
<file path=[Content_Types].xml><?xml version="1.0" encoding="utf-8"?>
<Types xmlns="http://schemas.openxmlformats.org/package/2006/content-types"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</p:sldMasterIdLst>
  <p:sldIdLst>
    <p:sldId id="279" r:id="rId5"/>
    <p:sldId id="280" r:id="rId6"/>
    <p:sldId id="275" r:id="rId7"/>
    <p:sldId id="273" r:id="rId8"/>
    <p:sldId id="262" r:id="rId9"/>
    <p:sldId id="268" r:id="rId10"/>
    <p:sldId id="265" r:id="rId11"/>
    <p:sldId id="267" r:id="rId12"/>
    <p:sldId id="269" r:id="rId13"/>
    <p:sldId id="278" r:id="rId14"/>
    <p:sldId id="283" r:id="rId15"/>
    <p:sldId id="284" r:id="rId1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F5746"/>
    <a:srgbClr val="236C6E"/>
    <a:srgbClr val="FFDCDC"/>
    <a:srgbClr val="51154B"/>
    <a:srgbClr val="E22BAF"/>
    <a:srgbClr val="F5A1DF"/>
    <a:srgbClr val="9DEEF1"/>
    <a:srgbClr val="2DDBE1"/>
    <a:srgbClr val="C59083"/>
    <a:srgbClr val="E6B8B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C486C77-0155-446A-B81C-663F462A7439}" v="3443" dt="2025-11-11T18:12:50.581"/>
    <p1510:client id="{9EC858E3-02AA-450D-B331-D285EC6D1B4C}" v="37" dt="2025-11-11T19:09:12.86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5260" autoAdjust="0"/>
    <p:restoredTop sz="95932" autoAdjust="0"/>
  </p:normalViewPr>
  <p:slideViewPr>
    <p:cSldViewPr snapToGrid="0" showGuides="1">
      <p:cViewPr>
        <p:scale>
          <a:sx n="63" d="100"/>
          <a:sy n="63" d="100"/>
        </p:scale>
        <p:origin x="48" y="804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microsoft.com/office/2016/11/relationships/changesInfo" Target="changesInfos/changesInfo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10" Type="http://schemas.openxmlformats.org/officeDocument/2006/relationships/slide" Target="slides/slide6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Veronique Meurgues" userId="a754ac75-8d4e-4041-86fd-288429ad2542" providerId="ADAL" clId="{4FDE3FCE-C11D-4AE4-AC17-4BB604476764}"/>
    <pc:docChg chg="undo custSel addSld delSld modSld sldOrd addMainMaster delMainMaster modMainMaster">
      <pc:chgData name="Veronique Meurgues" userId="a754ac75-8d4e-4041-86fd-288429ad2542" providerId="ADAL" clId="{4FDE3FCE-C11D-4AE4-AC17-4BB604476764}" dt="2025-11-11T19:13:01.937" v="28670" actId="2085"/>
      <pc:docMkLst>
        <pc:docMk/>
      </pc:docMkLst>
      <pc:sldChg chg="addSp delSp modSp add mod modTransition modClrScheme addAnim delAnim modAnim chgLayout">
        <pc:chgData name="Veronique Meurgues" userId="a754ac75-8d4e-4041-86fd-288429ad2542" providerId="ADAL" clId="{4FDE3FCE-C11D-4AE4-AC17-4BB604476764}" dt="2025-11-09T20:49:49.082" v="27420" actId="1076"/>
        <pc:sldMkLst>
          <pc:docMk/>
          <pc:sldMk cId="2434215307" sldId="262"/>
        </pc:sldMkLst>
        <pc:spChg chg="add mod ord">
          <ac:chgData name="Veronique Meurgues" userId="a754ac75-8d4e-4041-86fd-288429ad2542" providerId="ADAL" clId="{4FDE3FCE-C11D-4AE4-AC17-4BB604476764}" dt="2025-11-08T21:44:19.871" v="22294"/>
          <ac:spMkLst>
            <pc:docMk/>
            <pc:sldMk cId="2434215307" sldId="262"/>
            <ac:spMk id="2" creationId="{16DD21FC-9B67-4997-259B-E2861297D4D2}"/>
          </ac:spMkLst>
        </pc:spChg>
        <pc:spChg chg="mod">
          <ac:chgData name="Veronique Meurgues" userId="a754ac75-8d4e-4041-86fd-288429ad2542" providerId="ADAL" clId="{4FDE3FCE-C11D-4AE4-AC17-4BB604476764}" dt="2025-11-07T19:11:13.561" v="16845"/>
          <ac:spMkLst>
            <pc:docMk/>
            <pc:sldMk cId="2434215307" sldId="262"/>
            <ac:spMk id="7" creationId="{BF2931E4-A338-68B6-7542-237539B90D1C}"/>
          </ac:spMkLst>
        </pc:spChg>
        <pc:spChg chg="mod">
          <ac:chgData name="Veronique Meurgues" userId="a754ac75-8d4e-4041-86fd-288429ad2542" providerId="ADAL" clId="{4FDE3FCE-C11D-4AE4-AC17-4BB604476764}" dt="2025-11-08T19:12:05.458" v="19444" actId="692"/>
          <ac:spMkLst>
            <pc:docMk/>
            <pc:sldMk cId="2434215307" sldId="262"/>
            <ac:spMk id="8" creationId="{B27F6961-9A1A-A691-7F6D-E8E91B16045B}"/>
          </ac:spMkLst>
        </pc:spChg>
        <pc:spChg chg="mod">
          <ac:chgData name="Veronique Meurgues" userId="a754ac75-8d4e-4041-86fd-288429ad2542" providerId="ADAL" clId="{4FDE3FCE-C11D-4AE4-AC17-4BB604476764}" dt="2025-11-07T19:11:13.561" v="16845"/>
          <ac:spMkLst>
            <pc:docMk/>
            <pc:sldMk cId="2434215307" sldId="262"/>
            <ac:spMk id="9" creationId="{8CA881EA-EF30-BFCC-A88E-EF0D9AAE06D2}"/>
          </ac:spMkLst>
        </pc:spChg>
        <pc:spChg chg="mod">
          <ac:chgData name="Veronique Meurgues" userId="a754ac75-8d4e-4041-86fd-288429ad2542" providerId="ADAL" clId="{4FDE3FCE-C11D-4AE4-AC17-4BB604476764}" dt="2025-11-08T19:12:05.458" v="19444" actId="692"/>
          <ac:spMkLst>
            <pc:docMk/>
            <pc:sldMk cId="2434215307" sldId="262"/>
            <ac:spMk id="10" creationId="{0DADFEDE-6EF7-D920-F4B0-7343A41E85AE}"/>
          </ac:spMkLst>
        </pc:spChg>
        <pc:spChg chg="mod">
          <ac:chgData name="Veronique Meurgues" userId="a754ac75-8d4e-4041-86fd-288429ad2542" providerId="ADAL" clId="{4FDE3FCE-C11D-4AE4-AC17-4BB604476764}" dt="2025-11-07T19:11:13.561" v="16845"/>
          <ac:spMkLst>
            <pc:docMk/>
            <pc:sldMk cId="2434215307" sldId="262"/>
            <ac:spMk id="11" creationId="{AD387CE9-0EAF-7A35-6ED6-DA6418648E80}"/>
          </ac:spMkLst>
        </pc:spChg>
        <pc:spChg chg="mod">
          <ac:chgData name="Veronique Meurgues" userId="a754ac75-8d4e-4041-86fd-288429ad2542" providerId="ADAL" clId="{4FDE3FCE-C11D-4AE4-AC17-4BB604476764}" dt="2025-11-07T19:11:13.561" v="16845"/>
          <ac:spMkLst>
            <pc:docMk/>
            <pc:sldMk cId="2434215307" sldId="262"/>
            <ac:spMk id="12" creationId="{793632F4-7A4E-963E-375C-C790C8720D01}"/>
          </ac:spMkLst>
        </pc:spChg>
        <pc:spChg chg="mod">
          <ac:chgData name="Veronique Meurgues" userId="a754ac75-8d4e-4041-86fd-288429ad2542" providerId="ADAL" clId="{4FDE3FCE-C11D-4AE4-AC17-4BB604476764}" dt="2025-11-08T19:12:05.458" v="19444" actId="692"/>
          <ac:spMkLst>
            <pc:docMk/>
            <pc:sldMk cId="2434215307" sldId="262"/>
            <ac:spMk id="13" creationId="{74C85A74-4CAD-91CE-EC79-519796256732}"/>
          </ac:spMkLst>
        </pc:spChg>
        <pc:spChg chg="mod">
          <ac:chgData name="Veronique Meurgues" userId="a754ac75-8d4e-4041-86fd-288429ad2542" providerId="ADAL" clId="{4FDE3FCE-C11D-4AE4-AC17-4BB604476764}" dt="2025-11-07T19:11:13.561" v="16845"/>
          <ac:spMkLst>
            <pc:docMk/>
            <pc:sldMk cId="2434215307" sldId="262"/>
            <ac:spMk id="14" creationId="{60AEB39C-4D97-E8F6-230E-221644C45A12}"/>
          </ac:spMkLst>
        </pc:spChg>
        <pc:spChg chg="mod">
          <ac:chgData name="Veronique Meurgues" userId="a754ac75-8d4e-4041-86fd-288429ad2542" providerId="ADAL" clId="{4FDE3FCE-C11D-4AE4-AC17-4BB604476764}" dt="2025-11-08T19:12:05.458" v="19444" actId="692"/>
          <ac:spMkLst>
            <pc:docMk/>
            <pc:sldMk cId="2434215307" sldId="262"/>
            <ac:spMk id="15" creationId="{06952A79-1B0B-CAB7-4A15-0926B44E797A}"/>
          </ac:spMkLst>
        </pc:spChg>
        <pc:spChg chg="mod">
          <ac:chgData name="Veronique Meurgues" userId="a754ac75-8d4e-4041-86fd-288429ad2542" providerId="ADAL" clId="{4FDE3FCE-C11D-4AE4-AC17-4BB604476764}" dt="2025-11-07T19:11:13.561" v="16845"/>
          <ac:spMkLst>
            <pc:docMk/>
            <pc:sldMk cId="2434215307" sldId="262"/>
            <ac:spMk id="16" creationId="{9F285EC5-2758-9255-EA83-0E2AC4A28BD1}"/>
          </ac:spMkLst>
        </pc:spChg>
        <pc:spChg chg="mod">
          <ac:chgData name="Veronique Meurgues" userId="a754ac75-8d4e-4041-86fd-288429ad2542" providerId="ADAL" clId="{4FDE3FCE-C11D-4AE4-AC17-4BB604476764}" dt="2025-11-07T19:11:44.972" v="16849"/>
          <ac:spMkLst>
            <pc:docMk/>
            <pc:sldMk cId="2434215307" sldId="262"/>
            <ac:spMk id="19" creationId="{FB56B832-6DF9-7A6E-8090-14BB7869BEF5}"/>
          </ac:spMkLst>
        </pc:spChg>
        <pc:spChg chg="mod">
          <ac:chgData name="Veronique Meurgues" userId="a754ac75-8d4e-4041-86fd-288429ad2542" providerId="ADAL" clId="{4FDE3FCE-C11D-4AE4-AC17-4BB604476764}" dt="2025-11-08T19:12:18.695" v="19445" actId="692"/>
          <ac:spMkLst>
            <pc:docMk/>
            <pc:sldMk cId="2434215307" sldId="262"/>
            <ac:spMk id="20" creationId="{60AD595C-68FA-B467-E861-24A2A339EA37}"/>
          </ac:spMkLst>
        </pc:spChg>
        <pc:spChg chg="mod">
          <ac:chgData name="Veronique Meurgues" userId="a754ac75-8d4e-4041-86fd-288429ad2542" providerId="ADAL" clId="{4FDE3FCE-C11D-4AE4-AC17-4BB604476764}" dt="2025-11-07T19:11:44.972" v="16849"/>
          <ac:spMkLst>
            <pc:docMk/>
            <pc:sldMk cId="2434215307" sldId="262"/>
            <ac:spMk id="21" creationId="{70F60B84-E393-5BBB-FC48-A783FBB1A722}"/>
          </ac:spMkLst>
        </pc:spChg>
        <pc:spChg chg="mod">
          <ac:chgData name="Veronique Meurgues" userId="a754ac75-8d4e-4041-86fd-288429ad2542" providerId="ADAL" clId="{4FDE3FCE-C11D-4AE4-AC17-4BB604476764}" dt="2025-11-08T19:12:18.695" v="19445" actId="692"/>
          <ac:spMkLst>
            <pc:docMk/>
            <pc:sldMk cId="2434215307" sldId="262"/>
            <ac:spMk id="22" creationId="{C27C2709-8064-3138-6525-0F47243B5907}"/>
          </ac:spMkLst>
        </pc:spChg>
        <pc:spChg chg="mod">
          <ac:chgData name="Veronique Meurgues" userId="a754ac75-8d4e-4041-86fd-288429ad2542" providerId="ADAL" clId="{4FDE3FCE-C11D-4AE4-AC17-4BB604476764}" dt="2025-11-07T19:11:44.972" v="16849"/>
          <ac:spMkLst>
            <pc:docMk/>
            <pc:sldMk cId="2434215307" sldId="262"/>
            <ac:spMk id="23" creationId="{697EAF92-024D-10DA-D1ED-8573995854F9}"/>
          </ac:spMkLst>
        </pc:spChg>
        <pc:spChg chg="mod">
          <ac:chgData name="Veronique Meurgues" userId="a754ac75-8d4e-4041-86fd-288429ad2542" providerId="ADAL" clId="{4FDE3FCE-C11D-4AE4-AC17-4BB604476764}" dt="2025-11-07T19:11:44.972" v="16849"/>
          <ac:spMkLst>
            <pc:docMk/>
            <pc:sldMk cId="2434215307" sldId="262"/>
            <ac:spMk id="24" creationId="{21EE77FA-AC22-4B22-FC84-6B798198C0AF}"/>
          </ac:spMkLst>
        </pc:spChg>
        <pc:spChg chg="mod">
          <ac:chgData name="Veronique Meurgues" userId="a754ac75-8d4e-4041-86fd-288429ad2542" providerId="ADAL" clId="{4FDE3FCE-C11D-4AE4-AC17-4BB604476764}" dt="2025-11-08T19:12:18.695" v="19445" actId="692"/>
          <ac:spMkLst>
            <pc:docMk/>
            <pc:sldMk cId="2434215307" sldId="262"/>
            <ac:spMk id="25" creationId="{C00AF8EF-CCC0-D069-69ED-2257712E01E6}"/>
          </ac:spMkLst>
        </pc:spChg>
        <pc:spChg chg="mod">
          <ac:chgData name="Veronique Meurgues" userId="a754ac75-8d4e-4041-86fd-288429ad2542" providerId="ADAL" clId="{4FDE3FCE-C11D-4AE4-AC17-4BB604476764}" dt="2025-11-07T19:11:44.972" v="16849"/>
          <ac:spMkLst>
            <pc:docMk/>
            <pc:sldMk cId="2434215307" sldId="262"/>
            <ac:spMk id="26" creationId="{EC8B5EE5-3E24-930D-0BA2-7B70B1A84863}"/>
          </ac:spMkLst>
        </pc:spChg>
        <pc:spChg chg="mod">
          <ac:chgData name="Veronique Meurgues" userId="a754ac75-8d4e-4041-86fd-288429ad2542" providerId="ADAL" clId="{4FDE3FCE-C11D-4AE4-AC17-4BB604476764}" dt="2025-11-08T19:12:18.695" v="19445" actId="692"/>
          <ac:spMkLst>
            <pc:docMk/>
            <pc:sldMk cId="2434215307" sldId="262"/>
            <ac:spMk id="28" creationId="{C8645E92-AE94-B1E8-999D-3FF5BE8AB5EF}"/>
          </ac:spMkLst>
        </pc:spChg>
        <pc:spChg chg="mod">
          <ac:chgData name="Veronique Meurgues" userId="a754ac75-8d4e-4041-86fd-288429ad2542" providerId="ADAL" clId="{4FDE3FCE-C11D-4AE4-AC17-4BB604476764}" dt="2025-11-07T19:11:44.972" v="16849"/>
          <ac:spMkLst>
            <pc:docMk/>
            <pc:sldMk cId="2434215307" sldId="262"/>
            <ac:spMk id="29" creationId="{392B322B-69FE-1115-47E2-E1EFAABB898B}"/>
          </ac:spMkLst>
        </pc:spChg>
        <pc:spChg chg="add mod ord">
          <ac:chgData name="Veronique Meurgues" userId="a754ac75-8d4e-4041-86fd-288429ad2542" providerId="ADAL" clId="{4FDE3FCE-C11D-4AE4-AC17-4BB604476764}" dt="2025-11-07T20:31:08.012" v="17998" actId="108"/>
          <ac:spMkLst>
            <pc:docMk/>
            <pc:sldMk cId="2434215307" sldId="262"/>
            <ac:spMk id="45" creationId="{2017A4C6-6158-95E8-6115-AAEBF2E34F09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193" creationId="{C4177D53-6913-888E-9D88-23DA1EF49DAA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194" creationId="{E0369D11-69E3-2F0A-3C89-0ED3AE5FDD4A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205" creationId="{6850AF41-EDA7-E08E-F077-9E1545759226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207" creationId="{4C029225-ADC9-0C65-7740-CD415058310A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425" creationId="{8E317647-1D6D-6575-6053-26262A38B00E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428" creationId="{7C1B74EC-4FB3-AD81-BD18-4963D5DC69F5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866" creationId="{495B0F39-C32C-289F-082F-110062A99AE0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874" creationId="{FF353C1B-3A9C-0A0A-6106-D16DFF069380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875" creationId="{8E6919EA-1E56-A515-D1C3-ABB2C5B7CC59}"/>
          </ac:spMkLst>
        </pc:spChg>
        <pc:spChg chg="mod">
          <ac:chgData name="Veronique Meurgues" userId="a754ac75-8d4e-4041-86fd-288429ad2542" providerId="ADAL" clId="{4FDE3FCE-C11D-4AE4-AC17-4BB604476764}" dt="2025-11-09T20:24:16.166" v="27211"/>
          <ac:spMkLst>
            <pc:docMk/>
            <pc:sldMk cId="2434215307" sldId="262"/>
            <ac:spMk id="876" creationId="{5CC33DF3-AC51-2EE5-CE17-AFF3208A7A8B}"/>
          </ac:spMkLst>
        </pc:spChg>
        <pc:spChg chg="mod">
          <ac:chgData name="Veronique Meurgues" userId="a754ac75-8d4e-4041-86fd-288429ad2542" providerId="ADAL" clId="{4FDE3FCE-C11D-4AE4-AC17-4BB604476764}" dt="2025-10-14T18:40:36.880" v="6723"/>
          <ac:spMkLst>
            <pc:docMk/>
            <pc:sldMk cId="2434215307" sldId="262"/>
            <ac:spMk id="983" creationId="{3A8CEF1D-FD87-1AC3-EEE6-80BF7877C740}"/>
          </ac:spMkLst>
        </pc:spChg>
        <pc:spChg chg="mod">
          <ac:chgData name="Veronique Meurgues" userId="a754ac75-8d4e-4041-86fd-288429ad2542" providerId="ADAL" clId="{4FDE3FCE-C11D-4AE4-AC17-4BB604476764}" dt="2025-10-14T18:40:36.880" v="6723"/>
          <ac:spMkLst>
            <pc:docMk/>
            <pc:sldMk cId="2434215307" sldId="262"/>
            <ac:spMk id="997" creationId="{46B89348-A3FA-46DA-B642-ED0456D1D0E0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1031" creationId="{2D9817E0-47B6-7094-5CF9-CACA386C0911}"/>
          </ac:spMkLst>
        </pc:spChg>
        <pc:spChg chg="mod">
          <ac:chgData name="Veronique Meurgues" userId="a754ac75-8d4e-4041-86fd-288429ad2542" providerId="ADAL" clId="{4FDE3FCE-C11D-4AE4-AC17-4BB604476764}" dt="2025-10-27T12:50:39.288" v="12505"/>
          <ac:spMkLst>
            <pc:docMk/>
            <pc:sldMk cId="2434215307" sldId="262"/>
            <ac:spMk id="1046" creationId="{77A930A0-9DA3-F262-5155-B3850F8C0C12}"/>
          </ac:spMkLst>
        </pc:spChg>
        <pc:spChg chg="mod">
          <ac:chgData name="Veronique Meurgues" userId="a754ac75-8d4e-4041-86fd-288429ad2542" providerId="ADAL" clId="{4FDE3FCE-C11D-4AE4-AC17-4BB604476764}" dt="2025-11-08T19:12:27.601" v="19446" actId="692"/>
          <ac:spMkLst>
            <pc:docMk/>
            <pc:sldMk cId="2434215307" sldId="262"/>
            <ac:spMk id="1047" creationId="{20C1FC33-2F84-B6DA-93C4-AA2B8FDA5B5A}"/>
          </ac:spMkLst>
        </pc:spChg>
        <pc:spChg chg="mod">
          <ac:chgData name="Veronique Meurgues" userId="a754ac75-8d4e-4041-86fd-288429ad2542" providerId="ADAL" clId="{4FDE3FCE-C11D-4AE4-AC17-4BB604476764}" dt="2025-10-27T12:50:39.288" v="12505"/>
          <ac:spMkLst>
            <pc:docMk/>
            <pc:sldMk cId="2434215307" sldId="262"/>
            <ac:spMk id="1048" creationId="{02E0A078-2CA8-D0B3-72E8-F661E379D0D7}"/>
          </ac:spMkLst>
        </pc:spChg>
        <pc:spChg chg="mod">
          <ac:chgData name="Veronique Meurgues" userId="a754ac75-8d4e-4041-86fd-288429ad2542" providerId="ADAL" clId="{4FDE3FCE-C11D-4AE4-AC17-4BB604476764}" dt="2025-11-08T19:12:27.601" v="19446" actId="692"/>
          <ac:spMkLst>
            <pc:docMk/>
            <pc:sldMk cId="2434215307" sldId="262"/>
            <ac:spMk id="1049" creationId="{00623D7F-D3FF-365E-437E-B7FA6350598E}"/>
          </ac:spMkLst>
        </pc:spChg>
        <pc:spChg chg="mod">
          <ac:chgData name="Veronique Meurgues" userId="a754ac75-8d4e-4041-86fd-288429ad2542" providerId="ADAL" clId="{4FDE3FCE-C11D-4AE4-AC17-4BB604476764}" dt="2025-10-27T12:50:39.288" v="12505"/>
          <ac:spMkLst>
            <pc:docMk/>
            <pc:sldMk cId="2434215307" sldId="262"/>
            <ac:spMk id="1050" creationId="{663C0AD9-20E4-E50E-2C71-749C576C4D68}"/>
          </ac:spMkLst>
        </pc:spChg>
        <pc:spChg chg="mod">
          <ac:chgData name="Veronique Meurgues" userId="a754ac75-8d4e-4041-86fd-288429ad2542" providerId="ADAL" clId="{4FDE3FCE-C11D-4AE4-AC17-4BB604476764}" dt="2025-11-08T19:12:27.601" v="19446" actId="692"/>
          <ac:spMkLst>
            <pc:docMk/>
            <pc:sldMk cId="2434215307" sldId="262"/>
            <ac:spMk id="1052" creationId="{A2514A65-DC07-67CA-7704-68103D92959F}"/>
          </ac:spMkLst>
        </pc:spChg>
        <pc:spChg chg="mod">
          <ac:chgData name="Veronique Meurgues" userId="a754ac75-8d4e-4041-86fd-288429ad2542" providerId="ADAL" clId="{4FDE3FCE-C11D-4AE4-AC17-4BB604476764}" dt="2025-10-27T12:50:39.288" v="12505"/>
          <ac:spMkLst>
            <pc:docMk/>
            <pc:sldMk cId="2434215307" sldId="262"/>
            <ac:spMk id="1053" creationId="{29EAF1AF-BA7C-00E6-93EC-91E18E73468A}"/>
          </ac:spMkLst>
        </pc:spChg>
        <pc:spChg chg="mod">
          <ac:chgData name="Veronique Meurgues" userId="a754ac75-8d4e-4041-86fd-288429ad2542" providerId="ADAL" clId="{4FDE3FCE-C11D-4AE4-AC17-4BB604476764}" dt="2025-11-08T19:12:27.601" v="19446" actId="692"/>
          <ac:spMkLst>
            <pc:docMk/>
            <pc:sldMk cId="2434215307" sldId="262"/>
            <ac:spMk id="1054" creationId="{6BBF5DC1-6B79-8ACB-A209-A3760CBBD909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1668" creationId="{AA2B0F5F-8AF6-CF11-4DC1-DC632A9846A6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1669" creationId="{41E8DAC3-6E84-BB8B-8C42-FE5DB99CB19F}"/>
          </ac:spMkLst>
        </pc:spChg>
        <pc:spChg chg="mod">
          <ac:chgData name="Veronique Meurgues" userId="a754ac75-8d4e-4041-86fd-288429ad2542" providerId="ADAL" clId="{4FDE3FCE-C11D-4AE4-AC17-4BB604476764}" dt="2025-10-14T18:40:36.880" v="6723"/>
          <ac:spMkLst>
            <pc:docMk/>
            <pc:sldMk cId="2434215307" sldId="262"/>
            <ac:spMk id="1676" creationId="{B1FA3263-B85A-E674-199D-D4DC4D7E7D05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1686" creationId="{F3DD04B3-7BEE-5418-B83E-73CB0309F07A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1689" creationId="{DF530C5F-70E8-A181-80C2-FC6076F02D39}"/>
          </ac:spMkLst>
        </pc:spChg>
        <pc:spChg chg="mod">
          <ac:chgData name="Veronique Meurgues" userId="a754ac75-8d4e-4041-86fd-288429ad2542" providerId="ADAL" clId="{4FDE3FCE-C11D-4AE4-AC17-4BB604476764}" dt="2025-10-14T18:40:36.880" v="6723"/>
          <ac:spMkLst>
            <pc:docMk/>
            <pc:sldMk cId="2434215307" sldId="262"/>
            <ac:spMk id="1690" creationId="{2DFB594B-558D-F33F-D444-A6A250188E4E}"/>
          </ac:spMkLst>
        </pc:spChg>
        <pc:spChg chg="mod">
          <ac:chgData name="Veronique Meurgues" userId="a754ac75-8d4e-4041-86fd-288429ad2542" providerId="ADAL" clId="{4FDE3FCE-C11D-4AE4-AC17-4BB604476764}" dt="2025-10-16T07:05:23.343" v="7188" actId="207"/>
          <ac:spMkLst>
            <pc:docMk/>
            <pc:sldMk cId="2434215307" sldId="262"/>
            <ac:spMk id="2085" creationId="{4D79B62C-582C-D430-6DE0-793FAFA0DC50}"/>
          </ac:spMkLst>
        </pc:spChg>
        <pc:spChg chg="mod">
          <ac:chgData name="Veronique Meurgues" userId="a754ac75-8d4e-4041-86fd-288429ad2542" providerId="ADAL" clId="{4FDE3FCE-C11D-4AE4-AC17-4BB604476764}" dt="2025-10-16T07:05:32.151" v="7190" actId="207"/>
          <ac:spMkLst>
            <pc:docMk/>
            <pc:sldMk cId="2434215307" sldId="262"/>
            <ac:spMk id="2193" creationId="{93283668-5E4A-3CEF-DA7F-E44857CDCBF4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2696" creationId="{BE2C5B15-BE52-11E6-BDE2-2E1425E9B2CA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2703" creationId="{AD251619-7884-11F4-9A45-F7B9C198B7B0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2710" creationId="{41A94691-41DE-8EC2-EDE0-B45781A6C2EF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2711" creationId="{4B617CBF-D920-D976-5A8F-D284EC0C9F5A}"/>
          </ac:spMkLst>
        </pc:spChg>
        <pc:spChg chg="mod">
          <ac:chgData name="Veronique Meurgues" userId="a754ac75-8d4e-4041-86fd-288429ad2542" providerId="ADAL" clId="{4FDE3FCE-C11D-4AE4-AC17-4BB604476764}" dt="2025-10-14T18:40:36.880" v="6723"/>
          <ac:spMkLst>
            <pc:docMk/>
            <pc:sldMk cId="2434215307" sldId="262"/>
            <ac:spMk id="2712" creationId="{CCBCC5EB-480D-B1AD-C4DB-367F0E2B743F}"/>
          </ac:spMkLst>
        </pc:spChg>
        <pc:spChg chg="mod">
          <ac:chgData name="Veronique Meurgues" userId="a754ac75-8d4e-4041-86fd-288429ad2542" providerId="ADAL" clId="{4FDE3FCE-C11D-4AE4-AC17-4BB604476764}" dt="2025-10-16T07:05:52.841" v="7192" actId="2085"/>
          <ac:spMkLst>
            <pc:docMk/>
            <pc:sldMk cId="2434215307" sldId="262"/>
            <ac:spMk id="2726" creationId="{6F8608E9-F65E-33FA-F767-8E166C2DBBAF}"/>
          </ac:spMkLst>
        </pc:spChg>
        <pc:spChg chg="mod">
          <ac:chgData name="Veronique Meurgues" userId="a754ac75-8d4e-4041-86fd-288429ad2542" providerId="ADAL" clId="{4FDE3FCE-C11D-4AE4-AC17-4BB604476764}" dt="2025-10-14T18:40:36.880" v="6723"/>
          <ac:spMkLst>
            <pc:docMk/>
            <pc:sldMk cId="2434215307" sldId="262"/>
            <ac:spMk id="2728" creationId="{4BCDB0DA-BC79-404D-C236-5C20FB0E30CF}"/>
          </ac:spMkLst>
        </pc:spChg>
        <pc:spChg chg="mod">
          <ac:chgData name="Veronique Meurgues" userId="a754ac75-8d4e-4041-86fd-288429ad2542" providerId="ADAL" clId="{4FDE3FCE-C11D-4AE4-AC17-4BB604476764}" dt="2025-10-16T07:06:31.612" v="7197" actId="207"/>
          <ac:spMkLst>
            <pc:docMk/>
            <pc:sldMk cId="2434215307" sldId="262"/>
            <ac:spMk id="2731" creationId="{6E4F2996-13E5-C931-CBA0-CE1DDAA67CA7}"/>
          </ac:spMkLst>
        </pc:spChg>
        <pc:spChg chg="mod">
          <ac:chgData name="Veronique Meurgues" userId="a754ac75-8d4e-4041-86fd-288429ad2542" providerId="ADAL" clId="{4FDE3FCE-C11D-4AE4-AC17-4BB604476764}" dt="2025-10-14T18:40:36.880" v="6723"/>
          <ac:spMkLst>
            <pc:docMk/>
            <pc:sldMk cId="2434215307" sldId="262"/>
            <ac:spMk id="2767" creationId="{91D86B8B-2E1C-5324-3607-0CF7B3B25E15}"/>
          </ac:spMkLst>
        </pc:spChg>
        <pc:spChg chg="mod">
          <ac:chgData name="Veronique Meurgues" userId="a754ac75-8d4e-4041-86fd-288429ad2542" providerId="ADAL" clId="{4FDE3FCE-C11D-4AE4-AC17-4BB604476764}" dt="2025-10-14T18:40:36.880" v="6723"/>
          <ac:spMkLst>
            <pc:docMk/>
            <pc:sldMk cId="2434215307" sldId="262"/>
            <ac:spMk id="2770" creationId="{1AF297F7-96E6-9452-38AB-8D7DA77D80F8}"/>
          </ac:spMkLst>
        </pc:spChg>
        <pc:spChg chg="mod">
          <ac:chgData name="Veronique Meurgues" userId="a754ac75-8d4e-4041-86fd-288429ad2542" providerId="ADAL" clId="{4FDE3FCE-C11D-4AE4-AC17-4BB604476764}" dt="2025-11-08T19:44:24.138" v="19994" actId="207"/>
          <ac:spMkLst>
            <pc:docMk/>
            <pc:sldMk cId="2434215307" sldId="262"/>
            <ac:spMk id="2778" creationId="{CF778227-20FE-D406-FE45-0D7DFF45DB5D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2798" creationId="{71A23C26-765C-2324-DBFC-AF535FFE9170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2809" creationId="{0CFEBDA8-9660-5D33-34C1-AD0E58084592}"/>
          </ac:spMkLst>
        </pc:spChg>
        <pc:spChg chg="mod">
          <ac:chgData name="Veronique Meurgues" userId="a754ac75-8d4e-4041-86fd-288429ad2542" providerId="ADAL" clId="{4FDE3FCE-C11D-4AE4-AC17-4BB604476764}" dt="2025-11-08T19:44:34.500" v="19996" actId="207"/>
          <ac:spMkLst>
            <pc:docMk/>
            <pc:sldMk cId="2434215307" sldId="262"/>
            <ac:spMk id="2839" creationId="{272A8966-3C35-A80B-E43A-645D23CD03E5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2878" creationId="{A529551D-0E06-8468-5B77-CF6FDFE971BF}"/>
          </ac:spMkLst>
        </pc:spChg>
        <pc:spChg chg="mod">
          <ac:chgData name="Veronique Meurgues" userId="a754ac75-8d4e-4041-86fd-288429ad2542" providerId="ADAL" clId="{4FDE3FCE-C11D-4AE4-AC17-4BB604476764}" dt="2025-10-17T13:06:32.178" v="10480" actId="207"/>
          <ac:spMkLst>
            <pc:docMk/>
            <pc:sldMk cId="2434215307" sldId="262"/>
            <ac:spMk id="2900" creationId="{26C9A15F-1D4C-E98A-AC52-5E7C3160283E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2933" creationId="{C532E24C-0AFF-C45F-D7C0-707691EDB0D9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2983" creationId="{6DD11CB2-E37A-0E52-0E67-B17158E5B464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3003" creationId="{6A29DEA1-B49F-2513-1248-6CE1E425F3C6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3020" creationId="{21CD2557-CDC9-30F2-22EB-7B33B39C3171}"/>
          </ac:spMkLst>
        </pc:spChg>
        <pc:spChg chg="mod">
          <ac:chgData name="Veronique Meurgues" userId="a754ac75-8d4e-4041-86fd-288429ad2542" providerId="ADAL" clId="{4FDE3FCE-C11D-4AE4-AC17-4BB604476764}" dt="2025-10-17T13:06:41.300" v="10482" actId="207"/>
          <ac:spMkLst>
            <pc:docMk/>
            <pc:sldMk cId="2434215307" sldId="262"/>
            <ac:spMk id="3022" creationId="{B5F511BB-43E4-A180-AAE7-9E7E64CC2F29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3025" creationId="{D6B7BF9A-54EE-F40B-2828-C2D1818C7611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3056" creationId="{5CA9F03C-C923-070B-A82E-387DF1BD2884}"/>
          </ac:spMkLst>
        </pc:spChg>
        <pc:spChg chg="mod">
          <ac:chgData name="Veronique Meurgues" userId="a754ac75-8d4e-4041-86fd-288429ad2542" providerId="ADAL" clId="{4FDE3FCE-C11D-4AE4-AC17-4BB604476764}" dt="2025-10-14T18:40:59.131" v="6726"/>
          <ac:spMkLst>
            <pc:docMk/>
            <pc:sldMk cId="2434215307" sldId="262"/>
            <ac:spMk id="3195" creationId="{14BEF348-96D0-133A-0F65-932228D745C7}"/>
          </ac:spMkLst>
        </pc:spChg>
        <pc:spChg chg="mod">
          <ac:chgData name="Veronique Meurgues" userId="a754ac75-8d4e-4041-86fd-288429ad2542" providerId="ADAL" clId="{4FDE3FCE-C11D-4AE4-AC17-4BB604476764}" dt="2025-10-17T13:06:37.059" v="10481" actId="207"/>
          <ac:spMkLst>
            <pc:docMk/>
            <pc:sldMk cId="2434215307" sldId="262"/>
            <ac:spMk id="3205" creationId="{E9C0F634-69EF-B64D-B629-23A08A0BC1F5}"/>
          </ac:spMkLst>
        </pc:spChg>
        <pc:spChg chg="mod">
          <ac:chgData name="Veronique Meurgues" userId="a754ac75-8d4e-4041-86fd-288429ad2542" providerId="ADAL" clId="{4FDE3FCE-C11D-4AE4-AC17-4BB604476764}" dt="2025-11-09T17:52:43.769" v="23009" actId="207"/>
          <ac:spMkLst>
            <pc:docMk/>
            <pc:sldMk cId="2434215307" sldId="262"/>
            <ac:spMk id="3615" creationId="{B227E923-D804-B4D6-BEED-AF75174859C8}"/>
          </ac:spMkLst>
        </pc:spChg>
        <pc:spChg chg="mod">
          <ac:chgData name="Veronique Meurgues" userId="a754ac75-8d4e-4041-86fd-288429ad2542" providerId="ADAL" clId="{4FDE3FCE-C11D-4AE4-AC17-4BB604476764}" dt="2025-11-09T17:52:47.252" v="23010" actId="207"/>
          <ac:spMkLst>
            <pc:docMk/>
            <pc:sldMk cId="2434215307" sldId="262"/>
            <ac:spMk id="3622" creationId="{985F4D19-7362-A1C1-325C-79C62FE34637}"/>
          </ac:spMkLst>
        </pc:spChg>
        <pc:spChg chg="mod">
          <ac:chgData name="Veronique Meurgues" userId="a754ac75-8d4e-4041-86fd-288429ad2542" providerId="ADAL" clId="{4FDE3FCE-C11D-4AE4-AC17-4BB604476764}" dt="2025-10-17T11:34:38.102" v="9346"/>
          <ac:spMkLst>
            <pc:docMk/>
            <pc:sldMk cId="2434215307" sldId="262"/>
            <ac:spMk id="3623" creationId="{E1104922-024E-7CDD-A7BB-8D5888E44DC9}"/>
          </ac:spMkLst>
        </pc:spChg>
        <pc:spChg chg="mod">
          <ac:chgData name="Veronique Meurgues" userId="a754ac75-8d4e-4041-86fd-288429ad2542" providerId="ADAL" clId="{4FDE3FCE-C11D-4AE4-AC17-4BB604476764}" dt="2025-10-30T07:47:52.517" v="14071" actId="20577"/>
          <ac:spMkLst>
            <pc:docMk/>
            <pc:sldMk cId="2434215307" sldId="262"/>
            <ac:spMk id="3633" creationId="{58D15525-02DC-BAA1-5E63-6B47E4EA921E}"/>
          </ac:spMkLst>
        </pc:spChg>
        <pc:spChg chg="mod">
          <ac:chgData name="Veronique Meurgues" userId="a754ac75-8d4e-4041-86fd-288429ad2542" providerId="ADAL" clId="{4FDE3FCE-C11D-4AE4-AC17-4BB604476764}" dt="2025-11-09T18:37:25.141" v="26696" actId="207"/>
          <ac:spMkLst>
            <pc:docMk/>
            <pc:sldMk cId="2434215307" sldId="262"/>
            <ac:spMk id="3634" creationId="{9E4EAFF2-7BFD-C1F1-F7BF-A323BF566BF6}"/>
          </ac:spMkLst>
        </pc:spChg>
        <pc:spChg chg="mod">
          <ac:chgData name="Veronique Meurgues" userId="a754ac75-8d4e-4041-86fd-288429ad2542" providerId="ADAL" clId="{4FDE3FCE-C11D-4AE4-AC17-4BB604476764}" dt="2025-11-09T18:37:42.041" v="26698" actId="207"/>
          <ac:spMkLst>
            <pc:docMk/>
            <pc:sldMk cId="2434215307" sldId="262"/>
            <ac:spMk id="3639" creationId="{FBF5D1DD-4D20-BA5A-E2F6-0F8A6C7398C6}"/>
          </ac:spMkLst>
        </pc:spChg>
        <pc:spChg chg="mod">
          <ac:chgData name="Veronique Meurgues" userId="a754ac75-8d4e-4041-86fd-288429ad2542" providerId="ADAL" clId="{4FDE3FCE-C11D-4AE4-AC17-4BB604476764}" dt="2025-10-17T11:34:38.102" v="9346"/>
          <ac:spMkLst>
            <pc:docMk/>
            <pc:sldMk cId="2434215307" sldId="262"/>
            <ac:spMk id="3649" creationId="{D88F136C-998E-58E6-BC8A-1974E8A2344B}"/>
          </ac:spMkLst>
        </pc:spChg>
        <pc:spChg chg="mod">
          <ac:chgData name="Veronique Meurgues" userId="a754ac75-8d4e-4041-86fd-288429ad2542" providerId="ADAL" clId="{4FDE3FCE-C11D-4AE4-AC17-4BB604476764}" dt="2025-11-09T18:37:07.007" v="26694" actId="207"/>
          <ac:spMkLst>
            <pc:docMk/>
            <pc:sldMk cId="2434215307" sldId="262"/>
            <ac:spMk id="3674" creationId="{854D94E1-1454-7E81-2554-314C5CE202BC}"/>
          </ac:spMkLst>
        </pc:spChg>
        <pc:spChg chg="mod">
          <ac:chgData name="Veronique Meurgues" userId="a754ac75-8d4e-4041-86fd-288429ad2542" providerId="ADAL" clId="{4FDE3FCE-C11D-4AE4-AC17-4BB604476764}" dt="2025-11-09T18:37:07.007" v="26694" actId="207"/>
          <ac:spMkLst>
            <pc:docMk/>
            <pc:sldMk cId="2434215307" sldId="262"/>
            <ac:spMk id="3681" creationId="{46EC0852-DF62-F91E-E806-3D48D66822C3}"/>
          </ac:spMkLst>
        </pc:spChg>
        <pc:spChg chg="mod">
          <ac:chgData name="Veronique Meurgues" userId="a754ac75-8d4e-4041-86fd-288429ad2542" providerId="ADAL" clId="{4FDE3FCE-C11D-4AE4-AC17-4BB604476764}" dt="2025-10-17T11:34:38.102" v="9346"/>
          <ac:spMkLst>
            <pc:docMk/>
            <pc:sldMk cId="2434215307" sldId="262"/>
            <ac:spMk id="3685" creationId="{10FD0CA0-CE08-12F3-C56D-E50617EA155D}"/>
          </ac:spMkLst>
        </pc:spChg>
        <pc:spChg chg="mod">
          <ac:chgData name="Veronique Meurgues" userId="a754ac75-8d4e-4041-86fd-288429ad2542" providerId="ADAL" clId="{4FDE3FCE-C11D-4AE4-AC17-4BB604476764}" dt="2025-11-09T18:37:15.463" v="26695" actId="207"/>
          <ac:spMkLst>
            <pc:docMk/>
            <pc:sldMk cId="2434215307" sldId="262"/>
            <ac:spMk id="3693" creationId="{B5D455F6-37AF-55B8-BE23-66BFDA6C07D9}"/>
          </ac:spMkLst>
        </pc:spChg>
        <pc:spChg chg="mod">
          <ac:chgData name="Veronique Meurgues" userId="a754ac75-8d4e-4041-86fd-288429ad2542" providerId="ADAL" clId="{4FDE3FCE-C11D-4AE4-AC17-4BB604476764}" dt="2025-10-17T11:34:38.102" v="9346"/>
          <ac:spMkLst>
            <pc:docMk/>
            <pc:sldMk cId="2434215307" sldId="262"/>
            <ac:spMk id="3706" creationId="{EA220D56-A214-6823-670E-8559F129C3BA}"/>
          </ac:spMkLst>
        </pc:spChg>
        <pc:spChg chg="mod">
          <ac:chgData name="Veronique Meurgues" userId="a754ac75-8d4e-4041-86fd-288429ad2542" providerId="ADAL" clId="{4FDE3FCE-C11D-4AE4-AC17-4BB604476764}" dt="2025-10-17T11:34:38.102" v="9346"/>
          <ac:spMkLst>
            <pc:docMk/>
            <pc:sldMk cId="2434215307" sldId="262"/>
            <ac:spMk id="3712" creationId="{4B43B2ED-84A6-2661-DBD1-A38B4249F59A}"/>
          </ac:spMkLst>
        </pc:spChg>
        <pc:spChg chg="mod">
          <ac:chgData name="Veronique Meurgues" userId="a754ac75-8d4e-4041-86fd-288429ad2542" providerId="ADAL" clId="{4FDE3FCE-C11D-4AE4-AC17-4BB604476764}" dt="2025-10-17T11:34:38.102" v="9346"/>
          <ac:spMkLst>
            <pc:docMk/>
            <pc:sldMk cId="2434215307" sldId="262"/>
            <ac:spMk id="3725" creationId="{CCA2CF3A-563F-F88A-3390-B6709A9DADDF}"/>
          </ac:spMkLst>
        </pc:spChg>
        <pc:spChg chg="mod">
          <ac:chgData name="Veronique Meurgues" userId="a754ac75-8d4e-4041-86fd-288429ad2542" providerId="ADAL" clId="{4FDE3FCE-C11D-4AE4-AC17-4BB604476764}" dt="2025-11-09T17:52:53.628" v="23011" actId="207"/>
          <ac:spMkLst>
            <pc:docMk/>
            <pc:sldMk cId="2434215307" sldId="262"/>
            <ac:spMk id="3732" creationId="{3437DF81-1EF1-B86D-DB6F-4E35E7CFD0AE}"/>
          </ac:spMkLst>
        </pc:spChg>
        <pc:spChg chg="mod">
          <ac:chgData name="Veronique Meurgues" userId="a754ac75-8d4e-4041-86fd-288429ad2542" providerId="ADAL" clId="{4FDE3FCE-C11D-4AE4-AC17-4BB604476764}" dt="2025-11-09T17:52:53.628" v="23011" actId="207"/>
          <ac:spMkLst>
            <pc:docMk/>
            <pc:sldMk cId="2434215307" sldId="262"/>
            <ac:spMk id="3739" creationId="{62D830EF-E349-BCFF-F133-C3811A8BF11A}"/>
          </ac:spMkLst>
        </pc:spChg>
        <pc:spChg chg="mod">
          <ac:chgData name="Veronique Meurgues" userId="a754ac75-8d4e-4041-86fd-288429ad2542" providerId="ADAL" clId="{4FDE3FCE-C11D-4AE4-AC17-4BB604476764}" dt="2025-10-17T11:34:38.102" v="9346"/>
          <ac:spMkLst>
            <pc:docMk/>
            <pc:sldMk cId="2434215307" sldId="262"/>
            <ac:spMk id="3741" creationId="{EB42F0BE-B489-6986-3054-E225C2013AA8}"/>
          </ac:spMkLst>
        </pc:spChg>
        <pc:spChg chg="mod">
          <ac:chgData name="Veronique Meurgues" userId="a754ac75-8d4e-4041-86fd-288429ad2542" providerId="ADAL" clId="{4FDE3FCE-C11D-4AE4-AC17-4BB604476764}" dt="2025-11-09T18:36:54.755" v="26693" actId="207"/>
          <ac:spMkLst>
            <pc:docMk/>
            <pc:sldMk cId="2434215307" sldId="262"/>
            <ac:spMk id="3751" creationId="{1F7D43B5-43F6-28C8-1303-C635C71BF455}"/>
          </ac:spMkLst>
        </pc:spChg>
        <pc:spChg chg="mod">
          <ac:chgData name="Veronique Meurgues" userId="a754ac75-8d4e-4041-86fd-288429ad2542" providerId="ADAL" clId="{4FDE3FCE-C11D-4AE4-AC17-4BB604476764}" dt="2025-10-17T11:34:38.102" v="9346"/>
          <ac:spMkLst>
            <pc:docMk/>
            <pc:sldMk cId="2434215307" sldId="262"/>
            <ac:spMk id="3780" creationId="{E253B62D-D8DD-145B-84E6-2E7DD0BCBC6C}"/>
          </ac:spMkLst>
        </pc:spChg>
        <pc:spChg chg="mod">
          <ac:chgData name="Veronique Meurgues" userId="a754ac75-8d4e-4041-86fd-288429ad2542" providerId="ADAL" clId="{4FDE3FCE-C11D-4AE4-AC17-4BB604476764}" dt="2025-10-17T11:34:38.102" v="9346"/>
          <ac:spMkLst>
            <pc:docMk/>
            <pc:sldMk cId="2434215307" sldId="262"/>
            <ac:spMk id="3784" creationId="{5DA37F41-CC2A-61A8-E0B4-18803DA74984}"/>
          </ac:spMkLst>
        </pc:spChg>
        <pc:grpChg chg="mod ord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3" creationId="{61CAD8F1-8572-E09A-0F28-C92BCC45097D}"/>
          </ac:grpSpMkLst>
        </pc:grpChg>
        <pc:grpChg chg="mod">
          <ac:chgData name="Veronique Meurgues" userId="a754ac75-8d4e-4041-86fd-288429ad2542" providerId="ADAL" clId="{4FDE3FCE-C11D-4AE4-AC17-4BB604476764}" dt="2025-11-07T19:11:17.401" v="16846" actId="1076"/>
          <ac:grpSpMkLst>
            <pc:docMk/>
            <pc:sldMk cId="2434215307" sldId="262"/>
            <ac:grpSpMk id="6" creationId="{6BBE4F45-7082-2EDA-E15A-F57CF25F5611}"/>
          </ac:grpSpMkLst>
        </pc:grpChg>
        <pc:grpChg chg="mod">
          <ac:chgData name="Veronique Meurgues" userId="a754ac75-8d4e-4041-86fd-288429ad2542" providerId="ADAL" clId="{4FDE3FCE-C11D-4AE4-AC17-4BB604476764}" dt="2025-11-07T19:11:53.760" v="16852" actId="1076"/>
          <ac:grpSpMkLst>
            <pc:docMk/>
            <pc:sldMk cId="2434215307" sldId="262"/>
            <ac:grpSpMk id="18" creationId="{75A8C475-62F5-2B82-F56D-98E2187829F8}"/>
          </ac:grpSpMkLst>
        </pc:grpChg>
        <pc:grpChg chg="add del mod ord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191" creationId="{FD97BED2-F8AF-D4AD-9AB2-BBD56FE08D16}"/>
          </ac:grpSpMkLst>
        </pc:grpChg>
        <pc:grpChg chg="mod">
          <ac:chgData name="Veronique Meurgues" userId="a754ac75-8d4e-4041-86fd-288429ad2542" providerId="ADAL" clId="{4FDE3FCE-C11D-4AE4-AC17-4BB604476764}" dt="2025-11-09T20:24:28.357" v="27214" actId="1076"/>
          <ac:grpSpMkLst>
            <pc:docMk/>
            <pc:sldMk cId="2434215307" sldId="262"/>
            <ac:grpSpMk id="862" creationId="{1245478F-5F86-8DA9-D1D8-CE47704B47CD}"/>
          </ac:grpSpMkLst>
        </pc:grpChg>
        <pc:grpChg chg="mod">
          <ac:chgData name="Veronique Meurgues" userId="a754ac75-8d4e-4041-86fd-288429ad2542" providerId="ADAL" clId="{4FDE3FCE-C11D-4AE4-AC17-4BB604476764}" dt="2025-11-07T19:10:54.167" v="16844" actId="1076"/>
          <ac:grpSpMkLst>
            <pc:docMk/>
            <pc:sldMk cId="2434215307" sldId="262"/>
            <ac:grpSpMk id="1045" creationId="{A835D455-8FB6-9DE7-9E90-3A9B67452E5A}"/>
          </ac:grpSpMkLst>
        </pc:grpChg>
        <pc:grpChg chg="mod ord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1704" creationId="{45DB3E32-CC61-B0A7-0017-88F48F14FB45}"/>
          </ac:grpSpMkLst>
        </pc:grpChg>
        <pc:grpChg chg="mod ord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2772" creationId="{330A6D1E-9BC1-CF6D-1740-AC2A9AFBAF26}"/>
          </ac:grpSpMkLst>
        </pc:grpChg>
        <pc:grpChg chg="mod ord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2833" creationId="{0CF9E9D4-1B05-B0EA-261C-548A906745FB}"/>
          </ac:grpSpMkLst>
        </pc:grpChg>
        <pc:grpChg chg="mod ord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2894" creationId="{85D20CA4-202E-F449-1F6E-A41A66ADC01C}"/>
          </ac:grpSpMkLst>
        </pc:grpChg>
        <pc:grpChg chg="mod ord">
          <ac:chgData name="Veronique Meurgues" userId="a754ac75-8d4e-4041-86fd-288429ad2542" providerId="ADAL" clId="{4FDE3FCE-C11D-4AE4-AC17-4BB604476764}" dt="2025-11-08T19:41:29.468" v="19963" actId="166"/>
          <ac:grpSpMkLst>
            <pc:docMk/>
            <pc:sldMk cId="2434215307" sldId="262"/>
            <ac:grpSpMk id="2955" creationId="{1C5B716D-B5A6-E0D6-08A5-1CC0907D7ABF}"/>
          </ac:grpSpMkLst>
        </pc:grpChg>
        <pc:grpChg chg="mod ord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3016" creationId="{E40AEAF8-A90E-59DC-20EF-8C686F822FBC}"/>
          </ac:grpSpMkLst>
        </pc:grpChg>
        <pc:grpChg chg="mod ord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3077" creationId="{1AE08EEE-1DD3-78AC-9A9D-98E9EEEF0F63}"/>
          </ac:grpSpMkLst>
        </pc:grpChg>
        <pc:grpChg chg="mod ord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3138" creationId="{ACD0EDC5-7C25-6F44-1987-9FF15F11F91C}"/>
          </ac:grpSpMkLst>
        </pc:grpChg>
        <pc:grpChg chg="mod ord modVis">
          <ac:chgData name="Veronique Meurgues" userId="a754ac75-8d4e-4041-86fd-288429ad2542" providerId="ADAL" clId="{4FDE3FCE-C11D-4AE4-AC17-4BB604476764}" dt="2025-11-08T19:43:59.921" v="19990" actId="166"/>
          <ac:grpSpMkLst>
            <pc:docMk/>
            <pc:sldMk cId="2434215307" sldId="262"/>
            <ac:grpSpMk id="3199" creationId="{037F087C-2FE7-54D3-E13A-11F7DB4297CE}"/>
          </ac:grpSpMkLst>
        </pc:grpChg>
        <pc:grpChg chg="add del mod ord">
          <ac:chgData name="Veronique Meurgues" userId="a754ac75-8d4e-4041-86fd-288429ad2542" providerId="ADAL" clId="{4FDE3FCE-C11D-4AE4-AC17-4BB604476764}" dt="2025-11-08T19:48:01.791" v="20333" actId="166"/>
          <ac:grpSpMkLst>
            <pc:docMk/>
            <pc:sldMk cId="2434215307" sldId="262"/>
            <ac:grpSpMk id="3611" creationId="{39151F79-F5BE-3436-D9E2-68DC0928FBEC}"/>
          </ac:grpSpMkLst>
        </pc:grpChg>
        <pc:grpChg chg="mod ord">
          <ac:chgData name="Veronique Meurgues" userId="a754ac75-8d4e-4041-86fd-288429ad2542" providerId="ADAL" clId="{4FDE3FCE-C11D-4AE4-AC17-4BB604476764}" dt="2025-11-08T19:48:01.791" v="20333" actId="166"/>
          <ac:grpSpMkLst>
            <pc:docMk/>
            <pc:sldMk cId="2434215307" sldId="262"/>
            <ac:grpSpMk id="3670" creationId="{3436078E-B1E2-F186-58DE-B0BF651A6806}"/>
          </ac:grpSpMkLst>
        </pc:grpChg>
        <pc:grpChg chg="mod ord">
          <ac:chgData name="Veronique Meurgues" userId="a754ac75-8d4e-4041-86fd-288429ad2542" providerId="ADAL" clId="{4FDE3FCE-C11D-4AE4-AC17-4BB604476764}" dt="2025-11-08T19:48:01.791" v="20333" actId="166"/>
          <ac:grpSpMkLst>
            <pc:docMk/>
            <pc:sldMk cId="2434215307" sldId="262"/>
            <ac:grpSpMk id="3728" creationId="{C6563823-A508-58F0-87D3-3A5548750E7D}"/>
          </ac:grpSpMkLst>
        </pc:grpChg>
        <pc:picChg chg="add mod ord modCrop">
          <ac:chgData name="Veronique Meurgues" userId="a754ac75-8d4e-4041-86fd-288429ad2542" providerId="ADAL" clId="{4FDE3FCE-C11D-4AE4-AC17-4BB604476764}" dt="2025-11-09T20:49:49.082" v="27420" actId="1076"/>
          <ac:picMkLst>
            <pc:docMk/>
            <pc:sldMk cId="2434215307" sldId="262"/>
            <ac:picMk id="879" creationId="{35060AD9-81EF-F8B8-31C4-9DC4BC299308}"/>
          </ac:picMkLst>
        </pc:picChg>
      </pc:sldChg>
      <pc:sldChg chg="addSp delSp modSp add mod ord modTransition modClrScheme addAnim delAnim modAnim chgLayout">
        <pc:chgData name="Veronique Meurgues" userId="a754ac75-8d4e-4041-86fd-288429ad2542" providerId="ADAL" clId="{4FDE3FCE-C11D-4AE4-AC17-4BB604476764}" dt="2025-11-11T19:00:05.047" v="28641" actId="1036"/>
        <pc:sldMkLst>
          <pc:docMk/>
          <pc:sldMk cId="1313798930" sldId="265"/>
        </pc:sldMkLst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10" creationId="{694511BF-46A1-E738-187E-642395B2F916}"/>
          </ac:spMkLst>
        </pc:spChg>
        <pc:spChg chg="mod">
          <ac:chgData name="Veronique Meurgues" userId="a754ac75-8d4e-4041-86fd-288429ad2542" providerId="ADAL" clId="{4FDE3FCE-C11D-4AE4-AC17-4BB604476764}" dt="2025-11-09T19:16:04.047" v="26845" actId="207"/>
          <ac:spMkLst>
            <pc:docMk/>
            <pc:sldMk cId="1313798930" sldId="265"/>
            <ac:spMk id="11" creationId="{B40B7B50-1BDD-F2AE-7781-4B6FDFEF051C}"/>
          </ac:spMkLst>
        </pc:spChg>
        <pc:spChg chg="mod">
          <ac:chgData name="Veronique Meurgues" userId="a754ac75-8d4e-4041-86fd-288429ad2542" providerId="ADAL" clId="{4FDE3FCE-C11D-4AE4-AC17-4BB604476764}" dt="2025-11-09T19:16:04.047" v="26845" actId="207"/>
          <ac:spMkLst>
            <pc:docMk/>
            <pc:sldMk cId="1313798930" sldId="265"/>
            <ac:spMk id="13" creationId="{B014B891-A006-5A17-17BE-D9533FFFF394}"/>
          </ac:spMkLst>
        </pc:spChg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14" creationId="{FE8291C9-7DF9-825E-604C-FEA68A4FE035}"/>
          </ac:spMkLst>
        </pc:spChg>
        <pc:spChg chg="mod">
          <ac:chgData name="Veronique Meurgues" userId="a754ac75-8d4e-4041-86fd-288429ad2542" providerId="ADAL" clId="{4FDE3FCE-C11D-4AE4-AC17-4BB604476764}" dt="2025-10-27T12:16:15.544" v="11120"/>
          <ac:spMkLst>
            <pc:docMk/>
            <pc:sldMk cId="1313798930" sldId="265"/>
            <ac:spMk id="15" creationId="{97A47D37-B071-ABBB-D516-BBD28DD25645}"/>
          </ac:spMkLst>
        </pc:spChg>
        <pc:spChg chg="mod">
          <ac:chgData name="Veronique Meurgues" userId="a754ac75-8d4e-4041-86fd-288429ad2542" providerId="ADAL" clId="{4FDE3FCE-C11D-4AE4-AC17-4BB604476764}" dt="2025-10-27T12:16:15.544" v="11120"/>
          <ac:spMkLst>
            <pc:docMk/>
            <pc:sldMk cId="1313798930" sldId="265"/>
            <ac:spMk id="23" creationId="{1DDA40EC-0EF5-0218-AFA3-8D0E34808A0E}"/>
          </ac:spMkLst>
        </pc:spChg>
        <pc:spChg chg="mod">
          <ac:chgData name="Veronique Meurgues" userId="a754ac75-8d4e-4041-86fd-288429ad2542" providerId="ADAL" clId="{4FDE3FCE-C11D-4AE4-AC17-4BB604476764}" dt="2025-10-27T12:16:15.544" v="11120"/>
          <ac:spMkLst>
            <pc:docMk/>
            <pc:sldMk cId="1313798930" sldId="265"/>
            <ac:spMk id="28" creationId="{0DAB649A-3E3E-07BC-655A-EDBE5F5849F6}"/>
          </ac:spMkLst>
        </pc:spChg>
        <pc:spChg chg="mod">
          <ac:chgData name="Veronique Meurgues" userId="a754ac75-8d4e-4041-86fd-288429ad2542" providerId="ADAL" clId="{4FDE3FCE-C11D-4AE4-AC17-4BB604476764}" dt="2025-10-27T12:16:15.544" v="11120"/>
          <ac:spMkLst>
            <pc:docMk/>
            <pc:sldMk cId="1313798930" sldId="265"/>
            <ac:spMk id="41" creationId="{BE49B250-D1B0-11D5-1F92-4CFC0FD7EA9F}"/>
          </ac:spMkLst>
        </pc:spChg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42" creationId="{25AA9DF6-EF33-4AA2-99A9-1B88DAD3F6EC}"/>
          </ac:spMkLst>
        </pc:spChg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43" creationId="{1F929E3B-295A-E4F4-11B0-A97A60285BA6}"/>
          </ac:spMkLst>
        </pc:spChg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44" creationId="{8922F71E-8667-CE22-A4C7-08C25EAFC330}"/>
          </ac:spMkLst>
        </pc:spChg>
        <pc:spChg chg="mod">
          <ac:chgData name="Veronique Meurgues" userId="a754ac75-8d4e-4041-86fd-288429ad2542" providerId="ADAL" clId="{4FDE3FCE-C11D-4AE4-AC17-4BB604476764}" dt="2025-10-27T12:16:15.544" v="11120"/>
          <ac:spMkLst>
            <pc:docMk/>
            <pc:sldMk cId="1313798930" sldId="265"/>
            <ac:spMk id="53" creationId="{C7905E87-28D2-6CAA-A4B2-FDFDA221085C}"/>
          </ac:spMkLst>
        </pc:spChg>
        <pc:spChg chg="mod">
          <ac:chgData name="Veronique Meurgues" userId="a754ac75-8d4e-4041-86fd-288429ad2542" providerId="ADAL" clId="{4FDE3FCE-C11D-4AE4-AC17-4BB604476764}" dt="2025-10-27T12:16:15.544" v="11120"/>
          <ac:spMkLst>
            <pc:docMk/>
            <pc:sldMk cId="1313798930" sldId="265"/>
            <ac:spMk id="58" creationId="{1A58669C-786C-827E-D80F-144D97159C95}"/>
          </ac:spMkLst>
        </pc:spChg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59" creationId="{E1CFBBE0-A483-C094-BCF6-00A526D91BB2}"/>
          </ac:spMkLst>
        </pc:spChg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62" creationId="{E6649B12-DD28-FDD8-93EF-F4E85316EF22}"/>
          </ac:spMkLst>
        </pc:spChg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63" creationId="{779C3645-81AA-9E08-23FE-21A5DAB68970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129" creationId="{E842AE26-E839-7696-8049-B8844BB02FC5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167" creationId="{AEED1136-8D33-E63C-9F35-0AD378F34364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174" creationId="{E1071E58-3C0A-E110-4F4E-7FFA56767D3A}"/>
          </ac:spMkLst>
        </pc:spChg>
        <pc:spChg chg="mod">
          <ac:chgData name="Veronique Meurgues" userId="a754ac75-8d4e-4041-86fd-288429ad2542" providerId="ADAL" clId="{4FDE3FCE-C11D-4AE4-AC17-4BB604476764}" dt="2025-11-09T18:32:42.195" v="26666" actId="207"/>
          <ac:spMkLst>
            <pc:docMk/>
            <pc:sldMk cId="1313798930" sldId="265"/>
            <ac:spMk id="838" creationId="{6A9833C2-3872-A00C-BF70-F43BA693B6CD}"/>
          </ac:spMkLst>
        </pc:spChg>
        <pc:spChg chg="mod">
          <ac:chgData name="Veronique Meurgues" userId="a754ac75-8d4e-4041-86fd-288429ad2542" providerId="ADAL" clId="{4FDE3FCE-C11D-4AE4-AC17-4BB604476764}" dt="2025-11-09T18:32:42.195" v="26666" actId="207"/>
          <ac:spMkLst>
            <pc:docMk/>
            <pc:sldMk cId="1313798930" sldId="265"/>
            <ac:spMk id="845" creationId="{A3C4B9AE-E263-2E1C-22F1-7D40FF66690B}"/>
          </ac:spMkLst>
        </pc:spChg>
        <pc:spChg chg="mod">
          <ac:chgData name="Veronique Meurgues" userId="a754ac75-8d4e-4041-86fd-288429ad2542" providerId="ADAL" clId="{4FDE3FCE-C11D-4AE4-AC17-4BB604476764}" dt="2025-11-11T18:58:48.621" v="28623" actId="207"/>
          <ac:spMkLst>
            <pc:docMk/>
            <pc:sldMk cId="1313798930" sldId="265"/>
            <ac:spMk id="902" creationId="{26DD76A1-59F8-AB75-D471-C85B8604EC3B}"/>
          </ac:spMkLst>
        </pc:spChg>
        <pc:spChg chg="mod">
          <ac:chgData name="Veronique Meurgues" userId="a754ac75-8d4e-4041-86fd-288429ad2542" providerId="ADAL" clId="{4FDE3FCE-C11D-4AE4-AC17-4BB604476764}" dt="2025-11-11T18:58:48.621" v="28623" actId="207"/>
          <ac:spMkLst>
            <pc:docMk/>
            <pc:sldMk cId="1313798930" sldId="265"/>
            <ac:spMk id="903" creationId="{597EB2EF-1E26-52AF-7C5C-A4A5C6CB1A40}"/>
          </ac:spMkLst>
        </pc:spChg>
        <pc:spChg chg="mod">
          <ac:chgData name="Veronique Meurgues" userId="a754ac75-8d4e-4041-86fd-288429ad2542" providerId="ADAL" clId="{4FDE3FCE-C11D-4AE4-AC17-4BB604476764}" dt="2025-11-11T18:59:20.582" v="28626" actId="207"/>
          <ac:spMkLst>
            <pc:docMk/>
            <pc:sldMk cId="1313798930" sldId="265"/>
            <ac:spMk id="904" creationId="{976714ED-DF8F-BFC5-CE1A-56AB3D5EF517}"/>
          </ac:spMkLst>
        </pc:spChg>
        <pc:spChg chg="mod">
          <ac:chgData name="Veronique Meurgues" userId="a754ac75-8d4e-4041-86fd-288429ad2542" providerId="ADAL" clId="{4FDE3FCE-C11D-4AE4-AC17-4BB604476764}" dt="2025-11-11T18:59:07.030" v="28624" actId="207"/>
          <ac:spMkLst>
            <pc:docMk/>
            <pc:sldMk cId="1313798930" sldId="265"/>
            <ac:spMk id="920" creationId="{F128078C-2945-9E23-D8A2-F575BB290D6A}"/>
          </ac:spMkLst>
        </pc:spChg>
        <pc:spChg chg="mod">
          <ac:chgData name="Veronique Meurgues" userId="a754ac75-8d4e-4041-86fd-288429ad2542" providerId="ADAL" clId="{4FDE3FCE-C11D-4AE4-AC17-4BB604476764}" dt="2025-11-11T18:59:11.834" v="28625" actId="207"/>
          <ac:spMkLst>
            <pc:docMk/>
            <pc:sldMk cId="1313798930" sldId="265"/>
            <ac:spMk id="921" creationId="{432CF645-454B-1D0E-DD77-94C148741422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62" creationId="{F01F6B3D-0A5E-373E-A7AC-2EDC6B7A9276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63" creationId="{50A48331-790C-8ABD-7115-DDAC6BE75F82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65" creationId="{DA5F230A-5435-9888-485A-4AB456AA0C96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67" creationId="{7A536702-8861-0775-F244-FE7CB8260209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68" creationId="{C22561D6-F2A8-4760-8E49-E273C3649A35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69" creationId="{EBD87754-E0CB-CDAB-38A0-6EBC156DA93B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70" creationId="{B2C5A2C3-AF0A-4342-0474-49FD467B87A9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71" creationId="{A1945155-44D2-8506-C405-F1FC96D27F6C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72" creationId="{3F6AF524-BF42-69FB-7B0A-4CDF600F8CF0}"/>
          </ac:spMkLst>
        </pc:spChg>
        <pc:spChg chg="mod">
          <ac:chgData name="Veronique Meurgues" userId="a754ac75-8d4e-4041-86fd-288429ad2542" providerId="ADAL" clId="{4FDE3FCE-C11D-4AE4-AC17-4BB604476764}" dt="2025-11-07T20:49:54.096" v="18769"/>
          <ac:spMkLst>
            <pc:docMk/>
            <pc:sldMk cId="1313798930" sldId="265"/>
            <ac:spMk id="1273" creationId="{7A02BE3A-A0DF-ED6E-BD1A-F68656E5EC6E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2090" creationId="{55E25B51-D9F1-D7F6-D970-5666D308A3DD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2189" creationId="{69D6CAC3-44C8-F4CD-4B79-F34BB14AFAC7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2229" creationId="{B00A7ED7-E8DD-8353-CE23-BB6991C93BA9}"/>
          </ac:spMkLst>
        </pc:spChg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2688" creationId="{3A220C83-5F71-2619-70CD-78BC72AA7038}"/>
          </ac:spMkLst>
        </pc:spChg>
        <pc:spChg chg="mod">
          <ac:chgData name="Veronique Meurgues" userId="a754ac75-8d4e-4041-86fd-288429ad2542" providerId="ADAL" clId="{4FDE3FCE-C11D-4AE4-AC17-4BB604476764}" dt="2025-11-09T19:15:53.480" v="26844" actId="207"/>
          <ac:spMkLst>
            <pc:docMk/>
            <pc:sldMk cId="1313798930" sldId="265"/>
            <ac:spMk id="2689" creationId="{100F3384-5B09-C205-BD1D-5A220F500D17}"/>
          </ac:spMkLst>
        </pc:spChg>
        <pc:spChg chg="mod">
          <ac:chgData name="Veronique Meurgues" userId="a754ac75-8d4e-4041-86fd-288429ad2542" providerId="ADAL" clId="{4FDE3FCE-C11D-4AE4-AC17-4BB604476764}" dt="2025-10-27T12:16:15.544" v="11120"/>
          <ac:spMkLst>
            <pc:docMk/>
            <pc:sldMk cId="1313798930" sldId="265"/>
            <ac:spMk id="2697" creationId="{57A08DB0-F204-FA58-6C52-AD2160CAD462}"/>
          </ac:spMkLst>
        </pc:spChg>
        <pc:spChg chg="mod">
          <ac:chgData name="Veronique Meurgues" userId="a754ac75-8d4e-4041-86fd-288429ad2542" providerId="ADAL" clId="{4FDE3FCE-C11D-4AE4-AC17-4BB604476764}" dt="2025-10-27T12:16:15.544" v="11120"/>
          <ac:spMkLst>
            <pc:docMk/>
            <pc:sldMk cId="1313798930" sldId="265"/>
            <ac:spMk id="2714" creationId="{FB10FD76-5933-B078-1CF9-AA96CAFD4EE4}"/>
          </ac:spMkLst>
        </pc:spChg>
        <pc:spChg chg="mod">
          <ac:chgData name="Veronique Meurgues" userId="a754ac75-8d4e-4041-86fd-288429ad2542" providerId="ADAL" clId="{4FDE3FCE-C11D-4AE4-AC17-4BB604476764}" dt="2025-10-27T12:16:15.544" v="11120"/>
          <ac:spMkLst>
            <pc:docMk/>
            <pc:sldMk cId="1313798930" sldId="265"/>
            <ac:spMk id="2749" creationId="{D4099B00-0816-0BC2-2D38-23CDD02F6E4D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2771" creationId="{2E47094B-7A9D-1A75-33A2-BC2C6577DB59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2806" creationId="{3C44F66C-F65B-EE66-37C0-8762CDFBF07D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2807" creationId="{B647787B-CD18-1B52-D78A-BB132C4548A9}"/>
          </ac:spMkLst>
        </pc:spChg>
        <pc:spChg chg="mod">
          <ac:chgData name="Veronique Meurgues" userId="a754ac75-8d4e-4041-86fd-288429ad2542" providerId="ADAL" clId="{4FDE3FCE-C11D-4AE4-AC17-4BB604476764}" dt="2025-11-02T11:14:19.354" v="14709"/>
          <ac:spMkLst>
            <pc:docMk/>
            <pc:sldMk cId="1313798930" sldId="265"/>
            <ac:spMk id="5611" creationId="{F4CD6DA5-56B9-A623-1422-A42A8081B865}"/>
          </ac:spMkLst>
        </pc:spChg>
        <pc:spChg chg="mod ord">
          <ac:chgData name="Veronique Meurgues" userId="a754ac75-8d4e-4041-86fd-288429ad2542" providerId="ADAL" clId="{4FDE3FCE-C11D-4AE4-AC17-4BB604476764}" dt="2025-11-08T21:44:44.502" v="22444"/>
          <ac:spMkLst>
            <pc:docMk/>
            <pc:sldMk cId="1313798930" sldId="265"/>
            <ac:spMk id="5615" creationId="{5ADEA392-C4FC-7AC7-2C90-D70A6D635E2D}"/>
          </ac:spMkLst>
        </pc:spChg>
        <pc:grpChg chg="mod topLvl">
          <ac:chgData name="Veronique Meurgues" userId="a754ac75-8d4e-4041-86fd-288429ad2542" providerId="ADAL" clId="{4FDE3FCE-C11D-4AE4-AC17-4BB604476764}" dt="2025-11-07T18:18:22.186" v="16538" actId="1037"/>
          <ac:grpSpMkLst>
            <pc:docMk/>
            <pc:sldMk cId="1313798930" sldId="265"/>
            <ac:grpSpMk id="6" creationId="{0822EA8C-5F95-AA7C-109B-77B5BCB7F7D6}"/>
          </ac:grpSpMkLst>
        </pc:grpChg>
        <pc:grpChg chg="mod ord">
          <ac:chgData name="Veronique Meurgues" userId="a754ac75-8d4e-4041-86fd-288429ad2542" providerId="ADAL" clId="{4FDE3FCE-C11D-4AE4-AC17-4BB604476764}" dt="2025-11-11T19:00:05.047" v="28641" actId="1036"/>
          <ac:grpSpMkLst>
            <pc:docMk/>
            <pc:sldMk cId="1313798930" sldId="265"/>
            <ac:grpSpMk id="906" creationId="{F42BF96E-3AAF-0EE8-3508-FC0CC5EA62D1}"/>
          </ac:grpSpMkLst>
        </pc:grpChg>
        <pc:grpChg chg="mod ord">
          <ac:chgData name="Veronique Meurgues" userId="a754ac75-8d4e-4041-86fd-288429ad2542" providerId="ADAL" clId="{4FDE3FCE-C11D-4AE4-AC17-4BB604476764}" dt="2025-11-07T20:49:54.105" v="18791"/>
          <ac:grpSpMkLst>
            <pc:docMk/>
            <pc:sldMk cId="1313798930" sldId="265"/>
            <ac:grpSpMk id="1259" creationId="{29681657-DD81-A2B2-D7B5-FA033303DC5D}"/>
          </ac:grpSpMkLst>
        </pc:grpChg>
        <pc:grpChg chg="mod ord">
          <ac:chgData name="Veronique Meurgues" userId="a754ac75-8d4e-4041-86fd-288429ad2542" providerId="ADAL" clId="{4FDE3FCE-C11D-4AE4-AC17-4BB604476764}" dt="2025-11-11T19:00:05.047" v="28641" actId="1036"/>
          <ac:grpSpMkLst>
            <pc:docMk/>
            <pc:sldMk cId="1313798930" sldId="265"/>
            <ac:grpSpMk id="1277" creationId="{70625B72-81F6-6E2A-536E-F08632108003}"/>
          </ac:grpSpMkLst>
        </pc:grpChg>
        <pc:grpChg chg="mod topLvl">
          <ac:chgData name="Veronique Meurgues" userId="a754ac75-8d4e-4041-86fd-288429ad2542" providerId="ADAL" clId="{4FDE3FCE-C11D-4AE4-AC17-4BB604476764}" dt="2025-11-07T18:18:22.186" v="16538" actId="1037"/>
          <ac:grpSpMkLst>
            <pc:docMk/>
            <pc:sldMk cId="1313798930" sldId="265"/>
            <ac:grpSpMk id="2693" creationId="{F8764B57-7CE2-F948-13D9-7BBC41E41AA4}"/>
          </ac:grpSpMkLst>
        </pc:grpChg>
        <pc:grpChg chg="mod ord">
          <ac:chgData name="Veronique Meurgues" userId="a754ac75-8d4e-4041-86fd-288429ad2542" providerId="ADAL" clId="{4FDE3FCE-C11D-4AE4-AC17-4BB604476764}" dt="2025-11-11T19:00:05.047" v="28641" actId="1036"/>
          <ac:grpSpMkLst>
            <pc:docMk/>
            <pc:sldMk cId="1313798930" sldId="265"/>
            <ac:grpSpMk id="2751" creationId="{F01A4DAB-126E-9210-8295-DAEB8FA5CF0E}"/>
          </ac:grpSpMkLst>
        </pc:grpChg>
        <pc:grpChg chg="mod">
          <ac:chgData name="Veronique Meurgues" userId="a754ac75-8d4e-4041-86fd-288429ad2542" providerId="ADAL" clId="{4FDE3FCE-C11D-4AE4-AC17-4BB604476764}" dt="2025-11-09T19:15:04.027" v="26843" actId="1076"/>
          <ac:grpSpMkLst>
            <pc:docMk/>
            <pc:sldMk cId="1313798930" sldId="265"/>
            <ac:grpSpMk id="5629" creationId="{05A35465-4291-9D8F-6A90-F34B540D9664}"/>
          </ac:grpSpMkLst>
        </pc:grpChg>
        <pc:picChg chg="add mod ord">
          <ac:chgData name="Veronique Meurgues" userId="a754ac75-8d4e-4041-86fd-288429ad2542" providerId="ADAL" clId="{4FDE3FCE-C11D-4AE4-AC17-4BB604476764}" dt="2025-11-09T20:49:05.264" v="27415" actId="167"/>
          <ac:picMkLst>
            <pc:docMk/>
            <pc:sldMk cId="1313798930" sldId="265"/>
            <ac:picMk id="5" creationId="{39B750F6-490A-C946-B852-C02FFB74A819}"/>
          </ac:picMkLst>
        </pc:picChg>
      </pc:sldChg>
      <pc:sldChg chg="addSp delSp modSp add mod modTransition modClrScheme addAnim delAnim modAnim chgLayout">
        <pc:chgData name="Veronique Meurgues" userId="a754ac75-8d4e-4041-86fd-288429ad2542" providerId="ADAL" clId="{4FDE3FCE-C11D-4AE4-AC17-4BB604476764}" dt="2025-11-11T19:10:45.022" v="28658" actId="478"/>
        <pc:sldMkLst>
          <pc:docMk/>
          <pc:sldMk cId="1478448798" sldId="267"/>
        </pc:sldMkLst>
        <pc:spChg chg="add mod ord">
          <ac:chgData name="Veronique Meurgues" userId="a754ac75-8d4e-4041-86fd-288429ad2542" providerId="ADAL" clId="{4FDE3FCE-C11D-4AE4-AC17-4BB604476764}" dt="2025-11-08T21:44:58.103" v="22508"/>
          <ac:spMkLst>
            <pc:docMk/>
            <pc:sldMk cId="1478448798" sldId="267"/>
            <ac:spMk id="9" creationId="{E363E0FB-D0BD-A07B-EEFF-7517CEF35ED0}"/>
          </ac:spMkLst>
        </pc:spChg>
        <pc:spChg chg="add mod">
          <ac:chgData name="Veronique Meurgues" userId="a754ac75-8d4e-4041-86fd-288429ad2542" providerId="ADAL" clId="{4FDE3FCE-C11D-4AE4-AC17-4BB604476764}" dt="2025-11-07T19:36:37.147" v="17080" actId="207"/>
          <ac:spMkLst>
            <pc:docMk/>
            <pc:sldMk cId="1478448798" sldId="267"/>
            <ac:spMk id="13" creationId="{57F3337A-9460-15CA-811B-8EDF8BC5E086}"/>
          </ac:spMkLst>
        </pc:spChg>
        <pc:spChg chg="add mod">
          <ac:chgData name="Veronique Meurgues" userId="a754ac75-8d4e-4041-86fd-288429ad2542" providerId="ADAL" clId="{4FDE3FCE-C11D-4AE4-AC17-4BB604476764}" dt="2025-11-07T19:36:37.147" v="17080" actId="207"/>
          <ac:spMkLst>
            <pc:docMk/>
            <pc:sldMk cId="1478448798" sldId="267"/>
            <ac:spMk id="14" creationId="{873BE52E-F512-4C08-E94B-592A7B7318F6}"/>
          </ac:spMkLst>
        </pc:spChg>
        <pc:spChg chg="add mod">
          <ac:chgData name="Veronique Meurgues" userId="a754ac75-8d4e-4041-86fd-288429ad2542" providerId="ADAL" clId="{4FDE3FCE-C11D-4AE4-AC17-4BB604476764}" dt="2025-11-07T19:36:37.147" v="17080" actId="207"/>
          <ac:spMkLst>
            <pc:docMk/>
            <pc:sldMk cId="1478448798" sldId="267"/>
            <ac:spMk id="15" creationId="{DCFECF50-7899-0CA0-5878-ECCDC4390C34}"/>
          </ac:spMkLst>
        </pc:spChg>
        <pc:spChg chg="add mod">
          <ac:chgData name="Veronique Meurgues" userId="a754ac75-8d4e-4041-86fd-288429ad2542" providerId="ADAL" clId="{4FDE3FCE-C11D-4AE4-AC17-4BB604476764}" dt="2025-11-07T20:31:11.841" v="17999" actId="108"/>
          <ac:spMkLst>
            <pc:docMk/>
            <pc:sldMk cId="1478448798" sldId="267"/>
            <ac:spMk id="18" creationId="{67B9E322-BC69-47F8-3D97-B88C28F2DB4F}"/>
          </ac:spMkLst>
        </pc:spChg>
        <pc:spChg chg="mod">
          <ac:chgData name="Veronique Meurgues" userId="a754ac75-8d4e-4041-86fd-288429ad2542" providerId="ADAL" clId="{4FDE3FCE-C11D-4AE4-AC17-4BB604476764}" dt="2025-11-07T19:20:36.694" v="16879" actId="164"/>
          <ac:spMkLst>
            <pc:docMk/>
            <pc:sldMk cId="1478448798" sldId="267"/>
            <ac:spMk id="915" creationId="{E1F7E833-A090-A89E-6E29-ECCC2ED870E9}"/>
          </ac:spMkLst>
        </pc:spChg>
        <pc:spChg chg="mod">
          <ac:chgData name="Veronique Meurgues" userId="a754ac75-8d4e-4041-86fd-288429ad2542" providerId="ADAL" clId="{4FDE3FCE-C11D-4AE4-AC17-4BB604476764}" dt="2025-11-07T19:20:36.694" v="16879" actId="164"/>
          <ac:spMkLst>
            <pc:docMk/>
            <pc:sldMk cId="1478448798" sldId="267"/>
            <ac:spMk id="918" creationId="{30CD6FFE-105E-89B1-8255-52DD25598315}"/>
          </ac:spMkLst>
        </pc:spChg>
        <pc:spChg chg="mod">
          <ac:chgData name="Veronique Meurgues" userId="a754ac75-8d4e-4041-86fd-288429ad2542" providerId="ADAL" clId="{4FDE3FCE-C11D-4AE4-AC17-4BB604476764}" dt="2025-11-07T19:36:50.811" v="17093"/>
          <ac:spMkLst>
            <pc:docMk/>
            <pc:sldMk cId="1478448798" sldId="267"/>
            <ac:spMk id="919" creationId="{46F8E879-EB2E-422A-97B4-7435D86F7CC0}"/>
          </ac:spMkLst>
        </pc:spChg>
        <pc:spChg chg="mod">
          <ac:chgData name="Veronique Meurgues" userId="a754ac75-8d4e-4041-86fd-288429ad2542" providerId="ADAL" clId="{4FDE3FCE-C11D-4AE4-AC17-4BB604476764}" dt="2025-11-07T19:36:50.811" v="17093"/>
          <ac:spMkLst>
            <pc:docMk/>
            <pc:sldMk cId="1478448798" sldId="267"/>
            <ac:spMk id="920" creationId="{2C760DF4-EBC2-3F80-F3FD-9CC77D1F6D39}"/>
          </ac:spMkLst>
        </pc:spChg>
        <pc:spChg chg="mod">
          <ac:chgData name="Veronique Meurgues" userId="a754ac75-8d4e-4041-86fd-288429ad2542" providerId="ADAL" clId="{4FDE3FCE-C11D-4AE4-AC17-4BB604476764}" dt="2025-11-07T19:36:50.811" v="17093"/>
          <ac:spMkLst>
            <pc:docMk/>
            <pc:sldMk cId="1478448798" sldId="267"/>
            <ac:spMk id="921" creationId="{E8A7AC4D-BA33-D991-3392-BC19A785C25F}"/>
          </ac:spMkLst>
        </pc:spChg>
        <pc:spChg chg="mod">
          <ac:chgData name="Veronique Meurgues" userId="a754ac75-8d4e-4041-86fd-288429ad2542" providerId="ADAL" clId="{4FDE3FCE-C11D-4AE4-AC17-4BB604476764}" dt="2025-11-07T19:36:50.811" v="17093"/>
          <ac:spMkLst>
            <pc:docMk/>
            <pc:sldMk cId="1478448798" sldId="267"/>
            <ac:spMk id="922" creationId="{400A6CF8-9473-5CAD-84B0-3EA14E585D16}"/>
          </ac:spMkLst>
        </pc:spChg>
        <pc:spChg chg="mod">
          <ac:chgData name="Veronique Meurgues" userId="a754ac75-8d4e-4041-86fd-288429ad2542" providerId="ADAL" clId="{4FDE3FCE-C11D-4AE4-AC17-4BB604476764}" dt="2025-11-07T19:36:50.811" v="17093"/>
          <ac:spMkLst>
            <pc:docMk/>
            <pc:sldMk cId="1478448798" sldId="267"/>
            <ac:spMk id="923" creationId="{83E99C44-F6C4-12F6-AC39-6A76562B12C9}"/>
          </ac:spMkLst>
        </pc:spChg>
        <pc:spChg chg="mod">
          <ac:chgData name="Veronique Meurgues" userId="a754ac75-8d4e-4041-86fd-288429ad2542" providerId="ADAL" clId="{4FDE3FCE-C11D-4AE4-AC17-4BB604476764}" dt="2025-11-07T19:36:50.811" v="17093"/>
          <ac:spMkLst>
            <pc:docMk/>
            <pc:sldMk cId="1478448798" sldId="267"/>
            <ac:spMk id="927" creationId="{2C02A407-C105-1D43-A90A-311DA7067425}"/>
          </ac:spMkLst>
        </pc:spChg>
        <pc:spChg chg="mod">
          <ac:chgData name="Veronique Meurgues" userId="a754ac75-8d4e-4041-86fd-288429ad2542" providerId="ADAL" clId="{4FDE3FCE-C11D-4AE4-AC17-4BB604476764}" dt="2025-11-07T19:36:50.811" v="17093"/>
          <ac:spMkLst>
            <pc:docMk/>
            <pc:sldMk cId="1478448798" sldId="267"/>
            <ac:spMk id="930" creationId="{1B9B1D68-9EE4-7BC3-09A3-F5604FEA67DF}"/>
          </ac:spMkLst>
        </pc:spChg>
        <pc:spChg chg="mod">
          <ac:chgData name="Veronique Meurgues" userId="a754ac75-8d4e-4041-86fd-288429ad2542" providerId="ADAL" clId="{4FDE3FCE-C11D-4AE4-AC17-4BB604476764}" dt="2025-11-07T19:33:36.961" v="17043"/>
          <ac:spMkLst>
            <pc:docMk/>
            <pc:sldMk cId="1478448798" sldId="267"/>
            <ac:spMk id="1592" creationId="{2CB6FF5F-217B-67BF-E3C6-63EB9EB4AA30}"/>
          </ac:spMkLst>
        </pc:spChg>
        <pc:spChg chg="mod">
          <ac:chgData name="Veronique Meurgues" userId="a754ac75-8d4e-4041-86fd-288429ad2542" providerId="ADAL" clId="{4FDE3FCE-C11D-4AE4-AC17-4BB604476764}" dt="2025-11-07T19:33:36.961" v="17043"/>
          <ac:spMkLst>
            <pc:docMk/>
            <pc:sldMk cId="1478448798" sldId="267"/>
            <ac:spMk id="1593" creationId="{1FF47E67-6042-BA1E-DD25-767D0E6CB29F}"/>
          </ac:spMkLst>
        </pc:spChg>
        <pc:spChg chg="mod topLvl">
          <ac:chgData name="Veronique Meurgues" userId="a754ac75-8d4e-4041-86fd-288429ad2542" providerId="ADAL" clId="{4FDE3FCE-C11D-4AE4-AC17-4BB604476764}" dt="2025-11-07T19:33:36.961" v="17043"/>
          <ac:spMkLst>
            <pc:docMk/>
            <pc:sldMk cId="1478448798" sldId="267"/>
            <ac:spMk id="1595" creationId="{E1675B38-E5D8-CC78-6BF5-FEB24DB7B8B4}"/>
          </ac:spMkLst>
        </pc:spChg>
        <pc:spChg chg="mod">
          <ac:chgData name="Veronique Meurgues" userId="a754ac75-8d4e-4041-86fd-288429ad2542" providerId="ADAL" clId="{4FDE3FCE-C11D-4AE4-AC17-4BB604476764}" dt="2025-11-07T19:33:36.961" v="17043"/>
          <ac:spMkLst>
            <pc:docMk/>
            <pc:sldMk cId="1478448798" sldId="267"/>
            <ac:spMk id="1596" creationId="{AC781141-DE84-3927-A75F-20AD04FF060E}"/>
          </ac:spMkLst>
        </pc:spChg>
        <pc:spChg chg="mod">
          <ac:chgData name="Veronique Meurgues" userId="a754ac75-8d4e-4041-86fd-288429ad2542" providerId="ADAL" clId="{4FDE3FCE-C11D-4AE4-AC17-4BB604476764}" dt="2025-11-07T19:33:36.961" v="17043"/>
          <ac:spMkLst>
            <pc:docMk/>
            <pc:sldMk cId="1478448798" sldId="267"/>
            <ac:spMk id="1669" creationId="{548930CB-11A2-ED34-892D-8ACD7369C7AB}"/>
          </ac:spMkLst>
        </pc:spChg>
        <pc:spChg chg="mod">
          <ac:chgData name="Veronique Meurgues" userId="a754ac75-8d4e-4041-86fd-288429ad2542" providerId="ADAL" clId="{4FDE3FCE-C11D-4AE4-AC17-4BB604476764}" dt="2025-11-07T19:33:36.961" v="17043"/>
          <ac:spMkLst>
            <pc:docMk/>
            <pc:sldMk cId="1478448798" sldId="267"/>
            <ac:spMk id="1670" creationId="{844D0E9B-2EC1-5B44-B259-198C3A092BF6}"/>
          </ac:spMkLst>
        </pc:spChg>
        <pc:spChg chg="mod">
          <ac:chgData name="Veronique Meurgues" userId="a754ac75-8d4e-4041-86fd-288429ad2542" providerId="ADAL" clId="{4FDE3FCE-C11D-4AE4-AC17-4BB604476764}" dt="2025-11-07T19:33:36.961" v="17043"/>
          <ac:spMkLst>
            <pc:docMk/>
            <pc:sldMk cId="1478448798" sldId="267"/>
            <ac:spMk id="1671" creationId="{34B01AF4-DA11-949F-82BC-4E9D65AB040A}"/>
          </ac:spMkLst>
        </pc:spChg>
        <pc:spChg chg="mod">
          <ac:chgData name="Veronique Meurgues" userId="a754ac75-8d4e-4041-86fd-288429ad2542" providerId="ADAL" clId="{4FDE3FCE-C11D-4AE4-AC17-4BB604476764}" dt="2025-11-07T19:33:36.961" v="17043"/>
          <ac:spMkLst>
            <pc:docMk/>
            <pc:sldMk cId="1478448798" sldId="267"/>
            <ac:spMk id="1672" creationId="{EB0794CD-4A82-B1AD-8D14-1681622C4CAD}"/>
          </ac:spMkLst>
        </pc:spChg>
        <pc:spChg chg="mod">
          <ac:chgData name="Veronique Meurgues" userId="a754ac75-8d4e-4041-86fd-288429ad2542" providerId="ADAL" clId="{4FDE3FCE-C11D-4AE4-AC17-4BB604476764}" dt="2025-11-07T19:33:36.961" v="17043"/>
          <ac:spMkLst>
            <pc:docMk/>
            <pc:sldMk cId="1478448798" sldId="267"/>
            <ac:spMk id="1673" creationId="{E9B53486-55D5-7F51-CCEE-B1C0FC91FE14}"/>
          </ac:spMkLst>
        </pc:spChg>
        <pc:spChg chg="mod">
          <ac:chgData name="Veronique Meurgues" userId="a754ac75-8d4e-4041-86fd-288429ad2542" providerId="ADAL" clId="{4FDE3FCE-C11D-4AE4-AC17-4BB604476764}" dt="2025-11-02T10:55:12.350" v="14567"/>
          <ac:spMkLst>
            <pc:docMk/>
            <pc:sldMk cId="1478448798" sldId="267"/>
            <ac:spMk id="1687" creationId="{3D6B0992-B446-6242-0A2E-66079B1A8311}"/>
          </ac:spMkLst>
        </pc:spChg>
        <pc:spChg chg="mod">
          <ac:chgData name="Veronique Meurgues" userId="a754ac75-8d4e-4041-86fd-288429ad2542" providerId="ADAL" clId="{4FDE3FCE-C11D-4AE4-AC17-4BB604476764}" dt="2025-11-07T19:33:36.953" v="17042" actId="165"/>
          <ac:spMkLst>
            <pc:docMk/>
            <pc:sldMk cId="1478448798" sldId="267"/>
            <ac:spMk id="1702" creationId="{261C55CC-C8E1-8045-033B-28203C9039AA}"/>
          </ac:spMkLst>
        </pc:spChg>
        <pc:spChg chg="mod">
          <ac:chgData name="Veronique Meurgues" userId="a754ac75-8d4e-4041-86fd-288429ad2542" providerId="ADAL" clId="{4FDE3FCE-C11D-4AE4-AC17-4BB604476764}" dt="2025-11-07T19:33:36.953" v="17042" actId="165"/>
          <ac:spMkLst>
            <pc:docMk/>
            <pc:sldMk cId="1478448798" sldId="267"/>
            <ac:spMk id="1748" creationId="{06341626-CC15-1814-EB3D-F6CF17BC0ACB}"/>
          </ac:spMkLst>
        </pc:spChg>
        <pc:spChg chg="mod">
          <ac:chgData name="Veronique Meurgues" userId="a754ac75-8d4e-4041-86fd-288429ad2542" providerId="ADAL" clId="{4FDE3FCE-C11D-4AE4-AC17-4BB604476764}" dt="2025-11-02T10:55:12.350" v="14567"/>
          <ac:spMkLst>
            <pc:docMk/>
            <pc:sldMk cId="1478448798" sldId="267"/>
            <ac:spMk id="3253" creationId="{B535A1AD-B1EB-333A-F8EE-496063A0BE77}"/>
          </ac:spMkLst>
        </pc:spChg>
        <pc:spChg chg="del mod">
          <ac:chgData name="Veronique Meurgues" userId="a754ac75-8d4e-4041-86fd-288429ad2542" providerId="ADAL" clId="{4FDE3FCE-C11D-4AE4-AC17-4BB604476764}" dt="2025-11-11T19:10:45.022" v="28658" actId="478"/>
          <ac:spMkLst>
            <pc:docMk/>
            <pc:sldMk cId="1478448798" sldId="267"/>
            <ac:spMk id="3259" creationId="{9DA95ACC-56AF-7FC0-F641-CD3AF4C5E6EA}"/>
          </ac:spMkLst>
        </pc:spChg>
        <pc:spChg chg="mod">
          <ac:chgData name="Veronique Meurgues" userId="a754ac75-8d4e-4041-86fd-288429ad2542" providerId="ADAL" clId="{4FDE3FCE-C11D-4AE4-AC17-4BB604476764}" dt="2025-11-07T19:33:36.953" v="17042" actId="165"/>
          <ac:spMkLst>
            <pc:docMk/>
            <pc:sldMk cId="1478448798" sldId="267"/>
            <ac:spMk id="3624" creationId="{0EF47CBC-B769-395B-2F2C-47CE1D253030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3630" creationId="{037B7C93-55E7-0CF6-5DEC-32C5FE47C275}"/>
          </ac:spMkLst>
        </pc:spChg>
        <pc:spChg chg="mod">
          <ac:chgData name="Veronique Meurgues" userId="a754ac75-8d4e-4041-86fd-288429ad2542" providerId="ADAL" clId="{4FDE3FCE-C11D-4AE4-AC17-4BB604476764}" dt="2025-11-07T19:33:36.953" v="17042" actId="165"/>
          <ac:spMkLst>
            <pc:docMk/>
            <pc:sldMk cId="1478448798" sldId="267"/>
            <ac:spMk id="3633" creationId="{C1A7A4A1-F689-A4A5-2E1C-99BFC0EA40E2}"/>
          </ac:spMkLst>
        </pc:spChg>
        <pc:spChg chg="mod">
          <ac:chgData name="Veronique Meurgues" userId="a754ac75-8d4e-4041-86fd-288429ad2542" providerId="ADAL" clId="{4FDE3FCE-C11D-4AE4-AC17-4BB604476764}" dt="2025-11-07T19:33:36.953" v="17042" actId="165"/>
          <ac:spMkLst>
            <pc:docMk/>
            <pc:sldMk cId="1478448798" sldId="267"/>
            <ac:spMk id="3644" creationId="{3278496D-DE5A-0EC3-15BF-492B114C3789}"/>
          </ac:spMkLst>
        </pc:spChg>
        <pc:spChg chg="mod">
          <ac:chgData name="Veronique Meurgues" userId="a754ac75-8d4e-4041-86fd-288429ad2542" providerId="ADAL" clId="{4FDE3FCE-C11D-4AE4-AC17-4BB604476764}" dt="2025-11-07T19:33:36.953" v="17042" actId="165"/>
          <ac:spMkLst>
            <pc:docMk/>
            <pc:sldMk cId="1478448798" sldId="267"/>
            <ac:spMk id="3841" creationId="{383D3270-2785-6EB9-C79D-F4C291263BDA}"/>
          </ac:spMkLst>
        </pc:spChg>
        <pc:spChg chg="mod">
          <ac:chgData name="Veronique Meurgues" userId="a754ac75-8d4e-4041-86fd-288429ad2542" providerId="ADAL" clId="{4FDE3FCE-C11D-4AE4-AC17-4BB604476764}" dt="2025-11-07T19:33:36.953" v="17042" actId="165"/>
          <ac:spMkLst>
            <pc:docMk/>
            <pc:sldMk cId="1478448798" sldId="267"/>
            <ac:spMk id="3851" creationId="{7F86531A-CC4A-E493-659F-04BFC08AE473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3855" creationId="{B4297CF4-9853-5D85-40F6-9D1B503B0D2C}"/>
          </ac:spMkLst>
        </pc:spChg>
        <pc:spChg chg="mod">
          <ac:chgData name="Veronique Meurgues" userId="a754ac75-8d4e-4041-86fd-288429ad2542" providerId="ADAL" clId="{4FDE3FCE-C11D-4AE4-AC17-4BB604476764}" dt="2025-11-07T19:33:36.953" v="17042" actId="165"/>
          <ac:spMkLst>
            <pc:docMk/>
            <pc:sldMk cId="1478448798" sldId="267"/>
            <ac:spMk id="3867" creationId="{756C7FCF-0F67-AB6D-26D8-2355D30084B1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3890" creationId="{021DA871-B356-5113-AA24-E1F3C63F1674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3896" creationId="{481095AE-B6F0-2D61-7FF3-5AAAAA542BA2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3910" creationId="{0CC03C9B-8661-4652-C625-2339AA23DC4A}"/>
          </ac:spMkLst>
        </pc:spChg>
        <pc:spChg chg="mod">
          <ac:chgData name="Veronique Meurgues" userId="a754ac75-8d4e-4041-86fd-288429ad2542" providerId="ADAL" clId="{4FDE3FCE-C11D-4AE4-AC17-4BB604476764}" dt="2025-11-07T19:33:36.953" v="17042" actId="165"/>
          <ac:spMkLst>
            <pc:docMk/>
            <pc:sldMk cId="1478448798" sldId="267"/>
            <ac:spMk id="3933" creationId="{828AFBFD-B2AE-EF57-5367-1D8A10AFBB7B}"/>
          </ac:spMkLst>
        </pc:spChg>
        <pc:spChg chg="mod">
          <ac:chgData name="Veronique Meurgues" userId="a754ac75-8d4e-4041-86fd-288429ad2542" providerId="ADAL" clId="{4FDE3FCE-C11D-4AE4-AC17-4BB604476764}" dt="2025-11-02T10:55:12.350" v="14567"/>
          <ac:spMkLst>
            <pc:docMk/>
            <pc:sldMk cId="1478448798" sldId="267"/>
            <ac:spMk id="3954" creationId="{B3E878DC-85D8-ABB4-EA4B-05F111117596}"/>
          </ac:spMkLst>
        </pc:spChg>
        <pc:spChg chg="mod">
          <ac:chgData name="Veronique Meurgues" userId="a754ac75-8d4e-4041-86fd-288429ad2542" providerId="ADAL" clId="{4FDE3FCE-C11D-4AE4-AC17-4BB604476764}" dt="2025-11-02T10:55:12.350" v="14567"/>
          <ac:spMkLst>
            <pc:docMk/>
            <pc:sldMk cId="1478448798" sldId="267"/>
            <ac:spMk id="3966" creationId="{12D117B8-6E3E-7E01-A331-5D4498C49152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3967" creationId="{4FAF7AC9-AA6E-52C2-3D0F-FE42206204E5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4013" creationId="{4162AD46-0F6E-E1E6-A0EA-EE257CEB6C70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4014" creationId="{443DCFA5-A795-412B-DAE5-D8276DB04C02}"/>
          </ac:spMkLst>
        </pc:spChg>
        <pc:spChg chg="mod">
          <ac:chgData name="Veronique Meurgues" userId="a754ac75-8d4e-4041-86fd-288429ad2542" providerId="ADAL" clId="{4FDE3FCE-C11D-4AE4-AC17-4BB604476764}" dt="2025-11-02T10:55:12.350" v="14567"/>
          <ac:spMkLst>
            <pc:docMk/>
            <pc:sldMk cId="1478448798" sldId="267"/>
            <ac:spMk id="4021" creationId="{26D3533E-5AF7-CD97-FD42-7548750EB0A2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4063" creationId="{CE5B3AFA-87B9-B07A-8AF5-C700BDD35CD3}"/>
          </ac:spMkLst>
        </pc:spChg>
        <pc:spChg chg="mod">
          <ac:chgData name="Veronique Meurgues" userId="a754ac75-8d4e-4041-86fd-288429ad2542" providerId="ADAL" clId="{4FDE3FCE-C11D-4AE4-AC17-4BB604476764}" dt="2025-11-07T19:25:57.749" v="16931" actId="165"/>
          <ac:spMkLst>
            <pc:docMk/>
            <pc:sldMk cId="1478448798" sldId="267"/>
            <ac:spMk id="4068" creationId="{91D3ABD5-0267-5ACE-9462-0C8F458AE754}"/>
          </ac:spMkLst>
        </pc:spChg>
        <pc:spChg chg="mod">
          <ac:chgData name="Veronique Meurgues" userId="a754ac75-8d4e-4041-86fd-288429ad2542" providerId="ADAL" clId="{4FDE3FCE-C11D-4AE4-AC17-4BB604476764}" dt="2025-11-02T10:55:12.350" v="14567"/>
          <ac:spMkLst>
            <pc:docMk/>
            <pc:sldMk cId="1478448798" sldId="267"/>
            <ac:spMk id="4071" creationId="{0C696E9F-F10E-114B-A5F4-EC046031229D}"/>
          </ac:spMkLst>
        </pc:spChg>
        <pc:spChg chg="mod">
          <ac:chgData name="Veronique Meurgues" userId="a754ac75-8d4e-4041-86fd-288429ad2542" providerId="ADAL" clId="{4FDE3FCE-C11D-4AE4-AC17-4BB604476764}" dt="2025-11-02T10:55:12.350" v="14567"/>
          <ac:spMkLst>
            <pc:docMk/>
            <pc:sldMk cId="1478448798" sldId="267"/>
            <ac:spMk id="4148" creationId="{5954DC35-B38F-C56C-0AEF-31B588D0B60A}"/>
          </ac:spMkLst>
        </pc:spChg>
        <pc:spChg chg="mod">
          <ac:chgData name="Veronique Meurgues" userId="a754ac75-8d4e-4041-86fd-288429ad2542" providerId="ADAL" clId="{4FDE3FCE-C11D-4AE4-AC17-4BB604476764}" dt="2025-11-02T10:55:12.350" v="14567"/>
          <ac:spMkLst>
            <pc:docMk/>
            <pc:sldMk cId="1478448798" sldId="267"/>
            <ac:spMk id="4153" creationId="{D12B2A31-F17F-D46F-935C-66515361A607}"/>
          </ac:spMkLst>
        </pc:spChg>
        <pc:spChg chg="mod">
          <ac:chgData name="Veronique Meurgues" userId="a754ac75-8d4e-4041-86fd-288429ad2542" providerId="ADAL" clId="{4FDE3FCE-C11D-4AE4-AC17-4BB604476764}" dt="2025-11-09T18:33:38.408" v="26673" actId="207"/>
          <ac:spMkLst>
            <pc:docMk/>
            <pc:sldMk cId="1478448798" sldId="267"/>
            <ac:spMk id="4176" creationId="{E941FF04-CF5A-C73F-E84D-174351B20AA5}"/>
          </ac:spMkLst>
        </pc:spChg>
        <pc:spChg chg="mod">
          <ac:chgData name="Veronique Meurgues" userId="a754ac75-8d4e-4041-86fd-288429ad2542" providerId="ADAL" clId="{4FDE3FCE-C11D-4AE4-AC17-4BB604476764}" dt="2025-11-02T10:55:12.350" v="14567"/>
          <ac:spMkLst>
            <pc:docMk/>
            <pc:sldMk cId="1478448798" sldId="267"/>
            <ac:spMk id="4213" creationId="{26B53724-BAA6-1923-7E40-22084B2224BD}"/>
          </ac:spMkLst>
        </pc:spChg>
        <pc:spChg chg="del mod">
          <ac:chgData name="Veronique Meurgues" userId="a754ac75-8d4e-4041-86fd-288429ad2542" providerId="ADAL" clId="{4FDE3FCE-C11D-4AE4-AC17-4BB604476764}" dt="2025-11-11T19:10:36.131" v="28656" actId="478"/>
          <ac:spMkLst>
            <pc:docMk/>
            <pc:sldMk cId="1478448798" sldId="267"/>
            <ac:spMk id="4215" creationId="{F6454B6C-B92C-81BF-F512-5D722E991206}"/>
          </ac:spMkLst>
        </pc:spChg>
        <pc:spChg chg="mod">
          <ac:chgData name="Veronique Meurgues" userId="a754ac75-8d4e-4041-86fd-288429ad2542" providerId="ADAL" clId="{4FDE3FCE-C11D-4AE4-AC17-4BB604476764}" dt="2025-11-07T19:36:50.811" v="17093"/>
          <ac:spMkLst>
            <pc:docMk/>
            <pc:sldMk cId="1478448798" sldId="267"/>
            <ac:spMk id="4216" creationId="{76A5D30A-7F05-81E1-7D3A-33E3454AF567}"/>
          </ac:spMkLst>
        </pc:spChg>
        <pc:spChg chg="mod">
          <ac:chgData name="Veronique Meurgues" userId="a754ac75-8d4e-4041-86fd-288429ad2542" providerId="ADAL" clId="{4FDE3FCE-C11D-4AE4-AC17-4BB604476764}" dt="2025-11-02T11:21:39.596" v="14740"/>
          <ac:spMkLst>
            <pc:docMk/>
            <pc:sldMk cId="1478448798" sldId="267"/>
            <ac:spMk id="4218" creationId="{225B2155-3DEE-4C56-25A7-7EBC7150CC45}"/>
          </ac:spMkLst>
        </pc:spChg>
        <pc:spChg chg="mod">
          <ac:chgData name="Veronique Meurgues" userId="a754ac75-8d4e-4041-86fd-288429ad2542" providerId="ADAL" clId="{4FDE3FCE-C11D-4AE4-AC17-4BB604476764}" dt="2025-11-02T11:21:39.596" v="14740"/>
          <ac:spMkLst>
            <pc:docMk/>
            <pc:sldMk cId="1478448798" sldId="267"/>
            <ac:spMk id="4219" creationId="{D2A061F4-0B39-9C81-CE93-5A08E5E00495}"/>
          </ac:spMkLst>
        </pc:spChg>
        <pc:spChg chg="mod">
          <ac:chgData name="Veronique Meurgues" userId="a754ac75-8d4e-4041-86fd-288429ad2542" providerId="ADAL" clId="{4FDE3FCE-C11D-4AE4-AC17-4BB604476764}" dt="2025-11-02T11:21:39.596" v="14740"/>
          <ac:spMkLst>
            <pc:docMk/>
            <pc:sldMk cId="1478448798" sldId="267"/>
            <ac:spMk id="4220" creationId="{033841AE-547B-4C0E-C253-5E833534AC83}"/>
          </ac:spMkLst>
        </pc:spChg>
        <pc:spChg chg="mod">
          <ac:chgData name="Veronique Meurgues" userId="a754ac75-8d4e-4041-86fd-288429ad2542" providerId="ADAL" clId="{4FDE3FCE-C11D-4AE4-AC17-4BB604476764}" dt="2025-11-02T11:21:39.596" v="14740"/>
          <ac:spMkLst>
            <pc:docMk/>
            <pc:sldMk cId="1478448798" sldId="267"/>
            <ac:spMk id="4221" creationId="{D3E3D606-E723-4C1B-0B8E-D94571D7C289}"/>
          </ac:spMkLst>
        </pc:spChg>
        <pc:spChg chg="mod">
          <ac:chgData name="Veronique Meurgues" userId="a754ac75-8d4e-4041-86fd-288429ad2542" providerId="ADAL" clId="{4FDE3FCE-C11D-4AE4-AC17-4BB604476764}" dt="2025-11-02T11:21:39.596" v="14740"/>
          <ac:spMkLst>
            <pc:docMk/>
            <pc:sldMk cId="1478448798" sldId="267"/>
            <ac:spMk id="4222" creationId="{E0BF4B55-3657-158B-B3F6-9F38A5852597}"/>
          </ac:spMkLst>
        </pc:spChg>
        <pc:spChg chg="mod">
          <ac:chgData name="Veronique Meurgues" userId="a754ac75-8d4e-4041-86fd-288429ad2542" providerId="ADAL" clId="{4FDE3FCE-C11D-4AE4-AC17-4BB604476764}" dt="2025-11-02T11:21:39.596" v="14740"/>
          <ac:spMkLst>
            <pc:docMk/>
            <pc:sldMk cId="1478448798" sldId="267"/>
            <ac:spMk id="4223" creationId="{363F82A9-E9AA-7E36-C9E1-AE5DC4646C69}"/>
          </ac:spMkLst>
        </pc:spChg>
        <pc:spChg chg="mod">
          <ac:chgData name="Veronique Meurgues" userId="a754ac75-8d4e-4041-86fd-288429ad2542" providerId="ADAL" clId="{4FDE3FCE-C11D-4AE4-AC17-4BB604476764}" dt="2025-11-07T19:20:36.694" v="16879" actId="164"/>
          <ac:spMkLst>
            <pc:docMk/>
            <pc:sldMk cId="1478448798" sldId="267"/>
            <ac:spMk id="5451" creationId="{5A0960CE-74EB-B8BD-1075-A77AA3683E1D}"/>
          </ac:spMkLst>
        </pc:spChg>
        <pc:spChg chg="mod">
          <ac:chgData name="Veronique Meurgues" userId="a754ac75-8d4e-4041-86fd-288429ad2542" providerId="ADAL" clId="{4FDE3FCE-C11D-4AE4-AC17-4BB604476764}" dt="2025-11-07T19:20:36.694" v="16879" actId="164"/>
          <ac:spMkLst>
            <pc:docMk/>
            <pc:sldMk cId="1478448798" sldId="267"/>
            <ac:spMk id="5452" creationId="{A580A268-56A5-22B7-7F87-35F4DD5F022D}"/>
          </ac:spMkLst>
        </pc:spChg>
        <pc:spChg chg="mod">
          <ac:chgData name="Veronique Meurgues" userId="a754ac75-8d4e-4041-86fd-288429ad2542" providerId="ADAL" clId="{4FDE3FCE-C11D-4AE4-AC17-4BB604476764}" dt="2025-11-07T19:20:36.694" v="16879" actId="164"/>
          <ac:spMkLst>
            <pc:docMk/>
            <pc:sldMk cId="1478448798" sldId="267"/>
            <ac:spMk id="5453" creationId="{4D86D81E-D90E-504C-3E1A-CE397245AAA2}"/>
          </ac:spMkLst>
        </pc:spChg>
        <pc:spChg chg="mod">
          <ac:chgData name="Veronique Meurgues" userId="a754ac75-8d4e-4041-86fd-288429ad2542" providerId="ADAL" clId="{4FDE3FCE-C11D-4AE4-AC17-4BB604476764}" dt="2025-11-07T19:20:36.694" v="16879" actId="164"/>
          <ac:spMkLst>
            <pc:docMk/>
            <pc:sldMk cId="1478448798" sldId="267"/>
            <ac:spMk id="5458" creationId="{75A0AF0B-9D95-93A9-8286-851EDEAA9545}"/>
          </ac:spMkLst>
        </pc:spChg>
        <pc:spChg chg="mod">
          <ac:chgData name="Veronique Meurgues" userId="a754ac75-8d4e-4041-86fd-288429ad2542" providerId="ADAL" clId="{4FDE3FCE-C11D-4AE4-AC17-4BB604476764}" dt="2025-11-07T19:20:36.694" v="16879" actId="164"/>
          <ac:spMkLst>
            <pc:docMk/>
            <pc:sldMk cId="1478448798" sldId="267"/>
            <ac:spMk id="5460" creationId="{9C3B845A-2B9E-C0E8-3BE4-F5515DB8A0B4}"/>
          </ac:spMkLst>
        </pc:spChg>
        <pc:spChg chg="mod">
          <ac:chgData name="Veronique Meurgues" userId="a754ac75-8d4e-4041-86fd-288429ad2542" providerId="ADAL" clId="{4FDE3FCE-C11D-4AE4-AC17-4BB604476764}" dt="2025-11-07T19:20:36.694" v="16879" actId="164"/>
          <ac:spMkLst>
            <pc:docMk/>
            <pc:sldMk cId="1478448798" sldId="267"/>
            <ac:spMk id="5462" creationId="{A967E65D-063A-91FE-82F8-FBCA166DCBFA}"/>
          </ac:spMkLst>
        </pc:spChg>
        <pc:spChg chg="mod">
          <ac:chgData name="Veronique Meurgues" userId="a754ac75-8d4e-4041-86fd-288429ad2542" providerId="ADAL" clId="{4FDE3FCE-C11D-4AE4-AC17-4BB604476764}" dt="2025-11-07T19:20:36.694" v="16879" actId="164"/>
          <ac:spMkLst>
            <pc:docMk/>
            <pc:sldMk cId="1478448798" sldId="267"/>
            <ac:spMk id="5463" creationId="{5F394394-6B8C-7A49-BB5C-B04D8C8BCA68}"/>
          </ac:spMkLst>
        </pc:spChg>
        <pc:spChg chg="mod">
          <ac:chgData name="Veronique Meurgues" userId="a754ac75-8d4e-4041-86fd-288429ad2542" providerId="ADAL" clId="{4FDE3FCE-C11D-4AE4-AC17-4BB604476764}" dt="2025-11-02T11:03:48.453" v="14608"/>
          <ac:spMkLst>
            <pc:docMk/>
            <pc:sldMk cId="1478448798" sldId="267"/>
            <ac:spMk id="5476" creationId="{2BBC8D75-9C8D-9C12-8008-E7A5657F25AE}"/>
          </ac:spMkLst>
        </pc:spChg>
        <pc:spChg chg="mod">
          <ac:chgData name="Veronique Meurgues" userId="a754ac75-8d4e-4041-86fd-288429ad2542" providerId="ADAL" clId="{4FDE3FCE-C11D-4AE4-AC17-4BB604476764}" dt="2025-11-02T11:03:48.453" v="14608"/>
          <ac:spMkLst>
            <pc:docMk/>
            <pc:sldMk cId="1478448798" sldId="267"/>
            <ac:spMk id="5479" creationId="{410B9ABA-2A67-059D-57AD-B507BC24F496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485" creationId="{52A201EC-E911-C0B6-A1BC-F69FD3D1C94B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487" creationId="{BD9698CB-1F9B-09E8-0396-98508533FE0D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499" creationId="{B6383DB8-522D-EAE0-838D-980A4EB0C4BA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522" creationId="{2A697B19-B87F-3CBA-B58D-0D674075E75A}"/>
          </ac:spMkLst>
        </pc:spChg>
        <pc:spChg chg="mod">
          <ac:chgData name="Veronique Meurgues" userId="a754ac75-8d4e-4041-86fd-288429ad2542" providerId="ADAL" clId="{4FDE3FCE-C11D-4AE4-AC17-4BB604476764}" dt="2025-11-02T11:03:48.453" v="14608"/>
          <ac:spMkLst>
            <pc:docMk/>
            <pc:sldMk cId="1478448798" sldId="267"/>
            <ac:spMk id="5523" creationId="{E11E6AB1-767C-2B08-C988-3F56620879CF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529" creationId="{3EDD27D0-AD1E-9B7B-E371-AA938D08ACD4}"/>
          </ac:spMkLst>
        </pc:spChg>
        <pc:spChg chg="mod">
          <ac:chgData name="Veronique Meurgues" userId="a754ac75-8d4e-4041-86fd-288429ad2542" providerId="ADAL" clId="{4FDE3FCE-C11D-4AE4-AC17-4BB604476764}" dt="2025-11-02T11:03:48.453" v="14608"/>
          <ac:spMkLst>
            <pc:docMk/>
            <pc:sldMk cId="1478448798" sldId="267"/>
            <ac:spMk id="5537" creationId="{75E8D600-10CA-8F9D-0FF5-D4897327BF2C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540" creationId="{CAF4A30F-8086-A3E9-7553-7089F8AFFA8D}"/>
          </ac:spMkLst>
        </pc:spChg>
        <pc:spChg chg="mod">
          <ac:chgData name="Veronique Meurgues" userId="a754ac75-8d4e-4041-86fd-288429ad2542" providerId="ADAL" clId="{4FDE3FCE-C11D-4AE4-AC17-4BB604476764}" dt="2025-11-02T11:03:48.453" v="14608"/>
          <ac:spMkLst>
            <pc:docMk/>
            <pc:sldMk cId="1478448798" sldId="267"/>
            <ac:spMk id="5541" creationId="{8540BED6-86FA-8407-C721-1957E764F335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548" creationId="{15FA391C-ABC4-49BA-0E3F-EBBB11FB41DA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553" creationId="{0DC496C2-6D67-66ED-E5C0-CF895288E53B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557" creationId="{A73F7B81-DDF8-0A3D-E0B2-970E78F87B2E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565" creationId="{F8A53C16-5293-9F4D-13FC-CFDDFC964F21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571" creationId="{ACA9ABD7-1AEF-922A-7A65-86AED431DB4F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573" creationId="{A374D9C4-9311-E3D7-BEB7-94B3EFCDCD72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574" creationId="{0153045C-F7BC-0154-A9E8-85E0C2619C2C}"/>
          </ac:spMkLst>
        </pc:spChg>
        <pc:spChg chg="mod">
          <ac:chgData name="Veronique Meurgues" userId="a754ac75-8d4e-4041-86fd-288429ad2542" providerId="ADAL" clId="{4FDE3FCE-C11D-4AE4-AC17-4BB604476764}" dt="2025-11-02T11:03:48.453" v="14608"/>
          <ac:spMkLst>
            <pc:docMk/>
            <pc:sldMk cId="1478448798" sldId="267"/>
            <ac:spMk id="5575" creationId="{B888C906-27E9-D1DB-5CE0-437CBB7B0AF3}"/>
          </ac:spMkLst>
        </pc:spChg>
        <pc:spChg chg="mod">
          <ac:chgData name="Veronique Meurgues" userId="a754ac75-8d4e-4041-86fd-288429ad2542" providerId="ADAL" clId="{4FDE3FCE-C11D-4AE4-AC17-4BB604476764}" dt="2025-11-02T11:03:48.453" v="14608"/>
          <ac:spMkLst>
            <pc:docMk/>
            <pc:sldMk cId="1478448798" sldId="267"/>
            <ac:spMk id="5576" creationId="{2319174F-0759-716B-B6AC-D6F3275042A7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582" creationId="{454BE2DC-11A1-88AD-3EE1-30B98DBD8321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587" creationId="{25685836-56F1-5A5F-E64E-C3A9FC5C4222}"/>
          </ac:spMkLst>
        </pc:spChg>
        <pc:spChg chg="mod">
          <ac:chgData name="Veronique Meurgues" userId="a754ac75-8d4e-4041-86fd-288429ad2542" providerId="ADAL" clId="{4FDE3FCE-C11D-4AE4-AC17-4BB604476764}" dt="2025-11-02T11:03:48.453" v="14608"/>
          <ac:spMkLst>
            <pc:docMk/>
            <pc:sldMk cId="1478448798" sldId="267"/>
            <ac:spMk id="5592" creationId="{40360E60-A684-BAEC-B11C-6E8AE73BD44A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599" creationId="{A52CB72C-F2E8-568F-43B8-AC22DB20FA51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600" creationId="{E50F1899-4287-1002-BDCD-87763BB2E1E3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608" creationId="{E988C427-691D-2C1D-416D-A96B22A24EBE}"/>
          </ac:spMkLst>
        </pc:spChg>
        <pc:spChg chg="mod">
          <ac:chgData name="Veronique Meurgues" userId="a754ac75-8d4e-4041-86fd-288429ad2542" providerId="ADAL" clId="{4FDE3FCE-C11D-4AE4-AC17-4BB604476764}" dt="2025-11-07T19:36:50.805" v="17092" actId="165"/>
          <ac:spMkLst>
            <pc:docMk/>
            <pc:sldMk cId="1478448798" sldId="267"/>
            <ac:spMk id="5621" creationId="{FD1F4D0D-AC98-8BD5-AD5F-0D3717BB70DE}"/>
          </ac:spMkLst>
        </pc:spChg>
        <pc:spChg chg="mod">
          <ac:chgData name="Veronique Meurgues" userId="a754ac75-8d4e-4041-86fd-288429ad2542" providerId="ADAL" clId="{4FDE3FCE-C11D-4AE4-AC17-4BB604476764}" dt="2025-11-02T11:03:48.453" v="14608"/>
          <ac:spMkLst>
            <pc:docMk/>
            <pc:sldMk cId="1478448798" sldId="267"/>
            <ac:spMk id="5632" creationId="{22B65D77-6FC8-1134-AAD3-B71AC32CB5C4}"/>
          </ac:spMkLst>
        </pc:spChg>
        <pc:spChg chg="mod">
          <ac:chgData name="Veronique Meurgues" userId="a754ac75-8d4e-4041-86fd-288429ad2542" providerId="ADAL" clId="{4FDE3FCE-C11D-4AE4-AC17-4BB604476764}" dt="2025-11-07T19:20:27.960" v="16878" actId="165"/>
          <ac:spMkLst>
            <pc:docMk/>
            <pc:sldMk cId="1478448798" sldId="267"/>
            <ac:spMk id="5633" creationId="{D20B8375-CCCB-A306-44EE-6427A65DFD06}"/>
          </ac:spMkLst>
        </pc:spChg>
        <pc:spChg chg="mod ord topLvl">
          <ac:chgData name="Veronique Meurgues" userId="a754ac75-8d4e-4041-86fd-288429ad2542" providerId="ADAL" clId="{4FDE3FCE-C11D-4AE4-AC17-4BB604476764}" dt="2025-11-07T19:41:45.827" v="17214" actId="1076"/>
          <ac:spMkLst>
            <pc:docMk/>
            <pc:sldMk cId="1478448798" sldId="267"/>
            <ac:spMk id="5634" creationId="{F9D2F63E-3D1E-2F0F-9EAB-B3821B2C7043}"/>
          </ac:spMkLst>
        </pc:spChg>
        <pc:spChg chg="mod ord topLvl">
          <ac:chgData name="Veronique Meurgues" userId="a754ac75-8d4e-4041-86fd-288429ad2542" providerId="ADAL" clId="{4FDE3FCE-C11D-4AE4-AC17-4BB604476764}" dt="2025-11-07T19:41:45.827" v="17214" actId="1076"/>
          <ac:spMkLst>
            <pc:docMk/>
            <pc:sldMk cId="1478448798" sldId="267"/>
            <ac:spMk id="5635" creationId="{E3B7D0DF-7B8C-4F90-F065-1CC1AC285EFC}"/>
          </ac:spMkLst>
        </pc:spChg>
        <pc:spChg chg="mod ord topLvl">
          <ac:chgData name="Veronique Meurgues" userId="a754ac75-8d4e-4041-86fd-288429ad2542" providerId="ADAL" clId="{4FDE3FCE-C11D-4AE4-AC17-4BB604476764}" dt="2025-11-07T19:41:45.827" v="17214" actId="1076"/>
          <ac:spMkLst>
            <pc:docMk/>
            <pc:sldMk cId="1478448798" sldId="267"/>
            <ac:spMk id="5636" creationId="{77BC2C02-CBE4-21F7-5F23-AA8110641F2F}"/>
          </ac:spMkLst>
        </pc:spChg>
        <pc:spChg chg="mod">
          <ac:chgData name="Veronique Meurgues" userId="a754ac75-8d4e-4041-86fd-288429ad2542" providerId="ADAL" clId="{4FDE3FCE-C11D-4AE4-AC17-4BB604476764}" dt="2025-11-02T11:21:39.596" v="14740"/>
          <ac:spMkLst>
            <pc:docMk/>
            <pc:sldMk cId="1478448798" sldId="267"/>
            <ac:spMk id="5637" creationId="{B5DD12B8-A74D-28F6-AE47-FD1C5F849562}"/>
          </ac:spMkLst>
        </pc:spChg>
        <pc:grpChg chg="add mod ord">
          <ac:chgData name="Veronique Meurgues" userId="a754ac75-8d4e-4041-86fd-288429ad2542" providerId="ADAL" clId="{4FDE3FCE-C11D-4AE4-AC17-4BB604476764}" dt="2025-11-11T17:33:27.866" v="28253" actId="1076"/>
          <ac:grpSpMkLst>
            <pc:docMk/>
            <pc:sldMk cId="1478448798" sldId="267"/>
            <ac:grpSpMk id="6" creationId="{5928470F-9EBF-6925-8829-B8454167A8E3}"/>
          </ac:grpSpMkLst>
        </pc:grpChg>
        <pc:grpChg chg="add del">
          <ac:chgData name="Veronique Meurgues" userId="a754ac75-8d4e-4041-86fd-288429ad2542" providerId="ADAL" clId="{4FDE3FCE-C11D-4AE4-AC17-4BB604476764}" dt="2025-11-07T19:20:38.486" v="16881" actId="478"/>
          <ac:grpSpMkLst>
            <pc:docMk/>
            <pc:sldMk cId="1478448798" sldId="267"/>
            <ac:grpSpMk id="8" creationId="{6C914B34-0BDE-52BC-4AD9-1D9FED617D31}"/>
          </ac:grpSpMkLst>
        </pc:grpChg>
        <pc:grpChg chg="add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10" creationId="{3A2933A2-5004-3CBF-8327-F9A3A114E903}"/>
          </ac:grpSpMkLst>
        </pc:grpChg>
        <pc:grpChg chg="mod ord">
          <ac:chgData name="Veronique Meurgues" userId="a754ac75-8d4e-4041-86fd-288429ad2542" providerId="ADAL" clId="{4FDE3FCE-C11D-4AE4-AC17-4BB604476764}" dt="2025-11-07T19:33:36.979" v="17065"/>
          <ac:grpSpMkLst>
            <pc:docMk/>
            <pc:sldMk cId="1478448798" sldId="267"/>
            <ac:grpSpMk id="12" creationId="{C72241AB-00F1-ACD6-C156-F56831CC2212}"/>
          </ac:grpSpMkLst>
        </pc:grpChg>
        <pc:grpChg chg="add mod">
          <ac:chgData name="Veronique Meurgues" userId="a754ac75-8d4e-4041-86fd-288429ad2542" providerId="ADAL" clId="{4FDE3FCE-C11D-4AE4-AC17-4BB604476764}" dt="2025-11-07T19:36:40.130" v="17083" actId="1036"/>
          <ac:grpSpMkLst>
            <pc:docMk/>
            <pc:sldMk cId="1478448798" sldId="267"/>
            <ac:grpSpMk id="16" creationId="{3E6FF1D5-B043-0088-873A-08C8D9C816F1}"/>
          </ac:grpSpMkLst>
        </pc:grpChg>
        <pc:grpChg chg="add mod ord">
          <ac:chgData name="Veronique Meurgues" userId="a754ac75-8d4e-4041-86fd-288429ad2542" providerId="ADAL" clId="{4FDE3FCE-C11D-4AE4-AC17-4BB604476764}" dt="2025-11-07T19:39:00.212" v="17197" actId="1036"/>
          <ac:grpSpMkLst>
            <pc:docMk/>
            <pc:sldMk cId="1478448798" sldId="267"/>
            <ac:grpSpMk id="17" creationId="{5697DB7E-D35F-8CAC-2196-3C87F6AE0DA2}"/>
          </ac:grpSpMkLst>
        </pc:grpChg>
        <pc:grpChg chg="mod">
          <ac:chgData name="Veronique Meurgues" userId="a754ac75-8d4e-4041-86fd-288429ad2542" providerId="ADAL" clId="{4FDE3FCE-C11D-4AE4-AC17-4BB604476764}" dt="2025-11-07T19:36:50.811" v="17093"/>
          <ac:grpSpMkLst>
            <pc:docMk/>
            <pc:sldMk cId="1478448798" sldId="267"/>
            <ac:grpSpMk id="925" creationId="{271683AF-79B2-52F7-976C-CB279B100CAA}"/>
          </ac:grpSpMkLst>
        </pc:grpChg>
        <pc:grpChg chg="mod">
          <ac:chgData name="Veronique Meurgues" userId="a754ac75-8d4e-4041-86fd-288429ad2542" providerId="ADAL" clId="{4FDE3FCE-C11D-4AE4-AC17-4BB604476764}" dt="2025-11-07T19:20:56.443" v="16885" actId="164"/>
          <ac:grpSpMkLst>
            <pc:docMk/>
            <pc:sldMk cId="1478448798" sldId="267"/>
            <ac:grpSpMk id="929" creationId="{25E5BE39-B586-A06E-34D3-0A8CD25ADF97}"/>
          </ac:grpSpMkLst>
        </pc:grpChg>
        <pc:grpChg chg="mod">
          <ac:chgData name="Veronique Meurgues" userId="a754ac75-8d4e-4041-86fd-288429ad2542" providerId="ADAL" clId="{4FDE3FCE-C11D-4AE4-AC17-4BB604476764}" dt="2025-11-07T19:33:36.961" v="17043"/>
          <ac:grpSpMkLst>
            <pc:docMk/>
            <pc:sldMk cId="1478448798" sldId="267"/>
            <ac:grpSpMk id="1674" creationId="{09D96F0D-453B-2377-ADFA-92500CB36700}"/>
          </ac:grpSpMkLst>
        </pc:grpChg>
        <pc:grpChg chg="add del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3239" creationId="{842734FE-5983-743B-787C-07E53D38A5AB}"/>
          </ac:grpSpMkLst>
        </pc:grpChg>
        <pc:grpChg chg="add del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3240" creationId="{8B4CE3D9-53C7-44C3-6E93-133C7DF7CB8C}"/>
          </ac:grpSpMkLst>
        </pc:grpChg>
        <pc:grpChg chg="add del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3241" creationId="{6FAE2113-0798-47D2-5944-BB9160E39301}"/>
          </ac:grpSpMkLst>
        </pc:grpChg>
        <pc:grpChg chg="add del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3242" creationId="{7F69F043-582A-A03B-4252-5325A94062FC}"/>
          </ac:grpSpMkLst>
        </pc:grpChg>
        <pc:grpChg chg="add del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3243" creationId="{820F23E8-DCA8-91BE-5F8B-E26418B76941}"/>
          </ac:grpSpMkLst>
        </pc:grpChg>
        <pc:grpChg chg="add del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3244" creationId="{F5856889-BB61-034D-2EEF-26A4055DDFE8}"/>
          </ac:grpSpMkLst>
        </pc:grpChg>
        <pc:grpChg chg="add del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3245" creationId="{623208E9-52C9-F74E-79D8-9D8B5AB265DB}"/>
          </ac:grpSpMkLst>
        </pc:grpChg>
        <pc:grpChg chg="add del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3246" creationId="{CBE46383-F44B-13C0-0CB6-0DB3CE6CF29B}"/>
          </ac:grpSpMkLst>
        </pc:grpChg>
        <pc:grpChg chg="add del mod">
          <ac:chgData name="Veronique Meurgues" userId="a754ac75-8d4e-4041-86fd-288429ad2542" providerId="ADAL" clId="{4FDE3FCE-C11D-4AE4-AC17-4BB604476764}" dt="2025-11-07T19:29:37.509" v="16955" actId="164"/>
          <ac:grpSpMkLst>
            <pc:docMk/>
            <pc:sldMk cId="1478448798" sldId="267"/>
            <ac:grpSpMk id="3247" creationId="{3B2CBE3C-FD7D-9A49-A373-BC22AC0C8184}"/>
          </ac:grpSpMkLst>
        </pc:grpChg>
        <pc:grpChg chg="mod">
          <ac:chgData name="Veronique Meurgues" userId="a754ac75-8d4e-4041-86fd-288429ad2542" providerId="ADAL" clId="{4FDE3FCE-C11D-4AE4-AC17-4BB604476764}" dt="2025-11-07T19:32:43.885" v="16984"/>
          <ac:grpSpMkLst>
            <pc:docMk/>
            <pc:sldMk cId="1478448798" sldId="267"/>
            <ac:grpSpMk id="3249" creationId="{C06E49A6-68DC-0E62-5139-C8FB0552B693}"/>
          </ac:grpSpMkLst>
        </pc:grpChg>
        <pc:grpChg chg="mod">
          <ac:chgData name="Veronique Meurgues" userId="a754ac75-8d4e-4041-86fd-288429ad2542" providerId="ADAL" clId="{4FDE3FCE-C11D-4AE4-AC17-4BB604476764}" dt="2025-11-07T19:25:17.925" v="16930" actId="1038"/>
          <ac:grpSpMkLst>
            <pc:docMk/>
            <pc:sldMk cId="1478448798" sldId="267"/>
            <ac:grpSpMk id="4126" creationId="{99701D92-69F3-4265-75BF-9B2067F28041}"/>
          </ac:grpSpMkLst>
        </pc:grpChg>
        <pc:grpChg chg="add mod">
          <ac:chgData name="Veronique Meurgues" userId="a754ac75-8d4e-4041-86fd-288429ad2542" providerId="ADAL" clId="{4FDE3FCE-C11D-4AE4-AC17-4BB604476764}" dt="2025-11-07T19:32:47.367" v="17012" actId="1076"/>
          <ac:grpSpMkLst>
            <pc:docMk/>
            <pc:sldMk cId="1478448798" sldId="267"/>
            <ac:grpSpMk id="4217" creationId="{3B832CD6-D915-D38E-D796-AA650E2D27AF}"/>
          </ac:grpSpMkLst>
        </pc:grpChg>
        <pc:picChg chg="mod">
          <ac:chgData name="Veronique Meurgues" userId="a754ac75-8d4e-4041-86fd-288429ad2542" providerId="ADAL" clId="{4FDE3FCE-C11D-4AE4-AC17-4BB604476764}" dt="2025-11-09T20:50:48.752" v="27437"/>
          <ac:picMkLst>
            <pc:docMk/>
            <pc:sldMk cId="1478448798" sldId="267"/>
            <ac:picMk id="7" creationId="{68531298-FC4D-E9C7-7994-BDFEE85A2D46}"/>
          </ac:picMkLst>
        </pc:picChg>
        <pc:picChg chg="mod">
          <ac:chgData name="Veronique Meurgues" userId="a754ac75-8d4e-4041-86fd-288429ad2542" providerId="ADAL" clId="{4FDE3FCE-C11D-4AE4-AC17-4BB604476764}" dt="2025-11-09T20:50:48.752" v="27437"/>
          <ac:picMkLst>
            <pc:docMk/>
            <pc:sldMk cId="1478448798" sldId="267"/>
            <ac:picMk id="11" creationId="{6257F91C-5DF7-E3E0-C68C-B6E8BAD7A7B6}"/>
          </ac:picMkLst>
        </pc:picChg>
        <pc:picChg chg="add del mod">
          <ac:chgData name="Veronique Meurgues" userId="a754ac75-8d4e-4041-86fd-288429ad2542" providerId="ADAL" clId="{4FDE3FCE-C11D-4AE4-AC17-4BB604476764}" dt="2025-11-11T19:10:20.369" v="28655" actId="478"/>
          <ac:picMkLst>
            <pc:docMk/>
            <pc:sldMk cId="1478448798" sldId="267"/>
            <ac:picMk id="10492" creationId="{F5B3EA5A-34A3-A074-8C62-D47AE6B13E64}"/>
          </ac:picMkLst>
        </pc:picChg>
      </pc:sldChg>
      <pc:sldChg chg="addSp delSp modSp add mod ord modTransition modClrScheme delAnim modAnim chgLayout">
        <pc:chgData name="Veronique Meurgues" userId="a754ac75-8d4e-4041-86fd-288429ad2542" providerId="ADAL" clId="{4FDE3FCE-C11D-4AE4-AC17-4BB604476764}" dt="2025-11-11T19:11:50.092" v="28667" actId="1076"/>
        <pc:sldMkLst>
          <pc:docMk/>
          <pc:sldMk cId="3098799172" sldId="268"/>
        </pc:sldMkLst>
        <pc:spChg chg="add mod">
          <ac:chgData name="Veronique Meurgues" userId="a754ac75-8d4e-4041-86fd-288429ad2542" providerId="ADAL" clId="{4FDE3FCE-C11D-4AE4-AC17-4BB604476764}" dt="2025-11-07T20:31:00.118" v="17996" actId="207"/>
          <ac:spMkLst>
            <pc:docMk/>
            <pc:sldMk cId="3098799172" sldId="268"/>
            <ac:spMk id="3" creationId="{5527F792-5D83-CF49-195F-2CCB14BEA10E}"/>
          </ac:spMkLst>
        </pc:spChg>
        <pc:spChg chg="mod">
          <ac:chgData name="Veronique Meurgues" userId="a754ac75-8d4e-4041-86fd-288429ad2542" providerId="ADAL" clId="{4FDE3FCE-C11D-4AE4-AC17-4BB604476764}" dt="2025-11-09T18:38:59.911" v="26705" actId="207"/>
          <ac:spMkLst>
            <pc:docMk/>
            <pc:sldMk cId="3098799172" sldId="268"/>
            <ac:spMk id="7" creationId="{093614F0-E344-802C-7DCF-FF33E0AA1382}"/>
          </ac:spMkLst>
        </pc:spChg>
        <pc:spChg chg="mod">
          <ac:chgData name="Veronique Meurgues" userId="a754ac75-8d4e-4041-86fd-288429ad2542" providerId="ADAL" clId="{4FDE3FCE-C11D-4AE4-AC17-4BB604476764}" dt="2025-11-09T18:38:59.911" v="26705" actId="207"/>
          <ac:spMkLst>
            <pc:docMk/>
            <pc:sldMk cId="3098799172" sldId="268"/>
            <ac:spMk id="14" creationId="{444FE30D-6FD3-D005-333D-222EFC3F9ED9}"/>
          </ac:spMkLst>
        </pc:spChg>
        <pc:spChg chg="mod">
          <ac:chgData name="Veronique Meurgues" userId="a754ac75-8d4e-4041-86fd-288429ad2542" providerId="ADAL" clId="{4FDE3FCE-C11D-4AE4-AC17-4BB604476764}" dt="2025-10-29T07:44:51.834" v="13531"/>
          <ac:spMkLst>
            <pc:docMk/>
            <pc:sldMk cId="3098799172" sldId="268"/>
            <ac:spMk id="15" creationId="{972F27C1-3DA6-E120-400F-F3B3B2D62A7A}"/>
          </ac:spMkLst>
        </pc:spChg>
        <pc:spChg chg="add mod ord">
          <ac:chgData name="Veronique Meurgues" userId="a754ac75-8d4e-4041-86fd-288429ad2542" providerId="ADAL" clId="{4FDE3FCE-C11D-4AE4-AC17-4BB604476764}" dt="2025-11-08T21:44:31" v="22365"/>
          <ac:spMkLst>
            <pc:docMk/>
            <pc:sldMk cId="3098799172" sldId="268"/>
            <ac:spMk id="26" creationId="{39FA64FE-B0B3-3B9E-E513-B6885D7A193A}"/>
          </ac:spMkLst>
        </pc:spChg>
        <pc:spChg chg="mod topLvl">
          <ac:chgData name="Veronique Meurgues" userId="a754ac75-8d4e-4041-86fd-288429ad2542" providerId="ADAL" clId="{4FDE3FCE-C11D-4AE4-AC17-4BB604476764}" dt="2025-10-29T07:57:17.245" v="13682"/>
          <ac:spMkLst>
            <pc:docMk/>
            <pc:sldMk cId="3098799172" sldId="268"/>
            <ac:spMk id="28" creationId="{3C50852D-3B40-0FD3-2816-A10882935C2B}"/>
          </ac:spMkLst>
        </pc:spChg>
        <pc:spChg chg="mod">
          <ac:chgData name="Veronique Meurgues" userId="a754ac75-8d4e-4041-86fd-288429ad2542" providerId="ADAL" clId="{4FDE3FCE-C11D-4AE4-AC17-4BB604476764}" dt="2025-10-29T07:57:17.245" v="13682"/>
          <ac:spMkLst>
            <pc:docMk/>
            <pc:sldMk cId="3098799172" sldId="268"/>
            <ac:spMk id="29" creationId="{304B4A01-737A-350D-C0FD-59D2120F64F4}"/>
          </ac:spMkLst>
        </pc:spChg>
        <pc:spChg chg="mod topLvl">
          <ac:chgData name="Veronique Meurgues" userId="a754ac75-8d4e-4041-86fd-288429ad2542" providerId="ADAL" clId="{4FDE3FCE-C11D-4AE4-AC17-4BB604476764}" dt="2025-11-09T17:54:18.349" v="23016" actId="207"/>
          <ac:spMkLst>
            <pc:docMk/>
            <pc:sldMk cId="3098799172" sldId="268"/>
            <ac:spMk id="33" creationId="{25844816-C94F-52A3-F9D8-1316A55F290A}"/>
          </ac:spMkLst>
        </pc:spChg>
        <pc:spChg chg="mod">
          <ac:chgData name="Veronique Meurgues" userId="a754ac75-8d4e-4041-86fd-288429ad2542" providerId="ADAL" clId="{4FDE3FCE-C11D-4AE4-AC17-4BB604476764}" dt="2025-10-29T07:57:17.245" v="13682"/>
          <ac:spMkLst>
            <pc:docMk/>
            <pc:sldMk cId="3098799172" sldId="268"/>
            <ac:spMk id="34" creationId="{D9159A98-487C-0BFD-E370-F58285190739}"/>
          </ac:spMkLst>
        </pc:spChg>
        <pc:spChg chg="mod">
          <ac:chgData name="Veronique Meurgues" userId="a754ac75-8d4e-4041-86fd-288429ad2542" providerId="ADAL" clId="{4FDE3FCE-C11D-4AE4-AC17-4BB604476764}" dt="2025-10-29T07:57:17.245" v="13682"/>
          <ac:spMkLst>
            <pc:docMk/>
            <pc:sldMk cId="3098799172" sldId="268"/>
            <ac:spMk id="35" creationId="{C0280AF2-BA22-580C-6983-2D1158FE50EF}"/>
          </ac:spMkLst>
        </pc:spChg>
        <pc:spChg chg="mod">
          <ac:chgData name="Veronique Meurgues" userId="a754ac75-8d4e-4041-86fd-288429ad2542" providerId="ADAL" clId="{4FDE3FCE-C11D-4AE4-AC17-4BB604476764}" dt="2025-10-29T07:57:17.245" v="13682"/>
          <ac:spMkLst>
            <pc:docMk/>
            <pc:sldMk cId="3098799172" sldId="268"/>
            <ac:spMk id="36" creationId="{D0CA1432-F32C-4584-1E4E-005BF96D8D73}"/>
          </ac:spMkLst>
        </pc:spChg>
        <pc:spChg chg="mod">
          <ac:chgData name="Veronique Meurgues" userId="a754ac75-8d4e-4041-86fd-288429ad2542" providerId="ADAL" clId="{4FDE3FCE-C11D-4AE4-AC17-4BB604476764}" dt="2025-10-29T07:57:17.245" v="13682"/>
          <ac:spMkLst>
            <pc:docMk/>
            <pc:sldMk cId="3098799172" sldId="268"/>
            <ac:spMk id="38" creationId="{ED08CA94-1B81-D092-7B6C-5A89C06AC4EF}"/>
          </ac:spMkLst>
        </pc:spChg>
        <pc:spChg chg="mod">
          <ac:chgData name="Veronique Meurgues" userId="a754ac75-8d4e-4041-86fd-288429ad2542" providerId="ADAL" clId="{4FDE3FCE-C11D-4AE4-AC17-4BB604476764}" dt="2025-11-09T17:54:18.349" v="23016" actId="207"/>
          <ac:spMkLst>
            <pc:docMk/>
            <pc:sldMk cId="3098799172" sldId="268"/>
            <ac:spMk id="41" creationId="{72BD534D-B37F-50F6-9CC6-8542C8DA72AC}"/>
          </ac:spMkLst>
        </pc:spChg>
        <pc:spChg chg="mod">
          <ac:chgData name="Veronique Meurgues" userId="a754ac75-8d4e-4041-86fd-288429ad2542" providerId="ADAL" clId="{4FDE3FCE-C11D-4AE4-AC17-4BB604476764}" dt="2025-10-29T07:57:17.229" v="13681" actId="165"/>
          <ac:spMkLst>
            <pc:docMk/>
            <pc:sldMk cId="3098799172" sldId="268"/>
            <ac:spMk id="42" creationId="{181DB1DE-68C2-1225-1F71-992684C21F09}"/>
          </ac:spMkLst>
        </pc:spChg>
        <pc:spChg chg="mod">
          <ac:chgData name="Veronique Meurgues" userId="a754ac75-8d4e-4041-86fd-288429ad2542" providerId="ADAL" clId="{4FDE3FCE-C11D-4AE4-AC17-4BB604476764}" dt="2025-10-29T07:57:17.229" v="13681" actId="165"/>
          <ac:spMkLst>
            <pc:docMk/>
            <pc:sldMk cId="3098799172" sldId="268"/>
            <ac:spMk id="43" creationId="{0639352F-1418-3697-A15A-491CEAC1EFBF}"/>
          </ac:spMkLst>
        </pc:spChg>
        <pc:spChg chg="mod">
          <ac:chgData name="Veronique Meurgues" userId="a754ac75-8d4e-4041-86fd-288429ad2542" providerId="ADAL" clId="{4FDE3FCE-C11D-4AE4-AC17-4BB604476764}" dt="2025-10-29T07:57:17.229" v="13681" actId="165"/>
          <ac:spMkLst>
            <pc:docMk/>
            <pc:sldMk cId="3098799172" sldId="268"/>
            <ac:spMk id="45" creationId="{75CA7CCE-E76B-53B2-9DFF-B693651D05D7}"/>
          </ac:spMkLst>
        </pc:spChg>
        <pc:spChg chg="mod">
          <ac:chgData name="Veronique Meurgues" userId="a754ac75-8d4e-4041-86fd-288429ad2542" providerId="ADAL" clId="{4FDE3FCE-C11D-4AE4-AC17-4BB604476764}" dt="2025-10-29T07:57:17.229" v="13681" actId="165"/>
          <ac:spMkLst>
            <pc:docMk/>
            <pc:sldMk cId="3098799172" sldId="268"/>
            <ac:spMk id="46" creationId="{7D463408-E0A1-27DD-9C88-FA17FA575088}"/>
          </ac:spMkLst>
        </pc:spChg>
        <pc:spChg chg="mod">
          <ac:chgData name="Veronique Meurgues" userId="a754ac75-8d4e-4041-86fd-288429ad2542" providerId="ADAL" clId="{4FDE3FCE-C11D-4AE4-AC17-4BB604476764}" dt="2025-11-09T18:38:31.673" v="26703" actId="207"/>
          <ac:spMkLst>
            <pc:docMk/>
            <pc:sldMk cId="3098799172" sldId="268"/>
            <ac:spMk id="53" creationId="{A87A3467-B250-9DA3-0E3B-46E15F7D225F}"/>
          </ac:spMkLst>
        </pc:spChg>
        <pc:spChg chg="mod">
          <ac:chgData name="Veronique Meurgues" userId="a754ac75-8d4e-4041-86fd-288429ad2542" providerId="ADAL" clId="{4FDE3FCE-C11D-4AE4-AC17-4BB604476764}" dt="2025-10-29T07:50:13.937" v="13641" actId="165"/>
          <ac:spMkLst>
            <pc:docMk/>
            <pc:sldMk cId="3098799172" sldId="268"/>
            <ac:spMk id="54" creationId="{5CF7A457-15C2-6B1E-941F-F05DD80A9587}"/>
          </ac:spMkLst>
        </pc:spChg>
        <pc:spChg chg="mod">
          <ac:chgData name="Veronique Meurgues" userId="a754ac75-8d4e-4041-86fd-288429ad2542" providerId="ADAL" clId="{4FDE3FCE-C11D-4AE4-AC17-4BB604476764}" dt="2025-10-29T07:50:13.937" v="13641" actId="165"/>
          <ac:spMkLst>
            <pc:docMk/>
            <pc:sldMk cId="3098799172" sldId="268"/>
            <ac:spMk id="60" creationId="{37791D4A-D2C8-3082-1720-861D9692A59D}"/>
          </ac:spMkLst>
        </pc:spChg>
        <pc:spChg chg="mod">
          <ac:chgData name="Veronique Meurgues" userId="a754ac75-8d4e-4041-86fd-288429ad2542" providerId="ADAL" clId="{4FDE3FCE-C11D-4AE4-AC17-4BB604476764}" dt="2025-10-29T07:50:13.937" v="13641" actId="165"/>
          <ac:spMkLst>
            <pc:docMk/>
            <pc:sldMk cId="3098799172" sldId="268"/>
            <ac:spMk id="63" creationId="{11BD443A-0E7B-FF56-CF4D-E32501E38250}"/>
          </ac:spMkLst>
        </pc:spChg>
        <pc:spChg chg="mod">
          <ac:chgData name="Veronique Meurgues" userId="a754ac75-8d4e-4041-86fd-288429ad2542" providerId="ADAL" clId="{4FDE3FCE-C11D-4AE4-AC17-4BB604476764}" dt="2025-11-09T18:31:51.580" v="26663" actId="207"/>
          <ac:spMkLst>
            <pc:docMk/>
            <pc:sldMk cId="3098799172" sldId="268"/>
            <ac:spMk id="990" creationId="{258E49B4-301F-5822-7F4A-D0106E04192C}"/>
          </ac:spMkLst>
        </pc:spChg>
        <pc:spChg chg="mod">
          <ac:chgData name="Veronique Meurgues" userId="a754ac75-8d4e-4041-86fd-288429ad2542" providerId="ADAL" clId="{4FDE3FCE-C11D-4AE4-AC17-4BB604476764}" dt="2025-11-11T19:11:22.813" v="28662" actId="207"/>
          <ac:spMkLst>
            <pc:docMk/>
            <pc:sldMk cId="3098799172" sldId="268"/>
            <ac:spMk id="996" creationId="{28774CC0-6772-FF60-95E4-94E36D77FE2F}"/>
          </ac:spMkLst>
        </pc:spChg>
        <pc:spChg chg="mod">
          <ac:chgData name="Veronique Meurgues" userId="a754ac75-8d4e-4041-86fd-288429ad2542" providerId="ADAL" clId="{4FDE3FCE-C11D-4AE4-AC17-4BB604476764}" dt="2025-11-09T18:31:29.062" v="26662" actId="207"/>
          <ac:spMkLst>
            <pc:docMk/>
            <pc:sldMk cId="3098799172" sldId="268"/>
            <ac:spMk id="997" creationId="{5C19E7F3-42BF-0CC9-1FEC-F3541D9366F0}"/>
          </ac:spMkLst>
        </pc:spChg>
        <pc:spChg chg="mod">
          <ac:chgData name="Veronique Meurgues" userId="a754ac75-8d4e-4041-86fd-288429ad2542" providerId="ADAL" clId="{4FDE3FCE-C11D-4AE4-AC17-4BB604476764}" dt="2025-11-07T18:35:53.173" v="16589"/>
          <ac:spMkLst>
            <pc:docMk/>
            <pc:sldMk cId="3098799172" sldId="268"/>
            <ac:spMk id="1794" creationId="{A99381C6-7403-F850-C9BC-2B509A49A29E}"/>
          </ac:spMkLst>
        </pc:spChg>
        <pc:spChg chg="mod">
          <ac:chgData name="Veronique Meurgues" userId="a754ac75-8d4e-4041-86fd-288429ad2542" providerId="ADAL" clId="{4FDE3FCE-C11D-4AE4-AC17-4BB604476764}" dt="2025-11-07T18:35:53.173" v="16589"/>
          <ac:spMkLst>
            <pc:docMk/>
            <pc:sldMk cId="3098799172" sldId="268"/>
            <ac:spMk id="1795" creationId="{2D1AD5C3-2723-EF6E-F7EE-FBB0F81D8FFE}"/>
          </ac:spMkLst>
        </pc:spChg>
        <pc:spChg chg="mod">
          <ac:chgData name="Veronique Meurgues" userId="a754ac75-8d4e-4041-86fd-288429ad2542" providerId="ADAL" clId="{4FDE3FCE-C11D-4AE4-AC17-4BB604476764}" dt="2025-11-07T21:04:30.050" v="18874"/>
          <ac:spMkLst>
            <pc:docMk/>
            <pc:sldMk cId="3098799172" sldId="268"/>
            <ac:spMk id="1925" creationId="{BF993B21-7BFA-7C53-3CDA-2D9388212DB8}"/>
          </ac:spMkLst>
        </pc:spChg>
        <pc:spChg chg="mod">
          <ac:chgData name="Veronique Meurgues" userId="a754ac75-8d4e-4041-86fd-288429ad2542" providerId="ADAL" clId="{4FDE3FCE-C11D-4AE4-AC17-4BB604476764}" dt="2025-11-07T21:04:30.050" v="18874"/>
          <ac:spMkLst>
            <pc:docMk/>
            <pc:sldMk cId="3098799172" sldId="268"/>
            <ac:spMk id="1926" creationId="{ECB1D62A-E0D6-9DAE-CE67-F24FC3CC38EA}"/>
          </ac:spMkLst>
        </pc:spChg>
        <pc:spChg chg="mod">
          <ac:chgData name="Veronique Meurgues" userId="a754ac75-8d4e-4041-86fd-288429ad2542" providerId="ADAL" clId="{4FDE3FCE-C11D-4AE4-AC17-4BB604476764}" dt="2025-11-07T21:04:30.050" v="18874"/>
          <ac:spMkLst>
            <pc:docMk/>
            <pc:sldMk cId="3098799172" sldId="268"/>
            <ac:spMk id="1927" creationId="{92410ED6-04F0-435F-E9F3-1EBF89BDFD91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2693" creationId="{3D3410F1-BE18-2B99-B731-E3CDD0BFB4A9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2708" creationId="{485EA3CA-D096-02C0-0C18-1819437FE0D0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2739" creationId="{7FB77CE9-6F72-AC83-85BB-977E7E6B4D21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2750" creationId="{423FCE94-4DD0-7E69-1962-14320AFA5C36}"/>
          </ac:spMkLst>
        </pc:spChg>
        <pc:spChg chg="mod">
          <ac:chgData name="Veronique Meurgues" userId="a754ac75-8d4e-4041-86fd-288429ad2542" providerId="ADAL" clId="{4FDE3FCE-C11D-4AE4-AC17-4BB604476764}" dt="2025-10-29T07:50:13.937" v="13641" actId="165"/>
          <ac:spMkLst>
            <pc:docMk/>
            <pc:sldMk cId="3098799172" sldId="268"/>
            <ac:spMk id="2773" creationId="{628EAE8F-0795-4257-1A5D-F131F9F05EE1}"/>
          </ac:spMkLst>
        </pc:spChg>
        <pc:spChg chg="mod">
          <ac:chgData name="Veronique Meurgues" userId="a754ac75-8d4e-4041-86fd-288429ad2542" providerId="ADAL" clId="{4FDE3FCE-C11D-4AE4-AC17-4BB604476764}" dt="2025-10-29T07:50:13.937" v="13641" actId="165"/>
          <ac:spMkLst>
            <pc:docMk/>
            <pc:sldMk cId="3098799172" sldId="268"/>
            <ac:spMk id="2777" creationId="{97B7C147-551F-0CD4-3DE8-B7D3B4B8FC69}"/>
          </ac:spMkLst>
        </pc:spChg>
        <pc:spChg chg="mod">
          <ac:chgData name="Veronique Meurgues" userId="a754ac75-8d4e-4041-86fd-288429ad2542" providerId="ADAL" clId="{4FDE3FCE-C11D-4AE4-AC17-4BB604476764}" dt="2025-10-29T07:57:17.229" v="13681" actId="165"/>
          <ac:spMkLst>
            <pc:docMk/>
            <pc:sldMk cId="3098799172" sldId="268"/>
            <ac:spMk id="2779" creationId="{635397A3-7EB3-80C1-B1D0-A1B85F6646CB}"/>
          </ac:spMkLst>
        </pc:spChg>
        <pc:spChg chg="mod">
          <ac:chgData name="Veronique Meurgues" userId="a754ac75-8d4e-4041-86fd-288429ad2542" providerId="ADAL" clId="{4FDE3FCE-C11D-4AE4-AC17-4BB604476764}" dt="2025-10-29T07:57:17.229" v="13681" actId="165"/>
          <ac:spMkLst>
            <pc:docMk/>
            <pc:sldMk cId="3098799172" sldId="268"/>
            <ac:spMk id="2783" creationId="{297012BD-0DD0-8656-FC27-B2ED1DE343F3}"/>
          </ac:spMkLst>
        </pc:spChg>
        <pc:spChg chg="mod">
          <ac:chgData name="Veronique Meurgues" userId="a754ac75-8d4e-4041-86fd-288429ad2542" providerId="ADAL" clId="{4FDE3FCE-C11D-4AE4-AC17-4BB604476764}" dt="2025-10-29T07:50:13.937" v="13641" actId="165"/>
          <ac:spMkLst>
            <pc:docMk/>
            <pc:sldMk cId="3098799172" sldId="268"/>
            <ac:spMk id="2786" creationId="{4008810D-765A-C7AD-14CB-CC363F320E0B}"/>
          </ac:spMkLst>
        </pc:spChg>
        <pc:spChg chg="mod">
          <ac:chgData name="Veronique Meurgues" userId="a754ac75-8d4e-4041-86fd-288429ad2542" providerId="ADAL" clId="{4FDE3FCE-C11D-4AE4-AC17-4BB604476764}" dt="2025-10-29T07:57:17.229" v="13681" actId="165"/>
          <ac:spMkLst>
            <pc:docMk/>
            <pc:sldMk cId="3098799172" sldId="268"/>
            <ac:spMk id="2792" creationId="{8371084B-30A8-06C4-A7F2-9107F09A5904}"/>
          </ac:spMkLst>
        </pc:spChg>
        <pc:spChg chg="mod">
          <ac:chgData name="Veronique Meurgues" userId="a754ac75-8d4e-4041-86fd-288429ad2542" providerId="ADAL" clId="{4FDE3FCE-C11D-4AE4-AC17-4BB604476764}" dt="2025-10-29T07:57:17.229" v="13681" actId="165"/>
          <ac:spMkLst>
            <pc:docMk/>
            <pc:sldMk cId="3098799172" sldId="268"/>
            <ac:spMk id="2794" creationId="{AC5BD844-B697-2FB6-43F4-46554487E9E6}"/>
          </ac:spMkLst>
        </pc:spChg>
        <pc:spChg chg="mod">
          <ac:chgData name="Veronique Meurgues" userId="a754ac75-8d4e-4041-86fd-288429ad2542" providerId="ADAL" clId="{4FDE3FCE-C11D-4AE4-AC17-4BB604476764}" dt="2025-11-09T18:38:17.462" v="26702" actId="207"/>
          <ac:spMkLst>
            <pc:docMk/>
            <pc:sldMk cId="3098799172" sldId="268"/>
            <ac:spMk id="2795" creationId="{D737C377-6AC6-737C-381F-B03E95B7593C}"/>
          </ac:spMkLst>
        </pc:spChg>
        <pc:spChg chg="mod">
          <ac:chgData name="Veronique Meurgues" userId="a754ac75-8d4e-4041-86fd-288429ad2542" providerId="ADAL" clId="{4FDE3FCE-C11D-4AE4-AC17-4BB604476764}" dt="2025-10-29T07:44:51.834" v="13531"/>
          <ac:spMkLst>
            <pc:docMk/>
            <pc:sldMk cId="3098799172" sldId="268"/>
            <ac:spMk id="2806" creationId="{74A30436-F23F-4E6D-9F2A-3968ABC3233A}"/>
          </ac:spMkLst>
        </pc:spChg>
        <pc:spChg chg="mod">
          <ac:chgData name="Veronique Meurgues" userId="a754ac75-8d4e-4041-86fd-288429ad2542" providerId="ADAL" clId="{4FDE3FCE-C11D-4AE4-AC17-4BB604476764}" dt="2025-10-29T07:44:51.834" v="13531"/>
          <ac:spMkLst>
            <pc:docMk/>
            <pc:sldMk cId="3098799172" sldId="268"/>
            <ac:spMk id="2808" creationId="{D343526D-CFF6-44DA-382C-770965BDCE24}"/>
          </ac:spMkLst>
        </pc:spChg>
        <pc:spChg chg="mod">
          <ac:chgData name="Veronique Meurgues" userId="a754ac75-8d4e-4041-86fd-288429ad2542" providerId="ADAL" clId="{4FDE3FCE-C11D-4AE4-AC17-4BB604476764}" dt="2025-10-29T07:44:51.834" v="13531"/>
          <ac:spMkLst>
            <pc:docMk/>
            <pc:sldMk cId="3098799172" sldId="268"/>
            <ac:spMk id="2809" creationId="{4B08B431-DA38-ED03-D547-9EBA02075BE0}"/>
          </ac:spMkLst>
        </pc:spChg>
        <pc:spChg chg="mod">
          <ac:chgData name="Veronique Meurgues" userId="a754ac75-8d4e-4041-86fd-288429ad2542" providerId="ADAL" clId="{4FDE3FCE-C11D-4AE4-AC17-4BB604476764}" dt="2025-10-29T07:44:51.834" v="13531"/>
          <ac:spMkLst>
            <pc:docMk/>
            <pc:sldMk cId="3098799172" sldId="268"/>
            <ac:spMk id="2815" creationId="{1B830699-DA5D-3C7C-0313-9C959CEA8267}"/>
          </ac:spMkLst>
        </pc:spChg>
        <pc:spChg chg="mod">
          <ac:chgData name="Veronique Meurgues" userId="a754ac75-8d4e-4041-86fd-288429ad2542" providerId="ADAL" clId="{4FDE3FCE-C11D-4AE4-AC17-4BB604476764}" dt="2025-10-29T07:44:51.834" v="13531"/>
          <ac:spMkLst>
            <pc:docMk/>
            <pc:sldMk cId="3098799172" sldId="268"/>
            <ac:spMk id="2918" creationId="{DA37D6B8-9B5C-B8C1-F19C-D6792F1BB175}"/>
          </ac:spMkLst>
        </pc:spChg>
        <pc:spChg chg="mod">
          <ac:chgData name="Veronique Meurgues" userId="a754ac75-8d4e-4041-86fd-288429ad2542" providerId="ADAL" clId="{4FDE3FCE-C11D-4AE4-AC17-4BB604476764}" dt="2025-10-29T07:44:51.834" v="13531"/>
          <ac:spMkLst>
            <pc:docMk/>
            <pc:sldMk cId="3098799172" sldId="268"/>
            <ac:spMk id="2919" creationId="{3AA57845-5F1B-78E1-61FD-CF8A5F6054BE}"/>
          </ac:spMkLst>
        </pc:spChg>
        <pc:spChg chg="mod">
          <ac:chgData name="Veronique Meurgues" userId="a754ac75-8d4e-4041-86fd-288429ad2542" providerId="ADAL" clId="{4FDE3FCE-C11D-4AE4-AC17-4BB604476764}" dt="2025-10-29T07:44:51.834" v="13531"/>
          <ac:spMkLst>
            <pc:docMk/>
            <pc:sldMk cId="3098799172" sldId="268"/>
            <ac:spMk id="2926" creationId="{574EA1FE-913F-22ED-010F-C1342DD12619}"/>
          </ac:spMkLst>
        </pc:spChg>
        <pc:spChg chg="mod">
          <ac:chgData name="Veronique Meurgues" userId="a754ac75-8d4e-4041-86fd-288429ad2542" providerId="ADAL" clId="{4FDE3FCE-C11D-4AE4-AC17-4BB604476764}" dt="2025-10-29T07:49:36.291" v="13636"/>
          <ac:spMkLst>
            <pc:docMk/>
            <pc:sldMk cId="3098799172" sldId="268"/>
            <ac:spMk id="2929" creationId="{CB4C3DBD-91B1-5B47-913E-59A58BCBBB2A}"/>
          </ac:spMkLst>
        </pc:spChg>
        <pc:spChg chg="mod">
          <ac:chgData name="Veronique Meurgues" userId="a754ac75-8d4e-4041-86fd-288429ad2542" providerId="ADAL" clId="{4FDE3FCE-C11D-4AE4-AC17-4BB604476764}" dt="2025-10-29T07:49:36.291" v="13636"/>
          <ac:spMkLst>
            <pc:docMk/>
            <pc:sldMk cId="3098799172" sldId="268"/>
            <ac:spMk id="2930" creationId="{F36EEB1A-6113-4888-39F5-047E778612FD}"/>
          </ac:spMkLst>
        </pc:spChg>
        <pc:spChg chg="mod">
          <ac:chgData name="Veronique Meurgues" userId="a754ac75-8d4e-4041-86fd-288429ad2542" providerId="ADAL" clId="{4FDE3FCE-C11D-4AE4-AC17-4BB604476764}" dt="2025-10-29T07:49:36.291" v="13636"/>
          <ac:spMkLst>
            <pc:docMk/>
            <pc:sldMk cId="3098799172" sldId="268"/>
            <ac:spMk id="2931" creationId="{8799D6B0-D04C-E691-391F-8848885E2F24}"/>
          </ac:spMkLst>
        </pc:spChg>
        <pc:spChg chg="mod">
          <ac:chgData name="Veronique Meurgues" userId="a754ac75-8d4e-4041-86fd-288429ad2542" providerId="ADAL" clId="{4FDE3FCE-C11D-4AE4-AC17-4BB604476764}" dt="2025-10-29T07:49:36.291" v="13636"/>
          <ac:spMkLst>
            <pc:docMk/>
            <pc:sldMk cId="3098799172" sldId="268"/>
            <ac:spMk id="2932" creationId="{1EA06A9B-2945-7096-A87A-EABFA6AC9206}"/>
          </ac:spMkLst>
        </pc:spChg>
        <pc:spChg chg="mod">
          <ac:chgData name="Veronique Meurgues" userId="a754ac75-8d4e-4041-86fd-288429ad2542" providerId="ADAL" clId="{4FDE3FCE-C11D-4AE4-AC17-4BB604476764}" dt="2025-10-29T07:49:36.291" v="13636"/>
          <ac:spMkLst>
            <pc:docMk/>
            <pc:sldMk cId="3098799172" sldId="268"/>
            <ac:spMk id="2933" creationId="{DF5C6809-8CFD-A141-D18E-5B6D1828EC5E}"/>
          </ac:spMkLst>
        </pc:spChg>
        <pc:spChg chg="mod">
          <ac:chgData name="Veronique Meurgues" userId="a754ac75-8d4e-4041-86fd-288429ad2542" providerId="ADAL" clId="{4FDE3FCE-C11D-4AE4-AC17-4BB604476764}" dt="2025-10-29T07:49:36.291" v="13636"/>
          <ac:spMkLst>
            <pc:docMk/>
            <pc:sldMk cId="3098799172" sldId="268"/>
            <ac:spMk id="2934" creationId="{6F985A68-1967-4B11-8A8C-8F8FF76E0A11}"/>
          </ac:spMkLst>
        </pc:spChg>
        <pc:spChg chg="mod">
          <ac:chgData name="Veronique Meurgues" userId="a754ac75-8d4e-4041-86fd-288429ad2542" providerId="ADAL" clId="{4FDE3FCE-C11D-4AE4-AC17-4BB604476764}" dt="2025-10-29T07:49:36.291" v="13636"/>
          <ac:spMkLst>
            <pc:docMk/>
            <pc:sldMk cId="3098799172" sldId="268"/>
            <ac:spMk id="2935" creationId="{8A3F3004-A393-E79B-0859-BE0271B9D230}"/>
          </ac:spMkLst>
        </pc:spChg>
        <pc:spChg chg="mod">
          <ac:chgData name="Veronique Meurgues" userId="a754ac75-8d4e-4041-86fd-288429ad2542" providerId="ADAL" clId="{4FDE3FCE-C11D-4AE4-AC17-4BB604476764}" dt="2025-10-29T07:49:36.291" v="13636"/>
          <ac:spMkLst>
            <pc:docMk/>
            <pc:sldMk cId="3098799172" sldId="268"/>
            <ac:spMk id="2936" creationId="{F65B32B8-DE34-C1B6-0018-600D050CBA1D}"/>
          </ac:spMkLst>
        </pc:spChg>
        <pc:spChg chg="add mod">
          <ac:chgData name="Veronique Meurgues" userId="a754ac75-8d4e-4041-86fd-288429ad2542" providerId="ADAL" clId="{4FDE3FCE-C11D-4AE4-AC17-4BB604476764}" dt="2025-10-29T07:57:17.245" v="13682"/>
          <ac:spMkLst>
            <pc:docMk/>
            <pc:sldMk cId="3098799172" sldId="268"/>
            <ac:spMk id="2939" creationId="{01F81351-30C2-C266-79D9-D92B247270A1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3478" creationId="{85D61D37-6214-AB74-00FD-1ADC490FA029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3501" creationId="{37352DB1-0EF9-9612-65C3-ED4CB6F74EAB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3502" creationId="{FFC0A66D-78C1-E8F6-A514-88DFE6B802D2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3504" creationId="{296487FC-D2DC-32C7-F3F0-DBF84703B360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3527" creationId="{000DEFCA-AE6A-7713-0AA5-0387A11ADC6D}"/>
          </ac:spMkLst>
        </pc:spChg>
        <pc:spChg chg="mod">
          <ac:chgData name="Veronique Meurgues" userId="a754ac75-8d4e-4041-86fd-288429ad2542" providerId="ADAL" clId="{4FDE3FCE-C11D-4AE4-AC17-4BB604476764}" dt="2025-10-29T08:03:32.685" v="13716"/>
          <ac:spMkLst>
            <pc:docMk/>
            <pc:sldMk cId="3098799172" sldId="268"/>
            <ac:spMk id="3551" creationId="{9DE4058C-83E8-BBBB-A406-C6EA882C38C3}"/>
          </ac:spMkLst>
        </pc:spChg>
        <pc:spChg chg="del mod topLvl">
          <ac:chgData name="Veronique Meurgues" userId="a754ac75-8d4e-4041-86fd-288429ad2542" providerId="ADAL" clId="{4FDE3FCE-C11D-4AE4-AC17-4BB604476764}" dt="2025-11-11T19:11:37.360" v="28665" actId="478"/>
          <ac:spMkLst>
            <pc:docMk/>
            <pc:sldMk cId="3098799172" sldId="268"/>
            <ac:spMk id="5644" creationId="{7930F3D2-93D3-8189-3816-ABF989B57C7E}"/>
          </ac:spMkLst>
        </pc:spChg>
        <pc:spChg chg="mod">
          <ac:chgData name="Veronique Meurgues" userId="a754ac75-8d4e-4041-86fd-288429ad2542" providerId="ADAL" clId="{4FDE3FCE-C11D-4AE4-AC17-4BB604476764}" dt="2025-11-07T21:03:09.026" v="18863" actId="207"/>
          <ac:spMkLst>
            <pc:docMk/>
            <pc:sldMk cId="3098799172" sldId="268"/>
            <ac:spMk id="5645" creationId="{D51CA27A-B797-825F-79F0-5F52D4A9D005}"/>
          </ac:spMkLst>
        </pc:spChg>
        <pc:spChg chg="mod">
          <ac:chgData name="Veronique Meurgues" userId="a754ac75-8d4e-4041-86fd-288429ad2542" providerId="ADAL" clId="{4FDE3FCE-C11D-4AE4-AC17-4BB604476764}" dt="2025-11-02T11:23:50.177" v="14752"/>
          <ac:spMkLst>
            <pc:docMk/>
            <pc:sldMk cId="3098799172" sldId="268"/>
            <ac:spMk id="5646" creationId="{C0EF00BA-3162-1325-E27A-F2C15E7FBE59}"/>
          </ac:spMkLst>
        </pc:spChg>
        <pc:grpChg chg="mod">
          <ac:chgData name="Veronique Meurgues" userId="a754ac75-8d4e-4041-86fd-288429ad2542" providerId="ADAL" clId="{4FDE3FCE-C11D-4AE4-AC17-4BB604476764}" dt="2025-10-29T08:00:20.617" v="13713" actId="1037"/>
          <ac:grpSpMkLst>
            <pc:docMk/>
            <pc:sldMk cId="3098799172" sldId="268"/>
            <ac:grpSpMk id="2" creationId="{08BBE3B7-3111-0E19-40E8-CF3B38836646}"/>
          </ac:grpSpMkLst>
        </pc:grpChg>
        <pc:grpChg chg="mod">
          <ac:chgData name="Veronique Meurgues" userId="a754ac75-8d4e-4041-86fd-288429ad2542" providerId="ADAL" clId="{4FDE3FCE-C11D-4AE4-AC17-4BB604476764}" dt="2025-10-29T07:57:17.245" v="13682"/>
          <ac:grpSpMkLst>
            <pc:docMk/>
            <pc:sldMk cId="3098799172" sldId="268"/>
            <ac:grpSpMk id="30" creationId="{E7D2C77D-2464-02A8-B106-ACE9E5AC3C72}"/>
          </ac:grpSpMkLst>
        </pc:grpChg>
        <pc:grpChg chg="mod">
          <ac:chgData name="Veronique Meurgues" userId="a754ac75-8d4e-4041-86fd-288429ad2542" providerId="ADAL" clId="{4FDE3FCE-C11D-4AE4-AC17-4BB604476764}" dt="2025-10-29T07:57:17.245" v="13682"/>
          <ac:grpSpMkLst>
            <pc:docMk/>
            <pc:sldMk cId="3098799172" sldId="268"/>
            <ac:grpSpMk id="37" creationId="{46F04355-D30A-2CD2-04CE-25546248B06B}"/>
          </ac:grpSpMkLst>
        </pc:grpChg>
        <pc:grpChg chg="mod">
          <ac:chgData name="Veronique Meurgues" userId="a754ac75-8d4e-4041-86fd-288429ad2542" providerId="ADAL" clId="{4FDE3FCE-C11D-4AE4-AC17-4BB604476764}" dt="2025-10-29T07:50:17.883" v="13642" actId="164"/>
          <ac:grpSpMkLst>
            <pc:docMk/>
            <pc:sldMk cId="3098799172" sldId="268"/>
            <ac:grpSpMk id="40" creationId="{B11399A6-097B-B1C6-02C3-60C312CB96E3}"/>
          </ac:grpSpMkLst>
        </pc:grpChg>
        <pc:grpChg chg="add mod ord">
          <ac:chgData name="Veronique Meurgues" userId="a754ac75-8d4e-4041-86fd-288429ad2542" providerId="ADAL" clId="{4FDE3FCE-C11D-4AE4-AC17-4BB604476764}" dt="2025-11-11T19:11:50.092" v="28667" actId="1076"/>
          <ac:grpSpMkLst>
            <pc:docMk/>
            <pc:sldMk cId="3098799172" sldId="268"/>
            <ac:grpSpMk id="1793" creationId="{035CE009-0F53-81E9-E646-E765AD26DFBD}"/>
          </ac:grpSpMkLst>
        </pc:grpChg>
        <pc:grpChg chg="add mod">
          <ac:chgData name="Veronique Meurgues" userId="a754ac75-8d4e-4041-86fd-288429ad2542" providerId="ADAL" clId="{4FDE3FCE-C11D-4AE4-AC17-4BB604476764}" dt="2025-11-07T21:04:48.745" v="18877" actId="1076"/>
          <ac:grpSpMkLst>
            <pc:docMk/>
            <pc:sldMk cId="3098799172" sldId="268"/>
            <ac:grpSpMk id="1923" creationId="{8C5ACE77-C7EF-C1DD-E018-D45DA7F18B6E}"/>
          </ac:grpSpMkLst>
        </pc:grpChg>
        <pc:grpChg chg="mod">
          <ac:chgData name="Veronique Meurgues" userId="a754ac75-8d4e-4041-86fd-288429ad2542" providerId="ADAL" clId="{4FDE3FCE-C11D-4AE4-AC17-4BB604476764}" dt="2025-11-07T21:04:30.050" v="18874"/>
          <ac:grpSpMkLst>
            <pc:docMk/>
            <pc:sldMk cId="3098799172" sldId="268"/>
            <ac:grpSpMk id="1924" creationId="{7E2D759C-EB06-AF22-6A58-54A263A0C276}"/>
          </ac:grpSpMkLst>
        </pc:grpChg>
        <pc:grpChg chg="add mod">
          <ac:chgData name="Veronique Meurgues" userId="a754ac75-8d4e-4041-86fd-288429ad2542" providerId="ADAL" clId="{4FDE3FCE-C11D-4AE4-AC17-4BB604476764}" dt="2025-10-29T07:50:22.569" v="13643" actId="164"/>
          <ac:grpSpMkLst>
            <pc:docMk/>
            <pc:sldMk cId="3098799172" sldId="268"/>
            <ac:grpSpMk id="2928" creationId="{39055616-E091-1F55-3947-E0FE5E93299B}"/>
          </ac:grpSpMkLst>
        </pc:grpChg>
        <pc:grpChg chg="add mod">
          <ac:chgData name="Veronique Meurgues" userId="a754ac75-8d4e-4041-86fd-288429ad2542" providerId="ADAL" clId="{4FDE3FCE-C11D-4AE4-AC17-4BB604476764}" dt="2025-10-29T07:56:27.953" v="13670" actId="688"/>
          <ac:grpSpMkLst>
            <pc:docMk/>
            <pc:sldMk cId="3098799172" sldId="268"/>
            <ac:grpSpMk id="2938" creationId="{F76077F1-EF69-5985-168B-199F1DDAD5FC}"/>
          </ac:grpSpMkLst>
        </pc:grpChg>
        <pc:grpChg chg="mod ord">
          <ac:chgData name="Veronique Meurgues" userId="a754ac75-8d4e-4041-86fd-288429ad2542" providerId="ADAL" clId="{4FDE3FCE-C11D-4AE4-AC17-4BB604476764}" dt="2025-10-29T07:57:17.261" v="13692"/>
          <ac:grpSpMkLst>
            <pc:docMk/>
            <pc:sldMk cId="3098799172" sldId="268"/>
            <ac:grpSpMk id="2940" creationId="{6DA06E90-BA22-FF73-A051-72441E0D8B69}"/>
          </ac:grpSpMkLst>
        </pc:grpChg>
        <pc:grpChg chg="mod ord">
          <ac:chgData name="Veronique Meurgues" userId="a754ac75-8d4e-4041-86fd-288429ad2542" providerId="ADAL" clId="{4FDE3FCE-C11D-4AE4-AC17-4BB604476764}" dt="2025-11-09T20:50:23.572" v="27434" actId="1036"/>
          <ac:grpSpMkLst>
            <pc:docMk/>
            <pc:sldMk cId="3098799172" sldId="268"/>
            <ac:grpSpMk id="2941" creationId="{80355987-F11B-5D03-43EE-A144CFC7545E}"/>
          </ac:grpSpMkLst>
        </pc:grpChg>
        <pc:grpChg chg="mod ord">
          <ac:chgData name="Veronique Meurgues" userId="a754ac75-8d4e-4041-86fd-288429ad2542" providerId="ADAL" clId="{4FDE3FCE-C11D-4AE4-AC17-4BB604476764}" dt="2025-11-09T20:50:23.572" v="27434" actId="1036"/>
          <ac:grpSpMkLst>
            <pc:docMk/>
            <pc:sldMk cId="3098799172" sldId="268"/>
            <ac:grpSpMk id="3462" creationId="{32CAF6ED-8711-B648-87C6-08658CA8BDE1}"/>
          </ac:grpSpMkLst>
        </pc:grpChg>
        <pc:grpChg chg="mod ord">
          <ac:chgData name="Veronique Meurgues" userId="a754ac75-8d4e-4041-86fd-288429ad2542" providerId="ADAL" clId="{4FDE3FCE-C11D-4AE4-AC17-4BB604476764}" dt="2025-11-09T20:50:23.572" v="27434" actId="1036"/>
          <ac:grpSpMkLst>
            <pc:docMk/>
            <pc:sldMk cId="3098799172" sldId="268"/>
            <ac:grpSpMk id="3471" creationId="{DCC697DF-5861-D136-0FDE-854619F536E7}"/>
          </ac:grpSpMkLst>
        </pc:grpChg>
        <pc:grpChg chg="mod ord">
          <ac:chgData name="Veronique Meurgues" userId="a754ac75-8d4e-4041-86fd-288429ad2542" providerId="ADAL" clId="{4FDE3FCE-C11D-4AE4-AC17-4BB604476764}" dt="2025-11-09T20:50:23.572" v="27434" actId="1036"/>
          <ac:grpSpMkLst>
            <pc:docMk/>
            <pc:sldMk cId="3098799172" sldId="268"/>
            <ac:grpSpMk id="3480" creationId="{F3CBF0B3-B40A-A596-21E6-DB60E36067AB}"/>
          </ac:grpSpMkLst>
        </pc:grpChg>
        <pc:grpChg chg="mod ord">
          <ac:chgData name="Veronique Meurgues" userId="a754ac75-8d4e-4041-86fd-288429ad2542" providerId="ADAL" clId="{4FDE3FCE-C11D-4AE4-AC17-4BB604476764}" dt="2025-11-09T20:50:23.572" v="27434" actId="1036"/>
          <ac:grpSpMkLst>
            <pc:docMk/>
            <pc:sldMk cId="3098799172" sldId="268"/>
            <ac:grpSpMk id="3498" creationId="{488B77EC-5E7C-7D87-6FAC-8784AD54237D}"/>
          </ac:grpSpMkLst>
        </pc:grpChg>
        <pc:grpChg chg="mod ord">
          <ac:chgData name="Veronique Meurgues" userId="a754ac75-8d4e-4041-86fd-288429ad2542" providerId="ADAL" clId="{4FDE3FCE-C11D-4AE4-AC17-4BB604476764}" dt="2025-11-09T20:50:23.572" v="27434" actId="1036"/>
          <ac:grpSpMkLst>
            <pc:docMk/>
            <pc:sldMk cId="3098799172" sldId="268"/>
            <ac:grpSpMk id="3507" creationId="{35970C3C-45B4-9BC4-53BF-7C672998A279}"/>
          </ac:grpSpMkLst>
        </pc:grpChg>
        <pc:grpChg chg="mod ord">
          <ac:chgData name="Veronique Meurgues" userId="a754ac75-8d4e-4041-86fd-288429ad2542" providerId="ADAL" clId="{4FDE3FCE-C11D-4AE4-AC17-4BB604476764}" dt="2025-11-09T20:50:23.572" v="27434" actId="1036"/>
          <ac:grpSpMkLst>
            <pc:docMk/>
            <pc:sldMk cId="3098799172" sldId="268"/>
            <ac:grpSpMk id="3516" creationId="{D5352366-F844-470E-489B-04EBD47E7D62}"/>
          </ac:grpSpMkLst>
        </pc:grpChg>
        <pc:grpChg chg="mod ord">
          <ac:chgData name="Veronique Meurgues" userId="a754ac75-8d4e-4041-86fd-288429ad2542" providerId="ADAL" clId="{4FDE3FCE-C11D-4AE4-AC17-4BB604476764}" dt="2025-11-09T20:50:23.572" v="27434" actId="1036"/>
          <ac:grpSpMkLst>
            <pc:docMk/>
            <pc:sldMk cId="3098799172" sldId="268"/>
            <ac:grpSpMk id="3573" creationId="{3739A622-43D8-D36F-9D60-EC4549E09C1F}"/>
          </ac:grpSpMkLst>
        </pc:grpChg>
        <pc:grpChg chg="add del mod">
          <ac:chgData name="Veronique Meurgues" userId="a754ac75-8d4e-4041-86fd-288429ad2542" providerId="ADAL" clId="{4FDE3FCE-C11D-4AE4-AC17-4BB604476764}" dt="2025-11-11T19:11:37.360" v="28665" actId="478"/>
          <ac:grpSpMkLst>
            <pc:docMk/>
            <pc:sldMk cId="3098799172" sldId="268"/>
            <ac:grpSpMk id="5642" creationId="{F932F15C-7A44-7760-3ABD-62C18995C7CF}"/>
          </ac:grpSpMkLst>
        </pc:grpChg>
        <pc:grpChg chg="mod topLvl">
          <ac:chgData name="Veronique Meurgues" userId="a754ac75-8d4e-4041-86fd-288429ad2542" providerId="ADAL" clId="{4FDE3FCE-C11D-4AE4-AC17-4BB604476764}" dt="2025-11-11T19:11:37.360" v="28665" actId="478"/>
          <ac:grpSpMkLst>
            <pc:docMk/>
            <pc:sldMk cId="3098799172" sldId="268"/>
            <ac:grpSpMk id="5643" creationId="{3073CBD2-7106-B218-305F-467F372E7E03}"/>
          </ac:grpSpMkLst>
        </pc:grpChg>
        <pc:grpChg chg="add mod">
          <ac:chgData name="Veronique Meurgues" userId="a754ac75-8d4e-4041-86fd-288429ad2542" providerId="ADAL" clId="{4FDE3FCE-C11D-4AE4-AC17-4BB604476764}" dt="2025-11-09T20:50:01.476" v="27423" actId="164"/>
          <ac:grpSpMkLst>
            <pc:docMk/>
            <pc:sldMk cId="3098799172" sldId="268"/>
            <ac:grpSpMk id="5673" creationId="{1D24BACD-0A60-A6DA-CC37-DD64D4034652}"/>
          </ac:grpSpMkLst>
        </pc:grpChg>
        <pc:picChg chg="add mod ord modCrop">
          <ac:chgData name="Veronique Meurgues" userId="a754ac75-8d4e-4041-86fd-288429ad2542" providerId="ADAL" clId="{4FDE3FCE-C11D-4AE4-AC17-4BB604476764}" dt="2025-11-09T20:50:01.476" v="27423" actId="164"/>
          <ac:picMkLst>
            <pc:docMk/>
            <pc:sldMk cId="3098799172" sldId="268"/>
            <ac:picMk id="5671" creationId="{14A8E79F-BE93-32EA-D571-92192A5EC1FE}"/>
          </ac:picMkLst>
        </pc:picChg>
        <pc:picChg chg="add mod ord">
          <ac:chgData name="Veronique Meurgues" userId="a754ac75-8d4e-4041-86fd-288429ad2542" providerId="ADAL" clId="{4FDE3FCE-C11D-4AE4-AC17-4BB604476764}" dt="2025-11-09T20:50:01.476" v="27423" actId="164"/>
          <ac:picMkLst>
            <pc:docMk/>
            <pc:sldMk cId="3098799172" sldId="268"/>
            <ac:picMk id="5672" creationId="{CCD05734-0D74-17DF-69BC-CDF8FD9C552A}"/>
          </ac:picMkLst>
        </pc:picChg>
      </pc:sldChg>
      <pc:sldChg chg="addSp delSp modSp add mod modTransition modClrScheme delAnim modAnim chgLayout">
        <pc:chgData name="Veronique Meurgues" userId="a754ac75-8d4e-4041-86fd-288429ad2542" providerId="ADAL" clId="{4FDE3FCE-C11D-4AE4-AC17-4BB604476764}" dt="2025-11-11T17:33:53.674" v="28254" actId="692"/>
        <pc:sldMkLst>
          <pc:docMk/>
          <pc:sldMk cId="3532055894" sldId="269"/>
        </pc:sldMkLst>
        <pc:spChg chg="mod">
          <ac:chgData name="Veronique Meurgues" userId="a754ac75-8d4e-4041-86fd-288429ad2542" providerId="ADAL" clId="{4FDE3FCE-C11D-4AE4-AC17-4BB604476764}" dt="2025-11-07T17:53:07.791" v="16056"/>
          <ac:spMkLst>
            <pc:docMk/>
            <pc:sldMk cId="3532055894" sldId="269"/>
            <ac:spMk id="3" creationId="{EF924177-948A-F3D2-F8DB-F01DB74FD919}"/>
          </ac:spMkLst>
        </pc:spChg>
        <pc:spChg chg="mod">
          <ac:chgData name="Veronique Meurgues" userId="a754ac75-8d4e-4041-86fd-288429ad2542" providerId="ADAL" clId="{4FDE3FCE-C11D-4AE4-AC17-4BB604476764}" dt="2025-11-07T17:53:07.791" v="16056"/>
          <ac:spMkLst>
            <pc:docMk/>
            <pc:sldMk cId="3532055894" sldId="269"/>
            <ac:spMk id="4" creationId="{2C45ED00-065D-9D7C-6431-537FE675E28F}"/>
          </ac:spMkLst>
        </pc:spChg>
        <pc:spChg chg="mod">
          <ac:chgData name="Veronique Meurgues" userId="a754ac75-8d4e-4041-86fd-288429ad2542" providerId="ADAL" clId="{4FDE3FCE-C11D-4AE4-AC17-4BB604476764}" dt="2025-11-07T17:53:07.791" v="16056"/>
          <ac:spMkLst>
            <pc:docMk/>
            <pc:sldMk cId="3532055894" sldId="269"/>
            <ac:spMk id="8" creationId="{193B7B11-85D0-2421-962E-CE9EF593440B}"/>
          </ac:spMkLst>
        </pc:spChg>
        <pc:spChg chg="mod">
          <ac:chgData name="Veronique Meurgues" userId="a754ac75-8d4e-4041-86fd-288429ad2542" providerId="ADAL" clId="{4FDE3FCE-C11D-4AE4-AC17-4BB604476764}" dt="2025-11-07T17:53:07.791" v="16056"/>
          <ac:spMkLst>
            <pc:docMk/>
            <pc:sldMk cId="3532055894" sldId="269"/>
            <ac:spMk id="9" creationId="{1BA5BBCE-496D-5C09-8E0B-ED44932C563C}"/>
          </ac:spMkLst>
        </pc:spChg>
        <pc:spChg chg="mod">
          <ac:chgData name="Veronique Meurgues" userId="a754ac75-8d4e-4041-86fd-288429ad2542" providerId="ADAL" clId="{4FDE3FCE-C11D-4AE4-AC17-4BB604476764}" dt="2025-11-07T17:53:07.791" v="16056"/>
          <ac:spMkLst>
            <pc:docMk/>
            <pc:sldMk cId="3532055894" sldId="269"/>
            <ac:spMk id="10" creationId="{30C7E732-5ECD-7B08-4C79-C95818BF3680}"/>
          </ac:spMkLst>
        </pc:spChg>
        <pc:spChg chg="mod">
          <ac:chgData name="Veronique Meurgues" userId="a754ac75-8d4e-4041-86fd-288429ad2542" providerId="ADAL" clId="{4FDE3FCE-C11D-4AE4-AC17-4BB604476764}" dt="2025-11-07T17:53:07.791" v="16056"/>
          <ac:spMkLst>
            <pc:docMk/>
            <pc:sldMk cId="3532055894" sldId="269"/>
            <ac:spMk id="11" creationId="{8CEB13A5-069E-136E-E761-4E09B4837E4E}"/>
          </ac:spMkLst>
        </pc:spChg>
        <pc:spChg chg="mod">
          <ac:chgData name="Veronique Meurgues" userId="a754ac75-8d4e-4041-86fd-288429ad2542" providerId="ADAL" clId="{4FDE3FCE-C11D-4AE4-AC17-4BB604476764}" dt="2025-11-07T17:53:07.791" v="16056"/>
          <ac:spMkLst>
            <pc:docMk/>
            <pc:sldMk cId="3532055894" sldId="269"/>
            <ac:spMk id="12" creationId="{81E51A35-41EE-45EF-F6B5-7907FDA959EC}"/>
          </ac:spMkLst>
        </pc:spChg>
        <pc:spChg chg="mod">
          <ac:chgData name="Veronique Meurgues" userId="a754ac75-8d4e-4041-86fd-288429ad2542" providerId="ADAL" clId="{4FDE3FCE-C11D-4AE4-AC17-4BB604476764}" dt="2025-11-07T17:53:07.791" v="16056"/>
          <ac:spMkLst>
            <pc:docMk/>
            <pc:sldMk cId="3532055894" sldId="269"/>
            <ac:spMk id="13" creationId="{A45391FC-BE8A-77EE-742C-AD60679FA8E7}"/>
          </ac:spMkLst>
        </pc:spChg>
        <pc:spChg chg="add mod">
          <ac:chgData name="Veronique Meurgues" userId="a754ac75-8d4e-4041-86fd-288429ad2542" providerId="ADAL" clId="{4FDE3FCE-C11D-4AE4-AC17-4BB604476764}" dt="2025-11-07T18:11:39.069" v="16310" actId="1038"/>
          <ac:spMkLst>
            <pc:docMk/>
            <pc:sldMk cId="3532055894" sldId="269"/>
            <ac:spMk id="14" creationId="{C380158C-7611-88B2-88C7-394BE44A6BB6}"/>
          </ac:spMkLst>
        </pc:spChg>
        <pc:spChg chg="mod">
          <ac:chgData name="Veronique Meurgues" userId="a754ac75-8d4e-4041-86fd-288429ad2542" providerId="ADAL" clId="{4FDE3FCE-C11D-4AE4-AC17-4BB604476764}" dt="2025-11-07T17:54:26.102" v="16092"/>
          <ac:spMkLst>
            <pc:docMk/>
            <pc:sldMk cId="3532055894" sldId="269"/>
            <ac:spMk id="16" creationId="{5AD9E287-6099-BCDD-0BEE-9C46B4350175}"/>
          </ac:spMkLst>
        </pc:spChg>
        <pc:spChg chg="mod">
          <ac:chgData name="Veronique Meurgues" userId="a754ac75-8d4e-4041-86fd-288429ad2542" providerId="ADAL" clId="{4FDE3FCE-C11D-4AE4-AC17-4BB604476764}" dt="2025-11-07T17:54:26.102" v="16092"/>
          <ac:spMkLst>
            <pc:docMk/>
            <pc:sldMk cId="3532055894" sldId="269"/>
            <ac:spMk id="17" creationId="{F4FA2F03-7736-2D4F-1128-B7780280A375}"/>
          </ac:spMkLst>
        </pc:spChg>
        <pc:spChg chg="mod">
          <ac:chgData name="Veronique Meurgues" userId="a754ac75-8d4e-4041-86fd-288429ad2542" providerId="ADAL" clId="{4FDE3FCE-C11D-4AE4-AC17-4BB604476764}" dt="2025-11-07T17:54:26.102" v="16092"/>
          <ac:spMkLst>
            <pc:docMk/>
            <pc:sldMk cId="3532055894" sldId="269"/>
            <ac:spMk id="21" creationId="{5E3625A0-860C-3562-D0B7-425FCB55B79D}"/>
          </ac:spMkLst>
        </pc:spChg>
        <pc:spChg chg="mod">
          <ac:chgData name="Veronique Meurgues" userId="a754ac75-8d4e-4041-86fd-288429ad2542" providerId="ADAL" clId="{4FDE3FCE-C11D-4AE4-AC17-4BB604476764}" dt="2025-11-07T17:54:26.102" v="16092"/>
          <ac:spMkLst>
            <pc:docMk/>
            <pc:sldMk cId="3532055894" sldId="269"/>
            <ac:spMk id="22" creationId="{6610606B-6852-5D3D-6BC8-E9CD8C765314}"/>
          </ac:spMkLst>
        </pc:spChg>
        <pc:spChg chg="mod">
          <ac:chgData name="Veronique Meurgues" userId="a754ac75-8d4e-4041-86fd-288429ad2542" providerId="ADAL" clId="{4FDE3FCE-C11D-4AE4-AC17-4BB604476764}" dt="2025-11-07T17:54:26.102" v="16092"/>
          <ac:spMkLst>
            <pc:docMk/>
            <pc:sldMk cId="3532055894" sldId="269"/>
            <ac:spMk id="23" creationId="{5D3C7CA2-1FB6-38DE-474E-C497C415566D}"/>
          </ac:spMkLst>
        </pc:spChg>
        <pc:spChg chg="mod">
          <ac:chgData name="Veronique Meurgues" userId="a754ac75-8d4e-4041-86fd-288429ad2542" providerId="ADAL" clId="{4FDE3FCE-C11D-4AE4-AC17-4BB604476764}" dt="2025-11-07T17:54:26.102" v="16092"/>
          <ac:spMkLst>
            <pc:docMk/>
            <pc:sldMk cId="3532055894" sldId="269"/>
            <ac:spMk id="24" creationId="{744B4E88-4D21-A110-7B08-1AACDE9B72F9}"/>
          </ac:spMkLst>
        </pc:spChg>
        <pc:spChg chg="mod">
          <ac:chgData name="Veronique Meurgues" userId="a754ac75-8d4e-4041-86fd-288429ad2542" providerId="ADAL" clId="{4FDE3FCE-C11D-4AE4-AC17-4BB604476764}" dt="2025-11-07T17:54:26.102" v="16092"/>
          <ac:spMkLst>
            <pc:docMk/>
            <pc:sldMk cId="3532055894" sldId="269"/>
            <ac:spMk id="25" creationId="{580F22DA-A8BD-896D-1F17-A11363405938}"/>
          </ac:spMkLst>
        </pc:spChg>
        <pc:spChg chg="mod">
          <ac:chgData name="Veronique Meurgues" userId="a754ac75-8d4e-4041-86fd-288429ad2542" providerId="ADAL" clId="{4FDE3FCE-C11D-4AE4-AC17-4BB604476764}" dt="2025-11-07T17:54:26.102" v="16092"/>
          <ac:spMkLst>
            <pc:docMk/>
            <pc:sldMk cId="3532055894" sldId="269"/>
            <ac:spMk id="26" creationId="{412119EA-F1F8-1DD6-B66E-33405C085CF0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29" creationId="{DF4E8553-5933-B36A-895B-7BF910AD37DE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34" creationId="{FF50C4FD-40F4-92CC-21EB-7D178B297EAF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35" creationId="{72245CA7-3752-8046-CEE8-AC6D43E278AB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36" creationId="{AD62E17E-3545-FC03-D659-E894696B8AB8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37" creationId="{2A3977B7-DDD2-77E0-ED38-0D691B8F098F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39" creationId="{842B2CA0-4A84-8D3C-0B7C-BBC5F1CF85E1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42" creationId="{DB4DBDF1-BCDC-4FD5-4B4F-750773A40507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46" creationId="{C6F38DE3-8E24-8649-43D9-54A3881853D3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47" creationId="{D16CBF67-3854-4DE2-5C42-213B5EDCDE5B}"/>
          </ac:spMkLst>
        </pc:spChg>
        <pc:spChg chg="mod">
          <ac:chgData name="Veronique Meurgues" userId="a754ac75-8d4e-4041-86fd-288429ad2542" providerId="ADAL" clId="{4FDE3FCE-C11D-4AE4-AC17-4BB604476764}" dt="2025-11-07T17:54:37.222" v="16094"/>
          <ac:spMkLst>
            <pc:docMk/>
            <pc:sldMk cId="3532055894" sldId="269"/>
            <ac:spMk id="48" creationId="{84B59E01-0A5A-6108-A5C9-78E816BA84BD}"/>
          </ac:spMkLst>
        </pc:spChg>
        <pc:spChg chg="add mod ord">
          <ac:chgData name="Veronique Meurgues" userId="a754ac75-8d4e-4041-86fd-288429ad2542" providerId="ADAL" clId="{4FDE3FCE-C11D-4AE4-AC17-4BB604476764}" dt="2025-11-08T21:45:49.043" v="22635" actId="167"/>
          <ac:spMkLst>
            <pc:docMk/>
            <pc:sldMk cId="3532055894" sldId="269"/>
            <ac:spMk id="60" creationId="{C3916E0F-382E-B3EA-1DB3-A5F0498EB008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1685" creationId="{033F4288-9297-00A4-DC0D-29E35F162B1A}"/>
          </ac:spMkLst>
        </pc:spChg>
        <pc:spChg chg="mod">
          <ac:chgData name="Veronique Meurgues" userId="a754ac75-8d4e-4041-86fd-288429ad2542" providerId="ADAL" clId="{4FDE3FCE-C11D-4AE4-AC17-4BB604476764}" dt="2025-11-07T17:55:01.658" v="16104"/>
          <ac:spMkLst>
            <pc:docMk/>
            <pc:sldMk cId="3532055894" sldId="269"/>
            <ac:spMk id="3493" creationId="{C20B4B72-1CDC-44C3-282C-1FDC51BEF96B}"/>
          </ac:spMkLst>
        </pc:spChg>
        <pc:spChg chg="mod">
          <ac:chgData name="Veronique Meurgues" userId="a754ac75-8d4e-4041-86fd-288429ad2542" providerId="ADAL" clId="{4FDE3FCE-C11D-4AE4-AC17-4BB604476764}" dt="2025-11-09T18:40:57.889" v="26714" actId="207"/>
          <ac:spMkLst>
            <pc:docMk/>
            <pc:sldMk cId="3532055894" sldId="269"/>
            <ac:spMk id="3501" creationId="{36448052-E703-6CC1-B810-A3924F53E321}"/>
          </ac:spMkLst>
        </pc:spChg>
        <pc:spChg chg="mod">
          <ac:chgData name="Veronique Meurgues" userId="a754ac75-8d4e-4041-86fd-288429ad2542" providerId="ADAL" clId="{4FDE3FCE-C11D-4AE4-AC17-4BB604476764}" dt="2025-11-09T18:41:09.947" v="26716" actId="1076"/>
          <ac:spMkLst>
            <pc:docMk/>
            <pc:sldMk cId="3532055894" sldId="269"/>
            <ac:spMk id="3517" creationId="{A8424C91-1821-4656-579E-542E9BA47A25}"/>
          </ac:spMkLst>
        </pc:spChg>
        <pc:spChg chg="mod">
          <ac:chgData name="Veronique Meurgues" userId="a754ac75-8d4e-4041-86fd-288429ad2542" providerId="ADAL" clId="{4FDE3FCE-C11D-4AE4-AC17-4BB604476764}" dt="2025-11-07T17:55:01.658" v="16104"/>
          <ac:spMkLst>
            <pc:docMk/>
            <pc:sldMk cId="3532055894" sldId="269"/>
            <ac:spMk id="3584" creationId="{525EA8F5-CDB6-B623-0BFC-D0598D4F0EE7}"/>
          </ac:spMkLst>
        </pc:spChg>
        <pc:spChg chg="mod">
          <ac:chgData name="Veronique Meurgues" userId="a754ac75-8d4e-4041-86fd-288429ad2542" providerId="ADAL" clId="{4FDE3FCE-C11D-4AE4-AC17-4BB604476764}" dt="2025-11-07T17:55:01.658" v="16104"/>
          <ac:spMkLst>
            <pc:docMk/>
            <pc:sldMk cId="3532055894" sldId="269"/>
            <ac:spMk id="3587" creationId="{721F9A10-F49D-CB14-1E35-5A91FF9DA81C}"/>
          </ac:spMkLst>
        </pc:spChg>
        <pc:spChg chg="mod">
          <ac:chgData name="Veronique Meurgues" userId="a754ac75-8d4e-4041-86fd-288429ad2542" providerId="ADAL" clId="{4FDE3FCE-C11D-4AE4-AC17-4BB604476764}" dt="2025-11-07T17:55:01.658" v="16104"/>
          <ac:spMkLst>
            <pc:docMk/>
            <pc:sldMk cId="3532055894" sldId="269"/>
            <ac:spMk id="3588" creationId="{6F15A7A3-AB76-5396-E638-7AD55C0063DF}"/>
          </ac:spMkLst>
        </pc:spChg>
        <pc:spChg chg="mod">
          <ac:chgData name="Veronique Meurgues" userId="a754ac75-8d4e-4041-86fd-288429ad2542" providerId="ADAL" clId="{4FDE3FCE-C11D-4AE4-AC17-4BB604476764}" dt="2025-11-07T17:55:01.658" v="16104"/>
          <ac:spMkLst>
            <pc:docMk/>
            <pc:sldMk cId="3532055894" sldId="269"/>
            <ac:spMk id="3589" creationId="{D8110304-EDD7-D561-E4AA-F92D9B2F037D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3855" creationId="{4BBBB092-61B6-9897-C94B-E5F418D87C65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3906" creationId="{F13E4992-CD14-49C6-7DC5-36F6623F6535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4149" creationId="{4FFAFB4B-73F4-7759-1187-EED0B1B1EA0C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4610" creationId="{FD605074-DC94-7066-4D2F-1933176C1EE2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4821" creationId="{94503CBB-CFFE-5F3F-EABD-32C75A147FE9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4924" creationId="{C87CEA23-7671-9550-603E-0BB69A91DFB0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5100" creationId="{E8CF1F2F-6BBD-1637-5FF7-C9ADEE11070B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5471" creationId="{EECEE0AF-B4A5-AAEA-88AA-17E493F03829}"/>
          </ac:spMkLst>
        </pc:spChg>
        <pc:spChg chg="mod">
          <ac:chgData name="Veronique Meurgues" userId="a754ac75-8d4e-4041-86fd-288429ad2542" providerId="ADAL" clId="{4FDE3FCE-C11D-4AE4-AC17-4BB604476764}" dt="2025-11-02T11:08:42.450" v="14677"/>
          <ac:spMkLst>
            <pc:docMk/>
            <pc:sldMk cId="3532055894" sldId="269"/>
            <ac:spMk id="5717" creationId="{300DC8DA-9943-3B81-4963-B979C4317148}"/>
          </ac:spMkLst>
        </pc:spChg>
        <pc:spChg chg="mod">
          <ac:chgData name="Veronique Meurgues" userId="a754ac75-8d4e-4041-86fd-288429ad2542" providerId="ADAL" clId="{4FDE3FCE-C11D-4AE4-AC17-4BB604476764}" dt="2025-11-02T11:09:29.807" v="14684"/>
          <ac:spMkLst>
            <pc:docMk/>
            <pc:sldMk cId="3532055894" sldId="269"/>
            <ac:spMk id="5951" creationId="{9278A29F-4650-65F3-B494-894C34F48ABD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080" creationId="{FD4C342F-FF4A-3FC5-3BDC-529B6F3A3E7E}"/>
          </ac:spMkLst>
        </pc:spChg>
        <pc:spChg chg="mod">
          <ac:chgData name="Veronique Meurgues" userId="a754ac75-8d4e-4041-86fd-288429ad2542" providerId="ADAL" clId="{4FDE3FCE-C11D-4AE4-AC17-4BB604476764}" dt="2025-11-02T11:09:29.807" v="14684"/>
          <ac:spMkLst>
            <pc:docMk/>
            <pc:sldMk cId="3532055894" sldId="269"/>
            <ac:spMk id="6086" creationId="{4E5301AA-9023-DCD2-5195-758E5B59CA62}"/>
          </ac:spMkLst>
        </pc:spChg>
        <pc:spChg chg="mod">
          <ac:chgData name="Veronique Meurgues" userId="a754ac75-8d4e-4041-86fd-288429ad2542" providerId="ADAL" clId="{4FDE3FCE-C11D-4AE4-AC17-4BB604476764}" dt="2025-11-02T11:09:29.807" v="14684"/>
          <ac:spMkLst>
            <pc:docMk/>
            <pc:sldMk cId="3532055894" sldId="269"/>
            <ac:spMk id="6093" creationId="{D0642967-6F82-36CC-A94B-A12194A535C7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153" creationId="{5ADDDE34-BFB2-9A6E-89EF-11FB5226CA26}"/>
          </ac:spMkLst>
        </pc:spChg>
        <pc:spChg chg="mod">
          <ac:chgData name="Veronique Meurgues" userId="a754ac75-8d4e-4041-86fd-288429ad2542" providerId="ADAL" clId="{4FDE3FCE-C11D-4AE4-AC17-4BB604476764}" dt="2025-11-02T11:09:29.807" v="14684"/>
          <ac:spMkLst>
            <pc:docMk/>
            <pc:sldMk cId="3532055894" sldId="269"/>
            <ac:spMk id="6158" creationId="{7A048D54-E6EF-FDB3-1098-322DF851501A}"/>
          </ac:spMkLst>
        </pc:spChg>
        <pc:spChg chg="mod">
          <ac:chgData name="Veronique Meurgues" userId="a754ac75-8d4e-4041-86fd-288429ad2542" providerId="ADAL" clId="{4FDE3FCE-C11D-4AE4-AC17-4BB604476764}" dt="2025-11-02T11:09:29.807" v="14684"/>
          <ac:spMkLst>
            <pc:docMk/>
            <pc:sldMk cId="3532055894" sldId="269"/>
            <ac:spMk id="6177" creationId="{72B28BB9-407A-5870-754B-438F486614CE}"/>
          </ac:spMkLst>
        </pc:spChg>
        <pc:spChg chg="mod">
          <ac:chgData name="Veronique Meurgues" userId="a754ac75-8d4e-4041-86fd-288429ad2542" providerId="ADAL" clId="{4FDE3FCE-C11D-4AE4-AC17-4BB604476764}" dt="2025-11-02T11:09:29.807" v="14684"/>
          <ac:spMkLst>
            <pc:docMk/>
            <pc:sldMk cId="3532055894" sldId="269"/>
            <ac:spMk id="6245" creationId="{2976F615-5841-E38E-A047-2A23EDE22592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266" creationId="{A78AF997-1633-6327-9514-6158BEA9DF57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269" creationId="{997DD9E2-68C0-F9E1-ED83-8A7DCC92D662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294" creationId="{A4991FAE-5142-2708-674B-B703F22FF9AE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299" creationId="{C1577A94-D880-2A5E-34CB-67DE65E53C78}"/>
          </ac:spMkLst>
        </pc:spChg>
        <pc:spChg chg="mod">
          <ac:chgData name="Veronique Meurgues" userId="a754ac75-8d4e-4041-86fd-288429ad2542" providerId="ADAL" clId="{4FDE3FCE-C11D-4AE4-AC17-4BB604476764}" dt="2025-11-02T11:09:29.807" v="14684"/>
          <ac:spMkLst>
            <pc:docMk/>
            <pc:sldMk cId="3532055894" sldId="269"/>
            <ac:spMk id="6326" creationId="{4FB0DF88-65E1-ECC4-4EE2-696A37C4BBEF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351" creationId="{AA0D8EE4-9BC3-89DB-F3FA-0FD17771273B}"/>
          </ac:spMkLst>
        </pc:spChg>
        <pc:spChg chg="mod">
          <ac:chgData name="Veronique Meurgues" userId="a754ac75-8d4e-4041-86fd-288429ad2542" providerId="ADAL" clId="{4FDE3FCE-C11D-4AE4-AC17-4BB604476764}" dt="2025-11-09T18:40:37.426" v="26712" actId="207"/>
          <ac:spMkLst>
            <pc:docMk/>
            <pc:sldMk cId="3532055894" sldId="269"/>
            <ac:spMk id="6355" creationId="{7C4A7866-9AD0-60CE-89D9-4E2B1F504C33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396" creationId="{C8BCCDE1-3BB8-5E7B-0E62-1C67D3294BF3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431" creationId="{E7ABA859-78FF-F259-3A52-2EF39BABAE44}"/>
          </ac:spMkLst>
        </pc:spChg>
        <pc:spChg chg="mod">
          <ac:chgData name="Veronique Meurgues" userId="a754ac75-8d4e-4041-86fd-288429ad2542" providerId="ADAL" clId="{4FDE3FCE-C11D-4AE4-AC17-4BB604476764}" dt="2025-11-09T18:40:42.960" v="26713" actId="207"/>
          <ac:spMkLst>
            <pc:docMk/>
            <pc:sldMk cId="3532055894" sldId="269"/>
            <ac:spMk id="6446" creationId="{7A7D8286-0AC3-3572-C262-034E92DC9C20}"/>
          </ac:spMkLst>
        </pc:spChg>
        <pc:spChg chg="mod">
          <ac:chgData name="Veronique Meurgues" userId="a754ac75-8d4e-4041-86fd-288429ad2542" providerId="ADAL" clId="{4FDE3FCE-C11D-4AE4-AC17-4BB604476764}" dt="2025-11-09T18:41:18.980" v="26717" actId="207"/>
          <ac:spMkLst>
            <pc:docMk/>
            <pc:sldMk cId="3532055894" sldId="269"/>
            <ac:spMk id="6447" creationId="{248EE586-225C-44B6-B51D-6CF40B8FCABC}"/>
          </ac:spMkLst>
        </pc:spChg>
        <pc:spChg chg="mod">
          <ac:chgData name="Veronique Meurgues" userId="a754ac75-8d4e-4041-86fd-288429ad2542" providerId="ADAL" clId="{4FDE3FCE-C11D-4AE4-AC17-4BB604476764}" dt="2025-11-09T18:41:18.980" v="26717" actId="207"/>
          <ac:spMkLst>
            <pc:docMk/>
            <pc:sldMk cId="3532055894" sldId="269"/>
            <ac:spMk id="6448" creationId="{4B5DA69B-367E-539A-6B35-A2DE15E1D9BD}"/>
          </ac:spMkLst>
        </pc:spChg>
        <pc:spChg chg="mod">
          <ac:chgData name="Veronique Meurgues" userId="a754ac75-8d4e-4041-86fd-288429ad2542" providerId="ADAL" clId="{4FDE3FCE-C11D-4AE4-AC17-4BB604476764}" dt="2025-11-09T18:40:23.333" v="26711" actId="207"/>
          <ac:spMkLst>
            <pc:docMk/>
            <pc:sldMk cId="3532055894" sldId="269"/>
            <ac:spMk id="6449" creationId="{A311D67C-0E0A-6A78-A41C-666EDA287AEB}"/>
          </ac:spMkLst>
        </pc:spChg>
        <pc:spChg chg="mod">
          <ac:chgData name="Veronique Meurgues" userId="a754ac75-8d4e-4041-86fd-288429ad2542" providerId="ADAL" clId="{4FDE3FCE-C11D-4AE4-AC17-4BB604476764}" dt="2025-11-02T11:47:03.810" v="14821" actId="165"/>
          <ac:spMkLst>
            <pc:docMk/>
            <pc:sldMk cId="3532055894" sldId="269"/>
            <ac:spMk id="6510" creationId="{6FBD2772-BB53-9D2A-7416-1AA34D77B0A0}"/>
          </ac:spMkLst>
        </pc:spChg>
        <pc:spChg chg="mod">
          <ac:chgData name="Veronique Meurgues" userId="a754ac75-8d4e-4041-86fd-288429ad2542" providerId="ADAL" clId="{4FDE3FCE-C11D-4AE4-AC17-4BB604476764}" dt="2025-11-02T11:09:29.807" v="14684"/>
          <ac:spMkLst>
            <pc:docMk/>
            <pc:sldMk cId="3532055894" sldId="269"/>
            <ac:spMk id="6511" creationId="{D8468FBE-7E16-C2D1-1A1D-C4BDEE977772}"/>
          </ac:spMkLst>
        </pc:spChg>
        <pc:spChg chg="mod">
          <ac:chgData name="Veronique Meurgues" userId="a754ac75-8d4e-4041-86fd-288429ad2542" providerId="ADAL" clId="{4FDE3FCE-C11D-4AE4-AC17-4BB604476764}" dt="2025-11-09T18:48:53.477" v="26749" actId="207"/>
          <ac:spMkLst>
            <pc:docMk/>
            <pc:sldMk cId="3532055894" sldId="269"/>
            <ac:spMk id="6544" creationId="{B7484DD1-5617-E9EC-4606-525D9A73E01A}"/>
          </ac:spMkLst>
        </pc:spChg>
        <pc:spChg chg="mod">
          <ac:chgData name="Veronique Meurgues" userId="a754ac75-8d4e-4041-86fd-288429ad2542" providerId="ADAL" clId="{4FDE3FCE-C11D-4AE4-AC17-4BB604476764}" dt="2025-11-09T18:40:07.091" v="26710" actId="207"/>
          <ac:spMkLst>
            <pc:docMk/>
            <pc:sldMk cId="3532055894" sldId="269"/>
            <ac:spMk id="6546" creationId="{4806F9F5-4CF4-0E73-04B8-1B831D28A480}"/>
          </ac:spMkLst>
        </pc:spChg>
        <pc:spChg chg="mod">
          <ac:chgData name="Veronique Meurgues" userId="a754ac75-8d4e-4041-86fd-288429ad2542" providerId="ADAL" clId="{4FDE3FCE-C11D-4AE4-AC17-4BB604476764}" dt="2025-11-09T18:40:07.091" v="26710" actId="207"/>
          <ac:spMkLst>
            <pc:docMk/>
            <pc:sldMk cId="3532055894" sldId="269"/>
            <ac:spMk id="6547" creationId="{5CC08407-3F56-0BCE-F37C-92D629D32F12}"/>
          </ac:spMkLst>
        </pc:spChg>
        <pc:spChg chg="mod">
          <ac:chgData name="Veronique Meurgues" userId="a754ac75-8d4e-4041-86fd-288429ad2542" providerId="ADAL" clId="{4FDE3FCE-C11D-4AE4-AC17-4BB604476764}" dt="2025-11-09T18:40:07.091" v="26710" actId="207"/>
          <ac:spMkLst>
            <pc:docMk/>
            <pc:sldMk cId="3532055894" sldId="269"/>
            <ac:spMk id="6548" creationId="{34598218-A50A-AE8A-16BA-BC4EE9917E41}"/>
          </ac:spMkLst>
        </pc:spChg>
        <pc:spChg chg="mod">
          <ac:chgData name="Veronique Meurgues" userId="a754ac75-8d4e-4041-86fd-288429ad2542" providerId="ADAL" clId="{4FDE3FCE-C11D-4AE4-AC17-4BB604476764}" dt="2025-11-09T18:40:07.091" v="26710" actId="207"/>
          <ac:spMkLst>
            <pc:docMk/>
            <pc:sldMk cId="3532055894" sldId="269"/>
            <ac:spMk id="6553" creationId="{BB0A7FCA-B815-0BCE-6D49-D6577FF10224}"/>
          </ac:spMkLst>
        </pc:spChg>
        <pc:spChg chg="mod">
          <ac:chgData name="Veronique Meurgues" userId="a754ac75-8d4e-4041-86fd-288429ad2542" providerId="ADAL" clId="{4FDE3FCE-C11D-4AE4-AC17-4BB604476764}" dt="2025-11-02T11:09:29.807" v="14684"/>
          <ac:spMkLst>
            <pc:docMk/>
            <pc:sldMk cId="3532055894" sldId="269"/>
            <ac:spMk id="6556" creationId="{AD22E381-A4E0-B47A-BFF3-C39BDCA47CDD}"/>
          </ac:spMkLst>
        </pc:spChg>
        <pc:spChg chg="mod">
          <ac:chgData name="Veronique Meurgues" userId="a754ac75-8d4e-4041-86fd-288429ad2542" providerId="ADAL" clId="{4FDE3FCE-C11D-4AE4-AC17-4BB604476764}" dt="2025-11-09T18:41:40.103" v="26718" actId="207"/>
          <ac:spMkLst>
            <pc:docMk/>
            <pc:sldMk cId="3532055894" sldId="269"/>
            <ac:spMk id="6616" creationId="{4389CDDB-878E-0C50-611B-AAEE20600AD7}"/>
          </ac:spMkLst>
        </pc:spChg>
        <pc:spChg chg="mod">
          <ac:chgData name="Veronique Meurgues" userId="a754ac75-8d4e-4041-86fd-288429ad2542" providerId="ADAL" clId="{4FDE3FCE-C11D-4AE4-AC17-4BB604476764}" dt="2025-11-09T18:41:40.103" v="26718" actId="207"/>
          <ac:spMkLst>
            <pc:docMk/>
            <pc:sldMk cId="3532055894" sldId="269"/>
            <ac:spMk id="6623" creationId="{69586F8E-F709-92E3-CE97-028F25A8649F}"/>
          </ac:spMkLst>
        </pc:spChg>
        <pc:spChg chg="mod">
          <ac:chgData name="Veronique Meurgues" userId="a754ac75-8d4e-4041-86fd-288429ad2542" providerId="ADAL" clId="{4FDE3FCE-C11D-4AE4-AC17-4BB604476764}" dt="2025-11-02T11:12:24.837" v="14695"/>
          <ac:spMkLst>
            <pc:docMk/>
            <pc:sldMk cId="3532055894" sldId="269"/>
            <ac:spMk id="6631" creationId="{97BCFA0D-130A-A7FE-3AE3-972055039C8D}"/>
          </ac:spMkLst>
        </pc:spChg>
        <pc:spChg chg="mod">
          <ac:chgData name="Veronique Meurgues" userId="a754ac75-8d4e-4041-86fd-288429ad2542" providerId="ADAL" clId="{4FDE3FCE-C11D-4AE4-AC17-4BB604476764}" dt="2025-11-02T11:12:24.837" v="14695"/>
          <ac:spMkLst>
            <pc:docMk/>
            <pc:sldMk cId="3532055894" sldId="269"/>
            <ac:spMk id="6634" creationId="{98D43E6B-F824-46B2-2207-C8AD68D53F13}"/>
          </ac:spMkLst>
        </pc:spChg>
        <pc:spChg chg="mod">
          <ac:chgData name="Veronique Meurgues" userId="a754ac75-8d4e-4041-86fd-288429ad2542" providerId="ADAL" clId="{4FDE3FCE-C11D-4AE4-AC17-4BB604476764}" dt="2025-11-09T18:39:48.475" v="26709" actId="207"/>
          <ac:spMkLst>
            <pc:docMk/>
            <pc:sldMk cId="3532055894" sldId="269"/>
            <ac:spMk id="6635" creationId="{C9A20A9E-6F67-0A0C-5A2C-DF1B046AD17D}"/>
          </ac:spMkLst>
        </pc:spChg>
        <pc:spChg chg="mod">
          <ac:chgData name="Veronique Meurgues" userId="a754ac75-8d4e-4041-86fd-288429ad2542" providerId="ADAL" clId="{4FDE3FCE-C11D-4AE4-AC17-4BB604476764}" dt="2025-11-02T11:12:24.837" v="14695"/>
          <ac:spMkLst>
            <pc:docMk/>
            <pc:sldMk cId="3532055894" sldId="269"/>
            <ac:spMk id="6638" creationId="{76E218C4-149E-BA86-BFCE-4ACE49F9070F}"/>
          </ac:spMkLst>
        </pc:spChg>
        <pc:spChg chg="mod">
          <ac:chgData name="Veronique Meurgues" userId="a754ac75-8d4e-4041-86fd-288429ad2542" providerId="ADAL" clId="{4FDE3FCE-C11D-4AE4-AC17-4BB604476764}" dt="2025-11-02T11:12:24.837" v="14695"/>
          <ac:spMkLst>
            <pc:docMk/>
            <pc:sldMk cId="3532055894" sldId="269"/>
            <ac:spMk id="6641" creationId="{57E5CF32-136E-F40F-B061-1F39C01EED00}"/>
          </ac:spMkLst>
        </pc:spChg>
        <pc:spChg chg="mod">
          <ac:chgData name="Veronique Meurgues" userId="a754ac75-8d4e-4041-86fd-288429ad2542" providerId="ADAL" clId="{4FDE3FCE-C11D-4AE4-AC17-4BB604476764}" dt="2025-11-02T11:12:24.837" v="14695"/>
          <ac:spMkLst>
            <pc:docMk/>
            <pc:sldMk cId="3532055894" sldId="269"/>
            <ac:spMk id="6642" creationId="{80448F38-C727-B2BE-9A02-7BE8B3018880}"/>
          </ac:spMkLst>
        </pc:spChg>
        <pc:spChg chg="mod">
          <ac:chgData name="Veronique Meurgues" userId="a754ac75-8d4e-4041-86fd-288429ad2542" providerId="ADAL" clId="{4FDE3FCE-C11D-4AE4-AC17-4BB604476764}" dt="2025-11-02T11:12:24.837" v="14695"/>
          <ac:spMkLst>
            <pc:docMk/>
            <pc:sldMk cId="3532055894" sldId="269"/>
            <ac:spMk id="6647" creationId="{34E02151-1EAE-4947-C4DE-8969BB37DCA6}"/>
          </ac:spMkLst>
        </pc:spChg>
        <pc:spChg chg="mod">
          <ac:chgData name="Veronique Meurgues" userId="a754ac75-8d4e-4041-86fd-288429ad2542" providerId="ADAL" clId="{4FDE3FCE-C11D-4AE4-AC17-4BB604476764}" dt="2025-11-02T11:12:24.837" v="14695"/>
          <ac:spMkLst>
            <pc:docMk/>
            <pc:sldMk cId="3532055894" sldId="269"/>
            <ac:spMk id="6653" creationId="{1D3C15B6-246D-5F0B-DE89-60633E0B7AEB}"/>
          </ac:spMkLst>
        </pc:spChg>
        <pc:spChg chg="mod">
          <ac:chgData name="Veronique Meurgues" userId="a754ac75-8d4e-4041-86fd-288429ad2542" providerId="ADAL" clId="{4FDE3FCE-C11D-4AE4-AC17-4BB604476764}" dt="2025-11-02T11:12:24.837" v="14695"/>
          <ac:spMkLst>
            <pc:docMk/>
            <pc:sldMk cId="3532055894" sldId="269"/>
            <ac:spMk id="6671" creationId="{25DB761B-61D0-212E-7066-D669E85720F6}"/>
          </ac:spMkLst>
        </pc:spChg>
        <pc:spChg chg="mod">
          <ac:chgData name="Veronique Meurgues" userId="a754ac75-8d4e-4041-86fd-288429ad2542" providerId="ADAL" clId="{4FDE3FCE-C11D-4AE4-AC17-4BB604476764}" dt="2025-11-11T17:33:53.674" v="28254" actId="692"/>
          <ac:spMkLst>
            <pc:docMk/>
            <pc:sldMk cId="3532055894" sldId="269"/>
            <ac:spMk id="6672" creationId="{2A1A3439-909D-48ED-0D76-52EDACDAAC8F}"/>
          </ac:spMkLst>
        </pc:spChg>
        <pc:spChg chg="mod">
          <ac:chgData name="Veronique Meurgues" userId="a754ac75-8d4e-4041-86fd-288429ad2542" providerId="ADAL" clId="{4FDE3FCE-C11D-4AE4-AC17-4BB604476764}" dt="2025-11-11T17:33:53.674" v="28254" actId="692"/>
          <ac:spMkLst>
            <pc:docMk/>
            <pc:sldMk cId="3532055894" sldId="269"/>
            <ac:spMk id="6674" creationId="{EFC4F225-0032-9C25-4218-FEDEA6C0A686}"/>
          </ac:spMkLst>
        </pc:spChg>
        <pc:spChg chg="mod">
          <ac:chgData name="Veronique Meurgues" userId="a754ac75-8d4e-4041-86fd-288429ad2542" providerId="ADAL" clId="{4FDE3FCE-C11D-4AE4-AC17-4BB604476764}" dt="2025-11-02T11:12:24.837" v="14695"/>
          <ac:spMkLst>
            <pc:docMk/>
            <pc:sldMk cId="3532055894" sldId="269"/>
            <ac:spMk id="6676" creationId="{D19A541B-DA37-EA18-4E8F-89C626AD307F}"/>
          </ac:spMkLst>
        </pc:spChg>
        <pc:spChg chg="mod">
          <ac:chgData name="Veronique Meurgues" userId="a754ac75-8d4e-4041-86fd-288429ad2542" providerId="ADAL" clId="{4FDE3FCE-C11D-4AE4-AC17-4BB604476764}" dt="2025-11-11T17:33:53.674" v="28254" actId="692"/>
          <ac:spMkLst>
            <pc:docMk/>
            <pc:sldMk cId="3532055894" sldId="269"/>
            <ac:spMk id="6677" creationId="{F1B647AF-A9F5-DED9-E0C9-68775E9FCA4C}"/>
          </ac:spMkLst>
        </pc:spChg>
        <pc:spChg chg="mod">
          <ac:chgData name="Veronique Meurgues" userId="a754ac75-8d4e-4041-86fd-288429ad2542" providerId="ADAL" clId="{4FDE3FCE-C11D-4AE4-AC17-4BB604476764}" dt="2025-11-11T17:33:53.674" v="28254" actId="692"/>
          <ac:spMkLst>
            <pc:docMk/>
            <pc:sldMk cId="3532055894" sldId="269"/>
            <ac:spMk id="6679" creationId="{1E7CB8AD-A4F8-BAF8-5E3B-342A3BF7EEB1}"/>
          </ac:spMkLst>
        </pc:spChg>
        <pc:spChg chg="add mod">
          <ac:chgData name="Veronique Meurgues" userId="a754ac75-8d4e-4041-86fd-288429ad2542" providerId="ADAL" clId="{4FDE3FCE-C11D-4AE4-AC17-4BB604476764}" dt="2025-11-07T18:11:39.069" v="16310" actId="1038"/>
          <ac:spMkLst>
            <pc:docMk/>
            <pc:sldMk cId="3532055894" sldId="269"/>
            <ac:spMk id="6695" creationId="{8BE57DA7-2277-3D3A-D945-03D7787B007F}"/>
          </ac:spMkLst>
        </pc:spChg>
        <pc:spChg chg="add mod">
          <ac:chgData name="Veronique Meurgues" userId="a754ac75-8d4e-4041-86fd-288429ad2542" providerId="ADAL" clId="{4FDE3FCE-C11D-4AE4-AC17-4BB604476764}" dt="2025-11-07T18:11:39.069" v="16310" actId="1038"/>
          <ac:spMkLst>
            <pc:docMk/>
            <pc:sldMk cId="3532055894" sldId="269"/>
            <ac:spMk id="6696" creationId="{06DB3275-5085-C0CB-4959-7EBEBFC1551B}"/>
          </ac:spMkLst>
        </pc:spChg>
        <pc:spChg chg="add mod">
          <ac:chgData name="Veronique Meurgues" userId="a754ac75-8d4e-4041-86fd-288429ad2542" providerId="ADAL" clId="{4FDE3FCE-C11D-4AE4-AC17-4BB604476764}" dt="2025-11-07T18:11:39.069" v="16310" actId="1038"/>
          <ac:spMkLst>
            <pc:docMk/>
            <pc:sldMk cId="3532055894" sldId="269"/>
            <ac:spMk id="6697" creationId="{26109D20-8A57-2299-DA69-A3AC69119819}"/>
          </ac:spMkLst>
        </pc:spChg>
        <pc:spChg chg="add mod">
          <ac:chgData name="Veronique Meurgues" userId="a754ac75-8d4e-4041-86fd-288429ad2542" providerId="ADAL" clId="{4FDE3FCE-C11D-4AE4-AC17-4BB604476764}" dt="2025-11-07T18:11:39.069" v="16310" actId="1038"/>
          <ac:spMkLst>
            <pc:docMk/>
            <pc:sldMk cId="3532055894" sldId="269"/>
            <ac:spMk id="6698" creationId="{96B4407F-0A22-42A2-118C-FE6826573045}"/>
          </ac:spMkLst>
        </pc:spChg>
        <pc:spChg chg="add mod">
          <ac:chgData name="Veronique Meurgues" userId="a754ac75-8d4e-4041-86fd-288429ad2542" providerId="ADAL" clId="{4FDE3FCE-C11D-4AE4-AC17-4BB604476764}" dt="2025-11-07T18:11:39.069" v="16310" actId="1038"/>
          <ac:spMkLst>
            <pc:docMk/>
            <pc:sldMk cId="3532055894" sldId="269"/>
            <ac:spMk id="6699" creationId="{FF1CAEE0-3A68-E5A7-D987-F711EEE6E94D}"/>
          </ac:spMkLst>
        </pc:spChg>
        <pc:spChg chg="add mod">
          <ac:chgData name="Veronique Meurgues" userId="a754ac75-8d4e-4041-86fd-288429ad2542" providerId="ADAL" clId="{4FDE3FCE-C11D-4AE4-AC17-4BB604476764}" dt="2025-11-07T18:11:39.069" v="16310" actId="1038"/>
          <ac:spMkLst>
            <pc:docMk/>
            <pc:sldMk cId="3532055894" sldId="269"/>
            <ac:spMk id="6700" creationId="{1213703C-1B15-5601-C13E-8172DDB41710}"/>
          </ac:spMkLst>
        </pc:spChg>
        <pc:spChg chg="add mod">
          <ac:chgData name="Veronique Meurgues" userId="a754ac75-8d4e-4041-86fd-288429ad2542" providerId="ADAL" clId="{4FDE3FCE-C11D-4AE4-AC17-4BB604476764}" dt="2025-11-07T18:11:39.069" v="16310" actId="1038"/>
          <ac:spMkLst>
            <pc:docMk/>
            <pc:sldMk cId="3532055894" sldId="269"/>
            <ac:spMk id="6701" creationId="{7F291A8E-09C6-88BC-6882-78331F5D454A}"/>
          </ac:spMkLst>
        </pc:spChg>
        <pc:grpChg chg="add mod ord">
          <ac:chgData name="Veronique Meurgues" userId="a754ac75-8d4e-4041-86fd-288429ad2542" providerId="ADAL" clId="{4FDE3FCE-C11D-4AE4-AC17-4BB604476764}" dt="2025-11-07T17:54:09.878" v="16091" actId="166"/>
          <ac:grpSpMkLst>
            <pc:docMk/>
            <pc:sldMk cId="3532055894" sldId="269"/>
            <ac:grpSpMk id="2" creationId="{2B74E75A-2A91-9E7F-DA27-4152A0AFE607}"/>
          </ac:grpSpMkLst>
        </pc:grpChg>
        <pc:grpChg chg="add mod ord">
          <ac:chgData name="Veronique Meurgues" userId="a754ac75-8d4e-4041-86fd-288429ad2542" providerId="ADAL" clId="{4FDE3FCE-C11D-4AE4-AC17-4BB604476764}" dt="2025-11-07T18:11:39.069" v="16310" actId="1038"/>
          <ac:grpSpMkLst>
            <pc:docMk/>
            <pc:sldMk cId="3532055894" sldId="269"/>
            <ac:grpSpMk id="5" creationId="{55189148-DCC0-D53B-8528-C0ADF39B5804}"/>
          </ac:grpSpMkLst>
        </pc:grpChg>
        <pc:grpChg chg="add mod">
          <ac:chgData name="Veronique Meurgues" userId="a754ac75-8d4e-4041-86fd-288429ad2542" providerId="ADAL" clId="{4FDE3FCE-C11D-4AE4-AC17-4BB604476764}" dt="2025-11-07T17:54:34.246" v="16093" actId="1076"/>
          <ac:grpSpMkLst>
            <pc:docMk/>
            <pc:sldMk cId="3532055894" sldId="269"/>
            <ac:grpSpMk id="15" creationId="{4C2A33A9-D709-F430-7213-35ECAFC6AA42}"/>
          </ac:grpSpMkLst>
        </pc:grpChg>
        <pc:grpChg chg="add mod">
          <ac:chgData name="Veronique Meurgues" userId="a754ac75-8d4e-4041-86fd-288429ad2542" providerId="ADAL" clId="{4FDE3FCE-C11D-4AE4-AC17-4BB604476764}" dt="2025-11-07T17:54:51.476" v="16098" actId="1076"/>
          <ac:grpSpMkLst>
            <pc:docMk/>
            <pc:sldMk cId="3532055894" sldId="269"/>
            <ac:grpSpMk id="18" creationId="{D98048A5-B119-2B1B-2F15-04D9C73984A4}"/>
          </ac:grpSpMkLst>
        </pc:grpChg>
        <pc:grpChg chg="mod">
          <ac:chgData name="Veronique Meurgues" userId="a754ac75-8d4e-4041-86fd-288429ad2542" providerId="ADAL" clId="{4FDE3FCE-C11D-4AE4-AC17-4BB604476764}" dt="2025-11-07T17:54:44.151" v="16095" actId="1076"/>
          <ac:grpSpMkLst>
            <pc:docMk/>
            <pc:sldMk cId="3532055894" sldId="269"/>
            <ac:grpSpMk id="27" creationId="{55729B5C-7558-5CF7-5EC8-D4F81B197776}"/>
          </ac:grpSpMkLst>
        </pc:grpChg>
        <pc:grpChg chg="mod">
          <ac:chgData name="Veronique Meurgues" userId="a754ac75-8d4e-4041-86fd-288429ad2542" providerId="ADAL" clId="{4FDE3FCE-C11D-4AE4-AC17-4BB604476764}" dt="2025-11-07T17:54:44.151" v="16095" actId="1076"/>
          <ac:grpSpMkLst>
            <pc:docMk/>
            <pc:sldMk cId="3532055894" sldId="269"/>
            <ac:grpSpMk id="30" creationId="{0E4EBC66-3F69-F075-5494-11BB6568F4B1}"/>
          </ac:grpSpMkLst>
        </pc:grpChg>
        <pc:grpChg chg="mod">
          <ac:chgData name="Veronique Meurgues" userId="a754ac75-8d4e-4041-86fd-288429ad2542" providerId="ADAL" clId="{4FDE3FCE-C11D-4AE4-AC17-4BB604476764}" dt="2025-11-07T17:54:44.151" v="16095" actId="1076"/>
          <ac:grpSpMkLst>
            <pc:docMk/>
            <pc:sldMk cId="3532055894" sldId="269"/>
            <ac:grpSpMk id="40" creationId="{9B5D10EE-B1D8-6C06-8FD6-C896BC1374B3}"/>
          </ac:grpSpMkLst>
        </pc:grpChg>
        <pc:grpChg chg="mod">
          <ac:chgData name="Veronique Meurgues" userId="a754ac75-8d4e-4041-86fd-288429ad2542" providerId="ADAL" clId="{4FDE3FCE-C11D-4AE4-AC17-4BB604476764}" dt="2025-11-07T17:54:44.151" v="16095" actId="1076"/>
          <ac:grpSpMkLst>
            <pc:docMk/>
            <pc:sldMk cId="3532055894" sldId="269"/>
            <ac:grpSpMk id="43" creationId="{87A71412-AA6E-3744-5AE2-3494D1A5CB50}"/>
          </ac:grpSpMkLst>
        </pc:grpChg>
        <pc:grpChg chg="mod">
          <ac:chgData name="Veronique Meurgues" userId="a754ac75-8d4e-4041-86fd-288429ad2542" providerId="ADAL" clId="{4FDE3FCE-C11D-4AE4-AC17-4BB604476764}" dt="2025-11-07T18:11:39.069" v="16310" actId="1038"/>
          <ac:grpSpMkLst>
            <pc:docMk/>
            <pc:sldMk cId="3532055894" sldId="269"/>
            <ac:grpSpMk id="3491" creationId="{82F88054-AB30-405B-0E6D-E6A4B67E52F6}"/>
          </ac:grpSpMkLst>
        </pc:grpChg>
        <pc:grpChg chg="mod">
          <ac:chgData name="Veronique Meurgues" userId="a754ac75-8d4e-4041-86fd-288429ad2542" providerId="ADAL" clId="{4FDE3FCE-C11D-4AE4-AC17-4BB604476764}" dt="2025-11-07T17:55:15.271" v="16178" actId="1037"/>
          <ac:grpSpMkLst>
            <pc:docMk/>
            <pc:sldMk cId="3532055894" sldId="269"/>
            <ac:grpSpMk id="3494" creationId="{73D5AE85-94C2-4FAA-1E1D-03CF13EA84ED}"/>
          </ac:grpSpMkLst>
        </pc:grpChg>
        <pc:grpChg chg="mod">
          <ac:chgData name="Veronique Meurgues" userId="a754ac75-8d4e-4041-86fd-288429ad2542" providerId="ADAL" clId="{4FDE3FCE-C11D-4AE4-AC17-4BB604476764}" dt="2025-11-07T19:07:45.937" v="16841" actId="1076"/>
          <ac:grpSpMkLst>
            <pc:docMk/>
            <pc:sldMk cId="3532055894" sldId="269"/>
            <ac:grpSpMk id="5439" creationId="{7285B47F-7265-7C82-EA4C-362108566854}"/>
          </ac:grpSpMkLst>
        </pc:grpChg>
        <pc:grpChg chg="mod">
          <ac:chgData name="Veronique Meurgues" userId="a754ac75-8d4e-4041-86fd-288429ad2542" providerId="ADAL" clId="{4FDE3FCE-C11D-4AE4-AC17-4BB604476764}" dt="2025-11-07T17:45:03.744" v="15986" actId="1076"/>
          <ac:grpSpMkLst>
            <pc:docMk/>
            <pc:sldMk cId="3532055894" sldId="269"/>
            <ac:grpSpMk id="5911" creationId="{47CBEC8F-7B55-D744-182C-E2AEAEBA46E9}"/>
          </ac:grpSpMkLst>
        </pc:grpChg>
        <pc:grpChg chg="ord">
          <ac:chgData name="Veronique Meurgues" userId="a754ac75-8d4e-4041-86fd-288429ad2542" providerId="ADAL" clId="{4FDE3FCE-C11D-4AE4-AC17-4BB604476764}" dt="2025-11-07T17:49:06.398" v="15999" actId="167"/>
          <ac:grpSpMkLst>
            <pc:docMk/>
            <pc:sldMk cId="3532055894" sldId="269"/>
            <ac:grpSpMk id="5913" creationId="{D38D54A6-BFF7-A59C-0F03-230DE4BA5495}"/>
          </ac:grpSpMkLst>
        </pc:grpChg>
        <pc:grpChg chg="ord">
          <ac:chgData name="Veronique Meurgues" userId="a754ac75-8d4e-4041-86fd-288429ad2542" providerId="ADAL" clId="{4FDE3FCE-C11D-4AE4-AC17-4BB604476764}" dt="2025-11-07T17:49:06.398" v="15999" actId="167"/>
          <ac:grpSpMkLst>
            <pc:docMk/>
            <pc:sldMk cId="3532055894" sldId="269"/>
            <ac:grpSpMk id="5914" creationId="{950DF5FE-04D4-2954-D965-43D4C00F1573}"/>
          </ac:grpSpMkLst>
        </pc:grpChg>
        <pc:grpChg chg="ord">
          <ac:chgData name="Veronique Meurgues" userId="a754ac75-8d4e-4041-86fd-288429ad2542" providerId="ADAL" clId="{4FDE3FCE-C11D-4AE4-AC17-4BB604476764}" dt="2025-11-07T17:49:06.398" v="15999" actId="167"/>
          <ac:grpSpMkLst>
            <pc:docMk/>
            <pc:sldMk cId="3532055894" sldId="269"/>
            <ac:grpSpMk id="5915" creationId="{16F667CC-69A2-4FED-B7C8-556477A2F12D}"/>
          </ac:grpSpMkLst>
        </pc:grpChg>
        <pc:grpChg chg="mod ord">
          <ac:chgData name="Veronique Meurgues" userId="a754ac75-8d4e-4041-86fd-288429ad2542" providerId="ADAL" clId="{4FDE3FCE-C11D-4AE4-AC17-4BB604476764}" dt="2025-11-07T17:58:48.657" v="16186" actId="1076"/>
          <ac:grpSpMkLst>
            <pc:docMk/>
            <pc:sldMk cId="3532055894" sldId="269"/>
            <ac:grpSpMk id="6580" creationId="{3C32AC74-C33E-7C4E-9E33-198D6A671DFE}"/>
          </ac:grpSpMkLst>
        </pc:grpChg>
        <pc:grpChg chg="mod ord">
          <ac:chgData name="Veronique Meurgues" userId="a754ac75-8d4e-4041-86fd-288429ad2542" providerId="ADAL" clId="{4FDE3FCE-C11D-4AE4-AC17-4BB604476764}" dt="2025-11-09T17:34:29.700" v="22937" actId="1076"/>
          <ac:grpSpMkLst>
            <pc:docMk/>
            <pc:sldMk cId="3532055894" sldId="269"/>
            <ac:grpSpMk id="6612" creationId="{E300AE82-99EE-97F9-37DC-244D54297804}"/>
          </ac:grpSpMkLst>
        </pc:grpChg>
        <pc:grpChg chg="mod">
          <ac:chgData name="Veronique Meurgues" userId="a754ac75-8d4e-4041-86fd-288429ad2542" providerId="ADAL" clId="{4FDE3FCE-C11D-4AE4-AC17-4BB604476764}" dt="2025-11-09T17:34:04.882" v="22932" actId="1076"/>
          <ac:grpSpMkLst>
            <pc:docMk/>
            <pc:sldMk cId="3532055894" sldId="269"/>
            <ac:grpSpMk id="6670" creationId="{1E2CD67A-7576-EF03-AF33-712B810F14C2}"/>
          </ac:grpSpMkLst>
        </pc:grpChg>
        <pc:picChg chg="add mod ord">
          <ac:chgData name="Veronique Meurgues" userId="a754ac75-8d4e-4041-86fd-288429ad2542" providerId="ADAL" clId="{4FDE3FCE-C11D-4AE4-AC17-4BB604476764}" dt="2025-11-09T20:51:18.900" v="27441" actId="167"/>
          <ac:picMkLst>
            <pc:docMk/>
            <pc:sldMk cId="3532055894" sldId="269"/>
            <ac:picMk id="3487" creationId="{48FCD9E8-89D5-6782-E3A6-7442F7EB2C14}"/>
          </ac:picMkLst>
        </pc:picChg>
      </pc:sldChg>
      <pc:sldChg chg="addSp delSp modSp add mod modTransition modClrScheme delAnim modAnim chgLayout">
        <pc:chgData name="Veronique Meurgues" userId="a754ac75-8d4e-4041-86fd-288429ad2542" providerId="ADAL" clId="{4FDE3FCE-C11D-4AE4-AC17-4BB604476764}" dt="2025-11-11T19:13:01.937" v="28670" actId="2085"/>
        <pc:sldMkLst>
          <pc:docMk/>
          <pc:sldMk cId="3241908578" sldId="273"/>
        </pc:sldMkLst>
        <pc:spChg chg="add mod ord">
          <ac:chgData name="Veronique Meurgues" userId="a754ac75-8d4e-4041-86fd-288429ad2542" providerId="ADAL" clId="{4FDE3FCE-C11D-4AE4-AC17-4BB604476764}" dt="2025-11-09T19:01:57.990" v="26802" actId="1076"/>
          <ac:spMkLst>
            <pc:docMk/>
            <pc:sldMk cId="3241908578" sldId="273"/>
            <ac:spMk id="2" creationId="{38BEA729-F7B2-1A93-F494-B5DFC0E24BEA}"/>
          </ac:spMkLst>
        </pc:spChg>
        <pc:spChg chg="add mod">
          <ac:chgData name="Veronique Meurgues" userId="a754ac75-8d4e-4041-86fd-288429ad2542" providerId="ADAL" clId="{4FDE3FCE-C11D-4AE4-AC17-4BB604476764}" dt="2025-11-11T19:13:01.937" v="28670" actId="2085"/>
          <ac:spMkLst>
            <pc:docMk/>
            <pc:sldMk cId="3241908578" sldId="273"/>
            <ac:spMk id="3" creationId="{1BA83FC3-5341-DF05-E00D-CBDFE74A11B5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15" creationId="{DA3324C5-C805-7D2E-ABBF-A7068E43B324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17" creationId="{05B8F635-5733-7926-85CD-1D4EA8AC8EF9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22" creationId="{963DEFEE-3CF5-0735-3E8E-CB3C93E046B3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26" creationId="{7578CFD3-8CEB-C512-8B38-DA581F126779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27" creationId="{6217E5C6-4425-2D0B-750B-E449BBC04848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29" creationId="{0FD8007B-4AF2-35CA-1DCA-76BB6BF93E07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31" creationId="{AB8EC927-03F0-ED8F-1786-C8ECF98235F3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32" creationId="{24314FFD-B03B-558B-35F5-F000A256861F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33" creationId="{10F4F155-0E5D-394B-BA77-D3F3CDE3EAF4}"/>
          </ac:spMkLst>
        </pc:spChg>
        <pc:spChg chg="mod">
          <ac:chgData name="Veronique Meurgues" userId="a754ac75-8d4e-4041-86fd-288429ad2542" providerId="ADAL" clId="{4FDE3FCE-C11D-4AE4-AC17-4BB604476764}" dt="2025-11-09T18:54:31.669" v="26764"/>
          <ac:spMkLst>
            <pc:docMk/>
            <pc:sldMk cId="3241908578" sldId="273"/>
            <ac:spMk id="35" creationId="{10064A74-4B55-BCC7-0822-BC4E1C0D34D2}"/>
          </ac:spMkLst>
        </pc:spChg>
        <pc:spChg chg="mod">
          <ac:chgData name="Veronique Meurgues" userId="a754ac75-8d4e-4041-86fd-288429ad2542" providerId="ADAL" clId="{4FDE3FCE-C11D-4AE4-AC17-4BB604476764}" dt="2025-11-09T17:52:26.785" v="23008" actId="207"/>
          <ac:spMkLst>
            <pc:docMk/>
            <pc:sldMk cId="3241908578" sldId="273"/>
            <ac:spMk id="133" creationId="{7B98CC90-68E2-E0B1-75AC-F597D806BB5D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163" creationId="{B75437E3-0942-01D8-6609-FBE1B7315385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817" creationId="{0963A8EA-DE5E-75FB-53CB-EB4F1D248321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847" creationId="{0E734DA9-1E1A-4008-938B-07219ACDC40C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1099" creationId="{BA7A082A-E746-9BA7-2CCA-BA5D132D2E68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1118" creationId="{65BD5DF1-5A91-3016-5CB0-DEE558067443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1604" creationId="{9818A755-C080-F7B6-030F-B9065C9FD816}"/>
          </ac:spMkLst>
        </pc:spChg>
        <pc:spChg chg="mod">
          <ac:chgData name="Veronique Meurgues" userId="a754ac75-8d4e-4041-86fd-288429ad2542" providerId="ADAL" clId="{4FDE3FCE-C11D-4AE4-AC17-4BB604476764}" dt="2025-11-09T18:34:42.361" v="26679" actId="207"/>
          <ac:spMkLst>
            <pc:docMk/>
            <pc:sldMk cId="3241908578" sldId="273"/>
            <ac:spMk id="1609" creationId="{EE626246-B570-F0D6-5FB7-C295F551AD63}"/>
          </ac:spMkLst>
        </pc:spChg>
        <pc:spChg chg="mod ord">
          <ac:chgData name="Veronique Meurgues" userId="a754ac75-8d4e-4041-86fd-288429ad2542" providerId="ADAL" clId="{4FDE3FCE-C11D-4AE4-AC17-4BB604476764}" dt="2025-11-08T20:27:21.450" v="21074" actId="1038"/>
          <ac:spMkLst>
            <pc:docMk/>
            <pc:sldMk cId="3241908578" sldId="273"/>
            <ac:spMk id="1617" creationId="{76CC88CB-E958-F3EE-8832-4C9D25C64DCA}"/>
          </ac:spMkLst>
        </pc:spChg>
        <pc:spChg chg="mod">
          <ac:chgData name="Veronique Meurgues" userId="a754ac75-8d4e-4041-86fd-288429ad2542" providerId="ADAL" clId="{4FDE3FCE-C11D-4AE4-AC17-4BB604476764}" dt="2025-11-09T18:30:34.741" v="26653" actId="207"/>
          <ac:spMkLst>
            <pc:docMk/>
            <pc:sldMk cId="3241908578" sldId="273"/>
            <ac:spMk id="1622" creationId="{EC28623C-8EDA-9AAA-AF45-6DDD6BE547A9}"/>
          </ac:spMkLst>
        </pc:spChg>
        <pc:spChg chg="mod">
          <ac:chgData name="Veronique Meurgues" userId="a754ac75-8d4e-4041-86fd-288429ad2542" providerId="ADAL" clId="{4FDE3FCE-C11D-4AE4-AC17-4BB604476764}" dt="2025-11-09T18:30:34.741" v="26653" actId="207"/>
          <ac:spMkLst>
            <pc:docMk/>
            <pc:sldMk cId="3241908578" sldId="273"/>
            <ac:spMk id="1629" creationId="{999276B7-F56B-2417-0FEC-857152CB0E2B}"/>
          </ac:spMkLst>
        </pc:spChg>
        <pc:spChg chg="mod">
          <ac:chgData name="Veronique Meurgues" userId="a754ac75-8d4e-4041-86fd-288429ad2542" providerId="ADAL" clId="{4FDE3FCE-C11D-4AE4-AC17-4BB604476764}" dt="2025-11-09T18:35:44.697" v="26686" actId="207"/>
          <ac:spMkLst>
            <pc:docMk/>
            <pc:sldMk cId="3241908578" sldId="273"/>
            <ac:spMk id="1641" creationId="{09E03DA5-C294-7AAF-7AA4-CDE4A94B5900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1652" creationId="{831C2F74-3FCD-F3EA-A0F7-B53FADE5A93F}"/>
          </ac:spMkLst>
        </pc:spChg>
        <pc:spChg chg="mod">
          <ac:chgData name="Veronique Meurgues" userId="a754ac75-8d4e-4041-86fd-288429ad2542" providerId="ADAL" clId="{4FDE3FCE-C11D-4AE4-AC17-4BB604476764}" dt="2025-11-09T18:30:23.361" v="26651" actId="207"/>
          <ac:spMkLst>
            <pc:docMk/>
            <pc:sldMk cId="3241908578" sldId="273"/>
            <ac:spMk id="1681" creationId="{E98B9C3E-6B88-BC47-4B56-CE3B678258CF}"/>
          </ac:spMkLst>
        </pc:spChg>
        <pc:spChg chg="mod">
          <ac:chgData name="Veronique Meurgues" userId="a754ac75-8d4e-4041-86fd-288429ad2542" providerId="ADAL" clId="{4FDE3FCE-C11D-4AE4-AC17-4BB604476764}" dt="2025-11-09T18:30:23.361" v="26651" actId="207"/>
          <ac:spMkLst>
            <pc:docMk/>
            <pc:sldMk cId="3241908578" sldId="273"/>
            <ac:spMk id="1688" creationId="{7C9F574A-22F5-66DC-0D8F-5A8E219F2CAD}"/>
          </ac:spMkLst>
        </pc:spChg>
        <pc:spChg chg="mod">
          <ac:chgData name="Veronique Meurgues" userId="a754ac75-8d4e-4041-86fd-288429ad2542" providerId="ADAL" clId="{4FDE3FCE-C11D-4AE4-AC17-4BB604476764}" dt="2025-11-09T18:30:40.321" v="26656" actId="1076"/>
          <ac:spMkLst>
            <pc:docMk/>
            <pc:sldMk cId="3241908578" sldId="273"/>
            <ac:spMk id="1699" creationId="{3470040E-F1A4-4F2B-473F-3E48AAA01993}"/>
          </ac:spMkLst>
        </pc:spChg>
        <pc:spChg chg="mod">
          <ac:chgData name="Veronique Meurgues" userId="a754ac75-8d4e-4041-86fd-288429ad2542" providerId="ADAL" clId="{4FDE3FCE-C11D-4AE4-AC17-4BB604476764}" dt="2025-11-09T18:35:21.960" v="26684" actId="207"/>
          <ac:spMkLst>
            <pc:docMk/>
            <pc:sldMk cId="3241908578" sldId="273"/>
            <ac:spMk id="1700" creationId="{099DEF04-D5D1-6CEC-ED10-59701575600C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1719" creationId="{E01D1625-048E-6F23-41B7-6AEB39D8CA29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1726" creationId="{BDAEDEC0-8107-A4D7-E5BF-D2937381C294}"/>
          </ac:spMkLst>
        </pc:spChg>
        <pc:spChg chg="mod">
          <ac:chgData name="Veronique Meurgues" userId="a754ac75-8d4e-4041-86fd-288429ad2542" providerId="ADAL" clId="{4FDE3FCE-C11D-4AE4-AC17-4BB604476764}" dt="2025-11-09T18:30:10.568" v="26650" actId="207"/>
          <ac:spMkLst>
            <pc:docMk/>
            <pc:sldMk cId="3241908578" sldId="273"/>
            <ac:spMk id="1739" creationId="{EF15D869-D0EF-C40E-5C94-AD45BC658890}"/>
          </ac:spMkLst>
        </pc:spChg>
        <pc:spChg chg="mod">
          <ac:chgData name="Veronique Meurgues" userId="a754ac75-8d4e-4041-86fd-288429ad2542" providerId="ADAL" clId="{4FDE3FCE-C11D-4AE4-AC17-4BB604476764}" dt="2025-11-09T18:30:10.568" v="26650" actId="207"/>
          <ac:spMkLst>
            <pc:docMk/>
            <pc:sldMk cId="3241908578" sldId="273"/>
            <ac:spMk id="1746" creationId="{BF179976-2804-9452-2770-75569BC957AD}"/>
          </ac:spMkLst>
        </pc:spChg>
        <pc:spChg chg="mod">
          <ac:chgData name="Veronique Meurgues" userId="a754ac75-8d4e-4041-86fd-288429ad2542" providerId="ADAL" clId="{4FDE3FCE-C11D-4AE4-AC17-4BB604476764}" dt="2025-11-09T18:35:54.777" v="26687" actId="207"/>
          <ac:spMkLst>
            <pc:docMk/>
            <pc:sldMk cId="3241908578" sldId="273"/>
            <ac:spMk id="1758" creationId="{C9224CFD-5759-8946-1BCA-3CDFC8121ACE}"/>
          </ac:spMkLst>
        </pc:spChg>
        <pc:spChg chg="mod">
          <ac:chgData name="Veronique Meurgues" userId="a754ac75-8d4e-4041-86fd-288429ad2542" providerId="ADAL" clId="{4FDE3FCE-C11D-4AE4-AC17-4BB604476764}" dt="2025-11-07T17:36:03.781" v="15950"/>
          <ac:spMkLst>
            <pc:docMk/>
            <pc:sldMk cId="3241908578" sldId="273"/>
            <ac:spMk id="1770" creationId="{941AA04A-C00A-B68F-DA4E-1206668B4F5B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37" creationId="{D8696E0A-3F30-4EEC-8AE3-0C2CEC3CAB89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42" creationId="{E64F2C9D-4347-45DF-0CA7-FCDC51568413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51" creationId="{F48B6B84-7D8B-8363-0966-3100FC13DA5A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56" creationId="{1BB69FEA-9367-CF30-4198-69D7FAD9116D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58" creationId="{E46FCC8E-5CC5-7CDA-B857-BF14B142C2FF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65" creationId="{02DFE531-19FC-0619-23E1-3A86FBC12DFB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68" creationId="{4505E559-6BEB-FCF9-28BB-0115FC316094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70" creationId="{48228DF3-999E-301E-ED1B-82EDF4AAFF6D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86" creationId="{0534042F-FA83-C937-1180-0CBF0939336B}"/>
          </ac:spMkLst>
        </pc:spChg>
        <pc:spChg chg="mod">
          <ac:chgData name="Veronique Meurgues" userId="a754ac75-8d4e-4041-86fd-288429ad2542" providerId="ADAL" clId="{4FDE3FCE-C11D-4AE4-AC17-4BB604476764}" dt="2025-11-07T19:15:08.765" v="16855"/>
          <ac:spMkLst>
            <pc:docMk/>
            <pc:sldMk cId="3241908578" sldId="273"/>
            <ac:spMk id="1888" creationId="{CCF6B6D1-E902-DF4B-26E8-266CE55FC91D}"/>
          </ac:spMkLst>
        </pc:spChg>
        <pc:grpChg chg="mod ord">
          <ac:chgData name="Veronique Meurgues" userId="a754ac75-8d4e-4041-86fd-288429ad2542" providerId="ADAL" clId="{4FDE3FCE-C11D-4AE4-AC17-4BB604476764}" dt="2025-11-09T19:03:21.299" v="26815" actId="1076"/>
          <ac:grpSpMkLst>
            <pc:docMk/>
            <pc:sldMk cId="3241908578" sldId="273"/>
            <ac:grpSpMk id="7" creationId="{ECE95908-B8E0-811A-59B5-D11A22C6F32D}"/>
          </ac:grpSpMkLst>
        </pc:grpChg>
        <pc:grpChg chg="mod ord">
          <ac:chgData name="Veronique Meurgues" userId="a754ac75-8d4e-4041-86fd-288429ad2542" providerId="ADAL" clId="{4FDE3FCE-C11D-4AE4-AC17-4BB604476764}" dt="2025-11-09T18:57:42.697" v="26778" actId="164"/>
          <ac:grpSpMkLst>
            <pc:docMk/>
            <pc:sldMk cId="3241908578" sldId="273"/>
            <ac:grpSpMk id="14" creationId="{CC4FDA1B-225E-2655-FA34-D6E4BE7C7A0A}"/>
          </ac:grpSpMkLst>
        </pc:grpChg>
        <pc:grpChg chg="add mod">
          <ac:chgData name="Veronique Meurgues" userId="a754ac75-8d4e-4041-86fd-288429ad2542" providerId="ADAL" clId="{4FDE3FCE-C11D-4AE4-AC17-4BB604476764}" dt="2025-11-09T18:58:01.663" v="26779" actId="1076"/>
          <ac:grpSpMkLst>
            <pc:docMk/>
            <pc:sldMk cId="3241908578" sldId="273"/>
            <ac:grpSpMk id="40" creationId="{E56CC3E2-4844-8109-B4FB-72D8D4CD7335}"/>
          </ac:grpSpMkLst>
        </pc:grpChg>
        <pc:grpChg chg="mod ord">
          <ac:chgData name="Veronique Meurgues" userId="a754ac75-8d4e-4041-86fd-288429ad2542" providerId="ADAL" clId="{4FDE3FCE-C11D-4AE4-AC17-4BB604476764}" dt="2025-11-09T19:04:54.010" v="26824" actId="1076"/>
          <ac:grpSpMkLst>
            <pc:docMk/>
            <pc:sldMk cId="3241908578" sldId="273"/>
            <ac:grpSpMk id="1618" creationId="{5F63521B-AE68-86EE-9411-8F973D590C1C}"/>
          </ac:grpSpMkLst>
        </pc:grpChg>
        <pc:grpChg chg="mod ord">
          <ac:chgData name="Veronique Meurgues" userId="a754ac75-8d4e-4041-86fd-288429ad2542" providerId="ADAL" clId="{4FDE3FCE-C11D-4AE4-AC17-4BB604476764}" dt="2025-11-09T19:04:18.429" v="26820" actId="1076"/>
          <ac:grpSpMkLst>
            <pc:docMk/>
            <pc:sldMk cId="3241908578" sldId="273"/>
            <ac:grpSpMk id="1677" creationId="{1277B6A2-2718-BB9D-7E4A-347AF9412F1F}"/>
          </ac:grpSpMkLst>
        </pc:grpChg>
        <pc:grpChg chg="mod ord">
          <ac:chgData name="Veronique Meurgues" userId="a754ac75-8d4e-4041-86fd-288429ad2542" providerId="ADAL" clId="{4FDE3FCE-C11D-4AE4-AC17-4BB604476764}" dt="2025-11-09T19:01:12.083" v="26799" actId="166"/>
          <ac:grpSpMkLst>
            <pc:docMk/>
            <pc:sldMk cId="3241908578" sldId="273"/>
            <ac:grpSpMk id="1735" creationId="{1F6B1FFA-ED94-B55B-C6B8-CDED6231702D}"/>
          </ac:grpSpMkLst>
        </pc:grpChg>
        <pc:grpChg chg="mod ord">
          <ac:chgData name="Veronique Meurgues" userId="a754ac75-8d4e-4041-86fd-288429ad2542" providerId="ADAL" clId="{4FDE3FCE-C11D-4AE4-AC17-4BB604476764}" dt="2025-11-08T19:57:50.579" v="20578" actId="1076"/>
          <ac:grpSpMkLst>
            <pc:docMk/>
            <pc:sldMk cId="3241908578" sldId="273"/>
            <ac:grpSpMk id="1828" creationId="{03AA858A-894D-2AF9-19B5-91E95356E20D}"/>
          </ac:grpSpMkLst>
        </pc:grpChg>
        <pc:picChg chg="add mod ord modCrop">
          <ac:chgData name="Veronique Meurgues" userId="a754ac75-8d4e-4041-86fd-288429ad2542" providerId="ADAL" clId="{4FDE3FCE-C11D-4AE4-AC17-4BB604476764}" dt="2025-11-09T20:44:50.706" v="27348" actId="18131"/>
          <ac:picMkLst>
            <pc:docMk/>
            <pc:sldMk cId="3241908578" sldId="273"/>
            <ac:picMk id="4" creationId="{56D306AA-0603-BACC-CA33-08EE204B8E95}"/>
          </ac:picMkLst>
        </pc:picChg>
        <pc:picChg chg="add mod ord">
          <ac:chgData name="Veronique Meurgues" userId="a754ac75-8d4e-4041-86fd-288429ad2542" providerId="ADAL" clId="{4FDE3FCE-C11D-4AE4-AC17-4BB604476764}" dt="2025-11-09T18:57:42.697" v="26778" actId="164"/>
          <ac:picMkLst>
            <pc:docMk/>
            <pc:sldMk cId="3241908578" sldId="273"/>
            <ac:picMk id="39" creationId="{C8683FBB-DA7F-FF2F-76BC-997CF3A319BF}"/>
          </ac:picMkLst>
        </pc:picChg>
      </pc:sldChg>
      <pc:sldChg chg="addSp delSp modSp add mod modTransition modClrScheme addAnim delAnim modAnim chgLayout">
        <pc:chgData name="Veronique Meurgues" userId="a754ac75-8d4e-4041-86fd-288429ad2542" providerId="ADAL" clId="{4FDE3FCE-C11D-4AE4-AC17-4BB604476764}" dt="2025-11-11T17:20:49.135" v="28019"/>
        <pc:sldMkLst>
          <pc:docMk/>
          <pc:sldMk cId="1575075903" sldId="275"/>
        </pc:sldMkLst>
        <pc:spChg chg="add mod ord">
          <ac:chgData name="Veronique Meurgues" userId="a754ac75-8d4e-4041-86fd-288429ad2542" providerId="ADAL" clId="{4FDE3FCE-C11D-4AE4-AC17-4BB604476764}" dt="2025-11-08T21:43:50.893" v="22191" actId="1076"/>
          <ac:spMkLst>
            <pc:docMk/>
            <pc:sldMk cId="1575075903" sldId="275"/>
            <ac:spMk id="3" creationId="{FC87EA2E-7F5F-88D4-F0EB-D6AF71F3D30C}"/>
          </ac:spMkLst>
        </pc:spChg>
        <pc:spChg chg="mod">
          <ac:chgData name="Veronique Meurgues" userId="a754ac75-8d4e-4041-86fd-288429ad2542" providerId="ADAL" clId="{4FDE3FCE-C11D-4AE4-AC17-4BB604476764}" dt="2025-11-09T18:34:19.477" v="26677" actId="207"/>
          <ac:spMkLst>
            <pc:docMk/>
            <pc:sldMk cId="1575075903" sldId="275"/>
            <ac:spMk id="6" creationId="{B132043E-0327-CC98-A47D-BD19F1E953A6}"/>
          </ac:spMkLst>
        </pc:spChg>
        <pc:spChg chg="mod">
          <ac:chgData name="Veronique Meurgues" userId="a754ac75-8d4e-4041-86fd-288429ad2542" providerId="ADAL" clId="{4FDE3FCE-C11D-4AE4-AC17-4BB604476764}" dt="2025-11-09T18:48:27.482" v="26747" actId="207"/>
          <ac:spMkLst>
            <pc:docMk/>
            <pc:sldMk cId="1575075903" sldId="275"/>
            <ac:spMk id="8" creationId="{CDEB107E-FF57-0733-3AD8-DE994773FDC3}"/>
          </ac:spMkLst>
        </pc:spChg>
        <pc:spChg chg="mod">
          <ac:chgData name="Veronique Meurgues" userId="a754ac75-8d4e-4041-86fd-288429ad2542" providerId="ADAL" clId="{4FDE3FCE-C11D-4AE4-AC17-4BB604476764}" dt="2025-11-09T18:48:27.482" v="26747" actId="207"/>
          <ac:spMkLst>
            <pc:docMk/>
            <pc:sldMk cId="1575075903" sldId="275"/>
            <ac:spMk id="9" creationId="{4B54D369-C0C3-06A4-4370-6ACDB55DBC2A}"/>
          </ac:spMkLst>
        </pc:spChg>
        <pc:spChg chg="mod">
          <ac:chgData name="Veronique Meurgues" userId="a754ac75-8d4e-4041-86fd-288429ad2542" providerId="ADAL" clId="{4FDE3FCE-C11D-4AE4-AC17-4BB604476764}" dt="2025-11-09T18:48:27.482" v="26747" actId="207"/>
          <ac:spMkLst>
            <pc:docMk/>
            <pc:sldMk cId="1575075903" sldId="275"/>
            <ac:spMk id="10" creationId="{D35DBACF-4C85-0570-0047-09253C6ABC99}"/>
          </ac:spMkLst>
        </pc:spChg>
        <pc:spChg chg="mod">
          <ac:chgData name="Veronique Meurgues" userId="a754ac75-8d4e-4041-86fd-288429ad2542" providerId="ADAL" clId="{4FDE3FCE-C11D-4AE4-AC17-4BB604476764}" dt="2025-11-09T18:19:10.581" v="25787" actId="207"/>
          <ac:spMkLst>
            <pc:docMk/>
            <pc:sldMk cId="1575075903" sldId="275"/>
            <ac:spMk id="18" creationId="{33D4822B-CB61-A759-DBEA-9C478F5E43B6}"/>
          </ac:spMkLst>
        </pc:spChg>
        <pc:spChg chg="mod">
          <ac:chgData name="Veronique Meurgues" userId="a754ac75-8d4e-4041-86fd-288429ad2542" providerId="ADAL" clId="{4FDE3FCE-C11D-4AE4-AC17-4BB604476764}" dt="2025-11-09T18:19:17.435" v="25788" actId="207"/>
          <ac:spMkLst>
            <pc:docMk/>
            <pc:sldMk cId="1575075903" sldId="275"/>
            <ac:spMk id="19" creationId="{C93EA306-73C9-DF7B-662F-C507555E82BD}"/>
          </ac:spMkLst>
        </pc:spChg>
        <pc:spChg chg="mod">
          <ac:chgData name="Veronique Meurgues" userId="a754ac75-8d4e-4041-86fd-288429ad2542" providerId="ADAL" clId="{4FDE3FCE-C11D-4AE4-AC17-4BB604476764}" dt="2025-11-09T17:48:12.835" v="22987" actId="207"/>
          <ac:spMkLst>
            <pc:docMk/>
            <pc:sldMk cId="1575075903" sldId="275"/>
            <ac:spMk id="20" creationId="{B391EC5D-EE14-658A-3B23-59EC2487BAB6}"/>
          </ac:spMkLst>
        </pc:spChg>
        <pc:spChg chg="mod">
          <ac:chgData name="Veronique Meurgues" userId="a754ac75-8d4e-4041-86fd-288429ad2542" providerId="ADAL" clId="{4FDE3FCE-C11D-4AE4-AC17-4BB604476764}" dt="2025-11-09T17:48:00.792" v="22986" actId="207"/>
          <ac:spMkLst>
            <pc:docMk/>
            <pc:sldMk cId="1575075903" sldId="275"/>
            <ac:spMk id="22" creationId="{14E018F1-AA35-226D-95A0-7A65BC68298E}"/>
          </ac:spMkLst>
        </pc:spChg>
        <pc:spChg chg="mod">
          <ac:chgData name="Veronique Meurgues" userId="a754ac75-8d4e-4041-86fd-288429ad2542" providerId="ADAL" clId="{4FDE3FCE-C11D-4AE4-AC17-4BB604476764}" dt="2025-11-09T18:08:40.564" v="25588" actId="207"/>
          <ac:spMkLst>
            <pc:docMk/>
            <pc:sldMk cId="1575075903" sldId="275"/>
            <ac:spMk id="24" creationId="{638C6F9D-64E1-F6E1-E601-4C26247C0F95}"/>
          </ac:spMkLst>
        </pc:spChg>
        <pc:spChg chg="mod">
          <ac:chgData name="Veronique Meurgues" userId="a754ac75-8d4e-4041-86fd-288429ad2542" providerId="ADAL" clId="{4FDE3FCE-C11D-4AE4-AC17-4BB604476764}" dt="2025-11-09T18:08:25.255" v="25587" actId="207"/>
          <ac:spMkLst>
            <pc:docMk/>
            <pc:sldMk cId="1575075903" sldId="275"/>
            <ac:spMk id="26" creationId="{91EF519F-970C-D0D3-F493-D4314EB5C383}"/>
          </ac:spMkLst>
        </pc:spChg>
        <pc:spChg chg="mod">
          <ac:chgData name="Veronique Meurgues" userId="a754ac75-8d4e-4041-86fd-288429ad2542" providerId="ADAL" clId="{4FDE3FCE-C11D-4AE4-AC17-4BB604476764}" dt="2025-11-08T19:51:12.494" v="20348"/>
          <ac:spMkLst>
            <pc:docMk/>
            <pc:sldMk cId="1575075903" sldId="275"/>
            <ac:spMk id="30" creationId="{6D81E0E7-9B99-54E2-96B8-B14B818B4656}"/>
          </ac:spMkLst>
        </pc:spChg>
        <pc:spChg chg="mod">
          <ac:chgData name="Veronique Meurgues" userId="a754ac75-8d4e-4041-86fd-288429ad2542" providerId="ADAL" clId="{4FDE3FCE-C11D-4AE4-AC17-4BB604476764}" dt="2025-11-08T19:51:12.494" v="20348"/>
          <ac:spMkLst>
            <pc:docMk/>
            <pc:sldMk cId="1575075903" sldId="275"/>
            <ac:spMk id="31" creationId="{2C9D43BD-CA88-BF91-0B6B-1AB67486089B}"/>
          </ac:spMkLst>
        </pc:spChg>
        <pc:spChg chg="mod">
          <ac:chgData name="Veronique Meurgues" userId="a754ac75-8d4e-4041-86fd-288429ad2542" providerId="ADAL" clId="{4FDE3FCE-C11D-4AE4-AC17-4BB604476764}" dt="2025-11-09T18:07:46.067" v="25585" actId="207"/>
          <ac:spMkLst>
            <pc:docMk/>
            <pc:sldMk cId="1575075903" sldId="275"/>
            <ac:spMk id="34" creationId="{C1986A50-6FA9-0B7F-EE5D-9D866634C442}"/>
          </ac:spMkLst>
        </pc:spChg>
        <pc:spChg chg="mod">
          <ac:chgData name="Veronique Meurgues" userId="a754ac75-8d4e-4041-86fd-288429ad2542" providerId="ADAL" clId="{4FDE3FCE-C11D-4AE4-AC17-4BB604476764}" dt="2025-11-08T19:51:12.494" v="20348"/>
          <ac:spMkLst>
            <pc:docMk/>
            <pc:sldMk cId="1575075903" sldId="275"/>
            <ac:spMk id="40" creationId="{3958FDC6-AFDA-00B8-7FBF-98C9136E38FC}"/>
          </ac:spMkLst>
        </pc:spChg>
        <pc:spChg chg="mod">
          <ac:chgData name="Veronique Meurgues" userId="a754ac75-8d4e-4041-86fd-288429ad2542" providerId="ADAL" clId="{4FDE3FCE-C11D-4AE4-AC17-4BB604476764}" dt="2025-11-09T18:48:27.482" v="26747" actId="207"/>
          <ac:spMkLst>
            <pc:docMk/>
            <pc:sldMk cId="1575075903" sldId="275"/>
            <ac:spMk id="45" creationId="{5652CE21-8879-D3BD-0C2C-F25261E51C62}"/>
          </ac:spMkLst>
        </pc:spChg>
        <pc:spChg chg="mod">
          <ac:chgData name="Veronique Meurgues" userId="a754ac75-8d4e-4041-86fd-288429ad2542" providerId="ADAL" clId="{4FDE3FCE-C11D-4AE4-AC17-4BB604476764}" dt="2025-11-07T20:41:11.502" v="18676"/>
          <ac:spMkLst>
            <pc:docMk/>
            <pc:sldMk cId="1575075903" sldId="275"/>
            <ac:spMk id="140" creationId="{872DA5D6-7790-5EB1-10B5-6CB76905CFB1}"/>
          </ac:spMkLst>
        </pc:spChg>
        <pc:spChg chg="mod">
          <ac:chgData name="Veronique Meurgues" userId="a754ac75-8d4e-4041-86fd-288429ad2542" providerId="ADAL" clId="{4FDE3FCE-C11D-4AE4-AC17-4BB604476764}" dt="2025-11-09T18:48:03.298" v="26745" actId="207"/>
          <ac:spMkLst>
            <pc:docMk/>
            <pc:sldMk cId="1575075903" sldId="275"/>
            <ac:spMk id="142" creationId="{5ABC2079-1FA2-8221-D6BB-026E32932FE7}"/>
          </ac:spMkLst>
        </pc:spChg>
        <pc:spChg chg="mod">
          <ac:chgData name="Veronique Meurgues" userId="a754ac75-8d4e-4041-86fd-288429ad2542" providerId="ADAL" clId="{4FDE3FCE-C11D-4AE4-AC17-4BB604476764}" dt="2025-11-09T17:51:02.174" v="22998" actId="207"/>
          <ac:spMkLst>
            <pc:docMk/>
            <pc:sldMk cId="1575075903" sldId="275"/>
            <ac:spMk id="212" creationId="{E3D87472-9DAF-A3A0-EDD8-49A8839C5FB6}"/>
          </ac:spMkLst>
        </pc:spChg>
        <pc:spChg chg="mod">
          <ac:chgData name="Veronique Meurgues" userId="a754ac75-8d4e-4041-86fd-288429ad2542" providerId="ADAL" clId="{4FDE3FCE-C11D-4AE4-AC17-4BB604476764}" dt="2025-11-08T19:51:12.494" v="20348"/>
          <ac:spMkLst>
            <pc:docMk/>
            <pc:sldMk cId="1575075903" sldId="275"/>
            <ac:spMk id="250" creationId="{701C4C50-7A81-5B3D-1EB4-4386BF4017F6}"/>
          </ac:spMkLst>
        </pc:spChg>
        <pc:spChg chg="mod">
          <ac:chgData name="Veronique Meurgues" userId="a754ac75-8d4e-4041-86fd-288429ad2542" providerId="ADAL" clId="{4FDE3FCE-C11D-4AE4-AC17-4BB604476764}" dt="2025-11-08T19:51:12.494" v="20348"/>
          <ac:spMkLst>
            <pc:docMk/>
            <pc:sldMk cId="1575075903" sldId="275"/>
            <ac:spMk id="252" creationId="{824BE0E4-6C7D-BA1D-2446-120D0B307098}"/>
          </ac:spMkLst>
        </pc:spChg>
        <pc:spChg chg="mod">
          <ac:chgData name="Veronique Meurgues" userId="a754ac75-8d4e-4041-86fd-288429ad2542" providerId="ADAL" clId="{4FDE3FCE-C11D-4AE4-AC17-4BB604476764}" dt="2025-11-09T18:48:10.287" v="26746" actId="207"/>
          <ac:spMkLst>
            <pc:docMk/>
            <pc:sldMk cId="1575075903" sldId="275"/>
            <ac:spMk id="782" creationId="{1412846E-7C25-9B1D-E48A-71DD52C8B47F}"/>
          </ac:spMkLst>
        </pc:spChg>
        <pc:spChg chg="mod">
          <ac:chgData name="Veronique Meurgues" userId="a754ac75-8d4e-4041-86fd-288429ad2542" providerId="ADAL" clId="{4FDE3FCE-C11D-4AE4-AC17-4BB604476764}" dt="2025-11-09T18:48:10.287" v="26746" actId="207"/>
          <ac:spMkLst>
            <pc:docMk/>
            <pc:sldMk cId="1575075903" sldId="275"/>
            <ac:spMk id="783" creationId="{3EB777FD-B902-2A58-3F31-BCE11168B6AD}"/>
          </ac:spMkLst>
        </pc:spChg>
        <pc:spChg chg="mod">
          <ac:chgData name="Veronique Meurgues" userId="a754ac75-8d4e-4041-86fd-288429ad2542" providerId="ADAL" clId="{4FDE3FCE-C11D-4AE4-AC17-4BB604476764}" dt="2025-11-09T18:48:10.287" v="26746" actId="207"/>
          <ac:spMkLst>
            <pc:docMk/>
            <pc:sldMk cId="1575075903" sldId="275"/>
            <ac:spMk id="784" creationId="{5EE9E895-FA34-1725-5BF8-F915874CCD54}"/>
          </ac:spMkLst>
        </pc:spChg>
        <pc:spChg chg="mod">
          <ac:chgData name="Veronique Meurgues" userId="a754ac75-8d4e-4041-86fd-288429ad2542" providerId="ADAL" clId="{4FDE3FCE-C11D-4AE4-AC17-4BB604476764}" dt="2025-11-09T18:47:52.633" v="26744" actId="207"/>
          <ac:spMkLst>
            <pc:docMk/>
            <pc:sldMk cId="1575075903" sldId="275"/>
            <ac:spMk id="785" creationId="{3F2095D9-E06E-B2AB-6CAC-57CF443B433B}"/>
          </ac:spMkLst>
        </pc:spChg>
        <pc:spChg chg="mod">
          <ac:chgData name="Veronique Meurgues" userId="a754ac75-8d4e-4041-86fd-288429ad2542" providerId="ADAL" clId="{4FDE3FCE-C11D-4AE4-AC17-4BB604476764}" dt="2025-11-07T20:41:11.502" v="18676"/>
          <ac:spMkLst>
            <pc:docMk/>
            <pc:sldMk cId="1575075903" sldId="275"/>
            <ac:spMk id="802" creationId="{55077FE4-0E99-1C2C-11E5-23924E57E103}"/>
          </ac:spMkLst>
        </pc:spChg>
        <pc:spChg chg="mod">
          <ac:chgData name="Veronique Meurgues" userId="a754ac75-8d4e-4041-86fd-288429ad2542" providerId="ADAL" clId="{4FDE3FCE-C11D-4AE4-AC17-4BB604476764}" dt="2025-11-07T20:41:11.502" v="18676"/>
          <ac:spMkLst>
            <pc:docMk/>
            <pc:sldMk cId="1575075903" sldId="275"/>
            <ac:spMk id="804" creationId="{26A6068B-51AD-7DD1-7219-7B1626A05175}"/>
          </ac:spMkLst>
        </pc:spChg>
        <pc:spChg chg="mod">
          <ac:chgData name="Veronique Meurgues" userId="a754ac75-8d4e-4041-86fd-288429ad2542" providerId="ADAL" clId="{4FDE3FCE-C11D-4AE4-AC17-4BB604476764}" dt="2025-11-07T20:41:11.502" v="18676"/>
          <ac:spMkLst>
            <pc:docMk/>
            <pc:sldMk cId="1575075903" sldId="275"/>
            <ac:spMk id="813" creationId="{AE0A9C30-D9BD-6EA6-4E5F-9E959B36D379}"/>
          </ac:spMkLst>
        </pc:spChg>
        <pc:spChg chg="mod">
          <ac:chgData name="Veronique Meurgues" userId="a754ac75-8d4e-4041-86fd-288429ad2542" providerId="ADAL" clId="{4FDE3FCE-C11D-4AE4-AC17-4BB604476764}" dt="2025-11-09T18:09:16.676" v="25590" actId="207"/>
          <ac:spMkLst>
            <pc:docMk/>
            <pc:sldMk cId="1575075903" sldId="275"/>
            <ac:spMk id="815" creationId="{DC8EC335-C622-EEE0-921E-1E7E5025F6DC}"/>
          </ac:spMkLst>
        </pc:spChg>
        <pc:spChg chg="mod">
          <ac:chgData name="Veronique Meurgues" userId="a754ac75-8d4e-4041-86fd-288429ad2542" providerId="ADAL" clId="{4FDE3FCE-C11D-4AE4-AC17-4BB604476764}" dt="2025-11-07T20:41:11.502" v="18676"/>
          <ac:spMkLst>
            <pc:docMk/>
            <pc:sldMk cId="1575075903" sldId="275"/>
            <ac:spMk id="824" creationId="{F0DF1739-AFD2-2055-2D5F-A9C8EF3CB24B}"/>
          </ac:spMkLst>
        </pc:spChg>
        <pc:spChg chg="mod">
          <ac:chgData name="Veronique Meurgues" userId="a754ac75-8d4e-4041-86fd-288429ad2542" providerId="ADAL" clId="{4FDE3FCE-C11D-4AE4-AC17-4BB604476764}" dt="2025-11-07T20:41:11.502" v="18676"/>
          <ac:spMkLst>
            <pc:docMk/>
            <pc:sldMk cId="1575075903" sldId="275"/>
            <ac:spMk id="826" creationId="{E6A158B0-87DE-A70C-9F6D-306FE621B19A}"/>
          </ac:spMkLst>
        </pc:spChg>
        <pc:spChg chg="mod">
          <ac:chgData name="Veronique Meurgues" userId="a754ac75-8d4e-4041-86fd-288429ad2542" providerId="ADAL" clId="{4FDE3FCE-C11D-4AE4-AC17-4BB604476764}" dt="2025-11-09T17:49:07.587" v="22991" actId="207"/>
          <ac:spMkLst>
            <pc:docMk/>
            <pc:sldMk cId="1575075903" sldId="275"/>
            <ac:spMk id="827" creationId="{AFC53A55-4520-7D8D-015F-6C79A461D47B}"/>
          </ac:spMkLst>
        </pc:spChg>
        <pc:spChg chg="mod">
          <ac:chgData name="Veronique Meurgues" userId="a754ac75-8d4e-4041-86fd-288429ad2542" providerId="ADAL" clId="{4FDE3FCE-C11D-4AE4-AC17-4BB604476764}" dt="2025-11-09T18:19:26.844" v="25789" actId="207"/>
          <ac:spMkLst>
            <pc:docMk/>
            <pc:sldMk cId="1575075903" sldId="275"/>
            <ac:spMk id="1105" creationId="{4CC49FF2-E2CC-CCA2-CFBE-BDD361F977C0}"/>
          </ac:spMkLst>
        </pc:spChg>
        <pc:spChg chg="mod">
          <ac:chgData name="Veronique Meurgues" userId="a754ac75-8d4e-4041-86fd-288429ad2542" providerId="ADAL" clId="{4FDE3FCE-C11D-4AE4-AC17-4BB604476764}" dt="2025-11-08T19:51:12.494" v="20348"/>
          <ac:spMkLst>
            <pc:docMk/>
            <pc:sldMk cId="1575075903" sldId="275"/>
            <ac:spMk id="1111" creationId="{82F125DA-D636-5330-A462-95441DFA4566}"/>
          </ac:spMkLst>
        </pc:spChg>
        <pc:spChg chg="mod">
          <ac:chgData name="Veronique Meurgues" userId="a754ac75-8d4e-4041-86fd-288429ad2542" providerId="ADAL" clId="{4FDE3FCE-C11D-4AE4-AC17-4BB604476764}" dt="2025-11-08T19:51:12.494" v="20348"/>
          <ac:spMkLst>
            <pc:docMk/>
            <pc:sldMk cId="1575075903" sldId="275"/>
            <ac:spMk id="1114" creationId="{F808F3F4-86F4-F40E-BCEB-69B1A71FF3A6}"/>
          </ac:spMkLst>
        </pc:spChg>
        <pc:spChg chg="mod">
          <ac:chgData name="Veronique Meurgues" userId="a754ac75-8d4e-4041-86fd-288429ad2542" providerId="ADAL" clId="{4FDE3FCE-C11D-4AE4-AC17-4BB604476764}" dt="2025-11-09T17:57:25.015" v="23021" actId="207"/>
          <ac:spMkLst>
            <pc:docMk/>
            <pc:sldMk cId="1575075903" sldId="275"/>
            <ac:spMk id="1116" creationId="{3AF02E73-0A9A-69D9-ACD4-A9D93B34C7AE}"/>
          </ac:spMkLst>
        </pc:spChg>
        <pc:spChg chg="mod">
          <ac:chgData name="Veronique Meurgues" userId="a754ac75-8d4e-4041-86fd-288429ad2542" providerId="ADAL" clId="{4FDE3FCE-C11D-4AE4-AC17-4BB604476764}" dt="2025-11-08T19:51:12.494" v="20348"/>
          <ac:spMkLst>
            <pc:docMk/>
            <pc:sldMk cId="1575075903" sldId="275"/>
            <ac:spMk id="1129" creationId="{51476A2C-E532-5201-2EF9-8C439B4353A9}"/>
          </ac:spMkLst>
        </pc:spChg>
        <pc:spChg chg="mod">
          <ac:chgData name="Veronique Meurgues" userId="a754ac75-8d4e-4041-86fd-288429ad2542" providerId="ADAL" clId="{4FDE3FCE-C11D-4AE4-AC17-4BB604476764}" dt="2025-11-08T20:09:53.639" v="20824" actId="164"/>
          <ac:spMkLst>
            <pc:docMk/>
            <pc:sldMk cId="1575075903" sldId="275"/>
            <ac:spMk id="1286" creationId="{0DE9D15B-4D5E-8B46-9DC9-0BA19DE6FEB6}"/>
          </ac:spMkLst>
        </pc:spChg>
        <pc:spChg chg="mod">
          <ac:chgData name="Veronique Meurgues" userId="a754ac75-8d4e-4041-86fd-288429ad2542" providerId="ADAL" clId="{4FDE3FCE-C11D-4AE4-AC17-4BB604476764}" dt="2025-11-08T20:09:53.639" v="20824" actId="164"/>
          <ac:spMkLst>
            <pc:docMk/>
            <pc:sldMk cId="1575075903" sldId="275"/>
            <ac:spMk id="1287" creationId="{625DB34E-E1CA-2FF5-C28C-3570BEA4854C}"/>
          </ac:spMkLst>
        </pc:spChg>
        <pc:spChg chg="mod">
          <ac:chgData name="Veronique Meurgues" userId="a754ac75-8d4e-4041-86fd-288429ad2542" providerId="ADAL" clId="{4FDE3FCE-C11D-4AE4-AC17-4BB604476764}" dt="2025-11-08T20:05:46.783" v="20753" actId="165"/>
          <ac:spMkLst>
            <pc:docMk/>
            <pc:sldMk cId="1575075903" sldId="275"/>
            <ac:spMk id="1327" creationId="{1C3E6375-28C5-ADB8-B083-2BB34005F5B8}"/>
          </ac:spMkLst>
        </pc:spChg>
        <pc:spChg chg="mod">
          <ac:chgData name="Veronique Meurgues" userId="a754ac75-8d4e-4041-86fd-288429ad2542" providerId="ADAL" clId="{4FDE3FCE-C11D-4AE4-AC17-4BB604476764}" dt="2025-11-08T20:05:46.783" v="20753" actId="165"/>
          <ac:spMkLst>
            <pc:docMk/>
            <pc:sldMk cId="1575075903" sldId="275"/>
            <ac:spMk id="1341" creationId="{61FDFA63-201D-987D-4D9C-6F3C5CC46EF6}"/>
          </ac:spMkLst>
        </pc:spChg>
        <pc:spChg chg="mod">
          <ac:chgData name="Veronique Meurgues" userId="a754ac75-8d4e-4041-86fd-288429ad2542" providerId="ADAL" clId="{4FDE3FCE-C11D-4AE4-AC17-4BB604476764}" dt="2025-11-08T20:05:46.783" v="20753" actId="165"/>
          <ac:spMkLst>
            <pc:docMk/>
            <pc:sldMk cId="1575075903" sldId="275"/>
            <ac:spMk id="1344" creationId="{27EE6D11-9D9B-5598-16DD-A02E7D8FDB8D}"/>
          </ac:spMkLst>
        </pc:spChg>
        <pc:spChg chg="mod">
          <ac:chgData name="Veronique Meurgues" userId="a754ac75-8d4e-4041-86fd-288429ad2542" providerId="ADAL" clId="{4FDE3FCE-C11D-4AE4-AC17-4BB604476764}" dt="2025-11-08T20:05:46.783" v="20753" actId="165"/>
          <ac:spMkLst>
            <pc:docMk/>
            <pc:sldMk cId="1575075903" sldId="275"/>
            <ac:spMk id="1345" creationId="{BF0F9971-8D94-E79E-FD72-3DEC5556714E}"/>
          </ac:spMkLst>
        </pc:spChg>
        <pc:spChg chg="mod">
          <ac:chgData name="Veronique Meurgues" userId="a754ac75-8d4e-4041-86fd-288429ad2542" providerId="ADAL" clId="{4FDE3FCE-C11D-4AE4-AC17-4BB604476764}" dt="2025-11-08T20:05:46.783" v="20753" actId="165"/>
          <ac:spMkLst>
            <pc:docMk/>
            <pc:sldMk cId="1575075903" sldId="275"/>
            <ac:spMk id="1355" creationId="{86424FB0-B65F-D9C0-02E4-9C0EF0C2E6F1}"/>
          </ac:spMkLst>
        </pc:spChg>
        <pc:spChg chg="mod">
          <ac:chgData name="Veronique Meurgues" userId="a754ac75-8d4e-4041-86fd-288429ad2542" providerId="ADAL" clId="{4FDE3FCE-C11D-4AE4-AC17-4BB604476764}" dt="2025-11-08T20:05:46.783" v="20753" actId="165"/>
          <ac:spMkLst>
            <pc:docMk/>
            <pc:sldMk cId="1575075903" sldId="275"/>
            <ac:spMk id="1366" creationId="{BF30FB65-F33E-0BC2-E595-2B2F1B3599EF}"/>
          </ac:spMkLst>
        </pc:spChg>
        <pc:spChg chg="mod">
          <ac:chgData name="Veronique Meurgues" userId="a754ac75-8d4e-4041-86fd-288429ad2542" providerId="ADAL" clId="{4FDE3FCE-C11D-4AE4-AC17-4BB604476764}" dt="2025-11-08T20:05:46.783" v="20753" actId="165"/>
          <ac:spMkLst>
            <pc:docMk/>
            <pc:sldMk cId="1575075903" sldId="275"/>
            <ac:spMk id="1422" creationId="{8B349B82-F5AA-FED2-6992-03983294ECFD}"/>
          </ac:spMkLst>
        </pc:spChg>
        <pc:spChg chg="mod">
          <ac:chgData name="Veronique Meurgues" userId="a754ac75-8d4e-4041-86fd-288429ad2542" providerId="ADAL" clId="{4FDE3FCE-C11D-4AE4-AC17-4BB604476764}" dt="2025-11-08T20:05:46.783" v="20753" actId="165"/>
          <ac:spMkLst>
            <pc:docMk/>
            <pc:sldMk cId="1575075903" sldId="275"/>
            <ac:spMk id="1441" creationId="{248BC1E8-E020-C148-6C11-32D9618CD3A0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517" creationId="{21DD84B0-57F1-C2EB-7104-2A398831542B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518" creationId="{BDDF8949-B11B-69A1-213D-0CDFEF3D2C4F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519" creationId="{C13673F9-05B1-4465-8455-50340C39551B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521" creationId="{B164E47A-96F4-BC4F-0719-EA633976C646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523" creationId="{29BE41E4-F0E4-5614-B0DE-0B002453DDEC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525" creationId="{00F40F32-838E-702C-25A5-7403BB241D29}"/>
          </ac:spMkLst>
        </pc:spChg>
        <pc:spChg chg="mod">
          <ac:chgData name="Veronique Meurgues" userId="a754ac75-8d4e-4041-86fd-288429ad2542" providerId="ADAL" clId="{4FDE3FCE-C11D-4AE4-AC17-4BB604476764}" dt="2025-11-08T20:14:10.312" v="20879" actId="1076"/>
          <ac:spMkLst>
            <pc:docMk/>
            <pc:sldMk cId="1575075903" sldId="275"/>
            <ac:spMk id="1555" creationId="{4219709E-98FF-DC29-B076-03F29874319E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600" creationId="{053D790A-962D-F362-22A7-0E6A478ED4DF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602" creationId="{61C30D71-EC0A-D46B-0CD0-1ED70E51A5C5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603" creationId="{904DC6D0-CBC0-385E-ED83-84F9FA053B9C}"/>
          </ac:spMkLst>
        </pc:spChg>
        <pc:spChg chg="mod">
          <ac:chgData name="Veronique Meurgues" userId="a754ac75-8d4e-4041-86fd-288429ad2542" providerId="ADAL" clId="{4FDE3FCE-C11D-4AE4-AC17-4BB604476764}" dt="2025-11-08T20:15:40.108" v="20966"/>
          <ac:spMkLst>
            <pc:docMk/>
            <pc:sldMk cId="1575075903" sldId="275"/>
            <ac:spMk id="1605" creationId="{2568CDDB-46BA-E73E-BA0B-3DAA2F8C2459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615" creationId="{97B7D076-7118-3922-D6F5-8F9AA3D6690B}"/>
          </ac:spMkLst>
        </pc:spChg>
        <pc:spChg chg="mod">
          <ac:chgData name="Veronique Meurgues" userId="a754ac75-8d4e-4041-86fd-288429ad2542" providerId="ADAL" clId="{4FDE3FCE-C11D-4AE4-AC17-4BB604476764}" dt="2025-11-08T20:05:13.808" v="20751" actId="1076"/>
          <ac:spMkLst>
            <pc:docMk/>
            <pc:sldMk cId="1575075903" sldId="275"/>
            <ac:spMk id="1688" creationId="{0DE1134F-FFA4-02ED-B286-A1EE118E36D7}"/>
          </ac:spMkLst>
        </pc:spChg>
        <pc:spChg chg="mod ord">
          <ac:chgData name="Veronique Meurgues" userId="a754ac75-8d4e-4041-86fd-288429ad2542" providerId="ADAL" clId="{4FDE3FCE-C11D-4AE4-AC17-4BB604476764}" dt="2025-11-08T20:13:17.732" v="20859" actId="1036"/>
          <ac:spMkLst>
            <pc:docMk/>
            <pc:sldMk cId="1575075903" sldId="275"/>
            <ac:spMk id="1699" creationId="{5A18800D-EBD9-2F65-EC59-EE3447AF867E}"/>
          </ac:spMkLst>
        </pc:spChg>
        <pc:spChg chg="mod ord">
          <ac:chgData name="Veronique Meurgues" userId="a754ac75-8d4e-4041-86fd-288429ad2542" providerId="ADAL" clId="{4FDE3FCE-C11D-4AE4-AC17-4BB604476764}" dt="2025-11-08T20:13:09.668" v="20855" actId="1038"/>
          <ac:spMkLst>
            <pc:docMk/>
            <pc:sldMk cId="1575075903" sldId="275"/>
            <ac:spMk id="1700" creationId="{F16A0A9C-39BD-6CA0-6DCF-402008DB756B}"/>
          </ac:spMkLst>
        </pc:spChg>
        <pc:spChg chg="mod ord">
          <ac:chgData name="Veronique Meurgues" userId="a754ac75-8d4e-4041-86fd-288429ad2542" providerId="ADAL" clId="{4FDE3FCE-C11D-4AE4-AC17-4BB604476764}" dt="2025-11-08T20:19:19.544" v="20998" actId="1076"/>
          <ac:spMkLst>
            <pc:docMk/>
            <pc:sldMk cId="1575075903" sldId="275"/>
            <ac:spMk id="1701" creationId="{24C16704-A469-88DE-CC76-046940528DAD}"/>
          </ac:spMkLst>
        </pc:spChg>
        <pc:spChg chg="mod ord">
          <ac:chgData name="Veronique Meurgues" userId="a754ac75-8d4e-4041-86fd-288429ad2542" providerId="ADAL" clId="{4FDE3FCE-C11D-4AE4-AC17-4BB604476764}" dt="2025-11-08T20:19:16.672" v="20997" actId="1076"/>
          <ac:spMkLst>
            <pc:docMk/>
            <pc:sldMk cId="1575075903" sldId="275"/>
            <ac:spMk id="1702" creationId="{3F45C651-DC95-C613-765B-F34C1F087D2F}"/>
          </ac:spMkLst>
        </pc:spChg>
        <pc:spChg chg="mod ord">
          <ac:chgData name="Veronique Meurgues" userId="a754ac75-8d4e-4041-86fd-288429ad2542" providerId="ADAL" clId="{4FDE3FCE-C11D-4AE4-AC17-4BB604476764}" dt="2025-11-08T20:13:09.668" v="20855" actId="1038"/>
          <ac:spMkLst>
            <pc:docMk/>
            <pc:sldMk cId="1575075903" sldId="275"/>
            <ac:spMk id="1703" creationId="{9EA3069F-1A88-59EE-89DE-902B979A0AA7}"/>
          </ac:spMkLst>
        </pc:spChg>
        <pc:spChg chg="mod ord">
          <ac:chgData name="Veronique Meurgues" userId="a754ac75-8d4e-4041-86fd-288429ad2542" providerId="ADAL" clId="{4FDE3FCE-C11D-4AE4-AC17-4BB604476764}" dt="2025-11-08T20:19:31.042" v="21000" actId="688"/>
          <ac:spMkLst>
            <pc:docMk/>
            <pc:sldMk cId="1575075903" sldId="275"/>
            <ac:spMk id="1704" creationId="{662325AE-3422-D054-35B1-372ED589F95B}"/>
          </ac:spMkLst>
        </pc:spChg>
        <pc:spChg chg="mod ord">
          <ac:chgData name="Veronique Meurgues" userId="a754ac75-8d4e-4041-86fd-288429ad2542" providerId="ADAL" clId="{4FDE3FCE-C11D-4AE4-AC17-4BB604476764}" dt="2025-11-08T20:13:09.668" v="20855" actId="1038"/>
          <ac:spMkLst>
            <pc:docMk/>
            <pc:sldMk cId="1575075903" sldId="275"/>
            <ac:spMk id="1705" creationId="{B6C2B957-F2B4-6307-2B4A-0E09CDCC522A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706" creationId="{81E24619-4C47-3C16-7C44-30D8333BFB40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710" creationId="{CE8D6CC3-8F32-A5A4-D9FB-E2A25D65576E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712" creationId="{6E3B4BFC-7EB2-FB98-8781-A585612E5296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719" creationId="{814F8DA5-0598-85BE-7518-2A31EC8A6C03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722" creationId="{BFCEA8EA-3039-E9A7-BD5A-51F61633DDAC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737" creationId="{5B4BBAFE-78A1-6E2D-1A2D-9A41D6BC7086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748" creationId="{6BAAE299-FD79-DD16-4472-84A4AE69FF4A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751" creationId="{BA0F8E88-8F25-8804-E064-D6EB2AB31C48}"/>
          </ac:spMkLst>
        </pc:spChg>
        <pc:spChg chg="mod">
          <ac:chgData name="Veronique Meurgues" userId="a754ac75-8d4e-4041-86fd-288429ad2542" providerId="ADAL" clId="{4FDE3FCE-C11D-4AE4-AC17-4BB604476764}" dt="2025-11-08T20:22:15.330" v="21010"/>
          <ac:spMkLst>
            <pc:docMk/>
            <pc:sldMk cId="1575075903" sldId="275"/>
            <ac:spMk id="1754" creationId="{C9A51BBB-A05E-2F01-3158-A02854584191}"/>
          </ac:spMkLst>
        </pc:spChg>
        <pc:spChg chg="mod">
          <ac:chgData name="Veronique Meurgues" userId="a754ac75-8d4e-4041-86fd-288429ad2542" providerId="ADAL" clId="{4FDE3FCE-C11D-4AE4-AC17-4BB604476764}" dt="2025-11-09T18:07:03.909" v="25582" actId="207"/>
          <ac:spMkLst>
            <pc:docMk/>
            <pc:sldMk cId="1575075903" sldId="275"/>
            <ac:spMk id="1766" creationId="{C16BB6C8-E14E-4CF4-D041-F3B8075AA78D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769" creationId="{D819919F-A49B-952C-09B8-9A68BF3F080F}"/>
          </ac:spMkLst>
        </pc:spChg>
        <pc:spChg chg="mod">
          <ac:chgData name="Veronique Meurgues" userId="a754ac75-8d4e-4041-86fd-288429ad2542" providerId="ADAL" clId="{4FDE3FCE-C11D-4AE4-AC17-4BB604476764}" dt="2025-11-09T18:07:15.152" v="25583" actId="207"/>
          <ac:spMkLst>
            <pc:docMk/>
            <pc:sldMk cId="1575075903" sldId="275"/>
            <ac:spMk id="1964" creationId="{5F661A72-8C9F-26C6-DAF7-95A758808619}"/>
          </ac:spMkLst>
        </pc:spChg>
        <pc:spChg chg="mod">
          <ac:chgData name="Veronique Meurgues" userId="a754ac75-8d4e-4041-86fd-288429ad2542" providerId="ADAL" clId="{4FDE3FCE-C11D-4AE4-AC17-4BB604476764}" dt="2025-11-07T20:41:11.502" v="18676"/>
          <ac:spMkLst>
            <pc:docMk/>
            <pc:sldMk cId="1575075903" sldId="275"/>
            <ac:spMk id="1967" creationId="{BFB079B4-B2DA-0951-E2F3-3C689CB2C5C8}"/>
          </ac:spMkLst>
        </pc:spChg>
        <pc:spChg chg="mod">
          <ac:chgData name="Veronique Meurgues" userId="a754ac75-8d4e-4041-86fd-288429ad2542" providerId="ADAL" clId="{4FDE3FCE-C11D-4AE4-AC17-4BB604476764}" dt="2025-11-07T20:41:11.502" v="18676"/>
          <ac:spMkLst>
            <pc:docMk/>
            <pc:sldMk cId="1575075903" sldId="275"/>
            <ac:spMk id="1968" creationId="{4EDC7DA5-6426-DEEC-002C-3D6DB72336EE}"/>
          </ac:spMkLst>
        </pc:spChg>
        <pc:spChg chg="mod">
          <ac:chgData name="Veronique Meurgues" userId="a754ac75-8d4e-4041-86fd-288429ad2542" providerId="ADAL" clId="{4FDE3FCE-C11D-4AE4-AC17-4BB604476764}" dt="2025-11-07T21:02:13.074" v="18857" actId="207"/>
          <ac:spMkLst>
            <pc:docMk/>
            <pc:sldMk cId="1575075903" sldId="275"/>
            <ac:spMk id="1976" creationId="{2AE1933E-DD92-F856-4A96-5291D9FEC217}"/>
          </ac:spMkLst>
        </pc:spChg>
        <pc:spChg chg="mod">
          <ac:chgData name="Veronique Meurgues" userId="a754ac75-8d4e-4041-86fd-288429ad2542" providerId="ADAL" clId="{4FDE3FCE-C11D-4AE4-AC17-4BB604476764}" dt="2025-11-07T20:41:11.502" v="18676"/>
          <ac:spMkLst>
            <pc:docMk/>
            <pc:sldMk cId="1575075903" sldId="275"/>
            <ac:spMk id="1977" creationId="{44719263-9E12-39F0-D10F-807503452DA4}"/>
          </ac:spMkLst>
        </pc:spChg>
        <pc:spChg chg="mod">
          <ac:chgData name="Veronique Meurgues" userId="a754ac75-8d4e-4041-86fd-288429ad2542" providerId="ADAL" clId="{4FDE3FCE-C11D-4AE4-AC17-4BB604476764}" dt="2025-11-09T18:07:36.032" v="25584" actId="207"/>
          <ac:spMkLst>
            <pc:docMk/>
            <pc:sldMk cId="1575075903" sldId="275"/>
            <ac:spMk id="10369" creationId="{E4DAC25B-6DF9-3169-99A4-5EC5245F4019}"/>
          </ac:spMkLst>
        </pc:spChg>
        <pc:spChg chg="mod">
          <ac:chgData name="Veronique Meurgues" userId="a754ac75-8d4e-4041-86fd-288429ad2542" providerId="ADAL" clId="{4FDE3FCE-C11D-4AE4-AC17-4BB604476764}" dt="2025-11-08T19:51:12.494" v="20348"/>
          <ac:spMkLst>
            <pc:docMk/>
            <pc:sldMk cId="1575075903" sldId="275"/>
            <ac:spMk id="10373" creationId="{C6C77999-C36B-9E58-524B-63D40250F446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0438" creationId="{ED1312C6-7293-66A9-4EB8-BC70FC66304D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0443" creationId="{5799F672-ADC8-C74F-D5BE-DA3EB21A7092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0444" creationId="{5290BB55-29BC-49F4-0C65-FDB6DBE83120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0446" creationId="{FBF607B2-B5C5-8B68-452F-C69C4965D0B2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0447" creationId="{CC2A72D8-04EC-D3A0-20EB-A65892754D85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0448" creationId="{2674557E-EEF1-F445-D8A3-DB7F342CED0C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0458" creationId="{8B995E26-AD39-FAB1-4CC6-08D0FD455AE8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0459" creationId="{1B977307-F704-C898-CCCB-C282BE585C02}"/>
          </ac:spMkLst>
        </pc:spChg>
        <pc:spChg chg="mod">
          <ac:chgData name="Veronique Meurgues" userId="a754ac75-8d4e-4041-86fd-288429ad2542" providerId="ADAL" clId="{4FDE3FCE-C11D-4AE4-AC17-4BB604476764}" dt="2025-11-08T20:44:33.780" v="22010"/>
          <ac:spMkLst>
            <pc:docMk/>
            <pc:sldMk cId="1575075903" sldId="275"/>
            <ac:spMk id="10466" creationId="{4AA7A0FA-3698-A4F9-5190-F7CA79C3A384}"/>
          </ac:spMkLst>
        </pc:spChg>
        <pc:grpChg chg="mod">
          <ac:chgData name="Veronique Meurgues" userId="a754ac75-8d4e-4041-86fd-288429ad2542" providerId="ADAL" clId="{4FDE3FCE-C11D-4AE4-AC17-4BB604476764}" dt="2025-11-07T20:57:47.858" v="18824" actId="1076"/>
          <ac:grpSpMkLst>
            <pc:docMk/>
            <pc:sldMk cId="1575075903" sldId="275"/>
            <ac:grpSpMk id="2" creationId="{3B4D4DEA-D63B-3134-5EDD-69109F4940AA}"/>
          </ac:grpSpMkLst>
        </pc:grpChg>
        <pc:grpChg chg="mod ord">
          <ac:chgData name="Veronique Meurgues" userId="a754ac75-8d4e-4041-86fd-288429ad2542" providerId="ADAL" clId="{4FDE3FCE-C11D-4AE4-AC17-4BB604476764}" dt="2025-11-08T20:45:39.901" v="22035" actId="1038"/>
          <ac:grpSpMkLst>
            <pc:docMk/>
            <pc:sldMk cId="1575075903" sldId="275"/>
            <ac:grpSpMk id="17" creationId="{AB6C2FB3-9DD7-5F0B-C514-C39EF58F030D}"/>
          </ac:grpSpMkLst>
        </pc:grpChg>
        <pc:grpChg chg="mod">
          <ac:chgData name="Veronique Meurgues" userId="a754ac75-8d4e-4041-86fd-288429ad2542" providerId="ADAL" clId="{4FDE3FCE-C11D-4AE4-AC17-4BB604476764}" dt="2025-11-09T18:49:25.412" v="26759" actId="1036"/>
          <ac:grpSpMkLst>
            <pc:docMk/>
            <pc:sldMk cId="1575075903" sldId="275"/>
            <ac:grpSpMk id="805" creationId="{5342BA15-D0EC-4610-53B5-D7F5DA7A622D}"/>
          </ac:grpSpMkLst>
        </pc:grpChg>
        <pc:grpChg chg="mod">
          <ac:chgData name="Veronique Meurgues" userId="a754ac75-8d4e-4041-86fd-288429ad2542" providerId="ADAL" clId="{4FDE3FCE-C11D-4AE4-AC17-4BB604476764}" dt="2025-11-09T18:49:25.412" v="26759" actId="1036"/>
          <ac:grpSpMkLst>
            <pc:docMk/>
            <pc:sldMk cId="1575075903" sldId="275"/>
            <ac:grpSpMk id="808" creationId="{433B296D-C769-B2D8-5461-A0030A80EB88}"/>
          </ac:grpSpMkLst>
        </pc:grpChg>
        <pc:grpChg chg="mod">
          <ac:chgData name="Veronique Meurgues" userId="a754ac75-8d4e-4041-86fd-288429ad2542" providerId="ADAL" clId="{4FDE3FCE-C11D-4AE4-AC17-4BB604476764}" dt="2025-11-09T18:49:25.412" v="26759" actId="1036"/>
          <ac:grpSpMkLst>
            <pc:docMk/>
            <pc:sldMk cId="1575075903" sldId="275"/>
            <ac:grpSpMk id="817" creationId="{1EFD24AA-1E06-8DA3-DDCE-C2D08AF6A318}"/>
          </ac:grpSpMkLst>
        </pc:grpChg>
        <pc:grpChg chg="mod">
          <ac:chgData name="Veronique Meurgues" userId="a754ac75-8d4e-4041-86fd-288429ad2542" providerId="ADAL" clId="{4FDE3FCE-C11D-4AE4-AC17-4BB604476764}" dt="2025-11-09T18:49:17.562" v="26751" actId="14100"/>
          <ac:grpSpMkLst>
            <pc:docMk/>
            <pc:sldMk cId="1575075903" sldId="275"/>
            <ac:grpSpMk id="820" creationId="{F9AB826C-BD9B-474C-F7B9-F9BCB34FAE15}"/>
          </ac:grpSpMkLst>
        </pc:grpChg>
        <pc:grpChg chg="add mod">
          <ac:chgData name="Veronique Meurgues" userId="a754ac75-8d4e-4041-86fd-288429ad2542" providerId="ADAL" clId="{4FDE3FCE-C11D-4AE4-AC17-4BB604476764}" dt="2025-11-08T20:09:53.639" v="20824" actId="164"/>
          <ac:grpSpMkLst>
            <pc:docMk/>
            <pc:sldMk cId="1575075903" sldId="275"/>
            <ac:grpSpMk id="1214" creationId="{BC22470A-5781-C53C-B348-0CC9E0161149}"/>
          </ac:grpSpMkLst>
        </pc:grpChg>
        <pc:grpChg chg="add del mod">
          <ac:chgData name="Veronique Meurgues" userId="a754ac75-8d4e-4041-86fd-288429ad2542" providerId="ADAL" clId="{4FDE3FCE-C11D-4AE4-AC17-4BB604476764}" dt="2025-11-08T20:17:35.144" v="20974" actId="164"/>
          <ac:grpSpMkLst>
            <pc:docMk/>
            <pc:sldMk cId="1575075903" sldId="275"/>
            <ac:grpSpMk id="1215" creationId="{0C92A0D5-732D-D2D3-A451-EA8852D91341}"/>
          </ac:grpSpMkLst>
        </pc:grpChg>
        <pc:grpChg chg="add del mod">
          <ac:chgData name="Veronique Meurgues" userId="a754ac75-8d4e-4041-86fd-288429ad2542" providerId="ADAL" clId="{4FDE3FCE-C11D-4AE4-AC17-4BB604476764}" dt="2025-11-08T20:17:35.144" v="20974" actId="164"/>
          <ac:grpSpMkLst>
            <pc:docMk/>
            <pc:sldMk cId="1575075903" sldId="275"/>
            <ac:grpSpMk id="1288" creationId="{CB4D8351-A6B8-911B-A096-E4DBF8B4B03A}"/>
          </ac:grpSpMkLst>
        </pc:grpChg>
        <pc:grpChg chg="add del mod">
          <ac:chgData name="Veronique Meurgues" userId="a754ac75-8d4e-4041-86fd-288429ad2542" providerId="ADAL" clId="{4FDE3FCE-C11D-4AE4-AC17-4BB604476764}" dt="2025-11-08T20:17:35.144" v="20974" actId="164"/>
          <ac:grpSpMkLst>
            <pc:docMk/>
            <pc:sldMk cId="1575075903" sldId="275"/>
            <ac:grpSpMk id="1289" creationId="{7FF0493A-1C97-59DA-6354-8FF83E7E4E1E}"/>
          </ac:grpSpMkLst>
        </pc:grpChg>
        <pc:grpChg chg="add del mod">
          <ac:chgData name="Veronique Meurgues" userId="a754ac75-8d4e-4041-86fd-288429ad2542" providerId="ADAL" clId="{4FDE3FCE-C11D-4AE4-AC17-4BB604476764}" dt="2025-11-08T20:17:35.144" v="20974" actId="164"/>
          <ac:grpSpMkLst>
            <pc:docMk/>
            <pc:sldMk cId="1575075903" sldId="275"/>
            <ac:grpSpMk id="1295" creationId="{0388288C-F304-87F4-B709-2DF7647B28D5}"/>
          </ac:grpSpMkLst>
        </pc:grpChg>
        <pc:grpChg chg="add del mod">
          <ac:chgData name="Veronique Meurgues" userId="a754ac75-8d4e-4041-86fd-288429ad2542" providerId="ADAL" clId="{4FDE3FCE-C11D-4AE4-AC17-4BB604476764}" dt="2025-11-08T20:17:35.144" v="20974" actId="164"/>
          <ac:grpSpMkLst>
            <pc:docMk/>
            <pc:sldMk cId="1575075903" sldId="275"/>
            <ac:grpSpMk id="1296" creationId="{6B58D183-AF56-1C88-5235-EECB2D40DDAE}"/>
          </ac:grpSpMkLst>
        </pc:grpChg>
        <pc:grpChg chg="add del mod">
          <ac:chgData name="Veronique Meurgues" userId="a754ac75-8d4e-4041-86fd-288429ad2542" providerId="ADAL" clId="{4FDE3FCE-C11D-4AE4-AC17-4BB604476764}" dt="2025-11-08T20:17:35.144" v="20974" actId="164"/>
          <ac:grpSpMkLst>
            <pc:docMk/>
            <pc:sldMk cId="1575075903" sldId="275"/>
            <ac:grpSpMk id="1297" creationId="{0D1322DE-C1F3-177D-B2DA-C86E796EB12C}"/>
          </ac:grpSpMkLst>
        </pc:grpChg>
        <pc:grpChg chg="add del mod">
          <ac:chgData name="Veronique Meurgues" userId="a754ac75-8d4e-4041-86fd-288429ad2542" providerId="ADAL" clId="{4FDE3FCE-C11D-4AE4-AC17-4BB604476764}" dt="2025-11-08T20:17:35.144" v="20974" actId="164"/>
          <ac:grpSpMkLst>
            <pc:docMk/>
            <pc:sldMk cId="1575075903" sldId="275"/>
            <ac:grpSpMk id="1298" creationId="{ABD15B3B-39C4-DF8A-D0CE-29E7792C4633}"/>
          </ac:grpSpMkLst>
        </pc:grpChg>
        <pc:grpChg chg="mod">
          <ac:chgData name="Veronique Meurgues" userId="a754ac75-8d4e-4041-86fd-288429ad2542" providerId="ADAL" clId="{4FDE3FCE-C11D-4AE4-AC17-4BB604476764}" dt="2025-11-08T20:15:18.886" v="20963" actId="1076"/>
          <ac:grpSpMkLst>
            <pc:docMk/>
            <pc:sldMk cId="1575075903" sldId="275"/>
            <ac:grpSpMk id="1444" creationId="{F3D1B6EA-57B1-DF2F-E4FE-8C41C8BA13A0}"/>
          </ac:grpSpMkLst>
        </pc:grpChg>
        <pc:grpChg chg="mod">
          <ac:chgData name="Veronique Meurgues" userId="a754ac75-8d4e-4041-86fd-288429ad2542" providerId="ADAL" clId="{4FDE3FCE-C11D-4AE4-AC17-4BB604476764}" dt="2025-11-08T20:06:10.149" v="20759" actId="1076"/>
          <ac:grpSpMkLst>
            <pc:docMk/>
            <pc:sldMk cId="1575075903" sldId="275"/>
            <ac:grpSpMk id="1504" creationId="{58548756-1245-767A-A787-C3757EE64EF4}"/>
          </ac:grpSpMkLst>
        </pc:grpChg>
        <pc:grpChg chg="mod">
          <ac:chgData name="Veronique Meurgues" userId="a754ac75-8d4e-4041-86fd-288429ad2542" providerId="ADAL" clId="{4FDE3FCE-C11D-4AE4-AC17-4BB604476764}" dt="2025-11-08T20:17:57.493" v="20980" actId="1076"/>
          <ac:grpSpMkLst>
            <pc:docMk/>
            <pc:sldMk cId="1575075903" sldId="275"/>
            <ac:grpSpMk id="1522" creationId="{30F186FB-3D9E-FC03-AA6E-325D33DF3A70}"/>
          </ac:grpSpMkLst>
        </pc:grpChg>
        <pc:grpChg chg="mod">
          <ac:chgData name="Veronique Meurgues" userId="a754ac75-8d4e-4041-86fd-288429ad2542" providerId="ADAL" clId="{4FDE3FCE-C11D-4AE4-AC17-4BB604476764}" dt="2025-11-08T20:06:02.371" v="20757" actId="1076"/>
          <ac:grpSpMkLst>
            <pc:docMk/>
            <pc:sldMk cId="1575075903" sldId="275"/>
            <ac:grpSpMk id="1528" creationId="{790D2ACD-FEB0-F314-AAB7-28B6729443E4}"/>
          </ac:grpSpMkLst>
        </pc:grpChg>
        <pc:grpChg chg="mod">
          <ac:chgData name="Veronique Meurgues" userId="a754ac75-8d4e-4041-86fd-288429ad2542" providerId="ADAL" clId="{4FDE3FCE-C11D-4AE4-AC17-4BB604476764}" dt="2025-11-08T20:06:15.182" v="20760" actId="1076"/>
          <ac:grpSpMkLst>
            <pc:docMk/>
            <pc:sldMk cId="1575075903" sldId="275"/>
            <ac:grpSpMk id="1540" creationId="{9A1790D1-4531-D119-E48D-30608D362071}"/>
          </ac:grpSpMkLst>
        </pc:grpChg>
        <pc:grpChg chg="mod">
          <ac:chgData name="Veronique Meurgues" userId="a754ac75-8d4e-4041-86fd-288429ad2542" providerId="ADAL" clId="{4FDE3FCE-C11D-4AE4-AC17-4BB604476764}" dt="2025-11-08T20:14:17.314" v="20881" actId="1076"/>
          <ac:grpSpMkLst>
            <pc:docMk/>
            <pc:sldMk cId="1575075903" sldId="275"/>
            <ac:grpSpMk id="1552" creationId="{AD887FF6-6432-3312-ABD8-53D4D9A131F2}"/>
          </ac:grpSpMkLst>
        </pc:grpChg>
        <pc:grpChg chg="add del mod ord">
          <ac:chgData name="Veronique Meurgues" userId="a754ac75-8d4e-4041-86fd-288429ad2542" providerId="ADAL" clId="{4FDE3FCE-C11D-4AE4-AC17-4BB604476764}" dt="2025-11-08T20:19:54.804" v="21004" actId="167"/>
          <ac:grpSpMkLst>
            <pc:docMk/>
            <pc:sldMk cId="1575075903" sldId="275"/>
            <ac:grpSpMk id="1606" creationId="{1A35A1EA-6425-0B28-AB7F-365A4BE856CE}"/>
          </ac:grpSpMkLst>
        </pc:grpChg>
        <pc:grpChg chg="mod">
          <ac:chgData name="Veronique Meurgues" userId="a754ac75-8d4e-4041-86fd-288429ad2542" providerId="ADAL" clId="{4FDE3FCE-C11D-4AE4-AC17-4BB604476764}" dt="2025-11-08T20:22:22.156" v="21011" actId="1076"/>
          <ac:grpSpMkLst>
            <pc:docMk/>
            <pc:sldMk cId="1575075903" sldId="275"/>
            <ac:grpSpMk id="1607" creationId="{B702A51A-D501-9FB9-EA96-EA91B5F25B39}"/>
          </ac:grpSpMkLst>
        </pc:grpChg>
        <pc:grpChg chg="mod">
          <ac:chgData name="Veronique Meurgues" userId="a754ac75-8d4e-4041-86fd-288429ad2542" providerId="ADAL" clId="{4FDE3FCE-C11D-4AE4-AC17-4BB604476764}" dt="2025-11-08T20:22:22.156" v="21011" actId="1076"/>
          <ac:grpSpMkLst>
            <pc:docMk/>
            <pc:sldMk cId="1575075903" sldId="275"/>
            <ac:grpSpMk id="1726" creationId="{6EDF1B04-3FC1-A521-23A4-D1D89F88E2A8}"/>
          </ac:grpSpMkLst>
        </pc:grpChg>
        <pc:grpChg chg="mod">
          <ac:chgData name="Veronique Meurgues" userId="a754ac75-8d4e-4041-86fd-288429ad2542" providerId="ADAL" clId="{4FDE3FCE-C11D-4AE4-AC17-4BB604476764}" dt="2025-11-08T20:45:25.562" v="22019" actId="1037"/>
          <ac:grpSpMkLst>
            <pc:docMk/>
            <pc:sldMk cId="1575075903" sldId="275"/>
            <ac:grpSpMk id="1756" creationId="{8CF6D229-0409-DF1E-B1A1-84380983DB42}"/>
          </ac:grpSpMkLst>
        </pc:grpChg>
        <pc:grpChg chg="add del mod">
          <ac:chgData name="Veronique Meurgues" userId="a754ac75-8d4e-4041-86fd-288429ad2542" providerId="ADAL" clId="{4FDE3FCE-C11D-4AE4-AC17-4BB604476764}" dt="2025-11-08T20:14:46.587" v="20889" actId="1076"/>
          <ac:grpSpMkLst>
            <pc:docMk/>
            <pc:sldMk cId="1575075903" sldId="275"/>
            <ac:grpSpMk id="1767" creationId="{2645B96A-0F22-22E8-CBA2-C2BF953963ED}"/>
          </ac:grpSpMkLst>
        </pc:grpChg>
        <pc:grpChg chg="mod">
          <ac:chgData name="Veronique Meurgues" userId="a754ac75-8d4e-4041-86fd-288429ad2542" providerId="ADAL" clId="{4FDE3FCE-C11D-4AE4-AC17-4BB604476764}" dt="2025-11-09T18:49:25.412" v="26759" actId="1036"/>
          <ac:grpSpMkLst>
            <pc:docMk/>
            <pc:sldMk cId="1575075903" sldId="275"/>
            <ac:grpSpMk id="1954" creationId="{16F30000-C5C7-0E48-464B-9B8B57EC9B45}"/>
          </ac:grpSpMkLst>
        </pc:grpChg>
        <pc:grpChg chg="mod ord">
          <ac:chgData name="Veronique Meurgues" userId="a754ac75-8d4e-4041-86fd-288429ad2542" providerId="ADAL" clId="{4FDE3FCE-C11D-4AE4-AC17-4BB604476764}" dt="2025-11-09T18:49:25.412" v="26759" actId="1036"/>
          <ac:grpSpMkLst>
            <pc:docMk/>
            <pc:sldMk cId="1575075903" sldId="275"/>
            <ac:grpSpMk id="1957" creationId="{91D1725D-114F-26E4-4CB4-99C6738AB917}"/>
          </ac:grpSpMkLst>
        </pc:grpChg>
        <pc:grpChg chg="mod">
          <ac:chgData name="Veronique Meurgues" userId="a754ac75-8d4e-4041-86fd-288429ad2542" providerId="ADAL" clId="{4FDE3FCE-C11D-4AE4-AC17-4BB604476764}" dt="2025-11-09T18:49:25.412" v="26759" actId="1036"/>
          <ac:grpSpMkLst>
            <pc:docMk/>
            <pc:sldMk cId="1575075903" sldId="275"/>
            <ac:grpSpMk id="1966" creationId="{9C4E25F8-585D-EBEB-88E4-8F45FB84CB3B}"/>
          </ac:grpSpMkLst>
        </pc:grpChg>
        <pc:grpChg chg="mod">
          <ac:chgData name="Veronique Meurgues" userId="a754ac75-8d4e-4041-86fd-288429ad2542" providerId="ADAL" clId="{4FDE3FCE-C11D-4AE4-AC17-4BB604476764}" dt="2025-11-09T18:49:25.412" v="26759" actId="1036"/>
          <ac:grpSpMkLst>
            <pc:docMk/>
            <pc:sldMk cId="1575075903" sldId="275"/>
            <ac:grpSpMk id="1969" creationId="{B6B0856E-EF9E-353F-677F-5CEA148E0F29}"/>
          </ac:grpSpMkLst>
        </pc:grpChg>
        <pc:grpChg chg="mod">
          <ac:chgData name="Veronique Meurgues" userId="a754ac75-8d4e-4041-86fd-288429ad2542" providerId="ADAL" clId="{4FDE3FCE-C11D-4AE4-AC17-4BB604476764}" dt="2025-11-09T18:49:25.412" v="26759" actId="1036"/>
          <ac:grpSpMkLst>
            <pc:docMk/>
            <pc:sldMk cId="1575075903" sldId="275"/>
            <ac:grpSpMk id="1978" creationId="{75890BF0-B84B-81F2-092A-9013CCA12871}"/>
          </ac:grpSpMkLst>
        </pc:grpChg>
        <pc:grpChg chg="mod">
          <ac:chgData name="Veronique Meurgues" userId="a754ac75-8d4e-4041-86fd-288429ad2542" providerId="ADAL" clId="{4FDE3FCE-C11D-4AE4-AC17-4BB604476764}" dt="2025-11-09T18:49:25.412" v="26759" actId="1036"/>
          <ac:grpSpMkLst>
            <pc:docMk/>
            <pc:sldMk cId="1575075903" sldId="275"/>
            <ac:grpSpMk id="1981" creationId="{C7F1450A-DA56-68CE-D52B-8B0D513A1BE7}"/>
          </ac:grpSpMkLst>
        </pc:grpChg>
        <pc:grpChg chg="mod">
          <ac:chgData name="Veronique Meurgues" userId="a754ac75-8d4e-4041-86fd-288429ad2542" providerId="ADAL" clId="{4FDE3FCE-C11D-4AE4-AC17-4BB604476764}" dt="2025-11-08T20:45:49.550" v="22042" actId="1037"/>
          <ac:grpSpMkLst>
            <pc:docMk/>
            <pc:sldMk cId="1575075903" sldId="275"/>
            <ac:grpSpMk id="10450" creationId="{AF48FDC0-9665-4691-5A68-CF2A295B1B4C}"/>
          </ac:grpSpMkLst>
        </pc:grpChg>
        <pc:picChg chg="add mod">
          <ac:chgData name="Veronique Meurgues" userId="a754ac75-8d4e-4041-86fd-288429ad2542" providerId="ADAL" clId="{4FDE3FCE-C11D-4AE4-AC17-4BB604476764}" dt="2025-11-09T19:40:45.901" v="26994" actId="1076"/>
          <ac:picMkLst>
            <pc:docMk/>
            <pc:sldMk cId="1575075903" sldId="275"/>
            <ac:picMk id="1285" creationId="{A58F3D64-F2E6-D27E-D54C-C95A64207DEA}"/>
          </ac:picMkLst>
        </pc:picChg>
      </pc:sldChg>
      <pc:sldChg chg="addSp delSp modSp add del mod ord delAnim modAnim modShow">
        <pc:chgData name="Veronique Meurgues" userId="a754ac75-8d4e-4041-86fd-288429ad2542" providerId="ADAL" clId="{4FDE3FCE-C11D-4AE4-AC17-4BB604476764}" dt="2025-11-11T18:21:28.866" v="28548" actId="47"/>
        <pc:sldMkLst>
          <pc:docMk/>
          <pc:sldMk cId="3177749483" sldId="276"/>
        </pc:sldMkLst>
      </pc:sldChg>
      <pc:sldChg chg="addSp delSp modSp add mod ord modTransition modClrScheme delAnim modAnim chgLayout">
        <pc:chgData name="Veronique Meurgues" userId="a754ac75-8d4e-4041-86fd-288429ad2542" providerId="ADAL" clId="{4FDE3FCE-C11D-4AE4-AC17-4BB604476764}" dt="2025-11-11T17:32:06.787" v="28168" actId="478"/>
        <pc:sldMkLst>
          <pc:docMk/>
          <pc:sldMk cId="2937211524" sldId="278"/>
        </pc:sldMkLst>
        <pc:spChg chg="add mod ord">
          <ac:chgData name="Veronique Meurgues" userId="a754ac75-8d4e-4041-86fd-288429ad2542" providerId="ADAL" clId="{4FDE3FCE-C11D-4AE4-AC17-4BB604476764}" dt="2025-11-08T21:46:07.192" v="22639" actId="167"/>
          <ac:spMkLst>
            <pc:docMk/>
            <pc:sldMk cId="2937211524" sldId="278"/>
            <ac:spMk id="3" creationId="{E0EA21B8-11F4-9742-F2D1-CCBA0FDBB0C3}"/>
          </ac:spMkLst>
        </pc:spChg>
        <pc:spChg chg="mod">
          <ac:chgData name="Veronique Meurgues" userId="a754ac75-8d4e-4041-86fd-288429ad2542" providerId="ADAL" clId="{4FDE3FCE-C11D-4AE4-AC17-4BB604476764}" dt="2025-11-08T19:13:15.139" v="19450" actId="692"/>
          <ac:spMkLst>
            <pc:docMk/>
            <pc:sldMk cId="2937211524" sldId="278"/>
            <ac:spMk id="8" creationId="{F12E99F2-A4C8-1C1A-B484-0036609826EA}"/>
          </ac:spMkLst>
        </pc:spChg>
        <pc:spChg chg="mod">
          <ac:chgData name="Veronique Meurgues" userId="a754ac75-8d4e-4041-86fd-288429ad2542" providerId="ADAL" clId="{4FDE3FCE-C11D-4AE4-AC17-4BB604476764}" dt="2025-11-08T19:13:15.139" v="19450" actId="692"/>
          <ac:spMkLst>
            <pc:docMk/>
            <pc:sldMk cId="2937211524" sldId="278"/>
            <ac:spMk id="10" creationId="{F717D349-C2B5-3F39-DBAA-8FE32F3FF340}"/>
          </ac:spMkLst>
        </pc:spChg>
        <pc:spChg chg="mod">
          <ac:chgData name="Veronique Meurgues" userId="a754ac75-8d4e-4041-86fd-288429ad2542" providerId="ADAL" clId="{4FDE3FCE-C11D-4AE4-AC17-4BB604476764}" dt="2025-11-08T19:13:15.139" v="19450" actId="692"/>
          <ac:spMkLst>
            <pc:docMk/>
            <pc:sldMk cId="2937211524" sldId="278"/>
            <ac:spMk id="13" creationId="{2841395B-B3EC-ED8A-2B63-D2AC4E6795FD}"/>
          </ac:spMkLst>
        </pc:spChg>
        <pc:spChg chg="mod">
          <ac:chgData name="Veronique Meurgues" userId="a754ac75-8d4e-4041-86fd-288429ad2542" providerId="ADAL" clId="{4FDE3FCE-C11D-4AE4-AC17-4BB604476764}" dt="2025-11-08T19:13:15.139" v="19450" actId="692"/>
          <ac:spMkLst>
            <pc:docMk/>
            <pc:sldMk cId="2937211524" sldId="278"/>
            <ac:spMk id="15" creationId="{198C4C73-6730-4E2C-DACF-739A66B1C99F}"/>
          </ac:spMkLst>
        </pc:spChg>
        <pc:spChg chg="mod">
          <ac:chgData name="Veronique Meurgues" userId="a754ac75-8d4e-4041-86fd-288429ad2542" providerId="ADAL" clId="{4FDE3FCE-C11D-4AE4-AC17-4BB604476764}" dt="2025-11-08T19:13:06.733" v="19449" actId="692"/>
          <ac:spMkLst>
            <pc:docMk/>
            <pc:sldMk cId="2937211524" sldId="278"/>
            <ac:spMk id="20" creationId="{1711FF7F-94F8-C2B1-7E48-A1EBE3C1AD6A}"/>
          </ac:spMkLst>
        </pc:spChg>
        <pc:spChg chg="mod">
          <ac:chgData name="Veronique Meurgues" userId="a754ac75-8d4e-4041-86fd-288429ad2542" providerId="ADAL" clId="{4FDE3FCE-C11D-4AE4-AC17-4BB604476764}" dt="2025-11-08T19:13:06.733" v="19449" actId="692"/>
          <ac:spMkLst>
            <pc:docMk/>
            <pc:sldMk cId="2937211524" sldId="278"/>
            <ac:spMk id="22" creationId="{D2FD2D8F-8F0B-3722-CEBC-6FD9B44F547F}"/>
          </ac:spMkLst>
        </pc:spChg>
        <pc:spChg chg="mod">
          <ac:chgData name="Veronique Meurgues" userId="a754ac75-8d4e-4041-86fd-288429ad2542" providerId="ADAL" clId="{4FDE3FCE-C11D-4AE4-AC17-4BB604476764}" dt="2025-11-08T19:13:06.733" v="19449" actId="692"/>
          <ac:spMkLst>
            <pc:docMk/>
            <pc:sldMk cId="2937211524" sldId="278"/>
            <ac:spMk id="25" creationId="{CAE3CDF6-FAE8-437A-0BEC-36E8DAB4D1FA}"/>
          </ac:spMkLst>
        </pc:spChg>
        <pc:spChg chg="mod">
          <ac:chgData name="Veronique Meurgues" userId="a754ac75-8d4e-4041-86fd-288429ad2542" providerId="ADAL" clId="{4FDE3FCE-C11D-4AE4-AC17-4BB604476764}" dt="2025-11-08T19:13:06.733" v="19449" actId="692"/>
          <ac:spMkLst>
            <pc:docMk/>
            <pc:sldMk cId="2937211524" sldId="278"/>
            <ac:spMk id="28" creationId="{AA2F3F4E-F39C-98FE-AC39-542159DC5EAE}"/>
          </ac:spMkLst>
        </pc:spChg>
        <pc:spChg chg="mod">
          <ac:chgData name="Veronique Meurgues" userId="a754ac75-8d4e-4041-86fd-288429ad2542" providerId="ADAL" clId="{4FDE3FCE-C11D-4AE4-AC17-4BB604476764}" dt="2025-11-08T19:13:23.240" v="19451" actId="692"/>
          <ac:spMkLst>
            <pc:docMk/>
            <pc:sldMk cId="2937211524" sldId="278"/>
            <ac:spMk id="1047" creationId="{8FD18152-DEF6-ED64-A698-F74E3D3F2EC3}"/>
          </ac:spMkLst>
        </pc:spChg>
        <pc:spChg chg="mod">
          <ac:chgData name="Veronique Meurgues" userId="a754ac75-8d4e-4041-86fd-288429ad2542" providerId="ADAL" clId="{4FDE3FCE-C11D-4AE4-AC17-4BB604476764}" dt="2025-11-08T19:13:23.240" v="19451" actId="692"/>
          <ac:spMkLst>
            <pc:docMk/>
            <pc:sldMk cId="2937211524" sldId="278"/>
            <ac:spMk id="1049" creationId="{5BE3A1BB-C1EF-5234-EB99-2739E9889F37}"/>
          </ac:spMkLst>
        </pc:spChg>
        <pc:spChg chg="mod">
          <ac:chgData name="Veronique Meurgues" userId="a754ac75-8d4e-4041-86fd-288429ad2542" providerId="ADAL" clId="{4FDE3FCE-C11D-4AE4-AC17-4BB604476764}" dt="2025-11-08T19:13:23.240" v="19451" actId="692"/>
          <ac:spMkLst>
            <pc:docMk/>
            <pc:sldMk cId="2937211524" sldId="278"/>
            <ac:spMk id="1052" creationId="{CE42F64C-A3B8-8596-C66F-68A8684C626E}"/>
          </ac:spMkLst>
        </pc:spChg>
        <pc:spChg chg="mod">
          <ac:chgData name="Veronique Meurgues" userId="a754ac75-8d4e-4041-86fd-288429ad2542" providerId="ADAL" clId="{4FDE3FCE-C11D-4AE4-AC17-4BB604476764}" dt="2025-11-08T19:13:23.240" v="19451" actId="692"/>
          <ac:spMkLst>
            <pc:docMk/>
            <pc:sldMk cId="2937211524" sldId="278"/>
            <ac:spMk id="1054" creationId="{3013C98A-E4E8-B1BC-3135-C7774BEE8ABD}"/>
          </ac:spMkLst>
        </pc:spChg>
        <pc:spChg chg="mod">
          <ac:chgData name="Veronique Meurgues" userId="a754ac75-8d4e-4041-86fd-288429ad2542" providerId="ADAL" clId="{4FDE3FCE-C11D-4AE4-AC17-4BB604476764}" dt="2025-11-09T18:43:12.218" v="26726" actId="207"/>
          <ac:spMkLst>
            <pc:docMk/>
            <pc:sldMk cId="2937211524" sldId="278"/>
            <ac:spMk id="3615" creationId="{922E9F0E-D923-B084-3C54-84EF9574CBE7}"/>
          </ac:spMkLst>
        </pc:spChg>
        <pc:spChg chg="mod">
          <ac:chgData name="Veronique Meurgues" userId="a754ac75-8d4e-4041-86fd-288429ad2542" providerId="ADAL" clId="{4FDE3FCE-C11D-4AE4-AC17-4BB604476764}" dt="2025-11-09T18:43:12.218" v="26726" actId="207"/>
          <ac:spMkLst>
            <pc:docMk/>
            <pc:sldMk cId="2937211524" sldId="278"/>
            <ac:spMk id="3622" creationId="{87EE0A8E-88A3-B935-8504-7047315EE9DF}"/>
          </ac:spMkLst>
        </pc:spChg>
        <pc:spChg chg="mod">
          <ac:chgData name="Veronique Meurgues" userId="a754ac75-8d4e-4041-86fd-288429ad2542" providerId="ADAL" clId="{4FDE3FCE-C11D-4AE4-AC17-4BB604476764}" dt="2025-11-09T18:43:25.478" v="26727" actId="207"/>
          <ac:spMkLst>
            <pc:docMk/>
            <pc:sldMk cId="2937211524" sldId="278"/>
            <ac:spMk id="3634" creationId="{1B8F67F2-E144-109E-3237-14214EEA1889}"/>
          </ac:spMkLst>
        </pc:spChg>
        <pc:spChg chg="mod">
          <ac:chgData name="Veronique Meurgues" userId="a754ac75-8d4e-4041-86fd-288429ad2542" providerId="ADAL" clId="{4FDE3FCE-C11D-4AE4-AC17-4BB604476764}" dt="2025-11-09T18:42:16.917" v="26722" actId="207"/>
          <ac:spMkLst>
            <pc:docMk/>
            <pc:sldMk cId="2937211524" sldId="278"/>
            <ac:spMk id="3674" creationId="{0B8DC479-AF58-22B0-F1AA-5B0A617CDC25}"/>
          </ac:spMkLst>
        </pc:spChg>
        <pc:spChg chg="mod">
          <ac:chgData name="Veronique Meurgues" userId="a754ac75-8d4e-4041-86fd-288429ad2542" providerId="ADAL" clId="{4FDE3FCE-C11D-4AE4-AC17-4BB604476764}" dt="2025-11-09T18:42:16.917" v="26722" actId="207"/>
          <ac:spMkLst>
            <pc:docMk/>
            <pc:sldMk cId="2937211524" sldId="278"/>
            <ac:spMk id="3681" creationId="{D88FCBA8-D283-4BA7-AF25-558B0402D726}"/>
          </ac:spMkLst>
        </pc:spChg>
        <pc:spChg chg="mod">
          <ac:chgData name="Veronique Meurgues" userId="a754ac75-8d4e-4041-86fd-288429ad2542" providerId="ADAL" clId="{4FDE3FCE-C11D-4AE4-AC17-4BB604476764}" dt="2025-11-09T18:42:29.281" v="26723" actId="207"/>
          <ac:spMkLst>
            <pc:docMk/>
            <pc:sldMk cId="2937211524" sldId="278"/>
            <ac:spMk id="3693" creationId="{623569A7-CF57-47B1-0E43-174FC411DF9A}"/>
          </ac:spMkLst>
        </pc:spChg>
        <pc:spChg chg="mod">
          <ac:chgData name="Veronique Meurgues" userId="a754ac75-8d4e-4041-86fd-288429ad2542" providerId="ADAL" clId="{4FDE3FCE-C11D-4AE4-AC17-4BB604476764}" dt="2025-11-09T18:42:44.229" v="26724" actId="207"/>
          <ac:spMkLst>
            <pc:docMk/>
            <pc:sldMk cId="2937211524" sldId="278"/>
            <ac:spMk id="3732" creationId="{39978BD3-9024-43FD-153F-5E4C653470B0}"/>
          </ac:spMkLst>
        </pc:spChg>
        <pc:spChg chg="mod">
          <ac:chgData name="Veronique Meurgues" userId="a754ac75-8d4e-4041-86fd-288429ad2542" providerId="ADAL" clId="{4FDE3FCE-C11D-4AE4-AC17-4BB604476764}" dt="2025-11-09T18:42:44.229" v="26724" actId="207"/>
          <ac:spMkLst>
            <pc:docMk/>
            <pc:sldMk cId="2937211524" sldId="278"/>
            <ac:spMk id="3739" creationId="{483C0E49-95A1-B81E-4DE9-CA74869FC890}"/>
          </ac:spMkLst>
        </pc:spChg>
        <pc:spChg chg="mod">
          <ac:chgData name="Veronique Meurgues" userId="a754ac75-8d4e-4041-86fd-288429ad2542" providerId="ADAL" clId="{4FDE3FCE-C11D-4AE4-AC17-4BB604476764}" dt="2025-11-09T18:43:02.057" v="26725" actId="207"/>
          <ac:spMkLst>
            <pc:docMk/>
            <pc:sldMk cId="2937211524" sldId="278"/>
            <ac:spMk id="3751" creationId="{762719F3-FAE0-38F7-22C1-57B5857A8058}"/>
          </ac:spMkLst>
        </pc:spChg>
        <pc:spChg chg="mod">
          <ac:chgData name="Veronique Meurgues" userId="a754ac75-8d4e-4041-86fd-288429ad2542" providerId="ADAL" clId="{4FDE3FCE-C11D-4AE4-AC17-4BB604476764}" dt="2025-11-07T21:20:26.918" v="19136"/>
          <ac:spMkLst>
            <pc:docMk/>
            <pc:sldMk cId="2937211524" sldId="278"/>
            <ac:spMk id="4015" creationId="{74743E57-733C-66D4-313C-758DB03E37C5}"/>
          </ac:spMkLst>
        </pc:spChg>
        <pc:spChg chg="add del">
          <ac:chgData name="Veronique Meurgues" userId="a754ac75-8d4e-4041-86fd-288429ad2542" providerId="ADAL" clId="{4FDE3FCE-C11D-4AE4-AC17-4BB604476764}" dt="2025-11-11T17:32:06.787" v="28168" actId="478"/>
          <ac:spMkLst>
            <pc:docMk/>
            <pc:sldMk cId="2937211524" sldId="278"/>
            <ac:spMk id="4018" creationId="{A14F0253-587C-DC1C-26E2-4D1F31D854C8}"/>
          </ac:spMkLst>
        </pc:spChg>
        <pc:spChg chg="add del">
          <ac:chgData name="Veronique Meurgues" userId="a754ac75-8d4e-4041-86fd-288429ad2542" providerId="ADAL" clId="{4FDE3FCE-C11D-4AE4-AC17-4BB604476764}" dt="2025-11-08T19:14:28.460" v="19461" actId="478"/>
          <ac:spMkLst>
            <pc:docMk/>
            <pc:sldMk cId="2937211524" sldId="278"/>
            <ac:spMk id="4037" creationId="{28A7D4D6-5AA1-674D-0017-12BD8C6C2A56}"/>
          </ac:spMkLst>
        </pc:spChg>
        <pc:spChg chg="mod">
          <ac:chgData name="Veronique Meurgues" userId="a754ac75-8d4e-4041-86fd-288429ad2542" providerId="ADAL" clId="{4FDE3FCE-C11D-4AE4-AC17-4BB604476764}" dt="2025-11-07T21:20:26.918" v="19136"/>
          <ac:spMkLst>
            <pc:docMk/>
            <pc:sldMk cId="2937211524" sldId="278"/>
            <ac:spMk id="4105" creationId="{4CF5D432-7F40-64B3-55A0-8868642D4CCB}"/>
          </ac:spMkLst>
        </pc:spChg>
        <pc:spChg chg="mod">
          <ac:chgData name="Veronique Meurgues" userId="a754ac75-8d4e-4041-86fd-288429ad2542" providerId="ADAL" clId="{4FDE3FCE-C11D-4AE4-AC17-4BB604476764}" dt="2025-11-07T21:20:26.918" v="19136"/>
          <ac:spMkLst>
            <pc:docMk/>
            <pc:sldMk cId="2937211524" sldId="278"/>
            <ac:spMk id="4181" creationId="{EDE6BFC4-F8D5-FB79-91ED-E1CE92AA428F}"/>
          </ac:spMkLst>
        </pc:spChg>
        <pc:spChg chg="mod">
          <ac:chgData name="Veronique Meurgues" userId="a754ac75-8d4e-4041-86fd-288429ad2542" providerId="ADAL" clId="{4FDE3FCE-C11D-4AE4-AC17-4BB604476764}" dt="2025-11-07T21:20:26.918" v="19136"/>
          <ac:spMkLst>
            <pc:docMk/>
            <pc:sldMk cId="2937211524" sldId="278"/>
            <ac:spMk id="4199" creationId="{B05EA807-FB62-5703-ADCB-E1D582B6B591}"/>
          </ac:spMkLst>
        </pc:spChg>
        <pc:spChg chg="add del">
          <ac:chgData name="Veronique Meurgues" userId="a754ac75-8d4e-4041-86fd-288429ad2542" providerId="ADAL" clId="{4FDE3FCE-C11D-4AE4-AC17-4BB604476764}" dt="2025-11-07T21:35:56.529" v="19386" actId="478"/>
          <ac:spMkLst>
            <pc:docMk/>
            <pc:sldMk cId="2937211524" sldId="278"/>
            <ac:spMk id="4239" creationId="{8BBD9B7F-B596-9E7A-0E82-74F78986AD7F}"/>
          </ac:spMkLst>
        </pc:spChg>
        <pc:spChg chg="mod">
          <ac:chgData name="Veronique Meurgues" userId="a754ac75-8d4e-4041-86fd-288429ad2542" providerId="ADAL" clId="{4FDE3FCE-C11D-4AE4-AC17-4BB604476764}" dt="2025-11-07T21:20:26.918" v="19136"/>
          <ac:spMkLst>
            <pc:docMk/>
            <pc:sldMk cId="2937211524" sldId="278"/>
            <ac:spMk id="4254" creationId="{CBB9B81B-33E7-BC17-9886-29BCBB412216}"/>
          </ac:spMkLst>
        </pc:spChg>
        <pc:spChg chg="mod">
          <ac:chgData name="Veronique Meurgues" userId="a754ac75-8d4e-4041-86fd-288429ad2542" providerId="ADAL" clId="{4FDE3FCE-C11D-4AE4-AC17-4BB604476764}" dt="2025-11-08T19:13:50.991" v="19453" actId="207"/>
          <ac:spMkLst>
            <pc:docMk/>
            <pc:sldMk cId="2937211524" sldId="278"/>
            <ac:spMk id="4261" creationId="{38FD9C74-BEF8-AF73-57B4-E202D9629259}"/>
          </ac:spMkLst>
        </pc:spChg>
        <pc:spChg chg="mod">
          <ac:chgData name="Veronique Meurgues" userId="a754ac75-8d4e-4041-86fd-288429ad2542" providerId="ADAL" clId="{4FDE3FCE-C11D-4AE4-AC17-4BB604476764}" dt="2025-11-08T19:13:50.991" v="19453" actId="207"/>
          <ac:spMkLst>
            <pc:docMk/>
            <pc:sldMk cId="2937211524" sldId="278"/>
            <ac:spMk id="4262" creationId="{33A200D3-1FBB-B407-10CF-C60DEA852C9C}"/>
          </ac:spMkLst>
        </pc:spChg>
        <pc:spChg chg="mod">
          <ac:chgData name="Veronique Meurgues" userId="a754ac75-8d4e-4041-86fd-288429ad2542" providerId="ADAL" clId="{4FDE3FCE-C11D-4AE4-AC17-4BB604476764}" dt="2025-11-08T19:13:50.991" v="19453" actId="207"/>
          <ac:spMkLst>
            <pc:docMk/>
            <pc:sldMk cId="2937211524" sldId="278"/>
            <ac:spMk id="4263" creationId="{AE3A603B-6FEA-47D5-3624-9AA36E4CD358}"/>
          </ac:spMkLst>
        </pc:spChg>
        <pc:spChg chg="mod">
          <ac:chgData name="Veronique Meurgues" userId="a754ac75-8d4e-4041-86fd-288429ad2542" providerId="ADAL" clId="{4FDE3FCE-C11D-4AE4-AC17-4BB604476764}" dt="2025-11-08T19:13:50.991" v="19453" actId="207"/>
          <ac:spMkLst>
            <pc:docMk/>
            <pc:sldMk cId="2937211524" sldId="278"/>
            <ac:spMk id="4264" creationId="{DC3672D4-96D3-644E-BA0E-FBA80093B800}"/>
          </ac:spMkLst>
        </pc:spChg>
        <pc:spChg chg="mod">
          <ac:chgData name="Veronique Meurgues" userId="a754ac75-8d4e-4041-86fd-288429ad2542" providerId="ADAL" clId="{4FDE3FCE-C11D-4AE4-AC17-4BB604476764}" dt="2025-11-08T19:13:50.991" v="19453" actId="207"/>
          <ac:spMkLst>
            <pc:docMk/>
            <pc:sldMk cId="2937211524" sldId="278"/>
            <ac:spMk id="4265" creationId="{850C55AD-B233-6FA8-A8DA-90DA707271B2}"/>
          </ac:spMkLst>
        </pc:spChg>
        <pc:spChg chg="mod">
          <ac:chgData name="Veronique Meurgues" userId="a754ac75-8d4e-4041-86fd-288429ad2542" providerId="ADAL" clId="{4FDE3FCE-C11D-4AE4-AC17-4BB604476764}" dt="2025-11-07T21:20:26.918" v="19136"/>
          <ac:spMkLst>
            <pc:docMk/>
            <pc:sldMk cId="2937211524" sldId="278"/>
            <ac:spMk id="4269" creationId="{B97ED8B7-18D9-E6FA-B73B-90D0508CB1E8}"/>
          </ac:spMkLst>
        </pc:spChg>
        <pc:spChg chg="mod">
          <ac:chgData name="Veronique Meurgues" userId="a754ac75-8d4e-4041-86fd-288429ad2542" providerId="ADAL" clId="{4FDE3FCE-C11D-4AE4-AC17-4BB604476764}" dt="2025-11-07T21:20:26.918" v="19136"/>
          <ac:spMkLst>
            <pc:docMk/>
            <pc:sldMk cId="2937211524" sldId="278"/>
            <ac:spMk id="4287" creationId="{36A1F228-BB79-2421-7E43-D94EA41CE2AA}"/>
          </ac:spMkLst>
        </pc:spChg>
        <pc:spChg chg="mod">
          <ac:chgData name="Veronique Meurgues" userId="a754ac75-8d4e-4041-86fd-288429ad2542" providerId="ADAL" clId="{4FDE3FCE-C11D-4AE4-AC17-4BB604476764}" dt="2025-11-07T21:20:26.918" v="19136"/>
          <ac:spMkLst>
            <pc:docMk/>
            <pc:sldMk cId="2937211524" sldId="278"/>
            <ac:spMk id="4297" creationId="{8B697E7E-0D7D-4A3A-5E0F-B0FE2EEE73D5}"/>
          </ac:spMkLst>
        </pc:spChg>
        <pc:spChg chg="mod">
          <ac:chgData name="Veronique Meurgues" userId="a754ac75-8d4e-4041-86fd-288429ad2542" providerId="ADAL" clId="{4FDE3FCE-C11D-4AE4-AC17-4BB604476764}" dt="2025-11-07T21:20:26.918" v="19136"/>
          <ac:spMkLst>
            <pc:docMk/>
            <pc:sldMk cId="2937211524" sldId="278"/>
            <ac:spMk id="4310" creationId="{9CA15DAC-0AC4-1236-18AE-AF38D2925CEE}"/>
          </ac:spMkLst>
        </pc:spChg>
        <pc:grpChg chg="mod">
          <ac:chgData name="Veronique Meurgues" userId="a754ac75-8d4e-4041-86fd-288429ad2542" providerId="ADAL" clId="{4FDE3FCE-C11D-4AE4-AC17-4BB604476764}" dt="2025-11-07T21:15:27.277" v="19091" actId="1076"/>
          <ac:grpSpMkLst>
            <pc:docMk/>
            <pc:sldMk cId="2937211524" sldId="278"/>
            <ac:grpSpMk id="6" creationId="{6F038605-856E-91AA-B44E-FFE49173A3FB}"/>
          </ac:grpSpMkLst>
        </pc:grpChg>
        <pc:grpChg chg="mod">
          <ac:chgData name="Veronique Meurgues" userId="a754ac75-8d4e-4041-86fd-288429ad2542" providerId="ADAL" clId="{4FDE3FCE-C11D-4AE4-AC17-4BB604476764}" dt="2025-11-07T21:15:27.277" v="19091" actId="1076"/>
          <ac:grpSpMkLst>
            <pc:docMk/>
            <pc:sldMk cId="2937211524" sldId="278"/>
            <ac:grpSpMk id="18" creationId="{46A7593F-45BD-698B-4879-AC52A1D42ABA}"/>
          </ac:grpSpMkLst>
        </pc:grpChg>
        <pc:grpChg chg="mod">
          <ac:chgData name="Veronique Meurgues" userId="a754ac75-8d4e-4041-86fd-288429ad2542" providerId="ADAL" clId="{4FDE3FCE-C11D-4AE4-AC17-4BB604476764}" dt="2025-11-07T21:15:44.571" v="19125" actId="196"/>
          <ac:grpSpMkLst>
            <pc:docMk/>
            <pc:sldMk cId="2937211524" sldId="278"/>
            <ac:grpSpMk id="1045" creationId="{93EDB49F-8B6F-549C-1879-5E63428607B1}"/>
          </ac:grpSpMkLst>
        </pc:grpChg>
        <pc:grpChg chg="mod">
          <ac:chgData name="Veronique Meurgues" userId="a754ac75-8d4e-4041-86fd-288429ad2542" providerId="ADAL" clId="{4FDE3FCE-C11D-4AE4-AC17-4BB604476764}" dt="2025-11-07T21:53:21.896" v="19433" actId="1076"/>
          <ac:grpSpMkLst>
            <pc:docMk/>
            <pc:sldMk cId="2937211524" sldId="278"/>
            <ac:grpSpMk id="3611" creationId="{87A5D88B-6830-3389-B1EB-80DC01C8CA04}"/>
          </ac:grpSpMkLst>
        </pc:grpChg>
        <pc:grpChg chg="mod">
          <ac:chgData name="Veronique Meurgues" userId="a754ac75-8d4e-4041-86fd-288429ad2542" providerId="ADAL" clId="{4FDE3FCE-C11D-4AE4-AC17-4BB604476764}" dt="2025-11-07T21:15:27.277" v="19091" actId="1076"/>
          <ac:grpSpMkLst>
            <pc:docMk/>
            <pc:sldMk cId="2937211524" sldId="278"/>
            <ac:grpSpMk id="3670" creationId="{3F7E7653-D205-1429-55BB-D67C41CFE047}"/>
          </ac:grpSpMkLst>
        </pc:grpChg>
        <pc:grpChg chg="mod">
          <ac:chgData name="Veronique Meurgues" userId="a754ac75-8d4e-4041-86fd-288429ad2542" providerId="ADAL" clId="{4FDE3FCE-C11D-4AE4-AC17-4BB604476764}" dt="2025-11-07T21:15:27.277" v="19091" actId="1076"/>
          <ac:grpSpMkLst>
            <pc:docMk/>
            <pc:sldMk cId="2937211524" sldId="278"/>
            <ac:grpSpMk id="3728" creationId="{E4788728-F47C-197E-9DE9-451A494F01E2}"/>
          </ac:grpSpMkLst>
        </pc:grpChg>
        <pc:grpChg chg="mod ord">
          <ac:chgData name="Veronique Meurgues" userId="a754ac75-8d4e-4041-86fd-288429ad2542" providerId="ADAL" clId="{4FDE3FCE-C11D-4AE4-AC17-4BB604476764}" dt="2025-11-08T21:46:25.873" v="22640" actId="14100"/>
          <ac:grpSpMkLst>
            <pc:docMk/>
            <pc:sldMk cId="2937211524" sldId="278"/>
            <ac:grpSpMk id="4009" creationId="{03FEC8D2-4623-1C21-D0EA-574D9A2F62FF}"/>
          </ac:grpSpMkLst>
        </pc:grpChg>
        <pc:picChg chg="add mod ord">
          <ac:chgData name="Veronique Meurgues" userId="a754ac75-8d4e-4041-86fd-288429ad2542" providerId="ADAL" clId="{4FDE3FCE-C11D-4AE4-AC17-4BB604476764}" dt="2025-11-09T20:51:46.941" v="27444" actId="167"/>
          <ac:picMkLst>
            <pc:docMk/>
            <pc:sldMk cId="2937211524" sldId="278"/>
            <ac:picMk id="4" creationId="{1751671D-AF43-B47C-647B-8FE8F2947488}"/>
          </ac:picMkLst>
        </pc:picChg>
      </pc:sldChg>
      <pc:sldChg chg="addSp delSp modSp new mod ord modTransition setBg modClrScheme delAnim modAnim modShow chgLayout">
        <pc:chgData name="Veronique Meurgues" userId="a754ac75-8d4e-4041-86fd-288429ad2542" providerId="ADAL" clId="{4FDE3FCE-C11D-4AE4-AC17-4BB604476764}" dt="2025-11-11T18:49:15.923" v="28621" actId="1036"/>
        <pc:sldMkLst>
          <pc:docMk/>
          <pc:sldMk cId="1480216357" sldId="279"/>
        </pc:sldMkLst>
        <pc:spChg chg="add mod">
          <ac:chgData name="Veronique Meurgues" userId="a754ac75-8d4e-4041-86fd-288429ad2542" providerId="ADAL" clId="{4FDE3FCE-C11D-4AE4-AC17-4BB604476764}" dt="2025-11-11T17:26:15.622" v="28115" actId="1035"/>
          <ac:spMkLst>
            <pc:docMk/>
            <pc:sldMk cId="1480216357" sldId="279"/>
            <ac:spMk id="5" creationId="{9E51FEE5-7F48-CD73-F882-51201D4843EC}"/>
          </ac:spMkLst>
        </pc:spChg>
        <pc:spChg chg="add del mod">
          <ac:chgData name="Veronique Meurgues" userId="a754ac75-8d4e-4041-86fd-288429ad2542" providerId="ADAL" clId="{4FDE3FCE-C11D-4AE4-AC17-4BB604476764}" dt="2025-11-11T18:01:29.316" v="28455" actId="478"/>
          <ac:spMkLst>
            <pc:docMk/>
            <pc:sldMk cId="1480216357" sldId="279"/>
            <ac:spMk id="7" creationId="{80165CC2-239C-D44B-B1BB-79FA4A8812A1}"/>
          </ac:spMkLst>
        </pc:spChg>
        <pc:spChg chg="add del mod">
          <ac:chgData name="Veronique Meurgues" userId="a754ac75-8d4e-4041-86fd-288429ad2542" providerId="ADAL" clId="{4FDE3FCE-C11D-4AE4-AC17-4BB604476764}" dt="2025-11-11T17:09:26.991" v="27701" actId="478"/>
          <ac:spMkLst>
            <pc:docMk/>
            <pc:sldMk cId="1480216357" sldId="279"/>
            <ac:spMk id="996" creationId="{E9C9C61F-C50C-7D02-BF66-9A4F01388295}"/>
          </ac:spMkLst>
        </pc:spChg>
        <pc:grpChg chg="add mod">
          <ac:chgData name="Veronique Meurgues" userId="a754ac75-8d4e-4041-86fd-288429ad2542" providerId="ADAL" clId="{4FDE3FCE-C11D-4AE4-AC17-4BB604476764}" dt="2025-11-11T18:49:15.923" v="28621" actId="1036"/>
          <ac:grpSpMkLst>
            <pc:docMk/>
            <pc:sldMk cId="1480216357" sldId="279"/>
            <ac:grpSpMk id="2" creationId="{8062BDCD-7230-FBFC-47EA-DF3EE3AE6245}"/>
          </ac:grpSpMkLst>
        </pc:grpChg>
        <pc:grpChg chg="del mod ord">
          <ac:chgData name="Veronique Meurgues" userId="a754ac75-8d4e-4041-86fd-288429ad2542" providerId="ADAL" clId="{4FDE3FCE-C11D-4AE4-AC17-4BB604476764}" dt="2025-11-11T17:09:26.991" v="27701" actId="478"/>
          <ac:grpSpMkLst>
            <pc:docMk/>
            <pc:sldMk cId="1480216357" sldId="279"/>
            <ac:grpSpMk id="549" creationId="{A125F175-8FF4-98E6-A5B7-2AE3EA293153}"/>
          </ac:grpSpMkLst>
        </pc:grpChg>
        <pc:grpChg chg="del mod ord">
          <ac:chgData name="Veronique Meurgues" userId="a754ac75-8d4e-4041-86fd-288429ad2542" providerId="ADAL" clId="{4FDE3FCE-C11D-4AE4-AC17-4BB604476764}" dt="2025-11-11T17:09:26.991" v="27701" actId="478"/>
          <ac:grpSpMkLst>
            <pc:docMk/>
            <pc:sldMk cId="1480216357" sldId="279"/>
            <ac:grpSpMk id="573" creationId="{82E06244-B907-CF1C-3E7E-6360F29F2B7B}"/>
          </ac:grpSpMkLst>
        </pc:grpChg>
        <pc:grpChg chg="add del mod ord">
          <ac:chgData name="Veronique Meurgues" userId="a754ac75-8d4e-4041-86fd-288429ad2542" providerId="ADAL" clId="{4FDE3FCE-C11D-4AE4-AC17-4BB604476764}" dt="2025-11-11T17:09:26.991" v="27701" actId="478"/>
          <ac:grpSpMkLst>
            <pc:docMk/>
            <pc:sldMk cId="1480216357" sldId="279"/>
            <ac:grpSpMk id="1013" creationId="{C840FD00-CC4A-E643-4244-818EA4EA339C}"/>
          </ac:grpSpMkLst>
        </pc:grpChg>
        <pc:picChg chg="mod modCrop">
          <ac:chgData name="Veronique Meurgues" userId="a754ac75-8d4e-4041-86fd-288429ad2542" providerId="ADAL" clId="{4FDE3FCE-C11D-4AE4-AC17-4BB604476764}" dt="2025-11-11T17:26:47.728" v="28118" actId="732"/>
          <ac:picMkLst>
            <pc:docMk/>
            <pc:sldMk cId="1480216357" sldId="279"/>
            <ac:picMk id="3" creationId="{0CD9BCAC-6049-46A6-55A8-281332382C8C}"/>
          </ac:picMkLst>
        </pc:picChg>
        <pc:picChg chg="mod">
          <ac:chgData name="Veronique Meurgues" userId="a754ac75-8d4e-4041-86fd-288429ad2542" providerId="ADAL" clId="{4FDE3FCE-C11D-4AE4-AC17-4BB604476764}" dt="2025-11-11T17:13:16.216" v="27850"/>
          <ac:picMkLst>
            <pc:docMk/>
            <pc:sldMk cId="1480216357" sldId="279"/>
            <ac:picMk id="4" creationId="{52B5146E-0DAF-5E35-4086-B9BE86E98294}"/>
          </ac:picMkLst>
        </pc:picChg>
        <pc:picChg chg="add del mod">
          <ac:chgData name="Veronique Meurgues" userId="a754ac75-8d4e-4041-86fd-288429ad2542" providerId="ADAL" clId="{4FDE3FCE-C11D-4AE4-AC17-4BB604476764}" dt="2025-11-11T17:18:14.278" v="28011" actId="478"/>
          <ac:picMkLst>
            <pc:docMk/>
            <pc:sldMk cId="1480216357" sldId="279"/>
            <ac:picMk id="6" creationId="{32CA0021-4AAC-C6DD-B50A-F5619B1AEE3E}"/>
          </ac:picMkLst>
        </pc:picChg>
        <pc:picChg chg="add mod">
          <ac:chgData name="Veronique Meurgues" userId="a754ac75-8d4e-4041-86fd-288429ad2542" providerId="ADAL" clId="{4FDE3FCE-C11D-4AE4-AC17-4BB604476764}" dt="2025-11-11T18:02:19.766" v="28457" actId="1076"/>
          <ac:picMkLst>
            <pc:docMk/>
            <pc:sldMk cId="1480216357" sldId="279"/>
            <ac:picMk id="8" creationId="{BF640FEC-1E1E-5E5F-58C2-A97B5CCFC9C4}"/>
          </ac:picMkLst>
        </pc:picChg>
        <pc:picChg chg="add del mod">
          <ac:chgData name="Veronique Meurgues" userId="a754ac75-8d4e-4041-86fd-288429ad2542" providerId="ADAL" clId="{4FDE3FCE-C11D-4AE4-AC17-4BB604476764}" dt="2025-11-11T17:09:26.991" v="27701" actId="478"/>
          <ac:picMkLst>
            <pc:docMk/>
            <pc:sldMk cId="1480216357" sldId="279"/>
            <ac:picMk id="765" creationId="{44D63E13-CC21-E3E8-6F9C-61C5EFA4BFFE}"/>
          </ac:picMkLst>
        </pc:picChg>
        <pc:picChg chg="add del mod modCrop">
          <ac:chgData name="Veronique Meurgues" userId="a754ac75-8d4e-4041-86fd-288429ad2542" providerId="ADAL" clId="{4FDE3FCE-C11D-4AE4-AC17-4BB604476764}" dt="2025-11-11T17:09:26.991" v="27701" actId="478"/>
          <ac:picMkLst>
            <pc:docMk/>
            <pc:sldMk cId="1480216357" sldId="279"/>
            <ac:picMk id="1000" creationId="{A413E628-9AE1-878B-4163-D261DC03FAC3}"/>
          </ac:picMkLst>
        </pc:picChg>
        <pc:picChg chg="add del mod">
          <ac:chgData name="Veronique Meurgues" userId="a754ac75-8d4e-4041-86fd-288429ad2542" providerId="ADAL" clId="{4FDE3FCE-C11D-4AE4-AC17-4BB604476764}" dt="2025-11-11T17:09:26.991" v="27701" actId="478"/>
          <ac:picMkLst>
            <pc:docMk/>
            <pc:sldMk cId="1480216357" sldId="279"/>
            <ac:picMk id="1004" creationId="{C95A99AA-D065-16EC-59AA-C69CC4F2E7E3}"/>
          </ac:picMkLst>
        </pc:picChg>
      </pc:sldChg>
      <pc:sldChg chg="addSp delSp modSp add mod modTransition addAnim delAnim modAnim">
        <pc:chgData name="Veronique Meurgues" userId="a754ac75-8d4e-4041-86fd-288429ad2542" providerId="ADAL" clId="{4FDE3FCE-C11D-4AE4-AC17-4BB604476764}" dt="2025-11-11T18:48:18.999" v="28571"/>
        <pc:sldMkLst>
          <pc:docMk/>
          <pc:sldMk cId="1703712272" sldId="280"/>
        </pc:sldMkLst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34" creationId="{056E2932-84C9-1982-2B68-8AD87762AA04}"/>
          </ac:spMkLst>
        </pc:spChg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55" creationId="{06A384F0-E5A7-566F-A20A-FA8150BBFBAB}"/>
          </ac:spMkLst>
        </pc:spChg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960" creationId="{AFC4F4A1-059D-AFC0-AAE4-A58EE5085A3A}"/>
          </ac:spMkLst>
        </pc:spChg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975" creationId="{0C20A349-8B8A-FF94-1131-5D7EF05FFB36}"/>
          </ac:spMkLst>
        </pc:spChg>
        <pc:spChg chg="mod">
          <ac:chgData name="Veronique Meurgues" userId="a754ac75-8d4e-4041-86fd-288429ad2542" providerId="ADAL" clId="{4FDE3FCE-C11D-4AE4-AC17-4BB604476764}" dt="2025-11-11T17:11:55.355" v="27848" actId="1036"/>
          <ac:spMkLst>
            <pc:docMk/>
            <pc:sldMk cId="1703712272" sldId="280"/>
            <ac:spMk id="996" creationId="{71DFF451-F38E-AEC7-0229-02AB6B9BB5F1}"/>
          </ac:spMkLst>
        </pc:spChg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1034" creationId="{699634B5-721D-4F41-89F1-5F72AFFFB132}"/>
          </ac:spMkLst>
        </pc:spChg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1039" creationId="{F48E245E-6839-1C57-7B53-BEDDFFD08819}"/>
          </ac:spMkLst>
        </pc:spChg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1053" creationId="{12747213-2356-48FC-7335-949CD565D5BD}"/>
          </ac:spMkLst>
        </pc:spChg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1064" creationId="{E5E67B9B-0A1E-CA4F-0196-CB8C0F189A99}"/>
          </ac:spMkLst>
        </pc:spChg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1066" creationId="{1B9C4190-7C9F-1E2C-D69A-E59F07687E13}"/>
          </ac:spMkLst>
        </pc:spChg>
        <pc:spChg chg="mod">
          <ac:chgData name="Veronique Meurgues" userId="a754ac75-8d4e-4041-86fd-288429ad2542" providerId="ADAL" clId="{4FDE3FCE-C11D-4AE4-AC17-4BB604476764}" dt="2025-11-11T17:27:37.434" v="28119"/>
          <ac:spMkLst>
            <pc:docMk/>
            <pc:sldMk cId="1703712272" sldId="280"/>
            <ac:spMk id="1070" creationId="{AB6681DE-BF07-EC53-2DAD-7FC9375F92CD}"/>
          </ac:spMkLst>
        </pc:spChg>
        <pc:spChg chg="del">
          <ac:chgData name="Veronique Meurgues" userId="a754ac75-8d4e-4041-86fd-288429ad2542" providerId="ADAL" clId="{4FDE3FCE-C11D-4AE4-AC17-4BB604476764}" dt="2025-11-11T17:30:52.843" v="28164" actId="478"/>
          <ac:spMkLst>
            <pc:docMk/>
            <pc:sldMk cId="1703712272" sldId="280"/>
            <ac:spMk id="1083" creationId="{9C79093D-D0BB-EA88-5880-EBF2B88F9219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092" creationId="{5C1CD554-DE0F-D17E-BCA4-56023B9CB205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118" creationId="{D9C574AF-AF42-ED73-908F-7767DD025C95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120" creationId="{C0687ECB-3F51-FB63-D916-E769B522E6C1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121" creationId="{D665E53F-04C6-6608-3383-EE7AA6420E7B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204" creationId="{816B4E06-7170-29B3-1D2F-BC4A300AFED2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205" creationId="{DCB039DF-2CA2-6BAC-A0FC-E7522997188F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211" creationId="{4388F292-4A9C-58B3-7AEB-869968952271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252" creationId="{D657B930-89C7-CF40-2DB5-C91D6C994762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268" creationId="{771A1AA9-BA65-B6A6-C027-53D1EF3BADDA}"/>
          </ac:spMkLst>
        </pc:spChg>
        <pc:spChg chg="mod">
          <ac:chgData name="Veronique Meurgues" userId="a754ac75-8d4e-4041-86fd-288429ad2542" providerId="ADAL" clId="{4FDE3FCE-C11D-4AE4-AC17-4BB604476764}" dt="2025-11-11T17:30:53.242" v="28165"/>
          <ac:spMkLst>
            <pc:docMk/>
            <pc:sldMk cId="1703712272" sldId="280"/>
            <ac:spMk id="1275" creationId="{30A53BDB-C333-DFFB-06FA-484661A7C1E4}"/>
          </ac:spMkLst>
        </pc:spChg>
        <pc:grpChg chg="del">
          <ac:chgData name="Veronique Meurgues" userId="a754ac75-8d4e-4041-86fd-288429ad2542" providerId="ADAL" clId="{4FDE3FCE-C11D-4AE4-AC17-4BB604476764}" dt="2025-11-11T17:30:52.843" v="28164" actId="478"/>
          <ac:grpSpMkLst>
            <pc:docMk/>
            <pc:sldMk cId="1703712272" sldId="280"/>
            <ac:grpSpMk id="3" creationId="{C719E4AF-0D27-FD0B-879F-04FC0CD5ADA9}"/>
          </ac:grpSpMkLst>
        </pc:grpChg>
        <pc:grpChg chg="del">
          <ac:chgData name="Veronique Meurgues" userId="a754ac75-8d4e-4041-86fd-288429ad2542" providerId="ADAL" clId="{4FDE3FCE-C11D-4AE4-AC17-4BB604476764}" dt="2025-11-11T17:30:52.843" v="28164" actId="478"/>
          <ac:grpSpMkLst>
            <pc:docMk/>
            <pc:sldMk cId="1703712272" sldId="280"/>
            <ac:grpSpMk id="27" creationId="{5CBBD5F4-CDEA-A6E2-0AC7-9A5B265C49E6}"/>
          </ac:grpSpMkLst>
        </pc:grpChg>
        <pc:grpChg chg="add del">
          <ac:chgData name="Veronique Meurgues" userId="a754ac75-8d4e-4041-86fd-288429ad2542" providerId="ADAL" clId="{4FDE3FCE-C11D-4AE4-AC17-4BB604476764}" dt="2025-11-11T17:10:29.770" v="27709" actId="478"/>
          <ac:grpSpMkLst>
            <pc:docMk/>
            <pc:sldMk cId="1703712272" sldId="280"/>
            <ac:grpSpMk id="549" creationId="{EE04A13C-9A09-B25E-7F88-063974259E47}"/>
          </ac:grpSpMkLst>
        </pc:grpChg>
        <pc:grpChg chg="add del">
          <ac:chgData name="Veronique Meurgues" userId="a754ac75-8d4e-4041-86fd-288429ad2542" providerId="ADAL" clId="{4FDE3FCE-C11D-4AE4-AC17-4BB604476764}" dt="2025-11-11T17:10:29.770" v="27709" actId="478"/>
          <ac:grpSpMkLst>
            <pc:docMk/>
            <pc:sldMk cId="1703712272" sldId="280"/>
            <ac:grpSpMk id="573" creationId="{CE0130C6-56A8-F8C3-DABC-B0BC7F99ECFD}"/>
          </ac:grpSpMkLst>
        </pc:grpChg>
        <pc:grpChg chg="add del mod">
          <ac:chgData name="Veronique Meurgues" userId="a754ac75-8d4e-4041-86fd-288429ad2542" providerId="ADAL" clId="{4FDE3FCE-C11D-4AE4-AC17-4BB604476764}" dt="2025-11-11T17:11:55.355" v="27848" actId="1036"/>
          <ac:grpSpMkLst>
            <pc:docMk/>
            <pc:sldMk cId="1703712272" sldId="280"/>
            <ac:grpSpMk id="1013" creationId="{9208DD4A-4C95-DFCE-7194-C455E42460B8}"/>
          </ac:grpSpMkLst>
        </pc:grpChg>
        <pc:picChg chg="del">
          <ac:chgData name="Veronique Meurgues" userId="a754ac75-8d4e-4041-86fd-288429ad2542" providerId="ADAL" clId="{4FDE3FCE-C11D-4AE4-AC17-4BB604476764}" dt="2025-11-11T17:30:52.843" v="28164" actId="478"/>
          <ac:picMkLst>
            <pc:docMk/>
            <pc:sldMk cId="1703712272" sldId="280"/>
            <ac:picMk id="2" creationId="{B96A3F61-1A5C-0573-07A9-96B8C47CBB70}"/>
          </ac:picMkLst>
        </pc:picChg>
        <pc:picChg chg="del">
          <ac:chgData name="Veronique Meurgues" userId="a754ac75-8d4e-4041-86fd-288429ad2542" providerId="ADAL" clId="{4FDE3FCE-C11D-4AE4-AC17-4BB604476764}" dt="2025-11-11T17:08:16.190" v="27699" actId="478"/>
          <ac:picMkLst>
            <pc:docMk/>
            <pc:sldMk cId="1703712272" sldId="280"/>
            <ac:picMk id="765" creationId="{120ECC11-BEAC-4820-7004-D152F9727F42}"/>
          </ac:picMkLst>
        </pc:picChg>
        <pc:picChg chg="del mod">
          <ac:chgData name="Veronique Meurgues" userId="a754ac75-8d4e-4041-86fd-288429ad2542" providerId="ADAL" clId="{4FDE3FCE-C11D-4AE4-AC17-4BB604476764}" dt="2025-11-11T17:17:11.223" v="28008" actId="478"/>
          <ac:picMkLst>
            <pc:docMk/>
            <pc:sldMk cId="1703712272" sldId="280"/>
            <ac:picMk id="1000" creationId="{4B42345F-2F24-D316-E544-82471A00A424}"/>
          </ac:picMkLst>
        </pc:picChg>
        <pc:picChg chg="add del">
          <ac:chgData name="Veronique Meurgues" userId="a754ac75-8d4e-4041-86fd-288429ad2542" providerId="ADAL" clId="{4FDE3FCE-C11D-4AE4-AC17-4BB604476764}" dt="2025-11-11T17:11:57.845" v="27849" actId="478"/>
          <ac:picMkLst>
            <pc:docMk/>
            <pc:sldMk cId="1703712272" sldId="280"/>
            <ac:picMk id="1004" creationId="{9FDFC904-E667-5A70-952A-D83AC6F8D178}"/>
          </ac:picMkLst>
        </pc:picChg>
        <pc:picChg chg="del">
          <ac:chgData name="Veronique Meurgues" userId="a754ac75-8d4e-4041-86fd-288429ad2542" providerId="ADAL" clId="{4FDE3FCE-C11D-4AE4-AC17-4BB604476764}" dt="2025-11-11T17:30:52.843" v="28164" actId="478"/>
          <ac:picMkLst>
            <pc:docMk/>
            <pc:sldMk cId="1703712272" sldId="280"/>
            <ac:picMk id="1082" creationId="{A97BD875-D4EA-0D50-3046-D544CC9E296D}"/>
          </ac:picMkLst>
        </pc:picChg>
      </pc:sldChg>
      <pc:sldChg chg="addSp modSp add del mod modAnim modShow">
        <pc:chgData name="Veronique Meurgues" userId="a754ac75-8d4e-4041-86fd-288429ad2542" providerId="ADAL" clId="{4FDE3FCE-C11D-4AE4-AC17-4BB604476764}" dt="2025-11-11T17:59:29.392" v="28450" actId="47"/>
        <pc:sldMkLst>
          <pc:docMk/>
          <pc:sldMk cId="763461570" sldId="281"/>
        </pc:sldMkLst>
        <pc:spChg chg="add mod">
          <ac:chgData name="Veronique Meurgues" userId="a754ac75-8d4e-4041-86fd-288429ad2542" providerId="ADAL" clId="{4FDE3FCE-C11D-4AE4-AC17-4BB604476764}" dt="2025-11-11T17:22:56.781" v="28030" actId="207"/>
          <ac:spMkLst>
            <pc:docMk/>
            <pc:sldMk cId="763461570" sldId="281"/>
            <ac:spMk id="2" creationId="{DBFE5CC0-FB9C-8A06-1F89-1B1FAC5A39B2}"/>
          </ac:spMkLst>
        </pc:spChg>
      </pc:sldChg>
      <pc:sldChg chg="add del mod modShow">
        <pc:chgData name="Veronique Meurgues" userId="a754ac75-8d4e-4041-86fd-288429ad2542" providerId="ADAL" clId="{4FDE3FCE-C11D-4AE4-AC17-4BB604476764}" dt="2025-11-11T17:59:34.842" v="28451" actId="47"/>
        <pc:sldMkLst>
          <pc:docMk/>
          <pc:sldMk cId="2705294735" sldId="282"/>
        </pc:sldMkLst>
      </pc:sldChg>
      <pc:sldChg chg="addSp delSp modSp add mod modTransition addAnim delAnim modAnim">
        <pc:chgData name="Veronique Meurgues" userId="a754ac75-8d4e-4041-86fd-288429ad2542" providerId="ADAL" clId="{4FDE3FCE-C11D-4AE4-AC17-4BB604476764}" dt="2025-11-11T19:05:00.333" v="28646"/>
        <pc:sldMkLst>
          <pc:docMk/>
          <pc:sldMk cId="3031164905" sldId="283"/>
        </pc:sldMkLst>
        <pc:spChg chg="add mod">
          <ac:chgData name="Veronique Meurgues" userId="a754ac75-8d4e-4041-86fd-288429ad2542" providerId="ADAL" clId="{4FDE3FCE-C11D-4AE4-AC17-4BB604476764}" dt="2025-11-11T17:53:43.328" v="28445" actId="207"/>
          <ac:spMkLst>
            <pc:docMk/>
            <pc:sldMk cId="3031164905" sldId="283"/>
            <ac:spMk id="5" creationId="{65E8D683-9398-B169-201F-65E71CB63938}"/>
          </ac:spMkLst>
        </pc:spChg>
        <pc:spChg chg="add mod">
          <ac:chgData name="Veronique Meurgues" userId="a754ac75-8d4e-4041-86fd-288429ad2542" providerId="ADAL" clId="{4FDE3FCE-C11D-4AE4-AC17-4BB604476764}" dt="2025-11-11T17:53:16.098" v="28443" actId="207"/>
          <ac:spMkLst>
            <pc:docMk/>
            <pc:sldMk cId="3031164905" sldId="283"/>
            <ac:spMk id="27" creationId="{98DD00A5-BA3B-7B56-A869-56277CE76CA6}"/>
          </ac:spMkLst>
        </pc:spChg>
        <pc:grpChg chg="del">
          <ac:chgData name="Veronique Meurgues" userId="a754ac75-8d4e-4041-86fd-288429ad2542" providerId="ADAL" clId="{4FDE3FCE-C11D-4AE4-AC17-4BB604476764}" dt="2025-11-11T17:32:47.583" v="28250" actId="478"/>
          <ac:grpSpMkLst>
            <pc:docMk/>
            <pc:sldMk cId="3031164905" sldId="283"/>
            <ac:grpSpMk id="6" creationId="{5694EF86-B6CD-3BA2-FCE7-F0FF1CEE6952}"/>
          </ac:grpSpMkLst>
        </pc:grpChg>
        <pc:grpChg chg="del">
          <ac:chgData name="Veronique Meurgues" userId="a754ac75-8d4e-4041-86fd-288429ad2542" providerId="ADAL" clId="{4FDE3FCE-C11D-4AE4-AC17-4BB604476764}" dt="2025-11-11T17:32:42.279" v="28249" actId="478"/>
          <ac:grpSpMkLst>
            <pc:docMk/>
            <pc:sldMk cId="3031164905" sldId="283"/>
            <ac:grpSpMk id="18" creationId="{3E451D8A-DDF6-9983-BAB4-D0BD4B89215A}"/>
          </ac:grpSpMkLst>
        </pc:grpChg>
        <pc:grpChg chg="del">
          <ac:chgData name="Veronique Meurgues" userId="a754ac75-8d4e-4041-86fd-288429ad2542" providerId="ADAL" clId="{4FDE3FCE-C11D-4AE4-AC17-4BB604476764}" dt="2025-11-11T17:32:42.279" v="28249" actId="478"/>
          <ac:grpSpMkLst>
            <pc:docMk/>
            <pc:sldMk cId="3031164905" sldId="283"/>
            <ac:grpSpMk id="1045" creationId="{AFD41B87-1372-A082-BFB9-C4E44B9A9E69}"/>
          </ac:grpSpMkLst>
        </pc:grpChg>
        <pc:grpChg chg="del">
          <ac:chgData name="Veronique Meurgues" userId="a754ac75-8d4e-4041-86fd-288429ad2542" providerId="ADAL" clId="{4FDE3FCE-C11D-4AE4-AC17-4BB604476764}" dt="2025-11-11T17:32:26.562" v="28170" actId="478"/>
          <ac:grpSpMkLst>
            <pc:docMk/>
            <pc:sldMk cId="3031164905" sldId="283"/>
            <ac:grpSpMk id="3611" creationId="{05C9D5AC-3903-9978-D5F6-88152C7F7032}"/>
          </ac:grpSpMkLst>
        </pc:grpChg>
        <pc:grpChg chg="del">
          <ac:chgData name="Veronique Meurgues" userId="a754ac75-8d4e-4041-86fd-288429ad2542" providerId="ADAL" clId="{4FDE3FCE-C11D-4AE4-AC17-4BB604476764}" dt="2025-11-11T17:32:24.453" v="28169" actId="478"/>
          <ac:grpSpMkLst>
            <pc:docMk/>
            <pc:sldMk cId="3031164905" sldId="283"/>
            <ac:grpSpMk id="3670" creationId="{D6C46121-AC48-AB09-ABD9-641CC7E49A5A}"/>
          </ac:grpSpMkLst>
        </pc:grpChg>
        <pc:grpChg chg="del">
          <ac:chgData name="Veronique Meurgues" userId="a754ac75-8d4e-4041-86fd-288429ad2542" providerId="ADAL" clId="{4FDE3FCE-C11D-4AE4-AC17-4BB604476764}" dt="2025-11-11T17:32:24.453" v="28169" actId="478"/>
          <ac:grpSpMkLst>
            <pc:docMk/>
            <pc:sldMk cId="3031164905" sldId="283"/>
            <ac:grpSpMk id="3728" creationId="{E41575C9-13D0-C7A4-EE21-A090107D6D5D}"/>
          </ac:grpSpMkLst>
        </pc:grpChg>
        <pc:grpChg chg="del mod">
          <ac:chgData name="Veronique Meurgues" userId="a754ac75-8d4e-4041-86fd-288429ad2542" providerId="ADAL" clId="{4FDE3FCE-C11D-4AE4-AC17-4BB604476764}" dt="2025-11-11T17:32:37.967" v="28248" actId="478"/>
          <ac:grpSpMkLst>
            <pc:docMk/>
            <pc:sldMk cId="3031164905" sldId="283"/>
            <ac:grpSpMk id="4009" creationId="{C290DA32-845E-0FBE-091F-844E7170BD99}"/>
          </ac:grpSpMkLst>
        </pc:grpChg>
        <pc:picChg chg="add mod ord">
          <ac:chgData name="Veronique Meurgues" userId="a754ac75-8d4e-4041-86fd-288429ad2542" providerId="ADAL" clId="{4FDE3FCE-C11D-4AE4-AC17-4BB604476764}" dt="2025-11-11T17:34:04.020" v="28256" actId="167"/>
          <ac:picMkLst>
            <pc:docMk/>
            <pc:sldMk cId="3031164905" sldId="283"/>
            <ac:picMk id="2" creationId="{2D11BFF7-5E49-16EA-C017-B8C199DE4B3A}"/>
          </ac:picMkLst>
        </pc:picChg>
        <pc:picChg chg="del">
          <ac:chgData name="Veronique Meurgues" userId="a754ac75-8d4e-4041-86fd-288429ad2542" providerId="ADAL" clId="{4FDE3FCE-C11D-4AE4-AC17-4BB604476764}" dt="2025-11-11T17:33:05.478" v="28251" actId="478"/>
          <ac:picMkLst>
            <pc:docMk/>
            <pc:sldMk cId="3031164905" sldId="283"/>
            <ac:picMk id="4" creationId="{CEFA98AB-D986-F4CD-20B3-2FDA50C2F287}"/>
          </ac:picMkLst>
        </pc:picChg>
        <pc:picChg chg="add del mod">
          <ac:chgData name="Veronique Meurgues" userId="a754ac75-8d4e-4041-86fd-288429ad2542" providerId="ADAL" clId="{4FDE3FCE-C11D-4AE4-AC17-4BB604476764}" dt="2025-11-11T17:46:55.933" v="28270" actId="478"/>
          <ac:picMkLst>
            <pc:docMk/>
            <pc:sldMk cId="3031164905" sldId="283"/>
            <ac:picMk id="17" creationId="{0C804ED2-8112-B1FA-8ACD-5E3335787AA0}"/>
          </ac:picMkLst>
        </pc:picChg>
      </pc:sldChg>
      <pc:sldChg chg="add modTransition modAnim">
        <pc:chgData name="Veronique Meurgues" userId="a754ac75-8d4e-4041-86fd-288429ad2542" providerId="ADAL" clId="{4FDE3FCE-C11D-4AE4-AC17-4BB604476764}" dt="2025-11-11T19:09:12.869" v="28654"/>
        <pc:sldMkLst>
          <pc:docMk/>
          <pc:sldMk cId="947389638" sldId="284"/>
        </pc:sldMkLst>
      </pc:sldChg>
      <pc:sldMasterChg chg="addSp delSp modSp mod modTransition setBg modSldLayout sldLayoutOrd">
        <pc:chgData name="Veronique Meurgues" userId="a754ac75-8d4e-4041-86fd-288429ad2542" providerId="ADAL" clId="{4FDE3FCE-C11D-4AE4-AC17-4BB604476764}" dt="2025-11-09T20:56:17.995" v="27649" actId="1076"/>
        <pc:sldMasterMkLst>
          <pc:docMk/>
          <pc:sldMasterMk cId="1158145130" sldId="2147483648"/>
        </pc:sldMasterMkLst>
        <pc:sldLayoutChg chg="addSp delSp modSp mod modTransition">
          <pc:chgData name="Veronique Meurgues" userId="a754ac75-8d4e-4041-86fd-288429ad2542" providerId="ADAL" clId="{4FDE3FCE-C11D-4AE4-AC17-4BB604476764}" dt="2025-11-09T18:24:48.406" v="26419"/>
          <pc:sldLayoutMkLst>
            <pc:docMk/>
            <pc:sldMasterMk cId="1158145130" sldId="2147483648"/>
            <pc:sldLayoutMk cId="2105544961" sldId="2147483649"/>
          </pc:sldLayoutMkLst>
          <pc:spChg chg="add mod">
            <ac:chgData name="Veronique Meurgues" userId="a754ac75-8d4e-4041-86fd-288429ad2542" providerId="ADAL" clId="{4FDE3FCE-C11D-4AE4-AC17-4BB604476764}" dt="2025-11-09T18:24:48.406" v="26419"/>
            <ac:spMkLst>
              <pc:docMk/>
              <pc:sldMasterMk cId="1158145130" sldId="2147483648"/>
              <pc:sldLayoutMk cId="2105544961" sldId="2147483649"/>
              <ac:spMk id="6" creationId="{B5F35668-4C31-6B6A-A20A-78E94C0BB95D}"/>
            </ac:spMkLst>
          </pc:spChg>
        </pc:sldLayoutChg>
        <pc:sldLayoutChg chg="addSp delSp modSp mod ord">
          <pc:chgData name="Veronique Meurgues" userId="a754ac75-8d4e-4041-86fd-288429ad2542" providerId="ADAL" clId="{4FDE3FCE-C11D-4AE4-AC17-4BB604476764}" dt="2025-11-09T18:26:37.381" v="26634" actId="207"/>
          <pc:sldLayoutMkLst>
            <pc:docMk/>
            <pc:sldMasterMk cId="1158145130" sldId="2147483648"/>
            <pc:sldLayoutMk cId="67396927" sldId="2147483650"/>
          </pc:sldLayoutMkLst>
          <pc:spChg chg="add mod">
            <ac:chgData name="Veronique Meurgues" userId="a754ac75-8d4e-4041-86fd-288429ad2542" providerId="ADAL" clId="{4FDE3FCE-C11D-4AE4-AC17-4BB604476764}" dt="2025-11-09T18:26:37.381" v="26634" actId="207"/>
            <ac:spMkLst>
              <pc:docMk/>
              <pc:sldMasterMk cId="1158145130" sldId="2147483648"/>
              <pc:sldLayoutMk cId="67396927" sldId="2147483650"/>
              <ac:spMk id="4" creationId="{AB2F0D84-4213-DA0F-156A-3FC199088BA3}"/>
            </ac:spMkLst>
          </pc:spChg>
        </pc:sldLayoutChg>
        <pc:sldLayoutChg chg="addSp delSp modSp mod">
          <pc:chgData name="Veronique Meurgues" userId="a754ac75-8d4e-4041-86fd-288429ad2542" providerId="ADAL" clId="{4FDE3FCE-C11D-4AE4-AC17-4BB604476764}" dt="2025-11-09T20:56:17.995" v="27649" actId="1076"/>
          <pc:sldLayoutMkLst>
            <pc:docMk/>
            <pc:sldMasterMk cId="1158145130" sldId="2147483648"/>
            <pc:sldLayoutMk cId="3961272488" sldId="2147483651"/>
          </pc:sldLayoutMkLst>
          <pc:spChg chg="mod">
            <ac:chgData name="Veronique Meurgues" userId="a754ac75-8d4e-4041-86fd-288429ad2542" providerId="ADAL" clId="{4FDE3FCE-C11D-4AE4-AC17-4BB604476764}" dt="2025-11-09T20:53:02.569" v="27464" actId="1076"/>
            <ac:spMkLst>
              <pc:docMk/>
              <pc:sldMasterMk cId="1158145130" sldId="2147483648"/>
              <pc:sldLayoutMk cId="3961272488" sldId="2147483651"/>
              <ac:spMk id="6" creationId="{B5F35668-4C31-6B6A-A20A-78E94C0BB95D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12" creationId="{2198397D-B0FB-5A57-3C43-114473EC0ECA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16" creationId="{CB25137D-301A-39FF-EA58-8037ED4189B1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22" creationId="{41C67B62-7278-3E3E-5841-9B3FAF4D1ADE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33" creationId="{5A7E014C-E47B-D058-8105-F305E1B445D7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35" creationId="{8063B835-A892-7D14-FBF7-86213EE96195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54" creationId="{96B92EC7-DED0-CC88-BDDB-365C947FF5D2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59" creationId="{F0839789-74AD-2BE9-4FAF-5DDE6AC2CE0C}"/>
            </ac:spMkLst>
          </pc:spChg>
          <pc:spChg chg="mod">
            <ac:chgData name="Veronique Meurgues" userId="a754ac75-8d4e-4041-86fd-288429ad2542" providerId="ADAL" clId="{4FDE3FCE-C11D-4AE4-AC17-4BB604476764}" dt="2025-11-09T20:55:40.008" v="27634" actId="164"/>
            <ac:spMkLst>
              <pc:docMk/>
              <pc:sldMasterMk cId="1158145130" sldId="2147483648"/>
              <pc:sldLayoutMk cId="3961272488" sldId="2147483651"/>
              <ac:spMk id="63" creationId="{344AB329-1A83-EAFD-957C-9AC6030C38E0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66" creationId="{089FEFEA-453C-2D8C-9FED-1059D0203482}"/>
            </ac:spMkLst>
          </pc:spChg>
          <pc:spChg chg="mod">
            <ac:chgData name="Veronique Meurgues" userId="a754ac75-8d4e-4041-86fd-288429ad2542" providerId="ADAL" clId="{4FDE3FCE-C11D-4AE4-AC17-4BB604476764}" dt="2025-11-09T20:55:40.008" v="27634" actId="164"/>
            <ac:spMkLst>
              <pc:docMk/>
              <pc:sldMasterMk cId="1158145130" sldId="2147483648"/>
              <pc:sldLayoutMk cId="3961272488" sldId="2147483651"/>
              <ac:spMk id="67" creationId="{74324379-753C-97B7-3E2D-FFC82C346C28}"/>
            </ac:spMkLst>
          </pc:spChg>
          <pc:spChg chg="mod">
            <ac:chgData name="Veronique Meurgues" userId="a754ac75-8d4e-4041-86fd-288429ad2542" providerId="ADAL" clId="{4FDE3FCE-C11D-4AE4-AC17-4BB604476764}" dt="2025-11-09T20:55:40.008" v="27634" actId="164"/>
            <ac:spMkLst>
              <pc:docMk/>
              <pc:sldMasterMk cId="1158145130" sldId="2147483648"/>
              <pc:sldLayoutMk cId="3961272488" sldId="2147483651"/>
              <ac:spMk id="71" creationId="{1309AEB9-769B-7350-D3C1-04BE8041E822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72" creationId="{EF061E21-B4F1-0D16-0909-E925024C269A}"/>
            </ac:spMkLst>
          </pc:spChg>
          <pc:spChg chg="mod">
            <ac:chgData name="Veronique Meurgues" userId="a754ac75-8d4e-4041-86fd-288429ad2542" providerId="ADAL" clId="{4FDE3FCE-C11D-4AE4-AC17-4BB604476764}" dt="2025-11-09T20:43:10.396" v="27327"/>
            <ac:spMkLst>
              <pc:docMk/>
              <pc:sldMasterMk cId="1158145130" sldId="2147483648"/>
              <pc:sldLayoutMk cId="3961272488" sldId="2147483651"/>
              <ac:spMk id="73" creationId="{964AEB3C-411A-B2D3-6420-DD0FC292591B}"/>
            </ac:spMkLst>
          </pc:spChg>
          <pc:grpChg chg="mod">
            <ac:chgData name="Veronique Meurgues" userId="a754ac75-8d4e-4041-86fd-288429ad2542" providerId="ADAL" clId="{4FDE3FCE-C11D-4AE4-AC17-4BB604476764}" dt="2025-11-09T20:56:17.995" v="27649" actId="1076"/>
            <ac:grpSpMkLst>
              <pc:docMk/>
              <pc:sldMasterMk cId="1158145130" sldId="2147483648"/>
              <pc:sldLayoutMk cId="3961272488" sldId="2147483651"/>
              <ac:grpSpMk id="2" creationId="{4676B41D-D383-97D5-6DA8-1DCE82A6D78D}"/>
            </ac:grpSpMkLst>
          </pc:grpChg>
        </pc:sldLayoutChg>
      </pc:sldMaster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B5F35668-4C31-6B6A-A20A-78E94C0BB95D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100000">
                <a:srgbClr val="04B4CC"/>
              </a:gs>
              <a:gs pos="0">
                <a:srgbClr val="002060"/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05544961"/>
      </p:ext>
    </p:extLst>
  </p:cSld>
  <p:clrMapOvr>
    <a:masterClrMapping/>
  </p:clrMapOvr>
  <p:transition spd="slow" advClick="0">
    <p:push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B5F35668-4C31-6B6A-A20A-78E94C0BB95D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100000">
                <a:srgbClr val="28A4A8"/>
              </a:gs>
              <a:gs pos="0">
                <a:srgbClr val="002060"/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676B41D-D383-97D5-6DA8-1DCE82A6D78D}"/>
              </a:ext>
            </a:extLst>
          </p:cNvPr>
          <p:cNvGrpSpPr/>
          <p:nvPr userDrawn="1"/>
        </p:nvGrpSpPr>
        <p:grpSpPr>
          <a:xfrm>
            <a:off x="1111572" y="-11700"/>
            <a:ext cx="11345799" cy="2789414"/>
            <a:chOff x="566595" y="306132"/>
            <a:chExt cx="11345799" cy="2789414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9804877-AB48-779D-0D9F-3DFB16F7B37A}"/>
                </a:ext>
              </a:extLst>
            </p:cNvPr>
            <p:cNvGrpSpPr/>
            <p:nvPr/>
          </p:nvGrpSpPr>
          <p:grpSpPr>
            <a:xfrm>
              <a:off x="566595" y="730193"/>
              <a:ext cx="6209620" cy="2365353"/>
              <a:chOff x="773527" y="1031704"/>
              <a:chExt cx="6209620" cy="2365353"/>
            </a:xfrm>
          </p:grpSpPr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6F32639C-4F61-A4E1-A80A-C2A71A4A9FFA}"/>
                  </a:ext>
                </a:extLst>
              </p:cNvPr>
              <p:cNvGrpSpPr/>
              <p:nvPr/>
            </p:nvGrpSpPr>
            <p:grpSpPr>
              <a:xfrm>
                <a:off x="773527" y="1228725"/>
                <a:ext cx="2321272" cy="2168332"/>
                <a:chOff x="773527" y="1228725"/>
                <a:chExt cx="2321272" cy="2168332"/>
              </a:xfrm>
            </p:grpSpPr>
            <p:sp>
              <p:nvSpPr>
                <p:cNvPr id="58" name="Oval 57">
                  <a:extLst>
                    <a:ext uri="{FF2B5EF4-FFF2-40B4-BE49-F238E27FC236}">
                      <a16:creationId xmlns:a16="http://schemas.microsoft.com/office/drawing/2014/main" id="{16B697B6-02C0-79C9-0A5B-B7E0A9589F88}"/>
                    </a:ext>
                  </a:extLst>
                </p:cNvPr>
                <p:cNvSpPr/>
                <p:nvPr/>
              </p:nvSpPr>
              <p:spPr>
                <a:xfrm rot="7011099">
                  <a:off x="834390" y="1234440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59" name="Oval 58">
                  <a:extLst>
                    <a:ext uri="{FF2B5EF4-FFF2-40B4-BE49-F238E27FC236}">
                      <a16:creationId xmlns:a16="http://schemas.microsoft.com/office/drawing/2014/main" id="{F0839789-74AD-2BE9-4FAF-5DDE6AC2CE0C}"/>
                    </a:ext>
                  </a:extLst>
                </p:cNvPr>
                <p:cNvSpPr/>
                <p:nvPr/>
              </p:nvSpPr>
              <p:spPr>
                <a:xfrm rot="7011099">
                  <a:off x="1278931" y="1556282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grpSp>
              <p:nvGrpSpPr>
                <p:cNvPr id="60" name="Group 59">
                  <a:extLst>
                    <a:ext uri="{FF2B5EF4-FFF2-40B4-BE49-F238E27FC236}">
                      <a16:creationId xmlns:a16="http://schemas.microsoft.com/office/drawing/2014/main" id="{7925BE51-09C2-719B-4FE2-0EA814CF24DB}"/>
                    </a:ext>
                  </a:extLst>
                </p:cNvPr>
                <p:cNvGrpSpPr/>
                <p:nvPr/>
              </p:nvGrpSpPr>
              <p:grpSpPr>
                <a:xfrm rot="7011099">
                  <a:off x="706462" y="2787171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72" name="Oval 71">
                    <a:extLst>
                      <a:ext uri="{FF2B5EF4-FFF2-40B4-BE49-F238E27FC236}">
                        <a16:creationId xmlns:a16="http://schemas.microsoft.com/office/drawing/2014/main" id="{EF061E21-B4F1-0D16-0909-E925024C269A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73" name="Oval 72">
                    <a:extLst>
                      <a:ext uri="{FF2B5EF4-FFF2-40B4-BE49-F238E27FC236}">
                        <a16:creationId xmlns:a16="http://schemas.microsoft.com/office/drawing/2014/main" id="{964AEB3C-411A-B2D3-6420-DD0FC292591B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grpSp>
              <p:nvGrpSpPr>
                <p:cNvPr id="61" name="Group 60">
                  <a:extLst>
                    <a:ext uri="{FF2B5EF4-FFF2-40B4-BE49-F238E27FC236}">
                      <a16:creationId xmlns:a16="http://schemas.microsoft.com/office/drawing/2014/main" id="{778012E5-4539-2DCB-E45C-30A154E95A5D}"/>
                    </a:ext>
                  </a:extLst>
                </p:cNvPr>
                <p:cNvGrpSpPr/>
                <p:nvPr/>
              </p:nvGrpSpPr>
              <p:grpSpPr>
                <a:xfrm rot="7011099">
                  <a:off x="1139190" y="2101949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70" name="Oval 69">
                    <a:extLst>
                      <a:ext uri="{FF2B5EF4-FFF2-40B4-BE49-F238E27FC236}">
                        <a16:creationId xmlns:a16="http://schemas.microsoft.com/office/drawing/2014/main" id="{4E995C47-39A7-BD6F-29D5-33EBB53114BC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71" name="Oval 70">
                    <a:extLst>
                      <a:ext uri="{FF2B5EF4-FFF2-40B4-BE49-F238E27FC236}">
                        <a16:creationId xmlns:a16="http://schemas.microsoft.com/office/drawing/2014/main" id="{1309AEB9-769B-7350-D3C1-04BE8041E822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62" name="Oval 61">
                  <a:extLst>
                    <a:ext uri="{FF2B5EF4-FFF2-40B4-BE49-F238E27FC236}">
                      <a16:creationId xmlns:a16="http://schemas.microsoft.com/office/drawing/2014/main" id="{119D9040-120A-FE92-618B-09F614181B6E}"/>
                    </a:ext>
                  </a:extLst>
                </p:cNvPr>
                <p:cNvSpPr/>
                <p:nvPr/>
              </p:nvSpPr>
              <p:spPr>
                <a:xfrm rot="7011099">
                  <a:off x="2332512" y="1386840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63" name="Oval 62">
                  <a:extLst>
                    <a:ext uri="{FF2B5EF4-FFF2-40B4-BE49-F238E27FC236}">
                      <a16:creationId xmlns:a16="http://schemas.microsoft.com/office/drawing/2014/main" id="{344AB329-1A83-EAFD-957C-9AC6030C38E0}"/>
                    </a:ext>
                  </a:extLst>
                </p:cNvPr>
                <p:cNvSpPr/>
                <p:nvPr/>
              </p:nvSpPr>
              <p:spPr>
                <a:xfrm rot="7011099">
                  <a:off x="2777053" y="1708682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grpSp>
              <p:nvGrpSpPr>
                <p:cNvPr id="64" name="Group 63">
                  <a:extLst>
                    <a:ext uri="{FF2B5EF4-FFF2-40B4-BE49-F238E27FC236}">
                      <a16:creationId xmlns:a16="http://schemas.microsoft.com/office/drawing/2014/main" id="{D60E39A7-B97C-2BF8-C926-CF9E7826FA54}"/>
                    </a:ext>
                  </a:extLst>
                </p:cNvPr>
                <p:cNvGrpSpPr/>
                <p:nvPr/>
              </p:nvGrpSpPr>
              <p:grpSpPr>
                <a:xfrm rot="7011099">
                  <a:off x="2204584" y="2939571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68" name="Oval 67">
                    <a:extLst>
                      <a:ext uri="{FF2B5EF4-FFF2-40B4-BE49-F238E27FC236}">
                        <a16:creationId xmlns:a16="http://schemas.microsoft.com/office/drawing/2014/main" id="{FAB93B78-E051-FA50-4256-08D464D14D19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69" name="Oval 68">
                    <a:extLst>
                      <a:ext uri="{FF2B5EF4-FFF2-40B4-BE49-F238E27FC236}">
                        <a16:creationId xmlns:a16="http://schemas.microsoft.com/office/drawing/2014/main" id="{F0CC5629-884D-743E-D840-37B0C591DFA5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grpSp>
              <p:nvGrpSpPr>
                <p:cNvPr id="65" name="Group 64">
                  <a:extLst>
                    <a:ext uri="{FF2B5EF4-FFF2-40B4-BE49-F238E27FC236}">
                      <a16:creationId xmlns:a16="http://schemas.microsoft.com/office/drawing/2014/main" id="{D41ABD9C-EB15-F130-0162-5DD83AEDD3F6}"/>
                    </a:ext>
                  </a:extLst>
                </p:cNvPr>
                <p:cNvGrpSpPr/>
                <p:nvPr/>
              </p:nvGrpSpPr>
              <p:grpSpPr>
                <a:xfrm rot="7011099">
                  <a:off x="2637312" y="2254349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66" name="Oval 65">
                    <a:extLst>
                      <a:ext uri="{FF2B5EF4-FFF2-40B4-BE49-F238E27FC236}">
                        <a16:creationId xmlns:a16="http://schemas.microsoft.com/office/drawing/2014/main" id="{089FEFEA-453C-2D8C-9FED-1059D0203482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67" name="Oval 66">
                    <a:extLst>
                      <a:ext uri="{FF2B5EF4-FFF2-40B4-BE49-F238E27FC236}">
                        <a16:creationId xmlns:a16="http://schemas.microsoft.com/office/drawing/2014/main" id="{74324379-753C-97B7-3E2D-FFC82C346C28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</p:grpSp>
          <p:grpSp>
            <p:nvGrpSpPr>
              <p:cNvPr id="41" name="Group 40">
                <a:extLst>
                  <a:ext uri="{FF2B5EF4-FFF2-40B4-BE49-F238E27FC236}">
                    <a16:creationId xmlns:a16="http://schemas.microsoft.com/office/drawing/2014/main" id="{2BCEE958-0D15-40BF-84DB-E0A316CF9318}"/>
                  </a:ext>
                </a:extLst>
              </p:cNvPr>
              <p:cNvGrpSpPr/>
              <p:nvPr/>
            </p:nvGrpSpPr>
            <p:grpSpPr>
              <a:xfrm>
                <a:off x="4661875" y="1031704"/>
                <a:ext cx="2321272" cy="2168332"/>
                <a:chOff x="773527" y="1228725"/>
                <a:chExt cx="2321272" cy="2168332"/>
              </a:xfrm>
            </p:grpSpPr>
            <p:sp>
              <p:nvSpPr>
                <p:cNvPr id="42" name="Oval 41">
                  <a:extLst>
                    <a:ext uri="{FF2B5EF4-FFF2-40B4-BE49-F238E27FC236}">
                      <a16:creationId xmlns:a16="http://schemas.microsoft.com/office/drawing/2014/main" id="{7FF8C9B9-764C-4507-320D-CEB3B7FB66C5}"/>
                    </a:ext>
                  </a:extLst>
                </p:cNvPr>
                <p:cNvSpPr/>
                <p:nvPr/>
              </p:nvSpPr>
              <p:spPr>
                <a:xfrm rot="7011099">
                  <a:off x="834390" y="1234440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43" name="Oval 42">
                  <a:extLst>
                    <a:ext uri="{FF2B5EF4-FFF2-40B4-BE49-F238E27FC236}">
                      <a16:creationId xmlns:a16="http://schemas.microsoft.com/office/drawing/2014/main" id="{2BCC0B40-FB3A-CC24-38D7-9B4DF39E44CB}"/>
                    </a:ext>
                  </a:extLst>
                </p:cNvPr>
                <p:cNvSpPr/>
                <p:nvPr/>
              </p:nvSpPr>
              <p:spPr>
                <a:xfrm rot="7011099">
                  <a:off x="1278931" y="1556282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DC232A45-FC5D-CCE8-59E5-886DA55A603E}"/>
                    </a:ext>
                  </a:extLst>
                </p:cNvPr>
                <p:cNvGrpSpPr/>
                <p:nvPr/>
              </p:nvGrpSpPr>
              <p:grpSpPr>
                <a:xfrm rot="7011099">
                  <a:off x="706462" y="2787171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56" name="Oval 55">
                    <a:extLst>
                      <a:ext uri="{FF2B5EF4-FFF2-40B4-BE49-F238E27FC236}">
                        <a16:creationId xmlns:a16="http://schemas.microsoft.com/office/drawing/2014/main" id="{07597511-D63B-9CE1-FC2E-CDDA4F6E3601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57" name="Oval 56">
                    <a:extLst>
                      <a:ext uri="{FF2B5EF4-FFF2-40B4-BE49-F238E27FC236}">
                        <a16:creationId xmlns:a16="http://schemas.microsoft.com/office/drawing/2014/main" id="{BA7CF342-2BCF-A3CA-46E2-7B7E7B78B178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A2812DFA-3303-01C0-53B3-51A0C7118136}"/>
                    </a:ext>
                  </a:extLst>
                </p:cNvPr>
                <p:cNvGrpSpPr/>
                <p:nvPr/>
              </p:nvGrpSpPr>
              <p:grpSpPr>
                <a:xfrm rot="7011099">
                  <a:off x="1139190" y="2101949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54" name="Oval 53">
                    <a:extLst>
                      <a:ext uri="{FF2B5EF4-FFF2-40B4-BE49-F238E27FC236}">
                        <a16:creationId xmlns:a16="http://schemas.microsoft.com/office/drawing/2014/main" id="{96B92EC7-DED0-CC88-BDDB-365C947FF5D2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55" name="Oval 54">
                    <a:extLst>
                      <a:ext uri="{FF2B5EF4-FFF2-40B4-BE49-F238E27FC236}">
                        <a16:creationId xmlns:a16="http://schemas.microsoft.com/office/drawing/2014/main" id="{3022E8E8-E90D-21DC-9038-DA0392379CCD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46" name="Oval 45">
                  <a:extLst>
                    <a:ext uri="{FF2B5EF4-FFF2-40B4-BE49-F238E27FC236}">
                      <a16:creationId xmlns:a16="http://schemas.microsoft.com/office/drawing/2014/main" id="{81505F6D-936D-2B92-6D0F-B604FAE6F871}"/>
                    </a:ext>
                  </a:extLst>
                </p:cNvPr>
                <p:cNvSpPr/>
                <p:nvPr/>
              </p:nvSpPr>
              <p:spPr>
                <a:xfrm rot="7011099">
                  <a:off x="2332512" y="1386840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47" name="Oval 46">
                  <a:extLst>
                    <a:ext uri="{FF2B5EF4-FFF2-40B4-BE49-F238E27FC236}">
                      <a16:creationId xmlns:a16="http://schemas.microsoft.com/office/drawing/2014/main" id="{2487E21D-8ABB-5937-E654-005EFF5C8D70}"/>
                    </a:ext>
                  </a:extLst>
                </p:cNvPr>
                <p:cNvSpPr/>
                <p:nvPr/>
              </p:nvSpPr>
              <p:spPr>
                <a:xfrm rot="7011099">
                  <a:off x="2777053" y="1708682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grpSp>
              <p:nvGrpSpPr>
                <p:cNvPr id="48" name="Group 47">
                  <a:extLst>
                    <a:ext uri="{FF2B5EF4-FFF2-40B4-BE49-F238E27FC236}">
                      <a16:creationId xmlns:a16="http://schemas.microsoft.com/office/drawing/2014/main" id="{51C5B7FF-F2D0-D0C6-93A2-E74A3A6C63FE}"/>
                    </a:ext>
                  </a:extLst>
                </p:cNvPr>
                <p:cNvGrpSpPr/>
                <p:nvPr/>
              </p:nvGrpSpPr>
              <p:grpSpPr>
                <a:xfrm rot="7011099">
                  <a:off x="2204584" y="2939571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52" name="Oval 51">
                    <a:extLst>
                      <a:ext uri="{FF2B5EF4-FFF2-40B4-BE49-F238E27FC236}">
                        <a16:creationId xmlns:a16="http://schemas.microsoft.com/office/drawing/2014/main" id="{1CBF17BE-B6B1-1C45-E5C3-A26014DCB8C6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53" name="Oval 52">
                    <a:extLst>
                      <a:ext uri="{FF2B5EF4-FFF2-40B4-BE49-F238E27FC236}">
                        <a16:creationId xmlns:a16="http://schemas.microsoft.com/office/drawing/2014/main" id="{B44B50A0-0A55-7E8B-F5DE-08E8FBFEDFD0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grpSp>
              <p:nvGrpSpPr>
                <p:cNvPr id="49" name="Group 48">
                  <a:extLst>
                    <a:ext uri="{FF2B5EF4-FFF2-40B4-BE49-F238E27FC236}">
                      <a16:creationId xmlns:a16="http://schemas.microsoft.com/office/drawing/2014/main" id="{41BD5579-4FCF-C675-6B3E-476E10B9B50D}"/>
                    </a:ext>
                  </a:extLst>
                </p:cNvPr>
                <p:cNvGrpSpPr/>
                <p:nvPr/>
              </p:nvGrpSpPr>
              <p:grpSpPr>
                <a:xfrm rot="7011099">
                  <a:off x="2637312" y="2254349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50" name="Oval 49">
                    <a:extLst>
                      <a:ext uri="{FF2B5EF4-FFF2-40B4-BE49-F238E27FC236}">
                        <a16:creationId xmlns:a16="http://schemas.microsoft.com/office/drawing/2014/main" id="{FCDA9101-D616-3C04-A649-49B564BAC74E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51" name="Oval 50">
                    <a:extLst>
                      <a:ext uri="{FF2B5EF4-FFF2-40B4-BE49-F238E27FC236}">
                        <a16:creationId xmlns:a16="http://schemas.microsoft.com/office/drawing/2014/main" id="{3D10E201-F031-9B8B-4993-6BFD05AEB775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</p:grp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171B9C8-67C0-247B-7D40-EB49D708B6E1}"/>
                </a:ext>
              </a:extLst>
            </p:cNvPr>
            <p:cNvGrpSpPr/>
            <p:nvPr/>
          </p:nvGrpSpPr>
          <p:grpSpPr>
            <a:xfrm>
              <a:off x="5702774" y="306132"/>
              <a:ext cx="6209620" cy="2365353"/>
              <a:chOff x="773527" y="1031704"/>
              <a:chExt cx="6209620" cy="2365353"/>
            </a:xfrm>
          </p:grpSpPr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59A72F24-E94D-335D-327D-6428AEB3FAE6}"/>
                  </a:ext>
                </a:extLst>
              </p:cNvPr>
              <p:cNvGrpSpPr/>
              <p:nvPr/>
            </p:nvGrpSpPr>
            <p:grpSpPr>
              <a:xfrm>
                <a:off x="773527" y="1228725"/>
                <a:ext cx="2321272" cy="2168332"/>
                <a:chOff x="773527" y="1228725"/>
                <a:chExt cx="2321272" cy="2168332"/>
              </a:xfrm>
            </p:grpSpPr>
            <p:sp>
              <p:nvSpPr>
                <p:cNvPr id="24" name="Oval 23">
                  <a:extLst>
                    <a:ext uri="{FF2B5EF4-FFF2-40B4-BE49-F238E27FC236}">
                      <a16:creationId xmlns:a16="http://schemas.microsoft.com/office/drawing/2014/main" id="{EEDAB973-8AB3-57D7-5787-9818791272EA}"/>
                    </a:ext>
                  </a:extLst>
                </p:cNvPr>
                <p:cNvSpPr/>
                <p:nvPr/>
              </p:nvSpPr>
              <p:spPr>
                <a:xfrm rot="7011099">
                  <a:off x="834390" y="1234440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25" name="Oval 24">
                  <a:extLst>
                    <a:ext uri="{FF2B5EF4-FFF2-40B4-BE49-F238E27FC236}">
                      <a16:creationId xmlns:a16="http://schemas.microsoft.com/office/drawing/2014/main" id="{EE915096-1B89-E7B3-F452-A3D1D1CB3C99}"/>
                    </a:ext>
                  </a:extLst>
                </p:cNvPr>
                <p:cNvSpPr/>
                <p:nvPr/>
              </p:nvSpPr>
              <p:spPr>
                <a:xfrm rot="7011099">
                  <a:off x="1278931" y="1556282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grpSp>
              <p:nvGrpSpPr>
                <p:cNvPr id="26" name="Group 25">
                  <a:extLst>
                    <a:ext uri="{FF2B5EF4-FFF2-40B4-BE49-F238E27FC236}">
                      <a16:creationId xmlns:a16="http://schemas.microsoft.com/office/drawing/2014/main" id="{7D367CDA-063C-E06B-9B73-D04EB05717E0}"/>
                    </a:ext>
                  </a:extLst>
                </p:cNvPr>
                <p:cNvGrpSpPr/>
                <p:nvPr/>
              </p:nvGrpSpPr>
              <p:grpSpPr>
                <a:xfrm rot="7011099">
                  <a:off x="706462" y="2787171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38" name="Oval 37">
                    <a:extLst>
                      <a:ext uri="{FF2B5EF4-FFF2-40B4-BE49-F238E27FC236}">
                        <a16:creationId xmlns:a16="http://schemas.microsoft.com/office/drawing/2014/main" id="{F688764B-E592-8377-801D-1BD15C8950BE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39" name="Oval 38">
                    <a:extLst>
                      <a:ext uri="{FF2B5EF4-FFF2-40B4-BE49-F238E27FC236}">
                        <a16:creationId xmlns:a16="http://schemas.microsoft.com/office/drawing/2014/main" id="{B8AA4ED0-D230-A9F0-8491-D84D8CB8378E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FE449FF2-2D99-8928-DFE6-512401A0149A}"/>
                    </a:ext>
                  </a:extLst>
                </p:cNvPr>
                <p:cNvGrpSpPr/>
                <p:nvPr/>
              </p:nvGrpSpPr>
              <p:grpSpPr>
                <a:xfrm rot="7011099">
                  <a:off x="1139190" y="2101949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36" name="Oval 35">
                    <a:extLst>
                      <a:ext uri="{FF2B5EF4-FFF2-40B4-BE49-F238E27FC236}">
                        <a16:creationId xmlns:a16="http://schemas.microsoft.com/office/drawing/2014/main" id="{66A60E44-A9F8-C3B5-4416-C10908E506EC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37" name="Oval 36">
                    <a:extLst>
                      <a:ext uri="{FF2B5EF4-FFF2-40B4-BE49-F238E27FC236}">
                        <a16:creationId xmlns:a16="http://schemas.microsoft.com/office/drawing/2014/main" id="{94747A1F-BA36-5480-713B-467B2991EA0C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28" name="Oval 27">
                  <a:extLst>
                    <a:ext uri="{FF2B5EF4-FFF2-40B4-BE49-F238E27FC236}">
                      <a16:creationId xmlns:a16="http://schemas.microsoft.com/office/drawing/2014/main" id="{1D331318-8710-1CA5-BD1B-A3399C12C4EF}"/>
                    </a:ext>
                  </a:extLst>
                </p:cNvPr>
                <p:cNvSpPr/>
                <p:nvPr/>
              </p:nvSpPr>
              <p:spPr>
                <a:xfrm rot="7011099">
                  <a:off x="2332512" y="1386840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29" name="Oval 28">
                  <a:extLst>
                    <a:ext uri="{FF2B5EF4-FFF2-40B4-BE49-F238E27FC236}">
                      <a16:creationId xmlns:a16="http://schemas.microsoft.com/office/drawing/2014/main" id="{60141C5E-FAA0-3B3F-DE73-4D0B0E536561}"/>
                    </a:ext>
                  </a:extLst>
                </p:cNvPr>
                <p:cNvSpPr/>
                <p:nvPr/>
              </p:nvSpPr>
              <p:spPr>
                <a:xfrm rot="7011099">
                  <a:off x="2777053" y="1708682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grpSp>
              <p:nvGrpSpPr>
                <p:cNvPr id="30" name="Group 29">
                  <a:extLst>
                    <a:ext uri="{FF2B5EF4-FFF2-40B4-BE49-F238E27FC236}">
                      <a16:creationId xmlns:a16="http://schemas.microsoft.com/office/drawing/2014/main" id="{063B641C-8D76-AC41-B372-F343CC0B8634}"/>
                    </a:ext>
                  </a:extLst>
                </p:cNvPr>
                <p:cNvGrpSpPr/>
                <p:nvPr/>
              </p:nvGrpSpPr>
              <p:grpSpPr>
                <a:xfrm rot="7011099">
                  <a:off x="2204584" y="2939571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34" name="Oval 33">
                    <a:extLst>
                      <a:ext uri="{FF2B5EF4-FFF2-40B4-BE49-F238E27FC236}">
                        <a16:creationId xmlns:a16="http://schemas.microsoft.com/office/drawing/2014/main" id="{33A128C2-3E44-F0D3-E495-E7E492B8D7BD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35" name="Oval 34">
                    <a:extLst>
                      <a:ext uri="{FF2B5EF4-FFF2-40B4-BE49-F238E27FC236}">
                        <a16:creationId xmlns:a16="http://schemas.microsoft.com/office/drawing/2014/main" id="{8063B835-A892-7D14-FBF7-86213EE96195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grpSp>
              <p:nvGrpSpPr>
                <p:cNvPr id="31" name="Group 30">
                  <a:extLst>
                    <a:ext uri="{FF2B5EF4-FFF2-40B4-BE49-F238E27FC236}">
                      <a16:creationId xmlns:a16="http://schemas.microsoft.com/office/drawing/2014/main" id="{81C112C0-AC4A-A0A2-606E-AF86F4DF3989}"/>
                    </a:ext>
                  </a:extLst>
                </p:cNvPr>
                <p:cNvGrpSpPr/>
                <p:nvPr/>
              </p:nvGrpSpPr>
              <p:grpSpPr>
                <a:xfrm rot="7011099">
                  <a:off x="2637312" y="2254349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32" name="Oval 31">
                    <a:extLst>
                      <a:ext uri="{FF2B5EF4-FFF2-40B4-BE49-F238E27FC236}">
                        <a16:creationId xmlns:a16="http://schemas.microsoft.com/office/drawing/2014/main" id="{A1E65FA9-E777-D2A4-187F-8322FF4556B4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33" name="Oval 32">
                    <a:extLst>
                      <a:ext uri="{FF2B5EF4-FFF2-40B4-BE49-F238E27FC236}">
                        <a16:creationId xmlns:a16="http://schemas.microsoft.com/office/drawing/2014/main" id="{5A7E014C-E47B-D058-8105-F305E1B445D7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</p:grp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09F944B7-5B6D-86EA-B14C-675B6608E5B2}"/>
                  </a:ext>
                </a:extLst>
              </p:cNvPr>
              <p:cNvGrpSpPr/>
              <p:nvPr/>
            </p:nvGrpSpPr>
            <p:grpSpPr>
              <a:xfrm>
                <a:off x="4661875" y="1031704"/>
                <a:ext cx="2321272" cy="2168332"/>
                <a:chOff x="773527" y="1228725"/>
                <a:chExt cx="2321272" cy="2168332"/>
              </a:xfrm>
            </p:grpSpPr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46F39FD5-6FD2-9AD7-DC5B-1B41B7ED0E81}"/>
                    </a:ext>
                  </a:extLst>
                </p:cNvPr>
                <p:cNvSpPr/>
                <p:nvPr/>
              </p:nvSpPr>
              <p:spPr>
                <a:xfrm rot="7011099">
                  <a:off x="834390" y="1234440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9" name="Oval 8">
                  <a:extLst>
                    <a:ext uri="{FF2B5EF4-FFF2-40B4-BE49-F238E27FC236}">
                      <a16:creationId xmlns:a16="http://schemas.microsoft.com/office/drawing/2014/main" id="{45B62319-5E1A-ACEA-BEFC-FAB5E27F67E1}"/>
                    </a:ext>
                  </a:extLst>
                </p:cNvPr>
                <p:cNvSpPr/>
                <p:nvPr/>
              </p:nvSpPr>
              <p:spPr>
                <a:xfrm rot="7011099">
                  <a:off x="1278931" y="1556282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grpSp>
              <p:nvGrpSpPr>
                <p:cNvPr id="10" name="Group 9">
                  <a:extLst>
                    <a:ext uri="{FF2B5EF4-FFF2-40B4-BE49-F238E27FC236}">
                      <a16:creationId xmlns:a16="http://schemas.microsoft.com/office/drawing/2014/main" id="{BB565A89-DCD8-3C0A-1CE9-CA6A1F48E11B}"/>
                    </a:ext>
                  </a:extLst>
                </p:cNvPr>
                <p:cNvGrpSpPr/>
                <p:nvPr/>
              </p:nvGrpSpPr>
              <p:grpSpPr>
                <a:xfrm rot="7011099">
                  <a:off x="706462" y="2787171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22" name="Oval 21">
                    <a:extLst>
                      <a:ext uri="{FF2B5EF4-FFF2-40B4-BE49-F238E27FC236}">
                        <a16:creationId xmlns:a16="http://schemas.microsoft.com/office/drawing/2014/main" id="{41C67B62-7278-3E3E-5841-9B3FAF4D1ADE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23" name="Oval 22">
                    <a:extLst>
                      <a:ext uri="{FF2B5EF4-FFF2-40B4-BE49-F238E27FC236}">
                        <a16:creationId xmlns:a16="http://schemas.microsoft.com/office/drawing/2014/main" id="{62DE9CE1-F981-1D0E-9510-7B5E93D17E8C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grpSp>
              <p:nvGrpSpPr>
                <p:cNvPr id="11" name="Group 10">
                  <a:extLst>
                    <a:ext uri="{FF2B5EF4-FFF2-40B4-BE49-F238E27FC236}">
                      <a16:creationId xmlns:a16="http://schemas.microsoft.com/office/drawing/2014/main" id="{3A1E34F6-D9D2-0F38-48FA-87A72A6FDF23}"/>
                    </a:ext>
                  </a:extLst>
                </p:cNvPr>
                <p:cNvGrpSpPr/>
                <p:nvPr/>
              </p:nvGrpSpPr>
              <p:grpSpPr>
                <a:xfrm rot="7011099">
                  <a:off x="1139190" y="2101949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20" name="Oval 19">
                    <a:extLst>
                      <a:ext uri="{FF2B5EF4-FFF2-40B4-BE49-F238E27FC236}">
                        <a16:creationId xmlns:a16="http://schemas.microsoft.com/office/drawing/2014/main" id="{D5892649-ABE8-7B3A-D94B-FB839609CD69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21" name="Oval 20">
                    <a:extLst>
                      <a:ext uri="{FF2B5EF4-FFF2-40B4-BE49-F238E27FC236}">
                        <a16:creationId xmlns:a16="http://schemas.microsoft.com/office/drawing/2014/main" id="{E2BF43A8-A235-4DF1-856C-BF120AEC5090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12" name="Oval 11">
                  <a:extLst>
                    <a:ext uri="{FF2B5EF4-FFF2-40B4-BE49-F238E27FC236}">
                      <a16:creationId xmlns:a16="http://schemas.microsoft.com/office/drawing/2014/main" id="{2198397D-B0FB-5A57-3C43-114473EC0ECA}"/>
                    </a:ext>
                  </a:extLst>
                </p:cNvPr>
                <p:cNvSpPr/>
                <p:nvPr/>
              </p:nvSpPr>
              <p:spPr>
                <a:xfrm rot="7011099">
                  <a:off x="2332512" y="1386840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" name="Oval 12">
                  <a:extLst>
                    <a:ext uri="{FF2B5EF4-FFF2-40B4-BE49-F238E27FC236}">
                      <a16:creationId xmlns:a16="http://schemas.microsoft.com/office/drawing/2014/main" id="{F71FACD3-A167-71F3-A182-705A558A1FC9}"/>
                    </a:ext>
                  </a:extLst>
                </p:cNvPr>
                <p:cNvSpPr/>
                <p:nvPr/>
              </p:nvSpPr>
              <p:spPr>
                <a:xfrm rot="7011099">
                  <a:off x="2777053" y="1708682"/>
                  <a:ext cx="80010" cy="685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1C2C1618-B67A-D662-05CB-8E727D3119B6}"/>
                    </a:ext>
                  </a:extLst>
                </p:cNvPr>
                <p:cNvGrpSpPr/>
                <p:nvPr/>
              </p:nvGrpSpPr>
              <p:grpSpPr>
                <a:xfrm rot="7011099">
                  <a:off x="2204584" y="2939571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18" name="Oval 17">
                    <a:extLst>
                      <a:ext uri="{FF2B5EF4-FFF2-40B4-BE49-F238E27FC236}">
                        <a16:creationId xmlns:a16="http://schemas.microsoft.com/office/drawing/2014/main" id="{CA905E66-DC49-D775-0678-DE792CEFBE97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19" name="Oval 18">
                    <a:extLst>
                      <a:ext uri="{FF2B5EF4-FFF2-40B4-BE49-F238E27FC236}">
                        <a16:creationId xmlns:a16="http://schemas.microsoft.com/office/drawing/2014/main" id="{8422C18D-ADE4-9B48-D615-A1E012643680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grpSp>
              <p:nvGrpSpPr>
                <p:cNvPr id="15" name="Group 14">
                  <a:extLst>
                    <a:ext uri="{FF2B5EF4-FFF2-40B4-BE49-F238E27FC236}">
                      <a16:creationId xmlns:a16="http://schemas.microsoft.com/office/drawing/2014/main" id="{767005B3-F745-4C22-3FA9-0455E5F30837}"/>
                    </a:ext>
                  </a:extLst>
                </p:cNvPr>
                <p:cNvGrpSpPr/>
                <p:nvPr/>
              </p:nvGrpSpPr>
              <p:grpSpPr>
                <a:xfrm rot="7011099">
                  <a:off x="2637312" y="2254349"/>
                  <a:ext cx="524551" cy="390422"/>
                  <a:chOff x="986790" y="1386840"/>
                  <a:chExt cx="524551" cy="390422"/>
                </a:xfrm>
              </p:grpSpPr>
              <p:sp>
                <p:nvSpPr>
                  <p:cNvPr id="16" name="Oval 15">
                    <a:extLst>
                      <a:ext uri="{FF2B5EF4-FFF2-40B4-BE49-F238E27FC236}">
                        <a16:creationId xmlns:a16="http://schemas.microsoft.com/office/drawing/2014/main" id="{CB25137D-301A-39FF-EA58-8037ED4189B1}"/>
                      </a:ext>
                    </a:extLst>
                  </p:cNvPr>
                  <p:cNvSpPr/>
                  <p:nvPr/>
                </p:nvSpPr>
                <p:spPr>
                  <a:xfrm>
                    <a:off x="986790" y="1386840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  <p:sp>
                <p:nvSpPr>
                  <p:cNvPr id="17" name="Oval 16">
                    <a:extLst>
                      <a:ext uri="{FF2B5EF4-FFF2-40B4-BE49-F238E27FC236}">
                        <a16:creationId xmlns:a16="http://schemas.microsoft.com/office/drawing/2014/main" id="{0B156FDF-96A7-1FF4-D4F0-F0367AC2CFB8}"/>
                      </a:ext>
                    </a:extLst>
                  </p:cNvPr>
                  <p:cNvSpPr/>
                  <p:nvPr/>
                </p:nvSpPr>
                <p:spPr>
                  <a:xfrm>
                    <a:off x="1431331" y="1708682"/>
                    <a:ext cx="80010" cy="68580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3961272488"/>
      </p:ext>
    </p:extLst>
  </p:cSld>
  <p:clrMapOvr>
    <a:masterClrMapping/>
  </p:clrMapOvr>
  <p:transition spd="slow" advClick="0">
    <p:push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AB2F0D84-4213-DA0F-156A-3FC199088BA3}"/>
              </a:ext>
            </a:extLst>
          </p:cNvPr>
          <p:cNvSpPr/>
          <p:nvPr userDrawn="1"/>
        </p:nvSpPr>
        <p:spPr>
          <a:xfrm>
            <a:off x="1" y="-2"/>
            <a:ext cx="12191999" cy="6858002"/>
          </a:xfrm>
          <a:prstGeom prst="rect">
            <a:avLst/>
          </a:prstGeom>
          <a:gradFill flip="none" rotWithShape="1">
            <a:gsLst>
              <a:gs pos="58000">
                <a:srgbClr val="257280"/>
              </a:gs>
              <a:gs pos="0">
                <a:srgbClr val="87176C"/>
              </a:gs>
              <a:gs pos="100000">
                <a:srgbClr val="28A4A8"/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7396927"/>
      </p:ext>
    </p:extLst>
  </p:cSld>
  <p:clrMapOvr>
    <a:masterClrMapping/>
  </p:clrMapOvr>
  <p:transition spd="slow" advClick="0">
    <p:push/>
  </p:transition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581451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1" r:id="rId2"/>
    <p:sldLayoutId id="2147483650" r:id="rId3"/>
  </p:sldLayoutIdLst>
  <p:transition spd="slow" advClick="0">
    <p:push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4.sv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3.png"/><Relationship Id="rId5" Type="http://schemas.openxmlformats.org/officeDocument/2006/relationships/image" Target="../media/image2.svg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2.svg"/><Relationship Id="rId7" Type="http://schemas.openxmlformats.org/officeDocument/2006/relationships/image" Target="../media/image7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4.svg"/><Relationship Id="rId4" Type="http://schemas.openxmlformats.org/officeDocument/2006/relationships/image" Target="../media/image3.png"/><Relationship Id="rId9" Type="http://schemas.openxmlformats.org/officeDocument/2006/relationships/image" Target="../media/image9.sv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svg"/><Relationship Id="rId4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DEEF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8062BDCD-7230-FBFC-47EA-DF3EE3AE6245}"/>
              </a:ext>
            </a:extLst>
          </p:cNvPr>
          <p:cNvGrpSpPr/>
          <p:nvPr/>
        </p:nvGrpSpPr>
        <p:grpSpPr>
          <a:xfrm>
            <a:off x="-4071" y="7015255"/>
            <a:ext cx="12196070" cy="4192969"/>
            <a:chOff x="-1" y="2391314"/>
            <a:chExt cx="11556967" cy="3973247"/>
          </a:xfrm>
        </p:grpSpPr>
        <p:pic>
          <p:nvPicPr>
            <p:cNvPr id="3" name="Graphic 2">
              <a:extLst>
                <a:ext uri="{FF2B5EF4-FFF2-40B4-BE49-F238E27FC236}">
                  <a16:creationId xmlns:a16="http://schemas.microsoft.com/office/drawing/2014/main" id="{0CD9BCAC-6049-46A6-55A8-281332382C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l="75342" t="-2" b="-522"/>
            <a:stretch>
              <a:fillRect/>
            </a:stretch>
          </p:blipFill>
          <p:spPr>
            <a:xfrm>
              <a:off x="-1" y="4318123"/>
              <a:ext cx="4377497" cy="2046438"/>
            </a:xfrm>
            <a:prstGeom prst="rect">
              <a:avLst/>
            </a:prstGeom>
          </p:spPr>
        </p:pic>
        <p:pic>
          <p:nvPicPr>
            <p:cNvPr id="4" name="Graphic 3">
              <a:extLst>
                <a:ext uri="{FF2B5EF4-FFF2-40B4-BE49-F238E27FC236}">
                  <a16:creationId xmlns:a16="http://schemas.microsoft.com/office/drawing/2014/main" id="{52B5146E-0DAF-5E35-4086-B9BE86E9829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8747" y="2391314"/>
              <a:ext cx="9368219" cy="3935160"/>
            </a:xfrm>
            <a:prstGeom prst="rect">
              <a:avLst/>
            </a:prstGeom>
          </p:spPr>
        </p:pic>
      </p:grp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9E51FEE5-7F48-CD73-F882-51201D4843EC}"/>
              </a:ext>
            </a:extLst>
          </p:cNvPr>
          <p:cNvSpPr/>
          <p:nvPr/>
        </p:nvSpPr>
        <p:spPr>
          <a:xfrm>
            <a:off x="0" y="6901330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pic>
        <p:nvPicPr>
          <p:cNvPr id="8" name="santa-and-friends_59sec-263103 (3)">
            <a:hlinkClick r:id="" action="ppaction://media"/>
            <a:extLst>
              <a:ext uri="{FF2B5EF4-FFF2-40B4-BE49-F238E27FC236}">
                <a16:creationId xmlns:a16="http://schemas.microsoft.com/office/drawing/2014/main" id="{BF640FEC-1E1E-5E5F-58C2-A97B5CCFC9C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770489" y="0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0216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31035C-26FC-FB87-143C-565F22AA0D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" name="Group 1012">
            <a:extLst>
              <a:ext uri="{FF2B5EF4-FFF2-40B4-BE49-F238E27FC236}">
                <a16:creationId xmlns:a16="http://schemas.microsoft.com/office/drawing/2014/main" id="{9208DD4A-4C95-DFCE-7194-C455E42460B8}"/>
              </a:ext>
            </a:extLst>
          </p:cNvPr>
          <p:cNvGrpSpPr/>
          <p:nvPr/>
        </p:nvGrpSpPr>
        <p:grpSpPr>
          <a:xfrm>
            <a:off x="-4071" y="2353189"/>
            <a:ext cx="12196070" cy="6272189"/>
            <a:chOff x="-1" y="2391314"/>
            <a:chExt cx="11556967" cy="5943511"/>
          </a:xfrm>
        </p:grpSpPr>
        <p:pic>
          <p:nvPicPr>
            <p:cNvPr id="990" name="Graphic 989">
              <a:extLst>
                <a:ext uri="{FF2B5EF4-FFF2-40B4-BE49-F238E27FC236}">
                  <a16:creationId xmlns:a16="http://schemas.microsoft.com/office/drawing/2014/main" id="{733980E9-3A19-4292-8D3F-38B91026220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75342" t="-1" b="-97304"/>
            <a:stretch>
              <a:fillRect/>
            </a:stretch>
          </p:blipFill>
          <p:spPr>
            <a:xfrm>
              <a:off x="-1" y="4318123"/>
              <a:ext cx="4377497" cy="4016702"/>
            </a:xfrm>
            <a:prstGeom prst="rect">
              <a:avLst/>
            </a:prstGeom>
          </p:spPr>
        </p:pic>
        <p:pic>
          <p:nvPicPr>
            <p:cNvPr id="998" name="Graphic 997">
              <a:extLst>
                <a:ext uri="{FF2B5EF4-FFF2-40B4-BE49-F238E27FC236}">
                  <a16:creationId xmlns:a16="http://schemas.microsoft.com/office/drawing/2014/main" id="{44E4F46F-79FA-2A33-DA6C-6097C5959F7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8747" y="2391314"/>
              <a:ext cx="9368219" cy="3935160"/>
            </a:xfrm>
            <a:prstGeom prst="rect">
              <a:avLst/>
            </a:prstGeom>
          </p:spPr>
        </p:pic>
      </p:grpSp>
      <p:sp>
        <p:nvSpPr>
          <p:cNvPr id="996" name="Freeform: Shape 995">
            <a:extLst>
              <a:ext uri="{FF2B5EF4-FFF2-40B4-BE49-F238E27FC236}">
                <a16:creationId xmlns:a16="http://schemas.microsoft.com/office/drawing/2014/main" id="{71DFF451-F38E-AEC7-0229-02AB6B9BB5F1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pic>
        <p:nvPicPr>
          <p:cNvPr id="1084" name="Graphic 1083">
            <a:extLst>
              <a:ext uri="{FF2B5EF4-FFF2-40B4-BE49-F238E27FC236}">
                <a16:creationId xmlns:a16="http://schemas.microsoft.com/office/drawing/2014/main" id="{6C143080-7D25-57D4-80C4-97FC909C108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22373"/>
          <a:stretch>
            <a:fillRect/>
          </a:stretch>
        </p:blipFill>
        <p:spPr>
          <a:xfrm>
            <a:off x="3500053" y="572297"/>
            <a:ext cx="8015671" cy="5754177"/>
          </a:xfrm>
          <a:prstGeom prst="rect">
            <a:avLst/>
          </a:prstGeom>
        </p:spPr>
      </p:pic>
      <p:grpSp>
        <p:nvGrpSpPr>
          <p:cNvPr id="1085" name="Graphic 6">
            <a:extLst>
              <a:ext uri="{FF2B5EF4-FFF2-40B4-BE49-F238E27FC236}">
                <a16:creationId xmlns:a16="http://schemas.microsoft.com/office/drawing/2014/main" id="{56C054D5-0CC5-B0D5-6616-49783C6F7781}"/>
              </a:ext>
            </a:extLst>
          </p:cNvPr>
          <p:cNvGrpSpPr/>
          <p:nvPr/>
        </p:nvGrpSpPr>
        <p:grpSpPr>
          <a:xfrm>
            <a:off x="7409015" y="3290541"/>
            <a:ext cx="1236560" cy="1960141"/>
            <a:chOff x="8296663" y="5350013"/>
            <a:chExt cx="383999" cy="608699"/>
          </a:xfrm>
        </p:grpSpPr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91EEEA2-1377-668C-A8F3-F31CBDA01DA9}"/>
                </a:ext>
              </a:extLst>
            </p:cNvPr>
            <p:cNvSpPr/>
            <p:nvPr/>
          </p:nvSpPr>
          <p:spPr>
            <a:xfrm>
              <a:off x="8403146" y="5400950"/>
              <a:ext cx="171249" cy="193515"/>
            </a:xfrm>
            <a:custGeom>
              <a:avLst/>
              <a:gdLst>
                <a:gd name="connsiteX0" fmla="*/ 100028 w 171249"/>
                <a:gd name="connsiteY0" fmla="*/ 16864 h 193515"/>
                <a:gd name="connsiteX1" fmla="*/ 126745 w 171249"/>
                <a:gd name="connsiteY1" fmla="*/ 85 h 193515"/>
                <a:gd name="connsiteX2" fmla="*/ 129986 w 171249"/>
                <a:gd name="connsiteY2" fmla="*/ 28027 h 193515"/>
                <a:gd name="connsiteX3" fmla="*/ 171250 w 171249"/>
                <a:gd name="connsiteY3" fmla="*/ 101265 h 193515"/>
                <a:gd name="connsiteX4" fmla="*/ 85625 w 171249"/>
                <a:gd name="connsiteY4" fmla="*/ 193515 h 193515"/>
                <a:gd name="connsiteX5" fmla="*/ 0 w 171249"/>
                <a:gd name="connsiteY5" fmla="*/ 101265 h 193515"/>
                <a:gd name="connsiteX6" fmla="*/ 85625 w 171249"/>
                <a:gd name="connsiteY6" fmla="*/ 15640 h 193515"/>
                <a:gd name="connsiteX7" fmla="*/ 100028 w 171249"/>
                <a:gd name="connsiteY7" fmla="*/ 16864 h 19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249" h="193515">
                  <a:moveTo>
                    <a:pt x="100028" y="16864"/>
                  </a:moveTo>
                  <a:cubicBezTo>
                    <a:pt x="104709" y="17657"/>
                    <a:pt x="122352" y="-1427"/>
                    <a:pt x="126745" y="85"/>
                  </a:cubicBezTo>
                  <a:cubicBezTo>
                    <a:pt x="132506" y="2102"/>
                    <a:pt x="124872" y="24930"/>
                    <a:pt x="129986" y="28027"/>
                  </a:cubicBezTo>
                  <a:cubicBezTo>
                    <a:pt x="154686" y="43078"/>
                    <a:pt x="171250" y="70227"/>
                    <a:pt x="171250" y="101265"/>
                  </a:cubicBezTo>
                  <a:cubicBezTo>
                    <a:pt x="171250" y="148507"/>
                    <a:pt x="132938" y="193515"/>
                    <a:pt x="85625" y="193515"/>
                  </a:cubicBezTo>
                  <a:cubicBezTo>
                    <a:pt x="38312" y="193515"/>
                    <a:pt x="0" y="148507"/>
                    <a:pt x="0" y="101265"/>
                  </a:cubicBezTo>
                  <a:cubicBezTo>
                    <a:pt x="0" y="54024"/>
                    <a:pt x="38312" y="15640"/>
                    <a:pt x="85625" y="15640"/>
                  </a:cubicBezTo>
                  <a:cubicBezTo>
                    <a:pt x="90522" y="15640"/>
                    <a:pt x="95347" y="16072"/>
                    <a:pt x="100028" y="16864"/>
                  </a:cubicBezTo>
                  <a:close/>
                </a:path>
              </a:pathLst>
            </a:custGeom>
            <a:solidFill>
              <a:srgbClr val="E6B8B4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sz="900" dirty="0"/>
            </a:p>
          </p:txBody>
        </p:sp>
        <p:grpSp>
          <p:nvGrpSpPr>
            <p:cNvPr id="1087" name="Graphic 6">
              <a:extLst>
                <a:ext uri="{FF2B5EF4-FFF2-40B4-BE49-F238E27FC236}">
                  <a16:creationId xmlns:a16="http://schemas.microsoft.com/office/drawing/2014/main" id="{565BB413-7B62-DF5F-0196-D5C009635A12}"/>
                </a:ext>
              </a:extLst>
            </p:cNvPr>
            <p:cNvGrpSpPr/>
            <p:nvPr/>
          </p:nvGrpSpPr>
          <p:grpSpPr>
            <a:xfrm>
              <a:off x="8296663" y="5378796"/>
              <a:ext cx="383999" cy="579916"/>
              <a:chOff x="8296663" y="5378796"/>
              <a:chExt cx="383999" cy="579916"/>
            </a:xfrm>
          </p:grpSpPr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1F25B97C-125C-5A89-87D2-F7A526E9F7F4}"/>
                  </a:ext>
                </a:extLst>
              </p:cNvPr>
              <p:cNvSpPr/>
              <p:nvPr/>
            </p:nvSpPr>
            <p:spPr>
              <a:xfrm>
                <a:off x="8538127" y="5618545"/>
                <a:ext cx="142535" cy="269454"/>
              </a:xfrm>
              <a:custGeom>
                <a:avLst/>
                <a:gdLst>
                  <a:gd name="connsiteX0" fmla="*/ 140545 w 142535"/>
                  <a:gd name="connsiteY0" fmla="*/ 233587 h 269454"/>
                  <a:gd name="connsiteX1" fmla="*/ 126647 w 142535"/>
                  <a:gd name="connsiteY1" fmla="*/ 267434 h 269454"/>
                  <a:gd name="connsiteX2" fmla="*/ 126647 w 142535"/>
                  <a:gd name="connsiteY2" fmla="*/ 267434 h 269454"/>
                  <a:gd name="connsiteX3" fmla="*/ 92728 w 142535"/>
                  <a:gd name="connsiteY3" fmla="*/ 253463 h 269454"/>
                  <a:gd name="connsiteX4" fmla="*/ 1990 w 142535"/>
                  <a:gd name="connsiteY4" fmla="*/ 35909 h 269454"/>
                  <a:gd name="connsiteX5" fmla="*/ 15960 w 142535"/>
                  <a:gd name="connsiteY5" fmla="*/ 1990 h 269454"/>
                  <a:gd name="connsiteX6" fmla="*/ 15960 w 142535"/>
                  <a:gd name="connsiteY6" fmla="*/ 1990 h 269454"/>
                  <a:gd name="connsiteX7" fmla="*/ 49879 w 142535"/>
                  <a:gd name="connsiteY7" fmla="*/ 15961 h 269454"/>
                  <a:gd name="connsiteX8" fmla="*/ 140617 w 142535"/>
                  <a:gd name="connsiteY8" fmla="*/ 233587 h 269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535" h="269454">
                    <a:moveTo>
                      <a:pt x="140545" y="233587"/>
                    </a:moveTo>
                    <a:cubicBezTo>
                      <a:pt x="146018" y="246766"/>
                      <a:pt x="139825" y="261961"/>
                      <a:pt x="126647" y="267434"/>
                    </a:cubicBezTo>
                    <a:lnTo>
                      <a:pt x="126647" y="267434"/>
                    </a:lnTo>
                    <a:cubicBezTo>
                      <a:pt x="113468" y="272979"/>
                      <a:pt x="98273" y="266714"/>
                      <a:pt x="92728" y="253463"/>
                    </a:cubicBezTo>
                    <a:lnTo>
                      <a:pt x="1990" y="35909"/>
                    </a:lnTo>
                    <a:cubicBezTo>
                      <a:pt x="-3483" y="22730"/>
                      <a:pt x="2710" y="7535"/>
                      <a:pt x="15960" y="1990"/>
                    </a:cubicBezTo>
                    <a:lnTo>
                      <a:pt x="15960" y="1990"/>
                    </a:lnTo>
                    <a:cubicBezTo>
                      <a:pt x="29139" y="-3483"/>
                      <a:pt x="44334" y="2710"/>
                      <a:pt x="49879" y="15961"/>
                    </a:cubicBezTo>
                    <a:lnTo>
                      <a:pt x="140617" y="233587"/>
                    </a:lnTo>
                    <a:close/>
                  </a:path>
                </a:pathLst>
              </a:custGeom>
              <a:solidFill>
                <a:srgbClr val="E22B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 dirty="0"/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3ADB4A38-0979-3F1F-80EA-685D3E6AEA86}"/>
                  </a:ext>
                </a:extLst>
              </p:cNvPr>
              <p:cNvSpPr/>
              <p:nvPr/>
            </p:nvSpPr>
            <p:spPr>
              <a:xfrm>
                <a:off x="8296663" y="5618545"/>
                <a:ext cx="142637" cy="269454"/>
              </a:xfrm>
              <a:custGeom>
                <a:avLst/>
                <a:gdLst>
                  <a:gd name="connsiteX0" fmla="*/ 1990 w 142637"/>
                  <a:gd name="connsiteY0" fmla="*/ 233587 h 269454"/>
                  <a:gd name="connsiteX1" fmla="*/ 15961 w 142637"/>
                  <a:gd name="connsiteY1" fmla="*/ 267434 h 269454"/>
                  <a:gd name="connsiteX2" fmla="*/ 15961 w 142637"/>
                  <a:gd name="connsiteY2" fmla="*/ 267434 h 269454"/>
                  <a:gd name="connsiteX3" fmla="*/ 49807 w 142637"/>
                  <a:gd name="connsiteY3" fmla="*/ 253463 h 269454"/>
                  <a:gd name="connsiteX4" fmla="*/ 140617 w 142637"/>
                  <a:gd name="connsiteY4" fmla="*/ 35909 h 269454"/>
                  <a:gd name="connsiteX5" fmla="*/ 126647 w 142637"/>
                  <a:gd name="connsiteY5" fmla="*/ 1990 h 269454"/>
                  <a:gd name="connsiteX6" fmla="*/ 126647 w 142637"/>
                  <a:gd name="connsiteY6" fmla="*/ 1990 h 269454"/>
                  <a:gd name="connsiteX7" fmla="*/ 92727 w 142637"/>
                  <a:gd name="connsiteY7" fmla="*/ 15961 h 269454"/>
                  <a:gd name="connsiteX8" fmla="*/ 1918 w 142637"/>
                  <a:gd name="connsiteY8" fmla="*/ 233587 h 269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637" h="269454">
                    <a:moveTo>
                      <a:pt x="1990" y="233587"/>
                    </a:moveTo>
                    <a:cubicBezTo>
                      <a:pt x="-3483" y="246766"/>
                      <a:pt x="2710" y="261961"/>
                      <a:pt x="15961" y="267434"/>
                    </a:cubicBezTo>
                    <a:lnTo>
                      <a:pt x="15961" y="267434"/>
                    </a:lnTo>
                    <a:cubicBezTo>
                      <a:pt x="29211" y="272979"/>
                      <a:pt x="44334" y="266714"/>
                      <a:pt x="49807" y="253463"/>
                    </a:cubicBezTo>
                    <a:lnTo>
                      <a:pt x="140617" y="35909"/>
                    </a:lnTo>
                    <a:cubicBezTo>
                      <a:pt x="146162" y="22730"/>
                      <a:pt x="139897" y="7535"/>
                      <a:pt x="126647" y="1990"/>
                    </a:cubicBezTo>
                    <a:lnTo>
                      <a:pt x="126647" y="1990"/>
                    </a:lnTo>
                    <a:cubicBezTo>
                      <a:pt x="113468" y="-3483"/>
                      <a:pt x="98273" y="2710"/>
                      <a:pt x="92727" y="15961"/>
                    </a:cubicBezTo>
                    <a:lnTo>
                      <a:pt x="1918" y="233587"/>
                    </a:lnTo>
                    <a:close/>
                  </a:path>
                </a:pathLst>
              </a:custGeom>
              <a:solidFill>
                <a:srgbClr val="E22B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grpSp>
            <p:nvGrpSpPr>
              <p:cNvPr id="1091" name="Graphic 6">
                <a:extLst>
                  <a:ext uri="{FF2B5EF4-FFF2-40B4-BE49-F238E27FC236}">
                    <a16:creationId xmlns:a16="http://schemas.microsoft.com/office/drawing/2014/main" id="{67D84824-9217-4187-0ECE-6B4DB73446A2}"/>
                  </a:ext>
                </a:extLst>
              </p:cNvPr>
              <p:cNvGrpSpPr/>
              <p:nvPr/>
            </p:nvGrpSpPr>
            <p:grpSpPr>
              <a:xfrm>
                <a:off x="8384278" y="5378796"/>
                <a:ext cx="209057" cy="579916"/>
                <a:chOff x="8384278" y="5378796"/>
                <a:chExt cx="209057" cy="579916"/>
              </a:xfrm>
            </p:grpSpPr>
            <p:sp>
              <p:nvSpPr>
                <p:cNvPr id="1092" name="Freeform: Shape 1091">
                  <a:extLst>
                    <a:ext uri="{FF2B5EF4-FFF2-40B4-BE49-F238E27FC236}">
                      <a16:creationId xmlns:a16="http://schemas.microsoft.com/office/drawing/2014/main" id="{5C1CD554-DE0F-D17E-BCA4-56023B9CB205}"/>
                    </a:ext>
                  </a:extLst>
                </p:cNvPr>
                <p:cNvSpPr/>
                <p:nvPr/>
              </p:nvSpPr>
              <p:spPr>
                <a:xfrm>
                  <a:off x="8395579" y="5378796"/>
                  <a:ext cx="139136" cy="112832"/>
                </a:xfrm>
                <a:custGeom>
                  <a:avLst/>
                  <a:gdLst>
                    <a:gd name="connsiteX0" fmla="*/ 139137 w 139136"/>
                    <a:gd name="connsiteY0" fmla="*/ 19070 h 112832"/>
                    <a:gd name="connsiteX1" fmla="*/ 2238 w 139136"/>
                    <a:gd name="connsiteY1" fmla="*/ 112833 h 112832"/>
                    <a:gd name="connsiteX2" fmla="*/ 139137 w 139136"/>
                    <a:gd name="connsiteY2" fmla="*/ 19070 h 11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9136" h="112832">
                      <a:moveTo>
                        <a:pt x="139137" y="19070"/>
                      </a:moveTo>
                      <a:cubicBezTo>
                        <a:pt x="139137" y="19070"/>
                        <a:pt x="63522" y="112833"/>
                        <a:pt x="2238" y="112833"/>
                      </a:cubicBezTo>
                      <a:cubicBezTo>
                        <a:pt x="2238" y="112833"/>
                        <a:pt x="-28657" y="-55537"/>
                        <a:pt x="139137" y="1907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093" name="Freeform: Shape 1092">
                  <a:extLst>
                    <a:ext uri="{FF2B5EF4-FFF2-40B4-BE49-F238E27FC236}">
                      <a16:creationId xmlns:a16="http://schemas.microsoft.com/office/drawing/2014/main" id="{B62D97D5-F1F8-A102-442C-98FC1C0B3AFF}"/>
                    </a:ext>
                  </a:extLst>
                </p:cNvPr>
                <p:cNvSpPr/>
                <p:nvPr/>
              </p:nvSpPr>
              <p:spPr>
                <a:xfrm>
                  <a:off x="8524578" y="5397502"/>
                  <a:ext cx="54254" cy="85557"/>
                </a:xfrm>
                <a:custGeom>
                  <a:avLst/>
                  <a:gdLst>
                    <a:gd name="connsiteX0" fmla="*/ 10138 w 54254"/>
                    <a:gd name="connsiteY0" fmla="*/ 365 h 85557"/>
                    <a:gd name="connsiteX1" fmla="*/ 50754 w 54254"/>
                    <a:gd name="connsiteY1" fmla="*/ 85557 h 85557"/>
                    <a:gd name="connsiteX2" fmla="*/ 10138 w 54254"/>
                    <a:gd name="connsiteY2" fmla="*/ 365 h 85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254" h="85557">
                      <a:moveTo>
                        <a:pt x="10138" y="365"/>
                      </a:moveTo>
                      <a:cubicBezTo>
                        <a:pt x="10138" y="365"/>
                        <a:pt x="68974" y="-10438"/>
                        <a:pt x="50754" y="85557"/>
                      </a:cubicBezTo>
                      <a:cubicBezTo>
                        <a:pt x="50754" y="85557"/>
                        <a:pt x="-27237" y="46021"/>
                        <a:pt x="10138" y="365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grpSp>
              <p:nvGrpSpPr>
                <p:cNvPr id="1094" name="Graphic 6">
                  <a:extLst>
                    <a:ext uri="{FF2B5EF4-FFF2-40B4-BE49-F238E27FC236}">
                      <a16:creationId xmlns:a16="http://schemas.microsoft.com/office/drawing/2014/main" id="{49AA07C5-CDD1-4445-410F-728CE3B6B6AC}"/>
                    </a:ext>
                  </a:extLst>
                </p:cNvPr>
                <p:cNvGrpSpPr/>
                <p:nvPr/>
              </p:nvGrpSpPr>
              <p:grpSpPr>
                <a:xfrm>
                  <a:off x="8414380" y="5494292"/>
                  <a:ext cx="148996" cy="64111"/>
                  <a:chOff x="8414380" y="5494292"/>
                  <a:chExt cx="148996" cy="64111"/>
                </a:xfrm>
                <a:solidFill>
                  <a:srgbClr val="3F3F3F"/>
                </a:solidFill>
              </p:grpSpPr>
              <p:grpSp>
                <p:nvGrpSpPr>
                  <p:cNvPr id="1104" name="Graphic 6">
                    <a:extLst>
                      <a:ext uri="{FF2B5EF4-FFF2-40B4-BE49-F238E27FC236}">
                        <a16:creationId xmlns:a16="http://schemas.microsoft.com/office/drawing/2014/main" id="{5BDD903B-FD52-0775-E139-7EE8CE3B5FF1}"/>
                      </a:ext>
                    </a:extLst>
                  </p:cNvPr>
                  <p:cNvGrpSpPr/>
                  <p:nvPr/>
                </p:nvGrpSpPr>
                <p:grpSpPr>
                  <a:xfrm>
                    <a:off x="8414380" y="5518482"/>
                    <a:ext cx="148996" cy="39920"/>
                    <a:chOff x="8414380" y="5518482"/>
                    <a:chExt cx="148996" cy="39920"/>
                  </a:xfrm>
                  <a:solidFill>
                    <a:srgbClr val="3F3F3F"/>
                  </a:solidFill>
                </p:grpSpPr>
                <p:sp>
                  <p:nvSpPr>
                    <p:cNvPr id="1107" name="Freeform: Shape 1106">
                      <a:extLst>
                        <a:ext uri="{FF2B5EF4-FFF2-40B4-BE49-F238E27FC236}">
                          <a16:creationId xmlns:a16="http://schemas.microsoft.com/office/drawing/2014/main" id="{67FDC5EB-733C-B803-6164-0EE25AF17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4380" y="5518482"/>
                      <a:ext cx="74719" cy="39920"/>
                    </a:xfrm>
                    <a:custGeom>
                      <a:avLst/>
                      <a:gdLst>
                        <a:gd name="connsiteX0" fmla="*/ 69206 w 74719"/>
                        <a:gd name="connsiteY0" fmla="*/ 2888 h 39920"/>
                        <a:gd name="connsiteX1" fmla="*/ 69206 w 74719"/>
                        <a:gd name="connsiteY1" fmla="*/ 2888 h 39920"/>
                        <a:gd name="connsiteX2" fmla="*/ 69061 w 74719"/>
                        <a:gd name="connsiteY2" fmla="*/ 2816 h 39920"/>
                        <a:gd name="connsiteX3" fmla="*/ 65533 w 74719"/>
                        <a:gd name="connsiteY3" fmla="*/ 944 h 39920"/>
                        <a:gd name="connsiteX4" fmla="*/ 61068 w 74719"/>
                        <a:gd name="connsiteY4" fmla="*/ 80 h 39920"/>
                        <a:gd name="connsiteX5" fmla="*/ 0 w 74719"/>
                        <a:gd name="connsiteY5" fmla="*/ 13330 h 39920"/>
                        <a:gd name="connsiteX6" fmla="*/ 5257 w 74719"/>
                        <a:gd name="connsiteY6" fmla="*/ 23773 h 39920"/>
                        <a:gd name="connsiteX7" fmla="*/ 5185 w 74719"/>
                        <a:gd name="connsiteY7" fmla="*/ 23773 h 39920"/>
                        <a:gd name="connsiteX8" fmla="*/ 6553 w 74719"/>
                        <a:gd name="connsiteY8" fmla="*/ 25429 h 39920"/>
                        <a:gd name="connsiteX9" fmla="*/ 11378 w 74719"/>
                        <a:gd name="connsiteY9" fmla="*/ 30182 h 39920"/>
                        <a:gd name="connsiteX10" fmla="*/ 49113 w 74719"/>
                        <a:gd name="connsiteY10" fmla="*/ 38463 h 39920"/>
                        <a:gd name="connsiteX11" fmla="*/ 60996 w 74719"/>
                        <a:gd name="connsiteY11" fmla="*/ 34070 h 39920"/>
                        <a:gd name="connsiteX12" fmla="*/ 70429 w 74719"/>
                        <a:gd name="connsiteY12" fmla="*/ 26005 h 39920"/>
                        <a:gd name="connsiteX13" fmla="*/ 73166 w 74719"/>
                        <a:gd name="connsiteY13" fmla="*/ 22044 h 39920"/>
                        <a:gd name="connsiteX14" fmla="*/ 73166 w 74719"/>
                        <a:gd name="connsiteY14" fmla="*/ 22044 h 39920"/>
                        <a:gd name="connsiteX15" fmla="*/ 73166 w 74719"/>
                        <a:gd name="connsiteY15" fmla="*/ 22044 h 39920"/>
                        <a:gd name="connsiteX16" fmla="*/ 74535 w 74719"/>
                        <a:gd name="connsiteY16" fmla="*/ 17579 h 39920"/>
                        <a:gd name="connsiteX17" fmla="*/ 69278 w 74719"/>
                        <a:gd name="connsiteY17" fmla="*/ 2960 h 39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4719" h="39920">
                          <a:moveTo>
                            <a:pt x="69206" y="2888"/>
                          </a:moveTo>
                          <a:lnTo>
                            <a:pt x="69206" y="2888"/>
                          </a:lnTo>
                          <a:cubicBezTo>
                            <a:pt x="69206" y="2888"/>
                            <a:pt x="69133" y="2816"/>
                            <a:pt x="69061" y="2816"/>
                          </a:cubicBezTo>
                          <a:cubicBezTo>
                            <a:pt x="67981" y="1952"/>
                            <a:pt x="66828" y="1376"/>
                            <a:pt x="65533" y="944"/>
                          </a:cubicBezTo>
                          <a:cubicBezTo>
                            <a:pt x="63949" y="368"/>
                            <a:pt x="62436" y="224"/>
                            <a:pt x="61068" y="80"/>
                          </a:cubicBezTo>
                          <a:cubicBezTo>
                            <a:pt x="41696" y="-2081"/>
                            <a:pt x="15699" y="40696"/>
                            <a:pt x="0" y="13330"/>
                          </a:cubicBezTo>
                          <a:cubicBezTo>
                            <a:pt x="1584" y="17579"/>
                            <a:pt x="3384" y="21036"/>
                            <a:pt x="5257" y="23773"/>
                          </a:cubicBezTo>
                          <a:lnTo>
                            <a:pt x="5185" y="23773"/>
                          </a:lnTo>
                          <a:cubicBezTo>
                            <a:pt x="5185" y="23773"/>
                            <a:pt x="5616" y="24420"/>
                            <a:pt x="6553" y="25429"/>
                          </a:cubicBezTo>
                          <a:cubicBezTo>
                            <a:pt x="8066" y="27445"/>
                            <a:pt x="9722" y="29029"/>
                            <a:pt x="11378" y="30182"/>
                          </a:cubicBezTo>
                          <a:cubicBezTo>
                            <a:pt x="18291" y="36015"/>
                            <a:pt x="30966" y="43000"/>
                            <a:pt x="49113" y="38463"/>
                          </a:cubicBezTo>
                          <a:cubicBezTo>
                            <a:pt x="53074" y="37743"/>
                            <a:pt x="57107" y="36375"/>
                            <a:pt x="60996" y="34070"/>
                          </a:cubicBezTo>
                          <a:cubicBezTo>
                            <a:pt x="65316" y="31622"/>
                            <a:pt x="68413" y="28525"/>
                            <a:pt x="70429" y="26005"/>
                          </a:cubicBezTo>
                          <a:cubicBezTo>
                            <a:pt x="71510" y="24925"/>
                            <a:pt x="72446" y="23628"/>
                            <a:pt x="73166" y="22044"/>
                          </a:cubicBezTo>
                          <a:cubicBezTo>
                            <a:pt x="73166" y="22044"/>
                            <a:pt x="73166" y="22044"/>
                            <a:pt x="73166" y="22044"/>
                          </a:cubicBezTo>
                          <a:lnTo>
                            <a:pt x="73166" y="22044"/>
                          </a:lnTo>
                          <a:cubicBezTo>
                            <a:pt x="73815" y="20676"/>
                            <a:pt x="74318" y="19164"/>
                            <a:pt x="74535" y="17579"/>
                          </a:cubicBezTo>
                          <a:cubicBezTo>
                            <a:pt x="75399" y="11746"/>
                            <a:pt x="73166" y="5985"/>
                            <a:pt x="69278" y="2960"/>
                          </a:cubicBez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 sz="900"/>
                    </a:p>
                  </p:txBody>
                </p:sp>
                <p:sp>
                  <p:nvSpPr>
                    <p:cNvPr id="1108" name="Freeform: Shape 1107">
                      <a:extLst>
                        <a:ext uri="{FF2B5EF4-FFF2-40B4-BE49-F238E27FC236}">
                          <a16:creationId xmlns:a16="http://schemas.microsoft.com/office/drawing/2014/main" id="{DD9612A0-E1DA-8D23-FA02-2F6094B9C3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88730" y="5518482"/>
                      <a:ext cx="74647" cy="39920"/>
                    </a:xfrm>
                    <a:custGeom>
                      <a:avLst/>
                      <a:gdLst>
                        <a:gd name="connsiteX0" fmla="*/ 5370 w 74647"/>
                        <a:gd name="connsiteY0" fmla="*/ 2888 h 39920"/>
                        <a:gd name="connsiteX1" fmla="*/ 5370 w 74647"/>
                        <a:gd name="connsiteY1" fmla="*/ 2888 h 39920"/>
                        <a:gd name="connsiteX2" fmla="*/ 5586 w 74647"/>
                        <a:gd name="connsiteY2" fmla="*/ 2816 h 39920"/>
                        <a:gd name="connsiteX3" fmla="*/ 9043 w 74647"/>
                        <a:gd name="connsiteY3" fmla="*/ 944 h 39920"/>
                        <a:gd name="connsiteX4" fmla="*/ 13580 w 74647"/>
                        <a:gd name="connsiteY4" fmla="*/ 80 h 39920"/>
                        <a:gd name="connsiteX5" fmla="*/ 74647 w 74647"/>
                        <a:gd name="connsiteY5" fmla="*/ 13330 h 39920"/>
                        <a:gd name="connsiteX6" fmla="*/ 69391 w 74647"/>
                        <a:gd name="connsiteY6" fmla="*/ 23773 h 39920"/>
                        <a:gd name="connsiteX7" fmla="*/ 69535 w 74647"/>
                        <a:gd name="connsiteY7" fmla="*/ 23773 h 39920"/>
                        <a:gd name="connsiteX8" fmla="*/ 68166 w 74647"/>
                        <a:gd name="connsiteY8" fmla="*/ 25429 h 39920"/>
                        <a:gd name="connsiteX9" fmla="*/ 63342 w 74647"/>
                        <a:gd name="connsiteY9" fmla="*/ 30182 h 39920"/>
                        <a:gd name="connsiteX10" fmla="*/ 25606 w 74647"/>
                        <a:gd name="connsiteY10" fmla="*/ 38463 h 39920"/>
                        <a:gd name="connsiteX11" fmla="*/ 13724 w 74647"/>
                        <a:gd name="connsiteY11" fmla="*/ 34070 h 39920"/>
                        <a:gd name="connsiteX12" fmla="*/ 4289 w 74647"/>
                        <a:gd name="connsiteY12" fmla="*/ 26005 h 39920"/>
                        <a:gd name="connsiteX13" fmla="*/ 1553 w 74647"/>
                        <a:gd name="connsiteY13" fmla="*/ 22044 h 39920"/>
                        <a:gd name="connsiteX14" fmla="*/ 1553 w 74647"/>
                        <a:gd name="connsiteY14" fmla="*/ 22044 h 39920"/>
                        <a:gd name="connsiteX15" fmla="*/ 1553 w 74647"/>
                        <a:gd name="connsiteY15" fmla="*/ 22044 h 39920"/>
                        <a:gd name="connsiteX16" fmla="*/ 185 w 74647"/>
                        <a:gd name="connsiteY16" fmla="*/ 17579 h 39920"/>
                        <a:gd name="connsiteX17" fmla="*/ 5442 w 74647"/>
                        <a:gd name="connsiteY17" fmla="*/ 2960 h 39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4647" h="39920">
                          <a:moveTo>
                            <a:pt x="5370" y="2888"/>
                          </a:moveTo>
                          <a:lnTo>
                            <a:pt x="5370" y="2888"/>
                          </a:lnTo>
                          <a:cubicBezTo>
                            <a:pt x="5370" y="2888"/>
                            <a:pt x="5514" y="2816"/>
                            <a:pt x="5586" y="2816"/>
                          </a:cubicBezTo>
                          <a:cubicBezTo>
                            <a:pt x="6666" y="1952"/>
                            <a:pt x="7818" y="1376"/>
                            <a:pt x="9043" y="944"/>
                          </a:cubicBezTo>
                          <a:cubicBezTo>
                            <a:pt x="10627" y="368"/>
                            <a:pt x="12140" y="224"/>
                            <a:pt x="13580" y="80"/>
                          </a:cubicBezTo>
                          <a:cubicBezTo>
                            <a:pt x="32951" y="-2081"/>
                            <a:pt x="58949" y="40696"/>
                            <a:pt x="74647" y="13330"/>
                          </a:cubicBezTo>
                          <a:cubicBezTo>
                            <a:pt x="73063" y="17579"/>
                            <a:pt x="71263" y="21036"/>
                            <a:pt x="69391" y="23773"/>
                          </a:cubicBezTo>
                          <a:lnTo>
                            <a:pt x="69535" y="23773"/>
                          </a:lnTo>
                          <a:cubicBezTo>
                            <a:pt x="69535" y="23773"/>
                            <a:pt x="69102" y="24420"/>
                            <a:pt x="68166" y="25429"/>
                          </a:cubicBezTo>
                          <a:cubicBezTo>
                            <a:pt x="66654" y="27445"/>
                            <a:pt x="64998" y="29029"/>
                            <a:pt x="63342" y="30182"/>
                          </a:cubicBezTo>
                          <a:cubicBezTo>
                            <a:pt x="56428" y="36015"/>
                            <a:pt x="43753" y="43000"/>
                            <a:pt x="25606" y="38463"/>
                          </a:cubicBezTo>
                          <a:cubicBezTo>
                            <a:pt x="21645" y="37743"/>
                            <a:pt x="17613" y="36375"/>
                            <a:pt x="13724" y="34070"/>
                          </a:cubicBezTo>
                          <a:cubicBezTo>
                            <a:pt x="9403" y="31622"/>
                            <a:pt x="6306" y="28525"/>
                            <a:pt x="4289" y="26005"/>
                          </a:cubicBezTo>
                          <a:cubicBezTo>
                            <a:pt x="3210" y="24925"/>
                            <a:pt x="2274" y="23628"/>
                            <a:pt x="1553" y="22044"/>
                          </a:cubicBezTo>
                          <a:cubicBezTo>
                            <a:pt x="1553" y="22044"/>
                            <a:pt x="1553" y="22044"/>
                            <a:pt x="1553" y="22044"/>
                          </a:cubicBezTo>
                          <a:lnTo>
                            <a:pt x="1553" y="22044"/>
                          </a:lnTo>
                          <a:cubicBezTo>
                            <a:pt x="905" y="20676"/>
                            <a:pt x="401" y="19164"/>
                            <a:pt x="185" y="17579"/>
                          </a:cubicBezTo>
                          <a:cubicBezTo>
                            <a:pt x="-679" y="11746"/>
                            <a:pt x="1553" y="5985"/>
                            <a:pt x="5442" y="2960"/>
                          </a:cubicBez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 sz="900"/>
                    </a:p>
                  </p:txBody>
                </p:sp>
              </p:grp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F029D114-9DC9-3BBF-60A0-09425BDC28C9}"/>
                      </a:ext>
                    </a:extLst>
                  </p:cNvPr>
                  <p:cNvSpPr/>
                  <p:nvPr/>
                </p:nvSpPr>
                <p:spPr>
                  <a:xfrm>
                    <a:off x="8458451" y="5494292"/>
                    <a:ext cx="9581" cy="9653"/>
                  </a:xfrm>
                  <a:custGeom>
                    <a:avLst/>
                    <a:gdLst>
                      <a:gd name="connsiteX0" fmla="*/ 2 w 9581"/>
                      <a:gd name="connsiteY0" fmla="*/ 4755 h 9653"/>
                      <a:gd name="connsiteX1" fmla="*/ 4898 w 9581"/>
                      <a:gd name="connsiteY1" fmla="*/ 2 h 9653"/>
                      <a:gd name="connsiteX2" fmla="*/ 9579 w 9581"/>
                      <a:gd name="connsiteY2" fmla="*/ 4971 h 9653"/>
                      <a:gd name="connsiteX3" fmla="*/ 4683 w 9581"/>
                      <a:gd name="connsiteY3" fmla="*/ 9652 h 9653"/>
                      <a:gd name="connsiteX4" fmla="*/ 2 w 9581"/>
                      <a:gd name="connsiteY4" fmla="*/ 4755 h 9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81" h="9653">
                        <a:moveTo>
                          <a:pt x="2" y="4755"/>
                        </a:moveTo>
                        <a:cubicBezTo>
                          <a:pt x="2" y="2090"/>
                          <a:pt x="2234" y="-70"/>
                          <a:pt x="4898" y="2"/>
                        </a:cubicBezTo>
                        <a:cubicBezTo>
                          <a:pt x="7491" y="74"/>
                          <a:pt x="9651" y="2306"/>
                          <a:pt x="9579" y="4971"/>
                        </a:cubicBezTo>
                        <a:cubicBezTo>
                          <a:pt x="9507" y="7564"/>
                          <a:pt x="7347" y="9724"/>
                          <a:pt x="4683" y="9652"/>
                        </a:cubicBezTo>
                        <a:cubicBezTo>
                          <a:pt x="2018" y="9652"/>
                          <a:pt x="-70" y="7419"/>
                          <a:pt x="2" y="4755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C8D48F9B-B286-7727-5990-A1646A4033BE}"/>
                      </a:ext>
                    </a:extLst>
                  </p:cNvPr>
                  <p:cNvSpPr/>
                  <p:nvPr/>
                </p:nvSpPr>
                <p:spPr>
                  <a:xfrm>
                    <a:off x="8509437" y="5495302"/>
                    <a:ext cx="9651" cy="9579"/>
                  </a:xfrm>
                  <a:custGeom>
                    <a:avLst/>
                    <a:gdLst>
                      <a:gd name="connsiteX0" fmla="*/ 2 w 9651"/>
                      <a:gd name="connsiteY0" fmla="*/ 4753 h 9579"/>
                      <a:gd name="connsiteX1" fmla="*/ 4899 w 9651"/>
                      <a:gd name="connsiteY1" fmla="*/ 0 h 9579"/>
                      <a:gd name="connsiteX2" fmla="*/ 9651 w 9651"/>
                      <a:gd name="connsiteY2" fmla="*/ 4897 h 9579"/>
                      <a:gd name="connsiteX3" fmla="*/ 4755 w 9651"/>
                      <a:gd name="connsiteY3" fmla="*/ 9578 h 9579"/>
                      <a:gd name="connsiteX4" fmla="*/ 2 w 9651"/>
                      <a:gd name="connsiteY4" fmla="*/ 4681 h 9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51" h="9579">
                        <a:moveTo>
                          <a:pt x="2" y="4753"/>
                        </a:moveTo>
                        <a:cubicBezTo>
                          <a:pt x="2" y="2088"/>
                          <a:pt x="2235" y="0"/>
                          <a:pt x="4899" y="0"/>
                        </a:cubicBezTo>
                        <a:cubicBezTo>
                          <a:pt x="7492" y="0"/>
                          <a:pt x="9651" y="2232"/>
                          <a:pt x="9651" y="4897"/>
                        </a:cubicBezTo>
                        <a:cubicBezTo>
                          <a:pt x="9651" y="7561"/>
                          <a:pt x="7419" y="9650"/>
                          <a:pt x="4755" y="9578"/>
                        </a:cubicBezTo>
                        <a:cubicBezTo>
                          <a:pt x="2090" y="9578"/>
                          <a:pt x="-70" y="7346"/>
                          <a:pt x="2" y="4681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sp>
              <p:nvSpPr>
                <p:cNvPr id="1095" name="Freeform: Shape 1094">
                  <a:extLst>
                    <a:ext uri="{FF2B5EF4-FFF2-40B4-BE49-F238E27FC236}">
                      <a16:creationId xmlns:a16="http://schemas.microsoft.com/office/drawing/2014/main" id="{9BF160FA-4038-1050-97A7-0ADCFFEC2BB8}"/>
                    </a:ext>
                  </a:extLst>
                </p:cNvPr>
                <p:cNvSpPr/>
                <p:nvPr/>
              </p:nvSpPr>
              <p:spPr>
                <a:xfrm>
                  <a:off x="8384278" y="5593169"/>
                  <a:ext cx="209057" cy="365544"/>
                </a:xfrm>
                <a:custGeom>
                  <a:avLst/>
                  <a:gdLst>
                    <a:gd name="connsiteX0" fmla="*/ 69278 w 209057"/>
                    <a:gd name="connsiteY0" fmla="*/ 72 h 365544"/>
                    <a:gd name="connsiteX1" fmla="*/ 139780 w 209057"/>
                    <a:gd name="connsiteY1" fmla="*/ 72 h 365544"/>
                    <a:gd name="connsiteX2" fmla="*/ 209057 w 209057"/>
                    <a:gd name="connsiteY2" fmla="*/ 69350 h 365544"/>
                    <a:gd name="connsiteX3" fmla="*/ 209057 w 209057"/>
                    <a:gd name="connsiteY3" fmla="*/ 296266 h 365544"/>
                    <a:gd name="connsiteX4" fmla="*/ 139780 w 209057"/>
                    <a:gd name="connsiteY4" fmla="*/ 365544 h 365544"/>
                    <a:gd name="connsiteX5" fmla="*/ 69350 w 209057"/>
                    <a:gd name="connsiteY5" fmla="*/ 365544 h 365544"/>
                    <a:gd name="connsiteX6" fmla="*/ 0 w 209057"/>
                    <a:gd name="connsiteY6" fmla="*/ 296194 h 365544"/>
                    <a:gd name="connsiteX7" fmla="*/ 0 w 209057"/>
                    <a:gd name="connsiteY7" fmla="*/ 69278 h 365544"/>
                    <a:gd name="connsiteX8" fmla="*/ 69278 w 209057"/>
                    <a:gd name="connsiteY8" fmla="*/ 0 h 365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9057" h="365544">
                      <a:moveTo>
                        <a:pt x="69278" y="72"/>
                      </a:moveTo>
                      <a:lnTo>
                        <a:pt x="139780" y="72"/>
                      </a:lnTo>
                      <a:cubicBezTo>
                        <a:pt x="178019" y="72"/>
                        <a:pt x="209057" y="31110"/>
                        <a:pt x="209057" y="69350"/>
                      </a:cubicBezTo>
                      <a:lnTo>
                        <a:pt x="209057" y="296266"/>
                      </a:lnTo>
                      <a:cubicBezTo>
                        <a:pt x="209057" y="334505"/>
                        <a:pt x="178019" y="365544"/>
                        <a:pt x="139780" y="365544"/>
                      </a:cubicBezTo>
                      <a:lnTo>
                        <a:pt x="69350" y="365544"/>
                      </a:lnTo>
                      <a:cubicBezTo>
                        <a:pt x="31111" y="365544"/>
                        <a:pt x="0" y="334505"/>
                        <a:pt x="0" y="296194"/>
                      </a:cubicBezTo>
                      <a:lnTo>
                        <a:pt x="0" y="69278"/>
                      </a:lnTo>
                      <a:cubicBezTo>
                        <a:pt x="0" y="31038"/>
                        <a:pt x="31039" y="0"/>
                        <a:pt x="69278" y="0"/>
                      </a:cubicBez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 dirty="0"/>
                </a:p>
              </p:txBody>
            </p:sp>
            <p:grpSp>
              <p:nvGrpSpPr>
                <p:cNvPr id="1096" name="Graphic 6">
                  <a:extLst>
                    <a:ext uri="{FF2B5EF4-FFF2-40B4-BE49-F238E27FC236}">
                      <a16:creationId xmlns:a16="http://schemas.microsoft.com/office/drawing/2014/main" id="{A738CF6C-66E8-F3DA-ABAC-3682F452ED25}"/>
                    </a:ext>
                  </a:extLst>
                </p:cNvPr>
                <p:cNvGrpSpPr/>
                <p:nvPr/>
              </p:nvGrpSpPr>
              <p:grpSpPr>
                <a:xfrm>
                  <a:off x="8460109" y="5577038"/>
                  <a:ext cx="56242" cy="33414"/>
                  <a:chOff x="8460109" y="5577038"/>
                  <a:chExt cx="56242" cy="33414"/>
                </a:xfrm>
                <a:solidFill>
                  <a:srgbClr val="3F3F3F"/>
                </a:solidFill>
              </p:grpSpPr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C71B469D-6C71-CF55-C0D2-7FDED2D197F3}"/>
                      </a:ext>
                    </a:extLst>
                  </p:cNvPr>
                  <p:cNvSpPr/>
                  <p:nvPr/>
                </p:nvSpPr>
                <p:spPr>
                  <a:xfrm>
                    <a:off x="8460109" y="5577038"/>
                    <a:ext cx="28949" cy="33414"/>
                  </a:xfrm>
                  <a:custGeom>
                    <a:avLst/>
                    <a:gdLst>
                      <a:gd name="connsiteX0" fmla="*/ 28950 w 28949"/>
                      <a:gd name="connsiteY0" fmla="*/ 16707 h 33414"/>
                      <a:gd name="connsiteX1" fmla="*/ 14403 w 28949"/>
                      <a:gd name="connsiteY1" fmla="*/ 25133 h 33414"/>
                      <a:gd name="connsiteX2" fmla="*/ 0 w 28949"/>
                      <a:gd name="connsiteY2" fmla="*/ 33414 h 33414"/>
                      <a:gd name="connsiteX3" fmla="*/ 0 w 28949"/>
                      <a:gd name="connsiteY3" fmla="*/ 16707 h 33414"/>
                      <a:gd name="connsiteX4" fmla="*/ 0 w 28949"/>
                      <a:gd name="connsiteY4" fmla="*/ 0 h 33414"/>
                      <a:gd name="connsiteX5" fmla="*/ 14403 w 28949"/>
                      <a:gd name="connsiteY5" fmla="*/ 8353 h 33414"/>
                      <a:gd name="connsiteX6" fmla="*/ 28950 w 28949"/>
                      <a:gd name="connsiteY6" fmla="*/ 16707 h 33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49" h="33414">
                        <a:moveTo>
                          <a:pt x="28950" y="16707"/>
                        </a:moveTo>
                        <a:lnTo>
                          <a:pt x="14403" y="25133"/>
                        </a:lnTo>
                        <a:lnTo>
                          <a:pt x="0" y="33414"/>
                        </a:lnTo>
                        <a:lnTo>
                          <a:pt x="0" y="16707"/>
                        </a:lnTo>
                        <a:lnTo>
                          <a:pt x="0" y="0"/>
                        </a:lnTo>
                        <a:lnTo>
                          <a:pt x="14403" y="8353"/>
                        </a:lnTo>
                        <a:lnTo>
                          <a:pt x="28950" y="16707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99337364-272C-48A6-6A08-27147BF463EC}"/>
                      </a:ext>
                    </a:extLst>
                  </p:cNvPr>
                  <p:cNvSpPr/>
                  <p:nvPr/>
                </p:nvSpPr>
                <p:spPr>
                  <a:xfrm>
                    <a:off x="8487331" y="5577038"/>
                    <a:ext cx="29021" cy="33414"/>
                  </a:xfrm>
                  <a:custGeom>
                    <a:avLst/>
                    <a:gdLst>
                      <a:gd name="connsiteX0" fmla="*/ 0 w 29021"/>
                      <a:gd name="connsiteY0" fmla="*/ 16707 h 33414"/>
                      <a:gd name="connsiteX1" fmla="*/ 14475 w 29021"/>
                      <a:gd name="connsiteY1" fmla="*/ 25133 h 33414"/>
                      <a:gd name="connsiteX2" fmla="*/ 29021 w 29021"/>
                      <a:gd name="connsiteY2" fmla="*/ 33414 h 33414"/>
                      <a:gd name="connsiteX3" fmla="*/ 29021 w 29021"/>
                      <a:gd name="connsiteY3" fmla="*/ 16707 h 33414"/>
                      <a:gd name="connsiteX4" fmla="*/ 29021 w 29021"/>
                      <a:gd name="connsiteY4" fmla="*/ 0 h 33414"/>
                      <a:gd name="connsiteX5" fmla="*/ 14475 w 29021"/>
                      <a:gd name="connsiteY5" fmla="*/ 8353 h 33414"/>
                      <a:gd name="connsiteX6" fmla="*/ 0 w 29021"/>
                      <a:gd name="connsiteY6" fmla="*/ 16707 h 33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021" h="33414">
                        <a:moveTo>
                          <a:pt x="0" y="16707"/>
                        </a:moveTo>
                        <a:lnTo>
                          <a:pt x="14475" y="25133"/>
                        </a:lnTo>
                        <a:lnTo>
                          <a:pt x="29021" y="33414"/>
                        </a:lnTo>
                        <a:lnTo>
                          <a:pt x="29021" y="16707"/>
                        </a:lnTo>
                        <a:lnTo>
                          <a:pt x="29021" y="0"/>
                        </a:lnTo>
                        <a:lnTo>
                          <a:pt x="14475" y="8353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sp>
              <p:nvSpPr>
                <p:cNvPr id="1097" name="Freeform: Shape 1096">
                  <a:extLst>
                    <a:ext uri="{FF2B5EF4-FFF2-40B4-BE49-F238E27FC236}">
                      <a16:creationId xmlns:a16="http://schemas.microsoft.com/office/drawing/2014/main" id="{EE64C8F1-EE86-5577-EE1D-B12953A02739}"/>
                    </a:ext>
                  </a:extLst>
                </p:cNvPr>
                <p:cNvSpPr/>
                <p:nvPr/>
              </p:nvSpPr>
              <p:spPr>
                <a:xfrm>
                  <a:off x="8484090" y="5636017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1 h 6481"/>
                    <a:gd name="connsiteX1" fmla="*/ 3313 w 6553"/>
                    <a:gd name="connsiteY1" fmla="*/ 0 h 6481"/>
                    <a:gd name="connsiteX2" fmla="*/ 6554 w 6553"/>
                    <a:gd name="connsiteY2" fmla="*/ 3241 h 6481"/>
                    <a:gd name="connsiteX3" fmla="*/ 3313 w 6553"/>
                    <a:gd name="connsiteY3" fmla="*/ 6481 h 6481"/>
                    <a:gd name="connsiteX4" fmla="*/ 0 w 6553"/>
                    <a:gd name="connsiteY4" fmla="*/ 3241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1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1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1"/>
                      </a:cubicBezTo>
                      <a:close/>
                    </a:path>
                  </a:pathLst>
                </a:custGeom>
                <a:solidFill>
                  <a:srgbClr val="436F9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098" name="Freeform: Shape 1097">
                  <a:extLst>
                    <a:ext uri="{FF2B5EF4-FFF2-40B4-BE49-F238E27FC236}">
                      <a16:creationId xmlns:a16="http://schemas.microsoft.com/office/drawing/2014/main" id="{64C9B5B7-84B6-D827-55B3-010588DA18BC}"/>
                    </a:ext>
                  </a:extLst>
                </p:cNvPr>
                <p:cNvSpPr/>
                <p:nvPr/>
              </p:nvSpPr>
              <p:spPr>
                <a:xfrm>
                  <a:off x="8484090" y="5679226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1 h 6481"/>
                    <a:gd name="connsiteX1" fmla="*/ 3313 w 6553"/>
                    <a:gd name="connsiteY1" fmla="*/ 0 h 6481"/>
                    <a:gd name="connsiteX2" fmla="*/ 6554 w 6553"/>
                    <a:gd name="connsiteY2" fmla="*/ 3241 h 6481"/>
                    <a:gd name="connsiteX3" fmla="*/ 3313 w 6553"/>
                    <a:gd name="connsiteY3" fmla="*/ 6481 h 6481"/>
                    <a:gd name="connsiteX4" fmla="*/ 0 w 6553"/>
                    <a:gd name="connsiteY4" fmla="*/ 3241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1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1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1"/>
                      </a:cubicBezTo>
                      <a:close/>
                    </a:path>
                  </a:pathLst>
                </a:custGeom>
                <a:solidFill>
                  <a:srgbClr val="436F9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099" name="Freeform: Shape 1098">
                  <a:extLst>
                    <a:ext uri="{FF2B5EF4-FFF2-40B4-BE49-F238E27FC236}">
                      <a16:creationId xmlns:a16="http://schemas.microsoft.com/office/drawing/2014/main" id="{F49CA23B-987C-033B-9A60-B164AAA69AE2}"/>
                    </a:ext>
                  </a:extLst>
                </p:cNvPr>
                <p:cNvSpPr/>
                <p:nvPr/>
              </p:nvSpPr>
              <p:spPr>
                <a:xfrm>
                  <a:off x="8484090" y="5722434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1 h 6481"/>
                    <a:gd name="connsiteX1" fmla="*/ 3313 w 6553"/>
                    <a:gd name="connsiteY1" fmla="*/ 0 h 6481"/>
                    <a:gd name="connsiteX2" fmla="*/ 6554 w 6553"/>
                    <a:gd name="connsiteY2" fmla="*/ 3241 h 6481"/>
                    <a:gd name="connsiteX3" fmla="*/ 3313 w 6553"/>
                    <a:gd name="connsiteY3" fmla="*/ 6481 h 6481"/>
                    <a:gd name="connsiteX4" fmla="*/ 0 w 6553"/>
                    <a:gd name="connsiteY4" fmla="*/ 3241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1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1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1"/>
                      </a:cubicBezTo>
                      <a:close/>
                    </a:path>
                  </a:pathLst>
                </a:custGeom>
                <a:solidFill>
                  <a:srgbClr val="3F61A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100" name="Freeform: Shape 1099">
                  <a:extLst>
                    <a:ext uri="{FF2B5EF4-FFF2-40B4-BE49-F238E27FC236}">
                      <a16:creationId xmlns:a16="http://schemas.microsoft.com/office/drawing/2014/main" id="{FABF49C4-8555-3792-7177-6592D1BE3E7A}"/>
                    </a:ext>
                  </a:extLst>
                </p:cNvPr>
                <p:cNvSpPr/>
                <p:nvPr/>
              </p:nvSpPr>
              <p:spPr>
                <a:xfrm>
                  <a:off x="8484090" y="5765571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0 h 6481"/>
                    <a:gd name="connsiteX1" fmla="*/ 3313 w 6553"/>
                    <a:gd name="connsiteY1" fmla="*/ 0 h 6481"/>
                    <a:gd name="connsiteX2" fmla="*/ 6554 w 6553"/>
                    <a:gd name="connsiteY2" fmla="*/ 3240 h 6481"/>
                    <a:gd name="connsiteX3" fmla="*/ 3313 w 6553"/>
                    <a:gd name="connsiteY3" fmla="*/ 6481 h 6481"/>
                    <a:gd name="connsiteX4" fmla="*/ 0 w 6553"/>
                    <a:gd name="connsiteY4" fmla="*/ 3240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0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0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0"/>
                      </a:cubicBezTo>
                      <a:close/>
                    </a:path>
                  </a:pathLst>
                </a:custGeom>
                <a:solidFill>
                  <a:srgbClr val="3F61A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101" name="Freeform: Shape 1100">
                  <a:extLst>
                    <a:ext uri="{FF2B5EF4-FFF2-40B4-BE49-F238E27FC236}">
                      <a16:creationId xmlns:a16="http://schemas.microsoft.com/office/drawing/2014/main" id="{0DEA3AB8-BA4B-D238-0E84-F5DD524B7659}"/>
                    </a:ext>
                  </a:extLst>
                </p:cNvPr>
                <p:cNvSpPr/>
                <p:nvPr/>
              </p:nvSpPr>
              <p:spPr>
                <a:xfrm>
                  <a:off x="8484090" y="5808779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0 h 6481"/>
                    <a:gd name="connsiteX1" fmla="*/ 3313 w 6553"/>
                    <a:gd name="connsiteY1" fmla="*/ 0 h 6481"/>
                    <a:gd name="connsiteX2" fmla="*/ 6554 w 6553"/>
                    <a:gd name="connsiteY2" fmla="*/ 3240 h 6481"/>
                    <a:gd name="connsiteX3" fmla="*/ 3313 w 6553"/>
                    <a:gd name="connsiteY3" fmla="*/ 6481 h 6481"/>
                    <a:gd name="connsiteX4" fmla="*/ 0 w 6553"/>
                    <a:gd name="connsiteY4" fmla="*/ 3240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0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0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0"/>
                      </a:cubicBezTo>
                      <a:close/>
                    </a:path>
                  </a:pathLst>
                </a:custGeom>
                <a:solidFill>
                  <a:srgbClr val="3F61A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</p:grpSp>
        </p:grp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A1B32B9D-3E38-8B53-D7AB-DE263683D1A5}"/>
                </a:ext>
              </a:extLst>
            </p:cNvPr>
            <p:cNvSpPr/>
            <p:nvPr/>
          </p:nvSpPr>
          <p:spPr>
            <a:xfrm>
              <a:off x="8418470" y="5350013"/>
              <a:ext cx="178342" cy="92011"/>
            </a:xfrm>
            <a:custGeom>
              <a:avLst/>
              <a:gdLst>
                <a:gd name="connsiteX0" fmla="*/ 177674 w 178342"/>
                <a:gd name="connsiteY0" fmla="*/ 74138 h 92011"/>
                <a:gd name="connsiteX1" fmla="*/ 78942 w 178342"/>
                <a:gd name="connsiteY1" fmla="*/ 83572 h 92011"/>
                <a:gd name="connsiteX2" fmla="*/ 591 w 178342"/>
                <a:gd name="connsiteY2" fmla="*/ 22648 h 92011"/>
                <a:gd name="connsiteX3" fmla="*/ 103355 w 178342"/>
                <a:gd name="connsiteY3" fmla="*/ 6445 h 92011"/>
                <a:gd name="connsiteX4" fmla="*/ 177674 w 178342"/>
                <a:gd name="connsiteY4" fmla="*/ 74138 h 9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342" h="92011">
                  <a:moveTo>
                    <a:pt x="177674" y="74138"/>
                  </a:moveTo>
                  <a:cubicBezTo>
                    <a:pt x="172057" y="93582"/>
                    <a:pt x="127840" y="97831"/>
                    <a:pt x="78942" y="83572"/>
                  </a:cubicBezTo>
                  <a:cubicBezTo>
                    <a:pt x="30045" y="69385"/>
                    <a:pt x="-5026" y="42020"/>
                    <a:pt x="591" y="22648"/>
                  </a:cubicBezTo>
                  <a:cubicBezTo>
                    <a:pt x="6208" y="3204"/>
                    <a:pt x="54386" y="-7742"/>
                    <a:pt x="103355" y="6445"/>
                  </a:cubicBezTo>
                  <a:cubicBezTo>
                    <a:pt x="152253" y="20632"/>
                    <a:pt x="183363" y="54694"/>
                    <a:pt x="177674" y="74138"/>
                  </a:cubicBezTo>
                  <a:close/>
                </a:path>
              </a:pathLst>
            </a:custGeom>
            <a:solidFill>
              <a:srgbClr val="E22BA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sz="900" dirty="0"/>
            </a:p>
          </p:txBody>
        </p:sp>
      </p:grpSp>
      <p:grpSp>
        <p:nvGrpSpPr>
          <p:cNvPr id="1109" name="Graphic 6">
            <a:extLst>
              <a:ext uri="{FF2B5EF4-FFF2-40B4-BE49-F238E27FC236}">
                <a16:creationId xmlns:a16="http://schemas.microsoft.com/office/drawing/2014/main" id="{7FC49F49-8497-2BC7-63C0-3530DF677BD2}"/>
              </a:ext>
            </a:extLst>
          </p:cNvPr>
          <p:cNvGrpSpPr/>
          <p:nvPr/>
        </p:nvGrpSpPr>
        <p:grpSpPr>
          <a:xfrm>
            <a:off x="6445278" y="2584396"/>
            <a:ext cx="3378230" cy="3716015"/>
            <a:chOff x="1551996" y="993160"/>
            <a:chExt cx="4908469" cy="5399261"/>
          </a:xfrm>
        </p:grpSpPr>
        <p:grpSp>
          <p:nvGrpSpPr>
            <p:cNvPr id="1110" name="Graphic 6">
              <a:extLst>
                <a:ext uri="{FF2B5EF4-FFF2-40B4-BE49-F238E27FC236}">
                  <a16:creationId xmlns:a16="http://schemas.microsoft.com/office/drawing/2014/main" id="{2214B34D-5254-A025-20D2-B496F7661DE8}"/>
                </a:ext>
              </a:extLst>
            </p:cNvPr>
            <p:cNvGrpSpPr/>
            <p:nvPr/>
          </p:nvGrpSpPr>
          <p:grpSpPr>
            <a:xfrm>
              <a:off x="1551996" y="993160"/>
              <a:ext cx="4830627" cy="5399261"/>
              <a:chOff x="7992197" y="5148833"/>
              <a:chExt cx="1032431" cy="1153963"/>
            </a:xfrm>
          </p:grpSpPr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2F9E6868-CF69-43DA-A0D1-DEBBE393FD33}"/>
                  </a:ext>
                </a:extLst>
              </p:cNvPr>
              <p:cNvSpPr/>
              <p:nvPr/>
            </p:nvSpPr>
            <p:spPr>
              <a:xfrm>
                <a:off x="8013981" y="5149850"/>
                <a:ext cx="1010647" cy="477381"/>
              </a:xfrm>
              <a:custGeom>
                <a:avLst/>
                <a:gdLst>
                  <a:gd name="connsiteX0" fmla="*/ 715389 w 1010647"/>
                  <a:gd name="connsiteY0" fmla="*/ 285392 h 477381"/>
                  <a:gd name="connsiteX1" fmla="*/ 505324 w 1010647"/>
                  <a:gd name="connsiteY1" fmla="*/ 116303 h 477381"/>
                  <a:gd name="connsiteX2" fmla="*/ 295330 w 1010647"/>
                  <a:gd name="connsiteY2" fmla="*/ 285392 h 477381"/>
                  <a:gd name="connsiteX3" fmla="*/ 56819 w 1010647"/>
                  <a:gd name="connsiteY3" fmla="*/ 477382 h 477381"/>
                  <a:gd name="connsiteX4" fmla="*/ 0 w 1010647"/>
                  <a:gd name="connsiteY4" fmla="*/ 406808 h 477381"/>
                  <a:gd name="connsiteX5" fmla="*/ 238512 w 1010647"/>
                  <a:gd name="connsiteY5" fmla="*/ 214818 h 477381"/>
                  <a:gd name="connsiteX6" fmla="*/ 505324 w 1010647"/>
                  <a:gd name="connsiteY6" fmla="*/ 0 h 477381"/>
                  <a:gd name="connsiteX7" fmla="*/ 772209 w 1010647"/>
                  <a:gd name="connsiteY7" fmla="*/ 214818 h 477381"/>
                  <a:gd name="connsiteX8" fmla="*/ 1010648 w 1010647"/>
                  <a:gd name="connsiteY8" fmla="*/ 406808 h 477381"/>
                  <a:gd name="connsiteX9" fmla="*/ 953828 w 1010647"/>
                  <a:gd name="connsiteY9" fmla="*/ 477382 h 477381"/>
                  <a:gd name="connsiteX10" fmla="*/ 715389 w 1010647"/>
                  <a:gd name="connsiteY10" fmla="*/ 285392 h 477381"/>
                  <a:gd name="connsiteX11" fmla="*/ 715389 w 1010647"/>
                  <a:gd name="connsiteY11" fmla="*/ 285392 h 477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10647" h="477381">
                    <a:moveTo>
                      <a:pt x="715389" y="285392"/>
                    </a:moveTo>
                    <a:lnTo>
                      <a:pt x="505324" y="116303"/>
                    </a:lnTo>
                    <a:lnTo>
                      <a:pt x="295330" y="285392"/>
                    </a:lnTo>
                    <a:lnTo>
                      <a:pt x="56819" y="477382"/>
                    </a:lnTo>
                    <a:lnTo>
                      <a:pt x="0" y="406808"/>
                    </a:lnTo>
                    <a:lnTo>
                      <a:pt x="238512" y="214818"/>
                    </a:lnTo>
                    <a:lnTo>
                      <a:pt x="505324" y="0"/>
                    </a:lnTo>
                    <a:lnTo>
                      <a:pt x="772209" y="214818"/>
                    </a:lnTo>
                    <a:lnTo>
                      <a:pt x="1010648" y="406808"/>
                    </a:lnTo>
                    <a:lnTo>
                      <a:pt x="953828" y="477382"/>
                    </a:lnTo>
                    <a:lnTo>
                      <a:pt x="715389" y="285392"/>
                    </a:lnTo>
                    <a:lnTo>
                      <a:pt x="715389" y="285392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 dirty="0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816B4E06-7170-29B3-1D2F-BC4A300AFED2}"/>
                  </a:ext>
                </a:extLst>
              </p:cNvPr>
              <p:cNvSpPr/>
              <p:nvPr/>
            </p:nvSpPr>
            <p:spPr>
              <a:xfrm>
                <a:off x="8012901" y="5556730"/>
                <a:ext cx="59627" cy="422867"/>
              </a:xfrm>
              <a:custGeom>
                <a:avLst/>
                <a:gdLst>
                  <a:gd name="connsiteX0" fmla="*/ 0 w 59627"/>
                  <a:gd name="connsiteY0" fmla="*/ 0 h 422867"/>
                  <a:gd name="connsiteX1" fmla="*/ 59628 w 59627"/>
                  <a:gd name="connsiteY1" fmla="*/ 0 h 422867"/>
                  <a:gd name="connsiteX2" fmla="*/ 59628 w 59627"/>
                  <a:gd name="connsiteY2" fmla="*/ 422867 h 422867"/>
                  <a:gd name="connsiteX3" fmla="*/ 0 w 59627"/>
                  <a:gd name="connsiteY3" fmla="*/ 422867 h 42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422867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422867"/>
                    </a:lnTo>
                    <a:lnTo>
                      <a:pt x="0" y="422867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 dirty="0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DCB039DF-2CA2-6BAC-A0FC-E7522997188F}"/>
                  </a:ext>
                </a:extLst>
              </p:cNvPr>
              <p:cNvSpPr/>
              <p:nvPr/>
            </p:nvSpPr>
            <p:spPr>
              <a:xfrm>
                <a:off x="8964280" y="5556730"/>
                <a:ext cx="59627" cy="422867"/>
              </a:xfrm>
              <a:custGeom>
                <a:avLst/>
                <a:gdLst>
                  <a:gd name="connsiteX0" fmla="*/ 0 w 59627"/>
                  <a:gd name="connsiteY0" fmla="*/ 0 h 422867"/>
                  <a:gd name="connsiteX1" fmla="*/ 59628 w 59627"/>
                  <a:gd name="connsiteY1" fmla="*/ 0 h 422867"/>
                  <a:gd name="connsiteX2" fmla="*/ 59628 w 59627"/>
                  <a:gd name="connsiteY2" fmla="*/ 422867 h 422867"/>
                  <a:gd name="connsiteX3" fmla="*/ 0 w 59627"/>
                  <a:gd name="connsiteY3" fmla="*/ 422867 h 42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422867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422867"/>
                    </a:lnTo>
                    <a:lnTo>
                      <a:pt x="0" y="422867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 dirty="0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4A233F41-BFE0-6C97-AE75-379466667E77}"/>
                  </a:ext>
                </a:extLst>
              </p:cNvPr>
              <p:cNvSpPr/>
              <p:nvPr/>
            </p:nvSpPr>
            <p:spPr>
              <a:xfrm>
                <a:off x="8013621" y="5819509"/>
                <a:ext cx="1009566" cy="483287"/>
              </a:xfrm>
              <a:custGeom>
                <a:avLst/>
                <a:gdLst>
                  <a:gd name="connsiteX0" fmla="*/ 0 w 1009566"/>
                  <a:gd name="connsiteY0" fmla="*/ 0 h 483287"/>
                  <a:gd name="connsiteX1" fmla="*/ 1009566 w 1009566"/>
                  <a:gd name="connsiteY1" fmla="*/ 0 h 483287"/>
                  <a:gd name="connsiteX2" fmla="*/ 1009566 w 1009566"/>
                  <a:gd name="connsiteY2" fmla="*/ 483287 h 483287"/>
                  <a:gd name="connsiteX3" fmla="*/ 0 w 1009566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9566" h="483287">
                    <a:moveTo>
                      <a:pt x="0" y="0"/>
                    </a:moveTo>
                    <a:lnTo>
                      <a:pt x="1009566" y="0"/>
                    </a:lnTo>
                    <a:lnTo>
                      <a:pt x="1009566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9DEEF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 dirty="0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DDBB4A03-BAD8-A066-74CD-3BFCA9A8281F}"/>
                  </a:ext>
                </a:extLst>
              </p:cNvPr>
              <p:cNvSpPr/>
              <p:nvPr/>
            </p:nvSpPr>
            <p:spPr>
              <a:xfrm>
                <a:off x="8071809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F1D7A150-E6A4-22B7-BBD1-5AB2E939622C}"/>
                  </a:ext>
                </a:extLst>
              </p:cNvPr>
              <p:cNvSpPr/>
              <p:nvPr/>
            </p:nvSpPr>
            <p:spPr>
              <a:xfrm>
                <a:off x="8165427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DEEEA146-6D86-1E6C-FF8C-FCC12E977C59}"/>
                  </a:ext>
                </a:extLst>
              </p:cNvPr>
              <p:cNvSpPr/>
              <p:nvPr/>
            </p:nvSpPr>
            <p:spPr>
              <a:xfrm>
                <a:off x="8259046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BC6DF583-924F-F877-171C-35CD4A569D63}"/>
                  </a:ext>
                </a:extLst>
              </p:cNvPr>
              <p:cNvSpPr/>
              <p:nvPr/>
            </p:nvSpPr>
            <p:spPr>
              <a:xfrm>
                <a:off x="8352664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4388F292-4A9C-58B3-7AEB-869968952271}"/>
                  </a:ext>
                </a:extLst>
              </p:cNvPr>
              <p:cNvSpPr/>
              <p:nvPr/>
            </p:nvSpPr>
            <p:spPr>
              <a:xfrm>
                <a:off x="8446282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8DA082FE-4D88-5C45-9F54-309DB76D013B}"/>
                  </a:ext>
                </a:extLst>
              </p:cNvPr>
              <p:cNvSpPr/>
              <p:nvPr/>
            </p:nvSpPr>
            <p:spPr>
              <a:xfrm>
                <a:off x="8539973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82B884CB-2389-314A-818C-FA9A7E6D1938}"/>
                  </a:ext>
                </a:extLst>
              </p:cNvPr>
              <p:cNvSpPr/>
              <p:nvPr/>
            </p:nvSpPr>
            <p:spPr>
              <a:xfrm>
                <a:off x="8633591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A7658808-04C0-45D2-6CA1-5164A83E61B7}"/>
                  </a:ext>
                </a:extLst>
              </p:cNvPr>
              <p:cNvSpPr/>
              <p:nvPr/>
            </p:nvSpPr>
            <p:spPr>
              <a:xfrm>
                <a:off x="8727210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79101CC9-1B24-2D17-541B-108FC5EF64B8}"/>
                  </a:ext>
                </a:extLst>
              </p:cNvPr>
              <p:cNvSpPr/>
              <p:nvPr/>
            </p:nvSpPr>
            <p:spPr>
              <a:xfrm>
                <a:off x="8820828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CF0523D1-CF05-21B2-309F-4EC14B1309BA}"/>
                  </a:ext>
                </a:extLst>
              </p:cNvPr>
              <p:cNvSpPr/>
              <p:nvPr/>
            </p:nvSpPr>
            <p:spPr>
              <a:xfrm>
                <a:off x="8914447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grpSp>
            <p:nvGrpSpPr>
              <p:cNvPr id="1217" name="Graphic 6">
                <a:extLst>
                  <a:ext uri="{FF2B5EF4-FFF2-40B4-BE49-F238E27FC236}">
                    <a16:creationId xmlns:a16="http://schemas.microsoft.com/office/drawing/2014/main" id="{331CB70C-482F-E146-E2EA-C50035068D3C}"/>
                  </a:ext>
                </a:extLst>
              </p:cNvPr>
              <p:cNvGrpSpPr/>
              <p:nvPr/>
            </p:nvGrpSpPr>
            <p:grpSpPr>
              <a:xfrm>
                <a:off x="7992197" y="5505794"/>
                <a:ext cx="91819" cy="105697"/>
                <a:chOff x="7992197" y="5505794"/>
                <a:chExt cx="91819" cy="105697"/>
              </a:xfrm>
            </p:grpSpPr>
            <p:sp>
              <p:nvSpPr>
                <p:cNvPr id="1290" name="Freeform: Shape 1289">
                  <a:extLst>
                    <a:ext uri="{FF2B5EF4-FFF2-40B4-BE49-F238E27FC236}">
                      <a16:creationId xmlns:a16="http://schemas.microsoft.com/office/drawing/2014/main" id="{D4A0520C-EC57-972A-3CF0-6EFD690C6487}"/>
                    </a:ext>
                  </a:extLst>
                </p:cNvPr>
                <p:cNvSpPr/>
                <p:nvPr/>
              </p:nvSpPr>
              <p:spPr>
                <a:xfrm>
                  <a:off x="7992197" y="5505794"/>
                  <a:ext cx="62551" cy="70207"/>
                </a:xfrm>
                <a:custGeom>
                  <a:avLst/>
                  <a:gdLst>
                    <a:gd name="connsiteX0" fmla="*/ 41557 w 62551"/>
                    <a:gd name="connsiteY0" fmla="*/ 18277 h 70207"/>
                    <a:gd name="connsiteX1" fmla="*/ 61216 w 62551"/>
                    <a:gd name="connsiteY1" fmla="*/ 42042 h 70207"/>
                    <a:gd name="connsiteX2" fmla="*/ 55383 w 62551"/>
                    <a:gd name="connsiteY2" fmla="*/ 65735 h 70207"/>
                    <a:gd name="connsiteX3" fmla="*/ 31042 w 62551"/>
                    <a:gd name="connsiteY3" fmla="*/ 67031 h 70207"/>
                    <a:gd name="connsiteX4" fmla="*/ 11310 w 62551"/>
                    <a:gd name="connsiteY4" fmla="*/ 43338 h 70207"/>
                    <a:gd name="connsiteX5" fmla="*/ 1516 w 62551"/>
                    <a:gd name="connsiteY5" fmla="*/ 15397 h 70207"/>
                    <a:gd name="connsiteX6" fmla="*/ 1516 w 62551"/>
                    <a:gd name="connsiteY6" fmla="*/ 850 h 70207"/>
                    <a:gd name="connsiteX7" fmla="*/ 15847 w 62551"/>
                    <a:gd name="connsiteY7" fmla="*/ 3514 h 70207"/>
                    <a:gd name="connsiteX8" fmla="*/ 41485 w 62551"/>
                    <a:gd name="connsiteY8" fmla="*/ 18349 h 7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551" h="70207">
                      <a:moveTo>
                        <a:pt x="41557" y="18277"/>
                      </a:moveTo>
                      <a:cubicBezTo>
                        <a:pt x="50846" y="25119"/>
                        <a:pt x="58336" y="33256"/>
                        <a:pt x="61216" y="42042"/>
                      </a:cubicBezTo>
                      <a:cubicBezTo>
                        <a:pt x="64169" y="50756"/>
                        <a:pt x="62225" y="60118"/>
                        <a:pt x="55383" y="65735"/>
                      </a:cubicBezTo>
                      <a:cubicBezTo>
                        <a:pt x="48614" y="71424"/>
                        <a:pt x="39036" y="71496"/>
                        <a:pt x="31042" y="67031"/>
                      </a:cubicBezTo>
                      <a:cubicBezTo>
                        <a:pt x="22904" y="62638"/>
                        <a:pt x="16280" y="53708"/>
                        <a:pt x="11310" y="43338"/>
                      </a:cubicBezTo>
                      <a:cubicBezTo>
                        <a:pt x="6342" y="32824"/>
                        <a:pt x="3317" y="22886"/>
                        <a:pt x="1516" y="15397"/>
                      </a:cubicBezTo>
                      <a:cubicBezTo>
                        <a:pt x="-284" y="7835"/>
                        <a:pt x="-716" y="2722"/>
                        <a:pt x="1516" y="850"/>
                      </a:cubicBezTo>
                      <a:cubicBezTo>
                        <a:pt x="3821" y="-1022"/>
                        <a:pt x="8790" y="346"/>
                        <a:pt x="15847" y="3514"/>
                      </a:cubicBezTo>
                      <a:cubicBezTo>
                        <a:pt x="22832" y="6755"/>
                        <a:pt x="32122" y="11580"/>
                        <a:pt x="41485" y="183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 dirty="0"/>
                </a:p>
              </p:txBody>
            </p:sp>
            <p:sp>
              <p:nvSpPr>
                <p:cNvPr id="1291" name="Freeform: Shape 1290">
                  <a:extLst>
                    <a:ext uri="{FF2B5EF4-FFF2-40B4-BE49-F238E27FC236}">
                      <a16:creationId xmlns:a16="http://schemas.microsoft.com/office/drawing/2014/main" id="{9FD22538-7882-C803-036C-5FA7616CDA97}"/>
                    </a:ext>
                  </a:extLst>
                </p:cNvPr>
                <p:cNvSpPr/>
                <p:nvPr/>
              </p:nvSpPr>
              <p:spPr>
                <a:xfrm rot="-2377200">
                  <a:off x="8045082" y="5566139"/>
                  <a:ext cx="27005" cy="37519"/>
                </a:xfrm>
                <a:custGeom>
                  <a:avLst/>
                  <a:gdLst>
                    <a:gd name="connsiteX0" fmla="*/ 0 w 27005"/>
                    <a:gd name="connsiteY0" fmla="*/ 0 h 37519"/>
                    <a:gd name="connsiteX1" fmla="*/ 27005 w 27005"/>
                    <a:gd name="connsiteY1" fmla="*/ 0 h 37519"/>
                    <a:gd name="connsiteX2" fmla="*/ 27005 w 27005"/>
                    <a:gd name="connsiteY2" fmla="*/ 37520 h 37519"/>
                    <a:gd name="connsiteX3" fmla="*/ 0 w 27005"/>
                    <a:gd name="connsiteY3" fmla="*/ 37520 h 3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05" h="37519">
                      <a:moveTo>
                        <a:pt x="0" y="0"/>
                      </a:moveTo>
                      <a:lnTo>
                        <a:pt x="27005" y="0"/>
                      </a:lnTo>
                      <a:lnTo>
                        <a:pt x="27005" y="37520"/>
                      </a:lnTo>
                      <a:lnTo>
                        <a:pt x="0" y="3752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 dirty="0"/>
                </a:p>
              </p:txBody>
            </p:sp>
            <p:grpSp>
              <p:nvGrpSpPr>
                <p:cNvPr id="1292" name="Graphic 6">
                  <a:extLst>
                    <a:ext uri="{FF2B5EF4-FFF2-40B4-BE49-F238E27FC236}">
                      <a16:creationId xmlns:a16="http://schemas.microsoft.com/office/drawing/2014/main" id="{378BEDFE-BABC-F885-4B54-C56606F8D400}"/>
                    </a:ext>
                  </a:extLst>
                </p:cNvPr>
                <p:cNvGrpSpPr/>
                <p:nvPr/>
              </p:nvGrpSpPr>
              <p:grpSpPr>
                <a:xfrm>
                  <a:off x="8062144" y="5591529"/>
                  <a:ext cx="21872" cy="19962"/>
                  <a:chOff x="8062144" y="5591529"/>
                  <a:chExt cx="21872" cy="19962"/>
                </a:xfrm>
                <a:solidFill>
                  <a:srgbClr val="333333"/>
                </a:solidFill>
              </p:grpSpPr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E76000B1-C209-38A2-8D37-04240FBEA6C4}"/>
                      </a:ext>
                    </a:extLst>
                  </p:cNvPr>
                  <p:cNvSpPr/>
                  <p:nvPr/>
                </p:nvSpPr>
                <p:spPr>
                  <a:xfrm>
                    <a:off x="8062144" y="5591529"/>
                    <a:ext cx="18445" cy="15785"/>
                  </a:xfrm>
                  <a:custGeom>
                    <a:avLst/>
                    <a:gdLst>
                      <a:gd name="connsiteX0" fmla="*/ 18091 w 18445"/>
                      <a:gd name="connsiteY0" fmla="*/ 560 h 15785"/>
                      <a:gd name="connsiteX1" fmla="*/ 17802 w 18445"/>
                      <a:gd name="connsiteY1" fmla="*/ 2720 h 15785"/>
                      <a:gd name="connsiteX2" fmla="*/ 2535 w 18445"/>
                      <a:gd name="connsiteY2" fmla="*/ 15394 h 15785"/>
                      <a:gd name="connsiteX3" fmla="*/ 303 w 18445"/>
                      <a:gd name="connsiteY3" fmla="*/ 15250 h 15785"/>
                      <a:gd name="connsiteX4" fmla="*/ 303 w 18445"/>
                      <a:gd name="connsiteY4" fmla="*/ 15250 h 15785"/>
                      <a:gd name="connsiteX5" fmla="*/ 591 w 18445"/>
                      <a:gd name="connsiteY5" fmla="*/ 13018 h 15785"/>
                      <a:gd name="connsiteX6" fmla="*/ 15858 w 18445"/>
                      <a:gd name="connsiteY6" fmla="*/ 415 h 15785"/>
                      <a:gd name="connsiteX7" fmla="*/ 18091 w 18445"/>
                      <a:gd name="connsiteY7" fmla="*/ 560 h 15785"/>
                      <a:gd name="connsiteX8" fmla="*/ 18091 w 18445"/>
                      <a:gd name="connsiteY8" fmla="*/ 560 h 15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45" h="15785">
                        <a:moveTo>
                          <a:pt x="18091" y="560"/>
                        </a:moveTo>
                        <a:cubicBezTo>
                          <a:pt x="18667" y="1208"/>
                          <a:pt x="18522" y="2216"/>
                          <a:pt x="17802" y="2720"/>
                        </a:cubicBezTo>
                        <a:lnTo>
                          <a:pt x="2535" y="15394"/>
                        </a:lnTo>
                        <a:cubicBezTo>
                          <a:pt x="1816" y="15971"/>
                          <a:pt x="807" y="15899"/>
                          <a:pt x="303" y="15250"/>
                        </a:cubicBezTo>
                        <a:lnTo>
                          <a:pt x="303" y="15250"/>
                        </a:lnTo>
                        <a:cubicBezTo>
                          <a:pt x="-201" y="14602"/>
                          <a:pt x="-57" y="13594"/>
                          <a:pt x="591" y="13018"/>
                        </a:cubicBezTo>
                        <a:lnTo>
                          <a:pt x="15858" y="415"/>
                        </a:lnTo>
                        <a:cubicBezTo>
                          <a:pt x="16579" y="-160"/>
                          <a:pt x="17586" y="-160"/>
                          <a:pt x="18091" y="560"/>
                        </a:cubicBezTo>
                        <a:lnTo>
                          <a:pt x="18091" y="56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2624D00A-6269-D32D-A2C0-060BFC604DDF}"/>
                      </a:ext>
                    </a:extLst>
                  </p:cNvPr>
                  <p:cNvSpPr/>
                  <p:nvPr/>
                </p:nvSpPr>
                <p:spPr>
                  <a:xfrm>
                    <a:off x="8063778" y="5593570"/>
                    <a:ext cx="18468" cy="15760"/>
                  </a:xfrm>
                  <a:custGeom>
                    <a:avLst/>
                    <a:gdLst>
                      <a:gd name="connsiteX0" fmla="*/ 18113 w 18468"/>
                      <a:gd name="connsiteY0" fmla="*/ 535 h 15760"/>
                      <a:gd name="connsiteX1" fmla="*/ 17824 w 18468"/>
                      <a:gd name="connsiteY1" fmla="*/ 2767 h 15760"/>
                      <a:gd name="connsiteX2" fmla="*/ 2557 w 18468"/>
                      <a:gd name="connsiteY2" fmla="*/ 15370 h 15760"/>
                      <a:gd name="connsiteX3" fmla="*/ 325 w 18468"/>
                      <a:gd name="connsiteY3" fmla="*/ 15226 h 15760"/>
                      <a:gd name="connsiteX4" fmla="*/ 325 w 18468"/>
                      <a:gd name="connsiteY4" fmla="*/ 15226 h 15760"/>
                      <a:gd name="connsiteX5" fmla="*/ 613 w 18468"/>
                      <a:gd name="connsiteY5" fmla="*/ 12993 h 15760"/>
                      <a:gd name="connsiteX6" fmla="*/ 15881 w 18468"/>
                      <a:gd name="connsiteY6" fmla="*/ 391 h 15760"/>
                      <a:gd name="connsiteX7" fmla="*/ 18113 w 18468"/>
                      <a:gd name="connsiteY7" fmla="*/ 535 h 15760"/>
                      <a:gd name="connsiteX8" fmla="*/ 18113 w 18468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68" h="15760">
                        <a:moveTo>
                          <a:pt x="18113" y="535"/>
                        </a:moveTo>
                        <a:cubicBezTo>
                          <a:pt x="18688" y="1183"/>
                          <a:pt x="18545" y="2191"/>
                          <a:pt x="17824" y="2767"/>
                        </a:cubicBezTo>
                        <a:lnTo>
                          <a:pt x="2557" y="15370"/>
                        </a:lnTo>
                        <a:cubicBezTo>
                          <a:pt x="1837" y="15946"/>
                          <a:pt x="829" y="15874"/>
                          <a:pt x="325" y="15226"/>
                        </a:cubicBezTo>
                        <a:lnTo>
                          <a:pt x="325" y="15226"/>
                        </a:lnTo>
                        <a:cubicBezTo>
                          <a:pt x="-179" y="14577"/>
                          <a:pt x="-107" y="13569"/>
                          <a:pt x="613" y="12993"/>
                        </a:cubicBezTo>
                        <a:lnTo>
                          <a:pt x="15881" y="391"/>
                        </a:lnTo>
                        <a:cubicBezTo>
                          <a:pt x="16601" y="-186"/>
                          <a:pt x="17609" y="-113"/>
                          <a:pt x="18113" y="535"/>
                        </a:cubicBezTo>
                        <a:lnTo>
                          <a:pt x="18113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29C266C0-1E39-B20F-22E6-D4B3116267B7}"/>
                      </a:ext>
                    </a:extLst>
                  </p:cNvPr>
                  <p:cNvSpPr/>
                  <p:nvPr/>
                </p:nvSpPr>
                <p:spPr>
                  <a:xfrm>
                    <a:off x="8065600" y="5595731"/>
                    <a:ext cx="18415" cy="15760"/>
                  </a:xfrm>
                  <a:custGeom>
                    <a:avLst/>
                    <a:gdLst>
                      <a:gd name="connsiteX0" fmla="*/ 18091 w 18415"/>
                      <a:gd name="connsiteY0" fmla="*/ 535 h 15760"/>
                      <a:gd name="connsiteX1" fmla="*/ 17802 w 18415"/>
                      <a:gd name="connsiteY1" fmla="*/ 2767 h 15760"/>
                      <a:gd name="connsiteX2" fmla="*/ 2535 w 18415"/>
                      <a:gd name="connsiteY2" fmla="*/ 15370 h 15760"/>
                      <a:gd name="connsiteX3" fmla="*/ 303 w 18415"/>
                      <a:gd name="connsiteY3" fmla="*/ 15226 h 15760"/>
                      <a:gd name="connsiteX4" fmla="*/ 303 w 18415"/>
                      <a:gd name="connsiteY4" fmla="*/ 15226 h 15760"/>
                      <a:gd name="connsiteX5" fmla="*/ 591 w 18415"/>
                      <a:gd name="connsiteY5" fmla="*/ 12993 h 15760"/>
                      <a:gd name="connsiteX6" fmla="*/ 15859 w 18415"/>
                      <a:gd name="connsiteY6" fmla="*/ 391 h 15760"/>
                      <a:gd name="connsiteX7" fmla="*/ 18091 w 18415"/>
                      <a:gd name="connsiteY7" fmla="*/ 535 h 15760"/>
                      <a:gd name="connsiteX8" fmla="*/ 18091 w 18415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60">
                        <a:moveTo>
                          <a:pt x="18091" y="535"/>
                        </a:moveTo>
                        <a:cubicBezTo>
                          <a:pt x="18594" y="1183"/>
                          <a:pt x="18523" y="2191"/>
                          <a:pt x="17802" y="2767"/>
                        </a:cubicBezTo>
                        <a:lnTo>
                          <a:pt x="2535" y="15370"/>
                        </a:lnTo>
                        <a:cubicBezTo>
                          <a:pt x="1816" y="15946"/>
                          <a:pt x="879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8"/>
                          <a:pt x="-57" y="13569"/>
                          <a:pt x="591" y="12993"/>
                        </a:cubicBezTo>
                        <a:lnTo>
                          <a:pt x="15859" y="391"/>
                        </a:lnTo>
                        <a:cubicBezTo>
                          <a:pt x="16579" y="-186"/>
                          <a:pt x="17587" y="-113"/>
                          <a:pt x="18091" y="535"/>
                        </a:cubicBezTo>
                        <a:lnTo>
                          <a:pt x="18091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grpSp>
              <p:nvGrpSpPr>
                <p:cNvPr id="1293" name="Graphic 6">
                  <a:extLst>
                    <a:ext uri="{FF2B5EF4-FFF2-40B4-BE49-F238E27FC236}">
                      <a16:creationId xmlns:a16="http://schemas.microsoft.com/office/drawing/2014/main" id="{7936C3E0-BF73-A5FA-7B22-5BB987D39999}"/>
                    </a:ext>
                  </a:extLst>
                </p:cNvPr>
                <p:cNvGrpSpPr/>
                <p:nvPr/>
              </p:nvGrpSpPr>
              <p:grpSpPr>
                <a:xfrm>
                  <a:off x="8024675" y="5546269"/>
                  <a:ext cx="28194" cy="29039"/>
                  <a:chOff x="8024675" y="5546269"/>
                  <a:chExt cx="28194" cy="29039"/>
                </a:xfrm>
                <a:noFill/>
              </p:grpSpPr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E8F2F0B5-83F8-C369-8F34-F0D0C764F09E}"/>
                      </a:ext>
                    </a:extLst>
                  </p:cNvPr>
                  <p:cNvSpPr/>
                  <p:nvPr/>
                </p:nvSpPr>
                <p:spPr>
                  <a:xfrm>
                    <a:off x="8025072" y="5556658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A1C70D20-6848-7736-FBDF-2D4CD1A2395F}"/>
                      </a:ext>
                    </a:extLst>
                  </p:cNvPr>
                  <p:cNvSpPr/>
                  <p:nvPr/>
                </p:nvSpPr>
                <p:spPr>
                  <a:xfrm>
                    <a:off x="8037458" y="5546432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660E6B22-41F7-ACF4-21CD-3B5E206728F1}"/>
                      </a:ext>
                    </a:extLst>
                  </p:cNvPr>
                  <p:cNvSpPr/>
                  <p:nvPr/>
                </p:nvSpPr>
                <p:spPr>
                  <a:xfrm>
                    <a:off x="8024675" y="5546269"/>
                    <a:ext cx="12854" cy="10460"/>
                  </a:xfrm>
                  <a:custGeom>
                    <a:avLst/>
                    <a:gdLst>
                      <a:gd name="connsiteX0" fmla="*/ 396 w 12854"/>
                      <a:gd name="connsiteY0" fmla="*/ 10460 h 10460"/>
                      <a:gd name="connsiteX1" fmla="*/ 541 w 12854"/>
                      <a:gd name="connsiteY1" fmla="*/ 7652 h 10460"/>
                      <a:gd name="connsiteX2" fmla="*/ 3925 w 12854"/>
                      <a:gd name="connsiteY2" fmla="*/ 6860 h 10460"/>
                      <a:gd name="connsiteX3" fmla="*/ 5942 w 12854"/>
                      <a:gd name="connsiteY3" fmla="*/ 8372 h 10460"/>
                      <a:gd name="connsiteX4" fmla="*/ 4861 w 12854"/>
                      <a:gd name="connsiteY4" fmla="*/ 8732 h 10460"/>
                      <a:gd name="connsiteX5" fmla="*/ 4285 w 12854"/>
                      <a:gd name="connsiteY5" fmla="*/ 4627 h 10460"/>
                      <a:gd name="connsiteX6" fmla="*/ 8678 w 12854"/>
                      <a:gd name="connsiteY6" fmla="*/ 6788 h 10460"/>
                      <a:gd name="connsiteX7" fmla="*/ 7382 w 12854"/>
                      <a:gd name="connsiteY7" fmla="*/ 2971 h 10460"/>
                      <a:gd name="connsiteX8" fmla="*/ 11487 w 12854"/>
                      <a:gd name="connsiteY8" fmla="*/ 5347 h 10460"/>
                      <a:gd name="connsiteX9" fmla="*/ 9110 w 12854"/>
                      <a:gd name="connsiteY9" fmla="*/ 2683 h 10460"/>
                      <a:gd name="connsiteX10" fmla="*/ 12855 w 12854"/>
                      <a:gd name="connsiteY10" fmla="*/ 234 h 10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854" h="10460">
                        <a:moveTo>
                          <a:pt x="396" y="10460"/>
                        </a:moveTo>
                        <a:cubicBezTo>
                          <a:pt x="108" y="9740"/>
                          <a:pt x="-396" y="9020"/>
                          <a:pt x="541" y="7652"/>
                        </a:cubicBezTo>
                        <a:cubicBezTo>
                          <a:pt x="1188" y="6643"/>
                          <a:pt x="2845" y="6571"/>
                          <a:pt x="3925" y="6860"/>
                        </a:cubicBezTo>
                        <a:cubicBezTo>
                          <a:pt x="4717" y="7076"/>
                          <a:pt x="5581" y="7652"/>
                          <a:pt x="5942" y="8372"/>
                        </a:cubicBezTo>
                        <a:cubicBezTo>
                          <a:pt x="6374" y="9236"/>
                          <a:pt x="5294" y="9020"/>
                          <a:pt x="4861" y="8732"/>
                        </a:cubicBezTo>
                        <a:cubicBezTo>
                          <a:pt x="3566" y="8012"/>
                          <a:pt x="2773" y="5563"/>
                          <a:pt x="4285" y="4627"/>
                        </a:cubicBezTo>
                        <a:cubicBezTo>
                          <a:pt x="5366" y="3907"/>
                          <a:pt x="9039" y="5059"/>
                          <a:pt x="8678" y="6788"/>
                        </a:cubicBezTo>
                        <a:cubicBezTo>
                          <a:pt x="8534" y="7435"/>
                          <a:pt x="5005" y="4699"/>
                          <a:pt x="7382" y="2971"/>
                        </a:cubicBezTo>
                        <a:cubicBezTo>
                          <a:pt x="8462" y="2107"/>
                          <a:pt x="11919" y="3835"/>
                          <a:pt x="11487" y="5347"/>
                        </a:cubicBezTo>
                        <a:cubicBezTo>
                          <a:pt x="10839" y="7435"/>
                          <a:pt x="8750" y="4051"/>
                          <a:pt x="9110" y="2683"/>
                        </a:cubicBezTo>
                        <a:cubicBezTo>
                          <a:pt x="9470" y="1387"/>
                          <a:pt x="11343" y="-702"/>
                          <a:pt x="12855" y="234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sp>
              <p:nvSpPr>
                <p:cNvPr id="1294" name="Freeform: Shape 1293">
                  <a:extLst>
                    <a:ext uri="{FF2B5EF4-FFF2-40B4-BE49-F238E27FC236}">
                      <a16:creationId xmlns:a16="http://schemas.microsoft.com/office/drawing/2014/main" id="{37E377D3-4F58-A791-D7FA-4288F174B1AF}"/>
                    </a:ext>
                  </a:extLst>
                </p:cNvPr>
                <p:cNvSpPr/>
                <p:nvPr/>
              </p:nvSpPr>
              <p:spPr>
                <a:xfrm>
                  <a:off x="8072289" y="5602386"/>
                  <a:ext cx="7802" cy="7010"/>
                </a:xfrm>
                <a:custGeom>
                  <a:avLst/>
                  <a:gdLst>
                    <a:gd name="connsiteX0" fmla="*/ 7441 w 7802"/>
                    <a:gd name="connsiteY0" fmla="*/ 577 h 7010"/>
                    <a:gd name="connsiteX1" fmla="*/ 7226 w 7802"/>
                    <a:gd name="connsiteY1" fmla="*/ 2882 h 7010"/>
                    <a:gd name="connsiteX2" fmla="*/ 2689 w 7802"/>
                    <a:gd name="connsiteY2" fmla="*/ 6626 h 7010"/>
                    <a:gd name="connsiteX3" fmla="*/ 384 w 7802"/>
                    <a:gd name="connsiteY3" fmla="*/ 6410 h 7010"/>
                    <a:gd name="connsiteX4" fmla="*/ 384 w 7802"/>
                    <a:gd name="connsiteY4" fmla="*/ 6410 h 7010"/>
                    <a:gd name="connsiteX5" fmla="*/ 600 w 7802"/>
                    <a:gd name="connsiteY5" fmla="*/ 4106 h 7010"/>
                    <a:gd name="connsiteX6" fmla="*/ 5137 w 7802"/>
                    <a:gd name="connsiteY6" fmla="*/ 361 h 7010"/>
                    <a:gd name="connsiteX7" fmla="*/ 7441 w 7802"/>
                    <a:gd name="connsiteY7" fmla="*/ 577 h 7010"/>
                    <a:gd name="connsiteX8" fmla="*/ 7441 w 7802"/>
                    <a:gd name="connsiteY8" fmla="*/ 577 h 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02" h="7010">
                      <a:moveTo>
                        <a:pt x="7441" y="577"/>
                      </a:moveTo>
                      <a:cubicBezTo>
                        <a:pt x="8018" y="1297"/>
                        <a:pt x="7874" y="2305"/>
                        <a:pt x="7226" y="2882"/>
                      </a:cubicBezTo>
                      <a:lnTo>
                        <a:pt x="2689" y="6626"/>
                      </a:lnTo>
                      <a:cubicBezTo>
                        <a:pt x="1969" y="7202"/>
                        <a:pt x="960" y="7130"/>
                        <a:pt x="384" y="6410"/>
                      </a:cubicBezTo>
                      <a:lnTo>
                        <a:pt x="384" y="6410"/>
                      </a:lnTo>
                      <a:cubicBezTo>
                        <a:pt x="-192" y="5690"/>
                        <a:pt x="-120" y="4682"/>
                        <a:pt x="600" y="4106"/>
                      </a:cubicBezTo>
                      <a:lnTo>
                        <a:pt x="5137" y="361"/>
                      </a:lnTo>
                      <a:cubicBezTo>
                        <a:pt x="5857" y="-215"/>
                        <a:pt x="6865" y="-71"/>
                        <a:pt x="7441" y="577"/>
                      </a:cubicBezTo>
                      <a:lnTo>
                        <a:pt x="7441" y="5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</p:grpSp>
          <p:grpSp>
            <p:nvGrpSpPr>
              <p:cNvPr id="1218" name="Graphic 6">
                <a:extLst>
                  <a:ext uri="{FF2B5EF4-FFF2-40B4-BE49-F238E27FC236}">
                    <a16:creationId xmlns:a16="http://schemas.microsoft.com/office/drawing/2014/main" id="{F5A397A0-D0DC-C79F-21C6-51D22D8BCA76}"/>
                  </a:ext>
                </a:extLst>
              </p:cNvPr>
              <p:cNvGrpSpPr/>
              <p:nvPr/>
            </p:nvGrpSpPr>
            <p:grpSpPr>
              <a:xfrm>
                <a:off x="8900832" y="5483880"/>
                <a:ext cx="89266" cy="103421"/>
                <a:chOff x="8900832" y="5483880"/>
                <a:chExt cx="89266" cy="103421"/>
              </a:xfrm>
            </p:grpSpPr>
            <p:sp>
              <p:nvSpPr>
                <p:cNvPr id="1279" name="Freeform: Shape 1278">
                  <a:extLst>
                    <a:ext uri="{FF2B5EF4-FFF2-40B4-BE49-F238E27FC236}">
                      <a16:creationId xmlns:a16="http://schemas.microsoft.com/office/drawing/2014/main" id="{A5C7EF25-0511-ED8B-8480-A9ABA90425D9}"/>
                    </a:ext>
                  </a:extLst>
                </p:cNvPr>
                <p:cNvSpPr/>
                <p:nvPr/>
              </p:nvSpPr>
              <p:spPr>
                <a:xfrm>
                  <a:off x="8900832" y="5483880"/>
                  <a:ext cx="62551" cy="70294"/>
                </a:xfrm>
                <a:custGeom>
                  <a:avLst/>
                  <a:gdLst>
                    <a:gd name="connsiteX0" fmla="*/ 41556 w 62551"/>
                    <a:gd name="connsiteY0" fmla="*/ 18263 h 70294"/>
                    <a:gd name="connsiteX1" fmla="*/ 61216 w 62551"/>
                    <a:gd name="connsiteY1" fmla="*/ 42100 h 70294"/>
                    <a:gd name="connsiteX2" fmla="*/ 55383 w 62551"/>
                    <a:gd name="connsiteY2" fmla="*/ 65792 h 70294"/>
                    <a:gd name="connsiteX3" fmla="*/ 31042 w 62551"/>
                    <a:gd name="connsiteY3" fmla="*/ 67088 h 70294"/>
                    <a:gd name="connsiteX4" fmla="*/ 11311 w 62551"/>
                    <a:gd name="connsiteY4" fmla="*/ 43396 h 70294"/>
                    <a:gd name="connsiteX5" fmla="*/ 1517 w 62551"/>
                    <a:gd name="connsiteY5" fmla="*/ 15454 h 70294"/>
                    <a:gd name="connsiteX6" fmla="*/ 1517 w 62551"/>
                    <a:gd name="connsiteY6" fmla="*/ 836 h 70294"/>
                    <a:gd name="connsiteX7" fmla="*/ 15848 w 62551"/>
                    <a:gd name="connsiteY7" fmla="*/ 3500 h 70294"/>
                    <a:gd name="connsiteX8" fmla="*/ 41484 w 62551"/>
                    <a:gd name="connsiteY8" fmla="*/ 18335 h 70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551" h="70294">
                      <a:moveTo>
                        <a:pt x="41556" y="18263"/>
                      </a:moveTo>
                      <a:cubicBezTo>
                        <a:pt x="50846" y="25105"/>
                        <a:pt x="58335" y="33242"/>
                        <a:pt x="61216" y="42100"/>
                      </a:cubicBezTo>
                      <a:cubicBezTo>
                        <a:pt x="64169" y="50742"/>
                        <a:pt x="62224" y="60175"/>
                        <a:pt x="55383" y="65792"/>
                      </a:cubicBezTo>
                      <a:cubicBezTo>
                        <a:pt x="48613" y="71482"/>
                        <a:pt x="39036" y="71625"/>
                        <a:pt x="31042" y="67088"/>
                      </a:cubicBezTo>
                      <a:cubicBezTo>
                        <a:pt x="22905" y="62696"/>
                        <a:pt x="16279" y="53766"/>
                        <a:pt x="11311" y="43396"/>
                      </a:cubicBezTo>
                      <a:cubicBezTo>
                        <a:pt x="6341" y="32882"/>
                        <a:pt x="3317" y="22944"/>
                        <a:pt x="1517" y="15454"/>
                      </a:cubicBezTo>
                      <a:cubicBezTo>
                        <a:pt x="-284" y="7893"/>
                        <a:pt x="-716" y="2780"/>
                        <a:pt x="1517" y="836"/>
                      </a:cubicBezTo>
                      <a:cubicBezTo>
                        <a:pt x="3821" y="-1037"/>
                        <a:pt x="8790" y="404"/>
                        <a:pt x="15848" y="3500"/>
                      </a:cubicBezTo>
                      <a:cubicBezTo>
                        <a:pt x="22833" y="6741"/>
                        <a:pt x="32123" y="11494"/>
                        <a:pt x="41484" y="183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280" name="Freeform: Shape 1279">
                  <a:extLst>
                    <a:ext uri="{FF2B5EF4-FFF2-40B4-BE49-F238E27FC236}">
                      <a16:creationId xmlns:a16="http://schemas.microsoft.com/office/drawing/2014/main" id="{81BF8CCD-61F6-D4EB-9934-1FB20AA6CA56}"/>
                    </a:ext>
                  </a:extLst>
                </p:cNvPr>
                <p:cNvSpPr/>
                <p:nvPr/>
              </p:nvSpPr>
              <p:spPr>
                <a:xfrm rot="-2378401">
                  <a:off x="8951288" y="5542215"/>
                  <a:ext cx="27005" cy="37519"/>
                </a:xfrm>
                <a:custGeom>
                  <a:avLst/>
                  <a:gdLst>
                    <a:gd name="connsiteX0" fmla="*/ 0 w 27005"/>
                    <a:gd name="connsiteY0" fmla="*/ 0 h 37519"/>
                    <a:gd name="connsiteX1" fmla="*/ 27005 w 27005"/>
                    <a:gd name="connsiteY1" fmla="*/ 0 h 37519"/>
                    <a:gd name="connsiteX2" fmla="*/ 27005 w 27005"/>
                    <a:gd name="connsiteY2" fmla="*/ 37520 h 37519"/>
                    <a:gd name="connsiteX3" fmla="*/ 0 w 27005"/>
                    <a:gd name="connsiteY3" fmla="*/ 37520 h 3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05" h="37519">
                      <a:moveTo>
                        <a:pt x="0" y="0"/>
                      </a:moveTo>
                      <a:lnTo>
                        <a:pt x="27005" y="0"/>
                      </a:lnTo>
                      <a:lnTo>
                        <a:pt x="27005" y="37520"/>
                      </a:lnTo>
                      <a:lnTo>
                        <a:pt x="0" y="3752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grpSp>
              <p:nvGrpSpPr>
                <p:cNvPr id="1281" name="Graphic 6">
                  <a:extLst>
                    <a:ext uri="{FF2B5EF4-FFF2-40B4-BE49-F238E27FC236}">
                      <a16:creationId xmlns:a16="http://schemas.microsoft.com/office/drawing/2014/main" id="{7850A804-77D4-CCFE-5BB9-C76AA89FB7C3}"/>
                    </a:ext>
                  </a:extLst>
                </p:cNvPr>
                <p:cNvGrpSpPr/>
                <p:nvPr/>
              </p:nvGrpSpPr>
              <p:grpSpPr>
                <a:xfrm>
                  <a:off x="8968226" y="5567357"/>
                  <a:ext cx="21872" cy="19944"/>
                  <a:chOff x="8968226" y="5567357"/>
                  <a:chExt cx="21872" cy="19944"/>
                </a:xfrm>
                <a:solidFill>
                  <a:srgbClr val="333333"/>
                </a:solidFill>
              </p:grpSpPr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0F0AAE63-F745-FB6B-34D0-F08E8C62807E}"/>
                      </a:ext>
                    </a:extLst>
                  </p:cNvPr>
                  <p:cNvSpPr/>
                  <p:nvPr/>
                </p:nvSpPr>
                <p:spPr>
                  <a:xfrm>
                    <a:off x="8968226" y="5567357"/>
                    <a:ext cx="18446" cy="15760"/>
                  </a:xfrm>
                  <a:custGeom>
                    <a:avLst/>
                    <a:gdLst>
                      <a:gd name="connsiteX0" fmla="*/ 18090 w 18446"/>
                      <a:gd name="connsiteY0" fmla="*/ 535 h 15760"/>
                      <a:gd name="connsiteX1" fmla="*/ 17803 w 18446"/>
                      <a:gd name="connsiteY1" fmla="*/ 2767 h 15760"/>
                      <a:gd name="connsiteX2" fmla="*/ 2536 w 18446"/>
                      <a:gd name="connsiteY2" fmla="*/ 15370 h 15760"/>
                      <a:gd name="connsiteX3" fmla="*/ 303 w 18446"/>
                      <a:gd name="connsiteY3" fmla="*/ 15226 h 15760"/>
                      <a:gd name="connsiteX4" fmla="*/ 303 w 18446"/>
                      <a:gd name="connsiteY4" fmla="*/ 15226 h 15760"/>
                      <a:gd name="connsiteX5" fmla="*/ 591 w 18446"/>
                      <a:gd name="connsiteY5" fmla="*/ 12993 h 15760"/>
                      <a:gd name="connsiteX6" fmla="*/ 15858 w 18446"/>
                      <a:gd name="connsiteY6" fmla="*/ 391 h 15760"/>
                      <a:gd name="connsiteX7" fmla="*/ 18090 w 18446"/>
                      <a:gd name="connsiteY7" fmla="*/ 535 h 15760"/>
                      <a:gd name="connsiteX8" fmla="*/ 18090 w 18446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46" h="15760">
                        <a:moveTo>
                          <a:pt x="18090" y="535"/>
                        </a:moveTo>
                        <a:cubicBezTo>
                          <a:pt x="18667" y="1183"/>
                          <a:pt x="18523" y="2191"/>
                          <a:pt x="17803" y="2767"/>
                        </a:cubicBezTo>
                        <a:lnTo>
                          <a:pt x="2536" y="15370"/>
                        </a:lnTo>
                        <a:cubicBezTo>
                          <a:pt x="1815" y="15946"/>
                          <a:pt x="808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8"/>
                          <a:pt x="-57" y="13569"/>
                          <a:pt x="591" y="12993"/>
                        </a:cubicBezTo>
                        <a:lnTo>
                          <a:pt x="15858" y="391"/>
                        </a:lnTo>
                        <a:cubicBezTo>
                          <a:pt x="16578" y="-186"/>
                          <a:pt x="17515" y="-113"/>
                          <a:pt x="18090" y="535"/>
                        </a:cubicBezTo>
                        <a:lnTo>
                          <a:pt x="18090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3F4EEABB-30BE-69DD-7401-2921714C9719}"/>
                      </a:ext>
                    </a:extLst>
                  </p:cNvPr>
                  <p:cNvSpPr/>
                  <p:nvPr/>
                </p:nvSpPr>
                <p:spPr>
                  <a:xfrm>
                    <a:off x="8969861" y="5569446"/>
                    <a:ext cx="18415" cy="15760"/>
                  </a:xfrm>
                  <a:custGeom>
                    <a:avLst/>
                    <a:gdLst>
                      <a:gd name="connsiteX0" fmla="*/ 18112 w 18415"/>
                      <a:gd name="connsiteY0" fmla="*/ 462 h 15760"/>
                      <a:gd name="connsiteX1" fmla="*/ 17825 w 18415"/>
                      <a:gd name="connsiteY1" fmla="*/ 2695 h 15760"/>
                      <a:gd name="connsiteX2" fmla="*/ 2558 w 18415"/>
                      <a:gd name="connsiteY2" fmla="*/ 15369 h 15760"/>
                      <a:gd name="connsiteX3" fmla="*/ 325 w 18415"/>
                      <a:gd name="connsiteY3" fmla="*/ 15226 h 15760"/>
                      <a:gd name="connsiteX4" fmla="*/ 325 w 18415"/>
                      <a:gd name="connsiteY4" fmla="*/ 15226 h 15760"/>
                      <a:gd name="connsiteX5" fmla="*/ 613 w 18415"/>
                      <a:gd name="connsiteY5" fmla="*/ 12993 h 15760"/>
                      <a:gd name="connsiteX6" fmla="*/ 15880 w 18415"/>
                      <a:gd name="connsiteY6" fmla="*/ 391 h 15760"/>
                      <a:gd name="connsiteX7" fmla="*/ 18112 w 18415"/>
                      <a:gd name="connsiteY7" fmla="*/ 534 h 15760"/>
                      <a:gd name="connsiteX8" fmla="*/ 18112 w 18415"/>
                      <a:gd name="connsiteY8" fmla="*/ 534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60">
                        <a:moveTo>
                          <a:pt x="18112" y="462"/>
                        </a:moveTo>
                        <a:cubicBezTo>
                          <a:pt x="18617" y="1111"/>
                          <a:pt x="18472" y="2119"/>
                          <a:pt x="17825" y="2695"/>
                        </a:cubicBezTo>
                        <a:lnTo>
                          <a:pt x="2558" y="15369"/>
                        </a:lnTo>
                        <a:cubicBezTo>
                          <a:pt x="1838" y="15946"/>
                          <a:pt x="829" y="15874"/>
                          <a:pt x="325" y="15226"/>
                        </a:cubicBezTo>
                        <a:lnTo>
                          <a:pt x="325" y="15226"/>
                        </a:lnTo>
                        <a:cubicBezTo>
                          <a:pt x="-179" y="14577"/>
                          <a:pt x="-107" y="13569"/>
                          <a:pt x="613" y="12993"/>
                        </a:cubicBezTo>
                        <a:lnTo>
                          <a:pt x="15880" y="391"/>
                        </a:lnTo>
                        <a:cubicBezTo>
                          <a:pt x="16600" y="-185"/>
                          <a:pt x="17608" y="-113"/>
                          <a:pt x="18112" y="534"/>
                        </a:cubicBezTo>
                        <a:lnTo>
                          <a:pt x="18112" y="5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14B4D700-AC57-E885-D2A3-B1FAFA38741B}"/>
                      </a:ext>
                    </a:extLst>
                  </p:cNvPr>
                  <p:cNvSpPr/>
                  <p:nvPr/>
                </p:nvSpPr>
                <p:spPr>
                  <a:xfrm>
                    <a:off x="8971683" y="5571599"/>
                    <a:ext cx="18415" cy="15702"/>
                  </a:xfrm>
                  <a:custGeom>
                    <a:avLst/>
                    <a:gdLst>
                      <a:gd name="connsiteX0" fmla="*/ 18090 w 18415"/>
                      <a:gd name="connsiteY0" fmla="*/ 470 h 15702"/>
                      <a:gd name="connsiteX1" fmla="*/ 17803 w 18415"/>
                      <a:gd name="connsiteY1" fmla="*/ 2702 h 15702"/>
                      <a:gd name="connsiteX2" fmla="*/ 2536 w 18415"/>
                      <a:gd name="connsiteY2" fmla="*/ 15305 h 15702"/>
                      <a:gd name="connsiteX3" fmla="*/ 303 w 18415"/>
                      <a:gd name="connsiteY3" fmla="*/ 15233 h 15702"/>
                      <a:gd name="connsiteX4" fmla="*/ 303 w 18415"/>
                      <a:gd name="connsiteY4" fmla="*/ 15233 h 15702"/>
                      <a:gd name="connsiteX5" fmla="*/ 591 w 18415"/>
                      <a:gd name="connsiteY5" fmla="*/ 13000 h 15702"/>
                      <a:gd name="connsiteX6" fmla="*/ 15858 w 18415"/>
                      <a:gd name="connsiteY6" fmla="*/ 398 h 15702"/>
                      <a:gd name="connsiteX7" fmla="*/ 18090 w 18415"/>
                      <a:gd name="connsiteY7" fmla="*/ 470 h 15702"/>
                      <a:gd name="connsiteX8" fmla="*/ 18090 w 18415"/>
                      <a:gd name="connsiteY8" fmla="*/ 470 h 15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02">
                        <a:moveTo>
                          <a:pt x="18090" y="470"/>
                        </a:moveTo>
                        <a:cubicBezTo>
                          <a:pt x="18595" y="1118"/>
                          <a:pt x="18523" y="2126"/>
                          <a:pt x="17803" y="2702"/>
                        </a:cubicBezTo>
                        <a:lnTo>
                          <a:pt x="2536" y="15305"/>
                        </a:lnTo>
                        <a:cubicBezTo>
                          <a:pt x="1816" y="15881"/>
                          <a:pt x="807" y="15809"/>
                          <a:pt x="303" y="15233"/>
                        </a:cubicBezTo>
                        <a:lnTo>
                          <a:pt x="303" y="15233"/>
                        </a:lnTo>
                        <a:cubicBezTo>
                          <a:pt x="-201" y="14584"/>
                          <a:pt x="-57" y="13576"/>
                          <a:pt x="591" y="13000"/>
                        </a:cubicBezTo>
                        <a:lnTo>
                          <a:pt x="15858" y="398"/>
                        </a:lnTo>
                        <a:cubicBezTo>
                          <a:pt x="16578" y="-178"/>
                          <a:pt x="17586" y="-106"/>
                          <a:pt x="18090" y="470"/>
                        </a:cubicBezTo>
                        <a:lnTo>
                          <a:pt x="18090" y="47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grpSp>
              <p:nvGrpSpPr>
                <p:cNvPr id="1282" name="Graphic 6">
                  <a:extLst>
                    <a:ext uri="{FF2B5EF4-FFF2-40B4-BE49-F238E27FC236}">
                      <a16:creationId xmlns:a16="http://schemas.microsoft.com/office/drawing/2014/main" id="{68E925AD-1A66-1645-0765-EDE39D87BF43}"/>
                    </a:ext>
                  </a:extLst>
                </p:cNvPr>
                <p:cNvGrpSpPr/>
                <p:nvPr/>
              </p:nvGrpSpPr>
              <p:grpSpPr>
                <a:xfrm>
                  <a:off x="8930744" y="5522001"/>
                  <a:ext cx="28279" cy="29183"/>
                  <a:chOff x="8930744" y="5522001"/>
                  <a:chExt cx="28279" cy="29183"/>
                </a:xfrm>
                <a:noFill/>
              </p:grpSpPr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245EA7A8-DA8E-3A2F-4714-72365530987A}"/>
                      </a:ext>
                    </a:extLst>
                  </p:cNvPr>
                  <p:cNvSpPr/>
                  <p:nvPr/>
                </p:nvSpPr>
                <p:spPr>
                  <a:xfrm>
                    <a:off x="8931154" y="5532533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42BA94A4-235B-B637-2A25-84E7ABDCF7B7}"/>
                      </a:ext>
                    </a:extLst>
                  </p:cNvPr>
                  <p:cNvSpPr/>
                  <p:nvPr/>
                </p:nvSpPr>
                <p:spPr>
                  <a:xfrm>
                    <a:off x="8943540" y="5522235"/>
                    <a:ext cx="15483" cy="18651"/>
                  </a:xfrm>
                  <a:custGeom>
                    <a:avLst/>
                    <a:gdLst>
                      <a:gd name="connsiteX0" fmla="*/ 15483 w 15483"/>
                      <a:gd name="connsiteY0" fmla="*/ 18652 h 18651"/>
                      <a:gd name="connsiteX1" fmla="*/ 0 w 15483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83" h="18651">
                        <a:moveTo>
                          <a:pt x="15483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36B08016-D82C-84E1-19D3-E862F500CE01}"/>
                      </a:ext>
                    </a:extLst>
                  </p:cNvPr>
                  <p:cNvSpPr/>
                  <p:nvPr/>
                </p:nvSpPr>
                <p:spPr>
                  <a:xfrm>
                    <a:off x="8930744" y="5522001"/>
                    <a:ext cx="12868" cy="10532"/>
                  </a:xfrm>
                  <a:custGeom>
                    <a:avLst/>
                    <a:gdLst>
                      <a:gd name="connsiteX0" fmla="*/ 411 w 12868"/>
                      <a:gd name="connsiteY0" fmla="*/ 10532 h 10532"/>
                      <a:gd name="connsiteX1" fmla="*/ 483 w 12868"/>
                      <a:gd name="connsiteY1" fmla="*/ 7795 h 10532"/>
                      <a:gd name="connsiteX2" fmla="*/ 3867 w 12868"/>
                      <a:gd name="connsiteY2" fmla="*/ 7003 h 10532"/>
                      <a:gd name="connsiteX3" fmla="*/ 5955 w 12868"/>
                      <a:gd name="connsiteY3" fmla="*/ 8516 h 10532"/>
                      <a:gd name="connsiteX4" fmla="*/ 4875 w 12868"/>
                      <a:gd name="connsiteY4" fmla="*/ 8876 h 10532"/>
                      <a:gd name="connsiteX5" fmla="*/ 4299 w 12868"/>
                      <a:gd name="connsiteY5" fmla="*/ 4699 h 10532"/>
                      <a:gd name="connsiteX6" fmla="*/ 8691 w 12868"/>
                      <a:gd name="connsiteY6" fmla="*/ 6788 h 10532"/>
                      <a:gd name="connsiteX7" fmla="*/ 7468 w 12868"/>
                      <a:gd name="connsiteY7" fmla="*/ 2971 h 10532"/>
                      <a:gd name="connsiteX8" fmla="*/ 11500 w 12868"/>
                      <a:gd name="connsiteY8" fmla="*/ 5347 h 10532"/>
                      <a:gd name="connsiteX9" fmla="*/ 9124 w 12868"/>
                      <a:gd name="connsiteY9" fmla="*/ 2683 h 10532"/>
                      <a:gd name="connsiteX10" fmla="*/ 12869 w 12868"/>
                      <a:gd name="connsiteY10" fmla="*/ 234 h 10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868" h="10532">
                        <a:moveTo>
                          <a:pt x="411" y="10532"/>
                        </a:moveTo>
                        <a:cubicBezTo>
                          <a:pt x="122" y="9812"/>
                          <a:pt x="-382" y="9092"/>
                          <a:pt x="483" y="7795"/>
                        </a:cubicBezTo>
                        <a:cubicBezTo>
                          <a:pt x="1203" y="6716"/>
                          <a:pt x="2859" y="6716"/>
                          <a:pt x="3867" y="7003"/>
                        </a:cubicBezTo>
                        <a:cubicBezTo>
                          <a:pt x="4659" y="7220"/>
                          <a:pt x="5523" y="7795"/>
                          <a:pt x="5955" y="8516"/>
                        </a:cubicBezTo>
                        <a:cubicBezTo>
                          <a:pt x="6387" y="9380"/>
                          <a:pt x="5307" y="9164"/>
                          <a:pt x="4875" y="8876"/>
                        </a:cubicBezTo>
                        <a:cubicBezTo>
                          <a:pt x="3579" y="8156"/>
                          <a:pt x="2787" y="5707"/>
                          <a:pt x="4299" y="4699"/>
                        </a:cubicBezTo>
                        <a:cubicBezTo>
                          <a:pt x="5379" y="3979"/>
                          <a:pt x="9052" y="5131"/>
                          <a:pt x="8691" y="6788"/>
                        </a:cubicBezTo>
                        <a:cubicBezTo>
                          <a:pt x="8548" y="7435"/>
                          <a:pt x="5019" y="4699"/>
                          <a:pt x="7468" y="2971"/>
                        </a:cubicBezTo>
                        <a:cubicBezTo>
                          <a:pt x="8548" y="2179"/>
                          <a:pt x="12005" y="3835"/>
                          <a:pt x="11500" y="5347"/>
                        </a:cubicBezTo>
                        <a:cubicBezTo>
                          <a:pt x="10852" y="7435"/>
                          <a:pt x="8764" y="4051"/>
                          <a:pt x="9124" y="2683"/>
                        </a:cubicBezTo>
                        <a:cubicBezTo>
                          <a:pt x="9484" y="1387"/>
                          <a:pt x="11356" y="-702"/>
                          <a:pt x="12869" y="234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sp>
              <p:nvSpPr>
                <p:cNvPr id="1283" name="Freeform: Shape 1282">
                  <a:extLst>
                    <a:ext uri="{FF2B5EF4-FFF2-40B4-BE49-F238E27FC236}">
                      <a16:creationId xmlns:a16="http://schemas.microsoft.com/office/drawing/2014/main" id="{71388AAE-F86E-EA8C-A50C-B6F080102D13}"/>
                    </a:ext>
                  </a:extLst>
                </p:cNvPr>
                <p:cNvSpPr/>
                <p:nvPr/>
              </p:nvSpPr>
              <p:spPr>
                <a:xfrm>
                  <a:off x="8978371" y="5578261"/>
                  <a:ext cx="7825" cy="7010"/>
                </a:xfrm>
                <a:custGeom>
                  <a:avLst/>
                  <a:gdLst>
                    <a:gd name="connsiteX0" fmla="*/ 7442 w 7825"/>
                    <a:gd name="connsiteY0" fmla="*/ 577 h 7010"/>
                    <a:gd name="connsiteX1" fmla="*/ 7226 w 7825"/>
                    <a:gd name="connsiteY1" fmla="*/ 2881 h 7010"/>
                    <a:gd name="connsiteX2" fmla="*/ 2689 w 7825"/>
                    <a:gd name="connsiteY2" fmla="*/ 6626 h 7010"/>
                    <a:gd name="connsiteX3" fmla="*/ 385 w 7825"/>
                    <a:gd name="connsiteY3" fmla="*/ 6410 h 7010"/>
                    <a:gd name="connsiteX4" fmla="*/ 385 w 7825"/>
                    <a:gd name="connsiteY4" fmla="*/ 6410 h 7010"/>
                    <a:gd name="connsiteX5" fmla="*/ 600 w 7825"/>
                    <a:gd name="connsiteY5" fmla="*/ 4106 h 7010"/>
                    <a:gd name="connsiteX6" fmla="*/ 5137 w 7825"/>
                    <a:gd name="connsiteY6" fmla="*/ 361 h 7010"/>
                    <a:gd name="connsiteX7" fmla="*/ 7442 w 7825"/>
                    <a:gd name="connsiteY7" fmla="*/ 577 h 7010"/>
                    <a:gd name="connsiteX8" fmla="*/ 7442 w 7825"/>
                    <a:gd name="connsiteY8" fmla="*/ 577 h 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5" h="7010">
                      <a:moveTo>
                        <a:pt x="7442" y="577"/>
                      </a:moveTo>
                      <a:cubicBezTo>
                        <a:pt x="8018" y="1297"/>
                        <a:pt x="7945" y="2305"/>
                        <a:pt x="7226" y="2881"/>
                      </a:cubicBezTo>
                      <a:lnTo>
                        <a:pt x="2689" y="6626"/>
                      </a:lnTo>
                      <a:cubicBezTo>
                        <a:pt x="1969" y="7202"/>
                        <a:pt x="960" y="7130"/>
                        <a:pt x="385" y="6410"/>
                      </a:cubicBezTo>
                      <a:lnTo>
                        <a:pt x="385" y="6410"/>
                      </a:lnTo>
                      <a:cubicBezTo>
                        <a:pt x="-192" y="5690"/>
                        <a:pt x="-120" y="4682"/>
                        <a:pt x="600" y="4106"/>
                      </a:cubicBezTo>
                      <a:lnTo>
                        <a:pt x="5137" y="361"/>
                      </a:lnTo>
                      <a:cubicBezTo>
                        <a:pt x="5858" y="-215"/>
                        <a:pt x="6866" y="-71"/>
                        <a:pt x="7442" y="577"/>
                      </a:cubicBezTo>
                      <a:lnTo>
                        <a:pt x="7442" y="5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</p:grpSp>
          <p:grpSp>
            <p:nvGrpSpPr>
              <p:cNvPr id="1219" name="Graphic 6">
                <a:extLst>
                  <a:ext uri="{FF2B5EF4-FFF2-40B4-BE49-F238E27FC236}">
                    <a16:creationId xmlns:a16="http://schemas.microsoft.com/office/drawing/2014/main" id="{39A95814-D4A7-B683-A5E0-25A087AED6D9}"/>
                  </a:ext>
                </a:extLst>
              </p:cNvPr>
              <p:cNvGrpSpPr/>
              <p:nvPr/>
            </p:nvGrpSpPr>
            <p:grpSpPr>
              <a:xfrm>
                <a:off x="8320901" y="5272432"/>
                <a:ext cx="89316" cy="103428"/>
                <a:chOff x="8320901" y="5272432"/>
                <a:chExt cx="89316" cy="103428"/>
              </a:xfrm>
            </p:grpSpPr>
            <p:sp>
              <p:nvSpPr>
                <p:cNvPr id="1268" name="Freeform: Shape 1267">
                  <a:extLst>
                    <a:ext uri="{FF2B5EF4-FFF2-40B4-BE49-F238E27FC236}">
                      <a16:creationId xmlns:a16="http://schemas.microsoft.com/office/drawing/2014/main" id="{771A1AA9-BA65-B6A6-C027-53D1EF3BADDA}"/>
                    </a:ext>
                  </a:extLst>
                </p:cNvPr>
                <p:cNvSpPr/>
                <p:nvPr/>
              </p:nvSpPr>
              <p:spPr>
                <a:xfrm>
                  <a:off x="8320901" y="5272432"/>
                  <a:ext cx="62551" cy="70243"/>
                </a:xfrm>
                <a:custGeom>
                  <a:avLst/>
                  <a:gdLst>
                    <a:gd name="connsiteX0" fmla="*/ 41556 w 62551"/>
                    <a:gd name="connsiteY0" fmla="*/ 18350 h 70243"/>
                    <a:gd name="connsiteX1" fmla="*/ 61217 w 62551"/>
                    <a:gd name="connsiteY1" fmla="*/ 42114 h 70243"/>
                    <a:gd name="connsiteX2" fmla="*/ 55383 w 62551"/>
                    <a:gd name="connsiteY2" fmla="*/ 65807 h 70243"/>
                    <a:gd name="connsiteX3" fmla="*/ 31042 w 62551"/>
                    <a:gd name="connsiteY3" fmla="*/ 67031 h 70243"/>
                    <a:gd name="connsiteX4" fmla="*/ 11311 w 62551"/>
                    <a:gd name="connsiteY4" fmla="*/ 43338 h 70243"/>
                    <a:gd name="connsiteX5" fmla="*/ 1517 w 62551"/>
                    <a:gd name="connsiteY5" fmla="*/ 15397 h 70243"/>
                    <a:gd name="connsiteX6" fmla="*/ 1517 w 62551"/>
                    <a:gd name="connsiteY6" fmla="*/ 850 h 70243"/>
                    <a:gd name="connsiteX7" fmla="*/ 15848 w 62551"/>
                    <a:gd name="connsiteY7" fmla="*/ 3514 h 70243"/>
                    <a:gd name="connsiteX8" fmla="*/ 41484 w 62551"/>
                    <a:gd name="connsiteY8" fmla="*/ 18350 h 70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551" h="70243">
                      <a:moveTo>
                        <a:pt x="41556" y="18350"/>
                      </a:moveTo>
                      <a:cubicBezTo>
                        <a:pt x="50846" y="25191"/>
                        <a:pt x="58408" y="33328"/>
                        <a:pt x="61217" y="42114"/>
                      </a:cubicBezTo>
                      <a:cubicBezTo>
                        <a:pt x="64169" y="50828"/>
                        <a:pt x="62224" y="60190"/>
                        <a:pt x="55383" y="65807"/>
                      </a:cubicBezTo>
                      <a:cubicBezTo>
                        <a:pt x="48614" y="71424"/>
                        <a:pt x="39036" y="71568"/>
                        <a:pt x="31042" y="67031"/>
                      </a:cubicBezTo>
                      <a:cubicBezTo>
                        <a:pt x="22905" y="62638"/>
                        <a:pt x="16279" y="53708"/>
                        <a:pt x="11311" y="43338"/>
                      </a:cubicBezTo>
                      <a:cubicBezTo>
                        <a:pt x="6341" y="32824"/>
                        <a:pt x="3317" y="22886"/>
                        <a:pt x="1517" y="15397"/>
                      </a:cubicBezTo>
                      <a:cubicBezTo>
                        <a:pt x="-284" y="7835"/>
                        <a:pt x="-716" y="2722"/>
                        <a:pt x="1517" y="850"/>
                      </a:cubicBezTo>
                      <a:cubicBezTo>
                        <a:pt x="3821" y="-1022"/>
                        <a:pt x="8790" y="346"/>
                        <a:pt x="15848" y="3514"/>
                      </a:cubicBezTo>
                      <a:cubicBezTo>
                        <a:pt x="22833" y="6755"/>
                        <a:pt x="32123" y="11508"/>
                        <a:pt x="41484" y="183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269" name="Freeform: Shape 1268">
                  <a:extLst>
                    <a:ext uri="{FF2B5EF4-FFF2-40B4-BE49-F238E27FC236}">
                      <a16:creationId xmlns:a16="http://schemas.microsoft.com/office/drawing/2014/main" id="{57320A3B-5FF2-07AC-202C-2569DB3ABD7E}"/>
                    </a:ext>
                  </a:extLst>
                </p:cNvPr>
                <p:cNvSpPr/>
                <p:nvPr/>
              </p:nvSpPr>
              <p:spPr>
                <a:xfrm rot="-2378401">
                  <a:off x="8371329" y="5330752"/>
                  <a:ext cx="27005" cy="37519"/>
                </a:xfrm>
                <a:custGeom>
                  <a:avLst/>
                  <a:gdLst>
                    <a:gd name="connsiteX0" fmla="*/ 0 w 27005"/>
                    <a:gd name="connsiteY0" fmla="*/ 0 h 37519"/>
                    <a:gd name="connsiteX1" fmla="*/ 27006 w 27005"/>
                    <a:gd name="connsiteY1" fmla="*/ 0 h 37519"/>
                    <a:gd name="connsiteX2" fmla="*/ 27006 w 27005"/>
                    <a:gd name="connsiteY2" fmla="*/ 37519 h 37519"/>
                    <a:gd name="connsiteX3" fmla="*/ 0 w 27005"/>
                    <a:gd name="connsiteY3" fmla="*/ 37519 h 3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05" h="37519">
                      <a:moveTo>
                        <a:pt x="0" y="0"/>
                      </a:moveTo>
                      <a:lnTo>
                        <a:pt x="27006" y="0"/>
                      </a:lnTo>
                      <a:lnTo>
                        <a:pt x="27006" y="37519"/>
                      </a:lnTo>
                      <a:lnTo>
                        <a:pt x="0" y="37519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grpSp>
              <p:nvGrpSpPr>
                <p:cNvPr id="1270" name="Graphic 6">
                  <a:extLst>
                    <a:ext uri="{FF2B5EF4-FFF2-40B4-BE49-F238E27FC236}">
                      <a16:creationId xmlns:a16="http://schemas.microsoft.com/office/drawing/2014/main" id="{5F47394B-FDB0-D15E-BF15-A66E0A1B9C8A}"/>
                    </a:ext>
                  </a:extLst>
                </p:cNvPr>
                <p:cNvGrpSpPr/>
                <p:nvPr/>
              </p:nvGrpSpPr>
              <p:grpSpPr>
                <a:xfrm>
                  <a:off x="8388296" y="5355996"/>
                  <a:ext cx="21922" cy="19864"/>
                  <a:chOff x="8388296" y="5355996"/>
                  <a:chExt cx="21922" cy="19864"/>
                </a:xfrm>
                <a:solidFill>
                  <a:srgbClr val="333333"/>
                </a:solidFill>
              </p:grpSpPr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84E83C73-D631-8938-75FD-711225EAAB99}"/>
                      </a:ext>
                    </a:extLst>
                  </p:cNvPr>
                  <p:cNvSpPr/>
                  <p:nvPr/>
                </p:nvSpPr>
                <p:spPr>
                  <a:xfrm>
                    <a:off x="8388296" y="5355996"/>
                    <a:ext cx="18446" cy="15760"/>
                  </a:xfrm>
                  <a:custGeom>
                    <a:avLst/>
                    <a:gdLst>
                      <a:gd name="connsiteX0" fmla="*/ 18091 w 18446"/>
                      <a:gd name="connsiteY0" fmla="*/ 463 h 15760"/>
                      <a:gd name="connsiteX1" fmla="*/ 17803 w 18446"/>
                      <a:gd name="connsiteY1" fmla="*/ 2695 h 15760"/>
                      <a:gd name="connsiteX2" fmla="*/ 2536 w 18446"/>
                      <a:gd name="connsiteY2" fmla="*/ 15369 h 15760"/>
                      <a:gd name="connsiteX3" fmla="*/ 303 w 18446"/>
                      <a:gd name="connsiteY3" fmla="*/ 15226 h 15760"/>
                      <a:gd name="connsiteX4" fmla="*/ 303 w 18446"/>
                      <a:gd name="connsiteY4" fmla="*/ 15226 h 15760"/>
                      <a:gd name="connsiteX5" fmla="*/ 591 w 18446"/>
                      <a:gd name="connsiteY5" fmla="*/ 12993 h 15760"/>
                      <a:gd name="connsiteX6" fmla="*/ 15858 w 18446"/>
                      <a:gd name="connsiteY6" fmla="*/ 391 h 15760"/>
                      <a:gd name="connsiteX7" fmla="*/ 18091 w 18446"/>
                      <a:gd name="connsiteY7" fmla="*/ 534 h 15760"/>
                      <a:gd name="connsiteX8" fmla="*/ 18091 w 18446"/>
                      <a:gd name="connsiteY8" fmla="*/ 534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46" h="15760">
                        <a:moveTo>
                          <a:pt x="18091" y="463"/>
                        </a:moveTo>
                        <a:cubicBezTo>
                          <a:pt x="18667" y="1111"/>
                          <a:pt x="18523" y="2119"/>
                          <a:pt x="17803" y="2695"/>
                        </a:cubicBezTo>
                        <a:lnTo>
                          <a:pt x="2536" y="15369"/>
                        </a:lnTo>
                        <a:cubicBezTo>
                          <a:pt x="1816" y="15946"/>
                          <a:pt x="807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7"/>
                          <a:pt x="-57" y="13569"/>
                          <a:pt x="591" y="12993"/>
                        </a:cubicBezTo>
                        <a:lnTo>
                          <a:pt x="15858" y="391"/>
                        </a:lnTo>
                        <a:cubicBezTo>
                          <a:pt x="16578" y="-185"/>
                          <a:pt x="17586" y="-113"/>
                          <a:pt x="18091" y="534"/>
                        </a:cubicBezTo>
                        <a:lnTo>
                          <a:pt x="18091" y="5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ABBF8338-ADBB-13E7-618A-87BACA672F5E}"/>
                      </a:ext>
                    </a:extLst>
                  </p:cNvPr>
                  <p:cNvSpPr/>
                  <p:nvPr/>
                </p:nvSpPr>
                <p:spPr>
                  <a:xfrm>
                    <a:off x="8389930" y="5357940"/>
                    <a:ext cx="18415" cy="15760"/>
                  </a:xfrm>
                  <a:custGeom>
                    <a:avLst/>
                    <a:gdLst>
                      <a:gd name="connsiteX0" fmla="*/ 18113 w 18415"/>
                      <a:gd name="connsiteY0" fmla="*/ 535 h 15760"/>
                      <a:gd name="connsiteX1" fmla="*/ 17825 w 18415"/>
                      <a:gd name="connsiteY1" fmla="*/ 2767 h 15760"/>
                      <a:gd name="connsiteX2" fmla="*/ 2558 w 18415"/>
                      <a:gd name="connsiteY2" fmla="*/ 15369 h 15760"/>
                      <a:gd name="connsiteX3" fmla="*/ 325 w 18415"/>
                      <a:gd name="connsiteY3" fmla="*/ 15225 h 15760"/>
                      <a:gd name="connsiteX4" fmla="*/ 325 w 18415"/>
                      <a:gd name="connsiteY4" fmla="*/ 15225 h 15760"/>
                      <a:gd name="connsiteX5" fmla="*/ 613 w 18415"/>
                      <a:gd name="connsiteY5" fmla="*/ 12993 h 15760"/>
                      <a:gd name="connsiteX6" fmla="*/ 15880 w 18415"/>
                      <a:gd name="connsiteY6" fmla="*/ 390 h 15760"/>
                      <a:gd name="connsiteX7" fmla="*/ 18113 w 18415"/>
                      <a:gd name="connsiteY7" fmla="*/ 535 h 15760"/>
                      <a:gd name="connsiteX8" fmla="*/ 18113 w 18415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60">
                        <a:moveTo>
                          <a:pt x="18113" y="535"/>
                        </a:moveTo>
                        <a:cubicBezTo>
                          <a:pt x="18617" y="1183"/>
                          <a:pt x="18472" y="2191"/>
                          <a:pt x="17825" y="2767"/>
                        </a:cubicBezTo>
                        <a:lnTo>
                          <a:pt x="2558" y="15369"/>
                        </a:lnTo>
                        <a:cubicBezTo>
                          <a:pt x="1838" y="15946"/>
                          <a:pt x="829" y="15874"/>
                          <a:pt x="325" y="15225"/>
                        </a:cubicBezTo>
                        <a:lnTo>
                          <a:pt x="325" y="15225"/>
                        </a:lnTo>
                        <a:cubicBezTo>
                          <a:pt x="-179" y="14577"/>
                          <a:pt x="-107" y="13569"/>
                          <a:pt x="613" y="12993"/>
                        </a:cubicBezTo>
                        <a:lnTo>
                          <a:pt x="15880" y="390"/>
                        </a:lnTo>
                        <a:cubicBezTo>
                          <a:pt x="16600" y="-185"/>
                          <a:pt x="17608" y="-113"/>
                          <a:pt x="18113" y="535"/>
                        </a:cubicBezTo>
                        <a:lnTo>
                          <a:pt x="18113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EDD9BB7D-47E3-E6E0-67D7-CA692488C641}"/>
                      </a:ext>
                    </a:extLst>
                  </p:cNvPr>
                  <p:cNvSpPr/>
                  <p:nvPr/>
                </p:nvSpPr>
                <p:spPr>
                  <a:xfrm>
                    <a:off x="8391825" y="5360101"/>
                    <a:ext cx="18393" cy="15760"/>
                  </a:xfrm>
                  <a:custGeom>
                    <a:avLst/>
                    <a:gdLst>
                      <a:gd name="connsiteX0" fmla="*/ 18091 w 18393"/>
                      <a:gd name="connsiteY0" fmla="*/ 534 h 15760"/>
                      <a:gd name="connsiteX1" fmla="*/ 17803 w 18393"/>
                      <a:gd name="connsiteY1" fmla="*/ 2767 h 15760"/>
                      <a:gd name="connsiteX2" fmla="*/ 2536 w 18393"/>
                      <a:gd name="connsiteY2" fmla="*/ 15369 h 15760"/>
                      <a:gd name="connsiteX3" fmla="*/ 303 w 18393"/>
                      <a:gd name="connsiteY3" fmla="*/ 15226 h 15760"/>
                      <a:gd name="connsiteX4" fmla="*/ 303 w 18393"/>
                      <a:gd name="connsiteY4" fmla="*/ 15226 h 15760"/>
                      <a:gd name="connsiteX5" fmla="*/ 591 w 18393"/>
                      <a:gd name="connsiteY5" fmla="*/ 12993 h 15760"/>
                      <a:gd name="connsiteX6" fmla="*/ 15858 w 18393"/>
                      <a:gd name="connsiteY6" fmla="*/ 391 h 15760"/>
                      <a:gd name="connsiteX7" fmla="*/ 18091 w 18393"/>
                      <a:gd name="connsiteY7" fmla="*/ 534 h 15760"/>
                      <a:gd name="connsiteX8" fmla="*/ 18091 w 18393"/>
                      <a:gd name="connsiteY8" fmla="*/ 534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393" h="15760">
                        <a:moveTo>
                          <a:pt x="18091" y="534"/>
                        </a:moveTo>
                        <a:cubicBezTo>
                          <a:pt x="18595" y="1183"/>
                          <a:pt x="18451" y="2191"/>
                          <a:pt x="17803" y="2767"/>
                        </a:cubicBezTo>
                        <a:lnTo>
                          <a:pt x="2536" y="15369"/>
                        </a:lnTo>
                        <a:cubicBezTo>
                          <a:pt x="1816" y="15946"/>
                          <a:pt x="879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7"/>
                          <a:pt x="-57" y="13569"/>
                          <a:pt x="591" y="12993"/>
                        </a:cubicBezTo>
                        <a:lnTo>
                          <a:pt x="15858" y="391"/>
                        </a:lnTo>
                        <a:cubicBezTo>
                          <a:pt x="16578" y="-185"/>
                          <a:pt x="17586" y="-113"/>
                          <a:pt x="18091" y="534"/>
                        </a:cubicBezTo>
                        <a:lnTo>
                          <a:pt x="18091" y="5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grpSp>
              <p:nvGrpSpPr>
                <p:cNvPr id="1271" name="Graphic 6">
                  <a:extLst>
                    <a:ext uri="{FF2B5EF4-FFF2-40B4-BE49-F238E27FC236}">
                      <a16:creationId xmlns:a16="http://schemas.microsoft.com/office/drawing/2014/main" id="{ADB2242C-DA61-B088-1F83-6109138E309A}"/>
                    </a:ext>
                  </a:extLst>
                </p:cNvPr>
                <p:cNvGrpSpPr/>
                <p:nvPr/>
              </p:nvGrpSpPr>
              <p:grpSpPr>
                <a:xfrm>
                  <a:off x="8350827" y="5310639"/>
                  <a:ext cx="28265" cy="29111"/>
                  <a:chOff x="8350827" y="5310639"/>
                  <a:chExt cx="28265" cy="29111"/>
                </a:xfrm>
                <a:noFill/>
              </p:grpSpPr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97730C97-7188-9391-AE2A-71572B78B7F6}"/>
                      </a:ext>
                    </a:extLst>
                  </p:cNvPr>
                  <p:cNvSpPr/>
                  <p:nvPr/>
                </p:nvSpPr>
                <p:spPr>
                  <a:xfrm>
                    <a:off x="8351224" y="5321099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53271BBF-78F2-8115-4EDD-8CA350CBAB83}"/>
                      </a:ext>
                    </a:extLst>
                  </p:cNvPr>
                  <p:cNvSpPr/>
                  <p:nvPr/>
                </p:nvSpPr>
                <p:spPr>
                  <a:xfrm>
                    <a:off x="8363682" y="5310801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30A53BDB-C333-DFFB-06FA-484661A7C1E4}"/>
                      </a:ext>
                    </a:extLst>
                  </p:cNvPr>
                  <p:cNvSpPr/>
                  <p:nvPr/>
                </p:nvSpPr>
                <p:spPr>
                  <a:xfrm>
                    <a:off x="8350827" y="5310639"/>
                    <a:ext cx="12782" cy="10459"/>
                  </a:xfrm>
                  <a:custGeom>
                    <a:avLst/>
                    <a:gdLst>
                      <a:gd name="connsiteX0" fmla="*/ 396 w 12782"/>
                      <a:gd name="connsiteY0" fmla="*/ 10460 h 10459"/>
                      <a:gd name="connsiteX1" fmla="*/ 541 w 12782"/>
                      <a:gd name="connsiteY1" fmla="*/ 7723 h 10459"/>
                      <a:gd name="connsiteX2" fmla="*/ 3925 w 12782"/>
                      <a:gd name="connsiteY2" fmla="*/ 6931 h 10459"/>
                      <a:gd name="connsiteX3" fmla="*/ 5942 w 12782"/>
                      <a:gd name="connsiteY3" fmla="*/ 8444 h 10459"/>
                      <a:gd name="connsiteX4" fmla="*/ 4861 w 12782"/>
                      <a:gd name="connsiteY4" fmla="*/ 8804 h 10459"/>
                      <a:gd name="connsiteX5" fmla="*/ 4285 w 12782"/>
                      <a:gd name="connsiteY5" fmla="*/ 4699 h 10459"/>
                      <a:gd name="connsiteX6" fmla="*/ 8678 w 12782"/>
                      <a:gd name="connsiteY6" fmla="*/ 6787 h 10459"/>
                      <a:gd name="connsiteX7" fmla="*/ 7382 w 12782"/>
                      <a:gd name="connsiteY7" fmla="*/ 2971 h 10459"/>
                      <a:gd name="connsiteX8" fmla="*/ 11415 w 12782"/>
                      <a:gd name="connsiteY8" fmla="*/ 5347 h 10459"/>
                      <a:gd name="connsiteX9" fmla="*/ 9038 w 12782"/>
                      <a:gd name="connsiteY9" fmla="*/ 2682 h 10459"/>
                      <a:gd name="connsiteX10" fmla="*/ 12783 w 12782"/>
                      <a:gd name="connsiteY10" fmla="*/ 234 h 10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782" h="10459">
                        <a:moveTo>
                          <a:pt x="396" y="10460"/>
                        </a:moveTo>
                        <a:cubicBezTo>
                          <a:pt x="108" y="9812"/>
                          <a:pt x="-396" y="9020"/>
                          <a:pt x="541" y="7723"/>
                        </a:cubicBezTo>
                        <a:cubicBezTo>
                          <a:pt x="1261" y="6715"/>
                          <a:pt x="2845" y="6643"/>
                          <a:pt x="3925" y="6931"/>
                        </a:cubicBezTo>
                        <a:cubicBezTo>
                          <a:pt x="4717" y="7148"/>
                          <a:pt x="5581" y="7723"/>
                          <a:pt x="5942" y="8444"/>
                        </a:cubicBezTo>
                        <a:cubicBezTo>
                          <a:pt x="6373" y="9308"/>
                          <a:pt x="5293" y="9092"/>
                          <a:pt x="4861" y="8804"/>
                        </a:cubicBezTo>
                        <a:cubicBezTo>
                          <a:pt x="3565" y="8083"/>
                          <a:pt x="2773" y="5635"/>
                          <a:pt x="4285" y="4699"/>
                        </a:cubicBezTo>
                        <a:cubicBezTo>
                          <a:pt x="5365" y="3979"/>
                          <a:pt x="9038" y="5131"/>
                          <a:pt x="8678" y="6787"/>
                        </a:cubicBezTo>
                        <a:cubicBezTo>
                          <a:pt x="8534" y="7436"/>
                          <a:pt x="5005" y="4699"/>
                          <a:pt x="7382" y="2971"/>
                        </a:cubicBezTo>
                        <a:cubicBezTo>
                          <a:pt x="8462" y="2107"/>
                          <a:pt x="11919" y="3835"/>
                          <a:pt x="11415" y="5347"/>
                        </a:cubicBezTo>
                        <a:cubicBezTo>
                          <a:pt x="10766" y="7436"/>
                          <a:pt x="8678" y="4051"/>
                          <a:pt x="9038" y="2682"/>
                        </a:cubicBezTo>
                        <a:cubicBezTo>
                          <a:pt x="9398" y="1386"/>
                          <a:pt x="11271" y="-702"/>
                          <a:pt x="12783" y="234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sp>
              <p:nvSpPr>
                <p:cNvPr id="1272" name="Freeform: Shape 1271">
                  <a:extLst>
                    <a:ext uri="{FF2B5EF4-FFF2-40B4-BE49-F238E27FC236}">
                      <a16:creationId xmlns:a16="http://schemas.microsoft.com/office/drawing/2014/main" id="{CE8B585A-ABF9-FEC0-4060-4BDAD601A248}"/>
                    </a:ext>
                  </a:extLst>
                </p:cNvPr>
                <p:cNvSpPr/>
                <p:nvPr/>
              </p:nvSpPr>
              <p:spPr>
                <a:xfrm>
                  <a:off x="8398441" y="5366828"/>
                  <a:ext cx="7825" cy="7010"/>
                </a:xfrm>
                <a:custGeom>
                  <a:avLst/>
                  <a:gdLst>
                    <a:gd name="connsiteX0" fmla="*/ 7441 w 7825"/>
                    <a:gd name="connsiteY0" fmla="*/ 577 h 7010"/>
                    <a:gd name="connsiteX1" fmla="*/ 7225 w 7825"/>
                    <a:gd name="connsiteY1" fmla="*/ 2881 h 7010"/>
                    <a:gd name="connsiteX2" fmla="*/ 2688 w 7825"/>
                    <a:gd name="connsiteY2" fmla="*/ 6626 h 7010"/>
                    <a:gd name="connsiteX3" fmla="*/ 384 w 7825"/>
                    <a:gd name="connsiteY3" fmla="*/ 6410 h 7010"/>
                    <a:gd name="connsiteX4" fmla="*/ 384 w 7825"/>
                    <a:gd name="connsiteY4" fmla="*/ 6410 h 7010"/>
                    <a:gd name="connsiteX5" fmla="*/ 600 w 7825"/>
                    <a:gd name="connsiteY5" fmla="*/ 4105 h 7010"/>
                    <a:gd name="connsiteX6" fmla="*/ 5137 w 7825"/>
                    <a:gd name="connsiteY6" fmla="*/ 361 h 7010"/>
                    <a:gd name="connsiteX7" fmla="*/ 7441 w 7825"/>
                    <a:gd name="connsiteY7" fmla="*/ 577 h 7010"/>
                    <a:gd name="connsiteX8" fmla="*/ 7441 w 7825"/>
                    <a:gd name="connsiteY8" fmla="*/ 577 h 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5" h="7010">
                      <a:moveTo>
                        <a:pt x="7441" y="577"/>
                      </a:moveTo>
                      <a:cubicBezTo>
                        <a:pt x="8017" y="1225"/>
                        <a:pt x="7946" y="2305"/>
                        <a:pt x="7225" y="2881"/>
                      </a:cubicBezTo>
                      <a:lnTo>
                        <a:pt x="2688" y="6626"/>
                      </a:lnTo>
                      <a:cubicBezTo>
                        <a:pt x="1968" y="7202"/>
                        <a:pt x="960" y="7130"/>
                        <a:pt x="384" y="6410"/>
                      </a:cubicBezTo>
                      <a:lnTo>
                        <a:pt x="384" y="6410"/>
                      </a:lnTo>
                      <a:cubicBezTo>
                        <a:pt x="-192" y="5690"/>
                        <a:pt x="-120" y="4682"/>
                        <a:pt x="600" y="4105"/>
                      </a:cubicBezTo>
                      <a:lnTo>
                        <a:pt x="5137" y="361"/>
                      </a:lnTo>
                      <a:cubicBezTo>
                        <a:pt x="5857" y="-215"/>
                        <a:pt x="6865" y="-71"/>
                        <a:pt x="7441" y="577"/>
                      </a:cubicBezTo>
                      <a:lnTo>
                        <a:pt x="7441" y="5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</p:grpSp>
          <p:grpSp>
            <p:nvGrpSpPr>
              <p:cNvPr id="1220" name="Graphic 6">
                <a:extLst>
                  <a:ext uri="{FF2B5EF4-FFF2-40B4-BE49-F238E27FC236}">
                    <a16:creationId xmlns:a16="http://schemas.microsoft.com/office/drawing/2014/main" id="{5F79363A-C108-9F19-F2CD-9B88F7B4F405}"/>
                  </a:ext>
                </a:extLst>
              </p:cNvPr>
              <p:cNvGrpSpPr/>
              <p:nvPr/>
            </p:nvGrpSpPr>
            <p:grpSpPr>
              <a:xfrm>
                <a:off x="8621698" y="5247789"/>
                <a:ext cx="117006" cy="67545"/>
                <a:chOff x="8621698" y="5247789"/>
                <a:chExt cx="117006" cy="67545"/>
              </a:xfrm>
            </p:grpSpPr>
            <p:sp>
              <p:nvSpPr>
                <p:cNvPr id="1257" name="Freeform: Shape 1256">
                  <a:extLst>
                    <a:ext uri="{FF2B5EF4-FFF2-40B4-BE49-F238E27FC236}">
                      <a16:creationId xmlns:a16="http://schemas.microsoft.com/office/drawing/2014/main" id="{63F49926-8C77-2C29-AEEC-AB835D2BD03C}"/>
                    </a:ext>
                  </a:extLst>
                </p:cNvPr>
                <p:cNvSpPr/>
                <p:nvPr/>
              </p:nvSpPr>
              <p:spPr>
                <a:xfrm>
                  <a:off x="8660455" y="5247789"/>
                  <a:ext cx="78250" cy="51658"/>
                </a:xfrm>
                <a:custGeom>
                  <a:avLst/>
                  <a:gdLst>
                    <a:gd name="connsiteX0" fmla="*/ 51344 w 78250"/>
                    <a:gd name="connsiteY0" fmla="*/ 38167 h 51658"/>
                    <a:gd name="connsiteX1" fmla="*/ 23547 w 78250"/>
                    <a:gd name="connsiteY1" fmla="*/ 51562 h 51658"/>
                    <a:gd name="connsiteX2" fmla="*/ 1942 w 78250"/>
                    <a:gd name="connsiteY2" fmla="*/ 40256 h 51658"/>
                    <a:gd name="connsiteX3" fmla="*/ 6551 w 78250"/>
                    <a:gd name="connsiteY3" fmla="*/ 16275 h 51658"/>
                    <a:gd name="connsiteX4" fmla="*/ 34349 w 78250"/>
                    <a:gd name="connsiteY4" fmla="*/ 2809 h 51658"/>
                    <a:gd name="connsiteX5" fmla="*/ 63802 w 78250"/>
                    <a:gd name="connsiteY5" fmla="*/ 0 h 51658"/>
                    <a:gd name="connsiteX6" fmla="*/ 77918 w 78250"/>
                    <a:gd name="connsiteY6" fmla="*/ 3529 h 51658"/>
                    <a:gd name="connsiteX7" fmla="*/ 71940 w 78250"/>
                    <a:gd name="connsiteY7" fmla="*/ 16779 h 51658"/>
                    <a:gd name="connsiteX8" fmla="*/ 51416 w 78250"/>
                    <a:gd name="connsiteY8" fmla="*/ 38095 h 51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50" h="51658">
                      <a:moveTo>
                        <a:pt x="51344" y="38167"/>
                      </a:moveTo>
                      <a:cubicBezTo>
                        <a:pt x="42486" y="45585"/>
                        <a:pt x="32765" y="50914"/>
                        <a:pt x="23547" y="51562"/>
                      </a:cubicBezTo>
                      <a:cubicBezTo>
                        <a:pt x="14401" y="52354"/>
                        <a:pt x="5759" y="48250"/>
                        <a:pt x="1942" y="40256"/>
                      </a:cubicBezTo>
                      <a:cubicBezTo>
                        <a:pt x="-1947" y="32334"/>
                        <a:pt x="214" y="22973"/>
                        <a:pt x="6551" y="16275"/>
                      </a:cubicBezTo>
                      <a:cubicBezTo>
                        <a:pt x="12817" y="9434"/>
                        <a:pt x="22971" y="5113"/>
                        <a:pt x="34349" y="2809"/>
                      </a:cubicBezTo>
                      <a:cubicBezTo>
                        <a:pt x="45728" y="504"/>
                        <a:pt x="56097" y="0"/>
                        <a:pt x="63802" y="0"/>
                      </a:cubicBezTo>
                      <a:cubicBezTo>
                        <a:pt x="71580" y="72"/>
                        <a:pt x="76621" y="864"/>
                        <a:pt x="77918" y="3529"/>
                      </a:cubicBezTo>
                      <a:cubicBezTo>
                        <a:pt x="79213" y="6193"/>
                        <a:pt x="76621" y="10658"/>
                        <a:pt x="71940" y="16779"/>
                      </a:cubicBezTo>
                      <a:cubicBezTo>
                        <a:pt x="67116" y="22828"/>
                        <a:pt x="60274" y="30606"/>
                        <a:pt x="51416" y="380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258" name="Freeform: Shape 1257">
                  <a:extLst>
                    <a:ext uri="{FF2B5EF4-FFF2-40B4-BE49-F238E27FC236}">
                      <a16:creationId xmlns:a16="http://schemas.microsoft.com/office/drawing/2014/main" id="{6546E978-CEB0-7677-017D-915549C9DDAD}"/>
                    </a:ext>
                  </a:extLst>
                </p:cNvPr>
                <p:cNvSpPr/>
                <p:nvPr/>
              </p:nvSpPr>
              <p:spPr>
                <a:xfrm rot="-1546200">
                  <a:off x="8631459" y="5280265"/>
                  <a:ext cx="37519" cy="27005"/>
                </a:xfrm>
                <a:custGeom>
                  <a:avLst/>
                  <a:gdLst>
                    <a:gd name="connsiteX0" fmla="*/ 0 w 37519"/>
                    <a:gd name="connsiteY0" fmla="*/ 0 h 27005"/>
                    <a:gd name="connsiteX1" fmla="*/ 37520 w 37519"/>
                    <a:gd name="connsiteY1" fmla="*/ 0 h 27005"/>
                    <a:gd name="connsiteX2" fmla="*/ 37520 w 37519"/>
                    <a:gd name="connsiteY2" fmla="*/ 27005 h 27005"/>
                    <a:gd name="connsiteX3" fmla="*/ 0 w 37519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9" h="27005">
                      <a:moveTo>
                        <a:pt x="0" y="0"/>
                      </a:moveTo>
                      <a:lnTo>
                        <a:pt x="37520" y="0"/>
                      </a:lnTo>
                      <a:lnTo>
                        <a:pt x="37520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grpSp>
              <p:nvGrpSpPr>
                <p:cNvPr id="1259" name="Graphic 6">
                  <a:extLst>
                    <a:ext uri="{FF2B5EF4-FFF2-40B4-BE49-F238E27FC236}">
                      <a16:creationId xmlns:a16="http://schemas.microsoft.com/office/drawing/2014/main" id="{56F7C918-7AD6-E28D-C2DD-4407BC2D74EE}"/>
                    </a:ext>
                  </a:extLst>
                </p:cNvPr>
                <p:cNvGrpSpPr/>
                <p:nvPr/>
              </p:nvGrpSpPr>
              <p:grpSpPr>
                <a:xfrm>
                  <a:off x="8621698" y="5291938"/>
                  <a:ext cx="16585" cy="23396"/>
                  <a:chOff x="8621698" y="5291938"/>
                  <a:chExt cx="16585" cy="23396"/>
                </a:xfrm>
                <a:solidFill>
                  <a:srgbClr val="333333"/>
                </a:solidFill>
              </p:grpSpPr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CDAD9834-857F-5BEF-FA91-B4AF397E440E}"/>
                      </a:ext>
                    </a:extLst>
                  </p:cNvPr>
                  <p:cNvSpPr/>
                  <p:nvPr/>
                </p:nvSpPr>
                <p:spPr>
                  <a:xfrm>
                    <a:off x="8626595" y="5291938"/>
                    <a:ext cx="11688" cy="21020"/>
                  </a:xfrm>
                  <a:custGeom>
                    <a:avLst/>
                    <a:gdLst>
                      <a:gd name="connsiteX0" fmla="*/ 10885 w 11688"/>
                      <a:gd name="connsiteY0" fmla="*/ 20880 h 21020"/>
                      <a:gd name="connsiteX1" fmla="*/ 8797 w 11688"/>
                      <a:gd name="connsiteY1" fmla="*/ 20088 h 21020"/>
                      <a:gd name="connsiteX2" fmla="*/ 155 w 11688"/>
                      <a:gd name="connsiteY2" fmla="*/ 2300 h 21020"/>
                      <a:gd name="connsiteX3" fmla="*/ 803 w 11688"/>
                      <a:gd name="connsiteY3" fmla="*/ 140 h 21020"/>
                      <a:gd name="connsiteX4" fmla="*/ 803 w 11688"/>
                      <a:gd name="connsiteY4" fmla="*/ 140 h 21020"/>
                      <a:gd name="connsiteX5" fmla="*/ 2892 w 11688"/>
                      <a:gd name="connsiteY5" fmla="*/ 932 h 21020"/>
                      <a:gd name="connsiteX6" fmla="*/ 11533 w 11688"/>
                      <a:gd name="connsiteY6" fmla="*/ 18791 h 21020"/>
                      <a:gd name="connsiteX7" fmla="*/ 10885 w 11688"/>
                      <a:gd name="connsiteY7" fmla="*/ 20952 h 21020"/>
                      <a:gd name="connsiteX8" fmla="*/ 10885 w 11688"/>
                      <a:gd name="connsiteY8" fmla="*/ 20952 h 21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88" h="21020">
                        <a:moveTo>
                          <a:pt x="10885" y="20880"/>
                        </a:moveTo>
                        <a:cubicBezTo>
                          <a:pt x="10165" y="21240"/>
                          <a:pt x="9157" y="20880"/>
                          <a:pt x="8797" y="20088"/>
                        </a:cubicBezTo>
                        <a:lnTo>
                          <a:pt x="155" y="2300"/>
                        </a:lnTo>
                        <a:cubicBezTo>
                          <a:pt x="-205" y="1508"/>
                          <a:pt x="83" y="500"/>
                          <a:pt x="803" y="140"/>
                        </a:cubicBezTo>
                        <a:lnTo>
                          <a:pt x="803" y="140"/>
                        </a:lnTo>
                        <a:cubicBezTo>
                          <a:pt x="1523" y="-220"/>
                          <a:pt x="2531" y="140"/>
                          <a:pt x="2892" y="932"/>
                        </a:cubicBezTo>
                        <a:lnTo>
                          <a:pt x="11533" y="18791"/>
                        </a:lnTo>
                        <a:cubicBezTo>
                          <a:pt x="11894" y="19584"/>
                          <a:pt x="11605" y="20592"/>
                          <a:pt x="10885" y="20952"/>
                        </a:cubicBezTo>
                        <a:lnTo>
                          <a:pt x="10885" y="2095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F0082ACA-DBD3-3813-E057-BB2ED3BDD182}"/>
                      </a:ext>
                    </a:extLst>
                  </p:cNvPr>
                  <p:cNvSpPr/>
                  <p:nvPr/>
                </p:nvSpPr>
                <p:spPr>
                  <a:xfrm>
                    <a:off x="8624218" y="5293091"/>
                    <a:ext cx="11688" cy="21018"/>
                  </a:xfrm>
                  <a:custGeom>
                    <a:avLst/>
                    <a:gdLst>
                      <a:gd name="connsiteX0" fmla="*/ 10885 w 11688"/>
                      <a:gd name="connsiteY0" fmla="*/ 20879 h 21018"/>
                      <a:gd name="connsiteX1" fmla="*/ 8797 w 11688"/>
                      <a:gd name="connsiteY1" fmla="*/ 20087 h 21018"/>
                      <a:gd name="connsiteX2" fmla="*/ 155 w 11688"/>
                      <a:gd name="connsiteY2" fmla="*/ 2299 h 21018"/>
                      <a:gd name="connsiteX3" fmla="*/ 804 w 11688"/>
                      <a:gd name="connsiteY3" fmla="*/ 139 h 21018"/>
                      <a:gd name="connsiteX4" fmla="*/ 804 w 11688"/>
                      <a:gd name="connsiteY4" fmla="*/ 139 h 21018"/>
                      <a:gd name="connsiteX5" fmla="*/ 2891 w 11688"/>
                      <a:gd name="connsiteY5" fmla="*/ 1003 h 21018"/>
                      <a:gd name="connsiteX6" fmla="*/ 11534 w 11688"/>
                      <a:gd name="connsiteY6" fmla="*/ 18790 h 21018"/>
                      <a:gd name="connsiteX7" fmla="*/ 10885 w 11688"/>
                      <a:gd name="connsiteY7" fmla="*/ 20951 h 21018"/>
                      <a:gd name="connsiteX8" fmla="*/ 10885 w 11688"/>
                      <a:gd name="connsiteY8" fmla="*/ 20951 h 21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88" h="21018">
                        <a:moveTo>
                          <a:pt x="10885" y="20879"/>
                        </a:moveTo>
                        <a:cubicBezTo>
                          <a:pt x="10165" y="21239"/>
                          <a:pt x="9229" y="20879"/>
                          <a:pt x="8797" y="20087"/>
                        </a:cubicBezTo>
                        <a:lnTo>
                          <a:pt x="155" y="2299"/>
                        </a:lnTo>
                        <a:cubicBezTo>
                          <a:pt x="-205" y="1507"/>
                          <a:pt x="83" y="499"/>
                          <a:pt x="804" y="139"/>
                        </a:cubicBezTo>
                        <a:lnTo>
                          <a:pt x="804" y="139"/>
                        </a:lnTo>
                        <a:cubicBezTo>
                          <a:pt x="1524" y="-221"/>
                          <a:pt x="2532" y="139"/>
                          <a:pt x="2891" y="1003"/>
                        </a:cubicBezTo>
                        <a:lnTo>
                          <a:pt x="11534" y="18790"/>
                        </a:lnTo>
                        <a:cubicBezTo>
                          <a:pt x="11893" y="19582"/>
                          <a:pt x="11606" y="20591"/>
                          <a:pt x="10885" y="20951"/>
                        </a:cubicBezTo>
                        <a:lnTo>
                          <a:pt x="10885" y="2095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BFD5812F-6CEF-544A-2F7C-F5AFC9FEA2BD}"/>
                      </a:ext>
                    </a:extLst>
                  </p:cNvPr>
                  <p:cNvSpPr/>
                  <p:nvPr/>
                </p:nvSpPr>
                <p:spPr>
                  <a:xfrm>
                    <a:off x="8621698" y="5294244"/>
                    <a:ext cx="11688" cy="21090"/>
                  </a:xfrm>
                  <a:custGeom>
                    <a:avLst/>
                    <a:gdLst>
                      <a:gd name="connsiteX0" fmla="*/ 10885 w 11688"/>
                      <a:gd name="connsiteY0" fmla="*/ 20951 h 21090"/>
                      <a:gd name="connsiteX1" fmla="*/ 8797 w 11688"/>
                      <a:gd name="connsiteY1" fmla="*/ 20158 h 21090"/>
                      <a:gd name="connsiteX2" fmla="*/ 155 w 11688"/>
                      <a:gd name="connsiteY2" fmla="*/ 2299 h 21090"/>
                      <a:gd name="connsiteX3" fmla="*/ 803 w 11688"/>
                      <a:gd name="connsiteY3" fmla="*/ 139 h 21090"/>
                      <a:gd name="connsiteX4" fmla="*/ 803 w 11688"/>
                      <a:gd name="connsiteY4" fmla="*/ 139 h 21090"/>
                      <a:gd name="connsiteX5" fmla="*/ 2891 w 11688"/>
                      <a:gd name="connsiteY5" fmla="*/ 1003 h 21090"/>
                      <a:gd name="connsiteX6" fmla="*/ 11534 w 11688"/>
                      <a:gd name="connsiteY6" fmla="*/ 18790 h 21090"/>
                      <a:gd name="connsiteX7" fmla="*/ 10885 w 11688"/>
                      <a:gd name="connsiteY7" fmla="*/ 20951 h 21090"/>
                      <a:gd name="connsiteX8" fmla="*/ 10885 w 11688"/>
                      <a:gd name="connsiteY8" fmla="*/ 20951 h 21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88" h="21090">
                        <a:moveTo>
                          <a:pt x="10885" y="20951"/>
                        </a:moveTo>
                        <a:cubicBezTo>
                          <a:pt x="10093" y="21311"/>
                          <a:pt x="9157" y="20951"/>
                          <a:pt x="8797" y="20158"/>
                        </a:cubicBezTo>
                        <a:lnTo>
                          <a:pt x="155" y="2299"/>
                        </a:lnTo>
                        <a:cubicBezTo>
                          <a:pt x="-205" y="1507"/>
                          <a:pt x="83" y="499"/>
                          <a:pt x="803" y="139"/>
                        </a:cubicBezTo>
                        <a:lnTo>
                          <a:pt x="803" y="139"/>
                        </a:lnTo>
                        <a:cubicBezTo>
                          <a:pt x="1596" y="-222"/>
                          <a:pt x="2532" y="139"/>
                          <a:pt x="2891" y="1003"/>
                        </a:cubicBezTo>
                        <a:lnTo>
                          <a:pt x="11534" y="18790"/>
                        </a:lnTo>
                        <a:cubicBezTo>
                          <a:pt x="11893" y="19582"/>
                          <a:pt x="11605" y="20591"/>
                          <a:pt x="10885" y="20951"/>
                        </a:cubicBezTo>
                        <a:lnTo>
                          <a:pt x="10885" y="2095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grpSp>
              <p:nvGrpSpPr>
                <p:cNvPr id="1260" name="Graphic 6">
                  <a:extLst>
                    <a:ext uri="{FF2B5EF4-FFF2-40B4-BE49-F238E27FC236}">
                      <a16:creationId xmlns:a16="http://schemas.microsoft.com/office/drawing/2014/main" id="{4F02C615-852E-6CCE-79AA-C2A2AC15A520}"/>
                    </a:ext>
                  </a:extLst>
                </p:cNvPr>
                <p:cNvGrpSpPr/>
                <p:nvPr/>
              </p:nvGrpSpPr>
              <p:grpSpPr>
                <a:xfrm>
                  <a:off x="8663261" y="5267632"/>
                  <a:ext cx="29394" cy="25165"/>
                  <a:chOff x="8663261" y="5267632"/>
                  <a:chExt cx="29394" cy="25165"/>
                </a:xfrm>
                <a:noFill/>
              </p:grpSpPr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60CAB915-5A32-8C50-60A2-4906280C3CEC}"/>
                      </a:ext>
                    </a:extLst>
                  </p:cNvPr>
                  <p:cNvSpPr/>
                  <p:nvPr/>
                </p:nvSpPr>
                <p:spPr>
                  <a:xfrm>
                    <a:off x="8663261" y="5267737"/>
                    <a:ext cx="21748" cy="10514"/>
                  </a:xfrm>
                  <a:custGeom>
                    <a:avLst/>
                    <a:gdLst>
                      <a:gd name="connsiteX0" fmla="*/ 0 w 21748"/>
                      <a:gd name="connsiteY0" fmla="*/ 10514 h 10514"/>
                      <a:gd name="connsiteX1" fmla="*/ 21748 w 21748"/>
                      <a:gd name="connsiteY1" fmla="*/ 0 h 10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748" h="10514">
                        <a:moveTo>
                          <a:pt x="0" y="10514"/>
                        </a:moveTo>
                        <a:lnTo>
                          <a:pt x="21748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D98D7D21-1495-16DE-6951-7D7DD1B7C061}"/>
                      </a:ext>
                    </a:extLst>
                  </p:cNvPr>
                  <p:cNvSpPr/>
                  <p:nvPr/>
                </p:nvSpPr>
                <p:spPr>
                  <a:xfrm>
                    <a:off x="8670247" y="5282284"/>
                    <a:ext cx="21748" cy="10514"/>
                  </a:xfrm>
                  <a:custGeom>
                    <a:avLst/>
                    <a:gdLst>
                      <a:gd name="connsiteX0" fmla="*/ 0 w 21748"/>
                      <a:gd name="connsiteY0" fmla="*/ 10514 h 10514"/>
                      <a:gd name="connsiteX1" fmla="*/ 21748 w 21748"/>
                      <a:gd name="connsiteY1" fmla="*/ 0 h 10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748" h="10514">
                        <a:moveTo>
                          <a:pt x="0" y="10514"/>
                        </a:moveTo>
                        <a:lnTo>
                          <a:pt x="21748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F35AC04F-1015-CA01-FCD2-B94E89A397A6}"/>
                      </a:ext>
                    </a:extLst>
                  </p:cNvPr>
                  <p:cNvSpPr/>
                  <p:nvPr/>
                </p:nvSpPr>
                <p:spPr>
                  <a:xfrm>
                    <a:off x="8685009" y="5267632"/>
                    <a:ext cx="7645" cy="14651"/>
                  </a:xfrm>
                  <a:custGeom>
                    <a:avLst/>
                    <a:gdLst>
                      <a:gd name="connsiteX0" fmla="*/ 0 w 7645"/>
                      <a:gd name="connsiteY0" fmla="*/ 105 h 14651"/>
                      <a:gd name="connsiteX1" fmla="*/ 2664 w 7645"/>
                      <a:gd name="connsiteY1" fmla="*/ 897 h 14651"/>
                      <a:gd name="connsiteX2" fmla="*/ 2664 w 7645"/>
                      <a:gd name="connsiteY2" fmla="*/ 4353 h 14651"/>
                      <a:gd name="connsiteX3" fmla="*/ 720 w 7645"/>
                      <a:gd name="connsiteY3" fmla="*/ 6010 h 14651"/>
                      <a:gd name="connsiteX4" fmla="*/ 648 w 7645"/>
                      <a:gd name="connsiteY4" fmla="*/ 4858 h 14651"/>
                      <a:gd name="connsiteX5" fmla="*/ 4825 w 7645"/>
                      <a:gd name="connsiteY5" fmla="*/ 5290 h 14651"/>
                      <a:gd name="connsiteX6" fmla="*/ 1728 w 7645"/>
                      <a:gd name="connsiteY6" fmla="*/ 9035 h 14651"/>
                      <a:gd name="connsiteX7" fmla="*/ 5761 w 7645"/>
                      <a:gd name="connsiteY7" fmla="*/ 8675 h 14651"/>
                      <a:gd name="connsiteX8" fmla="*/ 2520 w 7645"/>
                      <a:gd name="connsiteY8" fmla="*/ 12059 h 14651"/>
                      <a:gd name="connsiteX9" fmla="*/ 5689 w 7645"/>
                      <a:gd name="connsiteY9" fmla="*/ 10403 h 14651"/>
                      <a:gd name="connsiteX10" fmla="*/ 7129 w 7645"/>
                      <a:gd name="connsiteY10" fmla="*/ 14651 h 14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645" h="14651">
                        <a:moveTo>
                          <a:pt x="0" y="105"/>
                        </a:moveTo>
                        <a:cubicBezTo>
                          <a:pt x="720" y="33"/>
                          <a:pt x="1584" y="-327"/>
                          <a:pt x="2664" y="897"/>
                        </a:cubicBezTo>
                        <a:cubicBezTo>
                          <a:pt x="3529" y="1833"/>
                          <a:pt x="3169" y="3417"/>
                          <a:pt x="2664" y="4353"/>
                        </a:cubicBezTo>
                        <a:cubicBezTo>
                          <a:pt x="2304" y="5074"/>
                          <a:pt x="1512" y="5794"/>
                          <a:pt x="720" y="6010"/>
                        </a:cubicBezTo>
                        <a:cubicBezTo>
                          <a:pt x="-216" y="6226"/>
                          <a:pt x="216" y="5218"/>
                          <a:pt x="648" y="4858"/>
                        </a:cubicBezTo>
                        <a:cubicBezTo>
                          <a:pt x="1656" y="3778"/>
                          <a:pt x="4177" y="3561"/>
                          <a:pt x="4825" y="5290"/>
                        </a:cubicBezTo>
                        <a:cubicBezTo>
                          <a:pt x="5257" y="6514"/>
                          <a:pt x="3240" y="9827"/>
                          <a:pt x="1728" y="9035"/>
                        </a:cubicBezTo>
                        <a:cubicBezTo>
                          <a:pt x="1152" y="8747"/>
                          <a:pt x="4609" y="6010"/>
                          <a:pt x="5761" y="8675"/>
                        </a:cubicBezTo>
                        <a:cubicBezTo>
                          <a:pt x="6337" y="9971"/>
                          <a:pt x="3889" y="12923"/>
                          <a:pt x="2520" y="12059"/>
                        </a:cubicBezTo>
                        <a:cubicBezTo>
                          <a:pt x="648" y="10907"/>
                          <a:pt x="4393" y="9682"/>
                          <a:pt x="5689" y="10403"/>
                        </a:cubicBezTo>
                        <a:cubicBezTo>
                          <a:pt x="6841" y="11051"/>
                          <a:pt x="8498" y="13355"/>
                          <a:pt x="7129" y="14651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sp>
              <p:nvSpPr>
                <p:cNvPr id="1261" name="Freeform: Shape 1260">
                  <a:extLst>
                    <a:ext uri="{FF2B5EF4-FFF2-40B4-BE49-F238E27FC236}">
                      <a16:creationId xmlns:a16="http://schemas.microsoft.com/office/drawing/2014/main" id="{711B7BE2-20FE-15E4-C8B0-D96624E6D249}"/>
                    </a:ext>
                  </a:extLst>
                </p:cNvPr>
                <p:cNvSpPr/>
                <p:nvPr/>
              </p:nvSpPr>
              <p:spPr>
                <a:xfrm>
                  <a:off x="8622145" y="5301339"/>
                  <a:ext cx="5824" cy="8521"/>
                </a:xfrm>
                <a:custGeom>
                  <a:avLst/>
                  <a:gdLst>
                    <a:gd name="connsiteX0" fmla="*/ 4821 w 5824"/>
                    <a:gd name="connsiteY0" fmla="*/ 8382 h 8521"/>
                    <a:gd name="connsiteX1" fmla="*/ 2660 w 5824"/>
                    <a:gd name="connsiteY1" fmla="*/ 7590 h 8521"/>
                    <a:gd name="connsiteX2" fmla="*/ 140 w 5824"/>
                    <a:gd name="connsiteY2" fmla="*/ 2333 h 8521"/>
                    <a:gd name="connsiteX3" fmla="*/ 932 w 5824"/>
                    <a:gd name="connsiteY3" fmla="*/ 172 h 8521"/>
                    <a:gd name="connsiteX4" fmla="*/ 932 w 5824"/>
                    <a:gd name="connsiteY4" fmla="*/ 172 h 8521"/>
                    <a:gd name="connsiteX5" fmla="*/ 3092 w 5824"/>
                    <a:gd name="connsiteY5" fmla="*/ 892 h 8521"/>
                    <a:gd name="connsiteX6" fmla="*/ 5685 w 5824"/>
                    <a:gd name="connsiteY6" fmla="*/ 6221 h 8521"/>
                    <a:gd name="connsiteX7" fmla="*/ 4892 w 5824"/>
                    <a:gd name="connsiteY7" fmla="*/ 8382 h 8521"/>
                    <a:gd name="connsiteX8" fmla="*/ 4892 w 5824"/>
                    <a:gd name="connsiteY8" fmla="*/ 8382 h 8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24" h="8521">
                      <a:moveTo>
                        <a:pt x="4821" y="8382"/>
                      </a:moveTo>
                      <a:cubicBezTo>
                        <a:pt x="4028" y="8742"/>
                        <a:pt x="3021" y="8382"/>
                        <a:pt x="2660" y="7590"/>
                      </a:cubicBezTo>
                      <a:lnTo>
                        <a:pt x="140" y="2333"/>
                      </a:lnTo>
                      <a:cubicBezTo>
                        <a:pt x="-220" y="1541"/>
                        <a:pt x="140" y="532"/>
                        <a:pt x="932" y="172"/>
                      </a:cubicBezTo>
                      <a:lnTo>
                        <a:pt x="932" y="172"/>
                      </a:lnTo>
                      <a:cubicBezTo>
                        <a:pt x="1724" y="-260"/>
                        <a:pt x="2732" y="172"/>
                        <a:pt x="3092" y="892"/>
                      </a:cubicBezTo>
                      <a:lnTo>
                        <a:pt x="5685" y="6221"/>
                      </a:lnTo>
                      <a:cubicBezTo>
                        <a:pt x="6045" y="7013"/>
                        <a:pt x="5685" y="8022"/>
                        <a:pt x="4892" y="8382"/>
                      </a:cubicBezTo>
                      <a:lnTo>
                        <a:pt x="4892" y="83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</p:grpSp>
          <p:grpSp>
            <p:nvGrpSpPr>
              <p:cNvPr id="1221" name="Graphic 6">
                <a:extLst>
                  <a:ext uri="{FF2B5EF4-FFF2-40B4-BE49-F238E27FC236}">
                    <a16:creationId xmlns:a16="http://schemas.microsoft.com/office/drawing/2014/main" id="{15623382-1B6B-700F-0A1D-9FB1A2AA2E23}"/>
                  </a:ext>
                </a:extLst>
              </p:cNvPr>
              <p:cNvGrpSpPr/>
              <p:nvPr/>
            </p:nvGrpSpPr>
            <p:grpSpPr>
              <a:xfrm>
                <a:off x="8163520" y="5348168"/>
                <a:ext cx="44101" cy="127190"/>
                <a:chOff x="8163520" y="5348168"/>
                <a:chExt cx="44101" cy="127190"/>
              </a:xfrm>
            </p:grpSpPr>
            <p:sp>
              <p:nvSpPr>
                <p:cNvPr id="1246" name="Freeform: Shape 1245">
                  <a:extLst>
                    <a:ext uri="{FF2B5EF4-FFF2-40B4-BE49-F238E27FC236}">
                      <a16:creationId xmlns:a16="http://schemas.microsoft.com/office/drawing/2014/main" id="{6BCDEA5F-4A00-730C-4646-21D661730395}"/>
                    </a:ext>
                  </a:extLst>
                </p:cNvPr>
                <p:cNvSpPr/>
                <p:nvPr/>
              </p:nvSpPr>
              <p:spPr>
                <a:xfrm>
                  <a:off x="8163520" y="5348168"/>
                  <a:ext cx="44101" cy="84185"/>
                </a:xfrm>
                <a:custGeom>
                  <a:avLst/>
                  <a:gdLst>
                    <a:gd name="connsiteX0" fmla="*/ 42884 w 44101"/>
                    <a:gd name="connsiteY0" fmla="*/ 40336 h 84185"/>
                    <a:gd name="connsiteX1" fmla="*/ 40507 w 44101"/>
                    <a:gd name="connsiteY1" fmla="*/ 71086 h 84185"/>
                    <a:gd name="connsiteX2" fmla="*/ 19911 w 44101"/>
                    <a:gd name="connsiteY2" fmla="*/ 84121 h 84185"/>
                    <a:gd name="connsiteX3" fmla="*/ 1476 w 44101"/>
                    <a:gd name="connsiteY3" fmla="*/ 68134 h 84185"/>
                    <a:gd name="connsiteX4" fmla="*/ 3780 w 44101"/>
                    <a:gd name="connsiteY4" fmla="*/ 37384 h 84185"/>
                    <a:gd name="connsiteX5" fmla="*/ 16094 w 44101"/>
                    <a:gd name="connsiteY5" fmla="*/ 10451 h 84185"/>
                    <a:gd name="connsiteX6" fmla="*/ 26248 w 44101"/>
                    <a:gd name="connsiteY6" fmla="*/ 8 h 84185"/>
                    <a:gd name="connsiteX7" fmla="*/ 34746 w 44101"/>
                    <a:gd name="connsiteY7" fmla="*/ 11891 h 84185"/>
                    <a:gd name="connsiteX8" fmla="*/ 42956 w 44101"/>
                    <a:gd name="connsiteY8" fmla="*/ 40336 h 84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01" h="84185">
                      <a:moveTo>
                        <a:pt x="42884" y="40336"/>
                      </a:moveTo>
                      <a:cubicBezTo>
                        <a:pt x="44899" y="51715"/>
                        <a:pt x="44612" y="62805"/>
                        <a:pt x="40507" y="71086"/>
                      </a:cubicBezTo>
                      <a:cubicBezTo>
                        <a:pt x="36619" y="79440"/>
                        <a:pt x="28696" y="84841"/>
                        <a:pt x="19911" y="84121"/>
                      </a:cubicBezTo>
                      <a:cubicBezTo>
                        <a:pt x="11125" y="83473"/>
                        <a:pt x="4140" y="76920"/>
                        <a:pt x="1476" y="68134"/>
                      </a:cubicBezTo>
                      <a:cubicBezTo>
                        <a:pt x="-1333" y="59276"/>
                        <a:pt x="107" y="48330"/>
                        <a:pt x="3780" y="37384"/>
                      </a:cubicBezTo>
                      <a:cubicBezTo>
                        <a:pt x="7452" y="26365"/>
                        <a:pt x="12206" y="17148"/>
                        <a:pt x="16094" y="10451"/>
                      </a:cubicBezTo>
                      <a:cubicBezTo>
                        <a:pt x="20055" y="3753"/>
                        <a:pt x="23295" y="-208"/>
                        <a:pt x="26248" y="8"/>
                      </a:cubicBezTo>
                      <a:cubicBezTo>
                        <a:pt x="29201" y="225"/>
                        <a:pt x="31793" y="4690"/>
                        <a:pt x="34746" y="11891"/>
                      </a:cubicBezTo>
                      <a:cubicBezTo>
                        <a:pt x="37555" y="19092"/>
                        <a:pt x="40867" y="28958"/>
                        <a:pt x="42956" y="403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247" name="Freeform: Shape 1246">
                  <a:extLst>
                    <a:ext uri="{FF2B5EF4-FFF2-40B4-BE49-F238E27FC236}">
                      <a16:creationId xmlns:a16="http://schemas.microsoft.com/office/drawing/2014/main" id="{3A1A6891-B489-675B-6C3F-6D186B67AAEE}"/>
                    </a:ext>
                  </a:extLst>
                </p:cNvPr>
                <p:cNvSpPr/>
                <p:nvPr/>
              </p:nvSpPr>
              <p:spPr>
                <a:xfrm rot="-5142600">
                  <a:off x="8163162" y="5431898"/>
                  <a:ext cx="37519" cy="27005"/>
                </a:xfrm>
                <a:custGeom>
                  <a:avLst/>
                  <a:gdLst>
                    <a:gd name="connsiteX0" fmla="*/ 0 w 37519"/>
                    <a:gd name="connsiteY0" fmla="*/ 0 h 27005"/>
                    <a:gd name="connsiteX1" fmla="*/ 37519 w 37519"/>
                    <a:gd name="connsiteY1" fmla="*/ 0 h 27005"/>
                    <a:gd name="connsiteX2" fmla="*/ 37519 w 37519"/>
                    <a:gd name="connsiteY2" fmla="*/ 27005 h 27005"/>
                    <a:gd name="connsiteX3" fmla="*/ 0 w 37519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9" h="27005">
                      <a:moveTo>
                        <a:pt x="0" y="0"/>
                      </a:moveTo>
                      <a:lnTo>
                        <a:pt x="37519" y="0"/>
                      </a:lnTo>
                      <a:lnTo>
                        <a:pt x="37519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grpSp>
              <p:nvGrpSpPr>
                <p:cNvPr id="1248" name="Graphic 6">
                  <a:extLst>
                    <a:ext uri="{FF2B5EF4-FFF2-40B4-BE49-F238E27FC236}">
                      <a16:creationId xmlns:a16="http://schemas.microsoft.com/office/drawing/2014/main" id="{EF883689-D107-6734-BCC0-6094B4BB77DB}"/>
                    </a:ext>
                  </a:extLst>
                </p:cNvPr>
                <p:cNvGrpSpPr/>
                <p:nvPr/>
              </p:nvGrpSpPr>
              <p:grpSpPr>
                <a:xfrm>
                  <a:off x="8169023" y="5463178"/>
                  <a:ext cx="23414" cy="10015"/>
                  <a:chOff x="8169023" y="5463178"/>
                  <a:chExt cx="23414" cy="10015"/>
                </a:xfrm>
                <a:solidFill>
                  <a:srgbClr val="333333"/>
                </a:solidFill>
              </p:grpSpPr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47E86AEC-6A17-BB18-2BCF-E6B4E1C14086}"/>
                      </a:ext>
                    </a:extLst>
                  </p:cNvPr>
                  <p:cNvSpPr/>
                  <p:nvPr/>
                </p:nvSpPr>
                <p:spPr>
                  <a:xfrm>
                    <a:off x="8169455" y="5463178"/>
                    <a:ext cx="22982" cy="4476"/>
                  </a:xfrm>
                  <a:custGeom>
                    <a:avLst/>
                    <a:gdLst>
                      <a:gd name="connsiteX0" fmla="*/ 22978 w 22982"/>
                      <a:gd name="connsiteY0" fmla="*/ 3102 h 4476"/>
                      <a:gd name="connsiteX1" fmla="*/ 21249 w 22982"/>
                      <a:gd name="connsiteY1" fmla="*/ 4471 h 4476"/>
                      <a:gd name="connsiteX2" fmla="*/ 1517 w 22982"/>
                      <a:gd name="connsiteY2" fmla="*/ 3030 h 4476"/>
                      <a:gd name="connsiteX3" fmla="*/ 5 w 22982"/>
                      <a:gd name="connsiteY3" fmla="*/ 1374 h 4476"/>
                      <a:gd name="connsiteX4" fmla="*/ 5 w 22982"/>
                      <a:gd name="connsiteY4" fmla="*/ 1374 h 4476"/>
                      <a:gd name="connsiteX5" fmla="*/ 1734 w 22982"/>
                      <a:gd name="connsiteY5" fmla="*/ 5 h 4476"/>
                      <a:gd name="connsiteX6" fmla="*/ 21466 w 22982"/>
                      <a:gd name="connsiteY6" fmla="*/ 1446 h 4476"/>
                      <a:gd name="connsiteX7" fmla="*/ 22978 w 22982"/>
                      <a:gd name="connsiteY7" fmla="*/ 3102 h 4476"/>
                      <a:gd name="connsiteX8" fmla="*/ 22978 w 22982"/>
                      <a:gd name="connsiteY8" fmla="*/ 3102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982" h="4476">
                        <a:moveTo>
                          <a:pt x="22978" y="3102"/>
                        </a:moveTo>
                        <a:cubicBezTo>
                          <a:pt x="22978" y="3967"/>
                          <a:pt x="22113" y="4542"/>
                          <a:pt x="21249" y="4471"/>
                        </a:cubicBezTo>
                        <a:lnTo>
                          <a:pt x="1517" y="3030"/>
                        </a:lnTo>
                        <a:cubicBezTo>
                          <a:pt x="581" y="3030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82"/>
                          <a:pt x="870" y="-66"/>
                          <a:pt x="1734" y="5"/>
                        </a:cubicBezTo>
                        <a:lnTo>
                          <a:pt x="21466" y="1446"/>
                        </a:lnTo>
                        <a:cubicBezTo>
                          <a:pt x="22330" y="1446"/>
                          <a:pt x="23050" y="2238"/>
                          <a:pt x="22978" y="3102"/>
                        </a:cubicBezTo>
                        <a:lnTo>
                          <a:pt x="22978" y="310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55" name="Freeform: Shape 1254">
                    <a:extLst>
                      <a:ext uri="{FF2B5EF4-FFF2-40B4-BE49-F238E27FC236}">
                        <a16:creationId xmlns:a16="http://schemas.microsoft.com/office/drawing/2014/main" id="{1A73168E-DFEE-623C-E4A8-69F08EA74432}"/>
                      </a:ext>
                    </a:extLst>
                  </p:cNvPr>
                  <p:cNvSpPr/>
                  <p:nvPr/>
                </p:nvSpPr>
                <p:spPr>
                  <a:xfrm>
                    <a:off x="8169311" y="5465842"/>
                    <a:ext cx="23055" cy="4476"/>
                  </a:xfrm>
                  <a:custGeom>
                    <a:avLst/>
                    <a:gdLst>
                      <a:gd name="connsiteX0" fmla="*/ 22978 w 23055"/>
                      <a:gd name="connsiteY0" fmla="*/ 3103 h 4476"/>
                      <a:gd name="connsiteX1" fmla="*/ 21249 w 23055"/>
                      <a:gd name="connsiteY1" fmla="*/ 4471 h 4476"/>
                      <a:gd name="connsiteX2" fmla="*/ 1517 w 23055"/>
                      <a:gd name="connsiteY2" fmla="*/ 3031 h 4476"/>
                      <a:gd name="connsiteX3" fmla="*/ 5 w 23055"/>
                      <a:gd name="connsiteY3" fmla="*/ 1374 h 4476"/>
                      <a:gd name="connsiteX4" fmla="*/ 5 w 23055"/>
                      <a:gd name="connsiteY4" fmla="*/ 1374 h 4476"/>
                      <a:gd name="connsiteX5" fmla="*/ 1806 w 23055"/>
                      <a:gd name="connsiteY5" fmla="*/ 6 h 4476"/>
                      <a:gd name="connsiteX6" fmla="*/ 21538 w 23055"/>
                      <a:gd name="connsiteY6" fmla="*/ 1518 h 4476"/>
                      <a:gd name="connsiteX7" fmla="*/ 23050 w 23055"/>
                      <a:gd name="connsiteY7" fmla="*/ 3175 h 4476"/>
                      <a:gd name="connsiteX8" fmla="*/ 23050 w 23055"/>
                      <a:gd name="connsiteY8" fmla="*/ 3175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476">
                        <a:moveTo>
                          <a:pt x="22978" y="3103"/>
                        </a:moveTo>
                        <a:cubicBezTo>
                          <a:pt x="22978" y="3967"/>
                          <a:pt x="22113" y="4543"/>
                          <a:pt x="21249" y="4471"/>
                        </a:cubicBezTo>
                        <a:lnTo>
                          <a:pt x="1517" y="3031"/>
                        </a:lnTo>
                        <a:cubicBezTo>
                          <a:pt x="581" y="2958"/>
                          <a:pt x="-67" y="2239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8" y="510"/>
                          <a:pt x="870" y="-66"/>
                          <a:pt x="1806" y="6"/>
                        </a:cubicBezTo>
                        <a:lnTo>
                          <a:pt x="21538" y="1518"/>
                        </a:lnTo>
                        <a:cubicBezTo>
                          <a:pt x="22474" y="1518"/>
                          <a:pt x="23122" y="2310"/>
                          <a:pt x="23050" y="3175"/>
                        </a:cubicBezTo>
                        <a:lnTo>
                          <a:pt x="23050" y="317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B9114BEC-D112-2C70-678A-A8780C47D1AD}"/>
                      </a:ext>
                    </a:extLst>
                  </p:cNvPr>
                  <p:cNvSpPr/>
                  <p:nvPr/>
                </p:nvSpPr>
                <p:spPr>
                  <a:xfrm>
                    <a:off x="8169023" y="5468650"/>
                    <a:ext cx="23055" cy="4543"/>
                  </a:xfrm>
                  <a:custGeom>
                    <a:avLst/>
                    <a:gdLst>
                      <a:gd name="connsiteX0" fmla="*/ 23050 w 23055"/>
                      <a:gd name="connsiteY0" fmla="*/ 3103 h 4543"/>
                      <a:gd name="connsiteX1" fmla="*/ 21250 w 23055"/>
                      <a:gd name="connsiteY1" fmla="*/ 4543 h 4543"/>
                      <a:gd name="connsiteX2" fmla="*/ 1518 w 23055"/>
                      <a:gd name="connsiteY2" fmla="*/ 3031 h 4543"/>
                      <a:gd name="connsiteX3" fmla="*/ 5 w 23055"/>
                      <a:gd name="connsiteY3" fmla="*/ 1374 h 4543"/>
                      <a:gd name="connsiteX4" fmla="*/ 5 w 23055"/>
                      <a:gd name="connsiteY4" fmla="*/ 1374 h 4543"/>
                      <a:gd name="connsiteX5" fmla="*/ 1805 w 23055"/>
                      <a:gd name="connsiteY5" fmla="*/ 6 h 4543"/>
                      <a:gd name="connsiteX6" fmla="*/ 21537 w 23055"/>
                      <a:gd name="connsiteY6" fmla="*/ 1446 h 4543"/>
                      <a:gd name="connsiteX7" fmla="*/ 23050 w 23055"/>
                      <a:gd name="connsiteY7" fmla="*/ 3103 h 4543"/>
                      <a:gd name="connsiteX8" fmla="*/ 23050 w 23055"/>
                      <a:gd name="connsiteY8" fmla="*/ 3103 h 4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543">
                        <a:moveTo>
                          <a:pt x="23050" y="3103"/>
                        </a:moveTo>
                        <a:cubicBezTo>
                          <a:pt x="22978" y="3967"/>
                          <a:pt x="22186" y="4543"/>
                          <a:pt x="21250" y="4543"/>
                        </a:cubicBezTo>
                        <a:lnTo>
                          <a:pt x="1518" y="3031"/>
                        </a:lnTo>
                        <a:cubicBezTo>
                          <a:pt x="654" y="3031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7" y="510"/>
                          <a:pt x="869" y="-66"/>
                          <a:pt x="1805" y="6"/>
                        </a:cubicBezTo>
                        <a:lnTo>
                          <a:pt x="21537" y="1446"/>
                        </a:lnTo>
                        <a:cubicBezTo>
                          <a:pt x="22473" y="1446"/>
                          <a:pt x="23122" y="2238"/>
                          <a:pt x="23050" y="3103"/>
                        </a:cubicBezTo>
                        <a:lnTo>
                          <a:pt x="23050" y="310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grpSp>
              <p:nvGrpSpPr>
                <p:cNvPr id="1249" name="Graphic 6">
                  <a:extLst>
                    <a:ext uri="{FF2B5EF4-FFF2-40B4-BE49-F238E27FC236}">
                      <a16:creationId xmlns:a16="http://schemas.microsoft.com/office/drawing/2014/main" id="{EBEF7784-DD7A-C50C-3C59-2B7B6431B503}"/>
                    </a:ext>
                  </a:extLst>
                </p:cNvPr>
                <p:cNvGrpSpPr/>
                <p:nvPr/>
              </p:nvGrpSpPr>
              <p:grpSpPr>
                <a:xfrm>
                  <a:off x="8175437" y="5400558"/>
                  <a:ext cx="17931" cy="27338"/>
                  <a:chOff x="8175437" y="5400558"/>
                  <a:chExt cx="17931" cy="27338"/>
                </a:xfrm>
                <a:noFill/>
              </p:grpSpPr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4616615A-AB3F-83AD-D462-3ADB2F1001BE}"/>
                      </a:ext>
                    </a:extLst>
                  </p:cNvPr>
                  <p:cNvSpPr/>
                  <p:nvPr/>
                </p:nvSpPr>
                <p:spPr>
                  <a:xfrm>
                    <a:off x="8175437" y="5402547"/>
                    <a:ext cx="1800" cy="24124"/>
                  </a:xfrm>
                  <a:custGeom>
                    <a:avLst/>
                    <a:gdLst>
                      <a:gd name="connsiteX0" fmla="*/ 0 w 1800"/>
                      <a:gd name="connsiteY0" fmla="*/ 24125 h 24124"/>
                      <a:gd name="connsiteX1" fmla="*/ 1800 w 1800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124">
                        <a:moveTo>
                          <a:pt x="0" y="24125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D657B930-89C7-CF40-2DB5-C91D6C994762}"/>
                      </a:ext>
                    </a:extLst>
                  </p:cNvPr>
                  <p:cNvSpPr/>
                  <p:nvPr/>
                </p:nvSpPr>
                <p:spPr>
                  <a:xfrm>
                    <a:off x="8191496" y="5403772"/>
                    <a:ext cx="1872" cy="24124"/>
                  </a:xfrm>
                  <a:custGeom>
                    <a:avLst/>
                    <a:gdLst>
                      <a:gd name="connsiteX0" fmla="*/ 0 w 1872"/>
                      <a:gd name="connsiteY0" fmla="*/ 24125 h 24124"/>
                      <a:gd name="connsiteX1" fmla="*/ 1872 w 1872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72" h="24124">
                        <a:moveTo>
                          <a:pt x="0" y="24125"/>
                        </a:moveTo>
                        <a:lnTo>
                          <a:pt x="1872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5F70A57C-2561-EE6D-30D5-BEFB983A4914}"/>
                      </a:ext>
                    </a:extLst>
                  </p:cNvPr>
                  <p:cNvSpPr/>
                  <p:nvPr/>
                </p:nvSpPr>
                <p:spPr>
                  <a:xfrm>
                    <a:off x="8177237" y="5400558"/>
                    <a:ext cx="16059" cy="6190"/>
                  </a:xfrm>
                  <a:custGeom>
                    <a:avLst/>
                    <a:gdLst>
                      <a:gd name="connsiteX0" fmla="*/ 0 w 16059"/>
                      <a:gd name="connsiteY0" fmla="*/ 1989 h 6190"/>
                      <a:gd name="connsiteX1" fmla="*/ 2017 w 16059"/>
                      <a:gd name="connsiteY1" fmla="*/ 45 h 6190"/>
                      <a:gd name="connsiteX2" fmla="*/ 4969 w 16059"/>
                      <a:gd name="connsiteY2" fmla="*/ 1845 h 6190"/>
                      <a:gd name="connsiteX3" fmla="*/ 5401 w 16059"/>
                      <a:gd name="connsiteY3" fmla="*/ 4366 h 6190"/>
                      <a:gd name="connsiteX4" fmla="*/ 4321 w 16059"/>
                      <a:gd name="connsiteY4" fmla="*/ 3862 h 6190"/>
                      <a:gd name="connsiteX5" fmla="*/ 6770 w 16059"/>
                      <a:gd name="connsiteY5" fmla="*/ 477 h 6190"/>
                      <a:gd name="connsiteX6" fmla="*/ 8498 w 16059"/>
                      <a:gd name="connsiteY6" fmla="*/ 5086 h 6190"/>
                      <a:gd name="connsiteX7" fmla="*/ 10226 w 16059"/>
                      <a:gd name="connsiteY7" fmla="*/ 1485 h 6190"/>
                      <a:gd name="connsiteX8" fmla="*/ 11522 w 16059"/>
                      <a:gd name="connsiteY8" fmla="*/ 6022 h 6190"/>
                      <a:gd name="connsiteX9" fmla="*/ 11666 w 16059"/>
                      <a:gd name="connsiteY9" fmla="*/ 2493 h 6190"/>
                      <a:gd name="connsiteX10" fmla="*/ 16059 w 16059"/>
                      <a:gd name="connsiteY10" fmla="*/ 3357 h 6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59" h="6190">
                        <a:moveTo>
                          <a:pt x="0" y="1989"/>
                        </a:moveTo>
                        <a:cubicBezTo>
                          <a:pt x="288" y="1269"/>
                          <a:pt x="433" y="405"/>
                          <a:pt x="2017" y="45"/>
                        </a:cubicBezTo>
                        <a:cubicBezTo>
                          <a:pt x="3241" y="-243"/>
                          <a:pt x="4465" y="909"/>
                          <a:pt x="4969" y="1845"/>
                        </a:cubicBezTo>
                        <a:cubicBezTo>
                          <a:pt x="5401" y="2565"/>
                          <a:pt x="5617" y="3574"/>
                          <a:pt x="5401" y="4366"/>
                        </a:cubicBezTo>
                        <a:cubicBezTo>
                          <a:pt x="5113" y="5302"/>
                          <a:pt x="4465" y="4366"/>
                          <a:pt x="4321" y="3862"/>
                        </a:cubicBezTo>
                        <a:cubicBezTo>
                          <a:pt x="3889" y="2421"/>
                          <a:pt x="4969" y="189"/>
                          <a:pt x="6770" y="477"/>
                        </a:cubicBezTo>
                        <a:cubicBezTo>
                          <a:pt x="8066" y="693"/>
                          <a:pt x="9866" y="4078"/>
                          <a:pt x="8498" y="5086"/>
                        </a:cubicBezTo>
                        <a:cubicBezTo>
                          <a:pt x="7921" y="5446"/>
                          <a:pt x="7274" y="1053"/>
                          <a:pt x="10226" y="1485"/>
                        </a:cubicBezTo>
                        <a:cubicBezTo>
                          <a:pt x="11594" y="1629"/>
                          <a:pt x="12891" y="5230"/>
                          <a:pt x="11522" y="6022"/>
                        </a:cubicBezTo>
                        <a:cubicBezTo>
                          <a:pt x="9650" y="7030"/>
                          <a:pt x="10443" y="3213"/>
                          <a:pt x="11666" y="2493"/>
                        </a:cubicBezTo>
                        <a:cubicBezTo>
                          <a:pt x="12819" y="1773"/>
                          <a:pt x="15627" y="1557"/>
                          <a:pt x="16059" y="3357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sp>
              <p:nvSpPr>
                <p:cNvPr id="1250" name="Freeform: Shape 1249">
                  <a:extLst>
                    <a:ext uri="{FF2B5EF4-FFF2-40B4-BE49-F238E27FC236}">
                      <a16:creationId xmlns:a16="http://schemas.microsoft.com/office/drawing/2014/main" id="{83A83304-4421-2A42-3D80-5BEDDE84DB22}"/>
                    </a:ext>
                  </a:extLst>
                </p:cNvPr>
                <p:cNvSpPr/>
                <p:nvPr/>
              </p:nvSpPr>
              <p:spPr>
                <a:xfrm>
                  <a:off x="8175432" y="5471604"/>
                  <a:ext cx="9084" cy="3754"/>
                </a:xfrm>
                <a:custGeom>
                  <a:avLst/>
                  <a:gdLst>
                    <a:gd name="connsiteX0" fmla="*/ 9079 w 9084"/>
                    <a:gd name="connsiteY0" fmla="*/ 2238 h 3754"/>
                    <a:gd name="connsiteX1" fmla="*/ 7351 w 9084"/>
                    <a:gd name="connsiteY1" fmla="*/ 3750 h 3754"/>
                    <a:gd name="connsiteX2" fmla="*/ 1517 w 9084"/>
                    <a:gd name="connsiteY2" fmla="*/ 3318 h 3754"/>
                    <a:gd name="connsiteX3" fmla="*/ 5 w 9084"/>
                    <a:gd name="connsiteY3" fmla="*/ 1517 h 3754"/>
                    <a:gd name="connsiteX4" fmla="*/ 5 w 9084"/>
                    <a:gd name="connsiteY4" fmla="*/ 1517 h 3754"/>
                    <a:gd name="connsiteX5" fmla="*/ 1733 w 9084"/>
                    <a:gd name="connsiteY5" fmla="*/ 5 h 3754"/>
                    <a:gd name="connsiteX6" fmla="*/ 7567 w 9084"/>
                    <a:gd name="connsiteY6" fmla="*/ 438 h 3754"/>
                    <a:gd name="connsiteX7" fmla="*/ 9079 w 9084"/>
                    <a:gd name="connsiteY7" fmla="*/ 2238 h 3754"/>
                    <a:gd name="connsiteX8" fmla="*/ 9079 w 9084"/>
                    <a:gd name="connsiteY8" fmla="*/ 2238 h 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4" h="3754">
                      <a:moveTo>
                        <a:pt x="9079" y="2238"/>
                      </a:moveTo>
                      <a:cubicBezTo>
                        <a:pt x="9079" y="3102"/>
                        <a:pt x="8215" y="3822"/>
                        <a:pt x="7351" y="3750"/>
                      </a:cubicBezTo>
                      <a:lnTo>
                        <a:pt x="1517" y="3318"/>
                      </a:lnTo>
                      <a:cubicBezTo>
                        <a:pt x="653" y="3246"/>
                        <a:pt x="-67" y="2454"/>
                        <a:pt x="5" y="1517"/>
                      </a:cubicBezTo>
                      <a:lnTo>
                        <a:pt x="5" y="1517"/>
                      </a:lnTo>
                      <a:cubicBezTo>
                        <a:pt x="5" y="581"/>
                        <a:pt x="869" y="-67"/>
                        <a:pt x="1733" y="5"/>
                      </a:cubicBezTo>
                      <a:lnTo>
                        <a:pt x="7567" y="438"/>
                      </a:lnTo>
                      <a:cubicBezTo>
                        <a:pt x="8503" y="510"/>
                        <a:pt x="9151" y="1302"/>
                        <a:pt x="9079" y="2238"/>
                      </a:cubicBezTo>
                      <a:lnTo>
                        <a:pt x="9079" y="223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</p:grpSp>
          <p:grpSp>
            <p:nvGrpSpPr>
              <p:cNvPr id="1222" name="Graphic 6">
                <a:extLst>
                  <a:ext uri="{FF2B5EF4-FFF2-40B4-BE49-F238E27FC236}">
                    <a16:creationId xmlns:a16="http://schemas.microsoft.com/office/drawing/2014/main" id="{8ED65515-AF79-022F-94B1-D6287C20866D}"/>
                  </a:ext>
                </a:extLst>
              </p:cNvPr>
              <p:cNvGrpSpPr/>
              <p:nvPr/>
            </p:nvGrpSpPr>
            <p:grpSpPr>
              <a:xfrm>
                <a:off x="8785701" y="5335998"/>
                <a:ext cx="44091" cy="127262"/>
                <a:chOff x="8785701" y="5335998"/>
                <a:chExt cx="44091" cy="127262"/>
              </a:xfrm>
            </p:grpSpPr>
            <p:sp>
              <p:nvSpPr>
                <p:cNvPr id="1235" name="Freeform: Shape 1234">
                  <a:extLst>
                    <a:ext uri="{FF2B5EF4-FFF2-40B4-BE49-F238E27FC236}">
                      <a16:creationId xmlns:a16="http://schemas.microsoft.com/office/drawing/2014/main" id="{1B2274FB-8507-5881-B845-42B11DA118FD}"/>
                    </a:ext>
                  </a:extLst>
                </p:cNvPr>
                <p:cNvSpPr/>
                <p:nvPr/>
              </p:nvSpPr>
              <p:spPr>
                <a:xfrm>
                  <a:off x="8785701" y="5335998"/>
                  <a:ext cx="44091" cy="84257"/>
                </a:xfrm>
                <a:custGeom>
                  <a:avLst/>
                  <a:gdLst>
                    <a:gd name="connsiteX0" fmla="*/ 42905 w 44091"/>
                    <a:gd name="connsiteY0" fmla="*/ 40408 h 84257"/>
                    <a:gd name="connsiteX1" fmla="*/ 40528 w 44091"/>
                    <a:gd name="connsiteY1" fmla="*/ 71158 h 84257"/>
                    <a:gd name="connsiteX2" fmla="*/ 19932 w 44091"/>
                    <a:gd name="connsiteY2" fmla="*/ 84193 h 84257"/>
                    <a:gd name="connsiteX3" fmla="*/ 1497 w 44091"/>
                    <a:gd name="connsiteY3" fmla="*/ 68206 h 84257"/>
                    <a:gd name="connsiteX4" fmla="*/ 3729 w 44091"/>
                    <a:gd name="connsiteY4" fmla="*/ 37456 h 84257"/>
                    <a:gd name="connsiteX5" fmla="*/ 16043 w 44091"/>
                    <a:gd name="connsiteY5" fmla="*/ 10522 h 84257"/>
                    <a:gd name="connsiteX6" fmla="*/ 26198 w 44091"/>
                    <a:gd name="connsiteY6" fmla="*/ 8 h 84257"/>
                    <a:gd name="connsiteX7" fmla="*/ 34696 w 44091"/>
                    <a:gd name="connsiteY7" fmla="*/ 11891 h 84257"/>
                    <a:gd name="connsiteX8" fmla="*/ 42833 w 44091"/>
                    <a:gd name="connsiteY8" fmla="*/ 40336 h 84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091" h="84257">
                      <a:moveTo>
                        <a:pt x="42905" y="40408"/>
                      </a:moveTo>
                      <a:cubicBezTo>
                        <a:pt x="44849" y="51786"/>
                        <a:pt x="44634" y="62876"/>
                        <a:pt x="40528" y="71158"/>
                      </a:cubicBezTo>
                      <a:cubicBezTo>
                        <a:pt x="36639" y="79512"/>
                        <a:pt x="28718" y="84913"/>
                        <a:pt x="19932" y="84193"/>
                      </a:cubicBezTo>
                      <a:cubicBezTo>
                        <a:pt x="11147" y="83545"/>
                        <a:pt x="4162" y="76991"/>
                        <a:pt x="1497" y="68206"/>
                      </a:cubicBezTo>
                      <a:cubicBezTo>
                        <a:pt x="-1311" y="59420"/>
                        <a:pt x="56" y="48402"/>
                        <a:pt x="3729" y="37456"/>
                      </a:cubicBezTo>
                      <a:cubicBezTo>
                        <a:pt x="7402" y="26437"/>
                        <a:pt x="12155" y="17220"/>
                        <a:pt x="16043" y="10522"/>
                      </a:cubicBezTo>
                      <a:cubicBezTo>
                        <a:pt x="20005" y="3825"/>
                        <a:pt x="23173" y="-208"/>
                        <a:pt x="26198" y="8"/>
                      </a:cubicBezTo>
                      <a:cubicBezTo>
                        <a:pt x="29150" y="225"/>
                        <a:pt x="31743" y="4689"/>
                        <a:pt x="34696" y="11891"/>
                      </a:cubicBezTo>
                      <a:cubicBezTo>
                        <a:pt x="37504" y="19092"/>
                        <a:pt x="40817" y="28958"/>
                        <a:pt x="42833" y="403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236" name="Freeform: Shape 1235">
                  <a:extLst>
                    <a:ext uri="{FF2B5EF4-FFF2-40B4-BE49-F238E27FC236}">
                      <a16:creationId xmlns:a16="http://schemas.microsoft.com/office/drawing/2014/main" id="{A5B12BB1-EC06-C150-C007-908005978166}"/>
                    </a:ext>
                  </a:extLst>
                </p:cNvPr>
                <p:cNvSpPr/>
                <p:nvPr/>
              </p:nvSpPr>
              <p:spPr>
                <a:xfrm rot="-5142600">
                  <a:off x="8785310" y="5419882"/>
                  <a:ext cx="37447" cy="27005"/>
                </a:xfrm>
                <a:custGeom>
                  <a:avLst/>
                  <a:gdLst>
                    <a:gd name="connsiteX0" fmla="*/ 0 w 37447"/>
                    <a:gd name="connsiteY0" fmla="*/ 0 h 27005"/>
                    <a:gd name="connsiteX1" fmla="*/ 37447 w 37447"/>
                    <a:gd name="connsiteY1" fmla="*/ 0 h 27005"/>
                    <a:gd name="connsiteX2" fmla="*/ 37447 w 37447"/>
                    <a:gd name="connsiteY2" fmla="*/ 27005 h 27005"/>
                    <a:gd name="connsiteX3" fmla="*/ 0 w 37447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447" h="27005">
                      <a:moveTo>
                        <a:pt x="0" y="0"/>
                      </a:moveTo>
                      <a:lnTo>
                        <a:pt x="37447" y="0"/>
                      </a:lnTo>
                      <a:lnTo>
                        <a:pt x="37447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grpSp>
              <p:nvGrpSpPr>
                <p:cNvPr id="1237" name="Graphic 6">
                  <a:extLst>
                    <a:ext uri="{FF2B5EF4-FFF2-40B4-BE49-F238E27FC236}">
                      <a16:creationId xmlns:a16="http://schemas.microsoft.com/office/drawing/2014/main" id="{C85DEE4E-8253-2296-D61E-ECB41AF8FB19}"/>
                    </a:ext>
                  </a:extLst>
                </p:cNvPr>
                <p:cNvGrpSpPr/>
                <p:nvPr/>
              </p:nvGrpSpPr>
              <p:grpSpPr>
                <a:xfrm>
                  <a:off x="8791225" y="5451079"/>
                  <a:ext cx="23486" cy="10020"/>
                  <a:chOff x="8791225" y="5451079"/>
                  <a:chExt cx="23486" cy="10020"/>
                </a:xfrm>
                <a:solidFill>
                  <a:srgbClr val="333333"/>
                </a:solidFill>
              </p:grpSpPr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11EBC93E-78B4-522A-A37C-FC5019435EDA}"/>
                      </a:ext>
                    </a:extLst>
                  </p:cNvPr>
                  <p:cNvSpPr/>
                  <p:nvPr/>
                </p:nvSpPr>
                <p:spPr>
                  <a:xfrm>
                    <a:off x="8791658" y="5451079"/>
                    <a:ext cx="23054" cy="4547"/>
                  </a:xfrm>
                  <a:custGeom>
                    <a:avLst/>
                    <a:gdLst>
                      <a:gd name="connsiteX0" fmla="*/ 22977 w 23054"/>
                      <a:gd name="connsiteY0" fmla="*/ 3174 h 4547"/>
                      <a:gd name="connsiteX1" fmla="*/ 21249 w 23054"/>
                      <a:gd name="connsiteY1" fmla="*/ 4542 h 4547"/>
                      <a:gd name="connsiteX2" fmla="*/ 1517 w 23054"/>
                      <a:gd name="connsiteY2" fmla="*/ 3030 h 4547"/>
                      <a:gd name="connsiteX3" fmla="*/ 5 w 23054"/>
                      <a:gd name="connsiteY3" fmla="*/ 1374 h 4547"/>
                      <a:gd name="connsiteX4" fmla="*/ 5 w 23054"/>
                      <a:gd name="connsiteY4" fmla="*/ 1374 h 4547"/>
                      <a:gd name="connsiteX5" fmla="*/ 1733 w 23054"/>
                      <a:gd name="connsiteY5" fmla="*/ 5 h 4547"/>
                      <a:gd name="connsiteX6" fmla="*/ 21537 w 23054"/>
                      <a:gd name="connsiteY6" fmla="*/ 1446 h 4547"/>
                      <a:gd name="connsiteX7" fmla="*/ 23049 w 23054"/>
                      <a:gd name="connsiteY7" fmla="*/ 3102 h 4547"/>
                      <a:gd name="connsiteX8" fmla="*/ 23049 w 23054"/>
                      <a:gd name="connsiteY8" fmla="*/ 3102 h 4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4" h="4547">
                        <a:moveTo>
                          <a:pt x="22977" y="3174"/>
                        </a:moveTo>
                        <a:cubicBezTo>
                          <a:pt x="22977" y="3967"/>
                          <a:pt x="22185" y="4614"/>
                          <a:pt x="21249" y="4542"/>
                        </a:cubicBezTo>
                        <a:lnTo>
                          <a:pt x="1517" y="3030"/>
                        </a:lnTo>
                        <a:cubicBezTo>
                          <a:pt x="653" y="3030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82"/>
                          <a:pt x="869" y="-66"/>
                          <a:pt x="1733" y="5"/>
                        </a:cubicBezTo>
                        <a:lnTo>
                          <a:pt x="21537" y="1446"/>
                        </a:lnTo>
                        <a:cubicBezTo>
                          <a:pt x="22401" y="1446"/>
                          <a:pt x="23121" y="2238"/>
                          <a:pt x="23049" y="3102"/>
                        </a:cubicBezTo>
                        <a:lnTo>
                          <a:pt x="23049" y="310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33B91984-EFA7-1616-EF8F-3B981694121F}"/>
                      </a:ext>
                    </a:extLst>
                  </p:cNvPr>
                  <p:cNvSpPr/>
                  <p:nvPr/>
                </p:nvSpPr>
                <p:spPr>
                  <a:xfrm>
                    <a:off x="8791513" y="5453672"/>
                    <a:ext cx="23055" cy="4548"/>
                  </a:xfrm>
                  <a:custGeom>
                    <a:avLst/>
                    <a:gdLst>
                      <a:gd name="connsiteX0" fmla="*/ 22978 w 23055"/>
                      <a:gd name="connsiteY0" fmla="*/ 3175 h 4548"/>
                      <a:gd name="connsiteX1" fmla="*/ 21249 w 23055"/>
                      <a:gd name="connsiteY1" fmla="*/ 4543 h 4548"/>
                      <a:gd name="connsiteX2" fmla="*/ 1517 w 23055"/>
                      <a:gd name="connsiteY2" fmla="*/ 3031 h 4548"/>
                      <a:gd name="connsiteX3" fmla="*/ 5 w 23055"/>
                      <a:gd name="connsiteY3" fmla="*/ 1374 h 4548"/>
                      <a:gd name="connsiteX4" fmla="*/ 5 w 23055"/>
                      <a:gd name="connsiteY4" fmla="*/ 1374 h 4548"/>
                      <a:gd name="connsiteX5" fmla="*/ 1806 w 23055"/>
                      <a:gd name="connsiteY5" fmla="*/ 6 h 4548"/>
                      <a:gd name="connsiteX6" fmla="*/ 21538 w 23055"/>
                      <a:gd name="connsiteY6" fmla="*/ 1446 h 4548"/>
                      <a:gd name="connsiteX7" fmla="*/ 23050 w 23055"/>
                      <a:gd name="connsiteY7" fmla="*/ 3103 h 4548"/>
                      <a:gd name="connsiteX8" fmla="*/ 23050 w 23055"/>
                      <a:gd name="connsiteY8" fmla="*/ 3103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548">
                        <a:moveTo>
                          <a:pt x="22978" y="3175"/>
                        </a:moveTo>
                        <a:cubicBezTo>
                          <a:pt x="22978" y="3967"/>
                          <a:pt x="22113" y="4615"/>
                          <a:pt x="21249" y="4543"/>
                        </a:cubicBezTo>
                        <a:lnTo>
                          <a:pt x="1517" y="3031"/>
                        </a:lnTo>
                        <a:cubicBezTo>
                          <a:pt x="581" y="2958"/>
                          <a:pt x="-67" y="2239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10"/>
                          <a:pt x="870" y="-66"/>
                          <a:pt x="1806" y="6"/>
                        </a:cubicBezTo>
                        <a:lnTo>
                          <a:pt x="21538" y="1446"/>
                        </a:lnTo>
                        <a:cubicBezTo>
                          <a:pt x="22474" y="1446"/>
                          <a:pt x="23122" y="2239"/>
                          <a:pt x="23050" y="3103"/>
                        </a:cubicBezTo>
                        <a:lnTo>
                          <a:pt x="23050" y="310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4BE49E5E-318C-6C7B-262A-F5203B37C5B9}"/>
                      </a:ext>
                    </a:extLst>
                  </p:cNvPr>
                  <p:cNvSpPr/>
                  <p:nvPr/>
                </p:nvSpPr>
                <p:spPr>
                  <a:xfrm>
                    <a:off x="8791225" y="5456552"/>
                    <a:ext cx="23054" cy="4548"/>
                  </a:xfrm>
                  <a:custGeom>
                    <a:avLst/>
                    <a:gdLst>
                      <a:gd name="connsiteX0" fmla="*/ 23049 w 23054"/>
                      <a:gd name="connsiteY0" fmla="*/ 3103 h 4548"/>
                      <a:gd name="connsiteX1" fmla="*/ 21249 w 23054"/>
                      <a:gd name="connsiteY1" fmla="*/ 4543 h 4548"/>
                      <a:gd name="connsiteX2" fmla="*/ 1517 w 23054"/>
                      <a:gd name="connsiteY2" fmla="*/ 3031 h 4548"/>
                      <a:gd name="connsiteX3" fmla="*/ 5 w 23054"/>
                      <a:gd name="connsiteY3" fmla="*/ 1374 h 4548"/>
                      <a:gd name="connsiteX4" fmla="*/ 5 w 23054"/>
                      <a:gd name="connsiteY4" fmla="*/ 1374 h 4548"/>
                      <a:gd name="connsiteX5" fmla="*/ 1805 w 23054"/>
                      <a:gd name="connsiteY5" fmla="*/ 6 h 4548"/>
                      <a:gd name="connsiteX6" fmla="*/ 21537 w 23054"/>
                      <a:gd name="connsiteY6" fmla="*/ 1519 h 4548"/>
                      <a:gd name="connsiteX7" fmla="*/ 23049 w 23054"/>
                      <a:gd name="connsiteY7" fmla="*/ 3175 h 4548"/>
                      <a:gd name="connsiteX8" fmla="*/ 23049 w 23054"/>
                      <a:gd name="connsiteY8" fmla="*/ 3175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4" h="4548">
                        <a:moveTo>
                          <a:pt x="23049" y="3103"/>
                        </a:moveTo>
                        <a:cubicBezTo>
                          <a:pt x="23049" y="3967"/>
                          <a:pt x="22185" y="4615"/>
                          <a:pt x="21249" y="4543"/>
                        </a:cubicBezTo>
                        <a:lnTo>
                          <a:pt x="1517" y="3031"/>
                        </a:lnTo>
                        <a:cubicBezTo>
                          <a:pt x="653" y="3031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7" y="510"/>
                          <a:pt x="869" y="-66"/>
                          <a:pt x="1805" y="6"/>
                        </a:cubicBezTo>
                        <a:lnTo>
                          <a:pt x="21537" y="1519"/>
                        </a:lnTo>
                        <a:cubicBezTo>
                          <a:pt x="22473" y="1519"/>
                          <a:pt x="23121" y="2311"/>
                          <a:pt x="23049" y="3175"/>
                        </a:cubicBezTo>
                        <a:lnTo>
                          <a:pt x="23049" y="317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grpSp>
              <p:nvGrpSpPr>
                <p:cNvPr id="1238" name="Graphic 6">
                  <a:extLst>
                    <a:ext uri="{FF2B5EF4-FFF2-40B4-BE49-F238E27FC236}">
                      <a16:creationId xmlns:a16="http://schemas.microsoft.com/office/drawing/2014/main" id="{209D3B88-36C0-AA52-631D-AF92D0D64F0E}"/>
                    </a:ext>
                  </a:extLst>
                </p:cNvPr>
                <p:cNvGrpSpPr/>
                <p:nvPr/>
              </p:nvGrpSpPr>
              <p:grpSpPr>
                <a:xfrm>
                  <a:off x="8797640" y="5388532"/>
                  <a:ext cx="17859" cy="27266"/>
                  <a:chOff x="8797640" y="5388532"/>
                  <a:chExt cx="17859" cy="27266"/>
                </a:xfrm>
                <a:noFill/>
              </p:grpSpPr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8746039F-0323-6B34-9898-6C39860169CB}"/>
                      </a:ext>
                    </a:extLst>
                  </p:cNvPr>
                  <p:cNvSpPr/>
                  <p:nvPr/>
                </p:nvSpPr>
                <p:spPr>
                  <a:xfrm>
                    <a:off x="8797640" y="5390521"/>
                    <a:ext cx="1800" cy="24052"/>
                  </a:xfrm>
                  <a:custGeom>
                    <a:avLst/>
                    <a:gdLst>
                      <a:gd name="connsiteX0" fmla="*/ 0 w 1800"/>
                      <a:gd name="connsiteY0" fmla="*/ 24053 h 24052"/>
                      <a:gd name="connsiteX1" fmla="*/ 1800 w 1800"/>
                      <a:gd name="connsiteY1" fmla="*/ 0 h 2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052">
                        <a:moveTo>
                          <a:pt x="0" y="24053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82A3EED7-9F59-5563-5E96-7380C32F68C7}"/>
                      </a:ext>
                    </a:extLst>
                  </p:cNvPr>
                  <p:cNvSpPr/>
                  <p:nvPr/>
                </p:nvSpPr>
                <p:spPr>
                  <a:xfrm>
                    <a:off x="8813699" y="5391673"/>
                    <a:ext cx="1800" cy="24124"/>
                  </a:xfrm>
                  <a:custGeom>
                    <a:avLst/>
                    <a:gdLst>
                      <a:gd name="connsiteX0" fmla="*/ 0 w 1800"/>
                      <a:gd name="connsiteY0" fmla="*/ 24125 h 24124"/>
                      <a:gd name="connsiteX1" fmla="*/ 1800 w 1800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124">
                        <a:moveTo>
                          <a:pt x="0" y="24125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3685A38A-EE8C-D18C-5B6F-C66A454292FE}"/>
                      </a:ext>
                    </a:extLst>
                  </p:cNvPr>
                  <p:cNvSpPr/>
                  <p:nvPr/>
                </p:nvSpPr>
                <p:spPr>
                  <a:xfrm>
                    <a:off x="8799440" y="5388532"/>
                    <a:ext cx="16059" cy="6118"/>
                  </a:xfrm>
                  <a:custGeom>
                    <a:avLst/>
                    <a:gdLst>
                      <a:gd name="connsiteX0" fmla="*/ 0 w 16059"/>
                      <a:gd name="connsiteY0" fmla="*/ 1990 h 6118"/>
                      <a:gd name="connsiteX1" fmla="*/ 2017 w 16059"/>
                      <a:gd name="connsiteY1" fmla="*/ 45 h 6118"/>
                      <a:gd name="connsiteX2" fmla="*/ 4969 w 16059"/>
                      <a:gd name="connsiteY2" fmla="*/ 1845 h 6118"/>
                      <a:gd name="connsiteX3" fmla="*/ 5401 w 16059"/>
                      <a:gd name="connsiteY3" fmla="*/ 4366 h 6118"/>
                      <a:gd name="connsiteX4" fmla="*/ 4321 w 16059"/>
                      <a:gd name="connsiteY4" fmla="*/ 3862 h 6118"/>
                      <a:gd name="connsiteX5" fmla="*/ 6769 w 16059"/>
                      <a:gd name="connsiteY5" fmla="*/ 477 h 6118"/>
                      <a:gd name="connsiteX6" fmla="*/ 8497 w 16059"/>
                      <a:gd name="connsiteY6" fmla="*/ 5086 h 6118"/>
                      <a:gd name="connsiteX7" fmla="*/ 10226 w 16059"/>
                      <a:gd name="connsiteY7" fmla="*/ 1413 h 6118"/>
                      <a:gd name="connsiteX8" fmla="*/ 11522 w 16059"/>
                      <a:gd name="connsiteY8" fmla="*/ 5950 h 6118"/>
                      <a:gd name="connsiteX9" fmla="*/ 11666 w 16059"/>
                      <a:gd name="connsiteY9" fmla="*/ 2422 h 6118"/>
                      <a:gd name="connsiteX10" fmla="*/ 16059 w 16059"/>
                      <a:gd name="connsiteY10" fmla="*/ 3286 h 6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59" h="6118">
                        <a:moveTo>
                          <a:pt x="0" y="1990"/>
                        </a:moveTo>
                        <a:cubicBezTo>
                          <a:pt x="288" y="1270"/>
                          <a:pt x="432" y="405"/>
                          <a:pt x="2017" y="45"/>
                        </a:cubicBezTo>
                        <a:cubicBezTo>
                          <a:pt x="3240" y="-243"/>
                          <a:pt x="4465" y="909"/>
                          <a:pt x="4969" y="1845"/>
                        </a:cubicBezTo>
                        <a:cubicBezTo>
                          <a:pt x="5401" y="2566"/>
                          <a:pt x="5617" y="3574"/>
                          <a:pt x="5401" y="4366"/>
                        </a:cubicBezTo>
                        <a:cubicBezTo>
                          <a:pt x="5113" y="5302"/>
                          <a:pt x="4537" y="4366"/>
                          <a:pt x="4321" y="3862"/>
                        </a:cubicBezTo>
                        <a:cubicBezTo>
                          <a:pt x="3889" y="2422"/>
                          <a:pt x="5041" y="117"/>
                          <a:pt x="6769" y="477"/>
                        </a:cubicBezTo>
                        <a:cubicBezTo>
                          <a:pt x="8066" y="765"/>
                          <a:pt x="9866" y="4078"/>
                          <a:pt x="8497" y="5086"/>
                        </a:cubicBezTo>
                        <a:cubicBezTo>
                          <a:pt x="7921" y="5446"/>
                          <a:pt x="7274" y="1053"/>
                          <a:pt x="10226" y="1413"/>
                        </a:cubicBezTo>
                        <a:cubicBezTo>
                          <a:pt x="11594" y="1630"/>
                          <a:pt x="12891" y="5158"/>
                          <a:pt x="11522" y="5950"/>
                        </a:cubicBezTo>
                        <a:cubicBezTo>
                          <a:pt x="9650" y="6959"/>
                          <a:pt x="10442" y="3142"/>
                          <a:pt x="11666" y="2422"/>
                        </a:cubicBezTo>
                        <a:cubicBezTo>
                          <a:pt x="12819" y="1702"/>
                          <a:pt x="15627" y="1485"/>
                          <a:pt x="16059" y="3286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sp>
              <p:nvSpPr>
                <p:cNvPr id="1239" name="Freeform: Shape 1238">
                  <a:extLst>
                    <a:ext uri="{FF2B5EF4-FFF2-40B4-BE49-F238E27FC236}">
                      <a16:creationId xmlns:a16="http://schemas.microsoft.com/office/drawing/2014/main" id="{4F0719F5-EA55-CFA2-948C-72D02B23BE79}"/>
                    </a:ext>
                  </a:extLst>
                </p:cNvPr>
                <p:cNvSpPr/>
                <p:nvPr/>
              </p:nvSpPr>
              <p:spPr>
                <a:xfrm>
                  <a:off x="8797563" y="5459577"/>
                  <a:ext cx="9155" cy="3683"/>
                </a:xfrm>
                <a:custGeom>
                  <a:avLst/>
                  <a:gdLst>
                    <a:gd name="connsiteX0" fmla="*/ 9151 w 9155"/>
                    <a:gd name="connsiteY0" fmla="*/ 2166 h 3683"/>
                    <a:gd name="connsiteX1" fmla="*/ 7423 w 9155"/>
                    <a:gd name="connsiteY1" fmla="*/ 3678 h 3683"/>
                    <a:gd name="connsiteX2" fmla="*/ 1517 w 9155"/>
                    <a:gd name="connsiteY2" fmla="*/ 3246 h 3683"/>
                    <a:gd name="connsiteX3" fmla="*/ 5 w 9155"/>
                    <a:gd name="connsiteY3" fmla="*/ 1518 h 3683"/>
                    <a:gd name="connsiteX4" fmla="*/ 5 w 9155"/>
                    <a:gd name="connsiteY4" fmla="*/ 1518 h 3683"/>
                    <a:gd name="connsiteX5" fmla="*/ 1733 w 9155"/>
                    <a:gd name="connsiteY5" fmla="*/ 5 h 3683"/>
                    <a:gd name="connsiteX6" fmla="*/ 7639 w 9155"/>
                    <a:gd name="connsiteY6" fmla="*/ 438 h 3683"/>
                    <a:gd name="connsiteX7" fmla="*/ 9151 w 9155"/>
                    <a:gd name="connsiteY7" fmla="*/ 2238 h 3683"/>
                    <a:gd name="connsiteX8" fmla="*/ 9151 w 9155"/>
                    <a:gd name="connsiteY8" fmla="*/ 2238 h 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55" h="3683">
                      <a:moveTo>
                        <a:pt x="9151" y="2166"/>
                      </a:moveTo>
                      <a:cubicBezTo>
                        <a:pt x="9079" y="3030"/>
                        <a:pt x="8287" y="3750"/>
                        <a:pt x="7423" y="3678"/>
                      </a:cubicBezTo>
                      <a:lnTo>
                        <a:pt x="1517" y="3246"/>
                      </a:lnTo>
                      <a:cubicBezTo>
                        <a:pt x="653" y="3246"/>
                        <a:pt x="-67" y="2382"/>
                        <a:pt x="5" y="1518"/>
                      </a:cubicBezTo>
                      <a:lnTo>
                        <a:pt x="5" y="1518"/>
                      </a:lnTo>
                      <a:cubicBezTo>
                        <a:pt x="5" y="582"/>
                        <a:pt x="869" y="-66"/>
                        <a:pt x="1733" y="5"/>
                      </a:cubicBezTo>
                      <a:lnTo>
                        <a:pt x="7639" y="438"/>
                      </a:lnTo>
                      <a:cubicBezTo>
                        <a:pt x="8503" y="510"/>
                        <a:pt x="9223" y="1302"/>
                        <a:pt x="9151" y="2238"/>
                      </a:cubicBezTo>
                      <a:lnTo>
                        <a:pt x="9151" y="223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</p:grpSp>
          <p:grpSp>
            <p:nvGrpSpPr>
              <p:cNvPr id="1223" name="Graphic 6">
                <a:extLst>
                  <a:ext uri="{FF2B5EF4-FFF2-40B4-BE49-F238E27FC236}">
                    <a16:creationId xmlns:a16="http://schemas.microsoft.com/office/drawing/2014/main" id="{19356CEB-B2E4-B91B-C2C2-573D202F7E0F}"/>
                  </a:ext>
                </a:extLst>
              </p:cNvPr>
              <p:cNvGrpSpPr/>
              <p:nvPr/>
            </p:nvGrpSpPr>
            <p:grpSpPr>
              <a:xfrm>
                <a:off x="8477624" y="5148833"/>
                <a:ext cx="44123" cy="127190"/>
                <a:chOff x="8477624" y="5148833"/>
                <a:chExt cx="44123" cy="127190"/>
              </a:xfrm>
            </p:grpSpPr>
            <p:sp>
              <p:nvSpPr>
                <p:cNvPr id="1224" name="Freeform: Shape 1223">
                  <a:extLst>
                    <a:ext uri="{FF2B5EF4-FFF2-40B4-BE49-F238E27FC236}">
                      <a16:creationId xmlns:a16="http://schemas.microsoft.com/office/drawing/2014/main" id="{1E54E25A-D789-A2EC-ABEB-98B201A9AEBA}"/>
                    </a:ext>
                  </a:extLst>
                </p:cNvPr>
                <p:cNvSpPr/>
                <p:nvPr/>
              </p:nvSpPr>
              <p:spPr>
                <a:xfrm>
                  <a:off x="8477624" y="5148833"/>
                  <a:ext cx="44123" cy="84184"/>
                </a:xfrm>
                <a:custGeom>
                  <a:avLst/>
                  <a:gdLst>
                    <a:gd name="connsiteX0" fmla="*/ 42905 w 44123"/>
                    <a:gd name="connsiteY0" fmla="*/ 40336 h 84184"/>
                    <a:gd name="connsiteX1" fmla="*/ 40528 w 44123"/>
                    <a:gd name="connsiteY1" fmla="*/ 71086 h 84184"/>
                    <a:gd name="connsiteX2" fmla="*/ 19932 w 44123"/>
                    <a:gd name="connsiteY2" fmla="*/ 84121 h 84184"/>
                    <a:gd name="connsiteX3" fmla="*/ 1497 w 44123"/>
                    <a:gd name="connsiteY3" fmla="*/ 68134 h 84184"/>
                    <a:gd name="connsiteX4" fmla="*/ 3729 w 44123"/>
                    <a:gd name="connsiteY4" fmla="*/ 37384 h 84184"/>
                    <a:gd name="connsiteX5" fmla="*/ 16044 w 44123"/>
                    <a:gd name="connsiteY5" fmla="*/ 10450 h 84184"/>
                    <a:gd name="connsiteX6" fmla="*/ 26198 w 44123"/>
                    <a:gd name="connsiteY6" fmla="*/ 8 h 84184"/>
                    <a:gd name="connsiteX7" fmla="*/ 34696 w 44123"/>
                    <a:gd name="connsiteY7" fmla="*/ 11890 h 84184"/>
                    <a:gd name="connsiteX8" fmla="*/ 42833 w 44123"/>
                    <a:gd name="connsiteY8" fmla="*/ 40408 h 8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23" h="84184">
                      <a:moveTo>
                        <a:pt x="42905" y="40336"/>
                      </a:moveTo>
                      <a:cubicBezTo>
                        <a:pt x="44922" y="51714"/>
                        <a:pt x="44634" y="62804"/>
                        <a:pt x="40528" y="71086"/>
                      </a:cubicBezTo>
                      <a:cubicBezTo>
                        <a:pt x="36640" y="79440"/>
                        <a:pt x="28719" y="84841"/>
                        <a:pt x="19932" y="84121"/>
                      </a:cubicBezTo>
                      <a:cubicBezTo>
                        <a:pt x="11075" y="83472"/>
                        <a:pt x="4090" y="76919"/>
                        <a:pt x="1497" y="68134"/>
                      </a:cubicBezTo>
                      <a:cubicBezTo>
                        <a:pt x="-1311" y="59276"/>
                        <a:pt x="56" y="48330"/>
                        <a:pt x="3729" y="37384"/>
                      </a:cubicBezTo>
                      <a:cubicBezTo>
                        <a:pt x="7402" y="26365"/>
                        <a:pt x="12155" y="17148"/>
                        <a:pt x="16044" y="10450"/>
                      </a:cubicBezTo>
                      <a:cubicBezTo>
                        <a:pt x="20005" y="3825"/>
                        <a:pt x="23246" y="-208"/>
                        <a:pt x="26198" y="8"/>
                      </a:cubicBezTo>
                      <a:cubicBezTo>
                        <a:pt x="29150" y="224"/>
                        <a:pt x="31743" y="4689"/>
                        <a:pt x="34696" y="11890"/>
                      </a:cubicBezTo>
                      <a:cubicBezTo>
                        <a:pt x="37504" y="19092"/>
                        <a:pt x="40817" y="28958"/>
                        <a:pt x="42833" y="404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sp>
              <p:nvSpPr>
                <p:cNvPr id="1225" name="Freeform: Shape 1224">
                  <a:extLst>
                    <a:ext uri="{FF2B5EF4-FFF2-40B4-BE49-F238E27FC236}">
                      <a16:creationId xmlns:a16="http://schemas.microsoft.com/office/drawing/2014/main" id="{C66F88B2-8F3A-905F-1AC5-4A601D599506}"/>
                    </a:ext>
                  </a:extLst>
                </p:cNvPr>
                <p:cNvSpPr/>
                <p:nvPr/>
              </p:nvSpPr>
              <p:spPr>
                <a:xfrm rot="-5142600">
                  <a:off x="8476931" y="5232359"/>
                  <a:ext cx="37519" cy="27005"/>
                </a:xfrm>
                <a:custGeom>
                  <a:avLst/>
                  <a:gdLst>
                    <a:gd name="connsiteX0" fmla="*/ 0 w 37519"/>
                    <a:gd name="connsiteY0" fmla="*/ 0 h 27005"/>
                    <a:gd name="connsiteX1" fmla="*/ 37519 w 37519"/>
                    <a:gd name="connsiteY1" fmla="*/ 0 h 27005"/>
                    <a:gd name="connsiteX2" fmla="*/ 37519 w 37519"/>
                    <a:gd name="connsiteY2" fmla="*/ 27005 h 27005"/>
                    <a:gd name="connsiteX3" fmla="*/ 0 w 37519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9" h="27005">
                      <a:moveTo>
                        <a:pt x="0" y="0"/>
                      </a:moveTo>
                      <a:lnTo>
                        <a:pt x="37519" y="0"/>
                      </a:lnTo>
                      <a:lnTo>
                        <a:pt x="37519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  <p:grpSp>
              <p:nvGrpSpPr>
                <p:cNvPr id="1226" name="Graphic 6">
                  <a:extLst>
                    <a:ext uri="{FF2B5EF4-FFF2-40B4-BE49-F238E27FC236}">
                      <a16:creationId xmlns:a16="http://schemas.microsoft.com/office/drawing/2014/main" id="{6F17BBE3-ECC4-119B-D1C5-50DDB2240FEB}"/>
                    </a:ext>
                  </a:extLst>
                </p:cNvPr>
                <p:cNvGrpSpPr/>
                <p:nvPr/>
              </p:nvGrpSpPr>
              <p:grpSpPr>
                <a:xfrm>
                  <a:off x="8483148" y="5263915"/>
                  <a:ext cx="23487" cy="9943"/>
                  <a:chOff x="8483148" y="5263915"/>
                  <a:chExt cx="23487" cy="9943"/>
                </a:xfrm>
                <a:solidFill>
                  <a:srgbClr val="333333"/>
                </a:solidFill>
              </p:grpSpPr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68E7EF6F-96C2-F690-E9C1-482046F6E8BF}"/>
                      </a:ext>
                    </a:extLst>
                  </p:cNvPr>
                  <p:cNvSpPr/>
                  <p:nvPr/>
                </p:nvSpPr>
                <p:spPr>
                  <a:xfrm>
                    <a:off x="8483581" y="5263915"/>
                    <a:ext cx="23054" cy="4470"/>
                  </a:xfrm>
                  <a:custGeom>
                    <a:avLst/>
                    <a:gdLst>
                      <a:gd name="connsiteX0" fmla="*/ 22978 w 23054"/>
                      <a:gd name="connsiteY0" fmla="*/ 3030 h 4470"/>
                      <a:gd name="connsiteX1" fmla="*/ 21249 w 23054"/>
                      <a:gd name="connsiteY1" fmla="*/ 4470 h 4470"/>
                      <a:gd name="connsiteX2" fmla="*/ 1517 w 23054"/>
                      <a:gd name="connsiteY2" fmla="*/ 3030 h 4470"/>
                      <a:gd name="connsiteX3" fmla="*/ 5 w 23054"/>
                      <a:gd name="connsiteY3" fmla="*/ 1374 h 4470"/>
                      <a:gd name="connsiteX4" fmla="*/ 5 w 23054"/>
                      <a:gd name="connsiteY4" fmla="*/ 1374 h 4470"/>
                      <a:gd name="connsiteX5" fmla="*/ 1806 w 23054"/>
                      <a:gd name="connsiteY5" fmla="*/ 5 h 4470"/>
                      <a:gd name="connsiteX6" fmla="*/ 21538 w 23054"/>
                      <a:gd name="connsiteY6" fmla="*/ 1518 h 4470"/>
                      <a:gd name="connsiteX7" fmla="*/ 23050 w 23054"/>
                      <a:gd name="connsiteY7" fmla="*/ 3174 h 4470"/>
                      <a:gd name="connsiteX8" fmla="*/ 23050 w 23054"/>
                      <a:gd name="connsiteY8" fmla="*/ 3174 h 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4" h="4470">
                        <a:moveTo>
                          <a:pt x="22978" y="3030"/>
                        </a:moveTo>
                        <a:cubicBezTo>
                          <a:pt x="22978" y="3895"/>
                          <a:pt x="22186" y="4470"/>
                          <a:pt x="21249" y="4470"/>
                        </a:cubicBezTo>
                        <a:lnTo>
                          <a:pt x="1517" y="3030"/>
                        </a:lnTo>
                        <a:cubicBezTo>
                          <a:pt x="581" y="3030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82"/>
                          <a:pt x="870" y="-67"/>
                          <a:pt x="1806" y="5"/>
                        </a:cubicBezTo>
                        <a:lnTo>
                          <a:pt x="21538" y="1518"/>
                        </a:lnTo>
                        <a:cubicBezTo>
                          <a:pt x="22402" y="1518"/>
                          <a:pt x="23122" y="2310"/>
                          <a:pt x="23050" y="3174"/>
                        </a:cubicBezTo>
                        <a:lnTo>
                          <a:pt x="23050" y="317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09327414-D340-2282-F12E-9E2A5AA12C49}"/>
                      </a:ext>
                    </a:extLst>
                  </p:cNvPr>
                  <p:cNvSpPr/>
                  <p:nvPr/>
                </p:nvSpPr>
                <p:spPr>
                  <a:xfrm>
                    <a:off x="8483364" y="5266363"/>
                    <a:ext cx="23049" cy="4548"/>
                  </a:xfrm>
                  <a:custGeom>
                    <a:avLst/>
                    <a:gdLst>
                      <a:gd name="connsiteX0" fmla="*/ 23050 w 23049"/>
                      <a:gd name="connsiteY0" fmla="*/ 3174 h 4548"/>
                      <a:gd name="connsiteX1" fmla="*/ 21249 w 23049"/>
                      <a:gd name="connsiteY1" fmla="*/ 4542 h 4548"/>
                      <a:gd name="connsiteX2" fmla="*/ 1517 w 23049"/>
                      <a:gd name="connsiteY2" fmla="*/ 3102 h 4548"/>
                      <a:gd name="connsiteX3" fmla="*/ 5 w 23049"/>
                      <a:gd name="connsiteY3" fmla="*/ 1446 h 4548"/>
                      <a:gd name="connsiteX4" fmla="*/ 5 w 23049"/>
                      <a:gd name="connsiteY4" fmla="*/ 1446 h 4548"/>
                      <a:gd name="connsiteX5" fmla="*/ 1734 w 23049"/>
                      <a:gd name="connsiteY5" fmla="*/ 5 h 4548"/>
                      <a:gd name="connsiteX6" fmla="*/ 21466 w 23049"/>
                      <a:gd name="connsiteY6" fmla="*/ 1517 h 4548"/>
                      <a:gd name="connsiteX7" fmla="*/ 22978 w 23049"/>
                      <a:gd name="connsiteY7" fmla="*/ 3174 h 4548"/>
                      <a:gd name="connsiteX8" fmla="*/ 22978 w 23049"/>
                      <a:gd name="connsiteY8" fmla="*/ 3174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49" h="4548">
                        <a:moveTo>
                          <a:pt x="23050" y="3174"/>
                        </a:moveTo>
                        <a:cubicBezTo>
                          <a:pt x="22978" y="4038"/>
                          <a:pt x="22186" y="4614"/>
                          <a:pt x="21249" y="4542"/>
                        </a:cubicBezTo>
                        <a:lnTo>
                          <a:pt x="1517" y="3102"/>
                        </a:lnTo>
                        <a:cubicBezTo>
                          <a:pt x="581" y="3030"/>
                          <a:pt x="-67" y="2310"/>
                          <a:pt x="5" y="1446"/>
                        </a:cubicBezTo>
                        <a:lnTo>
                          <a:pt x="5" y="1446"/>
                        </a:lnTo>
                        <a:cubicBezTo>
                          <a:pt x="5" y="581"/>
                          <a:pt x="870" y="-67"/>
                          <a:pt x="1734" y="5"/>
                        </a:cubicBezTo>
                        <a:lnTo>
                          <a:pt x="21466" y="1517"/>
                        </a:lnTo>
                        <a:cubicBezTo>
                          <a:pt x="22330" y="1517"/>
                          <a:pt x="23050" y="2310"/>
                          <a:pt x="22978" y="3174"/>
                        </a:cubicBezTo>
                        <a:lnTo>
                          <a:pt x="22978" y="317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34" name="Freeform: Shape 1233">
                    <a:extLst>
                      <a:ext uri="{FF2B5EF4-FFF2-40B4-BE49-F238E27FC236}">
                        <a16:creationId xmlns:a16="http://schemas.microsoft.com/office/drawing/2014/main" id="{D7E957D2-79D8-39B7-EA50-5E07B3A0D664}"/>
                      </a:ext>
                    </a:extLst>
                  </p:cNvPr>
                  <p:cNvSpPr/>
                  <p:nvPr/>
                </p:nvSpPr>
                <p:spPr>
                  <a:xfrm>
                    <a:off x="8483148" y="5269315"/>
                    <a:ext cx="23055" cy="4543"/>
                  </a:xfrm>
                  <a:custGeom>
                    <a:avLst/>
                    <a:gdLst>
                      <a:gd name="connsiteX0" fmla="*/ 23051 w 23055"/>
                      <a:gd name="connsiteY0" fmla="*/ 3103 h 4543"/>
                      <a:gd name="connsiteX1" fmla="*/ 21250 w 23055"/>
                      <a:gd name="connsiteY1" fmla="*/ 4543 h 4543"/>
                      <a:gd name="connsiteX2" fmla="*/ 1518 w 23055"/>
                      <a:gd name="connsiteY2" fmla="*/ 3031 h 4543"/>
                      <a:gd name="connsiteX3" fmla="*/ 5 w 23055"/>
                      <a:gd name="connsiteY3" fmla="*/ 1374 h 4543"/>
                      <a:gd name="connsiteX4" fmla="*/ 5 w 23055"/>
                      <a:gd name="connsiteY4" fmla="*/ 1374 h 4543"/>
                      <a:gd name="connsiteX5" fmla="*/ 1806 w 23055"/>
                      <a:gd name="connsiteY5" fmla="*/ 6 h 4543"/>
                      <a:gd name="connsiteX6" fmla="*/ 21538 w 23055"/>
                      <a:gd name="connsiteY6" fmla="*/ 1446 h 4543"/>
                      <a:gd name="connsiteX7" fmla="*/ 23051 w 23055"/>
                      <a:gd name="connsiteY7" fmla="*/ 3103 h 4543"/>
                      <a:gd name="connsiteX8" fmla="*/ 23051 w 23055"/>
                      <a:gd name="connsiteY8" fmla="*/ 3103 h 4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543">
                        <a:moveTo>
                          <a:pt x="23051" y="3103"/>
                        </a:moveTo>
                        <a:cubicBezTo>
                          <a:pt x="23051" y="3967"/>
                          <a:pt x="22186" y="4543"/>
                          <a:pt x="21250" y="4543"/>
                        </a:cubicBezTo>
                        <a:lnTo>
                          <a:pt x="1518" y="3031"/>
                        </a:lnTo>
                        <a:cubicBezTo>
                          <a:pt x="582" y="3031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8" y="510"/>
                          <a:pt x="870" y="-66"/>
                          <a:pt x="1806" y="6"/>
                        </a:cubicBezTo>
                        <a:lnTo>
                          <a:pt x="21538" y="1446"/>
                        </a:lnTo>
                        <a:cubicBezTo>
                          <a:pt x="22474" y="1519"/>
                          <a:pt x="23123" y="2238"/>
                          <a:pt x="23051" y="3103"/>
                        </a:cubicBezTo>
                        <a:lnTo>
                          <a:pt x="23051" y="310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grpSp>
              <p:nvGrpSpPr>
                <p:cNvPr id="1227" name="Graphic 6">
                  <a:extLst>
                    <a:ext uri="{FF2B5EF4-FFF2-40B4-BE49-F238E27FC236}">
                      <a16:creationId xmlns:a16="http://schemas.microsoft.com/office/drawing/2014/main" id="{B26B3FE6-D021-FFAC-E29D-92FA2FD91F85}"/>
                    </a:ext>
                  </a:extLst>
                </p:cNvPr>
                <p:cNvGrpSpPr/>
                <p:nvPr/>
              </p:nvGrpSpPr>
              <p:grpSpPr>
                <a:xfrm>
                  <a:off x="8489563" y="5201223"/>
                  <a:ext cx="17931" cy="27338"/>
                  <a:chOff x="8489563" y="5201223"/>
                  <a:chExt cx="17931" cy="27338"/>
                </a:xfrm>
                <a:noFill/>
              </p:grpSpPr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EFB9E8BD-2C3B-589F-0AF0-F2592EFD27F7}"/>
                      </a:ext>
                    </a:extLst>
                  </p:cNvPr>
                  <p:cNvSpPr/>
                  <p:nvPr/>
                </p:nvSpPr>
                <p:spPr>
                  <a:xfrm>
                    <a:off x="8489563" y="5203212"/>
                    <a:ext cx="1800" cy="24124"/>
                  </a:xfrm>
                  <a:custGeom>
                    <a:avLst/>
                    <a:gdLst>
                      <a:gd name="connsiteX0" fmla="*/ 0 w 1800"/>
                      <a:gd name="connsiteY0" fmla="*/ 24125 h 24124"/>
                      <a:gd name="connsiteX1" fmla="*/ 1800 w 1800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124">
                        <a:moveTo>
                          <a:pt x="0" y="24125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4E77CE11-127B-051C-37F5-43726352F3BC}"/>
                      </a:ext>
                    </a:extLst>
                  </p:cNvPr>
                  <p:cNvSpPr/>
                  <p:nvPr/>
                </p:nvSpPr>
                <p:spPr>
                  <a:xfrm>
                    <a:off x="8505622" y="5204436"/>
                    <a:ext cx="1872" cy="24124"/>
                  </a:xfrm>
                  <a:custGeom>
                    <a:avLst/>
                    <a:gdLst>
                      <a:gd name="connsiteX0" fmla="*/ 0 w 1872"/>
                      <a:gd name="connsiteY0" fmla="*/ 24125 h 24124"/>
                      <a:gd name="connsiteX1" fmla="*/ 1872 w 1872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72" h="24124">
                        <a:moveTo>
                          <a:pt x="0" y="24125"/>
                        </a:moveTo>
                        <a:lnTo>
                          <a:pt x="1872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9B177B39-4CA5-BA2C-E0AE-59BC4C709B0F}"/>
                      </a:ext>
                    </a:extLst>
                  </p:cNvPr>
                  <p:cNvSpPr/>
                  <p:nvPr/>
                </p:nvSpPr>
                <p:spPr>
                  <a:xfrm>
                    <a:off x="8491363" y="5201223"/>
                    <a:ext cx="16059" cy="6138"/>
                  </a:xfrm>
                  <a:custGeom>
                    <a:avLst/>
                    <a:gdLst>
                      <a:gd name="connsiteX0" fmla="*/ 0 w 16059"/>
                      <a:gd name="connsiteY0" fmla="*/ 1990 h 6138"/>
                      <a:gd name="connsiteX1" fmla="*/ 2017 w 16059"/>
                      <a:gd name="connsiteY1" fmla="*/ 45 h 6138"/>
                      <a:gd name="connsiteX2" fmla="*/ 4969 w 16059"/>
                      <a:gd name="connsiteY2" fmla="*/ 1845 h 6138"/>
                      <a:gd name="connsiteX3" fmla="*/ 5401 w 16059"/>
                      <a:gd name="connsiteY3" fmla="*/ 4366 h 6138"/>
                      <a:gd name="connsiteX4" fmla="*/ 4321 w 16059"/>
                      <a:gd name="connsiteY4" fmla="*/ 3862 h 6138"/>
                      <a:gd name="connsiteX5" fmla="*/ 6770 w 16059"/>
                      <a:gd name="connsiteY5" fmla="*/ 477 h 6138"/>
                      <a:gd name="connsiteX6" fmla="*/ 8498 w 16059"/>
                      <a:gd name="connsiteY6" fmla="*/ 5086 h 6138"/>
                      <a:gd name="connsiteX7" fmla="*/ 10226 w 16059"/>
                      <a:gd name="connsiteY7" fmla="*/ 1413 h 6138"/>
                      <a:gd name="connsiteX8" fmla="*/ 11522 w 16059"/>
                      <a:gd name="connsiteY8" fmla="*/ 5950 h 6138"/>
                      <a:gd name="connsiteX9" fmla="*/ 11666 w 16059"/>
                      <a:gd name="connsiteY9" fmla="*/ 2422 h 6138"/>
                      <a:gd name="connsiteX10" fmla="*/ 16059 w 16059"/>
                      <a:gd name="connsiteY10" fmla="*/ 3286 h 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59" h="6138">
                        <a:moveTo>
                          <a:pt x="0" y="1990"/>
                        </a:moveTo>
                        <a:cubicBezTo>
                          <a:pt x="288" y="1270"/>
                          <a:pt x="433" y="405"/>
                          <a:pt x="2017" y="45"/>
                        </a:cubicBezTo>
                        <a:cubicBezTo>
                          <a:pt x="3241" y="-243"/>
                          <a:pt x="4465" y="909"/>
                          <a:pt x="4969" y="1845"/>
                        </a:cubicBezTo>
                        <a:cubicBezTo>
                          <a:pt x="5401" y="2566"/>
                          <a:pt x="5617" y="3574"/>
                          <a:pt x="5401" y="4366"/>
                        </a:cubicBezTo>
                        <a:cubicBezTo>
                          <a:pt x="5113" y="5302"/>
                          <a:pt x="4537" y="4366"/>
                          <a:pt x="4321" y="3862"/>
                        </a:cubicBezTo>
                        <a:cubicBezTo>
                          <a:pt x="3889" y="2422"/>
                          <a:pt x="5042" y="117"/>
                          <a:pt x="6770" y="477"/>
                        </a:cubicBezTo>
                        <a:cubicBezTo>
                          <a:pt x="8066" y="693"/>
                          <a:pt x="9866" y="4078"/>
                          <a:pt x="8498" y="5086"/>
                        </a:cubicBezTo>
                        <a:cubicBezTo>
                          <a:pt x="7993" y="5446"/>
                          <a:pt x="7274" y="1053"/>
                          <a:pt x="10226" y="1413"/>
                        </a:cubicBezTo>
                        <a:cubicBezTo>
                          <a:pt x="11594" y="1557"/>
                          <a:pt x="12891" y="5230"/>
                          <a:pt x="11522" y="5950"/>
                        </a:cubicBezTo>
                        <a:cubicBezTo>
                          <a:pt x="9578" y="7031"/>
                          <a:pt x="10443" y="3142"/>
                          <a:pt x="11666" y="2422"/>
                        </a:cubicBezTo>
                        <a:cubicBezTo>
                          <a:pt x="12819" y="1702"/>
                          <a:pt x="15627" y="1485"/>
                          <a:pt x="16059" y="3286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 sz="900"/>
                  </a:p>
                </p:txBody>
              </p:sp>
            </p:grpSp>
            <p:sp>
              <p:nvSpPr>
                <p:cNvPr id="1228" name="Freeform: Shape 1227">
                  <a:extLst>
                    <a:ext uri="{FF2B5EF4-FFF2-40B4-BE49-F238E27FC236}">
                      <a16:creationId xmlns:a16="http://schemas.microsoft.com/office/drawing/2014/main" id="{C62E599B-9498-5555-2258-FFF1908E91D8}"/>
                    </a:ext>
                  </a:extLst>
                </p:cNvPr>
                <p:cNvSpPr/>
                <p:nvPr/>
              </p:nvSpPr>
              <p:spPr>
                <a:xfrm>
                  <a:off x="8489557" y="5272340"/>
                  <a:ext cx="9084" cy="3683"/>
                </a:xfrm>
                <a:custGeom>
                  <a:avLst/>
                  <a:gdLst>
                    <a:gd name="connsiteX0" fmla="*/ 9079 w 9084"/>
                    <a:gd name="connsiteY0" fmla="*/ 2166 h 3683"/>
                    <a:gd name="connsiteX1" fmla="*/ 7351 w 9084"/>
                    <a:gd name="connsiteY1" fmla="*/ 3678 h 3683"/>
                    <a:gd name="connsiteX2" fmla="*/ 1517 w 9084"/>
                    <a:gd name="connsiteY2" fmla="*/ 3246 h 3683"/>
                    <a:gd name="connsiteX3" fmla="*/ 5 w 9084"/>
                    <a:gd name="connsiteY3" fmla="*/ 1518 h 3683"/>
                    <a:gd name="connsiteX4" fmla="*/ 5 w 9084"/>
                    <a:gd name="connsiteY4" fmla="*/ 1518 h 3683"/>
                    <a:gd name="connsiteX5" fmla="*/ 1734 w 9084"/>
                    <a:gd name="connsiteY5" fmla="*/ 5 h 3683"/>
                    <a:gd name="connsiteX6" fmla="*/ 7639 w 9084"/>
                    <a:gd name="connsiteY6" fmla="*/ 438 h 3683"/>
                    <a:gd name="connsiteX7" fmla="*/ 9079 w 9084"/>
                    <a:gd name="connsiteY7" fmla="*/ 2238 h 3683"/>
                    <a:gd name="connsiteX8" fmla="*/ 9079 w 9084"/>
                    <a:gd name="connsiteY8" fmla="*/ 2238 h 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4" h="3683">
                      <a:moveTo>
                        <a:pt x="9079" y="2166"/>
                      </a:moveTo>
                      <a:cubicBezTo>
                        <a:pt x="9079" y="3030"/>
                        <a:pt x="8215" y="3750"/>
                        <a:pt x="7351" y="3678"/>
                      </a:cubicBezTo>
                      <a:lnTo>
                        <a:pt x="1517" y="3246"/>
                      </a:lnTo>
                      <a:cubicBezTo>
                        <a:pt x="582" y="3246"/>
                        <a:pt x="-67" y="2382"/>
                        <a:pt x="5" y="1518"/>
                      </a:cubicBezTo>
                      <a:lnTo>
                        <a:pt x="5" y="1518"/>
                      </a:lnTo>
                      <a:cubicBezTo>
                        <a:pt x="5" y="582"/>
                        <a:pt x="870" y="-66"/>
                        <a:pt x="1734" y="5"/>
                      </a:cubicBezTo>
                      <a:lnTo>
                        <a:pt x="7639" y="438"/>
                      </a:lnTo>
                      <a:cubicBezTo>
                        <a:pt x="8504" y="510"/>
                        <a:pt x="9151" y="1302"/>
                        <a:pt x="9079" y="2238"/>
                      </a:cubicBezTo>
                      <a:lnTo>
                        <a:pt x="9079" y="223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900"/>
                </a:p>
              </p:txBody>
            </p:sp>
          </p:grpSp>
        </p:grp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AC27AB61-5129-7B04-5DAE-A8BB2F854085}"/>
                </a:ext>
              </a:extLst>
            </p:cNvPr>
            <p:cNvSpPr/>
            <p:nvPr/>
          </p:nvSpPr>
          <p:spPr>
            <a:xfrm>
              <a:off x="1585192" y="4102874"/>
              <a:ext cx="4875273" cy="240242"/>
            </a:xfrm>
            <a:custGeom>
              <a:avLst/>
              <a:gdLst>
                <a:gd name="connsiteX0" fmla="*/ 0 w 1041973"/>
                <a:gd name="connsiteY0" fmla="*/ 0 h 51346"/>
                <a:gd name="connsiteX1" fmla="*/ 1041973 w 1041973"/>
                <a:gd name="connsiteY1" fmla="*/ 0 h 51346"/>
                <a:gd name="connsiteX2" fmla="*/ 1041973 w 1041973"/>
                <a:gd name="connsiteY2" fmla="*/ 51346 h 51346"/>
                <a:gd name="connsiteX3" fmla="*/ 0 w 1041973"/>
                <a:gd name="connsiteY3" fmla="*/ 51346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1973" h="51346">
                  <a:moveTo>
                    <a:pt x="0" y="0"/>
                  </a:moveTo>
                  <a:lnTo>
                    <a:pt x="1041973" y="0"/>
                  </a:lnTo>
                  <a:lnTo>
                    <a:pt x="1041973" y="51346"/>
                  </a:lnTo>
                  <a:lnTo>
                    <a:pt x="0" y="51346"/>
                  </a:lnTo>
                  <a:close/>
                </a:path>
              </a:pathLst>
            </a:custGeom>
            <a:solidFill>
              <a:srgbClr val="2DDBE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sz="900" dirty="0"/>
            </a:p>
          </p:txBody>
        </p:sp>
        <p:grpSp>
          <p:nvGrpSpPr>
            <p:cNvPr id="1112" name="Graphic 6">
              <a:extLst>
                <a:ext uri="{FF2B5EF4-FFF2-40B4-BE49-F238E27FC236}">
                  <a16:creationId xmlns:a16="http://schemas.microsoft.com/office/drawing/2014/main" id="{B5F3F7C3-CB36-82A8-6811-EDF7F84E0DD9}"/>
                </a:ext>
              </a:extLst>
            </p:cNvPr>
            <p:cNvGrpSpPr/>
            <p:nvPr/>
          </p:nvGrpSpPr>
          <p:grpSpPr>
            <a:xfrm>
              <a:off x="1655272" y="4226537"/>
              <a:ext cx="1850846" cy="635140"/>
              <a:chOff x="8014269" y="5839890"/>
              <a:chExt cx="395574" cy="135746"/>
            </a:xfrm>
            <a:solidFill>
              <a:srgbClr val="32A7A1"/>
            </a:solidFill>
          </p:grpSpPr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0D5B09FF-B0B9-4A94-D750-650D91F50F0C}"/>
                  </a:ext>
                </a:extLst>
              </p:cNvPr>
              <p:cNvSpPr/>
              <p:nvPr/>
            </p:nvSpPr>
            <p:spPr>
              <a:xfrm>
                <a:off x="8035154" y="5847595"/>
                <a:ext cx="374689" cy="107932"/>
              </a:xfrm>
              <a:custGeom>
                <a:avLst/>
                <a:gdLst>
                  <a:gd name="connsiteX0" fmla="*/ 369865 w 374689"/>
                  <a:gd name="connsiteY0" fmla="*/ 0 h 107932"/>
                  <a:gd name="connsiteX1" fmla="*/ 374690 w 374689"/>
                  <a:gd name="connsiteY1" fmla="*/ 3097 h 107932"/>
                  <a:gd name="connsiteX2" fmla="*/ 0 w 374689"/>
                  <a:gd name="connsiteY2" fmla="*/ 13179 h 107932"/>
                  <a:gd name="connsiteX3" fmla="*/ 4681 w 374689"/>
                  <a:gd name="connsiteY3" fmla="*/ 9866 h 107932"/>
                  <a:gd name="connsiteX4" fmla="*/ 369793 w 374689"/>
                  <a:gd name="connsiteY4" fmla="*/ 0 h 1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689" h="107932">
                    <a:moveTo>
                      <a:pt x="369865" y="0"/>
                    </a:moveTo>
                    <a:cubicBezTo>
                      <a:pt x="371449" y="1008"/>
                      <a:pt x="373105" y="2017"/>
                      <a:pt x="374690" y="3097"/>
                    </a:cubicBezTo>
                    <a:cubicBezTo>
                      <a:pt x="288129" y="139420"/>
                      <a:pt x="91962" y="142804"/>
                      <a:pt x="0" y="13179"/>
                    </a:cubicBezTo>
                    <a:cubicBezTo>
                      <a:pt x="1584" y="12099"/>
                      <a:pt x="3097" y="10946"/>
                      <a:pt x="4681" y="9866"/>
                    </a:cubicBezTo>
                    <a:cubicBezTo>
                      <a:pt x="94266" y="136179"/>
                      <a:pt x="285464" y="132938"/>
                      <a:pt x="369793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D88CC2FE-8FAA-7CBE-DEE7-21CB3DCBFCB2}"/>
                  </a:ext>
                </a:extLst>
              </p:cNvPr>
              <p:cNvSpPr/>
              <p:nvPr/>
            </p:nvSpPr>
            <p:spPr>
              <a:xfrm>
                <a:off x="8014269" y="5859045"/>
                <a:ext cx="39391" cy="25277"/>
              </a:xfrm>
              <a:custGeom>
                <a:avLst/>
                <a:gdLst>
                  <a:gd name="connsiteX0" fmla="*/ 72 w 39391"/>
                  <a:gd name="connsiteY0" fmla="*/ 7057 h 25277"/>
                  <a:gd name="connsiteX1" fmla="*/ 936 w 39391"/>
                  <a:gd name="connsiteY1" fmla="*/ 0 h 25277"/>
                  <a:gd name="connsiteX2" fmla="*/ 39392 w 39391"/>
                  <a:gd name="connsiteY2" fmla="*/ 18724 h 25277"/>
                  <a:gd name="connsiteX3" fmla="*/ 39176 w 39391"/>
                  <a:gd name="connsiteY3" fmla="*/ 25277 h 25277"/>
                  <a:gd name="connsiteX4" fmla="*/ 0 w 39391"/>
                  <a:gd name="connsiteY4" fmla="*/ 6985 h 25277"/>
                  <a:gd name="connsiteX5" fmla="*/ 0 w 39391"/>
                  <a:gd name="connsiteY5" fmla="*/ 6985 h 2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91" h="25277">
                    <a:moveTo>
                      <a:pt x="72" y="7057"/>
                    </a:moveTo>
                    <a:cubicBezTo>
                      <a:pt x="360" y="4681"/>
                      <a:pt x="648" y="2305"/>
                      <a:pt x="936" y="0"/>
                    </a:cubicBezTo>
                    <a:cubicBezTo>
                      <a:pt x="13755" y="7993"/>
                      <a:pt x="26646" y="14115"/>
                      <a:pt x="39392" y="18724"/>
                    </a:cubicBezTo>
                    <a:cubicBezTo>
                      <a:pt x="39319" y="20884"/>
                      <a:pt x="39248" y="23117"/>
                      <a:pt x="39176" y="25277"/>
                    </a:cubicBezTo>
                    <a:cubicBezTo>
                      <a:pt x="26141" y="20884"/>
                      <a:pt x="13035" y="14835"/>
                      <a:pt x="0" y="6985"/>
                    </a:cubicBezTo>
                    <a:lnTo>
                      <a:pt x="0" y="698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E8D73F56-4001-185B-2D44-DDF7D8D1D959}"/>
                  </a:ext>
                </a:extLst>
              </p:cNvPr>
              <p:cNvSpPr/>
              <p:nvPr/>
            </p:nvSpPr>
            <p:spPr>
              <a:xfrm>
                <a:off x="8036234" y="5887491"/>
                <a:ext cx="40471" cy="18579"/>
              </a:xfrm>
              <a:custGeom>
                <a:avLst/>
                <a:gdLst>
                  <a:gd name="connsiteX0" fmla="*/ 0 w 40471"/>
                  <a:gd name="connsiteY0" fmla="*/ 6913 h 18579"/>
                  <a:gd name="connsiteX1" fmla="*/ 0 w 40471"/>
                  <a:gd name="connsiteY1" fmla="*/ 0 h 18579"/>
                  <a:gd name="connsiteX2" fmla="*/ 39824 w 40471"/>
                  <a:gd name="connsiteY2" fmla="*/ 12098 h 18579"/>
                  <a:gd name="connsiteX3" fmla="*/ 40472 w 40471"/>
                  <a:gd name="connsiteY3" fmla="*/ 18579 h 18579"/>
                  <a:gd name="connsiteX4" fmla="*/ 0 w 40471"/>
                  <a:gd name="connsiteY4" fmla="*/ 6913 h 18579"/>
                  <a:gd name="connsiteX5" fmla="*/ 0 w 40471"/>
                  <a:gd name="connsiteY5" fmla="*/ 6913 h 1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71" h="18579">
                    <a:moveTo>
                      <a:pt x="0" y="6913"/>
                    </a:moveTo>
                    <a:cubicBezTo>
                      <a:pt x="0" y="4609"/>
                      <a:pt x="0" y="2305"/>
                      <a:pt x="0" y="0"/>
                    </a:cubicBezTo>
                    <a:cubicBezTo>
                      <a:pt x="13395" y="5617"/>
                      <a:pt x="26789" y="9578"/>
                      <a:pt x="39824" y="12098"/>
                    </a:cubicBezTo>
                    <a:cubicBezTo>
                      <a:pt x="39967" y="14259"/>
                      <a:pt x="40184" y="16419"/>
                      <a:pt x="40472" y="18579"/>
                    </a:cubicBezTo>
                    <a:cubicBezTo>
                      <a:pt x="27222" y="16203"/>
                      <a:pt x="13611" y="12386"/>
                      <a:pt x="0" y="6913"/>
                    </a:cubicBez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AB00672E-0EB8-0B64-17FF-59CC89211836}"/>
                  </a:ext>
                </a:extLst>
              </p:cNvPr>
              <p:cNvSpPr/>
              <p:nvPr/>
            </p:nvSpPr>
            <p:spPr>
              <a:xfrm>
                <a:off x="8060142" y="5911760"/>
                <a:ext cx="41912" cy="12098"/>
              </a:xfrm>
              <a:custGeom>
                <a:avLst/>
                <a:gdLst>
                  <a:gd name="connsiteX0" fmla="*/ 864 w 41912"/>
                  <a:gd name="connsiteY0" fmla="*/ 6769 h 12098"/>
                  <a:gd name="connsiteX1" fmla="*/ 0 w 41912"/>
                  <a:gd name="connsiteY1" fmla="*/ 0 h 12098"/>
                  <a:gd name="connsiteX2" fmla="*/ 40472 w 41912"/>
                  <a:gd name="connsiteY2" fmla="*/ 5833 h 12098"/>
                  <a:gd name="connsiteX3" fmla="*/ 41913 w 41912"/>
                  <a:gd name="connsiteY3" fmla="*/ 12098 h 12098"/>
                  <a:gd name="connsiteX4" fmla="*/ 864 w 41912"/>
                  <a:gd name="connsiteY4" fmla="*/ 6769 h 12098"/>
                  <a:gd name="connsiteX5" fmla="*/ 864 w 41912"/>
                  <a:gd name="connsiteY5" fmla="*/ 6769 h 1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2" h="12098">
                    <a:moveTo>
                      <a:pt x="864" y="6769"/>
                    </a:moveTo>
                    <a:cubicBezTo>
                      <a:pt x="577" y="4537"/>
                      <a:pt x="288" y="2232"/>
                      <a:pt x="0" y="0"/>
                    </a:cubicBezTo>
                    <a:cubicBezTo>
                      <a:pt x="13827" y="3457"/>
                      <a:pt x="27366" y="5329"/>
                      <a:pt x="40472" y="5833"/>
                    </a:cubicBezTo>
                    <a:cubicBezTo>
                      <a:pt x="40904" y="7921"/>
                      <a:pt x="41408" y="10010"/>
                      <a:pt x="41913" y="12098"/>
                    </a:cubicBezTo>
                    <a:cubicBezTo>
                      <a:pt x="28662" y="11738"/>
                      <a:pt x="14907" y="10010"/>
                      <a:pt x="864" y="6769"/>
                    </a:cubicBezTo>
                    <a:lnTo>
                      <a:pt x="864" y="676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C42DFBE5-71CC-E904-6822-79D1EA0A4B28}"/>
                  </a:ext>
                </a:extLst>
              </p:cNvPr>
              <p:cNvSpPr/>
              <p:nvPr/>
            </p:nvSpPr>
            <p:spPr>
              <a:xfrm>
                <a:off x="8086644" y="5931779"/>
                <a:ext cx="42559" cy="7331"/>
              </a:xfrm>
              <a:custGeom>
                <a:avLst/>
                <a:gdLst>
                  <a:gd name="connsiteX0" fmla="*/ 1656 w 42559"/>
                  <a:gd name="connsiteY0" fmla="*/ 6626 h 7331"/>
                  <a:gd name="connsiteX1" fmla="*/ 0 w 42559"/>
                  <a:gd name="connsiteY1" fmla="*/ 72 h 7331"/>
                  <a:gd name="connsiteX2" fmla="*/ 40328 w 42559"/>
                  <a:gd name="connsiteY2" fmla="*/ 0 h 7331"/>
                  <a:gd name="connsiteX3" fmla="*/ 42560 w 42559"/>
                  <a:gd name="connsiteY3" fmla="*/ 5977 h 7331"/>
                  <a:gd name="connsiteX4" fmla="*/ 1656 w 42559"/>
                  <a:gd name="connsiteY4" fmla="*/ 6626 h 7331"/>
                  <a:gd name="connsiteX5" fmla="*/ 1656 w 42559"/>
                  <a:gd name="connsiteY5" fmla="*/ 6626 h 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59" h="7331">
                    <a:moveTo>
                      <a:pt x="1656" y="6626"/>
                    </a:moveTo>
                    <a:cubicBezTo>
                      <a:pt x="1080" y="4465"/>
                      <a:pt x="504" y="2305"/>
                      <a:pt x="0" y="72"/>
                    </a:cubicBezTo>
                    <a:cubicBezTo>
                      <a:pt x="13898" y="1368"/>
                      <a:pt x="27437" y="1296"/>
                      <a:pt x="40328" y="0"/>
                    </a:cubicBezTo>
                    <a:cubicBezTo>
                      <a:pt x="41048" y="2017"/>
                      <a:pt x="41768" y="4033"/>
                      <a:pt x="42560" y="5977"/>
                    </a:cubicBezTo>
                    <a:cubicBezTo>
                      <a:pt x="29454" y="7490"/>
                      <a:pt x="15771" y="7778"/>
                      <a:pt x="1656" y="6626"/>
                    </a:cubicBezTo>
                    <a:lnTo>
                      <a:pt x="1656" y="662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73F89430-E000-44B8-B356-6BB152B2E6B3}"/>
                  </a:ext>
                </a:extLst>
              </p:cNvPr>
              <p:cNvSpPr/>
              <p:nvPr/>
            </p:nvSpPr>
            <p:spPr>
              <a:xfrm>
                <a:off x="8115161" y="5942149"/>
                <a:ext cx="42560" cy="11882"/>
              </a:xfrm>
              <a:custGeom>
                <a:avLst/>
                <a:gdLst>
                  <a:gd name="connsiteX0" fmla="*/ 2448 w 42560"/>
                  <a:gd name="connsiteY0" fmla="*/ 11883 h 11882"/>
                  <a:gd name="connsiteX1" fmla="*/ 0 w 42560"/>
                  <a:gd name="connsiteY1" fmla="*/ 5689 h 11882"/>
                  <a:gd name="connsiteX2" fmla="*/ 39608 w 42560"/>
                  <a:gd name="connsiteY2" fmla="*/ 0 h 11882"/>
                  <a:gd name="connsiteX3" fmla="*/ 42561 w 42560"/>
                  <a:gd name="connsiteY3" fmla="*/ 5617 h 11882"/>
                  <a:gd name="connsiteX4" fmla="*/ 2376 w 42560"/>
                  <a:gd name="connsiteY4" fmla="*/ 11883 h 11882"/>
                  <a:gd name="connsiteX5" fmla="*/ 2376 w 42560"/>
                  <a:gd name="connsiteY5" fmla="*/ 11883 h 1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60" h="11882">
                    <a:moveTo>
                      <a:pt x="2448" y="11883"/>
                    </a:moveTo>
                    <a:cubicBezTo>
                      <a:pt x="1584" y="9794"/>
                      <a:pt x="792" y="7778"/>
                      <a:pt x="0" y="5689"/>
                    </a:cubicBezTo>
                    <a:cubicBezTo>
                      <a:pt x="13827" y="5041"/>
                      <a:pt x="27149" y="3097"/>
                      <a:pt x="39608" y="0"/>
                    </a:cubicBezTo>
                    <a:cubicBezTo>
                      <a:pt x="40544" y="1872"/>
                      <a:pt x="41552" y="3745"/>
                      <a:pt x="42561" y="5617"/>
                    </a:cubicBezTo>
                    <a:cubicBezTo>
                      <a:pt x="29886" y="8858"/>
                      <a:pt x="16419" y="11018"/>
                      <a:pt x="2376" y="11883"/>
                    </a:cubicBezTo>
                    <a:lnTo>
                      <a:pt x="2376" y="118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0EBEE61A-4A95-D1BF-8F9A-CB3AB1FA0AD5}"/>
                  </a:ext>
                </a:extLst>
              </p:cNvPr>
              <p:cNvSpPr/>
              <p:nvPr/>
            </p:nvSpPr>
            <p:spPr>
              <a:xfrm>
                <a:off x="8145119" y="5948703"/>
                <a:ext cx="41983" cy="16778"/>
              </a:xfrm>
              <a:custGeom>
                <a:avLst/>
                <a:gdLst>
                  <a:gd name="connsiteX0" fmla="*/ 3240 w 41983"/>
                  <a:gd name="connsiteY0" fmla="*/ 16779 h 16778"/>
                  <a:gd name="connsiteX1" fmla="*/ 0 w 41983"/>
                  <a:gd name="connsiteY1" fmla="*/ 10946 h 16778"/>
                  <a:gd name="connsiteX2" fmla="*/ 38311 w 41983"/>
                  <a:gd name="connsiteY2" fmla="*/ 0 h 16778"/>
                  <a:gd name="connsiteX3" fmla="*/ 41984 w 41983"/>
                  <a:gd name="connsiteY3" fmla="*/ 5185 h 16778"/>
                  <a:gd name="connsiteX4" fmla="*/ 3240 w 41983"/>
                  <a:gd name="connsiteY4" fmla="*/ 16779 h 16778"/>
                  <a:gd name="connsiteX5" fmla="*/ 3240 w 41983"/>
                  <a:gd name="connsiteY5" fmla="*/ 16779 h 16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83" h="16778">
                    <a:moveTo>
                      <a:pt x="3240" y="16779"/>
                    </a:moveTo>
                    <a:cubicBezTo>
                      <a:pt x="2160" y="14835"/>
                      <a:pt x="1080" y="12890"/>
                      <a:pt x="0" y="10946"/>
                    </a:cubicBezTo>
                    <a:cubicBezTo>
                      <a:pt x="13539" y="8426"/>
                      <a:pt x="26357" y="4681"/>
                      <a:pt x="38311" y="0"/>
                    </a:cubicBezTo>
                    <a:cubicBezTo>
                      <a:pt x="39464" y="1728"/>
                      <a:pt x="40760" y="3457"/>
                      <a:pt x="41984" y="5185"/>
                    </a:cubicBezTo>
                    <a:cubicBezTo>
                      <a:pt x="29886" y="10082"/>
                      <a:pt x="16923" y="13971"/>
                      <a:pt x="3240" y="16779"/>
                    </a:cubicBezTo>
                    <a:lnTo>
                      <a:pt x="3240" y="1677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1444AEAF-6E99-27C2-DC38-8B654C4BF5D1}"/>
                  </a:ext>
                </a:extLst>
              </p:cNvPr>
              <p:cNvSpPr/>
              <p:nvPr/>
            </p:nvSpPr>
            <p:spPr>
              <a:xfrm>
                <a:off x="8176229" y="5951440"/>
                <a:ext cx="40760" cy="21172"/>
              </a:xfrm>
              <a:custGeom>
                <a:avLst/>
                <a:gdLst>
                  <a:gd name="connsiteX0" fmla="*/ 3961 w 40760"/>
                  <a:gd name="connsiteY0" fmla="*/ 21172 h 21172"/>
                  <a:gd name="connsiteX1" fmla="*/ 0 w 40760"/>
                  <a:gd name="connsiteY1" fmla="*/ 15843 h 21172"/>
                  <a:gd name="connsiteX2" fmla="*/ 36440 w 40760"/>
                  <a:gd name="connsiteY2" fmla="*/ 0 h 21172"/>
                  <a:gd name="connsiteX3" fmla="*/ 40760 w 40760"/>
                  <a:gd name="connsiteY3" fmla="*/ 4681 h 21172"/>
                  <a:gd name="connsiteX4" fmla="*/ 3961 w 40760"/>
                  <a:gd name="connsiteY4" fmla="*/ 21172 h 21172"/>
                  <a:gd name="connsiteX5" fmla="*/ 3961 w 40760"/>
                  <a:gd name="connsiteY5" fmla="*/ 21172 h 2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" h="21172">
                    <a:moveTo>
                      <a:pt x="3961" y="21172"/>
                    </a:moveTo>
                    <a:cubicBezTo>
                      <a:pt x="2592" y="19443"/>
                      <a:pt x="1297" y="17643"/>
                      <a:pt x="0" y="15843"/>
                    </a:cubicBezTo>
                    <a:cubicBezTo>
                      <a:pt x="13035" y="11522"/>
                      <a:pt x="25205" y="6193"/>
                      <a:pt x="36440" y="0"/>
                    </a:cubicBezTo>
                    <a:cubicBezTo>
                      <a:pt x="37880" y="1584"/>
                      <a:pt x="39320" y="3097"/>
                      <a:pt x="40760" y="4681"/>
                    </a:cubicBezTo>
                    <a:cubicBezTo>
                      <a:pt x="29454" y="11090"/>
                      <a:pt x="17139" y="16707"/>
                      <a:pt x="3961" y="21172"/>
                    </a:cubicBezTo>
                    <a:lnTo>
                      <a:pt x="3961" y="2117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1D6D18B2-9B10-99B8-CCBF-03B0C94F26E2}"/>
                  </a:ext>
                </a:extLst>
              </p:cNvPr>
              <p:cNvSpPr/>
              <p:nvPr/>
            </p:nvSpPr>
            <p:spPr>
              <a:xfrm>
                <a:off x="8208060" y="5950431"/>
                <a:ext cx="38887" cy="25204"/>
              </a:xfrm>
              <a:custGeom>
                <a:avLst/>
                <a:gdLst>
                  <a:gd name="connsiteX0" fmla="*/ 4609 w 38887"/>
                  <a:gd name="connsiteY0" fmla="*/ 25205 h 25204"/>
                  <a:gd name="connsiteX1" fmla="*/ 0 w 38887"/>
                  <a:gd name="connsiteY1" fmla="*/ 20452 h 25204"/>
                  <a:gd name="connsiteX2" fmla="*/ 33990 w 38887"/>
                  <a:gd name="connsiteY2" fmla="*/ 0 h 25204"/>
                  <a:gd name="connsiteX3" fmla="*/ 38888 w 38887"/>
                  <a:gd name="connsiteY3" fmla="*/ 4033 h 25204"/>
                  <a:gd name="connsiteX4" fmla="*/ 4681 w 38887"/>
                  <a:gd name="connsiteY4" fmla="*/ 25205 h 25204"/>
                  <a:gd name="connsiteX5" fmla="*/ 4681 w 38887"/>
                  <a:gd name="connsiteY5" fmla="*/ 25205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7" h="25204">
                    <a:moveTo>
                      <a:pt x="4609" y="25205"/>
                    </a:moveTo>
                    <a:cubicBezTo>
                      <a:pt x="3025" y="23620"/>
                      <a:pt x="1512" y="22036"/>
                      <a:pt x="0" y="20452"/>
                    </a:cubicBezTo>
                    <a:cubicBezTo>
                      <a:pt x="12314" y="14475"/>
                      <a:pt x="23693" y="7633"/>
                      <a:pt x="33990" y="0"/>
                    </a:cubicBezTo>
                    <a:cubicBezTo>
                      <a:pt x="35575" y="1368"/>
                      <a:pt x="37232" y="2737"/>
                      <a:pt x="38888" y="4033"/>
                    </a:cubicBezTo>
                    <a:cubicBezTo>
                      <a:pt x="28517" y="11883"/>
                      <a:pt x="17067" y="18940"/>
                      <a:pt x="4681" y="25205"/>
                    </a:cubicBezTo>
                    <a:lnTo>
                      <a:pt x="4681" y="2520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ECF9D0CC-6A05-5D1A-9E8F-68B05BAB409C}"/>
                  </a:ext>
                </a:extLst>
              </p:cNvPr>
              <p:cNvSpPr/>
              <p:nvPr/>
            </p:nvSpPr>
            <p:spPr>
              <a:xfrm>
                <a:off x="8239890" y="5945534"/>
                <a:ext cx="36438" cy="28805"/>
              </a:xfrm>
              <a:custGeom>
                <a:avLst/>
                <a:gdLst>
                  <a:gd name="connsiteX0" fmla="*/ 5257 w 36438"/>
                  <a:gd name="connsiteY0" fmla="*/ 28806 h 28805"/>
                  <a:gd name="connsiteX1" fmla="*/ 0 w 36438"/>
                  <a:gd name="connsiteY1" fmla="*/ 24701 h 28805"/>
                  <a:gd name="connsiteX2" fmla="*/ 31038 w 36438"/>
                  <a:gd name="connsiteY2" fmla="*/ 0 h 28805"/>
                  <a:gd name="connsiteX3" fmla="*/ 36439 w 36438"/>
                  <a:gd name="connsiteY3" fmla="*/ 3384 h 28805"/>
                  <a:gd name="connsiteX4" fmla="*/ 5185 w 36438"/>
                  <a:gd name="connsiteY4" fmla="*/ 28806 h 28805"/>
                  <a:gd name="connsiteX5" fmla="*/ 5185 w 36438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38" h="28805">
                    <a:moveTo>
                      <a:pt x="5257" y="28806"/>
                    </a:moveTo>
                    <a:cubicBezTo>
                      <a:pt x="3457" y="27437"/>
                      <a:pt x="1728" y="26069"/>
                      <a:pt x="0" y="24701"/>
                    </a:cubicBezTo>
                    <a:cubicBezTo>
                      <a:pt x="11450" y="17211"/>
                      <a:pt x="21820" y="8858"/>
                      <a:pt x="31038" y="0"/>
                    </a:cubicBezTo>
                    <a:cubicBezTo>
                      <a:pt x="32838" y="1152"/>
                      <a:pt x="34638" y="2305"/>
                      <a:pt x="36439" y="3384"/>
                    </a:cubicBezTo>
                    <a:cubicBezTo>
                      <a:pt x="27077" y="12530"/>
                      <a:pt x="16707" y="21100"/>
                      <a:pt x="5185" y="28806"/>
                    </a:cubicBezTo>
                    <a:lnTo>
                      <a:pt x="5185" y="2880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DA1BCAC3-8D5B-0201-AEE0-87E9E48768D0}"/>
                  </a:ext>
                </a:extLst>
              </p:cNvPr>
              <p:cNvSpPr/>
              <p:nvPr/>
            </p:nvSpPr>
            <p:spPr>
              <a:xfrm>
                <a:off x="8271504" y="5936820"/>
                <a:ext cx="33486" cy="32046"/>
              </a:xfrm>
              <a:custGeom>
                <a:avLst/>
                <a:gdLst>
                  <a:gd name="connsiteX0" fmla="*/ 5761 w 33486"/>
                  <a:gd name="connsiteY0" fmla="*/ 32046 h 32046"/>
                  <a:gd name="connsiteX1" fmla="*/ 0 w 33486"/>
                  <a:gd name="connsiteY1" fmla="*/ 28662 h 32046"/>
                  <a:gd name="connsiteX2" fmla="*/ 27654 w 33486"/>
                  <a:gd name="connsiteY2" fmla="*/ 0 h 32046"/>
                  <a:gd name="connsiteX3" fmla="*/ 33487 w 33486"/>
                  <a:gd name="connsiteY3" fmla="*/ 2592 h 32046"/>
                  <a:gd name="connsiteX4" fmla="*/ 5689 w 33486"/>
                  <a:gd name="connsiteY4" fmla="*/ 31974 h 32046"/>
                  <a:gd name="connsiteX5" fmla="*/ 5689 w 33486"/>
                  <a:gd name="connsiteY5" fmla="*/ 31974 h 3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86" h="32046">
                    <a:moveTo>
                      <a:pt x="5761" y="32046"/>
                    </a:moveTo>
                    <a:cubicBezTo>
                      <a:pt x="3817" y="30966"/>
                      <a:pt x="1945" y="29814"/>
                      <a:pt x="0" y="28662"/>
                    </a:cubicBezTo>
                    <a:cubicBezTo>
                      <a:pt x="10370" y="19732"/>
                      <a:pt x="19589" y="10082"/>
                      <a:pt x="27654" y="0"/>
                    </a:cubicBezTo>
                    <a:cubicBezTo>
                      <a:pt x="29599" y="936"/>
                      <a:pt x="31542" y="1800"/>
                      <a:pt x="33487" y="2592"/>
                    </a:cubicBezTo>
                    <a:cubicBezTo>
                      <a:pt x="25349" y="12962"/>
                      <a:pt x="16131" y="22828"/>
                      <a:pt x="5689" y="31974"/>
                    </a:cubicBezTo>
                    <a:lnTo>
                      <a:pt x="5689" y="319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65FE2278-FC81-9F30-597C-4C8252858066}"/>
                  </a:ext>
                </a:extLst>
              </p:cNvPr>
              <p:cNvSpPr/>
              <p:nvPr/>
            </p:nvSpPr>
            <p:spPr>
              <a:xfrm>
                <a:off x="8302326" y="5924362"/>
                <a:ext cx="30030" cy="34782"/>
              </a:xfrm>
              <a:custGeom>
                <a:avLst/>
                <a:gdLst>
                  <a:gd name="connsiteX0" fmla="*/ 6193 w 30030"/>
                  <a:gd name="connsiteY0" fmla="*/ 34783 h 34782"/>
                  <a:gd name="connsiteX1" fmla="*/ 0 w 30030"/>
                  <a:gd name="connsiteY1" fmla="*/ 32190 h 34782"/>
                  <a:gd name="connsiteX2" fmla="*/ 23837 w 30030"/>
                  <a:gd name="connsiteY2" fmla="*/ 0 h 34782"/>
                  <a:gd name="connsiteX3" fmla="*/ 30030 w 30030"/>
                  <a:gd name="connsiteY3" fmla="*/ 1800 h 34782"/>
                  <a:gd name="connsiteX4" fmla="*/ 6121 w 30030"/>
                  <a:gd name="connsiteY4" fmla="*/ 34783 h 34782"/>
                  <a:gd name="connsiteX5" fmla="*/ 6121 w 30030"/>
                  <a:gd name="connsiteY5" fmla="*/ 34783 h 3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030" h="34782">
                    <a:moveTo>
                      <a:pt x="6193" y="34783"/>
                    </a:moveTo>
                    <a:cubicBezTo>
                      <a:pt x="4105" y="33990"/>
                      <a:pt x="2017" y="33054"/>
                      <a:pt x="0" y="32190"/>
                    </a:cubicBezTo>
                    <a:cubicBezTo>
                      <a:pt x="9146" y="21964"/>
                      <a:pt x="17067" y="11090"/>
                      <a:pt x="23837" y="0"/>
                    </a:cubicBezTo>
                    <a:cubicBezTo>
                      <a:pt x="25853" y="648"/>
                      <a:pt x="27942" y="1224"/>
                      <a:pt x="30030" y="1800"/>
                    </a:cubicBezTo>
                    <a:cubicBezTo>
                      <a:pt x="23260" y="13179"/>
                      <a:pt x="15339" y="24269"/>
                      <a:pt x="6121" y="34783"/>
                    </a:cubicBezTo>
                    <a:lnTo>
                      <a:pt x="6121" y="347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88081691-BC1D-5932-A8D7-7A15A02C6A61}"/>
                  </a:ext>
                </a:extLst>
              </p:cNvPr>
              <p:cNvSpPr/>
              <p:nvPr/>
            </p:nvSpPr>
            <p:spPr>
              <a:xfrm>
                <a:off x="8331996" y="5908015"/>
                <a:ext cx="26069" cy="37159"/>
              </a:xfrm>
              <a:custGeom>
                <a:avLst/>
                <a:gdLst>
                  <a:gd name="connsiteX0" fmla="*/ 6481 w 26069"/>
                  <a:gd name="connsiteY0" fmla="*/ 37160 h 37159"/>
                  <a:gd name="connsiteX1" fmla="*/ 0 w 26069"/>
                  <a:gd name="connsiteY1" fmla="*/ 35431 h 37159"/>
                  <a:gd name="connsiteX2" fmla="*/ 19660 w 26069"/>
                  <a:gd name="connsiteY2" fmla="*/ 0 h 37159"/>
                  <a:gd name="connsiteX3" fmla="*/ 26069 w 26069"/>
                  <a:gd name="connsiteY3" fmla="*/ 864 h 37159"/>
                  <a:gd name="connsiteX4" fmla="*/ 6481 w 26069"/>
                  <a:gd name="connsiteY4" fmla="*/ 37160 h 37159"/>
                  <a:gd name="connsiteX5" fmla="*/ 6481 w 26069"/>
                  <a:gd name="connsiteY5" fmla="*/ 37160 h 3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9" h="37159">
                    <a:moveTo>
                      <a:pt x="6481" y="37160"/>
                    </a:moveTo>
                    <a:cubicBezTo>
                      <a:pt x="4321" y="36655"/>
                      <a:pt x="2161" y="36079"/>
                      <a:pt x="0" y="35431"/>
                    </a:cubicBezTo>
                    <a:cubicBezTo>
                      <a:pt x="7778" y="23981"/>
                      <a:pt x="14331" y="12098"/>
                      <a:pt x="19660" y="0"/>
                    </a:cubicBezTo>
                    <a:cubicBezTo>
                      <a:pt x="21821" y="360"/>
                      <a:pt x="23909" y="648"/>
                      <a:pt x="26069" y="864"/>
                    </a:cubicBezTo>
                    <a:cubicBezTo>
                      <a:pt x="20812" y="13251"/>
                      <a:pt x="14259" y="25421"/>
                      <a:pt x="6481" y="37160"/>
                    </a:cubicBezTo>
                    <a:lnTo>
                      <a:pt x="6481" y="3716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25954AE4-0C8F-AA19-21C6-143EF179A594}"/>
                  </a:ext>
                </a:extLst>
              </p:cNvPr>
              <p:cNvSpPr/>
              <p:nvPr/>
            </p:nvSpPr>
            <p:spPr>
              <a:xfrm>
                <a:off x="8359937" y="5887707"/>
                <a:ext cx="21676" cy="39247"/>
              </a:xfrm>
              <a:custGeom>
                <a:avLst/>
                <a:gdLst>
                  <a:gd name="connsiteX0" fmla="*/ 6698 w 21676"/>
                  <a:gd name="connsiteY0" fmla="*/ 39248 h 39247"/>
                  <a:gd name="connsiteX1" fmla="*/ 0 w 21676"/>
                  <a:gd name="connsiteY1" fmla="*/ 38456 h 39247"/>
                  <a:gd name="connsiteX2" fmla="*/ 15123 w 21676"/>
                  <a:gd name="connsiteY2" fmla="*/ 72 h 39247"/>
                  <a:gd name="connsiteX3" fmla="*/ 21676 w 21676"/>
                  <a:gd name="connsiteY3" fmla="*/ 0 h 39247"/>
                  <a:gd name="connsiteX4" fmla="*/ 6698 w 21676"/>
                  <a:gd name="connsiteY4" fmla="*/ 39248 h 39247"/>
                  <a:gd name="connsiteX5" fmla="*/ 6698 w 21676"/>
                  <a:gd name="connsiteY5" fmla="*/ 39248 h 3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676" h="39247">
                    <a:moveTo>
                      <a:pt x="6698" y="39248"/>
                    </a:moveTo>
                    <a:cubicBezTo>
                      <a:pt x="4465" y="39032"/>
                      <a:pt x="2233" y="38744"/>
                      <a:pt x="0" y="38456"/>
                    </a:cubicBezTo>
                    <a:cubicBezTo>
                      <a:pt x="6265" y="25853"/>
                      <a:pt x="11307" y="13035"/>
                      <a:pt x="15123" y="72"/>
                    </a:cubicBezTo>
                    <a:cubicBezTo>
                      <a:pt x="17284" y="72"/>
                      <a:pt x="19516" y="72"/>
                      <a:pt x="21676" y="0"/>
                    </a:cubicBezTo>
                    <a:cubicBezTo>
                      <a:pt x="18004" y="13251"/>
                      <a:pt x="12963" y="26357"/>
                      <a:pt x="6698" y="39248"/>
                    </a:cubicBezTo>
                    <a:lnTo>
                      <a:pt x="6698" y="39248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5733097C-154E-552E-DD61-E3DA76BC4B77}"/>
                  </a:ext>
                </a:extLst>
              </p:cNvPr>
              <p:cNvSpPr/>
              <p:nvPr/>
            </p:nvSpPr>
            <p:spPr>
              <a:xfrm>
                <a:off x="8385647" y="5862718"/>
                <a:ext cx="16851" cy="42128"/>
              </a:xfrm>
              <a:custGeom>
                <a:avLst/>
                <a:gdLst>
                  <a:gd name="connsiteX0" fmla="*/ 6841 w 16851"/>
                  <a:gd name="connsiteY0" fmla="*/ 41840 h 42128"/>
                  <a:gd name="connsiteX1" fmla="*/ 0 w 16851"/>
                  <a:gd name="connsiteY1" fmla="*/ 42128 h 42128"/>
                  <a:gd name="connsiteX2" fmla="*/ 10298 w 16851"/>
                  <a:gd name="connsiteY2" fmla="*/ 1224 h 42128"/>
                  <a:gd name="connsiteX3" fmla="*/ 16851 w 16851"/>
                  <a:gd name="connsiteY3" fmla="*/ 0 h 42128"/>
                  <a:gd name="connsiteX4" fmla="*/ 6841 w 16851"/>
                  <a:gd name="connsiteY4" fmla="*/ 41840 h 42128"/>
                  <a:gd name="connsiteX5" fmla="*/ 6841 w 16851"/>
                  <a:gd name="connsiteY5" fmla="*/ 41840 h 4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51" h="42128">
                    <a:moveTo>
                      <a:pt x="6841" y="41840"/>
                    </a:moveTo>
                    <a:cubicBezTo>
                      <a:pt x="4537" y="41984"/>
                      <a:pt x="2232" y="42056"/>
                      <a:pt x="0" y="42128"/>
                    </a:cubicBezTo>
                    <a:cubicBezTo>
                      <a:pt x="4752" y="28589"/>
                      <a:pt x="8138" y="14835"/>
                      <a:pt x="10298" y="1224"/>
                    </a:cubicBezTo>
                    <a:cubicBezTo>
                      <a:pt x="12458" y="864"/>
                      <a:pt x="14690" y="432"/>
                      <a:pt x="16851" y="0"/>
                    </a:cubicBezTo>
                    <a:cubicBezTo>
                      <a:pt x="14834" y="13971"/>
                      <a:pt x="11522" y="28014"/>
                      <a:pt x="6841" y="41840"/>
                    </a:cubicBezTo>
                    <a:lnTo>
                      <a:pt x="6841" y="4184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1097BE2A-A53C-6569-4621-05F50D256EAA}"/>
                  </a:ext>
                </a:extLst>
              </p:cNvPr>
              <p:cNvSpPr/>
              <p:nvPr/>
            </p:nvSpPr>
            <p:spPr>
              <a:xfrm>
                <a:off x="8045452" y="5839890"/>
                <a:ext cx="12386" cy="40543"/>
              </a:xfrm>
              <a:custGeom>
                <a:avLst/>
                <a:gdLst>
                  <a:gd name="connsiteX0" fmla="*/ 6265 w 12386"/>
                  <a:gd name="connsiteY0" fmla="*/ 1296 h 40543"/>
                  <a:gd name="connsiteX1" fmla="*/ 0 w 12386"/>
                  <a:gd name="connsiteY1" fmla="*/ 0 h 40543"/>
                  <a:gd name="connsiteX2" fmla="*/ 5833 w 12386"/>
                  <a:gd name="connsiteY2" fmla="*/ 40112 h 40543"/>
                  <a:gd name="connsiteX3" fmla="*/ 12386 w 12386"/>
                  <a:gd name="connsiteY3" fmla="*/ 40544 h 40543"/>
                  <a:gd name="connsiteX4" fmla="*/ 6336 w 12386"/>
                  <a:gd name="connsiteY4" fmla="*/ 1296 h 40543"/>
                  <a:gd name="connsiteX5" fmla="*/ 6336 w 12386"/>
                  <a:gd name="connsiteY5" fmla="*/ 1296 h 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86" h="40543">
                    <a:moveTo>
                      <a:pt x="6265" y="1296"/>
                    </a:moveTo>
                    <a:cubicBezTo>
                      <a:pt x="4177" y="936"/>
                      <a:pt x="2088" y="504"/>
                      <a:pt x="0" y="0"/>
                    </a:cubicBezTo>
                    <a:cubicBezTo>
                      <a:pt x="720" y="13250"/>
                      <a:pt x="2592" y="26717"/>
                      <a:pt x="5833" y="40112"/>
                    </a:cubicBezTo>
                    <a:cubicBezTo>
                      <a:pt x="7993" y="40328"/>
                      <a:pt x="10225" y="40472"/>
                      <a:pt x="12386" y="40544"/>
                    </a:cubicBezTo>
                    <a:cubicBezTo>
                      <a:pt x="9145" y="27437"/>
                      <a:pt x="7129" y="14259"/>
                      <a:pt x="6336" y="1296"/>
                    </a:cubicBezTo>
                    <a:lnTo>
                      <a:pt x="6336" y="129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65A2E991-0218-66AF-C8D3-32CF87632FC3}"/>
                  </a:ext>
                </a:extLst>
              </p:cNvPr>
              <p:cNvSpPr/>
              <p:nvPr/>
            </p:nvSpPr>
            <p:spPr>
              <a:xfrm>
                <a:off x="8063311" y="5864086"/>
                <a:ext cx="17067" cy="38095"/>
              </a:xfrm>
              <a:custGeom>
                <a:avLst/>
                <a:gdLst>
                  <a:gd name="connsiteX0" fmla="*/ 6265 w 17067"/>
                  <a:gd name="connsiteY0" fmla="*/ 216 h 38095"/>
                  <a:gd name="connsiteX1" fmla="*/ 0 w 17067"/>
                  <a:gd name="connsiteY1" fmla="*/ 0 h 38095"/>
                  <a:gd name="connsiteX2" fmla="*/ 10586 w 17067"/>
                  <a:gd name="connsiteY2" fmla="*/ 38095 h 38095"/>
                  <a:gd name="connsiteX3" fmla="*/ 17067 w 17067"/>
                  <a:gd name="connsiteY3" fmla="*/ 37447 h 38095"/>
                  <a:gd name="connsiteX4" fmla="*/ 6337 w 17067"/>
                  <a:gd name="connsiteY4" fmla="*/ 216 h 38095"/>
                  <a:gd name="connsiteX5" fmla="*/ 6337 w 17067"/>
                  <a:gd name="connsiteY5" fmla="*/ 216 h 38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67" h="38095">
                    <a:moveTo>
                      <a:pt x="6265" y="216"/>
                    </a:moveTo>
                    <a:cubicBezTo>
                      <a:pt x="4177" y="216"/>
                      <a:pt x="2088" y="72"/>
                      <a:pt x="0" y="0"/>
                    </a:cubicBezTo>
                    <a:cubicBezTo>
                      <a:pt x="2304" y="12675"/>
                      <a:pt x="5833" y="25493"/>
                      <a:pt x="10586" y="38095"/>
                    </a:cubicBezTo>
                    <a:cubicBezTo>
                      <a:pt x="12747" y="37880"/>
                      <a:pt x="14907" y="37735"/>
                      <a:pt x="17067" y="37447"/>
                    </a:cubicBezTo>
                    <a:cubicBezTo>
                      <a:pt x="12242" y="25133"/>
                      <a:pt x="8713" y="12675"/>
                      <a:pt x="6337" y="216"/>
                    </a:cubicBezTo>
                    <a:lnTo>
                      <a:pt x="6337" y="21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5E3A88FD-529B-3570-D554-E4D67C9DAFD5}"/>
                  </a:ext>
                </a:extLst>
              </p:cNvPr>
              <p:cNvSpPr/>
              <p:nvPr/>
            </p:nvSpPr>
            <p:spPr>
              <a:xfrm>
                <a:off x="8083691" y="5884034"/>
                <a:ext cx="21387" cy="36367"/>
              </a:xfrm>
              <a:custGeom>
                <a:avLst/>
                <a:gdLst>
                  <a:gd name="connsiteX0" fmla="*/ 6193 w 21387"/>
                  <a:gd name="connsiteY0" fmla="*/ 0 h 36367"/>
                  <a:gd name="connsiteX1" fmla="*/ 0 w 21387"/>
                  <a:gd name="connsiteY1" fmla="*/ 720 h 36367"/>
                  <a:gd name="connsiteX2" fmla="*/ 15123 w 21387"/>
                  <a:gd name="connsiteY2" fmla="*/ 36368 h 36367"/>
                  <a:gd name="connsiteX3" fmla="*/ 21388 w 21387"/>
                  <a:gd name="connsiteY3" fmla="*/ 34855 h 36367"/>
                  <a:gd name="connsiteX4" fmla="*/ 6193 w 21387"/>
                  <a:gd name="connsiteY4" fmla="*/ 0 h 36367"/>
                  <a:gd name="connsiteX5" fmla="*/ 6193 w 21387"/>
                  <a:gd name="connsiteY5" fmla="*/ 0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87" h="36367">
                    <a:moveTo>
                      <a:pt x="6193" y="0"/>
                    </a:moveTo>
                    <a:cubicBezTo>
                      <a:pt x="4177" y="288"/>
                      <a:pt x="2089" y="504"/>
                      <a:pt x="0" y="720"/>
                    </a:cubicBezTo>
                    <a:cubicBezTo>
                      <a:pt x="3817" y="12747"/>
                      <a:pt x="8858" y="24701"/>
                      <a:pt x="15123" y="36368"/>
                    </a:cubicBezTo>
                    <a:cubicBezTo>
                      <a:pt x="17211" y="35935"/>
                      <a:pt x="19300" y="35359"/>
                      <a:pt x="21388" y="34855"/>
                    </a:cubicBezTo>
                    <a:cubicBezTo>
                      <a:pt x="15123" y="23477"/>
                      <a:pt x="10082" y="11738"/>
                      <a:pt x="6193" y="0"/>
                    </a:cubicBezTo>
                    <a:lnTo>
                      <a:pt x="619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13356598-C3BF-DDE4-3FAA-2C65EE144887}"/>
                  </a:ext>
                </a:extLst>
              </p:cNvPr>
              <p:cNvSpPr/>
              <p:nvPr/>
            </p:nvSpPr>
            <p:spPr>
              <a:xfrm>
                <a:off x="8106159" y="5900309"/>
                <a:ext cx="25277" cy="34566"/>
              </a:xfrm>
              <a:custGeom>
                <a:avLst/>
                <a:gdLst>
                  <a:gd name="connsiteX0" fmla="*/ 5977 w 25277"/>
                  <a:gd name="connsiteY0" fmla="*/ 0 h 34566"/>
                  <a:gd name="connsiteX1" fmla="*/ 0 w 25277"/>
                  <a:gd name="connsiteY1" fmla="*/ 1657 h 34566"/>
                  <a:gd name="connsiteX2" fmla="*/ 19372 w 25277"/>
                  <a:gd name="connsiteY2" fmla="*/ 34567 h 34566"/>
                  <a:gd name="connsiteX3" fmla="*/ 25277 w 25277"/>
                  <a:gd name="connsiteY3" fmla="*/ 32191 h 34566"/>
                  <a:gd name="connsiteX4" fmla="*/ 5906 w 25277"/>
                  <a:gd name="connsiteY4" fmla="*/ 0 h 34566"/>
                  <a:gd name="connsiteX5" fmla="*/ 5906 w 25277"/>
                  <a:gd name="connsiteY5" fmla="*/ 0 h 3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77" h="34566">
                    <a:moveTo>
                      <a:pt x="5977" y="0"/>
                    </a:moveTo>
                    <a:cubicBezTo>
                      <a:pt x="4033" y="576"/>
                      <a:pt x="2017" y="1152"/>
                      <a:pt x="0" y="1657"/>
                    </a:cubicBezTo>
                    <a:cubicBezTo>
                      <a:pt x="5257" y="12891"/>
                      <a:pt x="11666" y="23981"/>
                      <a:pt x="19372" y="34567"/>
                    </a:cubicBezTo>
                    <a:cubicBezTo>
                      <a:pt x="21388" y="33775"/>
                      <a:pt x="23333" y="32983"/>
                      <a:pt x="25277" y="32191"/>
                    </a:cubicBezTo>
                    <a:cubicBezTo>
                      <a:pt x="17643" y="21821"/>
                      <a:pt x="11163" y="11018"/>
                      <a:pt x="5906" y="0"/>
                    </a:cubicBezTo>
                    <a:lnTo>
                      <a:pt x="5906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F7AAE013-7288-0696-4884-CBF9B8CDD26E}"/>
                  </a:ext>
                </a:extLst>
              </p:cNvPr>
              <p:cNvSpPr/>
              <p:nvPr/>
            </p:nvSpPr>
            <p:spPr>
              <a:xfrm>
                <a:off x="8130500" y="5913128"/>
                <a:ext cx="28805" cy="32262"/>
              </a:xfrm>
              <a:custGeom>
                <a:avLst/>
                <a:gdLst>
                  <a:gd name="connsiteX0" fmla="*/ 5617 w 28805"/>
                  <a:gd name="connsiteY0" fmla="*/ 0 h 32262"/>
                  <a:gd name="connsiteX1" fmla="*/ 0 w 28805"/>
                  <a:gd name="connsiteY1" fmla="*/ 2448 h 32262"/>
                  <a:gd name="connsiteX2" fmla="*/ 23260 w 28805"/>
                  <a:gd name="connsiteY2" fmla="*/ 32262 h 32262"/>
                  <a:gd name="connsiteX3" fmla="*/ 28806 w 28805"/>
                  <a:gd name="connsiteY3" fmla="*/ 29094 h 32262"/>
                  <a:gd name="connsiteX4" fmla="*/ 5617 w 28805"/>
                  <a:gd name="connsiteY4" fmla="*/ 0 h 32262"/>
                  <a:gd name="connsiteX5" fmla="*/ 5617 w 28805"/>
                  <a:gd name="connsiteY5" fmla="*/ 0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05" h="32262">
                    <a:moveTo>
                      <a:pt x="5617" y="0"/>
                    </a:moveTo>
                    <a:cubicBezTo>
                      <a:pt x="3817" y="864"/>
                      <a:pt x="1945" y="1656"/>
                      <a:pt x="0" y="2448"/>
                    </a:cubicBezTo>
                    <a:cubicBezTo>
                      <a:pt x="6554" y="12818"/>
                      <a:pt x="14331" y="22828"/>
                      <a:pt x="23260" y="32262"/>
                    </a:cubicBezTo>
                    <a:cubicBezTo>
                      <a:pt x="25133" y="31182"/>
                      <a:pt x="26933" y="30174"/>
                      <a:pt x="28806" y="29094"/>
                    </a:cubicBezTo>
                    <a:cubicBezTo>
                      <a:pt x="19948" y="19876"/>
                      <a:pt x="12171" y="10082"/>
                      <a:pt x="5617" y="0"/>
                    </a:cubicBezTo>
                    <a:cubicBezTo>
                      <a:pt x="5617" y="0"/>
                      <a:pt x="5617" y="0"/>
                      <a:pt x="5617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14A72C5B-65DE-3709-D38E-127F13582772}"/>
                  </a:ext>
                </a:extLst>
              </p:cNvPr>
              <p:cNvSpPr/>
              <p:nvPr/>
            </p:nvSpPr>
            <p:spPr>
              <a:xfrm>
                <a:off x="8156138" y="5922346"/>
                <a:ext cx="31901" cy="29669"/>
              </a:xfrm>
              <a:custGeom>
                <a:avLst/>
                <a:gdLst>
                  <a:gd name="connsiteX0" fmla="*/ 5185 w 31901"/>
                  <a:gd name="connsiteY0" fmla="*/ 72 h 29669"/>
                  <a:gd name="connsiteX1" fmla="*/ 0 w 31901"/>
                  <a:gd name="connsiteY1" fmla="*/ 3241 h 29669"/>
                  <a:gd name="connsiteX2" fmla="*/ 26861 w 31901"/>
                  <a:gd name="connsiteY2" fmla="*/ 29670 h 29669"/>
                  <a:gd name="connsiteX3" fmla="*/ 31902 w 31901"/>
                  <a:gd name="connsiteY3" fmla="*/ 25781 h 29669"/>
                  <a:gd name="connsiteX4" fmla="*/ 5257 w 31901"/>
                  <a:gd name="connsiteY4" fmla="*/ 0 h 29669"/>
                  <a:gd name="connsiteX5" fmla="*/ 5257 w 31901"/>
                  <a:gd name="connsiteY5" fmla="*/ 0 h 2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01" h="29669">
                    <a:moveTo>
                      <a:pt x="5185" y="72"/>
                    </a:moveTo>
                    <a:cubicBezTo>
                      <a:pt x="3457" y="1152"/>
                      <a:pt x="1728" y="2232"/>
                      <a:pt x="0" y="3241"/>
                    </a:cubicBezTo>
                    <a:cubicBezTo>
                      <a:pt x="7849" y="12602"/>
                      <a:pt x="16779" y="21461"/>
                      <a:pt x="26861" y="29670"/>
                    </a:cubicBezTo>
                    <a:cubicBezTo>
                      <a:pt x="28589" y="28446"/>
                      <a:pt x="30246" y="27077"/>
                      <a:pt x="31902" y="25781"/>
                    </a:cubicBezTo>
                    <a:cubicBezTo>
                      <a:pt x="21964" y="17788"/>
                      <a:pt x="13034" y="9146"/>
                      <a:pt x="5257" y="0"/>
                    </a:cubicBezTo>
                    <a:lnTo>
                      <a:pt x="525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F7C20D06-0FE0-A692-6DA7-2DA2DE4FAD84}"/>
                  </a:ext>
                </a:extLst>
              </p:cNvPr>
              <p:cNvSpPr/>
              <p:nvPr/>
            </p:nvSpPr>
            <p:spPr>
              <a:xfrm>
                <a:off x="8182566" y="5928251"/>
                <a:ext cx="34422" cy="26573"/>
              </a:xfrm>
              <a:custGeom>
                <a:avLst/>
                <a:gdLst>
                  <a:gd name="connsiteX0" fmla="*/ 4753 w 34422"/>
                  <a:gd name="connsiteY0" fmla="*/ 72 h 26573"/>
                  <a:gd name="connsiteX1" fmla="*/ 0 w 34422"/>
                  <a:gd name="connsiteY1" fmla="*/ 3889 h 26573"/>
                  <a:gd name="connsiteX2" fmla="*/ 29958 w 34422"/>
                  <a:gd name="connsiteY2" fmla="*/ 26573 h 26573"/>
                  <a:gd name="connsiteX3" fmla="*/ 34423 w 34422"/>
                  <a:gd name="connsiteY3" fmla="*/ 22036 h 26573"/>
                  <a:gd name="connsiteX4" fmla="*/ 4681 w 34422"/>
                  <a:gd name="connsiteY4" fmla="*/ 0 h 26573"/>
                  <a:gd name="connsiteX5" fmla="*/ 4681 w 34422"/>
                  <a:gd name="connsiteY5" fmla="*/ 0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2" h="26573">
                    <a:moveTo>
                      <a:pt x="4753" y="72"/>
                    </a:moveTo>
                    <a:cubicBezTo>
                      <a:pt x="3241" y="1368"/>
                      <a:pt x="1656" y="2664"/>
                      <a:pt x="0" y="3889"/>
                    </a:cubicBezTo>
                    <a:cubicBezTo>
                      <a:pt x="8930" y="12098"/>
                      <a:pt x="18940" y="19732"/>
                      <a:pt x="29958" y="26573"/>
                    </a:cubicBezTo>
                    <a:cubicBezTo>
                      <a:pt x="31470" y="25061"/>
                      <a:pt x="32983" y="23621"/>
                      <a:pt x="34423" y="22036"/>
                    </a:cubicBezTo>
                    <a:cubicBezTo>
                      <a:pt x="23477" y="15411"/>
                      <a:pt x="13539" y="7993"/>
                      <a:pt x="4681" y="0"/>
                    </a:cubicBezTo>
                    <a:lnTo>
                      <a:pt x="46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96630CEF-D40D-BA33-AFA7-5AA3EFDC7DFC}"/>
                  </a:ext>
                </a:extLst>
              </p:cNvPr>
              <p:cNvSpPr/>
              <p:nvPr/>
            </p:nvSpPr>
            <p:spPr>
              <a:xfrm>
                <a:off x="8209644" y="5930699"/>
                <a:ext cx="36511" cy="23044"/>
              </a:xfrm>
              <a:custGeom>
                <a:avLst/>
                <a:gdLst>
                  <a:gd name="connsiteX0" fmla="*/ 4177 w 36511"/>
                  <a:gd name="connsiteY0" fmla="*/ 72 h 23044"/>
                  <a:gd name="connsiteX1" fmla="*/ 0 w 36511"/>
                  <a:gd name="connsiteY1" fmla="*/ 4465 h 23044"/>
                  <a:gd name="connsiteX2" fmla="*/ 32695 w 36511"/>
                  <a:gd name="connsiteY2" fmla="*/ 23045 h 23044"/>
                  <a:gd name="connsiteX3" fmla="*/ 36512 w 36511"/>
                  <a:gd name="connsiteY3" fmla="*/ 18004 h 23044"/>
                  <a:gd name="connsiteX4" fmla="*/ 4177 w 36511"/>
                  <a:gd name="connsiteY4" fmla="*/ 0 h 23044"/>
                  <a:gd name="connsiteX5" fmla="*/ 4177 w 36511"/>
                  <a:gd name="connsiteY5" fmla="*/ 0 h 2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11" h="23044">
                    <a:moveTo>
                      <a:pt x="4177" y="72"/>
                    </a:moveTo>
                    <a:cubicBezTo>
                      <a:pt x="2809" y="1584"/>
                      <a:pt x="1441" y="3024"/>
                      <a:pt x="0" y="4465"/>
                    </a:cubicBezTo>
                    <a:cubicBezTo>
                      <a:pt x="9938" y="11450"/>
                      <a:pt x="20812" y="17715"/>
                      <a:pt x="32695" y="23045"/>
                    </a:cubicBezTo>
                    <a:cubicBezTo>
                      <a:pt x="33990" y="21388"/>
                      <a:pt x="35287" y="19732"/>
                      <a:pt x="36512" y="18004"/>
                    </a:cubicBezTo>
                    <a:cubicBezTo>
                      <a:pt x="24845" y="12818"/>
                      <a:pt x="13971" y="6769"/>
                      <a:pt x="4177" y="0"/>
                    </a:cubicBezTo>
                    <a:lnTo>
                      <a:pt x="417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EA40BB2A-3F5D-B4CF-C926-99B9C0236E93}"/>
                  </a:ext>
                </a:extLst>
              </p:cNvPr>
              <p:cNvSpPr/>
              <p:nvPr/>
            </p:nvSpPr>
            <p:spPr>
              <a:xfrm>
                <a:off x="8236793" y="5929691"/>
                <a:ext cx="38095" cy="19083"/>
              </a:xfrm>
              <a:custGeom>
                <a:avLst/>
                <a:gdLst>
                  <a:gd name="connsiteX0" fmla="*/ 3601 w 38095"/>
                  <a:gd name="connsiteY0" fmla="*/ 0 h 19083"/>
                  <a:gd name="connsiteX1" fmla="*/ 0 w 38095"/>
                  <a:gd name="connsiteY1" fmla="*/ 4897 h 19083"/>
                  <a:gd name="connsiteX2" fmla="*/ 34927 w 38095"/>
                  <a:gd name="connsiteY2" fmla="*/ 19084 h 19083"/>
                  <a:gd name="connsiteX3" fmla="*/ 38096 w 38095"/>
                  <a:gd name="connsiteY3" fmla="*/ 13611 h 19083"/>
                  <a:gd name="connsiteX4" fmla="*/ 3601 w 38095"/>
                  <a:gd name="connsiteY4" fmla="*/ 0 h 19083"/>
                  <a:gd name="connsiteX5" fmla="*/ 3601 w 38095"/>
                  <a:gd name="connsiteY5" fmla="*/ 0 h 1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95" h="19083">
                    <a:moveTo>
                      <a:pt x="3601" y="0"/>
                    </a:moveTo>
                    <a:cubicBezTo>
                      <a:pt x="2448" y="1656"/>
                      <a:pt x="1225" y="3313"/>
                      <a:pt x="0" y="4897"/>
                    </a:cubicBezTo>
                    <a:cubicBezTo>
                      <a:pt x="10802" y="10514"/>
                      <a:pt x="22468" y="15339"/>
                      <a:pt x="34927" y="19084"/>
                    </a:cubicBezTo>
                    <a:cubicBezTo>
                      <a:pt x="36007" y="17284"/>
                      <a:pt x="37087" y="15411"/>
                      <a:pt x="38096" y="13611"/>
                    </a:cubicBezTo>
                    <a:cubicBezTo>
                      <a:pt x="25781" y="10010"/>
                      <a:pt x="14187" y="5473"/>
                      <a:pt x="3601" y="0"/>
                    </a:cubicBezTo>
                    <a:lnTo>
                      <a:pt x="360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44085AA2-1ABD-757F-52C3-5705AEBB1ACB}"/>
                  </a:ext>
                </a:extLst>
              </p:cNvPr>
              <p:cNvSpPr/>
              <p:nvPr/>
            </p:nvSpPr>
            <p:spPr>
              <a:xfrm>
                <a:off x="8263799" y="5925226"/>
                <a:ext cx="39104" cy="14762"/>
              </a:xfrm>
              <a:custGeom>
                <a:avLst/>
                <a:gdLst>
                  <a:gd name="connsiteX0" fmla="*/ 2881 w 39104"/>
                  <a:gd name="connsiteY0" fmla="*/ 0 h 14762"/>
                  <a:gd name="connsiteX1" fmla="*/ 0 w 39104"/>
                  <a:gd name="connsiteY1" fmla="*/ 5329 h 14762"/>
                  <a:gd name="connsiteX2" fmla="*/ 36655 w 39104"/>
                  <a:gd name="connsiteY2" fmla="*/ 14763 h 14762"/>
                  <a:gd name="connsiteX3" fmla="*/ 39104 w 39104"/>
                  <a:gd name="connsiteY3" fmla="*/ 8858 h 14762"/>
                  <a:gd name="connsiteX4" fmla="*/ 2881 w 39104"/>
                  <a:gd name="connsiteY4" fmla="*/ 0 h 14762"/>
                  <a:gd name="connsiteX5" fmla="*/ 2881 w 39104"/>
                  <a:gd name="connsiteY5" fmla="*/ 0 h 1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4" h="14762">
                    <a:moveTo>
                      <a:pt x="2881" y="0"/>
                    </a:moveTo>
                    <a:cubicBezTo>
                      <a:pt x="1945" y="1800"/>
                      <a:pt x="1008" y="3601"/>
                      <a:pt x="0" y="5329"/>
                    </a:cubicBezTo>
                    <a:cubicBezTo>
                      <a:pt x="11450" y="9506"/>
                      <a:pt x="23693" y="12747"/>
                      <a:pt x="36655" y="14763"/>
                    </a:cubicBezTo>
                    <a:cubicBezTo>
                      <a:pt x="37519" y="12818"/>
                      <a:pt x="38311" y="10874"/>
                      <a:pt x="39104" y="8858"/>
                    </a:cubicBezTo>
                    <a:cubicBezTo>
                      <a:pt x="26357" y="6985"/>
                      <a:pt x="14187" y="3961"/>
                      <a:pt x="2881" y="0"/>
                    </a:cubicBezTo>
                    <a:lnTo>
                      <a:pt x="28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94693FED-4CCB-FA6B-294B-97412FEA2311}"/>
                  </a:ext>
                </a:extLst>
              </p:cNvPr>
              <p:cNvSpPr/>
              <p:nvPr/>
            </p:nvSpPr>
            <p:spPr>
              <a:xfrm>
                <a:off x="8290084" y="5917233"/>
                <a:ext cx="39463" cy="10009"/>
              </a:xfrm>
              <a:custGeom>
                <a:avLst/>
                <a:gdLst>
                  <a:gd name="connsiteX0" fmla="*/ 2160 w 39463"/>
                  <a:gd name="connsiteY0" fmla="*/ 0 h 10009"/>
                  <a:gd name="connsiteX1" fmla="*/ 0 w 39463"/>
                  <a:gd name="connsiteY1" fmla="*/ 5689 h 10009"/>
                  <a:gd name="connsiteX2" fmla="*/ 37807 w 39463"/>
                  <a:gd name="connsiteY2" fmla="*/ 10010 h 10009"/>
                  <a:gd name="connsiteX3" fmla="*/ 39464 w 39463"/>
                  <a:gd name="connsiteY3" fmla="*/ 3817 h 10009"/>
                  <a:gd name="connsiteX4" fmla="*/ 2160 w 39463"/>
                  <a:gd name="connsiteY4" fmla="*/ 0 h 10009"/>
                  <a:gd name="connsiteX5" fmla="*/ 2160 w 39463"/>
                  <a:gd name="connsiteY5" fmla="*/ 0 h 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63" h="10009">
                    <a:moveTo>
                      <a:pt x="2160" y="0"/>
                    </a:moveTo>
                    <a:cubicBezTo>
                      <a:pt x="1440" y="1872"/>
                      <a:pt x="720" y="3817"/>
                      <a:pt x="0" y="5689"/>
                    </a:cubicBezTo>
                    <a:cubicBezTo>
                      <a:pt x="11954" y="8281"/>
                      <a:pt x="24628" y="9794"/>
                      <a:pt x="37807" y="10010"/>
                    </a:cubicBezTo>
                    <a:cubicBezTo>
                      <a:pt x="38383" y="7921"/>
                      <a:pt x="38959" y="5905"/>
                      <a:pt x="39464" y="3817"/>
                    </a:cubicBezTo>
                    <a:cubicBezTo>
                      <a:pt x="26429" y="3817"/>
                      <a:pt x="13970" y="2448"/>
                      <a:pt x="2160" y="0"/>
                    </a:cubicBezTo>
                    <a:lnTo>
                      <a:pt x="2160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DC48CE91-AB3C-4BDE-1279-FD3634079F6A}"/>
                  </a:ext>
                </a:extLst>
              </p:cNvPr>
              <p:cNvSpPr/>
              <p:nvPr/>
            </p:nvSpPr>
            <p:spPr>
              <a:xfrm>
                <a:off x="8315289" y="5904342"/>
                <a:ext cx="39247" cy="8015"/>
              </a:xfrm>
              <a:custGeom>
                <a:avLst/>
                <a:gdLst>
                  <a:gd name="connsiteX0" fmla="*/ 1440 w 39247"/>
                  <a:gd name="connsiteY0" fmla="*/ 1512 h 8015"/>
                  <a:gd name="connsiteX1" fmla="*/ 0 w 39247"/>
                  <a:gd name="connsiteY1" fmla="*/ 7490 h 8015"/>
                  <a:gd name="connsiteX2" fmla="*/ 38383 w 39247"/>
                  <a:gd name="connsiteY2" fmla="*/ 6409 h 8015"/>
                  <a:gd name="connsiteX3" fmla="*/ 39247 w 39247"/>
                  <a:gd name="connsiteY3" fmla="*/ 0 h 8015"/>
                  <a:gd name="connsiteX4" fmla="*/ 1440 w 39247"/>
                  <a:gd name="connsiteY4" fmla="*/ 1512 h 8015"/>
                  <a:gd name="connsiteX5" fmla="*/ 1440 w 39247"/>
                  <a:gd name="connsiteY5" fmla="*/ 1512 h 8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47" h="8015">
                    <a:moveTo>
                      <a:pt x="1440" y="1512"/>
                    </a:moveTo>
                    <a:cubicBezTo>
                      <a:pt x="1008" y="3529"/>
                      <a:pt x="504" y="5473"/>
                      <a:pt x="0" y="7490"/>
                    </a:cubicBezTo>
                    <a:cubicBezTo>
                      <a:pt x="12314" y="8426"/>
                      <a:pt x="25133" y="8138"/>
                      <a:pt x="38383" y="6409"/>
                    </a:cubicBezTo>
                    <a:cubicBezTo>
                      <a:pt x="38672" y="4249"/>
                      <a:pt x="38959" y="2089"/>
                      <a:pt x="39247" y="0"/>
                    </a:cubicBezTo>
                    <a:cubicBezTo>
                      <a:pt x="26213" y="1872"/>
                      <a:pt x="13539" y="2305"/>
                      <a:pt x="1440" y="1512"/>
                    </a:cubicBezTo>
                    <a:lnTo>
                      <a:pt x="1440" y="151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9A914293-7437-4CA9-6FC2-90231AB2F6B0}"/>
                  </a:ext>
                </a:extLst>
              </p:cNvPr>
              <p:cNvSpPr/>
              <p:nvPr/>
            </p:nvSpPr>
            <p:spPr>
              <a:xfrm>
                <a:off x="8339053" y="5883746"/>
                <a:ext cx="38312" cy="13394"/>
              </a:xfrm>
              <a:custGeom>
                <a:avLst/>
                <a:gdLst>
                  <a:gd name="connsiteX0" fmla="*/ 649 w 38312"/>
                  <a:gd name="connsiteY0" fmla="*/ 7201 h 13394"/>
                  <a:gd name="connsiteX1" fmla="*/ 0 w 38312"/>
                  <a:gd name="connsiteY1" fmla="*/ 13395 h 13394"/>
                  <a:gd name="connsiteX2" fmla="*/ 38312 w 38312"/>
                  <a:gd name="connsiteY2" fmla="*/ 6554 h 13394"/>
                  <a:gd name="connsiteX3" fmla="*/ 38312 w 38312"/>
                  <a:gd name="connsiteY3" fmla="*/ 0 h 13394"/>
                  <a:gd name="connsiteX4" fmla="*/ 577 w 38312"/>
                  <a:gd name="connsiteY4" fmla="*/ 7274 h 13394"/>
                  <a:gd name="connsiteX5" fmla="*/ 577 w 38312"/>
                  <a:gd name="connsiteY5" fmla="*/ 7274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2" h="13394">
                    <a:moveTo>
                      <a:pt x="649" y="7201"/>
                    </a:moveTo>
                    <a:cubicBezTo>
                      <a:pt x="433" y="9218"/>
                      <a:pt x="288" y="11306"/>
                      <a:pt x="0" y="13395"/>
                    </a:cubicBezTo>
                    <a:cubicBezTo>
                      <a:pt x="12387" y="12530"/>
                      <a:pt x="25277" y="10298"/>
                      <a:pt x="38312" y="6554"/>
                    </a:cubicBezTo>
                    <a:cubicBezTo>
                      <a:pt x="38312" y="4393"/>
                      <a:pt x="38312" y="2160"/>
                      <a:pt x="38312" y="0"/>
                    </a:cubicBezTo>
                    <a:cubicBezTo>
                      <a:pt x="25493" y="3889"/>
                      <a:pt x="12819" y="6265"/>
                      <a:pt x="577" y="7274"/>
                    </a:cubicBezTo>
                    <a:lnTo>
                      <a:pt x="577" y="72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1353CCA0-764F-96A7-AD13-9C4EB9A2C4FC}"/>
                  </a:ext>
                </a:extLst>
              </p:cNvPr>
              <p:cNvSpPr/>
              <p:nvPr/>
            </p:nvSpPr>
            <p:spPr>
              <a:xfrm>
                <a:off x="8360874" y="5859333"/>
                <a:ext cx="37735" cy="19588"/>
              </a:xfrm>
              <a:custGeom>
                <a:avLst/>
                <a:gdLst>
                  <a:gd name="connsiteX0" fmla="*/ 0 w 37735"/>
                  <a:gd name="connsiteY0" fmla="*/ 13323 h 19588"/>
                  <a:gd name="connsiteX1" fmla="*/ 144 w 37735"/>
                  <a:gd name="connsiteY1" fmla="*/ 19588 h 19588"/>
                  <a:gd name="connsiteX2" fmla="*/ 37735 w 37735"/>
                  <a:gd name="connsiteY2" fmla="*/ 6626 h 19588"/>
                  <a:gd name="connsiteX3" fmla="*/ 36943 w 37735"/>
                  <a:gd name="connsiteY3" fmla="*/ 0 h 19588"/>
                  <a:gd name="connsiteX4" fmla="*/ 0 w 37735"/>
                  <a:gd name="connsiteY4" fmla="*/ 13323 h 19588"/>
                  <a:gd name="connsiteX5" fmla="*/ 0 w 37735"/>
                  <a:gd name="connsiteY5" fmla="*/ 13323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9588">
                    <a:moveTo>
                      <a:pt x="0" y="13323"/>
                    </a:moveTo>
                    <a:cubicBezTo>
                      <a:pt x="0" y="15411"/>
                      <a:pt x="144" y="17499"/>
                      <a:pt x="144" y="19588"/>
                    </a:cubicBezTo>
                    <a:cubicBezTo>
                      <a:pt x="12458" y="16779"/>
                      <a:pt x="25133" y="12530"/>
                      <a:pt x="37735" y="6626"/>
                    </a:cubicBezTo>
                    <a:cubicBezTo>
                      <a:pt x="37519" y="4393"/>
                      <a:pt x="37232" y="2161"/>
                      <a:pt x="36943" y="0"/>
                    </a:cubicBezTo>
                    <a:cubicBezTo>
                      <a:pt x="24557" y="6049"/>
                      <a:pt x="12171" y="10442"/>
                      <a:pt x="0" y="13323"/>
                    </a:cubicBezTo>
                    <a:lnTo>
                      <a:pt x="0" y="1332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</p:grpSp>
        <p:grpSp>
          <p:nvGrpSpPr>
            <p:cNvPr id="1113" name="Graphic 6">
              <a:extLst>
                <a:ext uri="{FF2B5EF4-FFF2-40B4-BE49-F238E27FC236}">
                  <a16:creationId xmlns:a16="http://schemas.microsoft.com/office/drawing/2014/main" id="{AF67C9B7-5366-1B56-A35C-05DC67FA6B85}"/>
                </a:ext>
              </a:extLst>
            </p:cNvPr>
            <p:cNvGrpSpPr/>
            <p:nvPr/>
          </p:nvGrpSpPr>
          <p:grpSpPr>
            <a:xfrm>
              <a:off x="3105830" y="4226537"/>
              <a:ext cx="1850504" cy="635140"/>
              <a:chOff x="8324291" y="5839890"/>
              <a:chExt cx="395501" cy="135746"/>
            </a:xfrm>
            <a:solidFill>
              <a:srgbClr val="32A7A1"/>
            </a:solidFill>
          </p:grpSpPr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7366B5C9-317A-F744-DECB-2BA923E41630}"/>
                  </a:ext>
                </a:extLst>
              </p:cNvPr>
              <p:cNvSpPr/>
              <p:nvPr/>
            </p:nvSpPr>
            <p:spPr>
              <a:xfrm>
                <a:off x="8345103" y="5847595"/>
                <a:ext cx="374689" cy="107932"/>
              </a:xfrm>
              <a:custGeom>
                <a:avLst/>
                <a:gdLst>
                  <a:gd name="connsiteX0" fmla="*/ 369865 w 374689"/>
                  <a:gd name="connsiteY0" fmla="*/ 0 h 107932"/>
                  <a:gd name="connsiteX1" fmla="*/ 374689 w 374689"/>
                  <a:gd name="connsiteY1" fmla="*/ 3097 h 107932"/>
                  <a:gd name="connsiteX2" fmla="*/ 0 w 374689"/>
                  <a:gd name="connsiteY2" fmla="*/ 13179 h 107932"/>
                  <a:gd name="connsiteX3" fmla="*/ 4680 w 374689"/>
                  <a:gd name="connsiteY3" fmla="*/ 9866 h 107932"/>
                  <a:gd name="connsiteX4" fmla="*/ 369865 w 374689"/>
                  <a:gd name="connsiteY4" fmla="*/ 0 h 1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689" h="107932">
                    <a:moveTo>
                      <a:pt x="369865" y="0"/>
                    </a:moveTo>
                    <a:cubicBezTo>
                      <a:pt x="371449" y="1008"/>
                      <a:pt x="373105" y="2017"/>
                      <a:pt x="374689" y="3097"/>
                    </a:cubicBezTo>
                    <a:cubicBezTo>
                      <a:pt x="288129" y="139420"/>
                      <a:pt x="91961" y="142804"/>
                      <a:pt x="0" y="13179"/>
                    </a:cubicBezTo>
                    <a:cubicBezTo>
                      <a:pt x="1584" y="12099"/>
                      <a:pt x="3096" y="10946"/>
                      <a:pt x="4680" y="9866"/>
                    </a:cubicBezTo>
                    <a:cubicBezTo>
                      <a:pt x="94338" y="136179"/>
                      <a:pt x="285536" y="132938"/>
                      <a:pt x="369865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8F91E145-7241-C4D9-33A4-9DDC3949FE17}"/>
                  </a:ext>
                </a:extLst>
              </p:cNvPr>
              <p:cNvSpPr/>
              <p:nvPr/>
            </p:nvSpPr>
            <p:spPr>
              <a:xfrm>
                <a:off x="8324291" y="5859045"/>
                <a:ext cx="39391" cy="25277"/>
              </a:xfrm>
              <a:custGeom>
                <a:avLst/>
                <a:gdLst>
                  <a:gd name="connsiteX0" fmla="*/ 0 w 39391"/>
                  <a:gd name="connsiteY0" fmla="*/ 7057 h 25277"/>
                  <a:gd name="connsiteX1" fmla="*/ 864 w 39391"/>
                  <a:gd name="connsiteY1" fmla="*/ 0 h 25277"/>
                  <a:gd name="connsiteX2" fmla="*/ 39392 w 39391"/>
                  <a:gd name="connsiteY2" fmla="*/ 18724 h 25277"/>
                  <a:gd name="connsiteX3" fmla="*/ 39175 w 39391"/>
                  <a:gd name="connsiteY3" fmla="*/ 25277 h 25277"/>
                  <a:gd name="connsiteX4" fmla="*/ 0 w 39391"/>
                  <a:gd name="connsiteY4" fmla="*/ 6985 h 25277"/>
                  <a:gd name="connsiteX5" fmla="*/ 0 w 39391"/>
                  <a:gd name="connsiteY5" fmla="*/ 6985 h 2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91" h="25277">
                    <a:moveTo>
                      <a:pt x="0" y="7057"/>
                    </a:moveTo>
                    <a:cubicBezTo>
                      <a:pt x="287" y="4681"/>
                      <a:pt x="576" y="2305"/>
                      <a:pt x="864" y="0"/>
                    </a:cubicBezTo>
                    <a:cubicBezTo>
                      <a:pt x="13683" y="7993"/>
                      <a:pt x="26573" y="14115"/>
                      <a:pt x="39392" y="18724"/>
                    </a:cubicBezTo>
                    <a:cubicBezTo>
                      <a:pt x="39319" y="20884"/>
                      <a:pt x="39247" y="23117"/>
                      <a:pt x="39175" y="25277"/>
                    </a:cubicBezTo>
                    <a:cubicBezTo>
                      <a:pt x="26141" y="20884"/>
                      <a:pt x="13034" y="14835"/>
                      <a:pt x="0" y="6985"/>
                    </a:cubicBezTo>
                    <a:lnTo>
                      <a:pt x="0" y="698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85EDD7CE-0366-04F7-4C64-834A57C05350}"/>
                  </a:ext>
                </a:extLst>
              </p:cNvPr>
              <p:cNvSpPr/>
              <p:nvPr/>
            </p:nvSpPr>
            <p:spPr>
              <a:xfrm>
                <a:off x="8346182" y="5887491"/>
                <a:ext cx="40471" cy="18579"/>
              </a:xfrm>
              <a:custGeom>
                <a:avLst/>
                <a:gdLst>
                  <a:gd name="connsiteX0" fmla="*/ 0 w 40471"/>
                  <a:gd name="connsiteY0" fmla="*/ 6913 h 18579"/>
                  <a:gd name="connsiteX1" fmla="*/ 0 w 40471"/>
                  <a:gd name="connsiteY1" fmla="*/ 0 h 18579"/>
                  <a:gd name="connsiteX2" fmla="*/ 39824 w 40471"/>
                  <a:gd name="connsiteY2" fmla="*/ 12098 h 18579"/>
                  <a:gd name="connsiteX3" fmla="*/ 40472 w 40471"/>
                  <a:gd name="connsiteY3" fmla="*/ 18579 h 18579"/>
                  <a:gd name="connsiteX4" fmla="*/ 0 w 40471"/>
                  <a:gd name="connsiteY4" fmla="*/ 6913 h 18579"/>
                  <a:gd name="connsiteX5" fmla="*/ 0 w 40471"/>
                  <a:gd name="connsiteY5" fmla="*/ 6913 h 1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71" h="18579">
                    <a:moveTo>
                      <a:pt x="0" y="6913"/>
                    </a:moveTo>
                    <a:cubicBezTo>
                      <a:pt x="0" y="4609"/>
                      <a:pt x="0" y="2305"/>
                      <a:pt x="0" y="0"/>
                    </a:cubicBezTo>
                    <a:cubicBezTo>
                      <a:pt x="13395" y="5617"/>
                      <a:pt x="26790" y="9578"/>
                      <a:pt x="39824" y="12098"/>
                    </a:cubicBezTo>
                    <a:cubicBezTo>
                      <a:pt x="40040" y="14259"/>
                      <a:pt x="40184" y="16419"/>
                      <a:pt x="40472" y="18579"/>
                    </a:cubicBezTo>
                    <a:cubicBezTo>
                      <a:pt x="27222" y="16203"/>
                      <a:pt x="13611" y="12386"/>
                      <a:pt x="0" y="6913"/>
                    </a:cubicBez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FEF9C84C-ECCE-817B-562A-4FE52F9ACF42}"/>
                  </a:ext>
                </a:extLst>
              </p:cNvPr>
              <p:cNvSpPr/>
              <p:nvPr/>
            </p:nvSpPr>
            <p:spPr>
              <a:xfrm>
                <a:off x="8370092" y="5911760"/>
                <a:ext cx="41839" cy="12098"/>
              </a:xfrm>
              <a:custGeom>
                <a:avLst/>
                <a:gdLst>
                  <a:gd name="connsiteX0" fmla="*/ 864 w 41839"/>
                  <a:gd name="connsiteY0" fmla="*/ 6769 h 12098"/>
                  <a:gd name="connsiteX1" fmla="*/ 0 w 41839"/>
                  <a:gd name="connsiteY1" fmla="*/ 0 h 12098"/>
                  <a:gd name="connsiteX2" fmla="*/ 40400 w 41839"/>
                  <a:gd name="connsiteY2" fmla="*/ 5833 h 12098"/>
                  <a:gd name="connsiteX3" fmla="*/ 41840 w 41839"/>
                  <a:gd name="connsiteY3" fmla="*/ 12098 h 12098"/>
                  <a:gd name="connsiteX4" fmla="*/ 792 w 41839"/>
                  <a:gd name="connsiteY4" fmla="*/ 6769 h 12098"/>
                  <a:gd name="connsiteX5" fmla="*/ 792 w 41839"/>
                  <a:gd name="connsiteY5" fmla="*/ 6769 h 1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839" h="12098">
                    <a:moveTo>
                      <a:pt x="864" y="6769"/>
                    </a:moveTo>
                    <a:cubicBezTo>
                      <a:pt x="576" y="4537"/>
                      <a:pt x="288" y="2232"/>
                      <a:pt x="0" y="0"/>
                    </a:cubicBezTo>
                    <a:cubicBezTo>
                      <a:pt x="13827" y="3457"/>
                      <a:pt x="27365" y="5329"/>
                      <a:pt x="40400" y="5833"/>
                    </a:cubicBezTo>
                    <a:cubicBezTo>
                      <a:pt x="40904" y="7921"/>
                      <a:pt x="41336" y="10010"/>
                      <a:pt x="41840" y="12098"/>
                    </a:cubicBezTo>
                    <a:cubicBezTo>
                      <a:pt x="28589" y="11738"/>
                      <a:pt x="14834" y="10010"/>
                      <a:pt x="792" y="6769"/>
                    </a:cubicBezTo>
                    <a:lnTo>
                      <a:pt x="792" y="676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C36EC5F2-9AA8-89CB-B970-CA147A9EC3C9}"/>
                  </a:ext>
                </a:extLst>
              </p:cNvPr>
              <p:cNvSpPr/>
              <p:nvPr/>
            </p:nvSpPr>
            <p:spPr>
              <a:xfrm>
                <a:off x="8396592" y="5931779"/>
                <a:ext cx="42560" cy="7331"/>
              </a:xfrm>
              <a:custGeom>
                <a:avLst/>
                <a:gdLst>
                  <a:gd name="connsiteX0" fmla="*/ 1657 w 42560"/>
                  <a:gd name="connsiteY0" fmla="*/ 6626 h 7331"/>
                  <a:gd name="connsiteX1" fmla="*/ 0 w 42560"/>
                  <a:gd name="connsiteY1" fmla="*/ 72 h 7331"/>
                  <a:gd name="connsiteX2" fmla="*/ 40329 w 42560"/>
                  <a:gd name="connsiteY2" fmla="*/ 0 h 7331"/>
                  <a:gd name="connsiteX3" fmla="*/ 42561 w 42560"/>
                  <a:gd name="connsiteY3" fmla="*/ 5977 h 7331"/>
                  <a:gd name="connsiteX4" fmla="*/ 1585 w 42560"/>
                  <a:gd name="connsiteY4" fmla="*/ 6626 h 7331"/>
                  <a:gd name="connsiteX5" fmla="*/ 1585 w 42560"/>
                  <a:gd name="connsiteY5" fmla="*/ 6626 h 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60" h="7331">
                    <a:moveTo>
                      <a:pt x="1657" y="6626"/>
                    </a:moveTo>
                    <a:cubicBezTo>
                      <a:pt x="1080" y="4465"/>
                      <a:pt x="505" y="2305"/>
                      <a:pt x="0" y="72"/>
                    </a:cubicBezTo>
                    <a:cubicBezTo>
                      <a:pt x="13899" y="1368"/>
                      <a:pt x="27438" y="1296"/>
                      <a:pt x="40329" y="0"/>
                    </a:cubicBezTo>
                    <a:cubicBezTo>
                      <a:pt x="41049" y="2017"/>
                      <a:pt x="41769" y="4033"/>
                      <a:pt x="42561" y="5977"/>
                    </a:cubicBezTo>
                    <a:cubicBezTo>
                      <a:pt x="29454" y="7490"/>
                      <a:pt x="15772" y="7778"/>
                      <a:pt x="1585" y="6626"/>
                    </a:cubicBezTo>
                    <a:lnTo>
                      <a:pt x="1585" y="662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2E5F3693-3076-D858-CE49-31BCB2337321}"/>
                  </a:ext>
                </a:extLst>
              </p:cNvPr>
              <p:cNvSpPr/>
              <p:nvPr/>
            </p:nvSpPr>
            <p:spPr>
              <a:xfrm>
                <a:off x="8424966" y="5942149"/>
                <a:ext cx="42632" cy="11882"/>
              </a:xfrm>
              <a:custGeom>
                <a:avLst/>
                <a:gdLst>
                  <a:gd name="connsiteX0" fmla="*/ 2520 w 42632"/>
                  <a:gd name="connsiteY0" fmla="*/ 11883 h 11882"/>
                  <a:gd name="connsiteX1" fmla="*/ 0 w 42632"/>
                  <a:gd name="connsiteY1" fmla="*/ 5689 h 11882"/>
                  <a:gd name="connsiteX2" fmla="*/ 39680 w 42632"/>
                  <a:gd name="connsiteY2" fmla="*/ 0 h 11882"/>
                  <a:gd name="connsiteX3" fmla="*/ 42633 w 42632"/>
                  <a:gd name="connsiteY3" fmla="*/ 5617 h 11882"/>
                  <a:gd name="connsiteX4" fmla="*/ 2520 w 42632"/>
                  <a:gd name="connsiteY4" fmla="*/ 11883 h 11882"/>
                  <a:gd name="connsiteX5" fmla="*/ 2520 w 42632"/>
                  <a:gd name="connsiteY5" fmla="*/ 11883 h 1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32" h="11882">
                    <a:moveTo>
                      <a:pt x="2520" y="11883"/>
                    </a:moveTo>
                    <a:cubicBezTo>
                      <a:pt x="1656" y="9794"/>
                      <a:pt x="792" y="7778"/>
                      <a:pt x="0" y="5689"/>
                    </a:cubicBezTo>
                    <a:cubicBezTo>
                      <a:pt x="13827" y="5041"/>
                      <a:pt x="27149" y="3097"/>
                      <a:pt x="39680" y="0"/>
                    </a:cubicBezTo>
                    <a:cubicBezTo>
                      <a:pt x="40616" y="1872"/>
                      <a:pt x="41624" y="3745"/>
                      <a:pt x="42633" y="5617"/>
                    </a:cubicBezTo>
                    <a:cubicBezTo>
                      <a:pt x="29958" y="8858"/>
                      <a:pt x="16492" y="11018"/>
                      <a:pt x="2520" y="11883"/>
                    </a:cubicBezTo>
                    <a:lnTo>
                      <a:pt x="2520" y="118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C3AB4BD9-0907-1FB4-5788-EB69D02FF931}"/>
                  </a:ext>
                </a:extLst>
              </p:cNvPr>
              <p:cNvSpPr/>
              <p:nvPr/>
            </p:nvSpPr>
            <p:spPr>
              <a:xfrm>
                <a:off x="8455068" y="5948703"/>
                <a:ext cx="41984" cy="16778"/>
              </a:xfrm>
              <a:custGeom>
                <a:avLst/>
                <a:gdLst>
                  <a:gd name="connsiteX0" fmla="*/ 3241 w 41984"/>
                  <a:gd name="connsiteY0" fmla="*/ 16779 h 16778"/>
                  <a:gd name="connsiteX1" fmla="*/ 0 w 41984"/>
                  <a:gd name="connsiteY1" fmla="*/ 10946 h 16778"/>
                  <a:gd name="connsiteX2" fmla="*/ 38312 w 41984"/>
                  <a:gd name="connsiteY2" fmla="*/ 0 h 16778"/>
                  <a:gd name="connsiteX3" fmla="*/ 41985 w 41984"/>
                  <a:gd name="connsiteY3" fmla="*/ 5185 h 16778"/>
                  <a:gd name="connsiteX4" fmla="*/ 3241 w 41984"/>
                  <a:gd name="connsiteY4" fmla="*/ 16779 h 16778"/>
                  <a:gd name="connsiteX5" fmla="*/ 3241 w 41984"/>
                  <a:gd name="connsiteY5" fmla="*/ 16779 h 16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84" h="16778">
                    <a:moveTo>
                      <a:pt x="3241" y="16779"/>
                    </a:moveTo>
                    <a:cubicBezTo>
                      <a:pt x="2161" y="14835"/>
                      <a:pt x="1080" y="12890"/>
                      <a:pt x="0" y="10946"/>
                    </a:cubicBezTo>
                    <a:cubicBezTo>
                      <a:pt x="13539" y="8426"/>
                      <a:pt x="26357" y="4681"/>
                      <a:pt x="38312" y="0"/>
                    </a:cubicBezTo>
                    <a:cubicBezTo>
                      <a:pt x="39537" y="1728"/>
                      <a:pt x="40760" y="3457"/>
                      <a:pt x="41985" y="5185"/>
                    </a:cubicBezTo>
                    <a:cubicBezTo>
                      <a:pt x="29886" y="10082"/>
                      <a:pt x="16924" y="13971"/>
                      <a:pt x="3241" y="16779"/>
                    </a:cubicBezTo>
                    <a:lnTo>
                      <a:pt x="3241" y="1677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BF7ACBC5-5398-67FD-894F-3AE8328D69E4}"/>
                  </a:ext>
                </a:extLst>
              </p:cNvPr>
              <p:cNvSpPr/>
              <p:nvPr/>
            </p:nvSpPr>
            <p:spPr>
              <a:xfrm>
                <a:off x="8486178" y="5951440"/>
                <a:ext cx="40760" cy="21172"/>
              </a:xfrm>
              <a:custGeom>
                <a:avLst/>
                <a:gdLst>
                  <a:gd name="connsiteX0" fmla="*/ 3961 w 40760"/>
                  <a:gd name="connsiteY0" fmla="*/ 21172 h 21172"/>
                  <a:gd name="connsiteX1" fmla="*/ 0 w 40760"/>
                  <a:gd name="connsiteY1" fmla="*/ 15843 h 21172"/>
                  <a:gd name="connsiteX2" fmla="*/ 36439 w 40760"/>
                  <a:gd name="connsiteY2" fmla="*/ 0 h 21172"/>
                  <a:gd name="connsiteX3" fmla="*/ 40760 w 40760"/>
                  <a:gd name="connsiteY3" fmla="*/ 4681 h 21172"/>
                  <a:gd name="connsiteX4" fmla="*/ 3961 w 40760"/>
                  <a:gd name="connsiteY4" fmla="*/ 21172 h 21172"/>
                  <a:gd name="connsiteX5" fmla="*/ 3961 w 40760"/>
                  <a:gd name="connsiteY5" fmla="*/ 21172 h 2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" h="21172">
                    <a:moveTo>
                      <a:pt x="3961" y="21172"/>
                    </a:moveTo>
                    <a:cubicBezTo>
                      <a:pt x="2592" y="19443"/>
                      <a:pt x="1296" y="17643"/>
                      <a:pt x="0" y="15843"/>
                    </a:cubicBezTo>
                    <a:cubicBezTo>
                      <a:pt x="13034" y="11522"/>
                      <a:pt x="25205" y="6193"/>
                      <a:pt x="36439" y="0"/>
                    </a:cubicBezTo>
                    <a:cubicBezTo>
                      <a:pt x="37880" y="1584"/>
                      <a:pt x="39319" y="3097"/>
                      <a:pt x="40760" y="4681"/>
                    </a:cubicBezTo>
                    <a:cubicBezTo>
                      <a:pt x="29454" y="11090"/>
                      <a:pt x="17139" y="16707"/>
                      <a:pt x="3961" y="21172"/>
                    </a:cubicBezTo>
                    <a:lnTo>
                      <a:pt x="3961" y="2117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AA35591E-B3FC-7244-A692-2E6FAD937B05}"/>
                  </a:ext>
                </a:extLst>
              </p:cNvPr>
              <p:cNvSpPr/>
              <p:nvPr/>
            </p:nvSpPr>
            <p:spPr>
              <a:xfrm>
                <a:off x="8517937" y="5950431"/>
                <a:ext cx="38886" cy="25204"/>
              </a:xfrm>
              <a:custGeom>
                <a:avLst/>
                <a:gdLst>
                  <a:gd name="connsiteX0" fmla="*/ 4609 w 38886"/>
                  <a:gd name="connsiteY0" fmla="*/ 25205 h 25204"/>
                  <a:gd name="connsiteX1" fmla="*/ 0 w 38886"/>
                  <a:gd name="connsiteY1" fmla="*/ 20452 h 25204"/>
                  <a:gd name="connsiteX2" fmla="*/ 33990 w 38886"/>
                  <a:gd name="connsiteY2" fmla="*/ 0 h 25204"/>
                  <a:gd name="connsiteX3" fmla="*/ 38887 w 38886"/>
                  <a:gd name="connsiteY3" fmla="*/ 4033 h 25204"/>
                  <a:gd name="connsiteX4" fmla="*/ 4609 w 38886"/>
                  <a:gd name="connsiteY4" fmla="*/ 25205 h 25204"/>
                  <a:gd name="connsiteX5" fmla="*/ 4609 w 38886"/>
                  <a:gd name="connsiteY5" fmla="*/ 25205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6" h="25204">
                    <a:moveTo>
                      <a:pt x="4609" y="25205"/>
                    </a:moveTo>
                    <a:cubicBezTo>
                      <a:pt x="3024" y="23620"/>
                      <a:pt x="1512" y="22036"/>
                      <a:pt x="0" y="20452"/>
                    </a:cubicBezTo>
                    <a:cubicBezTo>
                      <a:pt x="12314" y="14475"/>
                      <a:pt x="23620" y="7633"/>
                      <a:pt x="33990" y="0"/>
                    </a:cubicBezTo>
                    <a:cubicBezTo>
                      <a:pt x="35575" y="1368"/>
                      <a:pt x="37231" y="2737"/>
                      <a:pt x="38887" y="4033"/>
                    </a:cubicBezTo>
                    <a:cubicBezTo>
                      <a:pt x="28445" y="11883"/>
                      <a:pt x="17067" y="18940"/>
                      <a:pt x="4609" y="25205"/>
                    </a:cubicBezTo>
                    <a:lnTo>
                      <a:pt x="4609" y="2520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794C1CBE-E78A-8048-133B-4A7A82EF36A0}"/>
                  </a:ext>
                </a:extLst>
              </p:cNvPr>
              <p:cNvSpPr/>
              <p:nvPr/>
            </p:nvSpPr>
            <p:spPr>
              <a:xfrm>
                <a:off x="8549911" y="5945534"/>
                <a:ext cx="36439" cy="28805"/>
              </a:xfrm>
              <a:custGeom>
                <a:avLst/>
                <a:gdLst>
                  <a:gd name="connsiteX0" fmla="*/ 5185 w 36439"/>
                  <a:gd name="connsiteY0" fmla="*/ 28806 h 28805"/>
                  <a:gd name="connsiteX1" fmla="*/ 0 w 36439"/>
                  <a:gd name="connsiteY1" fmla="*/ 24701 h 28805"/>
                  <a:gd name="connsiteX2" fmla="*/ 31039 w 36439"/>
                  <a:gd name="connsiteY2" fmla="*/ 0 h 28805"/>
                  <a:gd name="connsiteX3" fmla="*/ 36440 w 36439"/>
                  <a:gd name="connsiteY3" fmla="*/ 3384 h 28805"/>
                  <a:gd name="connsiteX4" fmla="*/ 5185 w 36439"/>
                  <a:gd name="connsiteY4" fmla="*/ 28806 h 28805"/>
                  <a:gd name="connsiteX5" fmla="*/ 5185 w 36439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39" h="28805">
                    <a:moveTo>
                      <a:pt x="5185" y="28806"/>
                    </a:moveTo>
                    <a:cubicBezTo>
                      <a:pt x="3384" y="27437"/>
                      <a:pt x="1656" y="26069"/>
                      <a:pt x="0" y="24701"/>
                    </a:cubicBezTo>
                    <a:cubicBezTo>
                      <a:pt x="11378" y="17211"/>
                      <a:pt x="21821" y="8858"/>
                      <a:pt x="31039" y="0"/>
                    </a:cubicBezTo>
                    <a:cubicBezTo>
                      <a:pt x="32839" y="1152"/>
                      <a:pt x="34639" y="2305"/>
                      <a:pt x="36440" y="3384"/>
                    </a:cubicBezTo>
                    <a:cubicBezTo>
                      <a:pt x="27149" y="12530"/>
                      <a:pt x="16708" y="21100"/>
                      <a:pt x="5185" y="28806"/>
                    </a:cubicBezTo>
                    <a:lnTo>
                      <a:pt x="5185" y="2880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B5AFCED7-9A89-2D10-295B-5C2981109374}"/>
                  </a:ext>
                </a:extLst>
              </p:cNvPr>
              <p:cNvSpPr/>
              <p:nvPr/>
            </p:nvSpPr>
            <p:spPr>
              <a:xfrm>
                <a:off x="8581453" y="5936820"/>
                <a:ext cx="33486" cy="32046"/>
              </a:xfrm>
              <a:custGeom>
                <a:avLst/>
                <a:gdLst>
                  <a:gd name="connsiteX0" fmla="*/ 5761 w 33486"/>
                  <a:gd name="connsiteY0" fmla="*/ 32046 h 32046"/>
                  <a:gd name="connsiteX1" fmla="*/ 0 w 33486"/>
                  <a:gd name="connsiteY1" fmla="*/ 28662 h 32046"/>
                  <a:gd name="connsiteX2" fmla="*/ 27653 w 33486"/>
                  <a:gd name="connsiteY2" fmla="*/ 0 h 32046"/>
                  <a:gd name="connsiteX3" fmla="*/ 33487 w 33486"/>
                  <a:gd name="connsiteY3" fmla="*/ 2592 h 32046"/>
                  <a:gd name="connsiteX4" fmla="*/ 5689 w 33486"/>
                  <a:gd name="connsiteY4" fmla="*/ 31974 h 32046"/>
                  <a:gd name="connsiteX5" fmla="*/ 5689 w 33486"/>
                  <a:gd name="connsiteY5" fmla="*/ 31974 h 3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86" h="32046">
                    <a:moveTo>
                      <a:pt x="5761" y="32046"/>
                    </a:moveTo>
                    <a:cubicBezTo>
                      <a:pt x="3817" y="30966"/>
                      <a:pt x="1872" y="29814"/>
                      <a:pt x="0" y="28662"/>
                    </a:cubicBezTo>
                    <a:cubicBezTo>
                      <a:pt x="10370" y="19732"/>
                      <a:pt x="19588" y="10082"/>
                      <a:pt x="27653" y="0"/>
                    </a:cubicBezTo>
                    <a:cubicBezTo>
                      <a:pt x="29598" y="936"/>
                      <a:pt x="31542" y="1800"/>
                      <a:pt x="33487" y="2592"/>
                    </a:cubicBezTo>
                    <a:cubicBezTo>
                      <a:pt x="25421" y="12962"/>
                      <a:pt x="16131" y="22828"/>
                      <a:pt x="5689" y="31974"/>
                    </a:cubicBezTo>
                    <a:lnTo>
                      <a:pt x="5689" y="319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0568572B-3706-4385-7495-EDA2DAA9C588}"/>
                  </a:ext>
                </a:extLst>
              </p:cNvPr>
              <p:cNvSpPr/>
              <p:nvPr/>
            </p:nvSpPr>
            <p:spPr>
              <a:xfrm>
                <a:off x="8612347" y="5924362"/>
                <a:ext cx="30029" cy="34782"/>
              </a:xfrm>
              <a:custGeom>
                <a:avLst/>
                <a:gdLst>
                  <a:gd name="connsiteX0" fmla="*/ 6121 w 30029"/>
                  <a:gd name="connsiteY0" fmla="*/ 34783 h 34782"/>
                  <a:gd name="connsiteX1" fmla="*/ 0 w 30029"/>
                  <a:gd name="connsiteY1" fmla="*/ 32190 h 34782"/>
                  <a:gd name="connsiteX2" fmla="*/ 23836 w 30029"/>
                  <a:gd name="connsiteY2" fmla="*/ 0 h 34782"/>
                  <a:gd name="connsiteX3" fmla="*/ 30029 w 30029"/>
                  <a:gd name="connsiteY3" fmla="*/ 1800 h 34782"/>
                  <a:gd name="connsiteX4" fmla="*/ 6121 w 30029"/>
                  <a:gd name="connsiteY4" fmla="*/ 34783 h 34782"/>
                  <a:gd name="connsiteX5" fmla="*/ 6121 w 30029"/>
                  <a:gd name="connsiteY5" fmla="*/ 34783 h 3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029" h="34782">
                    <a:moveTo>
                      <a:pt x="6121" y="34783"/>
                    </a:moveTo>
                    <a:cubicBezTo>
                      <a:pt x="4032" y="33990"/>
                      <a:pt x="2017" y="33054"/>
                      <a:pt x="0" y="32190"/>
                    </a:cubicBezTo>
                    <a:cubicBezTo>
                      <a:pt x="9146" y="21964"/>
                      <a:pt x="17139" y="11090"/>
                      <a:pt x="23836" y="0"/>
                    </a:cubicBezTo>
                    <a:cubicBezTo>
                      <a:pt x="25853" y="648"/>
                      <a:pt x="27942" y="1224"/>
                      <a:pt x="30029" y="1800"/>
                    </a:cubicBezTo>
                    <a:cubicBezTo>
                      <a:pt x="23260" y="13179"/>
                      <a:pt x="15339" y="24269"/>
                      <a:pt x="6121" y="34783"/>
                    </a:cubicBezTo>
                    <a:lnTo>
                      <a:pt x="6121" y="347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7BC6A91A-1E6E-36F2-6B03-8734D780A26A}"/>
                  </a:ext>
                </a:extLst>
              </p:cNvPr>
              <p:cNvSpPr/>
              <p:nvPr/>
            </p:nvSpPr>
            <p:spPr>
              <a:xfrm>
                <a:off x="8641945" y="5908015"/>
                <a:ext cx="26069" cy="37159"/>
              </a:xfrm>
              <a:custGeom>
                <a:avLst/>
                <a:gdLst>
                  <a:gd name="connsiteX0" fmla="*/ 6481 w 26069"/>
                  <a:gd name="connsiteY0" fmla="*/ 37160 h 37159"/>
                  <a:gd name="connsiteX1" fmla="*/ 0 w 26069"/>
                  <a:gd name="connsiteY1" fmla="*/ 35431 h 37159"/>
                  <a:gd name="connsiteX2" fmla="*/ 19660 w 26069"/>
                  <a:gd name="connsiteY2" fmla="*/ 0 h 37159"/>
                  <a:gd name="connsiteX3" fmla="*/ 26069 w 26069"/>
                  <a:gd name="connsiteY3" fmla="*/ 864 h 37159"/>
                  <a:gd name="connsiteX4" fmla="*/ 6481 w 26069"/>
                  <a:gd name="connsiteY4" fmla="*/ 37160 h 37159"/>
                  <a:gd name="connsiteX5" fmla="*/ 6481 w 26069"/>
                  <a:gd name="connsiteY5" fmla="*/ 37160 h 3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9" h="37159">
                    <a:moveTo>
                      <a:pt x="6481" y="37160"/>
                    </a:moveTo>
                    <a:cubicBezTo>
                      <a:pt x="4321" y="36655"/>
                      <a:pt x="2089" y="36079"/>
                      <a:pt x="0" y="35431"/>
                    </a:cubicBezTo>
                    <a:cubicBezTo>
                      <a:pt x="7777" y="23981"/>
                      <a:pt x="14331" y="12098"/>
                      <a:pt x="19660" y="0"/>
                    </a:cubicBezTo>
                    <a:cubicBezTo>
                      <a:pt x="21821" y="360"/>
                      <a:pt x="23908" y="648"/>
                      <a:pt x="26069" y="864"/>
                    </a:cubicBezTo>
                    <a:cubicBezTo>
                      <a:pt x="20812" y="13251"/>
                      <a:pt x="14259" y="25421"/>
                      <a:pt x="6481" y="37160"/>
                    </a:cubicBezTo>
                    <a:lnTo>
                      <a:pt x="6481" y="3716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8B6A0D0C-91FA-E849-F7B0-A8DFF526EC08}"/>
                  </a:ext>
                </a:extLst>
              </p:cNvPr>
              <p:cNvSpPr/>
              <p:nvPr/>
            </p:nvSpPr>
            <p:spPr>
              <a:xfrm>
                <a:off x="8669815" y="5887707"/>
                <a:ext cx="21676" cy="39247"/>
              </a:xfrm>
              <a:custGeom>
                <a:avLst/>
                <a:gdLst>
                  <a:gd name="connsiteX0" fmla="*/ 6697 w 21676"/>
                  <a:gd name="connsiteY0" fmla="*/ 39248 h 39247"/>
                  <a:gd name="connsiteX1" fmla="*/ 0 w 21676"/>
                  <a:gd name="connsiteY1" fmla="*/ 38456 h 39247"/>
                  <a:gd name="connsiteX2" fmla="*/ 15123 w 21676"/>
                  <a:gd name="connsiteY2" fmla="*/ 72 h 39247"/>
                  <a:gd name="connsiteX3" fmla="*/ 21676 w 21676"/>
                  <a:gd name="connsiteY3" fmla="*/ 0 h 39247"/>
                  <a:gd name="connsiteX4" fmla="*/ 6697 w 21676"/>
                  <a:gd name="connsiteY4" fmla="*/ 39248 h 39247"/>
                  <a:gd name="connsiteX5" fmla="*/ 6697 w 21676"/>
                  <a:gd name="connsiteY5" fmla="*/ 39248 h 3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676" h="39247">
                    <a:moveTo>
                      <a:pt x="6697" y="39248"/>
                    </a:moveTo>
                    <a:cubicBezTo>
                      <a:pt x="4465" y="39032"/>
                      <a:pt x="2232" y="38744"/>
                      <a:pt x="0" y="38456"/>
                    </a:cubicBezTo>
                    <a:cubicBezTo>
                      <a:pt x="6337" y="25853"/>
                      <a:pt x="11378" y="13035"/>
                      <a:pt x="15123" y="72"/>
                    </a:cubicBezTo>
                    <a:cubicBezTo>
                      <a:pt x="17284" y="72"/>
                      <a:pt x="19516" y="72"/>
                      <a:pt x="21676" y="0"/>
                    </a:cubicBezTo>
                    <a:cubicBezTo>
                      <a:pt x="18004" y="13251"/>
                      <a:pt x="12963" y="26357"/>
                      <a:pt x="6697" y="39248"/>
                    </a:cubicBezTo>
                    <a:lnTo>
                      <a:pt x="6697" y="39248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3592CE6A-BA8F-E58D-2348-AC5DA51BBFE8}"/>
                  </a:ext>
                </a:extLst>
              </p:cNvPr>
              <p:cNvSpPr/>
              <p:nvPr/>
            </p:nvSpPr>
            <p:spPr>
              <a:xfrm>
                <a:off x="8695595" y="5862718"/>
                <a:ext cx="16851" cy="42128"/>
              </a:xfrm>
              <a:custGeom>
                <a:avLst/>
                <a:gdLst>
                  <a:gd name="connsiteX0" fmla="*/ 6842 w 16851"/>
                  <a:gd name="connsiteY0" fmla="*/ 41840 h 42128"/>
                  <a:gd name="connsiteX1" fmla="*/ 0 w 16851"/>
                  <a:gd name="connsiteY1" fmla="*/ 42128 h 42128"/>
                  <a:gd name="connsiteX2" fmla="*/ 10298 w 16851"/>
                  <a:gd name="connsiteY2" fmla="*/ 1224 h 42128"/>
                  <a:gd name="connsiteX3" fmla="*/ 16852 w 16851"/>
                  <a:gd name="connsiteY3" fmla="*/ 0 h 42128"/>
                  <a:gd name="connsiteX4" fmla="*/ 6842 w 16851"/>
                  <a:gd name="connsiteY4" fmla="*/ 41840 h 42128"/>
                  <a:gd name="connsiteX5" fmla="*/ 6842 w 16851"/>
                  <a:gd name="connsiteY5" fmla="*/ 41840 h 4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51" h="42128">
                    <a:moveTo>
                      <a:pt x="6842" y="41840"/>
                    </a:moveTo>
                    <a:cubicBezTo>
                      <a:pt x="4537" y="41984"/>
                      <a:pt x="2233" y="42056"/>
                      <a:pt x="0" y="42128"/>
                    </a:cubicBezTo>
                    <a:cubicBezTo>
                      <a:pt x="4753" y="28589"/>
                      <a:pt x="8138" y="14835"/>
                      <a:pt x="10298" y="1224"/>
                    </a:cubicBezTo>
                    <a:cubicBezTo>
                      <a:pt x="12458" y="864"/>
                      <a:pt x="14691" y="432"/>
                      <a:pt x="16852" y="0"/>
                    </a:cubicBezTo>
                    <a:cubicBezTo>
                      <a:pt x="14763" y="13971"/>
                      <a:pt x="11451" y="28014"/>
                      <a:pt x="6842" y="41840"/>
                    </a:cubicBezTo>
                    <a:lnTo>
                      <a:pt x="6842" y="4184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7760C3B9-C4AD-AA30-B38E-819C28D2AE8D}"/>
                  </a:ext>
                </a:extLst>
              </p:cNvPr>
              <p:cNvSpPr/>
              <p:nvPr/>
            </p:nvSpPr>
            <p:spPr>
              <a:xfrm>
                <a:off x="8355328" y="5839890"/>
                <a:ext cx="12387" cy="40543"/>
              </a:xfrm>
              <a:custGeom>
                <a:avLst/>
                <a:gdLst>
                  <a:gd name="connsiteX0" fmla="*/ 6337 w 12387"/>
                  <a:gd name="connsiteY0" fmla="*/ 1296 h 40543"/>
                  <a:gd name="connsiteX1" fmla="*/ 0 w 12387"/>
                  <a:gd name="connsiteY1" fmla="*/ 0 h 40543"/>
                  <a:gd name="connsiteX2" fmla="*/ 5834 w 12387"/>
                  <a:gd name="connsiteY2" fmla="*/ 40112 h 40543"/>
                  <a:gd name="connsiteX3" fmla="*/ 12387 w 12387"/>
                  <a:gd name="connsiteY3" fmla="*/ 40544 h 40543"/>
                  <a:gd name="connsiteX4" fmla="*/ 6337 w 12387"/>
                  <a:gd name="connsiteY4" fmla="*/ 1296 h 40543"/>
                  <a:gd name="connsiteX5" fmla="*/ 6337 w 12387"/>
                  <a:gd name="connsiteY5" fmla="*/ 1296 h 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87" h="40543">
                    <a:moveTo>
                      <a:pt x="6337" y="1296"/>
                    </a:moveTo>
                    <a:cubicBezTo>
                      <a:pt x="4249" y="936"/>
                      <a:pt x="2161" y="504"/>
                      <a:pt x="0" y="0"/>
                    </a:cubicBezTo>
                    <a:cubicBezTo>
                      <a:pt x="720" y="13250"/>
                      <a:pt x="2592" y="26717"/>
                      <a:pt x="5834" y="40112"/>
                    </a:cubicBezTo>
                    <a:cubicBezTo>
                      <a:pt x="8066" y="40328"/>
                      <a:pt x="10226" y="40472"/>
                      <a:pt x="12387" y="40544"/>
                    </a:cubicBezTo>
                    <a:cubicBezTo>
                      <a:pt x="9146" y="27437"/>
                      <a:pt x="7129" y="14259"/>
                      <a:pt x="6337" y="1296"/>
                    </a:cubicBezTo>
                    <a:lnTo>
                      <a:pt x="6337" y="129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8CA447D5-6314-902F-29F0-B12BC97D2B33}"/>
                  </a:ext>
                </a:extLst>
              </p:cNvPr>
              <p:cNvSpPr/>
              <p:nvPr/>
            </p:nvSpPr>
            <p:spPr>
              <a:xfrm>
                <a:off x="8373260" y="5864086"/>
                <a:ext cx="17067" cy="38095"/>
              </a:xfrm>
              <a:custGeom>
                <a:avLst/>
                <a:gdLst>
                  <a:gd name="connsiteX0" fmla="*/ 6265 w 17067"/>
                  <a:gd name="connsiteY0" fmla="*/ 216 h 38095"/>
                  <a:gd name="connsiteX1" fmla="*/ 0 w 17067"/>
                  <a:gd name="connsiteY1" fmla="*/ 0 h 38095"/>
                  <a:gd name="connsiteX2" fmla="*/ 10587 w 17067"/>
                  <a:gd name="connsiteY2" fmla="*/ 38095 h 38095"/>
                  <a:gd name="connsiteX3" fmla="*/ 17067 w 17067"/>
                  <a:gd name="connsiteY3" fmla="*/ 37447 h 38095"/>
                  <a:gd name="connsiteX4" fmla="*/ 6337 w 17067"/>
                  <a:gd name="connsiteY4" fmla="*/ 216 h 38095"/>
                  <a:gd name="connsiteX5" fmla="*/ 6337 w 17067"/>
                  <a:gd name="connsiteY5" fmla="*/ 216 h 38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67" h="38095">
                    <a:moveTo>
                      <a:pt x="6265" y="216"/>
                    </a:moveTo>
                    <a:cubicBezTo>
                      <a:pt x="4177" y="216"/>
                      <a:pt x="2089" y="72"/>
                      <a:pt x="0" y="0"/>
                    </a:cubicBezTo>
                    <a:cubicBezTo>
                      <a:pt x="2305" y="12675"/>
                      <a:pt x="5834" y="25493"/>
                      <a:pt x="10587" y="38095"/>
                    </a:cubicBezTo>
                    <a:cubicBezTo>
                      <a:pt x="12747" y="37880"/>
                      <a:pt x="14907" y="37735"/>
                      <a:pt x="17067" y="37447"/>
                    </a:cubicBezTo>
                    <a:cubicBezTo>
                      <a:pt x="12243" y="25133"/>
                      <a:pt x="8714" y="12675"/>
                      <a:pt x="6337" y="216"/>
                    </a:cubicBezTo>
                    <a:lnTo>
                      <a:pt x="6337" y="21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1AE52AB7-CB2B-2675-CF09-CCA17124A8D0}"/>
                  </a:ext>
                </a:extLst>
              </p:cNvPr>
              <p:cNvSpPr/>
              <p:nvPr/>
            </p:nvSpPr>
            <p:spPr>
              <a:xfrm>
                <a:off x="8393568" y="5884034"/>
                <a:ext cx="21387" cy="36367"/>
              </a:xfrm>
              <a:custGeom>
                <a:avLst/>
                <a:gdLst>
                  <a:gd name="connsiteX0" fmla="*/ 6193 w 21387"/>
                  <a:gd name="connsiteY0" fmla="*/ 0 h 36367"/>
                  <a:gd name="connsiteX1" fmla="*/ 0 w 21387"/>
                  <a:gd name="connsiteY1" fmla="*/ 720 h 36367"/>
                  <a:gd name="connsiteX2" fmla="*/ 15123 w 21387"/>
                  <a:gd name="connsiteY2" fmla="*/ 36368 h 36367"/>
                  <a:gd name="connsiteX3" fmla="*/ 21388 w 21387"/>
                  <a:gd name="connsiteY3" fmla="*/ 34855 h 36367"/>
                  <a:gd name="connsiteX4" fmla="*/ 6193 w 21387"/>
                  <a:gd name="connsiteY4" fmla="*/ 0 h 36367"/>
                  <a:gd name="connsiteX5" fmla="*/ 6193 w 21387"/>
                  <a:gd name="connsiteY5" fmla="*/ 0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87" h="36367">
                    <a:moveTo>
                      <a:pt x="6193" y="0"/>
                    </a:moveTo>
                    <a:cubicBezTo>
                      <a:pt x="4177" y="288"/>
                      <a:pt x="2088" y="504"/>
                      <a:pt x="0" y="720"/>
                    </a:cubicBezTo>
                    <a:cubicBezTo>
                      <a:pt x="3817" y="12747"/>
                      <a:pt x="8858" y="24701"/>
                      <a:pt x="15123" y="36368"/>
                    </a:cubicBezTo>
                    <a:cubicBezTo>
                      <a:pt x="17211" y="35935"/>
                      <a:pt x="19299" y="35359"/>
                      <a:pt x="21388" y="34855"/>
                    </a:cubicBezTo>
                    <a:cubicBezTo>
                      <a:pt x="15123" y="23477"/>
                      <a:pt x="10010" y="11738"/>
                      <a:pt x="6193" y="0"/>
                    </a:cubicBezTo>
                    <a:lnTo>
                      <a:pt x="619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9A8CD861-D3B3-7CC3-E74F-C031328281F4}"/>
                  </a:ext>
                </a:extLst>
              </p:cNvPr>
              <p:cNvSpPr/>
              <p:nvPr/>
            </p:nvSpPr>
            <p:spPr>
              <a:xfrm>
                <a:off x="8416109" y="5900309"/>
                <a:ext cx="25277" cy="34566"/>
              </a:xfrm>
              <a:custGeom>
                <a:avLst/>
                <a:gdLst>
                  <a:gd name="connsiteX0" fmla="*/ 5977 w 25277"/>
                  <a:gd name="connsiteY0" fmla="*/ 0 h 34566"/>
                  <a:gd name="connsiteX1" fmla="*/ 0 w 25277"/>
                  <a:gd name="connsiteY1" fmla="*/ 1657 h 34566"/>
                  <a:gd name="connsiteX2" fmla="*/ 19371 w 25277"/>
                  <a:gd name="connsiteY2" fmla="*/ 34567 h 34566"/>
                  <a:gd name="connsiteX3" fmla="*/ 25277 w 25277"/>
                  <a:gd name="connsiteY3" fmla="*/ 32191 h 34566"/>
                  <a:gd name="connsiteX4" fmla="*/ 5905 w 25277"/>
                  <a:gd name="connsiteY4" fmla="*/ 0 h 34566"/>
                  <a:gd name="connsiteX5" fmla="*/ 5905 w 25277"/>
                  <a:gd name="connsiteY5" fmla="*/ 0 h 3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77" h="34566">
                    <a:moveTo>
                      <a:pt x="5977" y="0"/>
                    </a:moveTo>
                    <a:cubicBezTo>
                      <a:pt x="4032" y="576"/>
                      <a:pt x="2017" y="1152"/>
                      <a:pt x="0" y="1657"/>
                    </a:cubicBezTo>
                    <a:cubicBezTo>
                      <a:pt x="5257" y="12891"/>
                      <a:pt x="11666" y="23981"/>
                      <a:pt x="19371" y="34567"/>
                    </a:cubicBezTo>
                    <a:cubicBezTo>
                      <a:pt x="21388" y="33775"/>
                      <a:pt x="23333" y="32983"/>
                      <a:pt x="25277" y="32191"/>
                    </a:cubicBezTo>
                    <a:cubicBezTo>
                      <a:pt x="17643" y="21821"/>
                      <a:pt x="11162" y="11018"/>
                      <a:pt x="5905" y="0"/>
                    </a:cubicBezTo>
                    <a:lnTo>
                      <a:pt x="5905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8F492FBF-B233-613B-1184-59C05F431BCA}"/>
                  </a:ext>
                </a:extLst>
              </p:cNvPr>
              <p:cNvSpPr/>
              <p:nvPr/>
            </p:nvSpPr>
            <p:spPr>
              <a:xfrm>
                <a:off x="8440450" y="5913128"/>
                <a:ext cx="28805" cy="32262"/>
              </a:xfrm>
              <a:custGeom>
                <a:avLst/>
                <a:gdLst>
                  <a:gd name="connsiteX0" fmla="*/ 5616 w 28805"/>
                  <a:gd name="connsiteY0" fmla="*/ 0 h 32262"/>
                  <a:gd name="connsiteX1" fmla="*/ 0 w 28805"/>
                  <a:gd name="connsiteY1" fmla="*/ 2448 h 32262"/>
                  <a:gd name="connsiteX2" fmla="*/ 23260 w 28805"/>
                  <a:gd name="connsiteY2" fmla="*/ 32262 h 32262"/>
                  <a:gd name="connsiteX3" fmla="*/ 28806 w 28805"/>
                  <a:gd name="connsiteY3" fmla="*/ 29094 h 32262"/>
                  <a:gd name="connsiteX4" fmla="*/ 5616 w 28805"/>
                  <a:gd name="connsiteY4" fmla="*/ 0 h 32262"/>
                  <a:gd name="connsiteX5" fmla="*/ 5616 w 28805"/>
                  <a:gd name="connsiteY5" fmla="*/ 0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05" h="32262">
                    <a:moveTo>
                      <a:pt x="5616" y="0"/>
                    </a:moveTo>
                    <a:cubicBezTo>
                      <a:pt x="3745" y="864"/>
                      <a:pt x="1872" y="1656"/>
                      <a:pt x="0" y="2448"/>
                    </a:cubicBezTo>
                    <a:cubicBezTo>
                      <a:pt x="6553" y="12818"/>
                      <a:pt x="14331" y="22828"/>
                      <a:pt x="23260" y="32262"/>
                    </a:cubicBezTo>
                    <a:cubicBezTo>
                      <a:pt x="25133" y="31182"/>
                      <a:pt x="26933" y="30174"/>
                      <a:pt x="28806" y="29094"/>
                    </a:cubicBezTo>
                    <a:cubicBezTo>
                      <a:pt x="19948" y="19876"/>
                      <a:pt x="12170" y="10082"/>
                      <a:pt x="5616" y="0"/>
                    </a:cubicBezTo>
                    <a:lnTo>
                      <a:pt x="5616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1F6DF606-CB2A-3D81-3322-AD199D0E5298}"/>
                  </a:ext>
                </a:extLst>
              </p:cNvPr>
              <p:cNvSpPr/>
              <p:nvPr/>
            </p:nvSpPr>
            <p:spPr>
              <a:xfrm>
                <a:off x="8466014" y="5922346"/>
                <a:ext cx="31902" cy="29669"/>
              </a:xfrm>
              <a:custGeom>
                <a:avLst/>
                <a:gdLst>
                  <a:gd name="connsiteX0" fmla="*/ 5186 w 31902"/>
                  <a:gd name="connsiteY0" fmla="*/ 72 h 29669"/>
                  <a:gd name="connsiteX1" fmla="*/ 0 w 31902"/>
                  <a:gd name="connsiteY1" fmla="*/ 3241 h 29669"/>
                  <a:gd name="connsiteX2" fmla="*/ 26861 w 31902"/>
                  <a:gd name="connsiteY2" fmla="*/ 29670 h 29669"/>
                  <a:gd name="connsiteX3" fmla="*/ 31903 w 31902"/>
                  <a:gd name="connsiteY3" fmla="*/ 25781 h 29669"/>
                  <a:gd name="connsiteX4" fmla="*/ 5257 w 31902"/>
                  <a:gd name="connsiteY4" fmla="*/ 0 h 29669"/>
                  <a:gd name="connsiteX5" fmla="*/ 5257 w 31902"/>
                  <a:gd name="connsiteY5" fmla="*/ 0 h 2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02" h="29669">
                    <a:moveTo>
                      <a:pt x="5186" y="72"/>
                    </a:moveTo>
                    <a:cubicBezTo>
                      <a:pt x="3457" y="1152"/>
                      <a:pt x="1728" y="2232"/>
                      <a:pt x="0" y="3241"/>
                    </a:cubicBezTo>
                    <a:cubicBezTo>
                      <a:pt x="7850" y="12602"/>
                      <a:pt x="16780" y="21461"/>
                      <a:pt x="26861" y="29670"/>
                    </a:cubicBezTo>
                    <a:cubicBezTo>
                      <a:pt x="28590" y="28446"/>
                      <a:pt x="30246" y="27077"/>
                      <a:pt x="31903" y="25781"/>
                    </a:cubicBezTo>
                    <a:cubicBezTo>
                      <a:pt x="21893" y="17788"/>
                      <a:pt x="13035" y="9146"/>
                      <a:pt x="5257" y="0"/>
                    </a:cubicBezTo>
                    <a:lnTo>
                      <a:pt x="525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A00BB7CC-2CD5-E219-8E12-A090D8D9CD8E}"/>
                  </a:ext>
                </a:extLst>
              </p:cNvPr>
              <p:cNvSpPr/>
              <p:nvPr/>
            </p:nvSpPr>
            <p:spPr>
              <a:xfrm>
                <a:off x="8492516" y="5928251"/>
                <a:ext cx="34422" cy="26573"/>
              </a:xfrm>
              <a:custGeom>
                <a:avLst/>
                <a:gdLst>
                  <a:gd name="connsiteX0" fmla="*/ 4753 w 34422"/>
                  <a:gd name="connsiteY0" fmla="*/ 72 h 26573"/>
                  <a:gd name="connsiteX1" fmla="*/ 0 w 34422"/>
                  <a:gd name="connsiteY1" fmla="*/ 3889 h 26573"/>
                  <a:gd name="connsiteX2" fmla="*/ 29958 w 34422"/>
                  <a:gd name="connsiteY2" fmla="*/ 26573 h 26573"/>
                  <a:gd name="connsiteX3" fmla="*/ 34423 w 34422"/>
                  <a:gd name="connsiteY3" fmla="*/ 22036 h 26573"/>
                  <a:gd name="connsiteX4" fmla="*/ 4681 w 34422"/>
                  <a:gd name="connsiteY4" fmla="*/ 0 h 26573"/>
                  <a:gd name="connsiteX5" fmla="*/ 4681 w 34422"/>
                  <a:gd name="connsiteY5" fmla="*/ 0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2" h="26573">
                    <a:moveTo>
                      <a:pt x="4753" y="72"/>
                    </a:moveTo>
                    <a:cubicBezTo>
                      <a:pt x="3168" y="1368"/>
                      <a:pt x="1656" y="2664"/>
                      <a:pt x="0" y="3889"/>
                    </a:cubicBezTo>
                    <a:cubicBezTo>
                      <a:pt x="8930" y="12098"/>
                      <a:pt x="18940" y="19732"/>
                      <a:pt x="29958" y="26573"/>
                    </a:cubicBezTo>
                    <a:cubicBezTo>
                      <a:pt x="31470" y="25061"/>
                      <a:pt x="32982" y="23621"/>
                      <a:pt x="34423" y="22036"/>
                    </a:cubicBezTo>
                    <a:cubicBezTo>
                      <a:pt x="23477" y="15411"/>
                      <a:pt x="13539" y="7993"/>
                      <a:pt x="4681" y="0"/>
                    </a:cubicBezTo>
                    <a:lnTo>
                      <a:pt x="46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309D7478-1CDA-81AC-3DF7-2E854CB9EFF8}"/>
                  </a:ext>
                </a:extLst>
              </p:cNvPr>
              <p:cNvSpPr/>
              <p:nvPr/>
            </p:nvSpPr>
            <p:spPr>
              <a:xfrm>
                <a:off x="8519593" y="5930699"/>
                <a:ext cx="36510" cy="23044"/>
              </a:xfrm>
              <a:custGeom>
                <a:avLst/>
                <a:gdLst>
                  <a:gd name="connsiteX0" fmla="*/ 4177 w 36510"/>
                  <a:gd name="connsiteY0" fmla="*/ 72 h 23044"/>
                  <a:gd name="connsiteX1" fmla="*/ 0 w 36510"/>
                  <a:gd name="connsiteY1" fmla="*/ 4465 h 23044"/>
                  <a:gd name="connsiteX2" fmla="*/ 32694 w 36510"/>
                  <a:gd name="connsiteY2" fmla="*/ 23045 h 23044"/>
                  <a:gd name="connsiteX3" fmla="*/ 36511 w 36510"/>
                  <a:gd name="connsiteY3" fmla="*/ 18004 h 23044"/>
                  <a:gd name="connsiteX4" fmla="*/ 4177 w 36510"/>
                  <a:gd name="connsiteY4" fmla="*/ 0 h 23044"/>
                  <a:gd name="connsiteX5" fmla="*/ 4177 w 36510"/>
                  <a:gd name="connsiteY5" fmla="*/ 0 h 2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10" h="23044">
                    <a:moveTo>
                      <a:pt x="4177" y="72"/>
                    </a:moveTo>
                    <a:cubicBezTo>
                      <a:pt x="2809" y="1584"/>
                      <a:pt x="1440" y="3024"/>
                      <a:pt x="0" y="4465"/>
                    </a:cubicBezTo>
                    <a:cubicBezTo>
                      <a:pt x="9938" y="11450"/>
                      <a:pt x="20812" y="17715"/>
                      <a:pt x="32694" y="23045"/>
                    </a:cubicBezTo>
                    <a:cubicBezTo>
                      <a:pt x="33990" y="21388"/>
                      <a:pt x="35287" y="19732"/>
                      <a:pt x="36511" y="18004"/>
                    </a:cubicBezTo>
                    <a:cubicBezTo>
                      <a:pt x="24772" y="12818"/>
                      <a:pt x="13970" y="6769"/>
                      <a:pt x="4177" y="0"/>
                    </a:cubicBezTo>
                    <a:lnTo>
                      <a:pt x="417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D864EBCE-C6DA-79CA-DEE9-F511DC2A8D72}"/>
                  </a:ext>
                </a:extLst>
              </p:cNvPr>
              <p:cNvSpPr/>
              <p:nvPr/>
            </p:nvSpPr>
            <p:spPr>
              <a:xfrm>
                <a:off x="8546815" y="5929691"/>
                <a:ext cx="38094" cy="19083"/>
              </a:xfrm>
              <a:custGeom>
                <a:avLst/>
                <a:gdLst>
                  <a:gd name="connsiteX0" fmla="*/ 3529 w 38094"/>
                  <a:gd name="connsiteY0" fmla="*/ 0 h 19083"/>
                  <a:gd name="connsiteX1" fmla="*/ 0 w 38094"/>
                  <a:gd name="connsiteY1" fmla="*/ 4897 h 19083"/>
                  <a:gd name="connsiteX2" fmla="*/ 34927 w 38094"/>
                  <a:gd name="connsiteY2" fmla="*/ 19084 h 19083"/>
                  <a:gd name="connsiteX3" fmla="*/ 38095 w 38094"/>
                  <a:gd name="connsiteY3" fmla="*/ 13611 h 19083"/>
                  <a:gd name="connsiteX4" fmla="*/ 3601 w 38094"/>
                  <a:gd name="connsiteY4" fmla="*/ 0 h 19083"/>
                  <a:gd name="connsiteX5" fmla="*/ 3601 w 38094"/>
                  <a:gd name="connsiteY5" fmla="*/ 0 h 1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94" h="19083">
                    <a:moveTo>
                      <a:pt x="3529" y="0"/>
                    </a:moveTo>
                    <a:cubicBezTo>
                      <a:pt x="2376" y="1656"/>
                      <a:pt x="1152" y="3313"/>
                      <a:pt x="0" y="4897"/>
                    </a:cubicBezTo>
                    <a:cubicBezTo>
                      <a:pt x="10730" y="10514"/>
                      <a:pt x="22468" y="15339"/>
                      <a:pt x="34927" y="19084"/>
                    </a:cubicBezTo>
                    <a:cubicBezTo>
                      <a:pt x="36007" y="17284"/>
                      <a:pt x="37087" y="15411"/>
                      <a:pt x="38095" y="13611"/>
                    </a:cubicBezTo>
                    <a:cubicBezTo>
                      <a:pt x="25781" y="10010"/>
                      <a:pt x="14187" y="5473"/>
                      <a:pt x="3601" y="0"/>
                    </a:cubicBezTo>
                    <a:lnTo>
                      <a:pt x="360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327834D7-35CC-3BA6-E737-03B76CC8DD93}"/>
                  </a:ext>
                </a:extLst>
              </p:cNvPr>
              <p:cNvSpPr/>
              <p:nvPr/>
            </p:nvSpPr>
            <p:spPr>
              <a:xfrm>
                <a:off x="8573748" y="5925226"/>
                <a:ext cx="39103" cy="14762"/>
              </a:xfrm>
              <a:custGeom>
                <a:avLst/>
                <a:gdLst>
                  <a:gd name="connsiteX0" fmla="*/ 2880 w 39103"/>
                  <a:gd name="connsiteY0" fmla="*/ 0 h 14762"/>
                  <a:gd name="connsiteX1" fmla="*/ 0 w 39103"/>
                  <a:gd name="connsiteY1" fmla="*/ 5329 h 14762"/>
                  <a:gd name="connsiteX2" fmla="*/ 36655 w 39103"/>
                  <a:gd name="connsiteY2" fmla="*/ 14763 h 14762"/>
                  <a:gd name="connsiteX3" fmla="*/ 39103 w 39103"/>
                  <a:gd name="connsiteY3" fmla="*/ 8858 h 14762"/>
                  <a:gd name="connsiteX4" fmla="*/ 2952 w 39103"/>
                  <a:gd name="connsiteY4" fmla="*/ 0 h 14762"/>
                  <a:gd name="connsiteX5" fmla="*/ 2952 w 39103"/>
                  <a:gd name="connsiteY5" fmla="*/ 0 h 1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3" h="14762">
                    <a:moveTo>
                      <a:pt x="2880" y="0"/>
                    </a:moveTo>
                    <a:cubicBezTo>
                      <a:pt x="1944" y="1800"/>
                      <a:pt x="1008" y="3601"/>
                      <a:pt x="0" y="5329"/>
                    </a:cubicBezTo>
                    <a:cubicBezTo>
                      <a:pt x="11450" y="9506"/>
                      <a:pt x="23692" y="12747"/>
                      <a:pt x="36655" y="14763"/>
                    </a:cubicBezTo>
                    <a:cubicBezTo>
                      <a:pt x="37519" y="12818"/>
                      <a:pt x="38311" y="10874"/>
                      <a:pt x="39103" y="8858"/>
                    </a:cubicBezTo>
                    <a:cubicBezTo>
                      <a:pt x="26357" y="6985"/>
                      <a:pt x="14259" y="3961"/>
                      <a:pt x="2952" y="0"/>
                    </a:cubicBezTo>
                    <a:lnTo>
                      <a:pt x="2952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B50550BE-FAE2-7825-3684-860478601B76}"/>
                  </a:ext>
                </a:extLst>
              </p:cNvPr>
              <p:cNvSpPr/>
              <p:nvPr/>
            </p:nvSpPr>
            <p:spPr>
              <a:xfrm>
                <a:off x="8600032" y="5917233"/>
                <a:ext cx="39464" cy="10009"/>
              </a:xfrm>
              <a:custGeom>
                <a:avLst/>
                <a:gdLst>
                  <a:gd name="connsiteX0" fmla="*/ 2161 w 39464"/>
                  <a:gd name="connsiteY0" fmla="*/ 0 h 10009"/>
                  <a:gd name="connsiteX1" fmla="*/ 0 w 39464"/>
                  <a:gd name="connsiteY1" fmla="*/ 5689 h 10009"/>
                  <a:gd name="connsiteX2" fmla="*/ 37807 w 39464"/>
                  <a:gd name="connsiteY2" fmla="*/ 10010 h 10009"/>
                  <a:gd name="connsiteX3" fmla="*/ 39465 w 39464"/>
                  <a:gd name="connsiteY3" fmla="*/ 3817 h 10009"/>
                  <a:gd name="connsiteX4" fmla="*/ 2161 w 39464"/>
                  <a:gd name="connsiteY4" fmla="*/ 0 h 10009"/>
                  <a:gd name="connsiteX5" fmla="*/ 2161 w 39464"/>
                  <a:gd name="connsiteY5" fmla="*/ 0 h 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64" h="10009">
                    <a:moveTo>
                      <a:pt x="2161" y="0"/>
                    </a:moveTo>
                    <a:cubicBezTo>
                      <a:pt x="1441" y="1872"/>
                      <a:pt x="721" y="3817"/>
                      <a:pt x="0" y="5689"/>
                    </a:cubicBezTo>
                    <a:cubicBezTo>
                      <a:pt x="11955" y="8281"/>
                      <a:pt x="24629" y="9794"/>
                      <a:pt x="37807" y="10010"/>
                    </a:cubicBezTo>
                    <a:cubicBezTo>
                      <a:pt x="38384" y="7921"/>
                      <a:pt x="38960" y="5905"/>
                      <a:pt x="39465" y="3817"/>
                    </a:cubicBezTo>
                    <a:cubicBezTo>
                      <a:pt x="26430" y="3817"/>
                      <a:pt x="13971" y="2448"/>
                      <a:pt x="2161" y="0"/>
                    </a:cubicBezTo>
                    <a:lnTo>
                      <a:pt x="216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82E447BA-4D0D-BC00-B961-99C1A862E4C1}"/>
                  </a:ext>
                </a:extLst>
              </p:cNvPr>
              <p:cNvSpPr/>
              <p:nvPr/>
            </p:nvSpPr>
            <p:spPr>
              <a:xfrm>
                <a:off x="8625237" y="5904342"/>
                <a:ext cx="39248" cy="8015"/>
              </a:xfrm>
              <a:custGeom>
                <a:avLst/>
                <a:gdLst>
                  <a:gd name="connsiteX0" fmla="*/ 1441 w 39248"/>
                  <a:gd name="connsiteY0" fmla="*/ 1512 h 8015"/>
                  <a:gd name="connsiteX1" fmla="*/ 0 w 39248"/>
                  <a:gd name="connsiteY1" fmla="*/ 7490 h 8015"/>
                  <a:gd name="connsiteX2" fmla="*/ 38384 w 39248"/>
                  <a:gd name="connsiteY2" fmla="*/ 6409 h 8015"/>
                  <a:gd name="connsiteX3" fmla="*/ 39248 w 39248"/>
                  <a:gd name="connsiteY3" fmla="*/ 0 h 8015"/>
                  <a:gd name="connsiteX4" fmla="*/ 1441 w 39248"/>
                  <a:gd name="connsiteY4" fmla="*/ 1512 h 8015"/>
                  <a:gd name="connsiteX5" fmla="*/ 1441 w 39248"/>
                  <a:gd name="connsiteY5" fmla="*/ 1512 h 8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48" h="8015">
                    <a:moveTo>
                      <a:pt x="1441" y="1512"/>
                    </a:moveTo>
                    <a:cubicBezTo>
                      <a:pt x="1008" y="3529"/>
                      <a:pt x="505" y="5473"/>
                      <a:pt x="0" y="7490"/>
                    </a:cubicBezTo>
                    <a:cubicBezTo>
                      <a:pt x="12315" y="8426"/>
                      <a:pt x="25134" y="8138"/>
                      <a:pt x="38384" y="6409"/>
                    </a:cubicBezTo>
                    <a:cubicBezTo>
                      <a:pt x="38744" y="4249"/>
                      <a:pt x="39032" y="2089"/>
                      <a:pt x="39248" y="0"/>
                    </a:cubicBezTo>
                    <a:cubicBezTo>
                      <a:pt x="26213" y="1872"/>
                      <a:pt x="13539" y="2305"/>
                      <a:pt x="1441" y="1512"/>
                    </a:cubicBezTo>
                    <a:lnTo>
                      <a:pt x="1441" y="151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B34B2EA6-A461-9AB4-C646-1606B9D491C0}"/>
                  </a:ext>
                </a:extLst>
              </p:cNvPr>
              <p:cNvSpPr/>
              <p:nvPr/>
            </p:nvSpPr>
            <p:spPr>
              <a:xfrm>
                <a:off x="8649002" y="5883746"/>
                <a:ext cx="38311" cy="13394"/>
              </a:xfrm>
              <a:custGeom>
                <a:avLst/>
                <a:gdLst>
                  <a:gd name="connsiteX0" fmla="*/ 648 w 38311"/>
                  <a:gd name="connsiteY0" fmla="*/ 7201 h 13394"/>
                  <a:gd name="connsiteX1" fmla="*/ 0 w 38311"/>
                  <a:gd name="connsiteY1" fmla="*/ 13395 h 13394"/>
                  <a:gd name="connsiteX2" fmla="*/ 38311 w 38311"/>
                  <a:gd name="connsiteY2" fmla="*/ 6554 h 13394"/>
                  <a:gd name="connsiteX3" fmla="*/ 38311 w 38311"/>
                  <a:gd name="connsiteY3" fmla="*/ 0 h 13394"/>
                  <a:gd name="connsiteX4" fmla="*/ 576 w 38311"/>
                  <a:gd name="connsiteY4" fmla="*/ 7274 h 13394"/>
                  <a:gd name="connsiteX5" fmla="*/ 576 w 38311"/>
                  <a:gd name="connsiteY5" fmla="*/ 7274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1" h="13394">
                    <a:moveTo>
                      <a:pt x="648" y="7201"/>
                    </a:moveTo>
                    <a:cubicBezTo>
                      <a:pt x="504" y="9218"/>
                      <a:pt x="288" y="11306"/>
                      <a:pt x="0" y="13395"/>
                    </a:cubicBezTo>
                    <a:cubicBezTo>
                      <a:pt x="12386" y="12530"/>
                      <a:pt x="25277" y="10298"/>
                      <a:pt x="38311" y="6554"/>
                    </a:cubicBezTo>
                    <a:cubicBezTo>
                      <a:pt x="38311" y="4393"/>
                      <a:pt x="38311" y="2160"/>
                      <a:pt x="38311" y="0"/>
                    </a:cubicBezTo>
                    <a:cubicBezTo>
                      <a:pt x="25493" y="3889"/>
                      <a:pt x="12819" y="6265"/>
                      <a:pt x="576" y="7274"/>
                    </a:cubicBezTo>
                    <a:lnTo>
                      <a:pt x="576" y="72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128EE120-98C4-23B7-4E78-AE4DFD78D4DF}"/>
                  </a:ext>
                </a:extLst>
              </p:cNvPr>
              <p:cNvSpPr/>
              <p:nvPr/>
            </p:nvSpPr>
            <p:spPr>
              <a:xfrm>
                <a:off x="8670823" y="5859333"/>
                <a:ext cx="37735" cy="19588"/>
              </a:xfrm>
              <a:custGeom>
                <a:avLst/>
                <a:gdLst>
                  <a:gd name="connsiteX0" fmla="*/ 0 w 37735"/>
                  <a:gd name="connsiteY0" fmla="*/ 13323 h 19588"/>
                  <a:gd name="connsiteX1" fmla="*/ 144 w 37735"/>
                  <a:gd name="connsiteY1" fmla="*/ 19588 h 19588"/>
                  <a:gd name="connsiteX2" fmla="*/ 37735 w 37735"/>
                  <a:gd name="connsiteY2" fmla="*/ 6626 h 19588"/>
                  <a:gd name="connsiteX3" fmla="*/ 36943 w 37735"/>
                  <a:gd name="connsiteY3" fmla="*/ 0 h 19588"/>
                  <a:gd name="connsiteX4" fmla="*/ 0 w 37735"/>
                  <a:gd name="connsiteY4" fmla="*/ 13323 h 19588"/>
                  <a:gd name="connsiteX5" fmla="*/ 0 w 37735"/>
                  <a:gd name="connsiteY5" fmla="*/ 13323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9588">
                    <a:moveTo>
                      <a:pt x="0" y="13323"/>
                    </a:moveTo>
                    <a:cubicBezTo>
                      <a:pt x="72" y="15411"/>
                      <a:pt x="144" y="17499"/>
                      <a:pt x="144" y="19588"/>
                    </a:cubicBezTo>
                    <a:cubicBezTo>
                      <a:pt x="12458" y="16779"/>
                      <a:pt x="25133" y="12530"/>
                      <a:pt x="37735" y="6626"/>
                    </a:cubicBezTo>
                    <a:cubicBezTo>
                      <a:pt x="37519" y="4393"/>
                      <a:pt x="37231" y="2161"/>
                      <a:pt x="36943" y="0"/>
                    </a:cubicBezTo>
                    <a:cubicBezTo>
                      <a:pt x="24557" y="6049"/>
                      <a:pt x="12170" y="10442"/>
                      <a:pt x="0" y="13323"/>
                    </a:cubicBezTo>
                    <a:lnTo>
                      <a:pt x="0" y="1332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</p:grpSp>
        <p:grpSp>
          <p:nvGrpSpPr>
            <p:cNvPr id="1114" name="Graphic 6">
              <a:extLst>
                <a:ext uri="{FF2B5EF4-FFF2-40B4-BE49-F238E27FC236}">
                  <a16:creationId xmlns:a16="http://schemas.microsoft.com/office/drawing/2014/main" id="{66D9C026-067E-11BE-E005-B457FDF9ACD7}"/>
                </a:ext>
              </a:extLst>
            </p:cNvPr>
            <p:cNvGrpSpPr/>
            <p:nvPr/>
          </p:nvGrpSpPr>
          <p:grpSpPr>
            <a:xfrm>
              <a:off x="4552672" y="4226537"/>
              <a:ext cx="1850509" cy="635140"/>
              <a:chOff x="8633519" y="5839890"/>
              <a:chExt cx="395502" cy="135746"/>
            </a:xfrm>
            <a:solidFill>
              <a:srgbClr val="32A7A1"/>
            </a:solidFill>
          </p:grpSpPr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7DAA40DC-DD0E-A403-CFD9-A5E3A548E4B6}"/>
                  </a:ext>
                </a:extLst>
              </p:cNvPr>
              <p:cNvSpPr/>
              <p:nvPr/>
            </p:nvSpPr>
            <p:spPr>
              <a:xfrm>
                <a:off x="8654331" y="5847595"/>
                <a:ext cx="374689" cy="107932"/>
              </a:xfrm>
              <a:custGeom>
                <a:avLst/>
                <a:gdLst>
                  <a:gd name="connsiteX0" fmla="*/ 369865 w 374689"/>
                  <a:gd name="connsiteY0" fmla="*/ 0 h 107932"/>
                  <a:gd name="connsiteX1" fmla="*/ 374690 w 374689"/>
                  <a:gd name="connsiteY1" fmla="*/ 3097 h 107932"/>
                  <a:gd name="connsiteX2" fmla="*/ 0 w 374689"/>
                  <a:gd name="connsiteY2" fmla="*/ 13179 h 107932"/>
                  <a:gd name="connsiteX3" fmla="*/ 4681 w 374689"/>
                  <a:gd name="connsiteY3" fmla="*/ 9866 h 107932"/>
                  <a:gd name="connsiteX4" fmla="*/ 369865 w 374689"/>
                  <a:gd name="connsiteY4" fmla="*/ 0 h 1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689" h="107932">
                    <a:moveTo>
                      <a:pt x="369865" y="0"/>
                    </a:moveTo>
                    <a:cubicBezTo>
                      <a:pt x="371449" y="1008"/>
                      <a:pt x="373106" y="2017"/>
                      <a:pt x="374690" y="3097"/>
                    </a:cubicBezTo>
                    <a:cubicBezTo>
                      <a:pt x="288129" y="139420"/>
                      <a:pt x="91962" y="142804"/>
                      <a:pt x="0" y="13179"/>
                    </a:cubicBezTo>
                    <a:cubicBezTo>
                      <a:pt x="1512" y="12099"/>
                      <a:pt x="3097" y="10946"/>
                      <a:pt x="4681" y="9866"/>
                    </a:cubicBezTo>
                    <a:cubicBezTo>
                      <a:pt x="94266" y="136179"/>
                      <a:pt x="285536" y="132938"/>
                      <a:pt x="369865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ABA0A3E2-0812-0D81-331E-312DCD54EEE8}"/>
                  </a:ext>
                </a:extLst>
              </p:cNvPr>
              <p:cNvSpPr/>
              <p:nvPr/>
            </p:nvSpPr>
            <p:spPr>
              <a:xfrm>
                <a:off x="8633519" y="5859045"/>
                <a:ext cx="39391" cy="25277"/>
              </a:xfrm>
              <a:custGeom>
                <a:avLst/>
                <a:gdLst>
                  <a:gd name="connsiteX0" fmla="*/ 0 w 39391"/>
                  <a:gd name="connsiteY0" fmla="*/ 7057 h 25277"/>
                  <a:gd name="connsiteX1" fmla="*/ 864 w 39391"/>
                  <a:gd name="connsiteY1" fmla="*/ 0 h 25277"/>
                  <a:gd name="connsiteX2" fmla="*/ 39392 w 39391"/>
                  <a:gd name="connsiteY2" fmla="*/ 18724 h 25277"/>
                  <a:gd name="connsiteX3" fmla="*/ 39176 w 39391"/>
                  <a:gd name="connsiteY3" fmla="*/ 25277 h 25277"/>
                  <a:gd name="connsiteX4" fmla="*/ 0 w 39391"/>
                  <a:gd name="connsiteY4" fmla="*/ 6985 h 25277"/>
                  <a:gd name="connsiteX5" fmla="*/ 0 w 39391"/>
                  <a:gd name="connsiteY5" fmla="*/ 6985 h 2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91" h="25277">
                    <a:moveTo>
                      <a:pt x="0" y="7057"/>
                    </a:moveTo>
                    <a:cubicBezTo>
                      <a:pt x="288" y="4681"/>
                      <a:pt x="577" y="2305"/>
                      <a:pt x="864" y="0"/>
                    </a:cubicBezTo>
                    <a:cubicBezTo>
                      <a:pt x="13683" y="7993"/>
                      <a:pt x="26574" y="14115"/>
                      <a:pt x="39392" y="18724"/>
                    </a:cubicBezTo>
                    <a:cubicBezTo>
                      <a:pt x="39320" y="20884"/>
                      <a:pt x="39248" y="23117"/>
                      <a:pt x="39176" y="25277"/>
                    </a:cubicBezTo>
                    <a:cubicBezTo>
                      <a:pt x="26141" y="20884"/>
                      <a:pt x="13035" y="14835"/>
                      <a:pt x="0" y="6985"/>
                    </a:cubicBezTo>
                    <a:lnTo>
                      <a:pt x="0" y="698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D9C574AF-AF42-ED73-908F-7767DD025C95}"/>
                  </a:ext>
                </a:extLst>
              </p:cNvPr>
              <p:cNvSpPr/>
              <p:nvPr/>
            </p:nvSpPr>
            <p:spPr>
              <a:xfrm>
                <a:off x="8655340" y="5887491"/>
                <a:ext cx="40471" cy="18579"/>
              </a:xfrm>
              <a:custGeom>
                <a:avLst/>
                <a:gdLst>
                  <a:gd name="connsiteX0" fmla="*/ 0 w 40471"/>
                  <a:gd name="connsiteY0" fmla="*/ 6913 h 18579"/>
                  <a:gd name="connsiteX1" fmla="*/ 0 w 40471"/>
                  <a:gd name="connsiteY1" fmla="*/ 0 h 18579"/>
                  <a:gd name="connsiteX2" fmla="*/ 39824 w 40471"/>
                  <a:gd name="connsiteY2" fmla="*/ 12098 h 18579"/>
                  <a:gd name="connsiteX3" fmla="*/ 40472 w 40471"/>
                  <a:gd name="connsiteY3" fmla="*/ 18579 h 18579"/>
                  <a:gd name="connsiteX4" fmla="*/ 0 w 40471"/>
                  <a:gd name="connsiteY4" fmla="*/ 6913 h 18579"/>
                  <a:gd name="connsiteX5" fmla="*/ 0 w 40471"/>
                  <a:gd name="connsiteY5" fmla="*/ 6913 h 1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71" h="18579">
                    <a:moveTo>
                      <a:pt x="0" y="6913"/>
                    </a:moveTo>
                    <a:cubicBezTo>
                      <a:pt x="0" y="4609"/>
                      <a:pt x="0" y="2305"/>
                      <a:pt x="0" y="0"/>
                    </a:cubicBezTo>
                    <a:cubicBezTo>
                      <a:pt x="13395" y="5617"/>
                      <a:pt x="26789" y="9578"/>
                      <a:pt x="39824" y="12098"/>
                    </a:cubicBezTo>
                    <a:cubicBezTo>
                      <a:pt x="39968" y="14259"/>
                      <a:pt x="40184" y="16419"/>
                      <a:pt x="40472" y="18579"/>
                    </a:cubicBezTo>
                    <a:cubicBezTo>
                      <a:pt x="27222" y="16203"/>
                      <a:pt x="13683" y="12386"/>
                      <a:pt x="0" y="6913"/>
                    </a:cubicBez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C8E451FA-BA79-7194-FF34-AC53D11DE1E6}"/>
                  </a:ext>
                </a:extLst>
              </p:cNvPr>
              <p:cNvSpPr/>
              <p:nvPr/>
            </p:nvSpPr>
            <p:spPr>
              <a:xfrm>
                <a:off x="8679320" y="5911760"/>
                <a:ext cx="41912" cy="12098"/>
              </a:xfrm>
              <a:custGeom>
                <a:avLst/>
                <a:gdLst>
                  <a:gd name="connsiteX0" fmla="*/ 864 w 41912"/>
                  <a:gd name="connsiteY0" fmla="*/ 6769 h 12098"/>
                  <a:gd name="connsiteX1" fmla="*/ 0 w 41912"/>
                  <a:gd name="connsiteY1" fmla="*/ 0 h 12098"/>
                  <a:gd name="connsiteX2" fmla="*/ 40472 w 41912"/>
                  <a:gd name="connsiteY2" fmla="*/ 5833 h 12098"/>
                  <a:gd name="connsiteX3" fmla="*/ 41913 w 41912"/>
                  <a:gd name="connsiteY3" fmla="*/ 12098 h 12098"/>
                  <a:gd name="connsiteX4" fmla="*/ 864 w 41912"/>
                  <a:gd name="connsiteY4" fmla="*/ 6769 h 12098"/>
                  <a:gd name="connsiteX5" fmla="*/ 864 w 41912"/>
                  <a:gd name="connsiteY5" fmla="*/ 6769 h 1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2" h="12098">
                    <a:moveTo>
                      <a:pt x="864" y="6769"/>
                    </a:moveTo>
                    <a:cubicBezTo>
                      <a:pt x="577" y="4537"/>
                      <a:pt x="288" y="2232"/>
                      <a:pt x="0" y="0"/>
                    </a:cubicBezTo>
                    <a:cubicBezTo>
                      <a:pt x="13827" y="3457"/>
                      <a:pt x="27366" y="5329"/>
                      <a:pt x="40472" y="5833"/>
                    </a:cubicBezTo>
                    <a:cubicBezTo>
                      <a:pt x="40904" y="7921"/>
                      <a:pt x="41408" y="10010"/>
                      <a:pt x="41913" y="12098"/>
                    </a:cubicBezTo>
                    <a:cubicBezTo>
                      <a:pt x="28662" y="11738"/>
                      <a:pt x="14835" y="10010"/>
                      <a:pt x="864" y="6769"/>
                    </a:cubicBezTo>
                    <a:cubicBezTo>
                      <a:pt x="864" y="6769"/>
                      <a:pt x="864" y="6769"/>
                      <a:pt x="864" y="6769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C0687ECB-3F51-FB63-D916-E769B522E6C1}"/>
                  </a:ext>
                </a:extLst>
              </p:cNvPr>
              <p:cNvSpPr/>
              <p:nvPr/>
            </p:nvSpPr>
            <p:spPr>
              <a:xfrm>
                <a:off x="8705822" y="5931779"/>
                <a:ext cx="42560" cy="7331"/>
              </a:xfrm>
              <a:custGeom>
                <a:avLst/>
                <a:gdLst>
                  <a:gd name="connsiteX0" fmla="*/ 1656 w 42560"/>
                  <a:gd name="connsiteY0" fmla="*/ 6626 h 7331"/>
                  <a:gd name="connsiteX1" fmla="*/ 0 w 42560"/>
                  <a:gd name="connsiteY1" fmla="*/ 72 h 7331"/>
                  <a:gd name="connsiteX2" fmla="*/ 40328 w 42560"/>
                  <a:gd name="connsiteY2" fmla="*/ 0 h 7331"/>
                  <a:gd name="connsiteX3" fmla="*/ 42561 w 42560"/>
                  <a:gd name="connsiteY3" fmla="*/ 5977 h 7331"/>
                  <a:gd name="connsiteX4" fmla="*/ 1584 w 42560"/>
                  <a:gd name="connsiteY4" fmla="*/ 6626 h 7331"/>
                  <a:gd name="connsiteX5" fmla="*/ 1584 w 42560"/>
                  <a:gd name="connsiteY5" fmla="*/ 6626 h 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60" h="7331">
                    <a:moveTo>
                      <a:pt x="1656" y="6626"/>
                    </a:moveTo>
                    <a:cubicBezTo>
                      <a:pt x="1080" y="4465"/>
                      <a:pt x="504" y="2305"/>
                      <a:pt x="0" y="72"/>
                    </a:cubicBezTo>
                    <a:cubicBezTo>
                      <a:pt x="13898" y="1368"/>
                      <a:pt x="27437" y="1296"/>
                      <a:pt x="40328" y="0"/>
                    </a:cubicBezTo>
                    <a:cubicBezTo>
                      <a:pt x="41048" y="2017"/>
                      <a:pt x="41769" y="4033"/>
                      <a:pt x="42561" y="5977"/>
                    </a:cubicBezTo>
                    <a:cubicBezTo>
                      <a:pt x="29454" y="7490"/>
                      <a:pt x="15771" y="7778"/>
                      <a:pt x="1584" y="6626"/>
                    </a:cubicBezTo>
                    <a:lnTo>
                      <a:pt x="1584" y="662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D665E53F-04C6-6608-3383-EE7AA6420E7B}"/>
                  </a:ext>
                </a:extLst>
              </p:cNvPr>
              <p:cNvSpPr/>
              <p:nvPr/>
            </p:nvSpPr>
            <p:spPr>
              <a:xfrm>
                <a:off x="8734195" y="5942149"/>
                <a:ext cx="42632" cy="11882"/>
              </a:xfrm>
              <a:custGeom>
                <a:avLst/>
                <a:gdLst>
                  <a:gd name="connsiteX0" fmla="*/ 2521 w 42632"/>
                  <a:gd name="connsiteY0" fmla="*/ 11883 h 11882"/>
                  <a:gd name="connsiteX1" fmla="*/ 0 w 42632"/>
                  <a:gd name="connsiteY1" fmla="*/ 5689 h 11882"/>
                  <a:gd name="connsiteX2" fmla="*/ 39680 w 42632"/>
                  <a:gd name="connsiteY2" fmla="*/ 0 h 11882"/>
                  <a:gd name="connsiteX3" fmla="*/ 42633 w 42632"/>
                  <a:gd name="connsiteY3" fmla="*/ 5617 h 11882"/>
                  <a:gd name="connsiteX4" fmla="*/ 2449 w 42632"/>
                  <a:gd name="connsiteY4" fmla="*/ 11883 h 11882"/>
                  <a:gd name="connsiteX5" fmla="*/ 2449 w 42632"/>
                  <a:gd name="connsiteY5" fmla="*/ 11883 h 1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32" h="11882">
                    <a:moveTo>
                      <a:pt x="2521" y="11883"/>
                    </a:moveTo>
                    <a:cubicBezTo>
                      <a:pt x="1657" y="9794"/>
                      <a:pt x="793" y="7778"/>
                      <a:pt x="0" y="5689"/>
                    </a:cubicBezTo>
                    <a:cubicBezTo>
                      <a:pt x="13827" y="5041"/>
                      <a:pt x="27149" y="3097"/>
                      <a:pt x="39680" y="0"/>
                    </a:cubicBezTo>
                    <a:cubicBezTo>
                      <a:pt x="40616" y="1872"/>
                      <a:pt x="41624" y="3745"/>
                      <a:pt x="42633" y="5617"/>
                    </a:cubicBezTo>
                    <a:cubicBezTo>
                      <a:pt x="29958" y="8858"/>
                      <a:pt x="16492" y="11018"/>
                      <a:pt x="2449" y="11883"/>
                    </a:cubicBezTo>
                    <a:lnTo>
                      <a:pt x="2449" y="118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F04CB595-6E89-2ABC-6E4C-6B194A942EAD}"/>
                  </a:ext>
                </a:extLst>
              </p:cNvPr>
              <p:cNvSpPr/>
              <p:nvPr/>
            </p:nvSpPr>
            <p:spPr>
              <a:xfrm>
                <a:off x="8764297" y="5948703"/>
                <a:ext cx="41983" cy="16778"/>
              </a:xfrm>
              <a:custGeom>
                <a:avLst/>
                <a:gdLst>
                  <a:gd name="connsiteX0" fmla="*/ 3240 w 41983"/>
                  <a:gd name="connsiteY0" fmla="*/ 16779 h 16778"/>
                  <a:gd name="connsiteX1" fmla="*/ 0 w 41983"/>
                  <a:gd name="connsiteY1" fmla="*/ 10946 h 16778"/>
                  <a:gd name="connsiteX2" fmla="*/ 38311 w 41983"/>
                  <a:gd name="connsiteY2" fmla="*/ 0 h 16778"/>
                  <a:gd name="connsiteX3" fmla="*/ 41984 w 41983"/>
                  <a:gd name="connsiteY3" fmla="*/ 5185 h 16778"/>
                  <a:gd name="connsiteX4" fmla="*/ 3240 w 41983"/>
                  <a:gd name="connsiteY4" fmla="*/ 16779 h 16778"/>
                  <a:gd name="connsiteX5" fmla="*/ 3240 w 41983"/>
                  <a:gd name="connsiteY5" fmla="*/ 16779 h 16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83" h="16778">
                    <a:moveTo>
                      <a:pt x="3240" y="16779"/>
                    </a:moveTo>
                    <a:cubicBezTo>
                      <a:pt x="2161" y="14835"/>
                      <a:pt x="1008" y="12890"/>
                      <a:pt x="0" y="10946"/>
                    </a:cubicBezTo>
                    <a:cubicBezTo>
                      <a:pt x="13539" y="8426"/>
                      <a:pt x="26357" y="4681"/>
                      <a:pt x="38311" y="0"/>
                    </a:cubicBezTo>
                    <a:cubicBezTo>
                      <a:pt x="39464" y="1728"/>
                      <a:pt x="40688" y="3457"/>
                      <a:pt x="41984" y="5185"/>
                    </a:cubicBezTo>
                    <a:cubicBezTo>
                      <a:pt x="29886" y="10082"/>
                      <a:pt x="16923" y="13971"/>
                      <a:pt x="3240" y="16779"/>
                    </a:cubicBezTo>
                    <a:lnTo>
                      <a:pt x="3240" y="1677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6D98695B-4F00-E2E6-D368-4D2E181BAB42}"/>
                  </a:ext>
                </a:extLst>
              </p:cNvPr>
              <p:cNvSpPr/>
              <p:nvPr/>
            </p:nvSpPr>
            <p:spPr>
              <a:xfrm>
                <a:off x="8795407" y="5951440"/>
                <a:ext cx="40760" cy="21172"/>
              </a:xfrm>
              <a:custGeom>
                <a:avLst/>
                <a:gdLst>
                  <a:gd name="connsiteX0" fmla="*/ 3961 w 40760"/>
                  <a:gd name="connsiteY0" fmla="*/ 21172 h 21172"/>
                  <a:gd name="connsiteX1" fmla="*/ 0 w 40760"/>
                  <a:gd name="connsiteY1" fmla="*/ 15843 h 21172"/>
                  <a:gd name="connsiteX2" fmla="*/ 36440 w 40760"/>
                  <a:gd name="connsiteY2" fmla="*/ 0 h 21172"/>
                  <a:gd name="connsiteX3" fmla="*/ 40760 w 40760"/>
                  <a:gd name="connsiteY3" fmla="*/ 4681 h 21172"/>
                  <a:gd name="connsiteX4" fmla="*/ 3961 w 40760"/>
                  <a:gd name="connsiteY4" fmla="*/ 21172 h 21172"/>
                  <a:gd name="connsiteX5" fmla="*/ 3961 w 40760"/>
                  <a:gd name="connsiteY5" fmla="*/ 21172 h 2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" h="21172">
                    <a:moveTo>
                      <a:pt x="3961" y="21172"/>
                    </a:moveTo>
                    <a:cubicBezTo>
                      <a:pt x="2593" y="19443"/>
                      <a:pt x="1297" y="17643"/>
                      <a:pt x="0" y="15843"/>
                    </a:cubicBezTo>
                    <a:cubicBezTo>
                      <a:pt x="13035" y="11522"/>
                      <a:pt x="25205" y="6193"/>
                      <a:pt x="36440" y="0"/>
                    </a:cubicBezTo>
                    <a:cubicBezTo>
                      <a:pt x="37880" y="1584"/>
                      <a:pt x="39320" y="3097"/>
                      <a:pt x="40760" y="4681"/>
                    </a:cubicBezTo>
                    <a:cubicBezTo>
                      <a:pt x="29454" y="11090"/>
                      <a:pt x="17139" y="16707"/>
                      <a:pt x="3961" y="21172"/>
                    </a:cubicBezTo>
                    <a:lnTo>
                      <a:pt x="3961" y="2117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FE0C45E3-0F6A-D6A5-7E0C-18CFFA9811EE}"/>
                  </a:ext>
                </a:extLst>
              </p:cNvPr>
              <p:cNvSpPr/>
              <p:nvPr/>
            </p:nvSpPr>
            <p:spPr>
              <a:xfrm>
                <a:off x="8827165" y="5950431"/>
                <a:ext cx="38887" cy="25204"/>
              </a:xfrm>
              <a:custGeom>
                <a:avLst/>
                <a:gdLst>
                  <a:gd name="connsiteX0" fmla="*/ 4609 w 38887"/>
                  <a:gd name="connsiteY0" fmla="*/ 25205 h 25204"/>
                  <a:gd name="connsiteX1" fmla="*/ 0 w 38887"/>
                  <a:gd name="connsiteY1" fmla="*/ 20452 h 25204"/>
                  <a:gd name="connsiteX2" fmla="*/ 33990 w 38887"/>
                  <a:gd name="connsiteY2" fmla="*/ 0 h 25204"/>
                  <a:gd name="connsiteX3" fmla="*/ 38888 w 38887"/>
                  <a:gd name="connsiteY3" fmla="*/ 4033 h 25204"/>
                  <a:gd name="connsiteX4" fmla="*/ 4609 w 38887"/>
                  <a:gd name="connsiteY4" fmla="*/ 25205 h 25204"/>
                  <a:gd name="connsiteX5" fmla="*/ 4609 w 38887"/>
                  <a:gd name="connsiteY5" fmla="*/ 25205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7" h="25204">
                    <a:moveTo>
                      <a:pt x="4609" y="25205"/>
                    </a:moveTo>
                    <a:cubicBezTo>
                      <a:pt x="3025" y="23620"/>
                      <a:pt x="1512" y="22036"/>
                      <a:pt x="0" y="20452"/>
                    </a:cubicBezTo>
                    <a:cubicBezTo>
                      <a:pt x="12314" y="14475"/>
                      <a:pt x="23693" y="7633"/>
                      <a:pt x="33990" y="0"/>
                    </a:cubicBezTo>
                    <a:cubicBezTo>
                      <a:pt x="35575" y="1368"/>
                      <a:pt x="37232" y="2737"/>
                      <a:pt x="38888" y="4033"/>
                    </a:cubicBezTo>
                    <a:cubicBezTo>
                      <a:pt x="28517" y="11883"/>
                      <a:pt x="17067" y="18940"/>
                      <a:pt x="4609" y="25205"/>
                    </a:cubicBezTo>
                    <a:lnTo>
                      <a:pt x="4609" y="2520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E5F9F2EA-6898-702F-ACBF-1F54BD4ADCF9}"/>
                  </a:ext>
                </a:extLst>
              </p:cNvPr>
              <p:cNvSpPr/>
              <p:nvPr/>
            </p:nvSpPr>
            <p:spPr>
              <a:xfrm>
                <a:off x="8859068" y="5945534"/>
                <a:ext cx="36438" cy="28805"/>
              </a:xfrm>
              <a:custGeom>
                <a:avLst/>
                <a:gdLst>
                  <a:gd name="connsiteX0" fmla="*/ 5257 w 36438"/>
                  <a:gd name="connsiteY0" fmla="*/ 28806 h 28805"/>
                  <a:gd name="connsiteX1" fmla="*/ 0 w 36438"/>
                  <a:gd name="connsiteY1" fmla="*/ 24701 h 28805"/>
                  <a:gd name="connsiteX2" fmla="*/ 31038 w 36438"/>
                  <a:gd name="connsiteY2" fmla="*/ 0 h 28805"/>
                  <a:gd name="connsiteX3" fmla="*/ 36439 w 36438"/>
                  <a:gd name="connsiteY3" fmla="*/ 3384 h 28805"/>
                  <a:gd name="connsiteX4" fmla="*/ 5185 w 36438"/>
                  <a:gd name="connsiteY4" fmla="*/ 28806 h 28805"/>
                  <a:gd name="connsiteX5" fmla="*/ 5185 w 36438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38" h="28805">
                    <a:moveTo>
                      <a:pt x="5257" y="28806"/>
                    </a:moveTo>
                    <a:cubicBezTo>
                      <a:pt x="3457" y="27437"/>
                      <a:pt x="1728" y="26069"/>
                      <a:pt x="0" y="24701"/>
                    </a:cubicBezTo>
                    <a:cubicBezTo>
                      <a:pt x="11378" y="17211"/>
                      <a:pt x="21820" y="8858"/>
                      <a:pt x="31038" y="0"/>
                    </a:cubicBezTo>
                    <a:cubicBezTo>
                      <a:pt x="32838" y="1152"/>
                      <a:pt x="34638" y="2305"/>
                      <a:pt x="36439" y="3384"/>
                    </a:cubicBezTo>
                    <a:cubicBezTo>
                      <a:pt x="27149" y="12530"/>
                      <a:pt x="16635" y="21100"/>
                      <a:pt x="5185" y="28806"/>
                    </a:cubicBezTo>
                    <a:lnTo>
                      <a:pt x="5185" y="2880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ACE336C1-2FF0-F72B-85D3-01E042D6E037}"/>
                  </a:ext>
                </a:extLst>
              </p:cNvPr>
              <p:cNvSpPr/>
              <p:nvPr/>
            </p:nvSpPr>
            <p:spPr>
              <a:xfrm>
                <a:off x="8890682" y="5936820"/>
                <a:ext cx="33485" cy="32046"/>
              </a:xfrm>
              <a:custGeom>
                <a:avLst/>
                <a:gdLst>
                  <a:gd name="connsiteX0" fmla="*/ 5761 w 33485"/>
                  <a:gd name="connsiteY0" fmla="*/ 32046 h 32046"/>
                  <a:gd name="connsiteX1" fmla="*/ 0 w 33485"/>
                  <a:gd name="connsiteY1" fmla="*/ 28662 h 32046"/>
                  <a:gd name="connsiteX2" fmla="*/ 27653 w 33485"/>
                  <a:gd name="connsiteY2" fmla="*/ 0 h 32046"/>
                  <a:gd name="connsiteX3" fmla="*/ 33486 w 33485"/>
                  <a:gd name="connsiteY3" fmla="*/ 2592 h 32046"/>
                  <a:gd name="connsiteX4" fmla="*/ 5689 w 33485"/>
                  <a:gd name="connsiteY4" fmla="*/ 31974 h 32046"/>
                  <a:gd name="connsiteX5" fmla="*/ 5689 w 33485"/>
                  <a:gd name="connsiteY5" fmla="*/ 31974 h 3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85" h="32046">
                    <a:moveTo>
                      <a:pt x="5761" y="32046"/>
                    </a:moveTo>
                    <a:cubicBezTo>
                      <a:pt x="3816" y="30966"/>
                      <a:pt x="1944" y="29814"/>
                      <a:pt x="0" y="28662"/>
                    </a:cubicBezTo>
                    <a:cubicBezTo>
                      <a:pt x="10370" y="19732"/>
                      <a:pt x="19588" y="10082"/>
                      <a:pt x="27653" y="0"/>
                    </a:cubicBezTo>
                    <a:cubicBezTo>
                      <a:pt x="29598" y="936"/>
                      <a:pt x="31542" y="1800"/>
                      <a:pt x="33486" y="2592"/>
                    </a:cubicBezTo>
                    <a:cubicBezTo>
                      <a:pt x="25420" y="12962"/>
                      <a:pt x="16131" y="22828"/>
                      <a:pt x="5689" y="31974"/>
                    </a:cubicBezTo>
                    <a:lnTo>
                      <a:pt x="5689" y="319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14C35B34-F2FC-6D90-3C85-A96B789660C0}"/>
                  </a:ext>
                </a:extLst>
              </p:cNvPr>
              <p:cNvSpPr/>
              <p:nvPr/>
            </p:nvSpPr>
            <p:spPr>
              <a:xfrm>
                <a:off x="8921504" y="5924362"/>
                <a:ext cx="30030" cy="34782"/>
              </a:xfrm>
              <a:custGeom>
                <a:avLst/>
                <a:gdLst>
                  <a:gd name="connsiteX0" fmla="*/ 6193 w 30030"/>
                  <a:gd name="connsiteY0" fmla="*/ 34783 h 34782"/>
                  <a:gd name="connsiteX1" fmla="*/ 0 w 30030"/>
                  <a:gd name="connsiteY1" fmla="*/ 32190 h 34782"/>
                  <a:gd name="connsiteX2" fmla="*/ 23837 w 30030"/>
                  <a:gd name="connsiteY2" fmla="*/ 0 h 34782"/>
                  <a:gd name="connsiteX3" fmla="*/ 30030 w 30030"/>
                  <a:gd name="connsiteY3" fmla="*/ 1800 h 34782"/>
                  <a:gd name="connsiteX4" fmla="*/ 6193 w 30030"/>
                  <a:gd name="connsiteY4" fmla="*/ 34783 h 34782"/>
                  <a:gd name="connsiteX5" fmla="*/ 6193 w 30030"/>
                  <a:gd name="connsiteY5" fmla="*/ 34783 h 3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030" h="34782">
                    <a:moveTo>
                      <a:pt x="6193" y="34783"/>
                    </a:moveTo>
                    <a:cubicBezTo>
                      <a:pt x="4105" y="33990"/>
                      <a:pt x="2089" y="33054"/>
                      <a:pt x="0" y="32190"/>
                    </a:cubicBezTo>
                    <a:cubicBezTo>
                      <a:pt x="9146" y="21964"/>
                      <a:pt x="17067" y="11090"/>
                      <a:pt x="23837" y="0"/>
                    </a:cubicBezTo>
                    <a:cubicBezTo>
                      <a:pt x="25854" y="648"/>
                      <a:pt x="27942" y="1224"/>
                      <a:pt x="30030" y="1800"/>
                    </a:cubicBezTo>
                    <a:cubicBezTo>
                      <a:pt x="23260" y="13179"/>
                      <a:pt x="15339" y="24269"/>
                      <a:pt x="6193" y="34783"/>
                    </a:cubicBezTo>
                    <a:lnTo>
                      <a:pt x="6193" y="347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7D626F21-AC2C-960A-4EFB-FCCA006E4531}"/>
                  </a:ext>
                </a:extLst>
              </p:cNvPr>
              <p:cNvSpPr/>
              <p:nvPr/>
            </p:nvSpPr>
            <p:spPr>
              <a:xfrm>
                <a:off x="8951174" y="5908015"/>
                <a:ext cx="26069" cy="37159"/>
              </a:xfrm>
              <a:custGeom>
                <a:avLst/>
                <a:gdLst>
                  <a:gd name="connsiteX0" fmla="*/ 6481 w 26069"/>
                  <a:gd name="connsiteY0" fmla="*/ 37160 h 37159"/>
                  <a:gd name="connsiteX1" fmla="*/ 0 w 26069"/>
                  <a:gd name="connsiteY1" fmla="*/ 35431 h 37159"/>
                  <a:gd name="connsiteX2" fmla="*/ 19661 w 26069"/>
                  <a:gd name="connsiteY2" fmla="*/ 0 h 37159"/>
                  <a:gd name="connsiteX3" fmla="*/ 26069 w 26069"/>
                  <a:gd name="connsiteY3" fmla="*/ 864 h 37159"/>
                  <a:gd name="connsiteX4" fmla="*/ 6481 w 26069"/>
                  <a:gd name="connsiteY4" fmla="*/ 37160 h 37159"/>
                  <a:gd name="connsiteX5" fmla="*/ 6481 w 26069"/>
                  <a:gd name="connsiteY5" fmla="*/ 37160 h 3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9" h="37159">
                    <a:moveTo>
                      <a:pt x="6481" y="37160"/>
                    </a:moveTo>
                    <a:cubicBezTo>
                      <a:pt x="4322" y="36655"/>
                      <a:pt x="2161" y="36079"/>
                      <a:pt x="0" y="35431"/>
                    </a:cubicBezTo>
                    <a:cubicBezTo>
                      <a:pt x="7778" y="23981"/>
                      <a:pt x="14331" y="12098"/>
                      <a:pt x="19661" y="0"/>
                    </a:cubicBezTo>
                    <a:cubicBezTo>
                      <a:pt x="21821" y="360"/>
                      <a:pt x="23909" y="648"/>
                      <a:pt x="26069" y="864"/>
                    </a:cubicBezTo>
                    <a:cubicBezTo>
                      <a:pt x="20812" y="13251"/>
                      <a:pt x="14260" y="25421"/>
                      <a:pt x="6481" y="37160"/>
                    </a:cubicBezTo>
                    <a:lnTo>
                      <a:pt x="6481" y="3716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C429874F-3CF7-A1A3-9322-01C253D91CDF}"/>
                  </a:ext>
                </a:extLst>
              </p:cNvPr>
              <p:cNvSpPr/>
              <p:nvPr/>
            </p:nvSpPr>
            <p:spPr>
              <a:xfrm>
                <a:off x="8979043" y="5887707"/>
                <a:ext cx="21676" cy="39247"/>
              </a:xfrm>
              <a:custGeom>
                <a:avLst/>
                <a:gdLst>
                  <a:gd name="connsiteX0" fmla="*/ 6698 w 21676"/>
                  <a:gd name="connsiteY0" fmla="*/ 39248 h 39247"/>
                  <a:gd name="connsiteX1" fmla="*/ 0 w 21676"/>
                  <a:gd name="connsiteY1" fmla="*/ 38456 h 39247"/>
                  <a:gd name="connsiteX2" fmla="*/ 15124 w 21676"/>
                  <a:gd name="connsiteY2" fmla="*/ 72 h 39247"/>
                  <a:gd name="connsiteX3" fmla="*/ 21676 w 21676"/>
                  <a:gd name="connsiteY3" fmla="*/ 0 h 39247"/>
                  <a:gd name="connsiteX4" fmla="*/ 6698 w 21676"/>
                  <a:gd name="connsiteY4" fmla="*/ 39248 h 39247"/>
                  <a:gd name="connsiteX5" fmla="*/ 6698 w 21676"/>
                  <a:gd name="connsiteY5" fmla="*/ 39248 h 3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676" h="39247">
                    <a:moveTo>
                      <a:pt x="6698" y="39248"/>
                    </a:moveTo>
                    <a:cubicBezTo>
                      <a:pt x="4465" y="39032"/>
                      <a:pt x="2233" y="38744"/>
                      <a:pt x="0" y="38456"/>
                    </a:cubicBezTo>
                    <a:cubicBezTo>
                      <a:pt x="6337" y="25853"/>
                      <a:pt x="11379" y="13035"/>
                      <a:pt x="15124" y="72"/>
                    </a:cubicBezTo>
                    <a:cubicBezTo>
                      <a:pt x="17284" y="72"/>
                      <a:pt x="19516" y="72"/>
                      <a:pt x="21676" y="0"/>
                    </a:cubicBezTo>
                    <a:cubicBezTo>
                      <a:pt x="18004" y="13251"/>
                      <a:pt x="12963" y="26357"/>
                      <a:pt x="6698" y="39248"/>
                    </a:cubicBezTo>
                    <a:lnTo>
                      <a:pt x="6698" y="39248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C80BDD5A-9E81-1458-2367-B0FD0DE365DC}"/>
                  </a:ext>
                </a:extLst>
              </p:cNvPr>
              <p:cNvSpPr/>
              <p:nvPr/>
            </p:nvSpPr>
            <p:spPr>
              <a:xfrm>
                <a:off x="9004825" y="5862718"/>
                <a:ext cx="16851" cy="42128"/>
              </a:xfrm>
              <a:custGeom>
                <a:avLst/>
                <a:gdLst>
                  <a:gd name="connsiteX0" fmla="*/ 6841 w 16851"/>
                  <a:gd name="connsiteY0" fmla="*/ 41840 h 42128"/>
                  <a:gd name="connsiteX1" fmla="*/ 0 w 16851"/>
                  <a:gd name="connsiteY1" fmla="*/ 42128 h 42128"/>
                  <a:gd name="connsiteX2" fmla="*/ 10298 w 16851"/>
                  <a:gd name="connsiteY2" fmla="*/ 1224 h 42128"/>
                  <a:gd name="connsiteX3" fmla="*/ 16851 w 16851"/>
                  <a:gd name="connsiteY3" fmla="*/ 0 h 42128"/>
                  <a:gd name="connsiteX4" fmla="*/ 6841 w 16851"/>
                  <a:gd name="connsiteY4" fmla="*/ 41840 h 42128"/>
                  <a:gd name="connsiteX5" fmla="*/ 6841 w 16851"/>
                  <a:gd name="connsiteY5" fmla="*/ 41840 h 4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51" h="42128">
                    <a:moveTo>
                      <a:pt x="6841" y="41840"/>
                    </a:moveTo>
                    <a:cubicBezTo>
                      <a:pt x="4537" y="41984"/>
                      <a:pt x="2232" y="42056"/>
                      <a:pt x="0" y="42128"/>
                    </a:cubicBezTo>
                    <a:cubicBezTo>
                      <a:pt x="4752" y="28589"/>
                      <a:pt x="8138" y="14835"/>
                      <a:pt x="10298" y="1224"/>
                    </a:cubicBezTo>
                    <a:cubicBezTo>
                      <a:pt x="12458" y="864"/>
                      <a:pt x="14690" y="432"/>
                      <a:pt x="16851" y="0"/>
                    </a:cubicBezTo>
                    <a:cubicBezTo>
                      <a:pt x="14834" y="13971"/>
                      <a:pt x="11450" y="28014"/>
                      <a:pt x="6841" y="41840"/>
                    </a:cubicBezTo>
                    <a:lnTo>
                      <a:pt x="6841" y="4184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19C67FAC-6CDF-09E9-0F6C-EFC9A2C76CE8}"/>
                  </a:ext>
                </a:extLst>
              </p:cNvPr>
              <p:cNvSpPr/>
              <p:nvPr/>
            </p:nvSpPr>
            <p:spPr>
              <a:xfrm>
                <a:off x="8664558" y="5839890"/>
                <a:ext cx="12386" cy="40543"/>
              </a:xfrm>
              <a:custGeom>
                <a:avLst/>
                <a:gdLst>
                  <a:gd name="connsiteX0" fmla="*/ 6337 w 12386"/>
                  <a:gd name="connsiteY0" fmla="*/ 1296 h 40543"/>
                  <a:gd name="connsiteX1" fmla="*/ 0 w 12386"/>
                  <a:gd name="connsiteY1" fmla="*/ 0 h 40543"/>
                  <a:gd name="connsiteX2" fmla="*/ 5833 w 12386"/>
                  <a:gd name="connsiteY2" fmla="*/ 40112 h 40543"/>
                  <a:gd name="connsiteX3" fmla="*/ 12386 w 12386"/>
                  <a:gd name="connsiteY3" fmla="*/ 40544 h 40543"/>
                  <a:gd name="connsiteX4" fmla="*/ 6337 w 12386"/>
                  <a:gd name="connsiteY4" fmla="*/ 1296 h 40543"/>
                  <a:gd name="connsiteX5" fmla="*/ 6337 w 12386"/>
                  <a:gd name="connsiteY5" fmla="*/ 1296 h 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86" h="40543">
                    <a:moveTo>
                      <a:pt x="6337" y="1296"/>
                    </a:moveTo>
                    <a:cubicBezTo>
                      <a:pt x="4249" y="936"/>
                      <a:pt x="2160" y="504"/>
                      <a:pt x="0" y="0"/>
                    </a:cubicBezTo>
                    <a:cubicBezTo>
                      <a:pt x="720" y="13250"/>
                      <a:pt x="2592" y="26717"/>
                      <a:pt x="5833" y="40112"/>
                    </a:cubicBezTo>
                    <a:cubicBezTo>
                      <a:pt x="7993" y="40328"/>
                      <a:pt x="10225" y="40472"/>
                      <a:pt x="12386" y="40544"/>
                    </a:cubicBezTo>
                    <a:cubicBezTo>
                      <a:pt x="9146" y="27437"/>
                      <a:pt x="7129" y="14259"/>
                      <a:pt x="6337" y="1296"/>
                    </a:cubicBezTo>
                    <a:lnTo>
                      <a:pt x="6337" y="129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56897E62-D943-F1C9-E243-62FE5E6CB414}"/>
                  </a:ext>
                </a:extLst>
              </p:cNvPr>
              <p:cNvSpPr/>
              <p:nvPr/>
            </p:nvSpPr>
            <p:spPr>
              <a:xfrm>
                <a:off x="8682489" y="5864086"/>
                <a:ext cx="17067" cy="38095"/>
              </a:xfrm>
              <a:custGeom>
                <a:avLst/>
                <a:gdLst>
                  <a:gd name="connsiteX0" fmla="*/ 6265 w 17067"/>
                  <a:gd name="connsiteY0" fmla="*/ 216 h 38095"/>
                  <a:gd name="connsiteX1" fmla="*/ 0 w 17067"/>
                  <a:gd name="connsiteY1" fmla="*/ 0 h 38095"/>
                  <a:gd name="connsiteX2" fmla="*/ 10586 w 17067"/>
                  <a:gd name="connsiteY2" fmla="*/ 38095 h 38095"/>
                  <a:gd name="connsiteX3" fmla="*/ 17067 w 17067"/>
                  <a:gd name="connsiteY3" fmla="*/ 37447 h 38095"/>
                  <a:gd name="connsiteX4" fmla="*/ 6337 w 17067"/>
                  <a:gd name="connsiteY4" fmla="*/ 216 h 38095"/>
                  <a:gd name="connsiteX5" fmla="*/ 6337 w 17067"/>
                  <a:gd name="connsiteY5" fmla="*/ 216 h 38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67" h="38095">
                    <a:moveTo>
                      <a:pt x="6265" y="216"/>
                    </a:moveTo>
                    <a:cubicBezTo>
                      <a:pt x="4177" y="216"/>
                      <a:pt x="2089" y="72"/>
                      <a:pt x="0" y="0"/>
                    </a:cubicBezTo>
                    <a:cubicBezTo>
                      <a:pt x="2304" y="12675"/>
                      <a:pt x="5833" y="25493"/>
                      <a:pt x="10586" y="38095"/>
                    </a:cubicBezTo>
                    <a:cubicBezTo>
                      <a:pt x="12747" y="37880"/>
                      <a:pt x="14907" y="37735"/>
                      <a:pt x="17067" y="37447"/>
                    </a:cubicBezTo>
                    <a:cubicBezTo>
                      <a:pt x="12242" y="25133"/>
                      <a:pt x="8641" y="12675"/>
                      <a:pt x="6337" y="216"/>
                    </a:cubicBezTo>
                    <a:lnTo>
                      <a:pt x="6337" y="21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E4CA9ECD-8329-C899-B4D6-2CDEAB3F651B}"/>
                  </a:ext>
                </a:extLst>
              </p:cNvPr>
              <p:cNvSpPr/>
              <p:nvPr/>
            </p:nvSpPr>
            <p:spPr>
              <a:xfrm>
                <a:off x="8702869" y="5884034"/>
                <a:ext cx="21387" cy="36367"/>
              </a:xfrm>
              <a:custGeom>
                <a:avLst/>
                <a:gdLst>
                  <a:gd name="connsiteX0" fmla="*/ 6121 w 21387"/>
                  <a:gd name="connsiteY0" fmla="*/ 0 h 36367"/>
                  <a:gd name="connsiteX1" fmla="*/ 0 w 21387"/>
                  <a:gd name="connsiteY1" fmla="*/ 720 h 36367"/>
                  <a:gd name="connsiteX2" fmla="*/ 15123 w 21387"/>
                  <a:gd name="connsiteY2" fmla="*/ 36368 h 36367"/>
                  <a:gd name="connsiteX3" fmla="*/ 21388 w 21387"/>
                  <a:gd name="connsiteY3" fmla="*/ 34855 h 36367"/>
                  <a:gd name="connsiteX4" fmla="*/ 6193 w 21387"/>
                  <a:gd name="connsiteY4" fmla="*/ 0 h 36367"/>
                  <a:gd name="connsiteX5" fmla="*/ 6193 w 21387"/>
                  <a:gd name="connsiteY5" fmla="*/ 0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87" h="36367">
                    <a:moveTo>
                      <a:pt x="6121" y="0"/>
                    </a:moveTo>
                    <a:cubicBezTo>
                      <a:pt x="4105" y="288"/>
                      <a:pt x="2017" y="504"/>
                      <a:pt x="0" y="720"/>
                    </a:cubicBezTo>
                    <a:cubicBezTo>
                      <a:pt x="3817" y="12747"/>
                      <a:pt x="8786" y="24701"/>
                      <a:pt x="15123" y="36368"/>
                    </a:cubicBezTo>
                    <a:cubicBezTo>
                      <a:pt x="17211" y="35935"/>
                      <a:pt x="19300" y="35359"/>
                      <a:pt x="21388" y="34855"/>
                    </a:cubicBezTo>
                    <a:cubicBezTo>
                      <a:pt x="15123" y="23477"/>
                      <a:pt x="10010" y="11738"/>
                      <a:pt x="6193" y="0"/>
                    </a:cubicBezTo>
                    <a:lnTo>
                      <a:pt x="619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3D11463F-0C42-C7C1-AC31-31B7AB3B4C92}"/>
                  </a:ext>
                </a:extLst>
              </p:cNvPr>
              <p:cNvSpPr/>
              <p:nvPr/>
            </p:nvSpPr>
            <p:spPr>
              <a:xfrm>
                <a:off x="8725337" y="5900309"/>
                <a:ext cx="25349" cy="34566"/>
              </a:xfrm>
              <a:custGeom>
                <a:avLst/>
                <a:gdLst>
                  <a:gd name="connsiteX0" fmla="*/ 5978 w 25349"/>
                  <a:gd name="connsiteY0" fmla="*/ 0 h 34566"/>
                  <a:gd name="connsiteX1" fmla="*/ 0 w 25349"/>
                  <a:gd name="connsiteY1" fmla="*/ 1657 h 34566"/>
                  <a:gd name="connsiteX2" fmla="*/ 19372 w 25349"/>
                  <a:gd name="connsiteY2" fmla="*/ 34567 h 34566"/>
                  <a:gd name="connsiteX3" fmla="*/ 25349 w 25349"/>
                  <a:gd name="connsiteY3" fmla="*/ 32191 h 34566"/>
                  <a:gd name="connsiteX4" fmla="*/ 5978 w 25349"/>
                  <a:gd name="connsiteY4" fmla="*/ 0 h 34566"/>
                  <a:gd name="connsiteX5" fmla="*/ 5978 w 25349"/>
                  <a:gd name="connsiteY5" fmla="*/ 0 h 3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49" h="34566">
                    <a:moveTo>
                      <a:pt x="5978" y="0"/>
                    </a:moveTo>
                    <a:cubicBezTo>
                      <a:pt x="4033" y="576"/>
                      <a:pt x="2017" y="1152"/>
                      <a:pt x="0" y="1657"/>
                    </a:cubicBezTo>
                    <a:cubicBezTo>
                      <a:pt x="5257" y="12891"/>
                      <a:pt x="11738" y="23981"/>
                      <a:pt x="19372" y="34567"/>
                    </a:cubicBezTo>
                    <a:cubicBezTo>
                      <a:pt x="21388" y="33775"/>
                      <a:pt x="23333" y="32983"/>
                      <a:pt x="25349" y="32191"/>
                    </a:cubicBezTo>
                    <a:cubicBezTo>
                      <a:pt x="17716" y="21821"/>
                      <a:pt x="11235" y="11018"/>
                      <a:pt x="5978" y="0"/>
                    </a:cubicBezTo>
                    <a:lnTo>
                      <a:pt x="5978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E72F497F-D931-09A3-D263-F062F7B73461}"/>
                  </a:ext>
                </a:extLst>
              </p:cNvPr>
              <p:cNvSpPr/>
              <p:nvPr/>
            </p:nvSpPr>
            <p:spPr>
              <a:xfrm>
                <a:off x="8749678" y="5913128"/>
                <a:ext cx="28805" cy="32262"/>
              </a:xfrm>
              <a:custGeom>
                <a:avLst/>
                <a:gdLst>
                  <a:gd name="connsiteX0" fmla="*/ 5617 w 28805"/>
                  <a:gd name="connsiteY0" fmla="*/ 0 h 32262"/>
                  <a:gd name="connsiteX1" fmla="*/ 0 w 28805"/>
                  <a:gd name="connsiteY1" fmla="*/ 2448 h 32262"/>
                  <a:gd name="connsiteX2" fmla="*/ 23260 w 28805"/>
                  <a:gd name="connsiteY2" fmla="*/ 32262 h 32262"/>
                  <a:gd name="connsiteX3" fmla="*/ 28806 w 28805"/>
                  <a:gd name="connsiteY3" fmla="*/ 29094 h 32262"/>
                  <a:gd name="connsiteX4" fmla="*/ 5617 w 28805"/>
                  <a:gd name="connsiteY4" fmla="*/ 0 h 32262"/>
                  <a:gd name="connsiteX5" fmla="*/ 5617 w 28805"/>
                  <a:gd name="connsiteY5" fmla="*/ 0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05" h="32262">
                    <a:moveTo>
                      <a:pt x="5617" y="0"/>
                    </a:moveTo>
                    <a:cubicBezTo>
                      <a:pt x="3745" y="864"/>
                      <a:pt x="1872" y="1656"/>
                      <a:pt x="0" y="2448"/>
                    </a:cubicBezTo>
                    <a:cubicBezTo>
                      <a:pt x="6626" y="12818"/>
                      <a:pt x="14331" y="22828"/>
                      <a:pt x="23260" y="32262"/>
                    </a:cubicBezTo>
                    <a:cubicBezTo>
                      <a:pt x="25133" y="31182"/>
                      <a:pt x="26933" y="30174"/>
                      <a:pt x="28806" y="29094"/>
                    </a:cubicBezTo>
                    <a:cubicBezTo>
                      <a:pt x="19948" y="19876"/>
                      <a:pt x="12171" y="10082"/>
                      <a:pt x="5617" y="0"/>
                    </a:cubicBezTo>
                    <a:lnTo>
                      <a:pt x="561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39783D46-B33D-D33C-750B-38372908310E}"/>
                  </a:ext>
                </a:extLst>
              </p:cNvPr>
              <p:cNvSpPr/>
              <p:nvPr/>
            </p:nvSpPr>
            <p:spPr>
              <a:xfrm>
                <a:off x="8775243" y="5922346"/>
                <a:ext cx="31901" cy="29669"/>
              </a:xfrm>
              <a:custGeom>
                <a:avLst/>
                <a:gdLst>
                  <a:gd name="connsiteX0" fmla="*/ 5185 w 31901"/>
                  <a:gd name="connsiteY0" fmla="*/ 72 h 29669"/>
                  <a:gd name="connsiteX1" fmla="*/ 0 w 31901"/>
                  <a:gd name="connsiteY1" fmla="*/ 3241 h 29669"/>
                  <a:gd name="connsiteX2" fmla="*/ 26861 w 31901"/>
                  <a:gd name="connsiteY2" fmla="*/ 29670 h 29669"/>
                  <a:gd name="connsiteX3" fmla="*/ 31902 w 31901"/>
                  <a:gd name="connsiteY3" fmla="*/ 25781 h 29669"/>
                  <a:gd name="connsiteX4" fmla="*/ 5257 w 31901"/>
                  <a:gd name="connsiteY4" fmla="*/ 0 h 29669"/>
                  <a:gd name="connsiteX5" fmla="*/ 5257 w 31901"/>
                  <a:gd name="connsiteY5" fmla="*/ 0 h 2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01" h="29669">
                    <a:moveTo>
                      <a:pt x="5185" y="72"/>
                    </a:moveTo>
                    <a:cubicBezTo>
                      <a:pt x="3457" y="1152"/>
                      <a:pt x="1728" y="2232"/>
                      <a:pt x="0" y="3241"/>
                    </a:cubicBezTo>
                    <a:cubicBezTo>
                      <a:pt x="7849" y="12602"/>
                      <a:pt x="16779" y="21461"/>
                      <a:pt x="26861" y="29670"/>
                    </a:cubicBezTo>
                    <a:cubicBezTo>
                      <a:pt x="28589" y="28446"/>
                      <a:pt x="30246" y="27077"/>
                      <a:pt x="31902" y="25781"/>
                    </a:cubicBezTo>
                    <a:cubicBezTo>
                      <a:pt x="21964" y="17788"/>
                      <a:pt x="13034" y="9146"/>
                      <a:pt x="5257" y="0"/>
                    </a:cubicBezTo>
                    <a:lnTo>
                      <a:pt x="525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499AB86D-46C4-EC48-FFEC-0CD47415F1A3}"/>
                  </a:ext>
                </a:extLst>
              </p:cNvPr>
              <p:cNvSpPr/>
              <p:nvPr/>
            </p:nvSpPr>
            <p:spPr>
              <a:xfrm>
                <a:off x="8801744" y="5928251"/>
                <a:ext cx="34422" cy="26573"/>
              </a:xfrm>
              <a:custGeom>
                <a:avLst/>
                <a:gdLst>
                  <a:gd name="connsiteX0" fmla="*/ 4753 w 34422"/>
                  <a:gd name="connsiteY0" fmla="*/ 72 h 26573"/>
                  <a:gd name="connsiteX1" fmla="*/ 0 w 34422"/>
                  <a:gd name="connsiteY1" fmla="*/ 3889 h 26573"/>
                  <a:gd name="connsiteX2" fmla="*/ 29958 w 34422"/>
                  <a:gd name="connsiteY2" fmla="*/ 26573 h 26573"/>
                  <a:gd name="connsiteX3" fmla="*/ 34423 w 34422"/>
                  <a:gd name="connsiteY3" fmla="*/ 22036 h 26573"/>
                  <a:gd name="connsiteX4" fmla="*/ 4681 w 34422"/>
                  <a:gd name="connsiteY4" fmla="*/ 0 h 26573"/>
                  <a:gd name="connsiteX5" fmla="*/ 4681 w 34422"/>
                  <a:gd name="connsiteY5" fmla="*/ 0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2" h="26573">
                    <a:moveTo>
                      <a:pt x="4753" y="72"/>
                    </a:moveTo>
                    <a:cubicBezTo>
                      <a:pt x="3241" y="1368"/>
                      <a:pt x="1657" y="2664"/>
                      <a:pt x="0" y="3889"/>
                    </a:cubicBezTo>
                    <a:cubicBezTo>
                      <a:pt x="8930" y="12098"/>
                      <a:pt x="18940" y="19732"/>
                      <a:pt x="29958" y="26573"/>
                    </a:cubicBezTo>
                    <a:cubicBezTo>
                      <a:pt x="31470" y="25061"/>
                      <a:pt x="32983" y="23621"/>
                      <a:pt x="34423" y="22036"/>
                    </a:cubicBezTo>
                    <a:cubicBezTo>
                      <a:pt x="23477" y="15411"/>
                      <a:pt x="13539" y="7993"/>
                      <a:pt x="4681" y="0"/>
                    </a:cubicBezTo>
                    <a:lnTo>
                      <a:pt x="46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215A7F60-4AE5-51E8-B3A2-31E030FDF866}"/>
                  </a:ext>
                </a:extLst>
              </p:cNvPr>
              <p:cNvSpPr/>
              <p:nvPr/>
            </p:nvSpPr>
            <p:spPr>
              <a:xfrm>
                <a:off x="8828822" y="5930699"/>
                <a:ext cx="36583" cy="23044"/>
              </a:xfrm>
              <a:custGeom>
                <a:avLst/>
                <a:gdLst>
                  <a:gd name="connsiteX0" fmla="*/ 4177 w 36583"/>
                  <a:gd name="connsiteY0" fmla="*/ 72 h 23044"/>
                  <a:gd name="connsiteX1" fmla="*/ 0 w 36583"/>
                  <a:gd name="connsiteY1" fmla="*/ 4465 h 23044"/>
                  <a:gd name="connsiteX2" fmla="*/ 32695 w 36583"/>
                  <a:gd name="connsiteY2" fmla="*/ 23045 h 23044"/>
                  <a:gd name="connsiteX3" fmla="*/ 36584 w 36583"/>
                  <a:gd name="connsiteY3" fmla="*/ 18004 h 23044"/>
                  <a:gd name="connsiteX4" fmla="*/ 4249 w 36583"/>
                  <a:gd name="connsiteY4" fmla="*/ 0 h 23044"/>
                  <a:gd name="connsiteX5" fmla="*/ 4249 w 36583"/>
                  <a:gd name="connsiteY5" fmla="*/ 0 h 2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83" h="23044">
                    <a:moveTo>
                      <a:pt x="4177" y="72"/>
                    </a:moveTo>
                    <a:cubicBezTo>
                      <a:pt x="2809" y="1584"/>
                      <a:pt x="1441" y="3024"/>
                      <a:pt x="0" y="4465"/>
                    </a:cubicBezTo>
                    <a:cubicBezTo>
                      <a:pt x="9938" y="11450"/>
                      <a:pt x="20884" y="17715"/>
                      <a:pt x="32695" y="23045"/>
                    </a:cubicBezTo>
                    <a:cubicBezTo>
                      <a:pt x="33991" y="21388"/>
                      <a:pt x="35287" y="19732"/>
                      <a:pt x="36584" y="18004"/>
                    </a:cubicBezTo>
                    <a:cubicBezTo>
                      <a:pt x="24845" y="12818"/>
                      <a:pt x="14043" y="6769"/>
                      <a:pt x="4249" y="0"/>
                    </a:cubicBezTo>
                    <a:lnTo>
                      <a:pt x="4249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0388BC55-96B1-BDC3-D73C-46F9F6CD7716}"/>
                  </a:ext>
                </a:extLst>
              </p:cNvPr>
              <p:cNvSpPr/>
              <p:nvPr/>
            </p:nvSpPr>
            <p:spPr>
              <a:xfrm>
                <a:off x="8856043" y="5929691"/>
                <a:ext cx="38095" cy="19083"/>
              </a:xfrm>
              <a:custGeom>
                <a:avLst/>
                <a:gdLst>
                  <a:gd name="connsiteX0" fmla="*/ 3529 w 38095"/>
                  <a:gd name="connsiteY0" fmla="*/ 0 h 19083"/>
                  <a:gd name="connsiteX1" fmla="*/ 0 w 38095"/>
                  <a:gd name="connsiteY1" fmla="*/ 4897 h 19083"/>
                  <a:gd name="connsiteX2" fmla="*/ 34927 w 38095"/>
                  <a:gd name="connsiteY2" fmla="*/ 19084 h 19083"/>
                  <a:gd name="connsiteX3" fmla="*/ 38096 w 38095"/>
                  <a:gd name="connsiteY3" fmla="*/ 13611 h 19083"/>
                  <a:gd name="connsiteX4" fmla="*/ 3529 w 38095"/>
                  <a:gd name="connsiteY4" fmla="*/ 0 h 19083"/>
                  <a:gd name="connsiteX5" fmla="*/ 3529 w 38095"/>
                  <a:gd name="connsiteY5" fmla="*/ 0 h 1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95" h="19083">
                    <a:moveTo>
                      <a:pt x="3529" y="0"/>
                    </a:moveTo>
                    <a:cubicBezTo>
                      <a:pt x="2376" y="1656"/>
                      <a:pt x="1225" y="3313"/>
                      <a:pt x="0" y="4897"/>
                    </a:cubicBezTo>
                    <a:cubicBezTo>
                      <a:pt x="10730" y="10514"/>
                      <a:pt x="22468" y="15339"/>
                      <a:pt x="34927" y="19084"/>
                    </a:cubicBezTo>
                    <a:cubicBezTo>
                      <a:pt x="36007" y="17284"/>
                      <a:pt x="37087" y="15411"/>
                      <a:pt x="38096" y="13611"/>
                    </a:cubicBezTo>
                    <a:cubicBezTo>
                      <a:pt x="25781" y="10010"/>
                      <a:pt x="14187" y="5473"/>
                      <a:pt x="3529" y="0"/>
                    </a:cubicBezTo>
                    <a:lnTo>
                      <a:pt x="3529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40" name="Freeform: Shape 1139">
                <a:extLst>
                  <a:ext uri="{FF2B5EF4-FFF2-40B4-BE49-F238E27FC236}">
                    <a16:creationId xmlns:a16="http://schemas.microsoft.com/office/drawing/2014/main" id="{F33ABBF4-5C4A-C52E-261D-EB3952DF6863}"/>
                  </a:ext>
                </a:extLst>
              </p:cNvPr>
              <p:cNvSpPr/>
              <p:nvPr/>
            </p:nvSpPr>
            <p:spPr>
              <a:xfrm>
                <a:off x="8882976" y="5925226"/>
                <a:ext cx="39104" cy="14762"/>
              </a:xfrm>
              <a:custGeom>
                <a:avLst/>
                <a:gdLst>
                  <a:gd name="connsiteX0" fmla="*/ 2881 w 39104"/>
                  <a:gd name="connsiteY0" fmla="*/ 0 h 14762"/>
                  <a:gd name="connsiteX1" fmla="*/ 0 w 39104"/>
                  <a:gd name="connsiteY1" fmla="*/ 5329 h 14762"/>
                  <a:gd name="connsiteX2" fmla="*/ 36655 w 39104"/>
                  <a:gd name="connsiteY2" fmla="*/ 14763 h 14762"/>
                  <a:gd name="connsiteX3" fmla="*/ 39104 w 39104"/>
                  <a:gd name="connsiteY3" fmla="*/ 8858 h 14762"/>
                  <a:gd name="connsiteX4" fmla="*/ 2953 w 39104"/>
                  <a:gd name="connsiteY4" fmla="*/ 0 h 14762"/>
                  <a:gd name="connsiteX5" fmla="*/ 2953 w 39104"/>
                  <a:gd name="connsiteY5" fmla="*/ 0 h 1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4" h="14762">
                    <a:moveTo>
                      <a:pt x="2881" y="0"/>
                    </a:moveTo>
                    <a:cubicBezTo>
                      <a:pt x="1945" y="1800"/>
                      <a:pt x="1008" y="3601"/>
                      <a:pt x="0" y="5329"/>
                    </a:cubicBezTo>
                    <a:cubicBezTo>
                      <a:pt x="11450" y="9506"/>
                      <a:pt x="23693" y="12747"/>
                      <a:pt x="36655" y="14763"/>
                    </a:cubicBezTo>
                    <a:cubicBezTo>
                      <a:pt x="37519" y="12818"/>
                      <a:pt x="38312" y="10874"/>
                      <a:pt x="39104" y="8858"/>
                    </a:cubicBezTo>
                    <a:cubicBezTo>
                      <a:pt x="26357" y="6985"/>
                      <a:pt x="14259" y="3961"/>
                      <a:pt x="2953" y="0"/>
                    </a:cubicBezTo>
                    <a:lnTo>
                      <a:pt x="295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41" name="Freeform: Shape 1140">
                <a:extLst>
                  <a:ext uri="{FF2B5EF4-FFF2-40B4-BE49-F238E27FC236}">
                    <a16:creationId xmlns:a16="http://schemas.microsoft.com/office/drawing/2014/main" id="{E1A96182-483E-6A66-6720-7A05BDEAC77F}"/>
                  </a:ext>
                </a:extLst>
              </p:cNvPr>
              <p:cNvSpPr/>
              <p:nvPr/>
            </p:nvSpPr>
            <p:spPr>
              <a:xfrm>
                <a:off x="8909190" y="5917233"/>
                <a:ext cx="39463" cy="10009"/>
              </a:xfrm>
              <a:custGeom>
                <a:avLst/>
                <a:gdLst>
                  <a:gd name="connsiteX0" fmla="*/ 2161 w 39463"/>
                  <a:gd name="connsiteY0" fmla="*/ 0 h 10009"/>
                  <a:gd name="connsiteX1" fmla="*/ 0 w 39463"/>
                  <a:gd name="connsiteY1" fmla="*/ 5689 h 10009"/>
                  <a:gd name="connsiteX2" fmla="*/ 37807 w 39463"/>
                  <a:gd name="connsiteY2" fmla="*/ 10010 h 10009"/>
                  <a:gd name="connsiteX3" fmla="*/ 39464 w 39463"/>
                  <a:gd name="connsiteY3" fmla="*/ 3817 h 10009"/>
                  <a:gd name="connsiteX4" fmla="*/ 2161 w 39463"/>
                  <a:gd name="connsiteY4" fmla="*/ 0 h 10009"/>
                  <a:gd name="connsiteX5" fmla="*/ 2161 w 39463"/>
                  <a:gd name="connsiteY5" fmla="*/ 0 h 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63" h="10009">
                    <a:moveTo>
                      <a:pt x="2161" y="0"/>
                    </a:moveTo>
                    <a:cubicBezTo>
                      <a:pt x="1440" y="1872"/>
                      <a:pt x="792" y="3817"/>
                      <a:pt x="0" y="5689"/>
                    </a:cubicBezTo>
                    <a:cubicBezTo>
                      <a:pt x="11955" y="8281"/>
                      <a:pt x="24629" y="9794"/>
                      <a:pt x="37807" y="10010"/>
                    </a:cubicBezTo>
                    <a:cubicBezTo>
                      <a:pt x="38383" y="7921"/>
                      <a:pt x="38960" y="5905"/>
                      <a:pt x="39464" y="3817"/>
                    </a:cubicBezTo>
                    <a:cubicBezTo>
                      <a:pt x="26430" y="3817"/>
                      <a:pt x="13970" y="2448"/>
                      <a:pt x="2161" y="0"/>
                    </a:cubicBezTo>
                    <a:lnTo>
                      <a:pt x="216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42" name="Freeform: Shape 1141">
                <a:extLst>
                  <a:ext uri="{FF2B5EF4-FFF2-40B4-BE49-F238E27FC236}">
                    <a16:creationId xmlns:a16="http://schemas.microsoft.com/office/drawing/2014/main" id="{D2F1E62F-61AD-7F51-4A3A-B4A0E4AC12F0}"/>
                  </a:ext>
                </a:extLst>
              </p:cNvPr>
              <p:cNvSpPr/>
              <p:nvPr/>
            </p:nvSpPr>
            <p:spPr>
              <a:xfrm>
                <a:off x="8934467" y="5904342"/>
                <a:ext cx="39247" cy="8015"/>
              </a:xfrm>
              <a:custGeom>
                <a:avLst/>
                <a:gdLst>
                  <a:gd name="connsiteX0" fmla="*/ 1440 w 39247"/>
                  <a:gd name="connsiteY0" fmla="*/ 1512 h 8015"/>
                  <a:gd name="connsiteX1" fmla="*/ 0 w 39247"/>
                  <a:gd name="connsiteY1" fmla="*/ 7490 h 8015"/>
                  <a:gd name="connsiteX2" fmla="*/ 38383 w 39247"/>
                  <a:gd name="connsiteY2" fmla="*/ 6409 h 8015"/>
                  <a:gd name="connsiteX3" fmla="*/ 39247 w 39247"/>
                  <a:gd name="connsiteY3" fmla="*/ 0 h 8015"/>
                  <a:gd name="connsiteX4" fmla="*/ 1440 w 39247"/>
                  <a:gd name="connsiteY4" fmla="*/ 1512 h 8015"/>
                  <a:gd name="connsiteX5" fmla="*/ 1440 w 39247"/>
                  <a:gd name="connsiteY5" fmla="*/ 1512 h 8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47" h="8015">
                    <a:moveTo>
                      <a:pt x="1440" y="1512"/>
                    </a:moveTo>
                    <a:cubicBezTo>
                      <a:pt x="1008" y="3529"/>
                      <a:pt x="504" y="5473"/>
                      <a:pt x="0" y="7490"/>
                    </a:cubicBezTo>
                    <a:cubicBezTo>
                      <a:pt x="12314" y="8426"/>
                      <a:pt x="25133" y="8138"/>
                      <a:pt x="38383" y="6409"/>
                    </a:cubicBezTo>
                    <a:cubicBezTo>
                      <a:pt x="38744" y="4249"/>
                      <a:pt x="38960" y="2089"/>
                      <a:pt x="39247" y="0"/>
                    </a:cubicBezTo>
                    <a:cubicBezTo>
                      <a:pt x="26213" y="1872"/>
                      <a:pt x="13539" y="2305"/>
                      <a:pt x="1440" y="1512"/>
                    </a:cubicBezTo>
                    <a:lnTo>
                      <a:pt x="1440" y="151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3AC8FAA4-3A4F-389F-4755-EF0515168E78}"/>
                  </a:ext>
                </a:extLst>
              </p:cNvPr>
              <p:cNvSpPr/>
              <p:nvPr/>
            </p:nvSpPr>
            <p:spPr>
              <a:xfrm>
                <a:off x="8958232" y="5883746"/>
                <a:ext cx="38311" cy="13394"/>
              </a:xfrm>
              <a:custGeom>
                <a:avLst/>
                <a:gdLst>
                  <a:gd name="connsiteX0" fmla="*/ 648 w 38311"/>
                  <a:gd name="connsiteY0" fmla="*/ 7201 h 13394"/>
                  <a:gd name="connsiteX1" fmla="*/ 0 w 38311"/>
                  <a:gd name="connsiteY1" fmla="*/ 13395 h 13394"/>
                  <a:gd name="connsiteX2" fmla="*/ 38311 w 38311"/>
                  <a:gd name="connsiteY2" fmla="*/ 6554 h 13394"/>
                  <a:gd name="connsiteX3" fmla="*/ 38311 w 38311"/>
                  <a:gd name="connsiteY3" fmla="*/ 0 h 13394"/>
                  <a:gd name="connsiteX4" fmla="*/ 576 w 38311"/>
                  <a:gd name="connsiteY4" fmla="*/ 7274 h 13394"/>
                  <a:gd name="connsiteX5" fmla="*/ 576 w 38311"/>
                  <a:gd name="connsiteY5" fmla="*/ 7274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1" h="13394">
                    <a:moveTo>
                      <a:pt x="648" y="7201"/>
                    </a:moveTo>
                    <a:cubicBezTo>
                      <a:pt x="432" y="9218"/>
                      <a:pt x="287" y="11306"/>
                      <a:pt x="0" y="13395"/>
                    </a:cubicBezTo>
                    <a:cubicBezTo>
                      <a:pt x="12386" y="12530"/>
                      <a:pt x="25276" y="10298"/>
                      <a:pt x="38311" y="6554"/>
                    </a:cubicBezTo>
                    <a:cubicBezTo>
                      <a:pt x="38311" y="4393"/>
                      <a:pt x="38311" y="2160"/>
                      <a:pt x="38311" y="0"/>
                    </a:cubicBezTo>
                    <a:cubicBezTo>
                      <a:pt x="25492" y="3889"/>
                      <a:pt x="12818" y="6265"/>
                      <a:pt x="576" y="7274"/>
                    </a:cubicBezTo>
                    <a:lnTo>
                      <a:pt x="576" y="72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CFFBC272-3C98-6601-03B9-1C1161348C9D}"/>
                  </a:ext>
                </a:extLst>
              </p:cNvPr>
              <p:cNvSpPr/>
              <p:nvPr/>
            </p:nvSpPr>
            <p:spPr>
              <a:xfrm>
                <a:off x="8980051" y="5859333"/>
                <a:ext cx="37735" cy="19588"/>
              </a:xfrm>
              <a:custGeom>
                <a:avLst/>
                <a:gdLst>
                  <a:gd name="connsiteX0" fmla="*/ 0 w 37735"/>
                  <a:gd name="connsiteY0" fmla="*/ 13323 h 19588"/>
                  <a:gd name="connsiteX1" fmla="*/ 144 w 37735"/>
                  <a:gd name="connsiteY1" fmla="*/ 19588 h 19588"/>
                  <a:gd name="connsiteX2" fmla="*/ 37735 w 37735"/>
                  <a:gd name="connsiteY2" fmla="*/ 6626 h 19588"/>
                  <a:gd name="connsiteX3" fmla="*/ 36943 w 37735"/>
                  <a:gd name="connsiteY3" fmla="*/ 0 h 19588"/>
                  <a:gd name="connsiteX4" fmla="*/ 0 w 37735"/>
                  <a:gd name="connsiteY4" fmla="*/ 13323 h 19588"/>
                  <a:gd name="connsiteX5" fmla="*/ 0 w 37735"/>
                  <a:gd name="connsiteY5" fmla="*/ 13323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9588">
                    <a:moveTo>
                      <a:pt x="0" y="13323"/>
                    </a:moveTo>
                    <a:cubicBezTo>
                      <a:pt x="72" y="15411"/>
                      <a:pt x="144" y="17499"/>
                      <a:pt x="144" y="19588"/>
                    </a:cubicBezTo>
                    <a:cubicBezTo>
                      <a:pt x="12458" y="16779"/>
                      <a:pt x="25133" y="12530"/>
                      <a:pt x="37735" y="6626"/>
                    </a:cubicBezTo>
                    <a:cubicBezTo>
                      <a:pt x="37520" y="4393"/>
                      <a:pt x="37232" y="2161"/>
                      <a:pt x="36943" y="0"/>
                    </a:cubicBezTo>
                    <a:cubicBezTo>
                      <a:pt x="24557" y="6049"/>
                      <a:pt x="12171" y="10442"/>
                      <a:pt x="0" y="13323"/>
                    </a:cubicBezTo>
                    <a:lnTo>
                      <a:pt x="0" y="1332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900"/>
              </a:p>
            </p:txBody>
          </p:sp>
        </p:grpSp>
        <p:sp>
          <p:nvSpPr>
            <p:cNvPr id="1115" name="Rectangle 1114">
              <a:extLst>
                <a:ext uri="{FF2B5EF4-FFF2-40B4-BE49-F238E27FC236}">
                  <a16:creationId xmlns:a16="http://schemas.microsoft.com/office/drawing/2014/main" id="{AE0FFC46-25E7-E02E-64B3-11BB6A03779E}"/>
                </a:ext>
              </a:extLst>
            </p:cNvPr>
            <p:cNvSpPr/>
            <p:nvPr/>
          </p:nvSpPr>
          <p:spPr>
            <a:xfrm>
              <a:off x="2746699" y="3939760"/>
              <a:ext cx="2237657" cy="525766"/>
            </a:xfrm>
            <a:prstGeom prst="rect">
              <a:avLst/>
            </a:prstGeom>
            <a:solidFill>
              <a:srgbClr val="236C6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400" dirty="0">
                  <a:solidFill>
                    <a:srgbClr val="D5F8F9"/>
                  </a:solidFill>
                  <a:latin typeface="Congenial Black" panose="02000503040000020004" pitchFamily="2" charset="0"/>
                </a:rPr>
                <a:t>TICKETS HERE</a:t>
              </a:r>
            </a:p>
          </p:txBody>
        </p:sp>
      </p:grpSp>
      <p:pic>
        <p:nvPicPr>
          <p:cNvPr id="1301" name="Graphic 1300">
            <a:extLst>
              <a:ext uri="{FF2B5EF4-FFF2-40B4-BE49-F238E27FC236}">
                <a16:creationId xmlns:a16="http://schemas.microsoft.com/office/drawing/2014/main" id="{DC1EDB8C-C245-F99E-7FB3-57F12B5522D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225730" y="5261461"/>
            <a:ext cx="1596781" cy="1508071"/>
          </a:xfrm>
          <a:prstGeom prst="rect">
            <a:avLst/>
          </a:prstGeom>
        </p:spPr>
      </p:pic>
      <p:sp>
        <p:nvSpPr>
          <p:cNvPr id="1302" name="Rectangle 1301">
            <a:extLst>
              <a:ext uri="{FF2B5EF4-FFF2-40B4-BE49-F238E27FC236}">
                <a16:creationId xmlns:a16="http://schemas.microsoft.com/office/drawing/2014/main" id="{1ED42073-2C87-3A9B-17A1-97A74C4340C7}"/>
              </a:ext>
            </a:extLst>
          </p:cNvPr>
          <p:cNvSpPr/>
          <p:nvPr/>
        </p:nvSpPr>
        <p:spPr>
          <a:xfrm>
            <a:off x="6535518" y="6285703"/>
            <a:ext cx="3512723" cy="5835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371227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advClick="0" advTm="0">
        <p159:morph option="byObject"/>
      </p:transition>
    </mc:Choice>
    <mc:Fallback>
      <p:transition advClick="0" advTm="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10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10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108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0.43658 L -1.45833E-6 -2.22222E-6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108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108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110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110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0" dur="1000" fill="hold"/>
                                            <p:tgtEl>
                                              <p:spTgt spid="110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0.43657 L -1.04167E-6 -7.40741E-7 " pathEditMode="relative" rAng="0" ptsTypes="AA">
                                          <p:cBhvr>
                                            <p:cTn id="22" dur="250" fill="hold"/>
                                            <p:tgtEl>
                                              <p:spTgt spid="110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110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0" dur="1000" fill="hold"/>
                                            <p:tgtEl>
                                              <p:spTgt spid="108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4" presetClass="path" presetSubtype="0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3.33333E-6 0.43657 L -3.33333E-6 4.81481E-6 " pathEditMode="relative" rAng="0" ptsTypes="AA">
                                          <p:cBhvr>
                                            <p:cTn id="32" dur="250" fill="hold"/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250" fill="hold"/>
                                            <p:tgtEl>
                                              <p:spTgt spid="108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35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4.81481E-6 L -0.25 4.81481E-6 " pathEditMode="relative" rAng="0" ptsTypes="AA">
                                          <p:cBhvr>
                                            <p:cTn id="36" dur="500" fill="hold"/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2500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200" fill="hold"/>
                                            <p:tgtEl>
                                              <p:spTgt spid="13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13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2" dur="1000" fill="hold"/>
                                            <p:tgtEl>
                                              <p:spTgt spid="130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250" fill="hold"/>
                                            <p:tgtEl>
                                              <p:spTgt spid="130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10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10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108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0.43658 L -1.45833E-6 -2.22222E-6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108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108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110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110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1000" fill="hold"/>
                                            <p:tgtEl>
                                              <p:spTgt spid="110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0.43657 L -1.04167E-6 -7.40741E-7 " pathEditMode="relative" rAng="0" ptsTypes="AA">
                                          <p:cBhvr>
                                            <p:cTn id="22" dur="250" fill="hold"/>
                                            <p:tgtEl>
                                              <p:spTgt spid="110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110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0" dur="1000" fill="hold"/>
                                            <p:tgtEl>
                                              <p:spTgt spid="108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4" presetClass="path" presetSubtype="0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3.33333E-6 0.43657 L -3.33333E-6 4.81481E-6 " pathEditMode="relative" rAng="0" ptsTypes="AA">
                                          <p:cBhvr>
                                            <p:cTn id="32" dur="250" fill="hold"/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250" fill="hold"/>
                                            <p:tgtEl>
                                              <p:spTgt spid="108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35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4.81481E-6 L -0.25 4.81481E-6 " pathEditMode="relative" rAng="0" ptsTypes="AA">
                                          <p:cBhvr>
                                            <p:cTn id="36" dur="500" fill="hold"/>
                                            <p:tgtEl>
                                              <p:spTgt spid="10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2500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200" fill="hold"/>
                                            <p:tgtEl>
                                              <p:spTgt spid="13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13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1000" fill="hold"/>
                                            <p:tgtEl>
                                              <p:spTgt spid="130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250" fill="hold"/>
                                            <p:tgtEl>
                                              <p:spTgt spid="130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A33D68-B19B-B31A-9203-FF5D5162A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6" name="Group 1605">
            <a:extLst>
              <a:ext uri="{FF2B5EF4-FFF2-40B4-BE49-F238E27FC236}">
                <a16:creationId xmlns:a16="http://schemas.microsoft.com/office/drawing/2014/main" id="{1A35A1EA-6425-0B28-AB7F-365A4BE856CE}"/>
              </a:ext>
            </a:extLst>
          </p:cNvPr>
          <p:cNvGrpSpPr/>
          <p:nvPr/>
        </p:nvGrpSpPr>
        <p:grpSpPr>
          <a:xfrm>
            <a:off x="1355678" y="1459035"/>
            <a:ext cx="8475418" cy="1604527"/>
            <a:chOff x="1355678" y="1459035"/>
            <a:chExt cx="8475418" cy="1604527"/>
          </a:xfrm>
        </p:grpSpPr>
        <p:grpSp>
          <p:nvGrpSpPr>
            <p:cNvPr id="1288" name="Group 1287">
              <a:extLst>
                <a:ext uri="{FF2B5EF4-FFF2-40B4-BE49-F238E27FC236}">
                  <a16:creationId xmlns:a16="http://schemas.microsoft.com/office/drawing/2014/main" id="{CB4D8351-A6B8-911B-A096-E4DBF8B4B03A}"/>
                </a:ext>
              </a:extLst>
            </p:cNvPr>
            <p:cNvGrpSpPr/>
            <p:nvPr/>
          </p:nvGrpSpPr>
          <p:grpSpPr>
            <a:xfrm rot="2758844">
              <a:off x="1514004" y="1614225"/>
              <a:ext cx="166897" cy="483550"/>
              <a:chOff x="4325119" y="1353002"/>
              <a:chExt cx="166897" cy="483550"/>
            </a:xfrm>
          </p:grpSpPr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72949988-FD05-A029-0693-D472929DADDA}"/>
                  </a:ext>
                </a:extLst>
              </p:cNvPr>
              <p:cNvSpPr/>
              <p:nvPr/>
            </p:nvSpPr>
            <p:spPr>
              <a:xfrm>
                <a:off x="4325119" y="1353002"/>
                <a:ext cx="166897" cy="320631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434" name="Group 1433">
                <a:extLst>
                  <a:ext uri="{FF2B5EF4-FFF2-40B4-BE49-F238E27FC236}">
                    <a16:creationId xmlns:a16="http://schemas.microsoft.com/office/drawing/2014/main" id="{5F79766E-ABE2-E3DB-8353-2FBF1AD1E841}"/>
                  </a:ext>
                </a:extLst>
              </p:cNvPr>
              <p:cNvGrpSpPr/>
              <p:nvPr/>
            </p:nvGrpSpPr>
            <p:grpSpPr>
              <a:xfrm>
                <a:off x="4356593" y="1554687"/>
                <a:ext cx="113816" cy="281865"/>
                <a:chOff x="4356593" y="1554687"/>
                <a:chExt cx="113816" cy="281865"/>
              </a:xfrm>
            </p:grpSpPr>
            <p:sp>
              <p:nvSpPr>
                <p:cNvPr id="1435" name="Freeform: Shape 1434">
                  <a:extLst>
                    <a:ext uri="{FF2B5EF4-FFF2-40B4-BE49-F238E27FC236}">
                      <a16:creationId xmlns:a16="http://schemas.microsoft.com/office/drawing/2014/main" id="{F6812B91-AA0F-CA0F-F1F0-E00C9E8F9D5E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436" name="Graphic 6">
                  <a:extLst>
                    <a:ext uri="{FF2B5EF4-FFF2-40B4-BE49-F238E27FC236}">
                      <a16:creationId xmlns:a16="http://schemas.microsoft.com/office/drawing/2014/main" id="{C13FD57A-2AC5-CDBF-A31A-112926C44613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248BC1E8-E020-C148-6C11-32D9618CD3A0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018E38EF-DB3A-1BE3-97BF-B4BFD96659DA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1F07F646-20CF-ED46-3736-CC8BB1DF97AE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437" name="Freeform: Shape 1436">
                  <a:extLst>
                    <a:ext uri="{FF2B5EF4-FFF2-40B4-BE49-F238E27FC236}">
                      <a16:creationId xmlns:a16="http://schemas.microsoft.com/office/drawing/2014/main" id="{D6AFE47E-B160-276E-FAB9-265990295B7A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8" name="Freeform: Shape 1437">
                  <a:extLst>
                    <a:ext uri="{FF2B5EF4-FFF2-40B4-BE49-F238E27FC236}">
                      <a16:creationId xmlns:a16="http://schemas.microsoft.com/office/drawing/2014/main" id="{24158CC6-AB08-01BD-5F52-37997CFCD39E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9" name="Freeform: Shape 1438">
                  <a:extLst>
                    <a:ext uri="{FF2B5EF4-FFF2-40B4-BE49-F238E27FC236}">
                      <a16:creationId xmlns:a16="http://schemas.microsoft.com/office/drawing/2014/main" id="{5262AE0E-B3ED-74C3-E893-1A2E60C648E8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440" name="Freeform: Shape 1439">
                  <a:extLst>
                    <a:ext uri="{FF2B5EF4-FFF2-40B4-BE49-F238E27FC236}">
                      <a16:creationId xmlns:a16="http://schemas.microsoft.com/office/drawing/2014/main" id="{E776D56A-59BE-19DB-7C47-43156A1417DD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289" name="Group 1288">
              <a:extLst>
                <a:ext uri="{FF2B5EF4-FFF2-40B4-BE49-F238E27FC236}">
                  <a16:creationId xmlns:a16="http://schemas.microsoft.com/office/drawing/2014/main" id="{7FF0493A-1C97-59DA-6354-8FF83E7E4E1E}"/>
                </a:ext>
              </a:extLst>
            </p:cNvPr>
            <p:cNvGrpSpPr/>
            <p:nvPr/>
          </p:nvGrpSpPr>
          <p:grpSpPr>
            <a:xfrm rot="20319472">
              <a:off x="9664199" y="1459035"/>
              <a:ext cx="166897" cy="483550"/>
              <a:chOff x="4325119" y="1353002"/>
              <a:chExt cx="166897" cy="483550"/>
            </a:xfrm>
          </p:grpSpPr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8B349B82-F5AA-FED2-6992-03983294ECFD}"/>
                  </a:ext>
                </a:extLst>
              </p:cNvPr>
              <p:cNvSpPr/>
              <p:nvPr/>
            </p:nvSpPr>
            <p:spPr>
              <a:xfrm>
                <a:off x="4325119" y="1353002"/>
                <a:ext cx="166897" cy="320631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423" name="Group 1422">
                <a:extLst>
                  <a:ext uri="{FF2B5EF4-FFF2-40B4-BE49-F238E27FC236}">
                    <a16:creationId xmlns:a16="http://schemas.microsoft.com/office/drawing/2014/main" id="{7103A96C-F183-D388-1B8F-E8BF45E2E345}"/>
                  </a:ext>
                </a:extLst>
              </p:cNvPr>
              <p:cNvGrpSpPr/>
              <p:nvPr/>
            </p:nvGrpSpPr>
            <p:grpSpPr>
              <a:xfrm>
                <a:off x="4356593" y="1554687"/>
                <a:ext cx="113816" cy="281865"/>
                <a:chOff x="4356593" y="1554687"/>
                <a:chExt cx="113816" cy="281865"/>
              </a:xfrm>
            </p:grpSpPr>
            <p:sp>
              <p:nvSpPr>
                <p:cNvPr id="1424" name="Freeform: Shape 1423">
                  <a:extLst>
                    <a:ext uri="{FF2B5EF4-FFF2-40B4-BE49-F238E27FC236}">
                      <a16:creationId xmlns:a16="http://schemas.microsoft.com/office/drawing/2014/main" id="{01EE751A-7F2D-9E7F-BC6B-4F19DA46B346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425" name="Graphic 6">
                  <a:extLst>
                    <a:ext uri="{FF2B5EF4-FFF2-40B4-BE49-F238E27FC236}">
                      <a16:creationId xmlns:a16="http://schemas.microsoft.com/office/drawing/2014/main" id="{7681022A-382C-54E6-63EC-DD074C6D272F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B0BE4959-557C-9F16-2CD3-9509082D2C33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AA0627F0-E128-9D0F-C9F7-B4F7FE6B8208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C7B6FAF6-98AD-8F8B-D4B9-ADCA985B0367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426" name="Freeform: Shape 1425">
                  <a:extLst>
                    <a:ext uri="{FF2B5EF4-FFF2-40B4-BE49-F238E27FC236}">
                      <a16:creationId xmlns:a16="http://schemas.microsoft.com/office/drawing/2014/main" id="{792637EC-48B4-FC85-80C3-C733CB51857A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7" name="Freeform: Shape 1426">
                  <a:extLst>
                    <a:ext uri="{FF2B5EF4-FFF2-40B4-BE49-F238E27FC236}">
                      <a16:creationId xmlns:a16="http://schemas.microsoft.com/office/drawing/2014/main" id="{F6BBF279-32A0-A7DA-7355-443DFB18BF45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8" name="Freeform: Shape 1427">
                  <a:extLst>
                    <a:ext uri="{FF2B5EF4-FFF2-40B4-BE49-F238E27FC236}">
                      <a16:creationId xmlns:a16="http://schemas.microsoft.com/office/drawing/2014/main" id="{C2D405D8-EEB2-11D2-650B-43BD8787A3AB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429" name="Freeform: Shape 1428">
                  <a:extLst>
                    <a:ext uri="{FF2B5EF4-FFF2-40B4-BE49-F238E27FC236}">
                      <a16:creationId xmlns:a16="http://schemas.microsoft.com/office/drawing/2014/main" id="{C69177F8-0099-4118-9DCB-2E2C0834CF9C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295" name="Group 1294">
              <a:extLst>
                <a:ext uri="{FF2B5EF4-FFF2-40B4-BE49-F238E27FC236}">
                  <a16:creationId xmlns:a16="http://schemas.microsoft.com/office/drawing/2014/main" id="{0388288C-F304-87F4-B709-2DF7647B28D5}"/>
                </a:ext>
              </a:extLst>
            </p:cNvPr>
            <p:cNvGrpSpPr/>
            <p:nvPr/>
          </p:nvGrpSpPr>
          <p:grpSpPr>
            <a:xfrm rot="9568395">
              <a:off x="9377349" y="2430850"/>
              <a:ext cx="166897" cy="483550"/>
              <a:chOff x="4325119" y="1353002"/>
              <a:chExt cx="166897" cy="483550"/>
            </a:xfrm>
          </p:grpSpPr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75292B2A-0FD2-712D-42C0-6B8866A68A81}"/>
                  </a:ext>
                </a:extLst>
              </p:cNvPr>
              <p:cNvSpPr/>
              <p:nvPr/>
            </p:nvSpPr>
            <p:spPr>
              <a:xfrm>
                <a:off x="4325119" y="1353002"/>
                <a:ext cx="166897" cy="320631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E859BED0-C813-71C7-7531-353DADA68B19}"/>
                  </a:ext>
                </a:extLst>
              </p:cNvPr>
              <p:cNvGrpSpPr/>
              <p:nvPr/>
            </p:nvGrpSpPr>
            <p:grpSpPr>
              <a:xfrm>
                <a:off x="4356593" y="1554687"/>
                <a:ext cx="113816" cy="281865"/>
                <a:chOff x="4356593" y="1554687"/>
                <a:chExt cx="113816" cy="281865"/>
              </a:xfrm>
            </p:grpSpPr>
            <p:sp>
              <p:nvSpPr>
                <p:cNvPr id="1358" name="Freeform: Shape 1357">
                  <a:extLst>
                    <a:ext uri="{FF2B5EF4-FFF2-40B4-BE49-F238E27FC236}">
                      <a16:creationId xmlns:a16="http://schemas.microsoft.com/office/drawing/2014/main" id="{86ECD22B-3FBB-24F8-ECC4-5B66C3555147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359" name="Graphic 6">
                  <a:extLst>
                    <a:ext uri="{FF2B5EF4-FFF2-40B4-BE49-F238E27FC236}">
                      <a16:creationId xmlns:a16="http://schemas.microsoft.com/office/drawing/2014/main" id="{A53F5F34-C86C-D494-8F99-69F9E7782312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364" name="Freeform: Shape 1363">
                    <a:extLst>
                      <a:ext uri="{FF2B5EF4-FFF2-40B4-BE49-F238E27FC236}">
                        <a16:creationId xmlns:a16="http://schemas.microsoft.com/office/drawing/2014/main" id="{049C0B08-223E-DBC6-C68C-678696A98723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B755E52A-2EBB-BBED-59AA-ACE0AC5CC4A4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F30FB65-F33E-0BC2-E595-2B2F1B3599EF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60" name="Freeform: Shape 1359">
                  <a:extLst>
                    <a:ext uri="{FF2B5EF4-FFF2-40B4-BE49-F238E27FC236}">
                      <a16:creationId xmlns:a16="http://schemas.microsoft.com/office/drawing/2014/main" id="{66767BEC-2C36-B6DB-51AE-8BE03332139C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61" name="Freeform: Shape 1360">
                  <a:extLst>
                    <a:ext uri="{FF2B5EF4-FFF2-40B4-BE49-F238E27FC236}">
                      <a16:creationId xmlns:a16="http://schemas.microsoft.com/office/drawing/2014/main" id="{31B28489-5B6F-97B0-5C8B-B57A6A44629D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62" name="Freeform: Shape 1361">
                  <a:extLst>
                    <a:ext uri="{FF2B5EF4-FFF2-40B4-BE49-F238E27FC236}">
                      <a16:creationId xmlns:a16="http://schemas.microsoft.com/office/drawing/2014/main" id="{4735BB71-5BC8-7AB3-B6CC-5AB61D8F862E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363" name="Freeform: Shape 1362">
                  <a:extLst>
                    <a:ext uri="{FF2B5EF4-FFF2-40B4-BE49-F238E27FC236}">
                      <a16:creationId xmlns:a16="http://schemas.microsoft.com/office/drawing/2014/main" id="{2A2E19A7-E764-2D29-8D2B-79731847EDB7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296" name="Group 1295">
              <a:extLst>
                <a:ext uri="{FF2B5EF4-FFF2-40B4-BE49-F238E27FC236}">
                  <a16:creationId xmlns:a16="http://schemas.microsoft.com/office/drawing/2014/main" id="{6B58D183-AF56-1C88-5235-EECB2D40DDAE}"/>
                </a:ext>
              </a:extLst>
            </p:cNvPr>
            <p:cNvGrpSpPr/>
            <p:nvPr/>
          </p:nvGrpSpPr>
          <p:grpSpPr>
            <a:xfrm rot="20319472">
              <a:off x="6759261" y="1780423"/>
              <a:ext cx="166897" cy="483550"/>
              <a:chOff x="4325119" y="1353002"/>
              <a:chExt cx="166897" cy="483550"/>
            </a:xfrm>
          </p:grpSpPr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BF0F9971-8D94-E79E-FD72-3DEC5556714E}"/>
                  </a:ext>
                </a:extLst>
              </p:cNvPr>
              <p:cNvSpPr/>
              <p:nvPr/>
            </p:nvSpPr>
            <p:spPr>
              <a:xfrm>
                <a:off x="4325119" y="1353002"/>
                <a:ext cx="166897" cy="320631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346" name="Group 1345">
                <a:extLst>
                  <a:ext uri="{FF2B5EF4-FFF2-40B4-BE49-F238E27FC236}">
                    <a16:creationId xmlns:a16="http://schemas.microsoft.com/office/drawing/2014/main" id="{BCB80F55-E9F4-38A7-B08C-4A7678EB64C0}"/>
                  </a:ext>
                </a:extLst>
              </p:cNvPr>
              <p:cNvGrpSpPr/>
              <p:nvPr/>
            </p:nvGrpSpPr>
            <p:grpSpPr>
              <a:xfrm>
                <a:off x="4356593" y="1554687"/>
                <a:ext cx="113816" cy="281865"/>
                <a:chOff x="4356593" y="1554687"/>
                <a:chExt cx="113816" cy="281865"/>
              </a:xfrm>
            </p:grpSpPr>
            <p:sp>
              <p:nvSpPr>
                <p:cNvPr id="1347" name="Freeform: Shape 1346">
                  <a:extLst>
                    <a:ext uri="{FF2B5EF4-FFF2-40B4-BE49-F238E27FC236}">
                      <a16:creationId xmlns:a16="http://schemas.microsoft.com/office/drawing/2014/main" id="{1BDD16BC-444D-B53C-E3BD-1B2481BA46F0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348" name="Graphic 6">
                  <a:extLst>
                    <a:ext uri="{FF2B5EF4-FFF2-40B4-BE49-F238E27FC236}">
                      <a16:creationId xmlns:a16="http://schemas.microsoft.com/office/drawing/2014/main" id="{8EA18D34-5352-AB70-D0E9-590824009614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A367C636-2ADA-C4C9-92C7-DFAFE00B3497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A96B4389-5340-ECD7-2FC3-6155F95E4CFC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6424FB0-B65F-D9C0-02E4-9C0EF0C2E6F1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49" name="Freeform: Shape 1348">
                  <a:extLst>
                    <a:ext uri="{FF2B5EF4-FFF2-40B4-BE49-F238E27FC236}">
                      <a16:creationId xmlns:a16="http://schemas.microsoft.com/office/drawing/2014/main" id="{CFEE7B5C-9856-AD0F-C166-6D75B508D408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50" name="Freeform: Shape 1349">
                  <a:extLst>
                    <a:ext uri="{FF2B5EF4-FFF2-40B4-BE49-F238E27FC236}">
                      <a16:creationId xmlns:a16="http://schemas.microsoft.com/office/drawing/2014/main" id="{15D27DCC-A412-860D-ADE0-09882281D6B1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51" name="Freeform: Shape 1350">
                  <a:extLst>
                    <a:ext uri="{FF2B5EF4-FFF2-40B4-BE49-F238E27FC236}">
                      <a16:creationId xmlns:a16="http://schemas.microsoft.com/office/drawing/2014/main" id="{B65FA5C0-2DD3-0F04-D329-C3C9538E90C2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352" name="Freeform: Shape 1351">
                  <a:extLst>
                    <a:ext uri="{FF2B5EF4-FFF2-40B4-BE49-F238E27FC236}">
                      <a16:creationId xmlns:a16="http://schemas.microsoft.com/office/drawing/2014/main" id="{B8C2E86F-F31C-D98F-31FD-A43C8AA31312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297" name="Group 1296">
              <a:extLst>
                <a:ext uri="{FF2B5EF4-FFF2-40B4-BE49-F238E27FC236}">
                  <a16:creationId xmlns:a16="http://schemas.microsoft.com/office/drawing/2014/main" id="{0D1322DE-C1F3-177D-B2DA-C86E796EB12C}"/>
                </a:ext>
              </a:extLst>
            </p:cNvPr>
            <p:cNvGrpSpPr/>
            <p:nvPr/>
          </p:nvGrpSpPr>
          <p:grpSpPr>
            <a:xfrm rot="12074346">
              <a:off x="4771547" y="2580012"/>
              <a:ext cx="166897" cy="483550"/>
              <a:chOff x="4325119" y="1353002"/>
              <a:chExt cx="166897" cy="483550"/>
            </a:xfrm>
          </p:grpSpPr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53E3579F-E9DB-ED24-234D-A5A493C4B7D8}"/>
                  </a:ext>
                </a:extLst>
              </p:cNvPr>
              <p:cNvSpPr/>
              <p:nvPr/>
            </p:nvSpPr>
            <p:spPr>
              <a:xfrm>
                <a:off x="4325119" y="1353002"/>
                <a:ext cx="166897" cy="320631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335" name="Group 1334">
                <a:extLst>
                  <a:ext uri="{FF2B5EF4-FFF2-40B4-BE49-F238E27FC236}">
                    <a16:creationId xmlns:a16="http://schemas.microsoft.com/office/drawing/2014/main" id="{EA8B5997-AAEB-AD6B-BD2C-60E700AF67EF}"/>
                  </a:ext>
                </a:extLst>
              </p:cNvPr>
              <p:cNvGrpSpPr/>
              <p:nvPr/>
            </p:nvGrpSpPr>
            <p:grpSpPr>
              <a:xfrm>
                <a:off x="4356593" y="1554687"/>
                <a:ext cx="113816" cy="281865"/>
                <a:chOff x="4356593" y="1554687"/>
                <a:chExt cx="113816" cy="281865"/>
              </a:xfrm>
            </p:grpSpPr>
            <p:sp>
              <p:nvSpPr>
                <p:cNvPr id="1336" name="Freeform: Shape 1335">
                  <a:extLst>
                    <a:ext uri="{FF2B5EF4-FFF2-40B4-BE49-F238E27FC236}">
                      <a16:creationId xmlns:a16="http://schemas.microsoft.com/office/drawing/2014/main" id="{5B102EEC-AE39-F225-2DE8-601F7EF078D3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337" name="Graphic 6">
                  <a:extLst>
                    <a:ext uri="{FF2B5EF4-FFF2-40B4-BE49-F238E27FC236}">
                      <a16:creationId xmlns:a16="http://schemas.microsoft.com/office/drawing/2014/main" id="{681894D1-8C30-70DF-E9D7-FB67B212995D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36505461-ED0A-543C-B711-0A3A20E025D9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17AE687E-5E9C-D99E-3284-6C10973B3DA8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27EE6D11-9D9B-5598-16DD-A02E7D8FDB8D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38" name="Freeform: Shape 1337">
                  <a:extLst>
                    <a:ext uri="{FF2B5EF4-FFF2-40B4-BE49-F238E27FC236}">
                      <a16:creationId xmlns:a16="http://schemas.microsoft.com/office/drawing/2014/main" id="{30DD2FD4-EFD2-4B10-8F4C-0E4CD0736DD2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39" name="Freeform: Shape 1338">
                  <a:extLst>
                    <a:ext uri="{FF2B5EF4-FFF2-40B4-BE49-F238E27FC236}">
                      <a16:creationId xmlns:a16="http://schemas.microsoft.com/office/drawing/2014/main" id="{5FA32484-95A4-393C-29D9-B37EBE434C13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40" name="Freeform: Shape 1339">
                  <a:extLst>
                    <a:ext uri="{FF2B5EF4-FFF2-40B4-BE49-F238E27FC236}">
                      <a16:creationId xmlns:a16="http://schemas.microsoft.com/office/drawing/2014/main" id="{1F70FE6D-CC3B-7699-BA15-99C628574891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341" name="Freeform: Shape 1340">
                  <a:extLst>
                    <a:ext uri="{FF2B5EF4-FFF2-40B4-BE49-F238E27FC236}">
                      <a16:creationId xmlns:a16="http://schemas.microsoft.com/office/drawing/2014/main" id="{61FDFA63-201D-987D-4D9C-6F3C5CC46EF6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298" name="Group 1297">
              <a:extLst>
                <a:ext uri="{FF2B5EF4-FFF2-40B4-BE49-F238E27FC236}">
                  <a16:creationId xmlns:a16="http://schemas.microsoft.com/office/drawing/2014/main" id="{ABD15B3B-39C4-DF8A-D0CE-29E7792C4633}"/>
                </a:ext>
              </a:extLst>
            </p:cNvPr>
            <p:cNvGrpSpPr/>
            <p:nvPr/>
          </p:nvGrpSpPr>
          <p:grpSpPr>
            <a:xfrm rot="11980538">
              <a:off x="7927372" y="1884796"/>
              <a:ext cx="166897" cy="483550"/>
              <a:chOff x="4325119" y="1353002"/>
              <a:chExt cx="166897" cy="483550"/>
            </a:xfrm>
          </p:grpSpPr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0B4E4A1F-BF73-76BC-6DC7-346F3006BD6C}"/>
                  </a:ext>
                </a:extLst>
              </p:cNvPr>
              <p:cNvSpPr/>
              <p:nvPr/>
            </p:nvSpPr>
            <p:spPr>
              <a:xfrm>
                <a:off x="4325119" y="1353002"/>
                <a:ext cx="166897" cy="320631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324" name="Group 1323">
                <a:extLst>
                  <a:ext uri="{FF2B5EF4-FFF2-40B4-BE49-F238E27FC236}">
                    <a16:creationId xmlns:a16="http://schemas.microsoft.com/office/drawing/2014/main" id="{957D520B-3CB2-0B40-CA46-BC6B38E77619}"/>
                  </a:ext>
                </a:extLst>
              </p:cNvPr>
              <p:cNvGrpSpPr/>
              <p:nvPr/>
            </p:nvGrpSpPr>
            <p:grpSpPr>
              <a:xfrm>
                <a:off x="4356593" y="1554687"/>
                <a:ext cx="113816" cy="281865"/>
                <a:chOff x="4356593" y="1554687"/>
                <a:chExt cx="113816" cy="281865"/>
              </a:xfrm>
            </p:grpSpPr>
            <p:sp>
              <p:nvSpPr>
                <p:cNvPr id="1325" name="Freeform: Shape 1324">
                  <a:extLst>
                    <a:ext uri="{FF2B5EF4-FFF2-40B4-BE49-F238E27FC236}">
                      <a16:creationId xmlns:a16="http://schemas.microsoft.com/office/drawing/2014/main" id="{F96FB64F-8592-8ABD-994F-72F403F15B18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326" name="Graphic 6">
                  <a:extLst>
                    <a:ext uri="{FF2B5EF4-FFF2-40B4-BE49-F238E27FC236}">
                      <a16:creationId xmlns:a16="http://schemas.microsoft.com/office/drawing/2014/main" id="{1F43B517-4AB1-9CC6-F436-972146B50EBD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9B75AB77-B067-4787-58B5-09E44DDB2613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AA85706-B619-E87B-F189-826C67E3EFE8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64709C1E-BA19-4BB1-2700-7DEE1B41718C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27" name="Freeform: Shape 1326">
                  <a:extLst>
                    <a:ext uri="{FF2B5EF4-FFF2-40B4-BE49-F238E27FC236}">
                      <a16:creationId xmlns:a16="http://schemas.microsoft.com/office/drawing/2014/main" id="{1C3E6375-28C5-ADB8-B083-2BB34005F5B8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8" name="Freeform: Shape 1327">
                  <a:extLst>
                    <a:ext uri="{FF2B5EF4-FFF2-40B4-BE49-F238E27FC236}">
                      <a16:creationId xmlns:a16="http://schemas.microsoft.com/office/drawing/2014/main" id="{ADB637DD-8DF6-B79B-2BE3-9B685CA68742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9" name="Freeform: Shape 1328">
                  <a:extLst>
                    <a:ext uri="{FF2B5EF4-FFF2-40B4-BE49-F238E27FC236}">
                      <a16:creationId xmlns:a16="http://schemas.microsoft.com/office/drawing/2014/main" id="{70786755-3BD2-B4AC-AE29-329A0875C42D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330" name="Freeform: Shape 1329">
                  <a:extLst>
                    <a:ext uri="{FF2B5EF4-FFF2-40B4-BE49-F238E27FC236}">
                      <a16:creationId xmlns:a16="http://schemas.microsoft.com/office/drawing/2014/main" id="{669E9B36-0228-9F35-D3E6-7BEB946F0519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215" name="Group 1214">
              <a:extLst>
                <a:ext uri="{FF2B5EF4-FFF2-40B4-BE49-F238E27FC236}">
                  <a16:creationId xmlns:a16="http://schemas.microsoft.com/office/drawing/2014/main" id="{0C92A0D5-732D-D2D3-A451-EA8852D91341}"/>
                </a:ext>
              </a:extLst>
            </p:cNvPr>
            <p:cNvGrpSpPr/>
            <p:nvPr/>
          </p:nvGrpSpPr>
          <p:grpSpPr>
            <a:xfrm rot="11980538">
              <a:off x="2893698" y="2403475"/>
              <a:ext cx="166897" cy="483550"/>
              <a:chOff x="4325119" y="1353002"/>
              <a:chExt cx="166897" cy="483550"/>
            </a:xfrm>
          </p:grpSpPr>
          <p:sp>
            <p:nvSpPr>
              <p:cNvPr id="1280" name="Freeform: Shape 1279">
                <a:extLst>
                  <a:ext uri="{FF2B5EF4-FFF2-40B4-BE49-F238E27FC236}">
                    <a16:creationId xmlns:a16="http://schemas.microsoft.com/office/drawing/2014/main" id="{AE797DCD-FE18-8FEC-24BD-910BCA3A3252}"/>
                  </a:ext>
                </a:extLst>
              </p:cNvPr>
              <p:cNvSpPr/>
              <p:nvPr/>
            </p:nvSpPr>
            <p:spPr>
              <a:xfrm>
                <a:off x="4325119" y="1353002"/>
                <a:ext cx="166897" cy="320631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281" name="Group 1280">
                <a:extLst>
                  <a:ext uri="{FF2B5EF4-FFF2-40B4-BE49-F238E27FC236}">
                    <a16:creationId xmlns:a16="http://schemas.microsoft.com/office/drawing/2014/main" id="{5DE0AC7A-4012-1440-A4D0-5B1AEF77F5B7}"/>
                  </a:ext>
                </a:extLst>
              </p:cNvPr>
              <p:cNvGrpSpPr/>
              <p:nvPr/>
            </p:nvGrpSpPr>
            <p:grpSpPr>
              <a:xfrm>
                <a:off x="4356593" y="1554687"/>
                <a:ext cx="113816" cy="281865"/>
                <a:chOff x="4356593" y="1554687"/>
                <a:chExt cx="113816" cy="281865"/>
              </a:xfrm>
            </p:grpSpPr>
            <p:sp>
              <p:nvSpPr>
                <p:cNvPr id="1282" name="Freeform: Shape 1281">
                  <a:extLst>
                    <a:ext uri="{FF2B5EF4-FFF2-40B4-BE49-F238E27FC236}">
                      <a16:creationId xmlns:a16="http://schemas.microsoft.com/office/drawing/2014/main" id="{39137731-D376-2A6E-7EBF-60FB2EF8B203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283" name="Graphic 6">
                  <a:extLst>
                    <a:ext uri="{FF2B5EF4-FFF2-40B4-BE49-F238E27FC236}">
                      <a16:creationId xmlns:a16="http://schemas.microsoft.com/office/drawing/2014/main" id="{FE76727C-8FA7-3E6B-9D5B-73F3583AAAB1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C13673F9-05B1-4465-8455-50340C39551B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E923DC33-D07C-B17D-D675-F93056CBB861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B164E47A-96F4-BC4F-0719-EA633976C646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284" name="Freeform: Shape 1283">
                  <a:extLst>
                    <a:ext uri="{FF2B5EF4-FFF2-40B4-BE49-F238E27FC236}">
                      <a16:creationId xmlns:a16="http://schemas.microsoft.com/office/drawing/2014/main" id="{2EB92000-A3EE-5A20-570E-DCC631AFF083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6" name="Freeform: Shape 1515">
                  <a:extLst>
                    <a:ext uri="{FF2B5EF4-FFF2-40B4-BE49-F238E27FC236}">
                      <a16:creationId xmlns:a16="http://schemas.microsoft.com/office/drawing/2014/main" id="{486863F9-C4F4-02D4-C93E-318C119FA444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7" name="Freeform: Shape 1516">
                  <a:extLst>
                    <a:ext uri="{FF2B5EF4-FFF2-40B4-BE49-F238E27FC236}">
                      <a16:creationId xmlns:a16="http://schemas.microsoft.com/office/drawing/2014/main" id="{21DD84B0-57F1-C2EB-7104-2A398831542B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518" name="Freeform: Shape 1517">
                  <a:extLst>
                    <a:ext uri="{FF2B5EF4-FFF2-40B4-BE49-F238E27FC236}">
                      <a16:creationId xmlns:a16="http://schemas.microsoft.com/office/drawing/2014/main" id="{BDDF8949-B11B-69A1-213D-0CDFEF3D2C4F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sp>
        <p:nvSpPr>
          <p:cNvPr id="212" name="Freeform: Shape 211">
            <a:extLst>
              <a:ext uri="{FF2B5EF4-FFF2-40B4-BE49-F238E27FC236}">
                <a16:creationId xmlns:a16="http://schemas.microsoft.com/office/drawing/2014/main" id="{E3D87472-9DAF-A3A0-EDD8-49A8839C5FB6}"/>
              </a:ext>
            </a:extLst>
          </p:cNvPr>
          <p:cNvSpPr/>
          <p:nvPr/>
        </p:nvSpPr>
        <p:spPr>
          <a:xfrm rot="10800000">
            <a:off x="4235279" y="-1"/>
            <a:ext cx="6154424" cy="1461994"/>
          </a:xfrm>
          <a:custGeom>
            <a:avLst/>
            <a:gdLst>
              <a:gd name="connsiteX0" fmla="*/ 907883 w 997972"/>
              <a:gd name="connsiteY0" fmla="*/ 146909 h 237070"/>
              <a:gd name="connsiteX1" fmla="*/ 850487 w 997972"/>
              <a:gd name="connsiteY1" fmla="*/ 167577 h 237070"/>
              <a:gd name="connsiteX2" fmla="*/ 623787 w 997972"/>
              <a:gd name="connsiteY2" fmla="*/ 0 h 237070"/>
              <a:gd name="connsiteX3" fmla="*/ 424452 w 997972"/>
              <a:gd name="connsiteY3" fmla="*/ 108669 h 237070"/>
              <a:gd name="connsiteX4" fmla="*/ 327881 w 997972"/>
              <a:gd name="connsiteY4" fmla="*/ 76407 h 237070"/>
              <a:gd name="connsiteX5" fmla="*/ 171826 w 997972"/>
              <a:gd name="connsiteY5" fmla="*/ 198903 h 237070"/>
              <a:gd name="connsiteX6" fmla="*/ 90162 w 997972"/>
              <a:gd name="connsiteY6" fmla="*/ 146909 h 237070"/>
              <a:gd name="connsiteX7" fmla="*/ 0 w 997972"/>
              <a:gd name="connsiteY7" fmla="*/ 237071 h 237070"/>
              <a:gd name="connsiteX8" fmla="*/ 997973 w 997972"/>
              <a:gd name="connsiteY8" fmla="*/ 237071 h 237070"/>
              <a:gd name="connsiteX9" fmla="*/ 907811 w 997972"/>
              <a:gd name="connsiteY9" fmla="*/ 146909 h 237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97972" h="237070">
                <a:moveTo>
                  <a:pt x="907883" y="146909"/>
                </a:moveTo>
                <a:cubicBezTo>
                  <a:pt x="886063" y="146909"/>
                  <a:pt x="866115" y="154686"/>
                  <a:pt x="850487" y="167577"/>
                </a:cubicBezTo>
                <a:cubicBezTo>
                  <a:pt x="820818" y="70574"/>
                  <a:pt x="730512" y="0"/>
                  <a:pt x="623787" y="0"/>
                </a:cubicBezTo>
                <a:cubicBezTo>
                  <a:pt x="540178" y="0"/>
                  <a:pt x="466724" y="43281"/>
                  <a:pt x="424452" y="108669"/>
                </a:cubicBezTo>
                <a:cubicBezTo>
                  <a:pt x="397590" y="88433"/>
                  <a:pt x="364176" y="76407"/>
                  <a:pt x="327881" y="76407"/>
                </a:cubicBezTo>
                <a:cubicBezTo>
                  <a:pt x="252338" y="76407"/>
                  <a:pt x="188965" y="128617"/>
                  <a:pt x="171826" y="198903"/>
                </a:cubicBezTo>
                <a:cubicBezTo>
                  <a:pt x="157423" y="168225"/>
                  <a:pt x="126313" y="146909"/>
                  <a:pt x="90162" y="146909"/>
                </a:cubicBezTo>
                <a:cubicBezTo>
                  <a:pt x="40400" y="146909"/>
                  <a:pt x="0" y="187237"/>
                  <a:pt x="0" y="237071"/>
                </a:cubicBezTo>
                <a:lnTo>
                  <a:pt x="997973" y="237071"/>
                </a:lnTo>
                <a:cubicBezTo>
                  <a:pt x="997973" y="187309"/>
                  <a:pt x="957645" y="146909"/>
                  <a:pt x="907811" y="146909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7" name="Graphic 6">
            <a:extLst>
              <a:ext uri="{FF2B5EF4-FFF2-40B4-BE49-F238E27FC236}">
                <a16:creationId xmlns:a16="http://schemas.microsoft.com/office/drawing/2014/main" id="{AB6C2FB3-9DD7-5F0B-C514-C39EF58F030D}"/>
              </a:ext>
            </a:extLst>
          </p:cNvPr>
          <p:cNvGrpSpPr/>
          <p:nvPr/>
        </p:nvGrpSpPr>
        <p:grpSpPr>
          <a:xfrm>
            <a:off x="6464439" y="430303"/>
            <a:ext cx="5472210" cy="6427697"/>
            <a:chOff x="2774878" y="1339220"/>
            <a:chExt cx="879725" cy="1033331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3D4822B-CB61-A759-DBEA-9C478F5E43B6}"/>
                </a:ext>
              </a:extLst>
            </p:cNvPr>
            <p:cNvSpPr/>
            <p:nvPr/>
          </p:nvSpPr>
          <p:spPr>
            <a:xfrm>
              <a:off x="3359633" y="1718878"/>
              <a:ext cx="167144" cy="653672"/>
            </a:xfrm>
            <a:custGeom>
              <a:avLst/>
              <a:gdLst>
                <a:gd name="connsiteX0" fmla="*/ 0 w 167144"/>
                <a:gd name="connsiteY0" fmla="*/ 0 h 653672"/>
                <a:gd name="connsiteX1" fmla="*/ 167145 w 167144"/>
                <a:gd name="connsiteY1" fmla="*/ 0 h 653672"/>
                <a:gd name="connsiteX2" fmla="*/ 167145 w 167144"/>
                <a:gd name="connsiteY2" fmla="*/ 653673 h 653672"/>
                <a:gd name="connsiteX3" fmla="*/ 0 w 167144"/>
                <a:gd name="connsiteY3" fmla="*/ 653673 h 65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144" h="653672">
                  <a:moveTo>
                    <a:pt x="0" y="0"/>
                  </a:moveTo>
                  <a:lnTo>
                    <a:pt x="167145" y="0"/>
                  </a:lnTo>
                  <a:lnTo>
                    <a:pt x="167145" y="653673"/>
                  </a:lnTo>
                  <a:lnTo>
                    <a:pt x="0" y="653673"/>
                  </a:lnTo>
                  <a:close/>
                </a:path>
              </a:pathLst>
            </a:custGeom>
            <a:solidFill>
              <a:srgbClr val="E22BA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93EA306-73C9-DF7B-662F-C507555E82BD}"/>
                </a:ext>
              </a:extLst>
            </p:cNvPr>
            <p:cNvSpPr/>
            <p:nvPr/>
          </p:nvSpPr>
          <p:spPr>
            <a:xfrm>
              <a:off x="3349767" y="1750061"/>
              <a:ext cx="187884" cy="146836"/>
            </a:xfrm>
            <a:custGeom>
              <a:avLst/>
              <a:gdLst>
                <a:gd name="connsiteX0" fmla="*/ 0 w 187884"/>
                <a:gd name="connsiteY0" fmla="*/ 0 h 146836"/>
                <a:gd name="connsiteX1" fmla="*/ 187885 w 187884"/>
                <a:gd name="connsiteY1" fmla="*/ 0 h 146836"/>
                <a:gd name="connsiteX2" fmla="*/ 187885 w 187884"/>
                <a:gd name="connsiteY2" fmla="*/ 146837 h 146836"/>
                <a:gd name="connsiteX3" fmla="*/ 0 w 187884"/>
                <a:gd name="connsiteY3" fmla="*/ 146837 h 14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884" h="146836">
                  <a:moveTo>
                    <a:pt x="0" y="0"/>
                  </a:moveTo>
                  <a:lnTo>
                    <a:pt x="187885" y="0"/>
                  </a:lnTo>
                  <a:lnTo>
                    <a:pt x="187885" y="146837"/>
                  </a:lnTo>
                  <a:lnTo>
                    <a:pt x="0" y="146837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391EC5D-EE14-658A-3B23-59EC2487BAB6}"/>
                </a:ext>
              </a:extLst>
            </p:cNvPr>
            <p:cNvSpPr/>
            <p:nvPr/>
          </p:nvSpPr>
          <p:spPr>
            <a:xfrm>
              <a:off x="3354880" y="1629653"/>
              <a:ext cx="176650" cy="90089"/>
            </a:xfrm>
            <a:custGeom>
              <a:avLst/>
              <a:gdLst>
                <a:gd name="connsiteX0" fmla="*/ 176651 w 176650"/>
                <a:gd name="connsiteY0" fmla="*/ 90090 h 90089"/>
                <a:gd name="connsiteX1" fmla="*/ 0 w 176650"/>
                <a:gd name="connsiteY1" fmla="*/ 90090 h 90089"/>
                <a:gd name="connsiteX2" fmla="*/ 34711 w 176650"/>
                <a:gd name="connsiteY2" fmla="*/ 0 h 90089"/>
                <a:gd name="connsiteX3" fmla="*/ 141940 w 176650"/>
                <a:gd name="connsiteY3" fmla="*/ 0 h 90089"/>
                <a:gd name="connsiteX4" fmla="*/ 176651 w 176650"/>
                <a:gd name="connsiteY4" fmla="*/ 90090 h 9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650" h="90089">
                  <a:moveTo>
                    <a:pt x="176651" y="90090"/>
                  </a:moveTo>
                  <a:lnTo>
                    <a:pt x="0" y="90090"/>
                  </a:lnTo>
                  <a:lnTo>
                    <a:pt x="34711" y="0"/>
                  </a:lnTo>
                  <a:lnTo>
                    <a:pt x="141940" y="0"/>
                  </a:lnTo>
                  <a:lnTo>
                    <a:pt x="176651" y="90090"/>
                  </a:lnTo>
                  <a:close/>
                </a:path>
              </a:pathLst>
            </a:custGeom>
            <a:solidFill>
              <a:srgbClr val="FFDCF7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504F32E-48B5-BDD8-D1A6-682251E8D7BD}"/>
                </a:ext>
              </a:extLst>
            </p:cNvPr>
            <p:cNvSpPr/>
            <p:nvPr/>
          </p:nvSpPr>
          <p:spPr>
            <a:xfrm>
              <a:off x="3389447" y="1438959"/>
              <a:ext cx="107157" cy="131713"/>
            </a:xfrm>
            <a:custGeom>
              <a:avLst/>
              <a:gdLst>
                <a:gd name="connsiteX0" fmla="*/ 107157 w 107157"/>
                <a:gd name="connsiteY0" fmla="*/ 131714 h 131713"/>
                <a:gd name="connsiteX1" fmla="*/ 0 w 107157"/>
                <a:gd name="connsiteY1" fmla="*/ 131714 h 131713"/>
                <a:gd name="connsiteX2" fmla="*/ 50986 w 107157"/>
                <a:gd name="connsiteY2" fmla="*/ 0 h 131713"/>
                <a:gd name="connsiteX3" fmla="*/ 56099 w 107157"/>
                <a:gd name="connsiteY3" fmla="*/ 0 h 131713"/>
                <a:gd name="connsiteX4" fmla="*/ 107157 w 107157"/>
                <a:gd name="connsiteY4" fmla="*/ 131714 h 131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57" h="131713">
                  <a:moveTo>
                    <a:pt x="107157" y="131714"/>
                  </a:moveTo>
                  <a:lnTo>
                    <a:pt x="0" y="131714"/>
                  </a:lnTo>
                  <a:lnTo>
                    <a:pt x="50986" y="0"/>
                  </a:lnTo>
                  <a:lnTo>
                    <a:pt x="56099" y="0"/>
                  </a:lnTo>
                  <a:lnTo>
                    <a:pt x="107157" y="131714"/>
                  </a:lnTo>
                  <a:close/>
                </a:path>
              </a:pathLst>
            </a:custGeom>
            <a:solidFill>
              <a:srgbClr val="E22BA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4E018F1-AA35-226D-95A0-7A65BC68298E}"/>
                </a:ext>
              </a:extLst>
            </p:cNvPr>
            <p:cNvSpPr/>
            <p:nvPr/>
          </p:nvSpPr>
          <p:spPr>
            <a:xfrm>
              <a:off x="3389303" y="1570601"/>
              <a:ext cx="106941" cy="59051"/>
            </a:xfrm>
            <a:custGeom>
              <a:avLst/>
              <a:gdLst>
                <a:gd name="connsiteX0" fmla="*/ 0 w 106941"/>
                <a:gd name="connsiteY0" fmla="*/ 0 h 59051"/>
                <a:gd name="connsiteX1" fmla="*/ 106941 w 106941"/>
                <a:gd name="connsiteY1" fmla="*/ 0 h 59051"/>
                <a:gd name="connsiteX2" fmla="*/ 106941 w 106941"/>
                <a:gd name="connsiteY2" fmla="*/ 59052 h 59051"/>
                <a:gd name="connsiteX3" fmla="*/ 0 w 106941"/>
                <a:gd name="connsiteY3" fmla="*/ 59052 h 5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941" h="59051">
                  <a:moveTo>
                    <a:pt x="0" y="0"/>
                  </a:moveTo>
                  <a:lnTo>
                    <a:pt x="106941" y="0"/>
                  </a:lnTo>
                  <a:lnTo>
                    <a:pt x="106941" y="59052"/>
                  </a:lnTo>
                  <a:lnTo>
                    <a:pt x="0" y="59052"/>
                  </a:lnTo>
                  <a:close/>
                </a:path>
              </a:pathLst>
            </a:custGeom>
            <a:solidFill>
              <a:srgbClr val="51154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5C17298-1A19-1EA4-9945-A01A046A7B02}"/>
                </a:ext>
              </a:extLst>
            </p:cNvPr>
            <p:cNvSpPr/>
            <p:nvPr/>
          </p:nvSpPr>
          <p:spPr>
            <a:xfrm>
              <a:off x="3376196" y="1751933"/>
              <a:ext cx="135674" cy="135746"/>
            </a:xfrm>
            <a:custGeom>
              <a:avLst/>
              <a:gdLst>
                <a:gd name="connsiteX0" fmla="*/ 0 w 135674"/>
                <a:gd name="connsiteY0" fmla="*/ 67909 h 135746"/>
                <a:gd name="connsiteX1" fmla="*/ 67837 w 135674"/>
                <a:gd name="connsiteY1" fmla="*/ 0 h 135746"/>
                <a:gd name="connsiteX2" fmla="*/ 135675 w 135674"/>
                <a:gd name="connsiteY2" fmla="*/ 67909 h 135746"/>
                <a:gd name="connsiteX3" fmla="*/ 67837 w 135674"/>
                <a:gd name="connsiteY3" fmla="*/ 135747 h 135746"/>
                <a:gd name="connsiteX4" fmla="*/ 0 w 135674"/>
                <a:gd name="connsiteY4" fmla="*/ 67909 h 135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674" h="135746">
                  <a:moveTo>
                    <a:pt x="0" y="67909"/>
                  </a:moveTo>
                  <a:cubicBezTo>
                    <a:pt x="0" y="30462"/>
                    <a:pt x="30390" y="0"/>
                    <a:pt x="67837" y="0"/>
                  </a:cubicBezTo>
                  <a:cubicBezTo>
                    <a:pt x="105285" y="0"/>
                    <a:pt x="135675" y="30390"/>
                    <a:pt x="135675" y="67909"/>
                  </a:cubicBezTo>
                  <a:cubicBezTo>
                    <a:pt x="135675" y="105429"/>
                    <a:pt x="105285" y="135747"/>
                    <a:pt x="67837" y="135747"/>
                  </a:cubicBezTo>
                  <a:cubicBezTo>
                    <a:pt x="30390" y="135747"/>
                    <a:pt x="0" y="105357"/>
                    <a:pt x="0" y="67909"/>
                  </a:cubicBezTo>
                  <a:close/>
                </a:path>
              </a:pathLst>
            </a:custGeom>
            <a:solidFill>
              <a:srgbClr val="9DEEF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38C6F9D-64E1-F6E1-E601-4C26247C0F95}"/>
                </a:ext>
              </a:extLst>
            </p:cNvPr>
            <p:cNvSpPr/>
            <p:nvPr/>
          </p:nvSpPr>
          <p:spPr>
            <a:xfrm>
              <a:off x="3383830" y="1759710"/>
              <a:ext cx="120263" cy="120263"/>
            </a:xfrm>
            <a:custGeom>
              <a:avLst/>
              <a:gdLst>
                <a:gd name="connsiteX0" fmla="*/ 0 w 120263"/>
                <a:gd name="connsiteY0" fmla="*/ 60132 h 120263"/>
                <a:gd name="connsiteX1" fmla="*/ 60132 w 120263"/>
                <a:gd name="connsiteY1" fmla="*/ 0 h 120263"/>
                <a:gd name="connsiteX2" fmla="*/ 120264 w 120263"/>
                <a:gd name="connsiteY2" fmla="*/ 60132 h 120263"/>
                <a:gd name="connsiteX3" fmla="*/ 60132 w 120263"/>
                <a:gd name="connsiteY3" fmla="*/ 120264 h 120263"/>
                <a:gd name="connsiteX4" fmla="*/ 0 w 120263"/>
                <a:gd name="connsiteY4" fmla="*/ 60132 h 120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263" h="120263">
                  <a:moveTo>
                    <a:pt x="0" y="60132"/>
                  </a:moveTo>
                  <a:cubicBezTo>
                    <a:pt x="0" y="26933"/>
                    <a:pt x="26933" y="0"/>
                    <a:pt x="60132" y="0"/>
                  </a:cubicBezTo>
                  <a:cubicBezTo>
                    <a:pt x="93331" y="0"/>
                    <a:pt x="120264" y="26933"/>
                    <a:pt x="120264" y="60132"/>
                  </a:cubicBezTo>
                  <a:cubicBezTo>
                    <a:pt x="120264" y="93330"/>
                    <a:pt x="93331" y="120264"/>
                    <a:pt x="60132" y="120264"/>
                  </a:cubicBezTo>
                  <a:cubicBezTo>
                    <a:pt x="26933" y="120264"/>
                    <a:pt x="0" y="93330"/>
                    <a:pt x="0" y="60132"/>
                  </a:cubicBezTo>
                  <a:close/>
                </a:path>
              </a:pathLst>
            </a:custGeom>
            <a:solidFill>
              <a:srgbClr val="25728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DAB6C96-3B0B-1FCA-D533-D18ED87264B6}"/>
                </a:ext>
              </a:extLst>
            </p:cNvPr>
            <p:cNvSpPr/>
            <p:nvPr/>
          </p:nvSpPr>
          <p:spPr>
            <a:xfrm>
              <a:off x="3400249" y="1776058"/>
              <a:ext cx="87569" cy="87569"/>
            </a:xfrm>
            <a:custGeom>
              <a:avLst/>
              <a:gdLst>
                <a:gd name="connsiteX0" fmla="*/ 0 w 87569"/>
                <a:gd name="connsiteY0" fmla="*/ 43785 h 87569"/>
                <a:gd name="connsiteX1" fmla="*/ 43785 w 87569"/>
                <a:gd name="connsiteY1" fmla="*/ 0 h 87569"/>
                <a:gd name="connsiteX2" fmla="*/ 87569 w 87569"/>
                <a:gd name="connsiteY2" fmla="*/ 43785 h 87569"/>
                <a:gd name="connsiteX3" fmla="*/ 43785 w 87569"/>
                <a:gd name="connsiteY3" fmla="*/ 87569 h 87569"/>
                <a:gd name="connsiteX4" fmla="*/ 0 w 87569"/>
                <a:gd name="connsiteY4" fmla="*/ 43785 h 8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569" h="87569">
                  <a:moveTo>
                    <a:pt x="0" y="43785"/>
                  </a:moveTo>
                  <a:cubicBezTo>
                    <a:pt x="0" y="19588"/>
                    <a:pt x="19588" y="0"/>
                    <a:pt x="43785" y="0"/>
                  </a:cubicBezTo>
                  <a:cubicBezTo>
                    <a:pt x="67981" y="0"/>
                    <a:pt x="87569" y="19588"/>
                    <a:pt x="87569" y="43785"/>
                  </a:cubicBezTo>
                  <a:cubicBezTo>
                    <a:pt x="87569" y="67981"/>
                    <a:pt x="67981" y="87569"/>
                    <a:pt x="43785" y="87569"/>
                  </a:cubicBezTo>
                  <a:cubicBezTo>
                    <a:pt x="19588" y="87569"/>
                    <a:pt x="0" y="67981"/>
                    <a:pt x="0" y="43785"/>
                  </a:cubicBezTo>
                  <a:close/>
                </a:path>
              </a:pathLst>
            </a:custGeom>
            <a:solidFill>
              <a:srgbClr val="9DEEF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1EF519F-970C-D0D3-F493-D4314EB5C383}"/>
                </a:ext>
              </a:extLst>
            </p:cNvPr>
            <p:cNvSpPr/>
            <p:nvPr/>
          </p:nvSpPr>
          <p:spPr>
            <a:xfrm>
              <a:off x="3405074" y="1780883"/>
              <a:ext cx="77919" cy="77919"/>
            </a:xfrm>
            <a:custGeom>
              <a:avLst/>
              <a:gdLst>
                <a:gd name="connsiteX0" fmla="*/ 0 w 77919"/>
                <a:gd name="connsiteY0" fmla="*/ 38960 h 77919"/>
                <a:gd name="connsiteX1" fmla="*/ 38960 w 77919"/>
                <a:gd name="connsiteY1" fmla="*/ 0 h 77919"/>
                <a:gd name="connsiteX2" fmla="*/ 77919 w 77919"/>
                <a:gd name="connsiteY2" fmla="*/ 38960 h 77919"/>
                <a:gd name="connsiteX3" fmla="*/ 38960 w 77919"/>
                <a:gd name="connsiteY3" fmla="*/ 77919 h 77919"/>
                <a:gd name="connsiteX4" fmla="*/ 0 w 77919"/>
                <a:gd name="connsiteY4" fmla="*/ 38960 h 7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919" h="77919">
                  <a:moveTo>
                    <a:pt x="0" y="38960"/>
                  </a:moveTo>
                  <a:cubicBezTo>
                    <a:pt x="0" y="17427"/>
                    <a:pt x="17427" y="0"/>
                    <a:pt x="38960" y="0"/>
                  </a:cubicBezTo>
                  <a:cubicBezTo>
                    <a:pt x="60492" y="0"/>
                    <a:pt x="77919" y="17427"/>
                    <a:pt x="77919" y="38960"/>
                  </a:cubicBezTo>
                  <a:cubicBezTo>
                    <a:pt x="77919" y="60492"/>
                    <a:pt x="60492" y="77919"/>
                    <a:pt x="38960" y="77919"/>
                  </a:cubicBezTo>
                  <a:cubicBezTo>
                    <a:pt x="17427" y="77919"/>
                    <a:pt x="0" y="60492"/>
                    <a:pt x="0" y="38960"/>
                  </a:cubicBezTo>
                  <a:close/>
                </a:path>
              </a:pathLst>
            </a:custGeom>
            <a:solidFill>
              <a:srgbClr val="EAEAEA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7E68853-E974-07E9-EB5F-E664AAC8174A}"/>
                </a:ext>
              </a:extLst>
            </p:cNvPr>
            <p:cNvSpPr/>
            <p:nvPr/>
          </p:nvSpPr>
          <p:spPr>
            <a:xfrm>
              <a:off x="3438273" y="1814081"/>
              <a:ext cx="11522" cy="11522"/>
            </a:xfrm>
            <a:custGeom>
              <a:avLst/>
              <a:gdLst>
                <a:gd name="connsiteX0" fmla="*/ 0 w 11522"/>
                <a:gd name="connsiteY0" fmla="*/ 5761 h 11522"/>
                <a:gd name="connsiteX1" fmla="*/ 5761 w 11522"/>
                <a:gd name="connsiteY1" fmla="*/ 0 h 11522"/>
                <a:gd name="connsiteX2" fmla="*/ 11522 w 11522"/>
                <a:gd name="connsiteY2" fmla="*/ 5761 h 11522"/>
                <a:gd name="connsiteX3" fmla="*/ 5761 w 11522"/>
                <a:gd name="connsiteY3" fmla="*/ 11522 h 11522"/>
                <a:gd name="connsiteX4" fmla="*/ 0 w 11522"/>
                <a:gd name="connsiteY4" fmla="*/ 5761 h 1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22" h="11522">
                  <a:moveTo>
                    <a:pt x="0" y="5761"/>
                  </a:moveTo>
                  <a:cubicBezTo>
                    <a:pt x="0" y="2593"/>
                    <a:pt x="2593" y="0"/>
                    <a:pt x="5761" y="0"/>
                  </a:cubicBezTo>
                  <a:cubicBezTo>
                    <a:pt x="8930" y="0"/>
                    <a:pt x="11522" y="2593"/>
                    <a:pt x="11522" y="5761"/>
                  </a:cubicBezTo>
                  <a:cubicBezTo>
                    <a:pt x="11522" y="8930"/>
                    <a:pt x="8930" y="11522"/>
                    <a:pt x="5761" y="11522"/>
                  </a:cubicBezTo>
                  <a:cubicBezTo>
                    <a:pt x="2593" y="11522"/>
                    <a:pt x="0" y="8930"/>
                    <a:pt x="0" y="5761"/>
                  </a:cubicBezTo>
                  <a:close/>
                </a:path>
              </a:pathLst>
            </a:custGeom>
            <a:solidFill>
              <a:srgbClr val="9DEEF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AC3B6B8-06D7-B972-0F73-C3E8156E2347}"/>
                </a:ext>
              </a:extLst>
            </p:cNvPr>
            <p:cNvSpPr/>
            <p:nvPr/>
          </p:nvSpPr>
          <p:spPr>
            <a:xfrm>
              <a:off x="3441657" y="1339220"/>
              <a:ext cx="2160" cy="100243"/>
            </a:xfrm>
            <a:custGeom>
              <a:avLst/>
              <a:gdLst>
                <a:gd name="connsiteX0" fmla="*/ 0 w 2160"/>
                <a:gd name="connsiteY0" fmla="*/ 0 h 100243"/>
                <a:gd name="connsiteX1" fmla="*/ 2160 w 2160"/>
                <a:gd name="connsiteY1" fmla="*/ 0 h 100243"/>
                <a:gd name="connsiteX2" fmla="*/ 2160 w 2160"/>
                <a:gd name="connsiteY2" fmla="*/ 100244 h 100243"/>
                <a:gd name="connsiteX3" fmla="*/ 0 w 2160"/>
                <a:gd name="connsiteY3" fmla="*/ 100244 h 10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0" h="100243">
                  <a:moveTo>
                    <a:pt x="0" y="0"/>
                  </a:moveTo>
                  <a:lnTo>
                    <a:pt x="2160" y="0"/>
                  </a:lnTo>
                  <a:lnTo>
                    <a:pt x="2160" y="100244"/>
                  </a:lnTo>
                  <a:lnTo>
                    <a:pt x="0" y="100244"/>
                  </a:lnTo>
                  <a:close/>
                </a:path>
              </a:pathLst>
            </a:custGeom>
            <a:solidFill>
              <a:srgbClr val="9DEEF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A93F8FC-C149-1762-68A8-57447D75D20F}"/>
                </a:ext>
              </a:extLst>
            </p:cNvPr>
            <p:cNvSpPr/>
            <p:nvPr/>
          </p:nvSpPr>
          <p:spPr>
            <a:xfrm>
              <a:off x="3441081" y="1770729"/>
              <a:ext cx="5040" cy="46953"/>
            </a:xfrm>
            <a:custGeom>
              <a:avLst/>
              <a:gdLst>
                <a:gd name="connsiteX0" fmla="*/ 0 w 5040"/>
                <a:gd name="connsiteY0" fmla="*/ 0 h 46953"/>
                <a:gd name="connsiteX1" fmla="*/ 5041 w 5040"/>
                <a:gd name="connsiteY1" fmla="*/ 0 h 46953"/>
                <a:gd name="connsiteX2" fmla="*/ 5041 w 5040"/>
                <a:gd name="connsiteY2" fmla="*/ 46953 h 46953"/>
                <a:gd name="connsiteX3" fmla="*/ 0 w 5040"/>
                <a:gd name="connsiteY3" fmla="*/ 46953 h 4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40" h="46953">
                  <a:moveTo>
                    <a:pt x="0" y="0"/>
                  </a:moveTo>
                  <a:lnTo>
                    <a:pt x="5041" y="0"/>
                  </a:lnTo>
                  <a:lnTo>
                    <a:pt x="5041" y="46953"/>
                  </a:lnTo>
                  <a:lnTo>
                    <a:pt x="0" y="46953"/>
                  </a:lnTo>
                  <a:close/>
                </a:path>
              </a:pathLst>
            </a:custGeom>
            <a:solidFill>
              <a:srgbClr val="9DEEF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D81E0E7-9B99-54E2-96B8-B14B818B4656}"/>
                </a:ext>
              </a:extLst>
            </p:cNvPr>
            <p:cNvSpPr/>
            <p:nvPr/>
          </p:nvSpPr>
          <p:spPr>
            <a:xfrm rot="-3676798">
              <a:off x="3435133" y="1800621"/>
              <a:ext cx="36511" cy="5040"/>
            </a:xfrm>
            <a:custGeom>
              <a:avLst/>
              <a:gdLst>
                <a:gd name="connsiteX0" fmla="*/ 0 w 36511"/>
                <a:gd name="connsiteY0" fmla="*/ 0 h 5040"/>
                <a:gd name="connsiteX1" fmla="*/ 36511 w 36511"/>
                <a:gd name="connsiteY1" fmla="*/ 0 h 5040"/>
                <a:gd name="connsiteX2" fmla="*/ 36511 w 36511"/>
                <a:gd name="connsiteY2" fmla="*/ 5041 h 5040"/>
                <a:gd name="connsiteX3" fmla="*/ 0 w 36511"/>
                <a:gd name="connsiteY3" fmla="*/ 5041 h 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511" h="5040">
                  <a:moveTo>
                    <a:pt x="0" y="0"/>
                  </a:moveTo>
                  <a:lnTo>
                    <a:pt x="36511" y="0"/>
                  </a:lnTo>
                  <a:lnTo>
                    <a:pt x="36511" y="5041"/>
                  </a:lnTo>
                  <a:lnTo>
                    <a:pt x="0" y="5041"/>
                  </a:lnTo>
                  <a:close/>
                </a:path>
              </a:pathLst>
            </a:custGeom>
            <a:solidFill>
              <a:srgbClr val="9DEEF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C9D43BD-CA88-BF91-0B6B-1AB67486089B}"/>
                </a:ext>
              </a:extLst>
            </p:cNvPr>
            <p:cNvSpPr/>
            <p:nvPr/>
          </p:nvSpPr>
          <p:spPr>
            <a:xfrm>
              <a:off x="3402338" y="1578019"/>
              <a:ext cx="20235" cy="50913"/>
            </a:xfrm>
            <a:custGeom>
              <a:avLst/>
              <a:gdLst>
                <a:gd name="connsiteX0" fmla="*/ 20092 w 20235"/>
                <a:gd name="connsiteY0" fmla="*/ 9506 h 50913"/>
                <a:gd name="connsiteX1" fmla="*/ 10082 w 20235"/>
                <a:gd name="connsiteY1" fmla="*/ 0 h 50913"/>
                <a:gd name="connsiteX2" fmla="*/ 72 w 20235"/>
                <a:gd name="connsiteY2" fmla="*/ 9506 h 50913"/>
                <a:gd name="connsiteX3" fmla="*/ 0 w 20235"/>
                <a:gd name="connsiteY3" fmla="*/ 9506 h 50913"/>
                <a:gd name="connsiteX4" fmla="*/ 0 w 20235"/>
                <a:gd name="connsiteY4" fmla="*/ 50914 h 50913"/>
                <a:gd name="connsiteX5" fmla="*/ 20236 w 20235"/>
                <a:gd name="connsiteY5" fmla="*/ 50914 h 50913"/>
                <a:gd name="connsiteX6" fmla="*/ 20236 w 20235"/>
                <a:gd name="connsiteY6" fmla="*/ 9506 h 50913"/>
                <a:gd name="connsiteX7" fmla="*/ 20092 w 20235"/>
                <a:gd name="connsiteY7" fmla="*/ 9506 h 5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35" h="50913">
                  <a:moveTo>
                    <a:pt x="20092" y="9506"/>
                  </a:moveTo>
                  <a:cubicBezTo>
                    <a:pt x="19804" y="4249"/>
                    <a:pt x="15483" y="0"/>
                    <a:pt x="10082" y="0"/>
                  </a:cubicBezTo>
                  <a:cubicBezTo>
                    <a:pt x="4681" y="0"/>
                    <a:pt x="360" y="4177"/>
                    <a:pt x="72" y="9506"/>
                  </a:cubicBezTo>
                  <a:lnTo>
                    <a:pt x="0" y="9506"/>
                  </a:lnTo>
                  <a:lnTo>
                    <a:pt x="0" y="50914"/>
                  </a:lnTo>
                  <a:lnTo>
                    <a:pt x="20236" y="50914"/>
                  </a:lnTo>
                  <a:lnTo>
                    <a:pt x="20236" y="9506"/>
                  </a:lnTo>
                  <a:lnTo>
                    <a:pt x="20092" y="9506"/>
                  </a:lnTo>
                  <a:close/>
                </a:path>
              </a:pathLst>
            </a:custGeom>
            <a:solidFill>
              <a:srgbClr val="F9EED5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6EA8579-B7EB-0376-9166-BE29C95F5D36}"/>
                </a:ext>
              </a:extLst>
            </p:cNvPr>
            <p:cNvSpPr/>
            <p:nvPr/>
          </p:nvSpPr>
          <p:spPr>
            <a:xfrm>
              <a:off x="3432079" y="1578019"/>
              <a:ext cx="20235" cy="50913"/>
            </a:xfrm>
            <a:custGeom>
              <a:avLst/>
              <a:gdLst>
                <a:gd name="connsiteX0" fmla="*/ 20164 w 20235"/>
                <a:gd name="connsiteY0" fmla="*/ 9506 h 50913"/>
                <a:gd name="connsiteX1" fmla="*/ 10154 w 20235"/>
                <a:gd name="connsiteY1" fmla="*/ 0 h 50913"/>
                <a:gd name="connsiteX2" fmla="*/ 144 w 20235"/>
                <a:gd name="connsiteY2" fmla="*/ 9506 h 50913"/>
                <a:gd name="connsiteX3" fmla="*/ 0 w 20235"/>
                <a:gd name="connsiteY3" fmla="*/ 9506 h 50913"/>
                <a:gd name="connsiteX4" fmla="*/ 0 w 20235"/>
                <a:gd name="connsiteY4" fmla="*/ 50914 h 50913"/>
                <a:gd name="connsiteX5" fmla="*/ 20236 w 20235"/>
                <a:gd name="connsiteY5" fmla="*/ 50914 h 50913"/>
                <a:gd name="connsiteX6" fmla="*/ 20236 w 20235"/>
                <a:gd name="connsiteY6" fmla="*/ 9506 h 50913"/>
                <a:gd name="connsiteX7" fmla="*/ 20092 w 20235"/>
                <a:gd name="connsiteY7" fmla="*/ 9506 h 5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35" h="50913">
                  <a:moveTo>
                    <a:pt x="20164" y="9506"/>
                  </a:moveTo>
                  <a:cubicBezTo>
                    <a:pt x="19876" y="4249"/>
                    <a:pt x="15483" y="0"/>
                    <a:pt x="10154" y="0"/>
                  </a:cubicBezTo>
                  <a:cubicBezTo>
                    <a:pt x="4825" y="0"/>
                    <a:pt x="432" y="4177"/>
                    <a:pt x="144" y="9506"/>
                  </a:cubicBezTo>
                  <a:lnTo>
                    <a:pt x="0" y="9506"/>
                  </a:lnTo>
                  <a:lnTo>
                    <a:pt x="0" y="50914"/>
                  </a:lnTo>
                  <a:lnTo>
                    <a:pt x="20236" y="50914"/>
                  </a:lnTo>
                  <a:lnTo>
                    <a:pt x="20236" y="9506"/>
                  </a:lnTo>
                  <a:lnTo>
                    <a:pt x="20092" y="9506"/>
                  </a:lnTo>
                  <a:close/>
                </a:path>
              </a:pathLst>
            </a:custGeom>
            <a:solidFill>
              <a:srgbClr val="F9EED5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D394992-AABC-0068-C5D3-A70A684F6696}"/>
                </a:ext>
              </a:extLst>
            </p:cNvPr>
            <p:cNvSpPr/>
            <p:nvPr/>
          </p:nvSpPr>
          <p:spPr>
            <a:xfrm>
              <a:off x="3462037" y="1578019"/>
              <a:ext cx="20235" cy="50913"/>
            </a:xfrm>
            <a:custGeom>
              <a:avLst/>
              <a:gdLst>
                <a:gd name="connsiteX0" fmla="*/ 20092 w 20235"/>
                <a:gd name="connsiteY0" fmla="*/ 9506 h 50913"/>
                <a:gd name="connsiteX1" fmla="*/ 10082 w 20235"/>
                <a:gd name="connsiteY1" fmla="*/ 0 h 50913"/>
                <a:gd name="connsiteX2" fmla="*/ 72 w 20235"/>
                <a:gd name="connsiteY2" fmla="*/ 9506 h 50913"/>
                <a:gd name="connsiteX3" fmla="*/ 0 w 20235"/>
                <a:gd name="connsiteY3" fmla="*/ 9506 h 50913"/>
                <a:gd name="connsiteX4" fmla="*/ 0 w 20235"/>
                <a:gd name="connsiteY4" fmla="*/ 50914 h 50913"/>
                <a:gd name="connsiteX5" fmla="*/ 20236 w 20235"/>
                <a:gd name="connsiteY5" fmla="*/ 50914 h 50913"/>
                <a:gd name="connsiteX6" fmla="*/ 20236 w 20235"/>
                <a:gd name="connsiteY6" fmla="*/ 9506 h 50913"/>
                <a:gd name="connsiteX7" fmla="*/ 20092 w 20235"/>
                <a:gd name="connsiteY7" fmla="*/ 9506 h 5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35" h="50913">
                  <a:moveTo>
                    <a:pt x="20092" y="9506"/>
                  </a:moveTo>
                  <a:cubicBezTo>
                    <a:pt x="19804" y="4249"/>
                    <a:pt x="15411" y="0"/>
                    <a:pt x="10082" y="0"/>
                  </a:cubicBezTo>
                  <a:cubicBezTo>
                    <a:pt x="4753" y="0"/>
                    <a:pt x="360" y="4177"/>
                    <a:pt x="72" y="9506"/>
                  </a:cubicBezTo>
                  <a:lnTo>
                    <a:pt x="0" y="9506"/>
                  </a:lnTo>
                  <a:lnTo>
                    <a:pt x="0" y="50914"/>
                  </a:lnTo>
                  <a:lnTo>
                    <a:pt x="20236" y="50914"/>
                  </a:lnTo>
                  <a:lnTo>
                    <a:pt x="20236" y="9506"/>
                  </a:lnTo>
                  <a:lnTo>
                    <a:pt x="20092" y="9506"/>
                  </a:lnTo>
                  <a:close/>
                </a:path>
              </a:pathLst>
            </a:custGeom>
            <a:solidFill>
              <a:srgbClr val="F9EED5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1986A50-6FA9-0B7F-EE5D-9D866634C442}"/>
                </a:ext>
              </a:extLst>
            </p:cNvPr>
            <p:cNvSpPr/>
            <p:nvPr/>
          </p:nvSpPr>
          <p:spPr>
            <a:xfrm>
              <a:off x="3090588" y="1950692"/>
              <a:ext cx="135458" cy="421066"/>
            </a:xfrm>
            <a:custGeom>
              <a:avLst/>
              <a:gdLst>
                <a:gd name="connsiteX0" fmla="*/ 0 w 135458"/>
                <a:gd name="connsiteY0" fmla="*/ 0 h 421066"/>
                <a:gd name="connsiteX1" fmla="*/ 135459 w 135458"/>
                <a:gd name="connsiteY1" fmla="*/ 0 h 421066"/>
                <a:gd name="connsiteX2" fmla="*/ 135459 w 135458"/>
                <a:gd name="connsiteY2" fmla="*/ 421067 h 421066"/>
                <a:gd name="connsiteX3" fmla="*/ 0 w 135458"/>
                <a:gd name="connsiteY3" fmla="*/ 421067 h 421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458" h="421066">
                  <a:moveTo>
                    <a:pt x="0" y="0"/>
                  </a:moveTo>
                  <a:lnTo>
                    <a:pt x="135459" y="0"/>
                  </a:lnTo>
                  <a:lnTo>
                    <a:pt x="135459" y="421067"/>
                  </a:lnTo>
                  <a:lnTo>
                    <a:pt x="0" y="421067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35" name="Graphic 6">
              <a:extLst>
                <a:ext uri="{FF2B5EF4-FFF2-40B4-BE49-F238E27FC236}">
                  <a16:creationId xmlns:a16="http://schemas.microsoft.com/office/drawing/2014/main" id="{FC006176-335C-8DAE-964D-38A3EF102426}"/>
                </a:ext>
              </a:extLst>
            </p:cNvPr>
            <p:cNvGrpSpPr/>
            <p:nvPr/>
          </p:nvGrpSpPr>
          <p:grpSpPr>
            <a:xfrm>
              <a:off x="3086771" y="1709085"/>
              <a:ext cx="143092" cy="244344"/>
              <a:chOff x="3086771" y="1709085"/>
              <a:chExt cx="143092" cy="244344"/>
            </a:xfrm>
          </p:grpSpPr>
          <p:sp>
            <p:nvSpPr>
              <p:cNvPr id="10370" name="Freeform: Shape 10369">
                <a:extLst>
                  <a:ext uri="{FF2B5EF4-FFF2-40B4-BE49-F238E27FC236}">
                    <a16:creationId xmlns:a16="http://schemas.microsoft.com/office/drawing/2014/main" id="{742C5499-6203-7911-BB5D-8D9B44C4303E}"/>
                  </a:ext>
                </a:extLst>
              </p:cNvPr>
              <p:cNvSpPr/>
              <p:nvPr/>
            </p:nvSpPr>
            <p:spPr>
              <a:xfrm>
                <a:off x="3086771" y="1875005"/>
                <a:ext cx="143092" cy="78423"/>
              </a:xfrm>
              <a:custGeom>
                <a:avLst/>
                <a:gdLst>
                  <a:gd name="connsiteX0" fmla="*/ 143092 w 143092"/>
                  <a:gd name="connsiteY0" fmla="*/ 78423 h 78423"/>
                  <a:gd name="connsiteX1" fmla="*/ 0 w 143092"/>
                  <a:gd name="connsiteY1" fmla="*/ 78423 h 78423"/>
                  <a:gd name="connsiteX2" fmla="*/ 28086 w 143092"/>
                  <a:gd name="connsiteY2" fmla="*/ 0 h 78423"/>
                  <a:gd name="connsiteX3" fmla="*/ 115007 w 143092"/>
                  <a:gd name="connsiteY3" fmla="*/ 0 h 78423"/>
                  <a:gd name="connsiteX4" fmla="*/ 143092 w 143092"/>
                  <a:gd name="connsiteY4" fmla="*/ 78423 h 78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092" h="78423">
                    <a:moveTo>
                      <a:pt x="143092" y="78423"/>
                    </a:moveTo>
                    <a:lnTo>
                      <a:pt x="0" y="78423"/>
                    </a:lnTo>
                    <a:lnTo>
                      <a:pt x="28086" y="0"/>
                    </a:lnTo>
                    <a:lnTo>
                      <a:pt x="115007" y="0"/>
                    </a:lnTo>
                    <a:lnTo>
                      <a:pt x="143092" y="78423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1" name="Freeform: Shape 10370">
                <a:extLst>
                  <a:ext uri="{FF2B5EF4-FFF2-40B4-BE49-F238E27FC236}">
                    <a16:creationId xmlns:a16="http://schemas.microsoft.com/office/drawing/2014/main" id="{77343E28-9FCE-24CD-3105-CE629043E69F}"/>
                  </a:ext>
                </a:extLst>
              </p:cNvPr>
              <p:cNvSpPr/>
              <p:nvPr/>
            </p:nvSpPr>
            <p:spPr>
              <a:xfrm>
                <a:off x="3114785" y="1709085"/>
                <a:ext cx="86776" cy="114646"/>
              </a:xfrm>
              <a:custGeom>
                <a:avLst/>
                <a:gdLst>
                  <a:gd name="connsiteX0" fmla="*/ 86777 w 86776"/>
                  <a:gd name="connsiteY0" fmla="*/ 114647 h 114646"/>
                  <a:gd name="connsiteX1" fmla="*/ 0 w 86776"/>
                  <a:gd name="connsiteY1" fmla="*/ 114647 h 114646"/>
                  <a:gd name="connsiteX2" fmla="*/ 41264 w 86776"/>
                  <a:gd name="connsiteY2" fmla="*/ 0 h 114646"/>
                  <a:gd name="connsiteX3" fmla="*/ 45369 w 86776"/>
                  <a:gd name="connsiteY3" fmla="*/ 0 h 114646"/>
                  <a:gd name="connsiteX4" fmla="*/ 86777 w 86776"/>
                  <a:gd name="connsiteY4" fmla="*/ 114647 h 114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776" h="114646">
                    <a:moveTo>
                      <a:pt x="86777" y="114647"/>
                    </a:moveTo>
                    <a:lnTo>
                      <a:pt x="0" y="114647"/>
                    </a:lnTo>
                    <a:lnTo>
                      <a:pt x="41264" y="0"/>
                    </a:lnTo>
                    <a:lnTo>
                      <a:pt x="45369" y="0"/>
                    </a:lnTo>
                    <a:lnTo>
                      <a:pt x="86777" y="114647"/>
                    </a:lnTo>
                    <a:close/>
                  </a:path>
                </a:pathLst>
              </a:custGeom>
              <a:solidFill>
                <a:srgbClr val="9DEEF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2" name="Freeform: Shape 10371">
                <a:extLst>
                  <a:ext uri="{FF2B5EF4-FFF2-40B4-BE49-F238E27FC236}">
                    <a16:creationId xmlns:a16="http://schemas.microsoft.com/office/drawing/2014/main" id="{0AA6947B-ABEA-C2BA-7654-A2EC458FF933}"/>
                  </a:ext>
                </a:extLst>
              </p:cNvPr>
              <p:cNvSpPr/>
              <p:nvPr/>
            </p:nvSpPr>
            <p:spPr>
              <a:xfrm>
                <a:off x="3114641" y="1823659"/>
                <a:ext cx="86633" cy="51418"/>
              </a:xfrm>
              <a:custGeom>
                <a:avLst/>
                <a:gdLst>
                  <a:gd name="connsiteX0" fmla="*/ 0 w 86633"/>
                  <a:gd name="connsiteY0" fmla="*/ 0 h 51418"/>
                  <a:gd name="connsiteX1" fmla="*/ 86633 w 86633"/>
                  <a:gd name="connsiteY1" fmla="*/ 0 h 51418"/>
                  <a:gd name="connsiteX2" fmla="*/ 86633 w 86633"/>
                  <a:gd name="connsiteY2" fmla="*/ 51418 h 51418"/>
                  <a:gd name="connsiteX3" fmla="*/ 0 w 86633"/>
                  <a:gd name="connsiteY3" fmla="*/ 51418 h 51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633" h="51418">
                    <a:moveTo>
                      <a:pt x="0" y="0"/>
                    </a:moveTo>
                    <a:lnTo>
                      <a:pt x="86633" y="0"/>
                    </a:lnTo>
                    <a:lnTo>
                      <a:pt x="86633" y="51418"/>
                    </a:lnTo>
                    <a:lnTo>
                      <a:pt x="0" y="51418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3" name="Freeform: Shape 10372">
                <a:extLst>
                  <a:ext uri="{FF2B5EF4-FFF2-40B4-BE49-F238E27FC236}">
                    <a16:creationId xmlns:a16="http://schemas.microsoft.com/office/drawing/2014/main" id="{C6C77999-C36B-9E58-524B-63D40250F446}"/>
                  </a:ext>
                </a:extLst>
              </p:cNvPr>
              <p:cNvSpPr/>
              <p:nvPr/>
            </p:nvSpPr>
            <p:spPr>
              <a:xfrm>
                <a:off x="3125155" y="1830068"/>
                <a:ext cx="16419" cy="44288"/>
              </a:xfrm>
              <a:custGeom>
                <a:avLst/>
                <a:gdLst>
                  <a:gd name="connsiteX0" fmla="*/ 16275 w 16419"/>
                  <a:gd name="connsiteY0" fmla="*/ 8282 h 44288"/>
                  <a:gd name="connsiteX1" fmla="*/ 8138 w 16419"/>
                  <a:gd name="connsiteY1" fmla="*/ 0 h 44288"/>
                  <a:gd name="connsiteX2" fmla="*/ 72 w 16419"/>
                  <a:gd name="connsiteY2" fmla="*/ 8282 h 44288"/>
                  <a:gd name="connsiteX3" fmla="*/ 0 w 16419"/>
                  <a:gd name="connsiteY3" fmla="*/ 8282 h 44288"/>
                  <a:gd name="connsiteX4" fmla="*/ 0 w 16419"/>
                  <a:gd name="connsiteY4" fmla="*/ 44289 h 44288"/>
                  <a:gd name="connsiteX5" fmla="*/ 16419 w 16419"/>
                  <a:gd name="connsiteY5" fmla="*/ 44289 h 44288"/>
                  <a:gd name="connsiteX6" fmla="*/ 16419 w 16419"/>
                  <a:gd name="connsiteY6" fmla="*/ 8282 h 44288"/>
                  <a:gd name="connsiteX7" fmla="*/ 16275 w 16419"/>
                  <a:gd name="connsiteY7" fmla="*/ 8282 h 4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419" h="44288">
                    <a:moveTo>
                      <a:pt x="16275" y="8282"/>
                    </a:moveTo>
                    <a:cubicBezTo>
                      <a:pt x="16059" y="3673"/>
                      <a:pt x="12530" y="0"/>
                      <a:pt x="8138" y="0"/>
                    </a:cubicBezTo>
                    <a:cubicBezTo>
                      <a:pt x="3745" y="0"/>
                      <a:pt x="288" y="3673"/>
                      <a:pt x="72" y="8282"/>
                    </a:cubicBezTo>
                    <a:lnTo>
                      <a:pt x="0" y="8282"/>
                    </a:lnTo>
                    <a:lnTo>
                      <a:pt x="0" y="44289"/>
                    </a:lnTo>
                    <a:lnTo>
                      <a:pt x="16419" y="44289"/>
                    </a:lnTo>
                    <a:lnTo>
                      <a:pt x="16419" y="8282"/>
                    </a:lnTo>
                    <a:lnTo>
                      <a:pt x="16275" y="8282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4" name="Freeform: Shape 10373">
                <a:extLst>
                  <a:ext uri="{FF2B5EF4-FFF2-40B4-BE49-F238E27FC236}">
                    <a16:creationId xmlns:a16="http://schemas.microsoft.com/office/drawing/2014/main" id="{B7574372-2B15-457A-CBAE-AE7B1D7C4181}"/>
                  </a:ext>
                </a:extLst>
              </p:cNvPr>
              <p:cNvSpPr/>
              <p:nvPr/>
            </p:nvSpPr>
            <p:spPr>
              <a:xfrm>
                <a:off x="3149352" y="1830068"/>
                <a:ext cx="16347" cy="44288"/>
              </a:xfrm>
              <a:custGeom>
                <a:avLst/>
                <a:gdLst>
                  <a:gd name="connsiteX0" fmla="*/ 16275 w 16347"/>
                  <a:gd name="connsiteY0" fmla="*/ 8282 h 44288"/>
                  <a:gd name="connsiteX1" fmla="*/ 8138 w 16347"/>
                  <a:gd name="connsiteY1" fmla="*/ 0 h 44288"/>
                  <a:gd name="connsiteX2" fmla="*/ 72 w 16347"/>
                  <a:gd name="connsiteY2" fmla="*/ 8282 h 44288"/>
                  <a:gd name="connsiteX3" fmla="*/ 0 w 16347"/>
                  <a:gd name="connsiteY3" fmla="*/ 8282 h 44288"/>
                  <a:gd name="connsiteX4" fmla="*/ 0 w 16347"/>
                  <a:gd name="connsiteY4" fmla="*/ 44289 h 44288"/>
                  <a:gd name="connsiteX5" fmla="*/ 16347 w 16347"/>
                  <a:gd name="connsiteY5" fmla="*/ 44289 h 44288"/>
                  <a:gd name="connsiteX6" fmla="*/ 16347 w 16347"/>
                  <a:gd name="connsiteY6" fmla="*/ 8282 h 44288"/>
                  <a:gd name="connsiteX7" fmla="*/ 16275 w 16347"/>
                  <a:gd name="connsiteY7" fmla="*/ 8282 h 4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47" h="44288">
                    <a:moveTo>
                      <a:pt x="16275" y="8282"/>
                    </a:moveTo>
                    <a:cubicBezTo>
                      <a:pt x="16059" y="3673"/>
                      <a:pt x="12531" y="0"/>
                      <a:pt x="8138" y="0"/>
                    </a:cubicBezTo>
                    <a:cubicBezTo>
                      <a:pt x="3745" y="0"/>
                      <a:pt x="288" y="3673"/>
                      <a:pt x="72" y="8282"/>
                    </a:cubicBezTo>
                    <a:lnTo>
                      <a:pt x="0" y="8282"/>
                    </a:lnTo>
                    <a:lnTo>
                      <a:pt x="0" y="44289"/>
                    </a:lnTo>
                    <a:lnTo>
                      <a:pt x="16347" y="44289"/>
                    </a:lnTo>
                    <a:lnTo>
                      <a:pt x="16347" y="8282"/>
                    </a:lnTo>
                    <a:lnTo>
                      <a:pt x="16275" y="8282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5" name="Freeform: Shape 10374">
                <a:extLst>
                  <a:ext uri="{FF2B5EF4-FFF2-40B4-BE49-F238E27FC236}">
                    <a16:creationId xmlns:a16="http://schemas.microsoft.com/office/drawing/2014/main" id="{138C2321-E41E-7CCF-0ACA-5A8B6C4DB2A9}"/>
                  </a:ext>
                </a:extLst>
              </p:cNvPr>
              <p:cNvSpPr/>
              <p:nvPr/>
            </p:nvSpPr>
            <p:spPr>
              <a:xfrm>
                <a:off x="3173549" y="1830068"/>
                <a:ext cx="16347" cy="44288"/>
              </a:xfrm>
              <a:custGeom>
                <a:avLst/>
                <a:gdLst>
                  <a:gd name="connsiteX0" fmla="*/ 16275 w 16347"/>
                  <a:gd name="connsiteY0" fmla="*/ 8282 h 44288"/>
                  <a:gd name="connsiteX1" fmla="*/ 8138 w 16347"/>
                  <a:gd name="connsiteY1" fmla="*/ 0 h 44288"/>
                  <a:gd name="connsiteX2" fmla="*/ 72 w 16347"/>
                  <a:gd name="connsiteY2" fmla="*/ 8282 h 44288"/>
                  <a:gd name="connsiteX3" fmla="*/ 0 w 16347"/>
                  <a:gd name="connsiteY3" fmla="*/ 8282 h 44288"/>
                  <a:gd name="connsiteX4" fmla="*/ 0 w 16347"/>
                  <a:gd name="connsiteY4" fmla="*/ 44289 h 44288"/>
                  <a:gd name="connsiteX5" fmla="*/ 16347 w 16347"/>
                  <a:gd name="connsiteY5" fmla="*/ 44289 h 44288"/>
                  <a:gd name="connsiteX6" fmla="*/ 16347 w 16347"/>
                  <a:gd name="connsiteY6" fmla="*/ 8282 h 44288"/>
                  <a:gd name="connsiteX7" fmla="*/ 16275 w 16347"/>
                  <a:gd name="connsiteY7" fmla="*/ 8282 h 4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47" h="44288">
                    <a:moveTo>
                      <a:pt x="16275" y="8282"/>
                    </a:moveTo>
                    <a:cubicBezTo>
                      <a:pt x="16059" y="3673"/>
                      <a:pt x="12530" y="0"/>
                      <a:pt x="8138" y="0"/>
                    </a:cubicBezTo>
                    <a:cubicBezTo>
                      <a:pt x="3745" y="0"/>
                      <a:pt x="288" y="3673"/>
                      <a:pt x="72" y="8282"/>
                    </a:cubicBezTo>
                    <a:lnTo>
                      <a:pt x="0" y="8282"/>
                    </a:lnTo>
                    <a:lnTo>
                      <a:pt x="0" y="44289"/>
                    </a:lnTo>
                    <a:lnTo>
                      <a:pt x="16347" y="44289"/>
                    </a:lnTo>
                    <a:lnTo>
                      <a:pt x="16347" y="8282"/>
                    </a:lnTo>
                    <a:lnTo>
                      <a:pt x="16275" y="8282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6" name="Graphic 6">
              <a:extLst>
                <a:ext uri="{FF2B5EF4-FFF2-40B4-BE49-F238E27FC236}">
                  <a16:creationId xmlns:a16="http://schemas.microsoft.com/office/drawing/2014/main" id="{D2AEB4A0-AF2F-26E4-8155-3A46DBD8F58C}"/>
                </a:ext>
              </a:extLst>
            </p:cNvPr>
            <p:cNvGrpSpPr/>
            <p:nvPr/>
          </p:nvGrpSpPr>
          <p:grpSpPr>
            <a:xfrm>
              <a:off x="2774878" y="1976113"/>
              <a:ext cx="150509" cy="394277"/>
              <a:chOff x="2774878" y="1976113"/>
              <a:chExt cx="150509" cy="394277"/>
            </a:xfrm>
          </p:grpSpPr>
          <p:sp>
            <p:nvSpPr>
              <p:cNvPr id="10368" name="Freeform: Shape 10367">
                <a:extLst>
                  <a:ext uri="{FF2B5EF4-FFF2-40B4-BE49-F238E27FC236}">
                    <a16:creationId xmlns:a16="http://schemas.microsoft.com/office/drawing/2014/main" id="{FAB590E4-9651-5E26-1613-74AE84D69EEA}"/>
                  </a:ext>
                </a:extLst>
              </p:cNvPr>
              <p:cNvSpPr/>
              <p:nvPr/>
            </p:nvSpPr>
            <p:spPr>
              <a:xfrm>
                <a:off x="2776102" y="1976113"/>
                <a:ext cx="148709" cy="80583"/>
              </a:xfrm>
              <a:custGeom>
                <a:avLst/>
                <a:gdLst>
                  <a:gd name="connsiteX0" fmla="*/ 148709 w 148709"/>
                  <a:gd name="connsiteY0" fmla="*/ 80584 h 80583"/>
                  <a:gd name="connsiteX1" fmla="*/ 0 w 148709"/>
                  <a:gd name="connsiteY1" fmla="*/ 80584 h 80583"/>
                  <a:gd name="connsiteX2" fmla="*/ 29238 w 148709"/>
                  <a:gd name="connsiteY2" fmla="*/ 0 h 80583"/>
                  <a:gd name="connsiteX3" fmla="*/ 119471 w 148709"/>
                  <a:gd name="connsiteY3" fmla="*/ 0 h 80583"/>
                  <a:gd name="connsiteX4" fmla="*/ 148709 w 148709"/>
                  <a:gd name="connsiteY4" fmla="*/ 80584 h 80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709" h="80583">
                    <a:moveTo>
                      <a:pt x="148709" y="80584"/>
                    </a:moveTo>
                    <a:lnTo>
                      <a:pt x="0" y="80584"/>
                    </a:lnTo>
                    <a:lnTo>
                      <a:pt x="29238" y="0"/>
                    </a:lnTo>
                    <a:lnTo>
                      <a:pt x="119471" y="0"/>
                    </a:lnTo>
                    <a:lnTo>
                      <a:pt x="148709" y="8058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0369" name="Freeform: Shape 10368">
                <a:extLst>
                  <a:ext uri="{FF2B5EF4-FFF2-40B4-BE49-F238E27FC236}">
                    <a16:creationId xmlns:a16="http://schemas.microsoft.com/office/drawing/2014/main" id="{E4DAC25B-6DF9-3169-99A4-5EC5245F4019}"/>
                  </a:ext>
                </a:extLst>
              </p:cNvPr>
              <p:cNvSpPr/>
              <p:nvPr/>
            </p:nvSpPr>
            <p:spPr>
              <a:xfrm>
                <a:off x="2774878" y="2055761"/>
                <a:ext cx="150509" cy="314629"/>
              </a:xfrm>
              <a:custGeom>
                <a:avLst/>
                <a:gdLst>
                  <a:gd name="connsiteX0" fmla="*/ 0 w 150509"/>
                  <a:gd name="connsiteY0" fmla="*/ 0 h 314629"/>
                  <a:gd name="connsiteX1" fmla="*/ 150510 w 150509"/>
                  <a:gd name="connsiteY1" fmla="*/ 0 h 314629"/>
                  <a:gd name="connsiteX2" fmla="*/ 150510 w 150509"/>
                  <a:gd name="connsiteY2" fmla="*/ 314630 h 314629"/>
                  <a:gd name="connsiteX3" fmla="*/ 0 w 150509"/>
                  <a:gd name="connsiteY3" fmla="*/ 314630 h 314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509" h="314629">
                    <a:moveTo>
                      <a:pt x="0" y="0"/>
                    </a:moveTo>
                    <a:lnTo>
                      <a:pt x="150510" y="0"/>
                    </a:lnTo>
                    <a:lnTo>
                      <a:pt x="150510" y="314630"/>
                    </a:lnTo>
                    <a:lnTo>
                      <a:pt x="0" y="31463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FF33851-9CE5-5C62-2740-B7938AE29ED3}"/>
                </a:ext>
              </a:extLst>
            </p:cNvPr>
            <p:cNvSpPr/>
            <p:nvPr/>
          </p:nvSpPr>
          <p:spPr>
            <a:xfrm>
              <a:off x="2838971" y="1952997"/>
              <a:ext cx="20452" cy="35358"/>
            </a:xfrm>
            <a:custGeom>
              <a:avLst/>
              <a:gdLst>
                <a:gd name="connsiteX0" fmla="*/ 0 w 20452"/>
                <a:gd name="connsiteY0" fmla="*/ 0 h 35358"/>
                <a:gd name="connsiteX1" fmla="*/ 20452 w 20452"/>
                <a:gd name="connsiteY1" fmla="*/ 0 h 35358"/>
                <a:gd name="connsiteX2" fmla="*/ 20452 w 20452"/>
                <a:gd name="connsiteY2" fmla="*/ 35359 h 35358"/>
                <a:gd name="connsiteX3" fmla="*/ 0 w 20452"/>
                <a:gd name="connsiteY3" fmla="*/ 35359 h 3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52" h="35358">
                  <a:moveTo>
                    <a:pt x="0" y="0"/>
                  </a:moveTo>
                  <a:lnTo>
                    <a:pt x="20452" y="0"/>
                  </a:lnTo>
                  <a:lnTo>
                    <a:pt x="20452" y="35359"/>
                  </a:lnTo>
                  <a:lnTo>
                    <a:pt x="0" y="35359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8" name="Graphic 6">
              <a:extLst>
                <a:ext uri="{FF2B5EF4-FFF2-40B4-BE49-F238E27FC236}">
                  <a16:creationId xmlns:a16="http://schemas.microsoft.com/office/drawing/2014/main" id="{582F88AD-2975-D572-028D-21795346B80D}"/>
                </a:ext>
              </a:extLst>
            </p:cNvPr>
            <p:cNvGrpSpPr/>
            <p:nvPr/>
          </p:nvGrpSpPr>
          <p:grpSpPr>
            <a:xfrm>
              <a:off x="2795978" y="2078733"/>
              <a:ext cx="107733" cy="258674"/>
              <a:chOff x="2795978" y="2078733"/>
              <a:chExt cx="107733" cy="258674"/>
            </a:xfrm>
            <a:solidFill>
              <a:srgbClr val="F9EED5"/>
            </a:solidFill>
          </p:grpSpPr>
          <p:grpSp>
            <p:nvGrpSpPr>
              <p:cNvPr id="1117" name="Graphic 6">
                <a:extLst>
                  <a:ext uri="{FF2B5EF4-FFF2-40B4-BE49-F238E27FC236}">
                    <a16:creationId xmlns:a16="http://schemas.microsoft.com/office/drawing/2014/main" id="{BBF4BECD-20B1-EE32-55E2-4834314DAEF8}"/>
                  </a:ext>
                </a:extLst>
              </p:cNvPr>
              <p:cNvGrpSpPr/>
              <p:nvPr/>
            </p:nvGrpSpPr>
            <p:grpSpPr>
              <a:xfrm>
                <a:off x="2795978" y="2078733"/>
                <a:ext cx="44000" cy="258674"/>
                <a:chOff x="2795978" y="2078733"/>
                <a:chExt cx="44000" cy="258674"/>
              </a:xfrm>
              <a:solidFill>
                <a:srgbClr val="F9EED5"/>
              </a:solidFill>
            </p:grpSpPr>
            <p:grpSp>
              <p:nvGrpSpPr>
                <p:cNvPr id="1134" name="Graphic 6">
                  <a:extLst>
                    <a:ext uri="{FF2B5EF4-FFF2-40B4-BE49-F238E27FC236}">
                      <a16:creationId xmlns:a16="http://schemas.microsoft.com/office/drawing/2014/main" id="{5856D656-7914-6E44-8E14-B8545B49EFFD}"/>
                    </a:ext>
                  </a:extLst>
                </p:cNvPr>
                <p:cNvGrpSpPr/>
                <p:nvPr/>
              </p:nvGrpSpPr>
              <p:grpSpPr>
                <a:xfrm>
                  <a:off x="2795978" y="2078733"/>
                  <a:ext cx="44000" cy="33054"/>
                  <a:chOff x="2795978" y="2078733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60D16D18-77BA-93FB-AFC6-10A560C00EC5}"/>
                      </a:ext>
                    </a:extLst>
                  </p:cNvPr>
                  <p:cNvSpPr/>
                  <p:nvPr/>
                </p:nvSpPr>
                <p:spPr>
                  <a:xfrm>
                    <a:off x="2795978" y="2078733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C751D04D-62F8-296C-378B-A9AE8C0858D7}"/>
                      </a:ext>
                    </a:extLst>
                  </p:cNvPr>
                  <p:cNvSpPr/>
                  <p:nvPr/>
                </p:nvSpPr>
                <p:spPr>
                  <a:xfrm>
                    <a:off x="2828961" y="2078733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2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5" name="Graphic 6">
                  <a:extLst>
                    <a:ext uri="{FF2B5EF4-FFF2-40B4-BE49-F238E27FC236}">
                      <a16:creationId xmlns:a16="http://schemas.microsoft.com/office/drawing/2014/main" id="{EFC633C6-96B2-29F2-2387-F8BB772A2C9C}"/>
                    </a:ext>
                  </a:extLst>
                </p:cNvPr>
                <p:cNvGrpSpPr/>
                <p:nvPr/>
              </p:nvGrpSpPr>
              <p:grpSpPr>
                <a:xfrm>
                  <a:off x="2795978" y="2133032"/>
                  <a:ext cx="44000" cy="33054"/>
                  <a:chOff x="2795978" y="2133032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822C13F9-3059-AC2F-3B4F-6C146B846D30}"/>
                      </a:ext>
                    </a:extLst>
                  </p:cNvPr>
                  <p:cNvSpPr/>
                  <p:nvPr/>
                </p:nvSpPr>
                <p:spPr>
                  <a:xfrm>
                    <a:off x="2795978" y="2133032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64489690-2225-1C2E-3949-538729ACE38D}"/>
                      </a:ext>
                    </a:extLst>
                  </p:cNvPr>
                  <p:cNvSpPr/>
                  <p:nvPr/>
                </p:nvSpPr>
                <p:spPr>
                  <a:xfrm>
                    <a:off x="2828961" y="2133032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2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6" name="Graphic 6">
                  <a:extLst>
                    <a:ext uri="{FF2B5EF4-FFF2-40B4-BE49-F238E27FC236}">
                      <a16:creationId xmlns:a16="http://schemas.microsoft.com/office/drawing/2014/main" id="{C8801959-E6F7-E2D5-7AD4-CD3F9971924F}"/>
                    </a:ext>
                  </a:extLst>
                </p:cNvPr>
                <p:cNvGrpSpPr/>
                <p:nvPr/>
              </p:nvGrpSpPr>
              <p:grpSpPr>
                <a:xfrm>
                  <a:off x="2795978" y="2189995"/>
                  <a:ext cx="44000" cy="32982"/>
                  <a:chOff x="2795978" y="2189995"/>
                  <a:chExt cx="44000" cy="32982"/>
                </a:xfrm>
                <a:solidFill>
                  <a:srgbClr val="F9EED5"/>
                </a:solidFill>
              </p:grpSpPr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F25933C9-7574-18AC-0D51-BA37C4F41513}"/>
                      </a:ext>
                    </a:extLst>
                  </p:cNvPr>
                  <p:cNvSpPr/>
                  <p:nvPr/>
                </p:nvSpPr>
                <p:spPr>
                  <a:xfrm>
                    <a:off x="2795978" y="2189995"/>
                    <a:ext cx="11018" cy="32982"/>
                  </a:xfrm>
                  <a:custGeom>
                    <a:avLst/>
                    <a:gdLst>
                      <a:gd name="connsiteX0" fmla="*/ 10874 w 11018"/>
                      <a:gd name="connsiteY0" fmla="*/ 6121 h 32982"/>
                      <a:gd name="connsiteX1" fmla="*/ 5473 w 11018"/>
                      <a:gd name="connsiteY1" fmla="*/ 0 h 32982"/>
                      <a:gd name="connsiteX2" fmla="*/ 0 w 11018"/>
                      <a:gd name="connsiteY2" fmla="*/ 6121 h 32982"/>
                      <a:gd name="connsiteX3" fmla="*/ 0 w 11018"/>
                      <a:gd name="connsiteY3" fmla="*/ 6121 h 32982"/>
                      <a:gd name="connsiteX4" fmla="*/ 0 w 11018"/>
                      <a:gd name="connsiteY4" fmla="*/ 32983 h 32982"/>
                      <a:gd name="connsiteX5" fmla="*/ 11018 w 11018"/>
                      <a:gd name="connsiteY5" fmla="*/ 32983 h 32982"/>
                      <a:gd name="connsiteX6" fmla="*/ 11018 w 11018"/>
                      <a:gd name="connsiteY6" fmla="*/ 6121 h 32982"/>
                      <a:gd name="connsiteX7" fmla="*/ 11018 w 11018"/>
                      <a:gd name="connsiteY7" fmla="*/ 6121 h 32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2982">
                        <a:moveTo>
                          <a:pt x="10874" y="6121"/>
                        </a:moveTo>
                        <a:cubicBezTo>
                          <a:pt x="10730" y="2665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21"/>
                        </a:cubicBezTo>
                        <a:lnTo>
                          <a:pt x="0" y="6121"/>
                        </a:lnTo>
                        <a:lnTo>
                          <a:pt x="0" y="32983"/>
                        </a:lnTo>
                        <a:lnTo>
                          <a:pt x="11018" y="32983"/>
                        </a:lnTo>
                        <a:lnTo>
                          <a:pt x="11018" y="6121"/>
                        </a:lnTo>
                        <a:lnTo>
                          <a:pt x="11018" y="612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231952A5-3B93-8B6F-C161-58BEE297E73D}"/>
                      </a:ext>
                    </a:extLst>
                  </p:cNvPr>
                  <p:cNvSpPr/>
                  <p:nvPr/>
                </p:nvSpPr>
                <p:spPr>
                  <a:xfrm>
                    <a:off x="2828961" y="2189995"/>
                    <a:ext cx="11018" cy="32982"/>
                  </a:xfrm>
                  <a:custGeom>
                    <a:avLst/>
                    <a:gdLst>
                      <a:gd name="connsiteX0" fmla="*/ 10874 w 11018"/>
                      <a:gd name="connsiteY0" fmla="*/ 6121 h 32982"/>
                      <a:gd name="connsiteX1" fmla="*/ 5473 w 11018"/>
                      <a:gd name="connsiteY1" fmla="*/ 0 h 32982"/>
                      <a:gd name="connsiteX2" fmla="*/ 0 w 11018"/>
                      <a:gd name="connsiteY2" fmla="*/ 6121 h 32982"/>
                      <a:gd name="connsiteX3" fmla="*/ 0 w 11018"/>
                      <a:gd name="connsiteY3" fmla="*/ 6121 h 32982"/>
                      <a:gd name="connsiteX4" fmla="*/ 0 w 11018"/>
                      <a:gd name="connsiteY4" fmla="*/ 32983 h 32982"/>
                      <a:gd name="connsiteX5" fmla="*/ 11018 w 11018"/>
                      <a:gd name="connsiteY5" fmla="*/ 32983 h 32982"/>
                      <a:gd name="connsiteX6" fmla="*/ 11018 w 11018"/>
                      <a:gd name="connsiteY6" fmla="*/ 6121 h 32982"/>
                      <a:gd name="connsiteX7" fmla="*/ 10946 w 11018"/>
                      <a:gd name="connsiteY7" fmla="*/ 6121 h 32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2982">
                        <a:moveTo>
                          <a:pt x="10874" y="6121"/>
                        </a:moveTo>
                        <a:cubicBezTo>
                          <a:pt x="10730" y="2665"/>
                          <a:pt x="8354" y="0"/>
                          <a:pt x="5473" y="0"/>
                        </a:cubicBezTo>
                        <a:cubicBezTo>
                          <a:pt x="2592" y="0"/>
                          <a:pt x="144" y="2737"/>
                          <a:pt x="0" y="6121"/>
                        </a:cubicBezTo>
                        <a:lnTo>
                          <a:pt x="0" y="6121"/>
                        </a:lnTo>
                        <a:lnTo>
                          <a:pt x="0" y="32983"/>
                        </a:lnTo>
                        <a:lnTo>
                          <a:pt x="11018" y="32983"/>
                        </a:lnTo>
                        <a:lnTo>
                          <a:pt x="11018" y="6121"/>
                        </a:lnTo>
                        <a:lnTo>
                          <a:pt x="10946" y="612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7" name="Graphic 6">
                  <a:extLst>
                    <a:ext uri="{FF2B5EF4-FFF2-40B4-BE49-F238E27FC236}">
                      <a16:creationId xmlns:a16="http://schemas.microsoft.com/office/drawing/2014/main" id="{9EB91133-1F63-E4C1-2B3C-AC2695BE5CAA}"/>
                    </a:ext>
                  </a:extLst>
                </p:cNvPr>
                <p:cNvGrpSpPr/>
                <p:nvPr/>
              </p:nvGrpSpPr>
              <p:grpSpPr>
                <a:xfrm>
                  <a:off x="2795978" y="2246310"/>
                  <a:ext cx="44000" cy="33054"/>
                  <a:chOff x="2795978" y="2246310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C2359F0A-FDE6-BC8D-B094-00198B8BEF00}"/>
                      </a:ext>
                    </a:extLst>
                  </p:cNvPr>
                  <p:cNvSpPr/>
                  <p:nvPr/>
                </p:nvSpPr>
                <p:spPr>
                  <a:xfrm>
                    <a:off x="2795978" y="2246310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6"/>
                          <a:pt x="8354" y="0"/>
                          <a:pt x="5473" y="0"/>
                        </a:cubicBezTo>
                        <a:cubicBezTo>
                          <a:pt x="2593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B8C07568-51CB-4D8C-0413-E0D85AA1369C}"/>
                      </a:ext>
                    </a:extLst>
                  </p:cNvPr>
                  <p:cNvSpPr/>
                  <p:nvPr/>
                </p:nvSpPr>
                <p:spPr>
                  <a:xfrm>
                    <a:off x="2828961" y="2246310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6"/>
                          <a:pt x="8354" y="0"/>
                          <a:pt x="5473" y="0"/>
                        </a:cubicBezTo>
                        <a:cubicBezTo>
                          <a:pt x="2592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8" name="Graphic 6">
                  <a:extLst>
                    <a:ext uri="{FF2B5EF4-FFF2-40B4-BE49-F238E27FC236}">
                      <a16:creationId xmlns:a16="http://schemas.microsoft.com/office/drawing/2014/main" id="{8412944B-B423-247A-57C9-E3A05BB00238}"/>
                    </a:ext>
                  </a:extLst>
                </p:cNvPr>
                <p:cNvGrpSpPr/>
                <p:nvPr/>
              </p:nvGrpSpPr>
              <p:grpSpPr>
                <a:xfrm>
                  <a:off x="2795978" y="2304354"/>
                  <a:ext cx="44000" cy="33054"/>
                  <a:chOff x="2795978" y="2304354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6F068B3-9431-9AA7-0315-E8AAAB18C661}"/>
                      </a:ext>
                    </a:extLst>
                  </p:cNvPr>
                  <p:cNvSpPr/>
                  <p:nvPr/>
                </p:nvSpPr>
                <p:spPr>
                  <a:xfrm>
                    <a:off x="2795978" y="2304354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CCE49E3F-25E5-09AB-947B-8B29F05D24B2}"/>
                      </a:ext>
                    </a:extLst>
                  </p:cNvPr>
                  <p:cNvSpPr/>
                  <p:nvPr/>
                </p:nvSpPr>
                <p:spPr>
                  <a:xfrm>
                    <a:off x="2828961" y="2304354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2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118" name="Graphic 6">
                <a:extLst>
                  <a:ext uri="{FF2B5EF4-FFF2-40B4-BE49-F238E27FC236}">
                    <a16:creationId xmlns:a16="http://schemas.microsoft.com/office/drawing/2014/main" id="{B5BCFDB5-ED18-B6FC-E51B-A57760214FCE}"/>
                  </a:ext>
                </a:extLst>
              </p:cNvPr>
              <p:cNvGrpSpPr/>
              <p:nvPr/>
            </p:nvGrpSpPr>
            <p:grpSpPr>
              <a:xfrm>
                <a:off x="2859567" y="2078733"/>
                <a:ext cx="44144" cy="258674"/>
                <a:chOff x="2859567" y="2078733"/>
                <a:chExt cx="44144" cy="258674"/>
              </a:xfrm>
              <a:solidFill>
                <a:srgbClr val="F9EED5"/>
              </a:solidFill>
            </p:grpSpPr>
            <p:grpSp>
              <p:nvGrpSpPr>
                <p:cNvPr id="1119" name="Graphic 6">
                  <a:extLst>
                    <a:ext uri="{FF2B5EF4-FFF2-40B4-BE49-F238E27FC236}">
                      <a16:creationId xmlns:a16="http://schemas.microsoft.com/office/drawing/2014/main" id="{BF9687EE-C568-5BA2-6ECD-D6C7D08ADAF7}"/>
                    </a:ext>
                  </a:extLst>
                </p:cNvPr>
                <p:cNvGrpSpPr/>
                <p:nvPr/>
              </p:nvGrpSpPr>
              <p:grpSpPr>
                <a:xfrm>
                  <a:off x="2859567" y="2078733"/>
                  <a:ext cx="44144" cy="33054"/>
                  <a:chOff x="2859567" y="2078733"/>
                  <a:chExt cx="44144" cy="33054"/>
                </a:xfrm>
                <a:solidFill>
                  <a:srgbClr val="F9EED5"/>
                </a:solidFill>
              </p:grpSpPr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8F0ABEA0-9C39-F5D0-2D5B-72F67BED6DAD}"/>
                      </a:ext>
                    </a:extLst>
                  </p:cNvPr>
                  <p:cNvSpPr/>
                  <p:nvPr/>
                </p:nvSpPr>
                <p:spPr>
                  <a:xfrm>
                    <a:off x="2859567" y="2078733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150C02C0-BED0-C004-3F70-1DA3D83172E2}"/>
                      </a:ext>
                    </a:extLst>
                  </p:cNvPr>
                  <p:cNvSpPr/>
                  <p:nvPr/>
                </p:nvSpPr>
                <p:spPr>
                  <a:xfrm>
                    <a:off x="2892693" y="2078733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2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20" name="Graphic 6">
                  <a:extLst>
                    <a:ext uri="{FF2B5EF4-FFF2-40B4-BE49-F238E27FC236}">
                      <a16:creationId xmlns:a16="http://schemas.microsoft.com/office/drawing/2014/main" id="{D3AB951B-EEE0-A703-D219-378B10E3C7EF}"/>
                    </a:ext>
                  </a:extLst>
                </p:cNvPr>
                <p:cNvGrpSpPr/>
                <p:nvPr/>
              </p:nvGrpSpPr>
              <p:grpSpPr>
                <a:xfrm>
                  <a:off x="2859567" y="2133032"/>
                  <a:ext cx="44144" cy="33054"/>
                  <a:chOff x="2859567" y="2133032"/>
                  <a:chExt cx="44144" cy="33054"/>
                </a:xfrm>
                <a:solidFill>
                  <a:srgbClr val="F9EED5"/>
                </a:solidFill>
              </p:grpSpPr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0DCCA4BD-4814-6D7B-0825-B31FFDFA2B7B}"/>
                      </a:ext>
                    </a:extLst>
                  </p:cNvPr>
                  <p:cNvSpPr/>
                  <p:nvPr/>
                </p:nvSpPr>
                <p:spPr>
                  <a:xfrm>
                    <a:off x="2859567" y="2133032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A6485FE6-C50C-8875-DF22-9E0CE4EA2DD7}"/>
                      </a:ext>
                    </a:extLst>
                  </p:cNvPr>
                  <p:cNvSpPr/>
                  <p:nvPr/>
                </p:nvSpPr>
                <p:spPr>
                  <a:xfrm>
                    <a:off x="2892693" y="2133032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2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21" name="Graphic 6">
                  <a:extLst>
                    <a:ext uri="{FF2B5EF4-FFF2-40B4-BE49-F238E27FC236}">
                      <a16:creationId xmlns:a16="http://schemas.microsoft.com/office/drawing/2014/main" id="{EFA72387-845D-0E8C-AC7B-8AB14DC66D85}"/>
                    </a:ext>
                  </a:extLst>
                </p:cNvPr>
                <p:cNvGrpSpPr/>
                <p:nvPr/>
              </p:nvGrpSpPr>
              <p:grpSpPr>
                <a:xfrm>
                  <a:off x="2859567" y="2189995"/>
                  <a:ext cx="44144" cy="32982"/>
                  <a:chOff x="2859567" y="2189995"/>
                  <a:chExt cx="44144" cy="32982"/>
                </a:xfrm>
                <a:solidFill>
                  <a:srgbClr val="F9EED5"/>
                </a:solidFill>
              </p:grpSpPr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4519A1-19FA-B470-BBEA-F87419B653B6}"/>
                      </a:ext>
                    </a:extLst>
                  </p:cNvPr>
                  <p:cNvSpPr/>
                  <p:nvPr/>
                </p:nvSpPr>
                <p:spPr>
                  <a:xfrm>
                    <a:off x="2859567" y="2189995"/>
                    <a:ext cx="11018" cy="32982"/>
                  </a:xfrm>
                  <a:custGeom>
                    <a:avLst/>
                    <a:gdLst>
                      <a:gd name="connsiteX0" fmla="*/ 10946 w 11018"/>
                      <a:gd name="connsiteY0" fmla="*/ 6121 h 32982"/>
                      <a:gd name="connsiteX1" fmla="*/ 5473 w 11018"/>
                      <a:gd name="connsiteY1" fmla="*/ 0 h 32982"/>
                      <a:gd name="connsiteX2" fmla="*/ 0 w 11018"/>
                      <a:gd name="connsiteY2" fmla="*/ 6121 h 32982"/>
                      <a:gd name="connsiteX3" fmla="*/ 0 w 11018"/>
                      <a:gd name="connsiteY3" fmla="*/ 6121 h 32982"/>
                      <a:gd name="connsiteX4" fmla="*/ 0 w 11018"/>
                      <a:gd name="connsiteY4" fmla="*/ 32983 h 32982"/>
                      <a:gd name="connsiteX5" fmla="*/ 11018 w 11018"/>
                      <a:gd name="connsiteY5" fmla="*/ 32983 h 32982"/>
                      <a:gd name="connsiteX6" fmla="*/ 11018 w 11018"/>
                      <a:gd name="connsiteY6" fmla="*/ 6121 h 32982"/>
                      <a:gd name="connsiteX7" fmla="*/ 10946 w 11018"/>
                      <a:gd name="connsiteY7" fmla="*/ 6121 h 32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2982">
                        <a:moveTo>
                          <a:pt x="10946" y="6121"/>
                        </a:moveTo>
                        <a:cubicBezTo>
                          <a:pt x="10802" y="2665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21"/>
                        </a:cubicBezTo>
                        <a:lnTo>
                          <a:pt x="0" y="6121"/>
                        </a:lnTo>
                        <a:lnTo>
                          <a:pt x="0" y="32983"/>
                        </a:lnTo>
                        <a:lnTo>
                          <a:pt x="11018" y="32983"/>
                        </a:lnTo>
                        <a:lnTo>
                          <a:pt x="11018" y="6121"/>
                        </a:lnTo>
                        <a:lnTo>
                          <a:pt x="10946" y="612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51476A2C-E532-5201-2EF9-8C439B4353A9}"/>
                      </a:ext>
                    </a:extLst>
                  </p:cNvPr>
                  <p:cNvSpPr/>
                  <p:nvPr/>
                </p:nvSpPr>
                <p:spPr>
                  <a:xfrm>
                    <a:off x="2892693" y="2189995"/>
                    <a:ext cx="11018" cy="32982"/>
                  </a:xfrm>
                  <a:custGeom>
                    <a:avLst/>
                    <a:gdLst>
                      <a:gd name="connsiteX0" fmla="*/ 10874 w 11018"/>
                      <a:gd name="connsiteY0" fmla="*/ 6121 h 32982"/>
                      <a:gd name="connsiteX1" fmla="*/ 5473 w 11018"/>
                      <a:gd name="connsiteY1" fmla="*/ 0 h 32982"/>
                      <a:gd name="connsiteX2" fmla="*/ 0 w 11018"/>
                      <a:gd name="connsiteY2" fmla="*/ 6121 h 32982"/>
                      <a:gd name="connsiteX3" fmla="*/ 0 w 11018"/>
                      <a:gd name="connsiteY3" fmla="*/ 6121 h 32982"/>
                      <a:gd name="connsiteX4" fmla="*/ 0 w 11018"/>
                      <a:gd name="connsiteY4" fmla="*/ 32983 h 32982"/>
                      <a:gd name="connsiteX5" fmla="*/ 11018 w 11018"/>
                      <a:gd name="connsiteY5" fmla="*/ 32983 h 32982"/>
                      <a:gd name="connsiteX6" fmla="*/ 11018 w 11018"/>
                      <a:gd name="connsiteY6" fmla="*/ 6121 h 32982"/>
                      <a:gd name="connsiteX7" fmla="*/ 11018 w 11018"/>
                      <a:gd name="connsiteY7" fmla="*/ 6121 h 32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2982">
                        <a:moveTo>
                          <a:pt x="10874" y="6121"/>
                        </a:moveTo>
                        <a:cubicBezTo>
                          <a:pt x="10730" y="2665"/>
                          <a:pt x="8354" y="0"/>
                          <a:pt x="5473" y="0"/>
                        </a:cubicBezTo>
                        <a:cubicBezTo>
                          <a:pt x="2592" y="0"/>
                          <a:pt x="144" y="2737"/>
                          <a:pt x="0" y="6121"/>
                        </a:cubicBezTo>
                        <a:lnTo>
                          <a:pt x="0" y="6121"/>
                        </a:lnTo>
                        <a:lnTo>
                          <a:pt x="0" y="32983"/>
                        </a:lnTo>
                        <a:lnTo>
                          <a:pt x="11018" y="32983"/>
                        </a:lnTo>
                        <a:lnTo>
                          <a:pt x="11018" y="6121"/>
                        </a:lnTo>
                        <a:lnTo>
                          <a:pt x="11018" y="612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22" name="Graphic 6">
                  <a:extLst>
                    <a:ext uri="{FF2B5EF4-FFF2-40B4-BE49-F238E27FC236}">
                      <a16:creationId xmlns:a16="http://schemas.microsoft.com/office/drawing/2014/main" id="{170C7B76-DB68-4A30-7F27-CE069E02C0D3}"/>
                    </a:ext>
                  </a:extLst>
                </p:cNvPr>
                <p:cNvGrpSpPr/>
                <p:nvPr/>
              </p:nvGrpSpPr>
              <p:grpSpPr>
                <a:xfrm>
                  <a:off x="2859567" y="2246310"/>
                  <a:ext cx="44144" cy="33054"/>
                  <a:chOff x="2859567" y="2246310"/>
                  <a:chExt cx="44144" cy="33054"/>
                </a:xfrm>
                <a:solidFill>
                  <a:srgbClr val="F9EED5"/>
                </a:solidFill>
              </p:grpSpPr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3211E08-59A1-0B8C-E89E-010394EE7B20}"/>
                      </a:ext>
                    </a:extLst>
                  </p:cNvPr>
                  <p:cNvSpPr/>
                  <p:nvPr/>
                </p:nvSpPr>
                <p:spPr>
                  <a:xfrm>
                    <a:off x="2859567" y="2246310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C2472AE5-DEDF-62B6-2027-46B23F7E2501}"/>
                      </a:ext>
                    </a:extLst>
                  </p:cNvPr>
                  <p:cNvSpPr/>
                  <p:nvPr/>
                </p:nvSpPr>
                <p:spPr>
                  <a:xfrm>
                    <a:off x="2892693" y="2246310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6"/>
                          <a:pt x="8354" y="0"/>
                          <a:pt x="5473" y="0"/>
                        </a:cubicBezTo>
                        <a:cubicBezTo>
                          <a:pt x="2592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23" name="Graphic 6">
                  <a:extLst>
                    <a:ext uri="{FF2B5EF4-FFF2-40B4-BE49-F238E27FC236}">
                      <a16:creationId xmlns:a16="http://schemas.microsoft.com/office/drawing/2014/main" id="{6E3D8DA4-E033-8C6B-DFF2-E1929EC6968C}"/>
                    </a:ext>
                  </a:extLst>
                </p:cNvPr>
                <p:cNvGrpSpPr/>
                <p:nvPr/>
              </p:nvGrpSpPr>
              <p:grpSpPr>
                <a:xfrm>
                  <a:off x="2859567" y="2304354"/>
                  <a:ext cx="44144" cy="33054"/>
                  <a:chOff x="2859567" y="2304354"/>
                  <a:chExt cx="44144" cy="33054"/>
                </a:xfrm>
                <a:solidFill>
                  <a:srgbClr val="F9EED5"/>
                </a:solidFill>
              </p:grpSpPr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F5D34F0F-A21B-D0EF-978D-614309AD7C77}"/>
                      </a:ext>
                    </a:extLst>
                  </p:cNvPr>
                  <p:cNvSpPr/>
                  <p:nvPr/>
                </p:nvSpPr>
                <p:spPr>
                  <a:xfrm>
                    <a:off x="2859567" y="2304354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43AE1FFB-A58A-C8A3-D8F9-8C8244328BC4}"/>
                      </a:ext>
                    </a:extLst>
                  </p:cNvPr>
                  <p:cNvSpPr/>
                  <p:nvPr/>
                </p:nvSpPr>
                <p:spPr>
                  <a:xfrm>
                    <a:off x="2892693" y="2304354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2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9" name="Graphic 6">
              <a:extLst>
                <a:ext uri="{FF2B5EF4-FFF2-40B4-BE49-F238E27FC236}">
                  <a16:creationId xmlns:a16="http://schemas.microsoft.com/office/drawing/2014/main" id="{A7CA4203-0498-4576-7F33-69D21BA07904}"/>
                </a:ext>
              </a:extLst>
            </p:cNvPr>
            <p:cNvGrpSpPr/>
            <p:nvPr/>
          </p:nvGrpSpPr>
          <p:grpSpPr>
            <a:xfrm>
              <a:off x="2934389" y="1976113"/>
              <a:ext cx="150509" cy="394277"/>
              <a:chOff x="2934389" y="1976113"/>
              <a:chExt cx="150509" cy="394277"/>
            </a:xfrm>
          </p:grpSpPr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48F236B0-2216-69E3-21EE-30C98672D796}"/>
                  </a:ext>
                </a:extLst>
              </p:cNvPr>
              <p:cNvSpPr/>
              <p:nvPr/>
            </p:nvSpPr>
            <p:spPr>
              <a:xfrm>
                <a:off x="2935614" y="1976113"/>
                <a:ext cx="148709" cy="80583"/>
              </a:xfrm>
              <a:custGeom>
                <a:avLst/>
                <a:gdLst>
                  <a:gd name="connsiteX0" fmla="*/ 148709 w 148709"/>
                  <a:gd name="connsiteY0" fmla="*/ 80584 h 80583"/>
                  <a:gd name="connsiteX1" fmla="*/ 0 w 148709"/>
                  <a:gd name="connsiteY1" fmla="*/ 80584 h 80583"/>
                  <a:gd name="connsiteX2" fmla="*/ 29238 w 148709"/>
                  <a:gd name="connsiteY2" fmla="*/ 0 h 80583"/>
                  <a:gd name="connsiteX3" fmla="*/ 119471 w 148709"/>
                  <a:gd name="connsiteY3" fmla="*/ 0 h 80583"/>
                  <a:gd name="connsiteX4" fmla="*/ 148709 w 148709"/>
                  <a:gd name="connsiteY4" fmla="*/ 80584 h 80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709" h="80583">
                    <a:moveTo>
                      <a:pt x="148709" y="80584"/>
                    </a:moveTo>
                    <a:lnTo>
                      <a:pt x="0" y="80584"/>
                    </a:lnTo>
                    <a:lnTo>
                      <a:pt x="29238" y="0"/>
                    </a:lnTo>
                    <a:lnTo>
                      <a:pt x="119471" y="0"/>
                    </a:lnTo>
                    <a:lnTo>
                      <a:pt x="148709" y="8058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3AF02E73-0A9A-69D9-ACD4-A9D93B34C7AE}"/>
                  </a:ext>
                </a:extLst>
              </p:cNvPr>
              <p:cNvSpPr/>
              <p:nvPr/>
            </p:nvSpPr>
            <p:spPr>
              <a:xfrm>
                <a:off x="2934389" y="2055761"/>
                <a:ext cx="150509" cy="314629"/>
              </a:xfrm>
              <a:custGeom>
                <a:avLst/>
                <a:gdLst>
                  <a:gd name="connsiteX0" fmla="*/ 0 w 150509"/>
                  <a:gd name="connsiteY0" fmla="*/ 0 h 314629"/>
                  <a:gd name="connsiteX1" fmla="*/ 150509 w 150509"/>
                  <a:gd name="connsiteY1" fmla="*/ 0 h 314629"/>
                  <a:gd name="connsiteX2" fmla="*/ 150509 w 150509"/>
                  <a:gd name="connsiteY2" fmla="*/ 314630 h 314629"/>
                  <a:gd name="connsiteX3" fmla="*/ 0 w 150509"/>
                  <a:gd name="connsiteY3" fmla="*/ 314630 h 314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509" h="314629">
                    <a:moveTo>
                      <a:pt x="0" y="0"/>
                    </a:moveTo>
                    <a:lnTo>
                      <a:pt x="150509" y="0"/>
                    </a:lnTo>
                    <a:lnTo>
                      <a:pt x="150509" y="314630"/>
                    </a:lnTo>
                    <a:lnTo>
                      <a:pt x="0" y="314630"/>
                    </a:lnTo>
                    <a:close/>
                  </a:path>
                </a:pathLst>
              </a:custGeom>
              <a:solidFill>
                <a:srgbClr val="871F6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958FDC6-AFDA-00B8-7FBF-98C9136E38FC}"/>
                </a:ext>
              </a:extLst>
            </p:cNvPr>
            <p:cNvSpPr/>
            <p:nvPr/>
          </p:nvSpPr>
          <p:spPr>
            <a:xfrm>
              <a:off x="2998482" y="1952997"/>
              <a:ext cx="20452" cy="35358"/>
            </a:xfrm>
            <a:custGeom>
              <a:avLst/>
              <a:gdLst>
                <a:gd name="connsiteX0" fmla="*/ 0 w 20452"/>
                <a:gd name="connsiteY0" fmla="*/ 0 h 35358"/>
                <a:gd name="connsiteX1" fmla="*/ 20452 w 20452"/>
                <a:gd name="connsiteY1" fmla="*/ 0 h 35358"/>
                <a:gd name="connsiteX2" fmla="*/ 20452 w 20452"/>
                <a:gd name="connsiteY2" fmla="*/ 35359 h 35358"/>
                <a:gd name="connsiteX3" fmla="*/ 0 w 20452"/>
                <a:gd name="connsiteY3" fmla="*/ 35359 h 3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52" h="35358">
                  <a:moveTo>
                    <a:pt x="0" y="0"/>
                  </a:moveTo>
                  <a:lnTo>
                    <a:pt x="20452" y="0"/>
                  </a:lnTo>
                  <a:lnTo>
                    <a:pt x="20452" y="35359"/>
                  </a:lnTo>
                  <a:lnTo>
                    <a:pt x="0" y="35359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1" name="Graphic 6">
              <a:extLst>
                <a:ext uri="{FF2B5EF4-FFF2-40B4-BE49-F238E27FC236}">
                  <a16:creationId xmlns:a16="http://schemas.microsoft.com/office/drawing/2014/main" id="{A28069FE-2134-0AC2-AC48-8030DE00CDD1}"/>
                </a:ext>
              </a:extLst>
            </p:cNvPr>
            <p:cNvGrpSpPr/>
            <p:nvPr/>
          </p:nvGrpSpPr>
          <p:grpSpPr>
            <a:xfrm>
              <a:off x="3231016" y="1809760"/>
              <a:ext cx="121992" cy="562574"/>
              <a:chOff x="3231016" y="1809760"/>
              <a:chExt cx="121992" cy="562574"/>
            </a:xfrm>
          </p:grpSpPr>
          <p:grpSp>
            <p:nvGrpSpPr>
              <p:cNvPr id="1103" name="Graphic 6">
                <a:extLst>
                  <a:ext uri="{FF2B5EF4-FFF2-40B4-BE49-F238E27FC236}">
                    <a16:creationId xmlns:a16="http://schemas.microsoft.com/office/drawing/2014/main" id="{27E7BB82-F3A0-446C-7DC3-AFE62DAC0300}"/>
                  </a:ext>
                </a:extLst>
              </p:cNvPr>
              <p:cNvGrpSpPr/>
              <p:nvPr/>
            </p:nvGrpSpPr>
            <p:grpSpPr>
              <a:xfrm>
                <a:off x="3231016" y="1809760"/>
                <a:ext cx="29525" cy="173698"/>
                <a:chOff x="3231016" y="1809760"/>
                <a:chExt cx="29525" cy="173698"/>
              </a:xfrm>
              <a:solidFill>
                <a:srgbClr val="28A4A8"/>
              </a:solidFill>
            </p:grpSpPr>
            <p:sp>
              <p:nvSpPr>
                <p:cNvPr id="1111" name="Freeform: Shape 1110">
                  <a:extLst>
                    <a:ext uri="{FF2B5EF4-FFF2-40B4-BE49-F238E27FC236}">
                      <a16:creationId xmlns:a16="http://schemas.microsoft.com/office/drawing/2014/main" id="{82F125DA-D636-5330-A462-95441DFA4566}"/>
                    </a:ext>
                  </a:extLst>
                </p:cNvPr>
                <p:cNvSpPr/>
                <p:nvPr/>
              </p:nvSpPr>
              <p:spPr>
                <a:xfrm>
                  <a:off x="3231808" y="1861827"/>
                  <a:ext cx="27941" cy="121631"/>
                </a:xfrm>
                <a:custGeom>
                  <a:avLst/>
                  <a:gdLst>
                    <a:gd name="connsiteX0" fmla="*/ 0 w 27941"/>
                    <a:gd name="connsiteY0" fmla="*/ 0 h 121631"/>
                    <a:gd name="connsiteX1" fmla="*/ 27942 w 27941"/>
                    <a:gd name="connsiteY1" fmla="*/ 0 h 121631"/>
                    <a:gd name="connsiteX2" fmla="*/ 27942 w 27941"/>
                    <a:gd name="connsiteY2" fmla="*/ 121632 h 121631"/>
                    <a:gd name="connsiteX3" fmla="*/ 0 w 27941"/>
                    <a:gd name="connsiteY3" fmla="*/ 121632 h 121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941" h="121631">
                      <a:moveTo>
                        <a:pt x="0" y="0"/>
                      </a:moveTo>
                      <a:lnTo>
                        <a:pt x="27942" y="0"/>
                      </a:lnTo>
                      <a:lnTo>
                        <a:pt x="27942" y="121632"/>
                      </a:lnTo>
                      <a:lnTo>
                        <a:pt x="0" y="121632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112" name="Freeform: Shape 1111">
                  <a:extLst>
                    <a:ext uri="{FF2B5EF4-FFF2-40B4-BE49-F238E27FC236}">
                      <a16:creationId xmlns:a16="http://schemas.microsoft.com/office/drawing/2014/main" id="{DE69D6B2-87FD-D4BA-ECA0-87D0BB437BD7}"/>
                    </a:ext>
                  </a:extLst>
                </p:cNvPr>
                <p:cNvSpPr/>
                <p:nvPr/>
              </p:nvSpPr>
              <p:spPr>
                <a:xfrm>
                  <a:off x="3231016" y="1845263"/>
                  <a:ext cx="29525" cy="16779"/>
                </a:xfrm>
                <a:custGeom>
                  <a:avLst/>
                  <a:gdLst>
                    <a:gd name="connsiteX0" fmla="*/ 29526 w 29525"/>
                    <a:gd name="connsiteY0" fmla="*/ 16779 h 16779"/>
                    <a:gd name="connsiteX1" fmla="*/ 0 w 29525"/>
                    <a:gd name="connsiteY1" fmla="*/ 16779 h 16779"/>
                    <a:gd name="connsiteX2" fmla="*/ 5833 w 29525"/>
                    <a:gd name="connsiteY2" fmla="*/ 0 h 16779"/>
                    <a:gd name="connsiteX3" fmla="*/ 23693 w 29525"/>
                    <a:gd name="connsiteY3" fmla="*/ 0 h 16779"/>
                    <a:gd name="connsiteX4" fmla="*/ 29526 w 29525"/>
                    <a:gd name="connsiteY4" fmla="*/ 16779 h 16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25" h="16779">
                      <a:moveTo>
                        <a:pt x="29526" y="16779"/>
                      </a:moveTo>
                      <a:lnTo>
                        <a:pt x="0" y="16779"/>
                      </a:lnTo>
                      <a:lnTo>
                        <a:pt x="5833" y="0"/>
                      </a:lnTo>
                      <a:lnTo>
                        <a:pt x="23693" y="0"/>
                      </a:lnTo>
                      <a:lnTo>
                        <a:pt x="29526" y="16779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3" name="Freeform: Shape 1112">
                  <a:extLst>
                    <a:ext uri="{FF2B5EF4-FFF2-40B4-BE49-F238E27FC236}">
                      <a16:creationId xmlns:a16="http://schemas.microsoft.com/office/drawing/2014/main" id="{12505F29-0BBB-F925-1B1E-5DDC9AB940A4}"/>
                    </a:ext>
                  </a:extLst>
                </p:cNvPr>
                <p:cNvSpPr/>
                <p:nvPr/>
              </p:nvSpPr>
              <p:spPr>
                <a:xfrm>
                  <a:off x="3236849" y="1809760"/>
                  <a:ext cx="17859" cy="24556"/>
                </a:xfrm>
                <a:custGeom>
                  <a:avLst/>
                  <a:gdLst>
                    <a:gd name="connsiteX0" fmla="*/ 17860 w 17859"/>
                    <a:gd name="connsiteY0" fmla="*/ 24557 h 24556"/>
                    <a:gd name="connsiteX1" fmla="*/ 0 w 17859"/>
                    <a:gd name="connsiteY1" fmla="*/ 24557 h 24556"/>
                    <a:gd name="connsiteX2" fmla="*/ 8498 w 17859"/>
                    <a:gd name="connsiteY2" fmla="*/ 0 h 24556"/>
                    <a:gd name="connsiteX3" fmla="*/ 9362 w 17859"/>
                    <a:gd name="connsiteY3" fmla="*/ 0 h 24556"/>
                    <a:gd name="connsiteX4" fmla="*/ 17860 w 17859"/>
                    <a:gd name="connsiteY4" fmla="*/ 24557 h 2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9" h="24556">
                      <a:moveTo>
                        <a:pt x="17860" y="24557"/>
                      </a:moveTo>
                      <a:lnTo>
                        <a:pt x="0" y="24557"/>
                      </a:lnTo>
                      <a:lnTo>
                        <a:pt x="8498" y="0"/>
                      </a:lnTo>
                      <a:lnTo>
                        <a:pt x="9362" y="0"/>
                      </a:lnTo>
                      <a:lnTo>
                        <a:pt x="17860" y="2455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4" name="Freeform: Shape 1113">
                  <a:extLst>
                    <a:ext uri="{FF2B5EF4-FFF2-40B4-BE49-F238E27FC236}">
                      <a16:creationId xmlns:a16="http://schemas.microsoft.com/office/drawing/2014/main" id="{F808F3F4-86F4-F40E-BCEB-69B1A71FF3A6}"/>
                    </a:ext>
                  </a:extLst>
                </p:cNvPr>
                <p:cNvSpPr/>
                <p:nvPr/>
              </p:nvSpPr>
              <p:spPr>
                <a:xfrm>
                  <a:off x="3236777" y="1834245"/>
                  <a:ext cx="17859" cy="10946"/>
                </a:xfrm>
                <a:custGeom>
                  <a:avLst/>
                  <a:gdLst>
                    <a:gd name="connsiteX0" fmla="*/ 0 w 17859"/>
                    <a:gd name="connsiteY0" fmla="*/ 0 h 10946"/>
                    <a:gd name="connsiteX1" fmla="*/ 17860 w 17859"/>
                    <a:gd name="connsiteY1" fmla="*/ 0 h 10946"/>
                    <a:gd name="connsiteX2" fmla="*/ 17860 w 17859"/>
                    <a:gd name="connsiteY2" fmla="*/ 10946 h 10946"/>
                    <a:gd name="connsiteX3" fmla="*/ 0 w 17859"/>
                    <a:gd name="connsiteY3" fmla="*/ 10946 h 1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859" h="10946">
                      <a:moveTo>
                        <a:pt x="0" y="0"/>
                      </a:moveTo>
                      <a:lnTo>
                        <a:pt x="17860" y="0"/>
                      </a:lnTo>
                      <a:lnTo>
                        <a:pt x="17860" y="10946"/>
                      </a:lnTo>
                      <a:lnTo>
                        <a:pt x="0" y="1094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04" name="Graphic 6">
                <a:extLst>
                  <a:ext uri="{FF2B5EF4-FFF2-40B4-BE49-F238E27FC236}">
                    <a16:creationId xmlns:a16="http://schemas.microsoft.com/office/drawing/2014/main" id="{B842742B-A6C8-8A0C-8879-2E1CB2723614}"/>
                  </a:ext>
                </a:extLst>
              </p:cNvPr>
              <p:cNvGrpSpPr/>
              <p:nvPr/>
            </p:nvGrpSpPr>
            <p:grpSpPr>
              <a:xfrm>
                <a:off x="3323482" y="1809760"/>
                <a:ext cx="29453" cy="173698"/>
                <a:chOff x="3323482" y="1809760"/>
                <a:chExt cx="29453" cy="173698"/>
              </a:xfrm>
              <a:solidFill>
                <a:srgbClr val="28A4A8"/>
              </a:solidFill>
            </p:grpSpPr>
            <p:sp>
              <p:nvSpPr>
                <p:cNvPr id="1107" name="Freeform: Shape 1106">
                  <a:extLst>
                    <a:ext uri="{FF2B5EF4-FFF2-40B4-BE49-F238E27FC236}">
                      <a16:creationId xmlns:a16="http://schemas.microsoft.com/office/drawing/2014/main" id="{CB4E7DA8-0C00-759C-B1CE-AA28D5B1C7E9}"/>
                    </a:ext>
                  </a:extLst>
                </p:cNvPr>
                <p:cNvSpPr/>
                <p:nvPr/>
              </p:nvSpPr>
              <p:spPr>
                <a:xfrm>
                  <a:off x="3324202" y="1861827"/>
                  <a:ext cx="27941" cy="121631"/>
                </a:xfrm>
                <a:custGeom>
                  <a:avLst/>
                  <a:gdLst>
                    <a:gd name="connsiteX0" fmla="*/ 0 w 27941"/>
                    <a:gd name="connsiteY0" fmla="*/ 0 h 121631"/>
                    <a:gd name="connsiteX1" fmla="*/ 27941 w 27941"/>
                    <a:gd name="connsiteY1" fmla="*/ 0 h 121631"/>
                    <a:gd name="connsiteX2" fmla="*/ 27941 w 27941"/>
                    <a:gd name="connsiteY2" fmla="*/ 121632 h 121631"/>
                    <a:gd name="connsiteX3" fmla="*/ 0 w 27941"/>
                    <a:gd name="connsiteY3" fmla="*/ 121632 h 121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941" h="121631">
                      <a:moveTo>
                        <a:pt x="0" y="0"/>
                      </a:moveTo>
                      <a:lnTo>
                        <a:pt x="27941" y="0"/>
                      </a:lnTo>
                      <a:lnTo>
                        <a:pt x="27941" y="121632"/>
                      </a:lnTo>
                      <a:lnTo>
                        <a:pt x="0" y="121632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8" name="Freeform: Shape 1107">
                  <a:extLst>
                    <a:ext uri="{FF2B5EF4-FFF2-40B4-BE49-F238E27FC236}">
                      <a16:creationId xmlns:a16="http://schemas.microsoft.com/office/drawing/2014/main" id="{6E6D69EF-E04B-7B7B-4F99-62565D609325}"/>
                    </a:ext>
                  </a:extLst>
                </p:cNvPr>
                <p:cNvSpPr/>
                <p:nvPr/>
              </p:nvSpPr>
              <p:spPr>
                <a:xfrm>
                  <a:off x="3323482" y="1845263"/>
                  <a:ext cx="29453" cy="16779"/>
                </a:xfrm>
                <a:custGeom>
                  <a:avLst/>
                  <a:gdLst>
                    <a:gd name="connsiteX0" fmla="*/ 29454 w 29453"/>
                    <a:gd name="connsiteY0" fmla="*/ 16779 h 16779"/>
                    <a:gd name="connsiteX1" fmla="*/ 0 w 29453"/>
                    <a:gd name="connsiteY1" fmla="*/ 16779 h 16779"/>
                    <a:gd name="connsiteX2" fmla="*/ 5761 w 29453"/>
                    <a:gd name="connsiteY2" fmla="*/ 0 h 16779"/>
                    <a:gd name="connsiteX3" fmla="*/ 23621 w 29453"/>
                    <a:gd name="connsiteY3" fmla="*/ 0 h 16779"/>
                    <a:gd name="connsiteX4" fmla="*/ 29454 w 29453"/>
                    <a:gd name="connsiteY4" fmla="*/ 16779 h 16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53" h="16779">
                      <a:moveTo>
                        <a:pt x="29454" y="16779"/>
                      </a:moveTo>
                      <a:lnTo>
                        <a:pt x="0" y="16779"/>
                      </a:lnTo>
                      <a:lnTo>
                        <a:pt x="5761" y="0"/>
                      </a:lnTo>
                      <a:lnTo>
                        <a:pt x="23621" y="0"/>
                      </a:lnTo>
                      <a:lnTo>
                        <a:pt x="29454" y="16779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9" name="Freeform: Shape 1108">
                  <a:extLst>
                    <a:ext uri="{FF2B5EF4-FFF2-40B4-BE49-F238E27FC236}">
                      <a16:creationId xmlns:a16="http://schemas.microsoft.com/office/drawing/2014/main" id="{46E8E713-3ECF-2D4C-26FC-C423D5958227}"/>
                    </a:ext>
                  </a:extLst>
                </p:cNvPr>
                <p:cNvSpPr/>
                <p:nvPr/>
              </p:nvSpPr>
              <p:spPr>
                <a:xfrm>
                  <a:off x="3329243" y="1809760"/>
                  <a:ext cx="17859" cy="24556"/>
                </a:xfrm>
                <a:custGeom>
                  <a:avLst/>
                  <a:gdLst>
                    <a:gd name="connsiteX0" fmla="*/ 17860 w 17859"/>
                    <a:gd name="connsiteY0" fmla="*/ 24557 h 24556"/>
                    <a:gd name="connsiteX1" fmla="*/ 0 w 17859"/>
                    <a:gd name="connsiteY1" fmla="*/ 24557 h 24556"/>
                    <a:gd name="connsiteX2" fmla="*/ 8498 w 17859"/>
                    <a:gd name="connsiteY2" fmla="*/ 0 h 24556"/>
                    <a:gd name="connsiteX3" fmla="*/ 9362 w 17859"/>
                    <a:gd name="connsiteY3" fmla="*/ 0 h 24556"/>
                    <a:gd name="connsiteX4" fmla="*/ 17860 w 17859"/>
                    <a:gd name="connsiteY4" fmla="*/ 24557 h 2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9" h="24556">
                      <a:moveTo>
                        <a:pt x="17860" y="24557"/>
                      </a:moveTo>
                      <a:lnTo>
                        <a:pt x="0" y="24557"/>
                      </a:lnTo>
                      <a:lnTo>
                        <a:pt x="8498" y="0"/>
                      </a:lnTo>
                      <a:lnTo>
                        <a:pt x="9362" y="0"/>
                      </a:lnTo>
                      <a:lnTo>
                        <a:pt x="17860" y="2455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0" name="Freeform: Shape 1109">
                  <a:extLst>
                    <a:ext uri="{FF2B5EF4-FFF2-40B4-BE49-F238E27FC236}">
                      <a16:creationId xmlns:a16="http://schemas.microsoft.com/office/drawing/2014/main" id="{AE5E0362-B74A-882F-BBC3-7A90BD4F722A}"/>
                    </a:ext>
                  </a:extLst>
                </p:cNvPr>
                <p:cNvSpPr/>
                <p:nvPr/>
              </p:nvSpPr>
              <p:spPr>
                <a:xfrm>
                  <a:off x="3329171" y="1834245"/>
                  <a:ext cx="17859" cy="10946"/>
                </a:xfrm>
                <a:custGeom>
                  <a:avLst/>
                  <a:gdLst>
                    <a:gd name="connsiteX0" fmla="*/ 0 w 17859"/>
                    <a:gd name="connsiteY0" fmla="*/ 0 h 10946"/>
                    <a:gd name="connsiteX1" fmla="*/ 17860 w 17859"/>
                    <a:gd name="connsiteY1" fmla="*/ 0 h 10946"/>
                    <a:gd name="connsiteX2" fmla="*/ 17860 w 17859"/>
                    <a:gd name="connsiteY2" fmla="*/ 10946 h 10946"/>
                    <a:gd name="connsiteX3" fmla="*/ 0 w 17859"/>
                    <a:gd name="connsiteY3" fmla="*/ 10946 h 1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859" h="10946">
                      <a:moveTo>
                        <a:pt x="0" y="0"/>
                      </a:moveTo>
                      <a:lnTo>
                        <a:pt x="17860" y="0"/>
                      </a:lnTo>
                      <a:lnTo>
                        <a:pt x="17860" y="10946"/>
                      </a:lnTo>
                      <a:lnTo>
                        <a:pt x="0" y="1094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4CC49FF2-E2CC-CCA2-CFBE-BDD361F977C0}"/>
                  </a:ext>
                </a:extLst>
              </p:cNvPr>
              <p:cNvSpPr/>
              <p:nvPr/>
            </p:nvSpPr>
            <p:spPr>
              <a:xfrm>
                <a:off x="3231952" y="1955373"/>
                <a:ext cx="121055" cy="416962"/>
              </a:xfrm>
              <a:custGeom>
                <a:avLst/>
                <a:gdLst>
                  <a:gd name="connsiteX0" fmla="*/ 0 w 121055"/>
                  <a:gd name="connsiteY0" fmla="*/ 0 h 416962"/>
                  <a:gd name="connsiteX1" fmla="*/ 121056 w 121055"/>
                  <a:gd name="connsiteY1" fmla="*/ 0 h 416962"/>
                  <a:gd name="connsiteX2" fmla="*/ 121056 w 121055"/>
                  <a:gd name="connsiteY2" fmla="*/ 416962 h 416962"/>
                  <a:gd name="connsiteX3" fmla="*/ 0 w 121055"/>
                  <a:gd name="connsiteY3" fmla="*/ 416962 h 416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055" h="416962">
                    <a:moveTo>
                      <a:pt x="0" y="0"/>
                    </a:moveTo>
                    <a:lnTo>
                      <a:pt x="121056" y="0"/>
                    </a:lnTo>
                    <a:lnTo>
                      <a:pt x="121056" y="416962"/>
                    </a:lnTo>
                    <a:lnTo>
                      <a:pt x="0" y="416962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D4AF7BDE-803A-673C-88B4-AA4ED8BAB10E}"/>
                  </a:ext>
                </a:extLst>
              </p:cNvPr>
              <p:cNvSpPr/>
              <p:nvPr/>
            </p:nvSpPr>
            <p:spPr>
              <a:xfrm>
                <a:off x="3253196" y="1901938"/>
                <a:ext cx="77127" cy="57251"/>
              </a:xfrm>
              <a:custGeom>
                <a:avLst/>
                <a:gdLst>
                  <a:gd name="connsiteX0" fmla="*/ 77127 w 77127"/>
                  <a:gd name="connsiteY0" fmla="*/ 57251 h 57251"/>
                  <a:gd name="connsiteX1" fmla="*/ 0 w 77127"/>
                  <a:gd name="connsiteY1" fmla="*/ 57251 h 57251"/>
                  <a:gd name="connsiteX2" fmla="*/ 15123 w 77127"/>
                  <a:gd name="connsiteY2" fmla="*/ 0 h 57251"/>
                  <a:gd name="connsiteX3" fmla="*/ 61932 w 77127"/>
                  <a:gd name="connsiteY3" fmla="*/ 0 h 57251"/>
                  <a:gd name="connsiteX4" fmla="*/ 77127 w 77127"/>
                  <a:gd name="connsiteY4" fmla="*/ 57251 h 5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127" h="57251">
                    <a:moveTo>
                      <a:pt x="77127" y="57251"/>
                    </a:moveTo>
                    <a:lnTo>
                      <a:pt x="0" y="57251"/>
                    </a:lnTo>
                    <a:lnTo>
                      <a:pt x="15123" y="0"/>
                    </a:lnTo>
                    <a:lnTo>
                      <a:pt x="61932" y="0"/>
                    </a:lnTo>
                    <a:lnTo>
                      <a:pt x="77127" y="57251"/>
                    </a:lnTo>
                    <a:close/>
                  </a:path>
                </a:pathLst>
              </a:custGeom>
              <a:solidFill>
                <a:srgbClr val="9DEEF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0" name="Graphic 6">
              <a:extLst>
                <a:ext uri="{FF2B5EF4-FFF2-40B4-BE49-F238E27FC236}">
                  <a16:creationId xmlns:a16="http://schemas.microsoft.com/office/drawing/2014/main" id="{F517DCB6-D94F-7ABE-75CE-F0D13F3CC6C6}"/>
                </a:ext>
              </a:extLst>
            </p:cNvPr>
            <p:cNvGrpSpPr/>
            <p:nvPr/>
          </p:nvGrpSpPr>
          <p:grpSpPr>
            <a:xfrm>
              <a:off x="3532683" y="1809760"/>
              <a:ext cx="121919" cy="562574"/>
              <a:chOff x="3532683" y="1809760"/>
              <a:chExt cx="121919" cy="562574"/>
            </a:xfrm>
          </p:grpSpPr>
          <p:grpSp>
            <p:nvGrpSpPr>
              <p:cNvPr id="1091" name="Graphic 6">
                <a:extLst>
                  <a:ext uri="{FF2B5EF4-FFF2-40B4-BE49-F238E27FC236}">
                    <a16:creationId xmlns:a16="http://schemas.microsoft.com/office/drawing/2014/main" id="{6DC90E7D-E67B-0766-9A7B-0320C8D9BD3C}"/>
                  </a:ext>
                </a:extLst>
              </p:cNvPr>
              <p:cNvGrpSpPr/>
              <p:nvPr/>
            </p:nvGrpSpPr>
            <p:grpSpPr>
              <a:xfrm>
                <a:off x="3532683" y="1809760"/>
                <a:ext cx="29453" cy="173698"/>
                <a:chOff x="3532683" y="1809760"/>
                <a:chExt cx="29453" cy="173698"/>
              </a:xfrm>
              <a:solidFill>
                <a:srgbClr val="28A4A8"/>
              </a:solidFill>
            </p:grpSpPr>
            <p:sp>
              <p:nvSpPr>
                <p:cNvPr id="1099" name="Freeform: Shape 1098">
                  <a:extLst>
                    <a:ext uri="{FF2B5EF4-FFF2-40B4-BE49-F238E27FC236}">
                      <a16:creationId xmlns:a16="http://schemas.microsoft.com/office/drawing/2014/main" id="{F63A82E4-83BF-070B-C3D5-60851CDB6C38}"/>
                    </a:ext>
                  </a:extLst>
                </p:cNvPr>
                <p:cNvSpPr/>
                <p:nvPr/>
              </p:nvSpPr>
              <p:spPr>
                <a:xfrm>
                  <a:off x="3533475" y="1861827"/>
                  <a:ext cx="27869" cy="121631"/>
                </a:xfrm>
                <a:custGeom>
                  <a:avLst/>
                  <a:gdLst>
                    <a:gd name="connsiteX0" fmla="*/ 0 w 27869"/>
                    <a:gd name="connsiteY0" fmla="*/ 0 h 121631"/>
                    <a:gd name="connsiteX1" fmla="*/ 27869 w 27869"/>
                    <a:gd name="connsiteY1" fmla="*/ 0 h 121631"/>
                    <a:gd name="connsiteX2" fmla="*/ 27869 w 27869"/>
                    <a:gd name="connsiteY2" fmla="*/ 121632 h 121631"/>
                    <a:gd name="connsiteX3" fmla="*/ 0 w 27869"/>
                    <a:gd name="connsiteY3" fmla="*/ 121632 h 121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869" h="121631">
                      <a:moveTo>
                        <a:pt x="0" y="0"/>
                      </a:moveTo>
                      <a:lnTo>
                        <a:pt x="27869" y="0"/>
                      </a:lnTo>
                      <a:lnTo>
                        <a:pt x="27869" y="121632"/>
                      </a:lnTo>
                      <a:lnTo>
                        <a:pt x="0" y="121632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0" name="Freeform: Shape 1099">
                  <a:extLst>
                    <a:ext uri="{FF2B5EF4-FFF2-40B4-BE49-F238E27FC236}">
                      <a16:creationId xmlns:a16="http://schemas.microsoft.com/office/drawing/2014/main" id="{DB173A45-4311-7EEE-1E0B-F2D47EC15ADF}"/>
                    </a:ext>
                  </a:extLst>
                </p:cNvPr>
                <p:cNvSpPr/>
                <p:nvPr/>
              </p:nvSpPr>
              <p:spPr>
                <a:xfrm>
                  <a:off x="3532683" y="1845263"/>
                  <a:ext cx="29453" cy="16779"/>
                </a:xfrm>
                <a:custGeom>
                  <a:avLst/>
                  <a:gdLst>
                    <a:gd name="connsiteX0" fmla="*/ 29454 w 29453"/>
                    <a:gd name="connsiteY0" fmla="*/ 16779 h 16779"/>
                    <a:gd name="connsiteX1" fmla="*/ 0 w 29453"/>
                    <a:gd name="connsiteY1" fmla="*/ 16779 h 16779"/>
                    <a:gd name="connsiteX2" fmla="*/ 5761 w 29453"/>
                    <a:gd name="connsiteY2" fmla="*/ 0 h 16779"/>
                    <a:gd name="connsiteX3" fmla="*/ 23693 w 29453"/>
                    <a:gd name="connsiteY3" fmla="*/ 0 h 16779"/>
                    <a:gd name="connsiteX4" fmla="*/ 29454 w 29453"/>
                    <a:gd name="connsiteY4" fmla="*/ 16779 h 16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53" h="16779">
                      <a:moveTo>
                        <a:pt x="29454" y="16779"/>
                      </a:moveTo>
                      <a:lnTo>
                        <a:pt x="0" y="16779"/>
                      </a:lnTo>
                      <a:lnTo>
                        <a:pt x="5761" y="0"/>
                      </a:lnTo>
                      <a:lnTo>
                        <a:pt x="23693" y="0"/>
                      </a:lnTo>
                      <a:lnTo>
                        <a:pt x="29454" y="16779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1" name="Freeform: Shape 1100">
                  <a:extLst>
                    <a:ext uri="{FF2B5EF4-FFF2-40B4-BE49-F238E27FC236}">
                      <a16:creationId xmlns:a16="http://schemas.microsoft.com/office/drawing/2014/main" id="{7152693B-3B96-AAF9-6F15-1356772F8749}"/>
                    </a:ext>
                  </a:extLst>
                </p:cNvPr>
                <p:cNvSpPr/>
                <p:nvPr/>
              </p:nvSpPr>
              <p:spPr>
                <a:xfrm>
                  <a:off x="3538444" y="1809760"/>
                  <a:ext cx="17859" cy="24556"/>
                </a:xfrm>
                <a:custGeom>
                  <a:avLst/>
                  <a:gdLst>
                    <a:gd name="connsiteX0" fmla="*/ 17860 w 17859"/>
                    <a:gd name="connsiteY0" fmla="*/ 24557 h 24556"/>
                    <a:gd name="connsiteX1" fmla="*/ 0 w 17859"/>
                    <a:gd name="connsiteY1" fmla="*/ 24557 h 24556"/>
                    <a:gd name="connsiteX2" fmla="*/ 8498 w 17859"/>
                    <a:gd name="connsiteY2" fmla="*/ 0 h 24556"/>
                    <a:gd name="connsiteX3" fmla="*/ 9362 w 17859"/>
                    <a:gd name="connsiteY3" fmla="*/ 0 h 24556"/>
                    <a:gd name="connsiteX4" fmla="*/ 17860 w 17859"/>
                    <a:gd name="connsiteY4" fmla="*/ 24557 h 2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9" h="24556">
                      <a:moveTo>
                        <a:pt x="17860" y="24557"/>
                      </a:moveTo>
                      <a:lnTo>
                        <a:pt x="0" y="24557"/>
                      </a:lnTo>
                      <a:lnTo>
                        <a:pt x="8498" y="0"/>
                      </a:lnTo>
                      <a:lnTo>
                        <a:pt x="9362" y="0"/>
                      </a:lnTo>
                      <a:lnTo>
                        <a:pt x="17860" y="2455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2" name="Freeform: Shape 1101">
                  <a:extLst>
                    <a:ext uri="{FF2B5EF4-FFF2-40B4-BE49-F238E27FC236}">
                      <a16:creationId xmlns:a16="http://schemas.microsoft.com/office/drawing/2014/main" id="{B1C5C7E5-BB72-9819-04EE-7D15797B81B2}"/>
                    </a:ext>
                  </a:extLst>
                </p:cNvPr>
                <p:cNvSpPr/>
                <p:nvPr/>
              </p:nvSpPr>
              <p:spPr>
                <a:xfrm>
                  <a:off x="3538444" y="1834245"/>
                  <a:ext cx="17859" cy="10946"/>
                </a:xfrm>
                <a:custGeom>
                  <a:avLst/>
                  <a:gdLst>
                    <a:gd name="connsiteX0" fmla="*/ 0 w 17859"/>
                    <a:gd name="connsiteY0" fmla="*/ 0 h 10946"/>
                    <a:gd name="connsiteX1" fmla="*/ 17860 w 17859"/>
                    <a:gd name="connsiteY1" fmla="*/ 0 h 10946"/>
                    <a:gd name="connsiteX2" fmla="*/ 17860 w 17859"/>
                    <a:gd name="connsiteY2" fmla="*/ 10946 h 10946"/>
                    <a:gd name="connsiteX3" fmla="*/ 0 w 17859"/>
                    <a:gd name="connsiteY3" fmla="*/ 10946 h 1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859" h="10946">
                      <a:moveTo>
                        <a:pt x="0" y="0"/>
                      </a:moveTo>
                      <a:lnTo>
                        <a:pt x="17860" y="0"/>
                      </a:lnTo>
                      <a:lnTo>
                        <a:pt x="17860" y="10946"/>
                      </a:lnTo>
                      <a:lnTo>
                        <a:pt x="0" y="1094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92" name="Graphic 6">
                <a:extLst>
                  <a:ext uri="{FF2B5EF4-FFF2-40B4-BE49-F238E27FC236}">
                    <a16:creationId xmlns:a16="http://schemas.microsoft.com/office/drawing/2014/main" id="{8D5CA742-2AD0-D3CC-4BCE-D20DB22E9E24}"/>
                  </a:ext>
                </a:extLst>
              </p:cNvPr>
              <p:cNvGrpSpPr/>
              <p:nvPr/>
            </p:nvGrpSpPr>
            <p:grpSpPr>
              <a:xfrm>
                <a:off x="3625077" y="1809760"/>
                <a:ext cx="29453" cy="173698"/>
                <a:chOff x="3625077" y="1809760"/>
                <a:chExt cx="29453" cy="173698"/>
              </a:xfrm>
              <a:solidFill>
                <a:srgbClr val="28A4A8"/>
              </a:solidFill>
            </p:grpSpPr>
            <p:sp>
              <p:nvSpPr>
                <p:cNvPr id="1095" name="Freeform: Shape 1094">
                  <a:extLst>
                    <a:ext uri="{FF2B5EF4-FFF2-40B4-BE49-F238E27FC236}">
                      <a16:creationId xmlns:a16="http://schemas.microsoft.com/office/drawing/2014/main" id="{D5CD80BF-7723-B580-7D02-632B5D73A212}"/>
                    </a:ext>
                  </a:extLst>
                </p:cNvPr>
                <p:cNvSpPr/>
                <p:nvPr/>
              </p:nvSpPr>
              <p:spPr>
                <a:xfrm>
                  <a:off x="3625870" y="1861827"/>
                  <a:ext cx="27869" cy="121631"/>
                </a:xfrm>
                <a:custGeom>
                  <a:avLst/>
                  <a:gdLst>
                    <a:gd name="connsiteX0" fmla="*/ 0 w 27869"/>
                    <a:gd name="connsiteY0" fmla="*/ 0 h 121631"/>
                    <a:gd name="connsiteX1" fmla="*/ 27869 w 27869"/>
                    <a:gd name="connsiteY1" fmla="*/ 0 h 121631"/>
                    <a:gd name="connsiteX2" fmla="*/ 27869 w 27869"/>
                    <a:gd name="connsiteY2" fmla="*/ 121632 h 121631"/>
                    <a:gd name="connsiteX3" fmla="*/ 0 w 27869"/>
                    <a:gd name="connsiteY3" fmla="*/ 121632 h 121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869" h="121631">
                      <a:moveTo>
                        <a:pt x="0" y="0"/>
                      </a:moveTo>
                      <a:lnTo>
                        <a:pt x="27869" y="0"/>
                      </a:lnTo>
                      <a:lnTo>
                        <a:pt x="27869" y="121632"/>
                      </a:lnTo>
                      <a:lnTo>
                        <a:pt x="0" y="121632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6" name="Freeform: Shape 1095">
                  <a:extLst>
                    <a:ext uri="{FF2B5EF4-FFF2-40B4-BE49-F238E27FC236}">
                      <a16:creationId xmlns:a16="http://schemas.microsoft.com/office/drawing/2014/main" id="{ACC18B40-18B1-B62B-FA32-B4709DE4F80D}"/>
                    </a:ext>
                  </a:extLst>
                </p:cNvPr>
                <p:cNvSpPr/>
                <p:nvPr/>
              </p:nvSpPr>
              <p:spPr>
                <a:xfrm>
                  <a:off x="3625077" y="1845263"/>
                  <a:ext cx="29453" cy="16779"/>
                </a:xfrm>
                <a:custGeom>
                  <a:avLst/>
                  <a:gdLst>
                    <a:gd name="connsiteX0" fmla="*/ 29454 w 29453"/>
                    <a:gd name="connsiteY0" fmla="*/ 16779 h 16779"/>
                    <a:gd name="connsiteX1" fmla="*/ 0 w 29453"/>
                    <a:gd name="connsiteY1" fmla="*/ 16779 h 16779"/>
                    <a:gd name="connsiteX2" fmla="*/ 5761 w 29453"/>
                    <a:gd name="connsiteY2" fmla="*/ 0 h 16779"/>
                    <a:gd name="connsiteX3" fmla="*/ 23693 w 29453"/>
                    <a:gd name="connsiteY3" fmla="*/ 0 h 16779"/>
                    <a:gd name="connsiteX4" fmla="*/ 29454 w 29453"/>
                    <a:gd name="connsiteY4" fmla="*/ 16779 h 16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53" h="16779">
                      <a:moveTo>
                        <a:pt x="29454" y="16779"/>
                      </a:moveTo>
                      <a:lnTo>
                        <a:pt x="0" y="16779"/>
                      </a:lnTo>
                      <a:lnTo>
                        <a:pt x="5761" y="0"/>
                      </a:lnTo>
                      <a:lnTo>
                        <a:pt x="23693" y="0"/>
                      </a:lnTo>
                      <a:lnTo>
                        <a:pt x="29454" y="16779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7" name="Freeform: Shape 1096">
                  <a:extLst>
                    <a:ext uri="{FF2B5EF4-FFF2-40B4-BE49-F238E27FC236}">
                      <a16:creationId xmlns:a16="http://schemas.microsoft.com/office/drawing/2014/main" id="{CDDE28F0-AF3D-6844-0DA3-CE5EB4999DAD}"/>
                    </a:ext>
                  </a:extLst>
                </p:cNvPr>
                <p:cNvSpPr/>
                <p:nvPr/>
              </p:nvSpPr>
              <p:spPr>
                <a:xfrm>
                  <a:off x="3630839" y="1809760"/>
                  <a:ext cx="17859" cy="24556"/>
                </a:xfrm>
                <a:custGeom>
                  <a:avLst/>
                  <a:gdLst>
                    <a:gd name="connsiteX0" fmla="*/ 17859 w 17859"/>
                    <a:gd name="connsiteY0" fmla="*/ 24557 h 24556"/>
                    <a:gd name="connsiteX1" fmla="*/ 0 w 17859"/>
                    <a:gd name="connsiteY1" fmla="*/ 24557 h 24556"/>
                    <a:gd name="connsiteX2" fmla="*/ 8498 w 17859"/>
                    <a:gd name="connsiteY2" fmla="*/ 0 h 24556"/>
                    <a:gd name="connsiteX3" fmla="*/ 9362 w 17859"/>
                    <a:gd name="connsiteY3" fmla="*/ 0 h 24556"/>
                    <a:gd name="connsiteX4" fmla="*/ 17859 w 17859"/>
                    <a:gd name="connsiteY4" fmla="*/ 24557 h 2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9" h="24556">
                      <a:moveTo>
                        <a:pt x="17859" y="24557"/>
                      </a:moveTo>
                      <a:lnTo>
                        <a:pt x="0" y="24557"/>
                      </a:lnTo>
                      <a:lnTo>
                        <a:pt x="8498" y="0"/>
                      </a:lnTo>
                      <a:lnTo>
                        <a:pt x="9362" y="0"/>
                      </a:lnTo>
                      <a:lnTo>
                        <a:pt x="17859" y="2455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8" name="Freeform: Shape 1097">
                  <a:extLst>
                    <a:ext uri="{FF2B5EF4-FFF2-40B4-BE49-F238E27FC236}">
                      <a16:creationId xmlns:a16="http://schemas.microsoft.com/office/drawing/2014/main" id="{45175E64-FB02-0CAB-8180-83C26EF7F25A}"/>
                    </a:ext>
                  </a:extLst>
                </p:cNvPr>
                <p:cNvSpPr/>
                <p:nvPr/>
              </p:nvSpPr>
              <p:spPr>
                <a:xfrm>
                  <a:off x="3630839" y="1834245"/>
                  <a:ext cx="17859" cy="10946"/>
                </a:xfrm>
                <a:custGeom>
                  <a:avLst/>
                  <a:gdLst>
                    <a:gd name="connsiteX0" fmla="*/ 0 w 17859"/>
                    <a:gd name="connsiteY0" fmla="*/ 0 h 10946"/>
                    <a:gd name="connsiteX1" fmla="*/ 17860 w 17859"/>
                    <a:gd name="connsiteY1" fmla="*/ 0 h 10946"/>
                    <a:gd name="connsiteX2" fmla="*/ 17860 w 17859"/>
                    <a:gd name="connsiteY2" fmla="*/ 10946 h 10946"/>
                    <a:gd name="connsiteX3" fmla="*/ 0 w 17859"/>
                    <a:gd name="connsiteY3" fmla="*/ 10946 h 1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859" h="10946">
                      <a:moveTo>
                        <a:pt x="0" y="0"/>
                      </a:moveTo>
                      <a:lnTo>
                        <a:pt x="17860" y="0"/>
                      </a:lnTo>
                      <a:lnTo>
                        <a:pt x="17860" y="10946"/>
                      </a:lnTo>
                      <a:lnTo>
                        <a:pt x="0" y="1094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05D6B4B5-245D-41BD-7466-C84A52EA47B2}"/>
                  </a:ext>
                </a:extLst>
              </p:cNvPr>
              <p:cNvSpPr/>
              <p:nvPr/>
            </p:nvSpPr>
            <p:spPr>
              <a:xfrm>
                <a:off x="3533619" y="1955373"/>
                <a:ext cx="120983" cy="416962"/>
              </a:xfrm>
              <a:custGeom>
                <a:avLst/>
                <a:gdLst>
                  <a:gd name="connsiteX0" fmla="*/ 0 w 120983"/>
                  <a:gd name="connsiteY0" fmla="*/ 0 h 416962"/>
                  <a:gd name="connsiteX1" fmla="*/ 120984 w 120983"/>
                  <a:gd name="connsiteY1" fmla="*/ 0 h 416962"/>
                  <a:gd name="connsiteX2" fmla="*/ 120984 w 120983"/>
                  <a:gd name="connsiteY2" fmla="*/ 416962 h 416962"/>
                  <a:gd name="connsiteX3" fmla="*/ 0 w 120983"/>
                  <a:gd name="connsiteY3" fmla="*/ 416962 h 416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983" h="416962">
                    <a:moveTo>
                      <a:pt x="0" y="0"/>
                    </a:moveTo>
                    <a:lnTo>
                      <a:pt x="120984" y="0"/>
                    </a:lnTo>
                    <a:lnTo>
                      <a:pt x="120984" y="416962"/>
                    </a:lnTo>
                    <a:lnTo>
                      <a:pt x="0" y="416962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74C742C3-9D6E-969E-E179-D8C4E173170B}"/>
                  </a:ext>
                </a:extLst>
              </p:cNvPr>
              <p:cNvSpPr/>
              <p:nvPr/>
            </p:nvSpPr>
            <p:spPr>
              <a:xfrm>
                <a:off x="3554792" y="1901938"/>
                <a:ext cx="77127" cy="57251"/>
              </a:xfrm>
              <a:custGeom>
                <a:avLst/>
                <a:gdLst>
                  <a:gd name="connsiteX0" fmla="*/ 77127 w 77127"/>
                  <a:gd name="connsiteY0" fmla="*/ 57251 h 57251"/>
                  <a:gd name="connsiteX1" fmla="*/ 0 w 77127"/>
                  <a:gd name="connsiteY1" fmla="*/ 57251 h 57251"/>
                  <a:gd name="connsiteX2" fmla="*/ 15123 w 77127"/>
                  <a:gd name="connsiteY2" fmla="*/ 0 h 57251"/>
                  <a:gd name="connsiteX3" fmla="*/ 61932 w 77127"/>
                  <a:gd name="connsiteY3" fmla="*/ 0 h 57251"/>
                  <a:gd name="connsiteX4" fmla="*/ 77127 w 77127"/>
                  <a:gd name="connsiteY4" fmla="*/ 57251 h 5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127" h="57251">
                    <a:moveTo>
                      <a:pt x="77127" y="57251"/>
                    </a:moveTo>
                    <a:lnTo>
                      <a:pt x="0" y="57251"/>
                    </a:lnTo>
                    <a:lnTo>
                      <a:pt x="15123" y="0"/>
                    </a:lnTo>
                    <a:lnTo>
                      <a:pt x="61932" y="0"/>
                    </a:lnTo>
                    <a:lnTo>
                      <a:pt x="77127" y="57251"/>
                    </a:lnTo>
                    <a:close/>
                  </a:path>
                </a:pathLst>
              </a:custGeom>
              <a:solidFill>
                <a:srgbClr val="9DEEF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1" name="Graphic 6">
              <a:extLst>
                <a:ext uri="{FF2B5EF4-FFF2-40B4-BE49-F238E27FC236}">
                  <a16:creationId xmlns:a16="http://schemas.microsoft.com/office/drawing/2014/main" id="{FB599125-B00C-690E-3C80-13C64E95F7CA}"/>
                </a:ext>
              </a:extLst>
            </p:cNvPr>
            <p:cNvGrpSpPr/>
            <p:nvPr/>
          </p:nvGrpSpPr>
          <p:grpSpPr>
            <a:xfrm>
              <a:off x="2956210" y="2078733"/>
              <a:ext cx="107661" cy="258674"/>
              <a:chOff x="2956210" y="2078733"/>
              <a:chExt cx="107661" cy="258674"/>
            </a:xfrm>
            <a:solidFill>
              <a:srgbClr val="F9EED5"/>
            </a:solidFill>
          </p:grpSpPr>
          <p:grpSp>
            <p:nvGrpSpPr>
              <p:cNvPr id="384" name="Graphic 6">
                <a:extLst>
                  <a:ext uri="{FF2B5EF4-FFF2-40B4-BE49-F238E27FC236}">
                    <a16:creationId xmlns:a16="http://schemas.microsoft.com/office/drawing/2014/main" id="{95B073C2-E189-DB1F-2A0C-E226DFCA6412}"/>
                  </a:ext>
                </a:extLst>
              </p:cNvPr>
              <p:cNvGrpSpPr/>
              <p:nvPr/>
            </p:nvGrpSpPr>
            <p:grpSpPr>
              <a:xfrm>
                <a:off x="2956210" y="2078733"/>
                <a:ext cx="44072" cy="258674"/>
                <a:chOff x="2956210" y="2078733"/>
                <a:chExt cx="44072" cy="258674"/>
              </a:xfrm>
              <a:solidFill>
                <a:srgbClr val="F9EED5"/>
              </a:solidFill>
            </p:grpSpPr>
            <p:grpSp>
              <p:nvGrpSpPr>
                <p:cNvPr id="434" name="Graphic 6">
                  <a:extLst>
                    <a:ext uri="{FF2B5EF4-FFF2-40B4-BE49-F238E27FC236}">
                      <a16:creationId xmlns:a16="http://schemas.microsoft.com/office/drawing/2014/main" id="{B1AD9053-230E-CB57-E558-D9CB68123995}"/>
                    </a:ext>
                  </a:extLst>
                </p:cNvPr>
                <p:cNvGrpSpPr/>
                <p:nvPr/>
              </p:nvGrpSpPr>
              <p:grpSpPr>
                <a:xfrm>
                  <a:off x="2956210" y="2078733"/>
                  <a:ext cx="44072" cy="33054"/>
                  <a:chOff x="2956210" y="2078733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A02225CC-AFFD-3AB9-2514-85121EC6FFA8}"/>
                      </a:ext>
                    </a:extLst>
                  </p:cNvPr>
                  <p:cNvSpPr/>
                  <p:nvPr/>
                </p:nvSpPr>
                <p:spPr>
                  <a:xfrm>
                    <a:off x="2956210" y="2078733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8B6AC9D0-69C9-1316-7F2D-9A8AA8F6CE26}"/>
                      </a:ext>
                    </a:extLst>
                  </p:cNvPr>
                  <p:cNvSpPr/>
                  <p:nvPr/>
                </p:nvSpPr>
                <p:spPr>
                  <a:xfrm>
                    <a:off x="2989264" y="2078733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3" y="0"/>
                          <a:pt x="5401" y="0"/>
                        </a:cubicBezTo>
                        <a:cubicBezTo>
                          <a:pt x="2448" y="0"/>
                          <a:pt x="72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35" name="Graphic 6">
                  <a:extLst>
                    <a:ext uri="{FF2B5EF4-FFF2-40B4-BE49-F238E27FC236}">
                      <a16:creationId xmlns:a16="http://schemas.microsoft.com/office/drawing/2014/main" id="{AB995325-DAA0-DA22-8735-4EF5CEB6E8D9}"/>
                    </a:ext>
                  </a:extLst>
                </p:cNvPr>
                <p:cNvGrpSpPr/>
                <p:nvPr/>
              </p:nvGrpSpPr>
              <p:grpSpPr>
                <a:xfrm>
                  <a:off x="2956210" y="2133032"/>
                  <a:ext cx="44072" cy="33054"/>
                  <a:chOff x="2956210" y="2133032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831" name="Freeform: Shape 830">
                    <a:extLst>
                      <a:ext uri="{FF2B5EF4-FFF2-40B4-BE49-F238E27FC236}">
                        <a16:creationId xmlns:a16="http://schemas.microsoft.com/office/drawing/2014/main" id="{CC15C7B2-8D36-C19C-3649-649A03AD526D}"/>
                      </a:ext>
                    </a:extLst>
                  </p:cNvPr>
                  <p:cNvSpPr/>
                  <p:nvPr/>
                </p:nvSpPr>
                <p:spPr>
                  <a:xfrm>
                    <a:off x="2956210" y="2133032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A9209500-7541-88DF-9F76-5D7A42EEEB5B}"/>
                      </a:ext>
                    </a:extLst>
                  </p:cNvPr>
                  <p:cNvSpPr/>
                  <p:nvPr/>
                </p:nvSpPr>
                <p:spPr>
                  <a:xfrm>
                    <a:off x="2989264" y="2133032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3" y="0"/>
                          <a:pt x="5401" y="0"/>
                        </a:cubicBezTo>
                        <a:cubicBezTo>
                          <a:pt x="2448" y="0"/>
                          <a:pt x="72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36" name="Graphic 6">
                  <a:extLst>
                    <a:ext uri="{FF2B5EF4-FFF2-40B4-BE49-F238E27FC236}">
                      <a16:creationId xmlns:a16="http://schemas.microsoft.com/office/drawing/2014/main" id="{FC2C9C55-0FDA-B4B2-2A1D-FD678350B204}"/>
                    </a:ext>
                  </a:extLst>
                </p:cNvPr>
                <p:cNvGrpSpPr/>
                <p:nvPr/>
              </p:nvGrpSpPr>
              <p:grpSpPr>
                <a:xfrm>
                  <a:off x="2956210" y="2189995"/>
                  <a:ext cx="44072" cy="32982"/>
                  <a:chOff x="2956210" y="2189995"/>
                  <a:chExt cx="44072" cy="32982"/>
                </a:xfrm>
                <a:solidFill>
                  <a:srgbClr val="F9EED5"/>
                </a:solidFill>
              </p:grpSpPr>
              <p:sp>
                <p:nvSpPr>
                  <p:cNvPr id="829" name="Freeform: Shape 828">
                    <a:extLst>
                      <a:ext uri="{FF2B5EF4-FFF2-40B4-BE49-F238E27FC236}">
                        <a16:creationId xmlns:a16="http://schemas.microsoft.com/office/drawing/2014/main" id="{76A514CF-F9B5-D624-8CDB-43DF03589DAD}"/>
                      </a:ext>
                    </a:extLst>
                  </p:cNvPr>
                  <p:cNvSpPr/>
                  <p:nvPr/>
                </p:nvSpPr>
                <p:spPr>
                  <a:xfrm>
                    <a:off x="2956210" y="2189995"/>
                    <a:ext cx="11018" cy="32982"/>
                  </a:xfrm>
                  <a:custGeom>
                    <a:avLst/>
                    <a:gdLst>
                      <a:gd name="connsiteX0" fmla="*/ 10874 w 11018"/>
                      <a:gd name="connsiteY0" fmla="*/ 6121 h 32982"/>
                      <a:gd name="connsiteX1" fmla="*/ 5473 w 11018"/>
                      <a:gd name="connsiteY1" fmla="*/ 0 h 32982"/>
                      <a:gd name="connsiteX2" fmla="*/ 0 w 11018"/>
                      <a:gd name="connsiteY2" fmla="*/ 6121 h 32982"/>
                      <a:gd name="connsiteX3" fmla="*/ 0 w 11018"/>
                      <a:gd name="connsiteY3" fmla="*/ 6121 h 32982"/>
                      <a:gd name="connsiteX4" fmla="*/ 0 w 11018"/>
                      <a:gd name="connsiteY4" fmla="*/ 32983 h 32982"/>
                      <a:gd name="connsiteX5" fmla="*/ 11018 w 11018"/>
                      <a:gd name="connsiteY5" fmla="*/ 32983 h 32982"/>
                      <a:gd name="connsiteX6" fmla="*/ 11018 w 11018"/>
                      <a:gd name="connsiteY6" fmla="*/ 6121 h 32982"/>
                      <a:gd name="connsiteX7" fmla="*/ 11018 w 11018"/>
                      <a:gd name="connsiteY7" fmla="*/ 6121 h 32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2982">
                        <a:moveTo>
                          <a:pt x="10874" y="6121"/>
                        </a:moveTo>
                        <a:cubicBezTo>
                          <a:pt x="10730" y="2665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21"/>
                        </a:cubicBezTo>
                        <a:lnTo>
                          <a:pt x="0" y="6121"/>
                        </a:lnTo>
                        <a:lnTo>
                          <a:pt x="0" y="32983"/>
                        </a:lnTo>
                        <a:lnTo>
                          <a:pt x="11018" y="32983"/>
                        </a:lnTo>
                        <a:lnTo>
                          <a:pt x="11018" y="6121"/>
                        </a:lnTo>
                        <a:lnTo>
                          <a:pt x="11018" y="612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0" name="Freeform: Shape 829">
                    <a:extLst>
                      <a:ext uri="{FF2B5EF4-FFF2-40B4-BE49-F238E27FC236}">
                        <a16:creationId xmlns:a16="http://schemas.microsoft.com/office/drawing/2014/main" id="{B446BAEC-B910-A686-2B88-78302A97E8FE}"/>
                      </a:ext>
                    </a:extLst>
                  </p:cNvPr>
                  <p:cNvSpPr/>
                  <p:nvPr/>
                </p:nvSpPr>
                <p:spPr>
                  <a:xfrm>
                    <a:off x="2989264" y="2189995"/>
                    <a:ext cx="11018" cy="32982"/>
                  </a:xfrm>
                  <a:custGeom>
                    <a:avLst/>
                    <a:gdLst>
                      <a:gd name="connsiteX0" fmla="*/ 10874 w 11018"/>
                      <a:gd name="connsiteY0" fmla="*/ 6121 h 32982"/>
                      <a:gd name="connsiteX1" fmla="*/ 5401 w 11018"/>
                      <a:gd name="connsiteY1" fmla="*/ 0 h 32982"/>
                      <a:gd name="connsiteX2" fmla="*/ 0 w 11018"/>
                      <a:gd name="connsiteY2" fmla="*/ 6121 h 32982"/>
                      <a:gd name="connsiteX3" fmla="*/ 0 w 11018"/>
                      <a:gd name="connsiteY3" fmla="*/ 6121 h 32982"/>
                      <a:gd name="connsiteX4" fmla="*/ 0 w 11018"/>
                      <a:gd name="connsiteY4" fmla="*/ 32983 h 32982"/>
                      <a:gd name="connsiteX5" fmla="*/ 11018 w 11018"/>
                      <a:gd name="connsiteY5" fmla="*/ 32983 h 32982"/>
                      <a:gd name="connsiteX6" fmla="*/ 11018 w 11018"/>
                      <a:gd name="connsiteY6" fmla="*/ 6121 h 32982"/>
                      <a:gd name="connsiteX7" fmla="*/ 11018 w 11018"/>
                      <a:gd name="connsiteY7" fmla="*/ 6121 h 32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2982">
                        <a:moveTo>
                          <a:pt x="10874" y="6121"/>
                        </a:moveTo>
                        <a:cubicBezTo>
                          <a:pt x="10730" y="2665"/>
                          <a:pt x="8353" y="0"/>
                          <a:pt x="5401" y="0"/>
                        </a:cubicBezTo>
                        <a:cubicBezTo>
                          <a:pt x="2448" y="0"/>
                          <a:pt x="72" y="2737"/>
                          <a:pt x="0" y="6121"/>
                        </a:cubicBezTo>
                        <a:lnTo>
                          <a:pt x="0" y="6121"/>
                        </a:lnTo>
                        <a:lnTo>
                          <a:pt x="0" y="32983"/>
                        </a:lnTo>
                        <a:lnTo>
                          <a:pt x="11018" y="32983"/>
                        </a:lnTo>
                        <a:lnTo>
                          <a:pt x="11018" y="6121"/>
                        </a:lnTo>
                        <a:lnTo>
                          <a:pt x="11018" y="612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37" name="Graphic 6">
                  <a:extLst>
                    <a:ext uri="{FF2B5EF4-FFF2-40B4-BE49-F238E27FC236}">
                      <a16:creationId xmlns:a16="http://schemas.microsoft.com/office/drawing/2014/main" id="{0C1B1AD8-640F-D070-CE48-0BF6E4FF7DAB}"/>
                    </a:ext>
                  </a:extLst>
                </p:cNvPr>
                <p:cNvGrpSpPr/>
                <p:nvPr/>
              </p:nvGrpSpPr>
              <p:grpSpPr>
                <a:xfrm>
                  <a:off x="2956210" y="2246310"/>
                  <a:ext cx="44072" cy="33054"/>
                  <a:chOff x="2956210" y="2246310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788" name="Freeform: Shape 787">
                    <a:extLst>
                      <a:ext uri="{FF2B5EF4-FFF2-40B4-BE49-F238E27FC236}">
                        <a16:creationId xmlns:a16="http://schemas.microsoft.com/office/drawing/2014/main" id="{C147C7A4-1D48-0188-30A6-1778108E1647}"/>
                      </a:ext>
                    </a:extLst>
                  </p:cNvPr>
                  <p:cNvSpPr/>
                  <p:nvPr/>
                </p:nvSpPr>
                <p:spPr>
                  <a:xfrm>
                    <a:off x="2956210" y="2246310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6"/>
                          <a:pt x="8354" y="0"/>
                          <a:pt x="5473" y="0"/>
                        </a:cubicBezTo>
                        <a:cubicBezTo>
                          <a:pt x="2593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9" name="Freeform: Shape 798">
                    <a:extLst>
                      <a:ext uri="{FF2B5EF4-FFF2-40B4-BE49-F238E27FC236}">
                        <a16:creationId xmlns:a16="http://schemas.microsoft.com/office/drawing/2014/main" id="{ABF3E36E-E912-4612-0F2D-54A05C7E1BFF}"/>
                      </a:ext>
                    </a:extLst>
                  </p:cNvPr>
                  <p:cNvSpPr/>
                  <p:nvPr/>
                </p:nvSpPr>
                <p:spPr>
                  <a:xfrm>
                    <a:off x="2989264" y="2246310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6"/>
                          <a:pt x="8353" y="0"/>
                          <a:pt x="5401" y="0"/>
                        </a:cubicBezTo>
                        <a:cubicBezTo>
                          <a:pt x="2448" y="0"/>
                          <a:pt x="72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38" name="Graphic 6">
                  <a:extLst>
                    <a:ext uri="{FF2B5EF4-FFF2-40B4-BE49-F238E27FC236}">
                      <a16:creationId xmlns:a16="http://schemas.microsoft.com/office/drawing/2014/main" id="{B8955BFA-C63D-072F-F2BC-3485E2FE7023}"/>
                    </a:ext>
                  </a:extLst>
                </p:cNvPr>
                <p:cNvGrpSpPr/>
                <p:nvPr/>
              </p:nvGrpSpPr>
              <p:grpSpPr>
                <a:xfrm>
                  <a:off x="2956210" y="2304354"/>
                  <a:ext cx="44072" cy="33054"/>
                  <a:chOff x="2956210" y="2304354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439" name="Freeform: Shape 438">
                    <a:extLst>
                      <a:ext uri="{FF2B5EF4-FFF2-40B4-BE49-F238E27FC236}">
                        <a16:creationId xmlns:a16="http://schemas.microsoft.com/office/drawing/2014/main" id="{2E63A0E9-2BE0-6445-A4D2-488134A515FD}"/>
                      </a:ext>
                    </a:extLst>
                  </p:cNvPr>
                  <p:cNvSpPr/>
                  <p:nvPr/>
                </p:nvSpPr>
                <p:spPr>
                  <a:xfrm>
                    <a:off x="2956210" y="2304354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0" name="Freeform: Shape 439">
                    <a:extLst>
                      <a:ext uri="{FF2B5EF4-FFF2-40B4-BE49-F238E27FC236}">
                        <a16:creationId xmlns:a16="http://schemas.microsoft.com/office/drawing/2014/main" id="{815DC7C6-1638-4E6B-E849-E70F2E0965BD}"/>
                      </a:ext>
                    </a:extLst>
                  </p:cNvPr>
                  <p:cNvSpPr/>
                  <p:nvPr/>
                </p:nvSpPr>
                <p:spPr>
                  <a:xfrm>
                    <a:off x="2989264" y="2304354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3" y="0"/>
                          <a:pt x="5401" y="0"/>
                        </a:cubicBezTo>
                        <a:cubicBezTo>
                          <a:pt x="2448" y="0"/>
                          <a:pt x="72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85" name="Graphic 6">
                <a:extLst>
                  <a:ext uri="{FF2B5EF4-FFF2-40B4-BE49-F238E27FC236}">
                    <a16:creationId xmlns:a16="http://schemas.microsoft.com/office/drawing/2014/main" id="{492C78C0-62E5-8CDC-7B63-64447C0DA87D}"/>
                  </a:ext>
                </a:extLst>
              </p:cNvPr>
              <p:cNvGrpSpPr/>
              <p:nvPr/>
            </p:nvGrpSpPr>
            <p:grpSpPr>
              <a:xfrm>
                <a:off x="3019798" y="2078733"/>
                <a:ext cx="44072" cy="258674"/>
                <a:chOff x="3019798" y="2078733"/>
                <a:chExt cx="44072" cy="258674"/>
              </a:xfrm>
              <a:solidFill>
                <a:srgbClr val="F9EED5"/>
              </a:solidFill>
            </p:grpSpPr>
            <p:grpSp>
              <p:nvGrpSpPr>
                <p:cNvPr id="386" name="Graphic 6">
                  <a:extLst>
                    <a:ext uri="{FF2B5EF4-FFF2-40B4-BE49-F238E27FC236}">
                      <a16:creationId xmlns:a16="http://schemas.microsoft.com/office/drawing/2014/main" id="{E18DBDAE-DBEA-5A23-89B6-DCE2FB252FAC}"/>
                    </a:ext>
                  </a:extLst>
                </p:cNvPr>
                <p:cNvGrpSpPr/>
                <p:nvPr/>
              </p:nvGrpSpPr>
              <p:grpSpPr>
                <a:xfrm>
                  <a:off x="3019798" y="2078733"/>
                  <a:ext cx="44072" cy="33054"/>
                  <a:chOff x="3019798" y="2078733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432" name="Freeform: Shape 431">
                    <a:extLst>
                      <a:ext uri="{FF2B5EF4-FFF2-40B4-BE49-F238E27FC236}">
                        <a16:creationId xmlns:a16="http://schemas.microsoft.com/office/drawing/2014/main" id="{A32EED04-CD41-44EC-0F4C-583F6409D045}"/>
                      </a:ext>
                    </a:extLst>
                  </p:cNvPr>
                  <p:cNvSpPr/>
                  <p:nvPr/>
                </p:nvSpPr>
                <p:spPr>
                  <a:xfrm>
                    <a:off x="3019798" y="2078733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3" name="Freeform: Shape 432">
                    <a:extLst>
                      <a:ext uri="{FF2B5EF4-FFF2-40B4-BE49-F238E27FC236}">
                        <a16:creationId xmlns:a16="http://schemas.microsoft.com/office/drawing/2014/main" id="{BD8C26FE-94B9-A487-785B-6431E34E8989}"/>
                      </a:ext>
                    </a:extLst>
                  </p:cNvPr>
                  <p:cNvSpPr/>
                  <p:nvPr/>
                </p:nvSpPr>
                <p:spPr>
                  <a:xfrm>
                    <a:off x="3052853" y="2078733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216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87" name="Graphic 6">
                  <a:extLst>
                    <a:ext uri="{FF2B5EF4-FFF2-40B4-BE49-F238E27FC236}">
                      <a16:creationId xmlns:a16="http://schemas.microsoft.com/office/drawing/2014/main" id="{3B96B307-E6FA-C0F6-8DA3-EEB37312B110}"/>
                    </a:ext>
                  </a:extLst>
                </p:cNvPr>
                <p:cNvGrpSpPr/>
                <p:nvPr/>
              </p:nvGrpSpPr>
              <p:grpSpPr>
                <a:xfrm>
                  <a:off x="3019798" y="2133032"/>
                  <a:ext cx="44072" cy="33054"/>
                  <a:chOff x="3019798" y="2133032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430" name="Freeform: Shape 429">
                    <a:extLst>
                      <a:ext uri="{FF2B5EF4-FFF2-40B4-BE49-F238E27FC236}">
                        <a16:creationId xmlns:a16="http://schemas.microsoft.com/office/drawing/2014/main" id="{6A4A92BA-F692-93CD-40F9-37C64C3068C1}"/>
                      </a:ext>
                    </a:extLst>
                  </p:cNvPr>
                  <p:cNvSpPr/>
                  <p:nvPr/>
                </p:nvSpPr>
                <p:spPr>
                  <a:xfrm>
                    <a:off x="3019798" y="2133032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1" name="Freeform: Shape 430">
                    <a:extLst>
                      <a:ext uri="{FF2B5EF4-FFF2-40B4-BE49-F238E27FC236}">
                        <a16:creationId xmlns:a16="http://schemas.microsoft.com/office/drawing/2014/main" id="{A1BCA5CF-86D7-1B4A-0D70-8680055640B4}"/>
                      </a:ext>
                    </a:extLst>
                  </p:cNvPr>
                  <p:cNvSpPr/>
                  <p:nvPr/>
                </p:nvSpPr>
                <p:spPr>
                  <a:xfrm>
                    <a:off x="3052853" y="2133032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216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88" name="Graphic 6">
                  <a:extLst>
                    <a:ext uri="{FF2B5EF4-FFF2-40B4-BE49-F238E27FC236}">
                      <a16:creationId xmlns:a16="http://schemas.microsoft.com/office/drawing/2014/main" id="{60BD47B8-E254-665C-56B1-81559B99A79D}"/>
                    </a:ext>
                  </a:extLst>
                </p:cNvPr>
                <p:cNvGrpSpPr/>
                <p:nvPr/>
              </p:nvGrpSpPr>
              <p:grpSpPr>
                <a:xfrm>
                  <a:off x="3019798" y="2189995"/>
                  <a:ext cx="44072" cy="32982"/>
                  <a:chOff x="3019798" y="2189995"/>
                  <a:chExt cx="44072" cy="32982"/>
                </a:xfrm>
                <a:solidFill>
                  <a:srgbClr val="F9EED5"/>
                </a:solidFill>
              </p:grpSpPr>
              <p:sp>
                <p:nvSpPr>
                  <p:cNvPr id="395" name="Freeform: Shape 394">
                    <a:extLst>
                      <a:ext uri="{FF2B5EF4-FFF2-40B4-BE49-F238E27FC236}">
                        <a16:creationId xmlns:a16="http://schemas.microsoft.com/office/drawing/2014/main" id="{7B9533C9-F5CC-C4BB-A194-CAA22E27E658}"/>
                      </a:ext>
                    </a:extLst>
                  </p:cNvPr>
                  <p:cNvSpPr/>
                  <p:nvPr/>
                </p:nvSpPr>
                <p:spPr>
                  <a:xfrm>
                    <a:off x="3019798" y="2189995"/>
                    <a:ext cx="11018" cy="32982"/>
                  </a:xfrm>
                  <a:custGeom>
                    <a:avLst/>
                    <a:gdLst>
                      <a:gd name="connsiteX0" fmla="*/ 10946 w 11018"/>
                      <a:gd name="connsiteY0" fmla="*/ 6121 h 32982"/>
                      <a:gd name="connsiteX1" fmla="*/ 5473 w 11018"/>
                      <a:gd name="connsiteY1" fmla="*/ 0 h 32982"/>
                      <a:gd name="connsiteX2" fmla="*/ 0 w 11018"/>
                      <a:gd name="connsiteY2" fmla="*/ 6121 h 32982"/>
                      <a:gd name="connsiteX3" fmla="*/ 0 w 11018"/>
                      <a:gd name="connsiteY3" fmla="*/ 6121 h 32982"/>
                      <a:gd name="connsiteX4" fmla="*/ 0 w 11018"/>
                      <a:gd name="connsiteY4" fmla="*/ 32983 h 32982"/>
                      <a:gd name="connsiteX5" fmla="*/ 11018 w 11018"/>
                      <a:gd name="connsiteY5" fmla="*/ 32983 h 32982"/>
                      <a:gd name="connsiteX6" fmla="*/ 11018 w 11018"/>
                      <a:gd name="connsiteY6" fmla="*/ 6121 h 32982"/>
                      <a:gd name="connsiteX7" fmla="*/ 10946 w 11018"/>
                      <a:gd name="connsiteY7" fmla="*/ 6121 h 32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2982">
                        <a:moveTo>
                          <a:pt x="10946" y="6121"/>
                        </a:moveTo>
                        <a:cubicBezTo>
                          <a:pt x="10802" y="2665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21"/>
                        </a:cubicBezTo>
                        <a:lnTo>
                          <a:pt x="0" y="6121"/>
                        </a:lnTo>
                        <a:lnTo>
                          <a:pt x="0" y="32983"/>
                        </a:lnTo>
                        <a:lnTo>
                          <a:pt x="11018" y="32983"/>
                        </a:lnTo>
                        <a:lnTo>
                          <a:pt x="11018" y="6121"/>
                        </a:lnTo>
                        <a:lnTo>
                          <a:pt x="10946" y="612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9" name="Freeform: Shape 428">
                    <a:extLst>
                      <a:ext uri="{FF2B5EF4-FFF2-40B4-BE49-F238E27FC236}">
                        <a16:creationId xmlns:a16="http://schemas.microsoft.com/office/drawing/2014/main" id="{72865577-4C74-62CD-F98E-21748F8B8CCA}"/>
                      </a:ext>
                    </a:extLst>
                  </p:cNvPr>
                  <p:cNvSpPr/>
                  <p:nvPr/>
                </p:nvSpPr>
                <p:spPr>
                  <a:xfrm>
                    <a:off x="3052853" y="2189995"/>
                    <a:ext cx="11018" cy="32982"/>
                  </a:xfrm>
                  <a:custGeom>
                    <a:avLst/>
                    <a:gdLst>
                      <a:gd name="connsiteX0" fmla="*/ 10946 w 11018"/>
                      <a:gd name="connsiteY0" fmla="*/ 6121 h 32982"/>
                      <a:gd name="connsiteX1" fmla="*/ 5473 w 11018"/>
                      <a:gd name="connsiteY1" fmla="*/ 0 h 32982"/>
                      <a:gd name="connsiteX2" fmla="*/ 0 w 11018"/>
                      <a:gd name="connsiteY2" fmla="*/ 6121 h 32982"/>
                      <a:gd name="connsiteX3" fmla="*/ 0 w 11018"/>
                      <a:gd name="connsiteY3" fmla="*/ 6121 h 32982"/>
                      <a:gd name="connsiteX4" fmla="*/ 0 w 11018"/>
                      <a:gd name="connsiteY4" fmla="*/ 32983 h 32982"/>
                      <a:gd name="connsiteX5" fmla="*/ 11018 w 11018"/>
                      <a:gd name="connsiteY5" fmla="*/ 32983 h 32982"/>
                      <a:gd name="connsiteX6" fmla="*/ 11018 w 11018"/>
                      <a:gd name="connsiteY6" fmla="*/ 6121 h 32982"/>
                      <a:gd name="connsiteX7" fmla="*/ 11018 w 11018"/>
                      <a:gd name="connsiteY7" fmla="*/ 6121 h 32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2982">
                        <a:moveTo>
                          <a:pt x="10946" y="6121"/>
                        </a:moveTo>
                        <a:cubicBezTo>
                          <a:pt x="10802" y="2665"/>
                          <a:pt x="8426" y="0"/>
                          <a:pt x="5473" y="0"/>
                        </a:cubicBezTo>
                        <a:cubicBezTo>
                          <a:pt x="2521" y="0"/>
                          <a:pt x="216" y="2737"/>
                          <a:pt x="0" y="6121"/>
                        </a:cubicBezTo>
                        <a:lnTo>
                          <a:pt x="0" y="6121"/>
                        </a:lnTo>
                        <a:lnTo>
                          <a:pt x="0" y="32983"/>
                        </a:lnTo>
                        <a:lnTo>
                          <a:pt x="11018" y="32983"/>
                        </a:lnTo>
                        <a:lnTo>
                          <a:pt x="11018" y="6121"/>
                        </a:lnTo>
                        <a:lnTo>
                          <a:pt x="11018" y="612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89" name="Graphic 6">
                  <a:extLst>
                    <a:ext uri="{FF2B5EF4-FFF2-40B4-BE49-F238E27FC236}">
                      <a16:creationId xmlns:a16="http://schemas.microsoft.com/office/drawing/2014/main" id="{4066FC13-CD00-9733-7985-38E410A4B33F}"/>
                    </a:ext>
                  </a:extLst>
                </p:cNvPr>
                <p:cNvGrpSpPr/>
                <p:nvPr/>
              </p:nvGrpSpPr>
              <p:grpSpPr>
                <a:xfrm>
                  <a:off x="3019798" y="2246310"/>
                  <a:ext cx="44072" cy="33054"/>
                  <a:chOff x="3019798" y="2246310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393" name="Freeform: Shape 392">
                    <a:extLst>
                      <a:ext uri="{FF2B5EF4-FFF2-40B4-BE49-F238E27FC236}">
                        <a16:creationId xmlns:a16="http://schemas.microsoft.com/office/drawing/2014/main" id="{54769638-8B60-F41A-531A-AF85DDC3E32D}"/>
                      </a:ext>
                    </a:extLst>
                  </p:cNvPr>
                  <p:cNvSpPr/>
                  <p:nvPr/>
                </p:nvSpPr>
                <p:spPr>
                  <a:xfrm>
                    <a:off x="3019798" y="2246310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" name="Freeform: Shape 393">
                    <a:extLst>
                      <a:ext uri="{FF2B5EF4-FFF2-40B4-BE49-F238E27FC236}">
                        <a16:creationId xmlns:a16="http://schemas.microsoft.com/office/drawing/2014/main" id="{213D4EC0-5216-0B8C-A9EB-4705172CF22B}"/>
                      </a:ext>
                    </a:extLst>
                  </p:cNvPr>
                  <p:cNvSpPr/>
                  <p:nvPr/>
                </p:nvSpPr>
                <p:spPr>
                  <a:xfrm>
                    <a:off x="3052853" y="2246310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216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90" name="Graphic 6">
                  <a:extLst>
                    <a:ext uri="{FF2B5EF4-FFF2-40B4-BE49-F238E27FC236}">
                      <a16:creationId xmlns:a16="http://schemas.microsoft.com/office/drawing/2014/main" id="{A4492CAB-6731-455E-2C9D-7B6C5D02AA0B}"/>
                    </a:ext>
                  </a:extLst>
                </p:cNvPr>
                <p:cNvGrpSpPr/>
                <p:nvPr/>
              </p:nvGrpSpPr>
              <p:grpSpPr>
                <a:xfrm>
                  <a:off x="3019798" y="2304354"/>
                  <a:ext cx="44072" cy="33054"/>
                  <a:chOff x="3019798" y="2304354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391" name="Freeform: Shape 390">
                    <a:extLst>
                      <a:ext uri="{FF2B5EF4-FFF2-40B4-BE49-F238E27FC236}">
                        <a16:creationId xmlns:a16="http://schemas.microsoft.com/office/drawing/2014/main" id="{E0280ED7-FDEE-FAD5-7B93-CF055B021243}"/>
                      </a:ext>
                    </a:extLst>
                  </p:cNvPr>
                  <p:cNvSpPr/>
                  <p:nvPr/>
                </p:nvSpPr>
                <p:spPr>
                  <a:xfrm>
                    <a:off x="3019798" y="2304354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" name="Freeform: Shape 391">
                    <a:extLst>
                      <a:ext uri="{FF2B5EF4-FFF2-40B4-BE49-F238E27FC236}">
                        <a16:creationId xmlns:a16="http://schemas.microsoft.com/office/drawing/2014/main" id="{1040EAAE-26DC-6F8B-EBC8-B054335FC0D1}"/>
                      </a:ext>
                    </a:extLst>
                  </p:cNvPr>
                  <p:cNvSpPr/>
                  <p:nvPr/>
                </p:nvSpPr>
                <p:spPr>
                  <a:xfrm>
                    <a:off x="3052853" y="2304354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216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52" name="Graphic 6">
              <a:extLst>
                <a:ext uri="{FF2B5EF4-FFF2-40B4-BE49-F238E27FC236}">
                  <a16:creationId xmlns:a16="http://schemas.microsoft.com/office/drawing/2014/main" id="{1C311FBF-23DC-9547-D7C0-8B9B12083935}"/>
                </a:ext>
              </a:extLst>
            </p:cNvPr>
            <p:cNvGrpSpPr/>
            <p:nvPr/>
          </p:nvGrpSpPr>
          <p:grpSpPr>
            <a:xfrm>
              <a:off x="3270408" y="1981658"/>
              <a:ext cx="44072" cy="369288"/>
              <a:chOff x="3270408" y="1981658"/>
              <a:chExt cx="44072" cy="369288"/>
            </a:xfrm>
            <a:solidFill>
              <a:srgbClr val="F9EED5"/>
            </a:solidFill>
          </p:grpSpPr>
          <p:grpSp>
            <p:nvGrpSpPr>
              <p:cNvPr id="233" name="Graphic 6">
                <a:extLst>
                  <a:ext uri="{FF2B5EF4-FFF2-40B4-BE49-F238E27FC236}">
                    <a16:creationId xmlns:a16="http://schemas.microsoft.com/office/drawing/2014/main" id="{18E6E3B7-064B-BE06-B04F-3F638E133B55}"/>
                  </a:ext>
                </a:extLst>
              </p:cNvPr>
              <p:cNvGrpSpPr/>
              <p:nvPr/>
            </p:nvGrpSpPr>
            <p:grpSpPr>
              <a:xfrm>
                <a:off x="3270408" y="1981658"/>
                <a:ext cx="44072" cy="258674"/>
                <a:chOff x="3270408" y="1981658"/>
                <a:chExt cx="44072" cy="258674"/>
              </a:xfrm>
              <a:solidFill>
                <a:srgbClr val="F9EED5"/>
              </a:solidFill>
            </p:grpSpPr>
            <p:grpSp>
              <p:nvGrpSpPr>
                <p:cNvPr id="241" name="Graphic 6">
                  <a:extLst>
                    <a:ext uri="{FF2B5EF4-FFF2-40B4-BE49-F238E27FC236}">
                      <a16:creationId xmlns:a16="http://schemas.microsoft.com/office/drawing/2014/main" id="{3AA03B6F-77BD-E24B-6C2D-FE449C6CFA43}"/>
                    </a:ext>
                  </a:extLst>
                </p:cNvPr>
                <p:cNvGrpSpPr/>
                <p:nvPr/>
              </p:nvGrpSpPr>
              <p:grpSpPr>
                <a:xfrm>
                  <a:off x="3270408" y="1981658"/>
                  <a:ext cx="44072" cy="33054"/>
                  <a:chOff x="3270408" y="1981658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254" name="Freeform: Shape 253">
                    <a:extLst>
                      <a:ext uri="{FF2B5EF4-FFF2-40B4-BE49-F238E27FC236}">
                        <a16:creationId xmlns:a16="http://schemas.microsoft.com/office/drawing/2014/main" id="{F7670AD3-6DD4-6974-3285-2A1C3087121A}"/>
                      </a:ext>
                    </a:extLst>
                  </p:cNvPr>
                  <p:cNvSpPr/>
                  <p:nvPr/>
                </p:nvSpPr>
                <p:spPr>
                  <a:xfrm>
                    <a:off x="3270408" y="1981658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5" name="Freeform: Shape 254">
                    <a:extLst>
                      <a:ext uri="{FF2B5EF4-FFF2-40B4-BE49-F238E27FC236}">
                        <a16:creationId xmlns:a16="http://schemas.microsoft.com/office/drawing/2014/main" id="{D0A37362-46FF-36BC-0F0C-870EB621EFCC}"/>
                      </a:ext>
                    </a:extLst>
                  </p:cNvPr>
                  <p:cNvSpPr/>
                  <p:nvPr/>
                </p:nvSpPr>
                <p:spPr>
                  <a:xfrm>
                    <a:off x="3303462" y="1981658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2" name="Graphic 6">
                  <a:extLst>
                    <a:ext uri="{FF2B5EF4-FFF2-40B4-BE49-F238E27FC236}">
                      <a16:creationId xmlns:a16="http://schemas.microsoft.com/office/drawing/2014/main" id="{C7E5BD21-597C-2905-4C72-B1B685906D30}"/>
                    </a:ext>
                  </a:extLst>
                </p:cNvPr>
                <p:cNvGrpSpPr/>
                <p:nvPr/>
              </p:nvGrpSpPr>
              <p:grpSpPr>
                <a:xfrm>
                  <a:off x="3270408" y="2035957"/>
                  <a:ext cx="44072" cy="33054"/>
                  <a:chOff x="3270408" y="2035957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252" name="Freeform: Shape 251">
                    <a:extLst>
                      <a:ext uri="{FF2B5EF4-FFF2-40B4-BE49-F238E27FC236}">
                        <a16:creationId xmlns:a16="http://schemas.microsoft.com/office/drawing/2014/main" id="{824BE0E4-6C7D-BA1D-2446-120D0B307098}"/>
                      </a:ext>
                    </a:extLst>
                  </p:cNvPr>
                  <p:cNvSpPr/>
                  <p:nvPr/>
                </p:nvSpPr>
                <p:spPr>
                  <a:xfrm>
                    <a:off x="3270408" y="2035957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" name="Freeform: Shape 252">
                    <a:extLst>
                      <a:ext uri="{FF2B5EF4-FFF2-40B4-BE49-F238E27FC236}">
                        <a16:creationId xmlns:a16="http://schemas.microsoft.com/office/drawing/2014/main" id="{8B31E167-980D-4FB0-2DCD-20AA38EF580D}"/>
                      </a:ext>
                    </a:extLst>
                  </p:cNvPr>
                  <p:cNvSpPr/>
                  <p:nvPr/>
                </p:nvSpPr>
                <p:spPr>
                  <a:xfrm>
                    <a:off x="3303462" y="2035957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3" name="Graphic 6">
                  <a:extLst>
                    <a:ext uri="{FF2B5EF4-FFF2-40B4-BE49-F238E27FC236}">
                      <a16:creationId xmlns:a16="http://schemas.microsoft.com/office/drawing/2014/main" id="{BF069F1A-81B9-6E3B-1718-100D2893C790}"/>
                    </a:ext>
                  </a:extLst>
                </p:cNvPr>
                <p:cNvGrpSpPr/>
                <p:nvPr/>
              </p:nvGrpSpPr>
              <p:grpSpPr>
                <a:xfrm>
                  <a:off x="3270408" y="2092848"/>
                  <a:ext cx="44072" cy="33054"/>
                  <a:chOff x="3270408" y="2092848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250" name="Freeform: Shape 249">
                    <a:extLst>
                      <a:ext uri="{FF2B5EF4-FFF2-40B4-BE49-F238E27FC236}">
                        <a16:creationId xmlns:a16="http://schemas.microsoft.com/office/drawing/2014/main" id="{701C4C50-7A81-5B3D-1EB4-4386BF4017F6}"/>
                      </a:ext>
                    </a:extLst>
                  </p:cNvPr>
                  <p:cNvSpPr/>
                  <p:nvPr/>
                </p:nvSpPr>
                <p:spPr>
                  <a:xfrm>
                    <a:off x="3270408" y="2092848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" name="Freeform: Shape 250">
                    <a:extLst>
                      <a:ext uri="{FF2B5EF4-FFF2-40B4-BE49-F238E27FC236}">
                        <a16:creationId xmlns:a16="http://schemas.microsoft.com/office/drawing/2014/main" id="{1B4F003A-A091-D5CC-5278-F7645AF2A1E2}"/>
                      </a:ext>
                    </a:extLst>
                  </p:cNvPr>
                  <p:cNvSpPr/>
                  <p:nvPr/>
                </p:nvSpPr>
                <p:spPr>
                  <a:xfrm>
                    <a:off x="3303462" y="2092848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4" name="Graphic 6">
                  <a:extLst>
                    <a:ext uri="{FF2B5EF4-FFF2-40B4-BE49-F238E27FC236}">
                      <a16:creationId xmlns:a16="http://schemas.microsoft.com/office/drawing/2014/main" id="{F5116837-78D9-10FC-0EDD-CE52BF8D279D}"/>
                    </a:ext>
                  </a:extLst>
                </p:cNvPr>
                <p:cNvGrpSpPr/>
                <p:nvPr/>
              </p:nvGrpSpPr>
              <p:grpSpPr>
                <a:xfrm>
                  <a:off x="3270408" y="2149235"/>
                  <a:ext cx="44072" cy="33054"/>
                  <a:chOff x="3270408" y="2149235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248" name="Freeform: Shape 247">
                    <a:extLst>
                      <a:ext uri="{FF2B5EF4-FFF2-40B4-BE49-F238E27FC236}">
                        <a16:creationId xmlns:a16="http://schemas.microsoft.com/office/drawing/2014/main" id="{B9BE3E0F-99C0-5A7D-5B16-443EB7B6C5A2}"/>
                      </a:ext>
                    </a:extLst>
                  </p:cNvPr>
                  <p:cNvSpPr/>
                  <p:nvPr/>
                </p:nvSpPr>
                <p:spPr>
                  <a:xfrm>
                    <a:off x="3270408" y="2149235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9" name="Freeform: Shape 248">
                    <a:extLst>
                      <a:ext uri="{FF2B5EF4-FFF2-40B4-BE49-F238E27FC236}">
                        <a16:creationId xmlns:a16="http://schemas.microsoft.com/office/drawing/2014/main" id="{5FC2EFAE-5B2D-C858-8B5E-BA26612C1CAD}"/>
                      </a:ext>
                    </a:extLst>
                  </p:cNvPr>
                  <p:cNvSpPr/>
                  <p:nvPr/>
                </p:nvSpPr>
                <p:spPr>
                  <a:xfrm>
                    <a:off x="3303462" y="2149235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5" name="Graphic 6">
                  <a:extLst>
                    <a:ext uri="{FF2B5EF4-FFF2-40B4-BE49-F238E27FC236}">
                      <a16:creationId xmlns:a16="http://schemas.microsoft.com/office/drawing/2014/main" id="{005947FE-4E0C-1183-681C-5A45710AD973}"/>
                    </a:ext>
                  </a:extLst>
                </p:cNvPr>
                <p:cNvGrpSpPr/>
                <p:nvPr/>
              </p:nvGrpSpPr>
              <p:grpSpPr>
                <a:xfrm>
                  <a:off x="3270408" y="2207279"/>
                  <a:ext cx="44072" cy="33054"/>
                  <a:chOff x="3270408" y="2207279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246" name="Freeform: Shape 245">
                    <a:extLst>
                      <a:ext uri="{FF2B5EF4-FFF2-40B4-BE49-F238E27FC236}">
                        <a16:creationId xmlns:a16="http://schemas.microsoft.com/office/drawing/2014/main" id="{0B7425AB-6506-E12D-7D9C-E664C5CC9AA2}"/>
                      </a:ext>
                    </a:extLst>
                  </p:cNvPr>
                  <p:cNvSpPr/>
                  <p:nvPr/>
                </p:nvSpPr>
                <p:spPr>
                  <a:xfrm>
                    <a:off x="3270408" y="2207279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7" name="Freeform: Shape 246">
                    <a:extLst>
                      <a:ext uri="{FF2B5EF4-FFF2-40B4-BE49-F238E27FC236}">
                        <a16:creationId xmlns:a16="http://schemas.microsoft.com/office/drawing/2014/main" id="{A3D0A2D9-C687-C20F-978C-827343575777}"/>
                      </a:ext>
                    </a:extLst>
                  </p:cNvPr>
                  <p:cNvSpPr/>
                  <p:nvPr/>
                </p:nvSpPr>
                <p:spPr>
                  <a:xfrm>
                    <a:off x="3303462" y="2207279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34" name="Graphic 6">
                <a:extLst>
                  <a:ext uri="{FF2B5EF4-FFF2-40B4-BE49-F238E27FC236}">
                    <a16:creationId xmlns:a16="http://schemas.microsoft.com/office/drawing/2014/main" id="{DD95532C-0FF7-FED4-C49F-1CBBACC92EEF}"/>
                  </a:ext>
                </a:extLst>
              </p:cNvPr>
              <p:cNvGrpSpPr/>
              <p:nvPr/>
            </p:nvGrpSpPr>
            <p:grpSpPr>
              <a:xfrm>
                <a:off x="3270408" y="2263666"/>
                <a:ext cx="44072" cy="87281"/>
                <a:chOff x="3270408" y="2263666"/>
                <a:chExt cx="44072" cy="87281"/>
              </a:xfrm>
              <a:solidFill>
                <a:srgbClr val="F9EED5"/>
              </a:solidFill>
            </p:grpSpPr>
            <p:grpSp>
              <p:nvGrpSpPr>
                <p:cNvPr id="235" name="Graphic 6">
                  <a:extLst>
                    <a:ext uri="{FF2B5EF4-FFF2-40B4-BE49-F238E27FC236}">
                      <a16:creationId xmlns:a16="http://schemas.microsoft.com/office/drawing/2014/main" id="{3E23D676-D5B2-E929-EF68-52742F987D63}"/>
                    </a:ext>
                  </a:extLst>
                </p:cNvPr>
                <p:cNvGrpSpPr/>
                <p:nvPr/>
              </p:nvGrpSpPr>
              <p:grpSpPr>
                <a:xfrm>
                  <a:off x="3270408" y="2263666"/>
                  <a:ext cx="44072" cy="33054"/>
                  <a:chOff x="3270408" y="2263666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239" name="Freeform: Shape 238">
                    <a:extLst>
                      <a:ext uri="{FF2B5EF4-FFF2-40B4-BE49-F238E27FC236}">
                        <a16:creationId xmlns:a16="http://schemas.microsoft.com/office/drawing/2014/main" id="{4FE4841F-2920-3519-4FAA-F6672093928D}"/>
                      </a:ext>
                    </a:extLst>
                  </p:cNvPr>
                  <p:cNvSpPr/>
                  <p:nvPr/>
                </p:nvSpPr>
                <p:spPr>
                  <a:xfrm>
                    <a:off x="3270408" y="2263666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B51AEF9E-CF2C-F1C3-1740-0E12507276FD}"/>
                      </a:ext>
                    </a:extLst>
                  </p:cNvPr>
                  <p:cNvSpPr/>
                  <p:nvPr/>
                </p:nvSpPr>
                <p:spPr>
                  <a:xfrm>
                    <a:off x="3303462" y="2263666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7"/>
                          <a:pt x="8426" y="0"/>
                          <a:pt x="5473" y="0"/>
                        </a:cubicBezTo>
                        <a:cubicBezTo>
                          <a:pt x="2521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36" name="Graphic 6">
                  <a:extLst>
                    <a:ext uri="{FF2B5EF4-FFF2-40B4-BE49-F238E27FC236}">
                      <a16:creationId xmlns:a16="http://schemas.microsoft.com/office/drawing/2014/main" id="{12DC29CF-6D11-DE07-FBE9-5D44A53B453A}"/>
                    </a:ext>
                  </a:extLst>
                </p:cNvPr>
                <p:cNvGrpSpPr/>
                <p:nvPr/>
              </p:nvGrpSpPr>
              <p:grpSpPr>
                <a:xfrm>
                  <a:off x="3270408" y="2317892"/>
                  <a:ext cx="44072" cy="33054"/>
                  <a:chOff x="3270408" y="2317892"/>
                  <a:chExt cx="44072" cy="33054"/>
                </a:xfrm>
                <a:solidFill>
                  <a:srgbClr val="F9EED5"/>
                </a:solidFill>
              </p:grpSpPr>
              <p:sp>
                <p:nvSpPr>
                  <p:cNvPr id="237" name="Freeform: Shape 236">
                    <a:extLst>
                      <a:ext uri="{FF2B5EF4-FFF2-40B4-BE49-F238E27FC236}">
                        <a16:creationId xmlns:a16="http://schemas.microsoft.com/office/drawing/2014/main" id="{59C91E1C-0A89-EA59-F59F-BBFD49C5FDF0}"/>
                      </a:ext>
                    </a:extLst>
                  </p:cNvPr>
                  <p:cNvSpPr/>
                  <p:nvPr/>
                </p:nvSpPr>
                <p:spPr>
                  <a:xfrm>
                    <a:off x="3270408" y="2317892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8" name="Freeform: Shape 237">
                    <a:extLst>
                      <a:ext uri="{FF2B5EF4-FFF2-40B4-BE49-F238E27FC236}">
                        <a16:creationId xmlns:a16="http://schemas.microsoft.com/office/drawing/2014/main" id="{CD4C06F3-A44B-A7F6-EA77-C1C2EBB11BFA}"/>
                      </a:ext>
                    </a:extLst>
                  </p:cNvPr>
                  <p:cNvSpPr/>
                  <p:nvPr/>
                </p:nvSpPr>
                <p:spPr>
                  <a:xfrm>
                    <a:off x="3303462" y="2317892"/>
                    <a:ext cx="11018" cy="33054"/>
                  </a:xfrm>
                  <a:custGeom>
                    <a:avLst/>
                    <a:gdLst>
                      <a:gd name="connsiteX0" fmla="*/ 10946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946" y="6193"/>
                        </a:moveTo>
                        <a:cubicBezTo>
                          <a:pt x="10802" y="2736"/>
                          <a:pt x="8426" y="0"/>
                          <a:pt x="5473" y="0"/>
                        </a:cubicBezTo>
                        <a:cubicBezTo>
                          <a:pt x="2521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53" name="Graphic 6">
              <a:extLst>
                <a:ext uri="{FF2B5EF4-FFF2-40B4-BE49-F238E27FC236}">
                  <a16:creationId xmlns:a16="http://schemas.microsoft.com/office/drawing/2014/main" id="{DDA7EF6C-382D-FB60-A54A-5FD05DD7BF51}"/>
                </a:ext>
              </a:extLst>
            </p:cNvPr>
            <p:cNvGrpSpPr/>
            <p:nvPr/>
          </p:nvGrpSpPr>
          <p:grpSpPr>
            <a:xfrm>
              <a:off x="3574091" y="1981658"/>
              <a:ext cx="44000" cy="369288"/>
              <a:chOff x="3574091" y="1981658"/>
              <a:chExt cx="44000" cy="369288"/>
            </a:xfrm>
            <a:solidFill>
              <a:srgbClr val="F9EED5"/>
            </a:solidFill>
          </p:grpSpPr>
          <p:grpSp>
            <p:nvGrpSpPr>
              <p:cNvPr id="128" name="Graphic 6">
                <a:extLst>
                  <a:ext uri="{FF2B5EF4-FFF2-40B4-BE49-F238E27FC236}">
                    <a16:creationId xmlns:a16="http://schemas.microsoft.com/office/drawing/2014/main" id="{7DFA213D-443C-A9C2-C9F1-0518965C5F35}"/>
                  </a:ext>
                </a:extLst>
              </p:cNvPr>
              <p:cNvGrpSpPr/>
              <p:nvPr/>
            </p:nvGrpSpPr>
            <p:grpSpPr>
              <a:xfrm>
                <a:off x="3574091" y="1981658"/>
                <a:ext cx="44000" cy="258674"/>
                <a:chOff x="3574091" y="1981658"/>
                <a:chExt cx="44000" cy="258674"/>
              </a:xfrm>
              <a:solidFill>
                <a:srgbClr val="F9EED5"/>
              </a:solidFill>
            </p:grpSpPr>
            <p:grpSp>
              <p:nvGrpSpPr>
                <p:cNvPr id="218" name="Graphic 6">
                  <a:extLst>
                    <a:ext uri="{FF2B5EF4-FFF2-40B4-BE49-F238E27FC236}">
                      <a16:creationId xmlns:a16="http://schemas.microsoft.com/office/drawing/2014/main" id="{35EF774C-20A3-45DD-9EA9-E8339AC537B7}"/>
                    </a:ext>
                  </a:extLst>
                </p:cNvPr>
                <p:cNvGrpSpPr/>
                <p:nvPr/>
              </p:nvGrpSpPr>
              <p:grpSpPr>
                <a:xfrm>
                  <a:off x="3574091" y="1981658"/>
                  <a:ext cx="44000" cy="33054"/>
                  <a:chOff x="3574091" y="1981658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231" name="Freeform: Shape 230">
                    <a:extLst>
                      <a:ext uri="{FF2B5EF4-FFF2-40B4-BE49-F238E27FC236}">
                        <a16:creationId xmlns:a16="http://schemas.microsoft.com/office/drawing/2014/main" id="{DD128B9C-5DD6-42D9-3DB6-70624BC729DA}"/>
                      </a:ext>
                    </a:extLst>
                  </p:cNvPr>
                  <p:cNvSpPr/>
                  <p:nvPr/>
                </p:nvSpPr>
                <p:spPr>
                  <a:xfrm>
                    <a:off x="3574091" y="1981658"/>
                    <a:ext cx="11018" cy="33054"/>
                  </a:xfrm>
                  <a:custGeom>
                    <a:avLst/>
                    <a:gdLst>
                      <a:gd name="connsiteX0" fmla="*/ 10802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02" y="6193"/>
                        </a:moveTo>
                        <a:cubicBezTo>
                          <a:pt x="10658" y="2736"/>
                          <a:pt x="8282" y="0"/>
                          <a:pt x="5401" y="0"/>
                        </a:cubicBezTo>
                        <a:cubicBezTo>
                          <a:pt x="2521" y="0"/>
                          <a:pt x="72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2" name="Freeform: Shape 231">
                    <a:extLst>
                      <a:ext uri="{FF2B5EF4-FFF2-40B4-BE49-F238E27FC236}">
                        <a16:creationId xmlns:a16="http://schemas.microsoft.com/office/drawing/2014/main" id="{86D3780E-951B-DB1A-E4ED-A053A24158B4}"/>
                      </a:ext>
                    </a:extLst>
                  </p:cNvPr>
                  <p:cNvSpPr/>
                  <p:nvPr/>
                </p:nvSpPr>
                <p:spPr>
                  <a:xfrm>
                    <a:off x="3607074" y="1981658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6"/>
                          <a:pt x="8354" y="0"/>
                          <a:pt x="5473" y="0"/>
                        </a:cubicBezTo>
                        <a:cubicBezTo>
                          <a:pt x="2593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19" name="Graphic 6">
                  <a:extLst>
                    <a:ext uri="{FF2B5EF4-FFF2-40B4-BE49-F238E27FC236}">
                      <a16:creationId xmlns:a16="http://schemas.microsoft.com/office/drawing/2014/main" id="{A7516FED-8991-B27B-3808-F8701901A2C1}"/>
                    </a:ext>
                  </a:extLst>
                </p:cNvPr>
                <p:cNvGrpSpPr/>
                <p:nvPr/>
              </p:nvGrpSpPr>
              <p:grpSpPr>
                <a:xfrm>
                  <a:off x="3574091" y="2035957"/>
                  <a:ext cx="44000" cy="33054"/>
                  <a:chOff x="3574091" y="2035957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229" name="Freeform: Shape 228">
                    <a:extLst>
                      <a:ext uri="{FF2B5EF4-FFF2-40B4-BE49-F238E27FC236}">
                        <a16:creationId xmlns:a16="http://schemas.microsoft.com/office/drawing/2014/main" id="{2D6B84BA-306D-128C-001B-8ED45FE4F56B}"/>
                      </a:ext>
                    </a:extLst>
                  </p:cNvPr>
                  <p:cNvSpPr/>
                  <p:nvPr/>
                </p:nvSpPr>
                <p:spPr>
                  <a:xfrm>
                    <a:off x="3574091" y="2035957"/>
                    <a:ext cx="11018" cy="33054"/>
                  </a:xfrm>
                  <a:custGeom>
                    <a:avLst/>
                    <a:gdLst>
                      <a:gd name="connsiteX0" fmla="*/ 10802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02" y="6193"/>
                        </a:moveTo>
                        <a:cubicBezTo>
                          <a:pt x="10658" y="2737"/>
                          <a:pt x="8282" y="0"/>
                          <a:pt x="5401" y="0"/>
                        </a:cubicBezTo>
                        <a:cubicBezTo>
                          <a:pt x="2521" y="0"/>
                          <a:pt x="72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" name="Freeform: Shape 229">
                    <a:extLst>
                      <a:ext uri="{FF2B5EF4-FFF2-40B4-BE49-F238E27FC236}">
                        <a16:creationId xmlns:a16="http://schemas.microsoft.com/office/drawing/2014/main" id="{7E5592DE-DED5-10DC-6399-8142D7B7C244}"/>
                      </a:ext>
                    </a:extLst>
                  </p:cNvPr>
                  <p:cNvSpPr/>
                  <p:nvPr/>
                </p:nvSpPr>
                <p:spPr>
                  <a:xfrm>
                    <a:off x="3607074" y="2035957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20" name="Graphic 6">
                  <a:extLst>
                    <a:ext uri="{FF2B5EF4-FFF2-40B4-BE49-F238E27FC236}">
                      <a16:creationId xmlns:a16="http://schemas.microsoft.com/office/drawing/2014/main" id="{1A8C732F-7298-8451-6763-121EFBC677C7}"/>
                    </a:ext>
                  </a:extLst>
                </p:cNvPr>
                <p:cNvGrpSpPr/>
                <p:nvPr/>
              </p:nvGrpSpPr>
              <p:grpSpPr>
                <a:xfrm>
                  <a:off x="3574091" y="2092848"/>
                  <a:ext cx="44000" cy="33054"/>
                  <a:chOff x="3574091" y="2092848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227" name="Freeform: Shape 226">
                    <a:extLst>
                      <a:ext uri="{FF2B5EF4-FFF2-40B4-BE49-F238E27FC236}">
                        <a16:creationId xmlns:a16="http://schemas.microsoft.com/office/drawing/2014/main" id="{FF45E4FD-A63B-8712-31AF-0B85777C3942}"/>
                      </a:ext>
                    </a:extLst>
                  </p:cNvPr>
                  <p:cNvSpPr/>
                  <p:nvPr/>
                </p:nvSpPr>
                <p:spPr>
                  <a:xfrm>
                    <a:off x="3574091" y="2092848"/>
                    <a:ext cx="11018" cy="33054"/>
                  </a:xfrm>
                  <a:custGeom>
                    <a:avLst/>
                    <a:gdLst>
                      <a:gd name="connsiteX0" fmla="*/ 10802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02" y="6193"/>
                        </a:moveTo>
                        <a:cubicBezTo>
                          <a:pt x="10658" y="2736"/>
                          <a:pt x="8282" y="0"/>
                          <a:pt x="5401" y="0"/>
                        </a:cubicBezTo>
                        <a:cubicBezTo>
                          <a:pt x="2521" y="0"/>
                          <a:pt x="72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8" name="Freeform: Shape 227">
                    <a:extLst>
                      <a:ext uri="{FF2B5EF4-FFF2-40B4-BE49-F238E27FC236}">
                        <a16:creationId xmlns:a16="http://schemas.microsoft.com/office/drawing/2014/main" id="{B2388086-8735-1626-52A2-EE0877E580A0}"/>
                      </a:ext>
                    </a:extLst>
                  </p:cNvPr>
                  <p:cNvSpPr/>
                  <p:nvPr/>
                </p:nvSpPr>
                <p:spPr>
                  <a:xfrm>
                    <a:off x="3607074" y="2092848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6"/>
                          <a:pt x="8354" y="0"/>
                          <a:pt x="5473" y="0"/>
                        </a:cubicBezTo>
                        <a:cubicBezTo>
                          <a:pt x="2593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21" name="Graphic 6">
                  <a:extLst>
                    <a:ext uri="{FF2B5EF4-FFF2-40B4-BE49-F238E27FC236}">
                      <a16:creationId xmlns:a16="http://schemas.microsoft.com/office/drawing/2014/main" id="{62BD7DF8-9DE1-F53C-77A1-5C284B8CF544}"/>
                    </a:ext>
                  </a:extLst>
                </p:cNvPr>
                <p:cNvGrpSpPr/>
                <p:nvPr/>
              </p:nvGrpSpPr>
              <p:grpSpPr>
                <a:xfrm>
                  <a:off x="3574091" y="2149235"/>
                  <a:ext cx="44000" cy="33054"/>
                  <a:chOff x="3574091" y="2149235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225" name="Freeform: Shape 224">
                    <a:extLst>
                      <a:ext uri="{FF2B5EF4-FFF2-40B4-BE49-F238E27FC236}">
                        <a16:creationId xmlns:a16="http://schemas.microsoft.com/office/drawing/2014/main" id="{1821AF6A-4BC5-00A3-C49A-F1A6C7DD3B34}"/>
                      </a:ext>
                    </a:extLst>
                  </p:cNvPr>
                  <p:cNvSpPr/>
                  <p:nvPr/>
                </p:nvSpPr>
                <p:spPr>
                  <a:xfrm>
                    <a:off x="3574091" y="2149235"/>
                    <a:ext cx="11018" cy="33054"/>
                  </a:xfrm>
                  <a:custGeom>
                    <a:avLst/>
                    <a:gdLst>
                      <a:gd name="connsiteX0" fmla="*/ 10802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02" y="6193"/>
                        </a:moveTo>
                        <a:cubicBezTo>
                          <a:pt x="10658" y="2737"/>
                          <a:pt x="8282" y="0"/>
                          <a:pt x="5401" y="0"/>
                        </a:cubicBezTo>
                        <a:cubicBezTo>
                          <a:pt x="2521" y="0"/>
                          <a:pt x="72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6" name="Freeform: Shape 225">
                    <a:extLst>
                      <a:ext uri="{FF2B5EF4-FFF2-40B4-BE49-F238E27FC236}">
                        <a16:creationId xmlns:a16="http://schemas.microsoft.com/office/drawing/2014/main" id="{6A879C3B-888F-1745-2BCF-B7D930A46D0E}"/>
                      </a:ext>
                    </a:extLst>
                  </p:cNvPr>
                  <p:cNvSpPr/>
                  <p:nvPr/>
                </p:nvSpPr>
                <p:spPr>
                  <a:xfrm>
                    <a:off x="3607074" y="2149235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22" name="Graphic 6">
                  <a:extLst>
                    <a:ext uri="{FF2B5EF4-FFF2-40B4-BE49-F238E27FC236}">
                      <a16:creationId xmlns:a16="http://schemas.microsoft.com/office/drawing/2014/main" id="{8FDCDAAD-EC21-841E-82E2-990F03ADC0E6}"/>
                    </a:ext>
                  </a:extLst>
                </p:cNvPr>
                <p:cNvGrpSpPr/>
                <p:nvPr/>
              </p:nvGrpSpPr>
              <p:grpSpPr>
                <a:xfrm>
                  <a:off x="3574091" y="2207279"/>
                  <a:ext cx="44000" cy="33054"/>
                  <a:chOff x="3574091" y="2207279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223" name="Freeform: Shape 222">
                    <a:extLst>
                      <a:ext uri="{FF2B5EF4-FFF2-40B4-BE49-F238E27FC236}">
                        <a16:creationId xmlns:a16="http://schemas.microsoft.com/office/drawing/2014/main" id="{245FBA2C-DCD9-F314-90DC-15C5C424270C}"/>
                      </a:ext>
                    </a:extLst>
                  </p:cNvPr>
                  <p:cNvSpPr/>
                  <p:nvPr/>
                </p:nvSpPr>
                <p:spPr>
                  <a:xfrm>
                    <a:off x="3574091" y="2207279"/>
                    <a:ext cx="11018" cy="33054"/>
                  </a:xfrm>
                  <a:custGeom>
                    <a:avLst/>
                    <a:gdLst>
                      <a:gd name="connsiteX0" fmla="*/ 10802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02" y="6193"/>
                        </a:moveTo>
                        <a:cubicBezTo>
                          <a:pt x="10658" y="2736"/>
                          <a:pt x="8282" y="0"/>
                          <a:pt x="5401" y="0"/>
                        </a:cubicBezTo>
                        <a:cubicBezTo>
                          <a:pt x="2521" y="0"/>
                          <a:pt x="72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" name="Freeform: Shape 223">
                    <a:extLst>
                      <a:ext uri="{FF2B5EF4-FFF2-40B4-BE49-F238E27FC236}">
                        <a16:creationId xmlns:a16="http://schemas.microsoft.com/office/drawing/2014/main" id="{D8E72F01-58D2-D78D-67C5-534286ED20AD}"/>
                      </a:ext>
                    </a:extLst>
                  </p:cNvPr>
                  <p:cNvSpPr/>
                  <p:nvPr/>
                </p:nvSpPr>
                <p:spPr>
                  <a:xfrm>
                    <a:off x="3607074" y="2207279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6"/>
                          <a:pt x="8354" y="0"/>
                          <a:pt x="5473" y="0"/>
                        </a:cubicBezTo>
                        <a:cubicBezTo>
                          <a:pt x="2593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29" name="Graphic 6">
                <a:extLst>
                  <a:ext uri="{FF2B5EF4-FFF2-40B4-BE49-F238E27FC236}">
                    <a16:creationId xmlns:a16="http://schemas.microsoft.com/office/drawing/2014/main" id="{6C651089-D1D3-1B0D-88ED-DED697DBD910}"/>
                  </a:ext>
                </a:extLst>
              </p:cNvPr>
              <p:cNvGrpSpPr/>
              <p:nvPr/>
            </p:nvGrpSpPr>
            <p:grpSpPr>
              <a:xfrm>
                <a:off x="3574091" y="2263666"/>
                <a:ext cx="44000" cy="87281"/>
                <a:chOff x="3574091" y="2263666"/>
                <a:chExt cx="44000" cy="87281"/>
              </a:xfrm>
              <a:solidFill>
                <a:srgbClr val="F9EED5"/>
              </a:solidFill>
            </p:grpSpPr>
            <p:grpSp>
              <p:nvGrpSpPr>
                <p:cNvPr id="130" name="Graphic 6">
                  <a:extLst>
                    <a:ext uri="{FF2B5EF4-FFF2-40B4-BE49-F238E27FC236}">
                      <a16:creationId xmlns:a16="http://schemas.microsoft.com/office/drawing/2014/main" id="{CF55E346-EC9D-C509-A179-01A6015701A0}"/>
                    </a:ext>
                  </a:extLst>
                </p:cNvPr>
                <p:cNvGrpSpPr/>
                <p:nvPr/>
              </p:nvGrpSpPr>
              <p:grpSpPr>
                <a:xfrm>
                  <a:off x="3574091" y="2263666"/>
                  <a:ext cx="44000" cy="33054"/>
                  <a:chOff x="3574091" y="2263666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216" name="Freeform: Shape 215">
                    <a:extLst>
                      <a:ext uri="{FF2B5EF4-FFF2-40B4-BE49-F238E27FC236}">
                        <a16:creationId xmlns:a16="http://schemas.microsoft.com/office/drawing/2014/main" id="{C9AAFD2E-A39B-2714-BCF9-A114698E37EC}"/>
                      </a:ext>
                    </a:extLst>
                  </p:cNvPr>
                  <p:cNvSpPr/>
                  <p:nvPr/>
                </p:nvSpPr>
                <p:spPr>
                  <a:xfrm>
                    <a:off x="3574091" y="2263666"/>
                    <a:ext cx="11018" cy="33054"/>
                  </a:xfrm>
                  <a:custGeom>
                    <a:avLst/>
                    <a:gdLst>
                      <a:gd name="connsiteX0" fmla="*/ 10802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02" y="6193"/>
                        </a:moveTo>
                        <a:cubicBezTo>
                          <a:pt x="10658" y="2737"/>
                          <a:pt x="8282" y="0"/>
                          <a:pt x="5401" y="0"/>
                        </a:cubicBezTo>
                        <a:cubicBezTo>
                          <a:pt x="2521" y="0"/>
                          <a:pt x="72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7" name="Freeform: Shape 216">
                    <a:extLst>
                      <a:ext uri="{FF2B5EF4-FFF2-40B4-BE49-F238E27FC236}">
                        <a16:creationId xmlns:a16="http://schemas.microsoft.com/office/drawing/2014/main" id="{DE7D79D8-28CB-F465-C140-88DFF3EC710E}"/>
                      </a:ext>
                    </a:extLst>
                  </p:cNvPr>
                  <p:cNvSpPr/>
                  <p:nvPr/>
                </p:nvSpPr>
                <p:spPr>
                  <a:xfrm>
                    <a:off x="3607074" y="2263666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5 h 33054"/>
                      <a:gd name="connsiteX5" fmla="*/ 11018 w 11018"/>
                      <a:gd name="connsiteY5" fmla="*/ 33055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7"/>
                          <a:pt x="8354" y="0"/>
                          <a:pt x="5473" y="0"/>
                        </a:cubicBezTo>
                        <a:cubicBezTo>
                          <a:pt x="2593" y="0"/>
                          <a:pt x="144" y="2737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5"/>
                        </a:lnTo>
                        <a:lnTo>
                          <a:pt x="11018" y="33055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13" name="Graphic 6">
                  <a:extLst>
                    <a:ext uri="{FF2B5EF4-FFF2-40B4-BE49-F238E27FC236}">
                      <a16:creationId xmlns:a16="http://schemas.microsoft.com/office/drawing/2014/main" id="{5083ED61-7657-AE10-983E-1B1E63007D90}"/>
                    </a:ext>
                  </a:extLst>
                </p:cNvPr>
                <p:cNvGrpSpPr/>
                <p:nvPr/>
              </p:nvGrpSpPr>
              <p:grpSpPr>
                <a:xfrm>
                  <a:off x="3574091" y="2317892"/>
                  <a:ext cx="44000" cy="33054"/>
                  <a:chOff x="3574091" y="2317892"/>
                  <a:chExt cx="44000" cy="33054"/>
                </a:xfrm>
                <a:solidFill>
                  <a:srgbClr val="F9EED5"/>
                </a:solidFill>
              </p:grpSpPr>
              <p:sp>
                <p:nvSpPr>
                  <p:cNvPr id="214" name="Freeform: Shape 213">
                    <a:extLst>
                      <a:ext uri="{FF2B5EF4-FFF2-40B4-BE49-F238E27FC236}">
                        <a16:creationId xmlns:a16="http://schemas.microsoft.com/office/drawing/2014/main" id="{514C0B2C-5E78-5384-8D4C-24204D5FF840}"/>
                      </a:ext>
                    </a:extLst>
                  </p:cNvPr>
                  <p:cNvSpPr/>
                  <p:nvPr/>
                </p:nvSpPr>
                <p:spPr>
                  <a:xfrm>
                    <a:off x="3574091" y="2317892"/>
                    <a:ext cx="11018" cy="33054"/>
                  </a:xfrm>
                  <a:custGeom>
                    <a:avLst/>
                    <a:gdLst>
                      <a:gd name="connsiteX0" fmla="*/ 10802 w 11018"/>
                      <a:gd name="connsiteY0" fmla="*/ 6193 h 33054"/>
                      <a:gd name="connsiteX1" fmla="*/ 5401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0946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02" y="6193"/>
                        </a:moveTo>
                        <a:cubicBezTo>
                          <a:pt x="10658" y="2736"/>
                          <a:pt x="8282" y="0"/>
                          <a:pt x="5401" y="0"/>
                        </a:cubicBezTo>
                        <a:cubicBezTo>
                          <a:pt x="2521" y="0"/>
                          <a:pt x="72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0946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5" name="Freeform: Shape 214">
                    <a:extLst>
                      <a:ext uri="{FF2B5EF4-FFF2-40B4-BE49-F238E27FC236}">
                        <a16:creationId xmlns:a16="http://schemas.microsoft.com/office/drawing/2014/main" id="{B92134CE-FF88-2645-5D6B-817D1448657A}"/>
                      </a:ext>
                    </a:extLst>
                  </p:cNvPr>
                  <p:cNvSpPr/>
                  <p:nvPr/>
                </p:nvSpPr>
                <p:spPr>
                  <a:xfrm>
                    <a:off x="3607074" y="2317892"/>
                    <a:ext cx="11018" cy="33054"/>
                  </a:xfrm>
                  <a:custGeom>
                    <a:avLst/>
                    <a:gdLst>
                      <a:gd name="connsiteX0" fmla="*/ 10874 w 11018"/>
                      <a:gd name="connsiteY0" fmla="*/ 6193 h 33054"/>
                      <a:gd name="connsiteX1" fmla="*/ 5473 w 11018"/>
                      <a:gd name="connsiteY1" fmla="*/ 0 h 33054"/>
                      <a:gd name="connsiteX2" fmla="*/ 0 w 11018"/>
                      <a:gd name="connsiteY2" fmla="*/ 6193 h 33054"/>
                      <a:gd name="connsiteX3" fmla="*/ 0 w 11018"/>
                      <a:gd name="connsiteY3" fmla="*/ 6193 h 33054"/>
                      <a:gd name="connsiteX4" fmla="*/ 0 w 11018"/>
                      <a:gd name="connsiteY4" fmla="*/ 33054 h 33054"/>
                      <a:gd name="connsiteX5" fmla="*/ 11018 w 11018"/>
                      <a:gd name="connsiteY5" fmla="*/ 33054 h 33054"/>
                      <a:gd name="connsiteX6" fmla="*/ 11018 w 11018"/>
                      <a:gd name="connsiteY6" fmla="*/ 6193 h 33054"/>
                      <a:gd name="connsiteX7" fmla="*/ 11018 w 11018"/>
                      <a:gd name="connsiteY7" fmla="*/ 6193 h 33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18" h="33054">
                        <a:moveTo>
                          <a:pt x="10874" y="6193"/>
                        </a:moveTo>
                        <a:cubicBezTo>
                          <a:pt x="10730" y="2736"/>
                          <a:pt x="8354" y="0"/>
                          <a:pt x="5473" y="0"/>
                        </a:cubicBezTo>
                        <a:cubicBezTo>
                          <a:pt x="2593" y="0"/>
                          <a:pt x="144" y="2736"/>
                          <a:pt x="0" y="6193"/>
                        </a:cubicBezTo>
                        <a:lnTo>
                          <a:pt x="0" y="6193"/>
                        </a:lnTo>
                        <a:lnTo>
                          <a:pt x="0" y="33054"/>
                        </a:lnTo>
                        <a:lnTo>
                          <a:pt x="11018" y="33054"/>
                        </a:lnTo>
                        <a:lnTo>
                          <a:pt x="11018" y="6193"/>
                        </a:lnTo>
                        <a:lnTo>
                          <a:pt x="11018" y="619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54" name="Graphic 6">
              <a:extLst>
                <a:ext uri="{FF2B5EF4-FFF2-40B4-BE49-F238E27FC236}">
                  <a16:creationId xmlns:a16="http://schemas.microsoft.com/office/drawing/2014/main" id="{01647C95-48E6-078E-438C-C8DCF35C44F2}"/>
                </a:ext>
              </a:extLst>
            </p:cNvPr>
            <p:cNvGrpSpPr/>
            <p:nvPr/>
          </p:nvGrpSpPr>
          <p:grpSpPr>
            <a:xfrm>
              <a:off x="3109888" y="1966247"/>
              <a:ext cx="95850" cy="396005"/>
              <a:chOff x="3109888" y="1966247"/>
              <a:chExt cx="95850" cy="396005"/>
            </a:xfrm>
            <a:solidFill>
              <a:srgbClr val="F9EED5"/>
            </a:solidFill>
          </p:grpSpPr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3CF24B89-7C05-7E1D-9E12-98A7A271301E}"/>
                  </a:ext>
                </a:extLst>
              </p:cNvPr>
              <p:cNvSpPr/>
              <p:nvPr/>
            </p:nvSpPr>
            <p:spPr>
              <a:xfrm>
                <a:off x="3109888" y="1966247"/>
                <a:ext cx="5761" cy="396005"/>
              </a:xfrm>
              <a:custGeom>
                <a:avLst/>
                <a:gdLst>
                  <a:gd name="connsiteX0" fmla="*/ 0 w 5761"/>
                  <a:gd name="connsiteY0" fmla="*/ 0 h 396005"/>
                  <a:gd name="connsiteX1" fmla="*/ 5761 w 5761"/>
                  <a:gd name="connsiteY1" fmla="*/ 0 h 396005"/>
                  <a:gd name="connsiteX2" fmla="*/ 5761 w 5761"/>
                  <a:gd name="connsiteY2" fmla="*/ 396006 h 396005"/>
                  <a:gd name="connsiteX3" fmla="*/ 0 w 5761"/>
                  <a:gd name="connsiteY3" fmla="*/ 396006 h 396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61" h="396005">
                    <a:moveTo>
                      <a:pt x="0" y="0"/>
                    </a:moveTo>
                    <a:lnTo>
                      <a:pt x="5761" y="0"/>
                    </a:lnTo>
                    <a:lnTo>
                      <a:pt x="5761" y="396006"/>
                    </a:lnTo>
                    <a:lnTo>
                      <a:pt x="0" y="396006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2A5BB5FA-EECB-BD38-764D-36E00E322441}"/>
                  </a:ext>
                </a:extLst>
              </p:cNvPr>
              <p:cNvSpPr/>
              <p:nvPr/>
            </p:nvSpPr>
            <p:spPr>
              <a:xfrm>
                <a:off x="3139918" y="1966247"/>
                <a:ext cx="5761" cy="396005"/>
              </a:xfrm>
              <a:custGeom>
                <a:avLst/>
                <a:gdLst>
                  <a:gd name="connsiteX0" fmla="*/ 0 w 5761"/>
                  <a:gd name="connsiteY0" fmla="*/ 0 h 396005"/>
                  <a:gd name="connsiteX1" fmla="*/ 5761 w 5761"/>
                  <a:gd name="connsiteY1" fmla="*/ 0 h 396005"/>
                  <a:gd name="connsiteX2" fmla="*/ 5761 w 5761"/>
                  <a:gd name="connsiteY2" fmla="*/ 396006 h 396005"/>
                  <a:gd name="connsiteX3" fmla="*/ 0 w 5761"/>
                  <a:gd name="connsiteY3" fmla="*/ 396006 h 396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61" h="396005">
                    <a:moveTo>
                      <a:pt x="0" y="0"/>
                    </a:moveTo>
                    <a:lnTo>
                      <a:pt x="5761" y="0"/>
                    </a:lnTo>
                    <a:lnTo>
                      <a:pt x="5761" y="396006"/>
                    </a:lnTo>
                    <a:lnTo>
                      <a:pt x="0" y="396006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E3DCFC51-34AF-B9E1-04C8-0D4994D2F955}"/>
                  </a:ext>
                </a:extLst>
              </p:cNvPr>
              <p:cNvSpPr/>
              <p:nvPr/>
            </p:nvSpPr>
            <p:spPr>
              <a:xfrm>
                <a:off x="3169948" y="1966247"/>
                <a:ext cx="5761" cy="396005"/>
              </a:xfrm>
              <a:custGeom>
                <a:avLst/>
                <a:gdLst>
                  <a:gd name="connsiteX0" fmla="*/ 0 w 5761"/>
                  <a:gd name="connsiteY0" fmla="*/ 0 h 396005"/>
                  <a:gd name="connsiteX1" fmla="*/ 5761 w 5761"/>
                  <a:gd name="connsiteY1" fmla="*/ 0 h 396005"/>
                  <a:gd name="connsiteX2" fmla="*/ 5761 w 5761"/>
                  <a:gd name="connsiteY2" fmla="*/ 396006 h 396005"/>
                  <a:gd name="connsiteX3" fmla="*/ 0 w 5761"/>
                  <a:gd name="connsiteY3" fmla="*/ 396006 h 396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61" h="396005">
                    <a:moveTo>
                      <a:pt x="0" y="0"/>
                    </a:moveTo>
                    <a:lnTo>
                      <a:pt x="5761" y="0"/>
                    </a:lnTo>
                    <a:lnTo>
                      <a:pt x="5761" y="396006"/>
                    </a:lnTo>
                    <a:lnTo>
                      <a:pt x="0" y="396006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ADCD8E2E-4BEE-68E9-AC09-BBDD0D2791DE}"/>
                  </a:ext>
                </a:extLst>
              </p:cNvPr>
              <p:cNvSpPr/>
              <p:nvPr/>
            </p:nvSpPr>
            <p:spPr>
              <a:xfrm>
                <a:off x="3199978" y="1966247"/>
                <a:ext cx="5761" cy="396005"/>
              </a:xfrm>
              <a:custGeom>
                <a:avLst/>
                <a:gdLst>
                  <a:gd name="connsiteX0" fmla="*/ 0 w 5761"/>
                  <a:gd name="connsiteY0" fmla="*/ 0 h 396005"/>
                  <a:gd name="connsiteX1" fmla="*/ 5761 w 5761"/>
                  <a:gd name="connsiteY1" fmla="*/ 0 h 396005"/>
                  <a:gd name="connsiteX2" fmla="*/ 5761 w 5761"/>
                  <a:gd name="connsiteY2" fmla="*/ 396006 h 396005"/>
                  <a:gd name="connsiteX3" fmla="*/ 0 w 5761"/>
                  <a:gd name="connsiteY3" fmla="*/ 396006 h 396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61" h="396005">
                    <a:moveTo>
                      <a:pt x="0" y="0"/>
                    </a:moveTo>
                    <a:lnTo>
                      <a:pt x="5761" y="0"/>
                    </a:lnTo>
                    <a:lnTo>
                      <a:pt x="5761" y="396006"/>
                    </a:lnTo>
                    <a:lnTo>
                      <a:pt x="0" y="396006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5" name="Graphic 6">
              <a:extLst>
                <a:ext uri="{FF2B5EF4-FFF2-40B4-BE49-F238E27FC236}">
                  <a16:creationId xmlns:a16="http://schemas.microsoft.com/office/drawing/2014/main" id="{5E931778-EB71-9470-3CC2-986FEA820C3F}"/>
                </a:ext>
              </a:extLst>
            </p:cNvPr>
            <p:cNvGrpSpPr/>
            <p:nvPr/>
          </p:nvGrpSpPr>
          <p:grpSpPr>
            <a:xfrm>
              <a:off x="3396432" y="1904603"/>
              <a:ext cx="95922" cy="451456"/>
              <a:chOff x="3396432" y="1904603"/>
              <a:chExt cx="95922" cy="451456"/>
            </a:xfrm>
            <a:solidFill>
              <a:srgbClr val="F9EED5"/>
            </a:solidFill>
          </p:grpSpPr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9904244A-1B1B-D53A-40A4-2673B219E1C7}"/>
                  </a:ext>
                </a:extLst>
              </p:cNvPr>
              <p:cNvSpPr/>
              <p:nvPr/>
            </p:nvSpPr>
            <p:spPr>
              <a:xfrm>
                <a:off x="3396432" y="1904603"/>
                <a:ext cx="5761" cy="451456"/>
              </a:xfrm>
              <a:custGeom>
                <a:avLst/>
                <a:gdLst>
                  <a:gd name="connsiteX0" fmla="*/ 0 w 5761"/>
                  <a:gd name="connsiteY0" fmla="*/ 0 h 451456"/>
                  <a:gd name="connsiteX1" fmla="*/ 5761 w 5761"/>
                  <a:gd name="connsiteY1" fmla="*/ 0 h 451456"/>
                  <a:gd name="connsiteX2" fmla="*/ 5761 w 5761"/>
                  <a:gd name="connsiteY2" fmla="*/ 451457 h 451456"/>
                  <a:gd name="connsiteX3" fmla="*/ 0 w 5761"/>
                  <a:gd name="connsiteY3" fmla="*/ 451457 h 45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61" h="451456">
                    <a:moveTo>
                      <a:pt x="0" y="0"/>
                    </a:moveTo>
                    <a:lnTo>
                      <a:pt x="5761" y="0"/>
                    </a:lnTo>
                    <a:lnTo>
                      <a:pt x="5761" y="451457"/>
                    </a:lnTo>
                    <a:lnTo>
                      <a:pt x="0" y="451457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5A8C35D-B9F9-9ED4-25E2-EE2ADB7B439D}"/>
                  </a:ext>
                </a:extLst>
              </p:cNvPr>
              <p:cNvSpPr/>
              <p:nvPr/>
            </p:nvSpPr>
            <p:spPr>
              <a:xfrm>
                <a:off x="3426534" y="1904603"/>
                <a:ext cx="5761" cy="451456"/>
              </a:xfrm>
              <a:custGeom>
                <a:avLst/>
                <a:gdLst>
                  <a:gd name="connsiteX0" fmla="*/ 0 w 5761"/>
                  <a:gd name="connsiteY0" fmla="*/ 0 h 451456"/>
                  <a:gd name="connsiteX1" fmla="*/ 5761 w 5761"/>
                  <a:gd name="connsiteY1" fmla="*/ 0 h 451456"/>
                  <a:gd name="connsiteX2" fmla="*/ 5761 w 5761"/>
                  <a:gd name="connsiteY2" fmla="*/ 451457 h 451456"/>
                  <a:gd name="connsiteX3" fmla="*/ 0 w 5761"/>
                  <a:gd name="connsiteY3" fmla="*/ 451457 h 45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61" h="451456">
                    <a:moveTo>
                      <a:pt x="0" y="0"/>
                    </a:moveTo>
                    <a:lnTo>
                      <a:pt x="5761" y="0"/>
                    </a:lnTo>
                    <a:lnTo>
                      <a:pt x="5761" y="451457"/>
                    </a:lnTo>
                    <a:lnTo>
                      <a:pt x="0" y="451457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35069352-1604-21FD-6137-543C455DFF5F}"/>
                  </a:ext>
                </a:extLst>
              </p:cNvPr>
              <p:cNvSpPr/>
              <p:nvPr/>
            </p:nvSpPr>
            <p:spPr>
              <a:xfrm>
                <a:off x="3456564" y="1904603"/>
                <a:ext cx="5761" cy="451456"/>
              </a:xfrm>
              <a:custGeom>
                <a:avLst/>
                <a:gdLst>
                  <a:gd name="connsiteX0" fmla="*/ 0 w 5761"/>
                  <a:gd name="connsiteY0" fmla="*/ 0 h 451456"/>
                  <a:gd name="connsiteX1" fmla="*/ 5761 w 5761"/>
                  <a:gd name="connsiteY1" fmla="*/ 0 h 451456"/>
                  <a:gd name="connsiteX2" fmla="*/ 5761 w 5761"/>
                  <a:gd name="connsiteY2" fmla="*/ 451457 h 451456"/>
                  <a:gd name="connsiteX3" fmla="*/ 0 w 5761"/>
                  <a:gd name="connsiteY3" fmla="*/ 451457 h 45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61" h="451456">
                    <a:moveTo>
                      <a:pt x="0" y="0"/>
                    </a:moveTo>
                    <a:lnTo>
                      <a:pt x="5761" y="0"/>
                    </a:lnTo>
                    <a:lnTo>
                      <a:pt x="5761" y="451457"/>
                    </a:lnTo>
                    <a:lnTo>
                      <a:pt x="0" y="451457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CC91D3D4-5871-2022-A26B-8224C8C269EF}"/>
                  </a:ext>
                </a:extLst>
              </p:cNvPr>
              <p:cNvSpPr/>
              <p:nvPr/>
            </p:nvSpPr>
            <p:spPr>
              <a:xfrm>
                <a:off x="3486594" y="1904603"/>
                <a:ext cx="5761" cy="451456"/>
              </a:xfrm>
              <a:custGeom>
                <a:avLst/>
                <a:gdLst>
                  <a:gd name="connsiteX0" fmla="*/ 0 w 5761"/>
                  <a:gd name="connsiteY0" fmla="*/ 0 h 451456"/>
                  <a:gd name="connsiteX1" fmla="*/ 5761 w 5761"/>
                  <a:gd name="connsiteY1" fmla="*/ 0 h 451456"/>
                  <a:gd name="connsiteX2" fmla="*/ 5761 w 5761"/>
                  <a:gd name="connsiteY2" fmla="*/ 451457 h 451456"/>
                  <a:gd name="connsiteX3" fmla="*/ 0 w 5761"/>
                  <a:gd name="connsiteY3" fmla="*/ 451457 h 45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61" h="451456">
                    <a:moveTo>
                      <a:pt x="0" y="0"/>
                    </a:moveTo>
                    <a:lnTo>
                      <a:pt x="5761" y="0"/>
                    </a:lnTo>
                    <a:lnTo>
                      <a:pt x="5761" y="451457"/>
                    </a:lnTo>
                    <a:lnTo>
                      <a:pt x="0" y="451457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214" name="Group 1213">
            <a:extLst>
              <a:ext uri="{FF2B5EF4-FFF2-40B4-BE49-F238E27FC236}">
                <a16:creationId xmlns:a16="http://schemas.microsoft.com/office/drawing/2014/main" id="{BC22470A-5781-C53C-B348-0CC9E0161149}"/>
              </a:ext>
            </a:extLst>
          </p:cNvPr>
          <p:cNvGrpSpPr/>
          <p:nvPr/>
        </p:nvGrpSpPr>
        <p:grpSpPr>
          <a:xfrm>
            <a:off x="977462" y="1467596"/>
            <a:ext cx="10226566" cy="1205028"/>
            <a:chOff x="977462" y="1467596"/>
            <a:chExt cx="10226566" cy="1205028"/>
          </a:xfrm>
        </p:grpSpPr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E9D15B-4D5E-8B46-9DC9-0BA19DE6FEB6}"/>
                </a:ext>
              </a:extLst>
            </p:cNvPr>
            <p:cNvSpPr/>
            <p:nvPr/>
          </p:nvSpPr>
          <p:spPr>
            <a:xfrm>
              <a:off x="977462" y="2096753"/>
              <a:ext cx="10226566" cy="575871"/>
            </a:xfrm>
            <a:custGeom>
              <a:avLst/>
              <a:gdLst>
                <a:gd name="connsiteX0" fmla="*/ 2532666 w 2532666"/>
                <a:gd name="connsiteY0" fmla="*/ 22828 h 166696"/>
                <a:gd name="connsiteX1" fmla="*/ 0 w 2532666"/>
                <a:gd name="connsiteY1" fmla="*/ 0 h 16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2666" h="166696">
                  <a:moveTo>
                    <a:pt x="2532666" y="22828"/>
                  </a:moveTo>
                  <a:cubicBezTo>
                    <a:pt x="1095192" y="359351"/>
                    <a:pt x="0" y="0"/>
                    <a:pt x="0" y="0"/>
                  </a:cubicBezTo>
                </a:path>
              </a:pathLst>
            </a:custGeom>
            <a:noFill/>
            <a:ln w="5761" cap="flat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625DB34E-E1CA-2FF5-C28C-3570BEA4854C}"/>
                </a:ext>
              </a:extLst>
            </p:cNvPr>
            <p:cNvSpPr/>
            <p:nvPr/>
          </p:nvSpPr>
          <p:spPr>
            <a:xfrm>
              <a:off x="1051033" y="1467596"/>
              <a:ext cx="9953297" cy="769161"/>
            </a:xfrm>
            <a:custGeom>
              <a:avLst/>
              <a:gdLst>
                <a:gd name="connsiteX0" fmla="*/ 2544045 w 2544044"/>
                <a:gd name="connsiteY0" fmla="*/ 0 h 341777"/>
                <a:gd name="connsiteX1" fmla="*/ 0 w 2544044"/>
                <a:gd name="connsiteY1" fmla="*/ 211074 h 34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4044" h="341777">
                  <a:moveTo>
                    <a:pt x="2544045" y="0"/>
                  </a:moveTo>
                  <a:cubicBezTo>
                    <a:pt x="2544045" y="0"/>
                    <a:pt x="1266297" y="598942"/>
                    <a:pt x="0" y="211074"/>
                  </a:cubicBezTo>
                </a:path>
              </a:pathLst>
            </a:custGeom>
            <a:noFill/>
            <a:ln w="5761" cap="flat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1456" name="Group 1455">
            <a:extLst>
              <a:ext uri="{FF2B5EF4-FFF2-40B4-BE49-F238E27FC236}">
                <a16:creationId xmlns:a16="http://schemas.microsoft.com/office/drawing/2014/main" id="{BD7C899E-3F76-A324-F495-31CDBB9EDDEC}"/>
              </a:ext>
            </a:extLst>
          </p:cNvPr>
          <p:cNvGrpSpPr/>
          <p:nvPr/>
        </p:nvGrpSpPr>
        <p:grpSpPr>
          <a:xfrm rot="20319472">
            <a:off x="9659832" y="1450646"/>
            <a:ext cx="175630" cy="491939"/>
            <a:chOff x="5217469" y="1301692"/>
            <a:chExt cx="175630" cy="491939"/>
          </a:xfrm>
        </p:grpSpPr>
        <p:sp>
          <p:nvSpPr>
            <p:cNvPr id="1457" name="light yellow">
              <a:extLst>
                <a:ext uri="{FF2B5EF4-FFF2-40B4-BE49-F238E27FC236}">
                  <a16:creationId xmlns:a16="http://schemas.microsoft.com/office/drawing/2014/main" id="{6BF144A2-A75D-4219-FE3B-80D7FDD50C3A}"/>
                </a:ext>
              </a:extLst>
            </p:cNvPr>
            <p:cNvSpPr/>
            <p:nvPr/>
          </p:nvSpPr>
          <p:spPr>
            <a:xfrm>
              <a:off x="5217469" y="1301692"/>
              <a:ext cx="175630" cy="337408"/>
            </a:xfrm>
            <a:custGeom>
              <a:avLst/>
              <a:gdLst>
                <a:gd name="connsiteX0" fmla="*/ 34984 w 36960"/>
                <a:gd name="connsiteY0" fmla="*/ 32766 h 71005"/>
                <a:gd name="connsiteX1" fmla="*/ 34984 w 36960"/>
                <a:gd name="connsiteY1" fmla="*/ 58764 h 71005"/>
                <a:gd name="connsiteX2" fmla="*/ 18493 w 36960"/>
                <a:gd name="connsiteY2" fmla="*/ 71006 h 71005"/>
                <a:gd name="connsiteX3" fmla="*/ 2002 w 36960"/>
                <a:gd name="connsiteY3" fmla="*/ 58764 h 71005"/>
                <a:gd name="connsiteX4" fmla="*/ 2002 w 36960"/>
                <a:gd name="connsiteY4" fmla="*/ 32766 h 71005"/>
                <a:gd name="connsiteX5" fmla="*/ 10643 w 36960"/>
                <a:gd name="connsiteY5" fmla="*/ 9434 h 71005"/>
                <a:gd name="connsiteX6" fmla="*/ 18493 w 36960"/>
                <a:gd name="connsiteY6" fmla="*/ 0 h 71005"/>
                <a:gd name="connsiteX7" fmla="*/ 26342 w 36960"/>
                <a:gd name="connsiteY7" fmla="*/ 9434 h 71005"/>
                <a:gd name="connsiteX8" fmla="*/ 34984 w 36960"/>
                <a:gd name="connsiteY8" fmla="*/ 32766 h 7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0" h="71005">
                  <a:moveTo>
                    <a:pt x="34984" y="32766"/>
                  </a:moveTo>
                  <a:cubicBezTo>
                    <a:pt x="37361" y="42200"/>
                    <a:pt x="37865" y="51490"/>
                    <a:pt x="34984" y="58764"/>
                  </a:cubicBezTo>
                  <a:cubicBezTo>
                    <a:pt x="32248" y="65965"/>
                    <a:pt x="25982" y="71006"/>
                    <a:pt x="18493" y="71006"/>
                  </a:cubicBezTo>
                  <a:cubicBezTo>
                    <a:pt x="11075" y="71006"/>
                    <a:pt x="4738" y="65965"/>
                    <a:pt x="2002" y="58764"/>
                  </a:cubicBezTo>
                  <a:cubicBezTo>
                    <a:pt x="-879" y="51490"/>
                    <a:pt x="-447" y="42200"/>
                    <a:pt x="2002" y="32766"/>
                  </a:cubicBezTo>
                  <a:cubicBezTo>
                    <a:pt x="4450" y="23333"/>
                    <a:pt x="7835" y="15267"/>
                    <a:pt x="10643" y="9434"/>
                  </a:cubicBezTo>
                  <a:cubicBezTo>
                    <a:pt x="13524" y="3601"/>
                    <a:pt x="15972" y="0"/>
                    <a:pt x="18493" y="0"/>
                  </a:cubicBezTo>
                  <a:cubicBezTo>
                    <a:pt x="21013" y="0"/>
                    <a:pt x="23462" y="3601"/>
                    <a:pt x="26342" y="9434"/>
                  </a:cubicBezTo>
                  <a:cubicBezTo>
                    <a:pt x="29151" y="15267"/>
                    <a:pt x="32608" y="23333"/>
                    <a:pt x="34984" y="327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458" name="Group 1457">
              <a:extLst>
                <a:ext uri="{FF2B5EF4-FFF2-40B4-BE49-F238E27FC236}">
                  <a16:creationId xmlns:a16="http://schemas.microsoft.com/office/drawing/2014/main" id="{A7566F83-77E0-24DD-3916-29E8806974F0}"/>
                </a:ext>
              </a:extLst>
            </p:cNvPr>
            <p:cNvGrpSpPr/>
            <p:nvPr/>
          </p:nvGrpSpPr>
          <p:grpSpPr>
            <a:xfrm>
              <a:off x="5253310" y="1511766"/>
              <a:ext cx="113816" cy="281865"/>
              <a:chOff x="4356593" y="1554687"/>
              <a:chExt cx="113816" cy="281865"/>
            </a:xfrm>
          </p:grpSpPr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DC8FDF9B-A0C4-5048-AF5E-195F2DE75C84}"/>
                  </a:ext>
                </a:extLst>
              </p:cNvPr>
              <p:cNvSpPr/>
              <p:nvPr/>
            </p:nvSpPr>
            <p:spPr>
              <a:xfrm>
                <a:off x="4356593" y="1653150"/>
                <a:ext cx="102432" cy="142431"/>
              </a:xfrm>
              <a:custGeom>
                <a:avLst/>
                <a:gdLst>
                  <a:gd name="connsiteX0" fmla="*/ 0 w 22684"/>
                  <a:gd name="connsiteY0" fmla="*/ 0 h 31542"/>
                  <a:gd name="connsiteX1" fmla="*/ 22684 w 22684"/>
                  <a:gd name="connsiteY1" fmla="*/ 0 h 31542"/>
                  <a:gd name="connsiteX2" fmla="*/ 22684 w 22684"/>
                  <a:gd name="connsiteY2" fmla="*/ 31542 h 31542"/>
                  <a:gd name="connsiteX3" fmla="*/ 0 w 22684"/>
                  <a:gd name="connsiteY3" fmla="*/ 31542 h 31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84" h="31542">
                    <a:moveTo>
                      <a:pt x="0" y="0"/>
                    </a:moveTo>
                    <a:lnTo>
                      <a:pt x="22684" y="0"/>
                    </a:lnTo>
                    <a:lnTo>
                      <a:pt x="22684" y="31542"/>
                    </a:lnTo>
                    <a:lnTo>
                      <a:pt x="0" y="31542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460" name="Graphic 6">
                <a:extLst>
                  <a:ext uri="{FF2B5EF4-FFF2-40B4-BE49-F238E27FC236}">
                    <a16:creationId xmlns:a16="http://schemas.microsoft.com/office/drawing/2014/main" id="{7D3C8BE2-36B9-24CB-9DEC-CF4B49A780DA}"/>
                  </a:ext>
                </a:extLst>
              </p:cNvPr>
              <p:cNvGrpSpPr/>
              <p:nvPr/>
            </p:nvGrpSpPr>
            <p:grpSpPr>
              <a:xfrm>
                <a:off x="4365051" y="1793631"/>
                <a:ext cx="87472" cy="32517"/>
                <a:chOff x="1595214" y="1451130"/>
                <a:chExt cx="19371" cy="7201"/>
              </a:xfrm>
              <a:solidFill>
                <a:srgbClr val="333333"/>
              </a:solidFill>
            </p:grpSpPr>
            <p:sp>
              <p:nvSpPr>
                <p:cNvPr id="1465" name="Freeform: Shape 1464">
                  <a:extLst>
                    <a:ext uri="{FF2B5EF4-FFF2-40B4-BE49-F238E27FC236}">
                      <a16:creationId xmlns:a16="http://schemas.microsoft.com/office/drawing/2014/main" id="{B2C06593-71BE-2FDB-29DD-7F0658E7B5C5}"/>
                    </a:ext>
                  </a:extLst>
                </p:cNvPr>
                <p:cNvSpPr/>
                <p:nvPr/>
              </p:nvSpPr>
              <p:spPr>
                <a:xfrm>
                  <a:off x="1595214" y="1451130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66" name="Freeform: Shape 1465">
                  <a:extLst>
                    <a:ext uri="{FF2B5EF4-FFF2-40B4-BE49-F238E27FC236}">
                      <a16:creationId xmlns:a16="http://schemas.microsoft.com/office/drawing/2014/main" id="{051406DC-A9EE-1C2E-222A-70D998F7E784}"/>
                    </a:ext>
                  </a:extLst>
                </p:cNvPr>
                <p:cNvSpPr/>
                <p:nvPr/>
              </p:nvSpPr>
              <p:spPr>
                <a:xfrm>
                  <a:off x="1595214" y="1453362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67" name="Freeform: Shape 1466">
                  <a:extLst>
                    <a:ext uri="{FF2B5EF4-FFF2-40B4-BE49-F238E27FC236}">
                      <a16:creationId xmlns:a16="http://schemas.microsoft.com/office/drawing/2014/main" id="{22B88CF5-F78F-1A9A-5D4C-E6F9D77B8A36}"/>
                    </a:ext>
                  </a:extLst>
                </p:cNvPr>
                <p:cNvSpPr/>
                <p:nvPr/>
              </p:nvSpPr>
              <p:spPr>
                <a:xfrm>
                  <a:off x="1595214" y="1455739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2A7DFF96-B373-6684-6750-71491C633ED1}"/>
                  </a:ext>
                </a:extLst>
              </p:cNvPr>
              <p:cNvSpPr/>
              <p:nvPr/>
            </p:nvSpPr>
            <p:spPr>
              <a:xfrm>
                <a:off x="4376755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8DFC11D6-D83C-5139-304B-385F93022AB3}"/>
                  </a:ext>
                </a:extLst>
              </p:cNvPr>
              <p:cNvSpPr/>
              <p:nvPr/>
            </p:nvSpPr>
            <p:spPr>
              <a:xfrm>
                <a:off x="4437892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B3C1E488-B8D3-2A24-61E1-9D850C4C9061}"/>
                  </a:ext>
                </a:extLst>
              </p:cNvPr>
              <p:cNvSpPr/>
              <p:nvPr/>
            </p:nvSpPr>
            <p:spPr>
              <a:xfrm>
                <a:off x="4376755" y="1554687"/>
                <a:ext cx="61132" cy="20623"/>
              </a:xfrm>
              <a:custGeom>
                <a:avLst/>
                <a:gdLst>
                  <a:gd name="connsiteX0" fmla="*/ 0 w 13538"/>
                  <a:gd name="connsiteY0" fmla="*/ 1785 h 4567"/>
                  <a:gd name="connsiteX1" fmla="*/ 1584 w 13538"/>
                  <a:gd name="connsiteY1" fmla="*/ 57 h 4567"/>
                  <a:gd name="connsiteX2" fmla="*/ 4177 w 13538"/>
                  <a:gd name="connsiteY2" fmla="*/ 1353 h 4567"/>
                  <a:gd name="connsiteX3" fmla="*/ 4681 w 13538"/>
                  <a:gd name="connsiteY3" fmla="*/ 3442 h 4567"/>
                  <a:gd name="connsiteX4" fmla="*/ 3745 w 13538"/>
                  <a:gd name="connsiteY4" fmla="*/ 3081 h 4567"/>
                  <a:gd name="connsiteX5" fmla="*/ 5617 w 13538"/>
                  <a:gd name="connsiteY5" fmla="*/ 57 h 4567"/>
                  <a:gd name="connsiteX6" fmla="*/ 7345 w 13538"/>
                  <a:gd name="connsiteY6" fmla="*/ 3802 h 4567"/>
                  <a:gd name="connsiteX7" fmla="*/ 8570 w 13538"/>
                  <a:gd name="connsiteY7" fmla="*/ 633 h 4567"/>
                  <a:gd name="connsiteX8" fmla="*/ 9938 w 13538"/>
                  <a:gd name="connsiteY8" fmla="*/ 4378 h 4567"/>
                  <a:gd name="connsiteX9" fmla="*/ 9794 w 13538"/>
                  <a:gd name="connsiteY9" fmla="*/ 1425 h 4567"/>
                  <a:gd name="connsiteX10" fmla="*/ 13539 w 13538"/>
                  <a:gd name="connsiteY10" fmla="*/ 1857 h 4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38" h="4567">
                    <a:moveTo>
                      <a:pt x="0" y="1785"/>
                    </a:moveTo>
                    <a:cubicBezTo>
                      <a:pt x="216" y="1209"/>
                      <a:pt x="288" y="417"/>
                      <a:pt x="1584" y="57"/>
                    </a:cubicBezTo>
                    <a:cubicBezTo>
                      <a:pt x="2593" y="-231"/>
                      <a:pt x="3673" y="633"/>
                      <a:pt x="4177" y="1353"/>
                    </a:cubicBezTo>
                    <a:cubicBezTo>
                      <a:pt x="4537" y="1929"/>
                      <a:pt x="4897" y="2793"/>
                      <a:pt x="4681" y="3442"/>
                    </a:cubicBezTo>
                    <a:cubicBezTo>
                      <a:pt x="4465" y="4234"/>
                      <a:pt x="3889" y="3514"/>
                      <a:pt x="3745" y="3081"/>
                    </a:cubicBezTo>
                    <a:cubicBezTo>
                      <a:pt x="3241" y="1857"/>
                      <a:pt x="4105" y="-87"/>
                      <a:pt x="5617" y="57"/>
                    </a:cubicBezTo>
                    <a:cubicBezTo>
                      <a:pt x="6697" y="201"/>
                      <a:pt x="8498" y="2865"/>
                      <a:pt x="7345" y="3802"/>
                    </a:cubicBezTo>
                    <a:cubicBezTo>
                      <a:pt x="6913" y="4162"/>
                      <a:pt x="6049" y="489"/>
                      <a:pt x="8570" y="633"/>
                    </a:cubicBezTo>
                    <a:cubicBezTo>
                      <a:pt x="9722" y="633"/>
                      <a:pt x="11018" y="3658"/>
                      <a:pt x="9938" y="4378"/>
                    </a:cubicBezTo>
                    <a:cubicBezTo>
                      <a:pt x="8354" y="5386"/>
                      <a:pt x="8858" y="2073"/>
                      <a:pt x="9794" y="1425"/>
                    </a:cubicBezTo>
                    <a:cubicBezTo>
                      <a:pt x="10730" y="777"/>
                      <a:pt x="13035" y="417"/>
                      <a:pt x="13539" y="1857"/>
                    </a:cubicBezTo>
                  </a:path>
                </a:pathLst>
              </a:custGeom>
              <a:noFill/>
              <a:ln w="4033" cap="rnd">
                <a:solidFill>
                  <a:srgbClr val="231F2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FF4C5916-D71D-3807-2FF9-42246190ECB7}"/>
                  </a:ext>
                </a:extLst>
              </p:cNvPr>
              <p:cNvSpPr/>
              <p:nvPr/>
            </p:nvSpPr>
            <p:spPr>
              <a:xfrm>
                <a:off x="4389764" y="1824197"/>
                <a:ext cx="34793" cy="12355"/>
              </a:xfrm>
              <a:custGeom>
                <a:avLst/>
                <a:gdLst>
                  <a:gd name="connsiteX0" fmla="*/ 7705 w 7705"/>
                  <a:gd name="connsiteY0" fmla="*/ 1368 h 2736"/>
                  <a:gd name="connsiteX1" fmla="*/ 6337 w 7705"/>
                  <a:gd name="connsiteY1" fmla="*/ 2737 h 2736"/>
                  <a:gd name="connsiteX2" fmla="*/ 1368 w 7705"/>
                  <a:gd name="connsiteY2" fmla="*/ 2737 h 2736"/>
                  <a:gd name="connsiteX3" fmla="*/ 0 w 7705"/>
                  <a:gd name="connsiteY3" fmla="*/ 1368 h 2736"/>
                  <a:gd name="connsiteX4" fmla="*/ 0 w 7705"/>
                  <a:gd name="connsiteY4" fmla="*/ 1368 h 2736"/>
                  <a:gd name="connsiteX5" fmla="*/ 1368 w 7705"/>
                  <a:gd name="connsiteY5" fmla="*/ 0 h 2736"/>
                  <a:gd name="connsiteX6" fmla="*/ 6337 w 7705"/>
                  <a:gd name="connsiteY6" fmla="*/ 0 h 2736"/>
                  <a:gd name="connsiteX7" fmla="*/ 7705 w 7705"/>
                  <a:gd name="connsiteY7" fmla="*/ 1368 h 2736"/>
                  <a:gd name="connsiteX8" fmla="*/ 7705 w 7705"/>
                  <a:gd name="connsiteY8" fmla="*/ 1368 h 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05" h="2736">
                    <a:moveTo>
                      <a:pt x="7705" y="1368"/>
                    </a:moveTo>
                    <a:cubicBezTo>
                      <a:pt x="7705" y="2160"/>
                      <a:pt x="7129" y="2737"/>
                      <a:pt x="6337" y="2737"/>
                    </a:cubicBezTo>
                    <a:lnTo>
                      <a:pt x="1368" y="2737"/>
                    </a:lnTo>
                    <a:cubicBezTo>
                      <a:pt x="576" y="2737"/>
                      <a:pt x="0" y="2160"/>
                      <a:pt x="0" y="1368"/>
                    </a:cubicBezTo>
                    <a:lnTo>
                      <a:pt x="0" y="1368"/>
                    </a:lnTo>
                    <a:cubicBezTo>
                      <a:pt x="0" y="576"/>
                      <a:pt x="576" y="0"/>
                      <a:pt x="1368" y="0"/>
                    </a:cubicBezTo>
                    <a:lnTo>
                      <a:pt x="6337" y="0"/>
                    </a:lnTo>
                    <a:cubicBezTo>
                      <a:pt x="7129" y="0"/>
                      <a:pt x="7705" y="576"/>
                      <a:pt x="7705" y="1368"/>
                    </a:cubicBezTo>
                    <a:lnTo>
                      <a:pt x="7705" y="136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504" name="Group 1503">
            <a:extLst>
              <a:ext uri="{FF2B5EF4-FFF2-40B4-BE49-F238E27FC236}">
                <a16:creationId xmlns:a16="http://schemas.microsoft.com/office/drawing/2014/main" id="{58548756-1245-767A-A787-C3757EE64EF4}"/>
              </a:ext>
            </a:extLst>
          </p:cNvPr>
          <p:cNvGrpSpPr/>
          <p:nvPr/>
        </p:nvGrpSpPr>
        <p:grpSpPr>
          <a:xfrm rot="11137083">
            <a:off x="7911610" y="2542108"/>
            <a:ext cx="228189" cy="491939"/>
            <a:chOff x="5217469" y="1301692"/>
            <a:chExt cx="175630" cy="491939"/>
          </a:xfrm>
        </p:grpSpPr>
        <p:sp>
          <p:nvSpPr>
            <p:cNvPr id="1505" name="light yellow">
              <a:extLst>
                <a:ext uri="{FF2B5EF4-FFF2-40B4-BE49-F238E27FC236}">
                  <a16:creationId xmlns:a16="http://schemas.microsoft.com/office/drawing/2014/main" id="{2EC471EC-567A-F666-CB3C-45F3000CC35D}"/>
                </a:ext>
              </a:extLst>
            </p:cNvPr>
            <p:cNvSpPr/>
            <p:nvPr/>
          </p:nvSpPr>
          <p:spPr>
            <a:xfrm>
              <a:off x="5217469" y="1301692"/>
              <a:ext cx="175630" cy="337408"/>
            </a:xfrm>
            <a:custGeom>
              <a:avLst/>
              <a:gdLst>
                <a:gd name="connsiteX0" fmla="*/ 34984 w 36960"/>
                <a:gd name="connsiteY0" fmla="*/ 32766 h 71005"/>
                <a:gd name="connsiteX1" fmla="*/ 34984 w 36960"/>
                <a:gd name="connsiteY1" fmla="*/ 58764 h 71005"/>
                <a:gd name="connsiteX2" fmla="*/ 18493 w 36960"/>
                <a:gd name="connsiteY2" fmla="*/ 71006 h 71005"/>
                <a:gd name="connsiteX3" fmla="*/ 2002 w 36960"/>
                <a:gd name="connsiteY3" fmla="*/ 58764 h 71005"/>
                <a:gd name="connsiteX4" fmla="*/ 2002 w 36960"/>
                <a:gd name="connsiteY4" fmla="*/ 32766 h 71005"/>
                <a:gd name="connsiteX5" fmla="*/ 10643 w 36960"/>
                <a:gd name="connsiteY5" fmla="*/ 9434 h 71005"/>
                <a:gd name="connsiteX6" fmla="*/ 18493 w 36960"/>
                <a:gd name="connsiteY6" fmla="*/ 0 h 71005"/>
                <a:gd name="connsiteX7" fmla="*/ 26342 w 36960"/>
                <a:gd name="connsiteY7" fmla="*/ 9434 h 71005"/>
                <a:gd name="connsiteX8" fmla="*/ 34984 w 36960"/>
                <a:gd name="connsiteY8" fmla="*/ 32766 h 7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0" h="71005">
                  <a:moveTo>
                    <a:pt x="34984" y="32766"/>
                  </a:moveTo>
                  <a:cubicBezTo>
                    <a:pt x="37361" y="42200"/>
                    <a:pt x="37865" y="51490"/>
                    <a:pt x="34984" y="58764"/>
                  </a:cubicBezTo>
                  <a:cubicBezTo>
                    <a:pt x="32248" y="65965"/>
                    <a:pt x="25982" y="71006"/>
                    <a:pt x="18493" y="71006"/>
                  </a:cubicBezTo>
                  <a:cubicBezTo>
                    <a:pt x="11075" y="71006"/>
                    <a:pt x="4738" y="65965"/>
                    <a:pt x="2002" y="58764"/>
                  </a:cubicBezTo>
                  <a:cubicBezTo>
                    <a:pt x="-879" y="51490"/>
                    <a:pt x="-447" y="42200"/>
                    <a:pt x="2002" y="32766"/>
                  </a:cubicBezTo>
                  <a:cubicBezTo>
                    <a:pt x="4450" y="23333"/>
                    <a:pt x="7835" y="15267"/>
                    <a:pt x="10643" y="9434"/>
                  </a:cubicBezTo>
                  <a:cubicBezTo>
                    <a:pt x="13524" y="3601"/>
                    <a:pt x="15972" y="0"/>
                    <a:pt x="18493" y="0"/>
                  </a:cubicBezTo>
                  <a:cubicBezTo>
                    <a:pt x="21013" y="0"/>
                    <a:pt x="23462" y="3601"/>
                    <a:pt x="26342" y="9434"/>
                  </a:cubicBezTo>
                  <a:cubicBezTo>
                    <a:pt x="29151" y="15267"/>
                    <a:pt x="32608" y="23333"/>
                    <a:pt x="34984" y="327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506" name="Group 1505">
              <a:extLst>
                <a:ext uri="{FF2B5EF4-FFF2-40B4-BE49-F238E27FC236}">
                  <a16:creationId xmlns:a16="http://schemas.microsoft.com/office/drawing/2014/main" id="{2F42A1D5-2267-50F7-2BEF-6D5F6B3627AE}"/>
                </a:ext>
              </a:extLst>
            </p:cNvPr>
            <p:cNvGrpSpPr/>
            <p:nvPr/>
          </p:nvGrpSpPr>
          <p:grpSpPr>
            <a:xfrm>
              <a:off x="5253310" y="1511766"/>
              <a:ext cx="113816" cy="281865"/>
              <a:chOff x="4356593" y="1554687"/>
              <a:chExt cx="113816" cy="281865"/>
            </a:xfrm>
          </p:grpSpPr>
          <p:sp>
            <p:nvSpPr>
              <p:cNvPr id="1507" name="Freeform: Shape 1506">
                <a:extLst>
                  <a:ext uri="{FF2B5EF4-FFF2-40B4-BE49-F238E27FC236}">
                    <a16:creationId xmlns:a16="http://schemas.microsoft.com/office/drawing/2014/main" id="{1CF297EE-D637-336F-EF95-FB1C77ADAC82}"/>
                  </a:ext>
                </a:extLst>
              </p:cNvPr>
              <p:cNvSpPr/>
              <p:nvPr/>
            </p:nvSpPr>
            <p:spPr>
              <a:xfrm>
                <a:off x="4356593" y="1653150"/>
                <a:ext cx="102432" cy="142431"/>
              </a:xfrm>
              <a:custGeom>
                <a:avLst/>
                <a:gdLst>
                  <a:gd name="connsiteX0" fmla="*/ 0 w 22684"/>
                  <a:gd name="connsiteY0" fmla="*/ 0 h 31542"/>
                  <a:gd name="connsiteX1" fmla="*/ 22684 w 22684"/>
                  <a:gd name="connsiteY1" fmla="*/ 0 h 31542"/>
                  <a:gd name="connsiteX2" fmla="*/ 22684 w 22684"/>
                  <a:gd name="connsiteY2" fmla="*/ 31542 h 31542"/>
                  <a:gd name="connsiteX3" fmla="*/ 0 w 22684"/>
                  <a:gd name="connsiteY3" fmla="*/ 31542 h 31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84" h="31542">
                    <a:moveTo>
                      <a:pt x="0" y="0"/>
                    </a:moveTo>
                    <a:lnTo>
                      <a:pt x="22684" y="0"/>
                    </a:lnTo>
                    <a:lnTo>
                      <a:pt x="22684" y="31542"/>
                    </a:lnTo>
                    <a:lnTo>
                      <a:pt x="0" y="31542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508" name="Graphic 6">
                <a:extLst>
                  <a:ext uri="{FF2B5EF4-FFF2-40B4-BE49-F238E27FC236}">
                    <a16:creationId xmlns:a16="http://schemas.microsoft.com/office/drawing/2014/main" id="{A3D409BD-08CB-68E9-BB84-D2C1B26FFE71}"/>
                  </a:ext>
                </a:extLst>
              </p:cNvPr>
              <p:cNvGrpSpPr/>
              <p:nvPr/>
            </p:nvGrpSpPr>
            <p:grpSpPr>
              <a:xfrm>
                <a:off x="4365051" y="1793631"/>
                <a:ext cx="87472" cy="32517"/>
                <a:chOff x="1595214" y="1451130"/>
                <a:chExt cx="19371" cy="7201"/>
              </a:xfrm>
              <a:solidFill>
                <a:srgbClr val="333333"/>
              </a:solidFill>
            </p:grpSpPr>
            <p:sp>
              <p:nvSpPr>
                <p:cNvPr id="1513" name="Freeform: Shape 1512">
                  <a:extLst>
                    <a:ext uri="{FF2B5EF4-FFF2-40B4-BE49-F238E27FC236}">
                      <a16:creationId xmlns:a16="http://schemas.microsoft.com/office/drawing/2014/main" id="{9CB30679-513B-9510-58B1-24D1DD8F8D47}"/>
                    </a:ext>
                  </a:extLst>
                </p:cNvPr>
                <p:cNvSpPr/>
                <p:nvPr/>
              </p:nvSpPr>
              <p:spPr>
                <a:xfrm>
                  <a:off x="1595214" y="1451130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4" name="Freeform: Shape 1513">
                  <a:extLst>
                    <a:ext uri="{FF2B5EF4-FFF2-40B4-BE49-F238E27FC236}">
                      <a16:creationId xmlns:a16="http://schemas.microsoft.com/office/drawing/2014/main" id="{6B9862AC-1A0B-A8B4-CB6B-4BB3C9A62D5B}"/>
                    </a:ext>
                  </a:extLst>
                </p:cNvPr>
                <p:cNvSpPr/>
                <p:nvPr/>
              </p:nvSpPr>
              <p:spPr>
                <a:xfrm>
                  <a:off x="1595214" y="1453362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5" name="Freeform: Shape 1514">
                  <a:extLst>
                    <a:ext uri="{FF2B5EF4-FFF2-40B4-BE49-F238E27FC236}">
                      <a16:creationId xmlns:a16="http://schemas.microsoft.com/office/drawing/2014/main" id="{A04A415F-F5C3-F06F-DF77-778DB1FC8933}"/>
                    </a:ext>
                  </a:extLst>
                </p:cNvPr>
                <p:cNvSpPr/>
                <p:nvPr/>
              </p:nvSpPr>
              <p:spPr>
                <a:xfrm>
                  <a:off x="1595214" y="1455739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09" name="Freeform: Shape 1508">
                <a:extLst>
                  <a:ext uri="{FF2B5EF4-FFF2-40B4-BE49-F238E27FC236}">
                    <a16:creationId xmlns:a16="http://schemas.microsoft.com/office/drawing/2014/main" id="{7E90AA10-3A9D-C3BF-65E3-131D30D3DE98}"/>
                  </a:ext>
                </a:extLst>
              </p:cNvPr>
              <p:cNvSpPr/>
              <p:nvPr/>
            </p:nvSpPr>
            <p:spPr>
              <a:xfrm>
                <a:off x="4376755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0" name="Freeform: Shape 1509">
                <a:extLst>
                  <a:ext uri="{FF2B5EF4-FFF2-40B4-BE49-F238E27FC236}">
                    <a16:creationId xmlns:a16="http://schemas.microsoft.com/office/drawing/2014/main" id="{21E7CA92-CA34-E11F-4408-E4767C8285A1}"/>
                  </a:ext>
                </a:extLst>
              </p:cNvPr>
              <p:cNvSpPr/>
              <p:nvPr/>
            </p:nvSpPr>
            <p:spPr>
              <a:xfrm>
                <a:off x="4437892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29D5B108-F74F-E853-0CCE-A131A812FB48}"/>
                  </a:ext>
                </a:extLst>
              </p:cNvPr>
              <p:cNvSpPr/>
              <p:nvPr/>
            </p:nvSpPr>
            <p:spPr>
              <a:xfrm>
                <a:off x="4376755" y="1554687"/>
                <a:ext cx="61132" cy="20623"/>
              </a:xfrm>
              <a:custGeom>
                <a:avLst/>
                <a:gdLst>
                  <a:gd name="connsiteX0" fmla="*/ 0 w 13538"/>
                  <a:gd name="connsiteY0" fmla="*/ 1785 h 4567"/>
                  <a:gd name="connsiteX1" fmla="*/ 1584 w 13538"/>
                  <a:gd name="connsiteY1" fmla="*/ 57 h 4567"/>
                  <a:gd name="connsiteX2" fmla="*/ 4177 w 13538"/>
                  <a:gd name="connsiteY2" fmla="*/ 1353 h 4567"/>
                  <a:gd name="connsiteX3" fmla="*/ 4681 w 13538"/>
                  <a:gd name="connsiteY3" fmla="*/ 3442 h 4567"/>
                  <a:gd name="connsiteX4" fmla="*/ 3745 w 13538"/>
                  <a:gd name="connsiteY4" fmla="*/ 3081 h 4567"/>
                  <a:gd name="connsiteX5" fmla="*/ 5617 w 13538"/>
                  <a:gd name="connsiteY5" fmla="*/ 57 h 4567"/>
                  <a:gd name="connsiteX6" fmla="*/ 7345 w 13538"/>
                  <a:gd name="connsiteY6" fmla="*/ 3802 h 4567"/>
                  <a:gd name="connsiteX7" fmla="*/ 8570 w 13538"/>
                  <a:gd name="connsiteY7" fmla="*/ 633 h 4567"/>
                  <a:gd name="connsiteX8" fmla="*/ 9938 w 13538"/>
                  <a:gd name="connsiteY8" fmla="*/ 4378 h 4567"/>
                  <a:gd name="connsiteX9" fmla="*/ 9794 w 13538"/>
                  <a:gd name="connsiteY9" fmla="*/ 1425 h 4567"/>
                  <a:gd name="connsiteX10" fmla="*/ 13539 w 13538"/>
                  <a:gd name="connsiteY10" fmla="*/ 1857 h 4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38" h="4567">
                    <a:moveTo>
                      <a:pt x="0" y="1785"/>
                    </a:moveTo>
                    <a:cubicBezTo>
                      <a:pt x="216" y="1209"/>
                      <a:pt x="288" y="417"/>
                      <a:pt x="1584" y="57"/>
                    </a:cubicBezTo>
                    <a:cubicBezTo>
                      <a:pt x="2593" y="-231"/>
                      <a:pt x="3673" y="633"/>
                      <a:pt x="4177" y="1353"/>
                    </a:cubicBezTo>
                    <a:cubicBezTo>
                      <a:pt x="4537" y="1929"/>
                      <a:pt x="4897" y="2793"/>
                      <a:pt x="4681" y="3442"/>
                    </a:cubicBezTo>
                    <a:cubicBezTo>
                      <a:pt x="4465" y="4234"/>
                      <a:pt x="3889" y="3514"/>
                      <a:pt x="3745" y="3081"/>
                    </a:cubicBezTo>
                    <a:cubicBezTo>
                      <a:pt x="3241" y="1857"/>
                      <a:pt x="4105" y="-87"/>
                      <a:pt x="5617" y="57"/>
                    </a:cubicBezTo>
                    <a:cubicBezTo>
                      <a:pt x="6697" y="201"/>
                      <a:pt x="8498" y="2865"/>
                      <a:pt x="7345" y="3802"/>
                    </a:cubicBezTo>
                    <a:cubicBezTo>
                      <a:pt x="6913" y="4162"/>
                      <a:pt x="6049" y="489"/>
                      <a:pt x="8570" y="633"/>
                    </a:cubicBezTo>
                    <a:cubicBezTo>
                      <a:pt x="9722" y="633"/>
                      <a:pt x="11018" y="3658"/>
                      <a:pt x="9938" y="4378"/>
                    </a:cubicBezTo>
                    <a:cubicBezTo>
                      <a:pt x="8354" y="5386"/>
                      <a:pt x="8858" y="2073"/>
                      <a:pt x="9794" y="1425"/>
                    </a:cubicBezTo>
                    <a:cubicBezTo>
                      <a:pt x="10730" y="777"/>
                      <a:pt x="13035" y="417"/>
                      <a:pt x="13539" y="1857"/>
                    </a:cubicBezTo>
                  </a:path>
                </a:pathLst>
              </a:custGeom>
              <a:noFill/>
              <a:ln w="4033" cap="rnd">
                <a:solidFill>
                  <a:srgbClr val="231F2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815AA435-7F9B-08D1-773E-9F9C088D518C}"/>
                  </a:ext>
                </a:extLst>
              </p:cNvPr>
              <p:cNvSpPr/>
              <p:nvPr/>
            </p:nvSpPr>
            <p:spPr>
              <a:xfrm>
                <a:off x="4389764" y="1824197"/>
                <a:ext cx="34793" cy="12355"/>
              </a:xfrm>
              <a:custGeom>
                <a:avLst/>
                <a:gdLst>
                  <a:gd name="connsiteX0" fmla="*/ 7705 w 7705"/>
                  <a:gd name="connsiteY0" fmla="*/ 1368 h 2736"/>
                  <a:gd name="connsiteX1" fmla="*/ 6337 w 7705"/>
                  <a:gd name="connsiteY1" fmla="*/ 2737 h 2736"/>
                  <a:gd name="connsiteX2" fmla="*/ 1368 w 7705"/>
                  <a:gd name="connsiteY2" fmla="*/ 2737 h 2736"/>
                  <a:gd name="connsiteX3" fmla="*/ 0 w 7705"/>
                  <a:gd name="connsiteY3" fmla="*/ 1368 h 2736"/>
                  <a:gd name="connsiteX4" fmla="*/ 0 w 7705"/>
                  <a:gd name="connsiteY4" fmla="*/ 1368 h 2736"/>
                  <a:gd name="connsiteX5" fmla="*/ 1368 w 7705"/>
                  <a:gd name="connsiteY5" fmla="*/ 0 h 2736"/>
                  <a:gd name="connsiteX6" fmla="*/ 6337 w 7705"/>
                  <a:gd name="connsiteY6" fmla="*/ 0 h 2736"/>
                  <a:gd name="connsiteX7" fmla="*/ 7705 w 7705"/>
                  <a:gd name="connsiteY7" fmla="*/ 1368 h 2736"/>
                  <a:gd name="connsiteX8" fmla="*/ 7705 w 7705"/>
                  <a:gd name="connsiteY8" fmla="*/ 1368 h 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05" h="2736">
                    <a:moveTo>
                      <a:pt x="7705" y="1368"/>
                    </a:moveTo>
                    <a:cubicBezTo>
                      <a:pt x="7705" y="2160"/>
                      <a:pt x="7129" y="2737"/>
                      <a:pt x="6337" y="2737"/>
                    </a:cubicBezTo>
                    <a:lnTo>
                      <a:pt x="1368" y="2737"/>
                    </a:lnTo>
                    <a:cubicBezTo>
                      <a:pt x="576" y="2737"/>
                      <a:pt x="0" y="2160"/>
                      <a:pt x="0" y="1368"/>
                    </a:cubicBezTo>
                    <a:lnTo>
                      <a:pt x="0" y="1368"/>
                    </a:lnTo>
                    <a:cubicBezTo>
                      <a:pt x="0" y="576"/>
                      <a:pt x="576" y="0"/>
                      <a:pt x="1368" y="0"/>
                    </a:cubicBezTo>
                    <a:lnTo>
                      <a:pt x="6337" y="0"/>
                    </a:lnTo>
                    <a:cubicBezTo>
                      <a:pt x="7129" y="0"/>
                      <a:pt x="7705" y="576"/>
                      <a:pt x="7705" y="1368"/>
                    </a:cubicBezTo>
                    <a:lnTo>
                      <a:pt x="7705" y="136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528" name="Group 1527">
            <a:extLst>
              <a:ext uri="{FF2B5EF4-FFF2-40B4-BE49-F238E27FC236}">
                <a16:creationId xmlns:a16="http://schemas.microsoft.com/office/drawing/2014/main" id="{790D2ACD-FEB0-F314-AAB7-28B6729443E4}"/>
              </a:ext>
            </a:extLst>
          </p:cNvPr>
          <p:cNvGrpSpPr/>
          <p:nvPr/>
        </p:nvGrpSpPr>
        <p:grpSpPr>
          <a:xfrm rot="9568395">
            <a:off x="9372982" y="2422461"/>
            <a:ext cx="175630" cy="491939"/>
            <a:chOff x="5217469" y="1301692"/>
            <a:chExt cx="175630" cy="491939"/>
          </a:xfrm>
        </p:grpSpPr>
        <p:sp>
          <p:nvSpPr>
            <p:cNvPr id="1529" name="light yellow">
              <a:extLst>
                <a:ext uri="{FF2B5EF4-FFF2-40B4-BE49-F238E27FC236}">
                  <a16:creationId xmlns:a16="http://schemas.microsoft.com/office/drawing/2014/main" id="{CDDCA57D-55E3-F827-C625-652E44C35708}"/>
                </a:ext>
              </a:extLst>
            </p:cNvPr>
            <p:cNvSpPr/>
            <p:nvPr/>
          </p:nvSpPr>
          <p:spPr>
            <a:xfrm>
              <a:off x="5217469" y="1301692"/>
              <a:ext cx="175630" cy="337408"/>
            </a:xfrm>
            <a:custGeom>
              <a:avLst/>
              <a:gdLst>
                <a:gd name="connsiteX0" fmla="*/ 34984 w 36960"/>
                <a:gd name="connsiteY0" fmla="*/ 32766 h 71005"/>
                <a:gd name="connsiteX1" fmla="*/ 34984 w 36960"/>
                <a:gd name="connsiteY1" fmla="*/ 58764 h 71005"/>
                <a:gd name="connsiteX2" fmla="*/ 18493 w 36960"/>
                <a:gd name="connsiteY2" fmla="*/ 71006 h 71005"/>
                <a:gd name="connsiteX3" fmla="*/ 2002 w 36960"/>
                <a:gd name="connsiteY3" fmla="*/ 58764 h 71005"/>
                <a:gd name="connsiteX4" fmla="*/ 2002 w 36960"/>
                <a:gd name="connsiteY4" fmla="*/ 32766 h 71005"/>
                <a:gd name="connsiteX5" fmla="*/ 10643 w 36960"/>
                <a:gd name="connsiteY5" fmla="*/ 9434 h 71005"/>
                <a:gd name="connsiteX6" fmla="*/ 18493 w 36960"/>
                <a:gd name="connsiteY6" fmla="*/ 0 h 71005"/>
                <a:gd name="connsiteX7" fmla="*/ 26342 w 36960"/>
                <a:gd name="connsiteY7" fmla="*/ 9434 h 71005"/>
                <a:gd name="connsiteX8" fmla="*/ 34984 w 36960"/>
                <a:gd name="connsiteY8" fmla="*/ 32766 h 7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0" h="71005">
                  <a:moveTo>
                    <a:pt x="34984" y="32766"/>
                  </a:moveTo>
                  <a:cubicBezTo>
                    <a:pt x="37361" y="42200"/>
                    <a:pt x="37865" y="51490"/>
                    <a:pt x="34984" y="58764"/>
                  </a:cubicBezTo>
                  <a:cubicBezTo>
                    <a:pt x="32248" y="65965"/>
                    <a:pt x="25982" y="71006"/>
                    <a:pt x="18493" y="71006"/>
                  </a:cubicBezTo>
                  <a:cubicBezTo>
                    <a:pt x="11075" y="71006"/>
                    <a:pt x="4738" y="65965"/>
                    <a:pt x="2002" y="58764"/>
                  </a:cubicBezTo>
                  <a:cubicBezTo>
                    <a:pt x="-879" y="51490"/>
                    <a:pt x="-447" y="42200"/>
                    <a:pt x="2002" y="32766"/>
                  </a:cubicBezTo>
                  <a:cubicBezTo>
                    <a:pt x="4450" y="23333"/>
                    <a:pt x="7835" y="15267"/>
                    <a:pt x="10643" y="9434"/>
                  </a:cubicBezTo>
                  <a:cubicBezTo>
                    <a:pt x="13524" y="3601"/>
                    <a:pt x="15972" y="0"/>
                    <a:pt x="18493" y="0"/>
                  </a:cubicBezTo>
                  <a:cubicBezTo>
                    <a:pt x="21013" y="0"/>
                    <a:pt x="23462" y="3601"/>
                    <a:pt x="26342" y="9434"/>
                  </a:cubicBezTo>
                  <a:cubicBezTo>
                    <a:pt x="29151" y="15267"/>
                    <a:pt x="32608" y="23333"/>
                    <a:pt x="34984" y="327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530" name="Group 1529">
              <a:extLst>
                <a:ext uri="{FF2B5EF4-FFF2-40B4-BE49-F238E27FC236}">
                  <a16:creationId xmlns:a16="http://schemas.microsoft.com/office/drawing/2014/main" id="{6A6D9AEA-6451-779B-12C3-1153E1CCB103}"/>
                </a:ext>
              </a:extLst>
            </p:cNvPr>
            <p:cNvGrpSpPr/>
            <p:nvPr/>
          </p:nvGrpSpPr>
          <p:grpSpPr>
            <a:xfrm>
              <a:off x="5253310" y="1511766"/>
              <a:ext cx="113816" cy="281865"/>
              <a:chOff x="4356593" y="1554687"/>
              <a:chExt cx="113816" cy="281865"/>
            </a:xfrm>
          </p:grpSpPr>
          <p:sp>
            <p:nvSpPr>
              <p:cNvPr id="1531" name="Freeform: Shape 1530">
                <a:extLst>
                  <a:ext uri="{FF2B5EF4-FFF2-40B4-BE49-F238E27FC236}">
                    <a16:creationId xmlns:a16="http://schemas.microsoft.com/office/drawing/2014/main" id="{C3C759B9-66EA-12AC-F61F-8E0F66C276C7}"/>
                  </a:ext>
                </a:extLst>
              </p:cNvPr>
              <p:cNvSpPr/>
              <p:nvPr/>
            </p:nvSpPr>
            <p:spPr>
              <a:xfrm>
                <a:off x="4356593" y="1653150"/>
                <a:ext cx="102432" cy="142431"/>
              </a:xfrm>
              <a:custGeom>
                <a:avLst/>
                <a:gdLst>
                  <a:gd name="connsiteX0" fmla="*/ 0 w 22684"/>
                  <a:gd name="connsiteY0" fmla="*/ 0 h 31542"/>
                  <a:gd name="connsiteX1" fmla="*/ 22684 w 22684"/>
                  <a:gd name="connsiteY1" fmla="*/ 0 h 31542"/>
                  <a:gd name="connsiteX2" fmla="*/ 22684 w 22684"/>
                  <a:gd name="connsiteY2" fmla="*/ 31542 h 31542"/>
                  <a:gd name="connsiteX3" fmla="*/ 0 w 22684"/>
                  <a:gd name="connsiteY3" fmla="*/ 31542 h 31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84" h="31542">
                    <a:moveTo>
                      <a:pt x="0" y="0"/>
                    </a:moveTo>
                    <a:lnTo>
                      <a:pt x="22684" y="0"/>
                    </a:lnTo>
                    <a:lnTo>
                      <a:pt x="22684" y="31542"/>
                    </a:lnTo>
                    <a:lnTo>
                      <a:pt x="0" y="31542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532" name="Graphic 6">
                <a:extLst>
                  <a:ext uri="{FF2B5EF4-FFF2-40B4-BE49-F238E27FC236}">
                    <a16:creationId xmlns:a16="http://schemas.microsoft.com/office/drawing/2014/main" id="{1CAC0AF9-8A6F-C41E-F276-E2604899F712}"/>
                  </a:ext>
                </a:extLst>
              </p:cNvPr>
              <p:cNvGrpSpPr/>
              <p:nvPr/>
            </p:nvGrpSpPr>
            <p:grpSpPr>
              <a:xfrm>
                <a:off x="4365051" y="1793631"/>
                <a:ext cx="87472" cy="32517"/>
                <a:chOff x="1595214" y="1451130"/>
                <a:chExt cx="19371" cy="7201"/>
              </a:xfrm>
              <a:solidFill>
                <a:srgbClr val="333333"/>
              </a:solidFill>
            </p:grpSpPr>
            <p:sp>
              <p:nvSpPr>
                <p:cNvPr id="1537" name="Freeform: Shape 1536">
                  <a:extLst>
                    <a:ext uri="{FF2B5EF4-FFF2-40B4-BE49-F238E27FC236}">
                      <a16:creationId xmlns:a16="http://schemas.microsoft.com/office/drawing/2014/main" id="{AA54FB1F-834F-48D3-3712-219B065BC97C}"/>
                    </a:ext>
                  </a:extLst>
                </p:cNvPr>
                <p:cNvSpPr/>
                <p:nvPr/>
              </p:nvSpPr>
              <p:spPr>
                <a:xfrm>
                  <a:off x="1595214" y="1451130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8" name="Freeform: Shape 1537">
                  <a:extLst>
                    <a:ext uri="{FF2B5EF4-FFF2-40B4-BE49-F238E27FC236}">
                      <a16:creationId xmlns:a16="http://schemas.microsoft.com/office/drawing/2014/main" id="{DD1DC3B6-1B06-3E0A-48FB-F9C27EDBF839}"/>
                    </a:ext>
                  </a:extLst>
                </p:cNvPr>
                <p:cNvSpPr/>
                <p:nvPr/>
              </p:nvSpPr>
              <p:spPr>
                <a:xfrm>
                  <a:off x="1595214" y="1453362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9" name="Freeform: Shape 1538">
                  <a:extLst>
                    <a:ext uri="{FF2B5EF4-FFF2-40B4-BE49-F238E27FC236}">
                      <a16:creationId xmlns:a16="http://schemas.microsoft.com/office/drawing/2014/main" id="{D7EEA2A5-8C20-D1D0-02E0-FE4A36E3DB25}"/>
                    </a:ext>
                  </a:extLst>
                </p:cNvPr>
                <p:cNvSpPr/>
                <p:nvPr/>
              </p:nvSpPr>
              <p:spPr>
                <a:xfrm>
                  <a:off x="1595214" y="1455739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33" name="Freeform: Shape 1532">
                <a:extLst>
                  <a:ext uri="{FF2B5EF4-FFF2-40B4-BE49-F238E27FC236}">
                    <a16:creationId xmlns:a16="http://schemas.microsoft.com/office/drawing/2014/main" id="{598D1341-4BE6-518A-D0BD-07C3F55BAFD1}"/>
                  </a:ext>
                </a:extLst>
              </p:cNvPr>
              <p:cNvSpPr/>
              <p:nvPr/>
            </p:nvSpPr>
            <p:spPr>
              <a:xfrm>
                <a:off x="4376755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4" name="Freeform: Shape 1533">
                <a:extLst>
                  <a:ext uri="{FF2B5EF4-FFF2-40B4-BE49-F238E27FC236}">
                    <a16:creationId xmlns:a16="http://schemas.microsoft.com/office/drawing/2014/main" id="{547FD81E-6B13-38F4-315F-6B4EE6BA2C87}"/>
                  </a:ext>
                </a:extLst>
              </p:cNvPr>
              <p:cNvSpPr/>
              <p:nvPr/>
            </p:nvSpPr>
            <p:spPr>
              <a:xfrm>
                <a:off x="4437892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5467BFDA-60B3-D381-08FD-F67F0D61B4CC}"/>
                  </a:ext>
                </a:extLst>
              </p:cNvPr>
              <p:cNvSpPr/>
              <p:nvPr/>
            </p:nvSpPr>
            <p:spPr>
              <a:xfrm>
                <a:off x="4376755" y="1554687"/>
                <a:ext cx="61132" cy="20623"/>
              </a:xfrm>
              <a:custGeom>
                <a:avLst/>
                <a:gdLst>
                  <a:gd name="connsiteX0" fmla="*/ 0 w 13538"/>
                  <a:gd name="connsiteY0" fmla="*/ 1785 h 4567"/>
                  <a:gd name="connsiteX1" fmla="*/ 1584 w 13538"/>
                  <a:gd name="connsiteY1" fmla="*/ 57 h 4567"/>
                  <a:gd name="connsiteX2" fmla="*/ 4177 w 13538"/>
                  <a:gd name="connsiteY2" fmla="*/ 1353 h 4567"/>
                  <a:gd name="connsiteX3" fmla="*/ 4681 w 13538"/>
                  <a:gd name="connsiteY3" fmla="*/ 3442 h 4567"/>
                  <a:gd name="connsiteX4" fmla="*/ 3745 w 13538"/>
                  <a:gd name="connsiteY4" fmla="*/ 3081 h 4567"/>
                  <a:gd name="connsiteX5" fmla="*/ 5617 w 13538"/>
                  <a:gd name="connsiteY5" fmla="*/ 57 h 4567"/>
                  <a:gd name="connsiteX6" fmla="*/ 7345 w 13538"/>
                  <a:gd name="connsiteY6" fmla="*/ 3802 h 4567"/>
                  <a:gd name="connsiteX7" fmla="*/ 8570 w 13538"/>
                  <a:gd name="connsiteY7" fmla="*/ 633 h 4567"/>
                  <a:gd name="connsiteX8" fmla="*/ 9938 w 13538"/>
                  <a:gd name="connsiteY8" fmla="*/ 4378 h 4567"/>
                  <a:gd name="connsiteX9" fmla="*/ 9794 w 13538"/>
                  <a:gd name="connsiteY9" fmla="*/ 1425 h 4567"/>
                  <a:gd name="connsiteX10" fmla="*/ 13539 w 13538"/>
                  <a:gd name="connsiteY10" fmla="*/ 1857 h 4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38" h="4567">
                    <a:moveTo>
                      <a:pt x="0" y="1785"/>
                    </a:moveTo>
                    <a:cubicBezTo>
                      <a:pt x="216" y="1209"/>
                      <a:pt x="288" y="417"/>
                      <a:pt x="1584" y="57"/>
                    </a:cubicBezTo>
                    <a:cubicBezTo>
                      <a:pt x="2593" y="-231"/>
                      <a:pt x="3673" y="633"/>
                      <a:pt x="4177" y="1353"/>
                    </a:cubicBezTo>
                    <a:cubicBezTo>
                      <a:pt x="4537" y="1929"/>
                      <a:pt x="4897" y="2793"/>
                      <a:pt x="4681" y="3442"/>
                    </a:cubicBezTo>
                    <a:cubicBezTo>
                      <a:pt x="4465" y="4234"/>
                      <a:pt x="3889" y="3514"/>
                      <a:pt x="3745" y="3081"/>
                    </a:cubicBezTo>
                    <a:cubicBezTo>
                      <a:pt x="3241" y="1857"/>
                      <a:pt x="4105" y="-87"/>
                      <a:pt x="5617" y="57"/>
                    </a:cubicBezTo>
                    <a:cubicBezTo>
                      <a:pt x="6697" y="201"/>
                      <a:pt x="8498" y="2865"/>
                      <a:pt x="7345" y="3802"/>
                    </a:cubicBezTo>
                    <a:cubicBezTo>
                      <a:pt x="6913" y="4162"/>
                      <a:pt x="6049" y="489"/>
                      <a:pt x="8570" y="633"/>
                    </a:cubicBezTo>
                    <a:cubicBezTo>
                      <a:pt x="9722" y="633"/>
                      <a:pt x="11018" y="3658"/>
                      <a:pt x="9938" y="4378"/>
                    </a:cubicBezTo>
                    <a:cubicBezTo>
                      <a:pt x="8354" y="5386"/>
                      <a:pt x="8858" y="2073"/>
                      <a:pt x="9794" y="1425"/>
                    </a:cubicBezTo>
                    <a:cubicBezTo>
                      <a:pt x="10730" y="777"/>
                      <a:pt x="13035" y="417"/>
                      <a:pt x="13539" y="1857"/>
                    </a:cubicBezTo>
                  </a:path>
                </a:pathLst>
              </a:custGeom>
              <a:noFill/>
              <a:ln w="4033" cap="rnd">
                <a:solidFill>
                  <a:srgbClr val="231F2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536" name="Freeform: Shape 1535">
                <a:extLst>
                  <a:ext uri="{FF2B5EF4-FFF2-40B4-BE49-F238E27FC236}">
                    <a16:creationId xmlns:a16="http://schemas.microsoft.com/office/drawing/2014/main" id="{4D4B04FD-54AA-94D3-9B61-921DB4160652}"/>
                  </a:ext>
                </a:extLst>
              </p:cNvPr>
              <p:cNvSpPr/>
              <p:nvPr/>
            </p:nvSpPr>
            <p:spPr>
              <a:xfrm>
                <a:off x="4389764" y="1824197"/>
                <a:ext cx="34793" cy="12355"/>
              </a:xfrm>
              <a:custGeom>
                <a:avLst/>
                <a:gdLst>
                  <a:gd name="connsiteX0" fmla="*/ 7705 w 7705"/>
                  <a:gd name="connsiteY0" fmla="*/ 1368 h 2736"/>
                  <a:gd name="connsiteX1" fmla="*/ 6337 w 7705"/>
                  <a:gd name="connsiteY1" fmla="*/ 2737 h 2736"/>
                  <a:gd name="connsiteX2" fmla="*/ 1368 w 7705"/>
                  <a:gd name="connsiteY2" fmla="*/ 2737 h 2736"/>
                  <a:gd name="connsiteX3" fmla="*/ 0 w 7705"/>
                  <a:gd name="connsiteY3" fmla="*/ 1368 h 2736"/>
                  <a:gd name="connsiteX4" fmla="*/ 0 w 7705"/>
                  <a:gd name="connsiteY4" fmla="*/ 1368 h 2736"/>
                  <a:gd name="connsiteX5" fmla="*/ 1368 w 7705"/>
                  <a:gd name="connsiteY5" fmla="*/ 0 h 2736"/>
                  <a:gd name="connsiteX6" fmla="*/ 6337 w 7705"/>
                  <a:gd name="connsiteY6" fmla="*/ 0 h 2736"/>
                  <a:gd name="connsiteX7" fmla="*/ 7705 w 7705"/>
                  <a:gd name="connsiteY7" fmla="*/ 1368 h 2736"/>
                  <a:gd name="connsiteX8" fmla="*/ 7705 w 7705"/>
                  <a:gd name="connsiteY8" fmla="*/ 1368 h 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05" h="2736">
                    <a:moveTo>
                      <a:pt x="7705" y="1368"/>
                    </a:moveTo>
                    <a:cubicBezTo>
                      <a:pt x="7705" y="2160"/>
                      <a:pt x="7129" y="2737"/>
                      <a:pt x="6337" y="2737"/>
                    </a:cubicBezTo>
                    <a:lnTo>
                      <a:pt x="1368" y="2737"/>
                    </a:lnTo>
                    <a:cubicBezTo>
                      <a:pt x="576" y="2737"/>
                      <a:pt x="0" y="2160"/>
                      <a:pt x="0" y="1368"/>
                    </a:cubicBezTo>
                    <a:lnTo>
                      <a:pt x="0" y="1368"/>
                    </a:lnTo>
                    <a:cubicBezTo>
                      <a:pt x="0" y="576"/>
                      <a:pt x="576" y="0"/>
                      <a:pt x="1368" y="0"/>
                    </a:cubicBezTo>
                    <a:lnTo>
                      <a:pt x="6337" y="0"/>
                    </a:lnTo>
                    <a:cubicBezTo>
                      <a:pt x="7129" y="0"/>
                      <a:pt x="7705" y="576"/>
                      <a:pt x="7705" y="1368"/>
                    </a:cubicBezTo>
                    <a:lnTo>
                      <a:pt x="7705" y="136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540" name="Group 1539">
            <a:extLst>
              <a:ext uri="{FF2B5EF4-FFF2-40B4-BE49-F238E27FC236}">
                <a16:creationId xmlns:a16="http://schemas.microsoft.com/office/drawing/2014/main" id="{9A1790D1-4531-D119-E48D-30608D362071}"/>
              </a:ext>
            </a:extLst>
          </p:cNvPr>
          <p:cNvGrpSpPr/>
          <p:nvPr/>
        </p:nvGrpSpPr>
        <p:grpSpPr>
          <a:xfrm rot="20319472">
            <a:off x="6754894" y="1772035"/>
            <a:ext cx="175630" cy="491938"/>
            <a:chOff x="5217469" y="1301693"/>
            <a:chExt cx="175630" cy="491938"/>
          </a:xfrm>
        </p:grpSpPr>
        <p:sp>
          <p:nvSpPr>
            <p:cNvPr id="1541" name="light yellow">
              <a:extLst>
                <a:ext uri="{FF2B5EF4-FFF2-40B4-BE49-F238E27FC236}">
                  <a16:creationId xmlns:a16="http://schemas.microsoft.com/office/drawing/2014/main" id="{4A45AA57-727B-1943-DAA4-1D7046D22CEA}"/>
                </a:ext>
              </a:extLst>
            </p:cNvPr>
            <p:cNvSpPr/>
            <p:nvPr/>
          </p:nvSpPr>
          <p:spPr>
            <a:xfrm>
              <a:off x="5217469" y="1301693"/>
              <a:ext cx="175630" cy="337408"/>
            </a:xfrm>
            <a:custGeom>
              <a:avLst/>
              <a:gdLst>
                <a:gd name="connsiteX0" fmla="*/ 34984 w 36960"/>
                <a:gd name="connsiteY0" fmla="*/ 32766 h 71005"/>
                <a:gd name="connsiteX1" fmla="*/ 34984 w 36960"/>
                <a:gd name="connsiteY1" fmla="*/ 58764 h 71005"/>
                <a:gd name="connsiteX2" fmla="*/ 18493 w 36960"/>
                <a:gd name="connsiteY2" fmla="*/ 71006 h 71005"/>
                <a:gd name="connsiteX3" fmla="*/ 2002 w 36960"/>
                <a:gd name="connsiteY3" fmla="*/ 58764 h 71005"/>
                <a:gd name="connsiteX4" fmla="*/ 2002 w 36960"/>
                <a:gd name="connsiteY4" fmla="*/ 32766 h 71005"/>
                <a:gd name="connsiteX5" fmla="*/ 10643 w 36960"/>
                <a:gd name="connsiteY5" fmla="*/ 9434 h 71005"/>
                <a:gd name="connsiteX6" fmla="*/ 18493 w 36960"/>
                <a:gd name="connsiteY6" fmla="*/ 0 h 71005"/>
                <a:gd name="connsiteX7" fmla="*/ 26342 w 36960"/>
                <a:gd name="connsiteY7" fmla="*/ 9434 h 71005"/>
                <a:gd name="connsiteX8" fmla="*/ 34984 w 36960"/>
                <a:gd name="connsiteY8" fmla="*/ 32766 h 7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0" h="71005">
                  <a:moveTo>
                    <a:pt x="34984" y="32766"/>
                  </a:moveTo>
                  <a:cubicBezTo>
                    <a:pt x="37361" y="42200"/>
                    <a:pt x="37865" y="51490"/>
                    <a:pt x="34984" y="58764"/>
                  </a:cubicBezTo>
                  <a:cubicBezTo>
                    <a:pt x="32248" y="65965"/>
                    <a:pt x="25982" y="71006"/>
                    <a:pt x="18493" y="71006"/>
                  </a:cubicBezTo>
                  <a:cubicBezTo>
                    <a:pt x="11075" y="71006"/>
                    <a:pt x="4738" y="65965"/>
                    <a:pt x="2002" y="58764"/>
                  </a:cubicBezTo>
                  <a:cubicBezTo>
                    <a:pt x="-879" y="51490"/>
                    <a:pt x="-447" y="42200"/>
                    <a:pt x="2002" y="32766"/>
                  </a:cubicBezTo>
                  <a:cubicBezTo>
                    <a:pt x="4450" y="23333"/>
                    <a:pt x="7835" y="15267"/>
                    <a:pt x="10643" y="9434"/>
                  </a:cubicBezTo>
                  <a:cubicBezTo>
                    <a:pt x="13524" y="3601"/>
                    <a:pt x="15972" y="0"/>
                    <a:pt x="18493" y="0"/>
                  </a:cubicBezTo>
                  <a:cubicBezTo>
                    <a:pt x="21013" y="0"/>
                    <a:pt x="23462" y="3601"/>
                    <a:pt x="26342" y="9434"/>
                  </a:cubicBezTo>
                  <a:cubicBezTo>
                    <a:pt x="29151" y="15267"/>
                    <a:pt x="32608" y="23333"/>
                    <a:pt x="34984" y="327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542" name="Group 1541">
              <a:extLst>
                <a:ext uri="{FF2B5EF4-FFF2-40B4-BE49-F238E27FC236}">
                  <a16:creationId xmlns:a16="http://schemas.microsoft.com/office/drawing/2014/main" id="{0B67CD6D-CBBF-2AE5-5A0D-167865EF754C}"/>
                </a:ext>
              </a:extLst>
            </p:cNvPr>
            <p:cNvGrpSpPr/>
            <p:nvPr/>
          </p:nvGrpSpPr>
          <p:grpSpPr>
            <a:xfrm>
              <a:off x="5253310" y="1511766"/>
              <a:ext cx="113816" cy="281865"/>
              <a:chOff x="4356593" y="1554687"/>
              <a:chExt cx="113816" cy="281865"/>
            </a:xfrm>
          </p:grpSpPr>
          <p:sp>
            <p:nvSpPr>
              <p:cNvPr id="1543" name="Freeform: Shape 1542">
                <a:extLst>
                  <a:ext uri="{FF2B5EF4-FFF2-40B4-BE49-F238E27FC236}">
                    <a16:creationId xmlns:a16="http://schemas.microsoft.com/office/drawing/2014/main" id="{19EA7CC5-67D7-14D4-F0DB-8D3C139734A0}"/>
                  </a:ext>
                </a:extLst>
              </p:cNvPr>
              <p:cNvSpPr/>
              <p:nvPr/>
            </p:nvSpPr>
            <p:spPr>
              <a:xfrm>
                <a:off x="4356593" y="1653150"/>
                <a:ext cx="102432" cy="142431"/>
              </a:xfrm>
              <a:custGeom>
                <a:avLst/>
                <a:gdLst>
                  <a:gd name="connsiteX0" fmla="*/ 0 w 22684"/>
                  <a:gd name="connsiteY0" fmla="*/ 0 h 31542"/>
                  <a:gd name="connsiteX1" fmla="*/ 22684 w 22684"/>
                  <a:gd name="connsiteY1" fmla="*/ 0 h 31542"/>
                  <a:gd name="connsiteX2" fmla="*/ 22684 w 22684"/>
                  <a:gd name="connsiteY2" fmla="*/ 31542 h 31542"/>
                  <a:gd name="connsiteX3" fmla="*/ 0 w 22684"/>
                  <a:gd name="connsiteY3" fmla="*/ 31542 h 31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84" h="31542">
                    <a:moveTo>
                      <a:pt x="0" y="0"/>
                    </a:moveTo>
                    <a:lnTo>
                      <a:pt x="22684" y="0"/>
                    </a:lnTo>
                    <a:lnTo>
                      <a:pt x="22684" y="31542"/>
                    </a:lnTo>
                    <a:lnTo>
                      <a:pt x="0" y="31542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544" name="Graphic 6">
                <a:extLst>
                  <a:ext uri="{FF2B5EF4-FFF2-40B4-BE49-F238E27FC236}">
                    <a16:creationId xmlns:a16="http://schemas.microsoft.com/office/drawing/2014/main" id="{685DC1C6-B573-2C44-9616-CFE6301F26CC}"/>
                  </a:ext>
                </a:extLst>
              </p:cNvPr>
              <p:cNvGrpSpPr/>
              <p:nvPr/>
            </p:nvGrpSpPr>
            <p:grpSpPr>
              <a:xfrm>
                <a:off x="4365051" y="1793631"/>
                <a:ext cx="87472" cy="32517"/>
                <a:chOff x="1595214" y="1451130"/>
                <a:chExt cx="19371" cy="7201"/>
              </a:xfrm>
              <a:solidFill>
                <a:srgbClr val="333333"/>
              </a:solidFill>
            </p:grpSpPr>
            <p:sp>
              <p:nvSpPr>
                <p:cNvPr id="1549" name="Freeform: Shape 1548">
                  <a:extLst>
                    <a:ext uri="{FF2B5EF4-FFF2-40B4-BE49-F238E27FC236}">
                      <a16:creationId xmlns:a16="http://schemas.microsoft.com/office/drawing/2014/main" id="{1EE74BE2-8204-E06E-FFF8-BBE76D988A01}"/>
                    </a:ext>
                  </a:extLst>
                </p:cNvPr>
                <p:cNvSpPr/>
                <p:nvPr/>
              </p:nvSpPr>
              <p:spPr>
                <a:xfrm>
                  <a:off x="1595214" y="1451130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0" name="Freeform: Shape 1549">
                  <a:extLst>
                    <a:ext uri="{FF2B5EF4-FFF2-40B4-BE49-F238E27FC236}">
                      <a16:creationId xmlns:a16="http://schemas.microsoft.com/office/drawing/2014/main" id="{9AB9D081-732A-F3DD-C87E-E7F866DE3B38}"/>
                    </a:ext>
                  </a:extLst>
                </p:cNvPr>
                <p:cNvSpPr/>
                <p:nvPr/>
              </p:nvSpPr>
              <p:spPr>
                <a:xfrm>
                  <a:off x="1595214" y="1453362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1" name="Freeform: Shape 1550">
                  <a:extLst>
                    <a:ext uri="{FF2B5EF4-FFF2-40B4-BE49-F238E27FC236}">
                      <a16:creationId xmlns:a16="http://schemas.microsoft.com/office/drawing/2014/main" id="{B4D3349A-FB74-1515-B766-E877E32AD11F}"/>
                    </a:ext>
                  </a:extLst>
                </p:cNvPr>
                <p:cNvSpPr/>
                <p:nvPr/>
              </p:nvSpPr>
              <p:spPr>
                <a:xfrm>
                  <a:off x="1595214" y="1455739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45" name="Freeform: Shape 1544">
                <a:extLst>
                  <a:ext uri="{FF2B5EF4-FFF2-40B4-BE49-F238E27FC236}">
                    <a16:creationId xmlns:a16="http://schemas.microsoft.com/office/drawing/2014/main" id="{3E504D1F-2048-B51A-FDBB-5F727AADAFB2}"/>
                  </a:ext>
                </a:extLst>
              </p:cNvPr>
              <p:cNvSpPr/>
              <p:nvPr/>
            </p:nvSpPr>
            <p:spPr>
              <a:xfrm>
                <a:off x="4376755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6" name="Freeform: Shape 1545">
                <a:extLst>
                  <a:ext uri="{FF2B5EF4-FFF2-40B4-BE49-F238E27FC236}">
                    <a16:creationId xmlns:a16="http://schemas.microsoft.com/office/drawing/2014/main" id="{31F1D2DE-C51A-01B1-6090-E66EF8943AB8}"/>
                  </a:ext>
                </a:extLst>
              </p:cNvPr>
              <p:cNvSpPr/>
              <p:nvPr/>
            </p:nvSpPr>
            <p:spPr>
              <a:xfrm>
                <a:off x="4437892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7" name="Freeform: Shape 1546">
                <a:extLst>
                  <a:ext uri="{FF2B5EF4-FFF2-40B4-BE49-F238E27FC236}">
                    <a16:creationId xmlns:a16="http://schemas.microsoft.com/office/drawing/2014/main" id="{E9D04805-796E-00FD-1C2B-5791605C584D}"/>
                  </a:ext>
                </a:extLst>
              </p:cNvPr>
              <p:cNvSpPr/>
              <p:nvPr/>
            </p:nvSpPr>
            <p:spPr>
              <a:xfrm>
                <a:off x="4376755" y="1554687"/>
                <a:ext cx="61132" cy="20623"/>
              </a:xfrm>
              <a:custGeom>
                <a:avLst/>
                <a:gdLst>
                  <a:gd name="connsiteX0" fmla="*/ 0 w 13538"/>
                  <a:gd name="connsiteY0" fmla="*/ 1785 h 4567"/>
                  <a:gd name="connsiteX1" fmla="*/ 1584 w 13538"/>
                  <a:gd name="connsiteY1" fmla="*/ 57 h 4567"/>
                  <a:gd name="connsiteX2" fmla="*/ 4177 w 13538"/>
                  <a:gd name="connsiteY2" fmla="*/ 1353 h 4567"/>
                  <a:gd name="connsiteX3" fmla="*/ 4681 w 13538"/>
                  <a:gd name="connsiteY3" fmla="*/ 3442 h 4567"/>
                  <a:gd name="connsiteX4" fmla="*/ 3745 w 13538"/>
                  <a:gd name="connsiteY4" fmla="*/ 3081 h 4567"/>
                  <a:gd name="connsiteX5" fmla="*/ 5617 w 13538"/>
                  <a:gd name="connsiteY5" fmla="*/ 57 h 4567"/>
                  <a:gd name="connsiteX6" fmla="*/ 7345 w 13538"/>
                  <a:gd name="connsiteY6" fmla="*/ 3802 h 4567"/>
                  <a:gd name="connsiteX7" fmla="*/ 8570 w 13538"/>
                  <a:gd name="connsiteY7" fmla="*/ 633 h 4567"/>
                  <a:gd name="connsiteX8" fmla="*/ 9938 w 13538"/>
                  <a:gd name="connsiteY8" fmla="*/ 4378 h 4567"/>
                  <a:gd name="connsiteX9" fmla="*/ 9794 w 13538"/>
                  <a:gd name="connsiteY9" fmla="*/ 1425 h 4567"/>
                  <a:gd name="connsiteX10" fmla="*/ 13539 w 13538"/>
                  <a:gd name="connsiteY10" fmla="*/ 1857 h 4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38" h="4567">
                    <a:moveTo>
                      <a:pt x="0" y="1785"/>
                    </a:moveTo>
                    <a:cubicBezTo>
                      <a:pt x="216" y="1209"/>
                      <a:pt x="288" y="417"/>
                      <a:pt x="1584" y="57"/>
                    </a:cubicBezTo>
                    <a:cubicBezTo>
                      <a:pt x="2593" y="-231"/>
                      <a:pt x="3673" y="633"/>
                      <a:pt x="4177" y="1353"/>
                    </a:cubicBezTo>
                    <a:cubicBezTo>
                      <a:pt x="4537" y="1929"/>
                      <a:pt x="4897" y="2793"/>
                      <a:pt x="4681" y="3442"/>
                    </a:cubicBezTo>
                    <a:cubicBezTo>
                      <a:pt x="4465" y="4234"/>
                      <a:pt x="3889" y="3514"/>
                      <a:pt x="3745" y="3081"/>
                    </a:cubicBezTo>
                    <a:cubicBezTo>
                      <a:pt x="3241" y="1857"/>
                      <a:pt x="4105" y="-87"/>
                      <a:pt x="5617" y="57"/>
                    </a:cubicBezTo>
                    <a:cubicBezTo>
                      <a:pt x="6697" y="201"/>
                      <a:pt x="8498" y="2865"/>
                      <a:pt x="7345" y="3802"/>
                    </a:cubicBezTo>
                    <a:cubicBezTo>
                      <a:pt x="6913" y="4162"/>
                      <a:pt x="6049" y="489"/>
                      <a:pt x="8570" y="633"/>
                    </a:cubicBezTo>
                    <a:cubicBezTo>
                      <a:pt x="9722" y="633"/>
                      <a:pt x="11018" y="3658"/>
                      <a:pt x="9938" y="4378"/>
                    </a:cubicBezTo>
                    <a:cubicBezTo>
                      <a:pt x="8354" y="5386"/>
                      <a:pt x="8858" y="2073"/>
                      <a:pt x="9794" y="1425"/>
                    </a:cubicBezTo>
                    <a:cubicBezTo>
                      <a:pt x="10730" y="777"/>
                      <a:pt x="13035" y="417"/>
                      <a:pt x="13539" y="1857"/>
                    </a:cubicBezTo>
                  </a:path>
                </a:pathLst>
              </a:custGeom>
              <a:noFill/>
              <a:ln w="4033" cap="rnd">
                <a:solidFill>
                  <a:srgbClr val="231F2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548" name="Freeform: Shape 1547">
                <a:extLst>
                  <a:ext uri="{FF2B5EF4-FFF2-40B4-BE49-F238E27FC236}">
                    <a16:creationId xmlns:a16="http://schemas.microsoft.com/office/drawing/2014/main" id="{FD5EA015-AAA2-2DF4-6E91-2ACE5CDF619E}"/>
                  </a:ext>
                </a:extLst>
              </p:cNvPr>
              <p:cNvSpPr/>
              <p:nvPr/>
            </p:nvSpPr>
            <p:spPr>
              <a:xfrm>
                <a:off x="4389764" y="1824197"/>
                <a:ext cx="34793" cy="12355"/>
              </a:xfrm>
              <a:custGeom>
                <a:avLst/>
                <a:gdLst>
                  <a:gd name="connsiteX0" fmla="*/ 7705 w 7705"/>
                  <a:gd name="connsiteY0" fmla="*/ 1368 h 2736"/>
                  <a:gd name="connsiteX1" fmla="*/ 6337 w 7705"/>
                  <a:gd name="connsiteY1" fmla="*/ 2737 h 2736"/>
                  <a:gd name="connsiteX2" fmla="*/ 1368 w 7705"/>
                  <a:gd name="connsiteY2" fmla="*/ 2737 h 2736"/>
                  <a:gd name="connsiteX3" fmla="*/ 0 w 7705"/>
                  <a:gd name="connsiteY3" fmla="*/ 1368 h 2736"/>
                  <a:gd name="connsiteX4" fmla="*/ 0 w 7705"/>
                  <a:gd name="connsiteY4" fmla="*/ 1368 h 2736"/>
                  <a:gd name="connsiteX5" fmla="*/ 1368 w 7705"/>
                  <a:gd name="connsiteY5" fmla="*/ 0 h 2736"/>
                  <a:gd name="connsiteX6" fmla="*/ 6337 w 7705"/>
                  <a:gd name="connsiteY6" fmla="*/ 0 h 2736"/>
                  <a:gd name="connsiteX7" fmla="*/ 7705 w 7705"/>
                  <a:gd name="connsiteY7" fmla="*/ 1368 h 2736"/>
                  <a:gd name="connsiteX8" fmla="*/ 7705 w 7705"/>
                  <a:gd name="connsiteY8" fmla="*/ 1368 h 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05" h="2736">
                    <a:moveTo>
                      <a:pt x="7705" y="1368"/>
                    </a:moveTo>
                    <a:cubicBezTo>
                      <a:pt x="7705" y="2160"/>
                      <a:pt x="7129" y="2737"/>
                      <a:pt x="6337" y="2737"/>
                    </a:cubicBezTo>
                    <a:lnTo>
                      <a:pt x="1368" y="2737"/>
                    </a:lnTo>
                    <a:cubicBezTo>
                      <a:pt x="576" y="2737"/>
                      <a:pt x="0" y="2160"/>
                      <a:pt x="0" y="1368"/>
                    </a:cubicBezTo>
                    <a:lnTo>
                      <a:pt x="0" y="1368"/>
                    </a:lnTo>
                    <a:cubicBezTo>
                      <a:pt x="0" y="576"/>
                      <a:pt x="576" y="0"/>
                      <a:pt x="1368" y="0"/>
                    </a:cubicBezTo>
                    <a:lnTo>
                      <a:pt x="6337" y="0"/>
                    </a:lnTo>
                    <a:cubicBezTo>
                      <a:pt x="7129" y="0"/>
                      <a:pt x="7705" y="576"/>
                      <a:pt x="7705" y="1368"/>
                    </a:cubicBezTo>
                    <a:lnTo>
                      <a:pt x="7705" y="136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564" name="Group 1563">
            <a:extLst>
              <a:ext uri="{FF2B5EF4-FFF2-40B4-BE49-F238E27FC236}">
                <a16:creationId xmlns:a16="http://schemas.microsoft.com/office/drawing/2014/main" id="{5F6BA838-02EC-0EEA-CEE5-242E3DDD75E4}"/>
              </a:ext>
            </a:extLst>
          </p:cNvPr>
          <p:cNvGrpSpPr/>
          <p:nvPr/>
        </p:nvGrpSpPr>
        <p:grpSpPr>
          <a:xfrm rot="11980538">
            <a:off x="7923005" y="1876407"/>
            <a:ext cx="175630" cy="491939"/>
            <a:chOff x="5217469" y="1301692"/>
            <a:chExt cx="175630" cy="491939"/>
          </a:xfrm>
        </p:grpSpPr>
        <p:sp>
          <p:nvSpPr>
            <p:cNvPr id="1565" name="light yellow">
              <a:extLst>
                <a:ext uri="{FF2B5EF4-FFF2-40B4-BE49-F238E27FC236}">
                  <a16:creationId xmlns:a16="http://schemas.microsoft.com/office/drawing/2014/main" id="{9B99A17F-D136-C2CF-94AD-6086400264DA}"/>
                </a:ext>
              </a:extLst>
            </p:cNvPr>
            <p:cNvSpPr/>
            <p:nvPr/>
          </p:nvSpPr>
          <p:spPr>
            <a:xfrm>
              <a:off x="5217469" y="1301692"/>
              <a:ext cx="175630" cy="337408"/>
            </a:xfrm>
            <a:custGeom>
              <a:avLst/>
              <a:gdLst>
                <a:gd name="connsiteX0" fmla="*/ 34984 w 36960"/>
                <a:gd name="connsiteY0" fmla="*/ 32766 h 71005"/>
                <a:gd name="connsiteX1" fmla="*/ 34984 w 36960"/>
                <a:gd name="connsiteY1" fmla="*/ 58764 h 71005"/>
                <a:gd name="connsiteX2" fmla="*/ 18493 w 36960"/>
                <a:gd name="connsiteY2" fmla="*/ 71006 h 71005"/>
                <a:gd name="connsiteX3" fmla="*/ 2002 w 36960"/>
                <a:gd name="connsiteY3" fmla="*/ 58764 h 71005"/>
                <a:gd name="connsiteX4" fmla="*/ 2002 w 36960"/>
                <a:gd name="connsiteY4" fmla="*/ 32766 h 71005"/>
                <a:gd name="connsiteX5" fmla="*/ 10643 w 36960"/>
                <a:gd name="connsiteY5" fmla="*/ 9434 h 71005"/>
                <a:gd name="connsiteX6" fmla="*/ 18493 w 36960"/>
                <a:gd name="connsiteY6" fmla="*/ 0 h 71005"/>
                <a:gd name="connsiteX7" fmla="*/ 26342 w 36960"/>
                <a:gd name="connsiteY7" fmla="*/ 9434 h 71005"/>
                <a:gd name="connsiteX8" fmla="*/ 34984 w 36960"/>
                <a:gd name="connsiteY8" fmla="*/ 32766 h 7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0" h="71005">
                  <a:moveTo>
                    <a:pt x="34984" y="32766"/>
                  </a:moveTo>
                  <a:cubicBezTo>
                    <a:pt x="37361" y="42200"/>
                    <a:pt x="37865" y="51490"/>
                    <a:pt x="34984" y="58764"/>
                  </a:cubicBezTo>
                  <a:cubicBezTo>
                    <a:pt x="32248" y="65965"/>
                    <a:pt x="25982" y="71006"/>
                    <a:pt x="18493" y="71006"/>
                  </a:cubicBezTo>
                  <a:cubicBezTo>
                    <a:pt x="11075" y="71006"/>
                    <a:pt x="4738" y="65965"/>
                    <a:pt x="2002" y="58764"/>
                  </a:cubicBezTo>
                  <a:cubicBezTo>
                    <a:pt x="-879" y="51490"/>
                    <a:pt x="-447" y="42200"/>
                    <a:pt x="2002" y="32766"/>
                  </a:cubicBezTo>
                  <a:cubicBezTo>
                    <a:pt x="4450" y="23333"/>
                    <a:pt x="7835" y="15267"/>
                    <a:pt x="10643" y="9434"/>
                  </a:cubicBezTo>
                  <a:cubicBezTo>
                    <a:pt x="13524" y="3601"/>
                    <a:pt x="15972" y="0"/>
                    <a:pt x="18493" y="0"/>
                  </a:cubicBezTo>
                  <a:cubicBezTo>
                    <a:pt x="21013" y="0"/>
                    <a:pt x="23462" y="3601"/>
                    <a:pt x="26342" y="9434"/>
                  </a:cubicBezTo>
                  <a:cubicBezTo>
                    <a:pt x="29151" y="15267"/>
                    <a:pt x="32608" y="23333"/>
                    <a:pt x="34984" y="327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566" name="Group 1565">
              <a:extLst>
                <a:ext uri="{FF2B5EF4-FFF2-40B4-BE49-F238E27FC236}">
                  <a16:creationId xmlns:a16="http://schemas.microsoft.com/office/drawing/2014/main" id="{C7C988D5-3DB3-518E-B962-1FA130A72E6C}"/>
                </a:ext>
              </a:extLst>
            </p:cNvPr>
            <p:cNvGrpSpPr/>
            <p:nvPr/>
          </p:nvGrpSpPr>
          <p:grpSpPr>
            <a:xfrm>
              <a:off x="5253310" y="1511766"/>
              <a:ext cx="113816" cy="281865"/>
              <a:chOff x="4356593" y="1554687"/>
              <a:chExt cx="113816" cy="281865"/>
            </a:xfrm>
          </p:grpSpPr>
          <p:sp>
            <p:nvSpPr>
              <p:cNvPr id="1567" name="Freeform: Shape 1566">
                <a:extLst>
                  <a:ext uri="{FF2B5EF4-FFF2-40B4-BE49-F238E27FC236}">
                    <a16:creationId xmlns:a16="http://schemas.microsoft.com/office/drawing/2014/main" id="{4D32F0FC-4E6B-4B22-84FE-CC502A8AF988}"/>
                  </a:ext>
                </a:extLst>
              </p:cNvPr>
              <p:cNvSpPr/>
              <p:nvPr/>
            </p:nvSpPr>
            <p:spPr>
              <a:xfrm>
                <a:off x="4356593" y="1653150"/>
                <a:ext cx="102432" cy="142431"/>
              </a:xfrm>
              <a:custGeom>
                <a:avLst/>
                <a:gdLst>
                  <a:gd name="connsiteX0" fmla="*/ 0 w 22684"/>
                  <a:gd name="connsiteY0" fmla="*/ 0 h 31542"/>
                  <a:gd name="connsiteX1" fmla="*/ 22684 w 22684"/>
                  <a:gd name="connsiteY1" fmla="*/ 0 h 31542"/>
                  <a:gd name="connsiteX2" fmla="*/ 22684 w 22684"/>
                  <a:gd name="connsiteY2" fmla="*/ 31542 h 31542"/>
                  <a:gd name="connsiteX3" fmla="*/ 0 w 22684"/>
                  <a:gd name="connsiteY3" fmla="*/ 31542 h 31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84" h="31542">
                    <a:moveTo>
                      <a:pt x="0" y="0"/>
                    </a:moveTo>
                    <a:lnTo>
                      <a:pt x="22684" y="0"/>
                    </a:lnTo>
                    <a:lnTo>
                      <a:pt x="22684" y="31542"/>
                    </a:lnTo>
                    <a:lnTo>
                      <a:pt x="0" y="31542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568" name="Graphic 6">
                <a:extLst>
                  <a:ext uri="{FF2B5EF4-FFF2-40B4-BE49-F238E27FC236}">
                    <a16:creationId xmlns:a16="http://schemas.microsoft.com/office/drawing/2014/main" id="{D253639C-E480-4841-FE79-E0FCA4D4953B}"/>
                  </a:ext>
                </a:extLst>
              </p:cNvPr>
              <p:cNvGrpSpPr/>
              <p:nvPr/>
            </p:nvGrpSpPr>
            <p:grpSpPr>
              <a:xfrm>
                <a:off x="4365051" y="1793631"/>
                <a:ext cx="87472" cy="32517"/>
                <a:chOff x="1595214" y="1451130"/>
                <a:chExt cx="19371" cy="7201"/>
              </a:xfrm>
              <a:solidFill>
                <a:srgbClr val="333333"/>
              </a:solidFill>
            </p:grpSpPr>
            <p:sp>
              <p:nvSpPr>
                <p:cNvPr id="1573" name="Freeform: Shape 1572">
                  <a:extLst>
                    <a:ext uri="{FF2B5EF4-FFF2-40B4-BE49-F238E27FC236}">
                      <a16:creationId xmlns:a16="http://schemas.microsoft.com/office/drawing/2014/main" id="{E68E2C83-827C-2A66-EC89-2A0568B3F095}"/>
                    </a:ext>
                  </a:extLst>
                </p:cNvPr>
                <p:cNvSpPr/>
                <p:nvPr/>
              </p:nvSpPr>
              <p:spPr>
                <a:xfrm>
                  <a:off x="1595214" y="1451130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4" name="Freeform: Shape 1573">
                  <a:extLst>
                    <a:ext uri="{FF2B5EF4-FFF2-40B4-BE49-F238E27FC236}">
                      <a16:creationId xmlns:a16="http://schemas.microsoft.com/office/drawing/2014/main" id="{E959B172-D23A-16D6-1CA7-104FB62BA370}"/>
                    </a:ext>
                  </a:extLst>
                </p:cNvPr>
                <p:cNvSpPr/>
                <p:nvPr/>
              </p:nvSpPr>
              <p:spPr>
                <a:xfrm>
                  <a:off x="1595214" y="1453362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5" name="Freeform: Shape 1574">
                  <a:extLst>
                    <a:ext uri="{FF2B5EF4-FFF2-40B4-BE49-F238E27FC236}">
                      <a16:creationId xmlns:a16="http://schemas.microsoft.com/office/drawing/2014/main" id="{F7685610-1EFD-52FE-FF29-13E1E89D2AD5}"/>
                    </a:ext>
                  </a:extLst>
                </p:cNvPr>
                <p:cNvSpPr/>
                <p:nvPr/>
              </p:nvSpPr>
              <p:spPr>
                <a:xfrm>
                  <a:off x="1595214" y="1455739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623FBF2D-7381-98C1-DA5F-71C41D7ECC45}"/>
                  </a:ext>
                </a:extLst>
              </p:cNvPr>
              <p:cNvSpPr/>
              <p:nvPr/>
            </p:nvSpPr>
            <p:spPr>
              <a:xfrm>
                <a:off x="4376755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6D8F9551-B3CA-3EF3-93AF-BC3EFDC82504}"/>
                  </a:ext>
                </a:extLst>
              </p:cNvPr>
              <p:cNvSpPr/>
              <p:nvPr/>
            </p:nvSpPr>
            <p:spPr>
              <a:xfrm>
                <a:off x="4437892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08C5E739-C6A8-87B6-F2D3-3BCB9E0998EF}"/>
                  </a:ext>
                </a:extLst>
              </p:cNvPr>
              <p:cNvSpPr/>
              <p:nvPr/>
            </p:nvSpPr>
            <p:spPr>
              <a:xfrm>
                <a:off x="4376755" y="1554687"/>
                <a:ext cx="61132" cy="20623"/>
              </a:xfrm>
              <a:custGeom>
                <a:avLst/>
                <a:gdLst>
                  <a:gd name="connsiteX0" fmla="*/ 0 w 13538"/>
                  <a:gd name="connsiteY0" fmla="*/ 1785 h 4567"/>
                  <a:gd name="connsiteX1" fmla="*/ 1584 w 13538"/>
                  <a:gd name="connsiteY1" fmla="*/ 57 h 4567"/>
                  <a:gd name="connsiteX2" fmla="*/ 4177 w 13538"/>
                  <a:gd name="connsiteY2" fmla="*/ 1353 h 4567"/>
                  <a:gd name="connsiteX3" fmla="*/ 4681 w 13538"/>
                  <a:gd name="connsiteY3" fmla="*/ 3442 h 4567"/>
                  <a:gd name="connsiteX4" fmla="*/ 3745 w 13538"/>
                  <a:gd name="connsiteY4" fmla="*/ 3081 h 4567"/>
                  <a:gd name="connsiteX5" fmla="*/ 5617 w 13538"/>
                  <a:gd name="connsiteY5" fmla="*/ 57 h 4567"/>
                  <a:gd name="connsiteX6" fmla="*/ 7345 w 13538"/>
                  <a:gd name="connsiteY6" fmla="*/ 3802 h 4567"/>
                  <a:gd name="connsiteX7" fmla="*/ 8570 w 13538"/>
                  <a:gd name="connsiteY7" fmla="*/ 633 h 4567"/>
                  <a:gd name="connsiteX8" fmla="*/ 9938 w 13538"/>
                  <a:gd name="connsiteY8" fmla="*/ 4378 h 4567"/>
                  <a:gd name="connsiteX9" fmla="*/ 9794 w 13538"/>
                  <a:gd name="connsiteY9" fmla="*/ 1425 h 4567"/>
                  <a:gd name="connsiteX10" fmla="*/ 13539 w 13538"/>
                  <a:gd name="connsiteY10" fmla="*/ 1857 h 4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38" h="4567">
                    <a:moveTo>
                      <a:pt x="0" y="1785"/>
                    </a:moveTo>
                    <a:cubicBezTo>
                      <a:pt x="216" y="1209"/>
                      <a:pt x="288" y="417"/>
                      <a:pt x="1584" y="57"/>
                    </a:cubicBezTo>
                    <a:cubicBezTo>
                      <a:pt x="2593" y="-231"/>
                      <a:pt x="3673" y="633"/>
                      <a:pt x="4177" y="1353"/>
                    </a:cubicBezTo>
                    <a:cubicBezTo>
                      <a:pt x="4537" y="1929"/>
                      <a:pt x="4897" y="2793"/>
                      <a:pt x="4681" y="3442"/>
                    </a:cubicBezTo>
                    <a:cubicBezTo>
                      <a:pt x="4465" y="4234"/>
                      <a:pt x="3889" y="3514"/>
                      <a:pt x="3745" y="3081"/>
                    </a:cubicBezTo>
                    <a:cubicBezTo>
                      <a:pt x="3241" y="1857"/>
                      <a:pt x="4105" y="-87"/>
                      <a:pt x="5617" y="57"/>
                    </a:cubicBezTo>
                    <a:cubicBezTo>
                      <a:pt x="6697" y="201"/>
                      <a:pt x="8498" y="2865"/>
                      <a:pt x="7345" y="3802"/>
                    </a:cubicBezTo>
                    <a:cubicBezTo>
                      <a:pt x="6913" y="4162"/>
                      <a:pt x="6049" y="489"/>
                      <a:pt x="8570" y="633"/>
                    </a:cubicBezTo>
                    <a:cubicBezTo>
                      <a:pt x="9722" y="633"/>
                      <a:pt x="11018" y="3658"/>
                      <a:pt x="9938" y="4378"/>
                    </a:cubicBezTo>
                    <a:cubicBezTo>
                      <a:pt x="8354" y="5386"/>
                      <a:pt x="8858" y="2073"/>
                      <a:pt x="9794" y="1425"/>
                    </a:cubicBezTo>
                    <a:cubicBezTo>
                      <a:pt x="10730" y="777"/>
                      <a:pt x="13035" y="417"/>
                      <a:pt x="13539" y="1857"/>
                    </a:cubicBezTo>
                  </a:path>
                </a:pathLst>
              </a:custGeom>
              <a:noFill/>
              <a:ln w="4033" cap="rnd">
                <a:solidFill>
                  <a:srgbClr val="231F2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55B79044-CE08-1E26-E182-1AC6354A8BB4}"/>
                  </a:ext>
                </a:extLst>
              </p:cNvPr>
              <p:cNvSpPr/>
              <p:nvPr/>
            </p:nvSpPr>
            <p:spPr>
              <a:xfrm>
                <a:off x="4389764" y="1824197"/>
                <a:ext cx="34793" cy="12355"/>
              </a:xfrm>
              <a:custGeom>
                <a:avLst/>
                <a:gdLst>
                  <a:gd name="connsiteX0" fmla="*/ 7705 w 7705"/>
                  <a:gd name="connsiteY0" fmla="*/ 1368 h 2736"/>
                  <a:gd name="connsiteX1" fmla="*/ 6337 w 7705"/>
                  <a:gd name="connsiteY1" fmla="*/ 2737 h 2736"/>
                  <a:gd name="connsiteX2" fmla="*/ 1368 w 7705"/>
                  <a:gd name="connsiteY2" fmla="*/ 2737 h 2736"/>
                  <a:gd name="connsiteX3" fmla="*/ 0 w 7705"/>
                  <a:gd name="connsiteY3" fmla="*/ 1368 h 2736"/>
                  <a:gd name="connsiteX4" fmla="*/ 0 w 7705"/>
                  <a:gd name="connsiteY4" fmla="*/ 1368 h 2736"/>
                  <a:gd name="connsiteX5" fmla="*/ 1368 w 7705"/>
                  <a:gd name="connsiteY5" fmla="*/ 0 h 2736"/>
                  <a:gd name="connsiteX6" fmla="*/ 6337 w 7705"/>
                  <a:gd name="connsiteY6" fmla="*/ 0 h 2736"/>
                  <a:gd name="connsiteX7" fmla="*/ 7705 w 7705"/>
                  <a:gd name="connsiteY7" fmla="*/ 1368 h 2736"/>
                  <a:gd name="connsiteX8" fmla="*/ 7705 w 7705"/>
                  <a:gd name="connsiteY8" fmla="*/ 1368 h 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05" h="2736">
                    <a:moveTo>
                      <a:pt x="7705" y="1368"/>
                    </a:moveTo>
                    <a:cubicBezTo>
                      <a:pt x="7705" y="2160"/>
                      <a:pt x="7129" y="2737"/>
                      <a:pt x="6337" y="2737"/>
                    </a:cubicBezTo>
                    <a:lnTo>
                      <a:pt x="1368" y="2737"/>
                    </a:lnTo>
                    <a:cubicBezTo>
                      <a:pt x="576" y="2737"/>
                      <a:pt x="0" y="2160"/>
                      <a:pt x="0" y="1368"/>
                    </a:cubicBezTo>
                    <a:lnTo>
                      <a:pt x="0" y="1368"/>
                    </a:lnTo>
                    <a:cubicBezTo>
                      <a:pt x="0" y="576"/>
                      <a:pt x="576" y="0"/>
                      <a:pt x="1368" y="0"/>
                    </a:cubicBezTo>
                    <a:lnTo>
                      <a:pt x="6337" y="0"/>
                    </a:lnTo>
                    <a:cubicBezTo>
                      <a:pt x="7129" y="0"/>
                      <a:pt x="7705" y="576"/>
                      <a:pt x="7705" y="1368"/>
                    </a:cubicBezTo>
                    <a:lnTo>
                      <a:pt x="7705" y="136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FC87EA2E-7F5F-88D4-F0EB-D6AF71F3D30C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grpSp>
        <p:nvGrpSpPr>
          <p:cNvPr id="1444" name="Group 1443">
            <a:extLst>
              <a:ext uri="{FF2B5EF4-FFF2-40B4-BE49-F238E27FC236}">
                <a16:creationId xmlns:a16="http://schemas.microsoft.com/office/drawing/2014/main" id="{F3D1B6EA-57B1-DF2F-E4FE-8C41C8BA13A0}"/>
              </a:ext>
            </a:extLst>
          </p:cNvPr>
          <p:cNvGrpSpPr/>
          <p:nvPr/>
        </p:nvGrpSpPr>
        <p:grpSpPr>
          <a:xfrm rot="2758844">
            <a:off x="1509637" y="1605836"/>
            <a:ext cx="175630" cy="491939"/>
            <a:chOff x="5217469" y="1301692"/>
            <a:chExt cx="175630" cy="491939"/>
          </a:xfrm>
        </p:grpSpPr>
        <p:sp>
          <p:nvSpPr>
            <p:cNvPr id="1445" name="light yellow">
              <a:extLst>
                <a:ext uri="{FF2B5EF4-FFF2-40B4-BE49-F238E27FC236}">
                  <a16:creationId xmlns:a16="http://schemas.microsoft.com/office/drawing/2014/main" id="{A6EFA4F3-06DD-9AB0-E024-2E36C5CDB5A5}"/>
                </a:ext>
              </a:extLst>
            </p:cNvPr>
            <p:cNvSpPr/>
            <p:nvPr/>
          </p:nvSpPr>
          <p:spPr>
            <a:xfrm>
              <a:off x="5217469" y="1301692"/>
              <a:ext cx="175630" cy="337408"/>
            </a:xfrm>
            <a:custGeom>
              <a:avLst/>
              <a:gdLst>
                <a:gd name="connsiteX0" fmla="*/ 34984 w 36960"/>
                <a:gd name="connsiteY0" fmla="*/ 32766 h 71005"/>
                <a:gd name="connsiteX1" fmla="*/ 34984 w 36960"/>
                <a:gd name="connsiteY1" fmla="*/ 58764 h 71005"/>
                <a:gd name="connsiteX2" fmla="*/ 18493 w 36960"/>
                <a:gd name="connsiteY2" fmla="*/ 71006 h 71005"/>
                <a:gd name="connsiteX3" fmla="*/ 2002 w 36960"/>
                <a:gd name="connsiteY3" fmla="*/ 58764 h 71005"/>
                <a:gd name="connsiteX4" fmla="*/ 2002 w 36960"/>
                <a:gd name="connsiteY4" fmla="*/ 32766 h 71005"/>
                <a:gd name="connsiteX5" fmla="*/ 10643 w 36960"/>
                <a:gd name="connsiteY5" fmla="*/ 9434 h 71005"/>
                <a:gd name="connsiteX6" fmla="*/ 18493 w 36960"/>
                <a:gd name="connsiteY6" fmla="*/ 0 h 71005"/>
                <a:gd name="connsiteX7" fmla="*/ 26342 w 36960"/>
                <a:gd name="connsiteY7" fmla="*/ 9434 h 71005"/>
                <a:gd name="connsiteX8" fmla="*/ 34984 w 36960"/>
                <a:gd name="connsiteY8" fmla="*/ 32766 h 7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0" h="71005">
                  <a:moveTo>
                    <a:pt x="34984" y="32766"/>
                  </a:moveTo>
                  <a:cubicBezTo>
                    <a:pt x="37361" y="42200"/>
                    <a:pt x="37865" y="51490"/>
                    <a:pt x="34984" y="58764"/>
                  </a:cubicBezTo>
                  <a:cubicBezTo>
                    <a:pt x="32248" y="65965"/>
                    <a:pt x="25982" y="71006"/>
                    <a:pt x="18493" y="71006"/>
                  </a:cubicBezTo>
                  <a:cubicBezTo>
                    <a:pt x="11075" y="71006"/>
                    <a:pt x="4738" y="65965"/>
                    <a:pt x="2002" y="58764"/>
                  </a:cubicBezTo>
                  <a:cubicBezTo>
                    <a:pt x="-879" y="51490"/>
                    <a:pt x="-447" y="42200"/>
                    <a:pt x="2002" y="32766"/>
                  </a:cubicBezTo>
                  <a:cubicBezTo>
                    <a:pt x="4450" y="23333"/>
                    <a:pt x="7835" y="15267"/>
                    <a:pt x="10643" y="9434"/>
                  </a:cubicBezTo>
                  <a:cubicBezTo>
                    <a:pt x="13524" y="3601"/>
                    <a:pt x="15972" y="0"/>
                    <a:pt x="18493" y="0"/>
                  </a:cubicBezTo>
                  <a:cubicBezTo>
                    <a:pt x="21013" y="0"/>
                    <a:pt x="23462" y="3601"/>
                    <a:pt x="26342" y="9434"/>
                  </a:cubicBezTo>
                  <a:cubicBezTo>
                    <a:pt x="29151" y="15267"/>
                    <a:pt x="32608" y="23333"/>
                    <a:pt x="34984" y="327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446" name="Group 1445">
              <a:extLst>
                <a:ext uri="{FF2B5EF4-FFF2-40B4-BE49-F238E27FC236}">
                  <a16:creationId xmlns:a16="http://schemas.microsoft.com/office/drawing/2014/main" id="{F55FA05F-1457-7642-0F63-EF2B44FF6FBD}"/>
                </a:ext>
              </a:extLst>
            </p:cNvPr>
            <p:cNvGrpSpPr/>
            <p:nvPr/>
          </p:nvGrpSpPr>
          <p:grpSpPr>
            <a:xfrm>
              <a:off x="5253310" y="1511766"/>
              <a:ext cx="113816" cy="281865"/>
              <a:chOff x="4356593" y="1554687"/>
              <a:chExt cx="113816" cy="281865"/>
            </a:xfrm>
          </p:grpSpPr>
          <p:sp>
            <p:nvSpPr>
              <p:cNvPr id="1447" name="Freeform: Shape 1446">
                <a:extLst>
                  <a:ext uri="{FF2B5EF4-FFF2-40B4-BE49-F238E27FC236}">
                    <a16:creationId xmlns:a16="http://schemas.microsoft.com/office/drawing/2014/main" id="{940A5113-05A3-9C6E-7BDD-93F18A401558}"/>
                  </a:ext>
                </a:extLst>
              </p:cNvPr>
              <p:cNvSpPr/>
              <p:nvPr/>
            </p:nvSpPr>
            <p:spPr>
              <a:xfrm>
                <a:off x="4356593" y="1653150"/>
                <a:ext cx="102432" cy="142431"/>
              </a:xfrm>
              <a:custGeom>
                <a:avLst/>
                <a:gdLst>
                  <a:gd name="connsiteX0" fmla="*/ 0 w 22684"/>
                  <a:gd name="connsiteY0" fmla="*/ 0 h 31542"/>
                  <a:gd name="connsiteX1" fmla="*/ 22684 w 22684"/>
                  <a:gd name="connsiteY1" fmla="*/ 0 h 31542"/>
                  <a:gd name="connsiteX2" fmla="*/ 22684 w 22684"/>
                  <a:gd name="connsiteY2" fmla="*/ 31542 h 31542"/>
                  <a:gd name="connsiteX3" fmla="*/ 0 w 22684"/>
                  <a:gd name="connsiteY3" fmla="*/ 31542 h 31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84" h="31542">
                    <a:moveTo>
                      <a:pt x="0" y="0"/>
                    </a:moveTo>
                    <a:lnTo>
                      <a:pt x="22684" y="0"/>
                    </a:lnTo>
                    <a:lnTo>
                      <a:pt x="22684" y="31542"/>
                    </a:lnTo>
                    <a:lnTo>
                      <a:pt x="0" y="31542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448" name="Graphic 6">
                <a:extLst>
                  <a:ext uri="{FF2B5EF4-FFF2-40B4-BE49-F238E27FC236}">
                    <a16:creationId xmlns:a16="http://schemas.microsoft.com/office/drawing/2014/main" id="{4C6CB469-F3EB-E067-8A76-9E9C5DC43B80}"/>
                  </a:ext>
                </a:extLst>
              </p:cNvPr>
              <p:cNvGrpSpPr/>
              <p:nvPr/>
            </p:nvGrpSpPr>
            <p:grpSpPr>
              <a:xfrm>
                <a:off x="4365051" y="1793631"/>
                <a:ext cx="87472" cy="32517"/>
                <a:chOff x="1595214" y="1451130"/>
                <a:chExt cx="19371" cy="7201"/>
              </a:xfrm>
              <a:solidFill>
                <a:srgbClr val="333333"/>
              </a:solidFill>
            </p:grpSpPr>
            <p:sp>
              <p:nvSpPr>
                <p:cNvPr id="1453" name="Freeform: Shape 1452">
                  <a:extLst>
                    <a:ext uri="{FF2B5EF4-FFF2-40B4-BE49-F238E27FC236}">
                      <a16:creationId xmlns:a16="http://schemas.microsoft.com/office/drawing/2014/main" id="{D9C510AC-5AFA-49EB-998E-6855E76EE471}"/>
                    </a:ext>
                  </a:extLst>
                </p:cNvPr>
                <p:cNvSpPr/>
                <p:nvPr/>
              </p:nvSpPr>
              <p:spPr>
                <a:xfrm>
                  <a:off x="1595214" y="1451130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4" name="Freeform: Shape 1453">
                  <a:extLst>
                    <a:ext uri="{FF2B5EF4-FFF2-40B4-BE49-F238E27FC236}">
                      <a16:creationId xmlns:a16="http://schemas.microsoft.com/office/drawing/2014/main" id="{2C3A127B-8E9F-A9E9-432F-A43F923C72F7}"/>
                    </a:ext>
                  </a:extLst>
                </p:cNvPr>
                <p:cNvSpPr/>
                <p:nvPr/>
              </p:nvSpPr>
              <p:spPr>
                <a:xfrm>
                  <a:off x="1595214" y="1453362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5" name="Freeform: Shape 1454">
                  <a:extLst>
                    <a:ext uri="{FF2B5EF4-FFF2-40B4-BE49-F238E27FC236}">
                      <a16:creationId xmlns:a16="http://schemas.microsoft.com/office/drawing/2014/main" id="{416329E5-C51B-87B8-C5BF-C96A68AB2D70}"/>
                    </a:ext>
                  </a:extLst>
                </p:cNvPr>
                <p:cNvSpPr/>
                <p:nvPr/>
              </p:nvSpPr>
              <p:spPr>
                <a:xfrm>
                  <a:off x="1595214" y="1455739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6D5D28A7-4B5A-A007-904D-550299FB3EDB}"/>
                  </a:ext>
                </a:extLst>
              </p:cNvPr>
              <p:cNvSpPr/>
              <p:nvPr/>
            </p:nvSpPr>
            <p:spPr>
              <a:xfrm>
                <a:off x="4376755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2D269CD9-BE63-3B7E-D6A3-0CA0A46C098D}"/>
                  </a:ext>
                </a:extLst>
              </p:cNvPr>
              <p:cNvSpPr/>
              <p:nvPr/>
            </p:nvSpPr>
            <p:spPr>
              <a:xfrm>
                <a:off x="4437892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B2D24F0A-7B67-D86D-C126-C2422C493394}"/>
                  </a:ext>
                </a:extLst>
              </p:cNvPr>
              <p:cNvSpPr/>
              <p:nvPr/>
            </p:nvSpPr>
            <p:spPr>
              <a:xfrm>
                <a:off x="4376755" y="1554687"/>
                <a:ext cx="61132" cy="20623"/>
              </a:xfrm>
              <a:custGeom>
                <a:avLst/>
                <a:gdLst>
                  <a:gd name="connsiteX0" fmla="*/ 0 w 13538"/>
                  <a:gd name="connsiteY0" fmla="*/ 1785 h 4567"/>
                  <a:gd name="connsiteX1" fmla="*/ 1584 w 13538"/>
                  <a:gd name="connsiteY1" fmla="*/ 57 h 4567"/>
                  <a:gd name="connsiteX2" fmla="*/ 4177 w 13538"/>
                  <a:gd name="connsiteY2" fmla="*/ 1353 h 4567"/>
                  <a:gd name="connsiteX3" fmla="*/ 4681 w 13538"/>
                  <a:gd name="connsiteY3" fmla="*/ 3442 h 4567"/>
                  <a:gd name="connsiteX4" fmla="*/ 3745 w 13538"/>
                  <a:gd name="connsiteY4" fmla="*/ 3081 h 4567"/>
                  <a:gd name="connsiteX5" fmla="*/ 5617 w 13538"/>
                  <a:gd name="connsiteY5" fmla="*/ 57 h 4567"/>
                  <a:gd name="connsiteX6" fmla="*/ 7345 w 13538"/>
                  <a:gd name="connsiteY6" fmla="*/ 3802 h 4567"/>
                  <a:gd name="connsiteX7" fmla="*/ 8570 w 13538"/>
                  <a:gd name="connsiteY7" fmla="*/ 633 h 4567"/>
                  <a:gd name="connsiteX8" fmla="*/ 9938 w 13538"/>
                  <a:gd name="connsiteY8" fmla="*/ 4378 h 4567"/>
                  <a:gd name="connsiteX9" fmla="*/ 9794 w 13538"/>
                  <a:gd name="connsiteY9" fmla="*/ 1425 h 4567"/>
                  <a:gd name="connsiteX10" fmla="*/ 13539 w 13538"/>
                  <a:gd name="connsiteY10" fmla="*/ 1857 h 4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38" h="4567">
                    <a:moveTo>
                      <a:pt x="0" y="1785"/>
                    </a:moveTo>
                    <a:cubicBezTo>
                      <a:pt x="216" y="1209"/>
                      <a:pt x="288" y="417"/>
                      <a:pt x="1584" y="57"/>
                    </a:cubicBezTo>
                    <a:cubicBezTo>
                      <a:pt x="2593" y="-231"/>
                      <a:pt x="3673" y="633"/>
                      <a:pt x="4177" y="1353"/>
                    </a:cubicBezTo>
                    <a:cubicBezTo>
                      <a:pt x="4537" y="1929"/>
                      <a:pt x="4897" y="2793"/>
                      <a:pt x="4681" y="3442"/>
                    </a:cubicBezTo>
                    <a:cubicBezTo>
                      <a:pt x="4465" y="4234"/>
                      <a:pt x="3889" y="3514"/>
                      <a:pt x="3745" y="3081"/>
                    </a:cubicBezTo>
                    <a:cubicBezTo>
                      <a:pt x="3241" y="1857"/>
                      <a:pt x="4105" y="-87"/>
                      <a:pt x="5617" y="57"/>
                    </a:cubicBezTo>
                    <a:cubicBezTo>
                      <a:pt x="6697" y="201"/>
                      <a:pt x="8498" y="2865"/>
                      <a:pt x="7345" y="3802"/>
                    </a:cubicBezTo>
                    <a:cubicBezTo>
                      <a:pt x="6913" y="4162"/>
                      <a:pt x="6049" y="489"/>
                      <a:pt x="8570" y="633"/>
                    </a:cubicBezTo>
                    <a:cubicBezTo>
                      <a:pt x="9722" y="633"/>
                      <a:pt x="11018" y="3658"/>
                      <a:pt x="9938" y="4378"/>
                    </a:cubicBezTo>
                    <a:cubicBezTo>
                      <a:pt x="8354" y="5386"/>
                      <a:pt x="8858" y="2073"/>
                      <a:pt x="9794" y="1425"/>
                    </a:cubicBezTo>
                    <a:cubicBezTo>
                      <a:pt x="10730" y="777"/>
                      <a:pt x="13035" y="417"/>
                      <a:pt x="13539" y="1857"/>
                    </a:cubicBezTo>
                  </a:path>
                </a:pathLst>
              </a:custGeom>
              <a:noFill/>
              <a:ln w="4033" cap="rnd">
                <a:solidFill>
                  <a:srgbClr val="231F2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13B73609-857F-E857-A7DE-60826F115C6A}"/>
                  </a:ext>
                </a:extLst>
              </p:cNvPr>
              <p:cNvSpPr/>
              <p:nvPr/>
            </p:nvSpPr>
            <p:spPr>
              <a:xfrm>
                <a:off x="4389764" y="1824197"/>
                <a:ext cx="34793" cy="12355"/>
              </a:xfrm>
              <a:custGeom>
                <a:avLst/>
                <a:gdLst>
                  <a:gd name="connsiteX0" fmla="*/ 7705 w 7705"/>
                  <a:gd name="connsiteY0" fmla="*/ 1368 h 2736"/>
                  <a:gd name="connsiteX1" fmla="*/ 6337 w 7705"/>
                  <a:gd name="connsiteY1" fmla="*/ 2737 h 2736"/>
                  <a:gd name="connsiteX2" fmla="*/ 1368 w 7705"/>
                  <a:gd name="connsiteY2" fmla="*/ 2737 h 2736"/>
                  <a:gd name="connsiteX3" fmla="*/ 0 w 7705"/>
                  <a:gd name="connsiteY3" fmla="*/ 1368 h 2736"/>
                  <a:gd name="connsiteX4" fmla="*/ 0 w 7705"/>
                  <a:gd name="connsiteY4" fmla="*/ 1368 h 2736"/>
                  <a:gd name="connsiteX5" fmla="*/ 1368 w 7705"/>
                  <a:gd name="connsiteY5" fmla="*/ 0 h 2736"/>
                  <a:gd name="connsiteX6" fmla="*/ 6337 w 7705"/>
                  <a:gd name="connsiteY6" fmla="*/ 0 h 2736"/>
                  <a:gd name="connsiteX7" fmla="*/ 7705 w 7705"/>
                  <a:gd name="connsiteY7" fmla="*/ 1368 h 2736"/>
                  <a:gd name="connsiteX8" fmla="*/ 7705 w 7705"/>
                  <a:gd name="connsiteY8" fmla="*/ 1368 h 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05" h="2736">
                    <a:moveTo>
                      <a:pt x="7705" y="1368"/>
                    </a:moveTo>
                    <a:cubicBezTo>
                      <a:pt x="7705" y="2160"/>
                      <a:pt x="7129" y="2737"/>
                      <a:pt x="6337" y="2737"/>
                    </a:cubicBezTo>
                    <a:lnTo>
                      <a:pt x="1368" y="2737"/>
                    </a:lnTo>
                    <a:cubicBezTo>
                      <a:pt x="576" y="2737"/>
                      <a:pt x="0" y="2160"/>
                      <a:pt x="0" y="1368"/>
                    </a:cubicBezTo>
                    <a:lnTo>
                      <a:pt x="0" y="1368"/>
                    </a:lnTo>
                    <a:cubicBezTo>
                      <a:pt x="0" y="576"/>
                      <a:pt x="576" y="0"/>
                      <a:pt x="1368" y="0"/>
                    </a:cubicBezTo>
                    <a:lnTo>
                      <a:pt x="6337" y="0"/>
                    </a:lnTo>
                    <a:cubicBezTo>
                      <a:pt x="7129" y="0"/>
                      <a:pt x="7705" y="576"/>
                      <a:pt x="7705" y="1368"/>
                    </a:cubicBezTo>
                    <a:lnTo>
                      <a:pt x="7705" y="136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552" name="Group 1551">
            <a:extLst>
              <a:ext uri="{FF2B5EF4-FFF2-40B4-BE49-F238E27FC236}">
                <a16:creationId xmlns:a16="http://schemas.microsoft.com/office/drawing/2014/main" id="{AD887FF6-6432-3312-ABD8-53D4D9A131F2}"/>
              </a:ext>
            </a:extLst>
          </p:cNvPr>
          <p:cNvGrpSpPr/>
          <p:nvPr/>
        </p:nvGrpSpPr>
        <p:grpSpPr>
          <a:xfrm rot="12074346">
            <a:off x="4755186" y="2615150"/>
            <a:ext cx="175630" cy="491939"/>
            <a:chOff x="5217469" y="1301692"/>
            <a:chExt cx="175630" cy="491939"/>
          </a:xfrm>
        </p:grpSpPr>
        <p:sp>
          <p:nvSpPr>
            <p:cNvPr id="1553" name="light yellow">
              <a:extLst>
                <a:ext uri="{FF2B5EF4-FFF2-40B4-BE49-F238E27FC236}">
                  <a16:creationId xmlns:a16="http://schemas.microsoft.com/office/drawing/2014/main" id="{59A0FD6B-4669-0E3F-A080-A9731A029A1D}"/>
                </a:ext>
              </a:extLst>
            </p:cNvPr>
            <p:cNvSpPr/>
            <p:nvPr/>
          </p:nvSpPr>
          <p:spPr>
            <a:xfrm>
              <a:off x="5217469" y="1301692"/>
              <a:ext cx="175630" cy="337408"/>
            </a:xfrm>
            <a:custGeom>
              <a:avLst/>
              <a:gdLst>
                <a:gd name="connsiteX0" fmla="*/ 34984 w 36960"/>
                <a:gd name="connsiteY0" fmla="*/ 32766 h 71005"/>
                <a:gd name="connsiteX1" fmla="*/ 34984 w 36960"/>
                <a:gd name="connsiteY1" fmla="*/ 58764 h 71005"/>
                <a:gd name="connsiteX2" fmla="*/ 18493 w 36960"/>
                <a:gd name="connsiteY2" fmla="*/ 71006 h 71005"/>
                <a:gd name="connsiteX3" fmla="*/ 2002 w 36960"/>
                <a:gd name="connsiteY3" fmla="*/ 58764 h 71005"/>
                <a:gd name="connsiteX4" fmla="*/ 2002 w 36960"/>
                <a:gd name="connsiteY4" fmla="*/ 32766 h 71005"/>
                <a:gd name="connsiteX5" fmla="*/ 10643 w 36960"/>
                <a:gd name="connsiteY5" fmla="*/ 9434 h 71005"/>
                <a:gd name="connsiteX6" fmla="*/ 18493 w 36960"/>
                <a:gd name="connsiteY6" fmla="*/ 0 h 71005"/>
                <a:gd name="connsiteX7" fmla="*/ 26342 w 36960"/>
                <a:gd name="connsiteY7" fmla="*/ 9434 h 71005"/>
                <a:gd name="connsiteX8" fmla="*/ 34984 w 36960"/>
                <a:gd name="connsiteY8" fmla="*/ 32766 h 7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0" h="71005">
                  <a:moveTo>
                    <a:pt x="34984" y="32766"/>
                  </a:moveTo>
                  <a:cubicBezTo>
                    <a:pt x="37361" y="42200"/>
                    <a:pt x="37865" y="51490"/>
                    <a:pt x="34984" y="58764"/>
                  </a:cubicBezTo>
                  <a:cubicBezTo>
                    <a:pt x="32248" y="65965"/>
                    <a:pt x="25982" y="71006"/>
                    <a:pt x="18493" y="71006"/>
                  </a:cubicBezTo>
                  <a:cubicBezTo>
                    <a:pt x="11075" y="71006"/>
                    <a:pt x="4738" y="65965"/>
                    <a:pt x="2002" y="58764"/>
                  </a:cubicBezTo>
                  <a:cubicBezTo>
                    <a:pt x="-879" y="51490"/>
                    <a:pt x="-447" y="42200"/>
                    <a:pt x="2002" y="32766"/>
                  </a:cubicBezTo>
                  <a:cubicBezTo>
                    <a:pt x="4450" y="23333"/>
                    <a:pt x="7835" y="15267"/>
                    <a:pt x="10643" y="9434"/>
                  </a:cubicBezTo>
                  <a:cubicBezTo>
                    <a:pt x="13524" y="3601"/>
                    <a:pt x="15972" y="0"/>
                    <a:pt x="18493" y="0"/>
                  </a:cubicBezTo>
                  <a:cubicBezTo>
                    <a:pt x="21013" y="0"/>
                    <a:pt x="23462" y="3601"/>
                    <a:pt x="26342" y="9434"/>
                  </a:cubicBezTo>
                  <a:cubicBezTo>
                    <a:pt x="29151" y="15267"/>
                    <a:pt x="32608" y="23333"/>
                    <a:pt x="34984" y="327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554" name="Group 1553">
              <a:extLst>
                <a:ext uri="{FF2B5EF4-FFF2-40B4-BE49-F238E27FC236}">
                  <a16:creationId xmlns:a16="http://schemas.microsoft.com/office/drawing/2014/main" id="{64961AFB-6C37-3079-3671-FF3AEDAC06CF}"/>
                </a:ext>
              </a:extLst>
            </p:cNvPr>
            <p:cNvGrpSpPr/>
            <p:nvPr/>
          </p:nvGrpSpPr>
          <p:grpSpPr>
            <a:xfrm>
              <a:off x="5253309" y="1511766"/>
              <a:ext cx="113817" cy="281865"/>
              <a:chOff x="4356592" y="1554687"/>
              <a:chExt cx="113817" cy="281865"/>
            </a:xfrm>
          </p:grpSpPr>
          <p:sp>
            <p:nvSpPr>
              <p:cNvPr id="1555" name="Freeform: Shape 1554">
                <a:extLst>
                  <a:ext uri="{FF2B5EF4-FFF2-40B4-BE49-F238E27FC236}">
                    <a16:creationId xmlns:a16="http://schemas.microsoft.com/office/drawing/2014/main" id="{4219709E-98FF-DC29-B076-03F29874319E}"/>
                  </a:ext>
                </a:extLst>
              </p:cNvPr>
              <p:cNvSpPr/>
              <p:nvPr/>
            </p:nvSpPr>
            <p:spPr>
              <a:xfrm>
                <a:off x="4356592" y="1653149"/>
                <a:ext cx="102432" cy="142431"/>
              </a:xfrm>
              <a:custGeom>
                <a:avLst/>
                <a:gdLst>
                  <a:gd name="connsiteX0" fmla="*/ 0 w 22684"/>
                  <a:gd name="connsiteY0" fmla="*/ 0 h 31542"/>
                  <a:gd name="connsiteX1" fmla="*/ 22684 w 22684"/>
                  <a:gd name="connsiteY1" fmla="*/ 0 h 31542"/>
                  <a:gd name="connsiteX2" fmla="*/ 22684 w 22684"/>
                  <a:gd name="connsiteY2" fmla="*/ 31542 h 31542"/>
                  <a:gd name="connsiteX3" fmla="*/ 0 w 22684"/>
                  <a:gd name="connsiteY3" fmla="*/ 31542 h 31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84" h="31542">
                    <a:moveTo>
                      <a:pt x="0" y="0"/>
                    </a:moveTo>
                    <a:lnTo>
                      <a:pt x="22684" y="0"/>
                    </a:lnTo>
                    <a:lnTo>
                      <a:pt x="22684" y="31542"/>
                    </a:lnTo>
                    <a:lnTo>
                      <a:pt x="0" y="31542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556" name="Graphic 6">
                <a:extLst>
                  <a:ext uri="{FF2B5EF4-FFF2-40B4-BE49-F238E27FC236}">
                    <a16:creationId xmlns:a16="http://schemas.microsoft.com/office/drawing/2014/main" id="{97E890AC-B9BD-26E1-8487-9F0A348FA6D1}"/>
                  </a:ext>
                </a:extLst>
              </p:cNvPr>
              <p:cNvGrpSpPr/>
              <p:nvPr/>
            </p:nvGrpSpPr>
            <p:grpSpPr>
              <a:xfrm>
                <a:off x="4365051" y="1793631"/>
                <a:ext cx="87472" cy="32517"/>
                <a:chOff x="1595214" y="1451130"/>
                <a:chExt cx="19371" cy="7201"/>
              </a:xfrm>
              <a:solidFill>
                <a:srgbClr val="333333"/>
              </a:solidFill>
            </p:grpSpPr>
            <p:sp>
              <p:nvSpPr>
                <p:cNvPr id="1561" name="Freeform: Shape 1560">
                  <a:extLst>
                    <a:ext uri="{FF2B5EF4-FFF2-40B4-BE49-F238E27FC236}">
                      <a16:creationId xmlns:a16="http://schemas.microsoft.com/office/drawing/2014/main" id="{8D986F64-2590-975C-F25D-CEF04E858AEC}"/>
                    </a:ext>
                  </a:extLst>
                </p:cNvPr>
                <p:cNvSpPr/>
                <p:nvPr/>
              </p:nvSpPr>
              <p:spPr>
                <a:xfrm>
                  <a:off x="1595214" y="1451130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2" name="Freeform: Shape 1561">
                  <a:extLst>
                    <a:ext uri="{FF2B5EF4-FFF2-40B4-BE49-F238E27FC236}">
                      <a16:creationId xmlns:a16="http://schemas.microsoft.com/office/drawing/2014/main" id="{B8692F57-BE80-9845-15A5-0489F1A0A3A7}"/>
                    </a:ext>
                  </a:extLst>
                </p:cNvPr>
                <p:cNvSpPr/>
                <p:nvPr/>
              </p:nvSpPr>
              <p:spPr>
                <a:xfrm>
                  <a:off x="1595214" y="1453362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3" name="Freeform: Shape 1562">
                  <a:extLst>
                    <a:ext uri="{FF2B5EF4-FFF2-40B4-BE49-F238E27FC236}">
                      <a16:creationId xmlns:a16="http://schemas.microsoft.com/office/drawing/2014/main" id="{CA3DFA0B-ABD5-C668-999D-9919F192AC6D}"/>
                    </a:ext>
                  </a:extLst>
                </p:cNvPr>
                <p:cNvSpPr/>
                <p:nvPr/>
              </p:nvSpPr>
              <p:spPr>
                <a:xfrm>
                  <a:off x="1595214" y="1455739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57" name="Freeform: Shape 1556">
                <a:extLst>
                  <a:ext uri="{FF2B5EF4-FFF2-40B4-BE49-F238E27FC236}">
                    <a16:creationId xmlns:a16="http://schemas.microsoft.com/office/drawing/2014/main" id="{75725D09-3A44-1FC7-64F1-32F67DAA9430}"/>
                  </a:ext>
                </a:extLst>
              </p:cNvPr>
              <p:cNvSpPr/>
              <p:nvPr/>
            </p:nvSpPr>
            <p:spPr>
              <a:xfrm>
                <a:off x="4376755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8" name="Freeform: Shape 1557">
                <a:extLst>
                  <a:ext uri="{FF2B5EF4-FFF2-40B4-BE49-F238E27FC236}">
                    <a16:creationId xmlns:a16="http://schemas.microsoft.com/office/drawing/2014/main" id="{5E745B42-686C-9EF7-334D-1E85ED009BD3}"/>
                  </a:ext>
                </a:extLst>
              </p:cNvPr>
              <p:cNvSpPr/>
              <p:nvPr/>
            </p:nvSpPr>
            <p:spPr>
              <a:xfrm>
                <a:off x="4437892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9" name="Freeform: Shape 1558">
                <a:extLst>
                  <a:ext uri="{FF2B5EF4-FFF2-40B4-BE49-F238E27FC236}">
                    <a16:creationId xmlns:a16="http://schemas.microsoft.com/office/drawing/2014/main" id="{D2703B3B-68F4-018A-740B-4BBE8F07A11B}"/>
                  </a:ext>
                </a:extLst>
              </p:cNvPr>
              <p:cNvSpPr/>
              <p:nvPr/>
            </p:nvSpPr>
            <p:spPr>
              <a:xfrm>
                <a:off x="4376755" y="1554687"/>
                <a:ext cx="61132" cy="20623"/>
              </a:xfrm>
              <a:custGeom>
                <a:avLst/>
                <a:gdLst>
                  <a:gd name="connsiteX0" fmla="*/ 0 w 13538"/>
                  <a:gd name="connsiteY0" fmla="*/ 1785 h 4567"/>
                  <a:gd name="connsiteX1" fmla="*/ 1584 w 13538"/>
                  <a:gd name="connsiteY1" fmla="*/ 57 h 4567"/>
                  <a:gd name="connsiteX2" fmla="*/ 4177 w 13538"/>
                  <a:gd name="connsiteY2" fmla="*/ 1353 h 4567"/>
                  <a:gd name="connsiteX3" fmla="*/ 4681 w 13538"/>
                  <a:gd name="connsiteY3" fmla="*/ 3442 h 4567"/>
                  <a:gd name="connsiteX4" fmla="*/ 3745 w 13538"/>
                  <a:gd name="connsiteY4" fmla="*/ 3081 h 4567"/>
                  <a:gd name="connsiteX5" fmla="*/ 5617 w 13538"/>
                  <a:gd name="connsiteY5" fmla="*/ 57 h 4567"/>
                  <a:gd name="connsiteX6" fmla="*/ 7345 w 13538"/>
                  <a:gd name="connsiteY6" fmla="*/ 3802 h 4567"/>
                  <a:gd name="connsiteX7" fmla="*/ 8570 w 13538"/>
                  <a:gd name="connsiteY7" fmla="*/ 633 h 4567"/>
                  <a:gd name="connsiteX8" fmla="*/ 9938 w 13538"/>
                  <a:gd name="connsiteY8" fmla="*/ 4378 h 4567"/>
                  <a:gd name="connsiteX9" fmla="*/ 9794 w 13538"/>
                  <a:gd name="connsiteY9" fmla="*/ 1425 h 4567"/>
                  <a:gd name="connsiteX10" fmla="*/ 13539 w 13538"/>
                  <a:gd name="connsiteY10" fmla="*/ 1857 h 4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38" h="4567">
                    <a:moveTo>
                      <a:pt x="0" y="1785"/>
                    </a:moveTo>
                    <a:cubicBezTo>
                      <a:pt x="216" y="1209"/>
                      <a:pt x="288" y="417"/>
                      <a:pt x="1584" y="57"/>
                    </a:cubicBezTo>
                    <a:cubicBezTo>
                      <a:pt x="2593" y="-231"/>
                      <a:pt x="3673" y="633"/>
                      <a:pt x="4177" y="1353"/>
                    </a:cubicBezTo>
                    <a:cubicBezTo>
                      <a:pt x="4537" y="1929"/>
                      <a:pt x="4897" y="2793"/>
                      <a:pt x="4681" y="3442"/>
                    </a:cubicBezTo>
                    <a:cubicBezTo>
                      <a:pt x="4465" y="4234"/>
                      <a:pt x="3889" y="3514"/>
                      <a:pt x="3745" y="3081"/>
                    </a:cubicBezTo>
                    <a:cubicBezTo>
                      <a:pt x="3241" y="1857"/>
                      <a:pt x="4105" y="-87"/>
                      <a:pt x="5617" y="57"/>
                    </a:cubicBezTo>
                    <a:cubicBezTo>
                      <a:pt x="6697" y="201"/>
                      <a:pt x="8498" y="2865"/>
                      <a:pt x="7345" y="3802"/>
                    </a:cubicBezTo>
                    <a:cubicBezTo>
                      <a:pt x="6913" y="4162"/>
                      <a:pt x="6049" y="489"/>
                      <a:pt x="8570" y="633"/>
                    </a:cubicBezTo>
                    <a:cubicBezTo>
                      <a:pt x="9722" y="633"/>
                      <a:pt x="11018" y="3658"/>
                      <a:pt x="9938" y="4378"/>
                    </a:cubicBezTo>
                    <a:cubicBezTo>
                      <a:pt x="8354" y="5386"/>
                      <a:pt x="8858" y="2073"/>
                      <a:pt x="9794" y="1425"/>
                    </a:cubicBezTo>
                    <a:cubicBezTo>
                      <a:pt x="10730" y="777"/>
                      <a:pt x="13035" y="417"/>
                      <a:pt x="13539" y="1857"/>
                    </a:cubicBezTo>
                  </a:path>
                </a:pathLst>
              </a:custGeom>
              <a:noFill/>
              <a:ln w="4033" cap="rnd">
                <a:solidFill>
                  <a:srgbClr val="231F2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560" name="Freeform: Shape 1559">
                <a:extLst>
                  <a:ext uri="{FF2B5EF4-FFF2-40B4-BE49-F238E27FC236}">
                    <a16:creationId xmlns:a16="http://schemas.microsoft.com/office/drawing/2014/main" id="{95D91D0D-E3AF-E765-66A5-0C3EAC48D19F}"/>
                  </a:ext>
                </a:extLst>
              </p:cNvPr>
              <p:cNvSpPr/>
              <p:nvPr/>
            </p:nvSpPr>
            <p:spPr>
              <a:xfrm>
                <a:off x="4389764" y="1824197"/>
                <a:ext cx="34793" cy="12355"/>
              </a:xfrm>
              <a:custGeom>
                <a:avLst/>
                <a:gdLst>
                  <a:gd name="connsiteX0" fmla="*/ 7705 w 7705"/>
                  <a:gd name="connsiteY0" fmla="*/ 1368 h 2736"/>
                  <a:gd name="connsiteX1" fmla="*/ 6337 w 7705"/>
                  <a:gd name="connsiteY1" fmla="*/ 2737 h 2736"/>
                  <a:gd name="connsiteX2" fmla="*/ 1368 w 7705"/>
                  <a:gd name="connsiteY2" fmla="*/ 2737 h 2736"/>
                  <a:gd name="connsiteX3" fmla="*/ 0 w 7705"/>
                  <a:gd name="connsiteY3" fmla="*/ 1368 h 2736"/>
                  <a:gd name="connsiteX4" fmla="*/ 0 w 7705"/>
                  <a:gd name="connsiteY4" fmla="*/ 1368 h 2736"/>
                  <a:gd name="connsiteX5" fmla="*/ 1368 w 7705"/>
                  <a:gd name="connsiteY5" fmla="*/ 0 h 2736"/>
                  <a:gd name="connsiteX6" fmla="*/ 6337 w 7705"/>
                  <a:gd name="connsiteY6" fmla="*/ 0 h 2736"/>
                  <a:gd name="connsiteX7" fmla="*/ 7705 w 7705"/>
                  <a:gd name="connsiteY7" fmla="*/ 1368 h 2736"/>
                  <a:gd name="connsiteX8" fmla="*/ 7705 w 7705"/>
                  <a:gd name="connsiteY8" fmla="*/ 1368 h 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05" h="2736">
                    <a:moveTo>
                      <a:pt x="7705" y="1368"/>
                    </a:moveTo>
                    <a:cubicBezTo>
                      <a:pt x="7705" y="2160"/>
                      <a:pt x="7129" y="2737"/>
                      <a:pt x="6337" y="2737"/>
                    </a:cubicBezTo>
                    <a:lnTo>
                      <a:pt x="1368" y="2737"/>
                    </a:lnTo>
                    <a:cubicBezTo>
                      <a:pt x="576" y="2737"/>
                      <a:pt x="0" y="2160"/>
                      <a:pt x="0" y="1368"/>
                    </a:cubicBezTo>
                    <a:lnTo>
                      <a:pt x="0" y="1368"/>
                    </a:lnTo>
                    <a:cubicBezTo>
                      <a:pt x="0" y="576"/>
                      <a:pt x="576" y="0"/>
                      <a:pt x="1368" y="0"/>
                    </a:cubicBezTo>
                    <a:lnTo>
                      <a:pt x="6337" y="0"/>
                    </a:lnTo>
                    <a:cubicBezTo>
                      <a:pt x="7129" y="0"/>
                      <a:pt x="7705" y="576"/>
                      <a:pt x="7705" y="1368"/>
                    </a:cubicBezTo>
                    <a:lnTo>
                      <a:pt x="7705" y="136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" name="Graphic 6">
            <a:extLst>
              <a:ext uri="{FF2B5EF4-FFF2-40B4-BE49-F238E27FC236}">
                <a16:creationId xmlns:a16="http://schemas.microsoft.com/office/drawing/2014/main" id="{3B4D4DEA-D63B-3134-5EDD-69109F4940AA}"/>
              </a:ext>
            </a:extLst>
          </p:cNvPr>
          <p:cNvGrpSpPr/>
          <p:nvPr/>
        </p:nvGrpSpPr>
        <p:grpSpPr>
          <a:xfrm>
            <a:off x="3019658" y="1875804"/>
            <a:ext cx="1796688" cy="2848033"/>
            <a:chOff x="8296663" y="5350013"/>
            <a:chExt cx="383999" cy="608699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132043E-0327-CC98-A47D-BD19F1E953A6}"/>
                </a:ext>
              </a:extLst>
            </p:cNvPr>
            <p:cNvSpPr/>
            <p:nvPr/>
          </p:nvSpPr>
          <p:spPr>
            <a:xfrm>
              <a:off x="8403146" y="5400950"/>
              <a:ext cx="171249" cy="193515"/>
            </a:xfrm>
            <a:custGeom>
              <a:avLst/>
              <a:gdLst>
                <a:gd name="connsiteX0" fmla="*/ 100028 w 171249"/>
                <a:gd name="connsiteY0" fmla="*/ 16864 h 193515"/>
                <a:gd name="connsiteX1" fmla="*/ 126745 w 171249"/>
                <a:gd name="connsiteY1" fmla="*/ 85 h 193515"/>
                <a:gd name="connsiteX2" fmla="*/ 129986 w 171249"/>
                <a:gd name="connsiteY2" fmla="*/ 28027 h 193515"/>
                <a:gd name="connsiteX3" fmla="*/ 171250 w 171249"/>
                <a:gd name="connsiteY3" fmla="*/ 101265 h 193515"/>
                <a:gd name="connsiteX4" fmla="*/ 85625 w 171249"/>
                <a:gd name="connsiteY4" fmla="*/ 193515 h 193515"/>
                <a:gd name="connsiteX5" fmla="*/ 0 w 171249"/>
                <a:gd name="connsiteY5" fmla="*/ 101265 h 193515"/>
                <a:gd name="connsiteX6" fmla="*/ 85625 w 171249"/>
                <a:gd name="connsiteY6" fmla="*/ 15640 h 193515"/>
                <a:gd name="connsiteX7" fmla="*/ 100028 w 171249"/>
                <a:gd name="connsiteY7" fmla="*/ 16864 h 19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249" h="193515">
                  <a:moveTo>
                    <a:pt x="100028" y="16864"/>
                  </a:moveTo>
                  <a:cubicBezTo>
                    <a:pt x="104709" y="17657"/>
                    <a:pt x="122352" y="-1427"/>
                    <a:pt x="126745" y="85"/>
                  </a:cubicBezTo>
                  <a:cubicBezTo>
                    <a:pt x="132506" y="2102"/>
                    <a:pt x="124872" y="24930"/>
                    <a:pt x="129986" y="28027"/>
                  </a:cubicBezTo>
                  <a:cubicBezTo>
                    <a:pt x="154686" y="43078"/>
                    <a:pt x="171250" y="70227"/>
                    <a:pt x="171250" y="101265"/>
                  </a:cubicBezTo>
                  <a:cubicBezTo>
                    <a:pt x="171250" y="148507"/>
                    <a:pt x="132938" y="193515"/>
                    <a:pt x="85625" y="193515"/>
                  </a:cubicBezTo>
                  <a:cubicBezTo>
                    <a:pt x="38312" y="193515"/>
                    <a:pt x="0" y="148507"/>
                    <a:pt x="0" y="101265"/>
                  </a:cubicBezTo>
                  <a:cubicBezTo>
                    <a:pt x="0" y="54024"/>
                    <a:pt x="38312" y="15640"/>
                    <a:pt x="85625" y="15640"/>
                  </a:cubicBezTo>
                  <a:cubicBezTo>
                    <a:pt x="90522" y="15640"/>
                    <a:pt x="95347" y="16072"/>
                    <a:pt x="100028" y="16864"/>
                  </a:cubicBezTo>
                  <a:close/>
                </a:path>
              </a:pathLst>
            </a:custGeom>
            <a:solidFill>
              <a:srgbClr val="E6B8B4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7" name="Graphic 6">
              <a:extLst>
                <a:ext uri="{FF2B5EF4-FFF2-40B4-BE49-F238E27FC236}">
                  <a16:creationId xmlns:a16="http://schemas.microsoft.com/office/drawing/2014/main" id="{378912C4-5033-46E0-E728-4C314CA30811}"/>
                </a:ext>
              </a:extLst>
            </p:cNvPr>
            <p:cNvGrpSpPr/>
            <p:nvPr/>
          </p:nvGrpSpPr>
          <p:grpSpPr>
            <a:xfrm>
              <a:off x="8296663" y="5378796"/>
              <a:ext cx="383999" cy="579916"/>
              <a:chOff x="8296663" y="5378796"/>
              <a:chExt cx="383999" cy="579916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4B54D369-C0C3-06A4-4370-6ACDB55DBC2A}"/>
                  </a:ext>
                </a:extLst>
              </p:cNvPr>
              <p:cNvSpPr/>
              <p:nvPr/>
            </p:nvSpPr>
            <p:spPr>
              <a:xfrm>
                <a:off x="8538127" y="5618545"/>
                <a:ext cx="142535" cy="269454"/>
              </a:xfrm>
              <a:custGeom>
                <a:avLst/>
                <a:gdLst>
                  <a:gd name="connsiteX0" fmla="*/ 140545 w 142535"/>
                  <a:gd name="connsiteY0" fmla="*/ 233587 h 269454"/>
                  <a:gd name="connsiteX1" fmla="*/ 126647 w 142535"/>
                  <a:gd name="connsiteY1" fmla="*/ 267434 h 269454"/>
                  <a:gd name="connsiteX2" fmla="*/ 126647 w 142535"/>
                  <a:gd name="connsiteY2" fmla="*/ 267434 h 269454"/>
                  <a:gd name="connsiteX3" fmla="*/ 92728 w 142535"/>
                  <a:gd name="connsiteY3" fmla="*/ 253463 h 269454"/>
                  <a:gd name="connsiteX4" fmla="*/ 1990 w 142535"/>
                  <a:gd name="connsiteY4" fmla="*/ 35909 h 269454"/>
                  <a:gd name="connsiteX5" fmla="*/ 15960 w 142535"/>
                  <a:gd name="connsiteY5" fmla="*/ 1990 h 269454"/>
                  <a:gd name="connsiteX6" fmla="*/ 15960 w 142535"/>
                  <a:gd name="connsiteY6" fmla="*/ 1990 h 269454"/>
                  <a:gd name="connsiteX7" fmla="*/ 49879 w 142535"/>
                  <a:gd name="connsiteY7" fmla="*/ 15961 h 269454"/>
                  <a:gd name="connsiteX8" fmla="*/ 140617 w 142535"/>
                  <a:gd name="connsiteY8" fmla="*/ 233587 h 269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535" h="269454">
                    <a:moveTo>
                      <a:pt x="140545" y="233587"/>
                    </a:moveTo>
                    <a:cubicBezTo>
                      <a:pt x="146018" y="246766"/>
                      <a:pt x="139825" y="261961"/>
                      <a:pt x="126647" y="267434"/>
                    </a:cubicBezTo>
                    <a:lnTo>
                      <a:pt x="126647" y="267434"/>
                    </a:lnTo>
                    <a:cubicBezTo>
                      <a:pt x="113468" y="272979"/>
                      <a:pt x="98273" y="266714"/>
                      <a:pt x="92728" y="253463"/>
                    </a:cubicBezTo>
                    <a:lnTo>
                      <a:pt x="1990" y="35909"/>
                    </a:lnTo>
                    <a:cubicBezTo>
                      <a:pt x="-3483" y="22730"/>
                      <a:pt x="2710" y="7535"/>
                      <a:pt x="15960" y="1990"/>
                    </a:cubicBezTo>
                    <a:lnTo>
                      <a:pt x="15960" y="1990"/>
                    </a:lnTo>
                    <a:cubicBezTo>
                      <a:pt x="29139" y="-3483"/>
                      <a:pt x="44334" y="2710"/>
                      <a:pt x="49879" y="15961"/>
                    </a:cubicBezTo>
                    <a:lnTo>
                      <a:pt x="140617" y="233587"/>
                    </a:lnTo>
                    <a:close/>
                  </a:path>
                </a:pathLst>
              </a:custGeom>
              <a:solidFill>
                <a:srgbClr val="E22B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D35DBACF-4C85-0570-0047-09253C6ABC99}"/>
                  </a:ext>
                </a:extLst>
              </p:cNvPr>
              <p:cNvSpPr/>
              <p:nvPr/>
            </p:nvSpPr>
            <p:spPr>
              <a:xfrm>
                <a:off x="8296663" y="5618545"/>
                <a:ext cx="142637" cy="269454"/>
              </a:xfrm>
              <a:custGeom>
                <a:avLst/>
                <a:gdLst>
                  <a:gd name="connsiteX0" fmla="*/ 1990 w 142637"/>
                  <a:gd name="connsiteY0" fmla="*/ 233587 h 269454"/>
                  <a:gd name="connsiteX1" fmla="*/ 15961 w 142637"/>
                  <a:gd name="connsiteY1" fmla="*/ 267434 h 269454"/>
                  <a:gd name="connsiteX2" fmla="*/ 15961 w 142637"/>
                  <a:gd name="connsiteY2" fmla="*/ 267434 h 269454"/>
                  <a:gd name="connsiteX3" fmla="*/ 49807 w 142637"/>
                  <a:gd name="connsiteY3" fmla="*/ 253463 h 269454"/>
                  <a:gd name="connsiteX4" fmla="*/ 140617 w 142637"/>
                  <a:gd name="connsiteY4" fmla="*/ 35909 h 269454"/>
                  <a:gd name="connsiteX5" fmla="*/ 126647 w 142637"/>
                  <a:gd name="connsiteY5" fmla="*/ 1990 h 269454"/>
                  <a:gd name="connsiteX6" fmla="*/ 126647 w 142637"/>
                  <a:gd name="connsiteY6" fmla="*/ 1990 h 269454"/>
                  <a:gd name="connsiteX7" fmla="*/ 92727 w 142637"/>
                  <a:gd name="connsiteY7" fmla="*/ 15961 h 269454"/>
                  <a:gd name="connsiteX8" fmla="*/ 1918 w 142637"/>
                  <a:gd name="connsiteY8" fmla="*/ 233587 h 269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637" h="269454">
                    <a:moveTo>
                      <a:pt x="1990" y="233587"/>
                    </a:moveTo>
                    <a:cubicBezTo>
                      <a:pt x="-3483" y="246766"/>
                      <a:pt x="2710" y="261961"/>
                      <a:pt x="15961" y="267434"/>
                    </a:cubicBezTo>
                    <a:lnTo>
                      <a:pt x="15961" y="267434"/>
                    </a:lnTo>
                    <a:cubicBezTo>
                      <a:pt x="29211" y="272979"/>
                      <a:pt x="44334" y="266714"/>
                      <a:pt x="49807" y="253463"/>
                    </a:cubicBezTo>
                    <a:lnTo>
                      <a:pt x="140617" y="35909"/>
                    </a:lnTo>
                    <a:cubicBezTo>
                      <a:pt x="146162" y="22730"/>
                      <a:pt x="139897" y="7535"/>
                      <a:pt x="126647" y="1990"/>
                    </a:cubicBezTo>
                    <a:lnTo>
                      <a:pt x="126647" y="1990"/>
                    </a:lnTo>
                    <a:cubicBezTo>
                      <a:pt x="113468" y="-3483"/>
                      <a:pt x="98273" y="2710"/>
                      <a:pt x="92727" y="15961"/>
                    </a:cubicBezTo>
                    <a:lnTo>
                      <a:pt x="1918" y="233587"/>
                    </a:lnTo>
                    <a:close/>
                  </a:path>
                </a:pathLst>
              </a:custGeom>
              <a:solidFill>
                <a:srgbClr val="E22B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" name="Graphic 6">
                <a:extLst>
                  <a:ext uri="{FF2B5EF4-FFF2-40B4-BE49-F238E27FC236}">
                    <a16:creationId xmlns:a16="http://schemas.microsoft.com/office/drawing/2014/main" id="{6F7D39E9-675E-69F0-36DC-E686CE22B16D}"/>
                  </a:ext>
                </a:extLst>
              </p:cNvPr>
              <p:cNvGrpSpPr/>
              <p:nvPr/>
            </p:nvGrpSpPr>
            <p:grpSpPr>
              <a:xfrm>
                <a:off x="8384278" y="5378796"/>
                <a:ext cx="209057" cy="579916"/>
                <a:chOff x="8384278" y="5378796"/>
                <a:chExt cx="209057" cy="579916"/>
              </a:xfrm>
            </p:grpSpPr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93DF2832-D38B-7304-169F-CA6A5B4CCED9}"/>
                    </a:ext>
                  </a:extLst>
                </p:cNvPr>
                <p:cNvSpPr/>
                <p:nvPr/>
              </p:nvSpPr>
              <p:spPr>
                <a:xfrm>
                  <a:off x="8395579" y="5378796"/>
                  <a:ext cx="139136" cy="112832"/>
                </a:xfrm>
                <a:custGeom>
                  <a:avLst/>
                  <a:gdLst>
                    <a:gd name="connsiteX0" fmla="*/ 139137 w 139136"/>
                    <a:gd name="connsiteY0" fmla="*/ 19070 h 112832"/>
                    <a:gd name="connsiteX1" fmla="*/ 2238 w 139136"/>
                    <a:gd name="connsiteY1" fmla="*/ 112833 h 112832"/>
                    <a:gd name="connsiteX2" fmla="*/ 139137 w 139136"/>
                    <a:gd name="connsiteY2" fmla="*/ 19070 h 11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9136" h="112832">
                      <a:moveTo>
                        <a:pt x="139137" y="19070"/>
                      </a:moveTo>
                      <a:cubicBezTo>
                        <a:pt x="139137" y="19070"/>
                        <a:pt x="63522" y="112833"/>
                        <a:pt x="2238" y="112833"/>
                      </a:cubicBezTo>
                      <a:cubicBezTo>
                        <a:pt x="2238" y="112833"/>
                        <a:pt x="-28657" y="-55537"/>
                        <a:pt x="139137" y="1907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2996D68C-BBE2-7B0E-746E-598A1D5A8244}"/>
                    </a:ext>
                  </a:extLst>
                </p:cNvPr>
                <p:cNvSpPr/>
                <p:nvPr/>
              </p:nvSpPr>
              <p:spPr>
                <a:xfrm>
                  <a:off x="8524578" y="5397502"/>
                  <a:ext cx="54254" cy="85557"/>
                </a:xfrm>
                <a:custGeom>
                  <a:avLst/>
                  <a:gdLst>
                    <a:gd name="connsiteX0" fmla="*/ 10138 w 54254"/>
                    <a:gd name="connsiteY0" fmla="*/ 365 h 85557"/>
                    <a:gd name="connsiteX1" fmla="*/ 50754 w 54254"/>
                    <a:gd name="connsiteY1" fmla="*/ 85557 h 85557"/>
                    <a:gd name="connsiteX2" fmla="*/ 10138 w 54254"/>
                    <a:gd name="connsiteY2" fmla="*/ 365 h 85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254" h="85557">
                      <a:moveTo>
                        <a:pt x="10138" y="365"/>
                      </a:moveTo>
                      <a:cubicBezTo>
                        <a:pt x="10138" y="365"/>
                        <a:pt x="68974" y="-10438"/>
                        <a:pt x="50754" y="85557"/>
                      </a:cubicBezTo>
                      <a:cubicBezTo>
                        <a:pt x="50754" y="85557"/>
                        <a:pt x="-27237" y="46021"/>
                        <a:pt x="10138" y="365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4" name="Graphic 6">
                  <a:extLst>
                    <a:ext uri="{FF2B5EF4-FFF2-40B4-BE49-F238E27FC236}">
                      <a16:creationId xmlns:a16="http://schemas.microsoft.com/office/drawing/2014/main" id="{6F1816D3-AF32-3DBD-5271-A9E6675D9C08}"/>
                    </a:ext>
                  </a:extLst>
                </p:cNvPr>
                <p:cNvGrpSpPr/>
                <p:nvPr/>
              </p:nvGrpSpPr>
              <p:grpSpPr>
                <a:xfrm>
                  <a:off x="8414380" y="5494292"/>
                  <a:ext cx="148996" cy="64111"/>
                  <a:chOff x="8414380" y="5494292"/>
                  <a:chExt cx="148996" cy="64111"/>
                </a:xfrm>
                <a:solidFill>
                  <a:srgbClr val="3F3F3F"/>
                </a:solidFill>
              </p:grpSpPr>
              <p:grpSp>
                <p:nvGrpSpPr>
                  <p:cNvPr id="135" name="Graphic 6">
                    <a:extLst>
                      <a:ext uri="{FF2B5EF4-FFF2-40B4-BE49-F238E27FC236}">
                        <a16:creationId xmlns:a16="http://schemas.microsoft.com/office/drawing/2014/main" id="{BAEDFCEF-F3BE-E48F-49A0-7059C4CA42FD}"/>
                      </a:ext>
                    </a:extLst>
                  </p:cNvPr>
                  <p:cNvGrpSpPr/>
                  <p:nvPr/>
                </p:nvGrpSpPr>
                <p:grpSpPr>
                  <a:xfrm>
                    <a:off x="8414380" y="5518482"/>
                    <a:ext cx="148996" cy="39920"/>
                    <a:chOff x="8414380" y="5518482"/>
                    <a:chExt cx="148996" cy="39920"/>
                  </a:xfrm>
                  <a:solidFill>
                    <a:srgbClr val="3F3F3F"/>
                  </a:solidFill>
                </p:grpSpPr>
                <p:sp>
                  <p:nvSpPr>
                    <p:cNvPr id="138" name="Freeform: Shape 137">
                      <a:extLst>
                        <a:ext uri="{FF2B5EF4-FFF2-40B4-BE49-F238E27FC236}">
                          <a16:creationId xmlns:a16="http://schemas.microsoft.com/office/drawing/2014/main" id="{26CEE81C-7F94-C79D-91B1-16F41B5C3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4380" y="5518482"/>
                      <a:ext cx="74719" cy="39920"/>
                    </a:xfrm>
                    <a:custGeom>
                      <a:avLst/>
                      <a:gdLst>
                        <a:gd name="connsiteX0" fmla="*/ 69206 w 74719"/>
                        <a:gd name="connsiteY0" fmla="*/ 2888 h 39920"/>
                        <a:gd name="connsiteX1" fmla="*/ 69206 w 74719"/>
                        <a:gd name="connsiteY1" fmla="*/ 2888 h 39920"/>
                        <a:gd name="connsiteX2" fmla="*/ 69061 w 74719"/>
                        <a:gd name="connsiteY2" fmla="*/ 2816 h 39920"/>
                        <a:gd name="connsiteX3" fmla="*/ 65533 w 74719"/>
                        <a:gd name="connsiteY3" fmla="*/ 944 h 39920"/>
                        <a:gd name="connsiteX4" fmla="*/ 61068 w 74719"/>
                        <a:gd name="connsiteY4" fmla="*/ 80 h 39920"/>
                        <a:gd name="connsiteX5" fmla="*/ 0 w 74719"/>
                        <a:gd name="connsiteY5" fmla="*/ 13330 h 39920"/>
                        <a:gd name="connsiteX6" fmla="*/ 5257 w 74719"/>
                        <a:gd name="connsiteY6" fmla="*/ 23773 h 39920"/>
                        <a:gd name="connsiteX7" fmla="*/ 5185 w 74719"/>
                        <a:gd name="connsiteY7" fmla="*/ 23773 h 39920"/>
                        <a:gd name="connsiteX8" fmla="*/ 6553 w 74719"/>
                        <a:gd name="connsiteY8" fmla="*/ 25429 h 39920"/>
                        <a:gd name="connsiteX9" fmla="*/ 11378 w 74719"/>
                        <a:gd name="connsiteY9" fmla="*/ 30182 h 39920"/>
                        <a:gd name="connsiteX10" fmla="*/ 49113 w 74719"/>
                        <a:gd name="connsiteY10" fmla="*/ 38463 h 39920"/>
                        <a:gd name="connsiteX11" fmla="*/ 60996 w 74719"/>
                        <a:gd name="connsiteY11" fmla="*/ 34070 h 39920"/>
                        <a:gd name="connsiteX12" fmla="*/ 70429 w 74719"/>
                        <a:gd name="connsiteY12" fmla="*/ 26005 h 39920"/>
                        <a:gd name="connsiteX13" fmla="*/ 73166 w 74719"/>
                        <a:gd name="connsiteY13" fmla="*/ 22044 h 39920"/>
                        <a:gd name="connsiteX14" fmla="*/ 73166 w 74719"/>
                        <a:gd name="connsiteY14" fmla="*/ 22044 h 39920"/>
                        <a:gd name="connsiteX15" fmla="*/ 73166 w 74719"/>
                        <a:gd name="connsiteY15" fmla="*/ 22044 h 39920"/>
                        <a:gd name="connsiteX16" fmla="*/ 74535 w 74719"/>
                        <a:gd name="connsiteY16" fmla="*/ 17579 h 39920"/>
                        <a:gd name="connsiteX17" fmla="*/ 69278 w 74719"/>
                        <a:gd name="connsiteY17" fmla="*/ 2960 h 39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4719" h="39920">
                          <a:moveTo>
                            <a:pt x="69206" y="2888"/>
                          </a:moveTo>
                          <a:lnTo>
                            <a:pt x="69206" y="2888"/>
                          </a:lnTo>
                          <a:cubicBezTo>
                            <a:pt x="69206" y="2888"/>
                            <a:pt x="69133" y="2816"/>
                            <a:pt x="69061" y="2816"/>
                          </a:cubicBezTo>
                          <a:cubicBezTo>
                            <a:pt x="67981" y="1952"/>
                            <a:pt x="66828" y="1376"/>
                            <a:pt x="65533" y="944"/>
                          </a:cubicBezTo>
                          <a:cubicBezTo>
                            <a:pt x="63949" y="368"/>
                            <a:pt x="62436" y="224"/>
                            <a:pt x="61068" y="80"/>
                          </a:cubicBezTo>
                          <a:cubicBezTo>
                            <a:pt x="41696" y="-2081"/>
                            <a:pt x="15699" y="40696"/>
                            <a:pt x="0" y="13330"/>
                          </a:cubicBezTo>
                          <a:cubicBezTo>
                            <a:pt x="1584" y="17579"/>
                            <a:pt x="3384" y="21036"/>
                            <a:pt x="5257" y="23773"/>
                          </a:cubicBezTo>
                          <a:lnTo>
                            <a:pt x="5185" y="23773"/>
                          </a:lnTo>
                          <a:cubicBezTo>
                            <a:pt x="5185" y="23773"/>
                            <a:pt x="5616" y="24420"/>
                            <a:pt x="6553" y="25429"/>
                          </a:cubicBezTo>
                          <a:cubicBezTo>
                            <a:pt x="8066" y="27445"/>
                            <a:pt x="9722" y="29029"/>
                            <a:pt x="11378" y="30182"/>
                          </a:cubicBezTo>
                          <a:cubicBezTo>
                            <a:pt x="18291" y="36015"/>
                            <a:pt x="30966" y="43000"/>
                            <a:pt x="49113" y="38463"/>
                          </a:cubicBezTo>
                          <a:cubicBezTo>
                            <a:pt x="53074" y="37743"/>
                            <a:pt x="57107" y="36375"/>
                            <a:pt x="60996" y="34070"/>
                          </a:cubicBezTo>
                          <a:cubicBezTo>
                            <a:pt x="65316" y="31622"/>
                            <a:pt x="68413" y="28525"/>
                            <a:pt x="70429" y="26005"/>
                          </a:cubicBezTo>
                          <a:cubicBezTo>
                            <a:pt x="71510" y="24925"/>
                            <a:pt x="72446" y="23628"/>
                            <a:pt x="73166" y="22044"/>
                          </a:cubicBezTo>
                          <a:cubicBezTo>
                            <a:pt x="73166" y="22044"/>
                            <a:pt x="73166" y="22044"/>
                            <a:pt x="73166" y="22044"/>
                          </a:cubicBezTo>
                          <a:lnTo>
                            <a:pt x="73166" y="22044"/>
                          </a:lnTo>
                          <a:cubicBezTo>
                            <a:pt x="73815" y="20676"/>
                            <a:pt x="74318" y="19164"/>
                            <a:pt x="74535" y="17579"/>
                          </a:cubicBezTo>
                          <a:cubicBezTo>
                            <a:pt x="75399" y="11746"/>
                            <a:pt x="73166" y="5985"/>
                            <a:pt x="69278" y="2960"/>
                          </a:cubicBez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9" name="Freeform: Shape 138">
                      <a:extLst>
                        <a:ext uri="{FF2B5EF4-FFF2-40B4-BE49-F238E27FC236}">
                          <a16:creationId xmlns:a16="http://schemas.microsoft.com/office/drawing/2014/main" id="{BC18DD8D-5146-704A-E2C7-C656C5DAA4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88730" y="5518482"/>
                      <a:ext cx="74647" cy="39920"/>
                    </a:xfrm>
                    <a:custGeom>
                      <a:avLst/>
                      <a:gdLst>
                        <a:gd name="connsiteX0" fmla="*/ 5370 w 74647"/>
                        <a:gd name="connsiteY0" fmla="*/ 2888 h 39920"/>
                        <a:gd name="connsiteX1" fmla="*/ 5370 w 74647"/>
                        <a:gd name="connsiteY1" fmla="*/ 2888 h 39920"/>
                        <a:gd name="connsiteX2" fmla="*/ 5586 w 74647"/>
                        <a:gd name="connsiteY2" fmla="*/ 2816 h 39920"/>
                        <a:gd name="connsiteX3" fmla="*/ 9043 w 74647"/>
                        <a:gd name="connsiteY3" fmla="*/ 944 h 39920"/>
                        <a:gd name="connsiteX4" fmla="*/ 13580 w 74647"/>
                        <a:gd name="connsiteY4" fmla="*/ 80 h 39920"/>
                        <a:gd name="connsiteX5" fmla="*/ 74647 w 74647"/>
                        <a:gd name="connsiteY5" fmla="*/ 13330 h 39920"/>
                        <a:gd name="connsiteX6" fmla="*/ 69391 w 74647"/>
                        <a:gd name="connsiteY6" fmla="*/ 23773 h 39920"/>
                        <a:gd name="connsiteX7" fmla="*/ 69535 w 74647"/>
                        <a:gd name="connsiteY7" fmla="*/ 23773 h 39920"/>
                        <a:gd name="connsiteX8" fmla="*/ 68166 w 74647"/>
                        <a:gd name="connsiteY8" fmla="*/ 25429 h 39920"/>
                        <a:gd name="connsiteX9" fmla="*/ 63342 w 74647"/>
                        <a:gd name="connsiteY9" fmla="*/ 30182 h 39920"/>
                        <a:gd name="connsiteX10" fmla="*/ 25606 w 74647"/>
                        <a:gd name="connsiteY10" fmla="*/ 38463 h 39920"/>
                        <a:gd name="connsiteX11" fmla="*/ 13724 w 74647"/>
                        <a:gd name="connsiteY11" fmla="*/ 34070 h 39920"/>
                        <a:gd name="connsiteX12" fmla="*/ 4289 w 74647"/>
                        <a:gd name="connsiteY12" fmla="*/ 26005 h 39920"/>
                        <a:gd name="connsiteX13" fmla="*/ 1553 w 74647"/>
                        <a:gd name="connsiteY13" fmla="*/ 22044 h 39920"/>
                        <a:gd name="connsiteX14" fmla="*/ 1553 w 74647"/>
                        <a:gd name="connsiteY14" fmla="*/ 22044 h 39920"/>
                        <a:gd name="connsiteX15" fmla="*/ 1553 w 74647"/>
                        <a:gd name="connsiteY15" fmla="*/ 22044 h 39920"/>
                        <a:gd name="connsiteX16" fmla="*/ 185 w 74647"/>
                        <a:gd name="connsiteY16" fmla="*/ 17579 h 39920"/>
                        <a:gd name="connsiteX17" fmla="*/ 5442 w 74647"/>
                        <a:gd name="connsiteY17" fmla="*/ 2960 h 39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4647" h="39920">
                          <a:moveTo>
                            <a:pt x="5370" y="2888"/>
                          </a:moveTo>
                          <a:lnTo>
                            <a:pt x="5370" y="2888"/>
                          </a:lnTo>
                          <a:cubicBezTo>
                            <a:pt x="5370" y="2888"/>
                            <a:pt x="5514" y="2816"/>
                            <a:pt x="5586" y="2816"/>
                          </a:cubicBezTo>
                          <a:cubicBezTo>
                            <a:pt x="6666" y="1952"/>
                            <a:pt x="7818" y="1376"/>
                            <a:pt x="9043" y="944"/>
                          </a:cubicBezTo>
                          <a:cubicBezTo>
                            <a:pt x="10627" y="368"/>
                            <a:pt x="12140" y="224"/>
                            <a:pt x="13580" y="80"/>
                          </a:cubicBezTo>
                          <a:cubicBezTo>
                            <a:pt x="32951" y="-2081"/>
                            <a:pt x="58949" y="40696"/>
                            <a:pt x="74647" y="13330"/>
                          </a:cubicBezTo>
                          <a:cubicBezTo>
                            <a:pt x="73063" y="17579"/>
                            <a:pt x="71263" y="21036"/>
                            <a:pt x="69391" y="23773"/>
                          </a:cubicBezTo>
                          <a:lnTo>
                            <a:pt x="69535" y="23773"/>
                          </a:lnTo>
                          <a:cubicBezTo>
                            <a:pt x="69535" y="23773"/>
                            <a:pt x="69102" y="24420"/>
                            <a:pt x="68166" y="25429"/>
                          </a:cubicBezTo>
                          <a:cubicBezTo>
                            <a:pt x="66654" y="27445"/>
                            <a:pt x="64998" y="29029"/>
                            <a:pt x="63342" y="30182"/>
                          </a:cubicBezTo>
                          <a:cubicBezTo>
                            <a:pt x="56428" y="36015"/>
                            <a:pt x="43753" y="43000"/>
                            <a:pt x="25606" y="38463"/>
                          </a:cubicBezTo>
                          <a:cubicBezTo>
                            <a:pt x="21645" y="37743"/>
                            <a:pt x="17613" y="36375"/>
                            <a:pt x="13724" y="34070"/>
                          </a:cubicBezTo>
                          <a:cubicBezTo>
                            <a:pt x="9403" y="31622"/>
                            <a:pt x="6306" y="28525"/>
                            <a:pt x="4289" y="26005"/>
                          </a:cubicBezTo>
                          <a:cubicBezTo>
                            <a:pt x="3210" y="24925"/>
                            <a:pt x="2274" y="23628"/>
                            <a:pt x="1553" y="22044"/>
                          </a:cubicBezTo>
                          <a:cubicBezTo>
                            <a:pt x="1553" y="22044"/>
                            <a:pt x="1553" y="22044"/>
                            <a:pt x="1553" y="22044"/>
                          </a:cubicBezTo>
                          <a:lnTo>
                            <a:pt x="1553" y="22044"/>
                          </a:lnTo>
                          <a:cubicBezTo>
                            <a:pt x="905" y="20676"/>
                            <a:pt x="401" y="19164"/>
                            <a:pt x="185" y="17579"/>
                          </a:cubicBezTo>
                          <a:cubicBezTo>
                            <a:pt x="-679" y="11746"/>
                            <a:pt x="1553" y="5985"/>
                            <a:pt x="5442" y="2960"/>
                          </a:cubicBez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36" name="Freeform: Shape 135">
                    <a:extLst>
                      <a:ext uri="{FF2B5EF4-FFF2-40B4-BE49-F238E27FC236}">
                        <a16:creationId xmlns:a16="http://schemas.microsoft.com/office/drawing/2014/main" id="{F3BB7DB0-72D4-23A7-6C9C-CD9845723D2A}"/>
                      </a:ext>
                    </a:extLst>
                  </p:cNvPr>
                  <p:cNvSpPr/>
                  <p:nvPr/>
                </p:nvSpPr>
                <p:spPr>
                  <a:xfrm>
                    <a:off x="8458451" y="5494292"/>
                    <a:ext cx="9581" cy="9653"/>
                  </a:xfrm>
                  <a:custGeom>
                    <a:avLst/>
                    <a:gdLst>
                      <a:gd name="connsiteX0" fmla="*/ 2 w 9581"/>
                      <a:gd name="connsiteY0" fmla="*/ 4755 h 9653"/>
                      <a:gd name="connsiteX1" fmla="*/ 4898 w 9581"/>
                      <a:gd name="connsiteY1" fmla="*/ 2 h 9653"/>
                      <a:gd name="connsiteX2" fmla="*/ 9579 w 9581"/>
                      <a:gd name="connsiteY2" fmla="*/ 4971 h 9653"/>
                      <a:gd name="connsiteX3" fmla="*/ 4683 w 9581"/>
                      <a:gd name="connsiteY3" fmla="*/ 9652 h 9653"/>
                      <a:gd name="connsiteX4" fmla="*/ 2 w 9581"/>
                      <a:gd name="connsiteY4" fmla="*/ 4755 h 9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81" h="9653">
                        <a:moveTo>
                          <a:pt x="2" y="4755"/>
                        </a:moveTo>
                        <a:cubicBezTo>
                          <a:pt x="2" y="2090"/>
                          <a:pt x="2234" y="-70"/>
                          <a:pt x="4898" y="2"/>
                        </a:cubicBezTo>
                        <a:cubicBezTo>
                          <a:pt x="7491" y="74"/>
                          <a:pt x="9651" y="2306"/>
                          <a:pt x="9579" y="4971"/>
                        </a:cubicBezTo>
                        <a:cubicBezTo>
                          <a:pt x="9507" y="7564"/>
                          <a:pt x="7347" y="9724"/>
                          <a:pt x="4683" y="9652"/>
                        </a:cubicBezTo>
                        <a:cubicBezTo>
                          <a:pt x="2018" y="9652"/>
                          <a:pt x="-70" y="7419"/>
                          <a:pt x="2" y="4755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7" name="Freeform: Shape 136">
                    <a:extLst>
                      <a:ext uri="{FF2B5EF4-FFF2-40B4-BE49-F238E27FC236}">
                        <a16:creationId xmlns:a16="http://schemas.microsoft.com/office/drawing/2014/main" id="{4C0B9C63-E19E-B6A1-DB3F-7E0531EC5191}"/>
                      </a:ext>
                    </a:extLst>
                  </p:cNvPr>
                  <p:cNvSpPr/>
                  <p:nvPr/>
                </p:nvSpPr>
                <p:spPr>
                  <a:xfrm>
                    <a:off x="8509437" y="5495302"/>
                    <a:ext cx="9651" cy="9579"/>
                  </a:xfrm>
                  <a:custGeom>
                    <a:avLst/>
                    <a:gdLst>
                      <a:gd name="connsiteX0" fmla="*/ 2 w 9651"/>
                      <a:gd name="connsiteY0" fmla="*/ 4753 h 9579"/>
                      <a:gd name="connsiteX1" fmla="*/ 4899 w 9651"/>
                      <a:gd name="connsiteY1" fmla="*/ 0 h 9579"/>
                      <a:gd name="connsiteX2" fmla="*/ 9651 w 9651"/>
                      <a:gd name="connsiteY2" fmla="*/ 4897 h 9579"/>
                      <a:gd name="connsiteX3" fmla="*/ 4755 w 9651"/>
                      <a:gd name="connsiteY3" fmla="*/ 9578 h 9579"/>
                      <a:gd name="connsiteX4" fmla="*/ 2 w 9651"/>
                      <a:gd name="connsiteY4" fmla="*/ 4681 h 9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51" h="9579">
                        <a:moveTo>
                          <a:pt x="2" y="4753"/>
                        </a:moveTo>
                        <a:cubicBezTo>
                          <a:pt x="2" y="2088"/>
                          <a:pt x="2235" y="0"/>
                          <a:pt x="4899" y="0"/>
                        </a:cubicBezTo>
                        <a:cubicBezTo>
                          <a:pt x="7492" y="0"/>
                          <a:pt x="9651" y="2232"/>
                          <a:pt x="9651" y="4897"/>
                        </a:cubicBezTo>
                        <a:cubicBezTo>
                          <a:pt x="9651" y="7561"/>
                          <a:pt x="7419" y="9650"/>
                          <a:pt x="4755" y="9578"/>
                        </a:cubicBezTo>
                        <a:cubicBezTo>
                          <a:pt x="2090" y="9578"/>
                          <a:pt x="-70" y="7346"/>
                          <a:pt x="2" y="4681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5652CE21-8879-D3BD-0C2C-F25261E51C62}"/>
                    </a:ext>
                  </a:extLst>
                </p:cNvPr>
                <p:cNvSpPr/>
                <p:nvPr/>
              </p:nvSpPr>
              <p:spPr>
                <a:xfrm>
                  <a:off x="8384278" y="5593169"/>
                  <a:ext cx="209057" cy="365544"/>
                </a:xfrm>
                <a:custGeom>
                  <a:avLst/>
                  <a:gdLst>
                    <a:gd name="connsiteX0" fmla="*/ 69278 w 209057"/>
                    <a:gd name="connsiteY0" fmla="*/ 72 h 365544"/>
                    <a:gd name="connsiteX1" fmla="*/ 139780 w 209057"/>
                    <a:gd name="connsiteY1" fmla="*/ 72 h 365544"/>
                    <a:gd name="connsiteX2" fmla="*/ 209057 w 209057"/>
                    <a:gd name="connsiteY2" fmla="*/ 69350 h 365544"/>
                    <a:gd name="connsiteX3" fmla="*/ 209057 w 209057"/>
                    <a:gd name="connsiteY3" fmla="*/ 296266 h 365544"/>
                    <a:gd name="connsiteX4" fmla="*/ 139780 w 209057"/>
                    <a:gd name="connsiteY4" fmla="*/ 365544 h 365544"/>
                    <a:gd name="connsiteX5" fmla="*/ 69350 w 209057"/>
                    <a:gd name="connsiteY5" fmla="*/ 365544 h 365544"/>
                    <a:gd name="connsiteX6" fmla="*/ 0 w 209057"/>
                    <a:gd name="connsiteY6" fmla="*/ 296194 h 365544"/>
                    <a:gd name="connsiteX7" fmla="*/ 0 w 209057"/>
                    <a:gd name="connsiteY7" fmla="*/ 69278 h 365544"/>
                    <a:gd name="connsiteX8" fmla="*/ 69278 w 209057"/>
                    <a:gd name="connsiteY8" fmla="*/ 0 h 365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9057" h="365544">
                      <a:moveTo>
                        <a:pt x="69278" y="72"/>
                      </a:moveTo>
                      <a:lnTo>
                        <a:pt x="139780" y="72"/>
                      </a:lnTo>
                      <a:cubicBezTo>
                        <a:pt x="178019" y="72"/>
                        <a:pt x="209057" y="31110"/>
                        <a:pt x="209057" y="69350"/>
                      </a:cubicBezTo>
                      <a:lnTo>
                        <a:pt x="209057" y="296266"/>
                      </a:lnTo>
                      <a:cubicBezTo>
                        <a:pt x="209057" y="334505"/>
                        <a:pt x="178019" y="365544"/>
                        <a:pt x="139780" y="365544"/>
                      </a:cubicBezTo>
                      <a:lnTo>
                        <a:pt x="69350" y="365544"/>
                      </a:lnTo>
                      <a:cubicBezTo>
                        <a:pt x="31111" y="365544"/>
                        <a:pt x="0" y="334505"/>
                        <a:pt x="0" y="296194"/>
                      </a:cubicBezTo>
                      <a:lnTo>
                        <a:pt x="0" y="69278"/>
                      </a:lnTo>
                      <a:cubicBezTo>
                        <a:pt x="0" y="31038"/>
                        <a:pt x="31039" y="0"/>
                        <a:pt x="69278" y="0"/>
                      </a:cubicBez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46" name="Graphic 6">
                  <a:extLst>
                    <a:ext uri="{FF2B5EF4-FFF2-40B4-BE49-F238E27FC236}">
                      <a16:creationId xmlns:a16="http://schemas.microsoft.com/office/drawing/2014/main" id="{B5F4D2C6-4D96-8BC1-16E7-145B890233EC}"/>
                    </a:ext>
                  </a:extLst>
                </p:cNvPr>
                <p:cNvGrpSpPr/>
                <p:nvPr/>
              </p:nvGrpSpPr>
              <p:grpSpPr>
                <a:xfrm>
                  <a:off x="8460109" y="5577038"/>
                  <a:ext cx="56242" cy="33414"/>
                  <a:chOff x="8460109" y="5577038"/>
                  <a:chExt cx="56242" cy="33414"/>
                </a:xfrm>
                <a:solidFill>
                  <a:srgbClr val="3F3F3F"/>
                </a:solidFill>
              </p:grpSpPr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38DC6CAB-57C4-9DD1-AB43-0BA52287BFD3}"/>
                      </a:ext>
                    </a:extLst>
                  </p:cNvPr>
                  <p:cNvSpPr/>
                  <p:nvPr/>
                </p:nvSpPr>
                <p:spPr>
                  <a:xfrm>
                    <a:off x="8460109" y="5577038"/>
                    <a:ext cx="28949" cy="33414"/>
                  </a:xfrm>
                  <a:custGeom>
                    <a:avLst/>
                    <a:gdLst>
                      <a:gd name="connsiteX0" fmla="*/ 28950 w 28949"/>
                      <a:gd name="connsiteY0" fmla="*/ 16707 h 33414"/>
                      <a:gd name="connsiteX1" fmla="*/ 14403 w 28949"/>
                      <a:gd name="connsiteY1" fmla="*/ 25133 h 33414"/>
                      <a:gd name="connsiteX2" fmla="*/ 0 w 28949"/>
                      <a:gd name="connsiteY2" fmla="*/ 33414 h 33414"/>
                      <a:gd name="connsiteX3" fmla="*/ 0 w 28949"/>
                      <a:gd name="connsiteY3" fmla="*/ 16707 h 33414"/>
                      <a:gd name="connsiteX4" fmla="*/ 0 w 28949"/>
                      <a:gd name="connsiteY4" fmla="*/ 0 h 33414"/>
                      <a:gd name="connsiteX5" fmla="*/ 14403 w 28949"/>
                      <a:gd name="connsiteY5" fmla="*/ 8353 h 33414"/>
                      <a:gd name="connsiteX6" fmla="*/ 28950 w 28949"/>
                      <a:gd name="connsiteY6" fmla="*/ 16707 h 33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49" h="33414">
                        <a:moveTo>
                          <a:pt x="28950" y="16707"/>
                        </a:moveTo>
                        <a:lnTo>
                          <a:pt x="14403" y="25133"/>
                        </a:lnTo>
                        <a:lnTo>
                          <a:pt x="0" y="33414"/>
                        </a:lnTo>
                        <a:lnTo>
                          <a:pt x="0" y="16707"/>
                        </a:lnTo>
                        <a:lnTo>
                          <a:pt x="0" y="0"/>
                        </a:lnTo>
                        <a:lnTo>
                          <a:pt x="14403" y="8353"/>
                        </a:lnTo>
                        <a:lnTo>
                          <a:pt x="28950" y="16707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" name="Freeform: Shape 133">
                    <a:extLst>
                      <a:ext uri="{FF2B5EF4-FFF2-40B4-BE49-F238E27FC236}">
                        <a16:creationId xmlns:a16="http://schemas.microsoft.com/office/drawing/2014/main" id="{4B4B353B-3793-39AE-FA1E-974BE4862999}"/>
                      </a:ext>
                    </a:extLst>
                  </p:cNvPr>
                  <p:cNvSpPr/>
                  <p:nvPr/>
                </p:nvSpPr>
                <p:spPr>
                  <a:xfrm>
                    <a:off x="8487331" y="5577038"/>
                    <a:ext cx="29021" cy="33414"/>
                  </a:xfrm>
                  <a:custGeom>
                    <a:avLst/>
                    <a:gdLst>
                      <a:gd name="connsiteX0" fmla="*/ 0 w 29021"/>
                      <a:gd name="connsiteY0" fmla="*/ 16707 h 33414"/>
                      <a:gd name="connsiteX1" fmla="*/ 14475 w 29021"/>
                      <a:gd name="connsiteY1" fmla="*/ 25133 h 33414"/>
                      <a:gd name="connsiteX2" fmla="*/ 29021 w 29021"/>
                      <a:gd name="connsiteY2" fmla="*/ 33414 h 33414"/>
                      <a:gd name="connsiteX3" fmla="*/ 29021 w 29021"/>
                      <a:gd name="connsiteY3" fmla="*/ 16707 h 33414"/>
                      <a:gd name="connsiteX4" fmla="*/ 29021 w 29021"/>
                      <a:gd name="connsiteY4" fmla="*/ 0 h 33414"/>
                      <a:gd name="connsiteX5" fmla="*/ 14475 w 29021"/>
                      <a:gd name="connsiteY5" fmla="*/ 8353 h 33414"/>
                      <a:gd name="connsiteX6" fmla="*/ 0 w 29021"/>
                      <a:gd name="connsiteY6" fmla="*/ 16707 h 33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021" h="33414">
                        <a:moveTo>
                          <a:pt x="0" y="16707"/>
                        </a:moveTo>
                        <a:lnTo>
                          <a:pt x="14475" y="25133"/>
                        </a:lnTo>
                        <a:lnTo>
                          <a:pt x="29021" y="33414"/>
                        </a:lnTo>
                        <a:lnTo>
                          <a:pt x="29021" y="16707"/>
                        </a:lnTo>
                        <a:lnTo>
                          <a:pt x="29021" y="0"/>
                        </a:lnTo>
                        <a:lnTo>
                          <a:pt x="14475" y="8353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2CE6115D-B32F-F965-7F66-C509189B7432}"/>
                    </a:ext>
                  </a:extLst>
                </p:cNvPr>
                <p:cNvSpPr/>
                <p:nvPr/>
              </p:nvSpPr>
              <p:spPr>
                <a:xfrm>
                  <a:off x="8484090" y="5636017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1 h 6481"/>
                    <a:gd name="connsiteX1" fmla="*/ 3313 w 6553"/>
                    <a:gd name="connsiteY1" fmla="*/ 0 h 6481"/>
                    <a:gd name="connsiteX2" fmla="*/ 6554 w 6553"/>
                    <a:gd name="connsiteY2" fmla="*/ 3241 h 6481"/>
                    <a:gd name="connsiteX3" fmla="*/ 3313 w 6553"/>
                    <a:gd name="connsiteY3" fmla="*/ 6481 h 6481"/>
                    <a:gd name="connsiteX4" fmla="*/ 0 w 6553"/>
                    <a:gd name="connsiteY4" fmla="*/ 3241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1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1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1"/>
                      </a:cubicBezTo>
                      <a:close/>
                    </a:path>
                  </a:pathLst>
                </a:custGeom>
                <a:solidFill>
                  <a:srgbClr val="436F9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EB330C2E-3342-057F-F6AB-76F19F96A274}"/>
                    </a:ext>
                  </a:extLst>
                </p:cNvPr>
                <p:cNvSpPr/>
                <p:nvPr/>
              </p:nvSpPr>
              <p:spPr>
                <a:xfrm>
                  <a:off x="8484090" y="5679226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1 h 6481"/>
                    <a:gd name="connsiteX1" fmla="*/ 3313 w 6553"/>
                    <a:gd name="connsiteY1" fmla="*/ 0 h 6481"/>
                    <a:gd name="connsiteX2" fmla="*/ 6554 w 6553"/>
                    <a:gd name="connsiteY2" fmla="*/ 3241 h 6481"/>
                    <a:gd name="connsiteX3" fmla="*/ 3313 w 6553"/>
                    <a:gd name="connsiteY3" fmla="*/ 6481 h 6481"/>
                    <a:gd name="connsiteX4" fmla="*/ 0 w 6553"/>
                    <a:gd name="connsiteY4" fmla="*/ 3241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1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1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1"/>
                      </a:cubicBezTo>
                      <a:close/>
                    </a:path>
                  </a:pathLst>
                </a:custGeom>
                <a:solidFill>
                  <a:srgbClr val="436F9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B53E345F-DEE1-6EFB-9D7C-2CF2206A8D09}"/>
                    </a:ext>
                  </a:extLst>
                </p:cNvPr>
                <p:cNvSpPr/>
                <p:nvPr/>
              </p:nvSpPr>
              <p:spPr>
                <a:xfrm>
                  <a:off x="8484090" y="5722434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1 h 6481"/>
                    <a:gd name="connsiteX1" fmla="*/ 3313 w 6553"/>
                    <a:gd name="connsiteY1" fmla="*/ 0 h 6481"/>
                    <a:gd name="connsiteX2" fmla="*/ 6554 w 6553"/>
                    <a:gd name="connsiteY2" fmla="*/ 3241 h 6481"/>
                    <a:gd name="connsiteX3" fmla="*/ 3313 w 6553"/>
                    <a:gd name="connsiteY3" fmla="*/ 6481 h 6481"/>
                    <a:gd name="connsiteX4" fmla="*/ 0 w 6553"/>
                    <a:gd name="connsiteY4" fmla="*/ 3241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1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1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1"/>
                      </a:cubicBezTo>
                      <a:close/>
                    </a:path>
                  </a:pathLst>
                </a:custGeom>
                <a:solidFill>
                  <a:srgbClr val="3F61A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9037149B-C503-478E-B07D-2374F62F4D6A}"/>
                    </a:ext>
                  </a:extLst>
                </p:cNvPr>
                <p:cNvSpPr/>
                <p:nvPr/>
              </p:nvSpPr>
              <p:spPr>
                <a:xfrm>
                  <a:off x="8484090" y="5765571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0 h 6481"/>
                    <a:gd name="connsiteX1" fmla="*/ 3313 w 6553"/>
                    <a:gd name="connsiteY1" fmla="*/ 0 h 6481"/>
                    <a:gd name="connsiteX2" fmla="*/ 6554 w 6553"/>
                    <a:gd name="connsiteY2" fmla="*/ 3240 h 6481"/>
                    <a:gd name="connsiteX3" fmla="*/ 3313 w 6553"/>
                    <a:gd name="connsiteY3" fmla="*/ 6481 h 6481"/>
                    <a:gd name="connsiteX4" fmla="*/ 0 w 6553"/>
                    <a:gd name="connsiteY4" fmla="*/ 3240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0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0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0"/>
                      </a:cubicBezTo>
                      <a:close/>
                    </a:path>
                  </a:pathLst>
                </a:custGeom>
                <a:solidFill>
                  <a:srgbClr val="3F61A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8B70753A-7A06-CFAD-9456-E0E5779A415B}"/>
                    </a:ext>
                  </a:extLst>
                </p:cNvPr>
                <p:cNvSpPr/>
                <p:nvPr/>
              </p:nvSpPr>
              <p:spPr>
                <a:xfrm>
                  <a:off x="8484090" y="5808779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0 h 6481"/>
                    <a:gd name="connsiteX1" fmla="*/ 3313 w 6553"/>
                    <a:gd name="connsiteY1" fmla="*/ 0 h 6481"/>
                    <a:gd name="connsiteX2" fmla="*/ 6554 w 6553"/>
                    <a:gd name="connsiteY2" fmla="*/ 3240 h 6481"/>
                    <a:gd name="connsiteX3" fmla="*/ 3313 w 6553"/>
                    <a:gd name="connsiteY3" fmla="*/ 6481 h 6481"/>
                    <a:gd name="connsiteX4" fmla="*/ 0 w 6553"/>
                    <a:gd name="connsiteY4" fmla="*/ 3240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0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0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0"/>
                      </a:cubicBezTo>
                      <a:close/>
                    </a:path>
                  </a:pathLst>
                </a:custGeom>
                <a:solidFill>
                  <a:srgbClr val="3F61A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CDEB107E-FF57-0733-3AD8-DE994773FDC3}"/>
                </a:ext>
              </a:extLst>
            </p:cNvPr>
            <p:cNvSpPr/>
            <p:nvPr/>
          </p:nvSpPr>
          <p:spPr>
            <a:xfrm>
              <a:off x="8418470" y="5350013"/>
              <a:ext cx="178342" cy="92011"/>
            </a:xfrm>
            <a:custGeom>
              <a:avLst/>
              <a:gdLst>
                <a:gd name="connsiteX0" fmla="*/ 177674 w 178342"/>
                <a:gd name="connsiteY0" fmla="*/ 74138 h 92011"/>
                <a:gd name="connsiteX1" fmla="*/ 78942 w 178342"/>
                <a:gd name="connsiteY1" fmla="*/ 83572 h 92011"/>
                <a:gd name="connsiteX2" fmla="*/ 591 w 178342"/>
                <a:gd name="connsiteY2" fmla="*/ 22648 h 92011"/>
                <a:gd name="connsiteX3" fmla="*/ 103355 w 178342"/>
                <a:gd name="connsiteY3" fmla="*/ 6445 h 92011"/>
                <a:gd name="connsiteX4" fmla="*/ 177674 w 178342"/>
                <a:gd name="connsiteY4" fmla="*/ 74138 h 9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342" h="92011">
                  <a:moveTo>
                    <a:pt x="177674" y="74138"/>
                  </a:moveTo>
                  <a:cubicBezTo>
                    <a:pt x="172057" y="93582"/>
                    <a:pt x="127840" y="97831"/>
                    <a:pt x="78942" y="83572"/>
                  </a:cubicBezTo>
                  <a:cubicBezTo>
                    <a:pt x="30045" y="69385"/>
                    <a:pt x="-5026" y="42020"/>
                    <a:pt x="591" y="22648"/>
                  </a:cubicBezTo>
                  <a:cubicBezTo>
                    <a:pt x="6208" y="3204"/>
                    <a:pt x="54386" y="-7742"/>
                    <a:pt x="103355" y="6445"/>
                  </a:cubicBezTo>
                  <a:cubicBezTo>
                    <a:pt x="152253" y="20632"/>
                    <a:pt x="183363" y="54694"/>
                    <a:pt x="177674" y="74138"/>
                  </a:cubicBezTo>
                  <a:close/>
                </a:path>
              </a:pathLst>
            </a:custGeom>
            <a:solidFill>
              <a:srgbClr val="E22BA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1767" name="Graphic 6">
            <a:extLst>
              <a:ext uri="{FF2B5EF4-FFF2-40B4-BE49-F238E27FC236}">
                <a16:creationId xmlns:a16="http://schemas.microsoft.com/office/drawing/2014/main" id="{2645B96A-0F22-22E8-CBA2-C2BF953963ED}"/>
              </a:ext>
            </a:extLst>
          </p:cNvPr>
          <p:cNvGrpSpPr/>
          <p:nvPr/>
        </p:nvGrpSpPr>
        <p:grpSpPr>
          <a:xfrm>
            <a:off x="1362417" y="981471"/>
            <a:ext cx="4908469" cy="5399261"/>
            <a:chOff x="1551996" y="993160"/>
            <a:chExt cx="4908469" cy="5399261"/>
          </a:xfrm>
        </p:grpSpPr>
        <p:grpSp>
          <p:nvGrpSpPr>
            <p:cNvPr id="141" name="Graphic 6">
              <a:extLst>
                <a:ext uri="{FF2B5EF4-FFF2-40B4-BE49-F238E27FC236}">
                  <a16:creationId xmlns:a16="http://schemas.microsoft.com/office/drawing/2014/main" id="{9BA8305E-50EB-7D1E-D021-0139E857CA38}"/>
                </a:ext>
              </a:extLst>
            </p:cNvPr>
            <p:cNvGrpSpPr/>
            <p:nvPr/>
          </p:nvGrpSpPr>
          <p:grpSpPr>
            <a:xfrm>
              <a:off x="1551996" y="993160"/>
              <a:ext cx="4830627" cy="5399261"/>
              <a:chOff x="7992197" y="5148833"/>
              <a:chExt cx="1032431" cy="1153963"/>
            </a:xfrm>
          </p:grpSpPr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1412846E-7C25-9B1D-E48A-71DD52C8B47F}"/>
                  </a:ext>
                </a:extLst>
              </p:cNvPr>
              <p:cNvSpPr/>
              <p:nvPr/>
            </p:nvSpPr>
            <p:spPr>
              <a:xfrm>
                <a:off x="8013981" y="5149850"/>
                <a:ext cx="1010647" cy="477381"/>
              </a:xfrm>
              <a:custGeom>
                <a:avLst/>
                <a:gdLst>
                  <a:gd name="connsiteX0" fmla="*/ 715389 w 1010647"/>
                  <a:gd name="connsiteY0" fmla="*/ 285392 h 477381"/>
                  <a:gd name="connsiteX1" fmla="*/ 505324 w 1010647"/>
                  <a:gd name="connsiteY1" fmla="*/ 116303 h 477381"/>
                  <a:gd name="connsiteX2" fmla="*/ 295330 w 1010647"/>
                  <a:gd name="connsiteY2" fmla="*/ 285392 h 477381"/>
                  <a:gd name="connsiteX3" fmla="*/ 56819 w 1010647"/>
                  <a:gd name="connsiteY3" fmla="*/ 477382 h 477381"/>
                  <a:gd name="connsiteX4" fmla="*/ 0 w 1010647"/>
                  <a:gd name="connsiteY4" fmla="*/ 406808 h 477381"/>
                  <a:gd name="connsiteX5" fmla="*/ 238512 w 1010647"/>
                  <a:gd name="connsiteY5" fmla="*/ 214818 h 477381"/>
                  <a:gd name="connsiteX6" fmla="*/ 505324 w 1010647"/>
                  <a:gd name="connsiteY6" fmla="*/ 0 h 477381"/>
                  <a:gd name="connsiteX7" fmla="*/ 772209 w 1010647"/>
                  <a:gd name="connsiteY7" fmla="*/ 214818 h 477381"/>
                  <a:gd name="connsiteX8" fmla="*/ 1010648 w 1010647"/>
                  <a:gd name="connsiteY8" fmla="*/ 406808 h 477381"/>
                  <a:gd name="connsiteX9" fmla="*/ 953828 w 1010647"/>
                  <a:gd name="connsiteY9" fmla="*/ 477382 h 477381"/>
                  <a:gd name="connsiteX10" fmla="*/ 715389 w 1010647"/>
                  <a:gd name="connsiteY10" fmla="*/ 285392 h 477381"/>
                  <a:gd name="connsiteX11" fmla="*/ 715389 w 1010647"/>
                  <a:gd name="connsiteY11" fmla="*/ 285392 h 477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10647" h="477381">
                    <a:moveTo>
                      <a:pt x="715389" y="285392"/>
                    </a:moveTo>
                    <a:lnTo>
                      <a:pt x="505324" y="116303"/>
                    </a:lnTo>
                    <a:lnTo>
                      <a:pt x="295330" y="285392"/>
                    </a:lnTo>
                    <a:lnTo>
                      <a:pt x="56819" y="477382"/>
                    </a:lnTo>
                    <a:lnTo>
                      <a:pt x="0" y="406808"/>
                    </a:lnTo>
                    <a:lnTo>
                      <a:pt x="238512" y="214818"/>
                    </a:lnTo>
                    <a:lnTo>
                      <a:pt x="505324" y="0"/>
                    </a:lnTo>
                    <a:lnTo>
                      <a:pt x="772209" y="214818"/>
                    </a:lnTo>
                    <a:lnTo>
                      <a:pt x="1010648" y="406808"/>
                    </a:lnTo>
                    <a:lnTo>
                      <a:pt x="953828" y="477382"/>
                    </a:lnTo>
                    <a:lnTo>
                      <a:pt x="715389" y="285392"/>
                    </a:lnTo>
                    <a:lnTo>
                      <a:pt x="715389" y="285392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3EB777FD-B902-2A58-3F31-BCE11168B6AD}"/>
                  </a:ext>
                </a:extLst>
              </p:cNvPr>
              <p:cNvSpPr/>
              <p:nvPr/>
            </p:nvSpPr>
            <p:spPr>
              <a:xfrm>
                <a:off x="8012901" y="5556730"/>
                <a:ext cx="59627" cy="422867"/>
              </a:xfrm>
              <a:custGeom>
                <a:avLst/>
                <a:gdLst>
                  <a:gd name="connsiteX0" fmla="*/ 0 w 59627"/>
                  <a:gd name="connsiteY0" fmla="*/ 0 h 422867"/>
                  <a:gd name="connsiteX1" fmla="*/ 59628 w 59627"/>
                  <a:gd name="connsiteY1" fmla="*/ 0 h 422867"/>
                  <a:gd name="connsiteX2" fmla="*/ 59628 w 59627"/>
                  <a:gd name="connsiteY2" fmla="*/ 422867 h 422867"/>
                  <a:gd name="connsiteX3" fmla="*/ 0 w 59627"/>
                  <a:gd name="connsiteY3" fmla="*/ 422867 h 42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422867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422867"/>
                    </a:lnTo>
                    <a:lnTo>
                      <a:pt x="0" y="422867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5EE9E895-FA34-1725-5BF8-F915874CCD54}"/>
                  </a:ext>
                </a:extLst>
              </p:cNvPr>
              <p:cNvSpPr/>
              <p:nvPr/>
            </p:nvSpPr>
            <p:spPr>
              <a:xfrm>
                <a:off x="8964280" y="5556730"/>
                <a:ext cx="59627" cy="422867"/>
              </a:xfrm>
              <a:custGeom>
                <a:avLst/>
                <a:gdLst>
                  <a:gd name="connsiteX0" fmla="*/ 0 w 59627"/>
                  <a:gd name="connsiteY0" fmla="*/ 0 h 422867"/>
                  <a:gd name="connsiteX1" fmla="*/ 59628 w 59627"/>
                  <a:gd name="connsiteY1" fmla="*/ 0 h 422867"/>
                  <a:gd name="connsiteX2" fmla="*/ 59628 w 59627"/>
                  <a:gd name="connsiteY2" fmla="*/ 422867 h 422867"/>
                  <a:gd name="connsiteX3" fmla="*/ 0 w 59627"/>
                  <a:gd name="connsiteY3" fmla="*/ 422867 h 42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422867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422867"/>
                    </a:lnTo>
                    <a:lnTo>
                      <a:pt x="0" y="422867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3F2095D9-E06E-B2AB-6CAC-57CF443B433B}"/>
                  </a:ext>
                </a:extLst>
              </p:cNvPr>
              <p:cNvSpPr/>
              <p:nvPr/>
            </p:nvSpPr>
            <p:spPr>
              <a:xfrm>
                <a:off x="8013621" y="5819509"/>
                <a:ext cx="1009566" cy="483287"/>
              </a:xfrm>
              <a:custGeom>
                <a:avLst/>
                <a:gdLst>
                  <a:gd name="connsiteX0" fmla="*/ 0 w 1009566"/>
                  <a:gd name="connsiteY0" fmla="*/ 0 h 483287"/>
                  <a:gd name="connsiteX1" fmla="*/ 1009566 w 1009566"/>
                  <a:gd name="connsiteY1" fmla="*/ 0 h 483287"/>
                  <a:gd name="connsiteX2" fmla="*/ 1009566 w 1009566"/>
                  <a:gd name="connsiteY2" fmla="*/ 483287 h 483287"/>
                  <a:gd name="connsiteX3" fmla="*/ 0 w 1009566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9566" h="483287">
                    <a:moveTo>
                      <a:pt x="0" y="0"/>
                    </a:moveTo>
                    <a:lnTo>
                      <a:pt x="1009566" y="0"/>
                    </a:lnTo>
                    <a:lnTo>
                      <a:pt x="1009566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9DEEF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67BCFAEC-F461-6B0B-FA34-AC15FF32CA35}"/>
                  </a:ext>
                </a:extLst>
              </p:cNvPr>
              <p:cNvSpPr/>
              <p:nvPr/>
            </p:nvSpPr>
            <p:spPr>
              <a:xfrm>
                <a:off x="8071809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523CD345-B676-30DA-5C0F-949E137A7795}"/>
                  </a:ext>
                </a:extLst>
              </p:cNvPr>
              <p:cNvSpPr/>
              <p:nvPr/>
            </p:nvSpPr>
            <p:spPr>
              <a:xfrm>
                <a:off x="8165427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F42A6F08-6B4B-0539-6E9B-7C9230D33F91}"/>
                  </a:ext>
                </a:extLst>
              </p:cNvPr>
              <p:cNvSpPr/>
              <p:nvPr/>
            </p:nvSpPr>
            <p:spPr>
              <a:xfrm>
                <a:off x="8259046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BF0EC112-5BBF-FB59-2235-87B5677059AA}"/>
                  </a:ext>
                </a:extLst>
              </p:cNvPr>
              <p:cNvSpPr/>
              <p:nvPr/>
            </p:nvSpPr>
            <p:spPr>
              <a:xfrm>
                <a:off x="8352664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312E951-41B5-14EC-23C7-F45789975584}"/>
                  </a:ext>
                </a:extLst>
              </p:cNvPr>
              <p:cNvSpPr/>
              <p:nvPr/>
            </p:nvSpPr>
            <p:spPr>
              <a:xfrm>
                <a:off x="8446282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D854021A-763B-EB85-A19E-754621360C25}"/>
                  </a:ext>
                </a:extLst>
              </p:cNvPr>
              <p:cNvSpPr/>
              <p:nvPr/>
            </p:nvSpPr>
            <p:spPr>
              <a:xfrm>
                <a:off x="8539973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6C3EC655-226C-9C5C-C89B-39C5CF2B0F11}"/>
                  </a:ext>
                </a:extLst>
              </p:cNvPr>
              <p:cNvSpPr/>
              <p:nvPr/>
            </p:nvSpPr>
            <p:spPr>
              <a:xfrm>
                <a:off x="8633591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5BA4F4CC-BAA6-A6E8-5E6F-85B392CAF5E9}"/>
                  </a:ext>
                </a:extLst>
              </p:cNvPr>
              <p:cNvSpPr/>
              <p:nvPr/>
            </p:nvSpPr>
            <p:spPr>
              <a:xfrm>
                <a:off x="8727210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3712E270-561D-508B-7599-C5D0FFC3BA78}"/>
                  </a:ext>
                </a:extLst>
              </p:cNvPr>
              <p:cNvSpPr/>
              <p:nvPr/>
            </p:nvSpPr>
            <p:spPr>
              <a:xfrm>
                <a:off x="8820828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24E69DD3-1446-D56E-9844-D3C7D81FDD17}"/>
                  </a:ext>
                </a:extLst>
              </p:cNvPr>
              <p:cNvSpPr/>
              <p:nvPr/>
            </p:nvSpPr>
            <p:spPr>
              <a:xfrm>
                <a:off x="8914447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97" name="Graphic 6">
                <a:extLst>
                  <a:ext uri="{FF2B5EF4-FFF2-40B4-BE49-F238E27FC236}">
                    <a16:creationId xmlns:a16="http://schemas.microsoft.com/office/drawing/2014/main" id="{1CB7C8CB-D989-DD13-D3E8-1055B6DBA4F4}"/>
                  </a:ext>
                </a:extLst>
              </p:cNvPr>
              <p:cNvGrpSpPr/>
              <p:nvPr/>
            </p:nvGrpSpPr>
            <p:grpSpPr>
              <a:xfrm>
                <a:off x="7992197" y="5505794"/>
                <a:ext cx="91819" cy="105697"/>
                <a:chOff x="7992197" y="5505794"/>
                <a:chExt cx="91819" cy="105697"/>
              </a:xfrm>
            </p:grpSpPr>
            <p:sp>
              <p:nvSpPr>
                <p:cNvPr id="1688" name="Freeform: Shape 1687">
                  <a:extLst>
                    <a:ext uri="{FF2B5EF4-FFF2-40B4-BE49-F238E27FC236}">
                      <a16:creationId xmlns:a16="http://schemas.microsoft.com/office/drawing/2014/main" id="{0DE1134F-FFA4-02ED-B286-A1EE118E36D7}"/>
                    </a:ext>
                  </a:extLst>
                </p:cNvPr>
                <p:cNvSpPr/>
                <p:nvPr/>
              </p:nvSpPr>
              <p:spPr>
                <a:xfrm>
                  <a:off x="7992197" y="5505794"/>
                  <a:ext cx="62551" cy="70207"/>
                </a:xfrm>
                <a:custGeom>
                  <a:avLst/>
                  <a:gdLst>
                    <a:gd name="connsiteX0" fmla="*/ 41557 w 62551"/>
                    <a:gd name="connsiteY0" fmla="*/ 18277 h 70207"/>
                    <a:gd name="connsiteX1" fmla="*/ 61216 w 62551"/>
                    <a:gd name="connsiteY1" fmla="*/ 42042 h 70207"/>
                    <a:gd name="connsiteX2" fmla="*/ 55383 w 62551"/>
                    <a:gd name="connsiteY2" fmla="*/ 65735 h 70207"/>
                    <a:gd name="connsiteX3" fmla="*/ 31042 w 62551"/>
                    <a:gd name="connsiteY3" fmla="*/ 67031 h 70207"/>
                    <a:gd name="connsiteX4" fmla="*/ 11310 w 62551"/>
                    <a:gd name="connsiteY4" fmla="*/ 43338 h 70207"/>
                    <a:gd name="connsiteX5" fmla="*/ 1516 w 62551"/>
                    <a:gd name="connsiteY5" fmla="*/ 15397 h 70207"/>
                    <a:gd name="connsiteX6" fmla="*/ 1516 w 62551"/>
                    <a:gd name="connsiteY6" fmla="*/ 850 h 70207"/>
                    <a:gd name="connsiteX7" fmla="*/ 15847 w 62551"/>
                    <a:gd name="connsiteY7" fmla="*/ 3514 h 70207"/>
                    <a:gd name="connsiteX8" fmla="*/ 41485 w 62551"/>
                    <a:gd name="connsiteY8" fmla="*/ 18349 h 7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551" h="70207">
                      <a:moveTo>
                        <a:pt x="41557" y="18277"/>
                      </a:moveTo>
                      <a:cubicBezTo>
                        <a:pt x="50846" y="25119"/>
                        <a:pt x="58336" y="33256"/>
                        <a:pt x="61216" y="42042"/>
                      </a:cubicBezTo>
                      <a:cubicBezTo>
                        <a:pt x="64169" y="50756"/>
                        <a:pt x="62225" y="60118"/>
                        <a:pt x="55383" y="65735"/>
                      </a:cubicBezTo>
                      <a:cubicBezTo>
                        <a:pt x="48614" y="71424"/>
                        <a:pt x="39036" y="71496"/>
                        <a:pt x="31042" y="67031"/>
                      </a:cubicBezTo>
                      <a:cubicBezTo>
                        <a:pt x="22904" y="62638"/>
                        <a:pt x="16280" y="53708"/>
                        <a:pt x="11310" y="43338"/>
                      </a:cubicBezTo>
                      <a:cubicBezTo>
                        <a:pt x="6342" y="32824"/>
                        <a:pt x="3317" y="22886"/>
                        <a:pt x="1516" y="15397"/>
                      </a:cubicBezTo>
                      <a:cubicBezTo>
                        <a:pt x="-284" y="7835"/>
                        <a:pt x="-716" y="2722"/>
                        <a:pt x="1516" y="850"/>
                      </a:cubicBezTo>
                      <a:cubicBezTo>
                        <a:pt x="3821" y="-1022"/>
                        <a:pt x="8790" y="346"/>
                        <a:pt x="15847" y="3514"/>
                      </a:cubicBezTo>
                      <a:cubicBezTo>
                        <a:pt x="22832" y="6755"/>
                        <a:pt x="32122" y="11580"/>
                        <a:pt x="41485" y="183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689" name="Freeform: Shape 1688">
                  <a:extLst>
                    <a:ext uri="{FF2B5EF4-FFF2-40B4-BE49-F238E27FC236}">
                      <a16:creationId xmlns:a16="http://schemas.microsoft.com/office/drawing/2014/main" id="{C8A75E09-3196-12ED-C95A-BDDBD2A0C25A}"/>
                    </a:ext>
                  </a:extLst>
                </p:cNvPr>
                <p:cNvSpPr/>
                <p:nvPr/>
              </p:nvSpPr>
              <p:spPr>
                <a:xfrm rot="-2377200">
                  <a:off x="8045082" y="5566139"/>
                  <a:ext cx="27005" cy="37519"/>
                </a:xfrm>
                <a:custGeom>
                  <a:avLst/>
                  <a:gdLst>
                    <a:gd name="connsiteX0" fmla="*/ 0 w 27005"/>
                    <a:gd name="connsiteY0" fmla="*/ 0 h 37519"/>
                    <a:gd name="connsiteX1" fmla="*/ 27005 w 27005"/>
                    <a:gd name="connsiteY1" fmla="*/ 0 h 37519"/>
                    <a:gd name="connsiteX2" fmla="*/ 27005 w 27005"/>
                    <a:gd name="connsiteY2" fmla="*/ 37520 h 37519"/>
                    <a:gd name="connsiteX3" fmla="*/ 0 w 27005"/>
                    <a:gd name="connsiteY3" fmla="*/ 37520 h 3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05" h="37519">
                      <a:moveTo>
                        <a:pt x="0" y="0"/>
                      </a:moveTo>
                      <a:lnTo>
                        <a:pt x="27005" y="0"/>
                      </a:lnTo>
                      <a:lnTo>
                        <a:pt x="27005" y="37520"/>
                      </a:lnTo>
                      <a:lnTo>
                        <a:pt x="0" y="3752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690" name="Graphic 6">
                  <a:extLst>
                    <a:ext uri="{FF2B5EF4-FFF2-40B4-BE49-F238E27FC236}">
                      <a16:creationId xmlns:a16="http://schemas.microsoft.com/office/drawing/2014/main" id="{A0C1D58E-652F-C2E2-4EDD-B904984B80FF}"/>
                    </a:ext>
                  </a:extLst>
                </p:cNvPr>
                <p:cNvGrpSpPr/>
                <p:nvPr/>
              </p:nvGrpSpPr>
              <p:grpSpPr>
                <a:xfrm>
                  <a:off x="8062144" y="5591529"/>
                  <a:ext cx="21872" cy="19962"/>
                  <a:chOff x="8062144" y="5591529"/>
                  <a:chExt cx="21872" cy="19962"/>
                </a:xfrm>
                <a:solidFill>
                  <a:srgbClr val="333333"/>
                </a:solidFill>
              </p:grpSpPr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A7AA8AB4-FC10-DBEF-7DFE-0C97F864DBB9}"/>
                      </a:ext>
                    </a:extLst>
                  </p:cNvPr>
                  <p:cNvSpPr/>
                  <p:nvPr/>
                </p:nvSpPr>
                <p:spPr>
                  <a:xfrm>
                    <a:off x="8062144" y="5591529"/>
                    <a:ext cx="18445" cy="15785"/>
                  </a:xfrm>
                  <a:custGeom>
                    <a:avLst/>
                    <a:gdLst>
                      <a:gd name="connsiteX0" fmla="*/ 18091 w 18445"/>
                      <a:gd name="connsiteY0" fmla="*/ 560 h 15785"/>
                      <a:gd name="connsiteX1" fmla="*/ 17802 w 18445"/>
                      <a:gd name="connsiteY1" fmla="*/ 2720 h 15785"/>
                      <a:gd name="connsiteX2" fmla="*/ 2535 w 18445"/>
                      <a:gd name="connsiteY2" fmla="*/ 15394 h 15785"/>
                      <a:gd name="connsiteX3" fmla="*/ 303 w 18445"/>
                      <a:gd name="connsiteY3" fmla="*/ 15250 h 15785"/>
                      <a:gd name="connsiteX4" fmla="*/ 303 w 18445"/>
                      <a:gd name="connsiteY4" fmla="*/ 15250 h 15785"/>
                      <a:gd name="connsiteX5" fmla="*/ 591 w 18445"/>
                      <a:gd name="connsiteY5" fmla="*/ 13018 h 15785"/>
                      <a:gd name="connsiteX6" fmla="*/ 15858 w 18445"/>
                      <a:gd name="connsiteY6" fmla="*/ 415 h 15785"/>
                      <a:gd name="connsiteX7" fmla="*/ 18091 w 18445"/>
                      <a:gd name="connsiteY7" fmla="*/ 560 h 15785"/>
                      <a:gd name="connsiteX8" fmla="*/ 18091 w 18445"/>
                      <a:gd name="connsiteY8" fmla="*/ 560 h 15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45" h="15785">
                        <a:moveTo>
                          <a:pt x="18091" y="560"/>
                        </a:moveTo>
                        <a:cubicBezTo>
                          <a:pt x="18667" y="1208"/>
                          <a:pt x="18522" y="2216"/>
                          <a:pt x="17802" y="2720"/>
                        </a:cubicBezTo>
                        <a:lnTo>
                          <a:pt x="2535" y="15394"/>
                        </a:lnTo>
                        <a:cubicBezTo>
                          <a:pt x="1816" y="15971"/>
                          <a:pt x="807" y="15899"/>
                          <a:pt x="303" y="15250"/>
                        </a:cubicBezTo>
                        <a:lnTo>
                          <a:pt x="303" y="15250"/>
                        </a:lnTo>
                        <a:cubicBezTo>
                          <a:pt x="-201" y="14602"/>
                          <a:pt x="-57" y="13594"/>
                          <a:pt x="591" y="13018"/>
                        </a:cubicBezTo>
                        <a:lnTo>
                          <a:pt x="15858" y="415"/>
                        </a:lnTo>
                        <a:cubicBezTo>
                          <a:pt x="16579" y="-160"/>
                          <a:pt x="17586" y="-160"/>
                          <a:pt x="18091" y="560"/>
                        </a:cubicBezTo>
                        <a:lnTo>
                          <a:pt x="18091" y="56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A03E7D7D-4E16-A727-1CD8-C2C70AA63A98}"/>
                      </a:ext>
                    </a:extLst>
                  </p:cNvPr>
                  <p:cNvSpPr/>
                  <p:nvPr/>
                </p:nvSpPr>
                <p:spPr>
                  <a:xfrm>
                    <a:off x="8063778" y="5593570"/>
                    <a:ext cx="18468" cy="15760"/>
                  </a:xfrm>
                  <a:custGeom>
                    <a:avLst/>
                    <a:gdLst>
                      <a:gd name="connsiteX0" fmla="*/ 18113 w 18468"/>
                      <a:gd name="connsiteY0" fmla="*/ 535 h 15760"/>
                      <a:gd name="connsiteX1" fmla="*/ 17824 w 18468"/>
                      <a:gd name="connsiteY1" fmla="*/ 2767 h 15760"/>
                      <a:gd name="connsiteX2" fmla="*/ 2557 w 18468"/>
                      <a:gd name="connsiteY2" fmla="*/ 15370 h 15760"/>
                      <a:gd name="connsiteX3" fmla="*/ 325 w 18468"/>
                      <a:gd name="connsiteY3" fmla="*/ 15226 h 15760"/>
                      <a:gd name="connsiteX4" fmla="*/ 325 w 18468"/>
                      <a:gd name="connsiteY4" fmla="*/ 15226 h 15760"/>
                      <a:gd name="connsiteX5" fmla="*/ 613 w 18468"/>
                      <a:gd name="connsiteY5" fmla="*/ 12993 h 15760"/>
                      <a:gd name="connsiteX6" fmla="*/ 15881 w 18468"/>
                      <a:gd name="connsiteY6" fmla="*/ 391 h 15760"/>
                      <a:gd name="connsiteX7" fmla="*/ 18113 w 18468"/>
                      <a:gd name="connsiteY7" fmla="*/ 535 h 15760"/>
                      <a:gd name="connsiteX8" fmla="*/ 18113 w 18468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68" h="15760">
                        <a:moveTo>
                          <a:pt x="18113" y="535"/>
                        </a:moveTo>
                        <a:cubicBezTo>
                          <a:pt x="18688" y="1183"/>
                          <a:pt x="18545" y="2191"/>
                          <a:pt x="17824" y="2767"/>
                        </a:cubicBezTo>
                        <a:lnTo>
                          <a:pt x="2557" y="15370"/>
                        </a:lnTo>
                        <a:cubicBezTo>
                          <a:pt x="1837" y="15946"/>
                          <a:pt x="829" y="15874"/>
                          <a:pt x="325" y="15226"/>
                        </a:cubicBezTo>
                        <a:lnTo>
                          <a:pt x="325" y="15226"/>
                        </a:lnTo>
                        <a:cubicBezTo>
                          <a:pt x="-179" y="14577"/>
                          <a:pt x="-107" y="13569"/>
                          <a:pt x="613" y="12993"/>
                        </a:cubicBezTo>
                        <a:lnTo>
                          <a:pt x="15881" y="391"/>
                        </a:lnTo>
                        <a:cubicBezTo>
                          <a:pt x="16601" y="-186"/>
                          <a:pt x="17609" y="-113"/>
                          <a:pt x="18113" y="535"/>
                        </a:cubicBezTo>
                        <a:lnTo>
                          <a:pt x="18113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8EB18744-F661-8E29-6D08-F6396BB8D1AA}"/>
                      </a:ext>
                    </a:extLst>
                  </p:cNvPr>
                  <p:cNvSpPr/>
                  <p:nvPr/>
                </p:nvSpPr>
                <p:spPr>
                  <a:xfrm>
                    <a:off x="8065600" y="5595731"/>
                    <a:ext cx="18415" cy="15760"/>
                  </a:xfrm>
                  <a:custGeom>
                    <a:avLst/>
                    <a:gdLst>
                      <a:gd name="connsiteX0" fmla="*/ 18091 w 18415"/>
                      <a:gd name="connsiteY0" fmla="*/ 535 h 15760"/>
                      <a:gd name="connsiteX1" fmla="*/ 17802 w 18415"/>
                      <a:gd name="connsiteY1" fmla="*/ 2767 h 15760"/>
                      <a:gd name="connsiteX2" fmla="*/ 2535 w 18415"/>
                      <a:gd name="connsiteY2" fmla="*/ 15370 h 15760"/>
                      <a:gd name="connsiteX3" fmla="*/ 303 w 18415"/>
                      <a:gd name="connsiteY3" fmla="*/ 15226 h 15760"/>
                      <a:gd name="connsiteX4" fmla="*/ 303 w 18415"/>
                      <a:gd name="connsiteY4" fmla="*/ 15226 h 15760"/>
                      <a:gd name="connsiteX5" fmla="*/ 591 w 18415"/>
                      <a:gd name="connsiteY5" fmla="*/ 12993 h 15760"/>
                      <a:gd name="connsiteX6" fmla="*/ 15859 w 18415"/>
                      <a:gd name="connsiteY6" fmla="*/ 391 h 15760"/>
                      <a:gd name="connsiteX7" fmla="*/ 18091 w 18415"/>
                      <a:gd name="connsiteY7" fmla="*/ 535 h 15760"/>
                      <a:gd name="connsiteX8" fmla="*/ 18091 w 18415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60">
                        <a:moveTo>
                          <a:pt x="18091" y="535"/>
                        </a:moveTo>
                        <a:cubicBezTo>
                          <a:pt x="18594" y="1183"/>
                          <a:pt x="18523" y="2191"/>
                          <a:pt x="17802" y="2767"/>
                        </a:cubicBezTo>
                        <a:lnTo>
                          <a:pt x="2535" y="15370"/>
                        </a:lnTo>
                        <a:cubicBezTo>
                          <a:pt x="1816" y="15946"/>
                          <a:pt x="879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8"/>
                          <a:pt x="-57" y="13569"/>
                          <a:pt x="591" y="12993"/>
                        </a:cubicBezTo>
                        <a:lnTo>
                          <a:pt x="15859" y="391"/>
                        </a:lnTo>
                        <a:cubicBezTo>
                          <a:pt x="16579" y="-186"/>
                          <a:pt x="17587" y="-113"/>
                          <a:pt x="18091" y="535"/>
                        </a:cubicBezTo>
                        <a:lnTo>
                          <a:pt x="18091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1" name="Graphic 6">
                  <a:extLst>
                    <a:ext uri="{FF2B5EF4-FFF2-40B4-BE49-F238E27FC236}">
                      <a16:creationId xmlns:a16="http://schemas.microsoft.com/office/drawing/2014/main" id="{259E740C-628A-F4D8-906D-F97F5AD8E0E4}"/>
                    </a:ext>
                  </a:extLst>
                </p:cNvPr>
                <p:cNvGrpSpPr/>
                <p:nvPr/>
              </p:nvGrpSpPr>
              <p:grpSpPr>
                <a:xfrm>
                  <a:off x="8024675" y="5546269"/>
                  <a:ext cx="28194" cy="29039"/>
                  <a:chOff x="8024675" y="5546269"/>
                  <a:chExt cx="28194" cy="29039"/>
                </a:xfrm>
                <a:noFill/>
              </p:grpSpPr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DE783EAF-42FA-D70F-D686-B3670BFC5950}"/>
                      </a:ext>
                    </a:extLst>
                  </p:cNvPr>
                  <p:cNvSpPr/>
                  <p:nvPr/>
                </p:nvSpPr>
                <p:spPr>
                  <a:xfrm>
                    <a:off x="8025072" y="5556658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37EDC5DF-A6BB-F04F-3D43-52713694047F}"/>
                      </a:ext>
                    </a:extLst>
                  </p:cNvPr>
                  <p:cNvSpPr/>
                  <p:nvPr/>
                </p:nvSpPr>
                <p:spPr>
                  <a:xfrm>
                    <a:off x="8037458" y="5546432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5" name="Freeform: Shape 1694">
                    <a:extLst>
                      <a:ext uri="{FF2B5EF4-FFF2-40B4-BE49-F238E27FC236}">
                        <a16:creationId xmlns:a16="http://schemas.microsoft.com/office/drawing/2014/main" id="{E7D16C8A-FD9E-B7C8-C684-7416805D1449}"/>
                      </a:ext>
                    </a:extLst>
                  </p:cNvPr>
                  <p:cNvSpPr/>
                  <p:nvPr/>
                </p:nvSpPr>
                <p:spPr>
                  <a:xfrm>
                    <a:off x="8024675" y="5546269"/>
                    <a:ext cx="12854" cy="10460"/>
                  </a:xfrm>
                  <a:custGeom>
                    <a:avLst/>
                    <a:gdLst>
                      <a:gd name="connsiteX0" fmla="*/ 396 w 12854"/>
                      <a:gd name="connsiteY0" fmla="*/ 10460 h 10460"/>
                      <a:gd name="connsiteX1" fmla="*/ 541 w 12854"/>
                      <a:gd name="connsiteY1" fmla="*/ 7652 h 10460"/>
                      <a:gd name="connsiteX2" fmla="*/ 3925 w 12854"/>
                      <a:gd name="connsiteY2" fmla="*/ 6860 h 10460"/>
                      <a:gd name="connsiteX3" fmla="*/ 5942 w 12854"/>
                      <a:gd name="connsiteY3" fmla="*/ 8372 h 10460"/>
                      <a:gd name="connsiteX4" fmla="*/ 4861 w 12854"/>
                      <a:gd name="connsiteY4" fmla="*/ 8732 h 10460"/>
                      <a:gd name="connsiteX5" fmla="*/ 4285 w 12854"/>
                      <a:gd name="connsiteY5" fmla="*/ 4627 h 10460"/>
                      <a:gd name="connsiteX6" fmla="*/ 8678 w 12854"/>
                      <a:gd name="connsiteY6" fmla="*/ 6788 h 10460"/>
                      <a:gd name="connsiteX7" fmla="*/ 7382 w 12854"/>
                      <a:gd name="connsiteY7" fmla="*/ 2971 h 10460"/>
                      <a:gd name="connsiteX8" fmla="*/ 11487 w 12854"/>
                      <a:gd name="connsiteY8" fmla="*/ 5347 h 10460"/>
                      <a:gd name="connsiteX9" fmla="*/ 9110 w 12854"/>
                      <a:gd name="connsiteY9" fmla="*/ 2683 h 10460"/>
                      <a:gd name="connsiteX10" fmla="*/ 12855 w 12854"/>
                      <a:gd name="connsiteY10" fmla="*/ 234 h 10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854" h="10460">
                        <a:moveTo>
                          <a:pt x="396" y="10460"/>
                        </a:moveTo>
                        <a:cubicBezTo>
                          <a:pt x="108" y="9740"/>
                          <a:pt x="-396" y="9020"/>
                          <a:pt x="541" y="7652"/>
                        </a:cubicBezTo>
                        <a:cubicBezTo>
                          <a:pt x="1188" y="6643"/>
                          <a:pt x="2845" y="6571"/>
                          <a:pt x="3925" y="6860"/>
                        </a:cubicBezTo>
                        <a:cubicBezTo>
                          <a:pt x="4717" y="7076"/>
                          <a:pt x="5581" y="7652"/>
                          <a:pt x="5942" y="8372"/>
                        </a:cubicBezTo>
                        <a:cubicBezTo>
                          <a:pt x="6374" y="9236"/>
                          <a:pt x="5294" y="9020"/>
                          <a:pt x="4861" y="8732"/>
                        </a:cubicBezTo>
                        <a:cubicBezTo>
                          <a:pt x="3566" y="8012"/>
                          <a:pt x="2773" y="5563"/>
                          <a:pt x="4285" y="4627"/>
                        </a:cubicBezTo>
                        <a:cubicBezTo>
                          <a:pt x="5366" y="3907"/>
                          <a:pt x="9039" y="5059"/>
                          <a:pt x="8678" y="6788"/>
                        </a:cubicBezTo>
                        <a:cubicBezTo>
                          <a:pt x="8534" y="7435"/>
                          <a:pt x="5005" y="4699"/>
                          <a:pt x="7382" y="2971"/>
                        </a:cubicBezTo>
                        <a:cubicBezTo>
                          <a:pt x="8462" y="2107"/>
                          <a:pt x="11919" y="3835"/>
                          <a:pt x="11487" y="5347"/>
                        </a:cubicBezTo>
                        <a:cubicBezTo>
                          <a:pt x="10839" y="7435"/>
                          <a:pt x="8750" y="4051"/>
                          <a:pt x="9110" y="2683"/>
                        </a:cubicBezTo>
                        <a:cubicBezTo>
                          <a:pt x="9470" y="1387"/>
                          <a:pt x="11343" y="-702"/>
                          <a:pt x="12855" y="234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71182521-C89B-5418-D05C-A5BF680E24C4}"/>
                    </a:ext>
                  </a:extLst>
                </p:cNvPr>
                <p:cNvSpPr/>
                <p:nvPr/>
              </p:nvSpPr>
              <p:spPr>
                <a:xfrm>
                  <a:off x="8072289" y="5602386"/>
                  <a:ext cx="7802" cy="7010"/>
                </a:xfrm>
                <a:custGeom>
                  <a:avLst/>
                  <a:gdLst>
                    <a:gd name="connsiteX0" fmla="*/ 7441 w 7802"/>
                    <a:gd name="connsiteY0" fmla="*/ 577 h 7010"/>
                    <a:gd name="connsiteX1" fmla="*/ 7226 w 7802"/>
                    <a:gd name="connsiteY1" fmla="*/ 2882 h 7010"/>
                    <a:gd name="connsiteX2" fmla="*/ 2689 w 7802"/>
                    <a:gd name="connsiteY2" fmla="*/ 6626 h 7010"/>
                    <a:gd name="connsiteX3" fmla="*/ 384 w 7802"/>
                    <a:gd name="connsiteY3" fmla="*/ 6410 h 7010"/>
                    <a:gd name="connsiteX4" fmla="*/ 384 w 7802"/>
                    <a:gd name="connsiteY4" fmla="*/ 6410 h 7010"/>
                    <a:gd name="connsiteX5" fmla="*/ 600 w 7802"/>
                    <a:gd name="connsiteY5" fmla="*/ 4106 h 7010"/>
                    <a:gd name="connsiteX6" fmla="*/ 5137 w 7802"/>
                    <a:gd name="connsiteY6" fmla="*/ 361 h 7010"/>
                    <a:gd name="connsiteX7" fmla="*/ 7441 w 7802"/>
                    <a:gd name="connsiteY7" fmla="*/ 577 h 7010"/>
                    <a:gd name="connsiteX8" fmla="*/ 7441 w 7802"/>
                    <a:gd name="connsiteY8" fmla="*/ 577 h 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02" h="7010">
                      <a:moveTo>
                        <a:pt x="7441" y="577"/>
                      </a:moveTo>
                      <a:cubicBezTo>
                        <a:pt x="8018" y="1297"/>
                        <a:pt x="7874" y="2305"/>
                        <a:pt x="7226" y="2882"/>
                      </a:cubicBezTo>
                      <a:lnTo>
                        <a:pt x="2689" y="6626"/>
                      </a:lnTo>
                      <a:cubicBezTo>
                        <a:pt x="1969" y="7202"/>
                        <a:pt x="960" y="7130"/>
                        <a:pt x="384" y="6410"/>
                      </a:cubicBezTo>
                      <a:lnTo>
                        <a:pt x="384" y="6410"/>
                      </a:lnTo>
                      <a:cubicBezTo>
                        <a:pt x="-192" y="5690"/>
                        <a:pt x="-120" y="4682"/>
                        <a:pt x="600" y="4106"/>
                      </a:cubicBezTo>
                      <a:lnTo>
                        <a:pt x="5137" y="361"/>
                      </a:lnTo>
                      <a:cubicBezTo>
                        <a:pt x="5857" y="-215"/>
                        <a:pt x="6865" y="-71"/>
                        <a:pt x="7441" y="577"/>
                      </a:cubicBezTo>
                      <a:lnTo>
                        <a:pt x="7441" y="5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98" name="Graphic 6">
                <a:extLst>
                  <a:ext uri="{FF2B5EF4-FFF2-40B4-BE49-F238E27FC236}">
                    <a16:creationId xmlns:a16="http://schemas.microsoft.com/office/drawing/2014/main" id="{66211B26-4E40-A0A0-18E7-38FD29691903}"/>
                  </a:ext>
                </a:extLst>
              </p:cNvPr>
              <p:cNvGrpSpPr/>
              <p:nvPr/>
            </p:nvGrpSpPr>
            <p:grpSpPr>
              <a:xfrm>
                <a:off x="8900832" y="5483880"/>
                <a:ext cx="89266" cy="103421"/>
                <a:chOff x="8900832" y="5483880"/>
                <a:chExt cx="89266" cy="103421"/>
              </a:xfrm>
            </p:grpSpPr>
            <p:sp>
              <p:nvSpPr>
                <p:cNvPr id="1677" name="Freeform: Shape 1676">
                  <a:extLst>
                    <a:ext uri="{FF2B5EF4-FFF2-40B4-BE49-F238E27FC236}">
                      <a16:creationId xmlns:a16="http://schemas.microsoft.com/office/drawing/2014/main" id="{D5F4DCFD-3B73-33B5-576F-7E3C8B3A8A91}"/>
                    </a:ext>
                  </a:extLst>
                </p:cNvPr>
                <p:cNvSpPr/>
                <p:nvPr/>
              </p:nvSpPr>
              <p:spPr>
                <a:xfrm>
                  <a:off x="8900832" y="5483880"/>
                  <a:ext cx="62551" cy="70294"/>
                </a:xfrm>
                <a:custGeom>
                  <a:avLst/>
                  <a:gdLst>
                    <a:gd name="connsiteX0" fmla="*/ 41556 w 62551"/>
                    <a:gd name="connsiteY0" fmla="*/ 18263 h 70294"/>
                    <a:gd name="connsiteX1" fmla="*/ 61216 w 62551"/>
                    <a:gd name="connsiteY1" fmla="*/ 42100 h 70294"/>
                    <a:gd name="connsiteX2" fmla="*/ 55383 w 62551"/>
                    <a:gd name="connsiteY2" fmla="*/ 65792 h 70294"/>
                    <a:gd name="connsiteX3" fmla="*/ 31042 w 62551"/>
                    <a:gd name="connsiteY3" fmla="*/ 67088 h 70294"/>
                    <a:gd name="connsiteX4" fmla="*/ 11311 w 62551"/>
                    <a:gd name="connsiteY4" fmla="*/ 43396 h 70294"/>
                    <a:gd name="connsiteX5" fmla="*/ 1517 w 62551"/>
                    <a:gd name="connsiteY5" fmla="*/ 15454 h 70294"/>
                    <a:gd name="connsiteX6" fmla="*/ 1517 w 62551"/>
                    <a:gd name="connsiteY6" fmla="*/ 836 h 70294"/>
                    <a:gd name="connsiteX7" fmla="*/ 15848 w 62551"/>
                    <a:gd name="connsiteY7" fmla="*/ 3500 h 70294"/>
                    <a:gd name="connsiteX8" fmla="*/ 41484 w 62551"/>
                    <a:gd name="connsiteY8" fmla="*/ 18335 h 70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551" h="70294">
                      <a:moveTo>
                        <a:pt x="41556" y="18263"/>
                      </a:moveTo>
                      <a:cubicBezTo>
                        <a:pt x="50846" y="25105"/>
                        <a:pt x="58335" y="33242"/>
                        <a:pt x="61216" y="42100"/>
                      </a:cubicBezTo>
                      <a:cubicBezTo>
                        <a:pt x="64169" y="50742"/>
                        <a:pt x="62224" y="60175"/>
                        <a:pt x="55383" y="65792"/>
                      </a:cubicBezTo>
                      <a:cubicBezTo>
                        <a:pt x="48613" y="71482"/>
                        <a:pt x="39036" y="71625"/>
                        <a:pt x="31042" y="67088"/>
                      </a:cubicBezTo>
                      <a:cubicBezTo>
                        <a:pt x="22905" y="62696"/>
                        <a:pt x="16279" y="53766"/>
                        <a:pt x="11311" y="43396"/>
                      </a:cubicBezTo>
                      <a:cubicBezTo>
                        <a:pt x="6341" y="32882"/>
                        <a:pt x="3317" y="22944"/>
                        <a:pt x="1517" y="15454"/>
                      </a:cubicBezTo>
                      <a:cubicBezTo>
                        <a:pt x="-284" y="7893"/>
                        <a:pt x="-716" y="2780"/>
                        <a:pt x="1517" y="836"/>
                      </a:cubicBezTo>
                      <a:cubicBezTo>
                        <a:pt x="3821" y="-1037"/>
                        <a:pt x="8790" y="404"/>
                        <a:pt x="15848" y="3500"/>
                      </a:cubicBezTo>
                      <a:cubicBezTo>
                        <a:pt x="22833" y="6741"/>
                        <a:pt x="32123" y="11494"/>
                        <a:pt x="41484" y="183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" name="Freeform: Shape 1677">
                  <a:extLst>
                    <a:ext uri="{FF2B5EF4-FFF2-40B4-BE49-F238E27FC236}">
                      <a16:creationId xmlns:a16="http://schemas.microsoft.com/office/drawing/2014/main" id="{22E569C6-38C5-A1F7-5CBA-2D28ACBC4DD5}"/>
                    </a:ext>
                  </a:extLst>
                </p:cNvPr>
                <p:cNvSpPr/>
                <p:nvPr/>
              </p:nvSpPr>
              <p:spPr>
                <a:xfrm rot="-2378401">
                  <a:off x="8951288" y="5542215"/>
                  <a:ext cx="27005" cy="37519"/>
                </a:xfrm>
                <a:custGeom>
                  <a:avLst/>
                  <a:gdLst>
                    <a:gd name="connsiteX0" fmla="*/ 0 w 27005"/>
                    <a:gd name="connsiteY0" fmla="*/ 0 h 37519"/>
                    <a:gd name="connsiteX1" fmla="*/ 27005 w 27005"/>
                    <a:gd name="connsiteY1" fmla="*/ 0 h 37519"/>
                    <a:gd name="connsiteX2" fmla="*/ 27005 w 27005"/>
                    <a:gd name="connsiteY2" fmla="*/ 37520 h 37519"/>
                    <a:gd name="connsiteX3" fmla="*/ 0 w 27005"/>
                    <a:gd name="connsiteY3" fmla="*/ 37520 h 3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05" h="37519">
                      <a:moveTo>
                        <a:pt x="0" y="0"/>
                      </a:moveTo>
                      <a:lnTo>
                        <a:pt x="27005" y="0"/>
                      </a:lnTo>
                      <a:lnTo>
                        <a:pt x="27005" y="37520"/>
                      </a:lnTo>
                      <a:lnTo>
                        <a:pt x="0" y="3752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79" name="Graphic 6">
                  <a:extLst>
                    <a:ext uri="{FF2B5EF4-FFF2-40B4-BE49-F238E27FC236}">
                      <a16:creationId xmlns:a16="http://schemas.microsoft.com/office/drawing/2014/main" id="{7C9C81B1-15F2-6604-C799-498FF045A096}"/>
                    </a:ext>
                  </a:extLst>
                </p:cNvPr>
                <p:cNvGrpSpPr/>
                <p:nvPr/>
              </p:nvGrpSpPr>
              <p:grpSpPr>
                <a:xfrm>
                  <a:off x="8968226" y="5567357"/>
                  <a:ext cx="21872" cy="19944"/>
                  <a:chOff x="8968226" y="5567357"/>
                  <a:chExt cx="21872" cy="19944"/>
                </a:xfrm>
                <a:solidFill>
                  <a:srgbClr val="333333"/>
                </a:solidFill>
              </p:grpSpPr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58B23FDA-FA3F-93E2-1997-59664541B499}"/>
                      </a:ext>
                    </a:extLst>
                  </p:cNvPr>
                  <p:cNvSpPr/>
                  <p:nvPr/>
                </p:nvSpPr>
                <p:spPr>
                  <a:xfrm>
                    <a:off x="8968226" y="5567357"/>
                    <a:ext cx="18446" cy="15760"/>
                  </a:xfrm>
                  <a:custGeom>
                    <a:avLst/>
                    <a:gdLst>
                      <a:gd name="connsiteX0" fmla="*/ 18090 w 18446"/>
                      <a:gd name="connsiteY0" fmla="*/ 535 h 15760"/>
                      <a:gd name="connsiteX1" fmla="*/ 17803 w 18446"/>
                      <a:gd name="connsiteY1" fmla="*/ 2767 h 15760"/>
                      <a:gd name="connsiteX2" fmla="*/ 2536 w 18446"/>
                      <a:gd name="connsiteY2" fmla="*/ 15370 h 15760"/>
                      <a:gd name="connsiteX3" fmla="*/ 303 w 18446"/>
                      <a:gd name="connsiteY3" fmla="*/ 15226 h 15760"/>
                      <a:gd name="connsiteX4" fmla="*/ 303 w 18446"/>
                      <a:gd name="connsiteY4" fmla="*/ 15226 h 15760"/>
                      <a:gd name="connsiteX5" fmla="*/ 591 w 18446"/>
                      <a:gd name="connsiteY5" fmla="*/ 12993 h 15760"/>
                      <a:gd name="connsiteX6" fmla="*/ 15858 w 18446"/>
                      <a:gd name="connsiteY6" fmla="*/ 391 h 15760"/>
                      <a:gd name="connsiteX7" fmla="*/ 18090 w 18446"/>
                      <a:gd name="connsiteY7" fmla="*/ 535 h 15760"/>
                      <a:gd name="connsiteX8" fmla="*/ 18090 w 18446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46" h="15760">
                        <a:moveTo>
                          <a:pt x="18090" y="535"/>
                        </a:moveTo>
                        <a:cubicBezTo>
                          <a:pt x="18667" y="1183"/>
                          <a:pt x="18523" y="2191"/>
                          <a:pt x="17803" y="2767"/>
                        </a:cubicBezTo>
                        <a:lnTo>
                          <a:pt x="2536" y="15370"/>
                        </a:lnTo>
                        <a:cubicBezTo>
                          <a:pt x="1815" y="15946"/>
                          <a:pt x="808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8"/>
                          <a:pt x="-57" y="13569"/>
                          <a:pt x="591" y="12993"/>
                        </a:cubicBezTo>
                        <a:lnTo>
                          <a:pt x="15858" y="391"/>
                        </a:lnTo>
                        <a:cubicBezTo>
                          <a:pt x="16578" y="-186"/>
                          <a:pt x="17515" y="-113"/>
                          <a:pt x="18090" y="535"/>
                        </a:cubicBezTo>
                        <a:lnTo>
                          <a:pt x="18090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780E84A2-A527-99F6-6719-B16391157D86}"/>
                      </a:ext>
                    </a:extLst>
                  </p:cNvPr>
                  <p:cNvSpPr/>
                  <p:nvPr/>
                </p:nvSpPr>
                <p:spPr>
                  <a:xfrm>
                    <a:off x="8969861" y="5569446"/>
                    <a:ext cx="18415" cy="15760"/>
                  </a:xfrm>
                  <a:custGeom>
                    <a:avLst/>
                    <a:gdLst>
                      <a:gd name="connsiteX0" fmla="*/ 18112 w 18415"/>
                      <a:gd name="connsiteY0" fmla="*/ 462 h 15760"/>
                      <a:gd name="connsiteX1" fmla="*/ 17825 w 18415"/>
                      <a:gd name="connsiteY1" fmla="*/ 2695 h 15760"/>
                      <a:gd name="connsiteX2" fmla="*/ 2558 w 18415"/>
                      <a:gd name="connsiteY2" fmla="*/ 15369 h 15760"/>
                      <a:gd name="connsiteX3" fmla="*/ 325 w 18415"/>
                      <a:gd name="connsiteY3" fmla="*/ 15226 h 15760"/>
                      <a:gd name="connsiteX4" fmla="*/ 325 w 18415"/>
                      <a:gd name="connsiteY4" fmla="*/ 15226 h 15760"/>
                      <a:gd name="connsiteX5" fmla="*/ 613 w 18415"/>
                      <a:gd name="connsiteY5" fmla="*/ 12993 h 15760"/>
                      <a:gd name="connsiteX6" fmla="*/ 15880 w 18415"/>
                      <a:gd name="connsiteY6" fmla="*/ 391 h 15760"/>
                      <a:gd name="connsiteX7" fmla="*/ 18112 w 18415"/>
                      <a:gd name="connsiteY7" fmla="*/ 534 h 15760"/>
                      <a:gd name="connsiteX8" fmla="*/ 18112 w 18415"/>
                      <a:gd name="connsiteY8" fmla="*/ 534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60">
                        <a:moveTo>
                          <a:pt x="18112" y="462"/>
                        </a:moveTo>
                        <a:cubicBezTo>
                          <a:pt x="18617" y="1111"/>
                          <a:pt x="18472" y="2119"/>
                          <a:pt x="17825" y="2695"/>
                        </a:cubicBezTo>
                        <a:lnTo>
                          <a:pt x="2558" y="15369"/>
                        </a:lnTo>
                        <a:cubicBezTo>
                          <a:pt x="1838" y="15946"/>
                          <a:pt x="829" y="15874"/>
                          <a:pt x="325" y="15226"/>
                        </a:cubicBezTo>
                        <a:lnTo>
                          <a:pt x="325" y="15226"/>
                        </a:lnTo>
                        <a:cubicBezTo>
                          <a:pt x="-179" y="14577"/>
                          <a:pt x="-107" y="13569"/>
                          <a:pt x="613" y="12993"/>
                        </a:cubicBezTo>
                        <a:lnTo>
                          <a:pt x="15880" y="391"/>
                        </a:lnTo>
                        <a:cubicBezTo>
                          <a:pt x="16600" y="-185"/>
                          <a:pt x="17608" y="-113"/>
                          <a:pt x="18112" y="534"/>
                        </a:cubicBezTo>
                        <a:lnTo>
                          <a:pt x="18112" y="5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7D706D68-1B6C-038C-70EE-CBFF2E2E0524}"/>
                      </a:ext>
                    </a:extLst>
                  </p:cNvPr>
                  <p:cNvSpPr/>
                  <p:nvPr/>
                </p:nvSpPr>
                <p:spPr>
                  <a:xfrm>
                    <a:off x="8971683" y="5571599"/>
                    <a:ext cx="18415" cy="15702"/>
                  </a:xfrm>
                  <a:custGeom>
                    <a:avLst/>
                    <a:gdLst>
                      <a:gd name="connsiteX0" fmla="*/ 18090 w 18415"/>
                      <a:gd name="connsiteY0" fmla="*/ 470 h 15702"/>
                      <a:gd name="connsiteX1" fmla="*/ 17803 w 18415"/>
                      <a:gd name="connsiteY1" fmla="*/ 2702 h 15702"/>
                      <a:gd name="connsiteX2" fmla="*/ 2536 w 18415"/>
                      <a:gd name="connsiteY2" fmla="*/ 15305 h 15702"/>
                      <a:gd name="connsiteX3" fmla="*/ 303 w 18415"/>
                      <a:gd name="connsiteY3" fmla="*/ 15233 h 15702"/>
                      <a:gd name="connsiteX4" fmla="*/ 303 w 18415"/>
                      <a:gd name="connsiteY4" fmla="*/ 15233 h 15702"/>
                      <a:gd name="connsiteX5" fmla="*/ 591 w 18415"/>
                      <a:gd name="connsiteY5" fmla="*/ 13000 h 15702"/>
                      <a:gd name="connsiteX6" fmla="*/ 15858 w 18415"/>
                      <a:gd name="connsiteY6" fmla="*/ 398 h 15702"/>
                      <a:gd name="connsiteX7" fmla="*/ 18090 w 18415"/>
                      <a:gd name="connsiteY7" fmla="*/ 470 h 15702"/>
                      <a:gd name="connsiteX8" fmla="*/ 18090 w 18415"/>
                      <a:gd name="connsiteY8" fmla="*/ 470 h 15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02">
                        <a:moveTo>
                          <a:pt x="18090" y="470"/>
                        </a:moveTo>
                        <a:cubicBezTo>
                          <a:pt x="18595" y="1118"/>
                          <a:pt x="18523" y="2126"/>
                          <a:pt x="17803" y="2702"/>
                        </a:cubicBezTo>
                        <a:lnTo>
                          <a:pt x="2536" y="15305"/>
                        </a:lnTo>
                        <a:cubicBezTo>
                          <a:pt x="1816" y="15881"/>
                          <a:pt x="807" y="15809"/>
                          <a:pt x="303" y="15233"/>
                        </a:cubicBezTo>
                        <a:lnTo>
                          <a:pt x="303" y="15233"/>
                        </a:lnTo>
                        <a:cubicBezTo>
                          <a:pt x="-201" y="14584"/>
                          <a:pt x="-57" y="13576"/>
                          <a:pt x="591" y="13000"/>
                        </a:cubicBezTo>
                        <a:lnTo>
                          <a:pt x="15858" y="398"/>
                        </a:lnTo>
                        <a:cubicBezTo>
                          <a:pt x="16578" y="-178"/>
                          <a:pt x="17586" y="-106"/>
                          <a:pt x="18090" y="470"/>
                        </a:cubicBezTo>
                        <a:lnTo>
                          <a:pt x="18090" y="47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80" name="Graphic 6">
                  <a:extLst>
                    <a:ext uri="{FF2B5EF4-FFF2-40B4-BE49-F238E27FC236}">
                      <a16:creationId xmlns:a16="http://schemas.microsoft.com/office/drawing/2014/main" id="{483D4953-7BBE-822E-6E3D-65678AE35756}"/>
                    </a:ext>
                  </a:extLst>
                </p:cNvPr>
                <p:cNvGrpSpPr/>
                <p:nvPr/>
              </p:nvGrpSpPr>
              <p:grpSpPr>
                <a:xfrm>
                  <a:off x="8930744" y="5522001"/>
                  <a:ext cx="28279" cy="29183"/>
                  <a:chOff x="8930744" y="5522001"/>
                  <a:chExt cx="28279" cy="29183"/>
                </a:xfrm>
                <a:noFill/>
              </p:grpSpPr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7483182B-FAEF-2ACD-D235-E444D6345558}"/>
                      </a:ext>
                    </a:extLst>
                  </p:cNvPr>
                  <p:cNvSpPr/>
                  <p:nvPr/>
                </p:nvSpPr>
                <p:spPr>
                  <a:xfrm>
                    <a:off x="8931154" y="5532533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7F7B90ED-3C95-2113-6041-B6DC1764905D}"/>
                      </a:ext>
                    </a:extLst>
                  </p:cNvPr>
                  <p:cNvSpPr/>
                  <p:nvPr/>
                </p:nvSpPr>
                <p:spPr>
                  <a:xfrm>
                    <a:off x="8943540" y="5522235"/>
                    <a:ext cx="15483" cy="18651"/>
                  </a:xfrm>
                  <a:custGeom>
                    <a:avLst/>
                    <a:gdLst>
                      <a:gd name="connsiteX0" fmla="*/ 15483 w 15483"/>
                      <a:gd name="connsiteY0" fmla="*/ 18652 h 18651"/>
                      <a:gd name="connsiteX1" fmla="*/ 0 w 15483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83" h="18651">
                        <a:moveTo>
                          <a:pt x="15483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75FEAEF8-930A-AD23-EB73-2A04EA38A200}"/>
                      </a:ext>
                    </a:extLst>
                  </p:cNvPr>
                  <p:cNvSpPr/>
                  <p:nvPr/>
                </p:nvSpPr>
                <p:spPr>
                  <a:xfrm>
                    <a:off x="8930744" y="5522001"/>
                    <a:ext cx="12868" cy="10532"/>
                  </a:xfrm>
                  <a:custGeom>
                    <a:avLst/>
                    <a:gdLst>
                      <a:gd name="connsiteX0" fmla="*/ 411 w 12868"/>
                      <a:gd name="connsiteY0" fmla="*/ 10532 h 10532"/>
                      <a:gd name="connsiteX1" fmla="*/ 483 w 12868"/>
                      <a:gd name="connsiteY1" fmla="*/ 7795 h 10532"/>
                      <a:gd name="connsiteX2" fmla="*/ 3867 w 12868"/>
                      <a:gd name="connsiteY2" fmla="*/ 7003 h 10532"/>
                      <a:gd name="connsiteX3" fmla="*/ 5955 w 12868"/>
                      <a:gd name="connsiteY3" fmla="*/ 8516 h 10532"/>
                      <a:gd name="connsiteX4" fmla="*/ 4875 w 12868"/>
                      <a:gd name="connsiteY4" fmla="*/ 8876 h 10532"/>
                      <a:gd name="connsiteX5" fmla="*/ 4299 w 12868"/>
                      <a:gd name="connsiteY5" fmla="*/ 4699 h 10532"/>
                      <a:gd name="connsiteX6" fmla="*/ 8691 w 12868"/>
                      <a:gd name="connsiteY6" fmla="*/ 6788 h 10532"/>
                      <a:gd name="connsiteX7" fmla="*/ 7468 w 12868"/>
                      <a:gd name="connsiteY7" fmla="*/ 2971 h 10532"/>
                      <a:gd name="connsiteX8" fmla="*/ 11500 w 12868"/>
                      <a:gd name="connsiteY8" fmla="*/ 5347 h 10532"/>
                      <a:gd name="connsiteX9" fmla="*/ 9124 w 12868"/>
                      <a:gd name="connsiteY9" fmla="*/ 2683 h 10532"/>
                      <a:gd name="connsiteX10" fmla="*/ 12869 w 12868"/>
                      <a:gd name="connsiteY10" fmla="*/ 234 h 10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868" h="10532">
                        <a:moveTo>
                          <a:pt x="411" y="10532"/>
                        </a:moveTo>
                        <a:cubicBezTo>
                          <a:pt x="122" y="9812"/>
                          <a:pt x="-382" y="9092"/>
                          <a:pt x="483" y="7795"/>
                        </a:cubicBezTo>
                        <a:cubicBezTo>
                          <a:pt x="1203" y="6716"/>
                          <a:pt x="2859" y="6716"/>
                          <a:pt x="3867" y="7003"/>
                        </a:cubicBezTo>
                        <a:cubicBezTo>
                          <a:pt x="4659" y="7220"/>
                          <a:pt x="5523" y="7795"/>
                          <a:pt x="5955" y="8516"/>
                        </a:cubicBezTo>
                        <a:cubicBezTo>
                          <a:pt x="6387" y="9380"/>
                          <a:pt x="5307" y="9164"/>
                          <a:pt x="4875" y="8876"/>
                        </a:cubicBezTo>
                        <a:cubicBezTo>
                          <a:pt x="3579" y="8156"/>
                          <a:pt x="2787" y="5707"/>
                          <a:pt x="4299" y="4699"/>
                        </a:cubicBezTo>
                        <a:cubicBezTo>
                          <a:pt x="5379" y="3979"/>
                          <a:pt x="9052" y="5131"/>
                          <a:pt x="8691" y="6788"/>
                        </a:cubicBezTo>
                        <a:cubicBezTo>
                          <a:pt x="8548" y="7435"/>
                          <a:pt x="5019" y="4699"/>
                          <a:pt x="7468" y="2971"/>
                        </a:cubicBezTo>
                        <a:cubicBezTo>
                          <a:pt x="8548" y="2179"/>
                          <a:pt x="12005" y="3835"/>
                          <a:pt x="11500" y="5347"/>
                        </a:cubicBezTo>
                        <a:cubicBezTo>
                          <a:pt x="10852" y="7435"/>
                          <a:pt x="8764" y="4051"/>
                          <a:pt x="9124" y="2683"/>
                        </a:cubicBezTo>
                        <a:cubicBezTo>
                          <a:pt x="9484" y="1387"/>
                          <a:pt x="11356" y="-702"/>
                          <a:pt x="12869" y="234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81" name="Freeform: Shape 1680">
                  <a:extLst>
                    <a:ext uri="{FF2B5EF4-FFF2-40B4-BE49-F238E27FC236}">
                      <a16:creationId xmlns:a16="http://schemas.microsoft.com/office/drawing/2014/main" id="{456EFD25-8BDB-6A3A-E1B6-9E531E176C33}"/>
                    </a:ext>
                  </a:extLst>
                </p:cNvPr>
                <p:cNvSpPr/>
                <p:nvPr/>
              </p:nvSpPr>
              <p:spPr>
                <a:xfrm>
                  <a:off x="8978371" y="5578261"/>
                  <a:ext cx="7825" cy="7010"/>
                </a:xfrm>
                <a:custGeom>
                  <a:avLst/>
                  <a:gdLst>
                    <a:gd name="connsiteX0" fmla="*/ 7442 w 7825"/>
                    <a:gd name="connsiteY0" fmla="*/ 577 h 7010"/>
                    <a:gd name="connsiteX1" fmla="*/ 7226 w 7825"/>
                    <a:gd name="connsiteY1" fmla="*/ 2881 h 7010"/>
                    <a:gd name="connsiteX2" fmla="*/ 2689 w 7825"/>
                    <a:gd name="connsiteY2" fmla="*/ 6626 h 7010"/>
                    <a:gd name="connsiteX3" fmla="*/ 385 w 7825"/>
                    <a:gd name="connsiteY3" fmla="*/ 6410 h 7010"/>
                    <a:gd name="connsiteX4" fmla="*/ 385 w 7825"/>
                    <a:gd name="connsiteY4" fmla="*/ 6410 h 7010"/>
                    <a:gd name="connsiteX5" fmla="*/ 600 w 7825"/>
                    <a:gd name="connsiteY5" fmla="*/ 4106 h 7010"/>
                    <a:gd name="connsiteX6" fmla="*/ 5137 w 7825"/>
                    <a:gd name="connsiteY6" fmla="*/ 361 h 7010"/>
                    <a:gd name="connsiteX7" fmla="*/ 7442 w 7825"/>
                    <a:gd name="connsiteY7" fmla="*/ 577 h 7010"/>
                    <a:gd name="connsiteX8" fmla="*/ 7442 w 7825"/>
                    <a:gd name="connsiteY8" fmla="*/ 577 h 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5" h="7010">
                      <a:moveTo>
                        <a:pt x="7442" y="577"/>
                      </a:moveTo>
                      <a:cubicBezTo>
                        <a:pt x="8018" y="1297"/>
                        <a:pt x="7945" y="2305"/>
                        <a:pt x="7226" y="2881"/>
                      </a:cubicBezTo>
                      <a:lnTo>
                        <a:pt x="2689" y="6626"/>
                      </a:lnTo>
                      <a:cubicBezTo>
                        <a:pt x="1969" y="7202"/>
                        <a:pt x="960" y="7130"/>
                        <a:pt x="385" y="6410"/>
                      </a:cubicBezTo>
                      <a:lnTo>
                        <a:pt x="385" y="6410"/>
                      </a:lnTo>
                      <a:cubicBezTo>
                        <a:pt x="-192" y="5690"/>
                        <a:pt x="-120" y="4682"/>
                        <a:pt x="600" y="4106"/>
                      </a:cubicBezTo>
                      <a:lnTo>
                        <a:pt x="5137" y="361"/>
                      </a:lnTo>
                      <a:cubicBezTo>
                        <a:pt x="5858" y="-215"/>
                        <a:pt x="6866" y="-71"/>
                        <a:pt x="7442" y="577"/>
                      </a:cubicBezTo>
                      <a:lnTo>
                        <a:pt x="7442" y="5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7" name="Graphic 6">
                <a:extLst>
                  <a:ext uri="{FF2B5EF4-FFF2-40B4-BE49-F238E27FC236}">
                    <a16:creationId xmlns:a16="http://schemas.microsoft.com/office/drawing/2014/main" id="{828CD73B-C5FF-BA01-5938-1891D339CDD6}"/>
                  </a:ext>
                </a:extLst>
              </p:cNvPr>
              <p:cNvGrpSpPr/>
              <p:nvPr/>
            </p:nvGrpSpPr>
            <p:grpSpPr>
              <a:xfrm>
                <a:off x="8320901" y="5272432"/>
                <a:ext cx="89316" cy="103428"/>
                <a:chOff x="8320901" y="5272432"/>
                <a:chExt cx="89316" cy="103428"/>
              </a:xfrm>
            </p:grpSpPr>
            <p:sp>
              <p:nvSpPr>
                <p:cNvPr id="1666" name="Freeform: Shape 1665">
                  <a:extLst>
                    <a:ext uri="{FF2B5EF4-FFF2-40B4-BE49-F238E27FC236}">
                      <a16:creationId xmlns:a16="http://schemas.microsoft.com/office/drawing/2014/main" id="{9E8D28AC-CBA8-3C4A-9505-2E50DA2F6CC9}"/>
                    </a:ext>
                  </a:extLst>
                </p:cNvPr>
                <p:cNvSpPr/>
                <p:nvPr/>
              </p:nvSpPr>
              <p:spPr>
                <a:xfrm>
                  <a:off x="8320901" y="5272432"/>
                  <a:ext cx="62551" cy="70243"/>
                </a:xfrm>
                <a:custGeom>
                  <a:avLst/>
                  <a:gdLst>
                    <a:gd name="connsiteX0" fmla="*/ 41556 w 62551"/>
                    <a:gd name="connsiteY0" fmla="*/ 18350 h 70243"/>
                    <a:gd name="connsiteX1" fmla="*/ 61217 w 62551"/>
                    <a:gd name="connsiteY1" fmla="*/ 42114 h 70243"/>
                    <a:gd name="connsiteX2" fmla="*/ 55383 w 62551"/>
                    <a:gd name="connsiteY2" fmla="*/ 65807 h 70243"/>
                    <a:gd name="connsiteX3" fmla="*/ 31042 w 62551"/>
                    <a:gd name="connsiteY3" fmla="*/ 67031 h 70243"/>
                    <a:gd name="connsiteX4" fmla="*/ 11311 w 62551"/>
                    <a:gd name="connsiteY4" fmla="*/ 43338 h 70243"/>
                    <a:gd name="connsiteX5" fmla="*/ 1517 w 62551"/>
                    <a:gd name="connsiteY5" fmla="*/ 15397 h 70243"/>
                    <a:gd name="connsiteX6" fmla="*/ 1517 w 62551"/>
                    <a:gd name="connsiteY6" fmla="*/ 850 h 70243"/>
                    <a:gd name="connsiteX7" fmla="*/ 15848 w 62551"/>
                    <a:gd name="connsiteY7" fmla="*/ 3514 h 70243"/>
                    <a:gd name="connsiteX8" fmla="*/ 41484 w 62551"/>
                    <a:gd name="connsiteY8" fmla="*/ 18350 h 70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551" h="70243">
                      <a:moveTo>
                        <a:pt x="41556" y="18350"/>
                      </a:moveTo>
                      <a:cubicBezTo>
                        <a:pt x="50846" y="25191"/>
                        <a:pt x="58408" y="33328"/>
                        <a:pt x="61217" y="42114"/>
                      </a:cubicBezTo>
                      <a:cubicBezTo>
                        <a:pt x="64169" y="50828"/>
                        <a:pt x="62224" y="60190"/>
                        <a:pt x="55383" y="65807"/>
                      </a:cubicBezTo>
                      <a:cubicBezTo>
                        <a:pt x="48614" y="71424"/>
                        <a:pt x="39036" y="71568"/>
                        <a:pt x="31042" y="67031"/>
                      </a:cubicBezTo>
                      <a:cubicBezTo>
                        <a:pt x="22905" y="62638"/>
                        <a:pt x="16279" y="53708"/>
                        <a:pt x="11311" y="43338"/>
                      </a:cubicBezTo>
                      <a:cubicBezTo>
                        <a:pt x="6341" y="32824"/>
                        <a:pt x="3317" y="22886"/>
                        <a:pt x="1517" y="15397"/>
                      </a:cubicBezTo>
                      <a:cubicBezTo>
                        <a:pt x="-284" y="7835"/>
                        <a:pt x="-716" y="2722"/>
                        <a:pt x="1517" y="850"/>
                      </a:cubicBezTo>
                      <a:cubicBezTo>
                        <a:pt x="3821" y="-1022"/>
                        <a:pt x="8790" y="346"/>
                        <a:pt x="15848" y="3514"/>
                      </a:cubicBezTo>
                      <a:cubicBezTo>
                        <a:pt x="22833" y="6755"/>
                        <a:pt x="32123" y="11508"/>
                        <a:pt x="41484" y="183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7" name="Freeform: Shape 1666">
                  <a:extLst>
                    <a:ext uri="{FF2B5EF4-FFF2-40B4-BE49-F238E27FC236}">
                      <a16:creationId xmlns:a16="http://schemas.microsoft.com/office/drawing/2014/main" id="{6C545501-D591-5912-DE1C-6DE26ADEFC14}"/>
                    </a:ext>
                  </a:extLst>
                </p:cNvPr>
                <p:cNvSpPr/>
                <p:nvPr/>
              </p:nvSpPr>
              <p:spPr>
                <a:xfrm rot="-2378401">
                  <a:off x="8371329" y="5330752"/>
                  <a:ext cx="27005" cy="37519"/>
                </a:xfrm>
                <a:custGeom>
                  <a:avLst/>
                  <a:gdLst>
                    <a:gd name="connsiteX0" fmla="*/ 0 w 27005"/>
                    <a:gd name="connsiteY0" fmla="*/ 0 h 37519"/>
                    <a:gd name="connsiteX1" fmla="*/ 27006 w 27005"/>
                    <a:gd name="connsiteY1" fmla="*/ 0 h 37519"/>
                    <a:gd name="connsiteX2" fmla="*/ 27006 w 27005"/>
                    <a:gd name="connsiteY2" fmla="*/ 37519 h 37519"/>
                    <a:gd name="connsiteX3" fmla="*/ 0 w 27005"/>
                    <a:gd name="connsiteY3" fmla="*/ 37519 h 3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05" h="37519">
                      <a:moveTo>
                        <a:pt x="0" y="0"/>
                      </a:moveTo>
                      <a:lnTo>
                        <a:pt x="27006" y="0"/>
                      </a:lnTo>
                      <a:lnTo>
                        <a:pt x="27006" y="37519"/>
                      </a:lnTo>
                      <a:lnTo>
                        <a:pt x="0" y="37519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8" name="Graphic 6">
                  <a:extLst>
                    <a:ext uri="{FF2B5EF4-FFF2-40B4-BE49-F238E27FC236}">
                      <a16:creationId xmlns:a16="http://schemas.microsoft.com/office/drawing/2014/main" id="{142EE589-85DB-1105-10AC-B84F8326C4BC}"/>
                    </a:ext>
                  </a:extLst>
                </p:cNvPr>
                <p:cNvGrpSpPr/>
                <p:nvPr/>
              </p:nvGrpSpPr>
              <p:grpSpPr>
                <a:xfrm>
                  <a:off x="8388296" y="5355996"/>
                  <a:ext cx="21922" cy="19864"/>
                  <a:chOff x="8388296" y="5355996"/>
                  <a:chExt cx="21922" cy="19864"/>
                </a:xfrm>
                <a:solidFill>
                  <a:srgbClr val="333333"/>
                </a:solidFill>
              </p:grpSpPr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518437C1-3D12-9269-B796-1D59A9AB131E}"/>
                      </a:ext>
                    </a:extLst>
                  </p:cNvPr>
                  <p:cNvSpPr/>
                  <p:nvPr/>
                </p:nvSpPr>
                <p:spPr>
                  <a:xfrm>
                    <a:off x="8388296" y="5355996"/>
                    <a:ext cx="18446" cy="15760"/>
                  </a:xfrm>
                  <a:custGeom>
                    <a:avLst/>
                    <a:gdLst>
                      <a:gd name="connsiteX0" fmla="*/ 18091 w 18446"/>
                      <a:gd name="connsiteY0" fmla="*/ 463 h 15760"/>
                      <a:gd name="connsiteX1" fmla="*/ 17803 w 18446"/>
                      <a:gd name="connsiteY1" fmla="*/ 2695 h 15760"/>
                      <a:gd name="connsiteX2" fmla="*/ 2536 w 18446"/>
                      <a:gd name="connsiteY2" fmla="*/ 15369 h 15760"/>
                      <a:gd name="connsiteX3" fmla="*/ 303 w 18446"/>
                      <a:gd name="connsiteY3" fmla="*/ 15226 h 15760"/>
                      <a:gd name="connsiteX4" fmla="*/ 303 w 18446"/>
                      <a:gd name="connsiteY4" fmla="*/ 15226 h 15760"/>
                      <a:gd name="connsiteX5" fmla="*/ 591 w 18446"/>
                      <a:gd name="connsiteY5" fmla="*/ 12993 h 15760"/>
                      <a:gd name="connsiteX6" fmla="*/ 15858 w 18446"/>
                      <a:gd name="connsiteY6" fmla="*/ 391 h 15760"/>
                      <a:gd name="connsiteX7" fmla="*/ 18091 w 18446"/>
                      <a:gd name="connsiteY7" fmla="*/ 534 h 15760"/>
                      <a:gd name="connsiteX8" fmla="*/ 18091 w 18446"/>
                      <a:gd name="connsiteY8" fmla="*/ 534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46" h="15760">
                        <a:moveTo>
                          <a:pt x="18091" y="463"/>
                        </a:moveTo>
                        <a:cubicBezTo>
                          <a:pt x="18667" y="1111"/>
                          <a:pt x="18523" y="2119"/>
                          <a:pt x="17803" y="2695"/>
                        </a:cubicBezTo>
                        <a:lnTo>
                          <a:pt x="2536" y="15369"/>
                        </a:lnTo>
                        <a:cubicBezTo>
                          <a:pt x="1816" y="15946"/>
                          <a:pt x="807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7"/>
                          <a:pt x="-57" y="13569"/>
                          <a:pt x="591" y="12993"/>
                        </a:cubicBezTo>
                        <a:lnTo>
                          <a:pt x="15858" y="391"/>
                        </a:lnTo>
                        <a:cubicBezTo>
                          <a:pt x="16578" y="-185"/>
                          <a:pt x="17586" y="-113"/>
                          <a:pt x="18091" y="534"/>
                        </a:cubicBezTo>
                        <a:lnTo>
                          <a:pt x="18091" y="5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56D493C4-A055-9DFF-C227-9895624CD052}"/>
                      </a:ext>
                    </a:extLst>
                  </p:cNvPr>
                  <p:cNvSpPr/>
                  <p:nvPr/>
                </p:nvSpPr>
                <p:spPr>
                  <a:xfrm>
                    <a:off x="8389930" y="5357940"/>
                    <a:ext cx="18415" cy="15760"/>
                  </a:xfrm>
                  <a:custGeom>
                    <a:avLst/>
                    <a:gdLst>
                      <a:gd name="connsiteX0" fmla="*/ 18113 w 18415"/>
                      <a:gd name="connsiteY0" fmla="*/ 535 h 15760"/>
                      <a:gd name="connsiteX1" fmla="*/ 17825 w 18415"/>
                      <a:gd name="connsiteY1" fmla="*/ 2767 h 15760"/>
                      <a:gd name="connsiteX2" fmla="*/ 2558 w 18415"/>
                      <a:gd name="connsiteY2" fmla="*/ 15369 h 15760"/>
                      <a:gd name="connsiteX3" fmla="*/ 325 w 18415"/>
                      <a:gd name="connsiteY3" fmla="*/ 15225 h 15760"/>
                      <a:gd name="connsiteX4" fmla="*/ 325 w 18415"/>
                      <a:gd name="connsiteY4" fmla="*/ 15225 h 15760"/>
                      <a:gd name="connsiteX5" fmla="*/ 613 w 18415"/>
                      <a:gd name="connsiteY5" fmla="*/ 12993 h 15760"/>
                      <a:gd name="connsiteX6" fmla="*/ 15880 w 18415"/>
                      <a:gd name="connsiteY6" fmla="*/ 390 h 15760"/>
                      <a:gd name="connsiteX7" fmla="*/ 18113 w 18415"/>
                      <a:gd name="connsiteY7" fmla="*/ 535 h 15760"/>
                      <a:gd name="connsiteX8" fmla="*/ 18113 w 18415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60">
                        <a:moveTo>
                          <a:pt x="18113" y="535"/>
                        </a:moveTo>
                        <a:cubicBezTo>
                          <a:pt x="18617" y="1183"/>
                          <a:pt x="18472" y="2191"/>
                          <a:pt x="17825" y="2767"/>
                        </a:cubicBezTo>
                        <a:lnTo>
                          <a:pt x="2558" y="15369"/>
                        </a:lnTo>
                        <a:cubicBezTo>
                          <a:pt x="1838" y="15946"/>
                          <a:pt x="829" y="15874"/>
                          <a:pt x="325" y="15225"/>
                        </a:cubicBezTo>
                        <a:lnTo>
                          <a:pt x="325" y="15225"/>
                        </a:lnTo>
                        <a:cubicBezTo>
                          <a:pt x="-179" y="14577"/>
                          <a:pt x="-107" y="13569"/>
                          <a:pt x="613" y="12993"/>
                        </a:cubicBezTo>
                        <a:lnTo>
                          <a:pt x="15880" y="390"/>
                        </a:lnTo>
                        <a:cubicBezTo>
                          <a:pt x="16600" y="-185"/>
                          <a:pt x="17608" y="-113"/>
                          <a:pt x="18113" y="535"/>
                        </a:cubicBezTo>
                        <a:lnTo>
                          <a:pt x="18113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3A408F21-51E7-BE83-47E1-64C245373E1C}"/>
                      </a:ext>
                    </a:extLst>
                  </p:cNvPr>
                  <p:cNvSpPr/>
                  <p:nvPr/>
                </p:nvSpPr>
                <p:spPr>
                  <a:xfrm>
                    <a:off x="8391825" y="5360101"/>
                    <a:ext cx="18393" cy="15760"/>
                  </a:xfrm>
                  <a:custGeom>
                    <a:avLst/>
                    <a:gdLst>
                      <a:gd name="connsiteX0" fmla="*/ 18091 w 18393"/>
                      <a:gd name="connsiteY0" fmla="*/ 534 h 15760"/>
                      <a:gd name="connsiteX1" fmla="*/ 17803 w 18393"/>
                      <a:gd name="connsiteY1" fmla="*/ 2767 h 15760"/>
                      <a:gd name="connsiteX2" fmla="*/ 2536 w 18393"/>
                      <a:gd name="connsiteY2" fmla="*/ 15369 h 15760"/>
                      <a:gd name="connsiteX3" fmla="*/ 303 w 18393"/>
                      <a:gd name="connsiteY3" fmla="*/ 15226 h 15760"/>
                      <a:gd name="connsiteX4" fmla="*/ 303 w 18393"/>
                      <a:gd name="connsiteY4" fmla="*/ 15226 h 15760"/>
                      <a:gd name="connsiteX5" fmla="*/ 591 w 18393"/>
                      <a:gd name="connsiteY5" fmla="*/ 12993 h 15760"/>
                      <a:gd name="connsiteX6" fmla="*/ 15858 w 18393"/>
                      <a:gd name="connsiteY6" fmla="*/ 391 h 15760"/>
                      <a:gd name="connsiteX7" fmla="*/ 18091 w 18393"/>
                      <a:gd name="connsiteY7" fmla="*/ 534 h 15760"/>
                      <a:gd name="connsiteX8" fmla="*/ 18091 w 18393"/>
                      <a:gd name="connsiteY8" fmla="*/ 534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393" h="15760">
                        <a:moveTo>
                          <a:pt x="18091" y="534"/>
                        </a:moveTo>
                        <a:cubicBezTo>
                          <a:pt x="18595" y="1183"/>
                          <a:pt x="18451" y="2191"/>
                          <a:pt x="17803" y="2767"/>
                        </a:cubicBezTo>
                        <a:lnTo>
                          <a:pt x="2536" y="15369"/>
                        </a:lnTo>
                        <a:cubicBezTo>
                          <a:pt x="1816" y="15946"/>
                          <a:pt x="879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7"/>
                          <a:pt x="-57" y="13569"/>
                          <a:pt x="591" y="12993"/>
                        </a:cubicBezTo>
                        <a:lnTo>
                          <a:pt x="15858" y="391"/>
                        </a:lnTo>
                        <a:cubicBezTo>
                          <a:pt x="16578" y="-185"/>
                          <a:pt x="17586" y="-113"/>
                          <a:pt x="18091" y="534"/>
                        </a:cubicBezTo>
                        <a:lnTo>
                          <a:pt x="18091" y="5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69" name="Graphic 6">
                  <a:extLst>
                    <a:ext uri="{FF2B5EF4-FFF2-40B4-BE49-F238E27FC236}">
                      <a16:creationId xmlns:a16="http://schemas.microsoft.com/office/drawing/2014/main" id="{B7B8F63F-5A7D-938B-004A-C358C7A20B30}"/>
                    </a:ext>
                  </a:extLst>
                </p:cNvPr>
                <p:cNvGrpSpPr/>
                <p:nvPr/>
              </p:nvGrpSpPr>
              <p:grpSpPr>
                <a:xfrm>
                  <a:off x="8350827" y="5310639"/>
                  <a:ext cx="28265" cy="29111"/>
                  <a:chOff x="8350827" y="5310639"/>
                  <a:chExt cx="28265" cy="29111"/>
                </a:xfrm>
                <a:noFill/>
              </p:grpSpPr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0710C344-BEC4-260D-EF25-346E3F7FEDF6}"/>
                      </a:ext>
                    </a:extLst>
                  </p:cNvPr>
                  <p:cNvSpPr/>
                  <p:nvPr/>
                </p:nvSpPr>
                <p:spPr>
                  <a:xfrm>
                    <a:off x="8351224" y="5321099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7C4E5089-E47C-70DC-BF5A-ED30D6E1AFD0}"/>
                      </a:ext>
                    </a:extLst>
                  </p:cNvPr>
                  <p:cNvSpPr/>
                  <p:nvPr/>
                </p:nvSpPr>
                <p:spPr>
                  <a:xfrm>
                    <a:off x="8363682" y="5310801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28D40E23-E8AB-CD52-EAE3-5C7D036BD5C3}"/>
                      </a:ext>
                    </a:extLst>
                  </p:cNvPr>
                  <p:cNvSpPr/>
                  <p:nvPr/>
                </p:nvSpPr>
                <p:spPr>
                  <a:xfrm>
                    <a:off x="8350827" y="5310639"/>
                    <a:ext cx="12782" cy="10459"/>
                  </a:xfrm>
                  <a:custGeom>
                    <a:avLst/>
                    <a:gdLst>
                      <a:gd name="connsiteX0" fmla="*/ 396 w 12782"/>
                      <a:gd name="connsiteY0" fmla="*/ 10460 h 10459"/>
                      <a:gd name="connsiteX1" fmla="*/ 541 w 12782"/>
                      <a:gd name="connsiteY1" fmla="*/ 7723 h 10459"/>
                      <a:gd name="connsiteX2" fmla="*/ 3925 w 12782"/>
                      <a:gd name="connsiteY2" fmla="*/ 6931 h 10459"/>
                      <a:gd name="connsiteX3" fmla="*/ 5942 w 12782"/>
                      <a:gd name="connsiteY3" fmla="*/ 8444 h 10459"/>
                      <a:gd name="connsiteX4" fmla="*/ 4861 w 12782"/>
                      <a:gd name="connsiteY4" fmla="*/ 8804 h 10459"/>
                      <a:gd name="connsiteX5" fmla="*/ 4285 w 12782"/>
                      <a:gd name="connsiteY5" fmla="*/ 4699 h 10459"/>
                      <a:gd name="connsiteX6" fmla="*/ 8678 w 12782"/>
                      <a:gd name="connsiteY6" fmla="*/ 6787 h 10459"/>
                      <a:gd name="connsiteX7" fmla="*/ 7382 w 12782"/>
                      <a:gd name="connsiteY7" fmla="*/ 2971 h 10459"/>
                      <a:gd name="connsiteX8" fmla="*/ 11415 w 12782"/>
                      <a:gd name="connsiteY8" fmla="*/ 5347 h 10459"/>
                      <a:gd name="connsiteX9" fmla="*/ 9038 w 12782"/>
                      <a:gd name="connsiteY9" fmla="*/ 2682 h 10459"/>
                      <a:gd name="connsiteX10" fmla="*/ 12783 w 12782"/>
                      <a:gd name="connsiteY10" fmla="*/ 234 h 10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782" h="10459">
                        <a:moveTo>
                          <a:pt x="396" y="10460"/>
                        </a:moveTo>
                        <a:cubicBezTo>
                          <a:pt x="108" y="9812"/>
                          <a:pt x="-396" y="9020"/>
                          <a:pt x="541" y="7723"/>
                        </a:cubicBezTo>
                        <a:cubicBezTo>
                          <a:pt x="1261" y="6715"/>
                          <a:pt x="2845" y="6643"/>
                          <a:pt x="3925" y="6931"/>
                        </a:cubicBezTo>
                        <a:cubicBezTo>
                          <a:pt x="4717" y="7148"/>
                          <a:pt x="5581" y="7723"/>
                          <a:pt x="5942" y="8444"/>
                        </a:cubicBezTo>
                        <a:cubicBezTo>
                          <a:pt x="6373" y="9308"/>
                          <a:pt x="5293" y="9092"/>
                          <a:pt x="4861" y="8804"/>
                        </a:cubicBezTo>
                        <a:cubicBezTo>
                          <a:pt x="3565" y="8083"/>
                          <a:pt x="2773" y="5635"/>
                          <a:pt x="4285" y="4699"/>
                        </a:cubicBezTo>
                        <a:cubicBezTo>
                          <a:pt x="5365" y="3979"/>
                          <a:pt x="9038" y="5131"/>
                          <a:pt x="8678" y="6787"/>
                        </a:cubicBezTo>
                        <a:cubicBezTo>
                          <a:pt x="8534" y="7436"/>
                          <a:pt x="5005" y="4699"/>
                          <a:pt x="7382" y="2971"/>
                        </a:cubicBezTo>
                        <a:cubicBezTo>
                          <a:pt x="8462" y="2107"/>
                          <a:pt x="11919" y="3835"/>
                          <a:pt x="11415" y="5347"/>
                        </a:cubicBezTo>
                        <a:cubicBezTo>
                          <a:pt x="10766" y="7436"/>
                          <a:pt x="8678" y="4051"/>
                          <a:pt x="9038" y="2682"/>
                        </a:cubicBezTo>
                        <a:cubicBezTo>
                          <a:pt x="9398" y="1386"/>
                          <a:pt x="11271" y="-702"/>
                          <a:pt x="12783" y="234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A2217A63-E1E1-FC93-2676-15FC62CF5823}"/>
                    </a:ext>
                  </a:extLst>
                </p:cNvPr>
                <p:cNvSpPr/>
                <p:nvPr/>
              </p:nvSpPr>
              <p:spPr>
                <a:xfrm>
                  <a:off x="8398441" y="5366828"/>
                  <a:ext cx="7825" cy="7010"/>
                </a:xfrm>
                <a:custGeom>
                  <a:avLst/>
                  <a:gdLst>
                    <a:gd name="connsiteX0" fmla="*/ 7441 w 7825"/>
                    <a:gd name="connsiteY0" fmla="*/ 577 h 7010"/>
                    <a:gd name="connsiteX1" fmla="*/ 7225 w 7825"/>
                    <a:gd name="connsiteY1" fmla="*/ 2881 h 7010"/>
                    <a:gd name="connsiteX2" fmla="*/ 2688 w 7825"/>
                    <a:gd name="connsiteY2" fmla="*/ 6626 h 7010"/>
                    <a:gd name="connsiteX3" fmla="*/ 384 w 7825"/>
                    <a:gd name="connsiteY3" fmla="*/ 6410 h 7010"/>
                    <a:gd name="connsiteX4" fmla="*/ 384 w 7825"/>
                    <a:gd name="connsiteY4" fmla="*/ 6410 h 7010"/>
                    <a:gd name="connsiteX5" fmla="*/ 600 w 7825"/>
                    <a:gd name="connsiteY5" fmla="*/ 4105 h 7010"/>
                    <a:gd name="connsiteX6" fmla="*/ 5137 w 7825"/>
                    <a:gd name="connsiteY6" fmla="*/ 361 h 7010"/>
                    <a:gd name="connsiteX7" fmla="*/ 7441 w 7825"/>
                    <a:gd name="connsiteY7" fmla="*/ 577 h 7010"/>
                    <a:gd name="connsiteX8" fmla="*/ 7441 w 7825"/>
                    <a:gd name="connsiteY8" fmla="*/ 577 h 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5" h="7010">
                      <a:moveTo>
                        <a:pt x="7441" y="577"/>
                      </a:moveTo>
                      <a:cubicBezTo>
                        <a:pt x="8017" y="1225"/>
                        <a:pt x="7946" y="2305"/>
                        <a:pt x="7225" y="2881"/>
                      </a:cubicBezTo>
                      <a:lnTo>
                        <a:pt x="2688" y="6626"/>
                      </a:lnTo>
                      <a:cubicBezTo>
                        <a:pt x="1968" y="7202"/>
                        <a:pt x="960" y="7130"/>
                        <a:pt x="384" y="6410"/>
                      </a:cubicBezTo>
                      <a:lnTo>
                        <a:pt x="384" y="6410"/>
                      </a:lnTo>
                      <a:cubicBezTo>
                        <a:pt x="-192" y="5690"/>
                        <a:pt x="-120" y="4682"/>
                        <a:pt x="600" y="4105"/>
                      </a:cubicBezTo>
                      <a:lnTo>
                        <a:pt x="5137" y="361"/>
                      </a:lnTo>
                      <a:cubicBezTo>
                        <a:pt x="5857" y="-215"/>
                        <a:pt x="6865" y="-71"/>
                        <a:pt x="7441" y="577"/>
                      </a:cubicBezTo>
                      <a:lnTo>
                        <a:pt x="7441" y="5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8" name="Graphic 6">
                <a:extLst>
                  <a:ext uri="{FF2B5EF4-FFF2-40B4-BE49-F238E27FC236}">
                    <a16:creationId xmlns:a16="http://schemas.microsoft.com/office/drawing/2014/main" id="{7C4E9BBF-A792-D445-C92C-4713CFAEFD8E}"/>
                  </a:ext>
                </a:extLst>
              </p:cNvPr>
              <p:cNvGrpSpPr/>
              <p:nvPr/>
            </p:nvGrpSpPr>
            <p:grpSpPr>
              <a:xfrm>
                <a:off x="8621698" y="5247789"/>
                <a:ext cx="117006" cy="67545"/>
                <a:chOff x="8621698" y="5247789"/>
                <a:chExt cx="117006" cy="67545"/>
              </a:xfrm>
            </p:grpSpPr>
            <p:sp>
              <p:nvSpPr>
                <p:cNvPr id="1655" name="Freeform: Shape 1654">
                  <a:extLst>
                    <a:ext uri="{FF2B5EF4-FFF2-40B4-BE49-F238E27FC236}">
                      <a16:creationId xmlns:a16="http://schemas.microsoft.com/office/drawing/2014/main" id="{C5223A83-2637-B1E9-AA2E-0B5435104448}"/>
                    </a:ext>
                  </a:extLst>
                </p:cNvPr>
                <p:cNvSpPr/>
                <p:nvPr/>
              </p:nvSpPr>
              <p:spPr>
                <a:xfrm>
                  <a:off x="8660455" y="5247789"/>
                  <a:ext cx="78250" cy="51658"/>
                </a:xfrm>
                <a:custGeom>
                  <a:avLst/>
                  <a:gdLst>
                    <a:gd name="connsiteX0" fmla="*/ 51344 w 78250"/>
                    <a:gd name="connsiteY0" fmla="*/ 38167 h 51658"/>
                    <a:gd name="connsiteX1" fmla="*/ 23547 w 78250"/>
                    <a:gd name="connsiteY1" fmla="*/ 51562 h 51658"/>
                    <a:gd name="connsiteX2" fmla="*/ 1942 w 78250"/>
                    <a:gd name="connsiteY2" fmla="*/ 40256 h 51658"/>
                    <a:gd name="connsiteX3" fmla="*/ 6551 w 78250"/>
                    <a:gd name="connsiteY3" fmla="*/ 16275 h 51658"/>
                    <a:gd name="connsiteX4" fmla="*/ 34349 w 78250"/>
                    <a:gd name="connsiteY4" fmla="*/ 2809 h 51658"/>
                    <a:gd name="connsiteX5" fmla="*/ 63802 w 78250"/>
                    <a:gd name="connsiteY5" fmla="*/ 0 h 51658"/>
                    <a:gd name="connsiteX6" fmla="*/ 77918 w 78250"/>
                    <a:gd name="connsiteY6" fmla="*/ 3529 h 51658"/>
                    <a:gd name="connsiteX7" fmla="*/ 71940 w 78250"/>
                    <a:gd name="connsiteY7" fmla="*/ 16779 h 51658"/>
                    <a:gd name="connsiteX8" fmla="*/ 51416 w 78250"/>
                    <a:gd name="connsiteY8" fmla="*/ 38095 h 51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50" h="51658">
                      <a:moveTo>
                        <a:pt x="51344" y="38167"/>
                      </a:moveTo>
                      <a:cubicBezTo>
                        <a:pt x="42486" y="45585"/>
                        <a:pt x="32765" y="50914"/>
                        <a:pt x="23547" y="51562"/>
                      </a:cubicBezTo>
                      <a:cubicBezTo>
                        <a:pt x="14401" y="52354"/>
                        <a:pt x="5759" y="48250"/>
                        <a:pt x="1942" y="40256"/>
                      </a:cubicBezTo>
                      <a:cubicBezTo>
                        <a:pt x="-1947" y="32334"/>
                        <a:pt x="214" y="22973"/>
                        <a:pt x="6551" y="16275"/>
                      </a:cubicBezTo>
                      <a:cubicBezTo>
                        <a:pt x="12817" y="9434"/>
                        <a:pt x="22971" y="5113"/>
                        <a:pt x="34349" y="2809"/>
                      </a:cubicBezTo>
                      <a:cubicBezTo>
                        <a:pt x="45728" y="504"/>
                        <a:pt x="56097" y="0"/>
                        <a:pt x="63802" y="0"/>
                      </a:cubicBezTo>
                      <a:cubicBezTo>
                        <a:pt x="71580" y="72"/>
                        <a:pt x="76621" y="864"/>
                        <a:pt x="77918" y="3529"/>
                      </a:cubicBezTo>
                      <a:cubicBezTo>
                        <a:pt x="79213" y="6193"/>
                        <a:pt x="76621" y="10658"/>
                        <a:pt x="71940" y="16779"/>
                      </a:cubicBezTo>
                      <a:cubicBezTo>
                        <a:pt x="67116" y="22828"/>
                        <a:pt x="60274" y="30606"/>
                        <a:pt x="51416" y="380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6" name="Freeform: Shape 1655">
                  <a:extLst>
                    <a:ext uri="{FF2B5EF4-FFF2-40B4-BE49-F238E27FC236}">
                      <a16:creationId xmlns:a16="http://schemas.microsoft.com/office/drawing/2014/main" id="{BB417BA2-82A2-119E-6D85-59ACF40A57B8}"/>
                    </a:ext>
                  </a:extLst>
                </p:cNvPr>
                <p:cNvSpPr/>
                <p:nvPr/>
              </p:nvSpPr>
              <p:spPr>
                <a:xfrm rot="-1546200">
                  <a:off x="8631459" y="5280265"/>
                  <a:ext cx="37519" cy="27005"/>
                </a:xfrm>
                <a:custGeom>
                  <a:avLst/>
                  <a:gdLst>
                    <a:gd name="connsiteX0" fmla="*/ 0 w 37519"/>
                    <a:gd name="connsiteY0" fmla="*/ 0 h 27005"/>
                    <a:gd name="connsiteX1" fmla="*/ 37520 w 37519"/>
                    <a:gd name="connsiteY1" fmla="*/ 0 h 27005"/>
                    <a:gd name="connsiteX2" fmla="*/ 37520 w 37519"/>
                    <a:gd name="connsiteY2" fmla="*/ 27005 h 27005"/>
                    <a:gd name="connsiteX3" fmla="*/ 0 w 37519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9" h="27005">
                      <a:moveTo>
                        <a:pt x="0" y="0"/>
                      </a:moveTo>
                      <a:lnTo>
                        <a:pt x="37520" y="0"/>
                      </a:lnTo>
                      <a:lnTo>
                        <a:pt x="37520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57" name="Graphic 6">
                  <a:extLst>
                    <a:ext uri="{FF2B5EF4-FFF2-40B4-BE49-F238E27FC236}">
                      <a16:creationId xmlns:a16="http://schemas.microsoft.com/office/drawing/2014/main" id="{4ECA2BE1-69A7-96A1-DD51-A11277D6D1FB}"/>
                    </a:ext>
                  </a:extLst>
                </p:cNvPr>
                <p:cNvGrpSpPr/>
                <p:nvPr/>
              </p:nvGrpSpPr>
              <p:grpSpPr>
                <a:xfrm>
                  <a:off x="8621698" y="5291938"/>
                  <a:ext cx="16585" cy="23396"/>
                  <a:chOff x="8621698" y="5291938"/>
                  <a:chExt cx="16585" cy="23396"/>
                </a:xfrm>
                <a:solidFill>
                  <a:srgbClr val="333333"/>
                </a:solidFill>
              </p:grpSpPr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81E03F1F-3DEB-FFC3-CB66-A053D6B7FC40}"/>
                      </a:ext>
                    </a:extLst>
                  </p:cNvPr>
                  <p:cNvSpPr/>
                  <p:nvPr/>
                </p:nvSpPr>
                <p:spPr>
                  <a:xfrm>
                    <a:off x="8626595" y="5291938"/>
                    <a:ext cx="11688" cy="21020"/>
                  </a:xfrm>
                  <a:custGeom>
                    <a:avLst/>
                    <a:gdLst>
                      <a:gd name="connsiteX0" fmla="*/ 10885 w 11688"/>
                      <a:gd name="connsiteY0" fmla="*/ 20880 h 21020"/>
                      <a:gd name="connsiteX1" fmla="*/ 8797 w 11688"/>
                      <a:gd name="connsiteY1" fmla="*/ 20088 h 21020"/>
                      <a:gd name="connsiteX2" fmla="*/ 155 w 11688"/>
                      <a:gd name="connsiteY2" fmla="*/ 2300 h 21020"/>
                      <a:gd name="connsiteX3" fmla="*/ 803 w 11688"/>
                      <a:gd name="connsiteY3" fmla="*/ 140 h 21020"/>
                      <a:gd name="connsiteX4" fmla="*/ 803 w 11688"/>
                      <a:gd name="connsiteY4" fmla="*/ 140 h 21020"/>
                      <a:gd name="connsiteX5" fmla="*/ 2892 w 11688"/>
                      <a:gd name="connsiteY5" fmla="*/ 932 h 21020"/>
                      <a:gd name="connsiteX6" fmla="*/ 11533 w 11688"/>
                      <a:gd name="connsiteY6" fmla="*/ 18791 h 21020"/>
                      <a:gd name="connsiteX7" fmla="*/ 10885 w 11688"/>
                      <a:gd name="connsiteY7" fmla="*/ 20952 h 21020"/>
                      <a:gd name="connsiteX8" fmla="*/ 10885 w 11688"/>
                      <a:gd name="connsiteY8" fmla="*/ 20952 h 21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88" h="21020">
                        <a:moveTo>
                          <a:pt x="10885" y="20880"/>
                        </a:moveTo>
                        <a:cubicBezTo>
                          <a:pt x="10165" y="21240"/>
                          <a:pt x="9157" y="20880"/>
                          <a:pt x="8797" y="20088"/>
                        </a:cubicBezTo>
                        <a:lnTo>
                          <a:pt x="155" y="2300"/>
                        </a:lnTo>
                        <a:cubicBezTo>
                          <a:pt x="-205" y="1508"/>
                          <a:pt x="83" y="500"/>
                          <a:pt x="803" y="140"/>
                        </a:cubicBezTo>
                        <a:lnTo>
                          <a:pt x="803" y="140"/>
                        </a:lnTo>
                        <a:cubicBezTo>
                          <a:pt x="1523" y="-220"/>
                          <a:pt x="2531" y="140"/>
                          <a:pt x="2892" y="932"/>
                        </a:cubicBezTo>
                        <a:lnTo>
                          <a:pt x="11533" y="18791"/>
                        </a:lnTo>
                        <a:cubicBezTo>
                          <a:pt x="11894" y="19584"/>
                          <a:pt x="11605" y="20592"/>
                          <a:pt x="10885" y="20952"/>
                        </a:cubicBezTo>
                        <a:lnTo>
                          <a:pt x="10885" y="2095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041553C-DFE6-094F-A14E-E30B98A64E74}"/>
                      </a:ext>
                    </a:extLst>
                  </p:cNvPr>
                  <p:cNvSpPr/>
                  <p:nvPr/>
                </p:nvSpPr>
                <p:spPr>
                  <a:xfrm>
                    <a:off x="8624218" y="5293091"/>
                    <a:ext cx="11688" cy="21018"/>
                  </a:xfrm>
                  <a:custGeom>
                    <a:avLst/>
                    <a:gdLst>
                      <a:gd name="connsiteX0" fmla="*/ 10885 w 11688"/>
                      <a:gd name="connsiteY0" fmla="*/ 20879 h 21018"/>
                      <a:gd name="connsiteX1" fmla="*/ 8797 w 11688"/>
                      <a:gd name="connsiteY1" fmla="*/ 20087 h 21018"/>
                      <a:gd name="connsiteX2" fmla="*/ 155 w 11688"/>
                      <a:gd name="connsiteY2" fmla="*/ 2299 h 21018"/>
                      <a:gd name="connsiteX3" fmla="*/ 804 w 11688"/>
                      <a:gd name="connsiteY3" fmla="*/ 139 h 21018"/>
                      <a:gd name="connsiteX4" fmla="*/ 804 w 11688"/>
                      <a:gd name="connsiteY4" fmla="*/ 139 h 21018"/>
                      <a:gd name="connsiteX5" fmla="*/ 2891 w 11688"/>
                      <a:gd name="connsiteY5" fmla="*/ 1003 h 21018"/>
                      <a:gd name="connsiteX6" fmla="*/ 11534 w 11688"/>
                      <a:gd name="connsiteY6" fmla="*/ 18790 h 21018"/>
                      <a:gd name="connsiteX7" fmla="*/ 10885 w 11688"/>
                      <a:gd name="connsiteY7" fmla="*/ 20951 h 21018"/>
                      <a:gd name="connsiteX8" fmla="*/ 10885 w 11688"/>
                      <a:gd name="connsiteY8" fmla="*/ 20951 h 21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88" h="21018">
                        <a:moveTo>
                          <a:pt x="10885" y="20879"/>
                        </a:moveTo>
                        <a:cubicBezTo>
                          <a:pt x="10165" y="21239"/>
                          <a:pt x="9229" y="20879"/>
                          <a:pt x="8797" y="20087"/>
                        </a:cubicBezTo>
                        <a:lnTo>
                          <a:pt x="155" y="2299"/>
                        </a:lnTo>
                        <a:cubicBezTo>
                          <a:pt x="-205" y="1507"/>
                          <a:pt x="83" y="499"/>
                          <a:pt x="804" y="139"/>
                        </a:cubicBezTo>
                        <a:lnTo>
                          <a:pt x="804" y="139"/>
                        </a:lnTo>
                        <a:cubicBezTo>
                          <a:pt x="1524" y="-221"/>
                          <a:pt x="2532" y="139"/>
                          <a:pt x="2891" y="1003"/>
                        </a:cubicBezTo>
                        <a:lnTo>
                          <a:pt x="11534" y="18790"/>
                        </a:lnTo>
                        <a:cubicBezTo>
                          <a:pt x="11893" y="19582"/>
                          <a:pt x="11606" y="20591"/>
                          <a:pt x="10885" y="20951"/>
                        </a:cubicBezTo>
                        <a:lnTo>
                          <a:pt x="10885" y="2095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2D25A9D2-8679-B41D-ED94-A80E2BF54A7F}"/>
                      </a:ext>
                    </a:extLst>
                  </p:cNvPr>
                  <p:cNvSpPr/>
                  <p:nvPr/>
                </p:nvSpPr>
                <p:spPr>
                  <a:xfrm>
                    <a:off x="8621698" y="5294244"/>
                    <a:ext cx="11688" cy="21090"/>
                  </a:xfrm>
                  <a:custGeom>
                    <a:avLst/>
                    <a:gdLst>
                      <a:gd name="connsiteX0" fmla="*/ 10885 w 11688"/>
                      <a:gd name="connsiteY0" fmla="*/ 20951 h 21090"/>
                      <a:gd name="connsiteX1" fmla="*/ 8797 w 11688"/>
                      <a:gd name="connsiteY1" fmla="*/ 20158 h 21090"/>
                      <a:gd name="connsiteX2" fmla="*/ 155 w 11688"/>
                      <a:gd name="connsiteY2" fmla="*/ 2299 h 21090"/>
                      <a:gd name="connsiteX3" fmla="*/ 803 w 11688"/>
                      <a:gd name="connsiteY3" fmla="*/ 139 h 21090"/>
                      <a:gd name="connsiteX4" fmla="*/ 803 w 11688"/>
                      <a:gd name="connsiteY4" fmla="*/ 139 h 21090"/>
                      <a:gd name="connsiteX5" fmla="*/ 2891 w 11688"/>
                      <a:gd name="connsiteY5" fmla="*/ 1003 h 21090"/>
                      <a:gd name="connsiteX6" fmla="*/ 11534 w 11688"/>
                      <a:gd name="connsiteY6" fmla="*/ 18790 h 21090"/>
                      <a:gd name="connsiteX7" fmla="*/ 10885 w 11688"/>
                      <a:gd name="connsiteY7" fmla="*/ 20951 h 21090"/>
                      <a:gd name="connsiteX8" fmla="*/ 10885 w 11688"/>
                      <a:gd name="connsiteY8" fmla="*/ 20951 h 21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88" h="21090">
                        <a:moveTo>
                          <a:pt x="10885" y="20951"/>
                        </a:moveTo>
                        <a:cubicBezTo>
                          <a:pt x="10093" y="21311"/>
                          <a:pt x="9157" y="20951"/>
                          <a:pt x="8797" y="20158"/>
                        </a:cubicBezTo>
                        <a:lnTo>
                          <a:pt x="155" y="2299"/>
                        </a:lnTo>
                        <a:cubicBezTo>
                          <a:pt x="-205" y="1507"/>
                          <a:pt x="83" y="499"/>
                          <a:pt x="803" y="139"/>
                        </a:cubicBezTo>
                        <a:lnTo>
                          <a:pt x="803" y="139"/>
                        </a:lnTo>
                        <a:cubicBezTo>
                          <a:pt x="1596" y="-222"/>
                          <a:pt x="2532" y="139"/>
                          <a:pt x="2891" y="1003"/>
                        </a:cubicBezTo>
                        <a:lnTo>
                          <a:pt x="11534" y="18790"/>
                        </a:lnTo>
                        <a:cubicBezTo>
                          <a:pt x="11893" y="19582"/>
                          <a:pt x="11605" y="20591"/>
                          <a:pt x="10885" y="20951"/>
                        </a:cubicBezTo>
                        <a:lnTo>
                          <a:pt x="10885" y="2095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8" name="Graphic 6">
                  <a:extLst>
                    <a:ext uri="{FF2B5EF4-FFF2-40B4-BE49-F238E27FC236}">
                      <a16:creationId xmlns:a16="http://schemas.microsoft.com/office/drawing/2014/main" id="{F1BC234C-CD1A-3CBC-C762-3D05B2A5D692}"/>
                    </a:ext>
                  </a:extLst>
                </p:cNvPr>
                <p:cNvGrpSpPr/>
                <p:nvPr/>
              </p:nvGrpSpPr>
              <p:grpSpPr>
                <a:xfrm>
                  <a:off x="8663261" y="5267632"/>
                  <a:ext cx="29394" cy="25165"/>
                  <a:chOff x="8663261" y="5267632"/>
                  <a:chExt cx="29394" cy="25165"/>
                </a:xfrm>
                <a:noFill/>
              </p:grpSpPr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1FD5687E-4466-E9C4-03A8-BB46469A1E8D}"/>
                      </a:ext>
                    </a:extLst>
                  </p:cNvPr>
                  <p:cNvSpPr/>
                  <p:nvPr/>
                </p:nvSpPr>
                <p:spPr>
                  <a:xfrm>
                    <a:off x="8663261" y="5267737"/>
                    <a:ext cx="21748" cy="10514"/>
                  </a:xfrm>
                  <a:custGeom>
                    <a:avLst/>
                    <a:gdLst>
                      <a:gd name="connsiteX0" fmla="*/ 0 w 21748"/>
                      <a:gd name="connsiteY0" fmla="*/ 10514 h 10514"/>
                      <a:gd name="connsiteX1" fmla="*/ 21748 w 21748"/>
                      <a:gd name="connsiteY1" fmla="*/ 0 h 10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748" h="10514">
                        <a:moveTo>
                          <a:pt x="0" y="10514"/>
                        </a:moveTo>
                        <a:lnTo>
                          <a:pt x="21748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D830F6A-B2A5-4AAF-C6EB-94CC15EFCE7C}"/>
                      </a:ext>
                    </a:extLst>
                  </p:cNvPr>
                  <p:cNvSpPr/>
                  <p:nvPr/>
                </p:nvSpPr>
                <p:spPr>
                  <a:xfrm>
                    <a:off x="8670247" y="5282284"/>
                    <a:ext cx="21748" cy="10514"/>
                  </a:xfrm>
                  <a:custGeom>
                    <a:avLst/>
                    <a:gdLst>
                      <a:gd name="connsiteX0" fmla="*/ 0 w 21748"/>
                      <a:gd name="connsiteY0" fmla="*/ 10514 h 10514"/>
                      <a:gd name="connsiteX1" fmla="*/ 21748 w 21748"/>
                      <a:gd name="connsiteY1" fmla="*/ 0 h 10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748" h="10514">
                        <a:moveTo>
                          <a:pt x="0" y="10514"/>
                        </a:moveTo>
                        <a:lnTo>
                          <a:pt x="21748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AF2E3C74-6868-F1C4-6CE4-3DEEA59E4D35}"/>
                      </a:ext>
                    </a:extLst>
                  </p:cNvPr>
                  <p:cNvSpPr/>
                  <p:nvPr/>
                </p:nvSpPr>
                <p:spPr>
                  <a:xfrm>
                    <a:off x="8685009" y="5267632"/>
                    <a:ext cx="7645" cy="14651"/>
                  </a:xfrm>
                  <a:custGeom>
                    <a:avLst/>
                    <a:gdLst>
                      <a:gd name="connsiteX0" fmla="*/ 0 w 7645"/>
                      <a:gd name="connsiteY0" fmla="*/ 105 h 14651"/>
                      <a:gd name="connsiteX1" fmla="*/ 2664 w 7645"/>
                      <a:gd name="connsiteY1" fmla="*/ 897 h 14651"/>
                      <a:gd name="connsiteX2" fmla="*/ 2664 w 7645"/>
                      <a:gd name="connsiteY2" fmla="*/ 4353 h 14651"/>
                      <a:gd name="connsiteX3" fmla="*/ 720 w 7645"/>
                      <a:gd name="connsiteY3" fmla="*/ 6010 h 14651"/>
                      <a:gd name="connsiteX4" fmla="*/ 648 w 7645"/>
                      <a:gd name="connsiteY4" fmla="*/ 4858 h 14651"/>
                      <a:gd name="connsiteX5" fmla="*/ 4825 w 7645"/>
                      <a:gd name="connsiteY5" fmla="*/ 5290 h 14651"/>
                      <a:gd name="connsiteX6" fmla="*/ 1728 w 7645"/>
                      <a:gd name="connsiteY6" fmla="*/ 9035 h 14651"/>
                      <a:gd name="connsiteX7" fmla="*/ 5761 w 7645"/>
                      <a:gd name="connsiteY7" fmla="*/ 8675 h 14651"/>
                      <a:gd name="connsiteX8" fmla="*/ 2520 w 7645"/>
                      <a:gd name="connsiteY8" fmla="*/ 12059 h 14651"/>
                      <a:gd name="connsiteX9" fmla="*/ 5689 w 7645"/>
                      <a:gd name="connsiteY9" fmla="*/ 10403 h 14651"/>
                      <a:gd name="connsiteX10" fmla="*/ 7129 w 7645"/>
                      <a:gd name="connsiteY10" fmla="*/ 14651 h 14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645" h="14651">
                        <a:moveTo>
                          <a:pt x="0" y="105"/>
                        </a:moveTo>
                        <a:cubicBezTo>
                          <a:pt x="720" y="33"/>
                          <a:pt x="1584" y="-327"/>
                          <a:pt x="2664" y="897"/>
                        </a:cubicBezTo>
                        <a:cubicBezTo>
                          <a:pt x="3529" y="1833"/>
                          <a:pt x="3169" y="3417"/>
                          <a:pt x="2664" y="4353"/>
                        </a:cubicBezTo>
                        <a:cubicBezTo>
                          <a:pt x="2304" y="5074"/>
                          <a:pt x="1512" y="5794"/>
                          <a:pt x="720" y="6010"/>
                        </a:cubicBezTo>
                        <a:cubicBezTo>
                          <a:pt x="-216" y="6226"/>
                          <a:pt x="216" y="5218"/>
                          <a:pt x="648" y="4858"/>
                        </a:cubicBezTo>
                        <a:cubicBezTo>
                          <a:pt x="1656" y="3778"/>
                          <a:pt x="4177" y="3561"/>
                          <a:pt x="4825" y="5290"/>
                        </a:cubicBezTo>
                        <a:cubicBezTo>
                          <a:pt x="5257" y="6514"/>
                          <a:pt x="3240" y="9827"/>
                          <a:pt x="1728" y="9035"/>
                        </a:cubicBezTo>
                        <a:cubicBezTo>
                          <a:pt x="1152" y="8747"/>
                          <a:pt x="4609" y="6010"/>
                          <a:pt x="5761" y="8675"/>
                        </a:cubicBezTo>
                        <a:cubicBezTo>
                          <a:pt x="6337" y="9971"/>
                          <a:pt x="3889" y="12923"/>
                          <a:pt x="2520" y="12059"/>
                        </a:cubicBezTo>
                        <a:cubicBezTo>
                          <a:pt x="648" y="10907"/>
                          <a:pt x="4393" y="9682"/>
                          <a:pt x="5689" y="10403"/>
                        </a:cubicBezTo>
                        <a:cubicBezTo>
                          <a:pt x="6841" y="11051"/>
                          <a:pt x="8498" y="13355"/>
                          <a:pt x="7129" y="14651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59" name="Freeform: Shape 1658">
                  <a:extLst>
                    <a:ext uri="{FF2B5EF4-FFF2-40B4-BE49-F238E27FC236}">
                      <a16:creationId xmlns:a16="http://schemas.microsoft.com/office/drawing/2014/main" id="{31E5B419-04F7-0E33-F0C9-D926DEE75614}"/>
                    </a:ext>
                  </a:extLst>
                </p:cNvPr>
                <p:cNvSpPr/>
                <p:nvPr/>
              </p:nvSpPr>
              <p:spPr>
                <a:xfrm>
                  <a:off x="8622145" y="5301339"/>
                  <a:ext cx="5824" cy="8521"/>
                </a:xfrm>
                <a:custGeom>
                  <a:avLst/>
                  <a:gdLst>
                    <a:gd name="connsiteX0" fmla="*/ 4821 w 5824"/>
                    <a:gd name="connsiteY0" fmla="*/ 8382 h 8521"/>
                    <a:gd name="connsiteX1" fmla="*/ 2660 w 5824"/>
                    <a:gd name="connsiteY1" fmla="*/ 7590 h 8521"/>
                    <a:gd name="connsiteX2" fmla="*/ 140 w 5824"/>
                    <a:gd name="connsiteY2" fmla="*/ 2333 h 8521"/>
                    <a:gd name="connsiteX3" fmla="*/ 932 w 5824"/>
                    <a:gd name="connsiteY3" fmla="*/ 172 h 8521"/>
                    <a:gd name="connsiteX4" fmla="*/ 932 w 5824"/>
                    <a:gd name="connsiteY4" fmla="*/ 172 h 8521"/>
                    <a:gd name="connsiteX5" fmla="*/ 3092 w 5824"/>
                    <a:gd name="connsiteY5" fmla="*/ 892 h 8521"/>
                    <a:gd name="connsiteX6" fmla="*/ 5685 w 5824"/>
                    <a:gd name="connsiteY6" fmla="*/ 6221 h 8521"/>
                    <a:gd name="connsiteX7" fmla="*/ 4892 w 5824"/>
                    <a:gd name="connsiteY7" fmla="*/ 8382 h 8521"/>
                    <a:gd name="connsiteX8" fmla="*/ 4892 w 5824"/>
                    <a:gd name="connsiteY8" fmla="*/ 8382 h 8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24" h="8521">
                      <a:moveTo>
                        <a:pt x="4821" y="8382"/>
                      </a:moveTo>
                      <a:cubicBezTo>
                        <a:pt x="4028" y="8742"/>
                        <a:pt x="3021" y="8382"/>
                        <a:pt x="2660" y="7590"/>
                      </a:cubicBezTo>
                      <a:lnTo>
                        <a:pt x="140" y="2333"/>
                      </a:lnTo>
                      <a:cubicBezTo>
                        <a:pt x="-220" y="1541"/>
                        <a:pt x="140" y="532"/>
                        <a:pt x="932" y="172"/>
                      </a:cubicBezTo>
                      <a:lnTo>
                        <a:pt x="932" y="172"/>
                      </a:lnTo>
                      <a:cubicBezTo>
                        <a:pt x="1724" y="-260"/>
                        <a:pt x="2732" y="172"/>
                        <a:pt x="3092" y="892"/>
                      </a:cubicBezTo>
                      <a:lnTo>
                        <a:pt x="5685" y="6221"/>
                      </a:lnTo>
                      <a:cubicBezTo>
                        <a:pt x="6045" y="7013"/>
                        <a:pt x="5685" y="8022"/>
                        <a:pt x="4892" y="8382"/>
                      </a:cubicBezTo>
                      <a:lnTo>
                        <a:pt x="4892" y="83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9" name="Graphic 6">
                <a:extLst>
                  <a:ext uri="{FF2B5EF4-FFF2-40B4-BE49-F238E27FC236}">
                    <a16:creationId xmlns:a16="http://schemas.microsoft.com/office/drawing/2014/main" id="{39D0C7D3-F931-E60B-E93F-3DF4AB9067D8}"/>
                  </a:ext>
                </a:extLst>
              </p:cNvPr>
              <p:cNvGrpSpPr/>
              <p:nvPr/>
            </p:nvGrpSpPr>
            <p:grpSpPr>
              <a:xfrm>
                <a:off x="8163520" y="5348168"/>
                <a:ext cx="44101" cy="127190"/>
                <a:chOff x="8163520" y="5348168"/>
                <a:chExt cx="44101" cy="127190"/>
              </a:xfrm>
            </p:grpSpPr>
            <p:sp>
              <p:nvSpPr>
                <p:cNvPr id="1644" name="Freeform: Shape 1643">
                  <a:extLst>
                    <a:ext uri="{FF2B5EF4-FFF2-40B4-BE49-F238E27FC236}">
                      <a16:creationId xmlns:a16="http://schemas.microsoft.com/office/drawing/2014/main" id="{51FA291B-72B1-1026-1E6F-5762EB562010}"/>
                    </a:ext>
                  </a:extLst>
                </p:cNvPr>
                <p:cNvSpPr/>
                <p:nvPr/>
              </p:nvSpPr>
              <p:spPr>
                <a:xfrm>
                  <a:off x="8163520" y="5348168"/>
                  <a:ext cx="44101" cy="84185"/>
                </a:xfrm>
                <a:custGeom>
                  <a:avLst/>
                  <a:gdLst>
                    <a:gd name="connsiteX0" fmla="*/ 42884 w 44101"/>
                    <a:gd name="connsiteY0" fmla="*/ 40336 h 84185"/>
                    <a:gd name="connsiteX1" fmla="*/ 40507 w 44101"/>
                    <a:gd name="connsiteY1" fmla="*/ 71086 h 84185"/>
                    <a:gd name="connsiteX2" fmla="*/ 19911 w 44101"/>
                    <a:gd name="connsiteY2" fmla="*/ 84121 h 84185"/>
                    <a:gd name="connsiteX3" fmla="*/ 1476 w 44101"/>
                    <a:gd name="connsiteY3" fmla="*/ 68134 h 84185"/>
                    <a:gd name="connsiteX4" fmla="*/ 3780 w 44101"/>
                    <a:gd name="connsiteY4" fmla="*/ 37384 h 84185"/>
                    <a:gd name="connsiteX5" fmla="*/ 16094 w 44101"/>
                    <a:gd name="connsiteY5" fmla="*/ 10451 h 84185"/>
                    <a:gd name="connsiteX6" fmla="*/ 26248 w 44101"/>
                    <a:gd name="connsiteY6" fmla="*/ 8 h 84185"/>
                    <a:gd name="connsiteX7" fmla="*/ 34746 w 44101"/>
                    <a:gd name="connsiteY7" fmla="*/ 11891 h 84185"/>
                    <a:gd name="connsiteX8" fmla="*/ 42956 w 44101"/>
                    <a:gd name="connsiteY8" fmla="*/ 40336 h 84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01" h="84185">
                      <a:moveTo>
                        <a:pt x="42884" y="40336"/>
                      </a:moveTo>
                      <a:cubicBezTo>
                        <a:pt x="44899" y="51715"/>
                        <a:pt x="44612" y="62805"/>
                        <a:pt x="40507" y="71086"/>
                      </a:cubicBezTo>
                      <a:cubicBezTo>
                        <a:pt x="36619" y="79440"/>
                        <a:pt x="28696" y="84841"/>
                        <a:pt x="19911" y="84121"/>
                      </a:cubicBezTo>
                      <a:cubicBezTo>
                        <a:pt x="11125" y="83473"/>
                        <a:pt x="4140" y="76920"/>
                        <a:pt x="1476" y="68134"/>
                      </a:cubicBezTo>
                      <a:cubicBezTo>
                        <a:pt x="-1333" y="59276"/>
                        <a:pt x="107" y="48330"/>
                        <a:pt x="3780" y="37384"/>
                      </a:cubicBezTo>
                      <a:cubicBezTo>
                        <a:pt x="7452" y="26365"/>
                        <a:pt x="12206" y="17148"/>
                        <a:pt x="16094" y="10451"/>
                      </a:cubicBezTo>
                      <a:cubicBezTo>
                        <a:pt x="20055" y="3753"/>
                        <a:pt x="23295" y="-208"/>
                        <a:pt x="26248" y="8"/>
                      </a:cubicBezTo>
                      <a:cubicBezTo>
                        <a:pt x="29201" y="225"/>
                        <a:pt x="31793" y="4690"/>
                        <a:pt x="34746" y="11891"/>
                      </a:cubicBezTo>
                      <a:cubicBezTo>
                        <a:pt x="37555" y="19092"/>
                        <a:pt x="40867" y="28958"/>
                        <a:pt x="42956" y="403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5" name="Freeform: Shape 1644">
                  <a:extLst>
                    <a:ext uri="{FF2B5EF4-FFF2-40B4-BE49-F238E27FC236}">
                      <a16:creationId xmlns:a16="http://schemas.microsoft.com/office/drawing/2014/main" id="{63C1F473-CCA4-5236-BF68-41E03243A0D8}"/>
                    </a:ext>
                  </a:extLst>
                </p:cNvPr>
                <p:cNvSpPr/>
                <p:nvPr/>
              </p:nvSpPr>
              <p:spPr>
                <a:xfrm rot="-5142600">
                  <a:off x="8163162" y="5431898"/>
                  <a:ext cx="37519" cy="27005"/>
                </a:xfrm>
                <a:custGeom>
                  <a:avLst/>
                  <a:gdLst>
                    <a:gd name="connsiteX0" fmla="*/ 0 w 37519"/>
                    <a:gd name="connsiteY0" fmla="*/ 0 h 27005"/>
                    <a:gd name="connsiteX1" fmla="*/ 37519 w 37519"/>
                    <a:gd name="connsiteY1" fmla="*/ 0 h 27005"/>
                    <a:gd name="connsiteX2" fmla="*/ 37519 w 37519"/>
                    <a:gd name="connsiteY2" fmla="*/ 27005 h 27005"/>
                    <a:gd name="connsiteX3" fmla="*/ 0 w 37519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9" h="27005">
                      <a:moveTo>
                        <a:pt x="0" y="0"/>
                      </a:moveTo>
                      <a:lnTo>
                        <a:pt x="37519" y="0"/>
                      </a:lnTo>
                      <a:lnTo>
                        <a:pt x="37519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46" name="Graphic 6">
                  <a:extLst>
                    <a:ext uri="{FF2B5EF4-FFF2-40B4-BE49-F238E27FC236}">
                      <a16:creationId xmlns:a16="http://schemas.microsoft.com/office/drawing/2014/main" id="{9AF9A663-9082-63E6-D8B1-8D1BE83031D0}"/>
                    </a:ext>
                  </a:extLst>
                </p:cNvPr>
                <p:cNvGrpSpPr/>
                <p:nvPr/>
              </p:nvGrpSpPr>
              <p:grpSpPr>
                <a:xfrm>
                  <a:off x="8169023" y="5463178"/>
                  <a:ext cx="23414" cy="10015"/>
                  <a:chOff x="8169023" y="5463178"/>
                  <a:chExt cx="23414" cy="10015"/>
                </a:xfrm>
                <a:solidFill>
                  <a:srgbClr val="333333"/>
                </a:solidFill>
              </p:grpSpPr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A31E8605-684B-4F02-E806-94BB2511791A}"/>
                      </a:ext>
                    </a:extLst>
                  </p:cNvPr>
                  <p:cNvSpPr/>
                  <p:nvPr/>
                </p:nvSpPr>
                <p:spPr>
                  <a:xfrm>
                    <a:off x="8169455" y="5463178"/>
                    <a:ext cx="22982" cy="4476"/>
                  </a:xfrm>
                  <a:custGeom>
                    <a:avLst/>
                    <a:gdLst>
                      <a:gd name="connsiteX0" fmla="*/ 22978 w 22982"/>
                      <a:gd name="connsiteY0" fmla="*/ 3102 h 4476"/>
                      <a:gd name="connsiteX1" fmla="*/ 21249 w 22982"/>
                      <a:gd name="connsiteY1" fmla="*/ 4471 h 4476"/>
                      <a:gd name="connsiteX2" fmla="*/ 1517 w 22982"/>
                      <a:gd name="connsiteY2" fmla="*/ 3030 h 4476"/>
                      <a:gd name="connsiteX3" fmla="*/ 5 w 22982"/>
                      <a:gd name="connsiteY3" fmla="*/ 1374 h 4476"/>
                      <a:gd name="connsiteX4" fmla="*/ 5 w 22982"/>
                      <a:gd name="connsiteY4" fmla="*/ 1374 h 4476"/>
                      <a:gd name="connsiteX5" fmla="*/ 1734 w 22982"/>
                      <a:gd name="connsiteY5" fmla="*/ 5 h 4476"/>
                      <a:gd name="connsiteX6" fmla="*/ 21466 w 22982"/>
                      <a:gd name="connsiteY6" fmla="*/ 1446 h 4476"/>
                      <a:gd name="connsiteX7" fmla="*/ 22978 w 22982"/>
                      <a:gd name="connsiteY7" fmla="*/ 3102 h 4476"/>
                      <a:gd name="connsiteX8" fmla="*/ 22978 w 22982"/>
                      <a:gd name="connsiteY8" fmla="*/ 3102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982" h="4476">
                        <a:moveTo>
                          <a:pt x="22978" y="3102"/>
                        </a:moveTo>
                        <a:cubicBezTo>
                          <a:pt x="22978" y="3967"/>
                          <a:pt x="22113" y="4542"/>
                          <a:pt x="21249" y="4471"/>
                        </a:cubicBezTo>
                        <a:lnTo>
                          <a:pt x="1517" y="3030"/>
                        </a:lnTo>
                        <a:cubicBezTo>
                          <a:pt x="581" y="3030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82"/>
                          <a:pt x="870" y="-66"/>
                          <a:pt x="1734" y="5"/>
                        </a:cubicBezTo>
                        <a:lnTo>
                          <a:pt x="21466" y="1446"/>
                        </a:lnTo>
                        <a:cubicBezTo>
                          <a:pt x="22330" y="1446"/>
                          <a:pt x="23050" y="2238"/>
                          <a:pt x="22978" y="3102"/>
                        </a:cubicBezTo>
                        <a:lnTo>
                          <a:pt x="22978" y="310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6FC1920D-8F21-BDA4-E2A5-8A3AF5C2E1C4}"/>
                      </a:ext>
                    </a:extLst>
                  </p:cNvPr>
                  <p:cNvSpPr/>
                  <p:nvPr/>
                </p:nvSpPr>
                <p:spPr>
                  <a:xfrm>
                    <a:off x="8169311" y="5465842"/>
                    <a:ext cx="23055" cy="4476"/>
                  </a:xfrm>
                  <a:custGeom>
                    <a:avLst/>
                    <a:gdLst>
                      <a:gd name="connsiteX0" fmla="*/ 22978 w 23055"/>
                      <a:gd name="connsiteY0" fmla="*/ 3103 h 4476"/>
                      <a:gd name="connsiteX1" fmla="*/ 21249 w 23055"/>
                      <a:gd name="connsiteY1" fmla="*/ 4471 h 4476"/>
                      <a:gd name="connsiteX2" fmla="*/ 1517 w 23055"/>
                      <a:gd name="connsiteY2" fmla="*/ 3031 h 4476"/>
                      <a:gd name="connsiteX3" fmla="*/ 5 w 23055"/>
                      <a:gd name="connsiteY3" fmla="*/ 1374 h 4476"/>
                      <a:gd name="connsiteX4" fmla="*/ 5 w 23055"/>
                      <a:gd name="connsiteY4" fmla="*/ 1374 h 4476"/>
                      <a:gd name="connsiteX5" fmla="*/ 1806 w 23055"/>
                      <a:gd name="connsiteY5" fmla="*/ 6 h 4476"/>
                      <a:gd name="connsiteX6" fmla="*/ 21538 w 23055"/>
                      <a:gd name="connsiteY6" fmla="*/ 1518 h 4476"/>
                      <a:gd name="connsiteX7" fmla="*/ 23050 w 23055"/>
                      <a:gd name="connsiteY7" fmla="*/ 3175 h 4476"/>
                      <a:gd name="connsiteX8" fmla="*/ 23050 w 23055"/>
                      <a:gd name="connsiteY8" fmla="*/ 3175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476">
                        <a:moveTo>
                          <a:pt x="22978" y="3103"/>
                        </a:moveTo>
                        <a:cubicBezTo>
                          <a:pt x="22978" y="3967"/>
                          <a:pt x="22113" y="4543"/>
                          <a:pt x="21249" y="4471"/>
                        </a:cubicBezTo>
                        <a:lnTo>
                          <a:pt x="1517" y="3031"/>
                        </a:lnTo>
                        <a:cubicBezTo>
                          <a:pt x="581" y="2958"/>
                          <a:pt x="-67" y="2239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8" y="510"/>
                          <a:pt x="870" y="-66"/>
                          <a:pt x="1806" y="6"/>
                        </a:cubicBezTo>
                        <a:lnTo>
                          <a:pt x="21538" y="1518"/>
                        </a:lnTo>
                        <a:cubicBezTo>
                          <a:pt x="22474" y="1518"/>
                          <a:pt x="23122" y="2310"/>
                          <a:pt x="23050" y="3175"/>
                        </a:cubicBezTo>
                        <a:lnTo>
                          <a:pt x="23050" y="317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3BB837BB-D267-4818-7657-177D2D0C736F}"/>
                      </a:ext>
                    </a:extLst>
                  </p:cNvPr>
                  <p:cNvSpPr/>
                  <p:nvPr/>
                </p:nvSpPr>
                <p:spPr>
                  <a:xfrm>
                    <a:off x="8169023" y="5468650"/>
                    <a:ext cx="23055" cy="4543"/>
                  </a:xfrm>
                  <a:custGeom>
                    <a:avLst/>
                    <a:gdLst>
                      <a:gd name="connsiteX0" fmla="*/ 23050 w 23055"/>
                      <a:gd name="connsiteY0" fmla="*/ 3103 h 4543"/>
                      <a:gd name="connsiteX1" fmla="*/ 21250 w 23055"/>
                      <a:gd name="connsiteY1" fmla="*/ 4543 h 4543"/>
                      <a:gd name="connsiteX2" fmla="*/ 1518 w 23055"/>
                      <a:gd name="connsiteY2" fmla="*/ 3031 h 4543"/>
                      <a:gd name="connsiteX3" fmla="*/ 5 w 23055"/>
                      <a:gd name="connsiteY3" fmla="*/ 1374 h 4543"/>
                      <a:gd name="connsiteX4" fmla="*/ 5 w 23055"/>
                      <a:gd name="connsiteY4" fmla="*/ 1374 h 4543"/>
                      <a:gd name="connsiteX5" fmla="*/ 1805 w 23055"/>
                      <a:gd name="connsiteY5" fmla="*/ 6 h 4543"/>
                      <a:gd name="connsiteX6" fmla="*/ 21537 w 23055"/>
                      <a:gd name="connsiteY6" fmla="*/ 1446 h 4543"/>
                      <a:gd name="connsiteX7" fmla="*/ 23050 w 23055"/>
                      <a:gd name="connsiteY7" fmla="*/ 3103 h 4543"/>
                      <a:gd name="connsiteX8" fmla="*/ 23050 w 23055"/>
                      <a:gd name="connsiteY8" fmla="*/ 3103 h 4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543">
                        <a:moveTo>
                          <a:pt x="23050" y="3103"/>
                        </a:moveTo>
                        <a:cubicBezTo>
                          <a:pt x="22978" y="3967"/>
                          <a:pt x="22186" y="4543"/>
                          <a:pt x="21250" y="4543"/>
                        </a:cubicBezTo>
                        <a:lnTo>
                          <a:pt x="1518" y="3031"/>
                        </a:lnTo>
                        <a:cubicBezTo>
                          <a:pt x="654" y="3031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7" y="510"/>
                          <a:pt x="869" y="-66"/>
                          <a:pt x="1805" y="6"/>
                        </a:cubicBezTo>
                        <a:lnTo>
                          <a:pt x="21537" y="1446"/>
                        </a:lnTo>
                        <a:cubicBezTo>
                          <a:pt x="22473" y="1446"/>
                          <a:pt x="23122" y="2238"/>
                          <a:pt x="23050" y="3103"/>
                        </a:cubicBezTo>
                        <a:lnTo>
                          <a:pt x="23050" y="310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7" name="Graphic 6">
                  <a:extLst>
                    <a:ext uri="{FF2B5EF4-FFF2-40B4-BE49-F238E27FC236}">
                      <a16:creationId xmlns:a16="http://schemas.microsoft.com/office/drawing/2014/main" id="{AE35A15C-E1E3-CD6F-C76D-355A8C54E073}"/>
                    </a:ext>
                  </a:extLst>
                </p:cNvPr>
                <p:cNvGrpSpPr/>
                <p:nvPr/>
              </p:nvGrpSpPr>
              <p:grpSpPr>
                <a:xfrm>
                  <a:off x="8175437" y="5400558"/>
                  <a:ext cx="17931" cy="27338"/>
                  <a:chOff x="8175437" y="5400558"/>
                  <a:chExt cx="17931" cy="27338"/>
                </a:xfrm>
                <a:noFill/>
              </p:grpSpPr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1E1CDC31-E255-9B31-1B98-58BC4120AE01}"/>
                      </a:ext>
                    </a:extLst>
                  </p:cNvPr>
                  <p:cNvSpPr/>
                  <p:nvPr/>
                </p:nvSpPr>
                <p:spPr>
                  <a:xfrm>
                    <a:off x="8175437" y="5402547"/>
                    <a:ext cx="1800" cy="24124"/>
                  </a:xfrm>
                  <a:custGeom>
                    <a:avLst/>
                    <a:gdLst>
                      <a:gd name="connsiteX0" fmla="*/ 0 w 1800"/>
                      <a:gd name="connsiteY0" fmla="*/ 24125 h 24124"/>
                      <a:gd name="connsiteX1" fmla="*/ 1800 w 1800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124">
                        <a:moveTo>
                          <a:pt x="0" y="24125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A6614797-C15A-26FD-70E4-1AD18259EC56}"/>
                      </a:ext>
                    </a:extLst>
                  </p:cNvPr>
                  <p:cNvSpPr/>
                  <p:nvPr/>
                </p:nvSpPr>
                <p:spPr>
                  <a:xfrm>
                    <a:off x="8191496" y="5403772"/>
                    <a:ext cx="1872" cy="24124"/>
                  </a:xfrm>
                  <a:custGeom>
                    <a:avLst/>
                    <a:gdLst>
                      <a:gd name="connsiteX0" fmla="*/ 0 w 1872"/>
                      <a:gd name="connsiteY0" fmla="*/ 24125 h 24124"/>
                      <a:gd name="connsiteX1" fmla="*/ 1872 w 1872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72" h="24124">
                        <a:moveTo>
                          <a:pt x="0" y="24125"/>
                        </a:moveTo>
                        <a:lnTo>
                          <a:pt x="1872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986855-C5E3-C9F4-C3BE-AF300567E903}"/>
                      </a:ext>
                    </a:extLst>
                  </p:cNvPr>
                  <p:cNvSpPr/>
                  <p:nvPr/>
                </p:nvSpPr>
                <p:spPr>
                  <a:xfrm>
                    <a:off x="8177237" y="5400558"/>
                    <a:ext cx="16059" cy="6190"/>
                  </a:xfrm>
                  <a:custGeom>
                    <a:avLst/>
                    <a:gdLst>
                      <a:gd name="connsiteX0" fmla="*/ 0 w 16059"/>
                      <a:gd name="connsiteY0" fmla="*/ 1989 h 6190"/>
                      <a:gd name="connsiteX1" fmla="*/ 2017 w 16059"/>
                      <a:gd name="connsiteY1" fmla="*/ 45 h 6190"/>
                      <a:gd name="connsiteX2" fmla="*/ 4969 w 16059"/>
                      <a:gd name="connsiteY2" fmla="*/ 1845 h 6190"/>
                      <a:gd name="connsiteX3" fmla="*/ 5401 w 16059"/>
                      <a:gd name="connsiteY3" fmla="*/ 4366 h 6190"/>
                      <a:gd name="connsiteX4" fmla="*/ 4321 w 16059"/>
                      <a:gd name="connsiteY4" fmla="*/ 3862 h 6190"/>
                      <a:gd name="connsiteX5" fmla="*/ 6770 w 16059"/>
                      <a:gd name="connsiteY5" fmla="*/ 477 h 6190"/>
                      <a:gd name="connsiteX6" fmla="*/ 8498 w 16059"/>
                      <a:gd name="connsiteY6" fmla="*/ 5086 h 6190"/>
                      <a:gd name="connsiteX7" fmla="*/ 10226 w 16059"/>
                      <a:gd name="connsiteY7" fmla="*/ 1485 h 6190"/>
                      <a:gd name="connsiteX8" fmla="*/ 11522 w 16059"/>
                      <a:gd name="connsiteY8" fmla="*/ 6022 h 6190"/>
                      <a:gd name="connsiteX9" fmla="*/ 11666 w 16059"/>
                      <a:gd name="connsiteY9" fmla="*/ 2493 h 6190"/>
                      <a:gd name="connsiteX10" fmla="*/ 16059 w 16059"/>
                      <a:gd name="connsiteY10" fmla="*/ 3357 h 6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59" h="6190">
                        <a:moveTo>
                          <a:pt x="0" y="1989"/>
                        </a:moveTo>
                        <a:cubicBezTo>
                          <a:pt x="288" y="1269"/>
                          <a:pt x="433" y="405"/>
                          <a:pt x="2017" y="45"/>
                        </a:cubicBezTo>
                        <a:cubicBezTo>
                          <a:pt x="3241" y="-243"/>
                          <a:pt x="4465" y="909"/>
                          <a:pt x="4969" y="1845"/>
                        </a:cubicBezTo>
                        <a:cubicBezTo>
                          <a:pt x="5401" y="2565"/>
                          <a:pt x="5617" y="3574"/>
                          <a:pt x="5401" y="4366"/>
                        </a:cubicBezTo>
                        <a:cubicBezTo>
                          <a:pt x="5113" y="5302"/>
                          <a:pt x="4465" y="4366"/>
                          <a:pt x="4321" y="3862"/>
                        </a:cubicBezTo>
                        <a:cubicBezTo>
                          <a:pt x="3889" y="2421"/>
                          <a:pt x="4969" y="189"/>
                          <a:pt x="6770" y="477"/>
                        </a:cubicBezTo>
                        <a:cubicBezTo>
                          <a:pt x="8066" y="693"/>
                          <a:pt x="9866" y="4078"/>
                          <a:pt x="8498" y="5086"/>
                        </a:cubicBezTo>
                        <a:cubicBezTo>
                          <a:pt x="7921" y="5446"/>
                          <a:pt x="7274" y="1053"/>
                          <a:pt x="10226" y="1485"/>
                        </a:cubicBezTo>
                        <a:cubicBezTo>
                          <a:pt x="11594" y="1629"/>
                          <a:pt x="12891" y="5230"/>
                          <a:pt x="11522" y="6022"/>
                        </a:cubicBezTo>
                        <a:cubicBezTo>
                          <a:pt x="9650" y="7030"/>
                          <a:pt x="10443" y="3213"/>
                          <a:pt x="11666" y="2493"/>
                        </a:cubicBezTo>
                        <a:cubicBezTo>
                          <a:pt x="12819" y="1773"/>
                          <a:pt x="15627" y="1557"/>
                          <a:pt x="16059" y="3357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48" name="Freeform: Shape 1647">
                  <a:extLst>
                    <a:ext uri="{FF2B5EF4-FFF2-40B4-BE49-F238E27FC236}">
                      <a16:creationId xmlns:a16="http://schemas.microsoft.com/office/drawing/2014/main" id="{D238C547-8E1A-5055-3081-33663A8F75CC}"/>
                    </a:ext>
                  </a:extLst>
                </p:cNvPr>
                <p:cNvSpPr/>
                <p:nvPr/>
              </p:nvSpPr>
              <p:spPr>
                <a:xfrm>
                  <a:off x="8175432" y="5471604"/>
                  <a:ext cx="9084" cy="3754"/>
                </a:xfrm>
                <a:custGeom>
                  <a:avLst/>
                  <a:gdLst>
                    <a:gd name="connsiteX0" fmla="*/ 9079 w 9084"/>
                    <a:gd name="connsiteY0" fmla="*/ 2238 h 3754"/>
                    <a:gd name="connsiteX1" fmla="*/ 7351 w 9084"/>
                    <a:gd name="connsiteY1" fmla="*/ 3750 h 3754"/>
                    <a:gd name="connsiteX2" fmla="*/ 1517 w 9084"/>
                    <a:gd name="connsiteY2" fmla="*/ 3318 h 3754"/>
                    <a:gd name="connsiteX3" fmla="*/ 5 w 9084"/>
                    <a:gd name="connsiteY3" fmla="*/ 1517 h 3754"/>
                    <a:gd name="connsiteX4" fmla="*/ 5 w 9084"/>
                    <a:gd name="connsiteY4" fmla="*/ 1517 h 3754"/>
                    <a:gd name="connsiteX5" fmla="*/ 1733 w 9084"/>
                    <a:gd name="connsiteY5" fmla="*/ 5 h 3754"/>
                    <a:gd name="connsiteX6" fmla="*/ 7567 w 9084"/>
                    <a:gd name="connsiteY6" fmla="*/ 438 h 3754"/>
                    <a:gd name="connsiteX7" fmla="*/ 9079 w 9084"/>
                    <a:gd name="connsiteY7" fmla="*/ 2238 h 3754"/>
                    <a:gd name="connsiteX8" fmla="*/ 9079 w 9084"/>
                    <a:gd name="connsiteY8" fmla="*/ 2238 h 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4" h="3754">
                      <a:moveTo>
                        <a:pt x="9079" y="2238"/>
                      </a:moveTo>
                      <a:cubicBezTo>
                        <a:pt x="9079" y="3102"/>
                        <a:pt x="8215" y="3822"/>
                        <a:pt x="7351" y="3750"/>
                      </a:cubicBezTo>
                      <a:lnTo>
                        <a:pt x="1517" y="3318"/>
                      </a:lnTo>
                      <a:cubicBezTo>
                        <a:pt x="653" y="3246"/>
                        <a:pt x="-67" y="2454"/>
                        <a:pt x="5" y="1517"/>
                      </a:cubicBezTo>
                      <a:lnTo>
                        <a:pt x="5" y="1517"/>
                      </a:lnTo>
                      <a:cubicBezTo>
                        <a:pt x="5" y="581"/>
                        <a:pt x="869" y="-67"/>
                        <a:pt x="1733" y="5"/>
                      </a:cubicBezTo>
                      <a:lnTo>
                        <a:pt x="7567" y="438"/>
                      </a:lnTo>
                      <a:cubicBezTo>
                        <a:pt x="8503" y="510"/>
                        <a:pt x="9151" y="1302"/>
                        <a:pt x="9079" y="2238"/>
                      </a:cubicBezTo>
                      <a:lnTo>
                        <a:pt x="9079" y="223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20" name="Graphic 6">
                <a:extLst>
                  <a:ext uri="{FF2B5EF4-FFF2-40B4-BE49-F238E27FC236}">
                    <a16:creationId xmlns:a16="http://schemas.microsoft.com/office/drawing/2014/main" id="{7F6E5D37-9E7D-7493-77FD-B6A5C6E0AA7B}"/>
                  </a:ext>
                </a:extLst>
              </p:cNvPr>
              <p:cNvGrpSpPr/>
              <p:nvPr/>
            </p:nvGrpSpPr>
            <p:grpSpPr>
              <a:xfrm>
                <a:off x="8785701" y="5335998"/>
                <a:ext cx="44091" cy="127262"/>
                <a:chOff x="8785701" y="5335998"/>
                <a:chExt cx="44091" cy="127262"/>
              </a:xfrm>
            </p:grpSpPr>
            <p:sp>
              <p:nvSpPr>
                <p:cNvPr id="1633" name="Freeform: Shape 1632">
                  <a:extLst>
                    <a:ext uri="{FF2B5EF4-FFF2-40B4-BE49-F238E27FC236}">
                      <a16:creationId xmlns:a16="http://schemas.microsoft.com/office/drawing/2014/main" id="{79E9DD64-8A7C-1592-DBC3-E3A7257F404E}"/>
                    </a:ext>
                  </a:extLst>
                </p:cNvPr>
                <p:cNvSpPr/>
                <p:nvPr/>
              </p:nvSpPr>
              <p:spPr>
                <a:xfrm>
                  <a:off x="8785701" y="5335998"/>
                  <a:ext cx="44091" cy="84257"/>
                </a:xfrm>
                <a:custGeom>
                  <a:avLst/>
                  <a:gdLst>
                    <a:gd name="connsiteX0" fmla="*/ 42905 w 44091"/>
                    <a:gd name="connsiteY0" fmla="*/ 40408 h 84257"/>
                    <a:gd name="connsiteX1" fmla="*/ 40528 w 44091"/>
                    <a:gd name="connsiteY1" fmla="*/ 71158 h 84257"/>
                    <a:gd name="connsiteX2" fmla="*/ 19932 w 44091"/>
                    <a:gd name="connsiteY2" fmla="*/ 84193 h 84257"/>
                    <a:gd name="connsiteX3" fmla="*/ 1497 w 44091"/>
                    <a:gd name="connsiteY3" fmla="*/ 68206 h 84257"/>
                    <a:gd name="connsiteX4" fmla="*/ 3729 w 44091"/>
                    <a:gd name="connsiteY4" fmla="*/ 37456 h 84257"/>
                    <a:gd name="connsiteX5" fmla="*/ 16043 w 44091"/>
                    <a:gd name="connsiteY5" fmla="*/ 10522 h 84257"/>
                    <a:gd name="connsiteX6" fmla="*/ 26198 w 44091"/>
                    <a:gd name="connsiteY6" fmla="*/ 8 h 84257"/>
                    <a:gd name="connsiteX7" fmla="*/ 34696 w 44091"/>
                    <a:gd name="connsiteY7" fmla="*/ 11891 h 84257"/>
                    <a:gd name="connsiteX8" fmla="*/ 42833 w 44091"/>
                    <a:gd name="connsiteY8" fmla="*/ 40336 h 84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091" h="84257">
                      <a:moveTo>
                        <a:pt x="42905" y="40408"/>
                      </a:moveTo>
                      <a:cubicBezTo>
                        <a:pt x="44849" y="51786"/>
                        <a:pt x="44634" y="62876"/>
                        <a:pt x="40528" y="71158"/>
                      </a:cubicBezTo>
                      <a:cubicBezTo>
                        <a:pt x="36639" y="79512"/>
                        <a:pt x="28718" y="84913"/>
                        <a:pt x="19932" y="84193"/>
                      </a:cubicBezTo>
                      <a:cubicBezTo>
                        <a:pt x="11147" y="83545"/>
                        <a:pt x="4162" y="76991"/>
                        <a:pt x="1497" y="68206"/>
                      </a:cubicBezTo>
                      <a:cubicBezTo>
                        <a:pt x="-1311" y="59420"/>
                        <a:pt x="56" y="48402"/>
                        <a:pt x="3729" y="37456"/>
                      </a:cubicBezTo>
                      <a:cubicBezTo>
                        <a:pt x="7402" y="26437"/>
                        <a:pt x="12155" y="17220"/>
                        <a:pt x="16043" y="10522"/>
                      </a:cubicBezTo>
                      <a:cubicBezTo>
                        <a:pt x="20005" y="3825"/>
                        <a:pt x="23173" y="-208"/>
                        <a:pt x="26198" y="8"/>
                      </a:cubicBezTo>
                      <a:cubicBezTo>
                        <a:pt x="29150" y="225"/>
                        <a:pt x="31743" y="4689"/>
                        <a:pt x="34696" y="11891"/>
                      </a:cubicBezTo>
                      <a:cubicBezTo>
                        <a:pt x="37504" y="19092"/>
                        <a:pt x="40817" y="28958"/>
                        <a:pt x="42833" y="403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4" name="Freeform: Shape 1633">
                  <a:extLst>
                    <a:ext uri="{FF2B5EF4-FFF2-40B4-BE49-F238E27FC236}">
                      <a16:creationId xmlns:a16="http://schemas.microsoft.com/office/drawing/2014/main" id="{D53ADDFF-B975-88CD-370A-63406AF391BB}"/>
                    </a:ext>
                  </a:extLst>
                </p:cNvPr>
                <p:cNvSpPr/>
                <p:nvPr/>
              </p:nvSpPr>
              <p:spPr>
                <a:xfrm rot="-5142600">
                  <a:off x="8785310" y="5419882"/>
                  <a:ext cx="37447" cy="27005"/>
                </a:xfrm>
                <a:custGeom>
                  <a:avLst/>
                  <a:gdLst>
                    <a:gd name="connsiteX0" fmla="*/ 0 w 37447"/>
                    <a:gd name="connsiteY0" fmla="*/ 0 h 27005"/>
                    <a:gd name="connsiteX1" fmla="*/ 37447 w 37447"/>
                    <a:gd name="connsiteY1" fmla="*/ 0 h 27005"/>
                    <a:gd name="connsiteX2" fmla="*/ 37447 w 37447"/>
                    <a:gd name="connsiteY2" fmla="*/ 27005 h 27005"/>
                    <a:gd name="connsiteX3" fmla="*/ 0 w 37447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447" h="27005">
                      <a:moveTo>
                        <a:pt x="0" y="0"/>
                      </a:moveTo>
                      <a:lnTo>
                        <a:pt x="37447" y="0"/>
                      </a:lnTo>
                      <a:lnTo>
                        <a:pt x="37447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35" name="Graphic 6">
                  <a:extLst>
                    <a:ext uri="{FF2B5EF4-FFF2-40B4-BE49-F238E27FC236}">
                      <a16:creationId xmlns:a16="http://schemas.microsoft.com/office/drawing/2014/main" id="{B13C03DC-C1E2-797B-5201-31A3ED79E134}"/>
                    </a:ext>
                  </a:extLst>
                </p:cNvPr>
                <p:cNvGrpSpPr/>
                <p:nvPr/>
              </p:nvGrpSpPr>
              <p:grpSpPr>
                <a:xfrm>
                  <a:off x="8791225" y="5451079"/>
                  <a:ext cx="23486" cy="10020"/>
                  <a:chOff x="8791225" y="5451079"/>
                  <a:chExt cx="23486" cy="10020"/>
                </a:xfrm>
                <a:solidFill>
                  <a:srgbClr val="333333"/>
                </a:solidFill>
              </p:grpSpPr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E8573681-8B1D-71E0-45E5-D1F83E8DB7CF}"/>
                      </a:ext>
                    </a:extLst>
                  </p:cNvPr>
                  <p:cNvSpPr/>
                  <p:nvPr/>
                </p:nvSpPr>
                <p:spPr>
                  <a:xfrm>
                    <a:off x="8791658" y="5451079"/>
                    <a:ext cx="23054" cy="4547"/>
                  </a:xfrm>
                  <a:custGeom>
                    <a:avLst/>
                    <a:gdLst>
                      <a:gd name="connsiteX0" fmla="*/ 22977 w 23054"/>
                      <a:gd name="connsiteY0" fmla="*/ 3174 h 4547"/>
                      <a:gd name="connsiteX1" fmla="*/ 21249 w 23054"/>
                      <a:gd name="connsiteY1" fmla="*/ 4542 h 4547"/>
                      <a:gd name="connsiteX2" fmla="*/ 1517 w 23054"/>
                      <a:gd name="connsiteY2" fmla="*/ 3030 h 4547"/>
                      <a:gd name="connsiteX3" fmla="*/ 5 w 23054"/>
                      <a:gd name="connsiteY3" fmla="*/ 1374 h 4547"/>
                      <a:gd name="connsiteX4" fmla="*/ 5 w 23054"/>
                      <a:gd name="connsiteY4" fmla="*/ 1374 h 4547"/>
                      <a:gd name="connsiteX5" fmla="*/ 1733 w 23054"/>
                      <a:gd name="connsiteY5" fmla="*/ 5 h 4547"/>
                      <a:gd name="connsiteX6" fmla="*/ 21537 w 23054"/>
                      <a:gd name="connsiteY6" fmla="*/ 1446 h 4547"/>
                      <a:gd name="connsiteX7" fmla="*/ 23049 w 23054"/>
                      <a:gd name="connsiteY7" fmla="*/ 3102 h 4547"/>
                      <a:gd name="connsiteX8" fmla="*/ 23049 w 23054"/>
                      <a:gd name="connsiteY8" fmla="*/ 3102 h 4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4" h="4547">
                        <a:moveTo>
                          <a:pt x="22977" y="3174"/>
                        </a:moveTo>
                        <a:cubicBezTo>
                          <a:pt x="22977" y="3967"/>
                          <a:pt x="22185" y="4614"/>
                          <a:pt x="21249" y="4542"/>
                        </a:cubicBezTo>
                        <a:lnTo>
                          <a:pt x="1517" y="3030"/>
                        </a:lnTo>
                        <a:cubicBezTo>
                          <a:pt x="653" y="3030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82"/>
                          <a:pt x="869" y="-66"/>
                          <a:pt x="1733" y="5"/>
                        </a:cubicBezTo>
                        <a:lnTo>
                          <a:pt x="21537" y="1446"/>
                        </a:lnTo>
                        <a:cubicBezTo>
                          <a:pt x="22401" y="1446"/>
                          <a:pt x="23121" y="2238"/>
                          <a:pt x="23049" y="3102"/>
                        </a:cubicBezTo>
                        <a:lnTo>
                          <a:pt x="23049" y="310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6F777EC6-CEA3-3F14-4FBA-6FA4EFE58B43}"/>
                      </a:ext>
                    </a:extLst>
                  </p:cNvPr>
                  <p:cNvSpPr/>
                  <p:nvPr/>
                </p:nvSpPr>
                <p:spPr>
                  <a:xfrm>
                    <a:off x="8791513" y="5453672"/>
                    <a:ext cx="23055" cy="4548"/>
                  </a:xfrm>
                  <a:custGeom>
                    <a:avLst/>
                    <a:gdLst>
                      <a:gd name="connsiteX0" fmla="*/ 22978 w 23055"/>
                      <a:gd name="connsiteY0" fmla="*/ 3175 h 4548"/>
                      <a:gd name="connsiteX1" fmla="*/ 21249 w 23055"/>
                      <a:gd name="connsiteY1" fmla="*/ 4543 h 4548"/>
                      <a:gd name="connsiteX2" fmla="*/ 1517 w 23055"/>
                      <a:gd name="connsiteY2" fmla="*/ 3031 h 4548"/>
                      <a:gd name="connsiteX3" fmla="*/ 5 w 23055"/>
                      <a:gd name="connsiteY3" fmla="*/ 1374 h 4548"/>
                      <a:gd name="connsiteX4" fmla="*/ 5 w 23055"/>
                      <a:gd name="connsiteY4" fmla="*/ 1374 h 4548"/>
                      <a:gd name="connsiteX5" fmla="*/ 1806 w 23055"/>
                      <a:gd name="connsiteY5" fmla="*/ 6 h 4548"/>
                      <a:gd name="connsiteX6" fmla="*/ 21538 w 23055"/>
                      <a:gd name="connsiteY6" fmla="*/ 1446 h 4548"/>
                      <a:gd name="connsiteX7" fmla="*/ 23050 w 23055"/>
                      <a:gd name="connsiteY7" fmla="*/ 3103 h 4548"/>
                      <a:gd name="connsiteX8" fmla="*/ 23050 w 23055"/>
                      <a:gd name="connsiteY8" fmla="*/ 3103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548">
                        <a:moveTo>
                          <a:pt x="22978" y="3175"/>
                        </a:moveTo>
                        <a:cubicBezTo>
                          <a:pt x="22978" y="3967"/>
                          <a:pt x="22113" y="4615"/>
                          <a:pt x="21249" y="4543"/>
                        </a:cubicBezTo>
                        <a:lnTo>
                          <a:pt x="1517" y="3031"/>
                        </a:lnTo>
                        <a:cubicBezTo>
                          <a:pt x="581" y="2958"/>
                          <a:pt x="-67" y="2239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10"/>
                          <a:pt x="870" y="-66"/>
                          <a:pt x="1806" y="6"/>
                        </a:cubicBezTo>
                        <a:lnTo>
                          <a:pt x="21538" y="1446"/>
                        </a:lnTo>
                        <a:cubicBezTo>
                          <a:pt x="22474" y="1446"/>
                          <a:pt x="23122" y="2239"/>
                          <a:pt x="23050" y="3103"/>
                        </a:cubicBezTo>
                        <a:lnTo>
                          <a:pt x="23050" y="310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F339FB18-9B75-9375-409A-CAF184C74A92}"/>
                      </a:ext>
                    </a:extLst>
                  </p:cNvPr>
                  <p:cNvSpPr/>
                  <p:nvPr/>
                </p:nvSpPr>
                <p:spPr>
                  <a:xfrm>
                    <a:off x="8791225" y="5456552"/>
                    <a:ext cx="23054" cy="4548"/>
                  </a:xfrm>
                  <a:custGeom>
                    <a:avLst/>
                    <a:gdLst>
                      <a:gd name="connsiteX0" fmla="*/ 23049 w 23054"/>
                      <a:gd name="connsiteY0" fmla="*/ 3103 h 4548"/>
                      <a:gd name="connsiteX1" fmla="*/ 21249 w 23054"/>
                      <a:gd name="connsiteY1" fmla="*/ 4543 h 4548"/>
                      <a:gd name="connsiteX2" fmla="*/ 1517 w 23054"/>
                      <a:gd name="connsiteY2" fmla="*/ 3031 h 4548"/>
                      <a:gd name="connsiteX3" fmla="*/ 5 w 23054"/>
                      <a:gd name="connsiteY3" fmla="*/ 1374 h 4548"/>
                      <a:gd name="connsiteX4" fmla="*/ 5 w 23054"/>
                      <a:gd name="connsiteY4" fmla="*/ 1374 h 4548"/>
                      <a:gd name="connsiteX5" fmla="*/ 1805 w 23054"/>
                      <a:gd name="connsiteY5" fmla="*/ 6 h 4548"/>
                      <a:gd name="connsiteX6" fmla="*/ 21537 w 23054"/>
                      <a:gd name="connsiteY6" fmla="*/ 1519 h 4548"/>
                      <a:gd name="connsiteX7" fmla="*/ 23049 w 23054"/>
                      <a:gd name="connsiteY7" fmla="*/ 3175 h 4548"/>
                      <a:gd name="connsiteX8" fmla="*/ 23049 w 23054"/>
                      <a:gd name="connsiteY8" fmla="*/ 3175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4" h="4548">
                        <a:moveTo>
                          <a:pt x="23049" y="3103"/>
                        </a:moveTo>
                        <a:cubicBezTo>
                          <a:pt x="23049" y="3967"/>
                          <a:pt x="22185" y="4615"/>
                          <a:pt x="21249" y="4543"/>
                        </a:cubicBezTo>
                        <a:lnTo>
                          <a:pt x="1517" y="3031"/>
                        </a:lnTo>
                        <a:cubicBezTo>
                          <a:pt x="653" y="3031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7" y="510"/>
                          <a:pt x="869" y="-66"/>
                          <a:pt x="1805" y="6"/>
                        </a:cubicBezTo>
                        <a:lnTo>
                          <a:pt x="21537" y="1519"/>
                        </a:lnTo>
                        <a:cubicBezTo>
                          <a:pt x="22473" y="1519"/>
                          <a:pt x="23121" y="2311"/>
                          <a:pt x="23049" y="3175"/>
                        </a:cubicBezTo>
                        <a:lnTo>
                          <a:pt x="23049" y="317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6" name="Graphic 6">
                  <a:extLst>
                    <a:ext uri="{FF2B5EF4-FFF2-40B4-BE49-F238E27FC236}">
                      <a16:creationId xmlns:a16="http://schemas.microsoft.com/office/drawing/2014/main" id="{CF808B66-3FDF-277B-8F62-7389BB91B3EA}"/>
                    </a:ext>
                  </a:extLst>
                </p:cNvPr>
                <p:cNvGrpSpPr/>
                <p:nvPr/>
              </p:nvGrpSpPr>
              <p:grpSpPr>
                <a:xfrm>
                  <a:off x="8797640" y="5388532"/>
                  <a:ext cx="17859" cy="27266"/>
                  <a:chOff x="8797640" y="5388532"/>
                  <a:chExt cx="17859" cy="27266"/>
                </a:xfrm>
                <a:noFill/>
              </p:grpSpPr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49D8CAB5-2D94-FF46-4659-12B5CC4BFCAE}"/>
                      </a:ext>
                    </a:extLst>
                  </p:cNvPr>
                  <p:cNvSpPr/>
                  <p:nvPr/>
                </p:nvSpPr>
                <p:spPr>
                  <a:xfrm>
                    <a:off x="8797640" y="5390521"/>
                    <a:ext cx="1800" cy="24052"/>
                  </a:xfrm>
                  <a:custGeom>
                    <a:avLst/>
                    <a:gdLst>
                      <a:gd name="connsiteX0" fmla="*/ 0 w 1800"/>
                      <a:gd name="connsiteY0" fmla="*/ 24053 h 24052"/>
                      <a:gd name="connsiteX1" fmla="*/ 1800 w 1800"/>
                      <a:gd name="connsiteY1" fmla="*/ 0 h 2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052">
                        <a:moveTo>
                          <a:pt x="0" y="24053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40514EA2-4BB4-379E-570E-0AE2D978AE5B}"/>
                      </a:ext>
                    </a:extLst>
                  </p:cNvPr>
                  <p:cNvSpPr/>
                  <p:nvPr/>
                </p:nvSpPr>
                <p:spPr>
                  <a:xfrm>
                    <a:off x="8813699" y="5391673"/>
                    <a:ext cx="1800" cy="24124"/>
                  </a:xfrm>
                  <a:custGeom>
                    <a:avLst/>
                    <a:gdLst>
                      <a:gd name="connsiteX0" fmla="*/ 0 w 1800"/>
                      <a:gd name="connsiteY0" fmla="*/ 24125 h 24124"/>
                      <a:gd name="connsiteX1" fmla="*/ 1800 w 1800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124">
                        <a:moveTo>
                          <a:pt x="0" y="24125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C768A468-5D0C-842D-D50D-3AF2BC57EF0F}"/>
                      </a:ext>
                    </a:extLst>
                  </p:cNvPr>
                  <p:cNvSpPr/>
                  <p:nvPr/>
                </p:nvSpPr>
                <p:spPr>
                  <a:xfrm>
                    <a:off x="8799440" y="5388532"/>
                    <a:ext cx="16059" cy="6118"/>
                  </a:xfrm>
                  <a:custGeom>
                    <a:avLst/>
                    <a:gdLst>
                      <a:gd name="connsiteX0" fmla="*/ 0 w 16059"/>
                      <a:gd name="connsiteY0" fmla="*/ 1990 h 6118"/>
                      <a:gd name="connsiteX1" fmla="*/ 2017 w 16059"/>
                      <a:gd name="connsiteY1" fmla="*/ 45 h 6118"/>
                      <a:gd name="connsiteX2" fmla="*/ 4969 w 16059"/>
                      <a:gd name="connsiteY2" fmla="*/ 1845 h 6118"/>
                      <a:gd name="connsiteX3" fmla="*/ 5401 w 16059"/>
                      <a:gd name="connsiteY3" fmla="*/ 4366 h 6118"/>
                      <a:gd name="connsiteX4" fmla="*/ 4321 w 16059"/>
                      <a:gd name="connsiteY4" fmla="*/ 3862 h 6118"/>
                      <a:gd name="connsiteX5" fmla="*/ 6769 w 16059"/>
                      <a:gd name="connsiteY5" fmla="*/ 477 h 6118"/>
                      <a:gd name="connsiteX6" fmla="*/ 8497 w 16059"/>
                      <a:gd name="connsiteY6" fmla="*/ 5086 h 6118"/>
                      <a:gd name="connsiteX7" fmla="*/ 10226 w 16059"/>
                      <a:gd name="connsiteY7" fmla="*/ 1413 h 6118"/>
                      <a:gd name="connsiteX8" fmla="*/ 11522 w 16059"/>
                      <a:gd name="connsiteY8" fmla="*/ 5950 h 6118"/>
                      <a:gd name="connsiteX9" fmla="*/ 11666 w 16059"/>
                      <a:gd name="connsiteY9" fmla="*/ 2422 h 6118"/>
                      <a:gd name="connsiteX10" fmla="*/ 16059 w 16059"/>
                      <a:gd name="connsiteY10" fmla="*/ 3286 h 6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59" h="6118">
                        <a:moveTo>
                          <a:pt x="0" y="1990"/>
                        </a:moveTo>
                        <a:cubicBezTo>
                          <a:pt x="288" y="1270"/>
                          <a:pt x="432" y="405"/>
                          <a:pt x="2017" y="45"/>
                        </a:cubicBezTo>
                        <a:cubicBezTo>
                          <a:pt x="3240" y="-243"/>
                          <a:pt x="4465" y="909"/>
                          <a:pt x="4969" y="1845"/>
                        </a:cubicBezTo>
                        <a:cubicBezTo>
                          <a:pt x="5401" y="2566"/>
                          <a:pt x="5617" y="3574"/>
                          <a:pt x="5401" y="4366"/>
                        </a:cubicBezTo>
                        <a:cubicBezTo>
                          <a:pt x="5113" y="5302"/>
                          <a:pt x="4537" y="4366"/>
                          <a:pt x="4321" y="3862"/>
                        </a:cubicBezTo>
                        <a:cubicBezTo>
                          <a:pt x="3889" y="2422"/>
                          <a:pt x="5041" y="117"/>
                          <a:pt x="6769" y="477"/>
                        </a:cubicBezTo>
                        <a:cubicBezTo>
                          <a:pt x="8066" y="765"/>
                          <a:pt x="9866" y="4078"/>
                          <a:pt x="8497" y="5086"/>
                        </a:cubicBezTo>
                        <a:cubicBezTo>
                          <a:pt x="7921" y="5446"/>
                          <a:pt x="7274" y="1053"/>
                          <a:pt x="10226" y="1413"/>
                        </a:cubicBezTo>
                        <a:cubicBezTo>
                          <a:pt x="11594" y="1630"/>
                          <a:pt x="12891" y="5158"/>
                          <a:pt x="11522" y="5950"/>
                        </a:cubicBezTo>
                        <a:cubicBezTo>
                          <a:pt x="9650" y="6959"/>
                          <a:pt x="10442" y="3142"/>
                          <a:pt x="11666" y="2422"/>
                        </a:cubicBezTo>
                        <a:cubicBezTo>
                          <a:pt x="12819" y="1702"/>
                          <a:pt x="15627" y="1485"/>
                          <a:pt x="16059" y="3286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37" name="Freeform: Shape 1636">
                  <a:extLst>
                    <a:ext uri="{FF2B5EF4-FFF2-40B4-BE49-F238E27FC236}">
                      <a16:creationId xmlns:a16="http://schemas.microsoft.com/office/drawing/2014/main" id="{90215399-36B3-1B96-3B15-BEC0145414D6}"/>
                    </a:ext>
                  </a:extLst>
                </p:cNvPr>
                <p:cNvSpPr/>
                <p:nvPr/>
              </p:nvSpPr>
              <p:spPr>
                <a:xfrm>
                  <a:off x="8797563" y="5459577"/>
                  <a:ext cx="9155" cy="3683"/>
                </a:xfrm>
                <a:custGeom>
                  <a:avLst/>
                  <a:gdLst>
                    <a:gd name="connsiteX0" fmla="*/ 9151 w 9155"/>
                    <a:gd name="connsiteY0" fmla="*/ 2166 h 3683"/>
                    <a:gd name="connsiteX1" fmla="*/ 7423 w 9155"/>
                    <a:gd name="connsiteY1" fmla="*/ 3678 h 3683"/>
                    <a:gd name="connsiteX2" fmla="*/ 1517 w 9155"/>
                    <a:gd name="connsiteY2" fmla="*/ 3246 h 3683"/>
                    <a:gd name="connsiteX3" fmla="*/ 5 w 9155"/>
                    <a:gd name="connsiteY3" fmla="*/ 1518 h 3683"/>
                    <a:gd name="connsiteX4" fmla="*/ 5 w 9155"/>
                    <a:gd name="connsiteY4" fmla="*/ 1518 h 3683"/>
                    <a:gd name="connsiteX5" fmla="*/ 1733 w 9155"/>
                    <a:gd name="connsiteY5" fmla="*/ 5 h 3683"/>
                    <a:gd name="connsiteX6" fmla="*/ 7639 w 9155"/>
                    <a:gd name="connsiteY6" fmla="*/ 438 h 3683"/>
                    <a:gd name="connsiteX7" fmla="*/ 9151 w 9155"/>
                    <a:gd name="connsiteY7" fmla="*/ 2238 h 3683"/>
                    <a:gd name="connsiteX8" fmla="*/ 9151 w 9155"/>
                    <a:gd name="connsiteY8" fmla="*/ 2238 h 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55" h="3683">
                      <a:moveTo>
                        <a:pt x="9151" y="2166"/>
                      </a:moveTo>
                      <a:cubicBezTo>
                        <a:pt x="9079" y="3030"/>
                        <a:pt x="8287" y="3750"/>
                        <a:pt x="7423" y="3678"/>
                      </a:cubicBezTo>
                      <a:lnTo>
                        <a:pt x="1517" y="3246"/>
                      </a:lnTo>
                      <a:cubicBezTo>
                        <a:pt x="653" y="3246"/>
                        <a:pt x="-67" y="2382"/>
                        <a:pt x="5" y="1518"/>
                      </a:cubicBezTo>
                      <a:lnTo>
                        <a:pt x="5" y="1518"/>
                      </a:lnTo>
                      <a:cubicBezTo>
                        <a:pt x="5" y="582"/>
                        <a:pt x="869" y="-66"/>
                        <a:pt x="1733" y="5"/>
                      </a:cubicBezTo>
                      <a:lnTo>
                        <a:pt x="7639" y="438"/>
                      </a:lnTo>
                      <a:cubicBezTo>
                        <a:pt x="8503" y="510"/>
                        <a:pt x="9223" y="1302"/>
                        <a:pt x="9151" y="2238"/>
                      </a:cubicBezTo>
                      <a:lnTo>
                        <a:pt x="9151" y="223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21" name="Graphic 6">
                <a:extLst>
                  <a:ext uri="{FF2B5EF4-FFF2-40B4-BE49-F238E27FC236}">
                    <a16:creationId xmlns:a16="http://schemas.microsoft.com/office/drawing/2014/main" id="{64E6E197-FCD1-1EC0-6A2B-3B4807C3C058}"/>
                  </a:ext>
                </a:extLst>
              </p:cNvPr>
              <p:cNvGrpSpPr/>
              <p:nvPr/>
            </p:nvGrpSpPr>
            <p:grpSpPr>
              <a:xfrm>
                <a:off x="8477624" y="5148833"/>
                <a:ext cx="44123" cy="127190"/>
                <a:chOff x="8477624" y="5148833"/>
                <a:chExt cx="44123" cy="127190"/>
              </a:xfrm>
            </p:grpSpPr>
            <p:sp>
              <p:nvSpPr>
                <p:cNvPr id="1622" name="Freeform: Shape 1621">
                  <a:extLst>
                    <a:ext uri="{FF2B5EF4-FFF2-40B4-BE49-F238E27FC236}">
                      <a16:creationId xmlns:a16="http://schemas.microsoft.com/office/drawing/2014/main" id="{FFE66445-9CAD-AD0D-8239-B9086A97286F}"/>
                    </a:ext>
                  </a:extLst>
                </p:cNvPr>
                <p:cNvSpPr/>
                <p:nvPr/>
              </p:nvSpPr>
              <p:spPr>
                <a:xfrm>
                  <a:off x="8477624" y="5148833"/>
                  <a:ext cx="44123" cy="84184"/>
                </a:xfrm>
                <a:custGeom>
                  <a:avLst/>
                  <a:gdLst>
                    <a:gd name="connsiteX0" fmla="*/ 42905 w 44123"/>
                    <a:gd name="connsiteY0" fmla="*/ 40336 h 84184"/>
                    <a:gd name="connsiteX1" fmla="*/ 40528 w 44123"/>
                    <a:gd name="connsiteY1" fmla="*/ 71086 h 84184"/>
                    <a:gd name="connsiteX2" fmla="*/ 19932 w 44123"/>
                    <a:gd name="connsiteY2" fmla="*/ 84121 h 84184"/>
                    <a:gd name="connsiteX3" fmla="*/ 1497 w 44123"/>
                    <a:gd name="connsiteY3" fmla="*/ 68134 h 84184"/>
                    <a:gd name="connsiteX4" fmla="*/ 3729 w 44123"/>
                    <a:gd name="connsiteY4" fmla="*/ 37384 h 84184"/>
                    <a:gd name="connsiteX5" fmla="*/ 16044 w 44123"/>
                    <a:gd name="connsiteY5" fmla="*/ 10450 h 84184"/>
                    <a:gd name="connsiteX6" fmla="*/ 26198 w 44123"/>
                    <a:gd name="connsiteY6" fmla="*/ 8 h 84184"/>
                    <a:gd name="connsiteX7" fmla="*/ 34696 w 44123"/>
                    <a:gd name="connsiteY7" fmla="*/ 11890 h 84184"/>
                    <a:gd name="connsiteX8" fmla="*/ 42833 w 44123"/>
                    <a:gd name="connsiteY8" fmla="*/ 40408 h 8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23" h="84184">
                      <a:moveTo>
                        <a:pt x="42905" y="40336"/>
                      </a:moveTo>
                      <a:cubicBezTo>
                        <a:pt x="44922" y="51714"/>
                        <a:pt x="44634" y="62804"/>
                        <a:pt x="40528" y="71086"/>
                      </a:cubicBezTo>
                      <a:cubicBezTo>
                        <a:pt x="36640" y="79440"/>
                        <a:pt x="28719" y="84841"/>
                        <a:pt x="19932" y="84121"/>
                      </a:cubicBezTo>
                      <a:cubicBezTo>
                        <a:pt x="11075" y="83472"/>
                        <a:pt x="4090" y="76919"/>
                        <a:pt x="1497" y="68134"/>
                      </a:cubicBezTo>
                      <a:cubicBezTo>
                        <a:pt x="-1311" y="59276"/>
                        <a:pt x="56" y="48330"/>
                        <a:pt x="3729" y="37384"/>
                      </a:cubicBezTo>
                      <a:cubicBezTo>
                        <a:pt x="7402" y="26365"/>
                        <a:pt x="12155" y="17148"/>
                        <a:pt x="16044" y="10450"/>
                      </a:cubicBezTo>
                      <a:cubicBezTo>
                        <a:pt x="20005" y="3825"/>
                        <a:pt x="23246" y="-208"/>
                        <a:pt x="26198" y="8"/>
                      </a:cubicBezTo>
                      <a:cubicBezTo>
                        <a:pt x="29150" y="224"/>
                        <a:pt x="31743" y="4689"/>
                        <a:pt x="34696" y="11890"/>
                      </a:cubicBezTo>
                      <a:cubicBezTo>
                        <a:pt x="37504" y="19092"/>
                        <a:pt x="40817" y="28958"/>
                        <a:pt x="42833" y="404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3" name="Freeform: Shape 1622">
                  <a:extLst>
                    <a:ext uri="{FF2B5EF4-FFF2-40B4-BE49-F238E27FC236}">
                      <a16:creationId xmlns:a16="http://schemas.microsoft.com/office/drawing/2014/main" id="{DAA1E82C-BBCE-3CD1-7814-69AB310D3FB7}"/>
                    </a:ext>
                  </a:extLst>
                </p:cNvPr>
                <p:cNvSpPr/>
                <p:nvPr/>
              </p:nvSpPr>
              <p:spPr>
                <a:xfrm rot="-5142600">
                  <a:off x="8476931" y="5232359"/>
                  <a:ext cx="37519" cy="27005"/>
                </a:xfrm>
                <a:custGeom>
                  <a:avLst/>
                  <a:gdLst>
                    <a:gd name="connsiteX0" fmla="*/ 0 w 37519"/>
                    <a:gd name="connsiteY0" fmla="*/ 0 h 27005"/>
                    <a:gd name="connsiteX1" fmla="*/ 37519 w 37519"/>
                    <a:gd name="connsiteY1" fmla="*/ 0 h 27005"/>
                    <a:gd name="connsiteX2" fmla="*/ 37519 w 37519"/>
                    <a:gd name="connsiteY2" fmla="*/ 27005 h 27005"/>
                    <a:gd name="connsiteX3" fmla="*/ 0 w 37519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9" h="27005">
                      <a:moveTo>
                        <a:pt x="0" y="0"/>
                      </a:moveTo>
                      <a:lnTo>
                        <a:pt x="37519" y="0"/>
                      </a:lnTo>
                      <a:lnTo>
                        <a:pt x="37519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24" name="Graphic 6">
                  <a:extLst>
                    <a:ext uri="{FF2B5EF4-FFF2-40B4-BE49-F238E27FC236}">
                      <a16:creationId xmlns:a16="http://schemas.microsoft.com/office/drawing/2014/main" id="{416F3927-9D6A-97E5-541D-943FAEEB4F96}"/>
                    </a:ext>
                  </a:extLst>
                </p:cNvPr>
                <p:cNvGrpSpPr/>
                <p:nvPr/>
              </p:nvGrpSpPr>
              <p:grpSpPr>
                <a:xfrm>
                  <a:off x="8483148" y="5263915"/>
                  <a:ext cx="23487" cy="9943"/>
                  <a:chOff x="8483148" y="5263915"/>
                  <a:chExt cx="23487" cy="9943"/>
                </a:xfrm>
                <a:solidFill>
                  <a:srgbClr val="333333"/>
                </a:solidFill>
              </p:grpSpPr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D27E56AB-3679-321E-45A3-31F88E7BBF27}"/>
                      </a:ext>
                    </a:extLst>
                  </p:cNvPr>
                  <p:cNvSpPr/>
                  <p:nvPr/>
                </p:nvSpPr>
                <p:spPr>
                  <a:xfrm>
                    <a:off x="8483581" y="5263915"/>
                    <a:ext cx="23054" cy="4470"/>
                  </a:xfrm>
                  <a:custGeom>
                    <a:avLst/>
                    <a:gdLst>
                      <a:gd name="connsiteX0" fmla="*/ 22978 w 23054"/>
                      <a:gd name="connsiteY0" fmla="*/ 3030 h 4470"/>
                      <a:gd name="connsiteX1" fmla="*/ 21249 w 23054"/>
                      <a:gd name="connsiteY1" fmla="*/ 4470 h 4470"/>
                      <a:gd name="connsiteX2" fmla="*/ 1517 w 23054"/>
                      <a:gd name="connsiteY2" fmla="*/ 3030 h 4470"/>
                      <a:gd name="connsiteX3" fmla="*/ 5 w 23054"/>
                      <a:gd name="connsiteY3" fmla="*/ 1374 h 4470"/>
                      <a:gd name="connsiteX4" fmla="*/ 5 w 23054"/>
                      <a:gd name="connsiteY4" fmla="*/ 1374 h 4470"/>
                      <a:gd name="connsiteX5" fmla="*/ 1806 w 23054"/>
                      <a:gd name="connsiteY5" fmla="*/ 5 h 4470"/>
                      <a:gd name="connsiteX6" fmla="*/ 21538 w 23054"/>
                      <a:gd name="connsiteY6" fmla="*/ 1518 h 4470"/>
                      <a:gd name="connsiteX7" fmla="*/ 23050 w 23054"/>
                      <a:gd name="connsiteY7" fmla="*/ 3174 h 4470"/>
                      <a:gd name="connsiteX8" fmla="*/ 23050 w 23054"/>
                      <a:gd name="connsiteY8" fmla="*/ 3174 h 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4" h="4470">
                        <a:moveTo>
                          <a:pt x="22978" y="3030"/>
                        </a:moveTo>
                        <a:cubicBezTo>
                          <a:pt x="22978" y="3895"/>
                          <a:pt x="22186" y="4470"/>
                          <a:pt x="21249" y="4470"/>
                        </a:cubicBezTo>
                        <a:lnTo>
                          <a:pt x="1517" y="3030"/>
                        </a:lnTo>
                        <a:cubicBezTo>
                          <a:pt x="581" y="3030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82"/>
                          <a:pt x="870" y="-67"/>
                          <a:pt x="1806" y="5"/>
                        </a:cubicBezTo>
                        <a:lnTo>
                          <a:pt x="21538" y="1518"/>
                        </a:lnTo>
                        <a:cubicBezTo>
                          <a:pt x="22402" y="1518"/>
                          <a:pt x="23122" y="2310"/>
                          <a:pt x="23050" y="3174"/>
                        </a:cubicBezTo>
                        <a:lnTo>
                          <a:pt x="23050" y="317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AFC2A1AE-E273-747D-0956-9980F1A2694E}"/>
                      </a:ext>
                    </a:extLst>
                  </p:cNvPr>
                  <p:cNvSpPr/>
                  <p:nvPr/>
                </p:nvSpPr>
                <p:spPr>
                  <a:xfrm>
                    <a:off x="8483364" y="5266363"/>
                    <a:ext cx="23049" cy="4548"/>
                  </a:xfrm>
                  <a:custGeom>
                    <a:avLst/>
                    <a:gdLst>
                      <a:gd name="connsiteX0" fmla="*/ 23050 w 23049"/>
                      <a:gd name="connsiteY0" fmla="*/ 3174 h 4548"/>
                      <a:gd name="connsiteX1" fmla="*/ 21249 w 23049"/>
                      <a:gd name="connsiteY1" fmla="*/ 4542 h 4548"/>
                      <a:gd name="connsiteX2" fmla="*/ 1517 w 23049"/>
                      <a:gd name="connsiteY2" fmla="*/ 3102 h 4548"/>
                      <a:gd name="connsiteX3" fmla="*/ 5 w 23049"/>
                      <a:gd name="connsiteY3" fmla="*/ 1446 h 4548"/>
                      <a:gd name="connsiteX4" fmla="*/ 5 w 23049"/>
                      <a:gd name="connsiteY4" fmla="*/ 1446 h 4548"/>
                      <a:gd name="connsiteX5" fmla="*/ 1734 w 23049"/>
                      <a:gd name="connsiteY5" fmla="*/ 5 h 4548"/>
                      <a:gd name="connsiteX6" fmla="*/ 21466 w 23049"/>
                      <a:gd name="connsiteY6" fmla="*/ 1517 h 4548"/>
                      <a:gd name="connsiteX7" fmla="*/ 22978 w 23049"/>
                      <a:gd name="connsiteY7" fmla="*/ 3174 h 4548"/>
                      <a:gd name="connsiteX8" fmla="*/ 22978 w 23049"/>
                      <a:gd name="connsiteY8" fmla="*/ 3174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49" h="4548">
                        <a:moveTo>
                          <a:pt x="23050" y="3174"/>
                        </a:moveTo>
                        <a:cubicBezTo>
                          <a:pt x="22978" y="4038"/>
                          <a:pt x="22186" y="4614"/>
                          <a:pt x="21249" y="4542"/>
                        </a:cubicBezTo>
                        <a:lnTo>
                          <a:pt x="1517" y="3102"/>
                        </a:lnTo>
                        <a:cubicBezTo>
                          <a:pt x="581" y="3030"/>
                          <a:pt x="-67" y="2310"/>
                          <a:pt x="5" y="1446"/>
                        </a:cubicBezTo>
                        <a:lnTo>
                          <a:pt x="5" y="1446"/>
                        </a:lnTo>
                        <a:cubicBezTo>
                          <a:pt x="5" y="581"/>
                          <a:pt x="870" y="-67"/>
                          <a:pt x="1734" y="5"/>
                        </a:cubicBezTo>
                        <a:lnTo>
                          <a:pt x="21466" y="1517"/>
                        </a:lnTo>
                        <a:cubicBezTo>
                          <a:pt x="22330" y="1517"/>
                          <a:pt x="23050" y="2310"/>
                          <a:pt x="22978" y="3174"/>
                        </a:cubicBezTo>
                        <a:lnTo>
                          <a:pt x="22978" y="317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EAB06B9F-160B-413E-027D-ABC49A8074F2}"/>
                      </a:ext>
                    </a:extLst>
                  </p:cNvPr>
                  <p:cNvSpPr/>
                  <p:nvPr/>
                </p:nvSpPr>
                <p:spPr>
                  <a:xfrm>
                    <a:off x="8483148" y="5269315"/>
                    <a:ext cx="23055" cy="4543"/>
                  </a:xfrm>
                  <a:custGeom>
                    <a:avLst/>
                    <a:gdLst>
                      <a:gd name="connsiteX0" fmla="*/ 23051 w 23055"/>
                      <a:gd name="connsiteY0" fmla="*/ 3103 h 4543"/>
                      <a:gd name="connsiteX1" fmla="*/ 21250 w 23055"/>
                      <a:gd name="connsiteY1" fmla="*/ 4543 h 4543"/>
                      <a:gd name="connsiteX2" fmla="*/ 1518 w 23055"/>
                      <a:gd name="connsiteY2" fmla="*/ 3031 h 4543"/>
                      <a:gd name="connsiteX3" fmla="*/ 5 w 23055"/>
                      <a:gd name="connsiteY3" fmla="*/ 1374 h 4543"/>
                      <a:gd name="connsiteX4" fmla="*/ 5 w 23055"/>
                      <a:gd name="connsiteY4" fmla="*/ 1374 h 4543"/>
                      <a:gd name="connsiteX5" fmla="*/ 1806 w 23055"/>
                      <a:gd name="connsiteY5" fmla="*/ 6 h 4543"/>
                      <a:gd name="connsiteX6" fmla="*/ 21538 w 23055"/>
                      <a:gd name="connsiteY6" fmla="*/ 1446 h 4543"/>
                      <a:gd name="connsiteX7" fmla="*/ 23051 w 23055"/>
                      <a:gd name="connsiteY7" fmla="*/ 3103 h 4543"/>
                      <a:gd name="connsiteX8" fmla="*/ 23051 w 23055"/>
                      <a:gd name="connsiteY8" fmla="*/ 3103 h 4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543">
                        <a:moveTo>
                          <a:pt x="23051" y="3103"/>
                        </a:moveTo>
                        <a:cubicBezTo>
                          <a:pt x="23051" y="3967"/>
                          <a:pt x="22186" y="4543"/>
                          <a:pt x="21250" y="4543"/>
                        </a:cubicBezTo>
                        <a:lnTo>
                          <a:pt x="1518" y="3031"/>
                        </a:lnTo>
                        <a:cubicBezTo>
                          <a:pt x="582" y="3031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8" y="510"/>
                          <a:pt x="870" y="-66"/>
                          <a:pt x="1806" y="6"/>
                        </a:cubicBezTo>
                        <a:lnTo>
                          <a:pt x="21538" y="1446"/>
                        </a:lnTo>
                        <a:cubicBezTo>
                          <a:pt x="22474" y="1519"/>
                          <a:pt x="23123" y="2238"/>
                          <a:pt x="23051" y="3103"/>
                        </a:cubicBezTo>
                        <a:lnTo>
                          <a:pt x="23051" y="310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25" name="Graphic 6">
                  <a:extLst>
                    <a:ext uri="{FF2B5EF4-FFF2-40B4-BE49-F238E27FC236}">
                      <a16:creationId xmlns:a16="http://schemas.microsoft.com/office/drawing/2014/main" id="{13437210-0EC8-5C69-CDCB-CDE1981EC425}"/>
                    </a:ext>
                  </a:extLst>
                </p:cNvPr>
                <p:cNvGrpSpPr/>
                <p:nvPr/>
              </p:nvGrpSpPr>
              <p:grpSpPr>
                <a:xfrm>
                  <a:off x="8489563" y="5201223"/>
                  <a:ext cx="17931" cy="27338"/>
                  <a:chOff x="8489563" y="5201223"/>
                  <a:chExt cx="17931" cy="27338"/>
                </a:xfrm>
                <a:noFill/>
              </p:grpSpPr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209D9192-3CD9-B7DD-1DFE-06423043F65D}"/>
                      </a:ext>
                    </a:extLst>
                  </p:cNvPr>
                  <p:cNvSpPr/>
                  <p:nvPr/>
                </p:nvSpPr>
                <p:spPr>
                  <a:xfrm>
                    <a:off x="8489563" y="5203212"/>
                    <a:ext cx="1800" cy="24124"/>
                  </a:xfrm>
                  <a:custGeom>
                    <a:avLst/>
                    <a:gdLst>
                      <a:gd name="connsiteX0" fmla="*/ 0 w 1800"/>
                      <a:gd name="connsiteY0" fmla="*/ 24125 h 24124"/>
                      <a:gd name="connsiteX1" fmla="*/ 1800 w 1800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124">
                        <a:moveTo>
                          <a:pt x="0" y="24125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C791C2E9-AEEE-211D-4A7E-2C8AEDCD5728}"/>
                      </a:ext>
                    </a:extLst>
                  </p:cNvPr>
                  <p:cNvSpPr/>
                  <p:nvPr/>
                </p:nvSpPr>
                <p:spPr>
                  <a:xfrm>
                    <a:off x="8505622" y="5204436"/>
                    <a:ext cx="1872" cy="24124"/>
                  </a:xfrm>
                  <a:custGeom>
                    <a:avLst/>
                    <a:gdLst>
                      <a:gd name="connsiteX0" fmla="*/ 0 w 1872"/>
                      <a:gd name="connsiteY0" fmla="*/ 24125 h 24124"/>
                      <a:gd name="connsiteX1" fmla="*/ 1872 w 1872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72" h="24124">
                        <a:moveTo>
                          <a:pt x="0" y="24125"/>
                        </a:moveTo>
                        <a:lnTo>
                          <a:pt x="1872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6E4F2144-3323-2EE7-849F-9A09C6C9E111}"/>
                      </a:ext>
                    </a:extLst>
                  </p:cNvPr>
                  <p:cNvSpPr/>
                  <p:nvPr/>
                </p:nvSpPr>
                <p:spPr>
                  <a:xfrm>
                    <a:off x="8491363" y="5201223"/>
                    <a:ext cx="16059" cy="6138"/>
                  </a:xfrm>
                  <a:custGeom>
                    <a:avLst/>
                    <a:gdLst>
                      <a:gd name="connsiteX0" fmla="*/ 0 w 16059"/>
                      <a:gd name="connsiteY0" fmla="*/ 1990 h 6138"/>
                      <a:gd name="connsiteX1" fmla="*/ 2017 w 16059"/>
                      <a:gd name="connsiteY1" fmla="*/ 45 h 6138"/>
                      <a:gd name="connsiteX2" fmla="*/ 4969 w 16059"/>
                      <a:gd name="connsiteY2" fmla="*/ 1845 h 6138"/>
                      <a:gd name="connsiteX3" fmla="*/ 5401 w 16059"/>
                      <a:gd name="connsiteY3" fmla="*/ 4366 h 6138"/>
                      <a:gd name="connsiteX4" fmla="*/ 4321 w 16059"/>
                      <a:gd name="connsiteY4" fmla="*/ 3862 h 6138"/>
                      <a:gd name="connsiteX5" fmla="*/ 6770 w 16059"/>
                      <a:gd name="connsiteY5" fmla="*/ 477 h 6138"/>
                      <a:gd name="connsiteX6" fmla="*/ 8498 w 16059"/>
                      <a:gd name="connsiteY6" fmla="*/ 5086 h 6138"/>
                      <a:gd name="connsiteX7" fmla="*/ 10226 w 16059"/>
                      <a:gd name="connsiteY7" fmla="*/ 1413 h 6138"/>
                      <a:gd name="connsiteX8" fmla="*/ 11522 w 16059"/>
                      <a:gd name="connsiteY8" fmla="*/ 5950 h 6138"/>
                      <a:gd name="connsiteX9" fmla="*/ 11666 w 16059"/>
                      <a:gd name="connsiteY9" fmla="*/ 2422 h 6138"/>
                      <a:gd name="connsiteX10" fmla="*/ 16059 w 16059"/>
                      <a:gd name="connsiteY10" fmla="*/ 3286 h 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59" h="6138">
                        <a:moveTo>
                          <a:pt x="0" y="1990"/>
                        </a:moveTo>
                        <a:cubicBezTo>
                          <a:pt x="288" y="1270"/>
                          <a:pt x="433" y="405"/>
                          <a:pt x="2017" y="45"/>
                        </a:cubicBezTo>
                        <a:cubicBezTo>
                          <a:pt x="3241" y="-243"/>
                          <a:pt x="4465" y="909"/>
                          <a:pt x="4969" y="1845"/>
                        </a:cubicBezTo>
                        <a:cubicBezTo>
                          <a:pt x="5401" y="2566"/>
                          <a:pt x="5617" y="3574"/>
                          <a:pt x="5401" y="4366"/>
                        </a:cubicBezTo>
                        <a:cubicBezTo>
                          <a:pt x="5113" y="5302"/>
                          <a:pt x="4537" y="4366"/>
                          <a:pt x="4321" y="3862"/>
                        </a:cubicBezTo>
                        <a:cubicBezTo>
                          <a:pt x="3889" y="2422"/>
                          <a:pt x="5042" y="117"/>
                          <a:pt x="6770" y="477"/>
                        </a:cubicBezTo>
                        <a:cubicBezTo>
                          <a:pt x="8066" y="693"/>
                          <a:pt x="9866" y="4078"/>
                          <a:pt x="8498" y="5086"/>
                        </a:cubicBezTo>
                        <a:cubicBezTo>
                          <a:pt x="7993" y="5446"/>
                          <a:pt x="7274" y="1053"/>
                          <a:pt x="10226" y="1413"/>
                        </a:cubicBezTo>
                        <a:cubicBezTo>
                          <a:pt x="11594" y="1557"/>
                          <a:pt x="12891" y="5230"/>
                          <a:pt x="11522" y="5950"/>
                        </a:cubicBezTo>
                        <a:cubicBezTo>
                          <a:pt x="9578" y="7031"/>
                          <a:pt x="10443" y="3142"/>
                          <a:pt x="11666" y="2422"/>
                        </a:cubicBezTo>
                        <a:cubicBezTo>
                          <a:pt x="12819" y="1702"/>
                          <a:pt x="15627" y="1485"/>
                          <a:pt x="16059" y="3286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26" name="Freeform: Shape 1625">
                  <a:extLst>
                    <a:ext uri="{FF2B5EF4-FFF2-40B4-BE49-F238E27FC236}">
                      <a16:creationId xmlns:a16="http://schemas.microsoft.com/office/drawing/2014/main" id="{90D7F92A-5728-A254-1C81-ED6864CF5554}"/>
                    </a:ext>
                  </a:extLst>
                </p:cNvPr>
                <p:cNvSpPr/>
                <p:nvPr/>
              </p:nvSpPr>
              <p:spPr>
                <a:xfrm>
                  <a:off x="8489557" y="5272340"/>
                  <a:ext cx="9084" cy="3683"/>
                </a:xfrm>
                <a:custGeom>
                  <a:avLst/>
                  <a:gdLst>
                    <a:gd name="connsiteX0" fmla="*/ 9079 w 9084"/>
                    <a:gd name="connsiteY0" fmla="*/ 2166 h 3683"/>
                    <a:gd name="connsiteX1" fmla="*/ 7351 w 9084"/>
                    <a:gd name="connsiteY1" fmla="*/ 3678 h 3683"/>
                    <a:gd name="connsiteX2" fmla="*/ 1517 w 9084"/>
                    <a:gd name="connsiteY2" fmla="*/ 3246 h 3683"/>
                    <a:gd name="connsiteX3" fmla="*/ 5 w 9084"/>
                    <a:gd name="connsiteY3" fmla="*/ 1518 h 3683"/>
                    <a:gd name="connsiteX4" fmla="*/ 5 w 9084"/>
                    <a:gd name="connsiteY4" fmla="*/ 1518 h 3683"/>
                    <a:gd name="connsiteX5" fmla="*/ 1734 w 9084"/>
                    <a:gd name="connsiteY5" fmla="*/ 5 h 3683"/>
                    <a:gd name="connsiteX6" fmla="*/ 7639 w 9084"/>
                    <a:gd name="connsiteY6" fmla="*/ 438 h 3683"/>
                    <a:gd name="connsiteX7" fmla="*/ 9079 w 9084"/>
                    <a:gd name="connsiteY7" fmla="*/ 2238 h 3683"/>
                    <a:gd name="connsiteX8" fmla="*/ 9079 w 9084"/>
                    <a:gd name="connsiteY8" fmla="*/ 2238 h 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4" h="3683">
                      <a:moveTo>
                        <a:pt x="9079" y="2166"/>
                      </a:moveTo>
                      <a:cubicBezTo>
                        <a:pt x="9079" y="3030"/>
                        <a:pt x="8215" y="3750"/>
                        <a:pt x="7351" y="3678"/>
                      </a:cubicBezTo>
                      <a:lnTo>
                        <a:pt x="1517" y="3246"/>
                      </a:lnTo>
                      <a:cubicBezTo>
                        <a:pt x="582" y="3246"/>
                        <a:pt x="-67" y="2382"/>
                        <a:pt x="5" y="1518"/>
                      </a:cubicBezTo>
                      <a:lnTo>
                        <a:pt x="5" y="1518"/>
                      </a:lnTo>
                      <a:cubicBezTo>
                        <a:pt x="5" y="582"/>
                        <a:pt x="870" y="-66"/>
                        <a:pt x="1734" y="5"/>
                      </a:cubicBezTo>
                      <a:lnTo>
                        <a:pt x="7639" y="438"/>
                      </a:lnTo>
                      <a:cubicBezTo>
                        <a:pt x="8504" y="510"/>
                        <a:pt x="9151" y="1302"/>
                        <a:pt x="9079" y="2238"/>
                      </a:cubicBezTo>
                      <a:lnTo>
                        <a:pt x="9079" y="223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5ABC2079-1FA2-8221-D6BB-026E32932FE7}"/>
                </a:ext>
              </a:extLst>
            </p:cNvPr>
            <p:cNvSpPr/>
            <p:nvPr/>
          </p:nvSpPr>
          <p:spPr>
            <a:xfrm>
              <a:off x="1585192" y="4102874"/>
              <a:ext cx="4875273" cy="240242"/>
            </a:xfrm>
            <a:custGeom>
              <a:avLst/>
              <a:gdLst>
                <a:gd name="connsiteX0" fmla="*/ 0 w 1041973"/>
                <a:gd name="connsiteY0" fmla="*/ 0 h 51346"/>
                <a:gd name="connsiteX1" fmla="*/ 1041973 w 1041973"/>
                <a:gd name="connsiteY1" fmla="*/ 0 h 51346"/>
                <a:gd name="connsiteX2" fmla="*/ 1041973 w 1041973"/>
                <a:gd name="connsiteY2" fmla="*/ 51346 h 51346"/>
                <a:gd name="connsiteX3" fmla="*/ 0 w 1041973"/>
                <a:gd name="connsiteY3" fmla="*/ 51346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1973" h="51346">
                  <a:moveTo>
                    <a:pt x="0" y="0"/>
                  </a:moveTo>
                  <a:lnTo>
                    <a:pt x="1041973" y="0"/>
                  </a:lnTo>
                  <a:lnTo>
                    <a:pt x="1041973" y="51346"/>
                  </a:lnTo>
                  <a:lnTo>
                    <a:pt x="0" y="51346"/>
                  </a:lnTo>
                  <a:close/>
                </a:path>
              </a:pathLst>
            </a:custGeom>
            <a:solidFill>
              <a:srgbClr val="2DDBE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43" name="Graphic 6">
              <a:extLst>
                <a:ext uri="{FF2B5EF4-FFF2-40B4-BE49-F238E27FC236}">
                  <a16:creationId xmlns:a16="http://schemas.microsoft.com/office/drawing/2014/main" id="{08FF35FD-EBF0-499E-18D1-BFFD700544D7}"/>
                </a:ext>
              </a:extLst>
            </p:cNvPr>
            <p:cNvGrpSpPr/>
            <p:nvPr/>
          </p:nvGrpSpPr>
          <p:grpSpPr>
            <a:xfrm>
              <a:off x="1655272" y="4226537"/>
              <a:ext cx="1850846" cy="635140"/>
              <a:chOff x="8014269" y="5839890"/>
              <a:chExt cx="395574" cy="135746"/>
            </a:xfrm>
            <a:solidFill>
              <a:srgbClr val="32A7A1"/>
            </a:solidFill>
          </p:grpSpPr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B0259F0E-0923-D9E0-D2E7-2B7513369B9D}"/>
                  </a:ext>
                </a:extLst>
              </p:cNvPr>
              <p:cNvSpPr/>
              <p:nvPr/>
            </p:nvSpPr>
            <p:spPr>
              <a:xfrm>
                <a:off x="8035154" y="5847595"/>
                <a:ext cx="374689" cy="107932"/>
              </a:xfrm>
              <a:custGeom>
                <a:avLst/>
                <a:gdLst>
                  <a:gd name="connsiteX0" fmla="*/ 369865 w 374689"/>
                  <a:gd name="connsiteY0" fmla="*/ 0 h 107932"/>
                  <a:gd name="connsiteX1" fmla="*/ 374690 w 374689"/>
                  <a:gd name="connsiteY1" fmla="*/ 3097 h 107932"/>
                  <a:gd name="connsiteX2" fmla="*/ 0 w 374689"/>
                  <a:gd name="connsiteY2" fmla="*/ 13179 h 107932"/>
                  <a:gd name="connsiteX3" fmla="*/ 4681 w 374689"/>
                  <a:gd name="connsiteY3" fmla="*/ 9866 h 107932"/>
                  <a:gd name="connsiteX4" fmla="*/ 369793 w 374689"/>
                  <a:gd name="connsiteY4" fmla="*/ 0 h 1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689" h="107932">
                    <a:moveTo>
                      <a:pt x="369865" y="0"/>
                    </a:moveTo>
                    <a:cubicBezTo>
                      <a:pt x="371449" y="1008"/>
                      <a:pt x="373105" y="2017"/>
                      <a:pt x="374690" y="3097"/>
                    </a:cubicBezTo>
                    <a:cubicBezTo>
                      <a:pt x="288129" y="139420"/>
                      <a:pt x="91962" y="142804"/>
                      <a:pt x="0" y="13179"/>
                    </a:cubicBezTo>
                    <a:cubicBezTo>
                      <a:pt x="1584" y="12099"/>
                      <a:pt x="3097" y="10946"/>
                      <a:pt x="4681" y="9866"/>
                    </a:cubicBezTo>
                    <a:cubicBezTo>
                      <a:pt x="94266" y="136179"/>
                      <a:pt x="285464" y="132938"/>
                      <a:pt x="369793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E600C54F-E307-0CEC-2A0E-6032CECA9BF8}"/>
                  </a:ext>
                </a:extLst>
              </p:cNvPr>
              <p:cNvSpPr/>
              <p:nvPr/>
            </p:nvSpPr>
            <p:spPr>
              <a:xfrm>
                <a:off x="8014269" y="5859045"/>
                <a:ext cx="39391" cy="25277"/>
              </a:xfrm>
              <a:custGeom>
                <a:avLst/>
                <a:gdLst>
                  <a:gd name="connsiteX0" fmla="*/ 72 w 39391"/>
                  <a:gd name="connsiteY0" fmla="*/ 7057 h 25277"/>
                  <a:gd name="connsiteX1" fmla="*/ 936 w 39391"/>
                  <a:gd name="connsiteY1" fmla="*/ 0 h 25277"/>
                  <a:gd name="connsiteX2" fmla="*/ 39392 w 39391"/>
                  <a:gd name="connsiteY2" fmla="*/ 18724 h 25277"/>
                  <a:gd name="connsiteX3" fmla="*/ 39176 w 39391"/>
                  <a:gd name="connsiteY3" fmla="*/ 25277 h 25277"/>
                  <a:gd name="connsiteX4" fmla="*/ 0 w 39391"/>
                  <a:gd name="connsiteY4" fmla="*/ 6985 h 25277"/>
                  <a:gd name="connsiteX5" fmla="*/ 0 w 39391"/>
                  <a:gd name="connsiteY5" fmla="*/ 6985 h 2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91" h="25277">
                    <a:moveTo>
                      <a:pt x="72" y="7057"/>
                    </a:moveTo>
                    <a:cubicBezTo>
                      <a:pt x="360" y="4681"/>
                      <a:pt x="648" y="2305"/>
                      <a:pt x="936" y="0"/>
                    </a:cubicBezTo>
                    <a:cubicBezTo>
                      <a:pt x="13755" y="7993"/>
                      <a:pt x="26646" y="14115"/>
                      <a:pt x="39392" y="18724"/>
                    </a:cubicBezTo>
                    <a:cubicBezTo>
                      <a:pt x="39319" y="20884"/>
                      <a:pt x="39248" y="23117"/>
                      <a:pt x="39176" y="25277"/>
                    </a:cubicBezTo>
                    <a:cubicBezTo>
                      <a:pt x="26141" y="20884"/>
                      <a:pt x="13035" y="14835"/>
                      <a:pt x="0" y="6985"/>
                    </a:cubicBezTo>
                    <a:lnTo>
                      <a:pt x="0" y="698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87096CB4-C255-A544-50CB-0A24031BEEEF}"/>
                  </a:ext>
                </a:extLst>
              </p:cNvPr>
              <p:cNvSpPr/>
              <p:nvPr/>
            </p:nvSpPr>
            <p:spPr>
              <a:xfrm>
                <a:off x="8036234" y="5887491"/>
                <a:ext cx="40471" cy="18579"/>
              </a:xfrm>
              <a:custGeom>
                <a:avLst/>
                <a:gdLst>
                  <a:gd name="connsiteX0" fmla="*/ 0 w 40471"/>
                  <a:gd name="connsiteY0" fmla="*/ 6913 h 18579"/>
                  <a:gd name="connsiteX1" fmla="*/ 0 w 40471"/>
                  <a:gd name="connsiteY1" fmla="*/ 0 h 18579"/>
                  <a:gd name="connsiteX2" fmla="*/ 39824 w 40471"/>
                  <a:gd name="connsiteY2" fmla="*/ 12098 h 18579"/>
                  <a:gd name="connsiteX3" fmla="*/ 40472 w 40471"/>
                  <a:gd name="connsiteY3" fmla="*/ 18579 h 18579"/>
                  <a:gd name="connsiteX4" fmla="*/ 0 w 40471"/>
                  <a:gd name="connsiteY4" fmla="*/ 6913 h 18579"/>
                  <a:gd name="connsiteX5" fmla="*/ 0 w 40471"/>
                  <a:gd name="connsiteY5" fmla="*/ 6913 h 1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71" h="18579">
                    <a:moveTo>
                      <a:pt x="0" y="6913"/>
                    </a:moveTo>
                    <a:cubicBezTo>
                      <a:pt x="0" y="4609"/>
                      <a:pt x="0" y="2305"/>
                      <a:pt x="0" y="0"/>
                    </a:cubicBezTo>
                    <a:cubicBezTo>
                      <a:pt x="13395" y="5617"/>
                      <a:pt x="26789" y="9578"/>
                      <a:pt x="39824" y="12098"/>
                    </a:cubicBezTo>
                    <a:cubicBezTo>
                      <a:pt x="39967" y="14259"/>
                      <a:pt x="40184" y="16419"/>
                      <a:pt x="40472" y="18579"/>
                    </a:cubicBezTo>
                    <a:cubicBezTo>
                      <a:pt x="27222" y="16203"/>
                      <a:pt x="13611" y="12386"/>
                      <a:pt x="0" y="6913"/>
                    </a:cubicBez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ADD1508A-FB7D-03F6-E7DE-5C94E6054F54}"/>
                  </a:ext>
                </a:extLst>
              </p:cNvPr>
              <p:cNvSpPr/>
              <p:nvPr/>
            </p:nvSpPr>
            <p:spPr>
              <a:xfrm>
                <a:off x="8060142" y="5911760"/>
                <a:ext cx="41912" cy="12098"/>
              </a:xfrm>
              <a:custGeom>
                <a:avLst/>
                <a:gdLst>
                  <a:gd name="connsiteX0" fmla="*/ 864 w 41912"/>
                  <a:gd name="connsiteY0" fmla="*/ 6769 h 12098"/>
                  <a:gd name="connsiteX1" fmla="*/ 0 w 41912"/>
                  <a:gd name="connsiteY1" fmla="*/ 0 h 12098"/>
                  <a:gd name="connsiteX2" fmla="*/ 40472 w 41912"/>
                  <a:gd name="connsiteY2" fmla="*/ 5833 h 12098"/>
                  <a:gd name="connsiteX3" fmla="*/ 41913 w 41912"/>
                  <a:gd name="connsiteY3" fmla="*/ 12098 h 12098"/>
                  <a:gd name="connsiteX4" fmla="*/ 864 w 41912"/>
                  <a:gd name="connsiteY4" fmla="*/ 6769 h 12098"/>
                  <a:gd name="connsiteX5" fmla="*/ 864 w 41912"/>
                  <a:gd name="connsiteY5" fmla="*/ 6769 h 1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2" h="12098">
                    <a:moveTo>
                      <a:pt x="864" y="6769"/>
                    </a:moveTo>
                    <a:cubicBezTo>
                      <a:pt x="577" y="4537"/>
                      <a:pt x="288" y="2232"/>
                      <a:pt x="0" y="0"/>
                    </a:cubicBezTo>
                    <a:cubicBezTo>
                      <a:pt x="13827" y="3457"/>
                      <a:pt x="27366" y="5329"/>
                      <a:pt x="40472" y="5833"/>
                    </a:cubicBezTo>
                    <a:cubicBezTo>
                      <a:pt x="40904" y="7921"/>
                      <a:pt x="41408" y="10010"/>
                      <a:pt x="41913" y="12098"/>
                    </a:cubicBezTo>
                    <a:cubicBezTo>
                      <a:pt x="28662" y="11738"/>
                      <a:pt x="14907" y="10010"/>
                      <a:pt x="864" y="6769"/>
                    </a:cubicBezTo>
                    <a:lnTo>
                      <a:pt x="864" y="676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52AB771C-8070-097E-0C03-440C3AFB011F}"/>
                  </a:ext>
                </a:extLst>
              </p:cNvPr>
              <p:cNvSpPr/>
              <p:nvPr/>
            </p:nvSpPr>
            <p:spPr>
              <a:xfrm>
                <a:off x="8086644" y="5931779"/>
                <a:ext cx="42559" cy="7331"/>
              </a:xfrm>
              <a:custGeom>
                <a:avLst/>
                <a:gdLst>
                  <a:gd name="connsiteX0" fmla="*/ 1656 w 42559"/>
                  <a:gd name="connsiteY0" fmla="*/ 6626 h 7331"/>
                  <a:gd name="connsiteX1" fmla="*/ 0 w 42559"/>
                  <a:gd name="connsiteY1" fmla="*/ 72 h 7331"/>
                  <a:gd name="connsiteX2" fmla="*/ 40328 w 42559"/>
                  <a:gd name="connsiteY2" fmla="*/ 0 h 7331"/>
                  <a:gd name="connsiteX3" fmla="*/ 42560 w 42559"/>
                  <a:gd name="connsiteY3" fmla="*/ 5977 h 7331"/>
                  <a:gd name="connsiteX4" fmla="*/ 1656 w 42559"/>
                  <a:gd name="connsiteY4" fmla="*/ 6626 h 7331"/>
                  <a:gd name="connsiteX5" fmla="*/ 1656 w 42559"/>
                  <a:gd name="connsiteY5" fmla="*/ 6626 h 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59" h="7331">
                    <a:moveTo>
                      <a:pt x="1656" y="6626"/>
                    </a:moveTo>
                    <a:cubicBezTo>
                      <a:pt x="1080" y="4465"/>
                      <a:pt x="504" y="2305"/>
                      <a:pt x="0" y="72"/>
                    </a:cubicBezTo>
                    <a:cubicBezTo>
                      <a:pt x="13898" y="1368"/>
                      <a:pt x="27437" y="1296"/>
                      <a:pt x="40328" y="0"/>
                    </a:cubicBezTo>
                    <a:cubicBezTo>
                      <a:pt x="41048" y="2017"/>
                      <a:pt x="41768" y="4033"/>
                      <a:pt x="42560" y="5977"/>
                    </a:cubicBezTo>
                    <a:cubicBezTo>
                      <a:pt x="29454" y="7490"/>
                      <a:pt x="15771" y="7778"/>
                      <a:pt x="1656" y="6626"/>
                    </a:cubicBezTo>
                    <a:lnTo>
                      <a:pt x="1656" y="662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2EF6F3C6-D8CD-3BAC-437F-576D1EEFC331}"/>
                  </a:ext>
                </a:extLst>
              </p:cNvPr>
              <p:cNvSpPr/>
              <p:nvPr/>
            </p:nvSpPr>
            <p:spPr>
              <a:xfrm>
                <a:off x="8115161" y="5942149"/>
                <a:ext cx="42560" cy="11882"/>
              </a:xfrm>
              <a:custGeom>
                <a:avLst/>
                <a:gdLst>
                  <a:gd name="connsiteX0" fmla="*/ 2448 w 42560"/>
                  <a:gd name="connsiteY0" fmla="*/ 11883 h 11882"/>
                  <a:gd name="connsiteX1" fmla="*/ 0 w 42560"/>
                  <a:gd name="connsiteY1" fmla="*/ 5689 h 11882"/>
                  <a:gd name="connsiteX2" fmla="*/ 39608 w 42560"/>
                  <a:gd name="connsiteY2" fmla="*/ 0 h 11882"/>
                  <a:gd name="connsiteX3" fmla="*/ 42561 w 42560"/>
                  <a:gd name="connsiteY3" fmla="*/ 5617 h 11882"/>
                  <a:gd name="connsiteX4" fmla="*/ 2376 w 42560"/>
                  <a:gd name="connsiteY4" fmla="*/ 11883 h 11882"/>
                  <a:gd name="connsiteX5" fmla="*/ 2376 w 42560"/>
                  <a:gd name="connsiteY5" fmla="*/ 11883 h 1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60" h="11882">
                    <a:moveTo>
                      <a:pt x="2448" y="11883"/>
                    </a:moveTo>
                    <a:cubicBezTo>
                      <a:pt x="1584" y="9794"/>
                      <a:pt x="792" y="7778"/>
                      <a:pt x="0" y="5689"/>
                    </a:cubicBezTo>
                    <a:cubicBezTo>
                      <a:pt x="13827" y="5041"/>
                      <a:pt x="27149" y="3097"/>
                      <a:pt x="39608" y="0"/>
                    </a:cubicBezTo>
                    <a:cubicBezTo>
                      <a:pt x="40544" y="1872"/>
                      <a:pt x="41552" y="3745"/>
                      <a:pt x="42561" y="5617"/>
                    </a:cubicBezTo>
                    <a:cubicBezTo>
                      <a:pt x="29886" y="8858"/>
                      <a:pt x="16419" y="11018"/>
                      <a:pt x="2376" y="11883"/>
                    </a:cubicBezTo>
                    <a:lnTo>
                      <a:pt x="2376" y="118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AA26B0B4-5422-89CD-052B-57791FAB743B}"/>
                  </a:ext>
                </a:extLst>
              </p:cNvPr>
              <p:cNvSpPr/>
              <p:nvPr/>
            </p:nvSpPr>
            <p:spPr>
              <a:xfrm>
                <a:off x="8145119" y="5948703"/>
                <a:ext cx="41983" cy="16778"/>
              </a:xfrm>
              <a:custGeom>
                <a:avLst/>
                <a:gdLst>
                  <a:gd name="connsiteX0" fmla="*/ 3240 w 41983"/>
                  <a:gd name="connsiteY0" fmla="*/ 16779 h 16778"/>
                  <a:gd name="connsiteX1" fmla="*/ 0 w 41983"/>
                  <a:gd name="connsiteY1" fmla="*/ 10946 h 16778"/>
                  <a:gd name="connsiteX2" fmla="*/ 38311 w 41983"/>
                  <a:gd name="connsiteY2" fmla="*/ 0 h 16778"/>
                  <a:gd name="connsiteX3" fmla="*/ 41984 w 41983"/>
                  <a:gd name="connsiteY3" fmla="*/ 5185 h 16778"/>
                  <a:gd name="connsiteX4" fmla="*/ 3240 w 41983"/>
                  <a:gd name="connsiteY4" fmla="*/ 16779 h 16778"/>
                  <a:gd name="connsiteX5" fmla="*/ 3240 w 41983"/>
                  <a:gd name="connsiteY5" fmla="*/ 16779 h 16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83" h="16778">
                    <a:moveTo>
                      <a:pt x="3240" y="16779"/>
                    </a:moveTo>
                    <a:cubicBezTo>
                      <a:pt x="2160" y="14835"/>
                      <a:pt x="1080" y="12890"/>
                      <a:pt x="0" y="10946"/>
                    </a:cubicBezTo>
                    <a:cubicBezTo>
                      <a:pt x="13539" y="8426"/>
                      <a:pt x="26357" y="4681"/>
                      <a:pt x="38311" y="0"/>
                    </a:cubicBezTo>
                    <a:cubicBezTo>
                      <a:pt x="39464" y="1728"/>
                      <a:pt x="40760" y="3457"/>
                      <a:pt x="41984" y="5185"/>
                    </a:cubicBezTo>
                    <a:cubicBezTo>
                      <a:pt x="29886" y="10082"/>
                      <a:pt x="16923" y="13971"/>
                      <a:pt x="3240" y="16779"/>
                    </a:cubicBezTo>
                    <a:lnTo>
                      <a:pt x="3240" y="1677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F812321C-21A2-7741-8077-1B920DD22B6C}"/>
                  </a:ext>
                </a:extLst>
              </p:cNvPr>
              <p:cNvSpPr/>
              <p:nvPr/>
            </p:nvSpPr>
            <p:spPr>
              <a:xfrm>
                <a:off x="8176229" y="5951440"/>
                <a:ext cx="40760" cy="21172"/>
              </a:xfrm>
              <a:custGeom>
                <a:avLst/>
                <a:gdLst>
                  <a:gd name="connsiteX0" fmla="*/ 3961 w 40760"/>
                  <a:gd name="connsiteY0" fmla="*/ 21172 h 21172"/>
                  <a:gd name="connsiteX1" fmla="*/ 0 w 40760"/>
                  <a:gd name="connsiteY1" fmla="*/ 15843 h 21172"/>
                  <a:gd name="connsiteX2" fmla="*/ 36440 w 40760"/>
                  <a:gd name="connsiteY2" fmla="*/ 0 h 21172"/>
                  <a:gd name="connsiteX3" fmla="*/ 40760 w 40760"/>
                  <a:gd name="connsiteY3" fmla="*/ 4681 h 21172"/>
                  <a:gd name="connsiteX4" fmla="*/ 3961 w 40760"/>
                  <a:gd name="connsiteY4" fmla="*/ 21172 h 21172"/>
                  <a:gd name="connsiteX5" fmla="*/ 3961 w 40760"/>
                  <a:gd name="connsiteY5" fmla="*/ 21172 h 2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" h="21172">
                    <a:moveTo>
                      <a:pt x="3961" y="21172"/>
                    </a:moveTo>
                    <a:cubicBezTo>
                      <a:pt x="2592" y="19443"/>
                      <a:pt x="1297" y="17643"/>
                      <a:pt x="0" y="15843"/>
                    </a:cubicBezTo>
                    <a:cubicBezTo>
                      <a:pt x="13035" y="11522"/>
                      <a:pt x="25205" y="6193"/>
                      <a:pt x="36440" y="0"/>
                    </a:cubicBezTo>
                    <a:cubicBezTo>
                      <a:pt x="37880" y="1584"/>
                      <a:pt x="39320" y="3097"/>
                      <a:pt x="40760" y="4681"/>
                    </a:cubicBezTo>
                    <a:cubicBezTo>
                      <a:pt x="29454" y="11090"/>
                      <a:pt x="17139" y="16707"/>
                      <a:pt x="3961" y="21172"/>
                    </a:cubicBezTo>
                    <a:lnTo>
                      <a:pt x="3961" y="2117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41EA1545-4303-8C85-C1CB-EB7E9EDB7B94}"/>
                  </a:ext>
                </a:extLst>
              </p:cNvPr>
              <p:cNvSpPr/>
              <p:nvPr/>
            </p:nvSpPr>
            <p:spPr>
              <a:xfrm>
                <a:off x="8208060" y="5950431"/>
                <a:ext cx="38887" cy="25204"/>
              </a:xfrm>
              <a:custGeom>
                <a:avLst/>
                <a:gdLst>
                  <a:gd name="connsiteX0" fmla="*/ 4609 w 38887"/>
                  <a:gd name="connsiteY0" fmla="*/ 25205 h 25204"/>
                  <a:gd name="connsiteX1" fmla="*/ 0 w 38887"/>
                  <a:gd name="connsiteY1" fmla="*/ 20452 h 25204"/>
                  <a:gd name="connsiteX2" fmla="*/ 33990 w 38887"/>
                  <a:gd name="connsiteY2" fmla="*/ 0 h 25204"/>
                  <a:gd name="connsiteX3" fmla="*/ 38888 w 38887"/>
                  <a:gd name="connsiteY3" fmla="*/ 4033 h 25204"/>
                  <a:gd name="connsiteX4" fmla="*/ 4681 w 38887"/>
                  <a:gd name="connsiteY4" fmla="*/ 25205 h 25204"/>
                  <a:gd name="connsiteX5" fmla="*/ 4681 w 38887"/>
                  <a:gd name="connsiteY5" fmla="*/ 25205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7" h="25204">
                    <a:moveTo>
                      <a:pt x="4609" y="25205"/>
                    </a:moveTo>
                    <a:cubicBezTo>
                      <a:pt x="3025" y="23620"/>
                      <a:pt x="1512" y="22036"/>
                      <a:pt x="0" y="20452"/>
                    </a:cubicBezTo>
                    <a:cubicBezTo>
                      <a:pt x="12314" y="14475"/>
                      <a:pt x="23693" y="7633"/>
                      <a:pt x="33990" y="0"/>
                    </a:cubicBezTo>
                    <a:cubicBezTo>
                      <a:pt x="35575" y="1368"/>
                      <a:pt x="37232" y="2737"/>
                      <a:pt x="38888" y="4033"/>
                    </a:cubicBezTo>
                    <a:cubicBezTo>
                      <a:pt x="28517" y="11883"/>
                      <a:pt x="17067" y="18940"/>
                      <a:pt x="4681" y="25205"/>
                    </a:cubicBezTo>
                    <a:lnTo>
                      <a:pt x="4681" y="2520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4EB80705-4305-E457-CE1A-A36B7F5E007D}"/>
                  </a:ext>
                </a:extLst>
              </p:cNvPr>
              <p:cNvSpPr/>
              <p:nvPr/>
            </p:nvSpPr>
            <p:spPr>
              <a:xfrm>
                <a:off x="8239890" y="5945534"/>
                <a:ext cx="36438" cy="28805"/>
              </a:xfrm>
              <a:custGeom>
                <a:avLst/>
                <a:gdLst>
                  <a:gd name="connsiteX0" fmla="*/ 5257 w 36438"/>
                  <a:gd name="connsiteY0" fmla="*/ 28806 h 28805"/>
                  <a:gd name="connsiteX1" fmla="*/ 0 w 36438"/>
                  <a:gd name="connsiteY1" fmla="*/ 24701 h 28805"/>
                  <a:gd name="connsiteX2" fmla="*/ 31038 w 36438"/>
                  <a:gd name="connsiteY2" fmla="*/ 0 h 28805"/>
                  <a:gd name="connsiteX3" fmla="*/ 36439 w 36438"/>
                  <a:gd name="connsiteY3" fmla="*/ 3384 h 28805"/>
                  <a:gd name="connsiteX4" fmla="*/ 5185 w 36438"/>
                  <a:gd name="connsiteY4" fmla="*/ 28806 h 28805"/>
                  <a:gd name="connsiteX5" fmla="*/ 5185 w 36438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38" h="28805">
                    <a:moveTo>
                      <a:pt x="5257" y="28806"/>
                    </a:moveTo>
                    <a:cubicBezTo>
                      <a:pt x="3457" y="27437"/>
                      <a:pt x="1728" y="26069"/>
                      <a:pt x="0" y="24701"/>
                    </a:cubicBezTo>
                    <a:cubicBezTo>
                      <a:pt x="11450" y="17211"/>
                      <a:pt x="21820" y="8858"/>
                      <a:pt x="31038" y="0"/>
                    </a:cubicBezTo>
                    <a:cubicBezTo>
                      <a:pt x="32838" y="1152"/>
                      <a:pt x="34638" y="2305"/>
                      <a:pt x="36439" y="3384"/>
                    </a:cubicBezTo>
                    <a:cubicBezTo>
                      <a:pt x="27077" y="12530"/>
                      <a:pt x="16707" y="21100"/>
                      <a:pt x="5185" y="28806"/>
                    </a:cubicBezTo>
                    <a:lnTo>
                      <a:pt x="5185" y="2880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B1BEBF9E-B8E0-81E7-6355-6B3017BBAF79}"/>
                  </a:ext>
                </a:extLst>
              </p:cNvPr>
              <p:cNvSpPr/>
              <p:nvPr/>
            </p:nvSpPr>
            <p:spPr>
              <a:xfrm>
                <a:off x="8271504" y="5936820"/>
                <a:ext cx="33486" cy="32046"/>
              </a:xfrm>
              <a:custGeom>
                <a:avLst/>
                <a:gdLst>
                  <a:gd name="connsiteX0" fmla="*/ 5761 w 33486"/>
                  <a:gd name="connsiteY0" fmla="*/ 32046 h 32046"/>
                  <a:gd name="connsiteX1" fmla="*/ 0 w 33486"/>
                  <a:gd name="connsiteY1" fmla="*/ 28662 h 32046"/>
                  <a:gd name="connsiteX2" fmla="*/ 27654 w 33486"/>
                  <a:gd name="connsiteY2" fmla="*/ 0 h 32046"/>
                  <a:gd name="connsiteX3" fmla="*/ 33487 w 33486"/>
                  <a:gd name="connsiteY3" fmla="*/ 2592 h 32046"/>
                  <a:gd name="connsiteX4" fmla="*/ 5689 w 33486"/>
                  <a:gd name="connsiteY4" fmla="*/ 31974 h 32046"/>
                  <a:gd name="connsiteX5" fmla="*/ 5689 w 33486"/>
                  <a:gd name="connsiteY5" fmla="*/ 31974 h 3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86" h="32046">
                    <a:moveTo>
                      <a:pt x="5761" y="32046"/>
                    </a:moveTo>
                    <a:cubicBezTo>
                      <a:pt x="3817" y="30966"/>
                      <a:pt x="1945" y="29814"/>
                      <a:pt x="0" y="28662"/>
                    </a:cubicBezTo>
                    <a:cubicBezTo>
                      <a:pt x="10370" y="19732"/>
                      <a:pt x="19589" y="10082"/>
                      <a:pt x="27654" y="0"/>
                    </a:cubicBezTo>
                    <a:cubicBezTo>
                      <a:pt x="29599" y="936"/>
                      <a:pt x="31542" y="1800"/>
                      <a:pt x="33487" y="2592"/>
                    </a:cubicBezTo>
                    <a:cubicBezTo>
                      <a:pt x="25349" y="12962"/>
                      <a:pt x="16131" y="22828"/>
                      <a:pt x="5689" y="31974"/>
                    </a:cubicBezTo>
                    <a:lnTo>
                      <a:pt x="5689" y="319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35F64B7E-059A-7638-1711-1C849B581BA6}"/>
                  </a:ext>
                </a:extLst>
              </p:cNvPr>
              <p:cNvSpPr/>
              <p:nvPr/>
            </p:nvSpPr>
            <p:spPr>
              <a:xfrm>
                <a:off x="8302326" y="5924362"/>
                <a:ext cx="30030" cy="34782"/>
              </a:xfrm>
              <a:custGeom>
                <a:avLst/>
                <a:gdLst>
                  <a:gd name="connsiteX0" fmla="*/ 6193 w 30030"/>
                  <a:gd name="connsiteY0" fmla="*/ 34783 h 34782"/>
                  <a:gd name="connsiteX1" fmla="*/ 0 w 30030"/>
                  <a:gd name="connsiteY1" fmla="*/ 32190 h 34782"/>
                  <a:gd name="connsiteX2" fmla="*/ 23837 w 30030"/>
                  <a:gd name="connsiteY2" fmla="*/ 0 h 34782"/>
                  <a:gd name="connsiteX3" fmla="*/ 30030 w 30030"/>
                  <a:gd name="connsiteY3" fmla="*/ 1800 h 34782"/>
                  <a:gd name="connsiteX4" fmla="*/ 6121 w 30030"/>
                  <a:gd name="connsiteY4" fmla="*/ 34783 h 34782"/>
                  <a:gd name="connsiteX5" fmla="*/ 6121 w 30030"/>
                  <a:gd name="connsiteY5" fmla="*/ 34783 h 3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030" h="34782">
                    <a:moveTo>
                      <a:pt x="6193" y="34783"/>
                    </a:moveTo>
                    <a:cubicBezTo>
                      <a:pt x="4105" y="33990"/>
                      <a:pt x="2017" y="33054"/>
                      <a:pt x="0" y="32190"/>
                    </a:cubicBezTo>
                    <a:cubicBezTo>
                      <a:pt x="9146" y="21964"/>
                      <a:pt x="17067" y="11090"/>
                      <a:pt x="23837" y="0"/>
                    </a:cubicBezTo>
                    <a:cubicBezTo>
                      <a:pt x="25853" y="648"/>
                      <a:pt x="27942" y="1224"/>
                      <a:pt x="30030" y="1800"/>
                    </a:cubicBezTo>
                    <a:cubicBezTo>
                      <a:pt x="23260" y="13179"/>
                      <a:pt x="15339" y="24269"/>
                      <a:pt x="6121" y="34783"/>
                    </a:cubicBezTo>
                    <a:lnTo>
                      <a:pt x="6121" y="347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80DF8A75-4CD7-8AB3-C0B3-BADA057AA6E6}"/>
                  </a:ext>
                </a:extLst>
              </p:cNvPr>
              <p:cNvSpPr/>
              <p:nvPr/>
            </p:nvSpPr>
            <p:spPr>
              <a:xfrm>
                <a:off x="8331996" y="5908015"/>
                <a:ext cx="26069" cy="37159"/>
              </a:xfrm>
              <a:custGeom>
                <a:avLst/>
                <a:gdLst>
                  <a:gd name="connsiteX0" fmla="*/ 6481 w 26069"/>
                  <a:gd name="connsiteY0" fmla="*/ 37160 h 37159"/>
                  <a:gd name="connsiteX1" fmla="*/ 0 w 26069"/>
                  <a:gd name="connsiteY1" fmla="*/ 35431 h 37159"/>
                  <a:gd name="connsiteX2" fmla="*/ 19660 w 26069"/>
                  <a:gd name="connsiteY2" fmla="*/ 0 h 37159"/>
                  <a:gd name="connsiteX3" fmla="*/ 26069 w 26069"/>
                  <a:gd name="connsiteY3" fmla="*/ 864 h 37159"/>
                  <a:gd name="connsiteX4" fmla="*/ 6481 w 26069"/>
                  <a:gd name="connsiteY4" fmla="*/ 37160 h 37159"/>
                  <a:gd name="connsiteX5" fmla="*/ 6481 w 26069"/>
                  <a:gd name="connsiteY5" fmla="*/ 37160 h 3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9" h="37159">
                    <a:moveTo>
                      <a:pt x="6481" y="37160"/>
                    </a:moveTo>
                    <a:cubicBezTo>
                      <a:pt x="4321" y="36655"/>
                      <a:pt x="2161" y="36079"/>
                      <a:pt x="0" y="35431"/>
                    </a:cubicBezTo>
                    <a:cubicBezTo>
                      <a:pt x="7778" y="23981"/>
                      <a:pt x="14331" y="12098"/>
                      <a:pt x="19660" y="0"/>
                    </a:cubicBezTo>
                    <a:cubicBezTo>
                      <a:pt x="21821" y="360"/>
                      <a:pt x="23909" y="648"/>
                      <a:pt x="26069" y="864"/>
                    </a:cubicBezTo>
                    <a:cubicBezTo>
                      <a:pt x="20812" y="13251"/>
                      <a:pt x="14259" y="25421"/>
                      <a:pt x="6481" y="37160"/>
                    </a:cubicBezTo>
                    <a:lnTo>
                      <a:pt x="6481" y="3716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67C1B161-6CCB-CCD0-313C-AFA7A0D2B2C7}"/>
                  </a:ext>
                </a:extLst>
              </p:cNvPr>
              <p:cNvSpPr/>
              <p:nvPr/>
            </p:nvSpPr>
            <p:spPr>
              <a:xfrm>
                <a:off x="8359937" y="5887707"/>
                <a:ext cx="21676" cy="39247"/>
              </a:xfrm>
              <a:custGeom>
                <a:avLst/>
                <a:gdLst>
                  <a:gd name="connsiteX0" fmla="*/ 6698 w 21676"/>
                  <a:gd name="connsiteY0" fmla="*/ 39248 h 39247"/>
                  <a:gd name="connsiteX1" fmla="*/ 0 w 21676"/>
                  <a:gd name="connsiteY1" fmla="*/ 38456 h 39247"/>
                  <a:gd name="connsiteX2" fmla="*/ 15123 w 21676"/>
                  <a:gd name="connsiteY2" fmla="*/ 72 h 39247"/>
                  <a:gd name="connsiteX3" fmla="*/ 21676 w 21676"/>
                  <a:gd name="connsiteY3" fmla="*/ 0 h 39247"/>
                  <a:gd name="connsiteX4" fmla="*/ 6698 w 21676"/>
                  <a:gd name="connsiteY4" fmla="*/ 39248 h 39247"/>
                  <a:gd name="connsiteX5" fmla="*/ 6698 w 21676"/>
                  <a:gd name="connsiteY5" fmla="*/ 39248 h 3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676" h="39247">
                    <a:moveTo>
                      <a:pt x="6698" y="39248"/>
                    </a:moveTo>
                    <a:cubicBezTo>
                      <a:pt x="4465" y="39032"/>
                      <a:pt x="2233" y="38744"/>
                      <a:pt x="0" y="38456"/>
                    </a:cubicBezTo>
                    <a:cubicBezTo>
                      <a:pt x="6265" y="25853"/>
                      <a:pt x="11307" y="13035"/>
                      <a:pt x="15123" y="72"/>
                    </a:cubicBezTo>
                    <a:cubicBezTo>
                      <a:pt x="17284" y="72"/>
                      <a:pt x="19516" y="72"/>
                      <a:pt x="21676" y="0"/>
                    </a:cubicBezTo>
                    <a:cubicBezTo>
                      <a:pt x="18004" y="13251"/>
                      <a:pt x="12963" y="26357"/>
                      <a:pt x="6698" y="39248"/>
                    </a:cubicBezTo>
                    <a:lnTo>
                      <a:pt x="6698" y="39248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F402C529-33BE-2E73-AE08-BEB2A4176835}"/>
                  </a:ext>
                </a:extLst>
              </p:cNvPr>
              <p:cNvSpPr/>
              <p:nvPr/>
            </p:nvSpPr>
            <p:spPr>
              <a:xfrm>
                <a:off x="8385647" y="5862718"/>
                <a:ext cx="16851" cy="42128"/>
              </a:xfrm>
              <a:custGeom>
                <a:avLst/>
                <a:gdLst>
                  <a:gd name="connsiteX0" fmla="*/ 6841 w 16851"/>
                  <a:gd name="connsiteY0" fmla="*/ 41840 h 42128"/>
                  <a:gd name="connsiteX1" fmla="*/ 0 w 16851"/>
                  <a:gd name="connsiteY1" fmla="*/ 42128 h 42128"/>
                  <a:gd name="connsiteX2" fmla="*/ 10298 w 16851"/>
                  <a:gd name="connsiteY2" fmla="*/ 1224 h 42128"/>
                  <a:gd name="connsiteX3" fmla="*/ 16851 w 16851"/>
                  <a:gd name="connsiteY3" fmla="*/ 0 h 42128"/>
                  <a:gd name="connsiteX4" fmla="*/ 6841 w 16851"/>
                  <a:gd name="connsiteY4" fmla="*/ 41840 h 42128"/>
                  <a:gd name="connsiteX5" fmla="*/ 6841 w 16851"/>
                  <a:gd name="connsiteY5" fmla="*/ 41840 h 4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51" h="42128">
                    <a:moveTo>
                      <a:pt x="6841" y="41840"/>
                    </a:moveTo>
                    <a:cubicBezTo>
                      <a:pt x="4537" y="41984"/>
                      <a:pt x="2232" y="42056"/>
                      <a:pt x="0" y="42128"/>
                    </a:cubicBezTo>
                    <a:cubicBezTo>
                      <a:pt x="4752" y="28589"/>
                      <a:pt x="8138" y="14835"/>
                      <a:pt x="10298" y="1224"/>
                    </a:cubicBezTo>
                    <a:cubicBezTo>
                      <a:pt x="12458" y="864"/>
                      <a:pt x="14690" y="432"/>
                      <a:pt x="16851" y="0"/>
                    </a:cubicBezTo>
                    <a:cubicBezTo>
                      <a:pt x="14834" y="13971"/>
                      <a:pt x="11522" y="28014"/>
                      <a:pt x="6841" y="41840"/>
                    </a:cubicBezTo>
                    <a:lnTo>
                      <a:pt x="6841" y="4184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96AD7FC1-0079-8D26-E48E-BA3D76E834D9}"/>
                  </a:ext>
                </a:extLst>
              </p:cNvPr>
              <p:cNvSpPr/>
              <p:nvPr/>
            </p:nvSpPr>
            <p:spPr>
              <a:xfrm>
                <a:off x="8045452" y="5839890"/>
                <a:ext cx="12386" cy="40543"/>
              </a:xfrm>
              <a:custGeom>
                <a:avLst/>
                <a:gdLst>
                  <a:gd name="connsiteX0" fmla="*/ 6265 w 12386"/>
                  <a:gd name="connsiteY0" fmla="*/ 1296 h 40543"/>
                  <a:gd name="connsiteX1" fmla="*/ 0 w 12386"/>
                  <a:gd name="connsiteY1" fmla="*/ 0 h 40543"/>
                  <a:gd name="connsiteX2" fmla="*/ 5833 w 12386"/>
                  <a:gd name="connsiteY2" fmla="*/ 40112 h 40543"/>
                  <a:gd name="connsiteX3" fmla="*/ 12386 w 12386"/>
                  <a:gd name="connsiteY3" fmla="*/ 40544 h 40543"/>
                  <a:gd name="connsiteX4" fmla="*/ 6336 w 12386"/>
                  <a:gd name="connsiteY4" fmla="*/ 1296 h 40543"/>
                  <a:gd name="connsiteX5" fmla="*/ 6336 w 12386"/>
                  <a:gd name="connsiteY5" fmla="*/ 1296 h 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86" h="40543">
                    <a:moveTo>
                      <a:pt x="6265" y="1296"/>
                    </a:moveTo>
                    <a:cubicBezTo>
                      <a:pt x="4177" y="936"/>
                      <a:pt x="2088" y="504"/>
                      <a:pt x="0" y="0"/>
                    </a:cubicBezTo>
                    <a:cubicBezTo>
                      <a:pt x="720" y="13250"/>
                      <a:pt x="2592" y="26717"/>
                      <a:pt x="5833" y="40112"/>
                    </a:cubicBezTo>
                    <a:cubicBezTo>
                      <a:pt x="7993" y="40328"/>
                      <a:pt x="10225" y="40472"/>
                      <a:pt x="12386" y="40544"/>
                    </a:cubicBezTo>
                    <a:cubicBezTo>
                      <a:pt x="9145" y="27437"/>
                      <a:pt x="7129" y="14259"/>
                      <a:pt x="6336" y="1296"/>
                    </a:cubicBezTo>
                    <a:lnTo>
                      <a:pt x="6336" y="129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44681016-5BC4-F8C2-0327-F0BC82E5BD43}"/>
                  </a:ext>
                </a:extLst>
              </p:cNvPr>
              <p:cNvSpPr/>
              <p:nvPr/>
            </p:nvSpPr>
            <p:spPr>
              <a:xfrm>
                <a:off x="8063311" y="5864086"/>
                <a:ext cx="17067" cy="38095"/>
              </a:xfrm>
              <a:custGeom>
                <a:avLst/>
                <a:gdLst>
                  <a:gd name="connsiteX0" fmla="*/ 6265 w 17067"/>
                  <a:gd name="connsiteY0" fmla="*/ 216 h 38095"/>
                  <a:gd name="connsiteX1" fmla="*/ 0 w 17067"/>
                  <a:gd name="connsiteY1" fmla="*/ 0 h 38095"/>
                  <a:gd name="connsiteX2" fmla="*/ 10586 w 17067"/>
                  <a:gd name="connsiteY2" fmla="*/ 38095 h 38095"/>
                  <a:gd name="connsiteX3" fmla="*/ 17067 w 17067"/>
                  <a:gd name="connsiteY3" fmla="*/ 37447 h 38095"/>
                  <a:gd name="connsiteX4" fmla="*/ 6337 w 17067"/>
                  <a:gd name="connsiteY4" fmla="*/ 216 h 38095"/>
                  <a:gd name="connsiteX5" fmla="*/ 6337 w 17067"/>
                  <a:gd name="connsiteY5" fmla="*/ 216 h 38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67" h="38095">
                    <a:moveTo>
                      <a:pt x="6265" y="216"/>
                    </a:moveTo>
                    <a:cubicBezTo>
                      <a:pt x="4177" y="216"/>
                      <a:pt x="2088" y="72"/>
                      <a:pt x="0" y="0"/>
                    </a:cubicBezTo>
                    <a:cubicBezTo>
                      <a:pt x="2304" y="12675"/>
                      <a:pt x="5833" y="25493"/>
                      <a:pt x="10586" y="38095"/>
                    </a:cubicBezTo>
                    <a:cubicBezTo>
                      <a:pt x="12747" y="37880"/>
                      <a:pt x="14907" y="37735"/>
                      <a:pt x="17067" y="37447"/>
                    </a:cubicBezTo>
                    <a:cubicBezTo>
                      <a:pt x="12242" y="25133"/>
                      <a:pt x="8713" y="12675"/>
                      <a:pt x="6337" y="216"/>
                    </a:cubicBezTo>
                    <a:lnTo>
                      <a:pt x="6337" y="21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704DA3B1-CDFF-6A28-54C9-89A54903AE2C}"/>
                  </a:ext>
                </a:extLst>
              </p:cNvPr>
              <p:cNvSpPr/>
              <p:nvPr/>
            </p:nvSpPr>
            <p:spPr>
              <a:xfrm>
                <a:off x="8083691" y="5884034"/>
                <a:ext cx="21387" cy="36367"/>
              </a:xfrm>
              <a:custGeom>
                <a:avLst/>
                <a:gdLst>
                  <a:gd name="connsiteX0" fmla="*/ 6193 w 21387"/>
                  <a:gd name="connsiteY0" fmla="*/ 0 h 36367"/>
                  <a:gd name="connsiteX1" fmla="*/ 0 w 21387"/>
                  <a:gd name="connsiteY1" fmla="*/ 720 h 36367"/>
                  <a:gd name="connsiteX2" fmla="*/ 15123 w 21387"/>
                  <a:gd name="connsiteY2" fmla="*/ 36368 h 36367"/>
                  <a:gd name="connsiteX3" fmla="*/ 21388 w 21387"/>
                  <a:gd name="connsiteY3" fmla="*/ 34855 h 36367"/>
                  <a:gd name="connsiteX4" fmla="*/ 6193 w 21387"/>
                  <a:gd name="connsiteY4" fmla="*/ 0 h 36367"/>
                  <a:gd name="connsiteX5" fmla="*/ 6193 w 21387"/>
                  <a:gd name="connsiteY5" fmla="*/ 0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87" h="36367">
                    <a:moveTo>
                      <a:pt x="6193" y="0"/>
                    </a:moveTo>
                    <a:cubicBezTo>
                      <a:pt x="4177" y="288"/>
                      <a:pt x="2089" y="504"/>
                      <a:pt x="0" y="720"/>
                    </a:cubicBezTo>
                    <a:cubicBezTo>
                      <a:pt x="3817" y="12747"/>
                      <a:pt x="8858" y="24701"/>
                      <a:pt x="15123" y="36368"/>
                    </a:cubicBezTo>
                    <a:cubicBezTo>
                      <a:pt x="17211" y="35935"/>
                      <a:pt x="19300" y="35359"/>
                      <a:pt x="21388" y="34855"/>
                    </a:cubicBezTo>
                    <a:cubicBezTo>
                      <a:pt x="15123" y="23477"/>
                      <a:pt x="10082" y="11738"/>
                      <a:pt x="6193" y="0"/>
                    </a:cubicBezTo>
                    <a:lnTo>
                      <a:pt x="619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946EA29C-A13A-386B-2D07-FAD4D06C56E9}"/>
                  </a:ext>
                </a:extLst>
              </p:cNvPr>
              <p:cNvSpPr/>
              <p:nvPr/>
            </p:nvSpPr>
            <p:spPr>
              <a:xfrm>
                <a:off x="8106159" y="5900309"/>
                <a:ext cx="25277" cy="34566"/>
              </a:xfrm>
              <a:custGeom>
                <a:avLst/>
                <a:gdLst>
                  <a:gd name="connsiteX0" fmla="*/ 5977 w 25277"/>
                  <a:gd name="connsiteY0" fmla="*/ 0 h 34566"/>
                  <a:gd name="connsiteX1" fmla="*/ 0 w 25277"/>
                  <a:gd name="connsiteY1" fmla="*/ 1657 h 34566"/>
                  <a:gd name="connsiteX2" fmla="*/ 19372 w 25277"/>
                  <a:gd name="connsiteY2" fmla="*/ 34567 h 34566"/>
                  <a:gd name="connsiteX3" fmla="*/ 25277 w 25277"/>
                  <a:gd name="connsiteY3" fmla="*/ 32191 h 34566"/>
                  <a:gd name="connsiteX4" fmla="*/ 5906 w 25277"/>
                  <a:gd name="connsiteY4" fmla="*/ 0 h 34566"/>
                  <a:gd name="connsiteX5" fmla="*/ 5906 w 25277"/>
                  <a:gd name="connsiteY5" fmla="*/ 0 h 3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77" h="34566">
                    <a:moveTo>
                      <a:pt x="5977" y="0"/>
                    </a:moveTo>
                    <a:cubicBezTo>
                      <a:pt x="4033" y="576"/>
                      <a:pt x="2017" y="1152"/>
                      <a:pt x="0" y="1657"/>
                    </a:cubicBezTo>
                    <a:cubicBezTo>
                      <a:pt x="5257" y="12891"/>
                      <a:pt x="11666" y="23981"/>
                      <a:pt x="19372" y="34567"/>
                    </a:cubicBezTo>
                    <a:cubicBezTo>
                      <a:pt x="21388" y="33775"/>
                      <a:pt x="23333" y="32983"/>
                      <a:pt x="25277" y="32191"/>
                    </a:cubicBezTo>
                    <a:cubicBezTo>
                      <a:pt x="17643" y="21821"/>
                      <a:pt x="11163" y="11018"/>
                      <a:pt x="5906" y="0"/>
                    </a:cubicBezTo>
                    <a:lnTo>
                      <a:pt x="5906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9C7473AE-5258-833D-23EC-821221CAD69F}"/>
                  </a:ext>
                </a:extLst>
              </p:cNvPr>
              <p:cNvSpPr/>
              <p:nvPr/>
            </p:nvSpPr>
            <p:spPr>
              <a:xfrm>
                <a:off x="8130500" y="5913128"/>
                <a:ext cx="28805" cy="32262"/>
              </a:xfrm>
              <a:custGeom>
                <a:avLst/>
                <a:gdLst>
                  <a:gd name="connsiteX0" fmla="*/ 5617 w 28805"/>
                  <a:gd name="connsiteY0" fmla="*/ 0 h 32262"/>
                  <a:gd name="connsiteX1" fmla="*/ 0 w 28805"/>
                  <a:gd name="connsiteY1" fmla="*/ 2448 h 32262"/>
                  <a:gd name="connsiteX2" fmla="*/ 23260 w 28805"/>
                  <a:gd name="connsiteY2" fmla="*/ 32262 h 32262"/>
                  <a:gd name="connsiteX3" fmla="*/ 28806 w 28805"/>
                  <a:gd name="connsiteY3" fmla="*/ 29094 h 32262"/>
                  <a:gd name="connsiteX4" fmla="*/ 5617 w 28805"/>
                  <a:gd name="connsiteY4" fmla="*/ 0 h 32262"/>
                  <a:gd name="connsiteX5" fmla="*/ 5617 w 28805"/>
                  <a:gd name="connsiteY5" fmla="*/ 0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05" h="32262">
                    <a:moveTo>
                      <a:pt x="5617" y="0"/>
                    </a:moveTo>
                    <a:cubicBezTo>
                      <a:pt x="3817" y="864"/>
                      <a:pt x="1945" y="1656"/>
                      <a:pt x="0" y="2448"/>
                    </a:cubicBezTo>
                    <a:cubicBezTo>
                      <a:pt x="6554" y="12818"/>
                      <a:pt x="14331" y="22828"/>
                      <a:pt x="23260" y="32262"/>
                    </a:cubicBezTo>
                    <a:cubicBezTo>
                      <a:pt x="25133" y="31182"/>
                      <a:pt x="26933" y="30174"/>
                      <a:pt x="28806" y="29094"/>
                    </a:cubicBezTo>
                    <a:cubicBezTo>
                      <a:pt x="19948" y="19876"/>
                      <a:pt x="12171" y="10082"/>
                      <a:pt x="5617" y="0"/>
                    </a:cubicBezTo>
                    <a:cubicBezTo>
                      <a:pt x="5617" y="0"/>
                      <a:pt x="5617" y="0"/>
                      <a:pt x="5617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DF696695-8B4C-A4A1-4DC2-6C7BE850D4D3}"/>
                  </a:ext>
                </a:extLst>
              </p:cNvPr>
              <p:cNvSpPr/>
              <p:nvPr/>
            </p:nvSpPr>
            <p:spPr>
              <a:xfrm>
                <a:off x="8156138" y="5922346"/>
                <a:ext cx="31901" cy="29669"/>
              </a:xfrm>
              <a:custGeom>
                <a:avLst/>
                <a:gdLst>
                  <a:gd name="connsiteX0" fmla="*/ 5185 w 31901"/>
                  <a:gd name="connsiteY0" fmla="*/ 72 h 29669"/>
                  <a:gd name="connsiteX1" fmla="*/ 0 w 31901"/>
                  <a:gd name="connsiteY1" fmla="*/ 3241 h 29669"/>
                  <a:gd name="connsiteX2" fmla="*/ 26861 w 31901"/>
                  <a:gd name="connsiteY2" fmla="*/ 29670 h 29669"/>
                  <a:gd name="connsiteX3" fmla="*/ 31902 w 31901"/>
                  <a:gd name="connsiteY3" fmla="*/ 25781 h 29669"/>
                  <a:gd name="connsiteX4" fmla="*/ 5257 w 31901"/>
                  <a:gd name="connsiteY4" fmla="*/ 0 h 29669"/>
                  <a:gd name="connsiteX5" fmla="*/ 5257 w 31901"/>
                  <a:gd name="connsiteY5" fmla="*/ 0 h 2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01" h="29669">
                    <a:moveTo>
                      <a:pt x="5185" y="72"/>
                    </a:moveTo>
                    <a:cubicBezTo>
                      <a:pt x="3457" y="1152"/>
                      <a:pt x="1728" y="2232"/>
                      <a:pt x="0" y="3241"/>
                    </a:cubicBezTo>
                    <a:cubicBezTo>
                      <a:pt x="7849" y="12602"/>
                      <a:pt x="16779" y="21461"/>
                      <a:pt x="26861" y="29670"/>
                    </a:cubicBezTo>
                    <a:cubicBezTo>
                      <a:pt x="28589" y="28446"/>
                      <a:pt x="30246" y="27077"/>
                      <a:pt x="31902" y="25781"/>
                    </a:cubicBezTo>
                    <a:cubicBezTo>
                      <a:pt x="21964" y="17788"/>
                      <a:pt x="13034" y="9146"/>
                      <a:pt x="5257" y="0"/>
                    </a:cubicBezTo>
                    <a:lnTo>
                      <a:pt x="525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682BE4D2-8E5D-4A49-6C38-B04BB0216EDA}"/>
                  </a:ext>
                </a:extLst>
              </p:cNvPr>
              <p:cNvSpPr/>
              <p:nvPr/>
            </p:nvSpPr>
            <p:spPr>
              <a:xfrm>
                <a:off x="8182566" y="5928251"/>
                <a:ext cx="34422" cy="26573"/>
              </a:xfrm>
              <a:custGeom>
                <a:avLst/>
                <a:gdLst>
                  <a:gd name="connsiteX0" fmla="*/ 4753 w 34422"/>
                  <a:gd name="connsiteY0" fmla="*/ 72 h 26573"/>
                  <a:gd name="connsiteX1" fmla="*/ 0 w 34422"/>
                  <a:gd name="connsiteY1" fmla="*/ 3889 h 26573"/>
                  <a:gd name="connsiteX2" fmla="*/ 29958 w 34422"/>
                  <a:gd name="connsiteY2" fmla="*/ 26573 h 26573"/>
                  <a:gd name="connsiteX3" fmla="*/ 34423 w 34422"/>
                  <a:gd name="connsiteY3" fmla="*/ 22036 h 26573"/>
                  <a:gd name="connsiteX4" fmla="*/ 4681 w 34422"/>
                  <a:gd name="connsiteY4" fmla="*/ 0 h 26573"/>
                  <a:gd name="connsiteX5" fmla="*/ 4681 w 34422"/>
                  <a:gd name="connsiteY5" fmla="*/ 0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2" h="26573">
                    <a:moveTo>
                      <a:pt x="4753" y="72"/>
                    </a:moveTo>
                    <a:cubicBezTo>
                      <a:pt x="3241" y="1368"/>
                      <a:pt x="1656" y="2664"/>
                      <a:pt x="0" y="3889"/>
                    </a:cubicBezTo>
                    <a:cubicBezTo>
                      <a:pt x="8930" y="12098"/>
                      <a:pt x="18940" y="19732"/>
                      <a:pt x="29958" y="26573"/>
                    </a:cubicBezTo>
                    <a:cubicBezTo>
                      <a:pt x="31470" y="25061"/>
                      <a:pt x="32983" y="23621"/>
                      <a:pt x="34423" y="22036"/>
                    </a:cubicBezTo>
                    <a:cubicBezTo>
                      <a:pt x="23477" y="15411"/>
                      <a:pt x="13539" y="7993"/>
                      <a:pt x="4681" y="0"/>
                    </a:cubicBezTo>
                    <a:lnTo>
                      <a:pt x="46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C4FD6BB8-C540-A80B-AF71-8CD27827055F}"/>
                  </a:ext>
                </a:extLst>
              </p:cNvPr>
              <p:cNvSpPr/>
              <p:nvPr/>
            </p:nvSpPr>
            <p:spPr>
              <a:xfrm>
                <a:off x="8209644" y="5930699"/>
                <a:ext cx="36511" cy="23044"/>
              </a:xfrm>
              <a:custGeom>
                <a:avLst/>
                <a:gdLst>
                  <a:gd name="connsiteX0" fmla="*/ 4177 w 36511"/>
                  <a:gd name="connsiteY0" fmla="*/ 72 h 23044"/>
                  <a:gd name="connsiteX1" fmla="*/ 0 w 36511"/>
                  <a:gd name="connsiteY1" fmla="*/ 4465 h 23044"/>
                  <a:gd name="connsiteX2" fmla="*/ 32695 w 36511"/>
                  <a:gd name="connsiteY2" fmla="*/ 23045 h 23044"/>
                  <a:gd name="connsiteX3" fmla="*/ 36512 w 36511"/>
                  <a:gd name="connsiteY3" fmla="*/ 18004 h 23044"/>
                  <a:gd name="connsiteX4" fmla="*/ 4177 w 36511"/>
                  <a:gd name="connsiteY4" fmla="*/ 0 h 23044"/>
                  <a:gd name="connsiteX5" fmla="*/ 4177 w 36511"/>
                  <a:gd name="connsiteY5" fmla="*/ 0 h 2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11" h="23044">
                    <a:moveTo>
                      <a:pt x="4177" y="72"/>
                    </a:moveTo>
                    <a:cubicBezTo>
                      <a:pt x="2809" y="1584"/>
                      <a:pt x="1441" y="3024"/>
                      <a:pt x="0" y="4465"/>
                    </a:cubicBezTo>
                    <a:cubicBezTo>
                      <a:pt x="9938" y="11450"/>
                      <a:pt x="20812" y="17715"/>
                      <a:pt x="32695" y="23045"/>
                    </a:cubicBezTo>
                    <a:cubicBezTo>
                      <a:pt x="33990" y="21388"/>
                      <a:pt x="35287" y="19732"/>
                      <a:pt x="36512" y="18004"/>
                    </a:cubicBezTo>
                    <a:cubicBezTo>
                      <a:pt x="24845" y="12818"/>
                      <a:pt x="13971" y="6769"/>
                      <a:pt x="4177" y="0"/>
                    </a:cubicBezTo>
                    <a:lnTo>
                      <a:pt x="417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58E7F8AC-1F97-8EF9-0489-811BFEE67B25}"/>
                  </a:ext>
                </a:extLst>
              </p:cNvPr>
              <p:cNvSpPr/>
              <p:nvPr/>
            </p:nvSpPr>
            <p:spPr>
              <a:xfrm>
                <a:off x="8236793" y="5929691"/>
                <a:ext cx="38095" cy="19083"/>
              </a:xfrm>
              <a:custGeom>
                <a:avLst/>
                <a:gdLst>
                  <a:gd name="connsiteX0" fmla="*/ 3601 w 38095"/>
                  <a:gd name="connsiteY0" fmla="*/ 0 h 19083"/>
                  <a:gd name="connsiteX1" fmla="*/ 0 w 38095"/>
                  <a:gd name="connsiteY1" fmla="*/ 4897 h 19083"/>
                  <a:gd name="connsiteX2" fmla="*/ 34927 w 38095"/>
                  <a:gd name="connsiteY2" fmla="*/ 19084 h 19083"/>
                  <a:gd name="connsiteX3" fmla="*/ 38096 w 38095"/>
                  <a:gd name="connsiteY3" fmla="*/ 13611 h 19083"/>
                  <a:gd name="connsiteX4" fmla="*/ 3601 w 38095"/>
                  <a:gd name="connsiteY4" fmla="*/ 0 h 19083"/>
                  <a:gd name="connsiteX5" fmla="*/ 3601 w 38095"/>
                  <a:gd name="connsiteY5" fmla="*/ 0 h 1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95" h="19083">
                    <a:moveTo>
                      <a:pt x="3601" y="0"/>
                    </a:moveTo>
                    <a:cubicBezTo>
                      <a:pt x="2448" y="1656"/>
                      <a:pt x="1225" y="3313"/>
                      <a:pt x="0" y="4897"/>
                    </a:cubicBezTo>
                    <a:cubicBezTo>
                      <a:pt x="10802" y="10514"/>
                      <a:pt x="22468" y="15339"/>
                      <a:pt x="34927" y="19084"/>
                    </a:cubicBezTo>
                    <a:cubicBezTo>
                      <a:pt x="36007" y="17284"/>
                      <a:pt x="37087" y="15411"/>
                      <a:pt x="38096" y="13611"/>
                    </a:cubicBezTo>
                    <a:cubicBezTo>
                      <a:pt x="25781" y="10010"/>
                      <a:pt x="14187" y="5473"/>
                      <a:pt x="3601" y="0"/>
                    </a:cubicBezTo>
                    <a:lnTo>
                      <a:pt x="360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EC1F2BB1-DF46-773F-EE5E-9EC00D5000F7}"/>
                  </a:ext>
                </a:extLst>
              </p:cNvPr>
              <p:cNvSpPr/>
              <p:nvPr/>
            </p:nvSpPr>
            <p:spPr>
              <a:xfrm>
                <a:off x="8263799" y="5925226"/>
                <a:ext cx="39104" cy="14762"/>
              </a:xfrm>
              <a:custGeom>
                <a:avLst/>
                <a:gdLst>
                  <a:gd name="connsiteX0" fmla="*/ 2881 w 39104"/>
                  <a:gd name="connsiteY0" fmla="*/ 0 h 14762"/>
                  <a:gd name="connsiteX1" fmla="*/ 0 w 39104"/>
                  <a:gd name="connsiteY1" fmla="*/ 5329 h 14762"/>
                  <a:gd name="connsiteX2" fmla="*/ 36655 w 39104"/>
                  <a:gd name="connsiteY2" fmla="*/ 14763 h 14762"/>
                  <a:gd name="connsiteX3" fmla="*/ 39104 w 39104"/>
                  <a:gd name="connsiteY3" fmla="*/ 8858 h 14762"/>
                  <a:gd name="connsiteX4" fmla="*/ 2881 w 39104"/>
                  <a:gd name="connsiteY4" fmla="*/ 0 h 14762"/>
                  <a:gd name="connsiteX5" fmla="*/ 2881 w 39104"/>
                  <a:gd name="connsiteY5" fmla="*/ 0 h 1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4" h="14762">
                    <a:moveTo>
                      <a:pt x="2881" y="0"/>
                    </a:moveTo>
                    <a:cubicBezTo>
                      <a:pt x="1945" y="1800"/>
                      <a:pt x="1008" y="3601"/>
                      <a:pt x="0" y="5329"/>
                    </a:cubicBezTo>
                    <a:cubicBezTo>
                      <a:pt x="11450" y="9506"/>
                      <a:pt x="23693" y="12747"/>
                      <a:pt x="36655" y="14763"/>
                    </a:cubicBezTo>
                    <a:cubicBezTo>
                      <a:pt x="37519" y="12818"/>
                      <a:pt x="38311" y="10874"/>
                      <a:pt x="39104" y="8858"/>
                    </a:cubicBezTo>
                    <a:cubicBezTo>
                      <a:pt x="26357" y="6985"/>
                      <a:pt x="14187" y="3961"/>
                      <a:pt x="2881" y="0"/>
                    </a:cubicBezTo>
                    <a:lnTo>
                      <a:pt x="28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82E4369D-329F-F064-9ACB-7ECB8D2EA7AB}"/>
                  </a:ext>
                </a:extLst>
              </p:cNvPr>
              <p:cNvSpPr/>
              <p:nvPr/>
            </p:nvSpPr>
            <p:spPr>
              <a:xfrm>
                <a:off x="8290084" y="5917233"/>
                <a:ext cx="39463" cy="10009"/>
              </a:xfrm>
              <a:custGeom>
                <a:avLst/>
                <a:gdLst>
                  <a:gd name="connsiteX0" fmla="*/ 2160 w 39463"/>
                  <a:gd name="connsiteY0" fmla="*/ 0 h 10009"/>
                  <a:gd name="connsiteX1" fmla="*/ 0 w 39463"/>
                  <a:gd name="connsiteY1" fmla="*/ 5689 h 10009"/>
                  <a:gd name="connsiteX2" fmla="*/ 37807 w 39463"/>
                  <a:gd name="connsiteY2" fmla="*/ 10010 h 10009"/>
                  <a:gd name="connsiteX3" fmla="*/ 39464 w 39463"/>
                  <a:gd name="connsiteY3" fmla="*/ 3817 h 10009"/>
                  <a:gd name="connsiteX4" fmla="*/ 2160 w 39463"/>
                  <a:gd name="connsiteY4" fmla="*/ 0 h 10009"/>
                  <a:gd name="connsiteX5" fmla="*/ 2160 w 39463"/>
                  <a:gd name="connsiteY5" fmla="*/ 0 h 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63" h="10009">
                    <a:moveTo>
                      <a:pt x="2160" y="0"/>
                    </a:moveTo>
                    <a:cubicBezTo>
                      <a:pt x="1440" y="1872"/>
                      <a:pt x="720" y="3817"/>
                      <a:pt x="0" y="5689"/>
                    </a:cubicBezTo>
                    <a:cubicBezTo>
                      <a:pt x="11954" y="8281"/>
                      <a:pt x="24628" y="9794"/>
                      <a:pt x="37807" y="10010"/>
                    </a:cubicBezTo>
                    <a:cubicBezTo>
                      <a:pt x="38383" y="7921"/>
                      <a:pt x="38959" y="5905"/>
                      <a:pt x="39464" y="3817"/>
                    </a:cubicBezTo>
                    <a:cubicBezTo>
                      <a:pt x="26429" y="3817"/>
                      <a:pt x="13970" y="2448"/>
                      <a:pt x="2160" y="0"/>
                    </a:cubicBezTo>
                    <a:lnTo>
                      <a:pt x="2160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5ABFF9F7-39E0-DC07-80ED-12A56486BF41}"/>
                  </a:ext>
                </a:extLst>
              </p:cNvPr>
              <p:cNvSpPr/>
              <p:nvPr/>
            </p:nvSpPr>
            <p:spPr>
              <a:xfrm>
                <a:off x="8315289" y="5904342"/>
                <a:ext cx="39247" cy="8015"/>
              </a:xfrm>
              <a:custGeom>
                <a:avLst/>
                <a:gdLst>
                  <a:gd name="connsiteX0" fmla="*/ 1440 w 39247"/>
                  <a:gd name="connsiteY0" fmla="*/ 1512 h 8015"/>
                  <a:gd name="connsiteX1" fmla="*/ 0 w 39247"/>
                  <a:gd name="connsiteY1" fmla="*/ 7490 h 8015"/>
                  <a:gd name="connsiteX2" fmla="*/ 38383 w 39247"/>
                  <a:gd name="connsiteY2" fmla="*/ 6409 h 8015"/>
                  <a:gd name="connsiteX3" fmla="*/ 39247 w 39247"/>
                  <a:gd name="connsiteY3" fmla="*/ 0 h 8015"/>
                  <a:gd name="connsiteX4" fmla="*/ 1440 w 39247"/>
                  <a:gd name="connsiteY4" fmla="*/ 1512 h 8015"/>
                  <a:gd name="connsiteX5" fmla="*/ 1440 w 39247"/>
                  <a:gd name="connsiteY5" fmla="*/ 1512 h 8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47" h="8015">
                    <a:moveTo>
                      <a:pt x="1440" y="1512"/>
                    </a:moveTo>
                    <a:cubicBezTo>
                      <a:pt x="1008" y="3529"/>
                      <a:pt x="504" y="5473"/>
                      <a:pt x="0" y="7490"/>
                    </a:cubicBezTo>
                    <a:cubicBezTo>
                      <a:pt x="12314" y="8426"/>
                      <a:pt x="25133" y="8138"/>
                      <a:pt x="38383" y="6409"/>
                    </a:cubicBezTo>
                    <a:cubicBezTo>
                      <a:pt x="38672" y="4249"/>
                      <a:pt x="38959" y="2089"/>
                      <a:pt x="39247" y="0"/>
                    </a:cubicBezTo>
                    <a:cubicBezTo>
                      <a:pt x="26213" y="1872"/>
                      <a:pt x="13539" y="2305"/>
                      <a:pt x="1440" y="1512"/>
                    </a:cubicBezTo>
                    <a:lnTo>
                      <a:pt x="1440" y="151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25A300C8-327E-E3FC-F9E0-5AB1BA292B7D}"/>
                  </a:ext>
                </a:extLst>
              </p:cNvPr>
              <p:cNvSpPr/>
              <p:nvPr/>
            </p:nvSpPr>
            <p:spPr>
              <a:xfrm>
                <a:off x="8339053" y="5883746"/>
                <a:ext cx="38312" cy="13394"/>
              </a:xfrm>
              <a:custGeom>
                <a:avLst/>
                <a:gdLst>
                  <a:gd name="connsiteX0" fmla="*/ 649 w 38312"/>
                  <a:gd name="connsiteY0" fmla="*/ 7201 h 13394"/>
                  <a:gd name="connsiteX1" fmla="*/ 0 w 38312"/>
                  <a:gd name="connsiteY1" fmla="*/ 13395 h 13394"/>
                  <a:gd name="connsiteX2" fmla="*/ 38312 w 38312"/>
                  <a:gd name="connsiteY2" fmla="*/ 6554 h 13394"/>
                  <a:gd name="connsiteX3" fmla="*/ 38312 w 38312"/>
                  <a:gd name="connsiteY3" fmla="*/ 0 h 13394"/>
                  <a:gd name="connsiteX4" fmla="*/ 577 w 38312"/>
                  <a:gd name="connsiteY4" fmla="*/ 7274 h 13394"/>
                  <a:gd name="connsiteX5" fmla="*/ 577 w 38312"/>
                  <a:gd name="connsiteY5" fmla="*/ 7274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2" h="13394">
                    <a:moveTo>
                      <a:pt x="649" y="7201"/>
                    </a:moveTo>
                    <a:cubicBezTo>
                      <a:pt x="433" y="9218"/>
                      <a:pt x="288" y="11306"/>
                      <a:pt x="0" y="13395"/>
                    </a:cubicBezTo>
                    <a:cubicBezTo>
                      <a:pt x="12387" y="12530"/>
                      <a:pt x="25277" y="10298"/>
                      <a:pt x="38312" y="6554"/>
                    </a:cubicBezTo>
                    <a:cubicBezTo>
                      <a:pt x="38312" y="4393"/>
                      <a:pt x="38312" y="2160"/>
                      <a:pt x="38312" y="0"/>
                    </a:cubicBezTo>
                    <a:cubicBezTo>
                      <a:pt x="25493" y="3889"/>
                      <a:pt x="12819" y="6265"/>
                      <a:pt x="577" y="7274"/>
                    </a:cubicBezTo>
                    <a:lnTo>
                      <a:pt x="577" y="72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D73C81F4-CD04-25FD-E897-E50E44FF97A0}"/>
                  </a:ext>
                </a:extLst>
              </p:cNvPr>
              <p:cNvSpPr/>
              <p:nvPr/>
            </p:nvSpPr>
            <p:spPr>
              <a:xfrm>
                <a:off x="8360874" y="5859333"/>
                <a:ext cx="37735" cy="19588"/>
              </a:xfrm>
              <a:custGeom>
                <a:avLst/>
                <a:gdLst>
                  <a:gd name="connsiteX0" fmla="*/ 0 w 37735"/>
                  <a:gd name="connsiteY0" fmla="*/ 13323 h 19588"/>
                  <a:gd name="connsiteX1" fmla="*/ 144 w 37735"/>
                  <a:gd name="connsiteY1" fmla="*/ 19588 h 19588"/>
                  <a:gd name="connsiteX2" fmla="*/ 37735 w 37735"/>
                  <a:gd name="connsiteY2" fmla="*/ 6626 h 19588"/>
                  <a:gd name="connsiteX3" fmla="*/ 36943 w 37735"/>
                  <a:gd name="connsiteY3" fmla="*/ 0 h 19588"/>
                  <a:gd name="connsiteX4" fmla="*/ 0 w 37735"/>
                  <a:gd name="connsiteY4" fmla="*/ 13323 h 19588"/>
                  <a:gd name="connsiteX5" fmla="*/ 0 w 37735"/>
                  <a:gd name="connsiteY5" fmla="*/ 13323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9588">
                    <a:moveTo>
                      <a:pt x="0" y="13323"/>
                    </a:moveTo>
                    <a:cubicBezTo>
                      <a:pt x="0" y="15411"/>
                      <a:pt x="144" y="17499"/>
                      <a:pt x="144" y="19588"/>
                    </a:cubicBezTo>
                    <a:cubicBezTo>
                      <a:pt x="12458" y="16779"/>
                      <a:pt x="25133" y="12530"/>
                      <a:pt x="37735" y="6626"/>
                    </a:cubicBezTo>
                    <a:cubicBezTo>
                      <a:pt x="37519" y="4393"/>
                      <a:pt x="37232" y="2161"/>
                      <a:pt x="36943" y="0"/>
                    </a:cubicBezTo>
                    <a:cubicBezTo>
                      <a:pt x="24557" y="6049"/>
                      <a:pt x="12171" y="10442"/>
                      <a:pt x="0" y="13323"/>
                    </a:cubicBezTo>
                    <a:lnTo>
                      <a:pt x="0" y="1332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4" name="Graphic 6">
              <a:extLst>
                <a:ext uri="{FF2B5EF4-FFF2-40B4-BE49-F238E27FC236}">
                  <a16:creationId xmlns:a16="http://schemas.microsoft.com/office/drawing/2014/main" id="{158D9C21-0AE3-D915-9F25-FA0F3911D9FE}"/>
                </a:ext>
              </a:extLst>
            </p:cNvPr>
            <p:cNvGrpSpPr/>
            <p:nvPr/>
          </p:nvGrpSpPr>
          <p:grpSpPr>
            <a:xfrm>
              <a:off x="3105830" y="4226537"/>
              <a:ext cx="1850504" cy="635140"/>
              <a:chOff x="8324291" y="5839890"/>
              <a:chExt cx="395501" cy="135746"/>
            </a:xfrm>
            <a:solidFill>
              <a:srgbClr val="32A7A1"/>
            </a:solidFill>
          </p:grpSpPr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6E706DC8-7C97-E9F7-82CB-973D035B6B63}"/>
                  </a:ext>
                </a:extLst>
              </p:cNvPr>
              <p:cNvSpPr/>
              <p:nvPr/>
            </p:nvSpPr>
            <p:spPr>
              <a:xfrm>
                <a:off x="8345103" y="5847595"/>
                <a:ext cx="374689" cy="107932"/>
              </a:xfrm>
              <a:custGeom>
                <a:avLst/>
                <a:gdLst>
                  <a:gd name="connsiteX0" fmla="*/ 369865 w 374689"/>
                  <a:gd name="connsiteY0" fmla="*/ 0 h 107932"/>
                  <a:gd name="connsiteX1" fmla="*/ 374689 w 374689"/>
                  <a:gd name="connsiteY1" fmla="*/ 3097 h 107932"/>
                  <a:gd name="connsiteX2" fmla="*/ 0 w 374689"/>
                  <a:gd name="connsiteY2" fmla="*/ 13179 h 107932"/>
                  <a:gd name="connsiteX3" fmla="*/ 4680 w 374689"/>
                  <a:gd name="connsiteY3" fmla="*/ 9866 h 107932"/>
                  <a:gd name="connsiteX4" fmla="*/ 369865 w 374689"/>
                  <a:gd name="connsiteY4" fmla="*/ 0 h 1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689" h="107932">
                    <a:moveTo>
                      <a:pt x="369865" y="0"/>
                    </a:moveTo>
                    <a:cubicBezTo>
                      <a:pt x="371449" y="1008"/>
                      <a:pt x="373105" y="2017"/>
                      <a:pt x="374689" y="3097"/>
                    </a:cubicBezTo>
                    <a:cubicBezTo>
                      <a:pt x="288129" y="139420"/>
                      <a:pt x="91961" y="142804"/>
                      <a:pt x="0" y="13179"/>
                    </a:cubicBezTo>
                    <a:cubicBezTo>
                      <a:pt x="1584" y="12099"/>
                      <a:pt x="3096" y="10946"/>
                      <a:pt x="4680" y="9866"/>
                    </a:cubicBezTo>
                    <a:cubicBezTo>
                      <a:pt x="94338" y="136179"/>
                      <a:pt x="285536" y="132938"/>
                      <a:pt x="369865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08344940-5BD8-185D-3BB7-7709DEFAC6C7}"/>
                  </a:ext>
                </a:extLst>
              </p:cNvPr>
              <p:cNvSpPr/>
              <p:nvPr/>
            </p:nvSpPr>
            <p:spPr>
              <a:xfrm>
                <a:off x="8324291" y="5859045"/>
                <a:ext cx="39391" cy="25277"/>
              </a:xfrm>
              <a:custGeom>
                <a:avLst/>
                <a:gdLst>
                  <a:gd name="connsiteX0" fmla="*/ 0 w 39391"/>
                  <a:gd name="connsiteY0" fmla="*/ 7057 h 25277"/>
                  <a:gd name="connsiteX1" fmla="*/ 864 w 39391"/>
                  <a:gd name="connsiteY1" fmla="*/ 0 h 25277"/>
                  <a:gd name="connsiteX2" fmla="*/ 39392 w 39391"/>
                  <a:gd name="connsiteY2" fmla="*/ 18724 h 25277"/>
                  <a:gd name="connsiteX3" fmla="*/ 39175 w 39391"/>
                  <a:gd name="connsiteY3" fmla="*/ 25277 h 25277"/>
                  <a:gd name="connsiteX4" fmla="*/ 0 w 39391"/>
                  <a:gd name="connsiteY4" fmla="*/ 6985 h 25277"/>
                  <a:gd name="connsiteX5" fmla="*/ 0 w 39391"/>
                  <a:gd name="connsiteY5" fmla="*/ 6985 h 2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91" h="25277">
                    <a:moveTo>
                      <a:pt x="0" y="7057"/>
                    </a:moveTo>
                    <a:cubicBezTo>
                      <a:pt x="287" y="4681"/>
                      <a:pt x="576" y="2305"/>
                      <a:pt x="864" y="0"/>
                    </a:cubicBezTo>
                    <a:cubicBezTo>
                      <a:pt x="13683" y="7993"/>
                      <a:pt x="26573" y="14115"/>
                      <a:pt x="39392" y="18724"/>
                    </a:cubicBezTo>
                    <a:cubicBezTo>
                      <a:pt x="39319" y="20884"/>
                      <a:pt x="39247" y="23117"/>
                      <a:pt x="39175" y="25277"/>
                    </a:cubicBezTo>
                    <a:cubicBezTo>
                      <a:pt x="26141" y="20884"/>
                      <a:pt x="13034" y="14835"/>
                      <a:pt x="0" y="6985"/>
                    </a:cubicBezTo>
                    <a:lnTo>
                      <a:pt x="0" y="698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F1EA76F6-8951-C31C-11F5-9578CB8F000E}"/>
                  </a:ext>
                </a:extLst>
              </p:cNvPr>
              <p:cNvSpPr/>
              <p:nvPr/>
            </p:nvSpPr>
            <p:spPr>
              <a:xfrm>
                <a:off x="8346182" y="5887491"/>
                <a:ext cx="40471" cy="18579"/>
              </a:xfrm>
              <a:custGeom>
                <a:avLst/>
                <a:gdLst>
                  <a:gd name="connsiteX0" fmla="*/ 0 w 40471"/>
                  <a:gd name="connsiteY0" fmla="*/ 6913 h 18579"/>
                  <a:gd name="connsiteX1" fmla="*/ 0 w 40471"/>
                  <a:gd name="connsiteY1" fmla="*/ 0 h 18579"/>
                  <a:gd name="connsiteX2" fmla="*/ 39824 w 40471"/>
                  <a:gd name="connsiteY2" fmla="*/ 12098 h 18579"/>
                  <a:gd name="connsiteX3" fmla="*/ 40472 w 40471"/>
                  <a:gd name="connsiteY3" fmla="*/ 18579 h 18579"/>
                  <a:gd name="connsiteX4" fmla="*/ 0 w 40471"/>
                  <a:gd name="connsiteY4" fmla="*/ 6913 h 18579"/>
                  <a:gd name="connsiteX5" fmla="*/ 0 w 40471"/>
                  <a:gd name="connsiteY5" fmla="*/ 6913 h 1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71" h="18579">
                    <a:moveTo>
                      <a:pt x="0" y="6913"/>
                    </a:moveTo>
                    <a:cubicBezTo>
                      <a:pt x="0" y="4609"/>
                      <a:pt x="0" y="2305"/>
                      <a:pt x="0" y="0"/>
                    </a:cubicBezTo>
                    <a:cubicBezTo>
                      <a:pt x="13395" y="5617"/>
                      <a:pt x="26790" y="9578"/>
                      <a:pt x="39824" y="12098"/>
                    </a:cubicBezTo>
                    <a:cubicBezTo>
                      <a:pt x="40040" y="14259"/>
                      <a:pt x="40184" y="16419"/>
                      <a:pt x="40472" y="18579"/>
                    </a:cubicBezTo>
                    <a:cubicBezTo>
                      <a:pt x="27222" y="16203"/>
                      <a:pt x="13611" y="12386"/>
                      <a:pt x="0" y="6913"/>
                    </a:cubicBez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B037796F-C82F-D5C2-2D80-258D95BBCF98}"/>
                  </a:ext>
                </a:extLst>
              </p:cNvPr>
              <p:cNvSpPr/>
              <p:nvPr/>
            </p:nvSpPr>
            <p:spPr>
              <a:xfrm>
                <a:off x="8370092" y="5911760"/>
                <a:ext cx="41839" cy="12098"/>
              </a:xfrm>
              <a:custGeom>
                <a:avLst/>
                <a:gdLst>
                  <a:gd name="connsiteX0" fmla="*/ 864 w 41839"/>
                  <a:gd name="connsiteY0" fmla="*/ 6769 h 12098"/>
                  <a:gd name="connsiteX1" fmla="*/ 0 w 41839"/>
                  <a:gd name="connsiteY1" fmla="*/ 0 h 12098"/>
                  <a:gd name="connsiteX2" fmla="*/ 40400 w 41839"/>
                  <a:gd name="connsiteY2" fmla="*/ 5833 h 12098"/>
                  <a:gd name="connsiteX3" fmla="*/ 41840 w 41839"/>
                  <a:gd name="connsiteY3" fmla="*/ 12098 h 12098"/>
                  <a:gd name="connsiteX4" fmla="*/ 792 w 41839"/>
                  <a:gd name="connsiteY4" fmla="*/ 6769 h 12098"/>
                  <a:gd name="connsiteX5" fmla="*/ 792 w 41839"/>
                  <a:gd name="connsiteY5" fmla="*/ 6769 h 1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839" h="12098">
                    <a:moveTo>
                      <a:pt x="864" y="6769"/>
                    </a:moveTo>
                    <a:cubicBezTo>
                      <a:pt x="576" y="4537"/>
                      <a:pt x="288" y="2232"/>
                      <a:pt x="0" y="0"/>
                    </a:cubicBezTo>
                    <a:cubicBezTo>
                      <a:pt x="13827" y="3457"/>
                      <a:pt x="27365" y="5329"/>
                      <a:pt x="40400" y="5833"/>
                    </a:cubicBezTo>
                    <a:cubicBezTo>
                      <a:pt x="40904" y="7921"/>
                      <a:pt x="41336" y="10010"/>
                      <a:pt x="41840" y="12098"/>
                    </a:cubicBezTo>
                    <a:cubicBezTo>
                      <a:pt x="28589" y="11738"/>
                      <a:pt x="14834" y="10010"/>
                      <a:pt x="792" y="6769"/>
                    </a:cubicBezTo>
                    <a:lnTo>
                      <a:pt x="792" y="676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B383528-1A25-1714-143F-E9869C90A9C5}"/>
                  </a:ext>
                </a:extLst>
              </p:cNvPr>
              <p:cNvSpPr/>
              <p:nvPr/>
            </p:nvSpPr>
            <p:spPr>
              <a:xfrm>
                <a:off x="8396592" y="5931779"/>
                <a:ext cx="42560" cy="7331"/>
              </a:xfrm>
              <a:custGeom>
                <a:avLst/>
                <a:gdLst>
                  <a:gd name="connsiteX0" fmla="*/ 1657 w 42560"/>
                  <a:gd name="connsiteY0" fmla="*/ 6626 h 7331"/>
                  <a:gd name="connsiteX1" fmla="*/ 0 w 42560"/>
                  <a:gd name="connsiteY1" fmla="*/ 72 h 7331"/>
                  <a:gd name="connsiteX2" fmla="*/ 40329 w 42560"/>
                  <a:gd name="connsiteY2" fmla="*/ 0 h 7331"/>
                  <a:gd name="connsiteX3" fmla="*/ 42561 w 42560"/>
                  <a:gd name="connsiteY3" fmla="*/ 5977 h 7331"/>
                  <a:gd name="connsiteX4" fmla="*/ 1585 w 42560"/>
                  <a:gd name="connsiteY4" fmla="*/ 6626 h 7331"/>
                  <a:gd name="connsiteX5" fmla="*/ 1585 w 42560"/>
                  <a:gd name="connsiteY5" fmla="*/ 6626 h 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60" h="7331">
                    <a:moveTo>
                      <a:pt x="1657" y="6626"/>
                    </a:moveTo>
                    <a:cubicBezTo>
                      <a:pt x="1080" y="4465"/>
                      <a:pt x="505" y="2305"/>
                      <a:pt x="0" y="72"/>
                    </a:cubicBezTo>
                    <a:cubicBezTo>
                      <a:pt x="13899" y="1368"/>
                      <a:pt x="27438" y="1296"/>
                      <a:pt x="40329" y="0"/>
                    </a:cubicBezTo>
                    <a:cubicBezTo>
                      <a:pt x="41049" y="2017"/>
                      <a:pt x="41769" y="4033"/>
                      <a:pt x="42561" y="5977"/>
                    </a:cubicBezTo>
                    <a:cubicBezTo>
                      <a:pt x="29454" y="7490"/>
                      <a:pt x="15772" y="7778"/>
                      <a:pt x="1585" y="6626"/>
                    </a:cubicBezTo>
                    <a:lnTo>
                      <a:pt x="1585" y="662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0FA9BCAD-9EFB-A5FF-61E8-2144FE4BA2B1}"/>
                  </a:ext>
                </a:extLst>
              </p:cNvPr>
              <p:cNvSpPr/>
              <p:nvPr/>
            </p:nvSpPr>
            <p:spPr>
              <a:xfrm>
                <a:off x="8424966" y="5942149"/>
                <a:ext cx="42632" cy="11882"/>
              </a:xfrm>
              <a:custGeom>
                <a:avLst/>
                <a:gdLst>
                  <a:gd name="connsiteX0" fmla="*/ 2520 w 42632"/>
                  <a:gd name="connsiteY0" fmla="*/ 11883 h 11882"/>
                  <a:gd name="connsiteX1" fmla="*/ 0 w 42632"/>
                  <a:gd name="connsiteY1" fmla="*/ 5689 h 11882"/>
                  <a:gd name="connsiteX2" fmla="*/ 39680 w 42632"/>
                  <a:gd name="connsiteY2" fmla="*/ 0 h 11882"/>
                  <a:gd name="connsiteX3" fmla="*/ 42633 w 42632"/>
                  <a:gd name="connsiteY3" fmla="*/ 5617 h 11882"/>
                  <a:gd name="connsiteX4" fmla="*/ 2520 w 42632"/>
                  <a:gd name="connsiteY4" fmla="*/ 11883 h 11882"/>
                  <a:gd name="connsiteX5" fmla="*/ 2520 w 42632"/>
                  <a:gd name="connsiteY5" fmla="*/ 11883 h 1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32" h="11882">
                    <a:moveTo>
                      <a:pt x="2520" y="11883"/>
                    </a:moveTo>
                    <a:cubicBezTo>
                      <a:pt x="1656" y="9794"/>
                      <a:pt x="792" y="7778"/>
                      <a:pt x="0" y="5689"/>
                    </a:cubicBezTo>
                    <a:cubicBezTo>
                      <a:pt x="13827" y="5041"/>
                      <a:pt x="27149" y="3097"/>
                      <a:pt x="39680" y="0"/>
                    </a:cubicBezTo>
                    <a:cubicBezTo>
                      <a:pt x="40616" y="1872"/>
                      <a:pt x="41624" y="3745"/>
                      <a:pt x="42633" y="5617"/>
                    </a:cubicBezTo>
                    <a:cubicBezTo>
                      <a:pt x="29958" y="8858"/>
                      <a:pt x="16492" y="11018"/>
                      <a:pt x="2520" y="11883"/>
                    </a:cubicBezTo>
                    <a:lnTo>
                      <a:pt x="2520" y="118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BEAF5DC1-444F-8082-E81A-4B175E9E20DB}"/>
                  </a:ext>
                </a:extLst>
              </p:cNvPr>
              <p:cNvSpPr/>
              <p:nvPr/>
            </p:nvSpPr>
            <p:spPr>
              <a:xfrm>
                <a:off x="8455068" y="5948703"/>
                <a:ext cx="41984" cy="16778"/>
              </a:xfrm>
              <a:custGeom>
                <a:avLst/>
                <a:gdLst>
                  <a:gd name="connsiteX0" fmla="*/ 3241 w 41984"/>
                  <a:gd name="connsiteY0" fmla="*/ 16779 h 16778"/>
                  <a:gd name="connsiteX1" fmla="*/ 0 w 41984"/>
                  <a:gd name="connsiteY1" fmla="*/ 10946 h 16778"/>
                  <a:gd name="connsiteX2" fmla="*/ 38312 w 41984"/>
                  <a:gd name="connsiteY2" fmla="*/ 0 h 16778"/>
                  <a:gd name="connsiteX3" fmla="*/ 41985 w 41984"/>
                  <a:gd name="connsiteY3" fmla="*/ 5185 h 16778"/>
                  <a:gd name="connsiteX4" fmla="*/ 3241 w 41984"/>
                  <a:gd name="connsiteY4" fmla="*/ 16779 h 16778"/>
                  <a:gd name="connsiteX5" fmla="*/ 3241 w 41984"/>
                  <a:gd name="connsiteY5" fmla="*/ 16779 h 16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84" h="16778">
                    <a:moveTo>
                      <a:pt x="3241" y="16779"/>
                    </a:moveTo>
                    <a:cubicBezTo>
                      <a:pt x="2161" y="14835"/>
                      <a:pt x="1080" y="12890"/>
                      <a:pt x="0" y="10946"/>
                    </a:cubicBezTo>
                    <a:cubicBezTo>
                      <a:pt x="13539" y="8426"/>
                      <a:pt x="26357" y="4681"/>
                      <a:pt x="38312" y="0"/>
                    </a:cubicBezTo>
                    <a:cubicBezTo>
                      <a:pt x="39537" y="1728"/>
                      <a:pt x="40760" y="3457"/>
                      <a:pt x="41985" y="5185"/>
                    </a:cubicBezTo>
                    <a:cubicBezTo>
                      <a:pt x="29886" y="10082"/>
                      <a:pt x="16924" y="13971"/>
                      <a:pt x="3241" y="16779"/>
                    </a:cubicBezTo>
                    <a:lnTo>
                      <a:pt x="3241" y="1677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46BC4887-890C-8EAD-3949-1E773AD1A3E5}"/>
                  </a:ext>
                </a:extLst>
              </p:cNvPr>
              <p:cNvSpPr/>
              <p:nvPr/>
            </p:nvSpPr>
            <p:spPr>
              <a:xfrm>
                <a:off x="8486178" y="5951440"/>
                <a:ext cx="40760" cy="21172"/>
              </a:xfrm>
              <a:custGeom>
                <a:avLst/>
                <a:gdLst>
                  <a:gd name="connsiteX0" fmla="*/ 3961 w 40760"/>
                  <a:gd name="connsiteY0" fmla="*/ 21172 h 21172"/>
                  <a:gd name="connsiteX1" fmla="*/ 0 w 40760"/>
                  <a:gd name="connsiteY1" fmla="*/ 15843 h 21172"/>
                  <a:gd name="connsiteX2" fmla="*/ 36439 w 40760"/>
                  <a:gd name="connsiteY2" fmla="*/ 0 h 21172"/>
                  <a:gd name="connsiteX3" fmla="*/ 40760 w 40760"/>
                  <a:gd name="connsiteY3" fmla="*/ 4681 h 21172"/>
                  <a:gd name="connsiteX4" fmla="*/ 3961 w 40760"/>
                  <a:gd name="connsiteY4" fmla="*/ 21172 h 21172"/>
                  <a:gd name="connsiteX5" fmla="*/ 3961 w 40760"/>
                  <a:gd name="connsiteY5" fmla="*/ 21172 h 2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" h="21172">
                    <a:moveTo>
                      <a:pt x="3961" y="21172"/>
                    </a:moveTo>
                    <a:cubicBezTo>
                      <a:pt x="2592" y="19443"/>
                      <a:pt x="1296" y="17643"/>
                      <a:pt x="0" y="15843"/>
                    </a:cubicBezTo>
                    <a:cubicBezTo>
                      <a:pt x="13034" y="11522"/>
                      <a:pt x="25205" y="6193"/>
                      <a:pt x="36439" y="0"/>
                    </a:cubicBezTo>
                    <a:cubicBezTo>
                      <a:pt x="37880" y="1584"/>
                      <a:pt x="39319" y="3097"/>
                      <a:pt x="40760" y="4681"/>
                    </a:cubicBezTo>
                    <a:cubicBezTo>
                      <a:pt x="29454" y="11090"/>
                      <a:pt x="17139" y="16707"/>
                      <a:pt x="3961" y="21172"/>
                    </a:cubicBezTo>
                    <a:lnTo>
                      <a:pt x="3961" y="2117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3FE26165-0A8C-88BD-9A2A-037E854B5B8C}"/>
                  </a:ext>
                </a:extLst>
              </p:cNvPr>
              <p:cNvSpPr/>
              <p:nvPr/>
            </p:nvSpPr>
            <p:spPr>
              <a:xfrm>
                <a:off x="8517937" y="5950431"/>
                <a:ext cx="38886" cy="25204"/>
              </a:xfrm>
              <a:custGeom>
                <a:avLst/>
                <a:gdLst>
                  <a:gd name="connsiteX0" fmla="*/ 4609 w 38886"/>
                  <a:gd name="connsiteY0" fmla="*/ 25205 h 25204"/>
                  <a:gd name="connsiteX1" fmla="*/ 0 w 38886"/>
                  <a:gd name="connsiteY1" fmla="*/ 20452 h 25204"/>
                  <a:gd name="connsiteX2" fmla="*/ 33990 w 38886"/>
                  <a:gd name="connsiteY2" fmla="*/ 0 h 25204"/>
                  <a:gd name="connsiteX3" fmla="*/ 38887 w 38886"/>
                  <a:gd name="connsiteY3" fmla="*/ 4033 h 25204"/>
                  <a:gd name="connsiteX4" fmla="*/ 4609 w 38886"/>
                  <a:gd name="connsiteY4" fmla="*/ 25205 h 25204"/>
                  <a:gd name="connsiteX5" fmla="*/ 4609 w 38886"/>
                  <a:gd name="connsiteY5" fmla="*/ 25205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6" h="25204">
                    <a:moveTo>
                      <a:pt x="4609" y="25205"/>
                    </a:moveTo>
                    <a:cubicBezTo>
                      <a:pt x="3024" y="23620"/>
                      <a:pt x="1512" y="22036"/>
                      <a:pt x="0" y="20452"/>
                    </a:cubicBezTo>
                    <a:cubicBezTo>
                      <a:pt x="12314" y="14475"/>
                      <a:pt x="23620" y="7633"/>
                      <a:pt x="33990" y="0"/>
                    </a:cubicBezTo>
                    <a:cubicBezTo>
                      <a:pt x="35575" y="1368"/>
                      <a:pt x="37231" y="2737"/>
                      <a:pt x="38887" y="4033"/>
                    </a:cubicBezTo>
                    <a:cubicBezTo>
                      <a:pt x="28445" y="11883"/>
                      <a:pt x="17067" y="18940"/>
                      <a:pt x="4609" y="25205"/>
                    </a:cubicBezTo>
                    <a:lnTo>
                      <a:pt x="4609" y="2520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53873032-4F61-2D0B-217B-C7982D7746F9}"/>
                  </a:ext>
                </a:extLst>
              </p:cNvPr>
              <p:cNvSpPr/>
              <p:nvPr/>
            </p:nvSpPr>
            <p:spPr>
              <a:xfrm>
                <a:off x="8549911" y="5945534"/>
                <a:ext cx="36439" cy="28805"/>
              </a:xfrm>
              <a:custGeom>
                <a:avLst/>
                <a:gdLst>
                  <a:gd name="connsiteX0" fmla="*/ 5185 w 36439"/>
                  <a:gd name="connsiteY0" fmla="*/ 28806 h 28805"/>
                  <a:gd name="connsiteX1" fmla="*/ 0 w 36439"/>
                  <a:gd name="connsiteY1" fmla="*/ 24701 h 28805"/>
                  <a:gd name="connsiteX2" fmla="*/ 31039 w 36439"/>
                  <a:gd name="connsiteY2" fmla="*/ 0 h 28805"/>
                  <a:gd name="connsiteX3" fmla="*/ 36440 w 36439"/>
                  <a:gd name="connsiteY3" fmla="*/ 3384 h 28805"/>
                  <a:gd name="connsiteX4" fmla="*/ 5185 w 36439"/>
                  <a:gd name="connsiteY4" fmla="*/ 28806 h 28805"/>
                  <a:gd name="connsiteX5" fmla="*/ 5185 w 36439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39" h="28805">
                    <a:moveTo>
                      <a:pt x="5185" y="28806"/>
                    </a:moveTo>
                    <a:cubicBezTo>
                      <a:pt x="3384" y="27437"/>
                      <a:pt x="1656" y="26069"/>
                      <a:pt x="0" y="24701"/>
                    </a:cubicBezTo>
                    <a:cubicBezTo>
                      <a:pt x="11378" y="17211"/>
                      <a:pt x="21821" y="8858"/>
                      <a:pt x="31039" y="0"/>
                    </a:cubicBezTo>
                    <a:cubicBezTo>
                      <a:pt x="32839" y="1152"/>
                      <a:pt x="34639" y="2305"/>
                      <a:pt x="36440" y="3384"/>
                    </a:cubicBezTo>
                    <a:cubicBezTo>
                      <a:pt x="27149" y="12530"/>
                      <a:pt x="16708" y="21100"/>
                      <a:pt x="5185" y="28806"/>
                    </a:cubicBezTo>
                    <a:lnTo>
                      <a:pt x="5185" y="2880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4B3AA544-F688-8541-AEE0-5E838AFD33F0}"/>
                  </a:ext>
                </a:extLst>
              </p:cNvPr>
              <p:cNvSpPr/>
              <p:nvPr/>
            </p:nvSpPr>
            <p:spPr>
              <a:xfrm>
                <a:off x="8581453" y="5936820"/>
                <a:ext cx="33486" cy="32046"/>
              </a:xfrm>
              <a:custGeom>
                <a:avLst/>
                <a:gdLst>
                  <a:gd name="connsiteX0" fmla="*/ 5761 w 33486"/>
                  <a:gd name="connsiteY0" fmla="*/ 32046 h 32046"/>
                  <a:gd name="connsiteX1" fmla="*/ 0 w 33486"/>
                  <a:gd name="connsiteY1" fmla="*/ 28662 h 32046"/>
                  <a:gd name="connsiteX2" fmla="*/ 27653 w 33486"/>
                  <a:gd name="connsiteY2" fmla="*/ 0 h 32046"/>
                  <a:gd name="connsiteX3" fmla="*/ 33487 w 33486"/>
                  <a:gd name="connsiteY3" fmla="*/ 2592 h 32046"/>
                  <a:gd name="connsiteX4" fmla="*/ 5689 w 33486"/>
                  <a:gd name="connsiteY4" fmla="*/ 31974 h 32046"/>
                  <a:gd name="connsiteX5" fmla="*/ 5689 w 33486"/>
                  <a:gd name="connsiteY5" fmla="*/ 31974 h 3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86" h="32046">
                    <a:moveTo>
                      <a:pt x="5761" y="32046"/>
                    </a:moveTo>
                    <a:cubicBezTo>
                      <a:pt x="3817" y="30966"/>
                      <a:pt x="1872" y="29814"/>
                      <a:pt x="0" y="28662"/>
                    </a:cubicBezTo>
                    <a:cubicBezTo>
                      <a:pt x="10370" y="19732"/>
                      <a:pt x="19588" y="10082"/>
                      <a:pt x="27653" y="0"/>
                    </a:cubicBezTo>
                    <a:cubicBezTo>
                      <a:pt x="29598" y="936"/>
                      <a:pt x="31542" y="1800"/>
                      <a:pt x="33487" y="2592"/>
                    </a:cubicBezTo>
                    <a:cubicBezTo>
                      <a:pt x="25421" y="12962"/>
                      <a:pt x="16131" y="22828"/>
                      <a:pt x="5689" y="31974"/>
                    </a:cubicBezTo>
                    <a:lnTo>
                      <a:pt x="5689" y="319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AC4499EA-8678-74D0-C8B4-B3A96F615A06}"/>
                  </a:ext>
                </a:extLst>
              </p:cNvPr>
              <p:cNvSpPr/>
              <p:nvPr/>
            </p:nvSpPr>
            <p:spPr>
              <a:xfrm>
                <a:off x="8612347" y="5924362"/>
                <a:ext cx="30029" cy="34782"/>
              </a:xfrm>
              <a:custGeom>
                <a:avLst/>
                <a:gdLst>
                  <a:gd name="connsiteX0" fmla="*/ 6121 w 30029"/>
                  <a:gd name="connsiteY0" fmla="*/ 34783 h 34782"/>
                  <a:gd name="connsiteX1" fmla="*/ 0 w 30029"/>
                  <a:gd name="connsiteY1" fmla="*/ 32190 h 34782"/>
                  <a:gd name="connsiteX2" fmla="*/ 23836 w 30029"/>
                  <a:gd name="connsiteY2" fmla="*/ 0 h 34782"/>
                  <a:gd name="connsiteX3" fmla="*/ 30029 w 30029"/>
                  <a:gd name="connsiteY3" fmla="*/ 1800 h 34782"/>
                  <a:gd name="connsiteX4" fmla="*/ 6121 w 30029"/>
                  <a:gd name="connsiteY4" fmla="*/ 34783 h 34782"/>
                  <a:gd name="connsiteX5" fmla="*/ 6121 w 30029"/>
                  <a:gd name="connsiteY5" fmla="*/ 34783 h 3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029" h="34782">
                    <a:moveTo>
                      <a:pt x="6121" y="34783"/>
                    </a:moveTo>
                    <a:cubicBezTo>
                      <a:pt x="4032" y="33990"/>
                      <a:pt x="2017" y="33054"/>
                      <a:pt x="0" y="32190"/>
                    </a:cubicBezTo>
                    <a:cubicBezTo>
                      <a:pt x="9146" y="21964"/>
                      <a:pt x="17139" y="11090"/>
                      <a:pt x="23836" y="0"/>
                    </a:cubicBezTo>
                    <a:cubicBezTo>
                      <a:pt x="25853" y="648"/>
                      <a:pt x="27942" y="1224"/>
                      <a:pt x="30029" y="1800"/>
                    </a:cubicBezTo>
                    <a:cubicBezTo>
                      <a:pt x="23260" y="13179"/>
                      <a:pt x="15339" y="24269"/>
                      <a:pt x="6121" y="34783"/>
                    </a:cubicBezTo>
                    <a:lnTo>
                      <a:pt x="6121" y="347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815BE0F2-E3B6-B3B0-249F-1D49DCF352ED}"/>
                  </a:ext>
                </a:extLst>
              </p:cNvPr>
              <p:cNvSpPr/>
              <p:nvPr/>
            </p:nvSpPr>
            <p:spPr>
              <a:xfrm>
                <a:off x="8641945" y="5908015"/>
                <a:ext cx="26069" cy="37159"/>
              </a:xfrm>
              <a:custGeom>
                <a:avLst/>
                <a:gdLst>
                  <a:gd name="connsiteX0" fmla="*/ 6481 w 26069"/>
                  <a:gd name="connsiteY0" fmla="*/ 37160 h 37159"/>
                  <a:gd name="connsiteX1" fmla="*/ 0 w 26069"/>
                  <a:gd name="connsiteY1" fmla="*/ 35431 h 37159"/>
                  <a:gd name="connsiteX2" fmla="*/ 19660 w 26069"/>
                  <a:gd name="connsiteY2" fmla="*/ 0 h 37159"/>
                  <a:gd name="connsiteX3" fmla="*/ 26069 w 26069"/>
                  <a:gd name="connsiteY3" fmla="*/ 864 h 37159"/>
                  <a:gd name="connsiteX4" fmla="*/ 6481 w 26069"/>
                  <a:gd name="connsiteY4" fmla="*/ 37160 h 37159"/>
                  <a:gd name="connsiteX5" fmla="*/ 6481 w 26069"/>
                  <a:gd name="connsiteY5" fmla="*/ 37160 h 3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9" h="37159">
                    <a:moveTo>
                      <a:pt x="6481" y="37160"/>
                    </a:moveTo>
                    <a:cubicBezTo>
                      <a:pt x="4321" y="36655"/>
                      <a:pt x="2089" y="36079"/>
                      <a:pt x="0" y="35431"/>
                    </a:cubicBezTo>
                    <a:cubicBezTo>
                      <a:pt x="7777" y="23981"/>
                      <a:pt x="14331" y="12098"/>
                      <a:pt x="19660" y="0"/>
                    </a:cubicBezTo>
                    <a:cubicBezTo>
                      <a:pt x="21821" y="360"/>
                      <a:pt x="23908" y="648"/>
                      <a:pt x="26069" y="864"/>
                    </a:cubicBezTo>
                    <a:cubicBezTo>
                      <a:pt x="20812" y="13251"/>
                      <a:pt x="14259" y="25421"/>
                      <a:pt x="6481" y="37160"/>
                    </a:cubicBezTo>
                    <a:lnTo>
                      <a:pt x="6481" y="3716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EB4BABC7-F73C-538C-5C14-1236E0159AD9}"/>
                  </a:ext>
                </a:extLst>
              </p:cNvPr>
              <p:cNvSpPr/>
              <p:nvPr/>
            </p:nvSpPr>
            <p:spPr>
              <a:xfrm>
                <a:off x="8669815" y="5887707"/>
                <a:ext cx="21676" cy="39247"/>
              </a:xfrm>
              <a:custGeom>
                <a:avLst/>
                <a:gdLst>
                  <a:gd name="connsiteX0" fmla="*/ 6697 w 21676"/>
                  <a:gd name="connsiteY0" fmla="*/ 39248 h 39247"/>
                  <a:gd name="connsiteX1" fmla="*/ 0 w 21676"/>
                  <a:gd name="connsiteY1" fmla="*/ 38456 h 39247"/>
                  <a:gd name="connsiteX2" fmla="*/ 15123 w 21676"/>
                  <a:gd name="connsiteY2" fmla="*/ 72 h 39247"/>
                  <a:gd name="connsiteX3" fmla="*/ 21676 w 21676"/>
                  <a:gd name="connsiteY3" fmla="*/ 0 h 39247"/>
                  <a:gd name="connsiteX4" fmla="*/ 6697 w 21676"/>
                  <a:gd name="connsiteY4" fmla="*/ 39248 h 39247"/>
                  <a:gd name="connsiteX5" fmla="*/ 6697 w 21676"/>
                  <a:gd name="connsiteY5" fmla="*/ 39248 h 3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676" h="39247">
                    <a:moveTo>
                      <a:pt x="6697" y="39248"/>
                    </a:moveTo>
                    <a:cubicBezTo>
                      <a:pt x="4465" y="39032"/>
                      <a:pt x="2232" y="38744"/>
                      <a:pt x="0" y="38456"/>
                    </a:cubicBezTo>
                    <a:cubicBezTo>
                      <a:pt x="6337" y="25853"/>
                      <a:pt x="11378" y="13035"/>
                      <a:pt x="15123" y="72"/>
                    </a:cubicBezTo>
                    <a:cubicBezTo>
                      <a:pt x="17284" y="72"/>
                      <a:pt x="19516" y="72"/>
                      <a:pt x="21676" y="0"/>
                    </a:cubicBezTo>
                    <a:cubicBezTo>
                      <a:pt x="18004" y="13251"/>
                      <a:pt x="12963" y="26357"/>
                      <a:pt x="6697" y="39248"/>
                    </a:cubicBezTo>
                    <a:lnTo>
                      <a:pt x="6697" y="39248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4C5EA5F9-A326-E122-4675-7EE145D02F7C}"/>
                  </a:ext>
                </a:extLst>
              </p:cNvPr>
              <p:cNvSpPr/>
              <p:nvPr/>
            </p:nvSpPr>
            <p:spPr>
              <a:xfrm>
                <a:off x="8695595" y="5862718"/>
                <a:ext cx="16851" cy="42128"/>
              </a:xfrm>
              <a:custGeom>
                <a:avLst/>
                <a:gdLst>
                  <a:gd name="connsiteX0" fmla="*/ 6842 w 16851"/>
                  <a:gd name="connsiteY0" fmla="*/ 41840 h 42128"/>
                  <a:gd name="connsiteX1" fmla="*/ 0 w 16851"/>
                  <a:gd name="connsiteY1" fmla="*/ 42128 h 42128"/>
                  <a:gd name="connsiteX2" fmla="*/ 10298 w 16851"/>
                  <a:gd name="connsiteY2" fmla="*/ 1224 h 42128"/>
                  <a:gd name="connsiteX3" fmla="*/ 16852 w 16851"/>
                  <a:gd name="connsiteY3" fmla="*/ 0 h 42128"/>
                  <a:gd name="connsiteX4" fmla="*/ 6842 w 16851"/>
                  <a:gd name="connsiteY4" fmla="*/ 41840 h 42128"/>
                  <a:gd name="connsiteX5" fmla="*/ 6842 w 16851"/>
                  <a:gd name="connsiteY5" fmla="*/ 41840 h 4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51" h="42128">
                    <a:moveTo>
                      <a:pt x="6842" y="41840"/>
                    </a:moveTo>
                    <a:cubicBezTo>
                      <a:pt x="4537" y="41984"/>
                      <a:pt x="2233" y="42056"/>
                      <a:pt x="0" y="42128"/>
                    </a:cubicBezTo>
                    <a:cubicBezTo>
                      <a:pt x="4753" y="28589"/>
                      <a:pt x="8138" y="14835"/>
                      <a:pt x="10298" y="1224"/>
                    </a:cubicBezTo>
                    <a:cubicBezTo>
                      <a:pt x="12458" y="864"/>
                      <a:pt x="14691" y="432"/>
                      <a:pt x="16852" y="0"/>
                    </a:cubicBezTo>
                    <a:cubicBezTo>
                      <a:pt x="14763" y="13971"/>
                      <a:pt x="11451" y="28014"/>
                      <a:pt x="6842" y="41840"/>
                    </a:cubicBezTo>
                    <a:lnTo>
                      <a:pt x="6842" y="4184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01CA6B8C-4365-D4D0-7C9E-5353BEAD43CB}"/>
                  </a:ext>
                </a:extLst>
              </p:cNvPr>
              <p:cNvSpPr/>
              <p:nvPr/>
            </p:nvSpPr>
            <p:spPr>
              <a:xfrm>
                <a:off x="8355328" y="5839890"/>
                <a:ext cx="12387" cy="40543"/>
              </a:xfrm>
              <a:custGeom>
                <a:avLst/>
                <a:gdLst>
                  <a:gd name="connsiteX0" fmla="*/ 6337 w 12387"/>
                  <a:gd name="connsiteY0" fmla="*/ 1296 h 40543"/>
                  <a:gd name="connsiteX1" fmla="*/ 0 w 12387"/>
                  <a:gd name="connsiteY1" fmla="*/ 0 h 40543"/>
                  <a:gd name="connsiteX2" fmla="*/ 5834 w 12387"/>
                  <a:gd name="connsiteY2" fmla="*/ 40112 h 40543"/>
                  <a:gd name="connsiteX3" fmla="*/ 12387 w 12387"/>
                  <a:gd name="connsiteY3" fmla="*/ 40544 h 40543"/>
                  <a:gd name="connsiteX4" fmla="*/ 6337 w 12387"/>
                  <a:gd name="connsiteY4" fmla="*/ 1296 h 40543"/>
                  <a:gd name="connsiteX5" fmla="*/ 6337 w 12387"/>
                  <a:gd name="connsiteY5" fmla="*/ 1296 h 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87" h="40543">
                    <a:moveTo>
                      <a:pt x="6337" y="1296"/>
                    </a:moveTo>
                    <a:cubicBezTo>
                      <a:pt x="4249" y="936"/>
                      <a:pt x="2161" y="504"/>
                      <a:pt x="0" y="0"/>
                    </a:cubicBezTo>
                    <a:cubicBezTo>
                      <a:pt x="720" y="13250"/>
                      <a:pt x="2592" y="26717"/>
                      <a:pt x="5834" y="40112"/>
                    </a:cubicBezTo>
                    <a:cubicBezTo>
                      <a:pt x="8066" y="40328"/>
                      <a:pt x="10226" y="40472"/>
                      <a:pt x="12387" y="40544"/>
                    </a:cubicBezTo>
                    <a:cubicBezTo>
                      <a:pt x="9146" y="27437"/>
                      <a:pt x="7129" y="14259"/>
                      <a:pt x="6337" y="1296"/>
                    </a:cubicBezTo>
                    <a:lnTo>
                      <a:pt x="6337" y="129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3F6BAF8E-92AB-7065-B2E4-10E4CEA376DF}"/>
                  </a:ext>
                </a:extLst>
              </p:cNvPr>
              <p:cNvSpPr/>
              <p:nvPr/>
            </p:nvSpPr>
            <p:spPr>
              <a:xfrm>
                <a:off x="8373260" y="5864086"/>
                <a:ext cx="17067" cy="38095"/>
              </a:xfrm>
              <a:custGeom>
                <a:avLst/>
                <a:gdLst>
                  <a:gd name="connsiteX0" fmla="*/ 6265 w 17067"/>
                  <a:gd name="connsiteY0" fmla="*/ 216 h 38095"/>
                  <a:gd name="connsiteX1" fmla="*/ 0 w 17067"/>
                  <a:gd name="connsiteY1" fmla="*/ 0 h 38095"/>
                  <a:gd name="connsiteX2" fmla="*/ 10587 w 17067"/>
                  <a:gd name="connsiteY2" fmla="*/ 38095 h 38095"/>
                  <a:gd name="connsiteX3" fmla="*/ 17067 w 17067"/>
                  <a:gd name="connsiteY3" fmla="*/ 37447 h 38095"/>
                  <a:gd name="connsiteX4" fmla="*/ 6337 w 17067"/>
                  <a:gd name="connsiteY4" fmla="*/ 216 h 38095"/>
                  <a:gd name="connsiteX5" fmla="*/ 6337 w 17067"/>
                  <a:gd name="connsiteY5" fmla="*/ 216 h 38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67" h="38095">
                    <a:moveTo>
                      <a:pt x="6265" y="216"/>
                    </a:moveTo>
                    <a:cubicBezTo>
                      <a:pt x="4177" y="216"/>
                      <a:pt x="2089" y="72"/>
                      <a:pt x="0" y="0"/>
                    </a:cubicBezTo>
                    <a:cubicBezTo>
                      <a:pt x="2305" y="12675"/>
                      <a:pt x="5834" y="25493"/>
                      <a:pt x="10587" y="38095"/>
                    </a:cubicBezTo>
                    <a:cubicBezTo>
                      <a:pt x="12747" y="37880"/>
                      <a:pt x="14907" y="37735"/>
                      <a:pt x="17067" y="37447"/>
                    </a:cubicBezTo>
                    <a:cubicBezTo>
                      <a:pt x="12243" y="25133"/>
                      <a:pt x="8714" y="12675"/>
                      <a:pt x="6337" y="216"/>
                    </a:cubicBezTo>
                    <a:lnTo>
                      <a:pt x="6337" y="21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11F39A48-BB14-4A48-7185-0CFE511B38C8}"/>
                  </a:ext>
                </a:extLst>
              </p:cNvPr>
              <p:cNvSpPr/>
              <p:nvPr/>
            </p:nvSpPr>
            <p:spPr>
              <a:xfrm>
                <a:off x="8393568" y="5884034"/>
                <a:ext cx="21387" cy="36367"/>
              </a:xfrm>
              <a:custGeom>
                <a:avLst/>
                <a:gdLst>
                  <a:gd name="connsiteX0" fmla="*/ 6193 w 21387"/>
                  <a:gd name="connsiteY0" fmla="*/ 0 h 36367"/>
                  <a:gd name="connsiteX1" fmla="*/ 0 w 21387"/>
                  <a:gd name="connsiteY1" fmla="*/ 720 h 36367"/>
                  <a:gd name="connsiteX2" fmla="*/ 15123 w 21387"/>
                  <a:gd name="connsiteY2" fmla="*/ 36368 h 36367"/>
                  <a:gd name="connsiteX3" fmla="*/ 21388 w 21387"/>
                  <a:gd name="connsiteY3" fmla="*/ 34855 h 36367"/>
                  <a:gd name="connsiteX4" fmla="*/ 6193 w 21387"/>
                  <a:gd name="connsiteY4" fmla="*/ 0 h 36367"/>
                  <a:gd name="connsiteX5" fmla="*/ 6193 w 21387"/>
                  <a:gd name="connsiteY5" fmla="*/ 0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87" h="36367">
                    <a:moveTo>
                      <a:pt x="6193" y="0"/>
                    </a:moveTo>
                    <a:cubicBezTo>
                      <a:pt x="4177" y="288"/>
                      <a:pt x="2088" y="504"/>
                      <a:pt x="0" y="720"/>
                    </a:cubicBezTo>
                    <a:cubicBezTo>
                      <a:pt x="3817" y="12747"/>
                      <a:pt x="8858" y="24701"/>
                      <a:pt x="15123" y="36368"/>
                    </a:cubicBezTo>
                    <a:cubicBezTo>
                      <a:pt x="17211" y="35935"/>
                      <a:pt x="19299" y="35359"/>
                      <a:pt x="21388" y="34855"/>
                    </a:cubicBezTo>
                    <a:cubicBezTo>
                      <a:pt x="15123" y="23477"/>
                      <a:pt x="10010" y="11738"/>
                      <a:pt x="6193" y="0"/>
                    </a:cubicBezTo>
                    <a:lnTo>
                      <a:pt x="619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B1893E29-F1CE-0EE4-284E-7BAF1DB547B4}"/>
                  </a:ext>
                </a:extLst>
              </p:cNvPr>
              <p:cNvSpPr/>
              <p:nvPr/>
            </p:nvSpPr>
            <p:spPr>
              <a:xfrm>
                <a:off x="8416109" y="5900309"/>
                <a:ext cx="25277" cy="34566"/>
              </a:xfrm>
              <a:custGeom>
                <a:avLst/>
                <a:gdLst>
                  <a:gd name="connsiteX0" fmla="*/ 5977 w 25277"/>
                  <a:gd name="connsiteY0" fmla="*/ 0 h 34566"/>
                  <a:gd name="connsiteX1" fmla="*/ 0 w 25277"/>
                  <a:gd name="connsiteY1" fmla="*/ 1657 h 34566"/>
                  <a:gd name="connsiteX2" fmla="*/ 19371 w 25277"/>
                  <a:gd name="connsiteY2" fmla="*/ 34567 h 34566"/>
                  <a:gd name="connsiteX3" fmla="*/ 25277 w 25277"/>
                  <a:gd name="connsiteY3" fmla="*/ 32191 h 34566"/>
                  <a:gd name="connsiteX4" fmla="*/ 5905 w 25277"/>
                  <a:gd name="connsiteY4" fmla="*/ 0 h 34566"/>
                  <a:gd name="connsiteX5" fmla="*/ 5905 w 25277"/>
                  <a:gd name="connsiteY5" fmla="*/ 0 h 3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77" h="34566">
                    <a:moveTo>
                      <a:pt x="5977" y="0"/>
                    </a:moveTo>
                    <a:cubicBezTo>
                      <a:pt x="4032" y="576"/>
                      <a:pt x="2017" y="1152"/>
                      <a:pt x="0" y="1657"/>
                    </a:cubicBezTo>
                    <a:cubicBezTo>
                      <a:pt x="5257" y="12891"/>
                      <a:pt x="11666" y="23981"/>
                      <a:pt x="19371" y="34567"/>
                    </a:cubicBezTo>
                    <a:cubicBezTo>
                      <a:pt x="21388" y="33775"/>
                      <a:pt x="23333" y="32983"/>
                      <a:pt x="25277" y="32191"/>
                    </a:cubicBezTo>
                    <a:cubicBezTo>
                      <a:pt x="17643" y="21821"/>
                      <a:pt x="11162" y="11018"/>
                      <a:pt x="5905" y="0"/>
                    </a:cubicBezTo>
                    <a:lnTo>
                      <a:pt x="5905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BB107486-56B5-4722-5BC9-8E2E4E6DB0F9}"/>
                  </a:ext>
                </a:extLst>
              </p:cNvPr>
              <p:cNvSpPr/>
              <p:nvPr/>
            </p:nvSpPr>
            <p:spPr>
              <a:xfrm>
                <a:off x="8440450" y="5913128"/>
                <a:ext cx="28805" cy="32262"/>
              </a:xfrm>
              <a:custGeom>
                <a:avLst/>
                <a:gdLst>
                  <a:gd name="connsiteX0" fmla="*/ 5616 w 28805"/>
                  <a:gd name="connsiteY0" fmla="*/ 0 h 32262"/>
                  <a:gd name="connsiteX1" fmla="*/ 0 w 28805"/>
                  <a:gd name="connsiteY1" fmla="*/ 2448 h 32262"/>
                  <a:gd name="connsiteX2" fmla="*/ 23260 w 28805"/>
                  <a:gd name="connsiteY2" fmla="*/ 32262 h 32262"/>
                  <a:gd name="connsiteX3" fmla="*/ 28806 w 28805"/>
                  <a:gd name="connsiteY3" fmla="*/ 29094 h 32262"/>
                  <a:gd name="connsiteX4" fmla="*/ 5616 w 28805"/>
                  <a:gd name="connsiteY4" fmla="*/ 0 h 32262"/>
                  <a:gd name="connsiteX5" fmla="*/ 5616 w 28805"/>
                  <a:gd name="connsiteY5" fmla="*/ 0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05" h="32262">
                    <a:moveTo>
                      <a:pt x="5616" y="0"/>
                    </a:moveTo>
                    <a:cubicBezTo>
                      <a:pt x="3745" y="864"/>
                      <a:pt x="1872" y="1656"/>
                      <a:pt x="0" y="2448"/>
                    </a:cubicBezTo>
                    <a:cubicBezTo>
                      <a:pt x="6553" y="12818"/>
                      <a:pt x="14331" y="22828"/>
                      <a:pt x="23260" y="32262"/>
                    </a:cubicBezTo>
                    <a:cubicBezTo>
                      <a:pt x="25133" y="31182"/>
                      <a:pt x="26933" y="30174"/>
                      <a:pt x="28806" y="29094"/>
                    </a:cubicBezTo>
                    <a:cubicBezTo>
                      <a:pt x="19948" y="19876"/>
                      <a:pt x="12170" y="10082"/>
                      <a:pt x="5616" y="0"/>
                    </a:cubicBezTo>
                    <a:lnTo>
                      <a:pt x="5616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5C3B5A97-5058-A786-23CD-EBEC8E152F9C}"/>
                  </a:ext>
                </a:extLst>
              </p:cNvPr>
              <p:cNvSpPr/>
              <p:nvPr/>
            </p:nvSpPr>
            <p:spPr>
              <a:xfrm>
                <a:off x="8466014" y="5922346"/>
                <a:ext cx="31902" cy="29669"/>
              </a:xfrm>
              <a:custGeom>
                <a:avLst/>
                <a:gdLst>
                  <a:gd name="connsiteX0" fmla="*/ 5186 w 31902"/>
                  <a:gd name="connsiteY0" fmla="*/ 72 h 29669"/>
                  <a:gd name="connsiteX1" fmla="*/ 0 w 31902"/>
                  <a:gd name="connsiteY1" fmla="*/ 3241 h 29669"/>
                  <a:gd name="connsiteX2" fmla="*/ 26861 w 31902"/>
                  <a:gd name="connsiteY2" fmla="*/ 29670 h 29669"/>
                  <a:gd name="connsiteX3" fmla="*/ 31903 w 31902"/>
                  <a:gd name="connsiteY3" fmla="*/ 25781 h 29669"/>
                  <a:gd name="connsiteX4" fmla="*/ 5257 w 31902"/>
                  <a:gd name="connsiteY4" fmla="*/ 0 h 29669"/>
                  <a:gd name="connsiteX5" fmla="*/ 5257 w 31902"/>
                  <a:gd name="connsiteY5" fmla="*/ 0 h 2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02" h="29669">
                    <a:moveTo>
                      <a:pt x="5186" y="72"/>
                    </a:moveTo>
                    <a:cubicBezTo>
                      <a:pt x="3457" y="1152"/>
                      <a:pt x="1728" y="2232"/>
                      <a:pt x="0" y="3241"/>
                    </a:cubicBezTo>
                    <a:cubicBezTo>
                      <a:pt x="7850" y="12602"/>
                      <a:pt x="16780" y="21461"/>
                      <a:pt x="26861" y="29670"/>
                    </a:cubicBezTo>
                    <a:cubicBezTo>
                      <a:pt x="28590" y="28446"/>
                      <a:pt x="30246" y="27077"/>
                      <a:pt x="31903" y="25781"/>
                    </a:cubicBezTo>
                    <a:cubicBezTo>
                      <a:pt x="21893" y="17788"/>
                      <a:pt x="13035" y="9146"/>
                      <a:pt x="5257" y="0"/>
                    </a:cubicBezTo>
                    <a:lnTo>
                      <a:pt x="525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AA6AC7E2-1006-1384-4E98-2F424C529DB5}"/>
                  </a:ext>
                </a:extLst>
              </p:cNvPr>
              <p:cNvSpPr/>
              <p:nvPr/>
            </p:nvSpPr>
            <p:spPr>
              <a:xfrm>
                <a:off x="8492516" y="5928251"/>
                <a:ext cx="34422" cy="26573"/>
              </a:xfrm>
              <a:custGeom>
                <a:avLst/>
                <a:gdLst>
                  <a:gd name="connsiteX0" fmla="*/ 4753 w 34422"/>
                  <a:gd name="connsiteY0" fmla="*/ 72 h 26573"/>
                  <a:gd name="connsiteX1" fmla="*/ 0 w 34422"/>
                  <a:gd name="connsiteY1" fmla="*/ 3889 h 26573"/>
                  <a:gd name="connsiteX2" fmla="*/ 29958 w 34422"/>
                  <a:gd name="connsiteY2" fmla="*/ 26573 h 26573"/>
                  <a:gd name="connsiteX3" fmla="*/ 34423 w 34422"/>
                  <a:gd name="connsiteY3" fmla="*/ 22036 h 26573"/>
                  <a:gd name="connsiteX4" fmla="*/ 4681 w 34422"/>
                  <a:gd name="connsiteY4" fmla="*/ 0 h 26573"/>
                  <a:gd name="connsiteX5" fmla="*/ 4681 w 34422"/>
                  <a:gd name="connsiteY5" fmla="*/ 0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2" h="26573">
                    <a:moveTo>
                      <a:pt x="4753" y="72"/>
                    </a:moveTo>
                    <a:cubicBezTo>
                      <a:pt x="3168" y="1368"/>
                      <a:pt x="1656" y="2664"/>
                      <a:pt x="0" y="3889"/>
                    </a:cubicBezTo>
                    <a:cubicBezTo>
                      <a:pt x="8930" y="12098"/>
                      <a:pt x="18940" y="19732"/>
                      <a:pt x="29958" y="26573"/>
                    </a:cubicBezTo>
                    <a:cubicBezTo>
                      <a:pt x="31470" y="25061"/>
                      <a:pt x="32982" y="23621"/>
                      <a:pt x="34423" y="22036"/>
                    </a:cubicBezTo>
                    <a:cubicBezTo>
                      <a:pt x="23477" y="15411"/>
                      <a:pt x="13539" y="7993"/>
                      <a:pt x="4681" y="0"/>
                    </a:cubicBezTo>
                    <a:lnTo>
                      <a:pt x="46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2DD0541F-0FDA-1A7D-7FF5-29EEED1B2960}"/>
                  </a:ext>
                </a:extLst>
              </p:cNvPr>
              <p:cNvSpPr/>
              <p:nvPr/>
            </p:nvSpPr>
            <p:spPr>
              <a:xfrm>
                <a:off x="8519593" y="5930699"/>
                <a:ext cx="36510" cy="23044"/>
              </a:xfrm>
              <a:custGeom>
                <a:avLst/>
                <a:gdLst>
                  <a:gd name="connsiteX0" fmla="*/ 4177 w 36510"/>
                  <a:gd name="connsiteY0" fmla="*/ 72 h 23044"/>
                  <a:gd name="connsiteX1" fmla="*/ 0 w 36510"/>
                  <a:gd name="connsiteY1" fmla="*/ 4465 h 23044"/>
                  <a:gd name="connsiteX2" fmla="*/ 32694 w 36510"/>
                  <a:gd name="connsiteY2" fmla="*/ 23045 h 23044"/>
                  <a:gd name="connsiteX3" fmla="*/ 36511 w 36510"/>
                  <a:gd name="connsiteY3" fmla="*/ 18004 h 23044"/>
                  <a:gd name="connsiteX4" fmla="*/ 4177 w 36510"/>
                  <a:gd name="connsiteY4" fmla="*/ 0 h 23044"/>
                  <a:gd name="connsiteX5" fmla="*/ 4177 w 36510"/>
                  <a:gd name="connsiteY5" fmla="*/ 0 h 2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10" h="23044">
                    <a:moveTo>
                      <a:pt x="4177" y="72"/>
                    </a:moveTo>
                    <a:cubicBezTo>
                      <a:pt x="2809" y="1584"/>
                      <a:pt x="1440" y="3024"/>
                      <a:pt x="0" y="4465"/>
                    </a:cubicBezTo>
                    <a:cubicBezTo>
                      <a:pt x="9938" y="11450"/>
                      <a:pt x="20812" y="17715"/>
                      <a:pt x="32694" y="23045"/>
                    </a:cubicBezTo>
                    <a:cubicBezTo>
                      <a:pt x="33990" y="21388"/>
                      <a:pt x="35287" y="19732"/>
                      <a:pt x="36511" y="18004"/>
                    </a:cubicBezTo>
                    <a:cubicBezTo>
                      <a:pt x="24772" y="12818"/>
                      <a:pt x="13970" y="6769"/>
                      <a:pt x="4177" y="0"/>
                    </a:cubicBezTo>
                    <a:lnTo>
                      <a:pt x="417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244C2E4E-ECC6-7724-A52E-79549419EA7F}"/>
                  </a:ext>
                </a:extLst>
              </p:cNvPr>
              <p:cNvSpPr/>
              <p:nvPr/>
            </p:nvSpPr>
            <p:spPr>
              <a:xfrm>
                <a:off x="8546815" y="5929691"/>
                <a:ext cx="38094" cy="19083"/>
              </a:xfrm>
              <a:custGeom>
                <a:avLst/>
                <a:gdLst>
                  <a:gd name="connsiteX0" fmla="*/ 3529 w 38094"/>
                  <a:gd name="connsiteY0" fmla="*/ 0 h 19083"/>
                  <a:gd name="connsiteX1" fmla="*/ 0 w 38094"/>
                  <a:gd name="connsiteY1" fmla="*/ 4897 h 19083"/>
                  <a:gd name="connsiteX2" fmla="*/ 34927 w 38094"/>
                  <a:gd name="connsiteY2" fmla="*/ 19084 h 19083"/>
                  <a:gd name="connsiteX3" fmla="*/ 38095 w 38094"/>
                  <a:gd name="connsiteY3" fmla="*/ 13611 h 19083"/>
                  <a:gd name="connsiteX4" fmla="*/ 3601 w 38094"/>
                  <a:gd name="connsiteY4" fmla="*/ 0 h 19083"/>
                  <a:gd name="connsiteX5" fmla="*/ 3601 w 38094"/>
                  <a:gd name="connsiteY5" fmla="*/ 0 h 1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94" h="19083">
                    <a:moveTo>
                      <a:pt x="3529" y="0"/>
                    </a:moveTo>
                    <a:cubicBezTo>
                      <a:pt x="2376" y="1656"/>
                      <a:pt x="1152" y="3313"/>
                      <a:pt x="0" y="4897"/>
                    </a:cubicBezTo>
                    <a:cubicBezTo>
                      <a:pt x="10730" y="10514"/>
                      <a:pt x="22468" y="15339"/>
                      <a:pt x="34927" y="19084"/>
                    </a:cubicBezTo>
                    <a:cubicBezTo>
                      <a:pt x="36007" y="17284"/>
                      <a:pt x="37087" y="15411"/>
                      <a:pt x="38095" y="13611"/>
                    </a:cubicBezTo>
                    <a:cubicBezTo>
                      <a:pt x="25781" y="10010"/>
                      <a:pt x="14187" y="5473"/>
                      <a:pt x="3601" y="0"/>
                    </a:cubicBezTo>
                    <a:lnTo>
                      <a:pt x="360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3580FE35-5C5F-5C33-EA4C-700417585B05}"/>
                  </a:ext>
                </a:extLst>
              </p:cNvPr>
              <p:cNvSpPr/>
              <p:nvPr/>
            </p:nvSpPr>
            <p:spPr>
              <a:xfrm>
                <a:off x="8573748" y="5925226"/>
                <a:ext cx="39103" cy="14762"/>
              </a:xfrm>
              <a:custGeom>
                <a:avLst/>
                <a:gdLst>
                  <a:gd name="connsiteX0" fmla="*/ 2880 w 39103"/>
                  <a:gd name="connsiteY0" fmla="*/ 0 h 14762"/>
                  <a:gd name="connsiteX1" fmla="*/ 0 w 39103"/>
                  <a:gd name="connsiteY1" fmla="*/ 5329 h 14762"/>
                  <a:gd name="connsiteX2" fmla="*/ 36655 w 39103"/>
                  <a:gd name="connsiteY2" fmla="*/ 14763 h 14762"/>
                  <a:gd name="connsiteX3" fmla="*/ 39103 w 39103"/>
                  <a:gd name="connsiteY3" fmla="*/ 8858 h 14762"/>
                  <a:gd name="connsiteX4" fmla="*/ 2952 w 39103"/>
                  <a:gd name="connsiteY4" fmla="*/ 0 h 14762"/>
                  <a:gd name="connsiteX5" fmla="*/ 2952 w 39103"/>
                  <a:gd name="connsiteY5" fmla="*/ 0 h 1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3" h="14762">
                    <a:moveTo>
                      <a:pt x="2880" y="0"/>
                    </a:moveTo>
                    <a:cubicBezTo>
                      <a:pt x="1944" y="1800"/>
                      <a:pt x="1008" y="3601"/>
                      <a:pt x="0" y="5329"/>
                    </a:cubicBezTo>
                    <a:cubicBezTo>
                      <a:pt x="11450" y="9506"/>
                      <a:pt x="23692" y="12747"/>
                      <a:pt x="36655" y="14763"/>
                    </a:cubicBezTo>
                    <a:cubicBezTo>
                      <a:pt x="37519" y="12818"/>
                      <a:pt x="38311" y="10874"/>
                      <a:pt x="39103" y="8858"/>
                    </a:cubicBezTo>
                    <a:cubicBezTo>
                      <a:pt x="26357" y="6985"/>
                      <a:pt x="14259" y="3961"/>
                      <a:pt x="2952" y="0"/>
                    </a:cubicBezTo>
                    <a:lnTo>
                      <a:pt x="2952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27723E42-8758-B308-A11C-272B6F7E8FB3}"/>
                  </a:ext>
                </a:extLst>
              </p:cNvPr>
              <p:cNvSpPr/>
              <p:nvPr/>
            </p:nvSpPr>
            <p:spPr>
              <a:xfrm>
                <a:off x="8600032" y="5917233"/>
                <a:ext cx="39464" cy="10009"/>
              </a:xfrm>
              <a:custGeom>
                <a:avLst/>
                <a:gdLst>
                  <a:gd name="connsiteX0" fmla="*/ 2161 w 39464"/>
                  <a:gd name="connsiteY0" fmla="*/ 0 h 10009"/>
                  <a:gd name="connsiteX1" fmla="*/ 0 w 39464"/>
                  <a:gd name="connsiteY1" fmla="*/ 5689 h 10009"/>
                  <a:gd name="connsiteX2" fmla="*/ 37807 w 39464"/>
                  <a:gd name="connsiteY2" fmla="*/ 10010 h 10009"/>
                  <a:gd name="connsiteX3" fmla="*/ 39465 w 39464"/>
                  <a:gd name="connsiteY3" fmla="*/ 3817 h 10009"/>
                  <a:gd name="connsiteX4" fmla="*/ 2161 w 39464"/>
                  <a:gd name="connsiteY4" fmla="*/ 0 h 10009"/>
                  <a:gd name="connsiteX5" fmla="*/ 2161 w 39464"/>
                  <a:gd name="connsiteY5" fmla="*/ 0 h 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64" h="10009">
                    <a:moveTo>
                      <a:pt x="2161" y="0"/>
                    </a:moveTo>
                    <a:cubicBezTo>
                      <a:pt x="1441" y="1872"/>
                      <a:pt x="721" y="3817"/>
                      <a:pt x="0" y="5689"/>
                    </a:cubicBezTo>
                    <a:cubicBezTo>
                      <a:pt x="11955" y="8281"/>
                      <a:pt x="24629" y="9794"/>
                      <a:pt x="37807" y="10010"/>
                    </a:cubicBezTo>
                    <a:cubicBezTo>
                      <a:pt x="38384" y="7921"/>
                      <a:pt x="38960" y="5905"/>
                      <a:pt x="39465" y="3817"/>
                    </a:cubicBezTo>
                    <a:cubicBezTo>
                      <a:pt x="26430" y="3817"/>
                      <a:pt x="13971" y="2448"/>
                      <a:pt x="2161" y="0"/>
                    </a:cubicBezTo>
                    <a:lnTo>
                      <a:pt x="216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3BDA542C-428C-254C-D162-4EF68C7EEF43}"/>
                  </a:ext>
                </a:extLst>
              </p:cNvPr>
              <p:cNvSpPr/>
              <p:nvPr/>
            </p:nvSpPr>
            <p:spPr>
              <a:xfrm>
                <a:off x="8625237" y="5904342"/>
                <a:ext cx="39248" cy="8015"/>
              </a:xfrm>
              <a:custGeom>
                <a:avLst/>
                <a:gdLst>
                  <a:gd name="connsiteX0" fmla="*/ 1441 w 39248"/>
                  <a:gd name="connsiteY0" fmla="*/ 1512 h 8015"/>
                  <a:gd name="connsiteX1" fmla="*/ 0 w 39248"/>
                  <a:gd name="connsiteY1" fmla="*/ 7490 h 8015"/>
                  <a:gd name="connsiteX2" fmla="*/ 38384 w 39248"/>
                  <a:gd name="connsiteY2" fmla="*/ 6409 h 8015"/>
                  <a:gd name="connsiteX3" fmla="*/ 39248 w 39248"/>
                  <a:gd name="connsiteY3" fmla="*/ 0 h 8015"/>
                  <a:gd name="connsiteX4" fmla="*/ 1441 w 39248"/>
                  <a:gd name="connsiteY4" fmla="*/ 1512 h 8015"/>
                  <a:gd name="connsiteX5" fmla="*/ 1441 w 39248"/>
                  <a:gd name="connsiteY5" fmla="*/ 1512 h 8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48" h="8015">
                    <a:moveTo>
                      <a:pt x="1441" y="1512"/>
                    </a:moveTo>
                    <a:cubicBezTo>
                      <a:pt x="1008" y="3529"/>
                      <a:pt x="505" y="5473"/>
                      <a:pt x="0" y="7490"/>
                    </a:cubicBezTo>
                    <a:cubicBezTo>
                      <a:pt x="12315" y="8426"/>
                      <a:pt x="25134" y="8138"/>
                      <a:pt x="38384" y="6409"/>
                    </a:cubicBezTo>
                    <a:cubicBezTo>
                      <a:pt x="38744" y="4249"/>
                      <a:pt x="39032" y="2089"/>
                      <a:pt x="39248" y="0"/>
                    </a:cubicBezTo>
                    <a:cubicBezTo>
                      <a:pt x="26213" y="1872"/>
                      <a:pt x="13539" y="2305"/>
                      <a:pt x="1441" y="1512"/>
                    </a:cubicBezTo>
                    <a:lnTo>
                      <a:pt x="1441" y="151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4D9FB17B-7DF9-9E86-CB67-0790CADB8EE5}"/>
                  </a:ext>
                </a:extLst>
              </p:cNvPr>
              <p:cNvSpPr/>
              <p:nvPr/>
            </p:nvSpPr>
            <p:spPr>
              <a:xfrm>
                <a:off x="8649002" y="5883746"/>
                <a:ext cx="38311" cy="13394"/>
              </a:xfrm>
              <a:custGeom>
                <a:avLst/>
                <a:gdLst>
                  <a:gd name="connsiteX0" fmla="*/ 648 w 38311"/>
                  <a:gd name="connsiteY0" fmla="*/ 7201 h 13394"/>
                  <a:gd name="connsiteX1" fmla="*/ 0 w 38311"/>
                  <a:gd name="connsiteY1" fmla="*/ 13395 h 13394"/>
                  <a:gd name="connsiteX2" fmla="*/ 38311 w 38311"/>
                  <a:gd name="connsiteY2" fmla="*/ 6554 h 13394"/>
                  <a:gd name="connsiteX3" fmla="*/ 38311 w 38311"/>
                  <a:gd name="connsiteY3" fmla="*/ 0 h 13394"/>
                  <a:gd name="connsiteX4" fmla="*/ 576 w 38311"/>
                  <a:gd name="connsiteY4" fmla="*/ 7274 h 13394"/>
                  <a:gd name="connsiteX5" fmla="*/ 576 w 38311"/>
                  <a:gd name="connsiteY5" fmla="*/ 7274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1" h="13394">
                    <a:moveTo>
                      <a:pt x="648" y="7201"/>
                    </a:moveTo>
                    <a:cubicBezTo>
                      <a:pt x="504" y="9218"/>
                      <a:pt x="288" y="11306"/>
                      <a:pt x="0" y="13395"/>
                    </a:cubicBezTo>
                    <a:cubicBezTo>
                      <a:pt x="12386" y="12530"/>
                      <a:pt x="25277" y="10298"/>
                      <a:pt x="38311" y="6554"/>
                    </a:cubicBezTo>
                    <a:cubicBezTo>
                      <a:pt x="38311" y="4393"/>
                      <a:pt x="38311" y="2160"/>
                      <a:pt x="38311" y="0"/>
                    </a:cubicBezTo>
                    <a:cubicBezTo>
                      <a:pt x="25493" y="3889"/>
                      <a:pt x="12819" y="6265"/>
                      <a:pt x="576" y="7274"/>
                    </a:cubicBezTo>
                    <a:lnTo>
                      <a:pt x="576" y="72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6C1A3CDF-6946-04DC-03D9-FEEC78D17970}"/>
                  </a:ext>
                </a:extLst>
              </p:cNvPr>
              <p:cNvSpPr/>
              <p:nvPr/>
            </p:nvSpPr>
            <p:spPr>
              <a:xfrm>
                <a:off x="8670823" y="5859333"/>
                <a:ext cx="37735" cy="19588"/>
              </a:xfrm>
              <a:custGeom>
                <a:avLst/>
                <a:gdLst>
                  <a:gd name="connsiteX0" fmla="*/ 0 w 37735"/>
                  <a:gd name="connsiteY0" fmla="*/ 13323 h 19588"/>
                  <a:gd name="connsiteX1" fmla="*/ 144 w 37735"/>
                  <a:gd name="connsiteY1" fmla="*/ 19588 h 19588"/>
                  <a:gd name="connsiteX2" fmla="*/ 37735 w 37735"/>
                  <a:gd name="connsiteY2" fmla="*/ 6626 h 19588"/>
                  <a:gd name="connsiteX3" fmla="*/ 36943 w 37735"/>
                  <a:gd name="connsiteY3" fmla="*/ 0 h 19588"/>
                  <a:gd name="connsiteX4" fmla="*/ 0 w 37735"/>
                  <a:gd name="connsiteY4" fmla="*/ 13323 h 19588"/>
                  <a:gd name="connsiteX5" fmla="*/ 0 w 37735"/>
                  <a:gd name="connsiteY5" fmla="*/ 13323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9588">
                    <a:moveTo>
                      <a:pt x="0" y="13323"/>
                    </a:moveTo>
                    <a:cubicBezTo>
                      <a:pt x="72" y="15411"/>
                      <a:pt x="144" y="17499"/>
                      <a:pt x="144" y="19588"/>
                    </a:cubicBezTo>
                    <a:cubicBezTo>
                      <a:pt x="12458" y="16779"/>
                      <a:pt x="25133" y="12530"/>
                      <a:pt x="37735" y="6626"/>
                    </a:cubicBezTo>
                    <a:cubicBezTo>
                      <a:pt x="37519" y="4393"/>
                      <a:pt x="37231" y="2161"/>
                      <a:pt x="36943" y="0"/>
                    </a:cubicBezTo>
                    <a:cubicBezTo>
                      <a:pt x="24557" y="6049"/>
                      <a:pt x="12170" y="10442"/>
                      <a:pt x="0" y="13323"/>
                    </a:cubicBezTo>
                    <a:lnTo>
                      <a:pt x="0" y="1332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5" name="Graphic 6">
              <a:extLst>
                <a:ext uri="{FF2B5EF4-FFF2-40B4-BE49-F238E27FC236}">
                  <a16:creationId xmlns:a16="http://schemas.microsoft.com/office/drawing/2014/main" id="{7248C6B1-411C-8D1C-DFC9-AD0683D68753}"/>
                </a:ext>
              </a:extLst>
            </p:cNvPr>
            <p:cNvGrpSpPr/>
            <p:nvPr/>
          </p:nvGrpSpPr>
          <p:grpSpPr>
            <a:xfrm>
              <a:off x="4552672" y="4226537"/>
              <a:ext cx="1850509" cy="635140"/>
              <a:chOff x="8633519" y="5839890"/>
              <a:chExt cx="395502" cy="135746"/>
            </a:xfrm>
            <a:solidFill>
              <a:srgbClr val="32A7A1"/>
            </a:solidFill>
          </p:grpSpPr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36B9BFEE-B950-BB9F-2193-979963A578A3}"/>
                  </a:ext>
                </a:extLst>
              </p:cNvPr>
              <p:cNvSpPr/>
              <p:nvPr/>
            </p:nvSpPr>
            <p:spPr>
              <a:xfrm>
                <a:off x="8654331" y="5847595"/>
                <a:ext cx="374689" cy="107932"/>
              </a:xfrm>
              <a:custGeom>
                <a:avLst/>
                <a:gdLst>
                  <a:gd name="connsiteX0" fmla="*/ 369865 w 374689"/>
                  <a:gd name="connsiteY0" fmla="*/ 0 h 107932"/>
                  <a:gd name="connsiteX1" fmla="*/ 374690 w 374689"/>
                  <a:gd name="connsiteY1" fmla="*/ 3097 h 107932"/>
                  <a:gd name="connsiteX2" fmla="*/ 0 w 374689"/>
                  <a:gd name="connsiteY2" fmla="*/ 13179 h 107932"/>
                  <a:gd name="connsiteX3" fmla="*/ 4681 w 374689"/>
                  <a:gd name="connsiteY3" fmla="*/ 9866 h 107932"/>
                  <a:gd name="connsiteX4" fmla="*/ 369865 w 374689"/>
                  <a:gd name="connsiteY4" fmla="*/ 0 h 1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689" h="107932">
                    <a:moveTo>
                      <a:pt x="369865" y="0"/>
                    </a:moveTo>
                    <a:cubicBezTo>
                      <a:pt x="371449" y="1008"/>
                      <a:pt x="373106" y="2017"/>
                      <a:pt x="374690" y="3097"/>
                    </a:cubicBezTo>
                    <a:cubicBezTo>
                      <a:pt x="288129" y="139420"/>
                      <a:pt x="91962" y="142804"/>
                      <a:pt x="0" y="13179"/>
                    </a:cubicBezTo>
                    <a:cubicBezTo>
                      <a:pt x="1512" y="12099"/>
                      <a:pt x="3097" y="10946"/>
                      <a:pt x="4681" y="9866"/>
                    </a:cubicBezTo>
                    <a:cubicBezTo>
                      <a:pt x="94266" y="136179"/>
                      <a:pt x="285536" y="132938"/>
                      <a:pt x="369865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AF799AE8-C0A2-87B6-C5CB-635204F3FEEF}"/>
                  </a:ext>
                </a:extLst>
              </p:cNvPr>
              <p:cNvSpPr/>
              <p:nvPr/>
            </p:nvSpPr>
            <p:spPr>
              <a:xfrm>
                <a:off x="8633519" y="5859045"/>
                <a:ext cx="39391" cy="25277"/>
              </a:xfrm>
              <a:custGeom>
                <a:avLst/>
                <a:gdLst>
                  <a:gd name="connsiteX0" fmla="*/ 0 w 39391"/>
                  <a:gd name="connsiteY0" fmla="*/ 7057 h 25277"/>
                  <a:gd name="connsiteX1" fmla="*/ 864 w 39391"/>
                  <a:gd name="connsiteY1" fmla="*/ 0 h 25277"/>
                  <a:gd name="connsiteX2" fmla="*/ 39392 w 39391"/>
                  <a:gd name="connsiteY2" fmla="*/ 18724 h 25277"/>
                  <a:gd name="connsiteX3" fmla="*/ 39176 w 39391"/>
                  <a:gd name="connsiteY3" fmla="*/ 25277 h 25277"/>
                  <a:gd name="connsiteX4" fmla="*/ 0 w 39391"/>
                  <a:gd name="connsiteY4" fmla="*/ 6985 h 25277"/>
                  <a:gd name="connsiteX5" fmla="*/ 0 w 39391"/>
                  <a:gd name="connsiteY5" fmla="*/ 6985 h 2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91" h="25277">
                    <a:moveTo>
                      <a:pt x="0" y="7057"/>
                    </a:moveTo>
                    <a:cubicBezTo>
                      <a:pt x="288" y="4681"/>
                      <a:pt x="577" y="2305"/>
                      <a:pt x="864" y="0"/>
                    </a:cubicBezTo>
                    <a:cubicBezTo>
                      <a:pt x="13683" y="7993"/>
                      <a:pt x="26574" y="14115"/>
                      <a:pt x="39392" y="18724"/>
                    </a:cubicBezTo>
                    <a:cubicBezTo>
                      <a:pt x="39320" y="20884"/>
                      <a:pt x="39248" y="23117"/>
                      <a:pt x="39176" y="25277"/>
                    </a:cubicBezTo>
                    <a:cubicBezTo>
                      <a:pt x="26141" y="20884"/>
                      <a:pt x="13035" y="14835"/>
                      <a:pt x="0" y="6985"/>
                    </a:cubicBezTo>
                    <a:lnTo>
                      <a:pt x="0" y="698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81CEDE0F-7290-B7F7-E68B-911845E7A038}"/>
                  </a:ext>
                </a:extLst>
              </p:cNvPr>
              <p:cNvSpPr/>
              <p:nvPr/>
            </p:nvSpPr>
            <p:spPr>
              <a:xfrm>
                <a:off x="8655340" y="5887491"/>
                <a:ext cx="40471" cy="18579"/>
              </a:xfrm>
              <a:custGeom>
                <a:avLst/>
                <a:gdLst>
                  <a:gd name="connsiteX0" fmla="*/ 0 w 40471"/>
                  <a:gd name="connsiteY0" fmla="*/ 6913 h 18579"/>
                  <a:gd name="connsiteX1" fmla="*/ 0 w 40471"/>
                  <a:gd name="connsiteY1" fmla="*/ 0 h 18579"/>
                  <a:gd name="connsiteX2" fmla="*/ 39824 w 40471"/>
                  <a:gd name="connsiteY2" fmla="*/ 12098 h 18579"/>
                  <a:gd name="connsiteX3" fmla="*/ 40472 w 40471"/>
                  <a:gd name="connsiteY3" fmla="*/ 18579 h 18579"/>
                  <a:gd name="connsiteX4" fmla="*/ 0 w 40471"/>
                  <a:gd name="connsiteY4" fmla="*/ 6913 h 18579"/>
                  <a:gd name="connsiteX5" fmla="*/ 0 w 40471"/>
                  <a:gd name="connsiteY5" fmla="*/ 6913 h 1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71" h="18579">
                    <a:moveTo>
                      <a:pt x="0" y="6913"/>
                    </a:moveTo>
                    <a:cubicBezTo>
                      <a:pt x="0" y="4609"/>
                      <a:pt x="0" y="2305"/>
                      <a:pt x="0" y="0"/>
                    </a:cubicBezTo>
                    <a:cubicBezTo>
                      <a:pt x="13395" y="5617"/>
                      <a:pt x="26789" y="9578"/>
                      <a:pt x="39824" y="12098"/>
                    </a:cubicBezTo>
                    <a:cubicBezTo>
                      <a:pt x="39968" y="14259"/>
                      <a:pt x="40184" y="16419"/>
                      <a:pt x="40472" y="18579"/>
                    </a:cubicBezTo>
                    <a:cubicBezTo>
                      <a:pt x="27222" y="16203"/>
                      <a:pt x="13683" y="12386"/>
                      <a:pt x="0" y="6913"/>
                    </a:cubicBez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C03FD15E-CA88-997B-CE5A-93125A7D207E}"/>
                  </a:ext>
                </a:extLst>
              </p:cNvPr>
              <p:cNvSpPr/>
              <p:nvPr/>
            </p:nvSpPr>
            <p:spPr>
              <a:xfrm>
                <a:off x="8679320" y="5911760"/>
                <a:ext cx="41912" cy="12098"/>
              </a:xfrm>
              <a:custGeom>
                <a:avLst/>
                <a:gdLst>
                  <a:gd name="connsiteX0" fmla="*/ 864 w 41912"/>
                  <a:gd name="connsiteY0" fmla="*/ 6769 h 12098"/>
                  <a:gd name="connsiteX1" fmla="*/ 0 w 41912"/>
                  <a:gd name="connsiteY1" fmla="*/ 0 h 12098"/>
                  <a:gd name="connsiteX2" fmla="*/ 40472 w 41912"/>
                  <a:gd name="connsiteY2" fmla="*/ 5833 h 12098"/>
                  <a:gd name="connsiteX3" fmla="*/ 41913 w 41912"/>
                  <a:gd name="connsiteY3" fmla="*/ 12098 h 12098"/>
                  <a:gd name="connsiteX4" fmla="*/ 864 w 41912"/>
                  <a:gd name="connsiteY4" fmla="*/ 6769 h 12098"/>
                  <a:gd name="connsiteX5" fmla="*/ 864 w 41912"/>
                  <a:gd name="connsiteY5" fmla="*/ 6769 h 1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2" h="12098">
                    <a:moveTo>
                      <a:pt x="864" y="6769"/>
                    </a:moveTo>
                    <a:cubicBezTo>
                      <a:pt x="577" y="4537"/>
                      <a:pt x="288" y="2232"/>
                      <a:pt x="0" y="0"/>
                    </a:cubicBezTo>
                    <a:cubicBezTo>
                      <a:pt x="13827" y="3457"/>
                      <a:pt x="27366" y="5329"/>
                      <a:pt x="40472" y="5833"/>
                    </a:cubicBezTo>
                    <a:cubicBezTo>
                      <a:pt x="40904" y="7921"/>
                      <a:pt x="41408" y="10010"/>
                      <a:pt x="41913" y="12098"/>
                    </a:cubicBezTo>
                    <a:cubicBezTo>
                      <a:pt x="28662" y="11738"/>
                      <a:pt x="14835" y="10010"/>
                      <a:pt x="864" y="6769"/>
                    </a:cubicBezTo>
                    <a:cubicBezTo>
                      <a:pt x="864" y="6769"/>
                      <a:pt x="864" y="6769"/>
                      <a:pt x="864" y="6769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14D48F09-A3F6-44B2-9FBD-1D203EC7C53E}"/>
                  </a:ext>
                </a:extLst>
              </p:cNvPr>
              <p:cNvSpPr/>
              <p:nvPr/>
            </p:nvSpPr>
            <p:spPr>
              <a:xfrm>
                <a:off x="8705822" y="5931779"/>
                <a:ext cx="42560" cy="7331"/>
              </a:xfrm>
              <a:custGeom>
                <a:avLst/>
                <a:gdLst>
                  <a:gd name="connsiteX0" fmla="*/ 1656 w 42560"/>
                  <a:gd name="connsiteY0" fmla="*/ 6626 h 7331"/>
                  <a:gd name="connsiteX1" fmla="*/ 0 w 42560"/>
                  <a:gd name="connsiteY1" fmla="*/ 72 h 7331"/>
                  <a:gd name="connsiteX2" fmla="*/ 40328 w 42560"/>
                  <a:gd name="connsiteY2" fmla="*/ 0 h 7331"/>
                  <a:gd name="connsiteX3" fmla="*/ 42561 w 42560"/>
                  <a:gd name="connsiteY3" fmla="*/ 5977 h 7331"/>
                  <a:gd name="connsiteX4" fmla="*/ 1584 w 42560"/>
                  <a:gd name="connsiteY4" fmla="*/ 6626 h 7331"/>
                  <a:gd name="connsiteX5" fmla="*/ 1584 w 42560"/>
                  <a:gd name="connsiteY5" fmla="*/ 6626 h 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60" h="7331">
                    <a:moveTo>
                      <a:pt x="1656" y="6626"/>
                    </a:moveTo>
                    <a:cubicBezTo>
                      <a:pt x="1080" y="4465"/>
                      <a:pt x="504" y="2305"/>
                      <a:pt x="0" y="72"/>
                    </a:cubicBezTo>
                    <a:cubicBezTo>
                      <a:pt x="13898" y="1368"/>
                      <a:pt x="27437" y="1296"/>
                      <a:pt x="40328" y="0"/>
                    </a:cubicBezTo>
                    <a:cubicBezTo>
                      <a:pt x="41048" y="2017"/>
                      <a:pt x="41769" y="4033"/>
                      <a:pt x="42561" y="5977"/>
                    </a:cubicBezTo>
                    <a:cubicBezTo>
                      <a:pt x="29454" y="7490"/>
                      <a:pt x="15771" y="7778"/>
                      <a:pt x="1584" y="6626"/>
                    </a:cubicBezTo>
                    <a:lnTo>
                      <a:pt x="1584" y="662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64EDDE3B-0D7A-D40C-BA65-768CA7A7F4B8}"/>
                  </a:ext>
                </a:extLst>
              </p:cNvPr>
              <p:cNvSpPr/>
              <p:nvPr/>
            </p:nvSpPr>
            <p:spPr>
              <a:xfrm>
                <a:off x="8734195" y="5942149"/>
                <a:ext cx="42632" cy="11882"/>
              </a:xfrm>
              <a:custGeom>
                <a:avLst/>
                <a:gdLst>
                  <a:gd name="connsiteX0" fmla="*/ 2521 w 42632"/>
                  <a:gd name="connsiteY0" fmla="*/ 11883 h 11882"/>
                  <a:gd name="connsiteX1" fmla="*/ 0 w 42632"/>
                  <a:gd name="connsiteY1" fmla="*/ 5689 h 11882"/>
                  <a:gd name="connsiteX2" fmla="*/ 39680 w 42632"/>
                  <a:gd name="connsiteY2" fmla="*/ 0 h 11882"/>
                  <a:gd name="connsiteX3" fmla="*/ 42633 w 42632"/>
                  <a:gd name="connsiteY3" fmla="*/ 5617 h 11882"/>
                  <a:gd name="connsiteX4" fmla="*/ 2449 w 42632"/>
                  <a:gd name="connsiteY4" fmla="*/ 11883 h 11882"/>
                  <a:gd name="connsiteX5" fmla="*/ 2449 w 42632"/>
                  <a:gd name="connsiteY5" fmla="*/ 11883 h 1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32" h="11882">
                    <a:moveTo>
                      <a:pt x="2521" y="11883"/>
                    </a:moveTo>
                    <a:cubicBezTo>
                      <a:pt x="1657" y="9794"/>
                      <a:pt x="793" y="7778"/>
                      <a:pt x="0" y="5689"/>
                    </a:cubicBezTo>
                    <a:cubicBezTo>
                      <a:pt x="13827" y="5041"/>
                      <a:pt x="27149" y="3097"/>
                      <a:pt x="39680" y="0"/>
                    </a:cubicBezTo>
                    <a:cubicBezTo>
                      <a:pt x="40616" y="1872"/>
                      <a:pt x="41624" y="3745"/>
                      <a:pt x="42633" y="5617"/>
                    </a:cubicBezTo>
                    <a:cubicBezTo>
                      <a:pt x="29958" y="8858"/>
                      <a:pt x="16492" y="11018"/>
                      <a:pt x="2449" y="11883"/>
                    </a:cubicBezTo>
                    <a:lnTo>
                      <a:pt x="2449" y="118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422B1AD3-E941-3336-8445-A630734F4BB5}"/>
                  </a:ext>
                </a:extLst>
              </p:cNvPr>
              <p:cNvSpPr/>
              <p:nvPr/>
            </p:nvSpPr>
            <p:spPr>
              <a:xfrm>
                <a:off x="8764297" y="5948703"/>
                <a:ext cx="41983" cy="16778"/>
              </a:xfrm>
              <a:custGeom>
                <a:avLst/>
                <a:gdLst>
                  <a:gd name="connsiteX0" fmla="*/ 3240 w 41983"/>
                  <a:gd name="connsiteY0" fmla="*/ 16779 h 16778"/>
                  <a:gd name="connsiteX1" fmla="*/ 0 w 41983"/>
                  <a:gd name="connsiteY1" fmla="*/ 10946 h 16778"/>
                  <a:gd name="connsiteX2" fmla="*/ 38311 w 41983"/>
                  <a:gd name="connsiteY2" fmla="*/ 0 h 16778"/>
                  <a:gd name="connsiteX3" fmla="*/ 41984 w 41983"/>
                  <a:gd name="connsiteY3" fmla="*/ 5185 h 16778"/>
                  <a:gd name="connsiteX4" fmla="*/ 3240 w 41983"/>
                  <a:gd name="connsiteY4" fmla="*/ 16779 h 16778"/>
                  <a:gd name="connsiteX5" fmla="*/ 3240 w 41983"/>
                  <a:gd name="connsiteY5" fmla="*/ 16779 h 16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83" h="16778">
                    <a:moveTo>
                      <a:pt x="3240" y="16779"/>
                    </a:moveTo>
                    <a:cubicBezTo>
                      <a:pt x="2161" y="14835"/>
                      <a:pt x="1008" y="12890"/>
                      <a:pt x="0" y="10946"/>
                    </a:cubicBezTo>
                    <a:cubicBezTo>
                      <a:pt x="13539" y="8426"/>
                      <a:pt x="26357" y="4681"/>
                      <a:pt x="38311" y="0"/>
                    </a:cubicBezTo>
                    <a:cubicBezTo>
                      <a:pt x="39464" y="1728"/>
                      <a:pt x="40688" y="3457"/>
                      <a:pt x="41984" y="5185"/>
                    </a:cubicBezTo>
                    <a:cubicBezTo>
                      <a:pt x="29886" y="10082"/>
                      <a:pt x="16923" y="13971"/>
                      <a:pt x="3240" y="16779"/>
                    </a:cubicBezTo>
                    <a:lnTo>
                      <a:pt x="3240" y="1677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2DA841B6-2E94-5198-8A22-92885AC8BDEC}"/>
                  </a:ext>
                </a:extLst>
              </p:cNvPr>
              <p:cNvSpPr/>
              <p:nvPr/>
            </p:nvSpPr>
            <p:spPr>
              <a:xfrm>
                <a:off x="8795407" y="5951440"/>
                <a:ext cx="40760" cy="21172"/>
              </a:xfrm>
              <a:custGeom>
                <a:avLst/>
                <a:gdLst>
                  <a:gd name="connsiteX0" fmla="*/ 3961 w 40760"/>
                  <a:gd name="connsiteY0" fmla="*/ 21172 h 21172"/>
                  <a:gd name="connsiteX1" fmla="*/ 0 w 40760"/>
                  <a:gd name="connsiteY1" fmla="*/ 15843 h 21172"/>
                  <a:gd name="connsiteX2" fmla="*/ 36440 w 40760"/>
                  <a:gd name="connsiteY2" fmla="*/ 0 h 21172"/>
                  <a:gd name="connsiteX3" fmla="*/ 40760 w 40760"/>
                  <a:gd name="connsiteY3" fmla="*/ 4681 h 21172"/>
                  <a:gd name="connsiteX4" fmla="*/ 3961 w 40760"/>
                  <a:gd name="connsiteY4" fmla="*/ 21172 h 21172"/>
                  <a:gd name="connsiteX5" fmla="*/ 3961 w 40760"/>
                  <a:gd name="connsiteY5" fmla="*/ 21172 h 2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" h="21172">
                    <a:moveTo>
                      <a:pt x="3961" y="21172"/>
                    </a:moveTo>
                    <a:cubicBezTo>
                      <a:pt x="2593" y="19443"/>
                      <a:pt x="1297" y="17643"/>
                      <a:pt x="0" y="15843"/>
                    </a:cubicBezTo>
                    <a:cubicBezTo>
                      <a:pt x="13035" y="11522"/>
                      <a:pt x="25205" y="6193"/>
                      <a:pt x="36440" y="0"/>
                    </a:cubicBezTo>
                    <a:cubicBezTo>
                      <a:pt x="37880" y="1584"/>
                      <a:pt x="39320" y="3097"/>
                      <a:pt x="40760" y="4681"/>
                    </a:cubicBezTo>
                    <a:cubicBezTo>
                      <a:pt x="29454" y="11090"/>
                      <a:pt x="17139" y="16707"/>
                      <a:pt x="3961" y="21172"/>
                    </a:cubicBezTo>
                    <a:lnTo>
                      <a:pt x="3961" y="2117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8B2165F8-65EA-4E04-9509-DCE32B627466}"/>
                  </a:ext>
                </a:extLst>
              </p:cNvPr>
              <p:cNvSpPr/>
              <p:nvPr/>
            </p:nvSpPr>
            <p:spPr>
              <a:xfrm>
                <a:off x="8827165" y="5950431"/>
                <a:ext cx="38887" cy="25204"/>
              </a:xfrm>
              <a:custGeom>
                <a:avLst/>
                <a:gdLst>
                  <a:gd name="connsiteX0" fmla="*/ 4609 w 38887"/>
                  <a:gd name="connsiteY0" fmla="*/ 25205 h 25204"/>
                  <a:gd name="connsiteX1" fmla="*/ 0 w 38887"/>
                  <a:gd name="connsiteY1" fmla="*/ 20452 h 25204"/>
                  <a:gd name="connsiteX2" fmla="*/ 33990 w 38887"/>
                  <a:gd name="connsiteY2" fmla="*/ 0 h 25204"/>
                  <a:gd name="connsiteX3" fmla="*/ 38888 w 38887"/>
                  <a:gd name="connsiteY3" fmla="*/ 4033 h 25204"/>
                  <a:gd name="connsiteX4" fmla="*/ 4609 w 38887"/>
                  <a:gd name="connsiteY4" fmla="*/ 25205 h 25204"/>
                  <a:gd name="connsiteX5" fmla="*/ 4609 w 38887"/>
                  <a:gd name="connsiteY5" fmla="*/ 25205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7" h="25204">
                    <a:moveTo>
                      <a:pt x="4609" y="25205"/>
                    </a:moveTo>
                    <a:cubicBezTo>
                      <a:pt x="3025" y="23620"/>
                      <a:pt x="1512" y="22036"/>
                      <a:pt x="0" y="20452"/>
                    </a:cubicBezTo>
                    <a:cubicBezTo>
                      <a:pt x="12314" y="14475"/>
                      <a:pt x="23693" y="7633"/>
                      <a:pt x="33990" y="0"/>
                    </a:cubicBezTo>
                    <a:cubicBezTo>
                      <a:pt x="35575" y="1368"/>
                      <a:pt x="37232" y="2737"/>
                      <a:pt x="38888" y="4033"/>
                    </a:cubicBezTo>
                    <a:cubicBezTo>
                      <a:pt x="28517" y="11883"/>
                      <a:pt x="17067" y="18940"/>
                      <a:pt x="4609" y="25205"/>
                    </a:cubicBezTo>
                    <a:lnTo>
                      <a:pt x="4609" y="2520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D140A31C-9D27-8923-418C-E91A94D72CB9}"/>
                  </a:ext>
                </a:extLst>
              </p:cNvPr>
              <p:cNvSpPr/>
              <p:nvPr/>
            </p:nvSpPr>
            <p:spPr>
              <a:xfrm>
                <a:off x="8859068" y="5945534"/>
                <a:ext cx="36438" cy="28805"/>
              </a:xfrm>
              <a:custGeom>
                <a:avLst/>
                <a:gdLst>
                  <a:gd name="connsiteX0" fmla="*/ 5257 w 36438"/>
                  <a:gd name="connsiteY0" fmla="*/ 28806 h 28805"/>
                  <a:gd name="connsiteX1" fmla="*/ 0 w 36438"/>
                  <a:gd name="connsiteY1" fmla="*/ 24701 h 28805"/>
                  <a:gd name="connsiteX2" fmla="*/ 31038 w 36438"/>
                  <a:gd name="connsiteY2" fmla="*/ 0 h 28805"/>
                  <a:gd name="connsiteX3" fmla="*/ 36439 w 36438"/>
                  <a:gd name="connsiteY3" fmla="*/ 3384 h 28805"/>
                  <a:gd name="connsiteX4" fmla="*/ 5185 w 36438"/>
                  <a:gd name="connsiteY4" fmla="*/ 28806 h 28805"/>
                  <a:gd name="connsiteX5" fmla="*/ 5185 w 36438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38" h="28805">
                    <a:moveTo>
                      <a:pt x="5257" y="28806"/>
                    </a:moveTo>
                    <a:cubicBezTo>
                      <a:pt x="3457" y="27437"/>
                      <a:pt x="1728" y="26069"/>
                      <a:pt x="0" y="24701"/>
                    </a:cubicBezTo>
                    <a:cubicBezTo>
                      <a:pt x="11378" y="17211"/>
                      <a:pt x="21820" y="8858"/>
                      <a:pt x="31038" y="0"/>
                    </a:cubicBezTo>
                    <a:cubicBezTo>
                      <a:pt x="32838" y="1152"/>
                      <a:pt x="34638" y="2305"/>
                      <a:pt x="36439" y="3384"/>
                    </a:cubicBezTo>
                    <a:cubicBezTo>
                      <a:pt x="27149" y="12530"/>
                      <a:pt x="16635" y="21100"/>
                      <a:pt x="5185" y="28806"/>
                    </a:cubicBezTo>
                    <a:lnTo>
                      <a:pt x="5185" y="2880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E5FDE602-E0BC-BFA8-9B99-00BE28C34AF7}"/>
                  </a:ext>
                </a:extLst>
              </p:cNvPr>
              <p:cNvSpPr/>
              <p:nvPr/>
            </p:nvSpPr>
            <p:spPr>
              <a:xfrm>
                <a:off x="8890682" y="5936820"/>
                <a:ext cx="33485" cy="32046"/>
              </a:xfrm>
              <a:custGeom>
                <a:avLst/>
                <a:gdLst>
                  <a:gd name="connsiteX0" fmla="*/ 5761 w 33485"/>
                  <a:gd name="connsiteY0" fmla="*/ 32046 h 32046"/>
                  <a:gd name="connsiteX1" fmla="*/ 0 w 33485"/>
                  <a:gd name="connsiteY1" fmla="*/ 28662 h 32046"/>
                  <a:gd name="connsiteX2" fmla="*/ 27653 w 33485"/>
                  <a:gd name="connsiteY2" fmla="*/ 0 h 32046"/>
                  <a:gd name="connsiteX3" fmla="*/ 33486 w 33485"/>
                  <a:gd name="connsiteY3" fmla="*/ 2592 h 32046"/>
                  <a:gd name="connsiteX4" fmla="*/ 5689 w 33485"/>
                  <a:gd name="connsiteY4" fmla="*/ 31974 h 32046"/>
                  <a:gd name="connsiteX5" fmla="*/ 5689 w 33485"/>
                  <a:gd name="connsiteY5" fmla="*/ 31974 h 3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85" h="32046">
                    <a:moveTo>
                      <a:pt x="5761" y="32046"/>
                    </a:moveTo>
                    <a:cubicBezTo>
                      <a:pt x="3816" y="30966"/>
                      <a:pt x="1944" y="29814"/>
                      <a:pt x="0" y="28662"/>
                    </a:cubicBezTo>
                    <a:cubicBezTo>
                      <a:pt x="10370" y="19732"/>
                      <a:pt x="19588" y="10082"/>
                      <a:pt x="27653" y="0"/>
                    </a:cubicBezTo>
                    <a:cubicBezTo>
                      <a:pt x="29598" y="936"/>
                      <a:pt x="31542" y="1800"/>
                      <a:pt x="33486" y="2592"/>
                    </a:cubicBezTo>
                    <a:cubicBezTo>
                      <a:pt x="25420" y="12962"/>
                      <a:pt x="16131" y="22828"/>
                      <a:pt x="5689" y="31974"/>
                    </a:cubicBezTo>
                    <a:lnTo>
                      <a:pt x="5689" y="319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76F0B38A-FD94-11E4-AE05-AEAE136F2064}"/>
                  </a:ext>
                </a:extLst>
              </p:cNvPr>
              <p:cNvSpPr/>
              <p:nvPr/>
            </p:nvSpPr>
            <p:spPr>
              <a:xfrm>
                <a:off x="8921504" y="5924362"/>
                <a:ext cx="30030" cy="34782"/>
              </a:xfrm>
              <a:custGeom>
                <a:avLst/>
                <a:gdLst>
                  <a:gd name="connsiteX0" fmla="*/ 6193 w 30030"/>
                  <a:gd name="connsiteY0" fmla="*/ 34783 h 34782"/>
                  <a:gd name="connsiteX1" fmla="*/ 0 w 30030"/>
                  <a:gd name="connsiteY1" fmla="*/ 32190 h 34782"/>
                  <a:gd name="connsiteX2" fmla="*/ 23837 w 30030"/>
                  <a:gd name="connsiteY2" fmla="*/ 0 h 34782"/>
                  <a:gd name="connsiteX3" fmla="*/ 30030 w 30030"/>
                  <a:gd name="connsiteY3" fmla="*/ 1800 h 34782"/>
                  <a:gd name="connsiteX4" fmla="*/ 6193 w 30030"/>
                  <a:gd name="connsiteY4" fmla="*/ 34783 h 34782"/>
                  <a:gd name="connsiteX5" fmla="*/ 6193 w 30030"/>
                  <a:gd name="connsiteY5" fmla="*/ 34783 h 3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030" h="34782">
                    <a:moveTo>
                      <a:pt x="6193" y="34783"/>
                    </a:moveTo>
                    <a:cubicBezTo>
                      <a:pt x="4105" y="33990"/>
                      <a:pt x="2089" y="33054"/>
                      <a:pt x="0" y="32190"/>
                    </a:cubicBezTo>
                    <a:cubicBezTo>
                      <a:pt x="9146" y="21964"/>
                      <a:pt x="17067" y="11090"/>
                      <a:pt x="23837" y="0"/>
                    </a:cubicBezTo>
                    <a:cubicBezTo>
                      <a:pt x="25854" y="648"/>
                      <a:pt x="27942" y="1224"/>
                      <a:pt x="30030" y="1800"/>
                    </a:cubicBezTo>
                    <a:cubicBezTo>
                      <a:pt x="23260" y="13179"/>
                      <a:pt x="15339" y="24269"/>
                      <a:pt x="6193" y="34783"/>
                    </a:cubicBezTo>
                    <a:lnTo>
                      <a:pt x="6193" y="347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DC1E99E2-0DC8-1F74-B29C-6C38B9C0A413}"/>
                  </a:ext>
                </a:extLst>
              </p:cNvPr>
              <p:cNvSpPr/>
              <p:nvPr/>
            </p:nvSpPr>
            <p:spPr>
              <a:xfrm>
                <a:off x="8951174" y="5908015"/>
                <a:ext cx="26069" cy="37159"/>
              </a:xfrm>
              <a:custGeom>
                <a:avLst/>
                <a:gdLst>
                  <a:gd name="connsiteX0" fmla="*/ 6481 w 26069"/>
                  <a:gd name="connsiteY0" fmla="*/ 37160 h 37159"/>
                  <a:gd name="connsiteX1" fmla="*/ 0 w 26069"/>
                  <a:gd name="connsiteY1" fmla="*/ 35431 h 37159"/>
                  <a:gd name="connsiteX2" fmla="*/ 19661 w 26069"/>
                  <a:gd name="connsiteY2" fmla="*/ 0 h 37159"/>
                  <a:gd name="connsiteX3" fmla="*/ 26069 w 26069"/>
                  <a:gd name="connsiteY3" fmla="*/ 864 h 37159"/>
                  <a:gd name="connsiteX4" fmla="*/ 6481 w 26069"/>
                  <a:gd name="connsiteY4" fmla="*/ 37160 h 37159"/>
                  <a:gd name="connsiteX5" fmla="*/ 6481 w 26069"/>
                  <a:gd name="connsiteY5" fmla="*/ 37160 h 3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9" h="37159">
                    <a:moveTo>
                      <a:pt x="6481" y="37160"/>
                    </a:moveTo>
                    <a:cubicBezTo>
                      <a:pt x="4322" y="36655"/>
                      <a:pt x="2161" y="36079"/>
                      <a:pt x="0" y="35431"/>
                    </a:cubicBezTo>
                    <a:cubicBezTo>
                      <a:pt x="7778" y="23981"/>
                      <a:pt x="14331" y="12098"/>
                      <a:pt x="19661" y="0"/>
                    </a:cubicBezTo>
                    <a:cubicBezTo>
                      <a:pt x="21821" y="360"/>
                      <a:pt x="23909" y="648"/>
                      <a:pt x="26069" y="864"/>
                    </a:cubicBezTo>
                    <a:cubicBezTo>
                      <a:pt x="20812" y="13251"/>
                      <a:pt x="14260" y="25421"/>
                      <a:pt x="6481" y="37160"/>
                    </a:cubicBezTo>
                    <a:lnTo>
                      <a:pt x="6481" y="3716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5923F4F1-5803-7CAB-FF75-77D9254C41EE}"/>
                  </a:ext>
                </a:extLst>
              </p:cNvPr>
              <p:cNvSpPr/>
              <p:nvPr/>
            </p:nvSpPr>
            <p:spPr>
              <a:xfrm>
                <a:off x="8979043" y="5887707"/>
                <a:ext cx="21676" cy="39247"/>
              </a:xfrm>
              <a:custGeom>
                <a:avLst/>
                <a:gdLst>
                  <a:gd name="connsiteX0" fmla="*/ 6698 w 21676"/>
                  <a:gd name="connsiteY0" fmla="*/ 39248 h 39247"/>
                  <a:gd name="connsiteX1" fmla="*/ 0 w 21676"/>
                  <a:gd name="connsiteY1" fmla="*/ 38456 h 39247"/>
                  <a:gd name="connsiteX2" fmla="*/ 15124 w 21676"/>
                  <a:gd name="connsiteY2" fmla="*/ 72 h 39247"/>
                  <a:gd name="connsiteX3" fmla="*/ 21676 w 21676"/>
                  <a:gd name="connsiteY3" fmla="*/ 0 h 39247"/>
                  <a:gd name="connsiteX4" fmla="*/ 6698 w 21676"/>
                  <a:gd name="connsiteY4" fmla="*/ 39248 h 39247"/>
                  <a:gd name="connsiteX5" fmla="*/ 6698 w 21676"/>
                  <a:gd name="connsiteY5" fmla="*/ 39248 h 3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676" h="39247">
                    <a:moveTo>
                      <a:pt x="6698" y="39248"/>
                    </a:moveTo>
                    <a:cubicBezTo>
                      <a:pt x="4465" y="39032"/>
                      <a:pt x="2233" y="38744"/>
                      <a:pt x="0" y="38456"/>
                    </a:cubicBezTo>
                    <a:cubicBezTo>
                      <a:pt x="6337" y="25853"/>
                      <a:pt x="11379" y="13035"/>
                      <a:pt x="15124" y="72"/>
                    </a:cubicBezTo>
                    <a:cubicBezTo>
                      <a:pt x="17284" y="72"/>
                      <a:pt x="19516" y="72"/>
                      <a:pt x="21676" y="0"/>
                    </a:cubicBezTo>
                    <a:cubicBezTo>
                      <a:pt x="18004" y="13251"/>
                      <a:pt x="12963" y="26357"/>
                      <a:pt x="6698" y="39248"/>
                    </a:cubicBezTo>
                    <a:lnTo>
                      <a:pt x="6698" y="39248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3EA05D47-19F6-D505-2B16-8A802EB17A59}"/>
                  </a:ext>
                </a:extLst>
              </p:cNvPr>
              <p:cNvSpPr/>
              <p:nvPr/>
            </p:nvSpPr>
            <p:spPr>
              <a:xfrm>
                <a:off x="9004825" y="5862718"/>
                <a:ext cx="16851" cy="42128"/>
              </a:xfrm>
              <a:custGeom>
                <a:avLst/>
                <a:gdLst>
                  <a:gd name="connsiteX0" fmla="*/ 6841 w 16851"/>
                  <a:gd name="connsiteY0" fmla="*/ 41840 h 42128"/>
                  <a:gd name="connsiteX1" fmla="*/ 0 w 16851"/>
                  <a:gd name="connsiteY1" fmla="*/ 42128 h 42128"/>
                  <a:gd name="connsiteX2" fmla="*/ 10298 w 16851"/>
                  <a:gd name="connsiteY2" fmla="*/ 1224 h 42128"/>
                  <a:gd name="connsiteX3" fmla="*/ 16851 w 16851"/>
                  <a:gd name="connsiteY3" fmla="*/ 0 h 42128"/>
                  <a:gd name="connsiteX4" fmla="*/ 6841 w 16851"/>
                  <a:gd name="connsiteY4" fmla="*/ 41840 h 42128"/>
                  <a:gd name="connsiteX5" fmla="*/ 6841 w 16851"/>
                  <a:gd name="connsiteY5" fmla="*/ 41840 h 4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51" h="42128">
                    <a:moveTo>
                      <a:pt x="6841" y="41840"/>
                    </a:moveTo>
                    <a:cubicBezTo>
                      <a:pt x="4537" y="41984"/>
                      <a:pt x="2232" y="42056"/>
                      <a:pt x="0" y="42128"/>
                    </a:cubicBezTo>
                    <a:cubicBezTo>
                      <a:pt x="4752" y="28589"/>
                      <a:pt x="8138" y="14835"/>
                      <a:pt x="10298" y="1224"/>
                    </a:cubicBezTo>
                    <a:cubicBezTo>
                      <a:pt x="12458" y="864"/>
                      <a:pt x="14690" y="432"/>
                      <a:pt x="16851" y="0"/>
                    </a:cubicBezTo>
                    <a:cubicBezTo>
                      <a:pt x="14834" y="13971"/>
                      <a:pt x="11450" y="28014"/>
                      <a:pt x="6841" y="41840"/>
                    </a:cubicBezTo>
                    <a:lnTo>
                      <a:pt x="6841" y="4184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E75CEE11-DDD8-16E2-0CF9-3DCAD5481965}"/>
                  </a:ext>
                </a:extLst>
              </p:cNvPr>
              <p:cNvSpPr/>
              <p:nvPr/>
            </p:nvSpPr>
            <p:spPr>
              <a:xfrm>
                <a:off x="8664558" y="5839890"/>
                <a:ext cx="12386" cy="40543"/>
              </a:xfrm>
              <a:custGeom>
                <a:avLst/>
                <a:gdLst>
                  <a:gd name="connsiteX0" fmla="*/ 6337 w 12386"/>
                  <a:gd name="connsiteY0" fmla="*/ 1296 h 40543"/>
                  <a:gd name="connsiteX1" fmla="*/ 0 w 12386"/>
                  <a:gd name="connsiteY1" fmla="*/ 0 h 40543"/>
                  <a:gd name="connsiteX2" fmla="*/ 5833 w 12386"/>
                  <a:gd name="connsiteY2" fmla="*/ 40112 h 40543"/>
                  <a:gd name="connsiteX3" fmla="*/ 12386 w 12386"/>
                  <a:gd name="connsiteY3" fmla="*/ 40544 h 40543"/>
                  <a:gd name="connsiteX4" fmla="*/ 6337 w 12386"/>
                  <a:gd name="connsiteY4" fmla="*/ 1296 h 40543"/>
                  <a:gd name="connsiteX5" fmla="*/ 6337 w 12386"/>
                  <a:gd name="connsiteY5" fmla="*/ 1296 h 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86" h="40543">
                    <a:moveTo>
                      <a:pt x="6337" y="1296"/>
                    </a:moveTo>
                    <a:cubicBezTo>
                      <a:pt x="4249" y="936"/>
                      <a:pt x="2160" y="504"/>
                      <a:pt x="0" y="0"/>
                    </a:cubicBezTo>
                    <a:cubicBezTo>
                      <a:pt x="720" y="13250"/>
                      <a:pt x="2592" y="26717"/>
                      <a:pt x="5833" y="40112"/>
                    </a:cubicBezTo>
                    <a:cubicBezTo>
                      <a:pt x="7993" y="40328"/>
                      <a:pt x="10225" y="40472"/>
                      <a:pt x="12386" y="40544"/>
                    </a:cubicBezTo>
                    <a:cubicBezTo>
                      <a:pt x="9146" y="27437"/>
                      <a:pt x="7129" y="14259"/>
                      <a:pt x="6337" y="1296"/>
                    </a:cubicBezTo>
                    <a:lnTo>
                      <a:pt x="6337" y="129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706445E1-4AA6-CFA9-2021-B147410BE7DA}"/>
                  </a:ext>
                </a:extLst>
              </p:cNvPr>
              <p:cNvSpPr/>
              <p:nvPr/>
            </p:nvSpPr>
            <p:spPr>
              <a:xfrm>
                <a:off x="8682489" y="5864086"/>
                <a:ext cx="17067" cy="38095"/>
              </a:xfrm>
              <a:custGeom>
                <a:avLst/>
                <a:gdLst>
                  <a:gd name="connsiteX0" fmla="*/ 6265 w 17067"/>
                  <a:gd name="connsiteY0" fmla="*/ 216 h 38095"/>
                  <a:gd name="connsiteX1" fmla="*/ 0 w 17067"/>
                  <a:gd name="connsiteY1" fmla="*/ 0 h 38095"/>
                  <a:gd name="connsiteX2" fmla="*/ 10586 w 17067"/>
                  <a:gd name="connsiteY2" fmla="*/ 38095 h 38095"/>
                  <a:gd name="connsiteX3" fmla="*/ 17067 w 17067"/>
                  <a:gd name="connsiteY3" fmla="*/ 37447 h 38095"/>
                  <a:gd name="connsiteX4" fmla="*/ 6337 w 17067"/>
                  <a:gd name="connsiteY4" fmla="*/ 216 h 38095"/>
                  <a:gd name="connsiteX5" fmla="*/ 6337 w 17067"/>
                  <a:gd name="connsiteY5" fmla="*/ 216 h 38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67" h="38095">
                    <a:moveTo>
                      <a:pt x="6265" y="216"/>
                    </a:moveTo>
                    <a:cubicBezTo>
                      <a:pt x="4177" y="216"/>
                      <a:pt x="2089" y="72"/>
                      <a:pt x="0" y="0"/>
                    </a:cubicBezTo>
                    <a:cubicBezTo>
                      <a:pt x="2304" y="12675"/>
                      <a:pt x="5833" y="25493"/>
                      <a:pt x="10586" y="38095"/>
                    </a:cubicBezTo>
                    <a:cubicBezTo>
                      <a:pt x="12747" y="37880"/>
                      <a:pt x="14907" y="37735"/>
                      <a:pt x="17067" y="37447"/>
                    </a:cubicBezTo>
                    <a:cubicBezTo>
                      <a:pt x="12242" y="25133"/>
                      <a:pt x="8641" y="12675"/>
                      <a:pt x="6337" y="216"/>
                    </a:cubicBezTo>
                    <a:lnTo>
                      <a:pt x="6337" y="21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ABF1B5CE-DE9E-0DAD-A51F-A9AD9C212831}"/>
                  </a:ext>
                </a:extLst>
              </p:cNvPr>
              <p:cNvSpPr/>
              <p:nvPr/>
            </p:nvSpPr>
            <p:spPr>
              <a:xfrm>
                <a:off x="8702869" y="5884034"/>
                <a:ext cx="21387" cy="36367"/>
              </a:xfrm>
              <a:custGeom>
                <a:avLst/>
                <a:gdLst>
                  <a:gd name="connsiteX0" fmla="*/ 6121 w 21387"/>
                  <a:gd name="connsiteY0" fmla="*/ 0 h 36367"/>
                  <a:gd name="connsiteX1" fmla="*/ 0 w 21387"/>
                  <a:gd name="connsiteY1" fmla="*/ 720 h 36367"/>
                  <a:gd name="connsiteX2" fmla="*/ 15123 w 21387"/>
                  <a:gd name="connsiteY2" fmla="*/ 36368 h 36367"/>
                  <a:gd name="connsiteX3" fmla="*/ 21388 w 21387"/>
                  <a:gd name="connsiteY3" fmla="*/ 34855 h 36367"/>
                  <a:gd name="connsiteX4" fmla="*/ 6193 w 21387"/>
                  <a:gd name="connsiteY4" fmla="*/ 0 h 36367"/>
                  <a:gd name="connsiteX5" fmla="*/ 6193 w 21387"/>
                  <a:gd name="connsiteY5" fmla="*/ 0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87" h="36367">
                    <a:moveTo>
                      <a:pt x="6121" y="0"/>
                    </a:moveTo>
                    <a:cubicBezTo>
                      <a:pt x="4105" y="288"/>
                      <a:pt x="2017" y="504"/>
                      <a:pt x="0" y="720"/>
                    </a:cubicBezTo>
                    <a:cubicBezTo>
                      <a:pt x="3817" y="12747"/>
                      <a:pt x="8786" y="24701"/>
                      <a:pt x="15123" y="36368"/>
                    </a:cubicBezTo>
                    <a:cubicBezTo>
                      <a:pt x="17211" y="35935"/>
                      <a:pt x="19300" y="35359"/>
                      <a:pt x="21388" y="34855"/>
                    </a:cubicBezTo>
                    <a:cubicBezTo>
                      <a:pt x="15123" y="23477"/>
                      <a:pt x="10010" y="11738"/>
                      <a:pt x="6193" y="0"/>
                    </a:cubicBezTo>
                    <a:lnTo>
                      <a:pt x="619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EB29AB0B-8173-242A-E599-70A138056CA0}"/>
                  </a:ext>
                </a:extLst>
              </p:cNvPr>
              <p:cNvSpPr/>
              <p:nvPr/>
            </p:nvSpPr>
            <p:spPr>
              <a:xfrm>
                <a:off x="8725337" y="5900309"/>
                <a:ext cx="25349" cy="34566"/>
              </a:xfrm>
              <a:custGeom>
                <a:avLst/>
                <a:gdLst>
                  <a:gd name="connsiteX0" fmla="*/ 5978 w 25349"/>
                  <a:gd name="connsiteY0" fmla="*/ 0 h 34566"/>
                  <a:gd name="connsiteX1" fmla="*/ 0 w 25349"/>
                  <a:gd name="connsiteY1" fmla="*/ 1657 h 34566"/>
                  <a:gd name="connsiteX2" fmla="*/ 19372 w 25349"/>
                  <a:gd name="connsiteY2" fmla="*/ 34567 h 34566"/>
                  <a:gd name="connsiteX3" fmla="*/ 25349 w 25349"/>
                  <a:gd name="connsiteY3" fmla="*/ 32191 h 34566"/>
                  <a:gd name="connsiteX4" fmla="*/ 5978 w 25349"/>
                  <a:gd name="connsiteY4" fmla="*/ 0 h 34566"/>
                  <a:gd name="connsiteX5" fmla="*/ 5978 w 25349"/>
                  <a:gd name="connsiteY5" fmla="*/ 0 h 3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49" h="34566">
                    <a:moveTo>
                      <a:pt x="5978" y="0"/>
                    </a:moveTo>
                    <a:cubicBezTo>
                      <a:pt x="4033" y="576"/>
                      <a:pt x="2017" y="1152"/>
                      <a:pt x="0" y="1657"/>
                    </a:cubicBezTo>
                    <a:cubicBezTo>
                      <a:pt x="5257" y="12891"/>
                      <a:pt x="11738" y="23981"/>
                      <a:pt x="19372" y="34567"/>
                    </a:cubicBezTo>
                    <a:cubicBezTo>
                      <a:pt x="21388" y="33775"/>
                      <a:pt x="23333" y="32983"/>
                      <a:pt x="25349" y="32191"/>
                    </a:cubicBezTo>
                    <a:cubicBezTo>
                      <a:pt x="17716" y="21821"/>
                      <a:pt x="11235" y="11018"/>
                      <a:pt x="5978" y="0"/>
                    </a:cubicBezTo>
                    <a:lnTo>
                      <a:pt x="5978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F3D0C3B2-57BF-79D3-0767-307C64F9EEC6}"/>
                  </a:ext>
                </a:extLst>
              </p:cNvPr>
              <p:cNvSpPr/>
              <p:nvPr/>
            </p:nvSpPr>
            <p:spPr>
              <a:xfrm>
                <a:off x="8749678" y="5913128"/>
                <a:ext cx="28805" cy="32262"/>
              </a:xfrm>
              <a:custGeom>
                <a:avLst/>
                <a:gdLst>
                  <a:gd name="connsiteX0" fmla="*/ 5617 w 28805"/>
                  <a:gd name="connsiteY0" fmla="*/ 0 h 32262"/>
                  <a:gd name="connsiteX1" fmla="*/ 0 w 28805"/>
                  <a:gd name="connsiteY1" fmla="*/ 2448 h 32262"/>
                  <a:gd name="connsiteX2" fmla="*/ 23260 w 28805"/>
                  <a:gd name="connsiteY2" fmla="*/ 32262 h 32262"/>
                  <a:gd name="connsiteX3" fmla="*/ 28806 w 28805"/>
                  <a:gd name="connsiteY3" fmla="*/ 29094 h 32262"/>
                  <a:gd name="connsiteX4" fmla="*/ 5617 w 28805"/>
                  <a:gd name="connsiteY4" fmla="*/ 0 h 32262"/>
                  <a:gd name="connsiteX5" fmla="*/ 5617 w 28805"/>
                  <a:gd name="connsiteY5" fmla="*/ 0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05" h="32262">
                    <a:moveTo>
                      <a:pt x="5617" y="0"/>
                    </a:moveTo>
                    <a:cubicBezTo>
                      <a:pt x="3745" y="864"/>
                      <a:pt x="1872" y="1656"/>
                      <a:pt x="0" y="2448"/>
                    </a:cubicBezTo>
                    <a:cubicBezTo>
                      <a:pt x="6626" y="12818"/>
                      <a:pt x="14331" y="22828"/>
                      <a:pt x="23260" y="32262"/>
                    </a:cubicBezTo>
                    <a:cubicBezTo>
                      <a:pt x="25133" y="31182"/>
                      <a:pt x="26933" y="30174"/>
                      <a:pt x="28806" y="29094"/>
                    </a:cubicBezTo>
                    <a:cubicBezTo>
                      <a:pt x="19948" y="19876"/>
                      <a:pt x="12171" y="10082"/>
                      <a:pt x="5617" y="0"/>
                    </a:cubicBezTo>
                    <a:lnTo>
                      <a:pt x="561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5A66D15E-0C9C-612D-E3C8-BF61E7046B1C}"/>
                  </a:ext>
                </a:extLst>
              </p:cNvPr>
              <p:cNvSpPr/>
              <p:nvPr/>
            </p:nvSpPr>
            <p:spPr>
              <a:xfrm>
                <a:off x="8775243" y="5922346"/>
                <a:ext cx="31901" cy="29669"/>
              </a:xfrm>
              <a:custGeom>
                <a:avLst/>
                <a:gdLst>
                  <a:gd name="connsiteX0" fmla="*/ 5185 w 31901"/>
                  <a:gd name="connsiteY0" fmla="*/ 72 h 29669"/>
                  <a:gd name="connsiteX1" fmla="*/ 0 w 31901"/>
                  <a:gd name="connsiteY1" fmla="*/ 3241 h 29669"/>
                  <a:gd name="connsiteX2" fmla="*/ 26861 w 31901"/>
                  <a:gd name="connsiteY2" fmla="*/ 29670 h 29669"/>
                  <a:gd name="connsiteX3" fmla="*/ 31902 w 31901"/>
                  <a:gd name="connsiteY3" fmla="*/ 25781 h 29669"/>
                  <a:gd name="connsiteX4" fmla="*/ 5257 w 31901"/>
                  <a:gd name="connsiteY4" fmla="*/ 0 h 29669"/>
                  <a:gd name="connsiteX5" fmla="*/ 5257 w 31901"/>
                  <a:gd name="connsiteY5" fmla="*/ 0 h 2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01" h="29669">
                    <a:moveTo>
                      <a:pt x="5185" y="72"/>
                    </a:moveTo>
                    <a:cubicBezTo>
                      <a:pt x="3457" y="1152"/>
                      <a:pt x="1728" y="2232"/>
                      <a:pt x="0" y="3241"/>
                    </a:cubicBezTo>
                    <a:cubicBezTo>
                      <a:pt x="7849" y="12602"/>
                      <a:pt x="16779" y="21461"/>
                      <a:pt x="26861" y="29670"/>
                    </a:cubicBezTo>
                    <a:cubicBezTo>
                      <a:pt x="28589" y="28446"/>
                      <a:pt x="30246" y="27077"/>
                      <a:pt x="31902" y="25781"/>
                    </a:cubicBezTo>
                    <a:cubicBezTo>
                      <a:pt x="21964" y="17788"/>
                      <a:pt x="13034" y="9146"/>
                      <a:pt x="5257" y="0"/>
                    </a:cubicBezTo>
                    <a:lnTo>
                      <a:pt x="525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AF43799C-04F5-5173-CBBF-93E16FBAEB1E}"/>
                  </a:ext>
                </a:extLst>
              </p:cNvPr>
              <p:cNvSpPr/>
              <p:nvPr/>
            </p:nvSpPr>
            <p:spPr>
              <a:xfrm>
                <a:off x="8801744" y="5928251"/>
                <a:ext cx="34422" cy="26573"/>
              </a:xfrm>
              <a:custGeom>
                <a:avLst/>
                <a:gdLst>
                  <a:gd name="connsiteX0" fmla="*/ 4753 w 34422"/>
                  <a:gd name="connsiteY0" fmla="*/ 72 h 26573"/>
                  <a:gd name="connsiteX1" fmla="*/ 0 w 34422"/>
                  <a:gd name="connsiteY1" fmla="*/ 3889 h 26573"/>
                  <a:gd name="connsiteX2" fmla="*/ 29958 w 34422"/>
                  <a:gd name="connsiteY2" fmla="*/ 26573 h 26573"/>
                  <a:gd name="connsiteX3" fmla="*/ 34423 w 34422"/>
                  <a:gd name="connsiteY3" fmla="*/ 22036 h 26573"/>
                  <a:gd name="connsiteX4" fmla="*/ 4681 w 34422"/>
                  <a:gd name="connsiteY4" fmla="*/ 0 h 26573"/>
                  <a:gd name="connsiteX5" fmla="*/ 4681 w 34422"/>
                  <a:gd name="connsiteY5" fmla="*/ 0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2" h="26573">
                    <a:moveTo>
                      <a:pt x="4753" y="72"/>
                    </a:moveTo>
                    <a:cubicBezTo>
                      <a:pt x="3241" y="1368"/>
                      <a:pt x="1657" y="2664"/>
                      <a:pt x="0" y="3889"/>
                    </a:cubicBezTo>
                    <a:cubicBezTo>
                      <a:pt x="8930" y="12098"/>
                      <a:pt x="18940" y="19732"/>
                      <a:pt x="29958" y="26573"/>
                    </a:cubicBezTo>
                    <a:cubicBezTo>
                      <a:pt x="31470" y="25061"/>
                      <a:pt x="32983" y="23621"/>
                      <a:pt x="34423" y="22036"/>
                    </a:cubicBezTo>
                    <a:cubicBezTo>
                      <a:pt x="23477" y="15411"/>
                      <a:pt x="13539" y="7993"/>
                      <a:pt x="4681" y="0"/>
                    </a:cubicBezTo>
                    <a:lnTo>
                      <a:pt x="46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B4BF118E-2174-806C-DA4C-B8DE82EE3858}"/>
                  </a:ext>
                </a:extLst>
              </p:cNvPr>
              <p:cNvSpPr/>
              <p:nvPr/>
            </p:nvSpPr>
            <p:spPr>
              <a:xfrm>
                <a:off x="8828822" y="5930699"/>
                <a:ext cx="36583" cy="23044"/>
              </a:xfrm>
              <a:custGeom>
                <a:avLst/>
                <a:gdLst>
                  <a:gd name="connsiteX0" fmla="*/ 4177 w 36583"/>
                  <a:gd name="connsiteY0" fmla="*/ 72 h 23044"/>
                  <a:gd name="connsiteX1" fmla="*/ 0 w 36583"/>
                  <a:gd name="connsiteY1" fmla="*/ 4465 h 23044"/>
                  <a:gd name="connsiteX2" fmla="*/ 32695 w 36583"/>
                  <a:gd name="connsiteY2" fmla="*/ 23045 h 23044"/>
                  <a:gd name="connsiteX3" fmla="*/ 36584 w 36583"/>
                  <a:gd name="connsiteY3" fmla="*/ 18004 h 23044"/>
                  <a:gd name="connsiteX4" fmla="*/ 4249 w 36583"/>
                  <a:gd name="connsiteY4" fmla="*/ 0 h 23044"/>
                  <a:gd name="connsiteX5" fmla="*/ 4249 w 36583"/>
                  <a:gd name="connsiteY5" fmla="*/ 0 h 2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83" h="23044">
                    <a:moveTo>
                      <a:pt x="4177" y="72"/>
                    </a:moveTo>
                    <a:cubicBezTo>
                      <a:pt x="2809" y="1584"/>
                      <a:pt x="1441" y="3024"/>
                      <a:pt x="0" y="4465"/>
                    </a:cubicBezTo>
                    <a:cubicBezTo>
                      <a:pt x="9938" y="11450"/>
                      <a:pt x="20884" y="17715"/>
                      <a:pt x="32695" y="23045"/>
                    </a:cubicBezTo>
                    <a:cubicBezTo>
                      <a:pt x="33991" y="21388"/>
                      <a:pt x="35287" y="19732"/>
                      <a:pt x="36584" y="18004"/>
                    </a:cubicBezTo>
                    <a:cubicBezTo>
                      <a:pt x="24845" y="12818"/>
                      <a:pt x="14043" y="6769"/>
                      <a:pt x="4249" y="0"/>
                    </a:cubicBezTo>
                    <a:lnTo>
                      <a:pt x="4249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8A2B6D16-C254-D28E-D9C2-E362C3574A1B}"/>
                  </a:ext>
                </a:extLst>
              </p:cNvPr>
              <p:cNvSpPr/>
              <p:nvPr/>
            </p:nvSpPr>
            <p:spPr>
              <a:xfrm>
                <a:off x="8856043" y="5929691"/>
                <a:ext cx="38095" cy="19083"/>
              </a:xfrm>
              <a:custGeom>
                <a:avLst/>
                <a:gdLst>
                  <a:gd name="connsiteX0" fmla="*/ 3529 w 38095"/>
                  <a:gd name="connsiteY0" fmla="*/ 0 h 19083"/>
                  <a:gd name="connsiteX1" fmla="*/ 0 w 38095"/>
                  <a:gd name="connsiteY1" fmla="*/ 4897 h 19083"/>
                  <a:gd name="connsiteX2" fmla="*/ 34927 w 38095"/>
                  <a:gd name="connsiteY2" fmla="*/ 19084 h 19083"/>
                  <a:gd name="connsiteX3" fmla="*/ 38096 w 38095"/>
                  <a:gd name="connsiteY3" fmla="*/ 13611 h 19083"/>
                  <a:gd name="connsiteX4" fmla="*/ 3529 w 38095"/>
                  <a:gd name="connsiteY4" fmla="*/ 0 h 19083"/>
                  <a:gd name="connsiteX5" fmla="*/ 3529 w 38095"/>
                  <a:gd name="connsiteY5" fmla="*/ 0 h 1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95" h="19083">
                    <a:moveTo>
                      <a:pt x="3529" y="0"/>
                    </a:moveTo>
                    <a:cubicBezTo>
                      <a:pt x="2376" y="1656"/>
                      <a:pt x="1225" y="3313"/>
                      <a:pt x="0" y="4897"/>
                    </a:cubicBezTo>
                    <a:cubicBezTo>
                      <a:pt x="10730" y="10514"/>
                      <a:pt x="22468" y="15339"/>
                      <a:pt x="34927" y="19084"/>
                    </a:cubicBezTo>
                    <a:cubicBezTo>
                      <a:pt x="36007" y="17284"/>
                      <a:pt x="37087" y="15411"/>
                      <a:pt x="38096" y="13611"/>
                    </a:cubicBezTo>
                    <a:cubicBezTo>
                      <a:pt x="25781" y="10010"/>
                      <a:pt x="14187" y="5473"/>
                      <a:pt x="3529" y="0"/>
                    </a:cubicBezTo>
                    <a:lnTo>
                      <a:pt x="3529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A05163E3-A15C-ECA6-354F-4768B8B22DF0}"/>
                  </a:ext>
                </a:extLst>
              </p:cNvPr>
              <p:cNvSpPr/>
              <p:nvPr/>
            </p:nvSpPr>
            <p:spPr>
              <a:xfrm>
                <a:off x="8882976" y="5925226"/>
                <a:ext cx="39104" cy="14762"/>
              </a:xfrm>
              <a:custGeom>
                <a:avLst/>
                <a:gdLst>
                  <a:gd name="connsiteX0" fmla="*/ 2881 w 39104"/>
                  <a:gd name="connsiteY0" fmla="*/ 0 h 14762"/>
                  <a:gd name="connsiteX1" fmla="*/ 0 w 39104"/>
                  <a:gd name="connsiteY1" fmla="*/ 5329 h 14762"/>
                  <a:gd name="connsiteX2" fmla="*/ 36655 w 39104"/>
                  <a:gd name="connsiteY2" fmla="*/ 14763 h 14762"/>
                  <a:gd name="connsiteX3" fmla="*/ 39104 w 39104"/>
                  <a:gd name="connsiteY3" fmla="*/ 8858 h 14762"/>
                  <a:gd name="connsiteX4" fmla="*/ 2953 w 39104"/>
                  <a:gd name="connsiteY4" fmla="*/ 0 h 14762"/>
                  <a:gd name="connsiteX5" fmla="*/ 2953 w 39104"/>
                  <a:gd name="connsiteY5" fmla="*/ 0 h 1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4" h="14762">
                    <a:moveTo>
                      <a:pt x="2881" y="0"/>
                    </a:moveTo>
                    <a:cubicBezTo>
                      <a:pt x="1945" y="1800"/>
                      <a:pt x="1008" y="3601"/>
                      <a:pt x="0" y="5329"/>
                    </a:cubicBezTo>
                    <a:cubicBezTo>
                      <a:pt x="11450" y="9506"/>
                      <a:pt x="23693" y="12747"/>
                      <a:pt x="36655" y="14763"/>
                    </a:cubicBezTo>
                    <a:cubicBezTo>
                      <a:pt x="37519" y="12818"/>
                      <a:pt x="38312" y="10874"/>
                      <a:pt x="39104" y="8858"/>
                    </a:cubicBezTo>
                    <a:cubicBezTo>
                      <a:pt x="26357" y="6985"/>
                      <a:pt x="14259" y="3961"/>
                      <a:pt x="2953" y="0"/>
                    </a:cubicBezTo>
                    <a:lnTo>
                      <a:pt x="295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C363356C-76CF-7C5D-051A-866E81C6F6E4}"/>
                  </a:ext>
                </a:extLst>
              </p:cNvPr>
              <p:cNvSpPr/>
              <p:nvPr/>
            </p:nvSpPr>
            <p:spPr>
              <a:xfrm>
                <a:off x="8909190" y="5917233"/>
                <a:ext cx="39463" cy="10009"/>
              </a:xfrm>
              <a:custGeom>
                <a:avLst/>
                <a:gdLst>
                  <a:gd name="connsiteX0" fmla="*/ 2161 w 39463"/>
                  <a:gd name="connsiteY0" fmla="*/ 0 h 10009"/>
                  <a:gd name="connsiteX1" fmla="*/ 0 w 39463"/>
                  <a:gd name="connsiteY1" fmla="*/ 5689 h 10009"/>
                  <a:gd name="connsiteX2" fmla="*/ 37807 w 39463"/>
                  <a:gd name="connsiteY2" fmla="*/ 10010 h 10009"/>
                  <a:gd name="connsiteX3" fmla="*/ 39464 w 39463"/>
                  <a:gd name="connsiteY3" fmla="*/ 3817 h 10009"/>
                  <a:gd name="connsiteX4" fmla="*/ 2161 w 39463"/>
                  <a:gd name="connsiteY4" fmla="*/ 0 h 10009"/>
                  <a:gd name="connsiteX5" fmla="*/ 2161 w 39463"/>
                  <a:gd name="connsiteY5" fmla="*/ 0 h 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63" h="10009">
                    <a:moveTo>
                      <a:pt x="2161" y="0"/>
                    </a:moveTo>
                    <a:cubicBezTo>
                      <a:pt x="1440" y="1872"/>
                      <a:pt x="792" y="3817"/>
                      <a:pt x="0" y="5689"/>
                    </a:cubicBezTo>
                    <a:cubicBezTo>
                      <a:pt x="11955" y="8281"/>
                      <a:pt x="24629" y="9794"/>
                      <a:pt x="37807" y="10010"/>
                    </a:cubicBezTo>
                    <a:cubicBezTo>
                      <a:pt x="38383" y="7921"/>
                      <a:pt x="38960" y="5905"/>
                      <a:pt x="39464" y="3817"/>
                    </a:cubicBezTo>
                    <a:cubicBezTo>
                      <a:pt x="26430" y="3817"/>
                      <a:pt x="13970" y="2448"/>
                      <a:pt x="2161" y="0"/>
                    </a:cubicBezTo>
                    <a:lnTo>
                      <a:pt x="216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75E21C6F-63DE-E766-A4B0-A972F1FA308F}"/>
                  </a:ext>
                </a:extLst>
              </p:cNvPr>
              <p:cNvSpPr/>
              <p:nvPr/>
            </p:nvSpPr>
            <p:spPr>
              <a:xfrm>
                <a:off x="8934467" y="5904342"/>
                <a:ext cx="39247" cy="8015"/>
              </a:xfrm>
              <a:custGeom>
                <a:avLst/>
                <a:gdLst>
                  <a:gd name="connsiteX0" fmla="*/ 1440 w 39247"/>
                  <a:gd name="connsiteY0" fmla="*/ 1512 h 8015"/>
                  <a:gd name="connsiteX1" fmla="*/ 0 w 39247"/>
                  <a:gd name="connsiteY1" fmla="*/ 7490 h 8015"/>
                  <a:gd name="connsiteX2" fmla="*/ 38383 w 39247"/>
                  <a:gd name="connsiteY2" fmla="*/ 6409 h 8015"/>
                  <a:gd name="connsiteX3" fmla="*/ 39247 w 39247"/>
                  <a:gd name="connsiteY3" fmla="*/ 0 h 8015"/>
                  <a:gd name="connsiteX4" fmla="*/ 1440 w 39247"/>
                  <a:gd name="connsiteY4" fmla="*/ 1512 h 8015"/>
                  <a:gd name="connsiteX5" fmla="*/ 1440 w 39247"/>
                  <a:gd name="connsiteY5" fmla="*/ 1512 h 8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47" h="8015">
                    <a:moveTo>
                      <a:pt x="1440" y="1512"/>
                    </a:moveTo>
                    <a:cubicBezTo>
                      <a:pt x="1008" y="3529"/>
                      <a:pt x="504" y="5473"/>
                      <a:pt x="0" y="7490"/>
                    </a:cubicBezTo>
                    <a:cubicBezTo>
                      <a:pt x="12314" y="8426"/>
                      <a:pt x="25133" y="8138"/>
                      <a:pt x="38383" y="6409"/>
                    </a:cubicBezTo>
                    <a:cubicBezTo>
                      <a:pt x="38744" y="4249"/>
                      <a:pt x="38960" y="2089"/>
                      <a:pt x="39247" y="0"/>
                    </a:cubicBezTo>
                    <a:cubicBezTo>
                      <a:pt x="26213" y="1872"/>
                      <a:pt x="13539" y="2305"/>
                      <a:pt x="1440" y="1512"/>
                    </a:cubicBezTo>
                    <a:lnTo>
                      <a:pt x="1440" y="151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907D6AF5-88D5-94D8-1E00-A9F462F40E7E}"/>
                  </a:ext>
                </a:extLst>
              </p:cNvPr>
              <p:cNvSpPr/>
              <p:nvPr/>
            </p:nvSpPr>
            <p:spPr>
              <a:xfrm>
                <a:off x="8958232" y="5883746"/>
                <a:ext cx="38311" cy="13394"/>
              </a:xfrm>
              <a:custGeom>
                <a:avLst/>
                <a:gdLst>
                  <a:gd name="connsiteX0" fmla="*/ 648 w 38311"/>
                  <a:gd name="connsiteY0" fmla="*/ 7201 h 13394"/>
                  <a:gd name="connsiteX1" fmla="*/ 0 w 38311"/>
                  <a:gd name="connsiteY1" fmla="*/ 13395 h 13394"/>
                  <a:gd name="connsiteX2" fmla="*/ 38311 w 38311"/>
                  <a:gd name="connsiteY2" fmla="*/ 6554 h 13394"/>
                  <a:gd name="connsiteX3" fmla="*/ 38311 w 38311"/>
                  <a:gd name="connsiteY3" fmla="*/ 0 h 13394"/>
                  <a:gd name="connsiteX4" fmla="*/ 576 w 38311"/>
                  <a:gd name="connsiteY4" fmla="*/ 7274 h 13394"/>
                  <a:gd name="connsiteX5" fmla="*/ 576 w 38311"/>
                  <a:gd name="connsiteY5" fmla="*/ 7274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1" h="13394">
                    <a:moveTo>
                      <a:pt x="648" y="7201"/>
                    </a:moveTo>
                    <a:cubicBezTo>
                      <a:pt x="432" y="9218"/>
                      <a:pt x="287" y="11306"/>
                      <a:pt x="0" y="13395"/>
                    </a:cubicBezTo>
                    <a:cubicBezTo>
                      <a:pt x="12386" y="12530"/>
                      <a:pt x="25276" y="10298"/>
                      <a:pt x="38311" y="6554"/>
                    </a:cubicBezTo>
                    <a:cubicBezTo>
                      <a:pt x="38311" y="4393"/>
                      <a:pt x="38311" y="2160"/>
                      <a:pt x="38311" y="0"/>
                    </a:cubicBezTo>
                    <a:cubicBezTo>
                      <a:pt x="25492" y="3889"/>
                      <a:pt x="12818" y="6265"/>
                      <a:pt x="576" y="7274"/>
                    </a:cubicBezTo>
                    <a:lnTo>
                      <a:pt x="576" y="72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370D554F-877E-B141-B965-B2DB00C1AB15}"/>
                  </a:ext>
                </a:extLst>
              </p:cNvPr>
              <p:cNvSpPr/>
              <p:nvPr/>
            </p:nvSpPr>
            <p:spPr>
              <a:xfrm>
                <a:off x="8980051" y="5859333"/>
                <a:ext cx="37735" cy="19588"/>
              </a:xfrm>
              <a:custGeom>
                <a:avLst/>
                <a:gdLst>
                  <a:gd name="connsiteX0" fmla="*/ 0 w 37735"/>
                  <a:gd name="connsiteY0" fmla="*/ 13323 h 19588"/>
                  <a:gd name="connsiteX1" fmla="*/ 144 w 37735"/>
                  <a:gd name="connsiteY1" fmla="*/ 19588 h 19588"/>
                  <a:gd name="connsiteX2" fmla="*/ 37735 w 37735"/>
                  <a:gd name="connsiteY2" fmla="*/ 6626 h 19588"/>
                  <a:gd name="connsiteX3" fmla="*/ 36943 w 37735"/>
                  <a:gd name="connsiteY3" fmla="*/ 0 h 19588"/>
                  <a:gd name="connsiteX4" fmla="*/ 0 w 37735"/>
                  <a:gd name="connsiteY4" fmla="*/ 13323 h 19588"/>
                  <a:gd name="connsiteX5" fmla="*/ 0 w 37735"/>
                  <a:gd name="connsiteY5" fmla="*/ 13323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9588">
                    <a:moveTo>
                      <a:pt x="0" y="13323"/>
                    </a:moveTo>
                    <a:cubicBezTo>
                      <a:pt x="72" y="15411"/>
                      <a:pt x="144" y="17499"/>
                      <a:pt x="144" y="19588"/>
                    </a:cubicBezTo>
                    <a:cubicBezTo>
                      <a:pt x="12458" y="16779"/>
                      <a:pt x="25133" y="12530"/>
                      <a:pt x="37735" y="6626"/>
                    </a:cubicBezTo>
                    <a:cubicBezTo>
                      <a:pt x="37520" y="4393"/>
                      <a:pt x="37232" y="2161"/>
                      <a:pt x="36943" y="0"/>
                    </a:cubicBezTo>
                    <a:cubicBezTo>
                      <a:pt x="24557" y="6049"/>
                      <a:pt x="12171" y="10442"/>
                      <a:pt x="0" y="13323"/>
                    </a:cubicBezTo>
                    <a:lnTo>
                      <a:pt x="0" y="1332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66" name="Rectangle 1765">
              <a:extLst>
                <a:ext uri="{FF2B5EF4-FFF2-40B4-BE49-F238E27FC236}">
                  <a16:creationId xmlns:a16="http://schemas.microsoft.com/office/drawing/2014/main" id="{C16BB6C8-E14E-4CF4-D041-F3B8075AA78D}"/>
                </a:ext>
              </a:extLst>
            </p:cNvPr>
            <p:cNvSpPr/>
            <p:nvPr/>
          </p:nvSpPr>
          <p:spPr>
            <a:xfrm>
              <a:off x="2746699" y="3939760"/>
              <a:ext cx="2237657" cy="525766"/>
            </a:xfrm>
            <a:prstGeom prst="rect">
              <a:avLst/>
            </a:prstGeom>
            <a:solidFill>
              <a:srgbClr val="236C6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2400" dirty="0">
                  <a:solidFill>
                    <a:srgbClr val="D5F8F9"/>
                  </a:solidFill>
                  <a:latin typeface="Congenial Black" panose="02000503040000020004" pitchFamily="2" charset="0"/>
                </a:rPr>
                <a:t>TICKETS HERE</a:t>
              </a:r>
            </a:p>
          </p:txBody>
        </p:sp>
      </p:grpSp>
      <p:sp>
        <p:nvSpPr>
          <p:cNvPr id="1699" name="Freeform: Shape 1698">
            <a:extLst>
              <a:ext uri="{FF2B5EF4-FFF2-40B4-BE49-F238E27FC236}">
                <a16:creationId xmlns:a16="http://schemas.microsoft.com/office/drawing/2014/main" id="{5A18800D-EBD9-2F65-EC59-EE3447AF867E}"/>
              </a:ext>
            </a:extLst>
          </p:cNvPr>
          <p:cNvSpPr/>
          <p:nvPr/>
        </p:nvSpPr>
        <p:spPr>
          <a:xfrm>
            <a:off x="3615852" y="965562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>
              <a:highlight>
                <a:srgbClr val="FFC20E"/>
              </a:highlight>
            </a:endParaRPr>
          </a:p>
        </p:txBody>
      </p:sp>
      <p:sp>
        <p:nvSpPr>
          <p:cNvPr id="1700" name="Freeform: Shape 1699">
            <a:extLst>
              <a:ext uri="{FF2B5EF4-FFF2-40B4-BE49-F238E27FC236}">
                <a16:creationId xmlns:a16="http://schemas.microsoft.com/office/drawing/2014/main" id="{F16A0A9C-39BD-6CA0-6DCF-402008DB756B}"/>
              </a:ext>
            </a:extLst>
          </p:cNvPr>
          <p:cNvSpPr/>
          <p:nvPr/>
        </p:nvSpPr>
        <p:spPr>
          <a:xfrm rot="3784353">
            <a:off x="4568898" y="1335116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>
              <a:highlight>
                <a:srgbClr val="FFC20E"/>
              </a:highlight>
            </a:endParaRPr>
          </a:p>
        </p:txBody>
      </p:sp>
      <p:sp>
        <p:nvSpPr>
          <p:cNvPr id="1701" name="Freeform: Shape 1700">
            <a:extLst>
              <a:ext uri="{FF2B5EF4-FFF2-40B4-BE49-F238E27FC236}">
                <a16:creationId xmlns:a16="http://schemas.microsoft.com/office/drawing/2014/main" id="{24C16704-A469-88DE-CC76-046940528DAD}"/>
              </a:ext>
            </a:extLst>
          </p:cNvPr>
          <p:cNvSpPr/>
          <p:nvPr/>
        </p:nvSpPr>
        <p:spPr>
          <a:xfrm rot="204464">
            <a:off x="5082068" y="1854188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>
              <a:highlight>
                <a:srgbClr val="FFC20E"/>
              </a:highlight>
            </a:endParaRPr>
          </a:p>
        </p:txBody>
      </p:sp>
      <p:sp>
        <p:nvSpPr>
          <p:cNvPr id="1702" name="Freeform: Shape 1701">
            <a:extLst>
              <a:ext uri="{FF2B5EF4-FFF2-40B4-BE49-F238E27FC236}">
                <a16:creationId xmlns:a16="http://schemas.microsoft.com/office/drawing/2014/main" id="{3F45C651-DC95-C613-765B-F34C1F087D2F}"/>
              </a:ext>
            </a:extLst>
          </p:cNvPr>
          <p:cNvSpPr/>
          <p:nvPr/>
        </p:nvSpPr>
        <p:spPr>
          <a:xfrm rot="19173938">
            <a:off x="5637642" y="2493755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 dirty="0">
              <a:highlight>
                <a:srgbClr val="FFC20E"/>
              </a:highlight>
            </a:endParaRPr>
          </a:p>
        </p:txBody>
      </p:sp>
      <p:sp>
        <p:nvSpPr>
          <p:cNvPr id="1703" name="Freeform: Shape 1702">
            <a:extLst>
              <a:ext uri="{FF2B5EF4-FFF2-40B4-BE49-F238E27FC236}">
                <a16:creationId xmlns:a16="http://schemas.microsoft.com/office/drawing/2014/main" id="{9EA3069F-1A88-59EE-89DE-902B979A0AA7}"/>
              </a:ext>
            </a:extLst>
          </p:cNvPr>
          <p:cNvSpPr/>
          <p:nvPr/>
        </p:nvSpPr>
        <p:spPr>
          <a:xfrm rot="19173938">
            <a:off x="2920373" y="1516347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 dirty="0">
              <a:highlight>
                <a:srgbClr val="FFC20E"/>
              </a:highlight>
            </a:endParaRPr>
          </a:p>
        </p:txBody>
      </p:sp>
      <p:sp>
        <p:nvSpPr>
          <p:cNvPr id="1704" name="Freeform: Shape 1703">
            <a:extLst>
              <a:ext uri="{FF2B5EF4-FFF2-40B4-BE49-F238E27FC236}">
                <a16:creationId xmlns:a16="http://schemas.microsoft.com/office/drawing/2014/main" id="{662325AE-3422-D054-35B1-372ED589F95B}"/>
              </a:ext>
            </a:extLst>
          </p:cNvPr>
          <p:cNvSpPr/>
          <p:nvPr/>
        </p:nvSpPr>
        <p:spPr>
          <a:xfrm>
            <a:off x="2166723" y="1907574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 dirty="0">
              <a:highlight>
                <a:srgbClr val="FFC20E"/>
              </a:highlight>
            </a:endParaRPr>
          </a:p>
        </p:txBody>
      </p:sp>
      <p:sp>
        <p:nvSpPr>
          <p:cNvPr id="1705" name="Freeform: Shape 1704">
            <a:extLst>
              <a:ext uri="{FF2B5EF4-FFF2-40B4-BE49-F238E27FC236}">
                <a16:creationId xmlns:a16="http://schemas.microsoft.com/office/drawing/2014/main" id="{B6C2B957-F2B4-6307-2B4A-0E09CDCC522A}"/>
              </a:ext>
            </a:extLst>
          </p:cNvPr>
          <p:cNvSpPr/>
          <p:nvPr/>
        </p:nvSpPr>
        <p:spPr>
          <a:xfrm rot="18947504">
            <a:off x="1392692" y="2616147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 dirty="0">
              <a:highlight>
                <a:srgbClr val="FFC20E"/>
              </a:highlight>
            </a:endParaRPr>
          </a:p>
        </p:txBody>
      </p: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16F30000-C5C7-0E48-464B-9B8B57EC9B45}"/>
              </a:ext>
            </a:extLst>
          </p:cNvPr>
          <p:cNvGrpSpPr/>
          <p:nvPr/>
        </p:nvGrpSpPr>
        <p:grpSpPr>
          <a:xfrm>
            <a:off x="1777198" y="6025142"/>
            <a:ext cx="451292" cy="629782"/>
            <a:chOff x="8098033" y="4884801"/>
            <a:chExt cx="970978" cy="1355007"/>
          </a:xfrm>
        </p:grpSpPr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182A95A5-7DED-F2FD-B635-2B00E891B521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F4682571-C996-8029-3EDB-91C7C59A37B3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57" name="Group 1956">
            <a:extLst>
              <a:ext uri="{FF2B5EF4-FFF2-40B4-BE49-F238E27FC236}">
                <a16:creationId xmlns:a16="http://schemas.microsoft.com/office/drawing/2014/main" id="{91D1725D-114F-26E4-4CB4-99C6738AB917}"/>
              </a:ext>
            </a:extLst>
          </p:cNvPr>
          <p:cNvGrpSpPr/>
          <p:nvPr/>
        </p:nvGrpSpPr>
        <p:grpSpPr>
          <a:xfrm>
            <a:off x="1742682" y="5477748"/>
            <a:ext cx="536070" cy="536070"/>
            <a:chOff x="8017727" y="4067183"/>
            <a:chExt cx="1153383" cy="1153383"/>
          </a:xfrm>
        </p:grpSpPr>
        <p:grpSp>
          <p:nvGrpSpPr>
            <p:cNvPr id="1958" name="Graphic 6">
              <a:extLst>
                <a:ext uri="{FF2B5EF4-FFF2-40B4-BE49-F238E27FC236}">
                  <a16:creationId xmlns:a16="http://schemas.microsoft.com/office/drawing/2014/main" id="{5C5E8B70-B2B9-2E21-8A9F-ACFCA8E009DF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1964" name="Freeform: Shape 1963">
                <a:extLst>
                  <a:ext uri="{FF2B5EF4-FFF2-40B4-BE49-F238E27FC236}">
                    <a16:creationId xmlns:a16="http://schemas.microsoft.com/office/drawing/2014/main" id="{5F661A72-8C9F-26C6-DAF7-95A758808619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965" name="Freeform: Shape 1964">
                <a:extLst>
                  <a:ext uri="{FF2B5EF4-FFF2-40B4-BE49-F238E27FC236}">
                    <a16:creationId xmlns:a16="http://schemas.microsoft.com/office/drawing/2014/main" id="{28C56BD3-AC47-1582-33D6-E8081B752AB1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59" name="Graphic 6">
              <a:extLst>
                <a:ext uri="{FF2B5EF4-FFF2-40B4-BE49-F238E27FC236}">
                  <a16:creationId xmlns:a16="http://schemas.microsoft.com/office/drawing/2014/main" id="{7E63CCB6-31BD-CD83-1BB3-6E9ACA801C3F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1962" name="Freeform: Shape 1961">
                <a:extLst>
                  <a:ext uri="{FF2B5EF4-FFF2-40B4-BE49-F238E27FC236}">
                    <a16:creationId xmlns:a16="http://schemas.microsoft.com/office/drawing/2014/main" id="{64255059-B3C0-AED0-12B9-62019B47547E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3" name="Freeform: Shape 1962">
                <a:extLst>
                  <a:ext uri="{FF2B5EF4-FFF2-40B4-BE49-F238E27FC236}">
                    <a16:creationId xmlns:a16="http://schemas.microsoft.com/office/drawing/2014/main" id="{7F282F5B-E563-0C0C-EF2C-91FEB8B9FFCB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85220384-21F0-DB60-BD70-632825D5E47E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B89BAC45-DD6E-8D60-E5C0-376950293D60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1966" name="Group 1965">
            <a:extLst>
              <a:ext uri="{FF2B5EF4-FFF2-40B4-BE49-F238E27FC236}">
                <a16:creationId xmlns:a16="http://schemas.microsoft.com/office/drawing/2014/main" id="{9C4E25F8-585D-EBEB-88E4-8F45FB84CB3B}"/>
              </a:ext>
            </a:extLst>
          </p:cNvPr>
          <p:cNvGrpSpPr/>
          <p:nvPr/>
        </p:nvGrpSpPr>
        <p:grpSpPr>
          <a:xfrm>
            <a:off x="2652170" y="6025142"/>
            <a:ext cx="451292" cy="629782"/>
            <a:chOff x="8098033" y="4884801"/>
            <a:chExt cx="970978" cy="1355007"/>
          </a:xfrm>
        </p:grpSpPr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BFB079B4-B2DA-0951-E2F3-3C689CB2C5C8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4EDC7DA5-6426-DEEC-002C-3D6DB72336EE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69" name="Group 1968">
            <a:extLst>
              <a:ext uri="{FF2B5EF4-FFF2-40B4-BE49-F238E27FC236}">
                <a16:creationId xmlns:a16="http://schemas.microsoft.com/office/drawing/2014/main" id="{B6B0856E-EF9E-353F-677F-5CEA148E0F29}"/>
              </a:ext>
            </a:extLst>
          </p:cNvPr>
          <p:cNvGrpSpPr/>
          <p:nvPr/>
        </p:nvGrpSpPr>
        <p:grpSpPr>
          <a:xfrm>
            <a:off x="2617654" y="5477748"/>
            <a:ext cx="536070" cy="536070"/>
            <a:chOff x="8017727" y="4067183"/>
            <a:chExt cx="1153383" cy="1153383"/>
          </a:xfrm>
        </p:grpSpPr>
        <p:grpSp>
          <p:nvGrpSpPr>
            <p:cNvPr id="1970" name="Graphic 6">
              <a:extLst>
                <a:ext uri="{FF2B5EF4-FFF2-40B4-BE49-F238E27FC236}">
                  <a16:creationId xmlns:a16="http://schemas.microsoft.com/office/drawing/2014/main" id="{35E56EF0-D09F-7307-AFEB-3F38C027781E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1976" name="Freeform: Shape 1975">
                <a:extLst>
                  <a:ext uri="{FF2B5EF4-FFF2-40B4-BE49-F238E27FC236}">
                    <a16:creationId xmlns:a16="http://schemas.microsoft.com/office/drawing/2014/main" id="{2AE1933E-DD92-F856-4A96-5291D9FEC217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FFC00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977" name="Freeform: Shape 1976">
                <a:extLst>
                  <a:ext uri="{FF2B5EF4-FFF2-40B4-BE49-F238E27FC236}">
                    <a16:creationId xmlns:a16="http://schemas.microsoft.com/office/drawing/2014/main" id="{44719263-9E12-39F0-D10F-807503452DA4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71" name="Graphic 6">
              <a:extLst>
                <a:ext uri="{FF2B5EF4-FFF2-40B4-BE49-F238E27FC236}">
                  <a16:creationId xmlns:a16="http://schemas.microsoft.com/office/drawing/2014/main" id="{8CD5CDBB-9E00-EBE9-2937-6CA0E126B827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1974" name="Freeform: Shape 1973">
                <a:extLst>
                  <a:ext uri="{FF2B5EF4-FFF2-40B4-BE49-F238E27FC236}">
                    <a16:creationId xmlns:a16="http://schemas.microsoft.com/office/drawing/2014/main" id="{855F1EF2-4B5D-F969-46CD-AA745FE0E11D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5" name="Freeform: Shape 1974">
                <a:extLst>
                  <a:ext uri="{FF2B5EF4-FFF2-40B4-BE49-F238E27FC236}">
                    <a16:creationId xmlns:a16="http://schemas.microsoft.com/office/drawing/2014/main" id="{FBB27DB9-ED5A-B1D4-3D6D-52E693E963A0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D1D0C1B4-7F00-165D-D107-417CEAE57E9B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5C8E91DD-4773-077D-BEC8-D4CA68E07A1D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78" name="Group 1977">
            <a:extLst>
              <a:ext uri="{FF2B5EF4-FFF2-40B4-BE49-F238E27FC236}">
                <a16:creationId xmlns:a16="http://schemas.microsoft.com/office/drawing/2014/main" id="{75890BF0-B84B-81F2-092A-9013CCA12871}"/>
              </a:ext>
            </a:extLst>
          </p:cNvPr>
          <p:cNvGrpSpPr/>
          <p:nvPr/>
        </p:nvGrpSpPr>
        <p:grpSpPr>
          <a:xfrm>
            <a:off x="3554561" y="5983365"/>
            <a:ext cx="451292" cy="629782"/>
            <a:chOff x="8098033" y="4884801"/>
            <a:chExt cx="970978" cy="1355007"/>
          </a:xfrm>
        </p:grpSpPr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8E6568CF-A822-4603-401B-AE5021C139DC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E9E9C406-ED7A-EFD2-3055-35DD8DC7CD09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81" name="Group 1980">
            <a:extLst>
              <a:ext uri="{FF2B5EF4-FFF2-40B4-BE49-F238E27FC236}">
                <a16:creationId xmlns:a16="http://schemas.microsoft.com/office/drawing/2014/main" id="{C7F1450A-DA56-68CE-D52B-8B0D513A1BE7}"/>
              </a:ext>
            </a:extLst>
          </p:cNvPr>
          <p:cNvGrpSpPr/>
          <p:nvPr/>
        </p:nvGrpSpPr>
        <p:grpSpPr>
          <a:xfrm>
            <a:off x="3520045" y="5435971"/>
            <a:ext cx="536070" cy="536070"/>
            <a:chOff x="8017727" y="4067183"/>
            <a:chExt cx="1153383" cy="1153383"/>
          </a:xfrm>
        </p:grpSpPr>
        <p:grpSp>
          <p:nvGrpSpPr>
            <p:cNvPr id="1982" name="Graphic 6">
              <a:extLst>
                <a:ext uri="{FF2B5EF4-FFF2-40B4-BE49-F238E27FC236}">
                  <a16:creationId xmlns:a16="http://schemas.microsoft.com/office/drawing/2014/main" id="{0BA592EA-8486-5243-37A2-4B8D095B0FA0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F6B52545-00B4-1224-0D5E-61572EB6AD1D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26A6068B-51AD-7DD1-7219-7B1626A05175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83" name="Graphic 6">
              <a:extLst>
                <a:ext uri="{FF2B5EF4-FFF2-40B4-BE49-F238E27FC236}">
                  <a16:creationId xmlns:a16="http://schemas.microsoft.com/office/drawing/2014/main" id="{FAD91A75-45E0-209D-1DA1-D3D1EC72EA38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F741CC87-128E-9D72-1E8D-DE912420E70D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55077FE4-0E99-1C2C-11E5-23924E57E103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872DA5D6-7790-5EB1-10B5-6CB76905CFB1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0C9752FC-2DA1-B55B-80E3-E1E81904D2FF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5342BA15-D0EC-4610-53B5-D7F5DA7A622D}"/>
              </a:ext>
            </a:extLst>
          </p:cNvPr>
          <p:cNvGrpSpPr/>
          <p:nvPr/>
        </p:nvGrpSpPr>
        <p:grpSpPr>
          <a:xfrm>
            <a:off x="4429533" y="5983365"/>
            <a:ext cx="451292" cy="629782"/>
            <a:chOff x="8098033" y="4884801"/>
            <a:chExt cx="970978" cy="1355007"/>
          </a:xfrm>
        </p:grpSpPr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09B53F5F-483C-7969-1275-88D511829109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67255BF2-33D0-67F4-5EA0-CBA69A4AEE00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433B296D-C769-B2D8-5461-A0030A80EB88}"/>
              </a:ext>
            </a:extLst>
          </p:cNvPr>
          <p:cNvGrpSpPr/>
          <p:nvPr/>
        </p:nvGrpSpPr>
        <p:grpSpPr>
          <a:xfrm>
            <a:off x="4395017" y="5435971"/>
            <a:ext cx="536070" cy="536070"/>
            <a:chOff x="8017727" y="4067183"/>
            <a:chExt cx="1153383" cy="1153383"/>
          </a:xfrm>
        </p:grpSpPr>
        <p:grpSp>
          <p:nvGrpSpPr>
            <p:cNvPr id="809" name="Graphic 6">
              <a:extLst>
                <a:ext uri="{FF2B5EF4-FFF2-40B4-BE49-F238E27FC236}">
                  <a16:creationId xmlns:a16="http://schemas.microsoft.com/office/drawing/2014/main" id="{A980D43C-AEF0-81CC-B862-0913428065C3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DC8EC335-C622-EEE0-921E-1E7E5025F6DC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DB402AF2-0408-2160-8FC7-D338BD70E884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10" name="Graphic 6">
              <a:extLst>
                <a:ext uri="{FF2B5EF4-FFF2-40B4-BE49-F238E27FC236}">
                  <a16:creationId xmlns:a16="http://schemas.microsoft.com/office/drawing/2014/main" id="{5C438391-6BB2-627C-9EA8-AD6361F7088E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AE0A9C30-D9BD-6EA6-4E5F-9E959B36D379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BDAFC3DF-56B2-EBF6-0495-3109B6E9A7D1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6F93F4C9-1681-0F2F-537A-53AD70FAD41A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8DFD4B85-EE24-EC4C-8476-6ABC38A668C4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1EFD24AA-1E06-8DA3-DDCE-C2D08AF6A318}"/>
              </a:ext>
            </a:extLst>
          </p:cNvPr>
          <p:cNvGrpSpPr/>
          <p:nvPr/>
        </p:nvGrpSpPr>
        <p:grpSpPr>
          <a:xfrm>
            <a:off x="5319861" y="5970665"/>
            <a:ext cx="451292" cy="629782"/>
            <a:chOff x="8098033" y="4884801"/>
            <a:chExt cx="970978" cy="1355007"/>
          </a:xfrm>
        </p:grpSpPr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77FE33E1-4465-36B2-07C2-25F31CDE5E08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C982F141-7CBE-7E14-F934-5F3536E73B42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F9AB826C-BD9B-474C-F7B9-F9BCB34FAE15}"/>
              </a:ext>
            </a:extLst>
          </p:cNvPr>
          <p:cNvGrpSpPr/>
          <p:nvPr/>
        </p:nvGrpSpPr>
        <p:grpSpPr>
          <a:xfrm>
            <a:off x="5285345" y="5423271"/>
            <a:ext cx="536070" cy="536070"/>
            <a:chOff x="8017727" y="4067183"/>
            <a:chExt cx="1153383" cy="1153383"/>
          </a:xfrm>
        </p:grpSpPr>
        <p:grpSp>
          <p:nvGrpSpPr>
            <p:cNvPr id="821" name="Graphic 6">
              <a:extLst>
                <a:ext uri="{FF2B5EF4-FFF2-40B4-BE49-F238E27FC236}">
                  <a16:creationId xmlns:a16="http://schemas.microsoft.com/office/drawing/2014/main" id="{EECA0411-3F1C-51C1-66DF-04CBB80333F1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AFC53A55-4520-7D8D-015F-6C79A461D47B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2D34B1E8-C270-BC2D-35E5-07AE36E282AD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22" name="Graphic 6">
              <a:extLst>
                <a:ext uri="{FF2B5EF4-FFF2-40B4-BE49-F238E27FC236}">
                  <a16:creationId xmlns:a16="http://schemas.microsoft.com/office/drawing/2014/main" id="{C4EB207E-CF4E-B80F-28A2-39792866A05B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68902B1D-A037-2115-85AD-D8F0961417ED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E6A158B0-87DE-A70C-9F6D-306FE621B19A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1AC3E6EC-22C4-9204-D5C8-1EC11C6C49CB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F0DF1739-AFD2-2055-2D5F-A9C8EF3CB24B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22" name="Group 1521">
            <a:extLst>
              <a:ext uri="{FF2B5EF4-FFF2-40B4-BE49-F238E27FC236}">
                <a16:creationId xmlns:a16="http://schemas.microsoft.com/office/drawing/2014/main" id="{30F186FB-3D9E-FC03-AA6E-325D33DF3A70}"/>
              </a:ext>
            </a:extLst>
          </p:cNvPr>
          <p:cNvGrpSpPr/>
          <p:nvPr/>
        </p:nvGrpSpPr>
        <p:grpSpPr>
          <a:xfrm rot="11980538">
            <a:off x="2889331" y="2395086"/>
            <a:ext cx="175630" cy="491939"/>
            <a:chOff x="5217469" y="1301692"/>
            <a:chExt cx="175630" cy="491939"/>
          </a:xfrm>
        </p:grpSpPr>
        <p:sp>
          <p:nvSpPr>
            <p:cNvPr id="1523" name="light yellow">
              <a:extLst>
                <a:ext uri="{FF2B5EF4-FFF2-40B4-BE49-F238E27FC236}">
                  <a16:creationId xmlns:a16="http://schemas.microsoft.com/office/drawing/2014/main" id="{29BE41E4-F0E4-5614-B0DE-0B002453DDEC}"/>
                </a:ext>
              </a:extLst>
            </p:cNvPr>
            <p:cNvSpPr/>
            <p:nvPr/>
          </p:nvSpPr>
          <p:spPr>
            <a:xfrm>
              <a:off x="5217469" y="1301692"/>
              <a:ext cx="175630" cy="337408"/>
            </a:xfrm>
            <a:custGeom>
              <a:avLst/>
              <a:gdLst>
                <a:gd name="connsiteX0" fmla="*/ 34984 w 36960"/>
                <a:gd name="connsiteY0" fmla="*/ 32766 h 71005"/>
                <a:gd name="connsiteX1" fmla="*/ 34984 w 36960"/>
                <a:gd name="connsiteY1" fmla="*/ 58764 h 71005"/>
                <a:gd name="connsiteX2" fmla="*/ 18493 w 36960"/>
                <a:gd name="connsiteY2" fmla="*/ 71006 h 71005"/>
                <a:gd name="connsiteX3" fmla="*/ 2002 w 36960"/>
                <a:gd name="connsiteY3" fmla="*/ 58764 h 71005"/>
                <a:gd name="connsiteX4" fmla="*/ 2002 w 36960"/>
                <a:gd name="connsiteY4" fmla="*/ 32766 h 71005"/>
                <a:gd name="connsiteX5" fmla="*/ 10643 w 36960"/>
                <a:gd name="connsiteY5" fmla="*/ 9434 h 71005"/>
                <a:gd name="connsiteX6" fmla="*/ 18493 w 36960"/>
                <a:gd name="connsiteY6" fmla="*/ 0 h 71005"/>
                <a:gd name="connsiteX7" fmla="*/ 26342 w 36960"/>
                <a:gd name="connsiteY7" fmla="*/ 9434 h 71005"/>
                <a:gd name="connsiteX8" fmla="*/ 34984 w 36960"/>
                <a:gd name="connsiteY8" fmla="*/ 32766 h 7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0" h="71005">
                  <a:moveTo>
                    <a:pt x="34984" y="32766"/>
                  </a:moveTo>
                  <a:cubicBezTo>
                    <a:pt x="37361" y="42200"/>
                    <a:pt x="37865" y="51490"/>
                    <a:pt x="34984" y="58764"/>
                  </a:cubicBezTo>
                  <a:cubicBezTo>
                    <a:pt x="32248" y="65965"/>
                    <a:pt x="25982" y="71006"/>
                    <a:pt x="18493" y="71006"/>
                  </a:cubicBezTo>
                  <a:cubicBezTo>
                    <a:pt x="11075" y="71006"/>
                    <a:pt x="4738" y="65965"/>
                    <a:pt x="2002" y="58764"/>
                  </a:cubicBezTo>
                  <a:cubicBezTo>
                    <a:pt x="-879" y="51490"/>
                    <a:pt x="-447" y="42200"/>
                    <a:pt x="2002" y="32766"/>
                  </a:cubicBezTo>
                  <a:cubicBezTo>
                    <a:pt x="4450" y="23333"/>
                    <a:pt x="7835" y="15267"/>
                    <a:pt x="10643" y="9434"/>
                  </a:cubicBezTo>
                  <a:cubicBezTo>
                    <a:pt x="13524" y="3601"/>
                    <a:pt x="15972" y="0"/>
                    <a:pt x="18493" y="0"/>
                  </a:cubicBezTo>
                  <a:cubicBezTo>
                    <a:pt x="21013" y="0"/>
                    <a:pt x="23462" y="3601"/>
                    <a:pt x="26342" y="9434"/>
                  </a:cubicBezTo>
                  <a:cubicBezTo>
                    <a:pt x="29151" y="15267"/>
                    <a:pt x="32608" y="23333"/>
                    <a:pt x="34984" y="327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524" name="Group 1523">
              <a:extLst>
                <a:ext uri="{FF2B5EF4-FFF2-40B4-BE49-F238E27FC236}">
                  <a16:creationId xmlns:a16="http://schemas.microsoft.com/office/drawing/2014/main" id="{2C9AB576-78CC-2F31-015B-D1E3C01DBE4B}"/>
                </a:ext>
              </a:extLst>
            </p:cNvPr>
            <p:cNvGrpSpPr/>
            <p:nvPr/>
          </p:nvGrpSpPr>
          <p:grpSpPr>
            <a:xfrm>
              <a:off x="5253310" y="1511766"/>
              <a:ext cx="113816" cy="281865"/>
              <a:chOff x="4356593" y="1554687"/>
              <a:chExt cx="113816" cy="281865"/>
            </a:xfrm>
          </p:grpSpPr>
          <p:sp>
            <p:nvSpPr>
              <p:cNvPr id="1525" name="Freeform: Shape 1524">
                <a:extLst>
                  <a:ext uri="{FF2B5EF4-FFF2-40B4-BE49-F238E27FC236}">
                    <a16:creationId xmlns:a16="http://schemas.microsoft.com/office/drawing/2014/main" id="{00F40F32-838E-702C-25A5-7403BB241D29}"/>
                  </a:ext>
                </a:extLst>
              </p:cNvPr>
              <p:cNvSpPr/>
              <p:nvPr/>
            </p:nvSpPr>
            <p:spPr>
              <a:xfrm>
                <a:off x="4356593" y="1653150"/>
                <a:ext cx="102432" cy="142431"/>
              </a:xfrm>
              <a:custGeom>
                <a:avLst/>
                <a:gdLst>
                  <a:gd name="connsiteX0" fmla="*/ 0 w 22684"/>
                  <a:gd name="connsiteY0" fmla="*/ 0 h 31542"/>
                  <a:gd name="connsiteX1" fmla="*/ 22684 w 22684"/>
                  <a:gd name="connsiteY1" fmla="*/ 0 h 31542"/>
                  <a:gd name="connsiteX2" fmla="*/ 22684 w 22684"/>
                  <a:gd name="connsiteY2" fmla="*/ 31542 h 31542"/>
                  <a:gd name="connsiteX3" fmla="*/ 0 w 22684"/>
                  <a:gd name="connsiteY3" fmla="*/ 31542 h 31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84" h="31542">
                    <a:moveTo>
                      <a:pt x="0" y="0"/>
                    </a:moveTo>
                    <a:lnTo>
                      <a:pt x="22684" y="0"/>
                    </a:lnTo>
                    <a:lnTo>
                      <a:pt x="22684" y="31542"/>
                    </a:lnTo>
                    <a:lnTo>
                      <a:pt x="0" y="31542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526" name="Graphic 6">
                <a:extLst>
                  <a:ext uri="{FF2B5EF4-FFF2-40B4-BE49-F238E27FC236}">
                    <a16:creationId xmlns:a16="http://schemas.microsoft.com/office/drawing/2014/main" id="{2565A5E0-6B71-A2F2-6D11-1D12FD5BCF4D}"/>
                  </a:ext>
                </a:extLst>
              </p:cNvPr>
              <p:cNvGrpSpPr/>
              <p:nvPr/>
            </p:nvGrpSpPr>
            <p:grpSpPr>
              <a:xfrm>
                <a:off x="4365051" y="1793631"/>
                <a:ext cx="87472" cy="32517"/>
                <a:chOff x="1595214" y="1451130"/>
                <a:chExt cx="19371" cy="7201"/>
              </a:xfrm>
              <a:solidFill>
                <a:srgbClr val="333333"/>
              </a:solidFill>
            </p:grpSpPr>
            <p:sp>
              <p:nvSpPr>
                <p:cNvPr id="1603" name="Freeform: Shape 1602">
                  <a:extLst>
                    <a:ext uri="{FF2B5EF4-FFF2-40B4-BE49-F238E27FC236}">
                      <a16:creationId xmlns:a16="http://schemas.microsoft.com/office/drawing/2014/main" id="{904DC6D0-CBC0-385E-ED83-84F9FA053B9C}"/>
                    </a:ext>
                  </a:extLst>
                </p:cNvPr>
                <p:cNvSpPr/>
                <p:nvPr/>
              </p:nvSpPr>
              <p:spPr>
                <a:xfrm>
                  <a:off x="1595214" y="1451130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4" name="Freeform: Shape 1603">
                  <a:extLst>
                    <a:ext uri="{FF2B5EF4-FFF2-40B4-BE49-F238E27FC236}">
                      <a16:creationId xmlns:a16="http://schemas.microsoft.com/office/drawing/2014/main" id="{13F92C25-435D-EC07-3D4D-549CFA53647C}"/>
                    </a:ext>
                  </a:extLst>
                </p:cNvPr>
                <p:cNvSpPr/>
                <p:nvPr/>
              </p:nvSpPr>
              <p:spPr>
                <a:xfrm>
                  <a:off x="1595214" y="1453362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5" name="Freeform: Shape 1604">
                  <a:extLst>
                    <a:ext uri="{FF2B5EF4-FFF2-40B4-BE49-F238E27FC236}">
                      <a16:creationId xmlns:a16="http://schemas.microsoft.com/office/drawing/2014/main" id="{2568CDDB-46BA-E73E-BA0B-3DAA2F8C2459}"/>
                    </a:ext>
                  </a:extLst>
                </p:cNvPr>
                <p:cNvSpPr/>
                <p:nvPr/>
              </p:nvSpPr>
              <p:spPr>
                <a:xfrm>
                  <a:off x="1595214" y="1455739"/>
                  <a:ext cx="19371" cy="2592"/>
                </a:xfrm>
                <a:custGeom>
                  <a:avLst/>
                  <a:gdLst>
                    <a:gd name="connsiteX0" fmla="*/ 19372 w 19371"/>
                    <a:gd name="connsiteY0" fmla="*/ 1296 h 2592"/>
                    <a:gd name="connsiteX1" fmla="*/ 18004 w 19371"/>
                    <a:gd name="connsiteY1" fmla="*/ 2593 h 2592"/>
                    <a:gd name="connsiteX2" fmla="*/ 1368 w 19371"/>
                    <a:gd name="connsiteY2" fmla="*/ 2593 h 2592"/>
                    <a:gd name="connsiteX3" fmla="*/ 0 w 19371"/>
                    <a:gd name="connsiteY3" fmla="*/ 1296 h 2592"/>
                    <a:gd name="connsiteX4" fmla="*/ 0 w 19371"/>
                    <a:gd name="connsiteY4" fmla="*/ 1296 h 2592"/>
                    <a:gd name="connsiteX5" fmla="*/ 1368 w 19371"/>
                    <a:gd name="connsiteY5" fmla="*/ 0 h 2592"/>
                    <a:gd name="connsiteX6" fmla="*/ 18004 w 19371"/>
                    <a:gd name="connsiteY6" fmla="*/ 0 h 2592"/>
                    <a:gd name="connsiteX7" fmla="*/ 19372 w 19371"/>
                    <a:gd name="connsiteY7" fmla="*/ 1296 h 2592"/>
                    <a:gd name="connsiteX8" fmla="*/ 19372 w 19371"/>
                    <a:gd name="connsiteY8" fmla="*/ 1296 h 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1" h="2592">
                      <a:moveTo>
                        <a:pt x="19372" y="1296"/>
                      </a:moveTo>
                      <a:cubicBezTo>
                        <a:pt x="19372" y="2016"/>
                        <a:pt x="18724" y="2593"/>
                        <a:pt x="18004" y="2593"/>
                      </a:cubicBezTo>
                      <a:lnTo>
                        <a:pt x="1368" y="2593"/>
                      </a:lnTo>
                      <a:cubicBezTo>
                        <a:pt x="576" y="2593"/>
                        <a:pt x="0" y="2016"/>
                        <a:pt x="0" y="1296"/>
                      </a:cubicBezTo>
                      <a:lnTo>
                        <a:pt x="0" y="1296"/>
                      </a:lnTo>
                      <a:cubicBezTo>
                        <a:pt x="0" y="576"/>
                        <a:pt x="648" y="0"/>
                        <a:pt x="1368" y="0"/>
                      </a:cubicBezTo>
                      <a:lnTo>
                        <a:pt x="18004" y="0"/>
                      </a:lnTo>
                      <a:cubicBezTo>
                        <a:pt x="18724" y="0"/>
                        <a:pt x="19372" y="576"/>
                        <a:pt x="19372" y="1296"/>
                      </a:cubicBezTo>
                      <a:lnTo>
                        <a:pt x="19372" y="129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27" name="Freeform: Shape 1526">
                <a:extLst>
                  <a:ext uri="{FF2B5EF4-FFF2-40B4-BE49-F238E27FC236}">
                    <a16:creationId xmlns:a16="http://schemas.microsoft.com/office/drawing/2014/main" id="{BBCD98A3-9A42-F7C8-0339-EBBA4FB6E6F4}"/>
                  </a:ext>
                </a:extLst>
              </p:cNvPr>
              <p:cNvSpPr/>
              <p:nvPr/>
            </p:nvSpPr>
            <p:spPr>
              <a:xfrm>
                <a:off x="4376755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0" name="Freeform: Shape 1599">
                <a:extLst>
                  <a:ext uri="{FF2B5EF4-FFF2-40B4-BE49-F238E27FC236}">
                    <a16:creationId xmlns:a16="http://schemas.microsoft.com/office/drawing/2014/main" id="{053D790A-962D-F362-22A7-0E6A478ED4DF}"/>
                  </a:ext>
                </a:extLst>
              </p:cNvPr>
              <p:cNvSpPr/>
              <p:nvPr/>
            </p:nvSpPr>
            <p:spPr>
              <a:xfrm>
                <a:off x="4437892" y="1562423"/>
                <a:ext cx="32517" cy="92028"/>
              </a:xfrm>
              <a:custGeom>
                <a:avLst/>
                <a:gdLst>
                  <a:gd name="connsiteX0" fmla="*/ 0 w 7201"/>
                  <a:gd name="connsiteY0" fmla="*/ 20380 h 20380"/>
                  <a:gd name="connsiteX1" fmla="*/ 0 w 7201"/>
                  <a:gd name="connsiteY1" fmla="*/ 0 h 2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20380">
                    <a:moveTo>
                      <a:pt x="0" y="20380"/>
                    </a:moveTo>
                    <a:lnTo>
                      <a:pt x="0" y="0"/>
                    </a:lnTo>
                  </a:path>
                </a:pathLst>
              </a:custGeom>
              <a:ln w="4033" cap="flat">
                <a:solidFill>
                  <a:srgbClr val="231F2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20E8ED07-1917-C1F9-F224-D0EC2E290130}"/>
                  </a:ext>
                </a:extLst>
              </p:cNvPr>
              <p:cNvSpPr/>
              <p:nvPr/>
            </p:nvSpPr>
            <p:spPr>
              <a:xfrm>
                <a:off x="4376755" y="1554687"/>
                <a:ext cx="61132" cy="20623"/>
              </a:xfrm>
              <a:custGeom>
                <a:avLst/>
                <a:gdLst>
                  <a:gd name="connsiteX0" fmla="*/ 0 w 13538"/>
                  <a:gd name="connsiteY0" fmla="*/ 1785 h 4567"/>
                  <a:gd name="connsiteX1" fmla="*/ 1584 w 13538"/>
                  <a:gd name="connsiteY1" fmla="*/ 57 h 4567"/>
                  <a:gd name="connsiteX2" fmla="*/ 4177 w 13538"/>
                  <a:gd name="connsiteY2" fmla="*/ 1353 h 4567"/>
                  <a:gd name="connsiteX3" fmla="*/ 4681 w 13538"/>
                  <a:gd name="connsiteY3" fmla="*/ 3442 h 4567"/>
                  <a:gd name="connsiteX4" fmla="*/ 3745 w 13538"/>
                  <a:gd name="connsiteY4" fmla="*/ 3081 h 4567"/>
                  <a:gd name="connsiteX5" fmla="*/ 5617 w 13538"/>
                  <a:gd name="connsiteY5" fmla="*/ 57 h 4567"/>
                  <a:gd name="connsiteX6" fmla="*/ 7345 w 13538"/>
                  <a:gd name="connsiteY6" fmla="*/ 3802 h 4567"/>
                  <a:gd name="connsiteX7" fmla="*/ 8570 w 13538"/>
                  <a:gd name="connsiteY7" fmla="*/ 633 h 4567"/>
                  <a:gd name="connsiteX8" fmla="*/ 9938 w 13538"/>
                  <a:gd name="connsiteY8" fmla="*/ 4378 h 4567"/>
                  <a:gd name="connsiteX9" fmla="*/ 9794 w 13538"/>
                  <a:gd name="connsiteY9" fmla="*/ 1425 h 4567"/>
                  <a:gd name="connsiteX10" fmla="*/ 13539 w 13538"/>
                  <a:gd name="connsiteY10" fmla="*/ 1857 h 4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38" h="4567">
                    <a:moveTo>
                      <a:pt x="0" y="1785"/>
                    </a:moveTo>
                    <a:cubicBezTo>
                      <a:pt x="216" y="1209"/>
                      <a:pt x="288" y="417"/>
                      <a:pt x="1584" y="57"/>
                    </a:cubicBezTo>
                    <a:cubicBezTo>
                      <a:pt x="2593" y="-231"/>
                      <a:pt x="3673" y="633"/>
                      <a:pt x="4177" y="1353"/>
                    </a:cubicBezTo>
                    <a:cubicBezTo>
                      <a:pt x="4537" y="1929"/>
                      <a:pt x="4897" y="2793"/>
                      <a:pt x="4681" y="3442"/>
                    </a:cubicBezTo>
                    <a:cubicBezTo>
                      <a:pt x="4465" y="4234"/>
                      <a:pt x="3889" y="3514"/>
                      <a:pt x="3745" y="3081"/>
                    </a:cubicBezTo>
                    <a:cubicBezTo>
                      <a:pt x="3241" y="1857"/>
                      <a:pt x="4105" y="-87"/>
                      <a:pt x="5617" y="57"/>
                    </a:cubicBezTo>
                    <a:cubicBezTo>
                      <a:pt x="6697" y="201"/>
                      <a:pt x="8498" y="2865"/>
                      <a:pt x="7345" y="3802"/>
                    </a:cubicBezTo>
                    <a:cubicBezTo>
                      <a:pt x="6913" y="4162"/>
                      <a:pt x="6049" y="489"/>
                      <a:pt x="8570" y="633"/>
                    </a:cubicBezTo>
                    <a:cubicBezTo>
                      <a:pt x="9722" y="633"/>
                      <a:pt x="11018" y="3658"/>
                      <a:pt x="9938" y="4378"/>
                    </a:cubicBezTo>
                    <a:cubicBezTo>
                      <a:pt x="8354" y="5386"/>
                      <a:pt x="8858" y="2073"/>
                      <a:pt x="9794" y="1425"/>
                    </a:cubicBezTo>
                    <a:cubicBezTo>
                      <a:pt x="10730" y="777"/>
                      <a:pt x="13035" y="417"/>
                      <a:pt x="13539" y="1857"/>
                    </a:cubicBezTo>
                  </a:path>
                </a:pathLst>
              </a:custGeom>
              <a:noFill/>
              <a:ln w="4033" cap="rnd">
                <a:solidFill>
                  <a:srgbClr val="231F2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61C30D71-EC0A-D46B-0CD0-1ED70E51A5C5}"/>
                  </a:ext>
                </a:extLst>
              </p:cNvPr>
              <p:cNvSpPr/>
              <p:nvPr/>
            </p:nvSpPr>
            <p:spPr>
              <a:xfrm>
                <a:off x="4389764" y="1824197"/>
                <a:ext cx="34793" cy="12355"/>
              </a:xfrm>
              <a:custGeom>
                <a:avLst/>
                <a:gdLst>
                  <a:gd name="connsiteX0" fmla="*/ 7705 w 7705"/>
                  <a:gd name="connsiteY0" fmla="*/ 1368 h 2736"/>
                  <a:gd name="connsiteX1" fmla="*/ 6337 w 7705"/>
                  <a:gd name="connsiteY1" fmla="*/ 2737 h 2736"/>
                  <a:gd name="connsiteX2" fmla="*/ 1368 w 7705"/>
                  <a:gd name="connsiteY2" fmla="*/ 2737 h 2736"/>
                  <a:gd name="connsiteX3" fmla="*/ 0 w 7705"/>
                  <a:gd name="connsiteY3" fmla="*/ 1368 h 2736"/>
                  <a:gd name="connsiteX4" fmla="*/ 0 w 7705"/>
                  <a:gd name="connsiteY4" fmla="*/ 1368 h 2736"/>
                  <a:gd name="connsiteX5" fmla="*/ 1368 w 7705"/>
                  <a:gd name="connsiteY5" fmla="*/ 0 h 2736"/>
                  <a:gd name="connsiteX6" fmla="*/ 6337 w 7705"/>
                  <a:gd name="connsiteY6" fmla="*/ 0 h 2736"/>
                  <a:gd name="connsiteX7" fmla="*/ 7705 w 7705"/>
                  <a:gd name="connsiteY7" fmla="*/ 1368 h 2736"/>
                  <a:gd name="connsiteX8" fmla="*/ 7705 w 7705"/>
                  <a:gd name="connsiteY8" fmla="*/ 1368 h 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05" h="2736">
                    <a:moveTo>
                      <a:pt x="7705" y="1368"/>
                    </a:moveTo>
                    <a:cubicBezTo>
                      <a:pt x="7705" y="2160"/>
                      <a:pt x="7129" y="2737"/>
                      <a:pt x="6337" y="2737"/>
                    </a:cubicBezTo>
                    <a:lnTo>
                      <a:pt x="1368" y="2737"/>
                    </a:lnTo>
                    <a:cubicBezTo>
                      <a:pt x="576" y="2737"/>
                      <a:pt x="0" y="2160"/>
                      <a:pt x="0" y="1368"/>
                    </a:cubicBezTo>
                    <a:lnTo>
                      <a:pt x="0" y="1368"/>
                    </a:lnTo>
                    <a:cubicBezTo>
                      <a:pt x="0" y="576"/>
                      <a:pt x="576" y="0"/>
                      <a:pt x="1368" y="0"/>
                    </a:cubicBezTo>
                    <a:lnTo>
                      <a:pt x="6337" y="0"/>
                    </a:lnTo>
                    <a:cubicBezTo>
                      <a:pt x="7129" y="0"/>
                      <a:pt x="7705" y="576"/>
                      <a:pt x="7705" y="1368"/>
                    </a:cubicBezTo>
                    <a:lnTo>
                      <a:pt x="7705" y="136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607" name="Group 1606">
            <a:extLst>
              <a:ext uri="{FF2B5EF4-FFF2-40B4-BE49-F238E27FC236}">
                <a16:creationId xmlns:a16="http://schemas.microsoft.com/office/drawing/2014/main" id="{B702A51A-D501-9FB9-EA96-EA91B5F25B39}"/>
              </a:ext>
            </a:extLst>
          </p:cNvPr>
          <p:cNvGrpSpPr/>
          <p:nvPr/>
        </p:nvGrpSpPr>
        <p:grpSpPr>
          <a:xfrm>
            <a:off x="320928" y="721498"/>
            <a:ext cx="963532" cy="5668026"/>
            <a:chOff x="3930274" y="545232"/>
            <a:chExt cx="963532" cy="5668026"/>
          </a:xfrm>
        </p:grpSpPr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548010A-2A06-73AE-EF58-F15EA333BDCD}"/>
                </a:ext>
              </a:extLst>
            </p:cNvPr>
            <p:cNvSpPr/>
            <p:nvPr/>
          </p:nvSpPr>
          <p:spPr>
            <a:xfrm>
              <a:off x="3930274" y="1148450"/>
              <a:ext cx="924183" cy="713787"/>
            </a:xfrm>
            <a:custGeom>
              <a:avLst/>
              <a:gdLst>
                <a:gd name="connsiteX0" fmla="*/ 48754 w 204664"/>
                <a:gd name="connsiteY0" fmla="*/ 158071 h 158071"/>
                <a:gd name="connsiteX1" fmla="*/ 0 w 204664"/>
                <a:gd name="connsiteY1" fmla="*/ 0 h 158071"/>
                <a:gd name="connsiteX2" fmla="*/ 204664 w 204664"/>
                <a:gd name="connsiteY2" fmla="*/ 0 h 158071"/>
                <a:gd name="connsiteX3" fmla="*/ 154830 w 204664"/>
                <a:gd name="connsiteY3" fmla="*/ 158071 h 158071"/>
                <a:gd name="connsiteX4" fmla="*/ 48754 w 204664"/>
                <a:gd name="connsiteY4" fmla="*/ 158071 h 158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664" h="158071">
                  <a:moveTo>
                    <a:pt x="48754" y="158071"/>
                  </a:moveTo>
                  <a:lnTo>
                    <a:pt x="0" y="0"/>
                  </a:lnTo>
                  <a:lnTo>
                    <a:pt x="204664" y="0"/>
                  </a:lnTo>
                  <a:lnTo>
                    <a:pt x="154830" y="158071"/>
                  </a:lnTo>
                  <a:lnTo>
                    <a:pt x="48754" y="158071"/>
                  </a:ln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609" name="Graphic 6">
              <a:extLst>
                <a:ext uri="{FF2B5EF4-FFF2-40B4-BE49-F238E27FC236}">
                  <a16:creationId xmlns:a16="http://schemas.microsoft.com/office/drawing/2014/main" id="{BDDC049E-3F2A-DCD6-9282-23B37730CAAA}"/>
                </a:ext>
              </a:extLst>
            </p:cNvPr>
            <p:cNvGrpSpPr/>
            <p:nvPr/>
          </p:nvGrpSpPr>
          <p:grpSpPr>
            <a:xfrm>
              <a:off x="4366026" y="545232"/>
              <a:ext cx="109260" cy="174623"/>
              <a:chOff x="1595430" y="1174667"/>
              <a:chExt cx="24196" cy="38671"/>
            </a:xfrm>
            <a:solidFill>
              <a:srgbClr val="333333"/>
            </a:solidFill>
          </p:grpSpPr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7FD3B0F5-5A48-98F6-D029-4D0B5A423E4D}"/>
                  </a:ext>
                </a:extLst>
              </p:cNvPr>
              <p:cNvSpPr/>
              <p:nvPr/>
            </p:nvSpPr>
            <p:spPr>
              <a:xfrm>
                <a:off x="1595430" y="1174667"/>
                <a:ext cx="24196" cy="31038"/>
              </a:xfrm>
              <a:custGeom>
                <a:avLst/>
                <a:gdLst>
                  <a:gd name="connsiteX0" fmla="*/ 24197 w 24196"/>
                  <a:gd name="connsiteY0" fmla="*/ 31038 h 31038"/>
                  <a:gd name="connsiteX1" fmla="*/ 24197 w 24196"/>
                  <a:gd name="connsiteY1" fmla="*/ 18004 h 31038"/>
                  <a:gd name="connsiteX2" fmla="*/ 12098 w 24196"/>
                  <a:gd name="connsiteY2" fmla="*/ 0 h 31038"/>
                  <a:gd name="connsiteX3" fmla="*/ 12098 w 24196"/>
                  <a:gd name="connsiteY3" fmla="*/ 0 h 31038"/>
                  <a:gd name="connsiteX4" fmla="*/ 0 w 24196"/>
                  <a:gd name="connsiteY4" fmla="*/ 18004 h 31038"/>
                  <a:gd name="connsiteX5" fmla="*/ 0 w 24196"/>
                  <a:gd name="connsiteY5" fmla="*/ 31038 h 31038"/>
                  <a:gd name="connsiteX6" fmla="*/ 24197 w 24196"/>
                  <a:gd name="connsiteY6" fmla="*/ 31038 h 3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196" h="31038">
                    <a:moveTo>
                      <a:pt x="24197" y="31038"/>
                    </a:moveTo>
                    <a:lnTo>
                      <a:pt x="24197" y="18004"/>
                    </a:lnTo>
                    <a:cubicBezTo>
                      <a:pt x="24197" y="12314"/>
                      <a:pt x="18796" y="0"/>
                      <a:pt x="12098" y="0"/>
                    </a:cubicBezTo>
                    <a:lnTo>
                      <a:pt x="12098" y="0"/>
                    </a:lnTo>
                    <a:cubicBezTo>
                      <a:pt x="5401" y="0"/>
                      <a:pt x="0" y="12314"/>
                      <a:pt x="0" y="18004"/>
                    </a:cubicBezTo>
                    <a:lnTo>
                      <a:pt x="0" y="31038"/>
                    </a:lnTo>
                    <a:lnTo>
                      <a:pt x="24197" y="3103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1D43738A-0A94-B573-4006-8EB2A89C82CF}"/>
                  </a:ext>
                </a:extLst>
              </p:cNvPr>
              <p:cNvSpPr/>
              <p:nvPr/>
            </p:nvSpPr>
            <p:spPr>
              <a:xfrm>
                <a:off x="1601983" y="1189142"/>
                <a:ext cx="10586" cy="24196"/>
              </a:xfrm>
              <a:custGeom>
                <a:avLst/>
                <a:gdLst>
                  <a:gd name="connsiteX0" fmla="*/ 0 w 10586"/>
                  <a:gd name="connsiteY0" fmla="*/ 0 h 24196"/>
                  <a:gd name="connsiteX1" fmla="*/ 10586 w 10586"/>
                  <a:gd name="connsiteY1" fmla="*/ 0 h 24196"/>
                  <a:gd name="connsiteX2" fmla="*/ 10586 w 10586"/>
                  <a:gd name="connsiteY2" fmla="*/ 24197 h 24196"/>
                  <a:gd name="connsiteX3" fmla="*/ 0 w 10586"/>
                  <a:gd name="connsiteY3" fmla="*/ 24197 h 2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86" h="24196">
                    <a:moveTo>
                      <a:pt x="0" y="0"/>
                    </a:moveTo>
                    <a:lnTo>
                      <a:pt x="10586" y="0"/>
                    </a:lnTo>
                    <a:lnTo>
                      <a:pt x="10586" y="24197"/>
                    </a:lnTo>
                    <a:lnTo>
                      <a:pt x="0" y="24197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E00BA239-DDE9-3472-B508-476A3E902136}"/>
                </a:ext>
              </a:extLst>
            </p:cNvPr>
            <p:cNvSpPr/>
            <p:nvPr/>
          </p:nvSpPr>
          <p:spPr>
            <a:xfrm>
              <a:off x="4269446" y="707500"/>
              <a:ext cx="300148" cy="137880"/>
            </a:xfrm>
            <a:custGeom>
              <a:avLst/>
              <a:gdLst>
                <a:gd name="connsiteX0" fmla="*/ 66397 w 66469"/>
                <a:gd name="connsiteY0" fmla="*/ 30534 h 30534"/>
                <a:gd name="connsiteX1" fmla="*/ 66397 w 66469"/>
                <a:gd name="connsiteY1" fmla="*/ 30534 h 30534"/>
                <a:gd name="connsiteX2" fmla="*/ 35863 w 66469"/>
                <a:gd name="connsiteY2" fmla="*/ 0 h 30534"/>
                <a:gd name="connsiteX3" fmla="*/ 30534 w 66469"/>
                <a:gd name="connsiteY3" fmla="*/ 0 h 30534"/>
                <a:gd name="connsiteX4" fmla="*/ 0 w 66469"/>
                <a:gd name="connsiteY4" fmla="*/ 30534 h 30534"/>
                <a:gd name="connsiteX5" fmla="*/ 66469 w 66469"/>
                <a:gd name="connsiteY5" fmla="*/ 30534 h 3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69" h="30534">
                  <a:moveTo>
                    <a:pt x="66397" y="30534"/>
                  </a:moveTo>
                  <a:lnTo>
                    <a:pt x="66397" y="30534"/>
                  </a:lnTo>
                  <a:cubicBezTo>
                    <a:pt x="66397" y="13683"/>
                    <a:pt x="52714" y="0"/>
                    <a:pt x="35863" y="0"/>
                  </a:cubicBezTo>
                  <a:lnTo>
                    <a:pt x="30534" y="0"/>
                  </a:lnTo>
                  <a:cubicBezTo>
                    <a:pt x="13683" y="0"/>
                    <a:pt x="0" y="13683"/>
                    <a:pt x="0" y="30534"/>
                  </a:cubicBezTo>
                  <a:lnTo>
                    <a:pt x="66469" y="30534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64B80ACC-6B9F-1000-1991-43E045A2F3BB}"/>
                </a:ext>
              </a:extLst>
            </p:cNvPr>
            <p:cNvSpPr/>
            <p:nvPr/>
          </p:nvSpPr>
          <p:spPr>
            <a:xfrm>
              <a:off x="4201482" y="827173"/>
              <a:ext cx="430871" cy="137880"/>
            </a:xfrm>
            <a:custGeom>
              <a:avLst/>
              <a:gdLst>
                <a:gd name="connsiteX0" fmla="*/ 95419 w 95418"/>
                <a:gd name="connsiteY0" fmla="*/ 30534 h 30534"/>
                <a:gd name="connsiteX1" fmla="*/ 95419 w 95418"/>
                <a:gd name="connsiteY1" fmla="*/ 30534 h 30534"/>
                <a:gd name="connsiteX2" fmla="*/ 51562 w 95418"/>
                <a:gd name="connsiteY2" fmla="*/ 0 h 30534"/>
                <a:gd name="connsiteX3" fmla="*/ 43857 w 95418"/>
                <a:gd name="connsiteY3" fmla="*/ 0 h 30534"/>
                <a:gd name="connsiteX4" fmla="*/ 0 w 95418"/>
                <a:gd name="connsiteY4" fmla="*/ 30534 h 30534"/>
                <a:gd name="connsiteX5" fmla="*/ 95419 w 95418"/>
                <a:gd name="connsiteY5" fmla="*/ 30534 h 3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418" h="30534">
                  <a:moveTo>
                    <a:pt x="95419" y="30534"/>
                  </a:moveTo>
                  <a:lnTo>
                    <a:pt x="95419" y="30534"/>
                  </a:lnTo>
                  <a:cubicBezTo>
                    <a:pt x="95419" y="13683"/>
                    <a:pt x="75759" y="0"/>
                    <a:pt x="51562" y="0"/>
                  </a:cubicBezTo>
                  <a:lnTo>
                    <a:pt x="43857" y="0"/>
                  </a:lnTo>
                  <a:cubicBezTo>
                    <a:pt x="19660" y="0"/>
                    <a:pt x="0" y="13683"/>
                    <a:pt x="0" y="30534"/>
                  </a:cubicBezTo>
                  <a:lnTo>
                    <a:pt x="95419" y="30534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1E9C9B6D-64C2-9B16-F940-E32DDFC1E8B5}"/>
                </a:ext>
              </a:extLst>
            </p:cNvPr>
            <p:cNvSpPr/>
            <p:nvPr/>
          </p:nvSpPr>
          <p:spPr>
            <a:xfrm>
              <a:off x="3930274" y="963752"/>
              <a:ext cx="963532" cy="169421"/>
            </a:xfrm>
            <a:custGeom>
              <a:avLst/>
              <a:gdLst>
                <a:gd name="connsiteX0" fmla="*/ 213378 w 213378"/>
                <a:gd name="connsiteY0" fmla="*/ 37519 h 37519"/>
                <a:gd name="connsiteX1" fmla="*/ 0 w 213378"/>
                <a:gd name="connsiteY1" fmla="*/ 37519 h 37519"/>
                <a:gd name="connsiteX2" fmla="*/ 61140 w 213378"/>
                <a:gd name="connsiteY2" fmla="*/ 0 h 37519"/>
                <a:gd name="connsiteX3" fmla="*/ 155479 w 213378"/>
                <a:gd name="connsiteY3" fmla="*/ 0 h 37519"/>
                <a:gd name="connsiteX4" fmla="*/ 213378 w 213378"/>
                <a:gd name="connsiteY4" fmla="*/ 37519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78" h="37519">
                  <a:moveTo>
                    <a:pt x="213378" y="37519"/>
                  </a:moveTo>
                  <a:lnTo>
                    <a:pt x="0" y="37519"/>
                  </a:lnTo>
                  <a:lnTo>
                    <a:pt x="61140" y="0"/>
                  </a:lnTo>
                  <a:lnTo>
                    <a:pt x="155479" y="0"/>
                  </a:lnTo>
                  <a:lnTo>
                    <a:pt x="213378" y="37519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CBB36438-4FE6-9ABF-42DF-10AF13842489}"/>
                </a:ext>
              </a:extLst>
            </p:cNvPr>
            <p:cNvSpPr/>
            <p:nvPr/>
          </p:nvSpPr>
          <p:spPr>
            <a:xfrm>
              <a:off x="3977101" y="980334"/>
              <a:ext cx="869874" cy="152835"/>
            </a:xfrm>
            <a:custGeom>
              <a:avLst/>
              <a:gdLst>
                <a:gd name="connsiteX0" fmla="*/ 192638 w 192637"/>
                <a:gd name="connsiteY0" fmla="*/ 33847 h 33846"/>
                <a:gd name="connsiteX1" fmla="*/ 0 w 192637"/>
                <a:gd name="connsiteY1" fmla="*/ 33847 h 33846"/>
                <a:gd name="connsiteX2" fmla="*/ 55163 w 192637"/>
                <a:gd name="connsiteY2" fmla="*/ 0 h 33846"/>
                <a:gd name="connsiteX3" fmla="*/ 140356 w 192637"/>
                <a:gd name="connsiteY3" fmla="*/ 0 h 33846"/>
                <a:gd name="connsiteX4" fmla="*/ 192638 w 192637"/>
                <a:gd name="connsiteY4" fmla="*/ 33847 h 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637" h="33846">
                  <a:moveTo>
                    <a:pt x="192638" y="33847"/>
                  </a:moveTo>
                  <a:lnTo>
                    <a:pt x="0" y="33847"/>
                  </a:lnTo>
                  <a:lnTo>
                    <a:pt x="55163" y="0"/>
                  </a:lnTo>
                  <a:lnTo>
                    <a:pt x="140356" y="0"/>
                  </a:lnTo>
                  <a:lnTo>
                    <a:pt x="192638" y="3384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7F7F7F"/>
                </a:gs>
                <a:gs pos="100000">
                  <a:srgbClr val="000000"/>
                </a:gs>
              </a:gsLst>
              <a:lin ang="5400000" scaled="1"/>
            </a:gra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6BAC7873-84FD-E833-C83E-528D28D3202A}"/>
                </a:ext>
              </a:extLst>
            </p:cNvPr>
            <p:cNvSpPr/>
            <p:nvPr/>
          </p:nvSpPr>
          <p:spPr>
            <a:xfrm>
              <a:off x="3935476" y="1128297"/>
              <a:ext cx="953774" cy="784353"/>
            </a:xfrm>
            <a:custGeom>
              <a:avLst/>
              <a:gdLst>
                <a:gd name="connsiteX0" fmla="*/ 211146 w 211217"/>
                <a:gd name="connsiteY0" fmla="*/ 0 h 173698"/>
                <a:gd name="connsiteX1" fmla="*/ 156487 w 211217"/>
                <a:gd name="connsiteY1" fmla="*/ 173698 h 173698"/>
                <a:gd name="connsiteX2" fmla="*/ 51418 w 211217"/>
                <a:gd name="connsiteY2" fmla="*/ 173698 h 173698"/>
                <a:gd name="connsiteX3" fmla="*/ 0 w 211217"/>
                <a:gd name="connsiteY3" fmla="*/ 0 h 173698"/>
                <a:gd name="connsiteX4" fmla="*/ 211218 w 211217"/>
                <a:gd name="connsiteY4" fmla="*/ 0 h 173698"/>
                <a:gd name="connsiteX5" fmla="*/ 204448 w 211217"/>
                <a:gd name="connsiteY5" fmla="*/ 4897 h 173698"/>
                <a:gd name="connsiteX6" fmla="*/ 6409 w 211217"/>
                <a:gd name="connsiteY6" fmla="*/ 4897 h 173698"/>
                <a:gd name="connsiteX7" fmla="*/ 54947 w 211217"/>
                <a:gd name="connsiteY7" fmla="*/ 168801 h 173698"/>
                <a:gd name="connsiteX8" fmla="*/ 152814 w 211217"/>
                <a:gd name="connsiteY8" fmla="*/ 168801 h 173698"/>
                <a:gd name="connsiteX9" fmla="*/ 204376 w 211217"/>
                <a:gd name="connsiteY9" fmla="*/ 4897 h 173698"/>
                <a:gd name="connsiteX10" fmla="*/ 204376 w 211217"/>
                <a:gd name="connsiteY10" fmla="*/ 4897 h 17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217" h="173698">
                  <a:moveTo>
                    <a:pt x="211146" y="0"/>
                  </a:moveTo>
                  <a:lnTo>
                    <a:pt x="156487" y="173698"/>
                  </a:lnTo>
                  <a:lnTo>
                    <a:pt x="51418" y="173698"/>
                  </a:lnTo>
                  <a:lnTo>
                    <a:pt x="0" y="0"/>
                  </a:lnTo>
                  <a:lnTo>
                    <a:pt x="211218" y="0"/>
                  </a:lnTo>
                  <a:moveTo>
                    <a:pt x="204448" y="4897"/>
                  </a:moveTo>
                  <a:lnTo>
                    <a:pt x="6409" y="4897"/>
                  </a:lnTo>
                  <a:lnTo>
                    <a:pt x="54947" y="168801"/>
                  </a:lnTo>
                  <a:lnTo>
                    <a:pt x="152814" y="168801"/>
                  </a:lnTo>
                  <a:lnTo>
                    <a:pt x="204376" y="4897"/>
                  </a:lnTo>
                  <a:lnTo>
                    <a:pt x="204376" y="4897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7B7D076-7118-3922-D6F5-8F9AA3D6690B}"/>
                </a:ext>
              </a:extLst>
            </p:cNvPr>
            <p:cNvSpPr/>
            <p:nvPr/>
          </p:nvSpPr>
          <p:spPr>
            <a:xfrm>
              <a:off x="4051243" y="1128297"/>
              <a:ext cx="697201" cy="784353"/>
            </a:xfrm>
            <a:custGeom>
              <a:avLst/>
              <a:gdLst>
                <a:gd name="connsiteX0" fmla="*/ 154398 w 154398"/>
                <a:gd name="connsiteY0" fmla="*/ 0 h 173698"/>
                <a:gd name="connsiteX1" fmla="*/ 124369 w 154398"/>
                <a:gd name="connsiteY1" fmla="*/ 173698 h 173698"/>
                <a:gd name="connsiteX2" fmla="*/ 33271 w 154398"/>
                <a:gd name="connsiteY2" fmla="*/ 173698 h 173698"/>
                <a:gd name="connsiteX3" fmla="*/ 0 w 154398"/>
                <a:gd name="connsiteY3" fmla="*/ 0 h 173698"/>
                <a:gd name="connsiteX4" fmla="*/ 154398 w 154398"/>
                <a:gd name="connsiteY4" fmla="*/ 0 h 173698"/>
                <a:gd name="connsiteX5" fmla="*/ 148637 w 154398"/>
                <a:gd name="connsiteY5" fmla="*/ 4897 h 173698"/>
                <a:gd name="connsiteX6" fmla="*/ 5977 w 154398"/>
                <a:gd name="connsiteY6" fmla="*/ 4897 h 173698"/>
                <a:gd name="connsiteX7" fmla="*/ 37375 w 154398"/>
                <a:gd name="connsiteY7" fmla="*/ 168801 h 173698"/>
                <a:gd name="connsiteX8" fmla="*/ 120336 w 154398"/>
                <a:gd name="connsiteY8" fmla="*/ 168801 h 173698"/>
                <a:gd name="connsiteX9" fmla="*/ 148637 w 154398"/>
                <a:gd name="connsiteY9" fmla="*/ 4897 h 173698"/>
                <a:gd name="connsiteX10" fmla="*/ 148637 w 154398"/>
                <a:gd name="connsiteY10" fmla="*/ 4897 h 17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398" h="173698">
                  <a:moveTo>
                    <a:pt x="154398" y="0"/>
                  </a:moveTo>
                  <a:lnTo>
                    <a:pt x="124369" y="173698"/>
                  </a:lnTo>
                  <a:lnTo>
                    <a:pt x="33271" y="173698"/>
                  </a:lnTo>
                  <a:lnTo>
                    <a:pt x="0" y="0"/>
                  </a:lnTo>
                  <a:lnTo>
                    <a:pt x="154398" y="0"/>
                  </a:lnTo>
                  <a:moveTo>
                    <a:pt x="148637" y="4897"/>
                  </a:moveTo>
                  <a:lnTo>
                    <a:pt x="5977" y="4897"/>
                  </a:lnTo>
                  <a:lnTo>
                    <a:pt x="37375" y="168801"/>
                  </a:lnTo>
                  <a:lnTo>
                    <a:pt x="120336" y="168801"/>
                  </a:lnTo>
                  <a:lnTo>
                    <a:pt x="148637" y="4897"/>
                  </a:lnTo>
                  <a:lnTo>
                    <a:pt x="148637" y="4897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C23DA11-E793-4E56-583F-A4CEE54E5499}"/>
                </a:ext>
              </a:extLst>
            </p:cNvPr>
            <p:cNvSpPr/>
            <p:nvPr/>
          </p:nvSpPr>
          <p:spPr>
            <a:xfrm>
              <a:off x="4162783" y="1820621"/>
              <a:ext cx="497209" cy="77718"/>
            </a:xfrm>
            <a:custGeom>
              <a:avLst/>
              <a:gdLst>
                <a:gd name="connsiteX0" fmla="*/ 0 w 110109"/>
                <a:gd name="connsiteY0" fmla="*/ 0 h 17211"/>
                <a:gd name="connsiteX1" fmla="*/ 110110 w 110109"/>
                <a:gd name="connsiteY1" fmla="*/ 0 h 17211"/>
                <a:gd name="connsiteX2" fmla="*/ 103700 w 110109"/>
                <a:gd name="connsiteY2" fmla="*/ 17211 h 17211"/>
                <a:gd name="connsiteX3" fmla="*/ 1080 w 110109"/>
                <a:gd name="connsiteY3" fmla="*/ 17211 h 17211"/>
                <a:gd name="connsiteX4" fmla="*/ 0 w 110109"/>
                <a:gd name="connsiteY4" fmla="*/ 0 h 1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109" h="17211">
                  <a:moveTo>
                    <a:pt x="0" y="0"/>
                  </a:moveTo>
                  <a:lnTo>
                    <a:pt x="110110" y="0"/>
                  </a:lnTo>
                  <a:lnTo>
                    <a:pt x="103700" y="17211"/>
                  </a:lnTo>
                  <a:lnTo>
                    <a:pt x="1080" y="17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81E24619-4C47-3C16-7C44-30D8333BFB40}"/>
                </a:ext>
              </a:extLst>
            </p:cNvPr>
            <p:cNvSpPr/>
            <p:nvPr/>
          </p:nvSpPr>
          <p:spPr>
            <a:xfrm>
              <a:off x="4181970" y="1907772"/>
              <a:ext cx="445506" cy="72841"/>
            </a:xfrm>
            <a:custGeom>
              <a:avLst/>
              <a:gdLst>
                <a:gd name="connsiteX0" fmla="*/ 98659 w 98659"/>
                <a:gd name="connsiteY0" fmla="*/ 8066 h 16131"/>
                <a:gd name="connsiteX1" fmla="*/ 90594 w 98659"/>
                <a:gd name="connsiteY1" fmla="*/ 16131 h 16131"/>
                <a:gd name="connsiteX2" fmla="*/ 8066 w 98659"/>
                <a:gd name="connsiteY2" fmla="*/ 16131 h 16131"/>
                <a:gd name="connsiteX3" fmla="*/ 0 w 98659"/>
                <a:gd name="connsiteY3" fmla="*/ 8066 h 16131"/>
                <a:gd name="connsiteX4" fmla="*/ 0 w 98659"/>
                <a:gd name="connsiteY4" fmla="*/ 8066 h 16131"/>
                <a:gd name="connsiteX5" fmla="*/ 8066 w 98659"/>
                <a:gd name="connsiteY5" fmla="*/ 0 h 16131"/>
                <a:gd name="connsiteX6" fmla="*/ 90594 w 98659"/>
                <a:gd name="connsiteY6" fmla="*/ 0 h 16131"/>
                <a:gd name="connsiteX7" fmla="*/ 98659 w 98659"/>
                <a:gd name="connsiteY7" fmla="*/ 8066 h 16131"/>
                <a:gd name="connsiteX8" fmla="*/ 98659 w 98659"/>
                <a:gd name="connsiteY8" fmla="*/ 8066 h 16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59" h="16131">
                  <a:moveTo>
                    <a:pt x="98659" y="8066"/>
                  </a:moveTo>
                  <a:cubicBezTo>
                    <a:pt x="98659" y="12531"/>
                    <a:pt x="95059" y="16131"/>
                    <a:pt x="90594" y="16131"/>
                  </a:cubicBezTo>
                  <a:lnTo>
                    <a:pt x="8066" y="16131"/>
                  </a:lnTo>
                  <a:cubicBezTo>
                    <a:pt x="3601" y="16131"/>
                    <a:pt x="0" y="12531"/>
                    <a:pt x="0" y="8066"/>
                  </a:cubicBezTo>
                  <a:lnTo>
                    <a:pt x="0" y="8066"/>
                  </a:lnTo>
                  <a:cubicBezTo>
                    <a:pt x="0" y="3601"/>
                    <a:pt x="3601" y="0"/>
                    <a:pt x="8066" y="0"/>
                  </a:cubicBezTo>
                  <a:lnTo>
                    <a:pt x="90594" y="0"/>
                  </a:lnTo>
                  <a:cubicBezTo>
                    <a:pt x="95059" y="0"/>
                    <a:pt x="98659" y="3601"/>
                    <a:pt x="98659" y="8066"/>
                  </a:cubicBezTo>
                  <a:lnTo>
                    <a:pt x="98659" y="8066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97722C53-C9C4-C510-9C57-9B8F4B83F4A4}"/>
                </a:ext>
              </a:extLst>
            </p:cNvPr>
            <p:cNvSpPr/>
            <p:nvPr/>
          </p:nvSpPr>
          <p:spPr>
            <a:xfrm>
              <a:off x="4223594" y="1921102"/>
              <a:ext cx="363556" cy="4292156"/>
            </a:xfrm>
            <a:custGeom>
              <a:avLst/>
              <a:gdLst>
                <a:gd name="connsiteX0" fmla="*/ 80512 w 80511"/>
                <a:gd name="connsiteY0" fmla="*/ 950515 h 950515"/>
                <a:gd name="connsiteX1" fmla="*/ 0 w 80511"/>
                <a:gd name="connsiteY1" fmla="*/ 950515 h 950515"/>
                <a:gd name="connsiteX2" fmla="*/ 21676 w 80511"/>
                <a:gd name="connsiteY2" fmla="*/ 0 h 950515"/>
                <a:gd name="connsiteX3" fmla="*/ 58908 w 80511"/>
                <a:gd name="connsiteY3" fmla="*/ 0 h 950515"/>
                <a:gd name="connsiteX4" fmla="*/ 80512 w 80511"/>
                <a:gd name="connsiteY4" fmla="*/ 950515 h 95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11" h="950515">
                  <a:moveTo>
                    <a:pt x="80512" y="950515"/>
                  </a:moveTo>
                  <a:lnTo>
                    <a:pt x="0" y="950515"/>
                  </a:lnTo>
                  <a:lnTo>
                    <a:pt x="21676" y="0"/>
                  </a:lnTo>
                  <a:lnTo>
                    <a:pt x="58908" y="0"/>
                  </a:lnTo>
                  <a:lnTo>
                    <a:pt x="80512" y="950515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708" name="Graphic 6">
              <a:extLst>
                <a:ext uri="{FF2B5EF4-FFF2-40B4-BE49-F238E27FC236}">
                  <a16:creationId xmlns:a16="http://schemas.microsoft.com/office/drawing/2014/main" id="{E5EFB0D5-6B45-A9EB-4DD0-D098256DD0C4}"/>
                </a:ext>
              </a:extLst>
            </p:cNvPr>
            <p:cNvGrpSpPr/>
            <p:nvPr/>
          </p:nvGrpSpPr>
          <p:grpSpPr>
            <a:xfrm>
              <a:off x="4268471" y="1976062"/>
              <a:ext cx="265676" cy="4167931"/>
              <a:chOff x="1573826" y="1491530"/>
              <a:chExt cx="58835" cy="923005"/>
            </a:xfrm>
          </p:grpSpPr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FF816B56-3C8A-08AD-69C7-B5F0035CEE7C}"/>
                  </a:ext>
                </a:extLst>
              </p:cNvPr>
              <p:cNvSpPr/>
              <p:nvPr/>
            </p:nvSpPr>
            <p:spPr>
              <a:xfrm>
                <a:off x="1573826" y="1491530"/>
                <a:ext cx="21535" cy="923005"/>
              </a:xfrm>
              <a:custGeom>
                <a:avLst/>
                <a:gdLst>
                  <a:gd name="connsiteX0" fmla="*/ 11738 w 21535"/>
                  <a:gd name="connsiteY0" fmla="*/ 919189 h 923005"/>
                  <a:gd name="connsiteX1" fmla="*/ 5833 w 21535"/>
                  <a:gd name="connsiteY1" fmla="*/ 923006 h 923005"/>
                  <a:gd name="connsiteX2" fmla="*/ 5833 w 21535"/>
                  <a:gd name="connsiteY2" fmla="*/ 923006 h 923005"/>
                  <a:gd name="connsiteX3" fmla="*/ 0 w 21535"/>
                  <a:gd name="connsiteY3" fmla="*/ 919189 h 923005"/>
                  <a:gd name="connsiteX4" fmla="*/ 15915 w 21535"/>
                  <a:gd name="connsiteY4" fmla="*/ 3817 h 923005"/>
                  <a:gd name="connsiteX5" fmla="*/ 18796 w 21535"/>
                  <a:gd name="connsiteY5" fmla="*/ 0 h 923005"/>
                  <a:gd name="connsiteX6" fmla="*/ 18796 w 21535"/>
                  <a:gd name="connsiteY6" fmla="*/ 0 h 923005"/>
                  <a:gd name="connsiteX7" fmla="*/ 21532 w 21535"/>
                  <a:gd name="connsiteY7" fmla="*/ 3817 h 923005"/>
                  <a:gd name="connsiteX8" fmla="*/ 11810 w 21535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535" h="923005">
                    <a:moveTo>
                      <a:pt x="11738" y="919189"/>
                    </a:moveTo>
                    <a:cubicBezTo>
                      <a:pt x="11738" y="921277"/>
                      <a:pt x="9074" y="923006"/>
                      <a:pt x="5833" y="923006"/>
                    </a:cubicBezTo>
                    <a:lnTo>
                      <a:pt x="5833" y="923006"/>
                    </a:lnTo>
                    <a:cubicBezTo>
                      <a:pt x="2593" y="923006"/>
                      <a:pt x="0" y="921277"/>
                      <a:pt x="0" y="919189"/>
                    </a:cubicBezTo>
                    <a:lnTo>
                      <a:pt x="15915" y="3817"/>
                    </a:lnTo>
                    <a:cubicBezTo>
                      <a:pt x="15915" y="1728"/>
                      <a:pt x="17211" y="0"/>
                      <a:pt x="18796" y="0"/>
                    </a:cubicBezTo>
                    <a:lnTo>
                      <a:pt x="18796" y="0"/>
                    </a:lnTo>
                    <a:cubicBezTo>
                      <a:pt x="20308" y="0"/>
                      <a:pt x="21604" y="1728"/>
                      <a:pt x="21532" y="3817"/>
                    </a:cubicBezTo>
                    <a:lnTo>
                      <a:pt x="11810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BFCEA8EA-3039-E9A7-BD5A-51F61633DDAC}"/>
                  </a:ext>
                </a:extLst>
              </p:cNvPr>
              <p:cNvSpPr/>
              <p:nvPr/>
            </p:nvSpPr>
            <p:spPr>
              <a:xfrm>
                <a:off x="1597302" y="1491530"/>
                <a:ext cx="11810" cy="923005"/>
              </a:xfrm>
              <a:custGeom>
                <a:avLst/>
                <a:gdLst>
                  <a:gd name="connsiteX0" fmla="*/ 11810 w 11810"/>
                  <a:gd name="connsiteY0" fmla="*/ 919189 h 923005"/>
                  <a:gd name="connsiteX1" fmla="*/ 5905 w 11810"/>
                  <a:gd name="connsiteY1" fmla="*/ 923006 h 923005"/>
                  <a:gd name="connsiteX2" fmla="*/ 5905 w 11810"/>
                  <a:gd name="connsiteY2" fmla="*/ 923006 h 923005"/>
                  <a:gd name="connsiteX3" fmla="*/ 0 w 11810"/>
                  <a:gd name="connsiteY3" fmla="*/ 919189 h 923005"/>
                  <a:gd name="connsiteX4" fmla="*/ 3601 w 11810"/>
                  <a:gd name="connsiteY4" fmla="*/ 3817 h 923005"/>
                  <a:gd name="connsiteX5" fmla="*/ 6409 w 11810"/>
                  <a:gd name="connsiteY5" fmla="*/ 0 h 923005"/>
                  <a:gd name="connsiteX6" fmla="*/ 6409 w 11810"/>
                  <a:gd name="connsiteY6" fmla="*/ 0 h 923005"/>
                  <a:gd name="connsiteX7" fmla="*/ 9218 w 11810"/>
                  <a:gd name="connsiteY7" fmla="*/ 3817 h 923005"/>
                  <a:gd name="connsiteX8" fmla="*/ 11810 w 11810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810" h="923005">
                    <a:moveTo>
                      <a:pt x="11810" y="919189"/>
                    </a:moveTo>
                    <a:cubicBezTo>
                      <a:pt x="11810" y="921277"/>
                      <a:pt x="9146" y="923006"/>
                      <a:pt x="5905" y="923006"/>
                    </a:cubicBezTo>
                    <a:lnTo>
                      <a:pt x="5905" y="923006"/>
                    </a:lnTo>
                    <a:cubicBezTo>
                      <a:pt x="2664" y="923006"/>
                      <a:pt x="0" y="921277"/>
                      <a:pt x="0" y="919189"/>
                    </a:cubicBezTo>
                    <a:lnTo>
                      <a:pt x="3601" y="3817"/>
                    </a:lnTo>
                    <a:cubicBezTo>
                      <a:pt x="3601" y="1728"/>
                      <a:pt x="4897" y="0"/>
                      <a:pt x="6409" y="0"/>
                    </a:cubicBezTo>
                    <a:lnTo>
                      <a:pt x="6409" y="0"/>
                    </a:lnTo>
                    <a:cubicBezTo>
                      <a:pt x="7921" y="0"/>
                      <a:pt x="9218" y="1728"/>
                      <a:pt x="9218" y="3817"/>
                    </a:cubicBezTo>
                    <a:lnTo>
                      <a:pt x="11810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375AF35B-19C8-2E3B-809A-999320CF63C7}"/>
                  </a:ext>
                </a:extLst>
              </p:cNvPr>
              <p:cNvSpPr/>
              <p:nvPr/>
            </p:nvSpPr>
            <p:spPr>
              <a:xfrm>
                <a:off x="1612137" y="1491530"/>
                <a:ext cx="20524" cy="923005"/>
              </a:xfrm>
              <a:custGeom>
                <a:avLst/>
                <a:gdLst>
                  <a:gd name="connsiteX0" fmla="*/ 20452 w 20524"/>
                  <a:gd name="connsiteY0" fmla="*/ 919189 h 923005"/>
                  <a:gd name="connsiteX1" fmla="*/ 14619 w 20524"/>
                  <a:gd name="connsiteY1" fmla="*/ 923006 h 923005"/>
                  <a:gd name="connsiteX2" fmla="*/ 14619 w 20524"/>
                  <a:gd name="connsiteY2" fmla="*/ 923006 h 923005"/>
                  <a:gd name="connsiteX3" fmla="*/ 8714 w 20524"/>
                  <a:gd name="connsiteY3" fmla="*/ 919189 h 923005"/>
                  <a:gd name="connsiteX4" fmla="*/ 0 w 20524"/>
                  <a:gd name="connsiteY4" fmla="*/ 3817 h 923005"/>
                  <a:gd name="connsiteX5" fmla="*/ 2737 w 20524"/>
                  <a:gd name="connsiteY5" fmla="*/ 0 h 923005"/>
                  <a:gd name="connsiteX6" fmla="*/ 2737 w 20524"/>
                  <a:gd name="connsiteY6" fmla="*/ 0 h 923005"/>
                  <a:gd name="connsiteX7" fmla="*/ 5617 w 20524"/>
                  <a:gd name="connsiteY7" fmla="*/ 3817 h 923005"/>
                  <a:gd name="connsiteX8" fmla="*/ 20524 w 20524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24" h="923005">
                    <a:moveTo>
                      <a:pt x="20452" y="919189"/>
                    </a:moveTo>
                    <a:cubicBezTo>
                      <a:pt x="20452" y="921277"/>
                      <a:pt x="17859" y="923006"/>
                      <a:pt x="14619" y="923006"/>
                    </a:cubicBezTo>
                    <a:lnTo>
                      <a:pt x="14619" y="923006"/>
                    </a:lnTo>
                    <a:cubicBezTo>
                      <a:pt x="11378" y="923006"/>
                      <a:pt x="8714" y="921277"/>
                      <a:pt x="8714" y="919189"/>
                    </a:cubicBezTo>
                    <a:lnTo>
                      <a:pt x="0" y="3817"/>
                    </a:lnTo>
                    <a:cubicBezTo>
                      <a:pt x="0" y="1728"/>
                      <a:pt x="1224" y="0"/>
                      <a:pt x="2737" y="0"/>
                    </a:cubicBezTo>
                    <a:lnTo>
                      <a:pt x="2737" y="0"/>
                    </a:lnTo>
                    <a:cubicBezTo>
                      <a:pt x="4249" y="0"/>
                      <a:pt x="5545" y="1728"/>
                      <a:pt x="5617" y="3817"/>
                    </a:cubicBezTo>
                    <a:lnTo>
                      <a:pt x="20524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709" name="Group 1708">
              <a:extLst>
                <a:ext uri="{FF2B5EF4-FFF2-40B4-BE49-F238E27FC236}">
                  <a16:creationId xmlns:a16="http://schemas.microsoft.com/office/drawing/2014/main" id="{6AB9905F-69B7-F6BE-7F8F-B9FA5C390ED4}"/>
                </a:ext>
              </a:extLst>
            </p:cNvPr>
            <p:cNvGrpSpPr/>
            <p:nvPr/>
          </p:nvGrpSpPr>
          <p:grpSpPr>
            <a:xfrm>
              <a:off x="4325119" y="1353002"/>
              <a:ext cx="166897" cy="483550"/>
              <a:chOff x="4325119" y="1353002"/>
              <a:chExt cx="166897" cy="483550"/>
            </a:xfrm>
          </p:grpSpPr>
          <p:sp>
            <p:nvSpPr>
              <p:cNvPr id="1710" name="Freeform: Shape 1709">
                <a:extLst>
                  <a:ext uri="{FF2B5EF4-FFF2-40B4-BE49-F238E27FC236}">
                    <a16:creationId xmlns:a16="http://schemas.microsoft.com/office/drawing/2014/main" id="{CE8D6CC3-8F32-A5A4-D9FB-E2A25D65576E}"/>
                  </a:ext>
                </a:extLst>
              </p:cNvPr>
              <p:cNvSpPr/>
              <p:nvPr/>
            </p:nvSpPr>
            <p:spPr>
              <a:xfrm>
                <a:off x="4325119" y="1353002"/>
                <a:ext cx="166897" cy="320631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711" name="Group 1710">
                <a:extLst>
                  <a:ext uri="{FF2B5EF4-FFF2-40B4-BE49-F238E27FC236}">
                    <a16:creationId xmlns:a16="http://schemas.microsoft.com/office/drawing/2014/main" id="{453451F3-CDBD-79B4-39E1-25353EB1C889}"/>
                  </a:ext>
                </a:extLst>
              </p:cNvPr>
              <p:cNvGrpSpPr/>
              <p:nvPr/>
            </p:nvGrpSpPr>
            <p:grpSpPr>
              <a:xfrm>
                <a:off x="4356593" y="1554687"/>
                <a:ext cx="113816" cy="281865"/>
                <a:chOff x="4356593" y="1554687"/>
                <a:chExt cx="113816" cy="281865"/>
              </a:xfrm>
            </p:grpSpPr>
            <p:sp>
              <p:nvSpPr>
                <p:cNvPr id="1712" name="Freeform: Shape 1711">
                  <a:extLst>
                    <a:ext uri="{FF2B5EF4-FFF2-40B4-BE49-F238E27FC236}">
                      <a16:creationId xmlns:a16="http://schemas.microsoft.com/office/drawing/2014/main" id="{6E3B4BFC-7EB2-FB98-8781-A585612E5296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713" name="Graphic 6">
                  <a:extLst>
                    <a:ext uri="{FF2B5EF4-FFF2-40B4-BE49-F238E27FC236}">
                      <a16:creationId xmlns:a16="http://schemas.microsoft.com/office/drawing/2014/main" id="{A8B8DB08-32D4-2ABE-D774-F1E69239E6F6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D71DDEAA-462C-65CA-DC6C-0EDAB7494CEE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814F8DA5-0598-85BE-7518-2A31EC8A6C03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F976B976-83A2-5BD8-ED64-1A490089CE2A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14" name="Freeform: Shape 1713">
                  <a:extLst>
                    <a:ext uri="{FF2B5EF4-FFF2-40B4-BE49-F238E27FC236}">
                      <a16:creationId xmlns:a16="http://schemas.microsoft.com/office/drawing/2014/main" id="{0577637D-2447-8A22-ED3E-CEE31D53E972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5" name="Freeform: Shape 1714">
                  <a:extLst>
                    <a:ext uri="{FF2B5EF4-FFF2-40B4-BE49-F238E27FC236}">
                      <a16:creationId xmlns:a16="http://schemas.microsoft.com/office/drawing/2014/main" id="{96ACF755-5F8C-41B6-D6A9-A35D68CB1284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6" name="Freeform: Shape 1715">
                  <a:extLst>
                    <a:ext uri="{FF2B5EF4-FFF2-40B4-BE49-F238E27FC236}">
                      <a16:creationId xmlns:a16="http://schemas.microsoft.com/office/drawing/2014/main" id="{04FCB5ED-35AF-CA25-CB4D-2320C26DD087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717" name="Freeform: Shape 1716">
                  <a:extLst>
                    <a:ext uri="{FF2B5EF4-FFF2-40B4-BE49-F238E27FC236}">
                      <a16:creationId xmlns:a16="http://schemas.microsoft.com/office/drawing/2014/main" id="{35451C0F-F8DB-A661-2BA1-764D6930E123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726" name="Group 1725">
            <a:extLst>
              <a:ext uri="{FF2B5EF4-FFF2-40B4-BE49-F238E27FC236}">
                <a16:creationId xmlns:a16="http://schemas.microsoft.com/office/drawing/2014/main" id="{6EDF1B04-3FC1-A521-23A4-D1D89F88E2A8}"/>
              </a:ext>
            </a:extLst>
          </p:cNvPr>
          <p:cNvGrpSpPr/>
          <p:nvPr/>
        </p:nvGrpSpPr>
        <p:grpSpPr>
          <a:xfrm>
            <a:off x="320928" y="721498"/>
            <a:ext cx="963532" cy="5598761"/>
            <a:chOff x="6816430" y="545232"/>
            <a:chExt cx="963532" cy="5598761"/>
          </a:xfrm>
        </p:grpSpPr>
        <p:grpSp>
          <p:nvGrpSpPr>
            <p:cNvPr id="1727" name="Group 1726">
              <a:extLst>
                <a:ext uri="{FF2B5EF4-FFF2-40B4-BE49-F238E27FC236}">
                  <a16:creationId xmlns:a16="http://schemas.microsoft.com/office/drawing/2014/main" id="{879EAC7F-5882-106C-DDAB-D41A0AC6EDE4}"/>
                </a:ext>
              </a:extLst>
            </p:cNvPr>
            <p:cNvGrpSpPr/>
            <p:nvPr/>
          </p:nvGrpSpPr>
          <p:grpSpPr>
            <a:xfrm>
              <a:off x="7206909" y="1348807"/>
              <a:ext cx="175630" cy="491939"/>
              <a:chOff x="5217469" y="1301692"/>
              <a:chExt cx="175630" cy="491939"/>
            </a:xfrm>
          </p:grpSpPr>
          <p:sp>
            <p:nvSpPr>
              <p:cNvPr id="1744" name="light yellow">
                <a:extLst>
                  <a:ext uri="{FF2B5EF4-FFF2-40B4-BE49-F238E27FC236}">
                    <a16:creationId xmlns:a16="http://schemas.microsoft.com/office/drawing/2014/main" id="{3BB56F37-D738-9FDE-3EB7-9372A62ADBC2}"/>
                  </a:ext>
                </a:extLst>
              </p:cNvPr>
              <p:cNvSpPr/>
              <p:nvPr/>
            </p:nvSpPr>
            <p:spPr>
              <a:xfrm>
                <a:off x="5217469" y="1301692"/>
                <a:ext cx="175630" cy="337408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FC000">
                      <a:lumMod val="91000"/>
                      <a:lumOff val="9000"/>
                    </a:srgbClr>
                  </a:gs>
                  <a:gs pos="100000">
                    <a:srgbClr val="FFFF00"/>
                  </a:gs>
                </a:gsLst>
                <a:path path="circle">
                  <a:fillToRect l="50000" t="50000" r="50000" b="50000"/>
                </a:path>
                <a:tileRect/>
              </a:gradFill>
              <a:ln w="7201" cap="flat">
                <a:noFill/>
                <a:prstDash val="solid"/>
                <a:miter/>
              </a:ln>
              <a:effectLst>
                <a:glow rad="1168400">
                  <a:srgbClr val="FFFF00">
                    <a:alpha val="66000"/>
                  </a:srgbClr>
                </a:glow>
                <a:softEdge rad="0"/>
              </a:effectLst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745" name="Group 1744">
                <a:extLst>
                  <a:ext uri="{FF2B5EF4-FFF2-40B4-BE49-F238E27FC236}">
                    <a16:creationId xmlns:a16="http://schemas.microsoft.com/office/drawing/2014/main" id="{875FA3BF-28E9-83C5-F65E-43D02652C0C8}"/>
                  </a:ext>
                </a:extLst>
              </p:cNvPr>
              <p:cNvGrpSpPr/>
              <p:nvPr/>
            </p:nvGrpSpPr>
            <p:grpSpPr>
              <a:xfrm>
                <a:off x="5253310" y="1511766"/>
                <a:ext cx="113816" cy="281865"/>
                <a:chOff x="4356593" y="1554687"/>
                <a:chExt cx="113816" cy="281865"/>
              </a:xfrm>
            </p:grpSpPr>
            <p:sp>
              <p:nvSpPr>
                <p:cNvPr id="1746" name="Freeform: Shape 1745">
                  <a:extLst>
                    <a:ext uri="{FF2B5EF4-FFF2-40B4-BE49-F238E27FC236}">
                      <a16:creationId xmlns:a16="http://schemas.microsoft.com/office/drawing/2014/main" id="{888B4645-E354-79E5-F734-0CDAA5B24D3F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747" name="Graphic 6">
                  <a:extLst>
                    <a:ext uri="{FF2B5EF4-FFF2-40B4-BE49-F238E27FC236}">
                      <a16:creationId xmlns:a16="http://schemas.microsoft.com/office/drawing/2014/main" id="{A448D7EC-6EC1-76AA-D719-DDC977737675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ED48301F-D91C-1E5E-89F1-DCA257A7937E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6BF829D1-5725-9581-F61F-DD8996CC3A23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C9A51BBB-A05E-2F01-3158-A02854584191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48" name="Freeform: Shape 1747">
                  <a:extLst>
                    <a:ext uri="{FF2B5EF4-FFF2-40B4-BE49-F238E27FC236}">
                      <a16:creationId xmlns:a16="http://schemas.microsoft.com/office/drawing/2014/main" id="{6BAAE299-FD79-DD16-4472-84A4AE69FF4A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9" name="Freeform: Shape 1748">
                  <a:extLst>
                    <a:ext uri="{FF2B5EF4-FFF2-40B4-BE49-F238E27FC236}">
                      <a16:creationId xmlns:a16="http://schemas.microsoft.com/office/drawing/2014/main" id="{A9FD7373-1D1E-AA32-E529-08E833D78F55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0" name="Freeform: Shape 1749">
                  <a:extLst>
                    <a:ext uri="{FF2B5EF4-FFF2-40B4-BE49-F238E27FC236}">
                      <a16:creationId xmlns:a16="http://schemas.microsoft.com/office/drawing/2014/main" id="{370CF314-4395-750C-E4AB-00047C8E6E3D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751" name="Freeform: Shape 1750">
                  <a:extLst>
                    <a:ext uri="{FF2B5EF4-FFF2-40B4-BE49-F238E27FC236}">
                      <a16:creationId xmlns:a16="http://schemas.microsoft.com/office/drawing/2014/main" id="{BA0F8E88-8F25-8804-E064-D6EB2AB31C48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4734C793-B6B9-FC3C-CDCA-09CBF5EDA660}"/>
                </a:ext>
              </a:extLst>
            </p:cNvPr>
            <p:cNvSpPr/>
            <p:nvPr/>
          </p:nvSpPr>
          <p:spPr>
            <a:xfrm>
              <a:off x="6816430" y="1148450"/>
              <a:ext cx="924183" cy="713787"/>
            </a:xfrm>
            <a:custGeom>
              <a:avLst/>
              <a:gdLst>
                <a:gd name="connsiteX0" fmla="*/ 48754 w 204664"/>
                <a:gd name="connsiteY0" fmla="*/ 158071 h 158071"/>
                <a:gd name="connsiteX1" fmla="*/ 0 w 204664"/>
                <a:gd name="connsiteY1" fmla="*/ 0 h 158071"/>
                <a:gd name="connsiteX2" fmla="*/ 204664 w 204664"/>
                <a:gd name="connsiteY2" fmla="*/ 0 h 158071"/>
                <a:gd name="connsiteX3" fmla="*/ 154830 w 204664"/>
                <a:gd name="connsiteY3" fmla="*/ 158071 h 158071"/>
                <a:gd name="connsiteX4" fmla="*/ 48754 w 204664"/>
                <a:gd name="connsiteY4" fmla="*/ 158071 h 158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664" h="158071">
                  <a:moveTo>
                    <a:pt x="48754" y="158071"/>
                  </a:moveTo>
                  <a:lnTo>
                    <a:pt x="0" y="0"/>
                  </a:lnTo>
                  <a:lnTo>
                    <a:pt x="204664" y="0"/>
                  </a:lnTo>
                  <a:lnTo>
                    <a:pt x="154830" y="158071"/>
                  </a:lnTo>
                  <a:lnTo>
                    <a:pt x="48754" y="158071"/>
                  </a:ln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729" name="Graphic 6">
              <a:extLst>
                <a:ext uri="{FF2B5EF4-FFF2-40B4-BE49-F238E27FC236}">
                  <a16:creationId xmlns:a16="http://schemas.microsoft.com/office/drawing/2014/main" id="{F89EC8ED-99C7-33BE-BC4F-A765A469F533}"/>
                </a:ext>
              </a:extLst>
            </p:cNvPr>
            <p:cNvGrpSpPr/>
            <p:nvPr/>
          </p:nvGrpSpPr>
          <p:grpSpPr>
            <a:xfrm>
              <a:off x="7252182" y="545232"/>
              <a:ext cx="109260" cy="174623"/>
              <a:chOff x="1595430" y="1174667"/>
              <a:chExt cx="24196" cy="38671"/>
            </a:xfrm>
            <a:solidFill>
              <a:srgbClr val="333333"/>
            </a:solidFill>
          </p:grpSpPr>
          <p:sp>
            <p:nvSpPr>
              <p:cNvPr id="1742" name="Freeform: Shape 1741">
                <a:extLst>
                  <a:ext uri="{FF2B5EF4-FFF2-40B4-BE49-F238E27FC236}">
                    <a16:creationId xmlns:a16="http://schemas.microsoft.com/office/drawing/2014/main" id="{3460D98E-0C15-7655-0590-70BE2BA1AFF5}"/>
                  </a:ext>
                </a:extLst>
              </p:cNvPr>
              <p:cNvSpPr/>
              <p:nvPr/>
            </p:nvSpPr>
            <p:spPr>
              <a:xfrm>
                <a:off x="1595430" y="1174667"/>
                <a:ext cx="24196" cy="31038"/>
              </a:xfrm>
              <a:custGeom>
                <a:avLst/>
                <a:gdLst>
                  <a:gd name="connsiteX0" fmla="*/ 24197 w 24196"/>
                  <a:gd name="connsiteY0" fmla="*/ 31038 h 31038"/>
                  <a:gd name="connsiteX1" fmla="*/ 24197 w 24196"/>
                  <a:gd name="connsiteY1" fmla="*/ 18004 h 31038"/>
                  <a:gd name="connsiteX2" fmla="*/ 12098 w 24196"/>
                  <a:gd name="connsiteY2" fmla="*/ 0 h 31038"/>
                  <a:gd name="connsiteX3" fmla="*/ 12098 w 24196"/>
                  <a:gd name="connsiteY3" fmla="*/ 0 h 31038"/>
                  <a:gd name="connsiteX4" fmla="*/ 0 w 24196"/>
                  <a:gd name="connsiteY4" fmla="*/ 18004 h 31038"/>
                  <a:gd name="connsiteX5" fmla="*/ 0 w 24196"/>
                  <a:gd name="connsiteY5" fmla="*/ 31038 h 31038"/>
                  <a:gd name="connsiteX6" fmla="*/ 24197 w 24196"/>
                  <a:gd name="connsiteY6" fmla="*/ 31038 h 3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196" h="31038">
                    <a:moveTo>
                      <a:pt x="24197" y="31038"/>
                    </a:moveTo>
                    <a:lnTo>
                      <a:pt x="24197" y="18004"/>
                    </a:lnTo>
                    <a:cubicBezTo>
                      <a:pt x="24197" y="12314"/>
                      <a:pt x="18796" y="0"/>
                      <a:pt x="12098" y="0"/>
                    </a:cubicBezTo>
                    <a:lnTo>
                      <a:pt x="12098" y="0"/>
                    </a:lnTo>
                    <a:cubicBezTo>
                      <a:pt x="5401" y="0"/>
                      <a:pt x="0" y="12314"/>
                      <a:pt x="0" y="18004"/>
                    </a:cubicBezTo>
                    <a:lnTo>
                      <a:pt x="0" y="31038"/>
                    </a:lnTo>
                    <a:lnTo>
                      <a:pt x="24197" y="3103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3" name="Freeform: Shape 1742">
                <a:extLst>
                  <a:ext uri="{FF2B5EF4-FFF2-40B4-BE49-F238E27FC236}">
                    <a16:creationId xmlns:a16="http://schemas.microsoft.com/office/drawing/2014/main" id="{7A9D5689-C575-3592-21E9-1BB2D8430265}"/>
                  </a:ext>
                </a:extLst>
              </p:cNvPr>
              <p:cNvSpPr/>
              <p:nvPr/>
            </p:nvSpPr>
            <p:spPr>
              <a:xfrm>
                <a:off x="1601983" y="1189142"/>
                <a:ext cx="10586" cy="24196"/>
              </a:xfrm>
              <a:custGeom>
                <a:avLst/>
                <a:gdLst>
                  <a:gd name="connsiteX0" fmla="*/ 0 w 10586"/>
                  <a:gd name="connsiteY0" fmla="*/ 0 h 24196"/>
                  <a:gd name="connsiteX1" fmla="*/ 10586 w 10586"/>
                  <a:gd name="connsiteY1" fmla="*/ 0 h 24196"/>
                  <a:gd name="connsiteX2" fmla="*/ 10586 w 10586"/>
                  <a:gd name="connsiteY2" fmla="*/ 24197 h 24196"/>
                  <a:gd name="connsiteX3" fmla="*/ 0 w 10586"/>
                  <a:gd name="connsiteY3" fmla="*/ 24197 h 2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86" h="24196">
                    <a:moveTo>
                      <a:pt x="0" y="0"/>
                    </a:moveTo>
                    <a:lnTo>
                      <a:pt x="10586" y="0"/>
                    </a:lnTo>
                    <a:lnTo>
                      <a:pt x="10586" y="24197"/>
                    </a:lnTo>
                    <a:lnTo>
                      <a:pt x="0" y="24197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D5EE225A-40B2-4242-4B4E-C2FFB93A13F8}"/>
                </a:ext>
              </a:extLst>
            </p:cNvPr>
            <p:cNvSpPr/>
            <p:nvPr/>
          </p:nvSpPr>
          <p:spPr>
            <a:xfrm>
              <a:off x="7155602" y="707500"/>
              <a:ext cx="300148" cy="137880"/>
            </a:xfrm>
            <a:custGeom>
              <a:avLst/>
              <a:gdLst>
                <a:gd name="connsiteX0" fmla="*/ 66397 w 66469"/>
                <a:gd name="connsiteY0" fmla="*/ 30534 h 30534"/>
                <a:gd name="connsiteX1" fmla="*/ 66397 w 66469"/>
                <a:gd name="connsiteY1" fmla="*/ 30534 h 30534"/>
                <a:gd name="connsiteX2" fmla="*/ 35863 w 66469"/>
                <a:gd name="connsiteY2" fmla="*/ 0 h 30534"/>
                <a:gd name="connsiteX3" fmla="*/ 30534 w 66469"/>
                <a:gd name="connsiteY3" fmla="*/ 0 h 30534"/>
                <a:gd name="connsiteX4" fmla="*/ 0 w 66469"/>
                <a:gd name="connsiteY4" fmla="*/ 30534 h 30534"/>
                <a:gd name="connsiteX5" fmla="*/ 66469 w 66469"/>
                <a:gd name="connsiteY5" fmla="*/ 30534 h 3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69" h="30534">
                  <a:moveTo>
                    <a:pt x="66397" y="30534"/>
                  </a:moveTo>
                  <a:lnTo>
                    <a:pt x="66397" y="30534"/>
                  </a:lnTo>
                  <a:cubicBezTo>
                    <a:pt x="66397" y="13683"/>
                    <a:pt x="52714" y="0"/>
                    <a:pt x="35863" y="0"/>
                  </a:cubicBezTo>
                  <a:lnTo>
                    <a:pt x="30534" y="0"/>
                  </a:lnTo>
                  <a:cubicBezTo>
                    <a:pt x="13683" y="0"/>
                    <a:pt x="0" y="13683"/>
                    <a:pt x="0" y="30534"/>
                  </a:cubicBezTo>
                  <a:lnTo>
                    <a:pt x="66469" y="30534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61E22D7C-EBEF-662A-0FF3-0CAADD4E10CE}"/>
                </a:ext>
              </a:extLst>
            </p:cNvPr>
            <p:cNvSpPr/>
            <p:nvPr/>
          </p:nvSpPr>
          <p:spPr>
            <a:xfrm>
              <a:off x="7087638" y="827173"/>
              <a:ext cx="430871" cy="137880"/>
            </a:xfrm>
            <a:custGeom>
              <a:avLst/>
              <a:gdLst>
                <a:gd name="connsiteX0" fmla="*/ 95419 w 95418"/>
                <a:gd name="connsiteY0" fmla="*/ 30534 h 30534"/>
                <a:gd name="connsiteX1" fmla="*/ 95419 w 95418"/>
                <a:gd name="connsiteY1" fmla="*/ 30534 h 30534"/>
                <a:gd name="connsiteX2" fmla="*/ 51562 w 95418"/>
                <a:gd name="connsiteY2" fmla="*/ 0 h 30534"/>
                <a:gd name="connsiteX3" fmla="*/ 43857 w 95418"/>
                <a:gd name="connsiteY3" fmla="*/ 0 h 30534"/>
                <a:gd name="connsiteX4" fmla="*/ 0 w 95418"/>
                <a:gd name="connsiteY4" fmla="*/ 30534 h 30534"/>
                <a:gd name="connsiteX5" fmla="*/ 95419 w 95418"/>
                <a:gd name="connsiteY5" fmla="*/ 30534 h 3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418" h="30534">
                  <a:moveTo>
                    <a:pt x="95419" y="30534"/>
                  </a:moveTo>
                  <a:lnTo>
                    <a:pt x="95419" y="30534"/>
                  </a:lnTo>
                  <a:cubicBezTo>
                    <a:pt x="95419" y="13683"/>
                    <a:pt x="75759" y="0"/>
                    <a:pt x="51562" y="0"/>
                  </a:cubicBezTo>
                  <a:lnTo>
                    <a:pt x="43857" y="0"/>
                  </a:lnTo>
                  <a:cubicBezTo>
                    <a:pt x="19660" y="0"/>
                    <a:pt x="0" y="13683"/>
                    <a:pt x="0" y="30534"/>
                  </a:cubicBezTo>
                  <a:lnTo>
                    <a:pt x="95419" y="30534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450BAEA2-C52F-334E-19D0-EFB65A570EAD}"/>
                </a:ext>
              </a:extLst>
            </p:cNvPr>
            <p:cNvSpPr/>
            <p:nvPr/>
          </p:nvSpPr>
          <p:spPr>
            <a:xfrm>
              <a:off x="6816430" y="963752"/>
              <a:ext cx="963532" cy="169421"/>
            </a:xfrm>
            <a:custGeom>
              <a:avLst/>
              <a:gdLst>
                <a:gd name="connsiteX0" fmla="*/ 213378 w 213378"/>
                <a:gd name="connsiteY0" fmla="*/ 37519 h 37519"/>
                <a:gd name="connsiteX1" fmla="*/ 0 w 213378"/>
                <a:gd name="connsiteY1" fmla="*/ 37519 h 37519"/>
                <a:gd name="connsiteX2" fmla="*/ 61140 w 213378"/>
                <a:gd name="connsiteY2" fmla="*/ 0 h 37519"/>
                <a:gd name="connsiteX3" fmla="*/ 155479 w 213378"/>
                <a:gd name="connsiteY3" fmla="*/ 0 h 37519"/>
                <a:gd name="connsiteX4" fmla="*/ 213378 w 213378"/>
                <a:gd name="connsiteY4" fmla="*/ 37519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78" h="37519">
                  <a:moveTo>
                    <a:pt x="213378" y="37519"/>
                  </a:moveTo>
                  <a:lnTo>
                    <a:pt x="0" y="37519"/>
                  </a:lnTo>
                  <a:lnTo>
                    <a:pt x="61140" y="0"/>
                  </a:lnTo>
                  <a:lnTo>
                    <a:pt x="155479" y="0"/>
                  </a:lnTo>
                  <a:lnTo>
                    <a:pt x="213378" y="37519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E92CAA6F-18EA-9D32-50CE-66D298C3D3F2}"/>
                </a:ext>
              </a:extLst>
            </p:cNvPr>
            <p:cNvSpPr/>
            <p:nvPr/>
          </p:nvSpPr>
          <p:spPr>
            <a:xfrm>
              <a:off x="6863257" y="980334"/>
              <a:ext cx="869874" cy="152835"/>
            </a:xfrm>
            <a:custGeom>
              <a:avLst/>
              <a:gdLst>
                <a:gd name="connsiteX0" fmla="*/ 192638 w 192637"/>
                <a:gd name="connsiteY0" fmla="*/ 33847 h 33846"/>
                <a:gd name="connsiteX1" fmla="*/ 0 w 192637"/>
                <a:gd name="connsiteY1" fmla="*/ 33847 h 33846"/>
                <a:gd name="connsiteX2" fmla="*/ 55163 w 192637"/>
                <a:gd name="connsiteY2" fmla="*/ 0 h 33846"/>
                <a:gd name="connsiteX3" fmla="*/ 140356 w 192637"/>
                <a:gd name="connsiteY3" fmla="*/ 0 h 33846"/>
                <a:gd name="connsiteX4" fmla="*/ 192638 w 192637"/>
                <a:gd name="connsiteY4" fmla="*/ 33847 h 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637" h="33846">
                  <a:moveTo>
                    <a:pt x="192638" y="33847"/>
                  </a:moveTo>
                  <a:lnTo>
                    <a:pt x="0" y="33847"/>
                  </a:lnTo>
                  <a:lnTo>
                    <a:pt x="55163" y="0"/>
                  </a:lnTo>
                  <a:lnTo>
                    <a:pt x="140356" y="0"/>
                  </a:lnTo>
                  <a:lnTo>
                    <a:pt x="192638" y="3384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7F7F7F"/>
                </a:gs>
                <a:gs pos="100000">
                  <a:srgbClr val="000000"/>
                </a:gs>
              </a:gsLst>
              <a:lin ang="5400000" scaled="1"/>
            </a:gra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407C00E4-A3B1-9823-9B59-6090D5AE941E}"/>
                </a:ext>
              </a:extLst>
            </p:cNvPr>
            <p:cNvSpPr/>
            <p:nvPr/>
          </p:nvSpPr>
          <p:spPr>
            <a:xfrm>
              <a:off x="6821632" y="1128297"/>
              <a:ext cx="953774" cy="784353"/>
            </a:xfrm>
            <a:custGeom>
              <a:avLst/>
              <a:gdLst>
                <a:gd name="connsiteX0" fmla="*/ 211146 w 211217"/>
                <a:gd name="connsiteY0" fmla="*/ 0 h 173698"/>
                <a:gd name="connsiteX1" fmla="*/ 156487 w 211217"/>
                <a:gd name="connsiteY1" fmla="*/ 173698 h 173698"/>
                <a:gd name="connsiteX2" fmla="*/ 51418 w 211217"/>
                <a:gd name="connsiteY2" fmla="*/ 173698 h 173698"/>
                <a:gd name="connsiteX3" fmla="*/ 0 w 211217"/>
                <a:gd name="connsiteY3" fmla="*/ 0 h 173698"/>
                <a:gd name="connsiteX4" fmla="*/ 211218 w 211217"/>
                <a:gd name="connsiteY4" fmla="*/ 0 h 173698"/>
                <a:gd name="connsiteX5" fmla="*/ 204448 w 211217"/>
                <a:gd name="connsiteY5" fmla="*/ 4897 h 173698"/>
                <a:gd name="connsiteX6" fmla="*/ 6409 w 211217"/>
                <a:gd name="connsiteY6" fmla="*/ 4897 h 173698"/>
                <a:gd name="connsiteX7" fmla="*/ 54947 w 211217"/>
                <a:gd name="connsiteY7" fmla="*/ 168801 h 173698"/>
                <a:gd name="connsiteX8" fmla="*/ 152814 w 211217"/>
                <a:gd name="connsiteY8" fmla="*/ 168801 h 173698"/>
                <a:gd name="connsiteX9" fmla="*/ 204376 w 211217"/>
                <a:gd name="connsiteY9" fmla="*/ 4897 h 173698"/>
                <a:gd name="connsiteX10" fmla="*/ 204376 w 211217"/>
                <a:gd name="connsiteY10" fmla="*/ 4897 h 17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217" h="173698">
                  <a:moveTo>
                    <a:pt x="211146" y="0"/>
                  </a:moveTo>
                  <a:lnTo>
                    <a:pt x="156487" y="173698"/>
                  </a:lnTo>
                  <a:lnTo>
                    <a:pt x="51418" y="173698"/>
                  </a:lnTo>
                  <a:lnTo>
                    <a:pt x="0" y="0"/>
                  </a:lnTo>
                  <a:lnTo>
                    <a:pt x="211218" y="0"/>
                  </a:lnTo>
                  <a:moveTo>
                    <a:pt x="204448" y="4897"/>
                  </a:moveTo>
                  <a:lnTo>
                    <a:pt x="6409" y="4897"/>
                  </a:lnTo>
                  <a:lnTo>
                    <a:pt x="54947" y="168801"/>
                  </a:lnTo>
                  <a:lnTo>
                    <a:pt x="152814" y="168801"/>
                  </a:lnTo>
                  <a:lnTo>
                    <a:pt x="204376" y="4897"/>
                  </a:lnTo>
                  <a:lnTo>
                    <a:pt x="204376" y="4897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11916D0D-F16C-71C4-91F0-57A4CD7E65B7}"/>
                </a:ext>
              </a:extLst>
            </p:cNvPr>
            <p:cNvSpPr/>
            <p:nvPr/>
          </p:nvSpPr>
          <p:spPr>
            <a:xfrm>
              <a:off x="6937399" y="1128297"/>
              <a:ext cx="697201" cy="784353"/>
            </a:xfrm>
            <a:custGeom>
              <a:avLst/>
              <a:gdLst>
                <a:gd name="connsiteX0" fmla="*/ 154398 w 154398"/>
                <a:gd name="connsiteY0" fmla="*/ 0 h 173698"/>
                <a:gd name="connsiteX1" fmla="*/ 124369 w 154398"/>
                <a:gd name="connsiteY1" fmla="*/ 173698 h 173698"/>
                <a:gd name="connsiteX2" fmla="*/ 33271 w 154398"/>
                <a:gd name="connsiteY2" fmla="*/ 173698 h 173698"/>
                <a:gd name="connsiteX3" fmla="*/ 0 w 154398"/>
                <a:gd name="connsiteY3" fmla="*/ 0 h 173698"/>
                <a:gd name="connsiteX4" fmla="*/ 154398 w 154398"/>
                <a:gd name="connsiteY4" fmla="*/ 0 h 173698"/>
                <a:gd name="connsiteX5" fmla="*/ 148637 w 154398"/>
                <a:gd name="connsiteY5" fmla="*/ 4897 h 173698"/>
                <a:gd name="connsiteX6" fmla="*/ 5977 w 154398"/>
                <a:gd name="connsiteY6" fmla="*/ 4897 h 173698"/>
                <a:gd name="connsiteX7" fmla="*/ 37375 w 154398"/>
                <a:gd name="connsiteY7" fmla="*/ 168801 h 173698"/>
                <a:gd name="connsiteX8" fmla="*/ 120336 w 154398"/>
                <a:gd name="connsiteY8" fmla="*/ 168801 h 173698"/>
                <a:gd name="connsiteX9" fmla="*/ 148637 w 154398"/>
                <a:gd name="connsiteY9" fmla="*/ 4897 h 173698"/>
                <a:gd name="connsiteX10" fmla="*/ 148637 w 154398"/>
                <a:gd name="connsiteY10" fmla="*/ 4897 h 17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398" h="173698">
                  <a:moveTo>
                    <a:pt x="154398" y="0"/>
                  </a:moveTo>
                  <a:lnTo>
                    <a:pt x="124369" y="173698"/>
                  </a:lnTo>
                  <a:lnTo>
                    <a:pt x="33271" y="173698"/>
                  </a:lnTo>
                  <a:lnTo>
                    <a:pt x="0" y="0"/>
                  </a:lnTo>
                  <a:lnTo>
                    <a:pt x="154398" y="0"/>
                  </a:lnTo>
                  <a:moveTo>
                    <a:pt x="148637" y="4897"/>
                  </a:moveTo>
                  <a:lnTo>
                    <a:pt x="5977" y="4897"/>
                  </a:lnTo>
                  <a:lnTo>
                    <a:pt x="37375" y="168801"/>
                  </a:lnTo>
                  <a:lnTo>
                    <a:pt x="120336" y="168801"/>
                  </a:lnTo>
                  <a:lnTo>
                    <a:pt x="148637" y="4897"/>
                  </a:lnTo>
                  <a:lnTo>
                    <a:pt x="148637" y="4897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CBE7BF91-7AD2-C48E-0499-18216C527E19}"/>
                </a:ext>
              </a:extLst>
            </p:cNvPr>
            <p:cNvSpPr/>
            <p:nvPr/>
          </p:nvSpPr>
          <p:spPr>
            <a:xfrm>
              <a:off x="7048939" y="1820621"/>
              <a:ext cx="497209" cy="77718"/>
            </a:xfrm>
            <a:custGeom>
              <a:avLst/>
              <a:gdLst>
                <a:gd name="connsiteX0" fmla="*/ 0 w 110109"/>
                <a:gd name="connsiteY0" fmla="*/ 0 h 17211"/>
                <a:gd name="connsiteX1" fmla="*/ 110110 w 110109"/>
                <a:gd name="connsiteY1" fmla="*/ 0 h 17211"/>
                <a:gd name="connsiteX2" fmla="*/ 103700 w 110109"/>
                <a:gd name="connsiteY2" fmla="*/ 17211 h 17211"/>
                <a:gd name="connsiteX3" fmla="*/ 1080 w 110109"/>
                <a:gd name="connsiteY3" fmla="*/ 17211 h 17211"/>
                <a:gd name="connsiteX4" fmla="*/ 0 w 110109"/>
                <a:gd name="connsiteY4" fmla="*/ 0 h 1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109" h="17211">
                  <a:moveTo>
                    <a:pt x="0" y="0"/>
                  </a:moveTo>
                  <a:lnTo>
                    <a:pt x="110110" y="0"/>
                  </a:lnTo>
                  <a:lnTo>
                    <a:pt x="103700" y="17211"/>
                  </a:lnTo>
                  <a:lnTo>
                    <a:pt x="1080" y="17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5B4BBAFE-78A1-6E2D-1A2D-9A41D6BC7086}"/>
                </a:ext>
              </a:extLst>
            </p:cNvPr>
            <p:cNvSpPr/>
            <p:nvPr/>
          </p:nvSpPr>
          <p:spPr>
            <a:xfrm>
              <a:off x="7068126" y="1907772"/>
              <a:ext cx="445506" cy="72841"/>
            </a:xfrm>
            <a:custGeom>
              <a:avLst/>
              <a:gdLst>
                <a:gd name="connsiteX0" fmla="*/ 98659 w 98659"/>
                <a:gd name="connsiteY0" fmla="*/ 8066 h 16131"/>
                <a:gd name="connsiteX1" fmla="*/ 90594 w 98659"/>
                <a:gd name="connsiteY1" fmla="*/ 16131 h 16131"/>
                <a:gd name="connsiteX2" fmla="*/ 8066 w 98659"/>
                <a:gd name="connsiteY2" fmla="*/ 16131 h 16131"/>
                <a:gd name="connsiteX3" fmla="*/ 0 w 98659"/>
                <a:gd name="connsiteY3" fmla="*/ 8066 h 16131"/>
                <a:gd name="connsiteX4" fmla="*/ 0 w 98659"/>
                <a:gd name="connsiteY4" fmla="*/ 8066 h 16131"/>
                <a:gd name="connsiteX5" fmla="*/ 8066 w 98659"/>
                <a:gd name="connsiteY5" fmla="*/ 0 h 16131"/>
                <a:gd name="connsiteX6" fmla="*/ 90594 w 98659"/>
                <a:gd name="connsiteY6" fmla="*/ 0 h 16131"/>
                <a:gd name="connsiteX7" fmla="*/ 98659 w 98659"/>
                <a:gd name="connsiteY7" fmla="*/ 8066 h 16131"/>
                <a:gd name="connsiteX8" fmla="*/ 98659 w 98659"/>
                <a:gd name="connsiteY8" fmla="*/ 8066 h 16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59" h="16131">
                  <a:moveTo>
                    <a:pt x="98659" y="8066"/>
                  </a:moveTo>
                  <a:cubicBezTo>
                    <a:pt x="98659" y="12531"/>
                    <a:pt x="95059" y="16131"/>
                    <a:pt x="90594" y="16131"/>
                  </a:cubicBezTo>
                  <a:lnTo>
                    <a:pt x="8066" y="16131"/>
                  </a:lnTo>
                  <a:cubicBezTo>
                    <a:pt x="3601" y="16131"/>
                    <a:pt x="0" y="12531"/>
                    <a:pt x="0" y="8066"/>
                  </a:cubicBezTo>
                  <a:lnTo>
                    <a:pt x="0" y="8066"/>
                  </a:lnTo>
                  <a:cubicBezTo>
                    <a:pt x="0" y="3601"/>
                    <a:pt x="3601" y="0"/>
                    <a:pt x="8066" y="0"/>
                  </a:cubicBezTo>
                  <a:lnTo>
                    <a:pt x="90594" y="0"/>
                  </a:lnTo>
                  <a:cubicBezTo>
                    <a:pt x="95059" y="0"/>
                    <a:pt x="98659" y="3601"/>
                    <a:pt x="98659" y="8066"/>
                  </a:cubicBezTo>
                  <a:lnTo>
                    <a:pt x="98659" y="8066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738" name="Graphic 6">
              <a:extLst>
                <a:ext uri="{FF2B5EF4-FFF2-40B4-BE49-F238E27FC236}">
                  <a16:creationId xmlns:a16="http://schemas.microsoft.com/office/drawing/2014/main" id="{D80BC0F8-8E2E-ADF2-6C44-677922C27E68}"/>
                </a:ext>
              </a:extLst>
            </p:cNvPr>
            <p:cNvGrpSpPr/>
            <p:nvPr/>
          </p:nvGrpSpPr>
          <p:grpSpPr>
            <a:xfrm>
              <a:off x="7154627" y="1976062"/>
              <a:ext cx="265676" cy="4167931"/>
              <a:chOff x="1573826" y="1491530"/>
              <a:chExt cx="58835" cy="923005"/>
            </a:xfrm>
          </p:grpSpPr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FEB3AB97-F8D1-BC0A-D18A-F749EF39DC1D}"/>
                  </a:ext>
                </a:extLst>
              </p:cNvPr>
              <p:cNvSpPr/>
              <p:nvPr/>
            </p:nvSpPr>
            <p:spPr>
              <a:xfrm>
                <a:off x="1573826" y="1491530"/>
                <a:ext cx="21535" cy="923005"/>
              </a:xfrm>
              <a:custGeom>
                <a:avLst/>
                <a:gdLst>
                  <a:gd name="connsiteX0" fmla="*/ 11738 w 21535"/>
                  <a:gd name="connsiteY0" fmla="*/ 919189 h 923005"/>
                  <a:gd name="connsiteX1" fmla="*/ 5833 w 21535"/>
                  <a:gd name="connsiteY1" fmla="*/ 923006 h 923005"/>
                  <a:gd name="connsiteX2" fmla="*/ 5833 w 21535"/>
                  <a:gd name="connsiteY2" fmla="*/ 923006 h 923005"/>
                  <a:gd name="connsiteX3" fmla="*/ 0 w 21535"/>
                  <a:gd name="connsiteY3" fmla="*/ 919189 h 923005"/>
                  <a:gd name="connsiteX4" fmla="*/ 15915 w 21535"/>
                  <a:gd name="connsiteY4" fmla="*/ 3817 h 923005"/>
                  <a:gd name="connsiteX5" fmla="*/ 18796 w 21535"/>
                  <a:gd name="connsiteY5" fmla="*/ 0 h 923005"/>
                  <a:gd name="connsiteX6" fmla="*/ 18796 w 21535"/>
                  <a:gd name="connsiteY6" fmla="*/ 0 h 923005"/>
                  <a:gd name="connsiteX7" fmla="*/ 21532 w 21535"/>
                  <a:gd name="connsiteY7" fmla="*/ 3817 h 923005"/>
                  <a:gd name="connsiteX8" fmla="*/ 11810 w 21535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535" h="923005">
                    <a:moveTo>
                      <a:pt x="11738" y="919189"/>
                    </a:moveTo>
                    <a:cubicBezTo>
                      <a:pt x="11738" y="921277"/>
                      <a:pt x="9074" y="923006"/>
                      <a:pt x="5833" y="923006"/>
                    </a:cubicBezTo>
                    <a:lnTo>
                      <a:pt x="5833" y="923006"/>
                    </a:lnTo>
                    <a:cubicBezTo>
                      <a:pt x="2593" y="923006"/>
                      <a:pt x="0" y="921277"/>
                      <a:pt x="0" y="919189"/>
                    </a:cubicBezTo>
                    <a:lnTo>
                      <a:pt x="15915" y="3817"/>
                    </a:lnTo>
                    <a:cubicBezTo>
                      <a:pt x="15915" y="1728"/>
                      <a:pt x="17211" y="0"/>
                      <a:pt x="18796" y="0"/>
                    </a:cubicBezTo>
                    <a:lnTo>
                      <a:pt x="18796" y="0"/>
                    </a:lnTo>
                    <a:cubicBezTo>
                      <a:pt x="20308" y="0"/>
                      <a:pt x="21604" y="1728"/>
                      <a:pt x="21532" y="3817"/>
                    </a:cubicBezTo>
                    <a:lnTo>
                      <a:pt x="11810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0" name="Freeform: Shape 1739">
                <a:extLst>
                  <a:ext uri="{FF2B5EF4-FFF2-40B4-BE49-F238E27FC236}">
                    <a16:creationId xmlns:a16="http://schemas.microsoft.com/office/drawing/2014/main" id="{18CC968D-0F4C-DCCB-3D80-08D57B41B9E2}"/>
                  </a:ext>
                </a:extLst>
              </p:cNvPr>
              <p:cNvSpPr/>
              <p:nvPr/>
            </p:nvSpPr>
            <p:spPr>
              <a:xfrm>
                <a:off x="1597302" y="1491530"/>
                <a:ext cx="11810" cy="923005"/>
              </a:xfrm>
              <a:custGeom>
                <a:avLst/>
                <a:gdLst>
                  <a:gd name="connsiteX0" fmla="*/ 11810 w 11810"/>
                  <a:gd name="connsiteY0" fmla="*/ 919189 h 923005"/>
                  <a:gd name="connsiteX1" fmla="*/ 5905 w 11810"/>
                  <a:gd name="connsiteY1" fmla="*/ 923006 h 923005"/>
                  <a:gd name="connsiteX2" fmla="*/ 5905 w 11810"/>
                  <a:gd name="connsiteY2" fmla="*/ 923006 h 923005"/>
                  <a:gd name="connsiteX3" fmla="*/ 0 w 11810"/>
                  <a:gd name="connsiteY3" fmla="*/ 919189 h 923005"/>
                  <a:gd name="connsiteX4" fmla="*/ 3601 w 11810"/>
                  <a:gd name="connsiteY4" fmla="*/ 3817 h 923005"/>
                  <a:gd name="connsiteX5" fmla="*/ 6409 w 11810"/>
                  <a:gd name="connsiteY5" fmla="*/ 0 h 923005"/>
                  <a:gd name="connsiteX6" fmla="*/ 6409 w 11810"/>
                  <a:gd name="connsiteY6" fmla="*/ 0 h 923005"/>
                  <a:gd name="connsiteX7" fmla="*/ 9218 w 11810"/>
                  <a:gd name="connsiteY7" fmla="*/ 3817 h 923005"/>
                  <a:gd name="connsiteX8" fmla="*/ 11810 w 11810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810" h="923005">
                    <a:moveTo>
                      <a:pt x="11810" y="919189"/>
                    </a:moveTo>
                    <a:cubicBezTo>
                      <a:pt x="11810" y="921277"/>
                      <a:pt x="9146" y="923006"/>
                      <a:pt x="5905" y="923006"/>
                    </a:cubicBezTo>
                    <a:lnTo>
                      <a:pt x="5905" y="923006"/>
                    </a:lnTo>
                    <a:cubicBezTo>
                      <a:pt x="2664" y="923006"/>
                      <a:pt x="0" y="921277"/>
                      <a:pt x="0" y="919189"/>
                    </a:cubicBezTo>
                    <a:lnTo>
                      <a:pt x="3601" y="3817"/>
                    </a:lnTo>
                    <a:cubicBezTo>
                      <a:pt x="3601" y="1728"/>
                      <a:pt x="4897" y="0"/>
                      <a:pt x="6409" y="0"/>
                    </a:cubicBezTo>
                    <a:lnTo>
                      <a:pt x="6409" y="0"/>
                    </a:lnTo>
                    <a:cubicBezTo>
                      <a:pt x="7921" y="0"/>
                      <a:pt x="9218" y="1728"/>
                      <a:pt x="9218" y="3817"/>
                    </a:cubicBezTo>
                    <a:lnTo>
                      <a:pt x="11810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1" name="Freeform: Shape 1740">
                <a:extLst>
                  <a:ext uri="{FF2B5EF4-FFF2-40B4-BE49-F238E27FC236}">
                    <a16:creationId xmlns:a16="http://schemas.microsoft.com/office/drawing/2014/main" id="{20963EE6-0777-4E39-C201-80A7EE5258C1}"/>
                  </a:ext>
                </a:extLst>
              </p:cNvPr>
              <p:cNvSpPr/>
              <p:nvPr/>
            </p:nvSpPr>
            <p:spPr>
              <a:xfrm>
                <a:off x="1612137" y="1491530"/>
                <a:ext cx="20524" cy="923005"/>
              </a:xfrm>
              <a:custGeom>
                <a:avLst/>
                <a:gdLst>
                  <a:gd name="connsiteX0" fmla="*/ 20452 w 20524"/>
                  <a:gd name="connsiteY0" fmla="*/ 919189 h 923005"/>
                  <a:gd name="connsiteX1" fmla="*/ 14619 w 20524"/>
                  <a:gd name="connsiteY1" fmla="*/ 923006 h 923005"/>
                  <a:gd name="connsiteX2" fmla="*/ 14619 w 20524"/>
                  <a:gd name="connsiteY2" fmla="*/ 923006 h 923005"/>
                  <a:gd name="connsiteX3" fmla="*/ 8714 w 20524"/>
                  <a:gd name="connsiteY3" fmla="*/ 919189 h 923005"/>
                  <a:gd name="connsiteX4" fmla="*/ 0 w 20524"/>
                  <a:gd name="connsiteY4" fmla="*/ 3817 h 923005"/>
                  <a:gd name="connsiteX5" fmla="*/ 2737 w 20524"/>
                  <a:gd name="connsiteY5" fmla="*/ 0 h 923005"/>
                  <a:gd name="connsiteX6" fmla="*/ 2737 w 20524"/>
                  <a:gd name="connsiteY6" fmla="*/ 0 h 923005"/>
                  <a:gd name="connsiteX7" fmla="*/ 5617 w 20524"/>
                  <a:gd name="connsiteY7" fmla="*/ 3817 h 923005"/>
                  <a:gd name="connsiteX8" fmla="*/ 20524 w 20524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24" h="923005">
                    <a:moveTo>
                      <a:pt x="20452" y="919189"/>
                    </a:moveTo>
                    <a:cubicBezTo>
                      <a:pt x="20452" y="921277"/>
                      <a:pt x="17859" y="923006"/>
                      <a:pt x="14619" y="923006"/>
                    </a:cubicBezTo>
                    <a:lnTo>
                      <a:pt x="14619" y="923006"/>
                    </a:lnTo>
                    <a:cubicBezTo>
                      <a:pt x="11378" y="923006"/>
                      <a:pt x="8714" y="921277"/>
                      <a:pt x="8714" y="919189"/>
                    </a:cubicBezTo>
                    <a:lnTo>
                      <a:pt x="0" y="3817"/>
                    </a:lnTo>
                    <a:cubicBezTo>
                      <a:pt x="0" y="1728"/>
                      <a:pt x="1224" y="0"/>
                      <a:pt x="2737" y="0"/>
                    </a:cubicBezTo>
                    <a:lnTo>
                      <a:pt x="2737" y="0"/>
                    </a:lnTo>
                    <a:cubicBezTo>
                      <a:pt x="4249" y="0"/>
                      <a:pt x="5545" y="1728"/>
                      <a:pt x="5617" y="3817"/>
                    </a:cubicBezTo>
                    <a:lnTo>
                      <a:pt x="20524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grpSp>
        <p:nvGrpSpPr>
          <p:cNvPr id="1756" name="Group 1755">
            <a:extLst>
              <a:ext uri="{FF2B5EF4-FFF2-40B4-BE49-F238E27FC236}">
                <a16:creationId xmlns:a16="http://schemas.microsoft.com/office/drawing/2014/main" id="{8CF6D229-0409-DF1E-B1A1-84380983DB42}"/>
              </a:ext>
            </a:extLst>
          </p:cNvPr>
          <p:cNvGrpSpPr/>
          <p:nvPr/>
        </p:nvGrpSpPr>
        <p:grpSpPr>
          <a:xfrm>
            <a:off x="10800860" y="682374"/>
            <a:ext cx="963532" cy="5668026"/>
            <a:chOff x="3930274" y="545232"/>
            <a:chExt cx="963532" cy="5668026"/>
          </a:xfrm>
        </p:grpSpPr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8E8AD109-BCDC-D498-527F-A4FB2AE29924}"/>
                </a:ext>
              </a:extLst>
            </p:cNvPr>
            <p:cNvSpPr/>
            <p:nvPr/>
          </p:nvSpPr>
          <p:spPr>
            <a:xfrm>
              <a:off x="3930274" y="1148450"/>
              <a:ext cx="924183" cy="713787"/>
            </a:xfrm>
            <a:custGeom>
              <a:avLst/>
              <a:gdLst>
                <a:gd name="connsiteX0" fmla="*/ 48754 w 204664"/>
                <a:gd name="connsiteY0" fmla="*/ 158071 h 158071"/>
                <a:gd name="connsiteX1" fmla="*/ 0 w 204664"/>
                <a:gd name="connsiteY1" fmla="*/ 0 h 158071"/>
                <a:gd name="connsiteX2" fmla="*/ 204664 w 204664"/>
                <a:gd name="connsiteY2" fmla="*/ 0 h 158071"/>
                <a:gd name="connsiteX3" fmla="*/ 154830 w 204664"/>
                <a:gd name="connsiteY3" fmla="*/ 158071 h 158071"/>
                <a:gd name="connsiteX4" fmla="*/ 48754 w 204664"/>
                <a:gd name="connsiteY4" fmla="*/ 158071 h 158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664" h="158071">
                  <a:moveTo>
                    <a:pt x="48754" y="158071"/>
                  </a:moveTo>
                  <a:lnTo>
                    <a:pt x="0" y="0"/>
                  </a:lnTo>
                  <a:lnTo>
                    <a:pt x="204664" y="0"/>
                  </a:lnTo>
                  <a:lnTo>
                    <a:pt x="154830" y="158071"/>
                  </a:lnTo>
                  <a:lnTo>
                    <a:pt x="48754" y="158071"/>
                  </a:ln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758" name="Graphic 6">
              <a:extLst>
                <a:ext uri="{FF2B5EF4-FFF2-40B4-BE49-F238E27FC236}">
                  <a16:creationId xmlns:a16="http://schemas.microsoft.com/office/drawing/2014/main" id="{CF95DBF3-7CDA-4BC0-0591-885AC37509B9}"/>
                </a:ext>
              </a:extLst>
            </p:cNvPr>
            <p:cNvGrpSpPr/>
            <p:nvPr/>
          </p:nvGrpSpPr>
          <p:grpSpPr>
            <a:xfrm>
              <a:off x="4366026" y="545232"/>
              <a:ext cx="109260" cy="174623"/>
              <a:chOff x="1595430" y="1174667"/>
              <a:chExt cx="24196" cy="38671"/>
            </a:xfrm>
            <a:solidFill>
              <a:srgbClr val="333333"/>
            </a:solidFill>
          </p:grpSpPr>
          <p:sp>
            <p:nvSpPr>
              <p:cNvPr id="10448" name="Freeform: Shape 10447">
                <a:extLst>
                  <a:ext uri="{FF2B5EF4-FFF2-40B4-BE49-F238E27FC236}">
                    <a16:creationId xmlns:a16="http://schemas.microsoft.com/office/drawing/2014/main" id="{2674557E-EEF1-F445-D8A3-DB7F342CED0C}"/>
                  </a:ext>
                </a:extLst>
              </p:cNvPr>
              <p:cNvSpPr/>
              <p:nvPr/>
            </p:nvSpPr>
            <p:spPr>
              <a:xfrm>
                <a:off x="1595430" y="1174667"/>
                <a:ext cx="24196" cy="31038"/>
              </a:xfrm>
              <a:custGeom>
                <a:avLst/>
                <a:gdLst>
                  <a:gd name="connsiteX0" fmla="*/ 24197 w 24196"/>
                  <a:gd name="connsiteY0" fmla="*/ 31038 h 31038"/>
                  <a:gd name="connsiteX1" fmla="*/ 24197 w 24196"/>
                  <a:gd name="connsiteY1" fmla="*/ 18004 h 31038"/>
                  <a:gd name="connsiteX2" fmla="*/ 12098 w 24196"/>
                  <a:gd name="connsiteY2" fmla="*/ 0 h 31038"/>
                  <a:gd name="connsiteX3" fmla="*/ 12098 w 24196"/>
                  <a:gd name="connsiteY3" fmla="*/ 0 h 31038"/>
                  <a:gd name="connsiteX4" fmla="*/ 0 w 24196"/>
                  <a:gd name="connsiteY4" fmla="*/ 18004 h 31038"/>
                  <a:gd name="connsiteX5" fmla="*/ 0 w 24196"/>
                  <a:gd name="connsiteY5" fmla="*/ 31038 h 31038"/>
                  <a:gd name="connsiteX6" fmla="*/ 24197 w 24196"/>
                  <a:gd name="connsiteY6" fmla="*/ 31038 h 3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196" h="31038">
                    <a:moveTo>
                      <a:pt x="24197" y="31038"/>
                    </a:moveTo>
                    <a:lnTo>
                      <a:pt x="24197" y="18004"/>
                    </a:lnTo>
                    <a:cubicBezTo>
                      <a:pt x="24197" y="12314"/>
                      <a:pt x="18796" y="0"/>
                      <a:pt x="12098" y="0"/>
                    </a:cubicBezTo>
                    <a:lnTo>
                      <a:pt x="12098" y="0"/>
                    </a:lnTo>
                    <a:cubicBezTo>
                      <a:pt x="5401" y="0"/>
                      <a:pt x="0" y="12314"/>
                      <a:pt x="0" y="18004"/>
                    </a:cubicBezTo>
                    <a:lnTo>
                      <a:pt x="0" y="31038"/>
                    </a:lnTo>
                    <a:lnTo>
                      <a:pt x="24197" y="3103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9" name="Freeform: Shape 10448">
                <a:extLst>
                  <a:ext uri="{FF2B5EF4-FFF2-40B4-BE49-F238E27FC236}">
                    <a16:creationId xmlns:a16="http://schemas.microsoft.com/office/drawing/2014/main" id="{ECAB8261-34CF-198A-9F89-61C902378332}"/>
                  </a:ext>
                </a:extLst>
              </p:cNvPr>
              <p:cNvSpPr/>
              <p:nvPr/>
            </p:nvSpPr>
            <p:spPr>
              <a:xfrm>
                <a:off x="1601983" y="1189142"/>
                <a:ext cx="10586" cy="24196"/>
              </a:xfrm>
              <a:custGeom>
                <a:avLst/>
                <a:gdLst>
                  <a:gd name="connsiteX0" fmla="*/ 0 w 10586"/>
                  <a:gd name="connsiteY0" fmla="*/ 0 h 24196"/>
                  <a:gd name="connsiteX1" fmla="*/ 10586 w 10586"/>
                  <a:gd name="connsiteY1" fmla="*/ 0 h 24196"/>
                  <a:gd name="connsiteX2" fmla="*/ 10586 w 10586"/>
                  <a:gd name="connsiteY2" fmla="*/ 24197 h 24196"/>
                  <a:gd name="connsiteX3" fmla="*/ 0 w 10586"/>
                  <a:gd name="connsiteY3" fmla="*/ 24197 h 2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86" h="24196">
                    <a:moveTo>
                      <a:pt x="0" y="0"/>
                    </a:moveTo>
                    <a:lnTo>
                      <a:pt x="10586" y="0"/>
                    </a:lnTo>
                    <a:lnTo>
                      <a:pt x="10586" y="24197"/>
                    </a:lnTo>
                    <a:lnTo>
                      <a:pt x="0" y="24197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1E856E-77B0-5A5A-4957-60C85AAC903B}"/>
                </a:ext>
              </a:extLst>
            </p:cNvPr>
            <p:cNvSpPr/>
            <p:nvPr/>
          </p:nvSpPr>
          <p:spPr>
            <a:xfrm>
              <a:off x="4269446" y="707500"/>
              <a:ext cx="300148" cy="137880"/>
            </a:xfrm>
            <a:custGeom>
              <a:avLst/>
              <a:gdLst>
                <a:gd name="connsiteX0" fmla="*/ 66397 w 66469"/>
                <a:gd name="connsiteY0" fmla="*/ 30534 h 30534"/>
                <a:gd name="connsiteX1" fmla="*/ 66397 w 66469"/>
                <a:gd name="connsiteY1" fmla="*/ 30534 h 30534"/>
                <a:gd name="connsiteX2" fmla="*/ 35863 w 66469"/>
                <a:gd name="connsiteY2" fmla="*/ 0 h 30534"/>
                <a:gd name="connsiteX3" fmla="*/ 30534 w 66469"/>
                <a:gd name="connsiteY3" fmla="*/ 0 h 30534"/>
                <a:gd name="connsiteX4" fmla="*/ 0 w 66469"/>
                <a:gd name="connsiteY4" fmla="*/ 30534 h 30534"/>
                <a:gd name="connsiteX5" fmla="*/ 66469 w 66469"/>
                <a:gd name="connsiteY5" fmla="*/ 30534 h 3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69" h="30534">
                  <a:moveTo>
                    <a:pt x="66397" y="30534"/>
                  </a:moveTo>
                  <a:lnTo>
                    <a:pt x="66397" y="30534"/>
                  </a:lnTo>
                  <a:cubicBezTo>
                    <a:pt x="66397" y="13683"/>
                    <a:pt x="52714" y="0"/>
                    <a:pt x="35863" y="0"/>
                  </a:cubicBezTo>
                  <a:lnTo>
                    <a:pt x="30534" y="0"/>
                  </a:lnTo>
                  <a:cubicBezTo>
                    <a:pt x="13683" y="0"/>
                    <a:pt x="0" y="13683"/>
                    <a:pt x="0" y="30534"/>
                  </a:cubicBezTo>
                  <a:lnTo>
                    <a:pt x="66469" y="30534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405B64B0-546B-6A67-DCC3-70E1B4784716}"/>
                </a:ext>
              </a:extLst>
            </p:cNvPr>
            <p:cNvSpPr/>
            <p:nvPr/>
          </p:nvSpPr>
          <p:spPr>
            <a:xfrm>
              <a:off x="4201482" y="827173"/>
              <a:ext cx="430871" cy="137880"/>
            </a:xfrm>
            <a:custGeom>
              <a:avLst/>
              <a:gdLst>
                <a:gd name="connsiteX0" fmla="*/ 95419 w 95418"/>
                <a:gd name="connsiteY0" fmla="*/ 30534 h 30534"/>
                <a:gd name="connsiteX1" fmla="*/ 95419 w 95418"/>
                <a:gd name="connsiteY1" fmla="*/ 30534 h 30534"/>
                <a:gd name="connsiteX2" fmla="*/ 51562 w 95418"/>
                <a:gd name="connsiteY2" fmla="*/ 0 h 30534"/>
                <a:gd name="connsiteX3" fmla="*/ 43857 w 95418"/>
                <a:gd name="connsiteY3" fmla="*/ 0 h 30534"/>
                <a:gd name="connsiteX4" fmla="*/ 0 w 95418"/>
                <a:gd name="connsiteY4" fmla="*/ 30534 h 30534"/>
                <a:gd name="connsiteX5" fmla="*/ 95419 w 95418"/>
                <a:gd name="connsiteY5" fmla="*/ 30534 h 3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418" h="30534">
                  <a:moveTo>
                    <a:pt x="95419" y="30534"/>
                  </a:moveTo>
                  <a:lnTo>
                    <a:pt x="95419" y="30534"/>
                  </a:lnTo>
                  <a:cubicBezTo>
                    <a:pt x="95419" y="13683"/>
                    <a:pt x="75759" y="0"/>
                    <a:pt x="51562" y="0"/>
                  </a:cubicBezTo>
                  <a:lnTo>
                    <a:pt x="43857" y="0"/>
                  </a:lnTo>
                  <a:cubicBezTo>
                    <a:pt x="19660" y="0"/>
                    <a:pt x="0" y="13683"/>
                    <a:pt x="0" y="30534"/>
                  </a:cubicBezTo>
                  <a:lnTo>
                    <a:pt x="95419" y="30534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316A7E4C-4048-7697-4EDB-5A66960F8E5E}"/>
                </a:ext>
              </a:extLst>
            </p:cNvPr>
            <p:cNvSpPr/>
            <p:nvPr/>
          </p:nvSpPr>
          <p:spPr>
            <a:xfrm>
              <a:off x="3930274" y="963752"/>
              <a:ext cx="963532" cy="169421"/>
            </a:xfrm>
            <a:custGeom>
              <a:avLst/>
              <a:gdLst>
                <a:gd name="connsiteX0" fmla="*/ 213378 w 213378"/>
                <a:gd name="connsiteY0" fmla="*/ 37519 h 37519"/>
                <a:gd name="connsiteX1" fmla="*/ 0 w 213378"/>
                <a:gd name="connsiteY1" fmla="*/ 37519 h 37519"/>
                <a:gd name="connsiteX2" fmla="*/ 61140 w 213378"/>
                <a:gd name="connsiteY2" fmla="*/ 0 h 37519"/>
                <a:gd name="connsiteX3" fmla="*/ 155479 w 213378"/>
                <a:gd name="connsiteY3" fmla="*/ 0 h 37519"/>
                <a:gd name="connsiteX4" fmla="*/ 213378 w 213378"/>
                <a:gd name="connsiteY4" fmla="*/ 37519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78" h="37519">
                  <a:moveTo>
                    <a:pt x="213378" y="37519"/>
                  </a:moveTo>
                  <a:lnTo>
                    <a:pt x="0" y="37519"/>
                  </a:lnTo>
                  <a:lnTo>
                    <a:pt x="61140" y="0"/>
                  </a:lnTo>
                  <a:lnTo>
                    <a:pt x="155479" y="0"/>
                  </a:lnTo>
                  <a:lnTo>
                    <a:pt x="213378" y="37519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91C5EF8F-7A50-7A03-25B4-6358EA43AE1C}"/>
                </a:ext>
              </a:extLst>
            </p:cNvPr>
            <p:cNvSpPr/>
            <p:nvPr/>
          </p:nvSpPr>
          <p:spPr>
            <a:xfrm>
              <a:off x="3977101" y="980334"/>
              <a:ext cx="869874" cy="152835"/>
            </a:xfrm>
            <a:custGeom>
              <a:avLst/>
              <a:gdLst>
                <a:gd name="connsiteX0" fmla="*/ 192638 w 192637"/>
                <a:gd name="connsiteY0" fmla="*/ 33847 h 33846"/>
                <a:gd name="connsiteX1" fmla="*/ 0 w 192637"/>
                <a:gd name="connsiteY1" fmla="*/ 33847 h 33846"/>
                <a:gd name="connsiteX2" fmla="*/ 55163 w 192637"/>
                <a:gd name="connsiteY2" fmla="*/ 0 h 33846"/>
                <a:gd name="connsiteX3" fmla="*/ 140356 w 192637"/>
                <a:gd name="connsiteY3" fmla="*/ 0 h 33846"/>
                <a:gd name="connsiteX4" fmla="*/ 192638 w 192637"/>
                <a:gd name="connsiteY4" fmla="*/ 33847 h 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637" h="33846">
                  <a:moveTo>
                    <a:pt x="192638" y="33847"/>
                  </a:moveTo>
                  <a:lnTo>
                    <a:pt x="0" y="33847"/>
                  </a:lnTo>
                  <a:lnTo>
                    <a:pt x="55163" y="0"/>
                  </a:lnTo>
                  <a:lnTo>
                    <a:pt x="140356" y="0"/>
                  </a:lnTo>
                  <a:lnTo>
                    <a:pt x="192638" y="3384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7F7F7F"/>
                </a:gs>
                <a:gs pos="100000">
                  <a:srgbClr val="000000"/>
                </a:gs>
              </a:gsLst>
              <a:lin ang="5400000" scaled="1"/>
            </a:gra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AF4DE2CB-7B32-9BF7-8F1C-3EFDBC867777}"/>
                </a:ext>
              </a:extLst>
            </p:cNvPr>
            <p:cNvSpPr/>
            <p:nvPr/>
          </p:nvSpPr>
          <p:spPr>
            <a:xfrm>
              <a:off x="3935476" y="1128297"/>
              <a:ext cx="953774" cy="784353"/>
            </a:xfrm>
            <a:custGeom>
              <a:avLst/>
              <a:gdLst>
                <a:gd name="connsiteX0" fmla="*/ 211146 w 211217"/>
                <a:gd name="connsiteY0" fmla="*/ 0 h 173698"/>
                <a:gd name="connsiteX1" fmla="*/ 156487 w 211217"/>
                <a:gd name="connsiteY1" fmla="*/ 173698 h 173698"/>
                <a:gd name="connsiteX2" fmla="*/ 51418 w 211217"/>
                <a:gd name="connsiteY2" fmla="*/ 173698 h 173698"/>
                <a:gd name="connsiteX3" fmla="*/ 0 w 211217"/>
                <a:gd name="connsiteY3" fmla="*/ 0 h 173698"/>
                <a:gd name="connsiteX4" fmla="*/ 211218 w 211217"/>
                <a:gd name="connsiteY4" fmla="*/ 0 h 173698"/>
                <a:gd name="connsiteX5" fmla="*/ 204448 w 211217"/>
                <a:gd name="connsiteY5" fmla="*/ 4897 h 173698"/>
                <a:gd name="connsiteX6" fmla="*/ 6409 w 211217"/>
                <a:gd name="connsiteY6" fmla="*/ 4897 h 173698"/>
                <a:gd name="connsiteX7" fmla="*/ 54947 w 211217"/>
                <a:gd name="connsiteY7" fmla="*/ 168801 h 173698"/>
                <a:gd name="connsiteX8" fmla="*/ 152814 w 211217"/>
                <a:gd name="connsiteY8" fmla="*/ 168801 h 173698"/>
                <a:gd name="connsiteX9" fmla="*/ 204376 w 211217"/>
                <a:gd name="connsiteY9" fmla="*/ 4897 h 173698"/>
                <a:gd name="connsiteX10" fmla="*/ 204376 w 211217"/>
                <a:gd name="connsiteY10" fmla="*/ 4897 h 17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217" h="173698">
                  <a:moveTo>
                    <a:pt x="211146" y="0"/>
                  </a:moveTo>
                  <a:lnTo>
                    <a:pt x="156487" y="173698"/>
                  </a:lnTo>
                  <a:lnTo>
                    <a:pt x="51418" y="173698"/>
                  </a:lnTo>
                  <a:lnTo>
                    <a:pt x="0" y="0"/>
                  </a:lnTo>
                  <a:lnTo>
                    <a:pt x="211218" y="0"/>
                  </a:lnTo>
                  <a:moveTo>
                    <a:pt x="204448" y="4897"/>
                  </a:moveTo>
                  <a:lnTo>
                    <a:pt x="6409" y="4897"/>
                  </a:lnTo>
                  <a:lnTo>
                    <a:pt x="54947" y="168801"/>
                  </a:lnTo>
                  <a:lnTo>
                    <a:pt x="152814" y="168801"/>
                  </a:lnTo>
                  <a:lnTo>
                    <a:pt x="204376" y="4897"/>
                  </a:lnTo>
                  <a:lnTo>
                    <a:pt x="204376" y="4897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C5F3DDA1-7455-DDFF-AA54-6090E398F660}"/>
                </a:ext>
              </a:extLst>
            </p:cNvPr>
            <p:cNvSpPr/>
            <p:nvPr/>
          </p:nvSpPr>
          <p:spPr>
            <a:xfrm>
              <a:off x="4051243" y="1128297"/>
              <a:ext cx="697201" cy="784353"/>
            </a:xfrm>
            <a:custGeom>
              <a:avLst/>
              <a:gdLst>
                <a:gd name="connsiteX0" fmla="*/ 154398 w 154398"/>
                <a:gd name="connsiteY0" fmla="*/ 0 h 173698"/>
                <a:gd name="connsiteX1" fmla="*/ 124369 w 154398"/>
                <a:gd name="connsiteY1" fmla="*/ 173698 h 173698"/>
                <a:gd name="connsiteX2" fmla="*/ 33271 w 154398"/>
                <a:gd name="connsiteY2" fmla="*/ 173698 h 173698"/>
                <a:gd name="connsiteX3" fmla="*/ 0 w 154398"/>
                <a:gd name="connsiteY3" fmla="*/ 0 h 173698"/>
                <a:gd name="connsiteX4" fmla="*/ 154398 w 154398"/>
                <a:gd name="connsiteY4" fmla="*/ 0 h 173698"/>
                <a:gd name="connsiteX5" fmla="*/ 148637 w 154398"/>
                <a:gd name="connsiteY5" fmla="*/ 4897 h 173698"/>
                <a:gd name="connsiteX6" fmla="*/ 5977 w 154398"/>
                <a:gd name="connsiteY6" fmla="*/ 4897 h 173698"/>
                <a:gd name="connsiteX7" fmla="*/ 37375 w 154398"/>
                <a:gd name="connsiteY7" fmla="*/ 168801 h 173698"/>
                <a:gd name="connsiteX8" fmla="*/ 120336 w 154398"/>
                <a:gd name="connsiteY8" fmla="*/ 168801 h 173698"/>
                <a:gd name="connsiteX9" fmla="*/ 148637 w 154398"/>
                <a:gd name="connsiteY9" fmla="*/ 4897 h 173698"/>
                <a:gd name="connsiteX10" fmla="*/ 148637 w 154398"/>
                <a:gd name="connsiteY10" fmla="*/ 4897 h 17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398" h="173698">
                  <a:moveTo>
                    <a:pt x="154398" y="0"/>
                  </a:moveTo>
                  <a:lnTo>
                    <a:pt x="124369" y="173698"/>
                  </a:lnTo>
                  <a:lnTo>
                    <a:pt x="33271" y="173698"/>
                  </a:lnTo>
                  <a:lnTo>
                    <a:pt x="0" y="0"/>
                  </a:lnTo>
                  <a:lnTo>
                    <a:pt x="154398" y="0"/>
                  </a:lnTo>
                  <a:moveTo>
                    <a:pt x="148637" y="4897"/>
                  </a:moveTo>
                  <a:lnTo>
                    <a:pt x="5977" y="4897"/>
                  </a:lnTo>
                  <a:lnTo>
                    <a:pt x="37375" y="168801"/>
                  </a:lnTo>
                  <a:lnTo>
                    <a:pt x="120336" y="168801"/>
                  </a:lnTo>
                  <a:lnTo>
                    <a:pt x="148637" y="4897"/>
                  </a:lnTo>
                  <a:lnTo>
                    <a:pt x="148637" y="4897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FAE0F5B4-256A-073B-DAB6-D821206C71DB}"/>
                </a:ext>
              </a:extLst>
            </p:cNvPr>
            <p:cNvSpPr/>
            <p:nvPr/>
          </p:nvSpPr>
          <p:spPr>
            <a:xfrm>
              <a:off x="4162783" y="1820621"/>
              <a:ext cx="497209" cy="77718"/>
            </a:xfrm>
            <a:custGeom>
              <a:avLst/>
              <a:gdLst>
                <a:gd name="connsiteX0" fmla="*/ 0 w 110109"/>
                <a:gd name="connsiteY0" fmla="*/ 0 h 17211"/>
                <a:gd name="connsiteX1" fmla="*/ 110110 w 110109"/>
                <a:gd name="connsiteY1" fmla="*/ 0 h 17211"/>
                <a:gd name="connsiteX2" fmla="*/ 103700 w 110109"/>
                <a:gd name="connsiteY2" fmla="*/ 17211 h 17211"/>
                <a:gd name="connsiteX3" fmla="*/ 1080 w 110109"/>
                <a:gd name="connsiteY3" fmla="*/ 17211 h 17211"/>
                <a:gd name="connsiteX4" fmla="*/ 0 w 110109"/>
                <a:gd name="connsiteY4" fmla="*/ 0 h 1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109" h="17211">
                  <a:moveTo>
                    <a:pt x="0" y="0"/>
                  </a:moveTo>
                  <a:lnTo>
                    <a:pt x="110110" y="0"/>
                  </a:lnTo>
                  <a:lnTo>
                    <a:pt x="103700" y="17211"/>
                  </a:lnTo>
                  <a:lnTo>
                    <a:pt x="1080" y="17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38AC0143-5B75-1971-FA00-0AF3F22E50D0}"/>
                </a:ext>
              </a:extLst>
            </p:cNvPr>
            <p:cNvSpPr/>
            <p:nvPr/>
          </p:nvSpPr>
          <p:spPr>
            <a:xfrm>
              <a:off x="4181970" y="1907772"/>
              <a:ext cx="445506" cy="72841"/>
            </a:xfrm>
            <a:custGeom>
              <a:avLst/>
              <a:gdLst>
                <a:gd name="connsiteX0" fmla="*/ 98659 w 98659"/>
                <a:gd name="connsiteY0" fmla="*/ 8066 h 16131"/>
                <a:gd name="connsiteX1" fmla="*/ 90594 w 98659"/>
                <a:gd name="connsiteY1" fmla="*/ 16131 h 16131"/>
                <a:gd name="connsiteX2" fmla="*/ 8066 w 98659"/>
                <a:gd name="connsiteY2" fmla="*/ 16131 h 16131"/>
                <a:gd name="connsiteX3" fmla="*/ 0 w 98659"/>
                <a:gd name="connsiteY3" fmla="*/ 8066 h 16131"/>
                <a:gd name="connsiteX4" fmla="*/ 0 w 98659"/>
                <a:gd name="connsiteY4" fmla="*/ 8066 h 16131"/>
                <a:gd name="connsiteX5" fmla="*/ 8066 w 98659"/>
                <a:gd name="connsiteY5" fmla="*/ 0 h 16131"/>
                <a:gd name="connsiteX6" fmla="*/ 90594 w 98659"/>
                <a:gd name="connsiteY6" fmla="*/ 0 h 16131"/>
                <a:gd name="connsiteX7" fmla="*/ 98659 w 98659"/>
                <a:gd name="connsiteY7" fmla="*/ 8066 h 16131"/>
                <a:gd name="connsiteX8" fmla="*/ 98659 w 98659"/>
                <a:gd name="connsiteY8" fmla="*/ 8066 h 16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59" h="16131">
                  <a:moveTo>
                    <a:pt x="98659" y="8066"/>
                  </a:moveTo>
                  <a:cubicBezTo>
                    <a:pt x="98659" y="12531"/>
                    <a:pt x="95059" y="16131"/>
                    <a:pt x="90594" y="16131"/>
                  </a:cubicBezTo>
                  <a:lnTo>
                    <a:pt x="8066" y="16131"/>
                  </a:lnTo>
                  <a:cubicBezTo>
                    <a:pt x="3601" y="16131"/>
                    <a:pt x="0" y="12531"/>
                    <a:pt x="0" y="8066"/>
                  </a:cubicBezTo>
                  <a:lnTo>
                    <a:pt x="0" y="8066"/>
                  </a:lnTo>
                  <a:cubicBezTo>
                    <a:pt x="0" y="3601"/>
                    <a:pt x="3601" y="0"/>
                    <a:pt x="8066" y="0"/>
                  </a:cubicBezTo>
                  <a:lnTo>
                    <a:pt x="90594" y="0"/>
                  </a:lnTo>
                  <a:cubicBezTo>
                    <a:pt x="95059" y="0"/>
                    <a:pt x="98659" y="3601"/>
                    <a:pt x="98659" y="8066"/>
                  </a:cubicBezTo>
                  <a:lnTo>
                    <a:pt x="98659" y="8066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D819919F-A49B-952C-09B8-9A68BF3F080F}"/>
                </a:ext>
              </a:extLst>
            </p:cNvPr>
            <p:cNvSpPr/>
            <p:nvPr/>
          </p:nvSpPr>
          <p:spPr>
            <a:xfrm>
              <a:off x="4223594" y="1921102"/>
              <a:ext cx="363556" cy="4292156"/>
            </a:xfrm>
            <a:custGeom>
              <a:avLst/>
              <a:gdLst>
                <a:gd name="connsiteX0" fmla="*/ 80512 w 80511"/>
                <a:gd name="connsiteY0" fmla="*/ 950515 h 950515"/>
                <a:gd name="connsiteX1" fmla="*/ 0 w 80511"/>
                <a:gd name="connsiteY1" fmla="*/ 950515 h 950515"/>
                <a:gd name="connsiteX2" fmla="*/ 21676 w 80511"/>
                <a:gd name="connsiteY2" fmla="*/ 0 h 950515"/>
                <a:gd name="connsiteX3" fmla="*/ 58908 w 80511"/>
                <a:gd name="connsiteY3" fmla="*/ 0 h 950515"/>
                <a:gd name="connsiteX4" fmla="*/ 80512 w 80511"/>
                <a:gd name="connsiteY4" fmla="*/ 950515 h 95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11" h="950515">
                  <a:moveTo>
                    <a:pt x="80512" y="950515"/>
                  </a:moveTo>
                  <a:lnTo>
                    <a:pt x="0" y="950515"/>
                  </a:lnTo>
                  <a:lnTo>
                    <a:pt x="21676" y="0"/>
                  </a:lnTo>
                  <a:lnTo>
                    <a:pt x="58908" y="0"/>
                  </a:lnTo>
                  <a:lnTo>
                    <a:pt x="80512" y="950515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432" name="Graphic 6">
              <a:extLst>
                <a:ext uri="{FF2B5EF4-FFF2-40B4-BE49-F238E27FC236}">
                  <a16:creationId xmlns:a16="http://schemas.microsoft.com/office/drawing/2014/main" id="{E31F5310-96DD-1F67-214E-BCFE99563947}"/>
                </a:ext>
              </a:extLst>
            </p:cNvPr>
            <p:cNvGrpSpPr/>
            <p:nvPr/>
          </p:nvGrpSpPr>
          <p:grpSpPr>
            <a:xfrm>
              <a:off x="4268471" y="1976062"/>
              <a:ext cx="265676" cy="4167931"/>
              <a:chOff x="1573826" y="1491530"/>
              <a:chExt cx="58835" cy="923005"/>
            </a:xfrm>
          </p:grpSpPr>
          <p:sp>
            <p:nvSpPr>
              <p:cNvPr id="10445" name="Freeform: Shape 10444">
                <a:extLst>
                  <a:ext uri="{FF2B5EF4-FFF2-40B4-BE49-F238E27FC236}">
                    <a16:creationId xmlns:a16="http://schemas.microsoft.com/office/drawing/2014/main" id="{FDEB4C0B-6772-7FD5-D949-F3848BE01BC8}"/>
                  </a:ext>
                </a:extLst>
              </p:cNvPr>
              <p:cNvSpPr/>
              <p:nvPr/>
            </p:nvSpPr>
            <p:spPr>
              <a:xfrm>
                <a:off x="1573826" y="1491530"/>
                <a:ext cx="21535" cy="923005"/>
              </a:xfrm>
              <a:custGeom>
                <a:avLst/>
                <a:gdLst>
                  <a:gd name="connsiteX0" fmla="*/ 11738 w 21535"/>
                  <a:gd name="connsiteY0" fmla="*/ 919189 h 923005"/>
                  <a:gd name="connsiteX1" fmla="*/ 5833 w 21535"/>
                  <a:gd name="connsiteY1" fmla="*/ 923006 h 923005"/>
                  <a:gd name="connsiteX2" fmla="*/ 5833 w 21535"/>
                  <a:gd name="connsiteY2" fmla="*/ 923006 h 923005"/>
                  <a:gd name="connsiteX3" fmla="*/ 0 w 21535"/>
                  <a:gd name="connsiteY3" fmla="*/ 919189 h 923005"/>
                  <a:gd name="connsiteX4" fmla="*/ 15915 w 21535"/>
                  <a:gd name="connsiteY4" fmla="*/ 3817 h 923005"/>
                  <a:gd name="connsiteX5" fmla="*/ 18796 w 21535"/>
                  <a:gd name="connsiteY5" fmla="*/ 0 h 923005"/>
                  <a:gd name="connsiteX6" fmla="*/ 18796 w 21535"/>
                  <a:gd name="connsiteY6" fmla="*/ 0 h 923005"/>
                  <a:gd name="connsiteX7" fmla="*/ 21532 w 21535"/>
                  <a:gd name="connsiteY7" fmla="*/ 3817 h 923005"/>
                  <a:gd name="connsiteX8" fmla="*/ 11810 w 21535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535" h="923005">
                    <a:moveTo>
                      <a:pt x="11738" y="919189"/>
                    </a:moveTo>
                    <a:cubicBezTo>
                      <a:pt x="11738" y="921277"/>
                      <a:pt x="9074" y="923006"/>
                      <a:pt x="5833" y="923006"/>
                    </a:cubicBezTo>
                    <a:lnTo>
                      <a:pt x="5833" y="923006"/>
                    </a:lnTo>
                    <a:cubicBezTo>
                      <a:pt x="2593" y="923006"/>
                      <a:pt x="0" y="921277"/>
                      <a:pt x="0" y="919189"/>
                    </a:cubicBezTo>
                    <a:lnTo>
                      <a:pt x="15915" y="3817"/>
                    </a:lnTo>
                    <a:cubicBezTo>
                      <a:pt x="15915" y="1728"/>
                      <a:pt x="17211" y="0"/>
                      <a:pt x="18796" y="0"/>
                    </a:cubicBezTo>
                    <a:lnTo>
                      <a:pt x="18796" y="0"/>
                    </a:lnTo>
                    <a:cubicBezTo>
                      <a:pt x="20308" y="0"/>
                      <a:pt x="21604" y="1728"/>
                      <a:pt x="21532" y="3817"/>
                    </a:cubicBezTo>
                    <a:lnTo>
                      <a:pt x="11810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6" name="Freeform: Shape 10445">
                <a:extLst>
                  <a:ext uri="{FF2B5EF4-FFF2-40B4-BE49-F238E27FC236}">
                    <a16:creationId xmlns:a16="http://schemas.microsoft.com/office/drawing/2014/main" id="{FBF607B2-B5C5-8B68-452F-C69C4965D0B2}"/>
                  </a:ext>
                </a:extLst>
              </p:cNvPr>
              <p:cNvSpPr/>
              <p:nvPr/>
            </p:nvSpPr>
            <p:spPr>
              <a:xfrm>
                <a:off x="1597302" y="1491530"/>
                <a:ext cx="11810" cy="923005"/>
              </a:xfrm>
              <a:custGeom>
                <a:avLst/>
                <a:gdLst>
                  <a:gd name="connsiteX0" fmla="*/ 11810 w 11810"/>
                  <a:gd name="connsiteY0" fmla="*/ 919189 h 923005"/>
                  <a:gd name="connsiteX1" fmla="*/ 5905 w 11810"/>
                  <a:gd name="connsiteY1" fmla="*/ 923006 h 923005"/>
                  <a:gd name="connsiteX2" fmla="*/ 5905 w 11810"/>
                  <a:gd name="connsiteY2" fmla="*/ 923006 h 923005"/>
                  <a:gd name="connsiteX3" fmla="*/ 0 w 11810"/>
                  <a:gd name="connsiteY3" fmla="*/ 919189 h 923005"/>
                  <a:gd name="connsiteX4" fmla="*/ 3601 w 11810"/>
                  <a:gd name="connsiteY4" fmla="*/ 3817 h 923005"/>
                  <a:gd name="connsiteX5" fmla="*/ 6409 w 11810"/>
                  <a:gd name="connsiteY5" fmla="*/ 0 h 923005"/>
                  <a:gd name="connsiteX6" fmla="*/ 6409 w 11810"/>
                  <a:gd name="connsiteY6" fmla="*/ 0 h 923005"/>
                  <a:gd name="connsiteX7" fmla="*/ 9218 w 11810"/>
                  <a:gd name="connsiteY7" fmla="*/ 3817 h 923005"/>
                  <a:gd name="connsiteX8" fmla="*/ 11810 w 11810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810" h="923005">
                    <a:moveTo>
                      <a:pt x="11810" y="919189"/>
                    </a:moveTo>
                    <a:cubicBezTo>
                      <a:pt x="11810" y="921277"/>
                      <a:pt x="9146" y="923006"/>
                      <a:pt x="5905" y="923006"/>
                    </a:cubicBezTo>
                    <a:lnTo>
                      <a:pt x="5905" y="923006"/>
                    </a:lnTo>
                    <a:cubicBezTo>
                      <a:pt x="2664" y="923006"/>
                      <a:pt x="0" y="921277"/>
                      <a:pt x="0" y="919189"/>
                    </a:cubicBezTo>
                    <a:lnTo>
                      <a:pt x="3601" y="3817"/>
                    </a:lnTo>
                    <a:cubicBezTo>
                      <a:pt x="3601" y="1728"/>
                      <a:pt x="4897" y="0"/>
                      <a:pt x="6409" y="0"/>
                    </a:cubicBezTo>
                    <a:lnTo>
                      <a:pt x="6409" y="0"/>
                    </a:lnTo>
                    <a:cubicBezTo>
                      <a:pt x="7921" y="0"/>
                      <a:pt x="9218" y="1728"/>
                      <a:pt x="9218" y="3817"/>
                    </a:cubicBezTo>
                    <a:lnTo>
                      <a:pt x="11810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7" name="Freeform: Shape 10446">
                <a:extLst>
                  <a:ext uri="{FF2B5EF4-FFF2-40B4-BE49-F238E27FC236}">
                    <a16:creationId xmlns:a16="http://schemas.microsoft.com/office/drawing/2014/main" id="{CC2A72D8-04EC-D3A0-20EB-A65892754D85}"/>
                  </a:ext>
                </a:extLst>
              </p:cNvPr>
              <p:cNvSpPr/>
              <p:nvPr/>
            </p:nvSpPr>
            <p:spPr>
              <a:xfrm>
                <a:off x="1612137" y="1491530"/>
                <a:ext cx="20524" cy="923005"/>
              </a:xfrm>
              <a:custGeom>
                <a:avLst/>
                <a:gdLst>
                  <a:gd name="connsiteX0" fmla="*/ 20452 w 20524"/>
                  <a:gd name="connsiteY0" fmla="*/ 919189 h 923005"/>
                  <a:gd name="connsiteX1" fmla="*/ 14619 w 20524"/>
                  <a:gd name="connsiteY1" fmla="*/ 923006 h 923005"/>
                  <a:gd name="connsiteX2" fmla="*/ 14619 w 20524"/>
                  <a:gd name="connsiteY2" fmla="*/ 923006 h 923005"/>
                  <a:gd name="connsiteX3" fmla="*/ 8714 w 20524"/>
                  <a:gd name="connsiteY3" fmla="*/ 919189 h 923005"/>
                  <a:gd name="connsiteX4" fmla="*/ 0 w 20524"/>
                  <a:gd name="connsiteY4" fmla="*/ 3817 h 923005"/>
                  <a:gd name="connsiteX5" fmla="*/ 2737 w 20524"/>
                  <a:gd name="connsiteY5" fmla="*/ 0 h 923005"/>
                  <a:gd name="connsiteX6" fmla="*/ 2737 w 20524"/>
                  <a:gd name="connsiteY6" fmla="*/ 0 h 923005"/>
                  <a:gd name="connsiteX7" fmla="*/ 5617 w 20524"/>
                  <a:gd name="connsiteY7" fmla="*/ 3817 h 923005"/>
                  <a:gd name="connsiteX8" fmla="*/ 20524 w 20524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24" h="923005">
                    <a:moveTo>
                      <a:pt x="20452" y="919189"/>
                    </a:moveTo>
                    <a:cubicBezTo>
                      <a:pt x="20452" y="921277"/>
                      <a:pt x="17859" y="923006"/>
                      <a:pt x="14619" y="923006"/>
                    </a:cubicBezTo>
                    <a:lnTo>
                      <a:pt x="14619" y="923006"/>
                    </a:lnTo>
                    <a:cubicBezTo>
                      <a:pt x="11378" y="923006"/>
                      <a:pt x="8714" y="921277"/>
                      <a:pt x="8714" y="919189"/>
                    </a:cubicBezTo>
                    <a:lnTo>
                      <a:pt x="0" y="3817"/>
                    </a:lnTo>
                    <a:cubicBezTo>
                      <a:pt x="0" y="1728"/>
                      <a:pt x="1224" y="0"/>
                      <a:pt x="2737" y="0"/>
                    </a:cubicBezTo>
                    <a:lnTo>
                      <a:pt x="2737" y="0"/>
                    </a:lnTo>
                    <a:cubicBezTo>
                      <a:pt x="4249" y="0"/>
                      <a:pt x="5545" y="1728"/>
                      <a:pt x="5617" y="3817"/>
                    </a:cubicBezTo>
                    <a:lnTo>
                      <a:pt x="20524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433" name="Group 10432">
              <a:extLst>
                <a:ext uri="{FF2B5EF4-FFF2-40B4-BE49-F238E27FC236}">
                  <a16:creationId xmlns:a16="http://schemas.microsoft.com/office/drawing/2014/main" id="{62892F60-C69E-54CA-9AF0-7C84852C6185}"/>
                </a:ext>
              </a:extLst>
            </p:cNvPr>
            <p:cNvGrpSpPr/>
            <p:nvPr/>
          </p:nvGrpSpPr>
          <p:grpSpPr>
            <a:xfrm>
              <a:off x="4325119" y="1353002"/>
              <a:ext cx="166897" cy="483550"/>
              <a:chOff x="4325119" y="1353002"/>
              <a:chExt cx="166897" cy="483550"/>
            </a:xfrm>
          </p:grpSpPr>
          <p:sp>
            <p:nvSpPr>
              <p:cNvPr id="10434" name="Freeform: Shape 10433">
                <a:extLst>
                  <a:ext uri="{FF2B5EF4-FFF2-40B4-BE49-F238E27FC236}">
                    <a16:creationId xmlns:a16="http://schemas.microsoft.com/office/drawing/2014/main" id="{66F9167E-5455-56A3-CE48-4C0E271FD9CC}"/>
                  </a:ext>
                </a:extLst>
              </p:cNvPr>
              <p:cNvSpPr/>
              <p:nvPr/>
            </p:nvSpPr>
            <p:spPr>
              <a:xfrm>
                <a:off x="4325119" y="1353002"/>
                <a:ext cx="166897" cy="320631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0435" name="Group 10434">
                <a:extLst>
                  <a:ext uri="{FF2B5EF4-FFF2-40B4-BE49-F238E27FC236}">
                    <a16:creationId xmlns:a16="http://schemas.microsoft.com/office/drawing/2014/main" id="{7C5855DF-0718-AC9A-E836-DA22BCCD5D57}"/>
                  </a:ext>
                </a:extLst>
              </p:cNvPr>
              <p:cNvGrpSpPr/>
              <p:nvPr/>
            </p:nvGrpSpPr>
            <p:grpSpPr>
              <a:xfrm>
                <a:off x="4356593" y="1554687"/>
                <a:ext cx="113816" cy="281865"/>
                <a:chOff x="4356593" y="1554687"/>
                <a:chExt cx="113816" cy="281865"/>
              </a:xfrm>
            </p:grpSpPr>
            <p:sp>
              <p:nvSpPr>
                <p:cNvPr id="10436" name="Freeform: Shape 10435">
                  <a:extLst>
                    <a:ext uri="{FF2B5EF4-FFF2-40B4-BE49-F238E27FC236}">
                      <a16:creationId xmlns:a16="http://schemas.microsoft.com/office/drawing/2014/main" id="{E5A70DA6-B177-47C1-AD64-286340191D40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0437" name="Graphic 6">
                  <a:extLst>
                    <a:ext uri="{FF2B5EF4-FFF2-40B4-BE49-F238E27FC236}">
                      <a16:creationId xmlns:a16="http://schemas.microsoft.com/office/drawing/2014/main" id="{5C561C78-E44B-45C5-5ED4-8092FFA04C54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0442" name="Freeform: Shape 10441">
                    <a:extLst>
                      <a:ext uri="{FF2B5EF4-FFF2-40B4-BE49-F238E27FC236}">
                        <a16:creationId xmlns:a16="http://schemas.microsoft.com/office/drawing/2014/main" id="{A50A336B-9825-C9B7-1713-D480301EE651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43" name="Freeform: Shape 10442">
                    <a:extLst>
                      <a:ext uri="{FF2B5EF4-FFF2-40B4-BE49-F238E27FC236}">
                        <a16:creationId xmlns:a16="http://schemas.microsoft.com/office/drawing/2014/main" id="{5799F672-ADC8-C74F-D5BE-DA3EB21A7092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44" name="Freeform: Shape 10443">
                    <a:extLst>
                      <a:ext uri="{FF2B5EF4-FFF2-40B4-BE49-F238E27FC236}">
                        <a16:creationId xmlns:a16="http://schemas.microsoft.com/office/drawing/2014/main" id="{5290BB55-29BC-49F4-0C65-FDB6DBE83120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0438" name="Freeform: Shape 10437">
                  <a:extLst>
                    <a:ext uri="{FF2B5EF4-FFF2-40B4-BE49-F238E27FC236}">
                      <a16:creationId xmlns:a16="http://schemas.microsoft.com/office/drawing/2014/main" id="{ED1312C6-7293-66A9-4EB8-BC70FC66304D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39" name="Freeform: Shape 10438">
                  <a:extLst>
                    <a:ext uri="{FF2B5EF4-FFF2-40B4-BE49-F238E27FC236}">
                      <a16:creationId xmlns:a16="http://schemas.microsoft.com/office/drawing/2014/main" id="{98D61D50-121E-6DB4-B45B-3BD060197A41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40" name="Freeform: Shape 10439">
                  <a:extLst>
                    <a:ext uri="{FF2B5EF4-FFF2-40B4-BE49-F238E27FC236}">
                      <a16:creationId xmlns:a16="http://schemas.microsoft.com/office/drawing/2014/main" id="{E0F458B1-6493-8014-497A-3203176A5B1F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0441" name="Freeform: Shape 10440">
                  <a:extLst>
                    <a:ext uri="{FF2B5EF4-FFF2-40B4-BE49-F238E27FC236}">
                      <a16:creationId xmlns:a16="http://schemas.microsoft.com/office/drawing/2014/main" id="{9A0922C0-520D-E5F4-F9FE-37D3D7C2EB8A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0450" name="Group 10449">
            <a:extLst>
              <a:ext uri="{FF2B5EF4-FFF2-40B4-BE49-F238E27FC236}">
                <a16:creationId xmlns:a16="http://schemas.microsoft.com/office/drawing/2014/main" id="{AF48FDC0-9665-4691-5A68-CF2A295B1B4C}"/>
              </a:ext>
            </a:extLst>
          </p:cNvPr>
          <p:cNvGrpSpPr/>
          <p:nvPr/>
        </p:nvGrpSpPr>
        <p:grpSpPr>
          <a:xfrm>
            <a:off x="10816100" y="682374"/>
            <a:ext cx="963532" cy="5598761"/>
            <a:chOff x="6816430" y="545232"/>
            <a:chExt cx="963532" cy="5598761"/>
          </a:xfrm>
        </p:grpSpPr>
        <p:grpSp>
          <p:nvGrpSpPr>
            <p:cNvPr id="10451" name="Group 10450">
              <a:extLst>
                <a:ext uri="{FF2B5EF4-FFF2-40B4-BE49-F238E27FC236}">
                  <a16:creationId xmlns:a16="http://schemas.microsoft.com/office/drawing/2014/main" id="{886A3D74-5B2F-AFED-A45E-8F998F4EAEC7}"/>
                </a:ext>
              </a:extLst>
            </p:cNvPr>
            <p:cNvGrpSpPr/>
            <p:nvPr/>
          </p:nvGrpSpPr>
          <p:grpSpPr>
            <a:xfrm>
              <a:off x="7206909" y="1348807"/>
              <a:ext cx="175630" cy="491939"/>
              <a:chOff x="5217469" y="1301692"/>
              <a:chExt cx="175630" cy="491939"/>
            </a:xfrm>
          </p:grpSpPr>
          <p:sp>
            <p:nvSpPr>
              <p:cNvPr id="10468" name="light yellow">
                <a:extLst>
                  <a:ext uri="{FF2B5EF4-FFF2-40B4-BE49-F238E27FC236}">
                    <a16:creationId xmlns:a16="http://schemas.microsoft.com/office/drawing/2014/main" id="{5EE2A8BF-874C-7931-C450-37C6A1CB5D67}"/>
                  </a:ext>
                </a:extLst>
              </p:cNvPr>
              <p:cNvSpPr/>
              <p:nvPr/>
            </p:nvSpPr>
            <p:spPr>
              <a:xfrm>
                <a:off x="5217469" y="1301692"/>
                <a:ext cx="175630" cy="337408"/>
              </a:xfrm>
              <a:custGeom>
                <a:avLst/>
                <a:gdLst>
                  <a:gd name="connsiteX0" fmla="*/ 34984 w 36960"/>
                  <a:gd name="connsiteY0" fmla="*/ 32766 h 71005"/>
                  <a:gd name="connsiteX1" fmla="*/ 34984 w 36960"/>
                  <a:gd name="connsiteY1" fmla="*/ 58764 h 71005"/>
                  <a:gd name="connsiteX2" fmla="*/ 18493 w 36960"/>
                  <a:gd name="connsiteY2" fmla="*/ 71006 h 71005"/>
                  <a:gd name="connsiteX3" fmla="*/ 2002 w 36960"/>
                  <a:gd name="connsiteY3" fmla="*/ 58764 h 71005"/>
                  <a:gd name="connsiteX4" fmla="*/ 2002 w 36960"/>
                  <a:gd name="connsiteY4" fmla="*/ 32766 h 71005"/>
                  <a:gd name="connsiteX5" fmla="*/ 10643 w 36960"/>
                  <a:gd name="connsiteY5" fmla="*/ 9434 h 71005"/>
                  <a:gd name="connsiteX6" fmla="*/ 18493 w 36960"/>
                  <a:gd name="connsiteY6" fmla="*/ 0 h 71005"/>
                  <a:gd name="connsiteX7" fmla="*/ 26342 w 36960"/>
                  <a:gd name="connsiteY7" fmla="*/ 9434 h 71005"/>
                  <a:gd name="connsiteX8" fmla="*/ 34984 w 36960"/>
                  <a:gd name="connsiteY8" fmla="*/ 32766 h 7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60" h="71005">
                    <a:moveTo>
                      <a:pt x="34984" y="32766"/>
                    </a:moveTo>
                    <a:cubicBezTo>
                      <a:pt x="37361" y="42200"/>
                      <a:pt x="37865" y="51490"/>
                      <a:pt x="34984" y="58764"/>
                    </a:cubicBezTo>
                    <a:cubicBezTo>
                      <a:pt x="32248" y="65965"/>
                      <a:pt x="25982" y="71006"/>
                      <a:pt x="18493" y="71006"/>
                    </a:cubicBezTo>
                    <a:cubicBezTo>
                      <a:pt x="11075" y="71006"/>
                      <a:pt x="4738" y="65965"/>
                      <a:pt x="2002" y="58764"/>
                    </a:cubicBezTo>
                    <a:cubicBezTo>
                      <a:pt x="-879" y="51490"/>
                      <a:pt x="-447" y="42200"/>
                      <a:pt x="2002" y="32766"/>
                    </a:cubicBezTo>
                    <a:cubicBezTo>
                      <a:pt x="4450" y="23333"/>
                      <a:pt x="7835" y="15267"/>
                      <a:pt x="10643" y="9434"/>
                    </a:cubicBezTo>
                    <a:cubicBezTo>
                      <a:pt x="13524" y="3601"/>
                      <a:pt x="15972" y="0"/>
                      <a:pt x="18493" y="0"/>
                    </a:cubicBezTo>
                    <a:cubicBezTo>
                      <a:pt x="21013" y="0"/>
                      <a:pt x="23462" y="3601"/>
                      <a:pt x="26342" y="9434"/>
                    </a:cubicBezTo>
                    <a:cubicBezTo>
                      <a:pt x="29151" y="15267"/>
                      <a:pt x="32608" y="23333"/>
                      <a:pt x="34984" y="3276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FC000">
                      <a:lumMod val="91000"/>
                      <a:lumOff val="9000"/>
                    </a:srgbClr>
                  </a:gs>
                  <a:gs pos="100000">
                    <a:srgbClr val="FFFF00"/>
                  </a:gs>
                </a:gsLst>
                <a:path path="circle">
                  <a:fillToRect l="50000" t="50000" r="50000" b="50000"/>
                </a:path>
                <a:tileRect/>
              </a:gradFill>
              <a:ln w="7201" cap="flat">
                <a:noFill/>
                <a:prstDash val="solid"/>
                <a:miter/>
              </a:ln>
              <a:effectLst>
                <a:glow rad="1168400">
                  <a:srgbClr val="FFFF00">
                    <a:alpha val="66000"/>
                  </a:srgbClr>
                </a:glow>
                <a:softEdge rad="0"/>
              </a:effectLst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0469" name="Group 10468">
                <a:extLst>
                  <a:ext uri="{FF2B5EF4-FFF2-40B4-BE49-F238E27FC236}">
                    <a16:creationId xmlns:a16="http://schemas.microsoft.com/office/drawing/2014/main" id="{2B009274-709D-A900-699D-EC76F603451D}"/>
                  </a:ext>
                </a:extLst>
              </p:cNvPr>
              <p:cNvGrpSpPr/>
              <p:nvPr/>
            </p:nvGrpSpPr>
            <p:grpSpPr>
              <a:xfrm>
                <a:off x="5253310" y="1511766"/>
                <a:ext cx="113816" cy="281865"/>
                <a:chOff x="4356593" y="1554687"/>
                <a:chExt cx="113816" cy="281865"/>
              </a:xfrm>
            </p:grpSpPr>
            <p:sp>
              <p:nvSpPr>
                <p:cNvPr id="10470" name="Freeform: Shape 10469">
                  <a:extLst>
                    <a:ext uri="{FF2B5EF4-FFF2-40B4-BE49-F238E27FC236}">
                      <a16:creationId xmlns:a16="http://schemas.microsoft.com/office/drawing/2014/main" id="{D55CD12C-2D8C-D12D-95DF-FEBCDBFF93CF}"/>
                    </a:ext>
                  </a:extLst>
                </p:cNvPr>
                <p:cNvSpPr/>
                <p:nvPr/>
              </p:nvSpPr>
              <p:spPr>
                <a:xfrm>
                  <a:off x="4356593" y="1653150"/>
                  <a:ext cx="102432" cy="142431"/>
                </a:xfrm>
                <a:custGeom>
                  <a:avLst/>
                  <a:gdLst>
                    <a:gd name="connsiteX0" fmla="*/ 0 w 22684"/>
                    <a:gd name="connsiteY0" fmla="*/ 0 h 31542"/>
                    <a:gd name="connsiteX1" fmla="*/ 22684 w 22684"/>
                    <a:gd name="connsiteY1" fmla="*/ 0 h 31542"/>
                    <a:gd name="connsiteX2" fmla="*/ 22684 w 22684"/>
                    <a:gd name="connsiteY2" fmla="*/ 31542 h 31542"/>
                    <a:gd name="connsiteX3" fmla="*/ 0 w 22684"/>
                    <a:gd name="connsiteY3" fmla="*/ 31542 h 3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84" h="31542">
                      <a:moveTo>
                        <a:pt x="0" y="0"/>
                      </a:moveTo>
                      <a:lnTo>
                        <a:pt x="22684" y="0"/>
                      </a:lnTo>
                      <a:lnTo>
                        <a:pt x="22684" y="31542"/>
                      </a:lnTo>
                      <a:lnTo>
                        <a:pt x="0" y="3154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0471" name="Graphic 6">
                  <a:extLst>
                    <a:ext uri="{FF2B5EF4-FFF2-40B4-BE49-F238E27FC236}">
                      <a16:creationId xmlns:a16="http://schemas.microsoft.com/office/drawing/2014/main" id="{8F7E8D6C-2E9C-40EE-E5B2-614EBB8A7F01}"/>
                    </a:ext>
                  </a:extLst>
                </p:cNvPr>
                <p:cNvGrpSpPr/>
                <p:nvPr/>
              </p:nvGrpSpPr>
              <p:grpSpPr>
                <a:xfrm>
                  <a:off x="4365051" y="1793631"/>
                  <a:ext cx="87472" cy="32517"/>
                  <a:chOff x="1595214" y="1451130"/>
                  <a:chExt cx="19371" cy="7201"/>
                </a:xfrm>
                <a:solidFill>
                  <a:srgbClr val="333333"/>
                </a:solidFill>
              </p:grpSpPr>
              <p:sp>
                <p:nvSpPr>
                  <p:cNvPr id="10476" name="Freeform: Shape 10475">
                    <a:extLst>
                      <a:ext uri="{FF2B5EF4-FFF2-40B4-BE49-F238E27FC236}">
                        <a16:creationId xmlns:a16="http://schemas.microsoft.com/office/drawing/2014/main" id="{D4937912-3E3B-8754-3734-BA00F506B70D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1130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77" name="Freeform: Shape 10476">
                    <a:extLst>
                      <a:ext uri="{FF2B5EF4-FFF2-40B4-BE49-F238E27FC236}">
                        <a16:creationId xmlns:a16="http://schemas.microsoft.com/office/drawing/2014/main" id="{89DDDECE-79EB-6077-F945-75C738E5C7DD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3362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78" name="Freeform: Shape 10477">
                    <a:extLst>
                      <a:ext uri="{FF2B5EF4-FFF2-40B4-BE49-F238E27FC236}">
                        <a16:creationId xmlns:a16="http://schemas.microsoft.com/office/drawing/2014/main" id="{560F3E5B-81AD-49FD-F20F-64D563A1C035}"/>
                      </a:ext>
                    </a:extLst>
                  </p:cNvPr>
                  <p:cNvSpPr/>
                  <p:nvPr/>
                </p:nvSpPr>
                <p:spPr>
                  <a:xfrm>
                    <a:off x="1595214" y="1455739"/>
                    <a:ext cx="19371" cy="2592"/>
                  </a:xfrm>
                  <a:custGeom>
                    <a:avLst/>
                    <a:gdLst>
                      <a:gd name="connsiteX0" fmla="*/ 19372 w 19371"/>
                      <a:gd name="connsiteY0" fmla="*/ 1296 h 2592"/>
                      <a:gd name="connsiteX1" fmla="*/ 18004 w 19371"/>
                      <a:gd name="connsiteY1" fmla="*/ 2593 h 2592"/>
                      <a:gd name="connsiteX2" fmla="*/ 1368 w 19371"/>
                      <a:gd name="connsiteY2" fmla="*/ 2593 h 2592"/>
                      <a:gd name="connsiteX3" fmla="*/ 0 w 19371"/>
                      <a:gd name="connsiteY3" fmla="*/ 1296 h 2592"/>
                      <a:gd name="connsiteX4" fmla="*/ 0 w 19371"/>
                      <a:gd name="connsiteY4" fmla="*/ 1296 h 2592"/>
                      <a:gd name="connsiteX5" fmla="*/ 1368 w 19371"/>
                      <a:gd name="connsiteY5" fmla="*/ 0 h 2592"/>
                      <a:gd name="connsiteX6" fmla="*/ 18004 w 19371"/>
                      <a:gd name="connsiteY6" fmla="*/ 0 h 2592"/>
                      <a:gd name="connsiteX7" fmla="*/ 19372 w 19371"/>
                      <a:gd name="connsiteY7" fmla="*/ 1296 h 2592"/>
                      <a:gd name="connsiteX8" fmla="*/ 19372 w 19371"/>
                      <a:gd name="connsiteY8" fmla="*/ 129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71" h="2592">
                        <a:moveTo>
                          <a:pt x="19372" y="1296"/>
                        </a:moveTo>
                        <a:cubicBezTo>
                          <a:pt x="19372" y="2016"/>
                          <a:pt x="18724" y="2593"/>
                          <a:pt x="18004" y="2593"/>
                        </a:cubicBezTo>
                        <a:lnTo>
                          <a:pt x="1368" y="2593"/>
                        </a:lnTo>
                        <a:cubicBezTo>
                          <a:pt x="576" y="2593"/>
                          <a:pt x="0" y="2016"/>
                          <a:pt x="0" y="1296"/>
                        </a:cubicBezTo>
                        <a:lnTo>
                          <a:pt x="0" y="1296"/>
                        </a:lnTo>
                        <a:cubicBezTo>
                          <a:pt x="0" y="576"/>
                          <a:pt x="648" y="0"/>
                          <a:pt x="1368" y="0"/>
                        </a:cubicBezTo>
                        <a:lnTo>
                          <a:pt x="18004" y="0"/>
                        </a:lnTo>
                        <a:cubicBezTo>
                          <a:pt x="18724" y="0"/>
                          <a:pt x="19372" y="576"/>
                          <a:pt x="19372" y="1296"/>
                        </a:cubicBezTo>
                        <a:lnTo>
                          <a:pt x="19372" y="129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0472" name="Freeform: Shape 10471">
                  <a:extLst>
                    <a:ext uri="{FF2B5EF4-FFF2-40B4-BE49-F238E27FC236}">
                      <a16:creationId xmlns:a16="http://schemas.microsoft.com/office/drawing/2014/main" id="{0F632CD2-3E55-9521-53A1-14FB9298C9E5}"/>
                    </a:ext>
                  </a:extLst>
                </p:cNvPr>
                <p:cNvSpPr/>
                <p:nvPr/>
              </p:nvSpPr>
              <p:spPr>
                <a:xfrm>
                  <a:off x="4376755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73" name="Freeform: Shape 10472">
                  <a:extLst>
                    <a:ext uri="{FF2B5EF4-FFF2-40B4-BE49-F238E27FC236}">
                      <a16:creationId xmlns:a16="http://schemas.microsoft.com/office/drawing/2014/main" id="{3FCF5096-FE62-60C5-DD8A-33508F8F1EB0}"/>
                    </a:ext>
                  </a:extLst>
                </p:cNvPr>
                <p:cNvSpPr/>
                <p:nvPr/>
              </p:nvSpPr>
              <p:spPr>
                <a:xfrm>
                  <a:off x="4437892" y="1562423"/>
                  <a:ext cx="32517" cy="92028"/>
                </a:xfrm>
                <a:custGeom>
                  <a:avLst/>
                  <a:gdLst>
                    <a:gd name="connsiteX0" fmla="*/ 0 w 7201"/>
                    <a:gd name="connsiteY0" fmla="*/ 20380 h 20380"/>
                    <a:gd name="connsiteX1" fmla="*/ 0 w 7201"/>
                    <a:gd name="connsiteY1" fmla="*/ 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01" h="20380">
                      <a:moveTo>
                        <a:pt x="0" y="20380"/>
                      </a:moveTo>
                      <a:lnTo>
                        <a:pt x="0" y="0"/>
                      </a:lnTo>
                    </a:path>
                  </a:pathLst>
                </a:custGeom>
                <a:ln w="4033" cap="flat">
                  <a:solidFill>
                    <a:srgbClr val="231F2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74" name="Freeform: Shape 10473">
                  <a:extLst>
                    <a:ext uri="{FF2B5EF4-FFF2-40B4-BE49-F238E27FC236}">
                      <a16:creationId xmlns:a16="http://schemas.microsoft.com/office/drawing/2014/main" id="{8F92D119-CE4F-68CF-9882-408892A8EDD7}"/>
                    </a:ext>
                  </a:extLst>
                </p:cNvPr>
                <p:cNvSpPr/>
                <p:nvPr/>
              </p:nvSpPr>
              <p:spPr>
                <a:xfrm>
                  <a:off x="4376755" y="1554687"/>
                  <a:ext cx="61132" cy="20623"/>
                </a:xfrm>
                <a:custGeom>
                  <a:avLst/>
                  <a:gdLst>
                    <a:gd name="connsiteX0" fmla="*/ 0 w 13538"/>
                    <a:gd name="connsiteY0" fmla="*/ 1785 h 4567"/>
                    <a:gd name="connsiteX1" fmla="*/ 1584 w 13538"/>
                    <a:gd name="connsiteY1" fmla="*/ 57 h 4567"/>
                    <a:gd name="connsiteX2" fmla="*/ 4177 w 13538"/>
                    <a:gd name="connsiteY2" fmla="*/ 1353 h 4567"/>
                    <a:gd name="connsiteX3" fmla="*/ 4681 w 13538"/>
                    <a:gd name="connsiteY3" fmla="*/ 3442 h 4567"/>
                    <a:gd name="connsiteX4" fmla="*/ 3745 w 13538"/>
                    <a:gd name="connsiteY4" fmla="*/ 3081 h 4567"/>
                    <a:gd name="connsiteX5" fmla="*/ 5617 w 13538"/>
                    <a:gd name="connsiteY5" fmla="*/ 57 h 4567"/>
                    <a:gd name="connsiteX6" fmla="*/ 7345 w 13538"/>
                    <a:gd name="connsiteY6" fmla="*/ 3802 h 4567"/>
                    <a:gd name="connsiteX7" fmla="*/ 8570 w 13538"/>
                    <a:gd name="connsiteY7" fmla="*/ 633 h 4567"/>
                    <a:gd name="connsiteX8" fmla="*/ 9938 w 13538"/>
                    <a:gd name="connsiteY8" fmla="*/ 4378 h 4567"/>
                    <a:gd name="connsiteX9" fmla="*/ 9794 w 13538"/>
                    <a:gd name="connsiteY9" fmla="*/ 1425 h 4567"/>
                    <a:gd name="connsiteX10" fmla="*/ 13539 w 13538"/>
                    <a:gd name="connsiteY10" fmla="*/ 1857 h 4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38" h="4567">
                      <a:moveTo>
                        <a:pt x="0" y="1785"/>
                      </a:moveTo>
                      <a:cubicBezTo>
                        <a:pt x="216" y="1209"/>
                        <a:pt x="288" y="417"/>
                        <a:pt x="1584" y="57"/>
                      </a:cubicBezTo>
                      <a:cubicBezTo>
                        <a:pt x="2593" y="-231"/>
                        <a:pt x="3673" y="633"/>
                        <a:pt x="4177" y="1353"/>
                      </a:cubicBezTo>
                      <a:cubicBezTo>
                        <a:pt x="4537" y="1929"/>
                        <a:pt x="4897" y="2793"/>
                        <a:pt x="4681" y="3442"/>
                      </a:cubicBezTo>
                      <a:cubicBezTo>
                        <a:pt x="4465" y="4234"/>
                        <a:pt x="3889" y="3514"/>
                        <a:pt x="3745" y="3081"/>
                      </a:cubicBezTo>
                      <a:cubicBezTo>
                        <a:pt x="3241" y="1857"/>
                        <a:pt x="4105" y="-87"/>
                        <a:pt x="5617" y="57"/>
                      </a:cubicBezTo>
                      <a:cubicBezTo>
                        <a:pt x="6697" y="201"/>
                        <a:pt x="8498" y="2865"/>
                        <a:pt x="7345" y="3802"/>
                      </a:cubicBezTo>
                      <a:cubicBezTo>
                        <a:pt x="6913" y="4162"/>
                        <a:pt x="6049" y="489"/>
                        <a:pt x="8570" y="633"/>
                      </a:cubicBezTo>
                      <a:cubicBezTo>
                        <a:pt x="9722" y="633"/>
                        <a:pt x="11018" y="3658"/>
                        <a:pt x="9938" y="4378"/>
                      </a:cubicBezTo>
                      <a:cubicBezTo>
                        <a:pt x="8354" y="5386"/>
                        <a:pt x="8858" y="2073"/>
                        <a:pt x="9794" y="1425"/>
                      </a:cubicBezTo>
                      <a:cubicBezTo>
                        <a:pt x="10730" y="777"/>
                        <a:pt x="13035" y="417"/>
                        <a:pt x="13539" y="1857"/>
                      </a:cubicBezTo>
                    </a:path>
                  </a:pathLst>
                </a:custGeom>
                <a:noFill/>
                <a:ln w="4033" cap="rnd">
                  <a:solidFill>
                    <a:srgbClr val="231F2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0475" name="Freeform: Shape 10474">
                  <a:extLst>
                    <a:ext uri="{FF2B5EF4-FFF2-40B4-BE49-F238E27FC236}">
                      <a16:creationId xmlns:a16="http://schemas.microsoft.com/office/drawing/2014/main" id="{7EBE4258-F5E5-DEB5-0BFA-E2E9EF4EF0D8}"/>
                    </a:ext>
                  </a:extLst>
                </p:cNvPr>
                <p:cNvSpPr/>
                <p:nvPr/>
              </p:nvSpPr>
              <p:spPr>
                <a:xfrm>
                  <a:off x="4389764" y="1824197"/>
                  <a:ext cx="34793" cy="12355"/>
                </a:xfrm>
                <a:custGeom>
                  <a:avLst/>
                  <a:gdLst>
                    <a:gd name="connsiteX0" fmla="*/ 7705 w 7705"/>
                    <a:gd name="connsiteY0" fmla="*/ 1368 h 2736"/>
                    <a:gd name="connsiteX1" fmla="*/ 6337 w 7705"/>
                    <a:gd name="connsiteY1" fmla="*/ 2737 h 2736"/>
                    <a:gd name="connsiteX2" fmla="*/ 1368 w 7705"/>
                    <a:gd name="connsiteY2" fmla="*/ 2737 h 2736"/>
                    <a:gd name="connsiteX3" fmla="*/ 0 w 7705"/>
                    <a:gd name="connsiteY3" fmla="*/ 1368 h 2736"/>
                    <a:gd name="connsiteX4" fmla="*/ 0 w 7705"/>
                    <a:gd name="connsiteY4" fmla="*/ 1368 h 2736"/>
                    <a:gd name="connsiteX5" fmla="*/ 1368 w 7705"/>
                    <a:gd name="connsiteY5" fmla="*/ 0 h 2736"/>
                    <a:gd name="connsiteX6" fmla="*/ 6337 w 7705"/>
                    <a:gd name="connsiteY6" fmla="*/ 0 h 2736"/>
                    <a:gd name="connsiteX7" fmla="*/ 7705 w 7705"/>
                    <a:gd name="connsiteY7" fmla="*/ 1368 h 2736"/>
                    <a:gd name="connsiteX8" fmla="*/ 7705 w 7705"/>
                    <a:gd name="connsiteY8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05" h="2736">
                      <a:moveTo>
                        <a:pt x="7705" y="1368"/>
                      </a:moveTo>
                      <a:cubicBezTo>
                        <a:pt x="7705" y="2160"/>
                        <a:pt x="7129" y="2737"/>
                        <a:pt x="6337" y="2737"/>
                      </a:cubicBezTo>
                      <a:lnTo>
                        <a:pt x="1368" y="2737"/>
                      </a:lnTo>
                      <a:cubicBezTo>
                        <a:pt x="576" y="2737"/>
                        <a:pt x="0" y="2160"/>
                        <a:pt x="0" y="1368"/>
                      </a:cubicBezTo>
                      <a:lnTo>
                        <a:pt x="0" y="1368"/>
                      </a:lnTo>
                      <a:cubicBezTo>
                        <a:pt x="0" y="576"/>
                        <a:pt x="576" y="0"/>
                        <a:pt x="1368" y="0"/>
                      </a:cubicBezTo>
                      <a:lnTo>
                        <a:pt x="6337" y="0"/>
                      </a:lnTo>
                      <a:cubicBezTo>
                        <a:pt x="7129" y="0"/>
                        <a:pt x="7705" y="576"/>
                        <a:pt x="7705" y="1368"/>
                      </a:cubicBezTo>
                      <a:lnTo>
                        <a:pt x="7705" y="13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0452" name="Freeform: Shape 10451">
              <a:extLst>
                <a:ext uri="{FF2B5EF4-FFF2-40B4-BE49-F238E27FC236}">
                  <a16:creationId xmlns:a16="http://schemas.microsoft.com/office/drawing/2014/main" id="{1C4C4FDF-3F81-6D3A-6DBB-49860B19D02A}"/>
                </a:ext>
              </a:extLst>
            </p:cNvPr>
            <p:cNvSpPr/>
            <p:nvPr/>
          </p:nvSpPr>
          <p:spPr>
            <a:xfrm>
              <a:off x="6816430" y="1148450"/>
              <a:ext cx="924183" cy="713787"/>
            </a:xfrm>
            <a:custGeom>
              <a:avLst/>
              <a:gdLst>
                <a:gd name="connsiteX0" fmla="*/ 48754 w 204664"/>
                <a:gd name="connsiteY0" fmla="*/ 158071 h 158071"/>
                <a:gd name="connsiteX1" fmla="*/ 0 w 204664"/>
                <a:gd name="connsiteY1" fmla="*/ 0 h 158071"/>
                <a:gd name="connsiteX2" fmla="*/ 204664 w 204664"/>
                <a:gd name="connsiteY2" fmla="*/ 0 h 158071"/>
                <a:gd name="connsiteX3" fmla="*/ 154830 w 204664"/>
                <a:gd name="connsiteY3" fmla="*/ 158071 h 158071"/>
                <a:gd name="connsiteX4" fmla="*/ 48754 w 204664"/>
                <a:gd name="connsiteY4" fmla="*/ 158071 h 158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664" h="158071">
                  <a:moveTo>
                    <a:pt x="48754" y="158071"/>
                  </a:moveTo>
                  <a:lnTo>
                    <a:pt x="0" y="0"/>
                  </a:lnTo>
                  <a:lnTo>
                    <a:pt x="204664" y="0"/>
                  </a:lnTo>
                  <a:lnTo>
                    <a:pt x="154830" y="158071"/>
                  </a:lnTo>
                  <a:lnTo>
                    <a:pt x="48754" y="158071"/>
                  </a:ln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0453" name="Graphic 6">
              <a:extLst>
                <a:ext uri="{FF2B5EF4-FFF2-40B4-BE49-F238E27FC236}">
                  <a16:creationId xmlns:a16="http://schemas.microsoft.com/office/drawing/2014/main" id="{A1A72CBC-D9B9-179C-63A8-5663CE84D33B}"/>
                </a:ext>
              </a:extLst>
            </p:cNvPr>
            <p:cNvGrpSpPr/>
            <p:nvPr/>
          </p:nvGrpSpPr>
          <p:grpSpPr>
            <a:xfrm>
              <a:off x="7252182" y="545232"/>
              <a:ext cx="109260" cy="174623"/>
              <a:chOff x="1595430" y="1174667"/>
              <a:chExt cx="24196" cy="38671"/>
            </a:xfrm>
            <a:solidFill>
              <a:srgbClr val="333333"/>
            </a:solidFill>
          </p:grpSpPr>
          <p:sp>
            <p:nvSpPr>
              <p:cNvPr id="10466" name="Freeform: Shape 10465">
                <a:extLst>
                  <a:ext uri="{FF2B5EF4-FFF2-40B4-BE49-F238E27FC236}">
                    <a16:creationId xmlns:a16="http://schemas.microsoft.com/office/drawing/2014/main" id="{4AA7A0FA-3698-A4F9-5190-F7CA79C3A384}"/>
                  </a:ext>
                </a:extLst>
              </p:cNvPr>
              <p:cNvSpPr/>
              <p:nvPr/>
            </p:nvSpPr>
            <p:spPr>
              <a:xfrm>
                <a:off x="1595430" y="1174667"/>
                <a:ext cx="24196" cy="31038"/>
              </a:xfrm>
              <a:custGeom>
                <a:avLst/>
                <a:gdLst>
                  <a:gd name="connsiteX0" fmla="*/ 24197 w 24196"/>
                  <a:gd name="connsiteY0" fmla="*/ 31038 h 31038"/>
                  <a:gd name="connsiteX1" fmla="*/ 24197 w 24196"/>
                  <a:gd name="connsiteY1" fmla="*/ 18004 h 31038"/>
                  <a:gd name="connsiteX2" fmla="*/ 12098 w 24196"/>
                  <a:gd name="connsiteY2" fmla="*/ 0 h 31038"/>
                  <a:gd name="connsiteX3" fmla="*/ 12098 w 24196"/>
                  <a:gd name="connsiteY3" fmla="*/ 0 h 31038"/>
                  <a:gd name="connsiteX4" fmla="*/ 0 w 24196"/>
                  <a:gd name="connsiteY4" fmla="*/ 18004 h 31038"/>
                  <a:gd name="connsiteX5" fmla="*/ 0 w 24196"/>
                  <a:gd name="connsiteY5" fmla="*/ 31038 h 31038"/>
                  <a:gd name="connsiteX6" fmla="*/ 24197 w 24196"/>
                  <a:gd name="connsiteY6" fmla="*/ 31038 h 3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196" h="31038">
                    <a:moveTo>
                      <a:pt x="24197" y="31038"/>
                    </a:moveTo>
                    <a:lnTo>
                      <a:pt x="24197" y="18004"/>
                    </a:lnTo>
                    <a:cubicBezTo>
                      <a:pt x="24197" y="12314"/>
                      <a:pt x="18796" y="0"/>
                      <a:pt x="12098" y="0"/>
                    </a:cubicBezTo>
                    <a:lnTo>
                      <a:pt x="12098" y="0"/>
                    </a:lnTo>
                    <a:cubicBezTo>
                      <a:pt x="5401" y="0"/>
                      <a:pt x="0" y="12314"/>
                      <a:pt x="0" y="18004"/>
                    </a:cubicBezTo>
                    <a:lnTo>
                      <a:pt x="0" y="31038"/>
                    </a:lnTo>
                    <a:lnTo>
                      <a:pt x="24197" y="31038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7" name="Freeform: Shape 10466">
                <a:extLst>
                  <a:ext uri="{FF2B5EF4-FFF2-40B4-BE49-F238E27FC236}">
                    <a16:creationId xmlns:a16="http://schemas.microsoft.com/office/drawing/2014/main" id="{28E2DBCF-9CF0-5803-F3F1-CA05CBE80033}"/>
                  </a:ext>
                </a:extLst>
              </p:cNvPr>
              <p:cNvSpPr/>
              <p:nvPr/>
            </p:nvSpPr>
            <p:spPr>
              <a:xfrm>
                <a:off x="1601983" y="1189142"/>
                <a:ext cx="10586" cy="24196"/>
              </a:xfrm>
              <a:custGeom>
                <a:avLst/>
                <a:gdLst>
                  <a:gd name="connsiteX0" fmla="*/ 0 w 10586"/>
                  <a:gd name="connsiteY0" fmla="*/ 0 h 24196"/>
                  <a:gd name="connsiteX1" fmla="*/ 10586 w 10586"/>
                  <a:gd name="connsiteY1" fmla="*/ 0 h 24196"/>
                  <a:gd name="connsiteX2" fmla="*/ 10586 w 10586"/>
                  <a:gd name="connsiteY2" fmla="*/ 24197 h 24196"/>
                  <a:gd name="connsiteX3" fmla="*/ 0 w 10586"/>
                  <a:gd name="connsiteY3" fmla="*/ 24197 h 2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86" h="24196">
                    <a:moveTo>
                      <a:pt x="0" y="0"/>
                    </a:moveTo>
                    <a:lnTo>
                      <a:pt x="10586" y="0"/>
                    </a:lnTo>
                    <a:lnTo>
                      <a:pt x="10586" y="24197"/>
                    </a:lnTo>
                    <a:lnTo>
                      <a:pt x="0" y="24197"/>
                    </a:lnTo>
                    <a:close/>
                  </a:path>
                </a:pathLst>
              </a:custGeom>
              <a:solidFill>
                <a:srgbClr val="3333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454" name="Freeform: Shape 10453">
              <a:extLst>
                <a:ext uri="{FF2B5EF4-FFF2-40B4-BE49-F238E27FC236}">
                  <a16:creationId xmlns:a16="http://schemas.microsoft.com/office/drawing/2014/main" id="{D30EB978-886A-9D76-0522-BBA73C30A1A5}"/>
                </a:ext>
              </a:extLst>
            </p:cNvPr>
            <p:cNvSpPr/>
            <p:nvPr/>
          </p:nvSpPr>
          <p:spPr>
            <a:xfrm>
              <a:off x="7155602" y="707500"/>
              <a:ext cx="300148" cy="137880"/>
            </a:xfrm>
            <a:custGeom>
              <a:avLst/>
              <a:gdLst>
                <a:gd name="connsiteX0" fmla="*/ 66397 w 66469"/>
                <a:gd name="connsiteY0" fmla="*/ 30534 h 30534"/>
                <a:gd name="connsiteX1" fmla="*/ 66397 w 66469"/>
                <a:gd name="connsiteY1" fmla="*/ 30534 h 30534"/>
                <a:gd name="connsiteX2" fmla="*/ 35863 w 66469"/>
                <a:gd name="connsiteY2" fmla="*/ 0 h 30534"/>
                <a:gd name="connsiteX3" fmla="*/ 30534 w 66469"/>
                <a:gd name="connsiteY3" fmla="*/ 0 h 30534"/>
                <a:gd name="connsiteX4" fmla="*/ 0 w 66469"/>
                <a:gd name="connsiteY4" fmla="*/ 30534 h 30534"/>
                <a:gd name="connsiteX5" fmla="*/ 66469 w 66469"/>
                <a:gd name="connsiteY5" fmla="*/ 30534 h 3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69" h="30534">
                  <a:moveTo>
                    <a:pt x="66397" y="30534"/>
                  </a:moveTo>
                  <a:lnTo>
                    <a:pt x="66397" y="30534"/>
                  </a:lnTo>
                  <a:cubicBezTo>
                    <a:pt x="66397" y="13683"/>
                    <a:pt x="52714" y="0"/>
                    <a:pt x="35863" y="0"/>
                  </a:cubicBezTo>
                  <a:lnTo>
                    <a:pt x="30534" y="0"/>
                  </a:lnTo>
                  <a:cubicBezTo>
                    <a:pt x="13683" y="0"/>
                    <a:pt x="0" y="13683"/>
                    <a:pt x="0" y="30534"/>
                  </a:cubicBezTo>
                  <a:lnTo>
                    <a:pt x="66469" y="30534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55" name="Freeform: Shape 10454">
              <a:extLst>
                <a:ext uri="{FF2B5EF4-FFF2-40B4-BE49-F238E27FC236}">
                  <a16:creationId xmlns:a16="http://schemas.microsoft.com/office/drawing/2014/main" id="{5CDC0D7E-BF27-8FBC-6729-2B7567C0AE6D}"/>
                </a:ext>
              </a:extLst>
            </p:cNvPr>
            <p:cNvSpPr/>
            <p:nvPr/>
          </p:nvSpPr>
          <p:spPr>
            <a:xfrm>
              <a:off x="7087638" y="827173"/>
              <a:ext cx="430871" cy="137880"/>
            </a:xfrm>
            <a:custGeom>
              <a:avLst/>
              <a:gdLst>
                <a:gd name="connsiteX0" fmla="*/ 95419 w 95418"/>
                <a:gd name="connsiteY0" fmla="*/ 30534 h 30534"/>
                <a:gd name="connsiteX1" fmla="*/ 95419 w 95418"/>
                <a:gd name="connsiteY1" fmla="*/ 30534 h 30534"/>
                <a:gd name="connsiteX2" fmla="*/ 51562 w 95418"/>
                <a:gd name="connsiteY2" fmla="*/ 0 h 30534"/>
                <a:gd name="connsiteX3" fmla="*/ 43857 w 95418"/>
                <a:gd name="connsiteY3" fmla="*/ 0 h 30534"/>
                <a:gd name="connsiteX4" fmla="*/ 0 w 95418"/>
                <a:gd name="connsiteY4" fmla="*/ 30534 h 30534"/>
                <a:gd name="connsiteX5" fmla="*/ 95419 w 95418"/>
                <a:gd name="connsiteY5" fmla="*/ 30534 h 3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418" h="30534">
                  <a:moveTo>
                    <a:pt x="95419" y="30534"/>
                  </a:moveTo>
                  <a:lnTo>
                    <a:pt x="95419" y="30534"/>
                  </a:lnTo>
                  <a:cubicBezTo>
                    <a:pt x="95419" y="13683"/>
                    <a:pt x="75759" y="0"/>
                    <a:pt x="51562" y="0"/>
                  </a:cubicBezTo>
                  <a:lnTo>
                    <a:pt x="43857" y="0"/>
                  </a:lnTo>
                  <a:cubicBezTo>
                    <a:pt x="19660" y="0"/>
                    <a:pt x="0" y="13683"/>
                    <a:pt x="0" y="30534"/>
                  </a:cubicBezTo>
                  <a:lnTo>
                    <a:pt x="95419" y="30534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56" name="Freeform: Shape 10455">
              <a:extLst>
                <a:ext uri="{FF2B5EF4-FFF2-40B4-BE49-F238E27FC236}">
                  <a16:creationId xmlns:a16="http://schemas.microsoft.com/office/drawing/2014/main" id="{939F6789-EB7B-EC9B-9E6B-A7D63A0C872B}"/>
                </a:ext>
              </a:extLst>
            </p:cNvPr>
            <p:cNvSpPr/>
            <p:nvPr/>
          </p:nvSpPr>
          <p:spPr>
            <a:xfrm>
              <a:off x="6816430" y="963752"/>
              <a:ext cx="963532" cy="169421"/>
            </a:xfrm>
            <a:custGeom>
              <a:avLst/>
              <a:gdLst>
                <a:gd name="connsiteX0" fmla="*/ 213378 w 213378"/>
                <a:gd name="connsiteY0" fmla="*/ 37519 h 37519"/>
                <a:gd name="connsiteX1" fmla="*/ 0 w 213378"/>
                <a:gd name="connsiteY1" fmla="*/ 37519 h 37519"/>
                <a:gd name="connsiteX2" fmla="*/ 61140 w 213378"/>
                <a:gd name="connsiteY2" fmla="*/ 0 h 37519"/>
                <a:gd name="connsiteX3" fmla="*/ 155479 w 213378"/>
                <a:gd name="connsiteY3" fmla="*/ 0 h 37519"/>
                <a:gd name="connsiteX4" fmla="*/ 213378 w 213378"/>
                <a:gd name="connsiteY4" fmla="*/ 37519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78" h="37519">
                  <a:moveTo>
                    <a:pt x="213378" y="37519"/>
                  </a:moveTo>
                  <a:lnTo>
                    <a:pt x="0" y="37519"/>
                  </a:lnTo>
                  <a:lnTo>
                    <a:pt x="61140" y="0"/>
                  </a:lnTo>
                  <a:lnTo>
                    <a:pt x="155479" y="0"/>
                  </a:lnTo>
                  <a:lnTo>
                    <a:pt x="213378" y="37519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57" name="Freeform: Shape 10456">
              <a:extLst>
                <a:ext uri="{FF2B5EF4-FFF2-40B4-BE49-F238E27FC236}">
                  <a16:creationId xmlns:a16="http://schemas.microsoft.com/office/drawing/2014/main" id="{C57026C8-C5FA-FFEB-C5B4-34A7FB28D14B}"/>
                </a:ext>
              </a:extLst>
            </p:cNvPr>
            <p:cNvSpPr/>
            <p:nvPr/>
          </p:nvSpPr>
          <p:spPr>
            <a:xfrm>
              <a:off x="6863257" y="980334"/>
              <a:ext cx="869874" cy="152835"/>
            </a:xfrm>
            <a:custGeom>
              <a:avLst/>
              <a:gdLst>
                <a:gd name="connsiteX0" fmla="*/ 192638 w 192637"/>
                <a:gd name="connsiteY0" fmla="*/ 33847 h 33846"/>
                <a:gd name="connsiteX1" fmla="*/ 0 w 192637"/>
                <a:gd name="connsiteY1" fmla="*/ 33847 h 33846"/>
                <a:gd name="connsiteX2" fmla="*/ 55163 w 192637"/>
                <a:gd name="connsiteY2" fmla="*/ 0 h 33846"/>
                <a:gd name="connsiteX3" fmla="*/ 140356 w 192637"/>
                <a:gd name="connsiteY3" fmla="*/ 0 h 33846"/>
                <a:gd name="connsiteX4" fmla="*/ 192638 w 192637"/>
                <a:gd name="connsiteY4" fmla="*/ 33847 h 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637" h="33846">
                  <a:moveTo>
                    <a:pt x="192638" y="33847"/>
                  </a:moveTo>
                  <a:lnTo>
                    <a:pt x="0" y="33847"/>
                  </a:lnTo>
                  <a:lnTo>
                    <a:pt x="55163" y="0"/>
                  </a:lnTo>
                  <a:lnTo>
                    <a:pt x="140356" y="0"/>
                  </a:lnTo>
                  <a:lnTo>
                    <a:pt x="192638" y="3384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7F7F7F"/>
                </a:gs>
                <a:gs pos="100000">
                  <a:srgbClr val="000000"/>
                </a:gs>
              </a:gsLst>
              <a:lin ang="5400000" scaled="1"/>
            </a:gra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58" name="Freeform: Shape 10457">
              <a:extLst>
                <a:ext uri="{FF2B5EF4-FFF2-40B4-BE49-F238E27FC236}">
                  <a16:creationId xmlns:a16="http://schemas.microsoft.com/office/drawing/2014/main" id="{8B995E26-AD39-FAB1-4CC6-08D0FD455AE8}"/>
                </a:ext>
              </a:extLst>
            </p:cNvPr>
            <p:cNvSpPr/>
            <p:nvPr/>
          </p:nvSpPr>
          <p:spPr>
            <a:xfrm>
              <a:off x="6821632" y="1128297"/>
              <a:ext cx="953774" cy="784353"/>
            </a:xfrm>
            <a:custGeom>
              <a:avLst/>
              <a:gdLst>
                <a:gd name="connsiteX0" fmla="*/ 211146 w 211217"/>
                <a:gd name="connsiteY0" fmla="*/ 0 h 173698"/>
                <a:gd name="connsiteX1" fmla="*/ 156487 w 211217"/>
                <a:gd name="connsiteY1" fmla="*/ 173698 h 173698"/>
                <a:gd name="connsiteX2" fmla="*/ 51418 w 211217"/>
                <a:gd name="connsiteY2" fmla="*/ 173698 h 173698"/>
                <a:gd name="connsiteX3" fmla="*/ 0 w 211217"/>
                <a:gd name="connsiteY3" fmla="*/ 0 h 173698"/>
                <a:gd name="connsiteX4" fmla="*/ 211218 w 211217"/>
                <a:gd name="connsiteY4" fmla="*/ 0 h 173698"/>
                <a:gd name="connsiteX5" fmla="*/ 204448 w 211217"/>
                <a:gd name="connsiteY5" fmla="*/ 4897 h 173698"/>
                <a:gd name="connsiteX6" fmla="*/ 6409 w 211217"/>
                <a:gd name="connsiteY6" fmla="*/ 4897 h 173698"/>
                <a:gd name="connsiteX7" fmla="*/ 54947 w 211217"/>
                <a:gd name="connsiteY7" fmla="*/ 168801 h 173698"/>
                <a:gd name="connsiteX8" fmla="*/ 152814 w 211217"/>
                <a:gd name="connsiteY8" fmla="*/ 168801 h 173698"/>
                <a:gd name="connsiteX9" fmla="*/ 204376 w 211217"/>
                <a:gd name="connsiteY9" fmla="*/ 4897 h 173698"/>
                <a:gd name="connsiteX10" fmla="*/ 204376 w 211217"/>
                <a:gd name="connsiteY10" fmla="*/ 4897 h 17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217" h="173698">
                  <a:moveTo>
                    <a:pt x="211146" y="0"/>
                  </a:moveTo>
                  <a:lnTo>
                    <a:pt x="156487" y="173698"/>
                  </a:lnTo>
                  <a:lnTo>
                    <a:pt x="51418" y="173698"/>
                  </a:lnTo>
                  <a:lnTo>
                    <a:pt x="0" y="0"/>
                  </a:lnTo>
                  <a:lnTo>
                    <a:pt x="211218" y="0"/>
                  </a:lnTo>
                  <a:moveTo>
                    <a:pt x="204448" y="4897"/>
                  </a:moveTo>
                  <a:lnTo>
                    <a:pt x="6409" y="4897"/>
                  </a:lnTo>
                  <a:lnTo>
                    <a:pt x="54947" y="168801"/>
                  </a:lnTo>
                  <a:lnTo>
                    <a:pt x="152814" y="168801"/>
                  </a:lnTo>
                  <a:lnTo>
                    <a:pt x="204376" y="4897"/>
                  </a:lnTo>
                  <a:lnTo>
                    <a:pt x="204376" y="4897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59" name="Freeform: Shape 10458">
              <a:extLst>
                <a:ext uri="{FF2B5EF4-FFF2-40B4-BE49-F238E27FC236}">
                  <a16:creationId xmlns:a16="http://schemas.microsoft.com/office/drawing/2014/main" id="{1B977307-F704-C898-CCCB-C282BE585C02}"/>
                </a:ext>
              </a:extLst>
            </p:cNvPr>
            <p:cNvSpPr/>
            <p:nvPr/>
          </p:nvSpPr>
          <p:spPr>
            <a:xfrm>
              <a:off x="6937399" y="1128297"/>
              <a:ext cx="697201" cy="784353"/>
            </a:xfrm>
            <a:custGeom>
              <a:avLst/>
              <a:gdLst>
                <a:gd name="connsiteX0" fmla="*/ 154398 w 154398"/>
                <a:gd name="connsiteY0" fmla="*/ 0 h 173698"/>
                <a:gd name="connsiteX1" fmla="*/ 124369 w 154398"/>
                <a:gd name="connsiteY1" fmla="*/ 173698 h 173698"/>
                <a:gd name="connsiteX2" fmla="*/ 33271 w 154398"/>
                <a:gd name="connsiteY2" fmla="*/ 173698 h 173698"/>
                <a:gd name="connsiteX3" fmla="*/ 0 w 154398"/>
                <a:gd name="connsiteY3" fmla="*/ 0 h 173698"/>
                <a:gd name="connsiteX4" fmla="*/ 154398 w 154398"/>
                <a:gd name="connsiteY4" fmla="*/ 0 h 173698"/>
                <a:gd name="connsiteX5" fmla="*/ 148637 w 154398"/>
                <a:gd name="connsiteY5" fmla="*/ 4897 h 173698"/>
                <a:gd name="connsiteX6" fmla="*/ 5977 w 154398"/>
                <a:gd name="connsiteY6" fmla="*/ 4897 h 173698"/>
                <a:gd name="connsiteX7" fmla="*/ 37375 w 154398"/>
                <a:gd name="connsiteY7" fmla="*/ 168801 h 173698"/>
                <a:gd name="connsiteX8" fmla="*/ 120336 w 154398"/>
                <a:gd name="connsiteY8" fmla="*/ 168801 h 173698"/>
                <a:gd name="connsiteX9" fmla="*/ 148637 w 154398"/>
                <a:gd name="connsiteY9" fmla="*/ 4897 h 173698"/>
                <a:gd name="connsiteX10" fmla="*/ 148637 w 154398"/>
                <a:gd name="connsiteY10" fmla="*/ 4897 h 17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398" h="173698">
                  <a:moveTo>
                    <a:pt x="154398" y="0"/>
                  </a:moveTo>
                  <a:lnTo>
                    <a:pt x="124369" y="173698"/>
                  </a:lnTo>
                  <a:lnTo>
                    <a:pt x="33271" y="173698"/>
                  </a:lnTo>
                  <a:lnTo>
                    <a:pt x="0" y="0"/>
                  </a:lnTo>
                  <a:lnTo>
                    <a:pt x="154398" y="0"/>
                  </a:lnTo>
                  <a:moveTo>
                    <a:pt x="148637" y="4897"/>
                  </a:moveTo>
                  <a:lnTo>
                    <a:pt x="5977" y="4897"/>
                  </a:lnTo>
                  <a:lnTo>
                    <a:pt x="37375" y="168801"/>
                  </a:lnTo>
                  <a:lnTo>
                    <a:pt x="120336" y="168801"/>
                  </a:lnTo>
                  <a:lnTo>
                    <a:pt x="148637" y="4897"/>
                  </a:lnTo>
                  <a:lnTo>
                    <a:pt x="148637" y="4897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60" name="Freeform: Shape 10459">
              <a:extLst>
                <a:ext uri="{FF2B5EF4-FFF2-40B4-BE49-F238E27FC236}">
                  <a16:creationId xmlns:a16="http://schemas.microsoft.com/office/drawing/2014/main" id="{39940FF0-2301-164A-09DB-47C1F51CA627}"/>
                </a:ext>
              </a:extLst>
            </p:cNvPr>
            <p:cNvSpPr/>
            <p:nvPr/>
          </p:nvSpPr>
          <p:spPr>
            <a:xfrm>
              <a:off x="7048939" y="1820621"/>
              <a:ext cx="497209" cy="77718"/>
            </a:xfrm>
            <a:custGeom>
              <a:avLst/>
              <a:gdLst>
                <a:gd name="connsiteX0" fmla="*/ 0 w 110109"/>
                <a:gd name="connsiteY0" fmla="*/ 0 h 17211"/>
                <a:gd name="connsiteX1" fmla="*/ 110110 w 110109"/>
                <a:gd name="connsiteY1" fmla="*/ 0 h 17211"/>
                <a:gd name="connsiteX2" fmla="*/ 103700 w 110109"/>
                <a:gd name="connsiteY2" fmla="*/ 17211 h 17211"/>
                <a:gd name="connsiteX3" fmla="*/ 1080 w 110109"/>
                <a:gd name="connsiteY3" fmla="*/ 17211 h 17211"/>
                <a:gd name="connsiteX4" fmla="*/ 0 w 110109"/>
                <a:gd name="connsiteY4" fmla="*/ 0 h 1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109" h="17211">
                  <a:moveTo>
                    <a:pt x="0" y="0"/>
                  </a:moveTo>
                  <a:lnTo>
                    <a:pt x="110110" y="0"/>
                  </a:lnTo>
                  <a:lnTo>
                    <a:pt x="103700" y="17211"/>
                  </a:lnTo>
                  <a:lnTo>
                    <a:pt x="1080" y="17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61" name="Freeform: Shape 10460">
              <a:extLst>
                <a:ext uri="{FF2B5EF4-FFF2-40B4-BE49-F238E27FC236}">
                  <a16:creationId xmlns:a16="http://schemas.microsoft.com/office/drawing/2014/main" id="{C4BEFC61-2E26-B58B-4ADD-C2668431892D}"/>
                </a:ext>
              </a:extLst>
            </p:cNvPr>
            <p:cNvSpPr/>
            <p:nvPr/>
          </p:nvSpPr>
          <p:spPr>
            <a:xfrm>
              <a:off x="7068126" y="1907772"/>
              <a:ext cx="445506" cy="72841"/>
            </a:xfrm>
            <a:custGeom>
              <a:avLst/>
              <a:gdLst>
                <a:gd name="connsiteX0" fmla="*/ 98659 w 98659"/>
                <a:gd name="connsiteY0" fmla="*/ 8066 h 16131"/>
                <a:gd name="connsiteX1" fmla="*/ 90594 w 98659"/>
                <a:gd name="connsiteY1" fmla="*/ 16131 h 16131"/>
                <a:gd name="connsiteX2" fmla="*/ 8066 w 98659"/>
                <a:gd name="connsiteY2" fmla="*/ 16131 h 16131"/>
                <a:gd name="connsiteX3" fmla="*/ 0 w 98659"/>
                <a:gd name="connsiteY3" fmla="*/ 8066 h 16131"/>
                <a:gd name="connsiteX4" fmla="*/ 0 w 98659"/>
                <a:gd name="connsiteY4" fmla="*/ 8066 h 16131"/>
                <a:gd name="connsiteX5" fmla="*/ 8066 w 98659"/>
                <a:gd name="connsiteY5" fmla="*/ 0 h 16131"/>
                <a:gd name="connsiteX6" fmla="*/ 90594 w 98659"/>
                <a:gd name="connsiteY6" fmla="*/ 0 h 16131"/>
                <a:gd name="connsiteX7" fmla="*/ 98659 w 98659"/>
                <a:gd name="connsiteY7" fmla="*/ 8066 h 16131"/>
                <a:gd name="connsiteX8" fmla="*/ 98659 w 98659"/>
                <a:gd name="connsiteY8" fmla="*/ 8066 h 16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59" h="16131">
                  <a:moveTo>
                    <a:pt x="98659" y="8066"/>
                  </a:moveTo>
                  <a:cubicBezTo>
                    <a:pt x="98659" y="12531"/>
                    <a:pt x="95059" y="16131"/>
                    <a:pt x="90594" y="16131"/>
                  </a:cubicBezTo>
                  <a:lnTo>
                    <a:pt x="8066" y="16131"/>
                  </a:lnTo>
                  <a:cubicBezTo>
                    <a:pt x="3601" y="16131"/>
                    <a:pt x="0" y="12531"/>
                    <a:pt x="0" y="8066"/>
                  </a:cubicBezTo>
                  <a:lnTo>
                    <a:pt x="0" y="8066"/>
                  </a:lnTo>
                  <a:cubicBezTo>
                    <a:pt x="0" y="3601"/>
                    <a:pt x="3601" y="0"/>
                    <a:pt x="8066" y="0"/>
                  </a:cubicBezTo>
                  <a:lnTo>
                    <a:pt x="90594" y="0"/>
                  </a:lnTo>
                  <a:cubicBezTo>
                    <a:pt x="95059" y="0"/>
                    <a:pt x="98659" y="3601"/>
                    <a:pt x="98659" y="8066"/>
                  </a:cubicBezTo>
                  <a:lnTo>
                    <a:pt x="98659" y="8066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462" name="Graphic 6">
              <a:extLst>
                <a:ext uri="{FF2B5EF4-FFF2-40B4-BE49-F238E27FC236}">
                  <a16:creationId xmlns:a16="http://schemas.microsoft.com/office/drawing/2014/main" id="{CDAE2366-2C7A-2722-1686-05085C34A681}"/>
                </a:ext>
              </a:extLst>
            </p:cNvPr>
            <p:cNvGrpSpPr/>
            <p:nvPr/>
          </p:nvGrpSpPr>
          <p:grpSpPr>
            <a:xfrm>
              <a:off x="7154627" y="1976062"/>
              <a:ext cx="265676" cy="4167931"/>
              <a:chOff x="1573826" y="1491530"/>
              <a:chExt cx="58835" cy="923005"/>
            </a:xfrm>
          </p:grpSpPr>
          <p:sp>
            <p:nvSpPr>
              <p:cNvPr id="10463" name="Freeform: Shape 10462">
                <a:extLst>
                  <a:ext uri="{FF2B5EF4-FFF2-40B4-BE49-F238E27FC236}">
                    <a16:creationId xmlns:a16="http://schemas.microsoft.com/office/drawing/2014/main" id="{52A8C14D-FE2A-E6B6-9DAF-0B6929837B6F}"/>
                  </a:ext>
                </a:extLst>
              </p:cNvPr>
              <p:cNvSpPr/>
              <p:nvPr/>
            </p:nvSpPr>
            <p:spPr>
              <a:xfrm>
                <a:off x="1573826" y="1491530"/>
                <a:ext cx="21535" cy="923005"/>
              </a:xfrm>
              <a:custGeom>
                <a:avLst/>
                <a:gdLst>
                  <a:gd name="connsiteX0" fmla="*/ 11738 w 21535"/>
                  <a:gd name="connsiteY0" fmla="*/ 919189 h 923005"/>
                  <a:gd name="connsiteX1" fmla="*/ 5833 w 21535"/>
                  <a:gd name="connsiteY1" fmla="*/ 923006 h 923005"/>
                  <a:gd name="connsiteX2" fmla="*/ 5833 w 21535"/>
                  <a:gd name="connsiteY2" fmla="*/ 923006 h 923005"/>
                  <a:gd name="connsiteX3" fmla="*/ 0 w 21535"/>
                  <a:gd name="connsiteY3" fmla="*/ 919189 h 923005"/>
                  <a:gd name="connsiteX4" fmla="*/ 15915 w 21535"/>
                  <a:gd name="connsiteY4" fmla="*/ 3817 h 923005"/>
                  <a:gd name="connsiteX5" fmla="*/ 18796 w 21535"/>
                  <a:gd name="connsiteY5" fmla="*/ 0 h 923005"/>
                  <a:gd name="connsiteX6" fmla="*/ 18796 w 21535"/>
                  <a:gd name="connsiteY6" fmla="*/ 0 h 923005"/>
                  <a:gd name="connsiteX7" fmla="*/ 21532 w 21535"/>
                  <a:gd name="connsiteY7" fmla="*/ 3817 h 923005"/>
                  <a:gd name="connsiteX8" fmla="*/ 11810 w 21535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535" h="923005">
                    <a:moveTo>
                      <a:pt x="11738" y="919189"/>
                    </a:moveTo>
                    <a:cubicBezTo>
                      <a:pt x="11738" y="921277"/>
                      <a:pt x="9074" y="923006"/>
                      <a:pt x="5833" y="923006"/>
                    </a:cubicBezTo>
                    <a:lnTo>
                      <a:pt x="5833" y="923006"/>
                    </a:lnTo>
                    <a:cubicBezTo>
                      <a:pt x="2593" y="923006"/>
                      <a:pt x="0" y="921277"/>
                      <a:pt x="0" y="919189"/>
                    </a:cubicBezTo>
                    <a:lnTo>
                      <a:pt x="15915" y="3817"/>
                    </a:lnTo>
                    <a:cubicBezTo>
                      <a:pt x="15915" y="1728"/>
                      <a:pt x="17211" y="0"/>
                      <a:pt x="18796" y="0"/>
                    </a:cubicBezTo>
                    <a:lnTo>
                      <a:pt x="18796" y="0"/>
                    </a:lnTo>
                    <a:cubicBezTo>
                      <a:pt x="20308" y="0"/>
                      <a:pt x="21604" y="1728"/>
                      <a:pt x="21532" y="3817"/>
                    </a:cubicBezTo>
                    <a:lnTo>
                      <a:pt x="11810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4" name="Freeform: Shape 10463">
                <a:extLst>
                  <a:ext uri="{FF2B5EF4-FFF2-40B4-BE49-F238E27FC236}">
                    <a16:creationId xmlns:a16="http://schemas.microsoft.com/office/drawing/2014/main" id="{41B47A82-726F-14A5-20B3-E8D6FF0731E1}"/>
                  </a:ext>
                </a:extLst>
              </p:cNvPr>
              <p:cNvSpPr/>
              <p:nvPr/>
            </p:nvSpPr>
            <p:spPr>
              <a:xfrm>
                <a:off x="1597302" y="1491530"/>
                <a:ext cx="11810" cy="923005"/>
              </a:xfrm>
              <a:custGeom>
                <a:avLst/>
                <a:gdLst>
                  <a:gd name="connsiteX0" fmla="*/ 11810 w 11810"/>
                  <a:gd name="connsiteY0" fmla="*/ 919189 h 923005"/>
                  <a:gd name="connsiteX1" fmla="*/ 5905 w 11810"/>
                  <a:gd name="connsiteY1" fmla="*/ 923006 h 923005"/>
                  <a:gd name="connsiteX2" fmla="*/ 5905 w 11810"/>
                  <a:gd name="connsiteY2" fmla="*/ 923006 h 923005"/>
                  <a:gd name="connsiteX3" fmla="*/ 0 w 11810"/>
                  <a:gd name="connsiteY3" fmla="*/ 919189 h 923005"/>
                  <a:gd name="connsiteX4" fmla="*/ 3601 w 11810"/>
                  <a:gd name="connsiteY4" fmla="*/ 3817 h 923005"/>
                  <a:gd name="connsiteX5" fmla="*/ 6409 w 11810"/>
                  <a:gd name="connsiteY5" fmla="*/ 0 h 923005"/>
                  <a:gd name="connsiteX6" fmla="*/ 6409 w 11810"/>
                  <a:gd name="connsiteY6" fmla="*/ 0 h 923005"/>
                  <a:gd name="connsiteX7" fmla="*/ 9218 w 11810"/>
                  <a:gd name="connsiteY7" fmla="*/ 3817 h 923005"/>
                  <a:gd name="connsiteX8" fmla="*/ 11810 w 11810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810" h="923005">
                    <a:moveTo>
                      <a:pt x="11810" y="919189"/>
                    </a:moveTo>
                    <a:cubicBezTo>
                      <a:pt x="11810" y="921277"/>
                      <a:pt x="9146" y="923006"/>
                      <a:pt x="5905" y="923006"/>
                    </a:cubicBezTo>
                    <a:lnTo>
                      <a:pt x="5905" y="923006"/>
                    </a:lnTo>
                    <a:cubicBezTo>
                      <a:pt x="2664" y="923006"/>
                      <a:pt x="0" y="921277"/>
                      <a:pt x="0" y="919189"/>
                    </a:cubicBezTo>
                    <a:lnTo>
                      <a:pt x="3601" y="3817"/>
                    </a:lnTo>
                    <a:cubicBezTo>
                      <a:pt x="3601" y="1728"/>
                      <a:pt x="4897" y="0"/>
                      <a:pt x="6409" y="0"/>
                    </a:cubicBezTo>
                    <a:lnTo>
                      <a:pt x="6409" y="0"/>
                    </a:lnTo>
                    <a:cubicBezTo>
                      <a:pt x="7921" y="0"/>
                      <a:pt x="9218" y="1728"/>
                      <a:pt x="9218" y="3817"/>
                    </a:cubicBezTo>
                    <a:lnTo>
                      <a:pt x="11810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5" name="Freeform: Shape 10464">
                <a:extLst>
                  <a:ext uri="{FF2B5EF4-FFF2-40B4-BE49-F238E27FC236}">
                    <a16:creationId xmlns:a16="http://schemas.microsoft.com/office/drawing/2014/main" id="{450B92A3-23FA-A792-220B-B320AD51CDDB}"/>
                  </a:ext>
                </a:extLst>
              </p:cNvPr>
              <p:cNvSpPr/>
              <p:nvPr/>
            </p:nvSpPr>
            <p:spPr>
              <a:xfrm>
                <a:off x="1612137" y="1491530"/>
                <a:ext cx="20524" cy="923005"/>
              </a:xfrm>
              <a:custGeom>
                <a:avLst/>
                <a:gdLst>
                  <a:gd name="connsiteX0" fmla="*/ 20452 w 20524"/>
                  <a:gd name="connsiteY0" fmla="*/ 919189 h 923005"/>
                  <a:gd name="connsiteX1" fmla="*/ 14619 w 20524"/>
                  <a:gd name="connsiteY1" fmla="*/ 923006 h 923005"/>
                  <a:gd name="connsiteX2" fmla="*/ 14619 w 20524"/>
                  <a:gd name="connsiteY2" fmla="*/ 923006 h 923005"/>
                  <a:gd name="connsiteX3" fmla="*/ 8714 w 20524"/>
                  <a:gd name="connsiteY3" fmla="*/ 919189 h 923005"/>
                  <a:gd name="connsiteX4" fmla="*/ 0 w 20524"/>
                  <a:gd name="connsiteY4" fmla="*/ 3817 h 923005"/>
                  <a:gd name="connsiteX5" fmla="*/ 2737 w 20524"/>
                  <a:gd name="connsiteY5" fmla="*/ 0 h 923005"/>
                  <a:gd name="connsiteX6" fmla="*/ 2737 w 20524"/>
                  <a:gd name="connsiteY6" fmla="*/ 0 h 923005"/>
                  <a:gd name="connsiteX7" fmla="*/ 5617 w 20524"/>
                  <a:gd name="connsiteY7" fmla="*/ 3817 h 923005"/>
                  <a:gd name="connsiteX8" fmla="*/ 20524 w 20524"/>
                  <a:gd name="connsiteY8" fmla="*/ 919189 h 9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24" h="923005">
                    <a:moveTo>
                      <a:pt x="20452" y="919189"/>
                    </a:moveTo>
                    <a:cubicBezTo>
                      <a:pt x="20452" y="921277"/>
                      <a:pt x="17859" y="923006"/>
                      <a:pt x="14619" y="923006"/>
                    </a:cubicBezTo>
                    <a:lnTo>
                      <a:pt x="14619" y="923006"/>
                    </a:lnTo>
                    <a:cubicBezTo>
                      <a:pt x="11378" y="923006"/>
                      <a:pt x="8714" y="921277"/>
                      <a:pt x="8714" y="919189"/>
                    </a:cubicBezTo>
                    <a:lnTo>
                      <a:pt x="0" y="3817"/>
                    </a:lnTo>
                    <a:cubicBezTo>
                      <a:pt x="0" y="1728"/>
                      <a:pt x="1224" y="0"/>
                      <a:pt x="2737" y="0"/>
                    </a:cubicBezTo>
                    <a:lnTo>
                      <a:pt x="2737" y="0"/>
                    </a:lnTo>
                    <a:cubicBezTo>
                      <a:pt x="4249" y="0"/>
                      <a:pt x="5545" y="1728"/>
                      <a:pt x="5617" y="3817"/>
                    </a:cubicBezTo>
                    <a:lnTo>
                      <a:pt x="20524" y="91918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5400000" scaled="1"/>
              </a:gra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pic>
        <p:nvPicPr>
          <p:cNvPr id="1285" name="Picture 1284" descr="A screenshot of a color palette&#10;&#10;AI-generated content may be incorrect.">
            <a:extLst>
              <a:ext uri="{FF2B5EF4-FFF2-40B4-BE49-F238E27FC236}">
                <a16:creationId xmlns:a16="http://schemas.microsoft.com/office/drawing/2014/main" id="{A58F3D64-F2E6-D27E-D54C-C95A64207DE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50084" y="4417860"/>
            <a:ext cx="2136305" cy="18224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507590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>
        <p159:morph option="byObject"/>
      </p:transition>
    </mc:Choice>
    <mc:Fallback xmlns="">
      <p:transition spd="slow" advClick="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250"/>
                                            <p:tgtEl>
                                              <p:spTgt spid="16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250"/>
                                            <p:tgtEl>
                                              <p:spTgt spid="17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79167E-6 2.96296E-6 L 4.79167E-6 -0.01829 " pathEditMode="relative" rAng="0" ptsTypes="AA">
                                          <p:cBhvr>
                                            <p:cTn id="15" dur="250" fill="hold"/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92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1.48148E-6 L -6.25E-7 -0.01829 " pathEditMode="relative" rAng="0" ptsTypes="AA">
                                          <p:cBhvr>
                                            <p:cTn id="17" dur="250" fill="hold"/>
                                            <p:tgtEl>
                                              <p:spTgt spid="17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92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104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6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12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16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4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14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150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5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15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500"/>
                                            <p:tgtEl>
                                              <p:spTgt spid="15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15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3" fill="hold">
                                <p:stCondLst>
                                  <p:cond delay="1600"/>
                                </p:stCondLst>
                                <p:childTnLst>
                                  <p:par>
                                    <p:cTn id="5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16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17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17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17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7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170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7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5" fill="hold">
                                <p:stCondLst>
                                  <p:cond delay="2350"/>
                                </p:stCondLst>
                                <p:childTnLst>
                                  <p:par>
                                    <p:cTn id="76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19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1" dur="200" fill="hold"/>
                                            <p:tgtEl>
                                              <p:spTgt spid="19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2" dur="200" fill="hold"/>
                                            <p:tgtEl>
                                              <p:spTgt spid="19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3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84" dur="1000" fill="hold"/>
                                            <p:tgtEl>
                                              <p:spTgt spid="195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5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6" dur="500" fill="hold"/>
                                            <p:tgtEl>
                                              <p:spTgt spid="195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7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8" dur="250" fill="hold"/>
                                            <p:tgtEl>
                                              <p:spTgt spid="195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19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4" dur="200" fill="hold"/>
                                            <p:tgtEl>
                                              <p:spTgt spid="19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5" dur="200" fill="hold"/>
                                            <p:tgtEl>
                                              <p:spTgt spid="19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6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97" dur="1000" fill="hold"/>
                                            <p:tgtEl>
                                              <p:spTgt spid="196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8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99" dur="500" fill="hold"/>
                                            <p:tgtEl>
                                              <p:spTgt spid="19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0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1" dur="250" fill="hold"/>
                                            <p:tgtEl>
                                              <p:spTgt spid="196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2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4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5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8" dur="500"/>
                                            <p:tgtEl>
                                              <p:spTgt spid="19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15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200" fill="hold"/>
                                            <p:tgtEl>
                                              <p:spTgt spid="19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200" fill="hold"/>
                                            <p:tgtEl>
                                              <p:spTgt spid="19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6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17" dur="1000" fill="hold"/>
                                            <p:tgtEl>
                                              <p:spTgt spid="198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8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19" dur="500" fill="hold"/>
                                            <p:tgtEl>
                                              <p:spTgt spid="19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0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1" dur="250" fill="hold"/>
                                            <p:tgtEl>
                                              <p:spTgt spid="198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4" dur="500"/>
                                            <p:tgtEl>
                                              <p:spTgt spid="8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7" dur="2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2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30" dur="1000" fill="hold"/>
                                            <p:tgtEl>
                                              <p:spTgt spid="8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1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32" dur="5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4" dur="250" fill="hold"/>
                                            <p:tgtEl>
                                              <p:spTgt spid="8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7" dur="500"/>
                                            <p:tgtEl>
                                              <p:spTgt spid="8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0" dur="2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1" dur="2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43" dur="1000" fill="hold"/>
                                            <p:tgtEl>
                                              <p:spTgt spid="82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4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5" dur="5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7" dur="250" fill="hold"/>
                                            <p:tgtEl>
                                              <p:spTgt spid="82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2" grpId="0" animBg="1"/>
          <p:bldP spid="1699" grpId="0" animBg="1"/>
          <p:bldP spid="1700" grpId="0" animBg="1"/>
          <p:bldP spid="1701" grpId="0" animBg="1"/>
          <p:bldP spid="1702" grpId="0" animBg="1"/>
          <p:bldP spid="1703" grpId="0" animBg="1"/>
          <p:bldP spid="1704" grpId="0" animBg="1"/>
          <p:bldP spid="170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250"/>
                                            <p:tgtEl>
                                              <p:spTgt spid="16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250"/>
                                            <p:tgtEl>
                                              <p:spTgt spid="17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79167E-6 2.96296E-6 L 4.79167E-6 -0.01829 " pathEditMode="relative" rAng="0" ptsTypes="AA">
                                          <p:cBhvr>
                                            <p:cTn id="15" dur="250" fill="hold"/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92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1.48148E-6 L -6.25E-7 -0.01829 " pathEditMode="relative" rAng="0" ptsTypes="AA">
                                          <p:cBhvr>
                                            <p:cTn id="17" dur="250" fill="hold"/>
                                            <p:tgtEl>
                                              <p:spTgt spid="17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92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104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6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12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16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4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14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150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5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15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500"/>
                                            <p:tgtEl>
                                              <p:spTgt spid="15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15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3" fill="hold">
                                <p:stCondLst>
                                  <p:cond delay="1600"/>
                                </p:stCondLst>
                                <p:childTnLst>
                                  <p:par>
                                    <p:cTn id="5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16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17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17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17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7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170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7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5" fill="hold">
                                <p:stCondLst>
                                  <p:cond delay="2350"/>
                                </p:stCondLst>
                                <p:childTnLst>
                                  <p:par>
                                    <p:cTn id="76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19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1" dur="200" fill="hold"/>
                                            <p:tgtEl>
                                              <p:spTgt spid="19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2" dur="200" fill="hold"/>
                                            <p:tgtEl>
                                              <p:spTgt spid="19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3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4" dur="1000" fill="hold"/>
                                            <p:tgtEl>
                                              <p:spTgt spid="195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5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6" dur="500" fill="hold"/>
                                            <p:tgtEl>
                                              <p:spTgt spid="195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7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8" dur="250" fill="hold"/>
                                            <p:tgtEl>
                                              <p:spTgt spid="195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19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4" dur="200" fill="hold"/>
                                            <p:tgtEl>
                                              <p:spTgt spid="19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5" dur="200" fill="hold"/>
                                            <p:tgtEl>
                                              <p:spTgt spid="19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7" dur="1000" fill="hold"/>
                                            <p:tgtEl>
                                              <p:spTgt spid="196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8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99" dur="500" fill="hold"/>
                                            <p:tgtEl>
                                              <p:spTgt spid="19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0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1" dur="250" fill="hold"/>
                                            <p:tgtEl>
                                              <p:spTgt spid="196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2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4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5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8" dur="500"/>
                                            <p:tgtEl>
                                              <p:spTgt spid="19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15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200" fill="hold"/>
                                            <p:tgtEl>
                                              <p:spTgt spid="19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200" fill="hold"/>
                                            <p:tgtEl>
                                              <p:spTgt spid="19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7" dur="1000" fill="hold"/>
                                            <p:tgtEl>
                                              <p:spTgt spid="198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8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19" dur="500" fill="hold"/>
                                            <p:tgtEl>
                                              <p:spTgt spid="19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0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1" dur="250" fill="hold"/>
                                            <p:tgtEl>
                                              <p:spTgt spid="198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4" dur="500"/>
                                            <p:tgtEl>
                                              <p:spTgt spid="8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7" dur="2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2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0" dur="1000" fill="hold"/>
                                            <p:tgtEl>
                                              <p:spTgt spid="8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1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32" dur="5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4" dur="250" fill="hold"/>
                                            <p:tgtEl>
                                              <p:spTgt spid="8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7" dur="500"/>
                                            <p:tgtEl>
                                              <p:spTgt spid="8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0" dur="2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1" dur="2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3" dur="1000" fill="hold"/>
                                            <p:tgtEl>
                                              <p:spTgt spid="82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4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5" dur="5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7" dur="250" fill="hold"/>
                                            <p:tgtEl>
                                              <p:spTgt spid="82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2" grpId="0" animBg="1"/>
          <p:bldP spid="1699" grpId="0" animBg="1"/>
          <p:bldP spid="1700" grpId="0" animBg="1"/>
          <p:bldP spid="1701" grpId="0" animBg="1"/>
          <p:bldP spid="1702" grpId="0" animBg="1"/>
          <p:bldP spid="1703" grpId="0" animBg="1"/>
          <p:bldP spid="1704" grpId="0" animBg="1"/>
          <p:bldP spid="1705" grpId="0" animBg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90D263-410E-ABCE-0049-DFBDB4D03E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phic 3">
            <a:extLst>
              <a:ext uri="{FF2B5EF4-FFF2-40B4-BE49-F238E27FC236}">
                <a16:creationId xmlns:a16="http://schemas.microsoft.com/office/drawing/2014/main" id="{56D306AA-0603-BACC-CA33-08EE204B8E9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56" t="-45832" r="59857" b="944"/>
          <a:stretch>
            <a:fillRect/>
          </a:stretch>
        </p:blipFill>
        <p:spPr>
          <a:xfrm>
            <a:off x="20158" y="1440000"/>
            <a:ext cx="12171842" cy="5045169"/>
          </a:xfrm>
          <a:prstGeom prst="rect">
            <a:avLst/>
          </a:prstGeom>
        </p:spPr>
      </p:pic>
      <p:sp>
        <p:nvSpPr>
          <p:cNvPr id="2" name="Freeform: Shape 1">
            <a:extLst>
              <a:ext uri="{FF2B5EF4-FFF2-40B4-BE49-F238E27FC236}">
                <a16:creationId xmlns:a16="http://schemas.microsoft.com/office/drawing/2014/main" id="{38BEA729-F7B2-1A93-F494-B5DFC0E24BEA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grpSp>
        <p:nvGrpSpPr>
          <p:cNvPr id="7" name="Graphic 6">
            <a:extLst>
              <a:ext uri="{FF2B5EF4-FFF2-40B4-BE49-F238E27FC236}">
                <a16:creationId xmlns:a16="http://schemas.microsoft.com/office/drawing/2014/main" id="{ECE95908-B8E0-811A-59B5-D11A22C6F32D}"/>
              </a:ext>
            </a:extLst>
          </p:cNvPr>
          <p:cNvGrpSpPr/>
          <p:nvPr/>
        </p:nvGrpSpPr>
        <p:grpSpPr>
          <a:xfrm>
            <a:off x="1668513" y="227806"/>
            <a:ext cx="5519380" cy="6276577"/>
            <a:chOff x="2475155" y="2989929"/>
            <a:chExt cx="1116723" cy="1269925"/>
          </a:xfrm>
        </p:grpSpPr>
        <p:grpSp>
          <p:nvGrpSpPr>
            <p:cNvPr id="8" name="Graphic 6">
              <a:extLst>
                <a:ext uri="{FF2B5EF4-FFF2-40B4-BE49-F238E27FC236}">
                  <a16:creationId xmlns:a16="http://schemas.microsoft.com/office/drawing/2014/main" id="{772B8511-8EF2-B142-3BF2-B72EB261A500}"/>
                </a:ext>
              </a:extLst>
            </p:cNvPr>
            <p:cNvGrpSpPr/>
            <p:nvPr/>
          </p:nvGrpSpPr>
          <p:grpSpPr>
            <a:xfrm>
              <a:off x="2475155" y="3472064"/>
              <a:ext cx="1116723" cy="787790"/>
              <a:chOff x="2475155" y="3472064"/>
              <a:chExt cx="1116723" cy="787790"/>
            </a:xfrm>
          </p:grpSpPr>
          <p:grpSp>
            <p:nvGrpSpPr>
              <p:cNvPr id="1606" name="Graphic 6">
                <a:extLst>
                  <a:ext uri="{FF2B5EF4-FFF2-40B4-BE49-F238E27FC236}">
                    <a16:creationId xmlns:a16="http://schemas.microsoft.com/office/drawing/2014/main" id="{C456CC86-BFC5-C41C-3138-BED25276AA7B}"/>
                  </a:ext>
                </a:extLst>
              </p:cNvPr>
              <p:cNvGrpSpPr/>
              <p:nvPr/>
            </p:nvGrpSpPr>
            <p:grpSpPr>
              <a:xfrm>
                <a:off x="2475155" y="3472064"/>
                <a:ext cx="1116723" cy="787790"/>
                <a:chOff x="2475155" y="3472064"/>
                <a:chExt cx="1116723" cy="787790"/>
              </a:xfrm>
            </p:grpSpPr>
            <p:sp>
              <p:nvSpPr>
                <p:cNvPr id="1609" name="Freeform: Shape 1608">
                  <a:extLst>
                    <a:ext uri="{FF2B5EF4-FFF2-40B4-BE49-F238E27FC236}">
                      <a16:creationId xmlns:a16="http://schemas.microsoft.com/office/drawing/2014/main" id="{EE626246-B570-F0D6-5FB7-C295F551AD63}"/>
                    </a:ext>
                  </a:extLst>
                </p:cNvPr>
                <p:cNvSpPr/>
                <p:nvPr/>
              </p:nvSpPr>
              <p:spPr>
                <a:xfrm>
                  <a:off x="2475155" y="3472064"/>
                  <a:ext cx="1116723" cy="787456"/>
                </a:xfrm>
                <a:custGeom>
                  <a:avLst/>
                  <a:gdLst>
                    <a:gd name="connsiteX0" fmla="*/ 1116724 w 1116723"/>
                    <a:gd name="connsiteY0" fmla="*/ 735985 h 787456"/>
                    <a:gd name="connsiteX1" fmla="*/ 0 w 1116723"/>
                    <a:gd name="connsiteY1" fmla="*/ 735985 h 787456"/>
                    <a:gd name="connsiteX2" fmla="*/ 120624 w 1116723"/>
                    <a:gd name="connsiteY2" fmla="*/ 0 h 787456"/>
                    <a:gd name="connsiteX3" fmla="*/ 996028 w 1116723"/>
                    <a:gd name="connsiteY3" fmla="*/ 0 h 787456"/>
                    <a:gd name="connsiteX4" fmla="*/ 1116652 w 1116723"/>
                    <a:gd name="connsiteY4" fmla="*/ 735985 h 787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6723" h="787456">
                      <a:moveTo>
                        <a:pt x="1116724" y="735985"/>
                      </a:moveTo>
                      <a:cubicBezTo>
                        <a:pt x="747291" y="804614"/>
                        <a:pt x="369433" y="804614"/>
                        <a:pt x="0" y="735985"/>
                      </a:cubicBezTo>
                      <a:cubicBezTo>
                        <a:pt x="40256" y="490704"/>
                        <a:pt x="80440" y="245280"/>
                        <a:pt x="120624" y="0"/>
                      </a:cubicBezTo>
                      <a:cubicBezTo>
                        <a:pt x="410265" y="53795"/>
                        <a:pt x="706387" y="53795"/>
                        <a:pt x="996028" y="0"/>
                      </a:cubicBezTo>
                      <a:cubicBezTo>
                        <a:pt x="1036212" y="245280"/>
                        <a:pt x="1076468" y="490704"/>
                        <a:pt x="1116652" y="735985"/>
                      </a:cubicBezTo>
                      <a:close/>
                    </a:path>
                  </a:pathLst>
                </a:custGeom>
                <a:solidFill>
                  <a:srgbClr val="2DDBE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610" name="Freeform: Shape 1609">
                  <a:extLst>
                    <a:ext uri="{FF2B5EF4-FFF2-40B4-BE49-F238E27FC236}">
                      <a16:creationId xmlns:a16="http://schemas.microsoft.com/office/drawing/2014/main" id="{52A143FC-522B-557E-7CB7-78BC1403F3D1}"/>
                    </a:ext>
                  </a:extLst>
                </p:cNvPr>
                <p:cNvSpPr/>
                <p:nvPr/>
              </p:nvSpPr>
              <p:spPr>
                <a:xfrm>
                  <a:off x="2553074" y="3480201"/>
                  <a:ext cx="161023" cy="752332"/>
                </a:xfrm>
                <a:custGeom>
                  <a:avLst/>
                  <a:gdLst>
                    <a:gd name="connsiteX0" fmla="*/ 72590 w 161023"/>
                    <a:gd name="connsiteY0" fmla="*/ 752332 h 752332"/>
                    <a:gd name="connsiteX1" fmla="*/ 0 w 161023"/>
                    <a:gd name="connsiteY1" fmla="*/ 741602 h 752332"/>
                    <a:gd name="connsiteX2" fmla="*/ 104205 w 161023"/>
                    <a:gd name="connsiteY2" fmla="*/ 0 h 752332"/>
                    <a:gd name="connsiteX3" fmla="*/ 161024 w 161023"/>
                    <a:gd name="connsiteY3" fmla="*/ 8354 h 752332"/>
                    <a:gd name="connsiteX4" fmla="*/ 72590 w 161023"/>
                    <a:gd name="connsiteY4" fmla="*/ 752332 h 752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023" h="752332">
                      <a:moveTo>
                        <a:pt x="72590" y="752332"/>
                      </a:moveTo>
                      <a:cubicBezTo>
                        <a:pt x="48394" y="749020"/>
                        <a:pt x="24197" y="745491"/>
                        <a:pt x="0" y="741602"/>
                      </a:cubicBezTo>
                      <a:cubicBezTo>
                        <a:pt x="34783" y="494377"/>
                        <a:pt x="69494" y="247225"/>
                        <a:pt x="104205" y="0"/>
                      </a:cubicBezTo>
                      <a:cubicBezTo>
                        <a:pt x="123144" y="3025"/>
                        <a:pt x="142084" y="5761"/>
                        <a:pt x="161024" y="8354"/>
                      </a:cubicBezTo>
                      <a:cubicBezTo>
                        <a:pt x="131570" y="256299"/>
                        <a:pt x="102044" y="504315"/>
                        <a:pt x="72590" y="7523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1" name="Freeform: Shape 1610">
                  <a:extLst>
                    <a:ext uri="{FF2B5EF4-FFF2-40B4-BE49-F238E27FC236}">
                      <a16:creationId xmlns:a16="http://schemas.microsoft.com/office/drawing/2014/main" id="{74D656E7-88A6-6367-730D-65FEA11BCACF}"/>
                    </a:ext>
                  </a:extLst>
                </p:cNvPr>
                <p:cNvSpPr/>
                <p:nvPr/>
              </p:nvSpPr>
              <p:spPr>
                <a:xfrm>
                  <a:off x="2700847" y="3495828"/>
                  <a:ext cx="129193" cy="753052"/>
                </a:xfrm>
                <a:custGeom>
                  <a:avLst/>
                  <a:gdLst>
                    <a:gd name="connsiteX0" fmla="*/ 72878 w 129193"/>
                    <a:gd name="connsiteY0" fmla="*/ 752980 h 753052"/>
                    <a:gd name="connsiteX1" fmla="*/ 0 w 129193"/>
                    <a:gd name="connsiteY1" fmla="*/ 745923 h 753052"/>
                    <a:gd name="connsiteX2" fmla="*/ 72086 w 129193"/>
                    <a:gd name="connsiteY2" fmla="*/ 0 h 753052"/>
                    <a:gd name="connsiteX3" fmla="*/ 129193 w 129193"/>
                    <a:gd name="connsiteY3" fmla="*/ 5617 h 753052"/>
                    <a:gd name="connsiteX4" fmla="*/ 72806 w 129193"/>
                    <a:gd name="connsiteY4" fmla="*/ 753052 h 753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193" h="753052">
                      <a:moveTo>
                        <a:pt x="72878" y="752980"/>
                      </a:moveTo>
                      <a:cubicBezTo>
                        <a:pt x="48610" y="750892"/>
                        <a:pt x="24269" y="748587"/>
                        <a:pt x="0" y="745923"/>
                      </a:cubicBezTo>
                      <a:cubicBezTo>
                        <a:pt x="24053" y="497258"/>
                        <a:pt x="48105" y="248665"/>
                        <a:pt x="72086" y="0"/>
                      </a:cubicBezTo>
                      <a:cubicBezTo>
                        <a:pt x="91098" y="2088"/>
                        <a:pt x="110110" y="3961"/>
                        <a:pt x="129193" y="5617"/>
                      </a:cubicBezTo>
                      <a:cubicBezTo>
                        <a:pt x="110398" y="254786"/>
                        <a:pt x="91602" y="503883"/>
                        <a:pt x="72806" y="7530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2" name="Freeform: Shape 1611">
                  <a:extLst>
                    <a:ext uri="{FF2B5EF4-FFF2-40B4-BE49-F238E27FC236}">
                      <a16:creationId xmlns:a16="http://schemas.microsoft.com/office/drawing/2014/main" id="{ECD6EA40-7F96-9803-BC0A-ADBFF8F508C2}"/>
                    </a:ext>
                  </a:extLst>
                </p:cNvPr>
                <p:cNvSpPr/>
                <p:nvPr/>
              </p:nvSpPr>
              <p:spPr>
                <a:xfrm>
                  <a:off x="2849989" y="3505694"/>
                  <a:ext cx="97075" cy="752187"/>
                </a:xfrm>
                <a:custGeom>
                  <a:avLst/>
                  <a:gdLst>
                    <a:gd name="connsiteX0" fmla="*/ 73095 w 97075"/>
                    <a:gd name="connsiteY0" fmla="*/ 752188 h 752187"/>
                    <a:gd name="connsiteX1" fmla="*/ 0 w 97075"/>
                    <a:gd name="connsiteY1" fmla="*/ 748659 h 752187"/>
                    <a:gd name="connsiteX2" fmla="*/ 39824 w 97075"/>
                    <a:gd name="connsiteY2" fmla="*/ 0 h 752187"/>
                    <a:gd name="connsiteX3" fmla="*/ 97075 w 97075"/>
                    <a:gd name="connsiteY3" fmla="*/ 2737 h 752187"/>
                    <a:gd name="connsiteX4" fmla="*/ 73095 w 97075"/>
                    <a:gd name="connsiteY4" fmla="*/ 752188 h 752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75" h="752187">
                      <a:moveTo>
                        <a:pt x="73095" y="752188"/>
                      </a:moveTo>
                      <a:cubicBezTo>
                        <a:pt x="48754" y="751324"/>
                        <a:pt x="24341" y="750100"/>
                        <a:pt x="0" y="748659"/>
                      </a:cubicBezTo>
                      <a:cubicBezTo>
                        <a:pt x="13251" y="499130"/>
                        <a:pt x="26501" y="249529"/>
                        <a:pt x="39824" y="0"/>
                      </a:cubicBezTo>
                      <a:cubicBezTo>
                        <a:pt x="58908" y="1152"/>
                        <a:pt x="77991" y="2088"/>
                        <a:pt x="97075" y="2737"/>
                      </a:cubicBezTo>
                      <a:cubicBezTo>
                        <a:pt x="89082" y="252554"/>
                        <a:pt x="81088" y="502371"/>
                        <a:pt x="73095" y="7521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3" name="Freeform: Shape 1612">
                  <a:extLst>
                    <a:ext uri="{FF2B5EF4-FFF2-40B4-BE49-F238E27FC236}">
                      <a16:creationId xmlns:a16="http://schemas.microsoft.com/office/drawing/2014/main" id="{34187417-051D-55DF-4764-6BCF5A8BC38D}"/>
                    </a:ext>
                  </a:extLst>
                </p:cNvPr>
                <p:cNvSpPr/>
                <p:nvPr/>
              </p:nvSpPr>
              <p:spPr>
                <a:xfrm>
                  <a:off x="2998626" y="3509727"/>
                  <a:ext cx="73094" cy="750127"/>
                </a:xfrm>
                <a:custGeom>
                  <a:avLst/>
                  <a:gdLst>
                    <a:gd name="connsiteX0" fmla="*/ 73094 w 73094"/>
                    <a:gd name="connsiteY0" fmla="*/ 749884 h 750127"/>
                    <a:gd name="connsiteX1" fmla="*/ 0 w 73094"/>
                    <a:gd name="connsiteY1" fmla="*/ 749884 h 750127"/>
                    <a:gd name="connsiteX2" fmla="*/ 7561 w 73094"/>
                    <a:gd name="connsiteY2" fmla="*/ 0 h 750127"/>
                    <a:gd name="connsiteX3" fmla="*/ 64813 w 73094"/>
                    <a:gd name="connsiteY3" fmla="*/ 0 h 750127"/>
                    <a:gd name="connsiteX4" fmla="*/ 73094 w 73094"/>
                    <a:gd name="connsiteY4" fmla="*/ 749812 h 750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094" h="750127">
                      <a:moveTo>
                        <a:pt x="73094" y="749884"/>
                      </a:moveTo>
                      <a:cubicBezTo>
                        <a:pt x="48754" y="750172"/>
                        <a:pt x="24341" y="750244"/>
                        <a:pt x="0" y="749884"/>
                      </a:cubicBezTo>
                      <a:cubicBezTo>
                        <a:pt x="2521" y="499922"/>
                        <a:pt x="5041" y="249961"/>
                        <a:pt x="7561" y="0"/>
                      </a:cubicBezTo>
                      <a:cubicBezTo>
                        <a:pt x="26645" y="216"/>
                        <a:pt x="45729" y="216"/>
                        <a:pt x="64813" y="0"/>
                      </a:cubicBezTo>
                      <a:cubicBezTo>
                        <a:pt x="67549" y="249961"/>
                        <a:pt x="70358" y="499850"/>
                        <a:pt x="73094" y="7498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4" name="Freeform: Shape 1613">
                  <a:extLst>
                    <a:ext uri="{FF2B5EF4-FFF2-40B4-BE49-F238E27FC236}">
                      <a16:creationId xmlns:a16="http://schemas.microsoft.com/office/drawing/2014/main" id="{C375816D-4F97-9696-CAB4-BC4FD8E40D49}"/>
                    </a:ext>
                  </a:extLst>
                </p:cNvPr>
                <p:cNvSpPr/>
                <p:nvPr/>
              </p:nvSpPr>
              <p:spPr>
                <a:xfrm>
                  <a:off x="3123211" y="3505478"/>
                  <a:ext cx="97867" cy="752260"/>
                </a:xfrm>
                <a:custGeom>
                  <a:avLst/>
                  <a:gdLst>
                    <a:gd name="connsiteX0" fmla="*/ 97867 w 97867"/>
                    <a:gd name="connsiteY0" fmla="*/ 748660 h 752260"/>
                    <a:gd name="connsiteX1" fmla="*/ 24845 w 97867"/>
                    <a:gd name="connsiteY1" fmla="*/ 752260 h 752260"/>
                    <a:gd name="connsiteX2" fmla="*/ 0 w 97867"/>
                    <a:gd name="connsiteY2" fmla="*/ 2809 h 752260"/>
                    <a:gd name="connsiteX3" fmla="*/ 57179 w 97867"/>
                    <a:gd name="connsiteY3" fmla="*/ 0 h 752260"/>
                    <a:gd name="connsiteX4" fmla="*/ 97867 w 97867"/>
                    <a:gd name="connsiteY4" fmla="*/ 748660 h 752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867" h="752260">
                      <a:moveTo>
                        <a:pt x="97867" y="748660"/>
                      </a:moveTo>
                      <a:cubicBezTo>
                        <a:pt x="73527" y="750100"/>
                        <a:pt x="49186" y="751324"/>
                        <a:pt x="24845" y="752260"/>
                      </a:cubicBezTo>
                      <a:cubicBezTo>
                        <a:pt x="16563" y="502443"/>
                        <a:pt x="8282" y="252626"/>
                        <a:pt x="0" y="2809"/>
                      </a:cubicBezTo>
                      <a:cubicBezTo>
                        <a:pt x="19084" y="2161"/>
                        <a:pt x="38096" y="1152"/>
                        <a:pt x="57179" y="0"/>
                      </a:cubicBezTo>
                      <a:cubicBezTo>
                        <a:pt x="70718" y="249529"/>
                        <a:pt x="84329" y="499058"/>
                        <a:pt x="97867" y="7486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5" name="Freeform: Shape 1614">
                  <a:extLst>
                    <a:ext uri="{FF2B5EF4-FFF2-40B4-BE49-F238E27FC236}">
                      <a16:creationId xmlns:a16="http://schemas.microsoft.com/office/drawing/2014/main" id="{ED9717B0-8199-CBD8-4F50-53F4E6CD7630}"/>
                    </a:ext>
                  </a:extLst>
                </p:cNvPr>
                <p:cNvSpPr/>
                <p:nvPr/>
              </p:nvSpPr>
              <p:spPr>
                <a:xfrm>
                  <a:off x="3239514" y="3495468"/>
                  <a:ext cx="129913" cy="753052"/>
                </a:xfrm>
                <a:custGeom>
                  <a:avLst/>
                  <a:gdLst>
                    <a:gd name="connsiteX0" fmla="*/ 129913 w 129913"/>
                    <a:gd name="connsiteY0" fmla="*/ 745851 h 753052"/>
                    <a:gd name="connsiteX1" fmla="*/ 57035 w 129913"/>
                    <a:gd name="connsiteY1" fmla="*/ 753052 h 753052"/>
                    <a:gd name="connsiteX2" fmla="*/ 0 w 129913"/>
                    <a:gd name="connsiteY2" fmla="*/ 5617 h 753052"/>
                    <a:gd name="connsiteX3" fmla="*/ 57035 w 129913"/>
                    <a:gd name="connsiteY3" fmla="*/ 0 h 753052"/>
                    <a:gd name="connsiteX4" fmla="*/ 129913 w 129913"/>
                    <a:gd name="connsiteY4" fmla="*/ 745851 h 753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13" h="753052">
                      <a:moveTo>
                        <a:pt x="129913" y="745851"/>
                      </a:moveTo>
                      <a:cubicBezTo>
                        <a:pt x="105645" y="748515"/>
                        <a:pt x="81304" y="750964"/>
                        <a:pt x="57035" y="753052"/>
                      </a:cubicBezTo>
                      <a:cubicBezTo>
                        <a:pt x="38023" y="503955"/>
                        <a:pt x="19012" y="254786"/>
                        <a:pt x="0" y="5617"/>
                      </a:cubicBezTo>
                      <a:cubicBezTo>
                        <a:pt x="19084" y="3961"/>
                        <a:pt x="38023" y="2088"/>
                        <a:pt x="57035" y="0"/>
                      </a:cubicBezTo>
                      <a:cubicBezTo>
                        <a:pt x="81304" y="248593"/>
                        <a:pt x="105645" y="497258"/>
                        <a:pt x="129913" y="7458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6" name="Freeform: Shape 1615">
                  <a:extLst>
                    <a:ext uri="{FF2B5EF4-FFF2-40B4-BE49-F238E27FC236}">
                      <a16:creationId xmlns:a16="http://schemas.microsoft.com/office/drawing/2014/main" id="{1CA5EBD0-2A71-C0A7-1045-8647DEFC18F7}"/>
                    </a:ext>
                  </a:extLst>
                </p:cNvPr>
                <p:cNvSpPr/>
                <p:nvPr/>
              </p:nvSpPr>
              <p:spPr>
                <a:xfrm>
                  <a:off x="3356105" y="3479697"/>
                  <a:ext cx="161887" cy="752187"/>
                </a:xfrm>
                <a:custGeom>
                  <a:avLst/>
                  <a:gdLst>
                    <a:gd name="connsiteX0" fmla="*/ 161888 w 161887"/>
                    <a:gd name="connsiteY0" fmla="*/ 741458 h 752187"/>
                    <a:gd name="connsiteX1" fmla="*/ 89298 w 161887"/>
                    <a:gd name="connsiteY1" fmla="*/ 752188 h 752187"/>
                    <a:gd name="connsiteX2" fmla="*/ 0 w 161887"/>
                    <a:gd name="connsiteY2" fmla="*/ 8426 h 752187"/>
                    <a:gd name="connsiteX3" fmla="*/ 56819 w 161887"/>
                    <a:gd name="connsiteY3" fmla="*/ 0 h 752187"/>
                    <a:gd name="connsiteX4" fmla="*/ 161888 w 161887"/>
                    <a:gd name="connsiteY4" fmla="*/ 741458 h 752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887" h="752187">
                      <a:moveTo>
                        <a:pt x="161888" y="741458"/>
                      </a:moveTo>
                      <a:cubicBezTo>
                        <a:pt x="137763" y="745346"/>
                        <a:pt x="113494" y="748947"/>
                        <a:pt x="89298" y="752188"/>
                      </a:cubicBezTo>
                      <a:cubicBezTo>
                        <a:pt x="59484" y="504243"/>
                        <a:pt x="29742" y="256298"/>
                        <a:pt x="0" y="8426"/>
                      </a:cubicBezTo>
                      <a:cubicBezTo>
                        <a:pt x="18940" y="5833"/>
                        <a:pt x="37879" y="3024"/>
                        <a:pt x="56819" y="0"/>
                      </a:cubicBezTo>
                      <a:cubicBezTo>
                        <a:pt x="91818" y="247152"/>
                        <a:pt x="126889" y="494305"/>
                        <a:pt x="161888" y="7414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0C48F390-E45F-2306-2CF9-97188BAD134B}"/>
                  </a:ext>
                </a:extLst>
              </p:cNvPr>
              <p:cNvSpPr/>
              <p:nvPr/>
            </p:nvSpPr>
            <p:spPr>
              <a:xfrm>
                <a:off x="2805340" y="3774451"/>
                <a:ext cx="464131" cy="484778"/>
              </a:xfrm>
              <a:custGeom>
                <a:avLst/>
                <a:gdLst>
                  <a:gd name="connsiteX0" fmla="*/ 0 w 464131"/>
                  <a:gd name="connsiteY0" fmla="*/ 475510 h 484778"/>
                  <a:gd name="connsiteX1" fmla="*/ 464131 w 464131"/>
                  <a:gd name="connsiteY1" fmla="*/ 478246 h 484778"/>
                  <a:gd name="connsiteX2" fmla="*/ 464131 w 464131"/>
                  <a:gd name="connsiteY2" fmla="*/ 232030 h 484778"/>
                  <a:gd name="connsiteX3" fmla="*/ 232102 w 464131"/>
                  <a:gd name="connsiteY3" fmla="*/ 0 h 484778"/>
                  <a:gd name="connsiteX4" fmla="*/ 72 w 464131"/>
                  <a:gd name="connsiteY4" fmla="*/ 232030 h 484778"/>
                  <a:gd name="connsiteX5" fmla="*/ 72 w 464131"/>
                  <a:gd name="connsiteY5" fmla="*/ 475510 h 48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4131" h="484778">
                    <a:moveTo>
                      <a:pt x="0" y="475510"/>
                    </a:moveTo>
                    <a:cubicBezTo>
                      <a:pt x="89514" y="481199"/>
                      <a:pt x="297779" y="491641"/>
                      <a:pt x="464131" y="478246"/>
                    </a:cubicBezTo>
                    <a:lnTo>
                      <a:pt x="464131" y="232030"/>
                    </a:lnTo>
                    <a:cubicBezTo>
                      <a:pt x="464131" y="103845"/>
                      <a:pt x="360215" y="0"/>
                      <a:pt x="232102" y="0"/>
                    </a:cubicBezTo>
                    <a:cubicBezTo>
                      <a:pt x="103988" y="0"/>
                      <a:pt x="72" y="103845"/>
                      <a:pt x="72" y="232030"/>
                    </a:cubicBezTo>
                    <a:lnTo>
                      <a:pt x="72" y="475510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34084E47-F553-0D70-6B78-4D8A1FFE1A9A}"/>
                  </a:ext>
                </a:extLst>
              </p:cNvPr>
              <p:cNvSpPr/>
              <p:nvPr/>
            </p:nvSpPr>
            <p:spPr>
              <a:xfrm>
                <a:off x="2805340" y="3787126"/>
                <a:ext cx="464131" cy="472104"/>
              </a:xfrm>
              <a:custGeom>
                <a:avLst/>
                <a:gdLst>
                  <a:gd name="connsiteX0" fmla="*/ 307645 w 464131"/>
                  <a:gd name="connsiteY0" fmla="*/ 0 h 472104"/>
                  <a:gd name="connsiteX1" fmla="*/ 381891 w 464131"/>
                  <a:gd name="connsiteY1" fmla="*/ 170025 h 472104"/>
                  <a:gd name="connsiteX2" fmla="*/ 381891 w 464131"/>
                  <a:gd name="connsiteY2" fmla="*/ 416242 h 472104"/>
                  <a:gd name="connsiteX3" fmla="*/ 0 w 464131"/>
                  <a:gd name="connsiteY3" fmla="*/ 418042 h 472104"/>
                  <a:gd name="connsiteX4" fmla="*/ 0 w 464131"/>
                  <a:gd name="connsiteY4" fmla="*/ 462835 h 472104"/>
                  <a:gd name="connsiteX5" fmla="*/ 464131 w 464131"/>
                  <a:gd name="connsiteY5" fmla="*/ 465572 h 472104"/>
                  <a:gd name="connsiteX6" fmla="*/ 464131 w 464131"/>
                  <a:gd name="connsiteY6" fmla="*/ 219355 h 472104"/>
                  <a:gd name="connsiteX7" fmla="*/ 307717 w 464131"/>
                  <a:gd name="connsiteY7" fmla="*/ 0 h 47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4131" h="472104">
                    <a:moveTo>
                      <a:pt x="307645" y="0"/>
                    </a:moveTo>
                    <a:cubicBezTo>
                      <a:pt x="353302" y="42344"/>
                      <a:pt x="381891" y="102836"/>
                      <a:pt x="381891" y="170025"/>
                    </a:cubicBezTo>
                    <a:lnTo>
                      <a:pt x="381891" y="416242"/>
                    </a:lnTo>
                    <a:cubicBezTo>
                      <a:pt x="255290" y="426468"/>
                      <a:pt x="104348" y="422867"/>
                      <a:pt x="0" y="418042"/>
                    </a:cubicBezTo>
                    <a:lnTo>
                      <a:pt x="0" y="462835"/>
                    </a:lnTo>
                    <a:cubicBezTo>
                      <a:pt x="89514" y="468524"/>
                      <a:pt x="297779" y="478966"/>
                      <a:pt x="464131" y="465572"/>
                    </a:cubicBezTo>
                    <a:lnTo>
                      <a:pt x="464131" y="219355"/>
                    </a:lnTo>
                    <a:cubicBezTo>
                      <a:pt x="464131" y="117671"/>
                      <a:pt x="398742" y="31326"/>
                      <a:pt x="307717" y="0"/>
                    </a:cubicBezTo>
                    <a:close/>
                  </a:path>
                </a:pathLst>
              </a:custGeom>
              <a:solidFill>
                <a:srgbClr val="3F3F3F">
                  <a:alpha val="29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D1ED14B-3F06-3461-7E43-FCE32AAE9CF1}"/>
                </a:ext>
              </a:extLst>
            </p:cNvPr>
            <p:cNvSpPr/>
            <p:nvPr/>
          </p:nvSpPr>
          <p:spPr>
            <a:xfrm>
              <a:off x="2582672" y="3500581"/>
              <a:ext cx="899889" cy="85824"/>
            </a:xfrm>
            <a:custGeom>
              <a:avLst/>
              <a:gdLst>
                <a:gd name="connsiteX0" fmla="*/ 0 w 899889"/>
                <a:gd name="connsiteY0" fmla="*/ 51130 h 85824"/>
                <a:gd name="connsiteX1" fmla="*/ 899889 w 899889"/>
                <a:gd name="connsiteY1" fmla="*/ 51130 h 85824"/>
                <a:gd name="connsiteX2" fmla="*/ 885198 w 899889"/>
                <a:gd name="connsiteY2" fmla="*/ 0 h 85824"/>
                <a:gd name="connsiteX3" fmla="*/ 2377 w 899889"/>
                <a:gd name="connsiteY3" fmla="*/ 0 h 85824"/>
                <a:gd name="connsiteX4" fmla="*/ 0 w 899889"/>
                <a:gd name="connsiteY4" fmla="*/ 51130 h 8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889" h="85824">
                  <a:moveTo>
                    <a:pt x="0" y="51130"/>
                  </a:moveTo>
                  <a:cubicBezTo>
                    <a:pt x="0" y="51130"/>
                    <a:pt x="230085" y="129193"/>
                    <a:pt x="899889" y="51130"/>
                  </a:cubicBezTo>
                  <a:lnTo>
                    <a:pt x="885198" y="0"/>
                  </a:lnTo>
                  <a:lnTo>
                    <a:pt x="2377" y="0"/>
                  </a:lnTo>
                  <a:lnTo>
                    <a:pt x="0" y="51130"/>
                  </a:lnTo>
                  <a:close/>
                </a:path>
              </a:pathLst>
            </a:custGeom>
            <a:solidFill>
              <a:srgbClr val="EAC1A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5DDA4DB-BFE7-DF7A-7F9D-61C4AC7B0E46}"/>
                </a:ext>
              </a:extLst>
            </p:cNvPr>
            <p:cNvSpPr/>
            <p:nvPr/>
          </p:nvSpPr>
          <p:spPr>
            <a:xfrm>
              <a:off x="3027576" y="3414668"/>
              <a:ext cx="26213" cy="27725"/>
            </a:xfrm>
            <a:custGeom>
              <a:avLst/>
              <a:gdLst>
                <a:gd name="connsiteX0" fmla="*/ 0 w 26213"/>
                <a:gd name="connsiteY0" fmla="*/ 15411 h 27725"/>
                <a:gd name="connsiteX1" fmla="*/ 15411 w 26213"/>
                <a:gd name="connsiteY1" fmla="*/ 0 h 27725"/>
                <a:gd name="connsiteX2" fmla="*/ 26213 w 26213"/>
                <a:gd name="connsiteY2" fmla="*/ 15411 h 27725"/>
                <a:gd name="connsiteX3" fmla="*/ 13899 w 26213"/>
                <a:gd name="connsiteY3" fmla="*/ 27725 h 27725"/>
                <a:gd name="connsiteX4" fmla="*/ 0 w 26213"/>
                <a:gd name="connsiteY4" fmla="*/ 15411 h 2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13" h="27725">
                  <a:moveTo>
                    <a:pt x="0" y="15411"/>
                  </a:moveTo>
                  <a:cubicBezTo>
                    <a:pt x="0" y="6913"/>
                    <a:pt x="6914" y="0"/>
                    <a:pt x="15411" y="0"/>
                  </a:cubicBezTo>
                  <a:cubicBezTo>
                    <a:pt x="23909" y="0"/>
                    <a:pt x="26213" y="6913"/>
                    <a:pt x="26213" y="15411"/>
                  </a:cubicBezTo>
                  <a:cubicBezTo>
                    <a:pt x="26213" y="23909"/>
                    <a:pt x="22397" y="27725"/>
                    <a:pt x="13899" y="27725"/>
                  </a:cubicBezTo>
                  <a:cubicBezTo>
                    <a:pt x="5401" y="27725"/>
                    <a:pt x="0" y="23909"/>
                    <a:pt x="0" y="15411"/>
                  </a:cubicBezTo>
                  <a:close/>
                </a:path>
              </a:pathLst>
            </a:custGeom>
            <a:solidFill>
              <a:srgbClr val="F9EED5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13238E4-7F99-E0F4-3A3D-CDA868CA6057}"/>
                </a:ext>
              </a:extLst>
            </p:cNvPr>
            <p:cNvSpPr/>
            <p:nvPr/>
          </p:nvSpPr>
          <p:spPr>
            <a:xfrm>
              <a:off x="3025199" y="2989929"/>
              <a:ext cx="114070" cy="118031"/>
            </a:xfrm>
            <a:custGeom>
              <a:avLst/>
              <a:gdLst>
                <a:gd name="connsiteX0" fmla="*/ 0 w 114070"/>
                <a:gd name="connsiteY0" fmla="*/ 117959 h 118031"/>
                <a:gd name="connsiteX1" fmla="*/ 144 w 114070"/>
                <a:gd name="connsiteY1" fmla="*/ 0 h 118031"/>
                <a:gd name="connsiteX2" fmla="*/ 109245 w 114070"/>
                <a:gd name="connsiteY2" fmla="*/ 11450 h 118031"/>
                <a:gd name="connsiteX3" fmla="*/ 63877 w 114070"/>
                <a:gd name="connsiteY3" fmla="*/ 39248 h 118031"/>
                <a:gd name="connsiteX4" fmla="*/ 114070 w 114070"/>
                <a:gd name="connsiteY4" fmla="*/ 58115 h 118031"/>
                <a:gd name="connsiteX5" fmla="*/ 2448 w 114070"/>
                <a:gd name="connsiteY5" fmla="*/ 64669 h 118031"/>
                <a:gd name="connsiteX6" fmla="*/ 2305 w 114070"/>
                <a:gd name="connsiteY6" fmla="*/ 118031 h 118031"/>
                <a:gd name="connsiteX7" fmla="*/ 72 w 114070"/>
                <a:gd name="connsiteY7" fmla="*/ 118031 h 11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070" h="118031">
                  <a:moveTo>
                    <a:pt x="0" y="117959"/>
                  </a:moveTo>
                  <a:lnTo>
                    <a:pt x="144" y="0"/>
                  </a:lnTo>
                  <a:cubicBezTo>
                    <a:pt x="144" y="0"/>
                    <a:pt x="22973" y="21748"/>
                    <a:pt x="109245" y="11450"/>
                  </a:cubicBezTo>
                  <a:cubicBezTo>
                    <a:pt x="109245" y="11450"/>
                    <a:pt x="96139" y="39392"/>
                    <a:pt x="63877" y="39248"/>
                  </a:cubicBezTo>
                  <a:cubicBezTo>
                    <a:pt x="63877" y="39248"/>
                    <a:pt x="81736" y="57899"/>
                    <a:pt x="114070" y="58115"/>
                  </a:cubicBezTo>
                  <a:cubicBezTo>
                    <a:pt x="114070" y="58115"/>
                    <a:pt x="62580" y="90954"/>
                    <a:pt x="2448" y="64669"/>
                  </a:cubicBezTo>
                  <a:lnTo>
                    <a:pt x="2305" y="118031"/>
                  </a:lnTo>
                  <a:lnTo>
                    <a:pt x="72" y="118031"/>
                  </a:lnTo>
                  <a:close/>
                </a:path>
              </a:pathLst>
            </a:custGeom>
            <a:solidFill>
              <a:srgbClr val="BD1A8D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31" name="Graphic 6">
              <a:extLst>
                <a:ext uri="{FF2B5EF4-FFF2-40B4-BE49-F238E27FC236}">
                  <a16:creationId xmlns:a16="http://schemas.microsoft.com/office/drawing/2014/main" id="{C6A34591-DA3D-6168-A8FF-8DC647780BA4}"/>
                </a:ext>
              </a:extLst>
            </p:cNvPr>
            <p:cNvGrpSpPr/>
            <p:nvPr/>
          </p:nvGrpSpPr>
          <p:grpSpPr>
            <a:xfrm>
              <a:off x="2492308" y="3098886"/>
              <a:ext cx="1089764" cy="431076"/>
              <a:chOff x="2492308" y="3098886"/>
              <a:chExt cx="1089764" cy="431076"/>
            </a:xfrm>
          </p:grpSpPr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79837C83-0991-48EA-DF9A-39525213E25C}"/>
                  </a:ext>
                </a:extLst>
              </p:cNvPr>
              <p:cNvSpPr/>
              <p:nvPr/>
            </p:nvSpPr>
            <p:spPr>
              <a:xfrm>
                <a:off x="2523549" y="3514840"/>
                <a:ext cx="1005822" cy="15122"/>
              </a:xfrm>
              <a:custGeom>
                <a:avLst/>
                <a:gdLst>
                  <a:gd name="connsiteX0" fmla="*/ 1005822 w 1005822"/>
                  <a:gd name="connsiteY0" fmla="*/ 7561 h 15122"/>
                  <a:gd name="connsiteX1" fmla="*/ 998261 w 1005822"/>
                  <a:gd name="connsiteY1" fmla="*/ 15123 h 15122"/>
                  <a:gd name="connsiteX2" fmla="*/ 7561 w 1005822"/>
                  <a:gd name="connsiteY2" fmla="*/ 15123 h 15122"/>
                  <a:gd name="connsiteX3" fmla="*/ 0 w 1005822"/>
                  <a:gd name="connsiteY3" fmla="*/ 7561 h 15122"/>
                  <a:gd name="connsiteX4" fmla="*/ 0 w 1005822"/>
                  <a:gd name="connsiteY4" fmla="*/ 7561 h 15122"/>
                  <a:gd name="connsiteX5" fmla="*/ 7561 w 1005822"/>
                  <a:gd name="connsiteY5" fmla="*/ 0 h 15122"/>
                  <a:gd name="connsiteX6" fmla="*/ 998261 w 1005822"/>
                  <a:gd name="connsiteY6" fmla="*/ 0 h 15122"/>
                  <a:gd name="connsiteX7" fmla="*/ 1005822 w 1005822"/>
                  <a:gd name="connsiteY7" fmla="*/ 7561 h 15122"/>
                  <a:gd name="connsiteX8" fmla="*/ 1005822 w 1005822"/>
                  <a:gd name="connsiteY8" fmla="*/ 7561 h 15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5822" h="15122">
                    <a:moveTo>
                      <a:pt x="1005822" y="7561"/>
                    </a:moveTo>
                    <a:cubicBezTo>
                      <a:pt x="1005822" y="11738"/>
                      <a:pt x="1002437" y="15123"/>
                      <a:pt x="998261" y="15123"/>
                    </a:cubicBezTo>
                    <a:lnTo>
                      <a:pt x="7561" y="15123"/>
                    </a:lnTo>
                    <a:cubicBezTo>
                      <a:pt x="3385" y="15123"/>
                      <a:pt x="0" y="11738"/>
                      <a:pt x="0" y="7561"/>
                    </a:cubicBezTo>
                    <a:lnTo>
                      <a:pt x="0" y="7561"/>
                    </a:lnTo>
                    <a:cubicBezTo>
                      <a:pt x="0" y="3385"/>
                      <a:pt x="3385" y="0"/>
                      <a:pt x="7561" y="0"/>
                    </a:cubicBezTo>
                    <a:lnTo>
                      <a:pt x="998261" y="0"/>
                    </a:lnTo>
                    <a:cubicBezTo>
                      <a:pt x="1002437" y="0"/>
                      <a:pt x="1005822" y="3385"/>
                      <a:pt x="1005822" y="7561"/>
                    </a:cubicBezTo>
                    <a:lnTo>
                      <a:pt x="1005822" y="7561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7B98CC90-68E2-E0B1-75AC-F597D806BB5D}"/>
                  </a:ext>
                </a:extLst>
              </p:cNvPr>
              <p:cNvSpPr/>
              <p:nvPr/>
            </p:nvSpPr>
            <p:spPr>
              <a:xfrm>
                <a:off x="2546233" y="3203091"/>
                <a:ext cx="972839" cy="289208"/>
              </a:xfrm>
              <a:custGeom>
                <a:avLst/>
                <a:gdLst>
                  <a:gd name="connsiteX0" fmla="*/ 0 w 972839"/>
                  <a:gd name="connsiteY0" fmla="*/ 195518 h 289208"/>
                  <a:gd name="connsiteX1" fmla="*/ 427260 w 972839"/>
                  <a:gd name="connsiteY1" fmla="*/ 0 h 289208"/>
                  <a:gd name="connsiteX2" fmla="*/ 529160 w 972839"/>
                  <a:gd name="connsiteY2" fmla="*/ 0 h 289208"/>
                  <a:gd name="connsiteX3" fmla="*/ 972840 w 972839"/>
                  <a:gd name="connsiteY3" fmla="*/ 192206 h 289208"/>
                  <a:gd name="connsiteX4" fmla="*/ 862730 w 972839"/>
                  <a:gd name="connsiteY4" fmla="*/ 277687 h 289208"/>
                  <a:gd name="connsiteX5" fmla="*/ 681974 w 972839"/>
                  <a:gd name="connsiteY5" fmla="*/ 284312 h 289208"/>
                  <a:gd name="connsiteX6" fmla="*/ 348405 w 972839"/>
                  <a:gd name="connsiteY6" fmla="*/ 289209 h 289208"/>
                  <a:gd name="connsiteX7" fmla="*/ 116663 w 972839"/>
                  <a:gd name="connsiteY7" fmla="*/ 258027 h 289208"/>
                  <a:gd name="connsiteX8" fmla="*/ 0 w 972839"/>
                  <a:gd name="connsiteY8" fmla="*/ 195591 h 28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2839" h="289208">
                    <a:moveTo>
                      <a:pt x="0" y="195518"/>
                    </a:moveTo>
                    <a:cubicBezTo>
                      <a:pt x="0" y="195518"/>
                      <a:pt x="276030" y="152814"/>
                      <a:pt x="427260" y="0"/>
                    </a:cubicBezTo>
                    <a:lnTo>
                      <a:pt x="529160" y="0"/>
                    </a:lnTo>
                    <a:cubicBezTo>
                      <a:pt x="529160" y="0"/>
                      <a:pt x="647047" y="152670"/>
                      <a:pt x="972840" y="192206"/>
                    </a:cubicBezTo>
                    <a:lnTo>
                      <a:pt x="862730" y="277687"/>
                    </a:lnTo>
                    <a:cubicBezTo>
                      <a:pt x="862730" y="277687"/>
                      <a:pt x="686871" y="284312"/>
                      <a:pt x="681974" y="284312"/>
                    </a:cubicBezTo>
                    <a:cubicBezTo>
                      <a:pt x="677077" y="284312"/>
                      <a:pt x="348405" y="289209"/>
                      <a:pt x="348405" y="289209"/>
                    </a:cubicBezTo>
                    <a:lnTo>
                      <a:pt x="116663" y="258027"/>
                    </a:lnTo>
                    <a:lnTo>
                      <a:pt x="0" y="195591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2335D161-5AD1-213C-2C25-8BB8C2F5EEA9}"/>
                  </a:ext>
                </a:extLst>
              </p:cNvPr>
              <p:cNvSpPr/>
              <p:nvPr/>
            </p:nvSpPr>
            <p:spPr>
              <a:xfrm>
                <a:off x="2605429" y="3201506"/>
                <a:ext cx="402631" cy="280927"/>
              </a:xfrm>
              <a:custGeom>
                <a:avLst/>
                <a:gdLst>
                  <a:gd name="connsiteX0" fmla="*/ 0 w 402631"/>
                  <a:gd name="connsiteY0" fmla="*/ 228357 h 280927"/>
                  <a:gd name="connsiteX1" fmla="*/ 381243 w 402631"/>
                  <a:gd name="connsiteY1" fmla="*/ 0 h 280927"/>
                  <a:gd name="connsiteX2" fmla="*/ 402631 w 402631"/>
                  <a:gd name="connsiteY2" fmla="*/ 0 h 280927"/>
                  <a:gd name="connsiteX3" fmla="*/ 110110 w 402631"/>
                  <a:gd name="connsiteY3" fmla="*/ 280927 h 280927"/>
                  <a:gd name="connsiteX4" fmla="*/ 82168 w 402631"/>
                  <a:gd name="connsiteY4" fmla="*/ 280927 h 280927"/>
                  <a:gd name="connsiteX5" fmla="*/ 42776 w 402631"/>
                  <a:gd name="connsiteY5" fmla="*/ 266164 h 280927"/>
                  <a:gd name="connsiteX6" fmla="*/ 72 w 402631"/>
                  <a:gd name="connsiteY6" fmla="*/ 228357 h 280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2631" h="280927">
                    <a:moveTo>
                      <a:pt x="0" y="228357"/>
                    </a:moveTo>
                    <a:cubicBezTo>
                      <a:pt x="0" y="228357"/>
                      <a:pt x="259611" y="167577"/>
                      <a:pt x="381243" y="0"/>
                    </a:cubicBezTo>
                    <a:lnTo>
                      <a:pt x="402631" y="0"/>
                    </a:lnTo>
                    <a:cubicBezTo>
                      <a:pt x="402631" y="0"/>
                      <a:pt x="295834" y="205384"/>
                      <a:pt x="110110" y="280927"/>
                    </a:cubicBezTo>
                    <a:lnTo>
                      <a:pt x="82168" y="280927"/>
                    </a:lnTo>
                    <a:lnTo>
                      <a:pt x="42776" y="266164"/>
                    </a:lnTo>
                    <a:lnTo>
                      <a:pt x="72" y="22835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BF1D24F6-9E63-563B-03A6-6DD3DB713D38}"/>
                  </a:ext>
                </a:extLst>
              </p:cNvPr>
              <p:cNvSpPr/>
              <p:nvPr/>
            </p:nvSpPr>
            <p:spPr>
              <a:xfrm>
                <a:off x="3034345" y="3201506"/>
                <a:ext cx="402631" cy="280927"/>
              </a:xfrm>
              <a:custGeom>
                <a:avLst/>
                <a:gdLst>
                  <a:gd name="connsiteX0" fmla="*/ 402559 w 402631"/>
                  <a:gd name="connsiteY0" fmla="*/ 228357 h 280927"/>
                  <a:gd name="connsiteX1" fmla="*/ 21316 w 402631"/>
                  <a:gd name="connsiteY1" fmla="*/ 0 h 280927"/>
                  <a:gd name="connsiteX2" fmla="*/ 0 w 402631"/>
                  <a:gd name="connsiteY2" fmla="*/ 0 h 280927"/>
                  <a:gd name="connsiteX3" fmla="*/ 292522 w 402631"/>
                  <a:gd name="connsiteY3" fmla="*/ 280927 h 280927"/>
                  <a:gd name="connsiteX4" fmla="*/ 320463 w 402631"/>
                  <a:gd name="connsiteY4" fmla="*/ 280927 h 280927"/>
                  <a:gd name="connsiteX5" fmla="*/ 359927 w 402631"/>
                  <a:gd name="connsiteY5" fmla="*/ 266164 h 280927"/>
                  <a:gd name="connsiteX6" fmla="*/ 402631 w 402631"/>
                  <a:gd name="connsiteY6" fmla="*/ 228357 h 280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2631" h="280927">
                    <a:moveTo>
                      <a:pt x="402559" y="228357"/>
                    </a:moveTo>
                    <a:cubicBezTo>
                      <a:pt x="402559" y="228357"/>
                      <a:pt x="142948" y="167577"/>
                      <a:pt x="21316" y="0"/>
                    </a:cubicBezTo>
                    <a:lnTo>
                      <a:pt x="0" y="0"/>
                    </a:lnTo>
                    <a:cubicBezTo>
                      <a:pt x="0" y="0"/>
                      <a:pt x="106797" y="205384"/>
                      <a:pt x="292522" y="280927"/>
                    </a:cubicBezTo>
                    <a:lnTo>
                      <a:pt x="320463" y="280927"/>
                    </a:lnTo>
                    <a:lnTo>
                      <a:pt x="359927" y="266164"/>
                    </a:lnTo>
                    <a:lnTo>
                      <a:pt x="402631" y="22835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F4B98CE1-D7D2-18C8-7E39-B29E06646B77}"/>
                  </a:ext>
                </a:extLst>
              </p:cNvPr>
              <p:cNvSpPr/>
              <p:nvPr/>
            </p:nvSpPr>
            <p:spPr>
              <a:xfrm>
                <a:off x="2861727" y="3198122"/>
                <a:ext cx="299074" cy="297418"/>
              </a:xfrm>
              <a:custGeom>
                <a:avLst/>
                <a:gdLst>
                  <a:gd name="connsiteX0" fmla="*/ 156127 w 299074"/>
                  <a:gd name="connsiteY0" fmla="*/ 1656 h 297418"/>
                  <a:gd name="connsiteX1" fmla="*/ 0 w 299074"/>
                  <a:gd name="connsiteY1" fmla="*/ 297418 h 297418"/>
                  <a:gd name="connsiteX2" fmla="*/ 299075 w 299074"/>
                  <a:gd name="connsiteY2" fmla="*/ 297418 h 297418"/>
                  <a:gd name="connsiteX3" fmla="*/ 167649 w 299074"/>
                  <a:gd name="connsiteY3" fmla="*/ 0 h 297418"/>
                  <a:gd name="connsiteX4" fmla="*/ 156127 w 299074"/>
                  <a:gd name="connsiteY4" fmla="*/ 1656 h 297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074" h="297418">
                    <a:moveTo>
                      <a:pt x="156127" y="1656"/>
                    </a:moveTo>
                    <a:cubicBezTo>
                      <a:pt x="156127" y="1656"/>
                      <a:pt x="124945" y="226773"/>
                      <a:pt x="0" y="297418"/>
                    </a:cubicBezTo>
                    <a:lnTo>
                      <a:pt x="299075" y="297418"/>
                    </a:lnTo>
                    <a:cubicBezTo>
                      <a:pt x="299075" y="297418"/>
                      <a:pt x="179099" y="185653"/>
                      <a:pt x="167649" y="0"/>
                    </a:cubicBezTo>
                    <a:lnTo>
                      <a:pt x="156127" y="1656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44BE7C0E-4DBF-2903-1E44-7B49FB14D191}"/>
                  </a:ext>
                </a:extLst>
              </p:cNvPr>
              <p:cNvSpPr/>
              <p:nvPr/>
            </p:nvSpPr>
            <p:spPr>
              <a:xfrm>
                <a:off x="2972629" y="3185879"/>
                <a:ext cx="103988" cy="28229"/>
              </a:xfrm>
              <a:custGeom>
                <a:avLst/>
                <a:gdLst>
                  <a:gd name="connsiteX0" fmla="*/ 103988 w 103988"/>
                  <a:gd name="connsiteY0" fmla="*/ 14115 h 28229"/>
                  <a:gd name="connsiteX1" fmla="*/ 51994 w 103988"/>
                  <a:gd name="connsiteY1" fmla="*/ 28230 h 28229"/>
                  <a:gd name="connsiteX2" fmla="*/ 0 w 103988"/>
                  <a:gd name="connsiteY2" fmla="*/ 14115 h 28229"/>
                  <a:gd name="connsiteX3" fmla="*/ 51994 w 103988"/>
                  <a:gd name="connsiteY3" fmla="*/ 0 h 28229"/>
                  <a:gd name="connsiteX4" fmla="*/ 103988 w 103988"/>
                  <a:gd name="connsiteY4" fmla="*/ 14115 h 2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88" h="28229">
                    <a:moveTo>
                      <a:pt x="103988" y="14115"/>
                    </a:moveTo>
                    <a:cubicBezTo>
                      <a:pt x="103988" y="21964"/>
                      <a:pt x="80728" y="28230"/>
                      <a:pt x="51994" y="28230"/>
                    </a:cubicBezTo>
                    <a:cubicBezTo>
                      <a:pt x="23260" y="28230"/>
                      <a:pt x="0" y="21964"/>
                      <a:pt x="0" y="14115"/>
                    </a:cubicBezTo>
                    <a:cubicBezTo>
                      <a:pt x="0" y="6265"/>
                      <a:pt x="23260" y="0"/>
                      <a:pt x="51994" y="0"/>
                    </a:cubicBezTo>
                    <a:cubicBezTo>
                      <a:pt x="80728" y="0"/>
                      <a:pt x="103988" y="6337"/>
                      <a:pt x="103988" y="14115"/>
                    </a:cubicBez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5B98D7D7-2E6B-81B4-4AFE-F52C38444F94}"/>
                  </a:ext>
                </a:extLst>
              </p:cNvPr>
              <p:cNvSpPr/>
              <p:nvPr/>
            </p:nvSpPr>
            <p:spPr>
              <a:xfrm>
                <a:off x="2558908" y="3364186"/>
                <a:ext cx="310741" cy="151157"/>
              </a:xfrm>
              <a:custGeom>
                <a:avLst/>
                <a:gdLst>
                  <a:gd name="connsiteX0" fmla="*/ 310597 w 310741"/>
                  <a:gd name="connsiteY0" fmla="*/ 55091 h 151157"/>
                  <a:gd name="connsiteX1" fmla="*/ 155407 w 310741"/>
                  <a:gd name="connsiteY1" fmla="*/ 0 h 151157"/>
                  <a:gd name="connsiteX2" fmla="*/ 216 w 310741"/>
                  <a:gd name="connsiteY2" fmla="*/ 55091 h 151157"/>
                  <a:gd name="connsiteX3" fmla="*/ 0 w 310741"/>
                  <a:gd name="connsiteY3" fmla="*/ 55091 h 151157"/>
                  <a:gd name="connsiteX4" fmla="*/ 0 w 310741"/>
                  <a:gd name="connsiteY4" fmla="*/ 151158 h 151157"/>
                  <a:gd name="connsiteX5" fmla="*/ 310741 w 310741"/>
                  <a:gd name="connsiteY5" fmla="*/ 151158 h 151157"/>
                  <a:gd name="connsiteX6" fmla="*/ 310741 w 310741"/>
                  <a:gd name="connsiteY6" fmla="*/ 55091 h 151157"/>
                  <a:gd name="connsiteX7" fmla="*/ 310525 w 310741"/>
                  <a:gd name="connsiteY7" fmla="*/ 55091 h 15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0741" h="151157">
                    <a:moveTo>
                      <a:pt x="310597" y="55091"/>
                    </a:moveTo>
                    <a:cubicBezTo>
                      <a:pt x="306708" y="24413"/>
                      <a:pt x="238727" y="0"/>
                      <a:pt x="155407" y="0"/>
                    </a:cubicBezTo>
                    <a:cubicBezTo>
                      <a:pt x="72086" y="0"/>
                      <a:pt x="4177" y="24413"/>
                      <a:pt x="216" y="55091"/>
                    </a:cubicBezTo>
                    <a:lnTo>
                      <a:pt x="0" y="55091"/>
                    </a:lnTo>
                    <a:lnTo>
                      <a:pt x="0" y="151158"/>
                    </a:lnTo>
                    <a:lnTo>
                      <a:pt x="310741" y="151158"/>
                    </a:lnTo>
                    <a:lnTo>
                      <a:pt x="310741" y="55091"/>
                    </a:lnTo>
                    <a:lnTo>
                      <a:pt x="310525" y="55091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1C5B503E-0DD2-F508-1E60-8938D12AD7E6}"/>
                  </a:ext>
                </a:extLst>
              </p:cNvPr>
              <p:cNvSpPr/>
              <p:nvPr/>
            </p:nvSpPr>
            <p:spPr>
              <a:xfrm>
                <a:off x="2558908" y="3371244"/>
                <a:ext cx="313117" cy="144100"/>
              </a:xfrm>
              <a:custGeom>
                <a:avLst/>
                <a:gdLst>
                  <a:gd name="connsiteX0" fmla="*/ 310597 w 313117"/>
                  <a:gd name="connsiteY0" fmla="*/ 60276 h 144100"/>
                  <a:gd name="connsiteX1" fmla="*/ 155407 w 313117"/>
                  <a:gd name="connsiteY1" fmla="*/ 0 h 144100"/>
                  <a:gd name="connsiteX2" fmla="*/ 216 w 313117"/>
                  <a:gd name="connsiteY2" fmla="*/ 58403 h 144100"/>
                  <a:gd name="connsiteX3" fmla="*/ 0 w 313117"/>
                  <a:gd name="connsiteY3" fmla="*/ 56963 h 144100"/>
                  <a:gd name="connsiteX4" fmla="*/ 2376 w 313117"/>
                  <a:gd name="connsiteY4" fmla="*/ 144100 h 144100"/>
                  <a:gd name="connsiteX5" fmla="*/ 313118 w 313117"/>
                  <a:gd name="connsiteY5" fmla="*/ 144100 h 144100"/>
                  <a:gd name="connsiteX6" fmla="*/ 310741 w 313117"/>
                  <a:gd name="connsiteY6" fmla="*/ 60780 h 144100"/>
                  <a:gd name="connsiteX7" fmla="*/ 310525 w 313117"/>
                  <a:gd name="connsiteY7" fmla="*/ 60276 h 144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117" h="144100">
                    <a:moveTo>
                      <a:pt x="310597" y="60276"/>
                    </a:moveTo>
                    <a:cubicBezTo>
                      <a:pt x="306708" y="29598"/>
                      <a:pt x="238727" y="0"/>
                      <a:pt x="155407" y="0"/>
                    </a:cubicBezTo>
                    <a:cubicBezTo>
                      <a:pt x="72086" y="0"/>
                      <a:pt x="4177" y="27725"/>
                      <a:pt x="216" y="58403"/>
                    </a:cubicBezTo>
                    <a:lnTo>
                      <a:pt x="0" y="56963"/>
                    </a:lnTo>
                    <a:lnTo>
                      <a:pt x="2376" y="144100"/>
                    </a:lnTo>
                    <a:lnTo>
                      <a:pt x="313118" y="144100"/>
                    </a:lnTo>
                    <a:lnTo>
                      <a:pt x="310741" y="60780"/>
                    </a:lnTo>
                    <a:lnTo>
                      <a:pt x="310525" y="60276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0CFF854B-5E29-76B6-B9D9-38A67C089FBC}"/>
                  </a:ext>
                </a:extLst>
              </p:cNvPr>
              <p:cNvSpPr/>
              <p:nvPr/>
            </p:nvSpPr>
            <p:spPr>
              <a:xfrm>
                <a:off x="2558908" y="3387519"/>
                <a:ext cx="313117" cy="109533"/>
              </a:xfrm>
              <a:custGeom>
                <a:avLst/>
                <a:gdLst>
                  <a:gd name="connsiteX0" fmla="*/ 310597 w 313117"/>
                  <a:gd name="connsiteY0" fmla="*/ 61932 h 109533"/>
                  <a:gd name="connsiteX1" fmla="*/ 156127 w 313117"/>
                  <a:gd name="connsiteY1" fmla="*/ 0 h 109533"/>
                  <a:gd name="connsiteX2" fmla="*/ 216 w 313117"/>
                  <a:gd name="connsiteY2" fmla="*/ 61932 h 109533"/>
                  <a:gd name="connsiteX3" fmla="*/ 0 w 313117"/>
                  <a:gd name="connsiteY3" fmla="*/ 61932 h 109533"/>
                  <a:gd name="connsiteX4" fmla="*/ 2376 w 313117"/>
                  <a:gd name="connsiteY4" fmla="*/ 109534 h 109533"/>
                  <a:gd name="connsiteX5" fmla="*/ 313118 w 313117"/>
                  <a:gd name="connsiteY5" fmla="*/ 109534 h 109533"/>
                  <a:gd name="connsiteX6" fmla="*/ 310741 w 313117"/>
                  <a:gd name="connsiteY6" fmla="*/ 61932 h 109533"/>
                  <a:gd name="connsiteX7" fmla="*/ 310525 w 313117"/>
                  <a:gd name="connsiteY7" fmla="*/ 61932 h 109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117" h="109533">
                    <a:moveTo>
                      <a:pt x="310597" y="61932"/>
                    </a:moveTo>
                    <a:cubicBezTo>
                      <a:pt x="306708" y="31254"/>
                      <a:pt x="239375" y="0"/>
                      <a:pt x="156127" y="0"/>
                    </a:cubicBezTo>
                    <a:cubicBezTo>
                      <a:pt x="72878" y="0"/>
                      <a:pt x="4177" y="31254"/>
                      <a:pt x="216" y="61932"/>
                    </a:cubicBezTo>
                    <a:lnTo>
                      <a:pt x="0" y="61932"/>
                    </a:lnTo>
                    <a:lnTo>
                      <a:pt x="2376" y="109534"/>
                    </a:lnTo>
                    <a:lnTo>
                      <a:pt x="313118" y="109534"/>
                    </a:lnTo>
                    <a:lnTo>
                      <a:pt x="310741" y="61932"/>
                    </a:lnTo>
                    <a:lnTo>
                      <a:pt x="310525" y="61932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8485D177-04E0-BCD8-1CBE-D42C96ED67C3}"/>
                  </a:ext>
                </a:extLst>
              </p:cNvPr>
              <p:cNvSpPr/>
              <p:nvPr/>
            </p:nvSpPr>
            <p:spPr>
              <a:xfrm>
                <a:off x="2558908" y="3393640"/>
                <a:ext cx="313117" cy="109461"/>
              </a:xfrm>
              <a:custGeom>
                <a:avLst/>
                <a:gdLst>
                  <a:gd name="connsiteX0" fmla="*/ 310597 w 313117"/>
                  <a:gd name="connsiteY0" fmla="*/ 61932 h 109461"/>
                  <a:gd name="connsiteX1" fmla="*/ 156127 w 313117"/>
                  <a:gd name="connsiteY1" fmla="*/ 0 h 109461"/>
                  <a:gd name="connsiteX2" fmla="*/ 216 w 313117"/>
                  <a:gd name="connsiteY2" fmla="*/ 61932 h 109461"/>
                  <a:gd name="connsiteX3" fmla="*/ 0 w 313117"/>
                  <a:gd name="connsiteY3" fmla="*/ 61932 h 109461"/>
                  <a:gd name="connsiteX4" fmla="*/ 2376 w 313117"/>
                  <a:gd name="connsiteY4" fmla="*/ 109462 h 109461"/>
                  <a:gd name="connsiteX5" fmla="*/ 313118 w 313117"/>
                  <a:gd name="connsiteY5" fmla="*/ 109462 h 109461"/>
                  <a:gd name="connsiteX6" fmla="*/ 310741 w 313117"/>
                  <a:gd name="connsiteY6" fmla="*/ 61932 h 109461"/>
                  <a:gd name="connsiteX7" fmla="*/ 310525 w 313117"/>
                  <a:gd name="connsiteY7" fmla="*/ 61932 h 109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117" h="109461">
                    <a:moveTo>
                      <a:pt x="310597" y="61932"/>
                    </a:moveTo>
                    <a:cubicBezTo>
                      <a:pt x="306708" y="31254"/>
                      <a:pt x="239375" y="0"/>
                      <a:pt x="156127" y="0"/>
                    </a:cubicBezTo>
                    <a:cubicBezTo>
                      <a:pt x="72878" y="0"/>
                      <a:pt x="4177" y="31254"/>
                      <a:pt x="216" y="61932"/>
                    </a:cubicBezTo>
                    <a:lnTo>
                      <a:pt x="0" y="61932"/>
                    </a:lnTo>
                    <a:lnTo>
                      <a:pt x="2376" y="109462"/>
                    </a:lnTo>
                    <a:lnTo>
                      <a:pt x="313118" y="109462"/>
                    </a:lnTo>
                    <a:lnTo>
                      <a:pt x="310741" y="61932"/>
                    </a:lnTo>
                    <a:lnTo>
                      <a:pt x="310525" y="61932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2" name="Graphic 6">
                <a:extLst>
                  <a:ext uri="{FF2B5EF4-FFF2-40B4-BE49-F238E27FC236}">
                    <a16:creationId xmlns:a16="http://schemas.microsoft.com/office/drawing/2014/main" id="{5928909A-708B-2712-B423-14980B9D583D}"/>
                  </a:ext>
                </a:extLst>
              </p:cNvPr>
              <p:cNvGrpSpPr/>
              <p:nvPr/>
            </p:nvGrpSpPr>
            <p:grpSpPr>
              <a:xfrm>
                <a:off x="2582312" y="3394792"/>
                <a:ext cx="21748" cy="21748"/>
                <a:chOff x="2582312" y="3394792"/>
                <a:chExt cx="21748" cy="21748"/>
              </a:xfrm>
            </p:grpSpPr>
            <p:sp>
              <p:nvSpPr>
                <p:cNvPr id="1604" name="Freeform: Shape 1603">
                  <a:extLst>
                    <a:ext uri="{FF2B5EF4-FFF2-40B4-BE49-F238E27FC236}">
                      <a16:creationId xmlns:a16="http://schemas.microsoft.com/office/drawing/2014/main" id="{9818A755-C080-F7B6-030F-B9065C9FD816}"/>
                    </a:ext>
                  </a:extLst>
                </p:cNvPr>
                <p:cNvSpPr/>
                <p:nvPr/>
              </p:nvSpPr>
              <p:spPr>
                <a:xfrm>
                  <a:off x="2588145" y="3400625"/>
                  <a:ext cx="10010" cy="10081"/>
                </a:xfrm>
                <a:custGeom>
                  <a:avLst/>
                  <a:gdLst>
                    <a:gd name="connsiteX0" fmla="*/ 0 w 10010"/>
                    <a:gd name="connsiteY0" fmla="*/ 5041 h 10081"/>
                    <a:gd name="connsiteX1" fmla="*/ 5041 w 10010"/>
                    <a:gd name="connsiteY1" fmla="*/ 0 h 10081"/>
                    <a:gd name="connsiteX2" fmla="*/ 10010 w 10010"/>
                    <a:gd name="connsiteY2" fmla="*/ 5041 h 10081"/>
                    <a:gd name="connsiteX3" fmla="*/ 5041 w 10010"/>
                    <a:gd name="connsiteY3" fmla="*/ 10082 h 10081"/>
                    <a:gd name="connsiteX4" fmla="*/ 0 w 10010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10" h="10081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10" y="2232"/>
                        <a:pt x="10010" y="5041"/>
                      </a:cubicBezTo>
                      <a:cubicBezTo>
                        <a:pt x="10010" y="7850"/>
                        <a:pt x="7777" y="10082"/>
                        <a:pt x="5041" y="10082"/>
                      </a:cubicBezTo>
                      <a:cubicBezTo>
                        <a:pt x="2305" y="10082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5" name="Freeform: Shape 1604">
                  <a:extLst>
                    <a:ext uri="{FF2B5EF4-FFF2-40B4-BE49-F238E27FC236}">
                      <a16:creationId xmlns:a16="http://schemas.microsoft.com/office/drawing/2014/main" id="{3EE1CED3-BB0C-0E83-789B-0FC2E7CAC5FD}"/>
                    </a:ext>
                  </a:extLst>
                </p:cNvPr>
                <p:cNvSpPr/>
                <p:nvPr/>
              </p:nvSpPr>
              <p:spPr>
                <a:xfrm>
                  <a:off x="2582312" y="3394792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3" name="Graphic 6">
                <a:extLst>
                  <a:ext uri="{FF2B5EF4-FFF2-40B4-BE49-F238E27FC236}">
                    <a16:creationId xmlns:a16="http://schemas.microsoft.com/office/drawing/2014/main" id="{4CFA8277-A773-153E-A3CC-E064B7982743}"/>
                  </a:ext>
                </a:extLst>
              </p:cNvPr>
              <p:cNvGrpSpPr/>
              <p:nvPr/>
            </p:nvGrpSpPr>
            <p:grpSpPr>
              <a:xfrm>
                <a:off x="2611982" y="3381038"/>
                <a:ext cx="21748" cy="21748"/>
                <a:chOff x="2611982" y="3381038"/>
                <a:chExt cx="21748" cy="21748"/>
              </a:xfrm>
            </p:grpSpPr>
            <p:sp>
              <p:nvSpPr>
                <p:cNvPr id="1602" name="Freeform: Shape 1601">
                  <a:extLst>
                    <a:ext uri="{FF2B5EF4-FFF2-40B4-BE49-F238E27FC236}">
                      <a16:creationId xmlns:a16="http://schemas.microsoft.com/office/drawing/2014/main" id="{4018D914-2167-65F1-883A-2D9580B93344}"/>
                    </a:ext>
                  </a:extLst>
                </p:cNvPr>
                <p:cNvSpPr/>
                <p:nvPr/>
              </p:nvSpPr>
              <p:spPr>
                <a:xfrm>
                  <a:off x="2617815" y="3386871"/>
                  <a:ext cx="10081" cy="10081"/>
                </a:xfrm>
                <a:custGeom>
                  <a:avLst/>
                  <a:gdLst>
                    <a:gd name="connsiteX0" fmla="*/ 0 w 10081"/>
                    <a:gd name="connsiteY0" fmla="*/ 5041 h 10081"/>
                    <a:gd name="connsiteX1" fmla="*/ 5041 w 10081"/>
                    <a:gd name="connsiteY1" fmla="*/ 0 h 10081"/>
                    <a:gd name="connsiteX2" fmla="*/ 10082 w 10081"/>
                    <a:gd name="connsiteY2" fmla="*/ 5041 h 10081"/>
                    <a:gd name="connsiteX3" fmla="*/ 5041 w 10081"/>
                    <a:gd name="connsiteY3" fmla="*/ 10082 h 10081"/>
                    <a:gd name="connsiteX4" fmla="*/ 0 w 10081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81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82" y="2232"/>
                        <a:pt x="10082" y="5041"/>
                      </a:cubicBezTo>
                      <a:cubicBezTo>
                        <a:pt x="10082" y="7850"/>
                        <a:pt x="7850" y="10082"/>
                        <a:pt x="5041" y="10082"/>
                      </a:cubicBezTo>
                      <a:cubicBezTo>
                        <a:pt x="2232" y="10082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3" name="Freeform: Shape 1602">
                  <a:extLst>
                    <a:ext uri="{FF2B5EF4-FFF2-40B4-BE49-F238E27FC236}">
                      <a16:creationId xmlns:a16="http://schemas.microsoft.com/office/drawing/2014/main" id="{07AD1942-1311-962A-0852-4DA144B0DCAE}"/>
                    </a:ext>
                  </a:extLst>
                </p:cNvPr>
                <p:cNvSpPr/>
                <p:nvPr/>
              </p:nvSpPr>
              <p:spPr>
                <a:xfrm>
                  <a:off x="2611982" y="3381038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4" name="Graphic 6">
                <a:extLst>
                  <a:ext uri="{FF2B5EF4-FFF2-40B4-BE49-F238E27FC236}">
                    <a16:creationId xmlns:a16="http://schemas.microsoft.com/office/drawing/2014/main" id="{983A3D7F-ABBA-A6EE-EAB0-4D26A72835CA}"/>
                  </a:ext>
                </a:extLst>
              </p:cNvPr>
              <p:cNvGrpSpPr/>
              <p:nvPr/>
            </p:nvGrpSpPr>
            <p:grpSpPr>
              <a:xfrm>
                <a:off x="2644460" y="3373260"/>
                <a:ext cx="21748" cy="21748"/>
                <a:chOff x="2644460" y="3373260"/>
                <a:chExt cx="21748" cy="21748"/>
              </a:xfrm>
            </p:grpSpPr>
            <p:sp>
              <p:nvSpPr>
                <p:cNvPr id="1600" name="Freeform: Shape 1599">
                  <a:extLst>
                    <a:ext uri="{FF2B5EF4-FFF2-40B4-BE49-F238E27FC236}">
                      <a16:creationId xmlns:a16="http://schemas.microsoft.com/office/drawing/2014/main" id="{6141701F-B09D-C3B8-9994-DB80CD85F10E}"/>
                    </a:ext>
                  </a:extLst>
                </p:cNvPr>
                <p:cNvSpPr/>
                <p:nvPr/>
              </p:nvSpPr>
              <p:spPr>
                <a:xfrm>
                  <a:off x="2650294" y="3379093"/>
                  <a:ext cx="10081" cy="10081"/>
                </a:xfrm>
                <a:custGeom>
                  <a:avLst/>
                  <a:gdLst>
                    <a:gd name="connsiteX0" fmla="*/ 0 w 10081"/>
                    <a:gd name="connsiteY0" fmla="*/ 5041 h 10081"/>
                    <a:gd name="connsiteX1" fmla="*/ 5041 w 10081"/>
                    <a:gd name="connsiteY1" fmla="*/ 0 h 10081"/>
                    <a:gd name="connsiteX2" fmla="*/ 10082 w 10081"/>
                    <a:gd name="connsiteY2" fmla="*/ 5041 h 10081"/>
                    <a:gd name="connsiteX3" fmla="*/ 5041 w 10081"/>
                    <a:gd name="connsiteY3" fmla="*/ 10082 h 10081"/>
                    <a:gd name="connsiteX4" fmla="*/ 0 w 10081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81">
                      <a:moveTo>
                        <a:pt x="0" y="5041"/>
                      </a:moveTo>
                      <a:cubicBezTo>
                        <a:pt x="0" y="2305"/>
                        <a:pt x="2232" y="0"/>
                        <a:pt x="5041" y="0"/>
                      </a:cubicBezTo>
                      <a:cubicBezTo>
                        <a:pt x="7850" y="0"/>
                        <a:pt x="10082" y="2305"/>
                        <a:pt x="10082" y="5041"/>
                      </a:cubicBezTo>
                      <a:cubicBezTo>
                        <a:pt x="10082" y="7777"/>
                        <a:pt x="7850" y="10082"/>
                        <a:pt x="5041" y="10082"/>
                      </a:cubicBezTo>
                      <a:cubicBezTo>
                        <a:pt x="2232" y="10082"/>
                        <a:pt x="0" y="7850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1" name="Freeform: Shape 1600">
                  <a:extLst>
                    <a:ext uri="{FF2B5EF4-FFF2-40B4-BE49-F238E27FC236}">
                      <a16:creationId xmlns:a16="http://schemas.microsoft.com/office/drawing/2014/main" id="{72F89458-A464-9842-7660-F6929AED4CE1}"/>
                    </a:ext>
                  </a:extLst>
                </p:cNvPr>
                <p:cNvSpPr/>
                <p:nvPr/>
              </p:nvSpPr>
              <p:spPr>
                <a:xfrm>
                  <a:off x="2644460" y="3373260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25"/>
                        <a:pt x="4897" y="0"/>
                        <a:pt x="10874" y="0"/>
                      </a:cubicBezTo>
                      <a:cubicBezTo>
                        <a:pt x="16851" y="0"/>
                        <a:pt x="21748" y="4825"/>
                        <a:pt x="21748" y="10874"/>
                      </a:cubicBezTo>
                      <a:cubicBezTo>
                        <a:pt x="21748" y="16923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5" name="Graphic 6">
                <a:extLst>
                  <a:ext uri="{FF2B5EF4-FFF2-40B4-BE49-F238E27FC236}">
                    <a16:creationId xmlns:a16="http://schemas.microsoft.com/office/drawing/2014/main" id="{7ED90644-674B-F85A-D3F3-ECEBAD90D098}"/>
                  </a:ext>
                </a:extLst>
              </p:cNvPr>
              <p:cNvGrpSpPr/>
              <p:nvPr/>
            </p:nvGrpSpPr>
            <p:grpSpPr>
              <a:xfrm>
                <a:off x="2676939" y="3369731"/>
                <a:ext cx="21748" cy="21676"/>
                <a:chOff x="2676939" y="3369731"/>
                <a:chExt cx="21748" cy="21676"/>
              </a:xfrm>
            </p:grpSpPr>
            <p:sp>
              <p:nvSpPr>
                <p:cNvPr id="1283" name="Freeform: Shape 1282">
                  <a:extLst>
                    <a:ext uri="{FF2B5EF4-FFF2-40B4-BE49-F238E27FC236}">
                      <a16:creationId xmlns:a16="http://schemas.microsoft.com/office/drawing/2014/main" id="{1B131947-5D4C-17E6-B2BF-3121B7C9E3FB}"/>
                    </a:ext>
                  </a:extLst>
                </p:cNvPr>
                <p:cNvSpPr/>
                <p:nvPr/>
              </p:nvSpPr>
              <p:spPr>
                <a:xfrm>
                  <a:off x="2682844" y="3375564"/>
                  <a:ext cx="10010" cy="10010"/>
                </a:xfrm>
                <a:custGeom>
                  <a:avLst/>
                  <a:gdLst>
                    <a:gd name="connsiteX0" fmla="*/ 0 w 10010"/>
                    <a:gd name="connsiteY0" fmla="*/ 5041 h 10010"/>
                    <a:gd name="connsiteX1" fmla="*/ 5041 w 10010"/>
                    <a:gd name="connsiteY1" fmla="*/ 0 h 10010"/>
                    <a:gd name="connsiteX2" fmla="*/ 10010 w 10010"/>
                    <a:gd name="connsiteY2" fmla="*/ 5041 h 10010"/>
                    <a:gd name="connsiteX3" fmla="*/ 5041 w 10010"/>
                    <a:gd name="connsiteY3" fmla="*/ 10010 h 10010"/>
                    <a:gd name="connsiteX4" fmla="*/ 0 w 10010"/>
                    <a:gd name="connsiteY4" fmla="*/ 5041 h 10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10" h="10010">
                      <a:moveTo>
                        <a:pt x="0" y="5041"/>
                      </a:moveTo>
                      <a:cubicBezTo>
                        <a:pt x="0" y="2233"/>
                        <a:pt x="2232" y="0"/>
                        <a:pt x="5041" y="0"/>
                      </a:cubicBezTo>
                      <a:cubicBezTo>
                        <a:pt x="7850" y="0"/>
                        <a:pt x="10010" y="2233"/>
                        <a:pt x="10010" y="5041"/>
                      </a:cubicBezTo>
                      <a:cubicBezTo>
                        <a:pt x="10010" y="7850"/>
                        <a:pt x="7778" y="10010"/>
                        <a:pt x="5041" y="10010"/>
                      </a:cubicBezTo>
                      <a:cubicBezTo>
                        <a:pt x="2305" y="10010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84" name="Freeform: Shape 1283">
                  <a:extLst>
                    <a:ext uri="{FF2B5EF4-FFF2-40B4-BE49-F238E27FC236}">
                      <a16:creationId xmlns:a16="http://schemas.microsoft.com/office/drawing/2014/main" id="{8E377873-F6F5-4CC7-7D22-67BB122971A5}"/>
                    </a:ext>
                  </a:extLst>
                </p:cNvPr>
                <p:cNvSpPr/>
                <p:nvPr/>
              </p:nvSpPr>
              <p:spPr>
                <a:xfrm>
                  <a:off x="2676939" y="3369731"/>
                  <a:ext cx="21748" cy="21676"/>
                </a:xfrm>
                <a:custGeom>
                  <a:avLst/>
                  <a:gdLst>
                    <a:gd name="connsiteX0" fmla="*/ 0 w 21748"/>
                    <a:gd name="connsiteY0" fmla="*/ 10874 h 21676"/>
                    <a:gd name="connsiteX1" fmla="*/ 10874 w 21748"/>
                    <a:gd name="connsiteY1" fmla="*/ 0 h 21676"/>
                    <a:gd name="connsiteX2" fmla="*/ 21748 w 21748"/>
                    <a:gd name="connsiteY2" fmla="*/ 10874 h 21676"/>
                    <a:gd name="connsiteX3" fmla="*/ 10874 w 21748"/>
                    <a:gd name="connsiteY3" fmla="*/ 21676 h 21676"/>
                    <a:gd name="connsiteX4" fmla="*/ 0 w 21748"/>
                    <a:gd name="connsiteY4" fmla="*/ 10874 h 2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676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2" y="0"/>
                        <a:pt x="21748" y="4897"/>
                        <a:pt x="21748" y="10874"/>
                      </a:cubicBezTo>
                      <a:cubicBezTo>
                        <a:pt x="21748" y="16851"/>
                        <a:pt x="16923" y="21676"/>
                        <a:pt x="10874" y="21676"/>
                      </a:cubicBezTo>
                      <a:cubicBezTo>
                        <a:pt x="4825" y="21676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6" name="Graphic 6">
                <a:extLst>
                  <a:ext uri="{FF2B5EF4-FFF2-40B4-BE49-F238E27FC236}">
                    <a16:creationId xmlns:a16="http://schemas.microsoft.com/office/drawing/2014/main" id="{58222221-2DD7-E785-A24D-AA712D200CD3}"/>
                  </a:ext>
                </a:extLst>
              </p:cNvPr>
              <p:cNvGrpSpPr/>
              <p:nvPr/>
            </p:nvGrpSpPr>
            <p:grpSpPr>
              <a:xfrm>
                <a:off x="2710858" y="3367931"/>
                <a:ext cx="21676" cy="21748"/>
                <a:chOff x="2710858" y="3367931"/>
                <a:chExt cx="21676" cy="21748"/>
              </a:xfrm>
            </p:grpSpPr>
            <p:sp>
              <p:nvSpPr>
                <p:cNvPr id="1281" name="Freeform: Shape 1280">
                  <a:extLst>
                    <a:ext uri="{FF2B5EF4-FFF2-40B4-BE49-F238E27FC236}">
                      <a16:creationId xmlns:a16="http://schemas.microsoft.com/office/drawing/2014/main" id="{24B421A2-C82B-23C6-9A14-A94F2854A917}"/>
                    </a:ext>
                  </a:extLst>
                </p:cNvPr>
                <p:cNvSpPr/>
                <p:nvPr/>
              </p:nvSpPr>
              <p:spPr>
                <a:xfrm>
                  <a:off x="2716691" y="3373764"/>
                  <a:ext cx="10081" cy="10082"/>
                </a:xfrm>
                <a:custGeom>
                  <a:avLst/>
                  <a:gdLst>
                    <a:gd name="connsiteX0" fmla="*/ 0 w 10081"/>
                    <a:gd name="connsiteY0" fmla="*/ 5041 h 10082"/>
                    <a:gd name="connsiteX1" fmla="*/ 5041 w 10081"/>
                    <a:gd name="connsiteY1" fmla="*/ 0 h 10082"/>
                    <a:gd name="connsiteX2" fmla="*/ 10082 w 10081"/>
                    <a:gd name="connsiteY2" fmla="*/ 5041 h 10082"/>
                    <a:gd name="connsiteX3" fmla="*/ 5041 w 10081"/>
                    <a:gd name="connsiteY3" fmla="*/ 10082 h 10082"/>
                    <a:gd name="connsiteX4" fmla="*/ 0 w 10081"/>
                    <a:gd name="connsiteY4" fmla="*/ 5041 h 10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82">
                      <a:moveTo>
                        <a:pt x="0" y="5041"/>
                      </a:moveTo>
                      <a:cubicBezTo>
                        <a:pt x="0" y="2305"/>
                        <a:pt x="2232" y="0"/>
                        <a:pt x="5041" y="0"/>
                      </a:cubicBezTo>
                      <a:cubicBezTo>
                        <a:pt x="7850" y="0"/>
                        <a:pt x="10082" y="2233"/>
                        <a:pt x="10082" y="5041"/>
                      </a:cubicBezTo>
                      <a:cubicBezTo>
                        <a:pt x="10082" y="7850"/>
                        <a:pt x="7850" y="10082"/>
                        <a:pt x="5041" y="10082"/>
                      </a:cubicBezTo>
                      <a:cubicBezTo>
                        <a:pt x="2232" y="10082"/>
                        <a:pt x="0" y="7850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82" name="Freeform: Shape 1281">
                  <a:extLst>
                    <a:ext uri="{FF2B5EF4-FFF2-40B4-BE49-F238E27FC236}">
                      <a16:creationId xmlns:a16="http://schemas.microsoft.com/office/drawing/2014/main" id="{A01693A3-A1D6-7FCD-1B14-C03BD8FA7400}"/>
                    </a:ext>
                  </a:extLst>
                </p:cNvPr>
                <p:cNvSpPr/>
                <p:nvPr/>
              </p:nvSpPr>
              <p:spPr>
                <a:xfrm>
                  <a:off x="2710858" y="3367931"/>
                  <a:ext cx="21676" cy="21748"/>
                </a:xfrm>
                <a:custGeom>
                  <a:avLst/>
                  <a:gdLst>
                    <a:gd name="connsiteX0" fmla="*/ 0 w 21676"/>
                    <a:gd name="connsiteY0" fmla="*/ 10874 h 21748"/>
                    <a:gd name="connsiteX1" fmla="*/ 10802 w 21676"/>
                    <a:gd name="connsiteY1" fmla="*/ 0 h 21748"/>
                    <a:gd name="connsiteX2" fmla="*/ 21676 w 21676"/>
                    <a:gd name="connsiteY2" fmla="*/ 10874 h 21748"/>
                    <a:gd name="connsiteX3" fmla="*/ 10802 w 21676"/>
                    <a:gd name="connsiteY3" fmla="*/ 21748 h 21748"/>
                    <a:gd name="connsiteX4" fmla="*/ 0 w 21676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76" h="21748">
                      <a:moveTo>
                        <a:pt x="0" y="10874"/>
                      </a:moveTo>
                      <a:cubicBezTo>
                        <a:pt x="0" y="4897"/>
                        <a:pt x="4825" y="0"/>
                        <a:pt x="10802" y="0"/>
                      </a:cubicBezTo>
                      <a:cubicBezTo>
                        <a:pt x="16779" y="0"/>
                        <a:pt x="21676" y="4897"/>
                        <a:pt x="21676" y="10874"/>
                      </a:cubicBezTo>
                      <a:cubicBezTo>
                        <a:pt x="21676" y="16851"/>
                        <a:pt x="16851" y="21748"/>
                        <a:pt x="10802" y="21748"/>
                      </a:cubicBezTo>
                      <a:cubicBezTo>
                        <a:pt x="4753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7" name="Graphic 6">
                <a:extLst>
                  <a:ext uri="{FF2B5EF4-FFF2-40B4-BE49-F238E27FC236}">
                    <a16:creationId xmlns:a16="http://schemas.microsoft.com/office/drawing/2014/main" id="{1F508A94-0457-0A8C-3D13-D1A1872A0305}"/>
                  </a:ext>
                </a:extLst>
              </p:cNvPr>
              <p:cNvGrpSpPr/>
              <p:nvPr/>
            </p:nvGrpSpPr>
            <p:grpSpPr>
              <a:xfrm>
                <a:off x="2747945" y="3371172"/>
                <a:ext cx="21748" cy="21748"/>
                <a:chOff x="2747945" y="3371172"/>
                <a:chExt cx="21748" cy="21748"/>
              </a:xfrm>
            </p:grpSpPr>
            <p:sp>
              <p:nvSpPr>
                <p:cNvPr id="1215" name="Freeform: Shape 1214">
                  <a:extLst>
                    <a:ext uri="{FF2B5EF4-FFF2-40B4-BE49-F238E27FC236}">
                      <a16:creationId xmlns:a16="http://schemas.microsoft.com/office/drawing/2014/main" id="{A4FB3D1D-7CA5-8EC0-84E3-87F512A1C6FB}"/>
                    </a:ext>
                  </a:extLst>
                </p:cNvPr>
                <p:cNvSpPr/>
                <p:nvPr/>
              </p:nvSpPr>
              <p:spPr>
                <a:xfrm>
                  <a:off x="2753778" y="3377005"/>
                  <a:ext cx="10010" cy="10081"/>
                </a:xfrm>
                <a:custGeom>
                  <a:avLst/>
                  <a:gdLst>
                    <a:gd name="connsiteX0" fmla="*/ 0 w 10010"/>
                    <a:gd name="connsiteY0" fmla="*/ 5041 h 10081"/>
                    <a:gd name="connsiteX1" fmla="*/ 4969 w 10010"/>
                    <a:gd name="connsiteY1" fmla="*/ 0 h 10081"/>
                    <a:gd name="connsiteX2" fmla="*/ 10010 w 10010"/>
                    <a:gd name="connsiteY2" fmla="*/ 5041 h 10081"/>
                    <a:gd name="connsiteX3" fmla="*/ 4969 w 10010"/>
                    <a:gd name="connsiteY3" fmla="*/ 10082 h 10081"/>
                    <a:gd name="connsiteX4" fmla="*/ 0 w 10010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10" h="10081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4969" y="0"/>
                      </a:cubicBezTo>
                      <a:cubicBezTo>
                        <a:pt x="7706" y="0"/>
                        <a:pt x="10010" y="2232"/>
                        <a:pt x="10010" y="5041"/>
                      </a:cubicBezTo>
                      <a:cubicBezTo>
                        <a:pt x="10010" y="7850"/>
                        <a:pt x="7777" y="10082"/>
                        <a:pt x="4969" y="10082"/>
                      </a:cubicBezTo>
                      <a:cubicBezTo>
                        <a:pt x="2160" y="10082"/>
                        <a:pt x="0" y="7850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80" name="Freeform: Shape 1279">
                  <a:extLst>
                    <a:ext uri="{FF2B5EF4-FFF2-40B4-BE49-F238E27FC236}">
                      <a16:creationId xmlns:a16="http://schemas.microsoft.com/office/drawing/2014/main" id="{C1CF4FB5-1908-3254-C369-7FCA07A660F3}"/>
                    </a:ext>
                  </a:extLst>
                </p:cNvPr>
                <p:cNvSpPr/>
                <p:nvPr/>
              </p:nvSpPr>
              <p:spPr>
                <a:xfrm>
                  <a:off x="2747945" y="3371172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25"/>
                        <a:pt x="4897" y="0"/>
                        <a:pt x="10874" y="0"/>
                      </a:cubicBezTo>
                      <a:cubicBezTo>
                        <a:pt x="16851" y="0"/>
                        <a:pt x="21748" y="4825"/>
                        <a:pt x="21748" y="10874"/>
                      </a:cubicBezTo>
                      <a:cubicBezTo>
                        <a:pt x="21748" y="16923"/>
                        <a:pt x="16851" y="21748"/>
                        <a:pt x="10874" y="21748"/>
                      </a:cubicBezTo>
                      <a:cubicBezTo>
                        <a:pt x="4897" y="21748"/>
                        <a:pt x="0" y="16923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8" name="Graphic 6">
                <a:extLst>
                  <a:ext uri="{FF2B5EF4-FFF2-40B4-BE49-F238E27FC236}">
                    <a16:creationId xmlns:a16="http://schemas.microsoft.com/office/drawing/2014/main" id="{A8EABA2F-1757-4CC1-2D45-8E900699C8F9}"/>
                  </a:ext>
                </a:extLst>
              </p:cNvPr>
              <p:cNvGrpSpPr/>
              <p:nvPr/>
            </p:nvGrpSpPr>
            <p:grpSpPr>
              <a:xfrm>
                <a:off x="2781863" y="3377005"/>
                <a:ext cx="21748" cy="21748"/>
                <a:chOff x="2781863" y="3377005"/>
                <a:chExt cx="21748" cy="21748"/>
              </a:xfrm>
            </p:grpSpPr>
            <p:sp>
              <p:nvSpPr>
                <p:cNvPr id="1213" name="Freeform: Shape 1212">
                  <a:extLst>
                    <a:ext uri="{FF2B5EF4-FFF2-40B4-BE49-F238E27FC236}">
                      <a16:creationId xmlns:a16="http://schemas.microsoft.com/office/drawing/2014/main" id="{FABD144E-68A7-FF2F-2302-6D405DE086EA}"/>
                    </a:ext>
                  </a:extLst>
                </p:cNvPr>
                <p:cNvSpPr/>
                <p:nvPr/>
              </p:nvSpPr>
              <p:spPr>
                <a:xfrm>
                  <a:off x="2787697" y="3382910"/>
                  <a:ext cx="10010" cy="10009"/>
                </a:xfrm>
                <a:custGeom>
                  <a:avLst/>
                  <a:gdLst>
                    <a:gd name="connsiteX0" fmla="*/ 0 w 10010"/>
                    <a:gd name="connsiteY0" fmla="*/ 4969 h 10009"/>
                    <a:gd name="connsiteX1" fmla="*/ 4969 w 10010"/>
                    <a:gd name="connsiteY1" fmla="*/ 0 h 10009"/>
                    <a:gd name="connsiteX2" fmla="*/ 10010 w 10010"/>
                    <a:gd name="connsiteY2" fmla="*/ 4969 h 10009"/>
                    <a:gd name="connsiteX3" fmla="*/ 4969 w 10010"/>
                    <a:gd name="connsiteY3" fmla="*/ 10010 h 10009"/>
                    <a:gd name="connsiteX4" fmla="*/ 0 w 10010"/>
                    <a:gd name="connsiteY4" fmla="*/ 4969 h 10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10" h="10009">
                      <a:moveTo>
                        <a:pt x="0" y="4969"/>
                      </a:moveTo>
                      <a:cubicBezTo>
                        <a:pt x="0" y="2232"/>
                        <a:pt x="2232" y="0"/>
                        <a:pt x="4969" y="0"/>
                      </a:cubicBezTo>
                      <a:cubicBezTo>
                        <a:pt x="7706" y="0"/>
                        <a:pt x="10010" y="2232"/>
                        <a:pt x="10010" y="4969"/>
                      </a:cubicBezTo>
                      <a:cubicBezTo>
                        <a:pt x="10010" y="7706"/>
                        <a:pt x="7778" y="10010"/>
                        <a:pt x="4969" y="10010"/>
                      </a:cubicBezTo>
                      <a:cubicBezTo>
                        <a:pt x="2161" y="10010"/>
                        <a:pt x="0" y="7777"/>
                        <a:pt x="0" y="4969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4" name="Freeform: Shape 1213">
                  <a:extLst>
                    <a:ext uri="{FF2B5EF4-FFF2-40B4-BE49-F238E27FC236}">
                      <a16:creationId xmlns:a16="http://schemas.microsoft.com/office/drawing/2014/main" id="{29DB1A8A-249F-05A9-71B4-62D947B9A5E5}"/>
                    </a:ext>
                  </a:extLst>
                </p:cNvPr>
                <p:cNvSpPr/>
                <p:nvPr/>
              </p:nvSpPr>
              <p:spPr>
                <a:xfrm>
                  <a:off x="2781863" y="3377005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9" name="Graphic 6">
                <a:extLst>
                  <a:ext uri="{FF2B5EF4-FFF2-40B4-BE49-F238E27FC236}">
                    <a16:creationId xmlns:a16="http://schemas.microsoft.com/office/drawing/2014/main" id="{FB458A4C-F4C0-F5B2-8823-FB685F45F130}"/>
                  </a:ext>
                </a:extLst>
              </p:cNvPr>
              <p:cNvGrpSpPr/>
              <p:nvPr/>
            </p:nvGrpSpPr>
            <p:grpSpPr>
              <a:xfrm>
                <a:off x="2822119" y="3392704"/>
                <a:ext cx="21748" cy="21748"/>
                <a:chOff x="2822119" y="3392704"/>
                <a:chExt cx="21748" cy="21748"/>
              </a:xfrm>
            </p:grpSpPr>
            <p:sp>
              <p:nvSpPr>
                <p:cNvPr id="1211" name="Freeform: Shape 1210">
                  <a:extLst>
                    <a:ext uri="{FF2B5EF4-FFF2-40B4-BE49-F238E27FC236}">
                      <a16:creationId xmlns:a16="http://schemas.microsoft.com/office/drawing/2014/main" id="{6B58A30E-F7E9-493E-A9E2-1C9588AD6B68}"/>
                    </a:ext>
                  </a:extLst>
                </p:cNvPr>
                <p:cNvSpPr/>
                <p:nvPr/>
              </p:nvSpPr>
              <p:spPr>
                <a:xfrm>
                  <a:off x="2827952" y="3398537"/>
                  <a:ext cx="10082" cy="10010"/>
                </a:xfrm>
                <a:custGeom>
                  <a:avLst/>
                  <a:gdLst>
                    <a:gd name="connsiteX0" fmla="*/ 0 w 10082"/>
                    <a:gd name="connsiteY0" fmla="*/ 5041 h 10010"/>
                    <a:gd name="connsiteX1" fmla="*/ 5041 w 10082"/>
                    <a:gd name="connsiteY1" fmla="*/ 0 h 10010"/>
                    <a:gd name="connsiteX2" fmla="*/ 10082 w 10082"/>
                    <a:gd name="connsiteY2" fmla="*/ 5041 h 10010"/>
                    <a:gd name="connsiteX3" fmla="*/ 5041 w 10082"/>
                    <a:gd name="connsiteY3" fmla="*/ 10010 h 10010"/>
                    <a:gd name="connsiteX4" fmla="*/ 0 w 10082"/>
                    <a:gd name="connsiteY4" fmla="*/ 5041 h 10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2" h="10010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82" y="2232"/>
                        <a:pt x="10082" y="5041"/>
                      </a:cubicBezTo>
                      <a:cubicBezTo>
                        <a:pt x="10082" y="7850"/>
                        <a:pt x="7850" y="10010"/>
                        <a:pt x="5041" y="10010"/>
                      </a:cubicBezTo>
                      <a:cubicBezTo>
                        <a:pt x="2232" y="10010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2" name="Freeform: Shape 1211">
                  <a:extLst>
                    <a:ext uri="{FF2B5EF4-FFF2-40B4-BE49-F238E27FC236}">
                      <a16:creationId xmlns:a16="http://schemas.microsoft.com/office/drawing/2014/main" id="{C6191A32-2749-CB5F-F323-C5B7A7835CE2}"/>
                    </a:ext>
                  </a:extLst>
                </p:cNvPr>
                <p:cNvSpPr/>
                <p:nvPr/>
              </p:nvSpPr>
              <p:spPr>
                <a:xfrm>
                  <a:off x="2822119" y="3392704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E7DB4BD6-5D34-8E91-F0FF-BC59EA32FEEA}"/>
                  </a:ext>
                </a:extLst>
              </p:cNvPr>
              <p:cNvSpPr/>
              <p:nvPr/>
            </p:nvSpPr>
            <p:spPr>
              <a:xfrm>
                <a:off x="2547457" y="3500653"/>
                <a:ext cx="329969" cy="15266"/>
              </a:xfrm>
              <a:custGeom>
                <a:avLst/>
                <a:gdLst>
                  <a:gd name="connsiteX0" fmla="*/ 321327 w 329969"/>
                  <a:gd name="connsiteY0" fmla="*/ 15267 h 15266"/>
                  <a:gd name="connsiteX1" fmla="*/ 0 w 329969"/>
                  <a:gd name="connsiteY1" fmla="*/ 15267 h 15266"/>
                  <a:gd name="connsiteX2" fmla="*/ 8642 w 329969"/>
                  <a:gd name="connsiteY2" fmla="*/ 0 h 15266"/>
                  <a:gd name="connsiteX3" fmla="*/ 329969 w 329969"/>
                  <a:gd name="connsiteY3" fmla="*/ 0 h 15266"/>
                  <a:gd name="connsiteX4" fmla="*/ 321327 w 329969"/>
                  <a:gd name="connsiteY4" fmla="*/ 15267 h 1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969" h="15266">
                    <a:moveTo>
                      <a:pt x="321327" y="15267"/>
                    </a:moveTo>
                    <a:lnTo>
                      <a:pt x="0" y="15267"/>
                    </a:lnTo>
                    <a:lnTo>
                      <a:pt x="8642" y="0"/>
                    </a:lnTo>
                    <a:lnTo>
                      <a:pt x="329969" y="0"/>
                    </a:lnTo>
                    <a:lnTo>
                      <a:pt x="321327" y="15267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14C6E0A9-494C-BADF-4D9D-65404B1D9C39}"/>
                  </a:ext>
                </a:extLst>
              </p:cNvPr>
              <p:cNvSpPr/>
              <p:nvPr/>
            </p:nvSpPr>
            <p:spPr>
              <a:xfrm>
                <a:off x="2547457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B068E109-F6B2-720D-F1E4-2C78A6B8EF77}"/>
                  </a:ext>
                </a:extLst>
              </p:cNvPr>
              <p:cNvSpPr/>
              <p:nvPr/>
            </p:nvSpPr>
            <p:spPr>
              <a:xfrm>
                <a:off x="2562004" y="3500653"/>
                <a:ext cx="23116" cy="15194"/>
              </a:xfrm>
              <a:custGeom>
                <a:avLst/>
                <a:gdLst>
                  <a:gd name="connsiteX0" fmla="*/ 14403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03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1216299D-4966-BA64-FA51-2F4A5731D506}"/>
                  </a:ext>
                </a:extLst>
              </p:cNvPr>
              <p:cNvSpPr/>
              <p:nvPr/>
            </p:nvSpPr>
            <p:spPr>
              <a:xfrm>
                <a:off x="2576551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BDC2BEF2-D2EB-C949-6961-2861C098D62F}"/>
                  </a:ext>
                </a:extLst>
              </p:cNvPr>
              <p:cNvSpPr/>
              <p:nvPr/>
            </p:nvSpPr>
            <p:spPr>
              <a:xfrm>
                <a:off x="2591026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FEF2B84F-A59E-DFFC-7AF6-76E2CD3C20CB}"/>
                  </a:ext>
                </a:extLst>
              </p:cNvPr>
              <p:cNvSpPr/>
              <p:nvPr/>
            </p:nvSpPr>
            <p:spPr>
              <a:xfrm>
                <a:off x="2605573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69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69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A404BB2C-6B73-F3AC-FCDA-406E99970FA6}"/>
                  </a:ext>
                </a:extLst>
              </p:cNvPr>
              <p:cNvSpPr/>
              <p:nvPr/>
            </p:nvSpPr>
            <p:spPr>
              <a:xfrm>
                <a:off x="2620048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849EFC42-312E-3C87-4941-75BD68A41212}"/>
                  </a:ext>
                </a:extLst>
              </p:cNvPr>
              <p:cNvSpPr/>
              <p:nvPr/>
            </p:nvSpPr>
            <p:spPr>
              <a:xfrm>
                <a:off x="2634595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795023B8-5103-268E-B0AC-50A89D5979C0}"/>
                  </a:ext>
                </a:extLst>
              </p:cNvPr>
              <p:cNvSpPr/>
              <p:nvPr/>
            </p:nvSpPr>
            <p:spPr>
              <a:xfrm>
                <a:off x="2649069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AFCCEE3A-A2CC-AF02-3554-B9F948AC5D96}"/>
                  </a:ext>
                </a:extLst>
              </p:cNvPr>
              <p:cNvSpPr/>
              <p:nvPr/>
            </p:nvSpPr>
            <p:spPr>
              <a:xfrm>
                <a:off x="2663616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C019D350-21A1-4DB3-322E-6C6BA9C656CB}"/>
                  </a:ext>
                </a:extLst>
              </p:cNvPr>
              <p:cNvSpPr/>
              <p:nvPr/>
            </p:nvSpPr>
            <p:spPr>
              <a:xfrm>
                <a:off x="2678091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2EADAC82-51A5-E84D-77C8-66BCDBA41BA2}"/>
                  </a:ext>
                </a:extLst>
              </p:cNvPr>
              <p:cNvSpPr/>
              <p:nvPr/>
            </p:nvSpPr>
            <p:spPr>
              <a:xfrm>
                <a:off x="2692638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B75437E3-0942-01D8-6609-FBE1B7315385}"/>
                  </a:ext>
                </a:extLst>
              </p:cNvPr>
              <p:cNvSpPr/>
              <p:nvPr/>
            </p:nvSpPr>
            <p:spPr>
              <a:xfrm>
                <a:off x="2707185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5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5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4BA7F864-C27F-5D17-25FF-BA6F0A703337}"/>
                  </a:ext>
                </a:extLst>
              </p:cNvPr>
              <p:cNvSpPr/>
              <p:nvPr/>
            </p:nvSpPr>
            <p:spPr>
              <a:xfrm>
                <a:off x="2721660" y="3500653"/>
                <a:ext cx="23044" cy="15194"/>
              </a:xfrm>
              <a:custGeom>
                <a:avLst/>
                <a:gdLst>
                  <a:gd name="connsiteX0" fmla="*/ 14475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4 w 23044"/>
                  <a:gd name="connsiteY3" fmla="*/ 0 h 15194"/>
                  <a:gd name="connsiteX4" fmla="*/ 14475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4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AA44BFDA-10C8-9914-D203-561953401BDD}"/>
                  </a:ext>
                </a:extLst>
              </p:cNvPr>
              <p:cNvSpPr/>
              <p:nvPr/>
            </p:nvSpPr>
            <p:spPr>
              <a:xfrm>
                <a:off x="2736206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5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5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DC9E4C74-0D61-830C-D0C8-049C86FA1B2B}"/>
                  </a:ext>
                </a:extLst>
              </p:cNvPr>
              <p:cNvSpPr/>
              <p:nvPr/>
            </p:nvSpPr>
            <p:spPr>
              <a:xfrm>
                <a:off x="2750753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5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5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97E8ACE1-BC11-47D2-1633-17125C0BF4BA}"/>
                  </a:ext>
                </a:extLst>
              </p:cNvPr>
              <p:cNvSpPr/>
              <p:nvPr/>
            </p:nvSpPr>
            <p:spPr>
              <a:xfrm>
                <a:off x="2765228" y="3500653"/>
                <a:ext cx="23044" cy="15194"/>
              </a:xfrm>
              <a:custGeom>
                <a:avLst/>
                <a:gdLst>
                  <a:gd name="connsiteX0" fmla="*/ 14475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5 w 23044"/>
                  <a:gd name="connsiteY3" fmla="*/ 0 h 15194"/>
                  <a:gd name="connsiteX4" fmla="*/ 14475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5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601D29E2-DC4B-C150-957C-35671C2F7D17}"/>
                  </a:ext>
                </a:extLst>
              </p:cNvPr>
              <p:cNvSpPr/>
              <p:nvPr/>
            </p:nvSpPr>
            <p:spPr>
              <a:xfrm>
                <a:off x="2779703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3289FAB5-8C47-9A3D-8741-C893A5FFE24D}"/>
                  </a:ext>
                </a:extLst>
              </p:cNvPr>
              <p:cNvSpPr/>
              <p:nvPr/>
            </p:nvSpPr>
            <p:spPr>
              <a:xfrm>
                <a:off x="2794250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5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5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63FA91A2-FAA3-7EA1-129D-F2288154AF23}"/>
                  </a:ext>
                </a:extLst>
              </p:cNvPr>
              <p:cNvSpPr/>
              <p:nvPr/>
            </p:nvSpPr>
            <p:spPr>
              <a:xfrm>
                <a:off x="2808797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69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69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BAFFEC64-AE5F-AFB0-7C2C-FD85B454BA22}"/>
                  </a:ext>
                </a:extLst>
              </p:cNvPr>
              <p:cNvSpPr/>
              <p:nvPr/>
            </p:nvSpPr>
            <p:spPr>
              <a:xfrm>
                <a:off x="2823272" y="3500653"/>
                <a:ext cx="23044" cy="15194"/>
              </a:xfrm>
              <a:custGeom>
                <a:avLst/>
                <a:gdLst>
                  <a:gd name="connsiteX0" fmla="*/ 14475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5 w 23044"/>
                  <a:gd name="connsiteY3" fmla="*/ 0 h 15194"/>
                  <a:gd name="connsiteX4" fmla="*/ 14475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5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E2BE1C98-A6FE-89CC-9BD2-7303B2A900D5}"/>
                  </a:ext>
                </a:extLst>
              </p:cNvPr>
              <p:cNvSpPr/>
              <p:nvPr/>
            </p:nvSpPr>
            <p:spPr>
              <a:xfrm>
                <a:off x="2837746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F45A0A33-2593-9926-9887-86CCA58B03E9}"/>
                  </a:ext>
                </a:extLst>
              </p:cNvPr>
              <p:cNvSpPr/>
              <p:nvPr/>
            </p:nvSpPr>
            <p:spPr>
              <a:xfrm>
                <a:off x="2852293" y="3500653"/>
                <a:ext cx="23044" cy="15194"/>
              </a:xfrm>
              <a:custGeom>
                <a:avLst/>
                <a:gdLst>
                  <a:gd name="connsiteX0" fmla="*/ 14475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5 w 23044"/>
                  <a:gd name="connsiteY3" fmla="*/ 0 h 15194"/>
                  <a:gd name="connsiteX4" fmla="*/ 14475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5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F121E26A-86EB-0F17-52EB-A4FA6EC3DCB3}"/>
                  </a:ext>
                </a:extLst>
              </p:cNvPr>
              <p:cNvSpPr/>
              <p:nvPr/>
            </p:nvSpPr>
            <p:spPr>
              <a:xfrm>
                <a:off x="2892045" y="3364186"/>
                <a:ext cx="310741" cy="151157"/>
              </a:xfrm>
              <a:custGeom>
                <a:avLst/>
                <a:gdLst>
                  <a:gd name="connsiteX0" fmla="*/ 310597 w 310741"/>
                  <a:gd name="connsiteY0" fmla="*/ 55091 h 151157"/>
                  <a:gd name="connsiteX1" fmla="*/ 155407 w 310741"/>
                  <a:gd name="connsiteY1" fmla="*/ 0 h 151157"/>
                  <a:gd name="connsiteX2" fmla="*/ 216 w 310741"/>
                  <a:gd name="connsiteY2" fmla="*/ 55091 h 151157"/>
                  <a:gd name="connsiteX3" fmla="*/ 0 w 310741"/>
                  <a:gd name="connsiteY3" fmla="*/ 55091 h 151157"/>
                  <a:gd name="connsiteX4" fmla="*/ 0 w 310741"/>
                  <a:gd name="connsiteY4" fmla="*/ 151158 h 151157"/>
                  <a:gd name="connsiteX5" fmla="*/ 310741 w 310741"/>
                  <a:gd name="connsiteY5" fmla="*/ 151158 h 151157"/>
                  <a:gd name="connsiteX6" fmla="*/ 310741 w 310741"/>
                  <a:gd name="connsiteY6" fmla="*/ 55091 h 151157"/>
                  <a:gd name="connsiteX7" fmla="*/ 310525 w 310741"/>
                  <a:gd name="connsiteY7" fmla="*/ 55091 h 15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0741" h="151157">
                    <a:moveTo>
                      <a:pt x="310597" y="55091"/>
                    </a:moveTo>
                    <a:cubicBezTo>
                      <a:pt x="306636" y="24413"/>
                      <a:pt x="238727" y="0"/>
                      <a:pt x="155407" y="0"/>
                    </a:cubicBezTo>
                    <a:cubicBezTo>
                      <a:pt x="72086" y="0"/>
                      <a:pt x="4177" y="24413"/>
                      <a:pt x="216" y="55091"/>
                    </a:cubicBezTo>
                    <a:lnTo>
                      <a:pt x="0" y="55091"/>
                    </a:lnTo>
                    <a:lnTo>
                      <a:pt x="0" y="151158"/>
                    </a:lnTo>
                    <a:lnTo>
                      <a:pt x="310741" y="151158"/>
                    </a:lnTo>
                    <a:lnTo>
                      <a:pt x="310741" y="55091"/>
                    </a:lnTo>
                    <a:lnTo>
                      <a:pt x="310525" y="55091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DE8A04CD-46FC-1D27-7879-A1342AB3E136}"/>
                  </a:ext>
                </a:extLst>
              </p:cNvPr>
              <p:cNvSpPr/>
              <p:nvPr/>
            </p:nvSpPr>
            <p:spPr>
              <a:xfrm>
                <a:off x="2892045" y="3371244"/>
                <a:ext cx="313117" cy="144100"/>
              </a:xfrm>
              <a:custGeom>
                <a:avLst/>
                <a:gdLst>
                  <a:gd name="connsiteX0" fmla="*/ 310597 w 313117"/>
                  <a:gd name="connsiteY0" fmla="*/ 60276 h 144100"/>
                  <a:gd name="connsiteX1" fmla="*/ 155407 w 313117"/>
                  <a:gd name="connsiteY1" fmla="*/ 0 h 144100"/>
                  <a:gd name="connsiteX2" fmla="*/ 216 w 313117"/>
                  <a:gd name="connsiteY2" fmla="*/ 58403 h 144100"/>
                  <a:gd name="connsiteX3" fmla="*/ 0 w 313117"/>
                  <a:gd name="connsiteY3" fmla="*/ 56963 h 144100"/>
                  <a:gd name="connsiteX4" fmla="*/ 2376 w 313117"/>
                  <a:gd name="connsiteY4" fmla="*/ 144100 h 144100"/>
                  <a:gd name="connsiteX5" fmla="*/ 313118 w 313117"/>
                  <a:gd name="connsiteY5" fmla="*/ 144100 h 144100"/>
                  <a:gd name="connsiteX6" fmla="*/ 310741 w 313117"/>
                  <a:gd name="connsiteY6" fmla="*/ 60780 h 144100"/>
                  <a:gd name="connsiteX7" fmla="*/ 310525 w 313117"/>
                  <a:gd name="connsiteY7" fmla="*/ 60276 h 144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117" h="144100">
                    <a:moveTo>
                      <a:pt x="310597" y="60276"/>
                    </a:moveTo>
                    <a:cubicBezTo>
                      <a:pt x="306636" y="29598"/>
                      <a:pt x="238727" y="0"/>
                      <a:pt x="155407" y="0"/>
                    </a:cubicBezTo>
                    <a:cubicBezTo>
                      <a:pt x="72086" y="0"/>
                      <a:pt x="4177" y="27725"/>
                      <a:pt x="216" y="58403"/>
                    </a:cubicBezTo>
                    <a:lnTo>
                      <a:pt x="0" y="56963"/>
                    </a:lnTo>
                    <a:lnTo>
                      <a:pt x="2376" y="144100"/>
                    </a:lnTo>
                    <a:lnTo>
                      <a:pt x="313118" y="144100"/>
                    </a:lnTo>
                    <a:lnTo>
                      <a:pt x="310741" y="60780"/>
                    </a:lnTo>
                    <a:lnTo>
                      <a:pt x="310525" y="60276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02907BF1-1DCA-1571-9A28-2DA663E4FB62}"/>
                  </a:ext>
                </a:extLst>
              </p:cNvPr>
              <p:cNvSpPr/>
              <p:nvPr/>
            </p:nvSpPr>
            <p:spPr>
              <a:xfrm>
                <a:off x="2892045" y="3387519"/>
                <a:ext cx="313117" cy="109533"/>
              </a:xfrm>
              <a:custGeom>
                <a:avLst/>
                <a:gdLst>
                  <a:gd name="connsiteX0" fmla="*/ 310597 w 313117"/>
                  <a:gd name="connsiteY0" fmla="*/ 61932 h 109533"/>
                  <a:gd name="connsiteX1" fmla="*/ 156127 w 313117"/>
                  <a:gd name="connsiteY1" fmla="*/ 0 h 109533"/>
                  <a:gd name="connsiteX2" fmla="*/ 216 w 313117"/>
                  <a:gd name="connsiteY2" fmla="*/ 61932 h 109533"/>
                  <a:gd name="connsiteX3" fmla="*/ 0 w 313117"/>
                  <a:gd name="connsiteY3" fmla="*/ 61932 h 109533"/>
                  <a:gd name="connsiteX4" fmla="*/ 2376 w 313117"/>
                  <a:gd name="connsiteY4" fmla="*/ 109534 h 109533"/>
                  <a:gd name="connsiteX5" fmla="*/ 313118 w 313117"/>
                  <a:gd name="connsiteY5" fmla="*/ 109534 h 109533"/>
                  <a:gd name="connsiteX6" fmla="*/ 310741 w 313117"/>
                  <a:gd name="connsiteY6" fmla="*/ 61932 h 109533"/>
                  <a:gd name="connsiteX7" fmla="*/ 310525 w 313117"/>
                  <a:gd name="connsiteY7" fmla="*/ 61932 h 109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117" h="109533">
                    <a:moveTo>
                      <a:pt x="310597" y="61932"/>
                    </a:moveTo>
                    <a:cubicBezTo>
                      <a:pt x="306636" y="31254"/>
                      <a:pt x="239447" y="0"/>
                      <a:pt x="156127" y="0"/>
                    </a:cubicBezTo>
                    <a:cubicBezTo>
                      <a:pt x="72806" y="0"/>
                      <a:pt x="4177" y="31254"/>
                      <a:pt x="216" y="61932"/>
                    </a:cubicBezTo>
                    <a:lnTo>
                      <a:pt x="0" y="61932"/>
                    </a:lnTo>
                    <a:lnTo>
                      <a:pt x="2376" y="109534"/>
                    </a:lnTo>
                    <a:lnTo>
                      <a:pt x="313118" y="109534"/>
                    </a:lnTo>
                    <a:lnTo>
                      <a:pt x="310741" y="61932"/>
                    </a:lnTo>
                    <a:lnTo>
                      <a:pt x="310525" y="61932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A4E2AC70-9D2E-1384-C635-49F48164A664}"/>
                  </a:ext>
                </a:extLst>
              </p:cNvPr>
              <p:cNvSpPr/>
              <p:nvPr/>
            </p:nvSpPr>
            <p:spPr>
              <a:xfrm>
                <a:off x="2892045" y="3393640"/>
                <a:ext cx="313117" cy="109461"/>
              </a:xfrm>
              <a:custGeom>
                <a:avLst/>
                <a:gdLst>
                  <a:gd name="connsiteX0" fmla="*/ 310597 w 313117"/>
                  <a:gd name="connsiteY0" fmla="*/ 61932 h 109461"/>
                  <a:gd name="connsiteX1" fmla="*/ 156127 w 313117"/>
                  <a:gd name="connsiteY1" fmla="*/ 0 h 109461"/>
                  <a:gd name="connsiteX2" fmla="*/ 216 w 313117"/>
                  <a:gd name="connsiteY2" fmla="*/ 61932 h 109461"/>
                  <a:gd name="connsiteX3" fmla="*/ 0 w 313117"/>
                  <a:gd name="connsiteY3" fmla="*/ 61932 h 109461"/>
                  <a:gd name="connsiteX4" fmla="*/ 2376 w 313117"/>
                  <a:gd name="connsiteY4" fmla="*/ 109462 h 109461"/>
                  <a:gd name="connsiteX5" fmla="*/ 313118 w 313117"/>
                  <a:gd name="connsiteY5" fmla="*/ 109462 h 109461"/>
                  <a:gd name="connsiteX6" fmla="*/ 310741 w 313117"/>
                  <a:gd name="connsiteY6" fmla="*/ 61932 h 109461"/>
                  <a:gd name="connsiteX7" fmla="*/ 310525 w 313117"/>
                  <a:gd name="connsiteY7" fmla="*/ 61932 h 109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117" h="109461">
                    <a:moveTo>
                      <a:pt x="310597" y="61932"/>
                    </a:moveTo>
                    <a:cubicBezTo>
                      <a:pt x="306636" y="31254"/>
                      <a:pt x="239447" y="0"/>
                      <a:pt x="156127" y="0"/>
                    </a:cubicBezTo>
                    <a:cubicBezTo>
                      <a:pt x="72806" y="0"/>
                      <a:pt x="4177" y="31254"/>
                      <a:pt x="216" y="61932"/>
                    </a:cubicBezTo>
                    <a:lnTo>
                      <a:pt x="0" y="61932"/>
                    </a:lnTo>
                    <a:lnTo>
                      <a:pt x="2376" y="109462"/>
                    </a:lnTo>
                    <a:lnTo>
                      <a:pt x="313118" y="109462"/>
                    </a:lnTo>
                    <a:lnTo>
                      <a:pt x="310741" y="61932"/>
                    </a:lnTo>
                    <a:lnTo>
                      <a:pt x="310525" y="61932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98" name="Graphic 6">
                <a:extLst>
                  <a:ext uri="{FF2B5EF4-FFF2-40B4-BE49-F238E27FC236}">
                    <a16:creationId xmlns:a16="http://schemas.microsoft.com/office/drawing/2014/main" id="{574D5AD9-D36F-F2C0-C056-35CED459B0E4}"/>
                  </a:ext>
                </a:extLst>
              </p:cNvPr>
              <p:cNvGrpSpPr/>
              <p:nvPr/>
            </p:nvGrpSpPr>
            <p:grpSpPr>
              <a:xfrm>
                <a:off x="2915450" y="3394792"/>
                <a:ext cx="21748" cy="21748"/>
                <a:chOff x="2915450" y="3394792"/>
                <a:chExt cx="21748" cy="21748"/>
              </a:xfrm>
            </p:grpSpPr>
            <p:sp>
              <p:nvSpPr>
                <p:cNvPr id="1209" name="Freeform: Shape 1208">
                  <a:extLst>
                    <a:ext uri="{FF2B5EF4-FFF2-40B4-BE49-F238E27FC236}">
                      <a16:creationId xmlns:a16="http://schemas.microsoft.com/office/drawing/2014/main" id="{29B82EA2-1C9C-71CF-F71F-C9FFFEDA0E6F}"/>
                    </a:ext>
                  </a:extLst>
                </p:cNvPr>
                <p:cNvSpPr/>
                <p:nvPr/>
              </p:nvSpPr>
              <p:spPr>
                <a:xfrm>
                  <a:off x="2921283" y="3400625"/>
                  <a:ext cx="10009" cy="10081"/>
                </a:xfrm>
                <a:custGeom>
                  <a:avLst/>
                  <a:gdLst>
                    <a:gd name="connsiteX0" fmla="*/ 0 w 10009"/>
                    <a:gd name="connsiteY0" fmla="*/ 5041 h 10081"/>
                    <a:gd name="connsiteX1" fmla="*/ 5041 w 10009"/>
                    <a:gd name="connsiteY1" fmla="*/ 0 h 10081"/>
                    <a:gd name="connsiteX2" fmla="*/ 10010 w 10009"/>
                    <a:gd name="connsiteY2" fmla="*/ 5041 h 10081"/>
                    <a:gd name="connsiteX3" fmla="*/ 5041 w 10009"/>
                    <a:gd name="connsiteY3" fmla="*/ 10082 h 10081"/>
                    <a:gd name="connsiteX4" fmla="*/ 0 w 10009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09" h="10081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10" y="2232"/>
                        <a:pt x="10010" y="5041"/>
                      </a:cubicBezTo>
                      <a:cubicBezTo>
                        <a:pt x="10010" y="7850"/>
                        <a:pt x="7777" y="10082"/>
                        <a:pt x="5041" y="10082"/>
                      </a:cubicBezTo>
                      <a:cubicBezTo>
                        <a:pt x="2304" y="10082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0" name="Freeform: Shape 1209">
                  <a:extLst>
                    <a:ext uri="{FF2B5EF4-FFF2-40B4-BE49-F238E27FC236}">
                      <a16:creationId xmlns:a16="http://schemas.microsoft.com/office/drawing/2014/main" id="{C1B7B137-B49D-5103-E6B2-57E30699CBC4}"/>
                    </a:ext>
                  </a:extLst>
                </p:cNvPr>
                <p:cNvSpPr/>
                <p:nvPr/>
              </p:nvSpPr>
              <p:spPr>
                <a:xfrm>
                  <a:off x="2915450" y="3394792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99" name="Graphic 6">
                <a:extLst>
                  <a:ext uri="{FF2B5EF4-FFF2-40B4-BE49-F238E27FC236}">
                    <a16:creationId xmlns:a16="http://schemas.microsoft.com/office/drawing/2014/main" id="{A20044B3-0F87-CD37-CE7E-0203A9252784}"/>
                  </a:ext>
                </a:extLst>
              </p:cNvPr>
              <p:cNvGrpSpPr/>
              <p:nvPr/>
            </p:nvGrpSpPr>
            <p:grpSpPr>
              <a:xfrm>
                <a:off x="2945120" y="3381038"/>
                <a:ext cx="21748" cy="21748"/>
                <a:chOff x="2945120" y="3381038"/>
                <a:chExt cx="21748" cy="21748"/>
              </a:xfrm>
            </p:grpSpPr>
            <p:sp>
              <p:nvSpPr>
                <p:cNvPr id="1148" name="Freeform: Shape 1147">
                  <a:extLst>
                    <a:ext uri="{FF2B5EF4-FFF2-40B4-BE49-F238E27FC236}">
                      <a16:creationId xmlns:a16="http://schemas.microsoft.com/office/drawing/2014/main" id="{65FD4799-3C63-0F22-395B-89C4F5F01AE7}"/>
                    </a:ext>
                  </a:extLst>
                </p:cNvPr>
                <p:cNvSpPr/>
                <p:nvPr/>
              </p:nvSpPr>
              <p:spPr>
                <a:xfrm>
                  <a:off x="2950953" y="3386871"/>
                  <a:ext cx="10081" cy="10081"/>
                </a:xfrm>
                <a:custGeom>
                  <a:avLst/>
                  <a:gdLst>
                    <a:gd name="connsiteX0" fmla="*/ 0 w 10081"/>
                    <a:gd name="connsiteY0" fmla="*/ 5041 h 10081"/>
                    <a:gd name="connsiteX1" fmla="*/ 5041 w 10081"/>
                    <a:gd name="connsiteY1" fmla="*/ 0 h 10081"/>
                    <a:gd name="connsiteX2" fmla="*/ 10082 w 10081"/>
                    <a:gd name="connsiteY2" fmla="*/ 5041 h 10081"/>
                    <a:gd name="connsiteX3" fmla="*/ 5041 w 10081"/>
                    <a:gd name="connsiteY3" fmla="*/ 10082 h 10081"/>
                    <a:gd name="connsiteX4" fmla="*/ 0 w 10081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81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82" y="2232"/>
                        <a:pt x="10082" y="5041"/>
                      </a:cubicBezTo>
                      <a:cubicBezTo>
                        <a:pt x="10082" y="7850"/>
                        <a:pt x="7850" y="10082"/>
                        <a:pt x="5041" y="10082"/>
                      </a:cubicBezTo>
                      <a:cubicBezTo>
                        <a:pt x="2232" y="10082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1" name="Freeform: Shape 1190">
                  <a:extLst>
                    <a:ext uri="{FF2B5EF4-FFF2-40B4-BE49-F238E27FC236}">
                      <a16:creationId xmlns:a16="http://schemas.microsoft.com/office/drawing/2014/main" id="{E91EB597-D703-EA1E-3197-7FCAA365A6EF}"/>
                    </a:ext>
                  </a:extLst>
                </p:cNvPr>
                <p:cNvSpPr/>
                <p:nvPr/>
              </p:nvSpPr>
              <p:spPr>
                <a:xfrm>
                  <a:off x="2945120" y="3381038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923" y="21748"/>
                        <a:pt x="10874" y="21748"/>
                      </a:cubicBezTo>
                      <a:cubicBezTo>
                        <a:pt x="4825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00" name="Graphic 6">
                <a:extLst>
                  <a:ext uri="{FF2B5EF4-FFF2-40B4-BE49-F238E27FC236}">
                    <a16:creationId xmlns:a16="http://schemas.microsoft.com/office/drawing/2014/main" id="{E87BC728-34D7-13A0-1D43-B2D1BCDF32E4}"/>
                  </a:ext>
                </a:extLst>
              </p:cNvPr>
              <p:cNvGrpSpPr/>
              <p:nvPr/>
            </p:nvGrpSpPr>
            <p:grpSpPr>
              <a:xfrm>
                <a:off x="2977598" y="3373260"/>
                <a:ext cx="21748" cy="21748"/>
                <a:chOff x="2977598" y="3373260"/>
                <a:chExt cx="21748" cy="21748"/>
              </a:xfrm>
            </p:grpSpPr>
            <p:sp>
              <p:nvSpPr>
                <p:cNvPr id="1146" name="Freeform: Shape 1145">
                  <a:extLst>
                    <a:ext uri="{FF2B5EF4-FFF2-40B4-BE49-F238E27FC236}">
                      <a16:creationId xmlns:a16="http://schemas.microsoft.com/office/drawing/2014/main" id="{C1EC4D09-A35D-4B44-7B38-A03B60D019DC}"/>
                    </a:ext>
                  </a:extLst>
                </p:cNvPr>
                <p:cNvSpPr/>
                <p:nvPr/>
              </p:nvSpPr>
              <p:spPr>
                <a:xfrm>
                  <a:off x="2983431" y="3379093"/>
                  <a:ext cx="10009" cy="10081"/>
                </a:xfrm>
                <a:custGeom>
                  <a:avLst/>
                  <a:gdLst>
                    <a:gd name="connsiteX0" fmla="*/ 0 w 10009"/>
                    <a:gd name="connsiteY0" fmla="*/ 5041 h 10081"/>
                    <a:gd name="connsiteX1" fmla="*/ 4969 w 10009"/>
                    <a:gd name="connsiteY1" fmla="*/ 0 h 10081"/>
                    <a:gd name="connsiteX2" fmla="*/ 10010 w 10009"/>
                    <a:gd name="connsiteY2" fmla="*/ 5041 h 10081"/>
                    <a:gd name="connsiteX3" fmla="*/ 4969 w 10009"/>
                    <a:gd name="connsiteY3" fmla="*/ 10082 h 10081"/>
                    <a:gd name="connsiteX4" fmla="*/ 0 w 10009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09" h="10081">
                      <a:moveTo>
                        <a:pt x="0" y="5041"/>
                      </a:moveTo>
                      <a:cubicBezTo>
                        <a:pt x="0" y="2305"/>
                        <a:pt x="2232" y="0"/>
                        <a:pt x="4969" y="0"/>
                      </a:cubicBezTo>
                      <a:cubicBezTo>
                        <a:pt x="7705" y="0"/>
                        <a:pt x="10010" y="2305"/>
                        <a:pt x="10010" y="5041"/>
                      </a:cubicBezTo>
                      <a:cubicBezTo>
                        <a:pt x="10010" y="7777"/>
                        <a:pt x="7777" y="10082"/>
                        <a:pt x="4969" y="10082"/>
                      </a:cubicBezTo>
                      <a:cubicBezTo>
                        <a:pt x="2160" y="10082"/>
                        <a:pt x="0" y="7850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7" name="Freeform: Shape 1146">
                  <a:extLst>
                    <a:ext uri="{FF2B5EF4-FFF2-40B4-BE49-F238E27FC236}">
                      <a16:creationId xmlns:a16="http://schemas.microsoft.com/office/drawing/2014/main" id="{F31C5896-69D9-7515-7B91-E8973D2DE59A}"/>
                    </a:ext>
                  </a:extLst>
                </p:cNvPr>
                <p:cNvSpPr/>
                <p:nvPr/>
              </p:nvSpPr>
              <p:spPr>
                <a:xfrm>
                  <a:off x="2977598" y="3373260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25"/>
                        <a:pt x="4897" y="0"/>
                        <a:pt x="10874" y="0"/>
                      </a:cubicBezTo>
                      <a:cubicBezTo>
                        <a:pt x="16852" y="0"/>
                        <a:pt x="21748" y="4825"/>
                        <a:pt x="21748" y="10874"/>
                      </a:cubicBezTo>
                      <a:cubicBezTo>
                        <a:pt x="21748" y="16923"/>
                        <a:pt x="16852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01" name="Graphic 6">
                <a:extLst>
                  <a:ext uri="{FF2B5EF4-FFF2-40B4-BE49-F238E27FC236}">
                    <a16:creationId xmlns:a16="http://schemas.microsoft.com/office/drawing/2014/main" id="{F4B569FC-B157-ECD1-DCD0-00864A66B77F}"/>
                  </a:ext>
                </a:extLst>
              </p:cNvPr>
              <p:cNvGrpSpPr/>
              <p:nvPr/>
            </p:nvGrpSpPr>
            <p:grpSpPr>
              <a:xfrm>
                <a:off x="3010076" y="3369731"/>
                <a:ext cx="21748" cy="21676"/>
                <a:chOff x="3010076" y="3369731"/>
                <a:chExt cx="21748" cy="21676"/>
              </a:xfrm>
            </p:grpSpPr>
            <p:sp>
              <p:nvSpPr>
                <p:cNvPr id="1144" name="Freeform: Shape 1143">
                  <a:extLst>
                    <a:ext uri="{FF2B5EF4-FFF2-40B4-BE49-F238E27FC236}">
                      <a16:creationId xmlns:a16="http://schemas.microsoft.com/office/drawing/2014/main" id="{53023472-7708-9342-D612-9964419946AF}"/>
                    </a:ext>
                  </a:extLst>
                </p:cNvPr>
                <p:cNvSpPr/>
                <p:nvPr/>
              </p:nvSpPr>
              <p:spPr>
                <a:xfrm>
                  <a:off x="3015909" y="3375564"/>
                  <a:ext cx="10081" cy="10010"/>
                </a:xfrm>
                <a:custGeom>
                  <a:avLst/>
                  <a:gdLst>
                    <a:gd name="connsiteX0" fmla="*/ 0 w 10081"/>
                    <a:gd name="connsiteY0" fmla="*/ 5041 h 10010"/>
                    <a:gd name="connsiteX1" fmla="*/ 5041 w 10081"/>
                    <a:gd name="connsiteY1" fmla="*/ 0 h 10010"/>
                    <a:gd name="connsiteX2" fmla="*/ 10082 w 10081"/>
                    <a:gd name="connsiteY2" fmla="*/ 5041 h 10010"/>
                    <a:gd name="connsiteX3" fmla="*/ 5041 w 10081"/>
                    <a:gd name="connsiteY3" fmla="*/ 10010 h 10010"/>
                    <a:gd name="connsiteX4" fmla="*/ 0 w 10081"/>
                    <a:gd name="connsiteY4" fmla="*/ 5041 h 10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10">
                      <a:moveTo>
                        <a:pt x="0" y="5041"/>
                      </a:moveTo>
                      <a:cubicBezTo>
                        <a:pt x="0" y="2233"/>
                        <a:pt x="2232" y="0"/>
                        <a:pt x="5041" y="0"/>
                      </a:cubicBezTo>
                      <a:cubicBezTo>
                        <a:pt x="7850" y="0"/>
                        <a:pt x="10082" y="2233"/>
                        <a:pt x="10082" y="5041"/>
                      </a:cubicBezTo>
                      <a:cubicBezTo>
                        <a:pt x="10082" y="7850"/>
                        <a:pt x="7850" y="10010"/>
                        <a:pt x="5041" y="10010"/>
                      </a:cubicBezTo>
                      <a:cubicBezTo>
                        <a:pt x="2232" y="10010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5" name="Freeform: Shape 1144">
                  <a:extLst>
                    <a:ext uri="{FF2B5EF4-FFF2-40B4-BE49-F238E27FC236}">
                      <a16:creationId xmlns:a16="http://schemas.microsoft.com/office/drawing/2014/main" id="{52DA8FF3-45D9-5AC0-1021-BB4A522AD6E9}"/>
                    </a:ext>
                  </a:extLst>
                </p:cNvPr>
                <p:cNvSpPr/>
                <p:nvPr/>
              </p:nvSpPr>
              <p:spPr>
                <a:xfrm>
                  <a:off x="3010076" y="3369731"/>
                  <a:ext cx="21748" cy="21676"/>
                </a:xfrm>
                <a:custGeom>
                  <a:avLst/>
                  <a:gdLst>
                    <a:gd name="connsiteX0" fmla="*/ 0 w 21748"/>
                    <a:gd name="connsiteY0" fmla="*/ 10874 h 21676"/>
                    <a:gd name="connsiteX1" fmla="*/ 10874 w 21748"/>
                    <a:gd name="connsiteY1" fmla="*/ 0 h 21676"/>
                    <a:gd name="connsiteX2" fmla="*/ 21748 w 21748"/>
                    <a:gd name="connsiteY2" fmla="*/ 10874 h 21676"/>
                    <a:gd name="connsiteX3" fmla="*/ 10874 w 21748"/>
                    <a:gd name="connsiteY3" fmla="*/ 21676 h 21676"/>
                    <a:gd name="connsiteX4" fmla="*/ 0 w 21748"/>
                    <a:gd name="connsiteY4" fmla="*/ 10874 h 2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676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851" y="21676"/>
                        <a:pt x="10874" y="21676"/>
                      </a:cubicBezTo>
                      <a:cubicBezTo>
                        <a:pt x="4897" y="21676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02" name="Graphic 6">
                <a:extLst>
                  <a:ext uri="{FF2B5EF4-FFF2-40B4-BE49-F238E27FC236}">
                    <a16:creationId xmlns:a16="http://schemas.microsoft.com/office/drawing/2014/main" id="{D6597BC9-7484-BBB5-E328-943CD300D1A1}"/>
                  </a:ext>
                </a:extLst>
              </p:cNvPr>
              <p:cNvGrpSpPr/>
              <p:nvPr/>
            </p:nvGrpSpPr>
            <p:grpSpPr>
              <a:xfrm>
                <a:off x="3043995" y="3367931"/>
                <a:ext cx="21748" cy="21748"/>
                <a:chOff x="3043995" y="3367931"/>
                <a:chExt cx="21748" cy="21748"/>
              </a:xfrm>
            </p:grpSpPr>
            <p:sp>
              <p:nvSpPr>
                <p:cNvPr id="1142" name="Freeform: Shape 1141">
                  <a:extLst>
                    <a:ext uri="{FF2B5EF4-FFF2-40B4-BE49-F238E27FC236}">
                      <a16:creationId xmlns:a16="http://schemas.microsoft.com/office/drawing/2014/main" id="{1030583D-7D55-1827-B4D9-7269BF847959}"/>
                    </a:ext>
                  </a:extLst>
                </p:cNvPr>
                <p:cNvSpPr/>
                <p:nvPr/>
              </p:nvSpPr>
              <p:spPr>
                <a:xfrm>
                  <a:off x="3049828" y="3373764"/>
                  <a:ext cx="10082" cy="10082"/>
                </a:xfrm>
                <a:custGeom>
                  <a:avLst/>
                  <a:gdLst>
                    <a:gd name="connsiteX0" fmla="*/ 0 w 10082"/>
                    <a:gd name="connsiteY0" fmla="*/ 5041 h 10082"/>
                    <a:gd name="connsiteX1" fmla="*/ 5041 w 10082"/>
                    <a:gd name="connsiteY1" fmla="*/ 0 h 10082"/>
                    <a:gd name="connsiteX2" fmla="*/ 10082 w 10082"/>
                    <a:gd name="connsiteY2" fmla="*/ 5041 h 10082"/>
                    <a:gd name="connsiteX3" fmla="*/ 5041 w 10082"/>
                    <a:gd name="connsiteY3" fmla="*/ 10082 h 10082"/>
                    <a:gd name="connsiteX4" fmla="*/ 0 w 10082"/>
                    <a:gd name="connsiteY4" fmla="*/ 5041 h 10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2" h="10082">
                      <a:moveTo>
                        <a:pt x="0" y="5041"/>
                      </a:moveTo>
                      <a:cubicBezTo>
                        <a:pt x="0" y="2305"/>
                        <a:pt x="2233" y="0"/>
                        <a:pt x="5041" y="0"/>
                      </a:cubicBezTo>
                      <a:cubicBezTo>
                        <a:pt x="7850" y="0"/>
                        <a:pt x="10082" y="2233"/>
                        <a:pt x="10082" y="5041"/>
                      </a:cubicBezTo>
                      <a:cubicBezTo>
                        <a:pt x="10082" y="7850"/>
                        <a:pt x="7850" y="10082"/>
                        <a:pt x="5041" y="10082"/>
                      </a:cubicBezTo>
                      <a:cubicBezTo>
                        <a:pt x="2233" y="10082"/>
                        <a:pt x="0" y="7850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3" name="Freeform: Shape 1142">
                  <a:extLst>
                    <a:ext uri="{FF2B5EF4-FFF2-40B4-BE49-F238E27FC236}">
                      <a16:creationId xmlns:a16="http://schemas.microsoft.com/office/drawing/2014/main" id="{7E301D60-4172-1D98-32BA-F3AAF6D628D8}"/>
                    </a:ext>
                  </a:extLst>
                </p:cNvPr>
                <p:cNvSpPr/>
                <p:nvPr/>
              </p:nvSpPr>
              <p:spPr>
                <a:xfrm>
                  <a:off x="3043995" y="3367931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2" y="0"/>
                        <a:pt x="21748" y="4897"/>
                        <a:pt x="21748" y="10874"/>
                      </a:cubicBezTo>
                      <a:cubicBezTo>
                        <a:pt x="21748" y="16851"/>
                        <a:pt x="16923" y="21748"/>
                        <a:pt x="10874" y="21748"/>
                      </a:cubicBezTo>
                      <a:cubicBezTo>
                        <a:pt x="4825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03" name="Graphic 6">
                <a:extLst>
                  <a:ext uri="{FF2B5EF4-FFF2-40B4-BE49-F238E27FC236}">
                    <a16:creationId xmlns:a16="http://schemas.microsoft.com/office/drawing/2014/main" id="{62C4D2BB-33B0-F56B-3078-E3D3C4671991}"/>
                  </a:ext>
                </a:extLst>
              </p:cNvPr>
              <p:cNvGrpSpPr/>
              <p:nvPr/>
            </p:nvGrpSpPr>
            <p:grpSpPr>
              <a:xfrm>
                <a:off x="3081082" y="3371172"/>
                <a:ext cx="21748" cy="21748"/>
                <a:chOff x="3081082" y="3371172"/>
                <a:chExt cx="21748" cy="21748"/>
              </a:xfrm>
            </p:grpSpPr>
            <p:sp>
              <p:nvSpPr>
                <p:cNvPr id="1140" name="Freeform: Shape 1139">
                  <a:extLst>
                    <a:ext uri="{FF2B5EF4-FFF2-40B4-BE49-F238E27FC236}">
                      <a16:creationId xmlns:a16="http://schemas.microsoft.com/office/drawing/2014/main" id="{D699DF41-786A-D56D-08CE-48EFE05B3C31}"/>
                    </a:ext>
                  </a:extLst>
                </p:cNvPr>
                <p:cNvSpPr/>
                <p:nvPr/>
              </p:nvSpPr>
              <p:spPr>
                <a:xfrm>
                  <a:off x="3086916" y="3377005"/>
                  <a:ext cx="10081" cy="10081"/>
                </a:xfrm>
                <a:custGeom>
                  <a:avLst/>
                  <a:gdLst>
                    <a:gd name="connsiteX0" fmla="*/ 0 w 10081"/>
                    <a:gd name="connsiteY0" fmla="*/ 5041 h 10081"/>
                    <a:gd name="connsiteX1" fmla="*/ 5041 w 10081"/>
                    <a:gd name="connsiteY1" fmla="*/ 0 h 10081"/>
                    <a:gd name="connsiteX2" fmla="*/ 10082 w 10081"/>
                    <a:gd name="connsiteY2" fmla="*/ 5041 h 10081"/>
                    <a:gd name="connsiteX3" fmla="*/ 5041 w 10081"/>
                    <a:gd name="connsiteY3" fmla="*/ 10082 h 10081"/>
                    <a:gd name="connsiteX4" fmla="*/ 0 w 10081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81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82" y="2232"/>
                        <a:pt x="10082" y="5041"/>
                      </a:cubicBezTo>
                      <a:cubicBezTo>
                        <a:pt x="10082" y="7850"/>
                        <a:pt x="7850" y="10082"/>
                        <a:pt x="5041" y="10082"/>
                      </a:cubicBezTo>
                      <a:cubicBezTo>
                        <a:pt x="2232" y="10082"/>
                        <a:pt x="0" y="7850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1" name="Freeform: Shape 1140">
                  <a:extLst>
                    <a:ext uri="{FF2B5EF4-FFF2-40B4-BE49-F238E27FC236}">
                      <a16:creationId xmlns:a16="http://schemas.microsoft.com/office/drawing/2014/main" id="{50F92ED4-924C-4904-C980-2665D5F4CC7F}"/>
                    </a:ext>
                  </a:extLst>
                </p:cNvPr>
                <p:cNvSpPr/>
                <p:nvPr/>
              </p:nvSpPr>
              <p:spPr>
                <a:xfrm>
                  <a:off x="3081082" y="3371172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25"/>
                        <a:pt x="4897" y="0"/>
                        <a:pt x="10874" y="0"/>
                      </a:cubicBezTo>
                      <a:cubicBezTo>
                        <a:pt x="16851" y="0"/>
                        <a:pt x="21748" y="4825"/>
                        <a:pt x="21748" y="10874"/>
                      </a:cubicBezTo>
                      <a:cubicBezTo>
                        <a:pt x="21748" y="16923"/>
                        <a:pt x="16851" y="21748"/>
                        <a:pt x="10874" y="21748"/>
                      </a:cubicBezTo>
                      <a:cubicBezTo>
                        <a:pt x="4897" y="21748"/>
                        <a:pt x="0" y="16923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04" name="Graphic 6">
                <a:extLst>
                  <a:ext uri="{FF2B5EF4-FFF2-40B4-BE49-F238E27FC236}">
                    <a16:creationId xmlns:a16="http://schemas.microsoft.com/office/drawing/2014/main" id="{61F8201E-9B39-3FC0-E85C-CAE50294C8A0}"/>
                  </a:ext>
                </a:extLst>
              </p:cNvPr>
              <p:cNvGrpSpPr/>
              <p:nvPr/>
            </p:nvGrpSpPr>
            <p:grpSpPr>
              <a:xfrm>
                <a:off x="3115001" y="3377005"/>
                <a:ext cx="21748" cy="21748"/>
                <a:chOff x="3115001" y="3377005"/>
                <a:chExt cx="21748" cy="21748"/>
              </a:xfrm>
            </p:grpSpPr>
            <p:sp>
              <p:nvSpPr>
                <p:cNvPr id="1138" name="Freeform: Shape 1137">
                  <a:extLst>
                    <a:ext uri="{FF2B5EF4-FFF2-40B4-BE49-F238E27FC236}">
                      <a16:creationId xmlns:a16="http://schemas.microsoft.com/office/drawing/2014/main" id="{E9E888C4-82C3-21B7-637C-21AB3581CE24}"/>
                    </a:ext>
                  </a:extLst>
                </p:cNvPr>
                <p:cNvSpPr/>
                <p:nvPr/>
              </p:nvSpPr>
              <p:spPr>
                <a:xfrm>
                  <a:off x="3120834" y="3382910"/>
                  <a:ext cx="10081" cy="10009"/>
                </a:xfrm>
                <a:custGeom>
                  <a:avLst/>
                  <a:gdLst>
                    <a:gd name="connsiteX0" fmla="*/ 0 w 10081"/>
                    <a:gd name="connsiteY0" fmla="*/ 4969 h 10009"/>
                    <a:gd name="connsiteX1" fmla="*/ 5041 w 10081"/>
                    <a:gd name="connsiteY1" fmla="*/ 0 h 10009"/>
                    <a:gd name="connsiteX2" fmla="*/ 10082 w 10081"/>
                    <a:gd name="connsiteY2" fmla="*/ 4969 h 10009"/>
                    <a:gd name="connsiteX3" fmla="*/ 5041 w 10081"/>
                    <a:gd name="connsiteY3" fmla="*/ 10010 h 10009"/>
                    <a:gd name="connsiteX4" fmla="*/ 0 w 10081"/>
                    <a:gd name="connsiteY4" fmla="*/ 4969 h 10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09">
                      <a:moveTo>
                        <a:pt x="0" y="4969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82" y="2232"/>
                        <a:pt x="10082" y="4969"/>
                      </a:cubicBezTo>
                      <a:cubicBezTo>
                        <a:pt x="10082" y="7706"/>
                        <a:pt x="7850" y="10010"/>
                        <a:pt x="5041" y="10010"/>
                      </a:cubicBezTo>
                      <a:cubicBezTo>
                        <a:pt x="2232" y="10010"/>
                        <a:pt x="0" y="7777"/>
                        <a:pt x="0" y="4969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9" name="Freeform: Shape 1138">
                  <a:extLst>
                    <a:ext uri="{FF2B5EF4-FFF2-40B4-BE49-F238E27FC236}">
                      <a16:creationId xmlns:a16="http://schemas.microsoft.com/office/drawing/2014/main" id="{BED6160E-66FE-2583-511A-21A704D083BB}"/>
                    </a:ext>
                  </a:extLst>
                </p:cNvPr>
                <p:cNvSpPr/>
                <p:nvPr/>
              </p:nvSpPr>
              <p:spPr>
                <a:xfrm>
                  <a:off x="3115001" y="3377005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05" name="Graphic 6">
                <a:extLst>
                  <a:ext uri="{FF2B5EF4-FFF2-40B4-BE49-F238E27FC236}">
                    <a16:creationId xmlns:a16="http://schemas.microsoft.com/office/drawing/2014/main" id="{A4B3BC63-E17B-491B-024D-52434C51AD37}"/>
                  </a:ext>
                </a:extLst>
              </p:cNvPr>
              <p:cNvGrpSpPr/>
              <p:nvPr/>
            </p:nvGrpSpPr>
            <p:grpSpPr>
              <a:xfrm>
                <a:off x="3155185" y="3392704"/>
                <a:ext cx="21748" cy="21748"/>
                <a:chOff x="3155185" y="3392704"/>
                <a:chExt cx="21748" cy="21748"/>
              </a:xfrm>
            </p:grpSpPr>
            <p:sp>
              <p:nvSpPr>
                <p:cNvPr id="1136" name="Freeform: Shape 1135">
                  <a:extLst>
                    <a:ext uri="{FF2B5EF4-FFF2-40B4-BE49-F238E27FC236}">
                      <a16:creationId xmlns:a16="http://schemas.microsoft.com/office/drawing/2014/main" id="{BB8E6900-8C0F-E041-B32C-0741516BFD60}"/>
                    </a:ext>
                  </a:extLst>
                </p:cNvPr>
                <p:cNvSpPr/>
                <p:nvPr/>
              </p:nvSpPr>
              <p:spPr>
                <a:xfrm>
                  <a:off x="3161090" y="3398537"/>
                  <a:ext cx="10081" cy="10010"/>
                </a:xfrm>
                <a:custGeom>
                  <a:avLst/>
                  <a:gdLst>
                    <a:gd name="connsiteX0" fmla="*/ 0 w 10081"/>
                    <a:gd name="connsiteY0" fmla="*/ 5041 h 10010"/>
                    <a:gd name="connsiteX1" fmla="*/ 5041 w 10081"/>
                    <a:gd name="connsiteY1" fmla="*/ 0 h 10010"/>
                    <a:gd name="connsiteX2" fmla="*/ 10082 w 10081"/>
                    <a:gd name="connsiteY2" fmla="*/ 5041 h 10010"/>
                    <a:gd name="connsiteX3" fmla="*/ 5041 w 10081"/>
                    <a:gd name="connsiteY3" fmla="*/ 10010 h 10010"/>
                    <a:gd name="connsiteX4" fmla="*/ 0 w 10081"/>
                    <a:gd name="connsiteY4" fmla="*/ 5041 h 10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10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82" y="2232"/>
                        <a:pt x="10082" y="5041"/>
                      </a:cubicBezTo>
                      <a:cubicBezTo>
                        <a:pt x="10082" y="7850"/>
                        <a:pt x="7850" y="10010"/>
                        <a:pt x="5041" y="10010"/>
                      </a:cubicBezTo>
                      <a:cubicBezTo>
                        <a:pt x="2232" y="10010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7" name="Freeform: Shape 1136">
                  <a:extLst>
                    <a:ext uri="{FF2B5EF4-FFF2-40B4-BE49-F238E27FC236}">
                      <a16:creationId xmlns:a16="http://schemas.microsoft.com/office/drawing/2014/main" id="{B687903D-F683-1345-8DE9-2AF5D4D43CAF}"/>
                    </a:ext>
                  </a:extLst>
                </p:cNvPr>
                <p:cNvSpPr/>
                <p:nvPr/>
              </p:nvSpPr>
              <p:spPr>
                <a:xfrm>
                  <a:off x="3155185" y="3392704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923" y="21748"/>
                        <a:pt x="10874" y="21748"/>
                      </a:cubicBezTo>
                      <a:cubicBezTo>
                        <a:pt x="4825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E6323C77-8E6C-CAC4-8DCE-8E5D68B2F10F}"/>
                  </a:ext>
                </a:extLst>
              </p:cNvPr>
              <p:cNvSpPr/>
              <p:nvPr/>
            </p:nvSpPr>
            <p:spPr>
              <a:xfrm>
                <a:off x="2880595" y="3500653"/>
                <a:ext cx="329969" cy="15266"/>
              </a:xfrm>
              <a:custGeom>
                <a:avLst/>
                <a:gdLst>
                  <a:gd name="connsiteX0" fmla="*/ 321327 w 329969"/>
                  <a:gd name="connsiteY0" fmla="*/ 15267 h 15266"/>
                  <a:gd name="connsiteX1" fmla="*/ 0 w 329969"/>
                  <a:gd name="connsiteY1" fmla="*/ 15267 h 15266"/>
                  <a:gd name="connsiteX2" fmla="*/ 8642 w 329969"/>
                  <a:gd name="connsiteY2" fmla="*/ 0 h 15266"/>
                  <a:gd name="connsiteX3" fmla="*/ 329969 w 329969"/>
                  <a:gd name="connsiteY3" fmla="*/ 0 h 15266"/>
                  <a:gd name="connsiteX4" fmla="*/ 321327 w 329969"/>
                  <a:gd name="connsiteY4" fmla="*/ 15267 h 1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969" h="15266">
                    <a:moveTo>
                      <a:pt x="321327" y="15267"/>
                    </a:moveTo>
                    <a:lnTo>
                      <a:pt x="0" y="15267"/>
                    </a:lnTo>
                    <a:lnTo>
                      <a:pt x="8642" y="0"/>
                    </a:lnTo>
                    <a:lnTo>
                      <a:pt x="329969" y="0"/>
                    </a:lnTo>
                    <a:lnTo>
                      <a:pt x="321327" y="15267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6D145CFD-3CB5-2622-642A-4CA639CE53C7}"/>
                  </a:ext>
                </a:extLst>
              </p:cNvPr>
              <p:cNvSpPr/>
              <p:nvPr/>
            </p:nvSpPr>
            <p:spPr>
              <a:xfrm>
                <a:off x="2880595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85D01A6E-C66C-ECE9-EF2C-86510F871242}"/>
                  </a:ext>
                </a:extLst>
              </p:cNvPr>
              <p:cNvSpPr/>
              <p:nvPr/>
            </p:nvSpPr>
            <p:spPr>
              <a:xfrm>
                <a:off x="2895142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7D7702F1-5372-5610-E91F-24EA88FCDF62}"/>
                  </a:ext>
                </a:extLst>
              </p:cNvPr>
              <p:cNvSpPr/>
              <p:nvPr/>
            </p:nvSpPr>
            <p:spPr>
              <a:xfrm>
                <a:off x="2909689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5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5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3E925AAC-6B59-97DC-123C-DB625FAAD096}"/>
                  </a:ext>
                </a:extLst>
              </p:cNvPr>
              <p:cNvSpPr/>
              <p:nvPr/>
            </p:nvSpPr>
            <p:spPr>
              <a:xfrm>
                <a:off x="2924163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6731D5B2-3231-8C4B-9CFB-340A2881AB6C}"/>
                  </a:ext>
                </a:extLst>
              </p:cNvPr>
              <p:cNvSpPr/>
              <p:nvPr/>
            </p:nvSpPr>
            <p:spPr>
              <a:xfrm>
                <a:off x="2938710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5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5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A198A7CC-2BE8-EABA-5BA9-8B492C32B155}"/>
                  </a:ext>
                </a:extLst>
              </p:cNvPr>
              <p:cNvSpPr/>
              <p:nvPr/>
            </p:nvSpPr>
            <p:spPr>
              <a:xfrm>
                <a:off x="2953185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23B681E6-AC1C-012F-70E8-8B833674B866}"/>
                  </a:ext>
                </a:extLst>
              </p:cNvPr>
              <p:cNvSpPr/>
              <p:nvPr/>
            </p:nvSpPr>
            <p:spPr>
              <a:xfrm>
                <a:off x="2967732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5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5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08BA15B5-521A-5A1D-037F-8D74203BE25A}"/>
                  </a:ext>
                </a:extLst>
              </p:cNvPr>
              <p:cNvSpPr/>
              <p:nvPr/>
            </p:nvSpPr>
            <p:spPr>
              <a:xfrm>
                <a:off x="2982207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EFCFF664-58B3-98D1-E1C1-F1B139A7033B}"/>
                  </a:ext>
                </a:extLst>
              </p:cNvPr>
              <p:cNvSpPr/>
              <p:nvPr/>
            </p:nvSpPr>
            <p:spPr>
              <a:xfrm>
                <a:off x="2996754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5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5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7E29AD7A-5DD4-81C4-BAEC-633972214E73}"/>
                  </a:ext>
                </a:extLst>
              </p:cNvPr>
              <p:cNvSpPr/>
              <p:nvPr/>
            </p:nvSpPr>
            <p:spPr>
              <a:xfrm>
                <a:off x="3011229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0963A8EA-DE5E-75FB-53CB-EB4F1D248321}"/>
                  </a:ext>
                </a:extLst>
              </p:cNvPr>
              <p:cNvSpPr/>
              <p:nvPr/>
            </p:nvSpPr>
            <p:spPr>
              <a:xfrm>
                <a:off x="3025775" y="3500653"/>
                <a:ext cx="23116" cy="15194"/>
              </a:xfrm>
              <a:custGeom>
                <a:avLst/>
                <a:gdLst>
                  <a:gd name="connsiteX0" fmla="*/ 14403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03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5641ED91-C169-25CD-6BEA-052E2ADA4D4E}"/>
                  </a:ext>
                </a:extLst>
              </p:cNvPr>
              <p:cNvSpPr/>
              <p:nvPr/>
            </p:nvSpPr>
            <p:spPr>
              <a:xfrm>
                <a:off x="3040250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526D84CF-C9C5-E330-D3B9-6EBFDEFDCF8E}"/>
                  </a:ext>
                </a:extLst>
              </p:cNvPr>
              <p:cNvSpPr/>
              <p:nvPr/>
            </p:nvSpPr>
            <p:spPr>
              <a:xfrm>
                <a:off x="3054797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C2CAB8E3-F2F8-5DAD-8EAB-5597B7EE0AE1}"/>
                  </a:ext>
                </a:extLst>
              </p:cNvPr>
              <p:cNvSpPr/>
              <p:nvPr/>
            </p:nvSpPr>
            <p:spPr>
              <a:xfrm>
                <a:off x="3069344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5B7C5D13-CF85-32CC-4013-56706B11AEE8}"/>
                  </a:ext>
                </a:extLst>
              </p:cNvPr>
              <p:cNvSpPr/>
              <p:nvPr/>
            </p:nvSpPr>
            <p:spPr>
              <a:xfrm>
                <a:off x="3083819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380B4083-FD88-FF68-CEA1-2EBF4380CBEB}"/>
                  </a:ext>
                </a:extLst>
              </p:cNvPr>
              <p:cNvSpPr/>
              <p:nvPr/>
            </p:nvSpPr>
            <p:spPr>
              <a:xfrm>
                <a:off x="3098366" y="3500653"/>
                <a:ext cx="23116" cy="15194"/>
              </a:xfrm>
              <a:custGeom>
                <a:avLst/>
                <a:gdLst>
                  <a:gd name="connsiteX0" fmla="*/ 14403 w 23116"/>
                  <a:gd name="connsiteY0" fmla="*/ 15195 h 15194"/>
                  <a:gd name="connsiteX1" fmla="*/ 0 w 23116"/>
                  <a:gd name="connsiteY1" fmla="*/ 15195 h 15194"/>
                  <a:gd name="connsiteX2" fmla="*/ 8570 w 23116"/>
                  <a:gd name="connsiteY2" fmla="*/ 0 h 15194"/>
                  <a:gd name="connsiteX3" fmla="*/ 23116 w 23116"/>
                  <a:gd name="connsiteY3" fmla="*/ 0 h 15194"/>
                  <a:gd name="connsiteX4" fmla="*/ 14403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116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33714BA7-99DD-AF0D-5C0D-85A8411104EF}"/>
                  </a:ext>
                </a:extLst>
              </p:cNvPr>
              <p:cNvSpPr/>
              <p:nvPr/>
            </p:nvSpPr>
            <p:spPr>
              <a:xfrm>
                <a:off x="3112841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2F967786-5551-BB6D-AE0D-320BC539C7A8}"/>
                  </a:ext>
                </a:extLst>
              </p:cNvPr>
              <p:cNvSpPr/>
              <p:nvPr/>
            </p:nvSpPr>
            <p:spPr>
              <a:xfrm>
                <a:off x="3127388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77B4157F-D31F-2413-B1EB-72A4796122FC}"/>
                  </a:ext>
                </a:extLst>
              </p:cNvPr>
              <p:cNvSpPr/>
              <p:nvPr/>
            </p:nvSpPr>
            <p:spPr>
              <a:xfrm>
                <a:off x="3141862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766CD15E-A0B1-8B5D-7CCC-EB1E984242A3}"/>
                  </a:ext>
                </a:extLst>
              </p:cNvPr>
              <p:cNvSpPr/>
              <p:nvPr/>
            </p:nvSpPr>
            <p:spPr>
              <a:xfrm>
                <a:off x="3156409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7246C0AD-B9CE-3B58-206D-D3623B127250}"/>
                  </a:ext>
                </a:extLst>
              </p:cNvPr>
              <p:cNvSpPr/>
              <p:nvPr/>
            </p:nvSpPr>
            <p:spPr>
              <a:xfrm>
                <a:off x="3170884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57843927-951F-FD03-C513-9C450604D8A5}"/>
                  </a:ext>
                </a:extLst>
              </p:cNvPr>
              <p:cNvSpPr/>
              <p:nvPr/>
            </p:nvSpPr>
            <p:spPr>
              <a:xfrm>
                <a:off x="3185431" y="3500653"/>
                <a:ext cx="23044" cy="15194"/>
              </a:xfrm>
              <a:custGeom>
                <a:avLst/>
                <a:gdLst>
                  <a:gd name="connsiteX0" fmla="*/ 14475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5 w 23044"/>
                  <a:gd name="connsiteY3" fmla="*/ 0 h 15194"/>
                  <a:gd name="connsiteX4" fmla="*/ 14475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5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DAF58725-885D-0A99-A778-7F5FF941EFA2}"/>
                  </a:ext>
                </a:extLst>
              </p:cNvPr>
              <p:cNvSpPr/>
              <p:nvPr/>
            </p:nvSpPr>
            <p:spPr>
              <a:xfrm>
                <a:off x="3224102" y="3364186"/>
                <a:ext cx="310741" cy="151157"/>
              </a:xfrm>
              <a:custGeom>
                <a:avLst/>
                <a:gdLst>
                  <a:gd name="connsiteX0" fmla="*/ 310525 w 310741"/>
                  <a:gd name="connsiteY0" fmla="*/ 55091 h 151157"/>
                  <a:gd name="connsiteX1" fmla="*/ 155335 w 310741"/>
                  <a:gd name="connsiteY1" fmla="*/ 0 h 151157"/>
                  <a:gd name="connsiteX2" fmla="*/ 144 w 310741"/>
                  <a:gd name="connsiteY2" fmla="*/ 55091 h 151157"/>
                  <a:gd name="connsiteX3" fmla="*/ 0 w 310741"/>
                  <a:gd name="connsiteY3" fmla="*/ 55091 h 151157"/>
                  <a:gd name="connsiteX4" fmla="*/ 0 w 310741"/>
                  <a:gd name="connsiteY4" fmla="*/ 151158 h 151157"/>
                  <a:gd name="connsiteX5" fmla="*/ 310741 w 310741"/>
                  <a:gd name="connsiteY5" fmla="*/ 151158 h 151157"/>
                  <a:gd name="connsiteX6" fmla="*/ 310741 w 310741"/>
                  <a:gd name="connsiteY6" fmla="*/ 55091 h 151157"/>
                  <a:gd name="connsiteX7" fmla="*/ 310597 w 310741"/>
                  <a:gd name="connsiteY7" fmla="*/ 55091 h 15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0741" h="151157">
                    <a:moveTo>
                      <a:pt x="310525" y="55091"/>
                    </a:moveTo>
                    <a:cubicBezTo>
                      <a:pt x="306564" y="24413"/>
                      <a:pt x="238583" y="0"/>
                      <a:pt x="155335" y="0"/>
                    </a:cubicBezTo>
                    <a:cubicBezTo>
                      <a:pt x="72086" y="0"/>
                      <a:pt x="4105" y="24413"/>
                      <a:pt x="144" y="55091"/>
                    </a:cubicBezTo>
                    <a:lnTo>
                      <a:pt x="0" y="55091"/>
                    </a:lnTo>
                    <a:lnTo>
                      <a:pt x="0" y="151158"/>
                    </a:lnTo>
                    <a:lnTo>
                      <a:pt x="310741" y="151158"/>
                    </a:lnTo>
                    <a:lnTo>
                      <a:pt x="310741" y="55091"/>
                    </a:lnTo>
                    <a:lnTo>
                      <a:pt x="310597" y="55091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8FFB3BC9-4436-B7FD-2B0D-3FE9BC70E508}"/>
                  </a:ext>
                </a:extLst>
              </p:cNvPr>
              <p:cNvSpPr/>
              <p:nvPr/>
            </p:nvSpPr>
            <p:spPr>
              <a:xfrm>
                <a:off x="3224102" y="3371244"/>
                <a:ext cx="313117" cy="144100"/>
              </a:xfrm>
              <a:custGeom>
                <a:avLst/>
                <a:gdLst>
                  <a:gd name="connsiteX0" fmla="*/ 310525 w 313117"/>
                  <a:gd name="connsiteY0" fmla="*/ 60276 h 144100"/>
                  <a:gd name="connsiteX1" fmla="*/ 155335 w 313117"/>
                  <a:gd name="connsiteY1" fmla="*/ 0 h 144100"/>
                  <a:gd name="connsiteX2" fmla="*/ 144 w 313117"/>
                  <a:gd name="connsiteY2" fmla="*/ 58403 h 144100"/>
                  <a:gd name="connsiteX3" fmla="*/ 0 w 313117"/>
                  <a:gd name="connsiteY3" fmla="*/ 56963 h 144100"/>
                  <a:gd name="connsiteX4" fmla="*/ 2377 w 313117"/>
                  <a:gd name="connsiteY4" fmla="*/ 144100 h 144100"/>
                  <a:gd name="connsiteX5" fmla="*/ 313118 w 313117"/>
                  <a:gd name="connsiteY5" fmla="*/ 144100 h 144100"/>
                  <a:gd name="connsiteX6" fmla="*/ 310741 w 313117"/>
                  <a:gd name="connsiteY6" fmla="*/ 60780 h 144100"/>
                  <a:gd name="connsiteX7" fmla="*/ 310597 w 313117"/>
                  <a:gd name="connsiteY7" fmla="*/ 60276 h 144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117" h="144100">
                    <a:moveTo>
                      <a:pt x="310525" y="60276"/>
                    </a:moveTo>
                    <a:cubicBezTo>
                      <a:pt x="306564" y="29598"/>
                      <a:pt x="238583" y="0"/>
                      <a:pt x="155335" y="0"/>
                    </a:cubicBezTo>
                    <a:cubicBezTo>
                      <a:pt x="72086" y="0"/>
                      <a:pt x="4105" y="27725"/>
                      <a:pt x="144" y="58403"/>
                    </a:cubicBezTo>
                    <a:lnTo>
                      <a:pt x="0" y="56963"/>
                    </a:lnTo>
                    <a:lnTo>
                      <a:pt x="2377" y="144100"/>
                    </a:lnTo>
                    <a:lnTo>
                      <a:pt x="313118" y="144100"/>
                    </a:lnTo>
                    <a:lnTo>
                      <a:pt x="310741" y="60780"/>
                    </a:lnTo>
                    <a:lnTo>
                      <a:pt x="310597" y="60276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512013D5-F92E-619C-06CE-461508EAE2EB}"/>
                  </a:ext>
                </a:extLst>
              </p:cNvPr>
              <p:cNvSpPr/>
              <p:nvPr/>
            </p:nvSpPr>
            <p:spPr>
              <a:xfrm>
                <a:off x="3224102" y="3387519"/>
                <a:ext cx="313117" cy="109533"/>
              </a:xfrm>
              <a:custGeom>
                <a:avLst/>
                <a:gdLst>
                  <a:gd name="connsiteX0" fmla="*/ 310525 w 313117"/>
                  <a:gd name="connsiteY0" fmla="*/ 61932 h 109533"/>
                  <a:gd name="connsiteX1" fmla="*/ 156055 w 313117"/>
                  <a:gd name="connsiteY1" fmla="*/ 0 h 109533"/>
                  <a:gd name="connsiteX2" fmla="*/ 144 w 313117"/>
                  <a:gd name="connsiteY2" fmla="*/ 61932 h 109533"/>
                  <a:gd name="connsiteX3" fmla="*/ 0 w 313117"/>
                  <a:gd name="connsiteY3" fmla="*/ 61932 h 109533"/>
                  <a:gd name="connsiteX4" fmla="*/ 2377 w 313117"/>
                  <a:gd name="connsiteY4" fmla="*/ 109534 h 109533"/>
                  <a:gd name="connsiteX5" fmla="*/ 313118 w 313117"/>
                  <a:gd name="connsiteY5" fmla="*/ 109534 h 109533"/>
                  <a:gd name="connsiteX6" fmla="*/ 310741 w 313117"/>
                  <a:gd name="connsiteY6" fmla="*/ 61932 h 109533"/>
                  <a:gd name="connsiteX7" fmla="*/ 310597 w 313117"/>
                  <a:gd name="connsiteY7" fmla="*/ 61932 h 109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117" h="109533">
                    <a:moveTo>
                      <a:pt x="310525" y="61932"/>
                    </a:moveTo>
                    <a:cubicBezTo>
                      <a:pt x="306564" y="31254"/>
                      <a:pt x="239303" y="0"/>
                      <a:pt x="156055" y="0"/>
                    </a:cubicBezTo>
                    <a:cubicBezTo>
                      <a:pt x="72806" y="0"/>
                      <a:pt x="4105" y="31254"/>
                      <a:pt x="144" y="61932"/>
                    </a:cubicBezTo>
                    <a:lnTo>
                      <a:pt x="0" y="61932"/>
                    </a:lnTo>
                    <a:lnTo>
                      <a:pt x="2377" y="109534"/>
                    </a:lnTo>
                    <a:lnTo>
                      <a:pt x="313118" y="109534"/>
                    </a:lnTo>
                    <a:lnTo>
                      <a:pt x="310741" y="61932"/>
                    </a:lnTo>
                    <a:lnTo>
                      <a:pt x="310597" y="61932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8AA6D808-7204-70B4-037A-CDF93C13484E}"/>
                  </a:ext>
                </a:extLst>
              </p:cNvPr>
              <p:cNvSpPr/>
              <p:nvPr/>
            </p:nvSpPr>
            <p:spPr>
              <a:xfrm>
                <a:off x="3224102" y="3393640"/>
                <a:ext cx="313117" cy="109461"/>
              </a:xfrm>
              <a:custGeom>
                <a:avLst/>
                <a:gdLst>
                  <a:gd name="connsiteX0" fmla="*/ 310525 w 313117"/>
                  <a:gd name="connsiteY0" fmla="*/ 61932 h 109461"/>
                  <a:gd name="connsiteX1" fmla="*/ 156055 w 313117"/>
                  <a:gd name="connsiteY1" fmla="*/ 0 h 109461"/>
                  <a:gd name="connsiteX2" fmla="*/ 144 w 313117"/>
                  <a:gd name="connsiteY2" fmla="*/ 61932 h 109461"/>
                  <a:gd name="connsiteX3" fmla="*/ 0 w 313117"/>
                  <a:gd name="connsiteY3" fmla="*/ 61932 h 109461"/>
                  <a:gd name="connsiteX4" fmla="*/ 2377 w 313117"/>
                  <a:gd name="connsiteY4" fmla="*/ 109462 h 109461"/>
                  <a:gd name="connsiteX5" fmla="*/ 313118 w 313117"/>
                  <a:gd name="connsiteY5" fmla="*/ 109462 h 109461"/>
                  <a:gd name="connsiteX6" fmla="*/ 310741 w 313117"/>
                  <a:gd name="connsiteY6" fmla="*/ 61932 h 109461"/>
                  <a:gd name="connsiteX7" fmla="*/ 310597 w 313117"/>
                  <a:gd name="connsiteY7" fmla="*/ 61932 h 109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117" h="109461">
                    <a:moveTo>
                      <a:pt x="310525" y="61932"/>
                    </a:moveTo>
                    <a:cubicBezTo>
                      <a:pt x="306564" y="31254"/>
                      <a:pt x="239303" y="0"/>
                      <a:pt x="156055" y="0"/>
                    </a:cubicBezTo>
                    <a:cubicBezTo>
                      <a:pt x="72806" y="0"/>
                      <a:pt x="4105" y="31254"/>
                      <a:pt x="144" y="61932"/>
                    </a:cubicBezTo>
                    <a:lnTo>
                      <a:pt x="0" y="61932"/>
                    </a:lnTo>
                    <a:lnTo>
                      <a:pt x="2377" y="109462"/>
                    </a:lnTo>
                    <a:lnTo>
                      <a:pt x="313118" y="109462"/>
                    </a:lnTo>
                    <a:lnTo>
                      <a:pt x="310741" y="61932"/>
                    </a:lnTo>
                    <a:lnTo>
                      <a:pt x="310597" y="61932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36" name="Graphic 6">
                <a:extLst>
                  <a:ext uri="{FF2B5EF4-FFF2-40B4-BE49-F238E27FC236}">
                    <a16:creationId xmlns:a16="http://schemas.microsoft.com/office/drawing/2014/main" id="{82FED4AC-FAA3-59A6-10EC-42FE5D6A2875}"/>
                  </a:ext>
                </a:extLst>
              </p:cNvPr>
              <p:cNvGrpSpPr/>
              <p:nvPr/>
            </p:nvGrpSpPr>
            <p:grpSpPr>
              <a:xfrm>
                <a:off x="3247435" y="3394792"/>
                <a:ext cx="21748" cy="21748"/>
                <a:chOff x="3247435" y="3394792"/>
                <a:chExt cx="21748" cy="21748"/>
              </a:xfrm>
            </p:grpSpPr>
            <p:sp>
              <p:nvSpPr>
                <p:cNvPr id="1134" name="Freeform: Shape 1133">
                  <a:extLst>
                    <a:ext uri="{FF2B5EF4-FFF2-40B4-BE49-F238E27FC236}">
                      <a16:creationId xmlns:a16="http://schemas.microsoft.com/office/drawing/2014/main" id="{FE8AAE1A-4FCC-445E-6DCC-A9478319F10D}"/>
                    </a:ext>
                  </a:extLst>
                </p:cNvPr>
                <p:cNvSpPr/>
                <p:nvPr/>
              </p:nvSpPr>
              <p:spPr>
                <a:xfrm>
                  <a:off x="3253268" y="3400625"/>
                  <a:ext cx="10082" cy="10081"/>
                </a:xfrm>
                <a:custGeom>
                  <a:avLst/>
                  <a:gdLst>
                    <a:gd name="connsiteX0" fmla="*/ 0 w 10082"/>
                    <a:gd name="connsiteY0" fmla="*/ 5041 h 10081"/>
                    <a:gd name="connsiteX1" fmla="*/ 5041 w 10082"/>
                    <a:gd name="connsiteY1" fmla="*/ 0 h 10081"/>
                    <a:gd name="connsiteX2" fmla="*/ 10082 w 10082"/>
                    <a:gd name="connsiteY2" fmla="*/ 5041 h 10081"/>
                    <a:gd name="connsiteX3" fmla="*/ 5041 w 10082"/>
                    <a:gd name="connsiteY3" fmla="*/ 10082 h 10081"/>
                    <a:gd name="connsiteX4" fmla="*/ 0 w 10082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2" h="10081">
                      <a:moveTo>
                        <a:pt x="0" y="5041"/>
                      </a:moveTo>
                      <a:cubicBezTo>
                        <a:pt x="0" y="2232"/>
                        <a:pt x="2233" y="0"/>
                        <a:pt x="5041" y="0"/>
                      </a:cubicBezTo>
                      <a:cubicBezTo>
                        <a:pt x="7850" y="0"/>
                        <a:pt x="10082" y="2232"/>
                        <a:pt x="10082" y="5041"/>
                      </a:cubicBezTo>
                      <a:cubicBezTo>
                        <a:pt x="10082" y="7850"/>
                        <a:pt x="7850" y="10082"/>
                        <a:pt x="5041" y="10082"/>
                      </a:cubicBezTo>
                      <a:cubicBezTo>
                        <a:pt x="2233" y="10082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5" name="Freeform: Shape 1134">
                  <a:extLst>
                    <a:ext uri="{FF2B5EF4-FFF2-40B4-BE49-F238E27FC236}">
                      <a16:creationId xmlns:a16="http://schemas.microsoft.com/office/drawing/2014/main" id="{22FFD022-8168-BC0F-0250-F84E8E798A19}"/>
                    </a:ext>
                  </a:extLst>
                </p:cNvPr>
                <p:cNvSpPr/>
                <p:nvPr/>
              </p:nvSpPr>
              <p:spPr>
                <a:xfrm>
                  <a:off x="3247435" y="3394792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2" y="0"/>
                        <a:pt x="21748" y="4897"/>
                        <a:pt x="21748" y="10874"/>
                      </a:cubicBezTo>
                      <a:cubicBezTo>
                        <a:pt x="21748" y="16851"/>
                        <a:pt x="16852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7" name="Graphic 6">
                <a:extLst>
                  <a:ext uri="{FF2B5EF4-FFF2-40B4-BE49-F238E27FC236}">
                    <a16:creationId xmlns:a16="http://schemas.microsoft.com/office/drawing/2014/main" id="{4FC9306E-9CE3-DC78-A661-7AE9E6E2DB33}"/>
                  </a:ext>
                </a:extLst>
              </p:cNvPr>
              <p:cNvGrpSpPr/>
              <p:nvPr/>
            </p:nvGrpSpPr>
            <p:grpSpPr>
              <a:xfrm>
                <a:off x="3277105" y="3381038"/>
                <a:ext cx="21748" cy="21748"/>
                <a:chOff x="3277105" y="3381038"/>
                <a:chExt cx="21748" cy="21748"/>
              </a:xfrm>
            </p:grpSpPr>
            <p:sp>
              <p:nvSpPr>
                <p:cNvPr id="1132" name="Freeform: Shape 1131">
                  <a:extLst>
                    <a:ext uri="{FF2B5EF4-FFF2-40B4-BE49-F238E27FC236}">
                      <a16:creationId xmlns:a16="http://schemas.microsoft.com/office/drawing/2014/main" id="{7BC53F2A-E493-6C67-1372-C2A53A7F3292}"/>
                    </a:ext>
                  </a:extLst>
                </p:cNvPr>
                <p:cNvSpPr/>
                <p:nvPr/>
              </p:nvSpPr>
              <p:spPr>
                <a:xfrm>
                  <a:off x="3282938" y="3386871"/>
                  <a:ext cx="10081" cy="10081"/>
                </a:xfrm>
                <a:custGeom>
                  <a:avLst/>
                  <a:gdLst>
                    <a:gd name="connsiteX0" fmla="*/ 0 w 10081"/>
                    <a:gd name="connsiteY0" fmla="*/ 5041 h 10081"/>
                    <a:gd name="connsiteX1" fmla="*/ 5041 w 10081"/>
                    <a:gd name="connsiteY1" fmla="*/ 0 h 10081"/>
                    <a:gd name="connsiteX2" fmla="*/ 10082 w 10081"/>
                    <a:gd name="connsiteY2" fmla="*/ 5041 h 10081"/>
                    <a:gd name="connsiteX3" fmla="*/ 5041 w 10081"/>
                    <a:gd name="connsiteY3" fmla="*/ 10082 h 10081"/>
                    <a:gd name="connsiteX4" fmla="*/ 0 w 10081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81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82" y="2232"/>
                        <a:pt x="10082" y="5041"/>
                      </a:cubicBezTo>
                      <a:cubicBezTo>
                        <a:pt x="10082" y="7850"/>
                        <a:pt x="7850" y="10082"/>
                        <a:pt x="5041" y="10082"/>
                      </a:cubicBezTo>
                      <a:cubicBezTo>
                        <a:pt x="2232" y="10082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3" name="Freeform: Shape 1132">
                  <a:extLst>
                    <a:ext uri="{FF2B5EF4-FFF2-40B4-BE49-F238E27FC236}">
                      <a16:creationId xmlns:a16="http://schemas.microsoft.com/office/drawing/2014/main" id="{37B7CC53-4F9A-BDD4-22B5-C12F8463BDEF}"/>
                    </a:ext>
                  </a:extLst>
                </p:cNvPr>
                <p:cNvSpPr/>
                <p:nvPr/>
              </p:nvSpPr>
              <p:spPr>
                <a:xfrm>
                  <a:off x="3277105" y="3381038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8" name="Graphic 6">
                <a:extLst>
                  <a:ext uri="{FF2B5EF4-FFF2-40B4-BE49-F238E27FC236}">
                    <a16:creationId xmlns:a16="http://schemas.microsoft.com/office/drawing/2014/main" id="{11097832-A57D-556D-1CA6-3352F7752D54}"/>
                  </a:ext>
                </a:extLst>
              </p:cNvPr>
              <p:cNvGrpSpPr/>
              <p:nvPr/>
            </p:nvGrpSpPr>
            <p:grpSpPr>
              <a:xfrm>
                <a:off x="3309511" y="3373260"/>
                <a:ext cx="21748" cy="21748"/>
                <a:chOff x="3309511" y="3373260"/>
                <a:chExt cx="21748" cy="21748"/>
              </a:xfrm>
            </p:grpSpPr>
            <p:sp>
              <p:nvSpPr>
                <p:cNvPr id="1130" name="Freeform: Shape 1129">
                  <a:extLst>
                    <a:ext uri="{FF2B5EF4-FFF2-40B4-BE49-F238E27FC236}">
                      <a16:creationId xmlns:a16="http://schemas.microsoft.com/office/drawing/2014/main" id="{D3FC7109-DAC2-8244-91F0-CF296AEE05AD}"/>
                    </a:ext>
                  </a:extLst>
                </p:cNvPr>
                <p:cNvSpPr/>
                <p:nvPr/>
              </p:nvSpPr>
              <p:spPr>
                <a:xfrm>
                  <a:off x="3315416" y="3379093"/>
                  <a:ext cx="10082" cy="10081"/>
                </a:xfrm>
                <a:custGeom>
                  <a:avLst/>
                  <a:gdLst>
                    <a:gd name="connsiteX0" fmla="*/ 0 w 10082"/>
                    <a:gd name="connsiteY0" fmla="*/ 5041 h 10081"/>
                    <a:gd name="connsiteX1" fmla="*/ 5041 w 10082"/>
                    <a:gd name="connsiteY1" fmla="*/ 0 h 10081"/>
                    <a:gd name="connsiteX2" fmla="*/ 10082 w 10082"/>
                    <a:gd name="connsiteY2" fmla="*/ 5041 h 10081"/>
                    <a:gd name="connsiteX3" fmla="*/ 5041 w 10082"/>
                    <a:gd name="connsiteY3" fmla="*/ 10082 h 10081"/>
                    <a:gd name="connsiteX4" fmla="*/ 0 w 10082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2" h="10081">
                      <a:moveTo>
                        <a:pt x="0" y="5041"/>
                      </a:moveTo>
                      <a:cubicBezTo>
                        <a:pt x="0" y="2305"/>
                        <a:pt x="2232" y="0"/>
                        <a:pt x="5041" y="0"/>
                      </a:cubicBezTo>
                      <a:cubicBezTo>
                        <a:pt x="7850" y="0"/>
                        <a:pt x="10082" y="2305"/>
                        <a:pt x="10082" y="5041"/>
                      </a:cubicBezTo>
                      <a:cubicBezTo>
                        <a:pt x="10082" y="7777"/>
                        <a:pt x="7850" y="10082"/>
                        <a:pt x="5041" y="10082"/>
                      </a:cubicBezTo>
                      <a:cubicBezTo>
                        <a:pt x="2232" y="10082"/>
                        <a:pt x="0" y="7850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1" name="Freeform: Shape 1130">
                  <a:extLst>
                    <a:ext uri="{FF2B5EF4-FFF2-40B4-BE49-F238E27FC236}">
                      <a16:creationId xmlns:a16="http://schemas.microsoft.com/office/drawing/2014/main" id="{9FB708A0-85B0-8505-C688-4505B4FE7154}"/>
                    </a:ext>
                  </a:extLst>
                </p:cNvPr>
                <p:cNvSpPr/>
                <p:nvPr/>
              </p:nvSpPr>
              <p:spPr>
                <a:xfrm>
                  <a:off x="3309511" y="3373260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25"/>
                        <a:pt x="4897" y="0"/>
                        <a:pt x="10874" y="0"/>
                      </a:cubicBezTo>
                      <a:cubicBezTo>
                        <a:pt x="16851" y="0"/>
                        <a:pt x="21748" y="4825"/>
                        <a:pt x="21748" y="10874"/>
                      </a:cubicBezTo>
                      <a:cubicBezTo>
                        <a:pt x="21748" y="16923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9" name="Graphic 6">
                <a:extLst>
                  <a:ext uri="{FF2B5EF4-FFF2-40B4-BE49-F238E27FC236}">
                    <a16:creationId xmlns:a16="http://schemas.microsoft.com/office/drawing/2014/main" id="{36979B90-C76D-D40D-6DBA-52749AB6A522}"/>
                  </a:ext>
                </a:extLst>
              </p:cNvPr>
              <p:cNvGrpSpPr/>
              <p:nvPr/>
            </p:nvGrpSpPr>
            <p:grpSpPr>
              <a:xfrm>
                <a:off x="3342062" y="3369731"/>
                <a:ext cx="21748" cy="21676"/>
                <a:chOff x="3342062" y="3369731"/>
                <a:chExt cx="21748" cy="21676"/>
              </a:xfrm>
            </p:grpSpPr>
            <p:sp>
              <p:nvSpPr>
                <p:cNvPr id="1128" name="Freeform: Shape 1127">
                  <a:extLst>
                    <a:ext uri="{FF2B5EF4-FFF2-40B4-BE49-F238E27FC236}">
                      <a16:creationId xmlns:a16="http://schemas.microsoft.com/office/drawing/2014/main" id="{0BC01A84-2339-D850-A2C1-EE22FA0D7B85}"/>
                    </a:ext>
                  </a:extLst>
                </p:cNvPr>
                <p:cNvSpPr/>
                <p:nvPr/>
              </p:nvSpPr>
              <p:spPr>
                <a:xfrm>
                  <a:off x="3347823" y="3375564"/>
                  <a:ext cx="10154" cy="10010"/>
                </a:xfrm>
                <a:custGeom>
                  <a:avLst/>
                  <a:gdLst>
                    <a:gd name="connsiteX0" fmla="*/ 0 w 10154"/>
                    <a:gd name="connsiteY0" fmla="*/ 5041 h 10010"/>
                    <a:gd name="connsiteX1" fmla="*/ 5113 w 10154"/>
                    <a:gd name="connsiteY1" fmla="*/ 0 h 10010"/>
                    <a:gd name="connsiteX2" fmla="*/ 10154 w 10154"/>
                    <a:gd name="connsiteY2" fmla="*/ 5041 h 10010"/>
                    <a:gd name="connsiteX3" fmla="*/ 5113 w 10154"/>
                    <a:gd name="connsiteY3" fmla="*/ 10010 h 10010"/>
                    <a:gd name="connsiteX4" fmla="*/ 0 w 10154"/>
                    <a:gd name="connsiteY4" fmla="*/ 5041 h 10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54" h="10010">
                      <a:moveTo>
                        <a:pt x="0" y="5041"/>
                      </a:moveTo>
                      <a:cubicBezTo>
                        <a:pt x="0" y="2233"/>
                        <a:pt x="2305" y="0"/>
                        <a:pt x="5113" y="0"/>
                      </a:cubicBezTo>
                      <a:cubicBezTo>
                        <a:pt x="7922" y="0"/>
                        <a:pt x="10154" y="2233"/>
                        <a:pt x="10154" y="5041"/>
                      </a:cubicBezTo>
                      <a:cubicBezTo>
                        <a:pt x="10154" y="7850"/>
                        <a:pt x="7922" y="10010"/>
                        <a:pt x="5113" y="10010"/>
                      </a:cubicBezTo>
                      <a:cubicBezTo>
                        <a:pt x="2305" y="10010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9" name="Freeform: Shape 1128">
                  <a:extLst>
                    <a:ext uri="{FF2B5EF4-FFF2-40B4-BE49-F238E27FC236}">
                      <a16:creationId xmlns:a16="http://schemas.microsoft.com/office/drawing/2014/main" id="{08E1B1ED-775D-BC3E-40E6-21BB620AE733}"/>
                    </a:ext>
                  </a:extLst>
                </p:cNvPr>
                <p:cNvSpPr/>
                <p:nvPr/>
              </p:nvSpPr>
              <p:spPr>
                <a:xfrm>
                  <a:off x="3342062" y="3369731"/>
                  <a:ext cx="21748" cy="21676"/>
                </a:xfrm>
                <a:custGeom>
                  <a:avLst/>
                  <a:gdLst>
                    <a:gd name="connsiteX0" fmla="*/ 0 w 21748"/>
                    <a:gd name="connsiteY0" fmla="*/ 10874 h 21676"/>
                    <a:gd name="connsiteX1" fmla="*/ 10874 w 21748"/>
                    <a:gd name="connsiteY1" fmla="*/ 0 h 21676"/>
                    <a:gd name="connsiteX2" fmla="*/ 21748 w 21748"/>
                    <a:gd name="connsiteY2" fmla="*/ 10874 h 21676"/>
                    <a:gd name="connsiteX3" fmla="*/ 10874 w 21748"/>
                    <a:gd name="connsiteY3" fmla="*/ 21676 h 21676"/>
                    <a:gd name="connsiteX4" fmla="*/ 0 w 21748"/>
                    <a:gd name="connsiteY4" fmla="*/ 10874 h 2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676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923" y="21676"/>
                        <a:pt x="10874" y="21676"/>
                      </a:cubicBezTo>
                      <a:cubicBezTo>
                        <a:pt x="4825" y="21676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0" name="Graphic 6">
                <a:extLst>
                  <a:ext uri="{FF2B5EF4-FFF2-40B4-BE49-F238E27FC236}">
                    <a16:creationId xmlns:a16="http://schemas.microsoft.com/office/drawing/2014/main" id="{50F1C44B-8A41-0E02-20EA-7B3332C8C030}"/>
                  </a:ext>
                </a:extLst>
              </p:cNvPr>
              <p:cNvGrpSpPr/>
              <p:nvPr/>
            </p:nvGrpSpPr>
            <p:grpSpPr>
              <a:xfrm>
                <a:off x="3375980" y="3367931"/>
                <a:ext cx="21748" cy="21748"/>
                <a:chOff x="3375980" y="3367931"/>
                <a:chExt cx="21748" cy="21748"/>
              </a:xfrm>
            </p:grpSpPr>
            <p:sp>
              <p:nvSpPr>
                <p:cNvPr id="1126" name="Freeform: Shape 1125">
                  <a:extLst>
                    <a:ext uri="{FF2B5EF4-FFF2-40B4-BE49-F238E27FC236}">
                      <a16:creationId xmlns:a16="http://schemas.microsoft.com/office/drawing/2014/main" id="{59557108-86D8-5CD5-204F-20EB9C32E272}"/>
                    </a:ext>
                  </a:extLst>
                </p:cNvPr>
                <p:cNvSpPr/>
                <p:nvPr/>
              </p:nvSpPr>
              <p:spPr>
                <a:xfrm>
                  <a:off x="3381813" y="3373764"/>
                  <a:ext cx="10081" cy="10082"/>
                </a:xfrm>
                <a:custGeom>
                  <a:avLst/>
                  <a:gdLst>
                    <a:gd name="connsiteX0" fmla="*/ 0 w 10081"/>
                    <a:gd name="connsiteY0" fmla="*/ 5041 h 10082"/>
                    <a:gd name="connsiteX1" fmla="*/ 5041 w 10081"/>
                    <a:gd name="connsiteY1" fmla="*/ 0 h 10082"/>
                    <a:gd name="connsiteX2" fmla="*/ 10082 w 10081"/>
                    <a:gd name="connsiteY2" fmla="*/ 5041 h 10082"/>
                    <a:gd name="connsiteX3" fmla="*/ 5041 w 10081"/>
                    <a:gd name="connsiteY3" fmla="*/ 10082 h 10082"/>
                    <a:gd name="connsiteX4" fmla="*/ 0 w 10081"/>
                    <a:gd name="connsiteY4" fmla="*/ 5041 h 10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82">
                      <a:moveTo>
                        <a:pt x="0" y="5041"/>
                      </a:moveTo>
                      <a:cubicBezTo>
                        <a:pt x="0" y="2305"/>
                        <a:pt x="2232" y="0"/>
                        <a:pt x="5041" y="0"/>
                      </a:cubicBezTo>
                      <a:cubicBezTo>
                        <a:pt x="7850" y="0"/>
                        <a:pt x="10082" y="2233"/>
                        <a:pt x="10082" y="5041"/>
                      </a:cubicBezTo>
                      <a:cubicBezTo>
                        <a:pt x="10082" y="7850"/>
                        <a:pt x="7850" y="10082"/>
                        <a:pt x="5041" y="10082"/>
                      </a:cubicBezTo>
                      <a:cubicBezTo>
                        <a:pt x="2232" y="10082"/>
                        <a:pt x="0" y="7850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7" name="Freeform: Shape 1126">
                  <a:extLst>
                    <a:ext uri="{FF2B5EF4-FFF2-40B4-BE49-F238E27FC236}">
                      <a16:creationId xmlns:a16="http://schemas.microsoft.com/office/drawing/2014/main" id="{A93DABED-0FE0-52F4-DA7C-4E693132D205}"/>
                    </a:ext>
                  </a:extLst>
                </p:cNvPr>
                <p:cNvSpPr/>
                <p:nvPr/>
              </p:nvSpPr>
              <p:spPr>
                <a:xfrm>
                  <a:off x="3375980" y="3367931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923" y="21748"/>
                        <a:pt x="10874" y="21748"/>
                      </a:cubicBezTo>
                      <a:cubicBezTo>
                        <a:pt x="4825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1" name="Graphic 6">
                <a:extLst>
                  <a:ext uri="{FF2B5EF4-FFF2-40B4-BE49-F238E27FC236}">
                    <a16:creationId xmlns:a16="http://schemas.microsoft.com/office/drawing/2014/main" id="{FABD5E57-959A-E11A-68E4-5C2B17A95756}"/>
                  </a:ext>
                </a:extLst>
              </p:cNvPr>
              <p:cNvGrpSpPr/>
              <p:nvPr/>
            </p:nvGrpSpPr>
            <p:grpSpPr>
              <a:xfrm>
                <a:off x="3412996" y="3371172"/>
                <a:ext cx="21748" cy="21748"/>
                <a:chOff x="3412996" y="3371172"/>
                <a:chExt cx="21748" cy="21748"/>
              </a:xfrm>
            </p:grpSpPr>
            <p:sp>
              <p:nvSpPr>
                <p:cNvPr id="1124" name="Freeform: Shape 1123">
                  <a:extLst>
                    <a:ext uri="{FF2B5EF4-FFF2-40B4-BE49-F238E27FC236}">
                      <a16:creationId xmlns:a16="http://schemas.microsoft.com/office/drawing/2014/main" id="{5D33A68B-4B0B-1011-B70D-4C954258B393}"/>
                    </a:ext>
                  </a:extLst>
                </p:cNvPr>
                <p:cNvSpPr/>
                <p:nvPr/>
              </p:nvSpPr>
              <p:spPr>
                <a:xfrm>
                  <a:off x="3418901" y="3377005"/>
                  <a:ext cx="10082" cy="10081"/>
                </a:xfrm>
                <a:custGeom>
                  <a:avLst/>
                  <a:gdLst>
                    <a:gd name="connsiteX0" fmla="*/ 0 w 10082"/>
                    <a:gd name="connsiteY0" fmla="*/ 5041 h 10081"/>
                    <a:gd name="connsiteX1" fmla="*/ 5041 w 10082"/>
                    <a:gd name="connsiteY1" fmla="*/ 0 h 10081"/>
                    <a:gd name="connsiteX2" fmla="*/ 10082 w 10082"/>
                    <a:gd name="connsiteY2" fmla="*/ 5041 h 10081"/>
                    <a:gd name="connsiteX3" fmla="*/ 5041 w 10082"/>
                    <a:gd name="connsiteY3" fmla="*/ 10082 h 10081"/>
                    <a:gd name="connsiteX4" fmla="*/ 0 w 10082"/>
                    <a:gd name="connsiteY4" fmla="*/ 5041 h 1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2" h="10081">
                      <a:moveTo>
                        <a:pt x="0" y="5041"/>
                      </a:moveTo>
                      <a:cubicBezTo>
                        <a:pt x="0" y="2232"/>
                        <a:pt x="2233" y="0"/>
                        <a:pt x="5041" y="0"/>
                      </a:cubicBezTo>
                      <a:cubicBezTo>
                        <a:pt x="7850" y="0"/>
                        <a:pt x="10082" y="2232"/>
                        <a:pt x="10082" y="5041"/>
                      </a:cubicBezTo>
                      <a:cubicBezTo>
                        <a:pt x="10082" y="7850"/>
                        <a:pt x="7778" y="10082"/>
                        <a:pt x="5041" y="10082"/>
                      </a:cubicBezTo>
                      <a:cubicBezTo>
                        <a:pt x="2305" y="10082"/>
                        <a:pt x="0" y="7850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5" name="Freeform: Shape 1124">
                  <a:extLst>
                    <a:ext uri="{FF2B5EF4-FFF2-40B4-BE49-F238E27FC236}">
                      <a16:creationId xmlns:a16="http://schemas.microsoft.com/office/drawing/2014/main" id="{6DEC05D7-09D3-4BD6-CF71-6072EB633684}"/>
                    </a:ext>
                  </a:extLst>
                </p:cNvPr>
                <p:cNvSpPr/>
                <p:nvPr/>
              </p:nvSpPr>
              <p:spPr>
                <a:xfrm>
                  <a:off x="3412996" y="3371172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25"/>
                        <a:pt x="4897" y="0"/>
                        <a:pt x="10874" y="0"/>
                      </a:cubicBezTo>
                      <a:cubicBezTo>
                        <a:pt x="16851" y="0"/>
                        <a:pt x="21748" y="4825"/>
                        <a:pt x="21748" y="10874"/>
                      </a:cubicBezTo>
                      <a:cubicBezTo>
                        <a:pt x="21748" y="16923"/>
                        <a:pt x="16851" y="21748"/>
                        <a:pt x="10874" y="21748"/>
                      </a:cubicBezTo>
                      <a:cubicBezTo>
                        <a:pt x="4897" y="21748"/>
                        <a:pt x="0" y="16923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2" name="Graphic 6">
                <a:extLst>
                  <a:ext uri="{FF2B5EF4-FFF2-40B4-BE49-F238E27FC236}">
                    <a16:creationId xmlns:a16="http://schemas.microsoft.com/office/drawing/2014/main" id="{F26A37C6-B0F4-E748-2DE3-3721045D5A0A}"/>
                  </a:ext>
                </a:extLst>
              </p:cNvPr>
              <p:cNvGrpSpPr/>
              <p:nvPr/>
            </p:nvGrpSpPr>
            <p:grpSpPr>
              <a:xfrm>
                <a:off x="3446986" y="3377005"/>
                <a:ext cx="21748" cy="21748"/>
                <a:chOff x="3446986" y="3377005"/>
                <a:chExt cx="21748" cy="21748"/>
              </a:xfrm>
            </p:grpSpPr>
            <p:sp>
              <p:nvSpPr>
                <p:cNvPr id="1122" name="Freeform: Shape 1121">
                  <a:extLst>
                    <a:ext uri="{FF2B5EF4-FFF2-40B4-BE49-F238E27FC236}">
                      <a16:creationId xmlns:a16="http://schemas.microsoft.com/office/drawing/2014/main" id="{C11E5CDD-657E-4470-D514-91F38CF2AAF4}"/>
                    </a:ext>
                  </a:extLst>
                </p:cNvPr>
                <p:cNvSpPr/>
                <p:nvPr/>
              </p:nvSpPr>
              <p:spPr>
                <a:xfrm>
                  <a:off x="3452820" y="3382910"/>
                  <a:ext cx="10081" cy="10009"/>
                </a:xfrm>
                <a:custGeom>
                  <a:avLst/>
                  <a:gdLst>
                    <a:gd name="connsiteX0" fmla="*/ 0 w 10081"/>
                    <a:gd name="connsiteY0" fmla="*/ 4969 h 10009"/>
                    <a:gd name="connsiteX1" fmla="*/ 5041 w 10081"/>
                    <a:gd name="connsiteY1" fmla="*/ 0 h 10009"/>
                    <a:gd name="connsiteX2" fmla="*/ 10082 w 10081"/>
                    <a:gd name="connsiteY2" fmla="*/ 4969 h 10009"/>
                    <a:gd name="connsiteX3" fmla="*/ 5041 w 10081"/>
                    <a:gd name="connsiteY3" fmla="*/ 10010 h 10009"/>
                    <a:gd name="connsiteX4" fmla="*/ 0 w 10081"/>
                    <a:gd name="connsiteY4" fmla="*/ 4969 h 10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09">
                      <a:moveTo>
                        <a:pt x="0" y="4969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82" y="2232"/>
                        <a:pt x="10082" y="4969"/>
                      </a:cubicBezTo>
                      <a:cubicBezTo>
                        <a:pt x="10082" y="7706"/>
                        <a:pt x="7850" y="10010"/>
                        <a:pt x="5041" y="10010"/>
                      </a:cubicBezTo>
                      <a:cubicBezTo>
                        <a:pt x="2232" y="10010"/>
                        <a:pt x="0" y="7777"/>
                        <a:pt x="0" y="4969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3" name="Freeform: Shape 1122">
                  <a:extLst>
                    <a:ext uri="{FF2B5EF4-FFF2-40B4-BE49-F238E27FC236}">
                      <a16:creationId xmlns:a16="http://schemas.microsoft.com/office/drawing/2014/main" id="{CBBD1000-B8CB-6CA8-3D95-015873D1E47B}"/>
                    </a:ext>
                  </a:extLst>
                </p:cNvPr>
                <p:cNvSpPr/>
                <p:nvPr/>
              </p:nvSpPr>
              <p:spPr>
                <a:xfrm>
                  <a:off x="3446986" y="3377005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923" y="21748"/>
                        <a:pt x="10874" y="21748"/>
                      </a:cubicBezTo>
                      <a:cubicBezTo>
                        <a:pt x="4825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3" name="Graphic 6">
                <a:extLst>
                  <a:ext uri="{FF2B5EF4-FFF2-40B4-BE49-F238E27FC236}">
                    <a16:creationId xmlns:a16="http://schemas.microsoft.com/office/drawing/2014/main" id="{C4DCB72D-5276-3D1B-6AE5-886B5B2F4354}"/>
                  </a:ext>
                </a:extLst>
              </p:cNvPr>
              <p:cNvGrpSpPr/>
              <p:nvPr/>
            </p:nvGrpSpPr>
            <p:grpSpPr>
              <a:xfrm>
                <a:off x="3487170" y="3392704"/>
                <a:ext cx="21748" cy="21748"/>
                <a:chOff x="3487170" y="3392704"/>
                <a:chExt cx="21748" cy="21748"/>
              </a:xfrm>
            </p:grpSpPr>
            <p:sp>
              <p:nvSpPr>
                <p:cNvPr id="1120" name="Freeform: Shape 1119">
                  <a:extLst>
                    <a:ext uri="{FF2B5EF4-FFF2-40B4-BE49-F238E27FC236}">
                      <a16:creationId xmlns:a16="http://schemas.microsoft.com/office/drawing/2014/main" id="{859DAF19-060F-976D-310C-365A3343AEBC}"/>
                    </a:ext>
                  </a:extLst>
                </p:cNvPr>
                <p:cNvSpPr/>
                <p:nvPr/>
              </p:nvSpPr>
              <p:spPr>
                <a:xfrm>
                  <a:off x="3493003" y="3398537"/>
                  <a:ext cx="10081" cy="10010"/>
                </a:xfrm>
                <a:custGeom>
                  <a:avLst/>
                  <a:gdLst>
                    <a:gd name="connsiteX0" fmla="*/ 0 w 10081"/>
                    <a:gd name="connsiteY0" fmla="*/ 5041 h 10010"/>
                    <a:gd name="connsiteX1" fmla="*/ 5041 w 10081"/>
                    <a:gd name="connsiteY1" fmla="*/ 0 h 10010"/>
                    <a:gd name="connsiteX2" fmla="*/ 10082 w 10081"/>
                    <a:gd name="connsiteY2" fmla="*/ 5041 h 10010"/>
                    <a:gd name="connsiteX3" fmla="*/ 5041 w 10081"/>
                    <a:gd name="connsiteY3" fmla="*/ 10010 h 10010"/>
                    <a:gd name="connsiteX4" fmla="*/ 0 w 10081"/>
                    <a:gd name="connsiteY4" fmla="*/ 5041 h 10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1" h="10010">
                      <a:moveTo>
                        <a:pt x="0" y="5041"/>
                      </a:moveTo>
                      <a:cubicBezTo>
                        <a:pt x="0" y="2232"/>
                        <a:pt x="2232" y="0"/>
                        <a:pt x="5041" y="0"/>
                      </a:cubicBezTo>
                      <a:cubicBezTo>
                        <a:pt x="7850" y="0"/>
                        <a:pt x="10082" y="2232"/>
                        <a:pt x="10082" y="5041"/>
                      </a:cubicBezTo>
                      <a:cubicBezTo>
                        <a:pt x="10082" y="7850"/>
                        <a:pt x="7850" y="10010"/>
                        <a:pt x="5041" y="10010"/>
                      </a:cubicBezTo>
                      <a:cubicBezTo>
                        <a:pt x="2232" y="10010"/>
                        <a:pt x="0" y="7778"/>
                        <a:pt x="0" y="5041"/>
                      </a:cubicBezTo>
                      <a:close/>
                    </a:path>
                  </a:pathLst>
                </a:custGeom>
                <a:solidFill>
                  <a:srgbClr val="FFF47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1" name="Freeform: Shape 1120">
                  <a:extLst>
                    <a:ext uri="{FF2B5EF4-FFF2-40B4-BE49-F238E27FC236}">
                      <a16:creationId xmlns:a16="http://schemas.microsoft.com/office/drawing/2014/main" id="{5534FE5F-6B74-6CB9-659E-E28DD8C1B825}"/>
                    </a:ext>
                  </a:extLst>
                </p:cNvPr>
                <p:cNvSpPr/>
                <p:nvPr/>
              </p:nvSpPr>
              <p:spPr>
                <a:xfrm>
                  <a:off x="3487170" y="3392704"/>
                  <a:ext cx="21748" cy="21748"/>
                </a:xfrm>
                <a:custGeom>
                  <a:avLst/>
                  <a:gdLst>
                    <a:gd name="connsiteX0" fmla="*/ 0 w 21748"/>
                    <a:gd name="connsiteY0" fmla="*/ 10874 h 21748"/>
                    <a:gd name="connsiteX1" fmla="*/ 10874 w 21748"/>
                    <a:gd name="connsiteY1" fmla="*/ 0 h 21748"/>
                    <a:gd name="connsiteX2" fmla="*/ 21748 w 21748"/>
                    <a:gd name="connsiteY2" fmla="*/ 10874 h 21748"/>
                    <a:gd name="connsiteX3" fmla="*/ 10874 w 21748"/>
                    <a:gd name="connsiteY3" fmla="*/ 21748 h 21748"/>
                    <a:gd name="connsiteX4" fmla="*/ 0 w 21748"/>
                    <a:gd name="connsiteY4" fmla="*/ 10874 h 2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8" h="21748">
                      <a:moveTo>
                        <a:pt x="0" y="10874"/>
                      </a:moveTo>
                      <a:cubicBezTo>
                        <a:pt x="0" y="4897"/>
                        <a:pt x="4897" y="0"/>
                        <a:pt x="10874" y="0"/>
                      </a:cubicBezTo>
                      <a:cubicBezTo>
                        <a:pt x="16851" y="0"/>
                        <a:pt x="21748" y="4897"/>
                        <a:pt x="21748" y="10874"/>
                      </a:cubicBezTo>
                      <a:cubicBezTo>
                        <a:pt x="21748" y="16851"/>
                        <a:pt x="16851" y="21748"/>
                        <a:pt x="10874" y="21748"/>
                      </a:cubicBezTo>
                      <a:cubicBezTo>
                        <a:pt x="4897" y="21748"/>
                        <a:pt x="0" y="16851"/>
                        <a:pt x="0" y="10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37C212CA-9303-9891-3197-10091E1EEE1E}"/>
                  </a:ext>
                </a:extLst>
              </p:cNvPr>
              <p:cNvSpPr/>
              <p:nvPr/>
            </p:nvSpPr>
            <p:spPr>
              <a:xfrm>
                <a:off x="3212580" y="3500653"/>
                <a:ext cx="329969" cy="15266"/>
              </a:xfrm>
              <a:custGeom>
                <a:avLst/>
                <a:gdLst>
                  <a:gd name="connsiteX0" fmla="*/ 321327 w 329969"/>
                  <a:gd name="connsiteY0" fmla="*/ 15267 h 15266"/>
                  <a:gd name="connsiteX1" fmla="*/ 0 w 329969"/>
                  <a:gd name="connsiteY1" fmla="*/ 15267 h 15266"/>
                  <a:gd name="connsiteX2" fmla="*/ 8642 w 329969"/>
                  <a:gd name="connsiteY2" fmla="*/ 0 h 15266"/>
                  <a:gd name="connsiteX3" fmla="*/ 329969 w 329969"/>
                  <a:gd name="connsiteY3" fmla="*/ 0 h 15266"/>
                  <a:gd name="connsiteX4" fmla="*/ 321327 w 329969"/>
                  <a:gd name="connsiteY4" fmla="*/ 15267 h 1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969" h="15266">
                    <a:moveTo>
                      <a:pt x="321327" y="15267"/>
                    </a:moveTo>
                    <a:lnTo>
                      <a:pt x="0" y="15267"/>
                    </a:lnTo>
                    <a:lnTo>
                      <a:pt x="8642" y="0"/>
                    </a:lnTo>
                    <a:lnTo>
                      <a:pt x="329969" y="0"/>
                    </a:lnTo>
                    <a:lnTo>
                      <a:pt x="321327" y="15267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0577574F-D9EE-DCB4-9E2A-1ADB463378C9}"/>
                  </a:ext>
                </a:extLst>
              </p:cNvPr>
              <p:cNvSpPr/>
              <p:nvPr/>
            </p:nvSpPr>
            <p:spPr>
              <a:xfrm>
                <a:off x="3212580" y="3500653"/>
                <a:ext cx="23044" cy="15194"/>
              </a:xfrm>
              <a:custGeom>
                <a:avLst/>
                <a:gdLst>
                  <a:gd name="connsiteX0" fmla="*/ 14475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5 w 23044"/>
                  <a:gd name="connsiteY3" fmla="*/ 0 h 15194"/>
                  <a:gd name="connsiteX4" fmla="*/ 14475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5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CF0D7F1-F6CF-55B5-A0E9-F5AE2C07DCE8}"/>
                  </a:ext>
                </a:extLst>
              </p:cNvPr>
              <p:cNvSpPr/>
              <p:nvPr/>
            </p:nvSpPr>
            <p:spPr>
              <a:xfrm>
                <a:off x="3227127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0E734DA9-1E1A-4008-938B-07219ACDC40C}"/>
                  </a:ext>
                </a:extLst>
              </p:cNvPr>
              <p:cNvSpPr/>
              <p:nvPr/>
            </p:nvSpPr>
            <p:spPr>
              <a:xfrm>
                <a:off x="3241602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8EC49F51-F87F-B978-FD16-D928B1EA082E}"/>
                  </a:ext>
                </a:extLst>
              </p:cNvPr>
              <p:cNvSpPr/>
              <p:nvPr/>
            </p:nvSpPr>
            <p:spPr>
              <a:xfrm>
                <a:off x="3256149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570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570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B1C094AC-4B76-AAE5-BECC-4150691C1643}"/>
                  </a:ext>
                </a:extLst>
              </p:cNvPr>
              <p:cNvSpPr/>
              <p:nvPr/>
            </p:nvSpPr>
            <p:spPr>
              <a:xfrm>
                <a:off x="3270624" y="3500653"/>
                <a:ext cx="23044" cy="15194"/>
              </a:xfrm>
              <a:custGeom>
                <a:avLst/>
                <a:gdLst>
                  <a:gd name="connsiteX0" fmla="*/ 14475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5 w 23044"/>
                  <a:gd name="connsiteY3" fmla="*/ 0 h 15194"/>
                  <a:gd name="connsiteX4" fmla="*/ 14475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5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E9744F8A-6027-F477-D163-5B2B77FF3753}"/>
                  </a:ext>
                </a:extLst>
              </p:cNvPr>
              <p:cNvSpPr/>
              <p:nvPr/>
            </p:nvSpPr>
            <p:spPr>
              <a:xfrm>
                <a:off x="3285171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AA5D637D-C103-661B-D0A0-CD7DA365B3BE}"/>
                  </a:ext>
                </a:extLst>
              </p:cNvPr>
              <p:cNvSpPr/>
              <p:nvPr/>
            </p:nvSpPr>
            <p:spPr>
              <a:xfrm>
                <a:off x="3299645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A6EAF421-5A9E-2EFC-01C1-694961DA3FE7}"/>
                  </a:ext>
                </a:extLst>
              </p:cNvPr>
              <p:cNvSpPr/>
              <p:nvPr/>
            </p:nvSpPr>
            <p:spPr>
              <a:xfrm>
                <a:off x="3314192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4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4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60EE8220-58DD-65A7-9E7F-D28B3B35E0CD}"/>
                  </a:ext>
                </a:extLst>
              </p:cNvPr>
              <p:cNvSpPr/>
              <p:nvPr/>
            </p:nvSpPr>
            <p:spPr>
              <a:xfrm>
                <a:off x="3328667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1F980A41-0EEE-7DB9-DF2B-F968BB9687B2}"/>
                  </a:ext>
                </a:extLst>
              </p:cNvPr>
              <p:cNvSpPr/>
              <p:nvPr/>
            </p:nvSpPr>
            <p:spPr>
              <a:xfrm>
                <a:off x="3343214" y="3500653"/>
                <a:ext cx="23116" cy="15194"/>
              </a:xfrm>
              <a:custGeom>
                <a:avLst/>
                <a:gdLst>
                  <a:gd name="connsiteX0" fmla="*/ 14403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03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71CAC41A-7BE7-097F-6C53-37E6AC3C7DBE}"/>
                  </a:ext>
                </a:extLst>
              </p:cNvPr>
              <p:cNvSpPr/>
              <p:nvPr/>
            </p:nvSpPr>
            <p:spPr>
              <a:xfrm>
                <a:off x="3357689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714 w 23116"/>
                  <a:gd name="connsiteY2" fmla="*/ 0 h 15194"/>
                  <a:gd name="connsiteX3" fmla="*/ 23117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714" y="0"/>
                    </a:lnTo>
                    <a:lnTo>
                      <a:pt x="23117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5D140E02-8B74-1003-438D-063F4F6AFFE5}"/>
                  </a:ext>
                </a:extLst>
              </p:cNvPr>
              <p:cNvSpPr/>
              <p:nvPr/>
            </p:nvSpPr>
            <p:spPr>
              <a:xfrm>
                <a:off x="3372236" y="3500653"/>
                <a:ext cx="23044" cy="15194"/>
              </a:xfrm>
              <a:custGeom>
                <a:avLst/>
                <a:gdLst>
                  <a:gd name="connsiteX0" fmla="*/ 14475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4 w 23044"/>
                  <a:gd name="connsiteY3" fmla="*/ 0 h 15194"/>
                  <a:gd name="connsiteX4" fmla="*/ 14475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4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89B178C7-0594-61CD-AD0B-3D62B2E8FED7}"/>
                  </a:ext>
                </a:extLst>
              </p:cNvPr>
              <p:cNvSpPr/>
              <p:nvPr/>
            </p:nvSpPr>
            <p:spPr>
              <a:xfrm>
                <a:off x="3386711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8B17BF21-2569-A76B-CF8C-0AB0C20BAEC1}"/>
                  </a:ext>
                </a:extLst>
              </p:cNvPr>
              <p:cNvSpPr/>
              <p:nvPr/>
            </p:nvSpPr>
            <p:spPr>
              <a:xfrm>
                <a:off x="3401257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272C69E7-504B-52B1-ED67-7186195F3019}"/>
                  </a:ext>
                </a:extLst>
              </p:cNvPr>
              <p:cNvSpPr/>
              <p:nvPr/>
            </p:nvSpPr>
            <p:spPr>
              <a:xfrm>
                <a:off x="3415804" y="3500653"/>
                <a:ext cx="23044" cy="15194"/>
              </a:xfrm>
              <a:custGeom>
                <a:avLst/>
                <a:gdLst>
                  <a:gd name="connsiteX0" fmla="*/ 14403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5 w 23044"/>
                  <a:gd name="connsiteY3" fmla="*/ 0 h 15194"/>
                  <a:gd name="connsiteX4" fmla="*/ 14403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5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30465AED-64B1-E0F0-0168-0AAC885B6AFD}"/>
                  </a:ext>
                </a:extLst>
              </p:cNvPr>
              <p:cNvSpPr/>
              <p:nvPr/>
            </p:nvSpPr>
            <p:spPr>
              <a:xfrm>
                <a:off x="3430279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ED4A65ED-73E0-8C58-3832-4AD718D6FFA6}"/>
                  </a:ext>
                </a:extLst>
              </p:cNvPr>
              <p:cNvSpPr/>
              <p:nvPr/>
            </p:nvSpPr>
            <p:spPr>
              <a:xfrm>
                <a:off x="3444826" y="3500653"/>
                <a:ext cx="23116" cy="15194"/>
              </a:xfrm>
              <a:custGeom>
                <a:avLst/>
                <a:gdLst>
                  <a:gd name="connsiteX0" fmla="*/ 14403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03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47B1C6EE-14D9-F78E-885A-64B102146FBB}"/>
                  </a:ext>
                </a:extLst>
              </p:cNvPr>
              <p:cNvSpPr/>
              <p:nvPr/>
            </p:nvSpPr>
            <p:spPr>
              <a:xfrm>
                <a:off x="3459301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60B52189-B8B3-CC67-50C5-0AA85926AA3C}"/>
                  </a:ext>
                </a:extLst>
              </p:cNvPr>
              <p:cNvSpPr/>
              <p:nvPr/>
            </p:nvSpPr>
            <p:spPr>
              <a:xfrm>
                <a:off x="3473848" y="3500653"/>
                <a:ext cx="23116" cy="15194"/>
              </a:xfrm>
              <a:custGeom>
                <a:avLst/>
                <a:gdLst>
                  <a:gd name="connsiteX0" fmla="*/ 14403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7 w 23116"/>
                  <a:gd name="connsiteY3" fmla="*/ 0 h 15194"/>
                  <a:gd name="connsiteX4" fmla="*/ 14403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03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7" y="0"/>
                    </a:lnTo>
                    <a:lnTo>
                      <a:pt x="14403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FE6E9DA7-BCE3-028C-2D69-56CFDFE0FCE7}"/>
                  </a:ext>
                </a:extLst>
              </p:cNvPr>
              <p:cNvSpPr/>
              <p:nvPr/>
            </p:nvSpPr>
            <p:spPr>
              <a:xfrm>
                <a:off x="3488323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2A0030DD-92F7-9FA1-B368-DE2A10068494}"/>
                  </a:ext>
                </a:extLst>
              </p:cNvPr>
              <p:cNvSpPr/>
              <p:nvPr/>
            </p:nvSpPr>
            <p:spPr>
              <a:xfrm>
                <a:off x="3502869" y="3500653"/>
                <a:ext cx="23044" cy="15194"/>
              </a:xfrm>
              <a:custGeom>
                <a:avLst/>
                <a:gdLst>
                  <a:gd name="connsiteX0" fmla="*/ 14475 w 23044"/>
                  <a:gd name="connsiteY0" fmla="*/ 15195 h 15194"/>
                  <a:gd name="connsiteX1" fmla="*/ 0 w 23044"/>
                  <a:gd name="connsiteY1" fmla="*/ 15195 h 15194"/>
                  <a:gd name="connsiteX2" fmla="*/ 8642 w 23044"/>
                  <a:gd name="connsiteY2" fmla="*/ 0 h 15194"/>
                  <a:gd name="connsiteX3" fmla="*/ 23045 w 23044"/>
                  <a:gd name="connsiteY3" fmla="*/ 0 h 15194"/>
                  <a:gd name="connsiteX4" fmla="*/ 14475 w 23044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045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E7CFC57D-7D9A-A323-272D-C5C3592D9E27}"/>
                  </a:ext>
                </a:extLst>
              </p:cNvPr>
              <p:cNvSpPr/>
              <p:nvPr/>
            </p:nvSpPr>
            <p:spPr>
              <a:xfrm>
                <a:off x="3517344" y="3500653"/>
                <a:ext cx="23116" cy="15194"/>
              </a:xfrm>
              <a:custGeom>
                <a:avLst/>
                <a:gdLst>
                  <a:gd name="connsiteX0" fmla="*/ 14475 w 23116"/>
                  <a:gd name="connsiteY0" fmla="*/ 15195 h 15194"/>
                  <a:gd name="connsiteX1" fmla="*/ 0 w 23116"/>
                  <a:gd name="connsiteY1" fmla="*/ 15195 h 15194"/>
                  <a:gd name="connsiteX2" fmla="*/ 8642 w 23116"/>
                  <a:gd name="connsiteY2" fmla="*/ 0 h 15194"/>
                  <a:gd name="connsiteX3" fmla="*/ 23116 w 23116"/>
                  <a:gd name="connsiteY3" fmla="*/ 0 h 15194"/>
                  <a:gd name="connsiteX4" fmla="*/ 14475 w 23116"/>
                  <a:gd name="connsiteY4" fmla="*/ 15195 h 1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6" h="15194">
                    <a:moveTo>
                      <a:pt x="14475" y="15195"/>
                    </a:moveTo>
                    <a:lnTo>
                      <a:pt x="0" y="15195"/>
                    </a:lnTo>
                    <a:lnTo>
                      <a:pt x="8642" y="0"/>
                    </a:lnTo>
                    <a:lnTo>
                      <a:pt x="23116" y="0"/>
                    </a:lnTo>
                    <a:lnTo>
                      <a:pt x="14475" y="15195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8D11D3BA-81E0-C426-D7C0-3C667D28CE82}"/>
                  </a:ext>
                </a:extLst>
              </p:cNvPr>
              <p:cNvSpPr/>
              <p:nvPr/>
            </p:nvSpPr>
            <p:spPr>
              <a:xfrm>
                <a:off x="2523549" y="3492227"/>
                <a:ext cx="1005822" cy="9505"/>
              </a:xfrm>
              <a:custGeom>
                <a:avLst/>
                <a:gdLst>
                  <a:gd name="connsiteX0" fmla="*/ 1005822 w 1005822"/>
                  <a:gd name="connsiteY0" fmla="*/ 4753 h 9505"/>
                  <a:gd name="connsiteX1" fmla="*/ 998261 w 1005822"/>
                  <a:gd name="connsiteY1" fmla="*/ 9506 h 9505"/>
                  <a:gd name="connsiteX2" fmla="*/ 7561 w 1005822"/>
                  <a:gd name="connsiteY2" fmla="*/ 9506 h 9505"/>
                  <a:gd name="connsiteX3" fmla="*/ 0 w 1005822"/>
                  <a:gd name="connsiteY3" fmla="*/ 4753 h 9505"/>
                  <a:gd name="connsiteX4" fmla="*/ 0 w 1005822"/>
                  <a:gd name="connsiteY4" fmla="*/ 4753 h 9505"/>
                  <a:gd name="connsiteX5" fmla="*/ 7561 w 1005822"/>
                  <a:gd name="connsiteY5" fmla="*/ 0 h 9505"/>
                  <a:gd name="connsiteX6" fmla="*/ 998261 w 1005822"/>
                  <a:gd name="connsiteY6" fmla="*/ 0 h 9505"/>
                  <a:gd name="connsiteX7" fmla="*/ 1005822 w 1005822"/>
                  <a:gd name="connsiteY7" fmla="*/ 4753 h 9505"/>
                  <a:gd name="connsiteX8" fmla="*/ 1005822 w 1005822"/>
                  <a:gd name="connsiteY8" fmla="*/ 4753 h 9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5822" h="9505">
                    <a:moveTo>
                      <a:pt x="1005822" y="4753"/>
                    </a:moveTo>
                    <a:cubicBezTo>
                      <a:pt x="1005822" y="7345"/>
                      <a:pt x="1002437" y="9506"/>
                      <a:pt x="998261" y="9506"/>
                    </a:cubicBezTo>
                    <a:lnTo>
                      <a:pt x="7561" y="9506"/>
                    </a:lnTo>
                    <a:cubicBezTo>
                      <a:pt x="3385" y="9506"/>
                      <a:pt x="0" y="7345"/>
                      <a:pt x="0" y="4753"/>
                    </a:cubicBezTo>
                    <a:lnTo>
                      <a:pt x="0" y="4753"/>
                    </a:lnTo>
                    <a:cubicBezTo>
                      <a:pt x="0" y="2088"/>
                      <a:pt x="3385" y="0"/>
                      <a:pt x="7561" y="0"/>
                    </a:cubicBezTo>
                    <a:lnTo>
                      <a:pt x="998261" y="0"/>
                    </a:lnTo>
                    <a:cubicBezTo>
                      <a:pt x="1002437" y="0"/>
                      <a:pt x="1005822" y="2088"/>
                      <a:pt x="1005822" y="4753"/>
                    </a:cubicBezTo>
                    <a:lnTo>
                      <a:pt x="1005822" y="4753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68" name="Graphic 6">
                <a:extLst>
                  <a:ext uri="{FF2B5EF4-FFF2-40B4-BE49-F238E27FC236}">
                    <a16:creationId xmlns:a16="http://schemas.microsoft.com/office/drawing/2014/main" id="{8F99BBA9-16A6-D3B5-DECE-AC82306E7076}"/>
                  </a:ext>
                </a:extLst>
              </p:cNvPr>
              <p:cNvGrpSpPr/>
              <p:nvPr/>
            </p:nvGrpSpPr>
            <p:grpSpPr>
              <a:xfrm>
                <a:off x="2492308" y="3383366"/>
                <a:ext cx="90927" cy="141039"/>
                <a:chOff x="2492308" y="3383366"/>
                <a:chExt cx="90927" cy="141039"/>
              </a:xfrm>
            </p:grpSpPr>
            <p:sp>
              <p:nvSpPr>
                <p:cNvPr id="1118" name="Freeform: Shape 1117">
                  <a:extLst>
                    <a:ext uri="{FF2B5EF4-FFF2-40B4-BE49-F238E27FC236}">
                      <a16:creationId xmlns:a16="http://schemas.microsoft.com/office/drawing/2014/main" id="{65BD5DF1-5A91-3016-5CB0-DEE558067443}"/>
                    </a:ext>
                  </a:extLst>
                </p:cNvPr>
                <p:cNvSpPr/>
                <p:nvPr/>
              </p:nvSpPr>
              <p:spPr>
                <a:xfrm>
                  <a:off x="2503097" y="3419781"/>
                  <a:ext cx="63876" cy="80943"/>
                </a:xfrm>
                <a:custGeom>
                  <a:avLst/>
                  <a:gdLst>
                    <a:gd name="connsiteX0" fmla="*/ 0 w 63876"/>
                    <a:gd name="connsiteY0" fmla="*/ 16275 h 80943"/>
                    <a:gd name="connsiteX1" fmla="*/ 23405 w 63876"/>
                    <a:gd name="connsiteY1" fmla="*/ 0 h 80943"/>
                    <a:gd name="connsiteX2" fmla="*/ 53506 w 63876"/>
                    <a:gd name="connsiteY2" fmla="*/ 936 h 80943"/>
                    <a:gd name="connsiteX3" fmla="*/ 63877 w 63876"/>
                    <a:gd name="connsiteY3" fmla="*/ 17860 h 80943"/>
                    <a:gd name="connsiteX4" fmla="*/ 61068 w 63876"/>
                    <a:gd name="connsiteY4" fmla="*/ 73382 h 80943"/>
                    <a:gd name="connsiteX5" fmla="*/ 45945 w 63876"/>
                    <a:gd name="connsiteY5" fmla="*/ 80944 h 80943"/>
                    <a:gd name="connsiteX6" fmla="*/ 13035 w 63876"/>
                    <a:gd name="connsiteY6" fmla="*/ 80008 h 80943"/>
                    <a:gd name="connsiteX7" fmla="*/ 10586 w 63876"/>
                    <a:gd name="connsiteY7" fmla="*/ 59340 h 80943"/>
                    <a:gd name="connsiteX8" fmla="*/ 6409 w 63876"/>
                    <a:gd name="connsiteY8" fmla="*/ 26357 h 80943"/>
                    <a:gd name="connsiteX9" fmla="*/ 0 w 63876"/>
                    <a:gd name="connsiteY9" fmla="*/ 16275 h 80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876" h="80943">
                      <a:moveTo>
                        <a:pt x="0" y="16275"/>
                      </a:moveTo>
                      <a:lnTo>
                        <a:pt x="23405" y="0"/>
                      </a:lnTo>
                      <a:lnTo>
                        <a:pt x="53506" y="936"/>
                      </a:lnTo>
                      <a:lnTo>
                        <a:pt x="63877" y="17860"/>
                      </a:lnTo>
                      <a:lnTo>
                        <a:pt x="61068" y="73382"/>
                      </a:lnTo>
                      <a:lnTo>
                        <a:pt x="45945" y="80944"/>
                      </a:lnTo>
                      <a:lnTo>
                        <a:pt x="13035" y="80008"/>
                      </a:lnTo>
                      <a:lnTo>
                        <a:pt x="10586" y="59340"/>
                      </a:lnTo>
                      <a:lnTo>
                        <a:pt x="6409" y="26357"/>
                      </a:lnTo>
                      <a:lnTo>
                        <a:pt x="0" y="162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9" name="Freeform: Shape 1118">
                  <a:extLst>
                    <a:ext uri="{FF2B5EF4-FFF2-40B4-BE49-F238E27FC236}">
                      <a16:creationId xmlns:a16="http://schemas.microsoft.com/office/drawing/2014/main" id="{F92E24C1-0F27-E644-8779-A6DBFA227E67}"/>
                    </a:ext>
                  </a:extLst>
                </p:cNvPr>
                <p:cNvSpPr/>
                <p:nvPr/>
              </p:nvSpPr>
              <p:spPr>
                <a:xfrm>
                  <a:off x="2492308" y="3383366"/>
                  <a:ext cx="90927" cy="141039"/>
                </a:xfrm>
                <a:custGeom>
                  <a:avLst/>
                  <a:gdLst>
                    <a:gd name="connsiteX0" fmla="*/ 89500 w 90927"/>
                    <a:gd name="connsiteY0" fmla="*/ 50098 h 141039"/>
                    <a:gd name="connsiteX1" fmla="*/ 86476 w 90927"/>
                    <a:gd name="connsiteY1" fmla="*/ 47290 h 141039"/>
                    <a:gd name="connsiteX2" fmla="*/ 86476 w 90927"/>
                    <a:gd name="connsiteY2" fmla="*/ 46642 h 141039"/>
                    <a:gd name="connsiteX3" fmla="*/ 85756 w 90927"/>
                    <a:gd name="connsiteY3" fmla="*/ 44553 h 141039"/>
                    <a:gd name="connsiteX4" fmla="*/ 84603 w 90927"/>
                    <a:gd name="connsiteY4" fmla="*/ 43257 h 141039"/>
                    <a:gd name="connsiteX5" fmla="*/ 83595 w 90927"/>
                    <a:gd name="connsiteY5" fmla="*/ 41744 h 141039"/>
                    <a:gd name="connsiteX6" fmla="*/ 80787 w 90927"/>
                    <a:gd name="connsiteY6" fmla="*/ 40520 h 141039"/>
                    <a:gd name="connsiteX7" fmla="*/ 79202 w 90927"/>
                    <a:gd name="connsiteY7" fmla="*/ 41096 h 141039"/>
                    <a:gd name="connsiteX8" fmla="*/ 75818 w 90927"/>
                    <a:gd name="connsiteY8" fmla="*/ 43617 h 141039"/>
                    <a:gd name="connsiteX9" fmla="*/ 72073 w 90927"/>
                    <a:gd name="connsiteY9" fmla="*/ 38864 h 141039"/>
                    <a:gd name="connsiteX10" fmla="*/ 72505 w 90927"/>
                    <a:gd name="connsiteY10" fmla="*/ 37928 h 141039"/>
                    <a:gd name="connsiteX11" fmla="*/ 70849 w 90927"/>
                    <a:gd name="connsiteY11" fmla="*/ 36343 h 141039"/>
                    <a:gd name="connsiteX12" fmla="*/ 69192 w 90927"/>
                    <a:gd name="connsiteY12" fmla="*/ 37712 h 141039"/>
                    <a:gd name="connsiteX13" fmla="*/ 66168 w 90927"/>
                    <a:gd name="connsiteY13" fmla="*/ 33679 h 141039"/>
                    <a:gd name="connsiteX14" fmla="*/ 67320 w 90927"/>
                    <a:gd name="connsiteY14" fmla="*/ 34039 h 141039"/>
                    <a:gd name="connsiteX15" fmla="*/ 69048 w 90927"/>
                    <a:gd name="connsiteY15" fmla="*/ 32383 h 141039"/>
                    <a:gd name="connsiteX16" fmla="*/ 67320 w 90927"/>
                    <a:gd name="connsiteY16" fmla="*/ 30726 h 141039"/>
                    <a:gd name="connsiteX17" fmla="*/ 67104 w 90927"/>
                    <a:gd name="connsiteY17" fmla="*/ 28998 h 141039"/>
                    <a:gd name="connsiteX18" fmla="*/ 70129 w 90927"/>
                    <a:gd name="connsiteY18" fmla="*/ 28782 h 141039"/>
                    <a:gd name="connsiteX19" fmla="*/ 67824 w 90927"/>
                    <a:gd name="connsiteY19" fmla="*/ 26477 h 141039"/>
                    <a:gd name="connsiteX20" fmla="*/ 68976 w 90927"/>
                    <a:gd name="connsiteY20" fmla="*/ 25685 h 141039"/>
                    <a:gd name="connsiteX21" fmla="*/ 72433 w 90927"/>
                    <a:gd name="connsiteY21" fmla="*/ 24677 h 141039"/>
                    <a:gd name="connsiteX22" fmla="*/ 72217 w 90927"/>
                    <a:gd name="connsiteY22" fmla="*/ 23093 h 141039"/>
                    <a:gd name="connsiteX23" fmla="*/ 70417 w 90927"/>
                    <a:gd name="connsiteY23" fmla="*/ 22157 h 141039"/>
                    <a:gd name="connsiteX24" fmla="*/ 68112 w 90927"/>
                    <a:gd name="connsiteY24" fmla="*/ 21869 h 141039"/>
                    <a:gd name="connsiteX25" fmla="*/ 71569 w 90927"/>
                    <a:gd name="connsiteY25" fmla="*/ 17620 h 141039"/>
                    <a:gd name="connsiteX26" fmla="*/ 68904 w 90927"/>
                    <a:gd name="connsiteY26" fmla="*/ 15531 h 141039"/>
                    <a:gd name="connsiteX27" fmla="*/ 67608 w 90927"/>
                    <a:gd name="connsiteY27" fmla="*/ 17188 h 141039"/>
                    <a:gd name="connsiteX28" fmla="*/ 67032 w 90927"/>
                    <a:gd name="connsiteY28" fmla="*/ 18916 h 141039"/>
                    <a:gd name="connsiteX29" fmla="*/ 59399 w 90927"/>
                    <a:gd name="connsiteY29" fmla="*/ 18268 h 141039"/>
                    <a:gd name="connsiteX30" fmla="*/ 58822 w 90927"/>
                    <a:gd name="connsiteY30" fmla="*/ 18268 h 141039"/>
                    <a:gd name="connsiteX31" fmla="*/ 59110 w 90927"/>
                    <a:gd name="connsiteY31" fmla="*/ 18268 h 141039"/>
                    <a:gd name="connsiteX32" fmla="*/ 61055 w 90927"/>
                    <a:gd name="connsiteY32" fmla="*/ 16395 h 141039"/>
                    <a:gd name="connsiteX33" fmla="*/ 59110 w 90927"/>
                    <a:gd name="connsiteY33" fmla="*/ 14595 h 141039"/>
                    <a:gd name="connsiteX34" fmla="*/ 57166 w 90927"/>
                    <a:gd name="connsiteY34" fmla="*/ 16395 h 141039"/>
                    <a:gd name="connsiteX35" fmla="*/ 57166 w 90927"/>
                    <a:gd name="connsiteY35" fmla="*/ 16539 h 141039"/>
                    <a:gd name="connsiteX36" fmla="*/ 56662 w 90927"/>
                    <a:gd name="connsiteY36" fmla="*/ 16252 h 141039"/>
                    <a:gd name="connsiteX37" fmla="*/ 56230 w 90927"/>
                    <a:gd name="connsiteY37" fmla="*/ 14523 h 141039"/>
                    <a:gd name="connsiteX38" fmla="*/ 58966 w 90927"/>
                    <a:gd name="connsiteY38" fmla="*/ 10778 h 141039"/>
                    <a:gd name="connsiteX39" fmla="*/ 54646 w 90927"/>
                    <a:gd name="connsiteY39" fmla="*/ 7106 h 141039"/>
                    <a:gd name="connsiteX40" fmla="*/ 54862 w 90927"/>
                    <a:gd name="connsiteY40" fmla="*/ 2857 h 141039"/>
                    <a:gd name="connsiteX41" fmla="*/ 49677 w 90927"/>
                    <a:gd name="connsiteY41" fmla="*/ 2713 h 141039"/>
                    <a:gd name="connsiteX42" fmla="*/ 45572 w 90927"/>
                    <a:gd name="connsiteY42" fmla="*/ 48 h 141039"/>
                    <a:gd name="connsiteX43" fmla="*/ 41467 w 90927"/>
                    <a:gd name="connsiteY43" fmla="*/ 2713 h 141039"/>
                    <a:gd name="connsiteX44" fmla="*/ 36282 w 90927"/>
                    <a:gd name="connsiteY44" fmla="*/ 2857 h 141039"/>
                    <a:gd name="connsiteX45" fmla="*/ 36498 w 90927"/>
                    <a:gd name="connsiteY45" fmla="*/ 7106 h 141039"/>
                    <a:gd name="connsiteX46" fmla="*/ 32177 w 90927"/>
                    <a:gd name="connsiteY46" fmla="*/ 10778 h 141039"/>
                    <a:gd name="connsiteX47" fmla="*/ 34914 w 90927"/>
                    <a:gd name="connsiteY47" fmla="*/ 14523 h 141039"/>
                    <a:gd name="connsiteX48" fmla="*/ 34554 w 90927"/>
                    <a:gd name="connsiteY48" fmla="*/ 16252 h 141039"/>
                    <a:gd name="connsiteX49" fmla="*/ 34050 w 90927"/>
                    <a:gd name="connsiteY49" fmla="*/ 16539 h 141039"/>
                    <a:gd name="connsiteX50" fmla="*/ 34050 w 90927"/>
                    <a:gd name="connsiteY50" fmla="*/ 16395 h 141039"/>
                    <a:gd name="connsiteX51" fmla="*/ 32105 w 90927"/>
                    <a:gd name="connsiteY51" fmla="*/ 14595 h 141039"/>
                    <a:gd name="connsiteX52" fmla="*/ 30089 w 90927"/>
                    <a:gd name="connsiteY52" fmla="*/ 16395 h 141039"/>
                    <a:gd name="connsiteX53" fmla="*/ 32105 w 90927"/>
                    <a:gd name="connsiteY53" fmla="*/ 18268 h 141039"/>
                    <a:gd name="connsiteX54" fmla="*/ 32393 w 90927"/>
                    <a:gd name="connsiteY54" fmla="*/ 18268 h 141039"/>
                    <a:gd name="connsiteX55" fmla="*/ 31817 w 90927"/>
                    <a:gd name="connsiteY55" fmla="*/ 18268 h 141039"/>
                    <a:gd name="connsiteX56" fmla="*/ 24183 w 90927"/>
                    <a:gd name="connsiteY56" fmla="*/ 18916 h 141039"/>
                    <a:gd name="connsiteX57" fmla="*/ 23535 w 90927"/>
                    <a:gd name="connsiteY57" fmla="*/ 17188 h 141039"/>
                    <a:gd name="connsiteX58" fmla="*/ 22239 w 90927"/>
                    <a:gd name="connsiteY58" fmla="*/ 15531 h 141039"/>
                    <a:gd name="connsiteX59" fmla="*/ 19647 w 90927"/>
                    <a:gd name="connsiteY59" fmla="*/ 17620 h 141039"/>
                    <a:gd name="connsiteX60" fmla="*/ 23103 w 90927"/>
                    <a:gd name="connsiteY60" fmla="*/ 21869 h 141039"/>
                    <a:gd name="connsiteX61" fmla="*/ 20799 w 90927"/>
                    <a:gd name="connsiteY61" fmla="*/ 22157 h 141039"/>
                    <a:gd name="connsiteX62" fmla="*/ 18998 w 90927"/>
                    <a:gd name="connsiteY62" fmla="*/ 23093 h 141039"/>
                    <a:gd name="connsiteX63" fmla="*/ 18782 w 90927"/>
                    <a:gd name="connsiteY63" fmla="*/ 24677 h 141039"/>
                    <a:gd name="connsiteX64" fmla="*/ 22239 w 90927"/>
                    <a:gd name="connsiteY64" fmla="*/ 25685 h 141039"/>
                    <a:gd name="connsiteX65" fmla="*/ 23391 w 90927"/>
                    <a:gd name="connsiteY65" fmla="*/ 26477 h 141039"/>
                    <a:gd name="connsiteX66" fmla="*/ 21087 w 90927"/>
                    <a:gd name="connsiteY66" fmla="*/ 28782 h 141039"/>
                    <a:gd name="connsiteX67" fmla="*/ 24112 w 90927"/>
                    <a:gd name="connsiteY67" fmla="*/ 28998 h 141039"/>
                    <a:gd name="connsiteX68" fmla="*/ 23896 w 90927"/>
                    <a:gd name="connsiteY68" fmla="*/ 30726 h 141039"/>
                    <a:gd name="connsiteX69" fmla="*/ 22095 w 90927"/>
                    <a:gd name="connsiteY69" fmla="*/ 32383 h 141039"/>
                    <a:gd name="connsiteX70" fmla="*/ 23896 w 90927"/>
                    <a:gd name="connsiteY70" fmla="*/ 34039 h 141039"/>
                    <a:gd name="connsiteX71" fmla="*/ 25048 w 90927"/>
                    <a:gd name="connsiteY71" fmla="*/ 33679 h 141039"/>
                    <a:gd name="connsiteX72" fmla="*/ 22023 w 90927"/>
                    <a:gd name="connsiteY72" fmla="*/ 37712 h 141039"/>
                    <a:gd name="connsiteX73" fmla="*/ 20367 w 90927"/>
                    <a:gd name="connsiteY73" fmla="*/ 36343 h 141039"/>
                    <a:gd name="connsiteX74" fmla="*/ 18711 w 90927"/>
                    <a:gd name="connsiteY74" fmla="*/ 37928 h 141039"/>
                    <a:gd name="connsiteX75" fmla="*/ 19071 w 90927"/>
                    <a:gd name="connsiteY75" fmla="*/ 38864 h 141039"/>
                    <a:gd name="connsiteX76" fmla="*/ 15326 w 90927"/>
                    <a:gd name="connsiteY76" fmla="*/ 43617 h 141039"/>
                    <a:gd name="connsiteX77" fmla="*/ 11941 w 90927"/>
                    <a:gd name="connsiteY77" fmla="*/ 41096 h 141039"/>
                    <a:gd name="connsiteX78" fmla="*/ 10357 w 90927"/>
                    <a:gd name="connsiteY78" fmla="*/ 40520 h 141039"/>
                    <a:gd name="connsiteX79" fmla="*/ 7548 w 90927"/>
                    <a:gd name="connsiteY79" fmla="*/ 41744 h 141039"/>
                    <a:gd name="connsiteX80" fmla="*/ 6612 w 90927"/>
                    <a:gd name="connsiteY80" fmla="*/ 43257 h 141039"/>
                    <a:gd name="connsiteX81" fmla="*/ 5460 w 90927"/>
                    <a:gd name="connsiteY81" fmla="*/ 44553 h 141039"/>
                    <a:gd name="connsiteX82" fmla="*/ 4740 w 90927"/>
                    <a:gd name="connsiteY82" fmla="*/ 46642 h 141039"/>
                    <a:gd name="connsiteX83" fmla="*/ 4740 w 90927"/>
                    <a:gd name="connsiteY83" fmla="*/ 47290 h 141039"/>
                    <a:gd name="connsiteX84" fmla="*/ 1715 w 90927"/>
                    <a:gd name="connsiteY84" fmla="*/ 50098 h 141039"/>
                    <a:gd name="connsiteX85" fmla="*/ 419 w 90927"/>
                    <a:gd name="connsiteY85" fmla="*/ 55787 h 141039"/>
                    <a:gd name="connsiteX86" fmla="*/ 2291 w 90927"/>
                    <a:gd name="connsiteY86" fmla="*/ 58884 h 141039"/>
                    <a:gd name="connsiteX87" fmla="*/ 4884 w 90927"/>
                    <a:gd name="connsiteY87" fmla="*/ 62917 h 141039"/>
                    <a:gd name="connsiteX88" fmla="*/ 6036 w 90927"/>
                    <a:gd name="connsiteY88" fmla="*/ 64789 h 141039"/>
                    <a:gd name="connsiteX89" fmla="*/ 6108 w 90927"/>
                    <a:gd name="connsiteY89" fmla="*/ 67310 h 141039"/>
                    <a:gd name="connsiteX90" fmla="*/ 10069 w 90927"/>
                    <a:gd name="connsiteY90" fmla="*/ 71630 h 141039"/>
                    <a:gd name="connsiteX91" fmla="*/ 9565 w 90927"/>
                    <a:gd name="connsiteY91" fmla="*/ 73647 h 141039"/>
                    <a:gd name="connsiteX92" fmla="*/ 10717 w 90927"/>
                    <a:gd name="connsiteY92" fmla="*/ 88410 h 141039"/>
                    <a:gd name="connsiteX93" fmla="*/ 11077 w 90927"/>
                    <a:gd name="connsiteY93" fmla="*/ 91650 h 141039"/>
                    <a:gd name="connsiteX94" fmla="*/ 12589 w 90927"/>
                    <a:gd name="connsiteY94" fmla="*/ 93091 h 141039"/>
                    <a:gd name="connsiteX95" fmla="*/ 12733 w 90927"/>
                    <a:gd name="connsiteY95" fmla="*/ 100868 h 141039"/>
                    <a:gd name="connsiteX96" fmla="*/ 11581 w 90927"/>
                    <a:gd name="connsiteY96" fmla="*/ 104109 h 141039"/>
                    <a:gd name="connsiteX97" fmla="*/ 12085 w 90927"/>
                    <a:gd name="connsiteY97" fmla="*/ 107277 h 141039"/>
                    <a:gd name="connsiteX98" fmla="*/ 10789 w 90927"/>
                    <a:gd name="connsiteY98" fmla="*/ 109366 h 141039"/>
                    <a:gd name="connsiteX99" fmla="*/ 11077 w 90927"/>
                    <a:gd name="connsiteY99" fmla="*/ 112246 h 141039"/>
                    <a:gd name="connsiteX100" fmla="*/ 12229 w 90927"/>
                    <a:gd name="connsiteY100" fmla="*/ 114191 h 141039"/>
                    <a:gd name="connsiteX101" fmla="*/ 12949 w 90927"/>
                    <a:gd name="connsiteY101" fmla="*/ 115631 h 141039"/>
                    <a:gd name="connsiteX102" fmla="*/ 12589 w 90927"/>
                    <a:gd name="connsiteY102" fmla="*/ 116711 h 141039"/>
                    <a:gd name="connsiteX103" fmla="*/ 14678 w 90927"/>
                    <a:gd name="connsiteY103" fmla="*/ 118584 h 141039"/>
                    <a:gd name="connsiteX104" fmla="*/ 16694 w 90927"/>
                    <a:gd name="connsiteY104" fmla="*/ 116711 h 141039"/>
                    <a:gd name="connsiteX105" fmla="*/ 17918 w 90927"/>
                    <a:gd name="connsiteY105" fmla="*/ 120528 h 141039"/>
                    <a:gd name="connsiteX106" fmla="*/ 15902 w 90927"/>
                    <a:gd name="connsiteY106" fmla="*/ 122472 h 141039"/>
                    <a:gd name="connsiteX107" fmla="*/ 17918 w 90927"/>
                    <a:gd name="connsiteY107" fmla="*/ 124417 h 141039"/>
                    <a:gd name="connsiteX108" fmla="*/ 19071 w 90927"/>
                    <a:gd name="connsiteY108" fmla="*/ 124057 h 141039"/>
                    <a:gd name="connsiteX109" fmla="*/ 29009 w 90927"/>
                    <a:gd name="connsiteY109" fmla="*/ 128233 h 141039"/>
                    <a:gd name="connsiteX110" fmla="*/ 29297 w 90927"/>
                    <a:gd name="connsiteY110" fmla="*/ 129170 h 141039"/>
                    <a:gd name="connsiteX111" fmla="*/ 32105 w 90927"/>
                    <a:gd name="connsiteY111" fmla="*/ 130898 h 141039"/>
                    <a:gd name="connsiteX112" fmla="*/ 34266 w 90927"/>
                    <a:gd name="connsiteY112" fmla="*/ 128593 h 141039"/>
                    <a:gd name="connsiteX113" fmla="*/ 37290 w 90927"/>
                    <a:gd name="connsiteY113" fmla="*/ 131834 h 141039"/>
                    <a:gd name="connsiteX114" fmla="*/ 42043 w 90927"/>
                    <a:gd name="connsiteY114" fmla="*/ 139684 h 141039"/>
                    <a:gd name="connsiteX115" fmla="*/ 42043 w 90927"/>
                    <a:gd name="connsiteY115" fmla="*/ 140260 h 141039"/>
                    <a:gd name="connsiteX116" fmla="*/ 45428 w 90927"/>
                    <a:gd name="connsiteY116" fmla="*/ 140980 h 141039"/>
                    <a:gd name="connsiteX117" fmla="*/ 48812 w 90927"/>
                    <a:gd name="connsiteY117" fmla="*/ 140260 h 141039"/>
                    <a:gd name="connsiteX118" fmla="*/ 48812 w 90927"/>
                    <a:gd name="connsiteY118" fmla="*/ 139684 h 141039"/>
                    <a:gd name="connsiteX119" fmla="*/ 53565 w 90927"/>
                    <a:gd name="connsiteY119" fmla="*/ 131834 h 141039"/>
                    <a:gd name="connsiteX120" fmla="*/ 56590 w 90927"/>
                    <a:gd name="connsiteY120" fmla="*/ 128593 h 141039"/>
                    <a:gd name="connsiteX121" fmla="*/ 58750 w 90927"/>
                    <a:gd name="connsiteY121" fmla="*/ 130898 h 141039"/>
                    <a:gd name="connsiteX122" fmla="*/ 61559 w 90927"/>
                    <a:gd name="connsiteY122" fmla="*/ 129170 h 141039"/>
                    <a:gd name="connsiteX123" fmla="*/ 61847 w 90927"/>
                    <a:gd name="connsiteY123" fmla="*/ 128233 h 141039"/>
                    <a:gd name="connsiteX124" fmla="*/ 71785 w 90927"/>
                    <a:gd name="connsiteY124" fmla="*/ 124057 h 141039"/>
                    <a:gd name="connsiteX125" fmla="*/ 72937 w 90927"/>
                    <a:gd name="connsiteY125" fmla="*/ 124417 h 141039"/>
                    <a:gd name="connsiteX126" fmla="*/ 75025 w 90927"/>
                    <a:gd name="connsiteY126" fmla="*/ 122472 h 141039"/>
                    <a:gd name="connsiteX127" fmla="*/ 72937 w 90927"/>
                    <a:gd name="connsiteY127" fmla="*/ 120528 h 141039"/>
                    <a:gd name="connsiteX128" fmla="*/ 74089 w 90927"/>
                    <a:gd name="connsiteY128" fmla="*/ 116711 h 141039"/>
                    <a:gd name="connsiteX129" fmla="*/ 76178 w 90927"/>
                    <a:gd name="connsiteY129" fmla="*/ 118584 h 141039"/>
                    <a:gd name="connsiteX130" fmla="*/ 78194 w 90927"/>
                    <a:gd name="connsiteY130" fmla="*/ 116711 h 141039"/>
                    <a:gd name="connsiteX131" fmla="*/ 77834 w 90927"/>
                    <a:gd name="connsiteY131" fmla="*/ 115631 h 141039"/>
                    <a:gd name="connsiteX132" fmla="*/ 78554 w 90927"/>
                    <a:gd name="connsiteY132" fmla="*/ 114191 h 141039"/>
                    <a:gd name="connsiteX133" fmla="*/ 79707 w 90927"/>
                    <a:gd name="connsiteY133" fmla="*/ 112246 h 141039"/>
                    <a:gd name="connsiteX134" fmla="*/ 79994 w 90927"/>
                    <a:gd name="connsiteY134" fmla="*/ 109366 h 141039"/>
                    <a:gd name="connsiteX135" fmla="*/ 78698 w 90927"/>
                    <a:gd name="connsiteY135" fmla="*/ 107277 h 141039"/>
                    <a:gd name="connsiteX136" fmla="*/ 79202 w 90927"/>
                    <a:gd name="connsiteY136" fmla="*/ 104109 h 141039"/>
                    <a:gd name="connsiteX137" fmla="*/ 78050 w 90927"/>
                    <a:gd name="connsiteY137" fmla="*/ 100868 h 141039"/>
                    <a:gd name="connsiteX138" fmla="*/ 78194 w 90927"/>
                    <a:gd name="connsiteY138" fmla="*/ 93091 h 141039"/>
                    <a:gd name="connsiteX139" fmla="*/ 79634 w 90927"/>
                    <a:gd name="connsiteY139" fmla="*/ 91650 h 141039"/>
                    <a:gd name="connsiteX140" fmla="*/ 80067 w 90927"/>
                    <a:gd name="connsiteY140" fmla="*/ 88410 h 141039"/>
                    <a:gd name="connsiteX141" fmla="*/ 81219 w 90927"/>
                    <a:gd name="connsiteY141" fmla="*/ 73647 h 141039"/>
                    <a:gd name="connsiteX142" fmla="*/ 80715 w 90927"/>
                    <a:gd name="connsiteY142" fmla="*/ 71630 h 141039"/>
                    <a:gd name="connsiteX143" fmla="*/ 84747 w 90927"/>
                    <a:gd name="connsiteY143" fmla="*/ 67310 h 141039"/>
                    <a:gd name="connsiteX144" fmla="*/ 84819 w 90927"/>
                    <a:gd name="connsiteY144" fmla="*/ 64789 h 141039"/>
                    <a:gd name="connsiteX145" fmla="*/ 85972 w 90927"/>
                    <a:gd name="connsiteY145" fmla="*/ 62917 h 141039"/>
                    <a:gd name="connsiteX146" fmla="*/ 88636 w 90927"/>
                    <a:gd name="connsiteY146" fmla="*/ 58884 h 141039"/>
                    <a:gd name="connsiteX147" fmla="*/ 90509 w 90927"/>
                    <a:gd name="connsiteY147" fmla="*/ 55787 h 141039"/>
                    <a:gd name="connsiteX148" fmla="*/ 89212 w 90927"/>
                    <a:gd name="connsiteY148" fmla="*/ 50098 h 141039"/>
                    <a:gd name="connsiteX149" fmla="*/ 9205 w 90927"/>
                    <a:gd name="connsiteY149" fmla="*/ 55859 h 141039"/>
                    <a:gd name="connsiteX150" fmla="*/ 8484 w 90927"/>
                    <a:gd name="connsiteY150" fmla="*/ 58164 h 141039"/>
                    <a:gd name="connsiteX151" fmla="*/ 6972 w 90927"/>
                    <a:gd name="connsiteY151" fmla="*/ 58812 h 141039"/>
                    <a:gd name="connsiteX152" fmla="*/ 5604 w 90927"/>
                    <a:gd name="connsiteY152" fmla="*/ 56219 h 141039"/>
                    <a:gd name="connsiteX153" fmla="*/ 11437 w 90927"/>
                    <a:gd name="connsiteY153" fmla="*/ 50098 h 141039"/>
                    <a:gd name="connsiteX154" fmla="*/ 10861 w 90927"/>
                    <a:gd name="connsiteY154" fmla="*/ 52691 h 141039"/>
                    <a:gd name="connsiteX155" fmla="*/ 9277 w 90927"/>
                    <a:gd name="connsiteY155" fmla="*/ 55859 h 141039"/>
                    <a:gd name="connsiteX156" fmla="*/ 13381 w 90927"/>
                    <a:gd name="connsiteY156" fmla="*/ 85025 h 141039"/>
                    <a:gd name="connsiteX157" fmla="*/ 10573 w 90927"/>
                    <a:gd name="connsiteY157" fmla="*/ 76815 h 141039"/>
                    <a:gd name="connsiteX158" fmla="*/ 13742 w 90927"/>
                    <a:gd name="connsiteY158" fmla="*/ 80920 h 141039"/>
                    <a:gd name="connsiteX159" fmla="*/ 13381 w 90927"/>
                    <a:gd name="connsiteY159" fmla="*/ 85025 h 141039"/>
                    <a:gd name="connsiteX160" fmla="*/ 51477 w 90927"/>
                    <a:gd name="connsiteY160" fmla="*/ 25901 h 141039"/>
                    <a:gd name="connsiteX161" fmla="*/ 52485 w 90927"/>
                    <a:gd name="connsiteY161" fmla="*/ 25757 h 141039"/>
                    <a:gd name="connsiteX162" fmla="*/ 52485 w 90927"/>
                    <a:gd name="connsiteY162" fmla="*/ 26189 h 141039"/>
                    <a:gd name="connsiteX163" fmla="*/ 54141 w 90927"/>
                    <a:gd name="connsiteY163" fmla="*/ 27774 h 141039"/>
                    <a:gd name="connsiteX164" fmla="*/ 55798 w 90927"/>
                    <a:gd name="connsiteY164" fmla="*/ 26189 h 141039"/>
                    <a:gd name="connsiteX165" fmla="*/ 55798 w 90927"/>
                    <a:gd name="connsiteY165" fmla="*/ 25829 h 141039"/>
                    <a:gd name="connsiteX166" fmla="*/ 57598 w 90927"/>
                    <a:gd name="connsiteY166" fmla="*/ 31590 h 141039"/>
                    <a:gd name="connsiteX167" fmla="*/ 53781 w 90927"/>
                    <a:gd name="connsiteY167" fmla="*/ 34471 h 141039"/>
                    <a:gd name="connsiteX168" fmla="*/ 51405 w 90927"/>
                    <a:gd name="connsiteY168" fmla="*/ 32455 h 141039"/>
                    <a:gd name="connsiteX169" fmla="*/ 50613 w 90927"/>
                    <a:gd name="connsiteY169" fmla="*/ 28782 h 141039"/>
                    <a:gd name="connsiteX170" fmla="*/ 51621 w 90927"/>
                    <a:gd name="connsiteY170" fmla="*/ 25901 h 141039"/>
                    <a:gd name="connsiteX171" fmla="*/ 35418 w 90927"/>
                    <a:gd name="connsiteY171" fmla="*/ 25829 h 141039"/>
                    <a:gd name="connsiteX172" fmla="*/ 35418 w 90927"/>
                    <a:gd name="connsiteY172" fmla="*/ 26189 h 141039"/>
                    <a:gd name="connsiteX173" fmla="*/ 37074 w 90927"/>
                    <a:gd name="connsiteY173" fmla="*/ 27774 h 141039"/>
                    <a:gd name="connsiteX174" fmla="*/ 38730 w 90927"/>
                    <a:gd name="connsiteY174" fmla="*/ 26189 h 141039"/>
                    <a:gd name="connsiteX175" fmla="*/ 38658 w 90927"/>
                    <a:gd name="connsiteY175" fmla="*/ 25757 h 141039"/>
                    <a:gd name="connsiteX176" fmla="*/ 39667 w 90927"/>
                    <a:gd name="connsiteY176" fmla="*/ 25901 h 141039"/>
                    <a:gd name="connsiteX177" fmla="*/ 40675 w 90927"/>
                    <a:gd name="connsiteY177" fmla="*/ 28782 h 141039"/>
                    <a:gd name="connsiteX178" fmla="*/ 39883 w 90927"/>
                    <a:gd name="connsiteY178" fmla="*/ 32455 h 141039"/>
                    <a:gd name="connsiteX179" fmla="*/ 37506 w 90927"/>
                    <a:gd name="connsiteY179" fmla="*/ 34471 h 141039"/>
                    <a:gd name="connsiteX180" fmla="*/ 33689 w 90927"/>
                    <a:gd name="connsiteY180" fmla="*/ 31590 h 141039"/>
                    <a:gd name="connsiteX181" fmla="*/ 35490 w 90927"/>
                    <a:gd name="connsiteY181" fmla="*/ 25829 h 141039"/>
                    <a:gd name="connsiteX182" fmla="*/ 22959 w 90927"/>
                    <a:gd name="connsiteY182" fmla="*/ 123624 h 141039"/>
                    <a:gd name="connsiteX183" fmla="*/ 22743 w 90927"/>
                    <a:gd name="connsiteY183" fmla="*/ 121248 h 141039"/>
                    <a:gd name="connsiteX184" fmla="*/ 27280 w 90927"/>
                    <a:gd name="connsiteY184" fmla="*/ 120816 h 141039"/>
                    <a:gd name="connsiteX185" fmla="*/ 30665 w 90927"/>
                    <a:gd name="connsiteY185" fmla="*/ 121680 h 141039"/>
                    <a:gd name="connsiteX186" fmla="*/ 22959 w 90927"/>
                    <a:gd name="connsiteY186" fmla="*/ 123624 h 141039"/>
                    <a:gd name="connsiteX187" fmla="*/ 40459 w 90927"/>
                    <a:gd name="connsiteY187" fmla="*/ 129098 h 141039"/>
                    <a:gd name="connsiteX188" fmla="*/ 33545 w 90927"/>
                    <a:gd name="connsiteY188" fmla="*/ 124561 h 141039"/>
                    <a:gd name="connsiteX189" fmla="*/ 35922 w 90927"/>
                    <a:gd name="connsiteY189" fmla="*/ 121320 h 141039"/>
                    <a:gd name="connsiteX190" fmla="*/ 40459 w 90927"/>
                    <a:gd name="connsiteY190" fmla="*/ 129098 h 141039"/>
                    <a:gd name="connsiteX191" fmla="*/ 50685 w 90927"/>
                    <a:gd name="connsiteY191" fmla="*/ 129098 h 141039"/>
                    <a:gd name="connsiteX192" fmla="*/ 55222 w 90927"/>
                    <a:gd name="connsiteY192" fmla="*/ 121320 h 141039"/>
                    <a:gd name="connsiteX193" fmla="*/ 57526 w 90927"/>
                    <a:gd name="connsiteY193" fmla="*/ 124561 h 141039"/>
                    <a:gd name="connsiteX194" fmla="*/ 50685 w 90927"/>
                    <a:gd name="connsiteY194" fmla="*/ 129098 h 141039"/>
                    <a:gd name="connsiteX195" fmla="*/ 68112 w 90927"/>
                    <a:gd name="connsiteY195" fmla="*/ 123624 h 141039"/>
                    <a:gd name="connsiteX196" fmla="*/ 60479 w 90927"/>
                    <a:gd name="connsiteY196" fmla="*/ 121680 h 141039"/>
                    <a:gd name="connsiteX197" fmla="*/ 63791 w 90927"/>
                    <a:gd name="connsiteY197" fmla="*/ 120816 h 141039"/>
                    <a:gd name="connsiteX198" fmla="*/ 68328 w 90927"/>
                    <a:gd name="connsiteY198" fmla="*/ 121248 h 141039"/>
                    <a:gd name="connsiteX199" fmla="*/ 68112 w 90927"/>
                    <a:gd name="connsiteY199" fmla="*/ 123624 h 141039"/>
                    <a:gd name="connsiteX200" fmla="*/ 69264 w 90927"/>
                    <a:gd name="connsiteY200" fmla="*/ 101156 h 141039"/>
                    <a:gd name="connsiteX201" fmla="*/ 65232 w 90927"/>
                    <a:gd name="connsiteY201" fmla="*/ 108718 h 141039"/>
                    <a:gd name="connsiteX202" fmla="*/ 62927 w 90927"/>
                    <a:gd name="connsiteY202" fmla="*/ 110374 h 141039"/>
                    <a:gd name="connsiteX203" fmla="*/ 60479 w 90927"/>
                    <a:gd name="connsiteY203" fmla="*/ 111382 h 141039"/>
                    <a:gd name="connsiteX204" fmla="*/ 54646 w 90927"/>
                    <a:gd name="connsiteY204" fmla="*/ 111958 h 141039"/>
                    <a:gd name="connsiteX205" fmla="*/ 47444 w 90927"/>
                    <a:gd name="connsiteY205" fmla="*/ 111166 h 141039"/>
                    <a:gd name="connsiteX206" fmla="*/ 45572 w 90927"/>
                    <a:gd name="connsiteY206" fmla="*/ 111310 h 141039"/>
                    <a:gd name="connsiteX207" fmla="*/ 43699 w 90927"/>
                    <a:gd name="connsiteY207" fmla="*/ 111166 h 141039"/>
                    <a:gd name="connsiteX208" fmla="*/ 36426 w 90927"/>
                    <a:gd name="connsiteY208" fmla="*/ 111958 h 141039"/>
                    <a:gd name="connsiteX209" fmla="*/ 30593 w 90927"/>
                    <a:gd name="connsiteY209" fmla="*/ 111382 h 141039"/>
                    <a:gd name="connsiteX210" fmla="*/ 28144 w 90927"/>
                    <a:gd name="connsiteY210" fmla="*/ 110374 h 141039"/>
                    <a:gd name="connsiteX211" fmla="*/ 25840 w 90927"/>
                    <a:gd name="connsiteY211" fmla="*/ 108718 h 141039"/>
                    <a:gd name="connsiteX212" fmla="*/ 21807 w 90927"/>
                    <a:gd name="connsiteY212" fmla="*/ 101156 h 141039"/>
                    <a:gd name="connsiteX213" fmla="*/ 21375 w 90927"/>
                    <a:gd name="connsiteY213" fmla="*/ 95755 h 141039"/>
                    <a:gd name="connsiteX214" fmla="*/ 22527 w 90927"/>
                    <a:gd name="connsiteY214" fmla="*/ 96115 h 141039"/>
                    <a:gd name="connsiteX215" fmla="*/ 24544 w 90927"/>
                    <a:gd name="connsiteY215" fmla="*/ 94171 h 141039"/>
                    <a:gd name="connsiteX216" fmla="*/ 23319 w 90927"/>
                    <a:gd name="connsiteY216" fmla="*/ 92370 h 141039"/>
                    <a:gd name="connsiteX217" fmla="*/ 23031 w 90927"/>
                    <a:gd name="connsiteY217" fmla="*/ 88338 h 141039"/>
                    <a:gd name="connsiteX218" fmla="*/ 22743 w 90927"/>
                    <a:gd name="connsiteY218" fmla="*/ 79552 h 141039"/>
                    <a:gd name="connsiteX219" fmla="*/ 21015 w 90927"/>
                    <a:gd name="connsiteY219" fmla="*/ 73719 h 141039"/>
                    <a:gd name="connsiteX220" fmla="*/ 21807 w 90927"/>
                    <a:gd name="connsiteY220" fmla="*/ 73863 h 141039"/>
                    <a:gd name="connsiteX221" fmla="*/ 23680 w 90927"/>
                    <a:gd name="connsiteY221" fmla="*/ 72134 h 141039"/>
                    <a:gd name="connsiteX222" fmla="*/ 21807 w 90927"/>
                    <a:gd name="connsiteY222" fmla="*/ 70406 h 141039"/>
                    <a:gd name="connsiteX223" fmla="*/ 21519 w 90927"/>
                    <a:gd name="connsiteY223" fmla="*/ 70406 h 141039"/>
                    <a:gd name="connsiteX224" fmla="*/ 21663 w 90927"/>
                    <a:gd name="connsiteY224" fmla="*/ 61404 h 141039"/>
                    <a:gd name="connsiteX225" fmla="*/ 21375 w 90927"/>
                    <a:gd name="connsiteY225" fmla="*/ 55643 h 141039"/>
                    <a:gd name="connsiteX226" fmla="*/ 23175 w 90927"/>
                    <a:gd name="connsiteY226" fmla="*/ 56939 h 141039"/>
                    <a:gd name="connsiteX227" fmla="*/ 25048 w 90927"/>
                    <a:gd name="connsiteY227" fmla="*/ 55211 h 141039"/>
                    <a:gd name="connsiteX228" fmla="*/ 24399 w 90927"/>
                    <a:gd name="connsiteY228" fmla="*/ 53915 h 141039"/>
                    <a:gd name="connsiteX229" fmla="*/ 25048 w 90927"/>
                    <a:gd name="connsiteY229" fmla="*/ 50818 h 141039"/>
                    <a:gd name="connsiteX230" fmla="*/ 31889 w 90927"/>
                    <a:gd name="connsiteY230" fmla="*/ 44481 h 141039"/>
                    <a:gd name="connsiteX231" fmla="*/ 40603 w 90927"/>
                    <a:gd name="connsiteY231" fmla="*/ 40520 h 141039"/>
                    <a:gd name="connsiteX232" fmla="*/ 42979 w 90927"/>
                    <a:gd name="connsiteY232" fmla="*/ 42609 h 141039"/>
                    <a:gd name="connsiteX233" fmla="*/ 45428 w 90927"/>
                    <a:gd name="connsiteY233" fmla="*/ 40304 h 141039"/>
                    <a:gd name="connsiteX234" fmla="*/ 45428 w 90927"/>
                    <a:gd name="connsiteY234" fmla="*/ 40088 h 141039"/>
                    <a:gd name="connsiteX235" fmla="*/ 45500 w 90927"/>
                    <a:gd name="connsiteY235" fmla="*/ 40088 h 141039"/>
                    <a:gd name="connsiteX236" fmla="*/ 45500 w 90927"/>
                    <a:gd name="connsiteY236" fmla="*/ 40304 h 141039"/>
                    <a:gd name="connsiteX237" fmla="*/ 47948 w 90927"/>
                    <a:gd name="connsiteY237" fmla="*/ 42609 h 141039"/>
                    <a:gd name="connsiteX238" fmla="*/ 50325 w 90927"/>
                    <a:gd name="connsiteY238" fmla="*/ 40520 h 141039"/>
                    <a:gd name="connsiteX239" fmla="*/ 59039 w 90927"/>
                    <a:gd name="connsiteY239" fmla="*/ 44481 h 141039"/>
                    <a:gd name="connsiteX240" fmla="*/ 65880 w 90927"/>
                    <a:gd name="connsiteY240" fmla="*/ 50818 h 141039"/>
                    <a:gd name="connsiteX241" fmla="*/ 66528 w 90927"/>
                    <a:gd name="connsiteY241" fmla="*/ 53915 h 141039"/>
                    <a:gd name="connsiteX242" fmla="*/ 65880 w 90927"/>
                    <a:gd name="connsiteY242" fmla="*/ 55211 h 141039"/>
                    <a:gd name="connsiteX243" fmla="*/ 67752 w 90927"/>
                    <a:gd name="connsiteY243" fmla="*/ 56939 h 141039"/>
                    <a:gd name="connsiteX244" fmla="*/ 69553 w 90927"/>
                    <a:gd name="connsiteY244" fmla="*/ 55643 h 141039"/>
                    <a:gd name="connsiteX245" fmla="*/ 69264 w 90927"/>
                    <a:gd name="connsiteY245" fmla="*/ 61404 h 141039"/>
                    <a:gd name="connsiteX246" fmla="*/ 69408 w 90927"/>
                    <a:gd name="connsiteY246" fmla="*/ 70406 h 141039"/>
                    <a:gd name="connsiteX247" fmla="*/ 69192 w 90927"/>
                    <a:gd name="connsiteY247" fmla="*/ 70406 h 141039"/>
                    <a:gd name="connsiteX248" fmla="*/ 67320 w 90927"/>
                    <a:gd name="connsiteY248" fmla="*/ 72134 h 141039"/>
                    <a:gd name="connsiteX249" fmla="*/ 69192 w 90927"/>
                    <a:gd name="connsiteY249" fmla="*/ 73863 h 141039"/>
                    <a:gd name="connsiteX250" fmla="*/ 69985 w 90927"/>
                    <a:gd name="connsiteY250" fmla="*/ 73719 h 141039"/>
                    <a:gd name="connsiteX251" fmla="*/ 68256 w 90927"/>
                    <a:gd name="connsiteY251" fmla="*/ 79552 h 141039"/>
                    <a:gd name="connsiteX252" fmla="*/ 67968 w 90927"/>
                    <a:gd name="connsiteY252" fmla="*/ 88338 h 141039"/>
                    <a:gd name="connsiteX253" fmla="*/ 67680 w 90927"/>
                    <a:gd name="connsiteY253" fmla="*/ 92370 h 141039"/>
                    <a:gd name="connsiteX254" fmla="*/ 66456 w 90927"/>
                    <a:gd name="connsiteY254" fmla="*/ 94171 h 141039"/>
                    <a:gd name="connsiteX255" fmla="*/ 68472 w 90927"/>
                    <a:gd name="connsiteY255" fmla="*/ 96115 h 141039"/>
                    <a:gd name="connsiteX256" fmla="*/ 69624 w 90927"/>
                    <a:gd name="connsiteY256" fmla="*/ 95755 h 141039"/>
                    <a:gd name="connsiteX257" fmla="*/ 69120 w 90927"/>
                    <a:gd name="connsiteY257" fmla="*/ 101156 h 141039"/>
                    <a:gd name="connsiteX258" fmla="*/ 77762 w 90927"/>
                    <a:gd name="connsiteY258" fmla="*/ 85025 h 141039"/>
                    <a:gd name="connsiteX259" fmla="*/ 77402 w 90927"/>
                    <a:gd name="connsiteY259" fmla="*/ 80920 h 141039"/>
                    <a:gd name="connsiteX260" fmla="*/ 80571 w 90927"/>
                    <a:gd name="connsiteY260" fmla="*/ 76815 h 141039"/>
                    <a:gd name="connsiteX261" fmla="*/ 77762 w 90927"/>
                    <a:gd name="connsiteY261" fmla="*/ 85025 h 141039"/>
                    <a:gd name="connsiteX262" fmla="*/ 84171 w 90927"/>
                    <a:gd name="connsiteY262" fmla="*/ 58812 h 141039"/>
                    <a:gd name="connsiteX263" fmla="*/ 82659 w 90927"/>
                    <a:gd name="connsiteY263" fmla="*/ 58164 h 141039"/>
                    <a:gd name="connsiteX264" fmla="*/ 81939 w 90927"/>
                    <a:gd name="connsiteY264" fmla="*/ 55859 h 141039"/>
                    <a:gd name="connsiteX265" fmla="*/ 80355 w 90927"/>
                    <a:gd name="connsiteY265" fmla="*/ 52691 h 141039"/>
                    <a:gd name="connsiteX266" fmla="*/ 79778 w 90927"/>
                    <a:gd name="connsiteY266" fmla="*/ 50098 h 141039"/>
                    <a:gd name="connsiteX267" fmla="*/ 85612 w 90927"/>
                    <a:gd name="connsiteY267" fmla="*/ 56219 h 141039"/>
                    <a:gd name="connsiteX268" fmla="*/ 84243 w 90927"/>
                    <a:gd name="connsiteY268" fmla="*/ 58812 h 14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90927" h="141039">
                      <a:moveTo>
                        <a:pt x="89500" y="50098"/>
                      </a:moveTo>
                      <a:cubicBezTo>
                        <a:pt x="89645" y="48802"/>
                        <a:pt x="86476" y="47290"/>
                        <a:pt x="86476" y="47290"/>
                      </a:cubicBezTo>
                      <a:lnTo>
                        <a:pt x="86476" y="46642"/>
                      </a:lnTo>
                      <a:cubicBezTo>
                        <a:pt x="87700" y="44553"/>
                        <a:pt x="85756" y="44553"/>
                        <a:pt x="85756" y="44553"/>
                      </a:cubicBezTo>
                      <a:cubicBezTo>
                        <a:pt x="86116" y="43545"/>
                        <a:pt x="84603" y="43257"/>
                        <a:pt x="84603" y="43257"/>
                      </a:cubicBezTo>
                      <a:cubicBezTo>
                        <a:pt x="85036" y="41312"/>
                        <a:pt x="83595" y="41744"/>
                        <a:pt x="83595" y="41744"/>
                      </a:cubicBezTo>
                      <a:cubicBezTo>
                        <a:pt x="83091" y="37136"/>
                        <a:pt x="80787" y="40520"/>
                        <a:pt x="80787" y="40520"/>
                      </a:cubicBezTo>
                      <a:cubicBezTo>
                        <a:pt x="80571" y="38720"/>
                        <a:pt x="79202" y="41096"/>
                        <a:pt x="79202" y="41096"/>
                      </a:cubicBezTo>
                      <a:cubicBezTo>
                        <a:pt x="77978" y="43113"/>
                        <a:pt x="75818" y="43617"/>
                        <a:pt x="75818" y="43617"/>
                      </a:cubicBezTo>
                      <a:cubicBezTo>
                        <a:pt x="75098" y="39080"/>
                        <a:pt x="72577" y="38864"/>
                        <a:pt x="72073" y="38864"/>
                      </a:cubicBezTo>
                      <a:cubicBezTo>
                        <a:pt x="72289" y="38648"/>
                        <a:pt x="72505" y="38288"/>
                        <a:pt x="72505" y="37928"/>
                      </a:cubicBezTo>
                      <a:cubicBezTo>
                        <a:pt x="72505" y="37064"/>
                        <a:pt x="71713" y="36343"/>
                        <a:pt x="70849" y="36343"/>
                      </a:cubicBezTo>
                      <a:cubicBezTo>
                        <a:pt x="69985" y="36343"/>
                        <a:pt x="69336" y="36920"/>
                        <a:pt x="69192" y="37712"/>
                      </a:cubicBezTo>
                      <a:cubicBezTo>
                        <a:pt x="65952" y="37136"/>
                        <a:pt x="66024" y="34543"/>
                        <a:pt x="66168" y="33679"/>
                      </a:cubicBezTo>
                      <a:cubicBezTo>
                        <a:pt x="66528" y="33895"/>
                        <a:pt x="66888" y="34039"/>
                        <a:pt x="67320" y="34039"/>
                      </a:cubicBezTo>
                      <a:cubicBezTo>
                        <a:pt x="68256" y="34039"/>
                        <a:pt x="69048" y="33247"/>
                        <a:pt x="69048" y="32383"/>
                      </a:cubicBezTo>
                      <a:cubicBezTo>
                        <a:pt x="69048" y="31518"/>
                        <a:pt x="68256" y="30726"/>
                        <a:pt x="67320" y="30726"/>
                      </a:cubicBezTo>
                      <a:cubicBezTo>
                        <a:pt x="67320" y="29862"/>
                        <a:pt x="67320" y="29286"/>
                        <a:pt x="67104" y="28998"/>
                      </a:cubicBezTo>
                      <a:cubicBezTo>
                        <a:pt x="72217" y="30870"/>
                        <a:pt x="70129" y="28782"/>
                        <a:pt x="70129" y="28782"/>
                      </a:cubicBezTo>
                      <a:cubicBezTo>
                        <a:pt x="68904" y="28206"/>
                        <a:pt x="67824" y="26477"/>
                        <a:pt x="67824" y="26477"/>
                      </a:cubicBezTo>
                      <a:cubicBezTo>
                        <a:pt x="69048" y="26261"/>
                        <a:pt x="69264" y="25973"/>
                        <a:pt x="68976" y="25685"/>
                      </a:cubicBezTo>
                      <a:cubicBezTo>
                        <a:pt x="71425" y="25469"/>
                        <a:pt x="72433" y="24677"/>
                        <a:pt x="72433" y="24677"/>
                      </a:cubicBezTo>
                      <a:cubicBezTo>
                        <a:pt x="74809" y="23453"/>
                        <a:pt x="72217" y="23093"/>
                        <a:pt x="72217" y="23093"/>
                      </a:cubicBezTo>
                      <a:cubicBezTo>
                        <a:pt x="71209" y="22805"/>
                        <a:pt x="70417" y="22157"/>
                        <a:pt x="70417" y="22157"/>
                      </a:cubicBezTo>
                      <a:cubicBezTo>
                        <a:pt x="70705" y="21508"/>
                        <a:pt x="68112" y="21869"/>
                        <a:pt x="68112" y="21869"/>
                      </a:cubicBezTo>
                      <a:cubicBezTo>
                        <a:pt x="71857" y="20428"/>
                        <a:pt x="71569" y="17620"/>
                        <a:pt x="71569" y="17620"/>
                      </a:cubicBezTo>
                      <a:cubicBezTo>
                        <a:pt x="70849" y="15171"/>
                        <a:pt x="68904" y="15531"/>
                        <a:pt x="68904" y="15531"/>
                      </a:cubicBezTo>
                      <a:cubicBezTo>
                        <a:pt x="66240" y="15171"/>
                        <a:pt x="67608" y="17188"/>
                        <a:pt x="67608" y="17188"/>
                      </a:cubicBezTo>
                      <a:cubicBezTo>
                        <a:pt x="67968" y="18268"/>
                        <a:pt x="67032" y="18916"/>
                        <a:pt x="67032" y="18916"/>
                      </a:cubicBezTo>
                      <a:cubicBezTo>
                        <a:pt x="63143" y="22229"/>
                        <a:pt x="59399" y="18268"/>
                        <a:pt x="59399" y="18268"/>
                      </a:cubicBezTo>
                      <a:cubicBezTo>
                        <a:pt x="59182" y="18268"/>
                        <a:pt x="59039" y="18268"/>
                        <a:pt x="58822" y="18268"/>
                      </a:cubicBezTo>
                      <a:cubicBezTo>
                        <a:pt x="58894" y="18268"/>
                        <a:pt x="59039" y="18268"/>
                        <a:pt x="59110" y="18268"/>
                      </a:cubicBezTo>
                      <a:cubicBezTo>
                        <a:pt x="60191" y="18268"/>
                        <a:pt x="61055" y="17476"/>
                        <a:pt x="61055" y="16395"/>
                      </a:cubicBezTo>
                      <a:cubicBezTo>
                        <a:pt x="61055" y="15387"/>
                        <a:pt x="60191" y="14595"/>
                        <a:pt x="59110" y="14595"/>
                      </a:cubicBezTo>
                      <a:cubicBezTo>
                        <a:pt x="58030" y="14595"/>
                        <a:pt x="57166" y="15387"/>
                        <a:pt x="57166" y="16395"/>
                      </a:cubicBezTo>
                      <a:cubicBezTo>
                        <a:pt x="57166" y="16395"/>
                        <a:pt x="57166" y="16468"/>
                        <a:pt x="57166" y="16539"/>
                      </a:cubicBezTo>
                      <a:lnTo>
                        <a:pt x="56662" y="16252"/>
                      </a:lnTo>
                      <a:lnTo>
                        <a:pt x="56230" y="14523"/>
                      </a:lnTo>
                      <a:cubicBezTo>
                        <a:pt x="57382" y="13731"/>
                        <a:pt x="58966" y="10778"/>
                        <a:pt x="58966" y="10778"/>
                      </a:cubicBezTo>
                      <a:lnTo>
                        <a:pt x="54646" y="7106"/>
                      </a:lnTo>
                      <a:cubicBezTo>
                        <a:pt x="55798" y="4801"/>
                        <a:pt x="54862" y="2857"/>
                        <a:pt x="54862" y="2857"/>
                      </a:cubicBezTo>
                      <a:lnTo>
                        <a:pt x="49677" y="2713"/>
                      </a:lnTo>
                      <a:cubicBezTo>
                        <a:pt x="48668" y="-96"/>
                        <a:pt x="46220" y="-96"/>
                        <a:pt x="45572" y="48"/>
                      </a:cubicBezTo>
                      <a:cubicBezTo>
                        <a:pt x="44924" y="-96"/>
                        <a:pt x="42475" y="-96"/>
                        <a:pt x="41467" y="2713"/>
                      </a:cubicBezTo>
                      <a:lnTo>
                        <a:pt x="36282" y="2857"/>
                      </a:lnTo>
                      <a:cubicBezTo>
                        <a:pt x="36282" y="2857"/>
                        <a:pt x="35274" y="4801"/>
                        <a:pt x="36498" y="7106"/>
                      </a:cubicBezTo>
                      <a:lnTo>
                        <a:pt x="32177" y="10778"/>
                      </a:lnTo>
                      <a:cubicBezTo>
                        <a:pt x="32177" y="10778"/>
                        <a:pt x="33761" y="13731"/>
                        <a:pt x="34914" y="14523"/>
                      </a:cubicBezTo>
                      <a:lnTo>
                        <a:pt x="34554" y="16252"/>
                      </a:lnTo>
                      <a:lnTo>
                        <a:pt x="34050" y="16539"/>
                      </a:lnTo>
                      <a:lnTo>
                        <a:pt x="34050" y="16395"/>
                      </a:lnTo>
                      <a:cubicBezTo>
                        <a:pt x="34050" y="15387"/>
                        <a:pt x="33185" y="14595"/>
                        <a:pt x="32105" y="14595"/>
                      </a:cubicBezTo>
                      <a:cubicBezTo>
                        <a:pt x="31025" y="14595"/>
                        <a:pt x="30089" y="15387"/>
                        <a:pt x="30089" y="16395"/>
                      </a:cubicBezTo>
                      <a:cubicBezTo>
                        <a:pt x="30089" y="17404"/>
                        <a:pt x="30953" y="18268"/>
                        <a:pt x="32105" y="18268"/>
                      </a:cubicBezTo>
                      <a:cubicBezTo>
                        <a:pt x="32105" y="18268"/>
                        <a:pt x="32249" y="18268"/>
                        <a:pt x="32393" y="18268"/>
                      </a:cubicBezTo>
                      <a:cubicBezTo>
                        <a:pt x="32177" y="18268"/>
                        <a:pt x="32033" y="18340"/>
                        <a:pt x="31817" y="18268"/>
                      </a:cubicBezTo>
                      <a:cubicBezTo>
                        <a:pt x="31817" y="18268"/>
                        <a:pt x="28000" y="22229"/>
                        <a:pt x="24183" y="18916"/>
                      </a:cubicBezTo>
                      <a:cubicBezTo>
                        <a:pt x="24183" y="18916"/>
                        <a:pt x="23175" y="18268"/>
                        <a:pt x="23535" y="17188"/>
                      </a:cubicBezTo>
                      <a:cubicBezTo>
                        <a:pt x="23535" y="17188"/>
                        <a:pt x="24832" y="15171"/>
                        <a:pt x="22239" y="15531"/>
                      </a:cubicBezTo>
                      <a:cubicBezTo>
                        <a:pt x="22239" y="15531"/>
                        <a:pt x="20295" y="15243"/>
                        <a:pt x="19647" y="17620"/>
                      </a:cubicBezTo>
                      <a:cubicBezTo>
                        <a:pt x="19647" y="17620"/>
                        <a:pt x="19359" y="20500"/>
                        <a:pt x="23103" y="21869"/>
                      </a:cubicBezTo>
                      <a:cubicBezTo>
                        <a:pt x="23103" y="21869"/>
                        <a:pt x="20511" y="21508"/>
                        <a:pt x="20799" y="22157"/>
                      </a:cubicBezTo>
                      <a:cubicBezTo>
                        <a:pt x="20799" y="22157"/>
                        <a:pt x="20007" y="22805"/>
                        <a:pt x="18998" y="23093"/>
                      </a:cubicBezTo>
                      <a:cubicBezTo>
                        <a:pt x="18998" y="23093"/>
                        <a:pt x="16406" y="23453"/>
                        <a:pt x="18782" y="24677"/>
                      </a:cubicBezTo>
                      <a:cubicBezTo>
                        <a:pt x="18782" y="24677"/>
                        <a:pt x="19791" y="25469"/>
                        <a:pt x="22239" y="25685"/>
                      </a:cubicBezTo>
                      <a:cubicBezTo>
                        <a:pt x="22023" y="25973"/>
                        <a:pt x="22167" y="26333"/>
                        <a:pt x="23391" y="26477"/>
                      </a:cubicBezTo>
                      <a:cubicBezTo>
                        <a:pt x="23391" y="26477"/>
                        <a:pt x="22311" y="28278"/>
                        <a:pt x="21087" y="28782"/>
                      </a:cubicBezTo>
                      <a:cubicBezTo>
                        <a:pt x="21087" y="28782"/>
                        <a:pt x="18998" y="30870"/>
                        <a:pt x="24112" y="28998"/>
                      </a:cubicBezTo>
                      <a:cubicBezTo>
                        <a:pt x="23967" y="29358"/>
                        <a:pt x="23896" y="29934"/>
                        <a:pt x="23896" y="30726"/>
                      </a:cubicBezTo>
                      <a:cubicBezTo>
                        <a:pt x="22887" y="30726"/>
                        <a:pt x="22095" y="31446"/>
                        <a:pt x="22095" y="32383"/>
                      </a:cubicBezTo>
                      <a:cubicBezTo>
                        <a:pt x="22095" y="33319"/>
                        <a:pt x="22887" y="34039"/>
                        <a:pt x="23896" y="34039"/>
                      </a:cubicBezTo>
                      <a:cubicBezTo>
                        <a:pt x="24328" y="34039"/>
                        <a:pt x="24760" y="33895"/>
                        <a:pt x="25048" y="33679"/>
                      </a:cubicBezTo>
                      <a:cubicBezTo>
                        <a:pt x="25192" y="34543"/>
                        <a:pt x="25264" y="37136"/>
                        <a:pt x="22023" y="37712"/>
                      </a:cubicBezTo>
                      <a:cubicBezTo>
                        <a:pt x="21879" y="36920"/>
                        <a:pt x="21231" y="36343"/>
                        <a:pt x="20367" y="36343"/>
                      </a:cubicBezTo>
                      <a:cubicBezTo>
                        <a:pt x="19431" y="36343"/>
                        <a:pt x="18711" y="37064"/>
                        <a:pt x="18711" y="37928"/>
                      </a:cubicBezTo>
                      <a:cubicBezTo>
                        <a:pt x="18711" y="38288"/>
                        <a:pt x="18854" y="38648"/>
                        <a:pt x="19071" y="38864"/>
                      </a:cubicBezTo>
                      <a:cubicBezTo>
                        <a:pt x="18566" y="38864"/>
                        <a:pt x="16046" y="39080"/>
                        <a:pt x="15326" y="43617"/>
                      </a:cubicBezTo>
                      <a:cubicBezTo>
                        <a:pt x="15326" y="43617"/>
                        <a:pt x="13165" y="43113"/>
                        <a:pt x="11941" y="41096"/>
                      </a:cubicBezTo>
                      <a:cubicBezTo>
                        <a:pt x="11941" y="41096"/>
                        <a:pt x="10573" y="38720"/>
                        <a:pt x="10357" y="40520"/>
                      </a:cubicBezTo>
                      <a:cubicBezTo>
                        <a:pt x="10357" y="40520"/>
                        <a:pt x="8052" y="37136"/>
                        <a:pt x="7548" y="41744"/>
                      </a:cubicBezTo>
                      <a:cubicBezTo>
                        <a:pt x="7548" y="41744"/>
                        <a:pt x="6180" y="41312"/>
                        <a:pt x="6612" y="43257"/>
                      </a:cubicBezTo>
                      <a:cubicBezTo>
                        <a:pt x="6612" y="43257"/>
                        <a:pt x="5028" y="43545"/>
                        <a:pt x="5460" y="44553"/>
                      </a:cubicBezTo>
                      <a:cubicBezTo>
                        <a:pt x="5460" y="44553"/>
                        <a:pt x="3444" y="44553"/>
                        <a:pt x="4740" y="46642"/>
                      </a:cubicBezTo>
                      <a:lnTo>
                        <a:pt x="4740" y="47290"/>
                      </a:lnTo>
                      <a:cubicBezTo>
                        <a:pt x="4740" y="47290"/>
                        <a:pt x="1571" y="48802"/>
                        <a:pt x="1715" y="50098"/>
                      </a:cubicBezTo>
                      <a:cubicBezTo>
                        <a:pt x="1715" y="50098"/>
                        <a:pt x="-1021" y="53555"/>
                        <a:pt x="419" y="55787"/>
                      </a:cubicBezTo>
                      <a:cubicBezTo>
                        <a:pt x="419" y="55787"/>
                        <a:pt x="-157" y="60252"/>
                        <a:pt x="2291" y="58884"/>
                      </a:cubicBezTo>
                      <a:cubicBezTo>
                        <a:pt x="2291" y="58884"/>
                        <a:pt x="1211" y="62557"/>
                        <a:pt x="4884" y="62917"/>
                      </a:cubicBezTo>
                      <a:cubicBezTo>
                        <a:pt x="4884" y="62917"/>
                        <a:pt x="2507" y="64933"/>
                        <a:pt x="6036" y="64789"/>
                      </a:cubicBezTo>
                      <a:cubicBezTo>
                        <a:pt x="6036" y="64789"/>
                        <a:pt x="2147" y="66445"/>
                        <a:pt x="6108" y="67310"/>
                      </a:cubicBezTo>
                      <a:cubicBezTo>
                        <a:pt x="6108" y="67310"/>
                        <a:pt x="9925" y="69686"/>
                        <a:pt x="10069" y="71630"/>
                      </a:cubicBezTo>
                      <a:cubicBezTo>
                        <a:pt x="10069" y="71630"/>
                        <a:pt x="9133" y="72639"/>
                        <a:pt x="9565" y="73647"/>
                      </a:cubicBezTo>
                      <a:cubicBezTo>
                        <a:pt x="9565" y="73647"/>
                        <a:pt x="1067" y="80632"/>
                        <a:pt x="10717" y="88410"/>
                      </a:cubicBezTo>
                      <a:cubicBezTo>
                        <a:pt x="10717" y="88410"/>
                        <a:pt x="9133" y="90498"/>
                        <a:pt x="11077" y="91650"/>
                      </a:cubicBezTo>
                      <a:cubicBezTo>
                        <a:pt x="11077" y="91650"/>
                        <a:pt x="11077" y="92370"/>
                        <a:pt x="12589" y="93091"/>
                      </a:cubicBezTo>
                      <a:cubicBezTo>
                        <a:pt x="12949" y="93234"/>
                        <a:pt x="14534" y="97916"/>
                        <a:pt x="12733" y="100868"/>
                      </a:cubicBezTo>
                      <a:cubicBezTo>
                        <a:pt x="12733" y="100868"/>
                        <a:pt x="9709" y="101948"/>
                        <a:pt x="11581" y="104109"/>
                      </a:cubicBezTo>
                      <a:cubicBezTo>
                        <a:pt x="11581" y="104109"/>
                        <a:pt x="10429" y="106917"/>
                        <a:pt x="12085" y="107277"/>
                      </a:cubicBezTo>
                      <a:cubicBezTo>
                        <a:pt x="12085" y="107277"/>
                        <a:pt x="9925" y="108141"/>
                        <a:pt x="10789" y="109366"/>
                      </a:cubicBezTo>
                      <a:cubicBezTo>
                        <a:pt x="10789" y="109366"/>
                        <a:pt x="9061" y="110950"/>
                        <a:pt x="11077" y="112246"/>
                      </a:cubicBezTo>
                      <a:cubicBezTo>
                        <a:pt x="11077" y="112246"/>
                        <a:pt x="11077" y="113110"/>
                        <a:pt x="12229" y="114191"/>
                      </a:cubicBezTo>
                      <a:cubicBezTo>
                        <a:pt x="12517" y="114407"/>
                        <a:pt x="11725" y="115487"/>
                        <a:pt x="12949" y="115631"/>
                      </a:cubicBezTo>
                      <a:cubicBezTo>
                        <a:pt x="12733" y="115919"/>
                        <a:pt x="12589" y="116207"/>
                        <a:pt x="12589" y="116711"/>
                      </a:cubicBezTo>
                      <a:cubicBezTo>
                        <a:pt x="12589" y="117719"/>
                        <a:pt x="13526" y="118584"/>
                        <a:pt x="14678" y="118584"/>
                      </a:cubicBezTo>
                      <a:cubicBezTo>
                        <a:pt x="15830" y="118584"/>
                        <a:pt x="16694" y="117719"/>
                        <a:pt x="16694" y="116711"/>
                      </a:cubicBezTo>
                      <a:cubicBezTo>
                        <a:pt x="16694" y="116711"/>
                        <a:pt x="18206" y="118295"/>
                        <a:pt x="17918" y="120528"/>
                      </a:cubicBezTo>
                      <a:cubicBezTo>
                        <a:pt x="16766" y="120528"/>
                        <a:pt x="15902" y="121392"/>
                        <a:pt x="15902" y="122472"/>
                      </a:cubicBezTo>
                      <a:cubicBezTo>
                        <a:pt x="15902" y="123553"/>
                        <a:pt x="16838" y="124417"/>
                        <a:pt x="17918" y="124417"/>
                      </a:cubicBezTo>
                      <a:cubicBezTo>
                        <a:pt x="18350" y="124417"/>
                        <a:pt x="18782" y="124273"/>
                        <a:pt x="19071" y="124057"/>
                      </a:cubicBezTo>
                      <a:cubicBezTo>
                        <a:pt x="19214" y="124417"/>
                        <a:pt x="22023" y="129314"/>
                        <a:pt x="29009" y="128233"/>
                      </a:cubicBezTo>
                      <a:cubicBezTo>
                        <a:pt x="29009" y="128233"/>
                        <a:pt x="28360" y="129170"/>
                        <a:pt x="29297" y="129170"/>
                      </a:cubicBezTo>
                      <a:cubicBezTo>
                        <a:pt x="29297" y="129170"/>
                        <a:pt x="29081" y="131906"/>
                        <a:pt x="32105" y="130898"/>
                      </a:cubicBezTo>
                      <a:cubicBezTo>
                        <a:pt x="32105" y="130898"/>
                        <a:pt x="33257" y="130466"/>
                        <a:pt x="34266" y="128593"/>
                      </a:cubicBezTo>
                      <a:cubicBezTo>
                        <a:pt x="34266" y="128593"/>
                        <a:pt x="36642" y="128593"/>
                        <a:pt x="37290" y="131834"/>
                      </a:cubicBezTo>
                      <a:cubicBezTo>
                        <a:pt x="37290" y="131834"/>
                        <a:pt x="37506" y="138820"/>
                        <a:pt x="42043" y="139684"/>
                      </a:cubicBezTo>
                      <a:lnTo>
                        <a:pt x="42043" y="140260"/>
                      </a:lnTo>
                      <a:cubicBezTo>
                        <a:pt x="43555" y="141052"/>
                        <a:pt x="44636" y="141124"/>
                        <a:pt x="45428" y="140980"/>
                      </a:cubicBezTo>
                      <a:cubicBezTo>
                        <a:pt x="46220" y="141124"/>
                        <a:pt x="47300" y="140980"/>
                        <a:pt x="48812" y="140260"/>
                      </a:cubicBezTo>
                      <a:lnTo>
                        <a:pt x="48812" y="139684"/>
                      </a:lnTo>
                      <a:cubicBezTo>
                        <a:pt x="53277" y="138820"/>
                        <a:pt x="53565" y="131834"/>
                        <a:pt x="53565" y="131834"/>
                      </a:cubicBezTo>
                      <a:cubicBezTo>
                        <a:pt x="54141" y="128593"/>
                        <a:pt x="56590" y="128593"/>
                        <a:pt x="56590" y="128593"/>
                      </a:cubicBezTo>
                      <a:cubicBezTo>
                        <a:pt x="57598" y="130394"/>
                        <a:pt x="58750" y="130898"/>
                        <a:pt x="58750" y="130898"/>
                      </a:cubicBezTo>
                      <a:cubicBezTo>
                        <a:pt x="61775" y="131906"/>
                        <a:pt x="61559" y="129170"/>
                        <a:pt x="61559" y="129170"/>
                      </a:cubicBezTo>
                      <a:cubicBezTo>
                        <a:pt x="62495" y="129170"/>
                        <a:pt x="61847" y="128233"/>
                        <a:pt x="61847" y="128233"/>
                      </a:cubicBezTo>
                      <a:cubicBezTo>
                        <a:pt x="68832" y="129314"/>
                        <a:pt x="71641" y="124417"/>
                        <a:pt x="71785" y="124057"/>
                      </a:cubicBezTo>
                      <a:cubicBezTo>
                        <a:pt x="72073" y="124273"/>
                        <a:pt x="72505" y="124417"/>
                        <a:pt x="72937" y="124417"/>
                      </a:cubicBezTo>
                      <a:cubicBezTo>
                        <a:pt x="74089" y="124417"/>
                        <a:pt x="75025" y="123553"/>
                        <a:pt x="75025" y="122472"/>
                      </a:cubicBezTo>
                      <a:cubicBezTo>
                        <a:pt x="75025" y="121392"/>
                        <a:pt x="74089" y="120528"/>
                        <a:pt x="72937" y="120528"/>
                      </a:cubicBezTo>
                      <a:cubicBezTo>
                        <a:pt x="72649" y="118295"/>
                        <a:pt x="74089" y="116711"/>
                        <a:pt x="74089" y="116711"/>
                      </a:cubicBezTo>
                      <a:cubicBezTo>
                        <a:pt x="74089" y="117719"/>
                        <a:pt x="75025" y="118584"/>
                        <a:pt x="76178" y="118584"/>
                      </a:cubicBezTo>
                      <a:cubicBezTo>
                        <a:pt x="77330" y="118584"/>
                        <a:pt x="78194" y="117719"/>
                        <a:pt x="78194" y="116711"/>
                      </a:cubicBezTo>
                      <a:cubicBezTo>
                        <a:pt x="78194" y="116279"/>
                        <a:pt x="78050" y="115919"/>
                        <a:pt x="77834" y="115631"/>
                      </a:cubicBezTo>
                      <a:cubicBezTo>
                        <a:pt x="79058" y="115487"/>
                        <a:pt x="78266" y="114407"/>
                        <a:pt x="78554" y="114191"/>
                      </a:cubicBezTo>
                      <a:cubicBezTo>
                        <a:pt x="79707" y="113110"/>
                        <a:pt x="79707" y="112246"/>
                        <a:pt x="79707" y="112246"/>
                      </a:cubicBezTo>
                      <a:cubicBezTo>
                        <a:pt x="81795" y="110950"/>
                        <a:pt x="79994" y="109366"/>
                        <a:pt x="79994" y="109366"/>
                      </a:cubicBezTo>
                      <a:cubicBezTo>
                        <a:pt x="80859" y="108070"/>
                        <a:pt x="78698" y="107277"/>
                        <a:pt x="78698" y="107277"/>
                      </a:cubicBezTo>
                      <a:cubicBezTo>
                        <a:pt x="80355" y="106917"/>
                        <a:pt x="79202" y="104109"/>
                        <a:pt x="79202" y="104109"/>
                      </a:cubicBezTo>
                      <a:cubicBezTo>
                        <a:pt x="81075" y="102020"/>
                        <a:pt x="78050" y="100868"/>
                        <a:pt x="78050" y="100868"/>
                      </a:cubicBezTo>
                      <a:cubicBezTo>
                        <a:pt x="76250" y="97916"/>
                        <a:pt x="77834" y="93234"/>
                        <a:pt x="78194" y="93091"/>
                      </a:cubicBezTo>
                      <a:cubicBezTo>
                        <a:pt x="79707" y="92370"/>
                        <a:pt x="79634" y="91650"/>
                        <a:pt x="79634" y="91650"/>
                      </a:cubicBezTo>
                      <a:cubicBezTo>
                        <a:pt x="81651" y="90498"/>
                        <a:pt x="80067" y="88410"/>
                        <a:pt x="80067" y="88410"/>
                      </a:cubicBezTo>
                      <a:cubicBezTo>
                        <a:pt x="89716" y="80632"/>
                        <a:pt x="81219" y="73647"/>
                        <a:pt x="81219" y="73647"/>
                      </a:cubicBezTo>
                      <a:cubicBezTo>
                        <a:pt x="81723" y="72639"/>
                        <a:pt x="80715" y="71630"/>
                        <a:pt x="80715" y="71630"/>
                      </a:cubicBezTo>
                      <a:cubicBezTo>
                        <a:pt x="80931" y="69686"/>
                        <a:pt x="84747" y="67310"/>
                        <a:pt x="84747" y="67310"/>
                      </a:cubicBezTo>
                      <a:cubicBezTo>
                        <a:pt x="88780" y="66445"/>
                        <a:pt x="84819" y="64789"/>
                        <a:pt x="84819" y="64789"/>
                      </a:cubicBezTo>
                      <a:cubicBezTo>
                        <a:pt x="88348" y="64933"/>
                        <a:pt x="85972" y="62917"/>
                        <a:pt x="85972" y="62917"/>
                      </a:cubicBezTo>
                      <a:cubicBezTo>
                        <a:pt x="89716" y="62557"/>
                        <a:pt x="88636" y="58884"/>
                        <a:pt x="88636" y="58884"/>
                      </a:cubicBezTo>
                      <a:cubicBezTo>
                        <a:pt x="91085" y="60252"/>
                        <a:pt x="90509" y="55787"/>
                        <a:pt x="90509" y="55787"/>
                      </a:cubicBezTo>
                      <a:cubicBezTo>
                        <a:pt x="91949" y="53555"/>
                        <a:pt x="89212" y="50098"/>
                        <a:pt x="89212" y="50098"/>
                      </a:cubicBezTo>
                      <a:close/>
                      <a:moveTo>
                        <a:pt x="9205" y="55859"/>
                      </a:moveTo>
                      <a:cubicBezTo>
                        <a:pt x="7908" y="56291"/>
                        <a:pt x="8484" y="58164"/>
                        <a:pt x="8484" y="58164"/>
                      </a:cubicBezTo>
                      <a:cubicBezTo>
                        <a:pt x="7332" y="57948"/>
                        <a:pt x="6972" y="58812"/>
                        <a:pt x="6972" y="58812"/>
                      </a:cubicBezTo>
                      <a:cubicBezTo>
                        <a:pt x="4956" y="58308"/>
                        <a:pt x="5604" y="56219"/>
                        <a:pt x="5604" y="56219"/>
                      </a:cubicBezTo>
                      <a:cubicBezTo>
                        <a:pt x="6612" y="49882"/>
                        <a:pt x="11437" y="50098"/>
                        <a:pt x="11437" y="50098"/>
                      </a:cubicBezTo>
                      <a:cubicBezTo>
                        <a:pt x="10789" y="51178"/>
                        <a:pt x="10861" y="52691"/>
                        <a:pt x="10861" y="52691"/>
                      </a:cubicBezTo>
                      <a:cubicBezTo>
                        <a:pt x="8845" y="52979"/>
                        <a:pt x="9277" y="55859"/>
                        <a:pt x="9277" y="55859"/>
                      </a:cubicBezTo>
                      <a:close/>
                      <a:moveTo>
                        <a:pt x="13381" y="85025"/>
                      </a:moveTo>
                      <a:cubicBezTo>
                        <a:pt x="8845" y="83585"/>
                        <a:pt x="10573" y="76815"/>
                        <a:pt x="10573" y="76815"/>
                      </a:cubicBezTo>
                      <a:cubicBezTo>
                        <a:pt x="12301" y="77103"/>
                        <a:pt x="13742" y="80920"/>
                        <a:pt x="13742" y="80920"/>
                      </a:cubicBezTo>
                      <a:lnTo>
                        <a:pt x="13381" y="85025"/>
                      </a:lnTo>
                      <a:close/>
                      <a:moveTo>
                        <a:pt x="51477" y="25901"/>
                      </a:moveTo>
                      <a:cubicBezTo>
                        <a:pt x="51477" y="25901"/>
                        <a:pt x="51981" y="25757"/>
                        <a:pt x="52485" y="25757"/>
                      </a:cubicBezTo>
                      <a:cubicBezTo>
                        <a:pt x="52485" y="25901"/>
                        <a:pt x="52485" y="26045"/>
                        <a:pt x="52485" y="26189"/>
                      </a:cubicBezTo>
                      <a:cubicBezTo>
                        <a:pt x="52485" y="27054"/>
                        <a:pt x="53205" y="27774"/>
                        <a:pt x="54141" y="27774"/>
                      </a:cubicBezTo>
                      <a:cubicBezTo>
                        <a:pt x="55078" y="27774"/>
                        <a:pt x="55798" y="27054"/>
                        <a:pt x="55798" y="26189"/>
                      </a:cubicBezTo>
                      <a:cubicBezTo>
                        <a:pt x="55798" y="26117"/>
                        <a:pt x="55798" y="25973"/>
                        <a:pt x="55798" y="25829"/>
                      </a:cubicBezTo>
                      <a:cubicBezTo>
                        <a:pt x="55942" y="25829"/>
                        <a:pt x="59471" y="27198"/>
                        <a:pt x="57598" y="31590"/>
                      </a:cubicBezTo>
                      <a:cubicBezTo>
                        <a:pt x="57598" y="31590"/>
                        <a:pt x="56014" y="33895"/>
                        <a:pt x="53781" y="34471"/>
                      </a:cubicBezTo>
                      <a:cubicBezTo>
                        <a:pt x="53781" y="34471"/>
                        <a:pt x="53997" y="32022"/>
                        <a:pt x="51405" y="32455"/>
                      </a:cubicBezTo>
                      <a:cubicBezTo>
                        <a:pt x="51405" y="32455"/>
                        <a:pt x="51765" y="28998"/>
                        <a:pt x="50613" y="28782"/>
                      </a:cubicBezTo>
                      <a:cubicBezTo>
                        <a:pt x="50613" y="28782"/>
                        <a:pt x="49965" y="27342"/>
                        <a:pt x="51621" y="25901"/>
                      </a:cubicBezTo>
                      <a:close/>
                      <a:moveTo>
                        <a:pt x="35418" y="25829"/>
                      </a:moveTo>
                      <a:cubicBezTo>
                        <a:pt x="35418" y="25829"/>
                        <a:pt x="35418" y="26045"/>
                        <a:pt x="35418" y="26189"/>
                      </a:cubicBezTo>
                      <a:cubicBezTo>
                        <a:pt x="35418" y="27054"/>
                        <a:pt x="36210" y="27774"/>
                        <a:pt x="37074" y="27774"/>
                      </a:cubicBezTo>
                      <a:cubicBezTo>
                        <a:pt x="37938" y="27774"/>
                        <a:pt x="38730" y="27054"/>
                        <a:pt x="38730" y="26189"/>
                      </a:cubicBezTo>
                      <a:cubicBezTo>
                        <a:pt x="38730" y="26045"/>
                        <a:pt x="38730" y="25901"/>
                        <a:pt x="38658" y="25757"/>
                      </a:cubicBezTo>
                      <a:cubicBezTo>
                        <a:pt x="39235" y="25757"/>
                        <a:pt x="39667" y="25901"/>
                        <a:pt x="39667" y="25901"/>
                      </a:cubicBezTo>
                      <a:cubicBezTo>
                        <a:pt x="41323" y="27342"/>
                        <a:pt x="40675" y="28782"/>
                        <a:pt x="40675" y="28782"/>
                      </a:cubicBezTo>
                      <a:cubicBezTo>
                        <a:pt x="39523" y="28998"/>
                        <a:pt x="39883" y="32455"/>
                        <a:pt x="39883" y="32455"/>
                      </a:cubicBezTo>
                      <a:cubicBezTo>
                        <a:pt x="37290" y="32022"/>
                        <a:pt x="37506" y="34471"/>
                        <a:pt x="37506" y="34471"/>
                      </a:cubicBezTo>
                      <a:cubicBezTo>
                        <a:pt x="35274" y="33895"/>
                        <a:pt x="33689" y="31590"/>
                        <a:pt x="33689" y="31590"/>
                      </a:cubicBezTo>
                      <a:cubicBezTo>
                        <a:pt x="31817" y="27198"/>
                        <a:pt x="35346" y="25901"/>
                        <a:pt x="35490" y="25829"/>
                      </a:cubicBezTo>
                      <a:close/>
                      <a:moveTo>
                        <a:pt x="22959" y="123624"/>
                      </a:moveTo>
                      <a:lnTo>
                        <a:pt x="22743" y="121248"/>
                      </a:lnTo>
                      <a:cubicBezTo>
                        <a:pt x="23319" y="121464"/>
                        <a:pt x="27280" y="120816"/>
                        <a:pt x="27280" y="120816"/>
                      </a:cubicBezTo>
                      <a:cubicBezTo>
                        <a:pt x="28792" y="122112"/>
                        <a:pt x="30665" y="121680"/>
                        <a:pt x="30665" y="121680"/>
                      </a:cubicBezTo>
                      <a:cubicBezTo>
                        <a:pt x="26416" y="125857"/>
                        <a:pt x="22959" y="123624"/>
                        <a:pt x="22959" y="123624"/>
                      </a:cubicBezTo>
                      <a:close/>
                      <a:moveTo>
                        <a:pt x="40459" y="129098"/>
                      </a:moveTo>
                      <a:cubicBezTo>
                        <a:pt x="40459" y="129098"/>
                        <a:pt x="39811" y="124705"/>
                        <a:pt x="33545" y="124561"/>
                      </a:cubicBezTo>
                      <a:lnTo>
                        <a:pt x="35922" y="121320"/>
                      </a:lnTo>
                      <a:cubicBezTo>
                        <a:pt x="35922" y="121320"/>
                        <a:pt x="43699" y="121968"/>
                        <a:pt x="40459" y="129098"/>
                      </a:cubicBezTo>
                      <a:close/>
                      <a:moveTo>
                        <a:pt x="50685" y="129098"/>
                      </a:moveTo>
                      <a:cubicBezTo>
                        <a:pt x="47516" y="121968"/>
                        <a:pt x="55222" y="121320"/>
                        <a:pt x="55222" y="121320"/>
                      </a:cubicBezTo>
                      <a:lnTo>
                        <a:pt x="57526" y="124561"/>
                      </a:lnTo>
                      <a:cubicBezTo>
                        <a:pt x="51333" y="124705"/>
                        <a:pt x="50685" y="129098"/>
                        <a:pt x="50685" y="129098"/>
                      </a:cubicBezTo>
                      <a:close/>
                      <a:moveTo>
                        <a:pt x="68112" y="123624"/>
                      </a:moveTo>
                      <a:cubicBezTo>
                        <a:pt x="68112" y="123624"/>
                        <a:pt x="64656" y="125929"/>
                        <a:pt x="60479" y="121680"/>
                      </a:cubicBezTo>
                      <a:cubicBezTo>
                        <a:pt x="60479" y="121680"/>
                        <a:pt x="62279" y="122184"/>
                        <a:pt x="63791" y="120816"/>
                      </a:cubicBezTo>
                      <a:cubicBezTo>
                        <a:pt x="63791" y="120816"/>
                        <a:pt x="67752" y="121392"/>
                        <a:pt x="68328" y="121248"/>
                      </a:cubicBezTo>
                      <a:lnTo>
                        <a:pt x="68112" y="123624"/>
                      </a:lnTo>
                      <a:close/>
                      <a:moveTo>
                        <a:pt x="69264" y="101156"/>
                      </a:moveTo>
                      <a:cubicBezTo>
                        <a:pt x="63647" y="106845"/>
                        <a:pt x="65232" y="108718"/>
                        <a:pt x="65232" y="108718"/>
                      </a:cubicBezTo>
                      <a:cubicBezTo>
                        <a:pt x="63287" y="108718"/>
                        <a:pt x="62927" y="110374"/>
                        <a:pt x="62927" y="110374"/>
                      </a:cubicBezTo>
                      <a:cubicBezTo>
                        <a:pt x="61775" y="109870"/>
                        <a:pt x="60479" y="111382"/>
                        <a:pt x="60479" y="111382"/>
                      </a:cubicBezTo>
                      <a:cubicBezTo>
                        <a:pt x="58174" y="112606"/>
                        <a:pt x="54646" y="111958"/>
                        <a:pt x="54646" y="111958"/>
                      </a:cubicBezTo>
                      <a:cubicBezTo>
                        <a:pt x="51117" y="109870"/>
                        <a:pt x="48380" y="110734"/>
                        <a:pt x="47444" y="111166"/>
                      </a:cubicBezTo>
                      <a:lnTo>
                        <a:pt x="45572" y="111310"/>
                      </a:lnTo>
                      <a:lnTo>
                        <a:pt x="43699" y="111166"/>
                      </a:lnTo>
                      <a:cubicBezTo>
                        <a:pt x="42691" y="110734"/>
                        <a:pt x="39955" y="109870"/>
                        <a:pt x="36426" y="111958"/>
                      </a:cubicBezTo>
                      <a:cubicBezTo>
                        <a:pt x="36426" y="111958"/>
                        <a:pt x="32897" y="112534"/>
                        <a:pt x="30593" y="111382"/>
                      </a:cubicBezTo>
                      <a:cubicBezTo>
                        <a:pt x="30593" y="111382"/>
                        <a:pt x="29297" y="109870"/>
                        <a:pt x="28144" y="110374"/>
                      </a:cubicBezTo>
                      <a:cubicBezTo>
                        <a:pt x="28144" y="110374"/>
                        <a:pt x="27784" y="108718"/>
                        <a:pt x="25840" y="108718"/>
                      </a:cubicBezTo>
                      <a:cubicBezTo>
                        <a:pt x="25840" y="108718"/>
                        <a:pt x="27496" y="106773"/>
                        <a:pt x="21807" y="101156"/>
                      </a:cubicBezTo>
                      <a:cubicBezTo>
                        <a:pt x="21807" y="101156"/>
                        <a:pt x="19647" y="99068"/>
                        <a:pt x="21375" y="95755"/>
                      </a:cubicBezTo>
                      <a:cubicBezTo>
                        <a:pt x="21663" y="95971"/>
                        <a:pt x="22095" y="96115"/>
                        <a:pt x="22527" y="96115"/>
                      </a:cubicBezTo>
                      <a:cubicBezTo>
                        <a:pt x="23607" y="96115"/>
                        <a:pt x="24544" y="95251"/>
                        <a:pt x="24544" y="94171"/>
                      </a:cubicBezTo>
                      <a:cubicBezTo>
                        <a:pt x="24544" y="93379"/>
                        <a:pt x="24040" y="92658"/>
                        <a:pt x="23319" y="92370"/>
                      </a:cubicBezTo>
                      <a:cubicBezTo>
                        <a:pt x="23463" y="92010"/>
                        <a:pt x="23967" y="90786"/>
                        <a:pt x="23031" y="88338"/>
                      </a:cubicBezTo>
                      <a:cubicBezTo>
                        <a:pt x="23031" y="88338"/>
                        <a:pt x="26920" y="85313"/>
                        <a:pt x="22743" y="79552"/>
                      </a:cubicBezTo>
                      <a:cubicBezTo>
                        <a:pt x="22743" y="79552"/>
                        <a:pt x="19791" y="76167"/>
                        <a:pt x="21015" y="73719"/>
                      </a:cubicBezTo>
                      <a:cubicBezTo>
                        <a:pt x="21303" y="73791"/>
                        <a:pt x="21519" y="73863"/>
                        <a:pt x="21807" y="73863"/>
                      </a:cubicBezTo>
                      <a:cubicBezTo>
                        <a:pt x="22815" y="73863"/>
                        <a:pt x="23680" y="73071"/>
                        <a:pt x="23680" y="72134"/>
                      </a:cubicBezTo>
                      <a:cubicBezTo>
                        <a:pt x="23680" y="71198"/>
                        <a:pt x="22815" y="70406"/>
                        <a:pt x="21807" y="70406"/>
                      </a:cubicBezTo>
                      <a:cubicBezTo>
                        <a:pt x="21735" y="70406"/>
                        <a:pt x="21663" y="70406"/>
                        <a:pt x="21519" y="70406"/>
                      </a:cubicBezTo>
                      <a:cubicBezTo>
                        <a:pt x="21879" y="69830"/>
                        <a:pt x="24328" y="65509"/>
                        <a:pt x="21663" y="61404"/>
                      </a:cubicBezTo>
                      <a:cubicBezTo>
                        <a:pt x="21663" y="61404"/>
                        <a:pt x="19647" y="58020"/>
                        <a:pt x="21375" y="55643"/>
                      </a:cubicBezTo>
                      <a:cubicBezTo>
                        <a:pt x="21591" y="56363"/>
                        <a:pt x="22311" y="56939"/>
                        <a:pt x="23175" y="56939"/>
                      </a:cubicBezTo>
                      <a:cubicBezTo>
                        <a:pt x="24183" y="56939"/>
                        <a:pt x="25048" y="56147"/>
                        <a:pt x="25048" y="55211"/>
                      </a:cubicBezTo>
                      <a:cubicBezTo>
                        <a:pt x="25048" y="54707"/>
                        <a:pt x="24760" y="54203"/>
                        <a:pt x="24399" y="53915"/>
                      </a:cubicBezTo>
                      <a:cubicBezTo>
                        <a:pt x="24544" y="53555"/>
                        <a:pt x="25120" y="52330"/>
                        <a:pt x="25048" y="50818"/>
                      </a:cubicBezTo>
                      <a:cubicBezTo>
                        <a:pt x="25048" y="50818"/>
                        <a:pt x="28288" y="50962"/>
                        <a:pt x="31889" y="44481"/>
                      </a:cubicBezTo>
                      <a:cubicBezTo>
                        <a:pt x="31889" y="44481"/>
                        <a:pt x="33545" y="40088"/>
                        <a:pt x="40603" y="40520"/>
                      </a:cubicBezTo>
                      <a:cubicBezTo>
                        <a:pt x="40675" y="41673"/>
                        <a:pt x="41755" y="42609"/>
                        <a:pt x="42979" y="42609"/>
                      </a:cubicBezTo>
                      <a:cubicBezTo>
                        <a:pt x="44348" y="42609"/>
                        <a:pt x="45428" y="41600"/>
                        <a:pt x="45428" y="40304"/>
                      </a:cubicBezTo>
                      <a:cubicBezTo>
                        <a:pt x="45428" y="40232"/>
                        <a:pt x="45428" y="40160"/>
                        <a:pt x="45428" y="40088"/>
                      </a:cubicBezTo>
                      <a:lnTo>
                        <a:pt x="45500" y="40088"/>
                      </a:lnTo>
                      <a:cubicBezTo>
                        <a:pt x="45500" y="40088"/>
                        <a:pt x="45500" y="40232"/>
                        <a:pt x="45500" y="40304"/>
                      </a:cubicBezTo>
                      <a:cubicBezTo>
                        <a:pt x="45500" y="41600"/>
                        <a:pt x="46580" y="42609"/>
                        <a:pt x="47948" y="42609"/>
                      </a:cubicBezTo>
                      <a:cubicBezTo>
                        <a:pt x="49172" y="42609"/>
                        <a:pt x="50253" y="41673"/>
                        <a:pt x="50325" y="40520"/>
                      </a:cubicBezTo>
                      <a:cubicBezTo>
                        <a:pt x="57382" y="40088"/>
                        <a:pt x="59039" y="44481"/>
                        <a:pt x="59039" y="44481"/>
                      </a:cubicBezTo>
                      <a:cubicBezTo>
                        <a:pt x="62639" y="50962"/>
                        <a:pt x="65880" y="50818"/>
                        <a:pt x="65880" y="50818"/>
                      </a:cubicBezTo>
                      <a:cubicBezTo>
                        <a:pt x="65736" y="52403"/>
                        <a:pt x="66384" y="53555"/>
                        <a:pt x="66528" y="53915"/>
                      </a:cubicBezTo>
                      <a:cubicBezTo>
                        <a:pt x="66168" y="54203"/>
                        <a:pt x="65880" y="54635"/>
                        <a:pt x="65880" y="55211"/>
                      </a:cubicBezTo>
                      <a:cubicBezTo>
                        <a:pt x="65880" y="56147"/>
                        <a:pt x="66744" y="56939"/>
                        <a:pt x="67752" y="56939"/>
                      </a:cubicBezTo>
                      <a:cubicBezTo>
                        <a:pt x="68616" y="56939"/>
                        <a:pt x="69336" y="56363"/>
                        <a:pt x="69553" y="55643"/>
                      </a:cubicBezTo>
                      <a:cubicBezTo>
                        <a:pt x="71281" y="58020"/>
                        <a:pt x="69264" y="61404"/>
                        <a:pt x="69264" y="61404"/>
                      </a:cubicBezTo>
                      <a:cubicBezTo>
                        <a:pt x="66600" y="65509"/>
                        <a:pt x="69048" y="69830"/>
                        <a:pt x="69408" y="70406"/>
                      </a:cubicBezTo>
                      <a:cubicBezTo>
                        <a:pt x="69336" y="70406"/>
                        <a:pt x="69264" y="70406"/>
                        <a:pt x="69192" y="70406"/>
                      </a:cubicBezTo>
                      <a:cubicBezTo>
                        <a:pt x="68184" y="70406"/>
                        <a:pt x="67320" y="71198"/>
                        <a:pt x="67320" y="72134"/>
                      </a:cubicBezTo>
                      <a:cubicBezTo>
                        <a:pt x="67320" y="73071"/>
                        <a:pt x="68112" y="73863"/>
                        <a:pt x="69192" y="73863"/>
                      </a:cubicBezTo>
                      <a:cubicBezTo>
                        <a:pt x="69480" y="73863"/>
                        <a:pt x="69769" y="73863"/>
                        <a:pt x="69985" y="73719"/>
                      </a:cubicBezTo>
                      <a:cubicBezTo>
                        <a:pt x="71209" y="76167"/>
                        <a:pt x="68256" y="79552"/>
                        <a:pt x="68256" y="79552"/>
                      </a:cubicBezTo>
                      <a:cubicBezTo>
                        <a:pt x="64079" y="85313"/>
                        <a:pt x="67968" y="88338"/>
                        <a:pt x="67968" y="88338"/>
                      </a:cubicBezTo>
                      <a:cubicBezTo>
                        <a:pt x="67032" y="90714"/>
                        <a:pt x="67536" y="92010"/>
                        <a:pt x="67680" y="92370"/>
                      </a:cubicBezTo>
                      <a:cubicBezTo>
                        <a:pt x="66960" y="92658"/>
                        <a:pt x="66456" y="93379"/>
                        <a:pt x="66456" y="94171"/>
                      </a:cubicBezTo>
                      <a:cubicBezTo>
                        <a:pt x="66456" y="95251"/>
                        <a:pt x="67392" y="96115"/>
                        <a:pt x="68472" y="96115"/>
                      </a:cubicBezTo>
                      <a:cubicBezTo>
                        <a:pt x="68904" y="96115"/>
                        <a:pt x="69264" y="95971"/>
                        <a:pt x="69624" y="95755"/>
                      </a:cubicBezTo>
                      <a:cubicBezTo>
                        <a:pt x="71353" y="98996"/>
                        <a:pt x="69120" y="101156"/>
                        <a:pt x="69120" y="101156"/>
                      </a:cubicBezTo>
                      <a:close/>
                      <a:moveTo>
                        <a:pt x="77762" y="85025"/>
                      </a:moveTo>
                      <a:lnTo>
                        <a:pt x="77402" y="80920"/>
                      </a:lnTo>
                      <a:cubicBezTo>
                        <a:pt x="77402" y="80920"/>
                        <a:pt x="78770" y="77103"/>
                        <a:pt x="80571" y="76815"/>
                      </a:cubicBezTo>
                      <a:cubicBezTo>
                        <a:pt x="80571" y="76815"/>
                        <a:pt x="82299" y="83585"/>
                        <a:pt x="77762" y="85025"/>
                      </a:cubicBezTo>
                      <a:close/>
                      <a:moveTo>
                        <a:pt x="84171" y="58812"/>
                      </a:moveTo>
                      <a:cubicBezTo>
                        <a:pt x="84171" y="58812"/>
                        <a:pt x="83811" y="58020"/>
                        <a:pt x="82659" y="58164"/>
                      </a:cubicBezTo>
                      <a:cubicBezTo>
                        <a:pt x="82659" y="58164"/>
                        <a:pt x="83235" y="56291"/>
                        <a:pt x="81939" y="55859"/>
                      </a:cubicBezTo>
                      <a:cubicBezTo>
                        <a:pt x="81939" y="55859"/>
                        <a:pt x="82371" y="52979"/>
                        <a:pt x="80355" y="52691"/>
                      </a:cubicBezTo>
                      <a:cubicBezTo>
                        <a:pt x="80355" y="52691"/>
                        <a:pt x="80355" y="51178"/>
                        <a:pt x="79778" y="50098"/>
                      </a:cubicBezTo>
                      <a:cubicBezTo>
                        <a:pt x="79778" y="50098"/>
                        <a:pt x="84603" y="49882"/>
                        <a:pt x="85612" y="56219"/>
                      </a:cubicBezTo>
                      <a:cubicBezTo>
                        <a:pt x="85612" y="56219"/>
                        <a:pt x="86260" y="58308"/>
                        <a:pt x="84243" y="58812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69" name="Graphic 6">
                <a:extLst>
                  <a:ext uri="{FF2B5EF4-FFF2-40B4-BE49-F238E27FC236}">
                    <a16:creationId xmlns:a16="http://schemas.microsoft.com/office/drawing/2014/main" id="{67C80133-6839-BFBB-5CEF-D1D6347CD7C2}"/>
                  </a:ext>
                </a:extLst>
              </p:cNvPr>
              <p:cNvGrpSpPr/>
              <p:nvPr/>
            </p:nvGrpSpPr>
            <p:grpSpPr>
              <a:xfrm>
                <a:off x="2825661" y="3383366"/>
                <a:ext cx="91027" cy="141039"/>
                <a:chOff x="2825661" y="3383366"/>
                <a:chExt cx="91027" cy="141039"/>
              </a:xfrm>
            </p:grpSpPr>
            <p:sp>
              <p:nvSpPr>
                <p:cNvPr id="1116" name="Freeform: Shape 1115">
                  <a:extLst>
                    <a:ext uri="{FF2B5EF4-FFF2-40B4-BE49-F238E27FC236}">
                      <a16:creationId xmlns:a16="http://schemas.microsoft.com/office/drawing/2014/main" id="{22C58593-550E-C4EE-89DC-43D71EFB51FC}"/>
                    </a:ext>
                  </a:extLst>
                </p:cNvPr>
                <p:cNvSpPr/>
                <p:nvPr/>
              </p:nvSpPr>
              <p:spPr>
                <a:xfrm>
                  <a:off x="2836450" y="3419781"/>
                  <a:ext cx="63876" cy="80943"/>
                </a:xfrm>
                <a:custGeom>
                  <a:avLst/>
                  <a:gdLst>
                    <a:gd name="connsiteX0" fmla="*/ 0 w 63876"/>
                    <a:gd name="connsiteY0" fmla="*/ 16275 h 80943"/>
                    <a:gd name="connsiteX1" fmla="*/ 23405 w 63876"/>
                    <a:gd name="connsiteY1" fmla="*/ 0 h 80943"/>
                    <a:gd name="connsiteX2" fmla="*/ 53506 w 63876"/>
                    <a:gd name="connsiteY2" fmla="*/ 936 h 80943"/>
                    <a:gd name="connsiteX3" fmla="*/ 63877 w 63876"/>
                    <a:gd name="connsiteY3" fmla="*/ 17860 h 80943"/>
                    <a:gd name="connsiteX4" fmla="*/ 61068 w 63876"/>
                    <a:gd name="connsiteY4" fmla="*/ 73382 h 80943"/>
                    <a:gd name="connsiteX5" fmla="*/ 46017 w 63876"/>
                    <a:gd name="connsiteY5" fmla="*/ 80944 h 80943"/>
                    <a:gd name="connsiteX6" fmla="*/ 13035 w 63876"/>
                    <a:gd name="connsiteY6" fmla="*/ 80008 h 80943"/>
                    <a:gd name="connsiteX7" fmla="*/ 10586 w 63876"/>
                    <a:gd name="connsiteY7" fmla="*/ 59340 h 80943"/>
                    <a:gd name="connsiteX8" fmla="*/ 6409 w 63876"/>
                    <a:gd name="connsiteY8" fmla="*/ 26357 h 80943"/>
                    <a:gd name="connsiteX9" fmla="*/ 0 w 63876"/>
                    <a:gd name="connsiteY9" fmla="*/ 16275 h 80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876" h="80943">
                      <a:moveTo>
                        <a:pt x="0" y="16275"/>
                      </a:moveTo>
                      <a:lnTo>
                        <a:pt x="23405" y="0"/>
                      </a:lnTo>
                      <a:lnTo>
                        <a:pt x="53506" y="936"/>
                      </a:lnTo>
                      <a:lnTo>
                        <a:pt x="63877" y="17860"/>
                      </a:lnTo>
                      <a:lnTo>
                        <a:pt x="61068" y="73382"/>
                      </a:lnTo>
                      <a:lnTo>
                        <a:pt x="46017" y="80944"/>
                      </a:lnTo>
                      <a:lnTo>
                        <a:pt x="13035" y="80008"/>
                      </a:lnTo>
                      <a:lnTo>
                        <a:pt x="10586" y="59340"/>
                      </a:lnTo>
                      <a:lnTo>
                        <a:pt x="6409" y="26357"/>
                      </a:lnTo>
                      <a:lnTo>
                        <a:pt x="0" y="162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7" name="Freeform: Shape 1116">
                  <a:extLst>
                    <a:ext uri="{FF2B5EF4-FFF2-40B4-BE49-F238E27FC236}">
                      <a16:creationId xmlns:a16="http://schemas.microsoft.com/office/drawing/2014/main" id="{F1AACDE1-39E7-1E2E-BF1C-1B56386421D9}"/>
                    </a:ext>
                  </a:extLst>
                </p:cNvPr>
                <p:cNvSpPr/>
                <p:nvPr/>
              </p:nvSpPr>
              <p:spPr>
                <a:xfrm>
                  <a:off x="2825661" y="3383366"/>
                  <a:ext cx="91027" cy="141039"/>
                </a:xfrm>
                <a:custGeom>
                  <a:avLst/>
                  <a:gdLst>
                    <a:gd name="connsiteX0" fmla="*/ 89500 w 91027"/>
                    <a:gd name="connsiteY0" fmla="*/ 50098 h 141039"/>
                    <a:gd name="connsiteX1" fmla="*/ 86476 w 91027"/>
                    <a:gd name="connsiteY1" fmla="*/ 47290 h 141039"/>
                    <a:gd name="connsiteX2" fmla="*/ 86476 w 91027"/>
                    <a:gd name="connsiteY2" fmla="*/ 46642 h 141039"/>
                    <a:gd name="connsiteX3" fmla="*/ 85756 w 91027"/>
                    <a:gd name="connsiteY3" fmla="*/ 44553 h 141039"/>
                    <a:gd name="connsiteX4" fmla="*/ 84603 w 91027"/>
                    <a:gd name="connsiteY4" fmla="*/ 43257 h 141039"/>
                    <a:gd name="connsiteX5" fmla="*/ 83595 w 91027"/>
                    <a:gd name="connsiteY5" fmla="*/ 41744 h 141039"/>
                    <a:gd name="connsiteX6" fmla="*/ 80787 w 91027"/>
                    <a:gd name="connsiteY6" fmla="*/ 40520 h 141039"/>
                    <a:gd name="connsiteX7" fmla="*/ 79202 w 91027"/>
                    <a:gd name="connsiteY7" fmla="*/ 41096 h 141039"/>
                    <a:gd name="connsiteX8" fmla="*/ 75818 w 91027"/>
                    <a:gd name="connsiteY8" fmla="*/ 43617 h 141039"/>
                    <a:gd name="connsiteX9" fmla="*/ 72073 w 91027"/>
                    <a:gd name="connsiteY9" fmla="*/ 38864 h 141039"/>
                    <a:gd name="connsiteX10" fmla="*/ 72505 w 91027"/>
                    <a:gd name="connsiteY10" fmla="*/ 37928 h 141039"/>
                    <a:gd name="connsiteX11" fmla="*/ 70849 w 91027"/>
                    <a:gd name="connsiteY11" fmla="*/ 36343 h 141039"/>
                    <a:gd name="connsiteX12" fmla="*/ 69192 w 91027"/>
                    <a:gd name="connsiteY12" fmla="*/ 37712 h 141039"/>
                    <a:gd name="connsiteX13" fmla="*/ 66168 w 91027"/>
                    <a:gd name="connsiteY13" fmla="*/ 33679 h 141039"/>
                    <a:gd name="connsiteX14" fmla="*/ 67248 w 91027"/>
                    <a:gd name="connsiteY14" fmla="*/ 34039 h 141039"/>
                    <a:gd name="connsiteX15" fmla="*/ 69048 w 91027"/>
                    <a:gd name="connsiteY15" fmla="*/ 32383 h 141039"/>
                    <a:gd name="connsiteX16" fmla="*/ 67248 w 91027"/>
                    <a:gd name="connsiteY16" fmla="*/ 30726 h 141039"/>
                    <a:gd name="connsiteX17" fmla="*/ 67032 w 91027"/>
                    <a:gd name="connsiteY17" fmla="*/ 28998 h 141039"/>
                    <a:gd name="connsiteX18" fmla="*/ 70056 w 91027"/>
                    <a:gd name="connsiteY18" fmla="*/ 28782 h 141039"/>
                    <a:gd name="connsiteX19" fmla="*/ 67752 w 91027"/>
                    <a:gd name="connsiteY19" fmla="*/ 26477 h 141039"/>
                    <a:gd name="connsiteX20" fmla="*/ 68904 w 91027"/>
                    <a:gd name="connsiteY20" fmla="*/ 25685 h 141039"/>
                    <a:gd name="connsiteX21" fmla="*/ 72361 w 91027"/>
                    <a:gd name="connsiteY21" fmla="*/ 24677 h 141039"/>
                    <a:gd name="connsiteX22" fmla="*/ 72073 w 91027"/>
                    <a:gd name="connsiteY22" fmla="*/ 23093 h 141039"/>
                    <a:gd name="connsiteX23" fmla="*/ 70272 w 91027"/>
                    <a:gd name="connsiteY23" fmla="*/ 22157 h 141039"/>
                    <a:gd name="connsiteX24" fmla="*/ 67968 w 91027"/>
                    <a:gd name="connsiteY24" fmla="*/ 21869 h 141039"/>
                    <a:gd name="connsiteX25" fmla="*/ 71425 w 91027"/>
                    <a:gd name="connsiteY25" fmla="*/ 17620 h 141039"/>
                    <a:gd name="connsiteX26" fmla="*/ 68760 w 91027"/>
                    <a:gd name="connsiteY26" fmla="*/ 15531 h 141039"/>
                    <a:gd name="connsiteX27" fmla="*/ 67464 w 91027"/>
                    <a:gd name="connsiteY27" fmla="*/ 17188 h 141039"/>
                    <a:gd name="connsiteX28" fmla="*/ 66888 w 91027"/>
                    <a:gd name="connsiteY28" fmla="*/ 18916 h 141039"/>
                    <a:gd name="connsiteX29" fmla="*/ 59254 w 91027"/>
                    <a:gd name="connsiteY29" fmla="*/ 18268 h 141039"/>
                    <a:gd name="connsiteX30" fmla="*/ 58678 w 91027"/>
                    <a:gd name="connsiteY30" fmla="*/ 18268 h 141039"/>
                    <a:gd name="connsiteX31" fmla="*/ 58966 w 91027"/>
                    <a:gd name="connsiteY31" fmla="*/ 18268 h 141039"/>
                    <a:gd name="connsiteX32" fmla="*/ 60839 w 91027"/>
                    <a:gd name="connsiteY32" fmla="*/ 16395 h 141039"/>
                    <a:gd name="connsiteX33" fmla="*/ 58966 w 91027"/>
                    <a:gd name="connsiteY33" fmla="*/ 14595 h 141039"/>
                    <a:gd name="connsiteX34" fmla="*/ 57022 w 91027"/>
                    <a:gd name="connsiteY34" fmla="*/ 16395 h 141039"/>
                    <a:gd name="connsiteX35" fmla="*/ 57022 w 91027"/>
                    <a:gd name="connsiteY35" fmla="*/ 16539 h 141039"/>
                    <a:gd name="connsiteX36" fmla="*/ 56518 w 91027"/>
                    <a:gd name="connsiteY36" fmla="*/ 16252 h 141039"/>
                    <a:gd name="connsiteX37" fmla="*/ 56086 w 91027"/>
                    <a:gd name="connsiteY37" fmla="*/ 14523 h 141039"/>
                    <a:gd name="connsiteX38" fmla="*/ 58750 w 91027"/>
                    <a:gd name="connsiteY38" fmla="*/ 10778 h 141039"/>
                    <a:gd name="connsiteX39" fmla="*/ 54501 w 91027"/>
                    <a:gd name="connsiteY39" fmla="*/ 7106 h 141039"/>
                    <a:gd name="connsiteX40" fmla="*/ 54717 w 91027"/>
                    <a:gd name="connsiteY40" fmla="*/ 2857 h 141039"/>
                    <a:gd name="connsiteX41" fmla="*/ 49532 w 91027"/>
                    <a:gd name="connsiteY41" fmla="*/ 2713 h 141039"/>
                    <a:gd name="connsiteX42" fmla="*/ 45428 w 91027"/>
                    <a:gd name="connsiteY42" fmla="*/ 48 h 141039"/>
                    <a:gd name="connsiteX43" fmla="*/ 41323 w 91027"/>
                    <a:gd name="connsiteY43" fmla="*/ 2713 h 141039"/>
                    <a:gd name="connsiteX44" fmla="*/ 36138 w 91027"/>
                    <a:gd name="connsiteY44" fmla="*/ 2857 h 141039"/>
                    <a:gd name="connsiteX45" fmla="*/ 36354 w 91027"/>
                    <a:gd name="connsiteY45" fmla="*/ 7106 h 141039"/>
                    <a:gd name="connsiteX46" fmla="*/ 32105 w 91027"/>
                    <a:gd name="connsiteY46" fmla="*/ 10778 h 141039"/>
                    <a:gd name="connsiteX47" fmla="*/ 34842 w 91027"/>
                    <a:gd name="connsiteY47" fmla="*/ 14523 h 141039"/>
                    <a:gd name="connsiteX48" fmla="*/ 34410 w 91027"/>
                    <a:gd name="connsiteY48" fmla="*/ 16252 h 141039"/>
                    <a:gd name="connsiteX49" fmla="*/ 33978 w 91027"/>
                    <a:gd name="connsiteY49" fmla="*/ 16539 h 141039"/>
                    <a:gd name="connsiteX50" fmla="*/ 33978 w 91027"/>
                    <a:gd name="connsiteY50" fmla="*/ 16395 h 141039"/>
                    <a:gd name="connsiteX51" fmla="*/ 32033 w 91027"/>
                    <a:gd name="connsiteY51" fmla="*/ 14595 h 141039"/>
                    <a:gd name="connsiteX52" fmla="*/ 30089 w 91027"/>
                    <a:gd name="connsiteY52" fmla="*/ 16395 h 141039"/>
                    <a:gd name="connsiteX53" fmla="*/ 32033 w 91027"/>
                    <a:gd name="connsiteY53" fmla="*/ 18268 h 141039"/>
                    <a:gd name="connsiteX54" fmla="*/ 32321 w 91027"/>
                    <a:gd name="connsiteY54" fmla="*/ 18268 h 141039"/>
                    <a:gd name="connsiteX55" fmla="*/ 31745 w 91027"/>
                    <a:gd name="connsiteY55" fmla="*/ 18268 h 141039"/>
                    <a:gd name="connsiteX56" fmla="*/ 24111 w 91027"/>
                    <a:gd name="connsiteY56" fmla="*/ 18916 h 141039"/>
                    <a:gd name="connsiteX57" fmla="*/ 23535 w 91027"/>
                    <a:gd name="connsiteY57" fmla="*/ 17188 h 141039"/>
                    <a:gd name="connsiteX58" fmla="*/ 22239 w 91027"/>
                    <a:gd name="connsiteY58" fmla="*/ 15531 h 141039"/>
                    <a:gd name="connsiteX59" fmla="*/ 19575 w 91027"/>
                    <a:gd name="connsiteY59" fmla="*/ 17620 h 141039"/>
                    <a:gd name="connsiteX60" fmla="*/ 23031 w 91027"/>
                    <a:gd name="connsiteY60" fmla="*/ 21869 h 141039"/>
                    <a:gd name="connsiteX61" fmla="*/ 20727 w 91027"/>
                    <a:gd name="connsiteY61" fmla="*/ 22157 h 141039"/>
                    <a:gd name="connsiteX62" fmla="*/ 18926 w 91027"/>
                    <a:gd name="connsiteY62" fmla="*/ 23093 h 141039"/>
                    <a:gd name="connsiteX63" fmla="*/ 18710 w 91027"/>
                    <a:gd name="connsiteY63" fmla="*/ 24677 h 141039"/>
                    <a:gd name="connsiteX64" fmla="*/ 22167 w 91027"/>
                    <a:gd name="connsiteY64" fmla="*/ 25685 h 141039"/>
                    <a:gd name="connsiteX65" fmla="*/ 23319 w 91027"/>
                    <a:gd name="connsiteY65" fmla="*/ 26477 h 141039"/>
                    <a:gd name="connsiteX66" fmla="*/ 21015 w 91027"/>
                    <a:gd name="connsiteY66" fmla="*/ 28782 h 141039"/>
                    <a:gd name="connsiteX67" fmla="*/ 23967 w 91027"/>
                    <a:gd name="connsiteY67" fmla="*/ 28998 h 141039"/>
                    <a:gd name="connsiteX68" fmla="*/ 23823 w 91027"/>
                    <a:gd name="connsiteY68" fmla="*/ 30726 h 141039"/>
                    <a:gd name="connsiteX69" fmla="*/ 22023 w 91027"/>
                    <a:gd name="connsiteY69" fmla="*/ 32383 h 141039"/>
                    <a:gd name="connsiteX70" fmla="*/ 23823 w 91027"/>
                    <a:gd name="connsiteY70" fmla="*/ 34039 h 141039"/>
                    <a:gd name="connsiteX71" fmla="*/ 24976 w 91027"/>
                    <a:gd name="connsiteY71" fmla="*/ 33679 h 141039"/>
                    <a:gd name="connsiteX72" fmla="*/ 21951 w 91027"/>
                    <a:gd name="connsiteY72" fmla="*/ 37712 h 141039"/>
                    <a:gd name="connsiteX73" fmla="*/ 20295 w 91027"/>
                    <a:gd name="connsiteY73" fmla="*/ 36343 h 141039"/>
                    <a:gd name="connsiteX74" fmla="*/ 18638 w 91027"/>
                    <a:gd name="connsiteY74" fmla="*/ 37928 h 141039"/>
                    <a:gd name="connsiteX75" fmla="*/ 19071 w 91027"/>
                    <a:gd name="connsiteY75" fmla="*/ 38864 h 141039"/>
                    <a:gd name="connsiteX76" fmla="*/ 15326 w 91027"/>
                    <a:gd name="connsiteY76" fmla="*/ 43617 h 141039"/>
                    <a:gd name="connsiteX77" fmla="*/ 11941 w 91027"/>
                    <a:gd name="connsiteY77" fmla="*/ 41096 h 141039"/>
                    <a:gd name="connsiteX78" fmla="*/ 10357 w 91027"/>
                    <a:gd name="connsiteY78" fmla="*/ 40520 h 141039"/>
                    <a:gd name="connsiteX79" fmla="*/ 7476 w 91027"/>
                    <a:gd name="connsiteY79" fmla="*/ 41744 h 141039"/>
                    <a:gd name="connsiteX80" fmla="*/ 6540 w 91027"/>
                    <a:gd name="connsiteY80" fmla="*/ 43257 h 141039"/>
                    <a:gd name="connsiteX81" fmla="*/ 5388 w 91027"/>
                    <a:gd name="connsiteY81" fmla="*/ 44553 h 141039"/>
                    <a:gd name="connsiteX82" fmla="*/ 4740 w 91027"/>
                    <a:gd name="connsiteY82" fmla="*/ 46642 h 141039"/>
                    <a:gd name="connsiteX83" fmla="*/ 4740 w 91027"/>
                    <a:gd name="connsiteY83" fmla="*/ 47290 h 141039"/>
                    <a:gd name="connsiteX84" fmla="*/ 1715 w 91027"/>
                    <a:gd name="connsiteY84" fmla="*/ 50098 h 141039"/>
                    <a:gd name="connsiteX85" fmla="*/ 419 w 91027"/>
                    <a:gd name="connsiteY85" fmla="*/ 55787 h 141039"/>
                    <a:gd name="connsiteX86" fmla="*/ 2291 w 91027"/>
                    <a:gd name="connsiteY86" fmla="*/ 58884 h 141039"/>
                    <a:gd name="connsiteX87" fmla="*/ 4884 w 91027"/>
                    <a:gd name="connsiteY87" fmla="*/ 62917 h 141039"/>
                    <a:gd name="connsiteX88" fmla="*/ 6036 w 91027"/>
                    <a:gd name="connsiteY88" fmla="*/ 64789 h 141039"/>
                    <a:gd name="connsiteX89" fmla="*/ 6108 w 91027"/>
                    <a:gd name="connsiteY89" fmla="*/ 67310 h 141039"/>
                    <a:gd name="connsiteX90" fmla="*/ 10069 w 91027"/>
                    <a:gd name="connsiteY90" fmla="*/ 71630 h 141039"/>
                    <a:gd name="connsiteX91" fmla="*/ 9565 w 91027"/>
                    <a:gd name="connsiteY91" fmla="*/ 73647 h 141039"/>
                    <a:gd name="connsiteX92" fmla="*/ 10717 w 91027"/>
                    <a:gd name="connsiteY92" fmla="*/ 88410 h 141039"/>
                    <a:gd name="connsiteX93" fmla="*/ 11077 w 91027"/>
                    <a:gd name="connsiteY93" fmla="*/ 91650 h 141039"/>
                    <a:gd name="connsiteX94" fmla="*/ 12589 w 91027"/>
                    <a:gd name="connsiteY94" fmla="*/ 93091 h 141039"/>
                    <a:gd name="connsiteX95" fmla="*/ 12805 w 91027"/>
                    <a:gd name="connsiteY95" fmla="*/ 100868 h 141039"/>
                    <a:gd name="connsiteX96" fmla="*/ 11653 w 91027"/>
                    <a:gd name="connsiteY96" fmla="*/ 104109 h 141039"/>
                    <a:gd name="connsiteX97" fmla="*/ 12157 w 91027"/>
                    <a:gd name="connsiteY97" fmla="*/ 107277 h 141039"/>
                    <a:gd name="connsiteX98" fmla="*/ 10861 w 91027"/>
                    <a:gd name="connsiteY98" fmla="*/ 109366 h 141039"/>
                    <a:gd name="connsiteX99" fmla="*/ 11149 w 91027"/>
                    <a:gd name="connsiteY99" fmla="*/ 112246 h 141039"/>
                    <a:gd name="connsiteX100" fmla="*/ 12301 w 91027"/>
                    <a:gd name="connsiteY100" fmla="*/ 114191 h 141039"/>
                    <a:gd name="connsiteX101" fmla="*/ 13021 w 91027"/>
                    <a:gd name="connsiteY101" fmla="*/ 115631 h 141039"/>
                    <a:gd name="connsiteX102" fmla="*/ 12661 w 91027"/>
                    <a:gd name="connsiteY102" fmla="*/ 116711 h 141039"/>
                    <a:gd name="connsiteX103" fmla="*/ 14750 w 91027"/>
                    <a:gd name="connsiteY103" fmla="*/ 118584 h 141039"/>
                    <a:gd name="connsiteX104" fmla="*/ 16838 w 91027"/>
                    <a:gd name="connsiteY104" fmla="*/ 116711 h 141039"/>
                    <a:gd name="connsiteX105" fmla="*/ 17990 w 91027"/>
                    <a:gd name="connsiteY105" fmla="*/ 120528 h 141039"/>
                    <a:gd name="connsiteX106" fmla="*/ 15974 w 91027"/>
                    <a:gd name="connsiteY106" fmla="*/ 122472 h 141039"/>
                    <a:gd name="connsiteX107" fmla="*/ 17990 w 91027"/>
                    <a:gd name="connsiteY107" fmla="*/ 124417 h 141039"/>
                    <a:gd name="connsiteX108" fmla="*/ 19143 w 91027"/>
                    <a:gd name="connsiteY108" fmla="*/ 124057 h 141039"/>
                    <a:gd name="connsiteX109" fmla="*/ 29080 w 91027"/>
                    <a:gd name="connsiteY109" fmla="*/ 128233 h 141039"/>
                    <a:gd name="connsiteX110" fmla="*/ 29368 w 91027"/>
                    <a:gd name="connsiteY110" fmla="*/ 129170 h 141039"/>
                    <a:gd name="connsiteX111" fmla="*/ 32177 w 91027"/>
                    <a:gd name="connsiteY111" fmla="*/ 130898 h 141039"/>
                    <a:gd name="connsiteX112" fmla="*/ 34337 w 91027"/>
                    <a:gd name="connsiteY112" fmla="*/ 128593 h 141039"/>
                    <a:gd name="connsiteX113" fmla="*/ 37362 w 91027"/>
                    <a:gd name="connsiteY113" fmla="*/ 131834 h 141039"/>
                    <a:gd name="connsiteX114" fmla="*/ 42115 w 91027"/>
                    <a:gd name="connsiteY114" fmla="*/ 139684 h 141039"/>
                    <a:gd name="connsiteX115" fmla="*/ 42115 w 91027"/>
                    <a:gd name="connsiteY115" fmla="*/ 140260 h 141039"/>
                    <a:gd name="connsiteX116" fmla="*/ 45572 w 91027"/>
                    <a:gd name="connsiteY116" fmla="*/ 140980 h 141039"/>
                    <a:gd name="connsiteX117" fmla="*/ 48956 w 91027"/>
                    <a:gd name="connsiteY117" fmla="*/ 140260 h 141039"/>
                    <a:gd name="connsiteX118" fmla="*/ 48956 w 91027"/>
                    <a:gd name="connsiteY118" fmla="*/ 139684 h 141039"/>
                    <a:gd name="connsiteX119" fmla="*/ 53637 w 91027"/>
                    <a:gd name="connsiteY119" fmla="*/ 131834 h 141039"/>
                    <a:gd name="connsiteX120" fmla="*/ 56662 w 91027"/>
                    <a:gd name="connsiteY120" fmla="*/ 128593 h 141039"/>
                    <a:gd name="connsiteX121" fmla="*/ 58822 w 91027"/>
                    <a:gd name="connsiteY121" fmla="*/ 130898 h 141039"/>
                    <a:gd name="connsiteX122" fmla="*/ 61631 w 91027"/>
                    <a:gd name="connsiteY122" fmla="*/ 129170 h 141039"/>
                    <a:gd name="connsiteX123" fmla="*/ 61919 w 91027"/>
                    <a:gd name="connsiteY123" fmla="*/ 128233 h 141039"/>
                    <a:gd name="connsiteX124" fmla="*/ 71857 w 91027"/>
                    <a:gd name="connsiteY124" fmla="*/ 124057 h 141039"/>
                    <a:gd name="connsiteX125" fmla="*/ 73009 w 91027"/>
                    <a:gd name="connsiteY125" fmla="*/ 124417 h 141039"/>
                    <a:gd name="connsiteX126" fmla="*/ 75098 w 91027"/>
                    <a:gd name="connsiteY126" fmla="*/ 122472 h 141039"/>
                    <a:gd name="connsiteX127" fmla="*/ 73009 w 91027"/>
                    <a:gd name="connsiteY127" fmla="*/ 120528 h 141039"/>
                    <a:gd name="connsiteX128" fmla="*/ 74161 w 91027"/>
                    <a:gd name="connsiteY128" fmla="*/ 116711 h 141039"/>
                    <a:gd name="connsiteX129" fmla="*/ 76178 w 91027"/>
                    <a:gd name="connsiteY129" fmla="*/ 118584 h 141039"/>
                    <a:gd name="connsiteX130" fmla="*/ 78266 w 91027"/>
                    <a:gd name="connsiteY130" fmla="*/ 116711 h 141039"/>
                    <a:gd name="connsiteX131" fmla="*/ 77906 w 91027"/>
                    <a:gd name="connsiteY131" fmla="*/ 115631 h 141039"/>
                    <a:gd name="connsiteX132" fmla="*/ 78626 w 91027"/>
                    <a:gd name="connsiteY132" fmla="*/ 114191 h 141039"/>
                    <a:gd name="connsiteX133" fmla="*/ 79778 w 91027"/>
                    <a:gd name="connsiteY133" fmla="*/ 112246 h 141039"/>
                    <a:gd name="connsiteX134" fmla="*/ 80067 w 91027"/>
                    <a:gd name="connsiteY134" fmla="*/ 109366 h 141039"/>
                    <a:gd name="connsiteX135" fmla="*/ 78770 w 91027"/>
                    <a:gd name="connsiteY135" fmla="*/ 107277 h 141039"/>
                    <a:gd name="connsiteX136" fmla="*/ 79274 w 91027"/>
                    <a:gd name="connsiteY136" fmla="*/ 104109 h 141039"/>
                    <a:gd name="connsiteX137" fmla="*/ 78122 w 91027"/>
                    <a:gd name="connsiteY137" fmla="*/ 100868 h 141039"/>
                    <a:gd name="connsiteX138" fmla="*/ 78338 w 91027"/>
                    <a:gd name="connsiteY138" fmla="*/ 93091 h 141039"/>
                    <a:gd name="connsiteX139" fmla="*/ 79778 w 91027"/>
                    <a:gd name="connsiteY139" fmla="*/ 91650 h 141039"/>
                    <a:gd name="connsiteX140" fmla="*/ 80210 w 91027"/>
                    <a:gd name="connsiteY140" fmla="*/ 88410 h 141039"/>
                    <a:gd name="connsiteX141" fmla="*/ 81363 w 91027"/>
                    <a:gd name="connsiteY141" fmla="*/ 73647 h 141039"/>
                    <a:gd name="connsiteX142" fmla="*/ 80859 w 91027"/>
                    <a:gd name="connsiteY142" fmla="*/ 71630 h 141039"/>
                    <a:gd name="connsiteX143" fmla="*/ 84819 w 91027"/>
                    <a:gd name="connsiteY143" fmla="*/ 67310 h 141039"/>
                    <a:gd name="connsiteX144" fmla="*/ 84891 w 91027"/>
                    <a:gd name="connsiteY144" fmla="*/ 64789 h 141039"/>
                    <a:gd name="connsiteX145" fmla="*/ 86044 w 91027"/>
                    <a:gd name="connsiteY145" fmla="*/ 62917 h 141039"/>
                    <a:gd name="connsiteX146" fmla="*/ 88708 w 91027"/>
                    <a:gd name="connsiteY146" fmla="*/ 58884 h 141039"/>
                    <a:gd name="connsiteX147" fmla="*/ 90581 w 91027"/>
                    <a:gd name="connsiteY147" fmla="*/ 55787 h 141039"/>
                    <a:gd name="connsiteX148" fmla="*/ 89284 w 91027"/>
                    <a:gd name="connsiteY148" fmla="*/ 50098 h 141039"/>
                    <a:gd name="connsiteX149" fmla="*/ 9205 w 91027"/>
                    <a:gd name="connsiteY149" fmla="*/ 55859 h 141039"/>
                    <a:gd name="connsiteX150" fmla="*/ 8484 w 91027"/>
                    <a:gd name="connsiteY150" fmla="*/ 58164 h 141039"/>
                    <a:gd name="connsiteX151" fmla="*/ 6972 w 91027"/>
                    <a:gd name="connsiteY151" fmla="*/ 58812 h 141039"/>
                    <a:gd name="connsiteX152" fmla="*/ 5604 w 91027"/>
                    <a:gd name="connsiteY152" fmla="*/ 56219 h 141039"/>
                    <a:gd name="connsiteX153" fmla="*/ 11437 w 91027"/>
                    <a:gd name="connsiteY153" fmla="*/ 50098 h 141039"/>
                    <a:gd name="connsiteX154" fmla="*/ 10861 w 91027"/>
                    <a:gd name="connsiteY154" fmla="*/ 52691 h 141039"/>
                    <a:gd name="connsiteX155" fmla="*/ 9205 w 91027"/>
                    <a:gd name="connsiteY155" fmla="*/ 55859 h 141039"/>
                    <a:gd name="connsiteX156" fmla="*/ 13381 w 91027"/>
                    <a:gd name="connsiteY156" fmla="*/ 85025 h 141039"/>
                    <a:gd name="connsiteX157" fmla="*/ 10573 w 91027"/>
                    <a:gd name="connsiteY157" fmla="*/ 76815 h 141039"/>
                    <a:gd name="connsiteX158" fmla="*/ 13742 w 91027"/>
                    <a:gd name="connsiteY158" fmla="*/ 80920 h 141039"/>
                    <a:gd name="connsiteX159" fmla="*/ 13381 w 91027"/>
                    <a:gd name="connsiteY159" fmla="*/ 85025 h 141039"/>
                    <a:gd name="connsiteX160" fmla="*/ 51477 w 91027"/>
                    <a:gd name="connsiteY160" fmla="*/ 25901 h 141039"/>
                    <a:gd name="connsiteX161" fmla="*/ 52485 w 91027"/>
                    <a:gd name="connsiteY161" fmla="*/ 25757 h 141039"/>
                    <a:gd name="connsiteX162" fmla="*/ 52485 w 91027"/>
                    <a:gd name="connsiteY162" fmla="*/ 26189 h 141039"/>
                    <a:gd name="connsiteX163" fmla="*/ 54141 w 91027"/>
                    <a:gd name="connsiteY163" fmla="*/ 27774 h 141039"/>
                    <a:gd name="connsiteX164" fmla="*/ 55798 w 91027"/>
                    <a:gd name="connsiteY164" fmla="*/ 26189 h 141039"/>
                    <a:gd name="connsiteX165" fmla="*/ 55798 w 91027"/>
                    <a:gd name="connsiteY165" fmla="*/ 25829 h 141039"/>
                    <a:gd name="connsiteX166" fmla="*/ 57598 w 91027"/>
                    <a:gd name="connsiteY166" fmla="*/ 31590 h 141039"/>
                    <a:gd name="connsiteX167" fmla="*/ 53781 w 91027"/>
                    <a:gd name="connsiteY167" fmla="*/ 34471 h 141039"/>
                    <a:gd name="connsiteX168" fmla="*/ 51405 w 91027"/>
                    <a:gd name="connsiteY168" fmla="*/ 32455 h 141039"/>
                    <a:gd name="connsiteX169" fmla="*/ 50613 w 91027"/>
                    <a:gd name="connsiteY169" fmla="*/ 28782 h 141039"/>
                    <a:gd name="connsiteX170" fmla="*/ 51621 w 91027"/>
                    <a:gd name="connsiteY170" fmla="*/ 25901 h 141039"/>
                    <a:gd name="connsiteX171" fmla="*/ 35418 w 91027"/>
                    <a:gd name="connsiteY171" fmla="*/ 25829 h 141039"/>
                    <a:gd name="connsiteX172" fmla="*/ 35418 w 91027"/>
                    <a:gd name="connsiteY172" fmla="*/ 26189 h 141039"/>
                    <a:gd name="connsiteX173" fmla="*/ 37074 w 91027"/>
                    <a:gd name="connsiteY173" fmla="*/ 27774 h 141039"/>
                    <a:gd name="connsiteX174" fmla="*/ 38730 w 91027"/>
                    <a:gd name="connsiteY174" fmla="*/ 26189 h 141039"/>
                    <a:gd name="connsiteX175" fmla="*/ 38730 w 91027"/>
                    <a:gd name="connsiteY175" fmla="*/ 25757 h 141039"/>
                    <a:gd name="connsiteX176" fmla="*/ 39666 w 91027"/>
                    <a:gd name="connsiteY176" fmla="*/ 25901 h 141039"/>
                    <a:gd name="connsiteX177" fmla="*/ 40675 w 91027"/>
                    <a:gd name="connsiteY177" fmla="*/ 28782 h 141039"/>
                    <a:gd name="connsiteX178" fmla="*/ 39883 w 91027"/>
                    <a:gd name="connsiteY178" fmla="*/ 32455 h 141039"/>
                    <a:gd name="connsiteX179" fmla="*/ 37434 w 91027"/>
                    <a:gd name="connsiteY179" fmla="*/ 34471 h 141039"/>
                    <a:gd name="connsiteX180" fmla="*/ 33617 w 91027"/>
                    <a:gd name="connsiteY180" fmla="*/ 31590 h 141039"/>
                    <a:gd name="connsiteX181" fmla="*/ 35418 w 91027"/>
                    <a:gd name="connsiteY181" fmla="*/ 25829 h 141039"/>
                    <a:gd name="connsiteX182" fmla="*/ 22959 w 91027"/>
                    <a:gd name="connsiteY182" fmla="*/ 123624 h 141039"/>
                    <a:gd name="connsiteX183" fmla="*/ 22743 w 91027"/>
                    <a:gd name="connsiteY183" fmla="*/ 121248 h 141039"/>
                    <a:gd name="connsiteX184" fmla="*/ 27280 w 91027"/>
                    <a:gd name="connsiteY184" fmla="*/ 120816 h 141039"/>
                    <a:gd name="connsiteX185" fmla="*/ 30665 w 91027"/>
                    <a:gd name="connsiteY185" fmla="*/ 121680 h 141039"/>
                    <a:gd name="connsiteX186" fmla="*/ 22959 w 91027"/>
                    <a:gd name="connsiteY186" fmla="*/ 123624 h 141039"/>
                    <a:gd name="connsiteX187" fmla="*/ 40459 w 91027"/>
                    <a:gd name="connsiteY187" fmla="*/ 129098 h 141039"/>
                    <a:gd name="connsiteX188" fmla="*/ 33545 w 91027"/>
                    <a:gd name="connsiteY188" fmla="*/ 124561 h 141039"/>
                    <a:gd name="connsiteX189" fmla="*/ 35922 w 91027"/>
                    <a:gd name="connsiteY189" fmla="*/ 121320 h 141039"/>
                    <a:gd name="connsiteX190" fmla="*/ 40459 w 91027"/>
                    <a:gd name="connsiteY190" fmla="*/ 129098 h 141039"/>
                    <a:gd name="connsiteX191" fmla="*/ 50685 w 91027"/>
                    <a:gd name="connsiteY191" fmla="*/ 129098 h 141039"/>
                    <a:gd name="connsiteX192" fmla="*/ 55222 w 91027"/>
                    <a:gd name="connsiteY192" fmla="*/ 121320 h 141039"/>
                    <a:gd name="connsiteX193" fmla="*/ 57526 w 91027"/>
                    <a:gd name="connsiteY193" fmla="*/ 124561 h 141039"/>
                    <a:gd name="connsiteX194" fmla="*/ 50685 w 91027"/>
                    <a:gd name="connsiteY194" fmla="*/ 129098 h 141039"/>
                    <a:gd name="connsiteX195" fmla="*/ 68184 w 91027"/>
                    <a:gd name="connsiteY195" fmla="*/ 123624 h 141039"/>
                    <a:gd name="connsiteX196" fmla="*/ 60479 w 91027"/>
                    <a:gd name="connsiteY196" fmla="*/ 121680 h 141039"/>
                    <a:gd name="connsiteX197" fmla="*/ 63863 w 91027"/>
                    <a:gd name="connsiteY197" fmla="*/ 120816 h 141039"/>
                    <a:gd name="connsiteX198" fmla="*/ 68400 w 91027"/>
                    <a:gd name="connsiteY198" fmla="*/ 121248 h 141039"/>
                    <a:gd name="connsiteX199" fmla="*/ 68184 w 91027"/>
                    <a:gd name="connsiteY199" fmla="*/ 123624 h 141039"/>
                    <a:gd name="connsiteX200" fmla="*/ 69264 w 91027"/>
                    <a:gd name="connsiteY200" fmla="*/ 101156 h 141039"/>
                    <a:gd name="connsiteX201" fmla="*/ 65303 w 91027"/>
                    <a:gd name="connsiteY201" fmla="*/ 108718 h 141039"/>
                    <a:gd name="connsiteX202" fmla="*/ 62927 w 91027"/>
                    <a:gd name="connsiteY202" fmla="*/ 110374 h 141039"/>
                    <a:gd name="connsiteX203" fmla="*/ 60479 w 91027"/>
                    <a:gd name="connsiteY203" fmla="*/ 111382 h 141039"/>
                    <a:gd name="connsiteX204" fmla="*/ 54646 w 91027"/>
                    <a:gd name="connsiteY204" fmla="*/ 111958 h 141039"/>
                    <a:gd name="connsiteX205" fmla="*/ 47444 w 91027"/>
                    <a:gd name="connsiteY205" fmla="*/ 111166 h 141039"/>
                    <a:gd name="connsiteX206" fmla="*/ 45572 w 91027"/>
                    <a:gd name="connsiteY206" fmla="*/ 111310 h 141039"/>
                    <a:gd name="connsiteX207" fmla="*/ 43699 w 91027"/>
                    <a:gd name="connsiteY207" fmla="*/ 111166 h 141039"/>
                    <a:gd name="connsiteX208" fmla="*/ 36426 w 91027"/>
                    <a:gd name="connsiteY208" fmla="*/ 111958 h 141039"/>
                    <a:gd name="connsiteX209" fmla="*/ 30593 w 91027"/>
                    <a:gd name="connsiteY209" fmla="*/ 111382 h 141039"/>
                    <a:gd name="connsiteX210" fmla="*/ 28216 w 91027"/>
                    <a:gd name="connsiteY210" fmla="*/ 110374 h 141039"/>
                    <a:gd name="connsiteX211" fmla="*/ 25840 w 91027"/>
                    <a:gd name="connsiteY211" fmla="*/ 108718 h 141039"/>
                    <a:gd name="connsiteX212" fmla="*/ 21879 w 91027"/>
                    <a:gd name="connsiteY212" fmla="*/ 101156 h 141039"/>
                    <a:gd name="connsiteX213" fmla="*/ 21375 w 91027"/>
                    <a:gd name="connsiteY213" fmla="*/ 95755 h 141039"/>
                    <a:gd name="connsiteX214" fmla="*/ 22527 w 91027"/>
                    <a:gd name="connsiteY214" fmla="*/ 96115 h 141039"/>
                    <a:gd name="connsiteX215" fmla="*/ 24616 w 91027"/>
                    <a:gd name="connsiteY215" fmla="*/ 94171 h 141039"/>
                    <a:gd name="connsiteX216" fmla="*/ 23391 w 91027"/>
                    <a:gd name="connsiteY216" fmla="*/ 92370 h 141039"/>
                    <a:gd name="connsiteX217" fmla="*/ 23103 w 91027"/>
                    <a:gd name="connsiteY217" fmla="*/ 88338 h 141039"/>
                    <a:gd name="connsiteX218" fmla="*/ 22815 w 91027"/>
                    <a:gd name="connsiteY218" fmla="*/ 79552 h 141039"/>
                    <a:gd name="connsiteX219" fmla="*/ 21087 w 91027"/>
                    <a:gd name="connsiteY219" fmla="*/ 73719 h 141039"/>
                    <a:gd name="connsiteX220" fmla="*/ 21951 w 91027"/>
                    <a:gd name="connsiteY220" fmla="*/ 73863 h 141039"/>
                    <a:gd name="connsiteX221" fmla="*/ 23823 w 91027"/>
                    <a:gd name="connsiteY221" fmla="*/ 72134 h 141039"/>
                    <a:gd name="connsiteX222" fmla="*/ 21951 w 91027"/>
                    <a:gd name="connsiteY222" fmla="*/ 70406 h 141039"/>
                    <a:gd name="connsiteX223" fmla="*/ 21735 w 91027"/>
                    <a:gd name="connsiteY223" fmla="*/ 70406 h 141039"/>
                    <a:gd name="connsiteX224" fmla="*/ 21879 w 91027"/>
                    <a:gd name="connsiteY224" fmla="*/ 61404 h 141039"/>
                    <a:gd name="connsiteX225" fmla="*/ 21591 w 91027"/>
                    <a:gd name="connsiteY225" fmla="*/ 55643 h 141039"/>
                    <a:gd name="connsiteX226" fmla="*/ 23319 w 91027"/>
                    <a:gd name="connsiteY226" fmla="*/ 56939 h 141039"/>
                    <a:gd name="connsiteX227" fmla="*/ 25192 w 91027"/>
                    <a:gd name="connsiteY227" fmla="*/ 55211 h 141039"/>
                    <a:gd name="connsiteX228" fmla="*/ 24544 w 91027"/>
                    <a:gd name="connsiteY228" fmla="*/ 53915 h 141039"/>
                    <a:gd name="connsiteX229" fmla="*/ 25192 w 91027"/>
                    <a:gd name="connsiteY229" fmla="*/ 50818 h 141039"/>
                    <a:gd name="connsiteX230" fmla="*/ 32033 w 91027"/>
                    <a:gd name="connsiteY230" fmla="*/ 44481 h 141039"/>
                    <a:gd name="connsiteX231" fmla="*/ 40747 w 91027"/>
                    <a:gd name="connsiteY231" fmla="*/ 40520 h 141039"/>
                    <a:gd name="connsiteX232" fmla="*/ 43195 w 91027"/>
                    <a:gd name="connsiteY232" fmla="*/ 42609 h 141039"/>
                    <a:gd name="connsiteX233" fmla="*/ 45644 w 91027"/>
                    <a:gd name="connsiteY233" fmla="*/ 40304 h 141039"/>
                    <a:gd name="connsiteX234" fmla="*/ 45644 w 91027"/>
                    <a:gd name="connsiteY234" fmla="*/ 40088 h 141039"/>
                    <a:gd name="connsiteX235" fmla="*/ 45716 w 91027"/>
                    <a:gd name="connsiteY235" fmla="*/ 40088 h 141039"/>
                    <a:gd name="connsiteX236" fmla="*/ 45716 w 91027"/>
                    <a:gd name="connsiteY236" fmla="*/ 40304 h 141039"/>
                    <a:gd name="connsiteX237" fmla="*/ 48164 w 91027"/>
                    <a:gd name="connsiteY237" fmla="*/ 42609 h 141039"/>
                    <a:gd name="connsiteX238" fmla="*/ 50541 w 91027"/>
                    <a:gd name="connsiteY238" fmla="*/ 40520 h 141039"/>
                    <a:gd name="connsiteX239" fmla="*/ 59254 w 91027"/>
                    <a:gd name="connsiteY239" fmla="*/ 44481 h 141039"/>
                    <a:gd name="connsiteX240" fmla="*/ 66096 w 91027"/>
                    <a:gd name="connsiteY240" fmla="*/ 50818 h 141039"/>
                    <a:gd name="connsiteX241" fmla="*/ 66744 w 91027"/>
                    <a:gd name="connsiteY241" fmla="*/ 53915 h 141039"/>
                    <a:gd name="connsiteX242" fmla="*/ 66096 w 91027"/>
                    <a:gd name="connsiteY242" fmla="*/ 55211 h 141039"/>
                    <a:gd name="connsiteX243" fmla="*/ 67968 w 91027"/>
                    <a:gd name="connsiteY243" fmla="*/ 56939 h 141039"/>
                    <a:gd name="connsiteX244" fmla="*/ 69769 w 91027"/>
                    <a:gd name="connsiteY244" fmla="*/ 55643 h 141039"/>
                    <a:gd name="connsiteX245" fmla="*/ 69480 w 91027"/>
                    <a:gd name="connsiteY245" fmla="*/ 61404 h 141039"/>
                    <a:gd name="connsiteX246" fmla="*/ 69624 w 91027"/>
                    <a:gd name="connsiteY246" fmla="*/ 70406 h 141039"/>
                    <a:gd name="connsiteX247" fmla="*/ 69408 w 91027"/>
                    <a:gd name="connsiteY247" fmla="*/ 70406 h 141039"/>
                    <a:gd name="connsiteX248" fmla="*/ 67536 w 91027"/>
                    <a:gd name="connsiteY248" fmla="*/ 72134 h 141039"/>
                    <a:gd name="connsiteX249" fmla="*/ 69408 w 91027"/>
                    <a:gd name="connsiteY249" fmla="*/ 73863 h 141039"/>
                    <a:gd name="connsiteX250" fmla="*/ 70201 w 91027"/>
                    <a:gd name="connsiteY250" fmla="*/ 73719 h 141039"/>
                    <a:gd name="connsiteX251" fmla="*/ 68544 w 91027"/>
                    <a:gd name="connsiteY251" fmla="*/ 79552 h 141039"/>
                    <a:gd name="connsiteX252" fmla="*/ 68256 w 91027"/>
                    <a:gd name="connsiteY252" fmla="*/ 88338 h 141039"/>
                    <a:gd name="connsiteX253" fmla="*/ 67968 w 91027"/>
                    <a:gd name="connsiteY253" fmla="*/ 92370 h 141039"/>
                    <a:gd name="connsiteX254" fmla="*/ 66744 w 91027"/>
                    <a:gd name="connsiteY254" fmla="*/ 94171 h 141039"/>
                    <a:gd name="connsiteX255" fmla="*/ 68760 w 91027"/>
                    <a:gd name="connsiteY255" fmla="*/ 96115 h 141039"/>
                    <a:gd name="connsiteX256" fmla="*/ 69913 w 91027"/>
                    <a:gd name="connsiteY256" fmla="*/ 95755 h 141039"/>
                    <a:gd name="connsiteX257" fmla="*/ 69408 w 91027"/>
                    <a:gd name="connsiteY257" fmla="*/ 101156 h 141039"/>
                    <a:gd name="connsiteX258" fmla="*/ 77762 w 91027"/>
                    <a:gd name="connsiteY258" fmla="*/ 85025 h 141039"/>
                    <a:gd name="connsiteX259" fmla="*/ 77402 w 91027"/>
                    <a:gd name="connsiteY259" fmla="*/ 80920 h 141039"/>
                    <a:gd name="connsiteX260" fmla="*/ 80571 w 91027"/>
                    <a:gd name="connsiteY260" fmla="*/ 76815 h 141039"/>
                    <a:gd name="connsiteX261" fmla="*/ 77834 w 91027"/>
                    <a:gd name="connsiteY261" fmla="*/ 85025 h 141039"/>
                    <a:gd name="connsiteX262" fmla="*/ 84171 w 91027"/>
                    <a:gd name="connsiteY262" fmla="*/ 58812 h 141039"/>
                    <a:gd name="connsiteX263" fmla="*/ 82659 w 91027"/>
                    <a:gd name="connsiteY263" fmla="*/ 58164 h 141039"/>
                    <a:gd name="connsiteX264" fmla="*/ 81939 w 91027"/>
                    <a:gd name="connsiteY264" fmla="*/ 55859 h 141039"/>
                    <a:gd name="connsiteX265" fmla="*/ 80355 w 91027"/>
                    <a:gd name="connsiteY265" fmla="*/ 52691 h 141039"/>
                    <a:gd name="connsiteX266" fmla="*/ 79778 w 91027"/>
                    <a:gd name="connsiteY266" fmla="*/ 50098 h 141039"/>
                    <a:gd name="connsiteX267" fmla="*/ 85612 w 91027"/>
                    <a:gd name="connsiteY267" fmla="*/ 56219 h 141039"/>
                    <a:gd name="connsiteX268" fmla="*/ 84243 w 91027"/>
                    <a:gd name="connsiteY268" fmla="*/ 58812 h 14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91027" h="141039">
                      <a:moveTo>
                        <a:pt x="89500" y="50098"/>
                      </a:moveTo>
                      <a:cubicBezTo>
                        <a:pt x="89716" y="48802"/>
                        <a:pt x="86476" y="47290"/>
                        <a:pt x="86476" y="47290"/>
                      </a:cubicBezTo>
                      <a:lnTo>
                        <a:pt x="86476" y="46642"/>
                      </a:lnTo>
                      <a:cubicBezTo>
                        <a:pt x="87772" y="44553"/>
                        <a:pt x="85756" y="44553"/>
                        <a:pt x="85756" y="44553"/>
                      </a:cubicBezTo>
                      <a:cubicBezTo>
                        <a:pt x="86116" y="43545"/>
                        <a:pt x="84603" y="43257"/>
                        <a:pt x="84603" y="43257"/>
                      </a:cubicBezTo>
                      <a:cubicBezTo>
                        <a:pt x="84963" y="41312"/>
                        <a:pt x="83595" y="41744"/>
                        <a:pt x="83595" y="41744"/>
                      </a:cubicBezTo>
                      <a:cubicBezTo>
                        <a:pt x="83091" y="37136"/>
                        <a:pt x="80787" y="40520"/>
                        <a:pt x="80787" y="40520"/>
                      </a:cubicBezTo>
                      <a:cubicBezTo>
                        <a:pt x="80571" y="38720"/>
                        <a:pt x="79202" y="41096"/>
                        <a:pt x="79202" y="41096"/>
                      </a:cubicBezTo>
                      <a:cubicBezTo>
                        <a:pt x="77906" y="43113"/>
                        <a:pt x="75818" y="43617"/>
                        <a:pt x="75818" y="43617"/>
                      </a:cubicBezTo>
                      <a:cubicBezTo>
                        <a:pt x="75098" y="39080"/>
                        <a:pt x="72577" y="38864"/>
                        <a:pt x="72073" y="38864"/>
                      </a:cubicBezTo>
                      <a:cubicBezTo>
                        <a:pt x="72289" y="38648"/>
                        <a:pt x="72505" y="38288"/>
                        <a:pt x="72505" y="37928"/>
                      </a:cubicBezTo>
                      <a:cubicBezTo>
                        <a:pt x="72505" y="37064"/>
                        <a:pt x="71713" y="36343"/>
                        <a:pt x="70849" y="36343"/>
                      </a:cubicBezTo>
                      <a:cubicBezTo>
                        <a:pt x="69985" y="36343"/>
                        <a:pt x="69336" y="36920"/>
                        <a:pt x="69192" y="37712"/>
                      </a:cubicBezTo>
                      <a:cubicBezTo>
                        <a:pt x="65952" y="37136"/>
                        <a:pt x="66024" y="34543"/>
                        <a:pt x="66168" y="33679"/>
                      </a:cubicBezTo>
                      <a:cubicBezTo>
                        <a:pt x="66456" y="33895"/>
                        <a:pt x="66888" y="34039"/>
                        <a:pt x="67248" y="34039"/>
                      </a:cubicBezTo>
                      <a:cubicBezTo>
                        <a:pt x="68256" y="34039"/>
                        <a:pt x="69048" y="33247"/>
                        <a:pt x="69048" y="32383"/>
                      </a:cubicBezTo>
                      <a:cubicBezTo>
                        <a:pt x="69048" y="31518"/>
                        <a:pt x="68256" y="30726"/>
                        <a:pt x="67248" y="30726"/>
                      </a:cubicBezTo>
                      <a:cubicBezTo>
                        <a:pt x="67248" y="29862"/>
                        <a:pt x="67248" y="29286"/>
                        <a:pt x="67032" y="28998"/>
                      </a:cubicBezTo>
                      <a:cubicBezTo>
                        <a:pt x="72145" y="30870"/>
                        <a:pt x="70056" y="28782"/>
                        <a:pt x="70056" y="28782"/>
                      </a:cubicBezTo>
                      <a:cubicBezTo>
                        <a:pt x="68832" y="28206"/>
                        <a:pt x="67752" y="26477"/>
                        <a:pt x="67752" y="26477"/>
                      </a:cubicBezTo>
                      <a:cubicBezTo>
                        <a:pt x="68976" y="26261"/>
                        <a:pt x="69120" y="25973"/>
                        <a:pt x="68904" y="25685"/>
                      </a:cubicBezTo>
                      <a:cubicBezTo>
                        <a:pt x="71353" y="25469"/>
                        <a:pt x="72361" y="24677"/>
                        <a:pt x="72361" y="24677"/>
                      </a:cubicBezTo>
                      <a:cubicBezTo>
                        <a:pt x="74737" y="23453"/>
                        <a:pt x="72073" y="23093"/>
                        <a:pt x="72073" y="23093"/>
                      </a:cubicBezTo>
                      <a:cubicBezTo>
                        <a:pt x="71065" y="22805"/>
                        <a:pt x="70272" y="22157"/>
                        <a:pt x="70272" y="22157"/>
                      </a:cubicBezTo>
                      <a:cubicBezTo>
                        <a:pt x="70561" y="21508"/>
                        <a:pt x="67968" y="21869"/>
                        <a:pt x="67968" y="21869"/>
                      </a:cubicBezTo>
                      <a:cubicBezTo>
                        <a:pt x="71641" y="20428"/>
                        <a:pt x="71425" y="17620"/>
                        <a:pt x="71425" y="17620"/>
                      </a:cubicBezTo>
                      <a:cubicBezTo>
                        <a:pt x="70705" y="15171"/>
                        <a:pt x="68760" y="15531"/>
                        <a:pt x="68760" y="15531"/>
                      </a:cubicBezTo>
                      <a:cubicBezTo>
                        <a:pt x="66168" y="15171"/>
                        <a:pt x="67464" y="17188"/>
                        <a:pt x="67464" y="17188"/>
                      </a:cubicBezTo>
                      <a:cubicBezTo>
                        <a:pt x="67824" y="18268"/>
                        <a:pt x="66888" y="18916"/>
                        <a:pt x="66888" y="18916"/>
                      </a:cubicBezTo>
                      <a:cubicBezTo>
                        <a:pt x="63071" y="22229"/>
                        <a:pt x="59254" y="18268"/>
                        <a:pt x="59254" y="18268"/>
                      </a:cubicBezTo>
                      <a:cubicBezTo>
                        <a:pt x="59110" y="18268"/>
                        <a:pt x="58822" y="18268"/>
                        <a:pt x="58678" y="18268"/>
                      </a:cubicBezTo>
                      <a:cubicBezTo>
                        <a:pt x="58750" y="18268"/>
                        <a:pt x="58822" y="18268"/>
                        <a:pt x="58966" y="18268"/>
                      </a:cubicBezTo>
                      <a:cubicBezTo>
                        <a:pt x="60047" y="18268"/>
                        <a:pt x="60839" y="17476"/>
                        <a:pt x="60839" y="16395"/>
                      </a:cubicBezTo>
                      <a:cubicBezTo>
                        <a:pt x="60839" y="15387"/>
                        <a:pt x="59975" y="14595"/>
                        <a:pt x="58966" y="14595"/>
                      </a:cubicBezTo>
                      <a:cubicBezTo>
                        <a:pt x="57958" y="14595"/>
                        <a:pt x="57022" y="15387"/>
                        <a:pt x="57022" y="16395"/>
                      </a:cubicBezTo>
                      <a:lnTo>
                        <a:pt x="57022" y="16539"/>
                      </a:lnTo>
                      <a:lnTo>
                        <a:pt x="56518" y="16252"/>
                      </a:lnTo>
                      <a:lnTo>
                        <a:pt x="56086" y="14523"/>
                      </a:lnTo>
                      <a:cubicBezTo>
                        <a:pt x="57238" y="13731"/>
                        <a:pt x="58750" y="10778"/>
                        <a:pt x="58750" y="10778"/>
                      </a:cubicBezTo>
                      <a:lnTo>
                        <a:pt x="54501" y="7106"/>
                      </a:lnTo>
                      <a:cubicBezTo>
                        <a:pt x="55726" y="4801"/>
                        <a:pt x="54717" y="2857"/>
                        <a:pt x="54717" y="2857"/>
                      </a:cubicBezTo>
                      <a:lnTo>
                        <a:pt x="49532" y="2713"/>
                      </a:lnTo>
                      <a:cubicBezTo>
                        <a:pt x="48524" y="-96"/>
                        <a:pt x="46076" y="-96"/>
                        <a:pt x="45428" y="48"/>
                      </a:cubicBezTo>
                      <a:cubicBezTo>
                        <a:pt x="44708" y="-96"/>
                        <a:pt x="42259" y="-96"/>
                        <a:pt x="41323" y="2713"/>
                      </a:cubicBezTo>
                      <a:lnTo>
                        <a:pt x="36138" y="2857"/>
                      </a:lnTo>
                      <a:cubicBezTo>
                        <a:pt x="36138" y="2857"/>
                        <a:pt x="35130" y="4801"/>
                        <a:pt x="36354" y="7106"/>
                      </a:cubicBezTo>
                      <a:lnTo>
                        <a:pt x="32105" y="10778"/>
                      </a:lnTo>
                      <a:cubicBezTo>
                        <a:pt x="32105" y="10778"/>
                        <a:pt x="33617" y="13731"/>
                        <a:pt x="34842" y="14523"/>
                      </a:cubicBezTo>
                      <a:lnTo>
                        <a:pt x="34410" y="16252"/>
                      </a:lnTo>
                      <a:lnTo>
                        <a:pt x="33978" y="16539"/>
                      </a:lnTo>
                      <a:lnTo>
                        <a:pt x="33978" y="16395"/>
                      </a:lnTo>
                      <a:cubicBezTo>
                        <a:pt x="33978" y="15387"/>
                        <a:pt x="33113" y="14595"/>
                        <a:pt x="32033" y="14595"/>
                      </a:cubicBezTo>
                      <a:cubicBezTo>
                        <a:pt x="30953" y="14595"/>
                        <a:pt x="30089" y="15387"/>
                        <a:pt x="30089" y="16395"/>
                      </a:cubicBezTo>
                      <a:cubicBezTo>
                        <a:pt x="30089" y="17404"/>
                        <a:pt x="30953" y="18268"/>
                        <a:pt x="32033" y="18268"/>
                      </a:cubicBezTo>
                      <a:cubicBezTo>
                        <a:pt x="32105" y="18268"/>
                        <a:pt x="32249" y="18268"/>
                        <a:pt x="32321" y="18268"/>
                      </a:cubicBezTo>
                      <a:cubicBezTo>
                        <a:pt x="32177" y="18268"/>
                        <a:pt x="31961" y="18340"/>
                        <a:pt x="31745" y="18268"/>
                      </a:cubicBezTo>
                      <a:cubicBezTo>
                        <a:pt x="31745" y="18268"/>
                        <a:pt x="27928" y="22229"/>
                        <a:pt x="24111" y="18916"/>
                      </a:cubicBezTo>
                      <a:cubicBezTo>
                        <a:pt x="24111" y="18916"/>
                        <a:pt x="23103" y="18268"/>
                        <a:pt x="23535" y="17188"/>
                      </a:cubicBezTo>
                      <a:cubicBezTo>
                        <a:pt x="23535" y="17188"/>
                        <a:pt x="24832" y="15171"/>
                        <a:pt x="22239" y="15531"/>
                      </a:cubicBezTo>
                      <a:cubicBezTo>
                        <a:pt x="22239" y="15531"/>
                        <a:pt x="20295" y="15243"/>
                        <a:pt x="19575" y="17620"/>
                      </a:cubicBezTo>
                      <a:cubicBezTo>
                        <a:pt x="19575" y="17620"/>
                        <a:pt x="19287" y="20500"/>
                        <a:pt x="23031" y="21869"/>
                      </a:cubicBezTo>
                      <a:cubicBezTo>
                        <a:pt x="23031" y="21869"/>
                        <a:pt x="20439" y="21508"/>
                        <a:pt x="20727" y="22157"/>
                      </a:cubicBezTo>
                      <a:cubicBezTo>
                        <a:pt x="20727" y="22157"/>
                        <a:pt x="19863" y="22805"/>
                        <a:pt x="18926" y="23093"/>
                      </a:cubicBezTo>
                      <a:cubicBezTo>
                        <a:pt x="18926" y="23093"/>
                        <a:pt x="16262" y="23453"/>
                        <a:pt x="18710" y="24677"/>
                      </a:cubicBezTo>
                      <a:cubicBezTo>
                        <a:pt x="18710" y="24677"/>
                        <a:pt x="19719" y="25469"/>
                        <a:pt x="22167" y="25685"/>
                      </a:cubicBezTo>
                      <a:cubicBezTo>
                        <a:pt x="21879" y="25973"/>
                        <a:pt x="22095" y="26333"/>
                        <a:pt x="23319" y="26477"/>
                      </a:cubicBezTo>
                      <a:cubicBezTo>
                        <a:pt x="23319" y="26477"/>
                        <a:pt x="22239" y="28278"/>
                        <a:pt x="21015" y="28782"/>
                      </a:cubicBezTo>
                      <a:cubicBezTo>
                        <a:pt x="21015" y="28782"/>
                        <a:pt x="18926" y="30870"/>
                        <a:pt x="23967" y="28998"/>
                      </a:cubicBezTo>
                      <a:cubicBezTo>
                        <a:pt x="23823" y="29358"/>
                        <a:pt x="23751" y="29934"/>
                        <a:pt x="23823" y="30726"/>
                      </a:cubicBezTo>
                      <a:cubicBezTo>
                        <a:pt x="22887" y="30726"/>
                        <a:pt x="22023" y="31446"/>
                        <a:pt x="22023" y="32383"/>
                      </a:cubicBezTo>
                      <a:cubicBezTo>
                        <a:pt x="22023" y="33319"/>
                        <a:pt x="22815" y="34039"/>
                        <a:pt x="23823" y="34039"/>
                      </a:cubicBezTo>
                      <a:cubicBezTo>
                        <a:pt x="24256" y="34039"/>
                        <a:pt x="24616" y="33895"/>
                        <a:pt x="24976" y="33679"/>
                      </a:cubicBezTo>
                      <a:cubicBezTo>
                        <a:pt x="25120" y="34543"/>
                        <a:pt x="25192" y="37136"/>
                        <a:pt x="21951" y="37712"/>
                      </a:cubicBezTo>
                      <a:cubicBezTo>
                        <a:pt x="21807" y="36920"/>
                        <a:pt x="21159" y="36343"/>
                        <a:pt x="20295" y="36343"/>
                      </a:cubicBezTo>
                      <a:cubicBezTo>
                        <a:pt x="19431" y="36343"/>
                        <a:pt x="18638" y="37064"/>
                        <a:pt x="18638" y="37928"/>
                      </a:cubicBezTo>
                      <a:cubicBezTo>
                        <a:pt x="18638" y="38288"/>
                        <a:pt x="18854" y="38648"/>
                        <a:pt x="19071" y="38864"/>
                      </a:cubicBezTo>
                      <a:cubicBezTo>
                        <a:pt x="18566" y="38864"/>
                        <a:pt x="16046" y="39080"/>
                        <a:pt x="15326" y="43617"/>
                      </a:cubicBezTo>
                      <a:cubicBezTo>
                        <a:pt x="15326" y="43617"/>
                        <a:pt x="13165" y="43113"/>
                        <a:pt x="11941" y="41096"/>
                      </a:cubicBezTo>
                      <a:cubicBezTo>
                        <a:pt x="11941" y="41096"/>
                        <a:pt x="10573" y="38720"/>
                        <a:pt x="10357" y="40520"/>
                      </a:cubicBezTo>
                      <a:cubicBezTo>
                        <a:pt x="10357" y="40520"/>
                        <a:pt x="7980" y="37136"/>
                        <a:pt x="7476" y="41744"/>
                      </a:cubicBezTo>
                      <a:cubicBezTo>
                        <a:pt x="7476" y="41744"/>
                        <a:pt x="6108" y="41312"/>
                        <a:pt x="6540" y="43257"/>
                      </a:cubicBezTo>
                      <a:cubicBezTo>
                        <a:pt x="6540" y="43257"/>
                        <a:pt x="4956" y="43545"/>
                        <a:pt x="5388" y="44553"/>
                      </a:cubicBezTo>
                      <a:cubicBezTo>
                        <a:pt x="5388" y="44553"/>
                        <a:pt x="3443" y="44553"/>
                        <a:pt x="4740" y="46642"/>
                      </a:cubicBezTo>
                      <a:lnTo>
                        <a:pt x="4740" y="47290"/>
                      </a:lnTo>
                      <a:cubicBezTo>
                        <a:pt x="4740" y="47290"/>
                        <a:pt x="1499" y="48802"/>
                        <a:pt x="1715" y="50098"/>
                      </a:cubicBezTo>
                      <a:cubicBezTo>
                        <a:pt x="1715" y="50098"/>
                        <a:pt x="-1021" y="53555"/>
                        <a:pt x="419" y="55787"/>
                      </a:cubicBezTo>
                      <a:cubicBezTo>
                        <a:pt x="419" y="55787"/>
                        <a:pt x="-157" y="60252"/>
                        <a:pt x="2291" y="58884"/>
                      </a:cubicBezTo>
                      <a:cubicBezTo>
                        <a:pt x="2291" y="58884"/>
                        <a:pt x="1211" y="62557"/>
                        <a:pt x="4884" y="62917"/>
                      </a:cubicBezTo>
                      <a:cubicBezTo>
                        <a:pt x="4884" y="62917"/>
                        <a:pt x="2507" y="64933"/>
                        <a:pt x="6036" y="64789"/>
                      </a:cubicBezTo>
                      <a:cubicBezTo>
                        <a:pt x="6036" y="64789"/>
                        <a:pt x="2147" y="66445"/>
                        <a:pt x="6108" y="67310"/>
                      </a:cubicBezTo>
                      <a:cubicBezTo>
                        <a:pt x="6108" y="67310"/>
                        <a:pt x="9925" y="69686"/>
                        <a:pt x="10069" y="71630"/>
                      </a:cubicBezTo>
                      <a:cubicBezTo>
                        <a:pt x="10069" y="71630"/>
                        <a:pt x="9060" y="72639"/>
                        <a:pt x="9565" y="73647"/>
                      </a:cubicBezTo>
                      <a:cubicBezTo>
                        <a:pt x="9565" y="73647"/>
                        <a:pt x="1139" y="80632"/>
                        <a:pt x="10717" y="88410"/>
                      </a:cubicBezTo>
                      <a:cubicBezTo>
                        <a:pt x="10717" y="88410"/>
                        <a:pt x="9133" y="90498"/>
                        <a:pt x="11077" y="91650"/>
                      </a:cubicBezTo>
                      <a:cubicBezTo>
                        <a:pt x="11077" y="91650"/>
                        <a:pt x="11077" y="92370"/>
                        <a:pt x="12589" y="93091"/>
                      </a:cubicBezTo>
                      <a:cubicBezTo>
                        <a:pt x="12949" y="93234"/>
                        <a:pt x="14534" y="97916"/>
                        <a:pt x="12805" y="100868"/>
                      </a:cubicBezTo>
                      <a:cubicBezTo>
                        <a:pt x="12805" y="100868"/>
                        <a:pt x="9781" y="101948"/>
                        <a:pt x="11653" y="104109"/>
                      </a:cubicBezTo>
                      <a:cubicBezTo>
                        <a:pt x="11653" y="104109"/>
                        <a:pt x="10501" y="106917"/>
                        <a:pt x="12157" y="107277"/>
                      </a:cubicBezTo>
                      <a:cubicBezTo>
                        <a:pt x="12157" y="107277"/>
                        <a:pt x="9997" y="108141"/>
                        <a:pt x="10861" y="109366"/>
                      </a:cubicBezTo>
                      <a:cubicBezTo>
                        <a:pt x="10861" y="109366"/>
                        <a:pt x="9133" y="110950"/>
                        <a:pt x="11149" y="112246"/>
                      </a:cubicBezTo>
                      <a:cubicBezTo>
                        <a:pt x="11149" y="112246"/>
                        <a:pt x="11149" y="113110"/>
                        <a:pt x="12301" y="114191"/>
                      </a:cubicBezTo>
                      <a:cubicBezTo>
                        <a:pt x="12589" y="114407"/>
                        <a:pt x="11797" y="115487"/>
                        <a:pt x="13021" y="115631"/>
                      </a:cubicBezTo>
                      <a:cubicBezTo>
                        <a:pt x="12805" y="115919"/>
                        <a:pt x="12661" y="116207"/>
                        <a:pt x="12661" y="116711"/>
                      </a:cubicBezTo>
                      <a:cubicBezTo>
                        <a:pt x="12661" y="117719"/>
                        <a:pt x="13597" y="118584"/>
                        <a:pt x="14750" y="118584"/>
                      </a:cubicBezTo>
                      <a:cubicBezTo>
                        <a:pt x="15902" y="118584"/>
                        <a:pt x="16838" y="117719"/>
                        <a:pt x="16838" y="116711"/>
                      </a:cubicBezTo>
                      <a:cubicBezTo>
                        <a:pt x="16838" y="116711"/>
                        <a:pt x="18278" y="118295"/>
                        <a:pt x="17990" y="120528"/>
                      </a:cubicBezTo>
                      <a:cubicBezTo>
                        <a:pt x="16910" y="120528"/>
                        <a:pt x="15974" y="121392"/>
                        <a:pt x="15974" y="122472"/>
                      </a:cubicBezTo>
                      <a:cubicBezTo>
                        <a:pt x="15974" y="123553"/>
                        <a:pt x="16910" y="124417"/>
                        <a:pt x="17990" y="124417"/>
                      </a:cubicBezTo>
                      <a:cubicBezTo>
                        <a:pt x="18422" y="124417"/>
                        <a:pt x="18854" y="124273"/>
                        <a:pt x="19143" y="124057"/>
                      </a:cubicBezTo>
                      <a:cubicBezTo>
                        <a:pt x="19359" y="124417"/>
                        <a:pt x="22095" y="129314"/>
                        <a:pt x="29080" y="128233"/>
                      </a:cubicBezTo>
                      <a:cubicBezTo>
                        <a:pt x="29080" y="128233"/>
                        <a:pt x="28360" y="129170"/>
                        <a:pt x="29368" y="129170"/>
                      </a:cubicBezTo>
                      <a:cubicBezTo>
                        <a:pt x="29368" y="129170"/>
                        <a:pt x="29152" y="131906"/>
                        <a:pt x="32177" y="130898"/>
                      </a:cubicBezTo>
                      <a:cubicBezTo>
                        <a:pt x="32177" y="130898"/>
                        <a:pt x="33329" y="130466"/>
                        <a:pt x="34337" y="128593"/>
                      </a:cubicBezTo>
                      <a:cubicBezTo>
                        <a:pt x="34337" y="128593"/>
                        <a:pt x="36786" y="128593"/>
                        <a:pt x="37362" y="131834"/>
                      </a:cubicBezTo>
                      <a:cubicBezTo>
                        <a:pt x="37362" y="131834"/>
                        <a:pt x="37578" y="138820"/>
                        <a:pt x="42115" y="139684"/>
                      </a:cubicBezTo>
                      <a:lnTo>
                        <a:pt x="42115" y="140260"/>
                      </a:lnTo>
                      <a:cubicBezTo>
                        <a:pt x="43627" y="141052"/>
                        <a:pt x="44708" y="141124"/>
                        <a:pt x="45572" y="140980"/>
                      </a:cubicBezTo>
                      <a:cubicBezTo>
                        <a:pt x="46292" y="141124"/>
                        <a:pt x="47444" y="140980"/>
                        <a:pt x="48956" y="140260"/>
                      </a:cubicBezTo>
                      <a:lnTo>
                        <a:pt x="48956" y="139684"/>
                      </a:lnTo>
                      <a:cubicBezTo>
                        <a:pt x="53493" y="138820"/>
                        <a:pt x="53637" y="131834"/>
                        <a:pt x="53637" y="131834"/>
                      </a:cubicBezTo>
                      <a:cubicBezTo>
                        <a:pt x="54213" y="128593"/>
                        <a:pt x="56662" y="128593"/>
                        <a:pt x="56662" y="128593"/>
                      </a:cubicBezTo>
                      <a:cubicBezTo>
                        <a:pt x="57670" y="130394"/>
                        <a:pt x="58822" y="130898"/>
                        <a:pt x="58822" y="130898"/>
                      </a:cubicBezTo>
                      <a:cubicBezTo>
                        <a:pt x="61847" y="131906"/>
                        <a:pt x="61631" y="129170"/>
                        <a:pt x="61631" y="129170"/>
                      </a:cubicBezTo>
                      <a:cubicBezTo>
                        <a:pt x="62639" y="129170"/>
                        <a:pt x="61919" y="128233"/>
                        <a:pt x="61919" y="128233"/>
                      </a:cubicBezTo>
                      <a:cubicBezTo>
                        <a:pt x="68976" y="129314"/>
                        <a:pt x="71713" y="124417"/>
                        <a:pt x="71857" y="124057"/>
                      </a:cubicBezTo>
                      <a:cubicBezTo>
                        <a:pt x="72145" y="124273"/>
                        <a:pt x="72577" y="124417"/>
                        <a:pt x="73009" y="124417"/>
                      </a:cubicBezTo>
                      <a:cubicBezTo>
                        <a:pt x="74161" y="124417"/>
                        <a:pt x="75098" y="123553"/>
                        <a:pt x="75098" y="122472"/>
                      </a:cubicBezTo>
                      <a:cubicBezTo>
                        <a:pt x="75098" y="121392"/>
                        <a:pt x="74161" y="120528"/>
                        <a:pt x="73009" y="120528"/>
                      </a:cubicBezTo>
                      <a:cubicBezTo>
                        <a:pt x="72721" y="118295"/>
                        <a:pt x="74161" y="116711"/>
                        <a:pt x="74161" y="116711"/>
                      </a:cubicBezTo>
                      <a:cubicBezTo>
                        <a:pt x="74161" y="117719"/>
                        <a:pt x="75098" y="118584"/>
                        <a:pt x="76178" y="118584"/>
                      </a:cubicBezTo>
                      <a:cubicBezTo>
                        <a:pt x="77330" y="118584"/>
                        <a:pt x="78266" y="117719"/>
                        <a:pt x="78266" y="116711"/>
                      </a:cubicBezTo>
                      <a:cubicBezTo>
                        <a:pt x="78266" y="116279"/>
                        <a:pt x="78122" y="115919"/>
                        <a:pt x="77906" y="115631"/>
                      </a:cubicBezTo>
                      <a:cubicBezTo>
                        <a:pt x="79130" y="115487"/>
                        <a:pt x="78338" y="114407"/>
                        <a:pt x="78626" y="114191"/>
                      </a:cubicBezTo>
                      <a:cubicBezTo>
                        <a:pt x="79778" y="113110"/>
                        <a:pt x="79778" y="112246"/>
                        <a:pt x="79778" y="112246"/>
                      </a:cubicBezTo>
                      <a:cubicBezTo>
                        <a:pt x="81795" y="110950"/>
                        <a:pt x="80067" y="109366"/>
                        <a:pt x="80067" y="109366"/>
                      </a:cubicBezTo>
                      <a:cubicBezTo>
                        <a:pt x="80931" y="108070"/>
                        <a:pt x="78770" y="107277"/>
                        <a:pt x="78770" y="107277"/>
                      </a:cubicBezTo>
                      <a:cubicBezTo>
                        <a:pt x="80427" y="106917"/>
                        <a:pt x="79274" y="104109"/>
                        <a:pt x="79274" y="104109"/>
                      </a:cubicBezTo>
                      <a:cubicBezTo>
                        <a:pt x="81147" y="102020"/>
                        <a:pt x="78122" y="100868"/>
                        <a:pt x="78122" y="100868"/>
                      </a:cubicBezTo>
                      <a:cubicBezTo>
                        <a:pt x="76322" y="97916"/>
                        <a:pt x="77906" y="93234"/>
                        <a:pt x="78338" y="93091"/>
                      </a:cubicBezTo>
                      <a:cubicBezTo>
                        <a:pt x="79851" y="92370"/>
                        <a:pt x="79778" y="91650"/>
                        <a:pt x="79778" y="91650"/>
                      </a:cubicBezTo>
                      <a:cubicBezTo>
                        <a:pt x="81723" y="90498"/>
                        <a:pt x="80210" y="88410"/>
                        <a:pt x="80210" y="88410"/>
                      </a:cubicBezTo>
                      <a:cubicBezTo>
                        <a:pt x="89860" y="80632"/>
                        <a:pt x="81363" y="73647"/>
                        <a:pt x="81363" y="73647"/>
                      </a:cubicBezTo>
                      <a:cubicBezTo>
                        <a:pt x="81867" y="72639"/>
                        <a:pt x="80859" y="71630"/>
                        <a:pt x="80859" y="71630"/>
                      </a:cubicBezTo>
                      <a:cubicBezTo>
                        <a:pt x="81003" y="69686"/>
                        <a:pt x="84819" y="67310"/>
                        <a:pt x="84819" y="67310"/>
                      </a:cubicBezTo>
                      <a:cubicBezTo>
                        <a:pt x="88852" y="66445"/>
                        <a:pt x="84891" y="64789"/>
                        <a:pt x="84891" y="64789"/>
                      </a:cubicBezTo>
                      <a:cubicBezTo>
                        <a:pt x="88420" y="64933"/>
                        <a:pt x="86044" y="62917"/>
                        <a:pt x="86044" y="62917"/>
                      </a:cubicBezTo>
                      <a:cubicBezTo>
                        <a:pt x="89788" y="62557"/>
                        <a:pt x="88708" y="58884"/>
                        <a:pt x="88708" y="58884"/>
                      </a:cubicBezTo>
                      <a:cubicBezTo>
                        <a:pt x="91157" y="60252"/>
                        <a:pt x="90581" y="55787"/>
                        <a:pt x="90581" y="55787"/>
                      </a:cubicBezTo>
                      <a:cubicBezTo>
                        <a:pt x="92093" y="53555"/>
                        <a:pt x="89284" y="50098"/>
                        <a:pt x="89284" y="50098"/>
                      </a:cubicBezTo>
                      <a:close/>
                      <a:moveTo>
                        <a:pt x="9205" y="55859"/>
                      </a:moveTo>
                      <a:cubicBezTo>
                        <a:pt x="7908" y="56291"/>
                        <a:pt x="8484" y="58164"/>
                        <a:pt x="8484" y="58164"/>
                      </a:cubicBezTo>
                      <a:cubicBezTo>
                        <a:pt x="7260" y="57948"/>
                        <a:pt x="6972" y="58812"/>
                        <a:pt x="6972" y="58812"/>
                      </a:cubicBezTo>
                      <a:cubicBezTo>
                        <a:pt x="4956" y="58308"/>
                        <a:pt x="5604" y="56219"/>
                        <a:pt x="5604" y="56219"/>
                      </a:cubicBezTo>
                      <a:cubicBezTo>
                        <a:pt x="6612" y="49882"/>
                        <a:pt x="11437" y="50098"/>
                        <a:pt x="11437" y="50098"/>
                      </a:cubicBezTo>
                      <a:cubicBezTo>
                        <a:pt x="10789" y="51178"/>
                        <a:pt x="10861" y="52691"/>
                        <a:pt x="10861" y="52691"/>
                      </a:cubicBezTo>
                      <a:cubicBezTo>
                        <a:pt x="8773" y="52979"/>
                        <a:pt x="9205" y="55859"/>
                        <a:pt x="9205" y="55859"/>
                      </a:cubicBezTo>
                      <a:close/>
                      <a:moveTo>
                        <a:pt x="13381" y="85025"/>
                      </a:moveTo>
                      <a:cubicBezTo>
                        <a:pt x="8844" y="83585"/>
                        <a:pt x="10573" y="76815"/>
                        <a:pt x="10573" y="76815"/>
                      </a:cubicBezTo>
                      <a:cubicBezTo>
                        <a:pt x="12301" y="77103"/>
                        <a:pt x="13742" y="80920"/>
                        <a:pt x="13742" y="80920"/>
                      </a:cubicBezTo>
                      <a:lnTo>
                        <a:pt x="13381" y="85025"/>
                      </a:lnTo>
                      <a:close/>
                      <a:moveTo>
                        <a:pt x="51477" y="25901"/>
                      </a:moveTo>
                      <a:cubicBezTo>
                        <a:pt x="51477" y="25901"/>
                        <a:pt x="51981" y="25757"/>
                        <a:pt x="52485" y="25757"/>
                      </a:cubicBezTo>
                      <a:cubicBezTo>
                        <a:pt x="52485" y="25901"/>
                        <a:pt x="52485" y="26045"/>
                        <a:pt x="52485" y="26189"/>
                      </a:cubicBezTo>
                      <a:cubicBezTo>
                        <a:pt x="52485" y="27054"/>
                        <a:pt x="53205" y="27774"/>
                        <a:pt x="54141" y="27774"/>
                      </a:cubicBezTo>
                      <a:cubicBezTo>
                        <a:pt x="55078" y="27774"/>
                        <a:pt x="55798" y="27054"/>
                        <a:pt x="55798" y="26189"/>
                      </a:cubicBezTo>
                      <a:cubicBezTo>
                        <a:pt x="55798" y="26117"/>
                        <a:pt x="55798" y="25973"/>
                        <a:pt x="55798" y="25829"/>
                      </a:cubicBezTo>
                      <a:cubicBezTo>
                        <a:pt x="55942" y="25829"/>
                        <a:pt x="59470" y="27198"/>
                        <a:pt x="57598" y="31590"/>
                      </a:cubicBezTo>
                      <a:cubicBezTo>
                        <a:pt x="57598" y="31590"/>
                        <a:pt x="56014" y="33895"/>
                        <a:pt x="53781" y="34471"/>
                      </a:cubicBezTo>
                      <a:cubicBezTo>
                        <a:pt x="53781" y="34471"/>
                        <a:pt x="53997" y="32022"/>
                        <a:pt x="51405" y="32455"/>
                      </a:cubicBezTo>
                      <a:cubicBezTo>
                        <a:pt x="51405" y="32455"/>
                        <a:pt x="51765" y="28998"/>
                        <a:pt x="50613" y="28782"/>
                      </a:cubicBezTo>
                      <a:cubicBezTo>
                        <a:pt x="50613" y="28782"/>
                        <a:pt x="50037" y="27342"/>
                        <a:pt x="51621" y="25901"/>
                      </a:cubicBezTo>
                      <a:close/>
                      <a:moveTo>
                        <a:pt x="35418" y="25829"/>
                      </a:moveTo>
                      <a:cubicBezTo>
                        <a:pt x="35418" y="25829"/>
                        <a:pt x="35418" y="26045"/>
                        <a:pt x="35418" y="26189"/>
                      </a:cubicBezTo>
                      <a:cubicBezTo>
                        <a:pt x="35418" y="27054"/>
                        <a:pt x="36138" y="27774"/>
                        <a:pt x="37074" y="27774"/>
                      </a:cubicBezTo>
                      <a:cubicBezTo>
                        <a:pt x="38010" y="27774"/>
                        <a:pt x="38730" y="27054"/>
                        <a:pt x="38730" y="26189"/>
                      </a:cubicBezTo>
                      <a:cubicBezTo>
                        <a:pt x="38730" y="26045"/>
                        <a:pt x="38730" y="25901"/>
                        <a:pt x="38730" y="25757"/>
                      </a:cubicBezTo>
                      <a:cubicBezTo>
                        <a:pt x="39234" y="25757"/>
                        <a:pt x="39666" y="25901"/>
                        <a:pt x="39666" y="25901"/>
                      </a:cubicBezTo>
                      <a:cubicBezTo>
                        <a:pt x="41251" y="27342"/>
                        <a:pt x="40675" y="28782"/>
                        <a:pt x="40675" y="28782"/>
                      </a:cubicBezTo>
                      <a:cubicBezTo>
                        <a:pt x="39523" y="28998"/>
                        <a:pt x="39883" y="32455"/>
                        <a:pt x="39883" y="32455"/>
                      </a:cubicBezTo>
                      <a:cubicBezTo>
                        <a:pt x="37218" y="32022"/>
                        <a:pt x="37434" y="34471"/>
                        <a:pt x="37434" y="34471"/>
                      </a:cubicBezTo>
                      <a:cubicBezTo>
                        <a:pt x="35274" y="33895"/>
                        <a:pt x="33617" y="31590"/>
                        <a:pt x="33617" y="31590"/>
                      </a:cubicBezTo>
                      <a:cubicBezTo>
                        <a:pt x="31745" y="27198"/>
                        <a:pt x="35274" y="25901"/>
                        <a:pt x="35418" y="25829"/>
                      </a:cubicBezTo>
                      <a:close/>
                      <a:moveTo>
                        <a:pt x="22959" y="123624"/>
                      </a:moveTo>
                      <a:lnTo>
                        <a:pt x="22743" y="121248"/>
                      </a:lnTo>
                      <a:cubicBezTo>
                        <a:pt x="23319" y="121464"/>
                        <a:pt x="27280" y="120816"/>
                        <a:pt x="27280" y="120816"/>
                      </a:cubicBezTo>
                      <a:cubicBezTo>
                        <a:pt x="28792" y="122112"/>
                        <a:pt x="30665" y="121680"/>
                        <a:pt x="30665" y="121680"/>
                      </a:cubicBezTo>
                      <a:cubicBezTo>
                        <a:pt x="26416" y="125857"/>
                        <a:pt x="22959" y="123624"/>
                        <a:pt x="22959" y="123624"/>
                      </a:cubicBezTo>
                      <a:close/>
                      <a:moveTo>
                        <a:pt x="40459" y="129098"/>
                      </a:moveTo>
                      <a:cubicBezTo>
                        <a:pt x="40459" y="129098"/>
                        <a:pt x="39811" y="124705"/>
                        <a:pt x="33545" y="124561"/>
                      </a:cubicBezTo>
                      <a:lnTo>
                        <a:pt x="35922" y="121320"/>
                      </a:lnTo>
                      <a:cubicBezTo>
                        <a:pt x="35922" y="121320"/>
                        <a:pt x="43699" y="121968"/>
                        <a:pt x="40459" y="129098"/>
                      </a:cubicBezTo>
                      <a:close/>
                      <a:moveTo>
                        <a:pt x="50685" y="129098"/>
                      </a:moveTo>
                      <a:cubicBezTo>
                        <a:pt x="47444" y="121968"/>
                        <a:pt x="55222" y="121320"/>
                        <a:pt x="55222" y="121320"/>
                      </a:cubicBezTo>
                      <a:lnTo>
                        <a:pt x="57526" y="124561"/>
                      </a:lnTo>
                      <a:cubicBezTo>
                        <a:pt x="51333" y="124705"/>
                        <a:pt x="50685" y="129098"/>
                        <a:pt x="50685" y="129098"/>
                      </a:cubicBezTo>
                      <a:close/>
                      <a:moveTo>
                        <a:pt x="68184" y="123624"/>
                      </a:moveTo>
                      <a:cubicBezTo>
                        <a:pt x="68184" y="123624"/>
                        <a:pt x="64727" y="125929"/>
                        <a:pt x="60479" y="121680"/>
                      </a:cubicBezTo>
                      <a:cubicBezTo>
                        <a:pt x="60479" y="121680"/>
                        <a:pt x="62351" y="122184"/>
                        <a:pt x="63863" y="120816"/>
                      </a:cubicBezTo>
                      <a:cubicBezTo>
                        <a:pt x="63863" y="120816"/>
                        <a:pt x="67824" y="121392"/>
                        <a:pt x="68400" y="121248"/>
                      </a:cubicBezTo>
                      <a:lnTo>
                        <a:pt x="68184" y="123624"/>
                      </a:lnTo>
                      <a:close/>
                      <a:moveTo>
                        <a:pt x="69264" y="101156"/>
                      </a:moveTo>
                      <a:cubicBezTo>
                        <a:pt x="63575" y="106845"/>
                        <a:pt x="65303" y="108718"/>
                        <a:pt x="65303" y="108718"/>
                      </a:cubicBezTo>
                      <a:cubicBezTo>
                        <a:pt x="63359" y="108718"/>
                        <a:pt x="62927" y="110374"/>
                        <a:pt x="62927" y="110374"/>
                      </a:cubicBezTo>
                      <a:cubicBezTo>
                        <a:pt x="61775" y="109870"/>
                        <a:pt x="60479" y="111382"/>
                        <a:pt x="60479" y="111382"/>
                      </a:cubicBezTo>
                      <a:cubicBezTo>
                        <a:pt x="58174" y="112606"/>
                        <a:pt x="54646" y="111958"/>
                        <a:pt x="54646" y="111958"/>
                      </a:cubicBezTo>
                      <a:cubicBezTo>
                        <a:pt x="51117" y="109870"/>
                        <a:pt x="48380" y="110734"/>
                        <a:pt x="47444" y="111166"/>
                      </a:cubicBezTo>
                      <a:lnTo>
                        <a:pt x="45572" y="111310"/>
                      </a:lnTo>
                      <a:lnTo>
                        <a:pt x="43699" y="111166"/>
                      </a:lnTo>
                      <a:cubicBezTo>
                        <a:pt x="42763" y="110734"/>
                        <a:pt x="39955" y="109870"/>
                        <a:pt x="36426" y="111958"/>
                      </a:cubicBezTo>
                      <a:cubicBezTo>
                        <a:pt x="36426" y="111958"/>
                        <a:pt x="32897" y="112534"/>
                        <a:pt x="30593" y="111382"/>
                      </a:cubicBezTo>
                      <a:cubicBezTo>
                        <a:pt x="30593" y="111382"/>
                        <a:pt x="29368" y="109870"/>
                        <a:pt x="28216" y="110374"/>
                      </a:cubicBezTo>
                      <a:cubicBezTo>
                        <a:pt x="28216" y="110374"/>
                        <a:pt x="27784" y="108718"/>
                        <a:pt x="25840" y="108718"/>
                      </a:cubicBezTo>
                      <a:cubicBezTo>
                        <a:pt x="25840" y="108718"/>
                        <a:pt x="27496" y="106773"/>
                        <a:pt x="21879" y="101156"/>
                      </a:cubicBezTo>
                      <a:cubicBezTo>
                        <a:pt x="21879" y="101156"/>
                        <a:pt x="19647" y="99068"/>
                        <a:pt x="21375" y="95755"/>
                      </a:cubicBezTo>
                      <a:cubicBezTo>
                        <a:pt x="21735" y="95971"/>
                        <a:pt x="22095" y="96115"/>
                        <a:pt x="22527" y="96115"/>
                      </a:cubicBezTo>
                      <a:cubicBezTo>
                        <a:pt x="23679" y="96115"/>
                        <a:pt x="24616" y="95251"/>
                        <a:pt x="24616" y="94171"/>
                      </a:cubicBezTo>
                      <a:cubicBezTo>
                        <a:pt x="24616" y="93379"/>
                        <a:pt x="24111" y="92658"/>
                        <a:pt x="23391" y="92370"/>
                      </a:cubicBezTo>
                      <a:cubicBezTo>
                        <a:pt x="23535" y="92010"/>
                        <a:pt x="24040" y="90786"/>
                        <a:pt x="23103" y="88338"/>
                      </a:cubicBezTo>
                      <a:cubicBezTo>
                        <a:pt x="23103" y="88338"/>
                        <a:pt x="27064" y="85313"/>
                        <a:pt x="22815" y="79552"/>
                      </a:cubicBezTo>
                      <a:cubicBezTo>
                        <a:pt x="22815" y="79552"/>
                        <a:pt x="19863" y="76167"/>
                        <a:pt x="21087" y="73719"/>
                      </a:cubicBezTo>
                      <a:cubicBezTo>
                        <a:pt x="21375" y="73791"/>
                        <a:pt x="21663" y="73863"/>
                        <a:pt x="21951" y="73863"/>
                      </a:cubicBezTo>
                      <a:cubicBezTo>
                        <a:pt x="22959" y="73863"/>
                        <a:pt x="23823" y="73071"/>
                        <a:pt x="23823" y="72134"/>
                      </a:cubicBezTo>
                      <a:cubicBezTo>
                        <a:pt x="23823" y="71198"/>
                        <a:pt x="22959" y="70406"/>
                        <a:pt x="21951" y="70406"/>
                      </a:cubicBezTo>
                      <a:cubicBezTo>
                        <a:pt x="21951" y="70406"/>
                        <a:pt x="21807" y="70406"/>
                        <a:pt x="21735" y="70406"/>
                      </a:cubicBezTo>
                      <a:cubicBezTo>
                        <a:pt x="22023" y="69830"/>
                        <a:pt x="24472" y="65509"/>
                        <a:pt x="21879" y="61404"/>
                      </a:cubicBezTo>
                      <a:cubicBezTo>
                        <a:pt x="21879" y="61404"/>
                        <a:pt x="19863" y="58020"/>
                        <a:pt x="21591" y="55643"/>
                      </a:cubicBezTo>
                      <a:cubicBezTo>
                        <a:pt x="21735" y="56363"/>
                        <a:pt x="22527" y="56939"/>
                        <a:pt x="23319" y="56939"/>
                      </a:cubicBezTo>
                      <a:cubicBezTo>
                        <a:pt x="24399" y="56939"/>
                        <a:pt x="25192" y="56147"/>
                        <a:pt x="25192" y="55211"/>
                      </a:cubicBezTo>
                      <a:cubicBezTo>
                        <a:pt x="25192" y="54707"/>
                        <a:pt x="24904" y="54203"/>
                        <a:pt x="24544" y="53915"/>
                      </a:cubicBezTo>
                      <a:cubicBezTo>
                        <a:pt x="24688" y="53555"/>
                        <a:pt x="25336" y="52330"/>
                        <a:pt x="25192" y="50818"/>
                      </a:cubicBezTo>
                      <a:cubicBezTo>
                        <a:pt x="25192" y="50818"/>
                        <a:pt x="28432" y="50962"/>
                        <a:pt x="32033" y="44481"/>
                      </a:cubicBezTo>
                      <a:cubicBezTo>
                        <a:pt x="32033" y="44481"/>
                        <a:pt x="33689" y="40088"/>
                        <a:pt x="40747" y="40520"/>
                      </a:cubicBezTo>
                      <a:cubicBezTo>
                        <a:pt x="40891" y="41673"/>
                        <a:pt x="41899" y="42609"/>
                        <a:pt x="43195" y="42609"/>
                      </a:cubicBezTo>
                      <a:cubicBezTo>
                        <a:pt x="44492" y="42609"/>
                        <a:pt x="45644" y="41600"/>
                        <a:pt x="45644" y="40304"/>
                      </a:cubicBezTo>
                      <a:lnTo>
                        <a:pt x="45644" y="40088"/>
                      </a:lnTo>
                      <a:lnTo>
                        <a:pt x="45716" y="40088"/>
                      </a:lnTo>
                      <a:cubicBezTo>
                        <a:pt x="45716" y="40088"/>
                        <a:pt x="45716" y="40232"/>
                        <a:pt x="45716" y="40304"/>
                      </a:cubicBezTo>
                      <a:cubicBezTo>
                        <a:pt x="45716" y="41600"/>
                        <a:pt x="46796" y="42609"/>
                        <a:pt x="48164" y="42609"/>
                      </a:cubicBezTo>
                      <a:cubicBezTo>
                        <a:pt x="49461" y="42609"/>
                        <a:pt x="50469" y="41673"/>
                        <a:pt x="50541" y="40520"/>
                      </a:cubicBezTo>
                      <a:cubicBezTo>
                        <a:pt x="57598" y="40088"/>
                        <a:pt x="59254" y="44481"/>
                        <a:pt x="59254" y="44481"/>
                      </a:cubicBezTo>
                      <a:cubicBezTo>
                        <a:pt x="62855" y="50962"/>
                        <a:pt x="66096" y="50818"/>
                        <a:pt x="66096" y="50818"/>
                      </a:cubicBezTo>
                      <a:cubicBezTo>
                        <a:pt x="65880" y="52403"/>
                        <a:pt x="66528" y="53555"/>
                        <a:pt x="66744" y="53915"/>
                      </a:cubicBezTo>
                      <a:cubicBezTo>
                        <a:pt x="66312" y="54203"/>
                        <a:pt x="66096" y="54635"/>
                        <a:pt x="66096" y="55211"/>
                      </a:cubicBezTo>
                      <a:cubicBezTo>
                        <a:pt x="66096" y="56147"/>
                        <a:pt x="66888" y="56939"/>
                        <a:pt x="67968" y="56939"/>
                      </a:cubicBezTo>
                      <a:cubicBezTo>
                        <a:pt x="68832" y="56939"/>
                        <a:pt x="69553" y="56363"/>
                        <a:pt x="69769" y="55643"/>
                      </a:cubicBezTo>
                      <a:cubicBezTo>
                        <a:pt x="71497" y="58020"/>
                        <a:pt x="69480" y="61404"/>
                        <a:pt x="69480" y="61404"/>
                      </a:cubicBezTo>
                      <a:cubicBezTo>
                        <a:pt x="66816" y="65509"/>
                        <a:pt x="69264" y="69830"/>
                        <a:pt x="69624" y="70406"/>
                      </a:cubicBezTo>
                      <a:cubicBezTo>
                        <a:pt x="69553" y="70406"/>
                        <a:pt x="69480" y="70406"/>
                        <a:pt x="69408" y="70406"/>
                      </a:cubicBezTo>
                      <a:cubicBezTo>
                        <a:pt x="68400" y="70406"/>
                        <a:pt x="67536" y="71198"/>
                        <a:pt x="67536" y="72134"/>
                      </a:cubicBezTo>
                      <a:cubicBezTo>
                        <a:pt x="67536" y="73071"/>
                        <a:pt x="68400" y="73863"/>
                        <a:pt x="69408" y="73863"/>
                      </a:cubicBezTo>
                      <a:cubicBezTo>
                        <a:pt x="69696" y="73863"/>
                        <a:pt x="69985" y="73863"/>
                        <a:pt x="70201" y="73719"/>
                      </a:cubicBezTo>
                      <a:cubicBezTo>
                        <a:pt x="71497" y="76167"/>
                        <a:pt x="68544" y="79552"/>
                        <a:pt x="68544" y="79552"/>
                      </a:cubicBezTo>
                      <a:cubicBezTo>
                        <a:pt x="64367" y="85313"/>
                        <a:pt x="68256" y="88338"/>
                        <a:pt x="68256" y="88338"/>
                      </a:cubicBezTo>
                      <a:cubicBezTo>
                        <a:pt x="67320" y="90714"/>
                        <a:pt x="67824" y="92010"/>
                        <a:pt x="67968" y="92370"/>
                      </a:cubicBezTo>
                      <a:cubicBezTo>
                        <a:pt x="67248" y="92658"/>
                        <a:pt x="66744" y="93379"/>
                        <a:pt x="66744" y="94171"/>
                      </a:cubicBezTo>
                      <a:cubicBezTo>
                        <a:pt x="66744" y="95251"/>
                        <a:pt x="67680" y="96115"/>
                        <a:pt x="68760" y="96115"/>
                      </a:cubicBezTo>
                      <a:cubicBezTo>
                        <a:pt x="69192" y="96115"/>
                        <a:pt x="69553" y="95971"/>
                        <a:pt x="69913" y="95755"/>
                      </a:cubicBezTo>
                      <a:cubicBezTo>
                        <a:pt x="71641" y="98996"/>
                        <a:pt x="69408" y="101156"/>
                        <a:pt x="69408" y="101156"/>
                      </a:cubicBezTo>
                      <a:close/>
                      <a:moveTo>
                        <a:pt x="77762" y="85025"/>
                      </a:moveTo>
                      <a:lnTo>
                        <a:pt x="77402" y="80920"/>
                      </a:lnTo>
                      <a:cubicBezTo>
                        <a:pt x="77402" y="80920"/>
                        <a:pt x="78770" y="77103"/>
                        <a:pt x="80571" y="76815"/>
                      </a:cubicBezTo>
                      <a:cubicBezTo>
                        <a:pt x="80571" y="76815"/>
                        <a:pt x="82371" y="83585"/>
                        <a:pt x="77834" y="85025"/>
                      </a:cubicBezTo>
                      <a:close/>
                      <a:moveTo>
                        <a:pt x="84171" y="58812"/>
                      </a:moveTo>
                      <a:cubicBezTo>
                        <a:pt x="84171" y="58812"/>
                        <a:pt x="83811" y="58020"/>
                        <a:pt x="82659" y="58164"/>
                      </a:cubicBezTo>
                      <a:cubicBezTo>
                        <a:pt x="82659" y="58164"/>
                        <a:pt x="83235" y="56291"/>
                        <a:pt x="81939" y="55859"/>
                      </a:cubicBezTo>
                      <a:cubicBezTo>
                        <a:pt x="81939" y="55859"/>
                        <a:pt x="82371" y="52979"/>
                        <a:pt x="80355" y="52691"/>
                      </a:cubicBezTo>
                      <a:cubicBezTo>
                        <a:pt x="80355" y="52691"/>
                        <a:pt x="80355" y="51178"/>
                        <a:pt x="79778" y="50098"/>
                      </a:cubicBezTo>
                      <a:cubicBezTo>
                        <a:pt x="79778" y="50098"/>
                        <a:pt x="84603" y="49882"/>
                        <a:pt x="85612" y="56219"/>
                      </a:cubicBezTo>
                      <a:cubicBezTo>
                        <a:pt x="85612" y="56219"/>
                        <a:pt x="86260" y="58308"/>
                        <a:pt x="84243" y="58812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0" name="Graphic 6">
                <a:extLst>
                  <a:ext uri="{FF2B5EF4-FFF2-40B4-BE49-F238E27FC236}">
                    <a16:creationId xmlns:a16="http://schemas.microsoft.com/office/drawing/2014/main" id="{916D762E-7EE6-FC49-7E59-591E37A139FD}"/>
                  </a:ext>
                </a:extLst>
              </p:cNvPr>
              <p:cNvGrpSpPr/>
              <p:nvPr/>
            </p:nvGrpSpPr>
            <p:grpSpPr>
              <a:xfrm>
                <a:off x="3490856" y="3383366"/>
                <a:ext cx="91215" cy="141039"/>
                <a:chOff x="3490856" y="3383366"/>
                <a:chExt cx="91215" cy="141039"/>
              </a:xfrm>
            </p:grpSpPr>
            <p:sp>
              <p:nvSpPr>
                <p:cNvPr id="1114" name="Freeform: Shape 1113">
                  <a:extLst>
                    <a:ext uri="{FF2B5EF4-FFF2-40B4-BE49-F238E27FC236}">
                      <a16:creationId xmlns:a16="http://schemas.microsoft.com/office/drawing/2014/main" id="{B25CE775-C17A-D409-D2AA-6225A5A4D8E6}"/>
                    </a:ext>
                  </a:extLst>
                </p:cNvPr>
                <p:cNvSpPr/>
                <p:nvPr/>
              </p:nvSpPr>
              <p:spPr>
                <a:xfrm>
                  <a:off x="3501573" y="3419781"/>
                  <a:ext cx="63804" cy="80943"/>
                </a:xfrm>
                <a:custGeom>
                  <a:avLst/>
                  <a:gdLst>
                    <a:gd name="connsiteX0" fmla="*/ 0 w 63804"/>
                    <a:gd name="connsiteY0" fmla="*/ 16275 h 80943"/>
                    <a:gd name="connsiteX1" fmla="*/ 23333 w 63804"/>
                    <a:gd name="connsiteY1" fmla="*/ 0 h 80943"/>
                    <a:gd name="connsiteX2" fmla="*/ 53506 w 63804"/>
                    <a:gd name="connsiteY2" fmla="*/ 936 h 80943"/>
                    <a:gd name="connsiteX3" fmla="*/ 63805 w 63804"/>
                    <a:gd name="connsiteY3" fmla="*/ 17860 h 80943"/>
                    <a:gd name="connsiteX4" fmla="*/ 60996 w 63804"/>
                    <a:gd name="connsiteY4" fmla="*/ 73382 h 80943"/>
                    <a:gd name="connsiteX5" fmla="*/ 45945 w 63804"/>
                    <a:gd name="connsiteY5" fmla="*/ 80944 h 80943"/>
                    <a:gd name="connsiteX6" fmla="*/ 12963 w 63804"/>
                    <a:gd name="connsiteY6" fmla="*/ 80008 h 80943"/>
                    <a:gd name="connsiteX7" fmla="*/ 10514 w 63804"/>
                    <a:gd name="connsiteY7" fmla="*/ 59340 h 80943"/>
                    <a:gd name="connsiteX8" fmla="*/ 6409 w 63804"/>
                    <a:gd name="connsiteY8" fmla="*/ 26357 h 80943"/>
                    <a:gd name="connsiteX9" fmla="*/ 0 w 63804"/>
                    <a:gd name="connsiteY9" fmla="*/ 16275 h 80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804" h="80943">
                      <a:moveTo>
                        <a:pt x="0" y="16275"/>
                      </a:moveTo>
                      <a:lnTo>
                        <a:pt x="23333" y="0"/>
                      </a:lnTo>
                      <a:lnTo>
                        <a:pt x="53506" y="936"/>
                      </a:lnTo>
                      <a:lnTo>
                        <a:pt x="63805" y="17860"/>
                      </a:lnTo>
                      <a:lnTo>
                        <a:pt x="60996" y="73382"/>
                      </a:lnTo>
                      <a:lnTo>
                        <a:pt x="45945" y="80944"/>
                      </a:lnTo>
                      <a:lnTo>
                        <a:pt x="12963" y="80008"/>
                      </a:lnTo>
                      <a:lnTo>
                        <a:pt x="10514" y="59340"/>
                      </a:lnTo>
                      <a:lnTo>
                        <a:pt x="6409" y="26357"/>
                      </a:lnTo>
                      <a:lnTo>
                        <a:pt x="0" y="162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5" name="Freeform: Shape 1114">
                  <a:extLst>
                    <a:ext uri="{FF2B5EF4-FFF2-40B4-BE49-F238E27FC236}">
                      <a16:creationId xmlns:a16="http://schemas.microsoft.com/office/drawing/2014/main" id="{B2F5F9F0-2A4E-99B8-0DEE-1D033CCC666F}"/>
                    </a:ext>
                  </a:extLst>
                </p:cNvPr>
                <p:cNvSpPr/>
                <p:nvPr/>
              </p:nvSpPr>
              <p:spPr>
                <a:xfrm>
                  <a:off x="3490856" y="3383366"/>
                  <a:ext cx="91215" cy="141039"/>
                </a:xfrm>
                <a:custGeom>
                  <a:avLst/>
                  <a:gdLst>
                    <a:gd name="connsiteX0" fmla="*/ 89356 w 91215"/>
                    <a:gd name="connsiteY0" fmla="*/ 50098 h 141039"/>
                    <a:gd name="connsiteX1" fmla="*/ 86332 w 91215"/>
                    <a:gd name="connsiteY1" fmla="*/ 47290 h 141039"/>
                    <a:gd name="connsiteX2" fmla="*/ 86332 w 91215"/>
                    <a:gd name="connsiteY2" fmla="*/ 46642 h 141039"/>
                    <a:gd name="connsiteX3" fmla="*/ 85684 w 91215"/>
                    <a:gd name="connsiteY3" fmla="*/ 44553 h 141039"/>
                    <a:gd name="connsiteX4" fmla="*/ 84531 w 91215"/>
                    <a:gd name="connsiteY4" fmla="*/ 43257 h 141039"/>
                    <a:gd name="connsiteX5" fmla="*/ 83595 w 91215"/>
                    <a:gd name="connsiteY5" fmla="*/ 41744 h 141039"/>
                    <a:gd name="connsiteX6" fmla="*/ 80787 w 91215"/>
                    <a:gd name="connsiteY6" fmla="*/ 40520 h 141039"/>
                    <a:gd name="connsiteX7" fmla="*/ 79202 w 91215"/>
                    <a:gd name="connsiteY7" fmla="*/ 41096 h 141039"/>
                    <a:gd name="connsiteX8" fmla="*/ 75818 w 91215"/>
                    <a:gd name="connsiteY8" fmla="*/ 43617 h 141039"/>
                    <a:gd name="connsiteX9" fmla="*/ 72145 w 91215"/>
                    <a:gd name="connsiteY9" fmla="*/ 38864 h 141039"/>
                    <a:gd name="connsiteX10" fmla="*/ 72505 w 91215"/>
                    <a:gd name="connsiteY10" fmla="*/ 37928 h 141039"/>
                    <a:gd name="connsiteX11" fmla="*/ 70849 w 91215"/>
                    <a:gd name="connsiteY11" fmla="*/ 36343 h 141039"/>
                    <a:gd name="connsiteX12" fmla="*/ 69192 w 91215"/>
                    <a:gd name="connsiteY12" fmla="*/ 37712 h 141039"/>
                    <a:gd name="connsiteX13" fmla="*/ 66168 w 91215"/>
                    <a:gd name="connsiteY13" fmla="*/ 33679 h 141039"/>
                    <a:gd name="connsiteX14" fmla="*/ 67392 w 91215"/>
                    <a:gd name="connsiteY14" fmla="*/ 34039 h 141039"/>
                    <a:gd name="connsiteX15" fmla="*/ 69120 w 91215"/>
                    <a:gd name="connsiteY15" fmla="*/ 32383 h 141039"/>
                    <a:gd name="connsiteX16" fmla="*/ 67392 w 91215"/>
                    <a:gd name="connsiteY16" fmla="*/ 30726 h 141039"/>
                    <a:gd name="connsiteX17" fmla="*/ 67176 w 91215"/>
                    <a:gd name="connsiteY17" fmla="*/ 28998 h 141039"/>
                    <a:gd name="connsiteX18" fmla="*/ 70201 w 91215"/>
                    <a:gd name="connsiteY18" fmla="*/ 28782 h 141039"/>
                    <a:gd name="connsiteX19" fmla="*/ 67896 w 91215"/>
                    <a:gd name="connsiteY19" fmla="*/ 26477 h 141039"/>
                    <a:gd name="connsiteX20" fmla="*/ 69048 w 91215"/>
                    <a:gd name="connsiteY20" fmla="*/ 25685 h 141039"/>
                    <a:gd name="connsiteX21" fmla="*/ 72505 w 91215"/>
                    <a:gd name="connsiteY21" fmla="*/ 24677 h 141039"/>
                    <a:gd name="connsiteX22" fmla="*/ 72289 w 91215"/>
                    <a:gd name="connsiteY22" fmla="*/ 23093 h 141039"/>
                    <a:gd name="connsiteX23" fmla="*/ 70489 w 91215"/>
                    <a:gd name="connsiteY23" fmla="*/ 22157 h 141039"/>
                    <a:gd name="connsiteX24" fmla="*/ 68184 w 91215"/>
                    <a:gd name="connsiteY24" fmla="*/ 21869 h 141039"/>
                    <a:gd name="connsiteX25" fmla="*/ 71641 w 91215"/>
                    <a:gd name="connsiteY25" fmla="*/ 17620 h 141039"/>
                    <a:gd name="connsiteX26" fmla="*/ 69048 w 91215"/>
                    <a:gd name="connsiteY26" fmla="*/ 15531 h 141039"/>
                    <a:gd name="connsiteX27" fmla="*/ 67752 w 91215"/>
                    <a:gd name="connsiteY27" fmla="*/ 17188 h 141039"/>
                    <a:gd name="connsiteX28" fmla="*/ 67104 w 91215"/>
                    <a:gd name="connsiteY28" fmla="*/ 18916 h 141039"/>
                    <a:gd name="connsiteX29" fmla="*/ 59470 w 91215"/>
                    <a:gd name="connsiteY29" fmla="*/ 18268 h 141039"/>
                    <a:gd name="connsiteX30" fmla="*/ 58894 w 91215"/>
                    <a:gd name="connsiteY30" fmla="*/ 18268 h 141039"/>
                    <a:gd name="connsiteX31" fmla="*/ 59182 w 91215"/>
                    <a:gd name="connsiteY31" fmla="*/ 18268 h 141039"/>
                    <a:gd name="connsiteX32" fmla="*/ 61127 w 91215"/>
                    <a:gd name="connsiteY32" fmla="*/ 16395 h 141039"/>
                    <a:gd name="connsiteX33" fmla="*/ 59182 w 91215"/>
                    <a:gd name="connsiteY33" fmla="*/ 14595 h 141039"/>
                    <a:gd name="connsiteX34" fmla="*/ 57238 w 91215"/>
                    <a:gd name="connsiteY34" fmla="*/ 16395 h 141039"/>
                    <a:gd name="connsiteX35" fmla="*/ 57238 w 91215"/>
                    <a:gd name="connsiteY35" fmla="*/ 16539 h 141039"/>
                    <a:gd name="connsiteX36" fmla="*/ 56734 w 91215"/>
                    <a:gd name="connsiteY36" fmla="*/ 16252 h 141039"/>
                    <a:gd name="connsiteX37" fmla="*/ 56302 w 91215"/>
                    <a:gd name="connsiteY37" fmla="*/ 14523 h 141039"/>
                    <a:gd name="connsiteX38" fmla="*/ 59038 w 91215"/>
                    <a:gd name="connsiteY38" fmla="*/ 10778 h 141039"/>
                    <a:gd name="connsiteX39" fmla="*/ 54718 w 91215"/>
                    <a:gd name="connsiteY39" fmla="*/ 7106 h 141039"/>
                    <a:gd name="connsiteX40" fmla="*/ 54934 w 91215"/>
                    <a:gd name="connsiteY40" fmla="*/ 2857 h 141039"/>
                    <a:gd name="connsiteX41" fmla="*/ 49749 w 91215"/>
                    <a:gd name="connsiteY41" fmla="*/ 2713 h 141039"/>
                    <a:gd name="connsiteX42" fmla="*/ 45644 w 91215"/>
                    <a:gd name="connsiteY42" fmla="*/ 48 h 141039"/>
                    <a:gd name="connsiteX43" fmla="*/ 41539 w 91215"/>
                    <a:gd name="connsiteY43" fmla="*/ 2713 h 141039"/>
                    <a:gd name="connsiteX44" fmla="*/ 36354 w 91215"/>
                    <a:gd name="connsiteY44" fmla="*/ 2857 h 141039"/>
                    <a:gd name="connsiteX45" fmla="*/ 36570 w 91215"/>
                    <a:gd name="connsiteY45" fmla="*/ 7106 h 141039"/>
                    <a:gd name="connsiteX46" fmla="*/ 32249 w 91215"/>
                    <a:gd name="connsiteY46" fmla="*/ 10778 h 141039"/>
                    <a:gd name="connsiteX47" fmla="*/ 34986 w 91215"/>
                    <a:gd name="connsiteY47" fmla="*/ 14523 h 141039"/>
                    <a:gd name="connsiteX48" fmla="*/ 34626 w 91215"/>
                    <a:gd name="connsiteY48" fmla="*/ 16252 h 141039"/>
                    <a:gd name="connsiteX49" fmla="*/ 34121 w 91215"/>
                    <a:gd name="connsiteY49" fmla="*/ 16539 h 141039"/>
                    <a:gd name="connsiteX50" fmla="*/ 34121 w 91215"/>
                    <a:gd name="connsiteY50" fmla="*/ 16395 h 141039"/>
                    <a:gd name="connsiteX51" fmla="*/ 32177 w 91215"/>
                    <a:gd name="connsiteY51" fmla="*/ 14595 h 141039"/>
                    <a:gd name="connsiteX52" fmla="*/ 30233 w 91215"/>
                    <a:gd name="connsiteY52" fmla="*/ 16395 h 141039"/>
                    <a:gd name="connsiteX53" fmla="*/ 32177 w 91215"/>
                    <a:gd name="connsiteY53" fmla="*/ 18268 h 141039"/>
                    <a:gd name="connsiteX54" fmla="*/ 32465 w 91215"/>
                    <a:gd name="connsiteY54" fmla="*/ 18268 h 141039"/>
                    <a:gd name="connsiteX55" fmla="*/ 31889 w 91215"/>
                    <a:gd name="connsiteY55" fmla="*/ 18268 h 141039"/>
                    <a:gd name="connsiteX56" fmla="*/ 24256 w 91215"/>
                    <a:gd name="connsiteY56" fmla="*/ 18916 h 141039"/>
                    <a:gd name="connsiteX57" fmla="*/ 23607 w 91215"/>
                    <a:gd name="connsiteY57" fmla="*/ 17188 h 141039"/>
                    <a:gd name="connsiteX58" fmla="*/ 22311 w 91215"/>
                    <a:gd name="connsiteY58" fmla="*/ 15531 h 141039"/>
                    <a:gd name="connsiteX59" fmla="*/ 19647 w 91215"/>
                    <a:gd name="connsiteY59" fmla="*/ 17620 h 141039"/>
                    <a:gd name="connsiteX60" fmla="*/ 23103 w 91215"/>
                    <a:gd name="connsiteY60" fmla="*/ 21869 h 141039"/>
                    <a:gd name="connsiteX61" fmla="*/ 20799 w 91215"/>
                    <a:gd name="connsiteY61" fmla="*/ 22157 h 141039"/>
                    <a:gd name="connsiteX62" fmla="*/ 18998 w 91215"/>
                    <a:gd name="connsiteY62" fmla="*/ 23093 h 141039"/>
                    <a:gd name="connsiteX63" fmla="*/ 18782 w 91215"/>
                    <a:gd name="connsiteY63" fmla="*/ 24677 h 141039"/>
                    <a:gd name="connsiteX64" fmla="*/ 22239 w 91215"/>
                    <a:gd name="connsiteY64" fmla="*/ 25685 h 141039"/>
                    <a:gd name="connsiteX65" fmla="*/ 23463 w 91215"/>
                    <a:gd name="connsiteY65" fmla="*/ 26477 h 141039"/>
                    <a:gd name="connsiteX66" fmla="*/ 21159 w 91215"/>
                    <a:gd name="connsiteY66" fmla="*/ 28782 h 141039"/>
                    <a:gd name="connsiteX67" fmla="*/ 24183 w 91215"/>
                    <a:gd name="connsiteY67" fmla="*/ 28998 h 141039"/>
                    <a:gd name="connsiteX68" fmla="*/ 23967 w 91215"/>
                    <a:gd name="connsiteY68" fmla="*/ 30726 h 141039"/>
                    <a:gd name="connsiteX69" fmla="*/ 22239 w 91215"/>
                    <a:gd name="connsiteY69" fmla="*/ 32383 h 141039"/>
                    <a:gd name="connsiteX70" fmla="*/ 23967 w 91215"/>
                    <a:gd name="connsiteY70" fmla="*/ 34039 h 141039"/>
                    <a:gd name="connsiteX71" fmla="*/ 25120 w 91215"/>
                    <a:gd name="connsiteY71" fmla="*/ 33679 h 141039"/>
                    <a:gd name="connsiteX72" fmla="*/ 22095 w 91215"/>
                    <a:gd name="connsiteY72" fmla="*/ 37712 h 141039"/>
                    <a:gd name="connsiteX73" fmla="*/ 20439 w 91215"/>
                    <a:gd name="connsiteY73" fmla="*/ 36343 h 141039"/>
                    <a:gd name="connsiteX74" fmla="*/ 18782 w 91215"/>
                    <a:gd name="connsiteY74" fmla="*/ 37928 h 141039"/>
                    <a:gd name="connsiteX75" fmla="*/ 19143 w 91215"/>
                    <a:gd name="connsiteY75" fmla="*/ 38864 h 141039"/>
                    <a:gd name="connsiteX76" fmla="*/ 15470 w 91215"/>
                    <a:gd name="connsiteY76" fmla="*/ 43617 h 141039"/>
                    <a:gd name="connsiteX77" fmla="*/ 12013 w 91215"/>
                    <a:gd name="connsiteY77" fmla="*/ 41096 h 141039"/>
                    <a:gd name="connsiteX78" fmla="*/ 10429 w 91215"/>
                    <a:gd name="connsiteY78" fmla="*/ 40520 h 141039"/>
                    <a:gd name="connsiteX79" fmla="*/ 7620 w 91215"/>
                    <a:gd name="connsiteY79" fmla="*/ 41744 h 141039"/>
                    <a:gd name="connsiteX80" fmla="*/ 6612 w 91215"/>
                    <a:gd name="connsiteY80" fmla="*/ 43257 h 141039"/>
                    <a:gd name="connsiteX81" fmla="*/ 5460 w 91215"/>
                    <a:gd name="connsiteY81" fmla="*/ 44553 h 141039"/>
                    <a:gd name="connsiteX82" fmla="*/ 4740 w 91215"/>
                    <a:gd name="connsiteY82" fmla="*/ 46642 h 141039"/>
                    <a:gd name="connsiteX83" fmla="*/ 4740 w 91215"/>
                    <a:gd name="connsiteY83" fmla="*/ 47290 h 141039"/>
                    <a:gd name="connsiteX84" fmla="*/ 1715 w 91215"/>
                    <a:gd name="connsiteY84" fmla="*/ 50098 h 141039"/>
                    <a:gd name="connsiteX85" fmla="*/ 419 w 91215"/>
                    <a:gd name="connsiteY85" fmla="*/ 55787 h 141039"/>
                    <a:gd name="connsiteX86" fmla="*/ 2291 w 91215"/>
                    <a:gd name="connsiteY86" fmla="*/ 58884 h 141039"/>
                    <a:gd name="connsiteX87" fmla="*/ 4956 w 91215"/>
                    <a:gd name="connsiteY87" fmla="*/ 62917 h 141039"/>
                    <a:gd name="connsiteX88" fmla="*/ 6108 w 91215"/>
                    <a:gd name="connsiteY88" fmla="*/ 64789 h 141039"/>
                    <a:gd name="connsiteX89" fmla="*/ 6180 w 91215"/>
                    <a:gd name="connsiteY89" fmla="*/ 67310 h 141039"/>
                    <a:gd name="connsiteX90" fmla="*/ 10141 w 91215"/>
                    <a:gd name="connsiteY90" fmla="*/ 71630 h 141039"/>
                    <a:gd name="connsiteX91" fmla="*/ 9637 w 91215"/>
                    <a:gd name="connsiteY91" fmla="*/ 73647 h 141039"/>
                    <a:gd name="connsiteX92" fmla="*/ 10861 w 91215"/>
                    <a:gd name="connsiteY92" fmla="*/ 88410 h 141039"/>
                    <a:gd name="connsiteX93" fmla="*/ 11221 w 91215"/>
                    <a:gd name="connsiteY93" fmla="*/ 91650 h 141039"/>
                    <a:gd name="connsiteX94" fmla="*/ 12661 w 91215"/>
                    <a:gd name="connsiteY94" fmla="*/ 93091 h 141039"/>
                    <a:gd name="connsiteX95" fmla="*/ 12877 w 91215"/>
                    <a:gd name="connsiteY95" fmla="*/ 100868 h 141039"/>
                    <a:gd name="connsiteX96" fmla="*/ 11725 w 91215"/>
                    <a:gd name="connsiteY96" fmla="*/ 104109 h 141039"/>
                    <a:gd name="connsiteX97" fmla="*/ 12229 w 91215"/>
                    <a:gd name="connsiteY97" fmla="*/ 107277 h 141039"/>
                    <a:gd name="connsiteX98" fmla="*/ 10933 w 91215"/>
                    <a:gd name="connsiteY98" fmla="*/ 109366 h 141039"/>
                    <a:gd name="connsiteX99" fmla="*/ 11221 w 91215"/>
                    <a:gd name="connsiteY99" fmla="*/ 112246 h 141039"/>
                    <a:gd name="connsiteX100" fmla="*/ 12373 w 91215"/>
                    <a:gd name="connsiteY100" fmla="*/ 114191 h 141039"/>
                    <a:gd name="connsiteX101" fmla="*/ 13093 w 91215"/>
                    <a:gd name="connsiteY101" fmla="*/ 115631 h 141039"/>
                    <a:gd name="connsiteX102" fmla="*/ 12805 w 91215"/>
                    <a:gd name="connsiteY102" fmla="*/ 116711 h 141039"/>
                    <a:gd name="connsiteX103" fmla="*/ 14822 w 91215"/>
                    <a:gd name="connsiteY103" fmla="*/ 118584 h 141039"/>
                    <a:gd name="connsiteX104" fmla="*/ 16838 w 91215"/>
                    <a:gd name="connsiteY104" fmla="*/ 116711 h 141039"/>
                    <a:gd name="connsiteX105" fmla="*/ 18062 w 91215"/>
                    <a:gd name="connsiteY105" fmla="*/ 120528 h 141039"/>
                    <a:gd name="connsiteX106" fmla="*/ 15974 w 91215"/>
                    <a:gd name="connsiteY106" fmla="*/ 122472 h 141039"/>
                    <a:gd name="connsiteX107" fmla="*/ 18062 w 91215"/>
                    <a:gd name="connsiteY107" fmla="*/ 124417 h 141039"/>
                    <a:gd name="connsiteX108" fmla="*/ 19214 w 91215"/>
                    <a:gd name="connsiteY108" fmla="*/ 124057 h 141039"/>
                    <a:gd name="connsiteX109" fmla="*/ 29152 w 91215"/>
                    <a:gd name="connsiteY109" fmla="*/ 128233 h 141039"/>
                    <a:gd name="connsiteX110" fmla="*/ 29513 w 91215"/>
                    <a:gd name="connsiteY110" fmla="*/ 129170 h 141039"/>
                    <a:gd name="connsiteX111" fmla="*/ 32321 w 91215"/>
                    <a:gd name="connsiteY111" fmla="*/ 130898 h 141039"/>
                    <a:gd name="connsiteX112" fmla="*/ 34482 w 91215"/>
                    <a:gd name="connsiteY112" fmla="*/ 128593 h 141039"/>
                    <a:gd name="connsiteX113" fmla="*/ 37506 w 91215"/>
                    <a:gd name="connsiteY113" fmla="*/ 131834 h 141039"/>
                    <a:gd name="connsiteX114" fmla="*/ 42187 w 91215"/>
                    <a:gd name="connsiteY114" fmla="*/ 139684 h 141039"/>
                    <a:gd name="connsiteX115" fmla="*/ 42187 w 91215"/>
                    <a:gd name="connsiteY115" fmla="*/ 140260 h 141039"/>
                    <a:gd name="connsiteX116" fmla="*/ 45572 w 91215"/>
                    <a:gd name="connsiteY116" fmla="*/ 140980 h 141039"/>
                    <a:gd name="connsiteX117" fmla="*/ 48956 w 91215"/>
                    <a:gd name="connsiteY117" fmla="*/ 140260 h 141039"/>
                    <a:gd name="connsiteX118" fmla="*/ 48956 w 91215"/>
                    <a:gd name="connsiteY118" fmla="*/ 139684 h 141039"/>
                    <a:gd name="connsiteX119" fmla="*/ 53709 w 91215"/>
                    <a:gd name="connsiteY119" fmla="*/ 131834 h 141039"/>
                    <a:gd name="connsiteX120" fmla="*/ 56734 w 91215"/>
                    <a:gd name="connsiteY120" fmla="*/ 128593 h 141039"/>
                    <a:gd name="connsiteX121" fmla="*/ 58894 w 91215"/>
                    <a:gd name="connsiteY121" fmla="*/ 130898 h 141039"/>
                    <a:gd name="connsiteX122" fmla="*/ 61703 w 91215"/>
                    <a:gd name="connsiteY122" fmla="*/ 129170 h 141039"/>
                    <a:gd name="connsiteX123" fmla="*/ 61991 w 91215"/>
                    <a:gd name="connsiteY123" fmla="*/ 128233 h 141039"/>
                    <a:gd name="connsiteX124" fmla="*/ 71929 w 91215"/>
                    <a:gd name="connsiteY124" fmla="*/ 124057 h 141039"/>
                    <a:gd name="connsiteX125" fmla="*/ 73081 w 91215"/>
                    <a:gd name="connsiteY125" fmla="*/ 124417 h 141039"/>
                    <a:gd name="connsiteX126" fmla="*/ 75170 w 91215"/>
                    <a:gd name="connsiteY126" fmla="*/ 122472 h 141039"/>
                    <a:gd name="connsiteX127" fmla="*/ 73081 w 91215"/>
                    <a:gd name="connsiteY127" fmla="*/ 120528 h 141039"/>
                    <a:gd name="connsiteX128" fmla="*/ 74305 w 91215"/>
                    <a:gd name="connsiteY128" fmla="*/ 116711 h 141039"/>
                    <a:gd name="connsiteX129" fmla="*/ 76322 w 91215"/>
                    <a:gd name="connsiteY129" fmla="*/ 118584 h 141039"/>
                    <a:gd name="connsiteX130" fmla="*/ 78338 w 91215"/>
                    <a:gd name="connsiteY130" fmla="*/ 116711 h 141039"/>
                    <a:gd name="connsiteX131" fmla="*/ 77978 w 91215"/>
                    <a:gd name="connsiteY131" fmla="*/ 115631 h 141039"/>
                    <a:gd name="connsiteX132" fmla="*/ 78698 w 91215"/>
                    <a:gd name="connsiteY132" fmla="*/ 114191 h 141039"/>
                    <a:gd name="connsiteX133" fmla="*/ 79851 w 91215"/>
                    <a:gd name="connsiteY133" fmla="*/ 112246 h 141039"/>
                    <a:gd name="connsiteX134" fmla="*/ 80210 w 91215"/>
                    <a:gd name="connsiteY134" fmla="*/ 109366 h 141039"/>
                    <a:gd name="connsiteX135" fmla="*/ 78914 w 91215"/>
                    <a:gd name="connsiteY135" fmla="*/ 107277 h 141039"/>
                    <a:gd name="connsiteX136" fmla="*/ 79418 w 91215"/>
                    <a:gd name="connsiteY136" fmla="*/ 104109 h 141039"/>
                    <a:gd name="connsiteX137" fmla="*/ 78266 w 91215"/>
                    <a:gd name="connsiteY137" fmla="*/ 100868 h 141039"/>
                    <a:gd name="connsiteX138" fmla="*/ 78482 w 91215"/>
                    <a:gd name="connsiteY138" fmla="*/ 93091 h 141039"/>
                    <a:gd name="connsiteX139" fmla="*/ 79923 w 91215"/>
                    <a:gd name="connsiteY139" fmla="*/ 91650 h 141039"/>
                    <a:gd name="connsiteX140" fmla="*/ 80355 w 91215"/>
                    <a:gd name="connsiteY140" fmla="*/ 88410 h 141039"/>
                    <a:gd name="connsiteX141" fmla="*/ 81507 w 91215"/>
                    <a:gd name="connsiteY141" fmla="*/ 73647 h 141039"/>
                    <a:gd name="connsiteX142" fmla="*/ 81003 w 91215"/>
                    <a:gd name="connsiteY142" fmla="*/ 71630 h 141039"/>
                    <a:gd name="connsiteX143" fmla="*/ 85036 w 91215"/>
                    <a:gd name="connsiteY143" fmla="*/ 67310 h 141039"/>
                    <a:gd name="connsiteX144" fmla="*/ 85108 w 91215"/>
                    <a:gd name="connsiteY144" fmla="*/ 64789 h 141039"/>
                    <a:gd name="connsiteX145" fmla="*/ 86332 w 91215"/>
                    <a:gd name="connsiteY145" fmla="*/ 62917 h 141039"/>
                    <a:gd name="connsiteX146" fmla="*/ 88924 w 91215"/>
                    <a:gd name="connsiteY146" fmla="*/ 58884 h 141039"/>
                    <a:gd name="connsiteX147" fmla="*/ 90797 w 91215"/>
                    <a:gd name="connsiteY147" fmla="*/ 55787 h 141039"/>
                    <a:gd name="connsiteX148" fmla="*/ 89500 w 91215"/>
                    <a:gd name="connsiteY148" fmla="*/ 50098 h 141039"/>
                    <a:gd name="connsiteX149" fmla="*/ 9060 w 91215"/>
                    <a:gd name="connsiteY149" fmla="*/ 55859 h 141039"/>
                    <a:gd name="connsiteX150" fmla="*/ 8340 w 91215"/>
                    <a:gd name="connsiteY150" fmla="*/ 58164 h 141039"/>
                    <a:gd name="connsiteX151" fmla="*/ 6828 w 91215"/>
                    <a:gd name="connsiteY151" fmla="*/ 58812 h 141039"/>
                    <a:gd name="connsiteX152" fmla="*/ 5388 w 91215"/>
                    <a:gd name="connsiteY152" fmla="*/ 56219 h 141039"/>
                    <a:gd name="connsiteX153" fmla="*/ 11221 w 91215"/>
                    <a:gd name="connsiteY153" fmla="*/ 50098 h 141039"/>
                    <a:gd name="connsiteX154" fmla="*/ 10645 w 91215"/>
                    <a:gd name="connsiteY154" fmla="*/ 52691 h 141039"/>
                    <a:gd name="connsiteX155" fmla="*/ 8989 w 91215"/>
                    <a:gd name="connsiteY155" fmla="*/ 55859 h 141039"/>
                    <a:gd name="connsiteX156" fmla="*/ 13237 w 91215"/>
                    <a:gd name="connsiteY156" fmla="*/ 85025 h 141039"/>
                    <a:gd name="connsiteX157" fmla="*/ 10501 w 91215"/>
                    <a:gd name="connsiteY157" fmla="*/ 76815 h 141039"/>
                    <a:gd name="connsiteX158" fmla="*/ 13669 w 91215"/>
                    <a:gd name="connsiteY158" fmla="*/ 80920 h 141039"/>
                    <a:gd name="connsiteX159" fmla="*/ 13309 w 91215"/>
                    <a:gd name="connsiteY159" fmla="*/ 85025 h 141039"/>
                    <a:gd name="connsiteX160" fmla="*/ 51405 w 91215"/>
                    <a:gd name="connsiteY160" fmla="*/ 25901 h 141039"/>
                    <a:gd name="connsiteX161" fmla="*/ 52413 w 91215"/>
                    <a:gd name="connsiteY161" fmla="*/ 25757 h 141039"/>
                    <a:gd name="connsiteX162" fmla="*/ 52341 w 91215"/>
                    <a:gd name="connsiteY162" fmla="*/ 26189 h 141039"/>
                    <a:gd name="connsiteX163" fmla="*/ 53997 w 91215"/>
                    <a:gd name="connsiteY163" fmla="*/ 27774 h 141039"/>
                    <a:gd name="connsiteX164" fmla="*/ 55654 w 91215"/>
                    <a:gd name="connsiteY164" fmla="*/ 26189 h 141039"/>
                    <a:gd name="connsiteX165" fmla="*/ 55654 w 91215"/>
                    <a:gd name="connsiteY165" fmla="*/ 25829 h 141039"/>
                    <a:gd name="connsiteX166" fmla="*/ 57454 w 91215"/>
                    <a:gd name="connsiteY166" fmla="*/ 31590 h 141039"/>
                    <a:gd name="connsiteX167" fmla="*/ 53637 w 91215"/>
                    <a:gd name="connsiteY167" fmla="*/ 34471 h 141039"/>
                    <a:gd name="connsiteX168" fmla="*/ 51261 w 91215"/>
                    <a:gd name="connsiteY168" fmla="*/ 32455 h 141039"/>
                    <a:gd name="connsiteX169" fmla="*/ 50469 w 91215"/>
                    <a:gd name="connsiteY169" fmla="*/ 28782 h 141039"/>
                    <a:gd name="connsiteX170" fmla="*/ 51477 w 91215"/>
                    <a:gd name="connsiteY170" fmla="*/ 25901 h 141039"/>
                    <a:gd name="connsiteX171" fmla="*/ 35346 w 91215"/>
                    <a:gd name="connsiteY171" fmla="*/ 25829 h 141039"/>
                    <a:gd name="connsiteX172" fmla="*/ 35346 w 91215"/>
                    <a:gd name="connsiteY172" fmla="*/ 26189 h 141039"/>
                    <a:gd name="connsiteX173" fmla="*/ 37002 w 91215"/>
                    <a:gd name="connsiteY173" fmla="*/ 27774 h 141039"/>
                    <a:gd name="connsiteX174" fmla="*/ 38658 w 91215"/>
                    <a:gd name="connsiteY174" fmla="*/ 26189 h 141039"/>
                    <a:gd name="connsiteX175" fmla="*/ 38586 w 91215"/>
                    <a:gd name="connsiteY175" fmla="*/ 25757 h 141039"/>
                    <a:gd name="connsiteX176" fmla="*/ 39595 w 91215"/>
                    <a:gd name="connsiteY176" fmla="*/ 25901 h 141039"/>
                    <a:gd name="connsiteX177" fmla="*/ 40675 w 91215"/>
                    <a:gd name="connsiteY177" fmla="*/ 28782 h 141039"/>
                    <a:gd name="connsiteX178" fmla="*/ 39811 w 91215"/>
                    <a:gd name="connsiteY178" fmla="*/ 32455 h 141039"/>
                    <a:gd name="connsiteX179" fmla="*/ 37362 w 91215"/>
                    <a:gd name="connsiteY179" fmla="*/ 34471 h 141039"/>
                    <a:gd name="connsiteX180" fmla="*/ 33545 w 91215"/>
                    <a:gd name="connsiteY180" fmla="*/ 31590 h 141039"/>
                    <a:gd name="connsiteX181" fmla="*/ 35346 w 91215"/>
                    <a:gd name="connsiteY181" fmla="*/ 25829 h 141039"/>
                    <a:gd name="connsiteX182" fmla="*/ 22815 w 91215"/>
                    <a:gd name="connsiteY182" fmla="*/ 123624 h 141039"/>
                    <a:gd name="connsiteX183" fmla="*/ 22599 w 91215"/>
                    <a:gd name="connsiteY183" fmla="*/ 121248 h 141039"/>
                    <a:gd name="connsiteX184" fmla="*/ 27136 w 91215"/>
                    <a:gd name="connsiteY184" fmla="*/ 120816 h 141039"/>
                    <a:gd name="connsiteX185" fmla="*/ 30521 w 91215"/>
                    <a:gd name="connsiteY185" fmla="*/ 121680 h 141039"/>
                    <a:gd name="connsiteX186" fmla="*/ 22815 w 91215"/>
                    <a:gd name="connsiteY186" fmla="*/ 123624 h 141039"/>
                    <a:gd name="connsiteX187" fmla="*/ 40315 w 91215"/>
                    <a:gd name="connsiteY187" fmla="*/ 129098 h 141039"/>
                    <a:gd name="connsiteX188" fmla="*/ 33473 w 91215"/>
                    <a:gd name="connsiteY188" fmla="*/ 124561 h 141039"/>
                    <a:gd name="connsiteX189" fmla="*/ 35778 w 91215"/>
                    <a:gd name="connsiteY189" fmla="*/ 121320 h 141039"/>
                    <a:gd name="connsiteX190" fmla="*/ 40315 w 91215"/>
                    <a:gd name="connsiteY190" fmla="*/ 129098 h 141039"/>
                    <a:gd name="connsiteX191" fmla="*/ 50613 w 91215"/>
                    <a:gd name="connsiteY191" fmla="*/ 129098 h 141039"/>
                    <a:gd name="connsiteX192" fmla="*/ 55150 w 91215"/>
                    <a:gd name="connsiteY192" fmla="*/ 121320 h 141039"/>
                    <a:gd name="connsiteX193" fmla="*/ 57526 w 91215"/>
                    <a:gd name="connsiteY193" fmla="*/ 124561 h 141039"/>
                    <a:gd name="connsiteX194" fmla="*/ 50685 w 91215"/>
                    <a:gd name="connsiteY194" fmla="*/ 129098 h 141039"/>
                    <a:gd name="connsiteX195" fmla="*/ 68040 w 91215"/>
                    <a:gd name="connsiteY195" fmla="*/ 123624 h 141039"/>
                    <a:gd name="connsiteX196" fmla="*/ 60407 w 91215"/>
                    <a:gd name="connsiteY196" fmla="*/ 121680 h 141039"/>
                    <a:gd name="connsiteX197" fmla="*/ 63791 w 91215"/>
                    <a:gd name="connsiteY197" fmla="*/ 120816 h 141039"/>
                    <a:gd name="connsiteX198" fmla="*/ 68328 w 91215"/>
                    <a:gd name="connsiteY198" fmla="*/ 121248 h 141039"/>
                    <a:gd name="connsiteX199" fmla="*/ 68112 w 91215"/>
                    <a:gd name="connsiteY199" fmla="*/ 123624 h 141039"/>
                    <a:gd name="connsiteX200" fmla="*/ 69192 w 91215"/>
                    <a:gd name="connsiteY200" fmla="*/ 101156 h 141039"/>
                    <a:gd name="connsiteX201" fmla="*/ 65160 w 91215"/>
                    <a:gd name="connsiteY201" fmla="*/ 108718 h 141039"/>
                    <a:gd name="connsiteX202" fmla="*/ 62783 w 91215"/>
                    <a:gd name="connsiteY202" fmla="*/ 110374 h 141039"/>
                    <a:gd name="connsiteX203" fmla="*/ 60335 w 91215"/>
                    <a:gd name="connsiteY203" fmla="*/ 111382 h 141039"/>
                    <a:gd name="connsiteX204" fmla="*/ 54502 w 91215"/>
                    <a:gd name="connsiteY204" fmla="*/ 111958 h 141039"/>
                    <a:gd name="connsiteX205" fmla="*/ 47228 w 91215"/>
                    <a:gd name="connsiteY205" fmla="*/ 111166 h 141039"/>
                    <a:gd name="connsiteX206" fmla="*/ 45428 w 91215"/>
                    <a:gd name="connsiteY206" fmla="*/ 111310 h 141039"/>
                    <a:gd name="connsiteX207" fmla="*/ 43555 w 91215"/>
                    <a:gd name="connsiteY207" fmla="*/ 111166 h 141039"/>
                    <a:gd name="connsiteX208" fmla="*/ 36354 w 91215"/>
                    <a:gd name="connsiteY208" fmla="*/ 111958 h 141039"/>
                    <a:gd name="connsiteX209" fmla="*/ 30449 w 91215"/>
                    <a:gd name="connsiteY209" fmla="*/ 111382 h 141039"/>
                    <a:gd name="connsiteX210" fmla="*/ 28000 w 91215"/>
                    <a:gd name="connsiteY210" fmla="*/ 110374 h 141039"/>
                    <a:gd name="connsiteX211" fmla="*/ 25696 w 91215"/>
                    <a:gd name="connsiteY211" fmla="*/ 108718 h 141039"/>
                    <a:gd name="connsiteX212" fmla="*/ 21663 w 91215"/>
                    <a:gd name="connsiteY212" fmla="*/ 101156 h 141039"/>
                    <a:gd name="connsiteX213" fmla="*/ 21159 w 91215"/>
                    <a:gd name="connsiteY213" fmla="*/ 95755 h 141039"/>
                    <a:gd name="connsiteX214" fmla="*/ 22311 w 91215"/>
                    <a:gd name="connsiteY214" fmla="*/ 96115 h 141039"/>
                    <a:gd name="connsiteX215" fmla="*/ 24399 w 91215"/>
                    <a:gd name="connsiteY215" fmla="*/ 94171 h 141039"/>
                    <a:gd name="connsiteX216" fmla="*/ 23175 w 91215"/>
                    <a:gd name="connsiteY216" fmla="*/ 92370 h 141039"/>
                    <a:gd name="connsiteX217" fmla="*/ 22959 w 91215"/>
                    <a:gd name="connsiteY217" fmla="*/ 88338 h 141039"/>
                    <a:gd name="connsiteX218" fmla="*/ 22671 w 91215"/>
                    <a:gd name="connsiteY218" fmla="*/ 79552 h 141039"/>
                    <a:gd name="connsiteX219" fmla="*/ 21015 w 91215"/>
                    <a:gd name="connsiteY219" fmla="*/ 73719 h 141039"/>
                    <a:gd name="connsiteX220" fmla="*/ 21807 w 91215"/>
                    <a:gd name="connsiteY220" fmla="*/ 73863 h 141039"/>
                    <a:gd name="connsiteX221" fmla="*/ 23680 w 91215"/>
                    <a:gd name="connsiteY221" fmla="*/ 72134 h 141039"/>
                    <a:gd name="connsiteX222" fmla="*/ 21807 w 91215"/>
                    <a:gd name="connsiteY222" fmla="*/ 70406 h 141039"/>
                    <a:gd name="connsiteX223" fmla="*/ 21591 w 91215"/>
                    <a:gd name="connsiteY223" fmla="*/ 70406 h 141039"/>
                    <a:gd name="connsiteX224" fmla="*/ 21735 w 91215"/>
                    <a:gd name="connsiteY224" fmla="*/ 61404 h 141039"/>
                    <a:gd name="connsiteX225" fmla="*/ 21447 w 91215"/>
                    <a:gd name="connsiteY225" fmla="*/ 55643 h 141039"/>
                    <a:gd name="connsiteX226" fmla="*/ 23247 w 91215"/>
                    <a:gd name="connsiteY226" fmla="*/ 56939 h 141039"/>
                    <a:gd name="connsiteX227" fmla="*/ 25120 w 91215"/>
                    <a:gd name="connsiteY227" fmla="*/ 55211 h 141039"/>
                    <a:gd name="connsiteX228" fmla="*/ 24472 w 91215"/>
                    <a:gd name="connsiteY228" fmla="*/ 53915 h 141039"/>
                    <a:gd name="connsiteX229" fmla="*/ 25120 w 91215"/>
                    <a:gd name="connsiteY229" fmla="*/ 50818 h 141039"/>
                    <a:gd name="connsiteX230" fmla="*/ 31961 w 91215"/>
                    <a:gd name="connsiteY230" fmla="*/ 44481 h 141039"/>
                    <a:gd name="connsiteX231" fmla="*/ 40675 w 91215"/>
                    <a:gd name="connsiteY231" fmla="*/ 40520 h 141039"/>
                    <a:gd name="connsiteX232" fmla="*/ 43051 w 91215"/>
                    <a:gd name="connsiteY232" fmla="*/ 42609 h 141039"/>
                    <a:gd name="connsiteX233" fmla="*/ 45500 w 91215"/>
                    <a:gd name="connsiteY233" fmla="*/ 40304 h 141039"/>
                    <a:gd name="connsiteX234" fmla="*/ 45500 w 91215"/>
                    <a:gd name="connsiteY234" fmla="*/ 40088 h 141039"/>
                    <a:gd name="connsiteX235" fmla="*/ 45644 w 91215"/>
                    <a:gd name="connsiteY235" fmla="*/ 40088 h 141039"/>
                    <a:gd name="connsiteX236" fmla="*/ 45644 w 91215"/>
                    <a:gd name="connsiteY236" fmla="*/ 40304 h 141039"/>
                    <a:gd name="connsiteX237" fmla="*/ 48092 w 91215"/>
                    <a:gd name="connsiteY237" fmla="*/ 42609 h 141039"/>
                    <a:gd name="connsiteX238" fmla="*/ 50469 w 91215"/>
                    <a:gd name="connsiteY238" fmla="*/ 40520 h 141039"/>
                    <a:gd name="connsiteX239" fmla="*/ 59182 w 91215"/>
                    <a:gd name="connsiteY239" fmla="*/ 44481 h 141039"/>
                    <a:gd name="connsiteX240" fmla="*/ 66024 w 91215"/>
                    <a:gd name="connsiteY240" fmla="*/ 50818 h 141039"/>
                    <a:gd name="connsiteX241" fmla="*/ 66672 w 91215"/>
                    <a:gd name="connsiteY241" fmla="*/ 53915 h 141039"/>
                    <a:gd name="connsiteX242" fmla="*/ 66024 w 91215"/>
                    <a:gd name="connsiteY242" fmla="*/ 55211 h 141039"/>
                    <a:gd name="connsiteX243" fmla="*/ 67824 w 91215"/>
                    <a:gd name="connsiteY243" fmla="*/ 56939 h 141039"/>
                    <a:gd name="connsiteX244" fmla="*/ 69624 w 91215"/>
                    <a:gd name="connsiteY244" fmla="*/ 55643 h 141039"/>
                    <a:gd name="connsiteX245" fmla="*/ 69336 w 91215"/>
                    <a:gd name="connsiteY245" fmla="*/ 61404 h 141039"/>
                    <a:gd name="connsiteX246" fmla="*/ 69480 w 91215"/>
                    <a:gd name="connsiteY246" fmla="*/ 70406 h 141039"/>
                    <a:gd name="connsiteX247" fmla="*/ 69192 w 91215"/>
                    <a:gd name="connsiteY247" fmla="*/ 70406 h 141039"/>
                    <a:gd name="connsiteX248" fmla="*/ 67392 w 91215"/>
                    <a:gd name="connsiteY248" fmla="*/ 72134 h 141039"/>
                    <a:gd name="connsiteX249" fmla="*/ 69192 w 91215"/>
                    <a:gd name="connsiteY249" fmla="*/ 73863 h 141039"/>
                    <a:gd name="connsiteX250" fmla="*/ 69985 w 91215"/>
                    <a:gd name="connsiteY250" fmla="*/ 73719 h 141039"/>
                    <a:gd name="connsiteX251" fmla="*/ 68328 w 91215"/>
                    <a:gd name="connsiteY251" fmla="*/ 79552 h 141039"/>
                    <a:gd name="connsiteX252" fmla="*/ 68040 w 91215"/>
                    <a:gd name="connsiteY252" fmla="*/ 88338 h 141039"/>
                    <a:gd name="connsiteX253" fmla="*/ 67752 w 91215"/>
                    <a:gd name="connsiteY253" fmla="*/ 92370 h 141039"/>
                    <a:gd name="connsiteX254" fmla="*/ 66528 w 91215"/>
                    <a:gd name="connsiteY254" fmla="*/ 94171 h 141039"/>
                    <a:gd name="connsiteX255" fmla="*/ 68616 w 91215"/>
                    <a:gd name="connsiteY255" fmla="*/ 96115 h 141039"/>
                    <a:gd name="connsiteX256" fmla="*/ 69769 w 91215"/>
                    <a:gd name="connsiteY256" fmla="*/ 95755 h 141039"/>
                    <a:gd name="connsiteX257" fmla="*/ 69336 w 91215"/>
                    <a:gd name="connsiteY257" fmla="*/ 101156 h 141039"/>
                    <a:gd name="connsiteX258" fmla="*/ 77618 w 91215"/>
                    <a:gd name="connsiteY258" fmla="*/ 85025 h 141039"/>
                    <a:gd name="connsiteX259" fmla="*/ 77258 w 91215"/>
                    <a:gd name="connsiteY259" fmla="*/ 80920 h 141039"/>
                    <a:gd name="connsiteX260" fmla="*/ 80427 w 91215"/>
                    <a:gd name="connsiteY260" fmla="*/ 76815 h 141039"/>
                    <a:gd name="connsiteX261" fmla="*/ 77690 w 91215"/>
                    <a:gd name="connsiteY261" fmla="*/ 85025 h 141039"/>
                    <a:gd name="connsiteX262" fmla="*/ 84099 w 91215"/>
                    <a:gd name="connsiteY262" fmla="*/ 58812 h 141039"/>
                    <a:gd name="connsiteX263" fmla="*/ 82587 w 91215"/>
                    <a:gd name="connsiteY263" fmla="*/ 58164 h 141039"/>
                    <a:gd name="connsiteX264" fmla="*/ 81795 w 91215"/>
                    <a:gd name="connsiteY264" fmla="*/ 55859 h 141039"/>
                    <a:gd name="connsiteX265" fmla="*/ 80210 w 91215"/>
                    <a:gd name="connsiteY265" fmla="*/ 52691 h 141039"/>
                    <a:gd name="connsiteX266" fmla="*/ 79634 w 91215"/>
                    <a:gd name="connsiteY266" fmla="*/ 50098 h 141039"/>
                    <a:gd name="connsiteX267" fmla="*/ 85468 w 91215"/>
                    <a:gd name="connsiteY267" fmla="*/ 56219 h 141039"/>
                    <a:gd name="connsiteX268" fmla="*/ 84099 w 91215"/>
                    <a:gd name="connsiteY268" fmla="*/ 58812 h 14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91215" h="141039">
                      <a:moveTo>
                        <a:pt x="89356" y="50098"/>
                      </a:moveTo>
                      <a:cubicBezTo>
                        <a:pt x="89500" y="48802"/>
                        <a:pt x="86332" y="47290"/>
                        <a:pt x="86332" y="47290"/>
                      </a:cubicBezTo>
                      <a:lnTo>
                        <a:pt x="86332" y="46642"/>
                      </a:lnTo>
                      <a:cubicBezTo>
                        <a:pt x="87556" y="44553"/>
                        <a:pt x="85684" y="44553"/>
                        <a:pt x="85684" y="44553"/>
                      </a:cubicBezTo>
                      <a:cubicBezTo>
                        <a:pt x="86116" y="43545"/>
                        <a:pt x="84531" y="43257"/>
                        <a:pt x="84531" y="43257"/>
                      </a:cubicBezTo>
                      <a:cubicBezTo>
                        <a:pt x="84963" y="41312"/>
                        <a:pt x="83595" y="41744"/>
                        <a:pt x="83595" y="41744"/>
                      </a:cubicBezTo>
                      <a:cubicBezTo>
                        <a:pt x="83091" y="37136"/>
                        <a:pt x="80787" y="40520"/>
                        <a:pt x="80787" y="40520"/>
                      </a:cubicBezTo>
                      <a:cubicBezTo>
                        <a:pt x="80571" y="38720"/>
                        <a:pt x="79202" y="41096"/>
                        <a:pt x="79202" y="41096"/>
                      </a:cubicBezTo>
                      <a:cubicBezTo>
                        <a:pt x="77906" y="43113"/>
                        <a:pt x="75818" y="43617"/>
                        <a:pt x="75818" y="43617"/>
                      </a:cubicBezTo>
                      <a:cubicBezTo>
                        <a:pt x="75098" y="39080"/>
                        <a:pt x="72577" y="38864"/>
                        <a:pt x="72145" y="38864"/>
                      </a:cubicBezTo>
                      <a:cubicBezTo>
                        <a:pt x="72361" y="38648"/>
                        <a:pt x="72505" y="38288"/>
                        <a:pt x="72505" y="37928"/>
                      </a:cubicBezTo>
                      <a:cubicBezTo>
                        <a:pt x="72505" y="37064"/>
                        <a:pt x="71785" y="36343"/>
                        <a:pt x="70849" y="36343"/>
                      </a:cubicBezTo>
                      <a:cubicBezTo>
                        <a:pt x="69985" y="36343"/>
                        <a:pt x="69336" y="36920"/>
                        <a:pt x="69192" y="37712"/>
                      </a:cubicBezTo>
                      <a:cubicBezTo>
                        <a:pt x="65952" y="37136"/>
                        <a:pt x="66024" y="34543"/>
                        <a:pt x="66168" y="33679"/>
                      </a:cubicBezTo>
                      <a:cubicBezTo>
                        <a:pt x="66528" y="33895"/>
                        <a:pt x="66888" y="34039"/>
                        <a:pt x="67392" y="34039"/>
                      </a:cubicBezTo>
                      <a:cubicBezTo>
                        <a:pt x="68328" y="34039"/>
                        <a:pt x="69120" y="33247"/>
                        <a:pt x="69120" y="32383"/>
                      </a:cubicBezTo>
                      <a:cubicBezTo>
                        <a:pt x="69120" y="31518"/>
                        <a:pt x="68328" y="30726"/>
                        <a:pt x="67392" y="30726"/>
                      </a:cubicBezTo>
                      <a:cubicBezTo>
                        <a:pt x="67392" y="29862"/>
                        <a:pt x="67320" y="29286"/>
                        <a:pt x="67176" y="28998"/>
                      </a:cubicBezTo>
                      <a:cubicBezTo>
                        <a:pt x="72289" y="30870"/>
                        <a:pt x="70201" y="28782"/>
                        <a:pt x="70201" y="28782"/>
                      </a:cubicBezTo>
                      <a:cubicBezTo>
                        <a:pt x="68976" y="28206"/>
                        <a:pt x="67896" y="26477"/>
                        <a:pt x="67896" y="26477"/>
                      </a:cubicBezTo>
                      <a:cubicBezTo>
                        <a:pt x="69120" y="26261"/>
                        <a:pt x="69336" y="25973"/>
                        <a:pt x="69048" y="25685"/>
                      </a:cubicBezTo>
                      <a:cubicBezTo>
                        <a:pt x="71497" y="25469"/>
                        <a:pt x="72505" y="24677"/>
                        <a:pt x="72505" y="24677"/>
                      </a:cubicBezTo>
                      <a:cubicBezTo>
                        <a:pt x="74882" y="23453"/>
                        <a:pt x="72289" y="23093"/>
                        <a:pt x="72289" y="23093"/>
                      </a:cubicBezTo>
                      <a:cubicBezTo>
                        <a:pt x="71281" y="22805"/>
                        <a:pt x="70489" y="22157"/>
                        <a:pt x="70489" y="22157"/>
                      </a:cubicBezTo>
                      <a:cubicBezTo>
                        <a:pt x="70777" y="21508"/>
                        <a:pt x="68184" y="21869"/>
                        <a:pt x="68184" y="21869"/>
                      </a:cubicBezTo>
                      <a:cubicBezTo>
                        <a:pt x="71857" y="20428"/>
                        <a:pt x="71641" y="17620"/>
                        <a:pt x="71641" y="17620"/>
                      </a:cubicBezTo>
                      <a:cubicBezTo>
                        <a:pt x="70921" y="15171"/>
                        <a:pt x="69048" y="15531"/>
                        <a:pt x="69048" y="15531"/>
                      </a:cubicBezTo>
                      <a:cubicBezTo>
                        <a:pt x="66384" y="15171"/>
                        <a:pt x="67752" y="17188"/>
                        <a:pt x="67752" y="17188"/>
                      </a:cubicBezTo>
                      <a:cubicBezTo>
                        <a:pt x="68112" y="18268"/>
                        <a:pt x="67104" y="18916"/>
                        <a:pt x="67104" y="18916"/>
                      </a:cubicBezTo>
                      <a:cubicBezTo>
                        <a:pt x="63287" y="22229"/>
                        <a:pt x="59470" y="18268"/>
                        <a:pt x="59470" y="18268"/>
                      </a:cubicBezTo>
                      <a:cubicBezTo>
                        <a:pt x="59254" y="18268"/>
                        <a:pt x="59110" y="18268"/>
                        <a:pt x="58894" y="18268"/>
                      </a:cubicBezTo>
                      <a:cubicBezTo>
                        <a:pt x="58966" y="18268"/>
                        <a:pt x="59038" y="18268"/>
                        <a:pt x="59182" y="18268"/>
                      </a:cubicBezTo>
                      <a:cubicBezTo>
                        <a:pt x="60263" y="18268"/>
                        <a:pt x="61127" y="17476"/>
                        <a:pt x="61127" y="16395"/>
                      </a:cubicBezTo>
                      <a:cubicBezTo>
                        <a:pt x="61127" y="15387"/>
                        <a:pt x="60263" y="14595"/>
                        <a:pt x="59182" y="14595"/>
                      </a:cubicBezTo>
                      <a:cubicBezTo>
                        <a:pt x="58102" y="14595"/>
                        <a:pt x="57238" y="15387"/>
                        <a:pt x="57238" y="16395"/>
                      </a:cubicBezTo>
                      <a:cubicBezTo>
                        <a:pt x="57238" y="16395"/>
                        <a:pt x="57238" y="16468"/>
                        <a:pt x="57238" y="16539"/>
                      </a:cubicBezTo>
                      <a:lnTo>
                        <a:pt x="56734" y="16252"/>
                      </a:lnTo>
                      <a:lnTo>
                        <a:pt x="56302" y="14523"/>
                      </a:lnTo>
                      <a:cubicBezTo>
                        <a:pt x="57454" y="13731"/>
                        <a:pt x="59038" y="10778"/>
                        <a:pt x="59038" y="10778"/>
                      </a:cubicBezTo>
                      <a:lnTo>
                        <a:pt x="54718" y="7106"/>
                      </a:lnTo>
                      <a:cubicBezTo>
                        <a:pt x="55870" y="4801"/>
                        <a:pt x="54934" y="2857"/>
                        <a:pt x="54934" y="2857"/>
                      </a:cubicBezTo>
                      <a:lnTo>
                        <a:pt x="49749" y="2713"/>
                      </a:lnTo>
                      <a:cubicBezTo>
                        <a:pt x="48740" y="-96"/>
                        <a:pt x="46292" y="-96"/>
                        <a:pt x="45644" y="48"/>
                      </a:cubicBezTo>
                      <a:cubicBezTo>
                        <a:pt x="44924" y="-96"/>
                        <a:pt x="42547" y="-96"/>
                        <a:pt x="41539" y="2713"/>
                      </a:cubicBezTo>
                      <a:lnTo>
                        <a:pt x="36354" y="2857"/>
                      </a:lnTo>
                      <a:cubicBezTo>
                        <a:pt x="36354" y="2857"/>
                        <a:pt x="35418" y="4801"/>
                        <a:pt x="36570" y="7106"/>
                      </a:cubicBezTo>
                      <a:lnTo>
                        <a:pt x="32249" y="10778"/>
                      </a:lnTo>
                      <a:cubicBezTo>
                        <a:pt x="32249" y="10778"/>
                        <a:pt x="33833" y="13731"/>
                        <a:pt x="34986" y="14523"/>
                      </a:cubicBezTo>
                      <a:lnTo>
                        <a:pt x="34626" y="16252"/>
                      </a:lnTo>
                      <a:lnTo>
                        <a:pt x="34121" y="16539"/>
                      </a:lnTo>
                      <a:lnTo>
                        <a:pt x="34121" y="16395"/>
                      </a:lnTo>
                      <a:cubicBezTo>
                        <a:pt x="34121" y="15387"/>
                        <a:pt x="33185" y="14595"/>
                        <a:pt x="32177" y="14595"/>
                      </a:cubicBezTo>
                      <a:cubicBezTo>
                        <a:pt x="31169" y="14595"/>
                        <a:pt x="30233" y="15387"/>
                        <a:pt x="30233" y="16395"/>
                      </a:cubicBezTo>
                      <a:cubicBezTo>
                        <a:pt x="30233" y="17404"/>
                        <a:pt x="31169" y="18268"/>
                        <a:pt x="32177" y="18268"/>
                      </a:cubicBezTo>
                      <a:cubicBezTo>
                        <a:pt x="32249" y="18268"/>
                        <a:pt x="32321" y="18268"/>
                        <a:pt x="32465" y="18268"/>
                      </a:cubicBezTo>
                      <a:cubicBezTo>
                        <a:pt x="32249" y="18268"/>
                        <a:pt x="32105" y="18340"/>
                        <a:pt x="31889" y="18268"/>
                      </a:cubicBezTo>
                      <a:cubicBezTo>
                        <a:pt x="31889" y="18268"/>
                        <a:pt x="28072" y="22229"/>
                        <a:pt x="24256" y="18916"/>
                      </a:cubicBezTo>
                      <a:cubicBezTo>
                        <a:pt x="24256" y="18916"/>
                        <a:pt x="23247" y="18268"/>
                        <a:pt x="23607" y="17188"/>
                      </a:cubicBezTo>
                      <a:cubicBezTo>
                        <a:pt x="23607" y="17188"/>
                        <a:pt x="24904" y="15171"/>
                        <a:pt x="22311" y="15531"/>
                      </a:cubicBezTo>
                      <a:cubicBezTo>
                        <a:pt x="22311" y="15531"/>
                        <a:pt x="20367" y="15243"/>
                        <a:pt x="19647" y="17620"/>
                      </a:cubicBezTo>
                      <a:cubicBezTo>
                        <a:pt x="19647" y="17620"/>
                        <a:pt x="19359" y="20500"/>
                        <a:pt x="23103" y="21869"/>
                      </a:cubicBezTo>
                      <a:cubicBezTo>
                        <a:pt x="23103" y="21869"/>
                        <a:pt x="20511" y="21508"/>
                        <a:pt x="20799" y="22157"/>
                      </a:cubicBezTo>
                      <a:cubicBezTo>
                        <a:pt x="20799" y="22157"/>
                        <a:pt x="19935" y="22805"/>
                        <a:pt x="18998" y="23093"/>
                      </a:cubicBezTo>
                      <a:cubicBezTo>
                        <a:pt x="18998" y="23093"/>
                        <a:pt x="16334" y="23453"/>
                        <a:pt x="18782" y="24677"/>
                      </a:cubicBezTo>
                      <a:cubicBezTo>
                        <a:pt x="18782" y="24677"/>
                        <a:pt x="19791" y="25469"/>
                        <a:pt x="22239" y="25685"/>
                      </a:cubicBezTo>
                      <a:cubicBezTo>
                        <a:pt x="22023" y="25973"/>
                        <a:pt x="22239" y="26333"/>
                        <a:pt x="23463" y="26477"/>
                      </a:cubicBezTo>
                      <a:cubicBezTo>
                        <a:pt x="23463" y="26477"/>
                        <a:pt x="22383" y="28278"/>
                        <a:pt x="21159" y="28782"/>
                      </a:cubicBezTo>
                      <a:cubicBezTo>
                        <a:pt x="21159" y="28782"/>
                        <a:pt x="19071" y="30870"/>
                        <a:pt x="24183" y="28998"/>
                      </a:cubicBezTo>
                      <a:cubicBezTo>
                        <a:pt x="24040" y="29358"/>
                        <a:pt x="23896" y="29934"/>
                        <a:pt x="23967" y="30726"/>
                      </a:cubicBezTo>
                      <a:cubicBezTo>
                        <a:pt x="22959" y="30726"/>
                        <a:pt x="22239" y="31446"/>
                        <a:pt x="22239" y="32383"/>
                      </a:cubicBezTo>
                      <a:cubicBezTo>
                        <a:pt x="22239" y="33319"/>
                        <a:pt x="22959" y="34039"/>
                        <a:pt x="23967" y="34039"/>
                      </a:cubicBezTo>
                      <a:cubicBezTo>
                        <a:pt x="24399" y="34039"/>
                        <a:pt x="24832" y="33895"/>
                        <a:pt x="25120" y="33679"/>
                      </a:cubicBezTo>
                      <a:cubicBezTo>
                        <a:pt x="25264" y="34543"/>
                        <a:pt x="25336" y="37136"/>
                        <a:pt x="22095" y="37712"/>
                      </a:cubicBezTo>
                      <a:cubicBezTo>
                        <a:pt x="21951" y="36920"/>
                        <a:pt x="21303" y="36343"/>
                        <a:pt x="20439" y="36343"/>
                      </a:cubicBezTo>
                      <a:cubicBezTo>
                        <a:pt x="19503" y="36343"/>
                        <a:pt x="18782" y="37064"/>
                        <a:pt x="18782" y="37928"/>
                      </a:cubicBezTo>
                      <a:cubicBezTo>
                        <a:pt x="18782" y="38288"/>
                        <a:pt x="18927" y="38648"/>
                        <a:pt x="19143" y="38864"/>
                      </a:cubicBezTo>
                      <a:cubicBezTo>
                        <a:pt x="18638" y="38864"/>
                        <a:pt x="16118" y="39080"/>
                        <a:pt x="15470" y="43617"/>
                      </a:cubicBezTo>
                      <a:cubicBezTo>
                        <a:pt x="15470" y="43617"/>
                        <a:pt x="13309" y="43113"/>
                        <a:pt x="12013" y="41096"/>
                      </a:cubicBezTo>
                      <a:cubicBezTo>
                        <a:pt x="12013" y="41096"/>
                        <a:pt x="10645" y="38720"/>
                        <a:pt x="10429" y="40520"/>
                      </a:cubicBezTo>
                      <a:cubicBezTo>
                        <a:pt x="10429" y="40520"/>
                        <a:pt x="8124" y="37136"/>
                        <a:pt x="7620" y="41744"/>
                      </a:cubicBezTo>
                      <a:cubicBezTo>
                        <a:pt x="7620" y="41744"/>
                        <a:pt x="6252" y="41312"/>
                        <a:pt x="6612" y="43257"/>
                      </a:cubicBezTo>
                      <a:cubicBezTo>
                        <a:pt x="6612" y="43257"/>
                        <a:pt x="5028" y="43545"/>
                        <a:pt x="5460" y="44553"/>
                      </a:cubicBezTo>
                      <a:cubicBezTo>
                        <a:pt x="5460" y="44553"/>
                        <a:pt x="3515" y="44553"/>
                        <a:pt x="4740" y="46642"/>
                      </a:cubicBezTo>
                      <a:lnTo>
                        <a:pt x="4740" y="47290"/>
                      </a:lnTo>
                      <a:cubicBezTo>
                        <a:pt x="4740" y="47290"/>
                        <a:pt x="1499" y="48802"/>
                        <a:pt x="1715" y="50098"/>
                      </a:cubicBezTo>
                      <a:cubicBezTo>
                        <a:pt x="1715" y="50098"/>
                        <a:pt x="-1021" y="53555"/>
                        <a:pt x="419" y="55787"/>
                      </a:cubicBezTo>
                      <a:cubicBezTo>
                        <a:pt x="419" y="55787"/>
                        <a:pt x="-157" y="60252"/>
                        <a:pt x="2291" y="58884"/>
                      </a:cubicBezTo>
                      <a:cubicBezTo>
                        <a:pt x="2291" y="58884"/>
                        <a:pt x="1211" y="62557"/>
                        <a:pt x="4956" y="62917"/>
                      </a:cubicBezTo>
                      <a:cubicBezTo>
                        <a:pt x="4956" y="62917"/>
                        <a:pt x="2651" y="64933"/>
                        <a:pt x="6108" y="64789"/>
                      </a:cubicBezTo>
                      <a:cubicBezTo>
                        <a:pt x="6108" y="64789"/>
                        <a:pt x="2219" y="66445"/>
                        <a:pt x="6180" y="67310"/>
                      </a:cubicBezTo>
                      <a:cubicBezTo>
                        <a:pt x="6180" y="67310"/>
                        <a:pt x="9997" y="69686"/>
                        <a:pt x="10141" y="71630"/>
                      </a:cubicBezTo>
                      <a:cubicBezTo>
                        <a:pt x="10141" y="71630"/>
                        <a:pt x="9205" y="72639"/>
                        <a:pt x="9637" y="73647"/>
                      </a:cubicBezTo>
                      <a:cubicBezTo>
                        <a:pt x="9637" y="73647"/>
                        <a:pt x="1139" y="80632"/>
                        <a:pt x="10861" y="88410"/>
                      </a:cubicBezTo>
                      <a:cubicBezTo>
                        <a:pt x="10861" y="88410"/>
                        <a:pt x="9277" y="90498"/>
                        <a:pt x="11221" y="91650"/>
                      </a:cubicBezTo>
                      <a:cubicBezTo>
                        <a:pt x="11221" y="91650"/>
                        <a:pt x="11221" y="92370"/>
                        <a:pt x="12661" y="93091"/>
                      </a:cubicBezTo>
                      <a:cubicBezTo>
                        <a:pt x="13021" y="93234"/>
                        <a:pt x="14606" y="97916"/>
                        <a:pt x="12877" y="100868"/>
                      </a:cubicBezTo>
                      <a:cubicBezTo>
                        <a:pt x="12877" y="100868"/>
                        <a:pt x="9853" y="101948"/>
                        <a:pt x="11725" y="104109"/>
                      </a:cubicBezTo>
                      <a:cubicBezTo>
                        <a:pt x="11725" y="104109"/>
                        <a:pt x="10573" y="106917"/>
                        <a:pt x="12229" y="107277"/>
                      </a:cubicBezTo>
                      <a:cubicBezTo>
                        <a:pt x="12229" y="107277"/>
                        <a:pt x="10069" y="108141"/>
                        <a:pt x="10933" y="109366"/>
                      </a:cubicBezTo>
                      <a:cubicBezTo>
                        <a:pt x="10933" y="109366"/>
                        <a:pt x="9133" y="110950"/>
                        <a:pt x="11221" y="112246"/>
                      </a:cubicBezTo>
                      <a:cubicBezTo>
                        <a:pt x="11221" y="112246"/>
                        <a:pt x="11221" y="113110"/>
                        <a:pt x="12373" y="114191"/>
                      </a:cubicBezTo>
                      <a:cubicBezTo>
                        <a:pt x="12661" y="114407"/>
                        <a:pt x="11869" y="115487"/>
                        <a:pt x="13093" y="115631"/>
                      </a:cubicBezTo>
                      <a:cubicBezTo>
                        <a:pt x="12877" y="115919"/>
                        <a:pt x="12805" y="116207"/>
                        <a:pt x="12805" y="116711"/>
                      </a:cubicBezTo>
                      <a:cubicBezTo>
                        <a:pt x="12805" y="117719"/>
                        <a:pt x="13742" y="118584"/>
                        <a:pt x="14822" y="118584"/>
                      </a:cubicBezTo>
                      <a:cubicBezTo>
                        <a:pt x="15902" y="118584"/>
                        <a:pt x="16838" y="117719"/>
                        <a:pt x="16838" y="116711"/>
                      </a:cubicBezTo>
                      <a:cubicBezTo>
                        <a:pt x="16838" y="116711"/>
                        <a:pt x="18350" y="118295"/>
                        <a:pt x="18062" y="120528"/>
                      </a:cubicBezTo>
                      <a:cubicBezTo>
                        <a:pt x="16910" y="120528"/>
                        <a:pt x="15974" y="121392"/>
                        <a:pt x="15974" y="122472"/>
                      </a:cubicBezTo>
                      <a:cubicBezTo>
                        <a:pt x="15974" y="123553"/>
                        <a:pt x="16910" y="124417"/>
                        <a:pt x="18062" y="124417"/>
                      </a:cubicBezTo>
                      <a:cubicBezTo>
                        <a:pt x="18495" y="124417"/>
                        <a:pt x="18927" y="124273"/>
                        <a:pt x="19214" y="124057"/>
                      </a:cubicBezTo>
                      <a:cubicBezTo>
                        <a:pt x="19431" y="124417"/>
                        <a:pt x="22167" y="129314"/>
                        <a:pt x="29152" y="128233"/>
                      </a:cubicBezTo>
                      <a:cubicBezTo>
                        <a:pt x="29152" y="128233"/>
                        <a:pt x="28504" y="129170"/>
                        <a:pt x="29513" y="129170"/>
                      </a:cubicBezTo>
                      <a:cubicBezTo>
                        <a:pt x="29513" y="129170"/>
                        <a:pt x="29297" y="131906"/>
                        <a:pt x="32321" y="130898"/>
                      </a:cubicBezTo>
                      <a:cubicBezTo>
                        <a:pt x="32321" y="130898"/>
                        <a:pt x="33473" y="130466"/>
                        <a:pt x="34482" y="128593"/>
                      </a:cubicBezTo>
                      <a:cubicBezTo>
                        <a:pt x="34482" y="128593"/>
                        <a:pt x="36930" y="128593"/>
                        <a:pt x="37506" y="131834"/>
                      </a:cubicBezTo>
                      <a:cubicBezTo>
                        <a:pt x="37506" y="131834"/>
                        <a:pt x="37722" y="138820"/>
                        <a:pt x="42187" y="139684"/>
                      </a:cubicBezTo>
                      <a:lnTo>
                        <a:pt x="42187" y="140260"/>
                      </a:lnTo>
                      <a:cubicBezTo>
                        <a:pt x="43699" y="141052"/>
                        <a:pt x="44851" y="141124"/>
                        <a:pt x="45572" y="140980"/>
                      </a:cubicBezTo>
                      <a:cubicBezTo>
                        <a:pt x="46364" y="141124"/>
                        <a:pt x="47444" y="140980"/>
                        <a:pt x="48956" y="140260"/>
                      </a:cubicBezTo>
                      <a:lnTo>
                        <a:pt x="48956" y="139684"/>
                      </a:lnTo>
                      <a:cubicBezTo>
                        <a:pt x="53421" y="138820"/>
                        <a:pt x="53709" y="131834"/>
                        <a:pt x="53709" y="131834"/>
                      </a:cubicBezTo>
                      <a:cubicBezTo>
                        <a:pt x="54286" y="128593"/>
                        <a:pt x="56734" y="128593"/>
                        <a:pt x="56734" y="128593"/>
                      </a:cubicBezTo>
                      <a:cubicBezTo>
                        <a:pt x="57742" y="130394"/>
                        <a:pt x="58894" y="130898"/>
                        <a:pt x="58894" y="130898"/>
                      </a:cubicBezTo>
                      <a:cubicBezTo>
                        <a:pt x="61919" y="131906"/>
                        <a:pt x="61703" y="129170"/>
                        <a:pt x="61703" y="129170"/>
                      </a:cubicBezTo>
                      <a:cubicBezTo>
                        <a:pt x="62639" y="129170"/>
                        <a:pt x="61991" y="128233"/>
                        <a:pt x="61991" y="128233"/>
                      </a:cubicBezTo>
                      <a:cubicBezTo>
                        <a:pt x="68976" y="129314"/>
                        <a:pt x="71785" y="124417"/>
                        <a:pt x="71929" y="124057"/>
                      </a:cubicBezTo>
                      <a:cubicBezTo>
                        <a:pt x="72289" y="124273"/>
                        <a:pt x="72649" y="124417"/>
                        <a:pt x="73081" y="124417"/>
                      </a:cubicBezTo>
                      <a:cubicBezTo>
                        <a:pt x="74233" y="124417"/>
                        <a:pt x="75170" y="123553"/>
                        <a:pt x="75170" y="122472"/>
                      </a:cubicBezTo>
                      <a:cubicBezTo>
                        <a:pt x="75170" y="121392"/>
                        <a:pt x="74233" y="120528"/>
                        <a:pt x="73081" y="120528"/>
                      </a:cubicBezTo>
                      <a:cubicBezTo>
                        <a:pt x="72793" y="118295"/>
                        <a:pt x="74305" y="116711"/>
                        <a:pt x="74305" y="116711"/>
                      </a:cubicBezTo>
                      <a:cubicBezTo>
                        <a:pt x="74305" y="117719"/>
                        <a:pt x="75170" y="118584"/>
                        <a:pt x="76322" y="118584"/>
                      </a:cubicBezTo>
                      <a:cubicBezTo>
                        <a:pt x="77474" y="118584"/>
                        <a:pt x="78338" y="117719"/>
                        <a:pt x="78338" y="116711"/>
                      </a:cubicBezTo>
                      <a:cubicBezTo>
                        <a:pt x="78338" y="116279"/>
                        <a:pt x="78194" y="115919"/>
                        <a:pt x="77978" y="115631"/>
                      </a:cubicBezTo>
                      <a:cubicBezTo>
                        <a:pt x="79202" y="115487"/>
                        <a:pt x="78410" y="114407"/>
                        <a:pt x="78698" y="114191"/>
                      </a:cubicBezTo>
                      <a:cubicBezTo>
                        <a:pt x="79851" y="113110"/>
                        <a:pt x="79851" y="112246"/>
                        <a:pt x="79851" y="112246"/>
                      </a:cubicBezTo>
                      <a:cubicBezTo>
                        <a:pt x="81867" y="110950"/>
                        <a:pt x="80210" y="109366"/>
                        <a:pt x="80210" y="109366"/>
                      </a:cubicBezTo>
                      <a:cubicBezTo>
                        <a:pt x="81075" y="108070"/>
                        <a:pt x="78914" y="107277"/>
                        <a:pt x="78914" y="107277"/>
                      </a:cubicBezTo>
                      <a:cubicBezTo>
                        <a:pt x="80571" y="106917"/>
                        <a:pt x="79418" y="104109"/>
                        <a:pt x="79418" y="104109"/>
                      </a:cubicBezTo>
                      <a:cubicBezTo>
                        <a:pt x="81291" y="102020"/>
                        <a:pt x="78266" y="100868"/>
                        <a:pt x="78266" y="100868"/>
                      </a:cubicBezTo>
                      <a:cubicBezTo>
                        <a:pt x="76538" y="97916"/>
                        <a:pt x="78050" y="93234"/>
                        <a:pt x="78482" y="93091"/>
                      </a:cubicBezTo>
                      <a:cubicBezTo>
                        <a:pt x="79923" y="92370"/>
                        <a:pt x="79923" y="91650"/>
                        <a:pt x="79923" y="91650"/>
                      </a:cubicBezTo>
                      <a:cubicBezTo>
                        <a:pt x="81867" y="90498"/>
                        <a:pt x="80355" y="88410"/>
                        <a:pt x="80355" y="88410"/>
                      </a:cubicBezTo>
                      <a:cubicBezTo>
                        <a:pt x="90005" y="80632"/>
                        <a:pt x="81507" y="73647"/>
                        <a:pt x="81507" y="73647"/>
                      </a:cubicBezTo>
                      <a:cubicBezTo>
                        <a:pt x="82011" y="72639"/>
                        <a:pt x="81003" y="71630"/>
                        <a:pt x="81003" y="71630"/>
                      </a:cubicBezTo>
                      <a:cubicBezTo>
                        <a:pt x="81219" y="69686"/>
                        <a:pt x="85036" y="67310"/>
                        <a:pt x="85036" y="67310"/>
                      </a:cubicBezTo>
                      <a:cubicBezTo>
                        <a:pt x="88996" y="66445"/>
                        <a:pt x="85108" y="64789"/>
                        <a:pt x="85108" y="64789"/>
                      </a:cubicBezTo>
                      <a:cubicBezTo>
                        <a:pt x="88636" y="64933"/>
                        <a:pt x="86332" y="62917"/>
                        <a:pt x="86332" y="62917"/>
                      </a:cubicBezTo>
                      <a:cubicBezTo>
                        <a:pt x="90005" y="62557"/>
                        <a:pt x="88924" y="58884"/>
                        <a:pt x="88924" y="58884"/>
                      </a:cubicBezTo>
                      <a:cubicBezTo>
                        <a:pt x="91373" y="60252"/>
                        <a:pt x="90797" y="55787"/>
                        <a:pt x="90797" y="55787"/>
                      </a:cubicBezTo>
                      <a:cubicBezTo>
                        <a:pt x="92237" y="53555"/>
                        <a:pt x="89500" y="50098"/>
                        <a:pt x="89500" y="50098"/>
                      </a:cubicBezTo>
                      <a:close/>
                      <a:moveTo>
                        <a:pt x="9060" y="55859"/>
                      </a:moveTo>
                      <a:cubicBezTo>
                        <a:pt x="7764" y="56291"/>
                        <a:pt x="8340" y="58164"/>
                        <a:pt x="8340" y="58164"/>
                      </a:cubicBezTo>
                      <a:cubicBezTo>
                        <a:pt x="7188" y="57948"/>
                        <a:pt x="6828" y="58812"/>
                        <a:pt x="6828" y="58812"/>
                      </a:cubicBezTo>
                      <a:cubicBezTo>
                        <a:pt x="4740" y="58308"/>
                        <a:pt x="5388" y="56219"/>
                        <a:pt x="5388" y="56219"/>
                      </a:cubicBezTo>
                      <a:cubicBezTo>
                        <a:pt x="6396" y="49882"/>
                        <a:pt x="11221" y="50098"/>
                        <a:pt x="11221" y="50098"/>
                      </a:cubicBezTo>
                      <a:cubicBezTo>
                        <a:pt x="10573" y="51178"/>
                        <a:pt x="10645" y="52691"/>
                        <a:pt x="10645" y="52691"/>
                      </a:cubicBezTo>
                      <a:cubicBezTo>
                        <a:pt x="8628" y="52979"/>
                        <a:pt x="8989" y="55859"/>
                        <a:pt x="8989" y="55859"/>
                      </a:cubicBezTo>
                      <a:close/>
                      <a:moveTo>
                        <a:pt x="13237" y="85025"/>
                      </a:moveTo>
                      <a:cubicBezTo>
                        <a:pt x="8700" y="83585"/>
                        <a:pt x="10501" y="76815"/>
                        <a:pt x="10501" y="76815"/>
                      </a:cubicBezTo>
                      <a:cubicBezTo>
                        <a:pt x="12229" y="77103"/>
                        <a:pt x="13669" y="80920"/>
                        <a:pt x="13669" y="80920"/>
                      </a:cubicBezTo>
                      <a:lnTo>
                        <a:pt x="13309" y="85025"/>
                      </a:lnTo>
                      <a:close/>
                      <a:moveTo>
                        <a:pt x="51405" y="25901"/>
                      </a:moveTo>
                      <a:cubicBezTo>
                        <a:pt x="51405" y="25901"/>
                        <a:pt x="51837" y="25757"/>
                        <a:pt x="52413" y="25757"/>
                      </a:cubicBezTo>
                      <a:cubicBezTo>
                        <a:pt x="52413" y="25901"/>
                        <a:pt x="52341" y="26045"/>
                        <a:pt x="52341" y="26189"/>
                      </a:cubicBezTo>
                      <a:cubicBezTo>
                        <a:pt x="52341" y="27054"/>
                        <a:pt x="53061" y="27774"/>
                        <a:pt x="53997" y="27774"/>
                      </a:cubicBezTo>
                      <a:cubicBezTo>
                        <a:pt x="54934" y="27774"/>
                        <a:pt x="55654" y="27054"/>
                        <a:pt x="55654" y="26189"/>
                      </a:cubicBezTo>
                      <a:cubicBezTo>
                        <a:pt x="55654" y="26117"/>
                        <a:pt x="55654" y="25973"/>
                        <a:pt x="55654" y="25829"/>
                      </a:cubicBezTo>
                      <a:cubicBezTo>
                        <a:pt x="55798" y="25829"/>
                        <a:pt x="59326" y="27198"/>
                        <a:pt x="57454" y="31590"/>
                      </a:cubicBezTo>
                      <a:cubicBezTo>
                        <a:pt x="57454" y="31590"/>
                        <a:pt x="55870" y="33895"/>
                        <a:pt x="53637" y="34471"/>
                      </a:cubicBezTo>
                      <a:cubicBezTo>
                        <a:pt x="53637" y="34471"/>
                        <a:pt x="53853" y="32022"/>
                        <a:pt x="51261" y="32455"/>
                      </a:cubicBezTo>
                      <a:cubicBezTo>
                        <a:pt x="51261" y="32455"/>
                        <a:pt x="51621" y="28998"/>
                        <a:pt x="50469" y="28782"/>
                      </a:cubicBezTo>
                      <a:cubicBezTo>
                        <a:pt x="50469" y="28782"/>
                        <a:pt x="49893" y="27342"/>
                        <a:pt x="51477" y="25901"/>
                      </a:cubicBezTo>
                      <a:close/>
                      <a:moveTo>
                        <a:pt x="35346" y="25829"/>
                      </a:moveTo>
                      <a:cubicBezTo>
                        <a:pt x="35346" y="25829"/>
                        <a:pt x="35346" y="26045"/>
                        <a:pt x="35346" y="26189"/>
                      </a:cubicBezTo>
                      <a:cubicBezTo>
                        <a:pt x="35346" y="27054"/>
                        <a:pt x="36138" y="27774"/>
                        <a:pt x="37002" y="27774"/>
                      </a:cubicBezTo>
                      <a:cubicBezTo>
                        <a:pt x="37866" y="27774"/>
                        <a:pt x="38658" y="27054"/>
                        <a:pt x="38658" y="26189"/>
                      </a:cubicBezTo>
                      <a:cubicBezTo>
                        <a:pt x="38658" y="26045"/>
                        <a:pt x="38658" y="25901"/>
                        <a:pt x="38586" y="25757"/>
                      </a:cubicBezTo>
                      <a:cubicBezTo>
                        <a:pt x="39090" y="25757"/>
                        <a:pt x="39595" y="25901"/>
                        <a:pt x="39595" y="25901"/>
                      </a:cubicBezTo>
                      <a:cubicBezTo>
                        <a:pt x="41251" y="27342"/>
                        <a:pt x="40675" y="28782"/>
                        <a:pt x="40675" y="28782"/>
                      </a:cubicBezTo>
                      <a:cubicBezTo>
                        <a:pt x="39523" y="28998"/>
                        <a:pt x="39811" y="32455"/>
                        <a:pt x="39811" y="32455"/>
                      </a:cubicBezTo>
                      <a:cubicBezTo>
                        <a:pt x="37146" y="32022"/>
                        <a:pt x="37362" y="34471"/>
                        <a:pt x="37362" y="34471"/>
                      </a:cubicBezTo>
                      <a:cubicBezTo>
                        <a:pt x="35202" y="33895"/>
                        <a:pt x="33545" y="31590"/>
                        <a:pt x="33545" y="31590"/>
                      </a:cubicBezTo>
                      <a:cubicBezTo>
                        <a:pt x="31673" y="27198"/>
                        <a:pt x="35202" y="25901"/>
                        <a:pt x="35346" y="25829"/>
                      </a:cubicBezTo>
                      <a:close/>
                      <a:moveTo>
                        <a:pt x="22815" y="123624"/>
                      </a:moveTo>
                      <a:lnTo>
                        <a:pt x="22599" y="121248"/>
                      </a:lnTo>
                      <a:cubicBezTo>
                        <a:pt x="23175" y="121464"/>
                        <a:pt x="27136" y="120816"/>
                        <a:pt x="27136" y="120816"/>
                      </a:cubicBezTo>
                      <a:cubicBezTo>
                        <a:pt x="28720" y="122112"/>
                        <a:pt x="30521" y="121680"/>
                        <a:pt x="30521" y="121680"/>
                      </a:cubicBezTo>
                      <a:cubicBezTo>
                        <a:pt x="26272" y="125857"/>
                        <a:pt x="22815" y="123624"/>
                        <a:pt x="22815" y="123624"/>
                      </a:cubicBezTo>
                      <a:close/>
                      <a:moveTo>
                        <a:pt x="40315" y="129098"/>
                      </a:moveTo>
                      <a:cubicBezTo>
                        <a:pt x="40315" y="129098"/>
                        <a:pt x="39666" y="124705"/>
                        <a:pt x="33473" y="124561"/>
                      </a:cubicBezTo>
                      <a:lnTo>
                        <a:pt x="35778" y="121320"/>
                      </a:lnTo>
                      <a:cubicBezTo>
                        <a:pt x="35778" y="121320"/>
                        <a:pt x="43483" y="121968"/>
                        <a:pt x="40315" y="129098"/>
                      </a:cubicBezTo>
                      <a:close/>
                      <a:moveTo>
                        <a:pt x="50613" y="129098"/>
                      </a:moveTo>
                      <a:cubicBezTo>
                        <a:pt x="47372" y="121968"/>
                        <a:pt x="55150" y="121320"/>
                        <a:pt x="55150" y="121320"/>
                      </a:cubicBezTo>
                      <a:lnTo>
                        <a:pt x="57526" y="124561"/>
                      </a:lnTo>
                      <a:cubicBezTo>
                        <a:pt x="51333" y="124705"/>
                        <a:pt x="50685" y="129098"/>
                        <a:pt x="50685" y="129098"/>
                      </a:cubicBezTo>
                      <a:close/>
                      <a:moveTo>
                        <a:pt x="68040" y="123624"/>
                      </a:moveTo>
                      <a:cubicBezTo>
                        <a:pt x="68040" y="123624"/>
                        <a:pt x="64655" y="125929"/>
                        <a:pt x="60407" y="121680"/>
                      </a:cubicBezTo>
                      <a:cubicBezTo>
                        <a:pt x="60407" y="121680"/>
                        <a:pt x="62207" y="122184"/>
                        <a:pt x="63791" y="120816"/>
                      </a:cubicBezTo>
                      <a:cubicBezTo>
                        <a:pt x="63791" y="120816"/>
                        <a:pt x="67752" y="121392"/>
                        <a:pt x="68328" y="121248"/>
                      </a:cubicBezTo>
                      <a:lnTo>
                        <a:pt x="68112" y="123624"/>
                      </a:lnTo>
                      <a:close/>
                      <a:moveTo>
                        <a:pt x="69192" y="101156"/>
                      </a:moveTo>
                      <a:cubicBezTo>
                        <a:pt x="63503" y="106845"/>
                        <a:pt x="65160" y="108718"/>
                        <a:pt x="65160" y="108718"/>
                      </a:cubicBezTo>
                      <a:cubicBezTo>
                        <a:pt x="63143" y="108718"/>
                        <a:pt x="62783" y="110374"/>
                        <a:pt x="62783" y="110374"/>
                      </a:cubicBezTo>
                      <a:cubicBezTo>
                        <a:pt x="61631" y="109870"/>
                        <a:pt x="60335" y="111382"/>
                        <a:pt x="60335" y="111382"/>
                      </a:cubicBezTo>
                      <a:cubicBezTo>
                        <a:pt x="57958" y="112606"/>
                        <a:pt x="54502" y="111958"/>
                        <a:pt x="54502" y="111958"/>
                      </a:cubicBezTo>
                      <a:cubicBezTo>
                        <a:pt x="50973" y="109870"/>
                        <a:pt x="48236" y="110734"/>
                        <a:pt x="47228" y="111166"/>
                      </a:cubicBezTo>
                      <a:lnTo>
                        <a:pt x="45428" y="111310"/>
                      </a:lnTo>
                      <a:lnTo>
                        <a:pt x="43555" y="111166"/>
                      </a:lnTo>
                      <a:cubicBezTo>
                        <a:pt x="42547" y="110734"/>
                        <a:pt x="39811" y="109870"/>
                        <a:pt x="36354" y="111958"/>
                      </a:cubicBezTo>
                      <a:cubicBezTo>
                        <a:pt x="36354" y="111958"/>
                        <a:pt x="32825" y="112534"/>
                        <a:pt x="30449" y="111382"/>
                      </a:cubicBezTo>
                      <a:cubicBezTo>
                        <a:pt x="30449" y="111382"/>
                        <a:pt x="29152" y="109870"/>
                        <a:pt x="28000" y="110374"/>
                      </a:cubicBezTo>
                      <a:cubicBezTo>
                        <a:pt x="28000" y="110374"/>
                        <a:pt x="27568" y="108718"/>
                        <a:pt x="25696" y="108718"/>
                      </a:cubicBezTo>
                      <a:cubicBezTo>
                        <a:pt x="25696" y="108718"/>
                        <a:pt x="27352" y="106773"/>
                        <a:pt x="21663" y="101156"/>
                      </a:cubicBezTo>
                      <a:cubicBezTo>
                        <a:pt x="21663" y="101156"/>
                        <a:pt x="19431" y="99068"/>
                        <a:pt x="21159" y="95755"/>
                      </a:cubicBezTo>
                      <a:cubicBezTo>
                        <a:pt x="21519" y="95971"/>
                        <a:pt x="21951" y="96115"/>
                        <a:pt x="22311" y="96115"/>
                      </a:cubicBezTo>
                      <a:cubicBezTo>
                        <a:pt x="23463" y="96115"/>
                        <a:pt x="24399" y="95251"/>
                        <a:pt x="24399" y="94171"/>
                      </a:cubicBezTo>
                      <a:cubicBezTo>
                        <a:pt x="24399" y="93379"/>
                        <a:pt x="23896" y="92658"/>
                        <a:pt x="23175" y="92370"/>
                      </a:cubicBezTo>
                      <a:cubicBezTo>
                        <a:pt x="23319" y="92010"/>
                        <a:pt x="23823" y="90786"/>
                        <a:pt x="22959" y="88338"/>
                      </a:cubicBezTo>
                      <a:cubicBezTo>
                        <a:pt x="22959" y="88338"/>
                        <a:pt x="26848" y="85313"/>
                        <a:pt x="22671" y="79552"/>
                      </a:cubicBezTo>
                      <a:cubicBezTo>
                        <a:pt x="22671" y="79552"/>
                        <a:pt x="19719" y="76167"/>
                        <a:pt x="21015" y="73719"/>
                      </a:cubicBezTo>
                      <a:cubicBezTo>
                        <a:pt x="21231" y="73791"/>
                        <a:pt x="21519" y="73863"/>
                        <a:pt x="21807" y="73863"/>
                      </a:cubicBezTo>
                      <a:cubicBezTo>
                        <a:pt x="22815" y="73863"/>
                        <a:pt x="23680" y="73071"/>
                        <a:pt x="23680" y="72134"/>
                      </a:cubicBezTo>
                      <a:cubicBezTo>
                        <a:pt x="23680" y="71198"/>
                        <a:pt x="22815" y="70406"/>
                        <a:pt x="21807" y="70406"/>
                      </a:cubicBezTo>
                      <a:cubicBezTo>
                        <a:pt x="21735" y="70406"/>
                        <a:pt x="21663" y="70406"/>
                        <a:pt x="21591" y="70406"/>
                      </a:cubicBezTo>
                      <a:cubicBezTo>
                        <a:pt x="21879" y="69830"/>
                        <a:pt x="24399" y="65509"/>
                        <a:pt x="21735" y="61404"/>
                      </a:cubicBezTo>
                      <a:cubicBezTo>
                        <a:pt x="21735" y="61404"/>
                        <a:pt x="19647" y="58020"/>
                        <a:pt x="21447" y="55643"/>
                      </a:cubicBezTo>
                      <a:cubicBezTo>
                        <a:pt x="21663" y="56363"/>
                        <a:pt x="22383" y="56939"/>
                        <a:pt x="23247" y="56939"/>
                      </a:cubicBezTo>
                      <a:cubicBezTo>
                        <a:pt x="24256" y="56939"/>
                        <a:pt x="25120" y="56147"/>
                        <a:pt x="25120" y="55211"/>
                      </a:cubicBezTo>
                      <a:cubicBezTo>
                        <a:pt x="25120" y="54707"/>
                        <a:pt x="24832" y="54203"/>
                        <a:pt x="24472" y="53915"/>
                      </a:cubicBezTo>
                      <a:cubicBezTo>
                        <a:pt x="24616" y="53555"/>
                        <a:pt x="25264" y="52330"/>
                        <a:pt x="25120" y="50818"/>
                      </a:cubicBezTo>
                      <a:cubicBezTo>
                        <a:pt x="25120" y="50818"/>
                        <a:pt x="28360" y="50962"/>
                        <a:pt x="31961" y="44481"/>
                      </a:cubicBezTo>
                      <a:cubicBezTo>
                        <a:pt x="31961" y="44481"/>
                        <a:pt x="33617" y="40088"/>
                        <a:pt x="40675" y="40520"/>
                      </a:cubicBezTo>
                      <a:cubicBezTo>
                        <a:pt x="40819" y="41673"/>
                        <a:pt x="41827" y="42609"/>
                        <a:pt x="43051" y="42609"/>
                      </a:cubicBezTo>
                      <a:cubicBezTo>
                        <a:pt x="44419" y="42609"/>
                        <a:pt x="45500" y="41600"/>
                        <a:pt x="45500" y="40304"/>
                      </a:cubicBezTo>
                      <a:cubicBezTo>
                        <a:pt x="45500" y="40232"/>
                        <a:pt x="45500" y="40160"/>
                        <a:pt x="45500" y="40088"/>
                      </a:cubicBezTo>
                      <a:lnTo>
                        <a:pt x="45644" y="40088"/>
                      </a:lnTo>
                      <a:cubicBezTo>
                        <a:pt x="45644" y="40088"/>
                        <a:pt x="45644" y="40232"/>
                        <a:pt x="45644" y="40304"/>
                      </a:cubicBezTo>
                      <a:cubicBezTo>
                        <a:pt x="45644" y="41600"/>
                        <a:pt x="46724" y="42609"/>
                        <a:pt x="48092" y="42609"/>
                      </a:cubicBezTo>
                      <a:cubicBezTo>
                        <a:pt x="49388" y="42609"/>
                        <a:pt x="50397" y="41673"/>
                        <a:pt x="50469" y="40520"/>
                      </a:cubicBezTo>
                      <a:cubicBezTo>
                        <a:pt x="57526" y="40088"/>
                        <a:pt x="59182" y="44481"/>
                        <a:pt x="59182" y="44481"/>
                      </a:cubicBezTo>
                      <a:cubicBezTo>
                        <a:pt x="62783" y="50962"/>
                        <a:pt x="66024" y="50818"/>
                        <a:pt x="66024" y="50818"/>
                      </a:cubicBezTo>
                      <a:cubicBezTo>
                        <a:pt x="65808" y="52403"/>
                        <a:pt x="66456" y="53555"/>
                        <a:pt x="66672" y="53915"/>
                      </a:cubicBezTo>
                      <a:cubicBezTo>
                        <a:pt x="66312" y="54203"/>
                        <a:pt x="66024" y="54635"/>
                        <a:pt x="66024" y="55211"/>
                      </a:cubicBezTo>
                      <a:cubicBezTo>
                        <a:pt x="66024" y="56147"/>
                        <a:pt x="66888" y="56939"/>
                        <a:pt x="67824" y="56939"/>
                      </a:cubicBezTo>
                      <a:cubicBezTo>
                        <a:pt x="68688" y="56939"/>
                        <a:pt x="69408" y="56363"/>
                        <a:pt x="69624" y="55643"/>
                      </a:cubicBezTo>
                      <a:cubicBezTo>
                        <a:pt x="71353" y="58020"/>
                        <a:pt x="69336" y="61404"/>
                        <a:pt x="69336" y="61404"/>
                      </a:cubicBezTo>
                      <a:cubicBezTo>
                        <a:pt x="66672" y="65509"/>
                        <a:pt x="69120" y="69830"/>
                        <a:pt x="69480" y="70406"/>
                      </a:cubicBezTo>
                      <a:cubicBezTo>
                        <a:pt x="69408" y="70406"/>
                        <a:pt x="69336" y="70406"/>
                        <a:pt x="69192" y="70406"/>
                      </a:cubicBezTo>
                      <a:cubicBezTo>
                        <a:pt x="68184" y="70406"/>
                        <a:pt x="67392" y="71198"/>
                        <a:pt x="67392" y="72134"/>
                      </a:cubicBezTo>
                      <a:cubicBezTo>
                        <a:pt x="67392" y="73071"/>
                        <a:pt x="68184" y="73863"/>
                        <a:pt x="69192" y="73863"/>
                      </a:cubicBezTo>
                      <a:cubicBezTo>
                        <a:pt x="69480" y="73863"/>
                        <a:pt x="69769" y="73863"/>
                        <a:pt x="69985" y="73719"/>
                      </a:cubicBezTo>
                      <a:cubicBezTo>
                        <a:pt x="71281" y="76167"/>
                        <a:pt x="68328" y="79552"/>
                        <a:pt x="68328" y="79552"/>
                      </a:cubicBezTo>
                      <a:cubicBezTo>
                        <a:pt x="64151" y="85313"/>
                        <a:pt x="68040" y="88338"/>
                        <a:pt x="68040" y="88338"/>
                      </a:cubicBezTo>
                      <a:cubicBezTo>
                        <a:pt x="67104" y="90714"/>
                        <a:pt x="67608" y="92010"/>
                        <a:pt x="67752" y="92370"/>
                      </a:cubicBezTo>
                      <a:cubicBezTo>
                        <a:pt x="67032" y="92658"/>
                        <a:pt x="66528" y="93379"/>
                        <a:pt x="66528" y="94171"/>
                      </a:cubicBezTo>
                      <a:cubicBezTo>
                        <a:pt x="66528" y="95251"/>
                        <a:pt x="67464" y="96115"/>
                        <a:pt x="68616" y="96115"/>
                      </a:cubicBezTo>
                      <a:cubicBezTo>
                        <a:pt x="69048" y="96115"/>
                        <a:pt x="69408" y="95971"/>
                        <a:pt x="69769" y="95755"/>
                      </a:cubicBezTo>
                      <a:cubicBezTo>
                        <a:pt x="71497" y="98996"/>
                        <a:pt x="69336" y="101156"/>
                        <a:pt x="69336" y="101156"/>
                      </a:cubicBezTo>
                      <a:close/>
                      <a:moveTo>
                        <a:pt x="77618" y="85025"/>
                      </a:moveTo>
                      <a:lnTo>
                        <a:pt x="77258" y="80920"/>
                      </a:lnTo>
                      <a:cubicBezTo>
                        <a:pt x="77258" y="80920"/>
                        <a:pt x="78698" y="77103"/>
                        <a:pt x="80427" y="76815"/>
                      </a:cubicBezTo>
                      <a:cubicBezTo>
                        <a:pt x="80427" y="76815"/>
                        <a:pt x="82227" y="83585"/>
                        <a:pt x="77690" y="85025"/>
                      </a:cubicBezTo>
                      <a:close/>
                      <a:moveTo>
                        <a:pt x="84099" y="58812"/>
                      </a:moveTo>
                      <a:cubicBezTo>
                        <a:pt x="84099" y="58812"/>
                        <a:pt x="83739" y="58020"/>
                        <a:pt x="82587" y="58164"/>
                      </a:cubicBezTo>
                      <a:cubicBezTo>
                        <a:pt x="82587" y="58164"/>
                        <a:pt x="83163" y="56291"/>
                        <a:pt x="81795" y="55859"/>
                      </a:cubicBezTo>
                      <a:cubicBezTo>
                        <a:pt x="81795" y="55859"/>
                        <a:pt x="82227" y="52979"/>
                        <a:pt x="80210" y="52691"/>
                      </a:cubicBezTo>
                      <a:cubicBezTo>
                        <a:pt x="80210" y="52691"/>
                        <a:pt x="80210" y="51178"/>
                        <a:pt x="79634" y="50098"/>
                      </a:cubicBezTo>
                      <a:cubicBezTo>
                        <a:pt x="79634" y="50098"/>
                        <a:pt x="84459" y="49882"/>
                        <a:pt x="85468" y="56219"/>
                      </a:cubicBezTo>
                      <a:cubicBezTo>
                        <a:pt x="85468" y="56219"/>
                        <a:pt x="86116" y="58308"/>
                        <a:pt x="84099" y="58812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1" name="Graphic 6">
                <a:extLst>
                  <a:ext uri="{FF2B5EF4-FFF2-40B4-BE49-F238E27FC236}">
                    <a16:creationId xmlns:a16="http://schemas.microsoft.com/office/drawing/2014/main" id="{872047E5-247A-F45F-A238-548B7203BC30}"/>
                  </a:ext>
                </a:extLst>
              </p:cNvPr>
              <p:cNvGrpSpPr/>
              <p:nvPr/>
            </p:nvGrpSpPr>
            <p:grpSpPr>
              <a:xfrm>
                <a:off x="2917876" y="3417663"/>
                <a:ext cx="252784" cy="73191"/>
                <a:chOff x="2917876" y="3417663"/>
                <a:chExt cx="252784" cy="73191"/>
              </a:xfrm>
              <a:noFill/>
            </p:grpSpPr>
            <p:sp>
              <p:nvSpPr>
                <p:cNvPr id="1109" name="Freeform: Shape 1108">
                  <a:extLst>
                    <a:ext uri="{FF2B5EF4-FFF2-40B4-BE49-F238E27FC236}">
                      <a16:creationId xmlns:a16="http://schemas.microsoft.com/office/drawing/2014/main" id="{5E747788-6D58-E023-1C9B-FD22D2291556}"/>
                    </a:ext>
                  </a:extLst>
                </p:cNvPr>
                <p:cNvSpPr/>
                <p:nvPr/>
              </p:nvSpPr>
              <p:spPr>
                <a:xfrm>
                  <a:off x="2917876" y="3417663"/>
                  <a:ext cx="47572" cy="73191"/>
                </a:xfrm>
                <a:custGeom>
                  <a:avLst/>
                  <a:gdLst>
                    <a:gd name="connsiteX0" fmla="*/ 46399 w 47572"/>
                    <a:gd name="connsiteY0" fmla="*/ 26099 h 73191"/>
                    <a:gd name="connsiteX1" fmla="*/ 44815 w 47572"/>
                    <a:gd name="connsiteY1" fmla="*/ 24587 h 73191"/>
                    <a:gd name="connsiteX2" fmla="*/ 44815 w 47572"/>
                    <a:gd name="connsiteY2" fmla="*/ 24299 h 73191"/>
                    <a:gd name="connsiteX3" fmla="*/ 44527 w 47572"/>
                    <a:gd name="connsiteY3" fmla="*/ 23219 h 73191"/>
                    <a:gd name="connsiteX4" fmla="*/ 43878 w 47572"/>
                    <a:gd name="connsiteY4" fmla="*/ 22570 h 73191"/>
                    <a:gd name="connsiteX5" fmla="*/ 43374 w 47572"/>
                    <a:gd name="connsiteY5" fmla="*/ 21778 h 73191"/>
                    <a:gd name="connsiteX6" fmla="*/ 41862 w 47572"/>
                    <a:gd name="connsiteY6" fmla="*/ 21130 h 73191"/>
                    <a:gd name="connsiteX7" fmla="*/ 41070 w 47572"/>
                    <a:gd name="connsiteY7" fmla="*/ 21418 h 73191"/>
                    <a:gd name="connsiteX8" fmla="*/ 39269 w 47572"/>
                    <a:gd name="connsiteY8" fmla="*/ 22786 h 73191"/>
                    <a:gd name="connsiteX9" fmla="*/ 37325 w 47572"/>
                    <a:gd name="connsiteY9" fmla="*/ 20338 h 73191"/>
                    <a:gd name="connsiteX10" fmla="*/ 37541 w 47572"/>
                    <a:gd name="connsiteY10" fmla="*/ 19834 h 73191"/>
                    <a:gd name="connsiteX11" fmla="*/ 36749 w 47572"/>
                    <a:gd name="connsiteY11" fmla="*/ 18970 h 73191"/>
                    <a:gd name="connsiteX12" fmla="*/ 35885 w 47572"/>
                    <a:gd name="connsiteY12" fmla="*/ 19690 h 73191"/>
                    <a:gd name="connsiteX13" fmla="*/ 34300 w 47572"/>
                    <a:gd name="connsiteY13" fmla="*/ 17601 h 73191"/>
                    <a:gd name="connsiteX14" fmla="*/ 34877 w 47572"/>
                    <a:gd name="connsiteY14" fmla="*/ 17817 h 73191"/>
                    <a:gd name="connsiteX15" fmla="*/ 35813 w 47572"/>
                    <a:gd name="connsiteY15" fmla="*/ 16953 h 73191"/>
                    <a:gd name="connsiteX16" fmla="*/ 34877 w 47572"/>
                    <a:gd name="connsiteY16" fmla="*/ 16089 h 73191"/>
                    <a:gd name="connsiteX17" fmla="*/ 34877 w 47572"/>
                    <a:gd name="connsiteY17" fmla="*/ 15153 h 73191"/>
                    <a:gd name="connsiteX18" fmla="*/ 36461 w 47572"/>
                    <a:gd name="connsiteY18" fmla="*/ 15081 h 73191"/>
                    <a:gd name="connsiteX19" fmla="*/ 35237 w 47572"/>
                    <a:gd name="connsiteY19" fmla="*/ 13857 h 73191"/>
                    <a:gd name="connsiteX20" fmla="*/ 35885 w 47572"/>
                    <a:gd name="connsiteY20" fmla="*/ 13425 h 73191"/>
                    <a:gd name="connsiteX21" fmla="*/ 37685 w 47572"/>
                    <a:gd name="connsiteY21" fmla="*/ 12921 h 73191"/>
                    <a:gd name="connsiteX22" fmla="*/ 37613 w 47572"/>
                    <a:gd name="connsiteY22" fmla="*/ 12056 h 73191"/>
                    <a:gd name="connsiteX23" fmla="*/ 36677 w 47572"/>
                    <a:gd name="connsiteY23" fmla="*/ 11552 h 73191"/>
                    <a:gd name="connsiteX24" fmla="*/ 35453 w 47572"/>
                    <a:gd name="connsiteY24" fmla="*/ 11336 h 73191"/>
                    <a:gd name="connsiteX25" fmla="*/ 37253 w 47572"/>
                    <a:gd name="connsiteY25" fmla="*/ 9104 h 73191"/>
                    <a:gd name="connsiteX26" fmla="*/ 35885 w 47572"/>
                    <a:gd name="connsiteY26" fmla="*/ 8024 h 73191"/>
                    <a:gd name="connsiteX27" fmla="*/ 35165 w 47572"/>
                    <a:gd name="connsiteY27" fmla="*/ 8888 h 73191"/>
                    <a:gd name="connsiteX28" fmla="*/ 34805 w 47572"/>
                    <a:gd name="connsiteY28" fmla="*/ 9824 h 73191"/>
                    <a:gd name="connsiteX29" fmla="*/ 30844 w 47572"/>
                    <a:gd name="connsiteY29" fmla="*/ 9464 h 73191"/>
                    <a:gd name="connsiteX30" fmla="*/ 30556 w 47572"/>
                    <a:gd name="connsiteY30" fmla="*/ 9464 h 73191"/>
                    <a:gd name="connsiteX31" fmla="*/ 30700 w 47572"/>
                    <a:gd name="connsiteY31" fmla="*/ 9464 h 73191"/>
                    <a:gd name="connsiteX32" fmla="*/ 31780 w 47572"/>
                    <a:gd name="connsiteY32" fmla="*/ 8456 h 73191"/>
                    <a:gd name="connsiteX33" fmla="*/ 30772 w 47572"/>
                    <a:gd name="connsiteY33" fmla="*/ 7520 h 73191"/>
                    <a:gd name="connsiteX34" fmla="*/ 29764 w 47572"/>
                    <a:gd name="connsiteY34" fmla="*/ 8456 h 73191"/>
                    <a:gd name="connsiteX35" fmla="*/ 29764 w 47572"/>
                    <a:gd name="connsiteY35" fmla="*/ 8456 h 73191"/>
                    <a:gd name="connsiteX36" fmla="*/ 29476 w 47572"/>
                    <a:gd name="connsiteY36" fmla="*/ 8456 h 73191"/>
                    <a:gd name="connsiteX37" fmla="*/ 29260 w 47572"/>
                    <a:gd name="connsiteY37" fmla="*/ 7520 h 73191"/>
                    <a:gd name="connsiteX38" fmla="*/ 30700 w 47572"/>
                    <a:gd name="connsiteY38" fmla="*/ 5575 h 73191"/>
                    <a:gd name="connsiteX39" fmla="*/ 28467 w 47572"/>
                    <a:gd name="connsiteY39" fmla="*/ 3631 h 73191"/>
                    <a:gd name="connsiteX40" fmla="*/ 28539 w 47572"/>
                    <a:gd name="connsiteY40" fmla="*/ 1470 h 73191"/>
                    <a:gd name="connsiteX41" fmla="*/ 25875 w 47572"/>
                    <a:gd name="connsiteY41" fmla="*/ 1470 h 73191"/>
                    <a:gd name="connsiteX42" fmla="*/ 23714 w 47572"/>
                    <a:gd name="connsiteY42" fmla="*/ 30 h 73191"/>
                    <a:gd name="connsiteX43" fmla="*/ 21554 w 47572"/>
                    <a:gd name="connsiteY43" fmla="*/ 1470 h 73191"/>
                    <a:gd name="connsiteX44" fmla="*/ 18890 w 47572"/>
                    <a:gd name="connsiteY44" fmla="*/ 1470 h 73191"/>
                    <a:gd name="connsiteX45" fmla="*/ 18962 w 47572"/>
                    <a:gd name="connsiteY45" fmla="*/ 3703 h 73191"/>
                    <a:gd name="connsiteX46" fmla="*/ 16729 w 47572"/>
                    <a:gd name="connsiteY46" fmla="*/ 5647 h 73191"/>
                    <a:gd name="connsiteX47" fmla="*/ 18169 w 47572"/>
                    <a:gd name="connsiteY47" fmla="*/ 7592 h 73191"/>
                    <a:gd name="connsiteX48" fmla="*/ 17953 w 47572"/>
                    <a:gd name="connsiteY48" fmla="*/ 8528 h 73191"/>
                    <a:gd name="connsiteX49" fmla="*/ 17665 w 47572"/>
                    <a:gd name="connsiteY49" fmla="*/ 8672 h 73191"/>
                    <a:gd name="connsiteX50" fmla="*/ 17665 w 47572"/>
                    <a:gd name="connsiteY50" fmla="*/ 8672 h 73191"/>
                    <a:gd name="connsiteX51" fmla="*/ 16657 w 47572"/>
                    <a:gd name="connsiteY51" fmla="*/ 7663 h 73191"/>
                    <a:gd name="connsiteX52" fmla="*/ 15649 w 47572"/>
                    <a:gd name="connsiteY52" fmla="*/ 8600 h 73191"/>
                    <a:gd name="connsiteX53" fmla="*/ 16657 w 47572"/>
                    <a:gd name="connsiteY53" fmla="*/ 9608 h 73191"/>
                    <a:gd name="connsiteX54" fmla="*/ 16801 w 47572"/>
                    <a:gd name="connsiteY54" fmla="*/ 9608 h 73191"/>
                    <a:gd name="connsiteX55" fmla="*/ 16513 w 47572"/>
                    <a:gd name="connsiteY55" fmla="*/ 9608 h 73191"/>
                    <a:gd name="connsiteX56" fmla="*/ 12552 w 47572"/>
                    <a:gd name="connsiteY56" fmla="*/ 9968 h 73191"/>
                    <a:gd name="connsiteX57" fmla="*/ 12264 w 47572"/>
                    <a:gd name="connsiteY57" fmla="*/ 9032 h 73191"/>
                    <a:gd name="connsiteX58" fmla="*/ 11616 w 47572"/>
                    <a:gd name="connsiteY58" fmla="*/ 8168 h 73191"/>
                    <a:gd name="connsiteX59" fmla="*/ 10248 w 47572"/>
                    <a:gd name="connsiteY59" fmla="*/ 9248 h 73191"/>
                    <a:gd name="connsiteX60" fmla="*/ 12048 w 47572"/>
                    <a:gd name="connsiteY60" fmla="*/ 11480 h 73191"/>
                    <a:gd name="connsiteX61" fmla="*/ 10824 w 47572"/>
                    <a:gd name="connsiteY61" fmla="*/ 11696 h 73191"/>
                    <a:gd name="connsiteX62" fmla="*/ 9888 w 47572"/>
                    <a:gd name="connsiteY62" fmla="*/ 12200 h 73191"/>
                    <a:gd name="connsiteX63" fmla="*/ 9744 w 47572"/>
                    <a:gd name="connsiteY63" fmla="*/ 13065 h 73191"/>
                    <a:gd name="connsiteX64" fmla="*/ 11544 w 47572"/>
                    <a:gd name="connsiteY64" fmla="*/ 13569 h 73191"/>
                    <a:gd name="connsiteX65" fmla="*/ 12120 w 47572"/>
                    <a:gd name="connsiteY65" fmla="*/ 14001 h 73191"/>
                    <a:gd name="connsiteX66" fmla="*/ 10896 w 47572"/>
                    <a:gd name="connsiteY66" fmla="*/ 15225 h 73191"/>
                    <a:gd name="connsiteX67" fmla="*/ 12480 w 47572"/>
                    <a:gd name="connsiteY67" fmla="*/ 15297 h 73191"/>
                    <a:gd name="connsiteX68" fmla="*/ 12408 w 47572"/>
                    <a:gd name="connsiteY68" fmla="*/ 16233 h 73191"/>
                    <a:gd name="connsiteX69" fmla="*/ 11544 w 47572"/>
                    <a:gd name="connsiteY69" fmla="*/ 17097 h 73191"/>
                    <a:gd name="connsiteX70" fmla="*/ 12408 w 47572"/>
                    <a:gd name="connsiteY70" fmla="*/ 17962 h 73191"/>
                    <a:gd name="connsiteX71" fmla="*/ 12984 w 47572"/>
                    <a:gd name="connsiteY71" fmla="*/ 17746 h 73191"/>
                    <a:gd name="connsiteX72" fmla="*/ 11400 w 47572"/>
                    <a:gd name="connsiteY72" fmla="*/ 19834 h 73191"/>
                    <a:gd name="connsiteX73" fmla="*/ 10536 w 47572"/>
                    <a:gd name="connsiteY73" fmla="*/ 19114 h 73191"/>
                    <a:gd name="connsiteX74" fmla="*/ 9672 w 47572"/>
                    <a:gd name="connsiteY74" fmla="*/ 19978 h 73191"/>
                    <a:gd name="connsiteX75" fmla="*/ 9888 w 47572"/>
                    <a:gd name="connsiteY75" fmla="*/ 20482 h 73191"/>
                    <a:gd name="connsiteX76" fmla="*/ 7943 w 47572"/>
                    <a:gd name="connsiteY76" fmla="*/ 22930 h 73191"/>
                    <a:gd name="connsiteX77" fmla="*/ 6143 w 47572"/>
                    <a:gd name="connsiteY77" fmla="*/ 21562 h 73191"/>
                    <a:gd name="connsiteX78" fmla="*/ 5351 w 47572"/>
                    <a:gd name="connsiteY78" fmla="*/ 21274 h 73191"/>
                    <a:gd name="connsiteX79" fmla="*/ 3910 w 47572"/>
                    <a:gd name="connsiteY79" fmla="*/ 21922 h 73191"/>
                    <a:gd name="connsiteX80" fmla="*/ 3407 w 47572"/>
                    <a:gd name="connsiteY80" fmla="*/ 22714 h 73191"/>
                    <a:gd name="connsiteX81" fmla="*/ 2830 w 47572"/>
                    <a:gd name="connsiteY81" fmla="*/ 23363 h 73191"/>
                    <a:gd name="connsiteX82" fmla="*/ 2470 w 47572"/>
                    <a:gd name="connsiteY82" fmla="*/ 24443 h 73191"/>
                    <a:gd name="connsiteX83" fmla="*/ 2470 w 47572"/>
                    <a:gd name="connsiteY83" fmla="*/ 24731 h 73191"/>
                    <a:gd name="connsiteX84" fmla="*/ 886 w 47572"/>
                    <a:gd name="connsiteY84" fmla="*/ 26243 h 73191"/>
                    <a:gd name="connsiteX85" fmla="*/ 238 w 47572"/>
                    <a:gd name="connsiteY85" fmla="*/ 29196 h 73191"/>
                    <a:gd name="connsiteX86" fmla="*/ 1246 w 47572"/>
                    <a:gd name="connsiteY86" fmla="*/ 30852 h 73191"/>
                    <a:gd name="connsiteX87" fmla="*/ 2614 w 47572"/>
                    <a:gd name="connsiteY87" fmla="*/ 32940 h 73191"/>
                    <a:gd name="connsiteX88" fmla="*/ 3262 w 47572"/>
                    <a:gd name="connsiteY88" fmla="*/ 33949 h 73191"/>
                    <a:gd name="connsiteX89" fmla="*/ 3262 w 47572"/>
                    <a:gd name="connsiteY89" fmla="*/ 35173 h 73191"/>
                    <a:gd name="connsiteX90" fmla="*/ 5351 w 47572"/>
                    <a:gd name="connsiteY90" fmla="*/ 37405 h 73191"/>
                    <a:gd name="connsiteX91" fmla="*/ 5063 w 47572"/>
                    <a:gd name="connsiteY91" fmla="*/ 38486 h 73191"/>
                    <a:gd name="connsiteX92" fmla="*/ 5711 w 47572"/>
                    <a:gd name="connsiteY92" fmla="*/ 46119 h 73191"/>
                    <a:gd name="connsiteX93" fmla="*/ 5927 w 47572"/>
                    <a:gd name="connsiteY93" fmla="*/ 47775 h 73191"/>
                    <a:gd name="connsiteX94" fmla="*/ 6719 w 47572"/>
                    <a:gd name="connsiteY94" fmla="*/ 48496 h 73191"/>
                    <a:gd name="connsiteX95" fmla="*/ 6791 w 47572"/>
                    <a:gd name="connsiteY95" fmla="*/ 52528 h 73191"/>
                    <a:gd name="connsiteX96" fmla="*/ 6215 w 47572"/>
                    <a:gd name="connsiteY96" fmla="*/ 54185 h 73191"/>
                    <a:gd name="connsiteX97" fmla="*/ 6431 w 47572"/>
                    <a:gd name="connsiteY97" fmla="*/ 55841 h 73191"/>
                    <a:gd name="connsiteX98" fmla="*/ 5783 w 47572"/>
                    <a:gd name="connsiteY98" fmla="*/ 56921 h 73191"/>
                    <a:gd name="connsiteX99" fmla="*/ 5927 w 47572"/>
                    <a:gd name="connsiteY99" fmla="*/ 58361 h 73191"/>
                    <a:gd name="connsiteX100" fmla="*/ 6575 w 47572"/>
                    <a:gd name="connsiteY100" fmla="*/ 59370 h 73191"/>
                    <a:gd name="connsiteX101" fmla="*/ 6935 w 47572"/>
                    <a:gd name="connsiteY101" fmla="*/ 60090 h 73191"/>
                    <a:gd name="connsiteX102" fmla="*/ 6791 w 47572"/>
                    <a:gd name="connsiteY102" fmla="*/ 60666 h 73191"/>
                    <a:gd name="connsiteX103" fmla="*/ 7871 w 47572"/>
                    <a:gd name="connsiteY103" fmla="*/ 61674 h 73191"/>
                    <a:gd name="connsiteX104" fmla="*/ 8952 w 47572"/>
                    <a:gd name="connsiteY104" fmla="*/ 60666 h 73191"/>
                    <a:gd name="connsiteX105" fmla="*/ 9528 w 47572"/>
                    <a:gd name="connsiteY105" fmla="*/ 62682 h 73191"/>
                    <a:gd name="connsiteX106" fmla="*/ 8519 w 47572"/>
                    <a:gd name="connsiteY106" fmla="*/ 63690 h 73191"/>
                    <a:gd name="connsiteX107" fmla="*/ 9528 w 47572"/>
                    <a:gd name="connsiteY107" fmla="*/ 64699 h 73191"/>
                    <a:gd name="connsiteX108" fmla="*/ 10176 w 47572"/>
                    <a:gd name="connsiteY108" fmla="*/ 64483 h 73191"/>
                    <a:gd name="connsiteX109" fmla="*/ 15361 w 47572"/>
                    <a:gd name="connsiteY109" fmla="*/ 66643 h 73191"/>
                    <a:gd name="connsiteX110" fmla="*/ 15505 w 47572"/>
                    <a:gd name="connsiteY110" fmla="*/ 67075 h 73191"/>
                    <a:gd name="connsiteX111" fmla="*/ 17017 w 47572"/>
                    <a:gd name="connsiteY111" fmla="*/ 67939 h 73191"/>
                    <a:gd name="connsiteX112" fmla="*/ 18169 w 47572"/>
                    <a:gd name="connsiteY112" fmla="*/ 66787 h 73191"/>
                    <a:gd name="connsiteX113" fmla="*/ 19682 w 47572"/>
                    <a:gd name="connsiteY113" fmla="*/ 68443 h 73191"/>
                    <a:gd name="connsiteX114" fmla="*/ 22130 w 47572"/>
                    <a:gd name="connsiteY114" fmla="*/ 72476 h 73191"/>
                    <a:gd name="connsiteX115" fmla="*/ 22130 w 47572"/>
                    <a:gd name="connsiteY115" fmla="*/ 72764 h 73191"/>
                    <a:gd name="connsiteX116" fmla="*/ 23930 w 47572"/>
                    <a:gd name="connsiteY116" fmla="*/ 73124 h 73191"/>
                    <a:gd name="connsiteX117" fmla="*/ 25659 w 47572"/>
                    <a:gd name="connsiteY117" fmla="*/ 72764 h 73191"/>
                    <a:gd name="connsiteX118" fmla="*/ 25659 w 47572"/>
                    <a:gd name="connsiteY118" fmla="*/ 72476 h 73191"/>
                    <a:gd name="connsiteX119" fmla="*/ 28107 w 47572"/>
                    <a:gd name="connsiteY119" fmla="*/ 68443 h 73191"/>
                    <a:gd name="connsiteX120" fmla="*/ 29692 w 47572"/>
                    <a:gd name="connsiteY120" fmla="*/ 66787 h 73191"/>
                    <a:gd name="connsiteX121" fmla="*/ 30844 w 47572"/>
                    <a:gd name="connsiteY121" fmla="*/ 67939 h 73191"/>
                    <a:gd name="connsiteX122" fmla="*/ 32284 w 47572"/>
                    <a:gd name="connsiteY122" fmla="*/ 67075 h 73191"/>
                    <a:gd name="connsiteX123" fmla="*/ 32428 w 47572"/>
                    <a:gd name="connsiteY123" fmla="*/ 66643 h 73191"/>
                    <a:gd name="connsiteX124" fmla="*/ 37613 w 47572"/>
                    <a:gd name="connsiteY124" fmla="*/ 64483 h 73191"/>
                    <a:gd name="connsiteX125" fmla="*/ 38189 w 47572"/>
                    <a:gd name="connsiteY125" fmla="*/ 64699 h 73191"/>
                    <a:gd name="connsiteX126" fmla="*/ 39198 w 47572"/>
                    <a:gd name="connsiteY126" fmla="*/ 63690 h 73191"/>
                    <a:gd name="connsiteX127" fmla="*/ 38189 w 47572"/>
                    <a:gd name="connsiteY127" fmla="*/ 62682 h 73191"/>
                    <a:gd name="connsiteX128" fmla="*/ 38766 w 47572"/>
                    <a:gd name="connsiteY128" fmla="*/ 60666 h 73191"/>
                    <a:gd name="connsiteX129" fmla="*/ 39846 w 47572"/>
                    <a:gd name="connsiteY129" fmla="*/ 61674 h 73191"/>
                    <a:gd name="connsiteX130" fmla="*/ 40926 w 47572"/>
                    <a:gd name="connsiteY130" fmla="*/ 60666 h 73191"/>
                    <a:gd name="connsiteX131" fmla="*/ 40710 w 47572"/>
                    <a:gd name="connsiteY131" fmla="*/ 60090 h 73191"/>
                    <a:gd name="connsiteX132" fmla="*/ 41142 w 47572"/>
                    <a:gd name="connsiteY132" fmla="*/ 59370 h 73191"/>
                    <a:gd name="connsiteX133" fmla="*/ 41718 w 47572"/>
                    <a:gd name="connsiteY133" fmla="*/ 58361 h 73191"/>
                    <a:gd name="connsiteX134" fmla="*/ 41862 w 47572"/>
                    <a:gd name="connsiteY134" fmla="*/ 56921 h 73191"/>
                    <a:gd name="connsiteX135" fmla="*/ 41214 w 47572"/>
                    <a:gd name="connsiteY135" fmla="*/ 55841 h 73191"/>
                    <a:gd name="connsiteX136" fmla="*/ 41502 w 47572"/>
                    <a:gd name="connsiteY136" fmla="*/ 54185 h 73191"/>
                    <a:gd name="connsiteX137" fmla="*/ 40854 w 47572"/>
                    <a:gd name="connsiteY137" fmla="*/ 52528 h 73191"/>
                    <a:gd name="connsiteX138" fmla="*/ 40926 w 47572"/>
                    <a:gd name="connsiteY138" fmla="*/ 48496 h 73191"/>
                    <a:gd name="connsiteX139" fmla="*/ 41646 w 47572"/>
                    <a:gd name="connsiteY139" fmla="*/ 47775 h 73191"/>
                    <a:gd name="connsiteX140" fmla="*/ 41862 w 47572"/>
                    <a:gd name="connsiteY140" fmla="*/ 46119 h 73191"/>
                    <a:gd name="connsiteX141" fmla="*/ 42510 w 47572"/>
                    <a:gd name="connsiteY141" fmla="*/ 38486 h 73191"/>
                    <a:gd name="connsiteX142" fmla="*/ 42222 w 47572"/>
                    <a:gd name="connsiteY142" fmla="*/ 37405 h 73191"/>
                    <a:gd name="connsiteX143" fmla="*/ 44311 w 47572"/>
                    <a:gd name="connsiteY143" fmla="*/ 35173 h 73191"/>
                    <a:gd name="connsiteX144" fmla="*/ 44383 w 47572"/>
                    <a:gd name="connsiteY144" fmla="*/ 33949 h 73191"/>
                    <a:gd name="connsiteX145" fmla="*/ 45031 w 47572"/>
                    <a:gd name="connsiteY145" fmla="*/ 32940 h 73191"/>
                    <a:gd name="connsiteX146" fmla="*/ 46399 w 47572"/>
                    <a:gd name="connsiteY146" fmla="*/ 30852 h 73191"/>
                    <a:gd name="connsiteX147" fmla="*/ 47335 w 47572"/>
                    <a:gd name="connsiteY147" fmla="*/ 29196 h 73191"/>
                    <a:gd name="connsiteX148" fmla="*/ 46687 w 47572"/>
                    <a:gd name="connsiteY148" fmla="*/ 26243 h 73191"/>
                    <a:gd name="connsiteX149" fmla="*/ 4631 w 47572"/>
                    <a:gd name="connsiteY149" fmla="*/ 29052 h 73191"/>
                    <a:gd name="connsiteX150" fmla="*/ 4271 w 47572"/>
                    <a:gd name="connsiteY150" fmla="*/ 30204 h 73191"/>
                    <a:gd name="connsiteX151" fmla="*/ 3478 w 47572"/>
                    <a:gd name="connsiteY151" fmla="*/ 30564 h 73191"/>
                    <a:gd name="connsiteX152" fmla="*/ 2758 w 47572"/>
                    <a:gd name="connsiteY152" fmla="*/ 29196 h 73191"/>
                    <a:gd name="connsiteX153" fmla="*/ 5783 w 47572"/>
                    <a:gd name="connsiteY153" fmla="*/ 26027 h 73191"/>
                    <a:gd name="connsiteX154" fmla="*/ 5495 w 47572"/>
                    <a:gd name="connsiteY154" fmla="*/ 27395 h 73191"/>
                    <a:gd name="connsiteX155" fmla="*/ 4631 w 47572"/>
                    <a:gd name="connsiteY155" fmla="*/ 29052 h 73191"/>
                    <a:gd name="connsiteX156" fmla="*/ 6791 w 47572"/>
                    <a:gd name="connsiteY156" fmla="*/ 44175 h 73191"/>
                    <a:gd name="connsiteX157" fmla="*/ 5351 w 47572"/>
                    <a:gd name="connsiteY157" fmla="*/ 39926 h 73191"/>
                    <a:gd name="connsiteX158" fmla="*/ 7007 w 47572"/>
                    <a:gd name="connsiteY158" fmla="*/ 42086 h 73191"/>
                    <a:gd name="connsiteX159" fmla="*/ 6791 w 47572"/>
                    <a:gd name="connsiteY159" fmla="*/ 44175 h 73191"/>
                    <a:gd name="connsiteX160" fmla="*/ 26595 w 47572"/>
                    <a:gd name="connsiteY160" fmla="*/ 13497 h 73191"/>
                    <a:gd name="connsiteX161" fmla="*/ 27099 w 47572"/>
                    <a:gd name="connsiteY161" fmla="*/ 13425 h 73191"/>
                    <a:gd name="connsiteX162" fmla="*/ 27099 w 47572"/>
                    <a:gd name="connsiteY162" fmla="*/ 13641 h 73191"/>
                    <a:gd name="connsiteX163" fmla="*/ 27963 w 47572"/>
                    <a:gd name="connsiteY163" fmla="*/ 14433 h 73191"/>
                    <a:gd name="connsiteX164" fmla="*/ 28828 w 47572"/>
                    <a:gd name="connsiteY164" fmla="*/ 13641 h 73191"/>
                    <a:gd name="connsiteX165" fmla="*/ 28828 w 47572"/>
                    <a:gd name="connsiteY165" fmla="*/ 13425 h 73191"/>
                    <a:gd name="connsiteX166" fmla="*/ 29764 w 47572"/>
                    <a:gd name="connsiteY166" fmla="*/ 16449 h 73191"/>
                    <a:gd name="connsiteX167" fmla="*/ 27819 w 47572"/>
                    <a:gd name="connsiteY167" fmla="*/ 17962 h 73191"/>
                    <a:gd name="connsiteX168" fmla="*/ 26523 w 47572"/>
                    <a:gd name="connsiteY168" fmla="*/ 16953 h 73191"/>
                    <a:gd name="connsiteX169" fmla="*/ 26091 w 47572"/>
                    <a:gd name="connsiteY169" fmla="*/ 15009 h 73191"/>
                    <a:gd name="connsiteX170" fmla="*/ 26595 w 47572"/>
                    <a:gd name="connsiteY170" fmla="*/ 13497 h 73191"/>
                    <a:gd name="connsiteX171" fmla="*/ 18313 w 47572"/>
                    <a:gd name="connsiteY171" fmla="*/ 13425 h 73191"/>
                    <a:gd name="connsiteX172" fmla="*/ 18313 w 47572"/>
                    <a:gd name="connsiteY172" fmla="*/ 13641 h 73191"/>
                    <a:gd name="connsiteX173" fmla="*/ 19178 w 47572"/>
                    <a:gd name="connsiteY173" fmla="*/ 14433 h 73191"/>
                    <a:gd name="connsiteX174" fmla="*/ 20042 w 47572"/>
                    <a:gd name="connsiteY174" fmla="*/ 13641 h 73191"/>
                    <a:gd name="connsiteX175" fmla="*/ 20042 w 47572"/>
                    <a:gd name="connsiteY175" fmla="*/ 13425 h 73191"/>
                    <a:gd name="connsiteX176" fmla="*/ 20546 w 47572"/>
                    <a:gd name="connsiteY176" fmla="*/ 13497 h 73191"/>
                    <a:gd name="connsiteX177" fmla="*/ 21122 w 47572"/>
                    <a:gd name="connsiteY177" fmla="*/ 15009 h 73191"/>
                    <a:gd name="connsiteX178" fmla="*/ 20690 w 47572"/>
                    <a:gd name="connsiteY178" fmla="*/ 16953 h 73191"/>
                    <a:gd name="connsiteX179" fmla="*/ 19466 w 47572"/>
                    <a:gd name="connsiteY179" fmla="*/ 17962 h 73191"/>
                    <a:gd name="connsiteX180" fmla="*/ 17521 w 47572"/>
                    <a:gd name="connsiteY180" fmla="*/ 16449 h 73191"/>
                    <a:gd name="connsiteX181" fmla="*/ 18457 w 47572"/>
                    <a:gd name="connsiteY181" fmla="*/ 13425 h 73191"/>
                    <a:gd name="connsiteX182" fmla="*/ 11832 w 47572"/>
                    <a:gd name="connsiteY182" fmla="*/ 64267 h 73191"/>
                    <a:gd name="connsiteX183" fmla="*/ 11688 w 47572"/>
                    <a:gd name="connsiteY183" fmla="*/ 63042 h 73191"/>
                    <a:gd name="connsiteX184" fmla="*/ 14065 w 47572"/>
                    <a:gd name="connsiteY184" fmla="*/ 62826 h 73191"/>
                    <a:gd name="connsiteX185" fmla="*/ 15793 w 47572"/>
                    <a:gd name="connsiteY185" fmla="*/ 63258 h 73191"/>
                    <a:gd name="connsiteX186" fmla="*/ 11832 w 47572"/>
                    <a:gd name="connsiteY186" fmla="*/ 64267 h 73191"/>
                    <a:gd name="connsiteX187" fmla="*/ 20906 w 47572"/>
                    <a:gd name="connsiteY187" fmla="*/ 67147 h 73191"/>
                    <a:gd name="connsiteX188" fmla="*/ 17305 w 47572"/>
                    <a:gd name="connsiteY188" fmla="*/ 64771 h 73191"/>
                    <a:gd name="connsiteX189" fmla="*/ 18529 w 47572"/>
                    <a:gd name="connsiteY189" fmla="*/ 63114 h 73191"/>
                    <a:gd name="connsiteX190" fmla="*/ 20906 w 47572"/>
                    <a:gd name="connsiteY190" fmla="*/ 67147 h 73191"/>
                    <a:gd name="connsiteX191" fmla="*/ 26163 w 47572"/>
                    <a:gd name="connsiteY191" fmla="*/ 67147 h 73191"/>
                    <a:gd name="connsiteX192" fmla="*/ 28539 w 47572"/>
                    <a:gd name="connsiteY192" fmla="*/ 63114 h 73191"/>
                    <a:gd name="connsiteX193" fmla="*/ 29764 w 47572"/>
                    <a:gd name="connsiteY193" fmla="*/ 64771 h 73191"/>
                    <a:gd name="connsiteX194" fmla="*/ 26163 w 47572"/>
                    <a:gd name="connsiteY194" fmla="*/ 67147 h 73191"/>
                    <a:gd name="connsiteX195" fmla="*/ 35309 w 47572"/>
                    <a:gd name="connsiteY195" fmla="*/ 64267 h 73191"/>
                    <a:gd name="connsiteX196" fmla="*/ 31276 w 47572"/>
                    <a:gd name="connsiteY196" fmla="*/ 63258 h 73191"/>
                    <a:gd name="connsiteX197" fmla="*/ 33076 w 47572"/>
                    <a:gd name="connsiteY197" fmla="*/ 62826 h 73191"/>
                    <a:gd name="connsiteX198" fmla="*/ 35453 w 47572"/>
                    <a:gd name="connsiteY198" fmla="*/ 63042 h 73191"/>
                    <a:gd name="connsiteX199" fmla="*/ 35309 w 47572"/>
                    <a:gd name="connsiteY199" fmla="*/ 64267 h 73191"/>
                    <a:gd name="connsiteX200" fmla="*/ 35885 w 47572"/>
                    <a:gd name="connsiteY200" fmla="*/ 52600 h 73191"/>
                    <a:gd name="connsiteX201" fmla="*/ 33797 w 47572"/>
                    <a:gd name="connsiteY201" fmla="*/ 56561 h 73191"/>
                    <a:gd name="connsiteX202" fmla="*/ 32572 w 47572"/>
                    <a:gd name="connsiteY202" fmla="*/ 57425 h 73191"/>
                    <a:gd name="connsiteX203" fmla="*/ 31348 w 47572"/>
                    <a:gd name="connsiteY203" fmla="*/ 57929 h 73191"/>
                    <a:gd name="connsiteX204" fmla="*/ 28323 w 47572"/>
                    <a:gd name="connsiteY204" fmla="*/ 58218 h 73191"/>
                    <a:gd name="connsiteX205" fmla="*/ 24579 w 47572"/>
                    <a:gd name="connsiteY205" fmla="*/ 57857 h 73191"/>
                    <a:gd name="connsiteX206" fmla="*/ 23643 w 47572"/>
                    <a:gd name="connsiteY206" fmla="*/ 57857 h 73191"/>
                    <a:gd name="connsiteX207" fmla="*/ 22634 w 47572"/>
                    <a:gd name="connsiteY207" fmla="*/ 57857 h 73191"/>
                    <a:gd name="connsiteX208" fmla="*/ 18890 w 47572"/>
                    <a:gd name="connsiteY208" fmla="*/ 58218 h 73191"/>
                    <a:gd name="connsiteX209" fmla="*/ 15865 w 47572"/>
                    <a:gd name="connsiteY209" fmla="*/ 57929 h 73191"/>
                    <a:gd name="connsiteX210" fmla="*/ 14569 w 47572"/>
                    <a:gd name="connsiteY210" fmla="*/ 57425 h 73191"/>
                    <a:gd name="connsiteX211" fmla="*/ 13345 w 47572"/>
                    <a:gd name="connsiteY211" fmla="*/ 56561 h 73191"/>
                    <a:gd name="connsiteX212" fmla="*/ 11256 w 47572"/>
                    <a:gd name="connsiteY212" fmla="*/ 52600 h 73191"/>
                    <a:gd name="connsiteX213" fmla="*/ 10968 w 47572"/>
                    <a:gd name="connsiteY213" fmla="*/ 49792 h 73191"/>
                    <a:gd name="connsiteX214" fmla="*/ 11544 w 47572"/>
                    <a:gd name="connsiteY214" fmla="*/ 50008 h 73191"/>
                    <a:gd name="connsiteX215" fmla="*/ 12624 w 47572"/>
                    <a:gd name="connsiteY215" fmla="*/ 48928 h 73191"/>
                    <a:gd name="connsiteX216" fmla="*/ 11976 w 47572"/>
                    <a:gd name="connsiteY216" fmla="*/ 47991 h 73191"/>
                    <a:gd name="connsiteX217" fmla="*/ 11832 w 47572"/>
                    <a:gd name="connsiteY217" fmla="*/ 45975 h 73191"/>
                    <a:gd name="connsiteX218" fmla="*/ 11688 w 47572"/>
                    <a:gd name="connsiteY218" fmla="*/ 41366 h 73191"/>
                    <a:gd name="connsiteX219" fmla="*/ 10824 w 47572"/>
                    <a:gd name="connsiteY219" fmla="*/ 38269 h 73191"/>
                    <a:gd name="connsiteX220" fmla="*/ 11256 w 47572"/>
                    <a:gd name="connsiteY220" fmla="*/ 38414 h 73191"/>
                    <a:gd name="connsiteX221" fmla="*/ 12192 w 47572"/>
                    <a:gd name="connsiteY221" fmla="*/ 37477 h 73191"/>
                    <a:gd name="connsiteX222" fmla="*/ 11256 w 47572"/>
                    <a:gd name="connsiteY222" fmla="*/ 36613 h 73191"/>
                    <a:gd name="connsiteX223" fmla="*/ 11112 w 47572"/>
                    <a:gd name="connsiteY223" fmla="*/ 36613 h 73191"/>
                    <a:gd name="connsiteX224" fmla="*/ 11184 w 47572"/>
                    <a:gd name="connsiteY224" fmla="*/ 31932 h 73191"/>
                    <a:gd name="connsiteX225" fmla="*/ 11040 w 47572"/>
                    <a:gd name="connsiteY225" fmla="*/ 28908 h 73191"/>
                    <a:gd name="connsiteX226" fmla="*/ 11976 w 47572"/>
                    <a:gd name="connsiteY226" fmla="*/ 29556 h 73191"/>
                    <a:gd name="connsiteX227" fmla="*/ 12984 w 47572"/>
                    <a:gd name="connsiteY227" fmla="*/ 28692 h 73191"/>
                    <a:gd name="connsiteX228" fmla="*/ 12624 w 47572"/>
                    <a:gd name="connsiteY228" fmla="*/ 27971 h 73191"/>
                    <a:gd name="connsiteX229" fmla="*/ 12984 w 47572"/>
                    <a:gd name="connsiteY229" fmla="*/ 26315 h 73191"/>
                    <a:gd name="connsiteX230" fmla="*/ 16513 w 47572"/>
                    <a:gd name="connsiteY230" fmla="*/ 23075 h 73191"/>
                    <a:gd name="connsiteX231" fmla="*/ 21050 w 47572"/>
                    <a:gd name="connsiteY231" fmla="*/ 20986 h 73191"/>
                    <a:gd name="connsiteX232" fmla="*/ 22346 w 47572"/>
                    <a:gd name="connsiteY232" fmla="*/ 22066 h 73191"/>
                    <a:gd name="connsiteX233" fmla="*/ 23570 w 47572"/>
                    <a:gd name="connsiteY233" fmla="*/ 20914 h 73191"/>
                    <a:gd name="connsiteX234" fmla="*/ 23570 w 47572"/>
                    <a:gd name="connsiteY234" fmla="*/ 20770 h 73191"/>
                    <a:gd name="connsiteX235" fmla="*/ 23570 w 47572"/>
                    <a:gd name="connsiteY235" fmla="*/ 20770 h 73191"/>
                    <a:gd name="connsiteX236" fmla="*/ 23570 w 47572"/>
                    <a:gd name="connsiteY236" fmla="*/ 20914 h 73191"/>
                    <a:gd name="connsiteX237" fmla="*/ 24795 w 47572"/>
                    <a:gd name="connsiteY237" fmla="*/ 22066 h 73191"/>
                    <a:gd name="connsiteX238" fmla="*/ 26091 w 47572"/>
                    <a:gd name="connsiteY238" fmla="*/ 20986 h 73191"/>
                    <a:gd name="connsiteX239" fmla="*/ 30556 w 47572"/>
                    <a:gd name="connsiteY239" fmla="*/ 23075 h 73191"/>
                    <a:gd name="connsiteX240" fmla="*/ 34084 w 47572"/>
                    <a:gd name="connsiteY240" fmla="*/ 26315 h 73191"/>
                    <a:gd name="connsiteX241" fmla="*/ 34445 w 47572"/>
                    <a:gd name="connsiteY241" fmla="*/ 27971 h 73191"/>
                    <a:gd name="connsiteX242" fmla="*/ 34084 w 47572"/>
                    <a:gd name="connsiteY242" fmla="*/ 28692 h 73191"/>
                    <a:gd name="connsiteX243" fmla="*/ 35021 w 47572"/>
                    <a:gd name="connsiteY243" fmla="*/ 29556 h 73191"/>
                    <a:gd name="connsiteX244" fmla="*/ 35957 w 47572"/>
                    <a:gd name="connsiteY244" fmla="*/ 28908 h 73191"/>
                    <a:gd name="connsiteX245" fmla="*/ 35813 w 47572"/>
                    <a:gd name="connsiteY245" fmla="*/ 31932 h 73191"/>
                    <a:gd name="connsiteX246" fmla="*/ 35957 w 47572"/>
                    <a:gd name="connsiteY246" fmla="*/ 36613 h 73191"/>
                    <a:gd name="connsiteX247" fmla="*/ 35813 w 47572"/>
                    <a:gd name="connsiteY247" fmla="*/ 36613 h 73191"/>
                    <a:gd name="connsiteX248" fmla="*/ 34805 w 47572"/>
                    <a:gd name="connsiteY248" fmla="*/ 37477 h 73191"/>
                    <a:gd name="connsiteX249" fmla="*/ 35813 w 47572"/>
                    <a:gd name="connsiteY249" fmla="*/ 38414 h 73191"/>
                    <a:gd name="connsiteX250" fmla="*/ 36245 w 47572"/>
                    <a:gd name="connsiteY250" fmla="*/ 38269 h 73191"/>
                    <a:gd name="connsiteX251" fmla="*/ 35381 w 47572"/>
                    <a:gd name="connsiteY251" fmla="*/ 41366 h 73191"/>
                    <a:gd name="connsiteX252" fmla="*/ 35237 w 47572"/>
                    <a:gd name="connsiteY252" fmla="*/ 45975 h 73191"/>
                    <a:gd name="connsiteX253" fmla="*/ 35093 w 47572"/>
                    <a:gd name="connsiteY253" fmla="*/ 47991 h 73191"/>
                    <a:gd name="connsiteX254" fmla="*/ 34445 w 47572"/>
                    <a:gd name="connsiteY254" fmla="*/ 48928 h 73191"/>
                    <a:gd name="connsiteX255" fmla="*/ 35525 w 47572"/>
                    <a:gd name="connsiteY255" fmla="*/ 50008 h 73191"/>
                    <a:gd name="connsiteX256" fmla="*/ 36173 w 47572"/>
                    <a:gd name="connsiteY256" fmla="*/ 49792 h 73191"/>
                    <a:gd name="connsiteX257" fmla="*/ 35885 w 47572"/>
                    <a:gd name="connsiteY257" fmla="*/ 52600 h 73191"/>
                    <a:gd name="connsiteX258" fmla="*/ 40278 w 47572"/>
                    <a:gd name="connsiteY258" fmla="*/ 44175 h 73191"/>
                    <a:gd name="connsiteX259" fmla="*/ 40062 w 47572"/>
                    <a:gd name="connsiteY259" fmla="*/ 42086 h 73191"/>
                    <a:gd name="connsiteX260" fmla="*/ 41718 w 47572"/>
                    <a:gd name="connsiteY260" fmla="*/ 39926 h 73191"/>
                    <a:gd name="connsiteX261" fmla="*/ 40278 w 47572"/>
                    <a:gd name="connsiteY261" fmla="*/ 44175 h 73191"/>
                    <a:gd name="connsiteX262" fmla="*/ 43662 w 47572"/>
                    <a:gd name="connsiteY262" fmla="*/ 30636 h 73191"/>
                    <a:gd name="connsiteX263" fmla="*/ 42870 w 47572"/>
                    <a:gd name="connsiteY263" fmla="*/ 30276 h 73191"/>
                    <a:gd name="connsiteX264" fmla="*/ 42510 w 47572"/>
                    <a:gd name="connsiteY264" fmla="*/ 29124 h 73191"/>
                    <a:gd name="connsiteX265" fmla="*/ 41646 w 47572"/>
                    <a:gd name="connsiteY265" fmla="*/ 27467 h 73191"/>
                    <a:gd name="connsiteX266" fmla="*/ 41358 w 47572"/>
                    <a:gd name="connsiteY266" fmla="*/ 26099 h 73191"/>
                    <a:gd name="connsiteX267" fmla="*/ 44383 w 47572"/>
                    <a:gd name="connsiteY267" fmla="*/ 29268 h 73191"/>
                    <a:gd name="connsiteX268" fmla="*/ 43662 w 47572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572" h="73191">
                      <a:moveTo>
                        <a:pt x="46399" y="26099"/>
                      </a:moveTo>
                      <a:cubicBezTo>
                        <a:pt x="46543" y="25451"/>
                        <a:pt x="44815" y="24587"/>
                        <a:pt x="44815" y="24587"/>
                      </a:cubicBezTo>
                      <a:lnTo>
                        <a:pt x="44815" y="24299"/>
                      </a:lnTo>
                      <a:cubicBezTo>
                        <a:pt x="45463" y="23219"/>
                        <a:pt x="44527" y="23219"/>
                        <a:pt x="44527" y="23219"/>
                      </a:cubicBezTo>
                      <a:cubicBezTo>
                        <a:pt x="44671" y="22714"/>
                        <a:pt x="43878" y="22570"/>
                        <a:pt x="43878" y="22570"/>
                      </a:cubicBezTo>
                      <a:cubicBezTo>
                        <a:pt x="44022" y="21562"/>
                        <a:pt x="43374" y="21778"/>
                        <a:pt x="43374" y="21778"/>
                      </a:cubicBezTo>
                      <a:cubicBezTo>
                        <a:pt x="43086" y="19330"/>
                        <a:pt x="41862" y="21130"/>
                        <a:pt x="41862" y="21130"/>
                      </a:cubicBezTo>
                      <a:cubicBezTo>
                        <a:pt x="41790" y="20194"/>
                        <a:pt x="41070" y="21418"/>
                        <a:pt x="41070" y="21418"/>
                      </a:cubicBezTo>
                      <a:cubicBezTo>
                        <a:pt x="40350" y="22498"/>
                        <a:pt x="39269" y="22786"/>
                        <a:pt x="39269" y="22786"/>
                      </a:cubicBezTo>
                      <a:cubicBezTo>
                        <a:pt x="38909" y="20410"/>
                        <a:pt x="37613" y="20338"/>
                        <a:pt x="37325" y="20338"/>
                      </a:cubicBezTo>
                      <a:cubicBezTo>
                        <a:pt x="37469" y="20194"/>
                        <a:pt x="37541" y="19978"/>
                        <a:pt x="37541" y="19834"/>
                      </a:cubicBezTo>
                      <a:cubicBezTo>
                        <a:pt x="37541" y="19330"/>
                        <a:pt x="37109" y="18970"/>
                        <a:pt x="36749" y="18970"/>
                      </a:cubicBezTo>
                      <a:cubicBezTo>
                        <a:pt x="36245" y="18970"/>
                        <a:pt x="35957" y="19330"/>
                        <a:pt x="35885" y="19690"/>
                      </a:cubicBezTo>
                      <a:cubicBezTo>
                        <a:pt x="34157" y="19330"/>
                        <a:pt x="34229" y="18034"/>
                        <a:pt x="34300" y="17601"/>
                      </a:cubicBezTo>
                      <a:cubicBezTo>
                        <a:pt x="34445" y="17674"/>
                        <a:pt x="34661" y="17817"/>
                        <a:pt x="34877" y="17817"/>
                      </a:cubicBezTo>
                      <a:cubicBezTo>
                        <a:pt x="35381" y="17817"/>
                        <a:pt x="35813" y="17457"/>
                        <a:pt x="35813" y="16953"/>
                      </a:cubicBezTo>
                      <a:cubicBezTo>
                        <a:pt x="35813" y="16449"/>
                        <a:pt x="35381" y="16089"/>
                        <a:pt x="34877" y="16089"/>
                      </a:cubicBezTo>
                      <a:cubicBezTo>
                        <a:pt x="34877" y="15657"/>
                        <a:pt x="34877" y="15369"/>
                        <a:pt x="34877" y="15153"/>
                      </a:cubicBezTo>
                      <a:cubicBezTo>
                        <a:pt x="37541" y="16089"/>
                        <a:pt x="36461" y="15081"/>
                        <a:pt x="36461" y="15081"/>
                      </a:cubicBezTo>
                      <a:cubicBezTo>
                        <a:pt x="35813" y="14793"/>
                        <a:pt x="35237" y="13857"/>
                        <a:pt x="35237" y="13857"/>
                      </a:cubicBezTo>
                      <a:cubicBezTo>
                        <a:pt x="35885" y="13713"/>
                        <a:pt x="35957" y="13569"/>
                        <a:pt x="35885" y="13425"/>
                      </a:cubicBezTo>
                      <a:cubicBezTo>
                        <a:pt x="37181" y="13281"/>
                        <a:pt x="37685" y="12921"/>
                        <a:pt x="37685" y="12921"/>
                      </a:cubicBezTo>
                      <a:cubicBezTo>
                        <a:pt x="38982" y="12272"/>
                        <a:pt x="37613" y="12056"/>
                        <a:pt x="37613" y="12056"/>
                      </a:cubicBezTo>
                      <a:cubicBezTo>
                        <a:pt x="37109" y="11912"/>
                        <a:pt x="36677" y="11552"/>
                        <a:pt x="36677" y="11552"/>
                      </a:cubicBezTo>
                      <a:cubicBezTo>
                        <a:pt x="36821" y="11192"/>
                        <a:pt x="35453" y="11336"/>
                        <a:pt x="35453" y="11336"/>
                      </a:cubicBezTo>
                      <a:cubicBezTo>
                        <a:pt x="37397" y="10616"/>
                        <a:pt x="37253" y="9104"/>
                        <a:pt x="37253" y="9104"/>
                      </a:cubicBezTo>
                      <a:cubicBezTo>
                        <a:pt x="36965" y="7879"/>
                        <a:pt x="35885" y="8024"/>
                        <a:pt x="35885" y="8024"/>
                      </a:cubicBezTo>
                      <a:cubicBezTo>
                        <a:pt x="34517" y="7808"/>
                        <a:pt x="35165" y="8888"/>
                        <a:pt x="35165" y="8888"/>
                      </a:cubicBezTo>
                      <a:cubicBezTo>
                        <a:pt x="35381" y="9464"/>
                        <a:pt x="34805" y="9824"/>
                        <a:pt x="34805" y="9824"/>
                      </a:cubicBezTo>
                      <a:cubicBezTo>
                        <a:pt x="32860" y="11552"/>
                        <a:pt x="30844" y="9464"/>
                        <a:pt x="30844" y="9464"/>
                      </a:cubicBezTo>
                      <a:cubicBezTo>
                        <a:pt x="30844" y="9464"/>
                        <a:pt x="30628" y="9464"/>
                        <a:pt x="30556" y="9464"/>
                      </a:cubicBezTo>
                      <a:cubicBezTo>
                        <a:pt x="30556" y="9464"/>
                        <a:pt x="30700" y="9464"/>
                        <a:pt x="30700" y="9464"/>
                      </a:cubicBezTo>
                      <a:cubicBezTo>
                        <a:pt x="31348" y="9464"/>
                        <a:pt x="31780" y="9032"/>
                        <a:pt x="31780" y="8456"/>
                      </a:cubicBezTo>
                      <a:cubicBezTo>
                        <a:pt x="31780" y="7952"/>
                        <a:pt x="31348" y="7520"/>
                        <a:pt x="30772" y="7520"/>
                      </a:cubicBezTo>
                      <a:cubicBezTo>
                        <a:pt x="30268" y="7520"/>
                        <a:pt x="29764" y="7952"/>
                        <a:pt x="29764" y="8456"/>
                      </a:cubicBezTo>
                      <a:lnTo>
                        <a:pt x="29764" y="8456"/>
                      </a:lnTo>
                      <a:cubicBezTo>
                        <a:pt x="29764" y="8456"/>
                        <a:pt x="29476" y="8456"/>
                        <a:pt x="29476" y="8456"/>
                      </a:cubicBezTo>
                      <a:lnTo>
                        <a:pt x="29260" y="7520"/>
                      </a:lnTo>
                      <a:cubicBezTo>
                        <a:pt x="29908" y="7087"/>
                        <a:pt x="30700" y="5575"/>
                        <a:pt x="30700" y="5575"/>
                      </a:cubicBezTo>
                      <a:lnTo>
                        <a:pt x="28467" y="3631"/>
                      </a:lnTo>
                      <a:cubicBezTo>
                        <a:pt x="29115" y="2478"/>
                        <a:pt x="28539" y="1470"/>
                        <a:pt x="28539" y="1470"/>
                      </a:cubicBezTo>
                      <a:lnTo>
                        <a:pt x="25875" y="1470"/>
                      </a:lnTo>
                      <a:cubicBezTo>
                        <a:pt x="25371" y="-114"/>
                        <a:pt x="24075" y="-42"/>
                        <a:pt x="23714" y="30"/>
                      </a:cubicBezTo>
                      <a:cubicBezTo>
                        <a:pt x="23354" y="30"/>
                        <a:pt x="22058" y="-42"/>
                        <a:pt x="21554" y="1470"/>
                      </a:cubicBezTo>
                      <a:lnTo>
                        <a:pt x="18890" y="1470"/>
                      </a:lnTo>
                      <a:cubicBezTo>
                        <a:pt x="18890" y="1470"/>
                        <a:pt x="18385" y="2551"/>
                        <a:pt x="18962" y="3703"/>
                      </a:cubicBezTo>
                      <a:lnTo>
                        <a:pt x="16729" y="5647"/>
                      </a:lnTo>
                      <a:cubicBezTo>
                        <a:pt x="16729" y="5647"/>
                        <a:pt x="17521" y="7160"/>
                        <a:pt x="18169" y="7592"/>
                      </a:cubicBezTo>
                      <a:lnTo>
                        <a:pt x="17953" y="8528"/>
                      </a:lnTo>
                      <a:lnTo>
                        <a:pt x="17665" y="8672"/>
                      </a:lnTo>
                      <a:lnTo>
                        <a:pt x="17665" y="8672"/>
                      </a:lnTo>
                      <a:cubicBezTo>
                        <a:pt x="17665" y="8096"/>
                        <a:pt x="17161" y="7663"/>
                        <a:pt x="16657" y="7663"/>
                      </a:cubicBezTo>
                      <a:cubicBezTo>
                        <a:pt x="16153" y="7663"/>
                        <a:pt x="15649" y="8096"/>
                        <a:pt x="15649" y="8600"/>
                      </a:cubicBezTo>
                      <a:cubicBezTo>
                        <a:pt x="15649" y="9176"/>
                        <a:pt x="16081" y="9608"/>
                        <a:pt x="16657" y="9608"/>
                      </a:cubicBezTo>
                      <a:cubicBezTo>
                        <a:pt x="16657" y="9608"/>
                        <a:pt x="16729" y="9608"/>
                        <a:pt x="16801" y="9608"/>
                      </a:cubicBezTo>
                      <a:cubicBezTo>
                        <a:pt x="16657" y="9608"/>
                        <a:pt x="16585" y="9608"/>
                        <a:pt x="16513" y="9608"/>
                      </a:cubicBezTo>
                      <a:cubicBezTo>
                        <a:pt x="16513" y="9608"/>
                        <a:pt x="14569" y="11624"/>
                        <a:pt x="12552" y="9968"/>
                      </a:cubicBezTo>
                      <a:cubicBezTo>
                        <a:pt x="12552" y="9968"/>
                        <a:pt x="12048" y="9608"/>
                        <a:pt x="12264" y="9032"/>
                      </a:cubicBezTo>
                      <a:cubicBezTo>
                        <a:pt x="12264" y="9032"/>
                        <a:pt x="12912" y="8024"/>
                        <a:pt x="11616" y="8168"/>
                      </a:cubicBezTo>
                      <a:cubicBezTo>
                        <a:pt x="11616" y="8168"/>
                        <a:pt x="10608" y="8024"/>
                        <a:pt x="10248" y="9248"/>
                      </a:cubicBezTo>
                      <a:cubicBezTo>
                        <a:pt x="10248" y="9248"/>
                        <a:pt x="10104" y="10760"/>
                        <a:pt x="12048" y="11480"/>
                      </a:cubicBezTo>
                      <a:cubicBezTo>
                        <a:pt x="12048" y="11480"/>
                        <a:pt x="10680" y="11336"/>
                        <a:pt x="10824" y="11696"/>
                      </a:cubicBezTo>
                      <a:cubicBezTo>
                        <a:pt x="10824" y="11696"/>
                        <a:pt x="10320" y="11984"/>
                        <a:pt x="9888" y="12200"/>
                      </a:cubicBezTo>
                      <a:cubicBezTo>
                        <a:pt x="9888" y="12200"/>
                        <a:pt x="8519" y="12416"/>
                        <a:pt x="9744" y="13065"/>
                      </a:cubicBezTo>
                      <a:cubicBezTo>
                        <a:pt x="9744" y="13065"/>
                        <a:pt x="10248" y="13425"/>
                        <a:pt x="11544" y="13569"/>
                      </a:cubicBezTo>
                      <a:cubicBezTo>
                        <a:pt x="11400" y="13713"/>
                        <a:pt x="11544" y="13857"/>
                        <a:pt x="12120" y="14001"/>
                      </a:cubicBezTo>
                      <a:cubicBezTo>
                        <a:pt x="12120" y="14001"/>
                        <a:pt x="11616" y="14937"/>
                        <a:pt x="10896" y="15225"/>
                      </a:cubicBezTo>
                      <a:cubicBezTo>
                        <a:pt x="10896" y="15225"/>
                        <a:pt x="9816" y="16305"/>
                        <a:pt x="12480" y="15297"/>
                      </a:cubicBezTo>
                      <a:cubicBezTo>
                        <a:pt x="12480" y="15513"/>
                        <a:pt x="12336" y="15801"/>
                        <a:pt x="12408" y="16233"/>
                      </a:cubicBezTo>
                      <a:cubicBezTo>
                        <a:pt x="11904" y="16233"/>
                        <a:pt x="11544" y="16665"/>
                        <a:pt x="11544" y="17097"/>
                      </a:cubicBezTo>
                      <a:cubicBezTo>
                        <a:pt x="11544" y="17601"/>
                        <a:pt x="11976" y="17962"/>
                        <a:pt x="12408" y="17962"/>
                      </a:cubicBezTo>
                      <a:cubicBezTo>
                        <a:pt x="12696" y="17962"/>
                        <a:pt x="12840" y="17817"/>
                        <a:pt x="12984" y="17746"/>
                      </a:cubicBezTo>
                      <a:cubicBezTo>
                        <a:pt x="13056" y="18250"/>
                        <a:pt x="13128" y="19546"/>
                        <a:pt x="11400" y="19834"/>
                      </a:cubicBezTo>
                      <a:cubicBezTo>
                        <a:pt x="11400" y="19402"/>
                        <a:pt x="10968" y="19114"/>
                        <a:pt x="10536" y="19114"/>
                      </a:cubicBezTo>
                      <a:cubicBezTo>
                        <a:pt x="10104" y="19114"/>
                        <a:pt x="9672" y="19474"/>
                        <a:pt x="9672" y="19978"/>
                      </a:cubicBezTo>
                      <a:cubicBezTo>
                        <a:pt x="9672" y="20122"/>
                        <a:pt x="9744" y="20338"/>
                        <a:pt x="9888" y="20482"/>
                      </a:cubicBezTo>
                      <a:cubicBezTo>
                        <a:pt x="9672" y="20482"/>
                        <a:pt x="8303" y="20626"/>
                        <a:pt x="7943" y="22930"/>
                      </a:cubicBezTo>
                      <a:cubicBezTo>
                        <a:pt x="7943" y="22930"/>
                        <a:pt x="6791" y="22643"/>
                        <a:pt x="6143" y="21562"/>
                      </a:cubicBezTo>
                      <a:cubicBezTo>
                        <a:pt x="6143" y="21562"/>
                        <a:pt x="5423" y="20410"/>
                        <a:pt x="5351" y="21274"/>
                      </a:cubicBezTo>
                      <a:cubicBezTo>
                        <a:pt x="5351" y="21274"/>
                        <a:pt x="4199" y="19474"/>
                        <a:pt x="3910" y="21922"/>
                      </a:cubicBezTo>
                      <a:cubicBezTo>
                        <a:pt x="3910" y="21922"/>
                        <a:pt x="3191" y="21706"/>
                        <a:pt x="3407" y="22714"/>
                      </a:cubicBezTo>
                      <a:cubicBezTo>
                        <a:pt x="3407" y="22714"/>
                        <a:pt x="2614" y="22859"/>
                        <a:pt x="2830" y="23363"/>
                      </a:cubicBezTo>
                      <a:cubicBezTo>
                        <a:pt x="2830" y="23363"/>
                        <a:pt x="1822" y="23363"/>
                        <a:pt x="2470" y="24443"/>
                      </a:cubicBezTo>
                      <a:lnTo>
                        <a:pt x="2470" y="24731"/>
                      </a:lnTo>
                      <a:cubicBezTo>
                        <a:pt x="2470" y="24731"/>
                        <a:pt x="814" y="25595"/>
                        <a:pt x="886" y="26243"/>
                      </a:cubicBezTo>
                      <a:cubicBezTo>
                        <a:pt x="886" y="26243"/>
                        <a:pt x="-554" y="28044"/>
                        <a:pt x="238" y="29196"/>
                      </a:cubicBezTo>
                      <a:cubicBezTo>
                        <a:pt x="238" y="29196"/>
                        <a:pt x="-50" y="31572"/>
                        <a:pt x="1246" y="30852"/>
                      </a:cubicBezTo>
                      <a:cubicBezTo>
                        <a:pt x="1246" y="30852"/>
                        <a:pt x="670" y="32724"/>
                        <a:pt x="2614" y="32940"/>
                      </a:cubicBezTo>
                      <a:cubicBezTo>
                        <a:pt x="2614" y="32940"/>
                        <a:pt x="1390" y="34021"/>
                        <a:pt x="3262" y="33949"/>
                      </a:cubicBezTo>
                      <a:cubicBezTo>
                        <a:pt x="3262" y="33949"/>
                        <a:pt x="1246" y="34813"/>
                        <a:pt x="3262" y="35173"/>
                      </a:cubicBezTo>
                      <a:cubicBezTo>
                        <a:pt x="3262" y="35173"/>
                        <a:pt x="5207" y="36397"/>
                        <a:pt x="5351" y="37405"/>
                      </a:cubicBezTo>
                      <a:cubicBezTo>
                        <a:pt x="5351" y="37405"/>
                        <a:pt x="4847" y="37909"/>
                        <a:pt x="5063" y="38486"/>
                      </a:cubicBezTo>
                      <a:cubicBezTo>
                        <a:pt x="5063" y="38486"/>
                        <a:pt x="670" y="42086"/>
                        <a:pt x="5711" y="46119"/>
                      </a:cubicBezTo>
                      <a:cubicBezTo>
                        <a:pt x="5711" y="46119"/>
                        <a:pt x="4919" y="47199"/>
                        <a:pt x="5927" y="47775"/>
                      </a:cubicBezTo>
                      <a:cubicBezTo>
                        <a:pt x="5927" y="47775"/>
                        <a:pt x="5927" y="48207"/>
                        <a:pt x="6719" y="48496"/>
                      </a:cubicBezTo>
                      <a:cubicBezTo>
                        <a:pt x="6863" y="48568"/>
                        <a:pt x="7727" y="51016"/>
                        <a:pt x="6791" y="52528"/>
                      </a:cubicBezTo>
                      <a:cubicBezTo>
                        <a:pt x="6791" y="52528"/>
                        <a:pt x="5207" y="53104"/>
                        <a:pt x="6215" y="54185"/>
                      </a:cubicBezTo>
                      <a:cubicBezTo>
                        <a:pt x="6215" y="54185"/>
                        <a:pt x="5567" y="55697"/>
                        <a:pt x="6431" y="55841"/>
                      </a:cubicBezTo>
                      <a:cubicBezTo>
                        <a:pt x="6431" y="55841"/>
                        <a:pt x="5279" y="56273"/>
                        <a:pt x="5783" y="56921"/>
                      </a:cubicBezTo>
                      <a:cubicBezTo>
                        <a:pt x="5783" y="56921"/>
                        <a:pt x="4847" y="57713"/>
                        <a:pt x="5927" y="58361"/>
                      </a:cubicBezTo>
                      <a:cubicBezTo>
                        <a:pt x="5927" y="58361"/>
                        <a:pt x="5927" y="58794"/>
                        <a:pt x="6575" y="59370"/>
                      </a:cubicBezTo>
                      <a:cubicBezTo>
                        <a:pt x="6719" y="59514"/>
                        <a:pt x="6287" y="60018"/>
                        <a:pt x="6935" y="60090"/>
                      </a:cubicBezTo>
                      <a:cubicBezTo>
                        <a:pt x="6863" y="60234"/>
                        <a:pt x="6791" y="60450"/>
                        <a:pt x="6791" y="60666"/>
                      </a:cubicBezTo>
                      <a:cubicBezTo>
                        <a:pt x="6791" y="61242"/>
                        <a:pt x="7223" y="61674"/>
                        <a:pt x="7871" y="61674"/>
                      </a:cubicBezTo>
                      <a:cubicBezTo>
                        <a:pt x="8447" y="61674"/>
                        <a:pt x="8952" y="61170"/>
                        <a:pt x="8952" y="60666"/>
                      </a:cubicBezTo>
                      <a:cubicBezTo>
                        <a:pt x="8952" y="60666"/>
                        <a:pt x="9672" y="61530"/>
                        <a:pt x="9528" y="62682"/>
                      </a:cubicBezTo>
                      <a:cubicBezTo>
                        <a:pt x="8952" y="62682"/>
                        <a:pt x="8519" y="63114"/>
                        <a:pt x="8519" y="63690"/>
                      </a:cubicBezTo>
                      <a:cubicBezTo>
                        <a:pt x="8519" y="64195"/>
                        <a:pt x="9024" y="64699"/>
                        <a:pt x="9528" y="64699"/>
                      </a:cubicBezTo>
                      <a:cubicBezTo>
                        <a:pt x="9816" y="64699"/>
                        <a:pt x="9960" y="64699"/>
                        <a:pt x="10176" y="64483"/>
                      </a:cubicBezTo>
                      <a:cubicBezTo>
                        <a:pt x="10320" y="64627"/>
                        <a:pt x="11688" y="67219"/>
                        <a:pt x="15361" y="66643"/>
                      </a:cubicBezTo>
                      <a:cubicBezTo>
                        <a:pt x="15361" y="66643"/>
                        <a:pt x="15001" y="67075"/>
                        <a:pt x="15505" y="67075"/>
                      </a:cubicBezTo>
                      <a:cubicBezTo>
                        <a:pt x="15505" y="67075"/>
                        <a:pt x="15433" y="68516"/>
                        <a:pt x="17017" y="67939"/>
                      </a:cubicBezTo>
                      <a:cubicBezTo>
                        <a:pt x="17017" y="67939"/>
                        <a:pt x="17593" y="67723"/>
                        <a:pt x="18169" y="66787"/>
                      </a:cubicBezTo>
                      <a:cubicBezTo>
                        <a:pt x="18169" y="66787"/>
                        <a:pt x="19394" y="66715"/>
                        <a:pt x="19682" y="68443"/>
                      </a:cubicBezTo>
                      <a:cubicBezTo>
                        <a:pt x="19682" y="68443"/>
                        <a:pt x="19826" y="72116"/>
                        <a:pt x="22130" y="72476"/>
                      </a:cubicBezTo>
                      <a:lnTo>
                        <a:pt x="22130" y="72764"/>
                      </a:lnTo>
                      <a:cubicBezTo>
                        <a:pt x="22922" y="73196"/>
                        <a:pt x="23498" y="73268"/>
                        <a:pt x="23930" y="73124"/>
                      </a:cubicBezTo>
                      <a:cubicBezTo>
                        <a:pt x="24291" y="73196"/>
                        <a:pt x="24867" y="73124"/>
                        <a:pt x="25659" y="72764"/>
                      </a:cubicBezTo>
                      <a:lnTo>
                        <a:pt x="25659" y="72476"/>
                      </a:lnTo>
                      <a:cubicBezTo>
                        <a:pt x="27963" y="72044"/>
                        <a:pt x="28107" y="68443"/>
                        <a:pt x="28107" y="68443"/>
                      </a:cubicBezTo>
                      <a:cubicBezTo>
                        <a:pt x="28467" y="66715"/>
                        <a:pt x="29692" y="66787"/>
                        <a:pt x="29692" y="66787"/>
                      </a:cubicBezTo>
                      <a:cubicBezTo>
                        <a:pt x="30196" y="67723"/>
                        <a:pt x="30844" y="67939"/>
                        <a:pt x="30844" y="67939"/>
                      </a:cubicBezTo>
                      <a:cubicBezTo>
                        <a:pt x="32428" y="68516"/>
                        <a:pt x="32284" y="67075"/>
                        <a:pt x="32284" y="67075"/>
                      </a:cubicBezTo>
                      <a:cubicBezTo>
                        <a:pt x="32788" y="67075"/>
                        <a:pt x="32428" y="66643"/>
                        <a:pt x="32428" y="66643"/>
                      </a:cubicBezTo>
                      <a:cubicBezTo>
                        <a:pt x="36029" y="67219"/>
                        <a:pt x="37469" y="64627"/>
                        <a:pt x="37613" y="64483"/>
                      </a:cubicBezTo>
                      <a:cubicBezTo>
                        <a:pt x="37757" y="64627"/>
                        <a:pt x="37973" y="64699"/>
                        <a:pt x="38189" y="64699"/>
                      </a:cubicBezTo>
                      <a:cubicBezTo>
                        <a:pt x="38766" y="64699"/>
                        <a:pt x="39198" y="64267"/>
                        <a:pt x="39198" y="63690"/>
                      </a:cubicBezTo>
                      <a:cubicBezTo>
                        <a:pt x="39198" y="63114"/>
                        <a:pt x="38693" y="62682"/>
                        <a:pt x="38189" y="62682"/>
                      </a:cubicBezTo>
                      <a:cubicBezTo>
                        <a:pt x="38045" y="61530"/>
                        <a:pt x="38766" y="60666"/>
                        <a:pt x="38766" y="60666"/>
                      </a:cubicBezTo>
                      <a:cubicBezTo>
                        <a:pt x="38766" y="61242"/>
                        <a:pt x="39269" y="61674"/>
                        <a:pt x="39846" y="61674"/>
                      </a:cubicBezTo>
                      <a:cubicBezTo>
                        <a:pt x="40422" y="61674"/>
                        <a:pt x="40926" y="61170"/>
                        <a:pt x="40926" y="60666"/>
                      </a:cubicBezTo>
                      <a:cubicBezTo>
                        <a:pt x="40926" y="60450"/>
                        <a:pt x="40926" y="60306"/>
                        <a:pt x="40710" y="60090"/>
                      </a:cubicBezTo>
                      <a:cubicBezTo>
                        <a:pt x="41358" y="60090"/>
                        <a:pt x="40926" y="59514"/>
                        <a:pt x="41142" y="59370"/>
                      </a:cubicBezTo>
                      <a:cubicBezTo>
                        <a:pt x="41718" y="58794"/>
                        <a:pt x="41718" y="58361"/>
                        <a:pt x="41718" y="58361"/>
                      </a:cubicBezTo>
                      <a:cubicBezTo>
                        <a:pt x="42798" y="57713"/>
                        <a:pt x="41862" y="56921"/>
                        <a:pt x="41862" y="56921"/>
                      </a:cubicBezTo>
                      <a:cubicBezTo>
                        <a:pt x="42294" y="56201"/>
                        <a:pt x="41214" y="55841"/>
                        <a:pt x="41214" y="55841"/>
                      </a:cubicBezTo>
                      <a:cubicBezTo>
                        <a:pt x="42078" y="55697"/>
                        <a:pt x="41502" y="54185"/>
                        <a:pt x="41502" y="54185"/>
                      </a:cubicBezTo>
                      <a:cubicBezTo>
                        <a:pt x="42438" y="53104"/>
                        <a:pt x="40854" y="52528"/>
                        <a:pt x="40854" y="52528"/>
                      </a:cubicBezTo>
                      <a:cubicBezTo>
                        <a:pt x="39918" y="51016"/>
                        <a:pt x="40782" y="48568"/>
                        <a:pt x="40926" y="48496"/>
                      </a:cubicBezTo>
                      <a:cubicBezTo>
                        <a:pt x="41718" y="48135"/>
                        <a:pt x="41646" y="47775"/>
                        <a:pt x="41646" y="47775"/>
                      </a:cubicBezTo>
                      <a:cubicBezTo>
                        <a:pt x="42654" y="47199"/>
                        <a:pt x="41862" y="46119"/>
                        <a:pt x="41862" y="46119"/>
                      </a:cubicBezTo>
                      <a:cubicBezTo>
                        <a:pt x="46903" y="42086"/>
                        <a:pt x="42510" y="38486"/>
                        <a:pt x="42510" y="38486"/>
                      </a:cubicBezTo>
                      <a:cubicBezTo>
                        <a:pt x="42798" y="37909"/>
                        <a:pt x="42222" y="37405"/>
                        <a:pt x="42222" y="37405"/>
                      </a:cubicBezTo>
                      <a:cubicBezTo>
                        <a:pt x="42294" y="36397"/>
                        <a:pt x="44311" y="35173"/>
                        <a:pt x="44311" y="35173"/>
                      </a:cubicBezTo>
                      <a:cubicBezTo>
                        <a:pt x="46399" y="34741"/>
                        <a:pt x="44383" y="33949"/>
                        <a:pt x="44383" y="33949"/>
                      </a:cubicBezTo>
                      <a:cubicBezTo>
                        <a:pt x="46183" y="34021"/>
                        <a:pt x="45031" y="32940"/>
                        <a:pt x="45031" y="32940"/>
                      </a:cubicBezTo>
                      <a:cubicBezTo>
                        <a:pt x="46903" y="32797"/>
                        <a:pt x="46399" y="30852"/>
                        <a:pt x="46399" y="30852"/>
                      </a:cubicBezTo>
                      <a:cubicBezTo>
                        <a:pt x="47695" y="31572"/>
                        <a:pt x="47335" y="29196"/>
                        <a:pt x="47335" y="29196"/>
                      </a:cubicBezTo>
                      <a:cubicBezTo>
                        <a:pt x="48127" y="28044"/>
                        <a:pt x="46687" y="26243"/>
                        <a:pt x="46687" y="26243"/>
                      </a:cubicBezTo>
                      <a:close/>
                      <a:moveTo>
                        <a:pt x="4631" y="29052"/>
                      </a:moveTo>
                      <a:cubicBezTo>
                        <a:pt x="3910" y="29268"/>
                        <a:pt x="4271" y="30204"/>
                        <a:pt x="4271" y="30204"/>
                      </a:cubicBezTo>
                      <a:cubicBezTo>
                        <a:pt x="3694" y="30132"/>
                        <a:pt x="3478" y="30564"/>
                        <a:pt x="3478" y="30564"/>
                      </a:cubicBezTo>
                      <a:cubicBezTo>
                        <a:pt x="2470" y="30276"/>
                        <a:pt x="2758" y="29196"/>
                        <a:pt x="2758" y="29196"/>
                      </a:cubicBezTo>
                      <a:cubicBezTo>
                        <a:pt x="3262" y="25955"/>
                        <a:pt x="5783" y="26027"/>
                        <a:pt x="5783" y="26027"/>
                      </a:cubicBezTo>
                      <a:cubicBezTo>
                        <a:pt x="5423" y="26603"/>
                        <a:pt x="5495" y="27395"/>
                        <a:pt x="5495" y="27395"/>
                      </a:cubicBezTo>
                      <a:cubicBezTo>
                        <a:pt x="4415" y="27612"/>
                        <a:pt x="4631" y="29052"/>
                        <a:pt x="4631" y="29052"/>
                      </a:cubicBezTo>
                      <a:close/>
                      <a:moveTo>
                        <a:pt x="6791" y="44175"/>
                      </a:moveTo>
                      <a:cubicBezTo>
                        <a:pt x="4415" y="43455"/>
                        <a:pt x="5351" y="39926"/>
                        <a:pt x="5351" y="39926"/>
                      </a:cubicBezTo>
                      <a:cubicBezTo>
                        <a:pt x="6287" y="40070"/>
                        <a:pt x="7007" y="42086"/>
                        <a:pt x="7007" y="42086"/>
                      </a:cubicBezTo>
                      <a:lnTo>
                        <a:pt x="6791" y="44175"/>
                      </a:lnTo>
                      <a:close/>
                      <a:moveTo>
                        <a:pt x="26595" y="13497"/>
                      </a:moveTo>
                      <a:cubicBezTo>
                        <a:pt x="26595" y="13497"/>
                        <a:pt x="26811" y="13425"/>
                        <a:pt x="27099" y="13425"/>
                      </a:cubicBezTo>
                      <a:cubicBezTo>
                        <a:pt x="27099" y="13497"/>
                        <a:pt x="27099" y="13569"/>
                        <a:pt x="27099" y="13641"/>
                      </a:cubicBezTo>
                      <a:cubicBezTo>
                        <a:pt x="27099" y="14073"/>
                        <a:pt x="27459" y="14433"/>
                        <a:pt x="27963" y="14433"/>
                      </a:cubicBezTo>
                      <a:cubicBezTo>
                        <a:pt x="28467" y="14433"/>
                        <a:pt x="28828" y="14073"/>
                        <a:pt x="28828" y="13641"/>
                      </a:cubicBezTo>
                      <a:lnTo>
                        <a:pt x="28828" y="13425"/>
                      </a:lnTo>
                      <a:cubicBezTo>
                        <a:pt x="28828" y="13425"/>
                        <a:pt x="30700" y="14145"/>
                        <a:pt x="29764" y="16449"/>
                      </a:cubicBezTo>
                      <a:cubicBezTo>
                        <a:pt x="29764" y="16449"/>
                        <a:pt x="28899" y="17674"/>
                        <a:pt x="27819" y="17962"/>
                      </a:cubicBezTo>
                      <a:cubicBezTo>
                        <a:pt x="27819" y="17962"/>
                        <a:pt x="27891" y="16737"/>
                        <a:pt x="26523" y="16953"/>
                      </a:cubicBezTo>
                      <a:cubicBezTo>
                        <a:pt x="26523" y="16953"/>
                        <a:pt x="26739" y="15153"/>
                        <a:pt x="26091" y="15009"/>
                      </a:cubicBezTo>
                      <a:cubicBezTo>
                        <a:pt x="26091" y="15009"/>
                        <a:pt x="25803" y="14217"/>
                        <a:pt x="26595" y="13497"/>
                      </a:cubicBezTo>
                      <a:close/>
                      <a:moveTo>
                        <a:pt x="18313" y="13425"/>
                      </a:moveTo>
                      <a:cubicBezTo>
                        <a:pt x="18313" y="13425"/>
                        <a:pt x="18313" y="13569"/>
                        <a:pt x="18313" y="13641"/>
                      </a:cubicBezTo>
                      <a:cubicBezTo>
                        <a:pt x="18313" y="14073"/>
                        <a:pt x="18674" y="14433"/>
                        <a:pt x="19178" y="14433"/>
                      </a:cubicBezTo>
                      <a:cubicBezTo>
                        <a:pt x="19682" y="14433"/>
                        <a:pt x="20042" y="14073"/>
                        <a:pt x="20042" y="13641"/>
                      </a:cubicBezTo>
                      <a:cubicBezTo>
                        <a:pt x="20042" y="13569"/>
                        <a:pt x="20042" y="13497"/>
                        <a:pt x="20042" y="13425"/>
                      </a:cubicBezTo>
                      <a:cubicBezTo>
                        <a:pt x="20330" y="13425"/>
                        <a:pt x="20546" y="13497"/>
                        <a:pt x="20546" y="13497"/>
                      </a:cubicBezTo>
                      <a:cubicBezTo>
                        <a:pt x="21410" y="14217"/>
                        <a:pt x="21122" y="15009"/>
                        <a:pt x="21122" y="15009"/>
                      </a:cubicBezTo>
                      <a:cubicBezTo>
                        <a:pt x="20474" y="15153"/>
                        <a:pt x="20690" y="16953"/>
                        <a:pt x="20690" y="16953"/>
                      </a:cubicBezTo>
                      <a:cubicBezTo>
                        <a:pt x="19322" y="16737"/>
                        <a:pt x="19466" y="17962"/>
                        <a:pt x="19466" y="17962"/>
                      </a:cubicBezTo>
                      <a:cubicBezTo>
                        <a:pt x="18313" y="17674"/>
                        <a:pt x="17521" y="16449"/>
                        <a:pt x="17521" y="16449"/>
                      </a:cubicBezTo>
                      <a:cubicBezTo>
                        <a:pt x="16585" y="14145"/>
                        <a:pt x="18385" y="13425"/>
                        <a:pt x="18457" y="13425"/>
                      </a:cubicBezTo>
                      <a:close/>
                      <a:moveTo>
                        <a:pt x="11832" y="64267"/>
                      </a:moveTo>
                      <a:lnTo>
                        <a:pt x="11688" y="63042"/>
                      </a:lnTo>
                      <a:cubicBezTo>
                        <a:pt x="11688" y="63042"/>
                        <a:pt x="14065" y="62826"/>
                        <a:pt x="14065" y="62826"/>
                      </a:cubicBezTo>
                      <a:cubicBezTo>
                        <a:pt x="14857" y="63474"/>
                        <a:pt x="15793" y="63258"/>
                        <a:pt x="15793" y="63258"/>
                      </a:cubicBezTo>
                      <a:cubicBezTo>
                        <a:pt x="13561" y="65419"/>
                        <a:pt x="11832" y="64267"/>
                        <a:pt x="11832" y="64267"/>
                      </a:cubicBezTo>
                      <a:close/>
                      <a:moveTo>
                        <a:pt x="20906" y="67147"/>
                      </a:moveTo>
                      <a:cubicBezTo>
                        <a:pt x="20906" y="67147"/>
                        <a:pt x="20546" y="64843"/>
                        <a:pt x="17305" y="64771"/>
                      </a:cubicBezTo>
                      <a:lnTo>
                        <a:pt x="18529" y="63114"/>
                      </a:lnTo>
                      <a:cubicBezTo>
                        <a:pt x="18529" y="63114"/>
                        <a:pt x="22562" y="63403"/>
                        <a:pt x="20906" y="67147"/>
                      </a:cubicBezTo>
                      <a:close/>
                      <a:moveTo>
                        <a:pt x="26163" y="67147"/>
                      </a:moveTo>
                      <a:cubicBezTo>
                        <a:pt x="24507" y="63403"/>
                        <a:pt x="28539" y="63114"/>
                        <a:pt x="28539" y="63114"/>
                      </a:cubicBezTo>
                      <a:lnTo>
                        <a:pt x="29764" y="64771"/>
                      </a:lnTo>
                      <a:cubicBezTo>
                        <a:pt x="26523" y="64771"/>
                        <a:pt x="26163" y="67147"/>
                        <a:pt x="26163" y="67147"/>
                      </a:cubicBezTo>
                      <a:close/>
                      <a:moveTo>
                        <a:pt x="35309" y="64267"/>
                      </a:moveTo>
                      <a:cubicBezTo>
                        <a:pt x="35309" y="64267"/>
                        <a:pt x="33508" y="65419"/>
                        <a:pt x="31276" y="63258"/>
                      </a:cubicBezTo>
                      <a:cubicBezTo>
                        <a:pt x="31276" y="63258"/>
                        <a:pt x="32212" y="63474"/>
                        <a:pt x="33076" y="62826"/>
                      </a:cubicBezTo>
                      <a:cubicBezTo>
                        <a:pt x="33076" y="62826"/>
                        <a:pt x="35093" y="63114"/>
                        <a:pt x="35453" y="63042"/>
                      </a:cubicBezTo>
                      <a:lnTo>
                        <a:pt x="35309" y="64267"/>
                      </a:lnTo>
                      <a:close/>
                      <a:moveTo>
                        <a:pt x="35885" y="52600"/>
                      </a:moveTo>
                      <a:cubicBezTo>
                        <a:pt x="32932" y="55553"/>
                        <a:pt x="33797" y="56561"/>
                        <a:pt x="33797" y="56561"/>
                      </a:cubicBezTo>
                      <a:cubicBezTo>
                        <a:pt x="32788" y="56561"/>
                        <a:pt x="32572" y="57425"/>
                        <a:pt x="32572" y="57425"/>
                      </a:cubicBezTo>
                      <a:cubicBezTo>
                        <a:pt x="31996" y="57137"/>
                        <a:pt x="31348" y="57929"/>
                        <a:pt x="31348" y="57929"/>
                      </a:cubicBezTo>
                      <a:cubicBezTo>
                        <a:pt x="30124" y="58578"/>
                        <a:pt x="28323" y="58218"/>
                        <a:pt x="28323" y="58218"/>
                      </a:cubicBezTo>
                      <a:cubicBezTo>
                        <a:pt x="26451" y="57137"/>
                        <a:pt x="25083" y="57641"/>
                        <a:pt x="24579" y="57857"/>
                      </a:cubicBezTo>
                      <a:lnTo>
                        <a:pt x="23643" y="57857"/>
                      </a:lnTo>
                      <a:cubicBezTo>
                        <a:pt x="23643" y="57857"/>
                        <a:pt x="22634" y="57857"/>
                        <a:pt x="22634" y="57857"/>
                      </a:cubicBezTo>
                      <a:cubicBezTo>
                        <a:pt x="22130" y="57641"/>
                        <a:pt x="20690" y="57137"/>
                        <a:pt x="18890" y="58218"/>
                      </a:cubicBezTo>
                      <a:cubicBezTo>
                        <a:pt x="18890" y="58218"/>
                        <a:pt x="17089" y="58578"/>
                        <a:pt x="15865" y="57929"/>
                      </a:cubicBezTo>
                      <a:cubicBezTo>
                        <a:pt x="15865" y="57929"/>
                        <a:pt x="15217" y="57137"/>
                        <a:pt x="14569" y="57425"/>
                      </a:cubicBezTo>
                      <a:cubicBezTo>
                        <a:pt x="14569" y="57425"/>
                        <a:pt x="14353" y="56561"/>
                        <a:pt x="13345" y="56561"/>
                      </a:cubicBezTo>
                      <a:cubicBezTo>
                        <a:pt x="13345" y="56561"/>
                        <a:pt x="14209" y="55625"/>
                        <a:pt x="11256" y="52600"/>
                      </a:cubicBezTo>
                      <a:cubicBezTo>
                        <a:pt x="11256" y="52600"/>
                        <a:pt x="10104" y="51520"/>
                        <a:pt x="10968" y="49792"/>
                      </a:cubicBezTo>
                      <a:cubicBezTo>
                        <a:pt x="11112" y="49936"/>
                        <a:pt x="11328" y="50008"/>
                        <a:pt x="11544" y="50008"/>
                      </a:cubicBezTo>
                      <a:cubicBezTo>
                        <a:pt x="12120" y="50008"/>
                        <a:pt x="12624" y="49504"/>
                        <a:pt x="12624" y="48928"/>
                      </a:cubicBezTo>
                      <a:cubicBezTo>
                        <a:pt x="12624" y="48568"/>
                        <a:pt x="12336" y="48207"/>
                        <a:pt x="11976" y="47991"/>
                      </a:cubicBezTo>
                      <a:cubicBezTo>
                        <a:pt x="12048" y="47847"/>
                        <a:pt x="12336" y="47127"/>
                        <a:pt x="11832" y="45975"/>
                      </a:cubicBezTo>
                      <a:cubicBezTo>
                        <a:pt x="11832" y="45975"/>
                        <a:pt x="13848" y="44391"/>
                        <a:pt x="11688" y="41366"/>
                      </a:cubicBezTo>
                      <a:cubicBezTo>
                        <a:pt x="11688" y="41366"/>
                        <a:pt x="10104" y="39566"/>
                        <a:pt x="10824" y="38269"/>
                      </a:cubicBezTo>
                      <a:cubicBezTo>
                        <a:pt x="10968" y="38342"/>
                        <a:pt x="11112" y="38414"/>
                        <a:pt x="11256" y="38414"/>
                      </a:cubicBezTo>
                      <a:cubicBezTo>
                        <a:pt x="11760" y="38414"/>
                        <a:pt x="12192" y="38053"/>
                        <a:pt x="12192" y="37477"/>
                      </a:cubicBezTo>
                      <a:cubicBezTo>
                        <a:pt x="12192" y="36973"/>
                        <a:pt x="11760" y="36613"/>
                        <a:pt x="11256" y="36613"/>
                      </a:cubicBezTo>
                      <a:lnTo>
                        <a:pt x="11112" y="36613"/>
                      </a:lnTo>
                      <a:cubicBezTo>
                        <a:pt x="11112" y="36613"/>
                        <a:pt x="12552" y="34093"/>
                        <a:pt x="11184" y="31932"/>
                      </a:cubicBezTo>
                      <a:cubicBezTo>
                        <a:pt x="11184" y="31932"/>
                        <a:pt x="10104" y="30132"/>
                        <a:pt x="11040" y="28908"/>
                      </a:cubicBezTo>
                      <a:cubicBezTo>
                        <a:pt x="11112" y="29268"/>
                        <a:pt x="11472" y="29556"/>
                        <a:pt x="11976" y="29556"/>
                      </a:cubicBezTo>
                      <a:cubicBezTo>
                        <a:pt x="12480" y="29556"/>
                        <a:pt x="12984" y="29124"/>
                        <a:pt x="12984" y="28692"/>
                      </a:cubicBezTo>
                      <a:cubicBezTo>
                        <a:pt x="12984" y="28404"/>
                        <a:pt x="12840" y="28188"/>
                        <a:pt x="12624" y="27971"/>
                      </a:cubicBezTo>
                      <a:cubicBezTo>
                        <a:pt x="12696" y="27755"/>
                        <a:pt x="13056" y="27179"/>
                        <a:pt x="12984" y="26315"/>
                      </a:cubicBezTo>
                      <a:cubicBezTo>
                        <a:pt x="12984" y="26315"/>
                        <a:pt x="14641" y="26459"/>
                        <a:pt x="16513" y="23075"/>
                      </a:cubicBezTo>
                      <a:cubicBezTo>
                        <a:pt x="16513" y="23075"/>
                        <a:pt x="17377" y="20842"/>
                        <a:pt x="21050" y="20986"/>
                      </a:cubicBezTo>
                      <a:cubicBezTo>
                        <a:pt x="21050" y="21634"/>
                        <a:pt x="21626" y="22066"/>
                        <a:pt x="22346" y="22066"/>
                      </a:cubicBezTo>
                      <a:cubicBezTo>
                        <a:pt x="23066" y="22066"/>
                        <a:pt x="23570" y="21562"/>
                        <a:pt x="23570" y="20914"/>
                      </a:cubicBezTo>
                      <a:cubicBezTo>
                        <a:pt x="23570" y="20914"/>
                        <a:pt x="23570" y="20842"/>
                        <a:pt x="23570" y="20770"/>
                      </a:cubicBezTo>
                      <a:lnTo>
                        <a:pt x="23570" y="20770"/>
                      </a:lnTo>
                      <a:lnTo>
                        <a:pt x="23570" y="20914"/>
                      </a:lnTo>
                      <a:cubicBezTo>
                        <a:pt x="23570" y="21562"/>
                        <a:pt x="24147" y="22066"/>
                        <a:pt x="24795" y="22066"/>
                      </a:cubicBezTo>
                      <a:cubicBezTo>
                        <a:pt x="25443" y="22066"/>
                        <a:pt x="26019" y="21562"/>
                        <a:pt x="26091" y="20986"/>
                      </a:cubicBezTo>
                      <a:cubicBezTo>
                        <a:pt x="29764" y="20770"/>
                        <a:pt x="30556" y="23075"/>
                        <a:pt x="30556" y="23075"/>
                      </a:cubicBezTo>
                      <a:cubicBezTo>
                        <a:pt x="32428" y="26459"/>
                        <a:pt x="34084" y="26315"/>
                        <a:pt x="34084" y="26315"/>
                      </a:cubicBezTo>
                      <a:cubicBezTo>
                        <a:pt x="34013" y="27107"/>
                        <a:pt x="34300" y="27755"/>
                        <a:pt x="34445" y="27971"/>
                      </a:cubicBezTo>
                      <a:cubicBezTo>
                        <a:pt x="34229" y="28115"/>
                        <a:pt x="34084" y="28331"/>
                        <a:pt x="34084" y="28692"/>
                      </a:cubicBezTo>
                      <a:cubicBezTo>
                        <a:pt x="34084" y="29124"/>
                        <a:pt x="34517" y="29556"/>
                        <a:pt x="35021" y="29556"/>
                      </a:cubicBezTo>
                      <a:cubicBezTo>
                        <a:pt x="35453" y="29556"/>
                        <a:pt x="35885" y="29268"/>
                        <a:pt x="35957" y="28908"/>
                      </a:cubicBezTo>
                      <a:cubicBezTo>
                        <a:pt x="36821" y="30060"/>
                        <a:pt x="35813" y="31932"/>
                        <a:pt x="35813" y="31932"/>
                      </a:cubicBezTo>
                      <a:cubicBezTo>
                        <a:pt x="34445" y="34021"/>
                        <a:pt x="35813" y="36325"/>
                        <a:pt x="35957" y="36613"/>
                      </a:cubicBezTo>
                      <a:lnTo>
                        <a:pt x="35813" y="36613"/>
                      </a:lnTo>
                      <a:cubicBezTo>
                        <a:pt x="35309" y="36613"/>
                        <a:pt x="34805" y="36973"/>
                        <a:pt x="34805" y="37477"/>
                      </a:cubicBezTo>
                      <a:cubicBezTo>
                        <a:pt x="34805" y="37982"/>
                        <a:pt x="35237" y="38414"/>
                        <a:pt x="35813" y="38414"/>
                      </a:cubicBezTo>
                      <a:cubicBezTo>
                        <a:pt x="35957" y="38414"/>
                        <a:pt x="36101" y="38414"/>
                        <a:pt x="36245" y="38269"/>
                      </a:cubicBezTo>
                      <a:cubicBezTo>
                        <a:pt x="36893" y="39566"/>
                        <a:pt x="35381" y="41366"/>
                        <a:pt x="35381" y="41366"/>
                      </a:cubicBezTo>
                      <a:cubicBezTo>
                        <a:pt x="33220" y="44319"/>
                        <a:pt x="35237" y="45975"/>
                        <a:pt x="35237" y="45975"/>
                      </a:cubicBezTo>
                      <a:cubicBezTo>
                        <a:pt x="34733" y="47199"/>
                        <a:pt x="35021" y="47847"/>
                        <a:pt x="35093" y="47991"/>
                      </a:cubicBezTo>
                      <a:cubicBezTo>
                        <a:pt x="34733" y="48207"/>
                        <a:pt x="34445" y="48496"/>
                        <a:pt x="34445" y="48928"/>
                      </a:cubicBezTo>
                      <a:cubicBezTo>
                        <a:pt x="34445" y="49504"/>
                        <a:pt x="34877" y="50008"/>
                        <a:pt x="35525" y="50008"/>
                      </a:cubicBezTo>
                      <a:cubicBezTo>
                        <a:pt x="35741" y="50008"/>
                        <a:pt x="35957" y="49936"/>
                        <a:pt x="36173" y="49792"/>
                      </a:cubicBezTo>
                      <a:cubicBezTo>
                        <a:pt x="37037" y="51520"/>
                        <a:pt x="35885" y="52600"/>
                        <a:pt x="35885" y="52600"/>
                      </a:cubicBezTo>
                      <a:close/>
                      <a:moveTo>
                        <a:pt x="40278" y="44175"/>
                      </a:moveTo>
                      <a:lnTo>
                        <a:pt x="40062" y="42086"/>
                      </a:lnTo>
                      <a:cubicBezTo>
                        <a:pt x="40062" y="42086"/>
                        <a:pt x="40782" y="40070"/>
                        <a:pt x="41718" y="39926"/>
                      </a:cubicBezTo>
                      <a:cubicBezTo>
                        <a:pt x="41718" y="39926"/>
                        <a:pt x="42654" y="43455"/>
                        <a:pt x="40278" y="44175"/>
                      </a:cubicBezTo>
                      <a:close/>
                      <a:moveTo>
                        <a:pt x="43662" y="30636"/>
                      </a:moveTo>
                      <a:cubicBezTo>
                        <a:pt x="43662" y="30636"/>
                        <a:pt x="43446" y="30204"/>
                        <a:pt x="42870" y="30276"/>
                      </a:cubicBezTo>
                      <a:cubicBezTo>
                        <a:pt x="42870" y="30276"/>
                        <a:pt x="43158" y="29268"/>
                        <a:pt x="42510" y="29124"/>
                      </a:cubicBezTo>
                      <a:cubicBezTo>
                        <a:pt x="42510" y="29124"/>
                        <a:pt x="42726" y="27612"/>
                        <a:pt x="41646" y="27467"/>
                      </a:cubicBezTo>
                      <a:cubicBezTo>
                        <a:pt x="41646" y="27467"/>
                        <a:pt x="41646" y="26675"/>
                        <a:pt x="41358" y="26099"/>
                      </a:cubicBezTo>
                      <a:cubicBezTo>
                        <a:pt x="41358" y="26099"/>
                        <a:pt x="43878" y="26027"/>
                        <a:pt x="44383" y="29268"/>
                      </a:cubicBezTo>
                      <a:cubicBezTo>
                        <a:pt x="44383" y="29268"/>
                        <a:pt x="44743" y="30348"/>
                        <a:pt x="43662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0" name="Freeform: Shape 1109">
                  <a:extLst>
                    <a:ext uri="{FF2B5EF4-FFF2-40B4-BE49-F238E27FC236}">
                      <a16:creationId xmlns:a16="http://schemas.microsoft.com/office/drawing/2014/main" id="{D24828F1-0529-9FE6-B809-886AC05CACC5}"/>
                    </a:ext>
                  </a:extLst>
                </p:cNvPr>
                <p:cNvSpPr/>
                <p:nvPr/>
              </p:nvSpPr>
              <p:spPr>
                <a:xfrm>
                  <a:off x="2968891" y="3417663"/>
                  <a:ext cx="47472" cy="73191"/>
                </a:xfrm>
                <a:custGeom>
                  <a:avLst/>
                  <a:gdLst>
                    <a:gd name="connsiteX0" fmla="*/ 46731 w 47472"/>
                    <a:gd name="connsiteY0" fmla="*/ 26099 h 73191"/>
                    <a:gd name="connsiteX1" fmla="*/ 45146 w 47472"/>
                    <a:gd name="connsiteY1" fmla="*/ 24587 h 73191"/>
                    <a:gd name="connsiteX2" fmla="*/ 45146 w 47472"/>
                    <a:gd name="connsiteY2" fmla="*/ 24299 h 73191"/>
                    <a:gd name="connsiteX3" fmla="*/ 44786 w 47472"/>
                    <a:gd name="connsiteY3" fmla="*/ 23219 h 73191"/>
                    <a:gd name="connsiteX4" fmla="*/ 44138 w 47472"/>
                    <a:gd name="connsiteY4" fmla="*/ 22570 h 73191"/>
                    <a:gd name="connsiteX5" fmla="*/ 43634 w 47472"/>
                    <a:gd name="connsiteY5" fmla="*/ 21778 h 73191"/>
                    <a:gd name="connsiteX6" fmla="*/ 42194 w 47472"/>
                    <a:gd name="connsiteY6" fmla="*/ 21130 h 73191"/>
                    <a:gd name="connsiteX7" fmla="*/ 41402 w 47472"/>
                    <a:gd name="connsiteY7" fmla="*/ 21418 h 73191"/>
                    <a:gd name="connsiteX8" fmla="*/ 39601 w 47472"/>
                    <a:gd name="connsiteY8" fmla="*/ 22786 h 73191"/>
                    <a:gd name="connsiteX9" fmla="*/ 37657 w 47472"/>
                    <a:gd name="connsiteY9" fmla="*/ 20338 h 73191"/>
                    <a:gd name="connsiteX10" fmla="*/ 37873 w 47472"/>
                    <a:gd name="connsiteY10" fmla="*/ 19834 h 73191"/>
                    <a:gd name="connsiteX11" fmla="*/ 37009 w 47472"/>
                    <a:gd name="connsiteY11" fmla="*/ 18970 h 73191"/>
                    <a:gd name="connsiteX12" fmla="*/ 36145 w 47472"/>
                    <a:gd name="connsiteY12" fmla="*/ 19690 h 73191"/>
                    <a:gd name="connsiteX13" fmla="*/ 34560 w 47472"/>
                    <a:gd name="connsiteY13" fmla="*/ 17601 h 73191"/>
                    <a:gd name="connsiteX14" fmla="*/ 35136 w 47472"/>
                    <a:gd name="connsiteY14" fmla="*/ 17817 h 73191"/>
                    <a:gd name="connsiteX15" fmla="*/ 36073 w 47472"/>
                    <a:gd name="connsiteY15" fmla="*/ 16953 h 73191"/>
                    <a:gd name="connsiteX16" fmla="*/ 35136 w 47472"/>
                    <a:gd name="connsiteY16" fmla="*/ 16089 h 73191"/>
                    <a:gd name="connsiteX17" fmla="*/ 34992 w 47472"/>
                    <a:gd name="connsiteY17" fmla="*/ 15153 h 73191"/>
                    <a:gd name="connsiteX18" fmla="*/ 36577 w 47472"/>
                    <a:gd name="connsiteY18" fmla="*/ 15081 h 73191"/>
                    <a:gd name="connsiteX19" fmla="*/ 35352 w 47472"/>
                    <a:gd name="connsiteY19" fmla="*/ 13857 h 73191"/>
                    <a:gd name="connsiteX20" fmla="*/ 36000 w 47472"/>
                    <a:gd name="connsiteY20" fmla="*/ 13425 h 73191"/>
                    <a:gd name="connsiteX21" fmla="*/ 37801 w 47472"/>
                    <a:gd name="connsiteY21" fmla="*/ 12921 h 73191"/>
                    <a:gd name="connsiteX22" fmla="*/ 37657 w 47472"/>
                    <a:gd name="connsiteY22" fmla="*/ 12056 h 73191"/>
                    <a:gd name="connsiteX23" fmla="*/ 36721 w 47472"/>
                    <a:gd name="connsiteY23" fmla="*/ 11552 h 73191"/>
                    <a:gd name="connsiteX24" fmla="*/ 35496 w 47472"/>
                    <a:gd name="connsiteY24" fmla="*/ 11336 h 73191"/>
                    <a:gd name="connsiteX25" fmla="*/ 37297 w 47472"/>
                    <a:gd name="connsiteY25" fmla="*/ 9104 h 73191"/>
                    <a:gd name="connsiteX26" fmla="*/ 35928 w 47472"/>
                    <a:gd name="connsiteY26" fmla="*/ 8024 h 73191"/>
                    <a:gd name="connsiteX27" fmla="*/ 35208 w 47472"/>
                    <a:gd name="connsiteY27" fmla="*/ 8888 h 73191"/>
                    <a:gd name="connsiteX28" fmla="*/ 34920 w 47472"/>
                    <a:gd name="connsiteY28" fmla="*/ 9824 h 73191"/>
                    <a:gd name="connsiteX29" fmla="*/ 30960 w 47472"/>
                    <a:gd name="connsiteY29" fmla="*/ 9464 h 73191"/>
                    <a:gd name="connsiteX30" fmla="*/ 30599 w 47472"/>
                    <a:gd name="connsiteY30" fmla="*/ 9464 h 73191"/>
                    <a:gd name="connsiteX31" fmla="*/ 30744 w 47472"/>
                    <a:gd name="connsiteY31" fmla="*/ 9464 h 73191"/>
                    <a:gd name="connsiteX32" fmla="*/ 31752 w 47472"/>
                    <a:gd name="connsiteY32" fmla="*/ 8456 h 73191"/>
                    <a:gd name="connsiteX33" fmla="*/ 30744 w 47472"/>
                    <a:gd name="connsiteY33" fmla="*/ 7520 h 73191"/>
                    <a:gd name="connsiteX34" fmla="*/ 29735 w 47472"/>
                    <a:gd name="connsiteY34" fmla="*/ 8456 h 73191"/>
                    <a:gd name="connsiteX35" fmla="*/ 29735 w 47472"/>
                    <a:gd name="connsiteY35" fmla="*/ 8456 h 73191"/>
                    <a:gd name="connsiteX36" fmla="*/ 29447 w 47472"/>
                    <a:gd name="connsiteY36" fmla="*/ 8456 h 73191"/>
                    <a:gd name="connsiteX37" fmla="*/ 29231 w 47472"/>
                    <a:gd name="connsiteY37" fmla="*/ 7520 h 73191"/>
                    <a:gd name="connsiteX38" fmla="*/ 30672 w 47472"/>
                    <a:gd name="connsiteY38" fmla="*/ 5575 h 73191"/>
                    <a:gd name="connsiteX39" fmla="*/ 28439 w 47472"/>
                    <a:gd name="connsiteY39" fmla="*/ 3631 h 73191"/>
                    <a:gd name="connsiteX40" fmla="*/ 28511 w 47472"/>
                    <a:gd name="connsiteY40" fmla="*/ 1470 h 73191"/>
                    <a:gd name="connsiteX41" fmla="*/ 25775 w 47472"/>
                    <a:gd name="connsiteY41" fmla="*/ 1470 h 73191"/>
                    <a:gd name="connsiteX42" fmla="*/ 23614 w 47472"/>
                    <a:gd name="connsiteY42" fmla="*/ 30 h 73191"/>
                    <a:gd name="connsiteX43" fmla="*/ 21454 w 47472"/>
                    <a:gd name="connsiteY43" fmla="*/ 1470 h 73191"/>
                    <a:gd name="connsiteX44" fmla="*/ 18789 w 47472"/>
                    <a:gd name="connsiteY44" fmla="*/ 1470 h 73191"/>
                    <a:gd name="connsiteX45" fmla="*/ 18933 w 47472"/>
                    <a:gd name="connsiteY45" fmla="*/ 3703 h 73191"/>
                    <a:gd name="connsiteX46" fmla="*/ 16701 w 47472"/>
                    <a:gd name="connsiteY46" fmla="*/ 5647 h 73191"/>
                    <a:gd name="connsiteX47" fmla="*/ 18141 w 47472"/>
                    <a:gd name="connsiteY47" fmla="*/ 7592 h 73191"/>
                    <a:gd name="connsiteX48" fmla="*/ 17925 w 47472"/>
                    <a:gd name="connsiteY48" fmla="*/ 8528 h 73191"/>
                    <a:gd name="connsiteX49" fmla="*/ 17709 w 47472"/>
                    <a:gd name="connsiteY49" fmla="*/ 8672 h 73191"/>
                    <a:gd name="connsiteX50" fmla="*/ 17709 w 47472"/>
                    <a:gd name="connsiteY50" fmla="*/ 8672 h 73191"/>
                    <a:gd name="connsiteX51" fmla="*/ 16701 w 47472"/>
                    <a:gd name="connsiteY51" fmla="*/ 7663 h 73191"/>
                    <a:gd name="connsiteX52" fmla="*/ 15692 w 47472"/>
                    <a:gd name="connsiteY52" fmla="*/ 8600 h 73191"/>
                    <a:gd name="connsiteX53" fmla="*/ 16701 w 47472"/>
                    <a:gd name="connsiteY53" fmla="*/ 9608 h 73191"/>
                    <a:gd name="connsiteX54" fmla="*/ 16845 w 47472"/>
                    <a:gd name="connsiteY54" fmla="*/ 9608 h 73191"/>
                    <a:gd name="connsiteX55" fmla="*/ 16557 w 47472"/>
                    <a:gd name="connsiteY55" fmla="*/ 9608 h 73191"/>
                    <a:gd name="connsiteX56" fmla="*/ 12596 w 47472"/>
                    <a:gd name="connsiteY56" fmla="*/ 9968 h 73191"/>
                    <a:gd name="connsiteX57" fmla="*/ 12308 w 47472"/>
                    <a:gd name="connsiteY57" fmla="*/ 9032 h 73191"/>
                    <a:gd name="connsiteX58" fmla="*/ 11588 w 47472"/>
                    <a:gd name="connsiteY58" fmla="*/ 8168 h 73191"/>
                    <a:gd name="connsiteX59" fmla="*/ 10220 w 47472"/>
                    <a:gd name="connsiteY59" fmla="*/ 9248 h 73191"/>
                    <a:gd name="connsiteX60" fmla="*/ 12020 w 47472"/>
                    <a:gd name="connsiteY60" fmla="*/ 11480 h 73191"/>
                    <a:gd name="connsiteX61" fmla="*/ 10796 w 47472"/>
                    <a:gd name="connsiteY61" fmla="*/ 11696 h 73191"/>
                    <a:gd name="connsiteX62" fmla="*/ 9859 w 47472"/>
                    <a:gd name="connsiteY62" fmla="*/ 12200 h 73191"/>
                    <a:gd name="connsiteX63" fmla="*/ 9715 w 47472"/>
                    <a:gd name="connsiteY63" fmla="*/ 13065 h 73191"/>
                    <a:gd name="connsiteX64" fmla="*/ 11516 w 47472"/>
                    <a:gd name="connsiteY64" fmla="*/ 13569 h 73191"/>
                    <a:gd name="connsiteX65" fmla="*/ 12092 w 47472"/>
                    <a:gd name="connsiteY65" fmla="*/ 14001 h 73191"/>
                    <a:gd name="connsiteX66" fmla="*/ 10940 w 47472"/>
                    <a:gd name="connsiteY66" fmla="*/ 15225 h 73191"/>
                    <a:gd name="connsiteX67" fmla="*/ 12524 w 47472"/>
                    <a:gd name="connsiteY67" fmla="*/ 15297 h 73191"/>
                    <a:gd name="connsiteX68" fmla="*/ 12452 w 47472"/>
                    <a:gd name="connsiteY68" fmla="*/ 16233 h 73191"/>
                    <a:gd name="connsiteX69" fmla="*/ 11516 w 47472"/>
                    <a:gd name="connsiteY69" fmla="*/ 17097 h 73191"/>
                    <a:gd name="connsiteX70" fmla="*/ 12452 w 47472"/>
                    <a:gd name="connsiteY70" fmla="*/ 17962 h 73191"/>
                    <a:gd name="connsiteX71" fmla="*/ 13028 w 47472"/>
                    <a:gd name="connsiteY71" fmla="*/ 17746 h 73191"/>
                    <a:gd name="connsiteX72" fmla="*/ 11444 w 47472"/>
                    <a:gd name="connsiteY72" fmla="*/ 19834 h 73191"/>
                    <a:gd name="connsiteX73" fmla="*/ 10579 w 47472"/>
                    <a:gd name="connsiteY73" fmla="*/ 19114 h 73191"/>
                    <a:gd name="connsiteX74" fmla="*/ 9715 w 47472"/>
                    <a:gd name="connsiteY74" fmla="*/ 19978 h 73191"/>
                    <a:gd name="connsiteX75" fmla="*/ 9931 w 47472"/>
                    <a:gd name="connsiteY75" fmla="*/ 20482 h 73191"/>
                    <a:gd name="connsiteX76" fmla="*/ 7987 w 47472"/>
                    <a:gd name="connsiteY76" fmla="*/ 22930 h 73191"/>
                    <a:gd name="connsiteX77" fmla="*/ 6187 w 47472"/>
                    <a:gd name="connsiteY77" fmla="*/ 21562 h 73191"/>
                    <a:gd name="connsiteX78" fmla="*/ 5394 w 47472"/>
                    <a:gd name="connsiteY78" fmla="*/ 21274 h 73191"/>
                    <a:gd name="connsiteX79" fmla="*/ 3882 w 47472"/>
                    <a:gd name="connsiteY79" fmla="*/ 21922 h 73191"/>
                    <a:gd name="connsiteX80" fmla="*/ 3378 w 47472"/>
                    <a:gd name="connsiteY80" fmla="*/ 22714 h 73191"/>
                    <a:gd name="connsiteX81" fmla="*/ 2802 w 47472"/>
                    <a:gd name="connsiteY81" fmla="*/ 23363 h 73191"/>
                    <a:gd name="connsiteX82" fmla="*/ 2442 w 47472"/>
                    <a:gd name="connsiteY82" fmla="*/ 24443 h 73191"/>
                    <a:gd name="connsiteX83" fmla="*/ 2442 w 47472"/>
                    <a:gd name="connsiteY83" fmla="*/ 24731 h 73191"/>
                    <a:gd name="connsiteX84" fmla="*/ 858 w 47472"/>
                    <a:gd name="connsiteY84" fmla="*/ 26243 h 73191"/>
                    <a:gd name="connsiteX85" fmla="*/ 209 w 47472"/>
                    <a:gd name="connsiteY85" fmla="*/ 29196 h 73191"/>
                    <a:gd name="connsiteX86" fmla="*/ 1146 w 47472"/>
                    <a:gd name="connsiteY86" fmla="*/ 30852 h 73191"/>
                    <a:gd name="connsiteX87" fmla="*/ 2514 w 47472"/>
                    <a:gd name="connsiteY87" fmla="*/ 32940 h 73191"/>
                    <a:gd name="connsiteX88" fmla="*/ 3162 w 47472"/>
                    <a:gd name="connsiteY88" fmla="*/ 33949 h 73191"/>
                    <a:gd name="connsiteX89" fmla="*/ 3234 w 47472"/>
                    <a:gd name="connsiteY89" fmla="*/ 35173 h 73191"/>
                    <a:gd name="connsiteX90" fmla="*/ 5251 w 47472"/>
                    <a:gd name="connsiteY90" fmla="*/ 37405 h 73191"/>
                    <a:gd name="connsiteX91" fmla="*/ 4962 w 47472"/>
                    <a:gd name="connsiteY91" fmla="*/ 38486 h 73191"/>
                    <a:gd name="connsiteX92" fmla="*/ 5539 w 47472"/>
                    <a:gd name="connsiteY92" fmla="*/ 46119 h 73191"/>
                    <a:gd name="connsiteX93" fmla="*/ 5755 w 47472"/>
                    <a:gd name="connsiteY93" fmla="*/ 47775 h 73191"/>
                    <a:gd name="connsiteX94" fmla="*/ 6547 w 47472"/>
                    <a:gd name="connsiteY94" fmla="*/ 48496 h 73191"/>
                    <a:gd name="connsiteX95" fmla="*/ 6619 w 47472"/>
                    <a:gd name="connsiteY95" fmla="*/ 52528 h 73191"/>
                    <a:gd name="connsiteX96" fmla="*/ 6043 w 47472"/>
                    <a:gd name="connsiteY96" fmla="*/ 54185 h 73191"/>
                    <a:gd name="connsiteX97" fmla="*/ 6331 w 47472"/>
                    <a:gd name="connsiteY97" fmla="*/ 55841 h 73191"/>
                    <a:gd name="connsiteX98" fmla="*/ 5683 w 47472"/>
                    <a:gd name="connsiteY98" fmla="*/ 56921 h 73191"/>
                    <a:gd name="connsiteX99" fmla="*/ 5827 w 47472"/>
                    <a:gd name="connsiteY99" fmla="*/ 58361 h 73191"/>
                    <a:gd name="connsiteX100" fmla="*/ 6403 w 47472"/>
                    <a:gd name="connsiteY100" fmla="*/ 59370 h 73191"/>
                    <a:gd name="connsiteX101" fmla="*/ 6763 w 47472"/>
                    <a:gd name="connsiteY101" fmla="*/ 60090 h 73191"/>
                    <a:gd name="connsiteX102" fmla="*/ 6619 w 47472"/>
                    <a:gd name="connsiteY102" fmla="*/ 60666 h 73191"/>
                    <a:gd name="connsiteX103" fmla="*/ 7699 w 47472"/>
                    <a:gd name="connsiteY103" fmla="*/ 61674 h 73191"/>
                    <a:gd name="connsiteX104" fmla="*/ 8779 w 47472"/>
                    <a:gd name="connsiteY104" fmla="*/ 60666 h 73191"/>
                    <a:gd name="connsiteX105" fmla="*/ 9355 w 47472"/>
                    <a:gd name="connsiteY105" fmla="*/ 62682 h 73191"/>
                    <a:gd name="connsiteX106" fmla="*/ 8275 w 47472"/>
                    <a:gd name="connsiteY106" fmla="*/ 63690 h 73191"/>
                    <a:gd name="connsiteX107" fmla="*/ 9355 w 47472"/>
                    <a:gd name="connsiteY107" fmla="*/ 64699 h 73191"/>
                    <a:gd name="connsiteX108" fmla="*/ 9931 w 47472"/>
                    <a:gd name="connsiteY108" fmla="*/ 64483 h 73191"/>
                    <a:gd name="connsiteX109" fmla="*/ 15116 w 47472"/>
                    <a:gd name="connsiteY109" fmla="*/ 66643 h 73191"/>
                    <a:gd name="connsiteX110" fmla="*/ 15260 w 47472"/>
                    <a:gd name="connsiteY110" fmla="*/ 67075 h 73191"/>
                    <a:gd name="connsiteX111" fmla="*/ 16701 w 47472"/>
                    <a:gd name="connsiteY111" fmla="*/ 67939 h 73191"/>
                    <a:gd name="connsiteX112" fmla="*/ 17781 w 47472"/>
                    <a:gd name="connsiteY112" fmla="*/ 66787 h 73191"/>
                    <a:gd name="connsiteX113" fmla="*/ 19365 w 47472"/>
                    <a:gd name="connsiteY113" fmla="*/ 68443 h 73191"/>
                    <a:gd name="connsiteX114" fmla="*/ 21814 w 47472"/>
                    <a:gd name="connsiteY114" fmla="*/ 72476 h 73191"/>
                    <a:gd name="connsiteX115" fmla="*/ 21814 w 47472"/>
                    <a:gd name="connsiteY115" fmla="*/ 72764 h 73191"/>
                    <a:gd name="connsiteX116" fmla="*/ 23542 w 47472"/>
                    <a:gd name="connsiteY116" fmla="*/ 73124 h 73191"/>
                    <a:gd name="connsiteX117" fmla="*/ 25343 w 47472"/>
                    <a:gd name="connsiteY117" fmla="*/ 72764 h 73191"/>
                    <a:gd name="connsiteX118" fmla="*/ 25343 w 47472"/>
                    <a:gd name="connsiteY118" fmla="*/ 72476 h 73191"/>
                    <a:gd name="connsiteX119" fmla="*/ 27791 w 47472"/>
                    <a:gd name="connsiteY119" fmla="*/ 68443 h 73191"/>
                    <a:gd name="connsiteX120" fmla="*/ 29303 w 47472"/>
                    <a:gd name="connsiteY120" fmla="*/ 66787 h 73191"/>
                    <a:gd name="connsiteX121" fmla="*/ 30455 w 47472"/>
                    <a:gd name="connsiteY121" fmla="*/ 67939 h 73191"/>
                    <a:gd name="connsiteX122" fmla="*/ 31896 w 47472"/>
                    <a:gd name="connsiteY122" fmla="*/ 67075 h 73191"/>
                    <a:gd name="connsiteX123" fmla="*/ 32040 w 47472"/>
                    <a:gd name="connsiteY123" fmla="*/ 66643 h 73191"/>
                    <a:gd name="connsiteX124" fmla="*/ 37225 w 47472"/>
                    <a:gd name="connsiteY124" fmla="*/ 64483 h 73191"/>
                    <a:gd name="connsiteX125" fmla="*/ 37873 w 47472"/>
                    <a:gd name="connsiteY125" fmla="*/ 64699 h 73191"/>
                    <a:gd name="connsiteX126" fmla="*/ 38953 w 47472"/>
                    <a:gd name="connsiteY126" fmla="*/ 63690 h 73191"/>
                    <a:gd name="connsiteX127" fmla="*/ 37873 w 47472"/>
                    <a:gd name="connsiteY127" fmla="*/ 62682 h 73191"/>
                    <a:gd name="connsiteX128" fmla="*/ 38521 w 47472"/>
                    <a:gd name="connsiteY128" fmla="*/ 60666 h 73191"/>
                    <a:gd name="connsiteX129" fmla="*/ 39601 w 47472"/>
                    <a:gd name="connsiteY129" fmla="*/ 61674 h 73191"/>
                    <a:gd name="connsiteX130" fmla="*/ 40681 w 47472"/>
                    <a:gd name="connsiteY130" fmla="*/ 60666 h 73191"/>
                    <a:gd name="connsiteX131" fmla="*/ 40537 w 47472"/>
                    <a:gd name="connsiteY131" fmla="*/ 60090 h 73191"/>
                    <a:gd name="connsiteX132" fmla="*/ 40897 w 47472"/>
                    <a:gd name="connsiteY132" fmla="*/ 59370 h 73191"/>
                    <a:gd name="connsiteX133" fmla="*/ 41474 w 47472"/>
                    <a:gd name="connsiteY133" fmla="*/ 58361 h 73191"/>
                    <a:gd name="connsiteX134" fmla="*/ 41618 w 47472"/>
                    <a:gd name="connsiteY134" fmla="*/ 56921 h 73191"/>
                    <a:gd name="connsiteX135" fmla="*/ 40969 w 47472"/>
                    <a:gd name="connsiteY135" fmla="*/ 55841 h 73191"/>
                    <a:gd name="connsiteX136" fmla="*/ 41258 w 47472"/>
                    <a:gd name="connsiteY136" fmla="*/ 54185 h 73191"/>
                    <a:gd name="connsiteX137" fmla="*/ 40681 w 47472"/>
                    <a:gd name="connsiteY137" fmla="*/ 52528 h 73191"/>
                    <a:gd name="connsiteX138" fmla="*/ 40826 w 47472"/>
                    <a:gd name="connsiteY138" fmla="*/ 48496 h 73191"/>
                    <a:gd name="connsiteX139" fmla="*/ 41546 w 47472"/>
                    <a:gd name="connsiteY139" fmla="*/ 47775 h 73191"/>
                    <a:gd name="connsiteX140" fmla="*/ 41762 w 47472"/>
                    <a:gd name="connsiteY140" fmla="*/ 46119 h 73191"/>
                    <a:gd name="connsiteX141" fmla="*/ 42338 w 47472"/>
                    <a:gd name="connsiteY141" fmla="*/ 38486 h 73191"/>
                    <a:gd name="connsiteX142" fmla="*/ 42122 w 47472"/>
                    <a:gd name="connsiteY142" fmla="*/ 37405 h 73191"/>
                    <a:gd name="connsiteX143" fmla="*/ 44210 w 47472"/>
                    <a:gd name="connsiteY143" fmla="*/ 35173 h 73191"/>
                    <a:gd name="connsiteX144" fmla="*/ 44210 w 47472"/>
                    <a:gd name="connsiteY144" fmla="*/ 33949 h 73191"/>
                    <a:gd name="connsiteX145" fmla="*/ 44858 w 47472"/>
                    <a:gd name="connsiteY145" fmla="*/ 32940 h 73191"/>
                    <a:gd name="connsiteX146" fmla="*/ 46298 w 47472"/>
                    <a:gd name="connsiteY146" fmla="*/ 30852 h 73191"/>
                    <a:gd name="connsiteX147" fmla="*/ 47235 w 47472"/>
                    <a:gd name="connsiteY147" fmla="*/ 29196 h 73191"/>
                    <a:gd name="connsiteX148" fmla="*/ 46587 w 47472"/>
                    <a:gd name="connsiteY148" fmla="*/ 26243 h 73191"/>
                    <a:gd name="connsiteX149" fmla="*/ 4962 w 47472"/>
                    <a:gd name="connsiteY149" fmla="*/ 29052 h 73191"/>
                    <a:gd name="connsiteX150" fmla="*/ 4602 w 47472"/>
                    <a:gd name="connsiteY150" fmla="*/ 30204 h 73191"/>
                    <a:gd name="connsiteX151" fmla="*/ 3810 w 47472"/>
                    <a:gd name="connsiteY151" fmla="*/ 30564 h 73191"/>
                    <a:gd name="connsiteX152" fmla="*/ 3090 w 47472"/>
                    <a:gd name="connsiteY152" fmla="*/ 29196 h 73191"/>
                    <a:gd name="connsiteX153" fmla="*/ 6187 w 47472"/>
                    <a:gd name="connsiteY153" fmla="*/ 26027 h 73191"/>
                    <a:gd name="connsiteX154" fmla="*/ 5827 w 47472"/>
                    <a:gd name="connsiteY154" fmla="*/ 27395 h 73191"/>
                    <a:gd name="connsiteX155" fmla="*/ 4962 w 47472"/>
                    <a:gd name="connsiteY155" fmla="*/ 29052 h 73191"/>
                    <a:gd name="connsiteX156" fmla="*/ 7195 w 47472"/>
                    <a:gd name="connsiteY156" fmla="*/ 44175 h 73191"/>
                    <a:gd name="connsiteX157" fmla="*/ 5755 w 47472"/>
                    <a:gd name="connsiteY157" fmla="*/ 39926 h 73191"/>
                    <a:gd name="connsiteX158" fmla="*/ 7411 w 47472"/>
                    <a:gd name="connsiteY158" fmla="*/ 42086 h 73191"/>
                    <a:gd name="connsiteX159" fmla="*/ 7195 w 47472"/>
                    <a:gd name="connsiteY159" fmla="*/ 44175 h 73191"/>
                    <a:gd name="connsiteX160" fmla="*/ 26999 w 47472"/>
                    <a:gd name="connsiteY160" fmla="*/ 13497 h 73191"/>
                    <a:gd name="connsiteX161" fmla="*/ 27503 w 47472"/>
                    <a:gd name="connsiteY161" fmla="*/ 13425 h 73191"/>
                    <a:gd name="connsiteX162" fmla="*/ 27503 w 47472"/>
                    <a:gd name="connsiteY162" fmla="*/ 13641 h 73191"/>
                    <a:gd name="connsiteX163" fmla="*/ 28367 w 47472"/>
                    <a:gd name="connsiteY163" fmla="*/ 14433 h 73191"/>
                    <a:gd name="connsiteX164" fmla="*/ 29231 w 47472"/>
                    <a:gd name="connsiteY164" fmla="*/ 13641 h 73191"/>
                    <a:gd name="connsiteX165" fmla="*/ 29231 w 47472"/>
                    <a:gd name="connsiteY165" fmla="*/ 13425 h 73191"/>
                    <a:gd name="connsiteX166" fmla="*/ 30167 w 47472"/>
                    <a:gd name="connsiteY166" fmla="*/ 16449 h 73191"/>
                    <a:gd name="connsiteX167" fmla="*/ 28223 w 47472"/>
                    <a:gd name="connsiteY167" fmla="*/ 17962 h 73191"/>
                    <a:gd name="connsiteX168" fmla="*/ 26999 w 47472"/>
                    <a:gd name="connsiteY168" fmla="*/ 16953 h 73191"/>
                    <a:gd name="connsiteX169" fmla="*/ 26567 w 47472"/>
                    <a:gd name="connsiteY169" fmla="*/ 15009 h 73191"/>
                    <a:gd name="connsiteX170" fmla="*/ 27071 w 47472"/>
                    <a:gd name="connsiteY170" fmla="*/ 13497 h 73191"/>
                    <a:gd name="connsiteX171" fmla="*/ 18645 w 47472"/>
                    <a:gd name="connsiteY171" fmla="*/ 13425 h 73191"/>
                    <a:gd name="connsiteX172" fmla="*/ 18645 w 47472"/>
                    <a:gd name="connsiteY172" fmla="*/ 13641 h 73191"/>
                    <a:gd name="connsiteX173" fmla="*/ 19509 w 47472"/>
                    <a:gd name="connsiteY173" fmla="*/ 14433 h 73191"/>
                    <a:gd name="connsiteX174" fmla="*/ 20374 w 47472"/>
                    <a:gd name="connsiteY174" fmla="*/ 13641 h 73191"/>
                    <a:gd name="connsiteX175" fmla="*/ 20374 w 47472"/>
                    <a:gd name="connsiteY175" fmla="*/ 13425 h 73191"/>
                    <a:gd name="connsiteX176" fmla="*/ 20877 w 47472"/>
                    <a:gd name="connsiteY176" fmla="*/ 13497 h 73191"/>
                    <a:gd name="connsiteX177" fmla="*/ 21382 w 47472"/>
                    <a:gd name="connsiteY177" fmla="*/ 15009 h 73191"/>
                    <a:gd name="connsiteX178" fmla="*/ 20950 w 47472"/>
                    <a:gd name="connsiteY178" fmla="*/ 16953 h 73191"/>
                    <a:gd name="connsiteX179" fmla="*/ 19725 w 47472"/>
                    <a:gd name="connsiteY179" fmla="*/ 17962 h 73191"/>
                    <a:gd name="connsiteX180" fmla="*/ 17709 w 47472"/>
                    <a:gd name="connsiteY180" fmla="*/ 16449 h 73191"/>
                    <a:gd name="connsiteX181" fmla="*/ 18645 w 47472"/>
                    <a:gd name="connsiteY181" fmla="*/ 13425 h 73191"/>
                    <a:gd name="connsiteX182" fmla="*/ 12164 w 47472"/>
                    <a:gd name="connsiteY182" fmla="*/ 64267 h 73191"/>
                    <a:gd name="connsiteX183" fmla="*/ 12020 w 47472"/>
                    <a:gd name="connsiteY183" fmla="*/ 63042 h 73191"/>
                    <a:gd name="connsiteX184" fmla="*/ 14396 w 47472"/>
                    <a:gd name="connsiteY184" fmla="*/ 62826 h 73191"/>
                    <a:gd name="connsiteX185" fmla="*/ 16197 w 47472"/>
                    <a:gd name="connsiteY185" fmla="*/ 63258 h 73191"/>
                    <a:gd name="connsiteX186" fmla="*/ 12164 w 47472"/>
                    <a:gd name="connsiteY186" fmla="*/ 64267 h 73191"/>
                    <a:gd name="connsiteX187" fmla="*/ 21238 w 47472"/>
                    <a:gd name="connsiteY187" fmla="*/ 67147 h 73191"/>
                    <a:gd name="connsiteX188" fmla="*/ 17709 w 47472"/>
                    <a:gd name="connsiteY188" fmla="*/ 64771 h 73191"/>
                    <a:gd name="connsiteX189" fmla="*/ 18933 w 47472"/>
                    <a:gd name="connsiteY189" fmla="*/ 63114 h 73191"/>
                    <a:gd name="connsiteX190" fmla="*/ 21238 w 47472"/>
                    <a:gd name="connsiteY190" fmla="*/ 67147 h 73191"/>
                    <a:gd name="connsiteX191" fmla="*/ 26567 w 47472"/>
                    <a:gd name="connsiteY191" fmla="*/ 67147 h 73191"/>
                    <a:gd name="connsiteX192" fmla="*/ 28943 w 47472"/>
                    <a:gd name="connsiteY192" fmla="*/ 63114 h 73191"/>
                    <a:gd name="connsiteX193" fmla="*/ 30167 w 47472"/>
                    <a:gd name="connsiteY193" fmla="*/ 64771 h 73191"/>
                    <a:gd name="connsiteX194" fmla="*/ 26567 w 47472"/>
                    <a:gd name="connsiteY194" fmla="*/ 67147 h 73191"/>
                    <a:gd name="connsiteX195" fmla="*/ 35641 w 47472"/>
                    <a:gd name="connsiteY195" fmla="*/ 64267 h 73191"/>
                    <a:gd name="connsiteX196" fmla="*/ 31680 w 47472"/>
                    <a:gd name="connsiteY196" fmla="*/ 63258 h 73191"/>
                    <a:gd name="connsiteX197" fmla="*/ 33408 w 47472"/>
                    <a:gd name="connsiteY197" fmla="*/ 62826 h 73191"/>
                    <a:gd name="connsiteX198" fmla="*/ 35784 w 47472"/>
                    <a:gd name="connsiteY198" fmla="*/ 63042 h 73191"/>
                    <a:gd name="connsiteX199" fmla="*/ 35641 w 47472"/>
                    <a:gd name="connsiteY199" fmla="*/ 64267 h 73191"/>
                    <a:gd name="connsiteX200" fmla="*/ 36289 w 47472"/>
                    <a:gd name="connsiteY200" fmla="*/ 52600 h 73191"/>
                    <a:gd name="connsiteX201" fmla="*/ 34200 w 47472"/>
                    <a:gd name="connsiteY201" fmla="*/ 56561 h 73191"/>
                    <a:gd name="connsiteX202" fmla="*/ 33048 w 47472"/>
                    <a:gd name="connsiteY202" fmla="*/ 57425 h 73191"/>
                    <a:gd name="connsiteX203" fmla="*/ 31752 w 47472"/>
                    <a:gd name="connsiteY203" fmla="*/ 57929 h 73191"/>
                    <a:gd name="connsiteX204" fmla="*/ 28727 w 47472"/>
                    <a:gd name="connsiteY204" fmla="*/ 58218 h 73191"/>
                    <a:gd name="connsiteX205" fmla="*/ 24982 w 47472"/>
                    <a:gd name="connsiteY205" fmla="*/ 57857 h 73191"/>
                    <a:gd name="connsiteX206" fmla="*/ 23974 w 47472"/>
                    <a:gd name="connsiteY206" fmla="*/ 57857 h 73191"/>
                    <a:gd name="connsiteX207" fmla="*/ 23038 w 47472"/>
                    <a:gd name="connsiteY207" fmla="*/ 57857 h 73191"/>
                    <a:gd name="connsiteX208" fmla="*/ 19293 w 47472"/>
                    <a:gd name="connsiteY208" fmla="*/ 58218 h 73191"/>
                    <a:gd name="connsiteX209" fmla="*/ 16269 w 47472"/>
                    <a:gd name="connsiteY209" fmla="*/ 57929 h 73191"/>
                    <a:gd name="connsiteX210" fmla="*/ 14972 w 47472"/>
                    <a:gd name="connsiteY210" fmla="*/ 57425 h 73191"/>
                    <a:gd name="connsiteX211" fmla="*/ 13748 w 47472"/>
                    <a:gd name="connsiteY211" fmla="*/ 56561 h 73191"/>
                    <a:gd name="connsiteX212" fmla="*/ 11660 w 47472"/>
                    <a:gd name="connsiteY212" fmla="*/ 52600 h 73191"/>
                    <a:gd name="connsiteX213" fmla="*/ 11444 w 47472"/>
                    <a:gd name="connsiteY213" fmla="*/ 49792 h 73191"/>
                    <a:gd name="connsiteX214" fmla="*/ 12020 w 47472"/>
                    <a:gd name="connsiteY214" fmla="*/ 50008 h 73191"/>
                    <a:gd name="connsiteX215" fmla="*/ 13028 w 47472"/>
                    <a:gd name="connsiteY215" fmla="*/ 48928 h 73191"/>
                    <a:gd name="connsiteX216" fmla="*/ 12452 w 47472"/>
                    <a:gd name="connsiteY216" fmla="*/ 47991 h 73191"/>
                    <a:gd name="connsiteX217" fmla="*/ 12308 w 47472"/>
                    <a:gd name="connsiteY217" fmla="*/ 45975 h 73191"/>
                    <a:gd name="connsiteX218" fmla="*/ 12164 w 47472"/>
                    <a:gd name="connsiteY218" fmla="*/ 41366 h 73191"/>
                    <a:gd name="connsiteX219" fmla="*/ 11300 w 47472"/>
                    <a:gd name="connsiteY219" fmla="*/ 38269 h 73191"/>
                    <a:gd name="connsiteX220" fmla="*/ 11732 w 47472"/>
                    <a:gd name="connsiteY220" fmla="*/ 38414 h 73191"/>
                    <a:gd name="connsiteX221" fmla="*/ 12668 w 47472"/>
                    <a:gd name="connsiteY221" fmla="*/ 37477 h 73191"/>
                    <a:gd name="connsiteX222" fmla="*/ 11732 w 47472"/>
                    <a:gd name="connsiteY222" fmla="*/ 36613 h 73191"/>
                    <a:gd name="connsiteX223" fmla="*/ 11588 w 47472"/>
                    <a:gd name="connsiteY223" fmla="*/ 36613 h 73191"/>
                    <a:gd name="connsiteX224" fmla="*/ 11660 w 47472"/>
                    <a:gd name="connsiteY224" fmla="*/ 31932 h 73191"/>
                    <a:gd name="connsiteX225" fmla="*/ 11516 w 47472"/>
                    <a:gd name="connsiteY225" fmla="*/ 28908 h 73191"/>
                    <a:gd name="connsiteX226" fmla="*/ 12452 w 47472"/>
                    <a:gd name="connsiteY226" fmla="*/ 29556 h 73191"/>
                    <a:gd name="connsiteX227" fmla="*/ 13388 w 47472"/>
                    <a:gd name="connsiteY227" fmla="*/ 28692 h 73191"/>
                    <a:gd name="connsiteX228" fmla="*/ 13100 w 47472"/>
                    <a:gd name="connsiteY228" fmla="*/ 27971 h 73191"/>
                    <a:gd name="connsiteX229" fmla="*/ 13388 w 47472"/>
                    <a:gd name="connsiteY229" fmla="*/ 26315 h 73191"/>
                    <a:gd name="connsiteX230" fmla="*/ 16917 w 47472"/>
                    <a:gd name="connsiteY230" fmla="*/ 23075 h 73191"/>
                    <a:gd name="connsiteX231" fmla="*/ 21454 w 47472"/>
                    <a:gd name="connsiteY231" fmla="*/ 20986 h 73191"/>
                    <a:gd name="connsiteX232" fmla="*/ 22678 w 47472"/>
                    <a:gd name="connsiteY232" fmla="*/ 22066 h 73191"/>
                    <a:gd name="connsiteX233" fmla="*/ 23974 w 47472"/>
                    <a:gd name="connsiteY233" fmla="*/ 20914 h 73191"/>
                    <a:gd name="connsiteX234" fmla="*/ 23974 w 47472"/>
                    <a:gd name="connsiteY234" fmla="*/ 20770 h 73191"/>
                    <a:gd name="connsiteX235" fmla="*/ 23974 w 47472"/>
                    <a:gd name="connsiteY235" fmla="*/ 20770 h 73191"/>
                    <a:gd name="connsiteX236" fmla="*/ 23974 w 47472"/>
                    <a:gd name="connsiteY236" fmla="*/ 20914 h 73191"/>
                    <a:gd name="connsiteX237" fmla="*/ 25270 w 47472"/>
                    <a:gd name="connsiteY237" fmla="*/ 22066 h 73191"/>
                    <a:gd name="connsiteX238" fmla="*/ 26495 w 47472"/>
                    <a:gd name="connsiteY238" fmla="*/ 20986 h 73191"/>
                    <a:gd name="connsiteX239" fmla="*/ 31031 w 47472"/>
                    <a:gd name="connsiteY239" fmla="*/ 23075 h 73191"/>
                    <a:gd name="connsiteX240" fmla="*/ 34560 w 47472"/>
                    <a:gd name="connsiteY240" fmla="*/ 26315 h 73191"/>
                    <a:gd name="connsiteX241" fmla="*/ 34920 w 47472"/>
                    <a:gd name="connsiteY241" fmla="*/ 27971 h 73191"/>
                    <a:gd name="connsiteX242" fmla="*/ 34560 w 47472"/>
                    <a:gd name="connsiteY242" fmla="*/ 28692 h 73191"/>
                    <a:gd name="connsiteX243" fmla="*/ 35496 w 47472"/>
                    <a:gd name="connsiteY243" fmla="*/ 29556 h 73191"/>
                    <a:gd name="connsiteX244" fmla="*/ 36433 w 47472"/>
                    <a:gd name="connsiteY244" fmla="*/ 28908 h 73191"/>
                    <a:gd name="connsiteX245" fmla="*/ 36289 w 47472"/>
                    <a:gd name="connsiteY245" fmla="*/ 31932 h 73191"/>
                    <a:gd name="connsiteX246" fmla="*/ 36289 w 47472"/>
                    <a:gd name="connsiteY246" fmla="*/ 36613 h 73191"/>
                    <a:gd name="connsiteX247" fmla="*/ 36145 w 47472"/>
                    <a:gd name="connsiteY247" fmla="*/ 36613 h 73191"/>
                    <a:gd name="connsiteX248" fmla="*/ 35208 w 47472"/>
                    <a:gd name="connsiteY248" fmla="*/ 37477 h 73191"/>
                    <a:gd name="connsiteX249" fmla="*/ 36145 w 47472"/>
                    <a:gd name="connsiteY249" fmla="*/ 38414 h 73191"/>
                    <a:gd name="connsiteX250" fmla="*/ 36577 w 47472"/>
                    <a:gd name="connsiteY250" fmla="*/ 38269 h 73191"/>
                    <a:gd name="connsiteX251" fmla="*/ 35712 w 47472"/>
                    <a:gd name="connsiteY251" fmla="*/ 41366 h 73191"/>
                    <a:gd name="connsiteX252" fmla="*/ 35568 w 47472"/>
                    <a:gd name="connsiteY252" fmla="*/ 45975 h 73191"/>
                    <a:gd name="connsiteX253" fmla="*/ 35424 w 47472"/>
                    <a:gd name="connsiteY253" fmla="*/ 47991 h 73191"/>
                    <a:gd name="connsiteX254" fmla="*/ 34776 w 47472"/>
                    <a:gd name="connsiteY254" fmla="*/ 48928 h 73191"/>
                    <a:gd name="connsiteX255" fmla="*/ 35857 w 47472"/>
                    <a:gd name="connsiteY255" fmla="*/ 50008 h 73191"/>
                    <a:gd name="connsiteX256" fmla="*/ 36505 w 47472"/>
                    <a:gd name="connsiteY256" fmla="*/ 49792 h 73191"/>
                    <a:gd name="connsiteX257" fmla="*/ 36289 w 47472"/>
                    <a:gd name="connsiteY257" fmla="*/ 52600 h 73191"/>
                    <a:gd name="connsiteX258" fmla="*/ 40610 w 47472"/>
                    <a:gd name="connsiteY258" fmla="*/ 44175 h 73191"/>
                    <a:gd name="connsiteX259" fmla="*/ 40393 w 47472"/>
                    <a:gd name="connsiteY259" fmla="*/ 42086 h 73191"/>
                    <a:gd name="connsiteX260" fmla="*/ 42050 w 47472"/>
                    <a:gd name="connsiteY260" fmla="*/ 39926 h 73191"/>
                    <a:gd name="connsiteX261" fmla="*/ 40610 w 47472"/>
                    <a:gd name="connsiteY261" fmla="*/ 44175 h 73191"/>
                    <a:gd name="connsiteX262" fmla="*/ 43994 w 47472"/>
                    <a:gd name="connsiteY262" fmla="*/ 30636 h 73191"/>
                    <a:gd name="connsiteX263" fmla="*/ 43202 w 47472"/>
                    <a:gd name="connsiteY263" fmla="*/ 30276 h 73191"/>
                    <a:gd name="connsiteX264" fmla="*/ 42842 w 47472"/>
                    <a:gd name="connsiteY264" fmla="*/ 29124 h 73191"/>
                    <a:gd name="connsiteX265" fmla="*/ 41978 w 47472"/>
                    <a:gd name="connsiteY265" fmla="*/ 27467 h 73191"/>
                    <a:gd name="connsiteX266" fmla="*/ 41618 w 47472"/>
                    <a:gd name="connsiteY266" fmla="*/ 26099 h 73191"/>
                    <a:gd name="connsiteX267" fmla="*/ 44714 w 47472"/>
                    <a:gd name="connsiteY267" fmla="*/ 29268 h 73191"/>
                    <a:gd name="connsiteX268" fmla="*/ 43994 w 47472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472" h="73191">
                      <a:moveTo>
                        <a:pt x="46731" y="26099"/>
                      </a:moveTo>
                      <a:cubicBezTo>
                        <a:pt x="46875" y="25451"/>
                        <a:pt x="45146" y="24587"/>
                        <a:pt x="45146" y="24587"/>
                      </a:cubicBezTo>
                      <a:lnTo>
                        <a:pt x="45146" y="24299"/>
                      </a:lnTo>
                      <a:cubicBezTo>
                        <a:pt x="45795" y="23219"/>
                        <a:pt x="44786" y="23219"/>
                        <a:pt x="44786" y="23219"/>
                      </a:cubicBezTo>
                      <a:cubicBezTo>
                        <a:pt x="44930" y="22714"/>
                        <a:pt x="44138" y="22570"/>
                        <a:pt x="44138" y="22570"/>
                      </a:cubicBezTo>
                      <a:cubicBezTo>
                        <a:pt x="44354" y="21562"/>
                        <a:pt x="43634" y="21778"/>
                        <a:pt x="43634" y="21778"/>
                      </a:cubicBezTo>
                      <a:cubicBezTo>
                        <a:pt x="43418" y="19330"/>
                        <a:pt x="42194" y="21130"/>
                        <a:pt x="42194" y="21130"/>
                      </a:cubicBezTo>
                      <a:cubicBezTo>
                        <a:pt x="42122" y="20194"/>
                        <a:pt x="41402" y="21418"/>
                        <a:pt x="41402" y="21418"/>
                      </a:cubicBezTo>
                      <a:cubicBezTo>
                        <a:pt x="40753" y="22498"/>
                        <a:pt x="39601" y="22786"/>
                        <a:pt x="39601" y="22786"/>
                      </a:cubicBezTo>
                      <a:cubicBezTo>
                        <a:pt x="39241" y="20410"/>
                        <a:pt x="37945" y="20338"/>
                        <a:pt x="37657" y="20338"/>
                      </a:cubicBezTo>
                      <a:cubicBezTo>
                        <a:pt x="37801" y="20194"/>
                        <a:pt x="37873" y="19978"/>
                        <a:pt x="37873" y="19834"/>
                      </a:cubicBezTo>
                      <a:cubicBezTo>
                        <a:pt x="37873" y="19330"/>
                        <a:pt x="37513" y="18970"/>
                        <a:pt x="37009" y="18970"/>
                      </a:cubicBezTo>
                      <a:cubicBezTo>
                        <a:pt x="36577" y="18970"/>
                        <a:pt x="36217" y="19330"/>
                        <a:pt x="36145" y="19690"/>
                      </a:cubicBezTo>
                      <a:cubicBezTo>
                        <a:pt x="34416" y="19330"/>
                        <a:pt x="34488" y="18034"/>
                        <a:pt x="34560" y="17601"/>
                      </a:cubicBezTo>
                      <a:cubicBezTo>
                        <a:pt x="34704" y="17674"/>
                        <a:pt x="34920" y="17817"/>
                        <a:pt x="35136" y="17817"/>
                      </a:cubicBezTo>
                      <a:cubicBezTo>
                        <a:pt x="35641" y="17817"/>
                        <a:pt x="36073" y="17457"/>
                        <a:pt x="36073" y="16953"/>
                      </a:cubicBezTo>
                      <a:cubicBezTo>
                        <a:pt x="36073" y="16449"/>
                        <a:pt x="35641" y="16089"/>
                        <a:pt x="35136" y="16089"/>
                      </a:cubicBezTo>
                      <a:cubicBezTo>
                        <a:pt x="35136" y="15657"/>
                        <a:pt x="35136" y="15369"/>
                        <a:pt x="34992" y="15153"/>
                      </a:cubicBezTo>
                      <a:cubicBezTo>
                        <a:pt x="37657" y="16089"/>
                        <a:pt x="36577" y="15081"/>
                        <a:pt x="36577" y="15081"/>
                      </a:cubicBezTo>
                      <a:cubicBezTo>
                        <a:pt x="35928" y="14793"/>
                        <a:pt x="35352" y="13857"/>
                        <a:pt x="35352" y="13857"/>
                      </a:cubicBezTo>
                      <a:cubicBezTo>
                        <a:pt x="36000" y="13713"/>
                        <a:pt x="36073" y="13569"/>
                        <a:pt x="36000" y="13425"/>
                      </a:cubicBezTo>
                      <a:cubicBezTo>
                        <a:pt x="37297" y="13281"/>
                        <a:pt x="37801" y="12921"/>
                        <a:pt x="37801" y="12921"/>
                      </a:cubicBezTo>
                      <a:cubicBezTo>
                        <a:pt x="39025" y="12272"/>
                        <a:pt x="37657" y="12056"/>
                        <a:pt x="37657" y="12056"/>
                      </a:cubicBezTo>
                      <a:cubicBezTo>
                        <a:pt x="37153" y="11912"/>
                        <a:pt x="36721" y="11552"/>
                        <a:pt x="36721" y="11552"/>
                      </a:cubicBezTo>
                      <a:cubicBezTo>
                        <a:pt x="36865" y="11192"/>
                        <a:pt x="35496" y="11336"/>
                        <a:pt x="35496" y="11336"/>
                      </a:cubicBezTo>
                      <a:cubicBezTo>
                        <a:pt x="37441" y="10616"/>
                        <a:pt x="37297" y="9104"/>
                        <a:pt x="37297" y="9104"/>
                      </a:cubicBezTo>
                      <a:cubicBezTo>
                        <a:pt x="36937" y="7879"/>
                        <a:pt x="35928" y="8024"/>
                        <a:pt x="35928" y="8024"/>
                      </a:cubicBezTo>
                      <a:cubicBezTo>
                        <a:pt x="34560" y="7808"/>
                        <a:pt x="35208" y="8888"/>
                        <a:pt x="35208" y="8888"/>
                      </a:cubicBezTo>
                      <a:cubicBezTo>
                        <a:pt x="35424" y="9464"/>
                        <a:pt x="34920" y="9824"/>
                        <a:pt x="34920" y="9824"/>
                      </a:cubicBezTo>
                      <a:cubicBezTo>
                        <a:pt x="32904" y="11552"/>
                        <a:pt x="30960" y="9464"/>
                        <a:pt x="30960" y="9464"/>
                      </a:cubicBezTo>
                      <a:cubicBezTo>
                        <a:pt x="30815" y="9464"/>
                        <a:pt x="30744" y="9464"/>
                        <a:pt x="30599" y="9464"/>
                      </a:cubicBezTo>
                      <a:cubicBezTo>
                        <a:pt x="30672" y="9464"/>
                        <a:pt x="30744" y="9464"/>
                        <a:pt x="30744" y="9464"/>
                      </a:cubicBezTo>
                      <a:cubicBezTo>
                        <a:pt x="31320" y="9464"/>
                        <a:pt x="31752" y="9032"/>
                        <a:pt x="31752" y="8456"/>
                      </a:cubicBezTo>
                      <a:cubicBezTo>
                        <a:pt x="31752" y="7952"/>
                        <a:pt x="31320" y="7520"/>
                        <a:pt x="30744" y="7520"/>
                      </a:cubicBezTo>
                      <a:cubicBezTo>
                        <a:pt x="30239" y="7520"/>
                        <a:pt x="29735" y="7952"/>
                        <a:pt x="29735" y="8456"/>
                      </a:cubicBezTo>
                      <a:lnTo>
                        <a:pt x="29735" y="8456"/>
                      </a:lnTo>
                      <a:cubicBezTo>
                        <a:pt x="29735" y="8456"/>
                        <a:pt x="29447" y="8456"/>
                        <a:pt x="29447" y="8456"/>
                      </a:cubicBezTo>
                      <a:lnTo>
                        <a:pt x="29231" y="7520"/>
                      </a:lnTo>
                      <a:cubicBezTo>
                        <a:pt x="29807" y="7087"/>
                        <a:pt x="30672" y="5575"/>
                        <a:pt x="30672" y="5575"/>
                      </a:cubicBezTo>
                      <a:lnTo>
                        <a:pt x="28439" y="3631"/>
                      </a:lnTo>
                      <a:cubicBezTo>
                        <a:pt x="29087" y="2478"/>
                        <a:pt x="28511" y="1470"/>
                        <a:pt x="28511" y="1470"/>
                      </a:cubicBezTo>
                      <a:lnTo>
                        <a:pt x="25775" y="1470"/>
                      </a:lnTo>
                      <a:cubicBezTo>
                        <a:pt x="25270" y="-114"/>
                        <a:pt x="23974" y="-42"/>
                        <a:pt x="23614" y="30"/>
                      </a:cubicBezTo>
                      <a:cubicBezTo>
                        <a:pt x="23254" y="30"/>
                        <a:pt x="22030" y="-42"/>
                        <a:pt x="21454" y="1470"/>
                      </a:cubicBezTo>
                      <a:lnTo>
                        <a:pt x="18789" y="1470"/>
                      </a:lnTo>
                      <a:cubicBezTo>
                        <a:pt x="18789" y="1470"/>
                        <a:pt x="18285" y="2551"/>
                        <a:pt x="18933" y="3703"/>
                      </a:cubicBezTo>
                      <a:lnTo>
                        <a:pt x="16701" y="5647"/>
                      </a:lnTo>
                      <a:cubicBezTo>
                        <a:pt x="16701" y="5647"/>
                        <a:pt x="17493" y="7160"/>
                        <a:pt x="18141" y="7592"/>
                      </a:cubicBezTo>
                      <a:lnTo>
                        <a:pt x="17925" y="8528"/>
                      </a:lnTo>
                      <a:lnTo>
                        <a:pt x="17709" y="8672"/>
                      </a:lnTo>
                      <a:lnTo>
                        <a:pt x="17709" y="8672"/>
                      </a:lnTo>
                      <a:cubicBezTo>
                        <a:pt x="17709" y="8096"/>
                        <a:pt x="17277" y="7663"/>
                        <a:pt x="16701" y="7663"/>
                      </a:cubicBezTo>
                      <a:cubicBezTo>
                        <a:pt x="16125" y="7663"/>
                        <a:pt x="15692" y="8096"/>
                        <a:pt x="15692" y="8600"/>
                      </a:cubicBezTo>
                      <a:cubicBezTo>
                        <a:pt x="15692" y="9176"/>
                        <a:pt x="16125" y="9608"/>
                        <a:pt x="16701" y="9608"/>
                      </a:cubicBezTo>
                      <a:cubicBezTo>
                        <a:pt x="16701" y="9608"/>
                        <a:pt x="16773" y="9608"/>
                        <a:pt x="16845" y="9608"/>
                      </a:cubicBezTo>
                      <a:cubicBezTo>
                        <a:pt x="16773" y="9608"/>
                        <a:pt x="16629" y="9608"/>
                        <a:pt x="16557" y="9608"/>
                      </a:cubicBezTo>
                      <a:cubicBezTo>
                        <a:pt x="16557" y="9608"/>
                        <a:pt x="14612" y="11624"/>
                        <a:pt x="12596" y="9968"/>
                      </a:cubicBezTo>
                      <a:cubicBezTo>
                        <a:pt x="12596" y="9968"/>
                        <a:pt x="12092" y="9608"/>
                        <a:pt x="12308" y="9032"/>
                      </a:cubicBezTo>
                      <a:cubicBezTo>
                        <a:pt x="12308" y="9032"/>
                        <a:pt x="12956" y="8024"/>
                        <a:pt x="11588" y="8168"/>
                      </a:cubicBezTo>
                      <a:cubicBezTo>
                        <a:pt x="11588" y="8168"/>
                        <a:pt x="10579" y="8024"/>
                        <a:pt x="10220" y="9248"/>
                      </a:cubicBezTo>
                      <a:cubicBezTo>
                        <a:pt x="10220" y="9248"/>
                        <a:pt x="10147" y="10760"/>
                        <a:pt x="12020" y="11480"/>
                      </a:cubicBezTo>
                      <a:cubicBezTo>
                        <a:pt x="12020" y="11480"/>
                        <a:pt x="10652" y="11336"/>
                        <a:pt x="10796" y="11696"/>
                      </a:cubicBezTo>
                      <a:cubicBezTo>
                        <a:pt x="10796" y="11696"/>
                        <a:pt x="10363" y="11984"/>
                        <a:pt x="9859" y="12200"/>
                      </a:cubicBezTo>
                      <a:cubicBezTo>
                        <a:pt x="9859" y="12200"/>
                        <a:pt x="8491" y="12416"/>
                        <a:pt x="9715" y="13065"/>
                      </a:cubicBezTo>
                      <a:cubicBezTo>
                        <a:pt x="9715" y="13065"/>
                        <a:pt x="10220" y="13425"/>
                        <a:pt x="11516" y="13569"/>
                      </a:cubicBezTo>
                      <a:cubicBezTo>
                        <a:pt x="11372" y="13713"/>
                        <a:pt x="11516" y="13857"/>
                        <a:pt x="12092" y="14001"/>
                      </a:cubicBezTo>
                      <a:cubicBezTo>
                        <a:pt x="12092" y="14001"/>
                        <a:pt x="11588" y="14937"/>
                        <a:pt x="10940" y="15225"/>
                      </a:cubicBezTo>
                      <a:cubicBezTo>
                        <a:pt x="10940" y="15225"/>
                        <a:pt x="9787" y="16305"/>
                        <a:pt x="12524" y="15297"/>
                      </a:cubicBezTo>
                      <a:cubicBezTo>
                        <a:pt x="12452" y="15513"/>
                        <a:pt x="12380" y="15801"/>
                        <a:pt x="12452" y="16233"/>
                      </a:cubicBezTo>
                      <a:cubicBezTo>
                        <a:pt x="11948" y="16233"/>
                        <a:pt x="11516" y="16665"/>
                        <a:pt x="11516" y="17097"/>
                      </a:cubicBezTo>
                      <a:cubicBezTo>
                        <a:pt x="11516" y="17601"/>
                        <a:pt x="11948" y="17962"/>
                        <a:pt x="12452" y="17962"/>
                      </a:cubicBezTo>
                      <a:cubicBezTo>
                        <a:pt x="12668" y="17962"/>
                        <a:pt x="12884" y="17817"/>
                        <a:pt x="13028" y="17746"/>
                      </a:cubicBezTo>
                      <a:cubicBezTo>
                        <a:pt x="13100" y="18250"/>
                        <a:pt x="13172" y="19546"/>
                        <a:pt x="11444" y="19834"/>
                      </a:cubicBezTo>
                      <a:cubicBezTo>
                        <a:pt x="11444" y="19402"/>
                        <a:pt x="11012" y="19114"/>
                        <a:pt x="10579" y="19114"/>
                      </a:cubicBezTo>
                      <a:cubicBezTo>
                        <a:pt x="10075" y="19114"/>
                        <a:pt x="9715" y="19474"/>
                        <a:pt x="9715" y="19978"/>
                      </a:cubicBezTo>
                      <a:cubicBezTo>
                        <a:pt x="9715" y="20122"/>
                        <a:pt x="9787" y="20338"/>
                        <a:pt x="9931" y="20482"/>
                      </a:cubicBezTo>
                      <a:cubicBezTo>
                        <a:pt x="9715" y="20482"/>
                        <a:pt x="8347" y="20626"/>
                        <a:pt x="7987" y="22930"/>
                      </a:cubicBezTo>
                      <a:cubicBezTo>
                        <a:pt x="7987" y="22930"/>
                        <a:pt x="6907" y="22643"/>
                        <a:pt x="6187" y="21562"/>
                      </a:cubicBezTo>
                      <a:cubicBezTo>
                        <a:pt x="6187" y="21562"/>
                        <a:pt x="5539" y="20410"/>
                        <a:pt x="5394" y="21274"/>
                      </a:cubicBezTo>
                      <a:cubicBezTo>
                        <a:pt x="5394" y="21274"/>
                        <a:pt x="4170" y="19474"/>
                        <a:pt x="3882" y="21922"/>
                      </a:cubicBezTo>
                      <a:cubicBezTo>
                        <a:pt x="3882" y="21922"/>
                        <a:pt x="3234" y="21706"/>
                        <a:pt x="3378" y="22714"/>
                      </a:cubicBezTo>
                      <a:cubicBezTo>
                        <a:pt x="3378" y="22714"/>
                        <a:pt x="2586" y="22859"/>
                        <a:pt x="2802" y="23363"/>
                      </a:cubicBezTo>
                      <a:cubicBezTo>
                        <a:pt x="2802" y="23363"/>
                        <a:pt x="1794" y="23363"/>
                        <a:pt x="2442" y="24443"/>
                      </a:cubicBezTo>
                      <a:lnTo>
                        <a:pt x="2442" y="24731"/>
                      </a:lnTo>
                      <a:cubicBezTo>
                        <a:pt x="2442" y="24731"/>
                        <a:pt x="786" y="25595"/>
                        <a:pt x="858" y="26243"/>
                      </a:cubicBezTo>
                      <a:cubicBezTo>
                        <a:pt x="858" y="26243"/>
                        <a:pt x="-511" y="28044"/>
                        <a:pt x="209" y="29196"/>
                      </a:cubicBezTo>
                      <a:cubicBezTo>
                        <a:pt x="209" y="29196"/>
                        <a:pt x="-79" y="31572"/>
                        <a:pt x="1146" y="30852"/>
                      </a:cubicBezTo>
                      <a:cubicBezTo>
                        <a:pt x="1146" y="30852"/>
                        <a:pt x="570" y="32724"/>
                        <a:pt x="2514" y="32940"/>
                      </a:cubicBezTo>
                      <a:cubicBezTo>
                        <a:pt x="2514" y="32940"/>
                        <a:pt x="1290" y="34021"/>
                        <a:pt x="3162" y="33949"/>
                      </a:cubicBezTo>
                      <a:cubicBezTo>
                        <a:pt x="3162" y="33949"/>
                        <a:pt x="1146" y="34813"/>
                        <a:pt x="3234" y="35173"/>
                      </a:cubicBezTo>
                      <a:cubicBezTo>
                        <a:pt x="3234" y="35173"/>
                        <a:pt x="5178" y="36397"/>
                        <a:pt x="5251" y="37405"/>
                      </a:cubicBezTo>
                      <a:cubicBezTo>
                        <a:pt x="5251" y="37405"/>
                        <a:pt x="4746" y="37909"/>
                        <a:pt x="4962" y="38486"/>
                      </a:cubicBezTo>
                      <a:cubicBezTo>
                        <a:pt x="4962" y="38486"/>
                        <a:pt x="570" y="42086"/>
                        <a:pt x="5539" y="46119"/>
                      </a:cubicBezTo>
                      <a:cubicBezTo>
                        <a:pt x="5539" y="46119"/>
                        <a:pt x="4746" y="47199"/>
                        <a:pt x="5755" y="47775"/>
                      </a:cubicBezTo>
                      <a:cubicBezTo>
                        <a:pt x="5755" y="47775"/>
                        <a:pt x="5755" y="48207"/>
                        <a:pt x="6547" y="48496"/>
                      </a:cubicBezTo>
                      <a:cubicBezTo>
                        <a:pt x="6763" y="48568"/>
                        <a:pt x="7555" y="51016"/>
                        <a:pt x="6619" y="52528"/>
                      </a:cubicBezTo>
                      <a:cubicBezTo>
                        <a:pt x="6619" y="52528"/>
                        <a:pt x="5034" y="53104"/>
                        <a:pt x="6043" y="54185"/>
                      </a:cubicBezTo>
                      <a:cubicBezTo>
                        <a:pt x="6043" y="54185"/>
                        <a:pt x="5467" y="55697"/>
                        <a:pt x="6331" y="55841"/>
                      </a:cubicBezTo>
                      <a:cubicBezTo>
                        <a:pt x="6331" y="55841"/>
                        <a:pt x="5178" y="56273"/>
                        <a:pt x="5683" y="56921"/>
                      </a:cubicBezTo>
                      <a:cubicBezTo>
                        <a:pt x="5683" y="56921"/>
                        <a:pt x="4746" y="57713"/>
                        <a:pt x="5827" y="58361"/>
                      </a:cubicBezTo>
                      <a:cubicBezTo>
                        <a:pt x="5827" y="58361"/>
                        <a:pt x="5827" y="58794"/>
                        <a:pt x="6403" y="59370"/>
                      </a:cubicBezTo>
                      <a:cubicBezTo>
                        <a:pt x="6547" y="59514"/>
                        <a:pt x="6115" y="60018"/>
                        <a:pt x="6763" y="60090"/>
                      </a:cubicBezTo>
                      <a:cubicBezTo>
                        <a:pt x="6619" y="60234"/>
                        <a:pt x="6619" y="60450"/>
                        <a:pt x="6619" y="60666"/>
                      </a:cubicBezTo>
                      <a:cubicBezTo>
                        <a:pt x="6619" y="61242"/>
                        <a:pt x="7123" y="61674"/>
                        <a:pt x="7699" y="61674"/>
                      </a:cubicBezTo>
                      <a:cubicBezTo>
                        <a:pt x="8275" y="61674"/>
                        <a:pt x="8779" y="61170"/>
                        <a:pt x="8779" y="60666"/>
                      </a:cubicBezTo>
                      <a:cubicBezTo>
                        <a:pt x="8779" y="60666"/>
                        <a:pt x="9571" y="61530"/>
                        <a:pt x="9355" y="62682"/>
                      </a:cubicBezTo>
                      <a:cubicBezTo>
                        <a:pt x="8779" y="62682"/>
                        <a:pt x="8275" y="63114"/>
                        <a:pt x="8275" y="63690"/>
                      </a:cubicBezTo>
                      <a:cubicBezTo>
                        <a:pt x="8275" y="64195"/>
                        <a:pt x="8707" y="64699"/>
                        <a:pt x="9355" y="64699"/>
                      </a:cubicBezTo>
                      <a:cubicBezTo>
                        <a:pt x="9571" y="64699"/>
                        <a:pt x="9787" y="64699"/>
                        <a:pt x="9931" y="64483"/>
                      </a:cubicBezTo>
                      <a:cubicBezTo>
                        <a:pt x="10003" y="64627"/>
                        <a:pt x="11444" y="67219"/>
                        <a:pt x="15116" y="66643"/>
                      </a:cubicBezTo>
                      <a:cubicBezTo>
                        <a:pt x="15116" y="66643"/>
                        <a:pt x="14756" y="67075"/>
                        <a:pt x="15260" y="67075"/>
                      </a:cubicBezTo>
                      <a:cubicBezTo>
                        <a:pt x="15260" y="67075"/>
                        <a:pt x="15116" y="68516"/>
                        <a:pt x="16701" y="67939"/>
                      </a:cubicBezTo>
                      <a:cubicBezTo>
                        <a:pt x="16701" y="67939"/>
                        <a:pt x="17277" y="67723"/>
                        <a:pt x="17781" y="66787"/>
                      </a:cubicBezTo>
                      <a:cubicBezTo>
                        <a:pt x="17781" y="66787"/>
                        <a:pt x="19005" y="66715"/>
                        <a:pt x="19365" y="68443"/>
                      </a:cubicBezTo>
                      <a:cubicBezTo>
                        <a:pt x="19365" y="68443"/>
                        <a:pt x="19509" y="72116"/>
                        <a:pt x="21814" y="72476"/>
                      </a:cubicBezTo>
                      <a:lnTo>
                        <a:pt x="21814" y="72764"/>
                      </a:lnTo>
                      <a:cubicBezTo>
                        <a:pt x="22606" y="73196"/>
                        <a:pt x="23182" y="73268"/>
                        <a:pt x="23542" y="73124"/>
                      </a:cubicBezTo>
                      <a:cubicBezTo>
                        <a:pt x="23974" y="73196"/>
                        <a:pt x="24550" y="73124"/>
                        <a:pt x="25343" y="72764"/>
                      </a:cubicBezTo>
                      <a:lnTo>
                        <a:pt x="25343" y="72476"/>
                      </a:lnTo>
                      <a:cubicBezTo>
                        <a:pt x="27647" y="72044"/>
                        <a:pt x="27791" y="68443"/>
                        <a:pt x="27791" y="68443"/>
                      </a:cubicBezTo>
                      <a:cubicBezTo>
                        <a:pt x="28079" y="66715"/>
                        <a:pt x="29303" y="66787"/>
                        <a:pt x="29303" y="66787"/>
                      </a:cubicBezTo>
                      <a:cubicBezTo>
                        <a:pt x="29807" y="67723"/>
                        <a:pt x="30455" y="67939"/>
                        <a:pt x="30455" y="67939"/>
                      </a:cubicBezTo>
                      <a:cubicBezTo>
                        <a:pt x="32040" y="68516"/>
                        <a:pt x="31896" y="67075"/>
                        <a:pt x="31896" y="67075"/>
                      </a:cubicBezTo>
                      <a:cubicBezTo>
                        <a:pt x="32400" y="67075"/>
                        <a:pt x="32040" y="66643"/>
                        <a:pt x="32040" y="66643"/>
                      </a:cubicBezTo>
                      <a:cubicBezTo>
                        <a:pt x="35712" y="67219"/>
                        <a:pt x="37081" y="64627"/>
                        <a:pt x="37225" y="64483"/>
                      </a:cubicBezTo>
                      <a:cubicBezTo>
                        <a:pt x="37441" y="64627"/>
                        <a:pt x="37585" y="64699"/>
                        <a:pt x="37873" y="64699"/>
                      </a:cubicBezTo>
                      <a:cubicBezTo>
                        <a:pt x="38449" y="64699"/>
                        <a:pt x="38953" y="64267"/>
                        <a:pt x="38953" y="63690"/>
                      </a:cubicBezTo>
                      <a:cubicBezTo>
                        <a:pt x="38953" y="63114"/>
                        <a:pt x="38449" y="62682"/>
                        <a:pt x="37873" y="62682"/>
                      </a:cubicBezTo>
                      <a:cubicBezTo>
                        <a:pt x="37729" y="61530"/>
                        <a:pt x="38521" y="60666"/>
                        <a:pt x="38521" y="60666"/>
                      </a:cubicBezTo>
                      <a:cubicBezTo>
                        <a:pt x="38521" y="61242"/>
                        <a:pt x="38953" y="61674"/>
                        <a:pt x="39601" y="61674"/>
                      </a:cubicBezTo>
                      <a:cubicBezTo>
                        <a:pt x="40249" y="61674"/>
                        <a:pt x="40681" y="61170"/>
                        <a:pt x="40681" y="60666"/>
                      </a:cubicBezTo>
                      <a:cubicBezTo>
                        <a:pt x="40681" y="60450"/>
                        <a:pt x="40610" y="60306"/>
                        <a:pt x="40537" y="60090"/>
                      </a:cubicBezTo>
                      <a:cubicBezTo>
                        <a:pt x="41186" y="60090"/>
                        <a:pt x="40753" y="59514"/>
                        <a:pt x="40897" y="59370"/>
                      </a:cubicBezTo>
                      <a:cubicBezTo>
                        <a:pt x="41474" y="58794"/>
                        <a:pt x="41474" y="58361"/>
                        <a:pt x="41474" y="58361"/>
                      </a:cubicBezTo>
                      <a:cubicBezTo>
                        <a:pt x="42554" y="57713"/>
                        <a:pt x="41618" y="56921"/>
                        <a:pt x="41618" y="56921"/>
                      </a:cubicBezTo>
                      <a:cubicBezTo>
                        <a:pt x="42050" y="56201"/>
                        <a:pt x="40969" y="55841"/>
                        <a:pt x="40969" y="55841"/>
                      </a:cubicBezTo>
                      <a:cubicBezTo>
                        <a:pt x="41906" y="55697"/>
                        <a:pt x="41258" y="54185"/>
                        <a:pt x="41258" y="54185"/>
                      </a:cubicBezTo>
                      <a:cubicBezTo>
                        <a:pt x="42266" y="53104"/>
                        <a:pt x="40681" y="52528"/>
                        <a:pt x="40681" y="52528"/>
                      </a:cubicBezTo>
                      <a:cubicBezTo>
                        <a:pt x="39745" y="51016"/>
                        <a:pt x="40610" y="48568"/>
                        <a:pt x="40826" y="48496"/>
                      </a:cubicBezTo>
                      <a:cubicBezTo>
                        <a:pt x="41546" y="48135"/>
                        <a:pt x="41546" y="47775"/>
                        <a:pt x="41546" y="47775"/>
                      </a:cubicBezTo>
                      <a:cubicBezTo>
                        <a:pt x="42554" y="47199"/>
                        <a:pt x="41762" y="46119"/>
                        <a:pt x="41762" y="46119"/>
                      </a:cubicBezTo>
                      <a:cubicBezTo>
                        <a:pt x="46803" y="42086"/>
                        <a:pt x="42338" y="38486"/>
                        <a:pt x="42338" y="38486"/>
                      </a:cubicBezTo>
                      <a:cubicBezTo>
                        <a:pt x="42626" y="37909"/>
                        <a:pt x="42122" y="37405"/>
                        <a:pt x="42122" y="37405"/>
                      </a:cubicBezTo>
                      <a:cubicBezTo>
                        <a:pt x="42194" y="36397"/>
                        <a:pt x="44210" y="35173"/>
                        <a:pt x="44210" y="35173"/>
                      </a:cubicBezTo>
                      <a:cubicBezTo>
                        <a:pt x="46298" y="34741"/>
                        <a:pt x="44210" y="33949"/>
                        <a:pt x="44210" y="33949"/>
                      </a:cubicBezTo>
                      <a:cubicBezTo>
                        <a:pt x="46011" y="34021"/>
                        <a:pt x="44858" y="32940"/>
                        <a:pt x="44858" y="32940"/>
                      </a:cubicBezTo>
                      <a:cubicBezTo>
                        <a:pt x="46803" y="32797"/>
                        <a:pt x="46298" y="30852"/>
                        <a:pt x="46298" y="30852"/>
                      </a:cubicBezTo>
                      <a:cubicBezTo>
                        <a:pt x="47523" y="31572"/>
                        <a:pt x="47235" y="29196"/>
                        <a:pt x="47235" y="29196"/>
                      </a:cubicBezTo>
                      <a:cubicBezTo>
                        <a:pt x="48027" y="28044"/>
                        <a:pt x="46587" y="26243"/>
                        <a:pt x="46587" y="26243"/>
                      </a:cubicBezTo>
                      <a:close/>
                      <a:moveTo>
                        <a:pt x="4962" y="29052"/>
                      </a:moveTo>
                      <a:cubicBezTo>
                        <a:pt x="4314" y="29268"/>
                        <a:pt x="4602" y="30204"/>
                        <a:pt x="4602" y="30204"/>
                      </a:cubicBezTo>
                      <a:cubicBezTo>
                        <a:pt x="4026" y="30132"/>
                        <a:pt x="3810" y="30564"/>
                        <a:pt x="3810" y="30564"/>
                      </a:cubicBezTo>
                      <a:cubicBezTo>
                        <a:pt x="2730" y="30276"/>
                        <a:pt x="3090" y="29196"/>
                        <a:pt x="3090" y="29196"/>
                      </a:cubicBezTo>
                      <a:cubicBezTo>
                        <a:pt x="3666" y="25955"/>
                        <a:pt x="6187" y="26027"/>
                        <a:pt x="6187" y="26027"/>
                      </a:cubicBezTo>
                      <a:cubicBezTo>
                        <a:pt x="5827" y="26603"/>
                        <a:pt x="5827" y="27395"/>
                        <a:pt x="5827" y="27395"/>
                      </a:cubicBezTo>
                      <a:cubicBezTo>
                        <a:pt x="4746" y="27612"/>
                        <a:pt x="4962" y="29052"/>
                        <a:pt x="4962" y="29052"/>
                      </a:cubicBezTo>
                      <a:close/>
                      <a:moveTo>
                        <a:pt x="7195" y="44175"/>
                      </a:moveTo>
                      <a:cubicBezTo>
                        <a:pt x="4818" y="43455"/>
                        <a:pt x="5755" y="39926"/>
                        <a:pt x="5755" y="39926"/>
                      </a:cubicBezTo>
                      <a:cubicBezTo>
                        <a:pt x="6691" y="40070"/>
                        <a:pt x="7411" y="42086"/>
                        <a:pt x="7411" y="42086"/>
                      </a:cubicBezTo>
                      <a:lnTo>
                        <a:pt x="7195" y="44175"/>
                      </a:lnTo>
                      <a:close/>
                      <a:moveTo>
                        <a:pt x="26999" y="13497"/>
                      </a:moveTo>
                      <a:cubicBezTo>
                        <a:pt x="26999" y="13497"/>
                        <a:pt x="27215" y="13425"/>
                        <a:pt x="27503" y="13425"/>
                      </a:cubicBezTo>
                      <a:cubicBezTo>
                        <a:pt x="27503" y="13497"/>
                        <a:pt x="27503" y="13569"/>
                        <a:pt x="27503" y="13641"/>
                      </a:cubicBezTo>
                      <a:cubicBezTo>
                        <a:pt x="27503" y="14073"/>
                        <a:pt x="27863" y="14433"/>
                        <a:pt x="28367" y="14433"/>
                      </a:cubicBezTo>
                      <a:cubicBezTo>
                        <a:pt x="28871" y="14433"/>
                        <a:pt x="29231" y="14073"/>
                        <a:pt x="29231" y="13641"/>
                      </a:cubicBezTo>
                      <a:cubicBezTo>
                        <a:pt x="29231" y="13641"/>
                        <a:pt x="29231" y="13497"/>
                        <a:pt x="29231" y="13425"/>
                      </a:cubicBezTo>
                      <a:cubicBezTo>
                        <a:pt x="29231" y="13425"/>
                        <a:pt x="31104" y="14145"/>
                        <a:pt x="30167" y="16449"/>
                      </a:cubicBezTo>
                      <a:cubicBezTo>
                        <a:pt x="30167" y="16449"/>
                        <a:pt x="29303" y="17674"/>
                        <a:pt x="28223" y="17962"/>
                      </a:cubicBezTo>
                      <a:cubicBezTo>
                        <a:pt x="28223" y="17962"/>
                        <a:pt x="28295" y="16737"/>
                        <a:pt x="26999" y="16953"/>
                      </a:cubicBezTo>
                      <a:cubicBezTo>
                        <a:pt x="26999" y="16953"/>
                        <a:pt x="27143" y="15153"/>
                        <a:pt x="26567" y="15009"/>
                      </a:cubicBezTo>
                      <a:cubicBezTo>
                        <a:pt x="26567" y="15009"/>
                        <a:pt x="26279" y="14217"/>
                        <a:pt x="27071" y="13497"/>
                      </a:cubicBezTo>
                      <a:close/>
                      <a:moveTo>
                        <a:pt x="18645" y="13425"/>
                      </a:moveTo>
                      <a:cubicBezTo>
                        <a:pt x="18645" y="13425"/>
                        <a:pt x="18645" y="13569"/>
                        <a:pt x="18645" y="13641"/>
                      </a:cubicBezTo>
                      <a:cubicBezTo>
                        <a:pt x="18645" y="14073"/>
                        <a:pt x="19005" y="14433"/>
                        <a:pt x="19509" y="14433"/>
                      </a:cubicBezTo>
                      <a:cubicBezTo>
                        <a:pt x="20013" y="14433"/>
                        <a:pt x="20374" y="14073"/>
                        <a:pt x="20374" y="13641"/>
                      </a:cubicBezTo>
                      <a:cubicBezTo>
                        <a:pt x="20374" y="13569"/>
                        <a:pt x="20374" y="13497"/>
                        <a:pt x="20374" y="13425"/>
                      </a:cubicBezTo>
                      <a:cubicBezTo>
                        <a:pt x="20661" y="13425"/>
                        <a:pt x="20877" y="13497"/>
                        <a:pt x="20877" y="13497"/>
                      </a:cubicBezTo>
                      <a:cubicBezTo>
                        <a:pt x="21670" y="14217"/>
                        <a:pt x="21382" y="15009"/>
                        <a:pt x="21382" y="15009"/>
                      </a:cubicBezTo>
                      <a:cubicBezTo>
                        <a:pt x="20806" y="15153"/>
                        <a:pt x="20950" y="16953"/>
                        <a:pt x="20950" y="16953"/>
                      </a:cubicBezTo>
                      <a:cubicBezTo>
                        <a:pt x="19581" y="16737"/>
                        <a:pt x="19725" y="17962"/>
                        <a:pt x="19725" y="17962"/>
                      </a:cubicBezTo>
                      <a:cubicBezTo>
                        <a:pt x="18573" y="17674"/>
                        <a:pt x="17709" y="16449"/>
                        <a:pt x="17709" y="16449"/>
                      </a:cubicBezTo>
                      <a:cubicBezTo>
                        <a:pt x="16773" y="14145"/>
                        <a:pt x="18573" y="13425"/>
                        <a:pt x="18645" y="13425"/>
                      </a:cubicBezTo>
                      <a:close/>
                      <a:moveTo>
                        <a:pt x="12164" y="64267"/>
                      </a:moveTo>
                      <a:lnTo>
                        <a:pt x="12020" y="63042"/>
                      </a:lnTo>
                      <a:cubicBezTo>
                        <a:pt x="12020" y="63042"/>
                        <a:pt x="14396" y="62826"/>
                        <a:pt x="14396" y="62826"/>
                      </a:cubicBezTo>
                      <a:cubicBezTo>
                        <a:pt x="15189" y="63474"/>
                        <a:pt x="16197" y="63258"/>
                        <a:pt x="16197" y="63258"/>
                      </a:cubicBezTo>
                      <a:cubicBezTo>
                        <a:pt x="13964" y="65419"/>
                        <a:pt x="12164" y="64267"/>
                        <a:pt x="12164" y="64267"/>
                      </a:cubicBezTo>
                      <a:close/>
                      <a:moveTo>
                        <a:pt x="21238" y="67147"/>
                      </a:moveTo>
                      <a:cubicBezTo>
                        <a:pt x="21238" y="67147"/>
                        <a:pt x="20877" y="64843"/>
                        <a:pt x="17709" y="64771"/>
                      </a:cubicBezTo>
                      <a:lnTo>
                        <a:pt x="18933" y="63114"/>
                      </a:lnTo>
                      <a:cubicBezTo>
                        <a:pt x="18933" y="63114"/>
                        <a:pt x="22966" y="63403"/>
                        <a:pt x="21238" y="67147"/>
                      </a:cubicBezTo>
                      <a:close/>
                      <a:moveTo>
                        <a:pt x="26567" y="67147"/>
                      </a:moveTo>
                      <a:cubicBezTo>
                        <a:pt x="24910" y="63403"/>
                        <a:pt x="28943" y="63114"/>
                        <a:pt x="28943" y="63114"/>
                      </a:cubicBezTo>
                      <a:lnTo>
                        <a:pt x="30167" y="64771"/>
                      </a:lnTo>
                      <a:cubicBezTo>
                        <a:pt x="26927" y="64771"/>
                        <a:pt x="26567" y="67147"/>
                        <a:pt x="26567" y="67147"/>
                      </a:cubicBezTo>
                      <a:close/>
                      <a:moveTo>
                        <a:pt x="35641" y="64267"/>
                      </a:moveTo>
                      <a:cubicBezTo>
                        <a:pt x="35641" y="64267"/>
                        <a:pt x="33840" y="65419"/>
                        <a:pt x="31680" y="63258"/>
                      </a:cubicBezTo>
                      <a:cubicBezTo>
                        <a:pt x="31680" y="63258"/>
                        <a:pt x="32616" y="63474"/>
                        <a:pt x="33408" y="62826"/>
                      </a:cubicBezTo>
                      <a:cubicBezTo>
                        <a:pt x="33408" y="62826"/>
                        <a:pt x="35424" y="63114"/>
                        <a:pt x="35784" y="63042"/>
                      </a:cubicBezTo>
                      <a:lnTo>
                        <a:pt x="35641" y="64267"/>
                      </a:lnTo>
                      <a:close/>
                      <a:moveTo>
                        <a:pt x="36289" y="52600"/>
                      </a:moveTo>
                      <a:cubicBezTo>
                        <a:pt x="33336" y="55553"/>
                        <a:pt x="34200" y="56561"/>
                        <a:pt x="34200" y="56561"/>
                      </a:cubicBezTo>
                      <a:cubicBezTo>
                        <a:pt x="33192" y="56561"/>
                        <a:pt x="33048" y="57425"/>
                        <a:pt x="33048" y="57425"/>
                      </a:cubicBezTo>
                      <a:cubicBezTo>
                        <a:pt x="32400" y="57137"/>
                        <a:pt x="31752" y="57929"/>
                        <a:pt x="31752" y="57929"/>
                      </a:cubicBezTo>
                      <a:cubicBezTo>
                        <a:pt x="30455" y="58578"/>
                        <a:pt x="28727" y="58218"/>
                        <a:pt x="28727" y="58218"/>
                      </a:cubicBezTo>
                      <a:cubicBezTo>
                        <a:pt x="26927" y="57137"/>
                        <a:pt x="25486" y="57641"/>
                        <a:pt x="24982" y="57857"/>
                      </a:cubicBezTo>
                      <a:lnTo>
                        <a:pt x="23974" y="57857"/>
                      </a:lnTo>
                      <a:cubicBezTo>
                        <a:pt x="23974" y="57857"/>
                        <a:pt x="23038" y="57857"/>
                        <a:pt x="23038" y="57857"/>
                      </a:cubicBezTo>
                      <a:cubicBezTo>
                        <a:pt x="22534" y="57641"/>
                        <a:pt x="21094" y="57137"/>
                        <a:pt x="19293" y="58218"/>
                      </a:cubicBezTo>
                      <a:cubicBezTo>
                        <a:pt x="19293" y="58218"/>
                        <a:pt x="17421" y="58578"/>
                        <a:pt x="16269" y="57929"/>
                      </a:cubicBezTo>
                      <a:cubicBezTo>
                        <a:pt x="16269" y="57929"/>
                        <a:pt x="15621" y="57137"/>
                        <a:pt x="14972" y="57425"/>
                      </a:cubicBezTo>
                      <a:cubicBezTo>
                        <a:pt x="14972" y="57425"/>
                        <a:pt x="14756" y="56561"/>
                        <a:pt x="13748" y="56561"/>
                      </a:cubicBezTo>
                      <a:cubicBezTo>
                        <a:pt x="13748" y="56561"/>
                        <a:pt x="14612" y="55625"/>
                        <a:pt x="11660" y="52600"/>
                      </a:cubicBezTo>
                      <a:cubicBezTo>
                        <a:pt x="11660" y="52600"/>
                        <a:pt x="10507" y="51520"/>
                        <a:pt x="11444" y="49792"/>
                      </a:cubicBezTo>
                      <a:cubicBezTo>
                        <a:pt x="11588" y="49936"/>
                        <a:pt x="11804" y="50008"/>
                        <a:pt x="12020" y="50008"/>
                      </a:cubicBezTo>
                      <a:cubicBezTo>
                        <a:pt x="12668" y="50008"/>
                        <a:pt x="13028" y="49504"/>
                        <a:pt x="13028" y="48928"/>
                      </a:cubicBezTo>
                      <a:cubicBezTo>
                        <a:pt x="13028" y="48568"/>
                        <a:pt x="12812" y="48207"/>
                        <a:pt x="12452" y="47991"/>
                      </a:cubicBezTo>
                      <a:cubicBezTo>
                        <a:pt x="12596" y="47847"/>
                        <a:pt x="12812" y="47127"/>
                        <a:pt x="12308" y="45975"/>
                      </a:cubicBezTo>
                      <a:cubicBezTo>
                        <a:pt x="12308" y="45975"/>
                        <a:pt x="14324" y="44391"/>
                        <a:pt x="12164" y="41366"/>
                      </a:cubicBezTo>
                      <a:cubicBezTo>
                        <a:pt x="12164" y="41366"/>
                        <a:pt x="10652" y="39566"/>
                        <a:pt x="11300" y="38269"/>
                      </a:cubicBezTo>
                      <a:cubicBezTo>
                        <a:pt x="11444" y="38342"/>
                        <a:pt x="11588" y="38414"/>
                        <a:pt x="11732" y="38414"/>
                      </a:cubicBezTo>
                      <a:cubicBezTo>
                        <a:pt x="12236" y="38414"/>
                        <a:pt x="12668" y="38053"/>
                        <a:pt x="12668" y="37477"/>
                      </a:cubicBezTo>
                      <a:cubicBezTo>
                        <a:pt x="12668" y="36973"/>
                        <a:pt x="12236" y="36613"/>
                        <a:pt x="11732" y="36613"/>
                      </a:cubicBezTo>
                      <a:lnTo>
                        <a:pt x="11588" y="36613"/>
                      </a:lnTo>
                      <a:cubicBezTo>
                        <a:pt x="11588" y="36613"/>
                        <a:pt x="13028" y="34093"/>
                        <a:pt x="11660" y="31932"/>
                      </a:cubicBezTo>
                      <a:cubicBezTo>
                        <a:pt x="11660" y="31932"/>
                        <a:pt x="10579" y="30132"/>
                        <a:pt x="11516" y="28908"/>
                      </a:cubicBezTo>
                      <a:cubicBezTo>
                        <a:pt x="11660" y="29268"/>
                        <a:pt x="12020" y="29556"/>
                        <a:pt x="12452" y="29556"/>
                      </a:cubicBezTo>
                      <a:cubicBezTo>
                        <a:pt x="12956" y="29556"/>
                        <a:pt x="13388" y="29124"/>
                        <a:pt x="13388" y="28692"/>
                      </a:cubicBezTo>
                      <a:cubicBezTo>
                        <a:pt x="13388" y="28404"/>
                        <a:pt x="13244" y="28188"/>
                        <a:pt x="13100" y="27971"/>
                      </a:cubicBezTo>
                      <a:cubicBezTo>
                        <a:pt x="13172" y="27755"/>
                        <a:pt x="13532" y="27179"/>
                        <a:pt x="13388" y="26315"/>
                      </a:cubicBezTo>
                      <a:cubicBezTo>
                        <a:pt x="13388" y="26315"/>
                        <a:pt x="15044" y="26459"/>
                        <a:pt x="16917" y="23075"/>
                      </a:cubicBezTo>
                      <a:cubicBezTo>
                        <a:pt x="16917" y="23075"/>
                        <a:pt x="17781" y="20842"/>
                        <a:pt x="21454" y="20986"/>
                      </a:cubicBezTo>
                      <a:cubicBezTo>
                        <a:pt x="21454" y="21634"/>
                        <a:pt x="22030" y="22066"/>
                        <a:pt x="22678" y="22066"/>
                      </a:cubicBezTo>
                      <a:cubicBezTo>
                        <a:pt x="23398" y="22066"/>
                        <a:pt x="23974" y="21562"/>
                        <a:pt x="23974" y="20914"/>
                      </a:cubicBezTo>
                      <a:cubicBezTo>
                        <a:pt x="23974" y="20914"/>
                        <a:pt x="23974" y="20842"/>
                        <a:pt x="23974" y="20770"/>
                      </a:cubicBezTo>
                      <a:lnTo>
                        <a:pt x="23974" y="20770"/>
                      </a:lnTo>
                      <a:cubicBezTo>
                        <a:pt x="23974" y="20770"/>
                        <a:pt x="23974" y="20842"/>
                        <a:pt x="23974" y="20914"/>
                      </a:cubicBezTo>
                      <a:cubicBezTo>
                        <a:pt x="23974" y="21562"/>
                        <a:pt x="24550" y="22066"/>
                        <a:pt x="25270" y="22066"/>
                      </a:cubicBezTo>
                      <a:cubicBezTo>
                        <a:pt x="25919" y="22066"/>
                        <a:pt x="26423" y="21562"/>
                        <a:pt x="26495" y="20986"/>
                      </a:cubicBezTo>
                      <a:cubicBezTo>
                        <a:pt x="30167" y="20770"/>
                        <a:pt x="31031" y="23075"/>
                        <a:pt x="31031" y="23075"/>
                      </a:cubicBezTo>
                      <a:cubicBezTo>
                        <a:pt x="32904" y="26459"/>
                        <a:pt x="34560" y="26315"/>
                        <a:pt x="34560" y="26315"/>
                      </a:cubicBezTo>
                      <a:cubicBezTo>
                        <a:pt x="34560" y="27107"/>
                        <a:pt x="34848" y="27755"/>
                        <a:pt x="34920" y="27971"/>
                      </a:cubicBezTo>
                      <a:cubicBezTo>
                        <a:pt x="34704" y="28115"/>
                        <a:pt x="34560" y="28331"/>
                        <a:pt x="34560" y="28692"/>
                      </a:cubicBezTo>
                      <a:cubicBezTo>
                        <a:pt x="34560" y="29124"/>
                        <a:pt x="34992" y="29556"/>
                        <a:pt x="35496" y="29556"/>
                      </a:cubicBezTo>
                      <a:cubicBezTo>
                        <a:pt x="36000" y="29556"/>
                        <a:pt x="36289" y="29268"/>
                        <a:pt x="36433" y="28908"/>
                      </a:cubicBezTo>
                      <a:cubicBezTo>
                        <a:pt x="37297" y="30060"/>
                        <a:pt x="36289" y="31932"/>
                        <a:pt x="36289" y="31932"/>
                      </a:cubicBezTo>
                      <a:cubicBezTo>
                        <a:pt x="34920" y="34021"/>
                        <a:pt x="36145" y="36325"/>
                        <a:pt x="36289" y="36613"/>
                      </a:cubicBezTo>
                      <a:lnTo>
                        <a:pt x="36145" y="36613"/>
                      </a:lnTo>
                      <a:cubicBezTo>
                        <a:pt x="35641" y="36613"/>
                        <a:pt x="35208" y="36973"/>
                        <a:pt x="35208" y="37477"/>
                      </a:cubicBezTo>
                      <a:cubicBezTo>
                        <a:pt x="35208" y="37982"/>
                        <a:pt x="35641" y="38414"/>
                        <a:pt x="36145" y="38414"/>
                      </a:cubicBezTo>
                      <a:cubicBezTo>
                        <a:pt x="36289" y="38414"/>
                        <a:pt x="36433" y="38414"/>
                        <a:pt x="36577" y="38269"/>
                      </a:cubicBezTo>
                      <a:cubicBezTo>
                        <a:pt x="37225" y="39566"/>
                        <a:pt x="35712" y="41366"/>
                        <a:pt x="35712" y="41366"/>
                      </a:cubicBezTo>
                      <a:cubicBezTo>
                        <a:pt x="33552" y="44319"/>
                        <a:pt x="35568" y="45975"/>
                        <a:pt x="35568" y="45975"/>
                      </a:cubicBezTo>
                      <a:cubicBezTo>
                        <a:pt x="35064" y="47199"/>
                        <a:pt x="35352" y="47847"/>
                        <a:pt x="35424" y="47991"/>
                      </a:cubicBezTo>
                      <a:cubicBezTo>
                        <a:pt x="35064" y="48207"/>
                        <a:pt x="34776" y="48496"/>
                        <a:pt x="34776" y="48928"/>
                      </a:cubicBezTo>
                      <a:cubicBezTo>
                        <a:pt x="34776" y="49504"/>
                        <a:pt x="35280" y="50008"/>
                        <a:pt x="35857" y="50008"/>
                      </a:cubicBezTo>
                      <a:cubicBezTo>
                        <a:pt x="36073" y="50008"/>
                        <a:pt x="36289" y="49936"/>
                        <a:pt x="36505" y="49792"/>
                      </a:cubicBezTo>
                      <a:cubicBezTo>
                        <a:pt x="37369" y="51520"/>
                        <a:pt x="36289" y="52600"/>
                        <a:pt x="36289" y="52600"/>
                      </a:cubicBezTo>
                      <a:close/>
                      <a:moveTo>
                        <a:pt x="40610" y="44175"/>
                      </a:moveTo>
                      <a:lnTo>
                        <a:pt x="40393" y="42086"/>
                      </a:lnTo>
                      <a:cubicBezTo>
                        <a:pt x="40393" y="42086"/>
                        <a:pt x="41113" y="40070"/>
                        <a:pt x="42050" y="39926"/>
                      </a:cubicBezTo>
                      <a:cubicBezTo>
                        <a:pt x="42050" y="39926"/>
                        <a:pt x="42986" y="43455"/>
                        <a:pt x="40610" y="44175"/>
                      </a:cubicBezTo>
                      <a:close/>
                      <a:moveTo>
                        <a:pt x="43994" y="30636"/>
                      </a:moveTo>
                      <a:cubicBezTo>
                        <a:pt x="43994" y="30636"/>
                        <a:pt x="43778" y="30204"/>
                        <a:pt x="43202" y="30276"/>
                      </a:cubicBezTo>
                      <a:cubicBezTo>
                        <a:pt x="43202" y="30276"/>
                        <a:pt x="43490" y="29268"/>
                        <a:pt x="42842" y="29124"/>
                      </a:cubicBezTo>
                      <a:cubicBezTo>
                        <a:pt x="42842" y="29124"/>
                        <a:pt x="43058" y="27612"/>
                        <a:pt x="41978" y="27467"/>
                      </a:cubicBezTo>
                      <a:cubicBezTo>
                        <a:pt x="41978" y="27467"/>
                        <a:pt x="41978" y="26675"/>
                        <a:pt x="41618" y="26099"/>
                      </a:cubicBezTo>
                      <a:cubicBezTo>
                        <a:pt x="41618" y="26099"/>
                        <a:pt x="44138" y="26027"/>
                        <a:pt x="44714" y="29268"/>
                      </a:cubicBezTo>
                      <a:cubicBezTo>
                        <a:pt x="44714" y="29268"/>
                        <a:pt x="45074" y="30348"/>
                        <a:pt x="43994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1" name="Freeform: Shape 1110">
                  <a:extLst>
                    <a:ext uri="{FF2B5EF4-FFF2-40B4-BE49-F238E27FC236}">
                      <a16:creationId xmlns:a16="http://schemas.microsoft.com/office/drawing/2014/main" id="{A4C51890-1EFF-81AC-96A5-F23F995926CB}"/>
                    </a:ext>
                  </a:extLst>
                </p:cNvPr>
                <p:cNvSpPr/>
                <p:nvPr/>
              </p:nvSpPr>
              <p:spPr>
                <a:xfrm>
                  <a:off x="3020741" y="3417663"/>
                  <a:ext cx="46968" cy="73191"/>
                </a:xfrm>
                <a:custGeom>
                  <a:avLst/>
                  <a:gdLst>
                    <a:gd name="connsiteX0" fmla="*/ 46298 w 46968"/>
                    <a:gd name="connsiteY0" fmla="*/ 26099 h 73191"/>
                    <a:gd name="connsiteX1" fmla="*/ 44714 w 46968"/>
                    <a:gd name="connsiteY1" fmla="*/ 24587 h 73191"/>
                    <a:gd name="connsiteX2" fmla="*/ 44714 w 46968"/>
                    <a:gd name="connsiteY2" fmla="*/ 24299 h 73191"/>
                    <a:gd name="connsiteX3" fmla="*/ 44354 w 46968"/>
                    <a:gd name="connsiteY3" fmla="*/ 23219 h 73191"/>
                    <a:gd name="connsiteX4" fmla="*/ 43778 w 46968"/>
                    <a:gd name="connsiteY4" fmla="*/ 22570 h 73191"/>
                    <a:gd name="connsiteX5" fmla="*/ 43274 w 46968"/>
                    <a:gd name="connsiteY5" fmla="*/ 21778 h 73191"/>
                    <a:gd name="connsiteX6" fmla="*/ 41834 w 46968"/>
                    <a:gd name="connsiteY6" fmla="*/ 21130 h 73191"/>
                    <a:gd name="connsiteX7" fmla="*/ 41041 w 46968"/>
                    <a:gd name="connsiteY7" fmla="*/ 21418 h 73191"/>
                    <a:gd name="connsiteX8" fmla="*/ 39241 w 46968"/>
                    <a:gd name="connsiteY8" fmla="*/ 22786 h 73191"/>
                    <a:gd name="connsiteX9" fmla="*/ 37297 w 46968"/>
                    <a:gd name="connsiteY9" fmla="*/ 20338 h 73191"/>
                    <a:gd name="connsiteX10" fmla="*/ 37441 w 46968"/>
                    <a:gd name="connsiteY10" fmla="*/ 19834 h 73191"/>
                    <a:gd name="connsiteX11" fmla="*/ 36649 w 46968"/>
                    <a:gd name="connsiteY11" fmla="*/ 18970 h 73191"/>
                    <a:gd name="connsiteX12" fmla="*/ 35784 w 46968"/>
                    <a:gd name="connsiteY12" fmla="*/ 19690 h 73191"/>
                    <a:gd name="connsiteX13" fmla="*/ 34200 w 46968"/>
                    <a:gd name="connsiteY13" fmla="*/ 17601 h 73191"/>
                    <a:gd name="connsiteX14" fmla="*/ 34776 w 46968"/>
                    <a:gd name="connsiteY14" fmla="*/ 17817 h 73191"/>
                    <a:gd name="connsiteX15" fmla="*/ 35712 w 46968"/>
                    <a:gd name="connsiteY15" fmla="*/ 16953 h 73191"/>
                    <a:gd name="connsiteX16" fmla="*/ 34776 w 46968"/>
                    <a:gd name="connsiteY16" fmla="*/ 16089 h 73191"/>
                    <a:gd name="connsiteX17" fmla="*/ 34776 w 46968"/>
                    <a:gd name="connsiteY17" fmla="*/ 15153 h 73191"/>
                    <a:gd name="connsiteX18" fmla="*/ 36288 w 46968"/>
                    <a:gd name="connsiteY18" fmla="*/ 15081 h 73191"/>
                    <a:gd name="connsiteX19" fmla="*/ 35136 w 46968"/>
                    <a:gd name="connsiteY19" fmla="*/ 13857 h 73191"/>
                    <a:gd name="connsiteX20" fmla="*/ 35712 w 46968"/>
                    <a:gd name="connsiteY20" fmla="*/ 13425 h 73191"/>
                    <a:gd name="connsiteX21" fmla="*/ 37513 w 46968"/>
                    <a:gd name="connsiteY21" fmla="*/ 12921 h 73191"/>
                    <a:gd name="connsiteX22" fmla="*/ 37369 w 46968"/>
                    <a:gd name="connsiteY22" fmla="*/ 12056 h 73191"/>
                    <a:gd name="connsiteX23" fmla="*/ 36433 w 46968"/>
                    <a:gd name="connsiteY23" fmla="*/ 11552 h 73191"/>
                    <a:gd name="connsiteX24" fmla="*/ 35208 w 46968"/>
                    <a:gd name="connsiteY24" fmla="*/ 11336 h 73191"/>
                    <a:gd name="connsiteX25" fmla="*/ 37009 w 46968"/>
                    <a:gd name="connsiteY25" fmla="*/ 9104 h 73191"/>
                    <a:gd name="connsiteX26" fmla="*/ 35640 w 46968"/>
                    <a:gd name="connsiteY26" fmla="*/ 8024 h 73191"/>
                    <a:gd name="connsiteX27" fmla="*/ 34920 w 46968"/>
                    <a:gd name="connsiteY27" fmla="*/ 8888 h 73191"/>
                    <a:gd name="connsiteX28" fmla="*/ 34632 w 46968"/>
                    <a:gd name="connsiteY28" fmla="*/ 9824 h 73191"/>
                    <a:gd name="connsiteX29" fmla="*/ 30671 w 46968"/>
                    <a:gd name="connsiteY29" fmla="*/ 9464 h 73191"/>
                    <a:gd name="connsiteX30" fmla="*/ 30383 w 46968"/>
                    <a:gd name="connsiteY30" fmla="*/ 9464 h 73191"/>
                    <a:gd name="connsiteX31" fmla="*/ 30527 w 46968"/>
                    <a:gd name="connsiteY31" fmla="*/ 9464 h 73191"/>
                    <a:gd name="connsiteX32" fmla="*/ 31536 w 46968"/>
                    <a:gd name="connsiteY32" fmla="*/ 8456 h 73191"/>
                    <a:gd name="connsiteX33" fmla="*/ 30527 w 46968"/>
                    <a:gd name="connsiteY33" fmla="*/ 7520 h 73191"/>
                    <a:gd name="connsiteX34" fmla="*/ 29519 w 46968"/>
                    <a:gd name="connsiteY34" fmla="*/ 8456 h 73191"/>
                    <a:gd name="connsiteX35" fmla="*/ 29519 w 46968"/>
                    <a:gd name="connsiteY35" fmla="*/ 8456 h 73191"/>
                    <a:gd name="connsiteX36" fmla="*/ 29303 w 46968"/>
                    <a:gd name="connsiteY36" fmla="*/ 8456 h 73191"/>
                    <a:gd name="connsiteX37" fmla="*/ 29087 w 46968"/>
                    <a:gd name="connsiteY37" fmla="*/ 7520 h 73191"/>
                    <a:gd name="connsiteX38" fmla="*/ 30527 w 46968"/>
                    <a:gd name="connsiteY38" fmla="*/ 5575 h 73191"/>
                    <a:gd name="connsiteX39" fmla="*/ 28295 w 46968"/>
                    <a:gd name="connsiteY39" fmla="*/ 3631 h 73191"/>
                    <a:gd name="connsiteX40" fmla="*/ 28439 w 46968"/>
                    <a:gd name="connsiteY40" fmla="*/ 1470 h 73191"/>
                    <a:gd name="connsiteX41" fmla="*/ 25774 w 46968"/>
                    <a:gd name="connsiteY41" fmla="*/ 1470 h 73191"/>
                    <a:gd name="connsiteX42" fmla="*/ 23686 w 46968"/>
                    <a:gd name="connsiteY42" fmla="*/ 30 h 73191"/>
                    <a:gd name="connsiteX43" fmla="*/ 21526 w 46968"/>
                    <a:gd name="connsiteY43" fmla="*/ 1470 h 73191"/>
                    <a:gd name="connsiteX44" fmla="*/ 18861 w 46968"/>
                    <a:gd name="connsiteY44" fmla="*/ 1470 h 73191"/>
                    <a:gd name="connsiteX45" fmla="*/ 18933 w 46968"/>
                    <a:gd name="connsiteY45" fmla="*/ 3703 h 73191"/>
                    <a:gd name="connsiteX46" fmla="*/ 16701 w 46968"/>
                    <a:gd name="connsiteY46" fmla="*/ 5647 h 73191"/>
                    <a:gd name="connsiteX47" fmla="*/ 18141 w 46968"/>
                    <a:gd name="connsiteY47" fmla="*/ 7592 h 73191"/>
                    <a:gd name="connsiteX48" fmla="*/ 17925 w 46968"/>
                    <a:gd name="connsiteY48" fmla="*/ 8528 h 73191"/>
                    <a:gd name="connsiteX49" fmla="*/ 17637 w 46968"/>
                    <a:gd name="connsiteY49" fmla="*/ 8672 h 73191"/>
                    <a:gd name="connsiteX50" fmla="*/ 17637 w 46968"/>
                    <a:gd name="connsiteY50" fmla="*/ 8672 h 73191"/>
                    <a:gd name="connsiteX51" fmla="*/ 16629 w 46968"/>
                    <a:gd name="connsiteY51" fmla="*/ 7663 h 73191"/>
                    <a:gd name="connsiteX52" fmla="*/ 15620 w 46968"/>
                    <a:gd name="connsiteY52" fmla="*/ 8600 h 73191"/>
                    <a:gd name="connsiteX53" fmla="*/ 16629 w 46968"/>
                    <a:gd name="connsiteY53" fmla="*/ 9608 h 73191"/>
                    <a:gd name="connsiteX54" fmla="*/ 16773 w 46968"/>
                    <a:gd name="connsiteY54" fmla="*/ 9608 h 73191"/>
                    <a:gd name="connsiteX55" fmla="*/ 16484 w 46968"/>
                    <a:gd name="connsiteY55" fmla="*/ 9608 h 73191"/>
                    <a:gd name="connsiteX56" fmla="*/ 12524 w 46968"/>
                    <a:gd name="connsiteY56" fmla="*/ 9968 h 73191"/>
                    <a:gd name="connsiteX57" fmla="*/ 12236 w 46968"/>
                    <a:gd name="connsiteY57" fmla="*/ 9032 h 73191"/>
                    <a:gd name="connsiteX58" fmla="*/ 11516 w 46968"/>
                    <a:gd name="connsiteY58" fmla="*/ 8168 h 73191"/>
                    <a:gd name="connsiteX59" fmla="*/ 10147 w 46968"/>
                    <a:gd name="connsiteY59" fmla="*/ 9248 h 73191"/>
                    <a:gd name="connsiteX60" fmla="*/ 11948 w 46968"/>
                    <a:gd name="connsiteY60" fmla="*/ 11480 h 73191"/>
                    <a:gd name="connsiteX61" fmla="*/ 10723 w 46968"/>
                    <a:gd name="connsiteY61" fmla="*/ 11696 h 73191"/>
                    <a:gd name="connsiteX62" fmla="*/ 9787 w 46968"/>
                    <a:gd name="connsiteY62" fmla="*/ 12200 h 73191"/>
                    <a:gd name="connsiteX63" fmla="*/ 9643 w 46968"/>
                    <a:gd name="connsiteY63" fmla="*/ 13065 h 73191"/>
                    <a:gd name="connsiteX64" fmla="*/ 11444 w 46968"/>
                    <a:gd name="connsiteY64" fmla="*/ 13569 h 73191"/>
                    <a:gd name="connsiteX65" fmla="*/ 12020 w 46968"/>
                    <a:gd name="connsiteY65" fmla="*/ 14001 h 73191"/>
                    <a:gd name="connsiteX66" fmla="*/ 10796 w 46968"/>
                    <a:gd name="connsiteY66" fmla="*/ 15225 h 73191"/>
                    <a:gd name="connsiteX67" fmla="*/ 12380 w 46968"/>
                    <a:gd name="connsiteY67" fmla="*/ 15297 h 73191"/>
                    <a:gd name="connsiteX68" fmla="*/ 12308 w 46968"/>
                    <a:gd name="connsiteY68" fmla="*/ 16233 h 73191"/>
                    <a:gd name="connsiteX69" fmla="*/ 11372 w 46968"/>
                    <a:gd name="connsiteY69" fmla="*/ 17097 h 73191"/>
                    <a:gd name="connsiteX70" fmla="*/ 12308 w 46968"/>
                    <a:gd name="connsiteY70" fmla="*/ 17962 h 73191"/>
                    <a:gd name="connsiteX71" fmla="*/ 12884 w 46968"/>
                    <a:gd name="connsiteY71" fmla="*/ 17746 h 73191"/>
                    <a:gd name="connsiteX72" fmla="*/ 11300 w 46968"/>
                    <a:gd name="connsiteY72" fmla="*/ 19834 h 73191"/>
                    <a:gd name="connsiteX73" fmla="*/ 10435 w 46968"/>
                    <a:gd name="connsiteY73" fmla="*/ 19114 h 73191"/>
                    <a:gd name="connsiteX74" fmla="*/ 9571 w 46968"/>
                    <a:gd name="connsiteY74" fmla="*/ 19978 h 73191"/>
                    <a:gd name="connsiteX75" fmla="*/ 9787 w 46968"/>
                    <a:gd name="connsiteY75" fmla="*/ 20482 h 73191"/>
                    <a:gd name="connsiteX76" fmla="*/ 7915 w 46968"/>
                    <a:gd name="connsiteY76" fmla="*/ 22930 h 73191"/>
                    <a:gd name="connsiteX77" fmla="*/ 6115 w 46968"/>
                    <a:gd name="connsiteY77" fmla="*/ 21562 h 73191"/>
                    <a:gd name="connsiteX78" fmla="*/ 5322 w 46968"/>
                    <a:gd name="connsiteY78" fmla="*/ 21274 h 73191"/>
                    <a:gd name="connsiteX79" fmla="*/ 3882 w 46968"/>
                    <a:gd name="connsiteY79" fmla="*/ 21922 h 73191"/>
                    <a:gd name="connsiteX80" fmla="*/ 3378 w 46968"/>
                    <a:gd name="connsiteY80" fmla="*/ 22714 h 73191"/>
                    <a:gd name="connsiteX81" fmla="*/ 2802 w 46968"/>
                    <a:gd name="connsiteY81" fmla="*/ 23363 h 73191"/>
                    <a:gd name="connsiteX82" fmla="*/ 2442 w 46968"/>
                    <a:gd name="connsiteY82" fmla="*/ 24443 h 73191"/>
                    <a:gd name="connsiteX83" fmla="*/ 2442 w 46968"/>
                    <a:gd name="connsiteY83" fmla="*/ 24731 h 73191"/>
                    <a:gd name="connsiteX84" fmla="*/ 858 w 46968"/>
                    <a:gd name="connsiteY84" fmla="*/ 26243 h 73191"/>
                    <a:gd name="connsiteX85" fmla="*/ 209 w 46968"/>
                    <a:gd name="connsiteY85" fmla="*/ 29196 h 73191"/>
                    <a:gd name="connsiteX86" fmla="*/ 1146 w 46968"/>
                    <a:gd name="connsiteY86" fmla="*/ 30852 h 73191"/>
                    <a:gd name="connsiteX87" fmla="*/ 2514 w 46968"/>
                    <a:gd name="connsiteY87" fmla="*/ 32940 h 73191"/>
                    <a:gd name="connsiteX88" fmla="*/ 3162 w 46968"/>
                    <a:gd name="connsiteY88" fmla="*/ 33949 h 73191"/>
                    <a:gd name="connsiteX89" fmla="*/ 3162 w 46968"/>
                    <a:gd name="connsiteY89" fmla="*/ 35173 h 73191"/>
                    <a:gd name="connsiteX90" fmla="*/ 5250 w 46968"/>
                    <a:gd name="connsiteY90" fmla="*/ 37405 h 73191"/>
                    <a:gd name="connsiteX91" fmla="*/ 4962 w 46968"/>
                    <a:gd name="connsiteY91" fmla="*/ 38486 h 73191"/>
                    <a:gd name="connsiteX92" fmla="*/ 5538 w 46968"/>
                    <a:gd name="connsiteY92" fmla="*/ 46119 h 73191"/>
                    <a:gd name="connsiteX93" fmla="*/ 5754 w 46968"/>
                    <a:gd name="connsiteY93" fmla="*/ 47775 h 73191"/>
                    <a:gd name="connsiteX94" fmla="*/ 6547 w 46968"/>
                    <a:gd name="connsiteY94" fmla="*/ 48496 h 73191"/>
                    <a:gd name="connsiteX95" fmla="*/ 6547 w 46968"/>
                    <a:gd name="connsiteY95" fmla="*/ 52528 h 73191"/>
                    <a:gd name="connsiteX96" fmla="*/ 5970 w 46968"/>
                    <a:gd name="connsiteY96" fmla="*/ 54185 h 73191"/>
                    <a:gd name="connsiteX97" fmla="*/ 6187 w 46968"/>
                    <a:gd name="connsiteY97" fmla="*/ 55841 h 73191"/>
                    <a:gd name="connsiteX98" fmla="*/ 5538 w 46968"/>
                    <a:gd name="connsiteY98" fmla="*/ 56921 h 73191"/>
                    <a:gd name="connsiteX99" fmla="*/ 5682 w 46968"/>
                    <a:gd name="connsiteY99" fmla="*/ 58361 h 73191"/>
                    <a:gd name="connsiteX100" fmla="*/ 6259 w 46968"/>
                    <a:gd name="connsiteY100" fmla="*/ 59370 h 73191"/>
                    <a:gd name="connsiteX101" fmla="*/ 6619 w 46968"/>
                    <a:gd name="connsiteY101" fmla="*/ 60090 h 73191"/>
                    <a:gd name="connsiteX102" fmla="*/ 6475 w 46968"/>
                    <a:gd name="connsiteY102" fmla="*/ 60666 h 73191"/>
                    <a:gd name="connsiteX103" fmla="*/ 7555 w 46968"/>
                    <a:gd name="connsiteY103" fmla="*/ 61674 h 73191"/>
                    <a:gd name="connsiteX104" fmla="*/ 8563 w 46968"/>
                    <a:gd name="connsiteY104" fmla="*/ 60666 h 73191"/>
                    <a:gd name="connsiteX105" fmla="*/ 9139 w 46968"/>
                    <a:gd name="connsiteY105" fmla="*/ 62682 h 73191"/>
                    <a:gd name="connsiteX106" fmla="*/ 8059 w 46968"/>
                    <a:gd name="connsiteY106" fmla="*/ 63690 h 73191"/>
                    <a:gd name="connsiteX107" fmla="*/ 9139 w 46968"/>
                    <a:gd name="connsiteY107" fmla="*/ 64699 h 73191"/>
                    <a:gd name="connsiteX108" fmla="*/ 9787 w 46968"/>
                    <a:gd name="connsiteY108" fmla="*/ 64483 h 73191"/>
                    <a:gd name="connsiteX109" fmla="*/ 14900 w 46968"/>
                    <a:gd name="connsiteY109" fmla="*/ 66643 h 73191"/>
                    <a:gd name="connsiteX110" fmla="*/ 15044 w 46968"/>
                    <a:gd name="connsiteY110" fmla="*/ 67075 h 73191"/>
                    <a:gd name="connsiteX111" fmla="*/ 16484 w 46968"/>
                    <a:gd name="connsiteY111" fmla="*/ 67939 h 73191"/>
                    <a:gd name="connsiteX112" fmla="*/ 17637 w 46968"/>
                    <a:gd name="connsiteY112" fmla="*/ 66787 h 73191"/>
                    <a:gd name="connsiteX113" fmla="*/ 19221 w 46968"/>
                    <a:gd name="connsiteY113" fmla="*/ 68443 h 73191"/>
                    <a:gd name="connsiteX114" fmla="*/ 21670 w 46968"/>
                    <a:gd name="connsiteY114" fmla="*/ 72476 h 73191"/>
                    <a:gd name="connsiteX115" fmla="*/ 21670 w 46968"/>
                    <a:gd name="connsiteY115" fmla="*/ 72764 h 73191"/>
                    <a:gd name="connsiteX116" fmla="*/ 23470 w 46968"/>
                    <a:gd name="connsiteY116" fmla="*/ 73124 h 73191"/>
                    <a:gd name="connsiteX117" fmla="*/ 25198 w 46968"/>
                    <a:gd name="connsiteY117" fmla="*/ 72764 h 73191"/>
                    <a:gd name="connsiteX118" fmla="*/ 25198 w 46968"/>
                    <a:gd name="connsiteY118" fmla="*/ 72476 h 73191"/>
                    <a:gd name="connsiteX119" fmla="*/ 27647 w 46968"/>
                    <a:gd name="connsiteY119" fmla="*/ 68443 h 73191"/>
                    <a:gd name="connsiteX120" fmla="*/ 29231 w 46968"/>
                    <a:gd name="connsiteY120" fmla="*/ 66787 h 73191"/>
                    <a:gd name="connsiteX121" fmla="*/ 30311 w 46968"/>
                    <a:gd name="connsiteY121" fmla="*/ 67939 h 73191"/>
                    <a:gd name="connsiteX122" fmla="*/ 31752 w 46968"/>
                    <a:gd name="connsiteY122" fmla="*/ 67075 h 73191"/>
                    <a:gd name="connsiteX123" fmla="*/ 31896 w 46968"/>
                    <a:gd name="connsiteY123" fmla="*/ 66643 h 73191"/>
                    <a:gd name="connsiteX124" fmla="*/ 37081 w 46968"/>
                    <a:gd name="connsiteY124" fmla="*/ 64483 h 73191"/>
                    <a:gd name="connsiteX125" fmla="*/ 37729 w 46968"/>
                    <a:gd name="connsiteY125" fmla="*/ 64699 h 73191"/>
                    <a:gd name="connsiteX126" fmla="*/ 38809 w 46968"/>
                    <a:gd name="connsiteY126" fmla="*/ 63690 h 73191"/>
                    <a:gd name="connsiteX127" fmla="*/ 37729 w 46968"/>
                    <a:gd name="connsiteY127" fmla="*/ 62682 h 73191"/>
                    <a:gd name="connsiteX128" fmla="*/ 38305 w 46968"/>
                    <a:gd name="connsiteY128" fmla="*/ 60666 h 73191"/>
                    <a:gd name="connsiteX129" fmla="*/ 39385 w 46968"/>
                    <a:gd name="connsiteY129" fmla="*/ 61674 h 73191"/>
                    <a:gd name="connsiteX130" fmla="*/ 40465 w 46968"/>
                    <a:gd name="connsiteY130" fmla="*/ 60666 h 73191"/>
                    <a:gd name="connsiteX131" fmla="*/ 40321 w 46968"/>
                    <a:gd name="connsiteY131" fmla="*/ 60090 h 73191"/>
                    <a:gd name="connsiteX132" fmla="*/ 40681 w 46968"/>
                    <a:gd name="connsiteY132" fmla="*/ 59370 h 73191"/>
                    <a:gd name="connsiteX133" fmla="*/ 41257 w 46968"/>
                    <a:gd name="connsiteY133" fmla="*/ 58361 h 73191"/>
                    <a:gd name="connsiteX134" fmla="*/ 41402 w 46968"/>
                    <a:gd name="connsiteY134" fmla="*/ 56921 h 73191"/>
                    <a:gd name="connsiteX135" fmla="*/ 40753 w 46968"/>
                    <a:gd name="connsiteY135" fmla="*/ 55841 h 73191"/>
                    <a:gd name="connsiteX136" fmla="*/ 40969 w 46968"/>
                    <a:gd name="connsiteY136" fmla="*/ 54185 h 73191"/>
                    <a:gd name="connsiteX137" fmla="*/ 40393 w 46968"/>
                    <a:gd name="connsiteY137" fmla="*/ 52528 h 73191"/>
                    <a:gd name="connsiteX138" fmla="*/ 40465 w 46968"/>
                    <a:gd name="connsiteY138" fmla="*/ 48496 h 73191"/>
                    <a:gd name="connsiteX139" fmla="*/ 41257 w 46968"/>
                    <a:gd name="connsiteY139" fmla="*/ 47775 h 73191"/>
                    <a:gd name="connsiteX140" fmla="*/ 41473 w 46968"/>
                    <a:gd name="connsiteY140" fmla="*/ 46119 h 73191"/>
                    <a:gd name="connsiteX141" fmla="*/ 42050 w 46968"/>
                    <a:gd name="connsiteY141" fmla="*/ 38486 h 73191"/>
                    <a:gd name="connsiteX142" fmla="*/ 41762 w 46968"/>
                    <a:gd name="connsiteY142" fmla="*/ 37405 h 73191"/>
                    <a:gd name="connsiteX143" fmla="*/ 43850 w 46968"/>
                    <a:gd name="connsiteY143" fmla="*/ 35173 h 73191"/>
                    <a:gd name="connsiteX144" fmla="*/ 43850 w 46968"/>
                    <a:gd name="connsiteY144" fmla="*/ 33949 h 73191"/>
                    <a:gd name="connsiteX145" fmla="*/ 44426 w 46968"/>
                    <a:gd name="connsiteY145" fmla="*/ 32940 h 73191"/>
                    <a:gd name="connsiteX146" fmla="*/ 45794 w 46968"/>
                    <a:gd name="connsiteY146" fmla="*/ 30852 h 73191"/>
                    <a:gd name="connsiteX147" fmla="*/ 46731 w 46968"/>
                    <a:gd name="connsiteY147" fmla="*/ 29196 h 73191"/>
                    <a:gd name="connsiteX148" fmla="*/ 46082 w 46968"/>
                    <a:gd name="connsiteY148" fmla="*/ 26243 h 73191"/>
                    <a:gd name="connsiteX149" fmla="*/ 4530 w 46968"/>
                    <a:gd name="connsiteY149" fmla="*/ 29052 h 73191"/>
                    <a:gd name="connsiteX150" fmla="*/ 4170 w 46968"/>
                    <a:gd name="connsiteY150" fmla="*/ 30204 h 73191"/>
                    <a:gd name="connsiteX151" fmla="*/ 3378 w 46968"/>
                    <a:gd name="connsiteY151" fmla="*/ 30564 h 73191"/>
                    <a:gd name="connsiteX152" fmla="*/ 2658 w 46968"/>
                    <a:gd name="connsiteY152" fmla="*/ 29196 h 73191"/>
                    <a:gd name="connsiteX153" fmla="*/ 5682 w 46968"/>
                    <a:gd name="connsiteY153" fmla="*/ 26027 h 73191"/>
                    <a:gd name="connsiteX154" fmla="*/ 5394 w 46968"/>
                    <a:gd name="connsiteY154" fmla="*/ 27395 h 73191"/>
                    <a:gd name="connsiteX155" fmla="*/ 4602 w 46968"/>
                    <a:gd name="connsiteY155" fmla="*/ 29052 h 73191"/>
                    <a:gd name="connsiteX156" fmla="*/ 6691 w 46968"/>
                    <a:gd name="connsiteY156" fmla="*/ 44175 h 73191"/>
                    <a:gd name="connsiteX157" fmla="*/ 5250 w 46968"/>
                    <a:gd name="connsiteY157" fmla="*/ 39926 h 73191"/>
                    <a:gd name="connsiteX158" fmla="*/ 6835 w 46968"/>
                    <a:gd name="connsiteY158" fmla="*/ 42086 h 73191"/>
                    <a:gd name="connsiteX159" fmla="*/ 6691 w 46968"/>
                    <a:gd name="connsiteY159" fmla="*/ 44175 h 73191"/>
                    <a:gd name="connsiteX160" fmla="*/ 26495 w 46968"/>
                    <a:gd name="connsiteY160" fmla="*/ 13497 h 73191"/>
                    <a:gd name="connsiteX161" fmla="*/ 26999 w 46968"/>
                    <a:gd name="connsiteY161" fmla="*/ 13425 h 73191"/>
                    <a:gd name="connsiteX162" fmla="*/ 26999 w 46968"/>
                    <a:gd name="connsiteY162" fmla="*/ 13641 h 73191"/>
                    <a:gd name="connsiteX163" fmla="*/ 27863 w 46968"/>
                    <a:gd name="connsiteY163" fmla="*/ 14433 h 73191"/>
                    <a:gd name="connsiteX164" fmla="*/ 28727 w 46968"/>
                    <a:gd name="connsiteY164" fmla="*/ 13641 h 73191"/>
                    <a:gd name="connsiteX165" fmla="*/ 28727 w 46968"/>
                    <a:gd name="connsiteY165" fmla="*/ 13425 h 73191"/>
                    <a:gd name="connsiteX166" fmla="*/ 29663 w 46968"/>
                    <a:gd name="connsiteY166" fmla="*/ 16449 h 73191"/>
                    <a:gd name="connsiteX167" fmla="*/ 27719 w 46968"/>
                    <a:gd name="connsiteY167" fmla="*/ 17962 h 73191"/>
                    <a:gd name="connsiteX168" fmla="*/ 26495 w 46968"/>
                    <a:gd name="connsiteY168" fmla="*/ 16953 h 73191"/>
                    <a:gd name="connsiteX169" fmla="*/ 26063 w 46968"/>
                    <a:gd name="connsiteY169" fmla="*/ 15009 h 73191"/>
                    <a:gd name="connsiteX170" fmla="*/ 26567 w 46968"/>
                    <a:gd name="connsiteY170" fmla="*/ 13497 h 73191"/>
                    <a:gd name="connsiteX171" fmla="*/ 18141 w 46968"/>
                    <a:gd name="connsiteY171" fmla="*/ 13425 h 73191"/>
                    <a:gd name="connsiteX172" fmla="*/ 18141 w 46968"/>
                    <a:gd name="connsiteY172" fmla="*/ 13641 h 73191"/>
                    <a:gd name="connsiteX173" fmla="*/ 19005 w 46968"/>
                    <a:gd name="connsiteY173" fmla="*/ 14433 h 73191"/>
                    <a:gd name="connsiteX174" fmla="*/ 19869 w 46968"/>
                    <a:gd name="connsiteY174" fmla="*/ 13641 h 73191"/>
                    <a:gd name="connsiteX175" fmla="*/ 19869 w 46968"/>
                    <a:gd name="connsiteY175" fmla="*/ 13425 h 73191"/>
                    <a:gd name="connsiteX176" fmla="*/ 20373 w 46968"/>
                    <a:gd name="connsiteY176" fmla="*/ 13497 h 73191"/>
                    <a:gd name="connsiteX177" fmla="*/ 20877 w 46968"/>
                    <a:gd name="connsiteY177" fmla="*/ 15009 h 73191"/>
                    <a:gd name="connsiteX178" fmla="*/ 20445 w 46968"/>
                    <a:gd name="connsiteY178" fmla="*/ 16953 h 73191"/>
                    <a:gd name="connsiteX179" fmla="*/ 19221 w 46968"/>
                    <a:gd name="connsiteY179" fmla="*/ 17962 h 73191"/>
                    <a:gd name="connsiteX180" fmla="*/ 17205 w 46968"/>
                    <a:gd name="connsiteY180" fmla="*/ 16449 h 73191"/>
                    <a:gd name="connsiteX181" fmla="*/ 18141 w 46968"/>
                    <a:gd name="connsiteY181" fmla="*/ 13425 h 73191"/>
                    <a:gd name="connsiteX182" fmla="*/ 11660 w 46968"/>
                    <a:gd name="connsiteY182" fmla="*/ 64267 h 73191"/>
                    <a:gd name="connsiteX183" fmla="*/ 11516 w 46968"/>
                    <a:gd name="connsiteY183" fmla="*/ 63042 h 73191"/>
                    <a:gd name="connsiteX184" fmla="*/ 13892 w 46968"/>
                    <a:gd name="connsiteY184" fmla="*/ 62826 h 73191"/>
                    <a:gd name="connsiteX185" fmla="*/ 15620 w 46968"/>
                    <a:gd name="connsiteY185" fmla="*/ 63258 h 73191"/>
                    <a:gd name="connsiteX186" fmla="*/ 11660 w 46968"/>
                    <a:gd name="connsiteY186" fmla="*/ 64267 h 73191"/>
                    <a:gd name="connsiteX187" fmla="*/ 20734 w 46968"/>
                    <a:gd name="connsiteY187" fmla="*/ 67147 h 73191"/>
                    <a:gd name="connsiteX188" fmla="*/ 17133 w 46968"/>
                    <a:gd name="connsiteY188" fmla="*/ 64771 h 73191"/>
                    <a:gd name="connsiteX189" fmla="*/ 18357 w 46968"/>
                    <a:gd name="connsiteY189" fmla="*/ 63114 h 73191"/>
                    <a:gd name="connsiteX190" fmla="*/ 20734 w 46968"/>
                    <a:gd name="connsiteY190" fmla="*/ 67147 h 73191"/>
                    <a:gd name="connsiteX191" fmla="*/ 26063 w 46968"/>
                    <a:gd name="connsiteY191" fmla="*/ 67147 h 73191"/>
                    <a:gd name="connsiteX192" fmla="*/ 28439 w 46968"/>
                    <a:gd name="connsiteY192" fmla="*/ 63114 h 73191"/>
                    <a:gd name="connsiteX193" fmla="*/ 29663 w 46968"/>
                    <a:gd name="connsiteY193" fmla="*/ 64771 h 73191"/>
                    <a:gd name="connsiteX194" fmla="*/ 26063 w 46968"/>
                    <a:gd name="connsiteY194" fmla="*/ 67147 h 73191"/>
                    <a:gd name="connsiteX195" fmla="*/ 35208 w 46968"/>
                    <a:gd name="connsiteY195" fmla="*/ 64267 h 73191"/>
                    <a:gd name="connsiteX196" fmla="*/ 31175 w 46968"/>
                    <a:gd name="connsiteY196" fmla="*/ 63258 h 73191"/>
                    <a:gd name="connsiteX197" fmla="*/ 32904 w 46968"/>
                    <a:gd name="connsiteY197" fmla="*/ 62826 h 73191"/>
                    <a:gd name="connsiteX198" fmla="*/ 35280 w 46968"/>
                    <a:gd name="connsiteY198" fmla="*/ 63042 h 73191"/>
                    <a:gd name="connsiteX199" fmla="*/ 35280 w 46968"/>
                    <a:gd name="connsiteY199" fmla="*/ 64267 h 73191"/>
                    <a:gd name="connsiteX200" fmla="*/ 35712 w 46968"/>
                    <a:gd name="connsiteY200" fmla="*/ 52600 h 73191"/>
                    <a:gd name="connsiteX201" fmla="*/ 33696 w 46968"/>
                    <a:gd name="connsiteY201" fmla="*/ 56561 h 73191"/>
                    <a:gd name="connsiteX202" fmla="*/ 32472 w 46968"/>
                    <a:gd name="connsiteY202" fmla="*/ 57425 h 73191"/>
                    <a:gd name="connsiteX203" fmla="*/ 31175 w 46968"/>
                    <a:gd name="connsiteY203" fmla="*/ 57929 h 73191"/>
                    <a:gd name="connsiteX204" fmla="*/ 28151 w 46968"/>
                    <a:gd name="connsiteY204" fmla="*/ 58218 h 73191"/>
                    <a:gd name="connsiteX205" fmla="*/ 24406 w 46968"/>
                    <a:gd name="connsiteY205" fmla="*/ 57857 h 73191"/>
                    <a:gd name="connsiteX206" fmla="*/ 23470 w 46968"/>
                    <a:gd name="connsiteY206" fmla="*/ 57857 h 73191"/>
                    <a:gd name="connsiteX207" fmla="*/ 22534 w 46968"/>
                    <a:gd name="connsiteY207" fmla="*/ 57857 h 73191"/>
                    <a:gd name="connsiteX208" fmla="*/ 18717 w 46968"/>
                    <a:gd name="connsiteY208" fmla="*/ 58218 h 73191"/>
                    <a:gd name="connsiteX209" fmla="*/ 15692 w 46968"/>
                    <a:gd name="connsiteY209" fmla="*/ 57929 h 73191"/>
                    <a:gd name="connsiteX210" fmla="*/ 14396 w 46968"/>
                    <a:gd name="connsiteY210" fmla="*/ 57425 h 73191"/>
                    <a:gd name="connsiteX211" fmla="*/ 13172 w 46968"/>
                    <a:gd name="connsiteY211" fmla="*/ 56561 h 73191"/>
                    <a:gd name="connsiteX212" fmla="*/ 11083 w 46968"/>
                    <a:gd name="connsiteY212" fmla="*/ 52600 h 73191"/>
                    <a:gd name="connsiteX213" fmla="*/ 10796 w 46968"/>
                    <a:gd name="connsiteY213" fmla="*/ 49792 h 73191"/>
                    <a:gd name="connsiteX214" fmla="*/ 11372 w 46968"/>
                    <a:gd name="connsiteY214" fmla="*/ 50008 h 73191"/>
                    <a:gd name="connsiteX215" fmla="*/ 12452 w 46968"/>
                    <a:gd name="connsiteY215" fmla="*/ 48928 h 73191"/>
                    <a:gd name="connsiteX216" fmla="*/ 11876 w 46968"/>
                    <a:gd name="connsiteY216" fmla="*/ 47991 h 73191"/>
                    <a:gd name="connsiteX217" fmla="*/ 11732 w 46968"/>
                    <a:gd name="connsiteY217" fmla="*/ 45975 h 73191"/>
                    <a:gd name="connsiteX218" fmla="*/ 11588 w 46968"/>
                    <a:gd name="connsiteY218" fmla="*/ 41366 h 73191"/>
                    <a:gd name="connsiteX219" fmla="*/ 10723 w 46968"/>
                    <a:gd name="connsiteY219" fmla="*/ 38269 h 73191"/>
                    <a:gd name="connsiteX220" fmla="*/ 11156 w 46968"/>
                    <a:gd name="connsiteY220" fmla="*/ 38414 h 73191"/>
                    <a:gd name="connsiteX221" fmla="*/ 12092 w 46968"/>
                    <a:gd name="connsiteY221" fmla="*/ 37477 h 73191"/>
                    <a:gd name="connsiteX222" fmla="*/ 11156 w 46968"/>
                    <a:gd name="connsiteY222" fmla="*/ 36613 h 73191"/>
                    <a:gd name="connsiteX223" fmla="*/ 11012 w 46968"/>
                    <a:gd name="connsiteY223" fmla="*/ 36613 h 73191"/>
                    <a:gd name="connsiteX224" fmla="*/ 11083 w 46968"/>
                    <a:gd name="connsiteY224" fmla="*/ 31932 h 73191"/>
                    <a:gd name="connsiteX225" fmla="*/ 10939 w 46968"/>
                    <a:gd name="connsiteY225" fmla="*/ 28908 h 73191"/>
                    <a:gd name="connsiteX226" fmla="*/ 11876 w 46968"/>
                    <a:gd name="connsiteY226" fmla="*/ 29556 h 73191"/>
                    <a:gd name="connsiteX227" fmla="*/ 12812 w 46968"/>
                    <a:gd name="connsiteY227" fmla="*/ 28692 h 73191"/>
                    <a:gd name="connsiteX228" fmla="*/ 12524 w 46968"/>
                    <a:gd name="connsiteY228" fmla="*/ 27971 h 73191"/>
                    <a:gd name="connsiteX229" fmla="*/ 12812 w 46968"/>
                    <a:gd name="connsiteY229" fmla="*/ 26315 h 73191"/>
                    <a:gd name="connsiteX230" fmla="*/ 16341 w 46968"/>
                    <a:gd name="connsiteY230" fmla="*/ 23075 h 73191"/>
                    <a:gd name="connsiteX231" fmla="*/ 20877 w 46968"/>
                    <a:gd name="connsiteY231" fmla="*/ 20986 h 73191"/>
                    <a:gd name="connsiteX232" fmla="*/ 22174 w 46968"/>
                    <a:gd name="connsiteY232" fmla="*/ 22066 h 73191"/>
                    <a:gd name="connsiteX233" fmla="*/ 23398 w 46968"/>
                    <a:gd name="connsiteY233" fmla="*/ 20914 h 73191"/>
                    <a:gd name="connsiteX234" fmla="*/ 23398 w 46968"/>
                    <a:gd name="connsiteY234" fmla="*/ 20770 h 73191"/>
                    <a:gd name="connsiteX235" fmla="*/ 23398 w 46968"/>
                    <a:gd name="connsiteY235" fmla="*/ 20770 h 73191"/>
                    <a:gd name="connsiteX236" fmla="*/ 23398 w 46968"/>
                    <a:gd name="connsiteY236" fmla="*/ 20914 h 73191"/>
                    <a:gd name="connsiteX237" fmla="*/ 24694 w 46968"/>
                    <a:gd name="connsiteY237" fmla="*/ 22066 h 73191"/>
                    <a:gd name="connsiteX238" fmla="*/ 25919 w 46968"/>
                    <a:gd name="connsiteY238" fmla="*/ 20986 h 73191"/>
                    <a:gd name="connsiteX239" fmla="*/ 30455 w 46968"/>
                    <a:gd name="connsiteY239" fmla="*/ 23075 h 73191"/>
                    <a:gd name="connsiteX240" fmla="*/ 33984 w 46968"/>
                    <a:gd name="connsiteY240" fmla="*/ 26315 h 73191"/>
                    <a:gd name="connsiteX241" fmla="*/ 34272 w 46968"/>
                    <a:gd name="connsiteY241" fmla="*/ 27971 h 73191"/>
                    <a:gd name="connsiteX242" fmla="*/ 33984 w 46968"/>
                    <a:gd name="connsiteY242" fmla="*/ 28692 h 73191"/>
                    <a:gd name="connsiteX243" fmla="*/ 34920 w 46968"/>
                    <a:gd name="connsiteY243" fmla="*/ 29556 h 73191"/>
                    <a:gd name="connsiteX244" fmla="*/ 35856 w 46968"/>
                    <a:gd name="connsiteY244" fmla="*/ 28908 h 73191"/>
                    <a:gd name="connsiteX245" fmla="*/ 35640 w 46968"/>
                    <a:gd name="connsiteY245" fmla="*/ 31932 h 73191"/>
                    <a:gd name="connsiteX246" fmla="*/ 35784 w 46968"/>
                    <a:gd name="connsiteY246" fmla="*/ 36613 h 73191"/>
                    <a:gd name="connsiteX247" fmla="*/ 35640 w 46968"/>
                    <a:gd name="connsiteY247" fmla="*/ 36613 h 73191"/>
                    <a:gd name="connsiteX248" fmla="*/ 34704 w 46968"/>
                    <a:gd name="connsiteY248" fmla="*/ 37477 h 73191"/>
                    <a:gd name="connsiteX249" fmla="*/ 35640 w 46968"/>
                    <a:gd name="connsiteY249" fmla="*/ 38414 h 73191"/>
                    <a:gd name="connsiteX250" fmla="*/ 36072 w 46968"/>
                    <a:gd name="connsiteY250" fmla="*/ 38269 h 73191"/>
                    <a:gd name="connsiteX251" fmla="*/ 35208 w 46968"/>
                    <a:gd name="connsiteY251" fmla="*/ 41366 h 73191"/>
                    <a:gd name="connsiteX252" fmla="*/ 35064 w 46968"/>
                    <a:gd name="connsiteY252" fmla="*/ 45975 h 73191"/>
                    <a:gd name="connsiteX253" fmla="*/ 34992 w 46968"/>
                    <a:gd name="connsiteY253" fmla="*/ 47991 h 73191"/>
                    <a:gd name="connsiteX254" fmla="*/ 34344 w 46968"/>
                    <a:gd name="connsiteY254" fmla="*/ 48928 h 73191"/>
                    <a:gd name="connsiteX255" fmla="*/ 35424 w 46968"/>
                    <a:gd name="connsiteY255" fmla="*/ 50008 h 73191"/>
                    <a:gd name="connsiteX256" fmla="*/ 36000 w 46968"/>
                    <a:gd name="connsiteY256" fmla="*/ 49792 h 73191"/>
                    <a:gd name="connsiteX257" fmla="*/ 35712 w 46968"/>
                    <a:gd name="connsiteY257" fmla="*/ 52600 h 73191"/>
                    <a:gd name="connsiteX258" fmla="*/ 40177 w 46968"/>
                    <a:gd name="connsiteY258" fmla="*/ 44175 h 73191"/>
                    <a:gd name="connsiteX259" fmla="*/ 40033 w 46968"/>
                    <a:gd name="connsiteY259" fmla="*/ 42086 h 73191"/>
                    <a:gd name="connsiteX260" fmla="*/ 41689 w 46968"/>
                    <a:gd name="connsiteY260" fmla="*/ 39926 h 73191"/>
                    <a:gd name="connsiteX261" fmla="*/ 40249 w 46968"/>
                    <a:gd name="connsiteY261" fmla="*/ 44175 h 73191"/>
                    <a:gd name="connsiteX262" fmla="*/ 43490 w 46968"/>
                    <a:gd name="connsiteY262" fmla="*/ 30636 h 73191"/>
                    <a:gd name="connsiteX263" fmla="*/ 42698 w 46968"/>
                    <a:gd name="connsiteY263" fmla="*/ 30276 h 73191"/>
                    <a:gd name="connsiteX264" fmla="*/ 42338 w 46968"/>
                    <a:gd name="connsiteY264" fmla="*/ 29124 h 73191"/>
                    <a:gd name="connsiteX265" fmla="*/ 41473 w 46968"/>
                    <a:gd name="connsiteY265" fmla="*/ 27467 h 73191"/>
                    <a:gd name="connsiteX266" fmla="*/ 41113 w 46968"/>
                    <a:gd name="connsiteY266" fmla="*/ 26099 h 73191"/>
                    <a:gd name="connsiteX267" fmla="*/ 44210 w 46968"/>
                    <a:gd name="connsiteY267" fmla="*/ 29268 h 73191"/>
                    <a:gd name="connsiteX268" fmla="*/ 43490 w 46968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6968" h="73191">
                      <a:moveTo>
                        <a:pt x="46298" y="26099"/>
                      </a:moveTo>
                      <a:cubicBezTo>
                        <a:pt x="46371" y="25451"/>
                        <a:pt x="44714" y="24587"/>
                        <a:pt x="44714" y="24587"/>
                      </a:cubicBezTo>
                      <a:lnTo>
                        <a:pt x="44714" y="24299"/>
                      </a:lnTo>
                      <a:cubicBezTo>
                        <a:pt x="45362" y="23219"/>
                        <a:pt x="44354" y="23219"/>
                        <a:pt x="44354" y="23219"/>
                      </a:cubicBezTo>
                      <a:cubicBezTo>
                        <a:pt x="44570" y="22714"/>
                        <a:pt x="43778" y="22570"/>
                        <a:pt x="43778" y="22570"/>
                      </a:cubicBezTo>
                      <a:cubicBezTo>
                        <a:pt x="43994" y="21562"/>
                        <a:pt x="43274" y="21778"/>
                        <a:pt x="43274" y="21778"/>
                      </a:cubicBezTo>
                      <a:cubicBezTo>
                        <a:pt x="43058" y="19330"/>
                        <a:pt x="41834" y="21130"/>
                        <a:pt x="41834" y="21130"/>
                      </a:cubicBezTo>
                      <a:cubicBezTo>
                        <a:pt x="41689" y="20194"/>
                        <a:pt x="41041" y="21418"/>
                        <a:pt x="41041" y="21418"/>
                      </a:cubicBezTo>
                      <a:cubicBezTo>
                        <a:pt x="40393" y="22498"/>
                        <a:pt x="39241" y="22786"/>
                        <a:pt x="39241" y="22786"/>
                      </a:cubicBezTo>
                      <a:cubicBezTo>
                        <a:pt x="38881" y="20410"/>
                        <a:pt x="37585" y="20338"/>
                        <a:pt x="37297" y="20338"/>
                      </a:cubicBezTo>
                      <a:cubicBezTo>
                        <a:pt x="37441" y="20194"/>
                        <a:pt x="37441" y="19978"/>
                        <a:pt x="37441" y="19834"/>
                      </a:cubicBezTo>
                      <a:cubicBezTo>
                        <a:pt x="37441" y="19330"/>
                        <a:pt x="37081" y="18970"/>
                        <a:pt x="36649" y="18970"/>
                      </a:cubicBezTo>
                      <a:cubicBezTo>
                        <a:pt x="36217" y="18970"/>
                        <a:pt x="35784" y="19330"/>
                        <a:pt x="35784" y="19690"/>
                      </a:cubicBezTo>
                      <a:cubicBezTo>
                        <a:pt x="34128" y="19330"/>
                        <a:pt x="34128" y="18034"/>
                        <a:pt x="34200" y="17601"/>
                      </a:cubicBezTo>
                      <a:cubicBezTo>
                        <a:pt x="34344" y="17674"/>
                        <a:pt x="34560" y="17817"/>
                        <a:pt x="34776" y="17817"/>
                      </a:cubicBezTo>
                      <a:cubicBezTo>
                        <a:pt x="35280" y="17817"/>
                        <a:pt x="35712" y="17457"/>
                        <a:pt x="35712" y="16953"/>
                      </a:cubicBezTo>
                      <a:cubicBezTo>
                        <a:pt x="35712" y="16449"/>
                        <a:pt x="35280" y="16089"/>
                        <a:pt x="34776" y="16089"/>
                      </a:cubicBezTo>
                      <a:cubicBezTo>
                        <a:pt x="34776" y="15657"/>
                        <a:pt x="34776" y="15369"/>
                        <a:pt x="34776" y="15153"/>
                      </a:cubicBezTo>
                      <a:cubicBezTo>
                        <a:pt x="37369" y="16089"/>
                        <a:pt x="36288" y="15081"/>
                        <a:pt x="36288" y="15081"/>
                      </a:cubicBezTo>
                      <a:cubicBezTo>
                        <a:pt x="35640" y="14793"/>
                        <a:pt x="35136" y="13857"/>
                        <a:pt x="35136" y="13857"/>
                      </a:cubicBezTo>
                      <a:cubicBezTo>
                        <a:pt x="35784" y="13713"/>
                        <a:pt x="35856" y="13569"/>
                        <a:pt x="35712" y="13425"/>
                      </a:cubicBezTo>
                      <a:cubicBezTo>
                        <a:pt x="37009" y="13281"/>
                        <a:pt x="37513" y="12921"/>
                        <a:pt x="37513" y="12921"/>
                      </a:cubicBezTo>
                      <a:cubicBezTo>
                        <a:pt x="38737" y="12272"/>
                        <a:pt x="37369" y="12056"/>
                        <a:pt x="37369" y="12056"/>
                      </a:cubicBezTo>
                      <a:cubicBezTo>
                        <a:pt x="36865" y="11912"/>
                        <a:pt x="36433" y="11552"/>
                        <a:pt x="36433" y="11552"/>
                      </a:cubicBezTo>
                      <a:cubicBezTo>
                        <a:pt x="36577" y="11192"/>
                        <a:pt x="35208" y="11336"/>
                        <a:pt x="35208" y="11336"/>
                      </a:cubicBezTo>
                      <a:cubicBezTo>
                        <a:pt x="37081" y="10616"/>
                        <a:pt x="37009" y="9104"/>
                        <a:pt x="37009" y="9104"/>
                      </a:cubicBezTo>
                      <a:cubicBezTo>
                        <a:pt x="36649" y="7879"/>
                        <a:pt x="35640" y="8024"/>
                        <a:pt x="35640" y="8024"/>
                      </a:cubicBezTo>
                      <a:cubicBezTo>
                        <a:pt x="34272" y="7808"/>
                        <a:pt x="34920" y="8888"/>
                        <a:pt x="34920" y="8888"/>
                      </a:cubicBezTo>
                      <a:cubicBezTo>
                        <a:pt x="35136" y="9464"/>
                        <a:pt x="34632" y="9824"/>
                        <a:pt x="34632" y="9824"/>
                      </a:cubicBezTo>
                      <a:cubicBezTo>
                        <a:pt x="32616" y="11552"/>
                        <a:pt x="30671" y="9464"/>
                        <a:pt x="30671" y="9464"/>
                      </a:cubicBezTo>
                      <a:cubicBezTo>
                        <a:pt x="30671" y="9464"/>
                        <a:pt x="30455" y="9464"/>
                        <a:pt x="30383" y="9464"/>
                      </a:cubicBezTo>
                      <a:cubicBezTo>
                        <a:pt x="30383" y="9464"/>
                        <a:pt x="30455" y="9464"/>
                        <a:pt x="30527" y="9464"/>
                      </a:cubicBezTo>
                      <a:cubicBezTo>
                        <a:pt x="31104" y="9464"/>
                        <a:pt x="31536" y="9032"/>
                        <a:pt x="31536" y="8456"/>
                      </a:cubicBezTo>
                      <a:cubicBezTo>
                        <a:pt x="31536" y="7952"/>
                        <a:pt x="31031" y="7520"/>
                        <a:pt x="30527" y="7520"/>
                      </a:cubicBezTo>
                      <a:cubicBezTo>
                        <a:pt x="30023" y="7520"/>
                        <a:pt x="29519" y="7952"/>
                        <a:pt x="29519" y="8456"/>
                      </a:cubicBezTo>
                      <a:lnTo>
                        <a:pt x="29519" y="8456"/>
                      </a:lnTo>
                      <a:cubicBezTo>
                        <a:pt x="29519" y="8456"/>
                        <a:pt x="29303" y="8456"/>
                        <a:pt x="29303" y="8456"/>
                      </a:cubicBezTo>
                      <a:lnTo>
                        <a:pt x="29087" y="7520"/>
                      </a:lnTo>
                      <a:cubicBezTo>
                        <a:pt x="29735" y="7087"/>
                        <a:pt x="30527" y="5575"/>
                        <a:pt x="30527" y="5575"/>
                      </a:cubicBezTo>
                      <a:lnTo>
                        <a:pt x="28295" y="3631"/>
                      </a:lnTo>
                      <a:cubicBezTo>
                        <a:pt x="28871" y="2478"/>
                        <a:pt x="28439" y="1470"/>
                        <a:pt x="28439" y="1470"/>
                      </a:cubicBezTo>
                      <a:lnTo>
                        <a:pt x="25774" y="1470"/>
                      </a:lnTo>
                      <a:cubicBezTo>
                        <a:pt x="25270" y="-114"/>
                        <a:pt x="23974" y="-42"/>
                        <a:pt x="23686" y="30"/>
                      </a:cubicBezTo>
                      <a:cubicBezTo>
                        <a:pt x="23326" y="30"/>
                        <a:pt x="22030" y="-42"/>
                        <a:pt x="21526" y="1470"/>
                      </a:cubicBezTo>
                      <a:lnTo>
                        <a:pt x="18861" y="1470"/>
                      </a:lnTo>
                      <a:cubicBezTo>
                        <a:pt x="18861" y="1470"/>
                        <a:pt x="18357" y="2551"/>
                        <a:pt x="18933" y="3703"/>
                      </a:cubicBezTo>
                      <a:lnTo>
                        <a:pt x="16701" y="5647"/>
                      </a:lnTo>
                      <a:cubicBezTo>
                        <a:pt x="16701" y="5647"/>
                        <a:pt x="17493" y="7160"/>
                        <a:pt x="18141" y="7592"/>
                      </a:cubicBezTo>
                      <a:lnTo>
                        <a:pt x="17925" y="8528"/>
                      </a:lnTo>
                      <a:lnTo>
                        <a:pt x="17637" y="8672"/>
                      </a:lnTo>
                      <a:lnTo>
                        <a:pt x="17637" y="8672"/>
                      </a:lnTo>
                      <a:cubicBezTo>
                        <a:pt x="17637" y="8096"/>
                        <a:pt x="17133" y="7663"/>
                        <a:pt x="16629" y="7663"/>
                      </a:cubicBezTo>
                      <a:cubicBezTo>
                        <a:pt x="16052" y="7663"/>
                        <a:pt x="15620" y="8096"/>
                        <a:pt x="15620" y="8600"/>
                      </a:cubicBezTo>
                      <a:cubicBezTo>
                        <a:pt x="15620" y="9176"/>
                        <a:pt x="16052" y="9608"/>
                        <a:pt x="16629" y="9608"/>
                      </a:cubicBezTo>
                      <a:cubicBezTo>
                        <a:pt x="16629" y="9608"/>
                        <a:pt x="16701" y="9608"/>
                        <a:pt x="16773" y="9608"/>
                      </a:cubicBezTo>
                      <a:cubicBezTo>
                        <a:pt x="16701" y="9608"/>
                        <a:pt x="16557" y="9608"/>
                        <a:pt x="16484" y="9608"/>
                      </a:cubicBezTo>
                      <a:cubicBezTo>
                        <a:pt x="16484" y="9608"/>
                        <a:pt x="14468" y="11624"/>
                        <a:pt x="12524" y="9968"/>
                      </a:cubicBezTo>
                      <a:cubicBezTo>
                        <a:pt x="12524" y="9968"/>
                        <a:pt x="12020" y="9608"/>
                        <a:pt x="12236" y="9032"/>
                      </a:cubicBezTo>
                      <a:cubicBezTo>
                        <a:pt x="12236" y="9032"/>
                        <a:pt x="12884" y="8024"/>
                        <a:pt x="11516" y="8168"/>
                      </a:cubicBezTo>
                      <a:cubicBezTo>
                        <a:pt x="11516" y="8168"/>
                        <a:pt x="10507" y="8024"/>
                        <a:pt x="10147" y="9248"/>
                      </a:cubicBezTo>
                      <a:cubicBezTo>
                        <a:pt x="10147" y="9248"/>
                        <a:pt x="10003" y="10760"/>
                        <a:pt x="11948" y="11480"/>
                      </a:cubicBezTo>
                      <a:cubicBezTo>
                        <a:pt x="11948" y="11480"/>
                        <a:pt x="10579" y="11336"/>
                        <a:pt x="10723" y="11696"/>
                      </a:cubicBezTo>
                      <a:cubicBezTo>
                        <a:pt x="10723" y="11696"/>
                        <a:pt x="10291" y="11984"/>
                        <a:pt x="9787" y="12200"/>
                      </a:cubicBezTo>
                      <a:cubicBezTo>
                        <a:pt x="9787" y="12200"/>
                        <a:pt x="8419" y="12416"/>
                        <a:pt x="9643" y="13065"/>
                      </a:cubicBezTo>
                      <a:cubicBezTo>
                        <a:pt x="9643" y="13065"/>
                        <a:pt x="10219" y="13425"/>
                        <a:pt x="11444" y="13569"/>
                      </a:cubicBezTo>
                      <a:cubicBezTo>
                        <a:pt x="11300" y="13713"/>
                        <a:pt x="11372" y="13857"/>
                        <a:pt x="12020" y="14001"/>
                      </a:cubicBezTo>
                      <a:cubicBezTo>
                        <a:pt x="12020" y="14001"/>
                        <a:pt x="11444" y="14937"/>
                        <a:pt x="10796" y="15225"/>
                      </a:cubicBezTo>
                      <a:cubicBezTo>
                        <a:pt x="10796" y="15225"/>
                        <a:pt x="9715" y="16305"/>
                        <a:pt x="12380" y="15297"/>
                      </a:cubicBezTo>
                      <a:cubicBezTo>
                        <a:pt x="12380" y="15513"/>
                        <a:pt x="12236" y="15801"/>
                        <a:pt x="12308" y="16233"/>
                      </a:cubicBezTo>
                      <a:cubicBezTo>
                        <a:pt x="11804" y="16233"/>
                        <a:pt x="11372" y="16665"/>
                        <a:pt x="11372" y="17097"/>
                      </a:cubicBezTo>
                      <a:cubicBezTo>
                        <a:pt x="11372" y="17601"/>
                        <a:pt x="11804" y="17962"/>
                        <a:pt x="12308" y="17962"/>
                      </a:cubicBezTo>
                      <a:cubicBezTo>
                        <a:pt x="12524" y="17962"/>
                        <a:pt x="12740" y="17817"/>
                        <a:pt x="12884" y="17746"/>
                      </a:cubicBezTo>
                      <a:cubicBezTo>
                        <a:pt x="12956" y="18250"/>
                        <a:pt x="13028" y="19546"/>
                        <a:pt x="11300" y="19834"/>
                      </a:cubicBezTo>
                      <a:cubicBezTo>
                        <a:pt x="11300" y="19402"/>
                        <a:pt x="10939" y="19114"/>
                        <a:pt x="10435" y="19114"/>
                      </a:cubicBezTo>
                      <a:cubicBezTo>
                        <a:pt x="10003" y="19114"/>
                        <a:pt x="9571" y="19474"/>
                        <a:pt x="9571" y="19978"/>
                      </a:cubicBezTo>
                      <a:cubicBezTo>
                        <a:pt x="9571" y="20122"/>
                        <a:pt x="9643" y="20338"/>
                        <a:pt x="9787" y="20482"/>
                      </a:cubicBezTo>
                      <a:cubicBezTo>
                        <a:pt x="9571" y="20482"/>
                        <a:pt x="8275" y="20626"/>
                        <a:pt x="7915" y="22930"/>
                      </a:cubicBezTo>
                      <a:cubicBezTo>
                        <a:pt x="7915" y="22930"/>
                        <a:pt x="6763" y="22643"/>
                        <a:pt x="6115" y="21562"/>
                      </a:cubicBezTo>
                      <a:cubicBezTo>
                        <a:pt x="6115" y="21562"/>
                        <a:pt x="5394" y="20410"/>
                        <a:pt x="5322" y="21274"/>
                      </a:cubicBezTo>
                      <a:cubicBezTo>
                        <a:pt x="5322" y="21274"/>
                        <a:pt x="4098" y="19474"/>
                        <a:pt x="3882" y="21922"/>
                      </a:cubicBezTo>
                      <a:cubicBezTo>
                        <a:pt x="3882" y="21922"/>
                        <a:pt x="3162" y="21706"/>
                        <a:pt x="3378" y="22714"/>
                      </a:cubicBezTo>
                      <a:cubicBezTo>
                        <a:pt x="3378" y="22714"/>
                        <a:pt x="2586" y="22859"/>
                        <a:pt x="2802" y="23363"/>
                      </a:cubicBezTo>
                      <a:cubicBezTo>
                        <a:pt x="2802" y="23363"/>
                        <a:pt x="1794" y="23363"/>
                        <a:pt x="2442" y="24443"/>
                      </a:cubicBezTo>
                      <a:lnTo>
                        <a:pt x="2442" y="24731"/>
                      </a:lnTo>
                      <a:cubicBezTo>
                        <a:pt x="2442" y="24731"/>
                        <a:pt x="785" y="25595"/>
                        <a:pt x="858" y="26243"/>
                      </a:cubicBezTo>
                      <a:cubicBezTo>
                        <a:pt x="858" y="26243"/>
                        <a:pt x="-511" y="28044"/>
                        <a:pt x="209" y="29196"/>
                      </a:cubicBezTo>
                      <a:cubicBezTo>
                        <a:pt x="209" y="29196"/>
                        <a:pt x="-79" y="31572"/>
                        <a:pt x="1146" y="30852"/>
                      </a:cubicBezTo>
                      <a:cubicBezTo>
                        <a:pt x="1146" y="30852"/>
                        <a:pt x="569" y="32724"/>
                        <a:pt x="2514" y="32940"/>
                      </a:cubicBezTo>
                      <a:cubicBezTo>
                        <a:pt x="2514" y="32940"/>
                        <a:pt x="1290" y="34021"/>
                        <a:pt x="3162" y="33949"/>
                      </a:cubicBezTo>
                      <a:cubicBezTo>
                        <a:pt x="3162" y="33949"/>
                        <a:pt x="1146" y="34813"/>
                        <a:pt x="3162" y="35173"/>
                      </a:cubicBezTo>
                      <a:cubicBezTo>
                        <a:pt x="3162" y="35173"/>
                        <a:pt x="5106" y="36397"/>
                        <a:pt x="5250" y="37405"/>
                      </a:cubicBezTo>
                      <a:cubicBezTo>
                        <a:pt x="5250" y="37405"/>
                        <a:pt x="4746" y="37909"/>
                        <a:pt x="4962" y="38486"/>
                      </a:cubicBezTo>
                      <a:cubicBezTo>
                        <a:pt x="4962" y="38486"/>
                        <a:pt x="569" y="42086"/>
                        <a:pt x="5538" y="46119"/>
                      </a:cubicBezTo>
                      <a:cubicBezTo>
                        <a:pt x="5538" y="46119"/>
                        <a:pt x="4746" y="47199"/>
                        <a:pt x="5754" y="47775"/>
                      </a:cubicBezTo>
                      <a:cubicBezTo>
                        <a:pt x="5754" y="47775"/>
                        <a:pt x="5754" y="48207"/>
                        <a:pt x="6547" y="48496"/>
                      </a:cubicBezTo>
                      <a:cubicBezTo>
                        <a:pt x="6691" y="48568"/>
                        <a:pt x="7555" y="51016"/>
                        <a:pt x="6547" y="52528"/>
                      </a:cubicBezTo>
                      <a:cubicBezTo>
                        <a:pt x="6547" y="52528"/>
                        <a:pt x="4962" y="53104"/>
                        <a:pt x="5970" y="54185"/>
                      </a:cubicBezTo>
                      <a:cubicBezTo>
                        <a:pt x="5970" y="54185"/>
                        <a:pt x="5394" y="55697"/>
                        <a:pt x="6187" y="55841"/>
                      </a:cubicBezTo>
                      <a:cubicBezTo>
                        <a:pt x="6187" y="55841"/>
                        <a:pt x="5106" y="56273"/>
                        <a:pt x="5538" y="56921"/>
                      </a:cubicBezTo>
                      <a:cubicBezTo>
                        <a:pt x="5538" y="56921"/>
                        <a:pt x="4602" y="57713"/>
                        <a:pt x="5682" y="58361"/>
                      </a:cubicBezTo>
                      <a:cubicBezTo>
                        <a:pt x="5682" y="58361"/>
                        <a:pt x="5682" y="58794"/>
                        <a:pt x="6259" y="59370"/>
                      </a:cubicBezTo>
                      <a:cubicBezTo>
                        <a:pt x="6403" y="59514"/>
                        <a:pt x="5970" y="60018"/>
                        <a:pt x="6619" y="60090"/>
                      </a:cubicBezTo>
                      <a:cubicBezTo>
                        <a:pt x="6547" y="60234"/>
                        <a:pt x="6475" y="60450"/>
                        <a:pt x="6475" y="60666"/>
                      </a:cubicBezTo>
                      <a:cubicBezTo>
                        <a:pt x="6475" y="61242"/>
                        <a:pt x="6979" y="61674"/>
                        <a:pt x="7555" y="61674"/>
                      </a:cubicBezTo>
                      <a:cubicBezTo>
                        <a:pt x="8131" y="61674"/>
                        <a:pt x="8563" y="61170"/>
                        <a:pt x="8563" y="60666"/>
                      </a:cubicBezTo>
                      <a:cubicBezTo>
                        <a:pt x="8563" y="60666"/>
                        <a:pt x="9283" y="61530"/>
                        <a:pt x="9139" y="62682"/>
                      </a:cubicBezTo>
                      <a:cubicBezTo>
                        <a:pt x="8563" y="62682"/>
                        <a:pt x="8059" y="63114"/>
                        <a:pt x="8059" y="63690"/>
                      </a:cubicBezTo>
                      <a:cubicBezTo>
                        <a:pt x="8059" y="64195"/>
                        <a:pt x="8563" y="64699"/>
                        <a:pt x="9139" y="64699"/>
                      </a:cubicBezTo>
                      <a:cubicBezTo>
                        <a:pt x="9355" y="64699"/>
                        <a:pt x="9571" y="64699"/>
                        <a:pt x="9787" y="64483"/>
                      </a:cubicBezTo>
                      <a:cubicBezTo>
                        <a:pt x="9787" y="64627"/>
                        <a:pt x="11300" y="67219"/>
                        <a:pt x="14900" y="66643"/>
                      </a:cubicBezTo>
                      <a:cubicBezTo>
                        <a:pt x="14900" y="66643"/>
                        <a:pt x="14540" y="67075"/>
                        <a:pt x="15044" y="67075"/>
                      </a:cubicBezTo>
                      <a:cubicBezTo>
                        <a:pt x="15044" y="67075"/>
                        <a:pt x="14900" y="68516"/>
                        <a:pt x="16484" y="67939"/>
                      </a:cubicBezTo>
                      <a:cubicBezTo>
                        <a:pt x="16484" y="67939"/>
                        <a:pt x="17133" y="67723"/>
                        <a:pt x="17637" y="66787"/>
                      </a:cubicBezTo>
                      <a:cubicBezTo>
                        <a:pt x="17637" y="66787"/>
                        <a:pt x="18861" y="66715"/>
                        <a:pt x="19221" y="68443"/>
                      </a:cubicBezTo>
                      <a:cubicBezTo>
                        <a:pt x="19221" y="68443"/>
                        <a:pt x="19365" y="72116"/>
                        <a:pt x="21670" y="72476"/>
                      </a:cubicBezTo>
                      <a:lnTo>
                        <a:pt x="21670" y="72764"/>
                      </a:lnTo>
                      <a:cubicBezTo>
                        <a:pt x="22462" y="73196"/>
                        <a:pt x="23038" y="73268"/>
                        <a:pt x="23470" y="73124"/>
                      </a:cubicBezTo>
                      <a:cubicBezTo>
                        <a:pt x="23830" y="73196"/>
                        <a:pt x="24478" y="73124"/>
                        <a:pt x="25198" y="72764"/>
                      </a:cubicBezTo>
                      <a:lnTo>
                        <a:pt x="25198" y="72476"/>
                      </a:lnTo>
                      <a:cubicBezTo>
                        <a:pt x="27575" y="72044"/>
                        <a:pt x="27647" y="68443"/>
                        <a:pt x="27647" y="68443"/>
                      </a:cubicBezTo>
                      <a:cubicBezTo>
                        <a:pt x="27935" y="66715"/>
                        <a:pt x="29231" y="66787"/>
                        <a:pt x="29231" y="66787"/>
                      </a:cubicBezTo>
                      <a:cubicBezTo>
                        <a:pt x="29735" y="67723"/>
                        <a:pt x="30311" y="67939"/>
                        <a:pt x="30311" y="67939"/>
                      </a:cubicBezTo>
                      <a:cubicBezTo>
                        <a:pt x="31896" y="68516"/>
                        <a:pt x="31752" y="67075"/>
                        <a:pt x="31752" y="67075"/>
                      </a:cubicBezTo>
                      <a:cubicBezTo>
                        <a:pt x="32256" y="67075"/>
                        <a:pt x="31896" y="66643"/>
                        <a:pt x="31896" y="66643"/>
                      </a:cubicBezTo>
                      <a:cubicBezTo>
                        <a:pt x="35568" y="67219"/>
                        <a:pt x="37009" y="64627"/>
                        <a:pt x="37081" y="64483"/>
                      </a:cubicBezTo>
                      <a:cubicBezTo>
                        <a:pt x="37225" y="64627"/>
                        <a:pt x="37441" y="64699"/>
                        <a:pt x="37729" y="64699"/>
                      </a:cubicBezTo>
                      <a:cubicBezTo>
                        <a:pt x="38305" y="64699"/>
                        <a:pt x="38809" y="64267"/>
                        <a:pt x="38809" y="63690"/>
                      </a:cubicBezTo>
                      <a:cubicBezTo>
                        <a:pt x="38809" y="63114"/>
                        <a:pt x="38305" y="62682"/>
                        <a:pt x="37729" y="62682"/>
                      </a:cubicBezTo>
                      <a:cubicBezTo>
                        <a:pt x="37585" y="61530"/>
                        <a:pt x="38305" y="60666"/>
                        <a:pt x="38305" y="60666"/>
                      </a:cubicBezTo>
                      <a:cubicBezTo>
                        <a:pt x="38305" y="61242"/>
                        <a:pt x="38809" y="61674"/>
                        <a:pt x="39385" y="61674"/>
                      </a:cubicBezTo>
                      <a:cubicBezTo>
                        <a:pt x="39961" y="61674"/>
                        <a:pt x="40465" y="61170"/>
                        <a:pt x="40465" y="60666"/>
                      </a:cubicBezTo>
                      <a:cubicBezTo>
                        <a:pt x="40465" y="60450"/>
                        <a:pt x="40465" y="60306"/>
                        <a:pt x="40321" y="60090"/>
                      </a:cubicBezTo>
                      <a:cubicBezTo>
                        <a:pt x="40969" y="60090"/>
                        <a:pt x="40537" y="59514"/>
                        <a:pt x="40681" y="59370"/>
                      </a:cubicBezTo>
                      <a:cubicBezTo>
                        <a:pt x="41257" y="58794"/>
                        <a:pt x="41257" y="58361"/>
                        <a:pt x="41257" y="58361"/>
                      </a:cubicBezTo>
                      <a:cubicBezTo>
                        <a:pt x="42338" y="57713"/>
                        <a:pt x="41402" y="56921"/>
                        <a:pt x="41402" y="56921"/>
                      </a:cubicBezTo>
                      <a:cubicBezTo>
                        <a:pt x="41834" y="56201"/>
                        <a:pt x="40753" y="55841"/>
                        <a:pt x="40753" y="55841"/>
                      </a:cubicBezTo>
                      <a:cubicBezTo>
                        <a:pt x="41618" y="55697"/>
                        <a:pt x="40969" y="54185"/>
                        <a:pt x="40969" y="54185"/>
                      </a:cubicBezTo>
                      <a:cubicBezTo>
                        <a:pt x="41906" y="53104"/>
                        <a:pt x="40393" y="52528"/>
                        <a:pt x="40393" y="52528"/>
                      </a:cubicBezTo>
                      <a:cubicBezTo>
                        <a:pt x="39457" y="51016"/>
                        <a:pt x="40321" y="48568"/>
                        <a:pt x="40465" y="48496"/>
                      </a:cubicBezTo>
                      <a:cubicBezTo>
                        <a:pt x="41257" y="48135"/>
                        <a:pt x="41257" y="47775"/>
                        <a:pt x="41257" y="47775"/>
                      </a:cubicBezTo>
                      <a:cubicBezTo>
                        <a:pt x="42266" y="47199"/>
                        <a:pt x="41473" y="46119"/>
                        <a:pt x="41473" y="46119"/>
                      </a:cubicBezTo>
                      <a:cubicBezTo>
                        <a:pt x="46515" y="42086"/>
                        <a:pt x="42050" y="38486"/>
                        <a:pt x="42050" y="38486"/>
                      </a:cubicBezTo>
                      <a:cubicBezTo>
                        <a:pt x="42338" y="37909"/>
                        <a:pt x="41762" y="37405"/>
                        <a:pt x="41762" y="37405"/>
                      </a:cubicBezTo>
                      <a:cubicBezTo>
                        <a:pt x="41906" y="36397"/>
                        <a:pt x="43850" y="35173"/>
                        <a:pt x="43850" y="35173"/>
                      </a:cubicBezTo>
                      <a:cubicBezTo>
                        <a:pt x="45938" y="34741"/>
                        <a:pt x="43850" y="33949"/>
                        <a:pt x="43850" y="33949"/>
                      </a:cubicBezTo>
                      <a:cubicBezTo>
                        <a:pt x="45650" y="34021"/>
                        <a:pt x="44426" y="32940"/>
                        <a:pt x="44426" y="32940"/>
                      </a:cubicBezTo>
                      <a:cubicBezTo>
                        <a:pt x="46371" y="32797"/>
                        <a:pt x="45794" y="30852"/>
                        <a:pt x="45794" y="30852"/>
                      </a:cubicBezTo>
                      <a:cubicBezTo>
                        <a:pt x="47091" y="31572"/>
                        <a:pt x="46731" y="29196"/>
                        <a:pt x="46731" y="29196"/>
                      </a:cubicBezTo>
                      <a:cubicBezTo>
                        <a:pt x="47523" y="28044"/>
                        <a:pt x="46082" y="26243"/>
                        <a:pt x="46082" y="26243"/>
                      </a:cubicBezTo>
                      <a:close/>
                      <a:moveTo>
                        <a:pt x="4530" y="29052"/>
                      </a:moveTo>
                      <a:cubicBezTo>
                        <a:pt x="3810" y="29268"/>
                        <a:pt x="4170" y="30204"/>
                        <a:pt x="4170" y="30204"/>
                      </a:cubicBezTo>
                      <a:cubicBezTo>
                        <a:pt x="3594" y="30132"/>
                        <a:pt x="3378" y="30564"/>
                        <a:pt x="3378" y="30564"/>
                      </a:cubicBezTo>
                      <a:cubicBezTo>
                        <a:pt x="2298" y="30276"/>
                        <a:pt x="2658" y="29196"/>
                        <a:pt x="2658" y="29196"/>
                      </a:cubicBezTo>
                      <a:cubicBezTo>
                        <a:pt x="3162" y="25955"/>
                        <a:pt x="5682" y="26027"/>
                        <a:pt x="5682" y="26027"/>
                      </a:cubicBezTo>
                      <a:cubicBezTo>
                        <a:pt x="5322" y="26603"/>
                        <a:pt x="5394" y="27395"/>
                        <a:pt x="5394" y="27395"/>
                      </a:cubicBezTo>
                      <a:cubicBezTo>
                        <a:pt x="4314" y="27612"/>
                        <a:pt x="4602" y="29052"/>
                        <a:pt x="4602" y="29052"/>
                      </a:cubicBezTo>
                      <a:close/>
                      <a:moveTo>
                        <a:pt x="6691" y="44175"/>
                      </a:moveTo>
                      <a:cubicBezTo>
                        <a:pt x="4314" y="43455"/>
                        <a:pt x="5250" y="39926"/>
                        <a:pt x="5250" y="39926"/>
                      </a:cubicBezTo>
                      <a:cubicBezTo>
                        <a:pt x="6115" y="40070"/>
                        <a:pt x="6835" y="42086"/>
                        <a:pt x="6835" y="42086"/>
                      </a:cubicBezTo>
                      <a:lnTo>
                        <a:pt x="6691" y="44175"/>
                      </a:lnTo>
                      <a:close/>
                      <a:moveTo>
                        <a:pt x="26495" y="13497"/>
                      </a:moveTo>
                      <a:cubicBezTo>
                        <a:pt x="26495" y="13497"/>
                        <a:pt x="26711" y="13425"/>
                        <a:pt x="26999" y="13425"/>
                      </a:cubicBezTo>
                      <a:cubicBezTo>
                        <a:pt x="26999" y="13497"/>
                        <a:pt x="26999" y="13569"/>
                        <a:pt x="26999" y="13641"/>
                      </a:cubicBezTo>
                      <a:cubicBezTo>
                        <a:pt x="26999" y="14073"/>
                        <a:pt x="27431" y="14433"/>
                        <a:pt x="27863" y="14433"/>
                      </a:cubicBezTo>
                      <a:cubicBezTo>
                        <a:pt x="28295" y="14433"/>
                        <a:pt x="28727" y="14073"/>
                        <a:pt x="28727" y="13641"/>
                      </a:cubicBezTo>
                      <a:cubicBezTo>
                        <a:pt x="28727" y="13641"/>
                        <a:pt x="28727" y="13497"/>
                        <a:pt x="28727" y="13425"/>
                      </a:cubicBezTo>
                      <a:cubicBezTo>
                        <a:pt x="28727" y="13425"/>
                        <a:pt x="30599" y="14145"/>
                        <a:pt x="29663" y="16449"/>
                      </a:cubicBezTo>
                      <a:cubicBezTo>
                        <a:pt x="29663" y="16449"/>
                        <a:pt x="28871" y="17674"/>
                        <a:pt x="27719" y="17962"/>
                      </a:cubicBezTo>
                      <a:cubicBezTo>
                        <a:pt x="27719" y="17962"/>
                        <a:pt x="27863" y="16737"/>
                        <a:pt x="26495" y="16953"/>
                      </a:cubicBezTo>
                      <a:cubicBezTo>
                        <a:pt x="26495" y="16953"/>
                        <a:pt x="26639" y="15153"/>
                        <a:pt x="26063" y="15009"/>
                      </a:cubicBezTo>
                      <a:cubicBezTo>
                        <a:pt x="26063" y="15009"/>
                        <a:pt x="25703" y="14217"/>
                        <a:pt x="26567" y="13497"/>
                      </a:cubicBezTo>
                      <a:close/>
                      <a:moveTo>
                        <a:pt x="18141" y="13425"/>
                      </a:moveTo>
                      <a:cubicBezTo>
                        <a:pt x="18141" y="13425"/>
                        <a:pt x="18141" y="13569"/>
                        <a:pt x="18141" y="13641"/>
                      </a:cubicBezTo>
                      <a:cubicBezTo>
                        <a:pt x="18141" y="14073"/>
                        <a:pt x="18501" y="14433"/>
                        <a:pt x="19005" y="14433"/>
                      </a:cubicBezTo>
                      <a:cubicBezTo>
                        <a:pt x="19509" y="14433"/>
                        <a:pt x="19869" y="14073"/>
                        <a:pt x="19869" y="13641"/>
                      </a:cubicBezTo>
                      <a:lnTo>
                        <a:pt x="19869" y="13425"/>
                      </a:lnTo>
                      <a:cubicBezTo>
                        <a:pt x="19869" y="13425"/>
                        <a:pt x="20373" y="13497"/>
                        <a:pt x="20373" y="13497"/>
                      </a:cubicBezTo>
                      <a:cubicBezTo>
                        <a:pt x="21166" y="14217"/>
                        <a:pt x="20877" y="15009"/>
                        <a:pt x="20877" y="15009"/>
                      </a:cubicBezTo>
                      <a:cubicBezTo>
                        <a:pt x="20229" y="15153"/>
                        <a:pt x="20445" y="16953"/>
                        <a:pt x="20445" y="16953"/>
                      </a:cubicBezTo>
                      <a:cubicBezTo>
                        <a:pt x="19077" y="16737"/>
                        <a:pt x="19221" y="17962"/>
                        <a:pt x="19221" y="17962"/>
                      </a:cubicBezTo>
                      <a:cubicBezTo>
                        <a:pt x="18069" y="17674"/>
                        <a:pt x="17205" y="16449"/>
                        <a:pt x="17205" y="16449"/>
                      </a:cubicBezTo>
                      <a:cubicBezTo>
                        <a:pt x="16268" y="14145"/>
                        <a:pt x="18069" y="13425"/>
                        <a:pt x="18141" y="13425"/>
                      </a:cubicBezTo>
                      <a:close/>
                      <a:moveTo>
                        <a:pt x="11660" y="64267"/>
                      </a:moveTo>
                      <a:lnTo>
                        <a:pt x="11516" y="63042"/>
                      </a:lnTo>
                      <a:cubicBezTo>
                        <a:pt x="11516" y="63042"/>
                        <a:pt x="13892" y="62826"/>
                        <a:pt x="13892" y="62826"/>
                      </a:cubicBezTo>
                      <a:cubicBezTo>
                        <a:pt x="14684" y="63474"/>
                        <a:pt x="15620" y="63258"/>
                        <a:pt x="15620" y="63258"/>
                      </a:cubicBezTo>
                      <a:cubicBezTo>
                        <a:pt x="13388" y="65419"/>
                        <a:pt x="11660" y="64267"/>
                        <a:pt x="11660" y="64267"/>
                      </a:cubicBezTo>
                      <a:close/>
                      <a:moveTo>
                        <a:pt x="20734" y="67147"/>
                      </a:moveTo>
                      <a:cubicBezTo>
                        <a:pt x="20734" y="67147"/>
                        <a:pt x="20373" y="64843"/>
                        <a:pt x="17133" y="64771"/>
                      </a:cubicBezTo>
                      <a:lnTo>
                        <a:pt x="18357" y="63114"/>
                      </a:lnTo>
                      <a:cubicBezTo>
                        <a:pt x="18357" y="63114"/>
                        <a:pt x="22390" y="63403"/>
                        <a:pt x="20734" y="67147"/>
                      </a:cubicBezTo>
                      <a:close/>
                      <a:moveTo>
                        <a:pt x="26063" y="67147"/>
                      </a:moveTo>
                      <a:cubicBezTo>
                        <a:pt x="24406" y="63403"/>
                        <a:pt x="28439" y="63114"/>
                        <a:pt x="28439" y="63114"/>
                      </a:cubicBezTo>
                      <a:lnTo>
                        <a:pt x="29663" y="64771"/>
                      </a:lnTo>
                      <a:cubicBezTo>
                        <a:pt x="26422" y="64771"/>
                        <a:pt x="26063" y="67147"/>
                        <a:pt x="26063" y="67147"/>
                      </a:cubicBezTo>
                      <a:close/>
                      <a:moveTo>
                        <a:pt x="35208" y="64267"/>
                      </a:moveTo>
                      <a:cubicBezTo>
                        <a:pt x="35208" y="64267"/>
                        <a:pt x="33408" y="65419"/>
                        <a:pt x="31175" y="63258"/>
                      </a:cubicBezTo>
                      <a:cubicBezTo>
                        <a:pt x="31175" y="63258"/>
                        <a:pt x="32112" y="63474"/>
                        <a:pt x="32904" y="62826"/>
                      </a:cubicBezTo>
                      <a:cubicBezTo>
                        <a:pt x="32904" y="62826"/>
                        <a:pt x="34992" y="63114"/>
                        <a:pt x="35280" y="63042"/>
                      </a:cubicBezTo>
                      <a:lnTo>
                        <a:pt x="35280" y="64267"/>
                      </a:lnTo>
                      <a:close/>
                      <a:moveTo>
                        <a:pt x="35712" y="52600"/>
                      </a:moveTo>
                      <a:cubicBezTo>
                        <a:pt x="32832" y="55553"/>
                        <a:pt x="33696" y="56561"/>
                        <a:pt x="33696" y="56561"/>
                      </a:cubicBezTo>
                      <a:cubicBezTo>
                        <a:pt x="32688" y="56561"/>
                        <a:pt x="32472" y="57425"/>
                        <a:pt x="32472" y="57425"/>
                      </a:cubicBezTo>
                      <a:cubicBezTo>
                        <a:pt x="31896" y="57137"/>
                        <a:pt x="31175" y="57929"/>
                        <a:pt x="31175" y="57929"/>
                      </a:cubicBezTo>
                      <a:cubicBezTo>
                        <a:pt x="29951" y="58578"/>
                        <a:pt x="28151" y="58218"/>
                        <a:pt x="28151" y="58218"/>
                      </a:cubicBezTo>
                      <a:cubicBezTo>
                        <a:pt x="26351" y="57137"/>
                        <a:pt x="24910" y="57641"/>
                        <a:pt x="24406" y="57857"/>
                      </a:cubicBezTo>
                      <a:lnTo>
                        <a:pt x="23470" y="57857"/>
                      </a:lnTo>
                      <a:cubicBezTo>
                        <a:pt x="23470" y="57857"/>
                        <a:pt x="22534" y="57857"/>
                        <a:pt x="22534" y="57857"/>
                      </a:cubicBezTo>
                      <a:cubicBezTo>
                        <a:pt x="22030" y="57641"/>
                        <a:pt x="20589" y="57137"/>
                        <a:pt x="18717" y="58218"/>
                      </a:cubicBezTo>
                      <a:cubicBezTo>
                        <a:pt x="18717" y="58218"/>
                        <a:pt x="16917" y="58578"/>
                        <a:pt x="15692" y="57929"/>
                      </a:cubicBezTo>
                      <a:cubicBezTo>
                        <a:pt x="15692" y="57929"/>
                        <a:pt x="15044" y="57137"/>
                        <a:pt x="14396" y="57425"/>
                      </a:cubicBezTo>
                      <a:cubicBezTo>
                        <a:pt x="14396" y="57425"/>
                        <a:pt x="14252" y="56561"/>
                        <a:pt x="13172" y="56561"/>
                      </a:cubicBezTo>
                      <a:cubicBezTo>
                        <a:pt x="13172" y="56561"/>
                        <a:pt x="14036" y="55625"/>
                        <a:pt x="11083" y="52600"/>
                      </a:cubicBezTo>
                      <a:cubicBezTo>
                        <a:pt x="11083" y="52600"/>
                        <a:pt x="9931" y="51520"/>
                        <a:pt x="10796" y="49792"/>
                      </a:cubicBezTo>
                      <a:cubicBezTo>
                        <a:pt x="10939" y="49936"/>
                        <a:pt x="11228" y="50008"/>
                        <a:pt x="11372" y="50008"/>
                      </a:cubicBezTo>
                      <a:cubicBezTo>
                        <a:pt x="11948" y="50008"/>
                        <a:pt x="12452" y="49504"/>
                        <a:pt x="12452" y="48928"/>
                      </a:cubicBezTo>
                      <a:cubicBezTo>
                        <a:pt x="12452" y="48568"/>
                        <a:pt x="12236" y="48207"/>
                        <a:pt x="11876" y="47991"/>
                      </a:cubicBezTo>
                      <a:cubicBezTo>
                        <a:pt x="11948" y="47847"/>
                        <a:pt x="12164" y="47127"/>
                        <a:pt x="11732" y="45975"/>
                      </a:cubicBezTo>
                      <a:cubicBezTo>
                        <a:pt x="11732" y="45975"/>
                        <a:pt x="13820" y="44391"/>
                        <a:pt x="11588" y="41366"/>
                      </a:cubicBezTo>
                      <a:cubicBezTo>
                        <a:pt x="11588" y="41366"/>
                        <a:pt x="10003" y="39566"/>
                        <a:pt x="10723" y="38269"/>
                      </a:cubicBezTo>
                      <a:cubicBezTo>
                        <a:pt x="10867" y="38342"/>
                        <a:pt x="10939" y="38414"/>
                        <a:pt x="11156" y="38414"/>
                      </a:cubicBezTo>
                      <a:cubicBezTo>
                        <a:pt x="11660" y="38414"/>
                        <a:pt x="12092" y="38053"/>
                        <a:pt x="12092" y="37477"/>
                      </a:cubicBezTo>
                      <a:cubicBezTo>
                        <a:pt x="12092" y="36973"/>
                        <a:pt x="11660" y="36613"/>
                        <a:pt x="11156" y="36613"/>
                      </a:cubicBezTo>
                      <a:lnTo>
                        <a:pt x="11012" y="36613"/>
                      </a:lnTo>
                      <a:cubicBezTo>
                        <a:pt x="11012" y="36613"/>
                        <a:pt x="12452" y="34093"/>
                        <a:pt x="11083" y="31932"/>
                      </a:cubicBezTo>
                      <a:cubicBezTo>
                        <a:pt x="11083" y="31932"/>
                        <a:pt x="10003" y="30132"/>
                        <a:pt x="10939" y="28908"/>
                      </a:cubicBezTo>
                      <a:cubicBezTo>
                        <a:pt x="11083" y="29268"/>
                        <a:pt x="11444" y="29556"/>
                        <a:pt x="11876" y="29556"/>
                      </a:cubicBezTo>
                      <a:cubicBezTo>
                        <a:pt x="12380" y="29556"/>
                        <a:pt x="12812" y="29124"/>
                        <a:pt x="12812" y="28692"/>
                      </a:cubicBezTo>
                      <a:cubicBezTo>
                        <a:pt x="12812" y="28404"/>
                        <a:pt x="12668" y="28188"/>
                        <a:pt x="12524" y="27971"/>
                      </a:cubicBezTo>
                      <a:cubicBezTo>
                        <a:pt x="12668" y="27755"/>
                        <a:pt x="12956" y="27179"/>
                        <a:pt x="12812" y="26315"/>
                      </a:cubicBezTo>
                      <a:cubicBezTo>
                        <a:pt x="12812" y="26315"/>
                        <a:pt x="14468" y="26459"/>
                        <a:pt x="16341" y="23075"/>
                      </a:cubicBezTo>
                      <a:cubicBezTo>
                        <a:pt x="16341" y="23075"/>
                        <a:pt x="17205" y="20842"/>
                        <a:pt x="20877" y="20986"/>
                      </a:cubicBezTo>
                      <a:cubicBezTo>
                        <a:pt x="20877" y="21634"/>
                        <a:pt x="21453" y="22066"/>
                        <a:pt x="22174" y="22066"/>
                      </a:cubicBezTo>
                      <a:cubicBezTo>
                        <a:pt x="22894" y="22066"/>
                        <a:pt x="23398" y="21562"/>
                        <a:pt x="23398" y="20914"/>
                      </a:cubicBezTo>
                      <a:cubicBezTo>
                        <a:pt x="23398" y="20914"/>
                        <a:pt x="23398" y="20842"/>
                        <a:pt x="23398" y="20770"/>
                      </a:cubicBezTo>
                      <a:lnTo>
                        <a:pt x="23398" y="20770"/>
                      </a:lnTo>
                      <a:cubicBezTo>
                        <a:pt x="23398" y="20770"/>
                        <a:pt x="23398" y="20842"/>
                        <a:pt x="23398" y="20914"/>
                      </a:cubicBezTo>
                      <a:cubicBezTo>
                        <a:pt x="23398" y="21562"/>
                        <a:pt x="23974" y="22066"/>
                        <a:pt x="24694" y="22066"/>
                      </a:cubicBezTo>
                      <a:cubicBezTo>
                        <a:pt x="25342" y="22066"/>
                        <a:pt x="25846" y="21562"/>
                        <a:pt x="25919" y="20986"/>
                      </a:cubicBezTo>
                      <a:cubicBezTo>
                        <a:pt x="29591" y="20770"/>
                        <a:pt x="30455" y="23075"/>
                        <a:pt x="30455" y="23075"/>
                      </a:cubicBezTo>
                      <a:cubicBezTo>
                        <a:pt x="32328" y="26459"/>
                        <a:pt x="33984" y="26315"/>
                        <a:pt x="33984" y="26315"/>
                      </a:cubicBezTo>
                      <a:cubicBezTo>
                        <a:pt x="33840" y="27107"/>
                        <a:pt x="34200" y="27755"/>
                        <a:pt x="34272" y="27971"/>
                      </a:cubicBezTo>
                      <a:cubicBezTo>
                        <a:pt x="34056" y="28115"/>
                        <a:pt x="33984" y="28331"/>
                        <a:pt x="33984" y="28692"/>
                      </a:cubicBezTo>
                      <a:cubicBezTo>
                        <a:pt x="33984" y="29124"/>
                        <a:pt x="34416" y="29556"/>
                        <a:pt x="34920" y="29556"/>
                      </a:cubicBezTo>
                      <a:cubicBezTo>
                        <a:pt x="35352" y="29556"/>
                        <a:pt x="35712" y="29268"/>
                        <a:pt x="35856" y="28908"/>
                      </a:cubicBezTo>
                      <a:cubicBezTo>
                        <a:pt x="36793" y="30060"/>
                        <a:pt x="35640" y="31932"/>
                        <a:pt x="35640" y="31932"/>
                      </a:cubicBezTo>
                      <a:cubicBezTo>
                        <a:pt x="34272" y="34021"/>
                        <a:pt x="35568" y="36325"/>
                        <a:pt x="35784" y="36613"/>
                      </a:cubicBezTo>
                      <a:lnTo>
                        <a:pt x="35640" y="36613"/>
                      </a:lnTo>
                      <a:cubicBezTo>
                        <a:pt x="35136" y="36613"/>
                        <a:pt x="34704" y="36973"/>
                        <a:pt x="34704" y="37477"/>
                      </a:cubicBezTo>
                      <a:cubicBezTo>
                        <a:pt x="34704" y="37982"/>
                        <a:pt x="35136" y="38414"/>
                        <a:pt x="35640" y="38414"/>
                      </a:cubicBezTo>
                      <a:cubicBezTo>
                        <a:pt x="35784" y="38414"/>
                        <a:pt x="35928" y="38414"/>
                        <a:pt x="36072" y="38269"/>
                      </a:cubicBezTo>
                      <a:cubicBezTo>
                        <a:pt x="36721" y="39566"/>
                        <a:pt x="35208" y="41366"/>
                        <a:pt x="35208" y="41366"/>
                      </a:cubicBezTo>
                      <a:cubicBezTo>
                        <a:pt x="33048" y="44319"/>
                        <a:pt x="35064" y="45975"/>
                        <a:pt x="35064" y="45975"/>
                      </a:cubicBezTo>
                      <a:cubicBezTo>
                        <a:pt x="34560" y="47199"/>
                        <a:pt x="34848" y="47847"/>
                        <a:pt x="34992" y="47991"/>
                      </a:cubicBezTo>
                      <a:cubicBezTo>
                        <a:pt x="34632" y="48207"/>
                        <a:pt x="34344" y="48496"/>
                        <a:pt x="34344" y="48928"/>
                      </a:cubicBezTo>
                      <a:cubicBezTo>
                        <a:pt x="34344" y="49504"/>
                        <a:pt x="34848" y="50008"/>
                        <a:pt x="35424" y="50008"/>
                      </a:cubicBezTo>
                      <a:cubicBezTo>
                        <a:pt x="35640" y="50008"/>
                        <a:pt x="35856" y="49936"/>
                        <a:pt x="36000" y="49792"/>
                      </a:cubicBezTo>
                      <a:cubicBezTo>
                        <a:pt x="36865" y="51520"/>
                        <a:pt x="35712" y="52600"/>
                        <a:pt x="35712" y="52600"/>
                      </a:cubicBezTo>
                      <a:close/>
                      <a:moveTo>
                        <a:pt x="40177" y="44175"/>
                      </a:moveTo>
                      <a:lnTo>
                        <a:pt x="40033" y="42086"/>
                      </a:lnTo>
                      <a:cubicBezTo>
                        <a:pt x="40033" y="42086"/>
                        <a:pt x="40753" y="40070"/>
                        <a:pt x="41689" y="39926"/>
                      </a:cubicBezTo>
                      <a:cubicBezTo>
                        <a:pt x="41689" y="39926"/>
                        <a:pt x="42626" y="43455"/>
                        <a:pt x="40249" y="44175"/>
                      </a:cubicBezTo>
                      <a:close/>
                      <a:moveTo>
                        <a:pt x="43490" y="30636"/>
                      </a:moveTo>
                      <a:cubicBezTo>
                        <a:pt x="43490" y="30636"/>
                        <a:pt x="43346" y="30204"/>
                        <a:pt x="42698" y="30276"/>
                      </a:cubicBezTo>
                      <a:cubicBezTo>
                        <a:pt x="42698" y="30276"/>
                        <a:pt x="42986" y="29268"/>
                        <a:pt x="42338" y="29124"/>
                      </a:cubicBezTo>
                      <a:cubicBezTo>
                        <a:pt x="42338" y="29124"/>
                        <a:pt x="42554" y="27612"/>
                        <a:pt x="41473" y="27467"/>
                      </a:cubicBezTo>
                      <a:cubicBezTo>
                        <a:pt x="41473" y="27467"/>
                        <a:pt x="41473" y="26675"/>
                        <a:pt x="41113" y="26099"/>
                      </a:cubicBezTo>
                      <a:cubicBezTo>
                        <a:pt x="41113" y="26099"/>
                        <a:pt x="43706" y="26027"/>
                        <a:pt x="44210" y="29268"/>
                      </a:cubicBezTo>
                      <a:cubicBezTo>
                        <a:pt x="44210" y="29268"/>
                        <a:pt x="44570" y="30348"/>
                        <a:pt x="43490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2" name="Freeform: Shape 1111">
                  <a:extLst>
                    <a:ext uri="{FF2B5EF4-FFF2-40B4-BE49-F238E27FC236}">
                      <a16:creationId xmlns:a16="http://schemas.microsoft.com/office/drawing/2014/main" id="{BA920497-251F-4982-86C7-C9A2438985E5}"/>
                    </a:ext>
                  </a:extLst>
                </p:cNvPr>
                <p:cNvSpPr/>
                <p:nvPr/>
              </p:nvSpPr>
              <p:spPr>
                <a:xfrm>
                  <a:off x="3071699" y="3417663"/>
                  <a:ext cx="47500" cy="73191"/>
                </a:xfrm>
                <a:custGeom>
                  <a:avLst/>
                  <a:gdLst>
                    <a:gd name="connsiteX0" fmla="*/ 46687 w 47500"/>
                    <a:gd name="connsiteY0" fmla="*/ 26099 h 73191"/>
                    <a:gd name="connsiteX1" fmla="*/ 45103 w 47500"/>
                    <a:gd name="connsiteY1" fmla="*/ 24587 h 73191"/>
                    <a:gd name="connsiteX2" fmla="*/ 45103 w 47500"/>
                    <a:gd name="connsiteY2" fmla="*/ 24299 h 73191"/>
                    <a:gd name="connsiteX3" fmla="*/ 44743 w 47500"/>
                    <a:gd name="connsiteY3" fmla="*/ 23219 h 73191"/>
                    <a:gd name="connsiteX4" fmla="*/ 44167 w 47500"/>
                    <a:gd name="connsiteY4" fmla="*/ 22570 h 73191"/>
                    <a:gd name="connsiteX5" fmla="*/ 43662 w 47500"/>
                    <a:gd name="connsiteY5" fmla="*/ 21778 h 73191"/>
                    <a:gd name="connsiteX6" fmla="*/ 42222 w 47500"/>
                    <a:gd name="connsiteY6" fmla="*/ 21130 h 73191"/>
                    <a:gd name="connsiteX7" fmla="*/ 41430 w 47500"/>
                    <a:gd name="connsiteY7" fmla="*/ 21418 h 73191"/>
                    <a:gd name="connsiteX8" fmla="*/ 39630 w 47500"/>
                    <a:gd name="connsiteY8" fmla="*/ 22786 h 73191"/>
                    <a:gd name="connsiteX9" fmla="*/ 37685 w 47500"/>
                    <a:gd name="connsiteY9" fmla="*/ 20338 h 73191"/>
                    <a:gd name="connsiteX10" fmla="*/ 37901 w 47500"/>
                    <a:gd name="connsiteY10" fmla="*/ 19834 h 73191"/>
                    <a:gd name="connsiteX11" fmla="*/ 37037 w 47500"/>
                    <a:gd name="connsiteY11" fmla="*/ 18970 h 73191"/>
                    <a:gd name="connsiteX12" fmla="*/ 36173 w 47500"/>
                    <a:gd name="connsiteY12" fmla="*/ 19690 h 73191"/>
                    <a:gd name="connsiteX13" fmla="*/ 34589 w 47500"/>
                    <a:gd name="connsiteY13" fmla="*/ 17601 h 73191"/>
                    <a:gd name="connsiteX14" fmla="*/ 35165 w 47500"/>
                    <a:gd name="connsiteY14" fmla="*/ 17817 h 73191"/>
                    <a:gd name="connsiteX15" fmla="*/ 36101 w 47500"/>
                    <a:gd name="connsiteY15" fmla="*/ 16953 h 73191"/>
                    <a:gd name="connsiteX16" fmla="*/ 35165 w 47500"/>
                    <a:gd name="connsiteY16" fmla="*/ 16089 h 73191"/>
                    <a:gd name="connsiteX17" fmla="*/ 35093 w 47500"/>
                    <a:gd name="connsiteY17" fmla="*/ 15153 h 73191"/>
                    <a:gd name="connsiteX18" fmla="*/ 36677 w 47500"/>
                    <a:gd name="connsiteY18" fmla="*/ 15081 h 73191"/>
                    <a:gd name="connsiteX19" fmla="*/ 35453 w 47500"/>
                    <a:gd name="connsiteY19" fmla="*/ 13857 h 73191"/>
                    <a:gd name="connsiteX20" fmla="*/ 36029 w 47500"/>
                    <a:gd name="connsiteY20" fmla="*/ 13425 h 73191"/>
                    <a:gd name="connsiteX21" fmla="*/ 37829 w 47500"/>
                    <a:gd name="connsiteY21" fmla="*/ 12921 h 73191"/>
                    <a:gd name="connsiteX22" fmla="*/ 37685 w 47500"/>
                    <a:gd name="connsiteY22" fmla="*/ 12056 h 73191"/>
                    <a:gd name="connsiteX23" fmla="*/ 36749 w 47500"/>
                    <a:gd name="connsiteY23" fmla="*/ 11552 h 73191"/>
                    <a:gd name="connsiteX24" fmla="*/ 35525 w 47500"/>
                    <a:gd name="connsiteY24" fmla="*/ 11336 h 73191"/>
                    <a:gd name="connsiteX25" fmla="*/ 37325 w 47500"/>
                    <a:gd name="connsiteY25" fmla="*/ 9104 h 73191"/>
                    <a:gd name="connsiteX26" fmla="*/ 35957 w 47500"/>
                    <a:gd name="connsiteY26" fmla="*/ 8024 h 73191"/>
                    <a:gd name="connsiteX27" fmla="*/ 35237 w 47500"/>
                    <a:gd name="connsiteY27" fmla="*/ 8888 h 73191"/>
                    <a:gd name="connsiteX28" fmla="*/ 34877 w 47500"/>
                    <a:gd name="connsiteY28" fmla="*/ 9824 h 73191"/>
                    <a:gd name="connsiteX29" fmla="*/ 30916 w 47500"/>
                    <a:gd name="connsiteY29" fmla="*/ 9464 h 73191"/>
                    <a:gd name="connsiteX30" fmla="*/ 30628 w 47500"/>
                    <a:gd name="connsiteY30" fmla="*/ 9464 h 73191"/>
                    <a:gd name="connsiteX31" fmla="*/ 30772 w 47500"/>
                    <a:gd name="connsiteY31" fmla="*/ 9464 h 73191"/>
                    <a:gd name="connsiteX32" fmla="*/ 31780 w 47500"/>
                    <a:gd name="connsiteY32" fmla="*/ 8456 h 73191"/>
                    <a:gd name="connsiteX33" fmla="*/ 30772 w 47500"/>
                    <a:gd name="connsiteY33" fmla="*/ 7520 h 73191"/>
                    <a:gd name="connsiteX34" fmla="*/ 29764 w 47500"/>
                    <a:gd name="connsiteY34" fmla="*/ 8456 h 73191"/>
                    <a:gd name="connsiteX35" fmla="*/ 29764 w 47500"/>
                    <a:gd name="connsiteY35" fmla="*/ 8456 h 73191"/>
                    <a:gd name="connsiteX36" fmla="*/ 29548 w 47500"/>
                    <a:gd name="connsiteY36" fmla="*/ 8456 h 73191"/>
                    <a:gd name="connsiteX37" fmla="*/ 29404 w 47500"/>
                    <a:gd name="connsiteY37" fmla="*/ 7520 h 73191"/>
                    <a:gd name="connsiteX38" fmla="*/ 30772 w 47500"/>
                    <a:gd name="connsiteY38" fmla="*/ 5575 h 73191"/>
                    <a:gd name="connsiteX39" fmla="*/ 28539 w 47500"/>
                    <a:gd name="connsiteY39" fmla="*/ 3631 h 73191"/>
                    <a:gd name="connsiteX40" fmla="*/ 28684 w 47500"/>
                    <a:gd name="connsiteY40" fmla="*/ 1470 h 73191"/>
                    <a:gd name="connsiteX41" fmla="*/ 26019 w 47500"/>
                    <a:gd name="connsiteY41" fmla="*/ 1470 h 73191"/>
                    <a:gd name="connsiteX42" fmla="*/ 23858 w 47500"/>
                    <a:gd name="connsiteY42" fmla="*/ 30 h 73191"/>
                    <a:gd name="connsiteX43" fmla="*/ 21770 w 47500"/>
                    <a:gd name="connsiteY43" fmla="*/ 1470 h 73191"/>
                    <a:gd name="connsiteX44" fmla="*/ 19106 w 47500"/>
                    <a:gd name="connsiteY44" fmla="*/ 1470 h 73191"/>
                    <a:gd name="connsiteX45" fmla="*/ 19178 w 47500"/>
                    <a:gd name="connsiteY45" fmla="*/ 3703 h 73191"/>
                    <a:gd name="connsiteX46" fmla="*/ 16945 w 47500"/>
                    <a:gd name="connsiteY46" fmla="*/ 5647 h 73191"/>
                    <a:gd name="connsiteX47" fmla="*/ 18386 w 47500"/>
                    <a:gd name="connsiteY47" fmla="*/ 7592 h 73191"/>
                    <a:gd name="connsiteX48" fmla="*/ 18170 w 47500"/>
                    <a:gd name="connsiteY48" fmla="*/ 8528 h 73191"/>
                    <a:gd name="connsiteX49" fmla="*/ 17881 w 47500"/>
                    <a:gd name="connsiteY49" fmla="*/ 8672 h 73191"/>
                    <a:gd name="connsiteX50" fmla="*/ 17881 w 47500"/>
                    <a:gd name="connsiteY50" fmla="*/ 8672 h 73191"/>
                    <a:gd name="connsiteX51" fmla="*/ 16873 w 47500"/>
                    <a:gd name="connsiteY51" fmla="*/ 7663 h 73191"/>
                    <a:gd name="connsiteX52" fmla="*/ 15865 w 47500"/>
                    <a:gd name="connsiteY52" fmla="*/ 8600 h 73191"/>
                    <a:gd name="connsiteX53" fmla="*/ 16873 w 47500"/>
                    <a:gd name="connsiteY53" fmla="*/ 9608 h 73191"/>
                    <a:gd name="connsiteX54" fmla="*/ 17017 w 47500"/>
                    <a:gd name="connsiteY54" fmla="*/ 9608 h 73191"/>
                    <a:gd name="connsiteX55" fmla="*/ 16729 w 47500"/>
                    <a:gd name="connsiteY55" fmla="*/ 9608 h 73191"/>
                    <a:gd name="connsiteX56" fmla="*/ 12768 w 47500"/>
                    <a:gd name="connsiteY56" fmla="*/ 9968 h 73191"/>
                    <a:gd name="connsiteX57" fmla="*/ 12408 w 47500"/>
                    <a:gd name="connsiteY57" fmla="*/ 9032 h 73191"/>
                    <a:gd name="connsiteX58" fmla="*/ 11760 w 47500"/>
                    <a:gd name="connsiteY58" fmla="*/ 8168 h 73191"/>
                    <a:gd name="connsiteX59" fmla="*/ 10392 w 47500"/>
                    <a:gd name="connsiteY59" fmla="*/ 9248 h 73191"/>
                    <a:gd name="connsiteX60" fmla="*/ 12192 w 47500"/>
                    <a:gd name="connsiteY60" fmla="*/ 11480 h 73191"/>
                    <a:gd name="connsiteX61" fmla="*/ 10968 w 47500"/>
                    <a:gd name="connsiteY61" fmla="*/ 11696 h 73191"/>
                    <a:gd name="connsiteX62" fmla="*/ 10032 w 47500"/>
                    <a:gd name="connsiteY62" fmla="*/ 12200 h 73191"/>
                    <a:gd name="connsiteX63" fmla="*/ 9888 w 47500"/>
                    <a:gd name="connsiteY63" fmla="*/ 13065 h 73191"/>
                    <a:gd name="connsiteX64" fmla="*/ 11688 w 47500"/>
                    <a:gd name="connsiteY64" fmla="*/ 13569 h 73191"/>
                    <a:gd name="connsiteX65" fmla="*/ 12264 w 47500"/>
                    <a:gd name="connsiteY65" fmla="*/ 14001 h 73191"/>
                    <a:gd name="connsiteX66" fmla="*/ 11040 w 47500"/>
                    <a:gd name="connsiteY66" fmla="*/ 15225 h 73191"/>
                    <a:gd name="connsiteX67" fmla="*/ 12624 w 47500"/>
                    <a:gd name="connsiteY67" fmla="*/ 15297 h 73191"/>
                    <a:gd name="connsiteX68" fmla="*/ 12552 w 47500"/>
                    <a:gd name="connsiteY68" fmla="*/ 16233 h 73191"/>
                    <a:gd name="connsiteX69" fmla="*/ 11616 w 47500"/>
                    <a:gd name="connsiteY69" fmla="*/ 17097 h 73191"/>
                    <a:gd name="connsiteX70" fmla="*/ 12552 w 47500"/>
                    <a:gd name="connsiteY70" fmla="*/ 17962 h 73191"/>
                    <a:gd name="connsiteX71" fmla="*/ 13128 w 47500"/>
                    <a:gd name="connsiteY71" fmla="*/ 17746 h 73191"/>
                    <a:gd name="connsiteX72" fmla="*/ 11544 w 47500"/>
                    <a:gd name="connsiteY72" fmla="*/ 19834 h 73191"/>
                    <a:gd name="connsiteX73" fmla="*/ 10680 w 47500"/>
                    <a:gd name="connsiteY73" fmla="*/ 19114 h 73191"/>
                    <a:gd name="connsiteX74" fmla="*/ 9816 w 47500"/>
                    <a:gd name="connsiteY74" fmla="*/ 19978 h 73191"/>
                    <a:gd name="connsiteX75" fmla="*/ 9960 w 47500"/>
                    <a:gd name="connsiteY75" fmla="*/ 20482 h 73191"/>
                    <a:gd name="connsiteX76" fmla="*/ 8015 w 47500"/>
                    <a:gd name="connsiteY76" fmla="*/ 22930 h 73191"/>
                    <a:gd name="connsiteX77" fmla="*/ 6215 w 47500"/>
                    <a:gd name="connsiteY77" fmla="*/ 21562 h 73191"/>
                    <a:gd name="connsiteX78" fmla="*/ 5423 w 47500"/>
                    <a:gd name="connsiteY78" fmla="*/ 21274 h 73191"/>
                    <a:gd name="connsiteX79" fmla="*/ 3983 w 47500"/>
                    <a:gd name="connsiteY79" fmla="*/ 21922 h 73191"/>
                    <a:gd name="connsiteX80" fmla="*/ 3479 w 47500"/>
                    <a:gd name="connsiteY80" fmla="*/ 22714 h 73191"/>
                    <a:gd name="connsiteX81" fmla="*/ 2830 w 47500"/>
                    <a:gd name="connsiteY81" fmla="*/ 23363 h 73191"/>
                    <a:gd name="connsiteX82" fmla="*/ 2470 w 47500"/>
                    <a:gd name="connsiteY82" fmla="*/ 24443 h 73191"/>
                    <a:gd name="connsiteX83" fmla="*/ 2470 w 47500"/>
                    <a:gd name="connsiteY83" fmla="*/ 24731 h 73191"/>
                    <a:gd name="connsiteX84" fmla="*/ 886 w 47500"/>
                    <a:gd name="connsiteY84" fmla="*/ 26243 h 73191"/>
                    <a:gd name="connsiteX85" fmla="*/ 238 w 47500"/>
                    <a:gd name="connsiteY85" fmla="*/ 29196 h 73191"/>
                    <a:gd name="connsiteX86" fmla="*/ 1246 w 47500"/>
                    <a:gd name="connsiteY86" fmla="*/ 30852 h 73191"/>
                    <a:gd name="connsiteX87" fmla="*/ 2614 w 47500"/>
                    <a:gd name="connsiteY87" fmla="*/ 32940 h 73191"/>
                    <a:gd name="connsiteX88" fmla="*/ 3190 w 47500"/>
                    <a:gd name="connsiteY88" fmla="*/ 33949 h 73191"/>
                    <a:gd name="connsiteX89" fmla="*/ 3190 w 47500"/>
                    <a:gd name="connsiteY89" fmla="*/ 35173 h 73191"/>
                    <a:gd name="connsiteX90" fmla="*/ 5279 w 47500"/>
                    <a:gd name="connsiteY90" fmla="*/ 37405 h 73191"/>
                    <a:gd name="connsiteX91" fmla="*/ 4991 w 47500"/>
                    <a:gd name="connsiteY91" fmla="*/ 38486 h 73191"/>
                    <a:gd name="connsiteX92" fmla="*/ 5639 w 47500"/>
                    <a:gd name="connsiteY92" fmla="*/ 46119 h 73191"/>
                    <a:gd name="connsiteX93" fmla="*/ 5855 w 47500"/>
                    <a:gd name="connsiteY93" fmla="*/ 47775 h 73191"/>
                    <a:gd name="connsiteX94" fmla="*/ 6575 w 47500"/>
                    <a:gd name="connsiteY94" fmla="*/ 48496 h 73191"/>
                    <a:gd name="connsiteX95" fmla="*/ 6719 w 47500"/>
                    <a:gd name="connsiteY95" fmla="*/ 52528 h 73191"/>
                    <a:gd name="connsiteX96" fmla="*/ 6143 w 47500"/>
                    <a:gd name="connsiteY96" fmla="*/ 54185 h 73191"/>
                    <a:gd name="connsiteX97" fmla="*/ 6359 w 47500"/>
                    <a:gd name="connsiteY97" fmla="*/ 55841 h 73191"/>
                    <a:gd name="connsiteX98" fmla="*/ 5711 w 47500"/>
                    <a:gd name="connsiteY98" fmla="*/ 56921 h 73191"/>
                    <a:gd name="connsiteX99" fmla="*/ 5855 w 47500"/>
                    <a:gd name="connsiteY99" fmla="*/ 58361 h 73191"/>
                    <a:gd name="connsiteX100" fmla="*/ 6503 w 47500"/>
                    <a:gd name="connsiteY100" fmla="*/ 59370 h 73191"/>
                    <a:gd name="connsiteX101" fmla="*/ 6863 w 47500"/>
                    <a:gd name="connsiteY101" fmla="*/ 60090 h 73191"/>
                    <a:gd name="connsiteX102" fmla="*/ 6719 w 47500"/>
                    <a:gd name="connsiteY102" fmla="*/ 60666 h 73191"/>
                    <a:gd name="connsiteX103" fmla="*/ 7799 w 47500"/>
                    <a:gd name="connsiteY103" fmla="*/ 61674 h 73191"/>
                    <a:gd name="connsiteX104" fmla="*/ 8880 w 47500"/>
                    <a:gd name="connsiteY104" fmla="*/ 60666 h 73191"/>
                    <a:gd name="connsiteX105" fmla="*/ 9528 w 47500"/>
                    <a:gd name="connsiteY105" fmla="*/ 62682 h 73191"/>
                    <a:gd name="connsiteX106" fmla="*/ 8448 w 47500"/>
                    <a:gd name="connsiteY106" fmla="*/ 63690 h 73191"/>
                    <a:gd name="connsiteX107" fmla="*/ 9528 w 47500"/>
                    <a:gd name="connsiteY107" fmla="*/ 64699 h 73191"/>
                    <a:gd name="connsiteX108" fmla="*/ 10104 w 47500"/>
                    <a:gd name="connsiteY108" fmla="*/ 64483 h 73191"/>
                    <a:gd name="connsiteX109" fmla="*/ 15289 w 47500"/>
                    <a:gd name="connsiteY109" fmla="*/ 66643 h 73191"/>
                    <a:gd name="connsiteX110" fmla="*/ 15433 w 47500"/>
                    <a:gd name="connsiteY110" fmla="*/ 67075 h 73191"/>
                    <a:gd name="connsiteX111" fmla="*/ 16873 w 47500"/>
                    <a:gd name="connsiteY111" fmla="*/ 67939 h 73191"/>
                    <a:gd name="connsiteX112" fmla="*/ 18025 w 47500"/>
                    <a:gd name="connsiteY112" fmla="*/ 66787 h 73191"/>
                    <a:gd name="connsiteX113" fmla="*/ 19610 w 47500"/>
                    <a:gd name="connsiteY113" fmla="*/ 68443 h 73191"/>
                    <a:gd name="connsiteX114" fmla="*/ 22058 w 47500"/>
                    <a:gd name="connsiteY114" fmla="*/ 72476 h 73191"/>
                    <a:gd name="connsiteX115" fmla="*/ 22058 w 47500"/>
                    <a:gd name="connsiteY115" fmla="*/ 72764 h 73191"/>
                    <a:gd name="connsiteX116" fmla="*/ 23787 w 47500"/>
                    <a:gd name="connsiteY116" fmla="*/ 73124 h 73191"/>
                    <a:gd name="connsiteX117" fmla="*/ 25587 w 47500"/>
                    <a:gd name="connsiteY117" fmla="*/ 72764 h 73191"/>
                    <a:gd name="connsiteX118" fmla="*/ 25587 w 47500"/>
                    <a:gd name="connsiteY118" fmla="*/ 72476 h 73191"/>
                    <a:gd name="connsiteX119" fmla="*/ 28035 w 47500"/>
                    <a:gd name="connsiteY119" fmla="*/ 68443 h 73191"/>
                    <a:gd name="connsiteX120" fmla="*/ 29620 w 47500"/>
                    <a:gd name="connsiteY120" fmla="*/ 66787 h 73191"/>
                    <a:gd name="connsiteX121" fmla="*/ 30772 w 47500"/>
                    <a:gd name="connsiteY121" fmla="*/ 67939 h 73191"/>
                    <a:gd name="connsiteX122" fmla="*/ 32212 w 47500"/>
                    <a:gd name="connsiteY122" fmla="*/ 67075 h 73191"/>
                    <a:gd name="connsiteX123" fmla="*/ 32356 w 47500"/>
                    <a:gd name="connsiteY123" fmla="*/ 66643 h 73191"/>
                    <a:gd name="connsiteX124" fmla="*/ 37541 w 47500"/>
                    <a:gd name="connsiteY124" fmla="*/ 64483 h 73191"/>
                    <a:gd name="connsiteX125" fmla="*/ 38117 w 47500"/>
                    <a:gd name="connsiteY125" fmla="*/ 64699 h 73191"/>
                    <a:gd name="connsiteX126" fmla="*/ 39198 w 47500"/>
                    <a:gd name="connsiteY126" fmla="*/ 63690 h 73191"/>
                    <a:gd name="connsiteX127" fmla="*/ 38117 w 47500"/>
                    <a:gd name="connsiteY127" fmla="*/ 62682 h 73191"/>
                    <a:gd name="connsiteX128" fmla="*/ 38765 w 47500"/>
                    <a:gd name="connsiteY128" fmla="*/ 60666 h 73191"/>
                    <a:gd name="connsiteX129" fmla="*/ 39846 w 47500"/>
                    <a:gd name="connsiteY129" fmla="*/ 61674 h 73191"/>
                    <a:gd name="connsiteX130" fmla="*/ 40926 w 47500"/>
                    <a:gd name="connsiteY130" fmla="*/ 60666 h 73191"/>
                    <a:gd name="connsiteX131" fmla="*/ 40710 w 47500"/>
                    <a:gd name="connsiteY131" fmla="*/ 60090 h 73191"/>
                    <a:gd name="connsiteX132" fmla="*/ 41070 w 47500"/>
                    <a:gd name="connsiteY132" fmla="*/ 59370 h 73191"/>
                    <a:gd name="connsiteX133" fmla="*/ 41646 w 47500"/>
                    <a:gd name="connsiteY133" fmla="*/ 58361 h 73191"/>
                    <a:gd name="connsiteX134" fmla="*/ 41790 w 47500"/>
                    <a:gd name="connsiteY134" fmla="*/ 56921 h 73191"/>
                    <a:gd name="connsiteX135" fmla="*/ 41142 w 47500"/>
                    <a:gd name="connsiteY135" fmla="*/ 55841 h 73191"/>
                    <a:gd name="connsiteX136" fmla="*/ 41430 w 47500"/>
                    <a:gd name="connsiteY136" fmla="*/ 54185 h 73191"/>
                    <a:gd name="connsiteX137" fmla="*/ 40854 w 47500"/>
                    <a:gd name="connsiteY137" fmla="*/ 52528 h 73191"/>
                    <a:gd name="connsiteX138" fmla="*/ 40926 w 47500"/>
                    <a:gd name="connsiteY138" fmla="*/ 48496 h 73191"/>
                    <a:gd name="connsiteX139" fmla="*/ 41646 w 47500"/>
                    <a:gd name="connsiteY139" fmla="*/ 47775 h 73191"/>
                    <a:gd name="connsiteX140" fmla="*/ 41862 w 47500"/>
                    <a:gd name="connsiteY140" fmla="*/ 46119 h 73191"/>
                    <a:gd name="connsiteX141" fmla="*/ 42510 w 47500"/>
                    <a:gd name="connsiteY141" fmla="*/ 38486 h 73191"/>
                    <a:gd name="connsiteX142" fmla="*/ 42222 w 47500"/>
                    <a:gd name="connsiteY142" fmla="*/ 37405 h 73191"/>
                    <a:gd name="connsiteX143" fmla="*/ 44310 w 47500"/>
                    <a:gd name="connsiteY143" fmla="*/ 35173 h 73191"/>
                    <a:gd name="connsiteX144" fmla="*/ 44310 w 47500"/>
                    <a:gd name="connsiteY144" fmla="*/ 33949 h 73191"/>
                    <a:gd name="connsiteX145" fmla="*/ 44959 w 47500"/>
                    <a:gd name="connsiteY145" fmla="*/ 32940 h 73191"/>
                    <a:gd name="connsiteX146" fmla="*/ 46327 w 47500"/>
                    <a:gd name="connsiteY146" fmla="*/ 30852 h 73191"/>
                    <a:gd name="connsiteX147" fmla="*/ 47263 w 47500"/>
                    <a:gd name="connsiteY147" fmla="*/ 29196 h 73191"/>
                    <a:gd name="connsiteX148" fmla="*/ 46615 w 47500"/>
                    <a:gd name="connsiteY148" fmla="*/ 26243 h 73191"/>
                    <a:gd name="connsiteX149" fmla="*/ 4991 w 47500"/>
                    <a:gd name="connsiteY149" fmla="*/ 29052 h 73191"/>
                    <a:gd name="connsiteX150" fmla="*/ 4631 w 47500"/>
                    <a:gd name="connsiteY150" fmla="*/ 30204 h 73191"/>
                    <a:gd name="connsiteX151" fmla="*/ 3839 w 47500"/>
                    <a:gd name="connsiteY151" fmla="*/ 30564 h 73191"/>
                    <a:gd name="connsiteX152" fmla="*/ 3118 w 47500"/>
                    <a:gd name="connsiteY152" fmla="*/ 29196 h 73191"/>
                    <a:gd name="connsiteX153" fmla="*/ 6143 w 47500"/>
                    <a:gd name="connsiteY153" fmla="*/ 26027 h 73191"/>
                    <a:gd name="connsiteX154" fmla="*/ 5855 w 47500"/>
                    <a:gd name="connsiteY154" fmla="*/ 27395 h 73191"/>
                    <a:gd name="connsiteX155" fmla="*/ 4991 w 47500"/>
                    <a:gd name="connsiteY155" fmla="*/ 29052 h 73191"/>
                    <a:gd name="connsiteX156" fmla="*/ 7151 w 47500"/>
                    <a:gd name="connsiteY156" fmla="*/ 44175 h 73191"/>
                    <a:gd name="connsiteX157" fmla="*/ 5711 w 47500"/>
                    <a:gd name="connsiteY157" fmla="*/ 39926 h 73191"/>
                    <a:gd name="connsiteX158" fmla="*/ 7367 w 47500"/>
                    <a:gd name="connsiteY158" fmla="*/ 42086 h 73191"/>
                    <a:gd name="connsiteX159" fmla="*/ 7151 w 47500"/>
                    <a:gd name="connsiteY159" fmla="*/ 44175 h 73191"/>
                    <a:gd name="connsiteX160" fmla="*/ 26955 w 47500"/>
                    <a:gd name="connsiteY160" fmla="*/ 13497 h 73191"/>
                    <a:gd name="connsiteX161" fmla="*/ 27459 w 47500"/>
                    <a:gd name="connsiteY161" fmla="*/ 13425 h 73191"/>
                    <a:gd name="connsiteX162" fmla="*/ 27459 w 47500"/>
                    <a:gd name="connsiteY162" fmla="*/ 13641 h 73191"/>
                    <a:gd name="connsiteX163" fmla="*/ 28323 w 47500"/>
                    <a:gd name="connsiteY163" fmla="*/ 14433 h 73191"/>
                    <a:gd name="connsiteX164" fmla="*/ 29188 w 47500"/>
                    <a:gd name="connsiteY164" fmla="*/ 13641 h 73191"/>
                    <a:gd name="connsiteX165" fmla="*/ 29188 w 47500"/>
                    <a:gd name="connsiteY165" fmla="*/ 13425 h 73191"/>
                    <a:gd name="connsiteX166" fmla="*/ 30124 w 47500"/>
                    <a:gd name="connsiteY166" fmla="*/ 16449 h 73191"/>
                    <a:gd name="connsiteX167" fmla="*/ 28107 w 47500"/>
                    <a:gd name="connsiteY167" fmla="*/ 17962 h 73191"/>
                    <a:gd name="connsiteX168" fmla="*/ 26883 w 47500"/>
                    <a:gd name="connsiteY168" fmla="*/ 16953 h 73191"/>
                    <a:gd name="connsiteX169" fmla="*/ 26451 w 47500"/>
                    <a:gd name="connsiteY169" fmla="*/ 15009 h 73191"/>
                    <a:gd name="connsiteX170" fmla="*/ 26955 w 47500"/>
                    <a:gd name="connsiteY170" fmla="*/ 13497 h 73191"/>
                    <a:gd name="connsiteX171" fmla="*/ 18602 w 47500"/>
                    <a:gd name="connsiteY171" fmla="*/ 13425 h 73191"/>
                    <a:gd name="connsiteX172" fmla="*/ 18602 w 47500"/>
                    <a:gd name="connsiteY172" fmla="*/ 13641 h 73191"/>
                    <a:gd name="connsiteX173" fmla="*/ 19466 w 47500"/>
                    <a:gd name="connsiteY173" fmla="*/ 14433 h 73191"/>
                    <a:gd name="connsiteX174" fmla="*/ 20330 w 47500"/>
                    <a:gd name="connsiteY174" fmla="*/ 13641 h 73191"/>
                    <a:gd name="connsiteX175" fmla="*/ 20330 w 47500"/>
                    <a:gd name="connsiteY175" fmla="*/ 13425 h 73191"/>
                    <a:gd name="connsiteX176" fmla="*/ 20834 w 47500"/>
                    <a:gd name="connsiteY176" fmla="*/ 13497 h 73191"/>
                    <a:gd name="connsiteX177" fmla="*/ 21410 w 47500"/>
                    <a:gd name="connsiteY177" fmla="*/ 15009 h 73191"/>
                    <a:gd name="connsiteX178" fmla="*/ 20978 w 47500"/>
                    <a:gd name="connsiteY178" fmla="*/ 16953 h 73191"/>
                    <a:gd name="connsiteX179" fmla="*/ 19754 w 47500"/>
                    <a:gd name="connsiteY179" fmla="*/ 17962 h 73191"/>
                    <a:gd name="connsiteX180" fmla="*/ 17737 w 47500"/>
                    <a:gd name="connsiteY180" fmla="*/ 16449 h 73191"/>
                    <a:gd name="connsiteX181" fmla="*/ 18673 w 47500"/>
                    <a:gd name="connsiteY181" fmla="*/ 13425 h 73191"/>
                    <a:gd name="connsiteX182" fmla="*/ 12120 w 47500"/>
                    <a:gd name="connsiteY182" fmla="*/ 64267 h 73191"/>
                    <a:gd name="connsiteX183" fmla="*/ 11976 w 47500"/>
                    <a:gd name="connsiteY183" fmla="*/ 63042 h 73191"/>
                    <a:gd name="connsiteX184" fmla="*/ 14353 w 47500"/>
                    <a:gd name="connsiteY184" fmla="*/ 62826 h 73191"/>
                    <a:gd name="connsiteX185" fmla="*/ 16081 w 47500"/>
                    <a:gd name="connsiteY185" fmla="*/ 63258 h 73191"/>
                    <a:gd name="connsiteX186" fmla="*/ 12120 w 47500"/>
                    <a:gd name="connsiteY186" fmla="*/ 64267 h 73191"/>
                    <a:gd name="connsiteX187" fmla="*/ 21194 w 47500"/>
                    <a:gd name="connsiteY187" fmla="*/ 67147 h 73191"/>
                    <a:gd name="connsiteX188" fmla="*/ 17665 w 47500"/>
                    <a:gd name="connsiteY188" fmla="*/ 64771 h 73191"/>
                    <a:gd name="connsiteX189" fmla="*/ 18818 w 47500"/>
                    <a:gd name="connsiteY189" fmla="*/ 63114 h 73191"/>
                    <a:gd name="connsiteX190" fmla="*/ 21194 w 47500"/>
                    <a:gd name="connsiteY190" fmla="*/ 67147 h 73191"/>
                    <a:gd name="connsiteX191" fmla="*/ 26523 w 47500"/>
                    <a:gd name="connsiteY191" fmla="*/ 67147 h 73191"/>
                    <a:gd name="connsiteX192" fmla="*/ 28900 w 47500"/>
                    <a:gd name="connsiteY192" fmla="*/ 63114 h 73191"/>
                    <a:gd name="connsiteX193" fmla="*/ 30124 w 47500"/>
                    <a:gd name="connsiteY193" fmla="*/ 64771 h 73191"/>
                    <a:gd name="connsiteX194" fmla="*/ 26523 w 47500"/>
                    <a:gd name="connsiteY194" fmla="*/ 67147 h 73191"/>
                    <a:gd name="connsiteX195" fmla="*/ 35597 w 47500"/>
                    <a:gd name="connsiteY195" fmla="*/ 64267 h 73191"/>
                    <a:gd name="connsiteX196" fmla="*/ 31636 w 47500"/>
                    <a:gd name="connsiteY196" fmla="*/ 63258 h 73191"/>
                    <a:gd name="connsiteX197" fmla="*/ 33364 w 47500"/>
                    <a:gd name="connsiteY197" fmla="*/ 62826 h 73191"/>
                    <a:gd name="connsiteX198" fmla="*/ 35741 w 47500"/>
                    <a:gd name="connsiteY198" fmla="*/ 63042 h 73191"/>
                    <a:gd name="connsiteX199" fmla="*/ 35597 w 47500"/>
                    <a:gd name="connsiteY199" fmla="*/ 64267 h 73191"/>
                    <a:gd name="connsiteX200" fmla="*/ 36173 w 47500"/>
                    <a:gd name="connsiteY200" fmla="*/ 52600 h 73191"/>
                    <a:gd name="connsiteX201" fmla="*/ 34085 w 47500"/>
                    <a:gd name="connsiteY201" fmla="*/ 56561 h 73191"/>
                    <a:gd name="connsiteX202" fmla="*/ 32860 w 47500"/>
                    <a:gd name="connsiteY202" fmla="*/ 57425 h 73191"/>
                    <a:gd name="connsiteX203" fmla="*/ 31564 w 47500"/>
                    <a:gd name="connsiteY203" fmla="*/ 57929 h 73191"/>
                    <a:gd name="connsiteX204" fmla="*/ 28539 w 47500"/>
                    <a:gd name="connsiteY204" fmla="*/ 58218 h 73191"/>
                    <a:gd name="connsiteX205" fmla="*/ 24795 w 47500"/>
                    <a:gd name="connsiteY205" fmla="*/ 57857 h 73191"/>
                    <a:gd name="connsiteX206" fmla="*/ 23787 w 47500"/>
                    <a:gd name="connsiteY206" fmla="*/ 57857 h 73191"/>
                    <a:gd name="connsiteX207" fmla="*/ 22850 w 47500"/>
                    <a:gd name="connsiteY207" fmla="*/ 57857 h 73191"/>
                    <a:gd name="connsiteX208" fmla="*/ 19106 w 47500"/>
                    <a:gd name="connsiteY208" fmla="*/ 58218 h 73191"/>
                    <a:gd name="connsiteX209" fmla="*/ 16009 w 47500"/>
                    <a:gd name="connsiteY209" fmla="*/ 57929 h 73191"/>
                    <a:gd name="connsiteX210" fmla="*/ 14785 w 47500"/>
                    <a:gd name="connsiteY210" fmla="*/ 57425 h 73191"/>
                    <a:gd name="connsiteX211" fmla="*/ 13560 w 47500"/>
                    <a:gd name="connsiteY211" fmla="*/ 56561 h 73191"/>
                    <a:gd name="connsiteX212" fmla="*/ 11472 w 47500"/>
                    <a:gd name="connsiteY212" fmla="*/ 52600 h 73191"/>
                    <a:gd name="connsiteX213" fmla="*/ 11256 w 47500"/>
                    <a:gd name="connsiteY213" fmla="*/ 49792 h 73191"/>
                    <a:gd name="connsiteX214" fmla="*/ 11832 w 47500"/>
                    <a:gd name="connsiteY214" fmla="*/ 50008 h 73191"/>
                    <a:gd name="connsiteX215" fmla="*/ 12912 w 47500"/>
                    <a:gd name="connsiteY215" fmla="*/ 48928 h 73191"/>
                    <a:gd name="connsiteX216" fmla="*/ 12264 w 47500"/>
                    <a:gd name="connsiteY216" fmla="*/ 47991 h 73191"/>
                    <a:gd name="connsiteX217" fmla="*/ 12120 w 47500"/>
                    <a:gd name="connsiteY217" fmla="*/ 45975 h 73191"/>
                    <a:gd name="connsiteX218" fmla="*/ 11976 w 47500"/>
                    <a:gd name="connsiteY218" fmla="*/ 41366 h 73191"/>
                    <a:gd name="connsiteX219" fmla="*/ 11040 w 47500"/>
                    <a:gd name="connsiteY219" fmla="*/ 38269 h 73191"/>
                    <a:gd name="connsiteX220" fmla="*/ 11472 w 47500"/>
                    <a:gd name="connsiteY220" fmla="*/ 38414 h 73191"/>
                    <a:gd name="connsiteX221" fmla="*/ 12408 w 47500"/>
                    <a:gd name="connsiteY221" fmla="*/ 37477 h 73191"/>
                    <a:gd name="connsiteX222" fmla="*/ 11472 w 47500"/>
                    <a:gd name="connsiteY222" fmla="*/ 36613 h 73191"/>
                    <a:gd name="connsiteX223" fmla="*/ 11328 w 47500"/>
                    <a:gd name="connsiteY223" fmla="*/ 36613 h 73191"/>
                    <a:gd name="connsiteX224" fmla="*/ 11328 w 47500"/>
                    <a:gd name="connsiteY224" fmla="*/ 31932 h 73191"/>
                    <a:gd name="connsiteX225" fmla="*/ 11184 w 47500"/>
                    <a:gd name="connsiteY225" fmla="*/ 28908 h 73191"/>
                    <a:gd name="connsiteX226" fmla="*/ 12120 w 47500"/>
                    <a:gd name="connsiteY226" fmla="*/ 29556 h 73191"/>
                    <a:gd name="connsiteX227" fmla="*/ 13056 w 47500"/>
                    <a:gd name="connsiteY227" fmla="*/ 28692 h 73191"/>
                    <a:gd name="connsiteX228" fmla="*/ 12768 w 47500"/>
                    <a:gd name="connsiteY228" fmla="*/ 27971 h 73191"/>
                    <a:gd name="connsiteX229" fmla="*/ 13056 w 47500"/>
                    <a:gd name="connsiteY229" fmla="*/ 26315 h 73191"/>
                    <a:gd name="connsiteX230" fmla="*/ 16585 w 47500"/>
                    <a:gd name="connsiteY230" fmla="*/ 23075 h 73191"/>
                    <a:gd name="connsiteX231" fmla="*/ 21122 w 47500"/>
                    <a:gd name="connsiteY231" fmla="*/ 20986 h 73191"/>
                    <a:gd name="connsiteX232" fmla="*/ 22346 w 47500"/>
                    <a:gd name="connsiteY232" fmla="*/ 22066 h 73191"/>
                    <a:gd name="connsiteX233" fmla="*/ 23642 w 47500"/>
                    <a:gd name="connsiteY233" fmla="*/ 20914 h 73191"/>
                    <a:gd name="connsiteX234" fmla="*/ 23642 w 47500"/>
                    <a:gd name="connsiteY234" fmla="*/ 20770 h 73191"/>
                    <a:gd name="connsiteX235" fmla="*/ 23642 w 47500"/>
                    <a:gd name="connsiteY235" fmla="*/ 20770 h 73191"/>
                    <a:gd name="connsiteX236" fmla="*/ 23642 w 47500"/>
                    <a:gd name="connsiteY236" fmla="*/ 20914 h 73191"/>
                    <a:gd name="connsiteX237" fmla="*/ 24939 w 47500"/>
                    <a:gd name="connsiteY237" fmla="*/ 22066 h 73191"/>
                    <a:gd name="connsiteX238" fmla="*/ 26235 w 47500"/>
                    <a:gd name="connsiteY238" fmla="*/ 20986 h 73191"/>
                    <a:gd name="connsiteX239" fmla="*/ 30772 w 47500"/>
                    <a:gd name="connsiteY239" fmla="*/ 23075 h 73191"/>
                    <a:gd name="connsiteX240" fmla="*/ 34301 w 47500"/>
                    <a:gd name="connsiteY240" fmla="*/ 26315 h 73191"/>
                    <a:gd name="connsiteX241" fmla="*/ 34661 w 47500"/>
                    <a:gd name="connsiteY241" fmla="*/ 27971 h 73191"/>
                    <a:gd name="connsiteX242" fmla="*/ 34301 w 47500"/>
                    <a:gd name="connsiteY242" fmla="*/ 28692 h 73191"/>
                    <a:gd name="connsiteX243" fmla="*/ 35237 w 47500"/>
                    <a:gd name="connsiteY243" fmla="*/ 29556 h 73191"/>
                    <a:gd name="connsiteX244" fmla="*/ 36173 w 47500"/>
                    <a:gd name="connsiteY244" fmla="*/ 28908 h 73191"/>
                    <a:gd name="connsiteX245" fmla="*/ 36029 w 47500"/>
                    <a:gd name="connsiteY245" fmla="*/ 31932 h 73191"/>
                    <a:gd name="connsiteX246" fmla="*/ 36029 w 47500"/>
                    <a:gd name="connsiteY246" fmla="*/ 36613 h 73191"/>
                    <a:gd name="connsiteX247" fmla="*/ 35957 w 47500"/>
                    <a:gd name="connsiteY247" fmla="*/ 36613 h 73191"/>
                    <a:gd name="connsiteX248" fmla="*/ 34949 w 47500"/>
                    <a:gd name="connsiteY248" fmla="*/ 37477 h 73191"/>
                    <a:gd name="connsiteX249" fmla="*/ 35957 w 47500"/>
                    <a:gd name="connsiteY249" fmla="*/ 38414 h 73191"/>
                    <a:gd name="connsiteX250" fmla="*/ 36389 w 47500"/>
                    <a:gd name="connsiteY250" fmla="*/ 38269 h 73191"/>
                    <a:gd name="connsiteX251" fmla="*/ 35525 w 47500"/>
                    <a:gd name="connsiteY251" fmla="*/ 41366 h 73191"/>
                    <a:gd name="connsiteX252" fmla="*/ 35381 w 47500"/>
                    <a:gd name="connsiteY252" fmla="*/ 45975 h 73191"/>
                    <a:gd name="connsiteX253" fmla="*/ 35237 w 47500"/>
                    <a:gd name="connsiteY253" fmla="*/ 47991 h 73191"/>
                    <a:gd name="connsiteX254" fmla="*/ 34589 w 47500"/>
                    <a:gd name="connsiteY254" fmla="*/ 48928 h 73191"/>
                    <a:gd name="connsiteX255" fmla="*/ 35669 w 47500"/>
                    <a:gd name="connsiteY255" fmla="*/ 50008 h 73191"/>
                    <a:gd name="connsiteX256" fmla="*/ 36245 w 47500"/>
                    <a:gd name="connsiteY256" fmla="*/ 49792 h 73191"/>
                    <a:gd name="connsiteX257" fmla="*/ 36029 w 47500"/>
                    <a:gd name="connsiteY257" fmla="*/ 52600 h 73191"/>
                    <a:gd name="connsiteX258" fmla="*/ 40566 w 47500"/>
                    <a:gd name="connsiteY258" fmla="*/ 44175 h 73191"/>
                    <a:gd name="connsiteX259" fmla="*/ 40350 w 47500"/>
                    <a:gd name="connsiteY259" fmla="*/ 42086 h 73191"/>
                    <a:gd name="connsiteX260" fmla="*/ 42006 w 47500"/>
                    <a:gd name="connsiteY260" fmla="*/ 39926 h 73191"/>
                    <a:gd name="connsiteX261" fmla="*/ 40566 w 47500"/>
                    <a:gd name="connsiteY261" fmla="*/ 44175 h 73191"/>
                    <a:gd name="connsiteX262" fmla="*/ 43950 w 47500"/>
                    <a:gd name="connsiteY262" fmla="*/ 30636 h 73191"/>
                    <a:gd name="connsiteX263" fmla="*/ 43158 w 47500"/>
                    <a:gd name="connsiteY263" fmla="*/ 30276 h 73191"/>
                    <a:gd name="connsiteX264" fmla="*/ 42798 w 47500"/>
                    <a:gd name="connsiteY264" fmla="*/ 29124 h 73191"/>
                    <a:gd name="connsiteX265" fmla="*/ 41934 w 47500"/>
                    <a:gd name="connsiteY265" fmla="*/ 27467 h 73191"/>
                    <a:gd name="connsiteX266" fmla="*/ 41646 w 47500"/>
                    <a:gd name="connsiteY266" fmla="*/ 26099 h 73191"/>
                    <a:gd name="connsiteX267" fmla="*/ 44671 w 47500"/>
                    <a:gd name="connsiteY267" fmla="*/ 29268 h 73191"/>
                    <a:gd name="connsiteX268" fmla="*/ 43950 w 47500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500" h="73191">
                      <a:moveTo>
                        <a:pt x="46687" y="26099"/>
                      </a:moveTo>
                      <a:cubicBezTo>
                        <a:pt x="46759" y="25451"/>
                        <a:pt x="45103" y="24587"/>
                        <a:pt x="45103" y="24587"/>
                      </a:cubicBezTo>
                      <a:lnTo>
                        <a:pt x="45103" y="24299"/>
                      </a:lnTo>
                      <a:cubicBezTo>
                        <a:pt x="45751" y="23219"/>
                        <a:pt x="44743" y="23219"/>
                        <a:pt x="44743" y="23219"/>
                      </a:cubicBezTo>
                      <a:cubicBezTo>
                        <a:pt x="44959" y="22714"/>
                        <a:pt x="44167" y="22570"/>
                        <a:pt x="44167" y="22570"/>
                      </a:cubicBezTo>
                      <a:cubicBezTo>
                        <a:pt x="44383" y="21562"/>
                        <a:pt x="43662" y="21778"/>
                        <a:pt x="43662" y="21778"/>
                      </a:cubicBezTo>
                      <a:cubicBezTo>
                        <a:pt x="43374" y="19330"/>
                        <a:pt x="42222" y="21130"/>
                        <a:pt x="42222" y="21130"/>
                      </a:cubicBezTo>
                      <a:cubicBezTo>
                        <a:pt x="42150" y="20194"/>
                        <a:pt x="41430" y="21418"/>
                        <a:pt x="41430" y="21418"/>
                      </a:cubicBezTo>
                      <a:cubicBezTo>
                        <a:pt x="40782" y="22498"/>
                        <a:pt x="39630" y="22786"/>
                        <a:pt x="39630" y="22786"/>
                      </a:cubicBezTo>
                      <a:cubicBezTo>
                        <a:pt x="39270" y="20410"/>
                        <a:pt x="37973" y="20338"/>
                        <a:pt x="37685" y="20338"/>
                      </a:cubicBezTo>
                      <a:cubicBezTo>
                        <a:pt x="37829" y="20194"/>
                        <a:pt x="37901" y="19978"/>
                        <a:pt x="37901" y="19834"/>
                      </a:cubicBezTo>
                      <a:cubicBezTo>
                        <a:pt x="37901" y="19330"/>
                        <a:pt x="37541" y="18970"/>
                        <a:pt x="37037" y="18970"/>
                      </a:cubicBezTo>
                      <a:cubicBezTo>
                        <a:pt x="36605" y="18970"/>
                        <a:pt x="36245" y="19330"/>
                        <a:pt x="36173" y="19690"/>
                      </a:cubicBezTo>
                      <a:cubicBezTo>
                        <a:pt x="34445" y="19330"/>
                        <a:pt x="34517" y="18034"/>
                        <a:pt x="34589" y="17601"/>
                      </a:cubicBezTo>
                      <a:cubicBezTo>
                        <a:pt x="34733" y="17674"/>
                        <a:pt x="34949" y="17817"/>
                        <a:pt x="35165" y="17817"/>
                      </a:cubicBezTo>
                      <a:cubicBezTo>
                        <a:pt x="35669" y="17817"/>
                        <a:pt x="36101" y="17457"/>
                        <a:pt x="36101" y="16953"/>
                      </a:cubicBezTo>
                      <a:cubicBezTo>
                        <a:pt x="36101" y="16449"/>
                        <a:pt x="35669" y="16089"/>
                        <a:pt x="35165" y="16089"/>
                      </a:cubicBezTo>
                      <a:cubicBezTo>
                        <a:pt x="35165" y="15657"/>
                        <a:pt x="35165" y="15369"/>
                        <a:pt x="35093" y="15153"/>
                      </a:cubicBezTo>
                      <a:cubicBezTo>
                        <a:pt x="37757" y="16089"/>
                        <a:pt x="36677" y="15081"/>
                        <a:pt x="36677" y="15081"/>
                      </a:cubicBezTo>
                      <a:cubicBezTo>
                        <a:pt x="36029" y="14793"/>
                        <a:pt x="35453" y="13857"/>
                        <a:pt x="35453" y="13857"/>
                      </a:cubicBezTo>
                      <a:cubicBezTo>
                        <a:pt x="36101" y="13713"/>
                        <a:pt x="36173" y="13569"/>
                        <a:pt x="36029" y="13425"/>
                      </a:cubicBezTo>
                      <a:cubicBezTo>
                        <a:pt x="37325" y="13281"/>
                        <a:pt x="37829" y="12921"/>
                        <a:pt x="37829" y="12921"/>
                      </a:cubicBezTo>
                      <a:cubicBezTo>
                        <a:pt x="39125" y="12272"/>
                        <a:pt x="37685" y="12056"/>
                        <a:pt x="37685" y="12056"/>
                      </a:cubicBezTo>
                      <a:cubicBezTo>
                        <a:pt x="37181" y="11912"/>
                        <a:pt x="36749" y="11552"/>
                        <a:pt x="36749" y="11552"/>
                      </a:cubicBezTo>
                      <a:cubicBezTo>
                        <a:pt x="36893" y="11192"/>
                        <a:pt x="35525" y="11336"/>
                        <a:pt x="35525" y="11336"/>
                      </a:cubicBezTo>
                      <a:cubicBezTo>
                        <a:pt x="37469" y="10616"/>
                        <a:pt x="37325" y="9104"/>
                        <a:pt x="37325" y="9104"/>
                      </a:cubicBezTo>
                      <a:cubicBezTo>
                        <a:pt x="36965" y="7879"/>
                        <a:pt x="35957" y="8024"/>
                        <a:pt x="35957" y="8024"/>
                      </a:cubicBezTo>
                      <a:cubicBezTo>
                        <a:pt x="34589" y="7808"/>
                        <a:pt x="35237" y="8888"/>
                        <a:pt x="35237" y="8888"/>
                      </a:cubicBezTo>
                      <a:cubicBezTo>
                        <a:pt x="35453" y="9464"/>
                        <a:pt x="34877" y="9824"/>
                        <a:pt x="34877" y="9824"/>
                      </a:cubicBezTo>
                      <a:cubicBezTo>
                        <a:pt x="32860" y="11552"/>
                        <a:pt x="30916" y="9464"/>
                        <a:pt x="30916" y="9464"/>
                      </a:cubicBezTo>
                      <a:cubicBezTo>
                        <a:pt x="30916" y="9464"/>
                        <a:pt x="30700" y="9464"/>
                        <a:pt x="30628" y="9464"/>
                      </a:cubicBezTo>
                      <a:cubicBezTo>
                        <a:pt x="30628" y="9464"/>
                        <a:pt x="30700" y="9464"/>
                        <a:pt x="30772" y="9464"/>
                      </a:cubicBezTo>
                      <a:cubicBezTo>
                        <a:pt x="31348" y="9464"/>
                        <a:pt x="31780" y="9032"/>
                        <a:pt x="31780" y="8456"/>
                      </a:cubicBezTo>
                      <a:cubicBezTo>
                        <a:pt x="31780" y="7952"/>
                        <a:pt x="31348" y="7520"/>
                        <a:pt x="30772" y="7520"/>
                      </a:cubicBezTo>
                      <a:cubicBezTo>
                        <a:pt x="30196" y="7520"/>
                        <a:pt x="29764" y="7952"/>
                        <a:pt x="29764" y="8456"/>
                      </a:cubicBezTo>
                      <a:lnTo>
                        <a:pt x="29764" y="8456"/>
                      </a:lnTo>
                      <a:cubicBezTo>
                        <a:pt x="29764" y="8456"/>
                        <a:pt x="29548" y="8456"/>
                        <a:pt x="29548" y="8456"/>
                      </a:cubicBezTo>
                      <a:lnTo>
                        <a:pt x="29404" y="7520"/>
                      </a:lnTo>
                      <a:cubicBezTo>
                        <a:pt x="29980" y="7087"/>
                        <a:pt x="30772" y="5575"/>
                        <a:pt x="30772" y="5575"/>
                      </a:cubicBezTo>
                      <a:lnTo>
                        <a:pt x="28539" y="3631"/>
                      </a:lnTo>
                      <a:cubicBezTo>
                        <a:pt x="29188" y="2478"/>
                        <a:pt x="28684" y="1470"/>
                        <a:pt x="28684" y="1470"/>
                      </a:cubicBezTo>
                      <a:lnTo>
                        <a:pt x="26019" y="1470"/>
                      </a:lnTo>
                      <a:cubicBezTo>
                        <a:pt x="25515" y="-114"/>
                        <a:pt x="24219" y="-42"/>
                        <a:pt x="23858" y="30"/>
                      </a:cubicBezTo>
                      <a:cubicBezTo>
                        <a:pt x="23498" y="30"/>
                        <a:pt x="22274" y="-42"/>
                        <a:pt x="21770" y="1470"/>
                      </a:cubicBezTo>
                      <a:lnTo>
                        <a:pt x="19106" y="1470"/>
                      </a:lnTo>
                      <a:cubicBezTo>
                        <a:pt x="19106" y="1470"/>
                        <a:pt x="18602" y="2551"/>
                        <a:pt x="19178" y="3703"/>
                      </a:cubicBezTo>
                      <a:lnTo>
                        <a:pt x="16945" y="5647"/>
                      </a:lnTo>
                      <a:cubicBezTo>
                        <a:pt x="16945" y="5647"/>
                        <a:pt x="17737" y="7160"/>
                        <a:pt x="18386" y="7592"/>
                      </a:cubicBezTo>
                      <a:lnTo>
                        <a:pt x="18170" y="8528"/>
                      </a:lnTo>
                      <a:lnTo>
                        <a:pt x="17881" y="8672"/>
                      </a:lnTo>
                      <a:lnTo>
                        <a:pt x="17881" y="8672"/>
                      </a:lnTo>
                      <a:cubicBezTo>
                        <a:pt x="17881" y="8096"/>
                        <a:pt x="17449" y="7663"/>
                        <a:pt x="16873" y="7663"/>
                      </a:cubicBezTo>
                      <a:cubicBezTo>
                        <a:pt x="16297" y="7663"/>
                        <a:pt x="15865" y="8096"/>
                        <a:pt x="15865" y="8600"/>
                      </a:cubicBezTo>
                      <a:cubicBezTo>
                        <a:pt x="15865" y="9176"/>
                        <a:pt x="16297" y="9608"/>
                        <a:pt x="16873" y="9608"/>
                      </a:cubicBezTo>
                      <a:cubicBezTo>
                        <a:pt x="16873" y="9608"/>
                        <a:pt x="16873" y="9608"/>
                        <a:pt x="17017" y="9608"/>
                      </a:cubicBezTo>
                      <a:cubicBezTo>
                        <a:pt x="16945" y="9608"/>
                        <a:pt x="16801" y="9608"/>
                        <a:pt x="16729" y="9608"/>
                      </a:cubicBezTo>
                      <a:cubicBezTo>
                        <a:pt x="16729" y="9608"/>
                        <a:pt x="14785" y="11624"/>
                        <a:pt x="12768" y="9968"/>
                      </a:cubicBezTo>
                      <a:cubicBezTo>
                        <a:pt x="12768" y="9968"/>
                        <a:pt x="12192" y="9608"/>
                        <a:pt x="12408" y="9032"/>
                      </a:cubicBezTo>
                      <a:cubicBezTo>
                        <a:pt x="12408" y="9032"/>
                        <a:pt x="13128" y="8024"/>
                        <a:pt x="11760" y="8168"/>
                      </a:cubicBezTo>
                      <a:cubicBezTo>
                        <a:pt x="11760" y="8168"/>
                        <a:pt x="10752" y="8024"/>
                        <a:pt x="10392" y="9248"/>
                      </a:cubicBezTo>
                      <a:cubicBezTo>
                        <a:pt x="10392" y="9248"/>
                        <a:pt x="10248" y="10760"/>
                        <a:pt x="12192" y="11480"/>
                      </a:cubicBezTo>
                      <a:cubicBezTo>
                        <a:pt x="12192" y="11480"/>
                        <a:pt x="10824" y="11336"/>
                        <a:pt x="10968" y="11696"/>
                      </a:cubicBezTo>
                      <a:cubicBezTo>
                        <a:pt x="10968" y="11696"/>
                        <a:pt x="10536" y="11984"/>
                        <a:pt x="10032" y="12200"/>
                      </a:cubicBezTo>
                      <a:cubicBezTo>
                        <a:pt x="10032" y="12200"/>
                        <a:pt x="8664" y="12416"/>
                        <a:pt x="9888" y="13065"/>
                      </a:cubicBezTo>
                      <a:cubicBezTo>
                        <a:pt x="9888" y="13065"/>
                        <a:pt x="10392" y="13425"/>
                        <a:pt x="11688" y="13569"/>
                      </a:cubicBezTo>
                      <a:cubicBezTo>
                        <a:pt x="11544" y="13713"/>
                        <a:pt x="11688" y="13857"/>
                        <a:pt x="12264" y="14001"/>
                      </a:cubicBezTo>
                      <a:cubicBezTo>
                        <a:pt x="12264" y="14001"/>
                        <a:pt x="11688" y="14937"/>
                        <a:pt x="11040" y="15225"/>
                      </a:cubicBezTo>
                      <a:cubicBezTo>
                        <a:pt x="11040" y="15225"/>
                        <a:pt x="9960" y="16305"/>
                        <a:pt x="12624" y="15297"/>
                      </a:cubicBezTo>
                      <a:cubicBezTo>
                        <a:pt x="12624" y="15513"/>
                        <a:pt x="12480" y="15801"/>
                        <a:pt x="12552" y="16233"/>
                      </a:cubicBezTo>
                      <a:cubicBezTo>
                        <a:pt x="12048" y="16233"/>
                        <a:pt x="11616" y="16665"/>
                        <a:pt x="11616" y="17097"/>
                      </a:cubicBezTo>
                      <a:cubicBezTo>
                        <a:pt x="11616" y="17601"/>
                        <a:pt x="12048" y="17962"/>
                        <a:pt x="12552" y="17962"/>
                      </a:cubicBezTo>
                      <a:cubicBezTo>
                        <a:pt x="12768" y="17962"/>
                        <a:pt x="12984" y="17817"/>
                        <a:pt x="13128" y="17746"/>
                      </a:cubicBezTo>
                      <a:cubicBezTo>
                        <a:pt x="13201" y="18250"/>
                        <a:pt x="13272" y="19546"/>
                        <a:pt x="11544" y="19834"/>
                      </a:cubicBezTo>
                      <a:cubicBezTo>
                        <a:pt x="11544" y="19402"/>
                        <a:pt x="11112" y="19114"/>
                        <a:pt x="10680" y="19114"/>
                      </a:cubicBezTo>
                      <a:cubicBezTo>
                        <a:pt x="10176" y="19114"/>
                        <a:pt x="9816" y="19474"/>
                        <a:pt x="9816" y="19978"/>
                      </a:cubicBezTo>
                      <a:cubicBezTo>
                        <a:pt x="9816" y="20122"/>
                        <a:pt x="9816" y="20338"/>
                        <a:pt x="9960" y="20482"/>
                      </a:cubicBezTo>
                      <a:cubicBezTo>
                        <a:pt x="9744" y="20482"/>
                        <a:pt x="8448" y="20626"/>
                        <a:pt x="8015" y="22930"/>
                      </a:cubicBezTo>
                      <a:cubicBezTo>
                        <a:pt x="8015" y="22930"/>
                        <a:pt x="6935" y="22643"/>
                        <a:pt x="6215" y="21562"/>
                      </a:cubicBezTo>
                      <a:cubicBezTo>
                        <a:pt x="6215" y="21562"/>
                        <a:pt x="5495" y="20410"/>
                        <a:pt x="5423" y="21274"/>
                      </a:cubicBezTo>
                      <a:cubicBezTo>
                        <a:pt x="5423" y="21274"/>
                        <a:pt x="4199" y="19474"/>
                        <a:pt x="3983" y="21922"/>
                      </a:cubicBezTo>
                      <a:cubicBezTo>
                        <a:pt x="3983" y="21922"/>
                        <a:pt x="3263" y="21706"/>
                        <a:pt x="3479" y="22714"/>
                      </a:cubicBezTo>
                      <a:cubicBezTo>
                        <a:pt x="3479" y="22714"/>
                        <a:pt x="2614" y="22859"/>
                        <a:pt x="2830" y="23363"/>
                      </a:cubicBezTo>
                      <a:cubicBezTo>
                        <a:pt x="2830" y="23363"/>
                        <a:pt x="1822" y="23363"/>
                        <a:pt x="2470" y="24443"/>
                      </a:cubicBezTo>
                      <a:lnTo>
                        <a:pt x="2470" y="24731"/>
                      </a:lnTo>
                      <a:cubicBezTo>
                        <a:pt x="2470" y="24731"/>
                        <a:pt x="814" y="25595"/>
                        <a:pt x="886" y="26243"/>
                      </a:cubicBezTo>
                      <a:cubicBezTo>
                        <a:pt x="886" y="26243"/>
                        <a:pt x="-554" y="28044"/>
                        <a:pt x="238" y="29196"/>
                      </a:cubicBezTo>
                      <a:cubicBezTo>
                        <a:pt x="238" y="29196"/>
                        <a:pt x="-50" y="31572"/>
                        <a:pt x="1246" y="30852"/>
                      </a:cubicBezTo>
                      <a:cubicBezTo>
                        <a:pt x="1246" y="30852"/>
                        <a:pt x="670" y="32724"/>
                        <a:pt x="2614" y="32940"/>
                      </a:cubicBezTo>
                      <a:cubicBezTo>
                        <a:pt x="2614" y="32940"/>
                        <a:pt x="1390" y="34021"/>
                        <a:pt x="3190" y="33949"/>
                      </a:cubicBezTo>
                      <a:cubicBezTo>
                        <a:pt x="3190" y="33949"/>
                        <a:pt x="1174" y="34813"/>
                        <a:pt x="3190" y="35173"/>
                      </a:cubicBezTo>
                      <a:cubicBezTo>
                        <a:pt x="3190" y="35173"/>
                        <a:pt x="5135" y="36397"/>
                        <a:pt x="5279" y="37405"/>
                      </a:cubicBezTo>
                      <a:cubicBezTo>
                        <a:pt x="5279" y="37405"/>
                        <a:pt x="4775" y="37909"/>
                        <a:pt x="4991" y="38486"/>
                      </a:cubicBezTo>
                      <a:cubicBezTo>
                        <a:pt x="4991" y="38486"/>
                        <a:pt x="598" y="42086"/>
                        <a:pt x="5639" y="46119"/>
                      </a:cubicBezTo>
                      <a:cubicBezTo>
                        <a:pt x="5639" y="46119"/>
                        <a:pt x="4775" y="47199"/>
                        <a:pt x="5855" y="47775"/>
                      </a:cubicBezTo>
                      <a:cubicBezTo>
                        <a:pt x="5855" y="47775"/>
                        <a:pt x="5855" y="48207"/>
                        <a:pt x="6575" y="48496"/>
                      </a:cubicBezTo>
                      <a:cubicBezTo>
                        <a:pt x="6791" y="48568"/>
                        <a:pt x="7583" y="51016"/>
                        <a:pt x="6719" y="52528"/>
                      </a:cubicBezTo>
                      <a:cubicBezTo>
                        <a:pt x="6719" y="52528"/>
                        <a:pt x="5135" y="53104"/>
                        <a:pt x="6143" y="54185"/>
                      </a:cubicBezTo>
                      <a:cubicBezTo>
                        <a:pt x="6143" y="54185"/>
                        <a:pt x="5495" y="55697"/>
                        <a:pt x="6359" y="55841"/>
                      </a:cubicBezTo>
                      <a:cubicBezTo>
                        <a:pt x="6359" y="55841"/>
                        <a:pt x="5207" y="56273"/>
                        <a:pt x="5711" y="56921"/>
                      </a:cubicBezTo>
                      <a:cubicBezTo>
                        <a:pt x="5711" y="56921"/>
                        <a:pt x="4775" y="57713"/>
                        <a:pt x="5855" y="58361"/>
                      </a:cubicBezTo>
                      <a:cubicBezTo>
                        <a:pt x="5855" y="58361"/>
                        <a:pt x="5855" y="58794"/>
                        <a:pt x="6503" y="59370"/>
                      </a:cubicBezTo>
                      <a:cubicBezTo>
                        <a:pt x="6647" y="59514"/>
                        <a:pt x="6215" y="60018"/>
                        <a:pt x="6863" y="60090"/>
                      </a:cubicBezTo>
                      <a:cubicBezTo>
                        <a:pt x="6791" y="60234"/>
                        <a:pt x="6719" y="60450"/>
                        <a:pt x="6719" y="60666"/>
                      </a:cubicBezTo>
                      <a:cubicBezTo>
                        <a:pt x="6719" y="61242"/>
                        <a:pt x="7223" y="61674"/>
                        <a:pt x="7799" y="61674"/>
                      </a:cubicBezTo>
                      <a:cubicBezTo>
                        <a:pt x="8375" y="61674"/>
                        <a:pt x="8880" y="61170"/>
                        <a:pt x="8880" y="60666"/>
                      </a:cubicBezTo>
                      <a:cubicBezTo>
                        <a:pt x="8880" y="60666"/>
                        <a:pt x="9672" y="61530"/>
                        <a:pt x="9528" y="62682"/>
                      </a:cubicBezTo>
                      <a:cubicBezTo>
                        <a:pt x="8952" y="62682"/>
                        <a:pt x="8448" y="63114"/>
                        <a:pt x="8448" y="63690"/>
                      </a:cubicBezTo>
                      <a:cubicBezTo>
                        <a:pt x="8448" y="64195"/>
                        <a:pt x="8952" y="64699"/>
                        <a:pt x="9528" y="64699"/>
                      </a:cubicBezTo>
                      <a:cubicBezTo>
                        <a:pt x="9744" y="64699"/>
                        <a:pt x="9960" y="64699"/>
                        <a:pt x="10104" y="64483"/>
                      </a:cubicBezTo>
                      <a:cubicBezTo>
                        <a:pt x="10176" y="64627"/>
                        <a:pt x="11616" y="67219"/>
                        <a:pt x="15289" y="66643"/>
                      </a:cubicBezTo>
                      <a:cubicBezTo>
                        <a:pt x="15289" y="66643"/>
                        <a:pt x="14929" y="67075"/>
                        <a:pt x="15433" y="67075"/>
                      </a:cubicBezTo>
                      <a:cubicBezTo>
                        <a:pt x="15433" y="67075"/>
                        <a:pt x="15289" y="68516"/>
                        <a:pt x="16873" y="67939"/>
                      </a:cubicBezTo>
                      <a:cubicBezTo>
                        <a:pt x="16873" y="67939"/>
                        <a:pt x="17521" y="67723"/>
                        <a:pt x="18025" y="66787"/>
                      </a:cubicBezTo>
                      <a:cubicBezTo>
                        <a:pt x="18025" y="66787"/>
                        <a:pt x="19250" y="66715"/>
                        <a:pt x="19610" y="68443"/>
                      </a:cubicBezTo>
                      <a:cubicBezTo>
                        <a:pt x="19610" y="68443"/>
                        <a:pt x="19754" y="72116"/>
                        <a:pt x="22058" y="72476"/>
                      </a:cubicBezTo>
                      <a:lnTo>
                        <a:pt x="22058" y="72764"/>
                      </a:lnTo>
                      <a:cubicBezTo>
                        <a:pt x="22850" y="73196"/>
                        <a:pt x="23426" y="73268"/>
                        <a:pt x="23787" y="73124"/>
                      </a:cubicBezTo>
                      <a:cubicBezTo>
                        <a:pt x="24219" y="73196"/>
                        <a:pt x="24795" y="73124"/>
                        <a:pt x="25587" y="72764"/>
                      </a:cubicBezTo>
                      <a:lnTo>
                        <a:pt x="25587" y="72476"/>
                      </a:lnTo>
                      <a:cubicBezTo>
                        <a:pt x="27891" y="72044"/>
                        <a:pt x="28035" y="68443"/>
                        <a:pt x="28035" y="68443"/>
                      </a:cubicBezTo>
                      <a:cubicBezTo>
                        <a:pt x="28323" y="66715"/>
                        <a:pt x="29620" y="66787"/>
                        <a:pt x="29620" y="66787"/>
                      </a:cubicBezTo>
                      <a:cubicBezTo>
                        <a:pt x="30124" y="67723"/>
                        <a:pt x="30772" y="67939"/>
                        <a:pt x="30772" y="67939"/>
                      </a:cubicBezTo>
                      <a:cubicBezTo>
                        <a:pt x="32284" y="68516"/>
                        <a:pt x="32212" y="67075"/>
                        <a:pt x="32212" y="67075"/>
                      </a:cubicBezTo>
                      <a:cubicBezTo>
                        <a:pt x="32716" y="67075"/>
                        <a:pt x="32356" y="66643"/>
                        <a:pt x="32356" y="66643"/>
                      </a:cubicBezTo>
                      <a:cubicBezTo>
                        <a:pt x="35957" y="67219"/>
                        <a:pt x="37469" y="64627"/>
                        <a:pt x="37541" y="64483"/>
                      </a:cubicBezTo>
                      <a:cubicBezTo>
                        <a:pt x="37685" y="64627"/>
                        <a:pt x="37901" y="64699"/>
                        <a:pt x="38117" y="64699"/>
                      </a:cubicBezTo>
                      <a:cubicBezTo>
                        <a:pt x="38693" y="64699"/>
                        <a:pt x="39198" y="64267"/>
                        <a:pt x="39198" y="63690"/>
                      </a:cubicBezTo>
                      <a:cubicBezTo>
                        <a:pt x="39198" y="63114"/>
                        <a:pt x="38693" y="62682"/>
                        <a:pt x="38117" y="62682"/>
                      </a:cubicBezTo>
                      <a:cubicBezTo>
                        <a:pt x="37973" y="61530"/>
                        <a:pt x="38765" y="60666"/>
                        <a:pt x="38765" y="60666"/>
                      </a:cubicBezTo>
                      <a:cubicBezTo>
                        <a:pt x="38765" y="61242"/>
                        <a:pt x="39270" y="61674"/>
                        <a:pt x="39846" y="61674"/>
                      </a:cubicBezTo>
                      <a:cubicBezTo>
                        <a:pt x="40422" y="61674"/>
                        <a:pt x="40926" y="61170"/>
                        <a:pt x="40926" y="60666"/>
                      </a:cubicBezTo>
                      <a:cubicBezTo>
                        <a:pt x="40926" y="60450"/>
                        <a:pt x="40926" y="60306"/>
                        <a:pt x="40710" y="60090"/>
                      </a:cubicBezTo>
                      <a:cubicBezTo>
                        <a:pt x="41358" y="60090"/>
                        <a:pt x="40926" y="59514"/>
                        <a:pt x="41070" y="59370"/>
                      </a:cubicBezTo>
                      <a:cubicBezTo>
                        <a:pt x="41646" y="58794"/>
                        <a:pt x="41646" y="58361"/>
                        <a:pt x="41646" y="58361"/>
                      </a:cubicBezTo>
                      <a:cubicBezTo>
                        <a:pt x="42726" y="57713"/>
                        <a:pt x="41790" y="56921"/>
                        <a:pt x="41790" y="56921"/>
                      </a:cubicBezTo>
                      <a:cubicBezTo>
                        <a:pt x="42222" y="56201"/>
                        <a:pt x="41142" y="55841"/>
                        <a:pt x="41142" y="55841"/>
                      </a:cubicBezTo>
                      <a:cubicBezTo>
                        <a:pt x="42078" y="55697"/>
                        <a:pt x="41430" y="54185"/>
                        <a:pt x="41430" y="54185"/>
                      </a:cubicBezTo>
                      <a:cubicBezTo>
                        <a:pt x="42366" y="53104"/>
                        <a:pt x="40854" y="52528"/>
                        <a:pt x="40854" y="52528"/>
                      </a:cubicBezTo>
                      <a:cubicBezTo>
                        <a:pt x="39918" y="51016"/>
                        <a:pt x="40782" y="48568"/>
                        <a:pt x="40926" y="48496"/>
                      </a:cubicBezTo>
                      <a:cubicBezTo>
                        <a:pt x="41718" y="48135"/>
                        <a:pt x="41646" y="47775"/>
                        <a:pt x="41646" y="47775"/>
                      </a:cubicBezTo>
                      <a:cubicBezTo>
                        <a:pt x="42654" y="47199"/>
                        <a:pt x="41862" y="46119"/>
                        <a:pt x="41862" y="46119"/>
                      </a:cubicBezTo>
                      <a:cubicBezTo>
                        <a:pt x="46903" y="42086"/>
                        <a:pt x="42510" y="38486"/>
                        <a:pt x="42510" y="38486"/>
                      </a:cubicBezTo>
                      <a:cubicBezTo>
                        <a:pt x="42798" y="37909"/>
                        <a:pt x="42222" y="37405"/>
                        <a:pt x="42222" y="37405"/>
                      </a:cubicBezTo>
                      <a:cubicBezTo>
                        <a:pt x="42366" y="36397"/>
                        <a:pt x="44310" y="35173"/>
                        <a:pt x="44310" y="35173"/>
                      </a:cubicBezTo>
                      <a:cubicBezTo>
                        <a:pt x="46399" y="34741"/>
                        <a:pt x="44310" y="33949"/>
                        <a:pt x="44310" y="33949"/>
                      </a:cubicBezTo>
                      <a:cubicBezTo>
                        <a:pt x="46183" y="34021"/>
                        <a:pt x="44959" y="32940"/>
                        <a:pt x="44959" y="32940"/>
                      </a:cubicBezTo>
                      <a:cubicBezTo>
                        <a:pt x="46903" y="32797"/>
                        <a:pt x="46327" y="30852"/>
                        <a:pt x="46327" y="30852"/>
                      </a:cubicBezTo>
                      <a:cubicBezTo>
                        <a:pt x="47623" y="31572"/>
                        <a:pt x="47263" y="29196"/>
                        <a:pt x="47263" y="29196"/>
                      </a:cubicBezTo>
                      <a:cubicBezTo>
                        <a:pt x="48055" y="28044"/>
                        <a:pt x="46615" y="26243"/>
                        <a:pt x="46615" y="26243"/>
                      </a:cubicBezTo>
                      <a:close/>
                      <a:moveTo>
                        <a:pt x="4991" y="29052"/>
                      </a:moveTo>
                      <a:cubicBezTo>
                        <a:pt x="4271" y="29268"/>
                        <a:pt x="4631" y="30204"/>
                        <a:pt x="4631" y="30204"/>
                      </a:cubicBezTo>
                      <a:cubicBezTo>
                        <a:pt x="3983" y="30132"/>
                        <a:pt x="3839" y="30564"/>
                        <a:pt x="3839" y="30564"/>
                      </a:cubicBezTo>
                      <a:cubicBezTo>
                        <a:pt x="2758" y="30276"/>
                        <a:pt x="3118" y="29196"/>
                        <a:pt x="3118" y="29196"/>
                      </a:cubicBezTo>
                      <a:cubicBezTo>
                        <a:pt x="3622" y="25955"/>
                        <a:pt x="6143" y="26027"/>
                        <a:pt x="6143" y="26027"/>
                      </a:cubicBezTo>
                      <a:cubicBezTo>
                        <a:pt x="5783" y="26603"/>
                        <a:pt x="5855" y="27395"/>
                        <a:pt x="5855" y="27395"/>
                      </a:cubicBezTo>
                      <a:cubicBezTo>
                        <a:pt x="4775" y="27612"/>
                        <a:pt x="4991" y="29052"/>
                        <a:pt x="4991" y="29052"/>
                      </a:cubicBezTo>
                      <a:close/>
                      <a:moveTo>
                        <a:pt x="7151" y="44175"/>
                      </a:moveTo>
                      <a:cubicBezTo>
                        <a:pt x="4775" y="43455"/>
                        <a:pt x="5711" y="39926"/>
                        <a:pt x="5711" y="39926"/>
                      </a:cubicBezTo>
                      <a:cubicBezTo>
                        <a:pt x="6647" y="40070"/>
                        <a:pt x="7367" y="42086"/>
                        <a:pt x="7367" y="42086"/>
                      </a:cubicBezTo>
                      <a:lnTo>
                        <a:pt x="7151" y="44175"/>
                      </a:lnTo>
                      <a:close/>
                      <a:moveTo>
                        <a:pt x="26955" y="13497"/>
                      </a:moveTo>
                      <a:cubicBezTo>
                        <a:pt x="26955" y="13497"/>
                        <a:pt x="27171" y="13425"/>
                        <a:pt x="27459" y="13425"/>
                      </a:cubicBezTo>
                      <a:cubicBezTo>
                        <a:pt x="27459" y="13497"/>
                        <a:pt x="27459" y="13569"/>
                        <a:pt x="27459" y="13641"/>
                      </a:cubicBezTo>
                      <a:cubicBezTo>
                        <a:pt x="27459" y="14073"/>
                        <a:pt x="27891" y="14433"/>
                        <a:pt x="28323" y="14433"/>
                      </a:cubicBezTo>
                      <a:cubicBezTo>
                        <a:pt x="28827" y="14433"/>
                        <a:pt x="29188" y="14073"/>
                        <a:pt x="29188" y="13641"/>
                      </a:cubicBezTo>
                      <a:cubicBezTo>
                        <a:pt x="29188" y="13641"/>
                        <a:pt x="29188" y="13497"/>
                        <a:pt x="29188" y="13425"/>
                      </a:cubicBezTo>
                      <a:cubicBezTo>
                        <a:pt x="29188" y="13425"/>
                        <a:pt x="31060" y="14145"/>
                        <a:pt x="30124" y="16449"/>
                      </a:cubicBezTo>
                      <a:cubicBezTo>
                        <a:pt x="30124" y="16449"/>
                        <a:pt x="29260" y="17674"/>
                        <a:pt x="28107" y="17962"/>
                      </a:cubicBezTo>
                      <a:cubicBezTo>
                        <a:pt x="28107" y="17962"/>
                        <a:pt x="28251" y="16737"/>
                        <a:pt x="26883" y="16953"/>
                      </a:cubicBezTo>
                      <a:cubicBezTo>
                        <a:pt x="26883" y="16953"/>
                        <a:pt x="27099" y="15153"/>
                        <a:pt x="26451" y="15009"/>
                      </a:cubicBezTo>
                      <a:cubicBezTo>
                        <a:pt x="26451" y="15009"/>
                        <a:pt x="26163" y="14217"/>
                        <a:pt x="26955" y="13497"/>
                      </a:cubicBezTo>
                      <a:close/>
                      <a:moveTo>
                        <a:pt x="18602" y="13425"/>
                      </a:moveTo>
                      <a:cubicBezTo>
                        <a:pt x="18602" y="13425"/>
                        <a:pt x="18602" y="13569"/>
                        <a:pt x="18602" y="13641"/>
                      </a:cubicBezTo>
                      <a:cubicBezTo>
                        <a:pt x="18602" y="14073"/>
                        <a:pt x="19034" y="14433"/>
                        <a:pt x="19466" y="14433"/>
                      </a:cubicBezTo>
                      <a:cubicBezTo>
                        <a:pt x="19898" y="14433"/>
                        <a:pt x="20330" y="14073"/>
                        <a:pt x="20330" y="13641"/>
                      </a:cubicBezTo>
                      <a:cubicBezTo>
                        <a:pt x="20330" y="13569"/>
                        <a:pt x="20330" y="13497"/>
                        <a:pt x="20330" y="13425"/>
                      </a:cubicBezTo>
                      <a:cubicBezTo>
                        <a:pt x="20618" y="13425"/>
                        <a:pt x="20834" y="13497"/>
                        <a:pt x="20834" y="13497"/>
                      </a:cubicBezTo>
                      <a:cubicBezTo>
                        <a:pt x="21698" y="14217"/>
                        <a:pt x="21410" y="15009"/>
                        <a:pt x="21410" y="15009"/>
                      </a:cubicBezTo>
                      <a:cubicBezTo>
                        <a:pt x="20834" y="15153"/>
                        <a:pt x="20978" y="16953"/>
                        <a:pt x="20978" y="16953"/>
                      </a:cubicBezTo>
                      <a:cubicBezTo>
                        <a:pt x="19610" y="16737"/>
                        <a:pt x="19754" y="17962"/>
                        <a:pt x="19754" y="17962"/>
                      </a:cubicBezTo>
                      <a:cubicBezTo>
                        <a:pt x="18602" y="17674"/>
                        <a:pt x="17737" y="16449"/>
                        <a:pt x="17737" y="16449"/>
                      </a:cubicBezTo>
                      <a:cubicBezTo>
                        <a:pt x="16729" y="14145"/>
                        <a:pt x="18602" y="13425"/>
                        <a:pt x="18673" y="13425"/>
                      </a:cubicBezTo>
                      <a:close/>
                      <a:moveTo>
                        <a:pt x="12120" y="64267"/>
                      </a:moveTo>
                      <a:lnTo>
                        <a:pt x="11976" y="63042"/>
                      </a:lnTo>
                      <a:cubicBezTo>
                        <a:pt x="11976" y="63042"/>
                        <a:pt x="14353" y="62826"/>
                        <a:pt x="14353" y="62826"/>
                      </a:cubicBezTo>
                      <a:cubicBezTo>
                        <a:pt x="15145" y="63474"/>
                        <a:pt x="16081" y="63258"/>
                        <a:pt x="16081" y="63258"/>
                      </a:cubicBezTo>
                      <a:cubicBezTo>
                        <a:pt x="13849" y="65419"/>
                        <a:pt x="12120" y="64267"/>
                        <a:pt x="12120" y="64267"/>
                      </a:cubicBezTo>
                      <a:close/>
                      <a:moveTo>
                        <a:pt x="21194" y="67147"/>
                      </a:moveTo>
                      <a:cubicBezTo>
                        <a:pt x="21194" y="67147"/>
                        <a:pt x="20906" y="64843"/>
                        <a:pt x="17665" y="64771"/>
                      </a:cubicBezTo>
                      <a:lnTo>
                        <a:pt x="18818" y="63114"/>
                      </a:lnTo>
                      <a:cubicBezTo>
                        <a:pt x="18818" y="63114"/>
                        <a:pt x="22850" y="63403"/>
                        <a:pt x="21194" y="67147"/>
                      </a:cubicBezTo>
                      <a:close/>
                      <a:moveTo>
                        <a:pt x="26523" y="67147"/>
                      </a:moveTo>
                      <a:cubicBezTo>
                        <a:pt x="24867" y="63403"/>
                        <a:pt x="28900" y="63114"/>
                        <a:pt x="28900" y="63114"/>
                      </a:cubicBezTo>
                      <a:lnTo>
                        <a:pt x="30124" y="64771"/>
                      </a:lnTo>
                      <a:cubicBezTo>
                        <a:pt x="26883" y="64771"/>
                        <a:pt x="26523" y="67147"/>
                        <a:pt x="26523" y="67147"/>
                      </a:cubicBezTo>
                      <a:close/>
                      <a:moveTo>
                        <a:pt x="35597" y="64267"/>
                      </a:moveTo>
                      <a:cubicBezTo>
                        <a:pt x="35597" y="64267"/>
                        <a:pt x="33796" y="65419"/>
                        <a:pt x="31636" y="63258"/>
                      </a:cubicBezTo>
                      <a:cubicBezTo>
                        <a:pt x="31636" y="63258"/>
                        <a:pt x="32572" y="63474"/>
                        <a:pt x="33364" y="62826"/>
                      </a:cubicBezTo>
                      <a:cubicBezTo>
                        <a:pt x="33364" y="62826"/>
                        <a:pt x="35381" y="63114"/>
                        <a:pt x="35741" y="63042"/>
                      </a:cubicBezTo>
                      <a:lnTo>
                        <a:pt x="35597" y="64267"/>
                      </a:lnTo>
                      <a:close/>
                      <a:moveTo>
                        <a:pt x="36173" y="52600"/>
                      </a:moveTo>
                      <a:cubicBezTo>
                        <a:pt x="33292" y="55553"/>
                        <a:pt x="34085" y="56561"/>
                        <a:pt x="34085" y="56561"/>
                      </a:cubicBezTo>
                      <a:cubicBezTo>
                        <a:pt x="33076" y="56561"/>
                        <a:pt x="32860" y="57425"/>
                        <a:pt x="32860" y="57425"/>
                      </a:cubicBezTo>
                      <a:cubicBezTo>
                        <a:pt x="32284" y="57137"/>
                        <a:pt x="31564" y="57929"/>
                        <a:pt x="31564" y="57929"/>
                      </a:cubicBezTo>
                      <a:cubicBezTo>
                        <a:pt x="30340" y="58578"/>
                        <a:pt x="28539" y="58218"/>
                        <a:pt x="28539" y="58218"/>
                      </a:cubicBezTo>
                      <a:cubicBezTo>
                        <a:pt x="26739" y="57137"/>
                        <a:pt x="25299" y="57641"/>
                        <a:pt x="24795" y="57857"/>
                      </a:cubicBezTo>
                      <a:lnTo>
                        <a:pt x="23787" y="57857"/>
                      </a:lnTo>
                      <a:cubicBezTo>
                        <a:pt x="23787" y="57857"/>
                        <a:pt x="22850" y="57857"/>
                        <a:pt x="22850" y="57857"/>
                      </a:cubicBezTo>
                      <a:cubicBezTo>
                        <a:pt x="22346" y="57641"/>
                        <a:pt x="20906" y="57137"/>
                        <a:pt x="19106" y="58218"/>
                      </a:cubicBezTo>
                      <a:cubicBezTo>
                        <a:pt x="19106" y="58218"/>
                        <a:pt x="17305" y="58578"/>
                        <a:pt x="16009" y="57929"/>
                      </a:cubicBezTo>
                      <a:cubicBezTo>
                        <a:pt x="16009" y="57929"/>
                        <a:pt x="15361" y="57137"/>
                        <a:pt x="14785" y="57425"/>
                      </a:cubicBezTo>
                      <a:cubicBezTo>
                        <a:pt x="14785" y="57425"/>
                        <a:pt x="14569" y="56561"/>
                        <a:pt x="13560" y="56561"/>
                      </a:cubicBezTo>
                      <a:cubicBezTo>
                        <a:pt x="13560" y="56561"/>
                        <a:pt x="14425" y="55625"/>
                        <a:pt x="11472" y="52600"/>
                      </a:cubicBezTo>
                      <a:cubicBezTo>
                        <a:pt x="11472" y="52600"/>
                        <a:pt x="10320" y="51520"/>
                        <a:pt x="11256" y="49792"/>
                      </a:cubicBezTo>
                      <a:cubicBezTo>
                        <a:pt x="11472" y="49936"/>
                        <a:pt x="11688" y="50008"/>
                        <a:pt x="11832" y="50008"/>
                      </a:cubicBezTo>
                      <a:cubicBezTo>
                        <a:pt x="12408" y="50008"/>
                        <a:pt x="12912" y="49504"/>
                        <a:pt x="12912" y="48928"/>
                      </a:cubicBezTo>
                      <a:cubicBezTo>
                        <a:pt x="12912" y="48568"/>
                        <a:pt x="12624" y="48207"/>
                        <a:pt x="12264" y="47991"/>
                      </a:cubicBezTo>
                      <a:cubicBezTo>
                        <a:pt x="12336" y="47847"/>
                        <a:pt x="12624" y="47127"/>
                        <a:pt x="12120" y="45975"/>
                      </a:cubicBezTo>
                      <a:cubicBezTo>
                        <a:pt x="12120" y="45975"/>
                        <a:pt x="14137" y="44391"/>
                        <a:pt x="11976" y="41366"/>
                      </a:cubicBezTo>
                      <a:cubicBezTo>
                        <a:pt x="11976" y="41366"/>
                        <a:pt x="10464" y="39566"/>
                        <a:pt x="11040" y="38269"/>
                      </a:cubicBezTo>
                      <a:cubicBezTo>
                        <a:pt x="11184" y="38342"/>
                        <a:pt x="11328" y="38414"/>
                        <a:pt x="11472" y="38414"/>
                      </a:cubicBezTo>
                      <a:cubicBezTo>
                        <a:pt x="11976" y="38414"/>
                        <a:pt x="12408" y="38053"/>
                        <a:pt x="12408" y="37477"/>
                      </a:cubicBezTo>
                      <a:cubicBezTo>
                        <a:pt x="12408" y="36973"/>
                        <a:pt x="11976" y="36613"/>
                        <a:pt x="11472" y="36613"/>
                      </a:cubicBezTo>
                      <a:lnTo>
                        <a:pt x="11328" y="36613"/>
                      </a:lnTo>
                      <a:cubicBezTo>
                        <a:pt x="11328" y="36613"/>
                        <a:pt x="12768" y="34093"/>
                        <a:pt x="11328" y="31932"/>
                      </a:cubicBezTo>
                      <a:cubicBezTo>
                        <a:pt x="11328" y="31932"/>
                        <a:pt x="10248" y="30132"/>
                        <a:pt x="11184" y="28908"/>
                      </a:cubicBezTo>
                      <a:cubicBezTo>
                        <a:pt x="11256" y="29268"/>
                        <a:pt x="11688" y="29556"/>
                        <a:pt x="12120" y="29556"/>
                      </a:cubicBezTo>
                      <a:cubicBezTo>
                        <a:pt x="12624" y="29556"/>
                        <a:pt x="13056" y="29124"/>
                        <a:pt x="13056" y="28692"/>
                      </a:cubicBezTo>
                      <a:cubicBezTo>
                        <a:pt x="13056" y="28404"/>
                        <a:pt x="12912" y="28188"/>
                        <a:pt x="12768" y="27971"/>
                      </a:cubicBezTo>
                      <a:cubicBezTo>
                        <a:pt x="12840" y="27755"/>
                        <a:pt x="13201" y="27179"/>
                        <a:pt x="13056" y="26315"/>
                      </a:cubicBezTo>
                      <a:cubicBezTo>
                        <a:pt x="13056" y="26315"/>
                        <a:pt x="14713" y="26459"/>
                        <a:pt x="16585" y="23075"/>
                      </a:cubicBezTo>
                      <a:cubicBezTo>
                        <a:pt x="16585" y="23075"/>
                        <a:pt x="17449" y="20842"/>
                        <a:pt x="21122" y="20986"/>
                      </a:cubicBezTo>
                      <a:cubicBezTo>
                        <a:pt x="21122" y="21634"/>
                        <a:pt x="21698" y="22066"/>
                        <a:pt x="22346" y="22066"/>
                      </a:cubicBezTo>
                      <a:cubicBezTo>
                        <a:pt x="23066" y="22066"/>
                        <a:pt x="23642" y="21562"/>
                        <a:pt x="23642" y="20914"/>
                      </a:cubicBezTo>
                      <a:lnTo>
                        <a:pt x="23642" y="20770"/>
                      </a:lnTo>
                      <a:lnTo>
                        <a:pt x="23642" y="20770"/>
                      </a:lnTo>
                      <a:cubicBezTo>
                        <a:pt x="23642" y="20770"/>
                        <a:pt x="23642" y="20842"/>
                        <a:pt x="23642" y="20914"/>
                      </a:cubicBezTo>
                      <a:cubicBezTo>
                        <a:pt x="23642" y="21562"/>
                        <a:pt x="24219" y="22066"/>
                        <a:pt x="24939" y="22066"/>
                      </a:cubicBezTo>
                      <a:cubicBezTo>
                        <a:pt x="25659" y="22066"/>
                        <a:pt x="26163" y="21562"/>
                        <a:pt x="26235" y="20986"/>
                      </a:cubicBezTo>
                      <a:cubicBezTo>
                        <a:pt x="29908" y="20770"/>
                        <a:pt x="30772" y="23075"/>
                        <a:pt x="30772" y="23075"/>
                      </a:cubicBezTo>
                      <a:cubicBezTo>
                        <a:pt x="32644" y="26459"/>
                        <a:pt x="34301" y="26315"/>
                        <a:pt x="34301" y="26315"/>
                      </a:cubicBezTo>
                      <a:cubicBezTo>
                        <a:pt x="34301" y="27107"/>
                        <a:pt x="34589" y="27755"/>
                        <a:pt x="34661" y="27971"/>
                      </a:cubicBezTo>
                      <a:cubicBezTo>
                        <a:pt x="34517" y="28115"/>
                        <a:pt x="34301" y="28331"/>
                        <a:pt x="34301" y="28692"/>
                      </a:cubicBezTo>
                      <a:cubicBezTo>
                        <a:pt x="34301" y="29124"/>
                        <a:pt x="34805" y="29556"/>
                        <a:pt x="35237" y="29556"/>
                      </a:cubicBezTo>
                      <a:cubicBezTo>
                        <a:pt x="35669" y="29556"/>
                        <a:pt x="36101" y="29268"/>
                        <a:pt x="36173" y="28908"/>
                      </a:cubicBezTo>
                      <a:cubicBezTo>
                        <a:pt x="37109" y="30060"/>
                        <a:pt x="36029" y="31932"/>
                        <a:pt x="36029" y="31932"/>
                      </a:cubicBezTo>
                      <a:cubicBezTo>
                        <a:pt x="34661" y="34021"/>
                        <a:pt x="35957" y="36325"/>
                        <a:pt x="36029" y="36613"/>
                      </a:cubicBezTo>
                      <a:lnTo>
                        <a:pt x="35957" y="36613"/>
                      </a:lnTo>
                      <a:cubicBezTo>
                        <a:pt x="35381" y="36613"/>
                        <a:pt x="34949" y="36973"/>
                        <a:pt x="34949" y="37477"/>
                      </a:cubicBezTo>
                      <a:cubicBezTo>
                        <a:pt x="34949" y="37982"/>
                        <a:pt x="35381" y="38414"/>
                        <a:pt x="35957" y="38414"/>
                      </a:cubicBezTo>
                      <a:cubicBezTo>
                        <a:pt x="36101" y="38414"/>
                        <a:pt x="36245" y="38414"/>
                        <a:pt x="36389" y="38269"/>
                      </a:cubicBezTo>
                      <a:cubicBezTo>
                        <a:pt x="37037" y="39566"/>
                        <a:pt x="35525" y="41366"/>
                        <a:pt x="35525" y="41366"/>
                      </a:cubicBezTo>
                      <a:cubicBezTo>
                        <a:pt x="33364" y="44319"/>
                        <a:pt x="35381" y="45975"/>
                        <a:pt x="35381" y="45975"/>
                      </a:cubicBezTo>
                      <a:cubicBezTo>
                        <a:pt x="34949" y="47199"/>
                        <a:pt x="35165" y="47847"/>
                        <a:pt x="35237" y="47991"/>
                      </a:cubicBezTo>
                      <a:cubicBezTo>
                        <a:pt x="34877" y="48207"/>
                        <a:pt x="34589" y="48496"/>
                        <a:pt x="34589" y="48928"/>
                      </a:cubicBezTo>
                      <a:cubicBezTo>
                        <a:pt x="34589" y="49504"/>
                        <a:pt x="35093" y="50008"/>
                        <a:pt x="35669" y="50008"/>
                      </a:cubicBezTo>
                      <a:cubicBezTo>
                        <a:pt x="35885" y="50008"/>
                        <a:pt x="36101" y="49936"/>
                        <a:pt x="36245" y="49792"/>
                      </a:cubicBezTo>
                      <a:cubicBezTo>
                        <a:pt x="37181" y="51520"/>
                        <a:pt x="36029" y="52600"/>
                        <a:pt x="36029" y="52600"/>
                      </a:cubicBezTo>
                      <a:close/>
                      <a:moveTo>
                        <a:pt x="40566" y="44175"/>
                      </a:moveTo>
                      <a:lnTo>
                        <a:pt x="40350" y="42086"/>
                      </a:lnTo>
                      <a:cubicBezTo>
                        <a:pt x="40350" y="42086"/>
                        <a:pt x="41070" y="40070"/>
                        <a:pt x="42006" y="39926"/>
                      </a:cubicBezTo>
                      <a:cubicBezTo>
                        <a:pt x="42006" y="39926"/>
                        <a:pt x="42942" y="43455"/>
                        <a:pt x="40566" y="44175"/>
                      </a:cubicBezTo>
                      <a:close/>
                      <a:moveTo>
                        <a:pt x="43950" y="30636"/>
                      </a:moveTo>
                      <a:cubicBezTo>
                        <a:pt x="43950" y="30636"/>
                        <a:pt x="43734" y="30204"/>
                        <a:pt x="43158" y="30276"/>
                      </a:cubicBezTo>
                      <a:cubicBezTo>
                        <a:pt x="43158" y="30276"/>
                        <a:pt x="43446" y="29268"/>
                        <a:pt x="42798" y="29124"/>
                      </a:cubicBezTo>
                      <a:cubicBezTo>
                        <a:pt x="42798" y="29124"/>
                        <a:pt x="43014" y="27612"/>
                        <a:pt x="41934" y="27467"/>
                      </a:cubicBezTo>
                      <a:cubicBezTo>
                        <a:pt x="41934" y="27467"/>
                        <a:pt x="41934" y="26675"/>
                        <a:pt x="41646" y="26099"/>
                      </a:cubicBezTo>
                      <a:cubicBezTo>
                        <a:pt x="41646" y="26099"/>
                        <a:pt x="44167" y="26027"/>
                        <a:pt x="44671" y="29268"/>
                      </a:cubicBezTo>
                      <a:cubicBezTo>
                        <a:pt x="44671" y="29268"/>
                        <a:pt x="45031" y="30348"/>
                        <a:pt x="43950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3" name="Freeform: Shape 1112">
                  <a:extLst>
                    <a:ext uri="{FF2B5EF4-FFF2-40B4-BE49-F238E27FC236}">
                      <a16:creationId xmlns:a16="http://schemas.microsoft.com/office/drawing/2014/main" id="{57077916-DE13-8048-6846-12C90168973A}"/>
                    </a:ext>
                  </a:extLst>
                </p:cNvPr>
                <p:cNvSpPr/>
                <p:nvPr/>
              </p:nvSpPr>
              <p:spPr>
                <a:xfrm>
                  <a:off x="3123333" y="3417663"/>
                  <a:ext cx="47328" cy="73191"/>
                </a:xfrm>
                <a:custGeom>
                  <a:avLst/>
                  <a:gdLst>
                    <a:gd name="connsiteX0" fmla="*/ 46471 w 47328"/>
                    <a:gd name="connsiteY0" fmla="*/ 26099 h 73191"/>
                    <a:gd name="connsiteX1" fmla="*/ 44887 w 47328"/>
                    <a:gd name="connsiteY1" fmla="*/ 24587 h 73191"/>
                    <a:gd name="connsiteX2" fmla="*/ 44887 w 47328"/>
                    <a:gd name="connsiteY2" fmla="*/ 24299 h 73191"/>
                    <a:gd name="connsiteX3" fmla="*/ 44527 w 47328"/>
                    <a:gd name="connsiteY3" fmla="*/ 23219 h 73191"/>
                    <a:gd name="connsiteX4" fmla="*/ 43878 w 47328"/>
                    <a:gd name="connsiteY4" fmla="*/ 22570 h 73191"/>
                    <a:gd name="connsiteX5" fmla="*/ 43374 w 47328"/>
                    <a:gd name="connsiteY5" fmla="*/ 21778 h 73191"/>
                    <a:gd name="connsiteX6" fmla="*/ 41934 w 47328"/>
                    <a:gd name="connsiteY6" fmla="*/ 21130 h 73191"/>
                    <a:gd name="connsiteX7" fmla="*/ 41142 w 47328"/>
                    <a:gd name="connsiteY7" fmla="*/ 21418 h 73191"/>
                    <a:gd name="connsiteX8" fmla="*/ 39414 w 47328"/>
                    <a:gd name="connsiteY8" fmla="*/ 22786 h 73191"/>
                    <a:gd name="connsiteX9" fmla="*/ 37469 w 47328"/>
                    <a:gd name="connsiteY9" fmla="*/ 20338 h 73191"/>
                    <a:gd name="connsiteX10" fmla="*/ 37685 w 47328"/>
                    <a:gd name="connsiteY10" fmla="*/ 19834 h 73191"/>
                    <a:gd name="connsiteX11" fmla="*/ 36821 w 47328"/>
                    <a:gd name="connsiteY11" fmla="*/ 18970 h 73191"/>
                    <a:gd name="connsiteX12" fmla="*/ 35957 w 47328"/>
                    <a:gd name="connsiteY12" fmla="*/ 19690 h 73191"/>
                    <a:gd name="connsiteX13" fmla="*/ 34373 w 47328"/>
                    <a:gd name="connsiteY13" fmla="*/ 17601 h 73191"/>
                    <a:gd name="connsiteX14" fmla="*/ 34949 w 47328"/>
                    <a:gd name="connsiteY14" fmla="*/ 17817 h 73191"/>
                    <a:gd name="connsiteX15" fmla="*/ 35885 w 47328"/>
                    <a:gd name="connsiteY15" fmla="*/ 16953 h 73191"/>
                    <a:gd name="connsiteX16" fmla="*/ 34949 w 47328"/>
                    <a:gd name="connsiteY16" fmla="*/ 16089 h 73191"/>
                    <a:gd name="connsiteX17" fmla="*/ 34877 w 47328"/>
                    <a:gd name="connsiteY17" fmla="*/ 15153 h 73191"/>
                    <a:gd name="connsiteX18" fmla="*/ 36461 w 47328"/>
                    <a:gd name="connsiteY18" fmla="*/ 15081 h 73191"/>
                    <a:gd name="connsiteX19" fmla="*/ 35237 w 47328"/>
                    <a:gd name="connsiteY19" fmla="*/ 13857 h 73191"/>
                    <a:gd name="connsiteX20" fmla="*/ 35813 w 47328"/>
                    <a:gd name="connsiteY20" fmla="*/ 13425 h 73191"/>
                    <a:gd name="connsiteX21" fmla="*/ 37613 w 47328"/>
                    <a:gd name="connsiteY21" fmla="*/ 12921 h 73191"/>
                    <a:gd name="connsiteX22" fmla="*/ 37469 w 47328"/>
                    <a:gd name="connsiteY22" fmla="*/ 12056 h 73191"/>
                    <a:gd name="connsiteX23" fmla="*/ 36533 w 47328"/>
                    <a:gd name="connsiteY23" fmla="*/ 11552 h 73191"/>
                    <a:gd name="connsiteX24" fmla="*/ 35309 w 47328"/>
                    <a:gd name="connsiteY24" fmla="*/ 11336 h 73191"/>
                    <a:gd name="connsiteX25" fmla="*/ 37109 w 47328"/>
                    <a:gd name="connsiteY25" fmla="*/ 9104 h 73191"/>
                    <a:gd name="connsiteX26" fmla="*/ 35741 w 47328"/>
                    <a:gd name="connsiteY26" fmla="*/ 8024 h 73191"/>
                    <a:gd name="connsiteX27" fmla="*/ 35093 w 47328"/>
                    <a:gd name="connsiteY27" fmla="*/ 8888 h 73191"/>
                    <a:gd name="connsiteX28" fmla="*/ 34805 w 47328"/>
                    <a:gd name="connsiteY28" fmla="*/ 9824 h 73191"/>
                    <a:gd name="connsiteX29" fmla="*/ 30844 w 47328"/>
                    <a:gd name="connsiteY29" fmla="*/ 9464 h 73191"/>
                    <a:gd name="connsiteX30" fmla="*/ 30556 w 47328"/>
                    <a:gd name="connsiteY30" fmla="*/ 9464 h 73191"/>
                    <a:gd name="connsiteX31" fmla="*/ 30700 w 47328"/>
                    <a:gd name="connsiteY31" fmla="*/ 9464 h 73191"/>
                    <a:gd name="connsiteX32" fmla="*/ 31708 w 47328"/>
                    <a:gd name="connsiteY32" fmla="*/ 8456 h 73191"/>
                    <a:gd name="connsiteX33" fmla="*/ 30700 w 47328"/>
                    <a:gd name="connsiteY33" fmla="*/ 7520 h 73191"/>
                    <a:gd name="connsiteX34" fmla="*/ 29692 w 47328"/>
                    <a:gd name="connsiteY34" fmla="*/ 8456 h 73191"/>
                    <a:gd name="connsiteX35" fmla="*/ 29692 w 47328"/>
                    <a:gd name="connsiteY35" fmla="*/ 8456 h 73191"/>
                    <a:gd name="connsiteX36" fmla="*/ 29404 w 47328"/>
                    <a:gd name="connsiteY36" fmla="*/ 8456 h 73191"/>
                    <a:gd name="connsiteX37" fmla="*/ 29188 w 47328"/>
                    <a:gd name="connsiteY37" fmla="*/ 7520 h 73191"/>
                    <a:gd name="connsiteX38" fmla="*/ 30628 w 47328"/>
                    <a:gd name="connsiteY38" fmla="*/ 5575 h 73191"/>
                    <a:gd name="connsiteX39" fmla="*/ 28323 w 47328"/>
                    <a:gd name="connsiteY39" fmla="*/ 3631 h 73191"/>
                    <a:gd name="connsiteX40" fmla="*/ 28467 w 47328"/>
                    <a:gd name="connsiteY40" fmla="*/ 1470 h 73191"/>
                    <a:gd name="connsiteX41" fmla="*/ 25803 w 47328"/>
                    <a:gd name="connsiteY41" fmla="*/ 1470 h 73191"/>
                    <a:gd name="connsiteX42" fmla="*/ 23643 w 47328"/>
                    <a:gd name="connsiteY42" fmla="*/ 30 h 73191"/>
                    <a:gd name="connsiteX43" fmla="*/ 21554 w 47328"/>
                    <a:gd name="connsiteY43" fmla="*/ 1470 h 73191"/>
                    <a:gd name="connsiteX44" fmla="*/ 18817 w 47328"/>
                    <a:gd name="connsiteY44" fmla="*/ 1470 h 73191"/>
                    <a:gd name="connsiteX45" fmla="*/ 18962 w 47328"/>
                    <a:gd name="connsiteY45" fmla="*/ 3703 h 73191"/>
                    <a:gd name="connsiteX46" fmla="*/ 16729 w 47328"/>
                    <a:gd name="connsiteY46" fmla="*/ 5647 h 73191"/>
                    <a:gd name="connsiteX47" fmla="*/ 18169 w 47328"/>
                    <a:gd name="connsiteY47" fmla="*/ 7592 h 73191"/>
                    <a:gd name="connsiteX48" fmla="*/ 17953 w 47328"/>
                    <a:gd name="connsiteY48" fmla="*/ 8528 h 73191"/>
                    <a:gd name="connsiteX49" fmla="*/ 17665 w 47328"/>
                    <a:gd name="connsiteY49" fmla="*/ 8672 h 73191"/>
                    <a:gd name="connsiteX50" fmla="*/ 17665 w 47328"/>
                    <a:gd name="connsiteY50" fmla="*/ 8672 h 73191"/>
                    <a:gd name="connsiteX51" fmla="*/ 16657 w 47328"/>
                    <a:gd name="connsiteY51" fmla="*/ 7663 h 73191"/>
                    <a:gd name="connsiteX52" fmla="*/ 15649 w 47328"/>
                    <a:gd name="connsiteY52" fmla="*/ 8600 h 73191"/>
                    <a:gd name="connsiteX53" fmla="*/ 16657 w 47328"/>
                    <a:gd name="connsiteY53" fmla="*/ 9608 h 73191"/>
                    <a:gd name="connsiteX54" fmla="*/ 16801 w 47328"/>
                    <a:gd name="connsiteY54" fmla="*/ 9608 h 73191"/>
                    <a:gd name="connsiteX55" fmla="*/ 16513 w 47328"/>
                    <a:gd name="connsiteY55" fmla="*/ 9608 h 73191"/>
                    <a:gd name="connsiteX56" fmla="*/ 12552 w 47328"/>
                    <a:gd name="connsiteY56" fmla="*/ 9968 h 73191"/>
                    <a:gd name="connsiteX57" fmla="*/ 12192 w 47328"/>
                    <a:gd name="connsiteY57" fmla="*/ 9032 h 73191"/>
                    <a:gd name="connsiteX58" fmla="*/ 11544 w 47328"/>
                    <a:gd name="connsiteY58" fmla="*/ 8168 h 73191"/>
                    <a:gd name="connsiteX59" fmla="*/ 10176 w 47328"/>
                    <a:gd name="connsiteY59" fmla="*/ 9248 h 73191"/>
                    <a:gd name="connsiteX60" fmla="*/ 11976 w 47328"/>
                    <a:gd name="connsiteY60" fmla="*/ 11480 h 73191"/>
                    <a:gd name="connsiteX61" fmla="*/ 10824 w 47328"/>
                    <a:gd name="connsiteY61" fmla="*/ 11696 h 73191"/>
                    <a:gd name="connsiteX62" fmla="*/ 9888 w 47328"/>
                    <a:gd name="connsiteY62" fmla="*/ 12200 h 73191"/>
                    <a:gd name="connsiteX63" fmla="*/ 9744 w 47328"/>
                    <a:gd name="connsiteY63" fmla="*/ 13065 h 73191"/>
                    <a:gd name="connsiteX64" fmla="*/ 11544 w 47328"/>
                    <a:gd name="connsiteY64" fmla="*/ 13569 h 73191"/>
                    <a:gd name="connsiteX65" fmla="*/ 12120 w 47328"/>
                    <a:gd name="connsiteY65" fmla="*/ 14001 h 73191"/>
                    <a:gd name="connsiteX66" fmla="*/ 10896 w 47328"/>
                    <a:gd name="connsiteY66" fmla="*/ 15225 h 73191"/>
                    <a:gd name="connsiteX67" fmla="*/ 12408 w 47328"/>
                    <a:gd name="connsiteY67" fmla="*/ 15297 h 73191"/>
                    <a:gd name="connsiteX68" fmla="*/ 12336 w 47328"/>
                    <a:gd name="connsiteY68" fmla="*/ 16233 h 73191"/>
                    <a:gd name="connsiteX69" fmla="*/ 11400 w 47328"/>
                    <a:gd name="connsiteY69" fmla="*/ 17097 h 73191"/>
                    <a:gd name="connsiteX70" fmla="*/ 12336 w 47328"/>
                    <a:gd name="connsiteY70" fmla="*/ 17962 h 73191"/>
                    <a:gd name="connsiteX71" fmla="*/ 12984 w 47328"/>
                    <a:gd name="connsiteY71" fmla="*/ 17746 h 73191"/>
                    <a:gd name="connsiteX72" fmla="*/ 11400 w 47328"/>
                    <a:gd name="connsiteY72" fmla="*/ 19834 h 73191"/>
                    <a:gd name="connsiteX73" fmla="*/ 10536 w 47328"/>
                    <a:gd name="connsiteY73" fmla="*/ 19114 h 73191"/>
                    <a:gd name="connsiteX74" fmla="*/ 9744 w 47328"/>
                    <a:gd name="connsiteY74" fmla="*/ 19978 h 73191"/>
                    <a:gd name="connsiteX75" fmla="*/ 9888 w 47328"/>
                    <a:gd name="connsiteY75" fmla="*/ 20482 h 73191"/>
                    <a:gd name="connsiteX76" fmla="*/ 7943 w 47328"/>
                    <a:gd name="connsiteY76" fmla="*/ 22930 h 73191"/>
                    <a:gd name="connsiteX77" fmla="*/ 6143 w 47328"/>
                    <a:gd name="connsiteY77" fmla="*/ 21562 h 73191"/>
                    <a:gd name="connsiteX78" fmla="*/ 5351 w 47328"/>
                    <a:gd name="connsiteY78" fmla="*/ 21274 h 73191"/>
                    <a:gd name="connsiteX79" fmla="*/ 3910 w 47328"/>
                    <a:gd name="connsiteY79" fmla="*/ 21922 h 73191"/>
                    <a:gd name="connsiteX80" fmla="*/ 3407 w 47328"/>
                    <a:gd name="connsiteY80" fmla="*/ 22714 h 73191"/>
                    <a:gd name="connsiteX81" fmla="*/ 2830 w 47328"/>
                    <a:gd name="connsiteY81" fmla="*/ 23363 h 73191"/>
                    <a:gd name="connsiteX82" fmla="*/ 2470 w 47328"/>
                    <a:gd name="connsiteY82" fmla="*/ 24443 h 73191"/>
                    <a:gd name="connsiteX83" fmla="*/ 2470 w 47328"/>
                    <a:gd name="connsiteY83" fmla="*/ 24731 h 73191"/>
                    <a:gd name="connsiteX84" fmla="*/ 886 w 47328"/>
                    <a:gd name="connsiteY84" fmla="*/ 26243 h 73191"/>
                    <a:gd name="connsiteX85" fmla="*/ 238 w 47328"/>
                    <a:gd name="connsiteY85" fmla="*/ 29196 h 73191"/>
                    <a:gd name="connsiteX86" fmla="*/ 1174 w 47328"/>
                    <a:gd name="connsiteY86" fmla="*/ 30852 h 73191"/>
                    <a:gd name="connsiteX87" fmla="*/ 2542 w 47328"/>
                    <a:gd name="connsiteY87" fmla="*/ 32940 h 73191"/>
                    <a:gd name="connsiteX88" fmla="*/ 3191 w 47328"/>
                    <a:gd name="connsiteY88" fmla="*/ 33949 h 73191"/>
                    <a:gd name="connsiteX89" fmla="*/ 3191 w 47328"/>
                    <a:gd name="connsiteY89" fmla="*/ 35173 h 73191"/>
                    <a:gd name="connsiteX90" fmla="*/ 5279 w 47328"/>
                    <a:gd name="connsiteY90" fmla="*/ 37405 h 73191"/>
                    <a:gd name="connsiteX91" fmla="*/ 4991 w 47328"/>
                    <a:gd name="connsiteY91" fmla="*/ 38486 h 73191"/>
                    <a:gd name="connsiteX92" fmla="*/ 5567 w 47328"/>
                    <a:gd name="connsiteY92" fmla="*/ 46119 h 73191"/>
                    <a:gd name="connsiteX93" fmla="*/ 5783 w 47328"/>
                    <a:gd name="connsiteY93" fmla="*/ 47775 h 73191"/>
                    <a:gd name="connsiteX94" fmla="*/ 6575 w 47328"/>
                    <a:gd name="connsiteY94" fmla="*/ 48496 h 73191"/>
                    <a:gd name="connsiteX95" fmla="*/ 6647 w 47328"/>
                    <a:gd name="connsiteY95" fmla="*/ 52528 h 73191"/>
                    <a:gd name="connsiteX96" fmla="*/ 6071 w 47328"/>
                    <a:gd name="connsiteY96" fmla="*/ 54185 h 73191"/>
                    <a:gd name="connsiteX97" fmla="*/ 6287 w 47328"/>
                    <a:gd name="connsiteY97" fmla="*/ 55841 h 73191"/>
                    <a:gd name="connsiteX98" fmla="*/ 5639 w 47328"/>
                    <a:gd name="connsiteY98" fmla="*/ 56921 h 73191"/>
                    <a:gd name="connsiteX99" fmla="*/ 5783 w 47328"/>
                    <a:gd name="connsiteY99" fmla="*/ 58361 h 73191"/>
                    <a:gd name="connsiteX100" fmla="*/ 6359 w 47328"/>
                    <a:gd name="connsiteY100" fmla="*/ 59370 h 73191"/>
                    <a:gd name="connsiteX101" fmla="*/ 6719 w 47328"/>
                    <a:gd name="connsiteY101" fmla="*/ 60090 h 73191"/>
                    <a:gd name="connsiteX102" fmla="*/ 6503 w 47328"/>
                    <a:gd name="connsiteY102" fmla="*/ 60666 h 73191"/>
                    <a:gd name="connsiteX103" fmla="*/ 7583 w 47328"/>
                    <a:gd name="connsiteY103" fmla="*/ 61674 h 73191"/>
                    <a:gd name="connsiteX104" fmla="*/ 8663 w 47328"/>
                    <a:gd name="connsiteY104" fmla="*/ 60666 h 73191"/>
                    <a:gd name="connsiteX105" fmla="*/ 9240 w 47328"/>
                    <a:gd name="connsiteY105" fmla="*/ 62682 h 73191"/>
                    <a:gd name="connsiteX106" fmla="*/ 8160 w 47328"/>
                    <a:gd name="connsiteY106" fmla="*/ 63690 h 73191"/>
                    <a:gd name="connsiteX107" fmla="*/ 9240 w 47328"/>
                    <a:gd name="connsiteY107" fmla="*/ 64699 h 73191"/>
                    <a:gd name="connsiteX108" fmla="*/ 9888 w 47328"/>
                    <a:gd name="connsiteY108" fmla="*/ 64483 h 73191"/>
                    <a:gd name="connsiteX109" fmla="*/ 15073 w 47328"/>
                    <a:gd name="connsiteY109" fmla="*/ 66643 h 73191"/>
                    <a:gd name="connsiteX110" fmla="*/ 15217 w 47328"/>
                    <a:gd name="connsiteY110" fmla="*/ 67075 h 73191"/>
                    <a:gd name="connsiteX111" fmla="*/ 16657 w 47328"/>
                    <a:gd name="connsiteY111" fmla="*/ 67939 h 73191"/>
                    <a:gd name="connsiteX112" fmla="*/ 17809 w 47328"/>
                    <a:gd name="connsiteY112" fmla="*/ 66787 h 73191"/>
                    <a:gd name="connsiteX113" fmla="*/ 19394 w 47328"/>
                    <a:gd name="connsiteY113" fmla="*/ 68443 h 73191"/>
                    <a:gd name="connsiteX114" fmla="*/ 21842 w 47328"/>
                    <a:gd name="connsiteY114" fmla="*/ 72476 h 73191"/>
                    <a:gd name="connsiteX115" fmla="*/ 21842 w 47328"/>
                    <a:gd name="connsiteY115" fmla="*/ 72764 h 73191"/>
                    <a:gd name="connsiteX116" fmla="*/ 23570 w 47328"/>
                    <a:gd name="connsiteY116" fmla="*/ 73124 h 73191"/>
                    <a:gd name="connsiteX117" fmla="*/ 25371 w 47328"/>
                    <a:gd name="connsiteY117" fmla="*/ 72764 h 73191"/>
                    <a:gd name="connsiteX118" fmla="*/ 25371 w 47328"/>
                    <a:gd name="connsiteY118" fmla="*/ 72476 h 73191"/>
                    <a:gd name="connsiteX119" fmla="*/ 27819 w 47328"/>
                    <a:gd name="connsiteY119" fmla="*/ 68443 h 73191"/>
                    <a:gd name="connsiteX120" fmla="*/ 29404 w 47328"/>
                    <a:gd name="connsiteY120" fmla="*/ 66787 h 73191"/>
                    <a:gd name="connsiteX121" fmla="*/ 30484 w 47328"/>
                    <a:gd name="connsiteY121" fmla="*/ 67939 h 73191"/>
                    <a:gd name="connsiteX122" fmla="*/ 31996 w 47328"/>
                    <a:gd name="connsiteY122" fmla="*/ 67075 h 73191"/>
                    <a:gd name="connsiteX123" fmla="*/ 32140 w 47328"/>
                    <a:gd name="connsiteY123" fmla="*/ 66643 h 73191"/>
                    <a:gd name="connsiteX124" fmla="*/ 37325 w 47328"/>
                    <a:gd name="connsiteY124" fmla="*/ 64483 h 73191"/>
                    <a:gd name="connsiteX125" fmla="*/ 37973 w 47328"/>
                    <a:gd name="connsiteY125" fmla="*/ 64699 h 73191"/>
                    <a:gd name="connsiteX126" fmla="*/ 39053 w 47328"/>
                    <a:gd name="connsiteY126" fmla="*/ 63690 h 73191"/>
                    <a:gd name="connsiteX127" fmla="*/ 37973 w 47328"/>
                    <a:gd name="connsiteY127" fmla="*/ 62682 h 73191"/>
                    <a:gd name="connsiteX128" fmla="*/ 38550 w 47328"/>
                    <a:gd name="connsiteY128" fmla="*/ 60666 h 73191"/>
                    <a:gd name="connsiteX129" fmla="*/ 39630 w 47328"/>
                    <a:gd name="connsiteY129" fmla="*/ 61674 h 73191"/>
                    <a:gd name="connsiteX130" fmla="*/ 40710 w 47328"/>
                    <a:gd name="connsiteY130" fmla="*/ 60666 h 73191"/>
                    <a:gd name="connsiteX131" fmla="*/ 40566 w 47328"/>
                    <a:gd name="connsiteY131" fmla="*/ 60090 h 73191"/>
                    <a:gd name="connsiteX132" fmla="*/ 40926 w 47328"/>
                    <a:gd name="connsiteY132" fmla="*/ 59370 h 73191"/>
                    <a:gd name="connsiteX133" fmla="*/ 41574 w 47328"/>
                    <a:gd name="connsiteY133" fmla="*/ 58361 h 73191"/>
                    <a:gd name="connsiteX134" fmla="*/ 41718 w 47328"/>
                    <a:gd name="connsiteY134" fmla="*/ 56921 h 73191"/>
                    <a:gd name="connsiteX135" fmla="*/ 41070 w 47328"/>
                    <a:gd name="connsiteY135" fmla="*/ 55841 h 73191"/>
                    <a:gd name="connsiteX136" fmla="*/ 41286 w 47328"/>
                    <a:gd name="connsiteY136" fmla="*/ 54185 h 73191"/>
                    <a:gd name="connsiteX137" fmla="*/ 40710 w 47328"/>
                    <a:gd name="connsiteY137" fmla="*/ 52528 h 73191"/>
                    <a:gd name="connsiteX138" fmla="*/ 40782 w 47328"/>
                    <a:gd name="connsiteY138" fmla="*/ 48496 h 73191"/>
                    <a:gd name="connsiteX139" fmla="*/ 41574 w 47328"/>
                    <a:gd name="connsiteY139" fmla="*/ 47775 h 73191"/>
                    <a:gd name="connsiteX140" fmla="*/ 41790 w 47328"/>
                    <a:gd name="connsiteY140" fmla="*/ 46119 h 73191"/>
                    <a:gd name="connsiteX141" fmla="*/ 42366 w 47328"/>
                    <a:gd name="connsiteY141" fmla="*/ 38486 h 73191"/>
                    <a:gd name="connsiteX142" fmla="*/ 42078 w 47328"/>
                    <a:gd name="connsiteY142" fmla="*/ 37405 h 73191"/>
                    <a:gd name="connsiteX143" fmla="*/ 44167 w 47328"/>
                    <a:gd name="connsiteY143" fmla="*/ 35173 h 73191"/>
                    <a:gd name="connsiteX144" fmla="*/ 44167 w 47328"/>
                    <a:gd name="connsiteY144" fmla="*/ 33949 h 73191"/>
                    <a:gd name="connsiteX145" fmla="*/ 44743 w 47328"/>
                    <a:gd name="connsiteY145" fmla="*/ 32940 h 73191"/>
                    <a:gd name="connsiteX146" fmla="*/ 46111 w 47328"/>
                    <a:gd name="connsiteY146" fmla="*/ 30852 h 73191"/>
                    <a:gd name="connsiteX147" fmla="*/ 47119 w 47328"/>
                    <a:gd name="connsiteY147" fmla="*/ 29196 h 73191"/>
                    <a:gd name="connsiteX148" fmla="*/ 46471 w 47328"/>
                    <a:gd name="connsiteY148" fmla="*/ 26243 h 73191"/>
                    <a:gd name="connsiteX149" fmla="*/ 4703 w 47328"/>
                    <a:gd name="connsiteY149" fmla="*/ 29052 h 73191"/>
                    <a:gd name="connsiteX150" fmla="*/ 4271 w 47328"/>
                    <a:gd name="connsiteY150" fmla="*/ 30204 h 73191"/>
                    <a:gd name="connsiteX151" fmla="*/ 3478 w 47328"/>
                    <a:gd name="connsiteY151" fmla="*/ 30564 h 73191"/>
                    <a:gd name="connsiteX152" fmla="*/ 2758 w 47328"/>
                    <a:gd name="connsiteY152" fmla="*/ 29196 h 73191"/>
                    <a:gd name="connsiteX153" fmla="*/ 5783 w 47328"/>
                    <a:gd name="connsiteY153" fmla="*/ 26027 h 73191"/>
                    <a:gd name="connsiteX154" fmla="*/ 5495 w 47328"/>
                    <a:gd name="connsiteY154" fmla="*/ 27395 h 73191"/>
                    <a:gd name="connsiteX155" fmla="*/ 4703 w 47328"/>
                    <a:gd name="connsiteY155" fmla="*/ 29052 h 73191"/>
                    <a:gd name="connsiteX156" fmla="*/ 6863 w 47328"/>
                    <a:gd name="connsiteY156" fmla="*/ 44175 h 73191"/>
                    <a:gd name="connsiteX157" fmla="*/ 5423 w 47328"/>
                    <a:gd name="connsiteY157" fmla="*/ 39926 h 73191"/>
                    <a:gd name="connsiteX158" fmla="*/ 7079 w 47328"/>
                    <a:gd name="connsiteY158" fmla="*/ 42086 h 73191"/>
                    <a:gd name="connsiteX159" fmla="*/ 6863 w 47328"/>
                    <a:gd name="connsiteY159" fmla="*/ 44175 h 73191"/>
                    <a:gd name="connsiteX160" fmla="*/ 26667 w 47328"/>
                    <a:gd name="connsiteY160" fmla="*/ 13497 h 73191"/>
                    <a:gd name="connsiteX161" fmla="*/ 27171 w 47328"/>
                    <a:gd name="connsiteY161" fmla="*/ 13425 h 73191"/>
                    <a:gd name="connsiteX162" fmla="*/ 27171 w 47328"/>
                    <a:gd name="connsiteY162" fmla="*/ 13641 h 73191"/>
                    <a:gd name="connsiteX163" fmla="*/ 28035 w 47328"/>
                    <a:gd name="connsiteY163" fmla="*/ 14433 h 73191"/>
                    <a:gd name="connsiteX164" fmla="*/ 28899 w 47328"/>
                    <a:gd name="connsiteY164" fmla="*/ 13641 h 73191"/>
                    <a:gd name="connsiteX165" fmla="*/ 28899 w 47328"/>
                    <a:gd name="connsiteY165" fmla="*/ 13425 h 73191"/>
                    <a:gd name="connsiteX166" fmla="*/ 29836 w 47328"/>
                    <a:gd name="connsiteY166" fmla="*/ 16449 h 73191"/>
                    <a:gd name="connsiteX167" fmla="*/ 27819 w 47328"/>
                    <a:gd name="connsiteY167" fmla="*/ 17962 h 73191"/>
                    <a:gd name="connsiteX168" fmla="*/ 26595 w 47328"/>
                    <a:gd name="connsiteY168" fmla="*/ 16953 h 73191"/>
                    <a:gd name="connsiteX169" fmla="*/ 26163 w 47328"/>
                    <a:gd name="connsiteY169" fmla="*/ 15009 h 73191"/>
                    <a:gd name="connsiteX170" fmla="*/ 26739 w 47328"/>
                    <a:gd name="connsiteY170" fmla="*/ 13497 h 73191"/>
                    <a:gd name="connsiteX171" fmla="*/ 18313 w 47328"/>
                    <a:gd name="connsiteY171" fmla="*/ 13425 h 73191"/>
                    <a:gd name="connsiteX172" fmla="*/ 18313 w 47328"/>
                    <a:gd name="connsiteY172" fmla="*/ 13641 h 73191"/>
                    <a:gd name="connsiteX173" fmla="*/ 19178 w 47328"/>
                    <a:gd name="connsiteY173" fmla="*/ 14433 h 73191"/>
                    <a:gd name="connsiteX174" fmla="*/ 20042 w 47328"/>
                    <a:gd name="connsiteY174" fmla="*/ 13641 h 73191"/>
                    <a:gd name="connsiteX175" fmla="*/ 20042 w 47328"/>
                    <a:gd name="connsiteY175" fmla="*/ 13425 h 73191"/>
                    <a:gd name="connsiteX176" fmla="*/ 20546 w 47328"/>
                    <a:gd name="connsiteY176" fmla="*/ 13497 h 73191"/>
                    <a:gd name="connsiteX177" fmla="*/ 21050 w 47328"/>
                    <a:gd name="connsiteY177" fmla="*/ 15009 h 73191"/>
                    <a:gd name="connsiteX178" fmla="*/ 20618 w 47328"/>
                    <a:gd name="connsiteY178" fmla="*/ 16953 h 73191"/>
                    <a:gd name="connsiteX179" fmla="*/ 19322 w 47328"/>
                    <a:gd name="connsiteY179" fmla="*/ 17962 h 73191"/>
                    <a:gd name="connsiteX180" fmla="*/ 17305 w 47328"/>
                    <a:gd name="connsiteY180" fmla="*/ 16449 h 73191"/>
                    <a:gd name="connsiteX181" fmla="*/ 18241 w 47328"/>
                    <a:gd name="connsiteY181" fmla="*/ 13425 h 73191"/>
                    <a:gd name="connsiteX182" fmla="*/ 11832 w 47328"/>
                    <a:gd name="connsiteY182" fmla="*/ 64267 h 73191"/>
                    <a:gd name="connsiteX183" fmla="*/ 11832 w 47328"/>
                    <a:gd name="connsiteY183" fmla="*/ 63042 h 73191"/>
                    <a:gd name="connsiteX184" fmla="*/ 14065 w 47328"/>
                    <a:gd name="connsiteY184" fmla="*/ 62826 h 73191"/>
                    <a:gd name="connsiteX185" fmla="*/ 15793 w 47328"/>
                    <a:gd name="connsiteY185" fmla="*/ 63258 h 73191"/>
                    <a:gd name="connsiteX186" fmla="*/ 11832 w 47328"/>
                    <a:gd name="connsiteY186" fmla="*/ 64267 h 73191"/>
                    <a:gd name="connsiteX187" fmla="*/ 20906 w 47328"/>
                    <a:gd name="connsiteY187" fmla="*/ 67147 h 73191"/>
                    <a:gd name="connsiteX188" fmla="*/ 17305 w 47328"/>
                    <a:gd name="connsiteY188" fmla="*/ 64771 h 73191"/>
                    <a:gd name="connsiteX189" fmla="*/ 18530 w 47328"/>
                    <a:gd name="connsiteY189" fmla="*/ 63114 h 73191"/>
                    <a:gd name="connsiteX190" fmla="*/ 20906 w 47328"/>
                    <a:gd name="connsiteY190" fmla="*/ 67147 h 73191"/>
                    <a:gd name="connsiteX191" fmla="*/ 26235 w 47328"/>
                    <a:gd name="connsiteY191" fmla="*/ 67147 h 73191"/>
                    <a:gd name="connsiteX192" fmla="*/ 28612 w 47328"/>
                    <a:gd name="connsiteY192" fmla="*/ 63114 h 73191"/>
                    <a:gd name="connsiteX193" fmla="*/ 29836 w 47328"/>
                    <a:gd name="connsiteY193" fmla="*/ 64771 h 73191"/>
                    <a:gd name="connsiteX194" fmla="*/ 26235 w 47328"/>
                    <a:gd name="connsiteY194" fmla="*/ 67147 h 73191"/>
                    <a:gd name="connsiteX195" fmla="*/ 35381 w 47328"/>
                    <a:gd name="connsiteY195" fmla="*/ 64267 h 73191"/>
                    <a:gd name="connsiteX196" fmla="*/ 31420 w 47328"/>
                    <a:gd name="connsiteY196" fmla="*/ 63258 h 73191"/>
                    <a:gd name="connsiteX197" fmla="*/ 33148 w 47328"/>
                    <a:gd name="connsiteY197" fmla="*/ 62826 h 73191"/>
                    <a:gd name="connsiteX198" fmla="*/ 35453 w 47328"/>
                    <a:gd name="connsiteY198" fmla="*/ 63042 h 73191"/>
                    <a:gd name="connsiteX199" fmla="*/ 35453 w 47328"/>
                    <a:gd name="connsiteY199" fmla="*/ 64267 h 73191"/>
                    <a:gd name="connsiteX200" fmla="*/ 35957 w 47328"/>
                    <a:gd name="connsiteY200" fmla="*/ 52600 h 73191"/>
                    <a:gd name="connsiteX201" fmla="*/ 33868 w 47328"/>
                    <a:gd name="connsiteY201" fmla="*/ 56561 h 73191"/>
                    <a:gd name="connsiteX202" fmla="*/ 32644 w 47328"/>
                    <a:gd name="connsiteY202" fmla="*/ 57425 h 73191"/>
                    <a:gd name="connsiteX203" fmla="*/ 31420 w 47328"/>
                    <a:gd name="connsiteY203" fmla="*/ 57929 h 73191"/>
                    <a:gd name="connsiteX204" fmla="*/ 28323 w 47328"/>
                    <a:gd name="connsiteY204" fmla="*/ 58218 h 73191"/>
                    <a:gd name="connsiteX205" fmla="*/ 24579 w 47328"/>
                    <a:gd name="connsiteY205" fmla="*/ 57857 h 73191"/>
                    <a:gd name="connsiteX206" fmla="*/ 23570 w 47328"/>
                    <a:gd name="connsiteY206" fmla="*/ 57857 h 73191"/>
                    <a:gd name="connsiteX207" fmla="*/ 22634 w 47328"/>
                    <a:gd name="connsiteY207" fmla="*/ 57857 h 73191"/>
                    <a:gd name="connsiteX208" fmla="*/ 18890 w 47328"/>
                    <a:gd name="connsiteY208" fmla="*/ 58218 h 73191"/>
                    <a:gd name="connsiteX209" fmla="*/ 15865 w 47328"/>
                    <a:gd name="connsiteY209" fmla="*/ 57929 h 73191"/>
                    <a:gd name="connsiteX210" fmla="*/ 14569 w 47328"/>
                    <a:gd name="connsiteY210" fmla="*/ 57425 h 73191"/>
                    <a:gd name="connsiteX211" fmla="*/ 13345 w 47328"/>
                    <a:gd name="connsiteY211" fmla="*/ 56561 h 73191"/>
                    <a:gd name="connsiteX212" fmla="*/ 11256 w 47328"/>
                    <a:gd name="connsiteY212" fmla="*/ 52600 h 73191"/>
                    <a:gd name="connsiteX213" fmla="*/ 11040 w 47328"/>
                    <a:gd name="connsiteY213" fmla="*/ 49792 h 73191"/>
                    <a:gd name="connsiteX214" fmla="*/ 11616 w 47328"/>
                    <a:gd name="connsiteY214" fmla="*/ 50008 h 73191"/>
                    <a:gd name="connsiteX215" fmla="*/ 12696 w 47328"/>
                    <a:gd name="connsiteY215" fmla="*/ 48928 h 73191"/>
                    <a:gd name="connsiteX216" fmla="*/ 12048 w 47328"/>
                    <a:gd name="connsiteY216" fmla="*/ 47991 h 73191"/>
                    <a:gd name="connsiteX217" fmla="*/ 11904 w 47328"/>
                    <a:gd name="connsiteY217" fmla="*/ 45975 h 73191"/>
                    <a:gd name="connsiteX218" fmla="*/ 11760 w 47328"/>
                    <a:gd name="connsiteY218" fmla="*/ 41366 h 73191"/>
                    <a:gd name="connsiteX219" fmla="*/ 10896 w 47328"/>
                    <a:gd name="connsiteY219" fmla="*/ 38269 h 73191"/>
                    <a:gd name="connsiteX220" fmla="*/ 11328 w 47328"/>
                    <a:gd name="connsiteY220" fmla="*/ 38414 h 73191"/>
                    <a:gd name="connsiteX221" fmla="*/ 12264 w 47328"/>
                    <a:gd name="connsiteY221" fmla="*/ 37477 h 73191"/>
                    <a:gd name="connsiteX222" fmla="*/ 11328 w 47328"/>
                    <a:gd name="connsiteY222" fmla="*/ 36613 h 73191"/>
                    <a:gd name="connsiteX223" fmla="*/ 11184 w 47328"/>
                    <a:gd name="connsiteY223" fmla="*/ 36613 h 73191"/>
                    <a:gd name="connsiteX224" fmla="*/ 11256 w 47328"/>
                    <a:gd name="connsiteY224" fmla="*/ 31932 h 73191"/>
                    <a:gd name="connsiteX225" fmla="*/ 11112 w 47328"/>
                    <a:gd name="connsiteY225" fmla="*/ 28908 h 73191"/>
                    <a:gd name="connsiteX226" fmla="*/ 12048 w 47328"/>
                    <a:gd name="connsiteY226" fmla="*/ 29556 h 73191"/>
                    <a:gd name="connsiteX227" fmla="*/ 12984 w 47328"/>
                    <a:gd name="connsiteY227" fmla="*/ 28692 h 73191"/>
                    <a:gd name="connsiteX228" fmla="*/ 12696 w 47328"/>
                    <a:gd name="connsiteY228" fmla="*/ 27971 h 73191"/>
                    <a:gd name="connsiteX229" fmla="*/ 12984 w 47328"/>
                    <a:gd name="connsiteY229" fmla="*/ 26315 h 73191"/>
                    <a:gd name="connsiteX230" fmla="*/ 16585 w 47328"/>
                    <a:gd name="connsiteY230" fmla="*/ 23075 h 73191"/>
                    <a:gd name="connsiteX231" fmla="*/ 21122 w 47328"/>
                    <a:gd name="connsiteY231" fmla="*/ 20986 h 73191"/>
                    <a:gd name="connsiteX232" fmla="*/ 22346 w 47328"/>
                    <a:gd name="connsiteY232" fmla="*/ 22066 h 73191"/>
                    <a:gd name="connsiteX233" fmla="*/ 23570 w 47328"/>
                    <a:gd name="connsiteY233" fmla="*/ 20914 h 73191"/>
                    <a:gd name="connsiteX234" fmla="*/ 23570 w 47328"/>
                    <a:gd name="connsiteY234" fmla="*/ 20770 h 73191"/>
                    <a:gd name="connsiteX235" fmla="*/ 23570 w 47328"/>
                    <a:gd name="connsiteY235" fmla="*/ 20770 h 73191"/>
                    <a:gd name="connsiteX236" fmla="*/ 23570 w 47328"/>
                    <a:gd name="connsiteY236" fmla="*/ 20914 h 73191"/>
                    <a:gd name="connsiteX237" fmla="*/ 24795 w 47328"/>
                    <a:gd name="connsiteY237" fmla="*/ 22066 h 73191"/>
                    <a:gd name="connsiteX238" fmla="*/ 26019 w 47328"/>
                    <a:gd name="connsiteY238" fmla="*/ 20986 h 73191"/>
                    <a:gd name="connsiteX239" fmla="*/ 30556 w 47328"/>
                    <a:gd name="connsiteY239" fmla="*/ 23075 h 73191"/>
                    <a:gd name="connsiteX240" fmla="*/ 34084 w 47328"/>
                    <a:gd name="connsiteY240" fmla="*/ 26315 h 73191"/>
                    <a:gd name="connsiteX241" fmla="*/ 34445 w 47328"/>
                    <a:gd name="connsiteY241" fmla="*/ 27971 h 73191"/>
                    <a:gd name="connsiteX242" fmla="*/ 34084 w 47328"/>
                    <a:gd name="connsiteY242" fmla="*/ 28692 h 73191"/>
                    <a:gd name="connsiteX243" fmla="*/ 35093 w 47328"/>
                    <a:gd name="connsiteY243" fmla="*/ 29556 h 73191"/>
                    <a:gd name="connsiteX244" fmla="*/ 36029 w 47328"/>
                    <a:gd name="connsiteY244" fmla="*/ 28908 h 73191"/>
                    <a:gd name="connsiteX245" fmla="*/ 35885 w 47328"/>
                    <a:gd name="connsiteY245" fmla="*/ 31932 h 73191"/>
                    <a:gd name="connsiteX246" fmla="*/ 35957 w 47328"/>
                    <a:gd name="connsiteY246" fmla="*/ 36613 h 73191"/>
                    <a:gd name="connsiteX247" fmla="*/ 35813 w 47328"/>
                    <a:gd name="connsiteY247" fmla="*/ 36613 h 73191"/>
                    <a:gd name="connsiteX248" fmla="*/ 34877 w 47328"/>
                    <a:gd name="connsiteY248" fmla="*/ 37477 h 73191"/>
                    <a:gd name="connsiteX249" fmla="*/ 35813 w 47328"/>
                    <a:gd name="connsiteY249" fmla="*/ 38414 h 73191"/>
                    <a:gd name="connsiteX250" fmla="*/ 36245 w 47328"/>
                    <a:gd name="connsiteY250" fmla="*/ 38269 h 73191"/>
                    <a:gd name="connsiteX251" fmla="*/ 35381 w 47328"/>
                    <a:gd name="connsiteY251" fmla="*/ 41366 h 73191"/>
                    <a:gd name="connsiteX252" fmla="*/ 35237 w 47328"/>
                    <a:gd name="connsiteY252" fmla="*/ 45975 h 73191"/>
                    <a:gd name="connsiteX253" fmla="*/ 35093 w 47328"/>
                    <a:gd name="connsiteY253" fmla="*/ 47991 h 73191"/>
                    <a:gd name="connsiteX254" fmla="*/ 34445 w 47328"/>
                    <a:gd name="connsiteY254" fmla="*/ 48928 h 73191"/>
                    <a:gd name="connsiteX255" fmla="*/ 35525 w 47328"/>
                    <a:gd name="connsiteY255" fmla="*/ 50008 h 73191"/>
                    <a:gd name="connsiteX256" fmla="*/ 36101 w 47328"/>
                    <a:gd name="connsiteY256" fmla="*/ 49792 h 73191"/>
                    <a:gd name="connsiteX257" fmla="*/ 35885 w 47328"/>
                    <a:gd name="connsiteY257" fmla="*/ 52600 h 73191"/>
                    <a:gd name="connsiteX258" fmla="*/ 40350 w 47328"/>
                    <a:gd name="connsiteY258" fmla="*/ 44175 h 73191"/>
                    <a:gd name="connsiteX259" fmla="*/ 40206 w 47328"/>
                    <a:gd name="connsiteY259" fmla="*/ 42086 h 73191"/>
                    <a:gd name="connsiteX260" fmla="*/ 41862 w 47328"/>
                    <a:gd name="connsiteY260" fmla="*/ 39926 h 73191"/>
                    <a:gd name="connsiteX261" fmla="*/ 40422 w 47328"/>
                    <a:gd name="connsiteY261" fmla="*/ 44175 h 73191"/>
                    <a:gd name="connsiteX262" fmla="*/ 43662 w 47328"/>
                    <a:gd name="connsiteY262" fmla="*/ 30636 h 73191"/>
                    <a:gd name="connsiteX263" fmla="*/ 42870 w 47328"/>
                    <a:gd name="connsiteY263" fmla="*/ 30276 h 73191"/>
                    <a:gd name="connsiteX264" fmla="*/ 42510 w 47328"/>
                    <a:gd name="connsiteY264" fmla="*/ 29124 h 73191"/>
                    <a:gd name="connsiteX265" fmla="*/ 41646 w 47328"/>
                    <a:gd name="connsiteY265" fmla="*/ 27467 h 73191"/>
                    <a:gd name="connsiteX266" fmla="*/ 41358 w 47328"/>
                    <a:gd name="connsiteY266" fmla="*/ 26099 h 73191"/>
                    <a:gd name="connsiteX267" fmla="*/ 44455 w 47328"/>
                    <a:gd name="connsiteY267" fmla="*/ 29268 h 73191"/>
                    <a:gd name="connsiteX268" fmla="*/ 43735 w 47328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328" h="73191">
                      <a:moveTo>
                        <a:pt x="46471" y="26099"/>
                      </a:moveTo>
                      <a:cubicBezTo>
                        <a:pt x="46543" y="25451"/>
                        <a:pt x="44887" y="24587"/>
                        <a:pt x="44887" y="24587"/>
                      </a:cubicBezTo>
                      <a:lnTo>
                        <a:pt x="44887" y="24299"/>
                      </a:lnTo>
                      <a:cubicBezTo>
                        <a:pt x="45535" y="23219"/>
                        <a:pt x="44527" y="23219"/>
                        <a:pt x="44527" y="23219"/>
                      </a:cubicBezTo>
                      <a:cubicBezTo>
                        <a:pt x="44743" y="22714"/>
                        <a:pt x="43878" y="22570"/>
                        <a:pt x="43878" y="22570"/>
                      </a:cubicBezTo>
                      <a:cubicBezTo>
                        <a:pt x="44095" y="21562"/>
                        <a:pt x="43374" y="21778"/>
                        <a:pt x="43374" y="21778"/>
                      </a:cubicBezTo>
                      <a:cubicBezTo>
                        <a:pt x="43086" y="19330"/>
                        <a:pt x="41934" y="21130"/>
                        <a:pt x="41934" y="21130"/>
                      </a:cubicBezTo>
                      <a:cubicBezTo>
                        <a:pt x="41862" y="20194"/>
                        <a:pt x="41142" y="21418"/>
                        <a:pt x="41142" y="21418"/>
                      </a:cubicBezTo>
                      <a:cubicBezTo>
                        <a:pt x="40494" y="22498"/>
                        <a:pt x="39414" y="22786"/>
                        <a:pt x="39414" y="22786"/>
                      </a:cubicBezTo>
                      <a:cubicBezTo>
                        <a:pt x="39053" y="20410"/>
                        <a:pt x="37757" y="20338"/>
                        <a:pt x="37469" y="20338"/>
                      </a:cubicBezTo>
                      <a:cubicBezTo>
                        <a:pt x="37613" y="20194"/>
                        <a:pt x="37685" y="19978"/>
                        <a:pt x="37685" y="19834"/>
                      </a:cubicBezTo>
                      <a:cubicBezTo>
                        <a:pt x="37685" y="19330"/>
                        <a:pt x="37253" y="18970"/>
                        <a:pt x="36821" y="18970"/>
                      </a:cubicBezTo>
                      <a:cubicBezTo>
                        <a:pt x="36389" y="18970"/>
                        <a:pt x="36029" y="19330"/>
                        <a:pt x="35957" y="19690"/>
                      </a:cubicBezTo>
                      <a:cubicBezTo>
                        <a:pt x="34229" y="19330"/>
                        <a:pt x="34300" y="18034"/>
                        <a:pt x="34373" y="17601"/>
                      </a:cubicBezTo>
                      <a:cubicBezTo>
                        <a:pt x="34517" y="17674"/>
                        <a:pt x="34733" y="17817"/>
                        <a:pt x="34949" y="17817"/>
                      </a:cubicBezTo>
                      <a:cubicBezTo>
                        <a:pt x="35453" y="17817"/>
                        <a:pt x="35885" y="17457"/>
                        <a:pt x="35885" y="16953"/>
                      </a:cubicBezTo>
                      <a:cubicBezTo>
                        <a:pt x="35885" y="16449"/>
                        <a:pt x="35453" y="16089"/>
                        <a:pt x="34949" y="16089"/>
                      </a:cubicBezTo>
                      <a:cubicBezTo>
                        <a:pt x="34949" y="15657"/>
                        <a:pt x="34949" y="15369"/>
                        <a:pt x="34877" y="15153"/>
                      </a:cubicBezTo>
                      <a:cubicBezTo>
                        <a:pt x="37541" y="16089"/>
                        <a:pt x="36461" y="15081"/>
                        <a:pt x="36461" y="15081"/>
                      </a:cubicBezTo>
                      <a:cubicBezTo>
                        <a:pt x="35813" y="14793"/>
                        <a:pt x="35237" y="13857"/>
                        <a:pt x="35237" y="13857"/>
                      </a:cubicBezTo>
                      <a:cubicBezTo>
                        <a:pt x="35885" y="13713"/>
                        <a:pt x="35957" y="13569"/>
                        <a:pt x="35813" y="13425"/>
                      </a:cubicBezTo>
                      <a:cubicBezTo>
                        <a:pt x="37109" y="13281"/>
                        <a:pt x="37613" y="12921"/>
                        <a:pt x="37613" y="12921"/>
                      </a:cubicBezTo>
                      <a:cubicBezTo>
                        <a:pt x="38837" y="12272"/>
                        <a:pt x="37469" y="12056"/>
                        <a:pt x="37469" y="12056"/>
                      </a:cubicBezTo>
                      <a:cubicBezTo>
                        <a:pt x="36965" y="11912"/>
                        <a:pt x="36533" y="11552"/>
                        <a:pt x="36533" y="11552"/>
                      </a:cubicBezTo>
                      <a:cubicBezTo>
                        <a:pt x="36677" y="11192"/>
                        <a:pt x="35309" y="11336"/>
                        <a:pt x="35309" y="11336"/>
                      </a:cubicBezTo>
                      <a:cubicBezTo>
                        <a:pt x="37253" y="10616"/>
                        <a:pt x="37109" y="9104"/>
                        <a:pt x="37109" y="9104"/>
                      </a:cubicBezTo>
                      <a:cubicBezTo>
                        <a:pt x="36749" y="7879"/>
                        <a:pt x="35741" y="8024"/>
                        <a:pt x="35741" y="8024"/>
                      </a:cubicBezTo>
                      <a:cubicBezTo>
                        <a:pt x="34373" y="7808"/>
                        <a:pt x="35093" y="8888"/>
                        <a:pt x="35093" y="8888"/>
                      </a:cubicBezTo>
                      <a:cubicBezTo>
                        <a:pt x="35309" y="9464"/>
                        <a:pt x="34805" y="9824"/>
                        <a:pt x="34805" y="9824"/>
                      </a:cubicBezTo>
                      <a:cubicBezTo>
                        <a:pt x="32788" y="11552"/>
                        <a:pt x="30844" y="9464"/>
                        <a:pt x="30844" y="9464"/>
                      </a:cubicBezTo>
                      <a:cubicBezTo>
                        <a:pt x="30772" y="9464"/>
                        <a:pt x="30628" y="9464"/>
                        <a:pt x="30556" y="9464"/>
                      </a:cubicBezTo>
                      <a:cubicBezTo>
                        <a:pt x="30556" y="9464"/>
                        <a:pt x="30700" y="9464"/>
                        <a:pt x="30700" y="9464"/>
                      </a:cubicBezTo>
                      <a:cubicBezTo>
                        <a:pt x="31276" y="9464"/>
                        <a:pt x="31708" y="9032"/>
                        <a:pt x="31708" y="8456"/>
                      </a:cubicBezTo>
                      <a:cubicBezTo>
                        <a:pt x="31708" y="7952"/>
                        <a:pt x="31276" y="7520"/>
                        <a:pt x="30700" y="7520"/>
                      </a:cubicBezTo>
                      <a:cubicBezTo>
                        <a:pt x="30124" y="7520"/>
                        <a:pt x="29692" y="7952"/>
                        <a:pt x="29692" y="8456"/>
                      </a:cubicBezTo>
                      <a:lnTo>
                        <a:pt x="29692" y="8456"/>
                      </a:lnTo>
                      <a:cubicBezTo>
                        <a:pt x="29692" y="8456"/>
                        <a:pt x="29404" y="8456"/>
                        <a:pt x="29404" y="8456"/>
                      </a:cubicBezTo>
                      <a:lnTo>
                        <a:pt x="29188" y="7520"/>
                      </a:lnTo>
                      <a:cubicBezTo>
                        <a:pt x="29836" y="7087"/>
                        <a:pt x="30628" y="5575"/>
                        <a:pt x="30628" y="5575"/>
                      </a:cubicBezTo>
                      <a:lnTo>
                        <a:pt x="28323" y="3631"/>
                      </a:lnTo>
                      <a:cubicBezTo>
                        <a:pt x="28971" y="2478"/>
                        <a:pt x="28467" y="1470"/>
                        <a:pt x="28467" y="1470"/>
                      </a:cubicBezTo>
                      <a:lnTo>
                        <a:pt x="25803" y="1470"/>
                      </a:lnTo>
                      <a:cubicBezTo>
                        <a:pt x="25299" y="-114"/>
                        <a:pt x="24002" y="-42"/>
                        <a:pt x="23643" y="30"/>
                      </a:cubicBezTo>
                      <a:cubicBezTo>
                        <a:pt x="23282" y="30"/>
                        <a:pt x="22058" y="-42"/>
                        <a:pt x="21554" y="1470"/>
                      </a:cubicBezTo>
                      <a:lnTo>
                        <a:pt x="18817" y="1470"/>
                      </a:lnTo>
                      <a:cubicBezTo>
                        <a:pt x="18817" y="1470"/>
                        <a:pt x="18313" y="2551"/>
                        <a:pt x="18962" y="3703"/>
                      </a:cubicBezTo>
                      <a:lnTo>
                        <a:pt x="16729" y="5647"/>
                      </a:lnTo>
                      <a:cubicBezTo>
                        <a:pt x="16729" y="5647"/>
                        <a:pt x="17521" y="7160"/>
                        <a:pt x="18169" y="7592"/>
                      </a:cubicBezTo>
                      <a:lnTo>
                        <a:pt x="17953" y="8528"/>
                      </a:lnTo>
                      <a:lnTo>
                        <a:pt x="17665" y="8672"/>
                      </a:lnTo>
                      <a:lnTo>
                        <a:pt x="17665" y="8672"/>
                      </a:lnTo>
                      <a:cubicBezTo>
                        <a:pt x="17665" y="8096"/>
                        <a:pt x="17233" y="7663"/>
                        <a:pt x="16657" y="7663"/>
                      </a:cubicBezTo>
                      <a:cubicBezTo>
                        <a:pt x="16081" y="7663"/>
                        <a:pt x="15649" y="8096"/>
                        <a:pt x="15649" y="8600"/>
                      </a:cubicBezTo>
                      <a:cubicBezTo>
                        <a:pt x="15649" y="9176"/>
                        <a:pt x="16081" y="9608"/>
                        <a:pt x="16657" y="9608"/>
                      </a:cubicBezTo>
                      <a:cubicBezTo>
                        <a:pt x="16657" y="9608"/>
                        <a:pt x="16729" y="9608"/>
                        <a:pt x="16801" y="9608"/>
                      </a:cubicBezTo>
                      <a:cubicBezTo>
                        <a:pt x="16729" y="9608"/>
                        <a:pt x="16585" y="9608"/>
                        <a:pt x="16513" y="9608"/>
                      </a:cubicBezTo>
                      <a:cubicBezTo>
                        <a:pt x="16513" y="9608"/>
                        <a:pt x="14569" y="11624"/>
                        <a:pt x="12552" y="9968"/>
                      </a:cubicBezTo>
                      <a:cubicBezTo>
                        <a:pt x="12552" y="9968"/>
                        <a:pt x="12048" y="9608"/>
                        <a:pt x="12192" y="9032"/>
                      </a:cubicBezTo>
                      <a:cubicBezTo>
                        <a:pt x="12192" y="9032"/>
                        <a:pt x="12840" y="8024"/>
                        <a:pt x="11544" y="8168"/>
                      </a:cubicBezTo>
                      <a:cubicBezTo>
                        <a:pt x="11544" y="8168"/>
                        <a:pt x="10536" y="8024"/>
                        <a:pt x="10176" y="9248"/>
                      </a:cubicBezTo>
                      <a:cubicBezTo>
                        <a:pt x="10176" y="9248"/>
                        <a:pt x="10032" y="10760"/>
                        <a:pt x="11976" y="11480"/>
                      </a:cubicBezTo>
                      <a:cubicBezTo>
                        <a:pt x="11976" y="11480"/>
                        <a:pt x="10680" y="11336"/>
                        <a:pt x="10824" y="11696"/>
                      </a:cubicBezTo>
                      <a:cubicBezTo>
                        <a:pt x="10824" y="11696"/>
                        <a:pt x="10392" y="11984"/>
                        <a:pt x="9888" y="12200"/>
                      </a:cubicBezTo>
                      <a:cubicBezTo>
                        <a:pt x="9888" y="12200"/>
                        <a:pt x="8519" y="12416"/>
                        <a:pt x="9744" y="13065"/>
                      </a:cubicBezTo>
                      <a:cubicBezTo>
                        <a:pt x="9744" y="13065"/>
                        <a:pt x="10320" y="13425"/>
                        <a:pt x="11544" y="13569"/>
                      </a:cubicBezTo>
                      <a:cubicBezTo>
                        <a:pt x="11400" y="13713"/>
                        <a:pt x="11544" y="13857"/>
                        <a:pt x="12120" y="14001"/>
                      </a:cubicBezTo>
                      <a:cubicBezTo>
                        <a:pt x="12120" y="14001"/>
                        <a:pt x="11544" y="14937"/>
                        <a:pt x="10896" y="15225"/>
                      </a:cubicBezTo>
                      <a:cubicBezTo>
                        <a:pt x="10896" y="15225"/>
                        <a:pt x="9816" y="16305"/>
                        <a:pt x="12408" y="15297"/>
                      </a:cubicBezTo>
                      <a:cubicBezTo>
                        <a:pt x="12408" y="15513"/>
                        <a:pt x="12264" y="15801"/>
                        <a:pt x="12336" y="16233"/>
                      </a:cubicBezTo>
                      <a:cubicBezTo>
                        <a:pt x="11832" y="16233"/>
                        <a:pt x="11400" y="16665"/>
                        <a:pt x="11400" y="17097"/>
                      </a:cubicBezTo>
                      <a:cubicBezTo>
                        <a:pt x="11400" y="17601"/>
                        <a:pt x="11832" y="17962"/>
                        <a:pt x="12336" y="17962"/>
                      </a:cubicBezTo>
                      <a:cubicBezTo>
                        <a:pt x="12552" y="17962"/>
                        <a:pt x="12768" y="17817"/>
                        <a:pt x="12984" y="17746"/>
                      </a:cubicBezTo>
                      <a:cubicBezTo>
                        <a:pt x="12984" y="18250"/>
                        <a:pt x="13056" y="19546"/>
                        <a:pt x="11400" y="19834"/>
                      </a:cubicBezTo>
                      <a:cubicBezTo>
                        <a:pt x="11400" y="19402"/>
                        <a:pt x="10968" y="19114"/>
                        <a:pt x="10536" y="19114"/>
                      </a:cubicBezTo>
                      <a:cubicBezTo>
                        <a:pt x="10104" y="19114"/>
                        <a:pt x="9744" y="19474"/>
                        <a:pt x="9744" y="19978"/>
                      </a:cubicBezTo>
                      <a:cubicBezTo>
                        <a:pt x="9744" y="20122"/>
                        <a:pt x="9816" y="20338"/>
                        <a:pt x="9888" y="20482"/>
                      </a:cubicBezTo>
                      <a:cubicBezTo>
                        <a:pt x="9600" y="20482"/>
                        <a:pt x="8303" y="20626"/>
                        <a:pt x="7943" y="22930"/>
                      </a:cubicBezTo>
                      <a:cubicBezTo>
                        <a:pt x="7943" y="22930"/>
                        <a:pt x="6791" y="22643"/>
                        <a:pt x="6143" y="21562"/>
                      </a:cubicBezTo>
                      <a:cubicBezTo>
                        <a:pt x="6143" y="21562"/>
                        <a:pt x="5423" y="20410"/>
                        <a:pt x="5351" y="21274"/>
                      </a:cubicBezTo>
                      <a:cubicBezTo>
                        <a:pt x="5351" y="21274"/>
                        <a:pt x="4127" y="19474"/>
                        <a:pt x="3910" y="21922"/>
                      </a:cubicBezTo>
                      <a:cubicBezTo>
                        <a:pt x="3910" y="21922"/>
                        <a:pt x="3191" y="21706"/>
                        <a:pt x="3407" y="22714"/>
                      </a:cubicBezTo>
                      <a:cubicBezTo>
                        <a:pt x="3407" y="22714"/>
                        <a:pt x="2614" y="22859"/>
                        <a:pt x="2830" y="23363"/>
                      </a:cubicBezTo>
                      <a:cubicBezTo>
                        <a:pt x="2830" y="23363"/>
                        <a:pt x="1822" y="23363"/>
                        <a:pt x="2470" y="24443"/>
                      </a:cubicBezTo>
                      <a:lnTo>
                        <a:pt x="2470" y="24731"/>
                      </a:lnTo>
                      <a:cubicBezTo>
                        <a:pt x="2470" y="24731"/>
                        <a:pt x="814" y="25595"/>
                        <a:pt x="886" y="26243"/>
                      </a:cubicBezTo>
                      <a:cubicBezTo>
                        <a:pt x="886" y="26243"/>
                        <a:pt x="-554" y="28044"/>
                        <a:pt x="238" y="29196"/>
                      </a:cubicBezTo>
                      <a:cubicBezTo>
                        <a:pt x="238" y="29196"/>
                        <a:pt x="-50" y="31572"/>
                        <a:pt x="1174" y="30852"/>
                      </a:cubicBezTo>
                      <a:cubicBezTo>
                        <a:pt x="1174" y="30852"/>
                        <a:pt x="598" y="32724"/>
                        <a:pt x="2542" y="32940"/>
                      </a:cubicBezTo>
                      <a:cubicBezTo>
                        <a:pt x="2542" y="32940"/>
                        <a:pt x="1318" y="34021"/>
                        <a:pt x="3191" y="33949"/>
                      </a:cubicBezTo>
                      <a:cubicBezTo>
                        <a:pt x="3191" y="33949"/>
                        <a:pt x="1174" y="34813"/>
                        <a:pt x="3191" y="35173"/>
                      </a:cubicBezTo>
                      <a:cubicBezTo>
                        <a:pt x="3191" y="35173"/>
                        <a:pt x="5135" y="36397"/>
                        <a:pt x="5279" y="37405"/>
                      </a:cubicBezTo>
                      <a:cubicBezTo>
                        <a:pt x="5279" y="37405"/>
                        <a:pt x="4775" y="37909"/>
                        <a:pt x="4991" y="38486"/>
                      </a:cubicBezTo>
                      <a:cubicBezTo>
                        <a:pt x="4991" y="38486"/>
                        <a:pt x="598" y="42086"/>
                        <a:pt x="5567" y="46119"/>
                      </a:cubicBezTo>
                      <a:cubicBezTo>
                        <a:pt x="5567" y="46119"/>
                        <a:pt x="4775" y="47199"/>
                        <a:pt x="5783" y="47775"/>
                      </a:cubicBezTo>
                      <a:cubicBezTo>
                        <a:pt x="5783" y="47775"/>
                        <a:pt x="5783" y="48207"/>
                        <a:pt x="6575" y="48496"/>
                      </a:cubicBezTo>
                      <a:cubicBezTo>
                        <a:pt x="6719" y="48568"/>
                        <a:pt x="7583" y="51016"/>
                        <a:pt x="6647" y="52528"/>
                      </a:cubicBezTo>
                      <a:cubicBezTo>
                        <a:pt x="6647" y="52528"/>
                        <a:pt x="5063" y="53104"/>
                        <a:pt x="6071" y="54185"/>
                      </a:cubicBezTo>
                      <a:cubicBezTo>
                        <a:pt x="6071" y="54185"/>
                        <a:pt x="5423" y="55697"/>
                        <a:pt x="6287" y="55841"/>
                      </a:cubicBezTo>
                      <a:cubicBezTo>
                        <a:pt x="6287" y="55841"/>
                        <a:pt x="5135" y="56273"/>
                        <a:pt x="5639" y="56921"/>
                      </a:cubicBezTo>
                      <a:cubicBezTo>
                        <a:pt x="5639" y="56921"/>
                        <a:pt x="4703" y="57713"/>
                        <a:pt x="5783" y="58361"/>
                      </a:cubicBezTo>
                      <a:cubicBezTo>
                        <a:pt x="5783" y="58361"/>
                        <a:pt x="5783" y="58794"/>
                        <a:pt x="6359" y="59370"/>
                      </a:cubicBezTo>
                      <a:cubicBezTo>
                        <a:pt x="6503" y="59514"/>
                        <a:pt x="6071" y="60018"/>
                        <a:pt x="6719" y="60090"/>
                      </a:cubicBezTo>
                      <a:cubicBezTo>
                        <a:pt x="6647" y="60234"/>
                        <a:pt x="6503" y="60450"/>
                        <a:pt x="6503" y="60666"/>
                      </a:cubicBezTo>
                      <a:cubicBezTo>
                        <a:pt x="6503" y="61242"/>
                        <a:pt x="7007" y="61674"/>
                        <a:pt x="7583" y="61674"/>
                      </a:cubicBezTo>
                      <a:cubicBezTo>
                        <a:pt x="8160" y="61674"/>
                        <a:pt x="8663" y="61170"/>
                        <a:pt x="8663" y="60666"/>
                      </a:cubicBezTo>
                      <a:cubicBezTo>
                        <a:pt x="8663" y="60666"/>
                        <a:pt x="9456" y="61530"/>
                        <a:pt x="9240" y="62682"/>
                      </a:cubicBezTo>
                      <a:cubicBezTo>
                        <a:pt x="8663" y="62682"/>
                        <a:pt x="8160" y="63114"/>
                        <a:pt x="8160" y="63690"/>
                      </a:cubicBezTo>
                      <a:cubicBezTo>
                        <a:pt x="8160" y="64195"/>
                        <a:pt x="8663" y="64699"/>
                        <a:pt x="9240" y="64699"/>
                      </a:cubicBezTo>
                      <a:cubicBezTo>
                        <a:pt x="9456" y="64699"/>
                        <a:pt x="9672" y="64699"/>
                        <a:pt x="9888" y="64483"/>
                      </a:cubicBezTo>
                      <a:cubicBezTo>
                        <a:pt x="9960" y="64627"/>
                        <a:pt x="11400" y="67219"/>
                        <a:pt x="15073" y="66643"/>
                      </a:cubicBezTo>
                      <a:cubicBezTo>
                        <a:pt x="15073" y="66643"/>
                        <a:pt x="14713" y="67075"/>
                        <a:pt x="15217" y="67075"/>
                      </a:cubicBezTo>
                      <a:cubicBezTo>
                        <a:pt x="15217" y="67075"/>
                        <a:pt x="15145" y="68516"/>
                        <a:pt x="16657" y="67939"/>
                      </a:cubicBezTo>
                      <a:cubicBezTo>
                        <a:pt x="16657" y="67939"/>
                        <a:pt x="17305" y="67723"/>
                        <a:pt x="17809" y="66787"/>
                      </a:cubicBezTo>
                      <a:cubicBezTo>
                        <a:pt x="17809" y="66787"/>
                        <a:pt x="19106" y="66715"/>
                        <a:pt x="19394" y="68443"/>
                      </a:cubicBezTo>
                      <a:cubicBezTo>
                        <a:pt x="19394" y="68443"/>
                        <a:pt x="19538" y="72116"/>
                        <a:pt x="21842" y="72476"/>
                      </a:cubicBezTo>
                      <a:lnTo>
                        <a:pt x="21842" y="72764"/>
                      </a:lnTo>
                      <a:cubicBezTo>
                        <a:pt x="22634" y="73196"/>
                        <a:pt x="23210" y="73268"/>
                        <a:pt x="23570" y="73124"/>
                      </a:cubicBezTo>
                      <a:cubicBezTo>
                        <a:pt x="24002" y="73196"/>
                        <a:pt x="24579" y="73124"/>
                        <a:pt x="25371" y="72764"/>
                      </a:cubicBezTo>
                      <a:lnTo>
                        <a:pt x="25371" y="72476"/>
                      </a:lnTo>
                      <a:cubicBezTo>
                        <a:pt x="27675" y="72044"/>
                        <a:pt x="27819" y="68443"/>
                        <a:pt x="27819" y="68443"/>
                      </a:cubicBezTo>
                      <a:cubicBezTo>
                        <a:pt x="28107" y="66715"/>
                        <a:pt x="29404" y="66787"/>
                        <a:pt x="29404" y="66787"/>
                      </a:cubicBezTo>
                      <a:cubicBezTo>
                        <a:pt x="29908" y="67723"/>
                        <a:pt x="30484" y="67939"/>
                        <a:pt x="30484" y="67939"/>
                      </a:cubicBezTo>
                      <a:cubicBezTo>
                        <a:pt x="32068" y="68516"/>
                        <a:pt x="31996" y="67075"/>
                        <a:pt x="31996" y="67075"/>
                      </a:cubicBezTo>
                      <a:cubicBezTo>
                        <a:pt x="32500" y="67075"/>
                        <a:pt x="32140" y="66643"/>
                        <a:pt x="32140" y="66643"/>
                      </a:cubicBezTo>
                      <a:cubicBezTo>
                        <a:pt x="35741" y="67219"/>
                        <a:pt x="37181" y="64627"/>
                        <a:pt x="37325" y="64483"/>
                      </a:cubicBezTo>
                      <a:cubicBezTo>
                        <a:pt x="37469" y="64627"/>
                        <a:pt x="37685" y="64699"/>
                        <a:pt x="37973" y="64699"/>
                      </a:cubicBezTo>
                      <a:cubicBezTo>
                        <a:pt x="38550" y="64699"/>
                        <a:pt x="39053" y="64267"/>
                        <a:pt x="39053" y="63690"/>
                      </a:cubicBezTo>
                      <a:cubicBezTo>
                        <a:pt x="39053" y="63114"/>
                        <a:pt x="38550" y="62682"/>
                        <a:pt x="37973" y="62682"/>
                      </a:cubicBezTo>
                      <a:cubicBezTo>
                        <a:pt x="37829" y="61530"/>
                        <a:pt x="38550" y="60666"/>
                        <a:pt x="38550" y="60666"/>
                      </a:cubicBezTo>
                      <a:cubicBezTo>
                        <a:pt x="38550" y="61242"/>
                        <a:pt x="39053" y="61674"/>
                        <a:pt x="39630" y="61674"/>
                      </a:cubicBezTo>
                      <a:cubicBezTo>
                        <a:pt x="40206" y="61674"/>
                        <a:pt x="40710" y="61170"/>
                        <a:pt x="40710" y="60666"/>
                      </a:cubicBezTo>
                      <a:cubicBezTo>
                        <a:pt x="40710" y="60450"/>
                        <a:pt x="40710" y="60306"/>
                        <a:pt x="40566" y="60090"/>
                      </a:cubicBezTo>
                      <a:cubicBezTo>
                        <a:pt x="41214" y="60090"/>
                        <a:pt x="40782" y="59514"/>
                        <a:pt x="40926" y="59370"/>
                      </a:cubicBezTo>
                      <a:cubicBezTo>
                        <a:pt x="41502" y="58794"/>
                        <a:pt x="41574" y="58361"/>
                        <a:pt x="41574" y="58361"/>
                      </a:cubicBezTo>
                      <a:cubicBezTo>
                        <a:pt x="42654" y="57713"/>
                        <a:pt x="41718" y="56921"/>
                        <a:pt x="41718" y="56921"/>
                      </a:cubicBezTo>
                      <a:cubicBezTo>
                        <a:pt x="42150" y="56201"/>
                        <a:pt x="41070" y="55841"/>
                        <a:pt x="41070" y="55841"/>
                      </a:cubicBezTo>
                      <a:cubicBezTo>
                        <a:pt x="41934" y="55697"/>
                        <a:pt x="41286" y="54185"/>
                        <a:pt x="41286" y="54185"/>
                      </a:cubicBezTo>
                      <a:cubicBezTo>
                        <a:pt x="42294" y="53104"/>
                        <a:pt x="40710" y="52528"/>
                        <a:pt x="40710" y="52528"/>
                      </a:cubicBezTo>
                      <a:cubicBezTo>
                        <a:pt x="39774" y="51016"/>
                        <a:pt x="40566" y="48568"/>
                        <a:pt x="40782" y="48496"/>
                      </a:cubicBezTo>
                      <a:cubicBezTo>
                        <a:pt x="41574" y="48135"/>
                        <a:pt x="41574" y="47775"/>
                        <a:pt x="41574" y="47775"/>
                      </a:cubicBezTo>
                      <a:cubicBezTo>
                        <a:pt x="42582" y="47199"/>
                        <a:pt x="41790" y="46119"/>
                        <a:pt x="41790" y="46119"/>
                      </a:cubicBezTo>
                      <a:cubicBezTo>
                        <a:pt x="46831" y="42086"/>
                        <a:pt x="42366" y="38486"/>
                        <a:pt x="42366" y="38486"/>
                      </a:cubicBezTo>
                      <a:cubicBezTo>
                        <a:pt x="42654" y="37909"/>
                        <a:pt x="42078" y="37405"/>
                        <a:pt x="42078" y="37405"/>
                      </a:cubicBezTo>
                      <a:cubicBezTo>
                        <a:pt x="42222" y="36397"/>
                        <a:pt x="44167" y="35173"/>
                        <a:pt x="44167" y="35173"/>
                      </a:cubicBezTo>
                      <a:cubicBezTo>
                        <a:pt x="46255" y="34741"/>
                        <a:pt x="44167" y="33949"/>
                        <a:pt x="44167" y="33949"/>
                      </a:cubicBezTo>
                      <a:cubicBezTo>
                        <a:pt x="45967" y="34021"/>
                        <a:pt x="44743" y="32940"/>
                        <a:pt x="44743" y="32940"/>
                      </a:cubicBezTo>
                      <a:cubicBezTo>
                        <a:pt x="46687" y="32797"/>
                        <a:pt x="46111" y="30852"/>
                        <a:pt x="46111" y="30852"/>
                      </a:cubicBezTo>
                      <a:cubicBezTo>
                        <a:pt x="47407" y="31572"/>
                        <a:pt x="47119" y="29196"/>
                        <a:pt x="47119" y="29196"/>
                      </a:cubicBezTo>
                      <a:cubicBezTo>
                        <a:pt x="47839" y="28044"/>
                        <a:pt x="46471" y="26243"/>
                        <a:pt x="46471" y="26243"/>
                      </a:cubicBezTo>
                      <a:close/>
                      <a:moveTo>
                        <a:pt x="4703" y="29052"/>
                      </a:moveTo>
                      <a:cubicBezTo>
                        <a:pt x="3983" y="29268"/>
                        <a:pt x="4271" y="30204"/>
                        <a:pt x="4271" y="30204"/>
                      </a:cubicBezTo>
                      <a:cubicBezTo>
                        <a:pt x="3694" y="30132"/>
                        <a:pt x="3478" y="30564"/>
                        <a:pt x="3478" y="30564"/>
                      </a:cubicBezTo>
                      <a:cubicBezTo>
                        <a:pt x="2398" y="30276"/>
                        <a:pt x="2758" y="29196"/>
                        <a:pt x="2758" y="29196"/>
                      </a:cubicBezTo>
                      <a:cubicBezTo>
                        <a:pt x="3334" y="25955"/>
                        <a:pt x="5783" y="26027"/>
                        <a:pt x="5783" y="26027"/>
                      </a:cubicBezTo>
                      <a:cubicBezTo>
                        <a:pt x="5423" y="26603"/>
                        <a:pt x="5495" y="27395"/>
                        <a:pt x="5495" y="27395"/>
                      </a:cubicBezTo>
                      <a:cubicBezTo>
                        <a:pt x="4415" y="27612"/>
                        <a:pt x="4703" y="29052"/>
                        <a:pt x="4703" y="29052"/>
                      </a:cubicBezTo>
                      <a:close/>
                      <a:moveTo>
                        <a:pt x="6863" y="44175"/>
                      </a:moveTo>
                      <a:cubicBezTo>
                        <a:pt x="4487" y="43455"/>
                        <a:pt x="5423" y="39926"/>
                        <a:pt x="5423" y="39926"/>
                      </a:cubicBezTo>
                      <a:cubicBezTo>
                        <a:pt x="6359" y="40070"/>
                        <a:pt x="7079" y="42086"/>
                        <a:pt x="7079" y="42086"/>
                      </a:cubicBezTo>
                      <a:lnTo>
                        <a:pt x="6863" y="44175"/>
                      </a:lnTo>
                      <a:close/>
                      <a:moveTo>
                        <a:pt x="26667" y="13497"/>
                      </a:moveTo>
                      <a:cubicBezTo>
                        <a:pt x="26667" y="13497"/>
                        <a:pt x="26883" y="13425"/>
                        <a:pt x="27171" y="13425"/>
                      </a:cubicBezTo>
                      <a:cubicBezTo>
                        <a:pt x="27171" y="13497"/>
                        <a:pt x="27171" y="13569"/>
                        <a:pt x="27171" y="13641"/>
                      </a:cubicBezTo>
                      <a:cubicBezTo>
                        <a:pt x="27171" y="14073"/>
                        <a:pt x="27531" y="14433"/>
                        <a:pt x="28035" y="14433"/>
                      </a:cubicBezTo>
                      <a:cubicBezTo>
                        <a:pt x="28539" y="14433"/>
                        <a:pt x="28899" y="14073"/>
                        <a:pt x="28899" y="13641"/>
                      </a:cubicBezTo>
                      <a:cubicBezTo>
                        <a:pt x="28899" y="13641"/>
                        <a:pt x="28899" y="13497"/>
                        <a:pt x="28899" y="13425"/>
                      </a:cubicBezTo>
                      <a:cubicBezTo>
                        <a:pt x="28899" y="13425"/>
                        <a:pt x="30844" y="14145"/>
                        <a:pt x="29836" y="16449"/>
                      </a:cubicBezTo>
                      <a:cubicBezTo>
                        <a:pt x="29836" y="16449"/>
                        <a:pt x="29044" y="17674"/>
                        <a:pt x="27819" y="17962"/>
                      </a:cubicBezTo>
                      <a:cubicBezTo>
                        <a:pt x="27819" y="17962"/>
                        <a:pt x="27963" y="16737"/>
                        <a:pt x="26595" y="16953"/>
                      </a:cubicBezTo>
                      <a:cubicBezTo>
                        <a:pt x="26595" y="16953"/>
                        <a:pt x="26811" y="15153"/>
                        <a:pt x="26163" y="15009"/>
                      </a:cubicBezTo>
                      <a:cubicBezTo>
                        <a:pt x="26163" y="15009"/>
                        <a:pt x="25875" y="14217"/>
                        <a:pt x="26739" y="13497"/>
                      </a:cubicBezTo>
                      <a:close/>
                      <a:moveTo>
                        <a:pt x="18313" y="13425"/>
                      </a:moveTo>
                      <a:lnTo>
                        <a:pt x="18313" y="13641"/>
                      </a:lnTo>
                      <a:cubicBezTo>
                        <a:pt x="18313" y="14073"/>
                        <a:pt x="18674" y="14433"/>
                        <a:pt x="19178" y="14433"/>
                      </a:cubicBezTo>
                      <a:cubicBezTo>
                        <a:pt x="19682" y="14433"/>
                        <a:pt x="20042" y="14073"/>
                        <a:pt x="20042" y="13641"/>
                      </a:cubicBezTo>
                      <a:cubicBezTo>
                        <a:pt x="20042" y="13569"/>
                        <a:pt x="20042" y="13497"/>
                        <a:pt x="20042" y="13425"/>
                      </a:cubicBezTo>
                      <a:cubicBezTo>
                        <a:pt x="20330" y="13425"/>
                        <a:pt x="20546" y="13497"/>
                        <a:pt x="20546" y="13497"/>
                      </a:cubicBezTo>
                      <a:cubicBezTo>
                        <a:pt x="21410" y="14217"/>
                        <a:pt x="21050" y="15009"/>
                        <a:pt x="21050" y="15009"/>
                      </a:cubicBezTo>
                      <a:cubicBezTo>
                        <a:pt x="20474" y="15153"/>
                        <a:pt x="20618" y="16953"/>
                        <a:pt x="20618" y="16953"/>
                      </a:cubicBezTo>
                      <a:cubicBezTo>
                        <a:pt x="19250" y="16737"/>
                        <a:pt x="19322" y="17962"/>
                        <a:pt x="19322" y="17962"/>
                      </a:cubicBezTo>
                      <a:cubicBezTo>
                        <a:pt x="18169" y="17674"/>
                        <a:pt x="17305" y="16449"/>
                        <a:pt x="17305" y="16449"/>
                      </a:cubicBezTo>
                      <a:cubicBezTo>
                        <a:pt x="16369" y="14145"/>
                        <a:pt x="18169" y="13425"/>
                        <a:pt x="18241" y="13425"/>
                      </a:cubicBezTo>
                      <a:close/>
                      <a:moveTo>
                        <a:pt x="11832" y="64267"/>
                      </a:moveTo>
                      <a:lnTo>
                        <a:pt x="11832" y="63042"/>
                      </a:lnTo>
                      <a:cubicBezTo>
                        <a:pt x="11832" y="63042"/>
                        <a:pt x="14065" y="62826"/>
                        <a:pt x="14065" y="62826"/>
                      </a:cubicBezTo>
                      <a:cubicBezTo>
                        <a:pt x="14857" y="63474"/>
                        <a:pt x="15793" y="63258"/>
                        <a:pt x="15793" y="63258"/>
                      </a:cubicBezTo>
                      <a:cubicBezTo>
                        <a:pt x="13632" y="65419"/>
                        <a:pt x="11832" y="64267"/>
                        <a:pt x="11832" y="64267"/>
                      </a:cubicBezTo>
                      <a:close/>
                      <a:moveTo>
                        <a:pt x="20906" y="67147"/>
                      </a:moveTo>
                      <a:cubicBezTo>
                        <a:pt x="20906" y="67147"/>
                        <a:pt x="20546" y="64843"/>
                        <a:pt x="17305" y="64771"/>
                      </a:cubicBezTo>
                      <a:lnTo>
                        <a:pt x="18530" y="63114"/>
                      </a:lnTo>
                      <a:cubicBezTo>
                        <a:pt x="18530" y="63114"/>
                        <a:pt x="22562" y="63403"/>
                        <a:pt x="20906" y="67147"/>
                      </a:cubicBezTo>
                      <a:close/>
                      <a:moveTo>
                        <a:pt x="26235" y="67147"/>
                      </a:moveTo>
                      <a:cubicBezTo>
                        <a:pt x="24579" y="63403"/>
                        <a:pt x="28612" y="63114"/>
                        <a:pt x="28612" y="63114"/>
                      </a:cubicBezTo>
                      <a:lnTo>
                        <a:pt x="29836" y="64771"/>
                      </a:lnTo>
                      <a:cubicBezTo>
                        <a:pt x="26595" y="64771"/>
                        <a:pt x="26235" y="67147"/>
                        <a:pt x="26235" y="67147"/>
                      </a:cubicBezTo>
                      <a:close/>
                      <a:moveTo>
                        <a:pt x="35381" y="64267"/>
                      </a:moveTo>
                      <a:cubicBezTo>
                        <a:pt x="35381" y="64267"/>
                        <a:pt x="33581" y="65419"/>
                        <a:pt x="31420" y="63258"/>
                      </a:cubicBezTo>
                      <a:cubicBezTo>
                        <a:pt x="31420" y="63258"/>
                        <a:pt x="32356" y="63474"/>
                        <a:pt x="33148" y="62826"/>
                      </a:cubicBezTo>
                      <a:cubicBezTo>
                        <a:pt x="33148" y="62826"/>
                        <a:pt x="35165" y="63114"/>
                        <a:pt x="35453" y="63042"/>
                      </a:cubicBezTo>
                      <a:lnTo>
                        <a:pt x="35453" y="64267"/>
                      </a:lnTo>
                      <a:close/>
                      <a:moveTo>
                        <a:pt x="35957" y="52600"/>
                      </a:moveTo>
                      <a:cubicBezTo>
                        <a:pt x="33004" y="55553"/>
                        <a:pt x="33868" y="56561"/>
                        <a:pt x="33868" y="56561"/>
                      </a:cubicBezTo>
                      <a:cubicBezTo>
                        <a:pt x="32860" y="56561"/>
                        <a:pt x="32644" y="57425"/>
                        <a:pt x="32644" y="57425"/>
                      </a:cubicBezTo>
                      <a:cubicBezTo>
                        <a:pt x="32068" y="57137"/>
                        <a:pt x="31420" y="57929"/>
                        <a:pt x="31420" y="57929"/>
                      </a:cubicBezTo>
                      <a:cubicBezTo>
                        <a:pt x="30196" y="58578"/>
                        <a:pt x="28323" y="58218"/>
                        <a:pt x="28323" y="58218"/>
                      </a:cubicBezTo>
                      <a:cubicBezTo>
                        <a:pt x="26523" y="57137"/>
                        <a:pt x="25083" y="57641"/>
                        <a:pt x="24579" y="57857"/>
                      </a:cubicBezTo>
                      <a:lnTo>
                        <a:pt x="23570" y="57857"/>
                      </a:lnTo>
                      <a:cubicBezTo>
                        <a:pt x="23570" y="57857"/>
                        <a:pt x="22634" y="57857"/>
                        <a:pt x="22634" y="57857"/>
                      </a:cubicBezTo>
                      <a:cubicBezTo>
                        <a:pt x="22130" y="57641"/>
                        <a:pt x="20762" y="57137"/>
                        <a:pt x="18890" y="58218"/>
                      </a:cubicBezTo>
                      <a:cubicBezTo>
                        <a:pt x="18890" y="58218"/>
                        <a:pt x="17089" y="58578"/>
                        <a:pt x="15865" y="57929"/>
                      </a:cubicBezTo>
                      <a:cubicBezTo>
                        <a:pt x="15865" y="57929"/>
                        <a:pt x="15217" y="57137"/>
                        <a:pt x="14569" y="57425"/>
                      </a:cubicBezTo>
                      <a:cubicBezTo>
                        <a:pt x="14569" y="57425"/>
                        <a:pt x="14353" y="56561"/>
                        <a:pt x="13345" y="56561"/>
                      </a:cubicBezTo>
                      <a:cubicBezTo>
                        <a:pt x="13345" y="56561"/>
                        <a:pt x="14209" y="55625"/>
                        <a:pt x="11256" y="52600"/>
                      </a:cubicBezTo>
                      <a:cubicBezTo>
                        <a:pt x="11256" y="52600"/>
                        <a:pt x="10104" y="51520"/>
                        <a:pt x="11040" y="49792"/>
                      </a:cubicBezTo>
                      <a:cubicBezTo>
                        <a:pt x="11184" y="49936"/>
                        <a:pt x="11400" y="50008"/>
                        <a:pt x="11616" y="50008"/>
                      </a:cubicBezTo>
                      <a:cubicBezTo>
                        <a:pt x="12192" y="50008"/>
                        <a:pt x="12696" y="49504"/>
                        <a:pt x="12696" y="48928"/>
                      </a:cubicBezTo>
                      <a:cubicBezTo>
                        <a:pt x="12696" y="48568"/>
                        <a:pt x="12408" y="48207"/>
                        <a:pt x="12048" y="47991"/>
                      </a:cubicBezTo>
                      <a:cubicBezTo>
                        <a:pt x="12120" y="47847"/>
                        <a:pt x="12408" y="47127"/>
                        <a:pt x="11904" y="45975"/>
                      </a:cubicBezTo>
                      <a:cubicBezTo>
                        <a:pt x="11904" y="45975"/>
                        <a:pt x="13993" y="44391"/>
                        <a:pt x="11760" y="41366"/>
                      </a:cubicBezTo>
                      <a:cubicBezTo>
                        <a:pt x="11760" y="41366"/>
                        <a:pt x="10248" y="39566"/>
                        <a:pt x="10896" y="38269"/>
                      </a:cubicBezTo>
                      <a:cubicBezTo>
                        <a:pt x="11040" y="38342"/>
                        <a:pt x="11184" y="38414"/>
                        <a:pt x="11328" y="38414"/>
                      </a:cubicBezTo>
                      <a:cubicBezTo>
                        <a:pt x="11832" y="38414"/>
                        <a:pt x="12264" y="38053"/>
                        <a:pt x="12264" y="37477"/>
                      </a:cubicBezTo>
                      <a:cubicBezTo>
                        <a:pt x="12264" y="36973"/>
                        <a:pt x="11832" y="36613"/>
                        <a:pt x="11328" y="36613"/>
                      </a:cubicBezTo>
                      <a:lnTo>
                        <a:pt x="11184" y="36613"/>
                      </a:lnTo>
                      <a:cubicBezTo>
                        <a:pt x="11184" y="36613"/>
                        <a:pt x="12624" y="34093"/>
                        <a:pt x="11256" y="31932"/>
                      </a:cubicBezTo>
                      <a:cubicBezTo>
                        <a:pt x="11256" y="31932"/>
                        <a:pt x="10176" y="30132"/>
                        <a:pt x="11112" y="28908"/>
                      </a:cubicBezTo>
                      <a:cubicBezTo>
                        <a:pt x="11184" y="29268"/>
                        <a:pt x="11616" y="29556"/>
                        <a:pt x="12048" y="29556"/>
                      </a:cubicBezTo>
                      <a:cubicBezTo>
                        <a:pt x="12552" y="29556"/>
                        <a:pt x="12984" y="29124"/>
                        <a:pt x="12984" y="28692"/>
                      </a:cubicBezTo>
                      <a:cubicBezTo>
                        <a:pt x="12984" y="28404"/>
                        <a:pt x="12840" y="28188"/>
                        <a:pt x="12696" y="27971"/>
                      </a:cubicBezTo>
                      <a:cubicBezTo>
                        <a:pt x="12768" y="27755"/>
                        <a:pt x="13129" y="27179"/>
                        <a:pt x="12984" y="26315"/>
                      </a:cubicBezTo>
                      <a:cubicBezTo>
                        <a:pt x="12984" y="26315"/>
                        <a:pt x="14641" y="26459"/>
                        <a:pt x="16585" y="23075"/>
                      </a:cubicBezTo>
                      <a:cubicBezTo>
                        <a:pt x="16585" y="23075"/>
                        <a:pt x="17449" y="20842"/>
                        <a:pt x="21122" y="20986"/>
                      </a:cubicBezTo>
                      <a:cubicBezTo>
                        <a:pt x="21122" y="21634"/>
                        <a:pt x="21698" y="22066"/>
                        <a:pt x="22346" y="22066"/>
                      </a:cubicBezTo>
                      <a:cubicBezTo>
                        <a:pt x="22994" y="22066"/>
                        <a:pt x="23570" y="21562"/>
                        <a:pt x="23570" y="20914"/>
                      </a:cubicBezTo>
                      <a:lnTo>
                        <a:pt x="23570" y="20770"/>
                      </a:lnTo>
                      <a:lnTo>
                        <a:pt x="23570" y="20770"/>
                      </a:lnTo>
                      <a:lnTo>
                        <a:pt x="23570" y="20914"/>
                      </a:lnTo>
                      <a:cubicBezTo>
                        <a:pt x="23570" y="21562"/>
                        <a:pt x="24147" y="22066"/>
                        <a:pt x="24795" y="22066"/>
                      </a:cubicBezTo>
                      <a:cubicBezTo>
                        <a:pt x="25443" y="22066"/>
                        <a:pt x="26019" y="21562"/>
                        <a:pt x="26019" y="20986"/>
                      </a:cubicBezTo>
                      <a:cubicBezTo>
                        <a:pt x="29692" y="20770"/>
                        <a:pt x="30556" y="23075"/>
                        <a:pt x="30556" y="23075"/>
                      </a:cubicBezTo>
                      <a:cubicBezTo>
                        <a:pt x="32428" y="26459"/>
                        <a:pt x="34084" y="26315"/>
                        <a:pt x="34084" y="26315"/>
                      </a:cubicBezTo>
                      <a:cubicBezTo>
                        <a:pt x="34013" y="27107"/>
                        <a:pt x="34300" y="27755"/>
                        <a:pt x="34445" y="27971"/>
                      </a:cubicBezTo>
                      <a:cubicBezTo>
                        <a:pt x="34229" y="28115"/>
                        <a:pt x="34084" y="28331"/>
                        <a:pt x="34084" y="28692"/>
                      </a:cubicBezTo>
                      <a:cubicBezTo>
                        <a:pt x="34084" y="29124"/>
                        <a:pt x="34517" y="29556"/>
                        <a:pt x="35093" y="29556"/>
                      </a:cubicBezTo>
                      <a:cubicBezTo>
                        <a:pt x="35525" y="29556"/>
                        <a:pt x="35885" y="29268"/>
                        <a:pt x="36029" y="28908"/>
                      </a:cubicBezTo>
                      <a:cubicBezTo>
                        <a:pt x="36893" y="30060"/>
                        <a:pt x="35885" y="31932"/>
                        <a:pt x="35885" y="31932"/>
                      </a:cubicBezTo>
                      <a:cubicBezTo>
                        <a:pt x="34517" y="34021"/>
                        <a:pt x="35813" y="36325"/>
                        <a:pt x="35957" y="36613"/>
                      </a:cubicBezTo>
                      <a:lnTo>
                        <a:pt x="35813" y="36613"/>
                      </a:lnTo>
                      <a:cubicBezTo>
                        <a:pt x="35309" y="36613"/>
                        <a:pt x="34877" y="36973"/>
                        <a:pt x="34877" y="37477"/>
                      </a:cubicBezTo>
                      <a:cubicBezTo>
                        <a:pt x="34877" y="37982"/>
                        <a:pt x="35309" y="38414"/>
                        <a:pt x="35813" y="38414"/>
                      </a:cubicBezTo>
                      <a:cubicBezTo>
                        <a:pt x="35957" y="38414"/>
                        <a:pt x="36101" y="38414"/>
                        <a:pt x="36245" y="38269"/>
                      </a:cubicBezTo>
                      <a:cubicBezTo>
                        <a:pt x="36893" y="39566"/>
                        <a:pt x="35381" y="41366"/>
                        <a:pt x="35381" y="41366"/>
                      </a:cubicBezTo>
                      <a:cubicBezTo>
                        <a:pt x="33220" y="44319"/>
                        <a:pt x="35237" y="45975"/>
                        <a:pt x="35237" y="45975"/>
                      </a:cubicBezTo>
                      <a:cubicBezTo>
                        <a:pt x="34805" y="47199"/>
                        <a:pt x="35021" y="47847"/>
                        <a:pt x="35093" y="47991"/>
                      </a:cubicBezTo>
                      <a:cubicBezTo>
                        <a:pt x="34733" y="48207"/>
                        <a:pt x="34445" y="48496"/>
                        <a:pt x="34445" y="48928"/>
                      </a:cubicBezTo>
                      <a:cubicBezTo>
                        <a:pt x="34445" y="49504"/>
                        <a:pt x="34949" y="50008"/>
                        <a:pt x="35525" y="50008"/>
                      </a:cubicBezTo>
                      <a:cubicBezTo>
                        <a:pt x="35741" y="50008"/>
                        <a:pt x="35957" y="49936"/>
                        <a:pt x="36101" y="49792"/>
                      </a:cubicBezTo>
                      <a:cubicBezTo>
                        <a:pt x="36965" y="51520"/>
                        <a:pt x="35885" y="52600"/>
                        <a:pt x="35885" y="52600"/>
                      </a:cubicBezTo>
                      <a:close/>
                      <a:moveTo>
                        <a:pt x="40350" y="44175"/>
                      </a:moveTo>
                      <a:lnTo>
                        <a:pt x="40206" y="42086"/>
                      </a:lnTo>
                      <a:cubicBezTo>
                        <a:pt x="40206" y="42086"/>
                        <a:pt x="40926" y="40070"/>
                        <a:pt x="41862" y="39926"/>
                      </a:cubicBezTo>
                      <a:cubicBezTo>
                        <a:pt x="41862" y="39926"/>
                        <a:pt x="42798" y="43455"/>
                        <a:pt x="40422" y="44175"/>
                      </a:cubicBezTo>
                      <a:close/>
                      <a:moveTo>
                        <a:pt x="43662" y="30636"/>
                      </a:moveTo>
                      <a:cubicBezTo>
                        <a:pt x="43662" y="30636"/>
                        <a:pt x="43518" y="30204"/>
                        <a:pt x="42870" y="30276"/>
                      </a:cubicBezTo>
                      <a:cubicBezTo>
                        <a:pt x="42870" y="30276"/>
                        <a:pt x="43158" y="29268"/>
                        <a:pt x="42510" y="29124"/>
                      </a:cubicBezTo>
                      <a:cubicBezTo>
                        <a:pt x="42510" y="29124"/>
                        <a:pt x="42726" y="27612"/>
                        <a:pt x="41646" y="27467"/>
                      </a:cubicBezTo>
                      <a:cubicBezTo>
                        <a:pt x="41646" y="27467"/>
                        <a:pt x="41646" y="26675"/>
                        <a:pt x="41358" y="26099"/>
                      </a:cubicBezTo>
                      <a:cubicBezTo>
                        <a:pt x="41358" y="26099"/>
                        <a:pt x="43878" y="26027"/>
                        <a:pt x="44455" y="29268"/>
                      </a:cubicBezTo>
                      <a:cubicBezTo>
                        <a:pt x="44455" y="29268"/>
                        <a:pt x="44743" y="30348"/>
                        <a:pt x="43735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2" name="Graphic 6">
                <a:extLst>
                  <a:ext uri="{FF2B5EF4-FFF2-40B4-BE49-F238E27FC236}">
                    <a16:creationId xmlns:a16="http://schemas.microsoft.com/office/drawing/2014/main" id="{986B0F1B-E0AE-0C2A-00FE-54166B0C3F3E}"/>
                  </a:ext>
                </a:extLst>
              </p:cNvPr>
              <p:cNvGrpSpPr/>
              <p:nvPr/>
            </p:nvGrpSpPr>
            <p:grpSpPr>
              <a:xfrm>
                <a:off x="2578690" y="3417663"/>
                <a:ext cx="252669" cy="73263"/>
                <a:chOff x="2578690" y="3417663"/>
                <a:chExt cx="252669" cy="73263"/>
              </a:xfrm>
              <a:noFill/>
            </p:grpSpPr>
            <p:sp>
              <p:nvSpPr>
                <p:cNvPr id="1104" name="Freeform: Shape 1103">
                  <a:extLst>
                    <a:ext uri="{FF2B5EF4-FFF2-40B4-BE49-F238E27FC236}">
                      <a16:creationId xmlns:a16="http://schemas.microsoft.com/office/drawing/2014/main" id="{719235C4-7F1E-879F-B158-977B954EFC7E}"/>
                    </a:ext>
                  </a:extLst>
                </p:cNvPr>
                <p:cNvSpPr/>
                <p:nvPr/>
              </p:nvSpPr>
              <p:spPr>
                <a:xfrm>
                  <a:off x="2578690" y="3417663"/>
                  <a:ext cx="47184" cy="73191"/>
                </a:xfrm>
                <a:custGeom>
                  <a:avLst/>
                  <a:gdLst>
                    <a:gd name="connsiteX0" fmla="*/ 46327 w 47184"/>
                    <a:gd name="connsiteY0" fmla="*/ 26099 h 73191"/>
                    <a:gd name="connsiteX1" fmla="*/ 44743 w 47184"/>
                    <a:gd name="connsiteY1" fmla="*/ 24587 h 73191"/>
                    <a:gd name="connsiteX2" fmla="*/ 44743 w 47184"/>
                    <a:gd name="connsiteY2" fmla="*/ 24299 h 73191"/>
                    <a:gd name="connsiteX3" fmla="*/ 44383 w 47184"/>
                    <a:gd name="connsiteY3" fmla="*/ 23219 h 73191"/>
                    <a:gd name="connsiteX4" fmla="*/ 43806 w 47184"/>
                    <a:gd name="connsiteY4" fmla="*/ 22570 h 73191"/>
                    <a:gd name="connsiteX5" fmla="*/ 43302 w 47184"/>
                    <a:gd name="connsiteY5" fmla="*/ 21778 h 73191"/>
                    <a:gd name="connsiteX6" fmla="*/ 41862 w 47184"/>
                    <a:gd name="connsiteY6" fmla="*/ 21130 h 73191"/>
                    <a:gd name="connsiteX7" fmla="*/ 41070 w 47184"/>
                    <a:gd name="connsiteY7" fmla="*/ 21418 h 73191"/>
                    <a:gd name="connsiteX8" fmla="*/ 39342 w 47184"/>
                    <a:gd name="connsiteY8" fmla="*/ 22786 h 73191"/>
                    <a:gd name="connsiteX9" fmla="*/ 37397 w 47184"/>
                    <a:gd name="connsiteY9" fmla="*/ 20338 h 73191"/>
                    <a:gd name="connsiteX10" fmla="*/ 37613 w 47184"/>
                    <a:gd name="connsiteY10" fmla="*/ 19834 h 73191"/>
                    <a:gd name="connsiteX11" fmla="*/ 36749 w 47184"/>
                    <a:gd name="connsiteY11" fmla="*/ 18970 h 73191"/>
                    <a:gd name="connsiteX12" fmla="*/ 35885 w 47184"/>
                    <a:gd name="connsiteY12" fmla="*/ 19690 h 73191"/>
                    <a:gd name="connsiteX13" fmla="*/ 34301 w 47184"/>
                    <a:gd name="connsiteY13" fmla="*/ 17601 h 73191"/>
                    <a:gd name="connsiteX14" fmla="*/ 34949 w 47184"/>
                    <a:gd name="connsiteY14" fmla="*/ 17817 h 73191"/>
                    <a:gd name="connsiteX15" fmla="*/ 35813 w 47184"/>
                    <a:gd name="connsiteY15" fmla="*/ 16953 h 73191"/>
                    <a:gd name="connsiteX16" fmla="*/ 34949 w 47184"/>
                    <a:gd name="connsiteY16" fmla="*/ 16089 h 73191"/>
                    <a:gd name="connsiteX17" fmla="*/ 34805 w 47184"/>
                    <a:gd name="connsiteY17" fmla="*/ 15153 h 73191"/>
                    <a:gd name="connsiteX18" fmla="*/ 36389 w 47184"/>
                    <a:gd name="connsiteY18" fmla="*/ 15081 h 73191"/>
                    <a:gd name="connsiteX19" fmla="*/ 35165 w 47184"/>
                    <a:gd name="connsiteY19" fmla="*/ 13857 h 73191"/>
                    <a:gd name="connsiteX20" fmla="*/ 35813 w 47184"/>
                    <a:gd name="connsiteY20" fmla="*/ 13425 h 73191"/>
                    <a:gd name="connsiteX21" fmla="*/ 37613 w 47184"/>
                    <a:gd name="connsiteY21" fmla="*/ 12921 h 73191"/>
                    <a:gd name="connsiteX22" fmla="*/ 37469 w 47184"/>
                    <a:gd name="connsiteY22" fmla="*/ 12056 h 73191"/>
                    <a:gd name="connsiteX23" fmla="*/ 36533 w 47184"/>
                    <a:gd name="connsiteY23" fmla="*/ 11552 h 73191"/>
                    <a:gd name="connsiteX24" fmla="*/ 35309 w 47184"/>
                    <a:gd name="connsiteY24" fmla="*/ 11336 h 73191"/>
                    <a:gd name="connsiteX25" fmla="*/ 37109 w 47184"/>
                    <a:gd name="connsiteY25" fmla="*/ 9104 h 73191"/>
                    <a:gd name="connsiteX26" fmla="*/ 35741 w 47184"/>
                    <a:gd name="connsiteY26" fmla="*/ 8024 h 73191"/>
                    <a:gd name="connsiteX27" fmla="*/ 35021 w 47184"/>
                    <a:gd name="connsiteY27" fmla="*/ 8888 h 73191"/>
                    <a:gd name="connsiteX28" fmla="*/ 34661 w 47184"/>
                    <a:gd name="connsiteY28" fmla="*/ 9824 h 73191"/>
                    <a:gd name="connsiteX29" fmla="*/ 30700 w 47184"/>
                    <a:gd name="connsiteY29" fmla="*/ 9464 h 73191"/>
                    <a:gd name="connsiteX30" fmla="*/ 30412 w 47184"/>
                    <a:gd name="connsiteY30" fmla="*/ 9464 h 73191"/>
                    <a:gd name="connsiteX31" fmla="*/ 30556 w 47184"/>
                    <a:gd name="connsiteY31" fmla="*/ 9464 h 73191"/>
                    <a:gd name="connsiteX32" fmla="*/ 31564 w 47184"/>
                    <a:gd name="connsiteY32" fmla="*/ 8456 h 73191"/>
                    <a:gd name="connsiteX33" fmla="*/ 30556 w 47184"/>
                    <a:gd name="connsiteY33" fmla="*/ 7520 h 73191"/>
                    <a:gd name="connsiteX34" fmla="*/ 29548 w 47184"/>
                    <a:gd name="connsiteY34" fmla="*/ 8456 h 73191"/>
                    <a:gd name="connsiteX35" fmla="*/ 29548 w 47184"/>
                    <a:gd name="connsiteY35" fmla="*/ 8456 h 73191"/>
                    <a:gd name="connsiteX36" fmla="*/ 29260 w 47184"/>
                    <a:gd name="connsiteY36" fmla="*/ 8456 h 73191"/>
                    <a:gd name="connsiteX37" fmla="*/ 29044 w 47184"/>
                    <a:gd name="connsiteY37" fmla="*/ 7520 h 73191"/>
                    <a:gd name="connsiteX38" fmla="*/ 30484 w 47184"/>
                    <a:gd name="connsiteY38" fmla="*/ 5575 h 73191"/>
                    <a:gd name="connsiteX39" fmla="*/ 28251 w 47184"/>
                    <a:gd name="connsiteY39" fmla="*/ 3631 h 73191"/>
                    <a:gd name="connsiteX40" fmla="*/ 28395 w 47184"/>
                    <a:gd name="connsiteY40" fmla="*/ 1470 h 73191"/>
                    <a:gd name="connsiteX41" fmla="*/ 25731 w 47184"/>
                    <a:gd name="connsiteY41" fmla="*/ 1470 h 73191"/>
                    <a:gd name="connsiteX42" fmla="*/ 23570 w 47184"/>
                    <a:gd name="connsiteY42" fmla="*/ 30 h 73191"/>
                    <a:gd name="connsiteX43" fmla="*/ 21410 w 47184"/>
                    <a:gd name="connsiteY43" fmla="*/ 1470 h 73191"/>
                    <a:gd name="connsiteX44" fmla="*/ 18674 w 47184"/>
                    <a:gd name="connsiteY44" fmla="*/ 1470 h 73191"/>
                    <a:gd name="connsiteX45" fmla="*/ 18817 w 47184"/>
                    <a:gd name="connsiteY45" fmla="*/ 3703 h 73191"/>
                    <a:gd name="connsiteX46" fmla="*/ 16585 w 47184"/>
                    <a:gd name="connsiteY46" fmla="*/ 5647 h 73191"/>
                    <a:gd name="connsiteX47" fmla="*/ 18025 w 47184"/>
                    <a:gd name="connsiteY47" fmla="*/ 7592 h 73191"/>
                    <a:gd name="connsiteX48" fmla="*/ 17881 w 47184"/>
                    <a:gd name="connsiteY48" fmla="*/ 8528 h 73191"/>
                    <a:gd name="connsiteX49" fmla="*/ 17593 w 47184"/>
                    <a:gd name="connsiteY49" fmla="*/ 8672 h 73191"/>
                    <a:gd name="connsiteX50" fmla="*/ 17593 w 47184"/>
                    <a:gd name="connsiteY50" fmla="*/ 8672 h 73191"/>
                    <a:gd name="connsiteX51" fmla="*/ 16585 w 47184"/>
                    <a:gd name="connsiteY51" fmla="*/ 7663 h 73191"/>
                    <a:gd name="connsiteX52" fmla="*/ 15577 w 47184"/>
                    <a:gd name="connsiteY52" fmla="*/ 8600 h 73191"/>
                    <a:gd name="connsiteX53" fmla="*/ 16585 w 47184"/>
                    <a:gd name="connsiteY53" fmla="*/ 9608 h 73191"/>
                    <a:gd name="connsiteX54" fmla="*/ 16729 w 47184"/>
                    <a:gd name="connsiteY54" fmla="*/ 9608 h 73191"/>
                    <a:gd name="connsiteX55" fmla="*/ 16441 w 47184"/>
                    <a:gd name="connsiteY55" fmla="*/ 9608 h 73191"/>
                    <a:gd name="connsiteX56" fmla="*/ 12480 w 47184"/>
                    <a:gd name="connsiteY56" fmla="*/ 9968 h 73191"/>
                    <a:gd name="connsiteX57" fmla="*/ 12120 w 47184"/>
                    <a:gd name="connsiteY57" fmla="*/ 9032 h 73191"/>
                    <a:gd name="connsiteX58" fmla="*/ 11472 w 47184"/>
                    <a:gd name="connsiteY58" fmla="*/ 8168 h 73191"/>
                    <a:gd name="connsiteX59" fmla="*/ 10104 w 47184"/>
                    <a:gd name="connsiteY59" fmla="*/ 9248 h 73191"/>
                    <a:gd name="connsiteX60" fmla="*/ 11904 w 47184"/>
                    <a:gd name="connsiteY60" fmla="*/ 11480 h 73191"/>
                    <a:gd name="connsiteX61" fmla="*/ 10680 w 47184"/>
                    <a:gd name="connsiteY61" fmla="*/ 11696 h 73191"/>
                    <a:gd name="connsiteX62" fmla="*/ 9744 w 47184"/>
                    <a:gd name="connsiteY62" fmla="*/ 12200 h 73191"/>
                    <a:gd name="connsiteX63" fmla="*/ 9600 w 47184"/>
                    <a:gd name="connsiteY63" fmla="*/ 13065 h 73191"/>
                    <a:gd name="connsiteX64" fmla="*/ 11400 w 47184"/>
                    <a:gd name="connsiteY64" fmla="*/ 13569 h 73191"/>
                    <a:gd name="connsiteX65" fmla="*/ 11976 w 47184"/>
                    <a:gd name="connsiteY65" fmla="*/ 14001 h 73191"/>
                    <a:gd name="connsiteX66" fmla="*/ 10824 w 47184"/>
                    <a:gd name="connsiteY66" fmla="*/ 15225 h 73191"/>
                    <a:gd name="connsiteX67" fmla="*/ 12408 w 47184"/>
                    <a:gd name="connsiteY67" fmla="*/ 15297 h 73191"/>
                    <a:gd name="connsiteX68" fmla="*/ 12336 w 47184"/>
                    <a:gd name="connsiteY68" fmla="*/ 16233 h 73191"/>
                    <a:gd name="connsiteX69" fmla="*/ 11400 w 47184"/>
                    <a:gd name="connsiteY69" fmla="*/ 17097 h 73191"/>
                    <a:gd name="connsiteX70" fmla="*/ 12336 w 47184"/>
                    <a:gd name="connsiteY70" fmla="*/ 17962 h 73191"/>
                    <a:gd name="connsiteX71" fmla="*/ 12912 w 47184"/>
                    <a:gd name="connsiteY71" fmla="*/ 17746 h 73191"/>
                    <a:gd name="connsiteX72" fmla="*/ 11328 w 47184"/>
                    <a:gd name="connsiteY72" fmla="*/ 19834 h 73191"/>
                    <a:gd name="connsiteX73" fmla="*/ 10536 w 47184"/>
                    <a:gd name="connsiteY73" fmla="*/ 19114 h 73191"/>
                    <a:gd name="connsiteX74" fmla="*/ 9672 w 47184"/>
                    <a:gd name="connsiteY74" fmla="*/ 19978 h 73191"/>
                    <a:gd name="connsiteX75" fmla="*/ 9888 w 47184"/>
                    <a:gd name="connsiteY75" fmla="*/ 20482 h 73191"/>
                    <a:gd name="connsiteX76" fmla="*/ 7943 w 47184"/>
                    <a:gd name="connsiteY76" fmla="*/ 22930 h 73191"/>
                    <a:gd name="connsiteX77" fmla="*/ 6143 w 47184"/>
                    <a:gd name="connsiteY77" fmla="*/ 21562 h 73191"/>
                    <a:gd name="connsiteX78" fmla="*/ 5351 w 47184"/>
                    <a:gd name="connsiteY78" fmla="*/ 21274 h 73191"/>
                    <a:gd name="connsiteX79" fmla="*/ 3911 w 47184"/>
                    <a:gd name="connsiteY79" fmla="*/ 21922 h 73191"/>
                    <a:gd name="connsiteX80" fmla="*/ 3407 w 47184"/>
                    <a:gd name="connsiteY80" fmla="*/ 22714 h 73191"/>
                    <a:gd name="connsiteX81" fmla="*/ 2830 w 47184"/>
                    <a:gd name="connsiteY81" fmla="*/ 23363 h 73191"/>
                    <a:gd name="connsiteX82" fmla="*/ 2470 w 47184"/>
                    <a:gd name="connsiteY82" fmla="*/ 24443 h 73191"/>
                    <a:gd name="connsiteX83" fmla="*/ 2470 w 47184"/>
                    <a:gd name="connsiteY83" fmla="*/ 24731 h 73191"/>
                    <a:gd name="connsiteX84" fmla="*/ 886 w 47184"/>
                    <a:gd name="connsiteY84" fmla="*/ 26243 h 73191"/>
                    <a:gd name="connsiteX85" fmla="*/ 238 w 47184"/>
                    <a:gd name="connsiteY85" fmla="*/ 29196 h 73191"/>
                    <a:gd name="connsiteX86" fmla="*/ 1174 w 47184"/>
                    <a:gd name="connsiteY86" fmla="*/ 30852 h 73191"/>
                    <a:gd name="connsiteX87" fmla="*/ 2542 w 47184"/>
                    <a:gd name="connsiteY87" fmla="*/ 32940 h 73191"/>
                    <a:gd name="connsiteX88" fmla="*/ 3118 w 47184"/>
                    <a:gd name="connsiteY88" fmla="*/ 33949 h 73191"/>
                    <a:gd name="connsiteX89" fmla="*/ 3118 w 47184"/>
                    <a:gd name="connsiteY89" fmla="*/ 35173 h 73191"/>
                    <a:gd name="connsiteX90" fmla="*/ 5207 w 47184"/>
                    <a:gd name="connsiteY90" fmla="*/ 37405 h 73191"/>
                    <a:gd name="connsiteX91" fmla="*/ 4919 w 47184"/>
                    <a:gd name="connsiteY91" fmla="*/ 38486 h 73191"/>
                    <a:gd name="connsiteX92" fmla="*/ 5567 w 47184"/>
                    <a:gd name="connsiteY92" fmla="*/ 46119 h 73191"/>
                    <a:gd name="connsiteX93" fmla="*/ 5783 w 47184"/>
                    <a:gd name="connsiteY93" fmla="*/ 47775 h 73191"/>
                    <a:gd name="connsiteX94" fmla="*/ 6575 w 47184"/>
                    <a:gd name="connsiteY94" fmla="*/ 48496 h 73191"/>
                    <a:gd name="connsiteX95" fmla="*/ 6719 w 47184"/>
                    <a:gd name="connsiteY95" fmla="*/ 52528 h 73191"/>
                    <a:gd name="connsiteX96" fmla="*/ 6071 w 47184"/>
                    <a:gd name="connsiteY96" fmla="*/ 54185 h 73191"/>
                    <a:gd name="connsiteX97" fmla="*/ 6287 w 47184"/>
                    <a:gd name="connsiteY97" fmla="*/ 55841 h 73191"/>
                    <a:gd name="connsiteX98" fmla="*/ 5639 w 47184"/>
                    <a:gd name="connsiteY98" fmla="*/ 56921 h 73191"/>
                    <a:gd name="connsiteX99" fmla="*/ 5783 w 47184"/>
                    <a:gd name="connsiteY99" fmla="*/ 58361 h 73191"/>
                    <a:gd name="connsiteX100" fmla="*/ 6359 w 47184"/>
                    <a:gd name="connsiteY100" fmla="*/ 59370 h 73191"/>
                    <a:gd name="connsiteX101" fmla="*/ 6719 w 47184"/>
                    <a:gd name="connsiteY101" fmla="*/ 60090 h 73191"/>
                    <a:gd name="connsiteX102" fmla="*/ 6575 w 47184"/>
                    <a:gd name="connsiteY102" fmla="*/ 60666 h 73191"/>
                    <a:gd name="connsiteX103" fmla="*/ 7655 w 47184"/>
                    <a:gd name="connsiteY103" fmla="*/ 61674 h 73191"/>
                    <a:gd name="connsiteX104" fmla="*/ 8736 w 47184"/>
                    <a:gd name="connsiteY104" fmla="*/ 60666 h 73191"/>
                    <a:gd name="connsiteX105" fmla="*/ 9312 w 47184"/>
                    <a:gd name="connsiteY105" fmla="*/ 62682 h 73191"/>
                    <a:gd name="connsiteX106" fmla="*/ 8231 w 47184"/>
                    <a:gd name="connsiteY106" fmla="*/ 63690 h 73191"/>
                    <a:gd name="connsiteX107" fmla="*/ 9312 w 47184"/>
                    <a:gd name="connsiteY107" fmla="*/ 64699 h 73191"/>
                    <a:gd name="connsiteX108" fmla="*/ 9888 w 47184"/>
                    <a:gd name="connsiteY108" fmla="*/ 64483 h 73191"/>
                    <a:gd name="connsiteX109" fmla="*/ 15073 w 47184"/>
                    <a:gd name="connsiteY109" fmla="*/ 66643 h 73191"/>
                    <a:gd name="connsiteX110" fmla="*/ 15217 w 47184"/>
                    <a:gd name="connsiteY110" fmla="*/ 67075 h 73191"/>
                    <a:gd name="connsiteX111" fmla="*/ 16657 w 47184"/>
                    <a:gd name="connsiteY111" fmla="*/ 67939 h 73191"/>
                    <a:gd name="connsiteX112" fmla="*/ 17737 w 47184"/>
                    <a:gd name="connsiteY112" fmla="*/ 66787 h 73191"/>
                    <a:gd name="connsiteX113" fmla="*/ 19322 w 47184"/>
                    <a:gd name="connsiteY113" fmla="*/ 68443 h 73191"/>
                    <a:gd name="connsiteX114" fmla="*/ 21770 w 47184"/>
                    <a:gd name="connsiteY114" fmla="*/ 72476 h 73191"/>
                    <a:gd name="connsiteX115" fmla="*/ 21770 w 47184"/>
                    <a:gd name="connsiteY115" fmla="*/ 72764 h 73191"/>
                    <a:gd name="connsiteX116" fmla="*/ 23570 w 47184"/>
                    <a:gd name="connsiteY116" fmla="*/ 73124 h 73191"/>
                    <a:gd name="connsiteX117" fmla="*/ 25299 w 47184"/>
                    <a:gd name="connsiteY117" fmla="*/ 72764 h 73191"/>
                    <a:gd name="connsiteX118" fmla="*/ 25299 w 47184"/>
                    <a:gd name="connsiteY118" fmla="*/ 72476 h 73191"/>
                    <a:gd name="connsiteX119" fmla="*/ 27747 w 47184"/>
                    <a:gd name="connsiteY119" fmla="*/ 68443 h 73191"/>
                    <a:gd name="connsiteX120" fmla="*/ 29332 w 47184"/>
                    <a:gd name="connsiteY120" fmla="*/ 66787 h 73191"/>
                    <a:gd name="connsiteX121" fmla="*/ 30412 w 47184"/>
                    <a:gd name="connsiteY121" fmla="*/ 67939 h 73191"/>
                    <a:gd name="connsiteX122" fmla="*/ 31852 w 47184"/>
                    <a:gd name="connsiteY122" fmla="*/ 67075 h 73191"/>
                    <a:gd name="connsiteX123" fmla="*/ 31996 w 47184"/>
                    <a:gd name="connsiteY123" fmla="*/ 66643 h 73191"/>
                    <a:gd name="connsiteX124" fmla="*/ 37181 w 47184"/>
                    <a:gd name="connsiteY124" fmla="*/ 64483 h 73191"/>
                    <a:gd name="connsiteX125" fmla="*/ 37829 w 47184"/>
                    <a:gd name="connsiteY125" fmla="*/ 64699 h 73191"/>
                    <a:gd name="connsiteX126" fmla="*/ 38909 w 47184"/>
                    <a:gd name="connsiteY126" fmla="*/ 63690 h 73191"/>
                    <a:gd name="connsiteX127" fmla="*/ 37829 w 47184"/>
                    <a:gd name="connsiteY127" fmla="*/ 62682 h 73191"/>
                    <a:gd name="connsiteX128" fmla="*/ 38405 w 47184"/>
                    <a:gd name="connsiteY128" fmla="*/ 60666 h 73191"/>
                    <a:gd name="connsiteX129" fmla="*/ 39486 w 47184"/>
                    <a:gd name="connsiteY129" fmla="*/ 61674 h 73191"/>
                    <a:gd name="connsiteX130" fmla="*/ 40566 w 47184"/>
                    <a:gd name="connsiteY130" fmla="*/ 60666 h 73191"/>
                    <a:gd name="connsiteX131" fmla="*/ 40422 w 47184"/>
                    <a:gd name="connsiteY131" fmla="*/ 60090 h 73191"/>
                    <a:gd name="connsiteX132" fmla="*/ 40782 w 47184"/>
                    <a:gd name="connsiteY132" fmla="*/ 59370 h 73191"/>
                    <a:gd name="connsiteX133" fmla="*/ 41358 w 47184"/>
                    <a:gd name="connsiteY133" fmla="*/ 58361 h 73191"/>
                    <a:gd name="connsiteX134" fmla="*/ 41502 w 47184"/>
                    <a:gd name="connsiteY134" fmla="*/ 56921 h 73191"/>
                    <a:gd name="connsiteX135" fmla="*/ 40854 w 47184"/>
                    <a:gd name="connsiteY135" fmla="*/ 55841 h 73191"/>
                    <a:gd name="connsiteX136" fmla="*/ 41070 w 47184"/>
                    <a:gd name="connsiteY136" fmla="*/ 54185 h 73191"/>
                    <a:gd name="connsiteX137" fmla="*/ 40494 w 47184"/>
                    <a:gd name="connsiteY137" fmla="*/ 52528 h 73191"/>
                    <a:gd name="connsiteX138" fmla="*/ 40638 w 47184"/>
                    <a:gd name="connsiteY138" fmla="*/ 48496 h 73191"/>
                    <a:gd name="connsiteX139" fmla="*/ 41358 w 47184"/>
                    <a:gd name="connsiteY139" fmla="*/ 47775 h 73191"/>
                    <a:gd name="connsiteX140" fmla="*/ 41574 w 47184"/>
                    <a:gd name="connsiteY140" fmla="*/ 46119 h 73191"/>
                    <a:gd name="connsiteX141" fmla="*/ 42222 w 47184"/>
                    <a:gd name="connsiteY141" fmla="*/ 38486 h 73191"/>
                    <a:gd name="connsiteX142" fmla="*/ 41934 w 47184"/>
                    <a:gd name="connsiteY142" fmla="*/ 37405 h 73191"/>
                    <a:gd name="connsiteX143" fmla="*/ 44022 w 47184"/>
                    <a:gd name="connsiteY143" fmla="*/ 35173 h 73191"/>
                    <a:gd name="connsiteX144" fmla="*/ 44022 w 47184"/>
                    <a:gd name="connsiteY144" fmla="*/ 33949 h 73191"/>
                    <a:gd name="connsiteX145" fmla="*/ 44599 w 47184"/>
                    <a:gd name="connsiteY145" fmla="*/ 32940 h 73191"/>
                    <a:gd name="connsiteX146" fmla="*/ 46039 w 47184"/>
                    <a:gd name="connsiteY146" fmla="*/ 30852 h 73191"/>
                    <a:gd name="connsiteX147" fmla="*/ 46975 w 47184"/>
                    <a:gd name="connsiteY147" fmla="*/ 29196 h 73191"/>
                    <a:gd name="connsiteX148" fmla="*/ 46327 w 47184"/>
                    <a:gd name="connsiteY148" fmla="*/ 26243 h 73191"/>
                    <a:gd name="connsiteX149" fmla="*/ 4631 w 47184"/>
                    <a:gd name="connsiteY149" fmla="*/ 29052 h 73191"/>
                    <a:gd name="connsiteX150" fmla="*/ 4271 w 47184"/>
                    <a:gd name="connsiteY150" fmla="*/ 30204 h 73191"/>
                    <a:gd name="connsiteX151" fmla="*/ 3479 w 47184"/>
                    <a:gd name="connsiteY151" fmla="*/ 30564 h 73191"/>
                    <a:gd name="connsiteX152" fmla="*/ 2758 w 47184"/>
                    <a:gd name="connsiteY152" fmla="*/ 29196 h 73191"/>
                    <a:gd name="connsiteX153" fmla="*/ 5783 w 47184"/>
                    <a:gd name="connsiteY153" fmla="*/ 26027 h 73191"/>
                    <a:gd name="connsiteX154" fmla="*/ 5495 w 47184"/>
                    <a:gd name="connsiteY154" fmla="*/ 27395 h 73191"/>
                    <a:gd name="connsiteX155" fmla="*/ 4631 w 47184"/>
                    <a:gd name="connsiteY155" fmla="*/ 29052 h 73191"/>
                    <a:gd name="connsiteX156" fmla="*/ 6791 w 47184"/>
                    <a:gd name="connsiteY156" fmla="*/ 44175 h 73191"/>
                    <a:gd name="connsiteX157" fmla="*/ 5351 w 47184"/>
                    <a:gd name="connsiteY157" fmla="*/ 39926 h 73191"/>
                    <a:gd name="connsiteX158" fmla="*/ 7007 w 47184"/>
                    <a:gd name="connsiteY158" fmla="*/ 42086 h 73191"/>
                    <a:gd name="connsiteX159" fmla="*/ 6791 w 47184"/>
                    <a:gd name="connsiteY159" fmla="*/ 44175 h 73191"/>
                    <a:gd name="connsiteX160" fmla="*/ 26595 w 47184"/>
                    <a:gd name="connsiteY160" fmla="*/ 13497 h 73191"/>
                    <a:gd name="connsiteX161" fmla="*/ 27099 w 47184"/>
                    <a:gd name="connsiteY161" fmla="*/ 13425 h 73191"/>
                    <a:gd name="connsiteX162" fmla="*/ 27099 w 47184"/>
                    <a:gd name="connsiteY162" fmla="*/ 13641 h 73191"/>
                    <a:gd name="connsiteX163" fmla="*/ 27963 w 47184"/>
                    <a:gd name="connsiteY163" fmla="*/ 14433 h 73191"/>
                    <a:gd name="connsiteX164" fmla="*/ 28828 w 47184"/>
                    <a:gd name="connsiteY164" fmla="*/ 13641 h 73191"/>
                    <a:gd name="connsiteX165" fmla="*/ 28828 w 47184"/>
                    <a:gd name="connsiteY165" fmla="*/ 13425 h 73191"/>
                    <a:gd name="connsiteX166" fmla="*/ 29764 w 47184"/>
                    <a:gd name="connsiteY166" fmla="*/ 16449 h 73191"/>
                    <a:gd name="connsiteX167" fmla="*/ 27747 w 47184"/>
                    <a:gd name="connsiteY167" fmla="*/ 17962 h 73191"/>
                    <a:gd name="connsiteX168" fmla="*/ 26451 w 47184"/>
                    <a:gd name="connsiteY168" fmla="*/ 16953 h 73191"/>
                    <a:gd name="connsiteX169" fmla="*/ 26019 w 47184"/>
                    <a:gd name="connsiteY169" fmla="*/ 15009 h 73191"/>
                    <a:gd name="connsiteX170" fmla="*/ 26595 w 47184"/>
                    <a:gd name="connsiteY170" fmla="*/ 13497 h 73191"/>
                    <a:gd name="connsiteX171" fmla="*/ 18241 w 47184"/>
                    <a:gd name="connsiteY171" fmla="*/ 13425 h 73191"/>
                    <a:gd name="connsiteX172" fmla="*/ 18241 w 47184"/>
                    <a:gd name="connsiteY172" fmla="*/ 13641 h 73191"/>
                    <a:gd name="connsiteX173" fmla="*/ 19106 w 47184"/>
                    <a:gd name="connsiteY173" fmla="*/ 14433 h 73191"/>
                    <a:gd name="connsiteX174" fmla="*/ 19970 w 47184"/>
                    <a:gd name="connsiteY174" fmla="*/ 13641 h 73191"/>
                    <a:gd name="connsiteX175" fmla="*/ 19970 w 47184"/>
                    <a:gd name="connsiteY175" fmla="*/ 13425 h 73191"/>
                    <a:gd name="connsiteX176" fmla="*/ 20474 w 47184"/>
                    <a:gd name="connsiteY176" fmla="*/ 13497 h 73191"/>
                    <a:gd name="connsiteX177" fmla="*/ 21050 w 47184"/>
                    <a:gd name="connsiteY177" fmla="*/ 15009 h 73191"/>
                    <a:gd name="connsiteX178" fmla="*/ 20618 w 47184"/>
                    <a:gd name="connsiteY178" fmla="*/ 16953 h 73191"/>
                    <a:gd name="connsiteX179" fmla="*/ 19322 w 47184"/>
                    <a:gd name="connsiteY179" fmla="*/ 17962 h 73191"/>
                    <a:gd name="connsiteX180" fmla="*/ 17305 w 47184"/>
                    <a:gd name="connsiteY180" fmla="*/ 16449 h 73191"/>
                    <a:gd name="connsiteX181" fmla="*/ 18241 w 47184"/>
                    <a:gd name="connsiteY181" fmla="*/ 13425 h 73191"/>
                    <a:gd name="connsiteX182" fmla="*/ 11760 w 47184"/>
                    <a:gd name="connsiteY182" fmla="*/ 64267 h 73191"/>
                    <a:gd name="connsiteX183" fmla="*/ 11760 w 47184"/>
                    <a:gd name="connsiteY183" fmla="*/ 63042 h 73191"/>
                    <a:gd name="connsiteX184" fmla="*/ 14065 w 47184"/>
                    <a:gd name="connsiteY184" fmla="*/ 62826 h 73191"/>
                    <a:gd name="connsiteX185" fmla="*/ 15793 w 47184"/>
                    <a:gd name="connsiteY185" fmla="*/ 63258 h 73191"/>
                    <a:gd name="connsiteX186" fmla="*/ 11760 w 47184"/>
                    <a:gd name="connsiteY186" fmla="*/ 64267 h 73191"/>
                    <a:gd name="connsiteX187" fmla="*/ 20834 w 47184"/>
                    <a:gd name="connsiteY187" fmla="*/ 67147 h 73191"/>
                    <a:gd name="connsiteX188" fmla="*/ 17305 w 47184"/>
                    <a:gd name="connsiteY188" fmla="*/ 64771 h 73191"/>
                    <a:gd name="connsiteX189" fmla="*/ 18530 w 47184"/>
                    <a:gd name="connsiteY189" fmla="*/ 63114 h 73191"/>
                    <a:gd name="connsiteX190" fmla="*/ 20906 w 47184"/>
                    <a:gd name="connsiteY190" fmla="*/ 67147 h 73191"/>
                    <a:gd name="connsiteX191" fmla="*/ 26163 w 47184"/>
                    <a:gd name="connsiteY191" fmla="*/ 67147 h 73191"/>
                    <a:gd name="connsiteX192" fmla="*/ 28539 w 47184"/>
                    <a:gd name="connsiteY192" fmla="*/ 63114 h 73191"/>
                    <a:gd name="connsiteX193" fmla="*/ 29764 w 47184"/>
                    <a:gd name="connsiteY193" fmla="*/ 64771 h 73191"/>
                    <a:gd name="connsiteX194" fmla="*/ 26163 w 47184"/>
                    <a:gd name="connsiteY194" fmla="*/ 67147 h 73191"/>
                    <a:gd name="connsiteX195" fmla="*/ 35237 w 47184"/>
                    <a:gd name="connsiteY195" fmla="*/ 64267 h 73191"/>
                    <a:gd name="connsiteX196" fmla="*/ 31276 w 47184"/>
                    <a:gd name="connsiteY196" fmla="*/ 63258 h 73191"/>
                    <a:gd name="connsiteX197" fmla="*/ 33004 w 47184"/>
                    <a:gd name="connsiteY197" fmla="*/ 62826 h 73191"/>
                    <a:gd name="connsiteX198" fmla="*/ 35381 w 47184"/>
                    <a:gd name="connsiteY198" fmla="*/ 63042 h 73191"/>
                    <a:gd name="connsiteX199" fmla="*/ 35237 w 47184"/>
                    <a:gd name="connsiteY199" fmla="*/ 64267 h 73191"/>
                    <a:gd name="connsiteX200" fmla="*/ 35885 w 47184"/>
                    <a:gd name="connsiteY200" fmla="*/ 52600 h 73191"/>
                    <a:gd name="connsiteX201" fmla="*/ 33797 w 47184"/>
                    <a:gd name="connsiteY201" fmla="*/ 56561 h 73191"/>
                    <a:gd name="connsiteX202" fmla="*/ 32572 w 47184"/>
                    <a:gd name="connsiteY202" fmla="*/ 57425 h 73191"/>
                    <a:gd name="connsiteX203" fmla="*/ 31348 w 47184"/>
                    <a:gd name="connsiteY203" fmla="*/ 57929 h 73191"/>
                    <a:gd name="connsiteX204" fmla="*/ 28251 w 47184"/>
                    <a:gd name="connsiteY204" fmla="*/ 58218 h 73191"/>
                    <a:gd name="connsiteX205" fmla="*/ 24507 w 47184"/>
                    <a:gd name="connsiteY205" fmla="*/ 57857 h 73191"/>
                    <a:gd name="connsiteX206" fmla="*/ 23570 w 47184"/>
                    <a:gd name="connsiteY206" fmla="*/ 57857 h 73191"/>
                    <a:gd name="connsiteX207" fmla="*/ 22634 w 47184"/>
                    <a:gd name="connsiteY207" fmla="*/ 57857 h 73191"/>
                    <a:gd name="connsiteX208" fmla="*/ 18890 w 47184"/>
                    <a:gd name="connsiteY208" fmla="*/ 58218 h 73191"/>
                    <a:gd name="connsiteX209" fmla="*/ 15865 w 47184"/>
                    <a:gd name="connsiteY209" fmla="*/ 57929 h 73191"/>
                    <a:gd name="connsiteX210" fmla="*/ 14641 w 47184"/>
                    <a:gd name="connsiteY210" fmla="*/ 57425 h 73191"/>
                    <a:gd name="connsiteX211" fmla="*/ 13416 w 47184"/>
                    <a:gd name="connsiteY211" fmla="*/ 56561 h 73191"/>
                    <a:gd name="connsiteX212" fmla="*/ 11328 w 47184"/>
                    <a:gd name="connsiteY212" fmla="*/ 52600 h 73191"/>
                    <a:gd name="connsiteX213" fmla="*/ 11112 w 47184"/>
                    <a:gd name="connsiteY213" fmla="*/ 49792 h 73191"/>
                    <a:gd name="connsiteX214" fmla="*/ 11688 w 47184"/>
                    <a:gd name="connsiteY214" fmla="*/ 50008 h 73191"/>
                    <a:gd name="connsiteX215" fmla="*/ 12768 w 47184"/>
                    <a:gd name="connsiteY215" fmla="*/ 48928 h 73191"/>
                    <a:gd name="connsiteX216" fmla="*/ 12120 w 47184"/>
                    <a:gd name="connsiteY216" fmla="*/ 47991 h 73191"/>
                    <a:gd name="connsiteX217" fmla="*/ 11976 w 47184"/>
                    <a:gd name="connsiteY217" fmla="*/ 45975 h 73191"/>
                    <a:gd name="connsiteX218" fmla="*/ 11832 w 47184"/>
                    <a:gd name="connsiteY218" fmla="*/ 41366 h 73191"/>
                    <a:gd name="connsiteX219" fmla="*/ 10896 w 47184"/>
                    <a:gd name="connsiteY219" fmla="*/ 38269 h 73191"/>
                    <a:gd name="connsiteX220" fmla="*/ 11328 w 47184"/>
                    <a:gd name="connsiteY220" fmla="*/ 38414 h 73191"/>
                    <a:gd name="connsiteX221" fmla="*/ 12264 w 47184"/>
                    <a:gd name="connsiteY221" fmla="*/ 37477 h 73191"/>
                    <a:gd name="connsiteX222" fmla="*/ 11328 w 47184"/>
                    <a:gd name="connsiteY222" fmla="*/ 36613 h 73191"/>
                    <a:gd name="connsiteX223" fmla="*/ 11184 w 47184"/>
                    <a:gd name="connsiteY223" fmla="*/ 36613 h 73191"/>
                    <a:gd name="connsiteX224" fmla="*/ 11256 w 47184"/>
                    <a:gd name="connsiteY224" fmla="*/ 31932 h 73191"/>
                    <a:gd name="connsiteX225" fmla="*/ 11112 w 47184"/>
                    <a:gd name="connsiteY225" fmla="*/ 28908 h 73191"/>
                    <a:gd name="connsiteX226" fmla="*/ 12048 w 47184"/>
                    <a:gd name="connsiteY226" fmla="*/ 29556 h 73191"/>
                    <a:gd name="connsiteX227" fmla="*/ 13056 w 47184"/>
                    <a:gd name="connsiteY227" fmla="*/ 28692 h 73191"/>
                    <a:gd name="connsiteX228" fmla="*/ 12768 w 47184"/>
                    <a:gd name="connsiteY228" fmla="*/ 27971 h 73191"/>
                    <a:gd name="connsiteX229" fmla="*/ 13056 w 47184"/>
                    <a:gd name="connsiteY229" fmla="*/ 26315 h 73191"/>
                    <a:gd name="connsiteX230" fmla="*/ 16585 w 47184"/>
                    <a:gd name="connsiteY230" fmla="*/ 23075 h 73191"/>
                    <a:gd name="connsiteX231" fmla="*/ 21122 w 47184"/>
                    <a:gd name="connsiteY231" fmla="*/ 20986 h 73191"/>
                    <a:gd name="connsiteX232" fmla="*/ 22346 w 47184"/>
                    <a:gd name="connsiteY232" fmla="*/ 22066 h 73191"/>
                    <a:gd name="connsiteX233" fmla="*/ 23643 w 47184"/>
                    <a:gd name="connsiteY233" fmla="*/ 20914 h 73191"/>
                    <a:gd name="connsiteX234" fmla="*/ 23643 w 47184"/>
                    <a:gd name="connsiteY234" fmla="*/ 20770 h 73191"/>
                    <a:gd name="connsiteX235" fmla="*/ 23643 w 47184"/>
                    <a:gd name="connsiteY235" fmla="*/ 20770 h 73191"/>
                    <a:gd name="connsiteX236" fmla="*/ 23643 w 47184"/>
                    <a:gd name="connsiteY236" fmla="*/ 20914 h 73191"/>
                    <a:gd name="connsiteX237" fmla="*/ 24939 w 47184"/>
                    <a:gd name="connsiteY237" fmla="*/ 22066 h 73191"/>
                    <a:gd name="connsiteX238" fmla="*/ 26163 w 47184"/>
                    <a:gd name="connsiteY238" fmla="*/ 20986 h 73191"/>
                    <a:gd name="connsiteX239" fmla="*/ 30700 w 47184"/>
                    <a:gd name="connsiteY239" fmla="*/ 23075 h 73191"/>
                    <a:gd name="connsiteX240" fmla="*/ 34229 w 47184"/>
                    <a:gd name="connsiteY240" fmla="*/ 26315 h 73191"/>
                    <a:gd name="connsiteX241" fmla="*/ 34517 w 47184"/>
                    <a:gd name="connsiteY241" fmla="*/ 27971 h 73191"/>
                    <a:gd name="connsiteX242" fmla="*/ 34229 w 47184"/>
                    <a:gd name="connsiteY242" fmla="*/ 28692 h 73191"/>
                    <a:gd name="connsiteX243" fmla="*/ 35165 w 47184"/>
                    <a:gd name="connsiteY243" fmla="*/ 29556 h 73191"/>
                    <a:gd name="connsiteX244" fmla="*/ 36101 w 47184"/>
                    <a:gd name="connsiteY244" fmla="*/ 28908 h 73191"/>
                    <a:gd name="connsiteX245" fmla="*/ 35957 w 47184"/>
                    <a:gd name="connsiteY245" fmla="*/ 31932 h 73191"/>
                    <a:gd name="connsiteX246" fmla="*/ 35957 w 47184"/>
                    <a:gd name="connsiteY246" fmla="*/ 36613 h 73191"/>
                    <a:gd name="connsiteX247" fmla="*/ 35813 w 47184"/>
                    <a:gd name="connsiteY247" fmla="*/ 36613 h 73191"/>
                    <a:gd name="connsiteX248" fmla="*/ 34877 w 47184"/>
                    <a:gd name="connsiteY248" fmla="*/ 37477 h 73191"/>
                    <a:gd name="connsiteX249" fmla="*/ 35813 w 47184"/>
                    <a:gd name="connsiteY249" fmla="*/ 38414 h 73191"/>
                    <a:gd name="connsiteX250" fmla="*/ 36245 w 47184"/>
                    <a:gd name="connsiteY250" fmla="*/ 38269 h 73191"/>
                    <a:gd name="connsiteX251" fmla="*/ 35381 w 47184"/>
                    <a:gd name="connsiteY251" fmla="*/ 41366 h 73191"/>
                    <a:gd name="connsiteX252" fmla="*/ 35237 w 47184"/>
                    <a:gd name="connsiteY252" fmla="*/ 45975 h 73191"/>
                    <a:gd name="connsiteX253" fmla="*/ 35093 w 47184"/>
                    <a:gd name="connsiteY253" fmla="*/ 47991 h 73191"/>
                    <a:gd name="connsiteX254" fmla="*/ 34445 w 47184"/>
                    <a:gd name="connsiteY254" fmla="*/ 48928 h 73191"/>
                    <a:gd name="connsiteX255" fmla="*/ 35453 w 47184"/>
                    <a:gd name="connsiteY255" fmla="*/ 50008 h 73191"/>
                    <a:gd name="connsiteX256" fmla="*/ 36101 w 47184"/>
                    <a:gd name="connsiteY256" fmla="*/ 49792 h 73191"/>
                    <a:gd name="connsiteX257" fmla="*/ 35813 w 47184"/>
                    <a:gd name="connsiteY257" fmla="*/ 52600 h 73191"/>
                    <a:gd name="connsiteX258" fmla="*/ 40278 w 47184"/>
                    <a:gd name="connsiteY258" fmla="*/ 44175 h 73191"/>
                    <a:gd name="connsiteX259" fmla="*/ 40062 w 47184"/>
                    <a:gd name="connsiteY259" fmla="*/ 42086 h 73191"/>
                    <a:gd name="connsiteX260" fmla="*/ 41718 w 47184"/>
                    <a:gd name="connsiteY260" fmla="*/ 39926 h 73191"/>
                    <a:gd name="connsiteX261" fmla="*/ 40278 w 47184"/>
                    <a:gd name="connsiteY261" fmla="*/ 44175 h 73191"/>
                    <a:gd name="connsiteX262" fmla="*/ 43590 w 47184"/>
                    <a:gd name="connsiteY262" fmla="*/ 30636 h 73191"/>
                    <a:gd name="connsiteX263" fmla="*/ 42798 w 47184"/>
                    <a:gd name="connsiteY263" fmla="*/ 30276 h 73191"/>
                    <a:gd name="connsiteX264" fmla="*/ 42438 w 47184"/>
                    <a:gd name="connsiteY264" fmla="*/ 29124 h 73191"/>
                    <a:gd name="connsiteX265" fmla="*/ 41574 w 47184"/>
                    <a:gd name="connsiteY265" fmla="*/ 27467 h 73191"/>
                    <a:gd name="connsiteX266" fmla="*/ 41286 w 47184"/>
                    <a:gd name="connsiteY266" fmla="*/ 26099 h 73191"/>
                    <a:gd name="connsiteX267" fmla="*/ 44311 w 47184"/>
                    <a:gd name="connsiteY267" fmla="*/ 29268 h 73191"/>
                    <a:gd name="connsiteX268" fmla="*/ 43590 w 47184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184" h="73191">
                      <a:moveTo>
                        <a:pt x="46327" y="26099"/>
                      </a:moveTo>
                      <a:cubicBezTo>
                        <a:pt x="46399" y="25451"/>
                        <a:pt x="44743" y="24587"/>
                        <a:pt x="44743" y="24587"/>
                      </a:cubicBezTo>
                      <a:lnTo>
                        <a:pt x="44743" y="24299"/>
                      </a:lnTo>
                      <a:cubicBezTo>
                        <a:pt x="45391" y="23219"/>
                        <a:pt x="44383" y="23219"/>
                        <a:pt x="44383" y="23219"/>
                      </a:cubicBezTo>
                      <a:cubicBezTo>
                        <a:pt x="44599" y="22714"/>
                        <a:pt x="43806" y="22570"/>
                        <a:pt x="43806" y="22570"/>
                      </a:cubicBezTo>
                      <a:cubicBezTo>
                        <a:pt x="44022" y="21562"/>
                        <a:pt x="43302" y="21778"/>
                        <a:pt x="43302" y="21778"/>
                      </a:cubicBezTo>
                      <a:cubicBezTo>
                        <a:pt x="43086" y="19330"/>
                        <a:pt x="41862" y="21130"/>
                        <a:pt x="41862" y="21130"/>
                      </a:cubicBezTo>
                      <a:cubicBezTo>
                        <a:pt x="41790" y="20194"/>
                        <a:pt x="41070" y="21418"/>
                        <a:pt x="41070" y="21418"/>
                      </a:cubicBezTo>
                      <a:cubicBezTo>
                        <a:pt x="40422" y="22498"/>
                        <a:pt x="39342" y="22786"/>
                        <a:pt x="39342" y="22786"/>
                      </a:cubicBezTo>
                      <a:cubicBezTo>
                        <a:pt x="38982" y="20410"/>
                        <a:pt x="37685" y="20338"/>
                        <a:pt x="37397" y="20338"/>
                      </a:cubicBezTo>
                      <a:cubicBezTo>
                        <a:pt x="37541" y="20194"/>
                        <a:pt x="37613" y="19978"/>
                        <a:pt x="37613" y="19834"/>
                      </a:cubicBezTo>
                      <a:cubicBezTo>
                        <a:pt x="37613" y="19330"/>
                        <a:pt x="37181" y="18970"/>
                        <a:pt x="36749" y="18970"/>
                      </a:cubicBezTo>
                      <a:cubicBezTo>
                        <a:pt x="36317" y="18970"/>
                        <a:pt x="35957" y="19330"/>
                        <a:pt x="35885" y="19690"/>
                      </a:cubicBezTo>
                      <a:cubicBezTo>
                        <a:pt x="34229" y="19330"/>
                        <a:pt x="34229" y="18034"/>
                        <a:pt x="34301" y="17601"/>
                      </a:cubicBezTo>
                      <a:cubicBezTo>
                        <a:pt x="34445" y="17674"/>
                        <a:pt x="34661" y="17817"/>
                        <a:pt x="34949" y="17817"/>
                      </a:cubicBezTo>
                      <a:cubicBezTo>
                        <a:pt x="35453" y="17817"/>
                        <a:pt x="35813" y="17457"/>
                        <a:pt x="35813" y="16953"/>
                      </a:cubicBezTo>
                      <a:cubicBezTo>
                        <a:pt x="35813" y="16449"/>
                        <a:pt x="35381" y="16089"/>
                        <a:pt x="34949" y="16089"/>
                      </a:cubicBezTo>
                      <a:cubicBezTo>
                        <a:pt x="34949" y="15657"/>
                        <a:pt x="34949" y="15369"/>
                        <a:pt x="34805" y="15153"/>
                      </a:cubicBezTo>
                      <a:cubicBezTo>
                        <a:pt x="37469" y="16089"/>
                        <a:pt x="36389" y="15081"/>
                        <a:pt x="36389" y="15081"/>
                      </a:cubicBezTo>
                      <a:cubicBezTo>
                        <a:pt x="35741" y="14793"/>
                        <a:pt x="35165" y="13857"/>
                        <a:pt x="35165" y="13857"/>
                      </a:cubicBezTo>
                      <a:cubicBezTo>
                        <a:pt x="35813" y="13713"/>
                        <a:pt x="35885" y="13569"/>
                        <a:pt x="35813" y="13425"/>
                      </a:cubicBezTo>
                      <a:cubicBezTo>
                        <a:pt x="37109" y="13281"/>
                        <a:pt x="37613" y="12921"/>
                        <a:pt x="37613" y="12921"/>
                      </a:cubicBezTo>
                      <a:cubicBezTo>
                        <a:pt x="38837" y="12272"/>
                        <a:pt x="37469" y="12056"/>
                        <a:pt x="37469" y="12056"/>
                      </a:cubicBezTo>
                      <a:cubicBezTo>
                        <a:pt x="36965" y="11912"/>
                        <a:pt x="36533" y="11552"/>
                        <a:pt x="36533" y="11552"/>
                      </a:cubicBezTo>
                      <a:cubicBezTo>
                        <a:pt x="36677" y="11192"/>
                        <a:pt x="35309" y="11336"/>
                        <a:pt x="35309" y="11336"/>
                      </a:cubicBezTo>
                      <a:cubicBezTo>
                        <a:pt x="37253" y="10616"/>
                        <a:pt x="37109" y="9104"/>
                        <a:pt x="37109" y="9104"/>
                      </a:cubicBezTo>
                      <a:cubicBezTo>
                        <a:pt x="36749" y="7879"/>
                        <a:pt x="35741" y="8024"/>
                        <a:pt x="35741" y="8024"/>
                      </a:cubicBezTo>
                      <a:cubicBezTo>
                        <a:pt x="34373" y="7808"/>
                        <a:pt x="35021" y="8888"/>
                        <a:pt x="35021" y="8888"/>
                      </a:cubicBezTo>
                      <a:cubicBezTo>
                        <a:pt x="35237" y="9464"/>
                        <a:pt x="34661" y="9824"/>
                        <a:pt x="34661" y="9824"/>
                      </a:cubicBezTo>
                      <a:cubicBezTo>
                        <a:pt x="32644" y="11552"/>
                        <a:pt x="30700" y="9464"/>
                        <a:pt x="30700" y="9464"/>
                      </a:cubicBezTo>
                      <a:cubicBezTo>
                        <a:pt x="30628" y="9464"/>
                        <a:pt x="30484" y="9464"/>
                        <a:pt x="30412" y="9464"/>
                      </a:cubicBezTo>
                      <a:cubicBezTo>
                        <a:pt x="30412" y="9464"/>
                        <a:pt x="30556" y="9464"/>
                        <a:pt x="30556" y="9464"/>
                      </a:cubicBezTo>
                      <a:cubicBezTo>
                        <a:pt x="31060" y="9464"/>
                        <a:pt x="31564" y="9032"/>
                        <a:pt x="31564" y="8456"/>
                      </a:cubicBezTo>
                      <a:cubicBezTo>
                        <a:pt x="31564" y="7952"/>
                        <a:pt x="31060" y="7520"/>
                        <a:pt x="30556" y="7520"/>
                      </a:cubicBezTo>
                      <a:cubicBezTo>
                        <a:pt x="29980" y="7520"/>
                        <a:pt x="29548" y="7952"/>
                        <a:pt x="29548" y="8456"/>
                      </a:cubicBezTo>
                      <a:lnTo>
                        <a:pt x="29548" y="8456"/>
                      </a:lnTo>
                      <a:cubicBezTo>
                        <a:pt x="29548" y="8456"/>
                        <a:pt x="29260" y="8456"/>
                        <a:pt x="29260" y="8456"/>
                      </a:cubicBezTo>
                      <a:lnTo>
                        <a:pt x="29044" y="7520"/>
                      </a:lnTo>
                      <a:cubicBezTo>
                        <a:pt x="29620" y="7087"/>
                        <a:pt x="30484" y="5575"/>
                        <a:pt x="30484" y="5575"/>
                      </a:cubicBezTo>
                      <a:lnTo>
                        <a:pt x="28251" y="3631"/>
                      </a:lnTo>
                      <a:cubicBezTo>
                        <a:pt x="28900" y="2478"/>
                        <a:pt x="28395" y="1470"/>
                        <a:pt x="28395" y="1470"/>
                      </a:cubicBezTo>
                      <a:lnTo>
                        <a:pt x="25731" y="1470"/>
                      </a:lnTo>
                      <a:cubicBezTo>
                        <a:pt x="25227" y="-114"/>
                        <a:pt x="23931" y="-42"/>
                        <a:pt x="23570" y="30"/>
                      </a:cubicBezTo>
                      <a:cubicBezTo>
                        <a:pt x="23210" y="30"/>
                        <a:pt x="21986" y="-42"/>
                        <a:pt x="21410" y="1470"/>
                      </a:cubicBezTo>
                      <a:lnTo>
                        <a:pt x="18674" y="1470"/>
                      </a:lnTo>
                      <a:cubicBezTo>
                        <a:pt x="18674" y="1470"/>
                        <a:pt x="18169" y="2551"/>
                        <a:pt x="18817" y="3703"/>
                      </a:cubicBezTo>
                      <a:lnTo>
                        <a:pt x="16585" y="5647"/>
                      </a:lnTo>
                      <a:cubicBezTo>
                        <a:pt x="16585" y="5647"/>
                        <a:pt x="17377" y="7160"/>
                        <a:pt x="18025" y="7592"/>
                      </a:cubicBezTo>
                      <a:lnTo>
                        <a:pt x="17881" y="8528"/>
                      </a:lnTo>
                      <a:lnTo>
                        <a:pt x="17593" y="8672"/>
                      </a:lnTo>
                      <a:lnTo>
                        <a:pt x="17593" y="8672"/>
                      </a:lnTo>
                      <a:cubicBezTo>
                        <a:pt x="17593" y="8096"/>
                        <a:pt x="17161" y="7663"/>
                        <a:pt x="16585" y="7663"/>
                      </a:cubicBezTo>
                      <a:cubicBezTo>
                        <a:pt x="16009" y="7663"/>
                        <a:pt x="15577" y="8096"/>
                        <a:pt x="15577" y="8600"/>
                      </a:cubicBezTo>
                      <a:cubicBezTo>
                        <a:pt x="15577" y="9176"/>
                        <a:pt x="16009" y="9608"/>
                        <a:pt x="16585" y="9608"/>
                      </a:cubicBezTo>
                      <a:cubicBezTo>
                        <a:pt x="16585" y="9608"/>
                        <a:pt x="16657" y="9608"/>
                        <a:pt x="16729" y="9608"/>
                      </a:cubicBezTo>
                      <a:cubicBezTo>
                        <a:pt x="16657" y="9608"/>
                        <a:pt x="16513" y="9608"/>
                        <a:pt x="16441" y="9608"/>
                      </a:cubicBezTo>
                      <a:cubicBezTo>
                        <a:pt x="16441" y="9608"/>
                        <a:pt x="14497" y="11624"/>
                        <a:pt x="12480" y="9968"/>
                      </a:cubicBezTo>
                      <a:cubicBezTo>
                        <a:pt x="12480" y="9968"/>
                        <a:pt x="11976" y="9608"/>
                        <a:pt x="12120" y="9032"/>
                      </a:cubicBezTo>
                      <a:cubicBezTo>
                        <a:pt x="12120" y="9032"/>
                        <a:pt x="12840" y="8024"/>
                        <a:pt x="11472" y="8168"/>
                      </a:cubicBezTo>
                      <a:cubicBezTo>
                        <a:pt x="11472" y="8168"/>
                        <a:pt x="10464" y="8024"/>
                        <a:pt x="10104" y="9248"/>
                      </a:cubicBezTo>
                      <a:cubicBezTo>
                        <a:pt x="10104" y="9248"/>
                        <a:pt x="9960" y="10760"/>
                        <a:pt x="11904" y="11480"/>
                      </a:cubicBezTo>
                      <a:cubicBezTo>
                        <a:pt x="11904" y="11480"/>
                        <a:pt x="10536" y="11336"/>
                        <a:pt x="10680" y="11696"/>
                      </a:cubicBezTo>
                      <a:cubicBezTo>
                        <a:pt x="10680" y="11696"/>
                        <a:pt x="10248" y="11984"/>
                        <a:pt x="9744" y="12200"/>
                      </a:cubicBezTo>
                      <a:cubicBezTo>
                        <a:pt x="9744" y="12200"/>
                        <a:pt x="8376" y="12416"/>
                        <a:pt x="9600" y="13065"/>
                      </a:cubicBezTo>
                      <a:cubicBezTo>
                        <a:pt x="9600" y="13065"/>
                        <a:pt x="10176" y="13425"/>
                        <a:pt x="11400" y="13569"/>
                      </a:cubicBezTo>
                      <a:cubicBezTo>
                        <a:pt x="11256" y="13713"/>
                        <a:pt x="11328" y="13857"/>
                        <a:pt x="11976" y="14001"/>
                      </a:cubicBezTo>
                      <a:cubicBezTo>
                        <a:pt x="11976" y="14001"/>
                        <a:pt x="11472" y="14937"/>
                        <a:pt x="10824" y="15225"/>
                      </a:cubicBezTo>
                      <a:cubicBezTo>
                        <a:pt x="10824" y="15225"/>
                        <a:pt x="9744" y="16305"/>
                        <a:pt x="12408" y="15297"/>
                      </a:cubicBezTo>
                      <a:cubicBezTo>
                        <a:pt x="12336" y="15513"/>
                        <a:pt x="12264" y="15801"/>
                        <a:pt x="12336" y="16233"/>
                      </a:cubicBezTo>
                      <a:cubicBezTo>
                        <a:pt x="11832" y="16233"/>
                        <a:pt x="11400" y="16665"/>
                        <a:pt x="11400" y="17097"/>
                      </a:cubicBezTo>
                      <a:cubicBezTo>
                        <a:pt x="11400" y="17601"/>
                        <a:pt x="11832" y="17962"/>
                        <a:pt x="12336" y="17962"/>
                      </a:cubicBezTo>
                      <a:cubicBezTo>
                        <a:pt x="12552" y="17962"/>
                        <a:pt x="12768" y="17817"/>
                        <a:pt x="12912" y="17746"/>
                      </a:cubicBezTo>
                      <a:cubicBezTo>
                        <a:pt x="12984" y="18250"/>
                        <a:pt x="13056" y="19546"/>
                        <a:pt x="11328" y="19834"/>
                      </a:cubicBezTo>
                      <a:cubicBezTo>
                        <a:pt x="11328" y="19402"/>
                        <a:pt x="10968" y="19114"/>
                        <a:pt x="10536" y="19114"/>
                      </a:cubicBezTo>
                      <a:cubicBezTo>
                        <a:pt x="10032" y="19114"/>
                        <a:pt x="9672" y="19474"/>
                        <a:pt x="9672" y="19978"/>
                      </a:cubicBezTo>
                      <a:cubicBezTo>
                        <a:pt x="9672" y="20122"/>
                        <a:pt x="9672" y="20338"/>
                        <a:pt x="9888" y="20482"/>
                      </a:cubicBezTo>
                      <a:cubicBezTo>
                        <a:pt x="9600" y="20482"/>
                        <a:pt x="8303" y="20626"/>
                        <a:pt x="7943" y="22930"/>
                      </a:cubicBezTo>
                      <a:cubicBezTo>
                        <a:pt x="7943" y="22930"/>
                        <a:pt x="6863" y="22643"/>
                        <a:pt x="6143" y="21562"/>
                      </a:cubicBezTo>
                      <a:cubicBezTo>
                        <a:pt x="6143" y="21562"/>
                        <a:pt x="5423" y="20410"/>
                        <a:pt x="5351" y="21274"/>
                      </a:cubicBezTo>
                      <a:cubicBezTo>
                        <a:pt x="5351" y="21274"/>
                        <a:pt x="4127" y="19474"/>
                        <a:pt x="3911" y="21922"/>
                      </a:cubicBezTo>
                      <a:cubicBezTo>
                        <a:pt x="3911" y="21922"/>
                        <a:pt x="3191" y="21706"/>
                        <a:pt x="3407" y="22714"/>
                      </a:cubicBezTo>
                      <a:cubicBezTo>
                        <a:pt x="3407" y="22714"/>
                        <a:pt x="2614" y="22859"/>
                        <a:pt x="2830" y="23363"/>
                      </a:cubicBezTo>
                      <a:cubicBezTo>
                        <a:pt x="2830" y="23363"/>
                        <a:pt x="1750" y="23363"/>
                        <a:pt x="2470" y="24443"/>
                      </a:cubicBezTo>
                      <a:lnTo>
                        <a:pt x="2470" y="24731"/>
                      </a:lnTo>
                      <a:cubicBezTo>
                        <a:pt x="2470" y="24731"/>
                        <a:pt x="814" y="25595"/>
                        <a:pt x="886" y="26243"/>
                      </a:cubicBezTo>
                      <a:cubicBezTo>
                        <a:pt x="886" y="26243"/>
                        <a:pt x="-554" y="28044"/>
                        <a:pt x="238" y="29196"/>
                      </a:cubicBezTo>
                      <a:cubicBezTo>
                        <a:pt x="238" y="29196"/>
                        <a:pt x="-50" y="31572"/>
                        <a:pt x="1174" y="30852"/>
                      </a:cubicBezTo>
                      <a:cubicBezTo>
                        <a:pt x="1174" y="30852"/>
                        <a:pt x="598" y="32724"/>
                        <a:pt x="2542" y="32940"/>
                      </a:cubicBezTo>
                      <a:cubicBezTo>
                        <a:pt x="2542" y="32940"/>
                        <a:pt x="1318" y="34021"/>
                        <a:pt x="3118" y="33949"/>
                      </a:cubicBezTo>
                      <a:cubicBezTo>
                        <a:pt x="3118" y="33949"/>
                        <a:pt x="1102" y="34813"/>
                        <a:pt x="3118" y="35173"/>
                      </a:cubicBezTo>
                      <a:cubicBezTo>
                        <a:pt x="3118" y="35173"/>
                        <a:pt x="5063" y="36397"/>
                        <a:pt x="5207" y="37405"/>
                      </a:cubicBezTo>
                      <a:cubicBezTo>
                        <a:pt x="5207" y="37405"/>
                        <a:pt x="4703" y="37909"/>
                        <a:pt x="4919" y="38486"/>
                      </a:cubicBezTo>
                      <a:cubicBezTo>
                        <a:pt x="4919" y="38486"/>
                        <a:pt x="526" y="42086"/>
                        <a:pt x="5567" y="46119"/>
                      </a:cubicBezTo>
                      <a:cubicBezTo>
                        <a:pt x="5567" y="46119"/>
                        <a:pt x="4775" y="47199"/>
                        <a:pt x="5783" y="47775"/>
                      </a:cubicBezTo>
                      <a:cubicBezTo>
                        <a:pt x="5783" y="47775"/>
                        <a:pt x="5783" y="48207"/>
                        <a:pt x="6575" y="48496"/>
                      </a:cubicBezTo>
                      <a:cubicBezTo>
                        <a:pt x="6791" y="48568"/>
                        <a:pt x="7583" y="51016"/>
                        <a:pt x="6719" y="52528"/>
                      </a:cubicBezTo>
                      <a:cubicBezTo>
                        <a:pt x="6719" y="52528"/>
                        <a:pt x="5135" y="53104"/>
                        <a:pt x="6071" y="54185"/>
                      </a:cubicBezTo>
                      <a:cubicBezTo>
                        <a:pt x="6071" y="54185"/>
                        <a:pt x="5495" y="55697"/>
                        <a:pt x="6287" y="55841"/>
                      </a:cubicBezTo>
                      <a:cubicBezTo>
                        <a:pt x="6287" y="55841"/>
                        <a:pt x="5207" y="56273"/>
                        <a:pt x="5639" y="56921"/>
                      </a:cubicBezTo>
                      <a:cubicBezTo>
                        <a:pt x="5639" y="56921"/>
                        <a:pt x="4703" y="57713"/>
                        <a:pt x="5783" y="58361"/>
                      </a:cubicBezTo>
                      <a:cubicBezTo>
                        <a:pt x="5783" y="58361"/>
                        <a:pt x="5783" y="58794"/>
                        <a:pt x="6359" y="59370"/>
                      </a:cubicBezTo>
                      <a:cubicBezTo>
                        <a:pt x="6503" y="59514"/>
                        <a:pt x="6071" y="60018"/>
                        <a:pt x="6719" y="60090"/>
                      </a:cubicBezTo>
                      <a:cubicBezTo>
                        <a:pt x="6575" y="60234"/>
                        <a:pt x="6575" y="60450"/>
                        <a:pt x="6575" y="60666"/>
                      </a:cubicBezTo>
                      <a:cubicBezTo>
                        <a:pt x="6575" y="61242"/>
                        <a:pt x="7079" y="61674"/>
                        <a:pt x="7655" y="61674"/>
                      </a:cubicBezTo>
                      <a:cubicBezTo>
                        <a:pt x="8231" y="61674"/>
                        <a:pt x="8736" y="61170"/>
                        <a:pt x="8736" y="60666"/>
                      </a:cubicBezTo>
                      <a:cubicBezTo>
                        <a:pt x="8736" y="60666"/>
                        <a:pt x="9456" y="61530"/>
                        <a:pt x="9312" y="62682"/>
                      </a:cubicBezTo>
                      <a:cubicBezTo>
                        <a:pt x="8736" y="62682"/>
                        <a:pt x="8231" y="63114"/>
                        <a:pt x="8231" y="63690"/>
                      </a:cubicBezTo>
                      <a:cubicBezTo>
                        <a:pt x="8231" y="64195"/>
                        <a:pt x="8664" y="64699"/>
                        <a:pt x="9312" y="64699"/>
                      </a:cubicBezTo>
                      <a:cubicBezTo>
                        <a:pt x="9528" y="64699"/>
                        <a:pt x="9744" y="64699"/>
                        <a:pt x="9888" y="64483"/>
                      </a:cubicBezTo>
                      <a:cubicBezTo>
                        <a:pt x="10032" y="64627"/>
                        <a:pt x="11472" y="67219"/>
                        <a:pt x="15073" y="66643"/>
                      </a:cubicBezTo>
                      <a:cubicBezTo>
                        <a:pt x="15073" y="66643"/>
                        <a:pt x="14713" y="67075"/>
                        <a:pt x="15217" y="67075"/>
                      </a:cubicBezTo>
                      <a:cubicBezTo>
                        <a:pt x="15217" y="67075"/>
                        <a:pt x="15145" y="68516"/>
                        <a:pt x="16657" y="67939"/>
                      </a:cubicBezTo>
                      <a:cubicBezTo>
                        <a:pt x="16657" y="67939"/>
                        <a:pt x="17305" y="67723"/>
                        <a:pt x="17737" y="66787"/>
                      </a:cubicBezTo>
                      <a:cubicBezTo>
                        <a:pt x="17737" y="66787"/>
                        <a:pt x="19034" y="66715"/>
                        <a:pt x="19322" y="68443"/>
                      </a:cubicBezTo>
                      <a:cubicBezTo>
                        <a:pt x="19322" y="68443"/>
                        <a:pt x="19394" y="72116"/>
                        <a:pt x="21770" y="72476"/>
                      </a:cubicBezTo>
                      <a:lnTo>
                        <a:pt x="21770" y="72764"/>
                      </a:lnTo>
                      <a:cubicBezTo>
                        <a:pt x="22562" y="73196"/>
                        <a:pt x="23138" y="73268"/>
                        <a:pt x="23570" y="73124"/>
                      </a:cubicBezTo>
                      <a:cubicBezTo>
                        <a:pt x="24002" y="73196"/>
                        <a:pt x="24579" y="73124"/>
                        <a:pt x="25299" y="72764"/>
                      </a:cubicBezTo>
                      <a:lnTo>
                        <a:pt x="25299" y="72476"/>
                      </a:lnTo>
                      <a:cubicBezTo>
                        <a:pt x="27603" y="72044"/>
                        <a:pt x="27747" y="68443"/>
                        <a:pt x="27747" y="68443"/>
                      </a:cubicBezTo>
                      <a:cubicBezTo>
                        <a:pt x="28035" y="66715"/>
                        <a:pt x="29332" y="66787"/>
                        <a:pt x="29332" y="66787"/>
                      </a:cubicBezTo>
                      <a:cubicBezTo>
                        <a:pt x="29836" y="67723"/>
                        <a:pt x="30412" y="67939"/>
                        <a:pt x="30412" y="67939"/>
                      </a:cubicBezTo>
                      <a:cubicBezTo>
                        <a:pt x="31996" y="68516"/>
                        <a:pt x="31852" y="67075"/>
                        <a:pt x="31852" y="67075"/>
                      </a:cubicBezTo>
                      <a:cubicBezTo>
                        <a:pt x="32356" y="67075"/>
                        <a:pt x="31996" y="66643"/>
                        <a:pt x="31996" y="66643"/>
                      </a:cubicBezTo>
                      <a:cubicBezTo>
                        <a:pt x="35669" y="67219"/>
                        <a:pt x="37109" y="64627"/>
                        <a:pt x="37181" y="64483"/>
                      </a:cubicBezTo>
                      <a:cubicBezTo>
                        <a:pt x="37397" y="64627"/>
                        <a:pt x="37613" y="64699"/>
                        <a:pt x="37829" y="64699"/>
                      </a:cubicBezTo>
                      <a:cubicBezTo>
                        <a:pt x="38405" y="64699"/>
                        <a:pt x="38909" y="64267"/>
                        <a:pt x="38909" y="63690"/>
                      </a:cubicBezTo>
                      <a:cubicBezTo>
                        <a:pt x="38909" y="63114"/>
                        <a:pt x="38405" y="62682"/>
                        <a:pt x="37829" y="62682"/>
                      </a:cubicBezTo>
                      <a:cubicBezTo>
                        <a:pt x="37685" y="61530"/>
                        <a:pt x="38405" y="60666"/>
                        <a:pt x="38405" y="60666"/>
                      </a:cubicBezTo>
                      <a:cubicBezTo>
                        <a:pt x="38405" y="61242"/>
                        <a:pt x="38909" y="61674"/>
                        <a:pt x="39486" y="61674"/>
                      </a:cubicBezTo>
                      <a:cubicBezTo>
                        <a:pt x="40062" y="61674"/>
                        <a:pt x="40566" y="61170"/>
                        <a:pt x="40566" y="60666"/>
                      </a:cubicBezTo>
                      <a:cubicBezTo>
                        <a:pt x="40566" y="60450"/>
                        <a:pt x="40566" y="60306"/>
                        <a:pt x="40422" y="60090"/>
                      </a:cubicBezTo>
                      <a:cubicBezTo>
                        <a:pt x="41070" y="60090"/>
                        <a:pt x="40638" y="59514"/>
                        <a:pt x="40782" y="59370"/>
                      </a:cubicBezTo>
                      <a:cubicBezTo>
                        <a:pt x="41358" y="58794"/>
                        <a:pt x="41358" y="58361"/>
                        <a:pt x="41358" y="58361"/>
                      </a:cubicBezTo>
                      <a:cubicBezTo>
                        <a:pt x="42438" y="57713"/>
                        <a:pt x="41502" y="56921"/>
                        <a:pt x="41502" y="56921"/>
                      </a:cubicBezTo>
                      <a:cubicBezTo>
                        <a:pt x="41934" y="56201"/>
                        <a:pt x="40854" y="55841"/>
                        <a:pt x="40854" y="55841"/>
                      </a:cubicBezTo>
                      <a:cubicBezTo>
                        <a:pt x="41718" y="55697"/>
                        <a:pt x="41070" y="54185"/>
                        <a:pt x="41070" y="54185"/>
                      </a:cubicBezTo>
                      <a:cubicBezTo>
                        <a:pt x="42006" y="53104"/>
                        <a:pt x="40494" y="52528"/>
                        <a:pt x="40494" y="52528"/>
                      </a:cubicBezTo>
                      <a:cubicBezTo>
                        <a:pt x="39558" y="51016"/>
                        <a:pt x="40422" y="48568"/>
                        <a:pt x="40638" y="48496"/>
                      </a:cubicBezTo>
                      <a:cubicBezTo>
                        <a:pt x="41358" y="48135"/>
                        <a:pt x="41358" y="47775"/>
                        <a:pt x="41358" y="47775"/>
                      </a:cubicBezTo>
                      <a:cubicBezTo>
                        <a:pt x="42366" y="47199"/>
                        <a:pt x="41574" y="46119"/>
                        <a:pt x="41574" y="46119"/>
                      </a:cubicBezTo>
                      <a:cubicBezTo>
                        <a:pt x="46615" y="42086"/>
                        <a:pt x="42222" y="38486"/>
                        <a:pt x="42222" y="38486"/>
                      </a:cubicBezTo>
                      <a:cubicBezTo>
                        <a:pt x="42438" y="37909"/>
                        <a:pt x="41934" y="37405"/>
                        <a:pt x="41934" y="37405"/>
                      </a:cubicBezTo>
                      <a:cubicBezTo>
                        <a:pt x="42006" y="36397"/>
                        <a:pt x="44022" y="35173"/>
                        <a:pt x="44022" y="35173"/>
                      </a:cubicBezTo>
                      <a:cubicBezTo>
                        <a:pt x="46111" y="34741"/>
                        <a:pt x="44022" y="33949"/>
                        <a:pt x="44022" y="33949"/>
                      </a:cubicBezTo>
                      <a:cubicBezTo>
                        <a:pt x="45823" y="34021"/>
                        <a:pt x="44599" y="32940"/>
                        <a:pt x="44599" y="32940"/>
                      </a:cubicBezTo>
                      <a:cubicBezTo>
                        <a:pt x="46543" y="32797"/>
                        <a:pt x="46039" y="30852"/>
                        <a:pt x="46039" y="30852"/>
                      </a:cubicBezTo>
                      <a:cubicBezTo>
                        <a:pt x="47263" y="31572"/>
                        <a:pt x="46975" y="29196"/>
                        <a:pt x="46975" y="29196"/>
                      </a:cubicBezTo>
                      <a:cubicBezTo>
                        <a:pt x="47695" y="28044"/>
                        <a:pt x="46327" y="26243"/>
                        <a:pt x="46327" y="26243"/>
                      </a:cubicBezTo>
                      <a:close/>
                      <a:moveTo>
                        <a:pt x="4631" y="29052"/>
                      </a:moveTo>
                      <a:cubicBezTo>
                        <a:pt x="3983" y="29268"/>
                        <a:pt x="4271" y="30204"/>
                        <a:pt x="4271" y="30204"/>
                      </a:cubicBezTo>
                      <a:cubicBezTo>
                        <a:pt x="3623" y="30132"/>
                        <a:pt x="3479" y="30564"/>
                        <a:pt x="3479" y="30564"/>
                      </a:cubicBezTo>
                      <a:cubicBezTo>
                        <a:pt x="2398" y="30276"/>
                        <a:pt x="2758" y="29196"/>
                        <a:pt x="2758" y="29196"/>
                      </a:cubicBezTo>
                      <a:cubicBezTo>
                        <a:pt x="3263" y="25955"/>
                        <a:pt x="5783" y="26027"/>
                        <a:pt x="5783" y="26027"/>
                      </a:cubicBezTo>
                      <a:cubicBezTo>
                        <a:pt x="5423" y="26603"/>
                        <a:pt x="5495" y="27395"/>
                        <a:pt x="5495" y="27395"/>
                      </a:cubicBezTo>
                      <a:cubicBezTo>
                        <a:pt x="4415" y="27612"/>
                        <a:pt x="4631" y="29052"/>
                        <a:pt x="4631" y="29052"/>
                      </a:cubicBezTo>
                      <a:close/>
                      <a:moveTo>
                        <a:pt x="6791" y="44175"/>
                      </a:moveTo>
                      <a:cubicBezTo>
                        <a:pt x="4415" y="43455"/>
                        <a:pt x="5351" y="39926"/>
                        <a:pt x="5351" y="39926"/>
                      </a:cubicBezTo>
                      <a:cubicBezTo>
                        <a:pt x="6287" y="40070"/>
                        <a:pt x="7007" y="42086"/>
                        <a:pt x="7007" y="42086"/>
                      </a:cubicBezTo>
                      <a:lnTo>
                        <a:pt x="6791" y="44175"/>
                      </a:lnTo>
                      <a:close/>
                      <a:moveTo>
                        <a:pt x="26595" y="13497"/>
                      </a:moveTo>
                      <a:cubicBezTo>
                        <a:pt x="26595" y="13497"/>
                        <a:pt x="26811" y="13425"/>
                        <a:pt x="27099" y="13425"/>
                      </a:cubicBezTo>
                      <a:cubicBezTo>
                        <a:pt x="27099" y="13497"/>
                        <a:pt x="27099" y="13569"/>
                        <a:pt x="27099" y="13641"/>
                      </a:cubicBezTo>
                      <a:cubicBezTo>
                        <a:pt x="27099" y="14073"/>
                        <a:pt x="27459" y="14433"/>
                        <a:pt x="27963" y="14433"/>
                      </a:cubicBezTo>
                      <a:cubicBezTo>
                        <a:pt x="28395" y="14433"/>
                        <a:pt x="28828" y="14073"/>
                        <a:pt x="28828" y="13641"/>
                      </a:cubicBezTo>
                      <a:cubicBezTo>
                        <a:pt x="28828" y="13641"/>
                        <a:pt x="28828" y="13497"/>
                        <a:pt x="28828" y="13425"/>
                      </a:cubicBezTo>
                      <a:cubicBezTo>
                        <a:pt x="28900" y="13425"/>
                        <a:pt x="30772" y="14145"/>
                        <a:pt x="29764" y="16449"/>
                      </a:cubicBezTo>
                      <a:cubicBezTo>
                        <a:pt x="29764" y="16449"/>
                        <a:pt x="28900" y="17674"/>
                        <a:pt x="27747" y="17962"/>
                      </a:cubicBezTo>
                      <a:cubicBezTo>
                        <a:pt x="27747" y="17962"/>
                        <a:pt x="27891" y="16737"/>
                        <a:pt x="26451" y="16953"/>
                      </a:cubicBezTo>
                      <a:cubicBezTo>
                        <a:pt x="26451" y="16953"/>
                        <a:pt x="26667" y="15153"/>
                        <a:pt x="26019" y="15009"/>
                      </a:cubicBezTo>
                      <a:cubicBezTo>
                        <a:pt x="26019" y="15009"/>
                        <a:pt x="25731" y="14217"/>
                        <a:pt x="26595" y="13497"/>
                      </a:cubicBezTo>
                      <a:close/>
                      <a:moveTo>
                        <a:pt x="18241" y="13425"/>
                      </a:moveTo>
                      <a:cubicBezTo>
                        <a:pt x="18241" y="13425"/>
                        <a:pt x="18241" y="13569"/>
                        <a:pt x="18241" y="13641"/>
                      </a:cubicBezTo>
                      <a:cubicBezTo>
                        <a:pt x="18241" y="14073"/>
                        <a:pt x="18601" y="14433"/>
                        <a:pt x="19106" y="14433"/>
                      </a:cubicBezTo>
                      <a:cubicBezTo>
                        <a:pt x="19610" y="14433"/>
                        <a:pt x="19970" y="14073"/>
                        <a:pt x="19970" y="13641"/>
                      </a:cubicBezTo>
                      <a:cubicBezTo>
                        <a:pt x="19970" y="13569"/>
                        <a:pt x="19970" y="13497"/>
                        <a:pt x="19970" y="13425"/>
                      </a:cubicBezTo>
                      <a:cubicBezTo>
                        <a:pt x="20258" y="13425"/>
                        <a:pt x="20474" y="13497"/>
                        <a:pt x="20474" y="13497"/>
                      </a:cubicBezTo>
                      <a:cubicBezTo>
                        <a:pt x="21338" y="14217"/>
                        <a:pt x="21050" y="15009"/>
                        <a:pt x="21050" y="15009"/>
                      </a:cubicBezTo>
                      <a:cubicBezTo>
                        <a:pt x="20474" y="15153"/>
                        <a:pt x="20618" y="16953"/>
                        <a:pt x="20618" y="16953"/>
                      </a:cubicBezTo>
                      <a:cubicBezTo>
                        <a:pt x="19250" y="16737"/>
                        <a:pt x="19322" y="17962"/>
                        <a:pt x="19322" y="17962"/>
                      </a:cubicBezTo>
                      <a:cubicBezTo>
                        <a:pt x="18241" y="17674"/>
                        <a:pt x="17305" y="16449"/>
                        <a:pt x="17305" y="16449"/>
                      </a:cubicBezTo>
                      <a:cubicBezTo>
                        <a:pt x="16369" y="14145"/>
                        <a:pt x="18169" y="13425"/>
                        <a:pt x="18241" y="13425"/>
                      </a:cubicBezTo>
                      <a:close/>
                      <a:moveTo>
                        <a:pt x="11760" y="64267"/>
                      </a:moveTo>
                      <a:lnTo>
                        <a:pt x="11760" y="63042"/>
                      </a:lnTo>
                      <a:cubicBezTo>
                        <a:pt x="11760" y="63042"/>
                        <a:pt x="14065" y="62826"/>
                        <a:pt x="14065" y="62826"/>
                      </a:cubicBezTo>
                      <a:cubicBezTo>
                        <a:pt x="14857" y="63474"/>
                        <a:pt x="15793" y="63258"/>
                        <a:pt x="15793" y="63258"/>
                      </a:cubicBezTo>
                      <a:cubicBezTo>
                        <a:pt x="13632" y="65419"/>
                        <a:pt x="11760" y="64267"/>
                        <a:pt x="11760" y="64267"/>
                      </a:cubicBezTo>
                      <a:close/>
                      <a:moveTo>
                        <a:pt x="20834" y="67147"/>
                      </a:moveTo>
                      <a:cubicBezTo>
                        <a:pt x="20834" y="67147"/>
                        <a:pt x="20546" y="64843"/>
                        <a:pt x="17305" y="64771"/>
                      </a:cubicBezTo>
                      <a:lnTo>
                        <a:pt x="18530" y="63114"/>
                      </a:lnTo>
                      <a:cubicBezTo>
                        <a:pt x="18530" y="63114"/>
                        <a:pt x="22562" y="63403"/>
                        <a:pt x="20906" y="67147"/>
                      </a:cubicBezTo>
                      <a:close/>
                      <a:moveTo>
                        <a:pt x="26163" y="67147"/>
                      </a:moveTo>
                      <a:cubicBezTo>
                        <a:pt x="24507" y="63403"/>
                        <a:pt x="28539" y="63114"/>
                        <a:pt x="28539" y="63114"/>
                      </a:cubicBezTo>
                      <a:lnTo>
                        <a:pt x="29764" y="64771"/>
                      </a:lnTo>
                      <a:cubicBezTo>
                        <a:pt x="26523" y="64771"/>
                        <a:pt x="26163" y="67147"/>
                        <a:pt x="26163" y="67147"/>
                      </a:cubicBezTo>
                      <a:close/>
                      <a:moveTo>
                        <a:pt x="35237" y="64267"/>
                      </a:moveTo>
                      <a:cubicBezTo>
                        <a:pt x="35237" y="64267"/>
                        <a:pt x="33508" y="65419"/>
                        <a:pt x="31276" y="63258"/>
                      </a:cubicBezTo>
                      <a:cubicBezTo>
                        <a:pt x="31276" y="63258"/>
                        <a:pt x="32212" y="63474"/>
                        <a:pt x="33004" y="62826"/>
                      </a:cubicBezTo>
                      <a:cubicBezTo>
                        <a:pt x="33004" y="62826"/>
                        <a:pt x="35093" y="63114"/>
                        <a:pt x="35381" y="63042"/>
                      </a:cubicBezTo>
                      <a:lnTo>
                        <a:pt x="35237" y="64267"/>
                      </a:lnTo>
                      <a:close/>
                      <a:moveTo>
                        <a:pt x="35885" y="52600"/>
                      </a:moveTo>
                      <a:cubicBezTo>
                        <a:pt x="32932" y="55553"/>
                        <a:pt x="33797" y="56561"/>
                        <a:pt x="33797" y="56561"/>
                      </a:cubicBezTo>
                      <a:cubicBezTo>
                        <a:pt x="32788" y="56561"/>
                        <a:pt x="32572" y="57425"/>
                        <a:pt x="32572" y="57425"/>
                      </a:cubicBezTo>
                      <a:cubicBezTo>
                        <a:pt x="31996" y="57137"/>
                        <a:pt x="31348" y="57929"/>
                        <a:pt x="31348" y="57929"/>
                      </a:cubicBezTo>
                      <a:cubicBezTo>
                        <a:pt x="30052" y="58578"/>
                        <a:pt x="28251" y="58218"/>
                        <a:pt x="28251" y="58218"/>
                      </a:cubicBezTo>
                      <a:cubicBezTo>
                        <a:pt x="26451" y="57137"/>
                        <a:pt x="25011" y="57641"/>
                        <a:pt x="24507" y="57857"/>
                      </a:cubicBezTo>
                      <a:lnTo>
                        <a:pt x="23570" y="57857"/>
                      </a:lnTo>
                      <a:cubicBezTo>
                        <a:pt x="23570" y="57857"/>
                        <a:pt x="22634" y="57857"/>
                        <a:pt x="22634" y="57857"/>
                      </a:cubicBezTo>
                      <a:cubicBezTo>
                        <a:pt x="22130" y="57641"/>
                        <a:pt x="20690" y="57137"/>
                        <a:pt x="18890" y="58218"/>
                      </a:cubicBezTo>
                      <a:cubicBezTo>
                        <a:pt x="18890" y="58218"/>
                        <a:pt x="17089" y="58578"/>
                        <a:pt x="15865" y="57929"/>
                      </a:cubicBezTo>
                      <a:cubicBezTo>
                        <a:pt x="15865" y="57929"/>
                        <a:pt x="15217" y="57137"/>
                        <a:pt x="14641" y="57425"/>
                      </a:cubicBezTo>
                      <a:cubicBezTo>
                        <a:pt x="14641" y="57425"/>
                        <a:pt x="14425" y="56561"/>
                        <a:pt x="13416" y="56561"/>
                      </a:cubicBezTo>
                      <a:cubicBezTo>
                        <a:pt x="13416" y="56561"/>
                        <a:pt x="14281" y="55625"/>
                        <a:pt x="11328" y="52600"/>
                      </a:cubicBezTo>
                      <a:cubicBezTo>
                        <a:pt x="11328" y="52600"/>
                        <a:pt x="10176" y="51520"/>
                        <a:pt x="11112" y="49792"/>
                      </a:cubicBezTo>
                      <a:cubicBezTo>
                        <a:pt x="11256" y="49936"/>
                        <a:pt x="11472" y="50008"/>
                        <a:pt x="11688" y="50008"/>
                      </a:cubicBezTo>
                      <a:cubicBezTo>
                        <a:pt x="12264" y="50008"/>
                        <a:pt x="12768" y="49504"/>
                        <a:pt x="12768" y="48928"/>
                      </a:cubicBezTo>
                      <a:cubicBezTo>
                        <a:pt x="12768" y="48568"/>
                        <a:pt x="12480" y="48207"/>
                        <a:pt x="12120" y="47991"/>
                      </a:cubicBezTo>
                      <a:cubicBezTo>
                        <a:pt x="12192" y="47847"/>
                        <a:pt x="12480" y="47127"/>
                        <a:pt x="11976" y="45975"/>
                      </a:cubicBezTo>
                      <a:cubicBezTo>
                        <a:pt x="11976" y="45975"/>
                        <a:pt x="13993" y="44391"/>
                        <a:pt x="11832" y="41366"/>
                      </a:cubicBezTo>
                      <a:cubicBezTo>
                        <a:pt x="11832" y="41366"/>
                        <a:pt x="10320" y="39566"/>
                        <a:pt x="10896" y="38269"/>
                      </a:cubicBezTo>
                      <a:cubicBezTo>
                        <a:pt x="11040" y="38342"/>
                        <a:pt x="11184" y="38414"/>
                        <a:pt x="11328" y="38414"/>
                      </a:cubicBezTo>
                      <a:cubicBezTo>
                        <a:pt x="11832" y="38414"/>
                        <a:pt x="12264" y="38053"/>
                        <a:pt x="12264" y="37477"/>
                      </a:cubicBezTo>
                      <a:cubicBezTo>
                        <a:pt x="12264" y="36973"/>
                        <a:pt x="11760" y="36613"/>
                        <a:pt x="11328" y="36613"/>
                      </a:cubicBezTo>
                      <a:lnTo>
                        <a:pt x="11184" y="36613"/>
                      </a:lnTo>
                      <a:cubicBezTo>
                        <a:pt x="11184" y="36613"/>
                        <a:pt x="12624" y="34093"/>
                        <a:pt x="11256" y="31932"/>
                      </a:cubicBezTo>
                      <a:cubicBezTo>
                        <a:pt x="11256" y="31932"/>
                        <a:pt x="10176" y="30132"/>
                        <a:pt x="11112" y="28908"/>
                      </a:cubicBezTo>
                      <a:cubicBezTo>
                        <a:pt x="11184" y="29268"/>
                        <a:pt x="11616" y="29556"/>
                        <a:pt x="12048" y="29556"/>
                      </a:cubicBezTo>
                      <a:cubicBezTo>
                        <a:pt x="12624" y="29556"/>
                        <a:pt x="13056" y="29124"/>
                        <a:pt x="13056" y="28692"/>
                      </a:cubicBezTo>
                      <a:cubicBezTo>
                        <a:pt x="13056" y="28404"/>
                        <a:pt x="12912" y="28188"/>
                        <a:pt x="12768" y="27971"/>
                      </a:cubicBezTo>
                      <a:cubicBezTo>
                        <a:pt x="12912" y="27755"/>
                        <a:pt x="13200" y="27179"/>
                        <a:pt x="13056" y="26315"/>
                      </a:cubicBezTo>
                      <a:cubicBezTo>
                        <a:pt x="13056" y="26315"/>
                        <a:pt x="14713" y="26459"/>
                        <a:pt x="16585" y="23075"/>
                      </a:cubicBezTo>
                      <a:cubicBezTo>
                        <a:pt x="16585" y="23075"/>
                        <a:pt x="17449" y="20842"/>
                        <a:pt x="21122" y="20986"/>
                      </a:cubicBezTo>
                      <a:cubicBezTo>
                        <a:pt x="21122" y="21634"/>
                        <a:pt x="21698" y="22066"/>
                        <a:pt x="22346" y="22066"/>
                      </a:cubicBezTo>
                      <a:cubicBezTo>
                        <a:pt x="23067" y="22066"/>
                        <a:pt x="23643" y="21562"/>
                        <a:pt x="23643" y="20914"/>
                      </a:cubicBezTo>
                      <a:cubicBezTo>
                        <a:pt x="23643" y="20914"/>
                        <a:pt x="23643" y="20842"/>
                        <a:pt x="23643" y="20770"/>
                      </a:cubicBezTo>
                      <a:lnTo>
                        <a:pt x="23643" y="20770"/>
                      </a:lnTo>
                      <a:cubicBezTo>
                        <a:pt x="23643" y="20770"/>
                        <a:pt x="23643" y="20842"/>
                        <a:pt x="23643" y="20914"/>
                      </a:cubicBezTo>
                      <a:cubicBezTo>
                        <a:pt x="23643" y="21562"/>
                        <a:pt x="24219" y="22066"/>
                        <a:pt x="24939" y="22066"/>
                      </a:cubicBezTo>
                      <a:cubicBezTo>
                        <a:pt x="25587" y="22066"/>
                        <a:pt x="26163" y="21562"/>
                        <a:pt x="26163" y="20986"/>
                      </a:cubicBezTo>
                      <a:cubicBezTo>
                        <a:pt x="29836" y="20770"/>
                        <a:pt x="30700" y="23075"/>
                        <a:pt x="30700" y="23075"/>
                      </a:cubicBezTo>
                      <a:cubicBezTo>
                        <a:pt x="32572" y="26459"/>
                        <a:pt x="34229" y="26315"/>
                        <a:pt x="34229" y="26315"/>
                      </a:cubicBezTo>
                      <a:cubicBezTo>
                        <a:pt x="34157" y="27107"/>
                        <a:pt x="34445" y="27755"/>
                        <a:pt x="34517" y="27971"/>
                      </a:cubicBezTo>
                      <a:cubicBezTo>
                        <a:pt x="34301" y="28115"/>
                        <a:pt x="34229" y="28331"/>
                        <a:pt x="34229" y="28692"/>
                      </a:cubicBezTo>
                      <a:cubicBezTo>
                        <a:pt x="34229" y="29124"/>
                        <a:pt x="34661" y="29556"/>
                        <a:pt x="35165" y="29556"/>
                      </a:cubicBezTo>
                      <a:cubicBezTo>
                        <a:pt x="35597" y="29556"/>
                        <a:pt x="36029" y="29268"/>
                        <a:pt x="36101" y="28908"/>
                      </a:cubicBezTo>
                      <a:cubicBezTo>
                        <a:pt x="36965" y="30060"/>
                        <a:pt x="35957" y="31932"/>
                        <a:pt x="35957" y="31932"/>
                      </a:cubicBezTo>
                      <a:cubicBezTo>
                        <a:pt x="34589" y="34021"/>
                        <a:pt x="35885" y="36325"/>
                        <a:pt x="35957" y="36613"/>
                      </a:cubicBezTo>
                      <a:lnTo>
                        <a:pt x="35813" y="36613"/>
                      </a:lnTo>
                      <a:cubicBezTo>
                        <a:pt x="35309" y="36613"/>
                        <a:pt x="34877" y="36973"/>
                        <a:pt x="34877" y="37477"/>
                      </a:cubicBezTo>
                      <a:cubicBezTo>
                        <a:pt x="34877" y="37982"/>
                        <a:pt x="35309" y="38414"/>
                        <a:pt x="35813" y="38414"/>
                      </a:cubicBezTo>
                      <a:cubicBezTo>
                        <a:pt x="35957" y="38414"/>
                        <a:pt x="36101" y="38414"/>
                        <a:pt x="36245" y="38269"/>
                      </a:cubicBezTo>
                      <a:cubicBezTo>
                        <a:pt x="36893" y="39566"/>
                        <a:pt x="35381" y="41366"/>
                        <a:pt x="35381" y="41366"/>
                      </a:cubicBezTo>
                      <a:cubicBezTo>
                        <a:pt x="33220" y="44319"/>
                        <a:pt x="35237" y="45975"/>
                        <a:pt x="35237" y="45975"/>
                      </a:cubicBezTo>
                      <a:cubicBezTo>
                        <a:pt x="34805" y="47199"/>
                        <a:pt x="35021" y="47847"/>
                        <a:pt x="35093" y="47991"/>
                      </a:cubicBezTo>
                      <a:cubicBezTo>
                        <a:pt x="34733" y="48207"/>
                        <a:pt x="34445" y="48496"/>
                        <a:pt x="34445" y="48928"/>
                      </a:cubicBezTo>
                      <a:cubicBezTo>
                        <a:pt x="34445" y="49504"/>
                        <a:pt x="34949" y="50008"/>
                        <a:pt x="35453" y="50008"/>
                      </a:cubicBezTo>
                      <a:cubicBezTo>
                        <a:pt x="35669" y="50008"/>
                        <a:pt x="35885" y="49936"/>
                        <a:pt x="36101" y="49792"/>
                      </a:cubicBezTo>
                      <a:cubicBezTo>
                        <a:pt x="36965" y="51520"/>
                        <a:pt x="35813" y="52600"/>
                        <a:pt x="35813" y="52600"/>
                      </a:cubicBezTo>
                      <a:close/>
                      <a:moveTo>
                        <a:pt x="40278" y="44175"/>
                      </a:moveTo>
                      <a:lnTo>
                        <a:pt x="40062" y="42086"/>
                      </a:lnTo>
                      <a:cubicBezTo>
                        <a:pt x="40062" y="42086"/>
                        <a:pt x="40782" y="40070"/>
                        <a:pt x="41718" y="39926"/>
                      </a:cubicBezTo>
                      <a:cubicBezTo>
                        <a:pt x="41718" y="39926"/>
                        <a:pt x="42654" y="43455"/>
                        <a:pt x="40278" y="44175"/>
                      </a:cubicBezTo>
                      <a:close/>
                      <a:moveTo>
                        <a:pt x="43590" y="30636"/>
                      </a:moveTo>
                      <a:cubicBezTo>
                        <a:pt x="43590" y="30636"/>
                        <a:pt x="43374" y="30204"/>
                        <a:pt x="42798" y="30276"/>
                      </a:cubicBezTo>
                      <a:cubicBezTo>
                        <a:pt x="42798" y="30276"/>
                        <a:pt x="43086" y="29268"/>
                        <a:pt x="42438" y="29124"/>
                      </a:cubicBezTo>
                      <a:cubicBezTo>
                        <a:pt x="42438" y="29124"/>
                        <a:pt x="42654" y="27612"/>
                        <a:pt x="41574" y="27467"/>
                      </a:cubicBezTo>
                      <a:cubicBezTo>
                        <a:pt x="41574" y="27467"/>
                        <a:pt x="41574" y="26675"/>
                        <a:pt x="41286" y="26099"/>
                      </a:cubicBezTo>
                      <a:cubicBezTo>
                        <a:pt x="41286" y="26099"/>
                        <a:pt x="43806" y="26027"/>
                        <a:pt x="44311" y="29268"/>
                      </a:cubicBezTo>
                      <a:cubicBezTo>
                        <a:pt x="44311" y="29268"/>
                        <a:pt x="44671" y="30348"/>
                        <a:pt x="43590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5" name="Freeform: Shape 1104">
                  <a:extLst>
                    <a:ext uri="{FF2B5EF4-FFF2-40B4-BE49-F238E27FC236}">
                      <a16:creationId xmlns:a16="http://schemas.microsoft.com/office/drawing/2014/main" id="{91ECA89C-FE6E-035E-043A-28FBD7B83489}"/>
                    </a:ext>
                  </a:extLst>
                </p:cNvPr>
                <p:cNvSpPr/>
                <p:nvPr/>
              </p:nvSpPr>
              <p:spPr>
                <a:xfrm>
                  <a:off x="2629748" y="3417663"/>
                  <a:ext cx="47544" cy="73191"/>
                </a:xfrm>
                <a:custGeom>
                  <a:avLst/>
                  <a:gdLst>
                    <a:gd name="connsiteX0" fmla="*/ 46687 w 47544"/>
                    <a:gd name="connsiteY0" fmla="*/ 26099 h 73191"/>
                    <a:gd name="connsiteX1" fmla="*/ 45103 w 47544"/>
                    <a:gd name="connsiteY1" fmla="*/ 24587 h 73191"/>
                    <a:gd name="connsiteX2" fmla="*/ 45103 w 47544"/>
                    <a:gd name="connsiteY2" fmla="*/ 24299 h 73191"/>
                    <a:gd name="connsiteX3" fmla="*/ 44743 w 47544"/>
                    <a:gd name="connsiteY3" fmla="*/ 23219 h 73191"/>
                    <a:gd name="connsiteX4" fmla="*/ 44167 w 47544"/>
                    <a:gd name="connsiteY4" fmla="*/ 22570 h 73191"/>
                    <a:gd name="connsiteX5" fmla="*/ 43662 w 47544"/>
                    <a:gd name="connsiteY5" fmla="*/ 21778 h 73191"/>
                    <a:gd name="connsiteX6" fmla="*/ 42222 w 47544"/>
                    <a:gd name="connsiteY6" fmla="*/ 21130 h 73191"/>
                    <a:gd name="connsiteX7" fmla="*/ 41430 w 47544"/>
                    <a:gd name="connsiteY7" fmla="*/ 21418 h 73191"/>
                    <a:gd name="connsiteX8" fmla="*/ 39630 w 47544"/>
                    <a:gd name="connsiteY8" fmla="*/ 22786 h 73191"/>
                    <a:gd name="connsiteX9" fmla="*/ 37685 w 47544"/>
                    <a:gd name="connsiteY9" fmla="*/ 20338 h 73191"/>
                    <a:gd name="connsiteX10" fmla="*/ 37901 w 47544"/>
                    <a:gd name="connsiteY10" fmla="*/ 19834 h 73191"/>
                    <a:gd name="connsiteX11" fmla="*/ 37037 w 47544"/>
                    <a:gd name="connsiteY11" fmla="*/ 18970 h 73191"/>
                    <a:gd name="connsiteX12" fmla="*/ 36173 w 47544"/>
                    <a:gd name="connsiteY12" fmla="*/ 19690 h 73191"/>
                    <a:gd name="connsiteX13" fmla="*/ 34589 w 47544"/>
                    <a:gd name="connsiteY13" fmla="*/ 17601 h 73191"/>
                    <a:gd name="connsiteX14" fmla="*/ 35165 w 47544"/>
                    <a:gd name="connsiteY14" fmla="*/ 17817 h 73191"/>
                    <a:gd name="connsiteX15" fmla="*/ 36101 w 47544"/>
                    <a:gd name="connsiteY15" fmla="*/ 16953 h 73191"/>
                    <a:gd name="connsiteX16" fmla="*/ 35165 w 47544"/>
                    <a:gd name="connsiteY16" fmla="*/ 16089 h 73191"/>
                    <a:gd name="connsiteX17" fmla="*/ 35021 w 47544"/>
                    <a:gd name="connsiteY17" fmla="*/ 15153 h 73191"/>
                    <a:gd name="connsiteX18" fmla="*/ 36605 w 47544"/>
                    <a:gd name="connsiteY18" fmla="*/ 15081 h 73191"/>
                    <a:gd name="connsiteX19" fmla="*/ 35381 w 47544"/>
                    <a:gd name="connsiteY19" fmla="*/ 13857 h 73191"/>
                    <a:gd name="connsiteX20" fmla="*/ 35957 w 47544"/>
                    <a:gd name="connsiteY20" fmla="*/ 13425 h 73191"/>
                    <a:gd name="connsiteX21" fmla="*/ 37757 w 47544"/>
                    <a:gd name="connsiteY21" fmla="*/ 12921 h 73191"/>
                    <a:gd name="connsiteX22" fmla="*/ 37613 w 47544"/>
                    <a:gd name="connsiteY22" fmla="*/ 12056 h 73191"/>
                    <a:gd name="connsiteX23" fmla="*/ 36677 w 47544"/>
                    <a:gd name="connsiteY23" fmla="*/ 11552 h 73191"/>
                    <a:gd name="connsiteX24" fmla="*/ 35453 w 47544"/>
                    <a:gd name="connsiteY24" fmla="*/ 11336 h 73191"/>
                    <a:gd name="connsiteX25" fmla="*/ 37253 w 47544"/>
                    <a:gd name="connsiteY25" fmla="*/ 9104 h 73191"/>
                    <a:gd name="connsiteX26" fmla="*/ 35885 w 47544"/>
                    <a:gd name="connsiteY26" fmla="*/ 8024 h 73191"/>
                    <a:gd name="connsiteX27" fmla="*/ 35165 w 47544"/>
                    <a:gd name="connsiteY27" fmla="*/ 8888 h 73191"/>
                    <a:gd name="connsiteX28" fmla="*/ 34877 w 47544"/>
                    <a:gd name="connsiteY28" fmla="*/ 9824 h 73191"/>
                    <a:gd name="connsiteX29" fmla="*/ 30916 w 47544"/>
                    <a:gd name="connsiteY29" fmla="*/ 9464 h 73191"/>
                    <a:gd name="connsiteX30" fmla="*/ 30628 w 47544"/>
                    <a:gd name="connsiteY30" fmla="*/ 9464 h 73191"/>
                    <a:gd name="connsiteX31" fmla="*/ 30772 w 47544"/>
                    <a:gd name="connsiteY31" fmla="*/ 9464 h 73191"/>
                    <a:gd name="connsiteX32" fmla="*/ 31780 w 47544"/>
                    <a:gd name="connsiteY32" fmla="*/ 8456 h 73191"/>
                    <a:gd name="connsiteX33" fmla="*/ 30772 w 47544"/>
                    <a:gd name="connsiteY33" fmla="*/ 7520 h 73191"/>
                    <a:gd name="connsiteX34" fmla="*/ 29764 w 47544"/>
                    <a:gd name="connsiteY34" fmla="*/ 8456 h 73191"/>
                    <a:gd name="connsiteX35" fmla="*/ 29764 w 47544"/>
                    <a:gd name="connsiteY35" fmla="*/ 8456 h 73191"/>
                    <a:gd name="connsiteX36" fmla="*/ 29548 w 47544"/>
                    <a:gd name="connsiteY36" fmla="*/ 8456 h 73191"/>
                    <a:gd name="connsiteX37" fmla="*/ 29332 w 47544"/>
                    <a:gd name="connsiteY37" fmla="*/ 7520 h 73191"/>
                    <a:gd name="connsiteX38" fmla="*/ 30772 w 47544"/>
                    <a:gd name="connsiteY38" fmla="*/ 5575 h 73191"/>
                    <a:gd name="connsiteX39" fmla="*/ 28467 w 47544"/>
                    <a:gd name="connsiteY39" fmla="*/ 3631 h 73191"/>
                    <a:gd name="connsiteX40" fmla="*/ 28611 w 47544"/>
                    <a:gd name="connsiteY40" fmla="*/ 1470 h 73191"/>
                    <a:gd name="connsiteX41" fmla="*/ 25947 w 47544"/>
                    <a:gd name="connsiteY41" fmla="*/ 1470 h 73191"/>
                    <a:gd name="connsiteX42" fmla="*/ 23786 w 47544"/>
                    <a:gd name="connsiteY42" fmla="*/ 30 h 73191"/>
                    <a:gd name="connsiteX43" fmla="*/ 21626 w 47544"/>
                    <a:gd name="connsiteY43" fmla="*/ 1470 h 73191"/>
                    <a:gd name="connsiteX44" fmla="*/ 18962 w 47544"/>
                    <a:gd name="connsiteY44" fmla="*/ 1470 h 73191"/>
                    <a:gd name="connsiteX45" fmla="*/ 19034 w 47544"/>
                    <a:gd name="connsiteY45" fmla="*/ 3703 h 73191"/>
                    <a:gd name="connsiteX46" fmla="*/ 16801 w 47544"/>
                    <a:gd name="connsiteY46" fmla="*/ 5647 h 73191"/>
                    <a:gd name="connsiteX47" fmla="*/ 18241 w 47544"/>
                    <a:gd name="connsiteY47" fmla="*/ 7592 h 73191"/>
                    <a:gd name="connsiteX48" fmla="*/ 18025 w 47544"/>
                    <a:gd name="connsiteY48" fmla="*/ 8528 h 73191"/>
                    <a:gd name="connsiteX49" fmla="*/ 17737 w 47544"/>
                    <a:gd name="connsiteY49" fmla="*/ 8672 h 73191"/>
                    <a:gd name="connsiteX50" fmla="*/ 17737 w 47544"/>
                    <a:gd name="connsiteY50" fmla="*/ 8672 h 73191"/>
                    <a:gd name="connsiteX51" fmla="*/ 16729 w 47544"/>
                    <a:gd name="connsiteY51" fmla="*/ 7663 h 73191"/>
                    <a:gd name="connsiteX52" fmla="*/ 15721 w 47544"/>
                    <a:gd name="connsiteY52" fmla="*/ 8600 h 73191"/>
                    <a:gd name="connsiteX53" fmla="*/ 16729 w 47544"/>
                    <a:gd name="connsiteY53" fmla="*/ 9608 h 73191"/>
                    <a:gd name="connsiteX54" fmla="*/ 16873 w 47544"/>
                    <a:gd name="connsiteY54" fmla="*/ 9608 h 73191"/>
                    <a:gd name="connsiteX55" fmla="*/ 16585 w 47544"/>
                    <a:gd name="connsiteY55" fmla="*/ 9608 h 73191"/>
                    <a:gd name="connsiteX56" fmla="*/ 12624 w 47544"/>
                    <a:gd name="connsiteY56" fmla="*/ 9968 h 73191"/>
                    <a:gd name="connsiteX57" fmla="*/ 12264 w 47544"/>
                    <a:gd name="connsiteY57" fmla="*/ 9032 h 73191"/>
                    <a:gd name="connsiteX58" fmla="*/ 11544 w 47544"/>
                    <a:gd name="connsiteY58" fmla="*/ 8168 h 73191"/>
                    <a:gd name="connsiteX59" fmla="*/ 10176 w 47544"/>
                    <a:gd name="connsiteY59" fmla="*/ 9248 h 73191"/>
                    <a:gd name="connsiteX60" fmla="*/ 11976 w 47544"/>
                    <a:gd name="connsiteY60" fmla="*/ 11480 h 73191"/>
                    <a:gd name="connsiteX61" fmla="*/ 10824 w 47544"/>
                    <a:gd name="connsiteY61" fmla="*/ 11696 h 73191"/>
                    <a:gd name="connsiteX62" fmla="*/ 9888 w 47544"/>
                    <a:gd name="connsiteY62" fmla="*/ 12200 h 73191"/>
                    <a:gd name="connsiteX63" fmla="*/ 9744 w 47544"/>
                    <a:gd name="connsiteY63" fmla="*/ 13065 h 73191"/>
                    <a:gd name="connsiteX64" fmla="*/ 11544 w 47544"/>
                    <a:gd name="connsiteY64" fmla="*/ 13569 h 73191"/>
                    <a:gd name="connsiteX65" fmla="*/ 12120 w 47544"/>
                    <a:gd name="connsiteY65" fmla="*/ 14001 h 73191"/>
                    <a:gd name="connsiteX66" fmla="*/ 10896 w 47544"/>
                    <a:gd name="connsiteY66" fmla="*/ 15225 h 73191"/>
                    <a:gd name="connsiteX67" fmla="*/ 12480 w 47544"/>
                    <a:gd name="connsiteY67" fmla="*/ 15297 h 73191"/>
                    <a:gd name="connsiteX68" fmla="*/ 12480 w 47544"/>
                    <a:gd name="connsiteY68" fmla="*/ 16233 h 73191"/>
                    <a:gd name="connsiteX69" fmla="*/ 11544 w 47544"/>
                    <a:gd name="connsiteY69" fmla="*/ 17097 h 73191"/>
                    <a:gd name="connsiteX70" fmla="*/ 12480 w 47544"/>
                    <a:gd name="connsiteY70" fmla="*/ 17962 h 73191"/>
                    <a:gd name="connsiteX71" fmla="*/ 13056 w 47544"/>
                    <a:gd name="connsiteY71" fmla="*/ 17746 h 73191"/>
                    <a:gd name="connsiteX72" fmla="*/ 11472 w 47544"/>
                    <a:gd name="connsiteY72" fmla="*/ 19834 h 73191"/>
                    <a:gd name="connsiteX73" fmla="*/ 10608 w 47544"/>
                    <a:gd name="connsiteY73" fmla="*/ 19114 h 73191"/>
                    <a:gd name="connsiteX74" fmla="*/ 9744 w 47544"/>
                    <a:gd name="connsiteY74" fmla="*/ 19978 h 73191"/>
                    <a:gd name="connsiteX75" fmla="*/ 9960 w 47544"/>
                    <a:gd name="connsiteY75" fmla="*/ 20482 h 73191"/>
                    <a:gd name="connsiteX76" fmla="*/ 8015 w 47544"/>
                    <a:gd name="connsiteY76" fmla="*/ 22930 h 73191"/>
                    <a:gd name="connsiteX77" fmla="*/ 6215 w 47544"/>
                    <a:gd name="connsiteY77" fmla="*/ 21562 h 73191"/>
                    <a:gd name="connsiteX78" fmla="*/ 5423 w 47544"/>
                    <a:gd name="connsiteY78" fmla="*/ 21274 h 73191"/>
                    <a:gd name="connsiteX79" fmla="*/ 3982 w 47544"/>
                    <a:gd name="connsiteY79" fmla="*/ 21922 h 73191"/>
                    <a:gd name="connsiteX80" fmla="*/ 3406 w 47544"/>
                    <a:gd name="connsiteY80" fmla="*/ 22714 h 73191"/>
                    <a:gd name="connsiteX81" fmla="*/ 2830 w 47544"/>
                    <a:gd name="connsiteY81" fmla="*/ 23363 h 73191"/>
                    <a:gd name="connsiteX82" fmla="*/ 2470 w 47544"/>
                    <a:gd name="connsiteY82" fmla="*/ 24443 h 73191"/>
                    <a:gd name="connsiteX83" fmla="*/ 2470 w 47544"/>
                    <a:gd name="connsiteY83" fmla="*/ 24731 h 73191"/>
                    <a:gd name="connsiteX84" fmla="*/ 886 w 47544"/>
                    <a:gd name="connsiteY84" fmla="*/ 26243 h 73191"/>
                    <a:gd name="connsiteX85" fmla="*/ 238 w 47544"/>
                    <a:gd name="connsiteY85" fmla="*/ 29196 h 73191"/>
                    <a:gd name="connsiteX86" fmla="*/ 1246 w 47544"/>
                    <a:gd name="connsiteY86" fmla="*/ 30852 h 73191"/>
                    <a:gd name="connsiteX87" fmla="*/ 2614 w 47544"/>
                    <a:gd name="connsiteY87" fmla="*/ 32940 h 73191"/>
                    <a:gd name="connsiteX88" fmla="*/ 3190 w 47544"/>
                    <a:gd name="connsiteY88" fmla="*/ 33949 h 73191"/>
                    <a:gd name="connsiteX89" fmla="*/ 3190 w 47544"/>
                    <a:gd name="connsiteY89" fmla="*/ 35173 h 73191"/>
                    <a:gd name="connsiteX90" fmla="*/ 5279 w 47544"/>
                    <a:gd name="connsiteY90" fmla="*/ 37405 h 73191"/>
                    <a:gd name="connsiteX91" fmla="*/ 5063 w 47544"/>
                    <a:gd name="connsiteY91" fmla="*/ 38486 h 73191"/>
                    <a:gd name="connsiteX92" fmla="*/ 5711 w 47544"/>
                    <a:gd name="connsiteY92" fmla="*/ 46119 h 73191"/>
                    <a:gd name="connsiteX93" fmla="*/ 5927 w 47544"/>
                    <a:gd name="connsiteY93" fmla="*/ 47775 h 73191"/>
                    <a:gd name="connsiteX94" fmla="*/ 6647 w 47544"/>
                    <a:gd name="connsiteY94" fmla="*/ 48496 h 73191"/>
                    <a:gd name="connsiteX95" fmla="*/ 6791 w 47544"/>
                    <a:gd name="connsiteY95" fmla="*/ 52528 h 73191"/>
                    <a:gd name="connsiteX96" fmla="*/ 6215 w 47544"/>
                    <a:gd name="connsiteY96" fmla="*/ 54185 h 73191"/>
                    <a:gd name="connsiteX97" fmla="*/ 6503 w 47544"/>
                    <a:gd name="connsiteY97" fmla="*/ 55841 h 73191"/>
                    <a:gd name="connsiteX98" fmla="*/ 5855 w 47544"/>
                    <a:gd name="connsiteY98" fmla="*/ 56921 h 73191"/>
                    <a:gd name="connsiteX99" fmla="*/ 5999 w 47544"/>
                    <a:gd name="connsiteY99" fmla="*/ 58361 h 73191"/>
                    <a:gd name="connsiteX100" fmla="*/ 6575 w 47544"/>
                    <a:gd name="connsiteY100" fmla="*/ 59370 h 73191"/>
                    <a:gd name="connsiteX101" fmla="*/ 6935 w 47544"/>
                    <a:gd name="connsiteY101" fmla="*/ 60090 h 73191"/>
                    <a:gd name="connsiteX102" fmla="*/ 6719 w 47544"/>
                    <a:gd name="connsiteY102" fmla="*/ 60666 h 73191"/>
                    <a:gd name="connsiteX103" fmla="*/ 7799 w 47544"/>
                    <a:gd name="connsiteY103" fmla="*/ 61674 h 73191"/>
                    <a:gd name="connsiteX104" fmla="*/ 8808 w 47544"/>
                    <a:gd name="connsiteY104" fmla="*/ 60666 h 73191"/>
                    <a:gd name="connsiteX105" fmla="*/ 9456 w 47544"/>
                    <a:gd name="connsiteY105" fmla="*/ 62682 h 73191"/>
                    <a:gd name="connsiteX106" fmla="*/ 8375 w 47544"/>
                    <a:gd name="connsiteY106" fmla="*/ 63690 h 73191"/>
                    <a:gd name="connsiteX107" fmla="*/ 9456 w 47544"/>
                    <a:gd name="connsiteY107" fmla="*/ 64699 h 73191"/>
                    <a:gd name="connsiteX108" fmla="*/ 10032 w 47544"/>
                    <a:gd name="connsiteY108" fmla="*/ 64483 h 73191"/>
                    <a:gd name="connsiteX109" fmla="*/ 15217 w 47544"/>
                    <a:gd name="connsiteY109" fmla="*/ 66643 h 73191"/>
                    <a:gd name="connsiteX110" fmla="*/ 15361 w 47544"/>
                    <a:gd name="connsiteY110" fmla="*/ 67075 h 73191"/>
                    <a:gd name="connsiteX111" fmla="*/ 16873 w 47544"/>
                    <a:gd name="connsiteY111" fmla="*/ 67939 h 73191"/>
                    <a:gd name="connsiteX112" fmla="*/ 17953 w 47544"/>
                    <a:gd name="connsiteY112" fmla="*/ 66787 h 73191"/>
                    <a:gd name="connsiteX113" fmla="*/ 19538 w 47544"/>
                    <a:gd name="connsiteY113" fmla="*/ 68443 h 73191"/>
                    <a:gd name="connsiteX114" fmla="*/ 21986 w 47544"/>
                    <a:gd name="connsiteY114" fmla="*/ 72476 h 73191"/>
                    <a:gd name="connsiteX115" fmla="*/ 21986 w 47544"/>
                    <a:gd name="connsiteY115" fmla="*/ 72764 h 73191"/>
                    <a:gd name="connsiteX116" fmla="*/ 23786 w 47544"/>
                    <a:gd name="connsiteY116" fmla="*/ 73124 h 73191"/>
                    <a:gd name="connsiteX117" fmla="*/ 25515 w 47544"/>
                    <a:gd name="connsiteY117" fmla="*/ 72764 h 73191"/>
                    <a:gd name="connsiteX118" fmla="*/ 25515 w 47544"/>
                    <a:gd name="connsiteY118" fmla="*/ 72476 h 73191"/>
                    <a:gd name="connsiteX119" fmla="*/ 27963 w 47544"/>
                    <a:gd name="connsiteY119" fmla="*/ 68443 h 73191"/>
                    <a:gd name="connsiteX120" fmla="*/ 29548 w 47544"/>
                    <a:gd name="connsiteY120" fmla="*/ 66787 h 73191"/>
                    <a:gd name="connsiteX121" fmla="*/ 30700 w 47544"/>
                    <a:gd name="connsiteY121" fmla="*/ 67939 h 73191"/>
                    <a:gd name="connsiteX122" fmla="*/ 32212 w 47544"/>
                    <a:gd name="connsiteY122" fmla="*/ 67075 h 73191"/>
                    <a:gd name="connsiteX123" fmla="*/ 32356 w 47544"/>
                    <a:gd name="connsiteY123" fmla="*/ 66643 h 73191"/>
                    <a:gd name="connsiteX124" fmla="*/ 37541 w 47544"/>
                    <a:gd name="connsiteY124" fmla="*/ 64483 h 73191"/>
                    <a:gd name="connsiteX125" fmla="*/ 38189 w 47544"/>
                    <a:gd name="connsiteY125" fmla="*/ 64699 h 73191"/>
                    <a:gd name="connsiteX126" fmla="*/ 39270 w 47544"/>
                    <a:gd name="connsiteY126" fmla="*/ 63690 h 73191"/>
                    <a:gd name="connsiteX127" fmla="*/ 38189 w 47544"/>
                    <a:gd name="connsiteY127" fmla="*/ 62682 h 73191"/>
                    <a:gd name="connsiteX128" fmla="*/ 38838 w 47544"/>
                    <a:gd name="connsiteY128" fmla="*/ 60666 h 73191"/>
                    <a:gd name="connsiteX129" fmla="*/ 39918 w 47544"/>
                    <a:gd name="connsiteY129" fmla="*/ 61674 h 73191"/>
                    <a:gd name="connsiteX130" fmla="*/ 40998 w 47544"/>
                    <a:gd name="connsiteY130" fmla="*/ 60666 h 73191"/>
                    <a:gd name="connsiteX131" fmla="*/ 40854 w 47544"/>
                    <a:gd name="connsiteY131" fmla="*/ 60090 h 73191"/>
                    <a:gd name="connsiteX132" fmla="*/ 41214 w 47544"/>
                    <a:gd name="connsiteY132" fmla="*/ 59370 h 73191"/>
                    <a:gd name="connsiteX133" fmla="*/ 41790 w 47544"/>
                    <a:gd name="connsiteY133" fmla="*/ 58361 h 73191"/>
                    <a:gd name="connsiteX134" fmla="*/ 41934 w 47544"/>
                    <a:gd name="connsiteY134" fmla="*/ 56921 h 73191"/>
                    <a:gd name="connsiteX135" fmla="*/ 41286 w 47544"/>
                    <a:gd name="connsiteY135" fmla="*/ 55841 h 73191"/>
                    <a:gd name="connsiteX136" fmla="*/ 41574 w 47544"/>
                    <a:gd name="connsiteY136" fmla="*/ 54185 h 73191"/>
                    <a:gd name="connsiteX137" fmla="*/ 40926 w 47544"/>
                    <a:gd name="connsiteY137" fmla="*/ 52528 h 73191"/>
                    <a:gd name="connsiteX138" fmla="*/ 41070 w 47544"/>
                    <a:gd name="connsiteY138" fmla="*/ 48496 h 73191"/>
                    <a:gd name="connsiteX139" fmla="*/ 41790 w 47544"/>
                    <a:gd name="connsiteY139" fmla="*/ 47775 h 73191"/>
                    <a:gd name="connsiteX140" fmla="*/ 42006 w 47544"/>
                    <a:gd name="connsiteY140" fmla="*/ 46119 h 73191"/>
                    <a:gd name="connsiteX141" fmla="*/ 42582 w 47544"/>
                    <a:gd name="connsiteY141" fmla="*/ 38486 h 73191"/>
                    <a:gd name="connsiteX142" fmla="*/ 42366 w 47544"/>
                    <a:gd name="connsiteY142" fmla="*/ 37405 h 73191"/>
                    <a:gd name="connsiteX143" fmla="*/ 44383 w 47544"/>
                    <a:gd name="connsiteY143" fmla="*/ 35173 h 73191"/>
                    <a:gd name="connsiteX144" fmla="*/ 44455 w 47544"/>
                    <a:gd name="connsiteY144" fmla="*/ 33949 h 73191"/>
                    <a:gd name="connsiteX145" fmla="*/ 45031 w 47544"/>
                    <a:gd name="connsiteY145" fmla="*/ 32940 h 73191"/>
                    <a:gd name="connsiteX146" fmla="*/ 46399 w 47544"/>
                    <a:gd name="connsiteY146" fmla="*/ 30852 h 73191"/>
                    <a:gd name="connsiteX147" fmla="*/ 47335 w 47544"/>
                    <a:gd name="connsiteY147" fmla="*/ 29196 h 73191"/>
                    <a:gd name="connsiteX148" fmla="*/ 46687 w 47544"/>
                    <a:gd name="connsiteY148" fmla="*/ 26243 h 73191"/>
                    <a:gd name="connsiteX149" fmla="*/ 4919 w 47544"/>
                    <a:gd name="connsiteY149" fmla="*/ 29052 h 73191"/>
                    <a:gd name="connsiteX150" fmla="*/ 4559 w 47544"/>
                    <a:gd name="connsiteY150" fmla="*/ 30204 h 73191"/>
                    <a:gd name="connsiteX151" fmla="*/ 3766 w 47544"/>
                    <a:gd name="connsiteY151" fmla="*/ 30564 h 73191"/>
                    <a:gd name="connsiteX152" fmla="*/ 3046 w 47544"/>
                    <a:gd name="connsiteY152" fmla="*/ 29196 h 73191"/>
                    <a:gd name="connsiteX153" fmla="*/ 6071 w 47544"/>
                    <a:gd name="connsiteY153" fmla="*/ 26027 h 73191"/>
                    <a:gd name="connsiteX154" fmla="*/ 5783 w 47544"/>
                    <a:gd name="connsiteY154" fmla="*/ 27395 h 73191"/>
                    <a:gd name="connsiteX155" fmla="*/ 4919 w 47544"/>
                    <a:gd name="connsiteY155" fmla="*/ 29052 h 73191"/>
                    <a:gd name="connsiteX156" fmla="*/ 7079 w 47544"/>
                    <a:gd name="connsiteY156" fmla="*/ 44175 h 73191"/>
                    <a:gd name="connsiteX157" fmla="*/ 5639 w 47544"/>
                    <a:gd name="connsiteY157" fmla="*/ 39926 h 73191"/>
                    <a:gd name="connsiteX158" fmla="*/ 7295 w 47544"/>
                    <a:gd name="connsiteY158" fmla="*/ 42086 h 73191"/>
                    <a:gd name="connsiteX159" fmla="*/ 7079 w 47544"/>
                    <a:gd name="connsiteY159" fmla="*/ 44175 h 73191"/>
                    <a:gd name="connsiteX160" fmla="*/ 26955 w 47544"/>
                    <a:gd name="connsiteY160" fmla="*/ 13497 h 73191"/>
                    <a:gd name="connsiteX161" fmla="*/ 27459 w 47544"/>
                    <a:gd name="connsiteY161" fmla="*/ 13425 h 73191"/>
                    <a:gd name="connsiteX162" fmla="*/ 27459 w 47544"/>
                    <a:gd name="connsiteY162" fmla="*/ 13641 h 73191"/>
                    <a:gd name="connsiteX163" fmla="*/ 28323 w 47544"/>
                    <a:gd name="connsiteY163" fmla="*/ 14433 h 73191"/>
                    <a:gd name="connsiteX164" fmla="*/ 29187 w 47544"/>
                    <a:gd name="connsiteY164" fmla="*/ 13641 h 73191"/>
                    <a:gd name="connsiteX165" fmla="*/ 29187 w 47544"/>
                    <a:gd name="connsiteY165" fmla="*/ 13425 h 73191"/>
                    <a:gd name="connsiteX166" fmla="*/ 30124 w 47544"/>
                    <a:gd name="connsiteY166" fmla="*/ 16449 h 73191"/>
                    <a:gd name="connsiteX167" fmla="*/ 28179 w 47544"/>
                    <a:gd name="connsiteY167" fmla="*/ 17962 h 73191"/>
                    <a:gd name="connsiteX168" fmla="*/ 26883 w 47544"/>
                    <a:gd name="connsiteY168" fmla="*/ 16953 h 73191"/>
                    <a:gd name="connsiteX169" fmla="*/ 26451 w 47544"/>
                    <a:gd name="connsiteY169" fmla="*/ 15009 h 73191"/>
                    <a:gd name="connsiteX170" fmla="*/ 27027 w 47544"/>
                    <a:gd name="connsiteY170" fmla="*/ 13497 h 73191"/>
                    <a:gd name="connsiteX171" fmla="*/ 18601 w 47544"/>
                    <a:gd name="connsiteY171" fmla="*/ 13425 h 73191"/>
                    <a:gd name="connsiteX172" fmla="*/ 18601 w 47544"/>
                    <a:gd name="connsiteY172" fmla="*/ 13641 h 73191"/>
                    <a:gd name="connsiteX173" fmla="*/ 19466 w 47544"/>
                    <a:gd name="connsiteY173" fmla="*/ 14433 h 73191"/>
                    <a:gd name="connsiteX174" fmla="*/ 20330 w 47544"/>
                    <a:gd name="connsiteY174" fmla="*/ 13641 h 73191"/>
                    <a:gd name="connsiteX175" fmla="*/ 20330 w 47544"/>
                    <a:gd name="connsiteY175" fmla="*/ 13425 h 73191"/>
                    <a:gd name="connsiteX176" fmla="*/ 20834 w 47544"/>
                    <a:gd name="connsiteY176" fmla="*/ 13497 h 73191"/>
                    <a:gd name="connsiteX177" fmla="*/ 21338 w 47544"/>
                    <a:gd name="connsiteY177" fmla="*/ 15009 h 73191"/>
                    <a:gd name="connsiteX178" fmla="*/ 20978 w 47544"/>
                    <a:gd name="connsiteY178" fmla="*/ 16953 h 73191"/>
                    <a:gd name="connsiteX179" fmla="*/ 19682 w 47544"/>
                    <a:gd name="connsiteY179" fmla="*/ 17962 h 73191"/>
                    <a:gd name="connsiteX180" fmla="*/ 17737 w 47544"/>
                    <a:gd name="connsiteY180" fmla="*/ 16449 h 73191"/>
                    <a:gd name="connsiteX181" fmla="*/ 18673 w 47544"/>
                    <a:gd name="connsiteY181" fmla="*/ 13425 h 73191"/>
                    <a:gd name="connsiteX182" fmla="*/ 12048 w 47544"/>
                    <a:gd name="connsiteY182" fmla="*/ 64267 h 73191"/>
                    <a:gd name="connsiteX183" fmla="*/ 11904 w 47544"/>
                    <a:gd name="connsiteY183" fmla="*/ 63042 h 73191"/>
                    <a:gd name="connsiteX184" fmla="*/ 14281 w 47544"/>
                    <a:gd name="connsiteY184" fmla="*/ 62826 h 73191"/>
                    <a:gd name="connsiteX185" fmla="*/ 16009 w 47544"/>
                    <a:gd name="connsiteY185" fmla="*/ 63258 h 73191"/>
                    <a:gd name="connsiteX186" fmla="*/ 12048 w 47544"/>
                    <a:gd name="connsiteY186" fmla="*/ 64267 h 73191"/>
                    <a:gd name="connsiteX187" fmla="*/ 21194 w 47544"/>
                    <a:gd name="connsiteY187" fmla="*/ 67147 h 73191"/>
                    <a:gd name="connsiteX188" fmla="*/ 17593 w 47544"/>
                    <a:gd name="connsiteY188" fmla="*/ 64771 h 73191"/>
                    <a:gd name="connsiteX189" fmla="*/ 18818 w 47544"/>
                    <a:gd name="connsiteY189" fmla="*/ 63114 h 73191"/>
                    <a:gd name="connsiteX190" fmla="*/ 21194 w 47544"/>
                    <a:gd name="connsiteY190" fmla="*/ 67147 h 73191"/>
                    <a:gd name="connsiteX191" fmla="*/ 26523 w 47544"/>
                    <a:gd name="connsiteY191" fmla="*/ 67147 h 73191"/>
                    <a:gd name="connsiteX192" fmla="*/ 28900 w 47544"/>
                    <a:gd name="connsiteY192" fmla="*/ 63114 h 73191"/>
                    <a:gd name="connsiteX193" fmla="*/ 30124 w 47544"/>
                    <a:gd name="connsiteY193" fmla="*/ 64771 h 73191"/>
                    <a:gd name="connsiteX194" fmla="*/ 26523 w 47544"/>
                    <a:gd name="connsiteY194" fmla="*/ 67147 h 73191"/>
                    <a:gd name="connsiteX195" fmla="*/ 35597 w 47544"/>
                    <a:gd name="connsiteY195" fmla="*/ 64267 h 73191"/>
                    <a:gd name="connsiteX196" fmla="*/ 31564 w 47544"/>
                    <a:gd name="connsiteY196" fmla="*/ 63258 h 73191"/>
                    <a:gd name="connsiteX197" fmla="*/ 33364 w 47544"/>
                    <a:gd name="connsiteY197" fmla="*/ 62826 h 73191"/>
                    <a:gd name="connsiteX198" fmla="*/ 35669 w 47544"/>
                    <a:gd name="connsiteY198" fmla="*/ 63042 h 73191"/>
                    <a:gd name="connsiteX199" fmla="*/ 35669 w 47544"/>
                    <a:gd name="connsiteY199" fmla="*/ 64267 h 73191"/>
                    <a:gd name="connsiteX200" fmla="*/ 36173 w 47544"/>
                    <a:gd name="connsiteY200" fmla="*/ 52600 h 73191"/>
                    <a:gd name="connsiteX201" fmla="*/ 34085 w 47544"/>
                    <a:gd name="connsiteY201" fmla="*/ 56561 h 73191"/>
                    <a:gd name="connsiteX202" fmla="*/ 32860 w 47544"/>
                    <a:gd name="connsiteY202" fmla="*/ 57425 h 73191"/>
                    <a:gd name="connsiteX203" fmla="*/ 31564 w 47544"/>
                    <a:gd name="connsiteY203" fmla="*/ 57929 h 73191"/>
                    <a:gd name="connsiteX204" fmla="*/ 28539 w 47544"/>
                    <a:gd name="connsiteY204" fmla="*/ 58218 h 73191"/>
                    <a:gd name="connsiteX205" fmla="*/ 24795 w 47544"/>
                    <a:gd name="connsiteY205" fmla="*/ 57857 h 73191"/>
                    <a:gd name="connsiteX206" fmla="*/ 23786 w 47544"/>
                    <a:gd name="connsiteY206" fmla="*/ 57857 h 73191"/>
                    <a:gd name="connsiteX207" fmla="*/ 22850 w 47544"/>
                    <a:gd name="connsiteY207" fmla="*/ 57857 h 73191"/>
                    <a:gd name="connsiteX208" fmla="*/ 19034 w 47544"/>
                    <a:gd name="connsiteY208" fmla="*/ 58218 h 73191"/>
                    <a:gd name="connsiteX209" fmla="*/ 16009 w 47544"/>
                    <a:gd name="connsiteY209" fmla="*/ 57929 h 73191"/>
                    <a:gd name="connsiteX210" fmla="*/ 14785 w 47544"/>
                    <a:gd name="connsiteY210" fmla="*/ 57425 h 73191"/>
                    <a:gd name="connsiteX211" fmla="*/ 13560 w 47544"/>
                    <a:gd name="connsiteY211" fmla="*/ 56561 h 73191"/>
                    <a:gd name="connsiteX212" fmla="*/ 11472 w 47544"/>
                    <a:gd name="connsiteY212" fmla="*/ 52600 h 73191"/>
                    <a:gd name="connsiteX213" fmla="*/ 11184 w 47544"/>
                    <a:gd name="connsiteY213" fmla="*/ 49792 h 73191"/>
                    <a:gd name="connsiteX214" fmla="*/ 11832 w 47544"/>
                    <a:gd name="connsiteY214" fmla="*/ 50008 h 73191"/>
                    <a:gd name="connsiteX215" fmla="*/ 12840 w 47544"/>
                    <a:gd name="connsiteY215" fmla="*/ 48928 h 73191"/>
                    <a:gd name="connsiteX216" fmla="*/ 12192 w 47544"/>
                    <a:gd name="connsiteY216" fmla="*/ 47991 h 73191"/>
                    <a:gd name="connsiteX217" fmla="*/ 12048 w 47544"/>
                    <a:gd name="connsiteY217" fmla="*/ 45975 h 73191"/>
                    <a:gd name="connsiteX218" fmla="*/ 11904 w 47544"/>
                    <a:gd name="connsiteY218" fmla="*/ 41366 h 73191"/>
                    <a:gd name="connsiteX219" fmla="*/ 11040 w 47544"/>
                    <a:gd name="connsiteY219" fmla="*/ 38269 h 73191"/>
                    <a:gd name="connsiteX220" fmla="*/ 11472 w 47544"/>
                    <a:gd name="connsiteY220" fmla="*/ 38414 h 73191"/>
                    <a:gd name="connsiteX221" fmla="*/ 12408 w 47544"/>
                    <a:gd name="connsiteY221" fmla="*/ 37477 h 73191"/>
                    <a:gd name="connsiteX222" fmla="*/ 11472 w 47544"/>
                    <a:gd name="connsiteY222" fmla="*/ 36613 h 73191"/>
                    <a:gd name="connsiteX223" fmla="*/ 11328 w 47544"/>
                    <a:gd name="connsiteY223" fmla="*/ 36613 h 73191"/>
                    <a:gd name="connsiteX224" fmla="*/ 11400 w 47544"/>
                    <a:gd name="connsiteY224" fmla="*/ 31932 h 73191"/>
                    <a:gd name="connsiteX225" fmla="*/ 11256 w 47544"/>
                    <a:gd name="connsiteY225" fmla="*/ 28908 h 73191"/>
                    <a:gd name="connsiteX226" fmla="*/ 12192 w 47544"/>
                    <a:gd name="connsiteY226" fmla="*/ 29556 h 73191"/>
                    <a:gd name="connsiteX227" fmla="*/ 13128 w 47544"/>
                    <a:gd name="connsiteY227" fmla="*/ 28692 h 73191"/>
                    <a:gd name="connsiteX228" fmla="*/ 12768 w 47544"/>
                    <a:gd name="connsiteY228" fmla="*/ 27971 h 73191"/>
                    <a:gd name="connsiteX229" fmla="*/ 13128 w 47544"/>
                    <a:gd name="connsiteY229" fmla="*/ 26315 h 73191"/>
                    <a:gd name="connsiteX230" fmla="*/ 16657 w 47544"/>
                    <a:gd name="connsiteY230" fmla="*/ 23075 h 73191"/>
                    <a:gd name="connsiteX231" fmla="*/ 21194 w 47544"/>
                    <a:gd name="connsiteY231" fmla="*/ 20986 h 73191"/>
                    <a:gd name="connsiteX232" fmla="*/ 22418 w 47544"/>
                    <a:gd name="connsiteY232" fmla="*/ 22066 h 73191"/>
                    <a:gd name="connsiteX233" fmla="*/ 23715 w 47544"/>
                    <a:gd name="connsiteY233" fmla="*/ 20914 h 73191"/>
                    <a:gd name="connsiteX234" fmla="*/ 23715 w 47544"/>
                    <a:gd name="connsiteY234" fmla="*/ 20770 h 73191"/>
                    <a:gd name="connsiteX235" fmla="*/ 23715 w 47544"/>
                    <a:gd name="connsiteY235" fmla="*/ 20770 h 73191"/>
                    <a:gd name="connsiteX236" fmla="*/ 23715 w 47544"/>
                    <a:gd name="connsiteY236" fmla="*/ 20914 h 73191"/>
                    <a:gd name="connsiteX237" fmla="*/ 25011 w 47544"/>
                    <a:gd name="connsiteY237" fmla="*/ 22066 h 73191"/>
                    <a:gd name="connsiteX238" fmla="*/ 26307 w 47544"/>
                    <a:gd name="connsiteY238" fmla="*/ 20986 h 73191"/>
                    <a:gd name="connsiteX239" fmla="*/ 30844 w 47544"/>
                    <a:gd name="connsiteY239" fmla="*/ 23075 h 73191"/>
                    <a:gd name="connsiteX240" fmla="*/ 34372 w 47544"/>
                    <a:gd name="connsiteY240" fmla="*/ 26315 h 73191"/>
                    <a:gd name="connsiteX241" fmla="*/ 34733 w 47544"/>
                    <a:gd name="connsiteY241" fmla="*/ 27971 h 73191"/>
                    <a:gd name="connsiteX242" fmla="*/ 34372 w 47544"/>
                    <a:gd name="connsiteY242" fmla="*/ 28692 h 73191"/>
                    <a:gd name="connsiteX243" fmla="*/ 35309 w 47544"/>
                    <a:gd name="connsiteY243" fmla="*/ 29556 h 73191"/>
                    <a:gd name="connsiteX244" fmla="*/ 36245 w 47544"/>
                    <a:gd name="connsiteY244" fmla="*/ 28908 h 73191"/>
                    <a:gd name="connsiteX245" fmla="*/ 36101 w 47544"/>
                    <a:gd name="connsiteY245" fmla="*/ 31932 h 73191"/>
                    <a:gd name="connsiteX246" fmla="*/ 36173 w 47544"/>
                    <a:gd name="connsiteY246" fmla="*/ 36613 h 73191"/>
                    <a:gd name="connsiteX247" fmla="*/ 36029 w 47544"/>
                    <a:gd name="connsiteY247" fmla="*/ 36613 h 73191"/>
                    <a:gd name="connsiteX248" fmla="*/ 35093 w 47544"/>
                    <a:gd name="connsiteY248" fmla="*/ 37477 h 73191"/>
                    <a:gd name="connsiteX249" fmla="*/ 36029 w 47544"/>
                    <a:gd name="connsiteY249" fmla="*/ 38414 h 73191"/>
                    <a:gd name="connsiteX250" fmla="*/ 36461 w 47544"/>
                    <a:gd name="connsiteY250" fmla="*/ 38269 h 73191"/>
                    <a:gd name="connsiteX251" fmla="*/ 35525 w 47544"/>
                    <a:gd name="connsiteY251" fmla="*/ 41366 h 73191"/>
                    <a:gd name="connsiteX252" fmla="*/ 35381 w 47544"/>
                    <a:gd name="connsiteY252" fmla="*/ 45975 h 73191"/>
                    <a:gd name="connsiteX253" fmla="*/ 35237 w 47544"/>
                    <a:gd name="connsiteY253" fmla="*/ 47991 h 73191"/>
                    <a:gd name="connsiteX254" fmla="*/ 34589 w 47544"/>
                    <a:gd name="connsiteY254" fmla="*/ 48928 h 73191"/>
                    <a:gd name="connsiteX255" fmla="*/ 35669 w 47544"/>
                    <a:gd name="connsiteY255" fmla="*/ 50008 h 73191"/>
                    <a:gd name="connsiteX256" fmla="*/ 36245 w 47544"/>
                    <a:gd name="connsiteY256" fmla="*/ 49792 h 73191"/>
                    <a:gd name="connsiteX257" fmla="*/ 35957 w 47544"/>
                    <a:gd name="connsiteY257" fmla="*/ 52600 h 73191"/>
                    <a:gd name="connsiteX258" fmla="*/ 40566 w 47544"/>
                    <a:gd name="connsiteY258" fmla="*/ 44175 h 73191"/>
                    <a:gd name="connsiteX259" fmla="*/ 40350 w 47544"/>
                    <a:gd name="connsiteY259" fmla="*/ 42086 h 73191"/>
                    <a:gd name="connsiteX260" fmla="*/ 42006 w 47544"/>
                    <a:gd name="connsiteY260" fmla="*/ 39926 h 73191"/>
                    <a:gd name="connsiteX261" fmla="*/ 40566 w 47544"/>
                    <a:gd name="connsiteY261" fmla="*/ 44175 h 73191"/>
                    <a:gd name="connsiteX262" fmla="*/ 43878 w 47544"/>
                    <a:gd name="connsiteY262" fmla="*/ 30636 h 73191"/>
                    <a:gd name="connsiteX263" fmla="*/ 43086 w 47544"/>
                    <a:gd name="connsiteY263" fmla="*/ 30276 h 73191"/>
                    <a:gd name="connsiteX264" fmla="*/ 42726 w 47544"/>
                    <a:gd name="connsiteY264" fmla="*/ 29124 h 73191"/>
                    <a:gd name="connsiteX265" fmla="*/ 41862 w 47544"/>
                    <a:gd name="connsiteY265" fmla="*/ 27467 h 73191"/>
                    <a:gd name="connsiteX266" fmla="*/ 41574 w 47544"/>
                    <a:gd name="connsiteY266" fmla="*/ 26099 h 73191"/>
                    <a:gd name="connsiteX267" fmla="*/ 44599 w 47544"/>
                    <a:gd name="connsiteY267" fmla="*/ 29268 h 73191"/>
                    <a:gd name="connsiteX268" fmla="*/ 43878 w 47544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544" h="73191">
                      <a:moveTo>
                        <a:pt x="46687" y="26099"/>
                      </a:moveTo>
                      <a:cubicBezTo>
                        <a:pt x="46759" y="25451"/>
                        <a:pt x="45103" y="24587"/>
                        <a:pt x="45103" y="24587"/>
                      </a:cubicBezTo>
                      <a:lnTo>
                        <a:pt x="45103" y="24299"/>
                      </a:lnTo>
                      <a:cubicBezTo>
                        <a:pt x="45751" y="23219"/>
                        <a:pt x="44743" y="23219"/>
                        <a:pt x="44743" y="23219"/>
                      </a:cubicBezTo>
                      <a:cubicBezTo>
                        <a:pt x="44959" y="22714"/>
                        <a:pt x="44167" y="22570"/>
                        <a:pt x="44167" y="22570"/>
                      </a:cubicBezTo>
                      <a:cubicBezTo>
                        <a:pt x="44383" y="21562"/>
                        <a:pt x="43662" y="21778"/>
                        <a:pt x="43662" y="21778"/>
                      </a:cubicBezTo>
                      <a:cubicBezTo>
                        <a:pt x="43374" y="19330"/>
                        <a:pt x="42222" y="21130"/>
                        <a:pt x="42222" y="21130"/>
                      </a:cubicBezTo>
                      <a:cubicBezTo>
                        <a:pt x="42078" y="20194"/>
                        <a:pt x="41430" y="21418"/>
                        <a:pt x="41430" y="21418"/>
                      </a:cubicBezTo>
                      <a:cubicBezTo>
                        <a:pt x="40782" y="22498"/>
                        <a:pt x="39630" y="22786"/>
                        <a:pt x="39630" y="22786"/>
                      </a:cubicBezTo>
                      <a:cubicBezTo>
                        <a:pt x="39270" y="20410"/>
                        <a:pt x="37973" y="20338"/>
                        <a:pt x="37685" y="20338"/>
                      </a:cubicBezTo>
                      <a:cubicBezTo>
                        <a:pt x="37829" y="20194"/>
                        <a:pt x="37901" y="19978"/>
                        <a:pt x="37901" y="19834"/>
                      </a:cubicBezTo>
                      <a:cubicBezTo>
                        <a:pt x="37901" y="19330"/>
                        <a:pt x="37541" y="18970"/>
                        <a:pt x="37037" y="18970"/>
                      </a:cubicBezTo>
                      <a:cubicBezTo>
                        <a:pt x="36605" y="18970"/>
                        <a:pt x="36245" y="19330"/>
                        <a:pt x="36173" y="19690"/>
                      </a:cubicBezTo>
                      <a:cubicBezTo>
                        <a:pt x="34517" y="19330"/>
                        <a:pt x="34517" y="18034"/>
                        <a:pt x="34589" y="17601"/>
                      </a:cubicBezTo>
                      <a:cubicBezTo>
                        <a:pt x="34733" y="17674"/>
                        <a:pt x="34949" y="17817"/>
                        <a:pt x="35165" y="17817"/>
                      </a:cubicBezTo>
                      <a:cubicBezTo>
                        <a:pt x="35669" y="17817"/>
                        <a:pt x="36101" y="17457"/>
                        <a:pt x="36101" y="16953"/>
                      </a:cubicBezTo>
                      <a:cubicBezTo>
                        <a:pt x="36101" y="16449"/>
                        <a:pt x="35669" y="16089"/>
                        <a:pt x="35165" y="16089"/>
                      </a:cubicBezTo>
                      <a:cubicBezTo>
                        <a:pt x="35165" y="15657"/>
                        <a:pt x="35165" y="15369"/>
                        <a:pt x="35021" y="15153"/>
                      </a:cubicBezTo>
                      <a:cubicBezTo>
                        <a:pt x="37685" y="16089"/>
                        <a:pt x="36605" y="15081"/>
                        <a:pt x="36605" y="15081"/>
                      </a:cubicBezTo>
                      <a:cubicBezTo>
                        <a:pt x="35957" y="14793"/>
                        <a:pt x="35381" y="13857"/>
                        <a:pt x="35381" y="13857"/>
                      </a:cubicBezTo>
                      <a:cubicBezTo>
                        <a:pt x="36029" y="13713"/>
                        <a:pt x="36101" y="13569"/>
                        <a:pt x="35957" y="13425"/>
                      </a:cubicBezTo>
                      <a:cubicBezTo>
                        <a:pt x="37253" y="13281"/>
                        <a:pt x="37757" y="12921"/>
                        <a:pt x="37757" y="12921"/>
                      </a:cubicBezTo>
                      <a:cubicBezTo>
                        <a:pt x="38981" y="12272"/>
                        <a:pt x="37613" y="12056"/>
                        <a:pt x="37613" y="12056"/>
                      </a:cubicBezTo>
                      <a:cubicBezTo>
                        <a:pt x="37109" y="11912"/>
                        <a:pt x="36677" y="11552"/>
                        <a:pt x="36677" y="11552"/>
                      </a:cubicBezTo>
                      <a:cubicBezTo>
                        <a:pt x="36821" y="11192"/>
                        <a:pt x="35453" y="11336"/>
                        <a:pt x="35453" y="11336"/>
                      </a:cubicBezTo>
                      <a:cubicBezTo>
                        <a:pt x="37397" y="10616"/>
                        <a:pt x="37253" y="9104"/>
                        <a:pt x="37253" y="9104"/>
                      </a:cubicBezTo>
                      <a:cubicBezTo>
                        <a:pt x="36893" y="7879"/>
                        <a:pt x="35885" y="8024"/>
                        <a:pt x="35885" y="8024"/>
                      </a:cubicBezTo>
                      <a:cubicBezTo>
                        <a:pt x="34517" y="7808"/>
                        <a:pt x="35165" y="8888"/>
                        <a:pt x="35165" y="8888"/>
                      </a:cubicBezTo>
                      <a:cubicBezTo>
                        <a:pt x="35381" y="9464"/>
                        <a:pt x="34877" y="9824"/>
                        <a:pt x="34877" y="9824"/>
                      </a:cubicBezTo>
                      <a:cubicBezTo>
                        <a:pt x="32860" y="11552"/>
                        <a:pt x="30916" y="9464"/>
                        <a:pt x="30916" y="9464"/>
                      </a:cubicBezTo>
                      <a:cubicBezTo>
                        <a:pt x="30844" y="9464"/>
                        <a:pt x="30772" y="9464"/>
                        <a:pt x="30628" y="9464"/>
                      </a:cubicBezTo>
                      <a:cubicBezTo>
                        <a:pt x="30628" y="9464"/>
                        <a:pt x="30772" y="9464"/>
                        <a:pt x="30772" y="9464"/>
                      </a:cubicBezTo>
                      <a:cubicBezTo>
                        <a:pt x="31348" y="9464"/>
                        <a:pt x="31780" y="9032"/>
                        <a:pt x="31780" y="8456"/>
                      </a:cubicBezTo>
                      <a:cubicBezTo>
                        <a:pt x="31780" y="7952"/>
                        <a:pt x="31348" y="7520"/>
                        <a:pt x="30772" y="7520"/>
                      </a:cubicBezTo>
                      <a:cubicBezTo>
                        <a:pt x="30196" y="7520"/>
                        <a:pt x="29764" y="7952"/>
                        <a:pt x="29764" y="8456"/>
                      </a:cubicBezTo>
                      <a:lnTo>
                        <a:pt x="29764" y="8456"/>
                      </a:lnTo>
                      <a:cubicBezTo>
                        <a:pt x="29764" y="8456"/>
                        <a:pt x="29548" y="8456"/>
                        <a:pt x="29548" y="8456"/>
                      </a:cubicBezTo>
                      <a:lnTo>
                        <a:pt x="29332" y="7520"/>
                      </a:lnTo>
                      <a:cubicBezTo>
                        <a:pt x="29908" y="7087"/>
                        <a:pt x="30772" y="5575"/>
                        <a:pt x="30772" y="5575"/>
                      </a:cubicBezTo>
                      <a:lnTo>
                        <a:pt x="28467" y="3631"/>
                      </a:lnTo>
                      <a:cubicBezTo>
                        <a:pt x="29116" y="2478"/>
                        <a:pt x="28611" y="1470"/>
                        <a:pt x="28611" y="1470"/>
                      </a:cubicBezTo>
                      <a:lnTo>
                        <a:pt x="25947" y="1470"/>
                      </a:lnTo>
                      <a:cubicBezTo>
                        <a:pt x="25443" y="-114"/>
                        <a:pt x="24147" y="-42"/>
                        <a:pt x="23786" y="30"/>
                      </a:cubicBezTo>
                      <a:cubicBezTo>
                        <a:pt x="23426" y="30"/>
                        <a:pt x="22202" y="-42"/>
                        <a:pt x="21626" y="1470"/>
                      </a:cubicBezTo>
                      <a:lnTo>
                        <a:pt x="18962" y="1470"/>
                      </a:lnTo>
                      <a:cubicBezTo>
                        <a:pt x="18962" y="1470"/>
                        <a:pt x="18457" y="2551"/>
                        <a:pt x="19034" y="3703"/>
                      </a:cubicBezTo>
                      <a:lnTo>
                        <a:pt x="16801" y="5647"/>
                      </a:lnTo>
                      <a:cubicBezTo>
                        <a:pt x="16801" y="5647"/>
                        <a:pt x="17593" y="7160"/>
                        <a:pt x="18241" y="7592"/>
                      </a:cubicBezTo>
                      <a:lnTo>
                        <a:pt x="18025" y="8528"/>
                      </a:lnTo>
                      <a:lnTo>
                        <a:pt x="17737" y="8672"/>
                      </a:lnTo>
                      <a:lnTo>
                        <a:pt x="17737" y="8672"/>
                      </a:lnTo>
                      <a:cubicBezTo>
                        <a:pt x="17737" y="8096"/>
                        <a:pt x="17305" y="7663"/>
                        <a:pt x="16729" y="7663"/>
                      </a:cubicBezTo>
                      <a:cubicBezTo>
                        <a:pt x="16153" y="7663"/>
                        <a:pt x="15721" y="8096"/>
                        <a:pt x="15721" y="8600"/>
                      </a:cubicBezTo>
                      <a:cubicBezTo>
                        <a:pt x="15721" y="9176"/>
                        <a:pt x="16153" y="9608"/>
                        <a:pt x="16729" y="9608"/>
                      </a:cubicBezTo>
                      <a:cubicBezTo>
                        <a:pt x="16729" y="9608"/>
                        <a:pt x="16873" y="9608"/>
                        <a:pt x="16873" y="9608"/>
                      </a:cubicBezTo>
                      <a:cubicBezTo>
                        <a:pt x="16801" y="9608"/>
                        <a:pt x="16729" y="9608"/>
                        <a:pt x="16585" y="9608"/>
                      </a:cubicBezTo>
                      <a:cubicBezTo>
                        <a:pt x="16585" y="9608"/>
                        <a:pt x="14641" y="11624"/>
                        <a:pt x="12624" y="9968"/>
                      </a:cubicBezTo>
                      <a:cubicBezTo>
                        <a:pt x="12624" y="9968"/>
                        <a:pt x="12120" y="9608"/>
                        <a:pt x="12264" y="9032"/>
                      </a:cubicBezTo>
                      <a:cubicBezTo>
                        <a:pt x="12264" y="9032"/>
                        <a:pt x="12984" y="8024"/>
                        <a:pt x="11544" y="8168"/>
                      </a:cubicBezTo>
                      <a:cubicBezTo>
                        <a:pt x="11544" y="8168"/>
                        <a:pt x="10536" y="8024"/>
                        <a:pt x="10176" y="9248"/>
                      </a:cubicBezTo>
                      <a:cubicBezTo>
                        <a:pt x="10176" y="9248"/>
                        <a:pt x="10032" y="10760"/>
                        <a:pt x="11976" y="11480"/>
                      </a:cubicBezTo>
                      <a:cubicBezTo>
                        <a:pt x="11976" y="11480"/>
                        <a:pt x="10608" y="11336"/>
                        <a:pt x="10824" y="11696"/>
                      </a:cubicBezTo>
                      <a:cubicBezTo>
                        <a:pt x="10824" y="11696"/>
                        <a:pt x="10392" y="11984"/>
                        <a:pt x="9888" y="12200"/>
                      </a:cubicBezTo>
                      <a:cubicBezTo>
                        <a:pt x="9888" y="12200"/>
                        <a:pt x="8519" y="12416"/>
                        <a:pt x="9744" y="13065"/>
                      </a:cubicBezTo>
                      <a:cubicBezTo>
                        <a:pt x="9744" y="13065"/>
                        <a:pt x="10320" y="13425"/>
                        <a:pt x="11544" y="13569"/>
                      </a:cubicBezTo>
                      <a:cubicBezTo>
                        <a:pt x="11400" y="13713"/>
                        <a:pt x="11544" y="13857"/>
                        <a:pt x="12120" y="14001"/>
                      </a:cubicBezTo>
                      <a:cubicBezTo>
                        <a:pt x="12120" y="14001"/>
                        <a:pt x="11544" y="14937"/>
                        <a:pt x="10896" y="15225"/>
                      </a:cubicBezTo>
                      <a:cubicBezTo>
                        <a:pt x="10896" y="15225"/>
                        <a:pt x="9816" y="16305"/>
                        <a:pt x="12480" y="15297"/>
                      </a:cubicBezTo>
                      <a:cubicBezTo>
                        <a:pt x="12480" y="15513"/>
                        <a:pt x="12336" y="15801"/>
                        <a:pt x="12480" y="16233"/>
                      </a:cubicBezTo>
                      <a:cubicBezTo>
                        <a:pt x="11976" y="16233"/>
                        <a:pt x="11544" y="16665"/>
                        <a:pt x="11544" y="17097"/>
                      </a:cubicBezTo>
                      <a:cubicBezTo>
                        <a:pt x="11544" y="17601"/>
                        <a:pt x="11976" y="17962"/>
                        <a:pt x="12480" y="17962"/>
                      </a:cubicBezTo>
                      <a:cubicBezTo>
                        <a:pt x="12696" y="17962"/>
                        <a:pt x="12840" y="17817"/>
                        <a:pt x="13056" y="17746"/>
                      </a:cubicBezTo>
                      <a:cubicBezTo>
                        <a:pt x="13128" y="18250"/>
                        <a:pt x="13200" y="19546"/>
                        <a:pt x="11472" y="19834"/>
                      </a:cubicBezTo>
                      <a:cubicBezTo>
                        <a:pt x="11472" y="19402"/>
                        <a:pt x="11040" y="19114"/>
                        <a:pt x="10608" y="19114"/>
                      </a:cubicBezTo>
                      <a:cubicBezTo>
                        <a:pt x="10104" y="19114"/>
                        <a:pt x="9744" y="19474"/>
                        <a:pt x="9744" y="19978"/>
                      </a:cubicBezTo>
                      <a:cubicBezTo>
                        <a:pt x="9744" y="20122"/>
                        <a:pt x="9816" y="20338"/>
                        <a:pt x="9960" y="20482"/>
                      </a:cubicBezTo>
                      <a:cubicBezTo>
                        <a:pt x="9744" y="20482"/>
                        <a:pt x="8375" y="20626"/>
                        <a:pt x="8015" y="22930"/>
                      </a:cubicBezTo>
                      <a:cubicBezTo>
                        <a:pt x="8015" y="22930"/>
                        <a:pt x="6863" y="22643"/>
                        <a:pt x="6215" y="21562"/>
                      </a:cubicBezTo>
                      <a:cubicBezTo>
                        <a:pt x="6215" y="21562"/>
                        <a:pt x="5495" y="20410"/>
                        <a:pt x="5423" y="21274"/>
                      </a:cubicBezTo>
                      <a:cubicBezTo>
                        <a:pt x="5423" y="21274"/>
                        <a:pt x="4199" y="19474"/>
                        <a:pt x="3982" y="21922"/>
                      </a:cubicBezTo>
                      <a:cubicBezTo>
                        <a:pt x="3982" y="21922"/>
                        <a:pt x="3263" y="21706"/>
                        <a:pt x="3406" y="22714"/>
                      </a:cubicBezTo>
                      <a:cubicBezTo>
                        <a:pt x="3406" y="22714"/>
                        <a:pt x="2614" y="22859"/>
                        <a:pt x="2830" y="23363"/>
                      </a:cubicBezTo>
                      <a:cubicBezTo>
                        <a:pt x="2830" y="23363"/>
                        <a:pt x="1822" y="23363"/>
                        <a:pt x="2470" y="24443"/>
                      </a:cubicBezTo>
                      <a:lnTo>
                        <a:pt x="2470" y="24731"/>
                      </a:lnTo>
                      <a:cubicBezTo>
                        <a:pt x="2470" y="24731"/>
                        <a:pt x="814" y="25595"/>
                        <a:pt x="886" y="26243"/>
                      </a:cubicBezTo>
                      <a:cubicBezTo>
                        <a:pt x="886" y="26243"/>
                        <a:pt x="-554" y="28044"/>
                        <a:pt x="238" y="29196"/>
                      </a:cubicBezTo>
                      <a:cubicBezTo>
                        <a:pt x="238" y="29196"/>
                        <a:pt x="-50" y="31572"/>
                        <a:pt x="1246" y="30852"/>
                      </a:cubicBezTo>
                      <a:cubicBezTo>
                        <a:pt x="1246" y="30852"/>
                        <a:pt x="670" y="32724"/>
                        <a:pt x="2614" y="32940"/>
                      </a:cubicBezTo>
                      <a:cubicBezTo>
                        <a:pt x="2614" y="32940"/>
                        <a:pt x="1390" y="34021"/>
                        <a:pt x="3190" y="33949"/>
                      </a:cubicBezTo>
                      <a:cubicBezTo>
                        <a:pt x="3190" y="33949"/>
                        <a:pt x="1174" y="34813"/>
                        <a:pt x="3190" y="35173"/>
                      </a:cubicBezTo>
                      <a:cubicBezTo>
                        <a:pt x="3190" y="35173"/>
                        <a:pt x="5207" y="36397"/>
                        <a:pt x="5279" y="37405"/>
                      </a:cubicBezTo>
                      <a:cubicBezTo>
                        <a:pt x="5279" y="37405"/>
                        <a:pt x="4775" y="37909"/>
                        <a:pt x="5063" y="38486"/>
                      </a:cubicBezTo>
                      <a:cubicBezTo>
                        <a:pt x="5063" y="38486"/>
                        <a:pt x="670" y="42086"/>
                        <a:pt x="5711" y="46119"/>
                      </a:cubicBezTo>
                      <a:cubicBezTo>
                        <a:pt x="5711" y="46119"/>
                        <a:pt x="4847" y="47199"/>
                        <a:pt x="5927" y="47775"/>
                      </a:cubicBezTo>
                      <a:cubicBezTo>
                        <a:pt x="5927" y="47775"/>
                        <a:pt x="5927" y="48207"/>
                        <a:pt x="6647" y="48496"/>
                      </a:cubicBezTo>
                      <a:cubicBezTo>
                        <a:pt x="6863" y="48568"/>
                        <a:pt x="7655" y="51016"/>
                        <a:pt x="6791" y="52528"/>
                      </a:cubicBezTo>
                      <a:cubicBezTo>
                        <a:pt x="6791" y="52528"/>
                        <a:pt x="5207" y="53104"/>
                        <a:pt x="6215" y="54185"/>
                      </a:cubicBezTo>
                      <a:cubicBezTo>
                        <a:pt x="6215" y="54185"/>
                        <a:pt x="5567" y="55697"/>
                        <a:pt x="6503" y="55841"/>
                      </a:cubicBezTo>
                      <a:cubicBezTo>
                        <a:pt x="6503" y="55841"/>
                        <a:pt x="5351" y="56273"/>
                        <a:pt x="5855" y="56921"/>
                      </a:cubicBezTo>
                      <a:cubicBezTo>
                        <a:pt x="5855" y="56921"/>
                        <a:pt x="4919" y="57713"/>
                        <a:pt x="5999" y="58361"/>
                      </a:cubicBezTo>
                      <a:cubicBezTo>
                        <a:pt x="5999" y="58361"/>
                        <a:pt x="5999" y="58794"/>
                        <a:pt x="6575" y="59370"/>
                      </a:cubicBezTo>
                      <a:cubicBezTo>
                        <a:pt x="6719" y="59514"/>
                        <a:pt x="6287" y="60018"/>
                        <a:pt x="6935" y="60090"/>
                      </a:cubicBezTo>
                      <a:cubicBezTo>
                        <a:pt x="6791" y="60234"/>
                        <a:pt x="6719" y="60450"/>
                        <a:pt x="6719" y="60666"/>
                      </a:cubicBezTo>
                      <a:cubicBezTo>
                        <a:pt x="6719" y="61242"/>
                        <a:pt x="7223" y="61674"/>
                        <a:pt x="7799" y="61674"/>
                      </a:cubicBezTo>
                      <a:cubicBezTo>
                        <a:pt x="8375" y="61674"/>
                        <a:pt x="8808" y="61170"/>
                        <a:pt x="8808" y="60666"/>
                      </a:cubicBezTo>
                      <a:cubicBezTo>
                        <a:pt x="8808" y="60666"/>
                        <a:pt x="9600" y="61530"/>
                        <a:pt x="9456" y="62682"/>
                      </a:cubicBezTo>
                      <a:cubicBezTo>
                        <a:pt x="8880" y="62682"/>
                        <a:pt x="8375" y="63114"/>
                        <a:pt x="8375" y="63690"/>
                      </a:cubicBezTo>
                      <a:cubicBezTo>
                        <a:pt x="8375" y="64195"/>
                        <a:pt x="8880" y="64699"/>
                        <a:pt x="9456" y="64699"/>
                      </a:cubicBezTo>
                      <a:cubicBezTo>
                        <a:pt x="9672" y="64699"/>
                        <a:pt x="9888" y="64699"/>
                        <a:pt x="10032" y="64483"/>
                      </a:cubicBezTo>
                      <a:cubicBezTo>
                        <a:pt x="10104" y="64627"/>
                        <a:pt x="11544" y="67219"/>
                        <a:pt x="15217" y="66643"/>
                      </a:cubicBezTo>
                      <a:cubicBezTo>
                        <a:pt x="15217" y="66643"/>
                        <a:pt x="14857" y="67075"/>
                        <a:pt x="15361" y="67075"/>
                      </a:cubicBezTo>
                      <a:cubicBezTo>
                        <a:pt x="15361" y="67075"/>
                        <a:pt x="15289" y="68516"/>
                        <a:pt x="16873" y="67939"/>
                      </a:cubicBezTo>
                      <a:cubicBezTo>
                        <a:pt x="16873" y="67939"/>
                        <a:pt x="17449" y="67723"/>
                        <a:pt x="17953" y="66787"/>
                      </a:cubicBezTo>
                      <a:cubicBezTo>
                        <a:pt x="17953" y="66787"/>
                        <a:pt x="19250" y="66715"/>
                        <a:pt x="19538" y="68443"/>
                      </a:cubicBezTo>
                      <a:cubicBezTo>
                        <a:pt x="19538" y="68443"/>
                        <a:pt x="19682" y="72116"/>
                        <a:pt x="21986" y="72476"/>
                      </a:cubicBezTo>
                      <a:lnTo>
                        <a:pt x="21986" y="72764"/>
                      </a:lnTo>
                      <a:cubicBezTo>
                        <a:pt x="22778" y="73196"/>
                        <a:pt x="23354" y="73268"/>
                        <a:pt x="23786" y="73124"/>
                      </a:cubicBezTo>
                      <a:cubicBezTo>
                        <a:pt x="24219" y="73196"/>
                        <a:pt x="24795" y="73124"/>
                        <a:pt x="25515" y="72764"/>
                      </a:cubicBezTo>
                      <a:lnTo>
                        <a:pt x="25515" y="72476"/>
                      </a:lnTo>
                      <a:cubicBezTo>
                        <a:pt x="27891" y="72044"/>
                        <a:pt x="27963" y="68443"/>
                        <a:pt x="27963" y="68443"/>
                      </a:cubicBezTo>
                      <a:cubicBezTo>
                        <a:pt x="28251" y="66715"/>
                        <a:pt x="29548" y="66787"/>
                        <a:pt x="29548" y="66787"/>
                      </a:cubicBezTo>
                      <a:cubicBezTo>
                        <a:pt x="30052" y="67723"/>
                        <a:pt x="30700" y="67939"/>
                        <a:pt x="30700" y="67939"/>
                      </a:cubicBezTo>
                      <a:cubicBezTo>
                        <a:pt x="32284" y="68516"/>
                        <a:pt x="32212" y="67075"/>
                        <a:pt x="32212" y="67075"/>
                      </a:cubicBezTo>
                      <a:cubicBezTo>
                        <a:pt x="32716" y="67075"/>
                        <a:pt x="32356" y="66643"/>
                        <a:pt x="32356" y="66643"/>
                      </a:cubicBezTo>
                      <a:cubicBezTo>
                        <a:pt x="35957" y="67219"/>
                        <a:pt x="37397" y="64627"/>
                        <a:pt x="37541" y="64483"/>
                      </a:cubicBezTo>
                      <a:cubicBezTo>
                        <a:pt x="37685" y="64627"/>
                        <a:pt x="37901" y="64699"/>
                        <a:pt x="38189" y="64699"/>
                      </a:cubicBezTo>
                      <a:cubicBezTo>
                        <a:pt x="38765" y="64699"/>
                        <a:pt x="39270" y="64267"/>
                        <a:pt x="39270" y="63690"/>
                      </a:cubicBezTo>
                      <a:cubicBezTo>
                        <a:pt x="39270" y="63114"/>
                        <a:pt x="38765" y="62682"/>
                        <a:pt x="38189" y="62682"/>
                      </a:cubicBezTo>
                      <a:cubicBezTo>
                        <a:pt x="38045" y="61530"/>
                        <a:pt x="38838" y="60666"/>
                        <a:pt x="38838" y="60666"/>
                      </a:cubicBezTo>
                      <a:cubicBezTo>
                        <a:pt x="38838" y="61242"/>
                        <a:pt x="39270" y="61674"/>
                        <a:pt x="39918" y="61674"/>
                      </a:cubicBezTo>
                      <a:cubicBezTo>
                        <a:pt x="40566" y="61674"/>
                        <a:pt x="40998" y="61170"/>
                        <a:pt x="40998" y="60666"/>
                      </a:cubicBezTo>
                      <a:cubicBezTo>
                        <a:pt x="40998" y="60450"/>
                        <a:pt x="40998" y="60306"/>
                        <a:pt x="40854" y="60090"/>
                      </a:cubicBezTo>
                      <a:cubicBezTo>
                        <a:pt x="41502" y="60090"/>
                        <a:pt x="41070" y="59514"/>
                        <a:pt x="41214" y="59370"/>
                      </a:cubicBezTo>
                      <a:cubicBezTo>
                        <a:pt x="41790" y="58794"/>
                        <a:pt x="41790" y="58361"/>
                        <a:pt x="41790" y="58361"/>
                      </a:cubicBezTo>
                      <a:cubicBezTo>
                        <a:pt x="42870" y="57713"/>
                        <a:pt x="41934" y="56921"/>
                        <a:pt x="41934" y="56921"/>
                      </a:cubicBezTo>
                      <a:cubicBezTo>
                        <a:pt x="42366" y="56201"/>
                        <a:pt x="41286" y="55841"/>
                        <a:pt x="41286" y="55841"/>
                      </a:cubicBezTo>
                      <a:cubicBezTo>
                        <a:pt x="42150" y="55697"/>
                        <a:pt x="41574" y="54185"/>
                        <a:pt x="41574" y="54185"/>
                      </a:cubicBezTo>
                      <a:cubicBezTo>
                        <a:pt x="42510" y="53104"/>
                        <a:pt x="40926" y="52528"/>
                        <a:pt x="40926" y="52528"/>
                      </a:cubicBezTo>
                      <a:cubicBezTo>
                        <a:pt x="39990" y="51016"/>
                        <a:pt x="40782" y="48568"/>
                        <a:pt x="41070" y="48496"/>
                      </a:cubicBezTo>
                      <a:cubicBezTo>
                        <a:pt x="41862" y="48135"/>
                        <a:pt x="41790" y="47775"/>
                        <a:pt x="41790" y="47775"/>
                      </a:cubicBezTo>
                      <a:cubicBezTo>
                        <a:pt x="42798" y="47199"/>
                        <a:pt x="42006" y="46119"/>
                        <a:pt x="42006" y="46119"/>
                      </a:cubicBezTo>
                      <a:cubicBezTo>
                        <a:pt x="47047" y="42086"/>
                        <a:pt x="42582" y="38486"/>
                        <a:pt x="42582" y="38486"/>
                      </a:cubicBezTo>
                      <a:cubicBezTo>
                        <a:pt x="42870" y="37909"/>
                        <a:pt x="42366" y="37405"/>
                        <a:pt x="42366" y="37405"/>
                      </a:cubicBezTo>
                      <a:cubicBezTo>
                        <a:pt x="42438" y="36397"/>
                        <a:pt x="44383" y="35173"/>
                        <a:pt x="44383" y="35173"/>
                      </a:cubicBezTo>
                      <a:cubicBezTo>
                        <a:pt x="46471" y="34741"/>
                        <a:pt x="44455" y="33949"/>
                        <a:pt x="44455" y="33949"/>
                      </a:cubicBezTo>
                      <a:cubicBezTo>
                        <a:pt x="46255" y="34021"/>
                        <a:pt x="45031" y="32940"/>
                        <a:pt x="45031" y="32940"/>
                      </a:cubicBezTo>
                      <a:cubicBezTo>
                        <a:pt x="46975" y="32797"/>
                        <a:pt x="46399" y="30852"/>
                        <a:pt x="46399" y="30852"/>
                      </a:cubicBezTo>
                      <a:cubicBezTo>
                        <a:pt x="47623" y="31572"/>
                        <a:pt x="47335" y="29196"/>
                        <a:pt x="47335" y="29196"/>
                      </a:cubicBezTo>
                      <a:cubicBezTo>
                        <a:pt x="48055" y="28044"/>
                        <a:pt x="46687" y="26243"/>
                        <a:pt x="46687" y="26243"/>
                      </a:cubicBezTo>
                      <a:close/>
                      <a:moveTo>
                        <a:pt x="4919" y="29052"/>
                      </a:moveTo>
                      <a:cubicBezTo>
                        <a:pt x="4199" y="29268"/>
                        <a:pt x="4559" y="30204"/>
                        <a:pt x="4559" y="30204"/>
                      </a:cubicBezTo>
                      <a:cubicBezTo>
                        <a:pt x="3982" y="30132"/>
                        <a:pt x="3766" y="30564"/>
                        <a:pt x="3766" y="30564"/>
                      </a:cubicBezTo>
                      <a:cubicBezTo>
                        <a:pt x="2686" y="30276"/>
                        <a:pt x="3046" y="29196"/>
                        <a:pt x="3046" y="29196"/>
                      </a:cubicBezTo>
                      <a:cubicBezTo>
                        <a:pt x="3622" y="25955"/>
                        <a:pt x="6071" y="26027"/>
                        <a:pt x="6071" y="26027"/>
                      </a:cubicBezTo>
                      <a:cubicBezTo>
                        <a:pt x="5711" y="26603"/>
                        <a:pt x="5783" y="27395"/>
                        <a:pt x="5783" y="27395"/>
                      </a:cubicBezTo>
                      <a:cubicBezTo>
                        <a:pt x="4703" y="27612"/>
                        <a:pt x="4919" y="29052"/>
                        <a:pt x="4919" y="29052"/>
                      </a:cubicBezTo>
                      <a:close/>
                      <a:moveTo>
                        <a:pt x="7079" y="44175"/>
                      </a:moveTo>
                      <a:cubicBezTo>
                        <a:pt x="4703" y="43455"/>
                        <a:pt x="5639" y="39926"/>
                        <a:pt x="5639" y="39926"/>
                      </a:cubicBezTo>
                      <a:cubicBezTo>
                        <a:pt x="6575" y="40070"/>
                        <a:pt x="7295" y="42086"/>
                        <a:pt x="7295" y="42086"/>
                      </a:cubicBezTo>
                      <a:lnTo>
                        <a:pt x="7079" y="44175"/>
                      </a:lnTo>
                      <a:close/>
                      <a:moveTo>
                        <a:pt x="26955" y="13497"/>
                      </a:moveTo>
                      <a:cubicBezTo>
                        <a:pt x="26955" y="13497"/>
                        <a:pt x="27171" y="13425"/>
                        <a:pt x="27459" y="13425"/>
                      </a:cubicBezTo>
                      <a:cubicBezTo>
                        <a:pt x="27459" y="13497"/>
                        <a:pt x="27459" y="13569"/>
                        <a:pt x="27459" y="13641"/>
                      </a:cubicBezTo>
                      <a:cubicBezTo>
                        <a:pt x="27459" y="14073"/>
                        <a:pt x="27819" y="14433"/>
                        <a:pt x="28323" y="14433"/>
                      </a:cubicBezTo>
                      <a:cubicBezTo>
                        <a:pt x="28827" y="14433"/>
                        <a:pt x="29187" y="14073"/>
                        <a:pt x="29187" y="13641"/>
                      </a:cubicBezTo>
                      <a:cubicBezTo>
                        <a:pt x="29187" y="13641"/>
                        <a:pt x="29187" y="13497"/>
                        <a:pt x="29187" y="13425"/>
                      </a:cubicBezTo>
                      <a:cubicBezTo>
                        <a:pt x="29260" y="13425"/>
                        <a:pt x="31132" y="14145"/>
                        <a:pt x="30124" y="16449"/>
                      </a:cubicBezTo>
                      <a:cubicBezTo>
                        <a:pt x="30124" y="16449"/>
                        <a:pt x="29332" y="17674"/>
                        <a:pt x="28179" y="17962"/>
                      </a:cubicBezTo>
                      <a:cubicBezTo>
                        <a:pt x="28179" y="17962"/>
                        <a:pt x="28251" y="16737"/>
                        <a:pt x="26883" y="16953"/>
                      </a:cubicBezTo>
                      <a:cubicBezTo>
                        <a:pt x="26883" y="16953"/>
                        <a:pt x="27099" y="15153"/>
                        <a:pt x="26451" y="15009"/>
                      </a:cubicBezTo>
                      <a:cubicBezTo>
                        <a:pt x="26451" y="15009"/>
                        <a:pt x="26163" y="14217"/>
                        <a:pt x="27027" y="13497"/>
                      </a:cubicBezTo>
                      <a:close/>
                      <a:moveTo>
                        <a:pt x="18601" y="13425"/>
                      </a:moveTo>
                      <a:cubicBezTo>
                        <a:pt x="18601" y="13425"/>
                        <a:pt x="18601" y="13569"/>
                        <a:pt x="18601" y="13641"/>
                      </a:cubicBezTo>
                      <a:cubicBezTo>
                        <a:pt x="18601" y="14073"/>
                        <a:pt x="18962" y="14433"/>
                        <a:pt x="19466" y="14433"/>
                      </a:cubicBezTo>
                      <a:cubicBezTo>
                        <a:pt x="19970" y="14433"/>
                        <a:pt x="20330" y="14073"/>
                        <a:pt x="20330" y="13641"/>
                      </a:cubicBezTo>
                      <a:cubicBezTo>
                        <a:pt x="20330" y="13569"/>
                        <a:pt x="20330" y="13497"/>
                        <a:pt x="20330" y="13425"/>
                      </a:cubicBezTo>
                      <a:cubicBezTo>
                        <a:pt x="20546" y="13425"/>
                        <a:pt x="20834" y="13497"/>
                        <a:pt x="20834" y="13497"/>
                      </a:cubicBezTo>
                      <a:cubicBezTo>
                        <a:pt x="21626" y="14217"/>
                        <a:pt x="21338" y="15009"/>
                        <a:pt x="21338" y="15009"/>
                      </a:cubicBezTo>
                      <a:cubicBezTo>
                        <a:pt x="20762" y="15153"/>
                        <a:pt x="20978" y="16953"/>
                        <a:pt x="20978" y="16953"/>
                      </a:cubicBezTo>
                      <a:cubicBezTo>
                        <a:pt x="19610" y="16737"/>
                        <a:pt x="19682" y="17962"/>
                        <a:pt x="19682" y="17962"/>
                      </a:cubicBezTo>
                      <a:cubicBezTo>
                        <a:pt x="18529" y="17674"/>
                        <a:pt x="17737" y="16449"/>
                        <a:pt x="17737" y="16449"/>
                      </a:cubicBezTo>
                      <a:cubicBezTo>
                        <a:pt x="16729" y="14145"/>
                        <a:pt x="18601" y="13425"/>
                        <a:pt x="18673" y="13425"/>
                      </a:cubicBezTo>
                      <a:close/>
                      <a:moveTo>
                        <a:pt x="12048" y="64267"/>
                      </a:moveTo>
                      <a:lnTo>
                        <a:pt x="11904" y="63042"/>
                      </a:lnTo>
                      <a:cubicBezTo>
                        <a:pt x="11904" y="63042"/>
                        <a:pt x="14281" y="62826"/>
                        <a:pt x="14281" y="62826"/>
                      </a:cubicBezTo>
                      <a:cubicBezTo>
                        <a:pt x="15073" y="63474"/>
                        <a:pt x="16009" y="63258"/>
                        <a:pt x="16009" y="63258"/>
                      </a:cubicBezTo>
                      <a:cubicBezTo>
                        <a:pt x="13849" y="65419"/>
                        <a:pt x="12048" y="64267"/>
                        <a:pt x="12048" y="64267"/>
                      </a:cubicBezTo>
                      <a:close/>
                      <a:moveTo>
                        <a:pt x="21194" y="67147"/>
                      </a:moveTo>
                      <a:cubicBezTo>
                        <a:pt x="21194" y="67147"/>
                        <a:pt x="20834" y="64843"/>
                        <a:pt x="17593" y="64771"/>
                      </a:cubicBezTo>
                      <a:lnTo>
                        <a:pt x="18818" y="63114"/>
                      </a:lnTo>
                      <a:cubicBezTo>
                        <a:pt x="18818" y="63114"/>
                        <a:pt x="22850" y="63403"/>
                        <a:pt x="21194" y="67147"/>
                      </a:cubicBezTo>
                      <a:close/>
                      <a:moveTo>
                        <a:pt x="26523" y="67147"/>
                      </a:moveTo>
                      <a:cubicBezTo>
                        <a:pt x="24867" y="63403"/>
                        <a:pt x="28900" y="63114"/>
                        <a:pt x="28900" y="63114"/>
                      </a:cubicBezTo>
                      <a:lnTo>
                        <a:pt x="30124" y="64771"/>
                      </a:lnTo>
                      <a:cubicBezTo>
                        <a:pt x="26883" y="64771"/>
                        <a:pt x="26523" y="67147"/>
                        <a:pt x="26523" y="67147"/>
                      </a:cubicBezTo>
                      <a:close/>
                      <a:moveTo>
                        <a:pt x="35597" y="64267"/>
                      </a:moveTo>
                      <a:cubicBezTo>
                        <a:pt x="35597" y="64267"/>
                        <a:pt x="33796" y="65419"/>
                        <a:pt x="31564" y="63258"/>
                      </a:cubicBezTo>
                      <a:cubicBezTo>
                        <a:pt x="31564" y="63258"/>
                        <a:pt x="32500" y="63474"/>
                        <a:pt x="33364" y="62826"/>
                      </a:cubicBezTo>
                      <a:cubicBezTo>
                        <a:pt x="33364" y="62826"/>
                        <a:pt x="35381" y="63114"/>
                        <a:pt x="35669" y="63042"/>
                      </a:cubicBezTo>
                      <a:lnTo>
                        <a:pt x="35669" y="64267"/>
                      </a:lnTo>
                      <a:close/>
                      <a:moveTo>
                        <a:pt x="36173" y="52600"/>
                      </a:moveTo>
                      <a:cubicBezTo>
                        <a:pt x="33220" y="55553"/>
                        <a:pt x="34085" y="56561"/>
                        <a:pt x="34085" y="56561"/>
                      </a:cubicBezTo>
                      <a:cubicBezTo>
                        <a:pt x="33076" y="56561"/>
                        <a:pt x="32860" y="57425"/>
                        <a:pt x="32860" y="57425"/>
                      </a:cubicBezTo>
                      <a:cubicBezTo>
                        <a:pt x="32284" y="57137"/>
                        <a:pt x="31564" y="57929"/>
                        <a:pt x="31564" y="57929"/>
                      </a:cubicBezTo>
                      <a:cubicBezTo>
                        <a:pt x="30340" y="58578"/>
                        <a:pt x="28539" y="58218"/>
                        <a:pt x="28539" y="58218"/>
                      </a:cubicBezTo>
                      <a:cubicBezTo>
                        <a:pt x="26739" y="57137"/>
                        <a:pt x="25299" y="57641"/>
                        <a:pt x="24795" y="57857"/>
                      </a:cubicBezTo>
                      <a:lnTo>
                        <a:pt x="23786" y="57857"/>
                      </a:lnTo>
                      <a:cubicBezTo>
                        <a:pt x="23786" y="57857"/>
                        <a:pt x="22850" y="57857"/>
                        <a:pt x="22850" y="57857"/>
                      </a:cubicBezTo>
                      <a:cubicBezTo>
                        <a:pt x="22346" y="57641"/>
                        <a:pt x="20906" y="57137"/>
                        <a:pt x="19034" y="58218"/>
                      </a:cubicBezTo>
                      <a:cubicBezTo>
                        <a:pt x="19034" y="58218"/>
                        <a:pt x="17233" y="58578"/>
                        <a:pt x="16009" y="57929"/>
                      </a:cubicBezTo>
                      <a:cubicBezTo>
                        <a:pt x="16009" y="57929"/>
                        <a:pt x="15361" y="57137"/>
                        <a:pt x="14785" y="57425"/>
                      </a:cubicBezTo>
                      <a:cubicBezTo>
                        <a:pt x="14785" y="57425"/>
                        <a:pt x="14569" y="56561"/>
                        <a:pt x="13560" y="56561"/>
                      </a:cubicBezTo>
                      <a:cubicBezTo>
                        <a:pt x="13560" y="56561"/>
                        <a:pt x="14425" y="55625"/>
                        <a:pt x="11472" y="52600"/>
                      </a:cubicBezTo>
                      <a:cubicBezTo>
                        <a:pt x="11472" y="52600"/>
                        <a:pt x="10320" y="51520"/>
                        <a:pt x="11184" y="49792"/>
                      </a:cubicBezTo>
                      <a:cubicBezTo>
                        <a:pt x="11328" y="49936"/>
                        <a:pt x="11544" y="50008"/>
                        <a:pt x="11832" y="50008"/>
                      </a:cubicBezTo>
                      <a:cubicBezTo>
                        <a:pt x="12408" y="50008"/>
                        <a:pt x="12840" y="49504"/>
                        <a:pt x="12840" y="48928"/>
                      </a:cubicBezTo>
                      <a:cubicBezTo>
                        <a:pt x="12840" y="48568"/>
                        <a:pt x="12552" y="48207"/>
                        <a:pt x="12192" y="47991"/>
                      </a:cubicBezTo>
                      <a:cubicBezTo>
                        <a:pt x="12264" y="47847"/>
                        <a:pt x="12480" y="47127"/>
                        <a:pt x="12048" y="45975"/>
                      </a:cubicBezTo>
                      <a:cubicBezTo>
                        <a:pt x="12048" y="45975"/>
                        <a:pt x="14065" y="44391"/>
                        <a:pt x="11904" y="41366"/>
                      </a:cubicBezTo>
                      <a:cubicBezTo>
                        <a:pt x="11904" y="41366"/>
                        <a:pt x="10392" y="39566"/>
                        <a:pt x="11040" y="38269"/>
                      </a:cubicBezTo>
                      <a:cubicBezTo>
                        <a:pt x="11112" y="38342"/>
                        <a:pt x="11328" y="38414"/>
                        <a:pt x="11472" y="38414"/>
                      </a:cubicBezTo>
                      <a:cubicBezTo>
                        <a:pt x="11976" y="38414"/>
                        <a:pt x="12408" y="38053"/>
                        <a:pt x="12408" y="37477"/>
                      </a:cubicBezTo>
                      <a:cubicBezTo>
                        <a:pt x="12408" y="36973"/>
                        <a:pt x="11904" y="36613"/>
                        <a:pt x="11472" y="36613"/>
                      </a:cubicBezTo>
                      <a:lnTo>
                        <a:pt x="11328" y="36613"/>
                      </a:lnTo>
                      <a:cubicBezTo>
                        <a:pt x="11328" y="36613"/>
                        <a:pt x="12768" y="34093"/>
                        <a:pt x="11400" y="31932"/>
                      </a:cubicBezTo>
                      <a:cubicBezTo>
                        <a:pt x="11400" y="31932"/>
                        <a:pt x="10320" y="30132"/>
                        <a:pt x="11256" y="28908"/>
                      </a:cubicBezTo>
                      <a:cubicBezTo>
                        <a:pt x="11400" y="29268"/>
                        <a:pt x="11760" y="29556"/>
                        <a:pt x="12192" y="29556"/>
                      </a:cubicBezTo>
                      <a:cubicBezTo>
                        <a:pt x="12696" y="29556"/>
                        <a:pt x="13128" y="29124"/>
                        <a:pt x="13128" y="28692"/>
                      </a:cubicBezTo>
                      <a:cubicBezTo>
                        <a:pt x="13128" y="28404"/>
                        <a:pt x="12984" y="28188"/>
                        <a:pt x="12768" y="27971"/>
                      </a:cubicBezTo>
                      <a:cubicBezTo>
                        <a:pt x="12912" y="27755"/>
                        <a:pt x="13200" y="27179"/>
                        <a:pt x="13128" y="26315"/>
                      </a:cubicBezTo>
                      <a:cubicBezTo>
                        <a:pt x="13128" y="26315"/>
                        <a:pt x="14785" y="26459"/>
                        <a:pt x="16657" y="23075"/>
                      </a:cubicBezTo>
                      <a:cubicBezTo>
                        <a:pt x="16657" y="23075"/>
                        <a:pt x="17521" y="20842"/>
                        <a:pt x="21194" y="20986"/>
                      </a:cubicBezTo>
                      <a:cubicBezTo>
                        <a:pt x="21194" y="21634"/>
                        <a:pt x="21770" y="22066"/>
                        <a:pt x="22418" y="22066"/>
                      </a:cubicBezTo>
                      <a:cubicBezTo>
                        <a:pt x="23138" y="22066"/>
                        <a:pt x="23715" y="21562"/>
                        <a:pt x="23715" y="20914"/>
                      </a:cubicBezTo>
                      <a:cubicBezTo>
                        <a:pt x="23715" y="20914"/>
                        <a:pt x="23715" y="20842"/>
                        <a:pt x="23715" y="20770"/>
                      </a:cubicBezTo>
                      <a:lnTo>
                        <a:pt x="23715" y="20770"/>
                      </a:lnTo>
                      <a:cubicBezTo>
                        <a:pt x="23715" y="20770"/>
                        <a:pt x="23715" y="20842"/>
                        <a:pt x="23715" y="20914"/>
                      </a:cubicBezTo>
                      <a:cubicBezTo>
                        <a:pt x="23715" y="21562"/>
                        <a:pt x="24291" y="22066"/>
                        <a:pt x="25011" y="22066"/>
                      </a:cubicBezTo>
                      <a:cubicBezTo>
                        <a:pt x="25731" y="22066"/>
                        <a:pt x="26235" y="21562"/>
                        <a:pt x="26307" y="20986"/>
                      </a:cubicBezTo>
                      <a:cubicBezTo>
                        <a:pt x="29980" y="20770"/>
                        <a:pt x="30844" y="23075"/>
                        <a:pt x="30844" y="23075"/>
                      </a:cubicBezTo>
                      <a:cubicBezTo>
                        <a:pt x="32716" y="26459"/>
                        <a:pt x="34372" y="26315"/>
                        <a:pt x="34372" y="26315"/>
                      </a:cubicBezTo>
                      <a:cubicBezTo>
                        <a:pt x="34301" y="27107"/>
                        <a:pt x="34589" y="27755"/>
                        <a:pt x="34733" y="27971"/>
                      </a:cubicBezTo>
                      <a:cubicBezTo>
                        <a:pt x="34517" y="28115"/>
                        <a:pt x="34372" y="28331"/>
                        <a:pt x="34372" y="28692"/>
                      </a:cubicBezTo>
                      <a:cubicBezTo>
                        <a:pt x="34372" y="29124"/>
                        <a:pt x="34805" y="29556"/>
                        <a:pt x="35309" y="29556"/>
                      </a:cubicBezTo>
                      <a:cubicBezTo>
                        <a:pt x="35741" y="29556"/>
                        <a:pt x="36101" y="29268"/>
                        <a:pt x="36245" y="28908"/>
                      </a:cubicBezTo>
                      <a:cubicBezTo>
                        <a:pt x="37109" y="30060"/>
                        <a:pt x="36101" y="31932"/>
                        <a:pt x="36101" y="31932"/>
                      </a:cubicBezTo>
                      <a:cubicBezTo>
                        <a:pt x="34733" y="34021"/>
                        <a:pt x="36029" y="36325"/>
                        <a:pt x="36173" y="36613"/>
                      </a:cubicBezTo>
                      <a:lnTo>
                        <a:pt x="36029" y="36613"/>
                      </a:lnTo>
                      <a:cubicBezTo>
                        <a:pt x="35525" y="36613"/>
                        <a:pt x="35093" y="36973"/>
                        <a:pt x="35093" y="37477"/>
                      </a:cubicBezTo>
                      <a:cubicBezTo>
                        <a:pt x="35093" y="37982"/>
                        <a:pt x="35525" y="38414"/>
                        <a:pt x="36029" y="38414"/>
                      </a:cubicBezTo>
                      <a:cubicBezTo>
                        <a:pt x="36173" y="38414"/>
                        <a:pt x="36317" y="38414"/>
                        <a:pt x="36461" y="38269"/>
                      </a:cubicBezTo>
                      <a:cubicBezTo>
                        <a:pt x="37109" y="39566"/>
                        <a:pt x="35525" y="41366"/>
                        <a:pt x="35525" y="41366"/>
                      </a:cubicBezTo>
                      <a:cubicBezTo>
                        <a:pt x="33364" y="44319"/>
                        <a:pt x="35381" y="45975"/>
                        <a:pt x="35381" y="45975"/>
                      </a:cubicBezTo>
                      <a:cubicBezTo>
                        <a:pt x="34949" y="47199"/>
                        <a:pt x="35165" y="47847"/>
                        <a:pt x="35237" y="47991"/>
                      </a:cubicBezTo>
                      <a:cubicBezTo>
                        <a:pt x="34877" y="48207"/>
                        <a:pt x="34589" y="48496"/>
                        <a:pt x="34589" y="48928"/>
                      </a:cubicBezTo>
                      <a:cubicBezTo>
                        <a:pt x="34589" y="49504"/>
                        <a:pt x="35093" y="50008"/>
                        <a:pt x="35669" y="50008"/>
                      </a:cubicBezTo>
                      <a:cubicBezTo>
                        <a:pt x="35885" y="50008"/>
                        <a:pt x="36101" y="49936"/>
                        <a:pt x="36245" y="49792"/>
                      </a:cubicBezTo>
                      <a:cubicBezTo>
                        <a:pt x="37109" y="51520"/>
                        <a:pt x="35957" y="52600"/>
                        <a:pt x="35957" y="52600"/>
                      </a:cubicBezTo>
                      <a:close/>
                      <a:moveTo>
                        <a:pt x="40566" y="44175"/>
                      </a:moveTo>
                      <a:lnTo>
                        <a:pt x="40350" y="42086"/>
                      </a:lnTo>
                      <a:cubicBezTo>
                        <a:pt x="40350" y="42086"/>
                        <a:pt x="41070" y="40070"/>
                        <a:pt x="42006" y="39926"/>
                      </a:cubicBezTo>
                      <a:cubicBezTo>
                        <a:pt x="42006" y="39926"/>
                        <a:pt x="42870" y="43455"/>
                        <a:pt x="40566" y="44175"/>
                      </a:cubicBezTo>
                      <a:close/>
                      <a:moveTo>
                        <a:pt x="43878" y="30636"/>
                      </a:moveTo>
                      <a:cubicBezTo>
                        <a:pt x="43878" y="30636"/>
                        <a:pt x="43734" y="30204"/>
                        <a:pt x="43086" y="30276"/>
                      </a:cubicBezTo>
                      <a:cubicBezTo>
                        <a:pt x="43086" y="30276"/>
                        <a:pt x="43374" y="29268"/>
                        <a:pt x="42726" y="29124"/>
                      </a:cubicBezTo>
                      <a:cubicBezTo>
                        <a:pt x="42726" y="29124"/>
                        <a:pt x="42942" y="27612"/>
                        <a:pt x="41862" y="27467"/>
                      </a:cubicBezTo>
                      <a:cubicBezTo>
                        <a:pt x="41862" y="27467"/>
                        <a:pt x="41862" y="26675"/>
                        <a:pt x="41574" y="26099"/>
                      </a:cubicBezTo>
                      <a:cubicBezTo>
                        <a:pt x="41574" y="26099"/>
                        <a:pt x="44094" y="26027"/>
                        <a:pt x="44599" y="29268"/>
                      </a:cubicBezTo>
                      <a:cubicBezTo>
                        <a:pt x="44599" y="29268"/>
                        <a:pt x="44959" y="30348"/>
                        <a:pt x="43878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6" name="Freeform: Shape 1105">
                  <a:extLst>
                    <a:ext uri="{FF2B5EF4-FFF2-40B4-BE49-F238E27FC236}">
                      <a16:creationId xmlns:a16="http://schemas.microsoft.com/office/drawing/2014/main" id="{2BC5DA42-5F58-36DD-F685-556A41D581A1}"/>
                    </a:ext>
                  </a:extLst>
                </p:cNvPr>
                <p:cNvSpPr/>
                <p:nvPr/>
              </p:nvSpPr>
              <p:spPr>
                <a:xfrm>
                  <a:off x="2681238" y="3417663"/>
                  <a:ext cx="47500" cy="73263"/>
                </a:xfrm>
                <a:custGeom>
                  <a:avLst/>
                  <a:gdLst>
                    <a:gd name="connsiteX0" fmla="*/ 46543 w 47500"/>
                    <a:gd name="connsiteY0" fmla="*/ 26099 h 73263"/>
                    <a:gd name="connsiteX1" fmla="*/ 44959 w 47500"/>
                    <a:gd name="connsiteY1" fmla="*/ 24587 h 73263"/>
                    <a:gd name="connsiteX2" fmla="*/ 44959 w 47500"/>
                    <a:gd name="connsiteY2" fmla="*/ 24299 h 73263"/>
                    <a:gd name="connsiteX3" fmla="*/ 44599 w 47500"/>
                    <a:gd name="connsiteY3" fmla="*/ 23219 h 73263"/>
                    <a:gd name="connsiteX4" fmla="*/ 44023 w 47500"/>
                    <a:gd name="connsiteY4" fmla="*/ 22570 h 73263"/>
                    <a:gd name="connsiteX5" fmla="*/ 43518 w 47500"/>
                    <a:gd name="connsiteY5" fmla="*/ 21778 h 73263"/>
                    <a:gd name="connsiteX6" fmla="*/ 42078 w 47500"/>
                    <a:gd name="connsiteY6" fmla="*/ 21130 h 73263"/>
                    <a:gd name="connsiteX7" fmla="*/ 41286 w 47500"/>
                    <a:gd name="connsiteY7" fmla="*/ 21418 h 73263"/>
                    <a:gd name="connsiteX8" fmla="*/ 39558 w 47500"/>
                    <a:gd name="connsiteY8" fmla="*/ 22786 h 73263"/>
                    <a:gd name="connsiteX9" fmla="*/ 37613 w 47500"/>
                    <a:gd name="connsiteY9" fmla="*/ 20338 h 73263"/>
                    <a:gd name="connsiteX10" fmla="*/ 37829 w 47500"/>
                    <a:gd name="connsiteY10" fmla="*/ 19834 h 73263"/>
                    <a:gd name="connsiteX11" fmla="*/ 36965 w 47500"/>
                    <a:gd name="connsiteY11" fmla="*/ 18970 h 73263"/>
                    <a:gd name="connsiteX12" fmla="*/ 36101 w 47500"/>
                    <a:gd name="connsiteY12" fmla="*/ 19690 h 73263"/>
                    <a:gd name="connsiteX13" fmla="*/ 34517 w 47500"/>
                    <a:gd name="connsiteY13" fmla="*/ 17601 h 73263"/>
                    <a:gd name="connsiteX14" fmla="*/ 35093 w 47500"/>
                    <a:gd name="connsiteY14" fmla="*/ 17817 h 73263"/>
                    <a:gd name="connsiteX15" fmla="*/ 36029 w 47500"/>
                    <a:gd name="connsiteY15" fmla="*/ 16953 h 73263"/>
                    <a:gd name="connsiteX16" fmla="*/ 35093 w 47500"/>
                    <a:gd name="connsiteY16" fmla="*/ 16089 h 73263"/>
                    <a:gd name="connsiteX17" fmla="*/ 34949 w 47500"/>
                    <a:gd name="connsiteY17" fmla="*/ 15153 h 73263"/>
                    <a:gd name="connsiteX18" fmla="*/ 36533 w 47500"/>
                    <a:gd name="connsiteY18" fmla="*/ 15081 h 73263"/>
                    <a:gd name="connsiteX19" fmla="*/ 35309 w 47500"/>
                    <a:gd name="connsiteY19" fmla="*/ 13857 h 73263"/>
                    <a:gd name="connsiteX20" fmla="*/ 35885 w 47500"/>
                    <a:gd name="connsiteY20" fmla="*/ 13425 h 73263"/>
                    <a:gd name="connsiteX21" fmla="*/ 37685 w 47500"/>
                    <a:gd name="connsiteY21" fmla="*/ 12921 h 73263"/>
                    <a:gd name="connsiteX22" fmla="*/ 37541 w 47500"/>
                    <a:gd name="connsiteY22" fmla="*/ 12056 h 73263"/>
                    <a:gd name="connsiteX23" fmla="*/ 36605 w 47500"/>
                    <a:gd name="connsiteY23" fmla="*/ 11552 h 73263"/>
                    <a:gd name="connsiteX24" fmla="*/ 35381 w 47500"/>
                    <a:gd name="connsiteY24" fmla="*/ 11336 h 73263"/>
                    <a:gd name="connsiteX25" fmla="*/ 37181 w 47500"/>
                    <a:gd name="connsiteY25" fmla="*/ 9104 h 73263"/>
                    <a:gd name="connsiteX26" fmla="*/ 35813 w 47500"/>
                    <a:gd name="connsiteY26" fmla="*/ 8024 h 73263"/>
                    <a:gd name="connsiteX27" fmla="*/ 35093 w 47500"/>
                    <a:gd name="connsiteY27" fmla="*/ 8888 h 73263"/>
                    <a:gd name="connsiteX28" fmla="*/ 34805 w 47500"/>
                    <a:gd name="connsiteY28" fmla="*/ 9824 h 73263"/>
                    <a:gd name="connsiteX29" fmla="*/ 30844 w 47500"/>
                    <a:gd name="connsiteY29" fmla="*/ 9464 h 73263"/>
                    <a:gd name="connsiteX30" fmla="*/ 30556 w 47500"/>
                    <a:gd name="connsiteY30" fmla="*/ 9464 h 73263"/>
                    <a:gd name="connsiteX31" fmla="*/ 30700 w 47500"/>
                    <a:gd name="connsiteY31" fmla="*/ 9464 h 73263"/>
                    <a:gd name="connsiteX32" fmla="*/ 31708 w 47500"/>
                    <a:gd name="connsiteY32" fmla="*/ 8456 h 73263"/>
                    <a:gd name="connsiteX33" fmla="*/ 30700 w 47500"/>
                    <a:gd name="connsiteY33" fmla="*/ 7520 h 73263"/>
                    <a:gd name="connsiteX34" fmla="*/ 29692 w 47500"/>
                    <a:gd name="connsiteY34" fmla="*/ 8456 h 73263"/>
                    <a:gd name="connsiteX35" fmla="*/ 29692 w 47500"/>
                    <a:gd name="connsiteY35" fmla="*/ 8456 h 73263"/>
                    <a:gd name="connsiteX36" fmla="*/ 29404 w 47500"/>
                    <a:gd name="connsiteY36" fmla="*/ 8456 h 73263"/>
                    <a:gd name="connsiteX37" fmla="*/ 29188 w 47500"/>
                    <a:gd name="connsiteY37" fmla="*/ 7520 h 73263"/>
                    <a:gd name="connsiteX38" fmla="*/ 30628 w 47500"/>
                    <a:gd name="connsiteY38" fmla="*/ 5575 h 73263"/>
                    <a:gd name="connsiteX39" fmla="*/ 28395 w 47500"/>
                    <a:gd name="connsiteY39" fmla="*/ 3631 h 73263"/>
                    <a:gd name="connsiteX40" fmla="*/ 28467 w 47500"/>
                    <a:gd name="connsiteY40" fmla="*/ 1470 h 73263"/>
                    <a:gd name="connsiteX41" fmla="*/ 25803 w 47500"/>
                    <a:gd name="connsiteY41" fmla="*/ 1470 h 73263"/>
                    <a:gd name="connsiteX42" fmla="*/ 23642 w 47500"/>
                    <a:gd name="connsiteY42" fmla="*/ 30 h 73263"/>
                    <a:gd name="connsiteX43" fmla="*/ 21482 w 47500"/>
                    <a:gd name="connsiteY43" fmla="*/ 1470 h 73263"/>
                    <a:gd name="connsiteX44" fmla="*/ 18818 w 47500"/>
                    <a:gd name="connsiteY44" fmla="*/ 1470 h 73263"/>
                    <a:gd name="connsiteX45" fmla="*/ 18962 w 47500"/>
                    <a:gd name="connsiteY45" fmla="*/ 3703 h 73263"/>
                    <a:gd name="connsiteX46" fmla="*/ 16729 w 47500"/>
                    <a:gd name="connsiteY46" fmla="*/ 5647 h 73263"/>
                    <a:gd name="connsiteX47" fmla="*/ 18170 w 47500"/>
                    <a:gd name="connsiteY47" fmla="*/ 7592 h 73263"/>
                    <a:gd name="connsiteX48" fmla="*/ 17953 w 47500"/>
                    <a:gd name="connsiteY48" fmla="*/ 8528 h 73263"/>
                    <a:gd name="connsiteX49" fmla="*/ 17665 w 47500"/>
                    <a:gd name="connsiteY49" fmla="*/ 8672 h 73263"/>
                    <a:gd name="connsiteX50" fmla="*/ 17665 w 47500"/>
                    <a:gd name="connsiteY50" fmla="*/ 8672 h 73263"/>
                    <a:gd name="connsiteX51" fmla="*/ 16657 w 47500"/>
                    <a:gd name="connsiteY51" fmla="*/ 7736 h 73263"/>
                    <a:gd name="connsiteX52" fmla="*/ 15649 w 47500"/>
                    <a:gd name="connsiteY52" fmla="*/ 8672 h 73263"/>
                    <a:gd name="connsiteX53" fmla="*/ 16657 w 47500"/>
                    <a:gd name="connsiteY53" fmla="*/ 9680 h 73263"/>
                    <a:gd name="connsiteX54" fmla="*/ 16801 w 47500"/>
                    <a:gd name="connsiteY54" fmla="*/ 9680 h 73263"/>
                    <a:gd name="connsiteX55" fmla="*/ 16513 w 47500"/>
                    <a:gd name="connsiteY55" fmla="*/ 9680 h 73263"/>
                    <a:gd name="connsiteX56" fmla="*/ 12552 w 47500"/>
                    <a:gd name="connsiteY56" fmla="*/ 10040 h 73263"/>
                    <a:gd name="connsiteX57" fmla="*/ 12264 w 47500"/>
                    <a:gd name="connsiteY57" fmla="*/ 9104 h 73263"/>
                    <a:gd name="connsiteX58" fmla="*/ 11544 w 47500"/>
                    <a:gd name="connsiteY58" fmla="*/ 8240 h 73263"/>
                    <a:gd name="connsiteX59" fmla="*/ 10176 w 47500"/>
                    <a:gd name="connsiteY59" fmla="*/ 9320 h 73263"/>
                    <a:gd name="connsiteX60" fmla="*/ 11976 w 47500"/>
                    <a:gd name="connsiteY60" fmla="*/ 11552 h 73263"/>
                    <a:gd name="connsiteX61" fmla="*/ 10752 w 47500"/>
                    <a:gd name="connsiteY61" fmla="*/ 11768 h 73263"/>
                    <a:gd name="connsiteX62" fmla="*/ 9816 w 47500"/>
                    <a:gd name="connsiteY62" fmla="*/ 12272 h 73263"/>
                    <a:gd name="connsiteX63" fmla="*/ 9672 w 47500"/>
                    <a:gd name="connsiteY63" fmla="*/ 13137 h 73263"/>
                    <a:gd name="connsiteX64" fmla="*/ 11472 w 47500"/>
                    <a:gd name="connsiteY64" fmla="*/ 13641 h 73263"/>
                    <a:gd name="connsiteX65" fmla="*/ 12120 w 47500"/>
                    <a:gd name="connsiteY65" fmla="*/ 14073 h 73263"/>
                    <a:gd name="connsiteX66" fmla="*/ 10896 w 47500"/>
                    <a:gd name="connsiteY66" fmla="*/ 15297 h 73263"/>
                    <a:gd name="connsiteX67" fmla="*/ 12480 w 47500"/>
                    <a:gd name="connsiteY67" fmla="*/ 15369 h 73263"/>
                    <a:gd name="connsiteX68" fmla="*/ 12408 w 47500"/>
                    <a:gd name="connsiteY68" fmla="*/ 16305 h 73263"/>
                    <a:gd name="connsiteX69" fmla="*/ 11472 w 47500"/>
                    <a:gd name="connsiteY69" fmla="*/ 17169 h 73263"/>
                    <a:gd name="connsiteX70" fmla="*/ 12408 w 47500"/>
                    <a:gd name="connsiteY70" fmla="*/ 18034 h 73263"/>
                    <a:gd name="connsiteX71" fmla="*/ 12984 w 47500"/>
                    <a:gd name="connsiteY71" fmla="*/ 17817 h 73263"/>
                    <a:gd name="connsiteX72" fmla="*/ 11400 w 47500"/>
                    <a:gd name="connsiteY72" fmla="*/ 19906 h 73263"/>
                    <a:gd name="connsiteX73" fmla="*/ 10536 w 47500"/>
                    <a:gd name="connsiteY73" fmla="*/ 19186 h 73263"/>
                    <a:gd name="connsiteX74" fmla="*/ 9672 w 47500"/>
                    <a:gd name="connsiteY74" fmla="*/ 20050 h 73263"/>
                    <a:gd name="connsiteX75" fmla="*/ 9888 w 47500"/>
                    <a:gd name="connsiteY75" fmla="*/ 20554 h 73263"/>
                    <a:gd name="connsiteX76" fmla="*/ 7943 w 47500"/>
                    <a:gd name="connsiteY76" fmla="*/ 23003 h 73263"/>
                    <a:gd name="connsiteX77" fmla="*/ 6143 w 47500"/>
                    <a:gd name="connsiteY77" fmla="*/ 21634 h 73263"/>
                    <a:gd name="connsiteX78" fmla="*/ 5351 w 47500"/>
                    <a:gd name="connsiteY78" fmla="*/ 21346 h 73263"/>
                    <a:gd name="connsiteX79" fmla="*/ 3911 w 47500"/>
                    <a:gd name="connsiteY79" fmla="*/ 21994 h 73263"/>
                    <a:gd name="connsiteX80" fmla="*/ 3406 w 47500"/>
                    <a:gd name="connsiteY80" fmla="*/ 22786 h 73263"/>
                    <a:gd name="connsiteX81" fmla="*/ 2830 w 47500"/>
                    <a:gd name="connsiteY81" fmla="*/ 23435 h 73263"/>
                    <a:gd name="connsiteX82" fmla="*/ 2470 w 47500"/>
                    <a:gd name="connsiteY82" fmla="*/ 24515 h 73263"/>
                    <a:gd name="connsiteX83" fmla="*/ 2470 w 47500"/>
                    <a:gd name="connsiteY83" fmla="*/ 24803 h 73263"/>
                    <a:gd name="connsiteX84" fmla="*/ 886 w 47500"/>
                    <a:gd name="connsiteY84" fmla="*/ 26315 h 73263"/>
                    <a:gd name="connsiteX85" fmla="*/ 238 w 47500"/>
                    <a:gd name="connsiteY85" fmla="*/ 29268 h 73263"/>
                    <a:gd name="connsiteX86" fmla="*/ 1174 w 47500"/>
                    <a:gd name="connsiteY86" fmla="*/ 30924 h 73263"/>
                    <a:gd name="connsiteX87" fmla="*/ 2542 w 47500"/>
                    <a:gd name="connsiteY87" fmla="*/ 33013 h 73263"/>
                    <a:gd name="connsiteX88" fmla="*/ 3118 w 47500"/>
                    <a:gd name="connsiteY88" fmla="*/ 34021 h 73263"/>
                    <a:gd name="connsiteX89" fmla="*/ 3118 w 47500"/>
                    <a:gd name="connsiteY89" fmla="*/ 35245 h 73263"/>
                    <a:gd name="connsiteX90" fmla="*/ 5207 w 47500"/>
                    <a:gd name="connsiteY90" fmla="*/ 37477 h 73263"/>
                    <a:gd name="connsiteX91" fmla="*/ 4919 w 47500"/>
                    <a:gd name="connsiteY91" fmla="*/ 38558 h 73263"/>
                    <a:gd name="connsiteX92" fmla="*/ 5567 w 47500"/>
                    <a:gd name="connsiteY92" fmla="*/ 46191 h 73263"/>
                    <a:gd name="connsiteX93" fmla="*/ 5783 w 47500"/>
                    <a:gd name="connsiteY93" fmla="*/ 47847 h 73263"/>
                    <a:gd name="connsiteX94" fmla="*/ 6503 w 47500"/>
                    <a:gd name="connsiteY94" fmla="*/ 48568 h 73263"/>
                    <a:gd name="connsiteX95" fmla="*/ 6647 w 47500"/>
                    <a:gd name="connsiteY95" fmla="*/ 52600 h 73263"/>
                    <a:gd name="connsiteX96" fmla="*/ 5999 w 47500"/>
                    <a:gd name="connsiteY96" fmla="*/ 54257 h 73263"/>
                    <a:gd name="connsiteX97" fmla="*/ 6287 w 47500"/>
                    <a:gd name="connsiteY97" fmla="*/ 55913 h 73263"/>
                    <a:gd name="connsiteX98" fmla="*/ 5639 w 47500"/>
                    <a:gd name="connsiteY98" fmla="*/ 56993 h 73263"/>
                    <a:gd name="connsiteX99" fmla="*/ 5783 w 47500"/>
                    <a:gd name="connsiteY99" fmla="*/ 58434 h 73263"/>
                    <a:gd name="connsiteX100" fmla="*/ 6359 w 47500"/>
                    <a:gd name="connsiteY100" fmla="*/ 59442 h 73263"/>
                    <a:gd name="connsiteX101" fmla="*/ 6719 w 47500"/>
                    <a:gd name="connsiteY101" fmla="*/ 60162 h 73263"/>
                    <a:gd name="connsiteX102" fmla="*/ 6575 w 47500"/>
                    <a:gd name="connsiteY102" fmla="*/ 60738 h 73263"/>
                    <a:gd name="connsiteX103" fmla="*/ 7655 w 47500"/>
                    <a:gd name="connsiteY103" fmla="*/ 61746 h 73263"/>
                    <a:gd name="connsiteX104" fmla="*/ 8736 w 47500"/>
                    <a:gd name="connsiteY104" fmla="*/ 60738 h 73263"/>
                    <a:gd name="connsiteX105" fmla="*/ 9312 w 47500"/>
                    <a:gd name="connsiteY105" fmla="*/ 62754 h 73263"/>
                    <a:gd name="connsiteX106" fmla="*/ 8232 w 47500"/>
                    <a:gd name="connsiteY106" fmla="*/ 63763 h 73263"/>
                    <a:gd name="connsiteX107" fmla="*/ 9312 w 47500"/>
                    <a:gd name="connsiteY107" fmla="*/ 64771 h 73263"/>
                    <a:gd name="connsiteX108" fmla="*/ 9960 w 47500"/>
                    <a:gd name="connsiteY108" fmla="*/ 64555 h 73263"/>
                    <a:gd name="connsiteX109" fmla="*/ 15145 w 47500"/>
                    <a:gd name="connsiteY109" fmla="*/ 66715 h 73263"/>
                    <a:gd name="connsiteX110" fmla="*/ 15289 w 47500"/>
                    <a:gd name="connsiteY110" fmla="*/ 67147 h 73263"/>
                    <a:gd name="connsiteX111" fmla="*/ 16801 w 47500"/>
                    <a:gd name="connsiteY111" fmla="*/ 68011 h 73263"/>
                    <a:gd name="connsiteX112" fmla="*/ 17953 w 47500"/>
                    <a:gd name="connsiteY112" fmla="*/ 66859 h 73263"/>
                    <a:gd name="connsiteX113" fmla="*/ 19538 w 47500"/>
                    <a:gd name="connsiteY113" fmla="*/ 68516 h 73263"/>
                    <a:gd name="connsiteX114" fmla="*/ 21986 w 47500"/>
                    <a:gd name="connsiteY114" fmla="*/ 72548 h 73263"/>
                    <a:gd name="connsiteX115" fmla="*/ 21986 w 47500"/>
                    <a:gd name="connsiteY115" fmla="*/ 72836 h 73263"/>
                    <a:gd name="connsiteX116" fmla="*/ 23787 w 47500"/>
                    <a:gd name="connsiteY116" fmla="*/ 73196 h 73263"/>
                    <a:gd name="connsiteX117" fmla="*/ 25515 w 47500"/>
                    <a:gd name="connsiteY117" fmla="*/ 72836 h 73263"/>
                    <a:gd name="connsiteX118" fmla="*/ 25515 w 47500"/>
                    <a:gd name="connsiteY118" fmla="*/ 72548 h 73263"/>
                    <a:gd name="connsiteX119" fmla="*/ 27963 w 47500"/>
                    <a:gd name="connsiteY119" fmla="*/ 68516 h 73263"/>
                    <a:gd name="connsiteX120" fmla="*/ 29548 w 47500"/>
                    <a:gd name="connsiteY120" fmla="*/ 66859 h 73263"/>
                    <a:gd name="connsiteX121" fmla="*/ 30700 w 47500"/>
                    <a:gd name="connsiteY121" fmla="*/ 68011 h 73263"/>
                    <a:gd name="connsiteX122" fmla="*/ 32140 w 47500"/>
                    <a:gd name="connsiteY122" fmla="*/ 67147 h 73263"/>
                    <a:gd name="connsiteX123" fmla="*/ 32284 w 47500"/>
                    <a:gd name="connsiteY123" fmla="*/ 66715 h 73263"/>
                    <a:gd name="connsiteX124" fmla="*/ 37469 w 47500"/>
                    <a:gd name="connsiteY124" fmla="*/ 64555 h 73263"/>
                    <a:gd name="connsiteX125" fmla="*/ 38117 w 47500"/>
                    <a:gd name="connsiteY125" fmla="*/ 64771 h 73263"/>
                    <a:gd name="connsiteX126" fmla="*/ 39125 w 47500"/>
                    <a:gd name="connsiteY126" fmla="*/ 63763 h 73263"/>
                    <a:gd name="connsiteX127" fmla="*/ 38117 w 47500"/>
                    <a:gd name="connsiteY127" fmla="*/ 62754 h 73263"/>
                    <a:gd name="connsiteX128" fmla="*/ 38693 w 47500"/>
                    <a:gd name="connsiteY128" fmla="*/ 60738 h 73263"/>
                    <a:gd name="connsiteX129" fmla="*/ 39774 w 47500"/>
                    <a:gd name="connsiteY129" fmla="*/ 61746 h 73263"/>
                    <a:gd name="connsiteX130" fmla="*/ 40854 w 47500"/>
                    <a:gd name="connsiteY130" fmla="*/ 60738 h 73263"/>
                    <a:gd name="connsiteX131" fmla="*/ 40710 w 47500"/>
                    <a:gd name="connsiteY131" fmla="*/ 60162 h 73263"/>
                    <a:gd name="connsiteX132" fmla="*/ 41070 w 47500"/>
                    <a:gd name="connsiteY132" fmla="*/ 59442 h 73263"/>
                    <a:gd name="connsiteX133" fmla="*/ 41646 w 47500"/>
                    <a:gd name="connsiteY133" fmla="*/ 58434 h 73263"/>
                    <a:gd name="connsiteX134" fmla="*/ 41790 w 47500"/>
                    <a:gd name="connsiteY134" fmla="*/ 56993 h 73263"/>
                    <a:gd name="connsiteX135" fmla="*/ 41142 w 47500"/>
                    <a:gd name="connsiteY135" fmla="*/ 55913 h 73263"/>
                    <a:gd name="connsiteX136" fmla="*/ 41430 w 47500"/>
                    <a:gd name="connsiteY136" fmla="*/ 54257 h 73263"/>
                    <a:gd name="connsiteX137" fmla="*/ 40854 w 47500"/>
                    <a:gd name="connsiteY137" fmla="*/ 52600 h 73263"/>
                    <a:gd name="connsiteX138" fmla="*/ 40926 w 47500"/>
                    <a:gd name="connsiteY138" fmla="*/ 48568 h 73263"/>
                    <a:gd name="connsiteX139" fmla="*/ 41718 w 47500"/>
                    <a:gd name="connsiteY139" fmla="*/ 47847 h 73263"/>
                    <a:gd name="connsiteX140" fmla="*/ 41862 w 47500"/>
                    <a:gd name="connsiteY140" fmla="*/ 46191 h 73263"/>
                    <a:gd name="connsiteX141" fmla="*/ 42510 w 47500"/>
                    <a:gd name="connsiteY141" fmla="*/ 38558 h 73263"/>
                    <a:gd name="connsiteX142" fmla="*/ 42222 w 47500"/>
                    <a:gd name="connsiteY142" fmla="*/ 37477 h 73263"/>
                    <a:gd name="connsiteX143" fmla="*/ 44310 w 47500"/>
                    <a:gd name="connsiteY143" fmla="*/ 35245 h 73263"/>
                    <a:gd name="connsiteX144" fmla="*/ 44310 w 47500"/>
                    <a:gd name="connsiteY144" fmla="*/ 34021 h 73263"/>
                    <a:gd name="connsiteX145" fmla="*/ 44887 w 47500"/>
                    <a:gd name="connsiteY145" fmla="*/ 33013 h 73263"/>
                    <a:gd name="connsiteX146" fmla="*/ 46255 w 47500"/>
                    <a:gd name="connsiteY146" fmla="*/ 30924 h 73263"/>
                    <a:gd name="connsiteX147" fmla="*/ 47263 w 47500"/>
                    <a:gd name="connsiteY147" fmla="*/ 29268 h 73263"/>
                    <a:gd name="connsiteX148" fmla="*/ 46615 w 47500"/>
                    <a:gd name="connsiteY148" fmla="*/ 26315 h 73263"/>
                    <a:gd name="connsiteX149" fmla="*/ 4775 w 47500"/>
                    <a:gd name="connsiteY149" fmla="*/ 29052 h 73263"/>
                    <a:gd name="connsiteX150" fmla="*/ 4415 w 47500"/>
                    <a:gd name="connsiteY150" fmla="*/ 30204 h 73263"/>
                    <a:gd name="connsiteX151" fmla="*/ 3622 w 47500"/>
                    <a:gd name="connsiteY151" fmla="*/ 30564 h 73263"/>
                    <a:gd name="connsiteX152" fmla="*/ 2902 w 47500"/>
                    <a:gd name="connsiteY152" fmla="*/ 29196 h 73263"/>
                    <a:gd name="connsiteX153" fmla="*/ 5927 w 47500"/>
                    <a:gd name="connsiteY153" fmla="*/ 26027 h 73263"/>
                    <a:gd name="connsiteX154" fmla="*/ 5639 w 47500"/>
                    <a:gd name="connsiteY154" fmla="*/ 27395 h 73263"/>
                    <a:gd name="connsiteX155" fmla="*/ 4775 w 47500"/>
                    <a:gd name="connsiteY155" fmla="*/ 29052 h 73263"/>
                    <a:gd name="connsiteX156" fmla="*/ 7007 w 47500"/>
                    <a:gd name="connsiteY156" fmla="*/ 44175 h 73263"/>
                    <a:gd name="connsiteX157" fmla="*/ 5567 w 47500"/>
                    <a:gd name="connsiteY157" fmla="*/ 39926 h 73263"/>
                    <a:gd name="connsiteX158" fmla="*/ 7223 w 47500"/>
                    <a:gd name="connsiteY158" fmla="*/ 42086 h 73263"/>
                    <a:gd name="connsiteX159" fmla="*/ 7007 w 47500"/>
                    <a:gd name="connsiteY159" fmla="*/ 44175 h 73263"/>
                    <a:gd name="connsiteX160" fmla="*/ 26811 w 47500"/>
                    <a:gd name="connsiteY160" fmla="*/ 13497 h 73263"/>
                    <a:gd name="connsiteX161" fmla="*/ 27315 w 47500"/>
                    <a:gd name="connsiteY161" fmla="*/ 13425 h 73263"/>
                    <a:gd name="connsiteX162" fmla="*/ 27315 w 47500"/>
                    <a:gd name="connsiteY162" fmla="*/ 13641 h 73263"/>
                    <a:gd name="connsiteX163" fmla="*/ 28179 w 47500"/>
                    <a:gd name="connsiteY163" fmla="*/ 14433 h 73263"/>
                    <a:gd name="connsiteX164" fmla="*/ 29043 w 47500"/>
                    <a:gd name="connsiteY164" fmla="*/ 13641 h 73263"/>
                    <a:gd name="connsiteX165" fmla="*/ 29043 w 47500"/>
                    <a:gd name="connsiteY165" fmla="*/ 13425 h 73263"/>
                    <a:gd name="connsiteX166" fmla="*/ 29980 w 47500"/>
                    <a:gd name="connsiteY166" fmla="*/ 16449 h 73263"/>
                    <a:gd name="connsiteX167" fmla="*/ 28035 w 47500"/>
                    <a:gd name="connsiteY167" fmla="*/ 17962 h 73263"/>
                    <a:gd name="connsiteX168" fmla="*/ 26811 w 47500"/>
                    <a:gd name="connsiteY168" fmla="*/ 16953 h 73263"/>
                    <a:gd name="connsiteX169" fmla="*/ 26379 w 47500"/>
                    <a:gd name="connsiteY169" fmla="*/ 15009 h 73263"/>
                    <a:gd name="connsiteX170" fmla="*/ 26955 w 47500"/>
                    <a:gd name="connsiteY170" fmla="*/ 13497 h 73263"/>
                    <a:gd name="connsiteX171" fmla="*/ 18457 w 47500"/>
                    <a:gd name="connsiteY171" fmla="*/ 13425 h 73263"/>
                    <a:gd name="connsiteX172" fmla="*/ 18457 w 47500"/>
                    <a:gd name="connsiteY172" fmla="*/ 13641 h 73263"/>
                    <a:gd name="connsiteX173" fmla="*/ 19322 w 47500"/>
                    <a:gd name="connsiteY173" fmla="*/ 14433 h 73263"/>
                    <a:gd name="connsiteX174" fmla="*/ 20186 w 47500"/>
                    <a:gd name="connsiteY174" fmla="*/ 13641 h 73263"/>
                    <a:gd name="connsiteX175" fmla="*/ 20186 w 47500"/>
                    <a:gd name="connsiteY175" fmla="*/ 13425 h 73263"/>
                    <a:gd name="connsiteX176" fmla="*/ 20690 w 47500"/>
                    <a:gd name="connsiteY176" fmla="*/ 13497 h 73263"/>
                    <a:gd name="connsiteX177" fmla="*/ 21266 w 47500"/>
                    <a:gd name="connsiteY177" fmla="*/ 15009 h 73263"/>
                    <a:gd name="connsiteX178" fmla="*/ 20834 w 47500"/>
                    <a:gd name="connsiteY178" fmla="*/ 16953 h 73263"/>
                    <a:gd name="connsiteX179" fmla="*/ 19538 w 47500"/>
                    <a:gd name="connsiteY179" fmla="*/ 17962 h 73263"/>
                    <a:gd name="connsiteX180" fmla="*/ 17521 w 47500"/>
                    <a:gd name="connsiteY180" fmla="*/ 16449 h 73263"/>
                    <a:gd name="connsiteX181" fmla="*/ 18457 w 47500"/>
                    <a:gd name="connsiteY181" fmla="*/ 13425 h 73263"/>
                    <a:gd name="connsiteX182" fmla="*/ 11976 w 47500"/>
                    <a:gd name="connsiteY182" fmla="*/ 64267 h 73263"/>
                    <a:gd name="connsiteX183" fmla="*/ 11976 w 47500"/>
                    <a:gd name="connsiteY183" fmla="*/ 63042 h 73263"/>
                    <a:gd name="connsiteX184" fmla="*/ 14209 w 47500"/>
                    <a:gd name="connsiteY184" fmla="*/ 62826 h 73263"/>
                    <a:gd name="connsiteX185" fmla="*/ 15937 w 47500"/>
                    <a:gd name="connsiteY185" fmla="*/ 63258 h 73263"/>
                    <a:gd name="connsiteX186" fmla="*/ 11976 w 47500"/>
                    <a:gd name="connsiteY186" fmla="*/ 64267 h 73263"/>
                    <a:gd name="connsiteX187" fmla="*/ 21050 w 47500"/>
                    <a:gd name="connsiteY187" fmla="*/ 67147 h 73263"/>
                    <a:gd name="connsiteX188" fmla="*/ 17449 w 47500"/>
                    <a:gd name="connsiteY188" fmla="*/ 64771 h 73263"/>
                    <a:gd name="connsiteX189" fmla="*/ 18673 w 47500"/>
                    <a:gd name="connsiteY189" fmla="*/ 63114 h 73263"/>
                    <a:gd name="connsiteX190" fmla="*/ 21050 w 47500"/>
                    <a:gd name="connsiteY190" fmla="*/ 67147 h 73263"/>
                    <a:gd name="connsiteX191" fmla="*/ 26379 w 47500"/>
                    <a:gd name="connsiteY191" fmla="*/ 67147 h 73263"/>
                    <a:gd name="connsiteX192" fmla="*/ 28756 w 47500"/>
                    <a:gd name="connsiteY192" fmla="*/ 63114 h 73263"/>
                    <a:gd name="connsiteX193" fmla="*/ 29980 w 47500"/>
                    <a:gd name="connsiteY193" fmla="*/ 64771 h 73263"/>
                    <a:gd name="connsiteX194" fmla="*/ 26379 w 47500"/>
                    <a:gd name="connsiteY194" fmla="*/ 67147 h 73263"/>
                    <a:gd name="connsiteX195" fmla="*/ 35453 w 47500"/>
                    <a:gd name="connsiteY195" fmla="*/ 64267 h 73263"/>
                    <a:gd name="connsiteX196" fmla="*/ 31492 w 47500"/>
                    <a:gd name="connsiteY196" fmla="*/ 63258 h 73263"/>
                    <a:gd name="connsiteX197" fmla="*/ 33220 w 47500"/>
                    <a:gd name="connsiteY197" fmla="*/ 62826 h 73263"/>
                    <a:gd name="connsiteX198" fmla="*/ 35597 w 47500"/>
                    <a:gd name="connsiteY198" fmla="*/ 63042 h 73263"/>
                    <a:gd name="connsiteX199" fmla="*/ 35453 w 47500"/>
                    <a:gd name="connsiteY199" fmla="*/ 64267 h 73263"/>
                    <a:gd name="connsiteX200" fmla="*/ 36029 w 47500"/>
                    <a:gd name="connsiteY200" fmla="*/ 52600 h 73263"/>
                    <a:gd name="connsiteX201" fmla="*/ 33941 w 47500"/>
                    <a:gd name="connsiteY201" fmla="*/ 56561 h 73263"/>
                    <a:gd name="connsiteX202" fmla="*/ 32716 w 47500"/>
                    <a:gd name="connsiteY202" fmla="*/ 57425 h 73263"/>
                    <a:gd name="connsiteX203" fmla="*/ 31492 w 47500"/>
                    <a:gd name="connsiteY203" fmla="*/ 57929 h 73263"/>
                    <a:gd name="connsiteX204" fmla="*/ 28467 w 47500"/>
                    <a:gd name="connsiteY204" fmla="*/ 58218 h 73263"/>
                    <a:gd name="connsiteX205" fmla="*/ 24723 w 47500"/>
                    <a:gd name="connsiteY205" fmla="*/ 57857 h 73263"/>
                    <a:gd name="connsiteX206" fmla="*/ 23787 w 47500"/>
                    <a:gd name="connsiteY206" fmla="*/ 57857 h 73263"/>
                    <a:gd name="connsiteX207" fmla="*/ 22778 w 47500"/>
                    <a:gd name="connsiteY207" fmla="*/ 57857 h 73263"/>
                    <a:gd name="connsiteX208" fmla="*/ 19034 w 47500"/>
                    <a:gd name="connsiteY208" fmla="*/ 58218 h 73263"/>
                    <a:gd name="connsiteX209" fmla="*/ 15937 w 47500"/>
                    <a:gd name="connsiteY209" fmla="*/ 57929 h 73263"/>
                    <a:gd name="connsiteX210" fmla="*/ 14713 w 47500"/>
                    <a:gd name="connsiteY210" fmla="*/ 57425 h 73263"/>
                    <a:gd name="connsiteX211" fmla="*/ 13488 w 47500"/>
                    <a:gd name="connsiteY211" fmla="*/ 56561 h 73263"/>
                    <a:gd name="connsiteX212" fmla="*/ 11400 w 47500"/>
                    <a:gd name="connsiteY212" fmla="*/ 52600 h 73263"/>
                    <a:gd name="connsiteX213" fmla="*/ 11112 w 47500"/>
                    <a:gd name="connsiteY213" fmla="*/ 49792 h 73263"/>
                    <a:gd name="connsiteX214" fmla="*/ 11688 w 47500"/>
                    <a:gd name="connsiteY214" fmla="*/ 50008 h 73263"/>
                    <a:gd name="connsiteX215" fmla="*/ 12768 w 47500"/>
                    <a:gd name="connsiteY215" fmla="*/ 48928 h 73263"/>
                    <a:gd name="connsiteX216" fmla="*/ 12192 w 47500"/>
                    <a:gd name="connsiteY216" fmla="*/ 47991 h 73263"/>
                    <a:gd name="connsiteX217" fmla="*/ 12048 w 47500"/>
                    <a:gd name="connsiteY217" fmla="*/ 45975 h 73263"/>
                    <a:gd name="connsiteX218" fmla="*/ 11904 w 47500"/>
                    <a:gd name="connsiteY218" fmla="*/ 41366 h 73263"/>
                    <a:gd name="connsiteX219" fmla="*/ 11040 w 47500"/>
                    <a:gd name="connsiteY219" fmla="*/ 38269 h 73263"/>
                    <a:gd name="connsiteX220" fmla="*/ 11472 w 47500"/>
                    <a:gd name="connsiteY220" fmla="*/ 38414 h 73263"/>
                    <a:gd name="connsiteX221" fmla="*/ 12408 w 47500"/>
                    <a:gd name="connsiteY221" fmla="*/ 37477 h 73263"/>
                    <a:gd name="connsiteX222" fmla="*/ 11472 w 47500"/>
                    <a:gd name="connsiteY222" fmla="*/ 36613 h 73263"/>
                    <a:gd name="connsiteX223" fmla="*/ 11328 w 47500"/>
                    <a:gd name="connsiteY223" fmla="*/ 36613 h 73263"/>
                    <a:gd name="connsiteX224" fmla="*/ 11400 w 47500"/>
                    <a:gd name="connsiteY224" fmla="*/ 31932 h 73263"/>
                    <a:gd name="connsiteX225" fmla="*/ 11256 w 47500"/>
                    <a:gd name="connsiteY225" fmla="*/ 28908 h 73263"/>
                    <a:gd name="connsiteX226" fmla="*/ 12192 w 47500"/>
                    <a:gd name="connsiteY226" fmla="*/ 29556 h 73263"/>
                    <a:gd name="connsiteX227" fmla="*/ 13128 w 47500"/>
                    <a:gd name="connsiteY227" fmla="*/ 28692 h 73263"/>
                    <a:gd name="connsiteX228" fmla="*/ 12840 w 47500"/>
                    <a:gd name="connsiteY228" fmla="*/ 27971 h 73263"/>
                    <a:gd name="connsiteX229" fmla="*/ 13128 w 47500"/>
                    <a:gd name="connsiteY229" fmla="*/ 26315 h 73263"/>
                    <a:gd name="connsiteX230" fmla="*/ 16657 w 47500"/>
                    <a:gd name="connsiteY230" fmla="*/ 23075 h 73263"/>
                    <a:gd name="connsiteX231" fmla="*/ 21194 w 47500"/>
                    <a:gd name="connsiteY231" fmla="*/ 20986 h 73263"/>
                    <a:gd name="connsiteX232" fmla="*/ 22418 w 47500"/>
                    <a:gd name="connsiteY232" fmla="*/ 22066 h 73263"/>
                    <a:gd name="connsiteX233" fmla="*/ 23715 w 47500"/>
                    <a:gd name="connsiteY233" fmla="*/ 20914 h 73263"/>
                    <a:gd name="connsiteX234" fmla="*/ 23715 w 47500"/>
                    <a:gd name="connsiteY234" fmla="*/ 20770 h 73263"/>
                    <a:gd name="connsiteX235" fmla="*/ 23715 w 47500"/>
                    <a:gd name="connsiteY235" fmla="*/ 20770 h 73263"/>
                    <a:gd name="connsiteX236" fmla="*/ 23715 w 47500"/>
                    <a:gd name="connsiteY236" fmla="*/ 20914 h 73263"/>
                    <a:gd name="connsiteX237" fmla="*/ 24939 w 47500"/>
                    <a:gd name="connsiteY237" fmla="*/ 22066 h 73263"/>
                    <a:gd name="connsiteX238" fmla="*/ 26163 w 47500"/>
                    <a:gd name="connsiteY238" fmla="*/ 20986 h 73263"/>
                    <a:gd name="connsiteX239" fmla="*/ 30700 w 47500"/>
                    <a:gd name="connsiteY239" fmla="*/ 23075 h 73263"/>
                    <a:gd name="connsiteX240" fmla="*/ 34229 w 47500"/>
                    <a:gd name="connsiteY240" fmla="*/ 26315 h 73263"/>
                    <a:gd name="connsiteX241" fmla="*/ 34589 w 47500"/>
                    <a:gd name="connsiteY241" fmla="*/ 27971 h 73263"/>
                    <a:gd name="connsiteX242" fmla="*/ 34229 w 47500"/>
                    <a:gd name="connsiteY242" fmla="*/ 28692 h 73263"/>
                    <a:gd name="connsiteX243" fmla="*/ 35165 w 47500"/>
                    <a:gd name="connsiteY243" fmla="*/ 29556 h 73263"/>
                    <a:gd name="connsiteX244" fmla="*/ 36101 w 47500"/>
                    <a:gd name="connsiteY244" fmla="*/ 28908 h 73263"/>
                    <a:gd name="connsiteX245" fmla="*/ 35885 w 47500"/>
                    <a:gd name="connsiteY245" fmla="*/ 31932 h 73263"/>
                    <a:gd name="connsiteX246" fmla="*/ 36029 w 47500"/>
                    <a:gd name="connsiteY246" fmla="*/ 36613 h 73263"/>
                    <a:gd name="connsiteX247" fmla="*/ 35885 w 47500"/>
                    <a:gd name="connsiteY247" fmla="*/ 36613 h 73263"/>
                    <a:gd name="connsiteX248" fmla="*/ 34949 w 47500"/>
                    <a:gd name="connsiteY248" fmla="*/ 37477 h 73263"/>
                    <a:gd name="connsiteX249" fmla="*/ 35885 w 47500"/>
                    <a:gd name="connsiteY249" fmla="*/ 38414 h 73263"/>
                    <a:gd name="connsiteX250" fmla="*/ 36317 w 47500"/>
                    <a:gd name="connsiteY250" fmla="*/ 38269 h 73263"/>
                    <a:gd name="connsiteX251" fmla="*/ 35381 w 47500"/>
                    <a:gd name="connsiteY251" fmla="*/ 41366 h 73263"/>
                    <a:gd name="connsiteX252" fmla="*/ 35237 w 47500"/>
                    <a:gd name="connsiteY252" fmla="*/ 45975 h 73263"/>
                    <a:gd name="connsiteX253" fmla="*/ 35093 w 47500"/>
                    <a:gd name="connsiteY253" fmla="*/ 47991 h 73263"/>
                    <a:gd name="connsiteX254" fmla="*/ 34445 w 47500"/>
                    <a:gd name="connsiteY254" fmla="*/ 48928 h 73263"/>
                    <a:gd name="connsiteX255" fmla="*/ 35525 w 47500"/>
                    <a:gd name="connsiteY255" fmla="*/ 50008 h 73263"/>
                    <a:gd name="connsiteX256" fmla="*/ 36173 w 47500"/>
                    <a:gd name="connsiteY256" fmla="*/ 49792 h 73263"/>
                    <a:gd name="connsiteX257" fmla="*/ 35885 w 47500"/>
                    <a:gd name="connsiteY257" fmla="*/ 52600 h 73263"/>
                    <a:gd name="connsiteX258" fmla="*/ 40422 w 47500"/>
                    <a:gd name="connsiteY258" fmla="*/ 44175 h 73263"/>
                    <a:gd name="connsiteX259" fmla="*/ 40278 w 47500"/>
                    <a:gd name="connsiteY259" fmla="*/ 42086 h 73263"/>
                    <a:gd name="connsiteX260" fmla="*/ 41934 w 47500"/>
                    <a:gd name="connsiteY260" fmla="*/ 39926 h 73263"/>
                    <a:gd name="connsiteX261" fmla="*/ 40494 w 47500"/>
                    <a:gd name="connsiteY261" fmla="*/ 44175 h 73263"/>
                    <a:gd name="connsiteX262" fmla="*/ 43807 w 47500"/>
                    <a:gd name="connsiteY262" fmla="*/ 30636 h 73263"/>
                    <a:gd name="connsiteX263" fmla="*/ 43014 w 47500"/>
                    <a:gd name="connsiteY263" fmla="*/ 30276 h 73263"/>
                    <a:gd name="connsiteX264" fmla="*/ 42654 w 47500"/>
                    <a:gd name="connsiteY264" fmla="*/ 29124 h 73263"/>
                    <a:gd name="connsiteX265" fmla="*/ 41790 w 47500"/>
                    <a:gd name="connsiteY265" fmla="*/ 27467 h 73263"/>
                    <a:gd name="connsiteX266" fmla="*/ 41502 w 47500"/>
                    <a:gd name="connsiteY266" fmla="*/ 26099 h 73263"/>
                    <a:gd name="connsiteX267" fmla="*/ 44599 w 47500"/>
                    <a:gd name="connsiteY267" fmla="*/ 29268 h 73263"/>
                    <a:gd name="connsiteX268" fmla="*/ 43878 w 47500"/>
                    <a:gd name="connsiteY268" fmla="*/ 30636 h 73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500" h="73263">
                      <a:moveTo>
                        <a:pt x="46543" y="26099"/>
                      </a:moveTo>
                      <a:cubicBezTo>
                        <a:pt x="46615" y="25451"/>
                        <a:pt x="44959" y="24587"/>
                        <a:pt x="44959" y="24587"/>
                      </a:cubicBezTo>
                      <a:lnTo>
                        <a:pt x="44959" y="24299"/>
                      </a:lnTo>
                      <a:cubicBezTo>
                        <a:pt x="45607" y="23219"/>
                        <a:pt x="44599" y="23219"/>
                        <a:pt x="44599" y="23219"/>
                      </a:cubicBezTo>
                      <a:cubicBezTo>
                        <a:pt x="44815" y="22714"/>
                        <a:pt x="44023" y="22570"/>
                        <a:pt x="44023" y="22570"/>
                      </a:cubicBezTo>
                      <a:cubicBezTo>
                        <a:pt x="44239" y="21562"/>
                        <a:pt x="43518" y="21778"/>
                        <a:pt x="43518" y="21778"/>
                      </a:cubicBezTo>
                      <a:cubicBezTo>
                        <a:pt x="43302" y="19330"/>
                        <a:pt x="42078" y="21130"/>
                        <a:pt x="42078" y="21130"/>
                      </a:cubicBezTo>
                      <a:cubicBezTo>
                        <a:pt x="42006" y="20194"/>
                        <a:pt x="41286" y="21418"/>
                        <a:pt x="41286" y="21418"/>
                      </a:cubicBezTo>
                      <a:cubicBezTo>
                        <a:pt x="40638" y="22498"/>
                        <a:pt x="39558" y="22786"/>
                        <a:pt x="39558" y="22786"/>
                      </a:cubicBezTo>
                      <a:cubicBezTo>
                        <a:pt x="39198" y="20410"/>
                        <a:pt x="37901" y="20338"/>
                        <a:pt x="37613" y="20338"/>
                      </a:cubicBezTo>
                      <a:cubicBezTo>
                        <a:pt x="37757" y="20194"/>
                        <a:pt x="37829" y="19978"/>
                        <a:pt x="37829" y="19834"/>
                      </a:cubicBezTo>
                      <a:cubicBezTo>
                        <a:pt x="37829" y="19330"/>
                        <a:pt x="37397" y="18970"/>
                        <a:pt x="36965" y="18970"/>
                      </a:cubicBezTo>
                      <a:cubicBezTo>
                        <a:pt x="36533" y="18970"/>
                        <a:pt x="36173" y="19330"/>
                        <a:pt x="36101" y="19690"/>
                      </a:cubicBezTo>
                      <a:cubicBezTo>
                        <a:pt x="34373" y="19330"/>
                        <a:pt x="34445" y="18034"/>
                        <a:pt x="34517" y="17601"/>
                      </a:cubicBezTo>
                      <a:cubicBezTo>
                        <a:pt x="34733" y="17674"/>
                        <a:pt x="34877" y="17817"/>
                        <a:pt x="35093" y="17817"/>
                      </a:cubicBezTo>
                      <a:cubicBezTo>
                        <a:pt x="35597" y="17817"/>
                        <a:pt x="36029" y="17457"/>
                        <a:pt x="36029" y="16953"/>
                      </a:cubicBezTo>
                      <a:cubicBezTo>
                        <a:pt x="36029" y="16449"/>
                        <a:pt x="35597" y="16089"/>
                        <a:pt x="35093" y="16089"/>
                      </a:cubicBezTo>
                      <a:cubicBezTo>
                        <a:pt x="35093" y="15657"/>
                        <a:pt x="35093" y="15369"/>
                        <a:pt x="34949" y="15153"/>
                      </a:cubicBezTo>
                      <a:cubicBezTo>
                        <a:pt x="37613" y="16089"/>
                        <a:pt x="36533" y="15081"/>
                        <a:pt x="36533" y="15081"/>
                      </a:cubicBezTo>
                      <a:cubicBezTo>
                        <a:pt x="35885" y="14793"/>
                        <a:pt x="35309" y="13857"/>
                        <a:pt x="35309" y="13857"/>
                      </a:cubicBezTo>
                      <a:cubicBezTo>
                        <a:pt x="35957" y="13713"/>
                        <a:pt x="36029" y="13569"/>
                        <a:pt x="35885" y="13425"/>
                      </a:cubicBezTo>
                      <a:cubicBezTo>
                        <a:pt x="37181" y="13281"/>
                        <a:pt x="37685" y="12921"/>
                        <a:pt x="37685" y="12921"/>
                      </a:cubicBezTo>
                      <a:cubicBezTo>
                        <a:pt x="38909" y="12272"/>
                        <a:pt x="37541" y="12056"/>
                        <a:pt x="37541" y="12056"/>
                      </a:cubicBezTo>
                      <a:cubicBezTo>
                        <a:pt x="37037" y="11912"/>
                        <a:pt x="36605" y="11552"/>
                        <a:pt x="36605" y="11552"/>
                      </a:cubicBezTo>
                      <a:cubicBezTo>
                        <a:pt x="36749" y="11192"/>
                        <a:pt x="35381" y="11336"/>
                        <a:pt x="35381" y="11336"/>
                      </a:cubicBezTo>
                      <a:cubicBezTo>
                        <a:pt x="37253" y="10616"/>
                        <a:pt x="37181" y="9104"/>
                        <a:pt x="37181" y="9104"/>
                      </a:cubicBezTo>
                      <a:cubicBezTo>
                        <a:pt x="36821" y="7879"/>
                        <a:pt x="35813" y="8024"/>
                        <a:pt x="35813" y="8024"/>
                      </a:cubicBezTo>
                      <a:cubicBezTo>
                        <a:pt x="34445" y="7808"/>
                        <a:pt x="35093" y="8888"/>
                        <a:pt x="35093" y="8888"/>
                      </a:cubicBezTo>
                      <a:cubicBezTo>
                        <a:pt x="35237" y="9464"/>
                        <a:pt x="34805" y="9824"/>
                        <a:pt x="34805" y="9824"/>
                      </a:cubicBezTo>
                      <a:cubicBezTo>
                        <a:pt x="32788" y="11552"/>
                        <a:pt x="30844" y="9464"/>
                        <a:pt x="30844" y="9464"/>
                      </a:cubicBezTo>
                      <a:cubicBezTo>
                        <a:pt x="30700" y="9464"/>
                        <a:pt x="30628" y="9464"/>
                        <a:pt x="30556" y="9464"/>
                      </a:cubicBezTo>
                      <a:cubicBezTo>
                        <a:pt x="30556" y="9464"/>
                        <a:pt x="30700" y="9464"/>
                        <a:pt x="30700" y="9464"/>
                      </a:cubicBezTo>
                      <a:cubicBezTo>
                        <a:pt x="31204" y="9464"/>
                        <a:pt x="31708" y="9032"/>
                        <a:pt x="31708" y="8456"/>
                      </a:cubicBezTo>
                      <a:cubicBezTo>
                        <a:pt x="31708" y="7952"/>
                        <a:pt x="31276" y="7520"/>
                        <a:pt x="30700" y="7520"/>
                      </a:cubicBezTo>
                      <a:cubicBezTo>
                        <a:pt x="30124" y="7520"/>
                        <a:pt x="29692" y="7952"/>
                        <a:pt x="29692" y="8456"/>
                      </a:cubicBezTo>
                      <a:lnTo>
                        <a:pt x="29692" y="8456"/>
                      </a:lnTo>
                      <a:cubicBezTo>
                        <a:pt x="29692" y="8456"/>
                        <a:pt x="29404" y="8456"/>
                        <a:pt x="29404" y="8456"/>
                      </a:cubicBezTo>
                      <a:lnTo>
                        <a:pt x="29188" y="7520"/>
                      </a:lnTo>
                      <a:cubicBezTo>
                        <a:pt x="29764" y="7087"/>
                        <a:pt x="30628" y="5575"/>
                        <a:pt x="30628" y="5575"/>
                      </a:cubicBezTo>
                      <a:lnTo>
                        <a:pt x="28395" y="3631"/>
                      </a:lnTo>
                      <a:cubicBezTo>
                        <a:pt x="29043" y="2478"/>
                        <a:pt x="28467" y="1470"/>
                        <a:pt x="28467" y="1470"/>
                      </a:cubicBezTo>
                      <a:lnTo>
                        <a:pt x="25803" y="1470"/>
                      </a:lnTo>
                      <a:cubicBezTo>
                        <a:pt x="25299" y="-114"/>
                        <a:pt x="24003" y="-42"/>
                        <a:pt x="23642" y="30"/>
                      </a:cubicBezTo>
                      <a:cubicBezTo>
                        <a:pt x="23282" y="30"/>
                        <a:pt x="21986" y="-42"/>
                        <a:pt x="21482" y="1470"/>
                      </a:cubicBezTo>
                      <a:lnTo>
                        <a:pt x="18818" y="1470"/>
                      </a:lnTo>
                      <a:cubicBezTo>
                        <a:pt x="18818" y="1470"/>
                        <a:pt x="18313" y="2551"/>
                        <a:pt x="18962" y="3703"/>
                      </a:cubicBezTo>
                      <a:lnTo>
                        <a:pt x="16729" y="5647"/>
                      </a:lnTo>
                      <a:cubicBezTo>
                        <a:pt x="16729" y="5647"/>
                        <a:pt x="17521" y="7160"/>
                        <a:pt x="18170" y="7592"/>
                      </a:cubicBezTo>
                      <a:lnTo>
                        <a:pt x="17953" y="8528"/>
                      </a:lnTo>
                      <a:lnTo>
                        <a:pt x="17665" y="8672"/>
                      </a:lnTo>
                      <a:cubicBezTo>
                        <a:pt x="17665" y="8672"/>
                        <a:pt x="17665" y="8672"/>
                        <a:pt x="17665" y="8672"/>
                      </a:cubicBezTo>
                      <a:cubicBezTo>
                        <a:pt x="17665" y="8168"/>
                        <a:pt x="17233" y="7736"/>
                        <a:pt x="16657" y="7736"/>
                      </a:cubicBezTo>
                      <a:cubicBezTo>
                        <a:pt x="16081" y="7736"/>
                        <a:pt x="15649" y="8168"/>
                        <a:pt x="15649" y="8672"/>
                      </a:cubicBezTo>
                      <a:cubicBezTo>
                        <a:pt x="15649" y="9248"/>
                        <a:pt x="16081" y="9680"/>
                        <a:pt x="16657" y="9680"/>
                      </a:cubicBezTo>
                      <a:cubicBezTo>
                        <a:pt x="16657" y="9680"/>
                        <a:pt x="16729" y="9680"/>
                        <a:pt x="16801" y="9680"/>
                      </a:cubicBezTo>
                      <a:cubicBezTo>
                        <a:pt x="16729" y="9680"/>
                        <a:pt x="16585" y="9680"/>
                        <a:pt x="16513" y="9680"/>
                      </a:cubicBezTo>
                      <a:cubicBezTo>
                        <a:pt x="16513" y="9680"/>
                        <a:pt x="14497" y="11696"/>
                        <a:pt x="12552" y="10040"/>
                      </a:cubicBezTo>
                      <a:cubicBezTo>
                        <a:pt x="12552" y="10040"/>
                        <a:pt x="12048" y="9680"/>
                        <a:pt x="12264" y="9104"/>
                      </a:cubicBezTo>
                      <a:cubicBezTo>
                        <a:pt x="12264" y="9104"/>
                        <a:pt x="12912" y="8096"/>
                        <a:pt x="11544" y="8240"/>
                      </a:cubicBezTo>
                      <a:cubicBezTo>
                        <a:pt x="11544" y="8240"/>
                        <a:pt x="10536" y="8096"/>
                        <a:pt x="10176" y="9320"/>
                      </a:cubicBezTo>
                      <a:cubicBezTo>
                        <a:pt x="10176" y="9320"/>
                        <a:pt x="10032" y="10832"/>
                        <a:pt x="11976" y="11552"/>
                      </a:cubicBezTo>
                      <a:cubicBezTo>
                        <a:pt x="11976" y="11552"/>
                        <a:pt x="10608" y="11408"/>
                        <a:pt x="10752" y="11768"/>
                      </a:cubicBezTo>
                      <a:cubicBezTo>
                        <a:pt x="10752" y="11768"/>
                        <a:pt x="10320" y="12056"/>
                        <a:pt x="9816" y="12272"/>
                      </a:cubicBezTo>
                      <a:cubicBezTo>
                        <a:pt x="9816" y="12272"/>
                        <a:pt x="8448" y="12488"/>
                        <a:pt x="9672" y="13137"/>
                      </a:cubicBezTo>
                      <a:cubicBezTo>
                        <a:pt x="9672" y="13137"/>
                        <a:pt x="10176" y="13497"/>
                        <a:pt x="11472" y="13641"/>
                      </a:cubicBezTo>
                      <a:cubicBezTo>
                        <a:pt x="11400" y="13785"/>
                        <a:pt x="11472" y="13929"/>
                        <a:pt x="12120" y="14073"/>
                      </a:cubicBezTo>
                      <a:cubicBezTo>
                        <a:pt x="12120" y="14073"/>
                        <a:pt x="11544" y="15009"/>
                        <a:pt x="10896" y="15297"/>
                      </a:cubicBezTo>
                      <a:cubicBezTo>
                        <a:pt x="10896" y="15297"/>
                        <a:pt x="9816" y="16377"/>
                        <a:pt x="12480" y="15369"/>
                      </a:cubicBezTo>
                      <a:cubicBezTo>
                        <a:pt x="12480" y="15585"/>
                        <a:pt x="12336" y="15873"/>
                        <a:pt x="12408" y="16305"/>
                      </a:cubicBezTo>
                      <a:cubicBezTo>
                        <a:pt x="11904" y="16305"/>
                        <a:pt x="11472" y="16737"/>
                        <a:pt x="11472" y="17169"/>
                      </a:cubicBezTo>
                      <a:cubicBezTo>
                        <a:pt x="11472" y="17674"/>
                        <a:pt x="11904" y="18034"/>
                        <a:pt x="12408" y="18034"/>
                      </a:cubicBezTo>
                      <a:cubicBezTo>
                        <a:pt x="12624" y="18034"/>
                        <a:pt x="12840" y="17890"/>
                        <a:pt x="12984" y="17817"/>
                      </a:cubicBezTo>
                      <a:cubicBezTo>
                        <a:pt x="13056" y="18322"/>
                        <a:pt x="13128" y="19618"/>
                        <a:pt x="11400" y="19906"/>
                      </a:cubicBezTo>
                      <a:cubicBezTo>
                        <a:pt x="11400" y="19474"/>
                        <a:pt x="10968" y="19186"/>
                        <a:pt x="10536" y="19186"/>
                      </a:cubicBezTo>
                      <a:cubicBezTo>
                        <a:pt x="10032" y="19186"/>
                        <a:pt x="9672" y="19546"/>
                        <a:pt x="9672" y="20050"/>
                      </a:cubicBezTo>
                      <a:cubicBezTo>
                        <a:pt x="9672" y="20194"/>
                        <a:pt x="9744" y="20410"/>
                        <a:pt x="9888" y="20554"/>
                      </a:cubicBezTo>
                      <a:cubicBezTo>
                        <a:pt x="9672" y="20554"/>
                        <a:pt x="8303" y="20698"/>
                        <a:pt x="7943" y="23003"/>
                      </a:cubicBezTo>
                      <a:cubicBezTo>
                        <a:pt x="7943" y="23003"/>
                        <a:pt x="6863" y="22714"/>
                        <a:pt x="6143" y="21634"/>
                      </a:cubicBezTo>
                      <a:cubicBezTo>
                        <a:pt x="6143" y="21634"/>
                        <a:pt x="5423" y="20482"/>
                        <a:pt x="5351" y="21346"/>
                      </a:cubicBezTo>
                      <a:cubicBezTo>
                        <a:pt x="5351" y="21346"/>
                        <a:pt x="4127" y="19546"/>
                        <a:pt x="3911" y="21994"/>
                      </a:cubicBezTo>
                      <a:cubicBezTo>
                        <a:pt x="3911" y="21994"/>
                        <a:pt x="3190" y="21778"/>
                        <a:pt x="3406" y="22786"/>
                      </a:cubicBezTo>
                      <a:cubicBezTo>
                        <a:pt x="3406" y="22786"/>
                        <a:pt x="2614" y="22930"/>
                        <a:pt x="2830" y="23435"/>
                      </a:cubicBezTo>
                      <a:cubicBezTo>
                        <a:pt x="2830" y="23435"/>
                        <a:pt x="1822" y="23435"/>
                        <a:pt x="2470" y="24515"/>
                      </a:cubicBezTo>
                      <a:lnTo>
                        <a:pt x="2470" y="24803"/>
                      </a:lnTo>
                      <a:cubicBezTo>
                        <a:pt x="2470" y="24803"/>
                        <a:pt x="814" y="25667"/>
                        <a:pt x="886" y="26315"/>
                      </a:cubicBezTo>
                      <a:cubicBezTo>
                        <a:pt x="886" y="26315"/>
                        <a:pt x="-554" y="28115"/>
                        <a:pt x="238" y="29268"/>
                      </a:cubicBezTo>
                      <a:cubicBezTo>
                        <a:pt x="238" y="29268"/>
                        <a:pt x="-50" y="31644"/>
                        <a:pt x="1174" y="30924"/>
                      </a:cubicBezTo>
                      <a:cubicBezTo>
                        <a:pt x="1174" y="30924"/>
                        <a:pt x="598" y="32797"/>
                        <a:pt x="2542" y="33013"/>
                      </a:cubicBezTo>
                      <a:cubicBezTo>
                        <a:pt x="2542" y="33013"/>
                        <a:pt x="1318" y="34093"/>
                        <a:pt x="3118" y="34021"/>
                      </a:cubicBezTo>
                      <a:cubicBezTo>
                        <a:pt x="3118" y="34021"/>
                        <a:pt x="1102" y="34885"/>
                        <a:pt x="3118" y="35245"/>
                      </a:cubicBezTo>
                      <a:cubicBezTo>
                        <a:pt x="3118" y="35245"/>
                        <a:pt x="5063" y="36469"/>
                        <a:pt x="5207" y="37477"/>
                      </a:cubicBezTo>
                      <a:cubicBezTo>
                        <a:pt x="5207" y="37477"/>
                        <a:pt x="4703" y="37982"/>
                        <a:pt x="4919" y="38558"/>
                      </a:cubicBezTo>
                      <a:cubicBezTo>
                        <a:pt x="4919" y="38558"/>
                        <a:pt x="526" y="42158"/>
                        <a:pt x="5567" y="46191"/>
                      </a:cubicBezTo>
                      <a:cubicBezTo>
                        <a:pt x="5567" y="46191"/>
                        <a:pt x="4775" y="47271"/>
                        <a:pt x="5783" y="47847"/>
                      </a:cubicBezTo>
                      <a:cubicBezTo>
                        <a:pt x="5783" y="47847"/>
                        <a:pt x="5783" y="48280"/>
                        <a:pt x="6503" y="48568"/>
                      </a:cubicBezTo>
                      <a:cubicBezTo>
                        <a:pt x="6719" y="48640"/>
                        <a:pt x="7511" y="51088"/>
                        <a:pt x="6647" y="52600"/>
                      </a:cubicBezTo>
                      <a:cubicBezTo>
                        <a:pt x="6647" y="52600"/>
                        <a:pt x="5063" y="53176"/>
                        <a:pt x="5999" y="54257"/>
                      </a:cubicBezTo>
                      <a:cubicBezTo>
                        <a:pt x="5999" y="54257"/>
                        <a:pt x="5351" y="55769"/>
                        <a:pt x="6287" y="55913"/>
                      </a:cubicBezTo>
                      <a:cubicBezTo>
                        <a:pt x="6287" y="55913"/>
                        <a:pt x="5135" y="56345"/>
                        <a:pt x="5639" y="56993"/>
                      </a:cubicBezTo>
                      <a:cubicBezTo>
                        <a:pt x="5639" y="56993"/>
                        <a:pt x="4703" y="57785"/>
                        <a:pt x="5783" y="58434"/>
                      </a:cubicBezTo>
                      <a:cubicBezTo>
                        <a:pt x="5783" y="58434"/>
                        <a:pt x="5783" y="58866"/>
                        <a:pt x="6359" y="59442"/>
                      </a:cubicBezTo>
                      <a:cubicBezTo>
                        <a:pt x="6503" y="59586"/>
                        <a:pt x="6071" y="60090"/>
                        <a:pt x="6719" y="60162"/>
                      </a:cubicBezTo>
                      <a:cubicBezTo>
                        <a:pt x="6647" y="60306"/>
                        <a:pt x="6575" y="60522"/>
                        <a:pt x="6575" y="60738"/>
                      </a:cubicBezTo>
                      <a:cubicBezTo>
                        <a:pt x="6575" y="61314"/>
                        <a:pt x="7079" y="61746"/>
                        <a:pt x="7655" y="61746"/>
                      </a:cubicBezTo>
                      <a:cubicBezTo>
                        <a:pt x="8232" y="61746"/>
                        <a:pt x="8736" y="61242"/>
                        <a:pt x="8736" y="60738"/>
                      </a:cubicBezTo>
                      <a:cubicBezTo>
                        <a:pt x="8736" y="60738"/>
                        <a:pt x="9456" y="61602"/>
                        <a:pt x="9312" y="62754"/>
                      </a:cubicBezTo>
                      <a:cubicBezTo>
                        <a:pt x="8736" y="62754"/>
                        <a:pt x="8232" y="63187"/>
                        <a:pt x="8232" y="63763"/>
                      </a:cubicBezTo>
                      <a:cubicBezTo>
                        <a:pt x="8232" y="64267"/>
                        <a:pt x="8736" y="64771"/>
                        <a:pt x="9312" y="64771"/>
                      </a:cubicBezTo>
                      <a:cubicBezTo>
                        <a:pt x="9600" y="64771"/>
                        <a:pt x="9816" y="64771"/>
                        <a:pt x="9960" y="64555"/>
                      </a:cubicBezTo>
                      <a:cubicBezTo>
                        <a:pt x="10032" y="64699"/>
                        <a:pt x="11472" y="67291"/>
                        <a:pt x="15145" y="66715"/>
                      </a:cubicBezTo>
                      <a:cubicBezTo>
                        <a:pt x="15145" y="66715"/>
                        <a:pt x="14785" y="67147"/>
                        <a:pt x="15289" y="67147"/>
                      </a:cubicBezTo>
                      <a:cubicBezTo>
                        <a:pt x="15289" y="67147"/>
                        <a:pt x="15217" y="68588"/>
                        <a:pt x="16801" y="68011"/>
                      </a:cubicBezTo>
                      <a:cubicBezTo>
                        <a:pt x="16801" y="68011"/>
                        <a:pt x="17377" y="67795"/>
                        <a:pt x="17953" y="66859"/>
                      </a:cubicBezTo>
                      <a:cubicBezTo>
                        <a:pt x="17953" y="66859"/>
                        <a:pt x="19178" y="66787"/>
                        <a:pt x="19538" y="68516"/>
                      </a:cubicBezTo>
                      <a:cubicBezTo>
                        <a:pt x="19538" y="68516"/>
                        <a:pt x="19682" y="72188"/>
                        <a:pt x="21986" y="72548"/>
                      </a:cubicBezTo>
                      <a:lnTo>
                        <a:pt x="21986" y="72836"/>
                      </a:lnTo>
                      <a:cubicBezTo>
                        <a:pt x="22778" y="73268"/>
                        <a:pt x="23355" y="73340"/>
                        <a:pt x="23787" y="73196"/>
                      </a:cubicBezTo>
                      <a:cubicBezTo>
                        <a:pt x="24147" y="73268"/>
                        <a:pt x="24795" y="73196"/>
                        <a:pt x="25515" y="72836"/>
                      </a:cubicBezTo>
                      <a:lnTo>
                        <a:pt x="25515" y="72548"/>
                      </a:lnTo>
                      <a:cubicBezTo>
                        <a:pt x="27819" y="72116"/>
                        <a:pt x="27963" y="68516"/>
                        <a:pt x="27963" y="68516"/>
                      </a:cubicBezTo>
                      <a:cubicBezTo>
                        <a:pt x="28251" y="66787"/>
                        <a:pt x="29548" y="66859"/>
                        <a:pt x="29548" y="66859"/>
                      </a:cubicBezTo>
                      <a:cubicBezTo>
                        <a:pt x="30052" y="67795"/>
                        <a:pt x="30700" y="68011"/>
                        <a:pt x="30700" y="68011"/>
                      </a:cubicBezTo>
                      <a:cubicBezTo>
                        <a:pt x="32284" y="68588"/>
                        <a:pt x="32140" y="67147"/>
                        <a:pt x="32140" y="67147"/>
                      </a:cubicBezTo>
                      <a:cubicBezTo>
                        <a:pt x="32644" y="67147"/>
                        <a:pt x="32284" y="66715"/>
                        <a:pt x="32284" y="66715"/>
                      </a:cubicBezTo>
                      <a:cubicBezTo>
                        <a:pt x="35885" y="67291"/>
                        <a:pt x="37325" y="64699"/>
                        <a:pt x="37469" y="64555"/>
                      </a:cubicBezTo>
                      <a:cubicBezTo>
                        <a:pt x="37613" y="64699"/>
                        <a:pt x="37829" y="64771"/>
                        <a:pt x="38117" y="64771"/>
                      </a:cubicBezTo>
                      <a:cubicBezTo>
                        <a:pt x="38693" y="64771"/>
                        <a:pt x="39125" y="64339"/>
                        <a:pt x="39125" y="63763"/>
                      </a:cubicBezTo>
                      <a:cubicBezTo>
                        <a:pt x="39125" y="63187"/>
                        <a:pt x="38622" y="62754"/>
                        <a:pt x="38117" y="62754"/>
                      </a:cubicBezTo>
                      <a:cubicBezTo>
                        <a:pt x="37973" y="61602"/>
                        <a:pt x="38693" y="60738"/>
                        <a:pt x="38693" y="60738"/>
                      </a:cubicBezTo>
                      <a:cubicBezTo>
                        <a:pt x="38693" y="61314"/>
                        <a:pt x="39198" y="61746"/>
                        <a:pt x="39774" y="61746"/>
                      </a:cubicBezTo>
                      <a:cubicBezTo>
                        <a:pt x="40350" y="61746"/>
                        <a:pt x="40854" y="61242"/>
                        <a:pt x="40854" y="60738"/>
                      </a:cubicBezTo>
                      <a:cubicBezTo>
                        <a:pt x="40854" y="60522"/>
                        <a:pt x="40782" y="60378"/>
                        <a:pt x="40710" y="60162"/>
                      </a:cubicBezTo>
                      <a:cubicBezTo>
                        <a:pt x="41358" y="60162"/>
                        <a:pt x="40926" y="59586"/>
                        <a:pt x="41070" y="59442"/>
                      </a:cubicBezTo>
                      <a:cubicBezTo>
                        <a:pt x="41646" y="58866"/>
                        <a:pt x="41646" y="58434"/>
                        <a:pt x="41646" y="58434"/>
                      </a:cubicBezTo>
                      <a:cubicBezTo>
                        <a:pt x="42726" y="57785"/>
                        <a:pt x="41790" y="56993"/>
                        <a:pt x="41790" y="56993"/>
                      </a:cubicBezTo>
                      <a:cubicBezTo>
                        <a:pt x="42222" y="56273"/>
                        <a:pt x="41142" y="55913"/>
                        <a:pt x="41142" y="55913"/>
                      </a:cubicBezTo>
                      <a:cubicBezTo>
                        <a:pt x="42006" y="55769"/>
                        <a:pt x="41430" y="54257"/>
                        <a:pt x="41430" y="54257"/>
                      </a:cubicBezTo>
                      <a:cubicBezTo>
                        <a:pt x="42438" y="53176"/>
                        <a:pt x="40854" y="52600"/>
                        <a:pt x="40854" y="52600"/>
                      </a:cubicBezTo>
                      <a:cubicBezTo>
                        <a:pt x="39918" y="51088"/>
                        <a:pt x="40782" y="48640"/>
                        <a:pt x="40926" y="48568"/>
                      </a:cubicBezTo>
                      <a:cubicBezTo>
                        <a:pt x="41718" y="48207"/>
                        <a:pt x="41718" y="47847"/>
                        <a:pt x="41718" y="47847"/>
                      </a:cubicBezTo>
                      <a:cubicBezTo>
                        <a:pt x="42726" y="47271"/>
                        <a:pt x="41862" y="46191"/>
                        <a:pt x="41862" y="46191"/>
                      </a:cubicBezTo>
                      <a:cubicBezTo>
                        <a:pt x="46903" y="42158"/>
                        <a:pt x="42510" y="38558"/>
                        <a:pt x="42510" y="38558"/>
                      </a:cubicBezTo>
                      <a:cubicBezTo>
                        <a:pt x="42726" y="37982"/>
                        <a:pt x="42222" y="37477"/>
                        <a:pt x="42222" y="37477"/>
                      </a:cubicBezTo>
                      <a:cubicBezTo>
                        <a:pt x="42294" y="36469"/>
                        <a:pt x="44310" y="35245"/>
                        <a:pt x="44310" y="35245"/>
                      </a:cubicBezTo>
                      <a:cubicBezTo>
                        <a:pt x="46399" y="34813"/>
                        <a:pt x="44310" y="34021"/>
                        <a:pt x="44310" y="34021"/>
                      </a:cubicBezTo>
                      <a:cubicBezTo>
                        <a:pt x="46111" y="34093"/>
                        <a:pt x="44887" y="33013"/>
                        <a:pt x="44887" y="33013"/>
                      </a:cubicBezTo>
                      <a:cubicBezTo>
                        <a:pt x="46831" y="32868"/>
                        <a:pt x="46255" y="30924"/>
                        <a:pt x="46255" y="30924"/>
                      </a:cubicBezTo>
                      <a:cubicBezTo>
                        <a:pt x="47551" y="31644"/>
                        <a:pt x="47263" y="29268"/>
                        <a:pt x="47263" y="29268"/>
                      </a:cubicBezTo>
                      <a:cubicBezTo>
                        <a:pt x="48055" y="28115"/>
                        <a:pt x="46615" y="26315"/>
                        <a:pt x="46615" y="26315"/>
                      </a:cubicBezTo>
                      <a:close/>
                      <a:moveTo>
                        <a:pt x="4775" y="29052"/>
                      </a:moveTo>
                      <a:cubicBezTo>
                        <a:pt x="4127" y="29268"/>
                        <a:pt x="4415" y="30204"/>
                        <a:pt x="4415" y="30204"/>
                      </a:cubicBezTo>
                      <a:cubicBezTo>
                        <a:pt x="3839" y="30132"/>
                        <a:pt x="3622" y="30564"/>
                        <a:pt x="3622" y="30564"/>
                      </a:cubicBezTo>
                      <a:cubicBezTo>
                        <a:pt x="2542" y="30276"/>
                        <a:pt x="2902" y="29196"/>
                        <a:pt x="2902" y="29196"/>
                      </a:cubicBezTo>
                      <a:cubicBezTo>
                        <a:pt x="3479" y="25955"/>
                        <a:pt x="5927" y="26027"/>
                        <a:pt x="5927" y="26027"/>
                      </a:cubicBezTo>
                      <a:cubicBezTo>
                        <a:pt x="5567" y="26603"/>
                        <a:pt x="5639" y="27395"/>
                        <a:pt x="5639" y="27395"/>
                      </a:cubicBezTo>
                      <a:cubicBezTo>
                        <a:pt x="4559" y="27612"/>
                        <a:pt x="4775" y="29052"/>
                        <a:pt x="4775" y="29052"/>
                      </a:cubicBezTo>
                      <a:close/>
                      <a:moveTo>
                        <a:pt x="7007" y="44175"/>
                      </a:moveTo>
                      <a:cubicBezTo>
                        <a:pt x="4631" y="43455"/>
                        <a:pt x="5567" y="39926"/>
                        <a:pt x="5567" y="39926"/>
                      </a:cubicBezTo>
                      <a:cubicBezTo>
                        <a:pt x="6503" y="40070"/>
                        <a:pt x="7223" y="42086"/>
                        <a:pt x="7223" y="42086"/>
                      </a:cubicBezTo>
                      <a:lnTo>
                        <a:pt x="7007" y="44175"/>
                      </a:lnTo>
                      <a:close/>
                      <a:moveTo>
                        <a:pt x="26811" y="13497"/>
                      </a:moveTo>
                      <a:cubicBezTo>
                        <a:pt x="26811" y="13497"/>
                        <a:pt x="27027" y="13425"/>
                        <a:pt x="27315" y="13425"/>
                      </a:cubicBezTo>
                      <a:cubicBezTo>
                        <a:pt x="27315" y="13497"/>
                        <a:pt x="27315" y="13569"/>
                        <a:pt x="27315" y="13641"/>
                      </a:cubicBezTo>
                      <a:cubicBezTo>
                        <a:pt x="27315" y="14073"/>
                        <a:pt x="27675" y="14433"/>
                        <a:pt x="28179" y="14433"/>
                      </a:cubicBezTo>
                      <a:cubicBezTo>
                        <a:pt x="28684" y="14433"/>
                        <a:pt x="29043" y="14073"/>
                        <a:pt x="29043" y="13641"/>
                      </a:cubicBezTo>
                      <a:cubicBezTo>
                        <a:pt x="29043" y="13641"/>
                        <a:pt x="29043" y="13497"/>
                        <a:pt x="29043" y="13425"/>
                      </a:cubicBezTo>
                      <a:cubicBezTo>
                        <a:pt x="29043" y="13425"/>
                        <a:pt x="30916" y="14145"/>
                        <a:pt x="29980" y="16449"/>
                      </a:cubicBezTo>
                      <a:cubicBezTo>
                        <a:pt x="29980" y="16449"/>
                        <a:pt x="29188" y="17674"/>
                        <a:pt x="28035" y="17962"/>
                      </a:cubicBezTo>
                      <a:cubicBezTo>
                        <a:pt x="28035" y="17962"/>
                        <a:pt x="28179" y="16737"/>
                        <a:pt x="26811" y="16953"/>
                      </a:cubicBezTo>
                      <a:cubicBezTo>
                        <a:pt x="26811" y="16953"/>
                        <a:pt x="27027" y="15153"/>
                        <a:pt x="26379" y="15009"/>
                      </a:cubicBezTo>
                      <a:cubicBezTo>
                        <a:pt x="26379" y="15009"/>
                        <a:pt x="26091" y="14217"/>
                        <a:pt x="26955" y="13497"/>
                      </a:cubicBezTo>
                      <a:close/>
                      <a:moveTo>
                        <a:pt x="18457" y="13425"/>
                      </a:moveTo>
                      <a:cubicBezTo>
                        <a:pt x="18457" y="13425"/>
                        <a:pt x="18457" y="13569"/>
                        <a:pt x="18457" y="13641"/>
                      </a:cubicBezTo>
                      <a:cubicBezTo>
                        <a:pt x="18457" y="14073"/>
                        <a:pt x="18818" y="14433"/>
                        <a:pt x="19322" y="14433"/>
                      </a:cubicBezTo>
                      <a:cubicBezTo>
                        <a:pt x="19826" y="14433"/>
                        <a:pt x="20186" y="14073"/>
                        <a:pt x="20186" y="13641"/>
                      </a:cubicBezTo>
                      <a:cubicBezTo>
                        <a:pt x="20186" y="13569"/>
                        <a:pt x="20186" y="13497"/>
                        <a:pt x="20186" y="13425"/>
                      </a:cubicBezTo>
                      <a:cubicBezTo>
                        <a:pt x="20474" y="13425"/>
                        <a:pt x="20690" y="13497"/>
                        <a:pt x="20690" y="13497"/>
                      </a:cubicBezTo>
                      <a:cubicBezTo>
                        <a:pt x="21554" y="14217"/>
                        <a:pt x="21266" y="15009"/>
                        <a:pt x="21266" y="15009"/>
                      </a:cubicBezTo>
                      <a:cubicBezTo>
                        <a:pt x="20690" y="15153"/>
                        <a:pt x="20834" y="16953"/>
                        <a:pt x="20834" y="16953"/>
                      </a:cubicBezTo>
                      <a:cubicBezTo>
                        <a:pt x="19466" y="16737"/>
                        <a:pt x="19538" y="17962"/>
                        <a:pt x="19538" y="17962"/>
                      </a:cubicBezTo>
                      <a:cubicBezTo>
                        <a:pt x="18457" y="17674"/>
                        <a:pt x="17521" y="16449"/>
                        <a:pt x="17521" y="16449"/>
                      </a:cubicBezTo>
                      <a:cubicBezTo>
                        <a:pt x="16585" y="14145"/>
                        <a:pt x="18386" y="13425"/>
                        <a:pt x="18457" y="13425"/>
                      </a:cubicBezTo>
                      <a:close/>
                      <a:moveTo>
                        <a:pt x="11976" y="64267"/>
                      </a:moveTo>
                      <a:lnTo>
                        <a:pt x="11976" y="63042"/>
                      </a:lnTo>
                      <a:cubicBezTo>
                        <a:pt x="11976" y="63042"/>
                        <a:pt x="14209" y="62826"/>
                        <a:pt x="14209" y="62826"/>
                      </a:cubicBezTo>
                      <a:cubicBezTo>
                        <a:pt x="15001" y="63474"/>
                        <a:pt x="15937" y="63258"/>
                        <a:pt x="15937" y="63258"/>
                      </a:cubicBezTo>
                      <a:cubicBezTo>
                        <a:pt x="13777" y="65419"/>
                        <a:pt x="11976" y="64267"/>
                        <a:pt x="11976" y="64267"/>
                      </a:cubicBezTo>
                      <a:close/>
                      <a:moveTo>
                        <a:pt x="21050" y="67147"/>
                      </a:moveTo>
                      <a:cubicBezTo>
                        <a:pt x="21050" y="67147"/>
                        <a:pt x="20690" y="64843"/>
                        <a:pt x="17449" y="64771"/>
                      </a:cubicBezTo>
                      <a:lnTo>
                        <a:pt x="18673" y="63114"/>
                      </a:lnTo>
                      <a:cubicBezTo>
                        <a:pt x="18673" y="63114"/>
                        <a:pt x="22706" y="63403"/>
                        <a:pt x="21050" y="67147"/>
                      </a:cubicBezTo>
                      <a:close/>
                      <a:moveTo>
                        <a:pt x="26379" y="67147"/>
                      </a:moveTo>
                      <a:cubicBezTo>
                        <a:pt x="24723" y="63403"/>
                        <a:pt x="28756" y="63114"/>
                        <a:pt x="28756" y="63114"/>
                      </a:cubicBezTo>
                      <a:lnTo>
                        <a:pt x="29980" y="64771"/>
                      </a:lnTo>
                      <a:cubicBezTo>
                        <a:pt x="26739" y="64771"/>
                        <a:pt x="26379" y="67147"/>
                        <a:pt x="26379" y="67147"/>
                      </a:cubicBezTo>
                      <a:close/>
                      <a:moveTo>
                        <a:pt x="35453" y="64267"/>
                      </a:moveTo>
                      <a:cubicBezTo>
                        <a:pt x="35453" y="64267"/>
                        <a:pt x="33653" y="65419"/>
                        <a:pt x="31492" y="63258"/>
                      </a:cubicBezTo>
                      <a:cubicBezTo>
                        <a:pt x="31492" y="63258"/>
                        <a:pt x="32428" y="63474"/>
                        <a:pt x="33220" y="62826"/>
                      </a:cubicBezTo>
                      <a:cubicBezTo>
                        <a:pt x="33220" y="62826"/>
                        <a:pt x="35309" y="63114"/>
                        <a:pt x="35597" y="63042"/>
                      </a:cubicBezTo>
                      <a:lnTo>
                        <a:pt x="35453" y="64267"/>
                      </a:lnTo>
                      <a:close/>
                      <a:moveTo>
                        <a:pt x="36029" y="52600"/>
                      </a:moveTo>
                      <a:cubicBezTo>
                        <a:pt x="33076" y="55553"/>
                        <a:pt x="33941" y="56561"/>
                        <a:pt x="33941" y="56561"/>
                      </a:cubicBezTo>
                      <a:cubicBezTo>
                        <a:pt x="32932" y="56561"/>
                        <a:pt x="32716" y="57425"/>
                        <a:pt x="32716" y="57425"/>
                      </a:cubicBezTo>
                      <a:cubicBezTo>
                        <a:pt x="32140" y="57137"/>
                        <a:pt x="31492" y="57929"/>
                        <a:pt x="31492" y="57929"/>
                      </a:cubicBezTo>
                      <a:cubicBezTo>
                        <a:pt x="30268" y="58578"/>
                        <a:pt x="28467" y="58218"/>
                        <a:pt x="28467" y="58218"/>
                      </a:cubicBezTo>
                      <a:cubicBezTo>
                        <a:pt x="26667" y="57137"/>
                        <a:pt x="25227" y="57641"/>
                        <a:pt x="24723" y="57857"/>
                      </a:cubicBezTo>
                      <a:lnTo>
                        <a:pt x="23787" y="57857"/>
                      </a:lnTo>
                      <a:cubicBezTo>
                        <a:pt x="23787" y="57857"/>
                        <a:pt x="22778" y="57857"/>
                        <a:pt x="22778" y="57857"/>
                      </a:cubicBezTo>
                      <a:cubicBezTo>
                        <a:pt x="22274" y="57641"/>
                        <a:pt x="20834" y="57137"/>
                        <a:pt x="19034" y="58218"/>
                      </a:cubicBezTo>
                      <a:cubicBezTo>
                        <a:pt x="19034" y="58218"/>
                        <a:pt x="17161" y="58578"/>
                        <a:pt x="15937" y="57929"/>
                      </a:cubicBezTo>
                      <a:cubicBezTo>
                        <a:pt x="15937" y="57929"/>
                        <a:pt x="15289" y="57137"/>
                        <a:pt x="14713" y="57425"/>
                      </a:cubicBezTo>
                      <a:cubicBezTo>
                        <a:pt x="14713" y="57425"/>
                        <a:pt x="14497" y="56561"/>
                        <a:pt x="13488" y="56561"/>
                      </a:cubicBezTo>
                      <a:cubicBezTo>
                        <a:pt x="13488" y="56561"/>
                        <a:pt x="14281" y="55625"/>
                        <a:pt x="11400" y="52600"/>
                      </a:cubicBezTo>
                      <a:cubicBezTo>
                        <a:pt x="11400" y="52600"/>
                        <a:pt x="10248" y="51520"/>
                        <a:pt x="11112" y="49792"/>
                      </a:cubicBezTo>
                      <a:cubicBezTo>
                        <a:pt x="11328" y="49936"/>
                        <a:pt x="11472" y="50008"/>
                        <a:pt x="11688" y="50008"/>
                      </a:cubicBezTo>
                      <a:cubicBezTo>
                        <a:pt x="12264" y="50008"/>
                        <a:pt x="12768" y="49504"/>
                        <a:pt x="12768" y="48928"/>
                      </a:cubicBezTo>
                      <a:cubicBezTo>
                        <a:pt x="12768" y="48568"/>
                        <a:pt x="12480" y="48207"/>
                        <a:pt x="12192" y="47991"/>
                      </a:cubicBezTo>
                      <a:cubicBezTo>
                        <a:pt x="12264" y="47847"/>
                        <a:pt x="12552" y="47127"/>
                        <a:pt x="12048" y="45975"/>
                      </a:cubicBezTo>
                      <a:cubicBezTo>
                        <a:pt x="12048" y="45975"/>
                        <a:pt x="14065" y="44391"/>
                        <a:pt x="11904" y="41366"/>
                      </a:cubicBezTo>
                      <a:cubicBezTo>
                        <a:pt x="11904" y="41366"/>
                        <a:pt x="10392" y="39566"/>
                        <a:pt x="11040" y="38269"/>
                      </a:cubicBezTo>
                      <a:cubicBezTo>
                        <a:pt x="11184" y="38342"/>
                        <a:pt x="11328" y="38414"/>
                        <a:pt x="11472" y="38414"/>
                      </a:cubicBezTo>
                      <a:cubicBezTo>
                        <a:pt x="11976" y="38414"/>
                        <a:pt x="12408" y="38053"/>
                        <a:pt x="12408" y="37477"/>
                      </a:cubicBezTo>
                      <a:cubicBezTo>
                        <a:pt x="12408" y="36973"/>
                        <a:pt x="11976" y="36613"/>
                        <a:pt x="11472" y="36613"/>
                      </a:cubicBezTo>
                      <a:lnTo>
                        <a:pt x="11328" y="36613"/>
                      </a:lnTo>
                      <a:cubicBezTo>
                        <a:pt x="11328" y="36613"/>
                        <a:pt x="12768" y="34093"/>
                        <a:pt x="11400" y="31932"/>
                      </a:cubicBezTo>
                      <a:cubicBezTo>
                        <a:pt x="11400" y="31932"/>
                        <a:pt x="10320" y="30132"/>
                        <a:pt x="11256" y="28908"/>
                      </a:cubicBezTo>
                      <a:cubicBezTo>
                        <a:pt x="11400" y="29268"/>
                        <a:pt x="11760" y="29556"/>
                        <a:pt x="12192" y="29556"/>
                      </a:cubicBezTo>
                      <a:cubicBezTo>
                        <a:pt x="12768" y="29556"/>
                        <a:pt x="13128" y="29124"/>
                        <a:pt x="13128" y="28692"/>
                      </a:cubicBezTo>
                      <a:cubicBezTo>
                        <a:pt x="13128" y="28404"/>
                        <a:pt x="12984" y="28188"/>
                        <a:pt x="12840" y="27971"/>
                      </a:cubicBezTo>
                      <a:cubicBezTo>
                        <a:pt x="12912" y="27755"/>
                        <a:pt x="13201" y="27179"/>
                        <a:pt x="13128" y="26315"/>
                      </a:cubicBezTo>
                      <a:cubicBezTo>
                        <a:pt x="13128" y="26315"/>
                        <a:pt x="14785" y="26459"/>
                        <a:pt x="16657" y="23075"/>
                      </a:cubicBezTo>
                      <a:cubicBezTo>
                        <a:pt x="16657" y="23075"/>
                        <a:pt x="17521" y="20842"/>
                        <a:pt x="21194" y="20986"/>
                      </a:cubicBezTo>
                      <a:cubicBezTo>
                        <a:pt x="21194" y="21634"/>
                        <a:pt x="21770" y="22066"/>
                        <a:pt x="22418" y="22066"/>
                      </a:cubicBezTo>
                      <a:cubicBezTo>
                        <a:pt x="23138" y="22066"/>
                        <a:pt x="23715" y="21562"/>
                        <a:pt x="23715" y="20914"/>
                      </a:cubicBezTo>
                      <a:cubicBezTo>
                        <a:pt x="23715" y="20914"/>
                        <a:pt x="23715" y="20842"/>
                        <a:pt x="23715" y="20770"/>
                      </a:cubicBezTo>
                      <a:lnTo>
                        <a:pt x="23715" y="20770"/>
                      </a:lnTo>
                      <a:lnTo>
                        <a:pt x="23715" y="20914"/>
                      </a:lnTo>
                      <a:cubicBezTo>
                        <a:pt x="23715" y="21562"/>
                        <a:pt x="24291" y="22066"/>
                        <a:pt x="24939" y="22066"/>
                      </a:cubicBezTo>
                      <a:cubicBezTo>
                        <a:pt x="25587" y="22066"/>
                        <a:pt x="26163" y="21562"/>
                        <a:pt x="26163" y="20986"/>
                      </a:cubicBezTo>
                      <a:cubicBezTo>
                        <a:pt x="29836" y="20770"/>
                        <a:pt x="30700" y="23075"/>
                        <a:pt x="30700" y="23075"/>
                      </a:cubicBezTo>
                      <a:cubicBezTo>
                        <a:pt x="32572" y="26459"/>
                        <a:pt x="34229" y="26315"/>
                        <a:pt x="34229" y="26315"/>
                      </a:cubicBezTo>
                      <a:cubicBezTo>
                        <a:pt x="34157" y="27107"/>
                        <a:pt x="34445" y="27755"/>
                        <a:pt x="34589" y="27971"/>
                      </a:cubicBezTo>
                      <a:cubicBezTo>
                        <a:pt x="34373" y="28115"/>
                        <a:pt x="34229" y="28331"/>
                        <a:pt x="34229" y="28692"/>
                      </a:cubicBezTo>
                      <a:cubicBezTo>
                        <a:pt x="34229" y="29124"/>
                        <a:pt x="34733" y="29556"/>
                        <a:pt x="35165" y="29556"/>
                      </a:cubicBezTo>
                      <a:cubicBezTo>
                        <a:pt x="35597" y="29556"/>
                        <a:pt x="35957" y="29268"/>
                        <a:pt x="36101" y="28908"/>
                      </a:cubicBezTo>
                      <a:cubicBezTo>
                        <a:pt x="36965" y="30060"/>
                        <a:pt x="35885" y="31932"/>
                        <a:pt x="35885" y="31932"/>
                      </a:cubicBezTo>
                      <a:cubicBezTo>
                        <a:pt x="34517" y="34021"/>
                        <a:pt x="35813" y="36325"/>
                        <a:pt x="36029" y="36613"/>
                      </a:cubicBezTo>
                      <a:lnTo>
                        <a:pt x="35885" y="36613"/>
                      </a:lnTo>
                      <a:cubicBezTo>
                        <a:pt x="35309" y="36613"/>
                        <a:pt x="34949" y="36973"/>
                        <a:pt x="34949" y="37477"/>
                      </a:cubicBezTo>
                      <a:cubicBezTo>
                        <a:pt x="34949" y="37982"/>
                        <a:pt x="35381" y="38414"/>
                        <a:pt x="35885" y="38414"/>
                      </a:cubicBezTo>
                      <a:cubicBezTo>
                        <a:pt x="36029" y="38414"/>
                        <a:pt x="36173" y="38414"/>
                        <a:pt x="36317" y="38269"/>
                      </a:cubicBezTo>
                      <a:cubicBezTo>
                        <a:pt x="36965" y="39566"/>
                        <a:pt x="35381" y="41366"/>
                        <a:pt x="35381" y="41366"/>
                      </a:cubicBezTo>
                      <a:cubicBezTo>
                        <a:pt x="33220" y="44319"/>
                        <a:pt x="35237" y="45975"/>
                        <a:pt x="35237" y="45975"/>
                      </a:cubicBezTo>
                      <a:cubicBezTo>
                        <a:pt x="34805" y="47199"/>
                        <a:pt x="35021" y="47847"/>
                        <a:pt x="35093" y="47991"/>
                      </a:cubicBezTo>
                      <a:cubicBezTo>
                        <a:pt x="34733" y="48207"/>
                        <a:pt x="34445" y="48496"/>
                        <a:pt x="34445" y="48928"/>
                      </a:cubicBezTo>
                      <a:cubicBezTo>
                        <a:pt x="34445" y="49504"/>
                        <a:pt x="34949" y="50008"/>
                        <a:pt x="35525" y="50008"/>
                      </a:cubicBezTo>
                      <a:cubicBezTo>
                        <a:pt x="35741" y="50008"/>
                        <a:pt x="35957" y="49936"/>
                        <a:pt x="36173" y="49792"/>
                      </a:cubicBezTo>
                      <a:cubicBezTo>
                        <a:pt x="37037" y="51520"/>
                        <a:pt x="35885" y="52600"/>
                        <a:pt x="35885" y="52600"/>
                      </a:cubicBezTo>
                      <a:close/>
                      <a:moveTo>
                        <a:pt x="40422" y="44175"/>
                      </a:moveTo>
                      <a:lnTo>
                        <a:pt x="40278" y="42086"/>
                      </a:lnTo>
                      <a:cubicBezTo>
                        <a:pt x="40278" y="42086"/>
                        <a:pt x="40998" y="40070"/>
                        <a:pt x="41934" y="39926"/>
                      </a:cubicBezTo>
                      <a:cubicBezTo>
                        <a:pt x="41934" y="39926"/>
                        <a:pt x="42870" y="43455"/>
                        <a:pt x="40494" y="44175"/>
                      </a:cubicBezTo>
                      <a:close/>
                      <a:moveTo>
                        <a:pt x="43807" y="30636"/>
                      </a:moveTo>
                      <a:cubicBezTo>
                        <a:pt x="43807" y="30636"/>
                        <a:pt x="43590" y="30204"/>
                        <a:pt x="43014" y="30276"/>
                      </a:cubicBezTo>
                      <a:cubicBezTo>
                        <a:pt x="43014" y="30276"/>
                        <a:pt x="43302" y="29268"/>
                        <a:pt x="42654" y="29124"/>
                      </a:cubicBezTo>
                      <a:cubicBezTo>
                        <a:pt x="42654" y="29124"/>
                        <a:pt x="42870" y="27612"/>
                        <a:pt x="41790" y="27467"/>
                      </a:cubicBezTo>
                      <a:cubicBezTo>
                        <a:pt x="41790" y="27467"/>
                        <a:pt x="41862" y="26675"/>
                        <a:pt x="41502" y="26099"/>
                      </a:cubicBezTo>
                      <a:cubicBezTo>
                        <a:pt x="41502" y="26099"/>
                        <a:pt x="44023" y="26027"/>
                        <a:pt x="44599" y="29268"/>
                      </a:cubicBezTo>
                      <a:cubicBezTo>
                        <a:pt x="44599" y="29268"/>
                        <a:pt x="44959" y="30348"/>
                        <a:pt x="43878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7" name="Freeform: Shape 1106">
                  <a:extLst>
                    <a:ext uri="{FF2B5EF4-FFF2-40B4-BE49-F238E27FC236}">
                      <a16:creationId xmlns:a16="http://schemas.microsoft.com/office/drawing/2014/main" id="{8F391BF7-3FAD-9C81-1746-6DEC7661D1C2}"/>
                    </a:ext>
                  </a:extLst>
                </p:cNvPr>
                <p:cNvSpPr/>
                <p:nvPr/>
              </p:nvSpPr>
              <p:spPr>
                <a:xfrm>
                  <a:off x="2732476" y="3417663"/>
                  <a:ext cx="47652" cy="73191"/>
                </a:xfrm>
                <a:custGeom>
                  <a:avLst/>
                  <a:gdLst>
                    <a:gd name="connsiteX0" fmla="*/ 46723 w 47652"/>
                    <a:gd name="connsiteY0" fmla="*/ 26099 h 73191"/>
                    <a:gd name="connsiteX1" fmla="*/ 45138 w 47652"/>
                    <a:gd name="connsiteY1" fmla="*/ 24587 h 73191"/>
                    <a:gd name="connsiteX2" fmla="*/ 45138 w 47652"/>
                    <a:gd name="connsiteY2" fmla="*/ 24299 h 73191"/>
                    <a:gd name="connsiteX3" fmla="*/ 44778 w 47652"/>
                    <a:gd name="connsiteY3" fmla="*/ 23219 h 73191"/>
                    <a:gd name="connsiteX4" fmla="*/ 44202 w 47652"/>
                    <a:gd name="connsiteY4" fmla="*/ 22570 h 73191"/>
                    <a:gd name="connsiteX5" fmla="*/ 43698 w 47652"/>
                    <a:gd name="connsiteY5" fmla="*/ 21778 h 73191"/>
                    <a:gd name="connsiteX6" fmla="*/ 42258 w 47652"/>
                    <a:gd name="connsiteY6" fmla="*/ 21130 h 73191"/>
                    <a:gd name="connsiteX7" fmla="*/ 41466 w 47652"/>
                    <a:gd name="connsiteY7" fmla="*/ 21418 h 73191"/>
                    <a:gd name="connsiteX8" fmla="*/ 39665 w 47652"/>
                    <a:gd name="connsiteY8" fmla="*/ 22786 h 73191"/>
                    <a:gd name="connsiteX9" fmla="*/ 37721 w 47652"/>
                    <a:gd name="connsiteY9" fmla="*/ 20338 h 73191"/>
                    <a:gd name="connsiteX10" fmla="*/ 37937 w 47652"/>
                    <a:gd name="connsiteY10" fmla="*/ 19834 h 73191"/>
                    <a:gd name="connsiteX11" fmla="*/ 37073 w 47652"/>
                    <a:gd name="connsiteY11" fmla="*/ 18970 h 73191"/>
                    <a:gd name="connsiteX12" fmla="*/ 36209 w 47652"/>
                    <a:gd name="connsiteY12" fmla="*/ 19690 h 73191"/>
                    <a:gd name="connsiteX13" fmla="*/ 34624 w 47652"/>
                    <a:gd name="connsiteY13" fmla="*/ 17601 h 73191"/>
                    <a:gd name="connsiteX14" fmla="*/ 35273 w 47652"/>
                    <a:gd name="connsiteY14" fmla="*/ 17817 h 73191"/>
                    <a:gd name="connsiteX15" fmla="*/ 36209 w 47652"/>
                    <a:gd name="connsiteY15" fmla="*/ 16953 h 73191"/>
                    <a:gd name="connsiteX16" fmla="*/ 35273 w 47652"/>
                    <a:gd name="connsiteY16" fmla="*/ 16089 h 73191"/>
                    <a:gd name="connsiteX17" fmla="*/ 35129 w 47652"/>
                    <a:gd name="connsiteY17" fmla="*/ 15153 h 73191"/>
                    <a:gd name="connsiteX18" fmla="*/ 36641 w 47652"/>
                    <a:gd name="connsiteY18" fmla="*/ 15081 h 73191"/>
                    <a:gd name="connsiteX19" fmla="*/ 35416 w 47652"/>
                    <a:gd name="connsiteY19" fmla="*/ 13857 h 73191"/>
                    <a:gd name="connsiteX20" fmla="*/ 36065 w 47652"/>
                    <a:gd name="connsiteY20" fmla="*/ 13425 h 73191"/>
                    <a:gd name="connsiteX21" fmla="*/ 37865 w 47652"/>
                    <a:gd name="connsiteY21" fmla="*/ 12921 h 73191"/>
                    <a:gd name="connsiteX22" fmla="*/ 37721 w 47652"/>
                    <a:gd name="connsiteY22" fmla="*/ 12056 h 73191"/>
                    <a:gd name="connsiteX23" fmla="*/ 36785 w 47652"/>
                    <a:gd name="connsiteY23" fmla="*/ 11552 h 73191"/>
                    <a:gd name="connsiteX24" fmla="*/ 35561 w 47652"/>
                    <a:gd name="connsiteY24" fmla="*/ 11336 h 73191"/>
                    <a:gd name="connsiteX25" fmla="*/ 37361 w 47652"/>
                    <a:gd name="connsiteY25" fmla="*/ 9104 h 73191"/>
                    <a:gd name="connsiteX26" fmla="*/ 35993 w 47652"/>
                    <a:gd name="connsiteY26" fmla="*/ 8024 h 73191"/>
                    <a:gd name="connsiteX27" fmla="*/ 35345 w 47652"/>
                    <a:gd name="connsiteY27" fmla="*/ 8888 h 73191"/>
                    <a:gd name="connsiteX28" fmla="*/ 34984 w 47652"/>
                    <a:gd name="connsiteY28" fmla="*/ 9824 h 73191"/>
                    <a:gd name="connsiteX29" fmla="*/ 31024 w 47652"/>
                    <a:gd name="connsiteY29" fmla="*/ 9464 h 73191"/>
                    <a:gd name="connsiteX30" fmla="*/ 30736 w 47652"/>
                    <a:gd name="connsiteY30" fmla="*/ 9464 h 73191"/>
                    <a:gd name="connsiteX31" fmla="*/ 30880 w 47652"/>
                    <a:gd name="connsiteY31" fmla="*/ 9464 h 73191"/>
                    <a:gd name="connsiteX32" fmla="*/ 31888 w 47652"/>
                    <a:gd name="connsiteY32" fmla="*/ 8456 h 73191"/>
                    <a:gd name="connsiteX33" fmla="*/ 30880 w 47652"/>
                    <a:gd name="connsiteY33" fmla="*/ 7520 h 73191"/>
                    <a:gd name="connsiteX34" fmla="*/ 29871 w 47652"/>
                    <a:gd name="connsiteY34" fmla="*/ 8456 h 73191"/>
                    <a:gd name="connsiteX35" fmla="*/ 29871 w 47652"/>
                    <a:gd name="connsiteY35" fmla="*/ 8456 h 73191"/>
                    <a:gd name="connsiteX36" fmla="*/ 29583 w 47652"/>
                    <a:gd name="connsiteY36" fmla="*/ 8456 h 73191"/>
                    <a:gd name="connsiteX37" fmla="*/ 29367 w 47652"/>
                    <a:gd name="connsiteY37" fmla="*/ 7520 h 73191"/>
                    <a:gd name="connsiteX38" fmla="*/ 30808 w 47652"/>
                    <a:gd name="connsiteY38" fmla="*/ 5575 h 73191"/>
                    <a:gd name="connsiteX39" fmla="*/ 28575 w 47652"/>
                    <a:gd name="connsiteY39" fmla="*/ 3631 h 73191"/>
                    <a:gd name="connsiteX40" fmla="*/ 28719 w 47652"/>
                    <a:gd name="connsiteY40" fmla="*/ 1470 h 73191"/>
                    <a:gd name="connsiteX41" fmla="*/ 25983 w 47652"/>
                    <a:gd name="connsiteY41" fmla="*/ 1470 h 73191"/>
                    <a:gd name="connsiteX42" fmla="*/ 23822 w 47652"/>
                    <a:gd name="connsiteY42" fmla="*/ 30 h 73191"/>
                    <a:gd name="connsiteX43" fmla="*/ 21734 w 47652"/>
                    <a:gd name="connsiteY43" fmla="*/ 1470 h 73191"/>
                    <a:gd name="connsiteX44" fmla="*/ 19069 w 47652"/>
                    <a:gd name="connsiteY44" fmla="*/ 1470 h 73191"/>
                    <a:gd name="connsiteX45" fmla="*/ 19141 w 47652"/>
                    <a:gd name="connsiteY45" fmla="*/ 3703 h 73191"/>
                    <a:gd name="connsiteX46" fmla="*/ 16909 w 47652"/>
                    <a:gd name="connsiteY46" fmla="*/ 5647 h 73191"/>
                    <a:gd name="connsiteX47" fmla="*/ 18277 w 47652"/>
                    <a:gd name="connsiteY47" fmla="*/ 7592 h 73191"/>
                    <a:gd name="connsiteX48" fmla="*/ 18061 w 47652"/>
                    <a:gd name="connsiteY48" fmla="*/ 8528 h 73191"/>
                    <a:gd name="connsiteX49" fmla="*/ 17845 w 47652"/>
                    <a:gd name="connsiteY49" fmla="*/ 8672 h 73191"/>
                    <a:gd name="connsiteX50" fmla="*/ 17845 w 47652"/>
                    <a:gd name="connsiteY50" fmla="*/ 8672 h 73191"/>
                    <a:gd name="connsiteX51" fmla="*/ 16837 w 47652"/>
                    <a:gd name="connsiteY51" fmla="*/ 7663 h 73191"/>
                    <a:gd name="connsiteX52" fmla="*/ 15829 w 47652"/>
                    <a:gd name="connsiteY52" fmla="*/ 8600 h 73191"/>
                    <a:gd name="connsiteX53" fmla="*/ 16837 w 47652"/>
                    <a:gd name="connsiteY53" fmla="*/ 9608 h 73191"/>
                    <a:gd name="connsiteX54" fmla="*/ 16981 w 47652"/>
                    <a:gd name="connsiteY54" fmla="*/ 9608 h 73191"/>
                    <a:gd name="connsiteX55" fmla="*/ 16693 w 47652"/>
                    <a:gd name="connsiteY55" fmla="*/ 9608 h 73191"/>
                    <a:gd name="connsiteX56" fmla="*/ 12732 w 47652"/>
                    <a:gd name="connsiteY56" fmla="*/ 9968 h 73191"/>
                    <a:gd name="connsiteX57" fmla="*/ 12372 w 47652"/>
                    <a:gd name="connsiteY57" fmla="*/ 9032 h 73191"/>
                    <a:gd name="connsiteX58" fmla="*/ 11652 w 47652"/>
                    <a:gd name="connsiteY58" fmla="*/ 8168 h 73191"/>
                    <a:gd name="connsiteX59" fmla="*/ 10284 w 47652"/>
                    <a:gd name="connsiteY59" fmla="*/ 9248 h 73191"/>
                    <a:gd name="connsiteX60" fmla="*/ 12084 w 47652"/>
                    <a:gd name="connsiteY60" fmla="*/ 11480 h 73191"/>
                    <a:gd name="connsiteX61" fmla="*/ 10860 w 47652"/>
                    <a:gd name="connsiteY61" fmla="*/ 11696 h 73191"/>
                    <a:gd name="connsiteX62" fmla="*/ 9924 w 47652"/>
                    <a:gd name="connsiteY62" fmla="*/ 12200 h 73191"/>
                    <a:gd name="connsiteX63" fmla="*/ 9852 w 47652"/>
                    <a:gd name="connsiteY63" fmla="*/ 13065 h 73191"/>
                    <a:gd name="connsiteX64" fmla="*/ 11652 w 47652"/>
                    <a:gd name="connsiteY64" fmla="*/ 13569 h 73191"/>
                    <a:gd name="connsiteX65" fmla="*/ 12228 w 47652"/>
                    <a:gd name="connsiteY65" fmla="*/ 14001 h 73191"/>
                    <a:gd name="connsiteX66" fmla="*/ 11004 w 47652"/>
                    <a:gd name="connsiteY66" fmla="*/ 15225 h 73191"/>
                    <a:gd name="connsiteX67" fmla="*/ 12516 w 47652"/>
                    <a:gd name="connsiteY67" fmla="*/ 15297 h 73191"/>
                    <a:gd name="connsiteX68" fmla="*/ 12444 w 47652"/>
                    <a:gd name="connsiteY68" fmla="*/ 16233 h 73191"/>
                    <a:gd name="connsiteX69" fmla="*/ 11508 w 47652"/>
                    <a:gd name="connsiteY69" fmla="*/ 17097 h 73191"/>
                    <a:gd name="connsiteX70" fmla="*/ 12444 w 47652"/>
                    <a:gd name="connsiteY70" fmla="*/ 17962 h 73191"/>
                    <a:gd name="connsiteX71" fmla="*/ 13020 w 47652"/>
                    <a:gd name="connsiteY71" fmla="*/ 17746 h 73191"/>
                    <a:gd name="connsiteX72" fmla="*/ 11436 w 47652"/>
                    <a:gd name="connsiteY72" fmla="*/ 19834 h 73191"/>
                    <a:gd name="connsiteX73" fmla="*/ 10572 w 47652"/>
                    <a:gd name="connsiteY73" fmla="*/ 19114 h 73191"/>
                    <a:gd name="connsiteX74" fmla="*/ 9708 w 47652"/>
                    <a:gd name="connsiteY74" fmla="*/ 19978 h 73191"/>
                    <a:gd name="connsiteX75" fmla="*/ 9924 w 47652"/>
                    <a:gd name="connsiteY75" fmla="*/ 20482 h 73191"/>
                    <a:gd name="connsiteX76" fmla="*/ 7979 w 47652"/>
                    <a:gd name="connsiteY76" fmla="*/ 22930 h 73191"/>
                    <a:gd name="connsiteX77" fmla="*/ 6179 w 47652"/>
                    <a:gd name="connsiteY77" fmla="*/ 21562 h 73191"/>
                    <a:gd name="connsiteX78" fmla="*/ 5387 w 47652"/>
                    <a:gd name="connsiteY78" fmla="*/ 21274 h 73191"/>
                    <a:gd name="connsiteX79" fmla="*/ 3946 w 47652"/>
                    <a:gd name="connsiteY79" fmla="*/ 21922 h 73191"/>
                    <a:gd name="connsiteX80" fmla="*/ 3442 w 47652"/>
                    <a:gd name="connsiteY80" fmla="*/ 22714 h 73191"/>
                    <a:gd name="connsiteX81" fmla="*/ 2866 w 47652"/>
                    <a:gd name="connsiteY81" fmla="*/ 23363 h 73191"/>
                    <a:gd name="connsiteX82" fmla="*/ 2506 w 47652"/>
                    <a:gd name="connsiteY82" fmla="*/ 24443 h 73191"/>
                    <a:gd name="connsiteX83" fmla="*/ 2506 w 47652"/>
                    <a:gd name="connsiteY83" fmla="*/ 24731 h 73191"/>
                    <a:gd name="connsiteX84" fmla="*/ 922 w 47652"/>
                    <a:gd name="connsiteY84" fmla="*/ 26243 h 73191"/>
                    <a:gd name="connsiteX85" fmla="*/ 202 w 47652"/>
                    <a:gd name="connsiteY85" fmla="*/ 29196 h 73191"/>
                    <a:gd name="connsiteX86" fmla="*/ 1210 w 47652"/>
                    <a:gd name="connsiteY86" fmla="*/ 30852 h 73191"/>
                    <a:gd name="connsiteX87" fmla="*/ 2578 w 47652"/>
                    <a:gd name="connsiteY87" fmla="*/ 32940 h 73191"/>
                    <a:gd name="connsiteX88" fmla="*/ 3226 w 47652"/>
                    <a:gd name="connsiteY88" fmla="*/ 33949 h 73191"/>
                    <a:gd name="connsiteX89" fmla="*/ 3298 w 47652"/>
                    <a:gd name="connsiteY89" fmla="*/ 35173 h 73191"/>
                    <a:gd name="connsiteX90" fmla="*/ 5387 w 47652"/>
                    <a:gd name="connsiteY90" fmla="*/ 37405 h 73191"/>
                    <a:gd name="connsiteX91" fmla="*/ 5099 w 47652"/>
                    <a:gd name="connsiteY91" fmla="*/ 38486 h 73191"/>
                    <a:gd name="connsiteX92" fmla="*/ 5747 w 47652"/>
                    <a:gd name="connsiteY92" fmla="*/ 46119 h 73191"/>
                    <a:gd name="connsiteX93" fmla="*/ 5963 w 47652"/>
                    <a:gd name="connsiteY93" fmla="*/ 47775 h 73191"/>
                    <a:gd name="connsiteX94" fmla="*/ 6755 w 47652"/>
                    <a:gd name="connsiteY94" fmla="*/ 48496 h 73191"/>
                    <a:gd name="connsiteX95" fmla="*/ 6827 w 47652"/>
                    <a:gd name="connsiteY95" fmla="*/ 52528 h 73191"/>
                    <a:gd name="connsiteX96" fmla="*/ 6251 w 47652"/>
                    <a:gd name="connsiteY96" fmla="*/ 54185 h 73191"/>
                    <a:gd name="connsiteX97" fmla="*/ 6467 w 47652"/>
                    <a:gd name="connsiteY97" fmla="*/ 55841 h 73191"/>
                    <a:gd name="connsiteX98" fmla="*/ 5819 w 47652"/>
                    <a:gd name="connsiteY98" fmla="*/ 56921 h 73191"/>
                    <a:gd name="connsiteX99" fmla="*/ 5963 w 47652"/>
                    <a:gd name="connsiteY99" fmla="*/ 58361 h 73191"/>
                    <a:gd name="connsiteX100" fmla="*/ 6611 w 47652"/>
                    <a:gd name="connsiteY100" fmla="*/ 59370 h 73191"/>
                    <a:gd name="connsiteX101" fmla="*/ 6971 w 47652"/>
                    <a:gd name="connsiteY101" fmla="*/ 60090 h 73191"/>
                    <a:gd name="connsiteX102" fmla="*/ 6827 w 47652"/>
                    <a:gd name="connsiteY102" fmla="*/ 60666 h 73191"/>
                    <a:gd name="connsiteX103" fmla="*/ 7907 w 47652"/>
                    <a:gd name="connsiteY103" fmla="*/ 61674 h 73191"/>
                    <a:gd name="connsiteX104" fmla="*/ 8987 w 47652"/>
                    <a:gd name="connsiteY104" fmla="*/ 60666 h 73191"/>
                    <a:gd name="connsiteX105" fmla="*/ 9563 w 47652"/>
                    <a:gd name="connsiteY105" fmla="*/ 62682 h 73191"/>
                    <a:gd name="connsiteX106" fmla="*/ 8483 w 47652"/>
                    <a:gd name="connsiteY106" fmla="*/ 63690 h 73191"/>
                    <a:gd name="connsiteX107" fmla="*/ 9563 w 47652"/>
                    <a:gd name="connsiteY107" fmla="*/ 64699 h 73191"/>
                    <a:gd name="connsiteX108" fmla="*/ 10212 w 47652"/>
                    <a:gd name="connsiteY108" fmla="*/ 64483 h 73191"/>
                    <a:gd name="connsiteX109" fmla="*/ 15397 w 47652"/>
                    <a:gd name="connsiteY109" fmla="*/ 66643 h 73191"/>
                    <a:gd name="connsiteX110" fmla="*/ 15541 w 47652"/>
                    <a:gd name="connsiteY110" fmla="*/ 67075 h 73191"/>
                    <a:gd name="connsiteX111" fmla="*/ 16981 w 47652"/>
                    <a:gd name="connsiteY111" fmla="*/ 67939 h 73191"/>
                    <a:gd name="connsiteX112" fmla="*/ 18133 w 47652"/>
                    <a:gd name="connsiteY112" fmla="*/ 66787 h 73191"/>
                    <a:gd name="connsiteX113" fmla="*/ 19717 w 47652"/>
                    <a:gd name="connsiteY113" fmla="*/ 68443 h 73191"/>
                    <a:gd name="connsiteX114" fmla="*/ 22166 w 47652"/>
                    <a:gd name="connsiteY114" fmla="*/ 72476 h 73191"/>
                    <a:gd name="connsiteX115" fmla="*/ 22166 w 47652"/>
                    <a:gd name="connsiteY115" fmla="*/ 72764 h 73191"/>
                    <a:gd name="connsiteX116" fmla="*/ 23894 w 47652"/>
                    <a:gd name="connsiteY116" fmla="*/ 73124 h 73191"/>
                    <a:gd name="connsiteX117" fmla="*/ 25623 w 47652"/>
                    <a:gd name="connsiteY117" fmla="*/ 72764 h 73191"/>
                    <a:gd name="connsiteX118" fmla="*/ 25623 w 47652"/>
                    <a:gd name="connsiteY118" fmla="*/ 72476 h 73191"/>
                    <a:gd name="connsiteX119" fmla="*/ 28071 w 47652"/>
                    <a:gd name="connsiteY119" fmla="*/ 68443 h 73191"/>
                    <a:gd name="connsiteX120" fmla="*/ 29655 w 47652"/>
                    <a:gd name="connsiteY120" fmla="*/ 66787 h 73191"/>
                    <a:gd name="connsiteX121" fmla="*/ 30736 w 47652"/>
                    <a:gd name="connsiteY121" fmla="*/ 67939 h 73191"/>
                    <a:gd name="connsiteX122" fmla="*/ 32248 w 47652"/>
                    <a:gd name="connsiteY122" fmla="*/ 67075 h 73191"/>
                    <a:gd name="connsiteX123" fmla="*/ 32392 w 47652"/>
                    <a:gd name="connsiteY123" fmla="*/ 66643 h 73191"/>
                    <a:gd name="connsiteX124" fmla="*/ 37577 w 47652"/>
                    <a:gd name="connsiteY124" fmla="*/ 64483 h 73191"/>
                    <a:gd name="connsiteX125" fmla="*/ 38153 w 47652"/>
                    <a:gd name="connsiteY125" fmla="*/ 64699 h 73191"/>
                    <a:gd name="connsiteX126" fmla="*/ 39233 w 47652"/>
                    <a:gd name="connsiteY126" fmla="*/ 63690 h 73191"/>
                    <a:gd name="connsiteX127" fmla="*/ 38153 w 47652"/>
                    <a:gd name="connsiteY127" fmla="*/ 62682 h 73191"/>
                    <a:gd name="connsiteX128" fmla="*/ 38729 w 47652"/>
                    <a:gd name="connsiteY128" fmla="*/ 60666 h 73191"/>
                    <a:gd name="connsiteX129" fmla="*/ 39809 w 47652"/>
                    <a:gd name="connsiteY129" fmla="*/ 61674 h 73191"/>
                    <a:gd name="connsiteX130" fmla="*/ 40890 w 47652"/>
                    <a:gd name="connsiteY130" fmla="*/ 60666 h 73191"/>
                    <a:gd name="connsiteX131" fmla="*/ 40746 w 47652"/>
                    <a:gd name="connsiteY131" fmla="*/ 60090 h 73191"/>
                    <a:gd name="connsiteX132" fmla="*/ 41106 w 47652"/>
                    <a:gd name="connsiteY132" fmla="*/ 59370 h 73191"/>
                    <a:gd name="connsiteX133" fmla="*/ 41754 w 47652"/>
                    <a:gd name="connsiteY133" fmla="*/ 58361 h 73191"/>
                    <a:gd name="connsiteX134" fmla="*/ 41898 w 47652"/>
                    <a:gd name="connsiteY134" fmla="*/ 56921 h 73191"/>
                    <a:gd name="connsiteX135" fmla="*/ 41178 w 47652"/>
                    <a:gd name="connsiteY135" fmla="*/ 55841 h 73191"/>
                    <a:gd name="connsiteX136" fmla="*/ 41466 w 47652"/>
                    <a:gd name="connsiteY136" fmla="*/ 54185 h 73191"/>
                    <a:gd name="connsiteX137" fmla="*/ 40890 w 47652"/>
                    <a:gd name="connsiteY137" fmla="*/ 52528 h 73191"/>
                    <a:gd name="connsiteX138" fmla="*/ 41034 w 47652"/>
                    <a:gd name="connsiteY138" fmla="*/ 48496 h 73191"/>
                    <a:gd name="connsiteX139" fmla="*/ 41826 w 47652"/>
                    <a:gd name="connsiteY139" fmla="*/ 47775 h 73191"/>
                    <a:gd name="connsiteX140" fmla="*/ 42042 w 47652"/>
                    <a:gd name="connsiteY140" fmla="*/ 46119 h 73191"/>
                    <a:gd name="connsiteX141" fmla="*/ 42690 w 47652"/>
                    <a:gd name="connsiteY141" fmla="*/ 38486 h 73191"/>
                    <a:gd name="connsiteX142" fmla="*/ 42402 w 47652"/>
                    <a:gd name="connsiteY142" fmla="*/ 37405 h 73191"/>
                    <a:gd name="connsiteX143" fmla="*/ 44490 w 47652"/>
                    <a:gd name="connsiteY143" fmla="*/ 35173 h 73191"/>
                    <a:gd name="connsiteX144" fmla="*/ 44490 w 47652"/>
                    <a:gd name="connsiteY144" fmla="*/ 33949 h 73191"/>
                    <a:gd name="connsiteX145" fmla="*/ 45138 w 47652"/>
                    <a:gd name="connsiteY145" fmla="*/ 32940 h 73191"/>
                    <a:gd name="connsiteX146" fmla="*/ 46507 w 47652"/>
                    <a:gd name="connsiteY146" fmla="*/ 30852 h 73191"/>
                    <a:gd name="connsiteX147" fmla="*/ 47443 w 47652"/>
                    <a:gd name="connsiteY147" fmla="*/ 29196 h 73191"/>
                    <a:gd name="connsiteX148" fmla="*/ 46795 w 47652"/>
                    <a:gd name="connsiteY148" fmla="*/ 26243 h 73191"/>
                    <a:gd name="connsiteX149" fmla="*/ 4955 w 47652"/>
                    <a:gd name="connsiteY149" fmla="*/ 29052 h 73191"/>
                    <a:gd name="connsiteX150" fmla="*/ 4594 w 47652"/>
                    <a:gd name="connsiteY150" fmla="*/ 30204 h 73191"/>
                    <a:gd name="connsiteX151" fmla="*/ 3802 w 47652"/>
                    <a:gd name="connsiteY151" fmla="*/ 30564 h 73191"/>
                    <a:gd name="connsiteX152" fmla="*/ 3082 w 47652"/>
                    <a:gd name="connsiteY152" fmla="*/ 29196 h 73191"/>
                    <a:gd name="connsiteX153" fmla="*/ 6107 w 47652"/>
                    <a:gd name="connsiteY153" fmla="*/ 26027 h 73191"/>
                    <a:gd name="connsiteX154" fmla="*/ 5819 w 47652"/>
                    <a:gd name="connsiteY154" fmla="*/ 27395 h 73191"/>
                    <a:gd name="connsiteX155" fmla="*/ 4955 w 47652"/>
                    <a:gd name="connsiteY155" fmla="*/ 29052 h 73191"/>
                    <a:gd name="connsiteX156" fmla="*/ 7115 w 47652"/>
                    <a:gd name="connsiteY156" fmla="*/ 44175 h 73191"/>
                    <a:gd name="connsiteX157" fmla="*/ 5675 w 47652"/>
                    <a:gd name="connsiteY157" fmla="*/ 39926 h 73191"/>
                    <a:gd name="connsiteX158" fmla="*/ 7331 w 47652"/>
                    <a:gd name="connsiteY158" fmla="*/ 42086 h 73191"/>
                    <a:gd name="connsiteX159" fmla="*/ 7115 w 47652"/>
                    <a:gd name="connsiteY159" fmla="*/ 44175 h 73191"/>
                    <a:gd name="connsiteX160" fmla="*/ 26919 w 47652"/>
                    <a:gd name="connsiteY160" fmla="*/ 13497 h 73191"/>
                    <a:gd name="connsiteX161" fmla="*/ 27423 w 47652"/>
                    <a:gd name="connsiteY161" fmla="*/ 13425 h 73191"/>
                    <a:gd name="connsiteX162" fmla="*/ 27423 w 47652"/>
                    <a:gd name="connsiteY162" fmla="*/ 13641 h 73191"/>
                    <a:gd name="connsiteX163" fmla="*/ 28287 w 47652"/>
                    <a:gd name="connsiteY163" fmla="*/ 14433 h 73191"/>
                    <a:gd name="connsiteX164" fmla="*/ 29151 w 47652"/>
                    <a:gd name="connsiteY164" fmla="*/ 13641 h 73191"/>
                    <a:gd name="connsiteX165" fmla="*/ 29151 w 47652"/>
                    <a:gd name="connsiteY165" fmla="*/ 13425 h 73191"/>
                    <a:gd name="connsiteX166" fmla="*/ 30087 w 47652"/>
                    <a:gd name="connsiteY166" fmla="*/ 16449 h 73191"/>
                    <a:gd name="connsiteX167" fmla="*/ 28071 w 47652"/>
                    <a:gd name="connsiteY167" fmla="*/ 17962 h 73191"/>
                    <a:gd name="connsiteX168" fmla="*/ 26847 w 47652"/>
                    <a:gd name="connsiteY168" fmla="*/ 16953 h 73191"/>
                    <a:gd name="connsiteX169" fmla="*/ 26415 w 47652"/>
                    <a:gd name="connsiteY169" fmla="*/ 15009 h 73191"/>
                    <a:gd name="connsiteX170" fmla="*/ 26919 w 47652"/>
                    <a:gd name="connsiteY170" fmla="*/ 13497 h 73191"/>
                    <a:gd name="connsiteX171" fmla="*/ 18637 w 47652"/>
                    <a:gd name="connsiteY171" fmla="*/ 13425 h 73191"/>
                    <a:gd name="connsiteX172" fmla="*/ 18637 w 47652"/>
                    <a:gd name="connsiteY172" fmla="*/ 13641 h 73191"/>
                    <a:gd name="connsiteX173" fmla="*/ 19501 w 47652"/>
                    <a:gd name="connsiteY173" fmla="*/ 14433 h 73191"/>
                    <a:gd name="connsiteX174" fmla="*/ 20366 w 47652"/>
                    <a:gd name="connsiteY174" fmla="*/ 13641 h 73191"/>
                    <a:gd name="connsiteX175" fmla="*/ 20366 w 47652"/>
                    <a:gd name="connsiteY175" fmla="*/ 13425 h 73191"/>
                    <a:gd name="connsiteX176" fmla="*/ 20870 w 47652"/>
                    <a:gd name="connsiteY176" fmla="*/ 13497 h 73191"/>
                    <a:gd name="connsiteX177" fmla="*/ 21446 w 47652"/>
                    <a:gd name="connsiteY177" fmla="*/ 15009 h 73191"/>
                    <a:gd name="connsiteX178" fmla="*/ 21014 w 47652"/>
                    <a:gd name="connsiteY178" fmla="*/ 16953 h 73191"/>
                    <a:gd name="connsiteX179" fmla="*/ 19790 w 47652"/>
                    <a:gd name="connsiteY179" fmla="*/ 17962 h 73191"/>
                    <a:gd name="connsiteX180" fmla="*/ 17845 w 47652"/>
                    <a:gd name="connsiteY180" fmla="*/ 16449 h 73191"/>
                    <a:gd name="connsiteX181" fmla="*/ 18781 w 47652"/>
                    <a:gd name="connsiteY181" fmla="*/ 13425 h 73191"/>
                    <a:gd name="connsiteX182" fmla="*/ 12156 w 47652"/>
                    <a:gd name="connsiteY182" fmla="*/ 64267 h 73191"/>
                    <a:gd name="connsiteX183" fmla="*/ 12012 w 47652"/>
                    <a:gd name="connsiteY183" fmla="*/ 63042 h 73191"/>
                    <a:gd name="connsiteX184" fmla="*/ 14388 w 47652"/>
                    <a:gd name="connsiteY184" fmla="*/ 62826 h 73191"/>
                    <a:gd name="connsiteX185" fmla="*/ 16117 w 47652"/>
                    <a:gd name="connsiteY185" fmla="*/ 63258 h 73191"/>
                    <a:gd name="connsiteX186" fmla="*/ 12156 w 47652"/>
                    <a:gd name="connsiteY186" fmla="*/ 64267 h 73191"/>
                    <a:gd name="connsiteX187" fmla="*/ 21230 w 47652"/>
                    <a:gd name="connsiteY187" fmla="*/ 67147 h 73191"/>
                    <a:gd name="connsiteX188" fmla="*/ 17629 w 47652"/>
                    <a:gd name="connsiteY188" fmla="*/ 64771 h 73191"/>
                    <a:gd name="connsiteX189" fmla="*/ 18853 w 47652"/>
                    <a:gd name="connsiteY189" fmla="*/ 63114 h 73191"/>
                    <a:gd name="connsiteX190" fmla="*/ 21230 w 47652"/>
                    <a:gd name="connsiteY190" fmla="*/ 67147 h 73191"/>
                    <a:gd name="connsiteX191" fmla="*/ 26559 w 47652"/>
                    <a:gd name="connsiteY191" fmla="*/ 67147 h 73191"/>
                    <a:gd name="connsiteX192" fmla="*/ 28935 w 47652"/>
                    <a:gd name="connsiteY192" fmla="*/ 63114 h 73191"/>
                    <a:gd name="connsiteX193" fmla="*/ 30160 w 47652"/>
                    <a:gd name="connsiteY193" fmla="*/ 64771 h 73191"/>
                    <a:gd name="connsiteX194" fmla="*/ 26559 w 47652"/>
                    <a:gd name="connsiteY194" fmla="*/ 67147 h 73191"/>
                    <a:gd name="connsiteX195" fmla="*/ 35633 w 47652"/>
                    <a:gd name="connsiteY195" fmla="*/ 64267 h 73191"/>
                    <a:gd name="connsiteX196" fmla="*/ 31672 w 47652"/>
                    <a:gd name="connsiteY196" fmla="*/ 63258 h 73191"/>
                    <a:gd name="connsiteX197" fmla="*/ 33400 w 47652"/>
                    <a:gd name="connsiteY197" fmla="*/ 62826 h 73191"/>
                    <a:gd name="connsiteX198" fmla="*/ 35777 w 47652"/>
                    <a:gd name="connsiteY198" fmla="*/ 63042 h 73191"/>
                    <a:gd name="connsiteX199" fmla="*/ 35633 w 47652"/>
                    <a:gd name="connsiteY199" fmla="*/ 64267 h 73191"/>
                    <a:gd name="connsiteX200" fmla="*/ 36209 w 47652"/>
                    <a:gd name="connsiteY200" fmla="*/ 52600 h 73191"/>
                    <a:gd name="connsiteX201" fmla="*/ 34120 w 47652"/>
                    <a:gd name="connsiteY201" fmla="*/ 56561 h 73191"/>
                    <a:gd name="connsiteX202" fmla="*/ 32896 w 47652"/>
                    <a:gd name="connsiteY202" fmla="*/ 57425 h 73191"/>
                    <a:gd name="connsiteX203" fmla="*/ 31672 w 47652"/>
                    <a:gd name="connsiteY203" fmla="*/ 57929 h 73191"/>
                    <a:gd name="connsiteX204" fmla="*/ 28575 w 47652"/>
                    <a:gd name="connsiteY204" fmla="*/ 58218 h 73191"/>
                    <a:gd name="connsiteX205" fmla="*/ 24830 w 47652"/>
                    <a:gd name="connsiteY205" fmla="*/ 57857 h 73191"/>
                    <a:gd name="connsiteX206" fmla="*/ 23894 w 47652"/>
                    <a:gd name="connsiteY206" fmla="*/ 57857 h 73191"/>
                    <a:gd name="connsiteX207" fmla="*/ 22958 w 47652"/>
                    <a:gd name="connsiteY207" fmla="*/ 57857 h 73191"/>
                    <a:gd name="connsiteX208" fmla="*/ 19213 w 47652"/>
                    <a:gd name="connsiteY208" fmla="*/ 58218 h 73191"/>
                    <a:gd name="connsiteX209" fmla="*/ 16189 w 47652"/>
                    <a:gd name="connsiteY209" fmla="*/ 57929 h 73191"/>
                    <a:gd name="connsiteX210" fmla="*/ 14892 w 47652"/>
                    <a:gd name="connsiteY210" fmla="*/ 57425 h 73191"/>
                    <a:gd name="connsiteX211" fmla="*/ 13668 w 47652"/>
                    <a:gd name="connsiteY211" fmla="*/ 56561 h 73191"/>
                    <a:gd name="connsiteX212" fmla="*/ 11580 w 47652"/>
                    <a:gd name="connsiteY212" fmla="*/ 52600 h 73191"/>
                    <a:gd name="connsiteX213" fmla="*/ 11364 w 47652"/>
                    <a:gd name="connsiteY213" fmla="*/ 49792 h 73191"/>
                    <a:gd name="connsiteX214" fmla="*/ 11940 w 47652"/>
                    <a:gd name="connsiteY214" fmla="*/ 50008 h 73191"/>
                    <a:gd name="connsiteX215" fmla="*/ 13020 w 47652"/>
                    <a:gd name="connsiteY215" fmla="*/ 48928 h 73191"/>
                    <a:gd name="connsiteX216" fmla="*/ 12372 w 47652"/>
                    <a:gd name="connsiteY216" fmla="*/ 47991 h 73191"/>
                    <a:gd name="connsiteX217" fmla="*/ 12228 w 47652"/>
                    <a:gd name="connsiteY217" fmla="*/ 45975 h 73191"/>
                    <a:gd name="connsiteX218" fmla="*/ 12084 w 47652"/>
                    <a:gd name="connsiteY218" fmla="*/ 41366 h 73191"/>
                    <a:gd name="connsiteX219" fmla="*/ 11220 w 47652"/>
                    <a:gd name="connsiteY219" fmla="*/ 38269 h 73191"/>
                    <a:gd name="connsiteX220" fmla="*/ 11652 w 47652"/>
                    <a:gd name="connsiteY220" fmla="*/ 38414 h 73191"/>
                    <a:gd name="connsiteX221" fmla="*/ 12588 w 47652"/>
                    <a:gd name="connsiteY221" fmla="*/ 37477 h 73191"/>
                    <a:gd name="connsiteX222" fmla="*/ 11652 w 47652"/>
                    <a:gd name="connsiteY222" fmla="*/ 36613 h 73191"/>
                    <a:gd name="connsiteX223" fmla="*/ 11508 w 47652"/>
                    <a:gd name="connsiteY223" fmla="*/ 36613 h 73191"/>
                    <a:gd name="connsiteX224" fmla="*/ 11508 w 47652"/>
                    <a:gd name="connsiteY224" fmla="*/ 31932 h 73191"/>
                    <a:gd name="connsiteX225" fmla="*/ 11364 w 47652"/>
                    <a:gd name="connsiteY225" fmla="*/ 28908 h 73191"/>
                    <a:gd name="connsiteX226" fmla="*/ 12300 w 47652"/>
                    <a:gd name="connsiteY226" fmla="*/ 29556 h 73191"/>
                    <a:gd name="connsiteX227" fmla="*/ 13236 w 47652"/>
                    <a:gd name="connsiteY227" fmla="*/ 28692 h 73191"/>
                    <a:gd name="connsiteX228" fmla="*/ 12876 w 47652"/>
                    <a:gd name="connsiteY228" fmla="*/ 27971 h 73191"/>
                    <a:gd name="connsiteX229" fmla="*/ 13236 w 47652"/>
                    <a:gd name="connsiteY229" fmla="*/ 26315 h 73191"/>
                    <a:gd name="connsiteX230" fmla="*/ 16765 w 47652"/>
                    <a:gd name="connsiteY230" fmla="*/ 23075 h 73191"/>
                    <a:gd name="connsiteX231" fmla="*/ 21302 w 47652"/>
                    <a:gd name="connsiteY231" fmla="*/ 20986 h 73191"/>
                    <a:gd name="connsiteX232" fmla="*/ 22526 w 47652"/>
                    <a:gd name="connsiteY232" fmla="*/ 22066 h 73191"/>
                    <a:gd name="connsiteX233" fmla="*/ 23822 w 47652"/>
                    <a:gd name="connsiteY233" fmla="*/ 20914 h 73191"/>
                    <a:gd name="connsiteX234" fmla="*/ 23822 w 47652"/>
                    <a:gd name="connsiteY234" fmla="*/ 20770 h 73191"/>
                    <a:gd name="connsiteX235" fmla="*/ 23822 w 47652"/>
                    <a:gd name="connsiteY235" fmla="*/ 20770 h 73191"/>
                    <a:gd name="connsiteX236" fmla="*/ 23822 w 47652"/>
                    <a:gd name="connsiteY236" fmla="*/ 20914 h 73191"/>
                    <a:gd name="connsiteX237" fmla="*/ 25118 w 47652"/>
                    <a:gd name="connsiteY237" fmla="*/ 22066 h 73191"/>
                    <a:gd name="connsiteX238" fmla="*/ 26415 w 47652"/>
                    <a:gd name="connsiteY238" fmla="*/ 20986 h 73191"/>
                    <a:gd name="connsiteX239" fmla="*/ 30952 w 47652"/>
                    <a:gd name="connsiteY239" fmla="*/ 23075 h 73191"/>
                    <a:gd name="connsiteX240" fmla="*/ 34552 w 47652"/>
                    <a:gd name="connsiteY240" fmla="*/ 26315 h 73191"/>
                    <a:gd name="connsiteX241" fmla="*/ 34840 w 47652"/>
                    <a:gd name="connsiteY241" fmla="*/ 27971 h 73191"/>
                    <a:gd name="connsiteX242" fmla="*/ 34552 w 47652"/>
                    <a:gd name="connsiteY242" fmla="*/ 28692 h 73191"/>
                    <a:gd name="connsiteX243" fmla="*/ 35489 w 47652"/>
                    <a:gd name="connsiteY243" fmla="*/ 29556 h 73191"/>
                    <a:gd name="connsiteX244" fmla="*/ 36425 w 47652"/>
                    <a:gd name="connsiteY244" fmla="*/ 28908 h 73191"/>
                    <a:gd name="connsiteX245" fmla="*/ 36281 w 47652"/>
                    <a:gd name="connsiteY245" fmla="*/ 31932 h 73191"/>
                    <a:gd name="connsiteX246" fmla="*/ 36281 w 47652"/>
                    <a:gd name="connsiteY246" fmla="*/ 36613 h 73191"/>
                    <a:gd name="connsiteX247" fmla="*/ 36209 w 47652"/>
                    <a:gd name="connsiteY247" fmla="*/ 36613 h 73191"/>
                    <a:gd name="connsiteX248" fmla="*/ 35273 w 47652"/>
                    <a:gd name="connsiteY248" fmla="*/ 37477 h 73191"/>
                    <a:gd name="connsiteX249" fmla="*/ 36209 w 47652"/>
                    <a:gd name="connsiteY249" fmla="*/ 38414 h 73191"/>
                    <a:gd name="connsiteX250" fmla="*/ 36641 w 47652"/>
                    <a:gd name="connsiteY250" fmla="*/ 38269 h 73191"/>
                    <a:gd name="connsiteX251" fmla="*/ 35705 w 47652"/>
                    <a:gd name="connsiteY251" fmla="*/ 41366 h 73191"/>
                    <a:gd name="connsiteX252" fmla="*/ 35561 w 47652"/>
                    <a:gd name="connsiteY252" fmla="*/ 45975 h 73191"/>
                    <a:gd name="connsiteX253" fmla="*/ 35416 w 47652"/>
                    <a:gd name="connsiteY253" fmla="*/ 47991 h 73191"/>
                    <a:gd name="connsiteX254" fmla="*/ 34768 w 47652"/>
                    <a:gd name="connsiteY254" fmla="*/ 48928 h 73191"/>
                    <a:gd name="connsiteX255" fmla="*/ 35849 w 47652"/>
                    <a:gd name="connsiteY255" fmla="*/ 50008 h 73191"/>
                    <a:gd name="connsiteX256" fmla="*/ 36425 w 47652"/>
                    <a:gd name="connsiteY256" fmla="*/ 49792 h 73191"/>
                    <a:gd name="connsiteX257" fmla="*/ 36137 w 47652"/>
                    <a:gd name="connsiteY257" fmla="*/ 52600 h 73191"/>
                    <a:gd name="connsiteX258" fmla="*/ 40602 w 47652"/>
                    <a:gd name="connsiteY258" fmla="*/ 44175 h 73191"/>
                    <a:gd name="connsiteX259" fmla="*/ 40385 w 47652"/>
                    <a:gd name="connsiteY259" fmla="*/ 42086 h 73191"/>
                    <a:gd name="connsiteX260" fmla="*/ 42042 w 47652"/>
                    <a:gd name="connsiteY260" fmla="*/ 39926 h 73191"/>
                    <a:gd name="connsiteX261" fmla="*/ 40602 w 47652"/>
                    <a:gd name="connsiteY261" fmla="*/ 44175 h 73191"/>
                    <a:gd name="connsiteX262" fmla="*/ 43914 w 47652"/>
                    <a:gd name="connsiteY262" fmla="*/ 30636 h 73191"/>
                    <a:gd name="connsiteX263" fmla="*/ 43122 w 47652"/>
                    <a:gd name="connsiteY263" fmla="*/ 30276 h 73191"/>
                    <a:gd name="connsiteX264" fmla="*/ 42762 w 47652"/>
                    <a:gd name="connsiteY264" fmla="*/ 29124 h 73191"/>
                    <a:gd name="connsiteX265" fmla="*/ 41898 w 47652"/>
                    <a:gd name="connsiteY265" fmla="*/ 27467 h 73191"/>
                    <a:gd name="connsiteX266" fmla="*/ 41538 w 47652"/>
                    <a:gd name="connsiteY266" fmla="*/ 26099 h 73191"/>
                    <a:gd name="connsiteX267" fmla="*/ 44562 w 47652"/>
                    <a:gd name="connsiteY267" fmla="*/ 29268 h 73191"/>
                    <a:gd name="connsiteX268" fmla="*/ 43842 w 47652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652" h="73191">
                      <a:moveTo>
                        <a:pt x="46723" y="26099"/>
                      </a:moveTo>
                      <a:cubicBezTo>
                        <a:pt x="46795" y="25451"/>
                        <a:pt x="45138" y="24587"/>
                        <a:pt x="45138" y="24587"/>
                      </a:cubicBezTo>
                      <a:lnTo>
                        <a:pt x="45138" y="24299"/>
                      </a:lnTo>
                      <a:cubicBezTo>
                        <a:pt x="45787" y="23219"/>
                        <a:pt x="44778" y="23219"/>
                        <a:pt x="44778" y="23219"/>
                      </a:cubicBezTo>
                      <a:cubicBezTo>
                        <a:pt x="44994" y="22714"/>
                        <a:pt x="44202" y="22570"/>
                        <a:pt x="44202" y="22570"/>
                      </a:cubicBezTo>
                      <a:cubicBezTo>
                        <a:pt x="44418" y="21562"/>
                        <a:pt x="43698" y="21778"/>
                        <a:pt x="43698" y="21778"/>
                      </a:cubicBezTo>
                      <a:cubicBezTo>
                        <a:pt x="43410" y="19330"/>
                        <a:pt x="42258" y="21130"/>
                        <a:pt x="42258" y="21130"/>
                      </a:cubicBezTo>
                      <a:cubicBezTo>
                        <a:pt x="42186" y="20194"/>
                        <a:pt x="41466" y="21418"/>
                        <a:pt x="41466" y="21418"/>
                      </a:cubicBezTo>
                      <a:cubicBezTo>
                        <a:pt x="40746" y="22498"/>
                        <a:pt x="39665" y="22786"/>
                        <a:pt x="39665" y="22786"/>
                      </a:cubicBezTo>
                      <a:cubicBezTo>
                        <a:pt x="39305" y="20410"/>
                        <a:pt x="38009" y="20338"/>
                        <a:pt x="37721" y="20338"/>
                      </a:cubicBezTo>
                      <a:cubicBezTo>
                        <a:pt x="37865" y="20194"/>
                        <a:pt x="37937" y="19978"/>
                        <a:pt x="37937" y="19834"/>
                      </a:cubicBezTo>
                      <a:cubicBezTo>
                        <a:pt x="37937" y="19330"/>
                        <a:pt x="37577" y="18970"/>
                        <a:pt x="37073" y="18970"/>
                      </a:cubicBezTo>
                      <a:cubicBezTo>
                        <a:pt x="36641" y="18970"/>
                        <a:pt x="36281" y="19330"/>
                        <a:pt x="36209" y="19690"/>
                      </a:cubicBezTo>
                      <a:cubicBezTo>
                        <a:pt x="34552" y="19330"/>
                        <a:pt x="34552" y="18034"/>
                        <a:pt x="34624" y="17601"/>
                      </a:cubicBezTo>
                      <a:cubicBezTo>
                        <a:pt x="34768" y="17674"/>
                        <a:pt x="34984" y="17817"/>
                        <a:pt x="35273" y="17817"/>
                      </a:cubicBezTo>
                      <a:cubicBezTo>
                        <a:pt x="35705" y="17817"/>
                        <a:pt x="36209" y="17457"/>
                        <a:pt x="36209" y="16953"/>
                      </a:cubicBezTo>
                      <a:cubicBezTo>
                        <a:pt x="36209" y="16449"/>
                        <a:pt x="35777" y="16089"/>
                        <a:pt x="35273" y="16089"/>
                      </a:cubicBezTo>
                      <a:cubicBezTo>
                        <a:pt x="35273" y="15657"/>
                        <a:pt x="35273" y="15369"/>
                        <a:pt x="35129" y="15153"/>
                      </a:cubicBezTo>
                      <a:cubicBezTo>
                        <a:pt x="37793" y="16089"/>
                        <a:pt x="36641" y="15081"/>
                        <a:pt x="36641" y="15081"/>
                      </a:cubicBezTo>
                      <a:cubicBezTo>
                        <a:pt x="35993" y="14793"/>
                        <a:pt x="35416" y="13857"/>
                        <a:pt x="35416" y="13857"/>
                      </a:cubicBezTo>
                      <a:cubicBezTo>
                        <a:pt x="36065" y="13713"/>
                        <a:pt x="36137" y="13569"/>
                        <a:pt x="36065" y="13425"/>
                      </a:cubicBezTo>
                      <a:cubicBezTo>
                        <a:pt x="37289" y="13281"/>
                        <a:pt x="37865" y="12921"/>
                        <a:pt x="37865" y="12921"/>
                      </a:cubicBezTo>
                      <a:cubicBezTo>
                        <a:pt x="39161" y="12272"/>
                        <a:pt x="37721" y="12056"/>
                        <a:pt x="37721" y="12056"/>
                      </a:cubicBezTo>
                      <a:cubicBezTo>
                        <a:pt x="37217" y="11912"/>
                        <a:pt x="36785" y="11552"/>
                        <a:pt x="36785" y="11552"/>
                      </a:cubicBezTo>
                      <a:cubicBezTo>
                        <a:pt x="36929" y="11192"/>
                        <a:pt x="35561" y="11336"/>
                        <a:pt x="35561" y="11336"/>
                      </a:cubicBezTo>
                      <a:cubicBezTo>
                        <a:pt x="37505" y="10616"/>
                        <a:pt x="37361" y="9104"/>
                        <a:pt x="37361" y="9104"/>
                      </a:cubicBezTo>
                      <a:cubicBezTo>
                        <a:pt x="37073" y="7879"/>
                        <a:pt x="35993" y="8024"/>
                        <a:pt x="35993" y="8024"/>
                      </a:cubicBezTo>
                      <a:cubicBezTo>
                        <a:pt x="34624" y="7808"/>
                        <a:pt x="35345" y="8888"/>
                        <a:pt x="35345" y="8888"/>
                      </a:cubicBezTo>
                      <a:cubicBezTo>
                        <a:pt x="35561" y="9464"/>
                        <a:pt x="34984" y="9824"/>
                        <a:pt x="34984" y="9824"/>
                      </a:cubicBezTo>
                      <a:cubicBezTo>
                        <a:pt x="32968" y="11552"/>
                        <a:pt x="31024" y="9464"/>
                        <a:pt x="31024" y="9464"/>
                      </a:cubicBezTo>
                      <a:cubicBezTo>
                        <a:pt x="30880" y="9464"/>
                        <a:pt x="30808" y="9464"/>
                        <a:pt x="30736" y="9464"/>
                      </a:cubicBezTo>
                      <a:cubicBezTo>
                        <a:pt x="30736" y="9464"/>
                        <a:pt x="30808" y="9464"/>
                        <a:pt x="30880" y="9464"/>
                      </a:cubicBezTo>
                      <a:cubicBezTo>
                        <a:pt x="31456" y="9464"/>
                        <a:pt x="31888" y="9032"/>
                        <a:pt x="31888" y="8456"/>
                      </a:cubicBezTo>
                      <a:cubicBezTo>
                        <a:pt x="31888" y="7952"/>
                        <a:pt x="31384" y="7520"/>
                        <a:pt x="30880" y="7520"/>
                      </a:cubicBezTo>
                      <a:cubicBezTo>
                        <a:pt x="30376" y="7520"/>
                        <a:pt x="29871" y="7952"/>
                        <a:pt x="29871" y="8456"/>
                      </a:cubicBezTo>
                      <a:lnTo>
                        <a:pt x="29871" y="8456"/>
                      </a:lnTo>
                      <a:cubicBezTo>
                        <a:pt x="29871" y="8456"/>
                        <a:pt x="29583" y="8456"/>
                        <a:pt x="29583" y="8456"/>
                      </a:cubicBezTo>
                      <a:lnTo>
                        <a:pt x="29367" y="7520"/>
                      </a:lnTo>
                      <a:cubicBezTo>
                        <a:pt x="30015" y="7087"/>
                        <a:pt x="30808" y="5575"/>
                        <a:pt x="30808" y="5575"/>
                      </a:cubicBezTo>
                      <a:lnTo>
                        <a:pt x="28575" y="3631"/>
                      </a:lnTo>
                      <a:cubicBezTo>
                        <a:pt x="29151" y="2478"/>
                        <a:pt x="28719" y="1470"/>
                        <a:pt x="28719" y="1470"/>
                      </a:cubicBezTo>
                      <a:lnTo>
                        <a:pt x="25983" y="1470"/>
                      </a:lnTo>
                      <a:cubicBezTo>
                        <a:pt x="25478" y="-114"/>
                        <a:pt x="24182" y="-42"/>
                        <a:pt x="23822" y="30"/>
                      </a:cubicBezTo>
                      <a:cubicBezTo>
                        <a:pt x="23462" y="30"/>
                        <a:pt x="22238" y="-42"/>
                        <a:pt x="21734" y="1470"/>
                      </a:cubicBezTo>
                      <a:lnTo>
                        <a:pt x="19069" y="1470"/>
                      </a:lnTo>
                      <a:cubicBezTo>
                        <a:pt x="19069" y="1470"/>
                        <a:pt x="18565" y="2551"/>
                        <a:pt x="19141" y="3703"/>
                      </a:cubicBezTo>
                      <a:lnTo>
                        <a:pt x="16909" y="5647"/>
                      </a:lnTo>
                      <a:cubicBezTo>
                        <a:pt x="16909" y="5647"/>
                        <a:pt x="17701" y="7160"/>
                        <a:pt x="18277" y="7592"/>
                      </a:cubicBezTo>
                      <a:lnTo>
                        <a:pt x="18061" y="8528"/>
                      </a:lnTo>
                      <a:lnTo>
                        <a:pt x="17845" y="8672"/>
                      </a:lnTo>
                      <a:lnTo>
                        <a:pt x="17845" y="8672"/>
                      </a:lnTo>
                      <a:cubicBezTo>
                        <a:pt x="17845" y="8096"/>
                        <a:pt x="17341" y="7663"/>
                        <a:pt x="16837" y="7663"/>
                      </a:cubicBezTo>
                      <a:cubicBezTo>
                        <a:pt x="16333" y="7663"/>
                        <a:pt x="15829" y="8096"/>
                        <a:pt x="15829" y="8600"/>
                      </a:cubicBezTo>
                      <a:cubicBezTo>
                        <a:pt x="15829" y="9176"/>
                        <a:pt x="16261" y="9608"/>
                        <a:pt x="16837" y="9608"/>
                      </a:cubicBezTo>
                      <a:cubicBezTo>
                        <a:pt x="16837" y="9608"/>
                        <a:pt x="16909" y="9608"/>
                        <a:pt x="16981" y="9608"/>
                      </a:cubicBezTo>
                      <a:cubicBezTo>
                        <a:pt x="16909" y="9608"/>
                        <a:pt x="16765" y="9608"/>
                        <a:pt x="16693" y="9608"/>
                      </a:cubicBezTo>
                      <a:cubicBezTo>
                        <a:pt x="16693" y="9608"/>
                        <a:pt x="14748" y="11624"/>
                        <a:pt x="12732" y="9968"/>
                      </a:cubicBezTo>
                      <a:cubicBezTo>
                        <a:pt x="12732" y="9968"/>
                        <a:pt x="12228" y="9608"/>
                        <a:pt x="12372" y="9032"/>
                      </a:cubicBezTo>
                      <a:cubicBezTo>
                        <a:pt x="12372" y="9032"/>
                        <a:pt x="13092" y="8024"/>
                        <a:pt x="11652" y="8168"/>
                      </a:cubicBezTo>
                      <a:cubicBezTo>
                        <a:pt x="11652" y="8168"/>
                        <a:pt x="10644" y="8024"/>
                        <a:pt x="10284" y="9248"/>
                      </a:cubicBezTo>
                      <a:cubicBezTo>
                        <a:pt x="10284" y="9248"/>
                        <a:pt x="10140" y="10760"/>
                        <a:pt x="12084" y="11480"/>
                      </a:cubicBezTo>
                      <a:cubicBezTo>
                        <a:pt x="12084" y="11480"/>
                        <a:pt x="10716" y="11336"/>
                        <a:pt x="10860" y="11696"/>
                      </a:cubicBezTo>
                      <a:cubicBezTo>
                        <a:pt x="10860" y="11696"/>
                        <a:pt x="10428" y="11984"/>
                        <a:pt x="9924" y="12200"/>
                      </a:cubicBezTo>
                      <a:cubicBezTo>
                        <a:pt x="9924" y="12200"/>
                        <a:pt x="8555" y="12416"/>
                        <a:pt x="9852" y="13065"/>
                      </a:cubicBezTo>
                      <a:cubicBezTo>
                        <a:pt x="9852" y="13065"/>
                        <a:pt x="10356" y="13425"/>
                        <a:pt x="11652" y="13569"/>
                      </a:cubicBezTo>
                      <a:cubicBezTo>
                        <a:pt x="11508" y="13713"/>
                        <a:pt x="11652" y="13857"/>
                        <a:pt x="12228" y="14001"/>
                      </a:cubicBezTo>
                      <a:cubicBezTo>
                        <a:pt x="12228" y="14001"/>
                        <a:pt x="11652" y="14937"/>
                        <a:pt x="11004" y="15225"/>
                      </a:cubicBezTo>
                      <a:cubicBezTo>
                        <a:pt x="11004" y="15225"/>
                        <a:pt x="9924" y="16305"/>
                        <a:pt x="12516" y="15297"/>
                      </a:cubicBezTo>
                      <a:cubicBezTo>
                        <a:pt x="12516" y="15513"/>
                        <a:pt x="12444" y="15801"/>
                        <a:pt x="12444" y="16233"/>
                      </a:cubicBezTo>
                      <a:cubicBezTo>
                        <a:pt x="11940" y="16233"/>
                        <a:pt x="11508" y="16665"/>
                        <a:pt x="11508" y="17097"/>
                      </a:cubicBezTo>
                      <a:cubicBezTo>
                        <a:pt x="11508" y="17601"/>
                        <a:pt x="11940" y="17962"/>
                        <a:pt x="12444" y="17962"/>
                      </a:cubicBezTo>
                      <a:cubicBezTo>
                        <a:pt x="12660" y="17962"/>
                        <a:pt x="12876" y="17817"/>
                        <a:pt x="13020" y="17746"/>
                      </a:cubicBezTo>
                      <a:cubicBezTo>
                        <a:pt x="13020" y="18250"/>
                        <a:pt x="13164" y="19546"/>
                        <a:pt x="11436" y="19834"/>
                      </a:cubicBezTo>
                      <a:cubicBezTo>
                        <a:pt x="11436" y="19402"/>
                        <a:pt x="11004" y="19114"/>
                        <a:pt x="10572" y="19114"/>
                      </a:cubicBezTo>
                      <a:cubicBezTo>
                        <a:pt x="10068" y="19114"/>
                        <a:pt x="9708" y="19474"/>
                        <a:pt x="9708" y="19978"/>
                      </a:cubicBezTo>
                      <a:cubicBezTo>
                        <a:pt x="9708" y="20122"/>
                        <a:pt x="9708" y="20338"/>
                        <a:pt x="9924" y="20482"/>
                      </a:cubicBezTo>
                      <a:cubicBezTo>
                        <a:pt x="9708" y="20482"/>
                        <a:pt x="8339" y="20626"/>
                        <a:pt x="7979" y="22930"/>
                      </a:cubicBezTo>
                      <a:cubicBezTo>
                        <a:pt x="7979" y="22930"/>
                        <a:pt x="6899" y="22643"/>
                        <a:pt x="6179" y="21562"/>
                      </a:cubicBezTo>
                      <a:cubicBezTo>
                        <a:pt x="6179" y="21562"/>
                        <a:pt x="5459" y="20410"/>
                        <a:pt x="5387" y="21274"/>
                      </a:cubicBezTo>
                      <a:cubicBezTo>
                        <a:pt x="5387" y="21274"/>
                        <a:pt x="4162" y="19474"/>
                        <a:pt x="3946" y="21922"/>
                      </a:cubicBezTo>
                      <a:cubicBezTo>
                        <a:pt x="3946" y="21922"/>
                        <a:pt x="3226" y="21706"/>
                        <a:pt x="3442" y="22714"/>
                      </a:cubicBezTo>
                      <a:cubicBezTo>
                        <a:pt x="3442" y="22714"/>
                        <a:pt x="2650" y="22859"/>
                        <a:pt x="2866" y="23363"/>
                      </a:cubicBezTo>
                      <a:cubicBezTo>
                        <a:pt x="2866" y="23363"/>
                        <a:pt x="1858" y="23363"/>
                        <a:pt x="2506" y="24443"/>
                      </a:cubicBezTo>
                      <a:lnTo>
                        <a:pt x="2506" y="24731"/>
                      </a:lnTo>
                      <a:cubicBezTo>
                        <a:pt x="2506" y="24731"/>
                        <a:pt x="850" y="25595"/>
                        <a:pt x="922" y="26243"/>
                      </a:cubicBezTo>
                      <a:cubicBezTo>
                        <a:pt x="922" y="26243"/>
                        <a:pt x="-519" y="28044"/>
                        <a:pt x="202" y="29196"/>
                      </a:cubicBezTo>
                      <a:cubicBezTo>
                        <a:pt x="202" y="29196"/>
                        <a:pt x="-86" y="31572"/>
                        <a:pt x="1210" y="30852"/>
                      </a:cubicBezTo>
                      <a:cubicBezTo>
                        <a:pt x="1210" y="30852"/>
                        <a:pt x="634" y="32724"/>
                        <a:pt x="2578" y="32940"/>
                      </a:cubicBezTo>
                      <a:cubicBezTo>
                        <a:pt x="2578" y="32940"/>
                        <a:pt x="1354" y="34021"/>
                        <a:pt x="3226" y="33949"/>
                      </a:cubicBezTo>
                      <a:cubicBezTo>
                        <a:pt x="3226" y="33949"/>
                        <a:pt x="1210" y="34813"/>
                        <a:pt x="3298" y="35173"/>
                      </a:cubicBezTo>
                      <a:cubicBezTo>
                        <a:pt x="3298" y="35173"/>
                        <a:pt x="5243" y="36397"/>
                        <a:pt x="5387" y="37405"/>
                      </a:cubicBezTo>
                      <a:cubicBezTo>
                        <a:pt x="5387" y="37405"/>
                        <a:pt x="4883" y="37909"/>
                        <a:pt x="5099" y="38486"/>
                      </a:cubicBezTo>
                      <a:cubicBezTo>
                        <a:pt x="5099" y="38486"/>
                        <a:pt x="706" y="42086"/>
                        <a:pt x="5747" y="46119"/>
                      </a:cubicBezTo>
                      <a:cubicBezTo>
                        <a:pt x="5747" y="46119"/>
                        <a:pt x="4883" y="47199"/>
                        <a:pt x="5963" y="47775"/>
                      </a:cubicBezTo>
                      <a:cubicBezTo>
                        <a:pt x="5963" y="47775"/>
                        <a:pt x="5963" y="48207"/>
                        <a:pt x="6755" y="48496"/>
                      </a:cubicBezTo>
                      <a:cubicBezTo>
                        <a:pt x="6971" y="48568"/>
                        <a:pt x="7763" y="51016"/>
                        <a:pt x="6827" y="52528"/>
                      </a:cubicBezTo>
                      <a:cubicBezTo>
                        <a:pt x="6827" y="52528"/>
                        <a:pt x="5243" y="53104"/>
                        <a:pt x="6251" y="54185"/>
                      </a:cubicBezTo>
                      <a:cubicBezTo>
                        <a:pt x="6251" y="54185"/>
                        <a:pt x="5675" y="55697"/>
                        <a:pt x="6467" y="55841"/>
                      </a:cubicBezTo>
                      <a:cubicBezTo>
                        <a:pt x="6467" y="55841"/>
                        <a:pt x="5387" y="56273"/>
                        <a:pt x="5819" y="56921"/>
                      </a:cubicBezTo>
                      <a:cubicBezTo>
                        <a:pt x="5819" y="56921"/>
                        <a:pt x="4883" y="57713"/>
                        <a:pt x="5963" y="58361"/>
                      </a:cubicBezTo>
                      <a:cubicBezTo>
                        <a:pt x="5963" y="58361"/>
                        <a:pt x="5963" y="58794"/>
                        <a:pt x="6611" y="59370"/>
                      </a:cubicBezTo>
                      <a:cubicBezTo>
                        <a:pt x="6755" y="59514"/>
                        <a:pt x="6323" y="60018"/>
                        <a:pt x="6971" y="60090"/>
                      </a:cubicBezTo>
                      <a:cubicBezTo>
                        <a:pt x="6827" y="60234"/>
                        <a:pt x="6827" y="60450"/>
                        <a:pt x="6827" y="60666"/>
                      </a:cubicBezTo>
                      <a:cubicBezTo>
                        <a:pt x="6827" y="61242"/>
                        <a:pt x="7331" y="61674"/>
                        <a:pt x="7907" y="61674"/>
                      </a:cubicBezTo>
                      <a:cubicBezTo>
                        <a:pt x="8483" y="61674"/>
                        <a:pt x="8987" y="61170"/>
                        <a:pt x="8987" y="60666"/>
                      </a:cubicBezTo>
                      <a:cubicBezTo>
                        <a:pt x="8987" y="60666"/>
                        <a:pt x="9708" y="61530"/>
                        <a:pt x="9563" y="62682"/>
                      </a:cubicBezTo>
                      <a:cubicBezTo>
                        <a:pt x="8987" y="62682"/>
                        <a:pt x="8483" y="63114"/>
                        <a:pt x="8483" y="63690"/>
                      </a:cubicBezTo>
                      <a:cubicBezTo>
                        <a:pt x="8483" y="64195"/>
                        <a:pt x="8915" y="64699"/>
                        <a:pt x="9563" y="64699"/>
                      </a:cubicBezTo>
                      <a:cubicBezTo>
                        <a:pt x="9779" y="64699"/>
                        <a:pt x="9995" y="64699"/>
                        <a:pt x="10212" y="64483"/>
                      </a:cubicBezTo>
                      <a:cubicBezTo>
                        <a:pt x="10212" y="64627"/>
                        <a:pt x="11724" y="67219"/>
                        <a:pt x="15397" y="66643"/>
                      </a:cubicBezTo>
                      <a:cubicBezTo>
                        <a:pt x="15397" y="66643"/>
                        <a:pt x="15037" y="67075"/>
                        <a:pt x="15541" y="67075"/>
                      </a:cubicBezTo>
                      <a:cubicBezTo>
                        <a:pt x="15541" y="67075"/>
                        <a:pt x="15469" y="68516"/>
                        <a:pt x="16981" y="67939"/>
                      </a:cubicBezTo>
                      <a:cubicBezTo>
                        <a:pt x="16981" y="67939"/>
                        <a:pt x="17629" y="67723"/>
                        <a:pt x="18133" y="66787"/>
                      </a:cubicBezTo>
                      <a:cubicBezTo>
                        <a:pt x="18133" y="66787"/>
                        <a:pt x="19429" y="66715"/>
                        <a:pt x="19717" y="68443"/>
                      </a:cubicBezTo>
                      <a:cubicBezTo>
                        <a:pt x="19717" y="68443"/>
                        <a:pt x="19861" y="72116"/>
                        <a:pt x="22166" y="72476"/>
                      </a:cubicBezTo>
                      <a:lnTo>
                        <a:pt x="22166" y="72764"/>
                      </a:lnTo>
                      <a:cubicBezTo>
                        <a:pt x="22958" y="73196"/>
                        <a:pt x="23534" y="73268"/>
                        <a:pt x="23894" y="73124"/>
                      </a:cubicBezTo>
                      <a:cubicBezTo>
                        <a:pt x="24326" y="73196"/>
                        <a:pt x="24902" y="73124"/>
                        <a:pt x="25623" y="72764"/>
                      </a:cubicBezTo>
                      <a:lnTo>
                        <a:pt x="25623" y="72476"/>
                      </a:lnTo>
                      <a:cubicBezTo>
                        <a:pt x="27999" y="72044"/>
                        <a:pt x="28071" y="68443"/>
                        <a:pt x="28071" y="68443"/>
                      </a:cubicBezTo>
                      <a:cubicBezTo>
                        <a:pt x="28359" y="66715"/>
                        <a:pt x="29655" y="66787"/>
                        <a:pt x="29655" y="66787"/>
                      </a:cubicBezTo>
                      <a:cubicBezTo>
                        <a:pt x="30160" y="67723"/>
                        <a:pt x="30736" y="67939"/>
                        <a:pt x="30736" y="67939"/>
                      </a:cubicBezTo>
                      <a:cubicBezTo>
                        <a:pt x="32320" y="68516"/>
                        <a:pt x="32248" y="67075"/>
                        <a:pt x="32248" y="67075"/>
                      </a:cubicBezTo>
                      <a:cubicBezTo>
                        <a:pt x="32752" y="67075"/>
                        <a:pt x="32392" y="66643"/>
                        <a:pt x="32392" y="66643"/>
                      </a:cubicBezTo>
                      <a:cubicBezTo>
                        <a:pt x="35993" y="67219"/>
                        <a:pt x="37505" y="64627"/>
                        <a:pt x="37577" y="64483"/>
                      </a:cubicBezTo>
                      <a:cubicBezTo>
                        <a:pt x="37721" y="64627"/>
                        <a:pt x="37937" y="64699"/>
                        <a:pt x="38153" y="64699"/>
                      </a:cubicBezTo>
                      <a:cubicBezTo>
                        <a:pt x="38729" y="64699"/>
                        <a:pt x="39233" y="64267"/>
                        <a:pt x="39233" y="63690"/>
                      </a:cubicBezTo>
                      <a:cubicBezTo>
                        <a:pt x="39233" y="63114"/>
                        <a:pt x="38729" y="62682"/>
                        <a:pt x="38153" y="62682"/>
                      </a:cubicBezTo>
                      <a:cubicBezTo>
                        <a:pt x="38009" y="61530"/>
                        <a:pt x="38729" y="60666"/>
                        <a:pt x="38729" y="60666"/>
                      </a:cubicBezTo>
                      <a:cubicBezTo>
                        <a:pt x="38729" y="61242"/>
                        <a:pt x="39233" y="61674"/>
                        <a:pt x="39809" y="61674"/>
                      </a:cubicBezTo>
                      <a:cubicBezTo>
                        <a:pt x="40385" y="61674"/>
                        <a:pt x="40890" y="61170"/>
                        <a:pt x="40890" y="60666"/>
                      </a:cubicBezTo>
                      <a:cubicBezTo>
                        <a:pt x="40890" y="60450"/>
                        <a:pt x="40890" y="60306"/>
                        <a:pt x="40746" y="60090"/>
                      </a:cubicBezTo>
                      <a:cubicBezTo>
                        <a:pt x="41394" y="60090"/>
                        <a:pt x="40962" y="59514"/>
                        <a:pt x="41106" y="59370"/>
                      </a:cubicBezTo>
                      <a:cubicBezTo>
                        <a:pt x="41682" y="58794"/>
                        <a:pt x="41754" y="58361"/>
                        <a:pt x="41754" y="58361"/>
                      </a:cubicBezTo>
                      <a:cubicBezTo>
                        <a:pt x="42834" y="57713"/>
                        <a:pt x="41898" y="56921"/>
                        <a:pt x="41898" y="56921"/>
                      </a:cubicBezTo>
                      <a:cubicBezTo>
                        <a:pt x="42330" y="56201"/>
                        <a:pt x="41178" y="55841"/>
                        <a:pt x="41178" y="55841"/>
                      </a:cubicBezTo>
                      <a:cubicBezTo>
                        <a:pt x="42042" y="55697"/>
                        <a:pt x="41466" y="54185"/>
                        <a:pt x="41466" y="54185"/>
                      </a:cubicBezTo>
                      <a:cubicBezTo>
                        <a:pt x="42402" y="53104"/>
                        <a:pt x="40890" y="52528"/>
                        <a:pt x="40890" y="52528"/>
                      </a:cubicBezTo>
                      <a:cubicBezTo>
                        <a:pt x="40025" y="51016"/>
                        <a:pt x="40818" y="48568"/>
                        <a:pt x="41034" y="48496"/>
                      </a:cubicBezTo>
                      <a:cubicBezTo>
                        <a:pt x="41826" y="48135"/>
                        <a:pt x="41826" y="47775"/>
                        <a:pt x="41826" y="47775"/>
                      </a:cubicBezTo>
                      <a:cubicBezTo>
                        <a:pt x="42834" y="47199"/>
                        <a:pt x="42042" y="46119"/>
                        <a:pt x="42042" y="46119"/>
                      </a:cubicBezTo>
                      <a:cubicBezTo>
                        <a:pt x="47083" y="42086"/>
                        <a:pt x="42690" y="38486"/>
                        <a:pt x="42690" y="38486"/>
                      </a:cubicBezTo>
                      <a:cubicBezTo>
                        <a:pt x="42906" y="37909"/>
                        <a:pt x="42402" y="37405"/>
                        <a:pt x="42402" y="37405"/>
                      </a:cubicBezTo>
                      <a:cubicBezTo>
                        <a:pt x="42474" y="36397"/>
                        <a:pt x="44490" y="35173"/>
                        <a:pt x="44490" y="35173"/>
                      </a:cubicBezTo>
                      <a:cubicBezTo>
                        <a:pt x="46579" y="34741"/>
                        <a:pt x="44490" y="33949"/>
                        <a:pt x="44490" y="33949"/>
                      </a:cubicBezTo>
                      <a:cubicBezTo>
                        <a:pt x="46363" y="34021"/>
                        <a:pt x="45138" y="32940"/>
                        <a:pt x="45138" y="32940"/>
                      </a:cubicBezTo>
                      <a:cubicBezTo>
                        <a:pt x="47083" y="32797"/>
                        <a:pt x="46507" y="30852"/>
                        <a:pt x="46507" y="30852"/>
                      </a:cubicBezTo>
                      <a:cubicBezTo>
                        <a:pt x="47731" y="31572"/>
                        <a:pt x="47443" y="29196"/>
                        <a:pt x="47443" y="29196"/>
                      </a:cubicBezTo>
                      <a:cubicBezTo>
                        <a:pt x="48163" y="28044"/>
                        <a:pt x="46795" y="26243"/>
                        <a:pt x="46795" y="26243"/>
                      </a:cubicBezTo>
                      <a:close/>
                      <a:moveTo>
                        <a:pt x="4955" y="29052"/>
                      </a:moveTo>
                      <a:cubicBezTo>
                        <a:pt x="4234" y="29268"/>
                        <a:pt x="4594" y="30204"/>
                        <a:pt x="4594" y="30204"/>
                      </a:cubicBezTo>
                      <a:cubicBezTo>
                        <a:pt x="3946" y="30132"/>
                        <a:pt x="3802" y="30564"/>
                        <a:pt x="3802" y="30564"/>
                      </a:cubicBezTo>
                      <a:cubicBezTo>
                        <a:pt x="2722" y="30276"/>
                        <a:pt x="3082" y="29196"/>
                        <a:pt x="3082" y="29196"/>
                      </a:cubicBezTo>
                      <a:cubicBezTo>
                        <a:pt x="3586" y="25955"/>
                        <a:pt x="6107" y="26027"/>
                        <a:pt x="6107" y="26027"/>
                      </a:cubicBezTo>
                      <a:cubicBezTo>
                        <a:pt x="5747" y="26603"/>
                        <a:pt x="5819" y="27395"/>
                        <a:pt x="5819" y="27395"/>
                      </a:cubicBezTo>
                      <a:cubicBezTo>
                        <a:pt x="4739" y="27612"/>
                        <a:pt x="4955" y="29052"/>
                        <a:pt x="4955" y="29052"/>
                      </a:cubicBezTo>
                      <a:close/>
                      <a:moveTo>
                        <a:pt x="7115" y="44175"/>
                      </a:moveTo>
                      <a:cubicBezTo>
                        <a:pt x="4739" y="43455"/>
                        <a:pt x="5675" y="39926"/>
                        <a:pt x="5675" y="39926"/>
                      </a:cubicBezTo>
                      <a:cubicBezTo>
                        <a:pt x="6611" y="40070"/>
                        <a:pt x="7331" y="42086"/>
                        <a:pt x="7331" y="42086"/>
                      </a:cubicBezTo>
                      <a:lnTo>
                        <a:pt x="7115" y="44175"/>
                      </a:lnTo>
                      <a:close/>
                      <a:moveTo>
                        <a:pt x="26919" y="13497"/>
                      </a:moveTo>
                      <a:cubicBezTo>
                        <a:pt x="26919" y="13497"/>
                        <a:pt x="27207" y="13425"/>
                        <a:pt x="27423" y="13425"/>
                      </a:cubicBezTo>
                      <a:cubicBezTo>
                        <a:pt x="27423" y="13497"/>
                        <a:pt x="27423" y="13569"/>
                        <a:pt x="27423" y="13641"/>
                      </a:cubicBezTo>
                      <a:cubicBezTo>
                        <a:pt x="27423" y="14073"/>
                        <a:pt x="27783" y="14433"/>
                        <a:pt x="28287" y="14433"/>
                      </a:cubicBezTo>
                      <a:cubicBezTo>
                        <a:pt x="28791" y="14433"/>
                        <a:pt x="29151" y="14073"/>
                        <a:pt x="29151" y="13641"/>
                      </a:cubicBezTo>
                      <a:cubicBezTo>
                        <a:pt x="29151" y="13641"/>
                        <a:pt x="29151" y="13497"/>
                        <a:pt x="29151" y="13425"/>
                      </a:cubicBezTo>
                      <a:cubicBezTo>
                        <a:pt x="29151" y="13425"/>
                        <a:pt x="31096" y="14145"/>
                        <a:pt x="30087" y="16449"/>
                      </a:cubicBezTo>
                      <a:cubicBezTo>
                        <a:pt x="30087" y="16449"/>
                        <a:pt x="29223" y="17674"/>
                        <a:pt x="28071" y="17962"/>
                      </a:cubicBezTo>
                      <a:cubicBezTo>
                        <a:pt x="28071" y="17962"/>
                        <a:pt x="28215" y="16737"/>
                        <a:pt x="26847" y="16953"/>
                      </a:cubicBezTo>
                      <a:cubicBezTo>
                        <a:pt x="26847" y="16953"/>
                        <a:pt x="26991" y="15153"/>
                        <a:pt x="26415" y="15009"/>
                      </a:cubicBezTo>
                      <a:cubicBezTo>
                        <a:pt x="26415" y="15009"/>
                        <a:pt x="26127" y="14217"/>
                        <a:pt x="26919" y="13497"/>
                      </a:cubicBezTo>
                      <a:close/>
                      <a:moveTo>
                        <a:pt x="18637" y="13425"/>
                      </a:moveTo>
                      <a:cubicBezTo>
                        <a:pt x="18637" y="13425"/>
                        <a:pt x="18637" y="13569"/>
                        <a:pt x="18637" y="13641"/>
                      </a:cubicBezTo>
                      <a:cubicBezTo>
                        <a:pt x="18637" y="14073"/>
                        <a:pt x="18997" y="14433"/>
                        <a:pt x="19501" y="14433"/>
                      </a:cubicBezTo>
                      <a:cubicBezTo>
                        <a:pt x="20006" y="14433"/>
                        <a:pt x="20366" y="14073"/>
                        <a:pt x="20366" y="13641"/>
                      </a:cubicBezTo>
                      <a:cubicBezTo>
                        <a:pt x="20366" y="13569"/>
                        <a:pt x="20366" y="13497"/>
                        <a:pt x="20366" y="13425"/>
                      </a:cubicBezTo>
                      <a:cubicBezTo>
                        <a:pt x="20654" y="13425"/>
                        <a:pt x="20870" y="13497"/>
                        <a:pt x="20870" y="13497"/>
                      </a:cubicBezTo>
                      <a:cubicBezTo>
                        <a:pt x="21734" y="14217"/>
                        <a:pt x="21446" y="15009"/>
                        <a:pt x="21446" y="15009"/>
                      </a:cubicBezTo>
                      <a:cubicBezTo>
                        <a:pt x="20798" y="15153"/>
                        <a:pt x="21014" y="16953"/>
                        <a:pt x="21014" y="16953"/>
                      </a:cubicBezTo>
                      <a:cubicBezTo>
                        <a:pt x="19645" y="16737"/>
                        <a:pt x="19790" y="17962"/>
                        <a:pt x="19790" y="17962"/>
                      </a:cubicBezTo>
                      <a:cubicBezTo>
                        <a:pt x="18637" y="17674"/>
                        <a:pt x="17845" y="16449"/>
                        <a:pt x="17845" y="16449"/>
                      </a:cubicBezTo>
                      <a:cubicBezTo>
                        <a:pt x="16837" y="14145"/>
                        <a:pt x="18709" y="13425"/>
                        <a:pt x="18781" y="13425"/>
                      </a:cubicBezTo>
                      <a:close/>
                      <a:moveTo>
                        <a:pt x="12156" y="64267"/>
                      </a:moveTo>
                      <a:lnTo>
                        <a:pt x="12012" y="63042"/>
                      </a:lnTo>
                      <a:cubicBezTo>
                        <a:pt x="12012" y="63042"/>
                        <a:pt x="14388" y="62826"/>
                        <a:pt x="14388" y="62826"/>
                      </a:cubicBezTo>
                      <a:cubicBezTo>
                        <a:pt x="15181" y="63474"/>
                        <a:pt x="16117" y="63258"/>
                        <a:pt x="16117" y="63258"/>
                      </a:cubicBezTo>
                      <a:cubicBezTo>
                        <a:pt x="13956" y="65419"/>
                        <a:pt x="12156" y="64267"/>
                        <a:pt x="12156" y="64267"/>
                      </a:cubicBezTo>
                      <a:close/>
                      <a:moveTo>
                        <a:pt x="21230" y="67147"/>
                      </a:moveTo>
                      <a:cubicBezTo>
                        <a:pt x="21230" y="67147"/>
                        <a:pt x="20870" y="64843"/>
                        <a:pt x="17629" y="64771"/>
                      </a:cubicBezTo>
                      <a:lnTo>
                        <a:pt x="18853" y="63114"/>
                      </a:lnTo>
                      <a:cubicBezTo>
                        <a:pt x="18853" y="63114"/>
                        <a:pt x="22886" y="63403"/>
                        <a:pt x="21230" y="67147"/>
                      </a:cubicBezTo>
                      <a:close/>
                      <a:moveTo>
                        <a:pt x="26559" y="67147"/>
                      </a:moveTo>
                      <a:cubicBezTo>
                        <a:pt x="24902" y="63403"/>
                        <a:pt x="28935" y="63114"/>
                        <a:pt x="28935" y="63114"/>
                      </a:cubicBezTo>
                      <a:lnTo>
                        <a:pt x="30160" y="64771"/>
                      </a:lnTo>
                      <a:cubicBezTo>
                        <a:pt x="26919" y="64771"/>
                        <a:pt x="26559" y="67147"/>
                        <a:pt x="26559" y="67147"/>
                      </a:cubicBezTo>
                      <a:close/>
                      <a:moveTo>
                        <a:pt x="35633" y="64267"/>
                      </a:moveTo>
                      <a:cubicBezTo>
                        <a:pt x="35633" y="64267"/>
                        <a:pt x="33832" y="65419"/>
                        <a:pt x="31672" y="63258"/>
                      </a:cubicBezTo>
                      <a:cubicBezTo>
                        <a:pt x="31672" y="63258"/>
                        <a:pt x="32608" y="63474"/>
                        <a:pt x="33400" y="62826"/>
                      </a:cubicBezTo>
                      <a:cubicBezTo>
                        <a:pt x="33400" y="62826"/>
                        <a:pt x="35489" y="63114"/>
                        <a:pt x="35777" y="63042"/>
                      </a:cubicBezTo>
                      <a:lnTo>
                        <a:pt x="35633" y="64267"/>
                      </a:lnTo>
                      <a:close/>
                      <a:moveTo>
                        <a:pt x="36209" y="52600"/>
                      </a:moveTo>
                      <a:cubicBezTo>
                        <a:pt x="33328" y="55553"/>
                        <a:pt x="34120" y="56561"/>
                        <a:pt x="34120" y="56561"/>
                      </a:cubicBezTo>
                      <a:cubicBezTo>
                        <a:pt x="33112" y="56561"/>
                        <a:pt x="32896" y="57425"/>
                        <a:pt x="32896" y="57425"/>
                      </a:cubicBezTo>
                      <a:cubicBezTo>
                        <a:pt x="32320" y="57137"/>
                        <a:pt x="31672" y="57929"/>
                        <a:pt x="31672" y="57929"/>
                      </a:cubicBezTo>
                      <a:cubicBezTo>
                        <a:pt x="30376" y="58578"/>
                        <a:pt x="28575" y="58218"/>
                        <a:pt x="28575" y="58218"/>
                      </a:cubicBezTo>
                      <a:cubicBezTo>
                        <a:pt x="26775" y="57137"/>
                        <a:pt x="25335" y="57641"/>
                        <a:pt x="24830" y="57857"/>
                      </a:cubicBezTo>
                      <a:lnTo>
                        <a:pt x="23894" y="57857"/>
                      </a:lnTo>
                      <a:cubicBezTo>
                        <a:pt x="23894" y="57857"/>
                        <a:pt x="22958" y="57857"/>
                        <a:pt x="22958" y="57857"/>
                      </a:cubicBezTo>
                      <a:cubicBezTo>
                        <a:pt x="22454" y="57641"/>
                        <a:pt x="21014" y="57137"/>
                        <a:pt x="19213" y="58218"/>
                      </a:cubicBezTo>
                      <a:cubicBezTo>
                        <a:pt x="19213" y="58218"/>
                        <a:pt x="17413" y="58578"/>
                        <a:pt x="16189" y="57929"/>
                      </a:cubicBezTo>
                      <a:cubicBezTo>
                        <a:pt x="16189" y="57929"/>
                        <a:pt x="15541" y="57137"/>
                        <a:pt x="14892" y="57425"/>
                      </a:cubicBezTo>
                      <a:cubicBezTo>
                        <a:pt x="14892" y="57425"/>
                        <a:pt x="14748" y="56561"/>
                        <a:pt x="13668" y="56561"/>
                      </a:cubicBezTo>
                      <a:cubicBezTo>
                        <a:pt x="13668" y="56561"/>
                        <a:pt x="14532" y="55625"/>
                        <a:pt x="11580" y="52600"/>
                      </a:cubicBezTo>
                      <a:cubicBezTo>
                        <a:pt x="11580" y="52600"/>
                        <a:pt x="10428" y="51520"/>
                        <a:pt x="11364" y="49792"/>
                      </a:cubicBezTo>
                      <a:cubicBezTo>
                        <a:pt x="11508" y="49936"/>
                        <a:pt x="11724" y="50008"/>
                        <a:pt x="11940" y="50008"/>
                      </a:cubicBezTo>
                      <a:cubicBezTo>
                        <a:pt x="12516" y="50008"/>
                        <a:pt x="13020" y="49504"/>
                        <a:pt x="13020" y="48928"/>
                      </a:cubicBezTo>
                      <a:cubicBezTo>
                        <a:pt x="13020" y="48568"/>
                        <a:pt x="12804" y="48207"/>
                        <a:pt x="12372" y="47991"/>
                      </a:cubicBezTo>
                      <a:cubicBezTo>
                        <a:pt x="12444" y="47847"/>
                        <a:pt x="12732" y="47127"/>
                        <a:pt x="12228" y="45975"/>
                      </a:cubicBezTo>
                      <a:cubicBezTo>
                        <a:pt x="12228" y="45975"/>
                        <a:pt x="14244" y="44391"/>
                        <a:pt x="12084" y="41366"/>
                      </a:cubicBezTo>
                      <a:cubicBezTo>
                        <a:pt x="12084" y="41366"/>
                        <a:pt x="10572" y="39566"/>
                        <a:pt x="11220" y="38269"/>
                      </a:cubicBezTo>
                      <a:cubicBezTo>
                        <a:pt x="11364" y="38342"/>
                        <a:pt x="11508" y="38414"/>
                        <a:pt x="11652" y="38414"/>
                      </a:cubicBezTo>
                      <a:cubicBezTo>
                        <a:pt x="12228" y="38414"/>
                        <a:pt x="12588" y="38053"/>
                        <a:pt x="12588" y="37477"/>
                      </a:cubicBezTo>
                      <a:cubicBezTo>
                        <a:pt x="12588" y="36973"/>
                        <a:pt x="12156" y="36613"/>
                        <a:pt x="11652" y="36613"/>
                      </a:cubicBezTo>
                      <a:lnTo>
                        <a:pt x="11508" y="36613"/>
                      </a:lnTo>
                      <a:cubicBezTo>
                        <a:pt x="11508" y="36613"/>
                        <a:pt x="12948" y="34093"/>
                        <a:pt x="11508" y="31932"/>
                      </a:cubicBezTo>
                      <a:cubicBezTo>
                        <a:pt x="11508" y="31932"/>
                        <a:pt x="10428" y="30132"/>
                        <a:pt x="11364" y="28908"/>
                      </a:cubicBezTo>
                      <a:cubicBezTo>
                        <a:pt x="11508" y="29268"/>
                        <a:pt x="11868" y="29556"/>
                        <a:pt x="12300" y="29556"/>
                      </a:cubicBezTo>
                      <a:cubicBezTo>
                        <a:pt x="12804" y="29556"/>
                        <a:pt x="13236" y="29124"/>
                        <a:pt x="13236" y="28692"/>
                      </a:cubicBezTo>
                      <a:cubicBezTo>
                        <a:pt x="13236" y="28404"/>
                        <a:pt x="13092" y="28188"/>
                        <a:pt x="12876" y="27971"/>
                      </a:cubicBezTo>
                      <a:cubicBezTo>
                        <a:pt x="12948" y="27755"/>
                        <a:pt x="13308" y="27179"/>
                        <a:pt x="13236" y="26315"/>
                      </a:cubicBezTo>
                      <a:cubicBezTo>
                        <a:pt x="13236" y="26315"/>
                        <a:pt x="14892" y="26459"/>
                        <a:pt x="16765" y="23075"/>
                      </a:cubicBezTo>
                      <a:cubicBezTo>
                        <a:pt x="16765" y="23075"/>
                        <a:pt x="17629" y="20842"/>
                        <a:pt x="21302" y="20986"/>
                      </a:cubicBezTo>
                      <a:cubicBezTo>
                        <a:pt x="21302" y="21634"/>
                        <a:pt x="21878" y="22066"/>
                        <a:pt x="22526" y="22066"/>
                      </a:cubicBezTo>
                      <a:cubicBezTo>
                        <a:pt x="23246" y="22066"/>
                        <a:pt x="23822" y="21562"/>
                        <a:pt x="23822" y="20914"/>
                      </a:cubicBezTo>
                      <a:cubicBezTo>
                        <a:pt x="23822" y="20914"/>
                        <a:pt x="23822" y="20842"/>
                        <a:pt x="23822" y="20770"/>
                      </a:cubicBezTo>
                      <a:lnTo>
                        <a:pt x="23822" y="20770"/>
                      </a:lnTo>
                      <a:cubicBezTo>
                        <a:pt x="23822" y="20770"/>
                        <a:pt x="23822" y="20842"/>
                        <a:pt x="23822" y="20914"/>
                      </a:cubicBezTo>
                      <a:cubicBezTo>
                        <a:pt x="23822" y="21562"/>
                        <a:pt x="24398" y="22066"/>
                        <a:pt x="25118" y="22066"/>
                      </a:cubicBezTo>
                      <a:cubicBezTo>
                        <a:pt x="25839" y="22066"/>
                        <a:pt x="26343" y="21562"/>
                        <a:pt x="26415" y="20986"/>
                      </a:cubicBezTo>
                      <a:cubicBezTo>
                        <a:pt x="30087" y="20770"/>
                        <a:pt x="30952" y="23075"/>
                        <a:pt x="30952" y="23075"/>
                      </a:cubicBezTo>
                      <a:cubicBezTo>
                        <a:pt x="32824" y="26459"/>
                        <a:pt x="34552" y="26315"/>
                        <a:pt x="34552" y="26315"/>
                      </a:cubicBezTo>
                      <a:cubicBezTo>
                        <a:pt x="34480" y="27107"/>
                        <a:pt x="34768" y="27755"/>
                        <a:pt x="34840" y="27971"/>
                      </a:cubicBezTo>
                      <a:cubicBezTo>
                        <a:pt x="34624" y="28115"/>
                        <a:pt x="34552" y="28331"/>
                        <a:pt x="34552" y="28692"/>
                      </a:cubicBezTo>
                      <a:cubicBezTo>
                        <a:pt x="34552" y="29124"/>
                        <a:pt x="34984" y="29556"/>
                        <a:pt x="35489" y="29556"/>
                      </a:cubicBezTo>
                      <a:cubicBezTo>
                        <a:pt x="35921" y="29556"/>
                        <a:pt x="36281" y="29268"/>
                        <a:pt x="36425" y="28908"/>
                      </a:cubicBezTo>
                      <a:cubicBezTo>
                        <a:pt x="37361" y="30060"/>
                        <a:pt x="36281" y="31932"/>
                        <a:pt x="36281" y="31932"/>
                      </a:cubicBezTo>
                      <a:cubicBezTo>
                        <a:pt x="34913" y="34021"/>
                        <a:pt x="36209" y="36325"/>
                        <a:pt x="36281" y="36613"/>
                      </a:cubicBezTo>
                      <a:lnTo>
                        <a:pt x="36209" y="36613"/>
                      </a:lnTo>
                      <a:cubicBezTo>
                        <a:pt x="35633" y="36613"/>
                        <a:pt x="35273" y="36973"/>
                        <a:pt x="35273" y="37477"/>
                      </a:cubicBezTo>
                      <a:cubicBezTo>
                        <a:pt x="35273" y="37982"/>
                        <a:pt x="35705" y="38414"/>
                        <a:pt x="36209" y="38414"/>
                      </a:cubicBezTo>
                      <a:cubicBezTo>
                        <a:pt x="36353" y="38414"/>
                        <a:pt x="36497" y="38414"/>
                        <a:pt x="36641" y="38269"/>
                      </a:cubicBezTo>
                      <a:cubicBezTo>
                        <a:pt x="37289" y="39566"/>
                        <a:pt x="35705" y="41366"/>
                        <a:pt x="35705" y="41366"/>
                      </a:cubicBezTo>
                      <a:cubicBezTo>
                        <a:pt x="33544" y="44319"/>
                        <a:pt x="35561" y="45975"/>
                        <a:pt x="35561" y="45975"/>
                      </a:cubicBezTo>
                      <a:cubicBezTo>
                        <a:pt x="35129" y="47199"/>
                        <a:pt x="35345" y="47847"/>
                        <a:pt x="35416" y="47991"/>
                      </a:cubicBezTo>
                      <a:cubicBezTo>
                        <a:pt x="35056" y="48207"/>
                        <a:pt x="34768" y="48496"/>
                        <a:pt x="34768" y="48928"/>
                      </a:cubicBezTo>
                      <a:cubicBezTo>
                        <a:pt x="34768" y="49504"/>
                        <a:pt x="35273" y="50008"/>
                        <a:pt x="35849" y="50008"/>
                      </a:cubicBezTo>
                      <a:cubicBezTo>
                        <a:pt x="36065" y="50008"/>
                        <a:pt x="36209" y="49936"/>
                        <a:pt x="36425" y="49792"/>
                      </a:cubicBezTo>
                      <a:cubicBezTo>
                        <a:pt x="37289" y="51520"/>
                        <a:pt x="36137" y="52600"/>
                        <a:pt x="36137" y="52600"/>
                      </a:cubicBezTo>
                      <a:close/>
                      <a:moveTo>
                        <a:pt x="40602" y="44175"/>
                      </a:moveTo>
                      <a:lnTo>
                        <a:pt x="40385" y="42086"/>
                      </a:lnTo>
                      <a:cubicBezTo>
                        <a:pt x="40385" y="42086"/>
                        <a:pt x="41106" y="40070"/>
                        <a:pt x="42042" y="39926"/>
                      </a:cubicBezTo>
                      <a:cubicBezTo>
                        <a:pt x="42042" y="39926"/>
                        <a:pt x="42978" y="43455"/>
                        <a:pt x="40602" y="44175"/>
                      </a:cubicBezTo>
                      <a:close/>
                      <a:moveTo>
                        <a:pt x="43914" y="30636"/>
                      </a:moveTo>
                      <a:cubicBezTo>
                        <a:pt x="43914" y="30636"/>
                        <a:pt x="43770" y="30204"/>
                        <a:pt x="43122" y="30276"/>
                      </a:cubicBezTo>
                      <a:cubicBezTo>
                        <a:pt x="43122" y="30276"/>
                        <a:pt x="43410" y="29268"/>
                        <a:pt x="42762" y="29124"/>
                      </a:cubicBezTo>
                      <a:cubicBezTo>
                        <a:pt x="42762" y="29124"/>
                        <a:pt x="42978" y="27612"/>
                        <a:pt x="41898" y="27467"/>
                      </a:cubicBezTo>
                      <a:cubicBezTo>
                        <a:pt x="41898" y="27467"/>
                        <a:pt x="41898" y="26675"/>
                        <a:pt x="41538" y="26099"/>
                      </a:cubicBezTo>
                      <a:cubicBezTo>
                        <a:pt x="41538" y="26099"/>
                        <a:pt x="44058" y="26027"/>
                        <a:pt x="44562" y="29268"/>
                      </a:cubicBezTo>
                      <a:cubicBezTo>
                        <a:pt x="44562" y="29268"/>
                        <a:pt x="44922" y="30348"/>
                        <a:pt x="43842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8" name="Freeform: Shape 1107">
                  <a:extLst>
                    <a:ext uri="{FF2B5EF4-FFF2-40B4-BE49-F238E27FC236}">
                      <a16:creationId xmlns:a16="http://schemas.microsoft.com/office/drawing/2014/main" id="{40FCED4C-0669-837F-09B5-B3F387493401}"/>
                    </a:ext>
                  </a:extLst>
                </p:cNvPr>
                <p:cNvSpPr/>
                <p:nvPr/>
              </p:nvSpPr>
              <p:spPr>
                <a:xfrm>
                  <a:off x="2783786" y="3417663"/>
                  <a:ext cx="47572" cy="73191"/>
                </a:xfrm>
                <a:custGeom>
                  <a:avLst/>
                  <a:gdLst>
                    <a:gd name="connsiteX0" fmla="*/ 46759 w 47572"/>
                    <a:gd name="connsiteY0" fmla="*/ 26099 h 73191"/>
                    <a:gd name="connsiteX1" fmla="*/ 45175 w 47572"/>
                    <a:gd name="connsiteY1" fmla="*/ 24587 h 73191"/>
                    <a:gd name="connsiteX2" fmla="*/ 45175 w 47572"/>
                    <a:gd name="connsiteY2" fmla="*/ 24299 h 73191"/>
                    <a:gd name="connsiteX3" fmla="*/ 44815 w 47572"/>
                    <a:gd name="connsiteY3" fmla="*/ 23219 h 73191"/>
                    <a:gd name="connsiteX4" fmla="*/ 44238 w 47572"/>
                    <a:gd name="connsiteY4" fmla="*/ 22570 h 73191"/>
                    <a:gd name="connsiteX5" fmla="*/ 43734 w 47572"/>
                    <a:gd name="connsiteY5" fmla="*/ 21778 h 73191"/>
                    <a:gd name="connsiteX6" fmla="*/ 42222 w 47572"/>
                    <a:gd name="connsiteY6" fmla="*/ 21130 h 73191"/>
                    <a:gd name="connsiteX7" fmla="*/ 41430 w 47572"/>
                    <a:gd name="connsiteY7" fmla="*/ 21418 h 73191"/>
                    <a:gd name="connsiteX8" fmla="*/ 39630 w 47572"/>
                    <a:gd name="connsiteY8" fmla="*/ 22786 h 73191"/>
                    <a:gd name="connsiteX9" fmla="*/ 37685 w 47572"/>
                    <a:gd name="connsiteY9" fmla="*/ 20338 h 73191"/>
                    <a:gd name="connsiteX10" fmla="*/ 37901 w 47572"/>
                    <a:gd name="connsiteY10" fmla="*/ 19834 h 73191"/>
                    <a:gd name="connsiteX11" fmla="*/ 36965 w 47572"/>
                    <a:gd name="connsiteY11" fmla="*/ 18970 h 73191"/>
                    <a:gd name="connsiteX12" fmla="*/ 36101 w 47572"/>
                    <a:gd name="connsiteY12" fmla="*/ 19690 h 73191"/>
                    <a:gd name="connsiteX13" fmla="*/ 34517 w 47572"/>
                    <a:gd name="connsiteY13" fmla="*/ 17601 h 73191"/>
                    <a:gd name="connsiteX14" fmla="*/ 35093 w 47572"/>
                    <a:gd name="connsiteY14" fmla="*/ 17817 h 73191"/>
                    <a:gd name="connsiteX15" fmla="*/ 36029 w 47572"/>
                    <a:gd name="connsiteY15" fmla="*/ 16953 h 73191"/>
                    <a:gd name="connsiteX16" fmla="*/ 35093 w 47572"/>
                    <a:gd name="connsiteY16" fmla="*/ 16089 h 73191"/>
                    <a:gd name="connsiteX17" fmla="*/ 35021 w 47572"/>
                    <a:gd name="connsiteY17" fmla="*/ 15153 h 73191"/>
                    <a:gd name="connsiteX18" fmla="*/ 36605 w 47572"/>
                    <a:gd name="connsiteY18" fmla="*/ 15081 h 73191"/>
                    <a:gd name="connsiteX19" fmla="*/ 35381 w 47572"/>
                    <a:gd name="connsiteY19" fmla="*/ 13857 h 73191"/>
                    <a:gd name="connsiteX20" fmla="*/ 35957 w 47572"/>
                    <a:gd name="connsiteY20" fmla="*/ 13425 h 73191"/>
                    <a:gd name="connsiteX21" fmla="*/ 37757 w 47572"/>
                    <a:gd name="connsiteY21" fmla="*/ 12921 h 73191"/>
                    <a:gd name="connsiteX22" fmla="*/ 37613 w 47572"/>
                    <a:gd name="connsiteY22" fmla="*/ 12056 h 73191"/>
                    <a:gd name="connsiteX23" fmla="*/ 36677 w 47572"/>
                    <a:gd name="connsiteY23" fmla="*/ 11552 h 73191"/>
                    <a:gd name="connsiteX24" fmla="*/ 35453 w 47572"/>
                    <a:gd name="connsiteY24" fmla="*/ 11336 h 73191"/>
                    <a:gd name="connsiteX25" fmla="*/ 37253 w 47572"/>
                    <a:gd name="connsiteY25" fmla="*/ 9104 h 73191"/>
                    <a:gd name="connsiteX26" fmla="*/ 35885 w 47572"/>
                    <a:gd name="connsiteY26" fmla="*/ 8024 h 73191"/>
                    <a:gd name="connsiteX27" fmla="*/ 35237 w 47572"/>
                    <a:gd name="connsiteY27" fmla="*/ 8888 h 73191"/>
                    <a:gd name="connsiteX28" fmla="*/ 34877 w 47572"/>
                    <a:gd name="connsiteY28" fmla="*/ 9824 h 73191"/>
                    <a:gd name="connsiteX29" fmla="*/ 30916 w 47572"/>
                    <a:gd name="connsiteY29" fmla="*/ 9464 h 73191"/>
                    <a:gd name="connsiteX30" fmla="*/ 30628 w 47572"/>
                    <a:gd name="connsiteY30" fmla="*/ 9464 h 73191"/>
                    <a:gd name="connsiteX31" fmla="*/ 30772 w 47572"/>
                    <a:gd name="connsiteY31" fmla="*/ 9464 h 73191"/>
                    <a:gd name="connsiteX32" fmla="*/ 31780 w 47572"/>
                    <a:gd name="connsiteY32" fmla="*/ 8456 h 73191"/>
                    <a:gd name="connsiteX33" fmla="*/ 30772 w 47572"/>
                    <a:gd name="connsiteY33" fmla="*/ 7520 h 73191"/>
                    <a:gd name="connsiteX34" fmla="*/ 29764 w 47572"/>
                    <a:gd name="connsiteY34" fmla="*/ 8456 h 73191"/>
                    <a:gd name="connsiteX35" fmla="*/ 29764 w 47572"/>
                    <a:gd name="connsiteY35" fmla="*/ 8456 h 73191"/>
                    <a:gd name="connsiteX36" fmla="*/ 29476 w 47572"/>
                    <a:gd name="connsiteY36" fmla="*/ 8456 h 73191"/>
                    <a:gd name="connsiteX37" fmla="*/ 29260 w 47572"/>
                    <a:gd name="connsiteY37" fmla="*/ 7520 h 73191"/>
                    <a:gd name="connsiteX38" fmla="*/ 30700 w 47572"/>
                    <a:gd name="connsiteY38" fmla="*/ 5575 h 73191"/>
                    <a:gd name="connsiteX39" fmla="*/ 28467 w 47572"/>
                    <a:gd name="connsiteY39" fmla="*/ 3631 h 73191"/>
                    <a:gd name="connsiteX40" fmla="*/ 28612 w 47572"/>
                    <a:gd name="connsiteY40" fmla="*/ 1470 h 73191"/>
                    <a:gd name="connsiteX41" fmla="*/ 25947 w 47572"/>
                    <a:gd name="connsiteY41" fmla="*/ 1470 h 73191"/>
                    <a:gd name="connsiteX42" fmla="*/ 23786 w 47572"/>
                    <a:gd name="connsiteY42" fmla="*/ 30 h 73191"/>
                    <a:gd name="connsiteX43" fmla="*/ 21626 w 47572"/>
                    <a:gd name="connsiteY43" fmla="*/ 1470 h 73191"/>
                    <a:gd name="connsiteX44" fmla="*/ 18961 w 47572"/>
                    <a:gd name="connsiteY44" fmla="*/ 1470 h 73191"/>
                    <a:gd name="connsiteX45" fmla="*/ 19034 w 47572"/>
                    <a:gd name="connsiteY45" fmla="*/ 3703 h 73191"/>
                    <a:gd name="connsiteX46" fmla="*/ 16801 w 47572"/>
                    <a:gd name="connsiteY46" fmla="*/ 5647 h 73191"/>
                    <a:gd name="connsiteX47" fmla="*/ 18241 w 47572"/>
                    <a:gd name="connsiteY47" fmla="*/ 7592 h 73191"/>
                    <a:gd name="connsiteX48" fmla="*/ 18025 w 47572"/>
                    <a:gd name="connsiteY48" fmla="*/ 8528 h 73191"/>
                    <a:gd name="connsiteX49" fmla="*/ 17737 w 47572"/>
                    <a:gd name="connsiteY49" fmla="*/ 8672 h 73191"/>
                    <a:gd name="connsiteX50" fmla="*/ 17737 w 47572"/>
                    <a:gd name="connsiteY50" fmla="*/ 8672 h 73191"/>
                    <a:gd name="connsiteX51" fmla="*/ 16729 w 47572"/>
                    <a:gd name="connsiteY51" fmla="*/ 7663 h 73191"/>
                    <a:gd name="connsiteX52" fmla="*/ 15721 w 47572"/>
                    <a:gd name="connsiteY52" fmla="*/ 8600 h 73191"/>
                    <a:gd name="connsiteX53" fmla="*/ 16729 w 47572"/>
                    <a:gd name="connsiteY53" fmla="*/ 9608 h 73191"/>
                    <a:gd name="connsiteX54" fmla="*/ 16873 w 47572"/>
                    <a:gd name="connsiteY54" fmla="*/ 9608 h 73191"/>
                    <a:gd name="connsiteX55" fmla="*/ 16585 w 47572"/>
                    <a:gd name="connsiteY55" fmla="*/ 9608 h 73191"/>
                    <a:gd name="connsiteX56" fmla="*/ 12624 w 47572"/>
                    <a:gd name="connsiteY56" fmla="*/ 9968 h 73191"/>
                    <a:gd name="connsiteX57" fmla="*/ 12336 w 47572"/>
                    <a:gd name="connsiteY57" fmla="*/ 9032 h 73191"/>
                    <a:gd name="connsiteX58" fmla="*/ 11616 w 47572"/>
                    <a:gd name="connsiteY58" fmla="*/ 8168 h 73191"/>
                    <a:gd name="connsiteX59" fmla="*/ 10248 w 47572"/>
                    <a:gd name="connsiteY59" fmla="*/ 9248 h 73191"/>
                    <a:gd name="connsiteX60" fmla="*/ 12048 w 47572"/>
                    <a:gd name="connsiteY60" fmla="*/ 11480 h 73191"/>
                    <a:gd name="connsiteX61" fmla="*/ 10824 w 47572"/>
                    <a:gd name="connsiteY61" fmla="*/ 11696 h 73191"/>
                    <a:gd name="connsiteX62" fmla="*/ 9888 w 47572"/>
                    <a:gd name="connsiteY62" fmla="*/ 12200 h 73191"/>
                    <a:gd name="connsiteX63" fmla="*/ 9744 w 47572"/>
                    <a:gd name="connsiteY63" fmla="*/ 13065 h 73191"/>
                    <a:gd name="connsiteX64" fmla="*/ 11544 w 47572"/>
                    <a:gd name="connsiteY64" fmla="*/ 13569 h 73191"/>
                    <a:gd name="connsiteX65" fmla="*/ 12120 w 47572"/>
                    <a:gd name="connsiteY65" fmla="*/ 14001 h 73191"/>
                    <a:gd name="connsiteX66" fmla="*/ 10896 w 47572"/>
                    <a:gd name="connsiteY66" fmla="*/ 15225 h 73191"/>
                    <a:gd name="connsiteX67" fmla="*/ 12480 w 47572"/>
                    <a:gd name="connsiteY67" fmla="*/ 15297 h 73191"/>
                    <a:gd name="connsiteX68" fmla="*/ 12408 w 47572"/>
                    <a:gd name="connsiteY68" fmla="*/ 16233 h 73191"/>
                    <a:gd name="connsiteX69" fmla="*/ 11472 w 47572"/>
                    <a:gd name="connsiteY69" fmla="*/ 17097 h 73191"/>
                    <a:gd name="connsiteX70" fmla="*/ 12408 w 47572"/>
                    <a:gd name="connsiteY70" fmla="*/ 17962 h 73191"/>
                    <a:gd name="connsiteX71" fmla="*/ 12984 w 47572"/>
                    <a:gd name="connsiteY71" fmla="*/ 17746 h 73191"/>
                    <a:gd name="connsiteX72" fmla="*/ 11400 w 47572"/>
                    <a:gd name="connsiteY72" fmla="*/ 19834 h 73191"/>
                    <a:gd name="connsiteX73" fmla="*/ 10536 w 47572"/>
                    <a:gd name="connsiteY73" fmla="*/ 19114 h 73191"/>
                    <a:gd name="connsiteX74" fmla="*/ 9672 w 47572"/>
                    <a:gd name="connsiteY74" fmla="*/ 19978 h 73191"/>
                    <a:gd name="connsiteX75" fmla="*/ 9888 w 47572"/>
                    <a:gd name="connsiteY75" fmla="*/ 20482 h 73191"/>
                    <a:gd name="connsiteX76" fmla="*/ 7943 w 47572"/>
                    <a:gd name="connsiteY76" fmla="*/ 22930 h 73191"/>
                    <a:gd name="connsiteX77" fmla="*/ 6215 w 47572"/>
                    <a:gd name="connsiteY77" fmla="*/ 21562 h 73191"/>
                    <a:gd name="connsiteX78" fmla="*/ 5351 w 47572"/>
                    <a:gd name="connsiteY78" fmla="*/ 21274 h 73191"/>
                    <a:gd name="connsiteX79" fmla="*/ 3910 w 47572"/>
                    <a:gd name="connsiteY79" fmla="*/ 21922 h 73191"/>
                    <a:gd name="connsiteX80" fmla="*/ 3407 w 47572"/>
                    <a:gd name="connsiteY80" fmla="*/ 22714 h 73191"/>
                    <a:gd name="connsiteX81" fmla="*/ 2830 w 47572"/>
                    <a:gd name="connsiteY81" fmla="*/ 23363 h 73191"/>
                    <a:gd name="connsiteX82" fmla="*/ 2470 w 47572"/>
                    <a:gd name="connsiteY82" fmla="*/ 24443 h 73191"/>
                    <a:gd name="connsiteX83" fmla="*/ 2470 w 47572"/>
                    <a:gd name="connsiteY83" fmla="*/ 24731 h 73191"/>
                    <a:gd name="connsiteX84" fmla="*/ 886 w 47572"/>
                    <a:gd name="connsiteY84" fmla="*/ 26243 h 73191"/>
                    <a:gd name="connsiteX85" fmla="*/ 238 w 47572"/>
                    <a:gd name="connsiteY85" fmla="*/ 29196 h 73191"/>
                    <a:gd name="connsiteX86" fmla="*/ 1174 w 47572"/>
                    <a:gd name="connsiteY86" fmla="*/ 30852 h 73191"/>
                    <a:gd name="connsiteX87" fmla="*/ 2542 w 47572"/>
                    <a:gd name="connsiteY87" fmla="*/ 32940 h 73191"/>
                    <a:gd name="connsiteX88" fmla="*/ 3190 w 47572"/>
                    <a:gd name="connsiteY88" fmla="*/ 33949 h 73191"/>
                    <a:gd name="connsiteX89" fmla="*/ 3190 w 47572"/>
                    <a:gd name="connsiteY89" fmla="*/ 35173 h 73191"/>
                    <a:gd name="connsiteX90" fmla="*/ 5279 w 47572"/>
                    <a:gd name="connsiteY90" fmla="*/ 37405 h 73191"/>
                    <a:gd name="connsiteX91" fmla="*/ 5063 w 47572"/>
                    <a:gd name="connsiteY91" fmla="*/ 38486 h 73191"/>
                    <a:gd name="connsiteX92" fmla="*/ 5639 w 47572"/>
                    <a:gd name="connsiteY92" fmla="*/ 46119 h 73191"/>
                    <a:gd name="connsiteX93" fmla="*/ 5855 w 47572"/>
                    <a:gd name="connsiteY93" fmla="*/ 47775 h 73191"/>
                    <a:gd name="connsiteX94" fmla="*/ 6647 w 47572"/>
                    <a:gd name="connsiteY94" fmla="*/ 48496 h 73191"/>
                    <a:gd name="connsiteX95" fmla="*/ 6719 w 47572"/>
                    <a:gd name="connsiteY95" fmla="*/ 52528 h 73191"/>
                    <a:gd name="connsiteX96" fmla="*/ 6143 w 47572"/>
                    <a:gd name="connsiteY96" fmla="*/ 54185 h 73191"/>
                    <a:gd name="connsiteX97" fmla="*/ 6359 w 47572"/>
                    <a:gd name="connsiteY97" fmla="*/ 55841 h 73191"/>
                    <a:gd name="connsiteX98" fmla="*/ 5711 w 47572"/>
                    <a:gd name="connsiteY98" fmla="*/ 56921 h 73191"/>
                    <a:gd name="connsiteX99" fmla="*/ 5855 w 47572"/>
                    <a:gd name="connsiteY99" fmla="*/ 58361 h 73191"/>
                    <a:gd name="connsiteX100" fmla="*/ 6503 w 47572"/>
                    <a:gd name="connsiteY100" fmla="*/ 59370 h 73191"/>
                    <a:gd name="connsiteX101" fmla="*/ 6863 w 47572"/>
                    <a:gd name="connsiteY101" fmla="*/ 60090 h 73191"/>
                    <a:gd name="connsiteX102" fmla="*/ 6647 w 47572"/>
                    <a:gd name="connsiteY102" fmla="*/ 60666 h 73191"/>
                    <a:gd name="connsiteX103" fmla="*/ 7727 w 47572"/>
                    <a:gd name="connsiteY103" fmla="*/ 61674 h 73191"/>
                    <a:gd name="connsiteX104" fmla="*/ 8808 w 47572"/>
                    <a:gd name="connsiteY104" fmla="*/ 60666 h 73191"/>
                    <a:gd name="connsiteX105" fmla="*/ 9456 w 47572"/>
                    <a:gd name="connsiteY105" fmla="*/ 62682 h 73191"/>
                    <a:gd name="connsiteX106" fmla="*/ 8375 w 47572"/>
                    <a:gd name="connsiteY106" fmla="*/ 63690 h 73191"/>
                    <a:gd name="connsiteX107" fmla="*/ 9456 w 47572"/>
                    <a:gd name="connsiteY107" fmla="*/ 64699 h 73191"/>
                    <a:gd name="connsiteX108" fmla="*/ 10104 w 47572"/>
                    <a:gd name="connsiteY108" fmla="*/ 64483 h 73191"/>
                    <a:gd name="connsiteX109" fmla="*/ 15289 w 47572"/>
                    <a:gd name="connsiteY109" fmla="*/ 66643 h 73191"/>
                    <a:gd name="connsiteX110" fmla="*/ 15433 w 47572"/>
                    <a:gd name="connsiteY110" fmla="*/ 67075 h 73191"/>
                    <a:gd name="connsiteX111" fmla="*/ 16873 w 47572"/>
                    <a:gd name="connsiteY111" fmla="*/ 67939 h 73191"/>
                    <a:gd name="connsiteX112" fmla="*/ 18025 w 47572"/>
                    <a:gd name="connsiteY112" fmla="*/ 66787 h 73191"/>
                    <a:gd name="connsiteX113" fmla="*/ 19610 w 47572"/>
                    <a:gd name="connsiteY113" fmla="*/ 68443 h 73191"/>
                    <a:gd name="connsiteX114" fmla="*/ 22058 w 47572"/>
                    <a:gd name="connsiteY114" fmla="*/ 72476 h 73191"/>
                    <a:gd name="connsiteX115" fmla="*/ 22058 w 47572"/>
                    <a:gd name="connsiteY115" fmla="*/ 72764 h 73191"/>
                    <a:gd name="connsiteX116" fmla="*/ 23786 w 47572"/>
                    <a:gd name="connsiteY116" fmla="*/ 73124 h 73191"/>
                    <a:gd name="connsiteX117" fmla="*/ 25587 w 47572"/>
                    <a:gd name="connsiteY117" fmla="*/ 72764 h 73191"/>
                    <a:gd name="connsiteX118" fmla="*/ 25587 w 47572"/>
                    <a:gd name="connsiteY118" fmla="*/ 72476 h 73191"/>
                    <a:gd name="connsiteX119" fmla="*/ 28035 w 47572"/>
                    <a:gd name="connsiteY119" fmla="*/ 68443 h 73191"/>
                    <a:gd name="connsiteX120" fmla="*/ 29620 w 47572"/>
                    <a:gd name="connsiteY120" fmla="*/ 66787 h 73191"/>
                    <a:gd name="connsiteX121" fmla="*/ 30700 w 47572"/>
                    <a:gd name="connsiteY121" fmla="*/ 67939 h 73191"/>
                    <a:gd name="connsiteX122" fmla="*/ 32212 w 47572"/>
                    <a:gd name="connsiteY122" fmla="*/ 67075 h 73191"/>
                    <a:gd name="connsiteX123" fmla="*/ 32356 w 47572"/>
                    <a:gd name="connsiteY123" fmla="*/ 66643 h 73191"/>
                    <a:gd name="connsiteX124" fmla="*/ 37541 w 47572"/>
                    <a:gd name="connsiteY124" fmla="*/ 64483 h 73191"/>
                    <a:gd name="connsiteX125" fmla="*/ 38189 w 47572"/>
                    <a:gd name="connsiteY125" fmla="*/ 64699 h 73191"/>
                    <a:gd name="connsiteX126" fmla="*/ 39269 w 47572"/>
                    <a:gd name="connsiteY126" fmla="*/ 63690 h 73191"/>
                    <a:gd name="connsiteX127" fmla="*/ 38189 w 47572"/>
                    <a:gd name="connsiteY127" fmla="*/ 62682 h 73191"/>
                    <a:gd name="connsiteX128" fmla="*/ 38765 w 47572"/>
                    <a:gd name="connsiteY128" fmla="*/ 60666 h 73191"/>
                    <a:gd name="connsiteX129" fmla="*/ 39846 w 47572"/>
                    <a:gd name="connsiteY129" fmla="*/ 61674 h 73191"/>
                    <a:gd name="connsiteX130" fmla="*/ 40926 w 47572"/>
                    <a:gd name="connsiteY130" fmla="*/ 60666 h 73191"/>
                    <a:gd name="connsiteX131" fmla="*/ 40710 w 47572"/>
                    <a:gd name="connsiteY131" fmla="*/ 60090 h 73191"/>
                    <a:gd name="connsiteX132" fmla="*/ 41142 w 47572"/>
                    <a:gd name="connsiteY132" fmla="*/ 59370 h 73191"/>
                    <a:gd name="connsiteX133" fmla="*/ 41718 w 47572"/>
                    <a:gd name="connsiteY133" fmla="*/ 58361 h 73191"/>
                    <a:gd name="connsiteX134" fmla="*/ 41862 w 47572"/>
                    <a:gd name="connsiteY134" fmla="*/ 56921 h 73191"/>
                    <a:gd name="connsiteX135" fmla="*/ 41214 w 47572"/>
                    <a:gd name="connsiteY135" fmla="*/ 55841 h 73191"/>
                    <a:gd name="connsiteX136" fmla="*/ 41430 w 47572"/>
                    <a:gd name="connsiteY136" fmla="*/ 54185 h 73191"/>
                    <a:gd name="connsiteX137" fmla="*/ 40854 w 47572"/>
                    <a:gd name="connsiteY137" fmla="*/ 52528 h 73191"/>
                    <a:gd name="connsiteX138" fmla="*/ 40926 w 47572"/>
                    <a:gd name="connsiteY138" fmla="*/ 48496 h 73191"/>
                    <a:gd name="connsiteX139" fmla="*/ 41646 w 47572"/>
                    <a:gd name="connsiteY139" fmla="*/ 47775 h 73191"/>
                    <a:gd name="connsiteX140" fmla="*/ 41862 w 47572"/>
                    <a:gd name="connsiteY140" fmla="*/ 46119 h 73191"/>
                    <a:gd name="connsiteX141" fmla="*/ 42510 w 47572"/>
                    <a:gd name="connsiteY141" fmla="*/ 38486 h 73191"/>
                    <a:gd name="connsiteX142" fmla="*/ 42294 w 47572"/>
                    <a:gd name="connsiteY142" fmla="*/ 37405 h 73191"/>
                    <a:gd name="connsiteX143" fmla="*/ 44382 w 47572"/>
                    <a:gd name="connsiteY143" fmla="*/ 35173 h 73191"/>
                    <a:gd name="connsiteX144" fmla="*/ 44382 w 47572"/>
                    <a:gd name="connsiteY144" fmla="*/ 33949 h 73191"/>
                    <a:gd name="connsiteX145" fmla="*/ 45031 w 47572"/>
                    <a:gd name="connsiteY145" fmla="*/ 32940 h 73191"/>
                    <a:gd name="connsiteX146" fmla="*/ 46399 w 47572"/>
                    <a:gd name="connsiteY146" fmla="*/ 30852 h 73191"/>
                    <a:gd name="connsiteX147" fmla="*/ 47335 w 47572"/>
                    <a:gd name="connsiteY147" fmla="*/ 29196 h 73191"/>
                    <a:gd name="connsiteX148" fmla="*/ 46687 w 47572"/>
                    <a:gd name="connsiteY148" fmla="*/ 26243 h 73191"/>
                    <a:gd name="connsiteX149" fmla="*/ 4991 w 47572"/>
                    <a:gd name="connsiteY149" fmla="*/ 29052 h 73191"/>
                    <a:gd name="connsiteX150" fmla="*/ 4631 w 47572"/>
                    <a:gd name="connsiteY150" fmla="*/ 30204 h 73191"/>
                    <a:gd name="connsiteX151" fmla="*/ 3839 w 47572"/>
                    <a:gd name="connsiteY151" fmla="*/ 30564 h 73191"/>
                    <a:gd name="connsiteX152" fmla="*/ 3118 w 47572"/>
                    <a:gd name="connsiteY152" fmla="*/ 29196 h 73191"/>
                    <a:gd name="connsiteX153" fmla="*/ 6143 w 47572"/>
                    <a:gd name="connsiteY153" fmla="*/ 26027 h 73191"/>
                    <a:gd name="connsiteX154" fmla="*/ 5855 w 47572"/>
                    <a:gd name="connsiteY154" fmla="*/ 27395 h 73191"/>
                    <a:gd name="connsiteX155" fmla="*/ 4991 w 47572"/>
                    <a:gd name="connsiteY155" fmla="*/ 29052 h 73191"/>
                    <a:gd name="connsiteX156" fmla="*/ 7223 w 47572"/>
                    <a:gd name="connsiteY156" fmla="*/ 44175 h 73191"/>
                    <a:gd name="connsiteX157" fmla="*/ 5783 w 47572"/>
                    <a:gd name="connsiteY157" fmla="*/ 39926 h 73191"/>
                    <a:gd name="connsiteX158" fmla="*/ 7439 w 47572"/>
                    <a:gd name="connsiteY158" fmla="*/ 42086 h 73191"/>
                    <a:gd name="connsiteX159" fmla="*/ 7295 w 47572"/>
                    <a:gd name="connsiteY159" fmla="*/ 44175 h 73191"/>
                    <a:gd name="connsiteX160" fmla="*/ 27027 w 47572"/>
                    <a:gd name="connsiteY160" fmla="*/ 13497 h 73191"/>
                    <a:gd name="connsiteX161" fmla="*/ 27531 w 47572"/>
                    <a:gd name="connsiteY161" fmla="*/ 13425 h 73191"/>
                    <a:gd name="connsiteX162" fmla="*/ 27531 w 47572"/>
                    <a:gd name="connsiteY162" fmla="*/ 13641 h 73191"/>
                    <a:gd name="connsiteX163" fmla="*/ 28395 w 47572"/>
                    <a:gd name="connsiteY163" fmla="*/ 14433 h 73191"/>
                    <a:gd name="connsiteX164" fmla="*/ 29260 w 47572"/>
                    <a:gd name="connsiteY164" fmla="*/ 13641 h 73191"/>
                    <a:gd name="connsiteX165" fmla="*/ 29260 w 47572"/>
                    <a:gd name="connsiteY165" fmla="*/ 13425 h 73191"/>
                    <a:gd name="connsiteX166" fmla="*/ 30268 w 47572"/>
                    <a:gd name="connsiteY166" fmla="*/ 16449 h 73191"/>
                    <a:gd name="connsiteX167" fmla="*/ 28251 w 47572"/>
                    <a:gd name="connsiteY167" fmla="*/ 17962 h 73191"/>
                    <a:gd name="connsiteX168" fmla="*/ 27027 w 47572"/>
                    <a:gd name="connsiteY168" fmla="*/ 16953 h 73191"/>
                    <a:gd name="connsiteX169" fmla="*/ 26595 w 47572"/>
                    <a:gd name="connsiteY169" fmla="*/ 15009 h 73191"/>
                    <a:gd name="connsiteX170" fmla="*/ 27171 w 47572"/>
                    <a:gd name="connsiteY170" fmla="*/ 13497 h 73191"/>
                    <a:gd name="connsiteX171" fmla="*/ 18674 w 47572"/>
                    <a:gd name="connsiteY171" fmla="*/ 13425 h 73191"/>
                    <a:gd name="connsiteX172" fmla="*/ 18674 w 47572"/>
                    <a:gd name="connsiteY172" fmla="*/ 13641 h 73191"/>
                    <a:gd name="connsiteX173" fmla="*/ 19538 w 47572"/>
                    <a:gd name="connsiteY173" fmla="*/ 14433 h 73191"/>
                    <a:gd name="connsiteX174" fmla="*/ 20402 w 47572"/>
                    <a:gd name="connsiteY174" fmla="*/ 13641 h 73191"/>
                    <a:gd name="connsiteX175" fmla="*/ 20402 w 47572"/>
                    <a:gd name="connsiteY175" fmla="*/ 13425 h 73191"/>
                    <a:gd name="connsiteX176" fmla="*/ 20906 w 47572"/>
                    <a:gd name="connsiteY176" fmla="*/ 13497 h 73191"/>
                    <a:gd name="connsiteX177" fmla="*/ 21410 w 47572"/>
                    <a:gd name="connsiteY177" fmla="*/ 15009 h 73191"/>
                    <a:gd name="connsiteX178" fmla="*/ 21050 w 47572"/>
                    <a:gd name="connsiteY178" fmla="*/ 16953 h 73191"/>
                    <a:gd name="connsiteX179" fmla="*/ 19754 w 47572"/>
                    <a:gd name="connsiteY179" fmla="*/ 17962 h 73191"/>
                    <a:gd name="connsiteX180" fmla="*/ 17737 w 47572"/>
                    <a:gd name="connsiteY180" fmla="*/ 16449 h 73191"/>
                    <a:gd name="connsiteX181" fmla="*/ 18674 w 47572"/>
                    <a:gd name="connsiteY181" fmla="*/ 13425 h 73191"/>
                    <a:gd name="connsiteX182" fmla="*/ 12192 w 47572"/>
                    <a:gd name="connsiteY182" fmla="*/ 64267 h 73191"/>
                    <a:gd name="connsiteX183" fmla="*/ 12048 w 47572"/>
                    <a:gd name="connsiteY183" fmla="*/ 63042 h 73191"/>
                    <a:gd name="connsiteX184" fmla="*/ 14425 w 47572"/>
                    <a:gd name="connsiteY184" fmla="*/ 62826 h 73191"/>
                    <a:gd name="connsiteX185" fmla="*/ 16225 w 47572"/>
                    <a:gd name="connsiteY185" fmla="*/ 63258 h 73191"/>
                    <a:gd name="connsiteX186" fmla="*/ 12264 w 47572"/>
                    <a:gd name="connsiteY186" fmla="*/ 64267 h 73191"/>
                    <a:gd name="connsiteX187" fmla="*/ 21266 w 47572"/>
                    <a:gd name="connsiteY187" fmla="*/ 67147 h 73191"/>
                    <a:gd name="connsiteX188" fmla="*/ 17665 w 47572"/>
                    <a:gd name="connsiteY188" fmla="*/ 64771 h 73191"/>
                    <a:gd name="connsiteX189" fmla="*/ 18890 w 47572"/>
                    <a:gd name="connsiteY189" fmla="*/ 63114 h 73191"/>
                    <a:gd name="connsiteX190" fmla="*/ 21266 w 47572"/>
                    <a:gd name="connsiteY190" fmla="*/ 67147 h 73191"/>
                    <a:gd name="connsiteX191" fmla="*/ 26595 w 47572"/>
                    <a:gd name="connsiteY191" fmla="*/ 67147 h 73191"/>
                    <a:gd name="connsiteX192" fmla="*/ 28971 w 47572"/>
                    <a:gd name="connsiteY192" fmla="*/ 63114 h 73191"/>
                    <a:gd name="connsiteX193" fmla="*/ 30196 w 47572"/>
                    <a:gd name="connsiteY193" fmla="*/ 64771 h 73191"/>
                    <a:gd name="connsiteX194" fmla="*/ 26595 w 47572"/>
                    <a:gd name="connsiteY194" fmla="*/ 67147 h 73191"/>
                    <a:gd name="connsiteX195" fmla="*/ 35669 w 47572"/>
                    <a:gd name="connsiteY195" fmla="*/ 64267 h 73191"/>
                    <a:gd name="connsiteX196" fmla="*/ 31708 w 47572"/>
                    <a:gd name="connsiteY196" fmla="*/ 63258 h 73191"/>
                    <a:gd name="connsiteX197" fmla="*/ 33508 w 47572"/>
                    <a:gd name="connsiteY197" fmla="*/ 62826 h 73191"/>
                    <a:gd name="connsiteX198" fmla="*/ 35813 w 47572"/>
                    <a:gd name="connsiteY198" fmla="*/ 63042 h 73191"/>
                    <a:gd name="connsiteX199" fmla="*/ 35669 w 47572"/>
                    <a:gd name="connsiteY199" fmla="*/ 64267 h 73191"/>
                    <a:gd name="connsiteX200" fmla="*/ 36245 w 47572"/>
                    <a:gd name="connsiteY200" fmla="*/ 52600 h 73191"/>
                    <a:gd name="connsiteX201" fmla="*/ 34157 w 47572"/>
                    <a:gd name="connsiteY201" fmla="*/ 56561 h 73191"/>
                    <a:gd name="connsiteX202" fmla="*/ 32932 w 47572"/>
                    <a:gd name="connsiteY202" fmla="*/ 57425 h 73191"/>
                    <a:gd name="connsiteX203" fmla="*/ 31636 w 47572"/>
                    <a:gd name="connsiteY203" fmla="*/ 57929 h 73191"/>
                    <a:gd name="connsiteX204" fmla="*/ 28612 w 47572"/>
                    <a:gd name="connsiteY204" fmla="*/ 58218 h 73191"/>
                    <a:gd name="connsiteX205" fmla="*/ 24867 w 47572"/>
                    <a:gd name="connsiteY205" fmla="*/ 57857 h 73191"/>
                    <a:gd name="connsiteX206" fmla="*/ 23859 w 47572"/>
                    <a:gd name="connsiteY206" fmla="*/ 57857 h 73191"/>
                    <a:gd name="connsiteX207" fmla="*/ 22922 w 47572"/>
                    <a:gd name="connsiteY207" fmla="*/ 57857 h 73191"/>
                    <a:gd name="connsiteX208" fmla="*/ 19177 w 47572"/>
                    <a:gd name="connsiteY208" fmla="*/ 58218 h 73191"/>
                    <a:gd name="connsiteX209" fmla="*/ 16153 w 47572"/>
                    <a:gd name="connsiteY209" fmla="*/ 57929 h 73191"/>
                    <a:gd name="connsiteX210" fmla="*/ 14929 w 47572"/>
                    <a:gd name="connsiteY210" fmla="*/ 57425 h 73191"/>
                    <a:gd name="connsiteX211" fmla="*/ 13705 w 47572"/>
                    <a:gd name="connsiteY211" fmla="*/ 56561 h 73191"/>
                    <a:gd name="connsiteX212" fmla="*/ 11688 w 47572"/>
                    <a:gd name="connsiteY212" fmla="*/ 52600 h 73191"/>
                    <a:gd name="connsiteX213" fmla="*/ 11400 w 47572"/>
                    <a:gd name="connsiteY213" fmla="*/ 49792 h 73191"/>
                    <a:gd name="connsiteX214" fmla="*/ 11976 w 47572"/>
                    <a:gd name="connsiteY214" fmla="*/ 50008 h 73191"/>
                    <a:gd name="connsiteX215" fmla="*/ 13056 w 47572"/>
                    <a:gd name="connsiteY215" fmla="*/ 48928 h 73191"/>
                    <a:gd name="connsiteX216" fmla="*/ 12408 w 47572"/>
                    <a:gd name="connsiteY216" fmla="*/ 47991 h 73191"/>
                    <a:gd name="connsiteX217" fmla="*/ 12264 w 47572"/>
                    <a:gd name="connsiteY217" fmla="*/ 45975 h 73191"/>
                    <a:gd name="connsiteX218" fmla="*/ 12120 w 47572"/>
                    <a:gd name="connsiteY218" fmla="*/ 41366 h 73191"/>
                    <a:gd name="connsiteX219" fmla="*/ 11256 w 47572"/>
                    <a:gd name="connsiteY219" fmla="*/ 38269 h 73191"/>
                    <a:gd name="connsiteX220" fmla="*/ 11688 w 47572"/>
                    <a:gd name="connsiteY220" fmla="*/ 38414 h 73191"/>
                    <a:gd name="connsiteX221" fmla="*/ 12696 w 47572"/>
                    <a:gd name="connsiteY221" fmla="*/ 37477 h 73191"/>
                    <a:gd name="connsiteX222" fmla="*/ 11688 w 47572"/>
                    <a:gd name="connsiteY222" fmla="*/ 36613 h 73191"/>
                    <a:gd name="connsiteX223" fmla="*/ 11544 w 47572"/>
                    <a:gd name="connsiteY223" fmla="*/ 36613 h 73191"/>
                    <a:gd name="connsiteX224" fmla="*/ 11616 w 47572"/>
                    <a:gd name="connsiteY224" fmla="*/ 31932 h 73191"/>
                    <a:gd name="connsiteX225" fmla="*/ 11472 w 47572"/>
                    <a:gd name="connsiteY225" fmla="*/ 28908 h 73191"/>
                    <a:gd name="connsiteX226" fmla="*/ 12408 w 47572"/>
                    <a:gd name="connsiteY226" fmla="*/ 29556 h 73191"/>
                    <a:gd name="connsiteX227" fmla="*/ 13344 w 47572"/>
                    <a:gd name="connsiteY227" fmla="*/ 28692 h 73191"/>
                    <a:gd name="connsiteX228" fmla="*/ 12984 w 47572"/>
                    <a:gd name="connsiteY228" fmla="*/ 27971 h 73191"/>
                    <a:gd name="connsiteX229" fmla="*/ 13344 w 47572"/>
                    <a:gd name="connsiteY229" fmla="*/ 26315 h 73191"/>
                    <a:gd name="connsiteX230" fmla="*/ 16873 w 47572"/>
                    <a:gd name="connsiteY230" fmla="*/ 23075 h 73191"/>
                    <a:gd name="connsiteX231" fmla="*/ 21410 w 47572"/>
                    <a:gd name="connsiteY231" fmla="*/ 20986 h 73191"/>
                    <a:gd name="connsiteX232" fmla="*/ 22634 w 47572"/>
                    <a:gd name="connsiteY232" fmla="*/ 22066 h 73191"/>
                    <a:gd name="connsiteX233" fmla="*/ 23930 w 47572"/>
                    <a:gd name="connsiteY233" fmla="*/ 20914 h 73191"/>
                    <a:gd name="connsiteX234" fmla="*/ 23930 w 47572"/>
                    <a:gd name="connsiteY234" fmla="*/ 20770 h 73191"/>
                    <a:gd name="connsiteX235" fmla="*/ 23930 w 47572"/>
                    <a:gd name="connsiteY235" fmla="*/ 20770 h 73191"/>
                    <a:gd name="connsiteX236" fmla="*/ 23930 w 47572"/>
                    <a:gd name="connsiteY236" fmla="*/ 20914 h 73191"/>
                    <a:gd name="connsiteX237" fmla="*/ 25227 w 47572"/>
                    <a:gd name="connsiteY237" fmla="*/ 22066 h 73191"/>
                    <a:gd name="connsiteX238" fmla="*/ 26523 w 47572"/>
                    <a:gd name="connsiteY238" fmla="*/ 20986 h 73191"/>
                    <a:gd name="connsiteX239" fmla="*/ 31060 w 47572"/>
                    <a:gd name="connsiteY239" fmla="*/ 23075 h 73191"/>
                    <a:gd name="connsiteX240" fmla="*/ 34589 w 47572"/>
                    <a:gd name="connsiteY240" fmla="*/ 26315 h 73191"/>
                    <a:gd name="connsiteX241" fmla="*/ 34877 w 47572"/>
                    <a:gd name="connsiteY241" fmla="*/ 27971 h 73191"/>
                    <a:gd name="connsiteX242" fmla="*/ 34589 w 47572"/>
                    <a:gd name="connsiteY242" fmla="*/ 28692 h 73191"/>
                    <a:gd name="connsiteX243" fmla="*/ 35525 w 47572"/>
                    <a:gd name="connsiteY243" fmla="*/ 29556 h 73191"/>
                    <a:gd name="connsiteX244" fmla="*/ 36461 w 47572"/>
                    <a:gd name="connsiteY244" fmla="*/ 28908 h 73191"/>
                    <a:gd name="connsiteX245" fmla="*/ 36317 w 47572"/>
                    <a:gd name="connsiteY245" fmla="*/ 31932 h 73191"/>
                    <a:gd name="connsiteX246" fmla="*/ 36389 w 47572"/>
                    <a:gd name="connsiteY246" fmla="*/ 36613 h 73191"/>
                    <a:gd name="connsiteX247" fmla="*/ 36245 w 47572"/>
                    <a:gd name="connsiteY247" fmla="*/ 36613 h 73191"/>
                    <a:gd name="connsiteX248" fmla="*/ 35309 w 47572"/>
                    <a:gd name="connsiteY248" fmla="*/ 37477 h 73191"/>
                    <a:gd name="connsiteX249" fmla="*/ 36245 w 47572"/>
                    <a:gd name="connsiteY249" fmla="*/ 38414 h 73191"/>
                    <a:gd name="connsiteX250" fmla="*/ 36677 w 47572"/>
                    <a:gd name="connsiteY250" fmla="*/ 38269 h 73191"/>
                    <a:gd name="connsiteX251" fmla="*/ 35813 w 47572"/>
                    <a:gd name="connsiteY251" fmla="*/ 41366 h 73191"/>
                    <a:gd name="connsiteX252" fmla="*/ 35669 w 47572"/>
                    <a:gd name="connsiteY252" fmla="*/ 45975 h 73191"/>
                    <a:gd name="connsiteX253" fmla="*/ 35525 w 47572"/>
                    <a:gd name="connsiteY253" fmla="*/ 47991 h 73191"/>
                    <a:gd name="connsiteX254" fmla="*/ 34877 w 47572"/>
                    <a:gd name="connsiteY254" fmla="*/ 48928 h 73191"/>
                    <a:gd name="connsiteX255" fmla="*/ 35957 w 47572"/>
                    <a:gd name="connsiteY255" fmla="*/ 50008 h 73191"/>
                    <a:gd name="connsiteX256" fmla="*/ 36533 w 47572"/>
                    <a:gd name="connsiteY256" fmla="*/ 49792 h 73191"/>
                    <a:gd name="connsiteX257" fmla="*/ 36245 w 47572"/>
                    <a:gd name="connsiteY257" fmla="*/ 52600 h 73191"/>
                    <a:gd name="connsiteX258" fmla="*/ 40638 w 47572"/>
                    <a:gd name="connsiteY258" fmla="*/ 44175 h 73191"/>
                    <a:gd name="connsiteX259" fmla="*/ 40494 w 47572"/>
                    <a:gd name="connsiteY259" fmla="*/ 42086 h 73191"/>
                    <a:gd name="connsiteX260" fmla="*/ 42150 w 47572"/>
                    <a:gd name="connsiteY260" fmla="*/ 39926 h 73191"/>
                    <a:gd name="connsiteX261" fmla="*/ 40710 w 47572"/>
                    <a:gd name="connsiteY261" fmla="*/ 44175 h 73191"/>
                    <a:gd name="connsiteX262" fmla="*/ 44022 w 47572"/>
                    <a:gd name="connsiteY262" fmla="*/ 30636 h 73191"/>
                    <a:gd name="connsiteX263" fmla="*/ 43230 w 47572"/>
                    <a:gd name="connsiteY263" fmla="*/ 30276 h 73191"/>
                    <a:gd name="connsiteX264" fmla="*/ 42870 w 47572"/>
                    <a:gd name="connsiteY264" fmla="*/ 29124 h 73191"/>
                    <a:gd name="connsiteX265" fmla="*/ 42006 w 47572"/>
                    <a:gd name="connsiteY265" fmla="*/ 27467 h 73191"/>
                    <a:gd name="connsiteX266" fmla="*/ 41718 w 47572"/>
                    <a:gd name="connsiteY266" fmla="*/ 26099 h 73191"/>
                    <a:gd name="connsiteX267" fmla="*/ 44743 w 47572"/>
                    <a:gd name="connsiteY267" fmla="*/ 29268 h 73191"/>
                    <a:gd name="connsiteX268" fmla="*/ 44022 w 47572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572" h="73191">
                      <a:moveTo>
                        <a:pt x="46759" y="26099"/>
                      </a:moveTo>
                      <a:cubicBezTo>
                        <a:pt x="46831" y="25451"/>
                        <a:pt x="45175" y="24587"/>
                        <a:pt x="45175" y="24587"/>
                      </a:cubicBezTo>
                      <a:lnTo>
                        <a:pt x="45175" y="24299"/>
                      </a:lnTo>
                      <a:cubicBezTo>
                        <a:pt x="45895" y="23219"/>
                        <a:pt x="44815" y="23219"/>
                        <a:pt x="44815" y="23219"/>
                      </a:cubicBezTo>
                      <a:cubicBezTo>
                        <a:pt x="45031" y="22714"/>
                        <a:pt x="44238" y="22570"/>
                        <a:pt x="44238" y="22570"/>
                      </a:cubicBezTo>
                      <a:cubicBezTo>
                        <a:pt x="44455" y="21562"/>
                        <a:pt x="43734" y="21778"/>
                        <a:pt x="43734" y="21778"/>
                      </a:cubicBezTo>
                      <a:cubicBezTo>
                        <a:pt x="43446" y="19330"/>
                        <a:pt x="42222" y="21130"/>
                        <a:pt x="42222" y="21130"/>
                      </a:cubicBezTo>
                      <a:cubicBezTo>
                        <a:pt x="42150" y="20194"/>
                        <a:pt x="41430" y="21418"/>
                        <a:pt x="41430" y="21418"/>
                      </a:cubicBezTo>
                      <a:cubicBezTo>
                        <a:pt x="40782" y="22498"/>
                        <a:pt x="39630" y="22786"/>
                        <a:pt x="39630" y="22786"/>
                      </a:cubicBezTo>
                      <a:cubicBezTo>
                        <a:pt x="39269" y="20410"/>
                        <a:pt x="37973" y="20338"/>
                        <a:pt x="37685" y="20338"/>
                      </a:cubicBezTo>
                      <a:cubicBezTo>
                        <a:pt x="37829" y="20194"/>
                        <a:pt x="37901" y="19978"/>
                        <a:pt x="37901" y="19834"/>
                      </a:cubicBezTo>
                      <a:cubicBezTo>
                        <a:pt x="37901" y="19330"/>
                        <a:pt x="37541" y="18970"/>
                        <a:pt x="36965" y="18970"/>
                      </a:cubicBezTo>
                      <a:cubicBezTo>
                        <a:pt x="36533" y="18970"/>
                        <a:pt x="36173" y="19330"/>
                        <a:pt x="36101" y="19690"/>
                      </a:cubicBezTo>
                      <a:cubicBezTo>
                        <a:pt x="34445" y="19330"/>
                        <a:pt x="34445" y="18034"/>
                        <a:pt x="34517" y="17601"/>
                      </a:cubicBezTo>
                      <a:cubicBezTo>
                        <a:pt x="34661" y="17674"/>
                        <a:pt x="34877" y="17817"/>
                        <a:pt x="35093" y="17817"/>
                      </a:cubicBezTo>
                      <a:cubicBezTo>
                        <a:pt x="35597" y="17817"/>
                        <a:pt x="36029" y="17457"/>
                        <a:pt x="36029" y="16953"/>
                      </a:cubicBezTo>
                      <a:cubicBezTo>
                        <a:pt x="36029" y="16449"/>
                        <a:pt x="35597" y="16089"/>
                        <a:pt x="35093" y="16089"/>
                      </a:cubicBezTo>
                      <a:cubicBezTo>
                        <a:pt x="35093" y="15657"/>
                        <a:pt x="35093" y="15369"/>
                        <a:pt x="35021" y="15153"/>
                      </a:cubicBezTo>
                      <a:cubicBezTo>
                        <a:pt x="37685" y="16089"/>
                        <a:pt x="36605" y="15081"/>
                        <a:pt x="36605" y="15081"/>
                      </a:cubicBezTo>
                      <a:cubicBezTo>
                        <a:pt x="35957" y="14793"/>
                        <a:pt x="35381" y="13857"/>
                        <a:pt x="35381" y="13857"/>
                      </a:cubicBezTo>
                      <a:cubicBezTo>
                        <a:pt x="36029" y="13713"/>
                        <a:pt x="36101" y="13569"/>
                        <a:pt x="35957" y="13425"/>
                      </a:cubicBezTo>
                      <a:cubicBezTo>
                        <a:pt x="37253" y="13281"/>
                        <a:pt x="37757" y="12921"/>
                        <a:pt x="37757" y="12921"/>
                      </a:cubicBezTo>
                      <a:cubicBezTo>
                        <a:pt x="38981" y="12272"/>
                        <a:pt x="37613" y="12056"/>
                        <a:pt x="37613" y="12056"/>
                      </a:cubicBezTo>
                      <a:cubicBezTo>
                        <a:pt x="37109" y="11912"/>
                        <a:pt x="36677" y="11552"/>
                        <a:pt x="36677" y="11552"/>
                      </a:cubicBezTo>
                      <a:cubicBezTo>
                        <a:pt x="36821" y="11192"/>
                        <a:pt x="35453" y="11336"/>
                        <a:pt x="35453" y="11336"/>
                      </a:cubicBezTo>
                      <a:cubicBezTo>
                        <a:pt x="37397" y="10616"/>
                        <a:pt x="37253" y="9104"/>
                        <a:pt x="37253" y="9104"/>
                      </a:cubicBezTo>
                      <a:cubicBezTo>
                        <a:pt x="36893" y="7879"/>
                        <a:pt x="35885" y="8024"/>
                        <a:pt x="35885" y="8024"/>
                      </a:cubicBezTo>
                      <a:cubicBezTo>
                        <a:pt x="34517" y="7808"/>
                        <a:pt x="35237" y="8888"/>
                        <a:pt x="35237" y="8888"/>
                      </a:cubicBezTo>
                      <a:cubicBezTo>
                        <a:pt x="35381" y="9464"/>
                        <a:pt x="34877" y="9824"/>
                        <a:pt x="34877" y="9824"/>
                      </a:cubicBezTo>
                      <a:cubicBezTo>
                        <a:pt x="32860" y="11552"/>
                        <a:pt x="30916" y="9464"/>
                        <a:pt x="30916" y="9464"/>
                      </a:cubicBezTo>
                      <a:cubicBezTo>
                        <a:pt x="30916" y="9464"/>
                        <a:pt x="30700" y="9464"/>
                        <a:pt x="30628" y="9464"/>
                      </a:cubicBezTo>
                      <a:cubicBezTo>
                        <a:pt x="30628" y="9464"/>
                        <a:pt x="30700" y="9464"/>
                        <a:pt x="30772" y="9464"/>
                      </a:cubicBezTo>
                      <a:cubicBezTo>
                        <a:pt x="31348" y="9464"/>
                        <a:pt x="31780" y="9032"/>
                        <a:pt x="31780" y="8456"/>
                      </a:cubicBezTo>
                      <a:cubicBezTo>
                        <a:pt x="31780" y="7952"/>
                        <a:pt x="31348" y="7520"/>
                        <a:pt x="30772" y="7520"/>
                      </a:cubicBezTo>
                      <a:cubicBezTo>
                        <a:pt x="30196" y="7520"/>
                        <a:pt x="29764" y="7952"/>
                        <a:pt x="29764" y="8456"/>
                      </a:cubicBezTo>
                      <a:lnTo>
                        <a:pt x="29764" y="8456"/>
                      </a:lnTo>
                      <a:cubicBezTo>
                        <a:pt x="29764" y="8456"/>
                        <a:pt x="29476" y="8456"/>
                        <a:pt x="29476" y="8456"/>
                      </a:cubicBezTo>
                      <a:lnTo>
                        <a:pt x="29260" y="7520"/>
                      </a:lnTo>
                      <a:cubicBezTo>
                        <a:pt x="29908" y="7087"/>
                        <a:pt x="30700" y="5575"/>
                        <a:pt x="30700" y="5575"/>
                      </a:cubicBezTo>
                      <a:lnTo>
                        <a:pt x="28467" y="3631"/>
                      </a:lnTo>
                      <a:cubicBezTo>
                        <a:pt x="29044" y="2478"/>
                        <a:pt x="28612" y="1470"/>
                        <a:pt x="28612" y="1470"/>
                      </a:cubicBezTo>
                      <a:lnTo>
                        <a:pt x="25947" y="1470"/>
                      </a:lnTo>
                      <a:cubicBezTo>
                        <a:pt x="25443" y="-114"/>
                        <a:pt x="24146" y="-42"/>
                        <a:pt x="23786" y="30"/>
                      </a:cubicBezTo>
                      <a:cubicBezTo>
                        <a:pt x="23426" y="30"/>
                        <a:pt x="22202" y="-42"/>
                        <a:pt x="21626" y="1470"/>
                      </a:cubicBezTo>
                      <a:lnTo>
                        <a:pt x="18961" y="1470"/>
                      </a:lnTo>
                      <a:cubicBezTo>
                        <a:pt x="18961" y="1470"/>
                        <a:pt x="18457" y="2551"/>
                        <a:pt x="19034" y="3703"/>
                      </a:cubicBezTo>
                      <a:lnTo>
                        <a:pt x="16801" y="5647"/>
                      </a:lnTo>
                      <a:cubicBezTo>
                        <a:pt x="16801" y="5647"/>
                        <a:pt x="17593" y="7160"/>
                        <a:pt x="18241" y="7592"/>
                      </a:cubicBezTo>
                      <a:lnTo>
                        <a:pt x="18025" y="8528"/>
                      </a:lnTo>
                      <a:lnTo>
                        <a:pt x="17737" y="8672"/>
                      </a:lnTo>
                      <a:lnTo>
                        <a:pt x="17737" y="8672"/>
                      </a:lnTo>
                      <a:cubicBezTo>
                        <a:pt x="17737" y="8096"/>
                        <a:pt x="17305" y="7663"/>
                        <a:pt x="16729" y="7663"/>
                      </a:cubicBezTo>
                      <a:cubicBezTo>
                        <a:pt x="16153" y="7663"/>
                        <a:pt x="15721" y="8096"/>
                        <a:pt x="15721" y="8600"/>
                      </a:cubicBezTo>
                      <a:cubicBezTo>
                        <a:pt x="15721" y="9176"/>
                        <a:pt x="16153" y="9608"/>
                        <a:pt x="16729" y="9608"/>
                      </a:cubicBezTo>
                      <a:cubicBezTo>
                        <a:pt x="16729" y="9608"/>
                        <a:pt x="16729" y="9608"/>
                        <a:pt x="16873" y="9608"/>
                      </a:cubicBezTo>
                      <a:cubicBezTo>
                        <a:pt x="16729" y="9608"/>
                        <a:pt x="16657" y="9608"/>
                        <a:pt x="16585" y="9608"/>
                      </a:cubicBezTo>
                      <a:cubicBezTo>
                        <a:pt x="16585" y="9608"/>
                        <a:pt x="14641" y="11624"/>
                        <a:pt x="12624" y="9968"/>
                      </a:cubicBezTo>
                      <a:cubicBezTo>
                        <a:pt x="12624" y="9968"/>
                        <a:pt x="12120" y="9608"/>
                        <a:pt x="12336" y="9032"/>
                      </a:cubicBezTo>
                      <a:cubicBezTo>
                        <a:pt x="12336" y="9032"/>
                        <a:pt x="13056" y="8024"/>
                        <a:pt x="11616" y="8168"/>
                      </a:cubicBezTo>
                      <a:cubicBezTo>
                        <a:pt x="11616" y="8168"/>
                        <a:pt x="10608" y="8024"/>
                        <a:pt x="10248" y="9248"/>
                      </a:cubicBezTo>
                      <a:cubicBezTo>
                        <a:pt x="10248" y="9248"/>
                        <a:pt x="10104" y="10760"/>
                        <a:pt x="12048" y="11480"/>
                      </a:cubicBezTo>
                      <a:cubicBezTo>
                        <a:pt x="12048" y="11480"/>
                        <a:pt x="10680" y="11336"/>
                        <a:pt x="10824" y="11696"/>
                      </a:cubicBezTo>
                      <a:cubicBezTo>
                        <a:pt x="10824" y="11696"/>
                        <a:pt x="10392" y="11984"/>
                        <a:pt x="9888" y="12200"/>
                      </a:cubicBezTo>
                      <a:cubicBezTo>
                        <a:pt x="9888" y="12200"/>
                        <a:pt x="8519" y="12416"/>
                        <a:pt x="9744" y="13065"/>
                      </a:cubicBezTo>
                      <a:cubicBezTo>
                        <a:pt x="9744" y="13065"/>
                        <a:pt x="10248" y="13425"/>
                        <a:pt x="11544" y="13569"/>
                      </a:cubicBezTo>
                      <a:cubicBezTo>
                        <a:pt x="11400" y="13713"/>
                        <a:pt x="11544" y="13857"/>
                        <a:pt x="12120" y="14001"/>
                      </a:cubicBezTo>
                      <a:cubicBezTo>
                        <a:pt x="12120" y="14001"/>
                        <a:pt x="11544" y="14937"/>
                        <a:pt x="10896" y="15225"/>
                      </a:cubicBezTo>
                      <a:cubicBezTo>
                        <a:pt x="10896" y="15225"/>
                        <a:pt x="9816" y="16305"/>
                        <a:pt x="12480" y="15297"/>
                      </a:cubicBezTo>
                      <a:cubicBezTo>
                        <a:pt x="12408" y="15513"/>
                        <a:pt x="12336" y="15801"/>
                        <a:pt x="12408" y="16233"/>
                      </a:cubicBezTo>
                      <a:cubicBezTo>
                        <a:pt x="11904" y="16233"/>
                        <a:pt x="11472" y="16665"/>
                        <a:pt x="11472" y="17097"/>
                      </a:cubicBezTo>
                      <a:cubicBezTo>
                        <a:pt x="11472" y="17601"/>
                        <a:pt x="11904" y="17962"/>
                        <a:pt x="12408" y="17962"/>
                      </a:cubicBezTo>
                      <a:cubicBezTo>
                        <a:pt x="12624" y="17962"/>
                        <a:pt x="12840" y="17817"/>
                        <a:pt x="12984" y="17746"/>
                      </a:cubicBezTo>
                      <a:cubicBezTo>
                        <a:pt x="13128" y="18250"/>
                        <a:pt x="13128" y="19546"/>
                        <a:pt x="11400" y="19834"/>
                      </a:cubicBezTo>
                      <a:cubicBezTo>
                        <a:pt x="11400" y="19402"/>
                        <a:pt x="11040" y="19114"/>
                        <a:pt x="10536" y="19114"/>
                      </a:cubicBezTo>
                      <a:cubicBezTo>
                        <a:pt x="10032" y="19114"/>
                        <a:pt x="9672" y="19474"/>
                        <a:pt x="9672" y="19978"/>
                      </a:cubicBezTo>
                      <a:cubicBezTo>
                        <a:pt x="9672" y="20122"/>
                        <a:pt x="9744" y="20338"/>
                        <a:pt x="9888" y="20482"/>
                      </a:cubicBezTo>
                      <a:cubicBezTo>
                        <a:pt x="9600" y="20482"/>
                        <a:pt x="8303" y="20626"/>
                        <a:pt x="7943" y="22930"/>
                      </a:cubicBezTo>
                      <a:cubicBezTo>
                        <a:pt x="7943" y="22930"/>
                        <a:pt x="6791" y="22643"/>
                        <a:pt x="6215" y="21562"/>
                      </a:cubicBezTo>
                      <a:cubicBezTo>
                        <a:pt x="6215" y="21562"/>
                        <a:pt x="5495" y="20410"/>
                        <a:pt x="5351" y="21274"/>
                      </a:cubicBezTo>
                      <a:cubicBezTo>
                        <a:pt x="5351" y="21274"/>
                        <a:pt x="4127" y="19474"/>
                        <a:pt x="3910" y="21922"/>
                      </a:cubicBezTo>
                      <a:cubicBezTo>
                        <a:pt x="3910" y="21922"/>
                        <a:pt x="3190" y="21706"/>
                        <a:pt x="3407" y="22714"/>
                      </a:cubicBezTo>
                      <a:cubicBezTo>
                        <a:pt x="3407" y="22714"/>
                        <a:pt x="2614" y="22859"/>
                        <a:pt x="2830" y="23363"/>
                      </a:cubicBezTo>
                      <a:cubicBezTo>
                        <a:pt x="2830" y="23363"/>
                        <a:pt x="1822" y="23363"/>
                        <a:pt x="2470" y="24443"/>
                      </a:cubicBezTo>
                      <a:lnTo>
                        <a:pt x="2470" y="24731"/>
                      </a:lnTo>
                      <a:cubicBezTo>
                        <a:pt x="2470" y="24731"/>
                        <a:pt x="814" y="25595"/>
                        <a:pt x="886" y="26243"/>
                      </a:cubicBezTo>
                      <a:cubicBezTo>
                        <a:pt x="886" y="26243"/>
                        <a:pt x="-554" y="28044"/>
                        <a:pt x="238" y="29196"/>
                      </a:cubicBezTo>
                      <a:cubicBezTo>
                        <a:pt x="238" y="29196"/>
                        <a:pt x="-50" y="31572"/>
                        <a:pt x="1174" y="30852"/>
                      </a:cubicBezTo>
                      <a:cubicBezTo>
                        <a:pt x="1174" y="30852"/>
                        <a:pt x="598" y="32724"/>
                        <a:pt x="2542" y="32940"/>
                      </a:cubicBezTo>
                      <a:cubicBezTo>
                        <a:pt x="2542" y="32940"/>
                        <a:pt x="1318" y="34021"/>
                        <a:pt x="3190" y="33949"/>
                      </a:cubicBezTo>
                      <a:cubicBezTo>
                        <a:pt x="3190" y="33949"/>
                        <a:pt x="1174" y="34813"/>
                        <a:pt x="3190" y="35173"/>
                      </a:cubicBezTo>
                      <a:cubicBezTo>
                        <a:pt x="3190" y="35173"/>
                        <a:pt x="5135" y="36397"/>
                        <a:pt x="5279" y="37405"/>
                      </a:cubicBezTo>
                      <a:cubicBezTo>
                        <a:pt x="5279" y="37405"/>
                        <a:pt x="4775" y="37909"/>
                        <a:pt x="5063" y="38486"/>
                      </a:cubicBezTo>
                      <a:cubicBezTo>
                        <a:pt x="5063" y="38486"/>
                        <a:pt x="670" y="42086"/>
                        <a:pt x="5639" y="46119"/>
                      </a:cubicBezTo>
                      <a:cubicBezTo>
                        <a:pt x="5639" y="46119"/>
                        <a:pt x="4847" y="47199"/>
                        <a:pt x="5855" y="47775"/>
                      </a:cubicBezTo>
                      <a:cubicBezTo>
                        <a:pt x="5855" y="47775"/>
                        <a:pt x="5855" y="48207"/>
                        <a:pt x="6647" y="48496"/>
                      </a:cubicBezTo>
                      <a:cubicBezTo>
                        <a:pt x="6863" y="48568"/>
                        <a:pt x="7655" y="51016"/>
                        <a:pt x="6719" y="52528"/>
                      </a:cubicBezTo>
                      <a:cubicBezTo>
                        <a:pt x="6719" y="52528"/>
                        <a:pt x="5135" y="53104"/>
                        <a:pt x="6143" y="54185"/>
                      </a:cubicBezTo>
                      <a:cubicBezTo>
                        <a:pt x="6143" y="54185"/>
                        <a:pt x="5567" y="55697"/>
                        <a:pt x="6359" y="55841"/>
                      </a:cubicBezTo>
                      <a:cubicBezTo>
                        <a:pt x="6359" y="55841"/>
                        <a:pt x="5279" y="56273"/>
                        <a:pt x="5711" y="56921"/>
                      </a:cubicBezTo>
                      <a:cubicBezTo>
                        <a:pt x="5711" y="56921"/>
                        <a:pt x="4775" y="57713"/>
                        <a:pt x="5855" y="58361"/>
                      </a:cubicBezTo>
                      <a:cubicBezTo>
                        <a:pt x="5855" y="58361"/>
                        <a:pt x="5855" y="58794"/>
                        <a:pt x="6503" y="59370"/>
                      </a:cubicBezTo>
                      <a:cubicBezTo>
                        <a:pt x="6647" y="59514"/>
                        <a:pt x="6215" y="60018"/>
                        <a:pt x="6863" y="60090"/>
                      </a:cubicBezTo>
                      <a:cubicBezTo>
                        <a:pt x="6719" y="60234"/>
                        <a:pt x="6647" y="60450"/>
                        <a:pt x="6647" y="60666"/>
                      </a:cubicBezTo>
                      <a:cubicBezTo>
                        <a:pt x="6647" y="61242"/>
                        <a:pt x="7151" y="61674"/>
                        <a:pt x="7727" y="61674"/>
                      </a:cubicBezTo>
                      <a:cubicBezTo>
                        <a:pt x="8303" y="61674"/>
                        <a:pt x="8808" y="61170"/>
                        <a:pt x="8808" y="60666"/>
                      </a:cubicBezTo>
                      <a:cubicBezTo>
                        <a:pt x="8808" y="60666"/>
                        <a:pt x="9600" y="61530"/>
                        <a:pt x="9456" y="62682"/>
                      </a:cubicBezTo>
                      <a:cubicBezTo>
                        <a:pt x="8879" y="62682"/>
                        <a:pt x="8375" y="63114"/>
                        <a:pt x="8375" y="63690"/>
                      </a:cubicBezTo>
                      <a:cubicBezTo>
                        <a:pt x="8375" y="64195"/>
                        <a:pt x="8879" y="64699"/>
                        <a:pt x="9456" y="64699"/>
                      </a:cubicBezTo>
                      <a:cubicBezTo>
                        <a:pt x="9672" y="64699"/>
                        <a:pt x="9888" y="64699"/>
                        <a:pt x="10104" y="64483"/>
                      </a:cubicBezTo>
                      <a:cubicBezTo>
                        <a:pt x="10176" y="64627"/>
                        <a:pt x="11616" y="67219"/>
                        <a:pt x="15289" y="66643"/>
                      </a:cubicBezTo>
                      <a:cubicBezTo>
                        <a:pt x="15289" y="66643"/>
                        <a:pt x="14929" y="67075"/>
                        <a:pt x="15433" y="67075"/>
                      </a:cubicBezTo>
                      <a:cubicBezTo>
                        <a:pt x="15433" y="67075"/>
                        <a:pt x="15289" y="68516"/>
                        <a:pt x="16873" y="67939"/>
                      </a:cubicBezTo>
                      <a:cubicBezTo>
                        <a:pt x="16873" y="67939"/>
                        <a:pt x="17521" y="67723"/>
                        <a:pt x="18025" y="66787"/>
                      </a:cubicBezTo>
                      <a:cubicBezTo>
                        <a:pt x="18025" y="66787"/>
                        <a:pt x="19322" y="66715"/>
                        <a:pt x="19610" y="68443"/>
                      </a:cubicBezTo>
                      <a:cubicBezTo>
                        <a:pt x="19610" y="68443"/>
                        <a:pt x="19754" y="72116"/>
                        <a:pt x="22058" y="72476"/>
                      </a:cubicBezTo>
                      <a:lnTo>
                        <a:pt x="22058" y="72764"/>
                      </a:lnTo>
                      <a:cubicBezTo>
                        <a:pt x="22850" y="73196"/>
                        <a:pt x="23426" y="73268"/>
                        <a:pt x="23786" y="73124"/>
                      </a:cubicBezTo>
                      <a:cubicBezTo>
                        <a:pt x="24219" y="73196"/>
                        <a:pt x="24795" y="73124"/>
                        <a:pt x="25587" y="72764"/>
                      </a:cubicBezTo>
                      <a:lnTo>
                        <a:pt x="25587" y="72476"/>
                      </a:lnTo>
                      <a:cubicBezTo>
                        <a:pt x="27891" y="72044"/>
                        <a:pt x="28035" y="68443"/>
                        <a:pt x="28035" y="68443"/>
                      </a:cubicBezTo>
                      <a:cubicBezTo>
                        <a:pt x="28323" y="66715"/>
                        <a:pt x="29620" y="66787"/>
                        <a:pt x="29620" y="66787"/>
                      </a:cubicBezTo>
                      <a:cubicBezTo>
                        <a:pt x="30124" y="67723"/>
                        <a:pt x="30700" y="67939"/>
                        <a:pt x="30700" y="67939"/>
                      </a:cubicBezTo>
                      <a:cubicBezTo>
                        <a:pt x="32284" y="68516"/>
                        <a:pt x="32212" y="67075"/>
                        <a:pt x="32212" y="67075"/>
                      </a:cubicBezTo>
                      <a:cubicBezTo>
                        <a:pt x="32716" y="67075"/>
                        <a:pt x="32356" y="66643"/>
                        <a:pt x="32356" y="66643"/>
                      </a:cubicBezTo>
                      <a:cubicBezTo>
                        <a:pt x="36029" y="67219"/>
                        <a:pt x="37469" y="64627"/>
                        <a:pt x="37541" y="64483"/>
                      </a:cubicBezTo>
                      <a:cubicBezTo>
                        <a:pt x="37757" y="64627"/>
                        <a:pt x="37901" y="64699"/>
                        <a:pt x="38189" y="64699"/>
                      </a:cubicBezTo>
                      <a:cubicBezTo>
                        <a:pt x="38765" y="64699"/>
                        <a:pt x="39269" y="64267"/>
                        <a:pt x="39269" y="63690"/>
                      </a:cubicBezTo>
                      <a:cubicBezTo>
                        <a:pt x="39269" y="63114"/>
                        <a:pt x="38765" y="62682"/>
                        <a:pt x="38189" y="62682"/>
                      </a:cubicBezTo>
                      <a:cubicBezTo>
                        <a:pt x="38045" y="61530"/>
                        <a:pt x="38765" y="60666"/>
                        <a:pt x="38765" y="60666"/>
                      </a:cubicBezTo>
                      <a:cubicBezTo>
                        <a:pt x="38765" y="61242"/>
                        <a:pt x="39269" y="61674"/>
                        <a:pt x="39846" y="61674"/>
                      </a:cubicBezTo>
                      <a:cubicBezTo>
                        <a:pt x="40422" y="61674"/>
                        <a:pt x="40926" y="61170"/>
                        <a:pt x="40926" y="60666"/>
                      </a:cubicBezTo>
                      <a:cubicBezTo>
                        <a:pt x="40926" y="60450"/>
                        <a:pt x="40854" y="60306"/>
                        <a:pt x="40710" y="60090"/>
                      </a:cubicBezTo>
                      <a:cubicBezTo>
                        <a:pt x="41358" y="60090"/>
                        <a:pt x="40998" y="59514"/>
                        <a:pt x="41142" y="59370"/>
                      </a:cubicBezTo>
                      <a:cubicBezTo>
                        <a:pt x="41718" y="58794"/>
                        <a:pt x="41718" y="58361"/>
                        <a:pt x="41718" y="58361"/>
                      </a:cubicBezTo>
                      <a:cubicBezTo>
                        <a:pt x="42798" y="57713"/>
                        <a:pt x="41862" y="56921"/>
                        <a:pt x="41862" y="56921"/>
                      </a:cubicBezTo>
                      <a:cubicBezTo>
                        <a:pt x="42294" y="56201"/>
                        <a:pt x="41214" y="55841"/>
                        <a:pt x="41214" y="55841"/>
                      </a:cubicBezTo>
                      <a:cubicBezTo>
                        <a:pt x="42078" y="55697"/>
                        <a:pt x="41430" y="54185"/>
                        <a:pt x="41430" y="54185"/>
                      </a:cubicBezTo>
                      <a:cubicBezTo>
                        <a:pt x="42366" y="53104"/>
                        <a:pt x="40854" y="52528"/>
                        <a:pt x="40854" y="52528"/>
                      </a:cubicBezTo>
                      <a:cubicBezTo>
                        <a:pt x="39918" y="51016"/>
                        <a:pt x="40782" y="48568"/>
                        <a:pt x="40926" y="48496"/>
                      </a:cubicBezTo>
                      <a:cubicBezTo>
                        <a:pt x="41646" y="48135"/>
                        <a:pt x="41646" y="47775"/>
                        <a:pt x="41646" y="47775"/>
                      </a:cubicBezTo>
                      <a:cubicBezTo>
                        <a:pt x="42654" y="47199"/>
                        <a:pt x="41862" y="46119"/>
                        <a:pt x="41862" y="46119"/>
                      </a:cubicBezTo>
                      <a:cubicBezTo>
                        <a:pt x="46903" y="42086"/>
                        <a:pt x="42510" y="38486"/>
                        <a:pt x="42510" y="38486"/>
                      </a:cubicBezTo>
                      <a:cubicBezTo>
                        <a:pt x="42798" y="37909"/>
                        <a:pt x="42294" y="37405"/>
                        <a:pt x="42294" y="37405"/>
                      </a:cubicBezTo>
                      <a:cubicBezTo>
                        <a:pt x="42366" y="36397"/>
                        <a:pt x="44382" y="35173"/>
                        <a:pt x="44382" y="35173"/>
                      </a:cubicBezTo>
                      <a:cubicBezTo>
                        <a:pt x="46471" y="34741"/>
                        <a:pt x="44382" y="33949"/>
                        <a:pt x="44382" y="33949"/>
                      </a:cubicBezTo>
                      <a:cubicBezTo>
                        <a:pt x="46183" y="34021"/>
                        <a:pt x="45031" y="32940"/>
                        <a:pt x="45031" y="32940"/>
                      </a:cubicBezTo>
                      <a:cubicBezTo>
                        <a:pt x="46903" y="32797"/>
                        <a:pt x="46399" y="30852"/>
                        <a:pt x="46399" y="30852"/>
                      </a:cubicBezTo>
                      <a:cubicBezTo>
                        <a:pt x="47695" y="31572"/>
                        <a:pt x="47335" y="29196"/>
                        <a:pt x="47335" y="29196"/>
                      </a:cubicBezTo>
                      <a:cubicBezTo>
                        <a:pt x="48127" y="28044"/>
                        <a:pt x="46687" y="26243"/>
                        <a:pt x="46687" y="26243"/>
                      </a:cubicBezTo>
                      <a:close/>
                      <a:moveTo>
                        <a:pt x="4991" y="29052"/>
                      </a:moveTo>
                      <a:cubicBezTo>
                        <a:pt x="4343" y="29268"/>
                        <a:pt x="4631" y="30204"/>
                        <a:pt x="4631" y="30204"/>
                      </a:cubicBezTo>
                      <a:cubicBezTo>
                        <a:pt x="4055" y="30132"/>
                        <a:pt x="3839" y="30564"/>
                        <a:pt x="3839" y="30564"/>
                      </a:cubicBezTo>
                      <a:cubicBezTo>
                        <a:pt x="2758" y="30276"/>
                        <a:pt x="3118" y="29196"/>
                        <a:pt x="3118" y="29196"/>
                      </a:cubicBezTo>
                      <a:cubicBezTo>
                        <a:pt x="3623" y="25955"/>
                        <a:pt x="6143" y="26027"/>
                        <a:pt x="6143" y="26027"/>
                      </a:cubicBezTo>
                      <a:cubicBezTo>
                        <a:pt x="5855" y="26603"/>
                        <a:pt x="5855" y="27395"/>
                        <a:pt x="5855" y="27395"/>
                      </a:cubicBezTo>
                      <a:cubicBezTo>
                        <a:pt x="4775" y="27612"/>
                        <a:pt x="4991" y="29052"/>
                        <a:pt x="4991" y="29052"/>
                      </a:cubicBezTo>
                      <a:close/>
                      <a:moveTo>
                        <a:pt x="7223" y="44175"/>
                      </a:moveTo>
                      <a:cubicBezTo>
                        <a:pt x="4847" y="43455"/>
                        <a:pt x="5783" y="39926"/>
                        <a:pt x="5783" y="39926"/>
                      </a:cubicBezTo>
                      <a:cubicBezTo>
                        <a:pt x="6719" y="40070"/>
                        <a:pt x="7439" y="42086"/>
                        <a:pt x="7439" y="42086"/>
                      </a:cubicBezTo>
                      <a:lnTo>
                        <a:pt x="7295" y="44175"/>
                      </a:lnTo>
                      <a:close/>
                      <a:moveTo>
                        <a:pt x="27027" y="13497"/>
                      </a:moveTo>
                      <a:cubicBezTo>
                        <a:pt x="27027" y="13497"/>
                        <a:pt x="27315" y="13425"/>
                        <a:pt x="27531" y="13425"/>
                      </a:cubicBezTo>
                      <a:cubicBezTo>
                        <a:pt x="27531" y="13497"/>
                        <a:pt x="27531" y="13569"/>
                        <a:pt x="27531" y="13641"/>
                      </a:cubicBezTo>
                      <a:cubicBezTo>
                        <a:pt x="27531" y="14073"/>
                        <a:pt x="27891" y="14433"/>
                        <a:pt x="28395" y="14433"/>
                      </a:cubicBezTo>
                      <a:cubicBezTo>
                        <a:pt x="28899" y="14433"/>
                        <a:pt x="29260" y="14073"/>
                        <a:pt x="29260" y="13641"/>
                      </a:cubicBezTo>
                      <a:cubicBezTo>
                        <a:pt x="29260" y="13641"/>
                        <a:pt x="29260" y="13497"/>
                        <a:pt x="29260" y="13425"/>
                      </a:cubicBezTo>
                      <a:cubicBezTo>
                        <a:pt x="29331" y="13425"/>
                        <a:pt x="31204" y="14145"/>
                        <a:pt x="30268" y="16449"/>
                      </a:cubicBezTo>
                      <a:cubicBezTo>
                        <a:pt x="30268" y="16449"/>
                        <a:pt x="29404" y="17674"/>
                        <a:pt x="28251" y="17962"/>
                      </a:cubicBezTo>
                      <a:cubicBezTo>
                        <a:pt x="28251" y="17962"/>
                        <a:pt x="28395" y="16737"/>
                        <a:pt x="27027" y="16953"/>
                      </a:cubicBezTo>
                      <a:cubicBezTo>
                        <a:pt x="27027" y="16953"/>
                        <a:pt x="27171" y="15153"/>
                        <a:pt x="26595" y="15009"/>
                      </a:cubicBezTo>
                      <a:cubicBezTo>
                        <a:pt x="26595" y="15009"/>
                        <a:pt x="26307" y="14217"/>
                        <a:pt x="27171" y="13497"/>
                      </a:cubicBezTo>
                      <a:close/>
                      <a:moveTo>
                        <a:pt x="18674" y="13425"/>
                      </a:moveTo>
                      <a:cubicBezTo>
                        <a:pt x="18674" y="13425"/>
                        <a:pt x="18674" y="13569"/>
                        <a:pt x="18674" y="13641"/>
                      </a:cubicBezTo>
                      <a:cubicBezTo>
                        <a:pt x="18674" y="14073"/>
                        <a:pt x="19034" y="14433"/>
                        <a:pt x="19538" y="14433"/>
                      </a:cubicBezTo>
                      <a:cubicBezTo>
                        <a:pt x="19970" y="14433"/>
                        <a:pt x="20402" y="14073"/>
                        <a:pt x="20402" y="13641"/>
                      </a:cubicBezTo>
                      <a:cubicBezTo>
                        <a:pt x="20402" y="13569"/>
                        <a:pt x="20402" y="13497"/>
                        <a:pt x="20402" y="13425"/>
                      </a:cubicBezTo>
                      <a:cubicBezTo>
                        <a:pt x="20690" y="13425"/>
                        <a:pt x="20906" y="13497"/>
                        <a:pt x="20906" y="13497"/>
                      </a:cubicBezTo>
                      <a:cubicBezTo>
                        <a:pt x="21770" y="14217"/>
                        <a:pt x="21410" y="15009"/>
                        <a:pt x="21410" y="15009"/>
                      </a:cubicBezTo>
                      <a:cubicBezTo>
                        <a:pt x="20834" y="15153"/>
                        <a:pt x="21050" y="16953"/>
                        <a:pt x="21050" y="16953"/>
                      </a:cubicBezTo>
                      <a:cubicBezTo>
                        <a:pt x="19682" y="16737"/>
                        <a:pt x="19754" y="17962"/>
                        <a:pt x="19754" y="17962"/>
                      </a:cubicBezTo>
                      <a:cubicBezTo>
                        <a:pt x="18601" y="17674"/>
                        <a:pt x="17737" y="16449"/>
                        <a:pt x="17737" y="16449"/>
                      </a:cubicBezTo>
                      <a:cubicBezTo>
                        <a:pt x="16801" y="14145"/>
                        <a:pt x="18601" y="13425"/>
                        <a:pt x="18674" y="13425"/>
                      </a:cubicBezTo>
                      <a:close/>
                      <a:moveTo>
                        <a:pt x="12192" y="64267"/>
                      </a:moveTo>
                      <a:lnTo>
                        <a:pt x="12048" y="63042"/>
                      </a:lnTo>
                      <a:cubicBezTo>
                        <a:pt x="12048" y="63042"/>
                        <a:pt x="14425" y="62826"/>
                        <a:pt x="14425" y="62826"/>
                      </a:cubicBezTo>
                      <a:cubicBezTo>
                        <a:pt x="15217" y="63474"/>
                        <a:pt x="16225" y="63258"/>
                        <a:pt x="16225" y="63258"/>
                      </a:cubicBezTo>
                      <a:cubicBezTo>
                        <a:pt x="14065" y="65419"/>
                        <a:pt x="12264" y="64267"/>
                        <a:pt x="12264" y="64267"/>
                      </a:cubicBezTo>
                      <a:close/>
                      <a:moveTo>
                        <a:pt x="21266" y="67147"/>
                      </a:moveTo>
                      <a:cubicBezTo>
                        <a:pt x="21266" y="67147"/>
                        <a:pt x="20906" y="64843"/>
                        <a:pt x="17665" y="64771"/>
                      </a:cubicBezTo>
                      <a:lnTo>
                        <a:pt x="18890" y="63114"/>
                      </a:lnTo>
                      <a:cubicBezTo>
                        <a:pt x="18890" y="63114"/>
                        <a:pt x="22922" y="63403"/>
                        <a:pt x="21266" y="67147"/>
                      </a:cubicBezTo>
                      <a:close/>
                      <a:moveTo>
                        <a:pt x="26595" y="67147"/>
                      </a:moveTo>
                      <a:cubicBezTo>
                        <a:pt x="24939" y="63403"/>
                        <a:pt x="28971" y="63114"/>
                        <a:pt x="28971" y="63114"/>
                      </a:cubicBezTo>
                      <a:lnTo>
                        <a:pt x="30196" y="64771"/>
                      </a:lnTo>
                      <a:cubicBezTo>
                        <a:pt x="26955" y="64771"/>
                        <a:pt x="26595" y="67147"/>
                        <a:pt x="26595" y="67147"/>
                      </a:cubicBezTo>
                      <a:close/>
                      <a:moveTo>
                        <a:pt x="35669" y="64267"/>
                      </a:moveTo>
                      <a:cubicBezTo>
                        <a:pt x="35669" y="64267"/>
                        <a:pt x="33868" y="65419"/>
                        <a:pt x="31708" y="63258"/>
                      </a:cubicBezTo>
                      <a:cubicBezTo>
                        <a:pt x="31708" y="63258"/>
                        <a:pt x="32644" y="63474"/>
                        <a:pt x="33508" y="62826"/>
                      </a:cubicBezTo>
                      <a:cubicBezTo>
                        <a:pt x="33508" y="62826"/>
                        <a:pt x="35525" y="63114"/>
                        <a:pt x="35813" y="63042"/>
                      </a:cubicBezTo>
                      <a:lnTo>
                        <a:pt x="35669" y="64267"/>
                      </a:lnTo>
                      <a:close/>
                      <a:moveTo>
                        <a:pt x="36245" y="52600"/>
                      </a:moveTo>
                      <a:cubicBezTo>
                        <a:pt x="33292" y="55553"/>
                        <a:pt x="34157" y="56561"/>
                        <a:pt x="34157" y="56561"/>
                      </a:cubicBezTo>
                      <a:cubicBezTo>
                        <a:pt x="33148" y="56561"/>
                        <a:pt x="32932" y="57425"/>
                        <a:pt x="32932" y="57425"/>
                      </a:cubicBezTo>
                      <a:cubicBezTo>
                        <a:pt x="32284" y="57137"/>
                        <a:pt x="31636" y="57929"/>
                        <a:pt x="31636" y="57929"/>
                      </a:cubicBezTo>
                      <a:cubicBezTo>
                        <a:pt x="30412" y="58578"/>
                        <a:pt x="28612" y="58218"/>
                        <a:pt x="28612" y="58218"/>
                      </a:cubicBezTo>
                      <a:cubicBezTo>
                        <a:pt x="26811" y="57137"/>
                        <a:pt x="25371" y="57641"/>
                        <a:pt x="24867" y="57857"/>
                      </a:cubicBezTo>
                      <a:lnTo>
                        <a:pt x="23859" y="57857"/>
                      </a:lnTo>
                      <a:cubicBezTo>
                        <a:pt x="23859" y="57857"/>
                        <a:pt x="22922" y="57857"/>
                        <a:pt x="22922" y="57857"/>
                      </a:cubicBezTo>
                      <a:cubicBezTo>
                        <a:pt x="22418" y="57641"/>
                        <a:pt x="20978" y="57137"/>
                        <a:pt x="19177" y="58218"/>
                      </a:cubicBezTo>
                      <a:cubicBezTo>
                        <a:pt x="19177" y="58218"/>
                        <a:pt x="17377" y="58578"/>
                        <a:pt x="16153" y="57929"/>
                      </a:cubicBezTo>
                      <a:cubicBezTo>
                        <a:pt x="16153" y="57929"/>
                        <a:pt x="15505" y="57137"/>
                        <a:pt x="14929" y="57425"/>
                      </a:cubicBezTo>
                      <a:cubicBezTo>
                        <a:pt x="14929" y="57425"/>
                        <a:pt x="14713" y="56561"/>
                        <a:pt x="13705" y="56561"/>
                      </a:cubicBezTo>
                      <a:cubicBezTo>
                        <a:pt x="13705" y="56561"/>
                        <a:pt x="14569" y="55625"/>
                        <a:pt x="11688" y="52600"/>
                      </a:cubicBezTo>
                      <a:cubicBezTo>
                        <a:pt x="11688" y="52600"/>
                        <a:pt x="10536" y="51520"/>
                        <a:pt x="11400" y="49792"/>
                      </a:cubicBezTo>
                      <a:cubicBezTo>
                        <a:pt x="11616" y="49936"/>
                        <a:pt x="11832" y="50008"/>
                        <a:pt x="11976" y="50008"/>
                      </a:cubicBezTo>
                      <a:cubicBezTo>
                        <a:pt x="12624" y="50008"/>
                        <a:pt x="13056" y="49504"/>
                        <a:pt x="13056" y="48928"/>
                      </a:cubicBezTo>
                      <a:cubicBezTo>
                        <a:pt x="13056" y="48568"/>
                        <a:pt x="12840" y="48207"/>
                        <a:pt x="12408" y="47991"/>
                      </a:cubicBezTo>
                      <a:cubicBezTo>
                        <a:pt x="12480" y="47847"/>
                        <a:pt x="12768" y="47127"/>
                        <a:pt x="12264" y="45975"/>
                      </a:cubicBezTo>
                      <a:cubicBezTo>
                        <a:pt x="12264" y="45975"/>
                        <a:pt x="14281" y="44391"/>
                        <a:pt x="12120" y="41366"/>
                      </a:cubicBezTo>
                      <a:cubicBezTo>
                        <a:pt x="12120" y="41366"/>
                        <a:pt x="10608" y="39566"/>
                        <a:pt x="11256" y="38269"/>
                      </a:cubicBezTo>
                      <a:cubicBezTo>
                        <a:pt x="11400" y="38342"/>
                        <a:pt x="11544" y="38414"/>
                        <a:pt x="11688" y="38414"/>
                      </a:cubicBezTo>
                      <a:cubicBezTo>
                        <a:pt x="12264" y="38414"/>
                        <a:pt x="12696" y="38053"/>
                        <a:pt x="12696" y="37477"/>
                      </a:cubicBezTo>
                      <a:cubicBezTo>
                        <a:pt x="12696" y="36973"/>
                        <a:pt x="12264" y="36613"/>
                        <a:pt x="11688" y="36613"/>
                      </a:cubicBezTo>
                      <a:lnTo>
                        <a:pt x="11544" y="36613"/>
                      </a:lnTo>
                      <a:cubicBezTo>
                        <a:pt x="11544" y="36613"/>
                        <a:pt x="12984" y="34093"/>
                        <a:pt x="11616" y="31932"/>
                      </a:cubicBezTo>
                      <a:cubicBezTo>
                        <a:pt x="11616" y="31932"/>
                        <a:pt x="10536" y="30132"/>
                        <a:pt x="11472" y="28908"/>
                      </a:cubicBezTo>
                      <a:cubicBezTo>
                        <a:pt x="11616" y="29268"/>
                        <a:pt x="11976" y="29556"/>
                        <a:pt x="12408" y="29556"/>
                      </a:cubicBezTo>
                      <a:cubicBezTo>
                        <a:pt x="12912" y="29556"/>
                        <a:pt x="13344" y="29124"/>
                        <a:pt x="13344" y="28692"/>
                      </a:cubicBezTo>
                      <a:cubicBezTo>
                        <a:pt x="13344" y="28404"/>
                        <a:pt x="13200" y="28188"/>
                        <a:pt x="12984" y="27971"/>
                      </a:cubicBezTo>
                      <a:cubicBezTo>
                        <a:pt x="13128" y="27755"/>
                        <a:pt x="13416" y="27179"/>
                        <a:pt x="13344" y="26315"/>
                      </a:cubicBezTo>
                      <a:cubicBezTo>
                        <a:pt x="13344" y="26315"/>
                        <a:pt x="15001" y="26459"/>
                        <a:pt x="16873" y="23075"/>
                      </a:cubicBezTo>
                      <a:cubicBezTo>
                        <a:pt x="16873" y="23075"/>
                        <a:pt x="17737" y="20842"/>
                        <a:pt x="21410" y="20986"/>
                      </a:cubicBezTo>
                      <a:cubicBezTo>
                        <a:pt x="21410" y="21634"/>
                        <a:pt x="21986" y="22066"/>
                        <a:pt x="22634" y="22066"/>
                      </a:cubicBezTo>
                      <a:cubicBezTo>
                        <a:pt x="23354" y="22066"/>
                        <a:pt x="23930" y="21562"/>
                        <a:pt x="23930" y="20914"/>
                      </a:cubicBezTo>
                      <a:lnTo>
                        <a:pt x="23930" y="20770"/>
                      </a:lnTo>
                      <a:lnTo>
                        <a:pt x="23930" y="20770"/>
                      </a:lnTo>
                      <a:lnTo>
                        <a:pt x="23930" y="20914"/>
                      </a:lnTo>
                      <a:cubicBezTo>
                        <a:pt x="23930" y="21562"/>
                        <a:pt x="24507" y="22066"/>
                        <a:pt x="25227" y="22066"/>
                      </a:cubicBezTo>
                      <a:cubicBezTo>
                        <a:pt x="25947" y="22066"/>
                        <a:pt x="26451" y="21562"/>
                        <a:pt x="26523" y="20986"/>
                      </a:cubicBezTo>
                      <a:cubicBezTo>
                        <a:pt x="30196" y="20770"/>
                        <a:pt x="31060" y="23075"/>
                        <a:pt x="31060" y="23075"/>
                      </a:cubicBezTo>
                      <a:cubicBezTo>
                        <a:pt x="32932" y="26459"/>
                        <a:pt x="34589" y="26315"/>
                        <a:pt x="34589" y="26315"/>
                      </a:cubicBezTo>
                      <a:cubicBezTo>
                        <a:pt x="34445" y="27107"/>
                        <a:pt x="34805" y="27755"/>
                        <a:pt x="34877" y="27971"/>
                      </a:cubicBezTo>
                      <a:cubicBezTo>
                        <a:pt x="34733" y="28115"/>
                        <a:pt x="34589" y="28331"/>
                        <a:pt x="34589" y="28692"/>
                      </a:cubicBezTo>
                      <a:cubicBezTo>
                        <a:pt x="34589" y="29124"/>
                        <a:pt x="35021" y="29556"/>
                        <a:pt x="35525" y="29556"/>
                      </a:cubicBezTo>
                      <a:cubicBezTo>
                        <a:pt x="35957" y="29556"/>
                        <a:pt x="36389" y="29268"/>
                        <a:pt x="36461" y="28908"/>
                      </a:cubicBezTo>
                      <a:cubicBezTo>
                        <a:pt x="37397" y="30060"/>
                        <a:pt x="36317" y="31932"/>
                        <a:pt x="36317" y="31932"/>
                      </a:cubicBezTo>
                      <a:cubicBezTo>
                        <a:pt x="34949" y="34021"/>
                        <a:pt x="36245" y="36325"/>
                        <a:pt x="36389" y="36613"/>
                      </a:cubicBezTo>
                      <a:lnTo>
                        <a:pt x="36245" y="36613"/>
                      </a:lnTo>
                      <a:cubicBezTo>
                        <a:pt x="35741" y="36613"/>
                        <a:pt x="35309" y="36973"/>
                        <a:pt x="35309" y="37477"/>
                      </a:cubicBezTo>
                      <a:cubicBezTo>
                        <a:pt x="35309" y="37982"/>
                        <a:pt x="35741" y="38414"/>
                        <a:pt x="36245" y="38414"/>
                      </a:cubicBezTo>
                      <a:cubicBezTo>
                        <a:pt x="36389" y="38414"/>
                        <a:pt x="36533" y="38414"/>
                        <a:pt x="36677" y="38269"/>
                      </a:cubicBezTo>
                      <a:cubicBezTo>
                        <a:pt x="37325" y="39566"/>
                        <a:pt x="35813" y="41366"/>
                        <a:pt x="35813" y="41366"/>
                      </a:cubicBezTo>
                      <a:cubicBezTo>
                        <a:pt x="33652" y="44319"/>
                        <a:pt x="35669" y="45975"/>
                        <a:pt x="35669" y="45975"/>
                      </a:cubicBezTo>
                      <a:cubicBezTo>
                        <a:pt x="35165" y="47199"/>
                        <a:pt x="35453" y="47847"/>
                        <a:pt x="35525" y="47991"/>
                      </a:cubicBezTo>
                      <a:cubicBezTo>
                        <a:pt x="35165" y="48207"/>
                        <a:pt x="34877" y="48496"/>
                        <a:pt x="34877" y="48928"/>
                      </a:cubicBezTo>
                      <a:cubicBezTo>
                        <a:pt x="34877" y="49504"/>
                        <a:pt x="35381" y="50008"/>
                        <a:pt x="35957" y="50008"/>
                      </a:cubicBezTo>
                      <a:cubicBezTo>
                        <a:pt x="36173" y="50008"/>
                        <a:pt x="36389" y="49936"/>
                        <a:pt x="36533" y="49792"/>
                      </a:cubicBezTo>
                      <a:cubicBezTo>
                        <a:pt x="37469" y="51520"/>
                        <a:pt x="36245" y="52600"/>
                        <a:pt x="36245" y="52600"/>
                      </a:cubicBezTo>
                      <a:close/>
                      <a:moveTo>
                        <a:pt x="40638" y="44175"/>
                      </a:moveTo>
                      <a:lnTo>
                        <a:pt x="40494" y="42086"/>
                      </a:lnTo>
                      <a:cubicBezTo>
                        <a:pt x="40494" y="42086"/>
                        <a:pt x="41214" y="40070"/>
                        <a:pt x="42150" y="39926"/>
                      </a:cubicBezTo>
                      <a:cubicBezTo>
                        <a:pt x="42150" y="39926"/>
                        <a:pt x="43086" y="43455"/>
                        <a:pt x="40710" y="44175"/>
                      </a:cubicBezTo>
                      <a:close/>
                      <a:moveTo>
                        <a:pt x="44022" y="30636"/>
                      </a:moveTo>
                      <a:cubicBezTo>
                        <a:pt x="44022" y="30636"/>
                        <a:pt x="43878" y="30204"/>
                        <a:pt x="43230" y="30276"/>
                      </a:cubicBezTo>
                      <a:cubicBezTo>
                        <a:pt x="43230" y="30276"/>
                        <a:pt x="43518" y="29268"/>
                        <a:pt x="42870" y="29124"/>
                      </a:cubicBezTo>
                      <a:cubicBezTo>
                        <a:pt x="42870" y="29124"/>
                        <a:pt x="43086" y="27612"/>
                        <a:pt x="42006" y="27467"/>
                      </a:cubicBezTo>
                      <a:cubicBezTo>
                        <a:pt x="42006" y="27467"/>
                        <a:pt x="42078" y="26675"/>
                        <a:pt x="41718" y="26099"/>
                      </a:cubicBezTo>
                      <a:cubicBezTo>
                        <a:pt x="41718" y="26099"/>
                        <a:pt x="44238" y="26027"/>
                        <a:pt x="44743" y="29268"/>
                      </a:cubicBezTo>
                      <a:cubicBezTo>
                        <a:pt x="44743" y="29268"/>
                        <a:pt x="45103" y="30348"/>
                        <a:pt x="44022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3" name="Graphic 6">
                <a:extLst>
                  <a:ext uri="{FF2B5EF4-FFF2-40B4-BE49-F238E27FC236}">
                    <a16:creationId xmlns:a16="http://schemas.microsoft.com/office/drawing/2014/main" id="{82FD00EE-B607-B5C7-7DE5-F9496B464862}"/>
                  </a:ext>
                </a:extLst>
              </p:cNvPr>
              <p:cNvGrpSpPr/>
              <p:nvPr/>
            </p:nvGrpSpPr>
            <p:grpSpPr>
              <a:xfrm>
                <a:off x="3242156" y="3417663"/>
                <a:ext cx="253029" cy="73191"/>
                <a:chOff x="3242156" y="3417663"/>
                <a:chExt cx="253029" cy="73191"/>
              </a:xfrm>
              <a:noFill/>
            </p:grpSpPr>
            <p:sp>
              <p:nvSpPr>
                <p:cNvPr id="1099" name="Freeform: Shape 1098">
                  <a:extLst>
                    <a:ext uri="{FF2B5EF4-FFF2-40B4-BE49-F238E27FC236}">
                      <a16:creationId xmlns:a16="http://schemas.microsoft.com/office/drawing/2014/main" id="{BA7A082A-E746-9BA7-2CCA-BA5D132D2E68}"/>
                    </a:ext>
                  </a:extLst>
                </p:cNvPr>
                <p:cNvSpPr/>
                <p:nvPr/>
              </p:nvSpPr>
              <p:spPr>
                <a:xfrm>
                  <a:off x="3242156" y="3417663"/>
                  <a:ext cx="47500" cy="73191"/>
                </a:xfrm>
                <a:custGeom>
                  <a:avLst/>
                  <a:gdLst>
                    <a:gd name="connsiteX0" fmla="*/ 46975 w 47500"/>
                    <a:gd name="connsiteY0" fmla="*/ 26099 h 73191"/>
                    <a:gd name="connsiteX1" fmla="*/ 45391 w 47500"/>
                    <a:gd name="connsiteY1" fmla="*/ 24587 h 73191"/>
                    <a:gd name="connsiteX2" fmla="*/ 45391 w 47500"/>
                    <a:gd name="connsiteY2" fmla="*/ 24299 h 73191"/>
                    <a:gd name="connsiteX3" fmla="*/ 45031 w 47500"/>
                    <a:gd name="connsiteY3" fmla="*/ 23219 h 73191"/>
                    <a:gd name="connsiteX4" fmla="*/ 44383 w 47500"/>
                    <a:gd name="connsiteY4" fmla="*/ 22570 h 73191"/>
                    <a:gd name="connsiteX5" fmla="*/ 43878 w 47500"/>
                    <a:gd name="connsiteY5" fmla="*/ 21778 h 73191"/>
                    <a:gd name="connsiteX6" fmla="*/ 42366 w 47500"/>
                    <a:gd name="connsiteY6" fmla="*/ 21130 h 73191"/>
                    <a:gd name="connsiteX7" fmla="*/ 41574 w 47500"/>
                    <a:gd name="connsiteY7" fmla="*/ 21418 h 73191"/>
                    <a:gd name="connsiteX8" fmla="*/ 39774 w 47500"/>
                    <a:gd name="connsiteY8" fmla="*/ 22786 h 73191"/>
                    <a:gd name="connsiteX9" fmla="*/ 37829 w 47500"/>
                    <a:gd name="connsiteY9" fmla="*/ 20338 h 73191"/>
                    <a:gd name="connsiteX10" fmla="*/ 38045 w 47500"/>
                    <a:gd name="connsiteY10" fmla="*/ 19834 h 73191"/>
                    <a:gd name="connsiteX11" fmla="*/ 37109 w 47500"/>
                    <a:gd name="connsiteY11" fmla="*/ 18970 h 73191"/>
                    <a:gd name="connsiteX12" fmla="*/ 36245 w 47500"/>
                    <a:gd name="connsiteY12" fmla="*/ 19690 h 73191"/>
                    <a:gd name="connsiteX13" fmla="*/ 34661 w 47500"/>
                    <a:gd name="connsiteY13" fmla="*/ 17601 h 73191"/>
                    <a:gd name="connsiteX14" fmla="*/ 35237 w 47500"/>
                    <a:gd name="connsiteY14" fmla="*/ 17817 h 73191"/>
                    <a:gd name="connsiteX15" fmla="*/ 36173 w 47500"/>
                    <a:gd name="connsiteY15" fmla="*/ 16953 h 73191"/>
                    <a:gd name="connsiteX16" fmla="*/ 35237 w 47500"/>
                    <a:gd name="connsiteY16" fmla="*/ 16089 h 73191"/>
                    <a:gd name="connsiteX17" fmla="*/ 35165 w 47500"/>
                    <a:gd name="connsiteY17" fmla="*/ 15153 h 73191"/>
                    <a:gd name="connsiteX18" fmla="*/ 36749 w 47500"/>
                    <a:gd name="connsiteY18" fmla="*/ 15081 h 73191"/>
                    <a:gd name="connsiteX19" fmla="*/ 35525 w 47500"/>
                    <a:gd name="connsiteY19" fmla="*/ 13857 h 73191"/>
                    <a:gd name="connsiteX20" fmla="*/ 36101 w 47500"/>
                    <a:gd name="connsiteY20" fmla="*/ 13425 h 73191"/>
                    <a:gd name="connsiteX21" fmla="*/ 37901 w 47500"/>
                    <a:gd name="connsiteY21" fmla="*/ 12921 h 73191"/>
                    <a:gd name="connsiteX22" fmla="*/ 37757 w 47500"/>
                    <a:gd name="connsiteY22" fmla="*/ 12056 h 73191"/>
                    <a:gd name="connsiteX23" fmla="*/ 36821 w 47500"/>
                    <a:gd name="connsiteY23" fmla="*/ 11552 h 73191"/>
                    <a:gd name="connsiteX24" fmla="*/ 35669 w 47500"/>
                    <a:gd name="connsiteY24" fmla="*/ 11336 h 73191"/>
                    <a:gd name="connsiteX25" fmla="*/ 37469 w 47500"/>
                    <a:gd name="connsiteY25" fmla="*/ 9104 h 73191"/>
                    <a:gd name="connsiteX26" fmla="*/ 36101 w 47500"/>
                    <a:gd name="connsiteY26" fmla="*/ 8024 h 73191"/>
                    <a:gd name="connsiteX27" fmla="*/ 35381 w 47500"/>
                    <a:gd name="connsiteY27" fmla="*/ 8888 h 73191"/>
                    <a:gd name="connsiteX28" fmla="*/ 35021 w 47500"/>
                    <a:gd name="connsiteY28" fmla="*/ 9824 h 73191"/>
                    <a:gd name="connsiteX29" fmla="*/ 31060 w 47500"/>
                    <a:gd name="connsiteY29" fmla="*/ 9464 h 73191"/>
                    <a:gd name="connsiteX30" fmla="*/ 30772 w 47500"/>
                    <a:gd name="connsiteY30" fmla="*/ 9464 h 73191"/>
                    <a:gd name="connsiteX31" fmla="*/ 30916 w 47500"/>
                    <a:gd name="connsiteY31" fmla="*/ 9464 h 73191"/>
                    <a:gd name="connsiteX32" fmla="*/ 31924 w 47500"/>
                    <a:gd name="connsiteY32" fmla="*/ 8456 h 73191"/>
                    <a:gd name="connsiteX33" fmla="*/ 30916 w 47500"/>
                    <a:gd name="connsiteY33" fmla="*/ 7520 h 73191"/>
                    <a:gd name="connsiteX34" fmla="*/ 29908 w 47500"/>
                    <a:gd name="connsiteY34" fmla="*/ 8456 h 73191"/>
                    <a:gd name="connsiteX35" fmla="*/ 29908 w 47500"/>
                    <a:gd name="connsiteY35" fmla="*/ 8456 h 73191"/>
                    <a:gd name="connsiteX36" fmla="*/ 29620 w 47500"/>
                    <a:gd name="connsiteY36" fmla="*/ 8456 h 73191"/>
                    <a:gd name="connsiteX37" fmla="*/ 29404 w 47500"/>
                    <a:gd name="connsiteY37" fmla="*/ 7520 h 73191"/>
                    <a:gd name="connsiteX38" fmla="*/ 30844 w 47500"/>
                    <a:gd name="connsiteY38" fmla="*/ 5575 h 73191"/>
                    <a:gd name="connsiteX39" fmla="*/ 28612 w 47500"/>
                    <a:gd name="connsiteY39" fmla="*/ 3631 h 73191"/>
                    <a:gd name="connsiteX40" fmla="*/ 28683 w 47500"/>
                    <a:gd name="connsiteY40" fmla="*/ 1470 h 73191"/>
                    <a:gd name="connsiteX41" fmla="*/ 26019 w 47500"/>
                    <a:gd name="connsiteY41" fmla="*/ 1470 h 73191"/>
                    <a:gd name="connsiteX42" fmla="*/ 23859 w 47500"/>
                    <a:gd name="connsiteY42" fmla="*/ 30 h 73191"/>
                    <a:gd name="connsiteX43" fmla="*/ 21698 w 47500"/>
                    <a:gd name="connsiteY43" fmla="*/ 1470 h 73191"/>
                    <a:gd name="connsiteX44" fmla="*/ 19034 w 47500"/>
                    <a:gd name="connsiteY44" fmla="*/ 1470 h 73191"/>
                    <a:gd name="connsiteX45" fmla="*/ 19106 w 47500"/>
                    <a:gd name="connsiteY45" fmla="*/ 3703 h 73191"/>
                    <a:gd name="connsiteX46" fmla="*/ 16873 w 47500"/>
                    <a:gd name="connsiteY46" fmla="*/ 5647 h 73191"/>
                    <a:gd name="connsiteX47" fmla="*/ 18313 w 47500"/>
                    <a:gd name="connsiteY47" fmla="*/ 7592 h 73191"/>
                    <a:gd name="connsiteX48" fmla="*/ 18169 w 47500"/>
                    <a:gd name="connsiteY48" fmla="*/ 8528 h 73191"/>
                    <a:gd name="connsiteX49" fmla="*/ 17881 w 47500"/>
                    <a:gd name="connsiteY49" fmla="*/ 8672 h 73191"/>
                    <a:gd name="connsiteX50" fmla="*/ 17881 w 47500"/>
                    <a:gd name="connsiteY50" fmla="*/ 8672 h 73191"/>
                    <a:gd name="connsiteX51" fmla="*/ 16873 w 47500"/>
                    <a:gd name="connsiteY51" fmla="*/ 7663 h 73191"/>
                    <a:gd name="connsiteX52" fmla="*/ 15865 w 47500"/>
                    <a:gd name="connsiteY52" fmla="*/ 8600 h 73191"/>
                    <a:gd name="connsiteX53" fmla="*/ 16873 w 47500"/>
                    <a:gd name="connsiteY53" fmla="*/ 9608 h 73191"/>
                    <a:gd name="connsiteX54" fmla="*/ 17017 w 47500"/>
                    <a:gd name="connsiteY54" fmla="*/ 9608 h 73191"/>
                    <a:gd name="connsiteX55" fmla="*/ 16729 w 47500"/>
                    <a:gd name="connsiteY55" fmla="*/ 9608 h 73191"/>
                    <a:gd name="connsiteX56" fmla="*/ 12768 w 47500"/>
                    <a:gd name="connsiteY56" fmla="*/ 9968 h 73191"/>
                    <a:gd name="connsiteX57" fmla="*/ 12408 w 47500"/>
                    <a:gd name="connsiteY57" fmla="*/ 9032 h 73191"/>
                    <a:gd name="connsiteX58" fmla="*/ 11760 w 47500"/>
                    <a:gd name="connsiteY58" fmla="*/ 8168 h 73191"/>
                    <a:gd name="connsiteX59" fmla="*/ 10320 w 47500"/>
                    <a:gd name="connsiteY59" fmla="*/ 9248 h 73191"/>
                    <a:gd name="connsiteX60" fmla="*/ 12120 w 47500"/>
                    <a:gd name="connsiteY60" fmla="*/ 11480 h 73191"/>
                    <a:gd name="connsiteX61" fmla="*/ 10896 w 47500"/>
                    <a:gd name="connsiteY61" fmla="*/ 11696 h 73191"/>
                    <a:gd name="connsiteX62" fmla="*/ 9960 w 47500"/>
                    <a:gd name="connsiteY62" fmla="*/ 12200 h 73191"/>
                    <a:gd name="connsiteX63" fmla="*/ 9816 w 47500"/>
                    <a:gd name="connsiteY63" fmla="*/ 13065 h 73191"/>
                    <a:gd name="connsiteX64" fmla="*/ 11616 w 47500"/>
                    <a:gd name="connsiteY64" fmla="*/ 13569 h 73191"/>
                    <a:gd name="connsiteX65" fmla="*/ 12192 w 47500"/>
                    <a:gd name="connsiteY65" fmla="*/ 14001 h 73191"/>
                    <a:gd name="connsiteX66" fmla="*/ 10968 w 47500"/>
                    <a:gd name="connsiteY66" fmla="*/ 15225 h 73191"/>
                    <a:gd name="connsiteX67" fmla="*/ 12552 w 47500"/>
                    <a:gd name="connsiteY67" fmla="*/ 15297 h 73191"/>
                    <a:gd name="connsiteX68" fmla="*/ 12480 w 47500"/>
                    <a:gd name="connsiteY68" fmla="*/ 16233 h 73191"/>
                    <a:gd name="connsiteX69" fmla="*/ 11544 w 47500"/>
                    <a:gd name="connsiteY69" fmla="*/ 17097 h 73191"/>
                    <a:gd name="connsiteX70" fmla="*/ 12480 w 47500"/>
                    <a:gd name="connsiteY70" fmla="*/ 17962 h 73191"/>
                    <a:gd name="connsiteX71" fmla="*/ 13056 w 47500"/>
                    <a:gd name="connsiteY71" fmla="*/ 17746 h 73191"/>
                    <a:gd name="connsiteX72" fmla="*/ 11472 w 47500"/>
                    <a:gd name="connsiteY72" fmla="*/ 19834 h 73191"/>
                    <a:gd name="connsiteX73" fmla="*/ 10608 w 47500"/>
                    <a:gd name="connsiteY73" fmla="*/ 19114 h 73191"/>
                    <a:gd name="connsiteX74" fmla="*/ 9744 w 47500"/>
                    <a:gd name="connsiteY74" fmla="*/ 19978 h 73191"/>
                    <a:gd name="connsiteX75" fmla="*/ 9960 w 47500"/>
                    <a:gd name="connsiteY75" fmla="*/ 20482 h 73191"/>
                    <a:gd name="connsiteX76" fmla="*/ 8015 w 47500"/>
                    <a:gd name="connsiteY76" fmla="*/ 22930 h 73191"/>
                    <a:gd name="connsiteX77" fmla="*/ 6215 w 47500"/>
                    <a:gd name="connsiteY77" fmla="*/ 21562 h 73191"/>
                    <a:gd name="connsiteX78" fmla="*/ 5423 w 47500"/>
                    <a:gd name="connsiteY78" fmla="*/ 21274 h 73191"/>
                    <a:gd name="connsiteX79" fmla="*/ 3910 w 47500"/>
                    <a:gd name="connsiteY79" fmla="*/ 21922 h 73191"/>
                    <a:gd name="connsiteX80" fmla="*/ 3407 w 47500"/>
                    <a:gd name="connsiteY80" fmla="*/ 22714 h 73191"/>
                    <a:gd name="connsiteX81" fmla="*/ 2758 w 47500"/>
                    <a:gd name="connsiteY81" fmla="*/ 23363 h 73191"/>
                    <a:gd name="connsiteX82" fmla="*/ 2398 w 47500"/>
                    <a:gd name="connsiteY82" fmla="*/ 24443 h 73191"/>
                    <a:gd name="connsiteX83" fmla="*/ 2398 w 47500"/>
                    <a:gd name="connsiteY83" fmla="*/ 24731 h 73191"/>
                    <a:gd name="connsiteX84" fmla="*/ 886 w 47500"/>
                    <a:gd name="connsiteY84" fmla="*/ 26243 h 73191"/>
                    <a:gd name="connsiteX85" fmla="*/ 238 w 47500"/>
                    <a:gd name="connsiteY85" fmla="*/ 29196 h 73191"/>
                    <a:gd name="connsiteX86" fmla="*/ 1174 w 47500"/>
                    <a:gd name="connsiteY86" fmla="*/ 30852 h 73191"/>
                    <a:gd name="connsiteX87" fmla="*/ 2542 w 47500"/>
                    <a:gd name="connsiteY87" fmla="*/ 32940 h 73191"/>
                    <a:gd name="connsiteX88" fmla="*/ 3191 w 47500"/>
                    <a:gd name="connsiteY88" fmla="*/ 33949 h 73191"/>
                    <a:gd name="connsiteX89" fmla="*/ 3191 w 47500"/>
                    <a:gd name="connsiteY89" fmla="*/ 35173 h 73191"/>
                    <a:gd name="connsiteX90" fmla="*/ 5279 w 47500"/>
                    <a:gd name="connsiteY90" fmla="*/ 37405 h 73191"/>
                    <a:gd name="connsiteX91" fmla="*/ 4991 w 47500"/>
                    <a:gd name="connsiteY91" fmla="*/ 38486 h 73191"/>
                    <a:gd name="connsiteX92" fmla="*/ 5567 w 47500"/>
                    <a:gd name="connsiteY92" fmla="*/ 46119 h 73191"/>
                    <a:gd name="connsiteX93" fmla="*/ 5783 w 47500"/>
                    <a:gd name="connsiteY93" fmla="*/ 47775 h 73191"/>
                    <a:gd name="connsiteX94" fmla="*/ 6503 w 47500"/>
                    <a:gd name="connsiteY94" fmla="*/ 48496 h 73191"/>
                    <a:gd name="connsiteX95" fmla="*/ 6575 w 47500"/>
                    <a:gd name="connsiteY95" fmla="*/ 52528 h 73191"/>
                    <a:gd name="connsiteX96" fmla="*/ 5999 w 47500"/>
                    <a:gd name="connsiteY96" fmla="*/ 54185 h 73191"/>
                    <a:gd name="connsiteX97" fmla="*/ 6287 w 47500"/>
                    <a:gd name="connsiteY97" fmla="*/ 55841 h 73191"/>
                    <a:gd name="connsiteX98" fmla="*/ 5639 w 47500"/>
                    <a:gd name="connsiteY98" fmla="*/ 56921 h 73191"/>
                    <a:gd name="connsiteX99" fmla="*/ 5783 w 47500"/>
                    <a:gd name="connsiteY99" fmla="*/ 58361 h 73191"/>
                    <a:gd name="connsiteX100" fmla="*/ 6359 w 47500"/>
                    <a:gd name="connsiteY100" fmla="*/ 59370 h 73191"/>
                    <a:gd name="connsiteX101" fmla="*/ 6791 w 47500"/>
                    <a:gd name="connsiteY101" fmla="*/ 60090 h 73191"/>
                    <a:gd name="connsiteX102" fmla="*/ 6575 w 47500"/>
                    <a:gd name="connsiteY102" fmla="*/ 60666 h 73191"/>
                    <a:gd name="connsiteX103" fmla="*/ 7655 w 47500"/>
                    <a:gd name="connsiteY103" fmla="*/ 61674 h 73191"/>
                    <a:gd name="connsiteX104" fmla="*/ 8736 w 47500"/>
                    <a:gd name="connsiteY104" fmla="*/ 60666 h 73191"/>
                    <a:gd name="connsiteX105" fmla="*/ 9384 w 47500"/>
                    <a:gd name="connsiteY105" fmla="*/ 62682 h 73191"/>
                    <a:gd name="connsiteX106" fmla="*/ 8303 w 47500"/>
                    <a:gd name="connsiteY106" fmla="*/ 63690 h 73191"/>
                    <a:gd name="connsiteX107" fmla="*/ 9384 w 47500"/>
                    <a:gd name="connsiteY107" fmla="*/ 64699 h 73191"/>
                    <a:gd name="connsiteX108" fmla="*/ 9960 w 47500"/>
                    <a:gd name="connsiteY108" fmla="*/ 64483 h 73191"/>
                    <a:gd name="connsiteX109" fmla="*/ 15145 w 47500"/>
                    <a:gd name="connsiteY109" fmla="*/ 66643 h 73191"/>
                    <a:gd name="connsiteX110" fmla="*/ 15289 w 47500"/>
                    <a:gd name="connsiteY110" fmla="*/ 67075 h 73191"/>
                    <a:gd name="connsiteX111" fmla="*/ 16729 w 47500"/>
                    <a:gd name="connsiteY111" fmla="*/ 67939 h 73191"/>
                    <a:gd name="connsiteX112" fmla="*/ 17881 w 47500"/>
                    <a:gd name="connsiteY112" fmla="*/ 66787 h 73191"/>
                    <a:gd name="connsiteX113" fmla="*/ 19466 w 47500"/>
                    <a:gd name="connsiteY113" fmla="*/ 68443 h 73191"/>
                    <a:gd name="connsiteX114" fmla="*/ 21914 w 47500"/>
                    <a:gd name="connsiteY114" fmla="*/ 72476 h 73191"/>
                    <a:gd name="connsiteX115" fmla="*/ 21914 w 47500"/>
                    <a:gd name="connsiteY115" fmla="*/ 72764 h 73191"/>
                    <a:gd name="connsiteX116" fmla="*/ 23714 w 47500"/>
                    <a:gd name="connsiteY116" fmla="*/ 73124 h 73191"/>
                    <a:gd name="connsiteX117" fmla="*/ 25515 w 47500"/>
                    <a:gd name="connsiteY117" fmla="*/ 72764 h 73191"/>
                    <a:gd name="connsiteX118" fmla="*/ 25515 w 47500"/>
                    <a:gd name="connsiteY118" fmla="*/ 72476 h 73191"/>
                    <a:gd name="connsiteX119" fmla="*/ 27963 w 47500"/>
                    <a:gd name="connsiteY119" fmla="*/ 68443 h 73191"/>
                    <a:gd name="connsiteX120" fmla="*/ 29548 w 47500"/>
                    <a:gd name="connsiteY120" fmla="*/ 66787 h 73191"/>
                    <a:gd name="connsiteX121" fmla="*/ 30628 w 47500"/>
                    <a:gd name="connsiteY121" fmla="*/ 67939 h 73191"/>
                    <a:gd name="connsiteX122" fmla="*/ 32140 w 47500"/>
                    <a:gd name="connsiteY122" fmla="*/ 67075 h 73191"/>
                    <a:gd name="connsiteX123" fmla="*/ 32284 w 47500"/>
                    <a:gd name="connsiteY123" fmla="*/ 66643 h 73191"/>
                    <a:gd name="connsiteX124" fmla="*/ 37469 w 47500"/>
                    <a:gd name="connsiteY124" fmla="*/ 64483 h 73191"/>
                    <a:gd name="connsiteX125" fmla="*/ 38045 w 47500"/>
                    <a:gd name="connsiteY125" fmla="*/ 64699 h 73191"/>
                    <a:gd name="connsiteX126" fmla="*/ 39126 w 47500"/>
                    <a:gd name="connsiteY126" fmla="*/ 63690 h 73191"/>
                    <a:gd name="connsiteX127" fmla="*/ 38045 w 47500"/>
                    <a:gd name="connsiteY127" fmla="*/ 62682 h 73191"/>
                    <a:gd name="connsiteX128" fmla="*/ 38693 w 47500"/>
                    <a:gd name="connsiteY128" fmla="*/ 60666 h 73191"/>
                    <a:gd name="connsiteX129" fmla="*/ 39774 w 47500"/>
                    <a:gd name="connsiteY129" fmla="*/ 61674 h 73191"/>
                    <a:gd name="connsiteX130" fmla="*/ 40854 w 47500"/>
                    <a:gd name="connsiteY130" fmla="*/ 60666 h 73191"/>
                    <a:gd name="connsiteX131" fmla="*/ 40710 w 47500"/>
                    <a:gd name="connsiteY131" fmla="*/ 60090 h 73191"/>
                    <a:gd name="connsiteX132" fmla="*/ 41070 w 47500"/>
                    <a:gd name="connsiteY132" fmla="*/ 59370 h 73191"/>
                    <a:gd name="connsiteX133" fmla="*/ 41646 w 47500"/>
                    <a:gd name="connsiteY133" fmla="*/ 58361 h 73191"/>
                    <a:gd name="connsiteX134" fmla="*/ 41790 w 47500"/>
                    <a:gd name="connsiteY134" fmla="*/ 56921 h 73191"/>
                    <a:gd name="connsiteX135" fmla="*/ 41070 w 47500"/>
                    <a:gd name="connsiteY135" fmla="*/ 55841 h 73191"/>
                    <a:gd name="connsiteX136" fmla="*/ 41358 w 47500"/>
                    <a:gd name="connsiteY136" fmla="*/ 54185 h 73191"/>
                    <a:gd name="connsiteX137" fmla="*/ 40782 w 47500"/>
                    <a:gd name="connsiteY137" fmla="*/ 52528 h 73191"/>
                    <a:gd name="connsiteX138" fmla="*/ 40926 w 47500"/>
                    <a:gd name="connsiteY138" fmla="*/ 48496 h 73191"/>
                    <a:gd name="connsiteX139" fmla="*/ 41646 w 47500"/>
                    <a:gd name="connsiteY139" fmla="*/ 47775 h 73191"/>
                    <a:gd name="connsiteX140" fmla="*/ 41862 w 47500"/>
                    <a:gd name="connsiteY140" fmla="*/ 46119 h 73191"/>
                    <a:gd name="connsiteX141" fmla="*/ 42510 w 47500"/>
                    <a:gd name="connsiteY141" fmla="*/ 38486 h 73191"/>
                    <a:gd name="connsiteX142" fmla="*/ 42222 w 47500"/>
                    <a:gd name="connsiteY142" fmla="*/ 37405 h 73191"/>
                    <a:gd name="connsiteX143" fmla="*/ 44311 w 47500"/>
                    <a:gd name="connsiteY143" fmla="*/ 35173 h 73191"/>
                    <a:gd name="connsiteX144" fmla="*/ 44383 w 47500"/>
                    <a:gd name="connsiteY144" fmla="*/ 33949 h 73191"/>
                    <a:gd name="connsiteX145" fmla="*/ 44959 w 47500"/>
                    <a:gd name="connsiteY145" fmla="*/ 32940 h 73191"/>
                    <a:gd name="connsiteX146" fmla="*/ 46327 w 47500"/>
                    <a:gd name="connsiteY146" fmla="*/ 30852 h 73191"/>
                    <a:gd name="connsiteX147" fmla="*/ 47263 w 47500"/>
                    <a:gd name="connsiteY147" fmla="*/ 29196 h 73191"/>
                    <a:gd name="connsiteX148" fmla="*/ 46615 w 47500"/>
                    <a:gd name="connsiteY148" fmla="*/ 26243 h 73191"/>
                    <a:gd name="connsiteX149" fmla="*/ 5279 w 47500"/>
                    <a:gd name="connsiteY149" fmla="*/ 29052 h 73191"/>
                    <a:gd name="connsiteX150" fmla="*/ 4919 w 47500"/>
                    <a:gd name="connsiteY150" fmla="*/ 30204 h 73191"/>
                    <a:gd name="connsiteX151" fmla="*/ 4055 w 47500"/>
                    <a:gd name="connsiteY151" fmla="*/ 30564 h 73191"/>
                    <a:gd name="connsiteX152" fmla="*/ 3407 w 47500"/>
                    <a:gd name="connsiteY152" fmla="*/ 29196 h 73191"/>
                    <a:gd name="connsiteX153" fmla="*/ 6431 w 47500"/>
                    <a:gd name="connsiteY153" fmla="*/ 26027 h 73191"/>
                    <a:gd name="connsiteX154" fmla="*/ 6143 w 47500"/>
                    <a:gd name="connsiteY154" fmla="*/ 27395 h 73191"/>
                    <a:gd name="connsiteX155" fmla="*/ 5279 w 47500"/>
                    <a:gd name="connsiteY155" fmla="*/ 29052 h 73191"/>
                    <a:gd name="connsiteX156" fmla="*/ 7439 w 47500"/>
                    <a:gd name="connsiteY156" fmla="*/ 44175 h 73191"/>
                    <a:gd name="connsiteX157" fmla="*/ 5999 w 47500"/>
                    <a:gd name="connsiteY157" fmla="*/ 39926 h 73191"/>
                    <a:gd name="connsiteX158" fmla="*/ 7655 w 47500"/>
                    <a:gd name="connsiteY158" fmla="*/ 42086 h 73191"/>
                    <a:gd name="connsiteX159" fmla="*/ 7511 w 47500"/>
                    <a:gd name="connsiteY159" fmla="*/ 44175 h 73191"/>
                    <a:gd name="connsiteX160" fmla="*/ 27243 w 47500"/>
                    <a:gd name="connsiteY160" fmla="*/ 13497 h 73191"/>
                    <a:gd name="connsiteX161" fmla="*/ 27747 w 47500"/>
                    <a:gd name="connsiteY161" fmla="*/ 13425 h 73191"/>
                    <a:gd name="connsiteX162" fmla="*/ 27747 w 47500"/>
                    <a:gd name="connsiteY162" fmla="*/ 13641 h 73191"/>
                    <a:gd name="connsiteX163" fmla="*/ 28612 w 47500"/>
                    <a:gd name="connsiteY163" fmla="*/ 14433 h 73191"/>
                    <a:gd name="connsiteX164" fmla="*/ 29476 w 47500"/>
                    <a:gd name="connsiteY164" fmla="*/ 13641 h 73191"/>
                    <a:gd name="connsiteX165" fmla="*/ 29476 w 47500"/>
                    <a:gd name="connsiteY165" fmla="*/ 13425 h 73191"/>
                    <a:gd name="connsiteX166" fmla="*/ 30412 w 47500"/>
                    <a:gd name="connsiteY166" fmla="*/ 16449 h 73191"/>
                    <a:gd name="connsiteX167" fmla="*/ 28395 w 47500"/>
                    <a:gd name="connsiteY167" fmla="*/ 17962 h 73191"/>
                    <a:gd name="connsiteX168" fmla="*/ 27171 w 47500"/>
                    <a:gd name="connsiteY168" fmla="*/ 16953 h 73191"/>
                    <a:gd name="connsiteX169" fmla="*/ 26739 w 47500"/>
                    <a:gd name="connsiteY169" fmla="*/ 15009 h 73191"/>
                    <a:gd name="connsiteX170" fmla="*/ 27315 w 47500"/>
                    <a:gd name="connsiteY170" fmla="*/ 13497 h 73191"/>
                    <a:gd name="connsiteX171" fmla="*/ 18890 w 47500"/>
                    <a:gd name="connsiteY171" fmla="*/ 13425 h 73191"/>
                    <a:gd name="connsiteX172" fmla="*/ 18890 w 47500"/>
                    <a:gd name="connsiteY172" fmla="*/ 13641 h 73191"/>
                    <a:gd name="connsiteX173" fmla="*/ 19754 w 47500"/>
                    <a:gd name="connsiteY173" fmla="*/ 14433 h 73191"/>
                    <a:gd name="connsiteX174" fmla="*/ 20618 w 47500"/>
                    <a:gd name="connsiteY174" fmla="*/ 13641 h 73191"/>
                    <a:gd name="connsiteX175" fmla="*/ 20618 w 47500"/>
                    <a:gd name="connsiteY175" fmla="*/ 13425 h 73191"/>
                    <a:gd name="connsiteX176" fmla="*/ 21122 w 47500"/>
                    <a:gd name="connsiteY176" fmla="*/ 13497 h 73191"/>
                    <a:gd name="connsiteX177" fmla="*/ 21626 w 47500"/>
                    <a:gd name="connsiteY177" fmla="*/ 15009 h 73191"/>
                    <a:gd name="connsiteX178" fmla="*/ 21194 w 47500"/>
                    <a:gd name="connsiteY178" fmla="*/ 16953 h 73191"/>
                    <a:gd name="connsiteX179" fmla="*/ 19970 w 47500"/>
                    <a:gd name="connsiteY179" fmla="*/ 17962 h 73191"/>
                    <a:gd name="connsiteX180" fmla="*/ 17953 w 47500"/>
                    <a:gd name="connsiteY180" fmla="*/ 16449 h 73191"/>
                    <a:gd name="connsiteX181" fmla="*/ 18890 w 47500"/>
                    <a:gd name="connsiteY181" fmla="*/ 13425 h 73191"/>
                    <a:gd name="connsiteX182" fmla="*/ 12408 w 47500"/>
                    <a:gd name="connsiteY182" fmla="*/ 64267 h 73191"/>
                    <a:gd name="connsiteX183" fmla="*/ 12264 w 47500"/>
                    <a:gd name="connsiteY183" fmla="*/ 63042 h 73191"/>
                    <a:gd name="connsiteX184" fmla="*/ 14641 w 47500"/>
                    <a:gd name="connsiteY184" fmla="*/ 62826 h 73191"/>
                    <a:gd name="connsiteX185" fmla="*/ 16369 w 47500"/>
                    <a:gd name="connsiteY185" fmla="*/ 63258 h 73191"/>
                    <a:gd name="connsiteX186" fmla="*/ 12408 w 47500"/>
                    <a:gd name="connsiteY186" fmla="*/ 64267 h 73191"/>
                    <a:gd name="connsiteX187" fmla="*/ 21482 w 47500"/>
                    <a:gd name="connsiteY187" fmla="*/ 67147 h 73191"/>
                    <a:gd name="connsiteX188" fmla="*/ 17881 w 47500"/>
                    <a:gd name="connsiteY188" fmla="*/ 64771 h 73191"/>
                    <a:gd name="connsiteX189" fmla="*/ 19106 w 47500"/>
                    <a:gd name="connsiteY189" fmla="*/ 63114 h 73191"/>
                    <a:gd name="connsiteX190" fmla="*/ 21482 w 47500"/>
                    <a:gd name="connsiteY190" fmla="*/ 67147 h 73191"/>
                    <a:gd name="connsiteX191" fmla="*/ 26811 w 47500"/>
                    <a:gd name="connsiteY191" fmla="*/ 67147 h 73191"/>
                    <a:gd name="connsiteX192" fmla="*/ 29188 w 47500"/>
                    <a:gd name="connsiteY192" fmla="*/ 63114 h 73191"/>
                    <a:gd name="connsiteX193" fmla="*/ 30412 w 47500"/>
                    <a:gd name="connsiteY193" fmla="*/ 64771 h 73191"/>
                    <a:gd name="connsiteX194" fmla="*/ 26811 w 47500"/>
                    <a:gd name="connsiteY194" fmla="*/ 67147 h 73191"/>
                    <a:gd name="connsiteX195" fmla="*/ 35957 w 47500"/>
                    <a:gd name="connsiteY195" fmla="*/ 64267 h 73191"/>
                    <a:gd name="connsiteX196" fmla="*/ 31996 w 47500"/>
                    <a:gd name="connsiteY196" fmla="*/ 63258 h 73191"/>
                    <a:gd name="connsiteX197" fmla="*/ 33724 w 47500"/>
                    <a:gd name="connsiteY197" fmla="*/ 62826 h 73191"/>
                    <a:gd name="connsiteX198" fmla="*/ 36101 w 47500"/>
                    <a:gd name="connsiteY198" fmla="*/ 63042 h 73191"/>
                    <a:gd name="connsiteX199" fmla="*/ 35957 w 47500"/>
                    <a:gd name="connsiteY199" fmla="*/ 64267 h 73191"/>
                    <a:gd name="connsiteX200" fmla="*/ 36533 w 47500"/>
                    <a:gd name="connsiteY200" fmla="*/ 52600 h 73191"/>
                    <a:gd name="connsiteX201" fmla="*/ 34445 w 47500"/>
                    <a:gd name="connsiteY201" fmla="*/ 56561 h 73191"/>
                    <a:gd name="connsiteX202" fmla="*/ 33220 w 47500"/>
                    <a:gd name="connsiteY202" fmla="*/ 57425 h 73191"/>
                    <a:gd name="connsiteX203" fmla="*/ 31996 w 47500"/>
                    <a:gd name="connsiteY203" fmla="*/ 57929 h 73191"/>
                    <a:gd name="connsiteX204" fmla="*/ 28899 w 47500"/>
                    <a:gd name="connsiteY204" fmla="*/ 58218 h 73191"/>
                    <a:gd name="connsiteX205" fmla="*/ 25155 w 47500"/>
                    <a:gd name="connsiteY205" fmla="*/ 57857 h 73191"/>
                    <a:gd name="connsiteX206" fmla="*/ 24147 w 47500"/>
                    <a:gd name="connsiteY206" fmla="*/ 57857 h 73191"/>
                    <a:gd name="connsiteX207" fmla="*/ 23210 w 47500"/>
                    <a:gd name="connsiteY207" fmla="*/ 57857 h 73191"/>
                    <a:gd name="connsiteX208" fmla="*/ 19466 w 47500"/>
                    <a:gd name="connsiteY208" fmla="*/ 58218 h 73191"/>
                    <a:gd name="connsiteX209" fmla="*/ 16441 w 47500"/>
                    <a:gd name="connsiteY209" fmla="*/ 57929 h 73191"/>
                    <a:gd name="connsiteX210" fmla="*/ 15145 w 47500"/>
                    <a:gd name="connsiteY210" fmla="*/ 57425 h 73191"/>
                    <a:gd name="connsiteX211" fmla="*/ 13921 w 47500"/>
                    <a:gd name="connsiteY211" fmla="*/ 56561 h 73191"/>
                    <a:gd name="connsiteX212" fmla="*/ 11832 w 47500"/>
                    <a:gd name="connsiteY212" fmla="*/ 52600 h 73191"/>
                    <a:gd name="connsiteX213" fmla="*/ 11616 w 47500"/>
                    <a:gd name="connsiteY213" fmla="*/ 49792 h 73191"/>
                    <a:gd name="connsiteX214" fmla="*/ 12192 w 47500"/>
                    <a:gd name="connsiteY214" fmla="*/ 50008 h 73191"/>
                    <a:gd name="connsiteX215" fmla="*/ 13272 w 47500"/>
                    <a:gd name="connsiteY215" fmla="*/ 48928 h 73191"/>
                    <a:gd name="connsiteX216" fmla="*/ 12696 w 47500"/>
                    <a:gd name="connsiteY216" fmla="*/ 47991 h 73191"/>
                    <a:gd name="connsiteX217" fmla="*/ 12552 w 47500"/>
                    <a:gd name="connsiteY217" fmla="*/ 45975 h 73191"/>
                    <a:gd name="connsiteX218" fmla="*/ 12408 w 47500"/>
                    <a:gd name="connsiteY218" fmla="*/ 41366 h 73191"/>
                    <a:gd name="connsiteX219" fmla="*/ 11544 w 47500"/>
                    <a:gd name="connsiteY219" fmla="*/ 38269 h 73191"/>
                    <a:gd name="connsiteX220" fmla="*/ 11976 w 47500"/>
                    <a:gd name="connsiteY220" fmla="*/ 38414 h 73191"/>
                    <a:gd name="connsiteX221" fmla="*/ 12912 w 47500"/>
                    <a:gd name="connsiteY221" fmla="*/ 37477 h 73191"/>
                    <a:gd name="connsiteX222" fmla="*/ 11976 w 47500"/>
                    <a:gd name="connsiteY222" fmla="*/ 36613 h 73191"/>
                    <a:gd name="connsiteX223" fmla="*/ 11832 w 47500"/>
                    <a:gd name="connsiteY223" fmla="*/ 36613 h 73191"/>
                    <a:gd name="connsiteX224" fmla="*/ 11904 w 47500"/>
                    <a:gd name="connsiteY224" fmla="*/ 31932 h 73191"/>
                    <a:gd name="connsiteX225" fmla="*/ 11760 w 47500"/>
                    <a:gd name="connsiteY225" fmla="*/ 28908 h 73191"/>
                    <a:gd name="connsiteX226" fmla="*/ 12696 w 47500"/>
                    <a:gd name="connsiteY226" fmla="*/ 29556 h 73191"/>
                    <a:gd name="connsiteX227" fmla="*/ 13632 w 47500"/>
                    <a:gd name="connsiteY227" fmla="*/ 28692 h 73191"/>
                    <a:gd name="connsiteX228" fmla="*/ 13272 w 47500"/>
                    <a:gd name="connsiteY228" fmla="*/ 27971 h 73191"/>
                    <a:gd name="connsiteX229" fmla="*/ 13632 w 47500"/>
                    <a:gd name="connsiteY229" fmla="*/ 26315 h 73191"/>
                    <a:gd name="connsiteX230" fmla="*/ 17161 w 47500"/>
                    <a:gd name="connsiteY230" fmla="*/ 23075 h 73191"/>
                    <a:gd name="connsiteX231" fmla="*/ 21698 w 47500"/>
                    <a:gd name="connsiteY231" fmla="*/ 20986 h 73191"/>
                    <a:gd name="connsiteX232" fmla="*/ 22994 w 47500"/>
                    <a:gd name="connsiteY232" fmla="*/ 22066 h 73191"/>
                    <a:gd name="connsiteX233" fmla="*/ 24291 w 47500"/>
                    <a:gd name="connsiteY233" fmla="*/ 20914 h 73191"/>
                    <a:gd name="connsiteX234" fmla="*/ 24291 w 47500"/>
                    <a:gd name="connsiteY234" fmla="*/ 20770 h 73191"/>
                    <a:gd name="connsiteX235" fmla="*/ 24291 w 47500"/>
                    <a:gd name="connsiteY235" fmla="*/ 20770 h 73191"/>
                    <a:gd name="connsiteX236" fmla="*/ 24291 w 47500"/>
                    <a:gd name="connsiteY236" fmla="*/ 20914 h 73191"/>
                    <a:gd name="connsiteX237" fmla="*/ 25515 w 47500"/>
                    <a:gd name="connsiteY237" fmla="*/ 22066 h 73191"/>
                    <a:gd name="connsiteX238" fmla="*/ 26811 w 47500"/>
                    <a:gd name="connsiteY238" fmla="*/ 20986 h 73191"/>
                    <a:gd name="connsiteX239" fmla="*/ 31348 w 47500"/>
                    <a:gd name="connsiteY239" fmla="*/ 23075 h 73191"/>
                    <a:gd name="connsiteX240" fmla="*/ 34949 w 47500"/>
                    <a:gd name="connsiteY240" fmla="*/ 26315 h 73191"/>
                    <a:gd name="connsiteX241" fmla="*/ 35309 w 47500"/>
                    <a:gd name="connsiteY241" fmla="*/ 27971 h 73191"/>
                    <a:gd name="connsiteX242" fmla="*/ 34949 w 47500"/>
                    <a:gd name="connsiteY242" fmla="*/ 28692 h 73191"/>
                    <a:gd name="connsiteX243" fmla="*/ 35885 w 47500"/>
                    <a:gd name="connsiteY243" fmla="*/ 29556 h 73191"/>
                    <a:gd name="connsiteX244" fmla="*/ 36821 w 47500"/>
                    <a:gd name="connsiteY244" fmla="*/ 28908 h 73191"/>
                    <a:gd name="connsiteX245" fmla="*/ 36677 w 47500"/>
                    <a:gd name="connsiteY245" fmla="*/ 31932 h 73191"/>
                    <a:gd name="connsiteX246" fmla="*/ 36677 w 47500"/>
                    <a:gd name="connsiteY246" fmla="*/ 36613 h 73191"/>
                    <a:gd name="connsiteX247" fmla="*/ 36533 w 47500"/>
                    <a:gd name="connsiteY247" fmla="*/ 36613 h 73191"/>
                    <a:gd name="connsiteX248" fmla="*/ 35597 w 47500"/>
                    <a:gd name="connsiteY248" fmla="*/ 37477 h 73191"/>
                    <a:gd name="connsiteX249" fmla="*/ 36533 w 47500"/>
                    <a:gd name="connsiteY249" fmla="*/ 38414 h 73191"/>
                    <a:gd name="connsiteX250" fmla="*/ 36965 w 47500"/>
                    <a:gd name="connsiteY250" fmla="*/ 38269 h 73191"/>
                    <a:gd name="connsiteX251" fmla="*/ 36101 w 47500"/>
                    <a:gd name="connsiteY251" fmla="*/ 41366 h 73191"/>
                    <a:gd name="connsiteX252" fmla="*/ 35957 w 47500"/>
                    <a:gd name="connsiteY252" fmla="*/ 45975 h 73191"/>
                    <a:gd name="connsiteX253" fmla="*/ 35813 w 47500"/>
                    <a:gd name="connsiteY253" fmla="*/ 47991 h 73191"/>
                    <a:gd name="connsiteX254" fmla="*/ 35165 w 47500"/>
                    <a:gd name="connsiteY254" fmla="*/ 48928 h 73191"/>
                    <a:gd name="connsiteX255" fmla="*/ 36245 w 47500"/>
                    <a:gd name="connsiteY255" fmla="*/ 50008 h 73191"/>
                    <a:gd name="connsiteX256" fmla="*/ 36821 w 47500"/>
                    <a:gd name="connsiteY256" fmla="*/ 49792 h 73191"/>
                    <a:gd name="connsiteX257" fmla="*/ 36605 w 47500"/>
                    <a:gd name="connsiteY257" fmla="*/ 52600 h 73191"/>
                    <a:gd name="connsiteX258" fmla="*/ 40926 w 47500"/>
                    <a:gd name="connsiteY258" fmla="*/ 44175 h 73191"/>
                    <a:gd name="connsiteX259" fmla="*/ 40782 w 47500"/>
                    <a:gd name="connsiteY259" fmla="*/ 42086 h 73191"/>
                    <a:gd name="connsiteX260" fmla="*/ 42438 w 47500"/>
                    <a:gd name="connsiteY260" fmla="*/ 39926 h 73191"/>
                    <a:gd name="connsiteX261" fmla="*/ 40998 w 47500"/>
                    <a:gd name="connsiteY261" fmla="*/ 44175 h 73191"/>
                    <a:gd name="connsiteX262" fmla="*/ 44238 w 47500"/>
                    <a:gd name="connsiteY262" fmla="*/ 30636 h 73191"/>
                    <a:gd name="connsiteX263" fmla="*/ 43446 w 47500"/>
                    <a:gd name="connsiteY263" fmla="*/ 30276 h 73191"/>
                    <a:gd name="connsiteX264" fmla="*/ 43086 w 47500"/>
                    <a:gd name="connsiteY264" fmla="*/ 29124 h 73191"/>
                    <a:gd name="connsiteX265" fmla="*/ 42222 w 47500"/>
                    <a:gd name="connsiteY265" fmla="*/ 27467 h 73191"/>
                    <a:gd name="connsiteX266" fmla="*/ 41934 w 47500"/>
                    <a:gd name="connsiteY266" fmla="*/ 26099 h 73191"/>
                    <a:gd name="connsiteX267" fmla="*/ 44959 w 47500"/>
                    <a:gd name="connsiteY267" fmla="*/ 29268 h 73191"/>
                    <a:gd name="connsiteX268" fmla="*/ 44238 w 47500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500" h="73191">
                      <a:moveTo>
                        <a:pt x="46975" y="26099"/>
                      </a:moveTo>
                      <a:cubicBezTo>
                        <a:pt x="47047" y="25451"/>
                        <a:pt x="45391" y="24587"/>
                        <a:pt x="45391" y="24587"/>
                      </a:cubicBezTo>
                      <a:lnTo>
                        <a:pt x="45391" y="24299"/>
                      </a:lnTo>
                      <a:cubicBezTo>
                        <a:pt x="46039" y="23219"/>
                        <a:pt x="45031" y="23219"/>
                        <a:pt x="45031" y="23219"/>
                      </a:cubicBezTo>
                      <a:cubicBezTo>
                        <a:pt x="45175" y="22714"/>
                        <a:pt x="44383" y="22570"/>
                        <a:pt x="44383" y="22570"/>
                      </a:cubicBezTo>
                      <a:cubicBezTo>
                        <a:pt x="44527" y="21562"/>
                        <a:pt x="43878" y="21778"/>
                        <a:pt x="43878" y="21778"/>
                      </a:cubicBezTo>
                      <a:cubicBezTo>
                        <a:pt x="43590" y="19330"/>
                        <a:pt x="42366" y="21130"/>
                        <a:pt x="42366" y="21130"/>
                      </a:cubicBezTo>
                      <a:cubicBezTo>
                        <a:pt x="42366" y="20194"/>
                        <a:pt x="41574" y="21418"/>
                        <a:pt x="41574" y="21418"/>
                      </a:cubicBezTo>
                      <a:cubicBezTo>
                        <a:pt x="40926" y="22498"/>
                        <a:pt x="39774" y="22786"/>
                        <a:pt x="39774" y="22786"/>
                      </a:cubicBezTo>
                      <a:cubicBezTo>
                        <a:pt x="39414" y="20410"/>
                        <a:pt x="38117" y="20338"/>
                        <a:pt x="37829" y="20338"/>
                      </a:cubicBezTo>
                      <a:cubicBezTo>
                        <a:pt x="37973" y="20194"/>
                        <a:pt x="38045" y="19978"/>
                        <a:pt x="38045" y="19834"/>
                      </a:cubicBezTo>
                      <a:cubicBezTo>
                        <a:pt x="38045" y="19330"/>
                        <a:pt x="37613" y="18970"/>
                        <a:pt x="37109" y="18970"/>
                      </a:cubicBezTo>
                      <a:cubicBezTo>
                        <a:pt x="36677" y="18970"/>
                        <a:pt x="36317" y="19330"/>
                        <a:pt x="36245" y="19690"/>
                      </a:cubicBezTo>
                      <a:cubicBezTo>
                        <a:pt x="34517" y="19330"/>
                        <a:pt x="34589" y="18034"/>
                        <a:pt x="34661" y="17601"/>
                      </a:cubicBezTo>
                      <a:cubicBezTo>
                        <a:pt x="34805" y="17674"/>
                        <a:pt x="35021" y="17817"/>
                        <a:pt x="35237" y="17817"/>
                      </a:cubicBezTo>
                      <a:cubicBezTo>
                        <a:pt x="35741" y="17817"/>
                        <a:pt x="36173" y="17457"/>
                        <a:pt x="36173" y="16953"/>
                      </a:cubicBezTo>
                      <a:cubicBezTo>
                        <a:pt x="36173" y="16449"/>
                        <a:pt x="35741" y="16089"/>
                        <a:pt x="35237" y="16089"/>
                      </a:cubicBezTo>
                      <a:cubicBezTo>
                        <a:pt x="35237" y="15657"/>
                        <a:pt x="35237" y="15369"/>
                        <a:pt x="35165" y="15153"/>
                      </a:cubicBezTo>
                      <a:cubicBezTo>
                        <a:pt x="37829" y="16089"/>
                        <a:pt x="36749" y="15081"/>
                        <a:pt x="36749" y="15081"/>
                      </a:cubicBezTo>
                      <a:cubicBezTo>
                        <a:pt x="36101" y="14793"/>
                        <a:pt x="35525" y="13857"/>
                        <a:pt x="35525" y="13857"/>
                      </a:cubicBezTo>
                      <a:cubicBezTo>
                        <a:pt x="36173" y="13713"/>
                        <a:pt x="36245" y="13569"/>
                        <a:pt x="36101" y="13425"/>
                      </a:cubicBezTo>
                      <a:cubicBezTo>
                        <a:pt x="37325" y="13281"/>
                        <a:pt x="37901" y="12921"/>
                        <a:pt x="37901" y="12921"/>
                      </a:cubicBezTo>
                      <a:cubicBezTo>
                        <a:pt x="39198" y="12272"/>
                        <a:pt x="37757" y="12056"/>
                        <a:pt x="37757" y="12056"/>
                      </a:cubicBezTo>
                      <a:cubicBezTo>
                        <a:pt x="37253" y="11912"/>
                        <a:pt x="36821" y="11552"/>
                        <a:pt x="36821" y="11552"/>
                      </a:cubicBezTo>
                      <a:cubicBezTo>
                        <a:pt x="36965" y="11192"/>
                        <a:pt x="35669" y="11336"/>
                        <a:pt x="35669" y="11336"/>
                      </a:cubicBezTo>
                      <a:cubicBezTo>
                        <a:pt x="37613" y="10616"/>
                        <a:pt x="37469" y="9104"/>
                        <a:pt x="37469" y="9104"/>
                      </a:cubicBezTo>
                      <a:cubicBezTo>
                        <a:pt x="37109" y="7879"/>
                        <a:pt x="36101" y="8024"/>
                        <a:pt x="36101" y="8024"/>
                      </a:cubicBezTo>
                      <a:cubicBezTo>
                        <a:pt x="34733" y="7808"/>
                        <a:pt x="35381" y="8888"/>
                        <a:pt x="35381" y="8888"/>
                      </a:cubicBezTo>
                      <a:cubicBezTo>
                        <a:pt x="35597" y="9464"/>
                        <a:pt x="35021" y="9824"/>
                        <a:pt x="35021" y="9824"/>
                      </a:cubicBezTo>
                      <a:cubicBezTo>
                        <a:pt x="33004" y="11552"/>
                        <a:pt x="31060" y="9464"/>
                        <a:pt x="31060" y="9464"/>
                      </a:cubicBezTo>
                      <a:cubicBezTo>
                        <a:pt x="30988" y="9464"/>
                        <a:pt x="30844" y="9464"/>
                        <a:pt x="30772" y="9464"/>
                      </a:cubicBezTo>
                      <a:cubicBezTo>
                        <a:pt x="30772" y="9464"/>
                        <a:pt x="30844" y="9464"/>
                        <a:pt x="30916" y="9464"/>
                      </a:cubicBezTo>
                      <a:cubicBezTo>
                        <a:pt x="31492" y="9464"/>
                        <a:pt x="31924" y="9032"/>
                        <a:pt x="31924" y="8456"/>
                      </a:cubicBezTo>
                      <a:cubicBezTo>
                        <a:pt x="31924" y="7952"/>
                        <a:pt x="31492" y="7520"/>
                        <a:pt x="30916" y="7520"/>
                      </a:cubicBezTo>
                      <a:cubicBezTo>
                        <a:pt x="30340" y="7520"/>
                        <a:pt x="29908" y="7952"/>
                        <a:pt x="29908" y="8456"/>
                      </a:cubicBezTo>
                      <a:lnTo>
                        <a:pt x="29908" y="8456"/>
                      </a:lnTo>
                      <a:cubicBezTo>
                        <a:pt x="29908" y="8456"/>
                        <a:pt x="29620" y="8456"/>
                        <a:pt x="29620" y="8456"/>
                      </a:cubicBezTo>
                      <a:lnTo>
                        <a:pt x="29404" y="7520"/>
                      </a:lnTo>
                      <a:cubicBezTo>
                        <a:pt x="30052" y="7087"/>
                        <a:pt x="30844" y="5575"/>
                        <a:pt x="30844" y="5575"/>
                      </a:cubicBezTo>
                      <a:lnTo>
                        <a:pt x="28612" y="3631"/>
                      </a:lnTo>
                      <a:cubicBezTo>
                        <a:pt x="29260" y="2478"/>
                        <a:pt x="28683" y="1470"/>
                        <a:pt x="28683" y="1470"/>
                      </a:cubicBezTo>
                      <a:lnTo>
                        <a:pt x="26019" y="1470"/>
                      </a:lnTo>
                      <a:cubicBezTo>
                        <a:pt x="25515" y="-114"/>
                        <a:pt x="24219" y="-42"/>
                        <a:pt x="23859" y="30"/>
                      </a:cubicBezTo>
                      <a:cubicBezTo>
                        <a:pt x="23498" y="30"/>
                        <a:pt x="22274" y="-42"/>
                        <a:pt x="21698" y="1470"/>
                      </a:cubicBezTo>
                      <a:lnTo>
                        <a:pt x="19034" y="1470"/>
                      </a:lnTo>
                      <a:cubicBezTo>
                        <a:pt x="19034" y="1470"/>
                        <a:pt x="18530" y="2551"/>
                        <a:pt x="19106" y="3703"/>
                      </a:cubicBezTo>
                      <a:lnTo>
                        <a:pt x="16873" y="5647"/>
                      </a:lnTo>
                      <a:cubicBezTo>
                        <a:pt x="16873" y="5647"/>
                        <a:pt x="17665" y="7160"/>
                        <a:pt x="18313" y="7592"/>
                      </a:cubicBezTo>
                      <a:lnTo>
                        <a:pt x="18169" y="8528"/>
                      </a:lnTo>
                      <a:lnTo>
                        <a:pt x="17881" y="8672"/>
                      </a:lnTo>
                      <a:lnTo>
                        <a:pt x="17881" y="8672"/>
                      </a:lnTo>
                      <a:cubicBezTo>
                        <a:pt x="17881" y="8096"/>
                        <a:pt x="17449" y="7663"/>
                        <a:pt x="16873" y="7663"/>
                      </a:cubicBezTo>
                      <a:cubicBezTo>
                        <a:pt x="16297" y="7663"/>
                        <a:pt x="15865" y="8096"/>
                        <a:pt x="15865" y="8600"/>
                      </a:cubicBezTo>
                      <a:cubicBezTo>
                        <a:pt x="15865" y="9176"/>
                        <a:pt x="16297" y="9608"/>
                        <a:pt x="16873" y="9608"/>
                      </a:cubicBezTo>
                      <a:cubicBezTo>
                        <a:pt x="16873" y="9608"/>
                        <a:pt x="16945" y="9608"/>
                        <a:pt x="17017" y="9608"/>
                      </a:cubicBezTo>
                      <a:cubicBezTo>
                        <a:pt x="16945" y="9608"/>
                        <a:pt x="16801" y="9608"/>
                        <a:pt x="16729" y="9608"/>
                      </a:cubicBezTo>
                      <a:cubicBezTo>
                        <a:pt x="16729" y="9608"/>
                        <a:pt x="14785" y="11624"/>
                        <a:pt x="12768" y="9968"/>
                      </a:cubicBezTo>
                      <a:cubicBezTo>
                        <a:pt x="12768" y="9968"/>
                        <a:pt x="12264" y="9608"/>
                        <a:pt x="12408" y="9032"/>
                      </a:cubicBezTo>
                      <a:cubicBezTo>
                        <a:pt x="12408" y="9032"/>
                        <a:pt x="13129" y="8024"/>
                        <a:pt x="11760" y="8168"/>
                      </a:cubicBezTo>
                      <a:cubicBezTo>
                        <a:pt x="11760" y="8168"/>
                        <a:pt x="10680" y="8024"/>
                        <a:pt x="10320" y="9248"/>
                      </a:cubicBezTo>
                      <a:cubicBezTo>
                        <a:pt x="10320" y="9248"/>
                        <a:pt x="10176" y="10760"/>
                        <a:pt x="12120" y="11480"/>
                      </a:cubicBezTo>
                      <a:cubicBezTo>
                        <a:pt x="12120" y="11480"/>
                        <a:pt x="10752" y="11336"/>
                        <a:pt x="10896" y="11696"/>
                      </a:cubicBezTo>
                      <a:cubicBezTo>
                        <a:pt x="10896" y="11696"/>
                        <a:pt x="10464" y="11984"/>
                        <a:pt x="9960" y="12200"/>
                      </a:cubicBezTo>
                      <a:cubicBezTo>
                        <a:pt x="9960" y="12200"/>
                        <a:pt x="8592" y="12416"/>
                        <a:pt x="9816" y="13065"/>
                      </a:cubicBezTo>
                      <a:cubicBezTo>
                        <a:pt x="9816" y="13065"/>
                        <a:pt x="10320" y="13425"/>
                        <a:pt x="11616" y="13569"/>
                      </a:cubicBezTo>
                      <a:cubicBezTo>
                        <a:pt x="11472" y="13713"/>
                        <a:pt x="11616" y="13857"/>
                        <a:pt x="12192" y="14001"/>
                      </a:cubicBezTo>
                      <a:cubicBezTo>
                        <a:pt x="12192" y="14001"/>
                        <a:pt x="11688" y="14937"/>
                        <a:pt x="10968" y="15225"/>
                      </a:cubicBezTo>
                      <a:cubicBezTo>
                        <a:pt x="10968" y="15225"/>
                        <a:pt x="9888" y="16305"/>
                        <a:pt x="12552" y="15297"/>
                      </a:cubicBezTo>
                      <a:cubicBezTo>
                        <a:pt x="12552" y="15513"/>
                        <a:pt x="12408" y="15801"/>
                        <a:pt x="12480" y="16233"/>
                      </a:cubicBezTo>
                      <a:cubicBezTo>
                        <a:pt x="11976" y="16233"/>
                        <a:pt x="11544" y="16665"/>
                        <a:pt x="11544" y="17097"/>
                      </a:cubicBezTo>
                      <a:cubicBezTo>
                        <a:pt x="11544" y="17601"/>
                        <a:pt x="11976" y="17962"/>
                        <a:pt x="12480" y="17962"/>
                      </a:cubicBezTo>
                      <a:cubicBezTo>
                        <a:pt x="12696" y="17962"/>
                        <a:pt x="12912" y="17817"/>
                        <a:pt x="13056" y="17746"/>
                      </a:cubicBezTo>
                      <a:cubicBezTo>
                        <a:pt x="13129" y="18250"/>
                        <a:pt x="13200" y="19546"/>
                        <a:pt x="11472" y="19834"/>
                      </a:cubicBezTo>
                      <a:cubicBezTo>
                        <a:pt x="11472" y="19402"/>
                        <a:pt x="11112" y="19114"/>
                        <a:pt x="10608" y="19114"/>
                      </a:cubicBezTo>
                      <a:cubicBezTo>
                        <a:pt x="10104" y="19114"/>
                        <a:pt x="9744" y="19474"/>
                        <a:pt x="9744" y="19978"/>
                      </a:cubicBezTo>
                      <a:cubicBezTo>
                        <a:pt x="9744" y="20122"/>
                        <a:pt x="9816" y="20338"/>
                        <a:pt x="9960" y="20482"/>
                      </a:cubicBezTo>
                      <a:cubicBezTo>
                        <a:pt x="9744" y="20482"/>
                        <a:pt x="8376" y="20626"/>
                        <a:pt x="8015" y="22930"/>
                      </a:cubicBezTo>
                      <a:cubicBezTo>
                        <a:pt x="8015" y="22930"/>
                        <a:pt x="6935" y="22643"/>
                        <a:pt x="6215" y="21562"/>
                      </a:cubicBezTo>
                      <a:cubicBezTo>
                        <a:pt x="6215" y="21562"/>
                        <a:pt x="5495" y="20410"/>
                        <a:pt x="5423" y="21274"/>
                      </a:cubicBezTo>
                      <a:cubicBezTo>
                        <a:pt x="5423" y="21274"/>
                        <a:pt x="4199" y="19474"/>
                        <a:pt x="3910" y="21922"/>
                      </a:cubicBezTo>
                      <a:cubicBezTo>
                        <a:pt x="3910" y="21922"/>
                        <a:pt x="3191" y="21706"/>
                        <a:pt x="3407" y="22714"/>
                      </a:cubicBezTo>
                      <a:cubicBezTo>
                        <a:pt x="3407" y="22714"/>
                        <a:pt x="2614" y="22859"/>
                        <a:pt x="2758" y="23363"/>
                      </a:cubicBezTo>
                      <a:cubicBezTo>
                        <a:pt x="2758" y="23363"/>
                        <a:pt x="1750" y="23363"/>
                        <a:pt x="2398" y="24443"/>
                      </a:cubicBezTo>
                      <a:lnTo>
                        <a:pt x="2398" y="24731"/>
                      </a:lnTo>
                      <a:cubicBezTo>
                        <a:pt x="2398" y="24731"/>
                        <a:pt x="742" y="25595"/>
                        <a:pt x="886" y="26243"/>
                      </a:cubicBezTo>
                      <a:cubicBezTo>
                        <a:pt x="886" y="26243"/>
                        <a:pt x="-554" y="28044"/>
                        <a:pt x="238" y="29196"/>
                      </a:cubicBezTo>
                      <a:cubicBezTo>
                        <a:pt x="238" y="29196"/>
                        <a:pt x="-50" y="31572"/>
                        <a:pt x="1174" y="30852"/>
                      </a:cubicBezTo>
                      <a:cubicBezTo>
                        <a:pt x="1174" y="30852"/>
                        <a:pt x="598" y="32724"/>
                        <a:pt x="2542" y="32940"/>
                      </a:cubicBezTo>
                      <a:cubicBezTo>
                        <a:pt x="2542" y="32940"/>
                        <a:pt x="1318" y="34021"/>
                        <a:pt x="3191" y="33949"/>
                      </a:cubicBezTo>
                      <a:cubicBezTo>
                        <a:pt x="3191" y="33949"/>
                        <a:pt x="1174" y="34813"/>
                        <a:pt x="3191" y="35173"/>
                      </a:cubicBezTo>
                      <a:cubicBezTo>
                        <a:pt x="3191" y="35173"/>
                        <a:pt x="5207" y="36397"/>
                        <a:pt x="5279" y="37405"/>
                      </a:cubicBezTo>
                      <a:cubicBezTo>
                        <a:pt x="5279" y="37405"/>
                        <a:pt x="4775" y="37909"/>
                        <a:pt x="4991" y="38486"/>
                      </a:cubicBezTo>
                      <a:cubicBezTo>
                        <a:pt x="4991" y="38486"/>
                        <a:pt x="526" y="42086"/>
                        <a:pt x="5567" y="46119"/>
                      </a:cubicBezTo>
                      <a:cubicBezTo>
                        <a:pt x="5567" y="46119"/>
                        <a:pt x="4775" y="47199"/>
                        <a:pt x="5783" y="47775"/>
                      </a:cubicBezTo>
                      <a:cubicBezTo>
                        <a:pt x="5783" y="47775"/>
                        <a:pt x="5783" y="48207"/>
                        <a:pt x="6503" y="48496"/>
                      </a:cubicBezTo>
                      <a:cubicBezTo>
                        <a:pt x="6719" y="48568"/>
                        <a:pt x="7511" y="51016"/>
                        <a:pt x="6575" y="52528"/>
                      </a:cubicBezTo>
                      <a:cubicBezTo>
                        <a:pt x="6575" y="52528"/>
                        <a:pt x="4991" y="53104"/>
                        <a:pt x="5999" y="54185"/>
                      </a:cubicBezTo>
                      <a:cubicBezTo>
                        <a:pt x="5999" y="54185"/>
                        <a:pt x="5423" y="55697"/>
                        <a:pt x="6287" y="55841"/>
                      </a:cubicBezTo>
                      <a:cubicBezTo>
                        <a:pt x="6287" y="55841"/>
                        <a:pt x="5135" y="56273"/>
                        <a:pt x="5639" y="56921"/>
                      </a:cubicBezTo>
                      <a:cubicBezTo>
                        <a:pt x="5639" y="56921"/>
                        <a:pt x="4703" y="57713"/>
                        <a:pt x="5783" y="58361"/>
                      </a:cubicBezTo>
                      <a:cubicBezTo>
                        <a:pt x="5783" y="58361"/>
                        <a:pt x="5783" y="58794"/>
                        <a:pt x="6359" y="59370"/>
                      </a:cubicBezTo>
                      <a:cubicBezTo>
                        <a:pt x="6575" y="59514"/>
                        <a:pt x="6143" y="60018"/>
                        <a:pt x="6791" y="60090"/>
                      </a:cubicBezTo>
                      <a:cubicBezTo>
                        <a:pt x="6647" y="60234"/>
                        <a:pt x="6575" y="60450"/>
                        <a:pt x="6575" y="60666"/>
                      </a:cubicBezTo>
                      <a:cubicBezTo>
                        <a:pt x="6575" y="61242"/>
                        <a:pt x="7079" y="61674"/>
                        <a:pt x="7655" y="61674"/>
                      </a:cubicBezTo>
                      <a:cubicBezTo>
                        <a:pt x="8231" y="61674"/>
                        <a:pt x="8736" y="61170"/>
                        <a:pt x="8736" y="60666"/>
                      </a:cubicBezTo>
                      <a:cubicBezTo>
                        <a:pt x="8736" y="60666"/>
                        <a:pt x="9456" y="61530"/>
                        <a:pt x="9384" y="62682"/>
                      </a:cubicBezTo>
                      <a:cubicBezTo>
                        <a:pt x="8736" y="62682"/>
                        <a:pt x="8303" y="63114"/>
                        <a:pt x="8303" y="63690"/>
                      </a:cubicBezTo>
                      <a:cubicBezTo>
                        <a:pt x="8303" y="64195"/>
                        <a:pt x="8736" y="64699"/>
                        <a:pt x="9384" y="64699"/>
                      </a:cubicBezTo>
                      <a:cubicBezTo>
                        <a:pt x="9600" y="64699"/>
                        <a:pt x="9816" y="64699"/>
                        <a:pt x="9960" y="64483"/>
                      </a:cubicBezTo>
                      <a:cubicBezTo>
                        <a:pt x="10032" y="64627"/>
                        <a:pt x="11472" y="67219"/>
                        <a:pt x="15145" y="66643"/>
                      </a:cubicBezTo>
                      <a:cubicBezTo>
                        <a:pt x="15145" y="66643"/>
                        <a:pt x="14785" y="67075"/>
                        <a:pt x="15289" y="67075"/>
                      </a:cubicBezTo>
                      <a:cubicBezTo>
                        <a:pt x="15289" y="67075"/>
                        <a:pt x="15145" y="68516"/>
                        <a:pt x="16729" y="67939"/>
                      </a:cubicBezTo>
                      <a:cubicBezTo>
                        <a:pt x="16729" y="67939"/>
                        <a:pt x="17377" y="67723"/>
                        <a:pt x="17881" y="66787"/>
                      </a:cubicBezTo>
                      <a:cubicBezTo>
                        <a:pt x="17881" y="66787"/>
                        <a:pt x="19106" y="66715"/>
                        <a:pt x="19466" y="68443"/>
                      </a:cubicBezTo>
                      <a:cubicBezTo>
                        <a:pt x="19466" y="68443"/>
                        <a:pt x="19610" y="72116"/>
                        <a:pt x="21914" y="72476"/>
                      </a:cubicBezTo>
                      <a:lnTo>
                        <a:pt x="21914" y="72764"/>
                      </a:lnTo>
                      <a:cubicBezTo>
                        <a:pt x="22706" y="73196"/>
                        <a:pt x="23282" y="73268"/>
                        <a:pt x="23714" y="73124"/>
                      </a:cubicBezTo>
                      <a:cubicBezTo>
                        <a:pt x="24147" y="73196"/>
                        <a:pt x="24723" y="73124"/>
                        <a:pt x="25515" y="72764"/>
                      </a:cubicBezTo>
                      <a:lnTo>
                        <a:pt x="25515" y="72476"/>
                      </a:lnTo>
                      <a:cubicBezTo>
                        <a:pt x="27819" y="72044"/>
                        <a:pt x="27963" y="68443"/>
                        <a:pt x="27963" y="68443"/>
                      </a:cubicBezTo>
                      <a:cubicBezTo>
                        <a:pt x="28251" y="66715"/>
                        <a:pt x="29548" y="66787"/>
                        <a:pt x="29548" y="66787"/>
                      </a:cubicBezTo>
                      <a:cubicBezTo>
                        <a:pt x="30052" y="67723"/>
                        <a:pt x="30628" y="67939"/>
                        <a:pt x="30628" y="67939"/>
                      </a:cubicBezTo>
                      <a:cubicBezTo>
                        <a:pt x="32212" y="68516"/>
                        <a:pt x="32140" y="67075"/>
                        <a:pt x="32140" y="67075"/>
                      </a:cubicBezTo>
                      <a:cubicBezTo>
                        <a:pt x="32644" y="67075"/>
                        <a:pt x="32284" y="66643"/>
                        <a:pt x="32284" y="66643"/>
                      </a:cubicBezTo>
                      <a:cubicBezTo>
                        <a:pt x="35885" y="67219"/>
                        <a:pt x="37397" y="64627"/>
                        <a:pt x="37469" y="64483"/>
                      </a:cubicBezTo>
                      <a:cubicBezTo>
                        <a:pt x="37613" y="64627"/>
                        <a:pt x="37829" y="64699"/>
                        <a:pt x="38045" y="64699"/>
                      </a:cubicBezTo>
                      <a:cubicBezTo>
                        <a:pt x="38621" y="64699"/>
                        <a:pt x="39126" y="64267"/>
                        <a:pt x="39126" y="63690"/>
                      </a:cubicBezTo>
                      <a:cubicBezTo>
                        <a:pt x="39126" y="63114"/>
                        <a:pt x="38621" y="62682"/>
                        <a:pt x="38045" y="62682"/>
                      </a:cubicBezTo>
                      <a:cubicBezTo>
                        <a:pt x="37901" y="61530"/>
                        <a:pt x="38693" y="60666"/>
                        <a:pt x="38693" y="60666"/>
                      </a:cubicBezTo>
                      <a:cubicBezTo>
                        <a:pt x="38693" y="61242"/>
                        <a:pt x="39126" y="61674"/>
                        <a:pt x="39774" y="61674"/>
                      </a:cubicBezTo>
                      <a:cubicBezTo>
                        <a:pt x="40422" y="61674"/>
                        <a:pt x="40854" y="61170"/>
                        <a:pt x="40854" y="60666"/>
                      </a:cubicBezTo>
                      <a:cubicBezTo>
                        <a:pt x="40854" y="60450"/>
                        <a:pt x="40854" y="60306"/>
                        <a:pt x="40710" y="60090"/>
                      </a:cubicBezTo>
                      <a:cubicBezTo>
                        <a:pt x="41286" y="60090"/>
                        <a:pt x="40926" y="59514"/>
                        <a:pt x="41070" y="59370"/>
                      </a:cubicBezTo>
                      <a:cubicBezTo>
                        <a:pt x="41646" y="58794"/>
                        <a:pt x="41646" y="58361"/>
                        <a:pt x="41646" y="58361"/>
                      </a:cubicBezTo>
                      <a:cubicBezTo>
                        <a:pt x="42726" y="57713"/>
                        <a:pt x="41790" y="56921"/>
                        <a:pt x="41790" y="56921"/>
                      </a:cubicBezTo>
                      <a:cubicBezTo>
                        <a:pt x="42222" y="56201"/>
                        <a:pt x="41070" y="55841"/>
                        <a:pt x="41070" y="55841"/>
                      </a:cubicBezTo>
                      <a:cubicBezTo>
                        <a:pt x="42006" y="55697"/>
                        <a:pt x="41358" y="54185"/>
                        <a:pt x="41358" y="54185"/>
                      </a:cubicBezTo>
                      <a:cubicBezTo>
                        <a:pt x="42366" y="53104"/>
                        <a:pt x="40782" y="52528"/>
                        <a:pt x="40782" y="52528"/>
                      </a:cubicBezTo>
                      <a:cubicBezTo>
                        <a:pt x="39846" y="51016"/>
                        <a:pt x="40710" y="48568"/>
                        <a:pt x="40926" y="48496"/>
                      </a:cubicBezTo>
                      <a:cubicBezTo>
                        <a:pt x="41646" y="48135"/>
                        <a:pt x="41646" y="47775"/>
                        <a:pt x="41646" y="47775"/>
                      </a:cubicBezTo>
                      <a:cubicBezTo>
                        <a:pt x="42654" y="47199"/>
                        <a:pt x="41862" y="46119"/>
                        <a:pt x="41862" y="46119"/>
                      </a:cubicBezTo>
                      <a:cubicBezTo>
                        <a:pt x="46903" y="42086"/>
                        <a:pt x="42510" y="38486"/>
                        <a:pt x="42510" y="38486"/>
                      </a:cubicBezTo>
                      <a:cubicBezTo>
                        <a:pt x="42726" y="37909"/>
                        <a:pt x="42222" y="37405"/>
                        <a:pt x="42222" y="37405"/>
                      </a:cubicBezTo>
                      <a:cubicBezTo>
                        <a:pt x="42366" y="36397"/>
                        <a:pt x="44311" y="35173"/>
                        <a:pt x="44311" y="35173"/>
                      </a:cubicBezTo>
                      <a:cubicBezTo>
                        <a:pt x="46399" y="34741"/>
                        <a:pt x="44383" y="33949"/>
                        <a:pt x="44383" y="33949"/>
                      </a:cubicBezTo>
                      <a:cubicBezTo>
                        <a:pt x="46183" y="34021"/>
                        <a:pt x="44959" y="32940"/>
                        <a:pt x="44959" y="32940"/>
                      </a:cubicBezTo>
                      <a:cubicBezTo>
                        <a:pt x="46903" y="32797"/>
                        <a:pt x="46327" y="30852"/>
                        <a:pt x="46327" y="30852"/>
                      </a:cubicBezTo>
                      <a:cubicBezTo>
                        <a:pt x="47623" y="31572"/>
                        <a:pt x="47263" y="29196"/>
                        <a:pt x="47263" y="29196"/>
                      </a:cubicBezTo>
                      <a:cubicBezTo>
                        <a:pt x="48055" y="28044"/>
                        <a:pt x="46615" y="26243"/>
                        <a:pt x="46615" y="26243"/>
                      </a:cubicBezTo>
                      <a:close/>
                      <a:moveTo>
                        <a:pt x="5279" y="29052"/>
                      </a:moveTo>
                      <a:cubicBezTo>
                        <a:pt x="4631" y="29268"/>
                        <a:pt x="4919" y="30204"/>
                        <a:pt x="4919" y="30204"/>
                      </a:cubicBezTo>
                      <a:cubicBezTo>
                        <a:pt x="4343" y="30132"/>
                        <a:pt x="4055" y="30564"/>
                        <a:pt x="4055" y="30564"/>
                      </a:cubicBezTo>
                      <a:cubicBezTo>
                        <a:pt x="3046" y="30276"/>
                        <a:pt x="3407" y="29196"/>
                        <a:pt x="3407" y="29196"/>
                      </a:cubicBezTo>
                      <a:cubicBezTo>
                        <a:pt x="3910" y="25955"/>
                        <a:pt x="6431" y="26027"/>
                        <a:pt x="6431" y="26027"/>
                      </a:cubicBezTo>
                      <a:cubicBezTo>
                        <a:pt x="6071" y="26603"/>
                        <a:pt x="6143" y="27395"/>
                        <a:pt x="6143" y="27395"/>
                      </a:cubicBezTo>
                      <a:cubicBezTo>
                        <a:pt x="5063" y="27612"/>
                        <a:pt x="5279" y="29052"/>
                        <a:pt x="5279" y="29052"/>
                      </a:cubicBezTo>
                      <a:close/>
                      <a:moveTo>
                        <a:pt x="7439" y="44175"/>
                      </a:moveTo>
                      <a:cubicBezTo>
                        <a:pt x="5063" y="43455"/>
                        <a:pt x="5999" y="39926"/>
                        <a:pt x="5999" y="39926"/>
                      </a:cubicBezTo>
                      <a:cubicBezTo>
                        <a:pt x="6935" y="40070"/>
                        <a:pt x="7655" y="42086"/>
                        <a:pt x="7655" y="42086"/>
                      </a:cubicBezTo>
                      <a:lnTo>
                        <a:pt x="7511" y="44175"/>
                      </a:lnTo>
                      <a:close/>
                      <a:moveTo>
                        <a:pt x="27243" y="13497"/>
                      </a:moveTo>
                      <a:cubicBezTo>
                        <a:pt x="27243" y="13497"/>
                        <a:pt x="27459" y="13425"/>
                        <a:pt x="27747" y="13425"/>
                      </a:cubicBezTo>
                      <a:cubicBezTo>
                        <a:pt x="27747" y="13497"/>
                        <a:pt x="27747" y="13569"/>
                        <a:pt x="27747" y="13641"/>
                      </a:cubicBezTo>
                      <a:cubicBezTo>
                        <a:pt x="27747" y="14073"/>
                        <a:pt x="28107" y="14433"/>
                        <a:pt x="28612" y="14433"/>
                      </a:cubicBezTo>
                      <a:cubicBezTo>
                        <a:pt x="29044" y="14433"/>
                        <a:pt x="29476" y="14073"/>
                        <a:pt x="29476" y="13641"/>
                      </a:cubicBezTo>
                      <a:cubicBezTo>
                        <a:pt x="29476" y="13641"/>
                        <a:pt x="29476" y="13497"/>
                        <a:pt x="29476" y="13425"/>
                      </a:cubicBezTo>
                      <a:cubicBezTo>
                        <a:pt x="29548" y="13425"/>
                        <a:pt x="31420" y="14145"/>
                        <a:pt x="30412" y="16449"/>
                      </a:cubicBezTo>
                      <a:cubicBezTo>
                        <a:pt x="30412" y="16449"/>
                        <a:pt x="29548" y="17674"/>
                        <a:pt x="28395" y="17962"/>
                      </a:cubicBezTo>
                      <a:cubicBezTo>
                        <a:pt x="28395" y="17962"/>
                        <a:pt x="28467" y="16737"/>
                        <a:pt x="27171" y="16953"/>
                      </a:cubicBezTo>
                      <a:cubicBezTo>
                        <a:pt x="27171" y="16953"/>
                        <a:pt x="27315" y="15153"/>
                        <a:pt x="26739" y="15009"/>
                      </a:cubicBezTo>
                      <a:cubicBezTo>
                        <a:pt x="26739" y="15009"/>
                        <a:pt x="26451" y="14217"/>
                        <a:pt x="27315" y="13497"/>
                      </a:cubicBezTo>
                      <a:close/>
                      <a:moveTo>
                        <a:pt x="18890" y="13425"/>
                      </a:moveTo>
                      <a:cubicBezTo>
                        <a:pt x="18890" y="13425"/>
                        <a:pt x="18890" y="13569"/>
                        <a:pt x="18890" y="13641"/>
                      </a:cubicBezTo>
                      <a:cubicBezTo>
                        <a:pt x="18890" y="14073"/>
                        <a:pt x="19322" y="14433"/>
                        <a:pt x="19754" y="14433"/>
                      </a:cubicBezTo>
                      <a:cubicBezTo>
                        <a:pt x="20186" y="14433"/>
                        <a:pt x="20618" y="14073"/>
                        <a:pt x="20618" y="13641"/>
                      </a:cubicBezTo>
                      <a:cubicBezTo>
                        <a:pt x="20618" y="13569"/>
                        <a:pt x="20618" y="13497"/>
                        <a:pt x="20618" y="13425"/>
                      </a:cubicBezTo>
                      <a:cubicBezTo>
                        <a:pt x="20906" y="13425"/>
                        <a:pt x="21122" y="13497"/>
                        <a:pt x="21122" y="13497"/>
                      </a:cubicBezTo>
                      <a:cubicBezTo>
                        <a:pt x="21986" y="14217"/>
                        <a:pt x="21626" y="15009"/>
                        <a:pt x="21626" y="15009"/>
                      </a:cubicBezTo>
                      <a:cubicBezTo>
                        <a:pt x="21050" y="15153"/>
                        <a:pt x="21194" y="16953"/>
                        <a:pt x="21194" y="16953"/>
                      </a:cubicBezTo>
                      <a:cubicBezTo>
                        <a:pt x="19826" y="16737"/>
                        <a:pt x="19970" y="17962"/>
                        <a:pt x="19970" y="17962"/>
                      </a:cubicBezTo>
                      <a:cubicBezTo>
                        <a:pt x="18817" y="17674"/>
                        <a:pt x="17953" y="16449"/>
                        <a:pt x="17953" y="16449"/>
                      </a:cubicBezTo>
                      <a:cubicBezTo>
                        <a:pt x="17017" y="14145"/>
                        <a:pt x="18817" y="13425"/>
                        <a:pt x="18890" y="13425"/>
                      </a:cubicBezTo>
                      <a:close/>
                      <a:moveTo>
                        <a:pt x="12408" y="64267"/>
                      </a:moveTo>
                      <a:lnTo>
                        <a:pt x="12264" y="63042"/>
                      </a:lnTo>
                      <a:cubicBezTo>
                        <a:pt x="12264" y="63042"/>
                        <a:pt x="14641" y="62826"/>
                        <a:pt x="14641" y="62826"/>
                      </a:cubicBezTo>
                      <a:cubicBezTo>
                        <a:pt x="15433" y="63474"/>
                        <a:pt x="16369" y="63258"/>
                        <a:pt x="16369" y="63258"/>
                      </a:cubicBezTo>
                      <a:cubicBezTo>
                        <a:pt x="14209" y="65419"/>
                        <a:pt x="12408" y="64267"/>
                        <a:pt x="12408" y="64267"/>
                      </a:cubicBezTo>
                      <a:close/>
                      <a:moveTo>
                        <a:pt x="21482" y="67147"/>
                      </a:moveTo>
                      <a:cubicBezTo>
                        <a:pt x="21482" y="67147"/>
                        <a:pt x="21122" y="64843"/>
                        <a:pt x="17881" y="64771"/>
                      </a:cubicBezTo>
                      <a:lnTo>
                        <a:pt x="19106" y="63114"/>
                      </a:lnTo>
                      <a:cubicBezTo>
                        <a:pt x="19106" y="63114"/>
                        <a:pt x="23138" y="63403"/>
                        <a:pt x="21482" y="67147"/>
                      </a:cubicBezTo>
                      <a:close/>
                      <a:moveTo>
                        <a:pt x="26811" y="67147"/>
                      </a:moveTo>
                      <a:cubicBezTo>
                        <a:pt x="25155" y="63403"/>
                        <a:pt x="29188" y="63114"/>
                        <a:pt x="29188" y="63114"/>
                      </a:cubicBezTo>
                      <a:lnTo>
                        <a:pt x="30412" y="64771"/>
                      </a:lnTo>
                      <a:cubicBezTo>
                        <a:pt x="27171" y="64771"/>
                        <a:pt x="26811" y="67147"/>
                        <a:pt x="26811" y="67147"/>
                      </a:cubicBezTo>
                      <a:close/>
                      <a:moveTo>
                        <a:pt x="35957" y="64267"/>
                      </a:moveTo>
                      <a:cubicBezTo>
                        <a:pt x="35957" y="64267"/>
                        <a:pt x="34157" y="65419"/>
                        <a:pt x="31996" y="63258"/>
                      </a:cubicBezTo>
                      <a:cubicBezTo>
                        <a:pt x="31996" y="63258"/>
                        <a:pt x="33004" y="63474"/>
                        <a:pt x="33724" y="62826"/>
                      </a:cubicBezTo>
                      <a:cubicBezTo>
                        <a:pt x="33724" y="62826"/>
                        <a:pt x="35813" y="63114"/>
                        <a:pt x="36101" y="63042"/>
                      </a:cubicBezTo>
                      <a:lnTo>
                        <a:pt x="35957" y="64267"/>
                      </a:lnTo>
                      <a:close/>
                      <a:moveTo>
                        <a:pt x="36533" y="52600"/>
                      </a:moveTo>
                      <a:cubicBezTo>
                        <a:pt x="33581" y="55553"/>
                        <a:pt x="34445" y="56561"/>
                        <a:pt x="34445" y="56561"/>
                      </a:cubicBezTo>
                      <a:cubicBezTo>
                        <a:pt x="33436" y="56561"/>
                        <a:pt x="33220" y="57425"/>
                        <a:pt x="33220" y="57425"/>
                      </a:cubicBezTo>
                      <a:cubicBezTo>
                        <a:pt x="32572" y="57137"/>
                        <a:pt x="31996" y="57929"/>
                        <a:pt x="31996" y="57929"/>
                      </a:cubicBezTo>
                      <a:cubicBezTo>
                        <a:pt x="30772" y="58578"/>
                        <a:pt x="28899" y="58218"/>
                        <a:pt x="28899" y="58218"/>
                      </a:cubicBezTo>
                      <a:cubicBezTo>
                        <a:pt x="27099" y="57137"/>
                        <a:pt x="25659" y="57641"/>
                        <a:pt x="25155" y="57857"/>
                      </a:cubicBezTo>
                      <a:lnTo>
                        <a:pt x="24147" y="57857"/>
                      </a:lnTo>
                      <a:cubicBezTo>
                        <a:pt x="24147" y="57857"/>
                        <a:pt x="23210" y="57857"/>
                        <a:pt x="23210" y="57857"/>
                      </a:cubicBezTo>
                      <a:cubicBezTo>
                        <a:pt x="22706" y="57641"/>
                        <a:pt x="21266" y="57137"/>
                        <a:pt x="19466" y="58218"/>
                      </a:cubicBezTo>
                      <a:cubicBezTo>
                        <a:pt x="19466" y="58218"/>
                        <a:pt x="17665" y="58578"/>
                        <a:pt x="16441" y="57929"/>
                      </a:cubicBezTo>
                      <a:cubicBezTo>
                        <a:pt x="16441" y="57929"/>
                        <a:pt x="15793" y="57137"/>
                        <a:pt x="15145" y="57425"/>
                      </a:cubicBezTo>
                      <a:cubicBezTo>
                        <a:pt x="15145" y="57425"/>
                        <a:pt x="14929" y="56561"/>
                        <a:pt x="13921" y="56561"/>
                      </a:cubicBezTo>
                      <a:cubicBezTo>
                        <a:pt x="13921" y="56561"/>
                        <a:pt x="14785" y="55625"/>
                        <a:pt x="11832" y="52600"/>
                      </a:cubicBezTo>
                      <a:cubicBezTo>
                        <a:pt x="11832" y="52600"/>
                        <a:pt x="10680" y="51520"/>
                        <a:pt x="11616" y="49792"/>
                      </a:cubicBezTo>
                      <a:cubicBezTo>
                        <a:pt x="11760" y="49936"/>
                        <a:pt x="11976" y="50008"/>
                        <a:pt x="12192" y="50008"/>
                      </a:cubicBezTo>
                      <a:cubicBezTo>
                        <a:pt x="12768" y="50008"/>
                        <a:pt x="13272" y="49504"/>
                        <a:pt x="13272" y="48928"/>
                      </a:cubicBezTo>
                      <a:cubicBezTo>
                        <a:pt x="13272" y="48568"/>
                        <a:pt x="13056" y="48207"/>
                        <a:pt x="12696" y="47991"/>
                      </a:cubicBezTo>
                      <a:cubicBezTo>
                        <a:pt x="12696" y="47847"/>
                        <a:pt x="12984" y="47127"/>
                        <a:pt x="12552" y="45975"/>
                      </a:cubicBezTo>
                      <a:cubicBezTo>
                        <a:pt x="12552" y="45975"/>
                        <a:pt x="14569" y="44391"/>
                        <a:pt x="12408" y="41366"/>
                      </a:cubicBezTo>
                      <a:cubicBezTo>
                        <a:pt x="12408" y="41366"/>
                        <a:pt x="10896" y="39566"/>
                        <a:pt x="11544" y="38269"/>
                      </a:cubicBezTo>
                      <a:cubicBezTo>
                        <a:pt x="11688" y="38342"/>
                        <a:pt x="11760" y="38414"/>
                        <a:pt x="11976" y="38414"/>
                      </a:cubicBezTo>
                      <a:cubicBezTo>
                        <a:pt x="12480" y="38414"/>
                        <a:pt x="12912" y="38053"/>
                        <a:pt x="12912" y="37477"/>
                      </a:cubicBezTo>
                      <a:cubicBezTo>
                        <a:pt x="12912" y="36973"/>
                        <a:pt x="12480" y="36613"/>
                        <a:pt x="11976" y="36613"/>
                      </a:cubicBezTo>
                      <a:lnTo>
                        <a:pt x="11832" y="36613"/>
                      </a:lnTo>
                      <a:cubicBezTo>
                        <a:pt x="11832" y="36613"/>
                        <a:pt x="13345" y="34093"/>
                        <a:pt x="11904" y="31932"/>
                      </a:cubicBezTo>
                      <a:cubicBezTo>
                        <a:pt x="11904" y="31932"/>
                        <a:pt x="10896" y="30132"/>
                        <a:pt x="11760" y="28908"/>
                      </a:cubicBezTo>
                      <a:cubicBezTo>
                        <a:pt x="11832" y="29268"/>
                        <a:pt x="12264" y="29556"/>
                        <a:pt x="12696" y="29556"/>
                      </a:cubicBezTo>
                      <a:cubicBezTo>
                        <a:pt x="13200" y="29556"/>
                        <a:pt x="13632" y="29124"/>
                        <a:pt x="13632" y="28692"/>
                      </a:cubicBezTo>
                      <a:cubicBezTo>
                        <a:pt x="13632" y="28404"/>
                        <a:pt x="13488" y="28188"/>
                        <a:pt x="13272" y="27971"/>
                      </a:cubicBezTo>
                      <a:cubicBezTo>
                        <a:pt x="13416" y="27755"/>
                        <a:pt x="13705" y="27179"/>
                        <a:pt x="13632" y="26315"/>
                      </a:cubicBezTo>
                      <a:cubicBezTo>
                        <a:pt x="13632" y="26315"/>
                        <a:pt x="15289" y="26459"/>
                        <a:pt x="17161" y="23075"/>
                      </a:cubicBezTo>
                      <a:cubicBezTo>
                        <a:pt x="17161" y="23075"/>
                        <a:pt x="18025" y="20842"/>
                        <a:pt x="21698" y="20986"/>
                      </a:cubicBezTo>
                      <a:cubicBezTo>
                        <a:pt x="21770" y="21634"/>
                        <a:pt x="22274" y="22066"/>
                        <a:pt x="22994" y="22066"/>
                      </a:cubicBezTo>
                      <a:cubicBezTo>
                        <a:pt x="23714" y="22066"/>
                        <a:pt x="24291" y="21562"/>
                        <a:pt x="24291" y="20914"/>
                      </a:cubicBezTo>
                      <a:cubicBezTo>
                        <a:pt x="24291" y="20914"/>
                        <a:pt x="24291" y="20842"/>
                        <a:pt x="24291" y="20770"/>
                      </a:cubicBezTo>
                      <a:lnTo>
                        <a:pt x="24291" y="20770"/>
                      </a:lnTo>
                      <a:lnTo>
                        <a:pt x="24291" y="20914"/>
                      </a:lnTo>
                      <a:cubicBezTo>
                        <a:pt x="24291" y="21562"/>
                        <a:pt x="24867" y="22066"/>
                        <a:pt x="25515" y="22066"/>
                      </a:cubicBezTo>
                      <a:cubicBezTo>
                        <a:pt x="26163" y="22066"/>
                        <a:pt x="26739" y="21562"/>
                        <a:pt x="26811" y="20986"/>
                      </a:cubicBezTo>
                      <a:cubicBezTo>
                        <a:pt x="30484" y="20770"/>
                        <a:pt x="31348" y="23075"/>
                        <a:pt x="31348" y="23075"/>
                      </a:cubicBezTo>
                      <a:cubicBezTo>
                        <a:pt x="33220" y="26459"/>
                        <a:pt x="34949" y="26315"/>
                        <a:pt x="34949" y="26315"/>
                      </a:cubicBezTo>
                      <a:cubicBezTo>
                        <a:pt x="34949" y="27107"/>
                        <a:pt x="35165" y="27755"/>
                        <a:pt x="35309" y="27971"/>
                      </a:cubicBezTo>
                      <a:cubicBezTo>
                        <a:pt x="35093" y="28115"/>
                        <a:pt x="34949" y="28331"/>
                        <a:pt x="34949" y="28692"/>
                      </a:cubicBezTo>
                      <a:cubicBezTo>
                        <a:pt x="34949" y="29124"/>
                        <a:pt x="35381" y="29556"/>
                        <a:pt x="35885" y="29556"/>
                      </a:cubicBezTo>
                      <a:cubicBezTo>
                        <a:pt x="36317" y="29556"/>
                        <a:pt x="36677" y="29268"/>
                        <a:pt x="36821" y="28908"/>
                      </a:cubicBezTo>
                      <a:cubicBezTo>
                        <a:pt x="37757" y="30060"/>
                        <a:pt x="36677" y="31932"/>
                        <a:pt x="36677" y="31932"/>
                      </a:cubicBezTo>
                      <a:cubicBezTo>
                        <a:pt x="35309" y="34021"/>
                        <a:pt x="36605" y="36325"/>
                        <a:pt x="36677" y="36613"/>
                      </a:cubicBezTo>
                      <a:lnTo>
                        <a:pt x="36533" y="36613"/>
                      </a:lnTo>
                      <a:cubicBezTo>
                        <a:pt x="36029" y="36613"/>
                        <a:pt x="35597" y="36973"/>
                        <a:pt x="35597" y="37477"/>
                      </a:cubicBezTo>
                      <a:cubicBezTo>
                        <a:pt x="35597" y="37982"/>
                        <a:pt x="36029" y="38414"/>
                        <a:pt x="36533" y="38414"/>
                      </a:cubicBezTo>
                      <a:cubicBezTo>
                        <a:pt x="36677" y="38414"/>
                        <a:pt x="36821" y="38414"/>
                        <a:pt x="36965" y="38269"/>
                      </a:cubicBezTo>
                      <a:cubicBezTo>
                        <a:pt x="37613" y="39566"/>
                        <a:pt x="36101" y="41366"/>
                        <a:pt x="36101" y="41366"/>
                      </a:cubicBezTo>
                      <a:cubicBezTo>
                        <a:pt x="33868" y="44319"/>
                        <a:pt x="35957" y="45975"/>
                        <a:pt x="35957" y="45975"/>
                      </a:cubicBezTo>
                      <a:cubicBezTo>
                        <a:pt x="35525" y="47199"/>
                        <a:pt x="35741" y="47847"/>
                        <a:pt x="35813" y="47991"/>
                      </a:cubicBezTo>
                      <a:cubicBezTo>
                        <a:pt x="35453" y="48207"/>
                        <a:pt x="35165" y="48496"/>
                        <a:pt x="35165" y="48928"/>
                      </a:cubicBezTo>
                      <a:cubicBezTo>
                        <a:pt x="35165" y="49504"/>
                        <a:pt x="35669" y="50008"/>
                        <a:pt x="36245" y="50008"/>
                      </a:cubicBezTo>
                      <a:cubicBezTo>
                        <a:pt x="36461" y="50008"/>
                        <a:pt x="36677" y="49936"/>
                        <a:pt x="36821" y="49792"/>
                      </a:cubicBezTo>
                      <a:cubicBezTo>
                        <a:pt x="37757" y="51520"/>
                        <a:pt x="36605" y="52600"/>
                        <a:pt x="36605" y="52600"/>
                      </a:cubicBezTo>
                      <a:close/>
                      <a:moveTo>
                        <a:pt x="40926" y="44175"/>
                      </a:moveTo>
                      <a:lnTo>
                        <a:pt x="40782" y="42086"/>
                      </a:lnTo>
                      <a:cubicBezTo>
                        <a:pt x="40782" y="42086"/>
                        <a:pt x="41502" y="40070"/>
                        <a:pt x="42438" y="39926"/>
                      </a:cubicBezTo>
                      <a:cubicBezTo>
                        <a:pt x="42438" y="39926"/>
                        <a:pt x="43374" y="43455"/>
                        <a:pt x="40998" y="44175"/>
                      </a:cubicBezTo>
                      <a:close/>
                      <a:moveTo>
                        <a:pt x="44238" y="30636"/>
                      </a:moveTo>
                      <a:cubicBezTo>
                        <a:pt x="44238" y="30636"/>
                        <a:pt x="44022" y="30204"/>
                        <a:pt x="43446" y="30276"/>
                      </a:cubicBezTo>
                      <a:cubicBezTo>
                        <a:pt x="43446" y="30276"/>
                        <a:pt x="43735" y="29268"/>
                        <a:pt x="43086" y="29124"/>
                      </a:cubicBezTo>
                      <a:cubicBezTo>
                        <a:pt x="43086" y="29124"/>
                        <a:pt x="43302" y="27612"/>
                        <a:pt x="42222" y="27467"/>
                      </a:cubicBezTo>
                      <a:cubicBezTo>
                        <a:pt x="42222" y="27467"/>
                        <a:pt x="42222" y="26675"/>
                        <a:pt x="41934" y="26099"/>
                      </a:cubicBezTo>
                      <a:cubicBezTo>
                        <a:pt x="41934" y="26099"/>
                        <a:pt x="44455" y="26027"/>
                        <a:pt x="44959" y="29268"/>
                      </a:cubicBezTo>
                      <a:cubicBezTo>
                        <a:pt x="44959" y="29268"/>
                        <a:pt x="45319" y="30348"/>
                        <a:pt x="44238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0" name="Freeform: Shape 1099">
                  <a:extLst>
                    <a:ext uri="{FF2B5EF4-FFF2-40B4-BE49-F238E27FC236}">
                      <a16:creationId xmlns:a16="http://schemas.microsoft.com/office/drawing/2014/main" id="{C0034824-9588-D598-00C9-6E5E9EB0C503}"/>
                    </a:ext>
                  </a:extLst>
                </p:cNvPr>
                <p:cNvSpPr/>
                <p:nvPr/>
              </p:nvSpPr>
              <p:spPr>
                <a:xfrm>
                  <a:off x="3294150" y="3417663"/>
                  <a:ext cx="46996" cy="73191"/>
                </a:xfrm>
                <a:custGeom>
                  <a:avLst/>
                  <a:gdLst>
                    <a:gd name="connsiteX0" fmla="*/ 46399 w 46996"/>
                    <a:gd name="connsiteY0" fmla="*/ 26099 h 73191"/>
                    <a:gd name="connsiteX1" fmla="*/ 44815 w 46996"/>
                    <a:gd name="connsiteY1" fmla="*/ 24587 h 73191"/>
                    <a:gd name="connsiteX2" fmla="*/ 44815 w 46996"/>
                    <a:gd name="connsiteY2" fmla="*/ 24299 h 73191"/>
                    <a:gd name="connsiteX3" fmla="*/ 44455 w 46996"/>
                    <a:gd name="connsiteY3" fmla="*/ 23219 h 73191"/>
                    <a:gd name="connsiteX4" fmla="*/ 43878 w 46996"/>
                    <a:gd name="connsiteY4" fmla="*/ 22570 h 73191"/>
                    <a:gd name="connsiteX5" fmla="*/ 43374 w 46996"/>
                    <a:gd name="connsiteY5" fmla="*/ 21778 h 73191"/>
                    <a:gd name="connsiteX6" fmla="*/ 41934 w 46996"/>
                    <a:gd name="connsiteY6" fmla="*/ 21130 h 73191"/>
                    <a:gd name="connsiteX7" fmla="*/ 41142 w 46996"/>
                    <a:gd name="connsiteY7" fmla="*/ 21418 h 73191"/>
                    <a:gd name="connsiteX8" fmla="*/ 39342 w 46996"/>
                    <a:gd name="connsiteY8" fmla="*/ 22786 h 73191"/>
                    <a:gd name="connsiteX9" fmla="*/ 37397 w 46996"/>
                    <a:gd name="connsiteY9" fmla="*/ 20338 h 73191"/>
                    <a:gd name="connsiteX10" fmla="*/ 37613 w 46996"/>
                    <a:gd name="connsiteY10" fmla="*/ 19834 h 73191"/>
                    <a:gd name="connsiteX11" fmla="*/ 36749 w 46996"/>
                    <a:gd name="connsiteY11" fmla="*/ 18970 h 73191"/>
                    <a:gd name="connsiteX12" fmla="*/ 35885 w 46996"/>
                    <a:gd name="connsiteY12" fmla="*/ 19690 h 73191"/>
                    <a:gd name="connsiteX13" fmla="*/ 34300 w 46996"/>
                    <a:gd name="connsiteY13" fmla="*/ 17601 h 73191"/>
                    <a:gd name="connsiteX14" fmla="*/ 34877 w 46996"/>
                    <a:gd name="connsiteY14" fmla="*/ 17817 h 73191"/>
                    <a:gd name="connsiteX15" fmla="*/ 35813 w 46996"/>
                    <a:gd name="connsiteY15" fmla="*/ 16953 h 73191"/>
                    <a:gd name="connsiteX16" fmla="*/ 34877 w 46996"/>
                    <a:gd name="connsiteY16" fmla="*/ 16089 h 73191"/>
                    <a:gd name="connsiteX17" fmla="*/ 34805 w 46996"/>
                    <a:gd name="connsiteY17" fmla="*/ 15153 h 73191"/>
                    <a:gd name="connsiteX18" fmla="*/ 36389 w 46996"/>
                    <a:gd name="connsiteY18" fmla="*/ 15081 h 73191"/>
                    <a:gd name="connsiteX19" fmla="*/ 35237 w 46996"/>
                    <a:gd name="connsiteY19" fmla="*/ 13857 h 73191"/>
                    <a:gd name="connsiteX20" fmla="*/ 35813 w 46996"/>
                    <a:gd name="connsiteY20" fmla="*/ 13425 h 73191"/>
                    <a:gd name="connsiteX21" fmla="*/ 37613 w 46996"/>
                    <a:gd name="connsiteY21" fmla="*/ 12921 h 73191"/>
                    <a:gd name="connsiteX22" fmla="*/ 37541 w 46996"/>
                    <a:gd name="connsiteY22" fmla="*/ 12056 h 73191"/>
                    <a:gd name="connsiteX23" fmla="*/ 36533 w 46996"/>
                    <a:gd name="connsiteY23" fmla="*/ 11552 h 73191"/>
                    <a:gd name="connsiteX24" fmla="*/ 35381 w 46996"/>
                    <a:gd name="connsiteY24" fmla="*/ 11336 h 73191"/>
                    <a:gd name="connsiteX25" fmla="*/ 37181 w 46996"/>
                    <a:gd name="connsiteY25" fmla="*/ 9104 h 73191"/>
                    <a:gd name="connsiteX26" fmla="*/ 35813 w 46996"/>
                    <a:gd name="connsiteY26" fmla="*/ 8024 h 73191"/>
                    <a:gd name="connsiteX27" fmla="*/ 35165 w 46996"/>
                    <a:gd name="connsiteY27" fmla="*/ 8888 h 73191"/>
                    <a:gd name="connsiteX28" fmla="*/ 34877 w 46996"/>
                    <a:gd name="connsiteY28" fmla="*/ 9824 h 73191"/>
                    <a:gd name="connsiteX29" fmla="*/ 30916 w 46996"/>
                    <a:gd name="connsiteY29" fmla="*/ 9464 h 73191"/>
                    <a:gd name="connsiteX30" fmla="*/ 30628 w 46996"/>
                    <a:gd name="connsiteY30" fmla="*/ 9464 h 73191"/>
                    <a:gd name="connsiteX31" fmla="*/ 30772 w 46996"/>
                    <a:gd name="connsiteY31" fmla="*/ 9464 h 73191"/>
                    <a:gd name="connsiteX32" fmla="*/ 31780 w 46996"/>
                    <a:gd name="connsiteY32" fmla="*/ 8456 h 73191"/>
                    <a:gd name="connsiteX33" fmla="*/ 30772 w 46996"/>
                    <a:gd name="connsiteY33" fmla="*/ 7520 h 73191"/>
                    <a:gd name="connsiteX34" fmla="*/ 29764 w 46996"/>
                    <a:gd name="connsiteY34" fmla="*/ 8456 h 73191"/>
                    <a:gd name="connsiteX35" fmla="*/ 29764 w 46996"/>
                    <a:gd name="connsiteY35" fmla="*/ 8456 h 73191"/>
                    <a:gd name="connsiteX36" fmla="*/ 29548 w 46996"/>
                    <a:gd name="connsiteY36" fmla="*/ 8456 h 73191"/>
                    <a:gd name="connsiteX37" fmla="*/ 29331 w 46996"/>
                    <a:gd name="connsiteY37" fmla="*/ 7520 h 73191"/>
                    <a:gd name="connsiteX38" fmla="*/ 30772 w 46996"/>
                    <a:gd name="connsiteY38" fmla="*/ 5575 h 73191"/>
                    <a:gd name="connsiteX39" fmla="*/ 28539 w 46996"/>
                    <a:gd name="connsiteY39" fmla="*/ 3631 h 73191"/>
                    <a:gd name="connsiteX40" fmla="*/ 28612 w 46996"/>
                    <a:gd name="connsiteY40" fmla="*/ 1470 h 73191"/>
                    <a:gd name="connsiteX41" fmla="*/ 25875 w 46996"/>
                    <a:gd name="connsiteY41" fmla="*/ 1470 h 73191"/>
                    <a:gd name="connsiteX42" fmla="*/ 23714 w 46996"/>
                    <a:gd name="connsiteY42" fmla="*/ 30 h 73191"/>
                    <a:gd name="connsiteX43" fmla="*/ 21554 w 46996"/>
                    <a:gd name="connsiteY43" fmla="*/ 1470 h 73191"/>
                    <a:gd name="connsiteX44" fmla="*/ 18890 w 46996"/>
                    <a:gd name="connsiteY44" fmla="*/ 1470 h 73191"/>
                    <a:gd name="connsiteX45" fmla="*/ 19034 w 46996"/>
                    <a:gd name="connsiteY45" fmla="*/ 3703 h 73191"/>
                    <a:gd name="connsiteX46" fmla="*/ 16801 w 46996"/>
                    <a:gd name="connsiteY46" fmla="*/ 5647 h 73191"/>
                    <a:gd name="connsiteX47" fmla="*/ 18241 w 46996"/>
                    <a:gd name="connsiteY47" fmla="*/ 7592 h 73191"/>
                    <a:gd name="connsiteX48" fmla="*/ 18025 w 46996"/>
                    <a:gd name="connsiteY48" fmla="*/ 8528 h 73191"/>
                    <a:gd name="connsiteX49" fmla="*/ 17809 w 46996"/>
                    <a:gd name="connsiteY49" fmla="*/ 8672 h 73191"/>
                    <a:gd name="connsiteX50" fmla="*/ 17809 w 46996"/>
                    <a:gd name="connsiteY50" fmla="*/ 8672 h 73191"/>
                    <a:gd name="connsiteX51" fmla="*/ 16801 w 46996"/>
                    <a:gd name="connsiteY51" fmla="*/ 7663 h 73191"/>
                    <a:gd name="connsiteX52" fmla="*/ 15793 w 46996"/>
                    <a:gd name="connsiteY52" fmla="*/ 8600 h 73191"/>
                    <a:gd name="connsiteX53" fmla="*/ 16801 w 46996"/>
                    <a:gd name="connsiteY53" fmla="*/ 9608 h 73191"/>
                    <a:gd name="connsiteX54" fmla="*/ 16945 w 46996"/>
                    <a:gd name="connsiteY54" fmla="*/ 9608 h 73191"/>
                    <a:gd name="connsiteX55" fmla="*/ 16657 w 46996"/>
                    <a:gd name="connsiteY55" fmla="*/ 9608 h 73191"/>
                    <a:gd name="connsiteX56" fmla="*/ 12696 w 46996"/>
                    <a:gd name="connsiteY56" fmla="*/ 9968 h 73191"/>
                    <a:gd name="connsiteX57" fmla="*/ 12336 w 46996"/>
                    <a:gd name="connsiteY57" fmla="*/ 9032 h 73191"/>
                    <a:gd name="connsiteX58" fmla="*/ 11616 w 46996"/>
                    <a:gd name="connsiteY58" fmla="*/ 8168 h 73191"/>
                    <a:gd name="connsiteX59" fmla="*/ 10248 w 46996"/>
                    <a:gd name="connsiteY59" fmla="*/ 9248 h 73191"/>
                    <a:gd name="connsiteX60" fmla="*/ 12048 w 46996"/>
                    <a:gd name="connsiteY60" fmla="*/ 11480 h 73191"/>
                    <a:gd name="connsiteX61" fmla="*/ 10824 w 46996"/>
                    <a:gd name="connsiteY61" fmla="*/ 11696 h 73191"/>
                    <a:gd name="connsiteX62" fmla="*/ 9888 w 46996"/>
                    <a:gd name="connsiteY62" fmla="*/ 12200 h 73191"/>
                    <a:gd name="connsiteX63" fmla="*/ 9744 w 46996"/>
                    <a:gd name="connsiteY63" fmla="*/ 13065 h 73191"/>
                    <a:gd name="connsiteX64" fmla="*/ 11544 w 46996"/>
                    <a:gd name="connsiteY64" fmla="*/ 13569 h 73191"/>
                    <a:gd name="connsiteX65" fmla="*/ 12120 w 46996"/>
                    <a:gd name="connsiteY65" fmla="*/ 14001 h 73191"/>
                    <a:gd name="connsiteX66" fmla="*/ 10968 w 46996"/>
                    <a:gd name="connsiteY66" fmla="*/ 15225 h 73191"/>
                    <a:gd name="connsiteX67" fmla="*/ 12480 w 46996"/>
                    <a:gd name="connsiteY67" fmla="*/ 15297 h 73191"/>
                    <a:gd name="connsiteX68" fmla="*/ 12408 w 46996"/>
                    <a:gd name="connsiteY68" fmla="*/ 16233 h 73191"/>
                    <a:gd name="connsiteX69" fmla="*/ 11472 w 46996"/>
                    <a:gd name="connsiteY69" fmla="*/ 17097 h 73191"/>
                    <a:gd name="connsiteX70" fmla="*/ 12408 w 46996"/>
                    <a:gd name="connsiteY70" fmla="*/ 17962 h 73191"/>
                    <a:gd name="connsiteX71" fmla="*/ 12984 w 46996"/>
                    <a:gd name="connsiteY71" fmla="*/ 17746 h 73191"/>
                    <a:gd name="connsiteX72" fmla="*/ 11472 w 46996"/>
                    <a:gd name="connsiteY72" fmla="*/ 19834 h 73191"/>
                    <a:gd name="connsiteX73" fmla="*/ 10608 w 46996"/>
                    <a:gd name="connsiteY73" fmla="*/ 19114 h 73191"/>
                    <a:gd name="connsiteX74" fmla="*/ 9744 w 46996"/>
                    <a:gd name="connsiteY74" fmla="*/ 19978 h 73191"/>
                    <a:gd name="connsiteX75" fmla="*/ 9960 w 46996"/>
                    <a:gd name="connsiteY75" fmla="*/ 20482 h 73191"/>
                    <a:gd name="connsiteX76" fmla="*/ 8015 w 46996"/>
                    <a:gd name="connsiteY76" fmla="*/ 22930 h 73191"/>
                    <a:gd name="connsiteX77" fmla="*/ 6215 w 46996"/>
                    <a:gd name="connsiteY77" fmla="*/ 21562 h 73191"/>
                    <a:gd name="connsiteX78" fmla="*/ 5423 w 46996"/>
                    <a:gd name="connsiteY78" fmla="*/ 21274 h 73191"/>
                    <a:gd name="connsiteX79" fmla="*/ 3910 w 46996"/>
                    <a:gd name="connsiteY79" fmla="*/ 21922 h 73191"/>
                    <a:gd name="connsiteX80" fmla="*/ 3407 w 46996"/>
                    <a:gd name="connsiteY80" fmla="*/ 22714 h 73191"/>
                    <a:gd name="connsiteX81" fmla="*/ 2830 w 46996"/>
                    <a:gd name="connsiteY81" fmla="*/ 23363 h 73191"/>
                    <a:gd name="connsiteX82" fmla="*/ 2470 w 46996"/>
                    <a:gd name="connsiteY82" fmla="*/ 24443 h 73191"/>
                    <a:gd name="connsiteX83" fmla="*/ 2470 w 46996"/>
                    <a:gd name="connsiteY83" fmla="*/ 24731 h 73191"/>
                    <a:gd name="connsiteX84" fmla="*/ 886 w 46996"/>
                    <a:gd name="connsiteY84" fmla="*/ 26243 h 73191"/>
                    <a:gd name="connsiteX85" fmla="*/ 238 w 46996"/>
                    <a:gd name="connsiteY85" fmla="*/ 29196 h 73191"/>
                    <a:gd name="connsiteX86" fmla="*/ 1174 w 46996"/>
                    <a:gd name="connsiteY86" fmla="*/ 30852 h 73191"/>
                    <a:gd name="connsiteX87" fmla="*/ 2542 w 46996"/>
                    <a:gd name="connsiteY87" fmla="*/ 32940 h 73191"/>
                    <a:gd name="connsiteX88" fmla="*/ 3118 w 46996"/>
                    <a:gd name="connsiteY88" fmla="*/ 33949 h 73191"/>
                    <a:gd name="connsiteX89" fmla="*/ 3118 w 46996"/>
                    <a:gd name="connsiteY89" fmla="*/ 35173 h 73191"/>
                    <a:gd name="connsiteX90" fmla="*/ 5207 w 46996"/>
                    <a:gd name="connsiteY90" fmla="*/ 37405 h 73191"/>
                    <a:gd name="connsiteX91" fmla="*/ 4991 w 46996"/>
                    <a:gd name="connsiteY91" fmla="*/ 38486 h 73191"/>
                    <a:gd name="connsiteX92" fmla="*/ 5567 w 46996"/>
                    <a:gd name="connsiteY92" fmla="*/ 46119 h 73191"/>
                    <a:gd name="connsiteX93" fmla="*/ 5783 w 46996"/>
                    <a:gd name="connsiteY93" fmla="*/ 47775 h 73191"/>
                    <a:gd name="connsiteX94" fmla="*/ 6575 w 46996"/>
                    <a:gd name="connsiteY94" fmla="*/ 48496 h 73191"/>
                    <a:gd name="connsiteX95" fmla="*/ 6719 w 46996"/>
                    <a:gd name="connsiteY95" fmla="*/ 52528 h 73191"/>
                    <a:gd name="connsiteX96" fmla="*/ 6071 w 46996"/>
                    <a:gd name="connsiteY96" fmla="*/ 54185 h 73191"/>
                    <a:gd name="connsiteX97" fmla="*/ 6359 w 46996"/>
                    <a:gd name="connsiteY97" fmla="*/ 55841 h 73191"/>
                    <a:gd name="connsiteX98" fmla="*/ 5711 w 46996"/>
                    <a:gd name="connsiteY98" fmla="*/ 56921 h 73191"/>
                    <a:gd name="connsiteX99" fmla="*/ 5855 w 46996"/>
                    <a:gd name="connsiteY99" fmla="*/ 58361 h 73191"/>
                    <a:gd name="connsiteX100" fmla="*/ 6431 w 46996"/>
                    <a:gd name="connsiteY100" fmla="*/ 59370 h 73191"/>
                    <a:gd name="connsiteX101" fmla="*/ 6791 w 46996"/>
                    <a:gd name="connsiteY101" fmla="*/ 60090 h 73191"/>
                    <a:gd name="connsiteX102" fmla="*/ 6575 w 46996"/>
                    <a:gd name="connsiteY102" fmla="*/ 60666 h 73191"/>
                    <a:gd name="connsiteX103" fmla="*/ 7655 w 46996"/>
                    <a:gd name="connsiteY103" fmla="*/ 61674 h 73191"/>
                    <a:gd name="connsiteX104" fmla="*/ 8663 w 46996"/>
                    <a:gd name="connsiteY104" fmla="*/ 60666 h 73191"/>
                    <a:gd name="connsiteX105" fmla="*/ 9240 w 46996"/>
                    <a:gd name="connsiteY105" fmla="*/ 62682 h 73191"/>
                    <a:gd name="connsiteX106" fmla="*/ 8160 w 46996"/>
                    <a:gd name="connsiteY106" fmla="*/ 63690 h 73191"/>
                    <a:gd name="connsiteX107" fmla="*/ 9240 w 46996"/>
                    <a:gd name="connsiteY107" fmla="*/ 64699 h 73191"/>
                    <a:gd name="connsiteX108" fmla="*/ 9888 w 46996"/>
                    <a:gd name="connsiteY108" fmla="*/ 64483 h 73191"/>
                    <a:gd name="connsiteX109" fmla="*/ 15073 w 46996"/>
                    <a:gd name="connsiteY109" fmla="*/ 66643 h 73191"/>
                    <a:gd name="connsiteX110" fmla="*/ 15217 w 46996"/>
                    <a:gd name="connsiteY110" fmla="*/ 67075 h 73191"/>
                    <a:gd name="connsiteX111" fmla="*/ 16657 w 46996"/>
                    <a:gd name="connsiteY111" fmla="*/ 67939 h 73191"/>
                    <a:gd name="connsiteX112" fmla="*/ 17737 w 46996"/>
                    <a:gd name="connsiteY112" fmla="*/ 66787 h 73191"/>
                    <a:gd name="connsiteX113" fmla="*/ 19322 w 46996"/>
                    <a:gd name="connsiteY113" fmla="*/ 68443 h 73191"/>
                    <a:gd name="connsiteX114" fmla="*/ 21770 w 46996"/>
                    <a:gd name="connsiteY114" fmla="*/ 72476 h 73191"/>
                    <a:gd name="connsiteX115" fmla="*/ 21770 w 46996"/>
                    <a:gd name="connsiteY115" fmla="*/ 72764 h 73191"/>
                    <a:gd name="connsiteX116" fmla="*/ 23498 w 46996"/>
                    <a:gd name="connsiteY116" fmla="*/ 73124 h 73191"/>
                    <a:gd name="connsiteX117" fmla="*/ 25227 w 46996"/>
                    <a:gd name="connsiteY117" fmla="*/ 72764 h 73191"/>
                    <a:gd name="connsiteX118" fmla="*/ 25227 w 46996"/>
                    <a:gd name="connsiteY118" fmla="*/ 72476 h 73191"/>
                    <a:gd name="connsiteX119" fmla="*/ 27675 w 46996"/>
                    <a:gd name="connsiteY119" fmla="*/ 68443 h 73191"/>
                    <a:gd name="connsiteX120" fmla="*/ 29260 w 46996"/>
                    <a:gd name="connsiteY120" fmla="*/ 66787 h 73191"/>
                    <a:gd name="connsiteX121" fmla="*/ 30340 w 46996"/>
                    <a:gd name="connsiteY121" fmla="*/ 67939 h 73191"/>
                    <a:gd name="connsiteX122" fmla="*/ 31780 w 46996"/>
                    <a:gd name="connsiteY122" fmla="*/ 67075 h 73191"/>
                    <a:gd name="connsiteX123" fmla="*/ 31924 w 46996"/>
                    <a:gd name="connsiteY123" fmla="*/ 66643 h 73191"/>
                    <a:gd name="connsiteX124" fmla="*/ 37109 w 46996"/>
                    <a:gd name="connsiteY124" fmla="*/ 64483 h 73191"/>
                    <a:gd name="connsiteX125" fmla="*/ 37757 w 46996"/>
                    <a:gd name="connsiteY125" fmla="*/ 64699 h 73191"/>
                    <a:gd name="connsiteX126" fmla="*/ 38837 w 46996"/>
                    <a:gd name="connsiteY126" fmla="*/ 63690 h 73191"/>
                    <a:gd name="connsiteX127" fmla="*/ 37757 w 46996"/>
                    <a:gd name="connsiteY127" fmla="*/ 62682 h 73191"/>
                    <a:gd name="connsiteX128" fmla="*/ 38333 w 46996"/>
                    <a:gd name="connsiteY128" fmla="*/ 60666 h 73191"/>
                    <a:gd name="connsiteX129" fmla="*/ 39414 w 46996"/>
                    <a:gd name="connsiteY129" fmla="*/ 61674 h 73191"/>
                    <a:gd name="connsiteX130" fmla="*/ 40494 w 46996"/>
                    <a:gd name="connsiteY130" fmla="*/ 60666 h 73191"/>
                    <a:gd name="connsiteX131" fmla="*/ 40278 w 46996"/>
                    <a:gd name="connsiteY131" fmla="*/ 60090 h 73191"/>
                    <a:gd name="connsiteX132" fmla="*/ 40638 w 46996"/>
                    <a:gd name="connsiteY132" fmla="*/ 59370 h 73191"/>
                    <a:gd name="connsiteX133" fmla="*/ 41214 w 46996"/>
                    <a:gd name="connsiteY133" fmla="*/ 58361 h 73191"/>
                    <a:gd name="connsiteX134" fmla="*/ 41358 w 46996"/>
                    <a:gd name="connsiteY134" fmla="*/ 56921 h 73191"/>
                    <a:gd name="connsiteX135" fmla="*/ 40710 w 46996"/>
                    <a:gd name="connsiteY135" fmla="*/ 55841 h 73191"/>
                    <a:gd name="connsiteX136" fmla="*/ 40998 w 46996"/>
                    <a:gd name="connsiteY136" fmla="*/ 54185 h 73191"/>
                    <a:gd name="connsiteX137" fmla="*/ 40350 w 46996"/>
                    <a:gd name="connsiteY137" fmla="*/ 52528 h 73191"/>
                    <a:gd name="connsiteX138" fmla="*/ 40494 w 46996"/>
                    <a:gd name="connsiteY138" fmla="*/ 48496 h 73191"/>
                    <a:gd name="connsiteX139" fmla="*/ 41214 w 46996"/>
                    <a:gd name="connsiteY139" fmla="*/ 47775 h 73191"/>
                    <a:gd name="connsiteX140" fmla="*/ 41430 w 46996"/>
                    <a:gd name="connsiteY140" fmla="*/ 46119 h 73191"/>
                    <a:gd name="connsiteX141" fmla="*/ 42006 w 46996"/>
                    <a:gd name="connsiteY141" fmla="*/ 38486 h 73191"/>
                    <a:gd name="connsiteX142" fmla="*/ 41790 w 46996"/>
                    <a:gd name="connsiteY142" fmla="*/ 37405 h 73191"/>
                    <a:gd name="connsiteX143" fmla="*/ 43878 w 46996"/>
                    <a:gd name="connsiteY143" fmla="*/ 35173 h 73191"/>
                    <a:gd name="connsiteX144" fmla="*/ 43878 w 46996"/>
                    <a:gd name="connsiteY144" fmla="*/ 33949 h 73191"/>
                    <a:gd name="connsiteX145" fmla="*/ 44455 w 46996"/>
                    <a:gd name="connsiteY145" fmla="*/ 32940 h 73191"/>
                    <a:gd name="connsiteX146" fmla="*/ 45823 w 46996"/>
                    <a:gd name="connsiteY146" fmla="*/ 30852 h 73191"/>
                    <a:gd name="connsiteX147" fmla="*/ 46759 w 46996"/>
                    <a:gd name="connsiteY147" fmla="*/ 29196 h 73191"/>
                    <a:gd name="connsiteX148" fmla="*/ 46111 w 46996"/>
                    <a:gd name="connsiteY148" fmla="*/ 26243 h 73191"/>
                    <a:gd name="connsiteX149" fmla="*/ 4631 w 46996"/>
                    <a:gd name="connsiteY149" fmla="*/ 29052 h 73191"/>
                    <a:gd name="connsiteX150" fmla="*/ 4271 w 46996"/>
                    <a:gd name="connsiteY150" fmla="*/ 30204 h 73191"/>
                    <a:gd name="connsiteX151" fmla="*/ 3478 w 46996"/>
                    <a:gd name="connsiteY151" fmla="*/ 30564 h 73191"/>
                    <a:gd name="connsiteX152" fmla="*/ 2758 w 46996"/>
                    <a:gd name="connsiteY152" fmla="*/ 29196 h 73191"/>
                    <a:gd name="connsiteX153" fmla="*/ 5783 w 46996"/>
                    <a:gd name="connsiteY153" fmla="*/ 26027 h 73191"/>
                    <a:gd name="connsiteX154" fmla="*/ 5495 w 46996"/>
                    <a:gd name="connsiteY154" fmla="*/ 27395 h 73191"/>
                    <a:gd name="connsiteX155" fmla="*/ 4631 w 46996"/>
                    <a:gd name="connsiteY155" fmla="*/ 29052 h 73191"/>
                    <a:gd name="connsiteX156" fmla="*/ 6791 w 46996"/>
                    <a:gd name="connsiteY156" fmla="*/ 44175 h 73191"/>
                    <a:gd name="connsiteX157" fmla="*/ 5351 w 46996"/>
                    <a:gd name="connsiteY157" fmla="*/ 39926 h 73191"/>
                    <a:gd name="connsiteX158" fmla="*/ 6935 w 46996"/>
                    <a:gd name="connsiteY158" fmla="*/ 42086 h 73191"/>
                    <a:gd name="connsiteX159" fmla="*/ 6719 w 46996"/>
                    <a:gd name="connsiteY159" fmla="*/ 44175 h 73191"/>
                    <a:gd name="connsiteX160" fmla="*/ 26667 w 46996"/>
                    <a:gd name="connsiteY160" fmla="*/ 13497 h 73191"/>
                    <a:gd name="connsiteX161" fmla="*/ 27171 w 46996"/>
                    <a:gd name="connsiteY161" fmla="*/ 13425 h 73191"/>
                    <a:gd name="connsiteX162" fmla="*/ 27171 w 46996"/>
                    <a:gd name="connsiteY162" fmla="*/ 13641 h 73191"/>
                    <a:gd name="connsiteX163" fmla="*/ 28035 w 46996"/>
                    <a:gd name="connsiteY163" fmla="*/ 14433 h 73191"/>
                    <a:gd name="connsiteX164" fmla="*/ 28899 w 46996"/>
                    <a:gd name="connsiteY164" fmla="*/ 13641 h 73191"/>
                    <a:gd name="connsiteX165" fmla="*/ 28899 w 46996"/>
                    <a:gd name="connsiteY165" fmla="*/ 13425 h 73191"/>
                    <a:gd name="connsiteX166" fmla="*/ 29836 w 46996"/>
                    <a:gd name="connsiteY166" fmla="*/ 16449 h 73191"/>
                    <a:gd name="connsiteX167" fmla="*/ 27891 w 46996"/>
                    <a:gd name="connsiteY167" fmla="*/ 17962 h 73191"/>
                    <a:gd name="connsiteX168" fmla="*/ 26667 w 46996"/>
                    <a:gd name="connsiteY168" fmla="*/ 16953 h 73191"/>
                    <a:gd name="connsiteX169" fmla="*/ 26235 w 46996"/>
                    <a:gd name="connsiteY169" fmla="*/ 15009 h 73191"/>
                    <a:gd name="connsiteX170" fmla="*/ 26811 w 46996"/>
                    <a:gd name="connsiteY170" fmla="*/ 13497 h 73191"/>
                    <a:gd name="connsiteX171" fmla="*/ 18313 w 46996"/>
                    <a:gd name="connsiteY171" fmla="*/ 13425 h 73191"/>
                    <a:gd name="connsiteX172" fmla="*/ 18313 w 46996"/>
                    <a:gd name="connsiteY172" fmla="*/ 13641 h 73191"/>
                    <a:gd name="connsiteX173" fmla="*/ 19178 w 46996"/>
                    <a:gd name="connsiteY173" fmla="*/ 14433 h 73191"/>
                    <a:gd name="connsiteX174" fmla="*/ 20042 w 46996"/>
                    <a:gd name="connsiteY174" fmla="*/ 13641 h 73191"/>
                    <a:gd name="connsiteX175" fmla="*/ 20042 w 46996"/>
                    <a:gd name="connsiteY175" fmla="*/ 13425 h 73191"/>
                    <a:gd name="connsiteX176" fmla="*/ 20546 w 46996"/>
                    <a:gd name="connsiteY176" fmla="*/ 13497 h 73191"/>
                    <a:gd name="connsiteX177" fmla="*/ 21050 w 46996"/>
                    <a:gd name="connsiteY177" fmla="*/ 15009 h 73191"/>
                    <a:gd name="connsiteX178" fmla="*/ 20618 w 46996"/>
                    <a:gd name="connsiteY178" fmla="*/ 16953 h 73191"/>
                    <a:gd name="connsiteX179" fmla="*/ 19394 w 46996"/>
                    <a:gd name="connsiteY179" fmla="*/ 17962 h 73191"/>
                    <a:gd name="connsiteX180" fmla="*/ 17449 w 46996"/>
                    <a:gd name="connsiteY180" fmla="*/ 16449 h 73191"/>
                    <a:gd name="connsiteX181" fmla="*/ 18385 w 46996"/>
                    <a:gd name="connsiteY181" fmla="*/ 13425 h 73191"/>
                    <a:gd name="connsiteX182" fmla="*/ 11832 w 46996"/>
                    <a:gd name="connsiteY182" fmla="*/ 64267 h 73191"/>
                    <a:gd name="connsiteX183" fmla="*/ 11688 w 46996"/>
                    <a:gd name="connsiteY183" fmla="*/ 63042 h 73191"/>
                    <a:gd name="connsiteX184" fmla="*/ 14065 w 46996"/>
                    <a:gd name="connsiteY184" fmla="*/ 62826 h 73191"/>
                    <a:gd name="connsiteX185" fmla="*/ 15793 w 46996"/>
                    <a:gd name="connsiteY185" fmla="*/ 63258 h 73191"/>
                    <a:gd name="connsiteX186" fmla="*/ 11832 w 46996"/>
                    <a:gd name="connsiteY186" fmla="*/ 64267 h 73191"/>
                    <a:gd name="connsiteX187" fmla="*/ 20906 w 46996"/>
                    <a:gd name="connsiteY187" fmla="*/ 67147 h 73191"/>
                    <a:gd name="connsiteX188" fmla="*/ 17377 w 46996"/>
                    <a:gd name="connsiteY188" fmla="*/ 64771 h 73191"/>
                    <a:gd name="connsiteX189" fmla="*/ 18601 w 46996"/>
                    <a:gd name="connsiteY189" fmla="*/ 63114 h 73191"/>
                    <a:gd name="connsiteX190" fmla="*/ 20906 w 46996"/>
                    <a:gd name="connsiteY190" fmla="*/ 67147 h 73191"/>
                    <a:gd name="connsiteX191" fmla="*/ 26235 w 46996"/>
                    <a:gd name="connsiteY191" fmla="*/ 67147 h 73191"/>
                    <a:gd name="connsiteX192" fmla="*/ 28612 w 46996"/>
                    <a:gd name="connsiteY192" fmla="*/ 63114 h 73191"/>
                    <a:gd name="connsiteX193" fmla="*/ 29836 w 46996"/>
                    <a:gd name="connsiteY193" fmla="*/ 64771 h 73191"/>
                    <a:gd name="connsiteX194" fmla="*/ 26235 w 46996"/>
                    <a:gd name="connsiteY194" fmla="*/ 67147 h 73191"/>
                    <a:gd name="connsiteX195" fmla="*/ 35309 w 46996"/>
                    <a:gd name="connsiteY195" fmla="*/ 64267 h 73191"/>
                    <a:gd name="connsiteX196" fmla="*/ 31348 w 46996"/>
                    <a:gd name="connsiteY196" fmla="*/ 63258 h 73191"/>
                    <a:gd name="connsiteX197" fmla="*/ 33076 w 46996"/>
                    <a:gd name="connsiteY197" fmla="*/ 62826 h 73191"/>
                    <a:gd name="connsiteX198" fmla="*/ 35381 w 46996"/>
                    <a:gd name="connsiteY198" fmla="*/ 63042 h 73191"/>
                    <a:gd name="connsiteX199" fmla="*/ 35237 w 46996"/>
                    <a:gd name="connsiteY199" fmla="*/ 64267 h 73191"/>
                    <a:gd name="connsiteX200" fmla="*/ 35885 w 46996"/>
                    <a:gd name="connsiteY200" fmla="*/ 52600 h 73191"/>
                    <a:gd name="connsiteX201" fmla="*/ 33797 w 46996"/>
                    <a:gd name="connsiteY201" fmla="*/ 56561 h 73191"/>
                    <a:gd name="connsiteX202" fmla="*/ 32572 w 46996"/>
                    <a:gd name="connsiteY202" fmla="*/ 57425 h 73191"/>
                    <a:gd name="connsiteX203" fmla="*/ 31348 w 46996"/>
                    <a:gd name="connsiteY203" fmla="*/ 57929 h 73191"/>
                    <a:gd name="connsiteX204" fmla="*/ 28323 w 46996"/>
                    <a:gd name="connsiteY204" fmla="*/ 58218 h 73191"/>
                    <a:gd name="connsiteX205" fmla="*/ 24579 w 46996"/>
                    <a:gd name="connsiteY205" fmla="*/ 57857 h 73191"/>
                    <a:gd name="connsiteX206" fmla="*/ 23643 w 46996"/>
                    <a:gd name="connsiteY206" fmla="*/ 57857 h 73191"/>
                    <a:gd name="connsiteX207" fmla="*/ 22706 w 46996"/>
                    <a:gd name="connsiteY207" fmla="*/ 57857 h 73191"/>
                    <a:gd name="connsiteX208" fmla="*/ 18962 w 46996"/>
                    <a:gd name="connsiteY208" fmla="*/ 58218 h 73191"/>
                    <a:gd name="connsiteX209" fmla="*/ 15865 w 46996"/>
                    <a:gd name="connsiteY209" fmla="*/ 57929 h 73191"/>
                    <a:gd name="connsiteX210" fmla="*/ 14641 w 46996"/>
                    <a:gd name="connsiteY210" fmla="*/ 57425 h 73191"/>
                    <a:gd name="connsiteX211" fmla="*/ 13416 w 46996"/>
                    <a:gd name="connsiteY211" fmla="*/ 56561 h 73191"/>
                    <a:gd name="connsiteX212" fmla="*/ 11328 w 46996"/>
                    <a:gd name="connsiteY212" fmla="*/ 52600 h 73191"/>
                    <a:gd name="connsiteX213" fmla="*/ 11112 w 46996"/>
                    <a:gd name="connsiteY213" fmla="*/ 49792 h 73191"/>
                    <a:gd name="connsiteX214" fmla="*/ 11688 w 46996"/>
                    <a:gd name="connsiteY214" fmla="*/ 50008 h 73191"/>
                    <a:gd name="connsiteX215" fmla="*/ 12768 w 46996"/>
                    <a:gd name="connsiteY215" fmla="*/ 48928 h 73191"/>
                    <a:gd name="connsiteX216" fmla="*/ 12120 w 46996"/>
                    <a:gd name="connsiteY216" fmla="*/ 47991 h 73191"/>
                    <a:gd name="connsiteX217" fmla="*/ 11976 w 46996"/>
                    <a:gd name="connsiteY217" fmla="*/ 45975 h 73191"/>
                    <a:gd name="connsiteX218" fmla="*/ 11832 w 46996"/>
                    <a:gd name="connsiteY218" fmla="*/ 41366 h 73191"/>
                    <a:gd name="connsiteX219" fmla="*/ 10968 w 46996"/>
                    <a:gd name="connsiteY219" fmla="*/ 38269 h 73191"/>
                    <a:gd name="connsiteX220" fmla="*/ 11400 w 46996"/>
                    <a:gd name="connsiteY220" fmla="*/ 38414 h 73191"/>
                    <a:gd name="connsiteX221" fmla="*/ 12336 w 46996"/>
                    <a:gd name="connsiteY221" fmla="*/ 37477 h 73191"/>
                    <a:gd name="connsiteX222" fmla="*/ 11400 w 46996"/>
                    <a:gd name="connsiteY222" fmla="*/ 36613 h 73191"/>
                    <a:gd name="connsiteX223" fmla="*/ 11256 w 46996"/>
                    <a:gd name="connsiteY223" fmla="*/ 36613 h 73191"/>
                    <a:gd name="connsiteX224" fmla="*/ 11400 w 46996"/>
                    <a:gd name="connsiteY224" fmla="*/ 31932 h 73191"/>
                    <a:gd name="connsiteX225" fmla="*/ 11256 w 46996"/>
                    <a:gd name="connsiteY225" fmla="*/ 28908 h 73191"/>
                    <a:gd name="connsiteX226" fmla="*/ 12192 w 46996"/>
                    <a:gd name="connsiteY226" fmla="*/ 29556 h 73191"/>
                    <a:gd name="connsiteX227" fmla="*/ 13128 w 46996"/>
                    <a:gd name="connsiteY227" fmla="*/ 28692 h 73191"/>
                    <a:gd name="connsiteX228" fmla="*/ 12768 w 46996"/>
                    <a:gd name="connsiteY228" fmla="*/ 27971 h 73191"/>
                    <a:gd name="connsiteX229" fmla="*/ 13128 w 46996"/>
                    <a:gd name="connsiteY229" fmla="*/ 26315 h 73191"/>
                    <a:gd name="connsiteX230" fmla="*/ 16729 w 46996"/>
                    <a:gd name="connsiteY230" fmla="*/ 23075 h 73191"/>
                    <a:gd name="connsiteX231" fmla="*/ 21266 w 46996"/>
                    <a:gd name="connsiteY231" fmla="*/ 20986 h 73191"/>
                    <a:gd name="connsiteX232" fmla="*/ 22490 w 46996"/>
                    <a:gd name="connsiteY232" fmla="*/ 22066 h 73191"/>
                    <a:gd name="connsiteX233" fmla="*/ 23786 w 46996"/>
                    <a:gd name="connsiteY233" fmla="*/ 20914 h 73191"/>
                    <a:gd name="connsiteX234" fmla="*/ 23786 w 46996"/>
                    <a:gd name="connsiteY234" fmla="*/ 20770 h 73191"/>
                    <a:gd name="connsiteX235" fmla="*/ 23786 w 46996"/>
                    <a:gd name="connsiteY235" fmla="*/ 20770 h 73191"/>
                    <a:gd name="connsiteX236" fmla="*/ 23786 w 46996"/>
                    <a:gd name="connsiteY236" fmla="*/ 20914 h 73191"/>
                    <a:gd name="connsiteX237" fmla="*/ 25083 w 46996"/>
                    <a:gd name="connsiteY237" fmla="*/ 22066 h 73191"/>
                    <a:gd name="connsiteX238" fmla="*/ 26307 w 46996"/>
                    <a:gd name="connsiteY238" fmla="*/ 20986 h 73191"/>
                    <a:gd name="connsiteX239" fmla="*/ 30844 w 46996"/>
                    <a:gd name="connsiteY239" fmla="*/ 23075 h 73191"/>
                    <a:gd name="connsiteX240" fmla="*/ 34373 w 46996"/>
                    <a:gd name="connsiteY240" fmla="*/ 26315 h 73191"/>
                    <a:gd name="connsiteX241" fmla="*/ 34661 w 46996"/>
                    <a:gd name="connsiteY241" fmla="*/ 27971 h 73191"/>
                    <a:gd name="connsiteX242" fmla="*/ 34373 w 46996"/>
                    <a:gd name="connsiteY242" fmla="*/ 28692 h 73191"/>
                    <a:gd name="connsiteX243" fmla="*/ 35309 w 46996"/>
                    <a:gd name="connsiteY243" fmla="*/ 29556 h 73191"/>
                    <a:gd name="connsiteX244" fmla="*/ 36245 w 46996"/>
                    <a:gd name="connsiteY244" fmla="*/ 28908 h 73191"/>
                    <a:gd name="connsiteX245" fmla="*/ 36101 w 46996"/>
                    <a:gd name="connsiteY245" fmla="*/ 31932 h 73191"/>
                    <a:gd name="connsiteX246" fmla="*/ 36101 w 46996"/>
                    <a:gd name="connsiteY246" fmla="*/ 36613 h 73191"/>
                    <a:gd name="connsiteX247" fmla="*/ 35957 w 46996"/>
                    <a:gd name="connsiteY247" fmla="*/ 36613 h 73191"/>
                    <a:gd name="connsiteX248" fmla="*/ 35021 w 46996"/>
                    <a:gd name="connsiteY248" fmla="*/ 37477 h 73191"/>
                    <a:gd name="connsiteX249" fmla="*/ 35957 w 46996"/>
                    <a:gd name="connsiteY249" fmla="*/ 38414 h 73191"/>
                    <a:gd name="connsiteX250" fmla="*/ 36389 w 46996"/>
                    <a:gd name="connsiteY250" fmla="*/ 38269 h 73191"/>
                    <a:gd name="connsiteX251" fmla="*/ 35453 w 46996"/>
                    <a:gd name="connsiteY251" fmla="*/ 41366 h 73191"/>
                    <a:gd name="connsiteX252" fmla="*/ 35309 w 46996"/>
                    <a:gd name="connsiteY252" fmla="*/ 45975 h 73191"/>
                    <a:gd name="connsiteX253" fmla="*/ 35165 w 46996"/>
                    <a:gd name="connsiteY253" fmla="*/ 47991 h 73191"/>
                    <a:gd name="connsiteX254" fmla="*/ 34517 w 46996"/>
                    <a:gd name="connsiteY254" fmla="*/ 48928 h 73191"/>
                    <a:gd name="connsiteX255" fmla="*/ 35597 w 46996"/>
                    <a:gd name="connsiteY255" fmla="*/ 50008 h 73191"/>
                    <a:gd name="connsiteX256" fmla="*/ 36173 w 46996"/>
                    <a:gd name="connsiteY256" fmla="*/ 49792 h 73191"/>
                    <a:gd name="connsiteX257" fmla="*/ 35957 w 46996"/>
                    <a:gd name="connsiteY257" fmla="*/ 52600 h 73191"/>
                    <a:gd name="connsiteX258" fmla="*/ 40278 w 46996"/>
                    <a:gd name="connsiteY258" fmla="*/ 44175 h 73191"/>
                    <a:gd name="connsiteX259" fmla="*/ 40134 w 46996"/>
                    <a:gd name="connsiteY259" fmla="*/ 42086 h 73191"/>
                    <a:gd name="connsiteX260" fmla="*/ 41718 w 46996"/>
                    <a:gd name="connsiteY260" fmla="*/ 39926 h 73191"/>
                    <a:gd name="connsiteX261" fmla="*/ 40278 w 46996"/>
                    <a:gd name="connsiteY261" fmla="*/ 44175 h 73191"/>
                    <a:gd name="connsiteX262" fmla="*/ 43662 w 46996"/>
                    <a:gd name="connsiteY262" fmla="*/ 30636 h 73191"/>
                    <a:gd name="connsiteX263" fmla="*/ 42870 w 46996"/>
                    <a:gd name="connsiteY263" fmla="*/ 30276 h 73191"/>
                    <a:gd name="connsiteX264" fmla="*/ 42510 w 46996"/>
                    <a:gd name="connsiteY264" fmla="*/ 29124 h 73191"/>
                    <a:gd name="connsiteX265" fmla="*/ 41646 w 46996"/>
                    <a:gd name="connsiteY265" fmla="*/ 27467 h 73191"/>
                    <a:gd name="connsiteX266" fmla="*/ 41358 w 46996"/>
                    <a:gd name="connsiteY266" fmla="*/ 26099 h 73191"/>
                    <a:gd name="connsiteX267" fmla="*/ 44383 w 46996"/>
                    <a:gd name="connsiteY267" fmla="*/ 29268 h 73191"/>
                    <a:gd name="connsiteX268" fmla="*/ 43662 w 46996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6996" h="73191">
                      <a:moveTo>
                        <a:pt x="46399" y="26099"/>
                      </a:moveTo>
                      <a:cubicBezTo>
                        <a:pt x="46543" y="25451"/>
                        <a:pt x="44815" y="24587"/>
                        <a:pt x="44815" y="24587"/>
                      </a:cubicBezTo>
                      <a:lnTo>
                        <a:pt x="44815" y="24299"/>
                      </a:lnTo>
                      <a:cubicBezTo>
                        <a:pt x="45391" y="23219"/>
                        <a:pt x="44455" y="23219"/>
                        <a:pt x="44455" y="23219"/>
                      </a:cubicBezTo>
                      <a:cubicBezTo>
                        <a:pt x="44671" y="22714"/>
                        <a:pt x="43878" y="22570"/>
                        <a:pt x="43878" y="22570"/>
                      </a:cubicBezTo>
                      <a:cubicBezTo>
                        <a:pt x="44095" y="21562"/>
                        <a:pt x="43374" y="21778"/>
                        <a:pt x="43374" y="21778"/>
                      </a:cubicBezTo>
                      <a:cubicBezTo>
                        <a:pt x="43086" y="19330"/>
                        <a:pt x="41934" y="21130"/>
                        <a:pt x="41934" y="21130"/>
                      </a:cubicBezTo>
                      <a:cubicBezTo>
                        <a:pt x="41790" y="20194"/>
                        <a:pt x="41142" y="21418"/>
                        <a:pt x="41142" y="21418"/>
                      </a:cubicBezTo>
                      <a:cubicBezTo>
                        <a:pt x="40494" y="22498"/>
                        <a:pt x="39342" y="22786"/>
                        <a:pt x="39342" y="22786"/>
                      </a:cubicBezTo>
                      <a:cubicBezTo>
                        <a:pt x="38982" y="20410"/>
                        <a:pt x="37685" y="20338"/>
                        <a:pt x="37397" y="20338"/>
                      </a:cubicBezTo>
                      <a:cubicBezTo>
                        <a:pt x="37541" y="20194"/>
                        <a:pt x="37613" y="19978"/>
                        <a:pt x="37613" y="19834"/>
                      </a:cubicBezTo>
                      <a:cubicBezTo>
                        <a:pt x="37613" y="19330"/>
                        <a:pt x="37181" y="18970"/>
                        <a:pt x="36749" y="18970"/>
                      </a:cubicBezTo>
                      <a:cubicBezTo>
                        <a:pt x="36317" y="18970"/>
                        <a:pt x="35957" y="19330"/>
                        <a:pt x="35885" y="19690"/>
                      </a:cubicBezTo>
                      <a:cubicBezTo>
                        <a:pt x="34157" y="19330"/>
                        <a:pt x="34229" y="18034"/>
                        <a:pt x="34300" y="17601"/>
                      </a:cubicBezTo>
                      <a:cubicBezTo>
                        <a:pt x="34445" y="17674"/>
                        <a:pt x="34661" y="17817"/>
                        <a:pt x="34877" y="17817"/>
                      </a:cubicBezTo>
                      <a:cubicBezTo>
                        <a:pt x="35381" y="17817"/>
                        <a:pt x="35813" y="17457"/>
                        <a:pt x="35813" y="16953"/>
                      </a:cubicBezTo>
                      <a:cubicBezTo>
                        <a:pt x="35813" y="16449"/>
                        <a:pt x="35381" y="16089"/>
                        <a:pt x="34877" y="16089"/>
                      </a:cubicBezTo>
                      <a:cubicBezTo>
                        <a:pt x="34877" y="15657"/>
                        <a:pt x="34877" y="15369"/>
                        <a:pt x="34805" y="15153"/>
                      </a:cubicBezTo>
                      <a:cubicBezTo>
                        <a:pt x="37469" y="16089"/>
                        <a:pt x="36389" y="15081"/>
                        <a:pt x="36389" y="15081"/>
                      </a:cubicBezTo>
                      <a:cubicBezTo>
                        <a:pt x="35741" y="14793"/>
                        <a:pt x="35237" y="13857"/>
                        <a:pt x="35237" y="13857"/>
                      </a:cubicBezTo>
                      <a:cubicBezTo>
                        <a:pt x="35885" y="13713"/>
                        <a:pt x="35957" y="13569"/>
                        <a:pt x="35813" y="13425"/>
                      </a:cubicBezTo>
                      <a:cubicBezTo>
                        <a:pt x="37109" y="13281"/>
                        <a:pt x="37613" y="12921"/>
                        <a:pt x="37613" y="12921"/>
                      </a:cubicBezTo>
                      <a:cubicBezTo>
                        <a:pt x="38837" y="12272"/>
                        <a:pt x="37541" y="12056"/>
                        <a:pt x="37541" y="12056"/>
                      </a:cubicBezTo>
                      <a:cubicBezTo>
                        <a:pt x="37037" y="11912"/>
                        <a:pt x="36605" y="11552"/>
                        <a:pt x="36533" y="11552"/>
                      </a:cubicBezTo>
                      <a:cubicBezTo>
                        <a:pt x="36677" y="11192"/>
                        <a:pt x="35381" y="11336"/>
                        <a:pt x="35381" y="11336"/>
                      </a:cubicBezTo>
                      <a:cubicBezTo>
                        <a:pt x="37325" y="10616"/>
                        <a:pt x="37181" y="9104"/>
                        <a:pt x="37181" y="9104"/>
                      </a:cubicBezTo>
                      <a:cubicBezTo>
                        <a:pt x="36821" y="7879"/>
                        <a:pt x="35813" y="8024"/>
                        <a:pt x="35813" y="8024"/>
                      </a:cubicBezTo>
                      <a:cubicBezTo>
                        <a:pt x="34517" y="7808"/>
                        <a:pt x="35165" y="8888"/>
                        <a:pt x="35165" y="8888"/>
                      </a:cubicBezTo>
                      <a:cubicBezTo>
                        <a:pt x="35309" y="9464"/>
                        <a:pt x="34877" y="9824"/>
                        <a:pt x="34877" y="9824"/>
                      </a:cubicBezTo>
                      <a:cubicBezTo>
                        <a:pt x="32860" y="11552"/>
                        <a:pt x="30916" y="9464"/>
                        <a:pt x="30916" y="9464"/>
                      </a:cubicBezTo>
                      <a:cubicBezTo>
                        <a:pt x="30844" y="9464"/>
                        <a:pt x="30700" y="9464"/>
                        <a:pt x="30628" y="9464"/>
                      </a:cubicBezTo>
                      <a:cubicBezTo>
                        <a:pt x="30628" y="9464"/>
                        <a:pt x="30772" y="9464"/>
                        <a:pt x="30772" y="9464"/>
                      </a:cubicBezTo>
                      <a:cubicBezTo>
                        <a:pt x="31348" y="9464"/>
                        <a:pt x="31780" y="9032"/>
                        <a:pt x="31780" y="8456"/>
                      </a:cubicBezTo>
                      <a:cubicBezTo>
                        <a:pt x="31780" y="7952"/>
                        <a:pt x="31348" y="7520"/>
                        <a:pt x="30772" y="7520"/>
                      </a:cubicBezTo>
                      <a:cubicBezTo>
                        <a:pt x="30196" y="7520"/>
                        <a:pt x="29764" y="7952"/>
                        <a:pt x="29764" y="8456"/>
                      </a:cubicBezTo>
                      <a:lnTo>
                        <a:pt x="29764" y="8456"/>
                      </a:lnTo>
                      <a:cubicBezTo>
                        <a:pt x="29764" y="8456"/>
                        <a:pt x="29548" y="8456"/>
                        <a:pt x="29548" y="8456"/>
                      </a:cubicBezTo>
                      <a:lnTo>
                        <a:pt x="29331" y="7520"/>
                      </a:lnTo>
                      <a:cubicBezTo>
                        <a:pt x="29908" y="7087"/>
                        <a:pt x="30772" y="5575"/>
                        <a:pt x="30772" y="5575"/>
                      </a:cubicBezTo>
                      <a:lnTo>
                        <a:pt x="28539" y="3631"/>
                      </a:lnTo>
                      <a:cubicBezTo>
                        <a:pt x="29115" y="2478"/>
                        <a:pt x="28612" y="1470"/>
                        <a:pt x="28612" y="1470"/>
                      </a:cubicBezTo>
                      <a:lnTo>
                        <a:pt x="25875" y="1470"/>
                      </a:lnTo>
                      <a:cubicBezTo>
                        <a:pt x="25371" y="-114"/>
                        <a:pt x="24075" y="-42"/>
                        <a:pt x="23714" y="30"/>
                      </a:cubicBezTo>
                      <a:cubicBezTo>
                        <a:pt x="23354" y="30"/>
                        <a:pt x="22130" y="-42"/>
                        <a:pt x="21554" y="1470"/>
                      </a:cubicBezTo>
                      <a:lnTo>
                        <a:pt x="18890" y="1470"/>
                      </a:lnTo>
                      <a:cubicBezTo>
                        <a:pt x="18890" y="1470"/>
                        <a:pt x="18385" y="2551"/>
                        <a:pt x="19034" y="3703"/>
                      </a:cubicBezTo>
                      <a:lnTo>
                        <a:pt x="16801" y="5647"/>
                      </a:lnTo>
                      <a:cubicBezTo>
                        <a:pt x="16801" y="5647"/>
                        <a:pt x="17593" y="7160"/>
                        <a:pt x="18241" y="7592"/>
                      </a:cubicBezTo>
                      <a:lnTo>
                        <a:pt x="18025" y="8528"/>
                      </a:lnTo>
                      <a:lnTo>
                        <a:pt x="17809" y="8672"/>
                      </a:lnTo>
                      <a:lnTo>
                        <a:pt x="17809" y="8672"/>
                      </a:lnTo>
                      <a:cubicBezTo>
                        <a:pt x="17809" y="8096"/>
                        <a:pt x="17377" y="7663"/>
                        <a:pt x="16801" y="7663"/>
                      </a:cubicBezTo>
                      <a:cubicBezTo>
                        <a:pt x="16225" y="7663"/>
                        <a:pt x="15793" y="8096"/>
                        <a:pt x="15793" y="8600"/>
                      </a:cubicBezTo>
                      <a:cubicBezTo>
                        <a:pt x="15793" y="9176"/>
                        <a:pt x="16225" y="9608"/>
                        <a:pt x="16801" y="9608"/>
                      </a:cubicBezTo>
                      <a:cubicBezTo>
                        <a:pt x="16801" y="9608"/>
                        <a:pt x="16873" y="9608"/>
                        <a:pt x="16945" y="9608"/>
                      </a:cubicBezTo>
                      <a:cubicBezTo>
                        <a:pt x="16873" y="9608"/>
                        <a:pt x="16801" y="9608"/>
                        <a:pt x="16657" y="9608"/>
                      </a:cubicBezTo>
                      <a:cubicBezTo>
                        <a:pt x="16657" y="9608"/>
                        <a:pt x="14713" y="11624"/>
                        <a:pt x="12696" y="9968"/>
                      </a:cubicBezTo>
                      <a:cubicBezTo>
                        <a:pt x="12696" y="9968"/>
                        <a:pt x="12192" y="9608"/>
                        <a:pt x="12336" y="9032"/>
                      </a:cubicBezTo>
                      <a:cubicBezTo>
                        <a:pt x="12336" y="9032"/>
                        <a:pt x="13056" y="8024"/>
                        <a:pt x="11616" y="8168"/>
                      </a:cubicBezTo>
                      <a:cubicBezTo>
                        <a:pt x="11616" y="8168"/>
                        <a:pt x="10608" y="8024"/>
                        <a:pt x="10248" y="9248"/>
                      </a:cubicBezTo>
                      <a:cubicBezTo>
                        <a:pt x="10248" y="9248"/>
                        <a:pt x="10104" y="10760"/>
                        <a:pt x="12048" y="11480"/>
                      </a:cubicBezTo>
                      <a:cubicBezTo>
                        <a:pt x="12048" y="11480"/>
                        <a:pt x="10752" y="11336"/>
                        <a:pt x="10824" y="11696"/>
                      </a:cubicBezTo>
                      <a:cubicBezTo>
                        <a:pt x="10824" y="11696"/>
                        <a:pt x="10392" y="11984"/>
                        <a:pt x="9888" y="12200"/>
                      </a:cubicBezTo>
                      <a:cubicBezTo>
                        <a:pt x="9888" y="12200"/>
                        <a:pt x="8519" y="12416"/>
                        <a:pt x="9744" y="13065"/>
                      </a:cubicBezTo>
                      <a:cubicBezTo>
                        <a:pt x="9744" y="13065"/>
                        <a:pt x="10248" y="13425"/>
                        <a:pt x="11544" y="13569"/>
                      </a:cubicBezTo>
                      <a:cubicBezTo>
                        <a:pt x="11400" y="13713"/>
                        <a:pt x="11544" y="13857"/>
                        <a:pt x="12120" y="14001"/>
                      </a:cubicBezTo>
                      <a:cubicBezTo>
                        <a:pt x="12120" y="14001"/>
                        <a:pt x="11544" y="14937"/>
                        <a:pt x="10968" y="15225"/>
                      </a:cubicBezTo>
                      <a:cubicBezTo>
                        <a:pt x="10968" y="15225"/>
                        <a:pt x="9888" y="16305"/>
                        <a:pt x="12480" y="15297"/>
                      </a:cubicBezTo>
                      <a:cubicBezTo>
                        <a:pt x="12408" y="15513"/>
                        <a:pt x="12336" y="15801"/>
                        <a:pt x="12408" y="16233"/>
                      </a:cubicBezTo>
                      <a:cubicBezTo>
                        <a:pt x="11904" y="16233"/>
                        <a:pt x="11472" y="16665"/>
                        <a:pt x="11472" y="17097"/>
                      </a:cubicBezTo>
                      <a:cubicBezTo>
                        <a:pt x="11472" y="17601"/>
                        <a:pt x="11832" y="17962"/>
                        <a:pt x="12408" y="17962"/>
                      </a:cubicBezTo>
                      <a:cubicBezTo>
                        <a:pt x="12624" y="17962"/>
                        <a:pt x="12840" y="17817"/>
                        <a:pt x="12984" y="17746"/>
                      </a:cubicBezTo>
                      <a:cubicBezTo>
                        <a:pt x="13056" y="18250"/>
                        <a:pt x="13128" y="19546"/>
                        <a:pt x="11472" y="19834"/>
                      </a:cubicBezTo>
                      <a:cubicBezTo>
                        <a:pt x="11472" y="19402"/>
                        <a:pt x="11040" y="19114"/>
                        <a:pt x="10608" y="19114"/>
                      </a:cubicBezTo>
                      <a:cubicBezTo>
                        <a:pt x="10104" y="19114"/>
                        <a:pt x="9744" y="19474"/>
                        <a:pt x="9744" y="19978"/>
                      </a:cubicBezTo>
                      <a:cubicBezTo>
                        <a:pt x="9744" y="20122"/>
                        <a:pt x="9816" y="20338"/>
                        <a:pt x="9960" y="20482"/>
                      </a:cubicBezTo>
                      <a:cubicBezTo>
                        <a:pt x="9672" y="20482"/>
                        <a:pt x="8376" y="20626"/>
                        <a:pt x="8015" y="22930"/>
                      </a:cubicBezTo>
                      <a:cubicBezTo>
                        <a:pt x="8015" y="22930"/>
                        <a:pt x="6863" y="22643"/>
                        <a:pt x="6215" y="21562"/>
                      </a:cubicBezTo>
                      <a:cubicBezTo>
                        <a:pt x="6215" y="21562"/>
                        <a:pt x="5495" y="20410"/>
                        <a:pt x="5423" y="21274"/>
                      </a:cubicBezTo>
                      <a:cubicBezTo>
                        <a:pt x="5423" y="21274"/>
                        <a:pt x="4199" y="19474"/>
                        <a:pt x="3910" y="21922"/>
                      </a:cubicBezTo>
                      <a:cubicBezTo>
                        <a:pt x="3910" y="21922"/>
                        <a:pt x="3191" y="21706"/>
                        <a:pt x="3407" y="22714"/>
                      </a:cubicBezTo>
                      <a:cubicBezTo>
                        <a:pt x="3407" y="22714"/>
                        <a:pt x="2614" y="22859"/>
                        <a:pt x="2830" y="23363"/>
                      </a:cubicBezTo>
                      <a:cubicBezTo>
                        <a:pt x="2830" y="23363"/>
                        <a:pt x="1822" y="23363"/>
                        <a:pt x="2470" y="24443"/>
                      </a:cubicBezTo>
                      <a:lnTo>
                        <a:pt x="2470" y="24731"/>
                      </a:lnTo>
                      <a:cubicBezTo>
                        <a:pt x="2470" y="24731"/>
                        <a:pt x="814" y="25595"/>
                        <a:pt x="886" y="26243"/>
                      </a:cubicBezTo>
                      <a:cubicBezTo>
                        <a:pt x="886" y="26243"/>
                        <a:pt x="-554" y="28044"/>
                        <a:pt x="238" y="29196"/>
                      </a:cubicBezTo>
                      <a:cubicBezTo>
                        <a:pt x="238" y="29196"/>
                        <a:pt x="-50" y="31572"/>
                        <a:pt x="1174" y="30852"/>
                      </a:cubicBezTo>
                      <a:cubicBezTo>
                        <a:pt x="1174" y="30852"/>
                        <a:pt x="598" y="32724"/>
                        <a:pt x="2542" y="32940"/>
                      </a:cubicBezTo>
                      <a:cubicBezTo>
                        <a:pt x="2542" y="32940"/>
                        <a:pt x="1318" y="34021"/>
                        <a:pt x="3118" y="33949"/>
                      </a:cubicBezTo>
                      <a:cubicBezTo>
                        <a:pt x="3118" y="33949"/>
                        <a:pt x="1102" y="34813"/>
                        <a:pt x="3118" y="35173"/>
                      </a:cubicBezTo>
                      <a:cubicBezTo>
                        <a:pt x="3118" y="35173"/>
                        <a:pt x="5135" y="36397"/>
                        <a:pt x="5207" y="37405"/>
                      </a:cubicBezTo>
                      <a:cubicBezTo>
                        <a:pt x="5207" y="37405"/>
                        <a:pt x="4703" y="37909"/>
                        <a:pt x="4991" y="38486"/>
                      </a:cubicBezTo>
                      <a:cubicBezTo>
                        <a:pt x="4991" y="38486"/>
                        <a:pt x="598" y="42086"/>
                        <a:pt x="5567" y="46119"/>
                      </a:cubicBezTo>
                      <a:cubicBezTo>
                        <a:pt x="5567" y="46119"/>
                        <a:pt x="4775" y="47199"/>
                        <a:pt x="5783" y="47775"/>
                      </a:cubicBezTo>
                      <a:cubicBezTo>
                        <a:pt x="5783" y="47775"/>
                        <a:pt x="5783" y="48207"/>
                        <a:pt x="6575" y="48496"/>
                      </a:cubicBezTo>
                      <a:cubicBezTo>
                        <a:pt x="6791" y="48568"/>
                        <a:pt x="7583" y="51016"/>
                        <a:pt x="6719" y="52528"/>
                      </a:cubicBezTo>
                      <a:cubicBezTo>
                        <a:pt x="6719" y="52528"/>
                        <a:pt x="5135" y="53104"/>
                        <a:pt x="6071" y="54185"/>
                      </a:cubicBezTo>
                      <a:cubicBezTo>
                        <a:pt x="6071" y="54185"/>
                        <a:pt x="5423" y="55697"/>
                        <a:pt x="6359" y="55841"/>
                      </a:cubicBezTo>
                      <a:cubicBezTo>
                        <a:pt x="6359" y="55841"/>
                        <a:pt x="5207" y="56273"/>
                        <a:pt x="5711" y="56921"/>
                      </a:cubicBezTo>
                      <a:cubicBezTo>
                        <a:pt x="5711" y="56921"/>
                        <a:pt x="4847" y="57713"/>
                        <a:pt x="5855" y="58361"/>
                      </a:cubicBezTo>
                      <a:cubicBezTo>
                        <a:pt x="5855" y="58361"/>
                        <a:pt x="5855" y="58794"/>
                        <a:pt x="6431" y="59370"/>
                      </a:cubicBezTo>
                      <a:cubicBezTo>
                        <a:pt x="6575" y="59514"/>
                        <a:pt x="6143" y="60018"/>
                        <a:pt x="6791" y="60090"/>
                      </a:cubicBezTo>
                      <a:cubicBezTo>
                        <a:pt x="6719" y="60234"/>
                        <a:pt x="6575" y="60450"/>
                        <a:pt x="6575" y="60666"/>
                      </a:cubicBezTo>
                      <a:cubicBezTo>
                        <a:pt x="6575" y="61242"/>
                        <a:pt x="7079" y="61674"/>
                        <a:pt x="7655" y="61674"/>
                      </a:cubicBezTo>
                      <a:cubicBezTo>
                        <a:pt x="8231" y="61674"/>
                        <a:pt x="8663" y="61170"/>
                        <a:pt x="8663" y="60666"/>
                      </a:cubicBezTo>
                      <a:cubicBezTo>
                        <a:pt x="8663" y="60666"/>
                        <a:pt x="9456" y="61530"/>
                        <a:pt x="9240" y="62682"/>
                      </a:cubicBezTo>
                      <a:cubicBezTo>
                        <a:pt x="8663" y="62682"/>
                        <a:pt x="8160" y="63114"/>
                        <a:pt x="8160" y="63690"/>
                      </a:cubicBezTo>
                      <a:cubicBezTo>
                        <a:pt x="8160" y="64195"/>
                        <a:pt x="8663" y="64699"/>
                        <a:pt x="9240" y="64699"/>
                      </a:cubicBezTo>
                      <a:cubicBezTo>
                        <a:pt x="9456" y="64699"/>
                        <a:pt x="9672" y="64699"/>
                        <a:pt x="9888" y="64483"/>
                      </a:cubicBezTo>
                      <a:cubicBezTo>
                        <a:pt x="9960" y="64627"/>
                        <a:pt x="11400" y="67219"/>
                        <a:pt x="15073" y="66643"/>
                      </a:cubicBezTo>
                      <a:cubicBezTo>
                        <a:pt x="15073" y="66643"/>
                        <a:pt x="14713" y="67075"/>
                        <a:pt x="15217" y="67075"/>
                      </a:cubicBezTo>
                      <a:cubicBezTo>
                        <a:pt x="15217" y="67075"/>
                        <a:pt x="15073" y="68516"/>
                        <a:pt x="16657" y="67939"/>
                      </a:cubicBezTo>
                      <a:cubicBezTo>
                        <a:pt x="16657" y="67939"/>
                        <a:pt x="17305" y="67723"/>
                        <a:pt x="17737" y="66787"/>
                      </a:cubicBezTo>
                      <a:cubicBezTo>
                        <a:pt x="17737" y="66787"/>
                        <a:pt x="19034" y="66715"/>
                        <a:pt x="19322" y="68443"/>
                      </a:cubicBezTo>
                      <a:cubicBezTo>
                        <a:pt x="19322" y="68443"/>
                        <a:pt x="19466" y="72116"/>
                        <a:pt x="21770" y="72476"/>
                      </a:cubicBezTo>
                      <a:lnTo>
                        <a:pt x="21770" y="72764"/>
                      </a:lnTo>
                      <a:cubicBezTo>
                        <a:pt x="22562" y="73196"/>
                        <a:pt x="23138" y="73268"/>
                        <a:pt x="23498" y="73124"/>
                      </a:cubicBezTo>
                      <a:cubicBezTo>
                        <a:pt x="23930" y="73196"/>
                        <a:pt x="24435" y="73124"/>
                        <a:pt x="25227" y="72764"/>
                      </a:cubicBezTo>
                      <a:lnTo>
                        <a:pt x="25227" y="72476"/>
                      </a:lnTo>
                      <a:cubicBezTo>
                        <a:pt x="27603" y="72044"/>
                        <a:pt x="27675" y="68443"/>
                        <a:pt x="27675" y="68443"/>
                      </a:cubicBezTo>
                      <a:cubicBezTo>
                        <a:pt x="27963" y="66715"/>
                        <a:pt x="29260" y="66787"/>
                        <a:pt x="29260" y="66787"/>
                      </a:cubicBezTo>
                      <a:cubicBezTo>
                        <a:pt x="29764" y="67723"/>
                        <a:pt x="30340" y="67939"/>
                        <a:pt x="30340" y="67939"/>
                      </a:cubicBezTo>
                      <a:cubicBezTo>
                        <a:pt x="31924" y="68516"/>
                        <a:pt x="31780" y="67075"/>
                        <a:pt x="31780" y="67075"/>
                      </a:cubicBezTo>
                      <a:cubicBezTo>
                        <a:pt x="32284" y="67075"/>
                        <a:pt x="31924" y="66643"/>
                        <a:pt x="31924" y="66643"/>
                      </a:cubicBezTo>
                      <a:cubicBezTo>
                        <a:pt x="35525" y="67219"/>
                        <a:pt x="37037" y="64627"/>
                        <a:pt x="37109" y="64483"/>
                      </a:cubicBezTo>
                      <a:cubicBezTo>
                        <a:pt x="37253" y="64627"/>
                        <a:pt x="37469" y="64699"/>
                        <a:pt x="37757" y="64699"/>
                      </a:cubicBezTo>
                      <a:cubicBezTo>
                        <a:pt x="38333" y="64699"/>
                        <a:pt x="38837" y="64267"/>
                        <a:pt x="38837" y="63690"/>
                      </a:cubicBezTo>
                      <a:cubicBezTo>
                        <a:pt x="38837" y="63114"/>
                        <a:pt x="38333" y="62682"/>
                        <a:pt x="37757" y="62682"/>
                      </a:cubicBezTo>
                      <a:cubicBezTo>
                        <a:pt x="37613" y="61530"/>
                        <a:pt x="38333" y="60666"/>
                        <a:pt x="38333" y="60666"/>
                      </a:cubicBezTo>
                      <a:cubicBezTo>
                        <a:pt x="38333" y="61242"/>
                        <a:pt x="38837" y="61674"/>
                        <a:pt x="39414" y="61674"/>
                      </a:cubicBezTo>
                      <a:cubicBezTo>
                        <a:pt x="39990" y="61674"/>
                        <a:pt x="40494" y="61170"/>
                        <a:pt x="40494" y="60666"/>
                      </a:cubicBezTo>
                      <a:cubicBezTo>
                        <a:pt x="40494" y="60450"/>
                        <a:pt x="40494" y="60306"/>
                        <a:pt x="40278" y="60090"/>
                      </a:cubicBezTo>
                      <a:cubicBezTo>
                        <a:pt x="40926" y="60090"/>
                        <a:pt x="40566" y="59514"/>
                        <a:pt x="40638" y="59370"/>
                      </a:cubicBezTo>
                      <a:cubicBezTo>
                        <a:pt x="41214" y="58794"/>
                        <a:pt x="41214" y="58361"/>
                        <a:pt x="41214" y="58361"/>
                      </a:cubicBezTo>
                      <a:cubicBezTo>
                        <a:pt x="42294" y="57713"/>
                        <a:pt x="41358" y="56921"/>
                        <a:pt x="41358" y="56921"/>
                      </a:cubicBezTo>
                      <a:cubicBezTo>
                        <a:pt x="41862" y="56201"/>
                        <a:pt x="40710" y="55841"/>
                        <a:pt x="40710" y="55841"/>
                      </a:cubicBezTo>
                      <a:cubicBezTo>
                        <a:pt x="41574" y="55697"/>
                        <a:pt x="40998" y="54185"/>
                        <a:pt x="40998" y="54185"/>
                      </a:cubicBezTo>
                      <a:cubicBezTo>
                        <a:pt x="41934" y="53104"/>
                        <a:pt x="40350" y="52528"/>
                        <a:pt x="40350" y="52528"/>
                      </a:cubicBezTo>
                      <a:cubicBezTo>
                        <a:pt x="39414" y="51016"/>
                        <a:pt x="40278" y="48568"/>
                        <a:pt x="40494" y="48496"/>
                      </a:cubicBezTo>
                      <a:cubicBezTo>
                        <a:pt x="41214" y="48135"/>
                        <a:pt x="41214" y="47775"/>
                        <a:pt x="41214" y="47775"/>
                      </a:cubicBezTo>
                      <a:cubicBezTo>
                        <a:pt x="42222" y="47199"/>
                        <a:pt x="41430" y="46119"/>
                        <a:pt x="41430" y="46119"/>
                      </a:cubicBezTo>
                      <a:cubicBezTo>
                        <a:pt x="46471" y="42086"/>
                        <a:pt x="42006" y="38486"/>
                        <a:pt x="42006" y="38486"/>
                      </a:cubicBezTo>
                      <a:cubicBezTo>
                        <a:pt x="42294" y="37909"/>
                        <a:pt x="41790" y="37405"/>
                        <a:pt x="41790" y="37405"/>
                      </a:cubicBezTo>
                      <a:cubicBezTo>
                        <a:pt x="41862" y="36397"/>
                        <a:pt x="43878" y="35173"/>
                        <a:pt x="43878" y="35173"/>
                      </a:cubicBezTo>
                      <a:cubicBezTo>
                        <a:pt x="45967" y="34741"/>
                        <a:pt x="43878" y="33949"/>
                        <a:pt x="43878" y="33949"/>
                      </a:cubicBezTo>
                      <a:cubicBezTo>
                        <a:pt x="45679" y="34021"/>
                        <a:pt x="44455" y="32940"/>
                        <a:pt x="44455" y="32940"/>
                      </a:cubicBezTo>
                      <a:cubicBezTo>
                        <a:pt x="46399" y="32797"/>
                        <a:pt x="45823" y="30852"/>
                        <a:pt x="45823" y="30852"/>
                      </a:cubicBezTo>
                      <a:cubicBezTo>
                        <a:pt x="47119" y="31572"/>
                        <a:pt x="46759" y="29196"/>
                        <a:pt x="46759" y="29196"/>
                      </a:cubicBezTo>
                      <a:cubicBezTo>
                        <a:pt x="47551" y="28044"/>
                        <a:pt x="46111" y="26243"/>
                        <a:pt x="46111" y="26243"/>
                      </a:cubicBezTo>
                      <a:close/>
                      <a:moveTo>
                        <a:pt x="4631" y="29052"/>
                      </a:moveTo>
                      <a:cubicBezTo>
                        <a:pt x="3910" y="29268"/>
                        <a:pt x="4271" y="30204"/>
                        <a:pt x="4271" y="30204"/>
                      </a:cubicBezTo>
                      <a:cubicBezTo>
                        <a:pt x="3694" y="30132"/>
                        <a:pt x="3478" y="30564"/>
                        <a:pt x="3478" y="30564"/>
                      </a:cubicBezTo>
                      <a:cubicBezTo>
                        <a:pt x="2398" y="30276"/>
                        <a:pt x="2758" y="29196"/>
                        <a:pt x="2758" y="29196"/>
                      </a:cubicBezTo>
                      <a:cubicBezTo>
                        <a:pt x="3262" y="25955"/>
                        <a:pt x="5783" y="26027"/>
                        <a:pt x="5783" y="26027"/>
                      </a:cubicBezTo>
                      <a:cubicBezTo>
                        <a:pt x="5423" y="26603"/>
                        <a:pt x="5495" y="27395"/>
                        <a:pt x="5495" y="27395"/>
                      </a:cubicBezTo>
                      <a:cubicBezTo>
                        <a:pt x="4415" y="27612"/>
                        <a:pt x="4631" y="29052"/>
                        <a:pt x="4631" y="29052"/>
                      </a:cubicBezTo>
                      <a:close/>
                      <a:moveTo>
                        <a:pt x="6791" y="44175"/>
                      </a:moveTo>
                      <a:cubicBezTo>
                        <a:pt x="4487" y="43455"/>
                        <a:pt x="5351" y="39926"/>
                        <a:pt x="5351" y="39926"/>
                      </a:cubicBezTo>
                      <a:cubicBezTo>
                        <a:pt x="6287" y="40070"/>
                        <a:pt x="6935" y="42086"/>
                        <a:pt x="6935" y="42086"/>
                      </a:cubicBezTo>
                      <a:lnTo>
                        <a:pt x="6719" y="44175"/>
                      </a:lnTo>
                      <a:close/>
                      <a:moveTo>
                        <a:pt x="26667" y="13497"/>
                      </a:moveTo>
                      <a:cubicBezTo>
                        <a:pt x="26667" y="13497"/>
                        <a:pt x="26883" y="13425"/>
                        <a:pt x="27171" y="13425"/>
                      </a:cubicBezTo>
                      <a:cubicBezTo>
                        <a:pt x="27171" y="13497"/>
                        <a:pt x="27171" y="13569"/>
                        <a:pt x="27171" y="13641"/>
                      </a:cubicBezTo>
                      <a:cubicBezTo>
                        <a:pt x="27171" y="14073"/>
                        <a:pt x="27531" y="14433"/>
                        <a:pt x="28035" y="14433"/>
                      </a:cubicBezTo>
                      <a:cubicBezTo>
                        <a:pt x="28539" y="14433"/>
                        <a:pt x="28899" y="14073"/>
                        <a:pt x="28899" y="13641"/>
                      </a:cubicBezTo>
                      <a:cubicBezTo>
                        <a:pt x="28899" y="13641"/>
                        <a:pt x="28899" y="13497"/>
                        <a:pt x="28899" y="13425"/>
                      </a:cubicBezTo>
                      <a:cubicBezTo>
                        <a:pt x="28971" y="13425"/>
                        <a:pt x="30772" y="14145"/>
                        <a:pt x="29836" y="16449"/>
                      </a:cubicBezTo>
                      <a:cubicBezTo>
                        <a:pt x="29836" y="16449"/>
                        <a:pt x="29044" y="17674"/>
                        <a:pt x="27891" y="17962"/>
                      </a:cubicBezTo>
                      <a:cubicBezTo>
                        <a:pt x="27891" y="17962"/>
                        <a:pt x="28035" y="16737"/>
                        <a:pt x="26667" y="16953"/>
                      </a:cubicBezTo>
                      <a:cubicBezTo>
                        <a:pt x="26667" y="16953"/>
                        <a:pt x="26811" y="15153"/>
                        <a:pt x="26235" y="15009"/>
                      </a:cubicBezTo>
                      <a:cubicBezTo>
                        <a:pt x="26235" y="15009"/>
                        <a:pt x="25947" y="14217"/>
                        <a:pt x="26811" y="13497"/>
                      </a:cubicBezTo>
                      <a:close/>
                      <a:moveTo>
                        <a:pt x="18313" y="13425"/>
                      </a:moveTo>
                      <a:cubicBezTo>
                        <a:pt x="18313" y="13425"/>
                        <a:pt x="18313" y="13569"/>
                        <a:pt x="18313" y="13641"/>
                      </a:cubicBezTo>
                      <a:cubicBezTo>
                        <a:pt x="18313" y="14073"/>
                        <a:pt x="18746" y="14433"/>
                        <a:pt x="19178" y="14433"/>
                      </a:cubicBezTo>
                      <a:cubicBezTo>
                        <a:pt x="19682" y="14433"/>
                        <a:pt x="20042" y="14073"/>
                        <a:pt x="20042" y="13641"/>
                      </a:cubicBezTo>
                      <a:cubicBezTo>
                        <a:pt x="20042" y="13569"/>
                        <a:pt x="20042" y="13497"/>
                        <a:pt x="20042" y="13425"/>
                      </a:cubicBezTo>
                      <a:cubicBezTo>
                        <a:pt x="20330" y="13425"/>
                        <a:pt x="20546" y="13497"/>
                        <a:pt x="20546" y="13497"/>
                      </a:cubicBezTo>
                      <a:cubicBezTo>
                        <a:pt x="21338" y="14217"/>
                        <a:pt x="21050" y="15009"/>
                        <a:pt x="21050" y="15009"/>
                      </a:cubicBezTo>
                      <a:cubicBezTo>
                        <a:pt x="20474" y="15153"/>
                        <a:pt x="20618" y="16953"/>
                        <a:pt x="20618" y="16953"/>
                      </a:cubicBezTo>
                      <a:cubicBezTo>
                        <a:pt x="19250" y="16737"/>
                        <a:pt x="19394" y="17962"/>
                        <a:pt x="19394" y="17962"/>
                      </a:cubicBezTo>
                      <a:cubicBezTo>
                        <a:pt x="18241" y="17674"/>
                        <a:pt x="17449" y="16449"/>
                        <a:pt x="17449" y="16449"/>
                      </a:cubicBezTo>
                      <a:cubicBezTo>
                        <a:pt x="16441" y="14145"/>
                        <a:pt x="18313" y="13425"/>
                        <a:pt x="18385" y="13425"/>
                      </a:cubicBezTo>
                      <a:close/>
                      <a:moveTo>
                        <a:pt x="11832" y="64267"/>
                      </a:moveTo>
                      <a:lnTo>
                        <a:pt x="11688" y="63042"/>
                      </a:lnTo>
                      <a:cubicBezTo>
                        <a:pt x="11688" y="63042"/>
                        <a:pt x="14065" y="62826"/>
                        <a:pt x="14065" y="62826"/>
                      </a:cubicBezTo>
                      <a:cubicBezTo>
                        <a:pt x="14857" y="63474"/>
                        <a:pt x="15793" y="63258"/>
                        <a:pt x="15793" y="63258"/>
                      </a:cubicBezTo>
                      <a:cubicBezTo>
                        <a:pt x="13632" y="65419"/>
                        <a:pt x="11832" y="64267"/>
                        <a:pt x="11832" y="64267"/>
                      </a:cubicBezTo>
                      <a:close/>
                      <a:moveTo>
                        <a:pt x="20906" y="67147"/>
                      </a:moveTo>
                      <a:cubicBezTo>
                        <a:pt x="20906" y="67147"/>
                        <a:pt x="20546" y="64843"/>
                        <a:pt x="17377" y="64771"/>
                      </a:cubicBezTo>
                      <a:lnTo>
                        <a:pt x="18601" y="63114"/>
                      </a:lnTo>
                      <a:cubicBezTo>
                        <a:pt x="18601" y="63114"/>
                        <a:pt x="22634" y="63403"/>
                        <a:pt x="20906" y="67147"/>
                      </a:cubicBezTo>
                      <a:close/>
                      <a:moveTo>
                        <a:pt x="26235" y="67147"/>
                      </a:moveTo>
                      <a:cubicBezTo>
                        <a:pt x="24579" y="63403"/>
                        <a:pt x="28612" y="63114"/>
                        <a:pt x="28612" y="63114"/>
                      </a:cubicBezTo>
                      <a:lnTo>
                        <a:pt x="29836" y="64771"/>
                      </a:lnTo>
                      <a:cubicBezTo>
                        <a:pt x="26595" y="64771"/>
                        <a:pt x="26235" y="67147"/>
                        <a:pt x="26235" y="67147"/>
                      </a:cubicBezTo>
                      <a:close/>
                      <a:moveTo>
                        <a:pt x="35309" y="64267"/>
                      </a:moveTo>
                      <a:cubicBezTo>
                        <a:pt x="35309" y="64267"/>
                        <a:pt x="33508" y="65419"/>
                        <a:pt x="31348" y="63258"/>
                      </a:cubicBezTo>
                      <a:cubicBezTo>
                        <a:pt x="31348" y="63258"/>
                        <a:pt x="32284" y="63474"/>
                        <a:pt x="33076" y="62826"/>
                      </a:cubicBezTo>
                      <a:cubicBezTo>
                        <a:pt x="33076" y="62826"/>
                        <a:pt x="35093" y="63114"/>
                        <a:pt x="35381" y="63042"/>
                      </a:cubicBezTo>
                      <a:lnTo>
                        <a:pt x="35237" y="64267"/>
                      </a:lnTo>
                      <a:close/>
                      <a:moveTo>
                        <a:pt x="35885" y="52600"/>
                      </a:moveTo>
                      <a:cubicBezTo>
                        <a:pt x="32932" y="55553"/>
                        <a:pt x="33797" y="56561"/>
                        <a:pt x="33797" y="56561"/>
                      </a:cubicBezTo>
                      <a:cubicBezTo>
                        <a:pt x="32788" y="56561"/>
                        <a:pt x="32572" y="57425"/>
                        <a:pt x="32572" y="57425"/>
                      </a:cubicBezTo>
                      <a:cubicBezTo>
                        <a:pt x="31996" y="57137"/>
                        <a:pt x="31348" y="57929"/>
                        <a:pt x="31348" y="57929"/>
                      </a:cubicBezTo>
                      <a:cubicBezTo>
                        <a:pt x="30124" y="58578"/>
                        <a:pt x="28323" y="58218"/>
                        <a:pt x="28323" y="58218"/>
                      </a:cubicBezTo>
                      <a:cubicBezTo>
                        <a:pt x="26451" y="57137"/>
                        <a:pt x="25083" y="57641"/>
                        <a:pt x="24579" y="57857"/>
                      </a:cubicBezTo>
                      <a:lnTo>
                        <a:pt x="23643" y="57857"/>
                      </a:lnTo>
                      <a:cubicBezTo>
                        <a:pt x="23643" y="57857"/>
                        <a:pt x="22706" y="57857"/>
                        <a:pt x="22706" y="57857"/>
                      </a:cubicBezTo>
                      <a:cubicBezTo>
                        <a:pt x="22202" y="57641"/>
                        <a:pt x="20762" y="57137"/>
                        <a:pt x="18962" y="58218"/>
                      </a:cubicBezTo>
                      <a:cubicBezTo>
                        <a:pt x="18962" y="58218"/>
                        <a:pt x="17161" y="58578"/>
                        <a:pt x="15865" y="57929"/>
                      </a:cubicBezTo>
                      <a:cubicBezTo>
                        <a:pt x="15865" y="57929"/>
                        <a:pt x="15217" y="57137"/>
                        <a:pt x="14641" y="57425"/>
                      </a:cubicBezTo>
                      <a:cubicBezTo>
                        <a:pt x="14641" y="57425"/>
                        <a:pt x="14425" y="56561"/>
                        <a:pt x="13416" y="56561"/>
                      </a:cubicBezTo>
                      <a:cubicBezTo>
                        <a:pt x="13416" y="56561"/>
                        <a:pt x="14281" y="55625"/>
                        <a:pt x="11328" y="52600"/>
                      </a:cubicBezTo>
                      <a:cubicBezTo>
                        <a:pt x="11328" y="52600"/>
                        <a:pt x="10176" y="51520"/>
                        <a:pt x="11112" y="49792"/>
                      </a:cubicBezTo>
                      <a:cubicBezTo>
                        <a:pt x="11256" y="49936"/>
                        <a:pt x="11472" y="50008"/>
                        <a:pt x="11688" y="50008"/>
                      </a:cubicBezTo>
                      <a:cubicBezTo>
                        <a:pt x="12264" y="50008"/>
                        <a:pt x="12768" y="49504"/>
                        <a:pt x="12768" y="48928"/>
                      </a:cubicBezTo>
                      <a:cubicBezTo>
                        <a:pt x="12768" y="48568"/>
                        <a:pt x="12480" y="48207"/>
                        <a:pt x="12120" y="47991"/>
                      </a:cubicBezTo>
                      <a:cubicBezTo>
                        <a:pt x="12264" y="47847"/>
                        <a:pt x="12480" y="47127"/>
                        <a:pt x="11976" y="45975"/>
                      </a:cubicBezTo>
                      <a:cubicBezTo>
                        <a:pt x="11976" y="45975"/>
                        <a:pt x="14065" y="44391"/>
                        <a:pt x="11832" y="41366"/>
                      </a:cubicBezTo>
                      <a:cubicBezTo>
                        <a:pt x="11832" y="41366"/>
                        <a:pt x="10320" y="39566"/>
                        <a:pt x="10968" y="38269"/>
                      </a:cubicBezTo>
                      <a:cubicBezTo>
                        <a:pt x="11112" y="38342"/>
                        <a:pt x="11256" y="38414"/>
                        <a:pt x="11400" y="38414"/>
                      </a:cubicBezTo>
                      <a:cubicBezTo>
                        <a:pt x="11904" y="38414"/>
                        <a:pt x="12336" y="38053"/>
                        <a:pt x="12336" y="37477"/>
                      </a:cubicBezTo>
                      <a:cubicBezTo>
                        <a:pt x="12336" y="36973"/>
                        <a:pt x="11904" y="36613"/>
                        <a:pt x="11400" y="36613"/>
                      </a:cubicBezTo>
                      <a:lnTo>
                        <a:pt x="11256" y="36613"/>
                      </a:lnTo>
                      <a:cubicBezTo>
                        <a:pt x="11256" y="36613"/>
                        <a:pt x="12768" y="34093"/>
                        <a:pt x="11400" y="31932"/>
                      </a:cubicBezTo>
                      <a:cubicBezTo>
                        <a:pt x="11400" y="31932"/>
                        <a:pt x="10320" y="30132"/>
                        <a:pt x="11256" y="28908"/>
                      </a:cubicBezTo>
                      <a:cubicBezTo>
                        <a:pt x="11400" y="29268"/>
                        <a:pt x="11760" y="29556"/>
                        <a:pt x="12192" y="29556"/>
                      </a:cubicBezTo>
                      <a:cubicBezTo>
                        <a:pt x="12768" y="29556"/>
                        <a:pt x="13128" y="29124"/>
                        <a:pt x="13128" y="28692"/>
                      </a:cubicBezTo>
                      <a:cubicBezTo>
                        <a:pt x="13128" y="28404"/>
                        <a:pt x="12984" y="28188"/>
                        <a:pt x="12768" y="27971"/>
                      </a:cubicBezTo>
                      <a:cubicBezTo>
                        <a:pt x="12912" y="27755"/>
                        <a:pt x="13200" y="27179"/>
                        <a:pt x="13128" y="26315"/>
                      </a:cubicBezTo>
                      <a:cubicBezTo>
                        <a:pt x="13128" y="26315"/>
                        <a:pt x="14785" y="26459"/>
                        <a:pt x="16729" y="23075"/>
                      </a:cubicBezTo>
                      <a:cubicBezTo>
                        <a:pt x="16729" y="23075"/>
                        <a:pt x="17521" y="20842"/>
                        <a:pt x="21266" y="20986"/>
                      </a:cubicBezTo>
                      <a:cubicBezTo>
                        <a:pt x="21266" y="21634"/>
                        <a:pt x="21842" y="22066"/>
                        <a:pt x="22490" y="22066"/>
                      </a:cubicBezTo>
                      <a:cubicBezTo>
                        <a:pt x="23210" y="22066"/>
                        <a:pt x="23786" y="21562"/>
                        <a:pt x="23786" y="20914"/>
                      </a:cubicBezTo>
                      <a:lnTo>
                        <a:pt x="23786" y="20770"/>
                      </a:lnTo>
                      <a:lnTo>
                        <a:pt x="23786" y="20770"/>
                      </a:lnTo>
                      <a:cubicBezTo>
                        <a:pt x="23786" y="20770"/>
                        <a:pt x="23786" y="20842"/>
                        <a:pt x="23786" y="20914"/>
                      </a:cubicBezTo>
                      <a:cubicBezTo>
                        <a:pt x="23786" y="21562"/>
                        <a:pt x="24363" y="22066"/>
                        <a:pt x="25083" y="22066"/>
                      </a:cubicBezTo>
                      <a:cubicBezTo>
                        <a:pt x="25731" y="22066"/>
                        <a:pt x="26307" y="21562"/>
                        <a:pt x="26307" y="20986"/>
                      </a:cubicBezTo>
                      <a:cubicBezTo>
                        <a:pt x="29980" y="20770"/>
                        <a:pt x="30844" y="23075"/>
                        <a:pt x="30844" y="23075"/>
                      </a:cubicBezTo>
                      <a:cubicBezTo>
                        <a:pt x="32716" y="26459"/>
                        <a:pt x="34373" y="26315"/>
                        <a:pt x="34373" y="26315"/>
                      </a:cubicBezTo>
                      <a:cubicBezTo>
                        <a:pt x="34300" y="27107"/>
                        <a:pt x="34589" y="27755"/>
                        <a:pt x="34661" y="27971"/>
                      </a:cubicBezTo>
                      <a:cubicBezTo>
                        <a:pt x="34445" y="28115"/>
                        <a:pt x="34373" y="28331"/>
                        <a:pt x="34373" y="28692"/>
                      </a:cubicBezTo>
                      <a:cubicBezTo>
                        <a:pt x="34373" y="29124"/>
                        <a:pt x="34805" y="29556"/>
                        <a:pt x="35309" y="29556"/>
                      </a:cubicBezTo>
                      <a:cubicBezTo>
                        <a:pt x="35813" y="29556"/>
                        <a:pt x="36173" y="29268"/>
                        <a:pt x="36245" y="28908"/>
                      </a:cubicBezTo>
                      <a:cubicBezTo>
                        <a:pt x="37109" y="30060"/>
                        <a:pt x="36101" y="31932"/>
                        <a:pt x="36101" y="31932"/>
                      </a:cubicBezTo>
                      <a:cubicBezTo>
                        <a:pt x="34733" y="34021"/>
                        <a:pt x="36029" y="36325"/>
                        <a:pt x="36101" y="36613"/>
                      </a:cubicBezTo>
                      <a:lnTo>
                        <a:pt x="35957" y="36613"/>
                      </a:lnTo>
                      <a:cubicBezTo>
                        <a:pt x="35453" y="36613"/>
                        <a:pt x="35021" y="36973"/>
                        <a:pt x="35021" y="37477"/>
                      </a:cubicBezTo>
                      <a:cubicBezTo>
                        <a:pt x="35021" y="37982"/>
                        <a:pt x="35453" y="38414"/>
                        <a:pt x="35957" y="38414"/>
                      </a:cubicBezTo>
                      <a:cubicBezTo>
                        <a:pt x="36101" y="38414"/>
                        <a:pt x="36245" y="38414"/>
                        <a:pt x="36389" y="38269"/>
                      </a:cubicBezTo>
                      <a:cubicBezTo>
                        <a:pt x="37037" y="39566"/>
                        <a:pt x="35453" y="41366"/>
                        <a:pt x="35453" y="41366"/>
                      </a:cubicBezTo>
                      <a:cubicBezTo>
                        <a:pt x="33292" y="44319"/>
                        <a:pt x="35309" y="45975"/>
                        <a:pt x="35309" y="45975"/>
                      </a:cubicBezTo>
                      <a:cubicBezTo>
                        <a:pt x="34877" y="47199"/>
                        <a:pt x="35093" y="47847"/>
                        <a:pt x="35165" y="47991"/>
                      </a:cubicBezTo>
                      <a:cubicBezTo>
                        <a:pt x="34805" y="48207"/>
                        <a:pt x="34517" y="48496"/>
                        <a:pt x="34517" y="48928"/>
                      </a:cubicBezTo>
                      <a:cubicBezTo>
                        <a:pt x="34517" y="49504"/>
                        <a:pt x="35021" y="50008"/>
                        <a:pt x="35597" y="50008"/>
                      </a:cubicBezTo>
                      <a:cubicBezTo>
                        <a:pt x="35813" y="50008"/>
                        <a:pt x="36029" y="49936"/>
                        <a:pt x="36173" y="49792"/>
                      </a:cubicBezTo>
                      <a:cubicBezTo>
                        <a:pt x="37109" y="51520"/>
                        <a:pt x="35957" y="52600"/>
                        <a:pt x="35957" y="52600"/>
                      </a:cubicBezTo>
                      <a:close/>
                      <a:moveTo>
                        <a:pt x="40278" y="44175"/>
                      </a:moveTo>
                      <a:lnTo>
                        <a:pt x="40134" y="42086"/>
                      </a:lnTo>
                      <a:cubicBezTo>
                        <a:pt x="40134" y="42086"/>
                        <a:pt x="40854" y="40070"/>
                        <a:pt x="41718" y="39926"/>
                      </a:cubicBezTo>
                      <a:cubicBezTo>
                        <a:pt x="41718" y="39926"/>
                        <a:pt x="42654" y="43455"/>
                        <a:pt x="40278" y="44175"/>
                      </a:cubicBezTo>
                      <a:close/>
                      <a:moveTo>
                        <a:pt x="43662" y="30636"/>
                      </a:moveTo>
                      <a:cubicBezTo>
                        <a:pt x="43662" y="30636"/>
                        <a:pt x="43446" y="30204"/>
                        <a:pt x="42870" y="30276"/>
                      </a:cubicBezTo>
                      <a:cubicBezTo>
                        <a:pt x="42870" y="30276"/>
                        <a:pt x="43230" y="29268"/>
                        <a:pt x="42510" y="29124"/>
                      </a:cubicBezTo>
                      <a:cubicBezTo>
                        <a:pt x="42510" y="29124"/>
                        <a:pt x="42726" y="27612"/>
                        <a:pt x="41646" y="27467"/>
                      </a:cubicBezTo>
                      <a:cubicBezTo>
                        <a:pt x="41646" y="27467"/>
                        <a:pt x="41646" y="26675"/>
                        <a:pt x="41358" y="26099"/>
                      </a:cubicBezTo>
                      <a:cubicBezTo>
                        <a:pt x="41358" y="26099"/>
                        <a:pt x="43878" y="26027"/>
                        <a:pt x="44383" y="29268"/>
                      </a:cubicBezTo>
                      <a:cubicBezTo>
                        <a:pt x="44383" y="29268"/>
                        <a:pt x="44743" y="30348"/>
                        <a:pt x="43662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1" name="Freeform: Shape 1100">
                  <a:extLst>
                    <a:ext uri="{FF2B5EF4-FFF2-40B4-BE49-F238E27FC236}">
                      <a16:creationId xmlns:a16="http://schemas.microsoft.com/office/drawing/2014/main" id="{D6545364-E3C7-9501-09A2-21AC2E4D0818}"/>
                    </a:ext>
                  </a:extLst>
                </p:cNvPr>
                <p:cNvSpPr/>
                <p:nvPr/>
              </p:nvSpPr>
              <p:spPr>
                <a:xfrm>
                  <a:off x="3345093" y="3417663"/>
                  <a:ext cx="47328" cy="73191"/>
                </a:xfrm>
                <a:custGeom>
                  <a:avLst/>
                  <a:gdLst>
                    <a:gd name="connsiteX0" fmla="*/ 46874 w 47328"/>
                    <a:gd name="connsiteY0" fmla="*/ 26099 h 73191"/>
                    <a:gd name="connsiteX1" fmla="*/ 45290 w 47328"/>
                    <a:gd name="connsiteY1" fmla="*/ 24587 h 73191"/>
                    <a:gd name="connsiteX2" fmla="*/ 45290 w 47328"/>
                    <a:gd name="connsiteY2" fmla="*/ 24299 h 73191"/>
                    <a:gd name="connsiteX3" fmla="*/ 44930 w 47328"/>
                    <a:gd name="connsiteY3" fmla="*/ 23219 h 73191"/>
                    <a:gd name="connsiteX4" fmla="*/ 44354 w 47328"/>
                    <a:gd name="connsiteY4" fmla="*/ 22570 h 73191"/>
                    <a:gd name="connsiteX5" fmla="*/ 43850 w 47328"/>
                    <a:gd name="connsiteY5" fmla="*/ 21778 h 73191"/>
                    <a:gd name="connsiteX6" fmla="*/ 42410 w 47328"/>
                    <a:gd name="connsiteY6" fmla="*/ 21130 h 73191"/>
                    <a:gd name="connsiteX7" fmla="*/ 41618 w 47328"/>
                    <a:gd name="connsiteY7" fmla="*/ 21418 h 73191"/>
                    <a:gd name="connsiteX8" fmla="*/ 39817 w 47328"/>
                    <a:gd name="connsiteY8" fmla="*/ 22786 h 73191"/>
                    <a:gd name="connsiteX9" fmla="*/ 37873 w 47328"/>
                    <a:gd name="connsiteY9" fmla="*/ 20338 h 73191"/>
                    <a:gd name="connsiteX10" fmla="*/ 38089 w 47328"/>
                    <a:gd name="connsiteY10" fmla="*/ 19834 h 73191"/>
                    <a:gd name="connsiteX11" fmla="*/ 37225 w 47328"/>
                    <a:gd name="connsiteY11" fmla="*/ 18970 h 73191"/>
                    <a:gd name="connsiteX12" fmla="*/ 36360 w 47328"/>
                    <a:gd name="connsiteY12" fmla="*/ 19690 h 73191"/>
                    <a:gd name="connsiteX13" fmla="*/ 34776 w 47328"/>
                    <a:gd name="connsiteY13" fmla="*/ 17601 h 73191"/>
                    <a:gd name="connsiteX14" fmla="*/ 35352 w 47328"/>
                    <a:gd name="connsiteY14" fmla="*/ 17817 h 73191"/>
                    <a:gd name="connsiteX15" fmla="*/ 36288 w 47328"/>
                    <a:gd name="connsiteY15" fmla="*/ 16953 h 73191"/>
                    <a:gd name="connsiteX16" fmla="*/ 35352 w 47328"/>
                    <a:gd name="connsiteY16" fmla="*/ 16089 h 73191"/>
                    <a:gd name="connsiteX17" fmla="*/ 35280 w 47328"/>
                    <a:gd name="connsiteY17" fmla="*/ 15153 h 73191"/>
                    <a:gd name="connsiteX18" fmla="*/ 36793 w 47328"/>
                    <a:gd name="connsiteY18" fmla="*/ 15081 h 73191"/>
                    <a:gd name="connsiteX19" fmla="*/ 35640 w 47328"/>
                    <a:gd name="connsiteY19" fmla="*/ 13857 h 73191"/>
                    <a:gd name="connsiteX20" fmla="*/ 36217 w 47328"/>
                    <a:gd name="connsiteY20" fmla="*/ 13425 h 73191"/>
                    <a:gd name="connsiteX21" fmla="*/ 38017 w 47328"/>
                    <a:gd name="connsiteY21" fmla="*/ 12921 h 73191"/>
                    <a:gd name="connsiteX22" fmla="*/ 37873 w 47328"/>
                    <a:gd name="connsiteY22" fmla="*/ 12056 h 73191"/>
                    <a:gd name="connsiteX23" fmla="*/ 36865 w 47328"/>
                    <a:gd name="connsiteY23" fmla="*/ 11552 h 73191"/>
                    <a:gd name="connsiteX24" fmla="*/ 35712 w 47328"/>
                    <a:gd name="connsiteY24" fmla="*/ 11336 h 73191"/>
                    <a:gd name="connsiteX25" fmla="*/ 37513 w 47328"/>
                    <a:gd name="connsiteY25" fmla="*/ 9104 h 73191"/>
                    <a:gd name="connsiteX26" fmla="*/ 36144 w 47328"/>
                    <a:gd name="connsiteY26" fmla="*/ 8024 h 73191"/>
                    <a:gd name="connsiteX27" fmla="*/ 35424 w 47328"/>
                    <a:gd name="connsiteY27" fmla="*/ 8888 h 73191"/>
                    <a:gd name="connsiteX28" fmla="*/ 35136 w 47328"/>
                    <a:gd name="connsiteY28" fmla="*/ 9824 h 73191"/>
                    <a:gd name="connsiteX29" fmla="*/ 31103 w 47328"/>
                    <a:gd name="connsiteY29" fmla="*/ 9464 h 73191"/>
                    <a:gd name="connsiteX30" fmla="*/ 30815 w 47328"/>
                    <a:gd name="connsiteY30" fmla="*/ 9464 h 73191"/>
                    <a:gd name="connsiteX31" fmla="*/ 30959 w 47328"/>
                    <a:gd name="connsiteY31" fmla="*/ 9464 h 73191"/>
                    <a:gd name="connsiteX32" fmla="*/ 31967 w 47328"/>
                    <a:gd name="connsiteY32" fmla="*/ 8456 h 73191"/>
                    <a:gd name="connsiteX33" fmla="*/ 30959 w 47328"/>
                    <a:gd name="connsiteY33" fmla="*/ 7520 h 73191"/>
                    <a:gd name="connsiteX34" fmla="*/ 29951 w 47328"/>
                    <a:gd name="connsiteY34" fmla="*/ 8456 h 73191"/>
                    <a:gd name="connsiteX35" fmla="*/ 29951 w 47328"/>
                    <a:gd name="connsiteY35" fmla="*/ 8456 h 73191"/>
                    <a:gd name="connsiteX36" fmla="*/ 29735 w 47328"/>
                    <a:gd name="connsiteY36" fmla="*/ 8456 h 73191"/>
                    <a:gd name="connsiteX37" fmla="*/ 29519 w 47328"/>
                    <a:gd name="connsiteY37" fmla="*/ 7520 h 73191"/>
                    <a:gd name="connsiteX38" fmla="*/ 30887 w 47328"/>
                    <a:gd name="connsiteY38" fmla="*/ 5575 h 73191"/>
                    <a:gd name="connsiteX39" fmla="*/ 28655 w 47328"/>
                    <a:gd name="connsiteY39" fmla="*/ 3631 h 73191"/>
                    <a:gd name="connsiteX40" fmla="*/ 28727 w 47328"/>
                    <a:gd name="connsiteY40" fmla="*/ 1470 h 73191"/>
                    <a:gd name="connsiteX41" fmla="*/ 25990 w 47328"/>
                    <a:gd name="connsiteY41" fmla="*/ 1470 h 73191"/>
                    <a:gd name="connsiteX42" fmla="*/ 23830 w 47328"/>
                    <a:gd name="connsiteY42" fmla="*/ 30 h 73191"/>
                    <a:gd name="connsiteX43" fmla="*/ 21742 w 47328"/>
                    <a:gd name="connsiteY43" fmla="*/ 1470 h 73191"/>
                    <a:gd name="connsiteX44" fmla="*/ 19005 w 47328"/>
                    <a:gd name="connsiteY44" fmla="*/ 1470 h 73191"/>
                    <a:gd name="connsiteX45" fmla="*/ 19149 w 47328"/>
                    <a:gd name="connsiteY45" fmla="*/ 3703 h 73191"/>
                    <a:gd name="connsiteX46" fmla="*/ 16917 w 47328"/>
                    <a:gd name="connsiteY46" fmla="*/ 5647 h 73191"/>
                    <a:gd name="connsiteX47" fmla="*/ 18357 w 47328"/>
                    <a:gd name="connsiteY47" fmla="*/ 7592 h 73191"/>
                    <a:gd name="connsiteX48" fmla="*/ 18141 w 47328"/>
                    <a:gd name="connsiteY48" fmla="*/ 8528 h 73191"/>
                    <a:gd name="connsiteX49" fmla="*/ 17853 w 47328"/>
                    <a:gd name="connsiteY49" fmla="*/ 8672 h 73191"/>
                    <a:gd name="connsiteX50" fmla="*/ 17853 w 47328"/>
                    <a:gd name="connsiteY50" fmla="*/ 8672 h 73191"/>
                    <a:gd name="connsiteX51" fmla="*/ 16845 w 47328"/>
                    <a:gd name="connsiteY51" fmla="*/ 7663 h 73191"/>
                    <a:gd name="connsiteX52" fmla="*/ 15764 w 47328"/>
                    <a:gd name="connsiteY52" fmla="*/ 8600 h 73191"/>
                    <a:gd name="connsiteX53" fmla="*/ 16845 w 47328"/>
                    <a:gd name="connsiteY53" fmla="*/ 9608 h 73191"/>
                    <a:gd name="connsiteX54" fmla="*/ 16989 w 47328"/>
                    <a:gd name="connsiteY54" fmla="*/ 9608 h 73191"/>
                    <a:gd name="connsiteX55" fmla="*/ 16629 w 47328"/>
                    <a:gd name="connsiteY55" fmla="*/ 9608 h 73191"/>
                    <a:gd name="connsiteX56" fmla="*/ 12668 w 47328"/>
                    <a:gd name="connsiteY56" fmla="*/ 9968 h 73191"/>
                    <a:gd name="connsiteX57" fmla="*/ 12380 w 47328"/>
                    <a:gd name="connsiteY57" fmla="*/ 9032 h 73191"/>
                    <a:gd name="connsiteX58" fmla="*/ 11660 w 47328"/>
                    <a:gd name="connsiteY58" fmla="*/ 8168 h 73191"/>
                    <a:gd name="connsiteX59" fmla="*/ 10291 w 47328"/>
                    <a:gd name="connsiteY59" fmla="*/ 9248 h 73191"/>
                    <a:gd name="connsiteX60" fmla="*/ 12092 w 47328"/>
                    <a:gd name="connsiteY60" fmla="*/ 11480 h 73191"/>
                    <a:gd name="connsiteX61" fmla="*/ 10867 w 47328"/>
                    <a:gd name="connsiteY61" fmla="*/ 11696 h 73191"/>
                    <a:gd name="connsiteX62" fmla="*/ 9931 w 47328"/>
                    <a:gd name="connsiteY62" fmla="*/ 12200 h 73191"/>
                    <a:gd name="connsiteX63" fmla="*/ 9787 w 47328"/>
                    <a:gd name="connsiteY63" fmla="*/ 13065 h 73191"/>
                    <a:gd name="connsiteX64" fmla="*/ 11588 w 47328"/>
                    <a:gd name="connsiteY64" fmla="*/ 13569 h 73191"/>
                    <a:gd name="connsiteX65" fmla="*/ 12164 w 47328"/>
                    <a:gd name="connsiteY65" fmla="*/ 14001 h 73191"/>
                    <a:gd name="connsiteX66" fmla="*/ 11012 w 47328"/>
                    <a:gd name="connsiteY66" fmla="*/ 15225 h 73191"/>
                    <a:gd name="connsiteX67" fmla="*/ 12596 w 47328"/>
                    <a:gd name="connsiteY67" fmla="*/ 15297 h 73191"/>
                    <a:gd name="connsiteX68" fmla="*/ 12452 w 47328"/>
                    <a:gd name="connsiteY68" fmla="*/ 16233 h 73191"/>
                    <a:gd name="connsiteX69" fmla="*/ 11515 w 47328"/>
                    <a:gd name="connsiteY69" fmla="*/ 17097 h 73191"/>
                    <a:gd name="connsiteX70" fmla="*/ 12452 w 47328"/>
                    <a:gd name="connsiteY70" fmla="*/ 17962 h 73191"/>
                    <a:gd name="connsiteX71" fmla="*/ 13028 w 47328"/>
                    <a:gd name="connsiteY71" fmla="*/ 17746 h 73191"/>
                    <a:gd name="connsiteX72" fmla="*/ 11444 w 47328"/>
                    <a:gd name="connsiteY72" fmla="*/ 19834 h 73191"/>
                    <a:gd name="connsiteX73" fmla="*/ 10579 w 47328"/>
                    <a:gd name="connsiteY73" fmla="*/ 19114 h 73191"/>
                    <a:gd name="connsiteX74" fmla="*/ 9715 w 47328"/>
                    <a:gd name="connsiteY74" fmla="*/ 19978 h 73191"/>
                    <a:gd name="connsiteX75" fmla="*/ 9931 w 47328"/>
                    <a:gd name="connsiteY75" fmla="*/ 20482 h 73191"/>
                    <a:gd name="connsiteX76" fmla="*/ 7987 w 47328"/>
                    <a:gd name="connsiteY76" fmla="*/ 22930 h 73191"/>
                    <a:gd name="connsiteX77" fmla="*/ 6187 w 47328"/>
                    <a:gd name="connsiteY77" fmla="*/ 21562 h 73191"/>
                    <a:gd name="connsiteX78" fmla="*/ 5394 w 47328"/>
                    <a:gd name="connsiteY78" fmla="*/ 21274 h 73191"/>
                    <a:gd name="connsiteX79" fmla="*/ 3954 w 47328"/>
                    <a:gd name="connsiteY79" fmla="*/ 21922 h 73191"/>
                    <a:gd name="connsiteX80" fmla="*/ 3450 w 47328"/>
                    <a:gd name="connsiteY80" fmla="*/ 22714 h 73191"/>
                    <a:gd name="connsiteX81" fmla="*/ 2802 w 47328"/>
                    <a:gd name="connsiteY81" fmla="*/ 23363 h 73191"/>
                    <a:gd name="connsiteX82" fmla="*/ 2442 w 47328"/>
                    <a:gd name="connsiteY82" fmla="*/ 24443 h 73191"/>
                    <a:gd name="connsiteX83" fmla="*/ 2442 w 47328"/>
                    <a:gd name="connsiteY83" fmla="*/ 24731 h 73191"/>
                    <a:gd name="connsiteX84" fmla="*/ 858 w 47328"/>
                    <a:gd name="connsiteY84" fmla="*/ 26243 h 73191"/>
                    <a:gd name="connsiteX85" fmla="*/ 209 w 47328"/>
                    <a:gd name="connsiteY85" fmla="*/ 29196 h 73191"/>
                    <a:gd name="connsiteX86" fmla="*/ 1218 w 47328"/>
                    <a:gd name="connsiteY86" fmla="*/ 30852 h 73191"/>
                    <a:gd name="connsiteX87" fmla="*/ 2586 w 47328"/>
                    <a:gd name="connsiteY87" fmla="*/ 32940 h 73191"/>
                    <a:gd name="connsiteX88" fmla="*/ 3234 w 47328"/>
                    <a:gd name="connsiteY88" fmla="*/ 33949 h 73191"/>
                    <a:gd name="connsiteX89" fmla="*/ 3234 w 47328"/>
                    <a:gd name="connsiteY89" fmla="*/ 35173 h 73191"/>
                    <a:gd name="connsiteX90" fmla="*/ 5322 w 47328"/>
                    <a:gd name="connsiteY90" fmla="*/ 37405 h 73191"/>
                    <a:gd name="connsiteX91" fmla="*/ 5034 w 47328"/>
                    <a:gd name="connsiteY91" fmla="*/ 38486 h 73191"/>
                    <a:gd name="connsiteX92" fmla="*/ 5682 w 47328"/>
                    <a:gd name="connsiteY92" fmla="*/ 46119 h 73191"/>
                    <a:gd name="connsiteX93" fmla="*/ 5827 w 47328"/>
                    <a:gd name="connsiteY93" fmla="*/ 47775 h 73191"/>
                    <a:gd name="connsiteX94" fmla="*/ 6619 w 47328"/>
                    <a:gd name="connsiteY94" fmla="*/ 48496 h 73191"/>
                    <a:gd name="connsiteX95" fmla="*/ 6691 w 47328"/>
                    <a:gd name="connsiteY95" fmla="*/ 52528 h 73191"/>
                    <a:gd name="connsiteX96" fmla="*/ 6114 w 47328"/>
                    <a:gd name="connsiteY96" fmla="*/ 54185 h 73191"/>
                    <a:gd name="connsiteX97" fmla="*/ 6330 w 47328"/>
                    <a:gd name="connsiteY97" fmla="*/ 55841 h 73191"/>
                    <a:gd name="connsiteX98" fmla="*/ 5682 w 47328"/>
                    <a:gd name="connsiteY98" fmla="*/ 56921 h 73191"/>
                    <a:gd name="connsiteX99" fmla="*/ 5827 w 47328"/>
                    <a:gd name="connsiteY99" fmla="*/ 58361 h 73191"/>
                    <a:gd name="connsiteX100" fmla="*/ 6475 w 47328"/>
                    <a:gd name="connsiteY100" fmla="*/ 59370 h 73191"/>
                    <a:gd name="connsiteX101" fmla="*/ 6835 w 47328"/>
                    <a:gd name="connsiteY101" fmla="*/ 60090 h 73191"/>
                    <a:gd name="connsiteX102" fmla="*/ 6691 w 47328"/>
                    <a:gd name="connsiteY102" fmla="*/ 60666 h 73191"/>
                    <a:gd name="connsiteX103" fmla="*/ 7771 w 47328"/>
                    <a:gd name="connsiteY103" fmla="*/ 61674 h 73191"/>
                    <a:gd name="connsiteX104" fmla="*/ 8779 w 47328"/>
                    <a:gd name="connsiteY104" fmla="*/ 60666 h 73191"/>
                    <a:gd name="connsiteX105" fmla="*/ 9427 w 47328"/>
                    <a:gd name="connsiteY105" fmla="*/ 62682 h 73191"/>
                    <a:gd name="connsiteX106" fmla="*/ 8347 w 47328"/>
                    <a:gd name="connsiteY106" fmla="*/ 63690 h 73191"/>
                    <a:gd name="connsiteX107" fmla="*/ 9427 w 47328"/>
                    <a:gd name="connsiteY107" fmla="*/ 64699 h 73191"/>
                    <a:gd name="connsiteX108" fmla="*/ 10003 w 47328"/>
                    <a:gd name="connsiteY108" fmla="*/ 64483 h 73191"/>
                    <a:gd name="connsiteX109" fmla="*/ 15188 w 47328"/>
                    <a:gd name="connsiteY109" fmla="*/ 66643 h 73191"/>
                    <a:gd name="connsiteX110" fmla="*/ 15404 w 47328"/>
                    <a:gd name="connsiteY110" fmla="*/ 67075 h 73191"/>
                    <a:gd name="connsiteX111" fmla="*/ 16845 w 47328"/>
                    <a:gd name="connsiteY111" fmla="*/ 67939 h 73191"/>
                    <a:gd name="connsiteX112" fmla="*/ 17925 w 47328"/>
                    <a:gd name="connsiteY112" fmla="*/ 66787 h 73191"/>
                    <a:gd name="connsiteX113" fmla="*/ 19509 w 47328"/>
                    <a:gd name="connsiteY113" fmla="*/ 68443 h 73191"/>
                    <a:gd name="connsiteX114" fmla="*/ 21958 w 47328"/>
                    <a:gd name="connsiteY114" fmla="*/ 72476 h 73191"/>
                    <a:gd name="connsiteX115" fmla="*/ 21958 w 47328"/>
                    <a:gd name="connsiteY115" fmla="*/ 72764 h 73191"/>
                    <a:gd name="connsiteX116" fmla="*/ 23686 w 47328"/>
                    <a:gd name="connsiteY116" fmla="*/ 73124 h 73191"/>
                    <a:gd name="connsiteX117" fmla="*/ 25414 w 47328"/>
                    <a:gd name="connsiteY117" fmla="*/ 72764 h 73191"/>
                    <a:gd name="connsiteX118" fmla="*/ 25414 w 47328"/>
                    <a:gd name="connsiteY118" fmla="*/ 72476 h 73191"/>
                    <a:gd name="connsiteX119" fmla="*/ 27935 w 47328"/>
                    <a:gd name="connsiteY119" fmla="*/ 68443 h 73191"/>
                    <a:gd name="connsiteX120" fmla="*/ 29519 w 47328"/>
                    <a:gd name="connsiteY120" fmla="*/ 66787 h 73191"/>
                    <a:gd name="connsiteX121" fmla="*/ 30599 w 47328"/>
                    <a:gd name="connsiteY121" fmla="*/ 67939 h 73191"/>
                    <a:gd name="connsiteX122" fmla="*/ 32112 w 47328"/>
                    <a:gd name="connsiteY122" fmla="*/ 67075 h 73191"/>
                    <a:gd name="connsiteX123" fmla="*/ 32256 w 47328"/>
                    <a:gd name="connsiteY123" fmla="*/ 66643 h 73191"/>
                    <a:gd name="connsiteX124" fmla="*/ 37441 w 47328"/>
                    <a:gd name="connsiteY124" fmla="*/ 64483 h 73191"/>
                    <a:gd name="connsiteX125" fmla="*/ 38017 w 47328"/>
                    <a:gd name="connsiteY125" fmla="*/ 64699 h 73191"/>
                    <a:gd name="connsiteX126" fmla="*/ 39097 w 47328"/>
                    <a:gd name="connsiteY126" fmla="*/ 63690 h 73191"/>
                    <a:gd name="connsiteX127" fmla="*/ 38017 w 47328"/>
                    <a:gd name="connsiteY127" fmla="*/ 62682 h 73191"/>
                    <a:gd name="connsiteX128" fmla="*/ 38593 w 47328"/>
                    <a:gd name="connsiteY128" fmla="*/ 60666 h 73191"/>
                    <a:gd name="connsiteX129" fmla="*/ 39673 w 47328"/>
                    <a:gd name="connsiteY129" fmla="*/ 61674 h 73191"/>
                    <a:gd name="connsiteX130" fmla="*/ 40753 w 47328"/>
                    <a:gd name="connsiteY130" fmla="*/ 60666 h 73191"/>
                    <a:gd name="connsiteX131" fmla="*/ 40537 w 47328"/>
                    <a:gd name="connsiteY131" fmla="*/ 60090 h 73191"/>
                    <a:gd name="connsiteX132" fmla="*/ 40897 w 47328"/>
                    <a:gd name="connsiteY132" fmla="*/ 59370 h 73191"/>
                    <a:gd name="connsiteX133" fmla="*/ 41546 w 47328"/>
                    <a:gd name="connsiteY133" fmla="*/ 58361 h 73191"/>
                    <a:gd name="connsiteX134" fmla="*/ 41689 w 47328"/>
                    <a:gd name="connsiteY134" fmla="*/ 56921 h 73191"/>
                    <a:gd name="connsiteX135" fmla="*/ 41041 w 47328"/>
                    <a:gd name="connsiteY135" fmla="*/ 55841 h 73191"/>
                    <a:gd name="connsiteX136" fmla="*/ 41257 w 47328"/>
                    <a:gd name="connsiteY136" fmla="*/ 54185 h 73191"/>
                    <a:gd name="connsiteX137" fmla="*/ 40609 w 47328"/>
                    <a:gd name="connsiteY137" fmla="*/ 52528 h 73191"/>
                    <a:gd name="connsiteX138" fmla="*/ 40753 w 47328"/>
                    <a:gd name="connsiteY138" fmla="*/ 48496 h 73191"/>
                    <a:gd name="connsiteX139" fmla="*/ 41546 w 47328"/>
                    <a:gd name="connsiteY139" fmla="*/ 47775 h 73191"/>
                    <a:gd name="connsiteX140" fmla="*/ 41762 w 47328"/>
                    <a:gd name="connsiteY140" fmla="*/ 46119 h 73191"/>
                    <a:gd name="connsiteX141" fmla="*/ 42338 w 47328"/>
                    <a:gd name="connsiteY141" fmla="*/ 38486 h 73191"/>
                    <a:gd name="connsiteX142" fmla="*/ 42122 w 47328"/>
                    <a:gd name="connsiteY142" fmla="*/ 37405 h 73191"/>
                    <a:gd name="connsiteX143" fmla="*/ 44210 w 47328"/>
                    <a:gd name="connsiteY143" fmla="*/ 35173 h 73191"/>
                    <a:gd name="connsiteX144" fmla="*/ 44210 w 47328"/>
                    <a:gd name="connsiteY144" fmla="*/ 33949 h 73191"/>
                    <a:gd name="connsiteX145" fmla="*/ 44786 w 47328"/>
                    <a:gd name="connsiteY145" fmla="*/ 32940 h 73191"/>
                    <a:gd name="connsiteX146" fmla="*/ 46154 w 47328"/>
                    <a:gd name="connsiteY146" fmla="*/ 30852 h 73191"/>
                    <a:gd name="connsiteX147" fmla="*/ 47091 w 47328"/>
                    <a:gd name="connsiteY147" fmla="*/ 29196 h 73191"/>
                    <a:gd name="connsiteX148" fmla="*/ 46442 w 47328"/>
                    <a:gd name="connsiteY148" fmla="*/ 26243 h 73191"/>
                    <a:gd name="connsiteX149" fmla="*/ 5106 w 47328"/>
                    <a:gd name="connsiteY149" fmla="*/ 29052 h 73191"/>
                    <a:gd name="connsiteX150" fmla="*/ 4746 w 47328"/>
                    <a:gd name="connsiteY150" fmla="*/ 30204 h 73191"/>
                    <a:gd name="connsiteX151" fmla="*/ 3954 w 47328"/>
                    <a:gd name="connsiteY151" fmla="*/ 30564 h 73191"/>
                    <a:gd name="connsiteX152" fmla="*/ 3234 w 47328"/>
                    <a:gd name="connsiteY152" fmla="*/ 29196 h 73191"/>
                    <a:gd name="connsiteX153" fmla="*/ 6259 w 47328"/>
                    <a:gd name="connsiteY153" fmla="*/ 26027 h 73191"/>
                    <a:gd name="connsiteX154" fmla="*/ 5970 w 47328"/>
                    <a:gd name="connsiteY154" fmla="*/ 27395 h 73191"/>
                    <a:gd name="connsiteX155" fmla="*/ 5106 w 47328"/>
                    <a:gd name="connsiteY155" fmla="*/ 29052 h 73191"/>
                    <a:gd name="connsiteX156" fmla="*/ 7267 w 47328"/>
                    <a:gd name="connsiteY156" fmla="*/ 44175 h 73191"/>
                    <a:gd name="connsiteX157" fmla="*/ 5827 w 47328"/>
                    <a:gd name="connsiteY157" fmla="*/ 39926 h 73191"/>
                    <a:gd name="connsiteX158" fmla="*/ 7483 w 47328"/>
                    <a:gd name="connsiteY158" fmla="*/ 42086 h 73191"/>
                    <a:gd name="connsiteX159" fmla="*/ 7267 w 47328"/>
                    <a:gd name="connsiteY159" fmla="*/ 44175 h 73191"/>
                    <a:gd name="connsiteX160" fmla="*/ 27071 w 47328"/>
                    <a:gd name="connsiteY160" fmla="*/ 13497 h 73191"/>
                    <a:gd name="connsiteX161" fmla="*/ 27575 w 47328"/>
                    <a:gd name="connsiteY161" fmla="*/ 13425 h 73191"/>
                    <a:gd name="connsiteX162" fmla="*/ 27575 w 47328"/>
                    <a:gd name="connsiteY162" fmla="*/ 13641 h 73191"/>
                    <a:gd name="connsiteX163" fmla="*/ 28439 w 47328"/>
                    <a:gd name="connsiteY163" fmla="*/ 14433 h 73191"/>
                    <a:gd name="connsiteX164" fmla="*/ 29303 w 47328"/>
                    <a:gd name="connsiteY164" fmla="*/ 13641 h 73191"/>
                    <a:gd name="connsiteX165" fmla="*/ 29303 w 47328"/>
                    <a:gd name="connsiteY165" fmla="*/ 13425 h 73191"/>
                    <a:gd name="connsiteX166" fmla="*/ 30239 w 47328"/>
                    <a:gd name="connsiteY166" fmla="*/ 16449 h 73191"/>
                    <a:gd name="connsiteX167" fmla="*/ 28295 w 47328"/>
                    <a:gd name="connsiteY167" fmla="*/ 17962 h 73191"/>
                    <a:gd name="connsiteX168" fmla="*/ 26998 w 47328"/>
                    <a:gd name="connsiteY168" fmla="*/ 16953 h 73191"/>
                    <a:gd name="connsiteX169" fmla="*/ 26566 w 47328"/>
                    <a:gd name="connsiteY169" fmla="*/ 15009 h 73191"/>
                    <a:gd name="connsiteX170" fmla="*/ 27143 w 47328"/>
                    <a:gd name="connsiteY170" fmla="*/ 13497 h 73191"/>
                    <a:gd name="connsiteX171" fmla="*/ 18717 w 47328"/>
                    <a:gd name="connsiteY171" fmla="*/ 13425 h 73191"/>
                    <a:gd name="connsiteX172" fmla="*/ 18717 w 47328"/>
                    <a:gd name="connsiteY172" fmla="*/ 13641 h 73191"/>
                    <a:gd name="connsiteX173" fmla="*/ 19581 w 47328"/>
                    <a:gd name="connsiteY173" fmla="*/ 14433 h 73191"/>
                    <a:gd name="connsiteX174" fmla="*/ 20445 w 47328"/>
                    <a:gd name="connsiteY174" fmla="*/ 13641 h 73191"/>
                    <a:gd name="connsiteX175" fmla="*/ 20445 w 47328"/>
                    <a:gd name="connsiteY175" fmla="*/ 13425 h 73191"/>
                    <a:gd name="connsiteX176" fmla="*/ 20949 w 47328"/>
                    <a:gd name="connsiteY176" fmla="*/ 13497 h 73191"/>
                    <a:gd name="connsiteX177" fmla="*/ 21453 w 47328"/>
                    <a:gd name="connsiteY177" fmla="*/ 15009 h 73191"/>
                    <a:gd name="connsiteX178" fmla="*/ 21021 w 47328"/>
                    <a:gd name="connsiteY178" fmla="*/ 16953 h 73191"/>
                    <a:gd name="connsiteX179" fmla="*/ 19797 w 47328"/>
                    <a:gd name="connsiteY179" fmla="*/ 17962 h 73191"/>
                    <a:gd name="connsiteX180" fmla="*/ 17853 w 47328"/>
                    <a:gd name="connsiteY180" fmla="*/ 16449 h 73191"/>
                    <a:gd name="connsiteX181" fmla="*/ 18789 w 47328"/>
                    <a:gd name="connsiteY181" fmla="*/ 13425 h 73191"/>
                    <a:gd name="connsiteX182" fmla="*/ 12236 w 47328"/>
                    <a:gd name="connsiteY182" fmla="*/ 64267 h 73191"/>
                    <a:gd name="connsiteX183" fmla="*/ 12236 w 47328"/>
                    <a:gd name="connsiteY183" fmla="*/ 63042 h 73191"/>
                    <a:gd name="connsiteX184" fmla="*/ 14468 w 47328"/>
                    <a:gd name="connsiteY184" fmla="*/ 62826 h 73191"/>
                    <a:gd name="connsiteX185" fmla="*/ 16196 w 47328"/>
                    <a:gd name="connsiteY185" fmla="*/ 63258 h 73191"/>
                    <a:gd name="connsiteX186" fmla="*/ 12164 w 47328"/>
                    <a:gd name="connsiteY186" fmla="*/ 64267 h 73191"/>
                    <a:gd name="connsiteX187" fmla="*/ 21310 w 47328"/>
                    <a:gd name="connsiteY187" fmla="*/ 67147 h 73191"/>
                    <a:gd name="connsiteX188" fmla="*/ 17781 w 47328"/>
                    <a:gd name="connsiteY188" fmla="*/ 64771 h 73191"/>
                    <a:gd name="connsiteX189" fmla="*/ 19005 w 47328"/>
                    <a:gd name="connsiteY189" fmla="*/ 63114 h 73191"/>
                    <a:gd name="connsiteX190" fmla="*/ 21310 w 47328"/>
                    <a:gd name="connsiteY190" fmla="*/ 67147 h 73191"/>
                    <a:gd name="connsiteX191" fmla="*/ 26639 w 47328"/>
                    <a:gd name="connsiteY191" fmla="*/ 67147 h 73191"/>
                    <a:gd name="connsiteX192" fmla="*/ 29015 w 47328"/>
                    <a:gd name="connsiteY192" fmla="*/ 63114 h 73191"/>
                    <a:gd name="connsiteX193" fmla="*/ 30167 w 47328"/>
                    <a:gd name="connsiteY193" fmla="*/ 64771 h 73191"/>
                    <a:gd name="connsiteX194" fmla="*/ 26566 w 47328"/>
                    <a:gd name="connsiteY194" fmla="*/ 67147 h 73191"/>
                    <a:gd name="connsiteX195" fmla="*/ 35784 w 47328"/>
                    <a:gd name="connsiteY195" fmla="*/ 64267 h 73191"/>
                    <a:gd name="connsiteX196" fmla="*/ 31751 w 47328"/>
                    <a:gd name="connsiteY196" fmla="*/ 63258 h 73191"/>
                    <a:gd name="connsiteX197" fmla="*/ 33480 w 47328"/>
                    <a:gd name="connsiteY197" fmla="*/ 62826 h 73191"/>
                    <a:gd name="connsiteX198" fmla="*/ 35856 w 47328"/>
                    <a:gd name="connsiteY198" fmla="*/ 63042 h 73191"/>
                    <a:gd name="connsiteX199" fmla="*/ 35856 w 47328"/>
                    <a:gd name="connsiteY199" fmla="*/ 64267 h 73191"/>
                    <a:gd name="connsiteX200" fmla="*/ 36288 w 47328"/>
                    <a:gd name="connsiteY200" fmla="*/ 52600 h 73191"/>
                    <a:gd name="connsiteX201" fmla="*/ 34200 w 47328"/>
                    <a:gd name="connsiteY201" fmla="*/ 56561 h 73191"/>
                    <a:gd name="connsiteX202" fmla="*/ 32976 w 47328"/>
                    <a:gd name="connsiteY202" fmla="*/ 57425 h 73191"/>
                    <a:gd name="connsiteX203" fmla="*/ 31680 w 47328"/>
                    <a:gd name="connsiteY203" fmla="*/ 57929 h 73191"/>
                    <a:gd name="connsiteX204" fmla="*/ 28655 w 47328"/>
                    <a:gd name="connsiteY204" fmla="*/ 58218 h 73191"/>
                    <a:gd name="connsiteX205" fmla="*/ 24910 w 47328"/>
                    <a:gd name="connsiteY205" fmla="*/ 57857 h 73191"/>
                    <a:gd name="connsiteX206" fmla="*/ 23902 w 47328"/>
                    <a:gd name="connsiteY206" fmla="*/ 57857 h 73191"/>
                    <a:gd name="connsiteX207" fmla="*/ 22966 w 47328"/>
                    <a:gd name="connsiteY207" fmla="*/ 57857 h 73191"/>
                    <a:gd name="connsiteX208" fmla="*/ 19221 w 47328"/>
                    <a:gd name="connsiteY208" fmla="*/ 58218 h 73191"/>
                    <a:gd name="connsiteX209" fmla="*/ 16196 w 47328"/>
                    <a:gd name="connsiteY209" fmla="*/ 57929 h 73191"/>
                    <a:gd name="connsiteX210" fmla="*/ 14900 w 47328"/>
                    <a:gd name="connsiteY210" fmla="*/ 57425 h 73191"/>
                    <a:gd name="connsiteX211" fmla="*/ 13676 w 47328"/>
                    <a:gd name="connsiteY211" fmla="*/ 56561 h 73191"/>
                    <a:gd name="connsiteX212" fmla="*/ 11588 w 47328"/>
                    <a:gd name="connsiteY212" fmla="*/ 52600 h 73191"/>
                    <a:gd name="connsiteX213" fmla="*/ 11372 w 47328"/>
                    <a:gd name="connsiteY213" fmla="*/ 49792 h 73191"/>
                    <a:gd name="connsiteX214" fmla="*/ 11948 w 47328"/>
                    <a:gd name="connsiteY214" fmla="*/ 50008 h 73191"/>
                    <a:gd name="connsiteX215" fmla="*/ 13028 w 47328"/>
                    <a:gd name="connsiteY215" fmla="*/ 48928 h 73191"/>
                    <a:gd name="connsiteX216" fmla="*/ 12380 w 47328"/>
                    <a:gd name="connsiteY216" fmla="*/ 47991 h 73191"/>
                    <a:gd name="connsiteX217" fmla="*/ 12236 w 47328"/>
                    <a:gd name="connsiteY217" fmla="*/ 45975 h 73191"/>
                    <a:gd name="connsiteX218" fmla="*/ 12092 w 47328"/>
                    <a:gd name="connsiteY218" fmla="*/ 41366 h 73191"/>
                    <a:gd name="connsiteX219" fmla="*/ 11228 w 47328"/>
                    <a:gd name="connsiteY219" fmla="*/ 38269 h 73191"/>
                    <a:gd name="connsiteX220" fmla="*/ 11660 w 47328"/>
                    <a:gd name="connsiteY220" fmla="*/ 38414 h 73191"/>
                    <a:gd name="connsiteX221" fmla="*/ 12596 w 47328"/>
                    <a:gd name="connsiteY221" fmla="*/ 37477 h 73191"/>
                    <a:gd name="connsiteX222" fmla="*/ 11660 w 47328"/>
                    <a:gd name="connsiteY222" fmla="*/ 36613 h 73191"/>
                    <a:gd name="connsiteX223" fmla="*/ 11515 w 47328"/>
                    <a:gd name="connsiteY223" fmla="*/ 36613 h 73191"/>
                    <a:gd name="connsiteX224" fmla="*/ 11588 w 47328"/>
                    <a:gd name="connsiteY224" fmla="*/ 31932 h 73191"/>
                    <a:gd name="connsiteX225" fmla="*/ 11444 w 47328"/>
                    <a:gd name="connsiteY225" fmla="*/ 28908 h 73191"/>
                    <a:gd name="connsiteX226" fmla="*/ 12380 w 47328"/>
                    <a:gd name="connsiteY226" fmla="*/ 29556 h 73191"/>
                    <a:gd name="connsiteX227" fmla="*/ 13316 w 47328"/>
                    <a:gd name="connsiteY227" fmla="*/ 28692 h 73191"/>
                    <a:gd name="connsiteX228" fmla="*/ 12956 w 47328"/>
                    <a:gd name="connsiteY228" fmla="*/ 27971 h 73191"/>
                    <a:gd name="connsiteX229" fmla="*/ 13316 w 47328"/>
                    <a:gd name="connsiteY229" fmla="*/ 26315 h 73191"/>
                    <a:gd name="connsiteX230" fmla="*/ 16845 w 47328"/>
                    <a:gd name="connsiteY230" fmla="*/ 23075 h 73191"/>
                    <a:gd name="connsiteX231" fmla="*/ 21381 w 47328"/>
                    <a:gd name="connsiteY231" fmla="*/ 20986 h 73191"/>
                    <a:gd name="connsiteX232" fmla="*/ 22606 w 47328"/>
                    <a:gd name="connsiteY232" fmla="*/ 22066 h 73191"/>
                    <a:gd name="connsiteX233" fmla="*/ 23830 w 47328"/>
                    <a:gd name="connsiteY233" fmla="*/ 20914 h 73191"/>
                    <a:gd name="connsiteX234" fmla="*/ 23830 w 47328"/>
                    <a:gd name="connsiteY234" fmla="*/ 20770 h 73191"/>
                    <a:gd name="connsiteX235" fmla="*/ 23830 w 47328"/>
                    <a:gd name="connsiteY235" fmla="*/ 20770 h 73191"/>
                    <a:gd name="connsiteX236" fmla="*/ 23830 w 47328"/>
                    <a:gd name="connsiteY236" fmla="*/ 20914 h 73191"/>
                    <a:gd name="connsiteX237" fmla="*/ 25126 w 47328"/>
                    <a:gd name="connsiteY237" fmla="*/ 22066 h 73191"/>
                    <a:gd name="connsiteX238" fmla="*/ 26350 w 47328"/>
                    <a:gd name="connsiteY238" fmla="*/ 20986 h 73191"/>
                    <a:gd name="connsiteX239" fmla="*/ 30887 w 47328"/>
                    <a:gd name="connsiteY239" fmla="*/ 23075 h 73191"/>
                    <a:gd name="connsiteX240" fmla="*/ 34416 w 47328"/>
                    <a:gd name="connsiteY240" fmla="*/ 26315 h 73191"/>
                    <a:gd name="connsiteX241" fmla="*/ 34776 w 47328"/>
                    <a:gd name="connsiteY241" fmla="*/ 27971 h 73191"/>
                    <a:gd name="connsiteX242" fmla="*/ 34416 w 47328"/>
                    <a:gd name="connsiteY242" fmla="*/ 28692 h 73191"/>
                    <a:gd name="connsiteX243" fmla="*/ 35424 w 47328"/>
                    <a:gd name="connsiteY243" fmla="*/ 29556 h 73191"/>
                    <a:gd name="connsiteX244" fmla="*/ 36360 w 47328"/>
                    <a:gd name="connsiteY244" fmla="*/ 28908 h 73191"/>
                    <a:gd name="connsiteX245" fmla="*/ 36217 w 47328"/>
                    <a:gd name="connsiteY245" fmla="*/ 31932 h 73191"/>
                    <a:gd name="connsiteX246" fmla="*/ 36288 w 47328"/>
                    <a:gd name="connsiteY246" fmla="*/ 36613 h 73191"/>
                    <a:gd name="connsiteX247" fmla="*/ 36144 w 47328"/>
                    <a:gd name="connsiteY247" fmla="*/ 36613 h 73191"/>
                    <a:gd name="connsiteX248" fmla="*/ 35208 w 47328"/>
                    <a:gd name="connsiteY248" fmla="*/ 37477 h 73191"/>
                    <a:gd name="connsiteX249" fmla="*/ 36144 w 47328"/>
                    <a:gd name="connsiteY249" fmla="*/ 38414 h 73191"/>
                    <a:gd name="connsiteX250" fmla="*/ 36577 w 47328"/>
                    <a:gd name="connsiteY250" fmla="*/ 38269 h 73191"/>
                    <a:gd name="connsiteX251" fmla="*/ 35712 w 47328"/>
                    <a:gd name="connsiteY251" fmla="*/ 41366 h 73191"/>
                    <a:gd name="connsiteX252" fmla="*/ 35568 w 47328"/>
                    <a:gd name="connsiteY252" fmla="*/ 45975 h 73191"/>
                    <a:gd name="connsiteX253" fmla="*/ 35424 w 47328"/>
                    <a:gd name="connsiteY253" fmla="*/ 47991 h 73191"/>
                    <a:gd name="connsiteX254" fmla="*/ 34776 w 47328"/>
                    <a:gd name="connsiteY254" fmla="*/ 48928 h 73191"/>
                    <a:gd name="connsiteX255" fmla="*/ 35856 w 47328"/>
                    <a:gd name="connsiteY255" fmla="*/ 50008 h 73191"/>
                    <a:gd name="connsiteX256" fmla="*/ 36433 w 47328"/>
                    <a:gd name="connsiteY256" fmla="*/ 49792 h 73191"/>
                    <a:gd name="connsiteX257" fmla="*/ 36144 w 47328"/>
                    <a:gd name="connsiteY257" fmla="*/ 52600 h 73191"/>
                    <a:gd name="connsiteX258" fmla="*/ 40753 w 47328"/>
                    <a:gd name="connsiteY258" fmla="*/ 44175 h 73191"/>
                    <a:gd name="connsiteX259" fmla="*/ 40537 w 47328"/>
                    <a:gd name="connsiteY259" fmla="*/ 42086 h 73191"/>
                    <a:gd name="connsiteX260" fmla="*/ 42194 w 47328"/>
                    <a:gd name="connsiteY260" fmla="*/ 39926 h 73191"/>
                    <a:gd name="connsiteX261" fmla="*/ 40753 w 47328"/>
                    <a:gd name="connsiteY261" fmla="*/ 44175 h 73191"/>
                    <a:gd name="connsiteX262" fmla="*/ 44066 w 47328"/>
                    <a:gd name="connsiteY262" fmla="*/ 30636 h 73191"/>
                    <a:gd name="connsiteX263" fmla="*/ 43274 w 47328"/>
                    <a:gd name="connsiteY263" fmla="*/ 30276 h 73191"/>
                    <a:gd name="connsiteX264" fmla="*/ 42842 w 47328"/>
                    <a:gd name="connsiteY264" fmla="*/ 29124 h 73191"/>
                    <a:gd name="connsiteX265" fmla="*/ 41978 w 47328"/>
                    <a:gd name="connsiteY265" fmla="*/ 27467 h 73191"/>
                    <a:gd name="connsiteX266" fmla="*/ 41689 w 47328"/>
                    <a:gd name="connsiteY266" fmla="*/ 26099 h 73191"/>
                    <a:gd name="connsiteX267" fmla="*/ 44714 w 47328"/>
                    <a:gd name="connsiteY267" fmla="*/ 29268 h 73191"/>
                    <a:gd name="connsiteX268" fmla="*/ 44066 w 47328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328" h="73191">
                      <a:moveTo>
                        <a:pt x="46874" y="26099"/>
                      </a:moveTo>
                      <a:cubicBezTo>
                        <a:pt x="46874" y="25451"/>
                        <a:pt x="45290" y="24587"/>
                        <a:pt x="45290" y="24587"/>
                      </a:cubicBezTo>
                      <a:lnTo>
                        <a:pt x="45290" y="24299"/>
                      </a:lnTo>
                      <a:cubicBezTo>
                        <a:pt x="45938" y="23219"/>
                        <a:pt x="44930" y="23219"/>
                        <a:pt x="44930" y="23219"/>
                      </a:cubicBezTo>
                      <a:cubicBezTo>
                        <a:pt x="45146" y="22714"/>
                        <a:pt x="44354" y="22570"/>
                        <a:pt x="44354" y="22570"/>
                      </a:cubicBezTo>
                      <a:cubicBezTo>
                        <a:pt x="44570" y="21562"/>
                        <a:pt x="43850" y="21778"/>
                        <a:pt x="43850" y="21778"/>
                      </a:cubicBezTo>
                      <a:cubicBezTo>
                        <a:pt x="43562" y="19330"/>
                        <a:pt x="42410" y="21130"/>
                        <a:pt x="42410" y="21130"/>
                      </a:cubicBezTo>
                      <a:cubicBezTo>
                        <a:pt x="42266" y="20194"/>
                        <a:pt x="41618" y="21418"/>
                        <a:pt x="41618" y="21418"/>
                      </a:cubicBezTo>
                      <a:cubicBezTo>
                        <a:pt x="40897" y="22498"/>
                        <a:pt x="39817" y="22786"/>
                        <a:pt x="39817" y="22786"/>
                      </a:cubicBezTo>
                      <a:cubicBezTo>
                        <a:pt x="39457" y="20410"/>
                        <a:pt x="38161" y="20338"/>
                        <a:pt x="37873" y="20338"/>
                      </a:cubicBezTo>
                      <a:cubicBezTo>
                        <a:pt x="38017" y="20194"/>
                        <a:pt x="38089" y="19978"/>
                        <a:pt x="38089" y="19834"/>
                      </a:cubicBezTo>
                      <a:cubicBezTo>
                        <a:pt x="38089" y="19330"/>
                        <a:pt x="37729" y="18970"/>
                        <a:pt x="37225" y="18970"/>
                      </a:cubicBezTo>
                      <a:cubicBezTo>
                        <a:pt x="36793" y="18970"/>
                        <a:pt x="36433" y="19330"/>
                        <a:pt x="36360" y="19690"/>
                      </a:cubicBezTo>
                      <a:cubicBezTo>
                        <a:pt x="34632" y="19330"/>
                        <a:pt x="34704" y="18034"/>
                        <a:pt x="34776" y="17601"/>
                      </a:cubicBezTo>
                      <a:cubicBezTo>
                        <a:pt x="34920" y="17674"/>
                        <a:pt x="35136" y="17817"/>
                        <a:pt x="35352" y="17817"/>
                      </a:cubicBezTo>
                      <a:cubicBezTo>
                        <a:pt x="35856" y="17817"/>
                        <a:pt x="36288" y="17457"/>
                        <a:pt x="36288" y="16953"/>
                      </a:cubicBezTo>
                      <a:cubicBezTo>
                        <a:pt x="36288" y="16449"/>
                        <a:pt x="35856" y="16089"/>
                        <a:pt x="35352" y="16089"/>
                      </a:cubicBezTo>
                      <a:cubicBezTo>
                        <a:pt x="35352" y="15657"/>
                        <a:pt x="35352" y="15369"/>
                        <a:pt x="35280" y="15153"/>
                      </a:cubicBezTo>
                      <a:cubicBezTo>
                        <a:pt x="37945" y="16089"/>
                        <a:pt x="36793" y="15081"/>
                        <a:pt x="36793" y="15081"/>
                      </a:cubicBezTo>
                      <a:cubicBezTo>
                        <a:pt x="36144" y="14793"/>
                        <a:pt x="35640" y="13857"/>
                        <a:pt x="35640" y="13857"/>
                      </a:cubicBezTo>
                      <a:cubicBezTo>
                        <a:pt x="36288" y="13713"/>
                        <a:pt x="36360" y="13569"/>
                        <a:pt x="36217" y="13425"/>
                      </a:cubicBezTo>
                      <a:cubicBezTo>
                        <a:pt x="37513" y="13281"/>
                        <a:pt x="38017" y="12921"/>
                        <a:pt x="38017" y="12921"/>
                      </a:cubicBezTo>
                      <a:cubicBezTo>
                        <a:pt x="39241" y="12272"/>
                        <a:pt x="37873" y="12056"/>
                        <a:pt x="37873" y="12056"/>
                      </a:cubicBezTo>
                      <a:cubicBezTo>
                        <a:pt x="37369" y="11912"/>
                        <a:pt x="36936" y="11552"/>
                        <a:pt x="36865" y="11552"/>
                      </a:cubicBezTo>
                      <a:cubicBezTo>
                        <a:pt x="37009" y="11192"/>
                        <a:pt x="35712" y="11336"/>
                        <a:pt x="35712" y="11336"/>
                      </a:cubicBezTo>
                      <a:cubicBezTo>
                        <a:pt x="37657" y="10616"/>
                        <a:pt x="37513" y="9104"/>
                        <a:pt x="37513" y="9104"/>
                      </a:cubicBezTo>
                      <a:cubicBezTo>
                        <a:pt x="37153" y="7879"/>
                        <a:pt x="36144" y="8024"/>
                        <a:pt x="36144" y="8024"/>
                      </a:cubicBezTo>
                      <a:cubicBezTo>
                        <a:pt x="34776" y="7808"/>
                        <a:pt x="35424" y="8888"/>
                        <a:pt x="35424" y="8888"/>
                      </a:cubicBezTo>
                      <a:cubicBezTo>
                        <a:pt x="35640" y="9464"/>
                        <a:pt x="35136" y="9824"/>
                        <a:pt x="35136" y="9824"/>
                      </a:cubicBezTo>
                      <a:cubicBezTo>
                        <a:pt x="33120" y="11552"/>
                        <a:pt x="31103" y="9464"/>
                        <a:pt x="31103" y="9464"/>
                      </a:cubicBezTo>
                      <a:cubicBezTo>
                        <a:pt x="31031" y="9464"/>
                        <a:pt x="30887" y="9464"/>
                        <a:pt x="30815" y="9464"/>
                      </a:cubicBezTo>
                      <a:cubicBezTo>
                        <a:pt x="30815" y="9464"/>
                        <a:pt x="30815" y="9464"/>
                        <a:pt x="30959" y="9464"/>
                      </a:cubicBezTo>
                      <a:cubicBezTo>
                        <a:pt x="31535" y="9464"/>
                        <a:pt x="31967" y="9032"/>
                        <a:pt x="31967" y="8456"/>
                      </a:cubicBezTo>
                      <a:cubicBezTo>
                        <a:pt x="31967" y="7952"/>
                        <a:pt x="31535" y="7520"/>
                        <a:pt x="30959" y="7520"/>
                      </a:cubicBezTo>
                      <a:cubicBezTo>
                        <a:pt x="30383" y="7520"/>
                        <a:pt x="29951" y="7952"/>
                        <a:pt x="29951" y="8456"/>
                      </a:cubicBezTo>
                      <a:lnTo>
                        <a:pt x="29951" y="8456"/>
                      </a:lnTo>
                      <a:cubicBezTo>
                        <a:pt x="29951" y="8456"/>
                        <a:pt x="29735" y="8456"/>
                        <a:pt x="29735" y="8456"/>
                      </a:cubicBezTo>
                      <a:lnTo>
                        <a:pt x="29519" y="7520"/>
                      </a:lnTo>
                      <a:cubicBezTo>
                        <a:pt x="30095" y="7087"/>
                        <a:pt x="30887" y="5575"/>
                        <a:pt x="30887" y="5575"/>
                      </a:cubicBezTo>
                      <a:lnTo>
                        <a:pt x="28655" y="3631"/>
                      </a:lnTo>
                      <a:cubicBezTo>
                        <a:pt x="29231" y="2478"/>
                        <a:pt x="28727" y="1470"/>
                        <a:pt x="28727" y="1470"/>
                      </a:cubicBezTo>
                      <a:lnTo>
                        <a:pt x="25990" y="1470"/>
                      </a:lnTo>
                      <a:cubicBezTo>
                        <a:pt x="25486" y="-114"/>
                        <a:pt x="24190" y="-42"/>
                        <a:pt x="23830" y="30"/>
                      </a:cubicBezTo>
                      <a:cubicBezTo>
                        <a:pt x="23470" y="30"/>
                        <a:pt x="22246" y="-42"/>
                        <a:pt x="21742" y="1470"/>
                      </a:cubicBezTo>
                      <a:lnTo>
                        <a:pt x="19005" y="1470"/>
                      </a:lnTo>
                      <a:cubicBezTo>
                        <a:pt x="19005" y="1470"/>
                        <a:pt x="18501" y="2551"/>
                        <a:pt x="19149" y="3703"/>
                      </a:cubicBezTo>
                      <a:lnTo>
                        <a:pt x="16917" y="5647"/>
                      </a:lnTo>
                      <a:cubicBezTo>
                        <a:pt x="16917" y="5647"/>
                        <a:pt x="17709" y="7160"/>
                        <a:pt x="18357" y="7592"/>
                      </a:cubicBezTo>
                      <a:lnTo>
                        <a:pt x="18141" y="8528"/>
                      </a:lnTo>
                      <a:lnTo>
                        <a:pt x="17853" y="8672"/>
                      </a:lnTo>
                      <a:lnTo>
                        <a:pt x="17853" y="8672"/>
                      </a:lnTo>
                      <a:cubicBezTo>
                        <a:pt x="17853" y="8096"/>
                        <a:pt x="17349" y="7663"/>
                        <a:pt x="16845" y="7663"/>
                      </a:cubicBezTo>
                      <a:cubicBezTo>
                        <a:pt x="16268" y="7663"/>
                        <a:pt x="15764" y="8096"/>
                        <a:pt x="15764" y="8600"/>
                      </a:cubicBezTo>
                      <a:cubicBezTo>
                        <a:pt x="15764" y="9176"/>
                        <a:pt x="16268" y="9608"/>
                        <a:pt x="16845" y="9608"/>
                      </a:cubicBezTo>
                      <a:cubicBezTo>
                        <a:pt x="16845" y="9608"/>
                        <a:pt x="16917" y="9608"/>
                        <a:pt x="16989" y="9608"/>
                      </a:cubicBezTo>
                      <a:cubicBezTo>
                        <a:pt x="16917" y="9608"/>
                        <a:pt x="16773" y="9608"/>
                        <a:pt x="16629" y="9608"/>
                      </a:cubicBezTo>
                      <a:cubicBezTo>
                        <a:pt x="16629" y="9608"/>
                        <a:pt x="14684" y="11624"/>
                        <a:pt x="12668" y="9968"/>
                      </a:cubicBezTo>
                      <a:cubicBezTo>
                        <a:pt x="12668" y="9968"/>
                        <a:pt x="12164" y="9608"/>
                        <a:pt x="12380" y="9032"/>
                      </a:cubicBezTo>
                      <a:cubicBezTo>
                        <a:pt x="12380" y="9032"/>
                        <a:pt x="13028" y="8024"/>
                        <a:pt x="11660" y="8168"/>
                      </a:cubicBezTo>
                      <a:cubicBezTo>
                        <a:pt x="11660" y="8168"/>
                        <a:pt x="10651" y="8024"/>
                        <a:pt x="10291" y="9248"/>
                      </a:cubicBezTo>
                      <a:cubicBezTo>
                        <a:pt x="10291" y="9248"/>
                        <a:pt x="10147" y="10760"/>
                        <a:pt x="12092" y="11480"/>
                      </a:cubicBezTo>
                      <a:cubicBezTo>
                        <a:pt x="12092" y="11480"/>
                        <a:pt x="10795" y="11336"/>
                        <a:pt x="10867" y="11696"/>
                      </a:cubicBezTo>
                      <a:cubicBezTo>
                        <a:pt x="10867" y="11696"/>
                        <a:pt x="10435" y="11984"/>
                        <a:pt x="9931" y="12200"/>
                      </a:cubicBezTo>
                      <a:cubicBezTo>
                        <a:pt x="9931" y="12200"/>
                        <a:pt x="8563" y="12416"/>
                        <a:pt x="9787" y="13065"/>
                      </a:cubicBezTo>
                      <a:cubicBezTo>
                        <a:pt x="9787" y="13065"/>
                        <a:pt x="10363" y="13425"/>
                        <a:pt x="11588" y="13569"/>
                      </a:cubicBezTo>
                      <a:cubicBezTo>
                        <a:pt x="11444" y="13713"/>
                        <a:pt x="11588" y="13857"/>
                        <a:pt x="12164" y="14001"/>
                      </a:cubicBezTo>
                      <a:cubicBezTo>
                        <a:pt x="12164" y="14001"/>
                        <a:pt x="11588" y="14937"/>
                        <a:pt x="11012" y="15225"/>
                      </a:cubicBezTo>
                      <a:cubicBezTo>
                        <a:pt x="11012" y="15225"/>
                        <a:pt x="9859" y="16305"/>
                        <a:pt x="12596" y="15297"/>
                      </a:cubicBezTo>
                      <a:cubicBezTo>
                        <a:pt x="12452" y="15513"/>
                        <a:pt x="12452" y="15801"/>
                        <a:pt x="12452" y="16233"/>
                      </a:cubicBezTo>
                      <a:cubicBezTo>
                        <a:pt x="11948" y="16233"/>
                        <a:pt x="11515" y="16665"/>
                        <a:pt x="11515" y="17097"/>
                      </a:cubicBezTo>
                      <a:cubicBezTo>
                        <a:pt x="11515" y="17601"/>
                        <a:pt x="11948" y="17962"/>
                        <a:pt x="12452" y="17962"/>
                      </a:cubicBezTo>
                      <a:cubicBezTo>
                        <a:pt x="12668" y="17962"/>
                        <a:pt x="12884" y="17817"/>
                        <a:pt x="13028" y="17746"/>
                      </a:cubicBezTo>
                      <a:cubicBezTo>
                        <a:pt x="13100" y="18250"/>
                        <a:pt x="13172" y="19546"/>
                        <a:pt x="11444" y="19834"/>
                      </a:cubicBezTo>
                      <a:cubicBezTo>
                        <a:pt x="11444" y="19402"/>
                        <a:pt x="11083" y="19114"/>
                        <a:pt x="10579" y="19114"/>
                      </a:cubicBezTo>
                      <a:cubicBezTo>
                        <a:pt x="10075" y="19114"/>
                        <a:pt x="9715" y="19474"/>
                        <a:pt x="9715" y="19978"/>
                      </a:cubicBezTo>
                      <a:cubicBezTo>
                        <a:pt x="9715" y="20122"/>
                        <a:pt x="9859" y="20338"/>
                        <a:pt x="9931" y="20482"/>
                      </a:cubicBezTo>
                      <a:cubicBezTo>
                        <a:pt x="9715" y="20482"/>
                        <a:pt x="8347" y="20626"/>
                        <a:pt x="7987" y="22930"/>
                      </a:cubicBezTo>
                      <a:cubicBezTo>
                        <a:pt x="7987" y="22930"/>
                        <a:pt x="6835" y="22643"/>
                        <a:pt x="6187" y="21562"/>
                      </a:cubicBezTo>
                      <a:cubicBezTo>
                        <a:pt x="6187" y="21562"/>
                        <a:pt x="5466" y="20410"/>
                        <a:pt x="5394" y="21274"/>
                      </a:cubicBezTo>
                      <a:cubicBezTo>
                        <a:pt x="5394" y="21274"/>
                        <a:pt x="4170" y="19474"/>
                        <a:pt x="3954" y="21922"/>
                      </a:cubicBezTo>
                      <a:cubicBezTo>
                        <a:pt x="3954" y="21922"/>
                        <a:pt x="3234" y="21706"/>
                        <a:pt x="3450" y="22714"/>
                      </a:cubicBezTo>
                      <a:cubicBezTo>
                        <a:pt x="3450" y="22714"/>
                        <a:pt x="2658" y="22859"/>
                        <a:pt x="2802" y="23363"/>
                      </a:cubicBezTo>
                      <a:cubicBezTo>
                        <a:pt x="2802" y="23363"/>
                        <a:pt x="1794" y="23363"/>
                        <a:pt x="2442" y="24443"/>
                      </a:cubicBezTo>
                      <a:lnTo>
                        <a:pt x="2442" y="24731"/>
                      </a:lnTo>
                      <a:cubicBezTo>
                        <a:pt x="2442" y="24731"/>
                        <a:pt x="785" y="25595"/>
                        <a:pt x="858" y="26243"/>
                      </a:cubicBezTo>
                      <a:cubicBezTo>
                        <a:pt x="858" y="26243"/>
                        <a:pt x="-511" y="28044"/>
                        <a:pt x="209" y="29196"/>
                      </a:cubicBezTo>
                      <a:cubicBezTo>
                        <a:pt x="209" y="29196"/>
                        <a:pt x="-79" y="31572"/>
                        <a:pt x="1218" y="30852"/>
                      </a:cubicBezTo>
                      <a:cubicBezTo>
                        <a:pt x="1218" y="30852"/>
                        <a:pt x="642" y="32724"/>
                        <a:pt x="2586" y="32940"/>
                      </a:cubicBezTo>
                      <a:cubicBezTo>
                        <a:pt x="2586" y="32940"/>
                        <a:pt x="1361" y="34021"/>
                        <a:pt x="3234" y="33949"/>
                      </a:cubicBezTo>
                      <a:cubicBezTo>
                        <a:pt x="3234" y="33949"/>
                        <a:pt x="1218" y="34813"/>
                        <a:pt x="3234" y="35173"/>
                      </a:cubicBezTo>
                      <a:cubicBezTo>
                        <a:pt x="3234" y="35173"/>
                        <a:pt x="5250" y="36397"/>
                        <a:pt x="5322" y="37405"/>
                      </a:cubicBezTo>
                      <a:cubicBezTo>
                        <a:pt x="5322" y="37405"/>
                        <a:pt x="4818" y="37909"/>
                        <a:pt x="5034" y="38486"/>
                      </a:cubicBezTo>
                      <a:cubicBezTo>
                        <a:pt x="5034" y="38486"/>
                        <a:pt x="642" y="42086"/>
                        <a:pt x="5682" y="46119"/>
                      </a:cubicBezTo>
                      <a:cubicBezTo>
                        <a:pt x="5682" y="46119"/>
                        <a:pt x="4818" y="47199"/>
                        <a:pt x="5827" y="47775"/>
                      </a:cubicBezTo>
                      <a:cubicBezTo>
                        <a:pt x="5827" y="47775"/>
                        <a:pt x="5827" y="48207"/>
                        <a:pt x="6619" y="48496"/>
                      </a:cubicBezTo>
                      <a:cubicBezTo>
                        <a:pt x="6835" y="48568"/>
                        <a:pt x="7627" y="51016"/>
                        <a:pt x="6691" y="52528"/>
                      </a:cubicBezTo>
                      <a:cubicBezTo>
                        <a:pt x="6691" y="52528"/>
                        <a:pt x="5106" y="53104"/>
                        <a:pt x="6114" y="54185"/>
                      </a:cubicBezTo>
                      <a:cubicBezTo>
                        <a:pt x="6114" y="54185"/>
                        <a:pt x="5466" y="55697"/>
                        <a:pt x="6330" y="55841"/>
                      </a:cubicBezTo>
                      <a:cubicBezTo>
                        <a:pt x="6330" y="55841"/>
                        <a:pt x="5178" y="56273"/>
                        <a:pt x="5682" y="56921"/>
                      </a:cubicBezTo>
                      <a:cubicBezTo>
                        <a:pt x="5682" y="56921"/>
                        <a:pt x="4746" y="57713"/>
                        <a:pt x="5827" y="58361"/>
                      </a:cubicBezTo>
                      <a:cubicBezTo>
                        <a:pt x="5827" y="58361"/>
                        <a:pt x="5827" y="58794"/>
                        <a:pt x="6475" y="59370"/>
                      </a:cubicBezTo>
                      <a:cubicBezTo>
                        <a:pt x="6619" y="59514"/>
                        <a:pt x="6187" y="60018"/>
                        <a:pt x="6835" y="60090"/>
                      </a:cubicBezTo>
                      <a:cubicBezTo>
                        <a:pt x="6691" y="60234"/>
                        <a:pt x="6691" y="60450"/>
                        <a:pt x="6691" y="60666"/>
                      </a:cubicBezTo>
                      <a:cubicBezTo>
                        <a:pt x="6691" y="61242"/>
                        <a:pt x="7195" y="61674"/>
                        <a:pt x="7771" y="61674"/>
                      </a:cubicBezTo>
                      <a:cubicBezTo>
                        <a:pt x="8347" y="61674"/>
                        <a:pt x="8779" y="61170"/>
                        <a:pt x="8779" y="60666"/>
                      </a:cubicBezTo>
                      <a:cubicBezTo>
                        <a:pt x="8779" y="60666"/>
                        <a:pt x="9571" y="61530"/>
                        <a:pt x="9427" y="62682"/>
                      </a:cubicBezTo>
                      <a:cubicBezTo>
                        <a:pt x="8851" y="62682"/>
                        <a:pt x="8347" y="63114"/>
                        <a:pt x="8347" y="63690"/>
                      </a:cubicBezTo>
                      <a:cubicBezTo>
                        <a:pt x="8347" y="64195"/>
                        <a:pt x="8851" y="64699"/>
                        <a:pt x="9427" y="64699"/>
                      </a:cubicBezTo>
                      <a:cubicBezTo>
                        <a:pt x="9643" y="64699"/>
                        <a:pt x="9859" y="64699"/>
                        <a:pt x="10003" y="64483"/>
                      </a:cubicBezTo>
                      <a:cubicBezTo>
                        <a:pt x="10075" y="64627"/>
                        <a:pt x="11588" y="67219"/>
                        <a:pt x="15188" y="66643"/>
                      </a:cubicBezTo>
                      <a:cubicBezTo>
                        <a:pt x="15188" y="66643"/>
                        <a:pt x="14828" y="67075"/>
                        <a:pt x="15404" y="67075"/>
                      </a:cubicBezTo>
                      <a:cubicBezTo>
                        <a:pt x="15404" y="67075"/>
                        <a:pt x="15260" y="68516"/>
                        <a:pt x="16845" y="67939"/>
                      </a:cubicBezTo>
                      <a:cubicBezTo>
                        <a:pt x="16845" y="67939"/>
                        <a:pt x="17421" y="67723"/>
                        <a:pt x="17925" y="66787"/>
                      </a:cubicBezTo>
                      <a:cubicBezTo>
                        <a:pt x="17925" y="66787"/>
                        <a:pt x="19221" y="66715"/>
                        <a:pt x="19509" y="68443"/>
                      </a:cubicBezTo>
                      <a:cubicBezTo>
                        <a:pt x="19509" y="68443"/>
                        <a:pt x="19653" y="72116"/>
                        <a:pt x="21958" y="72476"/>
                      </a:cubicBezTo>
                      <a:lnTo>
                        <a:pt x="21958" y="72764"/>
                      </a:lnTo>
                      <a:cubicBezTo>
                        <a:pt x="22750" y="73196"/>
                        <a:pt x="23326" y="73268"/>
                        <a:pt x="23686" y="73124"/>
                      </a:cubicBezTo>
                      <a:cubicBezTo>
                        <a:pt x="24118" y="73196"/>
                        <a:pt x="24694" y="73124"/>
                        <a:pt x="25414" y="72764"/>
                      </a:cubicBezTo>
                      <a:lnTo>
                        <a:pt x="25414" y="72476"/>
                      </a:lnTo>
                      <a:cubicBezTo>
                        <a:pt x="27791" y="72044"/>
                        <a:pt x="27935" y="68443"/>
                        <a:pt x="27935" y="68443"/>
                      </a:cubicBezTo>
                      <a:cubicBezTo>
                        <a:pt x="28223" y="66715"/>
                        <a:pt x="29519" y="66787"/>
                        <a:pt x="29519" y="66787"/>
                      </a:cubicBezTo>
                      <a:cubicBezTo>
                        <a:pt x="30023" y="67723"/>
                        <a:pt x="30599" y="67939"/>
                        <a:pt x="30599" y="67939"/>
                      </a:cubicBezTo>
                      <a:cubicBezTo>
                        <a:pt x="32184" y="68516"/>
                        <a:pt x="32112" y="67075"/>
                        <a:pt x="32112" y="67075"/>
                      </a:cubicBezTo>
                      <a:cubicBezTo>
                        <a:pt x="32616" y="67075"/>
                        <a:pt x="32256" y="66643"/>
                        <a:pt x="32256" y="66643"/>
                      </a:cubicBezTo>
                      <a:cubicBezTo>
                        <a:pt x="35928" y="67219"/>
                        <a:pt x="37369" y="64627"/>
                        <a:pt x="37441" y="64483"/>
                      </a:cubicBezTo>
                      <a:cubicBezTo>
                        <a:pt x="37585" y="64627"/>
                        <a:pt x="37801" y="64699"/>
                        <a:pt x="38017" y="64699"/>
                      </a:cubicBezTo>
                      <a:cubicBezTo>
                        <a:pt x="38593" y="64699"/>
                        <a:pt x="39097" y="64267"/>
                        <a:pt x="39097" y="63690"/>
                      </a:cubicBezTo>
                      <a:cubicBezTo>
                        <a:pt x="39097" y="63114"/>
                        <a:pt x="38593" y="62682"/>
                        <a:pt x="38017" y="62682"/>
                      </a:cubicBezTo>
                      <a:cubicBezTo>
                        <a:pt x="37873" y="61530"/>
                        <a:pt x="38593" y="60666"/>
                        <a:pt x="38593" y="60666"/>
                      </a:cubicBezTo>
                      <a:cubicBezTo>
                        <a:pt x="38593" y="61242"/>
                        <a:pt x="39025" y="61674"/>
                        <a:pt x="39673" y="61674"/>
                      </a:cubicBezTo>
                      <a:cubicBezTo>
                        <a:pt x="40321" y="61674"/>
                        <a:pt x="40753" y="61170"/>
                        <a:pt x="40753" y="60666"/>
                      </a:cubicBezTo>
                      <a:cubicBezTo>
                        <a:pt x="40753" y="60450"/>
                        <a:pt x="40609" y="60306"/>
                        <a:pt x="40537" y="60090"/>
                      </a:cubicBezTo>
                      <a:cubicBezTo>
                        <a:pt x="41185" y="60090"/>
                        <a:pt x="40753" y="59514"/>
                        <a:pt x="40897" y="59370"/>
                      </a:cubicBezTo>
                      <a:cubicBezTo>
                        <a:pt x="41473" y="58794"/>
                        <a:pt x="41546" y="58361"/>
                        <a:pt x="41546" y="58361"/>
                      </a:cubicBezTo>
                      <a:cubicBezTo>
                        <a:pt x="42626" y="57713"/>
                        <a:pt x="41689" y="56921"/>
                        <a:pt x="41689" y="56921"/>
                      </a:cubicBezTo>
                      <a:cubicBezTo>
                        <a:pt x="42122" y="56201"/>
                        <a:pt x="41041" y="55841"/>
                        <a:pt x="41041" y="55841"/>
                      </a:cubicBezTo>
                      <a:cubicBezTo>
                        <a:pt x="41905" y="55697"/>
                        <a:pt x="41257" y="54185"/>
                        <a:pt x="41257" y="54185"/>
                      </a:cubicBezTo>
                      <a:cubicBezTo>
                        <a:pt x="42194" y="53104"/>
                        <a:pt x="40609" y="52528"/>
                        <a:pt x="40609" y="52528"/>
                      </a:cubicBezTo>
                      <a:cubicBezTo>
                        <a:pt x="39745" y="51016"/>
                        <a:pt x="40537" y="48568"/>
                        <a:pt x="40753" y="48496"/>
                      </a:cubicBezTo>
                      <a:cubicBezTo>
                        <a:pt x="41546" y="48135"/>
                        <a:pt x="41546" y="47775"/>
                        <a:pt x="41546" y="47775"/>
                      </a:cubicBezTo>
                      <a:cubicBezTo>
                        <a:pt x="42554" y="47199"/>
                        <a:pt x="41762" y="46119"/>
                        <a:pt x="41762" y="46119"/>
                      </a:cubicBezTo>
                      <a:cubicBezTo>
                        <a:pt x="46731" y="42086"/>
                        <a:pt x="42338" y="38486"/>
                        <a:pt x="42338" y="38486"/>
                      </a:cubicBezTo>
                      <a:cubicBezTo>
                        <a:pt x="42554" y="37909"/>
                        <a:pt x="42122" y="37405"/>
                        <a:pt x="42122" y="37405"/>
                      </a:cubicBezTo>
                      <a:cubicBezTo>
                        <a:pt x="42122" y="36397"/>
                        <a:pt x="44210" y="35173"/>
                        <a:pt x="44210" y="35173"/>
                      </a:cubicBezTo>
                      <a:cubicBezTo>
                        <a:pt x="46298" y="34741"/>
                        <a:pt x="44210" y="33949"/>
                        <a:pt x="44210" y="33949"/>
                      </a:cubicBezTo>
                      <a:cubicBezTo>
                        <a:pt x="46010" y="34021"/>
                        <a:pt x="44786" y="32940"/>
                        <a:pt x="44786" y="32940"/>
                      </a:cubicBezTo>
                      <a:cubicBezTo>
                        <a:pt x="46658" y="32797"/>
                        <a:pt x="46154" y="30852"/>
                        <a:pt x="46154" y="30852"/>
                      </a:cubicBezTo>
                      <a:cubicBezTo>
                        <a:pt x="47379" y="31572"/>
                        <a:pt x="47091" y="29196"/>
                        <a:pt x="47091" y="29196"/>
                      </a:cubicBezTo>
                      <a:cubicBezTo>
                        <a:pt x="47883" y="28044"/>
                        <a:pt x="46442" y="26243"/>
                        <a:pt x="46442" y="26243"/>
                      </a:cubicBezTo>
                      <a:close/>
                      <a:moveTo>
                        <a:pt x="5106" y="29052"/>
                      </a:moveTo>
                      <a:cubicBezTo>
                        <a:pt x="4386" y="29268"/>
                        <a:pt x="4746" y="30204"/>
                        <a:pt x="4746" y="30204"/>
                      </a:cubicBezTo>
                      <a:cubicBezTo>
                        <a:pt x="4098" y="30132"/>
                        <a:pt x="3954" y="30564"/>
                        <a:pt x="3954" y="30564"/>
                      </a:cubicBezTo>
                      <a:cubicBezTo>
                        <a:pt x="2874" y="30276"/>
                        <a:pt x="3234" y="29196"/>
                        <a:pt x="3234" y="29196"/>
                      </a:cubicBezTo>
                      <a:cubicBezTo>
                        <a:pt x="3738" y="25955"/>
                        <a:pt x="6259" y="26027"/>
                        <a:pt x="6259" y="26027"/>
                      </a:cubicBezTo>
                      <a:cubicBezTo>
                        <a:pt x="5898" y="26603"/>
                        <a:pt x="5970" y="27395"/>
                        <a:pt x="5970" y="27395"/>
                      </a:cubicBezTo>
                      <a:cubicBezTo>
                        <a:pt x="4890" y="27612"/>
                        <a:pt x="5106" y="29052"/>
                        <a:pt x="5106" y="29052"/>
                      </a:cubicBezTo>
                      <a:close/>
                      <a:moveTo>
                        <a:pt x="7267" y="44175"/>
                      </a:moveTo>
                      <a:cubicBezTo>
                        <a:pt x="4890" y="43455"/>
                        <a:pt x="5827" y="39926"/>
                        <a:pt x="5827" y="39926"/>
                      </a:cubicBezTo>
                      <a:cubicBezTo>
                        <a:pt x="6763" y="40070"/>
                        <a:pt x="7483" y="42086"/>
                        <a:pt x="7483" y="42086"/>
                      </a:cubicBezTo>
                      <a:lnTo>
                        <a:pt x="7267" y="44175"/>
                      </a:lnTo>
                      <a:close/>
                      <a:moveTo>
                        <a:pt x="27071" y="13497"/>
                      </a:moveTo>
                      <a:cubicBezTo>
                        <a:pt x="27071" y="13497"/>
                        <a:pt x="27287" y="13425"/>
                        <a:pt x="27575" y="13425"/>
                      </a:cubicBezTo>
                      <a:cubicBezTo>
                        <a:pt x="27575" y="13497"/>
                        <a:pt x="27575" y="13569"/>
                        <a:pt x="27575" y="13641"/>
                      </a:cubicBezTo>
                      <a:cubicBezTo>
                        <a:pt x="27575" y="14073"/>
                        <a:pt x="27935" y="14433"/>
                        <a:pt x="28439" y="14433"/>
                      </a:cubicBezTo>
                      <a:cubicBezTo>
                        <a:pt x="28943" y="14433"/>
                        <a:pt x="29303" y="14073"/>
                        <a:pt x="29303" y="13641"/>
                      </a:cubicBezTo>
                      <a:cubicBezTo>
                        <a:pt x="29303" y="13641"/>
                        <a:pt x="29303" y="13497"/>
                        <a:pt x="29303" y="13425"/>
                      </a:cubicBezTo>
                      <a:cubicBezTo>
                        <a:pt x="29303" y="13425"/>
                        <a:pt x="31175" y="14145"/>
                        <a:pt x="30239" y="16449"/>
                      </a:cubicBezTo>
                      <a:cubicBezTo>
                        <a:pt x="30239" y="16449"/>
                        <a:pt x="29375" y="17674"/>
                        <a:pt x="28295" y="17962"/>
                      </a:cubicBezTo>
                      <a:cubicBezTo>
                        <a:pt x="28295" y="17962"/>
                        <a:pt x="28439" y="16737"/>
                        <a:pt x="26998" y="16953"/>
                      </a:cubicBezTo>
                      <a:cubicBezTo>
                        <a:pt x="26998" y="16953"/>
                        <a:pt x="27215" y="15153"/>
                        <a:pt x="26566" y="15009"/>
                      </a:cubicBezTo>
                      <a:cubicBezTo>
                        <a:pt x="26566" y="15009"/>
                        <a:pt x="26279" y="14217"/>
                        <a:pt x="27143" y="13497"/>
                      </a:cubicBezTo>
                      <a:close/>
                      <a:moveTo>
                        <a:pt x="18717" y="13425"/>
                      </a:moveTo>
                      <a:cubicBezTo>
                        <a:pt x="18717" y="13425"/>
                        <a:pt x="18717" y="13569"/>
                        <a:pt x="18717" y="13641"/>
                      </a:cubicBezTo>
                      <a:cubicBezTo>
                        <a:pt x="18717" y="14073"/>
                        <a:pt x="19077" y="14433"/>
                        <a:pt x="19581" y="14433"/>
                      </a:cubicBezTo>
                      <a:cubicBezTo>
                        <a:pt x="20085" y="14433"/>
                        <a:pt x="20445" y="14073"/>
                        <a:pt x="20445" y="13641"/>
                      </a:cubicBezTo>
                      <a:cubicBezTo>
                        <a:pt x="20445" y="13569"/>
                        <a:pt x="20445" y="13497"/>
                        <a:pt x="20445" y="13425"/>
                      </a:cubicBezTo>
                      <a:cubicBezTo>
                        <a:pt x="20733" y="13425"/>
                        <a:pt x="20949" y="13497"/>
                        <a:pt x="20949" y="13497"/>
                      </a:cubicBezTo>
                      <a:cubicBezTo>
                        <a:pt x="21742" y="14217"/>
                        <a:pt x="21453" y="15009"/>
                        <a:pt x="21453" y="15009"/>
                      </a:cubicBezTo>
                      <a:cubicBezTo>
                        <a:pt x="20877" y="15153"/>
                        <a:pt x="21021" y="16953"/>
                        <a:pt x="21021" y="16953"/>
                      </a:cubicBezTo>
                      <a:cubicBezTo>
                        <a:pt x="19653" y="16737"/>
                        <a:pt x="19797" y="17962"/>
                        <a:pt x="19797" y="17962"/>
                      </a:cubicBezTo>
                      <a:cubicBezTo>
                        <a:pt x="18645" y="17674"/>
                        <a:pt x="17853" y="16449"/>
                        <a:pt x="17853" y="16449"/>
                      </a:cubicBezTo>
                      <a:cubicBezTo>
                        <a:pt x="16845" y="14145"/>
                        <a:pt x="18717" y="13425"/>
                        <a:pt x="18789" y="13425"/>
                      </a:cubicBezTo>
                      <a:close/>
                      <a:moveTo>
                        <a:pt x="12236" y="64267"/>
                      </a:moveTo>
                      <a:lnTo>
                        <a:pt x="12236" y="63042"/>
                      </a:lnTo>
                      <a:cubicBezTo>
                        <a:pt x="12236" y="63042"/>
                        <a:pt x="14468" y="62826"/>
                        <a:pt x="14468" y="62826"/>
                      </a:cubicBezTo>
                      <a:cubicBezTo>
                        <a:pt x="15260" y="63474"/>
                        <a:pt x="16196" y="63258"/>
                        <a:pt x="16196" y="63258"/>
                      </a:cubicBezTo>
                      <a:cubicBezTo>
                        <a:pt x="13964" y="65419"/>
                        <a:pt x="12164" y="64267"/>
                        <a:pt x="12164" y="64267"/>
                      </a:cubicBezTo>
                      <a:close/>
                      <a:moveTo>
                        <a:pt x="21310" y="67147"/>
                      </a:moveTo>
                      <a:cubicBezTo>
                        <a:pt x="21310" y="67147"/>
                        <a:pt x="21021" y="64843"/>
                        <a:pt x="17781" y="64771"/>
                      </a:cubicBezTo>
                      <a:lnTo>
                        <a:pt x="19005" y="63114"/>
                      </a:lnTo>
                      <a:cubicBezTo>
                        <a:pt x="19005" y="63114"/>
                        <a:pt x="23038" y="63403"/>
                        <a:pt x="21310" y="67147"/>
                      </a:cubicBezTo>
                      <a:close/>
                      <a:moveTo>
                        <a:pt x="26639" y="67147"/>
                      </a:moveTo>
                      <a:cubicBezTo>
                        <a:pt x="24982" y="63403"/>
                        <a:pt x="29015" y="63114"/>
                        <a:pt x="29015" y="63114"/>
                      </a:cubicBezTo>
                      <a:lnTo>
                        <a:pt x="30167" y="64771"/>
                      </a:lnTo>
                      <a:cubicBezTo>
                        <a:pt x="26927" y="64771"/>
                        <a:pt x="26566" y="67147"/>
                        <a:pt x="26566" y="67147"/>
                      </a:cubicBezTo>
                      <a:close/>
                      <a:moveTo>
                        <a:pt x="35784" y="64267"/>
                      </a:moveTo>
                      <a:cubicBezTo>
                        <a:pt x="35784" y="64267"/>
                        <a:pt x="33984" y="65419"/>
                        <a:pt x="31751" y="63258"/>
                      </a:cubicBezTo>
                      <a:cubicBezTo>
                        <a:pt x="31751" y="63258"/>
                        <a:pt x="32688" y="63474"/>
                        <a:pt x="33480" y="62826"/>
                      </a:cubicBezTo>
                      <a:cubicBezTo>
                        <a:pt x="33480" y="62826"/>
                        <a:pt x="35496" y="63114"/>
                        <a:pt x="35856" y="63042"/>
                      </a:cubicBezTo>
                      <a:lnTo>
                        <a:pt x="35856" y="64267"/>
                      </a:lnTo>
                      <a:close/>
                      <a:moveTo>
                        <a:pt x="36288" y="52600"/>
                      </a:moveTo>
                      <a:cubicBezTo>
                        <a:pt x="33336" y="55553"/>
                        <a:pt x="34200" y="56561"/>
                        <a:pt x="34200" y="56561"/>
                      </a:cubicBezTo>
                      <a:cubicBezTo>
                        <a:pt x="33192" y="56561"/>
                        <a:pt x="32976" y="57425"/>
                        <a:pt x="32976" y="57425"/>
                      </a:cubicBezTo>
                      <a:cubicBezTo>
                        <a:pt x="32400" y="57137"/>
                        <a:pt x="31680" y="57929"/>
                        <a:pt x="31680" y="57929"/>
                      </a:cubicBezTo>
                      <a:cubicBezTo>
                        <a:pt x="30455" y="58578"/>
                        <a:pt x="28655" y="58218"/>
                        <a:pt x="28655" y="58218"/>
                      </a:cubicBezTo>
                      <a:cubicBezTo>
                        <a:pt x="26782" y="57137"/>
                        <a:pt x="25414" y="57641"/>
                        <a:pt x="24910" y="57857"/>
                      </a:cubicBezTo>
                      <a:lnTo>
                        <a:pt x="23902" y="57857"/>
                      </a:lnTo>
                      <a:cubicBezTo>
                        <a:pt x="23902" y="57857"/>
                        <a:pt x="22966" y="57857"/>
                        <a:pt x="22966" y="57857"/>
                      </a:cubicBezTo>
                      <a:cubicBezTo>
                        <a:pt x="22462" y="57641"/>
                        <a:pt x="21021" y="57137"/>
                        <a:pt x="19221" y="58218"/>
                      </a:cubicBezTo>
                      <a:cubicBezTo>
                        <a:pt x="19221" y="58218"/>
                        <a:pt x="17421" y="58578"/>
                        <a:pt x="16196" y="57929"/>
                      </a:cubicBezTo>
                      <a:cubicBezTo>
                        <a:pt x="16196" y="57929"/>
                        <a:pt x="15548" y="57137"/>
                        <a:pt x="14900" y="57425"/>
                      </a:cubicBezTo>
                      <a:cubicBezTo>
                        <a:pt x="14900" y="57425"/>
                        <a:pt x="14684" y="56561"/>
                        <a:pt x="13676" y="56561"/>
                      </a:cubicBezTo>
                      <a:cubicBezTo>
                        <a:pt x="13676" y="56561"/>
                        <a:pt x="14540" y="55625"/>
                        <a:pt x="11588" y="52600"/>
                      </a:cubicBezTo>
                      <a:cubicBezTo>
                        <a:pt x="11588" y="52600"/>
                        <a:pt x="10435" y="51520"/>
                        <a:pt x="11372" y="49792"/>
                      </a:cubicBezTo>
                      <a:cubicBezTo>
                        <a:pt x="11515" y="49936"/>
                        <a:pt x="11732" y="50008"/>
                        <a:pt x="11948" y="50008"/>
                      </a:cubicBezTo>
                      <a:cubicBezTo>
                        <a:pt x="12524" y="50008"/>
                        <a:pt x="13028" y="49504"/>
                        <a:pt x="13028" y="48928"/>
                      </a:cubicBezTo>
                      <a:cubicBezTo>
                        <a:pt x="13028" y="48568"/>
                        <a:pt x="12812" y="48207"/>
                        <a:pt x="12380" y="47991"/>
                      </a:cubicBezTo>
                      <a:cubicBezTo>
                        <a:pt x="12524" y="47847"/>
                        <a:pt x="12740" y="47127"/>
                        <a:pt x="12236" y="45975"/>
                      </a:cubicBezTo>
                      <a:cubicBezTo>
                        <a:pt x="12236" y="45975"/>
                        <a:pt x="14252" y="44391"/>
                        <a:pt x="12092" y="41366"/>
                      </a:cubicBezTo>
                      <a:cubicBezTo>
                        <a:pt x="12092" y="41366"/>
                        <a:pt x="10579" y="39566"/>
                        <a:pt x="11228" y="38269"/>
                      </a:cubicBezTo>
                      <a:cubicBezTo>
                        <a:pt x="11299" y="38342"/>
                        <a:pt x="11444" y="38414"/>
                        <a:pt x="11660" y="38414"/>
                      </a:cubicBezTo>
                      <a:cubicBezTo>
                        <a:pt x="12164" y="38414"/>
                        <a:pt x="12596" y="38053"/>
                        <a:pt x="12596" y="37477"/>
                      </a:cubicBezTo>
                      <a:cubicBezTo>
                        <a:pt x="12596" y="36973"/>
                        <a:pt x="12164" y="36613"/>
                        <a:pt x="11660" y="36613"/>
                      </a:cubicBezTo>
                      <a:lnTo>
                        <a:pt x="11515" y="36613"/>
                      </a:lnTo>
                      <a:cubicBezTo>
                        <a:pt x="11515" y="36613"/>
                        <a:pt x="12956" y="34093"/>
                        <a:pt x="11588" y="31932"/>
                      </a:cubicBezTo>
                      <a:cubicBezTo>
                        <a:pt x="11588" y="31932"/>
                        <a:pt x="10507" y="30132"/>
                        <a:pt x="11444" y="28908"/>
                      </a:cubicBezTo>
                      <a:cubicBezTo>
                        <a:pt x="11515" y="29268"/>
                        <a:pt x="11948" y="29556"/>
                        <a:pt x="12380" y="29556"/>
                      </a:cubicBezTo>
                      <a:cubicBezTo>
                        <a:pt x="12884" y="29556"/>
                        <a:pt x="13316" y="29124"/>
                        <a:pt x="13316" y="28692"/>
                      </a:cubicBezTo>
                      <a:cubicBezTo>
                        <a:pt x="13316" y="28404"/>
                        <a:pt x="13172" y="28188"/>
                        <a:pt x="12956" y="27971"/>
                      </a:cubicBezTo>
                      <a:cubicBezTo>
                        <a:pt x="13100" y="27755"/>
                        <a:pt x="13388" y="27179"/>
                        <a:pt x="13316" y="26315"/>
                      </a:cubicBezTo>
                      <a:cubicBezTo>
                        <a:pt x="13316" y="26315"/>
                        <a:pt x="14972" y="26459"/>
                        <a:pt x="16845" y="23075"/>
                      </a:cubicBezTo>
                      <a:cubicBezTo>
                        <a:pt x="16845" y="23075"/>
                        <a:pt x="17709" y="20842"/>
                        <a:pt x="21381" y="20986"/>
                      </a:cubicBezTo>
                      <a:cubicBezTo>
                        <a:pt x="21381" y="21634"/>
                        <a:pt x="21958" y="22066"/>
                        <a:pt x="22606" y="22066"/>
                      </a:cubicBezTo>
                      <a:cubicBezTo>
                        <a:pt x="23326" y="22066"/>
                        <a:pt x="23830" y="21562"/>
                        <a:pt x="23830" y="20914"/>
                      </a:cubicBezTo>
                      <a:lnTo>
                        <a:pt x="23830" y="20770"/>
                      </a:lnTo>
                      <a:lnTo>
                        <a:pt x="23830" y="20770"/>
                      </a:lnTo>
                      <a:cubicBezTo>
                        <a:pt x="23830" y="20770"/>
                        <a:pt x="23830" y="20842"/>
                        <a:pt x="23830" y="20914"/>
                      </a:cubicBezTo>
                      <a:cubicBezTo>
                        <a:pt x="23830" y="21562"/>
                        <a:pt x="24406" y="22066"/>
                        <a:pt x="25126" y="22066"/>
                      </a:cubicBezTo>
                      <a:cubicBezTo>
                        <a:pt x="25774" y="22066"/>
                        <a:pt x="26279" y="21562"/>
                        <a:pt x="26350" y="20986"/>
                      </a:cubicBezTo>
                      <a:cubicBezTo>
                        <a:pt x="30023" y="20770"/>
                        <a:pt x="30887" y="23075"/>
                        <a:pt x="30887" y="23075"/>
                      </a:cubicBezTo>
                      <a:cubicBezTo>
                        <a:pt x="32760" y="26459"/>
                        <a:pt x="34416" y="26315"/>
                        <a:pt x="34416" y="26315"/>
                      </a:cubicBezTo>
                      <a:cubicBezTo>
                        <a:pt x="34416" y="27107"/>
                        <a:pt x="34632" y="27755"/>
                        <a:pt x="34776" y="27971"/>
                      </a:cubicBezTo>
                      <a:cubicBezTo>
                        <a:pt x="34560" y="28115"/>
                        <a:pt x="34416" y="28331"/>
                        <a:pt x="34416" y="28692"/>
                      </a:cubicBezTo>
                      <a:cubicBezTo>
                        <a:pt x="34416" y="29124"/>
                        <a:pt x="34848" y="29556"/>
                        <a:pt x="35424" y="29556"/>
                      </a:cubicBezTo>
                      <a:cubicBezTo>
                        <a:pt x="35856" y="29556"/>
                        <a:pt x="36217" y="29268"/>
                        <a:pt x="36360" y="28908"/>
                      </a:cubicBezTo>
                      <a:cubicBezTo>
                        <a:pt x="37297" y="30060"/>
                        <a:pt x="36217" y="31932"/>
                        <a:pt x="36217" y="31932"/>
                      </a:cubicBezTo>
                      <a:cubicBezTo>
                        <a:pt x="34848" y="34021"/>
                        <a:pt x="36144" y="36325"/>
                        <a:pt x="36288" y="36613"/>
                      </a:cubicBezTo>
                      <a:lnTo>
                        <a:pt x="36144" y="36613"/>
                      </a:lnTo>
                      <a:cubicBezTo>
                        <a:pt x="35640" y="36613"/>
                        <a:pt x="35208" y="36973"/>
                        <a:pt x="35208" y="37477"/>
                      </a:cubicBezTo>
                      <a:cubicBezTo>
                        <a:pt x="35208" y="37982"/>
                        <a:pt x="35640" y="38414"/>
                        <a:pt x="36144" y="38414"/>
                      </a:cubicBezTo>
                      <a:cubicBezTo>
                        <a:pt x="36288" y="38414"/>
                        <a:pt x="36433" y="38414"/>
                        <a:pt x="36577" y="38269"/>
                      </a:cubicBezTo>
                      <a:cubicBezTo>
                        <a:pt x="37225" y="39566"/>
                        <a:pt x="35712" y="41366"/>
                        <a:pt x="35712" y="41366"/>
                      </a:cubicBezTo>
                      <a:cubicBezTo>
                        <a:pt x="33552" y="44319"/>
                        <a:pt x="35568" y="45975"/>
                        <a:pt x="35568" y="45975"/>
                      </a:cubicBezTo>
                      <a:cubicBezTo>
                        <a:pt x="35136" y="47199"/>
                        <a:pt x="35352" y="47847"/>
                        <a:pt x="35424" y="47991"/>
                      </a:cubicBezTo>
                      <a:cubicBezTo>
                        <a:pt x="35064" y="48207"/>
                        <a:pt x="34776" y="48496"/>
                        <a:pt x="34776" y="48928"/>
                      </a:cubicBezTo>
                      <a:cubicBezTo>
                        <a:pt x="34776" y="49504"/>
                        <a:pt x="35280" y="50008"/>
                        <a:pt x="35856" y="50008"/>
                      </a:cubicBezTo>
                      <a:cubicBezTo>
                        <a:pt x="36072" y="50008"/>
                        <a:pt x="36288" y="49936"/>
                        <a:pt x="36433" y="49792"/>
                      </a:cubicBezTo>
                      <a:cubicBezTo>
                        <a:pt x="37297" y="51520"/>
                        <a:pt x="36144" y="52600"/>
                        <a:pt x="36144" y="52600"/>
                      </a:cubicBezTo>
                      <a:close/>
                      <a:moveTo>
                        <a:pt x="40753" y="44175"/>
                      </a:moveTo>
                      <a:lnTo>
                        <a:pt x="40537" y="42086"/>
                      </a:lnTo>
                      <a:cubicBezTo>
                        <a:pt x="40537" y="42086"/>
                        <a:pt x="41257" y="40070"/>
                        <a:pt x="42194" y="39926"/>
                      </a:cubicBezTo>
                      <a:cubicBezTo>
                        <a:pt x="42194" y="39926"/>
                        <a:pt x="43130" y="43455"/>
                        <a:pt x="40753" y="44175"/>
                      </a:cubicBezTo>
                      <a:close/>
                      <a:moveTo>
                        <a:pt x="44066" y="30636"/>
                      </a:moveTo>
                      <a:cubicBezTo>
                        <a:pt x="44066" y="30636"/>
                        <a:pt x="43850" y="30204"/>
                        <a:pt x="43274" y="30276"/>
                      </a:cubicBezTo>
                      <a:cubicBezTo>
                        <a:pt x="43274" y="30276"/>
                        <a:pt x="43562" y="29268"/>
                        <a:pt x="42842" y="29124"/>
                      </a:cubicBezTo>
                      <a:cubicBezTo>
                        <a:pt x="42842" y="29124"/>
                        <a:pt x="43058" y="27612"/>
                        <a:pt x="41978" y="27467"/>
                      </a:cubicBezTo>
                      <a:cubicBezTo>
                        <a:pt x="41978" y="27467"/>
                        <a:pt x="41978" y="26675"/>
                        <a:pt x="41689" y="26099"/>
                      </a:cubicBezTo>
                      <a:cubicBezTo>
                        <a:pt x="41689" y="26099"/>
                        <a:pt x="44210" y="26027"/>
                        <a:pt x="44714" y="29268"/>
                      </a:cubicBezTo>
                      <a:cubicBezTo>
                        <a:pt x="44714" y="29268"/>
                        <a:pt x="45074" y="30348"/>
                        <a:pt x="44066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2" name="Freeform: Shape 1101">
                  <a:extLst>
                    <a:ext uri="{FF2B5EF4-FFF2-40B4-BE49-F238E27FC236}">
                      <a16:creationId xmlns:a16="http://schemas.microsoft.com/office/drawing/2014/main" id="{B179BBA8-EFB0-22B5-93A0-A0B80204249E}"/>
                    </a:ext>
                  </a:extLst>
                </p:cNvPr>
                <p:cNvSpPr/>
                <p:nvPr/>
              </p:nvSpPr>
              <p:spPr>
                <a:xfrm>
                  <a:off x="3397159" y="3417663"/>
                  <a:ext cx="47084" cy="73191"/>
                </a:xfrm>
                <a:custGeom>
                  <a:avLst/>
                  <a:gdLst>
                    <a:gd name="connsiteX0" fmla="*/ 46155 w 47084"/>
                    <a:gd name="connsiteY0" fmla="*/ 26099 h 73191"/>
                    <a:gd name="connsiteX1" fmla="*/ 44570 w 47084"/>
                    <a:gd name="connsiteY1" fmla="*/ 24587 h 73191"/>
                    <a:gd name="connsiteX2" fmla="*/ 44570 w 47084"/>
                    <a:gd name="connsiteY2" fmla="*/ 24299 h 73191"/>
                    <a:gd name="connsiteX3" fmla="*/ 44210 w 47084"/>
                    <a:gd name="connsiteY3" fmla="*/ 23219 h 73191"/>
                    <a:gd name="connsiteX4" fmla="*/ 43634 w 47084"/>
                    <a:gd name="connsiteY4" fmla="*/ 22570 h 73191"/>
                    <a:gd name="connsiteX5" fmla="*/ 43130 w 47084"/>
                    <a:gd name="connsiteY5" fmla="*/ 21778 h 73191"/>
                    <a:gd name="connsiteX6" fmla="*/ 41690 w 47084"/>
                    <a:gd name="connsiteY6" fmla="*/ 21130 h 73191"/>
                    <a:gd name="connsiteX7" fmla="*/ 40826 w 47084"/>
                    <a:gd name="connsiteY7" fmla="*/ 21418 h 73191"/>
                    <a:gd name="connsiteX8" fmla="*/ 39025 w 47084"/>
                    <a:gd name="connsiteY8" fmla="*/ 22786 h 73191"/>
                    <a:gd name="connsiteX9" fmla="*/ 37081 w 47084"/>
                    <a:gd name="connsiteY9" fmla="*/ 20338 h 73191"/>
                    <a:gd name="connsiteX10" fmla="*/ 37297 w 47084"/>
                    <a:gd name="connsiteY10" fmla="*/ 19834 h 73191"/>
                    <a:gd name="connsiteX11" fmla="*/ 36433 w 47084"/>
                    <a:gd name="connsiteY11" fmla="*/ 18970 h 73191"/>
                    <a:gd name="connsiteX12" fmla="*/ 35568 w 47084"/>
                    <a:gd name="connsiteY12" fmla="*/ 19690 h 73191"/>
                    <a:gd name="connsiteX13" fmla="*/ 33984 w 47084"/>
                    <a:gd name="connsiteY13" fmla="*/ 17601 h 73191"/>
                    <a:gd name="connsiteX14" fmla="*/ 34560 w 47084"/>
                    <a:gd name="connsiteY14" fmla="*/ 17817 h 73191"/>
                    <a:gd name="connsiteX15" fmla="*/ 35496 w 47084"/>
                    <a:gd name="connsiteY15" fmla="*/ 16953 h 73191"/>
                    <a:gd name="connsiteX16" fmla="*/ 34560 w 47084"/>
                    <a:gd name="connsiteY16" fmla="*/ 16089 h 73191"/>
                    <a:gd name="connsiteX17" fmla="*/ 34488 w 47084"/>
                    <a:gd name="connsiteY17" fmla="*/ 15153 h 73191"/>
                    <a:gd name="connsiteX18" fmla="*/ 36000 w 47084"/>
                    <a:gd name="connsiteY18" fmla="*/ 15081 h 73191"/>
                    <a:gd name="connsiteX19" fmla="*/ 34848 w 47084"/>
                    <a:gd name="connsiteY19" fmla="*/ 13857 h 73191"/>
                    <a:gd name="connsiteX20" fmla="*/ 35424 w 47084"/>
                    <a:gd name="connsiteY20" fmla="*/ 13425 h 73191"/>
                    <a:gd name="connsiteX21" fmla="*/ 37225 w 47084"/>
                    <a:gd name="connsiteY21" fmla="*/ 12921 h 73191"/>
                    <a:gd name="connsiteX22" fmla="*/ 37081 w 47084"/>
                    <a:gd name="connsiteY22" fmla="*/ 12056 h 73191"/>
                    <a:gd name="connsiteX23" fmla="*/ 36144 w 47084"/>
                    <a:gd name="connsiteY23" fmla="*/ 11552 h 73191"/>
                    <a:gd name="connsiteX24" fmla="*/ 34992 w 47084"/>
                    <a:gd name="connsiteY24" fmla="*/ 11336 h 73191"/>
                    <a:gd name="connsiteX25" fmla="*/ 36793 w 47084"/>
                    <a:gd name="connsiteY25" fmla="*/ 9104 h 73191"/>
                    <a:gd name="connsiteX26" fmla="*/ 35424 w 47084"/>
                    <a:gd name="connsiteY26" fmla="*/ 8024 h 73191"/>
                    <a:gd name="connsiteX27" fmla="*/ 34776 w 47084"/>
                    <a:gd name="connsiteY27" fmla="*/ 8888 h 73191"/>
                    <a:gd name="connsiteX28" fmla="*/ 34488 w 47084"/>
                    <a:gd name="connsiteY28" fmla="*/ 9824 h 73191"/>
                    <a:gd name="connsiteX29" fmla="*/ 30527 w 47084"/>
                    <a:gd name="connsiteY29" fmla="*/ 9464 h 73191"/>
                    <a:gd name="connsiteX30" fmla="*/ 30239 w 47084"/>
                    <a:gd name="connsiteY30" fmla="*/ 9464 h 73191"/>
                    <a:gd name="connsiteX31" fmla="*/ 30383 w 47084"/>
                    <a:gd name="connsiteY31" fmla="*/ 9464 h 73191"/>
                    <a:gd name="connsiteX32" fmla="*/ 31392 w 47084"/>
                    <a:gd name="connsiteY32" fmla="*/ 8456 h 73191"/>
                    <a:gd name="connsiteX33" fmla="*/ 30383 w 47084"/>
                    <a:gd name="connsiteY33" fmla="*/ 7520 h 73191"/>
                    <a:gd name="connsiteX34" fmla="*/ 29375 w 47084"/>
                    <a:gd name="connsiteY34" fmla="*/ 8456 h 73191"/>
                    <a:gd name="connsiteX35" fmla="*/ 29375 w 47084"/>
                    <a:gd name="connsiteY35" fmla="*/ 8456 h 73191"/>
                    <a:gd name="connsiteX36" fmla="*/ 29159 w 47084"/>
                    <a:gd name="connsiteY36" fmla="*/ 8456 h 73191"/>
                    <a:gd name="connsiteX37" fmla="*/ 28943 w 47084"/>
                    <a:gd name="connsiteY37" fmla="*/ 7520 h 73191"/>
                    <a:gd name="connsiteX38" fmla="*/ 30383 w 47084"/>
                    <a:gd name="connsiteY38" fmla="*/ 5575 h 73191"/>
                    <a:gd name="connsiteX39" fmla="*/ 28151 w 47084"/>
                    <a:gd name="connsiteY39" fmla="*/ 3631 h 73191"/>
                    <a:gd name="connsiteX40" fmla="*/ 28223 w 47084"/>
                    <a:gd name="connsiteY40" fmla="*/ 1470 h 73191"/>
                    <a:gd name="connsiteX41" fmla="*/ 25559 w 47084"/>
                    <a:gd name="connsiteY41" fmla="*/ 1470 h 73191"/>
                    <a:gd name="connsiteX42" fmla="*/ 23470 w 47084"/>
                    <a:gd name="connsiteY42" fmla="*/ 30 h 73191"/>
                    <a:gd name="connsiteX43" fmla="*/ 21310 w 47084"/>
                    <a:gd name="connsiteY43" fmla="*/ 1470 h 73191"/>
                    <a:gd name="connsiteX44" fmla="*/ 18645 w 47084"/>
                    <a:gd name="connsiteY44" fmla="*/ 1470 h 73191"/>
                    <a:gd name="connsiteX45" fmla="*/ 18789 w 47084"/>
                    <a:gd name="connsiteY45" fmla="*/ 3703 h 73191"/>
                    <a:gd name="connsiteX46" fmla="*/ 16557 w 47084"/>
                    <a:gd name="connsiteY46" fmla="*/ 5647 h 73191"/>
                    <a:gd name="connsiteX47" fmla="*/ 17997 w 47084"/>
                    <a:gd name="connsiteY47" fmla="*/ 7592 h 73191"/>
                    <a:gd name="connsiteX48" fmla="*/ 17781 w 47084"/>
                    <a:gd name="connsiteY48" fmla="*/ 8528 h 73191"/>
                    <a:gd name="connsiteX49" fmla="*/ 17565 w 47084"/>
                    <a:gd name="connsiteY49" fmla="*/ 8672 h 73191"/>
                    <a:gd name="connsiteX50" fmla="*/ 17565 w 47084"/>
                    <a:gd name="connsiteY50" fmla="*/ 8672 h 73191"/>
                    <a:gd name="connsiteX51" fmla="*/ 16557 w 47084"/>
                    <a:gd name="connsiteY51" fmla="*/ 7663 h 73191"/>
                    <a:gd name="connsiteX52" fmla="*/ 15548 w 47084"/>
                    <a:gd name="connsiteY52" fmla="*/ 8600 h 73191"/>
                    <a:gd name="connsiteX53" fmla="*/ 16557 w 47084"/>
                    <a:gd name="connsiteY53" fmla="*/ 9608 h 73191"/>
                    <a:gd name="connsiteX54" fmla="*/ 16701 w 47084"/>
                    <a:gd name="connsiteY54" fmla="*/ 9608 h 73191"/>
                    <a:gd name="connsiteX55" fmla="*/ 16413 w 47084"/>
                    <a:gd name="connsiteY55" fmla="*/ 9608 h 73191"/>
                    <a:gd name="connsiteX56" fmla="*/ 12452 w 47084"/>
                    <a:gd name="connsiteY56" fmla="*/ 9968 h 73191"/>
                    <a:gd name="connsiteX57" fmla="*/ 12092 w 47084"/>
                    <a:gd name="connsiteY57" fmla="*/ 9032 h 73191"/>
                    <a:gd name="connsiteX58" fmla="*/ 11444 w 47084"/>
                    <a:gd name="connsiteY58" fmla="*/ 8168 h 73191"/>
                    <a:gd name="connsiteX59" fmla="*/ 10075 w 47084"/>
                    <a:gd name="connsiteY59" fmla="*/ 9248 h 73191"/>
                    <a:gd name="connsiteX60" fmla="*/ 11876 w 47084"/>
                    <a:gd name="connsiteY60" fmla="*/ 11480 h 73191"/>
                    <a:gd name="connsiteX61" fmla="*/ 10652 w 47084"/>
                    <a:gd name="connsiteY61" fmla="*/ 11696 h 73191"/>
                    <a:gd name="connsiteX62" fmla="*/ 9715 w 47084"/>
                    <a:gd name="connsiteY62" fmla="*/ 12200 h 73191"/>
                    <a:gd name="connsiteX63" fmla="*/ 9643 w 47084"/>
                    <a:gd name="connsiteY63" fmla="*/ 13065 h 73191"/>
                    <a:gd name="connsiteX64" fmla="*/ 11444 w 47084"/>
                    <a:gd name="connsiteY64" fmla="*/ 13569 h 73191"/>
                    <a:gd name="connsiteX65" fmla="*/ 12020 w 47084"/>
                    <a:gd name="connsiteY65" fmla="*/ 14001 h 73191"/>
                    <a:gd name="connsiteX66" fmla="*/ 10868 w 47084"/>
                    <a:gd name="connsiteY66" fmla="*/ 15225 h 73191"/>
                    <a:gd name="connsiteX67" fmla="*/ 12452 w 47084"/>
                    <a:gd name="connsiteY67" fmla="*/ 15297 h 73191"/>
                    <a:gd name="connsiteX68" fmla="*/ 12380 w 47084"/>
                    <a:gd name="connsiteY68" fmla="*/ 16233 h 73191"/>
                    <a:gd name="connsiteX69" fmla="*/ 11444 w 47084"/>
                    <a:gd name="connsiteY69" fmla="*/ 17097 h 73191"/>
                    <a:gd name="connsiteX70" fmla="*/ 12380 w 47084"/>
                    <a:gd name="connsiteY70" fmla="*/ 17962 h 73191"/>
                    <a:gd name="connsiteX71" fmla="*/ 12956 w 47084"/>
                    <a:gd name="connsiteY71" fmla="*/ 17746 h 73191"/>
                    <a:gd name="connsiteX72" fmla="*/ 11372 w 47084"/>
                    <a:gd name="connsiteY72" fmla="*/ 19834 h 73191"/>
                    <a:gd name="connsiteX73" fmla="*/ 10507 w 47084"/>
                    <a:gd name="connsiteY73" fmla="*/ 19114 h 73191"/>
                    <a:gd name="connsiteX74" fmla="*/ 9715 w 47084"/>
                    <a:gd name="connsiteY74" fmla="*/ 19978 h 73191"/>
                    <a:gd name="connsiteX75" fmla="*/ 9859 w 47084"/>
                    <a:gd name="connsiteY75" fmla="*/ 20482 h 73191"/>
                    <a:gd name="connsiteX76" fmla="*/ 7915 w 47084"/>
                    <a:gd name="connsiteY76" fmla="*/ 22930 h 73191"/>
                    <a:gd name="connsiteX77" fmla="*/ 6115 w 47084"/>
                    <a:gd name="connsiteY77" fmla="*/ 21562 h 73191"/>
                    <a:gd name="connsiteX78" fmla="*/ 5322 w 47084"/>
                    <a:gd name="connsiteY78" fmla="*/ 21274 h 73191"/>
                    <a:gd name="connsiteX79" fmla="*/ 3882 w 47084"/>
                    <a:gd name="connsiteY79" fmla="*/ 21922 h 73191"/>
                    <a:gd name="connsiteX80" fmla="*/ 3378 w 47084"/>
                    <a:gd name="connsiteY80" fmla="*/ 22714 h 73191"/>
                    <a:gd name="connsiteX81" fmla="*/ 2802 w 47084"/>
                    <a:gd name="connsiteY81" fmla="*/ 23363 h 73191"/>
                    <a:gd name="connsiteX82" fmla="*/ 2442 w 47084"/>
                    <a:gd name="connsiteY82" fmla="*/ 24443 h 73191"/>
                    <a:gd name="connsiteX83" fmla="*/ 2442 w 47084"/>
                    <a:gd name="connsiteY83" fmla="*/ 24731 h 73191"/>
                    <a:gd name="connsiteX84" fmla="*/ 858 w 47084"/>
                    <a:gd name="connsiteY84" fmla="*/ 26243 h 73191"/>
                    <a:gd name="connsiteX85" fmla="*/ 209 w 47084"/>
                    <a:gd name="connsiteY85" fmla="*/ 29196 h 73191"/>
                    <a:gd name="connsiteX86" fmla="*/ 1146 w 47084"/>
                    <a:gd name="connsiteY86" fmla="*/ 30852 h 73191"/>
                    <a:gd name="connsiteX87" fmla="*/ 2514 w 47084"/>
                    <a:gd name="connsiteY87" fmla="*/ 32940 h 73191"/>
                    <a:gd name="connsiteX88" fmla="*/ 3162 w 47084"/>
                    <a:gd name="connsiteY88" fmla="*/ 33949 h 73191"/>
                    <a:gd name="connsiteX89" fmla="*/ 3162 w 47084"/>
                    <a:gd name="connsiteY89" fmla="*/ 35173 h 73191"/>
                    <a:gd name="connsiteX90" fmla="*/ 5251 w 47084"/>
                    <a:gd name="connsiteY90" fmla="*/ 37405 h 73191"/>
                    <a:gd name="connsiteX91" fmla="*/ 4962 w 47084"/>
                    <a:gd name="connsiteY91" fmla="*/ 38486 h 73191"/>
                    <a:gd name="connsiteX92" fmla="*/ 5610 w 47084"/>
                    <a:gd name="connsiteY92" fmla="*/ 46119 h 73191"/>
                    <a:gd name="connsiteX93" fmla="*/ 5827 w 47084"/>
                    <a:gd name="connsiteY93" fmla="*/ 47775 h 73191"/>
                    <a:gd name="connsiteX94" fmla="*/ 6547 w 47084"/>
                    <a:gd name="connsiteY94" fmla="*/ 48496 h 73191"/>
                    <a:gd name="connsiteX95" fmla="*/ 6691 w 47084"/>
                    <a:gd name="connsiteY95" fmla="*/ 52528 h 73191"/>
                    <a:gd name="connsiteX96" fmla="*/ 6115 w 47084"/>
                    <a:gd name="connsiteY96" fmla="*/ 54185 h 73191"/>
                    <a:gd name="connsiteX97" fmla="*/ 6331 w 47084"/>
                    <a:gd name="connsiteY97" fmla="*/ 55841 h 73191"/>
                    <a:gd name="connsiteX98" fmla="*/ 5683 w 47084"/>
                    <a:gd name="connsiteY98" fmla="*/ 56921 h 73191"/>
                    <a:gd name="connsiteX99" fmla="*/ 5827 w 47084"/>
                    <a:gd name="connsiteY99" fmla="*/ 58361 h 73191"/>
                    <a:gd name="connsiteX100" fmla="*/ 6403 w 47084"/>
                    <a:gd name="connsiteY100" fmla="*/ 59370 h 73191"/>
                    <a:gd name="connsiteX101" fmla="*/ 6763 w 47084"/>
                    <a:gd name="connsiteY101" fmla="*/ 60090 h 73191"/>
                    <a:gd name="connsiteX102" fmla="*/ 6619 w 47084"/>
                    <a:gd name="connsiteY102" fmla="*/ 60666 h 73191"/>
                    <a:gd name="connsiteX103" fmla="*/ 7699 w 47084"/>
                    <a:gd name="connsiteY103" fmla="*/ 61674 h 73191"/>
                    <a:gd name="connsiteX104" fmla="*/ 8779 w 47084"/>
                    <a:gd name="connsiteY104" fmla="*/ 60666 h 73191"/>
                    <a:gd name="connsiteX105" fmla="*/ 9355 w 47084"/>
                    <a:gd name="connsiteY105" fmla="*/ 62682 h 73191"/>
                    <a:gd name="connsiteX106" fmla="*/ 8347 w 47084"/>
                    <a:gd name="connsiteY106" fmla="*/ 63690 h 73191"/>
                    <a:gd name="connsiteX107" fmla="*/ 9355 w 47084"/>
                    <a:gd name="connsiteY107" fmla="*/ 64699 h 73191"/>
                    <a:gd name="connsiteX108" fmla="*/ 10003 w 47084"/>
                    <a:gd name="connsiteY108" fmla="*/ 64483 h 73191"/>
                    <a:gd name="connsiteX109" fmla="*/ 15189 w 47084"/>
                    <a:gd name="connsiteY109" fmla="*/ 66643 h 73191"/>
                    <a:gd name="connsiteX110" fmla="*/ 15332 w 47084"/>
                    <a:gd name="connsiteY110" fmla="*/ 67075 h 73191"/>
                    <a:gd name="connsiteX111" fmla="*/ 16845 w 47084"/>
                    <a:gd name="connsiteY111" fmla="*/ 67939 h 73191"/>
                    <a:gd name="connsiteX112" fmla="*/ 17925 w 47084"/>
                    <a:gd name="connsiteY112" fmla="*/ 66787 h 73191"/>
                    <a:gd name="connsiteX113" fmla="*/ 19437 w 47084"/>
                    <a:gd name="connsiteY113" fmla="*/ 68443 h 73191"/>
                    <a:gd name="connsiteX114" fmla="*/ 21886 w 47084"/>
                    <a:gd name="connsiteY114" fmla="*/ 72476 h 73191"/>
                    <a:gd name="connsiteX115" fmla="*/ 21886 w 47084"/>
                    <a:gd name="connsiteY115" fmla="*/ 72764 h 73191"/>
                    <a:gd name="connsiteX116" fmla="*/ 23686 w 47084"/>
                    <a:gd name="connsiteY116" fmla="*/ 73124 h 73191"/>
                    <a:gd name="connsiteX117" fmla="*/ 25414 w 47084"/>
                    <a:gd name="connsiteY117" fmla="*/ 72764 h 73191"/>
                    <a:gd name="connsiteX118" fmla="*/ 25414 w 47084"/>
                    <a:gd name="connsiteY118" fmla="*/ 72476 h 73191"/>
                    <a:gd name="connsiteX119" fmla="*/ 27863 w 47084"/>
                    <a:gd name="connsiteY119" fmla="*/ 68443 h 73191"/>
                    <a:gd name="connsiteX120" fmla="*/ 29447 w 47084"/>
                    <a:gd name="connsiteY120" fmla="*/ 66787 h 73191"/>
                    <a:gd name="connsiteX121" fmla="*/ 30527 w 47084"/>
                    <a:gd name="connsiteY121" fmla="*/ 67939 h 73191"/>
                    <a:gd name="connsiteX122" fmla="*/ 32040 w 47084"/>
                    <a:gd name="connsiteY122" fmla="*/ 67075 h 73191"/>
                    <a:gd name="connsiteX123" fmla="*/ 32184 w 47084"/>
                    <a:gd name="connsiteY123" fmla="*/ 66643 h 73191"/>
                    <a:gd name="connsiteX124" fmla="*/ 37297 w 47084"/>
                    <a:gd name="connsiteY124" fmla="*/ 64483 h 73191"/>
                    <a:gd name="connsiteX125" fmla="*/ 37945 w 47084"/>
                    <a:gd name="connsiteY125" fmla="*/ 64699 h 73191"/>
                    <a:gd name="connsiteX126" fmla="*/ 39025 w 47084"/>
                    <a:gd name="connsiteY126" fmla="*/ 63690 h 73191"/>
                    <a:gd name="connsiteX127" fmla="*/ 37945 w 47084"/>
                    <a:gd name="connsiteY127" fmla="*/ 62682 h 73191"/>
                    <a:gd name="connsiteX128" fmla="*/ 38521 w 47084"/>
                    <a:gd name="connsiteY128" fmla="*/ 60666 h 73191"/>
                    <a:gd name="connsiteX129" fmla="*/ 39601 w 47084"/>
                    <a:gd name="connsiteY129" fmla="*/ 61674 h 73191"/>
                    <a:gd name="connsiteX130" fmla="*/ 40681 w 47084"/>
                    <a:gd name="connsiteY130" fmla="*/ 60666 h 73191"/>
                    <a:gd name="connsiteX131" fmla="*/ 40465 w 47084"/>
                    <a:gd name="connsiteY131" fmla="*/ 60090 h 73191"/>
                    <a:gd name="connsiteX132" fmla="*/ 40826 w 47084"/>
                    <a:gd name="connsiteY132" fmla="*/ 59370 h 73191"/>
                    <a:gd name="connsiteX133" fmla="*/ 41474 w 47084"/>
                    <a:gd name="connsiteY133" fmla="*/ 58361 h 73191"/>
                    <a:gd name="connsiteX134" fmla="*/ 41618 w 47084"/>
                    <a:gd name="connsiteY134" fmla="*/ 56921 h 73191"/>
                    <a:gd name="connsiteX135" fmla="*/ 40969 w 47084"/>
                    <a:gd name="connsiteY135" fmla="*/ 55841 h 73191"/>
                    <a:gd name="connsiteX136" fmla="*/ 41258 w 47084"/>
                    <a:gd name="connsiteY136" fmla="*/ 54185 h 73191"/>
                    <a:gd name="connsiteX137" fmla="*/ 40681 w 47084"/>
                    <a:gd name="connsiteY137" fmla="*/ 52528 h 73191"/>
                    <a:gd name="connsiteX138" fmla="*/ 40681 w 47084"/>
                    <a:gd name="connsiteY138" fmla="*/ 48496 h 73191"/>
                    <a:gd name="connsiteX139" fmla="*/ 41474 w 47084"/>
                    <a:gd name="connsiteY139" fmla="*/ 47775 h 73191"/>
                    <a:gd name="connsiteX140" fmla="*/ 41618 w 47084"/>
                    <a:gd name="connsiteY140" fmla="*/ 46119 h 73191"/>
                    <a:gd name="connsiteX141" fmla="*/ 42194 w 47084"/>
                    <a:gd name="connsiteY141" fmla="*/ 38486 h 73191"/>
                    <a:gd name="connsiteX142" fmla="*/ 41906 w 47084"/>
                    <a:gd name="connsiteY142" fmla="*/ 37405 h 73191"/>
                    <a:gd name="connsiteX143" fmla="*/ 43994 w 47084"/>
                    <a:gd name="connsiteY143" fmla="*/ 35173 h 73191"/>
                    <a:gd name="connsiteX144" fmla="*/ 43994 w 47084"/>
                    <a:gd name="connsiteY144" fmla="*/ 33949 h 73191"/>
                    <a:gd name="connsiteX145" fmla="*/ 44570 w 47084"/>
                    <a:gd name="connsiteY145" fmla="*/ 32940 h 73191"/>
                    <a:gd name="connsiteX146" fmla="*/ 45938 w 47084"/>
                    <a:gd name="connsiteY146" fmla="*/ 30852 h 73191"/>
                    <a:gd name="connsiteX147" fmla="*/ 46875 w 47084"/>
                    <a:gd name="connsiteY147" fmla="*/ 29196 h 73191"/>
                    <a:gd name="connsiteX148" fmla="*/ 46227 w 47084"/>
                    <a:gd name="connsiteY148" fmla="*/ 26243 h 73191"/>
                    <a:gd name="connsiteX149" fmla="*/ 4386 w 47084"/>
                    <a:gd name="connsiteY149" fmla="*/ 29052 h 73191"/>
                    <a:gd name="connsiteX150" fmla="*/ 4026 w 47084"/>
                    <a:gd name="connsiteY150" fmla="*/ 30204 h 73191"/>
                    <a:gd name="connsiteX151" fmla="*/ 3234 w 47084"/>
                    <a:gd name="connsiteY151" fmla="*/ 30564 h 73191"/>
                    <a:gd name="connsiteX152" fmla="*/ 2514 w 47084"/>
                    <a:gd name="connsiteY152" fmla="*/ 29196 h 73191"/>
                    <a:gd name="connsiteX153" fmla="*/ 5538 w 47084"/>
                    <a:gd name="connsiteY153" fmla="*/ 26027 h 73191"/>
                    <a:gd name="connsiteX154" fmla="*/ 5251 w 47084"/>
                    <a:gd name="connsiteY154" fmla="*/ 27395 h 73191"/>
                    <a:gd name="connsiteX155" fmla="*/ 4458 w 47084"/>
                    <a:gd name="connsiteY155" fmla="*/ 29052 h 73191"/>
                    <a:gd name="connsiteX156" fmla="*/ 6619 w 47084"/>
                    <a:gd name="connsiteY156" fmla="*/ 44175 h 73191"/>
                    <a:gd name="connsiteX157" fmla="*/ 5106 w 47084"/>
                    <a:gd name="connsiteY157" fmla="*/ 39926 h 73191"/>
                    <a:gd name="connsiteX158" fmla="*/ 6763 w 47084"/>
                    <a:gd name="connsiteY158" fmla="*/ 42086 h 73191"/>
                    <a:gd name="connsiteX159" fmla="*/ 6619 w 47084"/>
                    <a:gd name="connsiteY159" fmla="*/ 44175 h 73191"/>
                    <a:gd name="connsiteX160" fmla="*/ 26351 w 47084"/>
                    <a:gd name="connsiteY160" fmla="*/ 13497 h 73191"/>
                    <a:gd name="connsiteX161" fmla="*/ 26855 w 47084"/>
                    <a:gd name="connsiteY161" fmla="*/ 13425 h 73191"/>
                    <a:gd name="connsiteX162" fmla="*/ 26855 w 47084"/>
                    <a:gd name="connsiteY162" fmla="*/ 13641 h 73191"/>
                    <a:gd name="connsiteX163" fmla="*/ 27719 w 47084"/>
                    <a:gd name="connsiteY163" fmla="*/ 14433 h 73191"/>
                    <a:gd name="connsiteX164" fmla="*/ 28583 w 47084"/>
                    <a:gd name="connsiteY164" fmla="*/ 13641 h 73191"/>
                    <a:gd name="connsiteX165" fmla="*/ 28583 w 47084"/>
                    <a:gd name="connsiteY165" fmla="*/ 13425 h 73191"/>
                    <a:gd name="connsiteX166" fmla="*/ 29519 w 47084"/>
                    <a:gd name="connsiteY166" fmla="*/ 16449 h 73191"/>
                    <a:gd name="connsiteX167" fmla="*/ 27575 w 47084"/>
                    <a:gd name="connsiteY167" fmla="*/ 17962 h 73191"/>
                    <a:gd name="connsiteX168" fmla="*/ 26351 w 47084"/>
                    <a:gd name="connsiteY168" fmla="*/ 16953 h 73191"/>
                    <a:gd name="connsiteX169" fmla="*/ 25919 w 47084"/>
                    <a:gd name="connsiteY169" fmla="*/ 15009 h 73191"/>
                    <a:gd name="connsiteX170" fmla="*/ 26423 w 47084"/>
                    <a:gd name="connsiteY170" fmla="*/ 13497 h 73191"/>
                    <a:gd name="connsiteX171" fmla="*/ 18069 w 47084"/>
                    <a:gd name="connsiteY171" fmla="*/ 13425 h 73191"/>
                    <a:gd name="connsiteX172" fmla="*/ 18069 w 47084"/>
                    <a:gd name="connsiteY172" fmla="*/ 13641 h 73191"/>
                    <a:gd name="connsiteX173" fmla="*/ 18933 w 47084"/>
                    <a:gd name="connsiteY173" fmla="*/ 14433 h 73191"/>
                    <a:gd name="connsiteX174" fmla="*/ 19797 w 47084"/>
                    <a:gd name="connsiteY174" fmla="*/ 13641 h 73191"/>
                    <a:gd name="connsiteX175" fmla="*/ 19797 w 47084"/>
                    <a:gd name="connsiteY175" fmla="*/ 13425 h 73191"/>
                    <a:gd name="connsiteX176" fmla="*/ 20301 w 47084"/>
                    <a:gd name="connsiteY176" fmla="*/ 13497 h 73191"/>
                    <a:gd name="connsiteX177" fmla="*/ 20806 w 47084"/>
                    <a:gd name="connsiteY177" fmla="*/ 15009 h 73191"/>
                    <a:gd name="connsiteX178" fmla="*/ 20374 w 47084"/>
                    <a:gd name="connsiteY178" fmla="*/ 16953 h 73191"/>
                    <a:gd name="connsiteX179" fmla="*/ 19077 w 47084"/>
                    <a:gd name="connsiteY179" fmla="*/ 17962 h 73191"/>
                    <a:gd name="connsiteX180" fmla="*/ 17133 w 47084"/>
                    <a:gd name="connsiteY180" fmla="*/ 16449 h 73191"/>
                    <a:gd name="connsiteX181" fmla="*/ 18069 w 47084"/>
                    <a:gd name="connsiteY181" fmla="*/ 13425 h 73191"/>
                    <a:gd name="connsiteX182" fmla="*/ 11588 w 47084"/>
                    <a:gd name="connsiteY182" fmla="*/ 64267 h 73191"/>
                    <a:gd name="connsiteX183" fmla="*/ 11444 w 47084"/>
                    <a:gd name="connsiteY183" fmla="*/ 63042 h 73191"/>
                    <a:gd name="connsiteX184" fmla="*/ 13748 w 47084"/>
                    <a:gd name="connsiteY184" fmla="*/ 62826 h 73191"/>
                    <a:gd name="connsiteX185" fmla="*/ 15548 w 47084"/>
                    <a:gd name="connsiteY185" fmla="*/ 63258 h 73191"/>
                    <a:gd name="connsiteX186" fmla="*/ 11588 w 47084"/>
                    <a:gd name="connsiteY186" fmla="*/ 64267 h 73191"/>
                    <a:gd name="connsiteX187" fmla="*/ 20661 w 47084"/>
                    <a:gd name="connsiteY187" fmla="*/ 67147 h 73191"/>
                    <a:gd name="connsiteX188" fmla="*/ 17061 w 47084"/>
                    <a:gd name="connsiteY188" fmla="*/ 64771 h 73191"/>
                    <a:gd name="connsiteX189" fmla="*/ 18285 w 47084"/>
                    <a:gd name="connsiteY189" fmla="*/ 63114 h 73191"/>
                    <a:gd name="connsiteX190" fmla="*/ 20661 w 47084"/>
                    <a:gd name="connsiteY190" fmla="*/ 67147 h 73191"/>
                    <a:gd name="connsiteX191" fmla="*/ 25991 w 47084"/>
                    <a:gd name="connsiteY191" fmla="*/ 67147 h 73191"/>
                    <a:gd name="connsiteX192" fmla="*/ 28367 w 47084"/>
                    <a:gd name="connsiteY192" fmla="*/ 63114 h 73191"/>
                    <a:gd name="connsiteX193" fmla="*/ 29591 w 47084"/>
                    <a:gd name="connsiteY193" fmla="*/ 64771 h 73191"/>
                    <a:gd name="connsiteX194" fmla="*/ 25991 w 47084"/>
                    <a:gd name="connsiteY194" fmla="*/ 67147 h 73191"/>
                    <a:gd name="connsiteX195" fmla="*/ 35064 w 47084"/>
                    <a:gd name="connsiteY195" fmla="*/ 64267 h 73191"/>
                    <a:gd name="connsiteX196" fmla="*/ 31104 w 47084"/>
                    <a:gd name="connsiteY196" fmla="*/ 63258 h 73191"/>
                    <a:gd name="connsiteX197" fmla="*/ 32904 w 47084"/>
                    <a:gd name="connsiteY197" fmla="*/ 62826 h 73191"/>
                    <a:gd name="connsiteX198" fmla="*/ 35280 w 47084"/>
                    <a:gd name="connsiteY198" fmla="*/ 63042 h 73191"/>
                    <a:gd name="connsiteX199" fmla="*/ 35136 w 47084"/>
                    <a:gd name="connsiteY199" fmla="*/ 64267 h 73191"/>
                    <a:gd name="connsiteX200" fmla="*/ 35641 w 47084"/>
                    <a:gd name="connsiteY200" fmla="*/ 52600 h 73191"/>
                    <a:gd name="connsiteX201" fmla="*/ 33552 w 47084"/>
                    <a:gd name="connsiteY201" fmla="*/ 56561 h 73191"/>
                    <a:gd name="connsiteX202" fmla="*/ 32328 w 47084"/>
                    <a:gd name="connsiteY202" fmla="*/ 57425 h 73191"/>
                    <a:gd name="connsiteX203" fmla="*/ 31031 w 47084"/>
                    <a:gd name="connsiteY203" fmla="*/ 57929 h 73191"/>
                    <a:gd name="connsiteX204" fmla="*/ 28007 w 47084"/>
                    <a:gd name="connsiteY204" fmla="*/ 58218 h 73191"/>
                    <a:gd name="connsiteX205" fmla="*/ 24262 w 47084"/>
                    <a:gd name="connsiteY205" fmla="*/ 57857 h 73191"/>
                    <a:gd name="connsiteX206" fmla="*/ 23326 w 47084"/>
                    <a:gd name="connsiteY206" fmla="*/ 57857 h 73191"/>
                    <a:gd name="connsiteX207" fmla="*/ 22318 w 47084"/>
                    <a:gd name="connsiteY207" fmla="*/ 57857 h 73191"/>
                    <a:gd name="connsiteX208" fmla="*/ 18573 w 47084"/>
                    <a:gd name="connsiteY208" fmla="*/ 58218 h 73191"/>
                    <a:gd name="connsiteX209" fmla="*/ 15548 w 47084"/>
                    <a:gd name="connsiteY209" fmla="*/ 57929 h 73191"/>
                    <a:gd name="connsiteX210" fmla="*/ 14324 w 47084"/>
                    <a:gd name="connsiteY210" fmla="*/ 57425 h 73191"/>
                    <a:gd name="connsiteX211" fmla="*/ 13100 w 47084"/>
                    <a:gd name="connsiteY211" fmla="*/ 56561 h 73191"/>
                    <a:gd name="connsiteX212" fmla="*/ 11012 w 47084"/>
                    <a:gd name="connsiteY212" fmla="*/ 52600 h 73191"/>
                    <a:gd name="connsiteX213" fmla="*/ 10723 w 47084"/>
                    <a:gd name="connsiteY213" fmla="*/ 49792 h 73191"/>
                    <a:gd name="connsiteX214" fmla="*/ 11372 w 47084"/>
                    <a:gd name="connsiteY214" fmla="*/ 50008 h 73191"/>
                    <a:gd name="connsiteX215" fmla="*/ 12452 w 47084"/>
                    <a:gd name="connsiteY215" fmla="*/ 48928 h 73191"/>
                    <a:gd name="connsiteX216" fmla="*/ 11804 w 47084"/>
                    <a:gd name="connsiteY216" fmla="*/ 47991 h 73191"/>
                    <a:gd name="connsiteX217" fmla="*/ 11660 w 47084"/>
                    <a:gd name="connsiteY217" fmla="*/ 45975 h 73191"/>
                    <a:gd name="connsiteX218" fmla="*/ 11516 w 47084"/>
                    <a:gd name="connsiteY218" fmla="*/ 41366 h 73191"/>
                    <a:gd name="connsiteX219" fmla="*/ 10652 w 47084"/>
                    <a:gd name="connsiteY219" fmla="*/ 38269 h 73191"/>
                    <a:gd name="connsiteX220" fmla="*/ 11084 w 47084"/>
                    <a:gd name="connsiteY220" fmla="*/ 38414 h 73191"/>
                    <a:gd name="connsiteX221" fmla="*/ 12020 w 47084"/>
                    <a:gd name="connsiteY221" fmla="*/ 37477 h 73191"/>
                    <a:gd name="connsiteX222" fmla="*/ 11084 w 47084"/>
                    <a:gd name="connsiteY222" fmla="*/ 36613 h 73191"/>
                    <a:gd name="connsiteX223" fmla="*/ 10939 w 47084"/>
                    <a:gd name="connsiteY223" fmla="*/ 36613 h 73191"/>
                    <a:gd name="connsiteX224" fmla="*/ 11012 w 47084"/>
                    <a:gd name="connsiteY224" fmla="*/ 31932 h 73191"/>
                    <a:gd name="connsiteX225" fmla="*/ 10868 w 47084"/>
                    <a:gd name="connsiteY225" fmla="*/ 28908 h 73191"/>
                    <a:gd name="connsiteX226" fmla="*/ 11804 w 47084"/>
                    <a:gd name="connsiteY226" fmla="*/ 29556 h 73191"/>
                    <a:gd name="connsiteX227" fmla="*/ 12812 w 47084"/>
                    <a:gd name="connsiteY227" fmla="*/ 28692 h 73191"/>
                    <a:gd name="connsiteX228" fmla="*/ 12524 w 47084"/>
                    <a:gd name="connsiteY228" fmla="*/ 27971 h 73191"/>
                    <a:gd name="connsiteX229" fmla="*/ 12812 w 47084"/>
                    <a:gd name="connsiteY229" fmla="*/ 26315 h 73191"/>
                    <a:gd name="connsiteX230" fmla="*/ 16341 w 47084"/>
                    <a:gd name="connsiteY230" fmla="*/ 23075 h 73191"/>
                    <a:gd name="connsiteX231" fmla="*/ 20877 w 47084"/>
                    <a:gd name="connsiteY231" fmla="*/ 20986 h 73191"/>
                    <a:gd name="connsiteX232" fmla="*/ 22102 w 47084"/>
                    <a:gd name="connsiteY232" fmla="*/ 22066 h 73191"/>
                    <a:gd name="connsiteX233" fmla="*/ 23398 w 47084"/>
                    <a:gd name="connsiteY233" fmla="*/ 20914 h 73191"/>
                    <a:gd name="connsiteX234" fmla="*/ 23398 w 47084"/>
                    <a:gd name="connsiteY234" fmla="*/ 20770 h 73191"/>
                    <a:gd name="connsiteX235" fmla="*/ 23398 w 47084"/>
                    <a:gd name="connsiteY235" fmla="*/ 20770 h 73191"/>
                    <a:gd name="connsiteX236" fmla="*/ 23398 w 47084"/>
                    <a:gd name="connsiteY236" fmla="*/ 20914 h 73191"/>
                    <a:gd name="connsiteX237" fmla="*/ 24622 w 47084"/>
                    <a:gd name="connsiteY237" fmla="*/ 22066 h 73191"/>
                    <a:gd name="connsiteX238" fmla="*/ 25919 w 47084"/>
                    <a:gd name="connsiteY238" fmla="*/ 20986 h 73191"/>
                    <a:gd name="connsiteX239" fmla="*/ 30455 w 47084"/>
                    <a:gd name="connsiteY239" fmla="*/ 23075 h 73191"/>
                    <a:gd name="connsiteX240" fmla="*/ 33984 w 47084"/>
                    <a:gd name="connsiteY240" fmla="*/ 26315 h 73191"/>
                    <a:gd name="connsiteX241" fmla="*/ 34272 w 47084"/>
                    <a:gd name="connsiteY241" fmla="*/ 27971 h 73191"/>
                    <a:gd name="connsiteX242" fmla="*/ 33984 w 47084"/>
                    <a:gd name="connsiteY242" fmla="*/ 28692 h 73191"/>
                    <a:gd name="connsiteX243" fmla="*/ 34920 w 47084"/>
                    <a:gd name="connsiteY243" fmla="*/ 29556 h 73191"/>
                    <a:gd name="connsiteX244" fmla="*/ 35857 w 47084"/>
                    <a:gd name="connsiteY244" fmla="*/ 28908 h 73191"/>
                    <a:gd name="connsiteX245" fmla="*/ 35712 w 47084"/>
                    <a:gd name="connsiteY245" fmla="*/ 31932 h 73191"/>
                    <a:gd name="connsiteX246" fmla="*/ 35712 w 47084"/>
                    <a:gd name="connsiteY246" fmla="*/ 36613 h 73191"/>
                    <a:gd name="connsiteX247" fmla="*/ 35568 w 47084"/>
                    <a:gd name="connsiteY247" fmla="*/ 36613 h 73191"/>
                    <a:gd name="connsiteX248" fmla="*/ 34632 w 47084"/>
                    <a:gd name="connsiteY248" fmla="*/ 37477 h 73191"/>
                    <a:gd name="connsiteX249" fmla="*/ 35568 w 47084"/>
                    <a:gd name="connsiteY249" fmla="*/ 38414 h 73191"/>
                    <a:gd name="connsiteX250" fmla="*/ 36000 w 47084"/>
                    <a:gd name="connsiteY250" fmla="*/ 38269 h 73191"/>
                    <a:gd name="connsiteX251" fmla="*/ 35136 w 47084"/>
                    <a:gd name="connsiteY251" fmla="*/ 41366 h 73191"/>
                    <a:gd name="connsiteX252" fmla="*/ 34992 w 47084"/>
                    <a:gd name="connsiteY252" fmla="*/ 45975 h 73191"/>
                    <a:gd name="connsiteX253" fmla="*/ 34848 w 47084"/>
                    <a:gd name="connsiteY253" fmla="*/ 47991 h 73191"/>
                    <a:gd name="connsiteX254" fmla="*/ 34272 w 47084"/>
                    <a:gd name="connsiteY254" fmla="*/ 48928 h 73191"/>
                    <a:gd name="connsiteX255" fmla="*/ 35280 w 47084"/>
                    <a:gd name="connsiteY255" fmla="*/ 50008 h 73191"/>
                    <a:gd name="connsiteX256" fmla="*/ 35928 w 47084"/>
                    <a:gd name="connsiteY256" fmla="*/ 49792 h 73191"/>
                    <a:gd name="connsiteX257" fmla="*/ 35712 w 47084"/>
                    <a:gd name="connsiteY257" fmla="*/ 52600 h 73191"/>
                    <a:gd name="connsiteX258" fmla="*/ 40033 w 47084"/>
                    <a:gd name="connsiteY258" fmla="*/ 44175 h 73191"/>
                    <a:gd name="connsiteX259" fmla="*/ 39817 w 47084"/>
                    <a:gd name="connsiteY259" fmla="*/ 42086 h 73191"/>
                    <a:gd name="connsiteX260" fmla="*/ 41474 w 47084"/>
                    <a:gd name="connsiteY260" fmla="*/ 39926 h 73191"/>
                    <a:gd name="connsiteX261" fmla="*/ 40033 w 47084"/>
                    <a:gd name="connsiteY261" fmla="*/ 44175 h 73191"/>
                    <a:gd name="connsiteX262" fmla="*/ 43346 w 47084"/>
                    <a:gd name="connsiteY262" fmla="*/ 30636 h 73191"/>
                    <a:gd name="connsiteX263" fmla="*/ 42554 w 47084"/>
                    <a:gd name="connsiteY263" fmla="*/ 30276 h 73191"/>
                    <a:gd name="connsiteX264" fmla="*/ 42122 w 47084"/>
                    <a:gd name="connsiteY264" fmla="*/ 29124 h 73191"/>
                    <a:gd name="connsiteX265" fmla="*/ 41329 w 47084"/>
                    <a:gd name="connsiteY265" fmla="*/ 27467 h 73191"/>
                    <a:gd name="connsiteX266" fmla="*/ 41042 w 47084"/>
                    <a:gd name="connsiteY266" fmla="*/ 26099 h 73191"/>
                    <a:gd name="connsiteX267" fmla="*/ 44138 w 47084"/>
                    <a:gd name="connsiteY267" fmla="*/ 29268 h 73191"/>
                    <a:gd name="connsiteX268" fmla="*/ 43418 w 47084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084" h="73191">
                      <a:moveTo>
                        <a:pt x="46155" y="26099"/>
                      </a:moveTo>
                      <a:cubicBezTo>
                        <a:pt x="46298" y="25451"/>
                        <a:pt x="44570" y="24587"/>
                        <a:pt x="44570" y="24587"/>
                      </a:cubicBezTo>
                      <a:lnTo>
                        <a:pt x="44570" y="24299"/>
                      </a:lnTo>
                      <a:cubicBezTo>
                        <a:pt x="45218" y="23219"/>
                        <a:pt x="44210" y="23219"/>
                        <a:pt x="44210" y="23219"/>
                      </a:cubicBezTo>
                      <a:cubicBezTo>
                        <a:pt x="44426" y="22714"/>
                        <a:pt x="43634" y="22570"/>
                        <a:pt x="43634" y="22570"/>
                      </a:cubicBezTo>
                      <a:cubicBezTo>
                        <a:pt x="43850" y="21562"/>
                        <a:pt x="43130" y="21778"/>
                        <a:pt x="43130" y="21778"/>
                      </a:cubicBezTo>
                      <a:cubicBezTo>
                        <a:pt x="42914" y="19330"/>
                        <a:pt x="41690" y="21130"/>
                        <a:pt x="41690" y="21130"/>
                      </a:cubicBezTo>
                      <a:cubicBezTo>
                        <a:pt x="41546" y="20194"/>
                        <a:pt x="40826" y="21418"/>
                        <a:pt x="40826" y="21418"/>
                      </a:cubicBezTo>
                      <a:cubicBezTo>
                        <a:pt x="40177" y="22498"/>
                        <a:pt x="39025" y="22786"/>
                        <a:pt x="39025" y="22786"/>
                      </a:cubicBezTo>
                      <a:cubicBezTo>
                        <a:pt x="38665" y="20410"/>
                        <a:pt x="37369" y="20338"/>
                        <a:pt x="37081" y="20338"/>
                      </a:cubicBezTo>
                      <a:cubicBezTo>
                        <a:pt x="37225" y="20194"/>
                        <a:pt x="37297" y="19978"/>
                        <a:pt x="37297" y="19834"/>
                      </a:cubicBezTo>
                      <a:cubicBezTo>
                        <a:pt x="37297" y="19330"/>
                        <a:pt x="36937" y="18970"/>
                        <a:pt x="36433" y="18970"/>
                      </a:cubicBezTo>
                      <a:cubicBezTo>
                        <a:pt x="36000" y="18970"/>
                        <a:pt x="35641" y="19330"/>
                        <a:pt x="35568" y="19690"/>
                      </a:cubicBezTo>
                      <a:cubicBezTo>
                        <a:pt x="33912" y="19330"/>
                        <a:pt x="33912" y="18034"/>
                        <a:pt x="33984" y="17601"/>
                      </a:cubicBezTo>
                      <a:cubicBezTo>
                        <a:pt x="34128" y="17674"/>
                        <a:pt x="34344" y="17817"/>
                        <a:pt x="34560" y="17817"/>
                      </a:cubicBezTo>
                      <a:cubicBezTo>
                        <a:pt x="35064" y="17817"/>
                        <a:pt x="35496" y="17457"/>
                        <a:pt x="35496" y="16953"/>
                      </a:cubicBezTo>
                      <a:cubicBezTo>
                        <a:pt x="35496" y="16449"/>
                        <a:pt x="35136" y="16089"/>
                        <a:pt x="34560" y="16089"/>
                      </a:cubicBezTo>
                      <a:cubicBezTo>
                        <a:pt x="34560" y="15657"/>
                        <a:pt x="34560" y="15369"/>
                        <a:pt x="34488" y="15153"/>
                      </a:cubicBezTo>
                      <a:cubicBezTo>
                        <a:pt x="37153" y="16089"/>
                        <a:pt x="36000" y="15081"/>
                        <a:pt x="36000" y="15081"/>
                      </a:cubicBezTo>
                      <a:cubicBezTo>
                        <a:pt x="35352" y="14793"/>
                        <a:pt x="34848" y="13857"/>
                        <a:pt x="34848" y="13857"/>
                      </a:cubicBezTo>
                      <a:cubicBezTo>
                        <a:pt x="35496" y="13713"/>
                        <a:pt x="35568" y="13569"/>
                        <a:pt x="35424" y="13425"/>
                      </a:cubicBezTo>
                      <a:cubicBezTo>
                        <a:pt x="36721" y="13281"/>
                        <a:pt x="37225" y="12921"/>
                        <a:pt x="37225" y="12921"/>
                      </a:cubicBezTo>
                      <a:cubicBezTo>
                        <a:pt x="38521" y="12272"/>
                        <a:pt x="37081" y="12056"/>
                        <a:pt x="37081" y="12056"/>
                      </a:cubicBezTo>
                      <a:cubicBezTo>
                        <a:pt x="36577" y="11912"/>
                        <a:pt x="36144" y="11552"/>
                        <a:pt x="36144" y="11552"/>
                      </a:cubicBezTo>
                      <a:cubicBezTo>
                        <a:pt x="36289" y="11192"/>
                        <a:pt x="34992" y="11336"/>
                        <a:pt x="34992" y="11336"/>
                      </a:cubicBezTo>
                      <a:cubicBezTo>
                        <a:pt x="36865" y="10616"/>
                        <a:pt x="36793" y="9104"/>
                        <a:pt x="36793" y="9104"/>
                      </a:cubicBezTo>
                      <a:cubicBezTo>
                        <a:pt x="36433" y="7879"/>
                        <a:pt x="35424" y="8024"/>
                        <a:pt x="35424" y="8024"/>
                      </a:cubicBezTo>
                      <a:cubicBezTo>
                        <a:pt x="34128" y="7808"/>
                        <a:pt x="34776" y="8888"/>
                        <a:pt x="34776" y="8888"/>
                      </a:cubicBezTo>
                      <a:cubicBezTo>
                        <a:pt x="34992" y="9464"/>
                        <a:pt x="34488" y="9824"/>
                        <a:pt x="34488" y="9824"/>
                      </a:cubicBezTo>
                      <a:cubicBezTo>
                        <a:pt x="32472" y="11552"/>
                        <a:pt x="30527" y="9464"/>
                        <a:pt x="30527" y="9464"/>
                      </a:cubicBezTo>
                      <a:cubicBezTo>
                        <a:pt x="30455" y="9464"/>
                        <a:pt x="30311" y="9464"/>
                        <a:pt x="30239" y="9464"/>
                      </a:cubicBezTo>
                      <a:cubicBezTo>
                        <a:pt x="30239" y="9464"/>
                        <a:pt x="30311" y="9464"/>
                        <a:pt x="30383" y="9464"/>
                      </a:cubicBezTo>
                      <a:cubicBezTo>
                        <a:pt x="30888" y="9464"/>
                        <a:pt x="31392" y="9032"/>
                        <a:pt x="31392" y="8456"/>
                      </a:cubicBezTo>
                      <a:cubicBezTo>
                        <a:pt x="31392" y="7952"/>
                        <a:pt x="30888" y="7520"/>
                        <a:pt x="30383" y="7520"/>
                      </a:cubicBezTo>
                      <a:cubicBezTo>
                        <a:pt x="29807" y="7520"/>
                        <a:pt x="29375" y="7952"/>
                        <a:pt x="29375" y="8456"/>
                      </a:cubicBezTo>
                      <a:lnTo>
                        <a:pt x="29375" y="8456"/>
                      </a:lnTo>
                      <a:cubicBezTo>
                        <a:pt x="29375" y="8456"/>
                        <a:pt x="29159" y="8456"/>
                        <a:pt x="29159" y="8456"/>
                      </a:cubicBezTo>
                      <a:lnTo>
                        <a:pt x="28943" y="7520"/>
                      </a:lnTo>
                      <a:cubicBezTo>
                        <a:pt x="29591" y="7087"/>
                        <a:pt x="30383" y="5575"/>
                        <a:pt x="30383" y="5575"/>
                      </a:cubicBezTo>
                      <a:lnTo>
                        <a:pt x="28151" y="3631"/>
                      </a:lnTo>
                      <a:cubicBezTo>
                        <a:pt x="28799" y="2478"/>
                        <a:pt x="28223" y="1470"/>
                        <a:pt x="28223" y="1470"/>
                      </a:cubicBezTo>
                      <a:lnTo>
                        <a:pt x="25559" y="1470"/>
                      </a:lnTo>
                      <a:cubicBezTo>
                        <a:pt x="25054" y="-114"/>
                        <a:pt x="23758" y="-42"/>
                        <a:pt x="23470" y="30"/>
                      </a:cubicBezTo>
                      <a:cubicBezTo>
                        <a:pt x="23110" y="30"/>
                        <a:pt x="21886" y="-42"/>
                        <a:pt x="21310" y="1470"/>
                      </a:cubicBezTo>
                      <a:lnTo>
                        <a:pt x="18645" y="1470"/>
                      </a:lnTo>
                      <a:cubicBezTo>
                        <a:pt x="18645" y="1470"/>
                        <a:pt x="18141" y="2551"/>
                        <a:pt x="18789" y="3703"/>
                      </a:cubicBezTo>
                      <a:lnTo>
                        <a:pt x="16557" y="5647"/>
                      </a:lnTo>
                      <a:cubicBezTo>
                        <a:pt x="16557" y="5647"/>
                        <a:pt x="17349" y="7160"/>
                        <a:pt x="17997" y="7592"/>
                      </a:cubicBezTo>
                      <a:lnTo>
                        <a:pt x="17781" y="8528"/>
                      </a:lnTo>
                      <a:lnTo>
                        <a:pt x="17565" y="8672"/>
                      </a:lnTo>
                      <a:lnTo>
                        <a:pt x="17565" y="8672"/>
                      </a:lnTo>
                      <a:cubicBezTo>
                        <a:pt x="17565" y="8096"/>
                        <a:pt x="17133" y="7663"/>
                        <a:pt x="16557" y="7663"/>
                      </a:cubicBezTo>
                      <a:cubicBezTo>
                        <a:pt x="15981" y="7663"/>
                        <a:pt x="15548" y="8096"/>
                        <a:pt x="15548" y="8600"/>
                      </a:cubicBezTo>
                      <a:cubicBezTo>
                        <a:pt x="15548" y="9176"/>
                        <a:pt x="15981" y="9608"/>
                        <a:pt x="16557" y="9608"/>
                      </a:cubicBezTo>
                      <a:cubicBezTo>
                        <a:pt x="16557" y="9608"/>
                        <a:pt x="16701" y="9608"/>
                        <a:pt x="16701" y="9608"/>
                      </a:cubicBezTo>
                      <a:cubicBezTo>
                        <a:pt x="16629" y="9608"/>
                        <a:pt x="16485" y="9608"/>
                        <a:pt x="16413" y="9608"/>
                      </a:cubicBezTo>
                      <a:cubicBezTo>
                        <a:pt x="16413" y="9608"/>
                        <a:pt x="14468" y="11624"/>
                        <a:pt x="12452" y="9968"/>
                      </a:cubicBezTo>
                      <a:cubicBezTo>
                        <a:pt x="12452" y="9968"/>
                        <a:pt x="11948" y="9608"/>
                        <a:pt x="12092" y="9032"/>
                      </a:cubicBezTo>
                      <a:cubicBezTo>
                        <a:pt x="12092" y="9032"/>
                        <a:pt x="12812" y="8024"/>
                        <a:pt x="11444" y="8168"/>
                      </a:cubicBezTo>
                      <a:cubicBezTo>
                        <a:pt x="11444" y="8168"/>
                        <a:pt x="10436" y="8024"/>
                        <a:pt x="10075" y="9248"/>
                      </a:cubicBezTo>
                      <a:cubicBezTo>
                        <a:pt x="10075" y="9248"/>
                        <a:pt x="9931" y="10760"/>
                        <a:pt x="11876" y="11480"/>
                      </a:cubicBezTo>
                      <a:cubicBezTo>
                        <a:pt x="11876" y="11480"/>
                        <a:pt x="10507" y="11336"/>
                        <a:pt x="10652" y="11696"/>
                      </a:cubicBezTo>
                      <a:cubicBezTo>
                        <a:pt x="10652" y="11696"/>
                        <a:pt x="10220" y="11984"/>
                        <a:pt x="9715" y="12200"/>
                      </a:cubicBezTo>
                      <a:cubicBezTo>
                        <a:pt x="9715" y="12200"/>
                        <a:pt x="8347" y="12416"/>
                        <a:pt x="9643" y="13065"/>
                      </a:cubicBezTo>
                      <a:cubicBezTo>
                        <a:pt x="9643" y="13065"/>
                        <a:pt x="10147" y="13425"/>
                        <a:pt x="11444" y="13569"/>
                      </a:cubicBezTo>
                      <a:cubicBezTo>
                        <a:pt x="11300" y="13713"/>
                        <a:pt x="11444" y="13857"/>
                        <a:pt x="12020" y="14001"/>
                      </a:cubicBezTo>
                      <a:cubicBezTo>
                        <a:pt x="12020" y="14001"/>
                        <a:pt x="11444" y="14937"/>
                        <a:pt x="10868" y="15225"/>
                      </a:cubicBezTo>
                      <a:cubicBezTo>
                        <a:pt x="10868" y="15225"/>
                        <a:pt x="9787" y="16305"/>
                        <a:pt x="12452" y="15297"/>
                      </a:cubicBezTo>
                      <a:cubicBezTo>
                        <a:pt x="12380" y="15513"/>
                        <a:pt x="12308" y="15801"/>
                        <a:pt x="12380" y="16233"/>
                      </a:cubicBezTo>
                      <a:cubicBezTo>
                        <a:pt x="11876" y="16233"/>
                        <a:pt x="11444" y="16665"/>
                        <a:pt x="11444" y="17097"/>
                      </a:cubicBezTo>
                      <a:cubicBezTo>
                        <a:pt x="11444" y="17601"/>
                        <a:pt x="11804" y="17962"/>
                        <a:pt x="12380" y="17962"/>
                      </a:cubicBezTo>
                      <a:cubicBezTo>
                        <a:pt x="12596" y="17962"/>
                        <a:pt x="12812" y="17817"/>
                        <a:pt x="12956" y="17746"/>
                      </a:cubicBezTo>
                      <a:cubicBezTo>
                        <a:pt x="13028" y="18250"/>
                        <a:pt x="13100" y="19546"/>
                        <a:pt x="11372" y="19834"/>
                      </a:cubicBezTo>
                      <a:cubicBezTo>
                        <a:pt x="11372" y="19402"/>
                        <a:pt x="10939" y="19114"/>
                        <a:pt x="10507" y="19114"/>
                      </a:cubicBezTo>
                      <a:cubicBezTo>
                        <a:pt x="10075" y="19114"/>
                        <a:pt x="9715" y="19474"/>
                        <a:pt x="9715" y="19978"/>
                      </a:cubicBezTo>
                      <a:cubicBezTo>
                        <a:pt x="9715" y="20122"/>
                        <a:pt x="9715" y="20338"/>
                        <a:pt x="9859" y="20482"/>
                      </a:cubicBezTo>
                      <a:cubicBezTo>
                        <a:pt x="9571" y="20482"/>
                        <a:pt x="8275" y="20626"/>
                        <a:pt x="7915" y="22930"/>
                      </a:cubicBezTo>
                      <a:cubicBezTo>
                        <a:pt x="7915" y="22930"/>
                        <a:pt x="6835" y="22643"/>
                        <a:pt x="6115" y="21562"/>
                      </a:cubicBezTo>
                      <a:cubicBezTo>
                        <a:pt x="6115" y="21562"/>
                        <a:pt x="5394" y="20410"/>
                        <a:pt x="5322" y="21274"/>
                      </a:cubicBezTo>
                      <a:cubicBezTo>
                        <a:pt x="5322" y="21274"/>
                        <a:pt x="4170" y="19474"/>
                        <a:pt x="3882" y="21922"/>
                      </a:cubicBezTo>
                      <a:cubicBezTo>
                        <a:pt x="3882" y="21922"/>
                        <a:pt x="3162" y="21706"/>
                        <a:pt x="3378" y="22714"/>
                      </a:cubicBezTo>
                      <a:cubicBezTo>
                        <a:pt x="3378" y="22714"/>
                        <a:pt x="2586" y="22859"/>
                        <a:pt x="2802" y="23363"/>
                      </a:cubicBezTo>
                      <a:cubicBezTo>
                        <a:pt x="2802" y="23363"/>
                        <a:pt x="1794" y="23363"/>
                        <a:pt x="2442" y="24443"/>
                      </a:cubicBezTo>
                      <a:lnTo>
                        <a:pt x="2442" y="24731"/>
                      </a:lnTo>
                      <a:cubicBezTo>
                        <a:pt x="2442" y="24731"/>
                        <a:pt x="786" y="25595"/>
                        <a:pt x="858" y="26243"/>
                      </a:cubicBezTo>
                      <a:cubicBezTo>
                        <a:pt x="858" y="26243"/>
                        <a:pt x="-511" y="28044"/>
                        <a:pt x="209" y="29196"/>
                      </a:cubicBezTo>
                      <a:cubicBezTo>
                        <a:pt x="209" y="29196"/>
                        <a:pt x="-79" y="31572"/>
                        <a:pt x="1146" y="30852"/>
                      </a:cubicBezTo>
                      <a:cubicBezTo>
                        <a:pt x="1146" y="30852"/>
                        <a:pt x="570" y="32724"/>
                        <a:pt x="2514" y="32940"/>
                      </a:cubicBezTo>
                      <a:cubicBezTo>
                        <a:pt x="2514" y="32940"/>
                        <a:pt x="1290" y="34021"/>
                        <a:pt x="3162" y="33949"/>
                      </a:cubicBezTo>
                      <a:cubicBezTo>
                        <a:pt x="3162" y="33949"/>
                        <a:pt x="1074" y="34813"/>
                        <a:pt x="3162" y="35173"/>
                      </a:cubicBezTo>
                      <a:cubicBezTo>
                        <a:pt x="3162" y="35173"/>
                        <a:pt x="5178" y="36397"/>
                        <a:pt x="5251" y="37405"/>
                      </a:cubicBezTo>
                      <a:cubicBezTo>
                        <a:pt x="5251" y="37405"/>
                        <a:pt x="4746" y="37909"/>
                        <a:pt x="4962" y="38486"/>
                      </a:cubicBezTo>
                      <a:cubicBezTo>
                        <a:pt x="4962" y="38486"/>
                        <a:pt x="570" y="42086"/>
                        <a:pt x="5610" y="46119"/>
                      </a:cubicBezTo>
                      <a:cubicBezTo>
                        <a:pt x="5610" y="46119"/>
                        <a:pt x="4818" y="47199"/>
                        <a:pt x="5827" y="47775"/>
                      </a:cubicBezTo>
                      <a:cubicBezTo>
                        <a:pt x="5827" y="47775"/>
                        <a:pt x="5827" y="48207"/>
                        <a:pt x="6547" y="48496"/>
                      </a:cubicBezTo>
                      <a:cubicBezTo>
                        <a:pt x="6763" y="48568"/>
                        <a:pt x="7627" y="51016"/>
                        <a:pt x="6691" y="52528"/>
                      </a:cubicBezTo>
                      <a:cubicBezTo>
                        <a:pt x="6691" y="52528"/>
                        <a:pt x="5106" y="53104"/>
                        <a:pt x="6115" y="54185"/>
                      </a:cubicBezTo>
                      <a:cubicBezTo>
                        <a:pt x="6115" y="54185"/>
                        <a:pt x="5467" y="55697"/>
                        <a:pt x="6331" y="55841"/>
                      </a:cubicBezTo>
                      <a:cubicBezTo>
                        <a:pt x="6331" y="55841"/>
                        <a:pt x="5178" y="56273"/>
                        <a:pt x="5683" y="56921"/>
                      </a:cubicBezTo>
                      <a:cubicBezTo>
                        <a:pt x="5683" y="56921"/>
                        <a:pt x="4746" y="57713"/>
                        <a:pt x="5827" y="58361"/>
                      </a:cubicBezTo>
                      <a:cubicBezTo>
                        <a:pt x="5827" y="58361"/>
                        <a:pt x="5827" y="58794"/>
                        <a:pt x="6403" y="59370"/>
                      </a:cubicBezTo>
                      <a:cubicBezTo>
                        <a:pt x="6547" y="59514"/>
                        <a:pt x="6115" y="60018"/>
                        <a:pt x="6763" y="60090"/>
                      </a:cubicBezTo>
                      <a:cubicBezTo>
                        <a:pt x="6691" y="60234"/>
                        <a:pt x="6619" y="60450"/>
                        <a:pt x="6619" y="60666"/>
                      </a:cubicBezTo>
                      <a:cubicBezTo>
                        <a:pt x="6619" y="61242"/>
                        <a:pt x="7123" y="61674"/>
                        <a:pt x="7699" y="61674"/>
                      </a:cubicBezTo>
                      <a:cubicBezTo>
                        <a:pt x="8275" y="61674"/>
                        <a:pt x="8779" y="61170"/>
                        <a:pt x="8779" y="60666"/>
                      </a:cubicBezTo>
                      <a:cubicBezTo>
                        <a:pt x="8779" y="60666"/>
                        <a:pt x="9571" y="61530"/>
                        <a:pt x="9355" y="62682"/>
                      </a:cubicBezTo>
                      <a:cubicBezTo>
                        <a:pt x="8779" y="62682"/>
                        <a:pt x="8347" y="63114"/>
                        <a:pt x="8347" y="63690"/>
                      </a:cubicBezTo>
                      <a:cubicBezTo>
                        <a:pt x="8347" y="64195"/>
                        <a:pt x="8851" y="64699"/>
                        <a:pt x="9355" y="64699"/>
                      </a:cubicBezTo>
                      <a:cubicBezTo>
                        <a:pt x="9643" y="64699"/>
                        <a:pt x="9787" y="64699"/>
                        <a:pt x="10003" y="64483"/>
                      </a:cubicBezTo>
                      <a:cubicBezTo>
                        <a:pt x="10075" y="64627"/>
                        <a:pt x="11516" y="67219"/>
                        <a:pt x="15189" y="66643"/>
                      </a:cubicBezTo>
                      <a:cubicBezTo>
                        <a:pt x="15189" y="66643"/>
                        <a:pt x="14828" y="67075"/>
                        <a:pt x="15332" y="67075"/>
                      </a:cubicBezTo>
                      <a:cubicBezTo>
                        <a:pt x="15332" y="67075"/>
                        <a:pt x="15260" y="68516"/>
                        <a:pt x="16845" y="67939"/>
                      </a:cubicBezTo>
                      <a:cubicBezTo>
                        <a:pt x="16845" y="67939"/>
                        <a:pt x="17421" y="67723"/>
                        <a:pt x="17925" y="66787"/>
                      </a:cubicBezTo>
                      <a:cubicBezTo>
                        <a:pt x="17925" y="66787"/>
                        <a:pt x="19221" y="66715"/>
                        <a:pt x="19437" y="68443"/>
                      </a:cubicBezTo>
                      <a:cubicBezTo>
                        <a:pt x="19437" y="68443"/>
                        <a:pt x="19581" y="72116"/>
                        <a:pt x="21886" y="72476"/>
                      </a:cubicBezTo>
                      <a:lnTo>
                        <a:pt x="21886" y="72764"/>
                      </a:lnTo>
                      <a:cubicBezTo>
                        <a:pt x="22678" y="73196"/>
                        <a:pt x="23254" y="73268"/>
                        <a:pt x="23686" y="73124"/>
                      </a:cubicBezTo>
                      <a:cubicBezTo>
                        <a:pt x="24046" y="73196"/>
                        <a:pt x="24694" y="73124"/>
                        <a:pt x="25414" y="72764"/>
                      </a:cubicBezTo>
                      <a:lnTo>
                        <a:pt x="25414" y="72476"/>
                      </a:lnTo>
                      <a:cubicBezTo>
                        <a:pt x="27791" y="72044"/>
                        <a:pt x="27863" y="68443"/>
                        <a:pt x="27863" y="68443"/>
                      </a:cubicBezTo>
                      <a:cubicBezTo>
                        <a:pt x="28151" y="66715"/>
                        <a:pt x="29447" y="66787"/>
                        <a:pt x="29447" y="66787"/>
                      </a:cubicBezTo>
                      <a:cubicBezTo>
                        <a:pt x="29951" y="67723"/>
                        <a:pt x="30527" y="67939"/>
                        <a:pt x="30527" y="67939"/>
                      </a:cubicBezTo>
                      <a:cubicBezTo>
                        <a:pt x="32112" y="68516"/>
                        <a:pt x="32040" y="67075"/>
                        <a:pt x="32040" y="67075"/>
                      </a:cubicBezTo>
                      <a:cubicBezTo>
                        <a:pt x="32544" y="67075"/>
                        <a:pt x="32184" y="66643"/>
                        <a:pt x="32184" y="66643"/>
                      </a:cubicBezTo>
                      <a:cubicBezTo>
                        <a:pt x="35784" y="67219"/>
                        <a:pt x="37225" y="64627"/>
                        <a:pt x="37297" y="64483"/>
                      </a:cubicBezTo>
                      <a:cubicBezTo>
                        <a:pt x="37513" y="64627"/>
                        <a:pt x="37657" y="64699"/>
                        <a:pt x="37945" y="64699"/>
                      </a:cubicBezTo>
                      <a:cubicBezTo>
                        <a:pt x="38521" y="64699"/>
                        <a:pt x="39025" y="64267"/>
                        <a:pt x="39025" y="63690"/>
                      </a:cubicBezTo>
                      <a:cubicBezTo>
                        <a:pt x="39025" y="63114"/>
                        <a:pt x="38521" y="62682"/>
                        <a:pt x="37945" y="62682"/>
                      </a:cubicBezTo>
                      <a:cubicBezTo>
                        <a:pt x="37801" y="61530"/>
                        <a:pt x="38521" y="60666"/>
                        <a:pt x="38521" y="60666"/>
                      </a:cubicBezTo>
                      <a:cubicBezTo>
                        <a:pt x="38521" y="61242"/>
                        <a:pt x="39025" y="61674"/>
                        <a:pt x="39601" y="61674"/>
                      </a:cubicBezTo>
                      <a:cubicBezTo>
                        <a:pt x="40177" y="61674"/>
                        <a:pt x="40681" y="61170"/>
                        <a:pt x="40681" y="60666"/>
                      </a:cubicBezTo>
                      <a:cubicBezTo>
                        <a:pt x="40681" y="60450"/>
                        <a:pt x="40681" y="60306"/>
                        <a:pt x="40465" y="60090"/>
                      </a:cubicBezTo>
                      <a:cubicBezTo>
                        <a:pt x="41113" y="60090"/>
                        <a:pt x="40681" y="59514"/>
                        <a:pt x="40826" y="59370"/>
                      </a:cubicBezTo>
                      <a:cubicBezTo>
                        <a:pt x="41402" y="58794"/>
                        <a:pt x="41474" y="58361"/>
                        <a:pt x="41474" y="58361"/>
                      </a:cubicBezTo>
                      <a:cubicBezTo>
                        <a:pt x="42554" y="57713"/>
                        <a:pt x="41618" y="56921"/>
                        <a:pt x="41618" y="56921"/>
                      </a:cubicBezTo>
                      <a:cubicBezTo>
                        <a:pt x="42122" y="56201"/>
                        <a:pt x="40969" y="55841"/>
                        <a:pt x="40969" y="55841"/>
                      </a:cubicBezTo>
                      <a:cubicBezTo>
                        <a:pt x="41834" y="55697"/>
                        <a:pt x="41258" y="54185"/>
                        <a:pt x="41258" y="54185"/>
                      </a:cubicBezTo>
                      <a:cubicBezTo>
                        <a:pt x="42194" y="53104"/>
                        <a:pt x="40681" y="52528"/>
                        <a:pt x="40681" y="52528"/>
                      </a:cubicBezTo>
                      <a:cubicBezTo>
                        <a:pt x="39745" y="51016"/>
                        <a:pt x="40537" y="48568"/>
                        <a:pt x="40681" y="48496"/>
                      </a:cubicBezTo>
                      <a:cubicBezTo>
                        <a:pt x="41474" y="48135"/>
                        <a:pt x="41474" y="47775"/>
                        <a:pt x="41474" y="47775"/>
                      </a:cubicBezTo>
                      <a:cubicBezTo>
                        <a:pt x="42482" y="47199"/>
                        <a:pt x="41618" y="46119"/>
                        <a:pt x="41618" y="46119"/>
                      </a:cubicBezTo>
                      <a:cubicBezTo>
                        <a:pt x="46659" y="42086"/>
                        <a:pt x="42194" y="38486"/>
                        <a:pt x="42194" y="38486"/>
                      </a:cubicBezTo>
                      <a:cubicBezTo>
                        <a:pt x="42482" y="37909"/>
                        <a:pt x="41906" y="37405"/>
                        <a:pt x="41906" y="37405"/>
                      </a:cubicBezTo>
                      <a:cubicBezTo>
                        <a:pt x="42050" y="36397"/>
                        <a:pt x="43994" y="35173"/>
                        <a:pt x="43994" y="35173"/>
                      </a:cubicBezTo>
                      <a:cubicBezTo>
                        <a:pt x="46082" y="34741"/>
                        <a:pt x="43994" y="33949"/>
                        <a:pt x="43994" y="33949"/>
                      </a:cubicBezTo>
                      <a:cubicBezTo>
                        <a:pt x="45795" y="34021"/>
                        <a:pt x="44570" y="32940"/>
                        <a:pt x="44570" y="32940"/>
                      </a:cubicBezTo>
                      <a:cubicBezTo>
                        <a:pt x="46515" y="32797"/>
                        <a:pt x="45938" y="30852"/>
                        <a:pt x="45938" y="30852"/>
                      </a:cubicBezTo>
                      <a:cubicBezTo>
                        <a:pt x="47163" y="31572"/>
                        <a:pt x="46875" y="29196"/>
                        <a:pt x="46875" y="29196"/>
                      </a:cubicBezTo>
                      <a:cubicBezTo>
                        <a:pt x="47595" y="28044"/>
                        <a:pt x="46227" y="26243"/>
                        <a:pt x="46227" y="26243"/>
                      </a:cubicBezTo>
                      <a:close/>
                      <a:moveTo>
                        <a:pt x="4386" y="29052"/>
                      </a:moveTo>
                      <a:cubicBezTo>
                        <a:pt x="3666" y="29268"/>
                        <a:pt x="4026" y="30204"/>
                        <a:pt x="4026" y="30204"/>
                      </a:cubicBezTo>
                      <a:cubicBezTo>
                        <a:pt x="3378" y="30132"/>
                        <a:pt x="3234" y="30564"/>
                        <a:pt x="3234" y="30564"/>
                      </a:cubicBezTo>
                      <a:cubicBezTo>
                        <a:pt x="2154" y="30276"/>
                        <a:pt x="2514" y="29196"/>
                        <a:pt x="2514" y="29196"/>
                      </a:cubicBezTo>
                      <a:cubicBezTo>
                        <a:pt x="3018" y="25955"/>
                        <a:pt x="5538" y="26027"/>
                        <a:pt x="5538" y="26027"/>
                      </a:cubicBezTo>
                      <a:cubicBezTo>
                        <a:pt x="5178" y="26603"/>
                        <a:pt x="5251" y="27395"/>
                        <a:pt x="5251" y="27395"/>
                      </a:cubicBezTo>
                      <a:cubicBezTo>
                        <a:pt x="4170" y="27612"/>
                        <a:pt x="4458" y="29052"/>
                        <a:pt x="4458" y="29052"/>
                      </a:cubicBezTo>
                      <a:close/>
                      <a:moveTo>
                        <a:pt x="6619" y="44175"/>
                      </a:moveTo>
                      <a:cubicBezTo>
                        <a:pt x="4242" y="43455"/>
                        <a:pt x="5106" y="39926"/>
                        <a:pt x="5106" y="39926"/>
                      </a:cubicBezTo>
                      <a:cubicBezTo>
                        <a:pt x="6043" y="40070"/>
                        <a:pt x="6763" y="42086"/>
                        <a:pt x="6763" y="42086"/>
                      </a:cubicBezTo>
                      <a:lnTo>
                        <a:pt x="6619" y="44175"/>
                      </a:lnTo>
                      <a:close/>
                      <a:moveTo>
                        <a:pt x="26351" y="13497"/>
                      </a:moveTo>
                      <a:cubicBezTo>
                        <a:pt x="26351" y="13497"/>
                        <a:pt x="26567" y="13425"/>
                        <a:pt x="26855" y="13425"/>
                      </a:cubicBezTo>
                      <a:cubicBezTo>
                        <a:pt x="26855" y="13497"/>
                        <a:pt x="26855" y="13569"/>
                        <a:pt x="26855" y="13641"/>
                      </a:cubicBezTo>
                      <a:cubicBezTo>
                        <a:pt x="26855" y="14073"/>
                        <a:pt x="27215" y="14433"/>
                        <a:pt x="27719" y="14433"/>
                      </a:cubicBezTo>
                      <a:cubicBezTo>
                        <a:pt x="28223" y="14433"/>
                        <a:pt x="28583" y="14073"/>
                        <a:pt x="28583" y="13641"/>
                      </a:cubicBezTo>
                      <a:lnTo>
                        <a:pt x="28583" y="13425"/>
                      </a:lnTo>
                      <a:cubicBezTo>
                        <a:pt x="28583" y="13425"/>
                        <a:pt x="30455" y="14145"/>
                        <a:pt x="29519" y="16449"/>
                      </a:cubicBezTo>
                      <a:cubicBezTo>
                        <a:pt x="29519" y="16449"/>
                        <a:pt x="28727" y="17674"/>
                        <a:pt x="27575" y="17962"/>
                      </a:cubicBezTo>
                      <a:cubicBezTo>
                        <a:pt x="27575" y="17962"/>
                        <a:pt x="27719" y="16737"/>
                        <a:pt x="26351" y="16953"/>
                      </a:cubicBezTo>
                      <a:cubicBezTo>
                        <a:pt x="26351" y="16953"/>
                        <a:pt x="26567" y="15153"/>
                        <a:pt x="25919" y="15009"/>
                      </a:cubicBezTo>
                      <a:cubicBezTo>
                        <a:pt x="25919" y="15009"/>
                        <a:pt x="25559" y="14217"/>
                        <a:pt x="26423" y="13497"/>
                      </a:cubicBezTo>
                      <a:close/>
                      <a:moveTo>
                        <a:pt x="18069" y="13425"/>
                      </a:moveTo>
                      <a:cubicBezTo>
                        <a:pt x="18069" y="13425"/>
                        <a:pt x="18069" y="13569"/>
                        <a:pt x="18069" y="13641"/>
                      </a:cubicBezTo>
                      <a:cubicBezTo>
                        <a:pt x="18069" y="14073"/>
                        <a:pt x="18429" y="14433"/>
                        <a:pt x="18933" y="14433"/>
                      </a:cubicBezTo>
                      <a:cubicBezTo>
                        <a:pt x="19437" y="14433"/>
                        <a:pt x="19797" y="14073"/>
                        <a:pt x="19797" y="13641"/>
                      </a:cubicBezTo>
                      <a:cubicBezTo>
                        <a:pt x="19797" y="13569"/>
                        <a:pt x="19797" y="13497"/>
                        <a:pt x="19797" y="13425"/>
                      </a:cubicBezTo>
                      <a:cubicBezTo>
                        <a:pt x="20085" y="13425"/>
                        <a:pt x="20301" y="13497"/>
                        <a:pt x="20301" y="13497"/>
                      </a:cubicBezTo>
                      <a:cubicBezTo>
                        <a:pt x="21166" y="14217"/>
                        <a:pt x="20806" y="15009"/>
                        <a:pt x="20806" y="15009"/>
                      </a:cubicBezTo>
                      <a:cubicBezTo>
                        <a:pt x="20158" y="15153"/>
                        <a:pt x="20374" y="16953"/>
                        <a:pt x="20374" y="16953"/>
                      </a:cubicBezTo>
                      <a:cubicBezTo>
                        <a:pt x="19005" y="16737"/>
                        <a:pt x="19077" y="17962"/>
                        <a:pt x="19077" y="17962"/>
                      </a:cubicBezTo>
                      <a:cubicBezTo>
                        <a:pt x="17925" y="17674"/>
                        <a:pt x="17133" y="16449"/>
                        <a:pt x="17133" y="16449"/>
                      </a:cubicBezTo>
                      <a:cubicBezTo>
                        <a:pt x="16197" y="14145"/>
                        <a:pt x="17997" y="13425"/>
                        <a:pt x="18069" y="13425"/>
                      </a:cubicBezTo>
                      <a:close/>
                      <a:moveTo>
                        <a:pt x="11588" y="64267"/>
                      </a:moveTo>
                      <a:lnTo>
                        <a:pt x="11444" y="63042"/>
                      </a:lnTo>
                      <a:cubicBezTo>
                        <a:pt x="11444" y="63042"/>
                        <a:pt x="13748" y="62826"/>
                        <a:pt x="13748" y="62826"/>
                      </a:cubicBezTo>
                      <a:cubicBezTo>
                        <a:pt x="14540" y="63474"/>
                        <a:pt x="15548" y="63258"/>
                        <a:pt x="15548" y="63258"/>
                      </a:cubicBezTo>
                      <a:cubicBezTo>
                        <a:pt x="13388" y="65419"/>
                        <a:pt x="11588" y="64267"/>
                        <a:pt x="11588" y="64267"/>
                      </a:cubicBezTo>
                      <a:close/>
                      <a:moveTo>
                        <a:pt x="20661" y="67147"/>
                      </a:moveTo>
                      <a:cubicBezTo>
                        <a:pt x="20661" y="67147"/>
                        <a:pt x="20301" y="64843"/>
                        <a:pt x="17061" y="64771"/>
                      </a:cubicBezTo>
                      <a:lnTo>
                        <a:pt x="18285" y="63114"/>
                      </a:lnTo>
                      <a:cubicBezTo>
                        <a:pt x="18285" y="63114"/>
                        <a:pt x="22318" y="63403"/>
                        <a:pt x="20661" y="67147"/>
                      </a:cubicBezTo>
                      <a:close/>
                      <a:moveTo>
                        <a:pt x="25991" y="67147"/>
                      </a:moveTo>
                      <a:cubicBezTo>
                        <a:pt x="24334" y="63403"/>
                        <a:pt x="28367" y="63114"/>
                        <a:pt x="28367" y="63114"/>
                      </a:cubicBezTo>
                      <a:lnTo>
                        <a:pt x="29591" y="64771"/>
                      </a:lnTo>
                      <a:cubicBezTo>
                        <a:pt x="26351" y="64771"/>
                        <a:pt x="25991" y="67147"/>
                        <a:pt x="25991" y="67147"/>
                      </a:cubicBezTo>
                      <a:close/>
                      <a:moveTo>
                        <a:pt x="35064" y="64267"/>
                      </a:moveTo>
                      <a:cubicBezTo>
                        <a:pt x="35064" y="64267"/>
                        <a:pt x="33264" y="65419"/>
                        <a:pt x="31104" y="63258"/>
                      </a:cubicBezTo>
                      <a:cubicBezTo>
                        <a:pt x="31104" y="63258"/>
                        <a:pt x="32040" y="63474"/>
                        <a:pt x="32904" y="62826"/>
                      </a:cubicBezTo>
                      <a:cubicBezTo>
                        <a:pt x="32904" y="62826"/>
                        <a:pt x="34920" y="63114"/>
                        <a:pt x="35280" y="63042"/>
                      </a:cubicBezTo>
                      <a:lnTo>
                        <a:pt x="35136" y="64267"/>
                      </a:lnTo>
                      <a:close/>
                      <a:moveTo>
                        <a:pt x="35641" y="52600"/>
                      </a:moveTo>
                      <a:cubicBezTo>
                        <a:pt x="32688" y="55553"/>
                        <a:pt x="33552" y="56561"/>
                        <a:pt x="33552" y="56561"/>
                      </a:cubicBezTo>
                      <a:cubicBezTo>
                        <a:pt x="32544" y="56561"/>
                        <a:pt x="32328" y="57425"/>
                        <a:pt x="32328" y="57425"/>
                      </a:cubicBezTo>
                      <a:cubicBezTo>
                        <a:pt x="31752" y="57137"/>
                        <a:pt x="31031" y="57929"/>
                        <a:pt x="31031" y="57929"/>
                      </a:cubicBezTo>
                      <a:cubicBezTo>
                        <a:pt x="29807" y="58578"/>
                        <a:pt x="28007" y="58218"/>
                        <a:pt x="28007" y="58218"/>
                      </a:cubicBezTo>
                      <a:cubicBezTo>
                        <a:pt x="26207" y="57137"/>
                        <a:pt x="24766" y="57641"/>
                        <a:pt x="24262" y="57857"/>
                      </a:cubicBezTo>
                      <a:lnTo>
                        <a:pt x="23326" y="57857"/>
                      </a:lnTo>
                      <a:cubicBezTo>
                        <a:pt x="23326" y="57857"/>
                        <a:pt x="22318" y="57857"/>
                        <a:pt x="22318" y="57857"/>
                      </a:cubicBezTo>
                      <a:cubicBezTo>
                        <a:pt x="21814" y="57641"/>
                        <a:pt x="20374" y="57137"/>
                        <a:pt x="18573" y="58218"/>
                      </a:cubicBezTo>
                      <a:cubicBezTo>
                        <a:pt x="18573" y="58218"/>
                        <a:pt x="16701" y="58578"/>
                        <a:pt x="15548" y="57929"/>
                      </a:cubicBezTo>
                      <a:cubicBezTo>
                        <a:pt x="15548" y="57929"/>
                        <a:pt x="14828" y="57137"/>
                        <a:pt x="14324" y="57425"/>
                      </a:cubicBezTo>
                      <a:cubicBezTo>
                        <a:pt x="14324" y="57425"/>
                        <a:pt x="14108" y="56561"/>
                        <a:pt x="13100" y="56561"/>
                      </a:cubicBezTo>
                      <a:cubicBezTo>
                        <a:pt x="13100" y="56561"/>
                        <a:pt x="13964" y="55625"/>
                        <a:pt x="11012" y="52600"/>
                      </a:cubicBezTo>
                      <a:cubicBezTo>
                        <a:pt x="11012" y="52600"/>
                        <a:pt x="9859" y="51520"/>
                        <a:pt x="10723" y="49792"/>
                      </a:cubicBezTo>
                      <a:cubicBezTo>
                        <a:pt x="10939" y="49936"/>
                        <a:pt x="11156" y="50008"/>
                        <a:pt x="11372" y="50008"/>
                      </a:cubicBezTo>
                      <a:cubicBezTo>
                        <a:pt x="11948" y="50008"/>
                        <a:pt x="12452" y="49504"/>
                        <a:pt x="12452" y="48928"/>
                      </a:cubicBezTo>
                      <a:cubicBezTo>
                        <a:pt x="12452" y="48568"/>
                        <a:pt x="12164" y="48207"/>
                        <a:pt x="11804" y="47991"/>
                      </a:cubicBezTo>
                      <a:cubicBezTo>
                        <a:pt x="11876" y="47847"/>
                        <a:pt x="12164" y="47127"/>
                        <a:pt x="11660" y="45975"/>
                      </a:cubicBezTo>
                      <a:cubicBezTo>
                        <a:pt x="11660" y="45975"/>
                        <a:pt x="13748" y="44391"/>
                        <a:pt x="11516" y="41366"/>
                      </a:cubicBezTo>
                      <a:cubicBezTo>
                        <a:pt x="11516" y="41366"/>
                        <a:pt x="10003" y="39566"/>
                        <a:pt x="10652" y="38269"/>
                      </a:cubicBezTo>
                      <a:cubicBezTo>
                        <a:pt x="10796" y="38342"/>
                        <a:pt x="10939" y="38414"/>
                        <a:pt x="11084" y="38414"/>
                      </a:cubicBezTo>
                      <a:cubicBezTo>
                        <a:pt x="11660" y="38414"/>
                        <a:pt x="12020" y="38053"/>
                        <a:pt x="12020" y="37477"/>
                      </a:cubicBezTo>
                      <a:cubicBezTo>
                        <a:pt x="12020" y="36973"/>
                        <a:pt x="11588" y="36613"/>
                        <a:pt x="11084" y="36613"/>
                      </a:cubicBezTo>
                      <a:lnTo>
                        <a:pt x="10939" y="36613"/>
                      </a:lnTo>
                      <a:cubicBezTo>
                        <a:pt x="10939" y="36613"/>
                        <a:pt x="12380" y="34093"/>
                        <a:pt x="11012" y="31932"/>
                      </a:cubicBezTo>
                      <a:cubicBezTo>
                        <a:pt x="11012" y="31932"/>
                        <a:pt x="9931" y="30132"/>
                        <a:pt x="10868" y="28908"/>
                      </a:cubicBezTo>
                      <a:cubicBezTo>
                        <a:pt x="10939" y="29268"/>
                        <a:pt x="11372" y="29556"/>
                        <a:pt x="11804" y="29556"/>
                      </a:cubicBezTo>
                      <a:cubicBezTo>
                        <a:pt x="12380" y="29556"/>
                        <a:pt x="12812" y="29124"/>
                        <a:pt x="12812" y="28692"/>
                      </a:cubicBezTo>
                      <a:cubicBezTo>
                        <a:pt x="12812" y="28404"/>
                        <a:pt x="12740" y="28188"/>
                        <a:pt x="12524" y="27971"/>
                      </a:cubicBezTo>
                      <a:cubicBezTo>
                        <a:pt x="12596" y="27755"/>
                        <a:pt x="12956" y="27179"/>
                        <a:pt x="12812" y="26315"/>
                      </a:cubicBezTo>
                      <a:cubicBezTo>
                        <a:pt x="12812" y="26315"/>
                        <a:pt x="14468" y="26459"/>
                        <a:pt x="16341" y="23075"/>
                      </a:cubicBezTo>
                      <a:cubicBezTo>
                        <a:pt x="16341" y="23075"/>
                        <a:pt x="17205" y="20842"/>
                        <a:pt x="20877" y="20986"/>
                      </a:cubicBezTo>
                      <a:cubicBezTo>
                        <a:pt x="20950" y="21634"/>
                        <a:pt x="21526" y="22066"/>
                        <a:pt x="22102" y="22066"/>
                      </a:cubicBezTo>
                      <a:cubicBezTo>
                        <a:pt x="22822" y="22066"/>
                        <a:pt x="23398" y="21562"/>
                        <a:pt x="23398" y="20914"/>
                      </a:cubicBezTo>
                      <a:cubicBezTo>
                        <a:pt x="23398" y="20914"/>
                        <a:pt x="23398" y="20842"/>
                        <a:pt x="23398" y="20770"/>
                      </a:cubicBezTo>
                      <a:lnTo>
                        <a:pt x="23398" y="20770"/>
                      </a:lnTo>
                      <a:lnTo>
                        <a:pt x="23398" y="20914"/>
                      </a:lnTo>
                      <a:cubicBezTo>
                        <a:pt x="23398" y="21562"/>
                        <a:pt x="23902" y="22066"/>
                        <a:pt x="24622" y="22066"/>
                      </a:cubicBezTo>
                      <a:cubicBezTo>
                        <a:pt x="25342" y="22066"/>
                        <a:pt x="25846" y="21562"/>
                        <a:pt x="25919" y="20986"/>
                      </a:cubicBezTo>
                      <a:cubicBezTo>
                        <a:pt x="29591" y="20770"/>
                        <a:pt x="30455" y="23075"/>
                        <a:pt x="30455" y="23075"/>
                      </a:cubicBezTo>
                      <a:cubicBezTo>
                        <a:pt x="32328" y="26459"/>
                        <a:pt x="33984" y="26315"/>
                        <a:pt x="33984" y="26315"/>
                      </a:cubicBezTo>
                      <a:cubicBezTo>
                        <a:pt x="33912" y="27107"/>
                        <a:pt x="34200" y="27755"/>
                        <a:pt x="34272" y="27971"/>
                      </a:cubicBezTo>
                      <a:cubicBezTo>
                        <a:pt x="34056" y="28115"/>
                        <a:pt x="33984" y="28331"/>
                        <a:pt x="33984" y="28692"/>
                      </a:cubicBezTo>
                      <a:cubicBezTo>
                        <a:pt x="33984" y="29124"/>
                        <a:pt x="34416" y="29556"/>
                        <a:pt x="34920" y="29556"/>
                      </a:cubicBezTo>
                      <a:cubicBezTo>
                        <a:pt x="35352" y="29556"/>
                        <a:pt x="35712" y="29268"/>
                        <a:pt x="35857" y="28908"/>
                      </a:cubicBezTo>
                      <a:cubicBezTo>
                        <a:pt x="36721" y="30060"/>
                        <a:pt x="35712" y="31932"/>
                        <a:pt x="35712" y="31932"/>
                      </a:cubicBezTo>
                      <a:cubicBezTo>
                        <a:pt x="34344" y="34021"/>
                        <a:pt x="35568" y="36325"/>
                        <a:pt x="35712" y="36613"/>
                      </a:cubicBezTo>
                      <a:lnTo>
                        <a:pt x="35568" y="36613"/>
                      </a:lnTo>
                      <a:cubicBezTo>
                        <a:pt x="35064" y="36613"/>
                        <a:pt x="34632" y="36973"/>
                        <a:pt x="34632" y="37477"/>
                      </a:cubicBezTo>
                      <a:cubicBezTo>
                        <a:pt x="34632" y="37982"/>
                        <a:pt x="35064" y="38414"/>
                        <a:pt x="35568" y="38414"/>
                      </a:cubicBezTo>
                      <a:cubicBezTo>
                        <a:pt x="35712" y="38414"/>
                        <a:pt x="35857" y="38414"/>
                        <a:pt x="36000" y="38269"/>
                      </a:cubicBezTo>
                      <a:cubicBezTo>
                        <a:pt x="36649" y="39566"/>
                        <a:pt x="35136" y="41366"/>
                        <a:pt x="35136" y="41366"/>
                      </a:cubicBezTo>
                      <a:cubicBezTo>
                        <a:pt x="32976" y="44319"/>
                        <a:pt x="34992" y="45975"/>
                        <a:pt x="34992" y="45975"/>
                      </a:cubicBezTo>
                      <a:cubicBezTo>
                        <a:pt x="34560" y="47199"/>
                        <a:pt x="34776" y="47847"/>
                        <a:pt x="34848" y="47991"/>
                      </a:cubicBezTo>
                      <a:cubicBezTo>
                        <a:pt x="34488" y="48207"/>
                        <a:pt x="34272" y="48496"/>
                        <a:pt x="34272" y="48928"/>
                      </a:cubicBezTo>
                      <a:cubicBezTo>
                        <a:pt x="34272" y="49504"/>
                        <a:pt x="34776" y="50008"/>
                        <a:pt x="35280" y="50008"/>
                      </a:cubicBezTo>
                      <a:cubicBezTo>
                        <a:pt x="35496" y="50008"/>
                        <a:pt x="35712" y="49936"/>
                        <a:pt x="35928" y="49792"/>
                      </a:cubicBezTo>
                      <a:cubicBezTo>
                        <a:pt x="36793" y="51520"/>
                        <a:pt x="35712" y="52600"/>
                        <a:pt x="35712" y="52600"/>
                      </a:cubicBezTo>
                      <a:close/>
                      <a:moveTo>
                        <a:pt x="40033" y="44175"/>
                      </a:moveTo>
                      <a:lnTo>
                        <a:pt x="39817" y="42086"/>
                      </a:lnTo>
                      <a:cubicBezTo>
                        <a:pt x="39817" y="42086"/>
                        <a:pt x="40537" y="40070"/>
                        <a:pt x="41474" y="39926"/>
                      </a:cubicBezTo>
                      <a:cubicBezTo>
                        <a:pt x="41474" y="39926"/>
                        <a:pt x="42410" y="43455"/>
                        <a:pt x="40033" y="44175"/>
                      </a:cubicBezTo>
                      <a:close/>
                      <a:moveTo>
                        <a:pt x="43346" y="30636"/>
                      </a:moveTo>
                      <a:cubicBezTo>
                        <a:pt x="43346" y="30636"/>
                        <a:pt x="43202" y="30204"/>
                        <a:pt x="42554" y="30276"/>
                      </a:cubicBezTo>
                      <a:cubicBezTo>
                        <a:pt x="42554" y="30276"/>
                        <a:pt x="42842" y="29268"/>
                        <a:pt x="42122" y="29124"/>
                      </a:cubicBezTo>
                      <a:cubicBezTo>
                        <a:pt x="42122" y="29124"/>
                        <a:pt x="42410" y="27612"/>
                        <a:pt x="41329" y="27467"/>
                      </a:cubicBezTo>
                      <a:cubicBezTo>
                        <a:pt x="41329" y="27467"/>
                        <a:pt x="41402" y="26675"/>
                        <a:pt x="41042" y="26099"/>
                      </a:cubicBezTo>
                      <a:cubicBezTo>
                        <a:pt x="41042" y="26099"/>
                        <a:pt x="43562" y="26027"/>
                        <a:pt x="44138" y="29268"/>
                      </a:cubicBezTo>
                      <a:cubicBezTo>
                        <a:pt x="44138" y="29268"/>
                        <a:pt x="44426" y="30348"/>
                        <a:pt x="43418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3" name="Freeform: Shape 1102">
                  <a:extLst>
                    <a:ext uri="{FF2B5EF4-FFF2-40B4-BE49-F238E27FC236}">
                      <a16:creationId xmlns:a16="http://schemas.microsoft.com/office/drawing/2014/main" id="{D288E404-B10E-F93E-1F34-393B3DBB6966}"/>
                    </a:ext>
                  </a:extLst>
                </p:cNvPr>
                <p:cNvSpPr/>
                <p:nvPr/>
              </p:nvSpPr>
              <p:spPr>
                <a:xfrm>
                  <a:off x="3447829" y="3417663"/>
                  <a:ext cx="47357" cy="73191"/>
                </a:xfrm>
                <a:custGeom>
                  <a:avLst/>
                  <a:gdLst>
                    <a:gd name="connsiteX0" fmla="*/ 46831 w 47357"/>
                    <a:gd name="connsiteY0" fmla="*/ 26099 h 73191"/>
                    <a:gd name="connsiteX1" fmla="*/ 45247 w 47357"/>
                    <a:gd name="connsiteY1" fmla="*/ 24587 h 73191"/>
                    <a:gd name="connsiteX2" fmla="*/ 45247 w 47357"/>
                    <a:gd name="connsiteY2" fmla="*/ 24299 h 73191"/>
                    <a:gd name="connsiteX3" fmla="*/ 44887 w 47357"/>
                    <a:gd name="connsiteY3" fmla="*/ 23219 h 73191"/>
                    <a:gd name="connsiteX4" fmla="*/ 44311 w 47357"/>
                    <a:gd name="connsiteY4" fmla="*/ 22570 h 73191"/>
                    <a:gd name="connsiteX5" fmla="*/ 43806 w 47357"/>
                    <a:gd name="connsiteY5" fmla="*/ 21778 h 73191"/>
                    <a:gd name="connsiteX6" fmla="*/ 42294 w 47357"/>
                    <a:gd name="connsiteY6" fmla="*/ 21130 h 73191"/>
                    <a:gd name="connsiteX7" fmla="*/ 41502 w 47357"/>
                    <a:gd name="connsiteY7" fmla="*/ 21418 h 73191"/>
                    <a:gd name="connsiteX8" fmla="*/ 39702 w 47357"/>
                    <a:gd name="connsiteY8" fmla="*/ 22786 h 73191"/>
                    <a:gd name="connsiteX9" fmla="*/ 37757 w 47357"/>
                    <a:gd name="connsiteY9" fmla="*/ 20338 h 73191"/>
                    <a:gd name="connsiteX10" fmla="*/ 37973 w 47357"/>
                    <a:gd name="connsiteY10" fmla="*/ 19834 h 73191"/>
                    <a:gd name="connsiteX11" fmla="*/ 37181 w 47357"/>
                    <a:gd name="connsiteY11" fmla="*/ 18970 h 73191"/>
                    <a:gd name="connsiteX12" fmla="*/ 36317 w 47357"/>
                    <a:gd name="connsiteY12" fmla="*/ 19690 h 73191"/>
                    <a:gd name="connsiteX13" fmla="*/ 34733 w 47357"/>
                    <a:gd name="connsiteY13" fmla="*/ 17601 h 73191"/>
                    <a:gd name="connsiteX14" fmla="*/ 35309 w 47357"/>
                    <a:gd name="connsiteY14" fmla="*/ 17817 h 73191"/>
                    <a:gd name="connsiteX15" fmla="*/ 36245 w 47357"/>
                    <a:gd name="connsiteY15" fmla="*/ 16953 h 73191"/>
                    <a:gd name="connsiteX16" fmla="*/ 35309 w 47357"/>
                    <a:gd name="connsiteY16" fmla="*/ 16089 h 73191"/>
                    <a:gd name="connsiteX17" fmla="*/ 35165 w 47357"/>
                    <a:gd name="connsiteY17" fmla="*/ 15153 h 73191"/>
                    <a:gd name="connsiteX18" fmla="*/ 36749 w 47357"/>
                    <a:gd name="connsiteY18" fmla="*/ 15081 h 73191"/>
                    <a:gd name="connsiteX19" fmla="*/ 35525 w 47357"/>
                    <a:gd name="connsiteY19" fmla="*/ 13857 h 73191"/>
                    <a:gd name="connsiteX20" fmla="*/ 36101 w 47357"/>
                    <a:gd name="connsiteY20" fmla="*/ 13425 h 73191"/>
                    <a:gd name="connsiteX21" fmla="*/ 37901 w 47357"/>
                    <a:gd name="connsiteY21" fmla="*/ 12921 h 73191"/>
                    <a:gd name="connsiteX22" fmla="*/ 37757 w 47357"/>
                    <a:gd name="connsiteY22" fmla="*/ 12056 h 73191"/>
                    <a:gd name="connsiteX23" fmla="*/ 36821 w 47357"/>
                    <a:gd name="connsiteY23" fmla="*/ 11552 h 73191"/>
                    <a:gd name="connsiteX24" fmla="*/ 35597 w 47357"/>
                    <a:gd name="connsiteY24" fmla="*/ 11336 h 73191"/>
                    <a:gd name="connsiteX25" fmla="*/ 37397 w 47357"/>
                    <a:gd name="connsiteY25" fmla="*/ 9104 h 73191"/>
                    <a:gd name="connsiteX26" fmla="*/ 36029 w 47357"/>
                    <a:gd name="connsiteY26" fmla="*/ 8024 h 73191"/>
                    <a:gd name="connsiteX27" fmla="*/ 35309 w 47357"/>
                    <a:gd name="connsiteY27" fmla="*/ 8888 h 73191"/>
                    <a:gd name="connsiteX28" fmla="*/ 35021 w 47357"/>
                    <a:gd name="connsiteY28" fmla="*/ 9824 h 73191"/>
                    <a:gd name="connsiteX29" fmla="*/ 31060 w 47357"/>
                    <a:gd name="connsiteY29" fmla="*/ 9464 h 73191"/>
                    <a:gd name="connsiteX30" fmla="*/ 30700 w 47357"/>
                    <a:gd name="connsiteY30" fmla="*/ 9464 h 73191"/>
                    <a:gd name="connsiteX31" fmla="*/ 30844 w 47357"/>
                    <a:gd name="connsiteY31" fmla="*/ 9464 h 73191"/>
                    <a:gd name="connsiteX32" fmla="*/ 31852 w 47357"/>
                    <a:gd name="connsiteY32" fmla="*/ 8456 h 73191"/>
                    <a:gd name="connsiteX33" fmla="*/ 30844 w 47357"/>
                    <a:gd name="connsiteY33" fmla="*/ 7520 h 73191"/>
                    <a:gd name="connsiteX34" fmla="*/ 29836 w 47357"/>
                    <a:gd name="connsiteY34" fmla="*/ 8456 h 73191"/>
                    <a:gd name="connsiteX35" fmla="*/ 29836 w 47357"/>
                    <a:gd name="connsiteY35" fmla="*/ 8456 h 73191"/>
                    <a:gd name="connsiteX36" fmla="*/ 29548 w 47357"/>
                    <a:gd name="connsiteY36" fmla="*/ 8456 h 73191"/>
                    <a:gd name="connsiteX37" fmla="*/ 29332 w 47357"/>
                    <a:gd name="connsiteY37" fmla="*/ 7520 h 73191"/>
                    <a:gd name="connsiteX38" fmla="*/ 30772 w 47357"/>
                    <a:gd name="connsiteY38" fmla="*/ 5575 h 73191"/>
                    <a:gd name="connsiteX39" fmla="*/ 28539 w 47357"/>
                    <a:gd name="connsiteY39" fmla="*/ 3631 h 73191"/>
                    <a:gd name="connsiteX40" fmla="*/ 28612 w 47357"/>
                    <a:gd name="connsiteY40" fmla="*/ 1470 h 73191"/>
                    <a:gd name="connsiteX41" fmla="*/ 25875 w 47357"/>
                    <a:gd name="connsiteY41" fmla="*/ 1470 h 73191"/>
                    <a:gd name="connsiteX42" fmla="*/ 23715 w 47357"/>
                    <a:gd name="connsiteY42" fmla="*/ 30 h 73191"/>
                    <a:gd name="connsiteX43" fmla="*/ 21554 w 47357"/>
                    <a:gd name="connsiteY43" fmla="*/ 1470 h 73191"/>
                    <a:gd name="connsiteX44" fmla="*/ 18817 w 47357"/>
                    <a:gd name="connsiteY44" fmla="*/ 1470 h 73191"/>
                    <a:gd name="connsiteX45" fmla="*/ 18962 w 47357"/>
                    <a:gd name="connsiteY45" fmla="*/ 3703 h 73191"/>
                    <a:gd name="connsiteX46" fmla="*/ 16729 w 47357"/>
                    <a:gd name="connsiteY46" fmla="*/ 5647 h 73191"/>
                    <a:gd name="connsiteX47" fmla="*/ 18169 w 47357"/>
                    <a:gd name="connsiteY47" fmla="*/ 7592 h 73191"/>
                    <a:gd name="connsiteX48" fmla="*/ 17953 w 47357"/>
                    <a:gd name="connsiteY48" fmla="*/ 8528 h 73191"/>
                    <a:gd name="connsiteX49" fmla="*/ 17737 w 47357"/>
                    <a:gd name="connsiteY49" fmla="*/ 8672 h 73191"/>
                    <a:gd name="connsiteX50" fmla="*/ 17737 w 47357"/>
                    <a:gd name="connsiteY50" fmla="*/ 8672 h 73191"/>
                    <a:gd name="connsiteX51" fmla="*/ 16729 w 47357"/>
                    <a:gd name="connsiteY51" fmla="*/ 7663 h 73191"/>
                    <a:gd name="connsiteX52" fmla="*/ 15721 w 47357"/>
                    <a:gd name="connsiteY52" fmla="*/ 8600 h 73191"/>
                    <a:gd name="connsiteX53" fmla="*/ 16729 w 47357"/>
                    <a:gd name="connsiteY53" fmla="*/ 9608 h 73191"/>
                    <a:gd name="connsiteX54" fmla="*/ 16873 w 47357"/>
                    <a:gd name="connsiteY54" fmla="*/ 9608 h 73191"/>
                    <a:gd name="connsiteX55" fmla="*/ 16585 w 47357"/>
                    <a:gd name="connsiteY55" fmla="*/ 9608 h 73191"/>
                    <a:gd name="connsiteX56" fmla="*/ 12624 w 47357"/>
                    <a:gd name="connsiteY56" fmla="*/ 9968 h 73191"/>
                    <a:gd name="connsiteX57" fmla="*/ 12336 w 47357"/>
                    <a:gd name="connsiteY57" fmla="*/ 9032 h 73191"/>
                    <a:gd name="connsiteX58" fmla="*/ 11616 w 47357"/>
                    <a:gd name="connsiteY58" fmla="*/ 8168 h 73191"/>
                    <a:gd name="connsiteX59" fmla="*/ 10248 w 47357"/>
                    <a:gd name="connsiteY59" fmla="*/ 9248 h 73191"/>
                    <a:gd name="connsiteX60" fmla="*/ 12048 w 47357"/>
                    <a:gd name="connsiteY60" fmla="*/ 11480 h 73191"/>
                    <a:gd name="connsiteX61" fmla="*/ 10824 w 47357"/>
                    <a:gd name="connsiteY61" fmla="*/ 11696 h 73191"/>
                    <a:gd name="connsiteX62" fmla="*/ 9888 w 47357"/>
                    <a:gd name="connsiteY62" fmla="*/ 12200 h 73191"/>
                    <a:gd name="connsiteX63" fmla="*/ 9744 w 47357"/>
                    <a:gd name="connsiteY63" fmla="*/ 13065 h 73191"/>
                    <a:gd name="connsiteX64" fmla="*/ 11544 w 47357"/>
                    <a:gd name="connsiteY64" fmla="*/ 13569 h 73191"/>
                    <a:gd name="connsiteX65" fmla="*/ 12120 w 47357"/>
                    <a:gd name="connsiteY65" fmla="*/ 14001 h 73191"/>
                    <a:gd name="connsiteX66" fmla="*/ 10968 w 47357"/>
                    <a:gd name="connsiteY66" fmla="*/ 15225 h 73191"/>
                    <a:gd name="connsiteX67" fmla="*/ 12552 w 47357"/>
                    <a:gd name="connsiteY67" fmla="*/ 15297 h 73191"/>
                    <a:gd name="connsiteX68" fmla="*/ 12408 w 47357"/>
                    <a:gd name="connsiteY68" fmla="*/ 16233 h 73191"/>
                    <a:gd name="connsiteX69" fmla="*/ 11472 w 47357"/>
                    <a:gd name="connsiteY69" fmla="*/ 17097 h 73191"/>
                    <a:gd name="connsiteX70" fmla="*/ 12408 w 47357"/>
                    <a:gd name="connsiteY70" fmla="*/ 17962 h 73191"/>
                    <a:gd name="connsiteX71" fmla="*/ 12984 w 47357"/>
                    <a:gd name="connsiteY71" fmla="*/ 17746 h 73191"/>
                    <a:gd name="connsiteX72" fmla="*/ 11472 w 47357"/>
                    <a:gd name="connsiteY72" fmla="*/ 19834 h 73191"/>
                    <a:gd name="connsiteX73" fmla="*/ 10608 w 47357"/>
                    <a:gd name="connsiteY73" fmla="*/ 19114 h 73191"/>
                    <a:gd name="connsiteX74" fmla="*/ 9744 w 47357"/>
                    <a:gd name="connsiteY74" fmla="*/ 19978 h 73191"/>
                    <a:gd name="connsiteX75" fmla="*/ 9960 w 47357"/>
                    <a:gd name="connsiteY75" fmla="*/ 20482 h 73191"/>
                    <a:gd name="connsiteX76" fmla="*/ 8015 w 47357"/>
                    <a:gd name="connsiteY76" fmla="*/ 22930 h 73191"/>
                    <a:gd name="connsiteX77" fmla="*/ 6215 w 47357"/>
                    <a:gd name="connsiteY77" fmla="*/ 21562 h 73191"/>
                    <a:gd name="connsiteX78" fmla="*/ 5423 w 47357"/>
                    <a:gd name="connsiteY78" fmla="*/ 21274 h 73191"/>
                    <a:gd name="connsiteX79" fmla="*/ 3983 w 47357"/>
                    <a:gd name="connsiteY79" fmla="*/ 21922 h 73191"/>
                    <a:gd name="connsiteX80" fmla="*/ 3407 w 47357"/>
                    <a:gd name="connsiteY80" fmla="*/ 22714 h 73191"/>
                    <a:gd name="connsiteX81" fmla="*/ 2830 w 47357"/>
                    <a:gd name="connsiteY81" fmla="*/ 23363 h 73191"/>
                    <a:gd name="connsiteX82" fmla="*/ 2470 w 47357"/>
                    <a:gd name="connsiteY82" fmla="*/ 24443 h 73191"/>
                    <a:gd name="connsiteX83" fmla="*/ 2470 w 47357"/>
                    <a:gd name="connsiteY83" fmla="*/ 24731 h 73191"/>
                    <a:gd name="connsiteX84" fmla="*/ 886 w 47357"/>
                    <a:gd name="connsiteY84" fmla="*/ 26243 h 73191"/>
                    <a:gd name="connsiteX85" fmla="*/ 238 w 47357"/>
                    <a:gd name="connsiteY85" fmla="*/ 29196 h 73191"/>
                    <a:gd name="connsiteX86" fmla="*/ 1246 w 47357"/>
                    <a:gd name="connsiteY86" fmla="*/ 30852 h 73191"/>
                    <a:gd name="connsiteX87" fmla="*/ 2614 w 47357"/>
                    <a:gd name="connsiteY87" fmla="*/ 32940 h 73191"/>
                    <a:gd name="connsiteX88" fmla="*/ 3262 w 47357"/>
                    <a:gd name="connsiteY88" fmla="*/ 33949 h 73191"/>
                    <a:gd name="connsiteX89" fmla="*/ 3262 w 47357"/>
                    <a:gd name="connsiteY89" fmla="*/ 35173 h 73191"/>
                    <a:gd name="connsiteX90" fmla="*/ 5351 w 47357"/>
                    <a:gd name="connsiteY90" fmla="*/ 37405 h 73191"/>
                    <a:gd name="connsiteX91" fmla="*/ 5063 w 47357"/>
                    <a:gd name="connsiteY91" fmla="*/ 38486 h 73191"/>
                    <a:gd name="connsiteX92" fmla="*/ 5711 w 47357"/>
                    <a:gd name="connsiteY92" fmla="*/ 46119 h 73191"/>
                    <a:gd name="connsiteX93" fmla="*/ 5927 w 47357"/>
                    <a:gd name="connsiteY93" fmla="*/ 47775 h 73191"/>
                    <a:gd name="connsiteX94" fmla="*/ 6647 w 47357"/>
                    <a:gd name="connsiteY94" fmla="*/ 48496 h 73191"/>
                    <a:gd name="connsiteX95" fmla="*/ 6791 w 47357"/>
                    <a:gd name="connsiteY95" fmla="*/ 52528 h 73191"/>
                    <a:gd name="connsiteX96" fmla="*/ 6215 w 47357"/>
                    <a:gd name="connsiteY96" fmla="*/ 54185 h 73191"/>
                    <a:gd name="connsiteX97" fmla="*/ 6431 w 47357"/>
                    <a:gd name="connsiteY97" fmla="*/ 55841 h 73191"/>
                    <a:gd name="connsiteX98" fmla="*/ 5783 w 47357"/>
                    <a:gd name="connsiteY98" fmla="*/ 56921 h 73191"/>
                    <a:gd name="connsiteX99" fmla="*/ 5927 w 47357"/>
                    <a:gd name="connsiteY99" fmla="*/ 58361 h 73191"/>
                    <a:gd name="connsiteX100" fmla="*/ 6503 w 47357"/>
                    <a:gd name="connsiteY100" fmla="*/ 59370 h 73191"/>
                    <a:gd name="connsiteX101" fmla="*/ 6863 w 47357"/>
                    <a:gd name="connsiteY101" fmla="*/ 60090 h 73191"/>
                    <a:gd name="connsiteX102" fmla="*/ 6719 w 47357"/>
                    <a:gd name="connsiteY102" fmla="*/ 60666 h 73191"/>
                    <a:gd name="connsiteX103" fmla="*/ 7799 w 47357"/>
                    <a:gd name="connsiteY103" fmla="*/ 61674 h 73191"/>
                    <a:gd name="connsiteX104" fmla="*/ 8879 w 47357"/>
                    <a:gd name="connsiteY104" fmla="*/ 60666 h 73191"/>
                    <a:gd name="connsiteX105" fmla="*/ 9456 w 47357"/>
                    <a:gd name="connsiteY105" fmla="*/ 62682 h 73191"/>
                    <a:gd name="connsiteX106" fmla="*/ 8447 w 47357"/>
                    <a:gd name="connsiteY106" fmla="*/ 63690 h 73191"/>
                    <a:gd name="connsiteX107" fmla="*/ 9456 w 47357"/>
                    <a:gd name="connsiteY107" fmla="*/ 64699 h 73191"/>
                    <a:gd name="connsiteX108" fmla="*/ 10032 w 47357"/>
                    <a:gd name="connsiteY108" fmla="*/ 64483 h 73191"/>
                    <a:gd name="connsiteX109" fmla="*/ 15217 w 47357"/>
                    <a:gd name="connsiteY109" fmla="*/ 66643 h 73191"/>
                    <a:gd name="connsiteX110" fmla="*/ 15361 w 47357"/>
                    <a:gd name="connsiteY110" fmla="*/ 67075 h 73191"/>
                    <a:gd name="connsiteX111" fmla="*/ 16801 w 47357"/>
                    <a:gd name="connsiteY111" fmla="*/ 67939 h 73191"/>
                    <a:gd name="connsiteX112" fmla="*/ 17881 w 47357"/>
                    <a:gd name="connsiteY112" fmla="*/ 66787 h 73191"/>
                    <a:gd name="connsiteX113" fmla="*/ 19466 w 47357"/>
                    <a:gd name="connsiteY113" fmla="*/ 68443 h 73191"/>
                    <a:gd name="connsiteX114" fmla="*/ 21914 w 47357"/>
                    <a:gd name="connsiteY114" fmla="*/ 72476 h 73191"/>
                    <a:gd name="connsiteX115" fmla="*/ 21914 w 47357"/>
                    <a:gd name="connsiteY115" fmla="*/ 72764 h 73191"/>
                    <a:gd name="connsiteX116" fmla="*/ 23715 w 47357"/>
                    <a:gd name="connsiteY116" fmla="*/ 73124 h 73191"/>
                    <a:gd name="connsiteX117" fmla="*/ 25443 w 47357"/>
                    <a:gd name="connsiteY117" fmla="*/ 72764 h 73191"/>
                    <a:gd name="connsiteX118" fmla="*/ 25443 w 47357"/>
                    <a:gd name="connsiteY118" fmla="*/ 72476 h 73191"/>
                    <a:gd name="connsiteX119" fmla="*/ 27891 w 47357"/>
                    <a:gd name="connsiteY119" fmla="*/ 68443 h 73191"/>
                    <a:gd name="connsiteX120" fmla="*/ 29476 w 47357"/>
                    <a:gd name="connsiteY120" fmla="*/ 66787 h 73191"/>
                    <a:gd name="connsiteX121" fmla="*/ 30628 w 47357"/>
                    <a:gd name="connsiteY121" fmla="*/ 67939 h 73191"/>
                    <a:gd name="connsiteX122" fmla="*/ 32068 w 47357"/>
                    <a:gd name="connsiteY122" fmla="*/ 67075 h 73191"/>
                    <a:gd name="connsiteX123" fmla="*/ 32212 w 47357"/>
                    <a:gd name="connsiteY123" fmla="*/ 66643 h 73191"/>
                    <a:gd name="connsiteX124" fmla="*/ 37325 w 47357"/>
                    <a:gd name="connsiteY124" fmla="*/ 64483 h 73191"/>
                    <a:gd name="connsiteX125" fmla="*/ 37973 w 47357"/>
                    <a:gd name="connsiteY125" fmla="*/ 64699 h 73191"/>
                    <a:gd name="connsiteX126" fmla="*/ 38982 w 47357"/>
                    <a:gd name="connsiteY126" fmla="*/ 63690 h 73191"/>
                    <a:gd name="connsiteX127" fmla="*/ 37973 w 47357"/>
                    <a:gd name="connsiteY127" fmla="*/ 62682 h 73191"/>
                    <a:gd name="connsiteX128" fmla="*/ 38550 w 47357"/>
                    <a:gd name="connsiteY128" fmla="*/ 60666 h 73191"/>
                    <a:gd name="connsiteX129" fmla="*/ 39630 w 47357"/>
                    <a:gd name="connsiteY129" fmla="*/ 61674 h 73191"/>
                    <a:gd name="connsiteX130" fmla="*/ 40710 w 47357"/>
                    <a:gd name="connsiteY130" fmla="*/ 60666 h 73191"/>
                    <a:gd name="connsiteX131" fmla="*/ 40566 w 47357"/>
                    <a:gd name="connsiteY131" fmla="*/ 60090 h 73191"/>
                    <a:gd name="connsiteX132" fmla="*/ 40926 w 47357"/>
                    <a:gd name="connsiteY132" fmla="*/ 59370 h 73191"/>
                    <a:gd name="connsiteX133" fmla="*/ 41574 w 47357"/>
                    <a:gd name="connsiteY133" fmla="*/ 58361 h 73191"/>
                    <a:gd name="connsiteX134" fmla="*/ 41718 w 47357"/>
                    <a:gd name="connsiteY134" fmla="*/ 56921 h 73191"/>
                    <a:gd name="connsiteX135" fmla="*/ 41070 w 47357"/>
                    <a:gd name="connsiteY135" fmla="*/ 55841 h 73191"/>
                    <a:gd name="connsiteX136" fmla="*/ 41358 w 47357"/>
                    <a:gd name="connsiteY136" fmla="*/ 54185 h 73191"/>
                    <a:gd name="connsiteX137" fmla="*/ 40710 w 47357"/>
                    <a:gd name="connsiteY137" fmla="*/ 52528 h 73191"/>
                    <a:gd name="connsiteX138" fmla="*/ 40782 w 47357"/>
                    <a:gd name="connsiteY138" fmla="*/ 48496 h 73191"/>
                    <a:gd name="connsiteX139" fmla="*/ 41574 w 47357"/>
                    <a:gd name="connsiteY139" fmla="*/ 47775 h 73191"/>
                    <a:gd name="connsiteX140" fmla="*/ 41718 w 47357"/>
                    <a:gd name="connsiteY140" fmla="*/ 46119 h 73191"/>
                    <a:gd name="connsiteX141" fmla="*/ 42366 w 47357"/>
                    <a:gd name="connsiteY141" fmla="*/ 38486 h 73191"/>
                    <a:gd name="connsiteX142" fmla="*/ 42150 w 47357"/>
                    <a:gd name="connsiteY142" fmla="*/ 37405 h 73191"/>
                    <a:gd name="connsiteX143" fmla="*/ 44238 w 47357"/>
                    <a:gd name="connsiteY143" fmla="*/ 35173 h 73191"/>
                    <a:gd name="connsiteX144" fmla="*/ 44238 w 47357"/>
                    <a:gd name="connsiteY144" fmla="*/ 33949 h 73191"/>
                    <a:gd name="connsiteX145" fmla="*/ 44815 w 47357"/>
                    <a:gd name="connsiteY145" fmla="*/ 32940 h 73191"/>
                    <a:gd name="connsiteX146" fmla="*/ 46183 w 47357"/>
                    <a:gd name="connsiteY146" fmla="*/ 30852 h 73191"/>
                    <a:gd name="connsiteX147" fmla="*/ 47119 w 47357"/>
                    <a:gd name="connsiteY147" fmla="*/ 29196 h 73191"/>
                    <a:gd name="connsiteX148" fmla="*/ 46471 w 47357"/>
                    <a:gd name="connsiteY148" fmla="*/ 26243 h 73191"/>
                    <a:gd name="connsiteX149" fmla="*/ 5135 w 47357"/>
                    <a:gd name="connsiteY149" fmla="*/ 29052 h 73191"/>
                    <a:gd name="connsiteX150" fmla="*/ 4775 w 47357"/>
                    <a:gd name="connsiteY150" fmla="*/ 30204 h 73191"/>
                    <a:gd name="connsiteX151" fmla="*/ 3983 w 47357"/>
                    <a:gd name="connsiteY151" fmla="*/ 30564 h 73191"/>
                    <a:gd name="connsiteX152" fmla="*/ 3262 w 47357"/>
                    <a:gd name="connsiteY152" fmla="*/ 29196 h 73191"/>
                    <a:gd name="connsiteX153" fmla="*/ 6359 w 47357"/>
                    <a:gd name="connsiteY153" fmla="*/ 26027 h 73191"/>
                    <a:gd name="connsiteX154" fmla="*/ 5999 w 47357"/>
                    <a:gd name="connsiteY154" fmla="*/ 27395 h 73191"/>
                    <a:gd name="connsiteX155" fmla="*/ 5207 w 47357"/>
                    <a:gd name="connsiteY155" fmla="*/ 29052 h 73191"/>
                    <a:gd name="connsiteX156" fmla="*/ 7295 w 47357"/>
                    <a:gd name="connsiteY156" fmla="*/ 44175 h 73191"/>
                    <a:gd name="connsiteX157" fmla="*/ 5855 w 47357"/>
                    <a:gd name="connsiteY157" fmla="*/ 39926 h 73191"/>
                    <a:gd name="connsiteX158" fmla="*/ 7511 w 47357"/>
                    <a:gd name="connsiteY158" fmla="*/ 42086 h 73191"/>
                    <a:gd name="connsiteX159" fmla="*/ 7367 w 47357"/>
                    <a:gd name="connsiteY159" fmla="*/ 44175 h 73191"/>
                    <a:gd name="connsiteX160" fmla="*/ 27099 w 47357"/>
                    <a:gd name="connsiteY160" fmla="*/ 13497 h 73191"/>
                    <a:gd name="connsiteX161" fmla="*/ 27603 w 47357"/>
                    <a:gd name="connsiteY161" fmla="*/ 13425 h 73191"/>
                    <a:gd name="connsiteX162" fmla="*/ 27603 w 47357"/>
                    <a:gd name="connsiteY162" fmla="*/ 13641 h 73191"/>
                    <a:gd name="connsiteX163" fmla="*/ 28467 w 47357"/>
                    <a:gd name="connsiteY163" fmla="*/ 14433 h 73191"/>
                    <a:gd name="connsiteX164" fmla="*/ 29332 w 47357"/>
                    <a:gd name="connsiteY164" fmla="*/ 13641 h 73191"/>
                    <a:gd name="connsiteX165" fmla="*/ 29332 w 47357"/>
                    <a:gd name="connsiteY165" fmla="*/ 13425 h 73191"/>
                    <a:gd name="connsiteX166" fmla="*/ 30268 w 47357"/>
                    <a:gd name="connsiteY166" fmla="*/ 16449 h 73191"/>
                    <a:gd name="connsiteX167" fmla="*/ 28323 w 47357"/>
                    <a:gd name="connsiteY167" fmla="*/ 17962 h 73191"/>
                    <a:gd name="connsiteX168" fmla="*/ 27099 w 47357"/>
                    <a:gd name="connsiteY168" fmla="*/ 16953 h 73191"/>
                    <a:gd name="connsiteX169" fmla="*/ 26667 w 47357"/>
                    <a:gd name="connsiteY169" fmla="*/ 15009 h 73191"/>
                    <a:gd name="connsiteX170" fmla="*/ 27243 w 47357"/>
                    <a:gd name="connsiteY170" fmla="*/ 13497 h 73191"/>
                    <a:gd name="connsiteX171" fmla="*/ 18746 w 47357"/>
                    <a:gd name="connsiteY171" fmla="*/ 13425 h 73191"/>
                    <a:gd name="connsiteX172" fmla="*/ 18746 w 47357"/>
                    <a:gd name="connsiteY172" fmla="*/ 13641 h 73191"/>
                    <a:gd name="connsiteX173" fmla="*/ 19610 w 47357"/>
                    <a:gd name="connsiteY173" fmla="*/ 14433 h 73191"/>
                    <a:gd name="connsiteX174" fmla="*/ 20474 w 47357"/>
                    <a:gd name="connsiteY174" fmla="*/ 13641 h 73191"/>
                    <a:gd name="connsiteX175" fmla="*/ 20474 w 47357"/>
                    <a:gd name="connsiteY175" fmla="*/ 13425 h 73191"/>
                    <a:gd name="connsiteX176" fmla="*/ 20978 w 47357"/>
                    <a:gd name="connsiteY176" fmla="*/ 13497 h 73191"/>
                    <a:gd name="connsiteX177" fmla="*/ 21482 w 47357"/>
                    <a:gd name="connsiteY177" fmla="*/ 15009 h 73191"/>
                    <a:gd name="connsiteX178" fmla="*/ 21050 w 47357"/>
                    <a:gd name="connsiteY178" fmla="*/ 16953 h 73191"/>
                    <a:gd name="connsiteX179" fmla="*/ 19826 w 47357"/>
                    <a:gd name="connsiteY179" fmla="*/ 17962 h 73191"/>
                    <a:gd name="connsiteX180" fmla="*/ 17809 w 47357"/>
                    <a:gd name="connsiteY180" fmla="*/ 16449 h 73191"/>
                    <a:gd name="connsiteX181" fmla="*/ 18746 w 47357"/>
                    <a:gd name="connsiteY181" fmla="*/ 13425 h 73191"/>
                    <a:gd name="connsiteX182" fmla="*/ 12264 w 47357"/>
                    <a:gd name="connsiteY182" fmla="*/ 64267 h 73191"/>
                    <a:gd name="connsiteX183" fmla="*/ 12264 w 47357"/>
                    <a:gd name="connsiteY183" fmla="*/ 63042 h 73191"/>
                    <a:gd name="connsiteX184" fmla="*/ 14497 w 47357"/>
                    <a:gd name="connsiteY184" fmla="*/ 62826 h 73191"/>
                    <a:gd name="connsiteX185" fmla="*/ 16225 w 47357"/>
                    <a:gd name="connsiteY185" fmla="*/ 63258 h 73191"/>
                    <a:gd name="connsiteX186" fmla="*/ 12264 w 47357"/>
                    <a:gd name="connsiteY186" fmla="*/ 64267 h 73191"/>
                    <a:gd name="connsiteX187" fmla="*/ 21338 w 47357"/>
                    <a:gd name="connsiteY187" fmla="*/ 67147 h 73191"/>
                    <a:gd name="connsiteX188" fmla="*/ 17737 w 47357"/>
                    <a:gd name="connsiteY188" fmla="*/ 64771 h 73191"/>
                    <a:gd name="connsiteX189" fmla="*/ 18962 w 47357"/>
                    <a:gd name="connsiteY189" fmla="*/ 63114 h 73191"/>
                    <a:gd name="connsiteX190" fmla="*/ 21338 w 47357"/>
                    <a:gd name="connsiteY190" fmla="*/ 67147 h 73191"/>
                    <a:gd name="connsiteX191" fmla="*/ 26667 w 47357"/>
                    <a:gd name="connsiteY191" fmla="*/ 67147 h 73191"/>
                    <a:gd name="connsiteX192" fmla="*/ 29044 w 47357"/>
                    <a:gd name="connsiteY192" fmla="*/ 63114 h 73191"/>
                    <a:gd name="connsiteX193" fmla="*/ 30268 w 47357"/>
                    <a:gd name="connsiteY193" fmla="*/ 64771 h 73191"/>
                    <a:gd name="connsiteX194" fmla="*/ 26667 w 47357"/>
                    <a:gd name="connsiteY194" fmla="*/ 67147 h 73191"/>
                    <a:gd name="connsiteX195" fmla="*/ 35741 w 47357"/>
                    <a:gd name="connsiteY195" fmla="*/ 64267 h 73191"/>
                    <a:gd name="connsiteX196" fmla="*/ 31780 w 47357"/>
                    <a:gd name="connsiteY196" fmla="*/ 63258 h 73191"/>
                    <a:gd name="connsiteX197" fmla="*/ 33508 w 47357"/>
                    <a:gd name="connsiteY197" fmla="*/ 62826 h 73191"/>
                    <a:gd name="connsiteX198" fmla="*/ 35885 w 47357"/>
                    <a:gd name="connsiteY198" fmla="*/ 63042 h 73191"/>
                    <a:gd name="connsiteX199" fmla="*/ 35741 w 47357"/>
                    <a:gd name="connsiteY199" fmla="*/ 64267 h 73191"/>
                    <a:gd name="connsiteX200" fmla="*/ 36317 w 47357"/>
                    <a:gd name="connsiteY200" fmla="*/ 52600 h 73191"/>
                    <a:gd name="connsiteX201" fmla="*/ 34229 w 47357"/>
                    <a:gd name="connsiteY201" fmla="*/ 56561 h 73191"/>
                    <a:gd name="connsiteX202" fmla="*/ 33004 w 47357"/>
                    <a:gd name="connsiteY202" fmla="*/ 57425 h 73191"/>
                    <a:gd name="connsiteX203" fmla="*/ 31708 w 47357"/>
                    <a:gd name="connsiteY203" fmla="*/ 57929 h 73191"/>
                    <a:gd name="connsiteX204" fmla="*/ 28683 w 47357"/>
                    <a:gd name="connsiteY204" fmla="*/ 58218 h 73191"/>
                    <a:gd name="connsiteX205" fmla="*/ 24939 w 47357"/>
                    <a:gd name="connsiteY205" fmla="*/ 57857 h 73191"/>
                    <a:gd name="connsiteX206" fmla="*/ 23931 w 47357"/>
                    <a:gd name="connsiteY206" fmla="*/ 57857 h 73191"/>
                    <a:gd name="connsiteX207" fmla="*/ 22994 w 47357"/>
                    <a:gd name="connsiteY207" fmla="*/ 57857 h 73191"/>
                    <a:gd name="connsiteX208" fmla="*/ 19250 w 47357"/>
                    <a:gd name="connsiteY208" fmla="*/ 58218 h 73191"/>
                    <a:gd name="connsiteX209" fmla="*/ 16225 w 47357"/>
                    <a:gd name="connsiteY209" fmla="*/ 57929 h 73191"/>
                    <a:gd name="connsiteX210" fmla="*/ 14929 w 47357"/>
                    <a:gd name="connsiteY210" fmla="*/ 57425 h 73191"/>
                    <a:gd name="connsiteX211" fmla="*/ 13777 w 47357"/>
                    <a:gd name="connsiteY211" fmla="*/ 56561 h 73191"/>
                    <a:gd name="connsiteX212" fmla="*/ 11688 w 47357"/>
                    <a:gd name="connsiteY212" fmla="*/ 52600 h 73191"/>
                    <a:gd name="connsiteX213" fmla="*/ 11472 w 47357"/>
                    <a:gd name="connsiteY213" fmla="*/ 49792 h 73191"/>
                    <a:gd name="connsiteX214" fmla="*/ 12048 w 47357"/>
                    <a:gd name="connsiteY214" fmla="*/ 50008 h 73191"/>
                    <a:gd name="connsiteX215" fmla="*/ 13129 w 47357"/>
                    <a:gd name="connsiteY215" fmla="*/ 48928 h 73191"/>
                    <a:gd name="connsiteX216" fmla="*/ 12480 w 47357"/>
                    <a:gd name="connsiteY216" fmla="*/ 47991 h 73191"/>
                    <a:gd name="connsiteX217" fmla="*/ 12336 w 47357"/>
                    <a:gd name="connsiteY217" fmla="*/ 45975 h 73191"/>
                    <a:gd name="connsiteX218" fmla="*/ 12192 w 47357"/>
                    <a:gd name="connsiteY218" fmla="*/ 41366 h 73191"/>
                    <a:gd name="connsiteX219" fmla="*/ 11328 w 47357"/>
                    <a:gd name="connsiteY219" fmla="*/ 38269 h 73191"/>
                    <a:gd name="connsiteX220" fmla="*/ 11760 w 47357"/>
                    <a:gd name="connsiteY220" fmla="*/ 38414 h 73191"/>
                    <a:gd name="connsiteX221" fmla="*/ 12696 w 47357"/>
                    <a:gd name="connsiteY221" fmla="*/ 37477 h 73191"/>
                    <a:gd name="connsiteX222" fmla="*/ 11760 w 47357"/>
                    <a:gd name="connsiteY222" fmla="*/ 36613 h 73191"/>
                    <a:gd name="connsiteX223" fmla="*/ 11616 w 47357"/>
                    <a:gd name="connsiteY223" fmla="*/ 36613 h 73191"/>
                    <a:gd name="connsiteX224" fmla="*/ 11616 w 47357"/>
                    <a:gd name="connsiteY224" fmla="*/ 31932 h 73191"/>
                    <a:gd name="connsiteX225" fmla="*/ 11472 w 47357"/>
                    <a:gd name="connsiteY225" fmla="*/ 28908 h 73191"/>
                    <a:gd name="connsiteX226" fmla="*/ 12408 w 47357"/>
                    <a:gd name="connsiteY226" fmla="*/ 29556 h 73191"/>
                    <a:gd name="connsiteX227" fmla="*/ 13345 w 47357"/>
                    <a:gd name="connsiteY227" fmla="*/ 28692 h 73191"/>
                    <a:gd name="connsiteX228" fmla="*/ 13056 w 47357"/>
                    <a:gd name="connsiteY228" fmla="*/ 27971 h 73191"/>
                    <a:gd name="connsiteX229" fmla="*/ 13345 w 47357"/>
                    <a:gd name="connsiteY229" fmla="*/ 26315 h 73191"/>
                    <a:gd name="connsiteX230" fmla="*/ 16873 w 47357"/>
                    <a:gd name="connsiteY230" fmla="*/ 23075 h 73191"/>
                    <a:gd name="connsiteX231" fmla="*/ 21410 w 47357"/>
                    <a:gd name="connsiteY231" fmla="*/ 20986 h 73191"/>
                    <a:gd name="connsiteX232" fmla="*/ 22634 w 47357"/>
                    <a:gd name="connsiteY232" fmla="*/ 22066 h 73191"/>
                    <a:gd name="connsiteX233" fmla="*/ 23931 w 47357"/>
                    <a:gd name="connsiteY233" fmla="*/ 20914 h 73191"/>
                    <a:gd name="connsiteX234" fmla="*/ 23931 w 47357"/>
                    <a:gd name="connsiteY234" fmla="*/ 20770 h 73191"/>
                    <a:gd name="connsiteX235" fmla="*/ 23931 w 47357"/>
                    <a:gd name="connsiteY235" fmla="*/ 20770 h 73191"/>
                    <a:gd name="connsiteX236" fmla="*/ 23931 w 47357"/>
                    <a:gd name="connsiteY236" fmla="*/ 20914 h 73191"/>
                    <a:gd name="connsiteX237" fmla="*/ 25155 w 47357"/>
                    <a:gd name="connsiteY237" fmla="*/ 22066 h 73191"/>
                    <a:gd name="connsiteX238" fmla="*/ 26379 w 47357"/>
                    <a:gd name="connsiteY238" fmla="*/ 20986 h 73191"/>
                    <a:gd name="connsiteX239" fmla="*/ 30916 w 47357"/>
                    <a:gd name="connsiteY239" fmla="*/ 23075 h 73191"/>
                    <a:gd name="connsiteX240" fmla="*/ 34445 w 47357"/>
                    <a:gd name="connsiteY240" fmla="*/ 26315 h 73191"/>
                    <a:gd name="connsiteX241" fmla="*/ 34805 w 47357"/>
                    <a:gd name="connsiteY241" fmla="*/ 27971 h 73191"/>
                    <a:gd name="connsiteX242" fmla="*/ 34445 w 47357"/>
                    <a:gd name="connsiteY242" fmla="*/ 28692 h 73191"/>
                    <a:gd name="connsiteX243" fmla="*/ 35381 w 47357"/>
                    <a:gd name="connsiteY243" fmla="*/ 29556 h 73191"/>
                    <a:gd name="connsiteX244" fmla="*/ 36317 w 47357"/>
                    <a:gd name="connsiteY244" fmla="*/ 28908 h 73191"/>
                    <a:gd name="connsiteX245" fmla="*/ 36173 w 47357"/>
                    <a:gd name="connsiteY245" fmla="*/ 31932 h 73191"/>
                    <a:gd name="connsiteX246" fmla="*/ 36173 w 47357"/>
                    <a:gd name="connsiteY246" fmla="*/ 36613 h 73191"/>
                    <a:gd name="connsiteX247" fmla="*/ 36101 w 47357"/>
                    <a:gd name="connsiteY247" fmla="*/ 36613 h 73191"/>
                    <a:gd name="connsiteX248" fmla="*/ 35165 w 47357"/>
                    <a:gd name="connsiteY248" fmla="*/ 37477 h 73191"/>
                    <a:gd name="connsiteX249" fmla="*/ 36101 w 47357"/>
                    <a:gd name="connsiteY249" fmla="*/ 38414 h 73191"/>
                    <a:gd name="connsiteX250" fmla="*/ 36533 w 47357"/>
                    <a:gd name="connsiteY250" fmla="*/ 38269 h 73191"/>
                    <a:gd name="connsiteX251" fmla="*/ 35669 w 47357"/>
                    <a:gd name="connsiteY251" fmla="*/ 41366 h 73191"/>
                    <a:gd name="connsiteX252" fmla="*/ 35525 w 47357"/>
                    <a:gd name="connsiteY252" fmla="*/ 45975 h 73191"/>
                    <a:gd name="connsiteX253" fmla="*/ 35381 w 47357"/>
                    <a:gd name="connsiteY253" fmla="*/ 47991 h 73191"/>
                    <a:gd name="connsiteX254" fmla="*/ 34733 w 47357"/>
                    <a:gd name="connsiteY254" fmla="*/ 48928 h 73191"/>
                    <a:gd name="connsiteX255" fmla="*/ 35813 w 47357"/>
                    <a:gd name="connsiteY255" fmla="*/ 50008 h 73191"/>
                    <a:gd name="connsiteX256" fmla="*/ 36461 w 47357"/>
                    <a:gd name="connsiteY256" fmla="*/ 49792 h 73191"/>
                    <a:gd name="connsiteX257" fmla="*/ 36173 w 47357"/>
                    <a:gd name="connsiteY257" fmla="*/ 52600 h 73191"/>
                    <a:gd name="connsiteX258" fmla="*/ 40782 w 47357"/>
                    <a:gd name="connsiteY258" fmla="*/ 44175 h 73191"/>
                    <a:gd name="connsiteX259" fmla="*/ 40566 w 47357"/>
                    <a:gd name="connsiteY259" fmla="*/ 42086 h 73191"/>
                    <a:gd name="connsiteX260" fmla="*/ 42222 w 47357"/>
                    <a:gd name="connsiteY260" fmla="*/ 39926 h 73191"/>
                    <a:gd name="connsiteX261" fmla="*/ 40782 w 47357"/>
                    <a:gd name="connsiteY261" fmla="*/ 44175 h 73191"/>
                    <a:gd name="connsiteX262" fmla="*/ 44095 w 47357"/>
                    <a:gd name="connsiteY262" fmla="*/ 30636 h 73191"/>
                    <a:gd name="connsiteX263" fmla="*/ 43302 w 47357"/>
                    <a:gd name="connsiteY263" fmla="*/ 30276 h 73191"/>
                    <a:gd name="connsiteX264" fmla="*/ 42942 w 47357"/>
                    <a:gd name="connsiteY264" fmla="*/ 29124 h 73191"/>
                    <a:gd name="connsiteX265" fmla="*/ 42078 w 47357"/>
                    <a:gd name="connsiteY265" fmla="*/ 27467 h 73191"/>
                    <a:gd name="connsiteX266" fmla="*/ 41790 w 47357"/>
                    <a:gd name="connsiteY266" fmla="*/ 26099 h 73191"/>
                    <a:gd name="connsiteX267" fmla="*/ 44815 w 47357"/>
                    <a:gd name="connsiteY267" fmla="*/ 29268 h 73191"/>
                    <a:gd name="connsiteX268" fmla="*/ 44095 w 47357"/>
                    <a:gd name="connsiteY268" fmla="*/ 30636 h 73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47357" h="73191">
                      <a:moveTo>
                        <a:pt x="46831" y="26099"/>
                      </a:moveTo>
                      <a:cubicBezTo>
                        <a:pt x="46903" y="25451"/>
                        <a:pt x="45247" y="24587"/>
                        <a:pt x="45247" y="24587"/>
                      </a:cubicBezTo>
                      <a:lnTo>
                        <a:pt x="45247" y="24299"/>
                      </a:lnTo>
                      <a:cubicBezTo>
                        <a:pt x="45895" y="23219"/>
                        <a:pt x="44887" y="23219"/>
                        <a:pt x="44887" y="23219"/>
                      </a:cubicBezTo>
                      <a:cubicBezTo>
                        <a:pt x="45103" y="22714"/>
                        <a:pt x="44311" y="22570"/>
                        <a:pt x="44311" y="22570"/>
                      </a:cubicBezTo>
                      <a:cubicBezTo>
                        <a:pt x="44527" y="21562"/>
                        <a:pt x="43806" y="21778"/>
                        <a:pt x="43806" y="21778"/>
                      </a:cubicBezTo>
                      <a:cubicBezTo>
                        <a:pt x="43519" y="19330"/>
                        <a:pt x="42294" y="21130"/>
                        <a:pt x="42294" y="21130"/>
                      </a:cubicBezTo>
                      <a:cubicBezTo>
                        <a:pt x="42222" y="20194"/>
                        <a:pt x="41502" y="21418"/>
                        <a:pt x="41502" y="21418"/>
                      </a:cubicBezTo>
                      <a:cubicBezTo>
                        <a:pt x="40782" y="22498"/>
                        <a:pt x="39702" y="22786"/>
                        <a:pt x="39702" y="22786"/>
                      </a:cubicBezTo>
                      <a:cubicBezTo>
                        <a:pt x="39342" y="20410"/>
                        <a:pt x="38045" y="20338"/>
                        <a:pt x="37757" y="20338"/>
                      </a:cubicBezTo>
                      <a:cubicBezTo>
                        <a:pt x="37901" y="20194"/>
                        <a:pt x="37973" y="19978"/>
                        <a:pt x="37973" y="19834"/>
                      </a:cubicBezTo>
                      <a:cubicBezTo>
                        <a:pt x="37973" y="19330"/>
                        <a:pt x="37613" y="18970"/>
                        <a:pt x="37181" y="18970"/>
                      </a:cubicBezTo>
                      <a:cubicBezTo>
                        <a:pt x="36677" y="18970"/>
                        <a:pt x="36317" y="19330"/>
                        <a:pt x="36317" y="19690"/>
                      </a:cubicBezTo>
                      <a:cubicBezTo>
                        <a:pt x="34661" y="19330"/>
                        <a:pt x="34661" y="18034"/>
                        <a:pt x="34733" y="17601"/>
                      </a:cubicBezTo>
                      <a:cubicBezTo>
                        <a:pt x="34877" y="17674"/>
                        <a:pt x="35093" y="17817"/>
                        <a:pt x="35309" y="17817"/>
                      </a:cubicBezTo>
                      <a:cubicBezTo>
                        <a:pt x="35813" y="17817"/>
                        <a:pt x="36245" y="17457"/>
                        <a:pt x="36245" y="16953"/>
                      </a:cubicBezTo>
                      <a:cubicBezTo>
                        <a:pt x="36245" y="16449"/>
                        <a:pt x="35813" y="16089"/>
                        <a:pt x="35309" y="16089"/>
                      </a:cubicBezTo>
                      <a:cubicBezTo>
                        <a:pt x="35309" y="15657"/>
                        <a:pt x="35309" y="15369"/>
                        <a:pt x="35165" y="15153"/>
                      </a:cubicBezTo>
                      <a:cubicBezTo>
                        <a:pt x="37829" y="16089"/>
                        <a:pt x="36749" y="15081"/>
                        <a:pt x="36749" y="15081"/>
                      </a:cubicBezTo>
                      <a:cubicBezTo>
                        <a:pt x="36101" y="14793"/>
                        <a:pt x="35525" y="13857"/>
                        <a:pt x="35525" y="13857"/>
                      </a:cubicBezTo>
                      <a:cubicBezTo>
                        <a:pt x="36173" y="13713"/>
                        <a:pt x="36245" y="13569"/>
                        <a:pt x="36101" y="13425"/>
                      </a:cubicBezTo>
                      <a:cubicBezTo>
                        <a:pt x="37397" y="13281"/>
                        <a:pt x="37901" y="12921"/>
                        <a:pt x="37901" y="12921"/>
                      </a:cubicBezTo>
                      <a:cubicBezTo>
                        <a:pt x="39126" y="12272"/>
                        <a:pt x="37757" y="12056"/>
                        <a:pt x="37757" y="12056"/>
                      </a:cubicBezTo>
                      <a:cubicBezTo>
                        <a:pt x="37253" y="11912"/>
                        <a:pt x="36821" y="11552"/>
                        <a:pt x="36821" y="11552"/>
                      </a:cubicBezTo>
                      <a:cubicBezTo>
                        <a:pt x="36965" y="11192"/>
                        <a:pt x="35597" y="11336"/>
                        <a:pt x="35597" y="11336"/>
                      </a:cubicBezTo>
                      <a:cubicBezTo>
                        <a:pt x="37541" y="10616"/>
                        <a:pt x="37397" y="9104"/>
                        <a:pt x="37397" y="9104"/>
                      </a:cubicBezTo>
                      <a:cubicBezTo>
                        <a:pt x="37037" y="7879"/>
                        <a:pt x="36029" y="8024"/>
                        <a:pt x="36029" y="8024"/>
                      </a:cubicBezTo>
                      <a:cubicBezTo>
                        <a:pt x="34661" y="7808"/>
                        <a:pt x="35309" y="8888"/>
                        <a:pt x="35309" y="8888"/>
                      </a:cubicBezTo>
                      <a:cubicBezTo>
                        <a:pt x="35453" y="9464"/>
                        <a:pt x="35021" y="9824"/>
                        <a:pt x="35021" y="9824"/>
                      </a:cubicBezTo>
                      <a:cubicBezTo>
                        <a:pt x="33004" y="11552"/>
                        <a:pt x="31060" y="9464"/>
                        <a:pt x="31060" y="9464"/>
                      </a:cubicBezTo>
                      <a:cubicBezTo>
                        <a:pt x="30916" y="9464"/>
                        <a:pt x="30844" y="9464"/>
                        <a:pt x="30700" y="9464"/>
                      </a:cubicBezTo>
                      <a:cubicBezTo>
                        <a:pt x="30772" y="9464"/>
                        <a:pt x="30844" y="9464"/>
                        <a:pt x="30844" y="9464"/>
                      </a:cubicBezTo>
                      <a:cubicBezTo>
                        <a:pt x="31420" y="9464"/>
                        <a:pt x="31852" y="9032"/>
                        <a:pt x="31852" y="8456"/>
                      </a:cubicBezTo>
                      <a:cubicBezTo>
                        <a:pt x="31852" y="7952"/>
                        <a:pt x="31420" y="7520"/>
                        <a:pt x="30844" y="7520"/>
                      </a:cubicBezTo>
                      <a:cubicBezTo>
                        <a:pt x="30268" y="7520"/>
                        <a:pt x="29836" y="7952"/>
                        <a:pt x="29836" y="8456"/>
                      </a:cubicBezTo>
                      <a:lnTo>
                        <a:pt x="29836" y="8456"/>
                      </a:lnTo>
                      <a:cubicBezTo>
                        <a:pt x="29836" y="8456"/>
                        <a:pt x="29548" y="8456"/>
                        <a:pt x="29548" y="8456"/>
                      </a:cubicBezTo>
                      <a:lnTo>
                        <a:pt x="29332" y="7520"/>
                      </a:lnTo>
                      <a:cubicBezTo>
                        <a:pt x="29980" y="7087"/>
                        <a:pt x="30772" y="5575"/>
                        <a:pt x="30772" y="5575"/>
                      </a:cubicBezTo>
                      <a:lnTo>
                        <a:pt x="28539" y="3631"/>
                      </a:lnTo>
                      <a:cubicBezTo>
                        <a:pt x="29116" y="2478"/>
                        <a:pt x="28612" y="1470"/>
                        <a:pt x="28612" y="1470"/>
                      </a:cubicBezTo>
                      <a:lnTo>
                        <a:pt x="25875" y="1470"/>
                      </a:lnTo>
                      <a:cubicBezTo>
                        <a:pt x="25371" y="-114"/>
                        <a:pt x="24075" y="-42"/>
                        <a:pt x="23715" y="30"/>
                      </a:cubicBezTo>
                      <a:cubicBezTo>
                        <a:pt x="23354" y="30"/>
                        <a:pt x="22058" y="-42"/>
                        <a:pt x="21554" y="1470"/>
                      </a:cubicBezTo>
                      <a:lnTo>
                        <a:pt x="18817" y="1470"/>
                      </a:lnTo>
                      <a:cubicBezTo>
                        <a:pt x="18817" y="1470"/>
                        <a:pt x="18314" y="2551"/>
                        <a:pt x="18962" y="3703"/>
                      </a:cubicBezTo>
                      <a:lnTo>
                        <a:pt x="16729" y="5647"/>
                      </a:lnTo>
                      <a:cubicBezTo>
                        <a:pt x="16729" y="5647"/>
                        <a:pt x="17521" y="7160"/>
                        <a:pt x="18169" y="7592"/>
                      </a:cubicBezTo>
                      <a:lnTo>
                        <a:pt x="17953" y="8528"/>
                      </a:lnTo>
                      <a:lnTo>
                        <a:pt x="17737" y="8672"/>
                      </a:lnTo>
                      <a:lnTo>
                        <a:pt x="17737" y="8672"/>
                      </a:lnTo>
                      <a:cubicBezTo>
                        <a:pt x="17737" y="8096"/>
                        <a:pt x="17305" y="7663"/>
                        <a:pt x="16729" y="7663"/>
                      </a:cubicBezTo>
                      <a:cubicBezTo>
                        <a:pt x="16153" y="7663"/>
                        <a:pt x="15721" y="8096"/>
                        <a:pt x="15721" y="8600"/>
                      </a:cubicBezTo>
                      <a:cubicBezTo>
                        <a:pt x="15721" y="9176"/>
                        <a:pt x="16153" y="9608"/>
                        <a:pt x="16729" y="9608"/>
                      </a:cubicBezTo>
                      <a:cubicBezTo>
                        <a:pt x="16729" y="9608"/>
                        <a:pt x="16801" y="9608"/>
                        <a:pt x="16873" y="9608"/>
                      </a:cubicBezTo>
                      <a:cubicBezTo>
                        <a:pt x="16801" y="9608"/>
                        <a:pt x="16657" y="9608"/>
                        <a:pt x="16585" y="9608"/>
                      </a:cubicBezTo>
                      <a:cubicBezTo>
                        <a:pt x="16585" y="9608"/>
                        <a:pt x="14569" y="11624"/>
                        <a:pt x="12624" y="9968"/>
                      </a:cubicBezTo>
                      <a:cubicBezTo>
                        <a:pt x="12624" y="9968"/>
                        <a:pt x="12120" y="9608"/>
                        <a:pt x="12336" y="9032"/>
                      </a:cubicBezTo>
                      <a:cubicBezTo>
                        <a:pt x="12336" y="9032"/>
                        <a:pt x="12984" y="8024"/>
                        <a:pt x="11616" y="8168"/>
                      </a:cubicBezTo>
                      <a:cubicBezTo>
                        <a:pt x="11616" y="8168"/>
                        <a:pt x="10608" y="8024"/>
                        <a:pt x="10248" y="9248"/>
                      </a:cubicBezTo>
                      <a:cubicBezTo>
                        <a:pt x="10248" y="9248"/>
                        <a:pt x="10104" y="10760"/>
                        <a:pt x="12048" y="11480"/>
                      </a:cubicBezTo>
                      <a:cubicBezTo>
                        <a:pt x="12048" y="11480"/>
                        <a:pt x="10752" y="11336"/>
                        <a:pt x="10824" y="11696"/>
                      </a:cubicBezTo>
                      <a:cubicBezTo>
                        <a:pt x="10824" y="11696"/>
                        <a:pt x="10392" y="11984"/>
                        <a:pt x="9888" y="12200"/>
                      </a:cubicBezTo>
                      <a:cubicBezTo>
                        <a:pt x="9888" y="12200"/>
                        <a:pt x="8519" y="12416"/>
                        <a:pt x="9744" y="13065"/>
                      </a:cubicBezTo>
                      <a:cubicBezTo>
                        <a:pt x="9744" y="13065"/>
                        <a:pt x="10248" y="13425"/>
                        <a:pt x="11544" y="13569"/>
                      </a:cubicBezTo>
                      <a:cubicBezTo>
                        <a:pt x="11400" y="13713"/>
                        <a:pt x="11544" y="13857"/>
                        <a:pt x="12120" y="14001"/>
                      </a:cubicBezTo>
                      <a:cubicBezTo>
                        <a:pt x="12120" y="14001"/>
                        <a:pt x="11544" y="14937"/>
                        <a:pt x="10968" y="15225"/>
                      </a:cubicBezTo>
                      <a:cubicBezTo>
                        <a:pt x="10968" y="15225"/>
                        <a:pt x="9816" y="16305"/>
                        <a:pt x="12552" y="15297"/>
                      </a:cubicBezTo>
                      <a:cubicBezTo>
                        <a:pt x="12480" y="15513"/>
                        <a:pt x="12408" y="15801"/>
                        <a:pt x="12408" y="16233"/>
                      </a:cubicBezTo>
                      <a:cubicBezTo>
                        <a:pt x="11904" y="16233"/>
                        <a:pt x="11472" y="16665"/>
                        <a:pt x="11472" y="17097"/>
                      </a:cubicBezTo>
                      <a:cubicBezTo>
                        <a:pt x="11472" y="17601"/>
                        <a:pt x="11904" y="17962"/>
                        <a:pt x="12408" y="17962"/>
                      </a:cubicBezTo>
                      <a:cubicBezTo>
                        <a:pt x="12624" y="17962"/>
                        <a:pt x="12840" y="17817"/>
                        <a:pt x="12984" y="17746"/>
                      </a:cubicBezTo>
                      <a:cubicBezTo>
                        <a:pt x="13056" y="18250"/>
                        <a:pt x="13129" y="19546"/>
                        <a:pt x="11472" y="19834"/>
                      </a:cubicBezTo>
                      <a:cubicBezTo>
                        <a:pt x="11400" y="19402"/>
                        <a:pt x="11040" y="19114"/>
                        <a:pt x="10608" y="19114"/>
                      </a:cubicBezTo>
                      <a:cubicBezTo>
                        <a:pt x="10104" y="19114"/>
                        <a:pt x="9744" y="19474"/>
                        <a:pt x="9744" y="19978"/>
                      </a:cubicBezTo>
                      <a:cubicBezTo>
                        <a:pt x="9744" y="20122"/>
                        <a:pt x="9816" y="20338"/>
                        <a:pt x="9960" y="20482"/>
                      </a:cubicBezTo>
                      <a:cubicBezTo>
                        <a:pt x="9744" y="20482"/>
                        <a:pt x="8376" y="20626"/>
                        <a:pt x="8015" y="22930"/>
                      </a:cubicBezTo>
                      <a:cubicBezTo>
                        <a:pt x="8015" y="22930"/>
                        <a:pt x="6863" y="22643"/>
                        <a:pt x="6215" y="21562"/>
                      </a:cubicBezTo>
                      <a:cubicBezTo>
                        <a:pt x="6215" y="21562"/>
                        <a:pt x="5495" y="20410"/>
                        <a:pt x="5423" y="21274"/>
                      </a:cubicBezTo>
                      <a:cubicBezTo>
                        <a:pt x="5423" y="21274"/>
                        <a:pt x="4199" y="19474"/>
                        <a:pt x="3983" y="21922"/>
                      </a:cubicBezTo>
                      <a:cubicBezTo>
                        <a:pt x="3983" y="21922"/>
                        <a:pt x="3262" y="21706"/>
                        <a:pt x="3407" y="22714"/>
                      </a:cubicBezTo>
                      <a:cubicBezTo>
                        <a:pt x="3407" y="22714"/>
                        <a:pt x="2614" y="22859"/>
                        <a:pt x="2830" y="23363"/>
                      </a:cubicBezTo>
                      <a:cubicBezTo>
                        <a:pt x="2830" y="23363"/>
                        <a:pt x="1822" y="23363"/>
                        <a:pt x="2470" y="24443"/>
                      </a:cubicBezTo>
                      <a:lnTo>
                        <a:pt x="2470" y="24731"/>
                      </a:lnTo>
                      <a:cubicBezTo>
                        <a:pt x="2470" y="24731"/>
                        <a:pt x="814" y="25595"/>
                        <a:pt x="886" y="26243"/>
                      </a:cubicBezTo>
                      <a:cubicBezTo>
                        <a:pt x="886" y="26243"/>
                        <a:pt x="-554" y="28044"/>
                        <a:pt x="238" y="29196"/>
                      </a:cubicBezTo>
                      <a:cubicBezTo>
                        <a:pt x="238" y="29196"/>
                        <a:pt x="-50" y="31572"/>
                        <a:pt x="1246" y="30852"/>
                      </a:cubicBezTo>
                      <a:cubicBezTo>
                        <a:pt x="1246" y="30852"/>
                        <a:pt x="670" y="32724"/>
                        <a:pt x="2614" y="32940"/>
                      </a:cubicBezTo>
                      <a:cubicBezTo>
                        <a:pt x="2614" y="32940"/>
                        <a:pt x="1390" y="34021"/>
                        <a:pt x="3262" y="33949"/>
                      </a:cubicBezTo>
                      <a:cubicBezTo>
                        <a:pt x="3262" y="33949"/>
                        <a:pt x="1174" y="34813"/>
                        <a:pt x="3262" y="35173"/>
                      </a:cubicBezTo>
                      <a:cubicBezTo>
                        <a:pt x="3262" y="35173"/>
                        <a:pt x="5279" y="36397"/>
                        <a:pt x="5351" y="37405"/>
                      </a:cubicBezTo>
                      <a:cubicBezTo>
                        <a:pt x="5351" y="37405"/>
                        <a:pt x="4847" y="37909"/>
                        <a:pt x="5063" y="38486"/>
                      </a:cubicBezTo>
                      <a:cubicBezTo>
                        <a:pt x="5063" y="38486"/>
                        <a:pt x="670" y="42086"/>
                        <a:pt x="5711" y="46119"/>
                      </a:cubicBezTo>
                      <a:cubicBezTo>
                        <a:pt x="5711" y="46119"/>
                        <a:pt x="4919" y="47199"/>
                        <a:pt x="5927" y="47775"/>
                      </a:cubicBezTo>
                      <a:cubicBezTo>
                        <a:pt x="5927" y="47775"/>
                        <a:pt x="5927" y="48207"/>
                        <a:pt x="6647" y="48496"/>
                      </a:cubicBezTo>
                      <a:cubicBezTo>
                        <a:pt x="6863" y="48568"/>
                        <a:pt x="7655" y="51016"/>
                        <a:pt x="6791" y="52528"/>
                      </a:cubicBezTo>
                      <a:cubicBezTo>
                        <a:pt x="6791" y="52528"/>
                        <a:pt x="5207" y="53104"/>
                        <a:pt x="6215" y="54185"/>
                      </a:cubicBezTo>
                      <a:cubicBezTo>
                        <a:pt x="6215" y="54185"/>
                        <a:pt x="5567" y="55697"/>
                        <a:pt x="6431" y="55841"/>
                      </a:cubicBezTo>
                      <a:cubicBezTo>
                        <a:pt x="6431" y="55841"/>
                        <a:pt x="5351" y="56273"/>
                        <a:pt x="5783" y="56921"/>
                      </a:cubicBezTo>
                      <a:cubicBezTo>
                        <a:pt x="5783" y="56921"/>
                        <a:pt x="4847" y="57713"/>
                        <a:pt x="5927" y="58361"/>
                      </a:cubicBezTo>
                      <a:cubicBezTo>
                        <a:pt x="5927" y="58361"/>
                        <a:pt x="5927" y="58794"/>
                        <a:pt x="6503" y="59370"/>
                      </a:cubicBezTo>
                      <a:cubicBezTo>
                        <a:pt x="6647" y="59514"/>
                        <a:pt x="6215" y="60018"/>
                        <a:pt x="6863" y="60090"/>
                      </a:cubicBezTo>
                      <a:cubicBezTo>
                        <a:pt x="6791" y="60234"/>
                        <a:pt x="6719" y="60450"/>
                        <a:pt x="6719" y="60666"/>
                      </a:cubicBezTo>
                      <a:cubicBezTo>
                        <a:pt x="6719" y="61242"/>
                        <a:pt x="7223" y="61674"/>
                        <a:pt x="7799" y="61674"/>
                      </a:cubicBezTo>
                      <a:cubicBezTo>
                        <a:pt x="8376" y="61674"/>
                        <a:pt x="8879" y="61170"/>
                        <a:pt x="8879" y="60666"/>
                      </a:cubicBezTo>
                      <a:cubicBezTo>
                        <a:pt x="8879" y="60666"/>
                        <a:pt x="9672" y="61530"/>
                        <a:pt x="9456" y="62682"/>
                      </a:cubicBezTo>
                      <a:cubicBezTo>
                        <a:pt x="8879" y="62682"/>
                        <a:pt x="8447" y="63114"/>
                        <a:pt x="8447" y="63690"/>
                      </a:cubicBezTo>
                      <a:cubicBezTo>
                        <a:pt x="8447" y="64195"/>
                        <a:pt x="8879" y="64699"/>
                        <a:pt x="9456" y="64699"/>
                      </a:cubicBezTo>
                      <a:cubicBezTo>
                        <a:pt x="9672" y="64699"/>
                        <a:pt x="9888" y="64699"/>
                        <a:pt x="10032" y="64483"/>
                      </a:cubicBezTo>
                      <a:cubicBezTo>
                        <a:pt x="10104" y="64627"/>
                        <a:pt x="11616" y="67219"/>
                        <a:pt x="15217" y="66643"/>
                      </a:cubicBezTo>
                      <a:cubicBezTo>
                        <a:pt x="15217" y="66643"/>
                        <a:pt x="14857" y="67075"/>
                        <a:pt x="15361" y="67075"/>
                      </a:cubicBezTo>
                      <a:cubicBezTo>
                        <a:pt x="15361" y="67075"/>
                        <a:pt x="15217" y="68516"/>
                        <a:pt x="16801" y="67939"/>
                      </a:cubicBezTo>
                      <a:cubicBezTo>
                        <a:pt x="16801" y="67939"/>
                        <a:pt x="17449" y="67723"/>
                        <a:pt x="17881" y="66787"/>
                      </a:cubicBezTo>
                      <a:cubicBezTo>
                        <a:pt x="17881" y="66787"/>
                        <a:pt x="19178" y="66715"/>
                        <a:pt x="19466" y="68443"/>
                      </a:cubicBezTo>
                      <a:cubicBezTo>
                        <a:pt x="19466" y="68443"/>
                        <a:pt x="19538" y="72116"/>
                        <a:pt x="21914" y="72476"/>
                      </a:cubicBezTo>
                      <a:lnTo>
                        <a:pt x="21914" y="72764"/>
                      </a:lnTo>
                      <a:cubicBezTo>
                        <a:pt x="22706" y="73196"/>
                        <a:pt x="23282" y="73268"/>
                        <a:pt x="23715" y="73124"/>
                      </a:cubicBezTo>
                      <a:cubicBezTo>
                        <a:pt x="24147" y="73196"/>
                        <a:pt x="24723" y="73124"/>
                        <a:pt x="25443" y="72764"/>
                      </a:cubicBezTo>
                      <a:lnTo>
                        <a:pt x="25443" y="72476"/>
                      </a:lnTo>
                      <a:cubicBezTo>
                        <a:pt x="27819" y="72044"/>
                        <a:pt x="27891" y="68443"/>
                        <a:pt x="27891" y="68443"/>
                      </a:cubicBezTo>
                      <a:cubicBezTo>
                        <a:pt x="28251" y="66715"/>
                        <a:pt x="29476" y="66787"/>
                        <a:pt x="29476" y="66787"/>
                      </a:cubicBezTo>
                      <a:cubicBezTo>
                        <a:pt x="29980" y="67723"/>
                        <a:pt x="30628" y="67939"/>
                        <a:pt x="30628" y="67939"/>
                      </a:cubicBezTo>
                      <a:cubicBezTo>
                        <a:pt x="32212" y="68516"/>
                        <a:pt x="32068" y="67075"/>
                        <a:pt x="32068" y="67075"/>
                      </a:cubicBezTo>
                      <a:cubicBezTo>
                        <a:pt x="32572" y="67075"/>
                        <a:pt x="32212" y="66643"/>
                        <a:pt x="32212" y="66643"/>
                      </a:cubicBezTo>
                      <a:cubicBezTo>
                        <a:pt x="35813" y="67219"/>
                        <a:pt x="37253" y="64627"/>
                        <a:pt x="37325" y="64483"/>
                      </a:cubicBezTo>
                      <a:cubicBezTo>
                        <a:pt x="37541" y="64627"/>
                        <a:pt x="37757" y="64699"/>
                        <a:pt x="37973" y="64699"/>
                      </a:cubicBezTo>
                      <a:cubicBezTo>
                        <a:pt x="38550" y="64699"/>
                        <a:pt x="38982" y="64267"/>
                        <a:pt x="38982" y="63690"/>
                      </a:cubicBezTo>
                      <a:cubicBezTo>
                        <a:pt x="38982" y="63114"/>
                        <a:pt x="38477" y="62682"/>
                        <a:pt x="37973" y="62682"/>
                      </a:cubicBezTo>
                      <a:cubicBezTo>
                        <a:pt x="37829" y="61530"/>
                        <a:pt x="38550" y="60666"/>
                        <a:pt x="38550" y="60666"/>
                      </a:cubicBezTo>
                      <a:cubicBezTo>
                        <a:pt x="38550" y="61242"/>
                        <a:pt x="39053" y="61674"/>
                        <a:pt x="39630" y="61674"/>
                      </a:cubicBezTo>
                      <a:cubicBezTo>
                        <a:pt x="40206" y="61674"/>
                        <a:pt x="40710" y="61170"/>
                        <a:pt x="40710" y="60666"/>
                      </a:cubicBezTo>
                      <a:cubicBezTo>
                        <a:pt x="40710" y="60450"/>
                        <a:pt x="40710" y="60306"/>
                        <a:pt x="40566" y="60090"/>
                      </a:cubicBezTo>
                      <a:cubicBezTo>
                        <a:pt x="41214" y="60090"/>
                        <a:pt x="40782" y="59514"/>
                        <a:pt x="40926" y="59370"/>
                      </a:cubicBezTo>
                      <a:cubicBezTo>
                        <a:pt x="41502" y="58794"/>
                        <a:pt x="41574" y="58361"/>
                        <a:pt x="41574" y="58361"/>
                      </a:cubicBezTo>
                      <a:cubicBezTo>
                        <a:pt x="42654" y="57713"/>
                        <a:pt x="41718" y="56921"/>
                        <a:pt x="41718" y="56921"/>
                      </a:cubicBezTo>
                      <a:cubicBezTo>
                        <a:pt x="42150" y="56201"/>
                        <a:pt x="41070" y="55841"/>
                        <a:pt x="41070" y="55841"/>
                      </a:cubicBezTo>
                      <a:cubicBezTo>
                        <a:pt x="41934" y="55697"/>
                        <a:pt x="41358" y="54185"/>
                        <a:pt x="41358" y="54185"/>
                      </a:cubicBezTo>
                      <a:cubicBezTo>
                        <a:pt x="42294" y="53104"/>
                        <a:pt x="40710" y="52528"/>
                        <a:pt x="40710" y="52528"/>
                      </a:cubicBezTo>
                      <a:cubicBezTo>
                        <a:pt x="39774" y="51016"/>
                        <a:pt x="40566" y="48568"/>
                        <a:pt x="40782" y="48496"/>
                      </a:cubicBezTo>
                      <a:cubicBezTo>
                        <a:pt x="41574" y="48135"/>
                        <a:pt x="41574" y="47775"/>
                        <a:pt x="41574" y="47775"/>
                      </a:cubicBezTo>
                      <a:cubicBezTo>
                        <a:pt x="42582" y="47199"/>
                        <a:pt x="41718" y="46119"/>
                        <a:pt x="41718" y="46119"/>
                      </a:cubicBezTo>
                      <a:cubicBezTo>
                        <a:pt x="46759" y="42086"/>
                        <a:pt x="42366" y="38486"/>
                        <a:pt x="42366" y="38486"/>
                      </a:cubicBezTo>
                      <a:cubicBezTo>
                        <a:pt x="42654" y="37909"/>
                        <a:pt x="42150" y="37405"/>
                        <a:pt x="42150" y="37405"/>
                      </a:cubicBezTo>
                      <a:cubicBezTo>
                        <a:pt x="42222" y="36397"/>
                        <a:pt x="44238" y="35173"/>
                        <a:pt x="44238" y="35173"/>
                      </a:cubicBezTo>
                      <a:cubicBezTo>
                        <a:pt x="46327" y="34741"/>
                        <a:pt x="44238" y="33949"/>
                        <a:pt x="44238" y="33949"/>
                      </a:cubicBezTo>
                      <a:cubicBezTo>
                        <a:pt x="46111" y="34021"/>
                        <a:pt x="44815" y="32940"/>
                        <a:pt x="44815" y="32940"/>
                      </a:cubicBezTo>
                      <a:cubicBezTo>
                        <a:pt x="46759" y="32797"/>
                        <a:pt x="46183" y="30852"/>
                        <a:pt x="46183" y="30852"/>
                      </a:cubicBezTo>
                      <a:cubicBezTo>
                        <a:pt x="47407" y="31572"/>
                        <a:pt x="47119" y="29196"/>
                        <a:pt x="47119" y="29196"/>
                      </a:cubicBezTo>
                      <a:cubicBezTo>
                        <a:pt x="47911" y="28044"/>
                        <a:pt x="46471" y="26243"/>
                        <a:pt x="46471" y="26243"/>
                      </a:cubicBezTo>
                      <a:close/>
                      <a:moveTo>
                        <a:pt x="5135" y="29052"/>
                      </a:moveTo>
                      <a:cubicBezTo>
                        <a:pt x="4415" y="29268"/>
                        <a:pt x="4775" y="30204"/>
                        <a:pt x="4775" y="30204"/>
                      </a:cubicBezTo>
                      <a:cubicBezTo>
                        <a:pt x="4127" y="30132"/>
                        <a:pt x="3983" y="30564"/>
                        <a:pt x="3983" y="30564"/>
                      </a:cubicBezTo>
                      <a:cubicBezTo>
                        <a:pt x="2902" y="30276"/>
                        <a:pt x="3262" y="29196"/>
                        <a:pt x="3262" y="29196"/>
                      </a:cubicBezTo>
                      <a:cubicBezTo>
                        <a:pt x="3839" y="25955"/>
                        <a:pt x="6359" y="26027"/>
                        <a:pt x="6359" y="26027"/>
                      </a:cubicBezTo>
                      <a:cubicBezTo>
                        <a:pt x="5999" y="26603"/>
                        <a:pt x="5999" y="27395"/>
                        <a:pt x="5999" y="27395"/>
                      </a:cubicBezTo>
                      <a:cubicBezTo>
                        <a:pt x="4991" y="27612"/>
                        <a:pt x="5207" y="29052"/>
                        <a:pt x="5207" y="29052"/>
                      </a:cubicBezTo>
                      <a:close/>
                      <a:moveTo>
                        <a:pt x="7295" y="44175"/>
                      </a:moveTo>
                      <a:cubicBezTo>
                        <a:pt x="4919" y="43455"/>
                        <a:pt x="5855" y="39926"/>
                        <a:pt x="5855" y="39926"/>
                      </a:cubicBezTo>
                      <a:cubicBezTo>
                        <a:pt x="6791" y="40070"/>
                        <a:pt x="7511" y="42086"/>
                        <a:pt x="7511" y="42086"/>
                      </a:cubicBezTo>
                      <a:lnTo>
                        <a:pt x="7367" y="44175"/>
                      </a:lnTo>
                      <a:close/>
                      <a:moveTo>
                        <a:pt x="27099" y="13497"/>
                      </a:moveTo>
                      <a:cubicBezTo>
                        <a:pt x="27099" y="13497"/>
                        <a:pt x="27315" y="13425"/>
                        <a:pt x="27603" y="13425"/>
                      </a:cubicBezTo>
                      <a:cubicBezTo>
                        <a:pt x="27603" y="13497"/>
                        <a:pt x="27603" y="13569"/>
                        <a:pt x="27603" y="13641"/>
                      </a:cubicBezTo>
                      <a:cubicBezTo>
                        <a:pt x="27603" y="14073"/>
                        <a:pt x="27963" y="14433"/>
                        <a:pt x="28467" y="14433"/>
                      </a:cubicBezTo>
                      <a:cubicBezTo>
                        <a:pt x="28971" y="14433"/>
                        <a:pt x="29332" y="14073"/>
                        <a:pt x="29332" y="13641"/>
                      </a:cubicBezTo>
                      <a:lnTo>
                        <a:pt x="29332" y="13425"/>
                      </a:lnTo>
                      <a:cubicBezTo>
                        <a:pt x="29332" y="13425"/>
                        <a:pt x="31204" y="14145"/>
                        <a:pt x="30268" y="16449"/>
                      </a:cubicBezTo>
                      <a:cubicBezTo>
                        <a:pt x="30268" y="16449"/>
                        <a:pt x="29476" y="17674"/>
                        <a:pt x="28323" y="17962"/>
                      </a:cubicBezTo>
                      <a:cubicBezTo>
                        <a:pt x="28323" y="17962"/>
                        <a:pt x="28467" y="16737"/>
                        <a:pt x="27099" y="16953"/>
                      </a:cubicBezTo>
                      <a:cubicBezTo>
                        <a:pt x="27099" y="16953"/>
                        <a:pt x="27315" y="15153"/>
                        <a:pt x="26667" y="15009"/>
                      </a:cubicBezTo>
                      <a:cubicBezTo>
                        <a:pt x="26667" y="15009"/>
                        <a:pt x="26379" y="14217"/>
                        <a:pt x="27243" y="13497"/>
                      </a:cubicBezTo>
                      <a:close/>
                      <a:moveTo>
                        <a:pt x="18746" y="13425"/>
                      </a:moveTo>
                      <a:cubicBezTo>
                        <a:pt x="18746" y="13425"/>
                        <a:pt x="18746" y="13569"/>
                        <a:pt x="18746" y="13641"/>
                      </a:cubicBezTo>
                      <a:cubicBezTo>
                        <a:pt x="18746" y="14073"/>
                        <a:pt x="19106" y="14433"/>
                        <a:pt x="19610" y="14433"/>
                      </a:cubicBezTo>
                      <a:cubicBezTo>
                        <a:pt x="20114" y="14433"/>
                        <a:pt x="20474" y="14073"/>
                        <a:pt x="20474" y="13641"/>
                      </a:cubicBezTo>
                      <a:cubicBezTo>
                        <a:pt x="20474" y="13569"/>
                        <a:pt x="20474" y="13497"/>
                        <a:pt x="20474" y="13425"/>
                      </a:cubicBezTo>
                      <a:cubicBezTo>
                        <a:pt x="20762" y="13425"/>
                        <a:pt x="20978" y="13497"/>
                        <a:pt x="20978" y="13497"/>
                      </a:cubicBezTo>
                      <a:cubicBezTo>
                        <a:pt x="21770" y="14217"/>
                        <a:pt x="21482" y="15009"/>
                        <a:pt x="21482" y="15009"/>
                      </a:cubicBezTo>
                      <a:cubicBezTo>
                        <a:pt x="20906" y="15153"/>
                        <a:pt x="21050" y="16953"/>
                        <a:pt x="21050" y="16953"/>
                      </a:cubicBezTo>
                      <a:cubicBezTo>
                        <a:pt x="19682" y="16737"/>
                        <a:pt x="19826" y="17962"/>
                        <a:pt x="19826" y="17962"/>
                      </a:cubicBezTo>
                      <a:cubicBezTo>
                        <a:pt x="18674" y="17674"/>
                        <a:pt x="17809" y="16449"/>
                        <a:pt x="17809" y="16449"/>
                      </a:cubicBezTo>
                      <a:cubicBezTo>
                        <a:pt x="16873" y="14145"/>
                        <a:pt x="18674" y="13425"/>
                        <a:pt x="18746" y="13425"/>
                      </a:cubicBezTo>
                      <a:close/>
                      <a:moveTo>
                        <a:pt x="12264" y="64267"/>
                      </a:moveTo>
                      <a:lnTo>
                        <a:pt x="12264" y="63042"/>
                      </a:lnTo>
                      <a:cubicBezTo>
                        <a:pt x="12264" y="63042"/>
                        <a:pt x="14497" y="62826"/>
                        <a:pt x="14497" y="62826"/>
                      </a:cubicBezTo>
                      <a:cubicBezTo>
                        <a:pt x="15289" y="63474"/>
                        <a:pt x="16225" y="63258"/>
                        <a:pt x="16225" y="63258"/>
                      </a:cubicBezTo>
                      <a:cubicBezTo>
                        <a:pt x="13993" y="65419"/>
                        <a:pt x="12264" y="64267"/>
                        <a:pt x="12264" y="64267"/>
                      </a:cubicBezTo>
                      <a:close/>
                      <a:moveTo>
                        <a:pt x="21338" y="67147"/>
                      </a:moveTo>
                      <a:cubicBezTo>
                        <a:pt x="21338" y="67147"/>
                        <a:pt x="20978" y="64843"/>
                        <a:pt x="17737" y="64771"/>
                      </a:cubicBezTo>
                      <a:lnTo>
                        <a:pt x="18962" y="63114"/>
                      </a:lnTo>
                      <a:cubicBezTo>
                        <a:pt x="18962" y="63114"/>
                        <a:pt x="22994" y="63403"/>
                        <a:pt x="21338" y="67147"/>
                      </a:cubicBezTo>
                      <a:close/>
                      <a:moveTo>
                        <a:pt x="26667" y="67147"/>
                      </a:moveTo>
                      <a:cubicBezTo>
                        <a:pt x="25011" y="63403"/>
                        <a:pt x="29044" y="63114"/>
                        <a:pt x="29044" y="63114"/>
                      </a:cubicBezTo>
                      <a:lnTo>
                        <a:pt x="30268" y="64771"/>
                      </a:lnTo>
                      <a:cubicBezTo>
                        <a:pt x="27027" y="64771"/>
                        <a:pt x="26667" y="67147"/>
                        <a:pt x="26667" y="67147"/>
                      </a:cubicBezTo>
                      <a:close/>
                      <a:moveTo>
                        <a:pt x="35741" y="64267"/>
                      </a:moveTo>
                      <a:cubicBezTo>
                        <a:pt x="35741" y="64267"/>
                        <a:pt x="33940" y="65419"/>
                        <a:pt x="31780" y="63258"/>
                      </a:cubicBezTo>
                      <a:cubicBezTo>
                        <a:pt x="31780" y="63258"/>
                        <a:pt x="32716" y="63474"/>
                        <a:pt x="33508" y="62826"/>
                      </a:cubicBezTo>
                      <a:cubicBezTo>
                        <a:pt x="33508" y="62826"/>
                        <a:pt x="35525" y="63114"/>
                        <a:pt x="35885" y="63042"/>
                      </a:cubicBezTo>
                      <a:lnTo>
                        <a:pt x="35741" y="64267"/>
                      </a:lnTo>
                      <a:close/>
                      <a:moveTo>
                        <a:pt x="36317" y="52600"/>
                      </a:moveTo>
                      <a:cubicBezTo>
                        <a:pt x="33364" y="55553"/>
                        <a:pt x="34229" y="56561"/>
                        <a:pt x="34229" y="56561"/>
                      </a:cubicBezTo>
                      <a:cubicBezTo>
                        <a:pt x="33220" y="56561"/>
                        <a:pt x="33004" y="57425"/>
                        <a:pt x="33004" y="57425"/>
                      </a:cubicBezTo>
                      <a:cubicBezTo>
                        <a:pt x="32428" y="57137"/>
                        <a:pt x="31708" y="57929"/>
                        <a:pt x="31708" y="57929"/>
                      </a:cubicBezTo>
                      <a:cubicBezTo>
                        <a:pt x="30484" y="58578"/>
                        <a:pt x="28683" y="58218"/>
                        <a:pt x="28683" y="58218"/>
                      </a:cubicBezTo>
                      <a:cubicBezTo>
                        <a:pt x="26811" y="57137"/>
                        <a:pt x="25371" y="57641"/>
                        <a:pt x="24939" y="57857"/>
                      </a:cubicBezTo>
                      <a:lnTo>
                        <a:pt x="23931" y="57857"/>
                      </a:lnTo>
                      <a:cubicBezTo>
                        <a:pt x="23931" y="57857"/>
                        <a:pt x="22994" y="57857"/>
                        <a:pt x="22994" y="57857"/>
                      </a:cubicBezTo>
                      <a:cubicBezTo>
                        <a:pt x="22490" y="57641"/>
                        <a:pt x="21050" y="57137"/>
                        <a:pt x="19250" y="58218"/>
                      </a:cubicBezTo>
                      <a:cubicBezTo>
                        <a:pt x="19250" y="58218"/>
                        <a:pt x="17377" y="58578"/>
                        <a:pt x="16225" y="57929"/>
                      </a:cubicBezTo>
                      <a:cubicBezTo>
                        <a:pt x="16225" y="57929"/>
                        <a:pt x="15577" y="57137"/>
                        <a:pt x="14929" y="57425"/>
                      </a:cubicBezTo>
                      <a:cubicBezTo>
                        <a:pt x="14929" y="57425"/>
                        <a:pt x="14785" y="56561"/>
                        <a:pt x="13777" y="56561"/>
                      </a:cubicBezTo>
                      <a:cubicBezTo>
                        <a:pt x="13777" y="56561"/>
                        <a:pt x="14641" y="55625"/>
                        <a:pt x="11688" y="52600"/>
                      </a:cubicBezTo>
                      <a:cubicBezTo>
                        <a:pt x="11688" y="52600"/>
                        <a:pt x="10536" y="51520"/>
                        <a:pt x="11472" y="49792"/>
                      </a:cubicBezTo>
                      <a:cubicBezTo>
                        <a:pt x="11616" y="49936"/>
                        <a:pt x="11832" y="50008"/>
                        <a:pt x="12048" y="50008"/>
                      </a:cubicBezTo>
                      <a:cubicBezTo>
                        <a:pt x="12624" y="50008"/>
                        <a:pt x="13129" y="49504"/>
                        <a:pt x="13129" y="48928"/>
                      </a:cubicBezTo>
                      <a:cubicBezTo>
                        <a:pt x="13129" y="48568"/>
                        <a:pt x="12840" y="48207"/>
                        <a:pt x="12480" y="47991"/>
                      </a:cubicBezTo>
                      <a:cubicBezTo>
                        <a:pt x="12624" y="47847"/>
                        <a:pt x="12840" y="47127"/>
                        <a:pt x="12336" y="45975"/>
                      </a:cubicBezTo>
                      <a:cubicBezTo>
                        <a:pt x="12336" y="45975"/>
                        <a:pt x="14425" y="44391"/>
                        <a:pt x="12192" y="41366"/>
                      </a:cubicBezTo>
                      <a:cubicBezTo>
                        <a:pt x="12192" y="41366"/>
                        <a:pt x="10680" y="39566"/>
                        <a:pt x="11328" y="38269"/>
                      </a:cubicBezTo>
                      <a:cubicBezTo>
                        <a:pt x="11472" y="38342"/>
                        <a:pt x="11616" y="38414"/>
                        <a:pt x="11760" y="38414"/>
                      </a:cubicBezTo>
                      <a:cubicBezTo>
                        <a:pt x="12264" y="38414"/>
                        <a:pt x="12696" y="38053"/>
                        <a:pt x="12696" y="37477"/>
                      </a:cubicBezTo>
                      <a:cubicBezTo>
                        <a:pt x="12696" y="36973"/>
                        <a:pt x="12264" y="36613"/>
                        <a:pt x="11760" y="36613"/>
                      </a:cubicBezTo>
                      <a:lnTo>
                        <a:pt x="11616" y="36613"/>
                      </a:lnTo>
                      <a:cubicBezTo>
                        <a:pt x="11616" y="36613"/>
                        <a:pt x="13056" y="34093"/>
                        <a:pt x="11616" y="31932"/>
                      </a:cubicBezTo>
                      <a:cubicBezTo>
                        <a:pt x="11616" y="31932"/>
                        <a:pt x="10536" y="30132"/>
                        <a:pt x="11472" y="28908"/>
                      </a:cubicBezTo>
                      <a:cubicBezTo>
                        <a:pt x="11544" y="29268"/>
                        <a:pt x="11976" y="29556"/>
                        <a:pt x="12408" y="29556"/>
                      </a:cubicBezTo>
                      <a:cubicBezTo>
                        <a:pt x="12912" y="29556"/>
                        <a:pt x="13345" y="29124"/>
                        <a:pt x="13345" y="28692"/>
                      </a:cubicBezTo>
                      <a:cubicBezTo>
                        <a:pt x="13345" y="28404"/>
                        <a:pt x="13200" y="28188"/>
                        <a:pt x="13056" y="27971"/>
                      </a:cubicBezTo>
                      <a:cubicBezTo>
                        <a:pt x="13056" y="27755"/>
                        <a:pt x="13416" y="27179"/>
                        <a:pt x="13345" y="26315"/>
                      </a:cubicBezTo>
                      <a:cubicBezTo>
                        <a:pt x="13345" y="26315"/>
                        <a:pt x="15001" y="26459"/>
                        <a:pt x="16873" y="23075"/>
                      </a:cubicBezTo>
                      <a:cubicBezTo>
                        <a:pt x="16873" y="23075"/>
                        <a:pt x="17737" y="20842"/>
                        <a:pt x="21410" y="20986"/>
                      </a:cubicBezTo>
                      <a:cubicBezTo>
                        <a:pt x="21410" y="21634"/>
                        <a:pt x="21986" y="22066"/>
                        <a:pt x="22634" y="22066"/>
                      </a:cubicBezTo>
                      <a:cubicBezTo>
                        <a:pt x="23354" y="22066"/>
                        <a:pt x="23931" y="21562"/>
                        <a:pt x="23931" y="20914"/>
                      </a:cubicBezTo>
                      <a:cubicBezTo>
                        <a:pt x="23931" y="20914"/>
                        <a:pt x="23931" y="20842"/>
                        <a:pt x="23931" y="20770"/>
                      </a:cubicBezTo>
                      <a:lnTo>
                        <a:pt x="23931" y="20770"/>
                      </a:lnTo>
                      <a:lnTo>
                        <a:pt x="23931" y="20914"/>
                      </a:lnTo>
                      <a:cubicBezTo>
                        <a:pt x="23931" y="21562"/>
                        <a:pt x="24507" y="22066"/>
                        <a:pt x="25155" y="22066"/>
                      </a:cubicBezTo>
                      <a:cubicBezTo>
                        <a:pt x="25803" y="22066"/>
                        <a:pt x="26379" y="21562"/>
                        <a:pt x="26379" y="20986"/>
                      </a:cubicBezTo>
                      <a:cubicBezTo>
                        <a:pt x="30052" y="20770"/>
                        <a:pt x="30916" y="23075"/>
                        <a:pt x="30916" y="23075"/>
                      </a:cubicBezTo>
                      <a:cubicBezTo>
                        <a:pt x="32788" y="26459"/>
                        <a:pt x="34445" y="26315"/>
                        <a:pt x="34445" y="26315"/>
                      </a:cubicBezTo>
                      <a:cubicBezTo>
                        <a:pt x="34373" y="27107"/>
                        <a:pt x="34661" y="27755"/>
                        <a:pt x="34805" y="27971"/>
                      </a:cubicBezTo>
                      <a:cubicBezTo>
                        <a:pt x="34589" y="28115"/>
                        <a:pt x="34445" y="28331"/>
                        <a:pt x="34445" y="28692"/>
                      </a:cubicBezTo>
                      <a:cubicBezTo>
                        <a:pt x="34445" y="29124"/>
                        <a:pt x="34877" y="29556"/>
                        <a:pt x="35381" y="29556"/>
                      </a:cubicBezTo>
                      <a:cubicBezTo>
                        <a:pt x="35813" y="29556"/>
                        <a:pt x="36245" y="29268"/>
                        <a:pt x="36317" y="28908"/>
                      </a:cubicBezTo>
                      <a:cubicBezTo>
                        <a:pt x="37253" y="30060"/>
                        <a:pt x="36173" y="31932"/>
                        <a:pt x="36173" y="31932"/>
                      </a:cubicBezTo>
                      <a:cubicBezTo>
                        <a:pt x="34805" y="34021"/>
                        <a:pt x="36101" y="36325"/>
                        <a:pt x="36173" y="36613"/>
                      </a:cubicBezTo>
                      <a:lnTo>
                        <a:pt x="36101" y="36613"/>
                      </a:lnTo>
                      <a:cubicBezTo>
                        <a:pt x="35597" y="36613"/>
                        <a:pt x="35165" y="36973"/>
                        <a:pt x="35165" y="37477"/>
                      </a:cubicBezTo>
                      <a:cubicBezTo>
                        <a:pt x="35165" y="37982"/>
                        <a:pt x="35597" y="38414"/>
                        <a:pt x="36101" y="38414"/>
                      </a:cubicBezTo>
                      <a:cubicBezTo>
                        <a:pt x="36245" y="38414"/>
                        <a:pt x="36389" y="38414"/>
                        <a:pt x="36533" y="38269"/>
                      </a:cubicBezTo>
                      <a:cubicBezTo>
                        <a:pt x="37181" y="39566"/>
                        <a:pt x="35669" y="41366"/>
                        <a:pt x="35669" y="41366"/>
                      </a:cubicBezTo>
                      <a:cubicBezTo>
                        <a:pt x="33436" y="44319"/>
                        <a:pt x="35525" y="45975"/>
                        <a:pt x="35525" y="45975"/>
                      </a:cubicBezTo>
                      <a:cubicBezTo>
                        <a:pt x="35021" y="47199"/>
                        <a:pt x="35309" y="47847"/>
                        <a:pt x="35381" y="47991"/>
                      </a:cubicBezTo>
                      <a:cubicBezTo>
                        <a:pt x="35021" y="48207"/>
                        <a:pt x="34733" y="48496"/>
                        <a:pt x="34733" y="48928"/>
                      </a:cubicBezTo>
                      <a:cubicBezTo>
                        <a:pt x="34733" y="49504"/>
                        <a:pt x="35165" y="50008"/>
                        <a:pt x="35813" y="50008"/>
                      </a:cubicBezTo>
                      <a:cubicBezTo>
                        <a:pt x="36029" y="50008"/>
                        <a:pt x="36245" y="49936"/>
                        <a:pt x="36461" y="49792"/>
                      </a:cubicBezTo>
                      <a:cubicBezTo>
                        <a:pt x="37325" y="51520"/>
                        <a:pt x="36173" y="52600"/>
                        <a:pt x="36173" y="52600"/>
                      </a:cubicBezTo>
                      <a:close/>
                      <a:moveTo>
                        <a:pt x="40782" y="44175"/>
                      </a:moveTo>
                      <a:lnTo>
                        <a:pt x="40566" y="42086"/>
                      </a:lnTo>
                      <a:cubicBezTo>
                        <a:pt x="40566" y="42086"/>
                        <a:pt x="41286" y="40070"/>
                        <a:pt x="42222" y="39926"/>
                      </a:cubicBezTo>
                      <a:cubicBezTo>
                        <a:pt x="42222" y="39926"/>
                        <a:pt x="43086" y="43455"/>
                        <a:pt x="40782" y="44175"/>
                      </a:cubicBezTo>
                      <a:close/>
                      <a:moveTo>
                        <a:pt x="44095" y="30636"/>
                      </a:moveTo>
                      <a:cubicBezTo>
                        <a:pt x="44095" y="30636"/>
                        <a:pt x="43878" y="30204"/>
                        <a:pt x="43302" y="30276"/>
                      </a:cubicBezTo>
                      <a:cubicBezTo>
                        <a:pt x="43302" y="30276"/>
                        <a:pt x="43662" y="29268"/>
                        <a:pt x="42942" y="29124"/>
                      </a:cubicBezTo>
                      <a:cubicBezTo>
                        <a:pt x="42942" y="29124"/>
                        <a:pt x="43158" y="27612"/>
                        <a:pt x="42078" y="27467"/>
                      </a:cubicBezTo>
                      <a:cubicBezTo>
                        <a:pt x="42078" y="27467"/>
                        <a:pt x="42078" y="26675"/>
                        <a:pt x="41790" y="26099"/>
                      </a:cubicBezTo>
                      <a:cubicBezTo>
                        <a:pt x="41790" y="26099"/>
                        <a:pt x="44311" y="26027"/>
                        <a:pt x="44815" y="29268"/>
                      </a:cubicBezTo>
                      <a:cubicBezTo>
                        <a:pt x="44815" y="29268"/>
                        <a:pt x="45175" y="30348"/>
                        <a:pt x="44095" y="30636"/>
                      </a:cubicBezTo>
                      <a:close/>
                    </a:path>
                  </a:pathLst>
                </a:custGeom>
                <a:noFill/>
                <a:ln w="1368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4" name="Graphic 6">
                <a:extLst>
                  <a:ext uri="{FF2B5EF4-FFF2-40B4-BE49-F238E27FC236}">
                    <a16:creationId xmlns:a16="http://schemas.microsoft.com/office/drawing/2014/main" id="{47F56EDE-B632-86EA-DD49-23CB104A76DF}"/>
                  </a:ext>
                </a:extLst>
              </p:cNvPr>
              <p:cNvGrpSpPr/>
              <p:nvPr/>
            </p:nvGrpSpPr>
            <p:grpSpPr>
              <a:xfrm>
                <a:off x="3158690" y="3383366"/>
                <a:ext cx="91260" cy="141039"/>
                <a:chOff x="3158690" y="3383366"/>
                <a:chExt cx="91260" cy="141039"/>
              </a:xfrm>
            </p:grpSpPr>
            <p:sp>
              <p:nvSpPr>
                <p:cNvPr id="1097" name="Freeform: Shape 1096">
                  <a:extLst>
                    <a:ext uri="{FF2B5EF4-FFF2-40B4-BE49-F238E27FC236}">
                      <a16:creationId xmlns:a16="http://schemas.microsoft.com/office/drawing/2014/main" id="{50486BF3-371B-80EA-C9C2-15F98D427943}"/>
                    </a:ext>
                  </a:extLst>
                </p:cNvPr>
                <p:cNvSpPr/>
                <p:nvPr/>
              </p:nvSpPr>
              <p:spPr>
                <a:xfrm>
                  <a:off x="3169588" y="3419781"/>
                  <a:ext cx="63876" cy="80943"/>
                </a:xfrm>
                <a:custGeom>
                  <a:avLst/>
                  <a:gdLst>
                    <a:gd name="connsiteX0" fmla="*/ 0 w 63876"/>
                    <a:gd name="connsiteY0" fmla="*/ 16275 h 80943"/>
                    <a:gd name="connsiteX1" fmla="*/ 23405 w 63876"/>
                    <a:gd name="connsiteY1" fmla="*/ 0 h 80943"/>
                    <a:gd name="connsiteX2" fmla="*/ 53507 w 63876"/>
                    <a:gd name="connsiteY2" fmla="*/ 936 h 80943"/>
                    <a:gd name="connsiteX3" fmla="*/ 63877 w 63876"/>
                    <a:gd name="connsiteY3" fmla="*/ 17860 h 80943"/>
                    <a:gd name="connsiteX4" fmla="*/ 61068 w 63876"/>
                    <a:gd name="connsiteY4" fmla="*/ 73382 h 80943"/>
                    <a:gd name="connsiteX5" fmla="*/ 45945 w 63876"/>
                    <a:gd name="connsiteY5" fmla="*/ 80944 h 80943"/>
                    <a:gd name="connsiteX6" fmla="*/ 13035 w 63876"/>
                    <a:gd name="connsiteY6" fmla="*/ 80008 h 80943"/>
                    <a:gd name="connsiteX7" fmla="*/ 10586 w 63876"/>
                    <a:gd name="connsiteY7" fmla="*/ 59340 h 80943"/>
                    <a:gd name="connsiteX8" fmla="*/ 6409 w 63876"/>
                    <a:gd name="connsiteY8" fmla="*/ 26357 h 80943"/>
                    <a:gd name="connsiteX9" fmla="*/ 0 w 63876"/>
                    <a:gd name="connsiteY9" fmla="*/ 16275 h 80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876" h="80943">
                      <a:moveTo>
                        <a:pt x="0" y="16275"/>
                      </a:moveTo>
                      <a:lnTo>
                        <a:pt x="23405" y="0"/>
                      </a:lnTo>
                      <a:lnTo>
                        <a:pt x="53507" y="936"/>
                      </a:lnTo>
                      <a:lnTo>
                        <a:pt x="63877" y="17860"/>
                      </a:lnTo>
                      <a:lnTo>
                        <a:pt x="61068" y="73382"/>
                      </a:lnTo>
                      <a:lnTo>
                        <a:pt x="45945" y="80944"/>
                      </a:lnTo>
                      <a:lnTo>
                        <a:pt x="13035" y="80008"/>
                      </a:lnTo>
                      <a:lnTo>
                        <a:pt x="10586" y="59340"/>
                      </a:lnTo>
                      <a:lnTo>
                        <a:pt x="6409" y="26357"/>
                      </a:lnTo>
                      <a:lnTo>
                        <a:pt x="0" y="162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8" name="Freeform: Shape 1097">
                  <a:extLst>
                    <a:ext uri="{FF2B5EF4-FFF2-40B4-BE49-F238E27FC236}">
                      <a16:creationId xmlns:a16="http://schemas.microsoft.com/office/drawing/2014/main" id="{ACE28464-E099-2B48-5DA1-03A53157E138}"/>
                    </a:ext>
                  </a:extLst>
                </p:cNvPr>
                <p:cNvSpPr/>
                <p:nvPr/>
              </p:nvSpPr>
              <p:spPr>
                <a:xfrm>
                  <a:off x="3158690" y="3383366"/>
                  <a:ext cx="91260" cy="141039"/>
                </a:xfrm>
                <a:custGeom>
                  <a:avLst/>
                  <a:gdLst>
                    <a:gd name="connsiteX0" fmla="*/ 89609 w 91260"/>
                    <a:gd name="connsiteY0" fmla="*/ 50098 h 141039"/>
                    <a:gd name="connsiteX1" fmla="*/ 86585 w 91260"/>
                    <a:gd name="connsiteY1" fmla="*/ 47290 h 141039"/>
                    <a:gd name="connsiteX2" fmla="*/ 86585 w 91260"/>
                    <a:gd name="connsiteY2" fmla="*/ 46642 h 141039"/>
                    <a:gd name="connsiteX3" fmla="*/ 85864 w 91260"/>
                    <a:gd name="connsiteY3" fmla="*/ 44553 h 141039"/>
                    <a:gd name="connsiteX4" fmla="*/ 84712 w 91260"/>
                    <a:gd name="connsiteY4" fmla="*/ 43257 h 141039"/>
                    <a:gd name="connsiteX5" fmla="*/ 83776 w 91260"/>
                    <a:gd name="connsiteY5" fmla="*/ 41744 h 141039"/>
                    <a:gd name="connsiteX6" fmla="*/ 80895 w 91260"/>
                    <a:gd name="connsiteY6" fmla="*/ 40520 h 141039"/>
                    <a:gd name="connsiteX7" fmla="*/ 79311 w 91260"/>
                    <a:gd name="connsiteY7" fmla="*/ 41096 h 141039"/>
                    <a:gd name="connsiteX8" fmla="*/ 75926 w 91260"/>
                    <a:gd name="connsiteY8" fmla="*/ 43617 h 141039"/>
                    <a:gd name="connsiteX9" fmla="*/ 72182 w 91260"/>
                    <a:gd name="connsiteY9" fmla="*/ 38864 h 141039"/>
                    <a:gd name="connsiteX10" fmla="*/ 72614 w 91260"/>
                    <a:gd name="connsiteY10" fmla="*/ 37928 h 141039"/>
                    <a:gd name="connsiteX11" fmla="*/ 71030 w 91260"/>
                    <a:gd name="connsiteY11" fmla="*/ 36343 h 141039"/>
                    <a:gd name="connsiteX12" fmla="*/ 69373 w 91260"/>
                    <a:gd name="connsiteY12" fmla="*/ 37712 h 141039"/>
                    <a:gd name="connsiteX13" fmla="*/ 66349 w 91260"/>
                    <a:gd name="connsiteY13" fmla="*/ 33679 h 141039"/>
                    <a:gd name="connsiteX14" fmla="*/ 67501 w 91260"/>
                    <a:gd name="connsiteY14" fmla="*/ 34039 h 141039"/>
                    <a:gd name="connsiteX15" fmla="*/ 69301 w 91260"/>
                    <a:gd name="connsiteY15" fmla="*/ 32383 h 141039"/>
                    <a:gd name="connsiteX16" fmla="*/ 67501 w 91260"/>
                    <a:gd name="connsiteY16" fmla="*/ 30726 h 141039"/>
                    <a:gd name="connsiteX17" fmla="*/ 67285 w 91260"/>
                    <a:gd name="connsiteY17" fmla="*/ 28998 h 141039"/>
                    <a:gd name="connsiteX18" fmla="*/ 70238 w 91260"/>
                    <a:gd name="connsiteY18" fmla="*/ 28782 h 141039"/>
                    <a:gd name="connsiteX19" fmla="*/ 67933 w 91260"/>
                    <a:gd name="connsiteY19" fmla="*/ 26477 h 141039"/>
                    <a:gd name="connsiteX20" fmla="*/ 69085 w 91260"/>
                    <a:gd name="connsiteY20" fmla="*/ 25685 h 141039"/>
                    <a:gd name="connsiteX21" fmla="*/ 72542 w 91260"/>
                    <a:gd name="connsiteY21" fmla="*/ 24677 h 141039"/>
                    <a:gd name="connsiteX22" fmla="*/ 72254 w 91260"/>
                    <a:gd name="connsiteY22" fmla="*/ 23093 h 141039"/>
                    <a:gd name="connsiteX23" fmla="*/ 70454 w 91260"/>
                    <a:gd name="connsiteY23" fmla="*/ 22157 h 141039"/>
                    <a:gd name="connsiteX24" fmla="*/ 68149 w 91260"/>
                    <a:gd name="connsiteY24" fmla="*/ 21869 h 141039"/>
                    <a:gd name="connsiteX25" fmla="*/ 71606 w 91260"/>
                    <a:gd name="connsiteY25" fmla="*/ 17620 h 141039"/>
                    <a:gd name="connsiteX26" fmla="*/ 68941 w 91260"/>
                    <a:gd name="connsiteY26" fmla="*/ 15531 h 141039"/>
                    <a:gd name="connsiteX27" fmla="*/ 67645 w 91260"/>
                    <a:gd name="connsiteY27" fmla="*/ 17188 h 141039"/>
                    <a:gd name="connsiteX28" fmla="*/ 66997 w 91260"/>
                    <a:gd name="connsiteY28" fmla="*/ 18916 h 141039"/>
                    <a:gd name="connsiteX29" fmla="*/ 59363 w 91260"/>
                    <a:gd name="connsiteY29" fmla="*/ 18268 h 141039"/>
                    <a:gd name="connsiteX30" fmla="*/ 58787 w 91260"/>
                    <a:gd name="connsiteY30" fmla="*/ 18268 h 141039"/>
                    <a:gd name="connsiteX31" fmla="*/ 59075 w 91260"/>
                    <a:gd name="connsiteY31" fmla="*/ 18268 h 141039"/>
                    <a:gd name="connsiteX32" fmla="*/ 61020 w 91260"/>
                    <a:gd name="connsiteY32" fmla="*/ 16395 h 141039"/>
                    <a:gd name="connsiteX33" fmla="*/ 59075 w 91260"/>
                    <a:gd name="connsiteY33" fmla="*/ 14595 h 141039"/>
                    <a:gd name="connsiteX34" fmla="*/ 57131 w 91260"/>
                    <a:gd name="connsiteY34" fmla="*/ 16395 h 141039"/>
                    <a:gd name="connsiteX35" fmla="*/ 57131 w 91260"/>
                    <a:gd name="connsiteY35" fmla="*/ 16539 h 141039"/>
                    <a:gd name="connsiteX36" fmla="*/ 56627 w 91260"/>
                    <a:gd name="connsiteY36" fmla="*/ 16252 h 141039"/>
                    <a:gd name="connsiteX37" fmla="*/ 56195 w 91260"/>
                    <a:gd name="connsiteY37" fmla="*/ 14523 h 141039"/>
                    <a:gd name="connsiteX38" fmla="*/ 58931 w 91260"/>
                    <a:gd name="connsiteY38" fmla="*/ 10778 h 141039"/>
                    <a:gd name="connsiteX39" fmla="*/ 54610 w 91260"/>
                    <a:gd name="connsiteY39" fmla="*/ 7106 h 141039"/>
                    <a:gd name="connsiteX40" fmla="*/ 54826 w 91260"/>
                    <a:gd name="connsiteY40" fmla="*/ 2857 h 141039"/>
                    <a:gd name="connsiteX41" fmla="*/ 49641 w 91260"/>
                    <a:gd name="connsiteY41" fmla="*/ 2713 h 141039"/>
                    <a:gd name="connsiteX42" fmla="*/ 45536 w 91260"/>
                    <a:gd name="connsiteY42" fmla="*/ 48 h 141039"/>
                    <a:gd name="connsiteX43" fmla="*/ 41360 w 91260"/>
                    <a:gd name="connsiteY43" fmla="*/ 2713 h 141039"/>
                    <a:gd name="connsiteX44" fmla="*/ 36175 w 91260"/>
                    <a:gd name="connsiteY44" fmla="*/ 2857 h 141039"/>
                    <a:gd name="connsiteX45" fmla="*/ 36391 w 91260"/>
                    <a:gd name="connsiteY45" fmla="*/ 7106 h 141039"/>
                    <a:gd name="connsiteX46" fmla="*/ 32070 w 91260"/>
                    <a:gd name="connsiteY46" fmla="*/ 10778 h 141039"/>
                    <a:gd name="connsiteX47" fmla="*/ 34806 w 91260"/>
                    <a:gd name="connsiteY47" fmla="*/ 14523 h 141039"/>
                    <a:gd name="connsiteX48" fmla="*/ 34446 w 91260"/>
                    <a:gd name="connsiteY48" fmla="*/ 16252 h 141039"/>
                    <a:gd name="connsiteX49" fmla="*/ 33942 w 91260"/>
                    <a:gd name="connsiteY49" fmla="*/ 16539 h 141039"/>
                    <a:gd name="connsiteX50" fmla="*/ 33942 w 91260"/>
                    <a:gd name="connsiteY50" fmla="*/ 16395 h 141039"/>
                    <a:gd name="connsiteX51" fmla="*/ 31998 w 91260"/>
                    <a:gd name="connsiteY51" fmla="*/ 14595 h 141039"/>
                    <a:gd name="connsiteX52" fmla="*/ 30053 w 91260"/>
                    <a:gd name="connsiteY52" fmla="*/ 16395 h 141039"/>
                    <a:gd name="connsiteX53" fmla="*/ 31998 w 91260"/>
                    <a:gd name="connsiteY53" fmla="*/ 18268 h 141039"/>
                    <a:gd name="connsiteX54" fmla="*/ 32286 w 91260"/>
                    <a:gd name="connsiteY54" fmla="*/ 18268 h 141039"/>
                    <a:gd name="connsiteX55" fmla="*/ 31638 w 91260"/>
                    <a:gd name="connsiteY55" fmla="*/ 18268 h 141039"/>
                    <a:gd name="connsiteX56" fmla="*/ 24076 w 91260"/>
                    <a:gd name="connsiteY56" fmla="*/ 18916 h 141039"/>
                    <a:gd name="connsiteX57" fmla="*/ 23428 w 91260"/>
                    <a:gd name="connsiteY57" fmla="*/ 17188 h 141039"/>
                    <a:gd name="connsiteX58" fmla="*/ 22132 w 91260"/>
                    <a:gd name="connsiteY58" fmla="*/ 15531 h 141039"/>
                    <a:gd name="connsiteX59" fmla="*/ 19539 w 91260"/>
                    <a:gd name="connsiteY59" fmla="*/ 17620 h 141039"/>
                    <a:gd name="connsiteX60" fmla="*/ 22996 w 91260"/>
                    <a:gd name="connsiteY60" fmla="*/ 21869 h 141039"/>
                    <a:gd name="connsiteX61" fmla="*/ 20692 w 91260"/>
                    <a:gd name="connsiteY61" fmla="*/ 22157 h 141039"/>
                    <a:gd name="connsiteX62" fmla="*/ 18891 w 91260"/>
                    <a:gd name="connsiteY62" fmla="*/ 23093 h 141039"/>
                    <a:gd name="connsiteX63" fmla="*/ 18675 w 91260"/>
                    <a:gd name="connsiteY63" fmla="*/ 24677 h 141039"/>
                    <a:gd name="connsiteX64" fmla="*/ 22132 w 91260"/>
                    <a:gd name="connsiteY64" fmla="*/ 25685 h 141039"/>
                    <a:gd name="connsiteX65" fmla="*/ 23284 w 91260"/>
                    <a:gd name="connsiteY65" fmla="*/ 26477 h 141039"/>
                    <a:gd name="connsiteX66" fmla="*/ 20980 w 91260"/>
                    <a:gd name="connsiteY66" fmla="*/ 28782 h 141039"/>
                    <a:gd name="connsiteX67" fmla="*/ 24004 w 91260"/>
                    <a:gd name="connsiteY67" fmla="*/ 28998 h 141039"/>
                    <a:gd name="connsiteX68" fmla="*/ 23788 w 91260"/>
                    <a:gd name="connsiteY68" fmla="*/ 30726 h 141039"/>
                    <a:gd name="connsiteX69" fmla="*/ 22060 w 91260"/>
                    <a:gd name="connsiteY69" fmla="*/ 32383 h 141039"/>
                    <a:gd name="connsiteX70" fmla="*/ 23788 w 91260"/>
                    <a:gd name="connsiteY70" fmla="*/ 34039 h 141039"/>
                    <a:gd name="connsiteX71" fmla="*/ 24941 w 91260"/>
                    <a:gd name="connsiteY71" fmla="*/ 33679 h 141039"/>
                    <a:gd name="connsiteX72" fmla="*/ 21916 w 91260"/>
                    <a:gd name="connsiteY72" fmla="*/ 37712 h 141039"/>
                    <a:gd name="connsiteX73" fmla="*/ 20260 w 91260"/>
                    <a:gd name="connsiteY73" fmla="*/ 36343 h 141039"/>
                    <a:gd name="connsiteX74" fmla="*/ 18603 w 91260"/>
                    <a:gd name="connsiteY74" fmla="*/ 37928 h 141039"/>
                    <a:gd name="connsiteX75" fmla="*/ 19035 w 91260"/>
                    <a:gd name="connsiteY75" fmla="*/ 38864 h 141039"/>
                    <a:gd name="connsiteX76" fmla="*/ 15291 w 91260"/>
                    <a:gd name="connsiteY76" fmla="*/ 43617 h 141039"/>
                    <a:gd name="connsiteX77" fmla="*/ 11906 w 91260"/>
                    <a:gd name="connsiteY77" fmla="*/ 41096 h 141039"/>
                    <a:gd name="connsiteX78" fmla="*/ 10322 w 91260"/>
                    <a:gd name="connsiteY78" fmla="*/ 40520 h 141039"/>
                    <a:gd name="connsiteX79" fmla="*/ 7513 w 91260"/>
                    <a:gd name="connsiteY79" fmla="*/ 41744 h 141039"/>
                    <a:gd name="connsiteX80" fmla="*/ 6577 w 91260"/>
                    <a:gd name="connsiteY80" fmla="*/ 43257 h 141039"/>
                    <a:gd name="connsiteX81" fmla="*/ 5425 w 91260"/>
                    <a:gd name="connsiteY81" fmla="*/ 44553 h 141039"/>
                    <a:gd name="connsiteX82" fmla="*/ 4705 w 91260"/>
                    <a:gd name="connsiteY82" fmla="*/ 46642 h 141039"/>
                    <a:gd name="connsiteX83" fmla="*/ 4705 w 91260"/>
                    <a:gd name="connsiteY83" fmla="*/ 47290 h 141039"/>
                    <a:gd name="connsiteX84" fmla="*/ 1680 w 91260"/>
                    <a:gd name="connsiteY84" fmla="*/ 50098 h 141039"/>
                    <a:gd name="connsiteX85" fmla="*/ 456 w 91260"/>
                    <a:gd name="connsiteY85" fmla="*/ 55787 h 141039"/>
                    <a:gd name="connsiteX86" fmla="*/ 2328 w 91260"/>
                    <a:gd name="connsiteY86" fmla="*/ 58884 h 141039"/>
                    <a:gd name="connsiteX87" fmla="*/ 4921 w 91260"/>
                    <a:gd name="connsiteY87" fmla="*/ 62917 h 141039"/>
                    <a:gd name="connsiteX88" fmla="*/ 6145 w 91260"/>
                    <a:gd name="connsiteY88" fmla="*/ 64789 h 141039"/>
                    <a:gd name="connsiteX89" fmla="*/ 6145 w 91260"/>
                    <a:gd name="connsiteY89" fmla="*/ 67310 h 141039"/>
                    <a:gd name="connsiteX90" fmla="*/ 10178 w 91260"/>
                    <a:gd name="connsiteY90" fmla="*/ 71630 h 141039"/>
                    <a:gd name="connsiteX91" fmla="*/ 9674 w 91260"/>
                    <a:gd name="connsiteY91" fmla="*/ 73647 h 141039"/>
                    <a:gd name="connsiteX92" fmla="*/ 10898 w 91260"/>
                    <a:gd name="connsiteY92" fmla="*/ 88410 h 141039"/>
                    <a:gd name="connsiteX93" fmla="*/ 11258 w 91260"/>
                    <a:gd name="connsiteY93" fmla="*/ 91650 h 141039"/>
                    <a:gd name="connsiteX94" fmla="*/ 12698 w 91260"/>
                    <a:gd name="connsiteY94" fmla="*/ 93091 h 141039"/>
                    <a:gd name="connsiteX95" fmla="*/ 12914 w 91260"/>
                    <a:gd name="connsiteY95" fmla="*/ 100868 h 141039"/>
                    <a:gd name="connsiteX96" fmla="*/ 11762 w 91260"/>
                    <a:gd name="connsiteY96" fmla="*/ 104109 h 141039"/>
                    <a:gd name="connsiteX97" fmla="*/ 12266 w 91260"/>
                    <a:gd name="connsiteY97" fmla="*/ 107277 h 141039"/>
                    <a:gd name="connsiteX98" fmla="*/ 10970 w 91260"/>
                    <a:gd name="connsiteY98" fmla="*/ 109366 h 141039"/>
                    <a:gd name="connsiteX99" fmla="*/ 11258 w 91260"/>
                    <a:gd name="connsiteY99" fmla="*/ 112246 h 141039"/>
                    <a:gd name="connsiteX100" fmla="*/ 12410 w 91260"/>
                    <a:gd name="connsiteY100" fmla="*/ 114191 h 141039"/>
                    <a:gd name="connsiteX101" fmla="*/ 13130 w 91260"/>
                    <a:gd name="connsiteY101" fmla="*/ 115631 h 141039"/>
                    <a:gd name="connsiteX102" fmla="*/ 12842 w 91260"/>
                    <a:gd name="connsiteY102" fmla="*/ 116711 h 141039"/>
                    <a:gd name="connsiteX103" fmla="*/ 14859 w 91260"/>
                    <a:gd name="connsiteY103" fmla="*/ 118584 h 141039"/>
                    <a:gd name="connsiteX104" fmla="*/ 16947 w 91260"/>
                    <a:gd name="connsiteY104" fmla="*/ 116711 h 141039"/>
                    <a:gd name="connsiteX105" fmla="*/ 18099 w 91260"/>
                    <a:gd name="connsiteY105" fmla="*/ 120528 h 141039"/>
                    <a:gd name="connsiteX106" fmla="*/ 16083 w 91260"/>
                    <a:gd name="connsiteY106" fmla="*/ 122472 h 141039"/>
                    <a:gd name="connsiteX107" fmla="*/ 18099 w 91260"/>
                    <a:gd name="connsiteY107" fmla="*/ 124417 h 141039"/>
                    <a:gd name="connsiteX108" fmla="*/ 19323 w 91260"/>
                    <a:gd name="connsiteY108" fmla="*/ 124057 h 141039"/>
                    <a:gd name="connsiteX109" fmla="*/ 29261 w 91260"/>
                    <a:gd name="connsiteY109" fmla="*/ 128233 h 141039"/>
                    <a:gd name="connsiteX110" fmla="*/ 29549 w 91260"/>
                    <a:gd name="connsiteY110" fmla="*/ 129170 h 141039"/>
                    <a:gd name="connsiteX111" fmla="*/ 32358 w 91260"/>
                    <a:gd name="connsiteY111" fmla="*/ 130898 h 141039"/>
                    <a:gd name="connsiteX112" fmla="*/ 34518 w 91260"/>
                    <a:gd name="connsiteY112" fmla="*/ 128593 h 141039"/>
                    <a:gd name="connsiteX113" fmla="*/ 37543 w 91260"/>
                    <a:gd name="connsiteY113" fmla="*/ 131834 h 141039"/>
                    <a:gd name="connsiteX114" fmla="*/ 42296 w 91260"/>
                    <a:gd name="connsiteY114" fmla="*/ 139684 h 141039"/>
                    <a:gd name="connsiteX115" fmla="*/ 42296 w 91260"/>
                    <a:gd name="connsiteY115" fmla="*/ 140260 h 141039"/>
                    <a:gd name="connsiteX116" fmla="*/ 45681 w 91260"/>
                    <a:gd name="connsiteY116" fmla="*/ 140980 h 141039"/>
                    <a:gd name="connsiteX117" fmla="*/ 49065 w 91260"/>
                    <a:gd name="connsiteY117" fmla="*/ 140260 h 141039"/>
                    <a:gd name="connsiteX118" fmla="*/ 49065 w 91260"/>
                    <a:gd name="connsiteY118" fmla="*/ 139684 h 141039"/>
                    <a:gd name="connsiteX119" fmla="*/ 53818 w 91260"/>
                    <a:gd name="connsiteY119" fmla="*/ 131834 h 141039"/>
                    <a:gd name="connsiteX120" fmla="*/ 56843 w 91260"/>
                    <a:gd name="connsiteY120" fmla="*/ 128593 h 141039"/>
                    <a:gd name="connsiteX121" fmla="*/ 59003 w 91260"/>
                    <a:gd name="connsiteY121" fmla="*/ 130898 h 141039"/>
                    <a:gd name="connsiteX122" fmla="*/ 61812 w 91260"/>
                    <a:gd name="connsiteY122" fmla="*/ 129170 h 141039"/>
                    <a:gd name="connsiteX123" fmla="*/ 62100 w 91260"/>
                    <a:gd name="connsiteY123" fmla="*/ 128233 h 141039"/>
                    <a:gd name="connsiteX124" fmla="*/ 72038 w 91260"/>
                    <a:gd name="connsiteY124" fmla="*/ 124057 h 141039"/>
                    <a:gd name="connsiteX125" fmla="*/ 73262 w 91260"/>
                    <a:gd name="connsiteY125" fmla="*/ 124417 h 141039"/>
                    <a:gd name="connsiteX126" fmla="*/ 75278 w 91260"/>
                    <a:gd name="connsiteY126" fmla="*/ 122472 h 141039"/>
                    <a:gd name="connsiteX127" fmla="*/ 73262 w 91260"/>
                    <a:gd name="connsiteY127" fmla="*/ 120528 h 141039"/>
                    <a:gd name="connsiteX128" fmla="*/ 74414 w 91260"/>
                    <a:gd name="connsiteY128" fmla="*/ 116711 h 141039"/>
                    <a:gd name="connsiteX129" fmla="*/ 76503 w 91260"/>
                    <a:gd name="connsiteY129" fmla="*/ 118584 h 141039"/>
                    <a:gd name="connsiteX130" fmla="*/ 78519 w 91260"/>
                    <a:gd name="connsiteY130" fmla="*/ 116711 h 141039"/>
                    <a:gd name="connsiteX131" fmla="*/ 78231 w 91260"/>
                    <a:gd name="connsiteY131" fmla="*/ 115631 h 141039"/>
                    <a:gd name="connsiteX132" fmla="*/ 78951 w 91260"/>
                    <a:gd name="connsiteY132" fmla="*/ 114191 h 141039"/>
                    <a:gd name="connsiteX133" fmla="*/ 80103 w 91260"/>
                    <a:gd name="connsiteY133" fmla="*/ 112246 h 141039"/>
                    <a:gd name="connsiteX134" fmla="*/ 80392 w 91260"/>
                    <a:gd name="connsiteY134" fmla="*/ 109366 h 141039"/>
                    <a:gd name="connsiteX135" fmla="*/ 79095 w 91260"/>
                    <a:gd name="connsiteY135" fmla="*/ 107277 h 141039"/>
                    <a:gd name="connsiteX136" fmla="*/ 79599 w 91260"/>
                    <a:gd name="connsiteY136" fmla="*/ 104109 h 141039"/>
                    <a:gd name="connsiteX137" fmla="*/ 78375 w 91260"/>
                    <a:gd name="connsiteY137" fmla="*/ 100868 h 141039"/>
                    <a:gd name="connsiteX138" fmla="*/ 78591 w 91260"/>
                    <a:gd name="connsiteY138" fmla="*/ 93091 h 141039"/>
                    <a:gd name="connsiteX139" fmla="*/ 80031 w 91260"/>
                    <a:gd name="connsiteY139" fmla="*/ 91650 h 141039"/>
                    <a:gd name="connsiteX140" fmla="*/ 80392 w 91260"/>
                    <a:gd name="connsiteY140" fmla="*/ 88410 h 141039"/>
                    <a:gd name="connsiteX141" fmla="*/ 81616 w 91260"/>
                    <a:gd name="connsiteY141" fmla="*/ 73647 h 141039"/>
                    <a:gd name="connsiteX142" fmla="*/ 81111 w 91260"/>
                    <a:gd name="connsiteY142" fmla="*/ 71630 h 141039"/>
                    <a:gd name="connsiteX143" fmla="*/ 85072 w 91260"/>
                    <a:gd name="connsiteY143" fmla="*/ 67310 h 141039"/>
                    <a:gd name="connsiteX144" fmla="*/ 85144 w 91260"/>
                    <a:gd name="connsiteY144" fmla="*/ 64789 h 141039"/>
                    <a:gd name="connsiteX145" fmla="*/ 86297 w 91260"/>
                    <a:gd name="connsiteY145" fmla="*/ 62917 h 141039"/>
                    <a:gd name="connsiteX146" fmla="*/ 88961 w 91260"/>
                    <a:gd name="connsiteY146" fmla="*/ 58884 h 141039"/>
                    <a:gd name="connsiteX147" fmla="*/ 90833 w 91260"/>
                    <a:gd name="connsiteY147" fmla="*/ 55787 h 141039"/>
                    <a:gd name="connsiteX148" fmla="*/ 89609 w 91260"/>
                    <a:gd name="connsiteY148" fmla="*/ 50098 h 141039"/>
                    <a:gd name="connsiteX149" fmla="*/ 9313 w 91260"/>
                    <a:gd name="connsiteY149" fmla="*/ 55859 h 141039"/>
                    <a:gd name="connsiteX150" fmla="*/ 8593 w 91260"/>
                    <a:gd name="connsiteY150" fmla="*/ 58164 h 141039"/>
                    <a:gd name="connsiteX151" fmla="*/ 7081 w 91260"/>
                    <a:gd name="connsiteY151" fmla="*/ 58812 h 141039"/>
                    <a:gd name="connsiteX152" fmla="*/ 5713 w 91260"/>
                    <a:gd name="connsiteY152" fmla="*/ 56219 h 141039"/>
                    <a:gd name="connsiteX153" fmla="*/ 11546 w 91260"/>
                    <a:gd name="connsiteY153" fmla="*/ 50098 h 141039"/>
                    <a:gd name="connsiteX154" fmla="*/ 10970 w 91260"/>
                    <a:gd name="connsiteY154" fmla="*/ 52691 h 141039"/>
                    <a:gd name="connsiteX155" fmla="*/ 9385 w 91260"/>
                    <a:gd name="connsiteY155" fmla="*/ 55859 h 141039"/>
                    <a:gd name="connsiteX156" fmla="*/ 13490 w 91260"/>
                    <a:gd name="connsiteY156" fmla="*/ 85025 h 141039"/>
                    <a:gd name="connsiteX157" fmla="*/ 10754 w 91260"/>
                    <a:gd name="connsiteY157" fmla="*/ 76815 h 141039"/>
                    <a:gd name="connsiteX158" fmla="*/ 13922 w 91260"/>
                    <a:gd name="connsiteY158" fmla="*/ 80920 h 141039"/>
                    <a:gd name="connsiteX159" fmla="*/ 13562 w 91260"/>
                    <a:gd name="connsiteY159" fmla="*/ 85025 h 141039"/>
                    <a:gd name="connsiteX160" fmla="*/ 51586 w 91260"/>
                    <a:gd name="connsiteY160" fmla="*/ 25901 h 141039"/>
                    <a:gd name="connsiteX161" fmla="*/ 52594 w 91260"/>
                    <a:gd name="connsiteY161" fmla="*/ 25757 h 141039"/>
                    <a:gd name="connsiteX162" fmla="*/ 52522 w 91260"/>
                    <a:gd name="connsiteY162" fmla="*/ 26189 h 141039"/>
                    <a:gd name="connsiteX163" fmla="*/ 54178 w 91260"/>
                    <a:gd name="connsiteY163" fmla="*/ 27774 h 141039"/>
                    <a:gd name="connsiteX164" fmla="*/ 55835 w 91260"/>
                    <a:gd name="connsiteY164" fmla="*/ 26189 h 141039"/>
                    <a:gd name="connsiteX165" fmla="*/ 55835 w 91260"/>
                    <a:gd name="connsiteY165" fmla="*/ 25829 h 141039"/>
                    <a:gd name="connsiteX166" fmla="*/ 57635 w 91260"/>
                    <a:gd name="connsiteY166" fmla="*/ 31590 h 141039"/>
                    <a:gd name="connsiteX167" fmla="*/ 53890 w 91260"/>
                    <a:gd name="connsiteY167" fmla="*/ 34471 h 141039"/>
                    <a:gd name="connsiteX168" fmla="*/ 51442 w 91260"/>
                    <a:gd name="connsiteY168" fmla="*/ 32455 h 141039"/>
                    <a:gd name="connsiteX169" fmla="*/ 50650 w 91260"/>
                    <a:gd name="connsiteY169" fmla="*/ 28782 h 141039"/>
                    <a:gd name="connsiteX170" fmla="*/ 51730 w 91260"/>
                    <a:gd name="connsiteY170" fmla="*/ 25901 h 141039"/>
                    <a:gd name="connsiteX171" fmla="*/ 35527 w 91260"/>
                    <a:gd name="connsiteY171" fmla="*/ 25829 h 141039"/>
                    <a:gd name="connsiteX172" fmla="*/ 35527 w 91260"/>
                    <a:gd name="connsiteY172" fmla="*/ 26189 h 141039"/>
                    <a:gd name="connsiteX173" fmla="*/ 37183 w 91260"/>
                    <a:gd name="connsiteY173" fmla="*/ 27774 h 141039"/>
                    <a:gd name="connsiteX174" fmla="*/ 38839 w 91260"/>
                    <a:gd name="connsiteY174" fmla="*/ 26189 h 141039"/>
                    <a:gd name="connsiteX175" fmla="*/ 38767 w 91260"/>
                    <a:gd name="connsiteY175" fmla="*/ 25757 h 141039"/>
                    <a:gd name="connsiteX176" fmla="*/ 39775 w 91260"/>
                    <a:gd name="connsiteY176" fmla="*/ 25901 h 141039"/>
                    <a:gd name="connsiteX177" fmla="*/ 40784 w 91260"/>
                    <a:gd name="connsiteY177" fmla="*/ 28782 h 141039"/>
                    <a:gd name="connsiteX178" fmla="*/ 39991 w 91260"/>
                    <a:gd name="connsiteY178" fmla="*/ 32455 h 141039"/>
                    <a:gd name="connsiteX179" fmla="*/ 37543 w 91260"/>
                    <a:gd name="connsiteY179" fmla="*/ 34471 h 141039"/>
                    <a:gd name="connsiteX180" fmla="*/ 33726 w 91260"/>
                    <a:gd name="connsiteY180" fmla="*/ 31590 h 141039"/>
                    <a:gd name="connsiteX181" fmla="*/ 35527 w 91260"/>
                    <a:gd name="connsiteY181" fmla="*/ 25829 h 141039"/>
                    <a:gd name="connsiteX182" fmla="*/ 23068 w 91260"/>
                    <a:gd name="connsiteY182" fmla="*/ 123624 h 141039"/>
                    <a:gd name="connsiteX183" fmla="*/ 22852 w 91260"/>
                    <a:gd name="connsiteY183" fmla="*/ 121248 h 141039"/>
                    <a:gd name="connsiteX184" fmla="*/ 27389 w 91260"/>
                    <a:gd name="connsiteY184" fmla="*/ 120816 h 141039"/>
                    <a:gd name="connsiteX185" fmla="*/ 30774 w 91260"/>
                    <a:gd name="connsiteY185" fmla="*/ 121680 h 141039"/>
                    <a:gd name="connsiteX186" fmla="*/ 23140 w 91260"/>
                    <a:gd name="connsiteY186" fmla="*/ 123624 h 141039"/>
                    <a:gd name="connsiteX187" fmla="*/ 40567 w 91260"/>
                    <a:gd name="connsiteY187" fmla="*/ 129098 h 141039"/>
                    <a:gd name="connsiteX188" fmla="*/ 33654 w 91260"/>
                    <a:gd name="connsiteY188" fmla="*/ 124561 h 141039"/>
                    <a:gd name="connsiteX189" fmla="*/ 36031 w 91260"/>
                    <a:gd name="connsiteY189" fmla="*/ 121320 h 141039"/>
                    <a:gd name="connsiteX190" fmla="*/ 40567 w 91260"/>
                    <a:gd name="connsiteY190" fmla="*/ 129098 h 141039"/>
                    <a:gd name="connsiteX191" fmla="*/ 50794 w 91260"/>
                    <a:gd name="connsiteY191" fmla="*/ 129098 h 141039"/>
                    <a:gd name="connsiteX192" fmla="*/ 55331 w 91260"/>
                    <a:gd name="connsiteY192" fmla="*/ 121320 h 141039"/>
                    <a:gd name="connsiteX193" fmla="*/ 57707 w 91260"/>
                    <a:gd name="connsiteY193" fmla="*/ 124561 h 141039"/>
                    <a:gd name="connsiteX194" fmla="*/ 50866 w 91260"/>
                    <a:gd name="connsiteY194" fmla="*/ 129098 h 141039"/>
                    <a:gd name="connsiteX195" fmla="*/ 68293 w 91260"/>
                    <a:gd name="connsiteY195" fmla="*/ 123624 h 141039"/>
                    <a:gd name="connsiteX196" fmla="*/ 60588 w 91260"/>
                    <a:gd name="connsiteY196" fmla="*/ 121680 h 141039"/>
                    <a:gd name="connsiteX197" fmla="*/ 63972 w 91260"/>
                    <a:gd name="connsiteY197" fmla="*/ 120816 h 141039"/>
                    <a:gd name="connsiteX198" fmla="*/ 68509 w 91260"/>
                    <a:gd name="connsiteY198" fmla="*/ 121248 h 141039"/>
                    <a:gd name="connsiteX199" fmla="*/ 68293 w 91260"/>
                    <a:gd name="connsiteY199" fmla="*/ 123624 h 141039"/>
                    <a:gd name="connsiteX200" fmla="*/ 69373 w 91260"/>
                    <a:gd name="connsiteY200" fmla="*/ 101156 h 141039"/>
                    <a:gd name="connsiteX201" fmla="*/ 65340 w 91260"/>
                    <a:gd name="connsiteY201" fmla="*/ 108718 h 141039"/>
                    <a:gd name="connsiteX202" fmla="*/ 62964 w 91260"/>
                    <a:gd name="connsiteY202" fmla="*/ 110374 h 141039"/>
                    <a:gd name="connsiteX203" fmla="*/ 60516 w 91260"/>
                    <a:gd name="connsiteY203" fmla="*/ 111382 h 141039"/>
                    <a:gd name="connsiteX204" fmla="*/ 54682 w 91260"/>
                    <a:gd name="connsiteY204" fmla="*/ 111958 h 141039"/>
                    <a:gd name="connsiteX205" fmla="*/ 47481 w 91260"/>
                    <a:gd name="connsiteY205" fmla="*/ 111166 h 141039"/>
                    <a:gd name="connsiteX206" fmla="*/ 45609 w 91260"/>
                    <a:gd name="connsiteY206" fmla="*/ 111310 h 141039"/>
                    <a:gd name="connsiteX207" fmla="*/ 43736 w 91260"/>
                    <a:gd name="connsiteY207" fmla="*/ 111166 h 141039"/>
                    <a:gd name="connsiteX208" fmla="*/ 36535 w 91260"/>
                    <a:gd name="connsiteY208" fmla="*/ 111958 h 141039"/>
                    <a:gd name="connsiteX209" fmla="*/ 30702 w 91260"/>
                    <a:gd name="connsiteY209" fmla="*/ 111382 h 141039"/>
                    <a:gd name="connsiteX210" fmla="*/ 28253 w 91260"/>
                    <a:gd name="connsiteY210" fmla="*/ 110374 h 141039"/>
                    <a:gd name="connsiteX211" fmla="*/ 25949 w 91260"/>
                    <a:gd name="connsiteY211" fmla="*/ 108718 h 141039"/>
                    <a:gd name="connsiteX212" fmla="*/ 21916 w 91260"/>
                    <a:gd name="connsiteY212" fmla="*/ 101156 h 141039"/>
                    <a:gd name="connsiteX213" fmla="*/ 21412 w 91260"/>
                    <a:gd name="connsiteY213" fmla="*/ 95755 h 141039"/>
                    <a:gd name="connsiteX214" fmla="*/ 22564 w 91260"/>
                    <a:gd name="connsiteY214" fmla="*/ 96115 h 141039"/>
                    <a:gd name="connsiteX215" fmla="*/ 24581 w 91260"/>
                    <a:gd name="connsiteY215" fmla="*/ 94171 h 141039"/>
                    <a:gd name="connsiteX216" fmla="*/ 23356 w 91260"/>
                    <a:gd name="connsiteY216" fmla="*/ 92370 h 141039"/>
                    <a:gd name="connsiteX217" fmla="*/ 23140 w 91260"/>
                    <a:gd name="connsiteY217" fmla="*/ 88338 h 141039"/>
                    <a:gd name="connsiteX218" fmla="*/ 22852 w 91260"/>
                    <a:gd name="connsiteY218" fmla="*/ 79552 h 141039"/>
                    <a:gd name="connsiteX219" fmla="*/ 21124 w 91260"/>
                    <a:gd name="connsiteY219" fmla="*/ 73719 h 141039"/>
                    <a:gd name="connsiteX220" fmla="*/ 21916 w 91260"/>
                    <a:gd name="connsiteY220" fmla="*/ 73863 h 141039"/>
                    <a:gd name="connsiteX221" fmla="*/ 23788 w 91260"/>
                    <a:gd name="connsiteY221" fmla="*/ 72134 h 141039"/>
                    <a:gd name="connsiteX222" fmla="*/ 21916 w 91260"/>
                    <a:gd name="connsiteY222" fmla="*/ 70406 h 141039"/>
                    <a:gd name="connsiteX223" fmla="*/ 21628 w 91260"/>
                    <a:gd name="connsiteY223" fmla="*/ 70406 h 141039"/>
                    <a:gd name="connsiteX224" fmla="*/ 21772 w 91260"/>
                    <a:gd name="connsiteY224" fmla="*/ 61404 h 141039"/>
                    <a:gd name="connsiteX225" fmla="*/ 21412 w 91260"/>
                    <a:gd name="connsiteY225" fmla="*/ 55643 h 141039"/>
                    <a:gd name="connsiteX226" fmla="*/ 23212 w 91260"/>
                    <a:gd name="connsiteY226" fmla="*/ 56939 h 141039"/>
                    <a:gd name="connsiteX227" fmla="*/ 25084 w 91260"/>
                    <a:gd name="connsiteY227" fmla="*/ 55211 h 141039"/>
                    <a:gd name="connsiteX228" fmla="*/ 24436 w 91260"/>
                    <a:gd name="connsiteY228" fmla="*/ 53915 h 141039"/>
                    <a:gd name="connsiteX229" fmla="*/ 25084 w 91260"/>
                    <a:gd name="connsiteY229" fmla="*/ 50818 h 141039"/>
                    <a:gd name="connsiteX230" fmla="*/ 31926 w 91260"/>
                    <a:gd name="connsiteY230" fmla="*/ 44481 h 141039"/>
                    <a:gd name="connsiteX231" fmla="*/ 40640 w 91260"/>
                    <a:gd name="connsiteY231" fmla="*/ 40520 h 141039"/>
                    <a:gd name="connsiteX232" fmla="*/ 43088 w 91260"/>
                    <a:gd name="connsiteY232" fmla="*/ 42609 h 141039"/>
                    <a:gd name="connsiteX233" fmla="*/ 45536 w 91260"/>
                    <a:gd name="connsiteY233" fmla="*/ 40304 h 141039"/>
                    <a:gd name="connsiteX234" fmla="*/ 45536 w 91260"/>
                    <a:gd name="connsiteY234" fmla="*/ 40088 h 141039"/>
                    <a:gd name="connsiteX235" fmla="*/ 45609 w 91260"/>
                    <a:gd name="connsiteY235" fmla="*/ 40088 h 141039"/>
                    <a:gd name="connsiteX236" fmla="*/ 45609 w 91260"/>
                    <a:gd name="connsiteY236" fmla="*/ 40304 h 141039"/>
                    <a:gd name="connsiteX237" fmla="*/ 48057 w 91260"/>
                    <a:gd name="connsiteY237" fmla="*/ 42609 h 141039"/>
                    <a:gd name="connsiteX238" fmla="*/ 50434 w 91260"/>
                    <a:gd name="connsiteY238" fmla="*/ 40520 h 141039"/>
                    <a:gd name="connsiteX239" fmla="*/ 59147 w 91260"/>
                    <a:gd name="connsiteY239" fmla="*/ 44481 h 141039"/>
                    <a:gd name="connsiteX240" fmla="*/ 65989 w 91260"/>
                    <a:gd name="connsiteY240" fmla="*/ 50818 h 141039"/>
                    <a:gd name="connsiteX241" fmla="*/ 66637 w 91260"/>
                    <a:gd name="connsiteY241" fmla="*/ 53915 h 141039"/>
                    <a:gd name="connsiteX242" fmla="*/ 65989 w 91260"/>
                    <a:gd name="connsiteY242" fmla="*/ 55211 h 141039"/>
                    <a:gd name="connsiteX243" fmla="*/ 67861 w 91260"/>
                    <a:gd name="connsiteY243" fmla="*/ 56939 h 141039"/>
                    <a:gd name="connsiteX244" fmla="*/ 69661 w 91260"/>
                    <a:gd name="connsiteY244" fmla="*/ 55643 h 141039"/>
                    <a:gd name="connsiteX245" fmla="*/ 69373 w 91260"/>
                    <a:gd name="connsiteY245" fmla="*/ 61404 h 141039"/>
                    <a:gd name="connsiteX246" fmla="*/ 69517 w 91260"/>
                    <a:gd name="connsiteY246" fmla="*/ 70406 h 141039"/>
                    <a:gd name="connsiteX247" fmla="*/ 69301 w 91260"/>
                    <a:gd name="connsiteY247" fmla="*/ 70406 h 141039"/>
                    <a:gd name="connsiteX248" fmla="*/ 67429 w 91260"/>
                    <a:gd name="connsiteY248" fmla="*/ 72134 h 141039"/>
                    <a:gd name="connsiteX249" fmla="*/ 69301 w 91260"/>
                    <a:gd name="connsiteY249" fmla="*/ 73863 h 141039"/>
                    <a:gd name="connsiteX250" fmla="*/ 70093 w 91260"/>
                    <a:gd name="connsiteY250" fmla="*/ 73719 h 141039"/>
                    <a:gd name="connsiteX251" fmla="*/ 68437 w 91260"/>
                    <a:gd name="connsiteY251" fmla="*/ 79552 h 141039"/>
                    <a:gd name="connsiteX252" fmla="*/ 68149 w 91260"/>
                    <a:gd name="connsiteY252" fmla="*/ 88338 h 141039"/>
                    <a:gd name="connsiteX253" fmla="*/ 67933 w 91260"/>
                    <a:gd name="connsiteY253" fmla="*/ 92370 h 141039"/>
                    <a:gd name="connsiteX254" fmla="*/ 66709 w 91260"/>
                    <a:gd name="connsiteY254" fmla="*/ 94171 h 141039"/>
                    <a:gd name="connsiteX255" fmla="*/ 68725 w 91260"/>
                    <a:gd name="connsiteY255" fmla="*/ 96115 h 141039"/>
                    <a:gd name="connsiteX256" fmla="*/ 69877 w 91260"/>
                    <a:gd name="connsiteY256" fmla="*/ 95755 h 141039"/>
                    <a:gd name="connsiteX257" fmla="*/ 69445 w 91260"/>
                    <a:gd name="connsiteY257" fmla="*/ 101156 h 141039"/>
                    <a:gd name="connsiteX258" fmla="*/ 77871 w 91260"/>
                    <a:gd name="connsiteY258" fmla="*/ 85025 h 141039"/>
                    <a:gd name="connsiteX259" fmla="*/ 77511 w 91260"/>
                    <a:gd name="connsiteY259" fmla="*/ 80920 h 141039"/>
                    <a:gd name="connsiteX260" fmla="*/ 80679 w 91260"/>
                    <a:gd name="connsiteY260" fmla="*/ 76815 h 141039"/>
                    <a:gd name="connsiteX261" fmla="*/ 77871 w 91260"/>
                    <a:gd name="connsiteY261" fmla="*/ 85025 h 141039"/>
                    <a:gd name="connsiteX262" fmla="*/ 84280 w 91260"/>
                    <a:gd name="connsiteY262" fmla="*/ 58812 h 141039"/>
                    <a:gd name="connsiteX263" fmla="*/ 82696 w 91260"/>
                    <a:gd name="connsiteY263" fmla="*/ 58164 h 141039"/>
                    <a:gd name="connsiteX264" fmla="*/ 81976 w 91260"/>
                    <a:gd name="connsiteY264" fmla="*/ 55859 h 141039"/>
                    <a:gd name="connsiteX265" fmla="*/ 80319 w 91260"/>
                    <a:gd name="connsiteY265" fmla="*/ 52691 h 141039"/>
                    <a:gd name="connsiteX266" fmla="*/ 79743 w 91260"/>
                    <a:gd name="connsiteY266" fmla="*/ 50098 h 141039"/>
                    <a:gd name="connsiteX267" fmla="*/ 85576 w 91260"/>
                    <a:gd name="connsiteY267" fmla="*/ 56219 h 141039"/>
                    <a:gd name="connsiteX268" fmla="*/ 84208 w 91260"/>
                    <a:gd name="connsiteY268" fmla="*/ 58812 h 14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</a:cxnLst>
                  <a:rect l="l" t="t" r="r" b="b"/>
                  <a:pathLst>
                    <a:path w="91260" h="141039">
                      <a:moveTo>
                        <a:pt x="89609" y="50098"/>
                      </a:moveTo>
                      <a:cubicBezTo>
                        <a:pt x="89825" y="48802"/>
                        <a:pt x="86585" y="47290"/>
                        <a:pt x="86585" y="47290"/>
                      </a:cubicBezTo>
                      <a:lnTo>
                        <a:pt x="86585" y="46642"/>
                      </a:lnTo>
                      <a:cubicBezTo>
                        <a:pt x="87809" y="44553"/>
                        <a:pt x="85864" y="44553"/>
                        <a:pt x="85864" y="44553"/>
                      </a:cubicBezTo>
                      <a:cubicBezTo>
                        <a:pt x="86297" y="43545"/>
                        <a:pt x="84712" y="43257"/>
                        <a:pt x="84712" y="43257"/>
                      </a:cubicBezTo>
                      <a:cubicBezTo>
                        <a:pt x="85144" y="41312"/>
                        <a:pt x="83776" y="41744"/>
                        <a:pt x="83776" y="41744"/>
                      </a:cubicBezTo>
                      <a:cubicBezTo>
                        <a:pt x="83272" y="37136"/>
                        <a:pt x="80895" y="40520"/>
                        <a:pt x="80895" y="40520"/>
                      </a:cubicBezTo>
                      <a:cubicBezTo>
                        <a:pt x="80679" y="38720"/>
                        <a:pt x="79311" y="41096"/>
                        <a:pt x="79311" y="41096"/>
                      </a:cubicBezTo>
                      <a:cubicBezTo>
                        <a:pt x="78015" y="43113"/>
                        <a:pt x="75926" y="43617"/>
                        <a:pt x="75926" y="43617"/>
                      </a:cubicBezTo>
                      <a:cubicBezTo>
                        <a:pt x="75206" y="39080"/>
                        <a:pt x="72686" y="38864"/>
                        <a:pt x="72182" y="38864"/>
                      </a:cubicBezTo>
                      <a:cubicBezTo>
                        <a:pt x="72470" y="38648"/>
                        <a:pt x="72614" y="38288"/>
                        <a:pt x="72614" y="37928"/>
                      </a:cubicBezTo>
                      <a:cubicBezTo>
                        <a:pt x="72614" y="37064"/>
                        <a:pt x="71894" y="36343"/>
                        <a:pt x="71030" y="36343"/>
                      </a:cubicBezTo>
                      <a:cubicBezTo>
                        <a:pt x="70165" y="36343"/>
                        <a:pt x="69445" y="36920"/>
                        <a:pt x="69373" y="37712"/>
                      </a:cubicBezTo>
                      <a:cubicBezTo>
                        <a:pt x="66133" y="37136"/>
                        <a:pt x="66205" y="34543"/>
                        <a:pt x="66349" y="33679"/>
                      </a:cubicBezTo>
                      <a:cubicBezTo>
                        <a:pt x="66709" y="33895"/>
                        <a:pt x="67069" y="34039"/>
                        <a:pt x="67501" y="34039"/>
                      </a:cubicBezTo>
                      <a:cubicBezTo>
                        <a:pt x="68509" y="34039"/>
                        <a:pt x="69301" y="33247"/>
                        <a:pt x="69301" y="32383"/>
                      </a:cubicBezTo>
                      <a:cubicBezTo>
                        <a:pt x="69301" y="31518"/>
                        <a:pt x="68509" y="30726"/>
                        <a:pt x="67501" y="30726"/>
                      </a:cubicBezTo>
                      <a:cubicBezTo>
                        <a:pt x="67501" y="29862"/>
                        <a:pt x="67501" y="29286"/>
                        <a:pt x="67285" y="28998"/>
                      </a:cubicBezTo>
                      <a:cubicBezTo>
                        <a:pt x="72398" y="30870"/>
                        <a:pt x="70238" y="28782"/>
                        <a:pt x="70238" y="28782"/>
                      </a:cubicBezTo>
                      <a:cubicBezTo>
                        <a:pt x="69013" y="28206"/>
                        <a:pt x="67933" y="26477"/>
                        <a:pt x="67933" y="26477"/>
                      </a:cubicBezTo>
                      <a:cubicBezTo>
                        <a:pt x="69157" y="26261"/>
                        <a:pt x="69301" y="25973"/>
                        <a:pt x="69085" y="25685"/>
                      </a:cubicBezTo>
                      <a:cubicBezTo>
                        <a:pt x="71534" y="25469"/>
                        <a:pt x="72542" y="24677"/>
                        <a:pt x="72542" y="24677"/>
                      </a:cubicBezTo>
                      <a:cubicBezTo>
                        <a:pt x="74918" y="23453"/>
                        <a:pt x="72254" y="23093"/>
                        <a:pt x="72254" y="23093"/>
                      </a:cubicBezTo>
                      <a:cubicBezTo>
                        <a:pt x="71318" y="22805"/>
                        <a:pt x="70454" y="22157"/>
                        <a:pt x="70454" y="22157"/>
                      </a:cubicBezTo>
                      <a:cubicBezTo>
                        <a:pt x="70741" y="21508"/>
                        <a:pt x="68149" y="21869"/>
                        <a:pt x="68149" y="21869"/>
                      </a:cubicBezTo>
                      <a:cubicBezTo>
                        <a:pt x="71894" y="20428"/>
                        <a:pt x="71606" y="17620"/>
                        <a:pt x="71606" y="17620"/>
                      </a:cubicBezTo>
                      <a:cubicBezTo>
                        <a:pt x="70957" y="15171"/>
                        <a:pt x="68941" y="15531"/>
                        <a:pt x="68941" y="15531"/>
                      </a:cubicBezTo>
                      <a:cubicBezTo>
                        <a:pt x="66349" y="15171"/>
                        <a:pt x="67645" y="17188"/>
                        <a:pt x="67645" y="17188"/>
                      </a:cubicBezTo>
                      <a:cubicBezTo>
                        <a:pt x="68005" y="18268"/>
                        <a:pt x="66997" y="18916"/>
                        <a:pt x="66997" y="18916"/>
                      </a:cubicBezTo>
                      <a:cubicBezTo>
                        <a:pt x="63180" y="22229"/>
                        <a:pt x="59363" y="18268"/>
                        <a:pt x="59363" y="18268"/>
                      </a:cubicBezTo>
                      <a:cubicBezTo>
                        <a:pt x="59147" y="18268"/>
                        <a:pt x="59003" y="18268"/>
                        <a:pt x="58787" y="18268"/>
                      </a:cubicBezTo>
                      <a:cubicBezTo>
                        <a:pt x="58931" y="18268"/>
                        <a:pt x="59003" y="18268"/>
                        <a:pt x="59075" y="18268"/>
                      </a:cubicBezTo>
                      <a:cubicBezTo>
                        <a:pt x="60155" y="18268"/>
                        <a:pt x="61020" y="17476"/>
                        <a:pt x="61020" y="16395"/>
                      </a:cubicBezTo>
                      <a:cubicBezTo>
                        <a:pt x="61020" y="15387"/>
                        <a:pt x="60155" y="14595"/>
                        <a:pt x="59075" y="14595"/>
                      </a:cubicBezTo>
                      <a:cubicBezTo>
                        <a:pt x="57995" y="14595"/>
                        <a:pt x="57131" y="15387"/>
                        <a:pt x="57131" y="16395"/>
                      </a:cubicBezTo>
                      <a:cubicBezTo>
                        <a:pt x="57131" y="16395"/>
                        <a:pt x="57131" y="16468"/>
                        <a:pt x="57131" y="16539"/>
                      </a:cubicBezTo>
                      <a:lnTo>
                        <a:pt x="56627" y="16252"/>
                      </a:lnTo>
                      <a:lnTo>
                        <a:pt x="56195" y="14523"/>
                      </a:lnTo>
                      <a:cubicBezTo>
                        <a:pt x="57347" y="13731"/>
                        <a:pt x="58931" y="10778"/>
                        <a:pt x="58931" y="10778"/>
                      </a:cubicBezTo>
                      <a:lnTo>
                        <a:pt x="54610" y="7106"/>
                      </a:lnTo>
                      <a:cubicBezTo>
                        <a:pt x="55763" y="4801"/>
                        <a:pt x="54826" y="2857"/>
                        <a:pt x="54826" y="2857"/>
                      </a:cubicBezTo>
                      <a:lnTo>
                        <a:pt x="49641" y="2713"/>
                      </a:lnTo>
                      <a:cubicBezTo>
                        <a:pt x="48633" y="-96"/>
                        <a:pt x="46185" y="-96"/>
                        <a:pt x="45536" y="48"/>
                      </a:cubicBezTo>
                      <a:cubicBezTo>
                        <a:pt x="44888" y="-96"/>
                        <a:pt x="42440" y="-96"/>
                        <a:pt x="41360" y="2713"/>
                      </a:cubicBezTo>
                      <a:lnTo>
                        <a:pt x="36175" y="2857"/>
                      </a:lnTo>
                      <a:cubicBezTo>
                        <a:pt x="36175" y="2857"/>
                        <a:pt x="35166" y="4801"/>
                        <a:pt x="36391" y="7106"/>
                      </a:cubicBezTo>
                      <a:lnTo>
                        <a:pt x="32070" y="10778"/>
                      </a:lnTo>
                      <a:cubicBezTo>
                        <a:pt x="32070" y="10778"/>
                        <a:pt x="33654" y="13731"/>
                        <a:pt x="34806" y="14523"/>
                      </a:cubicBezTo>
                      <a:lnTo>
                        <a:pt x="34446" y="16252"/>
                      </a:lnTo>
                      <a:lnTo>
                        <a:pt x="33942" y="16539"/>
                      </a:lnTo>
                      <a:cubicBezTo>
                        <a:pt x="33942" y="16539"/>
                        <a:pt x="33942" y="16468"/>
                        <a:pt x="33942" y="16395"/>
                      </a:cubicBezTo>
                      <a:cubicBezTo>
                        <a:pt x="33942" y="15387"/>
                        <a:pt x="33078" y="14595"/>
                        <a:pt x="31998" y="14595"/>
                      </a:cubicBezTo>
                      <a:cubicBezTo>
                        <a:pt x="30918" y="14595"/>
                        <a:pt x="30053" y="15387"/>
                        <a:pt x="30053" y="16395"/>
                      </a:cubicBezTo>
                      <a:cubicBezTo>
                        <a:pt x="30053" y="17404"/>
                        <a:pt x="30918" y="18268"/>
                        <a:pt x="31998" y="18268"/>
                      </a:cubicBezTo>
                      <a:cubicBezTo>
                        <a:pt x="32070" y="18268"/>
                        <a:pt x="32214" y="18268"/>
                        <a:pt x="32286" y="18268"/>
                      </a:cubicBezTo>
                      <a:cubicBezTo>
                        <a:pt x="32070" y="18268"/>
                        <a:pt x="31854" y="18340"/>
                        <a:pt x="31638" y="18268"/>
                      </a:cubicBezTo>
                      <a:cubicBezTo>
                        <a:pt x="31638" y="18268"/>
                        <a:pt x="27893" y="22229"/>
                        <a:pt x="24076" y="18916"/>
                      </a:cubicBezTo>
                      <a:cubicBezTo>
                        <a:pt x="24076" y="18916"/>
                        <a:pt x="23068" y="18268"/>
                        <a:pt x="23428" y="17188"/>
                      </a:cubicBezTo>
                      <a:cubicBezTo>
                        <a:pt x="23428" y="17188"/>
                        <a:pt x="24724" y="15171"/>
                        <a:pt x="22132" y="15531"/>
                      </a:cubicBezTo>
                      <a:cubicBezTo>
                        <a:pt x="22132" y="15531"/>
                        <a:pt x="20188" y="15243"/>
                        <a:pt x="19539" y="17620"/>
                      </a:cubicBezTo>
                      <a:cubicBezTo>
                        <a:pt x="19539" y="17620"/>
                        <a:pt x="19251" y="20500"/>
                        <a:pt x="22996" y="21869"/>
                      </a:cubicBezTo>
                      <a:cubicBezTo>
                        <a:pt x="22996" y="21869"/>
                        <a:pt x="20404" y="21508"/>
                        <a:pt x="20692" y="22157"/>
                      </a:cubicBezTo>
                      <a:cubicBezTo>
                        <a:pt x="20692" y="22157"/>
                        <a:pt x="19828" y="22805"/>
                        <a:pt x="18891" y="23093"/>
                      </a:cubicBezTo>
                      <a:cubicBezTo>
                        <a:pt x="18891" y="23093"/>
                        <a:pt x="16299" y="23453"/>
                        <a:pt x="18675" y="24677"/>
                      </a:cubicBezTo>
                      <a:cubicBezTo>
                        <a:pt x="18675" y="24677"/>
                        <a:pt x="19683" y="25469"/>
                        <a:pt x="22132" y="25685"/>
                      </a:cubicBezTo>
                      <a:cubicBezTo>
                        <a:pt x="21844" y="25973"/>
                        <a:pt x="22060" y="26333"/>
                        <a:pt x="23284" y="26477"/>
                      </a:cubicBezTo>
                      <a:cubicBezTo>
                        <a:pt x="23284" y="26477"/>
                        <a:pt x="22204" y="28278"/>
                        <a:pt x="20980" y="28782"/>
                      </a:cubicBezTo>
                      <a:cubicBezTo>
                        <a:pt x="20980" y="28782"/>
                        <a:pt x="18891" y="30870"/>
                        <a:pt x="24004" y="28998"/>
                      </a:cubicBezTo>
                      <a:cubicBezTo>
                        <a:pt x="23860" y="29358"/>
                        <a:pt x="23788" y="29934"/>
                        <a:pt x="23788" y="30726"/>
                      </a:cubicBezTo>
                      <a:cubicBezTo>
                        <a:pt x="22852" y="30726"/>
                        <a:pt x="22060" y="31446"/>
                        <a:pt x="22060" y="32383"/>
                      </a:cubicBezTo>
                      <a:cubicBezTo>
                        <a:pt x="22060" y="33319"/>
                        <a:pt x="22852" y="34039"/>
                        <a:pt x="23788" y="34039"/>
                      </a:cubicBezTo>
                      <a:cubicBezTo>
                        <a:pt x="24220" y="34039"/>
                        <a:pt x="24652" y="33895"/>
                        <a:pt x="24941" y="33679"/>
                      </a:cubicBezTo>
                      <a:cubicBezTo>
                        <a:pt x="25084" y="34543"/>
                        <a:pt x="25229" y="37136"/>
                        <a:pt x="21916" y="37712"/>
                      </a:cubicBezTo>
                      <a:cubicBezTo>
                        <a:pt x="21844" y="36920"/>
                        <a:pt x="21124" y="36343"/>
                        <a:pt x="20260" y="36343"/>
                      </a:cubicBezTo>
                      <a:cubicBezTo>
                        <a:pt x="19323" y="36343"/>
                        <a:pt x="18603" y="37064"/>
                        <a:pt x="18603" y="37928"/>
                      </a:cubicBezTo>
                      <a:cubicBezTo>
                        <a:pt x="18603" y="38288"/>
                        <a:pt x="18747" y="38648"/>
                        <a:pt x="19035" y="38864"/>
                      </a:cubicBezTo>
                      <a:cubicBezTo>
                        <a:pt x="18531" y="38864"/>
                        <a:pt x="16011" y="39080"/>
                        <a:pt x="15291" y="43617"/>
                      </a:cubicBezTo>
                      <a:cubicBezTo>
                        <a:pt x="15291" y="43617"/>
                        <a:pt x="13130" y="43113"/>
                        <a:pt x="11906" y="41096"/>
                      </a:cubicBezTo>
                      <a:cubicBezTo>
                        <a:pt x="11906" y="41096"/>
                        <a:pt x="10538" y="38720"/>
                        <a:pt x="10322" y="40520"/>
                      </a:cubicBezTo>
                      <a:cubicBezTo>
                        <a:pt x="10322" y="40520"/>
                        <a:pt x="7945" y="37136"/>
                        <a:pt x="7513" y="41744"/>
                      </a:cubicBezTo>
                      <a:cubicBezTo>
                        <a:pt x="7513" y="41744"/>
                        <a:pt x="6145" y="41312"/>
                        <a:pt x="6577" y="43257"/>
                      </a:cubicBezTo>
                      <a:cubicBezTo>
                        <a:pt x="6577" y="43257"/>
                        <a:pt x="4993" y="43545"/>
                        <a:pt x="5425" y="44553"/>
                      </a:cubicBezTo>
                      <a:cubicBezTo>
                        <a:pt x="5425" y="44553"/>
                        <a:pt x="3480" y="44553"/>
                        <a:pt x="4705" y="46642"/>
                      </a:cubicBezTo>
                      <a:lnTo>
                        <a:pt x="4705" y="47290"/>
                      </a:lnTo>
                      <a:cubicBezTo>
                        <a:pt x="4705" y="47290"/>
                        <a:pt x="1464" y="48802"/>
                        <a:pt x="1680" y="50098"/>
                      </a:cubicBezTo>
                      <a:cubicBezTo>
                        <a:pt x="1680" y="50098"/>
                        <a:pt x="-1057" y="53555"/>
                        <a:pt x="456" y="55787"/>
                      </a:cubicBezTo>
                      <a:cubicBezTo>
                        <a:pt x="456" y="55787"/>
                        <a:pt x="-120" y="60252"/>
                        <a:pt x="2328" y="58884"/>
                      </a:cubicBezTo>
                      <a:cubicBezTo>
                        <a:pt x="2328" y="58884"/>
                        <a:pt x="1248" y="62557"/>
                        <a:pt x="4921" y="62917"/>
                      </a:cubicBezTo>
                      <a:cubicBezTo>
                        <a:pt x="4921" y="62917"/>
                        <a:pt x="2616" y="64933"/>
                        <a:pt x="6145" y="64789"/>
                      </a:cubicBezTo>
                      <a:cubicBezTo>
                        <a:pt x="6145" y="64789"/>
                        <a:pt x="2256" y="66445"/>
                        <a:pt x="6145" y="67310"/>
                      </a:cubicBezTo>
                      <a:cubicBezTo>
                        <a:pt x="6145" y="67310"/>
                        <a:pt x="9961" y="69686"/>
                        <a:pt x="10178" y="71630"/>
                      </a:cubicBezTo>
                      <a:cubicBezTo>
                        <a:pt x="10178" y="71630"/>
                        <a:pt x="9169" y="72639"/>
                        <a:pt x="9674" y="73647"/>
                      </a:cubicBezTo>
                      <a:cubicBezTo>
                        <a:pt x="9674" y="73647"/>
                        <a:pt x="1248" y="80632"/>
                        <a:pt x="10898" y="88410"/>
                      </a:cubicBezTo>
                      <a:cubicBezTo>
                        <a:pt x="10898" y="88410"/>
                        <a:pt x="9385" y="90498"/>
                        <a:pt x="11258" y="91650"/>
                      </a:cubicBezTo>
                      <a:cubicBezTo>
                        <a:pt x="11258" y="91650"/>
                        <a:pt x="11258" y="92370"/>
                        <a:pt x="12698" y="93091"/>
                      </a:cubicBezTo>
                      <a:cubicBezTo>
                        <a:pt x="13130" y="93234"/>
                        <a:pt x="14643" y="97916"/>
                        <a:pt x="12914" y="100868"/>
                      </a:cubicBezTo>
                      <a:cubicBezTo>
                        <a:pt x="12914" y="100868"/>
                        <a:pt x="9890" y="101948"/>
                        <a:pt x="11762" y="104109"/>
                      </a:cubicBezTo>
                      <a:cubicBezTo>
                        <a:pt x="11762" y="104109"/>
                        <a:pt x="10610" y="106917"/>
                        <a:pt x="12266" y="107277"/>
                      </a:cubicBezTo>
                      <a:cubicBezTo>
                        <a:pt x="12266" y="107277"/>
                        <a:pt x="10106" y="108141"/>
                        <a:pt x="10970" y="109366"/>
                      </a:cubicBezTo>
                      <a:cubicBezTo>
                        <a:pt x="10970" y="109366"/>
                        <a:pt x="9241" y="110950"/>
                        <a:pt x="11258" y="112246"/>
                      </a:cubicBezTo>
                      <a:cubicBezTo>
                        <a:pt x="11258" y="112246"/>
                        <a:pt x="11258" y="113110"/>
                        <a:pt x="12410" y="114191"/>
                      </a:cubicBezTo>
                      <a:cubicBezTo>
                        <a:pt x="12698" y="114407"/>
                        <a:pt x="11906" y="115487"/>
                        <a:pt x="13130" y="115631"/>
                      </a:cubicBezTo>
                      <a:cubicBezTo>
                        <a:pt x="12914" y="115919"/>
                        <a:pt x="12842" y="116207"/>
                        <a:pt x="12842" y="116711"/>
                      </a:cubicBezTo>
                      <a:cubicBezTo>
                        <a:pt x="12842" y="117719"/>
                        <a:pt x="13778" y="118584"/>
                        <a:pt x="14859" y="118584"/>
                      </a:cubicBezTo>
                      <a:cubicBezTo>
                        <a:pt x="15939" y="118584"/>
                        <a:pt x="16947" y="117719"/>
                        <a:pt x="16947" y="116711"/>
                      </a:cubicBezTo>
                      <a:cubicBezTo>
                        <a:pt x="16947" y="116711"/>
                        <a:pt x="18387" y="118295"/>
                        <a:pt x="18099" y="120528"/>
                      </a:cubicBezTo>
                      <a:cubicBezTo>
                        <a:pt x="17019" y="120528"/>
                        <a:pt x="16083" y="121392"/>
                        <a:pt x="16083" y="122472"/>
                      </a:cubicBezTo>
                      <a:cubicBezTo>
                        <a:pt x="16083" y="123553"/>
                        <a:pt x="17019" y="124417"/>
                        <a:pt x="18099" y="124417"/>
                      </a:cubicBezTo>
                      <a:cubicBezTo>
                        <a:pt x="18531" y="124417"/>
                        <a:pt x="18963" y="124273"/>
                        <a:pt x="19323" y="124057"/>
                      </a:cubicBezTo>
                      <a:cubicBezTo>
                        <a:pt x="19467" y="124417"/>
                        <a:pt x="22276" y="129314"/>
                        <a:pt x="29261" y="128233"/>
                      </a:cubicBezTo>
                      <a:cubicBezTo>
                        <a:pt x="29261" y="128233"/>
                        <a:pt x="28541" y="129170"/>
                        <a:pt x="29549" y="129170"/>
                      </a:cubicBezTo>
                      <a:cubicBezTo>
                        <a:pt x="29549" y="129170"/>
                        <a:pt x="29333" y="131906"/>
                        <a:pt x="32358" y="130898"/>
                      </a:cubicBezTo>
                      <a:cubicBezTo>
                        <a:pt x="32358" y="130898"/>
                        <a:pt x="33510" y="130466"/>
                        <a:pt x="34518" y="128593"/>
                      </a:cubicBezTo>
                      <a:cubicBezTo>
                        <a:pt x="34518" y="128593"/>
                        <a:pt x="36967" y="128593"/>
                        <a:pt x="37543" y="131834"/>
                      </a:cubicBezTo>
                      <a:cubicBezTo>
                        <a:pt x="37543" y="131834"/>
                        <a:pt x="37759" y="138820"/>
                        <a:pt x="42296" y="139684"/>
                      </a:cubicBezTo>
                      <a:lnTo>
                        <a:pt x="42296" y="140260"/>
                      </a:lnTo>
                      <a:cubicBezTo>
                        <a:pt x="43808" y="141052"/>
                        <a:pt x="44888" y="141124"/>
                        <a:pt x="45681" y="140980"/>
                      </a:cubicBezTo>
                      <a:cubicBezTo>
                        <a:pt x="46473" y="141124"/>
                        <a:pt x="47553" y="140980"/>
                        <a:pt x="49065" y="140260"/>
                      </a:cubicBezTo>
                      <a:lnTo>
                        <a:pt x="49065" y="139684"/>
                      </a:lnTo>
                      <a:cubicBezTo>
                        <a:pt x="53530" y="138820"/>
                        <a:pt x="53818" y="131834"/>
                        <a:pt x="53818" y="131834"/>
                      </a:cubicBezTo>
                      <a:cubicBezTo>
                        <a:pt x="54394" y="128593"/>
                        <a:pt x="56843" y="128593"/>
                        <a:pt x="56843" y="128593"/>
                      </a:cubicBezTo>
                      <a:cubicBezTo>
                        <a:pt x="57779" y="130394"/>
                        <a:pt x="59003" y="130898"/>
                        <a:pt x="59003" y="130898"/>
                      </a:cubicBezTo>
                      <a:cubicBezTo>
                        <a:pt x="62028" y="131906"/>
                        <a:pt x="61812" y="129170"/>
                        <a:pt x="61812" y="129170"/>
                      </a:cubicBezTo>
                      <a:cubicBezTo>
                        <a:pt x="62820" y="129170"/>
                        <a:pt x="62100" y="128233"/>
                        <a:pt x="62100" y="128233"/>
                      </a:cubicBezTo>
                      <a:cubicBezTo>
                        <a:pt x="69085" y="129314"/>
                        <a:pt x="71822" y="124417"/>
                        <a:pt x="72038" y="124057"/>
                      </a:cubicBezTo>
                      <a:cubicBezTo>
                        <a:pt x="72398" y="124273"/>
                        <a:pt x="72758" y="124417"/>
                        <a:pt x="73262" y="124417"/>
                      </a:cubicBezTo>
                      <a:cubicBezTo>
                        <a:pt x="74342" y="124417"/>
                        <a:pt x="75278" y="123553"/>
                        <a:pt x="75278" y="122472"/>
                      </a:cubicBezTo>
                      <a:cubicBezTo>
                        <a:pt x="75278" y="121392"/>
                        <a:pt x="74342" y="120528"/>
                        <a:pt x="73262" y="120528"/>
                      </a:cubicBezTo>
                      <a:cubicBezTo>
                        <a:pt x="72974" y="118295"/>
                        <a:pt x="74414" y="116711"/>
                        <a:pt x="74414" y="116711"/>
                      </a:cubicBezTo>
                      <a:cubicBezTo>
                        <a:pt x="74414" y="117719"/>
                        <a:pt x="75350" y="118584"/>
                        <a:pt x="76503" y="118584"/>
                      </a:cubicBezTo>
                      <a:cubicBezTo>
                        <a:pt x="77655" y="118584"/>
                        <a:pt x="78519" y="117719"/>
                        <a:pt x="78519" y="116711"/>
                      </a:cubicBezTo>
                      <a:cubicBezTo>
                        <a:pt x="78519" y="116279"/>
                        <a:pt x="78375" y="115919"/>
                        <a:pt x="78231" y="115631"/>
                      </a:cubicBezTo>
                      <a:cubicBezTo>
                        <a:pt x="79455" y="115487"/>
                        <a:pt x="78663" y="114407"/>
                        <a:pt x="78951" y="114191"/>
                      </a:cubicBezTo>
                      <a:cubicBezTo>
                        <a:pt x="80103" y="113110"/>
                        <a:pt x="80103" y="112246"/>
                        <a:pt x="80103" y="112246"/>
                      </a:cubicBezTo>
                      <a:cubicBezTo>
                        <a:pt x="82192" y="110950"/>
                        <a:pt x="80392" y="109366"/>
                        <a:pt x="80392" y="109366"/>
                      </a:cubicBezTo>
                      <a:cubicBezTo>
                        <a:pt x="81328" y="108070"/>
                        <a:pt x="79095" y="107277"/>
                        <a:pt x="79095" y="107277"/>
                      </a:cubicBezTo>
                      <a:cubicBezTo>
                        <a:pt x="80752" y="106917"/>
                        <a:pt x="79599" y="104109"/>
                        <a:pt x="79599" y="104109"/>
                      </a:cubicBezTo>
                      <a:cubicBezTo>
                        <a:pt x="81472" y="102020"/>
                        <a:pt x="78375" y="100868"/>
                        <a:pt x="78375" y="100868"/>
                      </a:cubicBezTo>
                      <a:cubicBezTo>
                        <a:pt x="76647" y="97916"/>
                        <a:pt x="78159" y="93234"/>
                        <a:pt x="78591" y="93091"/>
                      </a:cubicBezTo>
                      <a:cubicBezTo>
                        <a:pt x="80103" y="92370"/>
                        <a:pt x="80031" y="91650"/>
                        <a:pt x="80031" y="91650"/>
                      </a:cubicBezTo>
                      <a:cubicBezTo>
                        <a:pt x="81976" y="90498"/>
                        <a:pt x="80392" y="88410"/>
                        <a:pt x="80392" y="88410"/>
                      </a:cubicBezTo>
                      <a:cubicBezTo>
                        <a:pt x="90041" y="80632"/>
                        <a:pt x="81616" y="73647"/>
                        <a:pt x="81616" y="73647"/>
                      </a:cubicBezTo>
                      <a:cubicBezTo>
                        <a:pt x="82120" y="72639"/>
                        <a:pt x="81111" y="71630"/>
                        <a:pt x="81111" y="71630"/>
                      </a:cubicBezTo>
                      <a:cubicBezTo>
                        <a:pt x="81256" y="69686"/>
                        <a:pt x="85072" y="67310"/>
                        <a:pt x="85072" y="67310"/>
                      </a:cubicBezTo>
                      <a:cubicBezTo>
                        <a:pt x="89105" y="66445"/>
                        <a:pt x="85144" y="64789"/>
                        <a:pt x="85144" y="64789"/>
                      </a:cubicBezTo>
                      <a:cubicBezTo>
                        <a:pt x="88673" y="64933"/>
                        <a:pt x="86297" y="62917"/>
                        <a:pt x="86297" y="62917"/>
                      </a:cubicBezTo>
                      <a:cubicBezTo>
                        <a:pt x="90041" y="62557"/>
                        <a:pt x="88961" y="58884"/>
                        <a:pt x="88961" y="58884"/>
                      </a:cubicBezTo>
                      <a:cubicBezTo>
                        <a:pt x="91410" y="60252"/>
                        <a:pt x="90833" y="55787"/>
                        <a:pt x="90833" y="55787"/>
                      </a:cubicBezTo>
                      <a:cubicBezTo>
                        <a:pt x="92274" y="53555"/>
                        <a:pt x="89609" y="50098"/>
                        <a:pt x="89609" y="50098"/>
                      </a:cubicBezTo>
                      <a:close/>
                      <a:moveTo>
                        <a:pt x="9313" y="55859"/>
                      </a:moveTo>
                      <a:cubicBezTo>
                        <a:pt x="8017" y="56291"/>
                        <a:pt x="8593" y="58164"/>
                        <a:pt x="8593" y="58164"/>
                      </a:cubicBezTo>
                      <a:cubicBezTo>
                        <a:pt x="7441" y="57948"/>
                        <a:pt x="7081" y="58812"/>
                        <a:pt x="7081" y="58812"/>
                      </a:cubicBezTo>
                      <a:cubicBezTo>
                        <a:pt x="5065" y="58308"/>
                        <a:pt x="5713" y="56219"/>
                        <a:pt x="5713" y="56219"/>
                      </a:cubicBezTo>
                      <a:cubicBezTo>
                        <a:pt x="6793" y="49882"/>
                        <a:pt x="11546" y="50098"/>
                        <a:pt x="11546" y="50098"/>
                      </a:cubicBezTo>
                      <a:cubicBezTo>
                        <a:pt x="10898" y="51178"/>
                        <a:pt x="10970" y="52691"/>
                        <a:pt x="10970" y="52691"/>
                      </a:cubicBezTo>
                      <a:cubicBezTo>
                        <a:pt x="8953" y="52979"/>
                        <a:pt x="9385" y="55859"/>
                        <a:pt x="9385" y="55859"/>
                      </a:cubicBezTo>
                      <a:close/>
                      <a:moveTo>
                        <a:pt x="13490" y="85025"/>
                      </a:moveTo>
                      <a:cubicBezTo>
                        <a:pt x="8953" y="83585"/>
                        <a:pt x="10754" y="76815"/>
                        <a:pt x="10754" y="76815"/>
                      </a:cubicBezTo>
                      <a:cubicBezTo>
                        <a:pt x="12482" y="77103"/>
                        <a:pt x="13922" y="80920"/>
                        <a:pt x="13922" y="80920"/>
                      </a:cubicBezTo>
                      <a:lnTo>
                        <a:pt x="13562" y="85025"/>
                      </a:lnTo>
                      <a:close/>
                      <a:moveTo>
                        <a:pt x="51586" y="25901"/>
                      </a:moveTo>
                      <a:cubicBezTo>
                        <a:pt x="51586" y="25901"/>
                        <a:pt x="52018" y="25757"/>
                        <a:pt x="52594" y="25757"/>
                      </a:cubicBezTo>
                      <a:cubicBezTo>
                        <a:pt x="52522" y="25901"/>
                        <a:pt x="52522" y="26045"/>
                        <a:pt x="52522" y="26189"/>
                      </a:cubicBezTo>
                      <a:cubicBezTo>
                        <a:pt x="52522" y="27054"/>
                        <a:pt x="53242" y="27774"/>
                        <a:pt x="54178" y="27774"/>
                      </a:cubicBezTo>
                      <a:cubicBezTo>
                        <a:pt x="55114" y="27774"/>
                        <a:pt x="55835" y="27054"/>
                        <a:pt x="55835" y="26189"/>
                      </a:cubicBezTo>
                      <a:cubicBezTo>
                        <a:pt x="55835" y="26117"/>
                        <a:pt x="55835" y="25973"/>
                        <a:pt x="55835" y="25829"/>
                      </a:cubicBezTo>
                      <a:cubicBezTo>
                        <a:pt x="55979" y="25829"/>
                        <a:pt x="59507" y="27198"/>
                        <a:pt x="57635" y="31590"/>
                      </a:cubicBezTo>
                      <a:cubicBezTo>
                        <a:pt x="57635" y="31590"/>
                        <a:pt x="56051" y="33895"/>
                        <a:pt x="53890" y="34471"/>
                      </a:cubicBezTo>
                      <a:cubicBezTo>
                        <a:pt x="53890" y="34471"/>
                        <a:pt x="54106" y="32022"/>
                        <a:pt x="51442" y="32455"/>
                      </a:cubicBezTo>
                      <a:cubicBezTo>
                        <a:pt x="51442" y="32455"/>
                        <a:pt x="51802" y="28998"/>
                        <a:pt x="50650" y="28782"/>
                      </a:cubicBezTo>
                      <a:cubicBezTo>
                        <a:pt x="50650" y="28782"/>
                        <a:pt x="50073" y="27342"/>
                        <a:pt x="51730" y="25901"/>
                      </a:cubicBezTo>
                      <a:close/>
                      <a:moveTo>
                        <a:pt x="35527" y="25829"/>
                      </a:moveTo>
                      <a:cubicBezTo>
                        <a:pt x="35527" y="25829"/>
                        <a:pt x="35527" y="26045"/>
                        <a:pt x="35527" y="26189"/>
                      </a:cubicBezTo>
                      <a:cubicBezTo>
                        <a:pt x="35527" y="27054"/>
                        <a:pt x="36319" y="27774"/>
                        <a:pt x="37183" y="27774"/>
                      </a:cubicBezTo>
                      <a:cubicBezTo>
                        <a:pt x="38047" y="27774"/>
                        <a:pt x="38839" y="27054"/>
                        <a:pt x="38839" y="26189"/>
                      </a:cubicBezTo>
                      <a:cubicBezTo>
                        <a:pt x="38839" y="26045"/>
                        <a:pt x="38839" y="25901"/>
                        <a:pt x="38767" y="25757"/>
                      </a:cubicBezTo>
                      <a:cubicBezTo>
                        <a:pt x="39271" y="25757"/>
                        <a:pt x="39775" y="25901"/>
                        <a:pt x="39775" y="25901"/>
                      </a:cubicBezTo>
                      <a:cubicBezTo>
                        <a:pt x="41360" y="27342"/>
                        <a:pt x="40784" y="28782"/>
                        <a:pt x="40784" y="28782"/>
                      </a:cubicBezTo>
                      <a:cubicBezTo>
                        <a:pt x="39631" y="28998"/>
                        <a:pt x="39991" y="32455"/>
                        <a:pt x="39991" y="32455"/>
                      </a:cubicBezTo>
                      <a:cubicBezTo>
                        <a:pt x="37327" y="32022"/>
                        <a:pt x="37543" y="34471"/>
                        <a:pt x="37543" y="34471"/>
                      </a:cubicBezTo>
                      <a:cubicBezTo>
                        <a:pt x="35311" y="33895"/>
                        <a:pt x="33726" y="31590"/>
                        <a:pt x="33726" y="31590"/>
                      </a:cubicBezTo>
                      <a:cubicBezTo>
                        <a:pt x="31854" y="27198"/>
                        <a:pt x="35383" y="25901"/>
                        <a:pt x="35527" y="25829"/>
                      </a:cubicBezTo>
                      <a:close/>
                      <a:moveTo>
                        <a:pt x="23068" y="123624"/>
                      </a:moveTo>
                      <a:lnTo>
                        <a:pt x="22852" y="121248"/>
                      </a:lnTo>
                      <a:cubicBezTo>
                        <a:pt x="23428" y="121464"/>
                        <a:pt x="27389" y="120816"/>
                        <a:pt x="27389" y="120816"/>
                      </a:cubicBezTo>
                      <a:cubicBezTo>
                        <a:pt x="28973" y="122112"/>
                        <a:pt x="30774" y="121680"/>
                        <a:pt x="30774" y="121680"/>
                      </a:cubicBezTo>
                      <a:cubicBezTo>
                        <a:pt x="26525" y="125857"/>
                        <a:pt x="23140" y="123624"/>
                        <a:pt x="23140" y="123624"/>
                      </a:cubicBezTo>
                      <a:close/>
                      <a:moveTo>
                        <a:pt x="40567" y="129098"/>
                      </a:moveTo>
                      <a:cubicBezTo>
                        <a:pt x="40567" y="129098"/>
                        <a:pt x="39919" y="124705"/>
                        <a:pt x="33654" y="124561"/>
                      </a:cubicBezTo>
                      <a:lnTo>
                        <a:pt x="36031" y="121320"/>
                      </a:lnTo>
                      <a:cubicBezTo>
                        <a:pt x="36031" y="121320"/>
                        <a:pt x="43736" y="121968"/>
                        <a:pt x="40567" y="129098"/>
                      </a:cubicBezTo>
                      <a:close/>
                      <a:moveTo>
                        <a:pt x="50794" y="129098"/>
                      </a:moveTo>
                      <a:cubicBezTo>
                        <a:pt x="47553" y="121968"/>
                        <a:pt x="55331" y="121320"/>
                        <a:pt x="55331" y="121320"/>
                      </a:cubicBezTo>
                      <a:lnTo>
                        <a:pt x="57707" y="124561"/>
                      </a:lnTo>
                      <a:cubicBezTo>
                        <a:pt x="51442" y="124705"/>
                        <a:pt x="50866" y="129098"/>
                        <a:pt x="50866" y="129098"/>
                      </a:cubicBezTo>
                      <a:close/>
                      <a:moveTo>
                        <a:pt x="68293" y="123624"/>
                      </a:moveTo>
                      <a:cubicBezTo>
                        <a:pt x="68293" y="123624"/>
                        <a:pt x="64836" y="125929"/>
                        <a:pt x="60588" y="121680"/>
                      </a:cubicBezTo>
                      <a:cubicBezTo>
                        <a:pt x="60588" y="121680"/>
                        <a:pt x="62388" y="122184"/>
                        <a:pt x="63972" y="120816"/>
                      </a:cubicBezTo>
                      <a:cubicBezTo>
                        <a:pt x="63972" y="120816"/>
                        <a:pt x="67933" y="121392"/>
                        <a:pt x="68509" y="121248"/>
                      </a:cubicBezTo>
                      <a:lnTo>
                        <a:pt x="68293" y="123624"/>
                      </a:lnTo>
                      <a:close/>
                      <a:moveTo>
                        <a:pt x="69373" y="101156"/>
                      </a:moveTo>
                      <a:cubicBezTo>
                        <a:pt x="63684" y="106845"/>
                        <a:pt x="65340" y="108718"/>
                        <a:pt x="65340" y="108718"/>
                      </a:cubicBezTo>
                      <a:cubicBezTo>
                        <a:pt x="63324" y="108718"/>
                        <a:pt x="62964" y="110374"/>
                        <a:pt x="62964" y="110374"/>
                      </a:cubicBezTo>
                      <a:cubicBezTo>
                        <a:pt x="61812" y="109870"/>
                        <a:pt x="60516" y="111382"/>
                        <a:pt x="60516" y="111382"/>
                      </a:cubicBezTo>
                      <a:cubicBezTo>
                        <a:pt x="58139" y="112606"/>
                        <a:pt x="54682" y="111958"/>
                        <a:pt x="54682" y="111958"/>
                      </a:cubicBezTo>
                      <a:cubicBezTo>
                        <a:pt x="51226" y="109870"/>
                        <a:pt x="48417" y="110734"/>
                        <a:pt x="47481" y="111166"/>
                      </a:cubicBezTo>
                      <a:lnTo>
                        <a:pt x="45609" y="111310"/>
                      </a:lnTo>
                      <a:lnTo>
                        <a:pt x="43736" y="111166"/>
                      </a:lnTo>
                      <a:cubicBezTo>
                        <a:pt x="42800" y="110734"/>
                        <a:pt x="40064" y="109870"/>
                        <a:pt x="36535" y="111958"/>
                      </a:cubicBezTo>
                      <a:cubicBezTo>
                        <a:pt x="36535" y="111958"/>
                        <a:pt x="33006" y="112534"/>
                        <a:pt x="30702" y="111382"/>
                      </a:cubicBezTo>
                      <a:cubicBezTo>
                        <a:pt x="30702" y="111382"/>
                        <a:pt x="29405" y="109870"/>
                        <a:pt x="28253" y="110374"/>
                      </a:cubicBezTo>
                      <a:cubicBezTo>
                        <a:pt x="28253" y="110374"/>
                        <a:pt x="27893" y="108718"/>
                        <a:pt x="25949" y="108718"/>
                      </a:cubicBezTo>
                      <a:cubicBezTo>
                        <a:pt x="25949" y="108718"/>
                        <a:pt x="27605" y="106773"/>
                        <a:pt x="21916" y="101156"/>
                      </a:cubicBezTo>
                      <a:cubicBezTo>
                        <a:pt x="21916" y="101156"/>
                        <a:pt x="19755" y="99068"/>
                        <a:pt x="21412" y="95755"/>
                      </a:cubicBezTo>
                      <a:cubicBezTo>
                        <a:pt x="21700" y="95971"/>
                        <a:pt x="22132" y="96115"/>
                        <a:pt x="22564" y="96115"/>
                      </a:cubicBezTo>
                      <a:cubicBezTo>
                        <a:pt x="23644" y="96115"/>
                        <a:pt x="24581" y="95251"/>
                        <a:pt x="24581" y="94171"/>
                      </a:cubicBezTo>
                      <a:cubicBezTo>
                        <a:pt x="24581" y="93379"/>
                        <a:pt x="24076" y="92658"/>
                        <a:pt x="23356" y="92370"/>
                      </a:cubicBezTo>
                      <a:cubicBezTo>
                        <a:pt x="23500" y="92010"/>
                        <a:pt x="24004" y="90786"/>
                        <a:pt x="23140" y="88338"/>
                      </a:cubicBezTo>
                      <a:cubicBezTo>
                        <a:pt x="23140" y="88338"/>
                        <a:pt x="27101" y="85313"/>
                        <a:pt x="22852" y="79552"/>
                      </a:cubicBezTo>
                      <a:cubicBezTo>
                        <a:pt x="22852" y="79552"/>
                        <a:pt x="19899" y="76167"/>
                        <a:pt x="21124" y="73719"/>
                      </a:cubicBezTo>
                      <a:cubicBezTo>
                        <a:pt x="21412" y="73791"/>
                        <a:pt x="21700" y="73863"/>
                        <a:pt x="21916" y="73863"/>
                      </a:cubicBezTo>
                      <a:cubicBezTo>
                        <a:pt x="22996" y="73863"/>
                        <a:pt x="23788" y="73071"/>
                        <a:pt x="23788" y="72134"/>
                      </a:cubicBezTo>
                      <a:cubicBezTo>
                        <a:pt x="23788" y="71198"/>
                        <a:pt x="22996" y="70406"/>
                        <a:pt x="21916" y="70406"/>
                      </a:cubicBezTo>
                      <a:cubicBezTo>
                        <a:pt x="21916" y="70406"/>
                        <a:pt x="21772" y="70406"/>
                        <a:pt x="21628" y="70406"/>
                      </a:cubicBezTo>
                      <a:cubicBezTo>
                        <a:pt x="21988" y="69830"/>
                        <a:pt x="24436" y="65509"/>
                        <a:pt x="21772" y="61404"/>
                      </a:cubicBezTo>
                      <a:cubicBezTo>
                        <a:pt x="21772" y="61404"/>
                        <a:pt x="19683" y="58020"/>
                        <a:pt x="21412" y="55643"/>
                      </a:cubicBezTo>
                      <a:cubicBezTo>
                        <a:pt x="21628" y="56363"/>
                        <a:pt x="22348" y="56939"/>
                        <a:pt x="23212" y="56939"/>
                      </a:cubicBezTo>
                      <a:cubicBezTo>
                        <a:pt x="24220" y="56939"/>
                        <a:pt x="25084" y="56147"/>
                        <a:pt x="25084" y="55211"/>
                      </a:cubicBezTo>
                      <a:cubicBezTo>
                        <a:pt x="25084" y="54707"/>
                        <a:pt x="24797" y="54203"/>
                        <a:pt x="24436" y="53915"/>
                      </a:cubicBezTo>
                      <a:cubicBezTo>
                        <a:pt x="24652" y="53555"/>
                        <a:pt x="25229" y="52330"/>
                        <a:pt x="25084" y="50818"/>
                      </a:cubicBezTo>
                      <a:cubicBezTo>
                        <a:pt x="25084" y="50818"/>
                        <a:pt x="28325" y="50962"/>
                        <a:pt x="31926" y="44481"/>
                      </a:cubicBezTo>
                      <a:cubicBezTo>
                        <a:pt x="31926" y="44481"/>
                        <a:pt x="33582" y="40088"/>
                        <a:pt x="40640" y="40520"/>
                      </a:cubicBezTo>
                      <a:cubicBezTo>
                        <a:pt x="40784" y="41673"/>
                        <a:pt x="41792" y="42609"/>
                        <a:pt x="43088" y="42609"/>
                      </a:cubicBezTo>
                      <a:cubicBezTo>
                        <a:pt x="44384" y="42609"/>
                        <a:pt x="45536" y="41600"/>
                        <a:pt x="45536" y="40304"/>
                      </a:cubicBezTo>
                      <a:cubicBezTo>
                        <a:pt x="45536" y="40232"/>
                        <a:pt x="45536" y="40160"/>
                        <a:pt x="45536" y="40088"/>
                      </a:cubicBezTo>
                      <a:lnTo>
                        <a:pt x="45609" y="40088"/>
                      </a:lnTo>
                      <a:lnTo>
                        <a:pt x="45609" y="40304"/>
                      </a:lnTo>
                      <a:cubicBezTo>
                        <a:pt x="45609" y="41600"/>
                        <a:pt x="46689" y="42609"/>
                        <a:pt x="48057" y="42609"/>
                      </a:cubicBezTo>
                      <a:cubicBezTo>
                        <a:pt x="49353" y="42609"/>
                        <a:pt x="50362" y="41673"/>
                        <a:pt x="50434" y="40520"/>
                      </a:cubicBezTo>
                      <a:cubicBezTo>
                        <a:pt x="57563" y="40088"/>
                        <a:pt x="59147" y="44481"/>
                        <a:pt x="59147" y="44481"/>
                      </a:cubicBezTo>
                      <a:cubicBezTo>
                        <a:pt x="62748" y="50962"/>
                        <a:pt x="65989" y="50818"/>
                        <a:pt x="65989" y="50818"/>
                      </a:cubicBezTo>
                      <a:cubicBezTo>
                        <a:pt x="65845" y="52403"/>
                        <a:pt x="66421" y="53555"/>
                        <a:pt x="66637" y="53915"/>
                      </a:cubicBezTo>
                      <a:cubicBezTo>
                        <a:pt x="66277" y="54203"/>
                        <a:pt x="65989" y="54635"/>
                        <a:pt x="65989" y="55211"/>
                      </a:cubicBezTo>
                      <a:cubicBezTo>
                        <a:pt x="65989" y="56147"/>
                        <a:pt x="66781" y="56939"/>
                        <a:pt x="67861" y="56939"/>
                      </a:cubicBezTo>
                      <a:cubicBezTo>
                        <a:pt x="68725" y="56939"/>
                        <a:pt x="69445" y="56363"/>
                        <a:pt x="69661" y="55643"/>
                      </a:cubicBezTo>
                      <a:cubicBezTo>
                        <a:pt x="71390" y="58020"/>
                        <a:pt x="69373" y="61404"/>
                        <a:pt x="69373" y="61404"/>
                      </a:cubicBezTo>
                      <a:cubicBezTo>
                        <a:pt x="66709" y="65509"/>
                        <a:pt x="69157" y="69830"/>
                        <a:pt x="69517" y="70406"/>
                      </a:cubicBezTo>
                      <a:cubicBezTo>
                        <a:pt x="69445" y="70406"/>
                        <a:pt x="69373" y="70406"/>
                        <a:pt x="69301" y="70406"/>
                      </a:cubicBezTo>
                      <a:cubicBezTo>
                        <a:pt x="68293" y="70406"/>
                        <a:pt x="67429" y="71198"/>
                        <a:pt x="67429" y="72134"/>
                      </a:cubicBezTo>
                      <a:cubicBezTo>
                        <a:pt x="67429" y="73071"/>
                        <a:pt x="68293" y="73863"/>
                        <a:pt x="69301" y="73863"/>
                      </a:cubicBezTo>
                      <a:cubicBezTo>
                        <a:pt x="69589" y="73863"/>
                        <a:pt x="69877" y="73863"/>
                        <a:pt x="70093" y="73719"/>
                      </a:cubicBezTo>
                      <a:cubicBezTo>
                        <a:pt x="71318" y="76167"/>
                        <a:pt x="68437" y="79552"/>
                        <a:pt x="68437" y="79552"/>
                      </a:cubicBezTo>
                      <a:cubicBezTo>
                        <a:pt x="64260" y="85313"/>
                        <a:pt x="68149" y="88338"/>
                        <a:pt x="68149" y="88338"/>
                      </a:cubicBezTo>
                      <a:cubicBezTo>
                        <a:pt x="67285" y="90714"/>
                        <a:pt x="67789" y="92010"/>
                        <a:pt x="67933" y="92370"/>
                      </a:cubicBezTo>
                      <a:cubicBezTo>
                        <a:pt x="67213" y="92658"/>
                        <a:pt x="66709" y="93379"/>
                        <a:pt x="66709" y="94171"/>
                      </a:cubicBezTo>
                      <a:cubicBezTo>
                        <a:pt x="66709" y="95251"/>
                        <a:pt x="67645" y="96115"/>
                        <a:pt x="68725" y="96115"/>
                      </a:cubicBezTo>
                      <a:cubicBezTo>
                        <a:pt x="69157" y="96115"/>
                        <a:pt x="69517" y="95971"/>
                        <a:pt x="69877" y="95755"/>
                      </a:cubicBezTo>
                      <a:cubicBezTo>
                        <a:pt x="71606" y="98996"/>
                        <a:pt x="69445" y="101156"/>
                        <a:pt x="69445" y="101156"/>
                      </a:cubicBezTo>
                      <a:close/>
                      <a:moveTo>
                        <a:pt x="77871" y="85025"/>
                      </a:moveTo>
                      <a:lnTo>
                        <a:pt x="77511" y="80920"/>
                      </a:lnTo>
                      <a:cubicBezTo>
                        <a:pt x="77511" y="80920"/>
                        <a:pt x="78879" y="77103"/>
                        <a:pt x="80679" y="76815"/>
                      </a:cubicBezTo>
                      <a:cubicBezTo>
                        <a:pt x="80679" y="76815"/>
                        <a:pt x="82480" y="83585"/>
                        <a:pt x="77871" y="85025"/>
                      </a:cubicBezTo>
                      <a:close/>
                      <a:moveTo>
                        <a:pt x="84280" y="58812"/>
                      </a:moveTo>
                      <a:cubicBezTo>
                        <a:pt x="84280" y="58812"/>
                        <a:pt x="83920" y="58020"/>
                        <a:pt x="82696" y="58164"/>
                      </a:cubicBezTo>
                      <a:cubicBezTo>
                        <a:pt x="82696" y="58164"/>
                        <a:pt x="83272" y="56291"/>
                        <a:pt x="81976" y="55859"/>
                      </a:cubicBezTo>
                      <a:cubicBezTo>
                        <a:pt x="81976" y="55859"/>
                        <a:pt x="82408" y="52979"/>
                        <a:pt x="80319" y="52691"/>
                      </a:cubicBezTo>
                      <a:cubicBezTo>
                        <a:pt x="80319" y="52691"/>
                        <a:pt x="80392" y="51178"/>
                        <a:pt x="79743" y="50098"/>
                      </a:cubicBezTo>
                      <a:cubicBezTo>
                        <a:pt x="79743" y="50098"/>
                        <a:pt x="84568" y="49882"/>
                        <a:pt x="85576" y="56219"/>
                      </a:cubicBezTo>
                      <a:cubicBezTo>
                        <a:pt x="85576" y="56219"/>
                        <a:pt x="86225" y="58308"/>
                        <a:pt x="84208" y="58812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5" name="Graphic 6">
                <a:extLst>
                  <a:ext uri="{FF2B5EF4-FFF2-40B4-BE49-F238E27FC236}">
                    <a16:creationId xmlns:a16="http://schemas.microsoft.com/office/drawing/2014/main" id="{3F69BF09-C8EE-1F7F-DD12-6E942B0B0D8A}"/>
                  </a:ext>
                </a:extLst>
              </p:cNvPr>
              <p:cNvGrpSpPr/>
              <p:nvPr/>
            </p:nvGrpSpPr>
            <p:grpSpPr>
              <a:xfrm>
                <a:off x="2992721" y="3098886"/>
                <a:ext cx="65748" cy="94050"/>
                <a:chOff x="2992721" y="3098886"/>
                <a:chExt cx="65748" cy="94050"/>
              </a:xfrm>
            </p:grpSpPr>
            <p:sp>
              <p:nvSpPr>
                <p:cNvPr id="1093" name="Freeform: Shape 1092">
                  <a:extLst>
                    <a:ext uri="{FF2B5EF4-FFF2-40B4-BE49-F238E27FC236}">
                      <a16:creationId xmlns:a16="http://schemas.microsoft.com/office/drawing/2014/main" id="{67E0A623-4A02-D627-9B92-2B691D77B03E}"/>
                    </a:ext>
                  </a:extLst>
                </p:cNvPr>
                <p:cNvSpPr/>
                <p:nvPr/>
              </p:nvSpPr>
              <p:spPr>
                <a:xfrm>
                  <a:off x="3014325" y="3110552"/>
                  <a:ext cx="25349" cy="38599"/>
                </a:xfrm>
                <a:custGeom>
                  <a:avLst/>
                  <a:gdLst>
                    <a:gd name="connsiteX0" fmla="*/ 0 w 25349"/>
                    <a:gd name="connsiteY0" fmla="*/ 38096 h 38599"/>
                    <a:gd name="connsiteX1" fmla="*/ 9650 w 25349"/>
                    <a:gd name="connsiteY1" fmla="*/ 0 h 38599"/>
                    <a:gd name="connsiteX2" fmla="*/ 14259 w 25349"/>
                    <a:gd name="connsiteY2" fmla="*/ 0 h 38599"/>
                    <a:gd name="connsiteX3" fmla="*/ 25349 w 25349"/>
                    <a:gd name="connsiteY3" fmla="*/ 38600 h 38599"/>
                    <a:gd name="connsiteX4" fmla="*/ 0 w 25349"/>
                    <a:gd name="connsiteY4" fmla="*/ 38167 h 38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49" h="38599">
                      <a:moveTo>
                        <a:pt x="0" y="38096"/>
                      </a:moveTo>
                      <a:cubicBezTo>
                        <a:pt x="0" y="38096"/>
                        <a:pt x="11882" y="21604"/>
                        <a:pt x="9650" y="0"/>
                      </a:cubicBezTo>
                      <a:lnTo>
                        <a:pt x="14259" y="0"/>
                      </a:lnTo>
                      <a:cubicBezTo>
                        <a:pt x="14259" y="0"/>
                        <a:pt x="14619" y="28230"/>
                        <a:pt x="25349" y="38600"/>
                      </a:cubicBezTo>
                      <a:lnTo>
                        <a:pt x="0" y="38167"/>
                      </a:lnTo>
                      <a:close/>
                    </a:path>
                  </a:pathLst>
                </a:custGeom>
                <a:solidFill>
                  <a:srgbClr val="58B0C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4" name="Freeform: Shape 1093">
                  <a:extLst>
                    <a:ext uri="{FF2B5EF4-FFF2-40B4-BE49-F238E27FC236}">
                      <a16:creationId xmlns:a16="http://schemas.microsoft.com/office/drawing/2014/main" id="{12613F23-8F39-D558-24FC-25AE9010F28B}"/>
                    </a:ext>
                  </a:extLst>
                </p:cNvPr>
                <p:cNvSpPr/>
                <p:nvPr/>
              </p:nvSpPr>
              <p:spPr>
                <a:xfrm>
                  <a:off x="2992721" y="3172845"/>
                  <a:ext cx="65748" cy="20092"/>
                </a:xfrm>
                <a:custGeom>
                  <a:avLst/>
                  <a:gdLst>
                    <a:gd name="connsiteX0" fmla="*/ 65749 w 65748"/>
                    <a:gd name="connsiteY0" fmla="*/ 10010 h 20092"/>
                    <a:gd name="connsiteX1" fmla="*/ 57539 w 65748"/>
                    <a:gd name="connsiteY1" fmla="*/ 20092 h 20092"/>
                    <a:gd name="connsiteX2" fmla="*/ 8210 w 65748"/>
                    <a:gd name="connsiteY2" fmla="*/ 20092 h 20092"/>
                    <a:gd name="connsiteX3" fmla="*/ 0 w 65748"/>
                    <a:gd name="connsiteY3" fmla="*/ 10010 h 20092"/>
                    <a:gd name="connsiteX4" fmla="*/ 0 w 65748"/>
                    <a:gd name="connsiteY4" fmla="*/ 10010 h 20092"/>
                    <a:gd name="connsiteX5" fmla="*/ 8210 w 65748"/>
                    <a:gd name="connsiteY5" fmla="*/ 0 h 20092"/>
                    <a:gd name="connsiteX6" fmla="*/ 57539 w 65748"/>
                    <a:gd name="connsiteY6" fmla="*/ 0 h 20092"/>
                    <a:gd name="connsiteX7" fmla="*/ 65749 w 65748"/>
                    <a:gd name="connsiteY7" fmla="*/ 10010 h 20092"/>
                    <a:gd name="connsiteX8" fmla="*/ 65749 w 65748"/>
                    <a:gd name="connsiteY8" fmla="*/ 10010 h 20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748" h="20092">
                      <a:moveTo>
                        <a:pt x="65749" y="10010"/>
                      </a:moveTo>
                      <a:cubicBezTo>
                        <a:pt x="65749" y="15627"/>
                        <a:pt x="62076" y="20092"/>
                        <a:pt x="57539" y="20092"/>
                      </a:cubicBezTo>
                      <a:lnTo>
                        <a:pt x="8210" y="20092"/>
                      </a:lnTo>
                      <a:cubicBezTo>
                        <a:pt x="3673" y="20092"/>
                        <a:pt x="0" y="15627"/>
                        <a:pt x="0" y="10010"/>
                      </a:cubicBezTo>
                      <a:lnTo>
                        <a:pt x="0" y="10010"/>
                      </a:lnTo>
                      <a:cubicBezTo>
                        <a:pt x="0" y="4465"/>
                        <a:pt x="3673" y="0"/>
                        <a:pt x="8210" y="0"/>
                      </a:cubicBezTo>
                      <a:lnTo>
                        <a:pt x="57539" y="0"/>
                      </a:lnTo>
                      <a:cubicBezTo>
                        <a:pt x="62076" y="0"/>
                        <a:pt x="65749" y="4465"/>
                        <a:pt x="65749" y="10010"/>
                      </a:cubicBezTo>
                      <a:lnTo>
                        <a:pt x="65749" y="10010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5" name="Freeform: Shape 1094">
                  <a:extLst>
                    <a:ext uri="{FF2B5EF4-FFF2-40B4-BE49-F238E27FC236}">
                      <a16:creationId xmlns:a16="http://schemas.microsoft.com/office/drawing/2014/main" id="{D2716132-ACF7-9869-56C1-E481795FFE80}"/>
                    </a:ext>
                  </a:extLst>
                </p:cNvPr>
                <p:cNvSpPr/>
                <p:nvPr/>
              </p:nvSpPr>
              <p:spPr>
                <a:xfrm>
                  <a:off x="3004243" y="3148072"/>
                  <a:ext cx="44360" cy="28229"/>
                </a:xfrm>
                <a:custGeom>
                  <a:avLst/>
                  <a:gdLst>
                    <a:gd name="connsiteX0" fmla="*/ 44361 w 44360"/>
                    <a:gd name="connsiteY0" fmla="*/ 14115 h 28229"/>
                    <a:gd name="connsiteX1" fmla="*/ 32838 w 44360"/>
                    <a:gd name="connsiteY1" fmla="*/ 28230 h 28229"/>
                    <a:gd name="connsiteX2" fmla="*/ 11522 w 44360"/>
                    <a:gd name="connsiteY2" fmla="*/ 28230 h 28229"/>
                    <a:gd name="connsiteX3" fmla="*/ 0 w 44360"/>
                    <a:gd name="connsiteY3" fmla="*/ 14115 h 28229"/>
                    <a:gd name="connsiteX4" fmla="*/ 0 w 44360"/>
                    <a:gd name="connsiteY4" fmla="*/ 14115 h 28229"/>
                    <a:gd name="connsiteX5" fmla="*/ 11522 w 44360"/>
                    <a:gd name="connsiteY5" fmla="*/ 0 h 28229"/>
                    <a:gd name="connsiteX6" fmla="*/ 32838 w 44360"/>
                    <a:gd name="connsiteY6" fmla="*/ 0 h 28229"/>
                    <a:gd name="connsiteX7" fmla="*/ 44361 w 44360"/>
                    <a:gd name="connsiteY7" fmla="*/ 14115 h 28229"/>
                    <a:gd name="connsiteX8" fmla="*/ 44361 w 44360"/>
                    <a:gd name="connsiteY8" fmla="*/ 14115 h 2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360" h="28229">
                      <a:moveTo>
                        <a:pt x="44361" y="14115"/>
                      </a:moveTo>
                      <a:cubicBezTo>
                        <a:pt x="44361" y="21964"/>
                        <a:pt x="39248" y="28230"/>
                        <a:pt x="32838" y="28230"/>
                      </a:cubicBezTo>
                      <a:lnTo>
                        <a:pt x="11522" y="28230"/>
                      </a:lnTo>
                      <a:cubicBezTo>
                        <a:pt x="5113" y="28230"/>
                        <a:pt x="0" y="21892"/>
                        <a:pt x="0" y="14115"/>
                      </a:cubicBezTo>
                      <a:lnTo>
                        <a:pt x="0" y="14115"/>
                      </a:lnTo>
                      <a:cubicBezTo>
                        <a:pt x="0" y="6337"/>
                        <a:pt x="5113" y="0"/>
                        <a:pt x="11522" y="0"/>
                      </a:cubicBezTo>
                      <a:lnTo>
                        <a:pt x="32838" y="0"/>
                      </a:lnTo>
                      <a:cubicBezTo>
                        <a:pt x="39248" y="0"/>
                        <a:pt x="44361" y="6337"/>
                        <a:pt x="44361" y="14115"/>
                      </a:cubicBezTo>
                      <a:lnTo>
                        <a:pt x="44361" y="14115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6" name="Freeform: Shape 1095">
                  <a:extLst>
                    <a:ext uri="{FF2B5EF4-FFF2-40B4-BE49-F238E27FC236}">
                      <a16:creationId xmlns:a16="http://schemas.microsoft.com/office/drawing/2014/main" id="{157CE130-9BDC-DC66-AAB7-8FBF00548EF1}"/>
                    </a:ext>
                  </a:extLst>
                </p:cNvPr>
                <p:cNvSpPr/>
                <p:nvPr/>
              </p:nvSpPr>
              <p:spPr>
                <a:xfrm>
                  <a:off x="3017350" y="3098886"/>
                  <a:ext cx="18291" cy="18435"/>
                </a:xfrm>
                <a:custGeom>
                  <a:avLst/>
                  <a:gdLst>
                    <a:gd name="connsiteX0" fmla="*/ 0 w 18291"/>
                    <a:gd name="connsiteY0" fmla="*/ 9218 h 18435"/>
                    <a:gd name="connsiteX1" fmla="*/ 9146 w 18291"/>
                    <a:gd name="connsiteY1" fmla="*/ 0 h 18435"/>
                    <a:gd name="connsiteX2" fmla="*/ 18292 w 18291"/>
                    <a:gd name="connsiteY2" fmla="*/ 9218 h 18435"/>
                    <a:gd name="connsiteX3" fmla="*/ 9146 w 18291"/>
                    <a:gd name="connsiteY3" fmla="*/ 18436 h 18435"/>
                    <a:gd name="connsiteX4" fmla="*/ 0 w 18291"/>
                    <a:gd name="connsiteY4" fmla="*/ 9218 h 18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91" h="18435">
                      <a:moveTo>
                        <a:pt x="0" y="9218"/>
                      </a:moveTo>
                      <a:cubicBezTo>
                        <a:pt x="0" y="4177"/>
                        <a:pt x="4105" y="0"/>
                        <a:pt x="9146" y="0"/>
                      </a:cubicBezTo>
                      <a:cubicBezTo>
                        <a:pt x="14187" y="0"/>
                        <a:pt x="18292" y="4177"/>
                        <a:pt x="18292" y="9218"/>
                      </a:cubicBezTo>
                      <a:cubicBezTo>
                        <a:pt x="18292" y="14259"/>
                        <a:pt x="14187" y="18436"/>
                        <a:pt x="9146" y="18436"/>
                      </a:cubicBezTo>
                      <a:cubicBezTo>
                        <a:pt x="4105" y="18436"/>
                        <a:pt x="0" y="14331"/>
                        <a:pt x="0" y="9218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6" name="Graphic 6">
                <a:extLst>
                  <a:ext uri="{FF2B5EF4-FFF2-40B4-BE49-F238E27FC236}">
                    <a16:creationId xmlns:a16="http://schemas.microsoft.com/office/drawing/2014/main" id="{728219E0-1977-DD86-395C-4FB1B55F5BF1}"/>
                  </a:ext>
                </a:extLst>
              </p:cNvPr>
              <p:cNvGrpSpPr/>
              <p:nvPr/>
            </p:nvGrpSpPr>
            <p:grpSpPr>
              <a:xfrm>
                <a:off x="2916386" y="3404619"/>
                <a:ext cx="237214" cy="83648"/>
                <a:chOff x="2916386" y="3404619"/>
                <a:chExt cx="237214" cy="83648"/>
              </a:xfrm>
            </p:grpSpPr>
            <p:grpSp>
              <p:nvGrpSpPr>
                <p:cNvPr id="894" name="Graphic 6">
                  <a:extLst>
                    <a:ext uri="{FF2B5EF4-FFF2-40B4-BE49-F238E27FC236}">
                      <a16:creationId xmlns:a16="http://schemas.microsoft.com/office/drawing/2014/main" id="{32DDCD39-B780-71FC-4958-51F80C7A2352}"/>
                    </a:ext>
                  </a:extLst>
                </p:cNvPr>
                <p:cNvGrpSpPr/>
                <p:nvPr/>
              </p:nvGrpSpPr>
              <p:grpSpPr>
                <a:xfrm>
                  <a:off x="2916386" y="3430439"/>
                  <a:ext cx="65388" cy="57827"/>
                  <a:chOff x="2916386" y="3430439"/>
                  <a:chExt cx="65388" cy="57827"/>
                </a:xfrm>
              </p:grpSpPr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A7EA60EB-B1D0-76C1-E429-3866008BDAC4}"/>
                      </a:ext>
                    </a:extLst>
                  </p:cNvPr>
                  <p:cNvSpPr/>
                  <p:nvPr/>
                </p:nvSpPr>
                <p:spPr>
                  <a:xfrm>
                    <a:off x="2916386" y="3430439"/>
                    <a:ext cx="65100" cy="57827"/>
                  </a:xfrm>
                  <a:custGeom>
                    <a:avLst/>
                    <a:gdLst>
                      <a:gd name="connsiteX0" fmla="*/ 65101 w 65100"/>
                      <a:gd name="connsiteY0" fmla="*/ 34999 h 57827"/>
                      <a:gd name="connsiteX1" fmla="*/ 11594 w 65100"/>
                      <a:gd name="connsiteY1" fmla="*/ 57827 h 57827"/>
                      <a:gd name="connsiteX2" fmla="*/ 23621 w 65100"/>
                      <a:gd name="connsiteY2" fmla="*/ 35215 h 57827"/>
                      <a:gd name="connsiteX3" fmla="*/ 0 w 65100"/>
                      <a:gd name="connsiteY3" fmla="*/ 21532 h 57827"/>
                      <a:gd name="connsiteX4" fmla="*/ 57827 w 65100"/>
                      <a:gd name="connsiteY4" fmla="*/ 0 h 57827"/>
                      <a:gd name="connsiteX5" fmla="*/ 65101 w 65100"/>
                      <a:gd name="connsiteY5" fmla="*/ 34999 h 57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00" h="57827">
                        <a:moveTo>
                          <a:pt x="65101" y="34999"/>
                        </a:moveTo>
                        <a:cubicBezTo>
                          <a:pt x="46521" y="45801"/>
                          <a:pt x="34351" y="52066"/>
                          <a:pt x="11594" y="57827"/>
                        </a:cubicBezTo>
                        <a:cubicBezTo>
                          <a:pt x="15555" y="50410"/>
                          <a:pt x="19588" y="42848"/>
                          <a:pt x="23621" y="35215"/>
                        </a:cubicBezTo>
                        <a:cubicBezTo>
                          <a:pt x="15483" y="31110"/>
                          <a:pt x="7634" y="26573"/>
                          <a:pt x="0" y="21532"/>
                        </a:cubicBezTo>
                        <a:cubicBezTo>
                          <a:pt x="22397" y="17355"/>
                          <a:pt x="41336" y="9506"/>
                          <a:pt x="57827" y="0"/>
                        </a:cubicBezTo>
                        <a:cubicBezTo>
                          <a:pt x="62364" y="11090"/>
                          <a:pt x="59268" y="24413"/>
                          <a:pt x="65101" y="34999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59B76C96-9C52-BD0D-B6E7-C85DF008123B}"/>
                      </a:ext>
                    </a:extLst>
                  </p:cNvPr>
                  <p:cNvSpPr/>
                  <p:nvPr/>
                </p:nvSpPr>
                <p:spPr>
                  <a:xfrm>
                    <a:off x="2952321" y="3448299"/>
                    <a:ext cx="29453" cy="17211"/>
                  </a:xfrm>
                  <a:custGeom>
                    <a:avLst/>
                    <a:gdLst>
                      <a:gd name="connsiteX0" fmla="*/ 29454 w 29453"/>
                      <a:gd name="connsiteY0" fmla="*/ 17211 h 17211"/>
                      <a:gd name="connsiteX1" fmla="*/ 25853 w 29453"/>
                      <a:gd name="connsiteY1" fmla="*/ 0 h 17211"/>
                      <a:gd name="connsiteX2" fmla="*/ 0 w 29453"/>
                      <a:gd name="connsiteY2" fmla="*/ 10658 h 17211"/>
                      <a:gd name="connsiteX3" fmla="*/ 29382 w 29453"/>
                      <a:gd name="connsiteY3" fmla="*/ 17211 h 1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453" h="17211">
                        <a:moveTo>
                          <a:pt x="29454" y="17211"/>
                        </a:moveTo>
                        <a:cubicBezTo>
                          <a:pt x="28374" y="11522"/>
                          <a:pt x="26933" y="5689"/>
                          <a:pt x="25853" y="0"/>
                        </a:cubicBezTo>
                        <a:cubicBezTo>
                          <a:pt x="17211" y="3025"/>
                          <a:pt x="8282" y="6193"/>
                          <a:pt x="0" y="10658"/>
                        </a:cubicBezTo>
                        <a:cubicBezTo>
                          <a:pt x="9938" y="11738"/>
                          <a:pt x="20308" y="14331"/>
                          <a:pt x="29382" y="172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95" name="Graphic 6">
                  <a:extLst>
                    <a:ext uri="{FF2B5EF4-FFF2-40B4-BE49-F238E27FC236}">
                      <a16:creationId xmlns:a16="http://schemas.microsoft.com/office/drawing/2014/main" id="{348DB67F-CED1-23E2-901A-BEB0828FED5E}"/>
                    </a:ext>
                  </a:extLst>
                </p:cNvPr>
                <p:cNvGrpSpPr/>
                <p:nvPr/>
              </p:nvGrpSpPr>
              <p:grpSpPr>
                <a:xfrm>
                  <a:off x="3088212" y="3430439"/>
                  <a:ext cx="65388" cy="57827"/>
                  <a:chOff x="3088212" y="3430439"/>
                  <a:chExt cx="65388" cy="57827"/>
                </a:xfrm>
              </p:grpSpPr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F353FABF-6D3C-D35E-E6E3-F3E70AF5EB9D}"/>
                      </a:ext>
                    </a:extLst>
                  </p:cNvPr>
                  <p:cNvSpPr/>
                  <p:nvPr/>
                </p:nvSpPr>
                <p:spPr>
                  <a:xfrm>
                    <a:off x="3088428" y="3430439"/>
                    <a:ext cx="65172" cy="57827"/>
                  </a:xfrm>
                  <a:custGeom>
                    <a:avLst/>
                    <a:gdLst>
                      <a:gd name="connsiteX0" fmla="*/ 0 w 65172"/>
                      <a:gd name="connsiteY0" fmla="*/ 34999 h 57827"/>
                      <a:gd name="connsiteX1" fmla="*/ 53579 w 65172"/>
                      <a:gd name="connsiteY1" fmla="*/ 57827 h 57827"/>
                      <a:gd name="connsiteX2" fmla="*/ 41552 w 65172"/>
                      <a:gd name="connsiteY2" fmla="*/ 35215 h 57827"/>
                      <a:gd name="connsiteX3" fmla="*/ 65173 w 65172"/>
                      <a:gd name="connsiteY3" fmla="*/ 21532 h 57827"/>
                      <a:gd name="connsiteX4" fmla="*/ 7345 w 65172"/>
                      <a:gd name="connsiteY4" fmla="*/ 0 h 57827"/>
                      <a:gd name="connsiteX5" fmla="*/ 72 w 65172"/>
                      <a:gd name="connsiteY5" fmla="*/ 34999 h 57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72" h="57827">
                        <a:moveTo>
                          <a:pt x="0" y="34999"/>
                        </a:moveTo>
                        <a:cubicBezTo>
                          <a:pt x="18580" y="45801"/>
                          <a:pt x="30750" y="52066"/>
                          <a:pt x="53579" y="57827"/>
                        </a:cubicBezTo>
                        <a:cubicBezTo>
                          <a:pt x="49618" y="50410"/>
                          <a:pt x="45585" y="42848"/>
                          <a:pt x="41552" y="35215"/>
                        </a:cubicBezTo>
                        <a:cubicBezTo>
                          <a:pt x="49618" y="31110"/>
                          <a:pt x="57539" y="26573"/>
                          <a:pt x="65173" y="21532"/>
                        </a:cubicBezTo>
                        <a:cubicBezTo>
                          <a:pt x="42776" y="17355"/>
                          <a:pt x="23837" y="9506"/>
                          <a:pt x="7345" y="0"/>
                        </a:cubicBezTo>
                        <a:cubicBezTo>
                          <a:pt x="2808" y="11090"/>
                          <a:pt x="5905" y="24413"/>
                          <a:pt x="72" y="34999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01C1E27B-B51B-C901-A0C2-934E55B6B88D}"/>
                      </a:ext>
                    </a:extLst>
                  </p:cNvPr>
                  <p:cNvSpPr/>
                  <p:nvPr/>
                </p:nvSpPr>
                <p:spPr>
                  <a:xfrm>
                    <a:off x="3088212" y="3448299"/>
                    <a:ext cx="29381" cy="17211"/>
                  </a:xfrm>
                  <a:custGeom>
                    <a:avLst/>
                    <a:gdLst>
                      <a:gd name="connsiteX0" fmla="*/ 0 w 29381"/>
                      <a:gd name="connsiteY0" fmla="*/ 17211 h 17211"/>
                      <a:gd name="connsiteX1" fmla="*/ 3601 w 29381"/>
                      <a:gd name="connsiteY1" fmla="*/ 0 h 17211"/>
                      <a:gd name="connsiteX2" fmla="*/ 29382 w 29381"/>
                      <a:gd name="connsiteY2" fmla="*/ 10658 h 17211"/>
                      <a:gd name="connsiteX3" fmla="*/ 0 w 29381"/>
                      <a:gd name="connsiteY3" fmla="*/ 17211 h 1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381" h="17211">
                        <a:moveTo>
                          <a:pt x="0" y="17211"/>
                        </a:moveTo>
                        <a:cubicBezTo>
                          <a:pt x="1080" y="11522"/>
                          <a:pt x="2521" y="5689"/>
                          <a:pt x="3601" y="0"/>
                        </a:cubicBezTo>
                        <a:cubicBezTo>
                          <a:pt x="12170" y="3025"/>
                          <a:pt x="21100" y="6193"/>
                          <a:pt x="29382" y="10658"/>
                        </a:cubicBezTo>
                        <a:cubicBezTo>
                          <a:pt x="19444" y="11738"/>
                          <a:pt x="9074" y="14331"/>
                          <a:pt x="0" y="172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088" name="Freeform: Shape 1087">
                  <a:extLst>
                    <a:ext uri="{FF2B5EF4-FFF2-40B4-BE49-F238E27FC236}">
                      <a16:creationId xmlns:a16="http://schemas.microsoft.com/office/drawing/2014/main" id="{76ADD777-11FA-DFBE-7469-D66EDC233353}"/>
                    </a:ext>
                  </a:extLst>
                </p:cNvPr>
                <p:cNvSpPr/>
                <p:nvPr/>
              </p:nvSpPr>
              <p:spPr>
                <a:xfrm>
                  <a:off x="2940727" y="3404619"/>
                  <a:ext cx="188173" cy="54770"/>
                </a:xfrm>
                <a:custGeom>
                  <a:avLst/>
                  <a:gdLst>
                    <a:gd name="connsiteX0" fmla="*/ 176291 w 188173"/>
                    <a:gd name="connsiteY0" fmla="*/ 54770 h 54770"/>
                    <a:gd name="connsiteX1" fmla="*/ 11450 w 188173"/>
                    <a:gd name="connsiteY1" fmla="*/ 53834 h 54770"/>
                    <a:gd name="connsiteX2" fmla="*/ 0 w 188173"/>
                    <a:gd name="connsiteY2" fmla="*/ 19339 h 54770"/>
                    <a:gd name="connsiteX3" fmla="*/ 188173 w 188173"/>
                    <a:gd name="connsiteY3" fmla="*/ 20420 h 54770"/>
                    <a:gd name="connsiteX4" fmla="*/ 176291 w 188173"/>
                    <a:gd name="connsiteY4" fmla="*/ 54770 h 5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173" h="54770">
                      <a:moveTo>
                        <a:pt x="176291" y="54770"/>
                      </a:moveTo>
                      <a:cubicBezTo>
                        <a:pt x="123360" y="31294"/>
                        <a:pt x="64597" y="30934"/>
                        <a:pt x="11450" y="53834"/>
                      </a:cubicBezTo>
                      <a:cubicBezTo>
                        <a:pt x="7633" y="42312"/>
                        <a:pt x="3817" y="30862"/>
                        <a:pt x="0" y="19339"/>
                      </a:cubicBezTo>
                      <a:cubicBezTo>
                        <a:pt x="60708" y="-6802"/>
                        <a:pt x="127825" y="-6442"/>
                        <a:pt x="188173" y="20420"/>
                      </a:cubicBezTo>
                      <a:cubicBezTo>
                        <a:pt x="184212" y="31870"/>
                        <a:pt x="180251" y="43320"/>
                        <a:pt x="176291" y="54770"/>
                      </a:cubicBezTo>
                      <a:close/>
                    </a:path>
                  </a:pathLst>
                </a:custGeom>
                <a:solidFill>
                  <a:srgbClr val="58B0C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7" name="Graphic 6">
                <a:extLst>
                  <a:ext uri="{FF2B5EF4-FFF2-40B4-BE49-F238E27FC236}">
                    <a16:creationId xmlns:a16="http://schemas.microsoft.com/office/drawing/2014/main" id="{7F98C1D9-9BDE-FE25-1DB6-18D206C61F7A}"/>
                  </a:ext>
                </a:extLst>
              </p:cNvPr>
              <p:cNvGrpSpPr/>
              <p:nvPr/>
            </p:nvGrpSpPr>
            <p:grpSpPr>
              <a:xfrm>
                <a:off x="3248299" y="3404619"/>
                <a:ext cx="237214" cy="83648"/>
                <a:chOff x="3248299" y="3404619"/>
                <a:chExt cx="237214" cy="83648"/>
              </a:xfrm>
            </p:grpSpPr>
            <p:grpSp>
              <p:nvGrpSpPr>
                <p:cNvPr id="887" name="Graphic 6">
                  <a:extLst>
                    <a:ext uri="{FF2B5EF4-FFF2-40B4-BE49-F238E27FC236}">
                      <a16:creationId xmlns:a16="http://schemas.microsoft.com/office/drawing/2014/main" id="{FFB8E3DF-2669-7167-D8CF-34DEA0F1B235}"/>
                    </a:ext>
                  </a:extLst>
                </p:cNvPr>
                <p:cNvGrpSpPr/>
                <p:nvPr/>
              </p:nvGrpSpPr>
              <p:grpSpPr>
                <a:xfrm>
                  <a:off x="3248299" y="3430439"/>
                  <a:ext cx="65460" cy="57827"/>
                  <a:chOff x="3248299" y="3430439"/>
                  <a:chExt cx="65460" cy="57827"/>
                </a:xfrm>
              </p:grpSpPr>
              <p:sp>
                <p:nvSpPr>
                  <p:cNvPr id="892" name="Freeform: Shape 891">
                    <a:extLst>
                      <a:ext uri="{FF2B5EF4-FFF2-40B4-BE49-F238E27FC236}">
                        <a16:creationId xmlns:a16="http://schemas.microsoft.com/office/drawing/2014/main" id="{8727D10E-2E63-5971-F52E-42CCC4B59BF6}"/>
                      </a:ext>
                    </a:extLst>
                  </p:cNvPr>
                  <p:cNvSpPr/>
                  <p:nvPr/>
                </p:nvSpPr>
                <p:spPr>
                  <a:xfrm>
                    <a:off x="3248299" y="3430439"/>
                    <a:ext cx="65172" cy="57827"/>
                  </a:xfrm>
                  <a:custGeom>
                    <a:avLst/>
                    <a:gdLst>
                      <a:gd name="connsiteX0" fmla="*/ 65173 w 65172"/>
                      <a:gd name="connsiteY0" fmla="*/ 34999 h 57827"/>
                      <a:gd name="connsiteX1" fmla="*/ 11666 w 65172"/>
                      <a:gd name="connsiteY1" fmla="*/ 57827 h 57827"/>
                      <a:gd name="connsiteX2" fmla="*/ 23621 w 65172"/>
                      <a:gd name="connsiteY2" fmla="*/ 35215 h 57827"/>
                      <a:gd name="connsiteX3" fmla="*/ 0 w 65172"/>
                      <a:gd name="connsiteY3" fmla="*/ 21532 h 57827"/>
                      <a:gd name="connsiteX4" fmla="*/ 57899 w 65172"/>
                      <a:gd name="connsiteY4" fmla="*/ 0 h 57827"/>
                      <a:gd name="connsiteX5" fmla="*/ 65173 w 65172"/>
                      <a:gd name="connsiteY5" fmla="*/ 34999 h 57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72" h="57827">
                        <a:moveTo>
                          <a:pt x="65173" y="34999"/>
                        </a:moveTo>
                        <a:cubicBezTo>
                          <a:pt x="46593" y="45801"/>
                          <a:pt x="34423" y="52066"/>
                          <a:pt x="11666" y="57827"/>
                        </a:cubicBezTo>
                        <a:cubicBezTo>
                          <a:pt x="15627" y="50410"/>
                          <a:pt x="19660" y="42848"/>
                          <a:pt x="23621" y="35215"/>
                        </a:cubicBezTo>
                        <a:cubicBezTo>
                          <a:pt x="15555" y="31110"/>
                          <a:pt x="7705" y="26573"/>
                          <a:pt x="0" y="21532"/>
                        </a:cubicBezTo>
                        <a:cubicBezTo>
                          <a:pt x="22396" y="17355"/>
                          <a:pt x="41336" y="9506"/>
                          <a:pt x="57899" y="0"/>
                        </a:cubicBezTo>
                        <a:cubicBezTo>
                          <a:pt x="62364" y="11090"/>
                          <a:pt x="59340" y="24413"/>
                          <a:pt x="65173" y="34999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3" name="Freeform: Shape 892">
                    <a:extLst>
                      <a:ext uri="{FF2B5EF4-FFF2-40B4-BE49-F238E27FC236}">
                        <a16:creationId xmlns:a16="http://schemas.microsoft.com/office/drawing/2014/main" id="{BA2D9EAB-E560-E6E5-5803-9A4147E547D2}"/>
                      </a:ext>
                    </a:extLst>
                  </p:cNvPr>
                  <p:cNvSpPr/>
                  <p:nvPr/>
                </p:nvSpPr>
                <p:spPr>
                  <a:xfrm>
                    <a:off x="3284378" y="3448299"/>
                    <a:ext cx="29381" cy="17211"/>
                  </a:xfrm>
                  <a:custGeom>
                    <a:avLst/>
                    <a:gdLst>
                      <a:gd name="connsiteX0" fmla="*/ 29310 w 29381"/>
                      <a:gd name="connsiteY0" fmla="*/ 17211 h 17211"/>
                      <a:gd name="connsiteX1" fmla="*/ 25781 w 29381"/>
                      <a:gd name="connsiteY1" fmla="*/ 0 h 17211"/>
                      <a:gd name="connsiteX2" fmla="*/ 0 w 29381"/>
                      <a:gd name="connsiteY2" fmla="*/ 10658 h 17211"/>
                      <a:gd name="connsiteX3" fmla="*/ 29382 w 29381"/>
                      <a:gd name="connsiteY3" fmla="*/ 17211 h 1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381" h="17211">
                        <a:moveTo>
                          <a:pt x="29310" y="17211"/>
                        </a:moveTo>
                        <a:cubicBezTo>
                          <a:pt x="28302" y="11522"/>
                          <a:pt x="26789" y="5689"/>
                          <a:pt x="25781" y="0"/>
                        </a:cubicBezTo>
                        <a:cubicBezTo>
                          <a:pt x="17139" y="3025"/>
                          <a:pt x="8282" y="6193"/>
                          <a:pt x="0" y="10658"/>
                        </a:cubicBezTo>
                        <a:cubicBezTo>
                          <a:pt x="9938" y="11738"/>
                          <a:pt x="20308" y="14331"/>
                          <a:pt x="29382" y="172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88" name="Graphic 6">
                  <a:extLst>
                    <a:ext uri="{FF2B5EF4-FFF2-40B4-BE49-F238E27FC236}">
                      <a16:creationId xmlns:a16="http://schemas.microsoft.com/office/drawing/2014/main" id="{A984EAB8-C4D7-1D4F-AFE8-AE53EEB510F7}"/>
                    </a:ext>
                  </a:extLst>
                </p:cNvPr>
                <p:cNvGrpSpPr/>
                <p:nvPr/>
              </p:nvGrpSpPr>
              <p:grpSpPr>
                <a:xfrm>
                  <a:off x="3420125" y="3430439"/>
                  <a:ext cx="65388" cy="57827"/>
                  <a:chOff x="3420125" y="3430439"/>
                  <a:chExt cx="65388" cy="57827"/>
                </a:xfrm>
              </p:grpSpPr>
              <p:sp>
                <p:nvSpPr>
                  <p:cNvPr id="890" name="Freeform: Shape 889">
                    <a:extLst>
                      <a:ext uri="{FF2B5EF4-FFF2-40B4-BE49-F238E27FC236}">
                        <a16:creationId xmlns:a16="http://schemas.microsoft.com/office/drawing/2014/main" id="{194EAABD-9BE1-914E-46C0-759DF6C8D34A}"/>
                      </a:ext>
                    </a:extLst>
                  </p:cNvPr>
                  <p:cNvSpPr/>
                  <p:nvPr/>
                </p:nvSpPr>
                <p:spPr>
                  <a:xfrm>
                    <a:off x="3420269" y="3430439"/>
                    <a:ext cx="65244" cy="57827"/>
                  </a:xfrm>
                  <a:custGeom>
                    <a:avLst/>
                    <a:gdLst>
                      <a:gd name="connsiteX0" fmla="*/ 72 w 65244"/>
                      <a:gd name="connsiteY0" fmla="*/ 34999 h 57827"/>
                      <a:gd name="connsiteX1" fmla="*/ 53651 w 65244"/>
                      <a:gd name="connsiteY1" fmla="*/ 57827 h 57827"/>
                      <a:gd name="connsiteX2" fmla="*/ 41624 w 65244"/>
                      <a:gd name="connsiteY2" fmla="*/ 35215 h 57827"/>
                      <a:gd name="connsiteX3" fmla="*/ 65245 w 65244"/>
                      <a:gd name="connsiteY3" fmla="*/ 21532 h 57827"/>
                      <a:gd name="connsiteX4" fmla="*/ 7346 w 65244"/>
                      <a:gd name="connsiteY4" fmla="*/ 0 h 57827"/>
                      <a:gd name="connsiteX5" fmla="*/ 0 w 65244"/>
                      <a:gd name="connsiteY5" fmla="*/ 34999 h 57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244" h="57827">
                        <a:moveTo>
                          <a:pt x="72" y="34999"/>
                        </a:moveTo>
                        <a:cubicBezTo>
                          <a:pt x="18724" y="45801"/>
                          <a:pt x="30894" y="52066"/>
                          <a:pt x="53651" y="57827"/>
                        </a:cubicBezTo>
                        <a:cubicBezTo>
                          <a:pt x="49762" y="50410"/>
                          <a:pt x="45657" y="42848"/>
                          <a:pt x="41624" y="35215"/>
                        </a:cubicBezTo>
                        <a:cubicBezTo>
                          <a:pt x="49762" y="31110"/>
                          <a:pt x="57611" y="26573"/>
                          <a:pt x="65245" y="21532"/>
                        </a:cubicBezTo>
                        <a:cubicBezTo>
                          <a:pt x="42849" y="17355"/>
                          <a:pt x="23909" y="9506"/>
                          <a:pt x="7346" y="0"/>
                        </a:cubicBezTo>
                        <a:cubicBezTo>
                          <a:pt x="2881" y="11090"/>
                          <a:pt x="5905" y="24413"/>
                          <a:pt x="0" y="34999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1" name="Freeform: Shape 890">
                    <a:extLst>
                      <a:ext uri="{FF2B5EF4-FFF2-40B4-BE49-F238E27FC236}">
                        <a16:creationId xmlns:a16="http://schemas.microsoft.com/office/drawing/2014/main" id="{D259B973-AB20-E27A-A180-B81D71B04E4C}"/>
                      </a:ext>
                    </a:extLst>
                  </p:cNvPr>
                  <p:cNvSpPr/>
                  <p:nvPr/>
                </p:nvSpPr>
                <p:spPr>
                  <a:xfrm>
                    <a:off x="3420125" y="3448299"/>
                    <a:ext cx="29381" cy="17211"/>
                  </a:xfrm>
                  <a:custGeom>
                    <a:avLst/>
                    <a:gdLst>
                      <a:gd name="connsiteX0" fmla="*/ 0 w 29381"/>
                      <a:gd name="connsiteY0" fmla="*/ 17211 h 17211"/>
                      <a:gd name="connsiteX1" fmla="*/ 3601 w 29381"/>
                      <a:gd name="connsiteY1" fmla="*/ 0 h 17211"/>
                      <a:gd name="connsiteX2" fmla="*/ 29382 w 29381"/>
                      <a:gd name="connsiteY2" fmla="*/ 10658 h 17211"/>
                      <a:gd name="connsiteX3" fmla="*/ 0 w 29381"/>
                      <a:gd name="connsiteY3" fmla="*/ 17211 h 1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381" h="17211">
                        <a:moveTo>
                          <a:pt x="0" y="17211"/>
                        </a:moveTo>
                        <a:cubicBezTo>
                          <a:pt x="1080" y="11522"/>
                          <a:pt x="2521" y="5689"/>
                          <a:pt x="3601" y="0"/>
                        </a:cubicBezTo>
                        <a:cubicBezTo>
                          <a:pt x="12242" y="3025"/>
                          <a:pt x="21172" y="6193"/>
                          <a:pt x="29382" y="10658"/>
                        </a:cubicBezTo>
                        <a:cubicBezTo>
                          <a:pt x="19444" y="11738"/>
                          <a:pt x="9074" y="14331"/>
                          <a:pt x="0" y="172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889" name="Freeform: Shape 888">
                  <a:extLst>
                    <a:ext uri="{FF2B5EF4-FFF2-40B4-BE49-F238E27FC236}">
                      <a16:creationId xmlns:a16="http://schemas.microsoft.com/office/drawing/2014/main" id="{4DB8C770-1566-51E6-9BEE-1374463A09A0}"/>
                    </a:ext>
                  </a:extLst>
                </p:cNvPr>
                <p:cNvSpPr/>
                <p:nvPr/>
              </p:nvSpPr>
              <p:spPr>
                <a:xfrm>
                  <a:off x="3272568" y="3404619"/>
                  <a:ext cx="188173" cy="54770"/>
                </a:xfrm>
                <a:custGeom>
                  <a:avLst/>
                  <a:gdLst>
                    <a:gd name="connsiteX0" fmla="*/ 176363 w 188173"/>
                    <a:gd name="connsiteY0" fmla="*/ 54770 h 54770"/>
                    <a:gd name="connsiteX1" fmla="*/ 11450 w 188173"/>
                    <a:gd name="connsiteY1" fmla="*/ 53834 h 54770"/>
                    <a:gd name="connsiteX2" fmla="*/ 0 w 188173"/>
                    <a:gd name="connsiteY2" fmla="*/ 19339 h 54770"/>
                    <a:gd name="connsiteX3" fmla="*/ 188173 w 188173"/>
                    <a:gd name="connsiteY3" fmla="*/ 20420 h 54770"/>
                    <a:gd name="connsiteX4" fmla="*/ 176291 w 188173"/>
                    <a:gd name="connsiteY4" fmla="*/ 54770 h 5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173" h="54770">
                      <a:moveTo>
                        <a:pt x="176363" y="54770"/>
                      </a:moveTo>
                      <a:cubicBezTo>
                        <a:pt x="123504" y="31294"/>
                        <a:pt x="64669" y="30934"/>
                        <a:pt x="11450" y="53834"/>
                      </a:cubicBezTo>
                      <a:cubicBezTo>
                        <a:pt x="7633" y="42312"/>
                        <a:pt x="3817" y="30862"/>
                        <a:pt x="0" y="19339"/>
                      </a:cubicBezTo>
                      <a:cubicBezTo>
                        <a:pt x="60708" y="-6802"/>
                        <a:pt x="127825" y="-6442"/>
                        <a:pt x="188173" y="20420"/>
                      </a:cubicBezTo>
                      <a:cubicBezTo>
                        <a:pt x="184212" y="31870"/>
                        <a:pt x="180251" y="43320"/>
                        <a:pt x="176291" y="54770"/>
                      </a:cubicBezTo>
                      <a:close/>
                    </a:path>
                  </a:pathLst>
                </a:custGeom>
                <a:solidFill>
                  <a:srgbClr val="58B0C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8" name="Graphic 6">
                <a:extLst>
                  <a:ext uri="{FF2B5EF4-FFF2-40B4-BE49-F238E27FC236}">
                    <a16:creationId xmlns:a16="http://schemas.microsoft.com/office/drawing/2014/main" id="{1D059230-E47D-D323-AEAA-4FA4B737ADF7}"/>
                  </a:ext>
                </a:extLst>
              </p:cNvPr>
              <p:cNvGrpSpPr/>
              <p:nvPr/>
            </p:nvGrpSpPr>
            <p:grpSpPr>
              <a:xfrm>
                <a:off x="2583248" y="3404619"/>
                <a:ext cx="237142" cy="83648"/>
                <a:chOff x="2583248" y="3404619"/>
                <a:chExt cx="237142" cy="83648"/>
              </a:xfrm>
            </p:grpSpPr>
            <p:grpSp>
              <p:nvGrpSpPr>
                <p:cNvPr id="879" name="Graphic 6">
                  <a:extLst>
                    <a:ext uri="{FF2B5EF4-FFF2-40B4-BE49-F238E27FC236}">
                      <a16:creationId xmlns:a16="http://schemas.microsoft.com/office/drawing/2014/main" id="{E56697C9-4FA7-16FD-E7B7-4DF0A06E05DF}"/>
                    </a:ext>
                  </a:extLst>
                </p:cNvPr>
                <p:cNvGrpSpPr/>
                <p:nvPr/>
              </p:nvGrpSpPr>
              <p:grpSpPr>
                <a:xfrm>
                  <a:off x="2583248" y="3430439"/>
                  <a:ext cx="65388" cy="57827"/>
                  <a:chOff x="2583248" y="3430439"/>
                  <a:chExt cx="65388" cy="57827"/>
                </a:xfrm>
              </p:grpSpPr>
              <p:sp>
                <p:nvSpPr>
                  <p:cNvPr id="885" name="Freeform: Shape 884">
                    <a:extLst>
                      <a:ext uri="{FF2B5EF4-FFF2-40B4-BE49-F238E27FC236}">
                        <a16:creationId xmlns:a16="http://schemas.microsoft.com/office/drawing/2014/main" id="{EF7DE250-9680-2B83-7889-77E918CDBAED}"/>
                      </a:ext>
                    </a:extLst>
                  </p:cNvPr>
                  <p:cNvSpPr/>
                  <p:nvPr/>
                </p:nvSpPr>
                <p:spPr>
                  <a:xfrm>
                    <a:off x="2583248" y="3430439"/>
                    <a:ext cx="65172" cy="57827"/>
                  </a:xfrm>
                  <a:custGeom>
                    <a:avLst/>
                    <a:gdLst>
                      <a:gd name="connsiteX0" fmla="*/ 65173 w 65172"/>
                      <a:gd name="connsiteY0" fmla="*/ 34999 h 57827"/>
                      <a:gd name="connsiteX1" fmla="*/ 11594 w 65172"/>
                      <a:gd name="connsiteY1" fmla="*/ 57827 h 57827"/>
                      <a:gd name="connsiteX2" fmla="*/ 23621 w 65172"/>
                      <a:gd name="connsiteY2" fmla="*/ 35215 h 57827"/>
                      <a:gd name="connsiteX3" fmla="*/ 0 w 65172"/>
                      <a:gd name="connsiteY3" fmla="*/ 21532 h 57827"/>
                      <a:gd name="connsiteX4" fmla="*/ 57827 w 65172"/>
                      <a:gd name="connsiteY4" fmla="*/ 0 h 57827"/>
                      <a:gd name="connsiteX5" fmla="*/ 65101 w 65172"/>
                      <a:gd name="connsiteY5" fmla="*/ 34999 h 57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72" h="57827">
                        <a:moveTo>
                          <a:pt x="65173" y="34999"/>
                        </a:moveTo>
                        <a:cubicBezTo>
                          <a:pt x="46593" y="45801"/>
                          <a:pt x="34423" y="52066"/>
                          <a:pt x="11594" y="57827"/>
                        </a:cubicBezTo>
                        <a:cubicBezTo>
                          <a:pt x="15483" y="50410"/>
                          <a:pt x="19588" y="42848"/>
                          <a:pt x="23621" y="35215"/>
                        </a:cubicBezTo>
                        <a:cubicBezTo>
                          <a:pt x="15555" y="31110"/>
                          <a:pt x="7633" y="26573"/>
                          <a:pt x="0" y="21532"/>
                        </a:cubicBezTo>
                        <a:cubicBezTo>
                          <a:pt x="22396" y="17355"/>
                          <a:pt x="41264" y="9506"/>
                          <a:pt x="57827" y="0"/>
                        </a:cubicBezTo>
                        <a:cubicBezTo>
                          <a:pt x="62364" y="11090"/>
                          <a:pt x="59340" y="24413"/>
                          <a:pt x="65101" y="34999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6" name="Freeform: Shape 885">
                    <a:extLst>
                      <a:ext uri="{FF2B5EF4-FFF2-40B4-BE49-F238E27FC236}">
                        <a16:creationId xmlns:a16="http://schemas.microsoft.com/office/drawing/2014/main" id="{A7C6AA7F-571A-6554-51A9-6304262BD1F1}"/>
                      </a:ext>
                    </a:extLst>
                  </p:cNvPr>
                  <p:cNvSpPr/>
                  <p:nvPr/>
                </p:nvSpPr>
                <p:spPr>
                  <a:xfrm>
                    <a:off x="2619255" y="3448299"/>
                    <a:ext cx="29381" cy="17211"/>
                  </a:xfrm>
                  <a:custGeom>
                    <a:avLst/>
                    <a:gdLst>
                      <a:gd name="connsiteX0" fmla="*/ 29382 w 29381"/>
                      <a:gd name="connsiteY0" fmla="*/ 17211 h 17211"/>
                      <a:gd name="connsiteX1" fmla="*/ 25853 w 29381"/>
                      <a:gd name="connsiteY1" fmla="*/ 0 h 17211"/>
                      <a:gd name="connsiteX2" fmla="*/ 0 w 29381"/>
                      <a:gd name="connsiteY2" fmla="*/ 10658 h 17211"/>
                      <a:gd name="connsiteX3" fmla="*/ 29382 w 29381"/>
                      <a:gd name="connsiteY3" fmla="*/ 17211 h 1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381" h="17211">
                        <a:moveTo>
                          <a:pt x="29382" y="17211"/>
                        </a:moveTo>
                        <a:cubicBezTo>
                          <a:pt x="28302" y="11522"/>
                          <a:pt x="26933" y="5689"/>
                          <a:pt x="25853" y="0"/>
                        </a:cubicBezTo>
                        <a:cubicBezTo>
                          <a:pt x="17211" y="3025"/>
                          <a:pt x="8354" y="6193"/>
                          <a:pt x="0" y="10658"/>
                        </a:cubicBezTo>
                        <a:cubicBezTo>
                          <a:pt x="9938" y="11738"/>
                          <a:pt x="20308" y="14331"/>
                          <a:pt x="29382" y="172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80" name="Graphic 6">
                  <a:extLst>
                    <a:ext uri="{FF2B5EF4-FFF2-40B4-BE49-F238E27FC236}">
                      <a16:creationId xmlns:a16="http://schemas.microsoft.com/office/drawing/2014/main" id="{DAA0E72E-841B-61A5-9DB8-AA442D347054}"/>
                    </a:ext>
                  </a:extLst>
                </p:cNvPr>
                <p:cNvGrpSpPr/>
                <p:nvPr/>
              </p:nvGrpSpPr>
              <p:grpSpPr>
                <a:xfrm>
                  <a:off x="2755074" y="3430439"/>
                  <a:ext cx="65316" cy="57827"/>
                  <a:chOff x="2755074" y="3430439"/>
                  <a:chExt cx="65316" cy="57827"/>
                </a:xfrm>
              </p:grpSpPr>
              <p:sp>
                <p:nvSpPr>
                  <p:cNvPr id="883" name="Freeform: Shape 882">
                    <a:extLst>
                      <a:ext uri="{FF2B5EF4-FFF2-40B4-BE49-F238E27FC236}">
                        <a16:creationId xmlns:a16="http://schemas.microsoft.com/office/drawing/2014/main" id="{ACD8B3EB-AB39-CE60-3EE8-16B3D88B1BFB}"/>
                      </a:ext>
                    </a:extLst>
                  </p:cNvPr>
                  <p:cNvSpPr/>
                  <p:nvPr/>
                </p:nvSpPr>
                <p:spPr>
                  <a:xfrm>
                    <a:off x="2755290" y="3430439"/>
                    <a:ext cx="65100" cy="57827"/>
                  </a:xfrm>
                  <a:custGeom>
                    <a:avLst/>
                    <a:gdLst>
                      <a:gd name="connsiteX0" fmla="*/ 0 w 65100"/>
                      <a:gd name="connsiteY0" fmla="*/ 34999 h 57827"/>
                      <a:gd name="connsiteX1" fmla="*/ 53507 w 65100"/>
                      <a:gd name="connsiteY1" fmla="*/ 57827 h 57827"/>
                      <a:gd name="connsiteX2" fmla="*/ 41480 w 65100"/>
                      <a:gd name="connsiteY2" fmla="*/ 35215 h 57827"/>
                      <a:gd name="connsiteX3" fmla="*/ 65101 w 65100"/>
                      <a:gd name="connsiteY3" fmla="*/ 21532 h 57827"/>
                      <a:gd name="connsiteX4" fmla="*/ 7274 w 65100"/>
                      <a:gd name="connsiteY4" fmla="*/ 0 h 57827"/>
                      <a:gd name="connsiteX5" fmla="*/ 0 w 65100"/>
                      <a:gd name="connsiteY5" fmla="*/ 34999 h 57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00" h="57827">
                        <a:moveTo>
                          <a:pt x="0" y="34999"/>
                        </a:moveTo>
                        <a:cubicBezTo>
                          <a:pt x="18580" y="45801"/>
                          <a:pt x="30822" y="52066"/>
                          <a:pt x="53507" y="57827"/>
                        </a:cubicBezTo>
                        <a:cubicBezTo>
                          <a:pt x="49546" y="50410"/>
                          <a:pt x="45513" y="42848"/>
                          <a:pt x="41480" y="35215"/>
                        </a:cubicBezTo>
                        <a:cubicBezTo>
                          <a:pt x="49546" y="31110"/>
                          <a:pt x="57467" y="26573"/>
                          <a:pt x="65101" y="21532"/>
                        </a:cubicBezTo>
                        <a:cubicBezTo>
                          <a:pt x="42705" y="17355"/>
                          <a:pt x="23765" y="9506"/>
                          <a:pt x="7274" y="0"/>
                        </a:cubicBezTo>
                        <a:cubicBezTo>
                          <a:pt x="2737" y="11090"/>
                          <a:pt x="5761" y="24413"/>
                          <a:pt x="0" y="34999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4" name="Freeform: Shape 883">
                    <a:extLst>
                      <a:ext uri="{FF2B5EF4-FFF2-40B4-BE49-F238E27FC236}">
                        <a16:creationId xmlns:a16="http://schemas.microsoft.com/office/drawing/2014/main" id="{812DE54C-5BEA-511B-8193-8D251487A130}"/>
                      </a:ext>
                    </a:extLst>
                  </p:cNvPr>
                  <p:cNvSpPr/>
                  <p:nvPr/>
                </p:nvSpPr>
                <p:spPr>
                  <a:xfrm>
                    <a:off x="2755074" y="3448299"/>
                    <a:ext cx="29381" cy="17211"/>
                  </a:xfrm>
                  <a:custGeom>
                    <a:avLst/>
                    <a:gdLst>
                      <a:gd name="connsiteX0" fmla="*/ 0 w 29381"/>
                      <a:gd name="connsiteY0" fmla="*/ 17211 h 17211"/>
                      <a:gd name="connsiteX1" fmla="*/ 3601 w 29381"/>
                      <a:gd name="connsiteY1" fmla="*/ 0 h 17211"/>
                      <a:gd name="connsiteX2" fmla="*/ 29382 w 29381"/>
                      <a:gd name="connsiteY2" fmla="*/ 10658 h 17211"/>
                      <a:gd name="connsiteX3" fmla="*/ 0 w 29381"/>
                      <a:gd name="connsiteY3" fmla="*/ 17211 h 1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381" h="17211">
                        <a:moveTo>
                          <a:pt x="0" y="17211"/>
                        </a:moveTo>
                        <a:cubicBezTo>
                          <a:pt x="1080" y="11522"/>
                          <a:pt x="2521" y="5689"/>
                          <a:pt x="3601" y="0"/>
                        </a:cubicBezTo>
                        <a:cubicBezTo>
                          <a:pt x="12242" y="3025"/>
                          <a:pt x="21172" y="6193"/>
                          <a:pt x="29382" y="10658"/>
                        </a:cubicBezTo>
                        <a:cubicBezTo>
                          <a:pt x="19516" y="11738"/>
                          <a:pt x="9074" y="14331"/>
                          <a:pt x="0" y="172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881" name="Freeform: Shape 880">
                  <a:extLst>
                    <a:ext uri="{FF2B5EF4-FFF2-40B4-BE49-F238E27FC236}">
                      <a16:creationId xmlns:a16="http://schemas.microsoft.com/office/drawing/2014/main" id="{41291176-596E-2FBB-7C62-76A5E3B236B3}"/>
                    </a:ext>
                  </a:extLst>
                </p:cNvPr>
                <p:cNvSpPr/>
                <p:nvPr/>
              </p:nvSpPr>
              <p:spPr>
                <a:xfrm>
                  <a:off x="2607517" y="3404619"/>
                  <a:ext cx="188173" cy="54770"/>
                </a:xfrm>
                <a:custGeom>
                  <a:avLst/>
                  <a:gdLst>
                    <a:gd name="connsiteX0" fmla="*/ 176291 w 188173"/>
                    <a:gd name="connsiteY0" fmla="*/ 54770 h 54770"/>
                    <a:gd name="connsiteX1" fmla="*/ 11450 w 188173"/>
                    <a:gd name="connsiteY1" fmla="*/ 53834 h 54770"/>
                    <a:gd name="connsiteX2" fmla="*/ 0 w 188173"/>
                    <a:gd name="connsiteY2" fmla="*/ 19339 h 54770"/>
                    <a:gd name="connsiteX3" fmla="*/ 188173 w 188173"/>
                    <a:gd name="connsiteY3" fmla="*/ 20420 h 54770"/>
                    <a:gd name="connsiteX4" fmla="*/ 176291 w 188173"/>
                    <a:gd name="connsiteY4" fmla="*/ 54770 h 5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173" h="54770">
                      <a:moveTo>
                        <a:pt x="176291" y="54770"/>
                      </a:moveTo>
                      <a:cubicBezTo>
                        <a:pt x="123432" y="31294"/>
                        <a:pt x="64597" y="30934"/>
                        <a:pt x="11450" y="53834"/>
                      </a:cubicBezTo>
                      <a:cubicBezTo>
                        <a:pt x="7633" y="42312"/>
                        <a:pt x="3817" y="30862"/>
                        <a:pt x="0" y="19339"/>
                      </a:cubicBezTo>
                      <a:cubicBezTo>
                        <a:pt x="60708" y="-6802"/>
                        <a:pt x="127825" y="-6442"/>
                        <a:pt x="188173" y="20420"/>
                      </a:cubicBezTo>
                      <a:cubicBezTo>
                        <a:pt x="184212" y="31870"/>
                        <a:pt x="180324" y="43320"/>
                        <a:pt x="176291" y="54770"/>
                      </a:cubicBezTo>
                      <a:close/>
                    </a:path>
                  </a:pathLst>
                </a:custGeom>
                <a:solidFill>
                  <a:srgbClr val="58B0C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sp>
        <p:nvSpPr>
          <p:cNvPr id="1617" name="Rectangle 1616">
            <a:extLst>
              <a:ext uri="{FF2B5EF4-FFF2-40B4-BE49-F238E27FC236}">
                <a16:creationId xmlns:a16="http://schemas.microsoft.com/office/drawing/2014/main" id="{76CC88CB-E958-F3EE-8832-4C9D25C64DCA}"/>
              </a:ext>
            </a:extLst>
          </p:cNvPr>
          <p:cNvSpPr/>
          <p:nvPr/>
        </p:nvSpPr>
        <p:spPr>
          <a:xfrm>
            <a:off x="2230341" y="6493790"/>
            <a:ext cx="4448014" cy="3642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28" name="Graphic 6">
            <a:extLst>
              <a:ext uri="{FF2B5EF4-FFF2-40B4-BE49-F238E27FC236}">
                <a16:creationId xmlns:a16="http://schemas.microsoft.com/office/drawing/2014/main" id="{03AA858A-894D-2AF9-19B5-91E95356E20D}"/>
              </a:ext>
            </a:extLst>
          </p:cNvPr>
          <p:cNvGrpSpPr/>
          <p:nvPr/>
        </p:nvGrpSpPr>
        <p:grpSpPr>
          <a:xfrm>
            <a:off x="572154" y="4254658"/>
            <a:ext cx="1621182" cy="2255994"/>
            <a:chOff x="1570905" y="5384904"/>
            <a:chExt cx="649464" cy="903777"/>
          </a:xfrm>
        </p:grpSpPr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3AE176F1-4521-F33D-FA51-2EC39F661138}"/>
                </a:ext>
              </a:extLst>
            </p:cNvPr>
            <p:cNvSpPr/>
            <p:nvPr/>
          </p:nvSpPr>
          <p:spPr>
            <a:xfrm>
              <a:off x="1583692" y="5849395"/>
              <a:ext cx="505107" cy="439214"/>
            </a:xfrm>
            <a:custGeom>
              <a:avLst/>
              <a:gdLst>
                <a:gd name="connsiteX0" fmla="*/ 82456 w 505107"/>
                <a:gd name="connsiteY0" fmla="*/ 439215 h 439214"/>
                <a:gd name="connsiteX1" fmla="*/ 422651 w 505107"/>
                <a:gd name="connsiteY1" fmla="*/ 439215 h 439214"/>
                <a:gd name="connsiteX2" fmla="*/ 505107 w 505107"/>
                <a:gd name="connsiteY2" fmla="*/ 252554 h 439214"/>
                <a:gd name="connsiteX3" fmla="*/ 252554 w 505107"/>
                <a:gd name="connsiteY3" fmla="*/ 0 h 439214"/>
                <a:gd name="connsiteX4" fmla="*/ 0 w 505107"/>
                <a:gd name="connsiteY4" fmla="*/ 252554 h 439214"/>
                <a:gd name="connsiteX5" fmla="*/ 82456 w 505107"/>
                <a:gd name="connsiteY5" fmla="*/ 439215 h 439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107" h="439214">
                  <a:moveTo>
                    <a:pt x="82456" y="439215"/>
                  </a:moveTo>
                  <a:lnTo>
                    <a:pt x="422651" y="439215"/>
                  </a:lnTo>
                  <a:cubicBezTo>
                    <a:pt x="473277" y="393053"/>
                    <a:pt x="505107" y="326512"/>
                    <a:pt x="505107" y="252554"/>
                  </a:cubicBezTo>
                  <a:cubicBezTo>
                    <a:pt x="505107" y="113062"/>
                    <a:pt x="392045" y="0"/>
                    <a:pt x="252554" y="0"/>
                  </a:cubicBezTo>
                  <a:cubicBezTo>
                    <a:pt x="113062" y="0"/>
                    <a:pt x="0" y="112990"/>
                    <a:pt x="0" y="252554"/>
                  </a:cubicBezTo>
                  <a:cubicBezTo>
                    <a:pt x="0" y="326512"/>
                    <a:pt x="31758" y="393053"/>
                    <a:pt x="82456" y="439215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B9B05A6-0781-2F77-77E9-054B6DA9DE3F}"/>
                </a:ext>
              </a:extLst>
            </p:cNvPr>
            <p:cNvSpPr/>
            <p:nvPr/>
          </p:nvSpPr>
          <p:spPr>
            <a:xfrm>
              <a:off x="1679759" y="5576318"/>
              <a:ext cx="312973" cy="312901"/>
            </a:xfrm>
            <a:custGeom>
              <a:avLst/>
              <a:gdLst>
                <a:gd name="connsiteX0" fmla="*/ 0 w 312973"/>
                <a:gd name="connsiteY0" fmla="*/ 156415 h 312901"/>
                <a:gd name="connsiteX1" fmla="*/ 156487 w 312973"/>
                <a:gd name="connsiteY1" fmla="*/ 0 h 312901"/>
                <a:gd name="connsiteX2" fmla="*/ 312974 w 312973"/>
                <a:gd name="connsiteY2" fmla="*/ 156415 h 312901"/>
                <a:gd name="connsiteX3" fmla="*/ 156487 w 312973"/>
                <a:gd name="connsiteY3" fmla="*/ 312902 h 312901"/>
                <a:gd name="connsiteX4" fmla="*/ 0 w 312973"/>
                <a:gd name="connsiteY4" fmla="*/ 156415 h 312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973" h="312901">
                  <a:moveTo>
                    <a:pt x="0" y="156415"/>
                  </a:moveTo>
                  <a:cubicBezTo>
                    <a:pt x="0" y="69998"/>
                    <a:pt x="70070" y="0"/>
                    <a:pt x="156487" y="0"/>
                  </a:cubicBezTo>
                  <a:cubicBezTo>
                    <a:pt x="242904" y="0"/>
                    <a:pt x="312974" y="70070"/>
                    <a:pt x="312974" y="156415"/>
                  </a:cubicBezTo>
                  <a:cubicBezTo>
                    <a:pt x="312974" y="242760"/>
                    <a:pt x="242904" y="312902"/>
                    <a:pt x="156487" y="312902"/>
                  </a:cubicBezTo>
                  <a:cubicBezTo>
                    <a:pt x="70070" y="312902"/>
                    <a:pt x="0" y="242832"/>
                    <a:pt x="0" y="156415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770463FA-B675-F035-C6F3-FD71030E3D60}"/>
                </a:ext>
              </a:extLst>
            </p:cNvPr>
            <p:cNvSpPr/>
            <p:nvPr/>
          </p:nvSpPr>
          <p:spPr>
            <a:xfrm>
              <a:off x="1648288" y="5579270"/>
              <a:ext cx="443103" cy="709411"/>
            </a:xfrm>
            <a:custGeom>
              <a:avLst/>
              <a:gdLst>
                <a:gd name="connsiteX0" fmla="*/ 275166 w 443103"/>
                <a:gd name="connsiteY0" fmla="*/ 284960 h 709411"/>
                <a:gd name="connsiteX1" fmla="*/ 347036 w 443103"/>
                <a:gd name="connsiteY1" fmla="*/ 153462 h 709411"/>
                <a:gd name="connsiteX2" fmla="*/ 220867 w 443103"/>
                <a:gd name="connsiteY2" fmla="*/ 0 h 709411"/>
                <a:gd name="connsiteX3" fmla="*/ 294034 w 443103"/>
                <a:gd name="connsiteY3" fmla="*/ 132290 h 709411"/>
                <a:gd name="connsiteX4" fmla="*/ 222164 w 443103"/>
                <a:gd name="connsiteY4" fmla="*/ 263788 h 709411"/>
                <a:gd name="connsiteX5" fmla="*/ 390101 w 443103"/>
                <a:gd name="connsiteY5" fmla="*/ 501506 h 709411"/>
                <a:gd name="connsiteX6" fmla="*/ 307645 w 443103"/>
                <a:gd name="connsiteY6" fmla="*/ 688167 h 709411"/>
                <a:gd name="connsiteX7" fmla="*/ 0 w 443103"/>
                <a:gd name="connsiteY7" fmla="*/ 688167 h 709411"/>
                <a:gd name="connsiteX8" fmla="*/ 20452 w 443103"/>
                <a:gd name="connsiteY8" fmla="*/ 709411 h 709411"/>
                <a:gd name="connsiteX9" fmla="*/ 360647 w 443103"/>
                <a:gd name="connsiteY9" fmla="*/ 709411 h 709411"/>
                <a:gd name="connsiteX10" fmla="*/ 443103 w 443103"/>
                <a:gd name="connsiteY10" fmla="*/ 522751 h 709411"/>
                <a:gd name="connsiteX11" fmla="*/ 275166 w 443103"/>
                <a:gd name="connsiteY11" fmla="*/ 285104 h 70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103" h="709411">
                  <a:moveTo>
                    <a:pt x="275166" y="284960"/>
                  </a:moveTo>
                  <a:cubicBezTo>
                    <a:pt x="318375" y="257090"/>
                    <a:pt x="347036" y="208625"/>
                    <a:pt x="347036" y="153462"/>
                  </a:cubicBezTo>
                  <a:cubicBezTo>
                    <a:pt x="347036" y="77415"/>
                    <a:pt x="292738" y="14114"/>
                    <a:pt x="220867" y="0"/>
                  </a:cubicBezTo>
                  <a:cubicBezTo>
                    <a:pt x="264796" y="27725"/>
                    <a:pt x="294034" y="76551"/>
                    <a:pt x="294034" y="132290"/>
                  </a:cubicBezTo>
                  <a:cubicBezTo>
                    <a:pt x="294034" y="188029"/>
                    <a:pt x="265372" y="235918"/>
                    <a:pt x="222164" y="263788"/>
                  </a:cubicBezTo>
                  <a:cubicBezTo>
                    <a:pt x="319959" y="298643"/>
                    <a:pt x="390101" y="391757"/>
                    <a:pt x="390101" y="501506"/>
                  </a:cubicBezTo>
                  <a:cubicBezTo>
                    <a:pt x="390101" y="575465"/>
                    <a:pt x="358343" y="642006"/>
                    <a:pt x="307645" y="688167"/>
                  </a:cubicBezTo>
                  <a:lnTo>
                    <a:pt x="0" y="688167"/>
                  </a:lnTo>
                  <a:cubicBezTo>
                    <a:pt x="6409" y="695585"/>
                    <a:pt x="13179" y="702714"/>
                    <a:pt x="20452" y="709411"/>
                  </a:cubicBezTo>
                  <a:lnTo>
                    <a:pt x="360647" y="709411"/>
                  </a:lnTo>
                  <a:cubicBezTo>
                    <a:pt x="411273" y="663178"/>
                    <a:pt x="443103" y="596709"/>
                    <a:pt x="443103" y="522751"/>
                  </a:cubicBezTo>
                  <a:cubicBezTo>
                    <a:pt x="443103" y="413001"/>
                    <a:pt x="372961" y="319887"/>
                    <a:pt x="275166" y="285104"/>
                  </a:cubicBezTo>
                  <a:close/>
                </a:path>
              </a:pathLst>
            </a:custGeom>
            <a:solidFill>
              <a:srgbClr val="F5A1D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832" name="Graphic 6">
              <a:extLst>
                <a:ext uri="{FF2B5EF4-FFF2-40B4-BE49-F238E27FC236}">
                  <a16:creationId xmlns:a16="http://schemas.microsoft.com/office/drawing/2014/main" id="{F8D1DD8B-99E8-8529-3BDD-B0A838A5C0EE}"/>
                </a:ext>
              </a:extLst>
            </p:cNvPr>
            <p:cNvGrpSpPr/>
            <p:nvPr/>
          </p:nvGrpSpPr>
          <p:grpSpPr>
            <a:xfrm>
              <a:off x="1769416" y="5696005"/>
              <a:ext cx="35646" cy="35719"/>
              <a:chOff x="1769416" y="5696005"/>
              <a:chExt cx="35646" cy="35719"/>
            </a:xfrm>
          </p:grpSpPr>
          <p:sp>
            <p:nvSpPr>
              <p:cNvPr id="1916" name="Freeform: Shape 1915">
                <a:extLst>
                  <a:ext uri="{FF2B5EF4-FFF2-40B4-BE49-F238E27FC236}">
                    <a16:creationId xmlns:a16="http://schemas.microsoft.com/office/drawing/2014/main" id="{ABF6FA41-B811-F884-6F8E-B1B3205CF925}"/>
                  </a:ext>
                </a:extLst>
              </p:cNvPr>
              <p:cNvSpPr/>
              <p:nvPr/>
            </p:nvSpPr>
            <p:spPr>
              <a:xfrm>
                <a:off x="1769416" y="5696005"/>
                <a:ext cx="35646" cy="35719"/>
              </a:xfrm>
              <a:custGeom>
                <a:avLst/>
                <a:gdLst>
                  <a:gd name="connsiteX0" fmla="*/ 0 w 35646"/>
                  <a:gd name="connsiteY0" fmla="*/ 17860 h 35719"/>
                  <a:gd name="connsiteX1" fmla="*/ 17788 w 35646"/>
                  <a:gd name="connsiteY1" fmla="*/ 0 h 35719"/>
                  <a:gd name="connsiteX2" fmla="*/ 35647 w 35646"/>
                  <a:gd name="connsiteY2" fmla="*/ 17860 h 35719"/>
                  <a:gd name="connsiteX3" fmla="*/ 17788 w 35646"/>
                  <a:gd name="connsiteY3" fmla="*/ 35719 h 35719"/>
                  <a:gd name="connsiteX4" fmla="*/ 0 w 35646"/>
                  <a:gd name="connsiteY4" fmla="*/ 17860 h 3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46" h="35719">
                    <a:moveTo>
                      <a:pt x="0" y="17860"/>
                    </a:moveTo>
                    <a:cubicBezTo>
                      <a:pt x="0" y="7993"/>
                      <a:pt x="7994" y="0"/>
                      <a:pt x="17788" y="0"/>
                    </a:cubicBezTo>
                    <a:cubicBezTo>
                      <a:pt x="27581" y="0"/>
                      <a:pt x="35647" y="7993"/>
                      <a:pt x="35647" y="17860"/>
                    </a:cubicBezTo>
                    <a:cubicBezTo>
                      <a:pt x="35647" y="27726"/>
                      <a:pt x="27653" y="35719"/>
                      <a:pt x="17788" y="35719"/>
                    </a:cubicBezTo>
                    <a:cubicBezTo>
                      <a:pt x="7922" y="35719"/>
                      <a:pt x="0" y="27726"/>
                      <a:pt x="0" y="17860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7" name="Freeform: Shape 1916">
                <a:extLst>
                  <a:ext uri="{FF2B5EF4-FFF2-40B4-BE49-F238E27FC236}">
                    <a16:creationId xmlns:a16="http://schemas.microsoft.com/office/drawing/2014/main" id="{B6218E5A-544C-401B-FFF1-D1F7B67FFA4B}"/>
                  </a:ext>
                </a:extLst>
              </p:cNvPr>
              <p:cNvSpPr/>
              <p:nvPr/>
            </p:nvSpPr>
            <p:spPr>
              <a:xfrm>
                <a:off x="1772873" y="5699462"/>
                <a:ext cx="28805" cy="28805"/>
              </a:xfrm>
              <a:custGeom>
                <a:avLst/>
                <a:gdLst>
                  <a:gd name="connsiteX0" fmla="*/ 0 w 28805"/>
                  <a:gd name="connsiteY0" fmla="*/ 14403 h 28805"/>
                  <a:gd name="connsiteX1" fmla="*/ 14403 w 28805"/>
                  <a:gd name="connsiteY1" fmla="*/ 0 h 28805"/>
                  <a:gd name="connsiteX2" fmla="*/ 28806 w 28805"/>
                  <a:gd name="connsiteY2" fmla="*/ 14403 h 28805"/>
                  <a:gd name="connsiteX3" fmla="*/ 14403 w 28805"/>
                  <a:gd name="connsiteY3" fmla="*/ 28806 h 28805"/>
                  <a:gd name="connsiteX4" fmla="*/ 0 w 28805"/>
                  <a:gd name="connsiteY4" fmla="*/ 14403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5" h="28805">
                    <a:moveTo>
                      <a:pt x="0" y="14403"/>
                    </a:moveTo>
                    <a:cubicBezTo>
                      <a:pt x="0" y="6409"/>
                      <a:pt x="6481" y="0"/>
                      <a:pt x="14403" y="0"/>
                    </a:cubicBezTo>
                    <a:cubicBezTo>
                      <a:pt x="22324" y="0"/>
                      <a:pt x="28806" y="6409"/>
                      <a:pt x="28806" y="14403"/>
                    </a:cubicBezTo>
                    <a:cubicBezTo>
                      <a:pt x="28806" y="22396"/>
                      <a:pt x="22396" y="28806"/>
                      <a:pt x="14403" y="28806"/>
                    </a:cubicBezTo>
                    <a:cubicBezTo>
                      <a:pt x="6409" y="28806"/>
                      <a:pt x="0" y="22396"/>
                      <a:pt x="0" y="14403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18" name="Graphic 6">
                <a:extLst>
                  <a:ext uri="{FF2B5EF4-FFF2-40B4-BE49-F238E27FC236}">
                    <a16:creationId xmlns:a16="http://schemas.microsoft.com/office/drawing/2014/main" id="{B3C759F6-A0BD-B00E-0D0B-EC97C4CE380A}"/>
                  </a:ext>
                </a:extLst>
              </p:cNvPr>
              <p:cNvGrpSpPr/>
              <p:nvPr/>
            </p:nvGrpSpPr>
            <p:grpSpPr>
              <a:xfrm>
                <a:off x="1781442" y="5708968"/>
                <a:ext cx="11090" cy="10010"/>
                <a:chOff x="1781442" y="5708968"/>
                <a:chExt cx="11090" cy="10010"/>
              </a:xfrm>
              <a:solidFill>
                <a:srgbClr val="FFFFFF"/>
              </a:solidFill>
            </p:grpSpPr>
            <p:sp>
              <p:nvSpPr>
                <p:cNvPr id="1919" name="Freeform: Shape 1918">
                  <a:extLst>
                    <a:ext uri="{FF2B5EF4-FFF2-40B4-BE49-F238E27FC236}">
                      <a16:creationId xmlns:a16="http://schemas.microsoft.com/office/drawing/2014/main" id="{C324FDA0-44E5-A893-A0A5-AFF95B61483F}"/>
                    </a:ext>
                  </a:extLst>
                </p:cNvPr>
                <p:cNvSpPr/>
                <p:nvPr/>
              </p:nvSpPr>
              <p:spPr>
                <a:xfrm>
                  <a:off x="1781442" y="5708968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440 h 2808"/>
                    <a:gd name="connsiteX1" fmla="*/ 1368 w 2808"/>
                    <a:gd name="connsiteY1" fmla="*/ 0 h 2808"/>
                    <a:gd name="connsiteX2" fmla="*/ 2809 w 2808"/>
                    <a:gd name="connsiteY2" fmla="*/ 1440 h 2808"/>
                    <a:gd name="connsiteX3" fmla="*/ 1368 w 2808"/>
                    <a:gd name="connsiteY3" fmla="*/ 2809 h 2808"/>
                    <a:gd name="connsiteX4" fmla="*/ 0 w 2808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809" y="648"/>
                        <a:pt x="2809" y="1440"/>
                      </a:cubicBezTo>
                      <a:cubicBezTo>
                        <a:pt x="2809" y="2232"/>
                        <a:pt x="2160" y="2809"/>
                        <a:pt x="1368" y="2809"/>
                      </a:cubicBezTo>
                      <a:cubicBezTo>
                        <a:pt x="576" y="2809"/>
                        <a:pt x="0" y="2161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0" name="Freeform: Shape 1919">
                  <a:extLst>
                    <a:ext uri="{FF2B5EF4-FFF2-40B4-BE49-F238E27FC236}">
                      <a16:creationId xmlns:a16="http://schemas.microsoft.com/office/drawing/2014/main" id="{587FF3D0-D912-414E-5924-848F2C48823A}"/>
                    </a:ext>
                  </a:extLst>
                </p:cNvPr>
                <p:cNvSpPr/>
                <p:nvPr/>
              </p:nvSpPr>
              <p:spPr>
                <a:xfrm>
                  <a:off x="1789724" y="5708968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440 h 2808"/>
                    <a:gd name="connsiteX1" fmla="*/ 1440 w 2808"/>
                    <a:gd name="connsiteY1" fmla="*/ 0 h 2808"/>
                    <a:gd name="connsiteX2" fmla="*/ 2809 w 2808"/>
                    <a:gd name="connsiteY2" fmla="*/ 1440 h 2808"/>
                    <a:gd name="connsiteX3" fmla="*/ 1440 w 2808"/>
                    <a:gd name="connsiteY3" fmla="*/ 2809 h 2808"/>
                    <a:gd name="connsiteX4" fmla="*/ 0 w 2808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440" y="0"/>
                      </a:cubicBezTo>
                      <a:cubicBezTo>
                        <a:pt x="2232" y="0"/>
                        <a:pt x="2809" y="648"/>
                        <a:pt x="2809" y="1440"/>
                      </a:cubicBezTo>
                      <a:cubicBezTo>
                        <a:pt x="2809" y="2232"/>
                        <a:pt x="2232" y="2809"/>
                        <a:pt x="1440" y="2809"/>
                      </a:cubicBezTo>
                      <a:cubicBezTo>
                        <a:pt x="648" y="2809"/>
                        <a:pt x="0" y="2161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1" name="Freeform: Shape 1920">
                  <a:extLst>
                    <a:ext uri="{FF2B5EF4-FFF2-40B4-BE49-F238E27FC236}">
                      <a16:creationId xmlns:a16="http://schemas.microsoft.com/office/drawing/2014/main" id="{4F11F022-725B-1DCD-470C-F57C87090341}"/>
                    </a:ext>
                  </a:extLst>
                </p:cNvPr>
                <p:cNvSpPr/>
                <p:nvPr/>
              </p:nvSpPr>
              <p:spPr>
                <a:xfrm>
                  <a:off x="1781442" y="5716169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440 h 2808"/>
                    <a:gd name="connsiteX1" fmla="*/ 1368 w 2808"/>
                    <a:gd name="connsiteY1" fmla="*/ 0 h 2808"/>
                    <a:gd name="connsiteX2" fmla="*/ 2809 w 2808"/>
                    <a:gd name="connsiteY2" fmla="*/ 1440 h 2808"/>
                    <a:gd name="connsiteX3" fmla="*/ 1368 w 2808"/>
                    <a:gd name="connsiteY3" fmla="*/ 2809 h 2808"/>
                    <a:gd name="connsiteX4" fmla="*/ 0 w 2808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809" y="648"/>
                        <a:pt x="2809" y="1440"/>
                      </a:cubicBezTo>
                      <a:cubicBezTo>
                        <a:pt x="2809" y="2232"/>
                        <a:pt x="2160" y="2809"/>
                        <a:pt x="1368" y="2809"/>
                      </a:cubicBezTo>
                      <a:cubicBezTo>
                        <a:pt x="576" y="2809"/>
                        <a:pt x="0" y="2232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2" name="Freeform: Shape 1921">
                  <a:extLst>
                    <a:ext uri="{FF2B5EF4-FFF2-40B4-BE49-F238E27FC236}">
                      <a16:creationId xmlns:a16="http://schemas.microsoft.com/office/drawing/2014/main" id="{CF2C40BA-A3A0-498B-85A8-6A29F41D190A}"/>
                    </a:ext>
                  </a:extLst>
                </p:cNvPr>
                <p:cNvSpPr/>
                <p:nvPr/>
              </p:nvSpPr>
              <p:spPr>
                <a:xfrm>
                  <a:off x="1789724" y="5716169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440 h 2808"/>
                    <a:gd name="connsiteX1" fmla="*/ 1440 w 2808"/>
                    <a:gd name="connsiteY1" fmla="*/ 0 h 2808"/>
                    <a:gd name="connsiteX2" fmla="*/ 2809 w 2808"/>
                    <a:gd name="connsiteY2" fmla="*/ 1440 h 2808"/>
                    <a:gd name="connsiteX3" fmla="*/ 1440 w 2808"/>
                    <a:gd name="connsiteY3" fmla="*/ 2809 h 2808"/>
                    <a:gd name="connsiteX4" fmla="*/ 0 w 2808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440" y="0"/>
                      </a:cubicBezTo>
                      <a:cubicBezTo>
                        <a:pt x="2232" y="0"/>
                        <a:pt x="2809" y="648"/>
                        <a:pt x="2809" y="1440"/>
                      </a:cubicBezTo>
                      <a:cubicBezTo>
                        <a:pt x="2809" y="2232"/>
                        <a:pt x="2232" y="2809"/>
                        <a:pt x="1440" y="2809"/>
                      </a:cubicBezTo>
                      <a:cubicBezTo>
                        <a:pt x="648" y="2809"/>
                        <a:pt x="0" y="2232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33" name="Graphic 6">
              <a:extLst>
                <a:ext uri="{FF2B5EF4-FFF2-40B4-BE49-F238E27FC236}">
                  <a16:creationId xmlns:a16="http://schemas.microsoft.com/office/drawing/2014/main" id="{1AF79EA6-3F9B-7038-5946-34A1EBBD7978}"/>
                </a:ext>
              </a:extLst>
            </p:cNvPr>
            <p:cNvGrpSpPr/>
            <p:nvPr/>
          </p:nvGrpSpPr>
          <p:grpSpPr>
            <a:xfrm>
              <a:off x="1880318" y="5696005"/>
              <a:ext cx="35718" cy="35719"/>
              <a:chOff x="1880318" y="5696005"/>
              <a:chExt cx="35718" cy="35719"/>
            </a:xfrm>
          </p:grpSpPr>
          <p:sp>
            <p:nvSpPr>
              <p:cNvPr id="1909" name="Freeform: Shape 1908">
                <a:extLst>
                  <a:ext uri="{FF2B5EF4-FFF2-40B4-BE49-F238E27FC236}">
                    <a16:creationId xmlns:a16="http://schemas.microsoft.com/office/drawing/2014/main" id="{7EA35114-2215-11F1-4B55-C61CA5D7DCFF}"/>
                  </a:ext>
                </a:extLst>
              </p:cNvPr>
              <p:cNvSpPr/>
              <p:nvPr/>
            </p:nvSpPr>
            <p:spPr>
              <a:xfrm>
                <a:off x="1880318" y="5696005"/>
                <a:ext cx="35718" cy="35719"/>
              </a:xfrm>
              <a:custGeom>
                <a:avLst/>
                <a:gdLst>
                  <a:gd name="connsiteX0" fmla="*/ 0 w 35718"/>
                  <a:gd name="connsiteY0" fmla="*/ 17860 h 35719"/>
                  <a:gd name="connsiteX1" fmla="*/ 17859 w 35718"/>
                  <a:gd name="connsiteY1" fmla="*/ 0 h 35719"/>
                  <a:gd name="connsiteX2" fmla="*/ 35719 w 35718"/>
                  <a:gd name="connsiteY2" fmla="*/ 17860 h 35719"/>
                  <a:gd name="connsiteX3" fmla="*/ 17859 w 35718"/>
                  <a:gd name="connsiteY3" fmla="*/ 35719 h 35719"/>
                  <a:gd name="connsiteX4" fmla="*/ 0 w 35718"/>
                  <a:gd name="connsiteY4" fmla="*/ 17860 h 3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18" h="35719">
                    <a:moveTo>
                      <a:pt x="0" y="17860"/>
                    </a:moveTo>
                    <a:cubicBezTo>
                      <a:pt x="0" y="7993"/>
                      <a:pt x="7994" y="0"/>
                      <a:pt x="17859" y="0"/>
                    </a:cubicBezTo>
                    <a:cubicBezTo>
                      <a:pt x="27725" y="0"/>
                      <a:pt x="35719" y="7993"/>
                      <a:pt x="35719" y="17860"/>
                    </a:cubicBezTo>
                    <a:cubicBezTo>
                      <a:pt x="35719" y="27726"/>
                      <a:pt x="27725" y="35719"/>
                      <a:pt x="17859" y="35719"/>
                    </a:cubicBezTo>
                    <a:cubicBezTo>
                      <a:pt x="7994" y="35719"/>
                      <a:pt x="0" y="27726"/>
                      <a:pt x="0" y="17860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0" name="Freeform: Shape 1909">
                <a:extLst>
                  <a:ext uri="{FF2B5EF4-FFF2-40B4-BE49-F238E27FC236}">
                    <a16:creationId xmlns:a16="http://schemas.microsoft.com/office/drawing/2014/main" id="{19501A47-9294-AFAC-1995-4CF5C14150D0}"/>
                  </a:ext>
                </a:extLst>
              </p:cNvPr>
              <p:cNvSpPr/>
              <p:nvPr/>
            </p:nvSpPr>
            <p:spPr>
              <a:xfrm>
                <a:off x="1883775" y="5699462"/>
                <a:ext cx="28805" cy="28805"/>
              </a:xfrm>
              <a:custGeom>
                <a:avLst/>
                <a:gdLst>
                  <a:gd name="connsiteX0" fmla="*/ 0 w 28805"/>
                  <a:gd name="connsiteY0" fmla="*/ 14403 h 28805"/>
                  <a:gd name="connsiteX1" fmla="*/ 14403 w 28805"/>
                  <a:gd name="connsiteY1" fmla="*/ 0 h 28805"/>
                  <a:gd name="connsiteX2" fmla="*/ 28806 w 28805"/>
                  <a:gd name="connsiteY2" fmla="*/ 14403 h 28805"/>
                  <a:gd name="connsiteX3" fmla="*/ 14403 w 28805"/>
                  <a:gd name="connsiteY3" fmla="*/ 28806 h 28805"/>
                  <a:gd name="connsiteX4" fmla="*/ 0 w 28805"/>
                  <a:gd name="connsiteY4" fmla="*/ 14403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5" h="28805">
                    <a:moveTo>
                      <a:pt x="0" y="14403"/>
                    </a:moveTo>
                    <a:cubicBezTo>
                      <a:pt x="0" y="6409"/>
                      <a:pt x="6481" y="0"/>
                      <a:pt x="14403" y="0"/>
                    </a:cubicBezTo>
                    <a:cubicBezTo>
                      <a:pt x="22324" y="0"/>
                      <a:pt x="28806" y="6409"/>
                      <a:pt x="28806" y="14403"/>
                    </a:cubicBezTo>
                    <a:cubicBezTo>
                      <a:pt x="28806" y="22396"/>
                      <a:pt x="22396" y="28806"/>
                      <a:pt x="14403" y="28806"/>
                    </a:cubicBezTo>
                    <a:cubicBezTo>
                      <a:pt x="6409" y="28806"/>
                      <a:pt x="0" y="22396"/>
                      <a:pt x="0" y="14403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11" name="Graphic 6">
                <a:extLst>
                  <a:ext uri="{FF2B5EF4-FFF2-40B4-BE49-F238E27FC236}">
                    <a16:creationId xmlns:a16="http://schemas.microsoft.com/office/drawing/2014/main" id="{2D8325D9-310A-383F-F588-E806135E7AF0}"/>
                  </a:ext>
                </a:extLst>
              </p:cNvPr>
              <p:cNvGrpSpPr/>
              <p:nvPr/>
            </p:nvGrpSpPr>
            <p:grpSpPr>
              <a:xfrm>
                <a:off x="1892344" y="5708968"/>
                <a:ext cx="11090" cy="10010"/>
                <a:chOff x="1892344" y="5708968"/>
                <a:chExt cx="11090" cy="10010"/>
              </a:xfrm>
              <a:solidFill>
                <a:srgbClr val="FFFFFF"/>
              </a:solidFill>
            </p:grpSpPr>
            <p:sp>
              <p:nvSpPr>
                <p:cNvPr id="1912" name="Freeform: Shape 1911">
                  <a:extLst>
                    <a:ext uri="{FF2B5EF4-FFF2-40B4-BE49-F238E27FC236}">
                      <a16:creationId xmlns:a16="http://schemas.microsoft.com/office/drawing/2014/main" id="{F686560E-5549-D9E2-8CD5-747916496028}"/>
                    </a:ext>
                  </a:extLst>
                </p:cNvPr>
                <p:cNvSpPr/>
                <p:nvPr/>
              </p:nvSpPr>
              <p:spPr>
                <a:xfrm>
                  <a:off x="1892344" y="5708968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440 h 2808"/>
                    <a:gd name="connsiteX1" fmla="*/ 1440 w 2808"/>
                    <a:gd name="connsiteY1" fmla="*/ 0 h 2808"/>
                    <a:gd name="connsiteX2" fmla="*/ 2809 w 2808"/>
                    <a:gd name="connsiteY2" fmla="*/ 1440 h 2808"/>
                    <a:gd name="connsiteX3" fmla="*/ 1440 w 2808"/>
                    <a:gd name="connsiteY3" fmla="*/ 2809 h 2808"/>
                    <a:gd name="connsiteX4" fmla="*/ 0 w 2808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440" y="0"/>
                      </a:cubicBezTo>
                      <a:cubicBezTo>
                        <a:pt x="2232" y="0"/>
                        <a:pt x="2809" y="648"/>
                        <a:pt x="2809" y="1440"/>
                      </a:cubicBezTo>
                      <a:cubicBezTo>
                        <a:pt x="2809" y="2232"/>
                        <a:pt x="2160" y="2809"/>
                        <a:pt x="1440" y="2809"/>
                      </a:cubicBezTo>
                      <a:cubicBezTo>
                        <a:pt x="720" y="2809"/>
                        <a:pt x="0" y="2161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3" name="Freeform: Shape 1912">
                  <a:extLst>
                    <a:ext uri="{FF2B5EF4-FFF2-40B4-BE49-F238E27FC236}">
                      <a16:creationId xmlns:a16="http://schemas.microsoft.com/office/drawing/2014/main" id="{E5E90BEF-BEA5-1FFA-03B0-87B7E0B66F28}"/>
                    </a:ext>
                  </a:extLst>
                </p:cNvPr>
                <p:cNvSpPr/>
                <p:nvPr/>
              </p:nvSpPr>
              <p:spPr>
                <a:xfrm>
                  <a:off x="1900698" y="5708968"/>
                  <a:ext cx="2736" cy="2808"/>
                </a:xfrm>
                <a:custGeom>
                  <a:avLst/>
                  <a:gdLst>
                    <a:gd name="connsiteX0" fmla="*/ 0 w 2736"/>
                    <a:gd name="connsiteY0" fmla="*/ 1440 h 2808"/>
                    <a:gd name="connsiteX1" fmla="*/ 1368 w 2736"/>
                    <a:gd name="connsiteY1" fmla="*/ 0 h 2808"/>
                    <a:gd name="connsiteX2" fmla="*/ 2737 w 2736"/>
                    <a:gd name="connsiteY2" fmla="*/ 1440 h 2808"/>
                    <a:gd name="connsiteX3" fmla="*/ 1368 w 2736"/>
                    <a:gd name="connsiteY3" fmla="*/ 2809 h 2808"/>
                    <a:gd name="connsiteX4" fmla="*/ 0 w 2736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6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737" y="648"/>
                        <a:pt x="2737" y="1440"/>
                      </a:cubicBezTo>
                      <a:cubicBezTo>
                        <a:pt x="2737" y="2232"/>
                        <a:pt x="2088" y="2809"/>
                        <a:pt x="1368" y="2809"/>
                      </a:cubicBezTo>
                      <a:cubicBezTo>
                        <a:pt x="648" y="2809"/>
                        <a:pt x="0" y="2161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4" name="Freeform: Shape 1913">
                  <a:extLst>
                    <a:ext uri="{FF2B5EF4-FFF2-40B4-BE49-F238E27FC236}">
                      <a16:creationId xmlns:a16="http://schemas.microsoft.com/office/drawing/2014/main" id="{58055DB5-0490-6B65-FEBD-56789C65279A}"/>
                    </a:ext>
                  </a:extLst>
                </p:cNvPr>
                <p:cNvSpPr/>
                <p:nvPr/>
              </p:nvSpPr>
              <p:spPr>
                <a:xfrm>
                  <a:off x="1892344" y="5716169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440 h 2808"/>
                    <a:gd name="connsiteX1" fmla="*/ 1440 w 2808"/>
                    <a:gd name="connsiteY1" fmla="*/ 0 h 2808"/>
                    <a:gd name="connsiteX2" fmla="*/ 2809 w 2808"/>
                    <a:gd name="connsiteY2" fmla="*/ 1440 h 2808"/>
                    <a:gd name="connsiteX3" fmla="*/ 1440 w 2808"/>
                    <a:gd name="connsiteY3" fmla="*/ 2809 h 2808"/>
                    <a:gd name="connsiteX4" fmla="*/ 0 w 2808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440" y="0"/>
                      </a:cubicBezTo>
                      <a:cubicBezTo>
                        <a:pt x="2232" y="0"/>
                        <a:pt x="2809" y="648"/>
                        <a:pt x="2809" y="1440"/>
                      </a:cubicBezTo>
                      <a:cubicBezTo>
                        <a:pt x="2809" y="2232"/>
                        <a:pt x="2160" y="2809"/>
                        <a:pt x="1440" y="2809"/>
                      </a:cubicBezTo>
                      <a:cubicBezTo>
                        <a:pt x="720" y="2809"/>
                        <a:pt x="0" y="2232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5" name="Freeform: Shape 1914">
                  <a:extLst>
                    <a:ext uri="{FF2B5EF4-FFF2-40B4-BE49-F238E27FC236}">
                      <a16:creationId xmlns:a16="http://schemas.microsoft.com/office/drawing/2014/main" id="{1AFEB285-DD8B-78C0-EE4D-883BCEC73311}"/>
                    </a:ext>
                  </a:extLst>
                </p:cNvPr>
                <p:cNvSpPr/>
                <p:nvPr/>
              </p:nvSpPr>
              <p:spPr>
                <a:xfrm>
                  <a:off x="1900698" y="5716169"/>
                  <a:ext cx="2736" cy="2808"/>
                </a:xfrm>
                <a:custGeom>
                  <a:avLst/>
                  <a:gdLst>
                    <a:gd name="connsiteX0" fmla="*/ 0 w 2736"/>
                    <a:gd name="connsiteY0" fmla="*/ 1440 h 2808"/>
                    <a:gd name="connsiteX1" fmla="*/ 1368 w 2736"/>
                    <a:gd name="connsiteY1" fmla="*/ 0 h 2808"/>
                    <a:gd name="connsiteX2" fmla="*/ 2737 w 2736"/>
                    <a:gd name="connsiteY2" fmla="*/ 1440 h 2808"/>
                    <a:gd name="connsiteX3" fmla="*/ 1368 w 2736"/>
                    <a:gd name="connsiteY3" fmla="*/ 2809 h 2808"/>
                    <a:gd name="connsiteX4" fmla="*/ 0 w 2736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6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737" y="648"/>
                        <a:pt x="2737" y="1440"/>
                      </a:cubicBezTo>
                      <a:cubicBezTo>
                        <a:pt x="2737" y="2232"/>
                        <a:pt x="2088" y="2809"/>
                        <a:pt x="1368" y="2809"/>
                      </a:cubicBezTo>
                      <a:cubicBezTo>
                        <a:pt x="648" y="2809"/>
                        <a:pt x="0" y="2232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34" name="Graphic 6">
              <a:extLst>
                <a:ext uri="{FF2B5EF4-FFF2-40B4-BE49-F238E27FC236}">
                  <a16:creationId xmlns:a16="http://schemas.microsoft.com/office/drawing/2014/main" id="{57211459-B92A-6D35-5DBF-7A4D1A666D61}"/>
                </a:ext>
              </a:extLst>
            </p:cNvPr>
            <p:cNvGrpSpPr/>
            <p:nvPr/>
          </p:nvGrpSpPr>
          <p:grpSpPr>
            <a:xfrm>
              <a:off x="1819970" y="5948991"/>
              <a:ext cx="35718" cy="35647"/>
              <a:chOff x="1819970" y="5948991"/>
              <a:chExt cx="35718" cy="35647"/>
            </a:xfrm>
          </p:grpSpPr>
          <p:sp>
            <p:nvSpPr>
              <p:cNvPr id="1902" name="Freeform: Shape 1901">
                <a:extLst>
                  <a:ext uri="{FF2B5EF4-FFF2-40B4-BE49-F238E27FC236}">
                    <a16:creationId xmlns:a16="http://schemas.microsoft.com/office/drawing/2014/main" id="{C6C61A02-78DD-DECD-DD1D-6D962DC0D947}"/>
                  </a:ext>
                </a:extLst>
              </p:cNvPr>
              <p:cNvSpPr/>
              <p:nvPr/>
            </p:nvSpPr>
            <p:spPr>
              <a:xfrm>
                <a:off x="1819970" y="5948991"/>
                <a:ext cx="35718" cy="35647"/>
              </a:xfrm>
              <a:custGeom>
                <a:avLst/>
                <a:gdLst>
                  <a:gd name="connsiteX0" fmla="*/ 0 w 35718"/>
                  <a:gd name="connsiteY0" fmla="*/ 17788 h 35647"/>
                  <a:gd name="connsiteX1" fmla="*/ 17859 w 35718"/>
                  <a:gd name="connsiteY1" fmla="*/ 0 h 35647"/>
                  <a:gd name="connsiteX2" fmla="*/ 35719 w 35718"/>
                  <a:gd name="connsiteY2" fmla="*/ 17788 h 35647"/>
                  <a:gd name="connsiteX3" fmla="*/ 17859 w 35718"/>
                  <a:gd name="connsiteY3" fmla="*/ 35647 h 35647"/>
                  <a:gd name="connsiteX4" fmla="*/ 0 w 35718"/>
                  <a:gd name="connsiteY4" fmla="*/ 17788 h 35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18" h="35647">
                    <a:moveTo>
                      <a:pt x="0" y="17788"/>
                    </a:moveTo>
                    <a:cubicBezTo>
                      <a:pt x="0" y="7922"/>
                      <a:pt x="7994" y="0"/>
                      <a:pt x="17859" y="0"/>
                    </a:cubicBezTo>
                    <a:cubicBezTo>
                      <a:pt x="27725" y="0"/>
                      <a:pt x="35719" y="7993"/>
                      <a:pt x="35719" y="17788"/>
                    </a:cubicBezTo>
                    <a:cubicBezTo>
                      <a:pt x="35719" y="27582"/>
                      <a:pt x="27725" y="35647"/>
                      <a:pt x="17859" y="35647"/>
                    </a:cubicBezTo>
                    <a:cubicBezTo>
                      <a:pt x="7994" y="35647"/>
                      <a:pt x="0" y="27654"/>
                      <a:pt x="0" y="17788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3" name="Freeform: Shape 1902">
                <a:extLst>
                  <a:ext uri="{FF2B5EF4-FFF2-40B4-BE49-F238E27FC236}">
                    <a16:creationId xmlns:a16="http://schemas.microsoft.com/office/drawing/2014/main" id="{3F2BC747-1AAB-D8A2-503B-5A416AD1301E}"/>
                  </a:ext>
                </a:extLst>
              </p:cNvPr>
              <p:cNvSpPr/>
              <p:nvPr/>
            </p:nvSpPr>
            <p:spPr>
              <a:xfrm>
                <a:off x="1823427" y="5952376"/>
                <a:ext cx="28805" cy="28805"/>
              </a:xfrm>
              <a:custGeom>
                <a:avLst/>
                <a:gdLst>
                  <a:gd name="connsiteX0" fmla="*/ 0 w 28805"/>
                  <a:gd name="connsiteY0" fmla="*/ 14403 h 28805"/>
                  <a:gd name="connsiteX1" fmla="*/ 14403 w 28805"/>
                  <a:gd name="connsiteY1" fmla="*/ 0 h 28805"/>
                  <a:gd name="connsiteX2" fmla="*/ 28806 w 28805"/>
                  <a:gd name="connsiteY2" fmla="*/ 14403 h 28805"/>
                  <a:gd name="connsiteX3" fmla="*/ 14403 w 28805"/>
                  <a:gd name="connsiteY3" fmla="*/ 28806 h 28805"/>
                  <a:gd name="connsiteX4" fmla="*/ 0 w 28805"/>
                  <a:gd name="connsiteY4" fmla="*/ 14403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5" h="28805">
                    <a:moveTo>
                      <a:pt x="0" y="14403"/>
                    </a:moveTo>
                    <a:cubicBezTo>
                      <a:pt x="0" y="6481"/>
                      <a:pt x="6409" y="0"/>
                      <a:pt x="14403" y="0"/>
                    </a:cubicBezTo>
                    <a:cubicBezTo>
                      <a:pt x="22396" y="0"/>
                      <a:pt x="28806" y="6409"/>
                      <a:pt x="28806" y="14403"/>
                    </a:cubicBezTo>
                    <a:cubicBezTo>
                      <a:pt x="28806" y="22396"/>
                      <a:pt x="22324" y="28806"/>
                      <a:pt x="14403" y="28806"/>
                    </a:cubicBezTo>
                    <a:cubicBezTo>
                      <a:pt x="6481" y="28806"/>
                      <a:pt x="0" y="22324"/>
                      <a:pt x="0" y="14403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04" name="Graphic 6">
                <a:extLst>
                  <a:ext uri="{FF2B5EF4-FFF2-40B4-BE49-F238E27FC236}">
                    <a16:creationId xmlns:a16="http://schemas.microsoft.com/office/drawing/2014/main" id="{FFFB250D-4E14-EF13-DF2E-5BED8652B299}"/>
                  </a:ext>
                </a:extLst>
              </p:cNvPr>
              <p:cNvGrpSpPr/>
              <p:nvPr/>
            </p:nvGrpSpPr>
            <p:grpSpPr>
              <a:xfrm>
                <a:off x="1831996" y="5961953"/>
                <a:ext cx="11162" cy="10010"/>
                <a:chOff x="1831996" y="5961953"/>
                <a:chExt cx="11162" cy="10010"/>
              </a:xfrm>
              <a:solidFill>
                <a:srgbClr val="FFFFFF"/>
              </a:solidFill>
            </p:grpSpPr>
            <p:sp>
              <p:nvSpPr>
                <p:cNvPr id="1905" name="Freeform: Shape 1904">
                  <a:extLst>
                    <a:ext uri="{FF2B5EF4-FFF2-40B4-BE49-F238E27FC236}">
                      <a16:creationId xmlns:a16="http://schemas.microsoft.com/office/drawing/2014/main" id="{14F0EB7B-934C-84BF-2CF2-9CB120CA92E1}"/>
                    </a:ext>
                  </a:extLst>
                </p:cNvPr>
                <p:cNvSpPr/>
                <p:nvPr/>
              </p:nvSpPr>
              <p:spPr>
                <a:xfrm>
                  <a:off x="1831996" y="5961953"/>
                  <a:ext cx="2736" cy="2808"/>
                </a:xfrm>
                <a:custGeom>
                  <a:avLst/>
                  <a:gdLst>
                    <a:gd name="connsiteX0" fmla="*/ 0 w 2736"/>
                    <a:gd name="connsiteY0" fmla="*/ 1368 h 2808"/>
                    <a:gd name="connsiteX1" fmla="*/ 1368 w 2736"/>
                    <a:gd name="connsiteY1" fmla="*/ 0 h 2808"/>
                    <a:gd name="connsiteX2" fmla="*/ 2737 w 2736"/>
                    <a:gd name="connsiteY2" fmla="*/ 1368 h 2808"/>
                    <a:gd name="connsiteX3" fmla="*/ 1368 w 2736"/>
                    <a:gd name="connsiteY3" fmla="*/ 2809 h 2808"/>
                    <a:gd name="connsiteX4" fmla="*/ 0 w 2736"/>
                    <a:gd name="connsiteY4" fmla="*/ 1368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6" h="2808">
                      <a:moveTo>
                        <a:pt x="0" y="1368"/>
                      </a:moveTo>
                      <a:cubicBezTo>
                        <a:pt x="0" y="576"/>
                        <a:pt x="648" y="0"/>
                        <a:pt x="1368" y="0"/>
                      </a:cubicBezTo>
                      <a:cubicBezTo>
                        <a:pt x="2088" y="0"/>
                        <a:pt x="2737" y="648"/>
                        <a:pt x="2737" y="1368"/>
                      </a:cubicBezTo>
                      <a:cubicBezTo>
                        <a:pt x="2737" y="2089"/>
                        <a:pt x="2088" y="2809"/>
                        <a:pt x="1368" y="2809"/>
                      </a:cubicBezTo>
                      <a:cubicBezTo>
                        <a:pt x="648" y="2809"/>
                        <a:pt x="0" y="2161"/>
                        <a:pt x="0" y="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6" name="Freeform: Shape 1905">
                  <a:extLst>
                    <a:ext uri="{FF2B5EF4-FFF2-40B4-BE49-F238E27FC236}">
                      <a16:creationId xmlns:a16="http://schemas.microsoft.com/office/drawing/2014/main" id="{C297ED71-E650-3BCC-6AA4-F8781307D172}"/>
                    </a:ext>
                  </a:extLst>
                </p:cNvPr>
                <p:cNvSpPr/>
                <p:nvPr/>
              </p:nvSpPr>
              <p:spPr>
                <a:xfrm>
                  <a:off x="1840350" y="5961953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368 h 2808"/>
                    <a:gd name="connsiteX1" fmla="*/ 1368 w 2808"/>
                    <a:gd name="connsiteY1" fmla="*/ 0 h 2808"/>
                    <a:gd name="connsiteX2" fmla="*/ 2809 w 2808"/>
                    <a:gd name="connsiteY2" fmla="*/ 1368 h 2808"/>
                    <a:gd name="connsiteX3" fmla="*/ 1368 w 2808"/>
                    <a:gd name="connsiteY3" fmla="*/ 2809 h 2808"/>
                    <a:gd name="connsiteX4" fmla="*/ 0 w 2808"/>
                    <a:gd name="connsiteY4" fmla="*/ 1368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368"/>
                      </a:moveTo>
                      <a:cubicBezTo>
                        <a:pt x="0" y="576"/>
                        <a:pt x="648" y="0"/>
                        <a:pt x="1368" y="0"/>
                      </a:cubicBezTo>
                      <a:cubicBezTo>
                        <a:pt x="2088" y="0"/>
                        <a:pt x="2809" y="648"/>
                        <a:pt x="2809" y="1368"/>
                      </a:cubicBezTo>
                      <a:cubicBezTo>
                        <a:pt x="2809" y="2089"/>
                        <a:pt x="2160" y="2809"/>
                        <a:pt x="1368" y="2809"/>
                      </a:cubicBezTo>
                      <a:cubicBezTo>
                        <a:pt x="576" y="2809"/>
                        <a:pt x="0" y="2161"/>
                        <a:pt x="0" y="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7" name="Freeform: Shape 1906">
                  <a:extLst>
                    <a:ext uri="{FF2B5EF4-FFF2-40B4-BE49-F238E27FC236}">
                      <a16:creationId xmlns:a16="http://schemas.microsoft.com/office/drawing/2014/main" id="{365F1BC8-7E93-EC6E-088E-057789B00BD5}"/>
                    </a:ext>
                  </a:extLst>
                </p:cNvPr>
                <p:cNvSpPr/>
                <p:nvPr/>
              </p:nvSpPr>
              <p:spPr>
                <a:xfrm>
                  <a:off x="1831996" y="5969155"/>
                  <a:ext cx="2736" cy="2808"/>
                </a:xfrm>
                <a:custGeom>
                  <a:avLst/>
                  <a:gdLst>
                    <a:gd name="connsiteX0" fmla="*/ 0 w 2736"/>
                    <a:gd name="connsiteY0" fmla="*/ 1368 h 2808"/>
                    <a:gd name="connsiteX1" fmla="*/ 1368 w 2736"/>
                    <a:gd name="connsiteY1" fmla="*/ 0 h 2808"/>
                    <a:gd name="connsiteX2" fmla="*/ 2737 w 2736"/>
                    <a:gd name="connsiteY2" fmla="*/ 1368 h 2808"/>
                    <a:gd name="connsiteX3" fmla="*/ 1368 w 2736"/>
                    <a:gd name="connsiteY3" fmla="*/ 2809 h 2808"/>
                    <a:gd name="connsiteX4" fmla="*/ 0 w 2736"/>
                    <a:gd name="connsiteY4" fmla="*/ 1368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6" h="2808">
                      <a:moveTo>
                        <a:pt x="0" y="1368"/>
                      </a:moveTo>
                      <a:cubicBezTo>
                        <a:pt x="0" y="576"/>
                        <a:pt x="648" y="0"/>
                        <a:pt x="1368" y="0"/>
                      </a:cubicBezTo>
                      <a:cubicBezTo>
                        <a:pt x="2088" y="0"/>
                        <a:pt x="2737" y="648"/>
                        <a:pt x="2737" y="1368"/>
                      </a:cubicBezTo>
                      <a:cubicBezTo>
                        <a:pt x="2737" y="2089"/>
                        <a:pt x="2088" y="2809"/>
                        <a:pt x="1368" y="2809"/>
                      </a:cubicBezTo>
                      <a:cubicBezTo>
                        <a:pt x="648" y="2809"/>
                        <a:pt x="0" y="2161"/>
                        <a:pt x="0" y="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8" name="Freeform: Shape 1907">
                  <a:extLst>
                    <a:ext uri="{FF2B5EF4-FFF2-40B4-BE49-F238E27FC236}">
                      <a16:creationId xmlns:a16="http://schemas.microsoft.com/office/drawing/2014/main" id="{DD2A9E53-6160-D55F-D278-0EDB5F919725}"/>
                    </a:ext>
                  </a:extLst>
                </p:cNvPr>
                <p:cNvSpPr/>
                <p:nvPr/>
              </p:nvSpPr>
              <p:spPr>
                <a:xfrm>
                  <a:off x="1840350" y="5969155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368 h 2808"/>
                    <a:gd name="connsiteX1" fmla="*/ 1368 w 2808"/>
                    <a:gd name="connsiteY1" fmla="*/ 0 h 2808"/>
                    <a:gd name="connsiteX2" fmla="*/ 2809 w 2808"/>
                    <a:gd name="connsiteY2" fmla="*/ 1368 h 2808"/>
                    <a:gd name="connsiteX3" fmla="*/ 1368 w 2808"/>
                    <a:gd name="connsiteY3" fmla="*/ 2809 h 2808"/>
                    <a:gd name="connsiteX4" fmla="*/ 0 w 2808"/>
                    <a:gd name="connsiteY4" fmla="*/ 1368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368"/>
                      </a:moveTo>
                      <a:cubicBezTo>
                        <a:pt x="0" y="576"/>
                        <a:pt x="648" y="0"/>
                        <a:pt x="1368" y="0"/>
                      </a:cubicBezTo>
                      <a:cubicBezTo>
                        <a:pt x="2088" y="0"/>
                        <a:pt x="2809" y="648"/>
                        <a:pt x="2809" y="1368"/>
                      </a:cubicBezTo>
                      <a:cubicBezTo>
                        <a:pt x="2809" y="2089"/>
                        <a:pt x="2160" y="2809"/>
                        <a:pt x="1368" y="2809"/>
                      </a:cubicBezTo>
                      <a:cubicBezTo>
                        <a:pt x="576" y="2809"/>
                        <a:pt x="0" y="2161"/>
                        <a:pt x="0" y="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35" name="Graphic 6">
              <a:extLst>
                <a:ext uri="{FF2B5EF4-FFF2-40B4-BE49-F238E27FC236}">
                  <a16:creationId xmlns:a16="http://schemas.microsoft.com/office/drawing/2014/main" id="{104863B7-0462-7BEC-A422-2F78D31EB845}"/>
                </a:ext>
              </a:extLst>
            </p:cNvPr>
            <p:cNvGrpSpPr/>
            <p:nvPr/>
          </p:nvGrpSpPr>
          <p:grpSpPr>
            <a:xfrm>
              <a:off x="1819970" y="6028566"/>
              <a:ext cx="35718" cy="35647"/>
              <a:chOff x="1819970" y="6028566"/>
              <a:chExt cx="35718" cy="35647"/>
            </a:xfrm>
          </p:grpSpPr>
          <p:sp>
            <p:nvSpPr>
              <p:cNvPr id="1895" name="Freeform: Shape 1894">
                <a:extLst>
                  <a:ext uri="{FF2B5EF4-FFF2-40B4-BE49-F238E27FC236}">
                    <a16:creationId xmlns:a16="http://schemas.microsoft.com/office/drawing/2014/main" id="{B0BD15A2-844D-417A-1E54-6A76496924B9}"/>
                  </a:ext>
                </a:extLst>
              </p:cNvPr>
              <p:cNvSpPr/>
              <p:nvPr/>
            </p:nvSpPr>
            <p:spPr>
              <a:xfrm>
                <a:off x="1819970" y="6028566"/>
                <a:ext cx="35718" cy="35647"/>
              </a:xfrm>
              <a:custGeom>
                <a:avLst/>
                <a:gdLst>
                  <a:gd name="connsiteX0" fmla="*/ 0 w 35718"/>
                  <a:gd name="connsiteY0" fmla="*/ 17860 h 35647"/>
                  <a:gd name="connsiteX1" fmla="*/ 17859 w 35718"/>
                  <a:gd name="connsiteY1" fmla="*/ 0 h 35647"/>
                  <a:gd name="connsiteX2" fmla="*/ 35719 w 35718"/>
                  <a:gd name="connsiteY2" fmla="*/ 17860 h 35647"/>
                  <a:gd name="connsiteX3" fmla="*/ 17859 w 35718"/>
                  <a:gd name="connsiteY3" fmla="*/ 35647 h 35647"/>
                  <a:gd name="connsiteX4" fmla="*/ 0 w 35718"/>
                  <a:gd name="connsiteY4" fmla="*/ 17860 h 35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18" h="35647">
                    <a:moveTo>
                      <a:pt x="0" y="17860"/>
                    </a:moveTo>
                    <a:cubicBezTo>
                      <a:pt x="0" y="7994"/>
                      <a:pt x="7994" y="0"/>
                      <a:pt x="17859" y="0"/>
                    </a:cubicBezTo>
                    <a:cubicBezTo>
                      <a:pt x="27725" y="0"/>
                      <a:pt x="35719" y="7994"/>
                      <a:pt x="35719" y="17860"/>
                    </a:cubicBezTo>
                    <a:cubicBezTo>
                      <a:pt x="35719" y="27726"/>
                      <a:pt x="27725" y="35647"/>
                      <a:pt x="17859" y="35647"/>
                    </a:cubicBezTo>
                    <a:cubicBezTo>
                      <a:pt x="7994" y="35647"/>
                      <a:pt x="0" y="27654"/>
                      <a:pt x="0" y="17860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6" name="Freeform: Shape 1895">
                <a:extLst>
                  <a:ext uri="{FF2B5EF4-FFF2-40B4-BE49-F238E27FC236}">
                    <a16:creationId xmlns:a16="http://schemas.microsoft.com/office/drawing/2014/main" id="{CC02E510-EF2A-4532-F1C2-61C8C22AD556}"/>
                  </a:ext>
                </a:extLst>
              </p:cNvPr>
              <p:cNvSpPr/>
              <p:nvPr/>
            </p:nvSpPr>
            <p:spPr>
              <a:xfrm>
                <a:off x="1823427" y="6032023"/>
                <a:ext cx="28805" cy="28805"/>
              </a:xfrm>
              <a:custGeom>
                <a:avLst/>
                <a:gdLst>
                  <a:gd name="connsiteX0" fmla="*/ 0 w 28805"/>
                  <a:gd name="connsiteY0" fmla="*/ 14403 h 28805"/>
                  <a:gd name="connsiteX1" fmla="*/ 14403 w 28805"/>
                  <a:gd name="connsiteY1" fmla="*/ 0 h 28805"/>
                  <a:gd name="connsiteX2" fmla="*/ 28806 w 28805"/>
                  <a:gd name="connsiteY2" fmla="*/ 14403 h 28805"/>
                  <a:gd name="connsiteX3" fmla="*/ 14403 w 28805"/>
                  <a:gd name="connsiteY3" fmla="*/ 28806 h 28805"/>
                  <a:gd name="connsiteX4" fmla="*/ 0 w 28805"/>
                  <a:gd name="connsiteY4" fmla="*/ 14403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5" h="28805">
                    <a:moveTo>
                      <a:pt x="0" y="14403"/>
                    </a:moveTo>
                    <a:cubicBezTo>
                      <a:pt x="0" y="6409"/>
                      <a:pt x="6409" y="0"/>
                      <a:pt x="14403" y="0"/>
                    </a:cubicBezTo>
                    <a:cubicBezTo>
                      <a:pt x="22396" y="0"/>
                      <a:pt x="28806" y="6481"/>
                      <a:pt x="28806" y="14403"/>
                    </a:cubicBezTo>
                    <a:cubicBezTo>
                      <a:pt x="28806" y="22324"/>
                      <a:pt x="22324" y="28806"/>
                      <a:pt x="14403" y="28806"/>
                    </a:cubicBezTo>
                    <a:cubicBezTo>
                      <a:pt x="6481" y="28806"/>
                      <a:pt x="0" y="22396"/>
                      <a:pt x="0" y="14403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97" name="Graphic 6">
                <a:extLst>
                  <a:ext uri="{FF2B5EF4-FFF2-40B4-BE49-F238E27FC236}">
                    <a16:creationId xmlns:a16="http://schemas.microsoft.com/office/drawing/2014/main" id="{203D8269-F251-BE99-BD45-A63ED818F316}"/>
                  </a:ext>
                </a:extLst>
              </p:cNvPr>
              <p:cNvGrpSpPr/>
              <p:nvPr/>
            </p:nvGrpSpPr>
            <p:grpSpPr>
              <a:xfrm>
                <a:off x="1831996" y="6041529"/>
                <a:ext cx="11162" cy="10009"/>
                <a:chOff x="1831996" y="6041529"/>
                <a:chExt cx="11162" cy="10009"/>
              </a:xfrm>
              <a:solidFill>
                <a:srgbClr val="FFFFFF"/>
              </a:solidFill>
            </p:grpSpPr>
            <p:sp>
              <p:nvSpPr>
                <p:cNvPr id="1898" name="Freeform: Shape 1897">
                  <a:extLst>
                    <a:ext uri="{FF2B5EF4-FFF2-40B4-BE49-F238E27FC236}">
                      <a16:creationId xmlns:a16="http://schemas.microsoft.com/office/drawing/2014/main" id="{B6421C8C-0944-B950-51E6-EBE4C4ADA1D7}"/>
                    </a:ext>
                  </a:extLst>
                </p:cNvPr>
                <p:cNvSpPr/>
                <p:nvPr/>
              </p:nvSpPr>
              <p:spPr>
                <a:xfrm>
                  <a:off x="1831996" y="6041529"/>
                  <a:ext cx="2736" cy="2808"/>
                </a:xfrm>
                <a:custGeom>
                  <a:avLst/>
                  <a:gdLst>
                    <a:gd name="connsiteX0" fmla="*/ 0 w 2736"/>
                    <a:gd name="connsiteY0" fmla="*/ 1368 h 2808"/>
                    <a:gd name="connsiteX1" fmla="*/ 1368 w 2736"/>
                    <a:gd name="connsiteY1" fmla="*/ 0 h 2808"/>
                    <a:gd name="connsiteX2" fmla="*/ 2737 w 2736"/>
                    <a:gd name="connsiteY2" fmla="*/ 1368 h 2808"/>
                    <a:gd name="connsiteX3" fmla="*/ 1368 w 2736"/>
                    <a:gd name="connsiteY3" fmla="*/ 2808 h 2808"/>
                    <a:gd name="connsiteX4" fmla="*/ 0 w 2736"/>
                    <a:gd name="connsiteY4" fmla="*/ 1368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6" h="2808">
                      <a:moveTo>
                        <a:pt x="0" y="1368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737" y="648"/>
                        <a:pt x="2737" y="1368"/>
                      </a:cubicBezTo>
                      <a:cubicBezTo>
                        <a:pt x="2737" y="2160"/>
                        <a:pt x="2088" y="2808"/>
                        <a:pt x="1368" y="2808"/>
                      </a:cubicBezTo>
                      <a:cubicBezTo>
                        <a:pt x="648" y="2808"/>
                        <a:pt x="0" y="2160"/>
                        <a:pt x="0" y="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9" name="Freeform: Shape 1898">
                  <a:extLst>
                    <a:ext uri="{FF2B5EF4-FFF2-40B4-BE49-F238E27FC236}">
                      <a16:creationId xmlns:a16="http://schemas.microsoft.com/office/drawing/2014/main" id="{93D078BD-D616-9EFB-CE2F-DC2221B2B85E}"/>
                    </a:ext>
                  </a:extLst>
                </p:cNvPr>
                <p:cNvSpPr/>
                <p:nvPr/>
              </p:nvSpPr>
              <p:spPr>
                <a:xfrm>
                  <a:off x="1840350" y="6041529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368 h 2808"/>
                    <a:gd name="connsiteX1" fmla="*/ 1368 w 2808"/>
                    <a:gd name="connsiteY1" fmla="*/ 0 h 2808"/>
                    <a:gd name="connsiteX2" fmla="*/ 2809 w 2808"/>
                    <a:gd name="connsiteY2" fmla="*/ 1368 h 2808"/>
                    <a:gd name="connsiteX3" fmla="*/ 1368 w 2808"/>
                    <a:gd name="connsiteY3" fmla="*/ 2808 h 2808"/>
                    <a:gd name="connsiteX4" fmla="*/ 0 w 2808"/>
                    <a:gd name="connsiteY4" fmla="*/ 1368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368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809" y="648"/>
                        <a:pt x="2809" y="1368"/>
                      </a:cubicBezTo>
                      <a:cubicBezTo>
                        <a:pt x="2809" y="2160"/>
                        <a:pt x="2160" y="2808"/>
                        <a:pt x="1368" y="2808"/>
                      </a:cubicBezTo>
                      <a:cubicBezTo>
                        <a:pt x="576" y="2808"/>
                        <a:pt x="0" y="2160"/>
                        <a:pt x="0" y="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0" name="Freeform: Shape 1899">
                  <a:extLst>
                    <a:ext uri="{FF2B5EF4-FFF2-40B4-BE49-F238E27FC236}">
                      <a16:creationId xmlns:a16="http://schemas.microsoft.com/office/drawing/2014/main" id="{8BDD88FA-F9DA-EC9D-40B7-B18D6D391343}"/>
                    </a:ext>
                  </a:extLst>
                </p:cNvPr>
                <p:cNvSpPr/>
                <p:nvPr/>
              </p:nvSpPr>
              <p:spPr>
                <a:xfrm>
                  <a:off x="1831996" y="6048731"/>
                  <a:ext cx="2736" cy="2808"/>
                </a:xfrm>
                <a:custGeom>
                  <a:avLst/>
                  <a:gdLst>
                    <a:gd name="connsiteX0" fmla="*/ 0 w 2736"/>
                    <a:gd name="connsiteY0" fmla="*/ 1440 h 2808"/>
                    <a:gd name="connsiteX1" fmla="*/ 1368 w 2736"/>
                    <a:gd name="connsiteY1" fmla="*/ 0 h 2808"/>
                    <a:gd name="connsiteX2" fmla="*/ 2737 w 2736"/>
                    <a:gd name="connsiteY2" fmla="*/ 1440 h 2808"/>
                    <a:gd name="connsiteX3" fmla="*/ 1368 w 2736"/>
                    <a:gd name="connsiteY3" fmla="*/ 2808 h 2808"/>
                    <a:gd name="connsiteX4" fmla="*/ 0 w 2736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6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737" y="648"/>
                        <a:pt x="2737" y="1440"/>
                      </a:cubicBezTo>
                      <a:cubicBezTo>
                        <a:pt x="2737" y="2232"/>
                        <a:pt x="2088" y="2808"/>
                        <a:pt x="1368" y="2808"/>
                      </a:cubicBezTo>
                      <a:cubicBezTo>
                        <a:pt x="648" y="2808"/>
                        <a:pt x="0" y="2232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1" name="Freeform: Shape 1900">
                  <a:extLst>
                    <a:ext uri="{FF2B5EF4-FFF2-40B4-BE49-F238E27FC236}">
                      <a16:creationId xmlns:a16="http://schemas.microsoft.com/office/drawing/2014/main" id="{6B6E0F16-8B6F-9326-4E32-D69238BB787A}"/>
                    </a:ext>
                  </a:extLst>
                </p:cNvPr>
                <p:cNvSpPr/>
                <p:nvPr/>
              </p:nvSpPr>
              <p:spPr>
                <a:xfrm>
                  <a:off x="1840350" y="6048731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440 h 2808"/>
                    <a:gd name="connsiteX1" fmla="*/ 1368 w 2808"/>
                    <a:gd name="connsiteY1" fmla="*/ 0 h 2808"/>
                    <a:gd name="connsiteX2" fmla="*/ 2809 w 2808"/>
                    <a:gd name="connsiteY2" fmla="*/ 1440 h 2808"/>
                    <a:gd name="connsiteX3" fmla="*/ 1368 w 2808"/>
                    <a:gd name="connsiteY3" fmla="*/ 2808 h 2808"/>
                    <a:gd name="connsiteX4" fmla="*/ 0 w 2808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809" y="648"/>
                        <a:pt x="2809" y="1440"/>
                      </a:cubicBezTo>
                      <a:cubicBezTo>
                        <a:pt x="2809" y="2232"/>
                        <a:pt x="2160" y="2808"/>
                        <a:pt x="1368" y="2808"/>
                      </a:cubicBezTo>
                      <a:cubicBezTo>
                        <a:pt x="576" y="2808"/>
                        <a:pt x="0" y="2232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36" name="Graphic 6">
              <a:extLst>
                <a:ext uri="{FF2B5EF4-FFF2-40B4-BE49-F238E27FC236}">
                  <a16:creationId xmlns:a16="http://schemas.microsoft.com/office/drawing/2014/main" id="{0E81D80D-5857-8999-7A36-0167994FE367}"/>
                </a:ext>
              </a:extLst>
            </p:cNvPr>
            <p:cNvGrpSpPr/>
            <p:nvPr/>
          </p:nvGrpSpPr>
          <p:grpSpPr>
            <a:xfrm>
              <a:off x="1819970" y="6108142"/>
              <a:ext cx="35718" cy="35718"/>
              <a:chOff x="1819970" y="6108142"/>
              <a:chExt cx="35718" cy="35718"/>
            </a:xfrm>
          </p:grpSpPr>
          <p:sp>
            <p:nvSpPr>
              <p:cNvPr id="1888" name="Freeform: Shape 1887">
                <a:extLst>
                  <a:ext uri="{FF2B5EF4-FFF2-40B4-BE49-F238E27FC236}">
                    <a16:creationId xmlns:a16="http://schemas.microsoft.com/office/drawing/2014/main" id="{CCF6B6D1-E902-DF4B-26E8-266CE55FC91D}"/>
                  </a:ext>
                </a:extLst>
              </p:cNvPr>
              <p:cNvSpPr/>
              <p:nvPr/>
            </p:nvSpPr>
            <p:spPr>
              <a:xfrm>
                <a:off x="1819970" y="6108142"/>
                <a:ext cx="35718" cy="35718"/>
              </a:xfrm>
              <a:custGeom>
                <a:avLst/>
                <a:gdLst>
                  <a:gd name="connsiteX0" fmla="*/ 0 w 35718"/>
                  <a:gd name="connsiteY0" fmla="*/ 17859 h 35718"/>
                  <a:gd name="connsiteX1" fmla="*/ 17859 w 35718"/>
                  <a:gd name="connsiteY1" fmla="*/ 0 h 35718"/>
                  <a:gd name="connsiteX2" fmla="*/ 35719 w 35718"/>
                  <a:gd name="connsiteY2" fmla="*/ 17859 h 35718"/>
                  <a:gd name="connsiteX3" fmla="*/ 17859 w 35718"/>
                  <a:gd name="connsiteY3" fmla="*/ 35719 h 35718"/>
                  <a:gd name="connsiteX4" fmla="*/ 0 w 35718"/>
                  <a:gd name="connsiteY4" fmla="*/ 17859 h 3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18" h="35718">
                    <a:moveTo>
                      <a:pt x="0" y="17859"/>
                    </a:moveTo>
                    <a:cubicBezTo>
                      <a:pt x="0" y="7993"/>
                      <a:pt x="7994" y="0"/>
                      <a:pt x="17859" y="0"/>
                    </a:cubicBezTo>
                    <a:cubicBezTo>
                      <a:pt x="27725" y="0"/>
                      <a:pt x="35719" y="7993"/>
                      <a:pt x="35719" y="17859"/>
                    </a:cubicBezTo>
                    <a:cubicBezTo>
                      <a:pt x="35719" y="27725"/>
                      <a:pt x="27725" y="35719"/>
                      <a:pt x="17859" y="35719"/>
                    </a:cubicBezTo>
                    <a:cubicBezTo>
                      <a:pt x="7994" y="35719"/>
                      <a:pt x="0" y="27725"/>
                      <a:pt x="0" y="17859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9" name="Freeform: Shape 1888">
                <a:extLst>
                  <a:ext uri="{FF2B5EF4-FFF2-40B4-BE49-F238E27FC236}">
                    <a16:creationId xmlns:a16="http://schemas.microsoft.com/office/drawing/2014/main" id="{FA5F00C2-0C66-5BF4-2139-5250F8FA7A04}"/>
                  </a:ext>
                </a:extLst>
              </p:cNvPr>
              <p:cNvSpPr/>
              <p:nvPr/>
            </p:nvSpPr>
            <p:spPr>
              <a:xfrm>
                <a:off x="1823427" y="6111599"/>
                <a:ext cx="28805" cy="28805"/>
              </a:xfrm>
              <a:custGeom>
                <a:avLst/>
                <a:gdLst>
                  <a:gd name="connsiteX0" fmla="*/ 0 w 28805"/>
                  <a:gd name="connsiteY0" fmla="*/ 14403 h 28805"/>
                  <a:gd name="connsiteX1" fmla="*/ 14403 w 28805"/>
                  <a:gd name="connsiteY1" fmla="*/ 0 h 28805"/>
                  <a:gd name="connsiteX2" fmla="*/ 28806 w 28805"/>
                  <a:gd name="connsiteY2" fmla="*/ 14403 h 28805"/>
                  <a:gd name="connsiteX3" fmla="*/ 14403 w 28805"/>
                  <a:gd name="connsiteY3" fmla="*/ 28806 h 28805"/>
                  <a:gd name="connsiteX4" fmla="*/ 0 w 28805"/>
                  <a:gd name="connsiteY4" fmla="*/ 14403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5" h="28805">
                    <a:moveTo>
                      <a:pt x="0" y="14403"/>
                    </a:moveTo>
                    <a:cubicBezTo>
                      <a:pt x="0" y="6481"/>
                      <a:pt x="6409" y="0"/>
                      <a:pt x="14403" y="0"/>
                    </a:cubicBezTo>
                    <a:cubicBezTo>
                      <a:pt x="22396" y="0"/>
                      <a:pt x="28806" y="6481"/>
                      <a:pt x="28806" y="14403"/>
                    </a:cubicBezTo>
                    <a:cubicBezTo>
                      <a:pt x="28806" y="22324"/>
                      <a:pt x="22324" y="28806"/>
                      <a:pt x="14403" y="28806"/>
                    </a:cubicBezTo>
                    <a:cubicBezTo>
                      <a:pt x="6481" y="28806"/>
                      <a:pt x="0" y="22324"/>
                      <a:pt x="0" y="14403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90" name="Graphic 6">
                <a:extLst>
                  <a:ext uri="{FF2B5EF4-FFF2-40B4-BE49-F238E27FC236}">
                    <a16:creationId xmlns:a16="http://schemas.microsoft.com/office/drawing/2014/main" id="{55BF6935-E996-5FA7-27DD-010C61D3F4FB}"/>
                  </a:ext>
                </a:extLst>
              </p:cNvPr>
              <p:cNvGrpSpPr/>
              <p:nvPr/>
            </p:nvGrpSpPr>
            <p:grpSpPr>
              <a:xfrm>
                <a:off x="1831996" y="6121177"/>
                <a:ext cx="11162" cy="9937"/>
                <a:chOff x="1831996" y="6121177"/>
                <a:chExt cx="11162" cy="9937"/>
              </a:xfrm>
              <a:solidFill>
                <a:srgbClr val="FFFFFF"/>
              </a:solidFill>
            </p:grpSpPr>
            <p:sp>
              <p:nvSpPr>
                <p:cNvPr id="1891" name="Freeform: Shape 1890">
                  <a:extLst>
                    <a:ext uri="{FF2B5EF4-FFF2-40B4-BE49-F238E27FC236}">
                      <a16:creationId xmlns:a16="http://schemas.microsoft.com/office/drawing/2014/main" id="{1386FCDE-DDC4-73B3-4DD5-ADFEF92F878A}"/>
                    </a:ext>
                  </a:extLst>
                </p:cNvPr>
                <p:cNvSpPr/>
                <p:nvPr/>
              </p:nvSpPr>
              <p:spPr>
                <a:xfrm>
                  <a:off x="1831996" y="6121177"/>
                  <a:ext cx="2736" cy="2736"/>
                </a:xfrm>
                <a:custGeom>
                  <a:avLst/>
                  <a:gdLst>
                    <a:gd name="connsiteX0" fmla="*/ 0 w 2736"/>
                    <a:gd name="connsiteY0" fmla="*/ 1368 h 2736"/>
                    <a:gd name="connsiteX1" fmla="*/ 1368 w 2736"/>
                    <a:gd name="connsiteY1" fmla="*/ 0 h 2736"/>
                    <a:gd name="connsiteX2" fmla="*/ 2737 w 2736"/>
                    <a:gd name="connsiteY2" fmla="*/ 1368 h 2736"/>
                    <a:gd name="connsiteX3" fmla="*/ 1368 w 2736"/>
                    <a:gd name="connsiteY3" fmla="*/ 2736 h 2736"/>
                    <a:gd name="connsiteX4" fmla="*/ 0 w 2736"/>
                    <a:gd name="connsiteY4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6" h="2736">
                      <a:moveTo>
                        <a:pt x="0" y="1368"/>
                      </a:moveTo>
                      <a:cubicBezTo>
                        <a:pt x="0" y="576"/>
                        <a:pt x="648" y="0"/>
                        <a:pt x="1368" y="0"/>
                      </a:cubicBezTo>
                      <a:cubicBezTo>
                        <a:pt x="2088" y="0"/>
                        <a:pt x="2737" y="648"/>
                        <a:pt x="2737" y="1368"/>
                      </a:cubicBezTo>
                      <a:cubicBezTo>
                        <a:pt x="2737" y="2088"/>
                        <a:pt x="2088" y="2736"/>
                        <a:pt x="1368" y="2736"/>
                      </a:cubicBezTo>
                      <a:cubicBezTo>
                        <a:pt x="648" y="2736"/>
                        <a:pt x="0" y="2088"/>
                        <a:pt x="0" y="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2" name="Freeform: Shape 1891">
                  <a:extLst>
                    <a:ext uri="{FF2B5EF4-FFF2-40B4-BE49-F238E27FC236}">
                      <a16:creationId xmlns:a16="http://schemas.microsoft.com/office/drawing/2014/main" id="{9EFF183D-2D1D-5308-FAE8-5034672AC308}"/>
                    </a:ext>
                  </a:extLst>
                </p:cNvPr>
                <p:cNvSpPr/>
                <p:nvPr/>
              </p:nvSpPr>
              <p:spPr>
                <a:xfrm>
                  <a:off x="1840350" y="6121177"/>
                  <a:ext cx="2808" cy="2736"/>
                </a:xfrm>
                <a:custGeom>
                  <a:avLst/>
                  <a:gdLst>
                    <a:gd name="connsiteX0" fmla="*/ 0 w 2808"/>
                    <a:gd name="connsiteY0" fmla="*/ 1368 h 2736"/>
                    <a:gd name="connsiteX1" fmla="*/ 1368 w 2808"/>
                    <a:gd name="connsiteY1" fmla="*/ 0 h 2736"/>
                    <a:gd name="connsiteX2" fmla="*/ 2809 w 2808"/>
                    <a:gd name="connsiteY2" fmla="*/ 1368 h 2736"/>
                    <a:gd name="connsiteX3" fmla="*/ 1368 w 2808"/>
                    <a:gd name="connsiteY3" fmla="*/ 2736 h 2736"/>
                    <a:gd name="connsiteX4" fmla="*/ 0 w 2808"/>
                    <a:gd name="connsiteY4" fmla="*/ 1368 h 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736">
                      <a:moveTo>
                        <a:pt x="0" y="1368"/>
                      </a:moveTo>
                      <a:cubicBezTo>
                        <a:pt x="0" y="576"/>
                        <a:pt x="648" y="0"/>
                        <a:pt x="1368" y="0"/>
                      </a:cubicBezTo>
                      <a:cubicBezTo>
                        <a:pt x="2088" y="0"/>
                        <a:pt x="2809" y="648"/>
                        <a:pt x="2809" y="1368"/>
                      </a:cubicBezTo>
                      <a:cubicBezTo>
                        <a:pt x="2809" y="2088"/>
                        <a:pt x="2160" y="2736"/>
                        <a:pt x="1368" y="2736"/>
                      </a:cubicBezTo>
                      <a:cubicBezTo>
                        <a:pt x="576" y="2736"/>
                        <a:pt x="0" y="2088"/>
                        <a:pt x="0" y="1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3" name="Freeform: Shape 1892">
                  <a:extLst>
                    <a:ext uri="{FF2B5EF4-FFF2-40B4-BE49-F238E27FC236}">
                      <a16:creationId xmlns:a16="http://schemas.microsoft.com/office/drawing/2014/main" id="{979B5D76-7302-A6F5-9A16-18A14545E1D2}"/>
                    </a:ext>
                  </a:extLst>
                </p:cNvPr>
                <p:cNvSpPr/>
                <p:nvPr/>
              </p:nvSpPr>
              <p:spPr>
                <a:xfrm>
                  <a:off x="1831996" y="6128306"/>
                  <a:ext cx="2736" cy="2808"/>
                </a:xfrm>
                <a:custGeom>
                  <a:avLst/>
                  <a:gdLst>
                    <a:gd name="connsiteX0" fmla="*/ 0 w 2736"/>
                    <a:gd name="connsiteY0" fmla="*/ 1440 h 2808"/>
                    <a:gd name="connsiteX1" fmla="*/ 1368 w 2736"/>
                    <a:gd name="connsiteY1" fmla="*/ 0 h 2808"/>
                    <a:gd name="connsiteX2" fmla="*/ 2737 w 2736"/>
                    <a:gd name="connsiteY2" fmla="*/ 1440 h 2808"/>
                    <a:gd name="connsiteX3" fmla="*/ 1368 w 2736"/>
                    <a:gd name="connsiteY3" fmla="*/ 2808 h 2808"/>
                    <a:gd name="connsiteX4" fmla="*/ 0 w 2736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6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737" y="648"/>
                        <a:pt x="2737" y="1440"/>
                      </a:cubicBezTo>
                      <a:cubicBezTo>
                        <a:pt x="2737" y="2232"/>
                        <a:pt x="2088" y="2808"/>
                        <a:pt x="1368" y="2808"/>
                      </a:cubicBezTo>
                      <a:cubicBezTo>
                        <a:pt x="648" y="2808"/>
                        <a:pt x="0" y="2160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4" name="Freeform: Shape 1893">
                  <a:extLst>
                    <a:ext uri="{FF2B5EF4-FFF2-40B4-BE49-F238E27FC236}">
                      <a16:creationId xmlns:a16="http://schemas.microsoft.com/office/drawing/2014/main" id="{F67DC9FD-F728-8E26-D85D-99410ADA6A54}"/>
                    </a:ext>
                  </a:extLst>
                </p:cNvPr>
                <p:cNvSpPr/>
                <p:nvPr/>
              </p:nvSpPr>
              <p:spPr>
                <a:xfrm>
                  <a:off x="1840350" y="6128306"/>
                  <a:ext cx="2808" cy="2808"/>
                </a:xfrm>
                <a:custGeom>
                  <a:avLst/>
                  <a:gdLst>
                    <a:gd name="connsiteX0" fmla="*/ 0 w 2808"/>
                    <a:gd name="connsiteY0" fmla="*/ 1440 h 2808"/>
                    <a:gd name="connsiteX1" fmla="*/ 1368 w 2808"/>
                    <a:gd name="connsiteY1" fmla="*/ 0 h 2808"/>
                    <a:gd name="connsiteX2" fmla="*/ 2809 w 2808"/>
                    <a:gd name="connsiteY2" fmla="*/ 1440 h 2808"/>
                    <a:gd name="connsiteX3" fmla="*/ 1368 w 2808"/>
                    <a:gd name="connsiteY3" fmla="*/ 2808 h 2808"/>
                    <a:gd name="connsiteX4" fmla="*/ 0 w 2808"/>
                    <a:gd name="connsiteY4" fmla="*/ 1440 h 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8" h="2808">
                      <a:moveTo>
                        <a:pt x="0" y="1440"/>
                      </a:moveTo>
                      <a:cubicBezTo>
                        <a:pt x="0" y="648"/>
                        <a:pt x="648" y="0"/>
                        <a:pt x="1368" y="0"/>
                      </a:cubicBezTo>
                      <a:cubicBezTo>
                        <a:pt x="2088" y="0"/>
                        <a:pt x="2809" y="648"/>
                        <a:pt x="2809" y="1440"/>
                      </a:cubicBezTo>
                      <a:cubicBezTo>
                        <a:pt x="2809" y="2232"/>
                        <a:pt x="2160" y="2808"/>
                        <a:pt x="1368" y="2808"/>
                      </a:cubicBezTo>
                      <a:cubicBezTo>
                        <a:pt x="576" y="2808"/>
                        <a:pt x="0" y="2160"/>
                        <a:pt x="0" y="14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D8696E0A-3F30-4EEC-8AE3-0C2CEC3CAB89}"/>
                </a:ext>
              </a:extLst>
            </p:cNvPr>
            <p:cNvSpPr/>
            <p:nvPr/>
          </p:nvSpPr>
          <p:spPr>
            <a:xfrm>
              <a:off x="1685376" y="5812020"/>
              <a:ext cx="293745" cy="82816"/>
            </a:xfrm>
            <a:custGeom>
              <a:avLst/>
              <a:gdLst>
                <a:gd name="connsiteX0" fmla="*/ 0 w 293745"/>
                <a:gd name="connsiteY0" fmla="*/ 0 h 82816"/>
                <a:gd name="connsiteX1" fmla="*/ 293746 w 293745"/>
                <a:gd name="connsiteY1" fmla="*/ 0 h 82816"/>
                <a:gd name="connsiteX2" fmla="*/ 293746 w 293745"/>
                <a:gd name="connsiteY2" fmla="*/ 82816 h 82816"/>
                <a:gd name="connsiteX3" fmla="*/ 0 w 293745"/>
                <a:gd name="connsiteY3" fmla="*/ 82816 h 82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745" h="82816">
                  <a:moveTo>
                    <a:pt x="0" y="0"/>
                  </a:moveTo>
                  <a:lnTo>
                    <a:pt x="293746" y="0"/>
                  </a:lnTo>
                  <a:lnTo>
                    <a:pt x="293746" y="82816"/>
                  </a:lnTo>
                  <a:lnTo>
                    <a:pt x="0" y="82816"/>
                  </a:lnTo>
                  <a:close/>
                </a:path>
              </a:pathLst>
            </a:custGeom>
            <a:solidFill>
              <a:srgbClr val="C91544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838" name="Graphic 6">
              <a:extLst>
                <a:ext uri="{FF2B5EF4-FFF2-40B4-BE49-F238E27FC236}">
                  <a16:creationId xmlns:a16="http://schemas.microsoft.com/office/drawing/2014/main" id="{117D4868-B9D4-5E16-F08E-92F34C42CA32}"/>
                </a:ext>
              </a:extLst>
            </p:cNvPr>
            <p:cNvGrpSpPr/>
            <p:nvPr/>
          </p:nvGrpSpPr>
          <p:grpSpPr>
            <a:xfrm>
              <a:off x="1661539" y="5467360"/>
              <a:ext cx="348548" cy="188965"/>
              <a:chOff x="1661539" y="5467360"/>
              <a:chExt cx="348548" cy="188965"/>
            </a:xfrm>
          </p:grpSpPr>
          <p:sp>
            <p:nvSpPr>
              <p:cNvPr id="1885" name="Freeform: Shape 1884">
                <a:extLst>
                  <a:ext uri="{FF2B5EF4-FFF2-40B4-BE49-F238E27FC236}">
                    <a16:creationId xmlns:a16="http://schemas.microsoft.com/office/drawing/2014/main" id="{E3F51E23-52C1-884F-1BC2-A179357EABEF}"/>
                  </a:ext>
                </a:extLst>
              </p:cNvPr>
              <p:cNvSpPr/>
              <p:nvPr/>
            </p:nvSpPr>
            <p:spPr>
              <a:xfrm>
                <a:off x="1698986" y="5467360"/>
                <a:ext cx="273077" cy="152886"/>
              </a:xfrm>
              <a:custGeom>
                <a:avLst/>
                <a:gdLst>
                  <a:gd name="connsiteX0" fmla="*/ 233398 w 273077"/>
                  <a:gd name="connsiteY0" fmla="*/ 0 h 152886"/>
                  <a:gd name="connsiteX1" fmla="*/ 175571 w 273077"/>
                  <a:gd name="connsiteY1" fmla="*/ 0 h 152886"/>
                  <a:gd name="connsiteX2" fmla="*/ 136539 w 273077"/>
                  <a:gd name="connsiteY2" fmla="*/ 18508 h 152886"/>
                  <a:gd name="connsiteX3" fmla="*/ 97507 w 273077"/>
                  <a:gd name="connsiteY3" fmla="*/ 0 h 152886"/>
                  <a:gd name="connsiteX4" fmla="*/ 39680 w 273077"/>
                  <a:gd name="connsiteY4" fmla="*/ 0 h 152886"/>
                  <a:gd name="connsiteX5" fmla="*/ 0 w 273077"/>
                  <a:gd name="connsiteY5" fmla="*/ 25205 h 152886"/>
                  <a:gd name="connsiteX6" fmla="*/ 0 w 273077"/>
                  <a:gd name="connsiteY6" fmla="*/ 113999 h 152886"/>
                  <a:gd name="connsiteX7" fmla="*/ 39680 w 273077"/>
                  <a:gd name="connsiteY7" fmla="*/ 152886 h 152886"/>
                  <a:gd name="connsiteX8" fmla="*/ 97507 w 273077"/>
                  <a:gd name="connsiteY8" fmla="*/ 152886 h 152886"/>
                  <a:gd name="connsiteX9" fmla="*/ 136539 w 273077"/>
                  <a:gd name="connsiteY9" fmla="*/ 121128 h 152886"/>
                  <a:gd name="connsiteX10" fmla="*/ 175571 w 273077"/>
                  <a:gd name="connsiteY10" fmla="*/ 152886 h 152886"/>
                  <a:gd name="connsiteX11" fmla="*/ 233398 w 273077"/>
                  <a:gd name="connsiteY11" fmla="*/ 152886 h 152886"/>
                  <a:gd name="connsiteX12" fmla="*/ 273078 w 273077"/>
                  <a:gd name="connsiteY12" fmla="*/ 113999 h 152886"/>
                  <a:gd name="connsiteX13" fmla="*/ 273078 w 273077"/>
                  <a:gd name="connsiteY13" fmla="*/ 25205 h 152886"/>
                  <a:gd name="connsiteX14" fmla="*/ 233398 w 273077"/>
                  <a:gd name="connsiteY14" fmla="*/ 0 h 152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3077" h="152886">
                    <a:moveTo>
                      <a:pt x="233398" y="0"/>
                    </a:moveTo>
                    <a:lnTo>
                      <a:pt x="175571" y="0"/>
                    </a:lnTo>
                    <a:cubicBezTo>
                      <a:pt x="156127" y="0"/>
                      <a:pt x="139996" y="2953"/>
                      <a:pt x="136539" y="18508"/>
                    </a:cubicBezTo>
                    <a:cubicBezTo>
                      <a:pt x="133082" y="2881"/>
                      <a:pt x="116951" y="0"/>
                      <a:pt x="97507" y="0"/>
                    </a:cubicBezTo>
                    <a:lnTo>
                      <a:pt x="39680" y="0"/>
                    </a:lnTo>
                    <a:cubicBezTo>
                      <a:pt x="17716" y="0"/>
                      <a:pt x="0" y="3673"/>
                      <a:pt x="0" y="25205"/>
                    </a:cubicBezTo>
                    <a:lnTo>
                      <a:pt x="0" y="113999"/>
                    </a:lnTo>
                    <a:cubicBezTo>
                      <a:pt x="0" y="135459"/>
                      <a:pt x="17788" y="152886"/>
                      <a:pt x="39680" y="152886"/>
                    </a:cubicBezTo>
                    <a:lnTo>
                      <a:pt x="97507" y="152886"/>
                    </a:lnTo>
                    <a:cubicBezTo>
                      <a:pt x="116951" y="152886"/>
                      <a:pt x="133082" y="139204"/>
                      <a:pt x="136539" y="121128"/>
                    </a:cubicBezTo>
                    <a:cubicBezTo>
                      <a:pt x="139996" y="139204"/>
                      <a:pt x="156127" y="152886"/>
                      <a:pt x="175571" y="152886"/>
                    </a:cubicBezTo>
                    <a:lnTo>
                      <a:pt x="233398" y="152886"/>
                    </a:lnTo>
                    <a:cubicBezTo>
                      <a:pt x="255362" y="152886"/>
                      <a:pt x="273078" y="135459"/>
                      <a:pt x="273078" y="113999"/>
                    </a:cubicBezTo>
                    <a:lnTo>
                      <a:pt x="273078" y="25205"/>
                    </a:lnTo>
                    <a:cubicBezTo>
                      <a:pt x="273078" y="3745"/>
                      <a:pt x="255290" y="0"/>
                      <a:pt x="233398" y="0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6" name="Freeform: Shape 1885">
                <a:extLst>
                  <a:ext uri="{FF2B5EF4-FFF2-40B4-BE49-F238E27FC236}">
                    <a16:creationId xmlns:a16="http://schemas.microsoft.com/office/drawing/2014/main" id="{0534042F-FA83-C937-1180-0CBF0939336B}"/>
                  </a:ext>
                </a:extLst>
              </p:cNvPr>
              <p:cNvSpPr/>
              <p:nvPr/>
            </p:nvSpPr>
            <p:spPr>
              <a:xfrm>
                <a:off x="1699346" y="5582007"/>
                <a:ext cx="272861" cy="36367"/>
              </a:xfrm>
              <a:custGeom>
                <a:avLst/>
                <a:gdLst>
                  <a:gd name="connsiteX0" fmla="*/ 0 w 272861"/>
                  <a:gd name="connsiteY0" fmla="*/ 0 h 36367"/>
                  <a:gd name="connsiteX1" fmla="*/ 272862 w 272861"/>
                  <a:gd name="connsiteY1" fmla="*/ 0 h 36367"/>
                  <a:gd name="connsiteX2" fmla="*/ 272862 w 272861"/>
                  <a:gd name="connsiteY2" fmla="*/ 36367 h 36367"/>
                  <a:gd name="connsiteX3" fmla="*/ 0 w 272861"/>
                  <a:gd name="connsiteY3" fmla="*/ 36367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61" h="36367">
                    <a:moveTo>
                      <a:pt x="0" y="0"/>
                    </a:moveTo>
                    <a:lnTo>
                      <a:pt x="272862" y="0"/>
                    </a:lnTo>
                    <a:lnTo>
                      <a:pt x="272862" y="36367"/>
                    </a:lnTo>
                    <a:lnTo>
                      <a:pt x="0" y="36367"/>
                    </a:lnTo>
                    <a:close/>
                  </a:path>
                </a:pathLst>
              </a:custGeom>
              <a:solidFill>
                <a:srgbClr val="C9154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7" name="Freeform: Shape 1886">
                <a:extLst>
                  <a:ext uri="{FF2B5EF4-FFF2-40B4-BE49-F238E27FC236}">
                    <a16:creationId xmlns:a16="http://schemas.microsoft.com/office/drawing/2014/main" id="{E906B94E-4432-2441-A782-F444E6679758}"/>
                  </a:ext>
                </a:extLst>
              </p:cNvPr>
              <p:cNvSpPr/>
              <p:nvPr/>
            </p:nvSpPr>
            <p:spPr>
              <a:xfrm>
                <a:off x="1661539" y="5610308"/>
                <a:ext cx="348548" cy="46016"/>
              </a:xfrm>
              <a:custGeom>
                <a:avLst/>
                <a:gdLst>
                  <a:gd name="connsiteX0" fmla="*/ 348549 w 348548"/>
                  <a:gd name="connsiteY0" fmla="*/ 0 h 46016"/>
                  <a:gd name="connsiteX1" fmla="*/ 299795 w 348548"/>
                  <a:gd name="connsiteY1" fmla="*/ 46017 h 46016"/>
                  <a:gd name="connsiteX2" fmla="*/ 48754 w 348548"/>
                  <a:gd name="connsiteY2" fmla="*/ 46017 h 46016"/>
                  <a:gd name="connsiteX3" fmla="*/ 0 w 348548"/>
                  <a:gd name="connsiteY3" fmla="*/ 0 h 46016"/>
                  <a:gd name="connsiteX4" fmla="*/ 348549 w 348548"/>
                  <a:gd name="connsiteY4" fmla="*/ 0 h 46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548" h="46016">
                    <a:moveTo>
                      <a:pt x="348549" y="0"/>
                    </a:moveTo>
                    <a:cubicBezTo>
                      <a:pt x="348549" y="25421"/>
                      <a:pt x="326728" y="46017"/>
                      <a:pt x="299795" y="46017"/>
                    </a:cubicBezTo>
                    <a:lnTo>
                      <a:pt x="48754" y="46017"/>
                    </a:lnTo>
                    <a:cubicBezTo>
                      <a:pt x="21820" y="46017"/>
                      <a:pt x="0" y="25421"/>
                      <a:pt x="0" y="0"/>
                    </a:cubicBezTo>
                    <a:lnTo>
                      <a:pt x="348549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39" name="Graphic 6">
              <a:extLst>
                <a:ext uri="{FF2B5EF4-FFF2-40B4-BE49-F238E27FC236}">
                  <a16:creationId xmlns:a16="http://schemas.microsoft.com/office/drawing/2014/main" id="{39D8A179-514D-E8CA-517E-2496C95E61E7}"/>
                </a:ext>
              </a:extLst>
            </p:cNvPr>
            <p:cNvGrpSpPr/>
            <p:nvPr/>
          </p:nvGrpSpPr>
          <p:grpSpPr>
            <a:xfrm>
              <a:off x="2010464" y="5896353"/>
              <a:ext cx="139128" cy="119801"/>
              <a:chOff x="2010464" y="5896353"/>
              <a:chExt cx="139128" cy="119801"/>
            </a:xfrm>
          </p:grpSpPr>
          <p:sp>
            <p:nvSpPr>
              <p:cNvPr id="1877" name="Freeform: Shape 1876">
                <a:extLst>
                  <a:ext uri="{FF2B5EF4-FFF2-40B4-BE49-F238E27FC236}">
                    <a16:creationId xmlns:a16="http://schemas.microsoft.com/office/drawing/2014/main" id="{EAAF6FF9-DC6A-29BB-3AF5-3CE2A14E5278}"/>
                  </a:ext>
                </a:extLst>
              </p:cNvPr>
              <p:cNvSpPr/>
              <p:nvPr/>
            </p:nvSpPr>
            <p:spPr>
              <a:xfrm>
                <a:off x="2029102" y="5896353"/>
                <a:ext cx="120490" cy="106460"/>
              </a:xfrm>
              <a:custGeom>
                <a:avLst/>
                <a:gdLst>
                  <a:gd name="connsiteX0" fmla="*/ 82166 w 120490"/>
                  <a:gd name="connsiteY0" fmla="*/ 90662 h 106460"/>
                  <a:gd name="connsiteX1" fmla="*/ 4967 w 120490"/>
                  <a:gd name="connsiteY1" fmla="*/ 94479 h 106460"/>
                  <a:gd name="connsiteX2" fmla="*/ 1222 w 120490"/>
                  <a:gd name="connsiteY2" fmla="*/ 68049 h 106460"/>
                  <a:gd name="connsiteX3" fmla="*/ 5327 w 120490"/>
                  <a:gd name="connsiteY3" fmla="*/ 32258 h 106460"/>
                  <a:gd name="connsiteX4" fmla="*/ 38525 w 120490"/>
                  <a:gd name="connsiteY4" fmla="*/ 644 h 106460"/>
                  <a:gd name="connsiteX5" fmla="*/ 47023 w 120490"/>
                  <a:gd name="connsiteY5" fmla="*/ 15479 h 106460"/>
                  <a:gd name="connsiteX6" fmla="*/ 112196 w 120490"/>
                  <a:gd name="connsiteY6" fmla="*/ 19440 h 106460"/>
                  <a:gd name="connsiteX7" fmla="*/ 82238 w 120490"/>
                  <a:gd name="connsiteY7" fmla="*/ 90662 h 10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0490" h="106460">
                    <a:moveTo>
                      <a:pt x="82166" y="90662"/>
                    </a:moveTo>
                    <a:cubicBezTo>
                      <a:pt x="50840" y="108666"/>
                      <a:pt x="18001" y="113058"/>
                      <a:pt x="4967" y="94479"/>
                    </a:cubicBezTo>
                    <a:cubicBezTo>
                      <a:pt x="-146" y="87205"/>
                      <a:pt x="-1155" y="77915"/>
                      <a:pt x="1222" y="68049"/>
                    </a:cubicBezTo>
                    <a:cubicBezTo>
                      <a:pt x="-1226" y="59263"/>
                      <a:pt x="70" y="45941"/>
                      <a:pt x="5327" y="32258"/>
                    </a:cubicBezTo>
                    <a:cubicBezTo>
                      <a:pt x="13536" y="10870"/>
                      <a:pt x="28443" y="-3245"/>
                      <a:pt x="38525" y="644"/>
                    </a:cubicBezTo>
                    <a:cubicBezTo>
                      <a:pt x="43278" y="2445"/>
                      <a:pt x="46159" y="7989"/>
                      <a:pt x="47023" y="15479"/>
                    </a:cubicBezTo>
                    <a:cubicBezTo>
                      <a:pt x="72084" y="716"/>
                      <a:pt x="95272" y="-3101"/>
                      <a:pt x="112196" y="19440"/>
                    </a:cubicBezTo>
                    <a:cubicBezTo>
                      <a:pt x="125878" y="37588"/>
                      <a:pt x="126815" y="65097"/>
                      <a:pt x="82238" y="90662"/>
                    </a:cubicBez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8" name="Freeform: Shape 1877">
                <a:extLst>
                  <a:ext uri="{FF2B5EF4-FFF2-40B4-BE49-F238E27FC236}">
                    <a16:creationId xmlns:a16="http://schemas.microsoft.com/office/drawing/2014/main" id="{C2D2ECFF-C764-DF22-132A-B1230485F923}"/>
                  </a:ext>
                </a:extLst>
              </p:cNvPr>
              <p:cNvSpPr/>
              <p:nvPr/>
            </p:nvSpPr>
            <p:spPr>
              <a:xfrm rot="-2098799">
                <a:off x="2026189" y="5953120"/>
                <a:ext cx="22900" cy="62076"/>
              </a:xfrm>
              <a:custGeom>
                <a:avLst/>
                <a:gdLst>
                  <a:gd name="connsiteX0" fmla="*/ 0 w 22900"/>
                  <a:gd name="connsiteY0" fmla="*/ 0 h 62076"/>
                  <a:gd name="connsiteX1" fmla="*/ 22900 w 22900"/>
                  <a:gd name="connsiteY1" fmla="*/ 0 h 62076"/>
                  <a:gd name="connsiteX2" fmla="*/ 22900 w 22900"/>
                  <a:gd name="connsiteY2" fmla="*/ 62076 h 62076"/>
                  <a:gd name="connsiteX3" fmla="*/ 0 w 22900"/>
                  <a:gd name="connsiteY3" fmla="*/ 62076 h 6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900" h="62076">
                    <a:moveTo>
                      <a:pt x="0" y="0"/>
                    </a:moveTo>
                    <a:lnTo>
                      <a:pt x="22900" y="0"/>
                    </a:lnTo>
                    <a:lnTo>
                      <a:pt x="22900" y="62076"/>
                    </a:lnTo>
                    <a:lnTo>
                      <a:pt x="0" y="62076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9" name="Freeform: Shape 1878">
                <a:extLst>
                  <a:ext uri="{FF2B5EF4-FFF2-40B4-BE49-F238E27FC236}">
                    <a16:creationId xmlns:a16="http://schemas.microsoft.com/office/drawing/2014/main" id="{ABD0A77E-D10B-2BDB-0F39-5690A520AEC0}"/>
                  </a:ext>
                </a:extLst>
              </p:cNvPr>
              <p:cNvSpPr/>
              <p:nvPr/>
            </p:nvSpPr>
            <p:spPr>
              <a:xfrm>
                <a:off x="2015489" y="5960585"/>
                <a:ext cx="38516" cy="51994"/>
              </a:xfrm>
              <a:custGeom>
                <a:avLst/>
                <a:gdLst>
                  <a:gd name="connsiteX0" fmla="*/ 35431 w 38516"/>
                  <a:gd name="connsiteY0" fmla="*/ 51994 h 51994"/>
                  <a:gd name="connsiteX1" fmla="*/ 35575 w 38516"/>
                  <a:gd name="connsiteY1" fmla="*/ 44577 h 51994"/>
                  <a:gd name="connsiteX2" fmla="*/ 35935 w 38516"/>
                  <a:gd name="connsiteY2" fmla="*/ 39032 h 51994"/>
                  <a:gd name="connsiteX3" fmla="*/ 30606 w 38516"/>
                  <a:gd name="connsiteY3" fmla="*/ 37447 h 51994"/>
                  <a:gd name="connsiteX4" fmla="*/ 23621 w 38516"/>
                  <a:gd name="connsiteY4" fmla="*/ 35071 h 51994"/>
                  <a:gd name="connsiteX5" fmla="*/ 23765 w 38516"/>
                  <a:gd name="connsiteY5" fmla="*/ 27654 h 51994"/>
                  <a:gd name="connsiteX6" fmla="*/ 24125 w 38516"/>
                  <a:gd name="connsiteY6" fmla="*/ 22108 h 51994"/>
                  <a:gd name="connsiteX7" fmla="*/ 18796 w 38516"/>
                  <a:gd name="connsiteY7" fmla="*/ 20524 h 51994"/>
                  <a:gd name="connsiteX8" fmla="*/ 11810 w 38516"/>
                  <a:gd name="connsiteY8" fmla="*/ 18076 h 51994"/>
                  <a:gd name="connsiteX9" fmla="*/ 11954 w 38516"/>
                  <a:gd name="connsiteY9" fmla="*/ 10658 h 51994"/>
                  <a:gd name="connsiteX10" fmla="*/ 12314 w 38516"/>
                  <a:gd name="connsiteY10" fmla="*/ 5113 h 51994"/>
                  <a:gd name="connsiteX11" fmla="*/ 6985 w 38516"/>
                  <a:gd name="connsiteY11" fmla="*/ 3529 h 51994"/>
                  <a:gd name="connsiteX12" fmla="*/ 0 w 38516"/>
                  <a:gd name="connsiteY12" fmla="*/ 1152 h 51994"/>
                  <a:gd name="connsiteX13" fmla="*/ 1584 w 38516"/>
                  <a:gd name="connsiteY13" fmla="*/ 0 h 51994"/>
                  <a:gd name="connsiteX14" fmla="*/ 6913 w 38516"/>
                  <a:gd name="connsiteY14" fmla="*/ 1585 h 51994"/>
                  <a:gd name="connsiteX15" fmla="*/ 13899 w 38516"/>
                  <a:gd name="connsiteY15" fmla="*/ 3961 h 51994"/>
                  <a:gd name="connsiteX16" fmla="*/ 13755 w 38516"/>
                  <a:gd name="connsiteY16" fmla="*/ 11378 h 51994"/>
                  <a:gd name="connsiteX17" fmla="*/ 13395 w 38516"/>
                  <a:gd name="connsiteY17" fmla="*/ 16924 h 51994"/>
                  <a:gd name="connsiteX18" fmla="*/ 18724 w 38516"/>
                  <a:gd name="connsiteY18" fmla="*/ 18508 h 51994"/>
                  <a:gd name="connsiteX19" fmla="*/ 25709 w 38516"/>
                  <a:gd name="connsiteY19" fmla="*/ 20884 h 51994"/>
                  <a:gd name="connsiteX20" fmla="*/ 25565 w 38516"/>
                  <a:gd name="connsiteY20" fmla="*/ 28302 h 51994"/>
                  <a:gd name="connsiteX21" fmla="*/ 25205 w 38516"/>
                  <a:gd name="connsiteY21" fmla="*/ 33847 h 51994"/>
                  <a:gd name="connsiteX22" fmla="*/ 30534 w 38516"/>
                  <a:gd name="connsiteY22" fmla="*/ 35431 h 51994"/>
                  <a:gd name="connsiteX23" fmla="*/ 37519 w 38516"/>
                  <a:gd name="connsiteY23" fmla="*/ 37880 h 51994"/>
                  <a:gd name="connsiteX24" fmla="*/ 37375 w 38516"/>
                  <a:gd name="connsiteY24" fmla="*/ 45297 h 51994"/>
                  <a:gd name="connsiteX25" fmla="*/ 37015 w 38516"/>
                  <a:gd name="connsiteY25" fmla="*/ 50842 h 51994"/>
                  <a:gd name="connsiteX26" fmla="*/ 35431 w 38516"/>
                  <a:gd name="connsiteY26" fmla="*/ 51994 h 51994"/>
                  <a:gd name="connsiteX27" fmla="*/ 35431 w 38516"/>
                  <a:gd name="connsiteY27" fmla="*/ 51994 h 51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8516" h="51994">
                    <a:moveTo>
                      <a:pt x="35431" y="51994"/>
                    </a:moveTo>
                    <a:cubicBezTo>
                      <a:pt x="33630" y="49402"/>
                      <a:pt x="34639" y="46881"/>
                      <a:pt x="35575" y="44577"/>
                    </a:cubicBezTo>
                    <a:cubicBezTo>
                      <a:pt x="36439" y="42489"/>
                      <a:pt x="37159" y="40760"/>
                      <a:pt x="35935" y="39032"/>
                    </a:cubicBezTo>
                    <a:cubicBezTo>
                      <a:pt x="34783" y="37375"/>
                      <a:pt x="32838" y="37375"/>
                      <a:pt x="30606" y="37447"/>
                    </a:cubicBezTo>
                    <a:cubicBezTo>
                      <a:pt x="28158" y="37447"/>
                      <a:pt x="25421" y="37592"/>
                      <a:pt x="23621" y="35071"/>
                    </a:cubicBezTo>
                    <a:cubicBezTo>
                      <a:pt x="21820" y="32478"/>
                      <a:pt x="22828" y="29886"/>
                      <a:pt x="23765" y="27654"/>
                    </a:cubicBezTo>
                    <a:cubicBezTo>
                      <a:pt x="24629" y="25565"/>
                      <a:pt x="25349" y="23765"/>
                      <a:pt x="24125" y="22108"/>
                    </a:cubicBezTo>
                    <a:cubicBezTo>
                      <a:pt x="22973" y="20452"/>
                      <a:pt x="21028" y="20524"/>
                      <a:pt x="18796" y="20524"/>
                    </a:cubicBezTo>
                    <a:cubicBezTo>
                      <a:pt x="16347" y="20524"/>
                      <a:pt x="13611" y="20668"/>
                      <a:pt x="11810" y="18076"/>
                    </a:cubicBezTo>
                    <a:cubicBezTo>
                      <a:pt x="10010" y="15483"/>
                      <a:pt x="11018" y="12891"/>
                      <a:pt x="11954" y="10658"/>
                    </a:cubicBezTo>
                    <a:cubicBezTo>
                      <a:pt x="12819" y="8570"/>
                      <a:pt x="13538" y="6769"/>
                      <a:pt x="12314" y="5113"/>
                    </a:cubicBezTo>
                    <a:cubicBezTo>
                      <a:pt x="11162" y="3457"/>
                      <a:pt x="9218" y="3529"/>
                      <a:pt x="6985" y="3529"/>
                    </a:cubicBezTo>
                    <a:cubicBezTo>
                      <a:pt x="4537" y="3529"/>
                      <a:pt x="1800" y="3673"/>
                      <a:pt x="0" y="1152"/>
                    </a:cubicBezTo>
                    <a:lnTo>
                      <a:pt x="1584" y="0"/>
                    </a:lnTo>
                    <a:cubicBezTo>
                      <a:pt x="2736" y="1729"/>
                      <a:pt x="4681" y="1657"/>
                      <a:pt x="6913" y="1585"/>
                    </a:cubicBezTo>
                    <a:cubicBezTo>
                      <a:pt x="9362" y="1585"/>
                      <a:pt x="12170" y="1440"/>
                      <a:pt x="13899" y="3961"/>
                    </a:cubicBezTo>
                    <a:cubicBezTo>
                      <a:pt x="15699" y="6481"/>
                      <a:pt x="14691" y="9074"/>
                      <a:pt x="13755" y="11378"/>
                    </a:cubicBezTo>
                    <a:cubicBezTo>
                      <a:pt x="12890" y="13395"/>
                      <a:pt x="12170" y="15195"/>
                      <a:pt x="13395" y="16924"/>
                    </a:cubicBezTo>
                    <a:cubicBezTo>
                      <a:pt x="14619" y="18580"/>
                      <a:pt x="16491" y="18508"/>
                      <a:pt x="18724" y="18508"/>
                    </a:cubicBezTo>
                    <a:cubicBezTo>
                      <a:pt x="21172" y="18508"/>
                      <a:pt x="23909" y="18364"/>
                      <a:pt x="25709" y="20884"/>
                    </a:cubicBezTo>
                    <a:cubicBezTo>
                      <a:pt x="27509" y="23477"/>
                      <a:pt x="26501" y="25997"/>
                      <a:pt x="25565" y="28302"/>
                    </a:cubicBezTo>
                    <a:cubicBezTo>
                      <a:pt x="24773" y="30390"/>
                      <a:pt x="24053" y="32118"/>
                      <a:pt x="25205" y="33847"/>
                    </a:cubicBezTo>
                    <a:cubicBezTo>
                      <a:pt x="26357" y="35503"/>
                      <a:pt x="28302" y="35503"/>
                      <a:pt x="30534" y="35431"/>
                    </a:cubicBezTo>
                    <a:cubicBezTo>
                      <a:pt x="32982" y="35431"/>
                      <a:pt x="35791" y="35287"/>
                      <a:pt x="37519" y="37880"/>
                    </a:cubicBezTo>
                    <a:cubicBezTo>
                      <a:pt x="39320" y="40400"/>
                      <a:pt x="38311" y="43065"/>
                      <a:pt x="37375" y="45297"/>
                    </a:cubicBezTo>
                    <a:cubicBezTo>
                      <a:pt x="36583" y="47385"/>
                      <a:pt x="35863" y="49186"/>
                      <a:pt x="37015" y="50842"/>
                    </a:cubicBezTo>
                    <a:lnTo>
                      <a:pt x="35431" y="51994"/>
                    </a:lnTo>
                    <a:lnTo>
                      <a:pt x="35431" y="51994"/>
                    </a:ln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0" name="Freeform: Shape 1879">
                <a:extLst>
                  <a:ext uri="{FF2B5EF4-FFF2-40B4-BE49-F238E27FC236}">
                    <a16:creationId xmlns:a16="http://schemas.microsoft.com/office/drawing/2014/main" id="{7DD98A6A-A39D-7E65-9DBB-9E42CE667DB8}"/>
                  </a:ext>
                </a:extLst>
              </p:cNvPr>
              <p:cNvSpPr/>
              <p:nvPr/>
            </p:nvSpPr>
            <p:spPr>
              <a:xfrm>
                <a:off x="2020710" y="5968328"/>
                <a:ext cx="2730" cy="2662"/>
              </a:xfrm>
              <a:custGeom>
                <a:avLst/>
                <a:gdLst>
                  <a:gd name="connsiteX0" fmla="*/ 611 w 2730"/>
                  <a:gd name="connsiteY0" fmla="*/ 251 h 2662"/>
                  <a:gd name="connsiteX1" fmla="*/ 2484 w 2730"/>
                  <a:gd name="connsiteY1" fmla="*/ 539 h 2662"/>
                  <a:gd name="connsiteX2" fmla="*/ 2124 w 2730"/>
                  <a:gd name="connsiteY2" fmla="*/ 2412 h 2662"/>
                  <a:gd name="connsiteX3" fmla="*/ 251 w 2730"/>
                  <a:gd name="connsiteY3" fmla="*/ 2123 h 2662"/>
                  <a:gd name="connsiteX4" fmla="*/ 539 w 2730"/>
                  <a:gd name="connsiteY4" fmla="*/ 251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0" h="2662">
                    <a:moveTo>
                      <a:pt x="611" y="251"/>
                    </a:moveTo>
                    <a:cubicBezTo>
                      <a:pt x="1259" y="-181"/>
                      <a:pt x="2052" y="-37"/>
                      <a:pt x="2484" y="539"/>
                    </a:cubicBezTo>
                    <a:cubicBezTo>
                      <a:pt x="2916" y="1188"/>
                      <a:pt x="2772" y="2052"/>
                      <a:pt x="2124" y="2412"/>
                    </a:cubicBezTo>
                    <a:cubicBezTo>
                      <a:pt x="1476" y="2844"/>
                      <a:pt x="683" y="2700"/>
                      <a:pt x="251" y="2123"/>
                    </a:cubicBezTo>
                    <a:cubicBezTo>
                      <a:pt x="-181" y="1548"/>
                      <a:pt x="-37" y="683"/>
                      <a:pt x="539" y="251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1" name="Freeform: Shape 1880">
                <a:extLst>
                  <a:ext uri="{FF2B5EF4-FFF2-40B4-BE49-F238E27FC236}">
                    <a16:creationId xmlns:a16="http://schemas.microsoft.com/office/drawing/2014/main" id="{35ADA6FE-4D57-2DA1-5026-239417C1AE14}"/>
                  </a:ext>
                </a:extLst>
              </p:cNvPr>
              <p:cNvSpPr/>
              <p:nvPr/>
            </p:nvSpPr>
            <p:spPr>
              <a:xfrm>
                <a:off x="2032593" y="5985255"/>
                <a:ext cx="2662" cy="2726"/>
              </a:xfrm>
              <a:custGeom>
                <a:avLst/>
                <a:gdLst>
                  <a:gd name="connsiteX0" fmla="*/ 539 w 2662"/>
                  <a:gd name="connsiteY0" fmla="*/ 247 h 2726"/>
                  <a:gd name="connsiteX1" fmla="*/ 2412 w 2662"/>
                  <a:gd name="connsiteY1" fmla="*/ 607 h 2726"/>
                  <a:gd name="connsiteX2" fmla="*/ 2124 w 2662"/>
                  <a:gd name="connsiteY2" fmla="*/ 2479 h 2726"/>
                  <a:gd name="connsiteX3" fmla="*/ 251 w 2662"/>
                  <a:gd name="connsiteY3" fmla="*/ 2119 h 2726"/>
                  <a:gd name="connsiteX4" fmla="*/ 539 w 2662"/>
                  <a:gd name="connsiteY4" fmla="*/ 247 h 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2" h="2726">
                    <a:moveTo>
                      <a:pt x="539" y="247"/>
                    </a:moveTo>
                    <a:cubicBezTo>
                      <a:pt x="1187" y="-185"/>
                      <a:pt x="1980" y="-41"/>
                      <a:pt x="2412" y="607"/>
                    </a:cubicBezTo>
                    <a:cubicBezTo>
                      <a:pt x="2844" y="1183"/>
                      <a:pt x="2700" y="2047"/>
                      <a:pt x="2124" y="2479"/>
                    </a:cubicBezTo>
                    <a:cubicBezTo>
                      <a:pt x="1548" y="2911"/>
                      <a:pt x="683" y="2767"/>
                      <a:pt x="251" y="2119"/>
                    </a:cubicBezTo>
                    <a:cubicBezTo>
                      <a:pt x="-181" y="1543"/>
                      <a:pt x="-37" y="679"/>
                      <a:pt x="539" y="247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2" name="Freeform: Shape 1881">
                <a:extLst>
                  <a:ext uri="{FF2B5EF4-FFF2-40B4-BE49-F238E27FC236}">
                    <a16:creationId xmlns:a16="http://schemas.microsoft.com/office/drawing/2014/main" id="{90BF9408-E6C0-8135-BEBF-7B9C2D68983F}"/>
                  </a:ext>
                </a:extLst>
              </p:cNvPr>
              <p:cNvSpPr/>
              <p:nvPr/>
            </p:nvSpPr>
            <p:spPr>
              <a:xfrm>
                <a:off x="2044619" y="6002462"/>
                <a:ext cx="2730" cy="2658"/>
              </a:xfrm>
              <a:custGeom>
                <a:avLst/>
                <a:gdLst>
                  <a:gd name="connsiteX0" fmla="*/ 611 w 2730"/>
                  <a:gd name="connsiteY0" fmla="*/ 251 h 2658"/>
                  <a:gd name="connsiteX1" fmla="*/ 2484 w 2730"/>
                  <a:gd name="connsiteY1" fmla="*/ 539 h 2658"/>
                  <a:gd name="connsiteX2" fmla="*/ 2124 w 2730"/>
                  <a:gd name="connsiteY2" fmla="*/ 2412 h 2658"/>
                  <a:gd name="connsiteX3" fmla="*/ 251 w 2730"/>
                  <a:gd name="connsiteY3" fmla="*/ 2052 h 2658"/>
                  <a:gd name="connsiteX4" fmla="*/ 539 w 2730"/>
                  <a:gd name="connsiteY4" fmla="*/ 179 h 2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0" h="2658">
                    <a:moveTo>
                      <a:pt x="611" y="251"/>
                    </a:moveTo>
                    <a:cubicBezTo>
                      <a:pt x="1260" y="-181"/>
                      <a:pt x="2052" y="-37"/>
                      <a:pt x="2484" y="539"/>
                    </a:cubicBezTo>
                    <a:cubicBezTo>
                      <a:pt x="2916" y="1188"/>
                      <a:pt x="2772" y="1980"/>
                      <a:pt x="2124" y="2412"/>
                    </a:cubicBezTo>
                    <a:cubicBezTo>
                      <a:pt x="1547" y="2844"/>
                      <a:pt x="683" y="2700"/>
                      <a:pt x="251" y="2052"/>
                    </a:cubicBezTo>
                    <a:cubicBezTo>
                      <a:pt x="-181" y="1403"/>
                      <a:pt x="-37" y="611"/>
                      <a:pt x="539" y="179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3" name="Freeform: Shape 1882">
                <a:extLst>
                  <a:ext uri="{FF2B5EF4-FFF2-40B4-BE49-F238E27FC236}">
                    <a16:creationId xmlns:a16="http://schemas.microsoft.com/office/drawing/2014/main" id="{37B463D3-0EE1-2E3F-AE8A-5B047098800B}"/>
                  </a:ext>
                </a:extLst>
              </p:cNvPr>
              <p:cNvSpPr/>
              <p:nvPr/>
            </p:nvSpPr>
            <p:spPr>
              <a:xfrm>
                <a:off x="2044407" y="5989716"/>
                <a:ext cx="2658" cy="2662"/>
              </a:xfrm>
              <a:custGeom>
                <a:avLst/>
                <a:gdLst>
                  <a:gd name="connsiteX0" fmla="*/ 535 w 2658"/>
                  <a:gd name="connsiteY0" fmla="*/ 251 h 2662"/>
                  <a:gd name="connsiteX1" fmla="*/ 2407 w 2658"/>
                  <a:gd name="connsiteY1" fmla="*/ 539 h 2662"/>
                  <a:gd name="connsiteX2" fmla="*/ 2119 w 2658"/>
                  <a:gd name="connsiteY2" fmla="*/ 2412 h 2662"/>
                  <a:gd name="connsiteX3" fmla="*/ 247 w 2658"/>
                  <a:gd name="connsiteY3" fmla="*/ 2124 h 2662"/>
                  <a:gd name="connsiteX4" fmla="*/ 607 w 2658"/>
                  <a:gd name="connsiteY4" fmla="*/ 251 h 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8" h="2662">
                    <a:moveTo>
                      <a:pt x="535" y="251"/>
                    </a:moveTo>
                    <a:cubicBezTo>
                      <a:pt x="1183" y="-181"/>
                      <a:pt x="1975" y="-37"/>
                      <a:pt x="2407" y="539"/>
                    </a:cubicBezTo>
                    <a:cubicBezTo>
                      <a:pt x="2840" y="1187"/>
                      <a:pt x="2695" y="1979"/>
                      <a:pt x="2119" y="2412"/>
                    </a:cubicBezTo>
                    <a:cubicBezTo>
                      <a:pt x="1543" y="2844"/>
                      <a:pt x="679" y="2700"/>
                      <a:pt x="247" y="2124"/>
                    </a:cubicBezTo>
                    <a:cubicBezTo>
                      <a:pt x="-185" y="1547"/>
                      <a:pt x="-41" y="683"/>
                      <a:pt x="607" y="251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4" name="Freeform: Shape 1883">
                <a:extLst>
                  <a:ext uri="{FF2B5EF4-FFF2-40B4-BE49-F238E27FC236}">
                    <a16:creationId xmlns:a16="http://schemas.microsoft.com/office/drawing/2014/main" id="{989179FB-7AF8-F12E-8957-D4F1B221E0B8}"/>
                  </a:ext>
                </a:extLst>
              </p:cNvPr>
              <p:cNvSpPr/>
              <p:nvPr/>
            </p:nvSpPr>
            <p:spPr>
              <a:xfrm>
                <a:off x="2032165" y="5972216"/>
                <a:ext cx="2726" cy="2658"/>
              </a:xfrm>
              <a:custGeom>
                <a:avLst/>
                <a:gdLst>
                  <a:gd name="connsiteX0" fmla="*/ 607 w 2726"/>
                  <a:gd name="connsiteY0" fmla="*/ 251 h 2658"/>
                  <a:gd name="connsiteX1" fmla="*/ 2480 w 2726"/>
                  <a:gd name="connsiteY1" fmla="*/ 539 h 2658"/>
                  <a:gd name="connsiteX2" fmla="*/ 2119 w 2726"/>
                  <a:gd name="connsiteY2" fmla="*/ 2412 h 2658"/>
                  <a:gd name="connsiteX3" fmla="*/ 247 w 2726"/>
                  <a:gd name="connsiteY3" fmla="*/ 2052 h 2658"/>
                  <a:gd name="connsiteX4" fmla="*/ 607 w 2726"/>
                  <a:gd name="connsiteY4" fmla="*/ 179 h 2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26" h="2658">
                    <a:moveTo>
                      <a:pt x="607" y="251"/>
                    </a:moveTo>
                    <a:cubicBezTo>
                      <a:pt x="1183" y="-181"/>
                      <a:pt x="2047" y="-37"/>
                      <a:pt x="2480" y="539"/>
                    </a:cubicBezTo>
                    <a:cubicBezTo>
                      <a:pt x="2912" y="1115"/>
                      <a:pt x="2767" y="1979"/>
                      <a:pt x="2119" y="2412"/>
                    </a:cubicBezTo>
                    <a:cubicBezTo>
                      <a:pt x="1471" y="2844"/>
                      <a:pt x="679" y="2700"/>
                      <a:pt x="247" y="2052"/>
                    </a:cubicBezTo>
                    <a:cubicBezTo>
                      <a:pt x="-185" y="1403"/>
                      <a:pt x="-41" y="611"/>
                      <a:pt x="607" y="179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40" name="Graphic 6">
              <a:extLst>
                <a:ext uri="{FF2B5EF4-FFF2-40B4-BE49-F238E27FC236}">
                  <a16:creationId xmlns:a16="http://schemas.microsoft.com/office/drawing/2014/main" id="{09F0DBB5-C0BE-C2EA-56D7-F998D01DC961}"/>
                </a:ext>
              </a:extLst>
            </p:cNvPr>
            <p:cNvGrpSpPr/>
            <p:nvPr/>
          </p:nvGrpSpPr>
          <p:grpSpPr>
            <a:xfrm>
              <a:off x="1674285" y="5812308"/>
              <a:ext cx="101107" cy="303323"/>
              <a:chOff x="1674285" y="5812308"/>
              <a:chExt cx="101107" cy="303323"/>
            </a:xfrm>
            <a:solidFill>
              <a:srgbClr val="BD1A8D"/>
            </a:solidFill>
          </p:grpSpPr>
          <p:sp>
            <p:nvSpPr>
              <p:cNvPr id="1863" name="Freeform: Shape 1862">
                <a:extLst>
                  <a:ext uri="{FF2B5EF4-FFF2-40B4-BE49-F238E27FC236}">
                    <a16:creationId xmlns:a16="http://schemas.microsoft.com/office/drawing/2014/main" id="{A5A9CA52-E6EB-0747-9EAF-B5DABFAD7311}"/>
                  </a:ext>
                </a:extLst>
              </p:cNvPr>
              <p:cNvSpPr/>
              <p:nvPr/>
            </p:nvSpPr>
            <p:spPr>
              <a:xfrm>
                <a:off x="1674285" y="5812308"/>
                <a:ext cx="101107" cy="232677"/>
              </a:xfrm>
              <a:custGeom>
                <a:avLst/>
                <a:gdLst>
                  <a:gd name="connsiteX0" fmla="*/ 15627 w 101107"/>
                  <a:gd name="connsiteY0" fmla="*/ 0 h 232677"/>
                  <a:gd name="connsiteX1" fmla="*/ 0 w 101107"/>
                  <a:gd name="connsiteY1" fmla="*/ 11666 h 232677"/>
                  <a:gd name="connsiteX2" fmla="*/ 0 w 101107"/>
                  <a:gd name="connsiteY2" fmla="*/ 232678 h 232677"/>
                  <a:gd name="connsiteX3" fmla="*/ 91890 w 101107"/>
                  <a:gd name="connsiteY3" fmla="*/ 232678 h 232677"/>
                  <a:gd name="connsiteX4" fmla="*/ 91890 w 101107"/>
                  <a:gd name="connsiteY4" fmla="*/ 11666 h 232677"/>
                  <a:gd name="connsiteX5" fmla="*/ 101108 w 101107"/>
                  <a:gd name="connsiteY5" fmla="*/ 0 h 232677"/>
                  <a:gd name="connsiteX6" fmla="*/ 15627 w 101107"/>
                  <a:gd name="connsiteY6" fmla="*/ 0 h 232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07" h="232677">
                    <a:moveTo>
                      <a:pt x="15627" y="0"/>
                    </a:moveTo>
                    <a:cubicBezTo>
                      <a:pt x="2232" y="1224"/>
                      <a:pt x="0" y="11666"/>
                      <a:pt x="0" y="11666"/>
                    </a:cubicBezTo>
                    <a:lnTo>
                      <a:pt x="0" y="232678"/>
                    </a:lnTo>
                    <a:lnTo>
                      <a:pt x="91890" y="232678"/>
                    </a:lnTo>
                    <a:lnTo>
                      <a:pt x="91890" y="11666"/>
                    </a:lnTo>
                    <a:cubicBezTo>
                      <a:pt x="91962" y="144"/>
                      <a:pt x="101108" y="0"/>
                      <a:pt x="101108" y="0"/>
                    </a:cubicBezTo>
                    <a:lnTo>
                      <a:pt x="15627" y="0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64" name="Graphic 6">
                <a:extLst>
                  <a:ext uri="{FF2B5EF4-FFF2-40B4-BE49-F238E27FC236}">
                    <a16:creationId xmlns:a16="http://schemas.microsoft.com/office/drawing/2014/main" id="{14B19B12-5B83-AD57-842A-00702A0ABF07}"/>
                  </a:ext>
                </a:extLst>
              </p:cNvPr>
              <p:cNvGrpSpPr/>
              <p:nvPr/>
            </p:nvGrpSpPr>
            <p:grpSpPr>
              <a:xfrm>
                <a:off x="1674285" y="6044698"/>
                <a:ext cx="91962" cy="70933"/>
                <a:chOff x="1674285" y="6044698"/>
                <a:chExt cx="91962" cy="70933"/>
              </a:xfrm>
              <a:solidFill>
                <a:srgbClr val="BD1A8D"/>
              </a:solidFill>
            </p:grpSpPr>
            <p:sp>
              <p:nvSpPr>
                <p:cNvPr id="1865" name="Freeform: Shape 1864">
                  <a:extLst>
                    <a:ext uri="{FF2B5EF4-FFF2-40B4-BE49-F238E27FC236}">
                      <a16:creationId xmlns:a16="http://schemas.microsoft.com/office/drawing/2014/main" id="{02DFE531-19FC-0619-23E1-3A86FBC12DFB}"/>
                    </a:ext>
                  </a:extLst>
                </p:cNvPr>
                <p:cNvSpPr/>
                <p:nvPr/>
              </p:nvSpPr>
              <p:spPr>
                <a:xfrm>
                  <a:off x="1674285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6" name="Freeform: Shape 1865">
                  <a:extLst>
                    <a:ext uri="{FF2B5EF4-FFF2-40B4-BE49-F238E27FC236}">
                      <a16:creationId xmlns:a16="http://schemas.microsoft.com/office/drawing/2014/main" id="{41AE1E7D-5B5F-3C13-A3C1-A6806763F42F}"/>
                    </a:ext>
                  </a:extLst>
                </p:cNvPr>
                <p:cNvSpPr/>
                <p:nvPr/>
              </p:nvSpPr>
              <p:spPr>
                <a:xfrm>
                  <a:off x="1682207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7" name="Freeform: Shape 1866">
                  <a:extLst>
                    <a:ext uri="{FF2B5EF4-FFF2-40B4-BE49-F238E27FC236}">
                      <a16:creationId xmlns:a16="http://schemas.microsoft.com/office/drawing/2014/main" id="{2D79627F-D9B4-48AE-58BD-608D669D8654}"/>
                    </a:ext>
                  </a:extLst>
                </p:cNvPr>
                <p:cNvSpPr/>
                <p:nvPr/>
              </p:nvSpPr>
              <p:spPr>
                <a:xfrm>
                  <a:off x="1690201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8" name="Freeform: Shape 1867">
                  <a:extLst>
                    <a:ext uri="{FF2B5EF4-FFF2-40B4-BE49-F238E27FC236}">
                      <a16:creationId xmlns:a16="http://schemas.microsoft.com/office/drawing/2014/main" id="{4505E559-6BEB-FCF9-28BB-0115FC316094}"/>
                    </a:ext>
                  </a:extLst>
                </p:cNvPr>
                <p:cNvSpPr/>
                <p:nvPr/>
              </p:nvSpPr>
              <p:spPr>
                <a:xfrm>
                  <a:off x="1698194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9" name="Freeform: Shape 1868">
                  <a:extLst>
                    <a:ext uri="{FF2B5EF4-FFF2-40B4-BE49-F238E27FC236}">
                      <a16:creationId xmlns:a16="http://schemas.microsoft.com/office/drawing/2014/main" id="{C9CC7C85-D08C-76EE-7BA6-932BD89A7DD6}"/>
                    </a:ext>
                  </a:extLst>
                </p:cNvPr>
                <p:cNvSpPr/>
                <p:nvPr/>
              </p:nvSpPr>
              <p:spPr>
                <a:xfrm>
                  <a:off x="1706188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0" name="Freeform: Shape 1869">
                  <a:extLst>
                    <a:ext uri="{FF2B5EF4-FFF2-40B4-BE49-F238E27FC236}">
                      <a16:creationId xmlns:a16="http://schemas.microsoft.com/office/drawing/2014/main" id="{48228DF3-999E-301E-ED1B-82EDF4AAFF6D}"/>
                    </a:ext>
                  </a:extLst>
                </p:cNvPr>
                <p:cNvSpPr/>
                <p:nvPr/>
              </p:nvSpPr>
              <p:spPr>
                <a:xfrm>
                  <a:off x="1714109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1" name="Freeform: Shape 1870">
                  <a:extLst>
                    <a:ext uri="{FF2B5EF4-FFF2-40B4-BE49-F238E27FC236}">
                      <a16:creationId xmlns:a16="http://schemas.microsoft.com/office/drawing/2014/main" id="{BE4DC6E6-24E2-FF17-CD6D-9E2D6D434A8E}"/>
                    </a:ext>
                  </a:extLst>
                </p:cNvPr>
                <p:cNvSpPr/>
                <p:nvPr/>
              </p:nvSpPr>
              <p:spPr>
                <a:xfrm>
                  <a:off x="1722103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2" name="Freeform: Shape 1871">
                  <a:extLst>
                    <a:ext uri="{FF2B5EF4-FFF2-40B4-BE49-F238E27FC236}">
                      <a16:creationId xmlns:a16="http://schemas.microsoft.com/office/drawing/2014/main" id="{9E90ACB2-C86D-6E08-C31B-9B05E15A1F4E}"/>
                    </a:ext>
                  </a:extLst>
                </p:cNvPr>
                <p:cNvSpPr/>
                <p:nvPr/>
              </p:nvSpPr>
              <p:spPr>
                <a:xfrm>
                  <a:off x="1730096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3" name="Freeform: Shape 1872">
                  <a:extLst>
                    <a:ext uri="{FF2B5EF4-FFF2-40B4-BE49-F238E27FC236}">
                      <a16:creationId xmlns:a16="http://schemas.microsoft.com/office/drawing/2014/main" id="{A947D587-94A8-06E8-E632-6D69EAB16D34}"/>
                    </a:ext>
                  </a:extLst>
                </p:cNvPr>
                <p:cNvSpPr/>
                <p:nvPr/>
              </p:nvSpPr>
              <p:spPr>
                <a:xfrm>
                  <a:off x="1738018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4" name="Freeform: Shape 1873">
                  <a:extLst>
                    <a:ext uri="{FF2B5EF4-FFF2-40B4-BE49-F238E27FC236}">
                      <a16:creationId xmlns:a16="http://schemas.microsoft.com/office/drawing/2014/main" id="{2B9485AE-AF02-5ACB-A27E-C2AF6FDF233D}"/>
                    </a:ext>
                  </a:extLst>
                </p:cNvPr>
                <p:cNvSpPr/>
                <p:nvPr/>
              </p:nvSpPr>
              <p:spPr>
                <a:xfrm>
                  <a:off x="1746012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5" name="Freeform: Shape 1874">
                  <a:extLst>
                    <a:ext uri="{FF2B5EF4-FFF2-40B4-BE49-F238E27FC236}">
                      <a16:creationId xmlns:a16="http://schemas.microsoft.com/office/drawing/2014/main" id="{7207AB38-540E-E866-C80D-B365403D1F87}"/>
                    </a:ext>
                  </a:extLst>
                </p:cNvPr>
                <p:cNvSpPr/>
                <p:nvPr/>
              </p:nvSpPr>
              <p:spPr>
                <a:xfrm>
                  <a:off x="1754005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6" name="Freeform: Shape 1875">
                  <a:extLst>
                    <a:ext uri="{FF2B5EF4-FFF2-40B4-BE49-F238E27FC236}">
                      <a16:creationId xmlns:a16="http://schemas.microsoft.com/office/drawing/2014/main" id="{546407DC-6F2F-CBD9-3AC9-FD6CE8EB9B6D}"/>
                    </a:ext>
                  </a:extLst>
                </p:cNvPr>
                <p:cNvSpPr/>
                <p:nvPr/>
              </p:nvSpPr>
              <p:spPr>
                <a:xfrm>
                  <a:off x="1761999" y="6044698"/>
                  <a:ext cx="4248" cy="70933"/>
                </a:xfrm>
                <a:custGeom>
                  <a:avLst/>
                  <a:gdLst>
                    <a:gd name="connsiteX0" fmla="*/ 0 w 4248"/>
                    <a:gd name="connsiteY0" fmla="*/ 0 h 70933"/>
                    <a:gd name="connsiteX1" fmla="*/ 4249 w 4248"/>
                    <a:gd name="connsiteY1" fmla="*/ 0 h 70933"/>
                    <a:gd name="connsiteX2" fmla="*/ 4249 w 4248"/>
                    <a:gd name="connsiteY2" fmla="*/ 70934 h 70933"/>
                    <a:gd name="connsiteX3" fmla="*/ 0 w 4248"/>
                    <a:gd name="connsiteY3" fmla="*/ 70934 h 7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8" h="70933">
                      <a:moveTo>
                        <a:pt x="0" y="0"/>
                      </a:moveTo>
                      <a:lnTo>
                        <a:pt x="4249" y="0"/>
                      </a:lnTo>
                      <a:lnTo>
                        <a:pt x="4249" y="70934"/>
                      </a:lnTo>
                      <a:lnTo>
                        <a:pt x="0" y="7093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41" name="Graphic 6">
              <a:extLst>
                <a:ext uri="{FF2B5EF4-FFF2-40B4-BE49-F238E27FC236}">
                  <a16:creationId xmlns:a16="http://schemas.microsoft.com/office/drawing/2014/main" id="{59C1CC3D-A5A2-5670-AA0B-B79F32AA1AFA}"/>
                </a:ext>
              </a:extLst>
            </p:cNvPr>
            <p:cNvGrpSpPr/>
            <p:nvPr/>
          </p:nvGrpSpPr>
          <p:grpSpPr>
            <a:xfrm>
              <a:off x="2051352" y="5384904"/>
              <a:ext cx="169017" cy="765870"/>
              <a:chOff x="2051352" y="5384904"/>
              <a:chExt cx="169017" cy="765870"/>
            </a:xfrm>
            <a:solidFill>
              <a:srgbClr val="3F3F3F"/>
            </a:solidFill>
          </p:grpSpPr>
          <p:sp>
            <p:nvSpPr>
              <p:cNvPr id="1854" name="Freeform: Shape 1853">
                <a:extLst>
                  <a:ext uri="{FF2B5EF4-FFF2-40B4-BE49-F238E27FC236}">
                    <a16:creationId xmlns:a16="http://schemas.microsoft.com/office/drawing/2014/main" id="{AAE26C5A-3A59-1CFA-53EA-19BD6A17D677}"/>
                  </a:ext>
                </a:extLst>
              </p:cNvPr>
              <p:cNvSpPr/>
              <p:nvPr/>
            </p:nvSpPr>
            <p:spPr>
              <a:xfrm>
                <a:off x="2051352" y="5600946"/>
                <a:ext cx="81880" cy="549828"/>
              </a:xfrm>
              <a:custGeom>
                <a:avLst/>
                <a:gdLst>
                  <a:gd name="connsiteX0" fmla="*/ 12891 w 81880"/>
                  <a:gd name="connsiteY0" fmla="*/ 549828 h 549828"/>
                  <a:gd name="connsiteX1" fmla="*/ 0 w 81880"/>
                  <a:gd name="connsiteY1" fmla="*/ 548172 h 549828"/>
                  <a:gd name="connsiteX2" fmla="*/ 68990 w 81880"/>
                  <a:gd name="connsiteY2" fmla="*/ 0 h 549828"/>
                  <a:gd name="connsiteX3" fmla="*/ 81880 w 81880"/>
                  <a:gd name="connsiteY3" fmla="*/ 1585 h 549828"/>
                  <a:gd name="connsiteX4" fmla="*/ 12891 w 81880"/>
                  <a:gd name="connsiteY4" fmla="*/ 549828 h 54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880" h="549828">
                    <a:moveTo>
                      <a:pt x="12891" y="549828"/>
                    </a:moveTo>
                    <a:lnTo>
                      <a:pt x="0" y="548172"/>
                    </a:lnTo>
                    <a:lnTo>
                      <a:pt x="68990" y="0"/>
                    </a:lnTo>
                    <a:lnTo>
                      <a:pt x="81880" y="1585"/>
                    </a:lnTo>
                    <a:lnTo>
                      <a:pt x="12891" y="549828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55" name="Graphic 6">
                <a:extLst>
                  <a:ext uri="{FF2B5EF4-FFF2-40B4-BE49-F238E27FC236}">
                    <a16:creationId xmlns:a16="http://schemas.microsoft.com/office/drawing/2014/main" id="{E8AB11AE-4D25-5F6E-9C19-5542687A1D41}"/>
                  </a:ext>
                </a:extLst>
              </p:cNvPr>
              <p:cNvGrpSpPr/>
              <p:nvPr/>
            </p:nvGrpSpPr>
            <p:grpSpPr>
              <a:xfrm>
                <a:off x="2072044" y="5384904"/>
                <a:ext cx="148324" cy="232894"/>
                <a:chOff x="2072044" y="5384904"/>
                <a:chExt cx="148324" cy="232894"/>
              </a:xfrm>
              <a:solidFill>
                <a:srgbClr val="3F3F3F"/>
              </a:solidFill>
            </p:grpSpPr>
            <p:sp>
              <p:nvSpPr>
                <p:cNvPr id="1856" name="Freeform: Shape 1855">
                  <a:extLst>
                    <a:ext uri="{FF2B5EF4-FFF2-40B4-BE49-F238E27FC236}">
                      <a16:creationId xmlns:a16="http://schemas.microsoft.com/office/drawing/2014/main" id="{1BB69FEA-9367-CF30-4198-69D7FAD9116D}"/>
                    </a:ext>
                  </a:extLst>
                </p:cNvPr>
                <p:cNvSpPr/>
                <p:nvPr/>
              </p:nvSpPr>
              <p:spPr>
                <a:xfrm>
                  <a:off x="2121349" y="5403339"/>
                  <a:ext cx="99019" cy="214458"/>
                </a:xfrm>
                <a:custGeom>
                  <a:avLst/>
                  <a:gdLst>
                    <a:gd name="connsiteX0" fmla="*/ 7490 w 99019"/>
                    <a:gd name="connsiteY0" fmla="*/ 214458 h 214458"/>
                    <a:gd name="connsiteX1" fmla="*/ 0 w 99019"/>
                    <a:gd name="connsiteY1" fmla="*/ 211218 h 214458"/>
                    <a:gd name="connsiteX2" fmla="*/ 91530 w 99019"/>
                    <a:gd name="connsiteY2" fmla="*/ 0 h 214458"/>
                    <a:gd name="connsiteX3" fmla="*/ 99019 w 99019"/>
                    <a:gd name="connsiteY3" fmla="*/ 3313 h 214458"/>
                    <a:gd name="connsiteX4" fmla="*/ 7490 w 99019"/>
                    <a:gd name="connsiteY4" fmla="*/ 214458 h 21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019" h="214458">
                      <a:moveTo>
                        <a:pt x="7490" y="214458"/>
                      </a:moveTo>
                      <a:lnTo>
                        <a:pt x="0" y="211218"/>
                      </a:lnTo>
                      <a:lnTo>
                        <a:pt x="91530" y="0"/>
                      </a:lnTo>
                      <a:lnTo>
                        <a:pt x="99019" y="3313"/>
                      </a:lnTo>
                      <a:lnTo>
                        <a:pt x="7490" y="21445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7" name="Freeform: Shape 1856">
                  <a:extLst>
                    <a:ext uri="{FF2B5EF4-FFF2-40B4-BE49-F238E27FC236}">
                      <a16:creationId xmlns:a16="http://schemas.microsoft.com/office/drawing/2014/main" id="{519D7846-C3F4-382D-9BA5-D4089B8BB5AD}"/>
                    </a:ext>
                  </a:extLst>
                </p:cNvPr>
                <p:cNvSpPr/>
                <p:nvPr/>
              </p:nvSpPr>
              <p:spPr>
                <a:xfrm rot="-4345200">
                  <a:off x="2044730" y="5502557"/>
                  <a:ext cx="230157" cy="8137"/>
                </a:xfrm>
                <a:custGeom>
                  <a:avLst/>
                  <a:gdLst>
                    <a:gd name="connsiteX0" fmla="*/ 0 w 230157"/>
                    <a:gd name="connsiteY0" fmla="*/ 0 h 8137"/>
                    <a:gd name="connsiteX1" fmla="*/ 230157 w 230157"/>
                    <a:gd name="connsiteY1" fmla="*/ 0 h 8137"/>
                    <a:gd name="connsiteX2" fmla="*/ 230157 w 230157"/>
                    <a:gd name="connsiteY2" fmla="*/ 8138 h 8137"/>
                    <a:gd name="connsiteX3" fmla="*/ 0 w 230157"/>
                    <a:gd name="connsiteY3" fmla="*/ 8138 h 8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0157" h="8137">
                      <a:moveTo>
                        <a:pt x="0" y="0"/>
                      </a:moveTo>
                      <a:lnTo>
                        <a:pt x="230157" y="0"/>
                      </a:lnTo>
                      <a:lnTo>
                        <a:pt x="230157" y="8138"/>
                      </a:lnTo>
                      <a:lnTo>
                        <a:pt x="0" y="813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8" name="Freeform: Shape 1857">
                  <a:extLst>
                    <a:ext uri="{FF2B5EF4-FFF2-40B4-BE49-F238E27FC236}">
                      <a16:creationId xmlns:a16="http://schemas.microsoft.com/office/drawing/2014/main" id="{E46FCC8E-5CC5-7CDA-B857-BF14B142C2FF}"/>
                    </a:ext>
                  </a:extLst>
                </p:cNvPr>
                <p:cNvSpPr/>
                <p:nvPr/>
              </p:nvSpPr>
              <p:spPr>
                <a:xfrm rot="-4714199">
                  <a:off x="2033221" y="5498695"/>
                  <a:ext cx="230157" cy="8137"/>
                </a:xfrm>
                <a:custGeom>
                  <a:avLst/>
                  <a:gdLst>
                    <a:gd name="connsiteX0" fmla="*/ 0 w 230157"/>
                    <a:gd name="connsiteY0" fmla="*/ 0 h 8137"/>
                    <a:gd name="connsiteX1" fmla="*/ 230157 w 230157"/>
                    <a:gd name="connsiteY1" fmla="*/ 0 h 8137"/>
                    <a:gd name="connsiteX2" fmla="*/ 230157 w 230157"/>
                    <a:gd name="connsiteY2" fmla="*/ 8137 h 8137"/>
                    <a:gd name="connsiteX3" fmla="*/ 0 w 230157"/>
                    <a:gd name="connsiteY3" fmla="*/ 8137 h 8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0157" h="8137">
                      <a:moveTo>
                        <a:pt x="0" y="0"/>
                      </a:moveTo>
                      <a:lnTo>
                        <a:pt x="230157" y="0"/>
                      </a:lnTo>
                      <a:lnTo>
                        <a:pt x="230157" y="8137"/>
                      </a:lnTo>
                      <a:lnTo>
                        <a:pt x="0" y="8137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9" name="Freeform: Shape 1858">
                  <a:extLst>
                    <a:ext uri="{FF2B5EF4-FFF2-40B4-BE49-F238E27FC236}">
                      <a16:creationId xmlns:a16="http://schemas.microsoft.com/office/drawing/2014/main" id="{150777F6-D284-8480-D7EC-AEC6AF9F5272}"/>
                    </a:ext>
                  </a:extLst>
                </p:cNvPr>
                <p:cNvSpPr/>
                <p:nvPr/>
              </p:nvSpPr>
              <p:spPr>
                <a:xfrm rot="-5066400">
                  <a:off x="2021494" y="5496923"/>
                  <a:ext cx="230157" cy="8137"/>
                </a:xfrm>
                <a:custGeom>
                  <a:avLst/>
                  <a:gdLst>
                    <a:gd name="connsiteX0" fmla="*/ 0 w 230157"/>
                    <a:gd name="connsiteY0" fmla="*/ 0 h 8137"/>
                    <a:gd name="connsiteX1" fmla="*/ 230157 w 230157"/>
                    <a:gd name="connsiteY1" fmla="*/ 0 h 8137"/>
                    <a:gd name="connsiteX2" fmla="*/ 230157 w 230157"/>
                    <a:gd name="connsiteY2" fmla="*/ 8138 h 8137"/>
                    <a:gd name="connsiteX3" fmla="*/ 0 w 230157"/>
                    <a:gd name="connsiteY3" fmla="*/ 8138 h 8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0157" h="8137">
                      <a:moveTo>
                        <a:pt x="0" y="0"/>
                      </a:moveTo>
                      <a:lnTo>
                        <a:pt x="230157" y="0"/>
                      </a:lnTo>
                      <a:lnTo>
                        <a:pt x="230157" y="8138"/>
                      </a:lnTo>
                      <a:lnTo>
                        <a:pt x="0" y="813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0" name="Freeform: Shape 1859">
                  <a:extLst>
                    <a:ext uri="{FF2B5EF4-FFF2-40B4-BE49-F238E27FC236}">
                      <a16:creationId xmlns:a16="http://schemas.microsoft.com/office/drawing/2014/main" id="{4EBD3D07-33A6-EADC-3BDE-6AC8C2E8DA84}"/>
                    </a:ext>
                  </a:extLst>
                </p:cNvPr>
                <p:cNvSpPr/>
                <p:nvPr/>
              </p:nvSpPr>
              <p:spPr>
                <a:xfrm>
                  <a:off x="2119405" y="5384904"/>
                  <a:ext cx="10441" cy="230229"/>
                </a:xfrm>
                <a:custGeom>
                  <a:avLst/>
                  <a:gdLst>
                    <a:gd name="connsiteX0" fmla="*/ 10442 w 10441"/>
                    <a:gd name="connsiteY0" fmla="*/ 230157 h 230229"/>
                    <a:gd name="connsiteX1" fmla="*/ 2232 w 10441"/>
                    <a:gd name="connsiteY1" fmla="*/ 230230 h 230229"/>
                    <a:gd name="connsiteX2" fmla="*/ 0 w 10441"/>
                    <a:gd name="connsiteY2" fmla="*/ 72 h 230229"/>
                    <a:gd name="connsiteX3" fmla="*/ 8138 w 10441"/>
                    <a:gd name="connsiteY3" fmla="*/ 0 h 230229"/>
                    <a:gd name="connsiteX4" fmla="*/ 10442 w 10441"/>
                    <a:gd name="connsiteY4" fmla="*/ 230157 h 230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41" h="230229">
                      <a:moveTo>
                        <a:pt x="10442" y="230157"/>
                      </a:moveTo>
                      <a:lnTo>
                        <a:pt x="2232" y="230230"/>
                      </a:lnTo>
                      <a:lnTo>
                        <a:pt x="0" y="72"/>
                      </a:lnTo>
                      <a:lnTo>
                        <a:pt x="8138" y="0"/>
                      </a:lnTo>
                      <a:lnTo>
                        <a:pt x="10442" y="230157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1" name="Freeform: Shape 1860">
                  <a:extLst>
                    <a:ext uri="{FF2B5EF4-FFF2-40B4-BE49-F238E27FC236}">
                      <a16:creationId xmlns:a16="http://schemas.microsoft.com/office/drawing/2014/main" id="{D2A4B7F0-1017-0732-01C3-F33F05FB919B}"/>
                    </a:ext>
                  </a:extLst>
                </p:cNvPr>
                <p:cNvSpPr/>
                <p:nvPr/>
              </p:nvSpPr>
              <p:spPr>
                <a:xfrm rot="-391200">
                  <a:off x="2108454" y="5385457"/>
                  <a:ext cx="8137" cy="230157"/>
                </a:xfrm>
                <a:custGeom>
                  <a:avLst/>
                  <a:gdLst>
                    <a:gd name="connsiteX0" fmla="*/ 0 w 8137"/>
                    <a:gd name="connsiteY0" fmla="*/ 0 h 230157"/>
                    <a:gd name="connsiteX1" fmla="*/ 8138 w 8137"/>
                    <a:gd name="connsiteY1" fmla="*/ 0 h 230157"/>
                    <a:gd name="connsiteX2" fmla="*/ 8138 w 8137"/>
                    <a:gd name="connsiteY2" fmla="*/ 230157 h 230157"/>
                    <a:gd name="connsiteX3" fmla="*/ 0 w 8137"/>
                    <a:gd name="connsiteY3" fmla="*/ 230157 h 23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37" h="230157">
                      <a:moveTo>
                        <a:pt x="0" y="0"/>
                      </a:moveTo>
                      <a:lnTo>
                        <a:pt x="8138" y="0"/>
                      </a:lnTo>
                      <a:lnTo>
                        <a:pt x="8138" y="230157"/>
                      </a:lnTo>
                      <a:lnTo>
                        <a:pt x="0" y="230157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2" name="Freeform: Shape 1861">
                  <a:extLst>
                    <a:ext uri="{FF2B5EF4-FFF2-40B4-BE49-F238E27FC236}">
                      <a16:creationId xmlns:a16="http://schemas.microsoft.com/office/drawing/2014/main" id="{9FA6D5C8-23B5-CE54-384C-45B3FB5303F9}"/>
                    </a:ext>
                  </a:extLst>
                </p:cNvPr>
                <p:cNvSpPr/>
                <p:nvPr/>
              </p:nvSpPr>
              <p:spPr>
                <a:xfrm rot="-752399">
                  <a:off x="2096933" y="5387047"/>
                  <a:ext cx="8137" cy="230157"/>
                </a:xfrm>
                <a:custGeom>
                  <a:avLst/>
                  <a:gdLst>
                    <a:gd name="connsiteX0" fmla="*/ 0 w 8137"/>
                    <a:gd name="connsiteY0" fmla="*/ 0 h 230157"/>
                    <a:gd name="connsiteX1" fmla="*/ 8138 w 8137"/>
                    <a:gd name="connsiteY1" fmla="*/ 0 h 230157"/>
                    <a:gd name="connsiteX2" fmla="*/ 8138 w 8137"/>
                    <a:gd name="connsiteY2" fmla="*/ 230157 h 230157"/>
                    <a:gd name="connsiteX3" fmla="*/ 0 w 8137"/>
                    <a:gd name="connsiteY3" fmla="*/ 230157 h 23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37" h="230157">
                      <a:moveTo>
                        <a:pt x="0" y="0"/>
                      </a:moveTo>
                      <a:lnTo>
                        <a:pt x="8138" y="0"/>
                      </a:lnTo>
                      <a:lnTo>
                        <a:pt x="8138" y="230157"/>
                      </a:lnTo>
                      <a:lnTo>
                        <a:pt x="0" y="230157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E64F2C9D-4347-45DF-0CA7-FCDC51568413}"/>
                </a:ext>
              </a:extLst>
            </p:cNvPr>
            <p:cNvSpPr/>
            <p:nvPr/>
          </p:nvSpPr>
          <p:spPr>
            <a:xfrm>
              <a:off x="1674141" y="6031807"/>
              <a:ext cx="91674" cy="3600"/>
            </a:xfrm>
            <a:custGeom>
              <a:avLst/>
              <a:gdLst>
                <a:gd name="connsiteX0" fmla="*/ 0 w 91674"/>
                <a:gd name="connsiteY0" fmla="*/ 0 h 3600"/>
                <a:gd name="connsiteX1" fmla="*/ 91674 w 91674"/>
                <a:gd name="connsiteY1" fmla="*/ 0 h 3600"/>
                <a:gd name="connsiteX2" fmla="*/ 91674 w 91674"/>
                <a:gd name="connsiteY2" fmla="*/ 3601 h 3600"/>
                <a:gd name="connsiteX3" fmla="*/ 0 w 91674"/>
                <a:gd name="connsiteY3" fmla="*/ 3601 h 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674" h="3600">
                  <a:moveTo>
                    <a:pt x="0" y="0"/>
                  </a:moveTo>
                  <a:lnTo>
                    <a:pt x="91674" y="0"/>
                  </a:lnTo>
                  <a:lnTo>
                    <a:pt x="91674" y="3601"/>
                  </a:lnTo>
                  <a:lnTo>
                    <a:pt x="0" y="3601"/>
                  </a:lnTo>
                  <a:close/>
                </a:path>
              </a:pathLst>
            </a:custGeom>
            <a:solidFill>
              <a:srgbClr val="FFDCDC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0E6D98D2-5339-349F-DF07-035DD5C32D6D}"/>
                </a:ext>
              </a:extLst>
            </p:cNvPr>
            <p:cNvSpPr/>
            <p:nvPr/>
          </p:nvSpPr>
          <p:spPr>
            <a:xfrm>
              <a:off x="1674141" y="6022013"/>
              <a:ext cx="91674" cy="3600"/>
            </a:xfrm>
            <a:custGeom>
              <a:avLst/>
              <a:gdLst>
                <a:gd name="connsiteX0" fmla="*/ 0 w 91674"/>
                <a:gd name="connsiteY0" fmla="*/ 0 h 3600"/>
                <a:gd name="connsiteX1" fmla="*/ 91674 w 91674"/>
                <a:gd name="connsiteY1" fmla="*/ 0 h 3600"/>
                <a:gd name="connsiteX2" fmla="*/ 91674 w 91674"/>
                <a:gd name="connsiteY2" fmla="*/ 3601 h 3600"/>
                <a:gd name="connsiteX3" fmla="*/ 0 w 91674"/>
                <a:gd name="connsiteY3" fmla="*/ 3601 h 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674" h="3600">
                  <a:moveTo>
                    <a:pt x="0" y="0"/>
                  </a:moveTo>
                  <a:lnTo>
                    <a:pt x="91674" y="0"/>
                  </a:lnTo>
                  <a:lnTo>
                    <a:pt x="91674" y="3601"/>
                  </a:lnTo>
                  <a:lnTo>
                    <a:pt x="0" y="3601"/>
                  </a:lnTo>
                  <a:close/>
                </a:path>
              </a:pathLst>
            </a:custGeom>
            <a:solidFill>
              <a:srgbClr val="FFDCDC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844" name="Graphic 6">
              <a:extLst>
                <a:ext uri="{FF2B5EF4-FFF2-40B4-BE49-F238E27FC236}">
                  <a16:creationId xmlns:a16="http://schemas.microsoft.com/office/drawing/2014/main" id="{B9D42856-05AC-45DA-6B88-567D8806F0C9}"/>
                </a:ext>
              </a:extLst>
            </p:cNvPr>
            <p:cNvGrpSpPr/>
            <p:nvPr/>
          </p:nvGrpSpPr>
          <p:grpSpPr>
            <a:xfrm>
              <a:off x="1570905" y="5954416"/>
              <a:ext cx="122040" cy="135710"/>
              <a:chOff x="1570905" y="5954416"/>
              <a:chExt cx="122040" cy="135710"/>
            </a:xfrm>
          </p:grpSpPr>
          <p:sp>
            <p:nvSpPr>
              <p:cNvPr id="1846" name="Freeform: Shape 1845">
                <a:extLst>
                  <a:ext uri="{FF2B5EF4-FFF2-40B4-BE49-F238E27FC236}">
                    <a16:creationId xmlns:a16="http://schemas.microsoft.com/office/drawing/2014/main" id="{7AA992D2-1537-DBD7-F135-07F230F985A0}"/>
                  </a:ext>
                </a:extLst>
              </p:cNvPr>
              <p:cNvSpPr/>
              <p:nvPr/>
            </p:nvSpPr>
            <p:spPr>
              <a:xfrm>
                <a:off x="1585052" y="5971375"/>
                <a:ext cx="107893" cy="118751"/>
              </a:xfrm>
              <a:custGeom>
                <a:avLst/>
                <a:gdLst>
                  <a:gd name="connsiteX0" fmla="*/ 20820 w 107893"/>
                  <a:gd name="connsiteY0" fmla="*/ 85205 h 118751"/>
                  <a:gd name="connsiteX1" fmla="*/ 9514 w 107893"/>
                  <a:gd name="connsiteY1" fmla="*/ 8726 h 118751"/>
                  <a:gd name="connsiteX2" fmla="*/ 35511 w 107893"/>
                  <a:gd name="connsiteY2" fmla="*/ 2389 h 118751"/>
                  <a:gd name="connsiteX3" fmla="*/ 71590 w 107893"/>
                  <a:gd name="connsiteY3" fmla="*/ 2965 h 118751"/>
                  <a:gd name="connsiteX4" fmla="*/ 106301 w 107893"/>
                  <a:gd name="connsiteY4" fmla="*/ 32995 h 118751"/>
                  <a:gd name="connsiteX5" fmla="*/ 92330 w 107893"/>
                  <a:gd name="connsiteY5" fmla="*/ 42861 h 118751"/>
                  <a:gd name="connsiteX6" fmla="*/ 94707 w 107893"/>
                  <a:gd name="connsiteY6" fmla="*/ 108106 h 118751"/>
                  <a:gd name="connsiteX7" fmla="*/ 20892 w 107893"/>
                  <a:gd name="connsiteY7" fmla="*/ 85205 h 118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893" h="118751">
                    <a:moveTo>
                      <a:pt x="20820" y="85205"/>
                    </a:moveTo>
                    <a:cubicBezTo>
                      <a:pt x="-136" y="55752"/>
                      <a:pt x="-7698" y="23489"/>
                      <a:pt x="9514" y="8726"/>
                    </a:cubicBezTo>
                    <a:cubicBezTo>
                      <a:pt x="16283" y="2965"/>
                      <a:pt x="25429" y="1021"/>
                      <a:pt x="35511" y="2389"/>
                    </a:cubicBezTo>
                    <a:cubicBezTo>
                      <a:pt x="44081" y="-852"/>
                      <a:pt x="57475" y="-924"/>
                      <a:pt x="71590" y="2965"/>
                    </a:cubicBezTo>
                    <a:cubicBezTo>
                      <a:pt x="93626" y="9086"/>
                      <a:pt x="109181" y="22553"/>
                      <a:pt x="106301" y="32995"/>
                    </a:cubicBezTo>
                    <a:cubicBezTo>
                      <a:pt x="104933" y="37892"/>
                      <a:pt x="99747" y="41277"/>
                      <a:pt x="92330" y="42861"/>
                    </a:cubicBezTo>
                    <a:cubicBezTo>
                      <a:pt x="109469" y="66410"/>
                      <a:pt x="115447" y="89094"/>
                      <a:pt x="94707" y="108106"/>
                    </a:cubicBezTo>
                    <a:cubicBezTo>
                      <a:pt x="77927" y="123445"/>
                      <a:pt x="50706" y="127117"/>
                      <a:pt x="20892" y="85205"/>
                    </a:cubicBez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7" name="Freeform: Shape 1846">
                <a:extLst>
                  <a:ext uri="{FF2B5EF4-FFF2-40B4-BE49-F238E27FC236}">
                    <a16:creationId xmlns:a16="http://schemas.microsoft.com/office/drawing/2014/main" id="{CD5DCBA2-3F4E-8C34-D27B-014DF388A31B}"/>
                  </a:ext>
                </a:extLst>
              </p:cNvPr>
              <p:cNvSpPr/>
              <p:nvPr/>
            </p:nvSpPr>
            <p:spPr>
              <a:xfrm rot="-2432401">
                <a:off x="1570896" y="5971842"/>
                <a:ext cx="62076" cy="22900"/>
              </a:xfrm>
              <a:custGeom>
                <a:avLst/>
                <a:gdLst>
                  <a:gd name="connsiteX0" fmla="*/ 0 w 62076"/>
                  <a:gd name="connsiteY0" fmla="*/ 0 h 22900"/>
                  <a:gd name="connsiteX1" fmla="*/ 62076 w 62076"/>
                  <a:gd name="connsiteY1" fmla="*/ 0 h 22900"/>
                  <a:gd name="connsiteX2" fmla="*/ 62076 w 62076"/>
                  <a:gd name="connsiteY2" fmla="*/ 22900 h 22900"/>
                  <a:gd name="connsiteX3" fmla="*/ 0 w 62076"/>
                  <a:gd name="connsiteY3" fmla="*/ 22900 h 2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076" h="22900">
                    <a:moveTo>
                      <a:pt x="0" y="0"/>
                    </a:moveTo>
                    <a:lnTo>
                      <a:pt x="62076" y="0"/>
                    </a:lnTo>
                    <a:lnTo>
                      <a:pt x="62076" y="22900"/>
                    </a:lnTo>
                    <a:lnTo>
                      <a:pt x="0" y="22900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8" name="Freeform: Shape 1847">
                <a:extLst>
                  <a:ext uri="{FF2B5EF4-FFF2-40B4-BE49-F238E27FC236}">
                    <a16:creationId xmlns:a16="http://schemas.microsoft.com/office/drawing/2014/main" id="{5F713270-638A-22A9-AD1A-2CBA8B46378F}"/>
                  </a:ext>
                </a:extLst>
              </p:cNvPr>
              <p:cNvSpPr/>
              <p:nvPr/>
            </p:nvSpPr>
            <p:spPr>
              <a:xfrm>
                <a:off x="1574546" y="5958569"/>
                <a:ext cx="48537" cy="42552"/>
              </a:xfrm>
              <a:custGeom>
                <a:avLst/>
                <a:gdLst>
                  <a:gd name="connsiteX0" fmla="*/ 0 w 48537"/>
                  <a:gd name="connsiteY0" fmla="*/ 40400 h 42552"/>
                  <a:gd name="connsiteX1" fmla="*/ 7417 w 48537"/>
                  <a:gd name="connsiteY1" fmla="*/ 39824 h 42552"/>
                  <a:gd name="connsiteX2" fmla="*/ 13035 w 48537"/>
                  <a:gd name="connsiteY2" fmla="*/ 39608 h 42552"/>
                  <a:gd name="connsiteX3" fmla="*/ 14043 w 48537"/>
                  <a:gd name="connsiteY3" fmla="*/ 34135 h 42552"/>
                  <a:gd name="connsiteX4" fmla="*/ 15771 w 48537"/>
                  <a:gd name="connsiteY4" fmla="*/ 26933 h 42552"/>
                  <a:gd name="connsiteX5" fmla="*/ 23189 w 48537"/>
                  <a:gd name="connsiteY5" fmla="*/ 26357 h 42552"/>
                  <a:gd name="connsiteX6" fmla="*/ 28734 w 48537"/>
                  <a:gd name="connsiteY6" fmla="*/ 26141 h 42552"/>
                  <a:gd name="connsiteX7" fmla="*/ 29742 w 48537"/>
                  <a:gd name="connsiteY7" fmla="*/ 20668 h 42552"/>
                  <a:gd name="connsiteX8" fmla="*/ 31470 w 48537"/>
                  <a:gd name="connsiteY8" fmla="*/ 13467 h 42552"/>
                  <a:gd name="connsiteX9" fmla="*/ 38888 w 48537"/>
                  <a:gd name="connsiteY9" fmla="*/ 12890 h 42552"/>
                  <a:gd name="connsiteX10" fmla="*/ 44433 w 48537"/>
                  <a:gd name="connsiteY10" fmla="*/ 12675 h 42552"/>
                  <a:gd name="connsiteX11" fmla="*/ 45513 w 48537"/>
                  <a:gd name="connsiteY11" fmla="*/ 7201 h 42552"/>
                  <a:gd name="connsiteX12" fmla="*/ 47241 w 48537"/>
                  <a:gd name="connsiteY12" fmla="*/ 0 h 42552"/>
                  <a:gd name="connsiteX13" fmla="*/ 48538 w 48537"/>
                  <a:gd name="connsiteY13" fmla="*/ 1512 h 42552"/>
                  <a:gd name="connsiteX14" fmla="*/ 47529 w 48537"/>
                  <a:gd name="connsiteY14" fmla="*/ 6985 h 42552"/>
                  <a:gd name="connsiteX15" fmla="*/ 45801 w 48537"/>
                  <a:gd name="connsiteY15" fmla="*/ 14187 h 42552"/>
                  <a:gd name="connsiteX16" fmla="*/ 38384 w 48537"/>
                  <a:gd name="connsiteY16" fmla="*/ 14763 h 42552"/>
                  <a:gd name="connsiteX17" fmla="*/ 32838 w 48537"/>
                  <a:gd name="connsiteY17" fmla="*/ 14979 h 42552"/>
                  <a:gd name="connsiteX18" fmla="*/ 31758 w 48537"/>
                  <a:gd name="connsiteY18" fmla="*/ 20452 h 42552"/>
                  <a:gd name="connsiteX19" fmla="*/ 30030 w 48537"/>
                  <a:gd name="connsiteY19" fmla="*/ 27725 h 42552"/>
                  <a:gd name="connsiteX20" fmla="*/ 22612 w 48537"/>
                  <a:gd name="connsiteY20" fmla="*/ 28302 h 42552"/>
                  <a:gd name="connsiteX21" fmla="*/ 17067 w 48537"/>
                  <a:gd name="connsiteY21" fmla="*/ 28517 h 42552"/>
                  <a:gd name="connsiteX22" fmla="*/ 15987 w 48537"/>
                  <a:gd name="connsiteY22" fmla="*/ 33990 h 42552"/>
                  <a:gd name="connsiteX23" fmla="*/ 14259 w 48537"/>
                  <a:gd name="connsiteY23" fmla="*/ 41264 h 42552"/>
                  <a:gd name="connsiteX24" fmla="*/ 6841 w 48537"/>
                  <a:gd name="connsiteY24" fmla="*/ 41840 h 42552"/>
                  <a:gd name="connsiteX25" fmla="*/ 1296 w 48537"/>
                  <a:gd name="connsiteY25" fmla="*/ 42056 h 42552"/>
                  <a:gd name="connsiteX26" fmla="*/ 0 w 48537"/>
                  <a:gd name="connsiteY26" fmla="*/ 40544 h 42552"/>
                  <a:gd name="connsiteX27" fmla="*/ 0 w 48537"/>
                  <a:gd name="connsiteY27" fmla="*/ 40544 h 42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8537" h="42552">
                    <a:moveTo>
                      <a:pt x="0" y="40400"/>
                    </a:moveTo>
                    <a:cubicBezTo>
                      <a:pt x="2376" y="38384"/>
                      <a:pt x="5041" y="39104"/>
                      <a:pt x="7417" y="39824"/>
                    </a:cubicBezTo>
                    <a:cubicBezTo>
                      <a:pt x="9578" y="40472"/>
                      <a:pt x="11378" y="40976"/>
                      <a:pt x="13035" y="39608"/>
                    </a:cubicBezTo>
                    <a:cubicBezTo>
                      <a:pt x="14619" y="38240"/>
                      <a:pt x="14331" y="36367"/>
                      <a:pt x="14043" y="34135"/>
                    </a:cubicBezTo>
                    <a:cubicBezTo>
                      <a:pt x="13755" y="31686"/>
                      <a:pt x="13395" y="28950"/>
                      <a:pt x="15771" y="26933"/>
                    </a:cubicBezTo>
                    <a:cubicBezTo>
                      <a:pt x="18148" y="24917"/>
                      <a:pt x="20812" y="25637"/>
                      <a:pt x="23189" y="26357"/>
                    </a:cubicBezTo>
                    <a:cubicBezTo>
                      <a:pt x="25349" y="27005"/>
                      <a:pt x="27149" y="27509"/>
                      <a:pt x="28734" y="26141"/>
                    </a:cubicBezTo>
                    <a:cubicBezTo>
                      <a:pt x="30318" y="24773"/>
                      <a:pt x="30030" y="22900"/>
                      <a:pt x="29742" y="20668"/>
                    </a:cubicBezTo>
                    <a:cubicBezTo>
                      <a:pt x="29454" y="18219"/>
                      <a:pt x="29094" y="15483"/>
                      <a:pt x="31470" y="13467"/>
                    </a:cubicBezTo>
                    <a:cubicBezTo>
                      <a:pt x="33847" y="11450"/>
                      <a:pt x="36511" y="12170"/>
                      <a:pt x="38888" y="12890"/>
                    </a:cubicBezTo>
                    <a:cubicBezTo>
                      <a:pt x="41048" y="13539"/>
                      <a:pt x="42848" y="14043"/>
                      <a:pt x="44433" y="12675"/>
                    </a:cubicBezTo>
                    <a:cubicBezTo>
                      <a:pt x="46017" y="11306"/>
                      <a:pt x="45729" y="9434"/>
                      <a:pt x="45513" y="7201"/>
                    </a:cubicBezTo>
                    <a:cubicBezTo>
                      <a:pt x="45225" y="4753"/>
                      <a:pt x="44865" y="2016"/>
                      <a:pt x="47241" y="0"/>
                    </a:cubicBezTo>
                    <a:lnTo>
                      <a:pt x="48538" y="1512"/>
                    </a:lnTo>
                    <a:cubicBezTo>
                      <a:pt x="46953" y="2880"/>
                      <a:pt x="47241" y="4753"/>
                      <a:pt x="47529" y="6985"/>
                    </a:cubicBezTo>
                    <a:cubicBezTo>
                      <a:pt x="47817" y="9434"/>
                      <a:pt x="48178" y="12170"/>
                      <a:pt x="45801" y="14187"/>
                    </a:cubicBezTo>
                    <a:cubicBezTo>
                      <a:pt x="43425" y="16203"/>
                      <a:pt x="40760" y="15483"/>
                      <a:pt x="38384" y="14763"/>
                    </a:cubicBezTo>
                    <a:cubicBezTo>
                      <a:pt x="36223" y="14114"/>
                      <a:pt x="34423" y="13611"/>
                      <a:pt x="32838" y="14979"/>
                    </a:cubicBezTo>
                    <a:cubicBezTo>
                      <a:pt x="31254" y="16347"/>
                      <a:pt x="31542" y="18219"/>
                      <a:pt x="31758" y="20452"/>
                    </a:cubicBezTo>
                    <a:cubicBezTo>
                      <a:pt x="32046" y="22900"/>
                      <a:pt x="32406" y="25637"/>
                      <a:pt x="30030" y="27725"/>
                    </a:cubicBezTo>
                    <a:cubicBezTo>
                      <a:pt x="27653" y="29742"/>
                      <a:pt x="24989" y="28950"/>
                      <a:pt x="22612" y="28302"/>
                    </a:cubicBezTo>
                    <a:cubicBezTo>
                      <a:pt x="20452" y="27725"/>
                      <a:pt x="18580" y="27149"/>
                      <a:pt x="17067" y="28517"/>
                    </a:cubicBezTo>
                    <a:cubicBezTo>
                      <a:pt x="15483" y="29886"/>
                      <a:pt x="15771" y="31758"/>
                      <a:pt x="15987" y="33990"/>
                    </a:cubicBezTo>
                    <a:cubicBezTo>
                      <a:pt x="16275" y="36439"/>
                      <a:pt x="16635" y="39176"/>
                      <a:pt x="14259" y="41264"/>
                    </a:cubicBezTo>
                    <a:cubicBezTo>
                      <a:pt x="11882" y="43281"/>
                      <a:pt x="9218" y="42488"/>
                      <a:pt x="6841" y="41840"/>
                    </a:cubicBezTo>
                    <a:cubicBezTo>
                      <a:pt x="4681" y="41264"/>
                      <a:pt x="2881" y="40688"/>
                      <a:pt x="1296" y="42056"/>
                    </a:cubicBezTo>
                    <a:lnTo>
                      <a:pt x="0" y="40544"/>
                    </a:lnTo>
                    <a:lnTo>
                      <a:pt x="0" y="40544"/>
                    </a:ln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9" name="Freeform: Shape 1848">
                <a:extLst>
                  <a:ext uri="{FF2B5EF4-FFF2-40B4-BE49-F238E27FC236}">
                    <a16:creationId xmlns:a16="http://schemas.microsoft.com/office/drawing/2014/main" id="{2C141E00-1FB7-D0EE-7B50-F872A1E3F721}"/>
                  </a:ext>
                </a:extLst>
              </p:cNvPr>
              <p:cNvSpPr/>
              <p:nvPr/>
            </p:nvSpPr>
            <p:spPr>
              <a:xfrm>
                <a:off x="1613096" y="5964929"/>
                <a:ext cx="2690" cy="2690"/>
              </a:xfrm>
              <a:custGeom>
                <a:avLst/>
                <a:gdLst>
                  <a:gd name="connsiteX0" fmla="*/ 2353 w 2690"/>
                  <a:gd name="connsiteY0" fmla="*/ 409 h 2690"/>
                  <a:gd name="connsiteX1" fmla="*/ 2210 w 2690"/>
                  <a:gd name="connsiteY1" fmla="*/ 2353 h 2690"/>
                  <a:gd name="connsiteX2" fmla="*/ 337 w 2690"/>
                  <a:gd name="connsiteY2" fmla="*/ 2210 h 2690"/>
                  <a:gd name="connsiteX3" fmla="*/ 481 w 2690"/>
                  <a:gd name="connsiteY3" fmla="*/ 337 h 2690"/>
                  <a:gd name="connsiteX4" fmla="*/ 2426 w 2690"/>
                  <a:gd name="connsiteY4" fmla="*/ 481 h 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0" h="2690">
                    <a:moveTo>
                      <a:pt x="2353" y="409"/>
                    </a:moveTo>
                    <a:cubicBezTo>
                      <a:pt x="2858" y="985"/>
                      <a:pt x="2786" y="1850"/>
                      <a:pt x="2210" y="2353"/>
                    </a:cubicBezTo>
                    <a:cubicBezTo>
                      <a:pt x="1633" y="2857"/>
                      <a:pt x="769" y="2786"/>
                      <a:pt x="337" y="2210"/>
                    </a:cubicBezTo>
                    <a:cubicBezTo>
                      <a:pt x="-167" y="1633"/>
                      <a:pt x="-95" y="769"/>
                      <a:pt x="481" y="337"/>
                    </a:cubicBezTo>
                    <a:cubicBezTo>
                      <a:pt x="1057" y="-167"/>
                      <a:pt x="1921" y="-95"/>
                      <a:pt x="2426" y="481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0" name="Freeform: Shape 1849">
                <a:extLst>
                  <a:ext uri="{FF2B5EF4-FFF2-40B4-BE49-F238E27FC236}">
                    <a16:creationId xmlns:a16="http://schemas.microsoft.com/office/drawing/2014/main" id="{82146EAB-3A62-56C6-DF67-E6F56693261F}"/>
                  </a:ext>
                </a:extLst>
              </p:cNvPr>
              <p:cNvSpPr/>
              <p:nvPr/>
            </p:nvSpPr>
            <p:spPr>
              <a:xfrm>
                <a:off x="1597469" y="5978180"/>
                <a:ext cx="2690" cy="2762"/>
              </a:xfrm>
              <a:custGeom>
                <a:avLst/>
                <a:gdLst>
                  <a:gd name="connsiteX0" fmla="*/ 2353 w 2690"/>
                  <a:gd name="connsiteY0" fmla="*/ 553 h 2762"/>
                  <a:gd name="connsiteX1" fmla="*/ 2210 w 2690"/>
                  <a:gd name="connsiteY1" fmla="*/ 2426 h 2762"/>
                  <a:gd name="connsiteX2" fmla="*/ 337 w 2690"/>
                  <a:gd name="connsiteY2" fmla="*/ 2281 h 2762"/>
                  <a:gd name="connsiteX3" fmla="*/ 481 w 2690"/>
                  <a:gd name="connsiteY3" fmla="*/ 337 h 2762"/>
                  <a:gd name="connsiteX4" fmla="*/ 2353 w 2690"/>
                  <a:gd name="connsiteY4" fmla="*/ 481 h 2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0" h="2762">
                    <a:moveTo>
                      <a:pt x="2353" y="553"/>
                    </a:moveTo>
                    <a:cubicBezTo>
                      <a:pt x="2858" y="1129"/>
                      <a:pt x="2786" y="1993"/>
                      <a:pt x="2210" y="2426"/>
                    </a:cubicBezTo>
                    <a:cubicBezTo>
                      <a:pt x="1633" y="2930"/>
                      <a:pt x="769" y="2858"/>
                      <a:pt x="337" y="2281"/>
                    </a:cubicBezTo>
                    <a:cubicBezTo>
                      <a:pt x="-167" y="1705"/>
                      <a:pt x="-95" y="841"/>
                      <a:pt x="481" y="337"/>
                    </a:cubicBezTo>
                    <a:cubicBezTo>
                      <a:pt x="1057" y="-167"/>
                      <a:pt x="1921" y="-95"/>
                      <a:pt x="2353" y="481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1" name="Freeform: Shape 1850">
                <a:extLst>
                  <a:ext uri="{FF2B5EF4-FFF2-40B4-BE49-F238E27FC236}">
                    <a16:creationId xmlns:a16="http://schemas.microsoft.com/office/drawing/2014/main" id="{F48B6B84-7D8B-8363-0966-3100FC13DA5A}"/>
                  </a:ext>
                </a:extLst>
              </p:cNvPr>
              <p:cNvSpPr/>
              <p:nvPr/>
            </p:nvSpPr>
            <p:spPr>
              <a:xfrm>
                <a:off x="1581482" y="5991898"/>
                <a:ext cx="2690" cy="2726"/>
              </a:xfrm>
              <a:custGeom>
                <a:avLst/>
                <a:gdLst>
                  <a:gd name="connsiteX0" fmla="*/ 2353 w 2690"/>
                  <a:gd name="connsiteY0" fmla="*/ 517 h 2726"/>
                  <a:gd name="connsiteX1" fmla="*/ 2210 w 2690"/>
                  <a:gd name="connsiteY1" fmla="*/ 2389 h 2726"/>
                  <a:gd name="connsiteX2" fmla="*/ 337 w 2690"/>
                  <a:gd name="connsiteY2" fmla="*/ 2246 h 2726"/>
                  <a:gd name="connsiteX3" fmla="*/ 481 w 2690"/>
                  <a:gd name="connsiteY3" fmla="*/ 301 h 2726"/>
                  <a:gd name="connsiteX4" fmla="*/ 2353 w 2690"/>
                  <a:gd name="connsiteY4" fmla="*/ 517 h 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0" h="2726">
                    <a:moveTo>
                      <a:pt x="2353" y="517"/>
                    </a:moveTo>
                    <a:cubicBezTo>
                      <a:pt x="2858" y="1022"/>
                      <a:pt x="2786" y="1886"/>
                      <a:pt x="2210" y="2389"/>
                    </a:cubicBezTo>
                    <a:cubicBezTo>
                      <a:pt x="1633" y="2894"/>
                      <a:pt x="841" y="2822"/>
                      <a:pt x="337" y="2246"/>
                    </a:cubicBezTo>
                    <a:cubicBezTo>
                      <a:pt x="-167" y="1669"/>
                      <a:pt x="-95" y="805"/>
                      <a:pt x="481" y="301"/>
                    </a:cubicBezTo>
                    <a:cubicBezTo>
                      <a:pt x="1057" y="-131"/>
                      <a:pt x="1849" y="-131"/>
                      <a:pt x="2353" y="517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2" name="Freeform: Shape 1851">
                <a:extLst>
                  <a:ext uri="{FF2B5EF4-FFF2-40B4-BE49-F238E27FC236}">
                    <a16:creationId xmlns:a16="http://schemas.microsoft.com/office/drawing/2014/main" id="{39FDC2BD-29BB-E284-32DA-76ED4992424C}"/>
                  </a:ext>
                </a:extLst>
              </p:cNvPr>
              <p:cNvSpPr/>
              <p:nvPr/>
            </p:nvSpPr>
            <p:spPr>
              <a:xfrm>
                <a:off x="1594157" y="5990422"/>
                <a:ext cx="2690" cy="2690"/>
              </a:xfrm>
              <a:custGeom>
                <a:avLst/>
                <a:gdLst>
                  <a:gd name="connsiteX0" fmla="*/ 2354 w 2690"/>
                  <a:gd name="connsiteY0" fmla="*/ 481 h 2690"/>
                  <a:gd name="connsiteX1" fmla="*/ 2209 w 2690"/>
                  <a:gd name="connsiteY1" fmla="*/ 2354 h 2690"/>
                  <a:gd name="connsiteX2" fmla="*/ 337 w 2690"/>
                  <a:gd name="connsiteY2" fmla="*/ 2210 h 2690"/>
                  <a:gd name="connsiteX3" fmla="*/ 481 w 2690"/>
                  <a:gd name="connsiteY3" fmla="*/ 337 h 2690"/>
                  <a:gd name="connsiteX4" fmla="*/ 2354 w 2690"/>
                  <a:gd name="connsiteY4" fmla="*/ 481 h 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0" h="2690">
                    <a:moveTo>
                      <a:pt x="2354" y="481"/>
                    </a:moveTo>
                    <a:cubicBezTo>
                      <a:pt x="2858" y="1058"/>
                      <a:pt x="2786" y="1850"/>
                      <a:pt x="2209" y="2354"/>
                    </a:cubicBezTo>
                    <a:cubicBezTo>
                      <a:pt x="1633" y="2858"/>
                      <a:pt x="769" y="2786"/>
                      <a:pt x="337" y="2210"/>
                    </a:cubicBezTo>
                    <a:cubicBezTo>
                      <a:pt x="-167" y="1633"/>
                      <a:pt x="-95" y="841"/>
                      <a:pt x="481" y="337"/>
                    </a:cubicBezTo>
                    <a:cubicBezTo>
                      <a:pt x="1057" y="-167"/>
                      <a:pt x="1921" y="-95"/>
                      <a:pt x="2354" y="481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3" name="Freeform: Shape 1852">
                <a:extLst>
                  <a:ext uri="{FF2B5EF4-FFF2-40B4-BE49-F238E27FC236}">
                    <a16:creationId xmlns:a16="http://schemas.microsoft.com/office/drawing/2014/main" id="{922628C1-6C98-1E85-F465-DC3B42B16935}"/>
                  </a:ext>
                </a:extLst>
              </p:cNvPr>
              <p:cNvSpPr/>
              <p:nvPr/>
            </p:nvSpPr>
            <p:spPr>
              <a:xfrm>
                <a:off x="1610432" y="5976523"/>
                <a:ext cx="2690" cy="2690"/>
              </a:xfrm>
              <a:custGeom>
                <a:avLst/>
                <a:gdLst>
                  <a:gd name="connsiteX0" fmla="*/ 2353 w 2690"/>
                  <a:gd name="connsiteY0" fmla="*/ 481 h 2690"/>
                  <a:gd name="connsiteX1" fmla="*/ 2209 w 2690"/>
                  <a:gd name="connsiteY1" fmla="*/ 2354 h 2690"/>
                  <a:gd name="connsiteX2" fmla="*/ 337 w 2690"/>
                  <a:gd name="connsiteY2" fmla="*/ 2210 h 2690"/>
                  <a:gd name="connsiteX3" fmla="*/ 481 w 2690"/>
                  <a:gd name="connsiteY3" fmla="*/ 337 h 2690"/>
                  <a:gd name="connsiteX4" fmla="*/ 2353 w 2690"/>
                  <a:gd name="connsiteY4" fmla="*/ 481 h 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0" h="2690">
                    <a:moveTo>
                      <a:pt x="2353" y="481"/>
                    </a:moveTo>
                    <a:cubicBezTo>
                      <a:pt x="2858" y="1058"/>
                      <a:pt x="2786" y="1922"/>
                      <a:pt x="2209" y="2354"/>
                    </a:cubicBezTo>
                    <a:cubicBezTo>
                      <a:pt x="1633" y="2858"/>
                      <a:pt x="769" y="2786"/>
                      <a:pt x="337" y="2210"/>
                    </a:cubicBezTo>
                    <a:cubicBezTo>
                      <a:pt x="-167" y="1633"/>
                      <a:pt x="-95" y="769"/>
                      <a:pt x="481" y="337"/>
                    </a:cubicBezTo>
                    <a:cubicBezTo>
                      <a:pt x="1057" y="-167"/>
                      <a:pt x="1849" y="-95"/>
                      <a:pt x="2353" y="481"/>
                    </a:cubicBezTo>
                    <a:close/>
                  </a:path>
                </a:pathLst>
              </a:custGeom>
              <a:solidFill>
                <a:srgbClr val="FFDCD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D6E4146E-7480-BCBE-60C4-C93883460ED7}"/>
                </a:ext>
              </a:extLst>
            </p:cNvPr>
            <p:cNvSpPr/>
            <p:nvPr/>
          </p:nvSpPr>
          <p:spPr>
            <a:xfrm>
              <a:off x="1735065" y="5732733"/>
              <a:ext cx="121343" cy="54082"/>
            </a:xfrm>
            <a:custGeom>
              <a:avLst/>
              <a:gdLst>
                <a:gd name="connsiteX0" fmla="*/ 0 w 121343"/>
                <a:gd name="connsiteY0" fmla="*/ 27005 h 54082"/>
                <a:gd name="connsiteX1" fmla="*/ 121344 w 121343"/>
                <a:gd name="connsiteY1" fmla="*/ 0 h 54082"/>
                <a:gd name="connsiteX2" fmla="*/ 121344 w 121343"/>
                <a:gd name="connsiteY2" fmla="*/ 54082 h 54082"/>
                <a:gd name="connsiteX3" fmla="*/ 0 w 121343"/>
                <a:gd name="connsiteY3" fmla="*/ 27005 h 5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343" h="54082">
                  <a:moveTo>
                    <a:pt x="0" y="27005"/>
                  </a:moveTo>
                  <a:lnTo>
                    <a:pt x="121344" y="0"/>
                  </a:lnTo>
                  <a:lnTo>
                    <a:pt x="121344" y="54082"/>
                  </a:lnTo>
                  <a:lnTo>
                    <a:pt x="0" y="27005"/>
                  </a:lnTo>
                  <a:close/>
                </a:path>
              </a:pathLst>
            </a:custGeom>
            <a:solidFill>
              <a:srgbClr val="58B0C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E56CC3E2-4844-8109-B4FB-72D8D4CD7335}"/>
              </a:ext>
            </a:extLst>
          </p:cNvPr>
          <p:cNvGrpSpPr/>
          <p:nvPr/>
        </p:nvGrpSpPr>
        <p:grpSpPr>
          <a:xfrm>
            <a:off x="8907083" y="2327069"/>
            <a:ext cx="2820982" cy="4057655"/>
            <a:chOff x="8374179" y="2711003"/>
            <a:chExt cx="2820982" cy="4057655"/>
          </a:xfrm>
        </p:grpSpPr>
        <p:pic>
          <p:nvPicPr>
            <p:cNvPr id="39" name="Graphic 38">
              <a:extLst>
                <a:ext uri="{FF2B5EF4-FFF2-40B4-BE49-F238E27FC236}">
                  <a16:creationId xmlns:a16="http://schemas.microsoft.com/office/drawing/2014/main" id="{C8683FBB-DA7F-FF2F-76BC-997CF3A319B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374179" y="2711003"/>
              <a:ext cx="2820982" cy="4057655"/>
            </a:xfrm>
            <a:prstGeom prst="rect">
              <a:avLst/>
            </a:prstGeom>
          </p:spPr>
        </p:pic>
        <p:grpSp>
          <p:nvGrpSpPr>
            <p:cNvPr id="14" name="Graphic 6">
              <a:extLst>
                <a:ext uri="{FF2B5EF4-FFF2-40B4-BE49-F238E27FC236}">
                  <a16:creationId xmlns:a16="http://schemas.microsoft.com/office/drawing/2014/main" id="{CC4FDA1B-225E-2655-FA34-D6E4BE7C7A0A}"/>
                </a:ext>
              </a:extLst>
            </p:cNvPr>
            <p:cNvGrpSpPr/>
            <p:nvPr/>
          </p:nvGrpSpPr>
          <p:grpSpPr>
            <a:xfrm>
              <a:off x="8533848" y="3429000"/>
              <a:ext cx="2006076" cy="1016761"/>
              <a:chOff x="6096028" y="1470718"/>
              <a:chExt cx="726335" cy="368136"/>
            </a:xfrm>
          </p:grpSpPr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DA3324C5-C805-7D2E-ABBF-A7068E43B324}"/>
                  </a:ext>
                </a:extLst>
              </p:cNvPr>
              <p:cNvSpPr/>
              <p:nvPr/>
            </p:nvSpPr>
            <p:spPr>
              <a:xfrm>
                <a:off x="6096028" y="1470718"/>
                <a:ext cx="726334" cy="368136"/>
              </a:xfrm>
              <a:custGeom>
                <a:avLst/>
                <a:gdLst>
                  <a:gd name="connsiteX0" fmla="*/ 0 w 726334"/>
                  <a:gd name="connsiteY0" fmla="*/ 0 h 368136"/>
                  <a:gd name="connsiteX1" fmla="*/ 726335 w 726334"/>
                  <a:gd name="connsiteY1" fmla="*/ 0 h 368136"/>
                  <a:gd name="connsiteX2" fmla="*/ 726335 w 726334"/>
                  <a:gd name="connsiteY2" fmla="*/ 368136 h 368136"/>
                  <a:gd name="connsiteX3" fmla="*/ 0 w 726334"/>
                  <a:gd name="connsiteY3" fmla="*/ 368136 h 368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6334" h="368136">
                    <a:moveTo>
                      <a:pt x="0" y="0"/>
                    </a:moveTo>
                    <a:lnTo>
                      <a:pt x="726335" y="0"/>
                    </a:lnTo>
                    <a:lnTo>
                      <a:pt x="726335" y="368136"/>
                    </a:lnTo>
                    <a:lnTo>
                      <a:pt x="0" y="368136"/>
                    </a:lnTo>
                    <a:close/>
                  </a:path>
                </a:pathLst>
              </a:custGeom>
              <a:solidFill>
                <a:srgbClr val="00899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" name="Graphic 6">
                <a:extLst>
                  <a:ext uri="{FF2B5EF4-FFF2-40B4-BE49-F238E27FC236}">
                    <a16:creationId xmlns:a16="http://schemas.microsoft.com/office/drawing/2014/main" id="{39ECD7CB-CB2E-20E2-7CF1-7FA7F76D9F1A}"/>
                  </a:ext>
                </a:extLst>
              </p:cNvPr>
              <p:cNvGrpSpPr/>
              <p:nvPr/>
            </p:nvGrpSpPr>
            <p:grpSpPr>
              <a:xfrm>
                <a:off x="6096028" y="1470718"/>
                <a:ext cx="726334" cy="368064"/>
                <a:chOff x="6096028" y="1470718"/>
                <a:chExt cx="726334" cy="368064"/>
              </a:xfrm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05B8F635-5733-7926-85CD-1D4EA8AC8EF9}"/>
                    </a:ext>
                  </a:extLst>
                </p:cNvPr>
                <p:cNvSpPr/>
                <p:nvPr/>
              </p:nvSpPr>
              <p:spPr>
                <a:xfrm>
                  <a:off x="6133259" y="1512342"/>
                  <a:ext cx="651080" cy="284960"/>
                </a:xfrm>
                <a:custGeom>
                  <a:avLst/>
                  <a:gdLst>
                    <a:gd name="connsiteX0" fmla="*/ 0 w 651080"/>
                    <a:gd name="connsiteY0" fmla="*/ 0 h 284960"/>
                    <a:gd name="connsiteX1" fmla="*/ 651080 w 651080"/>
                    <a:gd name="connsiteY1" fmla="*/ 0 h 284960"/>
                    <a:gd name="connsiteX2" fmla="*/ 651080 w 651080"/>
                    <a:gd name="connsiteY2" fmla="*/ 284960 h 284960"/>
                    <a:gd name="connsiteX3" fmla="*/ 0 w 651080"/>
                    <a:gd name="connsiteY3" fmla="*/ 284960 h 284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1080" h="284960">
                      <a:moveTo>
                        <a:pt x="0" y="0"/>
                      </a:moveTo>
                      <a:lnTo>
                        <a:pt x="651080" y="0"/>
                      </a:lnTo>
                      <a:lnTo>
                        <a:pt x="651080" y="284960"/>
                      </a:lnTo>
                      <a:lnTo>
                        <a:pt x="0" y="28496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" name="Graphic 6">
                  <a:extLst>
                    <a:ext uri="{FF2B5EF4-FFF2-40B4-BE49-F238E27FC236}">
                      <a16:creationId xmlns:a16="http://schemas.microsoft.com/office/drawing/2014/main" id="{389FA8D3-8663-7A57-2EFA-BDDAE86589F5}"/>
                    </a:ext>
                  </a:extLst>
                </p:cNvPr>
                <p:cNvGrpSpPr/>
                <p:nvPr/>
              </p:nvGrpSpPr>
              <p:grpSpPr>
                <a:xfrm>
                  <a:off x="6160553" y="1555262"/>
                  <a:ext cx="600310" cy="189973"/>
                  <a:chOff x="6160553" y="1555262"/>
                  <a:chExt cx="600310" cy="189973"/>
                </a:xfrm>
                <a:solidFill>
                  <a:srgbClr val="28A4A8"/>
                </a:solidFill>
              </p:grpSpPr>
              <p:sp>
                <p:nvSpPr>
                  <p:cNvPr id="21" name="Freeform: Shape 20">
                    <a:extLst>
                      <a:ext uri="{FF2B5EF4-FFF2-40B4-BE49-F238E27FC236}">
                        <a16:creationId xmlns:a16="http://schemas.microsoft.com/office/drawing/2014/main" id="{7BEA6EA0-606D-2B4A-D5B0-3FAE273F812D}"/>
                      </a:ext>
                    </a:extLst>
                  </p:cNvPr>
                  <p:cNvSpPr/>
                  <p:nvPr/>
                </p:nvSpPr>
                <p:spPr>
                  <a:xfrm>
                    <a:off x="6292987" y="1555262"/>
                    <a:ext cx="92393" cy="86200"/>
                  </a:xfrm>
                  <a:custGeom>
                    <a:avLst/>
                    <a:gdLst>
                      <a:gd name="connsiteX0" fmla="*/ 46161 w 92393"/>
                      <a:gd name="connsiteY0" fmla="*/ 43137 h 86200"/>
                      <a:gd name="connsiteX1" fmla="*/ 30750 w 92393"/>
                      <a:gd name="connsiteY1" fmla="*/ 86201 h 86200"/>
                      <a:gd name="connsiteX2" fmla="*/ 0 w 92393"/>
                      <a:gd name="connsiteY2" fmla="*/ 0 h 86200"/>
                      <a:gd name="connsiteX3" fmla="*/ 6121 w 92393"/>
                      <a:gd name="connsiteY3" fmla="*/ 0 h 86200"/>
                      <a:gd name="connsiteX4" fmla="*/ 30750 w 92393"/>
                      <a:gd name="connsiteY4" fmla="*/ 68918 h 86200"/>
                      <a:gd name="connsiteX5" fmla="*/ 43064 w 92393"/>
                      <a:gd name="connsiteY5" fmla="*/ 34495 h 86200"/>
                      <a:gd name="connsiteX6" fmla="*/ 30750 w 92393"/>
                      <a:gd name="connsiteY6" fmla="*/ 0 h 86200"/>
                      <a:gd name="connsiteX7" fmla="*/ 36943 w 92393"/>
                      <a:gd name="connsiteY7" fmla="*/ 0 h 86200"/>
                      <a:gd name="connsiteX8" fmla="*/ 46161 w 92393"/>
                      <a:gd name="connsiteY8" fmla="*/ 25853 h 86200"/>
                      <a:gd name="connsiteX9" fmla="*/ 55379 w 92393"/>
                      <a:gd name="connsiteY9" fmla="*/ 0 h 86200"/>
                      <a:gd name="connsiteX10" fmla="*/ 61572 w 92393"/>
                      <a:gd name="connsiteY10" fmla="*/ 0 h 86200"/>
                      <a:gd name="connsiteX11" fmla="*/ 49257 w 92393"/>
                      <a:gd name="connsiteY11" fmla="*/ 34495 h 86200"/>
                      <a:gd name="connsiteX12" fmla="*/ 55091 w 92393"/>
                      <a:gd name="connsiteY12" fmla="*/ 50914 h 86200"/>
                      <a:gd name="connsiteX13" fmla="*/ 73886 w 92393"/>
                      <a:gd name="connsiteY13" fmla="*/ 0 h 86200"/>
                      <a:gd name="connsiteX14" fmla="*/ 92394 w 92393"/>
                      <a:gd name="connsiteY14" fmla="*/ 0 h 86200"/>
                      <a:gd name="connsiteX15" fmla="*/ 61644 w 92393"/>
                      <a:gd name="connsiteY15" fmla="*/ 86201 h 86200"/>
                      <a:gd name="connsiteX16" fmla="*/ 46233 w 92393"/>
                      <a:gd name="connsiteY16" fmla="*/ 43137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2393" h="86200">
                        <a:moveTo>
                          <a:pt x="46161" y="43137"/>
                        </a:moveTo>
                        <a:lnTo>
                          <a:pt x="30750" y="86201"/>
                        </a:lnTo>
                        <a:lnTo>
                          <a:pt x="0" y="0"/>
                        </a:lnTo>
                        <a:lnTo>
                          <a:pt x="6121" y="0"/>
                        </a:lnTo>
                        <a:lnTo>
                          <a:pt x="30750" y="68918"/>
                        </a:lnTo>
                        <a:lnTo>
                          <a:pt x="43064" y="34495"/>
                        </a:lnTo>
                        <a:lnTo>
                          <a:pt x="30750" y="0"/>
                        </a:lnTo>
                        <a:lnTo>
                          <a:pt x="36943" y="0"/>
                        </a:lnTo>
                        <a:lnTo>
                          <a:pt x="46161" y="25853"/>
                        </a:lnTo>
                        <a:lnTo>
                          <a:pt x="55379" y="0"/>
                        </a:lnTo>
                        <a:lnTo>
                          <a:pt x="61572" y="0"/>
                        </a:lnTo>
                        <a:lnTo>
                          <a:pt x="49257" y="34495"/>
                        </a:lnTo>
                        <a:lnTo>
                          <a:pt x="55091" y="50914"/>
                        </a:lnTo>
                        <a:lnTo>
                          <a:pt x="73886" y="0"/>
                        </a:lnTo>
                        <a:lnTo>
                          <a:pt x="92394" y="0"/>
                        </a:lnTo>
                        <a:lnTo>
                          <a:pt x="61644" y="86201"/>
                        </a:lnTo>
                        <a:lnTo>
                          <a:pt x="46233" y="43137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963DEFEE-3CF5-0735-3E8E-CB3C93E046B3}"/>
                      </a:ext>
                    </a:extLst>
                  </p:cNvPr>
                  <p:cNvSpPr/>
                  <p:nvPr/>
                </p:nvSpPr>
                <p:spPr>
                  <a:xfrm>
                    <a:off x="6391502" y="1555262"/>
                    <a:ext cx="18507" cy="86200"/>
                  </a:xfrm>
                  <a:custGeom>
                    <a:avLst/>
                    <a:gdLst>
                      <a:gd name="connsiteX0" fmla="*/ 0 w 18507"/>
                      <a:gd name="connsiteY0" fmla="*/ 86201 h 86200"/>
                      <a:gd name="connsiteX1" fmla="*/ 0 w 18507"/>
                      <a:gd name="connsiteY1" fmla="*/ 0 h 86200"/>
                      <a:gd name="connsiteX2" fmla="*/ 18508 w 18507"/>
                      <a:gd name="connsiteY2" fmla="*/ 0 h 86200"/>
                      <a:gd name="connsiteX3" fmla="*/ 18508 w 18507"/>
                      <a:gd name="connsiteY3" fmla="*/ 86201 h 86200"/>
                      <a:gd name="connsiteX4" fmla="*/ 0 w 18507"/>
                      <a:gd name="connsiteY4" fmla="*/ 86201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07" h="86200">
                        <a:moveTo>
                          <a:pt x="0" y="86201"/>
                        </a:moveTo>
                        <a:lnTo>
                          <a:pt x="0" y="0"/>
                        </a:lnTo>
                        <a:lnTo>
                          <a:pt x="18508" y="0"/>
                        </a:lnTo>
                        <a:lnTo>
                          <a:pt x="18508" y="86201"/>
                        </a:lnTo>
                        <a:lnTo>
                          <a:pt x="0" y="86201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5E6BCE8D-CEB6-6662-0E95-DA3308F08329}"/>
                      </a:ext>
                    </a:extLst>
                  </p:cNvPr>
                  <p:cNvSpPr/>
                  <p:nvPr/>
                </p:nvSpPr>
                <p:spPr>
                  <a:xfrm>
                    <a:off x="6416059" y="1555334"/>
                    <a:ext cx="55378" cy="86200"/>
                  </a:xfrm>
                  <a:custGeom>
                    <a:avLst/>
                    <a:gdLst>
                      <a:gd name="connsiteX0" fmla="*/ 6193 w 55378"/>
                      <a:gd name="connsiteY0" fmla="*/ 36943 h 86200"/>
                      <a:gd name="connsiteX1" fmla="*/ 6193 w 55378"/>
                      <a:gd name="connsiteY1" fmla="*/ 86201 h 86200"/>
                      <a:gd name="connsiteX2" fmla="*/ 0 w 55378"/>
                      <a:gd name="connsiteY2" fmla="*/ 86201 h 86200"/>
                      <a:gd name="connsiteX3" fmla="*/ 0 w 55378"/>
                      <a:gd name="connsiteY3" fmla="*/ 0 h 86200"/>
                      <a:gd name="connsiteX4" fmla="*/ 49258 w 55378"/>
                      <a:gd name="connsiteY4" fmla="*/ 49258 h 86200"/>
                      <a:gd name="connsiteX5" fmla="*/ 49258 w 55378"/>
                      <a:gd name="connsiteY5" fmla="*/ 0 h 86200"/>
                      <a:gd name="connsiteX6" fmla="*/ 55379 w 55378"/>
                      <a:gd name="connsiteY6" fmla="*/ 0 h 86200"/>
                      <a:gd name="connsiteX7" fmla="*/ 55379 w 55378"/>
                      <a:gd name="connsiteY7" fmla="*/ 86201 h 86200"/>
                      <a:gd name="connsiteX8" fmla="*/ 6121 w 55378"/>
                      <a:gd name="connsiteY8" fmla="*/ 36943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378" h="86200">
                        <a:moveTo>
                          <a:pt x="6193" y="36943"/>
                        </a:moveTo>
                        <a:lnTo>
                          <a:pt x="6193" y="86201"/>
                        </a:lnTo>
                        <a:lnTo>
                          <a:pt x="0" y="86201"/>
                        </a:lnTo>
                        <a:lnTo>
                          <a:pt x="0" y="0"/>
                        </a:lnTo>
                        <a:lnTo>
                          <a:pt x="49258" y="49258"/>
                        </a:lnTo>
                        <a:lnTo>
                          <a:pt x="49258" y="0"/>
                        </a:lnTo>
                        <a:lnTo>
                          <a:pt x="55379" y="0"/>
                        </a:lnTo>
                        <a:lnTo>
                          <a:pt x="55379" y="86201"/>
                        </a:lnTo>
                        <a:lnTo>
                          <a:pt x="6121" y="36943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" name="Freeform: Shape 23">
                    <a:extLst>
                      <a:ext uri="{FF2B5EF4-FFF2-40B4-BE49-F238E27FC236}">
                        <a16:creationId xmlns:a16="http://schemas.microsoft.com/office/drawing/2014/main" id="{D6C6EB4A-303F-8E82-95DC-C10822447B7B}"/>
                      </a:ext>
                    </a:extLst>
                  </p:cNvPr>
                  <p:cNvSpPr/>
                  <p:nvPr/>
                </p:nvSpPr>
                <p:spPr>
                  <a:xfrm>
                    <a:off x="6477631" y="1555334"/>
                    <a:ext cx="49257" cy="86200"/>
                  </a:xfrm>
                  <a:custGeom>
                    <a:avLst/>
                    <a:gdLst>
                      <a:gd name="connsiteX0" fmla="*/ 49258 w 49257"/>
                      <a:gd name="connsiteY0" fmla="*/ 0 h 86200"/>
                      <a:gd name="connsiteX1" fmla="*/ 43065 w 49257"/>
                      <a:gd name="connsiteY1" fmla="*/ 6193 h 86200"/>
                      <a:gd name="connsiteX2" fmla="*/ 33847 w 49257"/>
                      <a:gd name="connsiteY2" fmla="*/ 6193 h 86200"/>
                      <a:gd name="connsiteX3" fmla="*/ 33847 w 49257"/>
                      <a:gd name="connsiteY3" fmla="*/ 86201 h 86200"/>
                      <a:gd name="connsiteX4" fmla="*/ 15411 w 49257"/>
                      <a:gd name="connsiteY4" fmla="*/ 86201 h 86200"/>
                      <a:gd name="connsiteX5" fmla="*/ 15411 w 49257"/>
                      <a:gd name="connsiteY5" fmla="*/ 6193 h 86200"/>
                      <a:gd name="connsiteX6" fmla="*/ 0 w 49257"/>
                      <a:gd name="connsiteY6" fmla="*/ 6193 h 86200"/>
                      <a:gd name="connsiteX7" fmla="*/ 0 w 49257"/>
                      <a:gd name="connsiteY7" fmla="*/ 0 h 86200"/>
                      <a:gd name="connsiteX8" fmla="*/ 49258 w 49257"/>
                      <a:gd name="connsiteY8" fmla="*/ 0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257" h="86200">
                        <a:moveTo>
                          <a:pt x="49258" y="0"/>
                        </a:moveTo>
                        <a:lnTo>
                          <a:pt x="43065" y="6193"/>
                        </a:lnTo>
                        <a:lnTo>
                          <a:pt x="33847" y="6193"/>
                        </a:lnTo>
                        <a:lnTo>
                          <a:pt x="33847" y="86201"/>
                        </a:lnTo>
                        <a:lnTo>
                          <a:pt x="15411" y="86201"/>
                        </a:lnTo>
                        <a:lnTo>
                          <a:pt x="15411" y="6193"/>
                        </a:lnTo>
                        <a:lnTo>
                          <a:pt x="0" y="6193"/>
                        </a:lnTo>
                        <a:lnTo>
                          <a:pt x="0" y="0"/>
                        </a:lnTo>
                        <a:lnTo>
                          <a:pt x="49258" y="0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" name="Freeform: Shape 24">
                    <a:extLst>
                      <a:ext uri="{FF2B5EF4-FFF2-40B4-BE49-F238E27FC236}">
                        <a16:creationId xmlns:a16="http://schemas.microsoft.com/office/drawing/2014/main" id="{AFF747F8-2025-131D-E298-F08042BDBE9A}"/>
                      </a:ext>
                    </a:extLst>
                  </p:cNvPr>
                  <p:cNvSpPr/>
                  <p:nvPr/>
                </p:nvSpPr>
                <p:spPr>
                  <a:xfrm>
                    <a:off x="6533010" y="1555262"/>
                    <a:ext cx="49185" cy="86200"/>
                  </a:xfrm>
                  <a:custGeom>
                    <a:avLst/>
                    <a:gdLst>
                      <a:gd name="connsiteX0" fmla="*/ 18508 w 49185"/>
                      <a:gd name="connsiteY0" fmla="*/ 46233 h 86200"/>
                      <a:gd name="connsiteX1" fmla="*/ 18508 w 49185"/>
                      <a:gd name="connsiteY1" fmla="*/ 80080 h 86200"/>
                      <a:gd name="connsiteX2" fmla="*/ 43137 w 49185"/>
                      <a:gd name="connsiteY2" fmla="*/ 80080 h 86200"/>
                      <a:gd name="connsiteX3" fmla="*/ 36943 w 49185"/>
                      <a:gd name="connsiteY3" fmla="*/ 86201 h 86200"/>
                      <a:gd name="connsiteX4" fmla="*/ 0 w 49185"/>
                      <a:gd name="connsiteY4" fmla="*/ 86201 h 86200"/>
                      <a:gd name="connsiteX5" fmla="*/ 0 w 49185"/>
                      <a:gd name="connsiteY5" fmla="*/ 0 h 86200"/>
                      <a:gd name="connsiteX6" fmla="*/ 43065 w 49185"/>
                      <a:gd name="connsiteY6" fmla="*/ 0 h 86200"/>
                      <a:gd name="connsiteX7" fmla="*/ 36871 w 49185"/>
                      <a:gd name="connsiteY7" fmla="*/ 6193 h 86200"/>
                      <a:gd name="connsiteX8" fmla="*/ 18436 w 49185"/>
                      <a:gd name="connsiteY8" fmla="*/ 6193 h 86200"/>
                      <a:gd name="connsiteX9" fmla="*/ 18436 w 49185"/>
                      <a:gd name="connsiteY9" fmla="*/ 40040 h 86200"/>
                      <a:gd name="connsiteX10" fmla="*/ 49186 w 49185"/>
                      <a:gd name="connsiteY10" fmla="*/ 40040 h 86200"/>
                      <a:gd name="connsiteX11" fmla="*/ 43065 w 49185"/>
                      <a:gd name="connsiteY11" fmla="*/ 46233 h 86200"/>
                      <a:gd name="connsiteX12" fmla="*/ 18436 w 49185"/>
                      <a:gd name="connsiteY12" fmla="*/ 46233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9185" h="86200">
                        <a:moveTo>
                          <a:pt x="18508" y="46233"/>
                        </a:moveTo>
                        <a:lnTo>
                          <a:pt x="18508" y="80080"/>
                        </a:lnTo>
                        <a:lnTo>
                          <a:pt x="43137" y="80080"/>
                        </a:lnTo>
                        <a:lnTo>
                          <a:pt x="36943" y="86201"/>
                        </a:lnTo>
                        <a:lnTo>
                          <a:pt x="0" y="86201"/>
                        </a:lnTo>
                        <a:lnTo>
                          <a:pt x="0" y="0"/>
                        </a:lnTo>
                        <a:lnTo>
                          <a:pt x="43065" y="0"/>
                        </a:lnTo>
                        <a:lnTo>
                          <a:pt x="36871" y="6193"/>
                        </a:lnTo>
                        <a:lnTo>
                          <a:pt x="18436" y="6193"/>
                        </a:lnTo>
                        <a:lnTo>
                          <a:pt x="18436" y="40040"/>
                        </a:lnTo>
                        <a:lnTo>
                          <a:pt x="49186" y="40040"/>
                        </a:lnTo>
                        <a:lnTo>
                          <a:pt x="43065" y="46233"/>
                        </a:lnTo>
                        <a:lnTo>
                          <a:pt x="18436" y="46233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7578CFD3-8CEB-C512-8B38-DA581F126779}"/>
                      </a:ext>
                    </a:extLst>
                  </p:cNvPr>
                  <p:cNvSpPr/>
                  <p:nvPr/>
                </p:nvSpPr>
                <p:spPr>
                  <a:xfrm>
                    <a:off x="6588533" y="1555334"/>
                    <a:ext cx="39967" cy="86200"/>
                  </a:xfrm>
                  <a:custGeom>
                    <a:avLst/>
                    <a:gdLst>
                      <a:gd name="connsiteX0" fmla="*/ 19588 w 39967"/>
                      <a:gd name="connsiteY0" fmla="*/ 49186 h 86200"/>
                      <a:gd name="connsiteX1" fmla="*/ 18436 w 39967"/>
                      <a:gd name="connsiteY1" fmla="*/ 49258 h 86200"/>
                      <a:gd name="connsiteX2" fmla="*/ 18436 w 39967"/>
                      <a:gd name="connsiteY2" fmla="*/ 86201 h 86200"/>
                      <a:gd name="connsiteX3" fmla="*/ 0 w 39967"/>
                      <a:gd name="connsiteY3" fmla="*/ 86201 h 86200"/>
                      <a:gd name="connsiteX4" fmla="*/ 0 w 39967"/>
                      <a:gd name="connsiteY4" fmla="*/ 0 h 86200"/>
                      <a:gd name="connsiteX5" fmla="*/ 18436 w 39967"/>
                      <a:gd name="connsiteY5" fmla="*/ 0 h 86200"/>
                      <a:gd name="connsiteX6" fmla="*/ 33703 w 39967"/>
                      <a:gd name="connsiteY6" fmla="*/ 7201 h 86200"/>
                      <a:gd name="connsiteX7" fmla="*/ 39968 w 39967"/>
                      <a:gd name="connsiteY7" fmla="*/ 24629 h 86200"/>
                      <a:gd name="connsiteX8" fmla="*/ 33703 w 39967"/>
                      <a:gd name="connsiteY8" fmla="*/ 42056 h 86200"/>
                      <a:gd name="connsiteX9" fmla="*/ 25349 w 39967"/>
                      <a:gd name="connsiteY9" fmla="*/ 48033 h 86200"/>
                      <a:gd name="connsiteX10" fmla="*/ 39968 w 39967"/>
                      <a:gd name="connsiteY10" fmla="*/ 86201 h 86200"/>
                      <a:gd name="connsiteX11" fmla="*/ 33847 w 39967"/>
                      <a:gd name="connsiteY11" fmla="*/ 86201 h 86200"/>
                      <a:gd name="connsiteX12" fmla="*/ 19660 w 39967"/>
                      <a:gd name="connsiteY12" fmla="*/ 49186 h 86200"/>
                      <a:gd name="connsiteX13" fmla="*/ 18436 w 39967"/>
                      <a:gd name="connsiteY13" fmla="*/ 43064 h 86200"/>
                      <a:gd name="connsiteX14" fmla="*/ 29310 w 39967"/>
                      <a:gd name="connsiteY14" fmla="*/ 37663 h 86200"/>
                      <a:gd name="connsiteX15" fmla="*/ 33847 w 39967"/>
                      <a:gd name="connsiteY15" fmla="*/ 24629 h 86200"/>
                      <a:gd name="connsiteX16" fmla="*/ 29310 w 39967"/>
                      <a:gd name="connsiteY16" fmla="*/ 11594 h 86200"/>
                      <a:gd name="connsiteX17" fmla="*/ 18436 w 39967"/>
                      <a:gd name="connsiteY17" fmla="*/ 6193 h 86200"/>
                      <a:gd name="connsiteX18" fmla="*/ 18436 w 39967"/>
                      <a:gd name="connsiteY18" fmla="*/ 43136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9967" h="86200">
                        <a:moveTo>
                          <a:pt x="19588" y="49186"/>
                        </a:moveTo>
                        <a:cubicBezTo>
                          <a:pt x="19228" y="49186"/>
                          <a:pt x="18868" y="49258"/>
                          <a:pt x="18436" y="49258"/>
                        </a:cubicBezTo>
                        <a:lnTo>
                          <a:pt x="18436" y="86201"/>
                        </a:lnTo>
                        <a:lnTo>
                          <a:pt x="0" y="86201"/>
                        </a:lnTo>
                        <a:lnTo>
                          <a:pt x="0" y="0"/>
                        </a:lnTo>
                        <a:lnTo>
                          <a:pt x="18436" y="0"/>
                        </a:lnTo>
                        <a:cubicBezTo>
                          <a:pt x="24341" y="0"/>
                          <a:pt x="29454" y="2376"/>
                          <a:pt x="33703" y="7201"/>
                        </a:cubicBezTo>
                        <a:cubicBezTo>
                          <a:pt x="37880" y="12026"/>
                          <a:pt x="39968" y="17787"/>
                          <a:pt x="39968" y="24629"/>
                        </a:cubicBezTo>
                        <a:cubicBezTo>
                          <a:pt x="39968" y="31470"/>
                          <a:pt x="37880" y="37231"/>
                          <a:pt x="33703" y="42056"/>
                        </a:cubicBezTo>
                        <a:cubicBezTo>
                          <a:pt x="31182" y="44865"/>
                          <a:pt x="28446" y="46881"/>
                          <a:pt x="25349" y="48033"/>
                        </a:cubicBezTo>
                        <a:lnTo>
                          <a:pt x="39968" y="86201"/>
                        </a:lnTo>
                        <a:lnTo>
                          <a:pt x="33847" y="86201"/>
                        </a:lnTo>
                        <a:lnTo>
                          <a:pt x="19660" y="49186"/>
                        </a:lnTo>
                        <a:close/>
                        <a:moveTo>
                          <a:pt x="18436" y="43064"/>
                        </a:moveTo>
                        <a:cubicBezTo>
                          <a:pt x="22685" y="43064"/>
                          <a:pt x="26357" y="41264"/>
                          <a:pt x="29310" y="37663"/>
                        </a:cubicBezTo>
                        <a:cubicBezTo>
                          <a:pt x="32334" y="34063"/>
                          <a:pt x="33847" y="29670"/>
                          <a:pt x="33847" y="24629"/>
                        </a:cubicBezTo>
                        <a:cubicBezTo>
                          <a:pt x="33847" y="19588"/>
                          <a:pt x="32334" y="15195"/>
                          <a:pt x="29310" y="11594"/>
                        </a:cubicBezTo>
                        <a:cubicBezTo>
                          <a:pt x="26357" y="7993"/>
                          <a:pt x="22685" y="6193"/>
                          <a:pt x="18436" y="6193"/>
                        </a:cubicBezTo>
                        <a:lnTo>
                          <a:pt x="18436" y="43136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6217E5C6-4425-2D0B-750B-E449BBC04848}"/>
                      </a:ext>
                    </a:extLst>
                  </p:cNvPr>
                  <p:cNvSpPr/>
                  <p:nvPr/>
                </p:nvSpPr>
                <p:spPr>
                  <a:xfrm>
                    <a:off x="6160553" y="1658891"/>
                    <a:ext cx="92394" cy="86272"/>
                  </a:xfrm>
                  <a:custGeom>
                    <a:avLst/>
                    <a:gdLst>
                      <a:gd name="connsiteX0" fmla="*/ 46233 w 92394"/>
                      <a:gd name="connsiteY0" fmla="*/ 43209 h 86272"/>
                      <a:gd name="connsiteX1" fmla="*/ 30822 w 92394"/>
                      <a:gd name="connsiteY1" fmla="*/ 86273 h 86272"/>
                      <a:gd name="connsiteX2" fmla="*/ 0 w 92394"/>
                      <a:gd name="connsiteY2" fmla="*/ 72 h 86272"/>
                      <a:gd name="connsiteX3" fmla="*/ 6193 w 92394"/>
                      <a:gd name="connsiteY3" fmla="*/ 72 h 86272"/>
                      <a:gd name="connsiteX4" fmla="*/ 30822 w 92394"/>
                      <a:gd name="connsiteY4" fmla="*/ 68990 h 86272"/>
                      <a:gd name="connsiteX5" fmla="*/ 43136 w 92394"/>
                      <a:gd name="connsiteY5" fmla="*/ 34495 h 86272"/>
                      <a:gd name="connsiteX6" fmla="*/ 30822 w 92394"/>
                      <a:gd name="connsiteY6" fmla="*/ 0 h 86272"/>
                      <a:gd name="connsiteX7" fmla="*/ 37015 w 92394"/>
                      <a:gd name="connsiteY7" fmla="*/ 0 h 86272"/>
                      <a:gd name="connsiteX8" fmla="*/ 46233 w 92394"/>
                      <a:gd name="connsiteY8" fmla="*/ 25853 h 86272"/>
                      <a:gd name="connsiteX9" fmla="*/ 55451 w 92394"/>
                      <a:gd name="connsiteY9" fmla="*/ 0 h 86272"/>
                      <a:gd name="connsiteX10" fmla="*/ 61572 w 92394"/>
                      <a:gd name="connsiteY10" fmla="*/ 0 h 86272"/>
                      <a:gd name="connsiteX11" fmla="*/ 49257 w 92394"/>
                      <a:gd name="connsiteY11" fmla="*/ 34495 h 86272"/>
                      <a:gd name="connsiteX12" fmla="*/ 55091 w 92394"/>
                      <a:gd name="connsiteY12" fmla="*/ 50914 h 86272"/>
                      <a:gd name="connsiteX13" fmla="*/ 73887 w 92394"/>
                      <a:gd name="connsiteY13" fmla="*/ 0 h 86272"/>
                      <a:gd name="connsiteX14" fmla="*/ 92394 w 92394"/>
                      <a:gd name="connsiteY14" fmla="*/ 0 h 86272"/>
                      <a:gd name="connsiteX15" fmla="*/ 61572 w 92394"/>
                      <a:gd name="connsiteY15" fmla="*/ 86201 h 86272"/>
                      <a:gd name="connsiteX16" fmla="*/ 46161 w 92394"/>
                      <a:gd name="connsiteY16" fmla="*/ 43137 h 86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2394" h="86272">
                        <a:moveTo>
                          <a:pt x="46233" y="43209"/>
                        </a:moveTo>
                        <a:lnTo>
                          <a:pt x="30822" y="86273"/>
                        </a:lnTo>
                        <a:lnTo>
                          <a:pt x="0" y="72"/>
                        </a:lnTo>
                        <a:lnTo>
                          <a:pt x="6193" y="72"/>
                        </a:lnTo>
                        <a:lnTo>
                          <a:pt x="30822" y="68990"/>
                        </a:lnTo>
                        <a:lnTo>
                          <a:pt x="43136" y="34495"/>
                        </a:lnTo>
                        <a:lnTo>
                          <a:pt x="30822" y="0"/>
                        </a:lnTo>
                        <a:lnTo>
                          <a:pt x="37015" y="0"/>
                        </a:lnTo>
                        <a:lnTo>
                          <a:pt x="46233" y="25853"/>
                        </a:lnTo>
                        <a:lnTo>
                          <a:pt x="55451" y="0"/>
                        </a:lnTo>
                        <a:lnTo>
                          <a:pt x="61572" y="0"/>
                        </a:lnTo>
                        <a:lnTo>
                          <a:pt x="49257" y="34495"/>
                        </a:lnTo>
                        <a:lnTo>
                          <a:pt x="55091" y="50914"/>
                        </a:lnTo>
                        <a:lnTo>
                          <a:pt x="73887" y="0"/>
                        </a:lnTo>
                        <a:lnTo>
                          <a:pt x="92394" y="0"/>
                        </a:lnTo>
                        <a:lnTo>
                          <a:pt x="61572" y="86201"/>
                        </a:lnTo>
                        <a:lnTo>
                          <a:pt x="46161" y="43137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8CA98306-3AD2-DCA5-2D84-D5D5F73DDDA6}"/>
                      </a:ext>
                    </a:extLst>
                  </p:cNvPr>
                  <p:cNvSpPr/>
                  <p:nvPr/>
                </p:nvSpPr>
                <p:spPr>
                  <a:xfrm>
                    <a:off x="6259068" y="1659035"/>
                    <a:ext cx="55451" cy="86128"/>
                  </a:xfrm>
                  <a:custGeom>
                    <a:avLst/>
                    <a:gdLst>
                      <a:gd name="connsiteX0" fmla="*/ 55451 w 55451"/>
                      <a:gd name="connsiteY0" fmla="*/ 43064 h 86128"/>
                      <a:gd name="connsiteX1" fmla="*/ 47313 w 55451"/>
                      <a:gd name="connsiteY1" fmla="*/ 73526 h 86128"/>
                      <a:gd name="connsiteX2" fmla="*/ 27725 w 55451"/>
                      <a:gd name="connsiteY2" fmla="*/ 86129 h 86128"/>
                      <a:gd name="connsiteX3" fmla="*/ 8138 w 55451"/>
                      <a:gd name="connsiteY3" fmla="*/ 73526 h 86128"/>
                      <a:gd name="connsiteX4" fmla="*/ 0 w 55451"/>
                      <a:gd name="connsiteY4" fmla="*/ 43064 h 86128"/>
                      <a:gd name="connsiteX5" fmla="*/ 8138 w 55451"/>
                      <a:gd name="connsiteY5" fmla="*/ 12602 h 86128"/>
                      <a:gd name="connsiteX6" fmla="*/ 27725 w 55451"/>
                      <a:gd name="connsiteY6" fmla="*/ 0 h 86128"/>
                      <a:gd name="connsiteX7" fmla="*/ 47313 w 55451"/>
                      <a:gd name="connsiteY7" fmla="*/ 12602 h 86128"/>
                      <a:gd name="connsiteX8" fmla="*/ 55451 w 55451"/>
                      <a:gd name="connsiteY8" fmla="*/ 43064 h 86128"/>
                      <a:gd name="connsiteX9" fmla="*/ 18508 w 55451"/>
                      <a:gd name="connsiteY9" fmla="*/ 76551 h 86128"/>
                      <a:gd name="connsiteX10" fmla="*/ 27725 w 55451"/>
                      <a:gd name="connsiteY10" fmla="*/ 80008 h 86128"/>
                      <a:gd name="connsiteX11" fmla="*/ 42992 w 55451"/>
                      <a:gd name="connsiteY11" fmla="*/ 69206 h 86128"/>
                      <a:gd name="connsiteX12" fmla="*/ 49258 w 55451"/>
                      <a:gd name="connsiteY12" fmla="*/ 43064 h 86128"/>
                      <a:gd name="connsiteX13" fmla="*/ 42992 w 55451"/>
                      <a:gd name="connsiteY13" fmla="*/ 16923 h 86128"/>
                      <a:gd name="connsiteX14" fmla="*/ 27725 w 55451"/>
                      <a:gd name="connsiteY14" fmla="*/ 6121 h 86128"/>
                      <a:gd name="connsiteX15" fmla="*/ 18508 w 55451"/>
                      <a:gd name="connsiteY15" fmla="*/ 9578 h 86128"/>
                      <a:gd name="connsiteX16" fmla="*/ 18508 w 55451"/>
                      <a:gd name="connsiteY16" fmla="*/ 76551 h 86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5451" h="86128">
                        <a:moveTo>
                          <a:pt x="55451" y="43064"/>
                        </a:moveTo>
                        <a:cubicBezTo>
                          <a:pt x="55451" y="54947"/>
                          <a:pt x="52714" y="65101"/>
                          <a:pt x="47313" y="73526"/>
                        </a:cubicBezTo>
                        <a:cubicBezTo>
                          <a:pt x="41912" y="81952"/>
                          <a:pt x="35359" y="86129"/>
                          <a:pt x="27725" y="86129"/>
                        </a:cubicBezTo>
                        <a:cubicBezTo>
                          <a:pt x="20092" y="86129"/>
                          <a:pt x="13611" y="81952"/>
                          <a:pt x="8138" y="73526"/>
                        </a:cubicBezTo>
                        <a:cubicBezTo>
                          <a:pt x="2737" y="65101"/>
                          <a:pt x="0" y="54947"/>
                          <a:pt x="0" y="43064"/>
                        </a:cubicBezTo>
                        <a:cubicBezTo>
                          <a:pt x="0" y="31182"/>
                          <a:pt x="2737" y="21028"/>
                          <a:pt x="8138" y="12602"/>
                        </a:cubicBezTo>
                        <a:cubicBezTo>
                          <a:pt x="13539" y="4177"/>
                          <a:pt x="20092" y="0"/>
                          <a:pt x="27725" y="0"/>
                        </a:cubicBezTo>
                        <a:cubicBezTo>
                          <a:pt x="35359" y="0"/>
                          <a:pt x="41912" y="4177"/>
                          <a:pt x="47313" y="12602"/>
                        </a:cubicBezTo>
                        <a:cubicBezTo>
                          <a:pt x="52714" y="21028"/>
                          <a:pt x="55451" y="31182"/>
                          <a:pt x="55451" y="43064"/>
                        </a:cubicBezTo>
                        <a:close/>
                        <a:moveTo>
                          <a:pt x="18508" y="76551"/>
                        </a:moveTo>
                        <a:cubicBezTo>
                          <a:pt x="21316" y="78856"/>
                          <a:pt x="24341" y="80008"/>
                          <a:pt x="27725" y="80008"/>
                        </a:cubicBezTo>
                        <a:cubicBezTo>
                          <a:pt x="33703" y="80008"/>
                          <a:pt x="38744" y="76407"/>
                          <a:pt x="42992" y="69206"/>
                        </a:cubicBezTo>
                        <a:cubicBezTo>
                          <a:pt x="47169" y="62004"/>
                          <a:pt x="49258" y="53290"/>
                          <a:pt x="49258" y="43064"/>
                        </a:cubicBezTo>
                        <a:cubicBezTo>
                          <a:pt x="49258" y="32838"/>
                          <a:pt x="47169" y="24125"/>
                          <a:pt x="42992" y="16923"/>
                        </a:cubicBezTo>
                        <a:cubicBezTo>
                          <a:pt x="38744" y="9722"/>
                          <a:pt x="33703" y="6121"/>
                          <a:pt x="27725" y="6121"/>
                        </a:cubicBezTo>
                        <a:cubicBezTo>
                          <a:pt x="24341" y="6121"/>
                          <a:pt x="21316" y="7273"/>
                          <a:pt x="18508" y="9578"/>
                        </a:cubicBezTo>
                        <a:lnTo>
                          <a:pt x="18508" y="76551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0FD8007B-4AF2-35CA-1DCA-76BB6BF93E07}"/>
                      </a:ext>
                    </a:extLst>
                  </p:cNvPr>
                  <p:cNvSpPr/>
                  <p:nvPr/>
                </p:nvSpPr>
                <p:spPr>
                  <a:xfrm>
                    <a:off x="6320640" y="1659035"/>
                    <a:ext cx="55451" cy="86200"/>
                  </a:xfrm>
                  <a:custGeom>
                    <a:avLst/>
                    <a:gdLst>
                      <a:gd name="connsiteX0" fmla="*/ 6193 w 55451"/>
                      <a:gd name="connsiteY0" fmla="*/ 36943 h 86200"/>
                      <a:gd name="connsiteX1" fmla="*/ 6193 w 55451"/>
                      <a:gd name="connsiteY1" fmla="*/ 86201 h 86200"/>
                      <a:gd name="connsiteX2" fmla="*/ 0 w 55451"/>
                      <a:gd name="connsiteY2" fmla="*/ 86201 h 86200"/>
                      <a:gd name="connsiteX3" fmla="*/ 0 w 55451"/>
                      <a:gd name="connsiteY3" fmla="*/ 0 h 86200"/>
                      <a:gd name="connsiteX4" fmla="*/ 49258 w 55451"/>
                      <a:gd name="connsiteY4" fmla="*/ 49258 h 86200"/>
                      <a:gd name="connsiteX5" fmla="*/ 49258 w 55451"/>
                      <a:gd name="connsiteY5" fmla="*/ 0 h 86200"/>
                      <a:gd name="connsiteX6" fmla="*/ 55451 w 55451"/>
                      <a:gd name="connsiteY6" fmla="*/ 0 h 86200"/>
                      <a:gd name="connsiteX7" fmla="*/ 55451 w 55451"/>
                      <a:gd name="connsiteY7" fmla="*/ 86201 h 86200"/>
                      <a:gd name="connsiteX8" fmla="*/ 6193 w 55451"/>
                      <a:gd name="connsiteY8" fmla="*/ 36943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451" h="86200">
                        <a:moveTo>
                          <a:pt x="6193" y="36943"/>
                        </a:moveTo>
                        <a:lnTo>
                          <a:pt x="6193" y="86201"/>
                        </a:lnTo>
                        <a:lnTo>
                          <a:pt x="0" y="86201"/>
                        </a:lnTo>
                        <a:lnTo>
                          <a:pt x="0" y="0"/>
                        </a:lnTo>
                        <a:lnTo>
                          <a:pt x="49258" y="49258"/>
                        </a:lnTo>
                        <a:lnTo>
                          <a:pt x="49258" y="0"/>
                        </a:lnTo>
                        <a:lnTo>
                          <a:pt x="55451" y="0"/>
                        </a:lnTo>
                        <a:lnTo>
                          <a:pt x="55451" y="86201"/>
                        </a:lnTo>
                        <a:lnTo>
                          <a:pt x="6193" y="36943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" name="Freeform: Shape 29">
                    <a:extLst>
                      <a:ext uri="{FF2B5EF4-FFF2-40B4-BE49-F238E27FC236}">
                        <a16:creationId xmlns:a16="http://schemas.microsoft.com/office/drawing/2014/main" id="{5897BCE0-8748-D900-1598-EE11DAD116E9}"/>
                      </a:ext>
                    </a:extLst>
                  </p:cNvPr>
                  <p:cNvSpPr/>
                  <p:nvPr/>
                </p:nvSpPr>
                <p:spPr>
                  <a:xfrm>
                    <a:off x="6382212" y="1658963"/>
                    <a:ext cx="46233" cy="86200"/>
                  </a:xfrm>
                  <a:custGeom>
                    <a:avLst/>
                    <a:gdLst>
                      <a:gd name="connsiteX0" fmla="*/ 18508 w 46233"/>
                      <a:gd name="connsiteY0" fmla="*/ 72 h 86200"/>
                      <a:gd name="connsiteX1" fmla="*/ 38096 w 46233"/>
                      <a:gd name="connsiteY1" fmla="*/ 12674 h 86200"/>
                      <a:gd name="connsiteX2" fmla="*/ 46233 w 46233"/>
                      <a:gd name="connsiteY2" fmla="*/ 43136 h 86200"/>
                      <a:gd name="connsiteX3" fmla="*/ 38096 w 46233"/>
                      <a:gd name="connsiteY3" fmla="*/ 73598 h 86200"/>
                      <a:gd name="connsiteX4" fmla="*/ 18508 w 46233"/>
                      <a:gd name="connsiteY4" fmla="*/ 86201 h 86200"/>
                      <a:gd name="connsiteX5" fmla="*/ 0 w 46233"/>
                      <a:gd name="connsiteY5" fmla="*/ 86201 h 86200"/>
                      <a:gd name="connsiteX6" fmla="*/ 0 w 46233"/>
                      <a:gd name="connsiteY6" fmla="*/ 0 h 86200"/>
                      <a:gd name="connsiteX7" fmla="*/ 18508 w 46233"/>
                      <a:gd name="connsiteY7" fmla="*/ 0 h 86200"/>
                      <a:gd name="connsiteX8" fmla="*/ 18508 w 46233"/>
                      <a:gd name="connsiteY8" fmla="*/ 80080 h 86200"/>
                      <a:gd name="connsiteX9" fmla="*/ 33775 w 46233"/>
                      <a:gd name="connsiteY9" fmla="*/ 69278 h 86200"/>
                      <a:gd name="connsiteX10" fmla="*/ 40112 w 46233"/>
                      <a:gd name="connsiteY10" fmla="*/ 43136 h 86200"/>
                      <a:gd name="connsiteX11" fmla="*/ 33775 w 46233"/>
                      <a:gd name="connsiteY11" fmla="*/ 16995 h 86200"/>
                      <a:gd name="connsiteX12" fmla="*/ 18508 w 46233"/>
                      <a:gd name="connsiteY12" fmla="*/ 6193 h 86200"/>
                      <a:gd name="connsiteX13" fmla="*/ 18508 w 46233"/>
                      <a:gd name="connsiteY13" fmla="*/ 80080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6233" h="86200">
                        <a:moveTo>
                          <a:pt x="18508" y="72"/>
                        </a:moveTo>
                        <a:cubicBezTo>
                          <a:pt x="26141" y="72"/>
                          <a:pt x="32695" y="4249"/>
                          <a:pt x="38096" y="12674"/>
                        </a:cubicBezTo>
                        <a:cubicBezTo>
                          <a:pt x="43497" y="21100"/>
                          <a:pt x="46233" y="31254"/>
                          <a:pt x="46233" y="43136"/>
                        </a:cubicBezTo>
                        <a:cubicBezTo>
                          <a:pt x="46233" y="55019"/>
                          <a:pt x="43497" y="65173"/>
                          <a:pt x="38096" y="73598"/>
                        </a:cubicBezTo>
                        <a:cubicBezTo>
                          <a:pt x="32695" y="82024"/>
                          <a:pt x="26141" y="86201"/>
                          <a:pt x="18508" y="86201"/>
                        </a:cubicBezTo>
                        <a:lnTo>
                          <a:pt x="0" y="86201"/>
                        </a:lnTo>
                        <a:lnTo>
                          <a:pt x="0" y="0"/>
                        </a:lnTo>
                        <a:lnTo>
                          <a:pt x="18508" y="0"/>
                        </a:lnTo>
                        <a:close/>
                        <a:moveTo>
                          <a:pt x="18508" y="80080"/>
                        </a:moveTo>
                        <a:cubicBezTo>
                          <a:pt x="24485" y="80080"/>
                          <a:pt x="29526" y="76479"/>
                          <a:pt x="33775" y="69278"/>
                        </a:cubicBezTo>
                        <a:cubicBezTo>
                          <a:pt x="38024" y="62076"/>
                          <a:pt x="40112" y="53362"/>
                          <a:pt x="40112" y="43136"/>
                        </a:cubicBezTo>
                        <a:cubicBezTo>
                          <a:pt x="40112" y="32910"/>
                          <a:pt x="38024" y="24197"/>
                          <a:pt x="33775" y="16995"/>
                        </a:cubicBezTo>
                        <a:cubicBezTo>
                          <a:pt x="29598" y="9794"/>
                          <a:pt x="24485" y="6193"/>
                          <a:pt x="18508" y="6193"/>
                        </a:cubicBezTo>
                        <a:lnTo>
                          <a:pt x="18508" y="80080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AB8EC927-03F0-ED8F-1786-C8ECF98235F3}"/>
                      </a:ext>
                    </a:extLst>
                  </p:cNvPr>
                  <p:cNvSpPr/>
                  <p:nvPr/>
                </p:nvSpPr>
                <p:spPr>
                  <a:xfrm>
                    <a:off x="6434566" y="1659035"/>
                    <a:ext cx="49185" cy="86200"/>
                  </a:xfrm>
                  <a:custGeom>
                    <a:avLst/>
                    <a:gdLst>
                      <a:gd name="connsiteX0" fmla="*/ 18508 w 49185"/>
                      <a:gd name="connsiteY0" fmla="*/ 46161 h 86200"/>
                      <a:gd name="connsiteX1" fmla="*/ 18508 w 49185"/>
                      <a:gd name="connsiteY1" fmla="*/ 80008 h 86200"/>
                      <a:gd name="connsiteX2" fmla="*/ 43136 w 49185"/>
                      <a:gd name="connsiteY2" fmla="*/ 80008 h 86200"/>
                      <a:gd name="connsiteX3" fmla="*/ 36943 w 49185"/>
                      <a:gd name="connsiteY3" fmla="*/ 86201 h 86200"/>
                      <a:gd name="connsiteX4" fmla="*/ 0 w 49185"/>
                      <a:gd name="connsiteY4" fmla="*/ 86201 h 86200"/>
                      <a:gd name="connsiteX5" fmla="*/ 0 w 49185"/>
                      <a:gd name="connsiteY5" fmla="*/ 0 h 86200"/>
                      <a:gd name="connsiteX6" fmla="*/ 43064 w 49185"/>
                      <a:gd name="connsiteY6" fmla="*/ 0 h 86200"/>
                      <a:gd name="connsiteX7" fmla="*/ 36871 w 49185"/>
                      <a:gd name="connsiteY7" fmla="*/ 6193 h 86200"/>
                      <a:gd name="connsiteX8" fmla="*/ 18436 w 49185"/>
                      <a:gd name="connsiteY8" fmla="*/ 6193 h 86200"/>
                      <a:gd name="connsiteX9" fmla="*/ 18436 w 49185"/>
                      <a:gd name="connsiteY9" fmla="*/ 40040 h 86200"/>
                      <a:gd name="connsiteX10" fmla="*/ 49186 w 49185"/>
                      <a:gd name="connsiteY10" fmla="*/ 40040 h 86200"/>
                      <a:gd name="connsiteX11" fmla="*/ 42993 w 49185"/>
                      <a:gd name="connsiteY11" fmla="*/ 46161 h 86200"/>
                      <a:gd name="connsiteX12" fmla="*/ 18364 w 49185"/>
                      <a:gd name="connsiteY12" fmla="*/ 46161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9185" h="86200">
                        <a:moveTo>
                          <a:pt x="18508" y="46161"/>
                        </a:moveTo>
                        <a:lnTo>
                          <a:pt x="18508" y="80008"/>
                        </a:lnTo>
                        <a:lnTo>
                          <a:pt x="43136" y="80008"/>
                        </a:lnTo>
                        <a:lnTo>
                          <a:pt x="36943" y="86201"/>
                        </a:lnTo>
                        <a:lnTo>
                          <a:pt x="0" y="86201"/>
                        </a:lnTo>
                        <a:lnTo>
                          <a:pt x="0" y="0"/>
                        </a:lnTo>
                        <a:lnTo>
                          <a:pt x="43064" y="0"/>
                        </a:lnTo>
                        <a:lnTo>
                          <a:pt x="36871" y="6193"/>
                        </a:lnTo>
                        <a:lnTo>
                          <a:pt x="18436" y="6193"/>
                        </a:lnTo>
                        <a:lnTo>
                          <a:pt x="18436" y="40040"/>
                        </a:lnTo>
                        <a:lnTo>
                          <a:pt x="49186" y="40040"/>
                        </a:lnTo>
                        <a:lnTo>
                          <a:pt x="42993" y="46161"/>
                        </a:lnTo>
                        <a:lnTo>
                          <a:pt x="18364" y="46161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" name="Freeform: Shape 31">
                    <a:extLst>
                      <a:ext uri="{FF2B5EF4-FFF2-40B4-BE49-F238E27FC236}">
                        <a16:creationId xmlns:a16="http://schemas.microsoft.com/office/drawing/2014/main" id="{24314FFD-B03B-558B-35F5-F000A256861F}"/>
                      </a:ext>
                    </a:extLst>
                  </p:cNvPr>
                  <p:cNvSpPr/>
                  <p:nvPr/>
                </p:nvSpPr>
                <p:spPr>
                  <a:xfrm>
                    <a:off x="6490017" y="1658963"/>
                    <a:ext cx="40111" cy="86200"/>
                  </a:xfrm>
                  <a:custGeom>
                    <a:avLst/>
                    <a:gdLst>
                      <a:gd name="connsiteX0" fmla="*/ 19588 w 40111"/>
                      <a:gd name="connsiteY0" fmla="*/ 49258 h 86200"/>
                      <a:gd name="connsiteX1" fmla="*/ 18436 w 40111"/>
                      <a:gd name="connsiteY1" fmla="*/ 49258 h 86200"/>
                      <a:gd name="connsiteX2" fmla="*/ 18436 w 40111"/>
                      <a:gd name="connsiteY2" fmla="*/ 86201 h 86200"/>
                      <a:gd name="connsiteX3" fmla="*/ 0 w 40111"/>
                      <a:gd name="connsiteY3" fmla="*/ 86201 h 86200"/>
                      <a:gd name="connsiteX4" fmla="*/ 0 w 40111"/>
                      <a:gd name="connsiteY4" fmla="*/ 0 h 86200"/>
                      <a:gd name="connsiteX5" fmla="*/ 18436 w 40111"/>
                      <a:gd name="connsiteY5" fmla="*/ 0 h 86200"/>
                      <a:gd name="connsiteX6" fmla="*/ 33703 w 40111"/>
                      <a:gd name="connsiteY6" fmla="*/ 7201 h 86200"/>
                      <a:gd name="connsiteX7" fmla="*/ 40040 w 40111"/>
                      <a:gd name="connsiteY7" fmla="*/ 24629 h 86200"/>
                      <a:gd name="connsiteX8" fmla="*/ 33775 w 40111"/>
                      <a:gd name="connsiteY8" fmla="*/ 42056 h 86200"/>
                      <a:gd name="connsiteX9" fmla="*/ 25421 w 40111"/>
                      <a:gd name="connsiteY9" fmla="*/ 48033 h 86200"/>
                      <a:gd name="connsiteX10" fmla="*/ 40112 w 40111"/>
                      <a:gd name="connsiteY10" fmla="*/ 86201 h 86200"/>
                      <a:gd name="connsiteX11" fmla="*/ 33919 w 40111"/>
                      <a:gd name="connsiteY11" fmla="*/ 86201 h 86200"/>
                      <a:gd name="connsiteX12" fmla="*/ 19732 w 40111"/>
                      <a:gd name="connsiteY12" fmla="*/ 49186 h 86200"/>
                      <a:gd name="connsiteX13" fmla="*/ 18436 w 40111"/>
                      <a:gd name="connsiteY13" fmla="*/ 43136 h 86200"/>
                      <a:gd name="connsiteX14" fmla="*/ 29310 w 40111"/>
                      <a:gd name="connsiteY14" fmla="*/ 37735 h 86200"/>
                      <a:gd name="connsiteX15" fmla="*/ 33775 w 40111"/>
                      <a:gd name="connsiteY15" fmla="*/ 24701 h 86200"/>
                      <a:gd name="connsiteX16" fmla="*/ 29310 w 40111"/>
                      <a:gd name="connsiteY16" fmla="*/ 11666 h 86200"/>
                      <a:gd name="connsiteX17" fmla="*/ 18436 w 40111"/>
                      <a:gd name="connsiteY17" fmla="*/ 6265 h 86200"/>
                      <a:gd name="connsiteX18" fmla="*/ 18436 w 40111"/>
                      <a:gd name="connsiteY18" fmla="*/ 43209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0111" h="86200">
                        <a:moveTo>
                          <a:pt x="19588" y="49258"/>
                        </a:moveTo>
                        <a:cubicBezTo>
                          <a:pt x="19228" y="49258"/>
                          <a:pt x="18868" y="49258"/>
                          <a:pt x="18436" y="49258"/>
                        </a:cubicBezTo>
                        <a:lnTo>
                          <a:pt x="18436" y="86201"/>
                        </a:lnTo>
                        <a:lnTo>
                          <a:pt x="0" y="86201"/>
                        </a:lnTo>
                        <a:lnTo>
                          <a:pt x="0" y="0"/>
                        </a:lnTo>
                        <a:lnTo>
                          <a:pt x="18436" y="0"/>
                        </a:lnTo>
                        <a:cubicBezTo>
                          <a:pt x="24413" y="0"/>
                          <a:pt x="29454" y="2376"/>
                          <a:pt x="33703" y="7201"/>
                        </a:cubicBezTo>
                        <a:cubicBezTo>
                          <a:pt x="37880" y="12026"/>
                          <a:pt x="40040" y="17787"/>
                          <a:pt x="40040" y="24629"/>
                        </a:cubicBezTo>
                        <a:cubicBezTo>
                          <a:pt x="40040" y="31470"/>
                          <a:pt x="37952" y="37231"/>
                          <a:pt x="33775" y="42056"/>
                        </a:cubicBezTo>
                        <a:cubicBezTo>
                          <a:pt x="31254" y="44865"/>
                          <a:pt x="28518" y="46881"/>
                          <a:pt x="25421" y="48033"/>
                        </a:cubicBezTo>
                        <a:lnTo>
                          <a:pt x="40112" y="86201"/>
                        </a:lnTo>
                        <a:lnTo>
                          <a:pt x="33919" y="86201"/>
                        </a:lnTo>
                        <a:lnTo>
                          <a:pt x="19732" y="49186"/>
                        </a:lnTo>
                        <a:close/>
                        <a:moveTo>
                          <a:pt x="18436" y="43136"/>
                        </a:moveTo>
                        <a:cubicBezTo>
                          <a:pt x="22756" y="43136"/>
                          <a:pt x="26357" y="41336"/>
                          <a:pt x="29310" y="37735"/>
                        </a:cubicBezTo>
                        <a:cubicBezTo>
                          <a:pt x="32262" y="34135"/>
                          <a:pt x="33775" y="29742"/>
                          <a:pt x="33775" y="24701"/>
                        </a:cubicBezTo>
                        <a:cubicBezTo>
                          <a:pt x="33775" y="19660"/>
                          <a:pt x="32262" y="15267"/>
                          <a:pt x="29310" y="11666"/>
                        </a:cubicBezTo>
                        <a:cubicBezTo>
                          <a:pt x="26285" y="8066"/>
                          <a:pt x="22684" y="6265"/>
                          <a:pt x="18436" y="6265"/>
                        </a:cubicBezTo>
                        <a:lnTo>
                          <a:pt x="18436" y="43209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dirty="0"/>
                  </a:p>
                </p:txBody>
              </p:sp>
              <p:sp>
                <p:nvSpPr>
                  <p:cNvPr id="33" name="Freeform: Shape 32">
                    <a:extLst>
                      <a:ext uri="{FF2B5EF4-FFF2-40B4-BE49-F238E27FC236}">
                        <a16:creationId xmlns:a16="http://schemas.microsoft.com/office/drawing/2014/main" id="{10F4F155-0E5D-394B-BA77-D3F3CDE3EAF4}"/>
                      </a:ext>
                    </a:extLst>
                  </p:cNvPr>
                  <p:cNvSpPr/>
                  <p:nvPr/>
                </p:nvSpPr>
                <p:spPr>
                  <a:xfrm>
                    <a:off x="6536178" y="1659035"/>
                    <a:ext cx="43064" cy="86200"/>
                  </a:xfrm>
                  <a:custGeom>
                    <a:avLst/>
                    <a:gdLst>
                      <a:gd name="connsiteX0" fmla="*/ 0 w 43064"/>
                      <a:gd name="connsiteY0" fmla="*/ 86201 h 86200"/>
                      <a:gd name="connsiteX1" fmla="*/ 0 w 43064"/>
                      <a:gd name="connsiteY1" fmla="*/ 0 h 86200"/>
                      <a:gd name="connsiteX2" fmla="*/ 18436 w 43064"/>
                      <a:gd name="connsiteY2" fmla="*/ 0 h 86200"/>
                      <a:gd name="connsiteX3" fmla="*/ 18436 w 43064"/>
                      <a:gd name="connsiteY3" fmla="*/ 80008 h 86200"/>
                      <a:gd name="connsiteX4" fmla="*/ 43065 w 43064"/>
                      <a:gd name="connsiteY4" fmla="*/ 80008 h 86200"/>
                      <a:gd name="connsiteX5" fmla="*/ 36943 w 43064"/>
                      <a:gd name="connsiteY5" fmla="*/ 86201 h 86200"/>
                      <a:gd name="connsiteX6" fmla="*/ 0 w 43064"/>
                      <a:gd name="connsiteY6" fmla="*/ 86201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064" h="86200">
                        <a:moveTo>
                          <a:pt x="0" y="86201"/>
                        </a:moveTo>
                        <a:lnTo>
                          <a:pt x="0" y="0"/>
                        </a:lnTo>
                        <a:lnTo>
                          <a:pt x="18436" y="0"/>
                        </a:lnTo>
                        <a:lnTo>
                          <a:pt x="18436" y="80008"/>
                        </a:lnTo>
                        <a:lnTo>
                          <a:pt x="43065" y="80008"/>
                        </a:lnTo>
                        <a:lnTo>
                          <a:pt x="36943" y="86201"/>
                        </a:lnTo>
                        <a:lnTo>
                          <a:pt x="0" y="86201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189DBDB2-2B9D-F6C8-4AB3-6840E9DAA42C}"/>
                      </a:ext>
                    </a:extLst>
                  </p:cNvPr>
                  <p:cNvSpPr/>
                  <p:nvPr/>
                </p:nvSpPr>
                <p:spPr>
                  <a:xfrm>
                    <a:off x="6585436" y="1659035"/>
                    <a:ext cx="61499" cy="86200"/>
                  </a:xfrm>
                  <a:custGeom>
                    <a:avLst/>
                    <a:gdLst>
                      <a:gd name="connsiteX0" fmla="*/ 24269 w 61499"/>
                      <a:gd name="connsiteY0" fmla="*/ 35287 h 86200"/>
                      <a:gd name="connsiteX1" fmla="*/ 6121 w 61499"/>
                      <a:gd name="connsiteY1" fmla="*/ 86201 h 86200"/>
                      <a:gd name="connsiteX2" fmla="*/ 0 w 61499"/>
                      <a:gd name="connsiteY2" fmla="*/ 86201 h 86200"/>
                      <a:gd name="connsiteX3" fmla="*/ 30750 w 61499"/>
                      <a:gd name="connsiteY3" fmla="*/ 0 h 86200"/>
                      <a:gd name="connsiteX4" fmla="*/ 61500 w 61499"/>
                      <a:gd name="connsiteY4" fmla="*/ 86201 h 86200"/>
                      <a:gd name="connsiteX5" fmla="*/ 42992 w 61499"/>
                      <a:gd name="connsiteY5" fmla="*/ 86201 h 86200"/>
                      <a:gd name="connsiteX6" fmla="*/ 24269 w 61499"/>
                      <a:gd name="connsiteY6" fmla="*/ 35287 h 86200"/>
                      <a:gd name="connsiteX7" fmla="*/ 15339 w 61499"/>
                      <a:gd name="connsiteY7" fmla="*/ 67693 h 86200"/>
                      <a:gd name="connsiteX8" fmla="*/ 33847 w 61499"/>
                      <a:gd name="connsiteY8" fmla="*/ 67693 h 86200"/>
                      <a:gd name="connsiteX9" fmla="*/ 24629 w 61499"/>
                      <a:gd name="connsiteY9" fmla="*/ 86129 h 86200"/>
                      <a:gd name="connsiteX10" fmla="*/ 15411 w 61499"/>
                      <a:gd name="connsiteY10" fmla="*/ 67693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499" h="86200">
                        <a:moveTo>
                          <a:pt x="24269" y="35287"/>
                        </a:moveTo>
                        <a:lnTo>
                          <a:pt x="6121" y="86201"/>
                        </a:lnTo>
                        <a:lnTo>
                          <a:pt x="0" y="86201"/>
                        </a:lnTo>
                        <a:lnTo>
                          <a:pt x="30750" y="0"/>
                        </a:lnTo>
                        <a:lnTo>
                          <a:pt x="61500" y="86201"/>
                        </a:lnTo>
                        <a:lnTo>
                          <a:pt x="42992" y="86201"/>
                        </a:lnTo>
                        <a:lnTo>
                          <a:pt x="24269" y="35287"/>
                        </a:lnTo>
                        <a:close/>
                        <a:moveTo>
                          <a:pt x="15339" y="67693"/>
                        </a:moveTo>
                        <a:lnTo>
                          <a:pt x="33847" y="67693"/>
                        </a:lnTo>
                        <a:lnTo>
                          <a:pt x="24629" y="86129"/>
                        </a:lnTo>
                        <a:lnTo>
                          <a:pt x="15411" y="67693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10064A74-4B55-BCC7-0822-BC4E1C0D34D2}"/>
                      </a:ext>
                    </a:extLst>
                  </p:cNvPr>
                  <p:cNvSpPr/>
                  <p:nvPr/>
                </p:nvSpPr>
                <p:spPr>
                  <a:xfrm>
                    <a:off x="6653129" y="1659035"/>
                    <a:ext cx="55451" cy="86200"/>
                  </a:xfrm>
                  <a:custGeom>
                    <a:avLst/>
                    <a:gdLst>
                      <a:gd name="connsiteX0" fmla="*/ 6121 w 55451"/>
                      <a:gd name="connsiteY0" fmla="*/ 36943 h 86200"/>
                      <a:gd name="connsiteX1" fmla="*/ 6121 w 55451"/>
                      <a:gd name="connsiteY1" fmla="*/ 86201 h 86200"/>
                      <a:gd name="connsiteX2" fmla="*/ 0 w 55451"/>
                      <a:gd name="connsiteY2" fmla="*/ 86201 h 86200"/>
                      <a:gd name="connsiteX3" fmla="*/ 0 w 55451"/>
                      <a:gd name="connsiteY3" fmla="*/ 0 h 86200"/>
                      <a:gd name="connsiteX4" fmla="*/ 49258 w 55451"/>
                      <a:gd name="connsiteY4" fmla="*/ 49258 h 86200"/>
                      <a:gd name="connsiteX5" fmla="*/ 49258 w 55451"/>
                      <a:gd name="connsiteY5" fmla="*/ 0 h 86200"/>
                      <a:gd name="connsiteX6" fmla="*/ 55451 w 55451"/>
                      <a:gd name="connsiteY6" fmla="*/ 0 h 86200"/>
                      <a:gd name="connsiteX7" fmla="*/ 55451 w 55451"/>
                      <a:gd name="connsiteY7" fmla="*/ 86201 h 86200"/>
                      <a:gd name="connsiteX8" fmla="*/ 6194 w 55451"/>
                      <a:gd name="connsiteY8" fmla="*/ 36943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451" h="86200">
                        <a:moveTo>
                          <a:pt x="6121" y="36943"/>
                        </a:moveTo>
                        <a:lnTo>
                          <a:pt x="6121" y="86201"/>
                        </a:lnTo>
                        <a:lnTo>
                          <a:pt x="0" y="86201"/>
                        </a:lnTo>
                        <a:lnTo>
                          <a:pt x="0" y="0"/>
                        </a:lnTo>
                        <a:lnTo>
                          <a:pt x="49258" y="49258"/>
                        </a:lnTo>
                        <a:lnTo>
                          <a:pt x="49258" y="0"/>
                        </a:lnTo>
                        <a:lnTo>
                          <a:pt x="55451" y="0"/>
                        </a:lnTo>
                        <a:lnTo>
                          <a:pt x="55451" y="86201"/>
                        </a:lnTo>
                        <a:lnTo>
                          <a:pt x="6194" y="36943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" name="Freeform: Shape 35">
                    <a:extLst>
                      <a:ext uri="{FF2B5EF4-FFF2-40B4-BE49-F238E27FC236}">
                        <a16:creationId xmlns:a16="http://schemas.microsoft.com/office/drawing/2014/main" id="{64D59F6C-40EF-FF68-85EC-2CC1C325596E}"/>
                      </a:ext>
                    </a:extLst>
                  </p:cNvPr>
                  <p:cNvSpPr/>
                  <p:nvPr/>
                </p:nvSpPr>
                <p:spPr>
                  <a:xfrm>
                    <a:off x="6714702" y="1658963"/>
                    <a:ext cx="46160" cy="86200"/>
                  </a:xfrm>
                  <a:custGeom>
                    <a:avLst/>
                    <a:gdLst>
                      <a:gd name="connsiteX0" fmla="*/ 18436 w 46160"/>
                      <a:gd name="connsiteY0" fmla="*/ 72 h 86200"/>
                      <a:gd name="connsiteX1" fmla="*/ 38023 w 46160"/>
                      <a:gd name="connsiteY1" fmla="*/ 12674 h 86200"/>
                      <a:gd name="connsiteX2" fmla="*/ 46161 w 46160"/>
                      <a:gd name="connsiteY2" fmla="*/ 43136 h 86200"/>
                      <a:gd name="connsiteX3" fmla="*/ 38023 w 46160"/>
                      <a:gd name="connsiteY3" fmla="*/ 73598 h 86200"/>
                      <a:gd name="connsiteX4" fmla="*/ 18436 w 46160"/>
                      <a:gd name="connsiteY4" fmla="*/ 86201 h 86200"/>
                      <a:gd name="connsiteX5" fmla="*/ 0 w 46160"/>
                      <a:gd name="connsiteY5" fmla="*/ 86201 h 86200"/>
                      <a:gd name="connsiteX6" fmla="*/ 0 w 46160"/>
                      <a:gd name="connsiteY6" fmla="*/ 0 h 86200"/>
                      <a:gd name="connsiteX7" fmla="*/ 18436 w 46160"/>
                      <a:gd name="connsiteY7" fmla="*/ 0 h 86200"/>
                      <a:gd name="connsiteX8" fmla="*/ 18436 w 46160"/>
                      <a:gd name="connsiteY8" fmla="*/ 80080 h 86200"/>
                      <a:gd name="connsiteX9" fmla="*/ 33703 w 46160"/>
                      <a:gd name="connsiteY9" fmla="*/ 69278 h 86200"/>
                      <a:gd name="connsiteX10" fmla="*/ 40040 w 46160"/>
                      <a:gd name="connsiteY10" fmla="*/ 43136 h 86200"/>
                      <a:gd name="connsiteX11" fmla="*/ 33703 w 46160"/>
                      <a:gd name="connsiteY11" fmla="*/ 16995 h 86200"/>
                      <a:gd name="connsiteX12" fmla="*/ 18436 w 46160"/>
                      <a:gd name="connsiteY12" fmla="*/ 6193 h 86200"/>
                      <a:gd name="connsiteX13" fmla="*/ 18436 w 46160"/>
                      <a:gd name="connsiteY13" fmla="*/ 80080 h 8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6160" h="86200">
                        <a:moveTo>
                          <a:pt x="18436" y="72"/>
                        </a:moveTo>
                        <a:cubicBezTo>
                          <a:pt x="26069" y="72"/>
                          <a:pt x="32622" y="4249"/>
                          <a:pt x="38023" y="12674"/>
                        </a:cubicBezTo>
                        <a:cubicBezTo>
                          <a:pt x="43424" y="21100"/>
                          <a:pt x="46161" y="31254"/>
                          <a:pt x="46161" y="43136"/>
                        </a:cubicBezTo>
                        <a:cubicBezTo>
                          <a:pt x="46161" y="55019"/>
                          <a:pt x="43424" y="65173"/>
                          <a:pt x="38023" y="73598"/>
                        </a:cubicBezTo>
                        <a:cubicBezTo>
                          <a:pt x="32622" y="82024"/>
                          <a:pt x="26069" y="86201"/>
                          <a:pt x="18436" y="86201"/>
                        </a:cubicBezTo>
                        <a:lnTo>
                          <a:pt x="0" y="86201"/>
                        </a:lnTo>
                        <a:lnTo>
                          <a:pt x="0" y="0"/>
                        </a:lnTo>
                        <a:lnTo>
                          <a:pt x="18436" y="0"/>
                        </a:lnTo>
                        <a:close/>
                        <a:moveTo>
                          <a:pt x="18436" y="80080"/>
                        </a:moveTo>
                        <a:cubicBezTo>
                          <a:pt x="24412" y="80080"/>
                          <a:pt x="29454" y="76479"/>
                          <a:pt x="33703" y="69278"/>
                        </a:cubicBezTo>
                        <a:cubicBezTo>
                          <a:pt x="37880" y="62076"/>
                          <a:pt x="40040" y="53362"/>
                          <a:pt x="40040" y="43136"/>
                        </a:cubicBezTo>
                        <a:cubicBezTo>
                          <a:pt x="40040" y="32910"/>
                          <a:pt x="37951" y="24197"/>
                          <a:pt x="33703" y="16995"/>
                        </a:cubicBezTo>
                        <a:cubicBezTo>
                          <a:pt x="29526" y="9794"/>
                          <a:pt x="24412" y="6193"/>
                          <a:pt x="18436" y="6193"/>
                        </a:cubicBezTo>
                        <a:lnTo>
                          <a:pt x="18436" y="80080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E687DB1A-7C14-8BC9-8F8B-2031837F049A}"/>
                    </a:ext>
                  </a:extLst>
                </p:cNvPr>
                <p:cNvSpPr/>
                <p:nvPr/>
              </p:nvSpPr>
              <p:spPr>
                <a:xfrm>
                  <a:off x="6096028" y="1470718"/>
                  <a:ext cx="726334" cy="41624"/>
                </a:xfrm>
                <a:custGeom>
                  <a:avLst/>
                  <a:gdLst>
                    <a:gd name="connsiteX0" fmla="*/ 0 w 726334"/>
                    <a:gd name="connsiteY0" fmla="*/ 0 h 41624"/>
                    <a:gd name="connsiteX1" fmla="*/ 37232 w 726334"/>
                    <a:gd name="connsiteY1" fmla="*/ 41624 h 41624"/>
                    <a:gd name="connsiteX2" fmla="*/ 688312 w 726334"/>
                    <a:gd name="connsiteY2" fmla="*/ 41624 h 41624"/>
                    <a:gd name="connsiteX3" fmla="*/ 726335 w 726334"/>
                    <a:gd name="connsiteY3" fmla="*/ 0 h 41624"/>
                    <a:gd name="connsiteX4" fmla="*/ 0 w 726334"/>
                    <a:gd name="connsiteY4" fmla="*/ 0 h 4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6334" h="41624">
                      <a:moveTo>
                        <a:pt x="0" y="0"/>
                      </a:moveTo>
                      <a:lnTo>
                        <a:pt x="37232" y="41624"/>
                      </a:lnTo>
                      <a:lnTo>
                        <a:pt x="688312" y="41624"/>
                      </a:lnTo>
                      <a:lnTo>
                        <a:pt x="72633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8B0C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C25CA823-30B0-7B3C-BFB0-8C93255AFFFB}"/>
                    </a:ext>
                  </a:extLst>
                </p:cNvPr>
                <p:cNvSpPr/>
                <p:nvPr/>
              </p:nvSpPr>
              <p:spPr>
                <a:xfrm>
                  <a:off x="6096028" y="1797158"/>
                  <a:ext cx="726334" cy="41624"/>
                </a:xfrm>
                <a:custGeom>
                  <a:avLst/>
                  <a:gdLst>
                    <a:gd name="connsiteX0" fmla="*/ 726335 w 726334"/>
                    <a:gd name="connsiteY0" fmla="*/ 41624 h 41624"/>
                    <a:gd name="connsiteX1" fmla="*/ 689104 w 726334"/>
                    <a:gd name="connsiteY1" fmla="*/ 0 h 41624"/>
                    <a:gd name="connsiteX2" fmla="*/ 38024 w 726334"/>
                    <a:gd name="connsiteY2" fmla="*/ 0 h 41624"/>
                    <a:gd name="connsiteX3" fmla="*/ 0 w 726334"/>
                    <a:gd name="connsiteY3" fmla="*/ 41624 h 41624"/>
                    <a:gd name="connsiteX4" fmla="*/ 726335 w 726334"/>
                    <a:gd name="connsiteY4" fmla="*/ 41624 h 4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6334" h="41624">
                      <a:moveTo>
                        <a:pt x="726335" y="41624"/>
                      </a:moveTo>
                      <a:lnTo>
                        <a:pt x="689104" y="0"/>
                      </a:lnTo>
                      <a:lnTo>
                        <a:pt x="38024" y="0"/>
                      </a:lnTo>
                      <a:lnTo>
                        <a:pt x="0" y="41624"/>
                      </a:lnTo>
                      <a:lnTo>
                        <a:pt x="726335" y="41624"/>
                      </a:lnTo>
                      <a:close/>
                    </a:path>
                  </a:pathLst>
                </a:custGeom>
                <a:solidFill>
                  <a:srgbClr val="58B0C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735" name="Group 1734">
            <a:extLst>
              <a:ext uri="{FF2B5EF4-FFF2-40B4-BE49-F238E27FC236}">
                <a16:creationId xmlns:a16="http://schemas.microsoft.com/office/drawing/2014/main" id="{1F6B1FFA-ED94-B55B-C6B8-CDED6231702D}"/>
              </a:ext>
            </a:extLst>
          </p:cNvPr>
          <p:cNvGrpSpPr/>
          <p:nvPr/>
        </p:nvGrpSpPr>
        <p:grpSpPr>
          <a:xfrm>
            <a:off x="3300839" y="2994817"/>
            <a:ext cx="2325564" cy="3503004"/>
            <a:chOff x="4778060" y="2627360"/>
            <a:chExt cx="2194690" cy="3305868"/>
          </a:xfrm>
        </p:grpSpPr>
        <p:grpSp>
          <p:nvGrpSpPr>
            <p:cNvPr id="1736" name="Graphic 6">
              <a:extLst>
                <a:ext uri="{FF2B5EF4-FFF2-40B4-BE49-F238E27FC236}">
                  <a16:creationId xmlns:a16="http://schemas.microsoft.com/office/drawing/2014/main" id="{CDA7766A-86F6-BE18-FA98-87EA9383A3F9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1783" name="Freeform: Shape 1782">
                <a:extLst>
                  <a:ext uri="{FF2B5EF4-FFF2-40B4-BE49-F238E27FC236}">
                    <a16:creationId xmlns:a16="http://schemas.microsoft.com/office/drawing/2014/main" id="{8B636B70-34CB-83C4-799C-AD61AF0146F8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784" name="Freeform: Shape 1783">
                <a:extLst>
                  <a:ext uri="{FF2B5EF4-FFF2-40B4-BE49-F238E27FC236}">
                    <a16:creationId xmlns:a16="http://schemas.microsoft.com/office/drawing/2014/main" id="{76910341-2648-7119-EFE9-6A59634CB7C5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85" name="Graphic 6">
                <a:extLst>
                  <a:ext uri="{FF2B5EF4-FFF2-40B4-BE49-F238E27FC236}">
                    <a16:creationId xmlns:a16="http://schemas.microsoft.com/office/drawing/2014/main" id="{763B86E6-166F-6D44-311E-162EE54EBC57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1786" name="Freeform: Shape 1785">
                  <a:extLst>
                    <a:ext uri="{FF2B5EF4-FFF2-40B4-BE49-F238E27FC236}">
                      <a16:creationId xmlns:a16="http://schemas.microsoft.com/office/drawing/2014/main" id="{050F9D47-1F5B-9F6F-0494-DF112943EAE5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7" name="Freeform: Shape 1786">
                  <a:extLst>
                    <a:ext uri="{FF2B5EF4-FFF2-40B4-BE49-F238E27FC236}">
                      <a16:creationId xmlns:a16="http://schemas.microsoft.com/office/drawing/2014/main" id="{51F1FDCC-384A-706F-DEF0-ADDD83925333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8" name="Freeform: Shape 1787">
                  <a:extLst>
                    <a:ext uri="{FF2B5EF4-FFF2-40B4-BE49-F238E27FC236}">
                      <a16:creationId xmlns:a16="http://schemas.microsoft.com/office/drawing/2014/main" id="{9C45730B-6E28-BEC9-54FF-219663A6C802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9" name="Freeform: Shape 1788">
                  <a:extLst>
                    <a:ext uri="{FF2B5EF4-FFF2-40B4-BE49-F238E27FC236}">
                      <a16:creationId xmlns:a16="http://schemas.microsoft.com/office/drawing/2014/main" id="{F796AD6F-4CC3-E101-68A6-B2A0E99D3118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" name="Freeform: Shape 1789">
                  <a:extLst>
                    <a:ext uri="{FF2B5EF4-FFF2-40B4-BE49-F238E27FC236}">
                      <a16:creationId xmlns:a16="http://schemas.microsoft.com/office/drawing/2014/main" id="{31B2EDED-30AA-5484-6655-DDC48256C31F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1" name="Freeform: Shape 1790">
                  <a:extLst>
                    <a:ext uri="{FF2B5EF4-FFF2-40B4-BE49-F238E27FC236}">
                      <a16:creationId xmlns:a16="http://schemas.microsoft.com/office/drawing/2014/main" id="{18D70D5C-9774-AE9A-59DB-4E4877DFAAC6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2" name="Freeform: Shape 1791">
                  <a:extLst>
                    <a:ext uri="{FF2B5EF4-FFF2-40B4-BE49-F238E27FC236}">
                      <a16:creationId xmlns:a16="http://schemas.microsoft.com/office/drawing/2014/main" id="{A084F5CB-0612-DF19-9B1C-40DDAACDD520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737" name="Graphic 6">
              <a:extLst>
                <a:ext uri="{FF2B5EF4-FFF2-40B4-BE49-F238E27FC236}">
                  <a16:creationId xmlns:a16="http://schemas.microsoft.com/office/drawing/2014/main" id="{CCDC9A02-4FB7-5895-B91A-7A0FDAA8D09F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1773" name="Freeform: Shape 1772">
                <a:extLst>
                  <a:ext uri="{FF2B5EF4-FFF2-40B4-BE49-F238E27FC236}">
                    <a16:creationId xmlns:a16="http://schemas.microsoft.com/office/drawing/2014/main" id="{DB13BB85-1BB0-A837-0AEA-49006F0325CD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" name="Freeform: Shape 1773">
                <a:extLst>
                  <a:ext uri="{FF2B5EF4-FFF2-40B4-BE49-F238E27FC236}">
                    <a16:creationId xmlns:a16="http://schemas.microsoft.com/office/drawing/2014/main" id="{E56176AD-9933-F68D-F036-8FF36F9253DF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5" name="Graphic 6">
                <a:extLst>
                  <a:ext uri="{FF2B5EF4-FFF2-40B4-BE49-F238E27FC236}">
                    <a16:creationId xmlns:a16="http://schemas.microsoft.com/office/drawing/2014/main" id="{9BE02AB8-B1CC-8F07-172F-67A93B186E53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1776" name="Freeform: Shape 1775">
                  <a:extLst>
                    <a:ext uri="{FF2B5EF4-FFF2-40B4-BE49-F238E27FC236}">
                      <a16:creationId xmlns:a16="http://schemas.microsoft.com/office/drawing/2014/main" id="{A048BCB6-776B-EE11-E78F-9CC3FF2D7038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7" name="Freeform: Shape 1776">
                  <a:extLst>
                    <a:ext uri="{FF2B5EF4-FFF2-40B4-BE49-F238E27FC236}">
                      <a16:creationId xmlns:a16="http://schemas.microsoft.com/office/drawing/2014/main" id="{A3194D10-7B49-C2A3-5249-232B690311AC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8" name="Freeform: Shape 1777">
                  <a:extLst>
                    <a:ext uri="{FF2B5EF4-FFF2-40B4-BE49-F238E27FC236}">
                      <a16:creationId xmlns:a16="http://schemas.microsoft.com/office/drawing/2014/main" id="{79BD04B7-8644-609A-1827-CEC2597EA9C5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9" name="Freeform: Shape 1778">
                  <a:extLst>
                    <a:ext uri="{FF2B5EF4-FFF2-40B4-BE49-F238E27FC236}">
                      <a16:creationId xmlns:a16="http://schemas.microsoft.com/office/drawing/2014/main" id="{355C8467-CF59-E4D5-2403-4ED6E4115C2F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0" name="Freeform: Shape 1779">
                  <a:extLst>
                    <a:ext uri="{FF2B5EF4-FFF2-40B4-BE49-F238E27FC236}">
                      <a16:creationId xmlns:a16="http://schemas.microsoft.com/office/drawing/2014/main" id="{FB790515-F0B6-3AE2-EE2B-11C7E0EB8500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1" name="Freeform: Shape 1780">
                  <a:extLst>
                    <a:ext uri="{FF2B5EF4-FFF2-40B4-BE49-F238E27FC236}">
                      <a16:creationId xmlns:a16="http://schemas.microsoft.com/office/drawing/2014/main" id="{62A6AE8C-EAEF-0029-4B6E-E5667E3D238B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2" name="Freeform: Shape 1781">
                  <a:extLst>
                    <a:ext uri="{FF2B5EF4-FFF2-40B4-BE49-F238E27FC236}">
                      <a16:creationId xmlns:a16="http://schemas.microsoft.com/office/drawing/2014/main" id="{063EA2C7-AB61-A712-2AF5-7B1FD554F4DC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738" name="Group 1737">
              <a:extLst>
                <a:ext uri="{FF2B5EF4-FFF2-40B4-BE49-F238E27FC236}">
                  <a16:creationId xmlns:a16="http://schemas.microsoft.com/office/drawing/2014/main" id="{08AC967D-4722-4676-13B2-3D037A2F9372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EF15D869-D0EF-C40E-5C94-AD45BC658890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740" name="Freeform: Shape 1739">
                <a:extLst>
                  <a:ext uri="{FF2B5EF4-FFF2-40B4-BE49-F238E27FC236}">
                    <a16:creationId xmlns:a16="http://schemas.microsoft.com/office/drawing/2014/main" id="{B8F9DDAA-A1F9-D09B-519D-5765C4BF22E9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1" name="Freeform: Shape 1740">
                <a:extLst>
                  <a:ext uri="{FF2B5EF4-FFF2-40B4-BE49-F238E27FC236}">
                    <a16:creationId xmlns:a16="http://schemas.microsoft.com/office/drawing/2014/main" id="{C6C5E0C9-CBF7-EAA6-9216-CEAA3DCDFE2C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2" name="Freeform: Shape 1741">
                <a:extLst>
                  <a:ext uri="{FF2B5EF4-FFF2-40B4-BE49-F238E27FC236}">
                    <a16:creationId xmlns:a16="http://schemas.microsoft.com/office/drawing/2014/main" id="{4C0B1E76-E8DE-742A-6B37-D15BFF35933B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43" name="Graphic 6">
                <a:extLst>
                  <a:ext uri="{FF2B5EF4-FFF2-40B4-BE49-F238E27FC236}">
                    <a16:creationId xmlns:a16="http://schemas.microsoft.com/office/drawing/2014/main" id="{C2766C9F-0D82-AA46-5CC2-AA23561E73A3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1771" name="Freeform: Shape 1770">
                  <a:extLst>
                    <a:ext uri="{FF2B5EF4-FFF2-40B4-BE49-F238E27FC236}">
                      <a16:creationId xmlns:a16="http://schemas.microsoft.com/office/drawing/2014/main" id="{B59BED31-0100-E37A-FB84-FEA15D3AF0DD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2" name="Freeform: Shape 1771">
                  <a:extLst>
                    <a:ext uri="{FF2B5EF4-FFF2-40B4-BE49-F238E27FC236}">
                      <a16:creationId xmlns:a16="http://schemas.microsoft.com/office/drawing/2014/main" id="{DB78ABB0-4E71-E131-E85C-FDAF7040C445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44" name="Graphic 6">
                <a:extLst>
                  <a:ext uri="{FF2B5EF4-FFF2-40B4-BE49-F238E27FC236}">
                    <a16:creationId xmlns:a16="http://schemas.microsoft.com/office/drawing/2014/main" id="{61113FBB-A90E-55FA-83CE-A03CB1A596A0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1769" name="Freeform: Shape 1768">
                  <a:extLst>
                    <a:ext uri="{FF2B5EF4-FFF2-40B4-BE49-F238E27FC236}">
                      <a16:creationId xmlns:a16="http://schemas.microsoft.com/office/drawing/2014/main" id="{4DC3C8DD-859A-BD34-57BE-255628013F74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0" name="Freeform: Shape 1769">
                  <a:extLst>
                    <a:ext uri="{FF2B5EF4-FFF2-40B4-BE49-F238E27FC236}">
                      <a16:creationId xmlns:a16="http://schemas.microsoft.com/office/drawing/2014/main" id="{941AA04A-C00A-B68F-DA4E-1206668B4F5B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45" name="Graphic 6">
                <a:extLst>
                  <a:ext uri="{FF2B5EF4-FFF2-40B4-BE49-F238E27FC236}">
                    <a16:creationId xmlns:a16="http://schemas.microsoft.com/office/drawing/2014/main" id="{903FB275-752A-C9BB-7EDC-B9D7C9C24BC8}"/>
                  </a:ext>
                </a:extLst>
              </p:cNvPr>
              <p:cNvGrpSpPr/>
              <p:nvPr/>
            </p:nvGrpSpPr>
            <p:grpSpPr>
              <a:xfrm>
                <a:off x="5083330" y="2627360"/>
                <a:ext cx="1754454" cy="1905740"/>
                <a:chOff x="4428034" y="1768812"/>
                <a:chExt cx="342270" cy="371784"/>
              </a:xfrm>
            </p:grpSpPr>
            <p:sp>
              <p:nvSpPr>
                <p:cNvPr id="1746" name="Freeform: Shape 1745">
                  <a:extLst>
                    <a:ext uri="{FF2B5EF4-FFF2-40B4-BE49-F238E27FC236}">
                      <a16:creationId xmlns:a16="http://schemas.microsoft.com/office/drawing/2014/main" id="{BF179976-2804-9452-2770-75569BC957AD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51154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747" name="Freeform: Shape 1746">
                  <a:extLst>
                    <a:ext uri="{FF2B5EF4-FFF2-40B4-BE49-F238E27FC236}">
                      <a16:creationId xmlns:a16="http://schemas.microsoft.com/office/drawing/2014/main" id="{15072A26-1F93-63A2-CF49-3195B5095394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8" name="Freeform: Shape 1747">
                  <a:extLst>
                    <a:ext uri="{FF2B5EF4-FFF2-40B4-BE49-F238E27FC236}">
                      <a16:creationId xmlns:a16="http://schemas.microsoft.com/office/drawing/2014/main" id="{92759345-FA34-C164-4100-48322FBBDE75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9" name="Freeform: Shape 1748">
                  <a:extLst>
                    <a:ext uri="{FF2B5EF4-FFF2-40B4-BE49-F238E27FC236}">
                      <a16:creationId xmlns:a16="http://schemas.microsoft.com/office/drawing/2014/main" id="{B489DE01-F68B-2196-5ECB-B3056AC1E4CC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0" name="Freeform: Shape 1749">
                  <a:extLst>
                    <a:ext uri="{FF2B5EF4-FFF2-40B4-BE49-F238E27FC236}">
                      <a16:creationId xmlns:a16="http://schemas.microsoft.com/office/drawing/2014/main" id="{90A232BF-D077-7BCF-17DF-11844CF2B0DC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1" name="Freeform: Shape 1750">
                  <a:extLst>
                    <a:ext uri="{FF2B5EF4-FFF2-40B4-BE49-F238E27FC236}">
                      <a16:creationId xmlns:a16="http://schemas.microsoft.com/office/drawing/2014/main" id="{B9DA86EF-54BE-22C3-4861-2DE8B1CA2858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2" name="Freeform: Shape 1751">
                  <a:extLst>
                    <a:ext uri="{FF2B5EF4-FFF2-40B4-BE49-F238E27FC236}">
                      <a16:creationId xmlns:a16="http://schemas.microsoft.com/office/drawing/2014/main" id="{3AC386AD-4963-DAC1-705D-2DB3A4A8DAFF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3" name="Freeform: Shape 1752">
                  <a:extLst>
                    <a:ext uri="{FF2B5EF4-FFF2-40B4-BE49-F238E27FC236}">
                      <a16:creationId xmlns:a16="http://schemas.microsoft.com/office/drawing/2014/main" id="{97B3AB85-43FF-87C7-24D4-C88CF1A56810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4" name="Freeform: Shape 1753">
                  <a:extLst>
                    <a:ext uri="{FF2B5EF4-FFF2-40B4-BE49-F238E27FC236}">
                      <a16:creationId xmlns:a16="http://schemas.microsoft.com/office/drawing/2014/main" id="{354006B9-B4CE-73FE-7920-030AADF54CB5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5" name="Freeform: Shape 1754">
                  <a:extLst>
                    <a:ext uri="{FF2B5EF4-FFF2-40B4-BE49-F238E27FC236}">
                      <a16:creationId xmlns:a16="http://schemas.microsoft.com/office/drawing/2014/main" id="{3334FAEF-AADF-7162-E0F5-A71E8DFE3A9E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6" name="Freeform: Shape 1755">
                  <a:extLst>
                    <a:ext uri="{FF2B5EF4-FFF2-40B4-BE49-F238E27FC236}">
                      <a16:creationId xmlns:a16="http://schemas.microsoft.com/office/drawing/2014/main" id="{41D61A33-0D7E-6046-EE4F-09C0411EC34B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7" name="Freeform: Shape 1756">
                  <a:extLst>
                    <a:ext uri="{FF2B5EF4-FFF2-40B4-BE49-F238E27FC236}">
                      <a16:creationId xmlns:a16="http://schemas.microsoft.com/office/drawing/2014/main" id="{6A2387FC-9231-E4EF-02CF-A48991A854B6}"/>
                    </a:ext>
                  </a:extLst>
                </p:cNvPr>
                <p:cNvSpPr/>
                <p:nvPr/>
              </p:nvSpPr>
              <p:spPr>
                <a:xfrm>
                  <a:off x="4428034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8" name="Freeform: Shape 1757">
                  <a:extLst>
                    <a:ext uri="{FF2B5EF4-FFF2-40B4-BE49-F238E27FC236}">
                      <a16:creationId xmlns:a16="http://schemas.microsoft.com/office/drawing/2014/main" id="{C9224CFD-5759-8946-1BCA-3CDFC8121ACE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E6B8B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759" name="Freeform: Shape 1758">
                  <a:extLst>
                    <a:ext uri="{FF2B5EF4-FFF2-40B4-BE49-F238E27FC236}">
                      <a16:creationId xmlns:a16="http://schemas.microsoft.com/office/drawing/2014/main" id="{EF93346E-1761-B113-6D01-51C4DAC3AFD1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0" name="Freeform: Shape 1759">
                  <a:extLst>
                    <a:ext uri="{FF2B5EF4-FFF2-40B4-BE49-F238E27FC236}">
                      <a16:creationId xmlns:a16="http://schemas.microsoft.com/office/drawing/2014/main" id="{3F1B4A66-1041-E2FF-F1A7-640243A93A08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1" name="Freeform: Shape 1760">
                  <a:extLst>
                    <a:ext uri="{FF2B5EF4-FFF2-40B4-BE49-F238E27FC236}">
                      <a16:creationId xmlns:a16="http://schemas.microsoft.com/office/drawing/2014/main" id="{E9E4A7B1-8245-B501-97AA-600648F8C2D3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62" name="Graphic 6">
                  <a:extLst>
                    <a:ext uri="{FF2B5EF4-FFF2-40B4-BE49-F238E27FC236}">
                      <a16:creationId xmlns:a16="http://schemas.microsoft.com/office/drawing/2014/main" id="{1E174BF5-C8E1-4C0E-01C4-F3DEE909E066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0990180C-A3A2-421F-3743-80E4AFCF791B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6C46B4D4-4C5F-DF5A-F67F-24AC4DB900AB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63" name="Freeform: Shape 1762">
                  <a:extLst>
                    <a:ext uri="{FF2B5EF4-FFF2-40B4-BE49-F238E27FC236}">
                      <a16:creationId xmlns:a16="http://schemas.microsoft.com/office/drawing/2014/main" id="{79929FCC-44A9-4098-6E2A-03F0A05E20E7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4" name="Freeform: Shape 1763">
                  <a:extLst>
                    <a:ext uri="{FF2B5EF4-FFF2-40B4-BE49-F238E27FC236}">
                      <a16:creationId xmlns:a16="http://schemas.microsoft.com/office/drawing/2014/main" id="{568AC1D1-5EBA-3F11-802C-38FBBDF3025F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5" name="Freeform: Shape 1764">
                  <a:extLst>
                    <a:ext uri="{FF2B5EF4-FFF2-40B4-BE49-F238E27FC236}">
                      <a16:creationId xmlns:a16="http://schemas.microsoft.com/office/drawing/2014/main" id="{851F69D7-488E-81FF-7678-5C5894F91741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6" name="Freeform: Shape 1765">
                  <a:extLst>
                    <a:ext uri="{FF2B5EF4-FFF2-40B4-BE49-F238E27FC236}">
                      <a16:creationId xmlns:a16="http://schemas.microsoft.com/office/drawing/2014/main" id="{60E32AD0-DCDB-47A7-BF2D-1B064F1136F1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677" name="Group 1676">
            <a:extLst>
              <a:ext uri="{FF2B5EF4-FFF2-40B4-BE49-F238E27FC236}">
                <a16:creationId xmlns:a16="http://schemas.microsoft.com/office/drawing/2014/main" id="{1277B6A2-2718-BB9D-7E4A-347AF9412F1F}"/>
              </a:ext>
            </a:extLst>
          </p:cNvPr>
          <p:cNvGrpSpPr/>
          <p:nvPr/>
        </p:nvGrpSpPr>
        <p:grpSpPr>
          <a:xfrm>
            <a:off x="3260973" y="2948868"/>
            <a:ext cx="2325564" cy="3503004"/>
            <a:chOff x="4778060" y="2627360"/>
            <a:chExt cx="2194690" cy="3305868"/>
          </a:xfrm>
        </p:grpSpPr>
        <p:grpSp>
          <p:nvGrpSpPr>
            <p:cNvPr id="1678" name="Graphic 6">
              <a:extLst>
                <a:ext uri="{FF2B5EF4-FFF2-40B4-BE49-F238E27FC236}">
                  <a16:creationId xmlns:a16="http://schemas.microsoft.com/office/drawing/2014/main" id="{2EDC03EA-F786-4152-EDFB-A8572BF260B5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5EC73385-083F-B863-990C-4A231D94B376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BDAEDEC0-8107-A4D7-E5BF-D2937381C294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27" name="Graphic 6">
                <a:extLst>
                  <a:ext uri="{FF2B5EF4-FFF2-40B4-BE49-F238E27FC236}">
                    <a16:creationId xmlns:a16="http://schemas.microsoft.com/office/drawing/2014/main" id="{40ED574E-8741-C2AA-7BEC-D4F9EB226E61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1728" name="Freeform: Shape 1727">
                  <a:extLst>
                    <a:ext uri="{FF2B5EF4-FFF2-40B4-BE49-F238E27FC236}">
                      <a16:creationId xmlns:a16="http://schemas.microsoft.com/office/drawing/2014/main" id="{CA3031BB-9652-5F12-36D1-4538220ED0DB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9" name="Freeform: Shape 1728">
                  <a:extLst>
                    <a:ext uri="{FF2B5EF4-FFF2-40B4-BE49-F238E27FC236}">
                      <a16:creationId xmlns:a16="http://schemas.microsoft.com/office/drawing/2014/main" id="{89F43114-360C-77F0-6EC4-F61C9DD49576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0" name="Freeform: Shape 1729">
                  <a:extLst>
                    <a:ext uri="{FF2B5EF4-FFF2-40B4-BE49-F238E27FC236}">
                      <a16:creationId xmlns:a16="http://schemas.microsoft.com/office/drawing/2014/main" id="{9EA258ED-C1EB-093D-041B-7133A2FDD877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1" name="Freeform: Shape 1730">
                  <a:extLst>
                    <a:ext uri="{FF2B5EF4-FFF2-40B4-BE49-F238E27FC236}">
                      <a16:creationId xmlns:a16="http://schemas.microsoft.com/office/drawing/2014/main" id="{B0FC5D63-950D-9462-0805-F36FE0D436F0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2" name="Freeform: Shape 1731">
                  <a:extLst>
                    <a:ext uri="{FF2B5EF4-FFF2-40B4-BE49-F238E27FC236}">
                      <a16:creationId xmlns:a16="http://schemas.microsoft.com/office/drawing/2014/main" id="{66F8148C-B0E4-AD7E-7EE1-A9AEB43D6470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3" name="Freeform: Shape 1732">
                  <a:extLst>
                    <a:ext uri="{FF2B5EF4-FFF2-40B4-BE49-F238E27FC236}">
                      <a16:creationId xmlns:a16="http://schemas.microsoft.com/office/drawing/2014/main" id="{B321901D-6166-4CFF-AAC5-63FFE15F818A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4" name="Freeform: Shape 1733">
                  <a:extLst>
                    <a:ext uri="{FF2B5EF4-FFF2-40B4-BE49-F238E27FC236}">
                      <a16:creationId xmlns:a16="http://schemas.microsoft.com/office/drawing/2014/main" id="{6945E7C7-3E98-7515-1ABD-B3453CE2870E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679" name="Graphic 6">
              <a:extLst>
                <a:ext uri="{FF2B5EF4-FFF2-40B4-BE49-F238E27FC236}">
                  <a16:creationId xmlns:a16="http://schemas.microsoft.com/office/drawing/2014/main" id="{F1A299C1-BB08-D687-E3EC-D496B3160BC5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D2DBDA00-E97A-8B61-A7B9-337A29422A42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6E314C02-FB14-CB06-0359-FB391A789638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17" name="Graphic 6">
                <a:extLst>
                  <a:ext uri="{FF2B5EF4-FFF2-40B4-BE49-F238E27FC236}">
                    <a16:creationId xmlns:a16="http://schemas.microsoft.com/office/drawing/2014/main" id="{78DA13C4-D19E-CF4E-35E6-5C8CCF7E0545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1718" name="Freeform: Shape 1717">
                  <a:extLst>
                    <a:ext uri="{FF2B5EF4-FFF2-40B4-BE49-F238E27FC236}">
                      <a16:creationId xmlns:a16="http://schemas.microsoft.com/office/drawing/2014/main" id="{3F3FE5B8-12E3-1441-B5FC-D57EC734F76C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" name="Freeform: Shape 1718">
                  <a:extLst>
                    <a:ext uri="{FF2B5EF4-FFF2-40B4-BE49-F238E27FC236}">
                      <a16:creationId xmlns:a16="http://schemas.microsoft.com/office/drawing/2014/main" id="{E01D1625-048E-6F23-41B7-6AEB39D8CA29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0" name="Freeform: Shape 1719">
                  <a:extLst>
                    <a:ext uri="{FF2B5EF4-FFF2-40B4-BE49-F238E27FC236}">
                      <a16:creationId xmlns:a16="http://schemas.microsoft.com/office/drawing/2014/main" id="{6453D7D6-55BC-AF42-1908-6F074A888126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1" name="Freeform: Shape 1720">
                  <a:extLst>
                    <a:ext uri="{FF2B5EF4-FFF2-40B4-BE49-F238E27FC236}">
                      <a16:creationId xmlns:a16="http://schemas.microsoft.com/office/drawing/2014/main" id="{B6AC2A8C-F93B-59BF-F96F-E18DD7728273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2" name="Freeform: Shape 1721">
                  <a:extLst>
                    <a:ext uri="{FF2B5EF4-FFF2-40B4-BE49-F238E27FC236}">
                      <a16:creationId xmlns:a16="http://schemas.microsoft.com/office/drawing/2014/main" id="{7E30F777-6953-C60C-8BA6-4324A6411A59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" name="Freeform: Shape 1722">
                  <a:extLst>
                    <a:ext uri="{FF2B5EF4-FFF2-40B4-BE49-F238E27FC236}">
                      <a16:creationId xmlns:a16="http://schemas.microsoft.com/office/drawing/2014/main" id="{EC9157C7-537F-C667-2B05-66F1243904A0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" name="Freeform: Shape 1723">
                  <a:extLst>
                    <a:ext uri="{FF2B5EF4-FFF2-40B4-BE49-F238E27FC236}">
                      <a16:creationId xmlns:a16="http://schemas.microsoft.com/office/drawing/2014/main" id="{067EF642-63A7-ABE8-099F-BEE2EB49E403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680" name="Group 1679">
              <a:extLst>
                <a:ext uri="{FF2B5EF4-FFF2-40B4-BE49-F238E27FC236}">
                  <a16:creationId xmlns:a16="http://schemas.microsoft.com/office/drawing/2014/main" id="{847FB820-E780-4107-ED24-20784D56A062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E98B9C3E-6B88-BC47-4B56-CE3B678258CF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7BD69F02-6892-228A-9493-C354F631B282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57C756B9-09D8-23DA-D266-B6C32E5DF556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2801C3D4-199F-9CA3-6F38-03907885752E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5" name="Graphic 6">
                <a:extLst>
                  <a:ext uri="{FF2B5EF4-FFF2-40B4-BE49-F238E27FC236}">
                    <a16:creationId xmlns:a16="http://schemas.microsoft.com/office/drawing/2014/main" id="{51BF5A58-DFE3-5864-AB05-FE3F1B8ED918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1713" name="Freeform: Shape 1712">
                  <a:extLst>
                    <a:ext uri="{FF2B5EF4-FFF2-40B4-BE49-F238E27FC236}">
                      <a16:creationId xmlns:a16="http://schemas.microsoft.com/office/drawing/2014/main" id="{212EDF6E-5EF9-9E34-F726-BB10A4EA7749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4" name="Freeform: Shape 1713">
                  <a:extLst>
                    <a:ext uri="{FF2B5EF4-FFF2-40B4-BE49-F238E27FC236}">
                      <a16:creationId xmlns:a16="http://schemas.microsoft.com/office/drawing/2014/main" id="{087F20EE-D338-D99D-654B-6714C2B23DE2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6" name="Graphic 6">
                <a:extLst>
                  <a:ext uri="{FF2B5EF4-FFF2-40B4-BE49-F238E27FC236}">
                    <a16:creationId xmlns:a16="http://schemas.microsoft.com/office/drawing/2014/main" id="{3DFE8594-0934-8DA3-09AA-889B32350B53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1711" name="Freeform: Shape 1710">
                  <a:extLst>
                    <a:ext uri="{FF2B5EF4-FFF2-40B4-BE49-F238E27FC236}">
                      <a16:creationId xmlns:a16="http://schemas.microsoft.com/office/drawing/2014/main" id="{5EC810A3-3240-BBA3-D0E2-B3B42E4BE9D6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2" name="Freeform: Shape 1711">
                  <a:extLst>
                    <a:ext uri="{FF2B5EF4-FFF2-40B4-BE49-F238E27FC236}">
                      <a16:creationId xmlns:a16="http://schemas.microsoft.com/office/drawing/2014/main" id="{BC30562A-F299-D40A-4EA5-1D33E3C0C89F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7" name="Graphic 6">
                <a:extLst>
                  <a:ext uri="{FF2B5EF4-FFF2-40B4-BE49-F238E27FC236}">
                    <a16:creationId xmlns:a16="http://schemas.microsoft.com/office/drawing/2014/main" id="{44B05FDE-8BDE-235C-9031-B8E46997CA3F}"/>
                  </a:ext>
                </a:extLst>
              </p:cNvPr>
              <p:cNvGrpSpPr/>
              <p:nvPr/>
            </p:nvGrpSpPr>
            <p:grpSpPr>
              <a:xfrm>
                <a:off x="5083324" y="2627360"/>
                <a:ext cx="1754459" cy="1905740"/>
                <a:chOff x="4428033" y="1768812"/>
                <a:chExt cx="342271" cy="371784"/>
              </a:xfrm>
            </p:grpSpPr>
            <p:sp>
              <p:nvSpPr>
                <p:cNvPr id="1688" name="Freeform: Shape 1687">
                  <a:extLst>
                    <a:ext uri="{FF2B5EF4-FFF2-40B4-BE49-F238E27FC236}">
                      <a16:creationId xmlns:a16="http://schemas.microsoft.com/office/drawing/2014/main" id="{7C9F574A-22F5-66DC-0D8F-5A8E219F2CAD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689" name="Freeform: Shape 1688">
                  <a:extLst>
                    <a:ext uri="{FF2B5EF4-FFF2-40B4-BE49-F238E27FC236}">
                      <a16:creationId xmlns:a16="http://schemas.microsoft.com/office/drawing/2014/main" id="{243463BF-9E2A-F553-D682-89D914EFDC95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0" name="Freeform: Shape 1689">
                  <a:extLst>
                    <a:ext uri="{FF2B5EF4-FFF2-40B4-BE49-F238E27FC236}">
                      <a16:creationId xmlns:a16="http://schemas.microsoft.com/office/drawing/2014/main" id="{FBD642E9-5EF0-6F54-8187-7021604D6201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1" name="Freeform: Shape 1690">
                  <a:extLst>
                    <a:ext uri="{FF2B5EF4-FFF2-40B4-BE49-F238E27FC236}">
                      <a16:creationId xmlns:a16="http://schemas.microsoft.com/office/drawing/2014/main" id="{47B6D9A4-E92E-69EA-BA82-888B00F586BF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5CFB582D-CDA9-767F-68CE-34D4519E325C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3" name="Freeform: Shape 1692">
                  <a:extLst>
                    <a:ext uri="{FF2B5EF4-FFF2-40B4-BE49-F238E27FC236}">
                      <a16:creationId xmlns:a16="http://schemas.microsoft.com/office/drawing/2014/main" id="{0FE17F1A-202F-1665-1D47-462453489C93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4" name="Freeform: Shape 1693">
                  <a:extLst>
                    <a:ext uri="{FF2B5EF4-FFF2-40B4-BE49-F238E27FC236}">
                      <a16:creationId xmlns:a16="http://schemas.microsoft.com/office/drawing/2014/main" id="{35F873D2-B04F-A59E-D7B4-E930E25B80A0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5" name="Freeform: Shape 1694">
                  <a:extLst>
                    <a:ext uri="{FF2B5EF4-FFF2-40B4-BE49-F238E27FC236}">
                      <a16:creationId xmlns:a16="http://schemas.microsoft.com/office/drawing/2014/main" id="{A85145DA-99CA-8E6C-D6AF-6B1CC6E212B1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6" name="Freeform: Shape 1695">
                  <a:extLst>
                    <a:ext uri="{FF2B5EF4-FFF2-40B4-BE49-F238E27FC236}">
                      <a16:creationId xmlns:a16="http://schemas.microsoft.com/office/drawing/2014/main" id="{2E55C56F-47E9-332C-E37D-1FC260F67341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7" name="Freeform: Shape 1696">
                  <a:extLst>
                    <a:ext uri="{FF2B5EF4-FFF2-40B4-BE49-F238E27FC236}">
                      <a16:creationId xmlns:a16="http://schemas.microsoft.com/office/drawing/2014/main" id="{CCAEE2BF-DA69-41FF-4975-109AA923CD94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8" name="Freeform: Shape 1697">
                  <a:extLst>
                    <a:ext uri="{FF2B5EF4-FFF2-40B4-BE49-F238E27FC236}">
                      <a16:creationId xmlns:a16="http://schemas.microsoft.com/office/drawing/2014/main" id="{E61F9DB3-FC0E-6370-7C3A-794A155CBC82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9" name="Freeform: Shape 1698">
                  <a:extLst>
                    <a:ext uri="{FF2B5EF4-FFF2-40B4-BE49-F238E27FC236}">
                      <a16:creationId xmlns:a16="http://schemas.microsoft.com/office/drawing/2014/main" id="{3470040E-F1A4-4F2B-473F-3E48AAA01993}"/>
                    </a:ext>
                  </a:extLst>
                </p:cNvPr>
                <p:cNvSpPr/>
                <p:nvPr/>
              </p:nvSpPr>
              <p:spPr>
                <a:xfrm>
                  <a:off x="4428033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0" name="Freeform: Shape 1699">
                  <a:extLst>
                    <a:ext uri="{FF2B5EF4-FFF2-40B4-BE49-F238E27FC236}">
                      <a16:creationId xmlns:a16="http://schemas.microsoft.com/office/drawing/2014/main" id="{099DEF04-D5D1-6CEC-ED10-59701575600C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701" name="Freeform: Shape 1700">
                  <a:extLst>
                    <a:ext uri="{FF2B5EF4-FFF2-40B4-BE49-F238E27FC236}">
                      <a16:creationId xmlns:a16="http://schemas.microsoft.com/office/drawing/2014/main" id="{82B8D3FB-D5A7-7E99-24CD-533AF22A1EEE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2" name="Freeform: Shape 1701">
                  <a:extLst>
                    <a:ext uri="{FF2B5EF4-FFF2-40B4-BE49-F238E27FC236}">
                      <a16:creationId xmlns:a16="http://schemas.microsoft.com/office/drawing/2014/main" id="{7E700151-E951-0A75-E0A8-0718F86867C9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3" name="Freeform: Shape 1702">
                  <a:extLst>
                    <a:ext uri="{FF2B5EF4-FFF2-40B4-BE49-F238E27FC236}">
                      <a16:creationId xmlns:a16="http://schemas.microsoft.com/office/drawing/2014/main" id="{87101DF3-D51C-4E63-97E2-89C0A01F5161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04" name="Graphic 6">
                  <a:extLst>
                    <a:ext uri="{FF2B5EF4-FFF2-40B4-BE49-F238E27FC236}">
                      <a16:creationId xmlns:a16="http://schemas.microsoft.com/office/drawing/2014/main" id="{AA474EF0-60A0-2C17-B1F9-E8DFFABF7A62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683520C4-E3F6-3D59-AB3E-EC5DBC48B585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C5470FA6-265C-6AAC-50EC-8382D9D9CB0E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05" name="Freeform: Shape 1704">
                  <a:extLst>
                    <a:ext uri="{FF2B5EF4-FFF2-40B4-BE49-F238E27FC236}">
                      <a16:creationId xmlns:a16="http://schemas.microsoft.com/office/drawing/2014/main" id="{BBD7B757-0946-DAFD-63A3-4D88DC4F0A7F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6" name="Freeform: Shape 1705">
                  <a:extLst>
                    <a:ext uri="{FF2B5EF4-FFF2-40B4-BE49-F238E27FC236}">
                      <a16:creationId xmlns:a16="http://schemas.microsoft.com/office/drawing/2014/main" id="{EA8433F4-55E3-9068-E91E-5AA59D568E8F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7" name="Freeform: Shape 1706">
                  <a:extLst>
                    <a:ext uri="{FF2B5EF4-FFF2-40B4-BE49-F238E27FC236}">
                      <a16:creationId xmlns:a16="http://schemas.microsoft.com/office/drawing/2014/main" id="{89FF0FF0-62B2-67DD-B403-8915457AF8BA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" name="Freeform: Shape 1707">
                  <a:extLst>
                    <a:ext uri="{FF2B5EF4-FFF2-40B4-BE49-F238E27FC236}">
                      <a16:creationId xmlns:a16="http://schemas.microsoft.com/office/drawing/2014/main" id="{70134C4B-8FBA-C3DF-01AB-00E4461A47C3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618" name="Group 1617">
            <a:extLst>
              <a:ext uri="{FF2B5EF4-FFF2-40B4-BE49-F238E27FC236}">
                <a16:creationId xmlns:a16="http://schemas.microsoft.com/office/drawing/2014/main" id="{5F63521B-AE68-86EE-9411-8F973D590C1C}"/>
              </a:ext>
            </a:extLst>
          </p:cNvPr>
          <p:cNvGrpSpPr/>
          <p:nvPr/>
        </p:nvGrpSpPr>
        <p:grpSpPr>
          <a:xfrm>
            <a:off x="3260973" y="3023273"/>
            <a:ext cx="2325564" cy="3503004"/>
            <a:chOff x="4778060" y="2627360"/>
            <a:chExt cx="2194690" cy="3305868"/>
          </a:xfrm>
        </p:grpSpPr>
        <p:grpSp>
          <p:nvGrpSpPr>
            <p:cNvPr id="1619" name="Graphic 6">
              <a:extLst>
                <a:ext uri="{FF2B5EF4-FFF2-40B4-BE49-F238E27FC236}">
                  <a16:creationId xmlns:a16="http://schemas.microsoft.com/office/drawing/2014/main" id="{F0384D57-5A64-2516-5BBD-58FB3EAD5B18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1667" name="Freeform: Shape 1666">
                <a:extLst>
                  <a:ext uri="{FF2B5EF4-FFF2-40B4-BE49-F238E27FC236}">
                    <a16:creationId xmlns:a16="http://schemas.microsoft.com/office/drawing/2014/main" id="{5F0B5C44-1435-A9C6-D924-A19392C8D721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668" name="Freeform: Shape 1667">
                <a:extLst>
                  <a:ext uri="{FF2B5EF4-FFF2-40B4-BE49-F238E27FC236}">
                    <a16:creationId xmlns:a16="http://schemas.microsoft.com/office/drawing/2014/main" id="{FEA8DD95-1E39-2BA4-7D51-D3C19D02C571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69" name="Graphic 6">
                <a:extLst>
                  <a:ext uri="{FF2B5EF4-FFF2-40B4-BE49-F238E27FC236}">
                    <a16:creationId xmlns:a16="http://schemas.microsoft.com/office/drawing/2014/main" id="{07DEFC93-5321-755A-E066-88C6A4138BAB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44CCC73E-71D5-C35A-0F95-FC9C2D4321E0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1" name="Freeform: Shape 1670">
                  <a:extLst>
                    <a:ext uri="{FF2B5EF4-FFF2-40B4-BE49-F238E27FC236}">
                      <a16:creationId xmlns:a16="http://schemas.microsoft.com/office/drawing/2014/main" id="{978C4863-A54A-DDBD-B5C3-804C60A79DA2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2" name="Freeform: Shape 1671">
                  <a:extLst>
                    <a:ext uri="{FF2B5EF4-FFF2-40B4-BE49-F238E27FC236}">
                      <a16:creationId xmlns:a16="http://schemas.microsoft.com/office/drawing/2014/main" id="{276BB4AA-C883-D660-1997-61D9486D63C0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3" name="Freeform: Shape 1672">
                  <a:extLst>
                    <a:ext uri="{FF2B5EF4-FFF2-40B4-BE49-F238E27FC236}">
                      <a16:creationId xmlns:a16="http://schemas.microsoft.com/office/drawing/2014/main" id="{DB037A01-2091-84D5-36BD-48E34ED108B1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4" name="Freeform: Shape 1673">
                  <a:extLst>
                    <a:ext uri="{FF2B5EF4-FFF2-40B4-BE49-F238E27FC236}">
                      <a16:creationId xmlns:a16="http://schemas.microsoft.com/office/drawing/2014/main" id="{2FCD89D8-05CF-834E-B3D3-45A4FD644635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5" name="Freeform: Shape 1674">
                  <a:extLst>
                    <a:ext uri="{FF2B5EF4-FFF2-40B4-BE49-F238E27FC236}">
                      <a16:creationId xmlns:a16="http://schemas.microsoft.com/office/drawing/2014/main" id="{0484BE78-05EC-060A-9AA9-670B185B6893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6" name="Freeform: Shape 1675">
                  <a:extLst>
                    <a:ext uri="{FF2B5EF4-FFF2-40B4-BE49-F238E27FC236}">
                      <a16:creationId xmlns:a16="http://schemas.microsoft.com/office/drawing/2014/main" id="{1B02C16B-472E-B4B4-E753-696F659834BE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620" name="Graphic 6">
              <a:extLst>
                <a:ext uri="{FF2B5EF4-FFF2-40B4-BE49-F238E27FC236}">
                  <a16:creationId xmlns:a16="http://schemas.microsoft.com/office/drawing/2014/main" id="{2EA99068-B7BE-4A22-A33E-0524F77C357F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1657" name="Freeform: Shape 1656">
                <a:extLst>
                  <a:ext uri="{FF2B5EF4-FFF2-40B4-BE49-F238E27FC236}">
                    <a16:creationId xmlns:a16="http://schemas.microsoft.com/office/drawing/2014/main" id="{6D48CD8B-FDAC-B5DA-88AA-2063C113D893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8" name="Freeform: Shape 1657">
                <a:extLst>
                  <a:ext uri="{FF2B5EF4-FFF2-40B4-BE49-F238E27FC236}">
                    <a16:creationId xmlns:a16="http://schemas.microsoft.com/office/drawing/2014/main" id="{302A3964-9605-EBA0-75B5-DB81A6EBAD0B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59" name="Graphic 6">
                <a:extLst>
                  <a:ext uri="{FF2B5EF4-FFF2-40B4-BE49-F238E27FC236}">
                    <a16:creationId xmlns:a16="http://schemas.microsoft.com/office/drawing/2014/main" id="{8E77A66D-CC42-CF55-DB4E-066DF1705B07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1660" name="Freeform: Shape 1659">
                  <a:extLst>
                    <a:ext uri="{FF2B5EF4-FFF2-40B4-BE49-F238E27FC236}">
                      <a16:creationId xmlns:a16="http://schemas.microsoft.com/office/drawing/2014/main" id="{14C45267-9EB4-5798-8C6A-7F3E0AEC4421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1" name="Freeform: Shape 1660">
                  <a:extLst>
                    <a:ext uri="{FF2B5EF4-FFF2-40B4-BE49-F238E27FC236}">
                      <a16:creationId xmlns:a16="http://schemas.microsoft.com/office/drawing/2014/main" id="{A03967CF-27E6-B1A5-5079-3CBC6B8F1054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2" name="Freeform: Shape 1661">
                  <a:extLst>
                    <a:ext uri="{FF2B5EF4-FFF2-40B4-BE49-F238E27FC236}">
                      <a16:creationId xmlns:a16="http://schemas.microsoft.com/office/drawing/2014/main" id="{01455A8B-177D-F590-0F09-B5285C7BF34F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3" name="Freeform: Shape 1662">
                  <a:extLst>
                    <a:ext uri="{FF2B5EF4-FFF2-40B4-BE49-F238E27FC236}">
                      <a16:creationId xmlns:a16="http://schemas.microsoft.com/office/drawing/2014/main" id="{F9F08D66-F252-9548-DC06-ED52511831B9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4" name="Freeform: Shape 1663">
                  <a:extLst>
                    <a:ext uri="{FF2B5EF4-FFF2-40B4-BE49-F238E27FC236}">
                      <a16:creationId xmlns:a16="http://schemas.microsoft.com/office/drawing/2014/main" id="{ECB69426-C7CF-4679-4C15-761A72E6B91C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5" name="Freeform: Shape 1664">
                  <a:extLst>
                    <a:ext uri="{FF2B5EF4-FFF2-40B4-BE49-F238E27FC236}">
                      <a16:creationId xmlns:a16="http://schemas.microsoft.com/office/drawing/2014/main" id="{F3C8AFA5-1322-8B8C-E1E7-043BFA0DD7E9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6" name="Freeform: Shape 1665">
                  <a:extLst>
                    <a:ext uri="{FF2B5EF4-FFF2-40B4-BE49-F238E27FC236}">
                      <a16:creationId xmlns:a16="http://schemas.microsoft.com/office/drawing/2014/main" id="{0A44955D-6D1E-085E-BF98-1A52672FAE4D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621" name="Group 1620">
              <a:extLst>
                <a:ext uri="{FF2B5EF4-FFF2-40B4-BE49-F238E27FC236}">
                  <a16:creationId xmlns:a16="http://schemas.microsoft.com/office/drawing/2014/main" id="{99D1D3EE-1556-1DD2-3B7C-EC50F3331C2E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EC28623C-8EDA-9AAA-AF45-6DDD6BE547A9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9BD2CBF2-3219-35D7-39A8-0941061C6CA4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36E35D12-ADD6-F4E7-3218-5505B3232B96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56EFC616-F598-551E-2C0E-4BD8F8303ABB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26" name="Graphic 6">
                <a:extLst>
                  <a:ext uri="{FF2B5EF4-FFF2-40B4-BE49-F238E27FC236}">
                    <a16:creationId xmlns:a16="http://schemas.microsoft.com/office/drawing/2014/main" id="{5347DA48-F8F0-85A5-415F-5EF29E07A7EA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1655" name="Freeform: Shape 1654">
                  <a:extLst>
                    <a:ext uri="{FF2B5EF4-FFF2-40B4-BE49-F238E27FC236}">
                      <a16:creationId xmlns:a16="http://schemas.microsoft.com/office/drawing/2014/main" id="{2E281A00-4234-3639-E6A8-16554B466A81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6" name="Freeform: Shape 1655">
                  <a:extLst>
                    <a:ext uri="{FF2B5EF4-FFF2-40B4-BE49-F238E27FC236}">
                      <a16:creationId xmlns:a16="http://schemas.microsoft.com/office/drawing/2014/main" id="{50484F2A-FBCE-83B2-741A-8209A2C9D666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27" name="Graphic 6">
                <a:extLst>
                  <a:ext uri="{FF2B5EF4-FFF2-40B4-BE49-F238E27FC236}">
                    <a16:creationId xmlns:a16="http://schemas.microsoft.com/office/drawing/2014/main" id="{83959597-4BC8-952F-FCE2-9D8094EB3CA2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1653" name="Freeform: Shape 1652">
                  <a:extLst>
                    <a:ext uri="{FF2B5EF4-FFF2-40B4-BE49-F238E27FC236}">
                      <a16:creationId xmlns:a16="http://schemas.microsoft.com/office/drawing/2014/main" id="{C962A25F-914A-165F-7AD0-02D58625FEED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4" name="Freeform: Shape 1653">
                  <a:extLst>
                    <a:ext uri="{FF2B5EF4-FFF2-40B4-BE49-F238E27FC236}">
                      <a16:creationId xmlns:a16="http://schemas.microsoft.com/office/drawing/2014/main" id="{54FD447F-C751-9B10-B8FF-874DEA1927BA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28" name="Graphic 6">
                <a:extLst>
                  <a:ext uri="{FF2B5EF4-FFF2-40B4-BE49-F238E27FC236}">
                    <a16:creationId xmlns:a16="http://schemas.microsoft.com/office/drawing/2014/main" id="{46960D9B-0CF0-5B83-9B20-AEAA644CC25A}"/>
                  </a:ext>
                </a:extLst>
              </p:cNvPr>
              <p:cNvGrpSpPr/>
              <p:nvPr/>
            </p:nvGrpSpPr>
            <p:grpSpPr>
              <a:xfrm>
                <a:off x="5083330" y="2627360"/>
                <a:ext cx="1754454" cy="1905740"/>
                <a:chOff x="4428034" y="1768812"/>
                <a:chExt cx="342270" cy="371784"/>
              </a:xfrm>
            </p:grpSpPr>
            <p:sp>
              <p:nvSpPr>
                <p:cNvPr id="1629" name="Freeform: Shape 1628">
                  <a:extLst>
                    <a:ext uri="{FF2B5EF4-FFF2-40B4-BE49-F238E27FC236}">
                      <a16:creationId xmlns:a16="http://schemas.microsoft.com/office/drawing/2014/main" id="{999276B7-F56B-2417-0FEC-857152CB0E2B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236C6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630" name="Freeform: Shape 1629">
                  <a:extLst>
                    <a:ext uri="{FF2B5EF4-FFF2-40B4-BE49-F238E27FC236}">
                      <a16:creationId xmlns:a16="http://schemas.microsoft.com/office/drawing/2014/main" id="{B19860CD-859E-C8A7-FD30-04F2B588DEEE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1" name="Freeform: Shape 1630">
                  <a:extLst>
                    <a:ext uri="{FF2B5EF4-FFF2-40B4-BE49-F238E27FC236}">
                      <a16:creationId xmlns:a16="http://schemas.microsoft.com/office/drawing/2014/main" id="{7B7A7362-4AFE-4033-6E4E-4A2682D25640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2" name="Freeform: Shape 1631">
                  <a:extLst>
                    <a:ext uri="{FF2B5EF4-FFF2-40B4-BE49-F238E27FC236}">
                      <a16:creationId xmlns:a16="http://schemas.microsoft.com/office/drawing/2014/main" id="{5D3FA545-02CA-ECF8-AB40-E0F9E554A035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3" name="Freeform: Shape 1632">
                  <a:extLst>
                    <a:ext uri="{FF2B5EF4-FFF2-40B4-BE49-F238E27FC236}">
                      <a16:creationId xmlns:a16="http://schemas.microsoft.com/office/drawing/2014/main" id="{5A108344-E236-79EC-AE16-713B361B79AD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4" name="Freeform: Shape 1633">
                  <a:extLst>
                    <a:ext uri="{FF2B5EF4-FFF2-40B4-BE49-F238E27FC236}">
                      <a16:creationId xmlns:a16="http://schemas.microsoft.com/office/drawing/2014/main" id="{C117DC78-7E63-93B7-1CCF-D0A92EB17547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5" name="Freeform: Shape 1634">
                  <a:extLst>
                    <a:ext uri="{FF2B5EF4-FFF2-40B4-BE49-F238E27FC236}">
                      <a16:creationId xmlns:a16="http://schemas.microsoft.com/office/drawing/2014/main" id="{74C6A645-986E-572B-AC3F-EF3477D590FE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6" name="Freeform: Shape 1635">
                  <a:extLst>
                    <a:ext uri="{FF2B5EF4-FFF2-40B4-BE49-F238E27FC236}">
                      <a16:creationId xmlns:a16="http://schemas.microsoft.com/office/drawing/2014/main" id="{ADB8725F-B897-E573-3C4F-972A97720A8F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7" name="Freeform: Shape 1636">
                  <a:extLst>
                    <a:ext uri="{FF2B5EF4-FFF2-40B4-BE49-F238E27FC236}">
                      <a16:creationId xmlns:a16="http://schemas.microsoft.com/office/drawing/2014/main" id="{30EA47F7-FBD5-533B-0151-6293FE0D8FD3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8" name="Freeform: Shape 1637">
                  <a:extLst>
                    <a:ext uri="{FF2B5EF4-FFF2-40B4-BE49-F238E27FC236}">
                      <a16:creationId xmlns:a16="http://schemas.microsoft.com/office/drawing/2014/main" id="{02B7DBB4-84AC-5F07-5F73-F3067DBA59DA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9" name="Freeform: Shape 1638">
                  <a:extLst>
                    <a:ext uri="{FF2B5EF4-FFF2-40B4-BE49-F238E27FC236}">
                      <a16:creationId xmlns:a16="http://schemas.microsoft.com/office/drawing/2014/main" id="{E2C2728A-7A0A-07E7-F226-C4A36FA9BDC0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0" name="Freeform: Shape 1639">
                  <a:extLst>
                    <a:ext uri="{FF2B5EF4-FFF2-40B4-BE49-F238E27FC236}">
                      <a16:creationId xmlns:a16="http://schemas.microsoft.com/office/drawing/2014/main" id="{550F6AA5-D13D-2247-4160-BA0F35B22008}"/>
                    </a:ext>
                  </a:extLst>
                </p:cNvPr>
                <p:cNvSpPr/>
                <p:nvPr/>
              </p:nvSpPr>
              <p:spPr>
                <a:xfrm>
                  <a:off x="4428034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1" name="Freeform: Shape 1640">
                  <a:extLst>
                    <a:ext uri="{FF2B5EF4-FFF2-40B4-BE49-F238E27FC236}">
                      <a16:creationId xmlns:a16="http://schemas.microsoft.com/office/drawing/2014/main" id="{09E03DA5-C294-7AAF-7AA4-CDE4A94B5900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FFDCD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642" name="Freeform: Shape 1641">
                  <a:extLst>
                    <a:ext uri="{FF2B5EF4-FFF2-40B4-BE49-F238E27FC236}">
                      <a16:creationId xmlns:a16="http://schemas.microsoft.com/office/drawing/2014/main" id="{4E541E48-730F-678D-7F44-C322E80C5BE1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3" name="Freeform: Shape 1642">
                  <a:extLst>
                    <a:ext uri="{FF2B5EF4-FFF2-40B4-BE49-F238E27FC236}">
                      <a16:creationId xmlns:a16="http://schemas.microsoft.com/office/drawing/2014/main" id="{90292D6D-6E24-ADC9-C477-F86E3CA016D4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4" name="Freeform: Shape 1643">
                  <a:extLst>
                    <a:ext uri="{FF2B5EF4-FFF2-40B4-BE49-F238E27FC236}">
                      <a16:creationId xmlns:a16="http://schemas.microsoft.com/office/drawing/2014/main" id="{F53F6090-100F-8408-4530-E193B861F314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45" name="Graphic 6">
                  <a:extLst>
                    <a:ext uri="{FF2B5EF4-FFF2-40B4-BE49-F238E27FC236}">
                      <a16:creationId xmlns:a16="http://schemas.microsoft.com/office/drawing/2014/main" id="{C956F048-D2FC-037E-502D-44E5D0689EB3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EF210EC6-2B2E-F947-72D0-529CAE036958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831C2F74-3FCD-F3EA-A0F7-B53FADE5A93F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47" name="Freeform: Shape 1646">
                  <a:extLst>
                    <a:ext uri="{FF2B5EF4-FFF2-40B4-BE49-F238E27FC236}">
                      <a16:creationId xmlns:a16="http://schemas.microsoft.com/office/drawing/2014/main" id="{E21A9DFD-2CF0-3AC0-BB94-16205297C8E7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8" name="Freeform: Shape 1647">
                  <a:extLst>
                    <a:ext uri="{FF2B5EF4-FFF2-40B4-BE49-F238E27FC236}">
                      <a16:creationId xmlns:a16="http://schemas.microsoft.com/office/drawing/2014/main" id="{89DAEC03-2DC5-063B-C3D2-DB078BCDABF7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9" name="Freeform: Shape 1648">
                  <a:extLst>
                    <a:ext uri="{FF2B5EF4-FFF2-40B4-BE49-F238E27FC236}">
                      <a16:creationId xmlns:a16="http://schemas.microsoft.com/office/drawing/2014/main" id="{C73C749D-ABF6-DFD4-F20F-9A6A2CE54F5D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0" name="Freeform: Shape 1649">
                  <a:extLst>
                    <a:ext uri="{FF2B5EF4-FFF2-40B4-BE49-F238E27FC236}">
                      <a16:creationId xmlns:a16="http://schemas.microsoft.com/office/drawing/2014/main" id="{921D5782-244D-C0E7-3739-2EF87B8B2D55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1BA83FC3-5341-DF05-E00D-CBDFE74A11B5}"/>
              </a:ext>
            </a:extLst>
          </p:cNvPr>
          <p:cNvSpPr/>
          <p:nvPr/>
        </p:nvSpPr>
        <p:spPr>
          <a:xfrm>
            <a:off x="3002280" y="6493790"/>
            <a:ext cx="2606040" cy="3754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41908578"/>
      </p:ext>
    </p:extLst>
  </p:cSld>
  <p:clrMapOvr>
    <a:masterClrMapping/>
  </p:clrMapOvr>
  <p:transition spd="slow" advClick="0">
    <p:push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0.43657 L -1.04167E-6 -7.40741E-7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18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18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0" dur="1000" fill="hold"/>
                                            <p:tgtEl>
                                              <p:spTgt spid="182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4" presetClass="path" presetSubtype="0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1.45833E-6 0.43658 L -1.45833E-6 -2.22222E-6 " pathEditMode="relative" rAng="0" ptsTypes="AA">
                                          <p:cBhvr>
                                            <p:cTn id="22" dur="250" fill="hold"/>
                                            <p:tgtEl>
                                              <p:spTgt spid="18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182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0" dur="1000" fill="hold"/>
                                            <p:tgtEl>
                                              <p:spTgt spid="173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0.43657 L 4.375E-6 1.85185E-6 " pathEditMode="relative" rAng="0" ptsTypes="AA">
                                          <p:cBhvr>
                                            <p:cTn id="32" dur="250" fill="hold"/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250" fill="hold"/>
                                            <p:tgtEl>
                                              <p:spTgt spid="173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1250"/>
                                </p:stCondLst>
                                <p:childTnLst>
                                  <p:par>
                                    <p:cTn id="36" presetID="63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1.85185E-6 L 0.27461 -0.0007 " pathEditMode="relative" rAng="0" ptsTypes="AA">
                                          <p:cBhvr>
                                            <p:cTn id="37" dur="1000" fill="hold"/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724" y="-4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200" fill="hold"/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3" dur="1000" fill="hold"/>
                                            <p:tgtEl>
                                              <p:spTgt spid="167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4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7 0.43657 L -4.16667E-7 3.33333E-6 " pathEditMode="relative" rAng="0" ptsTypes="AA">
                                          <p:cBhvr>
                                            <p:cTn id="45" dur="250" fill="hold"/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50" fill="hold"/>
                                            <p:tgtEl>
                                              <p:spTgt spid="167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49" presetID="63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7 3.33333E-6 L 0.14219 3.33333E-6 " pathEditMode="relative" rAng="0" ptsTypes="AA">
                                          <p:cBhvr>
                                            <p:cTn id="50" dur="1000" fill="hold"/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10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200" fill="hold"/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200" fill="hold"/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56" dur="1000" fill="hold"/>
                                            <p:tgtEl>
                                              <p:spTgt spid="161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7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4.16667E-7 0.43658 L -4.16667E-7 -4.81481E-6 " pathEditMode="relative" rAng="0" ptsTypes="AA">
                                          <p:cBhvr>
                                            <p:cTn id="58" dur="250" fill="hold"/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50" fill="hold"/>
                                            <p:tgtEl>
                                              <p:spTgt spid="161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62" presetID="63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7 -4.81481E-6 L -4.16667E-7 0.00024 " pathEditMode="relative" rAng="0" ptsTypes="AA">
                                          <p:cBhvr>
                                            <p:cTn id="63" dur="1000" fill="hold"/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4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2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2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69" dur="1000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0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0.43657 L -1.04167E-6 -7.40741E-7 " pathEditMode="relative" rAng="0" ptsTypes="AA">
                                          <p:cBhvr>
                                            <p:cTn id="71" dur="2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3" dur="250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0.43657 L -1.04167E-6 -7.40741E-7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18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18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1000" fill="hold"/>
                                            <p:tgtEl>
                                              <p:spTgt spid="182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4" presetClass="path" presetSubtype="0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1.45833E-6 0.43658 L -1.45833E-6 -2.22222E-6 " pathEditMode="relative" rAng="0" ptsTypes="AA">
                                          <p:cBhvr>
                                            <p:cTn id="22" dur="250" fill="hold"/>
                                            <p:tgtEl>
                                              <p:spTgt spid="18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182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0" dur="1000" fill="hold"/>
                                            <p:tgtEl>
                                              <p:spTgt spid="173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0.43657 L 4.375E-6 1.85185E-6 " pathEditMode="relative" rAng="0" ptsTypes="AA">
                                          <p:cBhvr>
                                            <p:cTn id="32" dur="250" fill="hold"/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250" fill="hold"/>
                                            <p:tgtEl>
                                              <p:spTgt spid="173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1250"/>
                                </p:stCondLst>
                                <p:childTnLst>
                                  <p:par>
                                    <p:cTn id="36" presetID="63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1.85185E-6 L 0.27461 -0.0007 " pathEditMode="relative" rAng="0" ptsTypes="AA">
                                          <p:cBhvr>
                                            <p:cTn id="37" dur="1000" fill="hold"/>
                                            <p:tgtEl>
                                              <p:spTgt spid="17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724" y="-4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200" fill="hold"/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3" dur="1000" fill="hold"/>
                                            <p:tgtEl>
                                              <p:spTgt spid="167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4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7 0.43657 L -4.16667E-7 3.33333E-6 " pathEditMode="relative" rAng="0" ptsTypes="AA">
                                          <p:cBhvr>
                                            <p:cTn id="45" dur="250" fill="hold"/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50" fill="hold"/>
                                            <p:tgtEl>
                                              <p:spTgt spid="167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49" presetID="63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7 3.33333E-6 L 0.14219 3.33333E-6 " pathEditMode="relative" rAng="0" ptsTypes="AA">
                                          <p:cBhvr>
                                            <p:cTn id="50" dur="1000" fill="hold"/>
                                            <p:tgtEl>
                                              <p:spTgt spid="16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10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200" fill="hold"/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200" fill="hold"/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56" dur="1000" fill="hold"/>
                                            <p:tgtEl>
                                              <p:spTgt spid="161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7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4.16667E-7 0.43658 L -4.16667E-7 -4.81481E-6 " pathEditMode="relative" rAng="0" ptsTypes="AA">
                                          <p:cBhvr>
                                            <p:cTn id="58" dur="250" fill="hold"/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50" fill="hold"/>
                                            <p:tgtEl>
                                              <p:spTgt spid="161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62" presetID="63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7 -4.81481E-6 L -4.16667E-7 0.00024 " pathEditMode="relative" rAng="0" ptsTypes="AA">
                                          <p:cBhvr>
                                            <p:cTn id="63" dur="1000" fill="hold"/>
                                            <p:tgtEl>
                                              <p:spTgt spid="16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4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2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2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9" dur="1000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0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0.43657 L -1.04167E-6 -7.40741E-7 " pathEditMode="relative" rAng="0" ptsTypes="AA">
                                          <p:cBhvr>
                                            <p:cTn id="71" dur="2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3" dur="250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F24F9E-AC53-34B1-393D-9E5F9D1737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9" name="Graphic 878">
            <a:extLst>
              <a:ext uri="{FF2B5EF4-FFF2-40B4-BE49-F238E27FC236}">
                <a16:creationId xmlns:a16="http://schemas.microsoft.com/office/drawing/2014/main" id="{35060AD9-81EF-F8B8-31C4-9DC4BC29930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39953" t="-44516" r="19960" b="-372"/>
          <a:stretch>
            <a:fillRect/>
          </a:stretch>
        </p:blipFill>
        <p:spPr>
          <a:xfrm>
            <a:off x="20158" y="1440000"/>
            <a:ext cx="12171842" cy="5045169"/>
          </a:xfrm>
          <a:prstGeom prst="rect">
            <a:avLst/>
          </a:prstGeom>
        </p:spPr>
      </p:pic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2017A4C6-6158-95E8-6115-AAEBF2E34F09}"/>
              </a:ext>
            </a:extLst>
          </p:cNvPr>
          <p:cNvSpPr/>
          <p:nvPr/>
        </p:nvSpPr>
        <p:spPr>
          <a:xfrm rot="10800000">
            <a:off x="280912" y="0"/>
            <a:ext cx="5213773" cy="1238541"/>
          </a:xfrm>
          <a:custGeom>
            <a:avLst/>
            <a:gdLst>
              <a:gd name="connsiteX0" fmla="*/ 907883 w 997972"/>
              <a:gd name="connsiteY0" fmla="*/ 146909 h 237070"/>
              <a:gd name="connsiteX1" fmla="*/ 850487 w 997972"/>
              <a:gd name="connsiteY1" fmla="*/ 167577 h 237070"/>
              <a:gd name="connsiteX2" fmla="*/ 623787 w 997972"/>
              <a:gd name="connsiteY2" fmla="*/ 0 h 237070"/>
              <a:gd name="connsiteX3" fmla="*/ 424452 w 997972"/>
              <a:gd name="connsiteY3" fmla="*/ 108669 h 237070"/>
              <a:gd name="connsiteX4" fmla="*/ 327881 w 997972"/>
              <a:gd name="connsiteY4" fmla="*/ 76407 h 237070"/>
              <a:gd name="connsiteX5" fmla="*/ 171826 w 997972"/>
              <a:gd name="connsiteY5" fmla="*/ 198903 h 237070"/>
              <a:gd name="connsiteX6" fmla="*/ 90162 w 997972"/>
              <a:gd name="connsiteY6" fmla="*/ 146909 h 237070"/>
              <a:gd name="connsiteX7" fmla="*/ 0 w 997972"/>
              <a:gd name="connsiteY7" fmla="*/ 237071 h 237070"/>
              <a:gd name="connsiteX8" fmla="*/ 997973 w 997972"/>
              <a:gd name="connsiteY8" fmla="*/ 237071 h 237070"/>
              <a:gd name="connsiteX9" fmla="*/ 907811 w 997972"/>
              <a:gd name="connsiteY9" fmla="*/ 146909 h 237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97972" h="237070">
                <a:moveTo>
                  <a:pt x="907883" y="146909"/>
                </a:moveTo>
                <a:cubicBezTo>
                  <a:pt x="886063" y="146909"/>
                  <a:pt x="866115" y="154686"/>
                  <a:pt x="850487" y="167577"/>
                </a:cubicBezTo>
                <a:cubicBezTo>
                  <a:pt x="820818" y="70574"/>
                  <a:pt x="730512" y="0"/>
                  <a:pt x="623787" y="0"/>
                </a:cubicBezTo>
                <a:cubicBezTo>
                  <a:pt x="540178" y="0"/>
                  <a:pt x="466724" y="43281"/>
                  <a:pt x="424452" y="108669"/>
                </a:cubicBezTo>
                <a:cubicBezTo>
                  <a:pt x="397590" y="88433"/>
                  <a:pt x="364176" y="76407"/>
                  <a:pt x="327881" y="76407"/>
                </a:cubicBezTo>
                <a:cubicBezTo>
                  <a:pt x="252338" y="76407"/>
                  <a:pt x="188965" y="128617"/>
                  <a:pt x="171826" y="198903"/>
                </a:cubicBezTo>
                <a:cubicBezTo>
                  <a:pt x="157423" y="168225"/>
                  <a:pt x="126313" y="146909"/>
                  <a:pt x="90162" y="146909"/>
                </a:cubicBezTo>
                <a:cubicBezTo>
                  <a:pt x="40400" y="146909"/>
                  <a:pt x="0" y="187237"/>
                  <a:pt x="0" y="237071"/>
                </a:cubicBezTo>
                <a:lnTo>
                  <a:pt x="997973" y="237071"/>
                </a:lnTo>
                <a:cubicBezTo>
                  <a:pt x="997973" y="187309"/>
                  <a:pt x="957645" y="146909"/>
                  <a:pt x="907811" y="146909"/>
                </a:cubicBezTo>
                <a:close/>
              </a:path>
            </a:pathLst>
          </a:custGeom>
          <a:solidFill>
            <a:schemeClr val="bg1">
              <a:alpha val="12000"/>
            </a:schemeClr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045" name="Group 4">
            <a:extLst>
              <a:ext uri="{FF2B5EF4-FFF2-40B4-BE49-F238E27FC236}">
                <a16:creationId xmlns:a16="http://schemas.microsoft.com/office/drawing/2014/main" id="{A835D455-8FB6-9DE7-9E90-3A9B67452E5A}"/>
              </a:ext>
            </a:extLst>
          </p:cNvPr>
          <p:cNvGrpSpPr>
            <a:grpSpLocks noChangeAspect="1"/>
          </p:cNvGrpSpPr>
          <p:nvPr/>
        </p:nvGrpSpPr>
        <p:grpSpPr bwMode="auto">
          <a:xfrm rot="7569325">
            <a:off x="3584720" y="2286612"/>
            <a:ext cx="1792181" cy="1875538"/>
            <a:chOff x="3754" y="2071"/>
            <a:chExt cx="172" cy="180"/>
          </a:xfrm>
        </p:grpSpPr>
        <p:sp>
          <p:nvSpPr>
            <p:cNvPr id="1046" name="Line 5">
              <a:extLst>
                <a:ext uri="{FF2B5EF4-FFF2-40B4-BE49-F238E27FC236}">
                  <a16:creationId xmlns:a16="http://schemas.microsoft.com/office/drawing/2014/main" id="{77A930A0-9DA3-F262-5155-B3850F8C0C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071"/>
              <a:ext cx="0" cy="32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47" name="Line 6">
              <a:extLst>
                <a:ext uri="{FF2B5EF4-FFF2-40B4-BE49-F238E27FC236}">
                  <a16:creationId xmlns:a16="http://schemas.microsoft.com/office/drawing/2014/main" id="{20C1FC33-2F84-B6DA-93C4-AA2B8FDA5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21"/>
              <a:ext cx="0" cy="30"/>
            </a:xfrm>
            <a:prstGeom prst="line">
              <a:avLst/>
            </a:prstGeom>
            <a:noFill/>
            <a:ln w="14288" cap="flat">
              <a:solidFill>
                <a:srgbClr val="2DDBE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048" name="Line 7">
              <a:extLst>
                <a:ext uri="{FF2B5EF4-FFF2-40B4-BE49-F238E27FC236}">
                  <a16:creationId xmlns:a16="http://schemas.microsoft.com/office/drawing/2014/main" id="{02E0A078-2CA8-D0B3-72E8-F661E379D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96" y="2134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49" name="Line 8">
              <a:extLst>
                <a:ext uri="{FF2B5EF4-FFF2-40B4-BE49-F238E27FC236}">
                  <a16:creationId xmlns:a16="http://schemas.microsoft.com/office/drawing/2014/main" id="{00623D7F-D3FF-365E-437E-B7FA63505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" y="2181"/>
              <a:ext cx="30" cy="9"/>
            </a:xfrm>
            <a:prstGeom prst="line">
              <a:avLst/>
            </a:prstGeom>
            <a:noFill/>
            <a:ln w="12700" cap="flat">
              <a:solidFill>
                <a:srgbClr val="2DDBE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0" name="Line 9">
              <a:extLst>
                <a:ext uri="{FF2B5EF4-FFF2-40B4-BE49-F238E27FC236}">
                  <a16:creationId xmlns:a16="http://schemas.microsoft.com/office/drawing/2014/main" id="{663C0AD9-20E4-E50E-2C71-749C576C4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75" y="2211"/>
              <a:ext cx="19" cy="23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1" name="Line 10">
              <a:extLst>
                <a:ext uri="{FF2B5EF4-FFF2-40B4-BE49-F238E27FC236}">
                  <a16:creationId xmlns:a16="http://schemas.microsoft.com/office/drawing/2014/main" id="{8DE48CEC-08D3-3CD9-48B4-69731F41C5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88" y="2088"/>
              <a:ext cx="17" cy="25"/>
            </a:xfrm>
            <a:prstGeom prst="line">
              <a:avLst/>
            </a:prstGeom>
            <a:noFill/>
            <a:ln w="1270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2" name="Line 11">
              <a:extLst>
                <a:ext uri="{FF2B5EF4-FFF2-40B4-BE49-F238E27FC236}">
                  <a16:creationId xmlns:a16="http://schemas.microsoft.com/office/drawing/2014/main" id="{A2514A65-DC07-67CA-7704-68103D9295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8" y="2211"/>
              <a:ext cx="17" cy="23"/>
            </a:xfrm>
            <a:prstGeom prst="line">
              <a:avLst/>
            </a:prstGeom>
            <a:noFill/>
            <a:ln w="12700" cap="flat">
              <a:solidFill>
                <a:srgbClr val="2DDBE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3" name="Line 12">
              <a:extLst>
                <a:ext uri="{FF2B5EF4-FFF2-40B4-BE49-F238E27FC236}">
                  <a16:creationId xmlns:a16="http://schemas.microsoft.com/office/drawing/2014/main" id="{29EAF1AF-BA7C-00E6-93EC-91E18E734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75" y="2088"/>
              <a:ext cx="19" cy="25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4" name="Line 13">
              <a:extLst>
                <a:ext uri="{FF2B5EF4-FFF2-40B4-BE49-F238E27FC236}">
                  <a16:creationId xmlns:a16="http://schemas.microsoft.com/office/drawing/2014/main" id="{6BBF5DC1-6B79-8ACB-A209-A3760CBBD9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" y="2134"/>
              <a:ext cx="30" cy="9"/>
            </a:xfrm>
            <a:prstGeom prst="line">
              <a:avLst/>
            </a:prstGeom>
            <a:noFill/>
            <a:ln w="12700" cap="flat">
              <a:solidFill>
                <a:srgbClr val="2DDBE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5" name="Line 14">
              <a:extLst>
                <a:ext uri="{FF2B5EF4-FFF2-40B4-BE49-F238E27FC236}">
                  <a16:creationId xmlns:a16="http://schemas.microsoft.com/office/drawing/2014/main" id="{9D46DCC7-E3A8-BE07-67B4-A79F19F466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" y="2181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6" name="Group 4">
            <a:extLst>
              <a:ext uri="{FF2B5EF4-FFF2-40B4-BE49-F238E27FC236}">
                <a16:creationId xmlns:a16="http://schemas.microsoft.com/office/drawing/2014/main" id="{6BBE4F45-7082-2EDA-E15A-F57CF25F5611}"/>
              </a:ext>
            </a:extLst>
          </p:cNvPr>
          <p:cNvGrpSpPr>
            <a:grpSpLocks noChangeAspect="1"/>
          </p:cNvGrpSpPr>
          <p:nvPr/>
        </p:nvGrpSpPr>
        <p:grpSpPr bwMode="auto">
          <a:xfrm rot="7569325">
            <a:off x="1775685" y="2157910"/>
            <a:ext cx="1792181" cy="1875538"/>
            <a:chOff x="3754" y="2071"/>
            <a:chExt cx="172" cy="180"/>
          </a:xfrm>
        </p:grpSpPr>
        <p:sp>
          <p:nvSpPr>
            <p:cNvPr id="7" name="Line 5">
              <a:extLst>
                <a:ext uri="{FF2B5EF4-FFF2-40B4-BE49-F238E27FC236}">
                  <a16:creationId xmlns:a16="http://schemas.microsoft.com/office/drawing/2014/main" id="{BF2931E4-A338-68B6-7542-237539B90D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071"/>
              <a:ext cx="0" cy="32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" name="Line 6">
              <a:extLst>
                <a:ext uri="{FF2B5EF4-FFF2-40B4-BE49-F238E27FC236}">
                  <a16:creationId xmlns:a16="http://schemas.microsoft.com/office/drawing/2014/main" id="{B27F6961-9A1A-A691-7F6D-E8E91B1604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21"/>
              <a:ext cx="0" cy="30"/>
            </a:xfrm>
            <a:prstGeom prst="line">
              <a:avLst/>
            </a:prstGeom>
            <a:noFill/>
            <a:ln w="14288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9" name="Line 7">
              <a:extLst>
                <a:ext uri="{FF2B5EF4-FFF2-40B4-BE49-F238E27FC236}">
                  <a16:creationId xmlns:a16="http://schemas.microsoft.com/office/drawing/2014/main" id="{8CA881EA-EF30-BFCC-A88E-EF0D9AAE06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96" y="2134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Line 8">
              <a:extLst>
                <a:ext uri="{FF2B5EF4-FFF2-40B4-BE49-F238E27FC236}">
                  <a16:creationId xmlns:a16="http://schemas.microsoft.com/office/drawing/2014/main" id="{0DADFEDE-6EF7-D920-F4B0-7343A41E85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" y="2181"/>
              <a:ext cx="30" cy="9"/>
            </a:xfrm>
            <a:prstGeom prst="line">
              <a:avLst/>
            </a:prstGeom>
            <a:noFill/>
            <a:ln w="12700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Line 9">
              <a:extLst>
                <a:ext uri="{FF2B5EF4-FFF2-40B4-BE49-F238E27FC236}">
                  <a16:creationId xmlns:a16="http://schemas.microsoft.com/office/drawing/2014/main" id="{AD387CE9-0EAF-7A35-6ED6-DA6418648E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75" y="2211"/>
              <a:ext cx="19" cy="23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793632F4-7A4E-963E-375C-C790C8720D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88" y="2088"/>
              <a:ext cx="17" cy="25"/>
            </a:xfrm>
            <a:prstGeom prst="line">
              <a:avLst/>
            </a:prstGeom>
            <a:noFill/>
            <a:ln w="1270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3" name="Line 11">
              <a:extLst>
                <a:ext uri="{FF2B5EF4-FFF2-40B4-BE49-F238E27FC236}">
                  <a16:creationId xmlns:a16="http://schemas.microsoft.com/office/drawing/2014/main" id="{74C85A74-4CAD-91CE-EC79-519796256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8" y="2211"/>
              <a:ext cx="17" cy="23"/>
            </a:xfrm>
            <a:prstGeom prst="line">
              <a:avLst/>
            </a:prstGeom>
            <a:noFill/>
            <a:ln w="12700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4" name="Line 12">
              <a:extLst>
                <a:ext uri="{FF2B5EF4-FFF2-40B4-BE49-F238E27FC236}">
                  <a16:creationId xmlns:a16="http://schemas.microsoft.com/office/drawing/2014/main" id="{60AEB39C-4D97-E8F6-230E-221644C45A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75" y="2088"/>
              <a:ext cx="19" cy="25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5" name="Line 13">
              <a:extLst>
                <a:ext uri="{FF2B5EF4-FFF2-40B4-BE49-F238E27FC236}">
                  <a16:creationId xmlns:a16="http://schemas.microsoft.com/office/drawing/2014/main" id="{06952A79-1B0B-CAB7-4A15-0926B44E79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" y="2134"/>
              <a:ext cx="30" cy="9"/>
            </a:xfrm>
            <a:prstGeom prst="line">
              <a:avLst/>
            </a:prstGeom>
            <a:noFill/>
            <a:ln w="12700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" name="Line 14">
              <a:extLst>
                <a:ext uri="{FF2B5EF4-FFF2-40B4-BE49-F238E27FC236}">
                  <a16:creationId xmlns:a16="http://schemas.microsoft.com/office/drawing/2014/main" id="{9F285EC5-2758-9255-EA83-0E2AC4A28B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" y="2181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18" name="Group 4">
            <a:extLst>
              <a:ext uri="{FF2B5EF4-FFF2-40B4-BE49-F238E27FC236}">
                <a16:creationId xmlns:a16="http://schemas.microsoft.com/office/drawing/2014/main" id="{75A8C475-62F5-2B82-F56D-98E2187829F8}"/>
              </a:ext>
            </a:extLst>
          </p:cNvPr>
          <p:cNvGrpSpPr>
            <a:grpSpLocks noChangeAspect="1"/>
          </p:cNvGrpSpPr>
          <p:nvPr/>
        </p:nvGrpSpPr>
        <p:grpSpPr bwMode="auto">
          <a:xfrm rot="6263820">
            <a:off x="332003" y="2242769"/>
            <a:ext cx="1792181" cy="1875538"/>
            <a:chOff x="3754" y="2071"/>
            <a:chExt cx="172" cy="180"/>
          </a:xfrm>
        </p:grpSpPr>
        <p:sp>
          <p:nvSpPr>
            <p:cNvPr id="19" name="Line 5">
              <a:extLst>
                <a:ext uri="{FF2B5EF4-FFF2-40B4-BE49-F238E27FC236}">
                  <a16:creationId xmlns:a16="http://schemas.microsoft.com/office/drawing/2014/main" id="{FB56B832-6DF9-7A6E-8090-14BB7869BE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071"/>
              <a:ext cx="0" cy="32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Line 6">
              <a:extLst>
                <a:ext uri="{FF2B5EF4-FFF2-40B4-BE49-F238E27FC236}">
                  <a16:creationId xmlns:a16="http://schemas.microsoft.com/office/drawing/2014/main" id="{60AD595C-68FA-B467-E861-24A2A339EA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21"/>
              <a:ext cx="0" cy="30"/>
            </a:xfrm>
            <a:prstGeom prst="line">
              <a:avLst/>
            </a:prstGeom>
            <a:noFill/>
            <a:ln w="14288" cap="flat">
              <a:solidFill>
                <a:srgbClr val="F5A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21" name="Line 7">
              <a:extLst>
                <a:ext uri="{FF2B5EF4-FFF2-40B4-BE49-F238E27FC236}">
                  <a16:creationId xmlns:a16="http://schemas.microsoft.com/office/drawing/2014/main" id="{70F60B84-E393-5BBB-FC48-A783FBB1A7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96" y="2134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2" name="Line 8">
              <a:extLst>
                <a:ext uri="{FF2B5EF4-FFF2-40B4-BE49-F238E27FC236}">
                  <a16:creationId xmlns:a16="http://schemas.microsoft.com/office/drawing/2014/main" id="{C27C2709-8064-3138-6525-0F47243B59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" y="2181"/>
              <a:ext cx="30" cy="9"/>
            </a:xfrm>
            <a:prstGeom prst="line">
              <a:avLst/>
            </a:prstGeom>
            <a:noFill/>
            <a:ln w="12700" cap="flat">
              <a:solidFill>
                <a:srgbClr val="F5A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3" name="Line 9">
              <a:extLst>
                <a:ext uri="{FF2B5EF4-FFF2-40B4-BE49-F238E27FC236}">
                  <a16:creationId xmlns:a16="http://schemas.microsoft.com/office/drawing/2014/main" id="{697EAF92-024D-10DA-D1ED-8573995854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75" y="2211"/>
              <a:ext cx="19" cy="23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4" name="Line 10">
              <a:extLst>
                <a:ext uri="{FF2B5EF4-FFF2-40B4-BE49-F238E27FC236}">
                  <a16:creationId xmlns:a16="http://schemas.microsoft.com/office/drawing/2014/main" id="{21EE77FA-AC22-4B22-FC84-6B798198C0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88" y="2088"/>
              <a:ext cx="17" cy="25"/>
            </a:xfrm>
            <a:prstGeom prst="line">
              <a:avLst/>
            </a:prstGeom>
            <a:noFill/>
            <a:ln w="1270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5" name="Line 11">
              <a:extLst>
                <a:ext uri="{FF2B5EF4-FFF2-40B4-BE49-F238E27FC236}">
                  <a16:creationId xmlns:a16="http://schemas.microsoft.com/office/drawing/2014/main" id="{C00AF8EF-CCC0-D069-69ED-2257712E0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8" y="2211"/>
              <a:ext cx="17" cy="23"/>
            </a:xfrm>
            <a:prstGeom prst="line">
              <a:avLst/>
            </a:prstGeom>
            <a:noFill/>
            <a:ln w="12700" cap="flat">
              <a:solidFill>
                <a:srgbClr val="F5A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EC8B5EE5-3E24-930D-0BA2-7B70B1A848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75" y="2088"/>
              <a:ext cx="19" cy="25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" name="Line 13">
              <a:extLst>
                <a:ext uri="{FF2B5EF4-FFF2-40B4-BE49-F238E27FC236}">
                  <a16:creationId xmlns:a16="http://schemas.microsoft.com/office/drawing/2014/main" id="{C8645E92-AE94-B1E8-999D-3FF5BE8AB5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" y="2134"/>
              <a:ext cx="30" cy="9"/>
            </a:xfrm>
            <a:prstGeom prst="line">
              <a:avLst/>
            </a:prstGeom>
            <a:noFill/>
            <a:ln w="12700" cap="flat">
              <a:solidFill>
                <a:srgbClr val="F5A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9" name="Line 14">
              <a:extLst>
                <a:ext uri="{FF2B5EF4-FFF2-40B4-BE49-F238E27FC236}">
                  <a16:creationId xmlns:a16="http://schemas.microsoft.com/office/drawing/2014/main" id="{392B322B-69FE-1115-47E2-E1EFAABB8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" y="2181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16DD21FC-9B67-4997-259B-E2861297D4D2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grpSp>
        <p:nvGrpSpPr>
          <p:cNvPr id="3" name="Graphic 6">
            <a:extLst>
              <a:ext uri="{FF2B5EF4-FFF2-40B4-BE49-F238E27FC236}">
                <a16:creationId xmlns:a16="http://schemas.microsoft.com/office/drawing/2014/main" id="{61CAD8F1-8572-E09A-0F28-C92BCC45097D}"/>
              </a:ext>
            </a:extLst>
          </p:cNvPr>
          <p:cNvGrpSpPr/>
          <p:nvPr/>
        </p:nvGrpSpPr>
        <p:grpSpPr>
          <a:xfrm>
            <a:off x="7755423" y="3296282"/>
            <a:ext cx="3163904" cy="3076127"/>
            <a:chOff x="6047778" y="1653778"/>
            <a:chExt cx="828018" cy="805046"/>
          </a:xfrm>
          <a:solidFill>
            <a:srgbClr val="3F3F3F"/>
          </a:solidFill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4220A3D-F9AF-3EE0-AC3A-173AF9E5EAC0}"/>
                </a:ext>
              </a:extLst>
            </p:cNvPr>
            <p:cNvSpPr/>
            <p:nvPr/>
          </p:nvSpPr>
          <p:spPr>
            <a:xfrm>
              <a:off x="6072263" y="1653778"/>
              <a:ext cx="400182" cy="797484"/>
            </a:xfrm>
            <a:custGeom>
              <a:avLst/>
              <a:gdLst>
                <a:gd name="connsiteX0" fmla="*/ 0 w 400182"/>
                <a:gd name="connsiteY0" fmla="*/ 790932 h 797484"/>
                <a:gd name="connsiteX1" fmla="*/ 384628 w 400182"/>
                <a:gd name="connsiteY1" fmla="*/ 0 h 797484"/>
                <a:gd name="connsiteX2" fmla="*/ 400183 w 400182"/>
                <a:gd name="connsiteY2" fmla="*/ 6481 h 797484"/>
                <a:gd name="connsiteX3" fmla="*/ 15483 w 400182"/>
                <a:gd name="connsiteY3" fmla="*/ 797485 h 797484"/>
                <a:gd name="connsiteX4" fmla="*/ 0 w 400182"/>
                <a:gd name="connsiteY4" fmla="*/ 790932 h 797484"/>
                <a:gd name="connsiteX5" fmla="*/ 0 w 400182"/>
                <a:gd name="connsiteY5" fmla="*/ 790932 h 797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182" h="797484">
                  <a:moveTo>
                    <a:pt x="0" y="790932"/>
                  </a:moveTo>
                  <a:lnTo>
                    <a:pt x="384628" y="0"/>
                  </a:lnTo>
                  <a:lnTo>
                    <a:pt x="400183" y="6481"/>
                  </a:lnTo>
                  <a:lnTo>
                    <a:pt x="15483" y="797485"/>
                  </a:lnTo>
                  <a:lnTo>
                    <a:pt x="0" y="790932"/>
                  </a:lnTo>
                  <a:lnTo>
                    <a:pt x="0" y="790932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297F8AF-6400-C74A-2B28-173961B1D3D3}"/>
                </a:ext>
              </a:extLst>
            </p:cNvPr>
            <p:cNvSpPr/>
            <p:nvPr/>
          </p:nvSpPr>
          <p:spPr>
            <a:xfrm>
              <a:off x="6450265" y="1653778"/>
              <a:ext cx="400974" cy="797484"/>
            </a:xfrm>
            <a:custGeom>
              <a:avLst/>
              <a:gdLst>
                <a:gd name="connsiteX0" fmla="*/ 17067 w 400974"/>
                <a:gd name="connsiteY0" fmla="*/ 40112 h 797484"/>
                <a:gd name="connsiteX1" fmla="*/ 17067 w 400974"/>
                <a:gd name="connsiteY1" fmla="*/ 796909 h 797484"/>
                <a:gd name="connsiteX2" fmla="*/ 0 w 400974"/>
                <a:gd name="connsiteY2" fmla="*/ 796909 h 797484"/>
                <a:gd name="connsiteX3" fmla="*/ 0 w 400974"/>
                <a:gd name="connsiteY3" fmla="*/ 3241 h 797484"/>
                <a:gd name="connsiteX4" fmla="*/ 16275 w 400974"/>
                <a:gd name="connsiteY4" fmla="*/ 0 h 797484"/>
                <a:gd name="connsiteX5" fmla="*/ 400975 w 400974"/>
                <a:gd name="connsiteY5" fmla="*/ 790932 h 797484"/>
                <a:gd name="connsiteX6" fmla="*/ 385348 w 400974"/>
                <a:gd name="connsiteY6" fmla="*/ 797485 h 797484"/>
                <a:gd name="connsiteX7" fmla="*/ 17067 w 400974"/>
                <a:gd name="connsiteY7" fmla="*/ 40112 h 797484"/>
                <a:gd name="connsiteX8" fmla="*/ 17067 w 400974"/>
                <a:gd name="connsiteY8" fmla="*/ 40112 h 797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974" h="797484">
                  <a:moveTo>
                    <a:pt x="17067" y="40112"/>
                  </a:moveTo>
                  <a:lnTo>
                    <a:pt x="17067" y="796909"/>
                  </a:lnTo>
                  <a:lnTo>
                    <a:pt x="0" y="796909"/>
                  </a:lnTo>
                  <a:lnTo>
                    <a:pt x="0" y="3241"/>
                  </a:lnTo>
                  <a:lnTo>
                    <a:pt x="16275" y="0"/>
                  </a:lnTo>
                  <a:lnTo>
                    <a:pt x="400975" y="790932"/>
                  </a:lnTo>
                  <a:lnTo>
                    <a:pt x="385348" y="797485"/>
                  </a:lnTo>
                  <a:lnTo>
                    <a:pt x="17067" y="40112"/>
                  </a:lnTo>
                  <a:lnTo>
                    <a:pt x="17067" y="40112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F1B2570D-C988-ECF9-2F1A-D3A09C9556A1}"/>
                </a:ext>
              </a:extLst>
            </p:cNvPr>
            <p:cNvSpPr/>
            <p:nvPr/>
          </p:nvSpPr>
          <p:spPr>
            <a:xfrm>
              <a:off x="6294355" y="2000958"/>
              <a:ext cx="334721" cy="15843"/>
            </a:xfrm>
            <a:custGeom>
              <a:avLst/>
              <a:gdLst>
                <a:gd name="connsiteX0" fmla="*/ 0 w 334721"/>
                <a:gd name="connsiteY0" fmla="*/ 15843 h 15843"/>
                <a:gd name="connsiteX1" fmla="*/ 0 w 334721"/>
                <a:gd name="connsiteY1" fmla="*/ 0 h 15843"/>
                <a:gd name="connsiteX2" fmla="*/ 334722 w 334721"/>
                <a:gd name="connsiteY2" fmla="*/ 0 h 15843"/>
                <a:gd name="connsiteX3" fmla="*/ 334722 w 334721"/>
                <a:gd name="connsiteY3" fmla="*/ 15843 h 15843"/>
                <a:gd name="connsiteX4" fmla="*/ 0 w 334721"/>
                <a:gd name="connsiteY4" fmla="*/ 15843 h 15843"/>
                <a:gd name="connsiteX5" fmla="*/ 0 w 334721"/>
                <a:gd name="connsiteY5" fmla="*/ 15843 h 1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721" h="15843">
                  <a:moveTo>
                    <a:pt x="0" y="15843"/>
                  </a:moveTo>
                  <a:lnTo>
                    <a:pt x="0" y="0"/>
                  </a:lnTo>
                  <a:lnTo>
                    <a:pt x="334722" y="0"/>
                  </a:lnTo>
                  <a:lnTo>
                    <a:pt x="334722" y="15843"/>
                  </a:lnTo>
                  <a:lnTo>
                    <a:pt x="0" y="15843"/>
                  </a:lnTo>
                  <a:lnTo>
                    <a:pt x="0" y="15843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120F22C-94A9-0EAB-64A7-520367EAD2B9}"/>
                </a:ext>
              </a:extLst>
            </p:cNvPr>
            <p:cNvSpPr/>
            <p:nvPr/>
          </p:nvSpPr>
          <p:spPr>
            <a:xfrm>
              <a:off x="6182805" y="2240909"/>
              <a:ext cx="566679" cy="15915"/>
            </a:xfrm>
            <a:custGeom>
              <a:avLst/>
              <a:gdLst>
                <a:gd name="connsiteX0" fmla="*/ 0 w 566679"/>
                <a:gd name="connsiteY0" fmla="*/ 15915 h 15915"/>
                <a:gd name="connsiteX1" fmla="*/ 0 w 566679"/>
                <a:gd name="connsiteY1" fmla="*/ 0 h 15915"/>
                <a:gd name="connsiteX2" fmla="*/ 566680 w 566679"/>
                <a:gd name="connsiteY2" fmla="*/ 0 h 15915"/>
                <a:gd name="connsiteX3" fmla="*/ 566680 w 566679"/>
                <a:gd name="connsiteY3" fmla="*/ 15915 h 15915"/>
                <a:gd name="connsiteX4" fmla="*/ 0 w 566679"/>
                <a:gd name="connsiteY4" fmla="*/ 15915 h 15915"/>
                <a:gd name="connsiteX5" fmla="*/ 0 w 566679"/>
                <a:gd name="connsiteY5" fmla="*/ 15915 h 1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6679" h="15915">
                  <a:moveTo>
                    <a:pt x="0" y="15915"/>
                  </a:moveTo>
                  <a:lnTo>
                    <a:pt x="0" y="0"/>
                  </a:lnTo>
                  <a:lnTo>
                    <a:pt x="566680" y="0"/>
                  </a:lnTo>
                  <a:lnTo>
                    <a:pt x="566680" y="15915"/>
                  </a:lnTo>
                  <a:lnTo>
                    <a:pt x="0" y="15915"/>
                  </a:lnTo>
                  <a:lnTo>
                    <a:pt x="0" y="15915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BAF3561-9FD8-AC3F-084B-D80FB269B7D1}"/>
                </a:ext>
              </a:extLst>
            </p:cNvPr>
            <p:cNvSpPr/>
            <p:nvPr/>
          </p:nvSpPr>
          <p:spPr>
            <a:xfrm>
              <a:off x="6075864" y="1815594"/>
              <a:ext cx="389452" cy="633796"/>
            </a:xfrm>
            <a:custGeom>
              <a:avLst/>
              <a:gdLst>
                <a:gd name="connsiteX0" fmla="*/ 8282 w 389452"/>
                <a:gd name="connsiteY0" fmla="*/ 633797 h 633796"/>
                <a:gd name="connsiteX1" fmla="*/ 8282 w 389452"/>
                <a:gd name="connsiteY1" fmla="*/ 633797 h 633796"/>
                <a:gd name="connsiteX2" fmla="*/ 0 w 389452"/>
                <a:gd name="connsiteY2" fmla="*/ 619970 h 633796"/>
                <a:gd name="connsiteX3" fmla="*/ 362231 w 389452"/>
                <a:gd name="connsiteY3" fmla="*/ 433021 h 633796"/>
                <a:gd name="connsiteX4" fmla="*/ 205096 w 389452"/>
                <a:gd name="connsiteY4" fmla="*/ 189757 h 633796"/>
                <a:gd name="connsiteX5" fmla="*/ 376346 w 389452"/>
                <a:gd name="connsiteY5" fmla="*/ 0 h 633796"/>
                <a:gd name="connsiteX6" fmla="*/ 389453 w 389452"/>
                <a:gd name="connsiteY6" fmla="*/ 10154 h 633796"/>
                <a:gd name="connsiteX7" fmla="*/ 225981 w 389452"/>
                <a:gd name="connsiteY7" fmla="*/ 191270 h 633796"/>
                <a:gd name="connsiteX8" fmla="*/ 385924 w 389452"/>
                <a:gd name="connsiteY8" fmla="*/ 438926 h 633796"/>
                <a:gd name="connsiteX9" fmla="*/ 8282 w 389452"/>
                <a:gd name="connsiteY9" fmla="*/ 633797 h 633796"/>
                <a:gd name="connsiteX10" fmla="*/ 0 w 389452"/>
                <a:gd name="connsiteY10" fmla="*/ 619898 h 633796"/>
                <a:gd name="connsiteX11" fmla="*/ 0 w 389452"/>
                <a:gd name="connsiteY11" fmla="*/ 619898 h 633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9452" h="633796">
                  <a:moveTo>
                    <a:pt x="8282" y="633797"/>
                  </a:moveTo>
                  <a:lnTo>
                    <a:pt x="8282" y="633797"/>
                  </a:lnTo>
                  <a:close/>
                  <a:moveTo>
                    <a:pt x="0" y="619970"/>
                  </a:moveTo>
                  <a:lnTo>
                    <a:pt x="362231" y="433021"/>
                  </a:lnTo>
                  <a:lnTo>
                    <a:pt x="205096" y="189757"/>
                  </a:lnTo>
                  <a:lnTo>
                    <a:pt x="376346" y="0"/>
                  </a:lnTo>
                  <a:lnTo>
                    <a:pt x="389453" y="10154"/>
                  </a:lnTo>
                  <a:lnTo>
                    <a:pt x="225981" y="191270"/>
                  </a:lnTo>
                  <a:lnTo>
                    <a:pt x="385924" y="438926"/>
                  </a:lnTo>
                  <a:lnTo>
                    <a:pt x="8282" y="633797"/>
                  </a:lnTo>
                  <a:lnTo>
                    <a:pt x="0" y="619898"/>
                  </a:lnTo>
                  <a:lnTo>
                    <a:pt x="0" y="619898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0D029D1F-A067-C245-135D-E5EAA50F71BA}"/>
                </a:ext>
              </a:extLst>
            </p:cNvPr>
            <p:cNvSpPr/>
            <p:nvPr/>
          </p:nvSpPr>
          <p:spPr>
            <a:xfrm>
              <a:off x="6449329" y="1815592"/>
              <a:ext cx="389452" cy="633870"/>
            </a:xfrm>
            <a:custGeom>
              <a:avLst/>
              <a:gdLst>
                <a:gd name="connsiteX0" fmla="*/ 3457 w 389452"/>
                <a:gd name="connsiteY0" fmla="*/ 438926 h 633868"/>
                <a:gd name="connsiteX1" fmla="*/ 163472 w 389452"/>
                <a:gd name="connsiteY1" fmla="*/ 191342 h 633868"/>
                <a:gd name="connsiteX2" fmla="*/ 0 w 389452"/>
                <a:gd name="connsiteY2" fmla="*/ 10226 h 633868"/>
                <a:gd name="connsiteX3" fmla="*/ 13107 w 389452"/>
                <a:gd name="connsiteY3" fmla="*/ 0 h 633868"/>
                <a:gd name="connsiteX4" fmla="*/ 184357 w 389452"/>
                <a:gd name="connsiteY4" fmla="*/ 189757 h 633868"/>
                <a:gd name="connsiteX5" fmla="*/ 27222 w 389452"/>
                <a:gd name="connsiteY5" fmla="*/ 433021 h 633868"/>
                <a:gd name="connsiteX6" fmla="*/ 389453 w 389452"/>
                <a:gd name="connsiteY6" fmla="*/ 619970 h 633868"/>
                <a:gd name="connsiteX7" fmla="*/ 389453 w 389452"/>
                <a:gd name="connsiteY7" fmla="*/ 619970 h 633868"/>
                <a:gd name="connsiteX8" fmla="*/ 381171 w 389452"/>
                <a:gd name="connsiteY8" fmla="*/ 633869 h 633868"/>
                <a:gd name="connsiteX9" fmla="*/ 3457 w 389452"/>
                <a:gd name="connsiteY9" fmla="*/ 438926 h 633868"/>
                <a:gd name="connsiteX10" fmla="*/ 3457 w 389452"/>
                <a:gd name="connsiteY10" fmla="*/ 438926 h 633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9452" h="633868">
                  <a:moveTo>
                    <a:pt x="3457" y="438926"/>
                  </a:moveTo>
                  <a:lnTo>
                    <a:pt x="163472" y="191342"/>
                  </a:lnTo>
                  <a:lnTo>
                    <a:pt x="0" y="10226"/>
                  </a:lnTo>
                  <a:lnTo>
                    <a:pt x="13107" y="0"/>
                  </a:lnTo>
                  <a:lnTo>
                    <a:pt x="184357" y="189757"/>
                  </a:lnTo>
                  <a:lnTo>
                    <a:pt x="27222" y="433021"/>
                  </a:lnTo>
                  <a:lnTo>
                    <a:pt x="389453" y="619970"/>
                  </a:lnTo>
                  <a:lnTo>
                    <a:pt x="389453" y="619970"/>
                  </a:lnTo>
                  <a:lnTo>
                    <a:pt x="381171" y="633869"/>
                  </a:lnTo>
                  <a:lnTo>
                    <a:pt x="3457" y="438926"/>
                  </a:lnTo>
                  <a:lnTo>
                    <a:pt x="3457" y="438926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F25A5381-DE7C-D55D-93C4-1F943C108068}"/>
                </a:ext>
              </a:extLst>
            </p:cNvPr>
            <p:cNvSpPr/>
            <p:nvPr/>
          </p:nvSpPr>
          <p:spPr>
            <a:xfrm>
              <a:off x="6047778" y="2437004"/>
              <a:ext cx="828018" cy="21820"/>
            </a:xfrm>
            <a:custGeom>
              <a:avLst/>
              <a:gdLst>
                <a:gd name="connsiteX0" fmla="*/ 0 w 828018"/>
                <a:gd name="connsiteY0" fmla="*/ 0 h 21820"/>
                <a:gd name="connsiteX1" fmla="*/ 828019 w 828018"/>
                <a:gd name="connsiteY1" fmla="*/ 0 h 21820"/>
                <a:gd name="connsiteX2" fmla="*/ 828019 w 828018"/>
                <a:gd name="connsiteY2" fmla="*/ 21820 h 21820"/>
                <a:gd name="connsiteX3" fmla="*/ 0 w 828018"/>
                <a:gd name="connsiteY3" fmla="*/ 21820 h 2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8018" h="21820">
                  <a:moveTo>
                    <a:pt x="0" y="0"/>
                  </a:moveTo>
                  <a:lnTo>
                    <a:pt x="828019" y="0"/>
                  </a:lnTo>
                  <a:lnTo>
                    <a:pt x="828019" y="21820"/>
                  </a:lnTo>
                  <a:lnTo>
                    <a:pt x="0" y="21820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FD97BED2-F8AF-D4AD-9AB2-BBD56FE08D16}"/>
              </a:ext>
            </a:extLst>
          </p:cNvPr>
          <p:cNvGrpSpPr/>
          <p:nvPr/>
        </p:nvGrpSpPr>
        <p:grpSpPr>
          <a:xfrm>
            <a:off x="6809115" y="790581"/>
            <a:ext cx="5072209" cy="5052951"/>
            <a:chOff x="944763" y="599097"/>
            <a:chExt cx="5072209" cy="5052951"/>
          </a:xfrm>
          <a:solidFill>
            <a:schemeClr val="bg1"/>
          </a:solidFill>
        </p:grpSpPr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4D79B62C-582C-D430-6DE0-793FAFA0DC50}"/>
                </a:ext>
              </a:extLst>
            </p:cNvPr>
            <p:cNvSpPr/>
            <p:nvPr/>
          </p:nvSpPr>
          <p:spPr>
            <a:xfrm>
              <a:off x="944763" y="599922"/>
              <a:ext cx="5072209" cy="5052126"/>
            </a:xfrm>
            <a:custGeom>
              <a:avLst/>
              <a:gdLst>
                <a:gd name="connsiteX0" fmla="*/ 0 w 1327436"/>
                <a:gd name="connsiteY0" fmla="*/ 661090 h 1322180"/>
                <a:gd name="connsiteX1" fmla="*/ 663755 w 1327436"/>
                <a:gd name="connsiteY1" fmla="*/ 0 h 1322180"/>
                <a:gd name="connsiteX2" fmla="*/ 663755 w 1327436"/>
                <a:gd name="connsiteY2" fmla="*/ 0 h 1322180"/>
                <a:gd name="connsiteX3" fmla="*/ 1327437 w 1327436"/>
                <a:gd name="connsiteY3" fmla="*/ 661090 h 1322180"/>
                <a:gd name="connsiteX4" fmla="*/ 1327437 w 1327436"/>
                <a:gd name="connsiteY4" fmla="*/ 661090 h 1322180"/>
                <a:gd name="connsiteX5" fmla="*/ 663755 w 1327436"/>
                <a:gd name="connsiteY5" fmla="*/ 1322180 h 1322180"/>
                <a:gd name="connsiteX6" fmla="*/ 663755 w 1327436"/>
                <a:gd name="connsiteY6" fmla="*/ 1322180 h 1322180"/>
                <a:gd name="connsiteX7" fmla="*/ 0 w 1327436"/>
                <a:gd name="connsiteY7" fmla="*/ 661090 h 1322180"/>
                <a:gd name="connsiteX8" fmla="*/ 0 w 1327436"/>
                <a:gd name="connsiteY8" fmla="*/ 661090 h 1322180"/>
                <a:gd name="connsiteX9" fmla="*/ 5761 w 1327436"/>
                <a:gd name="connsiteY9" fmla="*/ 661090 h 1322180"/>
                <a:gd name="connsiteX10" fmla="*/ 198471 w 1327436"/>
                <a:gd name="connsiteY10" fmla="*/ 1124501 h 1322180"/>
                <a:gd name="connsiteX11" fmla="*/ 198471 w 1327436"/>
                <a:gd name="connsiteY11" fmla="*/ 1124501 h 1322180"/>
                <a:gd name="connsiteX12" fmla="*/ 663827 w 1327436"/>
                <a:gd name="connsiteY12" fmla="*/ 1316491 h 1322180"/>
                <a:gd name="connsiteX13" fmla="*/ 663827 w 1327436"/>
                <a:gd name="connsiteY13" fmla="*/ 1316491 h 1322180"/>
                <a:gd name="connsiteX14" fmla="*/ 1129110 w 1327436"/>
                <a:gd name="connsiteY14" fmla="*/ 1124501 h 1322180"/>
                <a:gd name="connsiteX15" fmla="*/ 1129110 w 1327436"/>
                <a:gd name="connsiteY15" fmla="*/ 1124501 h 1322180"/>
                <a:gd name="connsiteX16" fmla="*/ 1321892 w 1327436"/>
                <a:gd name="connsiteY16" fmla="*/ 661090 h 1322180"/>
                <a:gd name="connsiteX17" fmla="*/ 1321892 w 1327436"/>
                <a:gd name="connsiteY17" fmla="*/ 661090 h 1322180"/>
                <a:gd name="connsiteX18" fmla="*/ 1129110 w 1327436"/>
                <a:gd name="connsiteY18" fmla="*/ 197679 h 1322180"/>
                <a:gd name="connsiteX19" fmla="*/ 1129110 w 1327436"/>
                <a:gd name="connsiteY19" fmla="*/ 197679 h 1322180"/>
                <a:gd name="connsiteX20" fmla="*/ 663827 w 1327436"/>
                <a:gd name="connsiteY20" fmla="*/ 5689 h 1322180"/>
                <a:gd name="connsiteX21" fmla="*/ 663827 w 1327436"/>
                <a:gd name="connsiteY21" fmla="*/ 5689 h 1322180"/>
                <a:gd name="connsiteX22" fmla="*/ 198471 w 1327436"/>
                <a:gd name="connsiteY22" fmla="*/ 197679 h 1322180"/>
                <a:gd name="connsiteX23" fmla="*/ 198471 w 1327436"/>
                <a:gd name="connsiteY23" fmla="*/ 197679 h 1322180"/>
                <a:gd name="connsiteX24" fmla="*/ 5761 w 1327436"/>
                <a:gd name="connsiteY24" fmla="*/ 661090 h 1322180"/>
                <a:gd name="connsiteX25" fmla="*/ 5761 w 1327436"/>
                <a:gd name="connsiteY25" fmla="*/ 661090 h 132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27436" h="1322180">
                  <a:moveTo>
                    <a:pt x="0" y="661090"/>
                  </a:moveTo>
                  <a:cubicBezTo>
                    <a:pt x="0" y="295978"/>
                    <a:pt x="297202" y="0"/>
                    <a:pt x="663755" y="0"/>
                  </a:cubicBezTo>
                  <a:lnTo>
                    <a:pt x="663755" y="0"/>
                  </a:lnTo>
                  <a:cubicBezTo>
                    <a:pt x="1030307" y="0"/>
                    <a:pt x="1327437" y="295978"/>
                    <a:pt x="1327437" y="661090"/>
                  </a:cubicBezTo>
                  <a:lnTo>
                    <a:pt x="1327437" y="661090"/>
                  </a:lnTo>
                  <a:cubicBezTo>
                    <a:pt x="1327437" y="1026202"/>
                    <a:pt x="1030307" y="1322180"/>
                    <a:pt x="663755" y="1322180"/>
                  </a:cubicBezTo>
                  <a:lnTo>
                    <a:pt x="663755" y="1322180"/>
                  </a:lnTo>
                  <a:cubicBezTo>
                    <a:pt x="297202" y="1322180"/>
                    <a:pt x="0" y="1026202"/>
                    <a:pt x="0" y="661090"/>
                  </a:cubicBezTo>
                  <a:lnTo>
                    <a:pt x="0" y="661090"/>
                  </a:lnTo>
                  <a:close/>
                  <a:moveTo>
                    <a:pt x="5761" y="661090"/>
                  </a:moveTo>
                  <a:cubicBezTo>
                    <a:pt x="5761" y="842062"/>
                    <a:pt x="79359" y="1005894"/>
                    <a:pt x="198471" y="1124501"/>
                  </a:cubicBezTo>
                  <a:lnTo>
                    <a:pt x="198471" y="1124501"/>
                  </a:lnTo>
                  <a:cubicBezTo>
                    <a:pt x="317582" y="1243109"/>
                    <a:pt x="482063" y="1316491"/>
                    <a:pt x="663827" y="1316491"/>
                  </a:cubicBezTo>
                  <a:lnTo>
                    <a:pt x="663827" y="1316491"/>
                  </a:lnTo>
                  <a:cubicBezTo>
                    <a:pt x="845518" y="1316491"/>
                    <a:pt x="1009999" y="1243181"/>
                    <a:pt x="1129110" y="1124501"/>
                  </a:cubicBezTo>
                  <a:lnTo>
                    <a:pt x="1129110" y="1124501"/>
                  </a:lnTo>
                  <a:cubicBezTo>
                    <a:pt x="1248221" y="1005894"/>
                    <a:pt x="1321892" y="842062"/>
                    <a:pt x="1321892" y="661090"/>
                  </a:cubicBezTo>
                  <a:lnTo>
                    <a:pt x="1321892" y="661090"/>
                  </a:lnTo>
                  <a:cubicBezTo>
                    <a:pt x="1321892" y="480119"/>
                    <a:pt x="1248221" y="316286"/>
                    <a:pt x="1129110" y="197679"/>
                  </a:cubicBezTo>
                  <a:lnTo>
                    <a:pt x="1129110" y="197679"/>
                  </a:lnTo>
                  <a:cubicBezTo>
                    <a:pt x="1009999" y="79072"/>
                    <a:pt x="845518" y="5689"/>
                    <a:pt x="663827" y="5689"/>
                  </a:cubicBezTo>
                  <a:lnTo>
                    <a:pt x="663827" y="5689"/>
                  </a:lnTo>
                  <a:cubicBezTo>
                    <a:pt x="482063" y="5689"/>
                    <a:pt x="317582" y="79000"/>
                    <a:pt x="198471" y="197679"/>
                  </a:cubicBezTo>
                  <a:lnTo>
                    <a:pt x="198471" y="197679"/>
                  </a:lnTo>
                  <a:cubicBezTo>
                    <a:pt x="79359" y="316286"/>
                    <a:pt x="5761" y="480191"/>
                    <a:pt x="5761" y="661090"/>
                  </a:cubicBezTo>
                  <a:lnTo>
                    <a:pt x="5761" y="661090"/>
                  </a:lnTo>
                  <a:close/>
                </a:path>
              </a:pathLst>
            </a:custGeom>
            <a:grpFill/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93283668-5E4A-3CEF-DA7F-E44857CDCBF4}"/>
                </a:ext>
              </a:extLst>
            </p:cNvPr>
            <p:cNvSpPr/>
            <p:nvPr/>
          </p:nvSpPr>
          <p:spPr>
            <a:xfrm>
              <a:off x="1431539" y="1081467"/>
              <a:ext cx="4098932" cy="4082701"/>
            </a:xfrm>
            <a:custGeom>
              <a:avLst/>
              <a:gdLst>
                <a:gd name="connsiteX0" fmla="*/ 0 w 1072722"/>
                <a:gd name="connsiteY0" fmla="*/ 534273 h 1068474"/>
                <a:gd name="connsiteX1" fmla="*/ 536361 w 1072722"/>
                <a:gd name="connsiteY1" fmla="*/ 0 h 1068474"/>
                <a:gd name="connsiteX2" fmla="*/ 536361 w 1072722"/>
                <a:gd name="connsiteY2" fmla="*/ 0 h 1068474"/>
                <a:gd name="connsiteX3" fmla="*/ 1072723 w 1072722"/>
                <a:gd name="connsiteY3" fmla="*/ 534273 h 1068474"/>
                <a:gd name="connsiteX4" fmla="*/ 1072723 w 1072722"/>
                <a:gd name="connsiteY4" fmla="*/ 534273 h 1068474"/>
                <a:gd name="connsiteX5" fmla="*/ 536361 w 1072722"/>
                <a:gd name="connsiteY5" fmla="*/ 1068474 h 1068474"/>
                <a:gd name="connsiteX6" fmla="*/ 536361 w 1072722"/>
                <a:gd name="connsiteY6" fmla="*/ 1068474 h 1068474"/>
                <a:gd name="connsiteX7" fmla="*/ 0 w 1072722"/>
                <a:gd name="connsiteY7" fmla="*/ 534273 h 1068474"/>
                <a:gd name="connsiteX8" fmla="*/ 0 w 1072722"/>
                <a:gd name="connsiteY8" fmla="*/ 534273 h 1068474"/>
                <a:gd name="connsiteX9" fmla="*/ 5689 w 1072722"/>
                <a:gd name="connsiteY9" fmla="*/ 534273 h 1068474"/>
                <a:gd name="connsiteX10" fmla="*/ 161096 w 1072722"/>
                <a:gd name="connsiteY10" fmla="*/ 907955 h 1068474"/>
                <a:gd name="connsiteX11" fmla="*/ 161096 w 1072722"/>
                <a:gd name="connsiteY11" fmla="*/ 907955 h 1068474"/>
                <a:gd name="connsiteX12" fmla="*/ 536361 w 1072722"/>
                <a:gd name="connsiteY12" fmla="*/ 1062713 h 1068474"/>
                <a:gd name="connsiteX13" fmla="*/ 536361 w 1072722"/>
                <a:gd name="connsiteY13" fmla="*/ 1062713 h 1068474"/>
                <a:gd name="connsiteX14" fmla="*/ 911555 w 1072722"/>
                <a:gd name="connsiteY14" fmla="*/ 907955 h 1068474"/>
                <a:gd name="connsiteX15" fmla="*/ 911555 w 1072722"/>
                <a:gd name="connsiteY15" fmla="*/ 907955 h 1068474"/>
                <a:gd name="connsiteX16" fmla="*/ 1066962 w 1072722"/>
                <a:gd name="connsiteY16" fmla="*/ 534273 h 1068474"/>
                <a:gd name="connsiteX17" fmla="*/ 1066962 w 1072722"/>
                <a:gd name="connsiteY17" fmla="*/ 534273 h 1068474"/>
                <a:gd name="connsiteX18" fmla="*/ 911555 w 1072722"/>
                <a:gd name="connsiteY18" fmla="*/ 160520 h 1068474"/>
                <a:gd name="connsiteX19" fmla="*/ 911555 w 1072722"/>
                <a:gd name="connsiteY19" fmla="*/ 160520 h 1068474"/>
                <a:gd name="connsiteX20" fmla="*/ 536361 w 1072722"/>
                <a:gd name="connsiteY20" fmla="*/ 5689 h 1068474"/>
                <a:gd name="connsiteX21" fmla="*/ 536361 w 1072722"/>
                <a:gd name="connsiteY21" fmla="*/ 5689 h 1068474"/>
                <a:gd name="connsiteX22" fmla="*/ 161096 w 1072722"/>
                <a:gd name="connsiteY22" fmla="*/ 160520 h 1068474"/>
                <a:gd name="connsiteX23" fmla="*/ 161096 w 1072722"/>
                <a:gd name="connsiteY23" fmla="*/ 160520 h 1068474"/>
                <a:gd name="connsiteX24" fmla="*/ 5689 w 1072722"/>
                <a:gd name="connsiteY24" fmla="*/ 534273 h 1068474"/>
                <a:gd name="connsiteX25" fmla="*/ 5689 w 1072722"/>
                <a:gd name="connsiteY25" fmla="*/ 534273 h 1068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72722" h="1068474">
                  <a:moveTo>
                    <a:pt x="0" y="534273"/>
                  </a:moveTo>
                  <a:cubicBezTo>
                    <a:pt x="0" y="239231"/>
                    <a:pt x="240095" y="0"/>
                    <a:pt x="536361" y="0"/>
                  </a:cubicBezTo>
                  <a:lnTo>
                    <a:pt x="536361" y="0"/>
                  </a:lnTo>
                  <a:cubicBezTo>
                    <a:pt x="832556" y="0"/>
                    <a:pt x="1072651" y="239159"/>
                    <a:pt x="1072723" y="534273"/>
                  </a:cubicBezTo>
                  <a:lnTo>
                    <a:pt x="1072723" y="534273"/>
                  </a:lnTo>
                  <a:cubicBezTo>
                    <a:pt x="1072723" y="829315"/>
                    <a:pt x="832556" y="1068474"/>
                    <a:pt x="536361" y="1068474"/>
                  </a:cubicBezTo>
                  <a:lnTo>
                    <a:pt x="536361" y="1068474"/>
                  </a:lnTo>
                  <a:cubicBezTo>
                    <a:pt x="240095" y="1068474"/>
                    <a:pt x="0" y="829315"/>
                    <a:pt x="0" y="534273"/>
                  </a:cubicBezTo>
                  <a:lnTo>
                    <a:pt x="0" y="534273"/>
                  </a:lnTo>
                  <a:close/>
                  <a:moveTo>
                    <a:pt x="5689" y="534273"/>
                  </a:moveTo>
                  <a:cubicBezTo>
                    <a:pt x="5689" y="680246"/>
                    <a:pt x="65029" y="812320"/>
                    <a:pt x="161096" y="907955"/>
                  </a:cubicBezTo>
                  <a:lnTo>
                    <a:pt x="161096" y="907955"/>
                  </a:lnTo>
                  <a:cubicBezTo>
                    <a:pt x="257090" y="1003662"/>
                    <a:pt x="389813" y="1062713"/>
                    <a:pt x="536361" y="1062713"/>
                  </a:cubicBezTo>
                  <a:lnTo>
                    <a:pt x="536361" y="1062713"/>
                  </a:lnTo>
                  <a:cubicBezTo>
                    <a:pt x="682910" y="1062713"/>
                    <a:pt x="815561" y="1003590"/>
                    <a:pt x="911555" y="907955"/>
                  </a:cubicBezTo>
                  <a:lnTo>
                    <a:pt x="911555" y="907955"/>
                  </a:lnTo>
                  <a:cubicBezTo>
                    <a:pt x="1007622" y="812320"/>
                    <a:pt x="1066962" y="680174"/>
                    <a:pt x="1066962" y="534273"/>
                  </a:cubicBezTo>
                  <a:lnTo>
                    <a:pt x="1066962" y="534273"/>
                  </a:lnTo>
                  <a:cubicBezTo>
                    <a:pt x="1066962" y="388300"/>
                    <a:pt x="1007550" y="256154"/>
                    <a:pt x="911555" y="160520"/>
                  </a:cubicBezTo>
                  <a:lnTo>
                    <a:pt x="911555" y="160520"/>
                  </a:lnTo>
                  <a:cubicBezTo>
                    <a:pt x="815488" y="64885"/>
                    <a:pt x="682910" y="5689"/>
                    <a:pt x="536361" y="5689"/>
                  </a:cubicBezTo>
                  <a:lnTo>
                    <a:pt x="536361" y="5689"/>
                  </a:lnTo>
                  <a:cubicBezTo>
                    <a:pt x="389813" y="5689"/>
                    <a:pt x="257090" y="64813"/>
                    <a:pt x="161096" y="160520"/>
                  </a:cubicBezTo>
                  <a:lnTo>
                    <a:pt x="161096" y="160520"/>
                  </a:lnTo>
                  <a:cubicBezTo>
                    <a:pt x="65029" y="256154"/>
                    <a:pt x="5689" y="388228"/>
                    <a:pt x="5689" y="534273"/>
                  </a:cubicBezTo>
                  <a:lnTo>
                    <a:pt x="5689" y="534273"/>
                  </a:lnTo>
                  <a:close/>
                </a:path>
              </a:pathLst>
            </a:custGeom>
            <a:grpFill/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AC2E1270-A34C-1C00-080F-5EB4C9091018}"/>
                </a:ext>
              </a:extLst>
            </p:cNvPr>
            <p:cNvSpPr/>
            <p:nvPr/>
          </p:nvSpPr>
          <p:spPr>
            <a:xfrm>
              <a:off x="3258394" y="2904196"/>
              <a:ext cx="445226" cy="443571"/>
            </a:xfrm>
            <a:custGeom>
              <a:avLst/>
              <a:gdLst>
                <a:gd name="connsiteX0" fmla="*/ 0 w 116519"/>
                <a:gd name="connsiteY0" fmla="*/ 58043 h 116086"/>
                <a:gd name="connsiteX1" fmla="*/ 58260 w 116519"/>
                <a:gd name="connsiteY1" fmla="*/ 0 h 116086"/>
                <a:gd name="connsiteX2" fmla="*/ 58260 w 116519"/>
                <a:gd name="connsiteY2" fmla="*/ 0 h 116086"/>
                <a:gd name="connsiteX3" fmla="*/ 116519 w 116519"/>
                <a:gd name="connsiteY3" fmla="*/ 58043 h 116086"/>
                <a:gd name="connsiteX4" fmla="*/ 116519 w 116519"/>
                <a:gd name="connsiteY4" fmla="*/ 58043 h 116086"/>
                <a:gd name="connsiteX5" fmla="*/ 58260 w 116519"/>
                <a:gd name="connsiteY5" fmla="*/ 116087 h 116086"/>
                <a:gd name="connsiteX6" fmla="*/ 58260 w 116519"/>
                <a:gd name="connsiteY6" fmla="*/ 116087 h 116086"/>
                <a:gd name="connsiteX7" fmla="*/ 0 w 116519"/>
                <a:gd name="connsiteY7" fmla="*/ 58043 h 116086"/>
                <a:gd name="connsiteX8" fmla="*/ 0 w 116519"/>
                <a:gd name="connsiteY8" fmla="*/ 58043 h 116086"/>
                <a:gd name="connsiteX9" fmla="*/ 2305 w 116519"/>
                <a:gd name="connsiteY9" fmla="*/ 58043 h 116086"/>
                <a:gd name="connsiteX10" fmla="*/ 58332 w 116519"/>
                <a:gd name="connsiteY10" fmla="*/ 113782 h 116086"/>
                <a:gd name="connsiteX11" fmla="*/ 58332 w 116519"/>
                <a:gd name="connsiteY11" fmla="*/ 113782 h 116086"/>
                <a:gd name="connsiteX12" fmla="*/ 114286 w 116519"/>
                <a:gd name="connsiteY12" fmla="*/ 58043 h 116086"/>
                <a:gd name="connsiteX13" fmla="*/ 114286 w 116519"/>
                <a:gd name="connsiteY13" fmla="*/ 58043 h 116086"/>
                <a:gd name="connsiteX14" fmla="*/ 58332 w 116519"/>
                <a:gd name="connsiteY14" fmla="*/ 2305 h 116086"/>
                <a:gd name="connsiteX15" fmla="*/ 58332 w 116519"/>
                <a:gd name="connsiteY15" fmla="*/ 2305 h 116086"/>
                <a:gd name="connsiteX16" fmla="*/ 2305 w 116519"/>
                <a:gd name="connsiteY16" fmla="*/ 58043 h 116086"/>
                <a:gd name="connsiteX17" fmla="*/ 2305 w 116519"/>
                <a:gd name="connsiteY17" fmla="*/ 58043 h 11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519" h="116086">
                  <a:moveTo>
                    <a:pt x="0" y="58043"/>
                  </a:moveTo>
                  <a:cubicBezTo>
                    <a:pt x="0" y="25997"/>
                    <a:pt x="26069" y="0"/>
                    <a:pt x="58260" y="0"/>
                  </a:cubicBezTo>
                  <a:lnTo>
                    <a:pt x="58260" y="0"/>
                  </a:lnTo>
                  <a:cubicBezTo>
                    <a:pt x="90378" y="0"/>
                    <a:pt x="116519" y="25925"/>
                    <a:pt x="116519" y="58043"/>
                  </a:cubicBezTo>
                  <a:lnTo>
                    <a:pt x="116519" y="58043"/>
                  </a:lnTo>
                  <a:cubicBezTo>
                    <a:pt x="116519" y="90090"/>
                    <a:pt x="90450" y="116087"/>
                    <a:pt x="58260" y="116087"/>
                  </a:cubicBezTo>
                  <a:lnTo>
                    <a:pt x="58260" y="116087"/>
                  </a:lnTo>
                  <a:cubicBezTo>
                    <a:pt x="26069" y="116087"/>
                    <a:pt x="0" y="90090"/>
                    <a:pt x="0" y="58043"/>
                  </a:cubicBezTo>
                  <a:lnTo>
                    <a:pt x="0" y="58043"/>
                  </a:lnTo>
                  <a:close/>
                  <a:moveTo>
                    <a:pt x="2305" y="58043"/>
                  </a:moveTo>
                  <a:cubicBezTo>
                    <a:pt x="2305" y="88865"/>
                    <a:pt x="27366" y="113782"/>
                    <a:pt x="58332" y="113782"/>
                  </a:cubicBezTo>
                  <a:lnTo>
                    <a:pt x="58332" y="113782"/>
                  </a:lnTo>
                  <a:cubicBezTo>
                    <a:pt x="89226" y="113782"/>
                    <a:pt x="114215" y="88793"/>
                    <a:pt x="114286" y="58043"/>
                  </a:cubicBezTo>
                  <a:lnTo>
                    <a:pt x="114286" y="58043"/>
                  </a:lnTo>
                  <a:cubicBezTo>
                    <a:pt x="114286" y="27293"/>
                    <a:pt x="89226" y="2376"/>
                    <a:pt x="58332" y="2305"/>
                  </a:cubicBezTo>
                  <a:lnTo>
                    <a:pt x="58332" y="2305"/>
                  </a:lnTo>
                  <a:cubicBezTo>
                    <a:pt x="27437" y="2305"/>
                    <a:pt x="2377" y="27293"/>
                    <a:pt x="2305" y="58043"/>
                  </a:cubicBezTo>
                  <a:lnTo>
                    <a:pt x="2305" y="58043"/>
                  </a:lnTo>
                  <a:close/>
                </a:path>
              </a:pathLst>
            </a:custGeom>
            <a:grpFill/>
            <a:ln w="7201" cap="flat">
              <a:solidFill>
                <a:srgbClr val="2DDBE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533" name="Graphic 6">
              <a:extLst>
                <a:ext uri="{FF2B5EF4-FFF2-40B4-BE49-F238E27FC236}">
                  <a16:creationId xmlns:a16="http://schemas.microsoft.com/office/drawing/2014/main" id="{A3B10950-D45B-630E-0E65-7CC25DD6959E}"/>
                </a:ext>
              </a:extLst>
            </p:cNvPr>
            <p:cNvGrpSpPr/>
            <p:nvPr/>
          </p:nvGrpSpPr>
          <p:grpSpPr>
            <a:xfrm>
              <a:off x="3258394" y="612027"/>
              <a:ext cx="445226" cy="2521382"/>
              <a:chOff x="6405617" y="1001401"/>
              <a:chExt cx="116519" cy="659865"/>
            </a:xfrm>
            <a:grpFill/>
          </p:grpSpPr>
          <p:sp>
            <p:nvSpPr>
              <p:cNvPr id="1702" name="Freeform: Shape 1701">
                <a:extLst>
                  <a:ext uri="{FF2B5EF4-FFF2-40B4-BE49-F238E27FC236}">
                    <a16:creationId xmlns:a16="http://schemas.microsoft.com/office/drawing/2014/main" id="{30EECC12-BCA3-73BC-5072-0FE030D75562}"/>
                  </a:ext>
                </a:extLst>
              </p:cNvPr>
              <p:cNvSpPr/>
              <p:nvPr/>
            </p:nvSpPr>
            <p:spPr>
              <a:xfrm>
                <a:off x="6405617" y="1001401"/>
                <a:ext cx="116519" cy="657993"/>
              </a:xfrm>
              <a:custGeom>
                <a:avLst/>
                <a:gdLst>
                  <a:gd name="connsiteX0" fmla="*/ 0 w 116519"/>
                  <a:gd name="connsiteY0" fmla="*/ 657778 h 657993"/>
                  <a:gd name="connsiteX1" fmla="*/ 65245 w 116519"/>
                  <a:gd name="connsiteY1" fmla="*/ 0 h 657993"/>
                  <a:gd name="connsiteX2" fmla="*/ 67477 w 116519"/>
                  <a:gd name="connsiteY2" fmla="*/ 72 h 657993"/>
                  <a:gd name="connsiteX3" fmla="*/ 116519 w 116519"/>
                  <a:gd name="connsiteY3" fmla="*/ 657778 h 657993"/>
                  <a:gd name="connsiteX4" fmla="*/ 114286 w 116519"/>
                  <a:gd name="connsiteY4" fmla="*/ 657921 h 657993"/>
                  <a:gd name="connsiteX5" fmla="*/ 66181 w 116519"/>
                  <a:gd name="connsiteY5" fmla="*/ 13323 h 657993"/>
                  <a:gd name="connsiteX6" fmla="*/ 2305 w 116519"/>
                  <a:gd name="connsiteY6" fmla="*/ 657994 h 657993"/>
                  <a:gd name="connsiteX7" fmla="*/ 2305 w 116519"/>
                  <a:gd name="connsiteY7" fmla="*/ 657994 h 657993"/>
                  <a:gd name="connsiteX8" fmla="*/ 0 w 116519"/>
                  <a:gd name="connsiteY8" fmla="*/ 657778 h 657993"/>
                  <a:gd name="connsiteX9" fmla="*/ 0 w 116519"/>
                  <a:gd name="connsiteY9" fmla="*/ 657778 h 657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519" h="657993">
                    <a:moveTo>
                      <a:pt x="0" y="657778"/>
                    </a:moveTo>
                    <a:lnTo>
                      <a:pt x="65245" y="0"/>
                    </a:lnTo>
                    <a:lnTo>
                      <a:pt x="67477" y="72"/>
                    </a:lnTo>
                    <a:lnTo>
                      <a:pt x="116519" y="657778"/>
                    </a:lnTo>
                    <a:lnTo>
                      <a:pt x="114286" y="657921"/>
                    </a:lnTo>
                    <a:lnTo>
                      <a:pt x="66181" y="13323"/>
                    </a:lnTo>
                    <a:lnTo>
                      <a:pt x="2305" y="657994"/>
                    </a:lnTo>
                    <a:lnTo>
                      <a:pt x="2305" y="657994"/>
                    </a:lnTo>
                    <a:lnTo>
                      <a:pt x="0" y="657778"/>
                    </a:lnTo>
                    <a:lnTo>
                      <a:pt x="0" y="65777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3" name="Freeform: Shape 1702">
                <a:extLst>
                  <a:ext uri="{FF2B5EF4-FFF2-40B4-BE49-F238E27FC236}">
                    <a16:creationId xmlns:a16="http://schemas.microsoft.com/office/drawing/2014/main" id="{64F0B5A0-011D-5601-973A-EBE4D7A8A576}"/>
                  </a:ext>
                </a:extLst>
              </p:cNvPr>
              <p:cNvSpPr/>
              <p:nvPr/>
            </p:nvSpPr>
            <p:spPr>
              <a:xfrm>
                <a:off x="6447961" y="1003418"/>
                <a:ext cx="39535" cy="657849"/>
              </a:xfrm>
              <a:custGeom>
                <a:avLst/>
                <a:gdLst>
                  <a:gd name="connsiteX0" fmla="*/ 0 w 39535"/>
                  <a:gd name="connsiteY0" fmla="*/ 657778 h 657849"/>
                  <a:gd name="connsiteX1" fmla="*/ 21244 w 39535"/>
                  <a:gd name="connsiteY1" fmla="*/ 0 h 657849"/>
                  <a:gd name="connsiteX2" fmla="*/ 23549 w 39535"/>
                  <a:gd name="connsiteY2" fmla="*/ 72 h 657849"/>
                  <a:gd name="connsiteX3" fmla="*/ 39536 w 39535"/>
                  <a:gd name="connsiteY3" fmla="*/ 657778 h 657849"/>
                  <a:gd name="connsiteX4" fmla="*/ 37303 w 39535"/>
                  <a:gd name="connsiteY4" fmla="*/ 657849 h 657849"/>
                  <a:gd name="connsiteX5" fmla="*/ 22253 w 39535"/>
                  <a:gd name="connsiteY5" fmla="*/ 40328 h 657849"/>
                  <a:gd name="connsiteX6" fmla="*/ 2232 w 39535"/>
                  <a:gd name="connsiteY6" fmla="*/ 657849 h 657849"/>
                  <a:gd name="connsiteX7" fmla="*/ 2305 w 39535"/>
                  <a:gd name="connsiteY7" fmla="*/ 657849 h 657849"/>
                  <a:gd name="connsiteX8" fmla="*/ 0 w 39535"/>
                  <a:gd name="connsiteY8" fmla="*/ 657778 h 657849"/>
                  <a:gd name="connsiteX9" fmla="*/ 0 w 39535"/>
                  <a:gd name="connsiteY9" fmla="*/ 657778 h 657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535" h="657849">
                    <a:moveTo>
                      <a:pt x="0" y="657778"/>
                    </a:moveTo>
                    <a:lnTo>
                      <a:pt x="21244" y="0"/>
                    </a:lnTo>
                    <a:lnTo>
                      <a:pt x="23549" y="72"/>
                    </a:lnTo>
                    <a:lnTo>
                      <a:pt x="39536" y="657778"/>
                    </a:lnTo>
                    <a:lnTo>
                      <a:pt x="37303" y="657849"/>
                    </a:lnTo>
                    <a:lnTo>
                      <a:pt x="22253" y="40328"/>
                    </a:lnTo>
                    <a:lnTo>
                      <a:pt x="2232" y="657849"/>
                    </a:lnTo>
                    <a:lnTo>
                      <a:pt x="2305" y="657849"/>
                    </a:lnTo>
                    <a:lnTo>
                      <a:pt x="0" y="657778"/>
                    </a:lnTo>
                    <a:lnTo>
                      <a:pt x="0" y="65777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34" name="Graphic 6">
              <a:extLst>
                <a:ext uri="{FF2B5EF4-FFF2-40B4-BE49-F238E27FC236}">
                  <a16:creationId xmlns:a16="http://schemas.microsoft.com/office/drawing/2014/main" id="{2ED48C45-E2B3-AA3B-63FA-00411B217BE0}"/>
                </a:ext>
              </a:extLst>
            </p:cNvPr>
            <p:cNvGrpSpPr/>
            <p:nvPr/>
          </p:nvGrpSpPr>
          <p:grpSpPr>
            <a:xfrm>
              <a:off x="2980748" y="660184"/>
              <a:ext cx="718741" cy="2511753"/>
              <a:chOff x="6332955" y="1014004"/>
              <a:chExt cx="188100" cy="657345"/>
            </a:xfrm>
            <a:grpFill/>
          </p:grpSpPr>
          <p:sp>
            <p:nvSpPr>
              <p:cNvPr id="1700" name="Freeform: Shape 1699">
                <a:extLst>
                  <a:ext uri="{FF2B5EF4-FFF2-40B4-BE49-F238E27FC236}">
                    <a16:creationId xmlns:a16="http://schemas.microsoft.com/office/drawing/2014/main" id="{7901BEF3-91D8-F84C-9967-C3227E195C48}"/>
                  </a:ext>
                </a:extLst>
              </p:cNvPr>
              <p:cNvSpPr/>
              <p:nvPr/>
            </p:nvSpPr>
            <p:spPr>
              <a:xfrm>
                <a:off x="6334107" y="1014004"/>
                <a:ext cx="186948" cy="657345"/>
              </a:xfrm>
              <a:custGeom>
                <a:avLst/>
                <a:gdLst>
                  <a:gd name="connsiteX0" fmla="*/ 0 w 186948"/>
                  <a:gd name="connsiteY0" fmla="*/ 432 h 657345"/>
                  <a:gd name="connsiteX1" fmla="*/ 2160 w 186948"/>
                  <a:gd name="connsiteY1" fmla="*/ 0 h 657345"/>
                  <a:gd name="connsiteX2" fmla="*/ 186949 w 186948"/>
                  <a:gd name="connsiteY2" fmla="*/ 633149 h 657345"/>
                  <a:gd name="connsiteX3" fmla="*/ 184717 w 186948"/>
                  <a:gd name="connsiteY3" fmla="*/ 633725 h 657345"/>
                  <a:gd name="connsiteX4" fmla="*/ 3673 w 186948"/>
                  <a:gd name="connsiteY4" fmla="*/ 13251 h 657345"/>
                  <a:gd name="connsiteX5" fmla="*/ 75183 w 186948"/>
                  <a:gd name="connsiteY5" fmla="*/ 657057 h 657345"/>
                  <a:gd name="connsiteX6" fmla="*/ 75183 w 186948"/>
                  <a:gd name="connsiteY6" fmla="*/ 657057 h 657345"/>
                  <a:gd name="connsiteX7" fmla="*/ 72950 w 186948"/>
                  <a:gd name="connsiteY7" fmla="*/ 657345 h 657345"/>
                  <a:gd name="connsiteX8" fmla="*/ 0 w 186948"/>
                  <a:gd name="connsiteY8" fmla="*/ 432 h 657345"/>
                  <a:gd name="connsiteX9" fmla="*/ 0 w 186948"/>
                  <a:gd name="connsiteY9" fmla="*/ 432 h 657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6948" h="657345">
                    <a:moveTo>
                      <a:pt x="0" y="432"/>
                    </a:moveTo>
                    <a:lnTo>
                      <a:pt x="2160" y="0"/>
                    </a:lnTo>
                    <a:lnTo>
                      <a:pt x="186949" y="633149"/>
                    </a:lnTo>
                    <a:lnTo>
                      <a:pt x="184717" y="633725"/>
                    </a:lnTo>
                    <a:lnTo>
                      <a:pt x="3673" y="13251"/>
                    </a:lnTo>
                    <a:lnTo>
                      <a:pt x="75183" y="657057"/>
                    </a:lnTo>
                    <a:lnTo>
                      <a:pt x="75183" y="657057"/>
                    </a:lnTo>
                    <a:lnTo>
                      <a:pt x="72950" y="657345"/>
                    </a:lnTo>
                    <a:lnTo>
                      <a:pt x="0" y="432"/>
                    </a:lnTo>
                    <a:lnTo>
                      <a:pt x="0" y="43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1" name="Freeform: Shape 1700">
                <a:extLst>
                  <a:ext uri="{FF2B5EF4-FFF2-40B4-BE49-F238E27FC236}">
                    <a16:creationId xmlns:a16="http://schemas.microsoft.com/office/drawing/2014/main" id="{E8E6DD71-99D5-4328-C30B-552590A562FE}"/>
                  </a:ext>
                </a:extLst>
              </p:cNvPr>
              <p:cNvSpPr/>
              <p:nvPr/>
            </p:nvSpPr>
            <p:spPr>
              <a:xfrm>
                <a:off x="6332955" y="1016236"/>
                <a:ext cx="154614" cy="648271"/>
              </a:xfrm>
              <a:custGeom>
                <a:avLst/>
                <a:gdLst>
                  <a:gd name="connsiteX0" fmla="*/ 0 w 154614"/>
                  <a:gd name="connsiteY0" fmla="*/ 504 h 648271"/>
                  <a:gd name="connsiteX1" fmla="*/ 2232 w 154614"/>
                  <a:gd name="connsiteY1" fmla="*/ 0 h 648271"/>
                  <a:gd name="connsiteX2" fmla="*/ 154614 w 154614"/>
                  <a:gd name="connsiteY2" fmla="*/ 640062 h 648271"/>
                  <a:gd name="connsiteX3" fmla="*/ 152382 w 154614"/>
                  <a:gd name="connsiteY3" fmla="*/ 640566 h 648271"/>
                  <a:gd name="connsiteX4" fmla="*/ 9290 w 154614"/>
                  <a:gd name="connsiteY4" fmla="*/ 39680 h 648271"/>
                  <a:gd name="connsiteX5" fmla="*/ 118175 w 154614"/>
                  <a:gd name="connsiteY5" fmla="*/ 647911 h 648271"/>
                  <a:gd name="connsiteX6" fmla="*/ 115943 w 154614"/>
                  <a:gd name="connsiteY6" fmla="*/ 648272 h 648271"/>
                  <a:gd name="connsiteX7" fmla="*/ 0 w 154614"/>
                  <a:gd name="connsiteY7" fmla="*/ 504 h 648271"/>
                  <a:gd name="connsiteX8" fmla="*/ 0 w 154614"/>
                  <a:gd name="connsiteY8" fmla="*/ 504 h 648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614" h="648271">
                    <a:moveTo>
                      <a:pt x="0" y="504"/>
                    </a:moveTo>
                    <a:lnTo>
                      <a:pt x="2232" y="0"/>
                    </a:lnTo>
                    <a:lnTo>
                      <a:pt x="154614" y="640062"/>
                    </a:lnTo>
                    <a:lnTo>
                      <a:pt x="152382" y="640566"/>
                    </a:lnTo>
                    <a:lnTo>
                      <a:pt x="9290" y="39680"/>
                    </a:lnTo>
                    <a:lnTo>
                      <a:pt x="118175" y="647911"/>
                    </a:lnTo>
                    <a:lnTo>
                      <a:pt x="115943" y="648272"/>
                    </a:lnTo>
                    <a:lnTo>
                      <a:pt x="0" y="504"/>
                    </a:lnTo>
                    <a:lnTo>
                      <a:pt x="0" y="50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35" name="Graphic 6">
              <a:extLst>
                <a:ext uri="{FF2B5EF4-FFF2-40B4-BE49-F238E27FC236}">
                  <a16:creationId xmlns:a16="http://schemas.microsoft.com/office/drawing/2014/main" id="{F7054D53-C624-8CAB-51CB-E6AB14AA433B}"/>
                </a:ext>
              </a:extLst>
            </p:cNvPr>
            <p:cNvGrpSpPr/>
            <p:nvPr/>
          </p:nvGrpSpPr>
          <p:grpSpPr>
            <a:xfrm>
              <a:off x="2481864" y="815655"/>
              <a:ext cx="1203870" cy="2400583"/>
              <a:chOff x="6202393" y="1054692"/>
              <a:chExt cx="315062" cy="628251"/>
            </a:xfrm>
            <a:grpFill/>
          </p:grpSpPr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4B5E0EC0-433A-9027-4A0B-840E19C03908}"/>
                  </a:ext>
                </a:extLst>
              </p:cNvPr>
              <p:cNvSpPr/>
              <p:nvPr/>
            </p:nvSpPr>
            <p:spPr>
              <a:xfrm>
                <a:off x="6202969" y="1054692"/>
                <a:ext cx="314485" cy="628251"/>
              </a:xfrm>
              <a:custGeom>
                <a:avLst/>
                <a:gdLst>
                  <a:gd name="connsiteX0" fmla="*/ 0 w 314485"/>
                  <a:gd name="connsiteY0" fmla="*/ 864 h 628251"/>
                  <a:gd name="connsiteX1" fmla="*/ 2088 w 314485"/>
                  <a:gd name="connsiteY1" fmla="*/ 0 h 628251"/>
                  <a:gd name="connsiteX2" fmla="*/ 314486 w 314485"/>
                  <a:gd name="connsiteY2" fmla="*/ 580866 h 628251"/>
                  <a:gd name="connsiteX3" fmla="*/ 312469 w 314485"/>
                  <a:gd name="connsiteY3" fmla="*/ 581947 h 628251"/>
                  <a:gd name="connsiteX4" fmla="*/ 6337 w 314485"/>
                  <a:gd name="connsiteY4" fmla="*/ 12530 h 628251"/>
                  <a:gd name="connsiteX5" fmla="*/ 210137 w 314485"/>
                  <a:gd name="connsiteY5" fmla="*/ 627532 h 628251"/>
                  <a:gd name="connsiteX6" fmla="*/ 210137 w 314485"/>
                  <a:gd name="connsiteY6" fmla="*/ 627532 h 628251"/>
                  <a:gd name="connsiteX7" fmla="*/ 207977 w 314485"/>
                  <a:gd name="connsiteY7" fmla="*/ 628252 h 628251"/>
                  <a:gd name="connsiteX8" fmla="*/ 0 w 314485"/>
                  <a:gd name="connsiteY8" fmla="*/ 864 h 628251"/>
                  <a:gd name="connsiteX9" fmla="*/ 0 w 314485"/>
                  <a:gd name="connsiteY9" fmla="*/ 864 h 628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4485" h="628251">
                    <a:moveTo>
                      <a:pt x="0" y="864"/>
                    </a:moveTo>
                    <a:lnTo>
                      <a:pt x="2088" y="0"/>
                    </a:lnTo>
                    <a:lnTo>
                      <a:pt x="314486" y="580866"/>
                    </a:lnTo>
                    <a:lnTo>
                      <a:pt x="312469" y="581947"/>
                    </a:lnTo>
                    <a:lnTo>
                      <a:pt x="6337" y="12530"/>
                    </a:lnTo>
                    <a:lnTo>
                      <a:pt x="210137" y="627532"/>
                    </a:lnTo>
                    <a:lnTo>
                      <a:pt x="210137" y="627532"/>
                    </a:lnTo>
                    <a:lnTo>
                      <a:pt x="207977" y="628252"/>
                    </a:lnTo>
                    <a:lnTo>
                      <a:pt x="0" y="864"/>
                    </a:lnTo>
                    <a:lnTo>
                      <a:pt x="0" y="86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9" name="Freeform: Shape 1698">
                <a:extLst>
                  <a:ext uri="{FF2B5EF4-FFF2-40B4-BE49-F238E27FC236}">
                    <a16:creationId xmlns:a16="http://schemas.microsoft.com/office/drawing/2014/main" id="{8B5CE4E4-DDF3-6F51-829F-91D08B46B62C}"/>
                  </a:ext>
                </a:extLst>
              </p:cNvPr>
              <p:cNvSpPr/>
              <p:nvPr/>
            </p:nvSpPr>
            <p:spPr>
              <a:xfrm>
                <a:off x="6202393" y="1057140"/>
                <a:ext cx="284239" cy="610464"/>
              </a:xfrm>
              <a:custGeom>
                <a:avLst/>
                <a:gdLst>
                  <a:gd name="connsiteX0" fmla="*/ 0 w 284239"/>
                  <a:gd name="connsiteY0" fmla="*/ 864 h 610464"/>
                  <a:gd name="connsiteX1" fmla="*/ 2088 w 284239"/>
                  <a:gd name="connsiteY1" fmla="*/ 0 h 610464"/>
                  <a:gd name="connsiteX2" fmla="*/ 284240 w 284239"/>
                  <a:gd name="connsiteY2" fmla="*/ 594333 h 610464"/>
                  <a:gd name="connsiteX3" fmla="*/ 282152 w 284239"/>
                  <a:gd name="connsiteY3" fmla="*/ 595341 h 610464"/>
                  <a:gd name="connsiteX4" fmla="*/ 17284 w 284239"/>
                  <a:gd name="connsiteY4" fmla="*/ 37303 h 610464"/>
                  <a:gd name="connsiteX5" fmla="*/ 250177 w 284239"/>
                  <a:gd name="connsiteY5" fmla="*/ 609600 h 610464"/>
                  <a:gd name="connsiteX6" fmla="*/ 250177 w 284239"/>
                  <a:gd name="connsiteY6" fmla="*/ 609600 h 610464"/>
                  <a:gd name="connsiteX7" fmla="*/ 248089 w 284239"/>
                  <a:gd name="connsiteY7" fmla="*/ 610464 h 610464"/>
                  <a:gd name="connsiteX8" fmla="*/ 0 w 284239"/>
                  <a:gd name="connsiteY8" fmla="*/ 864 h 610464"/>
                  <a:gd name="connsiteX9" fmla="*/ 0 w 284239"/>
                  <a:gd name="connsiteY9" fmla="*/ 864 h 610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4239" h="610464">
                    <a:moveTo>
                      <a:pt x="0" y="864"/>
                    </a:moveTo>
                    <a:lnTo>
                      <a:pt x="2088" y="0"/>
                    </a:lnTo>
                    <a:lnTo>
                      <a:pt x="284240" y="594333"/>
                    </a:lnTo>
                    <a:lnTo>
                      <a:pt x="282152" y="595341"/>
                    </a:lnTo>
                    <a:lnTo>
                      <a:pt x="17284" y="37303"/>
                    </a:lnTo>
                    <a:lnTo>
                      <a:pt x="250177" y="609600"/>
                    </a:lnTo>
                    <a:lnTo>
                      <a:pt x="250177" y="609600"/>
                    </a:lnTo>
                    <a:lnTo>
                      <a:pt x="248089" y="610464"/>
                    </a:lnTo>
                    <a:lnTo>
                      <a:pt x="0" y="864"/>
                    </a:lnTo>
                    <a:lnTo>
                      <a:pt x="0" y="86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36" name="Graphic 6">
              <a:extLst>
                <a:ext uri="{FF2B5EF4-FFF2-40B4-BE49-F238E27FC236}">
                  <a16:creationId xmlns:a16="http://schemas.microsoft.com/office/drawing/2014/main" id="{263FEF7B-F36E-4001-A7A5-27C0AFAA161E}"/>
                </a:ext>
              </a:extLst>
            </p:cNvPr>
            <p:cNvGrpSpPr/>
            <p:nvPr/>
          </p:nvGrpSpPr>
          <p:grpSpPr>
            <a:xfrm>
              <a:off x="2026734" y="1071838"/>
              <a:ext cx="1636161" cy="2184575"/>
              <a:chOff x="6083282" y="1121737"/>
              <a:chExt cx="428196" cy="571720"/>
            </a:xfrm>
            <a:grpFill/>
          </p:grpSpPr>
          <p:sp>
            <p:nvSpPr>
              <p:cNvPr id="1696" name="Freeform: Shape 1695">
                <a:extLst>
                  <a:ext uri="{FF2B5EF4-FFF2-40B4-BE49-F238E27FC236}">
                    <a16:creationId xmlns:a16="http://schemas.microsoft.com/office/drawing/2014/main" id="{FA780714-7AF2-98A1-5394-B72D796BDDD8}"/>
                  </a:ext>
                </a:extLst>
              </p:cNvPr>
              <p:cNvSpPr/>
              <p:nvPr/>
            </p:nvSpPr>
            <p:spPr>
              <a:xfrm>
                <a:off x="6083353" y="1121737"/>
                <a:ext cx="428124" cy="571720"/>
              </a:xfrm>
              <a:custGeom>
                <a:avLst/>
                <a:gdLst>
                  <a:gd name="connsiteX0" fmla="*/ 0 w 428124"/>
                  <a:gd name="connsiteY0" fmla="*/ 1296 h 571720"/>
                  <a:gd name="connsiteX1" fmla="*/ 1800 w 428124"/>
                  <a:gd name="connsiteY1" fmla="*/ 0 h 571720"/>
                  <a:gd name="connsiteX2" fmla="*/ 428124 w 428124"/>
                  <a:gd name="connsiteY2" fmla="*/ 503307 h 571720"/>
                  <a:gd name="connsiteX3" fmla="*/ 426396 w 428124"/>
                  <a:gd name="connsiteY3" fmla="*/ 504747 h 571720"/>
                  <a:gd name="connsiteX4" fmla="*/ 8570 w 428124"/>
                  <a:gd name="connsiteY4" fmla="*/ 11450 h 571720"/>
                  <a:gd name="connsiteX5" fmla="*/ 335802 w 428124"/>
                  <a:gd name="connsiteY5" fmla="*/ 570568 h 571720"/>
                  <a:gd name="connsiteX6" fmla="*/ 333858 w 428124"/>
                  <a:gd name="connsiteY6" fmla="*/ 571721 h 571720"/>
                  <a:gd name="connsiteX7" fmla="*/ 0 w 428124"/>
                  <a:gd name="connsiteY7" fmla="*/ 1296 h 571720"/>
                  <a:gd name="connsiteX8" fmla="*/ 0 w 428124"/>
                  <a:gd name="connsiteY8" fmla="*/ 1296 h 571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8124" h="571720">
                    <a:moveTo>
                      <a:pt x="0" y="1296"/>
                    </a:moveTo>
                    <a:lnTo>
                      <a:pt x="1800" y="0"/>
                    </a:lnTo>
                    <a:lnTo>
                      <a:pt x="428124" y="503307"/>
                    </a:lnTo>
                    <a:lnTo>
                      <a:pt x="426396" y="504747"/>
                    </a:lnTo>
                    <a:lnTo>
                      <a:pt x="8570" y="11450"/>
                    </a:lnTo>
                    <a:lnTo>
                      <a:pt x="335802" y="570568"/>
                    </a:lnTo>
                    <a:lnTo>
                      <a:pt x="333858" y="571721"/>
                    </a:lnTo>
                    <a:lnTo>
                      <a:pt x="0" y="1296"/>
                    </a:lnTo>
                    <a:lnTo>
                      <a:pt x="0" y="129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697" name="Freeform: Shape 1696">
                <a:extLst>
                  <a:ext uri="{FF2B5EF4-FFF2-40B4-BE49-F238E27FC236}">
                    <a16:creationId xmlns:a16="http://schemas.microsoft.com/office/drawing/2014/main" id="{A13C6122-91C6-6107-3BB9-B62C3AD32B90}"/>
                  </a:ext>
                </a:extLst>
              </p:cNvPr>
              <p:cNvSpPr/>
              <p:nvPr/>
            </p:nvSpPr>
            <p:spPr>
              <a:xfrm>
                <a:off x="6083282" y="1124257"/>
                <a:ext cx="401406" cy="546011"/>
              </a:xfrm>
              <a:custGeom>
                <a:avLst/>
                <a:gdLst>
                  <a:gd name="connsiteX0" fmla="*/ 0 w 401406"/>
                  <a:gd name="connsiteY0" fmla="*/ 1368 h 546011"/>
                  <a:gd name="connsiteX1" fmla="*/ 1872 w 401406"/>
                  <a:gd name="connsiteY1" fmla="*/ 0 h 546011"/>
                  <a:gd name="connsiteX2" fmla="*/ 401407 w 401406"/>
                  <a:gd name="connsiteY2" fmla="*/ 522751 h 546011"/>
                  <a:gd name="connsiteX3" fmla="*/ 399607 w 401406"/>
                  <a:gd name="connsiteY3" fmla="*/ 524119 h 546011"/>
                  <a:gd name="connsiteX4" fmla="*/ 24412 w 401406"/>
                  <a:gd name="connsiteY4" fmla="*/ 33271 h 546011"/>
                  <a:gd name="connsiteX5" fmla="*/ 371233 w 401406"/>
                  <a:gd name="connsiteY5" fmla="*/ 544715 h 546011"/>
                  <a:gd name="connsiteX6" fmla="*/ 371233 w 401406"/>
                  <a:gd name="connsiteY6" fmla="*/ 544715 h 546011"/>
                  <a:gd name="connsiteX7" fmla="*/ 369361 w 401406"/>
                  <a:gd name="connsiteY7" fmla="*/ 546011 h 546011"/>
                  <a:gd name="connsiteX8" fmla="*/ 0 w 401406"/>
                  <a:gd name="connsiteY8" fmla="*/ 1368 h 546011"/>
                  <a:gd name="connsiteX9" fmla="*/ 0 w 401406"/>
                  <a:gd name="connsiteY9" fmla="*/ 1368 h 54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1406" h="546011">
                    <a:moveTo>
                      <a:pt x="0" y="1368"/>
                    </a:moveTo>
                    <a:lnTo>
                      <a:pt x="1872" y="0"/>
                    </a:lnTo>
                    <a:lnTo>
                      <a:pt x="401407" y="522751"/>
                    </a:lnTo>
                    <a:lnTo>
                      <a:pt x="399607" y="524119"/>
                    </a:lnTo>
                    <a:lnTo>
                      <a:pt x="24412" y="33271"/>
                    </a:lnTo>
                    <a:lnTo>
                      <a:pt x="371233" y="544715"/>
                    </a:lnTo>
                    <a:lnTo>
                      <a:pt x="371233" y="544715"/>
                    </a:lnTo>
                    <a:lnTo>
                      <a:pt x="369361" y="546011"/>
                    </a:lnTo>
                    <a:lnTo>
                      <a:pt x="0" y="1368"/>
                    </a:lnTo>
                    <a:lnTo>
                      <a:pt x="0" y="136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37" name="Graphic 6">
              <a:extLst>
                <a:ext uri="{FF2B5EF4-FFF2-40B4-BE49-F238E27FC236}">
                  <a16:creationId xmlns:a16="http://schemas.microsoft.com/office/drawing/2014/main" id="{0AF29165-4766-B661-0AE3-BD7307729B48}"/>
                </a:ext>
              </a:extLst>
            </p:cNvPr>
            <p:cNvGrpSpPr/>
            <p:nvPr/>
          </p:nvGrpSpPr>
          <p:grpSpPr>
            <a:xfrm>
              <a:off x="1633512" y="1417728"/>
              <a:ext cx="1998837" cy="1873083"/>
              <a:chOff x="5980373" y="1212259"/>
              <a:chExt cx="523111" cy="490200"/>
            </a:xfrm>
            <a:grpFill/>
          </p:grpSpPr>
          <p:sp>
            <p:nvSpPr>
              <p:cNvPr id="1694" name="Freeform: Shape 1693">
                <a:extLst>
                  <a:ext uri="{FF2B5EF4-FFF2-40B4-BE49-F238E27FC236}">
                    <a16:creationId xmlns:a16="http://schemas.microsoft.com/office/drawing/2014/main" id="{3AE11831-8457-20D7-88BC-35C5F3188192}"/>
                  </a:ext>
                </a:extLst>
              </p:cNvPr>
              <p:cNvSpPr/>
              <p:nvPr/>
            </p:nvSpPr>
            <p:spPr>
              <a:xfrm>
                <a:off x="5980373" y="1212259"/>
                <a:ext cx="523111" cy="490200"/>
              </a:xfrm>
              <a:custGeom>
                <a:avLst/>
                <a:gdLst>
                  <a:gd name="connsiteX0" fmla="*/ 0 w 523111"/>
                  <a:gd name="connsiteY0" fmla="*/ 1656 h 490200"/>
                  <a:gd name="connsiteX1" fmla="*/ 1512 w 523111"/>
                  <a:gd name="connsiteY1" fmla="*/ 0 h 490200"/>
                  <a:gd name="connsiteX2" fmla="*/ 523111 w 523111"/>
                  <a:gd name="connsiteY2" fmla="*/ 403639 h 490200"/>
                  <a:gd name="connsiteX3" fmla="*/ 521743 w 523111"/>
                  <a:gd name="connsiteY3" fmla="*/ 405440 h 490200"/>
                  <a:gd name="connsiteX4" fmla="*/ 10442 w 523111"/>
                  <a:gd name="connsiteY4" fmla="*/ 9794 h 490200"/>
                  <a:gd name="connsiteX5" fmla="*/ 446848 w 523111"/>
                  <a:gd name="connsiteY5" fmla="*/ 488688 h 490200"/>
                  <a:gd name="connsiteX6" fmla="*/ 446848 w 523111"/>
                  <a:gd name="connsiteY6" fmla="*/ 488688 h 490200"/>
                  <a:gd name="connsiteX7" fmla="*/ 445120 w 523111"/>
                  <a:gd name="connsiteY7" fmla="*/ 490200 h 490200"/>
                  <a:gd name="connsiteX8" fmla="*/ 0 w 523111"/>
                  <a:gd name="connsiteY8" fmla="*/ 1656 h 490200"/>
                  <a:gd name="connsiteX9" fmla="*/ 0 w 523111"/>
                  <a:gd name="connsiteY9" fmla="*/ 1656 h 490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3111" h="490200">
                    <a:moveTo>
                      <a:pt x="0" y="1656"/>
                    </a:moveTo>
                    <a:lnTo>
                      <a:pt x="1512" y="0"/>
                    </a:lnTo>
                    <a:lnTo>
                      <a:pt x="523111" y="403639"/>
                    </a:lnTo>
                    <a:lnTo>
                      <a:pt x="521743" y="405440"/>
                    </a:lnTo>
                    <a:lnTo>
                      <a:pt x="10442" y="9794"/>
                    </a:lnTo>
                    <a:lnTo>
                      <a:pt x="446848" y="488688"/>
                    </a:lnTo>
                    <a:lnTo>
                      <a:pt x="446848" y="488688"/>
                    </a:lnTo>
                    <a:lnTo>
                      <a:pt x="445120" y="490200"/>
                    </a:lnTo>
                    <a:lnTo>
                      <a:pt x="0" y="1656"/>
                    </a:lnTo>
                    <a:lnTo>
                      <a:pt x="0" y="165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5" name="Freeform: Shape 1694">
                <a:extLst>
                  <a:ext uri="{FF2B5EF4-FFF2-40B4-BE49-F238E27FC236}">
                    <a16:creationId xmlns:a16="http://schemas.microsoft.com/office/drawing/2014/main" id="{2620199C-4340-6E20-0BAB-D483B5A70AD6}"/>
                  </a:ext>
                </a:extLst>
              </p:cNvPr>
              <p:cNvSpPr/>
              <p:nvPr/>
            </p:nvSpPr>
            <p:spPr>
              <a:xfrm>
                <a:off x="5980805" y="1214779"/>
                <a:ext cx="501002" cy="457578"/>
              </a:xfrm>
              <a:custGeom>
                <a:avLst/>
                <a:gdLst>
                  <a:gd name="connsiteX0" fmla="*/ 0 w 501002"/>
                  <a:gd name="connsiteY0" fmla="*/ 1656 h 457578"/>
                  <a:gd name="connsiteX1" fmla="*/ 1512 w 501002"/>
                  <a:gd name="connsiteY1" fmla="*/ 0 h 457578"/>
                  <a:gd name="connsiteX2" fmla="*/ 501003 w 501002"/>
                  <a:gd name="connsiteY2" fmla="*/ 428196 h 457578"/>
                  <a:gd name="connsiteX3" fmla="*/ 499562 w 501002"/>
                  <a:gd name="connsiteY3" fmla="*/ 429925 h 457578"/>
                  <a:gd name="connsiteX4" fmla="*/ 30534 w 501002"/>
                  <a:gd name="connsiteY4" fmla="*/ 27870 h 457578"/>
                  <a:gd name="connsiteX5" fmla="*/ 476086 w 501002"/>
                  <a:gd name="connsiteY5" fmla="*/ 455994 h 457578"/>
                  <a:gd name="connsiteX6" fmla="*/ 474502 w 501002"/>
                  <a:gd name="connsiteY6" fmla="*/ 457578 h 457578"/>
                  <a:gd name="connsiteX7" fmla="*/ 0 w 501002"/>
                  <a:gd name="connsiteY7" fmla="*/ 1656 h 457578"/>
                  <a:gd name="connsiteX8" fmla="*/ 0 w 501002"/>
                  <a:gd name="connsiteY8" fmla="*/ 1656 h 457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1002" h="457578">
                    <a:moveTo>
                      <a:pt x="0" y="1656"/>
                    </a:moveTo>
                    <a:lnTo>
                      <a:pt x="1512" y="0"/>
                    </a:lnTo>
                    <a:lnTo>
                      <a:pt x="501003" y="428196"/>
                    </a:lnTo>
                    <a:lnTo>
                      <a:pt x="499562" y="429925"/>
                    </a:lnTo>
                    <a:lnTo>
                      <a:pt x="30534" y="27870"/>
                    </a:lnTo>
                    <a:lnTo>
                      <a:pt x="476086" y="455994"/>
                    </a:lnTo>
                    <a:lnTo>
                      <a:pt x="474502" y="457578"/>
                    </a:lnTo>
                    <a:lnTo>
                      <a:pt x="0" y="1656"/>
                    </a:lnTo>
                    <a:lnTo>
                      <a:pt x="0" y="165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38" name="Graphic 6">
              <a:extLst>
                <a:ext uri="{FF2B5EF4-FFF2-40B4-BE49-F238E27FC236}">
                  <a16:creationId xmlns:a16="http://schemas.microsoft.com/office/drawing/2014/main" id="{B9A10158-65F4-B54A-6B6A-D757F9362D96}"/>
                </a:ext>
              </a:extLst>
            </p:cNvPr>
            <p:cNvGrpSpPr/>
            <p:nvPr/>
          </p:nvGrpSpPr>
          <p:grpSpPr>
            <a:xfrm>
              <a:off x="1320644" y="1838186"/>
              <a:ext cx="2274832" cy="1479865"/>
              <a:chOff x="5898493" y="1322296"/>
              <a:chExt cx="595341" cy="387292"/>
            </a:xfrm>
            <a:grpFill/>
          </p:grpSpPr>
          <p:sp>
            <p:nvSpPr>
              <p:cNvPr id="1692" name="Freeform: Shape 1691">
                <a:extLst>
                  <a:ext uri="{FF2B5EF4-FFF2-40B4-BE49-F238E27FC236}">
                    <a16:creationId xmlns:a16="http://schemas.microsoft.com/office/drawing/2014/main" id="{7CCFF7B3-3C04-D5D1-19C7-6D300023DF02}"/>
                  </a:ext>
                </a:extLst>
              </p:cNvPr>
              <p:cNvSpPr/>
              <p:nvPr/>
            </p:nvSpPr>
            <p:spPr>
              <a:xfrm>
                <a:off x="5898493" y="1322296"/>
                <a:ext cx="595341" cy="387292"/>
              </a:xfrm>
              <a:custGeom>
                <a:avLst/>
                <a:gdLst>
                  <a:gd name="connsiteX0" fmla="*/ 0 w 595341"/>
                  <a:gd name="connsiteY0" fmla="*/ 1944 h 387292"/>
                  <a:gd name="connsiteX1" fmla="*/ 1152 w 595341"/>
                  <a:gd name="connsiteY1" fmla="*/ 0 h 387292"/>
                  <a:gd name="connsiteX2" fmla="*/ 595341 w 595341"/>
                  <a:gd name="connsiteY2" fmla="*/ 286400 h 387292"/>
                  <a:gd name="connsiteX3" fmla="*/ 594333 w 595341"/>
                  <a:gd name="connsiteY3" fmla="*/ 288417 h 387292"/>
                  <a:gd name="connsiteX4" fmla="*/ 11955 w 595341"/>
                  <a:gd name="connsiteY4" fmla="*/ 7706 h 387292"/>
                  <a:gd name="connsiteX5" fmla="*/ 538378 w 595341"/>
                  <a:gd name="connsiteY5" fmla="*/ 385420 h 387292"/>
                  <a:gd name="connsiteX6" fmla="*/ 537010 w 595341"/>
                  <a:gd name="connsiteY6" fmla="*/ 387292 h 387292"/>
                  <a:gd name="connsiteX7" fmla="*/ 0 w 595341"/>
                  <a:gd name="connsiteY7" fmla="*/ 1944 h 387292"/>
                  <a:gd name="connsiteX8" fmla="*/ 0 w 595341"/>
                  <a:gd name="connsiteY8" fmla="*/ 1944 h 38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5341" h="387292">
                    <a:moveTo>
                      <a:pt x="0" y="1944"/>
                    </a:moveTo>
                    <a:lnTo>
                      <a:pt x="1152" y="0"/>
                    </a:lnTo>
                    <a:lnTo>
                      <a:pt x="595341" y="286400"/>
                    </a:lnTo>
                    <a:lnTo>
                      <a:pt x="594333" y="288417"/>
                    </a:lnTo>
                    <a:lnTo>
                      <a:pt x="11955" y="7706"/>
                    </a:lnTo>
                    <a:lnTo>
                      <a:pt x="538378" y="385420"/>
                    </a:lnTo>
                    <a:lnTo>
                      <a:pt x="537010" y="387292"/>
                    </a:lnTo>
                    <a:lnTo>
                      <a:pt x="0" y="1944"/>
                    </a:lnTo>
                    <a:lnTo>
                      <a:pt x="0" y="194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3" name="Freeform: Shape 1692">
                <a:extLst>
                  <a:ext uri="{FF2B5EF4-FFF2-40B4-BE49-F238E27FC236}">
                    <a16:creationId xmlns:a16="http://schemas.microsoft.com/office/drawing/2014/main" id="{24E3EE1E-1CCF-596C-3A8D-E543CCC5AD67}"/>
                  </a:ext>
                </a:extLst>
              </p:cNvPr>
              <p:cNvSpPr/>
              <p:nvPr/>
            </p:nvSpPr>
            <p:spPr>
              <a:xfrm>
                <a:off x="5899429" y="1324673"/>
                <a:ext cx="578777" cy="349196"/>
              </a:xfrm>
              <a:custGeom>
                <a:avLst/>
                <a:gdLst>
                  <a:gd name="connsiteX0" fmla="*/ 0 w 578777"/>
                  <a:gd name="connsiteY0" fmla="*/ 1944 h 349196"/>
                  <a:gd name="connsiteX1" fmla="*/ 1152 w 578777"/>
                  <a:gd name="connsiteY1" fmla="*/ 0 h 349196"/>
                  <a:gd name="connsiteX2" fmla="*/ 578778 w 578777"/>
                  <a:gd name="connsiteY2" fmla="*/ 314990 h 349196"/>
                  <a:gd name="connsiteX3" fmla="*/ 577698 w 578777"/>
                  <a:gd name="connsiteY3" fmla="*/ 317006 h 349196"/>
                  <a:gd name="connsiteX4" fmla="*/ 35359 w 578777"/>
                  <a:gd name="connsiteY4" fmla="*/ 21244 h 349196"/>
                  <a:gd name="connsiteX5" fmla="*/ 560198 w 578777"/>
                  <a:gd name="connsiteY5" fmla="*/ 347324 h 349196"/>
                  <a:gd name="connsiteX6" fmla="*/ 560198 w 578777"/>
                  <a:gd name="connsiteY6" fmla="*/ 347324 h 349196"/>
                  <a:gd name="connsiteX7" fmla="*/ 558974 w 578777"/>
                  <a:gd name="connsiteY7" fmla="*/ 349197 h 349196"/>
                  <a:gd name="connsiteX8" fmla="*/ 0 w 578777"/>
                  <a:gd name="connsiteY8" fmla="*/ 1944 h 349196"/>
                  <a:gd name="connsiteX9" fmla="*/ 0 w 578777"/>
                  <a:gd name="connsiteY9" fmla="*/ 1944 h 349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8777" h="349196">
                    <a:moveTo>
                      <a:pt x="0" y="1944"/>
                    </a:moveTo>
                    <a:lnTo>
                      <a:pt x="1152" y="0"/>
                    </a:lnTo>
                    <a:lnTo>
                      <a:pt x="578778" y="314990"/>
                    </a:lnTo>
                    <a:lnTo>
                      <a:pt x="577698" y="317006"/>
                    </a:lnTo>
                    <a:lnTo>
                      <a:pt x="35359" y="21244"/>
                    </a:lnTo>
                    <a:lnTo>
                      <a:pt x="560198" y="347324"/>
                    </a:lnTo>
                    <a:lnTo>
                      <a:pt x="560198" y="347324"/>
                    </a:lnTo>
                    <a:lnTo>
                      <a:pt x="558974" y="349197"/>
                    </a:lnTo>
                    <a:lnTo>
                      <a:pt x="0" y="1944"/>
                    </a:lnTo>
                    <a:lnTo>
                      <a:pt x="0" y="194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39" name="Graphic 6">
              <a:extLst>
                <a:ext uri="{FF2B5EF4-FFF2-40B4-BE49-F238E27FC236}">
                  <a16:creationId xmlns:a16="http://schemas.microsoft.com/office/drawing/2014/main" id="{C3E25487-84A1-40CA-AF9F-AB728DBC0BC5}"/>
                </a:ext>
              </a:extLst>
            </p:cNvPr>
            <p:cNvGrpSpPr/>
            <p:nvPr/>
          </p:nvGrpSpPr>
          <p:grpSpPr>
            <a:xfrm>
              <a:off x="1102435" y="2314783"/>
              <a:ext cx="2450941" cy="1021705"/>
              <a:chOff x="5841386" y="1447025"/>
              <a:chExt cx="641430" cy="267388"/>
            </a:xfrm>
            <a:grpFill/>
          </p:grpSpPr>
          <p:sp>
            <p:nvSpPr>
              <p:cNvPr id="1690" name="Freeform: Shape 1689">
                <a:extLst>
                  <a:ext uri="{FF2B5EF4-FFF2-40B4-BE49-F238E27FC236}">
                    <a16:creationId xmlns:a16="http://schemas.microsoft.com/office/drawing/2014/main" id="{2DFB594B-558D-F33F-D444-A6A250188E4E}"/>
                  </a:ext>
                </a:extLst>
              </p:cNvPr>
              <p:cNvSpPr/>
              <p:nvPr/>
            </p:nvSpPr>
            <p:spPr>
              <a:xfrm>
                <a:off x="5841386" y="1447025"/>
                <a:ext cx="641430" cy="267388"/>
              </a:xfrm>
              <a:custGeom>
                <a:avLst/>
                <a:gdLst>
                  <a:gd name="connsiteX0" fmla="*/ 0 w 641430"/>
                  <a:gd name="connsiteY0" fmla="*/ 2088 h 267388"/>
                  <a:gd name="connsiteX1" fmla="*/ 720 w 641430"/>
                  <a:gd name="connsiteY1" fmla="*/ 0 h 267388"/>
                  <a:gd name="connsiteX2" fmla="*/ 641430 w 641430"/>
                  <a:gd name="connsiteY2" fmla="*/ 156631 h 267388"/>
                  <a:gd name="connsiteX3" fmla="*/ 640854 w 641430"/>
                  <a:gd name="connsiteY3" fmla="*/ 158791 h 267388"/>
                  <a:gd name="connsiteX4" fmla="*/ 12890 w 641430"/>
                  <a:gd name="connsiteY4" fmla="*/ 5329 h 267388"/>
                  <a:gd name="connsiteX5" fmla="*/ 606287 w 641430"/>
                  <a:gd name="connsiteY5" fmla="*/ 265300 h 267388"/>
                  <a:gd name="connsiteX6" fmla="*/ 606287 w 641430"/>
                  <a:gd name="connsiteY6" fmla="*/ 265300 h 267388"/>
                  <a:gd name="connsiteX7" fmla="*/ 605351 w 641430"/>
                  <a:gd name="connsiteY7" fmla="*/ 267389 h 267388"/>
                  <a:gd name="connsiteX8" fmla="*/ 0 w 641430"/>
                  <a:gd name="connsiteY8" fmla="*/ 2088 h 267388"/>
                  <a:gd name="connsiteX9" fmla="*/ 0 w 641430"/>
                  <a:gd name="connsiteY9" fmla="*/ 2088 h 267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1430" h="267388">
                    <a:moveTo>
                      <a:pt x="0" y="2088"/>
                    </a:moveTo>
                    <a:lnTo>
                      <a:pt x="720" y="0"/>
                    </a:lnTo>
                    <a:lnTo>
                      <a:pt x="641430" y="156631"/>
                    </a:lnTo>
                    <a:lnTo>
                      <a:pt x="640854" y="158791"/>
                    </a:lnTo>
                    <a:lnTo>
                      <a:pt x="12890" y="5329"/>
                    </a:lnTo>
                    <a:lnTo>
                      <a:pt x="606287" y="265300"/>
                    </a:lnTo>
                    <a:lnTo>
                      <a:pt x="606287" y="265300"/>
                    </a:lnTo>
                    <a:lnTo>
                      <a:pt x="605351" y="267389"/>
                    </a:lnTo>
                    <a:lnTo>
                      <a:pt x="0" y="2088"/>
                    </a:lnTo>
                    <a:lnTo>
                      <a:pt x="0" y="208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1" name="Freeform: Shape 1690">
                <a:extLst>
                  <a:ext uri="{FF2B5EF4-FFF2-40B4-BE49-F238E27FC236}">
                    <a16:creationId xmlns:a16="http://schemas.microsoft.com/office/drawing/2014/main" id="{AA07CE83-7FAA-1E1F-8F6C-012DED4E912F}"/>
                  </a:ext>
                </a:extLst>
              </p:cNvPr>
              <p:cNvSpPr/>
              <p:nvPr/>
            </p:nvSpPr>
            <p:spPr>
              <a:xfrm>
                <a:off x="5842826" y="1449113"/>
                <a:ext cx="631203" cy="225692"/>
              </a:xfrm>
              <a:custGeom>
                <a:avLst/>
                <a:gdLst>
                  <a:gd name="connsiteX0" fmla="*/ 0 w 631203"/>
                  <a:gd name="connsiteY0" fmla="*/ 2160 h 225692"/>
                  <a:gd name="connsiteX1" fmla="*/ 648 w 631203"/>
                  <a:gd name="connsiteY1" fmla="*/ 0 h 225692"/>
                  <a:gd name="connsiteX2" fmla="*/ 631204 w 631203"/>
                  <a:gd name="connsiteY2" fmla="*/ 188029 h 225692"/>
                  <a:gd name="connsiteX3" fmla="*/ 630556 w 631203"/>
                  <a:gd name="connsiteY3" fmla="*/ 190261 h 225692"/>
                  <a:gd name="connsiteX4" fmla="*/ 38527 w 631203"/>
                  <a:gd name="connsiteY4" fmla="*/ 13683 h 225692"/>
                  <a:gd name="connsiteX5" fmla="*/ 619682 w 631203"/>
                  <a:gd name="connsiteY5" fmla="*/ 223532 h 225692"/>
                  <a:gd name="connsiteX6" fmla="*/ 619682 w 631203"/>
                  <a:gd name="connsiteY6" fmla="*/ 223532 h 225692"/>
                  <a:gd name="connsiteX7" fmla="*/ 618962 w 631203"/>
                  <a:gd name="connsiteY7" fmla="*/ 225692 h 225692"/>
                  <a:gd name="connsiteX8" fmla="*/ 0 w 631203"/>
                  <a:gd name="connsiteY8" fmla="*/ 2160 h 225692"/>
                  <a:gd name="connsiteX9" fmla="*/ 0 w 631203"/>
                  <a:gd name="connsiteY9" fmla="*/ 2160 h 225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31203" h="225692">
                    <a:moveTo>
                      <a:pt x="0" y="2160"/>
                    </a:moveTo>
                    <a:lnTo>
                      <a:pt x="648" y="0"/>
                    </a:lnTo>
                    <a:lnTo>
                      <a:pt x="631204" y="188029"/>
                    </a:lnTo>
                    <a:lnTo>
                      <a:pt x="630556" y="190261"/>
                    </a:lnTo>
                    <a:lnTo>
                      <a:pt x="38527" y="13683"/>
                    </a:lnTo>
                    <a:lnTo>
                      <a:pt x="619682" y="223532"/>
                    </a:lnTo>
                    <a:lnTo>
                      <a:pt x="619682" y="223532"/>
                    </a:lnTo>
                    <a:lnTo>
                      <a:pt x="618962" y="225692"/>
                    </a:lnTo>
                    <a:lnTo>
                      <a:pt x="0" y="2160"/>
                    </a:lnTo>
                    <a:lnTo>
                      <a:pt x="0" y="216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0" name="Graphic 6">
              <a:extLst>
                <a:ext uri="{FF2B5EF4-FFF2-40B4-BE49-F238E27FC236}">
                  <a16:creationId xmlns:a16="http://schemas.microsoft.com/office/drawing/2014/main" id="{0879722F-0471-6EE6-5E28-6F24C0C9D3EA}"/>
                </a:ext>
              </a:extLst>
            </p:cNvPr>
            <p:cNvGrpSpPr/>
            <p:nvPr/>
          </p:nvGrpSpPr>
          <p:grpSpPr>
            <a:xfrm>
              <a:off x="988239" y="2826598"/>
              <a:ext cx="2520006" cy="519244"/>
              <a:chOff x="5811500" y="1580971"/>
              <a:chExt cx="659505" cy="135890"/>
            </a:xfrm>
            <a:grpFill/>
          </p:grpSpPr>
          <p:sp>
            <p:nvSpPr>
              <p:cNvPr id="1688" name="Freeform: Shape 1687">
                <a:extLst>
                  <a:ext uri="{FF2B5EF4-FFF2-40B4-BE49-F238E27FC236}">
                    <a16:creationId xmlns:a16="http://schemas.microsoft.com/office/drawing/2014/main" id="{F1267125-BB70-E040-F5AE-44AA059EB7F2}"/>
                  </a:ext>
                </a:extLst>
              </p:cNvPr>
              <p:cNvSpPr/>
              <p:nvPr/>
            </p:nvSpPr>
            <p:spPr>
              <a:xfrm>
                <a:off x="5811500" y="1580971"/>
                <a:ext cx="659505" cy="135890"/>
              </a:xfrm>
              <a:custGeom>
                <a:avLst/>
                <a:gdLst>
                  <a:gd name="connsiteX0" fmla="*/ 0 w 659505"/>
                  <a:gd name="connsiteY0" fmla="*/ 2304 h 135890"/>
                  <a:gd name="connsiteX1" fmla="*/ 216 w 659505"/>
                  <a:gd name="connsiteY1" fmla="*/ 0 h 135890"/>
                  <a:gd name="connsiteX2" fmla="*/ 659506 w 659505"/>
                  <a:gd name="connsiteY2" fmla="*/ 19948 h 135890"/>
                  <a:gd name="connsiteX3" fmla="*/ 659362 w 659505"/>
                  <a:gd name="connsiteY3" fmla="*/ 22252 h 135890"/>
                  <a:gd name="connsiteX4" fmla="*/ 13251 w 659505"/>
                  <a:gd name="connsiteY4" fmla="*/ 2664 h 135890"/>
                  <a:gd name="connsiteX5" fmla="*/ 647768 w 659505"/>
                  <a:gd name="connsiteY5" fmla="*/ 133586 h 135890"/>
                  <a:gd name="connsiteX6" fmla="*/ 647263 w 659505"/>
                  <a:gd name="connsiteY6" fmla="*/ 135891 h 135890"/>
                  <a:gd name="connsiteX7" fmla="*/ 0 w 659505"/>
                  <a:gd name="connsiteY7" fmla="*/ 2304 h 135890"/>
                  <a:gd name="connsiteX8" fmla="*/ 0 w 659505"/>
                  <a:gd name="connsiteY8" fmla="*/ 2304 h 135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9505" h="135890">
                    <a:moveTo>
                      <a:pt x="0" y="2304"/>
                    </a:moveTo>
                    <a:lnTo>
                      <a:pt x="216" y="0"/>
                    </a:lnTo>
                    <a:lnTo>
                      <a:pt x="659506" y="19948"/>
                    </a:lnTo>
                    <a:lnTo>
                      <a:pt x="659362" y="22252"/>
                    </a:lnTo>
                    <a:lnTo>
                      <a:pt x="13251" y="2664"/>
                    </a:lnTo>
                    <a:lnTo>
                      <a:pt x="647768" y="133586"/>
                    </a:lnTo>
                    <a:lnTo>
                      <a:pt x="647263" y="135891"/>
                    </a:lnTo>
                    <a:lnTo>
                      <a:pt x="0" y="2304"/>
                    </a:lnTo>
                    <a:lnTo>
                      <a:pt x="0" y="230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9" name="Freeform: Shape 1688">
                <a:extLst>
                  <a:ext uri="{FF2B5EF4-FFF2-40B4-BE49-F238E27FC236}">
                    <a16:creationId xmlns:a16="http://schemas.microsoft.com/office/drawing/2014/main" id="{DF530C5F-70E8-A181-80C2-FC6076F02D39}"/>
                  </a:ext>
                </a:extLst>
              </p:cNvPr>
              <p:cNvSpPr/>
              <p:nvPr/>
            </p:nvSpPr>
            <p:spPr>
              <a:xfrm>
                <a:off x="5813300" y="1582772"/>
                <a:ext cx="656049" cy="92178"/>
              </a:xfrm>
              <a:custGeom>
                <a:avLst/>
                <a:gdLst>
                  <a:gd name="connsiteX0" fmla="*/ 0 w 656049"/>
                  <a:gd name="connsiteY0" fmla="*/ 2232 h 92178"/>
                  <a:gd name="connsiteX1" fmla="*/ 288 w 656049"/>
                  <a:gd name="connsiteY1" fmla="*/ 0 h 92178"/>
                  <a:gd name="connsiteX2" fmla="*/ 656049 w 656049"/>
                  <a:gd name="connsiteY2" fmla="*/ 52786 h 92178"/>
                  <a:gd name="connsiteX3" fmla="*/ 655905 w 656049"/>
                  <a:gd name="connsiteY3" fmla="*/ 55091 h 92178"/>
                  <a:gd name="connsiteX4" fmla="*/ 40112 w 656049"/>
                  <a:gd name="connsiteY4" fmla="*/ 5473 h 92178"/>
                  <a:gd name="connsiteX5" fmla="*/ 652232 w 656049"/>
                  <a:gd name="connsiteY5" fmla="*/ 89946 h 92178"/>
                  <a:gd name="connsiteX6" fmla="*/ 652232 w 656049"/>
                  <a:gd name="connsiteY6" fmla="*/ 89946 h 92178"/>
                  <a:gd name="connsiteX7" fmla="*/ 651945 w 656049"/>
                  <a:gd name="connsiteY7" fmla="*/ 92178 h 92178"/>
                  <a:gd name="connsiteX8" fmla="*/ 0 w 656049"/>
                  <a:gd name="connsiteY8" fmla="*/ 2232 h 92178"/>
                  <a:gd name="connsiteX9" fmla="*/ 0 w 656049"/>
                  <a:gd name="connsiteY9" fmla="*/ 2232 h 92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6049" h="92178">
                    <a:moveTo>
                      <a:pt x="0" y="2232"/>
                    </a:moveTo>
                    <a:lnTo>
                      <a:pt x="288" y="0"/>
                    </a:lnTo>
                    <a:lnTo>
                      <a:pt x="656049" y="52786"/>
                    </a:lnTo>
                    <a:lnTo>
                      <a:pt x="655905" y="55091"/>
                    </a:lnTo>
                    <a:lnTo>
                      <a:pt x="40112" y="5473"/>
                    </a:lnTo>
                    <a:lnTo>
                      <a:pt x="652232" y="89946"/>
                    </a:lnTo>
                    <a:lnTo>
                      <a:pt x="652232" y="89946"/>
                    </a:lnTo>
                    <a:lnTo>
                      <a:pt x="651945" y="92178"/>
                    </a:lnTo>
                    <a:lnTo>
                      <a:pt x="0" y="2232"/>
                    </a:lnTo>
                    <a:lnTo>
                      <a:pt x="0" y="223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1" name="Graphic 6">
              <a:extLst>
                <a:ext uri="{FF2B5EF4-FFF2-40B4-BE49-F238E27FC236}">
                  <a16:creationId xmlns:a16="http://schemas.microsoft.com/office/drawing/2014/main" id="{BAE7A285-E9AE-D5F2-556D-A788015E76DD}"/>
                </a:ext>
              </a:extLst>
            </p:cNvPr>
            <p:cNvGrpSpPr/>
            <p:nvPr/>
          </p:nvGrpSpPr>
          <p:grpSpPr>
            <a:xfrm>
              <a:off x="981907" y="2902270"/>
              <a:ext cx="2526338" cy="463108"/>
              <a:chOff x="5809843" y="1600775"/>
              <a:chExt cx="661162" cy="121199"/>
            </a:xfrm>
            <a:grpFill/>
          </p:grpSpPr>
          <p:sp>
            <p:nvSpPr>
              <p:cNvPr id="1686" name="Freeform: Shape 1685">
                <a:extLst>
                  <a:ext uri="{FF2B5EF4-FFF2-40B4-BE49-F238E27FC236}">
                    <a16:creationId xmlns:a16="http://schemas.microsoft.com/office/drawing/2014/main" id="{F3DD04B3-7BEE-5418-B83E-73CB0309F07A}"/>
                  </a:ext>
                </a:extLst>
              </p:cNvPr>
              <p:cNvSpPr/>
              <p:nvPr/>
            </p:nvSpPr>
            <p:spPr>
              <a:xfrm>
                <a:off x="5809843" y="1600775"/>
                <a:ext cx="661162" cy="119831"/>
              </a:xfrm>
              <a:custGeom>
                <a:avLst/>
                <a:gdLst>
                  <a:gd name="connsiteX0" fmla="*/ 0 w 661162"/>
                  <a:gd name="connsiteY0" fmla="*/ 117599 h 119831"/>
                  <a:gd name="connsiteX1" fmla="*/ 649064 w 661162"/>
                  <a:gd name="connsiteY1" fmla="*/ 0 h 119831"/>
                  <a:gd name="connsiteX2" fmla="*/ 649424 w 661162"/>
                  <a:gd name="connsiteY2" fmla="*/ 2232 h 119831"/>
                  <a:gd name="connsiteX3" fmla="*/ 13322 w 661162"/>
                  <a:gd name="connsiteY3" fmla="*/ 117455 h 119831"/>
                  <a:gd name="connsiteX4" fmla="*/ 661162 w 661162"/>
                  <a:gd name="connsiteY4" fmla="*/ 113638 h 119831"/>
                  <a:gd name="connsiteX5" fmla="*/ 661162 w 661162"/>
                  <a:gd name="connsiteY5" fmla="*/ 113638 h 119831"/>
                  <a:gd name="connsiteX6" fmla="*/ 661162 w 661162"/>
                  <a:gd name="connsiteY6" fmla="*/ 115943 h 119831"/>
                  <a:gd name="connsiteX7" fmla="*/ 216 w 661162"/>
                  <a:gd name="connsiteY7" fmla="*/ 119832 h 119831"/>
                  <a:gd name="connsiteX8" fmla="*/ 0 w 661162"/>
                  <a:gd name="connsiteY8" fmla="*/ 117599 h 119831"/>
                  <a:gd name="connsiteX9" fmla="*/ 0 w 661162"/>
                  <a:gd name="connsiteY9" fmla="*/ 117599 h 119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1162" h="119831">
                    <a:moveTo>
                      <a:pt x="0" y="117599"/>
                    </a:moveTo>
                    <a:lnTo>
                      <a:pt x="649064" y="0"/>
                    </a:lnTo>
                    <a:lnTo>
                      <a:pt x="649424" y="2232"/>
                    </a:lnTo>
                    <a:lnTo>
                      <a:pt x="13322" y="117455"/>
                    </a:lnTo>
                    <a:lnTo>
                      <a:pt x="661162" y="113638"/>
                    </a:lnTo>
                    <a:lnTo>
                      <a:pt x="661162" y="113638"/>
                    </a:lnTo>
                    <a:lnTo>
                      <a:pt x="661162" y="115943"/>
                    </a:lnTo>
                    <a:lnTo>
                      <a:pt x="216" y="119832"/>
                    </a:lnTo>
                    <a:lnTo>
                      <a:pt x="0" y="117599"/>
                    </a:lnTo>
                    <a:lnTo>
                      <a:pt x="0" y="11759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7" name="Freeform: Shape 1686">
                <a:extLst>
                  <a:ext uri="{FF2B5EF4-FFF2-40B4-BE49-F238E27FC236}">
                    <a16:creationId xmlns:a16="http://schemas.microsoft.com/office/drawing/2014/main" id="{43E7FD8A-1926-63F6-3691-D13AED5F5C08}"/>
                  </a:ext>
                </a:extLst>
              </p:cNvPr>
              <p:cNvSpPr/>
              <p:nvPr/>
            </p:nvSpPr>
            <p:spPr>
              <a:xfrm>
                <a:off x="5812004" y="1635054"/>
                <a:ext cx="656625" cy="86921"/>
              </a:xfrm>
              <a:custGeom>
                <a:avLst/>
                <a:gdLst>
                  <a:gd name="connsiteX0" fmla="*/ 0 w 656625"/>
                  <a:gd name="connsiteY0" fmla="*/ 84617 h 86921"/>
                  <a:gd name="connsiteX1" fmla="*/ 652521 w 656625"/>
                  <a:gd name="connsiteY1" fmla="*/ 0 h 86921"/>
                  <a:gd name="connsiteX2" fmla="*/ 652809 w 656625"/>
                  <a:gd name="connsiteY2" fmla="*/ 2232 h 86921"/>
                  <a:gd name="connsiteX3" fmla="*/ 40184 w 656625"/>
                  <a:gd name="connsiteY3" fmla="*/ 81736 h 86921"/>
                  <a:gd name="connsiteX4" fmla="*/ 656482 w 656625"/>
                  <a:gd name="connsiteY4" fmla="*/ 37087 h 86921"/>
                  <a:gd name="connsiteX5" fmla="*/ 656482 w 656625"/>
                  <a:gd name="connsiteY5" fmla="*/ 37087 h 86921"/>
                  <a:gd name="connsiteX6" fmla="*/ 656625 w 656625"/>
                  <a:gd name="connsiteY6" fmla="*/ 39320 h 86921"/>
                  <a:gd name="connsiteX7" fmla="*/ 288 w 656625"/>
                  <a:gd name="connsiteY7" fmla="*/ 86921 h 86921"/>
                  <a:gd name="connsiteX8" fmla="*/ 0 w 656625"/>
                  <a:gd name="connsiteY8" fmla="*/ 84617 h 86921"/>
                  <a:gd name="connsiteX9" fmla="*/ 0 w 656625"/>
                  <a:gd name="connsiteY9" fmla="*/ 84617 h 8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6625" h="86921">
                    <a:moveTo>
                      <a:pt x="0" y="84617"/>
                    </a:moveTo>
                    <a:lnTo>
                      <a:pt x="652521" y="0"/>
                    </a:lnTo>
                    <a:lnTo>
                      <a:pt x="652809" y="2232"/>
                    </a:lnTo>
                    <a:lnTo>
                      <a:pt x="40184" y="81736"/>
                    </a:lnTo>
                    <a:lnTo>
                      <a:pt x="656482" y="37087"/>
                    </a:lnTo>
                    <a:lnTo>
                      <a:pt x="656482" y="37087"/>
                    </a:lnTo>
                    <a:lnTo>
                      <a:pt x="656625" y="39320"/>
                    </a:lnTo>
                    <a:lnTo>
                      <a:pt x="288" y="86921"/>
                    </a:lnTo>
                    <a:lnTo>
                      <a:pt x="0" y="84617"/>
                    </a:lnTo>
                    <a:lnTo>
                      <a:pt x="0" y="8461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2" name="Graphic 6">
              <a:extLst>
                <a:ext uri="{FF2B5EF4-FFF2-40B4-BE49-F238E27FC236}">
                  <a16:creationId xmlns:a16="http://schemas.microsoft.com/office/drawing/2014/main" id="{482D7409-5F1A-EDA1-15E5-298E9757AED5}"/>
                </a:ext>
              </a:extLst>
            </p:cNvPr>
            <p:cNvGrpSpPr/>
            <p:nvPr/>
          </p:nvGrpSpPr>
          <p:grpSpPr>
            <a:xfrm>
              <a:off x="1084274" y="2911353"/>
              <a:ext cx="2469652" cy="966670"/>
              <a:chOff x="5836633" y="1603152"/>
              <a:chExt cx="646327" cy="252985"/>
            </a:xfrm>
            <a:grpFill/>
          </p:grpSpPr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47F23783-EAF1-44B0-782E-383946B05545}"/>
                  </a:ext>
                </a:extLst>
              </p:cNvPr>
              <p:cNvSpPr/>
              <p:nvPr/>
            </p:nvSpPr>
            <p:spPr>
              <a:xfrm>
                <a:off x="5836633" y="1603152"/>
                <a:ext cx="646327" cy="252121"/>
              </a:xfrm>
              <a:custGeom>
                <a:avLst/>
                <a:gdLst>
                  <a:gd name="connsiteX0" fmla="*/ 0 w 646327"/>
                  <a:gd name="connsiteY0" fmla="*/ 249961 h 252121"/>
                  <a:gd name="connsiteX1" fmla="*/ 610392 w 646327"/>
                  <a:gd name="connsiteY1" fmla="*/ 0 h 252121"/>
                  <a:gd name="connsiteX2" fmla="*/ 611256 w 646327"/>
                  <a:gd name="connsiteY2" fmla="*/ 2160 h 252121"/>
                  <a:gd name="connsiteX3" fmla="*/ 12962 w 646327"/>
                  <a:gd name="connsiteY3" fmla="*/ 247081 h 252121"/>
                  <a:gd name="connsiteX4" fmla="*/ 645895 w 646327"/>
                  <a:gd name="connsiteY4" fmla="*/ 108669 h 252121"/>
                  <a:gd name="connsiteX5" fmla="*/ 646327 w 646327"/>
                  <a:gd name="connsiteY5" fmla="*/ 110830 h 252121"/>
                  <a:gd name="connsiteX6" fmla="*/ 648 w 646327"/>
                  <a:gd name="connsiteY6" fmla="*/ 252122 h 252121"/>
                  <a:gd name="connsiteX7" fmla="*/ 0 w 646327"/>
                  <a:gd name="connsiteY7" fmla="*/ 249961 h 252121"/>
                  <a:gd name="connsiteX8" fmla="*/ 0 w 646327"/>
                  <a:gd name="connsiteY8" fmla="*/ 249961 h 252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6327" h="252121">
                    <a:moveTo>
                      <a:pt x="0" y="249961"/>
                    </a:moveTo>
                    <a:lnTo>
                      <a:pt x="610392" y="0"/>
                    </a:lnTo>
                    <a:lnTo>
                      <a:pt x="611256" y="2160"/>
                    </a:lnTo>
                    <a:lnTo>
                      <a:pt x="12962" y="247081"/>
                    </a:lnTo>
                    <a:lnTo>
                      <a:pt x="645895" y="108669"/>
                    </a:lnTo>
                    <a:lnTo>
                      <a:pt x="646327" y="110830"/>
                    </a:lnTo>
                    <a:lnTo>
                      <a:pt x="648" y="252122"/>
                    </a:lnTo>
                    <a:lnTo>
                      <a:pt x="0" y="249961"/>
                    </a:lnTo>
                    <a:lnTo>
                      <a:pt x="0" y="24996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5" name="Freeform: Shape 1684">
                <a:extLst>
                  <a:ext uri="{FF2B5EF4-FFF2-40B4-BE49-F238E27FC236}">
                    <a16:creationId xmlns:a16="http://schemas.microsoft.com/office/drawing/2014/main" id="{B328A8F0-1641-2CCA-C84B-2560C87E3F78}"/>
                  </a:ext>
                </a:extLst>
              </p:cNvPr>
              <p:cNvSpPr/>
              <p:nvPr/>
            </p:nvSpPr>
            <p:spPr>
              <a:xfrm>
                <a:off x="5839009" y="1635486"/>
                <a:ext cx="632788" cy="220651"/>
              </a:xfrm>
              <a:custGeom>
                <a:avLst/>
                <a:gdLst>
                  <a:gd name="connsiteX0" fmla="*/ 0 w 632788"/>
                  <a:gd name="connsiteY0" fmla="*/ 218491 h 220651"/>
                  <a:gd name="connsiteX1" fmla="*/ 620618 w 632788"/>
                  <a:gd name="connsiteY1" fmla="*/ 0 h 220651"/>
                  <a:gd name="connsiteX2" fmla="*/ 621339 w 632788"/>
                  <a:gd name="connsiteY2" fmla="*/ 2160 h 220651"/>
                  <a:gd name="connsiteX3" fmla="*/ 38672 w 632788"/>
                  <a:gd name="connsiteY3" fmla="*/ 207329 h 220651"/>
                  <a:gd name="connsiteX4" fmla="*/ 632141 w 632788"/>
                  <a:gd name="connsiteY4" fmla="*/ 35431 h 220651"/>
                  <a:gd name="connsiteX5" fmla="*/ 632213 w 632788"/>
                  <a:gd name="connsiteY5" fmla="*/ 35431 h 220651"/>
                  <a:gd name="connsiteX6" fmla="*/ 632789 w 632788"/>
                  <a:gd name="connsiteY6" fmla="*/ 37663 h 220651"/>
                  <a:gd name="connsiteX7" fmla="*/ 720 w 632788"/>
                  <a:gd name="connsiteY7" fmla="*/ 220651 h 220651"/>
                  <a:gd name="connsiteX8" fmla="*/ 0 w 632788"/>
                  <a:gd name="connsiteY8" fmla="*/ 218491 h 220651"/>
                  <a:gd name="connsiteX9" fmla="*/ 0 w 632788"/>
                  <a:gd name="connsiteY9" fmla="*/ 218491 h 220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32788" h="220651">
                    <a:moveTo>
                      <a:pt x="0" y="218491"/>
                    </a:moveTo>
                    <a:lnTo>
                      <a:pt x="620618" y="0"/>
                    </a:lnTo>
                    <a:lnTo>
                      <a:pt x="621339" y="2160"/>
                    </a:lnTo>
                    <a:lnTo>
                      <a:pt x="38672" y="207329"/>
                    </a:lnTo>
                    <a:lnTo>
                      <a:pt x="632141" y="35431"/>
                    </a:lnTo>
                    <a:lnTo>
                      <a:pt x="632213" y="35431"/>
                    </a:lnTo>
                    <a:lnTo>
                      <a:pt x="632789" y="37663"/>
                    </a:lnTo>
                    <a:lnTo>
                      <a:pt x="720" y="220651"/>
                    </a:lnTo>
                    <a:lnTo>
                      <a:pt x="0" y="218491"/>
                    </a:lnTo>
                    <a:lnTo>
                      <a:pt x="0" y="21849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3" name="Graphic 6">
              <a:extLst>
                <a:ext uri="{FF2B5EF4-FFF2-40B4-BE49-F238E27FC236}">
                  <a16:creationId xmlns:a16="http://schemas.microsoft.com/office/drawing/2014/main" id="{A0489A8A-FBFC-E254-8011-BF1361425254}"/>
                </a:ext>
              </a:extLst>
            </p:cNvPr>
            <p:cNvGrpSpPr/>
            <p:nvPr/>
          </p:nvGrpSpPr>
          <p:grpSpPr>
            <a:xfrm>
              <a:off x="1291199" y="2929789"/>
              <a:ext cx="2305374" cy="1427857"/>
              <a:chOff x="5890787" y="1607977"/>
              <a:chExt cx="603334" cy="373681"/>
            </a:xfrm>
            <a:grpFill/>
          </p:grpSpPr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15CB20C1-18F4-9CF9-249A-16C584DA01B9}"/>
                  </a:ext>
                </a:extLst>
              </p:cNvPr>
              <p:cNvSpPr/>
              <p:nvPr/>
            </p:nvSpPr>
            <p:spPr>
              <a:xfrm>
                <a:off x="5890787" y="1607977"/>
                <a:ext cx="603334" cy="373321"/>
              </a:xfrm>
              <a:custGeom>
                <a:avLst/>
                <a:gdLst>
                  <a:gd name="connsiteX0" fmla="*/ 0 w 603334"/>
                  <a:gd name="connsiteY0" fmla="*/ 371305 h 373321"/>
                  <a:gd name="connsiteX1" fmla="*/ 545075 w 603334"/>
                  <a:gd name="connsiteY1" fmla="*/ 0 h 373321"/>
                  <a:gd name="connsiteX2" fmla="*/ 546372 w 603334"/>
                  <a:gd name="connsiteY2" fmla="*/ 1872 h 373321"/>
                  <a:gd name="connsiteX3" fmla="*/ 12170 w 603334"/>
                  <a:gd name="connsiteY3" fmla="*/ 365832 h 373321"/>
                  <a:gd name="connsiteX4" fmla="*/ 602399 w 603334"/>
                  <a:gd name="connsiteY4" fmla="*/ 98803 h 373321"/>
                  <a:gd name="connsiteX5" fmla="*/ 602399 w 603334"/>
                  <a:gd name="connsiteY5" fmla="*/ 98803 h 373321"/>
                  <a:gd name="connsiteX6" fmla="*/ 603335 w 603334"/>
                  <a:gd name="connsiteY6" fmla="*/ 100892 h 373321"/>
                  <a:gd name="connsiteX7" fmla="*/ 1080 w 603334"/>
                  <a:gd name="connsiteY7" fmla="*/ 373321 h 373321"/>
                  <a:gd name="connsiteX8" fmla="*/ 0 w 603334"/>
                  <a:gd name="connsiteY8" fmla="*/ 371305 h 373321"/>
                  <a:gd name="connsiteX9" fmla="*/ 0 w 603334"/>
                  <a:gd name="connsiteY9" fmla="*/ 371305 h 373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3334" h="373321">
                    <a:moveTo>
                      <a:pt x="0" y="371305"/>
                    </a:moveTo>
                    <a:lnTo>
                      <a:pt x="545075" y="0"/>
                    </a:lnTo>
                    <a:lnTo>
                      <a:pt x="546372" y="1872"/>
                    </a:lnTo>
                    <a:lnTo>
                      <a:pt x="12170" y="365832"/>
                    </a:lnTo>
                    <a:lnTo>
                      <a:pt x="602399" y="98803"/>
                    </a:lnTo>
                    <a:lnTo>
                      <a:pt x="602399" y="98803"/>
                    </a:lnTo>
                    <a:lnTo>
                      <a:pt x="603335" y="100892"/>
                    </a:lnTo>
                    <a:lnTo>
                      <a:pt x="1080" y="373321"/>
                    </a:lnTo>
                    <a:lnTo>
                      <a:pt x="0" y="371305"/>
                    </a:lnTo>
                    <a:lnTo>
                      <a:pt x="0" y="371305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C5AB5670-98C4-A80B-8ACD-C6B88D7676EF}"/>
                  </a:ext>
                </a:extLst>
              </p:cNvPr>
              <p:cNvSpPr/>
              <p:nvPr/>
            </p:nvSpPr>
            <p:spPr>
              <a:xfrm>
                <a:off x="5893308" y="1636926"/>
                <a:ext cx="581442" cy="344731"/>
              </a:xfrm>
              <a:custGeom>
                <a:avLst/>
                <a:gdLst>
                  <a:gd name="connsiteX0" fmla="*/ 0 w 581442"/>
                  <a:gd name="connsiteY0" fmla="*/ 342788 h 344731"/>
                  <a:gd name="connsiteX1" fmla="*/ 561639 w 581442"/>
                  <a:gd name="connsiteY1" fmla="*/ 0 h 344731"/>
                  <a:gd name="connsiteX2" fmla="*/ 562791 w 581442"/>
                  <a:gd name="connsiteY2" fmla="*/ 1944 h 344731"/>
                  <a:gd name="connsiteX3" fmla="*/ 35575 w 581442"/>
                  <a:gd name="connsiteY3" fmla="*/ 323704 h 344731"/>
                  <a:gd name="connsiteX4" fmla="*/ 580290 w 581442"/>
                  <a:gd name="connsiteY4" fmla="*/ 32262 h 344731"/>
                  <a:gd name="connsiteX5" fmla="*/ 581442 w 581442"/>
                  <a:gd name="connsiteY5" fmla="*/ 34279 h 344731"/>
                  <a:gd name="connsiteX6" fmla="*/ 1152 w 581442"/>
                  <a:gd name="connsiteY6" fmla="*/ 344732 h 344731"/>
                  <a:gd name="connsiteX7" fmla="*/ 0 w 581442"/>
                  <a:gd name="connsiteY7" fmla="*/ 342788 h 344731"/>
                  <a:gd name="connsiteX8" fmla="*/ 0 w 581442"/>
                  <a:gd name="connsiteY8" fmla="*/ 342788 h 344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442" h="344731">
                    <a:moveTo>
                      <a:pt x="0" y="342788"/>
                    </a:moveTo>
                    <a:lnTo>
                      <a:pt x="561639" y="0"/>
                    </a:lnTo>
                    <a:lnTo>
                      <a:pt x="562791" y="1944"/>
                    </a:lnTo>
                    <a:lnTo>
                      <a:pt x="35575" y="323704"/>
                    </a:lnTo>
                    <a:lnTo>
                      <a:pt x="580290" y="32262"/>
                    </a:lnTo>
                    <a:lnTo>
                      <a:pt x="581442" y="34279"/>
                    </a:lnTo>
                    <a:lnTo>
                      <a:pt x="1152" y="344732"/>
                    </a:lnTo>
                    <a:lnTo>
                      <a:pt x="0" y="342788"/>
                    </a:lnTo>
                    <a:lnTo>
                      <a:pt x="0" y="34278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4" name="Graphic 6">
              <a:extLst>
                <a:ext uri="{FF2B5EF4-FFF2-40B4-BE49-F238E27FC236}">
                  <a16:creationId xmlns:a16="http://schemas.microsoft.com/office/drawing/2014/main" id="{F8C5B8C8-5C21-0260-746A-41E06CE92BC7}"/>
                </a:ext>
              </a:extLst>
            </p:cNvPr>
            <p:cNvGrpSpPr/>
            <p:nvPr/>
          </p:nvGrpSpPr>
          <p:grpSpPr>
            <a:xfrm>
              <a:off x="1593888" y="2956480"/>
              <a:ext cx="2040112" cy="1827406"/>
              <a:chOff x="5970003" y="1614962"/>
              <a:chExt cx="533913" cy="478246"/>
            </a:xfrm>
            <a:grpFill/>
          </p:grpSpPr>
          <p:sp>
            <p:nvSpPr>
              <p:cNvPr id="1680" name="Freeform: Shape 1679">
                <a:extLst>
                  <a:ext uri="{FF2B5EF4-FFF2-40B4-BE49-F238E27FC236}">
                    <a16:creationId xmlns:a16="http://schemas.microsoft.com/office/drawing/2014/main" id="{6847CAFD-4605-2D79-E4C3-0991B33CD508}"/>
                  </a:ext>
                </a:extLst>
              </p:cNvPr>
              <p:cNvSpPr/>
              <p:nvPr/>
            </p:nvSpPr>
            <p:spPr>
              <a:xfrm>
                <a:off x="5970003" y="1614962"/>
                <a:ext cx="533913" cy="478246"/>
              </a:xfrm>
              <a:custGeom>
                <a:avLst/>
                <a:gdLst>
                  <a:gd name="connsiteX0" fmla="*/ 0 w 533913"/>
                  <a:gd name="connsiteY0" fmla="*/ 476590 h 478246"/>
                  <a:gd name="connsiteX1" fmla="*/ 455994 w 533913"/>
                  <a:gd name="connsiteY1" fmla="*/ 0 h 478246"/>
                  <a:gd name="connsiteX2" fmla="*/ 457650 w 533913"/>
                  <a:gd name="connsiteY2" fmla="*/ 1584 h 478246"/>
                  <a:gd name="connsiteX3" fmla="*/ 10730 w 533913"/>
                  <a:gd name="connsiteY3" fmla="*/ 468668 h 478246"/>
                  <a:gd name="connsiteX4" fmla="*/ 532617 w 533913"/>
                  <a:gd name="connsiteY4" fmla="*/ 84761 h 478246"/>
                  <a:gd name="connsiteX5" fmla="*/ 532617 w 533913"/>
                  <a:gd name="connsiteY5" fmla="*/ 84761 h 478246"/>
                  <a:gd name="connsiteX6" fmla="*/ 533913 w 533913"/>
                  <a:gd name="connsiteY6" fmla="*/ 86633 h 478246"/>
                  <a:gd name="connsiteX7" fmla="*/ 1512 w 533913"/>
                  <a:gd name="connsiteY7" fmla="*/ 478246 h 478246"/>
                  <a:gd name="connsiteX8" fmla="*/ 0 w 533913"/>
                  <a:gd name="connsiteY8" fmla="*/ 476590 h 478246"/>
                  <a:gd name="connsiteX9" fmla="*/ 0 w 533913"/>
                  <a:gd name="connsiteY9" fmla="*/ 476590 h 478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3913" h="478246">
                    <a:moveTo>
                      <a:pt x="0" y="476590"/>
                    </a:moveTo>
                    <a:lnTo>
                      <a:pt x="455994" y="0"/>
                    </a:lnTo>
                    <a:lnTo>
                      <a:pt x="457650" y="1584"/>
                    </a:lnTo>
                    <a:lnTo>
                      <a:pt x="10730" y="468668"/>
                    </a:lnTo>
                    <a:lnTo>
                      <a:pt x="532617" y="84761"/>
                    </a:lnTo>
                    <a:lnTo>
                      <a:pt x="532617" y="84761"/>
                    </a:lnTo>
                    <a:lnTo>
                      <a:pt x="533913" y="86633"/>
                    </a:lnTo>
                    <a:lnTo>
                      <a:pt x="1512" y="478246"/>
                    </a:lnTo>
                    <a:lnTo>
                      <a:pt x="0" y="476590"/>
                    </a:lnTo>
                    <a:lnTo>
                      <a:pt x="0" y="47659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B1D93D38-F5DD-C8F2-5C05-9D367B09BDB7}"/>
                  </a:ext>
                </a:extLst>
              </p:cNvPr>
              <p:cNvSpPr/>
              <p:nvPr/>
            </p:nvSpPr>
            <p:spPr>
              <a:xfrm>
                <a:off x="5972595" y="1639375"/>
                <a:ext cx="504531" cy="453689"/>
              </a:xfrm>
              <a:custGeom>
                <a:avLst/>
                <a:gdLst>
                  <a:gd name="connsiteX0" fmla="*/ 0 w 504531"/>
                  <a:gd name="connsiteY0" fmla="*/ 451961 h 453689"/>
                  <a:gd name="connsiteX1" fmla="*/ 478030 w 504531"/>
                  <a:gd name="connsiteY1" fmla="*/ 0 h 453689"/>
                  <a:gd name="connsiteX2" fmla="*/ 479615 w 504531"/>
                  <a:gd name="connsiteY2" fmla="*/ 1656 h 453689"/>
                  <a:gd name="connsiteX3" fmla="*/ 30750 w 504531"/>
                  <a:gd name="connsiteY3" fmla="*/ 425964 h 453689"/>
                  <a:gd name="connsiteX4" fmla="*/ 503019 w 504531"/>
                  <a:gd name="connsiteY4" fmla="*/ 27653 h 453689"/>
                  <a:gd name="connsiteX5" fmla="*/ 503019 w 504531"/>
                  <a:gd name="connsiteY5" fmla="*/ 27653 h 453689"/>
                  <a:gd name="connsiteX6" fmla="*/ 504532 w 504531"/>
                  <a:gd name="connsiteY6" fmla="*/ 29382 h 453689"/>
                  <a:gd name="connsiteX7" fmla="*/ 1512 w 504531"/>
                  <a:gd name="connsiteY7" fmla="*/ 453689 h 453689"/>
                  <a:gd name="connsiteX8" fmla="*/ 0 w 504531"/>
                  <a:gd name="connsiteY8" fmla="*/ 451961 h 453689"/>
                  <a:gd name="connsiteX9" fmla="*/ 0 w 504531"/>
                  <a:gd name="connsiteY9" fmla="*/ 451961 h 45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4531" h="453689">
                    <a:moveTo>
                      <a:pt x="0" y="451961"/>
                    </a:moveTo>
                    <a:lnTo>
                      <a:pt x="478030" y="0"/>
                    </a:lnTo>
                    <a:lnTo>
                      <a:pt x="479615" y="1656"/>
                    </a:lnTo>
                    <a:lnTo>
                      <a:pt x="30750" y="425964"/>
                    </a:lnTo>
                    <a:lnTo>
                      <a:pt x="503019" y="27653"/>
                    </a:lnTo>
                    <a:lnTo>
                      <a:pt x="503019" y="27653"/>
                    </a:lnTo>
                    <a:lnTo>
                      <a:pt x="504532" y="29382"/>
                    </a:lnTo>
                    <a:lnTo>
                      <a:pt x="1512" y="453689"/>
                    </a:lnTo>
                    <a:lnTo>
                      <a:pt x="0" y="451961"/>
                    </a:lnTo>
                    <a:lnTo>
                      <a:pt x="0" y="45196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5" name="Graphic 6">
              <a:extLst>
                <a:ext uri="{FF2B5EF4-FFF2-40B4-BE49-F238E27FC236}">
                  <a16:creationId xmlns:a16="http://schemas.microsoft.com/office/drawing/2014/main" id="{53FFEE16-EC71-DE9D-3BF8-78654DB79118}"/>
                </a:ext>
              </a:extLst>
            </p:cNvPr>
            <p:cNvGrpSpPr/>
            <p:nvPr/>
          </p:nvGrpSpPr>
          <p:grpSpPr>
            <a:xfrm>
              <a:off x="1979127" y="2990602"/>
              <a:ext cx="1685965" cy="2148527"/>
              <a:chOff x="6070823" y="1623892"/>
              <a:chExt cx="441230" cy="562286"/>
            </a:xfrm>
            <a:grpFill/>
          </p:grpSpPr>
          <p:sp>
            <p:nvSpPr>
              <p:cNvPr id="1678" name="Freeform: Shape 1677">
                <a:extLst>
                  <a:ext uri="{FF2B5EF4-FFF2-40B4-BE49-F238E27FC236}">
                    <a16:creationId xmlns:a16="http://schemas.microsoft.com/office/drawing/2014/main" id="{35286A91-77CD-4959-9EB0-6C8623054942}"/>
                  </a:ext>
                </a:extLst>
              </p:cNvPr>
              <p:cNvSpPr/>
              <p:nvPr/>
            </p:nvSpPr>
            <p:spPr>
              <a:xfrm>
                <a:off x="6070823" y="1623892"/>
                <a:ext cx="441230" cy="562286"/>
              </a:xfrm>
              <a:custGeom>
                <a:avLst/>
                <a:gdLst>
                  <a:gd name="connsiteX0" fmla="*/ 0 w 441230"/>
                  <a:gd name="connsiteY0" fmla="*/ 560918 h 562286"/>
                  <a:gd name="connsiteX1" fmla="*/ 346964 w 441230"/>
                  <a:gd name="connsiteY1" fmla="*/ 0 h 562286"/>
                  <a:gd name="connsiteX2" fmla="*/ 348909 w 441230"/>
                  <a:gd name="connsiteY2" fmla="*/ 1152 h 562286"/>
                  <a:gd name="connsiteX3" fmla="*/ 8858 w 441230"/>
                  <a:gd name="connsiteY3" fmla="*/ 550981 h 562286"/>
                  <a:gd name="connsiteX4" fmla="*/ 439503 w 441230"/>
                  <a:gd name="connsiteY4" fmla="*/ 66973 h 562286"/>
                  <a:gd name="connsiteX5" fmla="*/ 439503 w 441230"/>
                  <a:gd name="connsiteY5" fmla="*/ 66973 h 562286"/>
                  <a:gd name="connsiteX6" fmla="*/ 441231 w 441230"/>
                  <a:gd name="connsiteY6" fmla="*/ 68486 h 562286"/>
                  <a:gd name="connsiteX7" fmla="*/ 1872 w 441230"/>
                  <a:gd name="connsiteY7" fmla="*/ 562287 h 562286"/>
                  <a:gd name="connsiteX8" fmla="*/ 0 w 441230"/>
                  <a:gd name="connsiteY8" fmla="*/ 560918 h 562286"/>
                  <a:gd name="connsiteX9" fmla="*/ 0 w 441230"/>
                  <a:gd name="connsiteY9" fmla="*/ 560918 h 56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1230" h="562286">
                    <a:moveTo>
                      <a:pt x="0" y="560918"/>
                    </a:moveTo>
                    <a:lnTo>
                      <a:pt x="346964" y="0"/>
                    </a:lnTo>
                    <a:lnTo>
                      <a:pt x="348909" y="1152"/>
                    </a:lnTo>
                    <a:lnTo>
                      <a:pt x="8858" y="550981"/>
                    </a:lnTo>
                    <a:lnTo>
                      <a:pt x="439503" y="66973"/>
                    </a:lnTo>
                    <a:lnTo>
                      <a:pt x="439503" y="66973"/>
                    </a:lnTo>
                    <a:lnTo>
                      <a:pt x="441231" y="68486"/>
                    </a:lnTo>
                    <a:lnTo>
                      <a:pt x="1872" y="562287"/>
                    </a:lnTo>
                    <a:lnTo>
                      <a:pt x="0" y="560918"/>
                    </a:lnTo>
                    <a:lnTo>
                      <a:pt x="0" y="56091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9" name="Freeform: Shape 1678">
                <a:extLst>
                  <a:ext uri="{FF2B5EF4-FFF2-40B4-BE49-F238E27FC236}">
                    <a16:creationId xmlns:a16="http://schemas.microsoft.com/office/drawing/2014/main" id="{E0B938E3-D2A1-49F5-99C3-689AFFD072CF}"/>
                  </a:ext>
                </a:extLst>
              </p:cNvPr>
              <p:cNvSpPr/>
              <p:nvPr/>
            </p:nvSpPr>
            <p:spPr>
              <a:xfrm>
                <a:off x="6073344" y="1642543"/>
                <a:ext cx="405655" cy="542914"/>
              </a:xfrm>
              <a:custGeom>
                <a:avLst/>
                <a:gdLst>
                  <a:gd name="connsiteX0" fmla="*/ 0 w 405655"/>
                  <a:gd name="connsiteY0" fmla="*/ 541547 h 542914"/>
                  <a:gd name="connsiteX1" fmla="*/ 373610 w 405655"/>
                  <a:gd name="connsiteY1" fmla="*/ 0 h 542914"/>
                  <a:gd name="connsiteX2" fmla="*/ 375554 w 405655"/>
                  <a:gd name="connsiteY2" fmla="*/ 1368 h 542914"/>
                  <a:gd name="connsiteX3" fmla="*/ 24701 w 405655"/>
                  <a:gd name="connsiteY3" fmla="*/ 509788 h 542914"/>
                  <a:gd name="connsiteX4" fmla="*/ 403855 w 405655"/>
                  <a:gd name="connsiteY4" fmla="*/ 21892 h 542914"/>
                  <a:gd name="connsiteX5" fmla="*/ 403855 w 405655"/>
                  <a:gd name="connsiteY5" fmla="*/ 21892 h 542914"/>
                  <a:gd name="connsiteX6" fmla="*/ 405656 w 405655"/>
                  <a:gd name="connsiteY6" fmla="*/ 23333 h 542914"/>
                  <a:gd name="connsiteX7" fmla="*/ 1800 w 405655"/>
                  <a:gd name="connsiteY7" fmla="*/ 542915 h 542914"/>
                  <a:gd name="connsiteX8" fmla="*/ 0 w 405655"/>
                  <a:gd name="connsiteY8" fmla="*/ 541547 h 542914"/>
                  <a:gd name="connsiteX9" fmla="*/ 0 w 405655"/>
                  <a:gd name="connsiteY9" fmla="*/ 541547 h 542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5655" h="542914">
                    <a:moveTo>
                      <a:pt x="0" y="541547"/>
                    </a:moveTo>
                    <a:lnTo>
                      <a:pt x="373610" y="0"/>
                    </a:lnTo>
                    <a:lnTo>
                      <a:pt x="375554" y="1368"/>
                    </a:lnTo>
                    <a:lnTo>
                      <a:pt x="24701" y="509788"/>
                    </a:lnTo>
                    <a:lnTo>
                      <a:pt x="403855" y="21892"/>
                    </a:lnTo>
                    <a:lnTo>
                      <a:pt x="403855" y="21892"/>
                    </a:lnTo>
                    <a:lnTo>
                      <a:pt x="405656" y="23333"/>
                    </a:lnTo>
                    <a:lnTo>
                      <a:pt x="1800" y="542915"/>
                    </a:lnTo>
                    <a:lnTo>
                      <a:pt x="0" y="541547"/>
                    </a:lnTo>
                    <a:lnTo>
                      <a:pt x="0" y="54154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6" name="Graphic 6">
              <a:extLst>
                <a:ext uri="{FF2B5EF4-FFF2-40B4-BE49-F238E27FC236}">
                  <a16:creationId xmlns:a16="http://schemas.microsoft.com/office/drawing/2014/main" id="{14E7E93A-182F-684A-587D-95D2B308D4F0}"/>
                </a:ext>
              </a:extLst>
            </p:cNvPr>
            <p:cNvGrpSpPr/>
            <p:nvPr/>
          </p:nvGrpSpPr>
          <p:grpSpPr>
            <a:xfrm>
              <a:off x="2430130" y="3030226"/>
              <a:ext cx="1257800" cy="2375819"/>
              <a:chOff x="6188854" y="1634262"/>
              <a:chExt cx="329176" cy="621770"/>
            </a:xfrm>
            <a:grpFill/>
          </p:grpSpPr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B1FA3263-B85A-E674-199D-D4DC4D7E7D05}"/>
                  </a:ext>
                </a:extLst>
              </p:cNvPr>
              <p:cNvSpPr/>
              <p:nvPr/>
            </p:nvSpPr>
            <p:spPr>
              <a:xfrm>
                <a:off x="6188854" y="1634262"/>
                <a:ext cx="329176" cy="621770"/>
              </a:xfrm>
              <a:custGeom>
                <a:avLst/>
                <a:gdLst>
                  <a:gd name="connsiteX0" fmla="*/ 0 w 329176"/>
                  <a:gd name="connsiteY0" fmla="*/ 620834 h 621770"/>
                  <a:gd name="connsiteX1" fmla="*/ 222740 w 329176"/>
                  <a:gd name="connsiteY1" fmla="*/ 0 h 621770"/>
                  <a:gd name="connsiteX2" fmla="*/ 224900 w 329176"/>
                  <a:gd name="connsiteY2" fmla="*/ 792 h 621770"/>
                  <a:gd name="connsiteX3" fmla="*/ 6553 w 329176"/>
                  <a:gd name="connsiteY3" fmla="*/ 609312 h 621770"/>
                  <a:gd name="connsiteX4" fmla="*/ 327160 w 329176"/>
                  <a:gd name="connsiteY4" fmla="*/ 46305 h 621770"/>
                  <a:gd name="connsiteX5" fmla="*/ 327160 w 329176"/>
                  <a:gd name="connsiteY5" fmla="*/ 46305 h 621770"/>
                  <a:gd name="connsiteX6" fmla="*/ 329177 w 329176"/>
                  <a:gd name="connsiteY6" fmla="*/ 47457 h 621770"/>
                  <a:gd name="connsiteX7" fmla="*/ 2088 w 329176"/>
                  <a:gd name="connsiteY7" fmla="*/ 621770 h 621770"/>
                  <a:gd name="connsiteX8" fmla="*/ 0 w 329176"/>
                  <a:gd name="connsiteY8" fmla="*/ 620834 h 621770"/>
                  <a:gd name="connsiteX9" fmla="*/ 0 w 329176"/>
                  <a:gd name="connsiteY9" fmla="*/ 620834 h 62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9176" h="621770">
                    <a:moveTo>
                      <a:pt x="0" y="620834"/>
                    </a:moveTo>
                    <a:lnTo>
                      <a:pt x="222740" y="0"/>
                    </a:lnTo>
                    <a:lnTo>
                      <a:pt x="224900" y="792"/>
                    </a:lnTo>
                    <a:lnTo>
                      <a:pt x="6553" y="609312"/>
                    </a:lnTo>
                    <a:lnTo>
                      <a:pt x="327160" y="46305"/>
                    </a:lnTo>
                    <a:lnTo>
                      <a:pt x="327160" y="46305"/>
                    </a:lnTo>
                    <a:lnTo>
                      <a:pt x="329177" y="47457"/>
                    </a:lnTo>
                    <a:lnTo>
                      <a:pt x="2088" y="621770"/>
                    </a:lnTo>
                    <a:lnTo>
                      <a:pt x="0" y="620834"/>
                    </a:lnTo>
                    <a:lnTo>
                      <a:pt x="0" y="62083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9DD5AFBB-317D-6825-6064-02C56F35BCB0}"/>
                  </a:ext>
                </a:extLst>
              </p:cNvPr>
              <p:cNvSpPr/>
              <p:nvPr/>
            </p:nvSpPr>
            <p:spPr>
              <a:xfrm>
                <a:off x="6191159" y="1646504"/>
                <a:ext cx="289065" cy="608303"/>
              </a:xfrm>
              <a:custGeom>
                <a:avLst/>
                <a:gdLst>
                  <a:gd name="connsiteX0" fmla="*/ 0 w 289065"/>
                  <a:gd name="connsiteY0" fmla="*/ 607368 h 608303"/>
                  <a:gd name="connsiteX1" fmla="*/ 252914 w 289065"/>
                  <a:gd name="connsiteY1" fmla="*/ 0 h 608303"/>
                  <a:gd name="connsiteX2" fmla="*/ 255002 w 289065"/>
                  <a:gd name="connsiteY2" fmla="*/ 864 h 608303"/>
                  <a:gd name="connsiteX3" fmla="*/ 17571 w 289065"/>
                  <a:gd name="connsiteY3" fmla="*/ 571144 h 608303"/>
                  <a:gd name="connsiteX4" fmla="*/ 286976 w 289065"/>
                  <a:gd name="connsiteY4" fmla="*/ 15123 h 608303"/>
                  <a:gd name="connsiteX5" fmla="*/ 289065 w 289065"/>
                  <a:gd name="connsiteY5" fmla="*/ 16131 h 608303"/>
                  <a:gd name="connsiteX6" fmla="*/ 2088 w 289065"/>
                  <a:gd name="connsiteY6" fmla="*/ 608304 h 608303"/>
                  <a:gd name="connsiteX7" fmla="*/ 0 w 289065"/>
                  <a:gd name="connsiteY7" fmla="*/ 607368 h 608303"/>
                  <a:gd name="connsiteX8" fmla="*/ 0 w 289065"/>
                  <a:gd name="connsiteY8" fmla="*/ 607368 h 60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9065" h="608303">
                    <a:moveTo>
                      <a:pt x="0" y="607368"/>
                    </a:moveTo>
                    <a:lnTo>
                      <a:pt x="252914" y="0"/>
                    </a:lnTo>
                    <a:lnTo>
                      <a:pt x="255002" y="864"/>
                    </a:lnTo>
                    <a:lnTo>
                      <a:pt x="17571" y="571144"/>
                    </a:lnTo>
                    <a:lnTo>
                      <a:pt x="286976" y="15123"/>
                    </a:lnTo>
                    <a:lnTo>
                      <a:pt x="289065" y="16131"/>
                    </a:lnTo>
                    <a:lnTo>
                      <a:pt x="2088" y="608304"/>
                    </a:lnTo>
                    <a:lnTo>
                      <a:pt x="0" y="607368"/>
                    </a:lnTo>
                    <a:lnTo>
                      <a:pt x="0" y="60736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7" name="Graphic 6">
              <a:extLst>
                <a:ext uri="{FF2B5EF4-FFF2-40B4-BE49-F238E27FC236}">
                  <a16:creationId xmlns:a16="http://schemas.microsoft.com/office/drawing/2014/main" id="{31B982EF-109A-F1C4-122B-4DCD06038D98}"/>
                </a:ext>
              </a:extLst>
            </p:cNvPr>
            <p:cNvGrpSpPr/>
            <p:nvPr/>
          </p:nvGrpSpPr>
          <p:grpSpPr>
            <a:xfrm>
              <a:off x="2927089" y="3074252"/>
              <a:ext cx="774876" cy="2499094"/>
              <a:chOff x="6318912" y="1645784"/>
              <a:chExt cx="202791" cy="654032"/>
            </a:xfrm>
            <a:grpFill/>
          </p:grpSpPr>
          <p:sp>
            <p:nvSpPr>
              <p:cNvPr id="1674" name="Freeform: Shape 1673">
                <a:extLst>
                  <a:ext uri="{FF2B5EF4-FFF2-40B4-BE49-F238E27FC236}">
                    <a16:creationId xmlns:a16="http://schemas.microsoft.com/office/drawing/2014/main" id="{546743AE-4328-8ACF-8C30-872A5C5BED39}"/>
                  </a:ext>
                </a:extLst>
              </p:cNvPr>
              <p:cNvSpPr/>
              <p:nvPr/>
            </p:nvSpPr>
            <p:spPr>
              <a:xfrm>
                <a:off x="6318912" y="1645784"/>
                <a:ext cx="202791" cy="654032"/>
              </a:xfrm>
              <a:custGeom>
                <a:avLst/>
                <a:gdLst>
                  <a:gd name="connsiteX0" fmla="*/ 0 w 202791"/>
                  <a:gd name="connsiteY0" fmla="*/ 653529 h 654032"/>
                  <a:gd name="connsiteX1" fmla="*/ 88794 w 202791"/>
                  <a:gd name="connsiteY1" fmla="*/ 0 h 654032"/>
                  <a:gd name="connsiteX2" fmla="*/ 91026 w 202791"/>
                  <a:gd name="connsiteY2" fmla="*/ 288 h 654032"/>
                  <a:gd name="connsiteX3" fmla="*/ 4033 w 202791"/>
                  <a:gd name="connsiteY3" fmla="*/ 640854 h 654032"/>
                  <a:gd name="connsiteX4" fmla="*/ 200631 w 202791"/>
                  <a:gd name="connsiteY4" fmla="*/ 23549 h 654032"/>
                  <a:gd name="connsiteX5" fmla="*/ 200631 w 202791"/>
                  <a:gd name="connsiteY5" fmla="*/ 23549 h 654032"/>
                  <a:gd name="connsiteX6" fmla="*/ 202792 w 202791"/>
                  <a:gd name="connsiteY6" fmla="*/ 24197 h 654032"/>
                  <a:gd name="connsiteX7" fmla="*/ 2232 w 202791"/>
                  <a:gd name="connsiteY7" fmla="*/ 654033 h 654032"/>
                  <a:gd name="connsiteX8" fmla="*/ 0 w 202791"/>
                  <a:gd name="connsiteY8" fmla="*/ 653529 h 654032"/>
                  <a:gd name="connsiteX9" fmla="*/ 0 w 202791"/>
                  <a:gd name="connsiteY9" fmla="*/ 653529 h 654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2791" h="654032">
                    <a:moveTo>
                      <a:pt x="0" y="653529"/>
                    </a:moveTo>
                    <a:lnTo>
                      <a:pt x="88794" y="0"/>
                    </a:lnTo>
                    <a:lnTo>
                      <a:pt x="91026" y="288"/>
                    </a:lnTo>
                    <a:lnTo>
                      <a:pt x="4033" y="640854"/>
                    </a:lnTo>
                    <a:lnTo>
                      <a:pt x="200631" y="23549"/>
                    </a:lnTo>
                    <a:lnTo>
                      <a:pt x="200631" y="23549"/>
                    </a:lnTo>
                    <a:lnTo>
                      <a:pt x="202792" y="24197"/>
                    </a:lnTo>
                    <a:lnTo>
                      <a:pt x="2232" y="654033"/>
                    </a:lnTo>
                    <a:lnTo>
                      <a:pt x="0" y="653529"/>
                    </a:lnTo>
                    <a:lnTo>
                      <a:pt x="0" y="65352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5" name="Freeform: Shape 1674">
                <a:extLst>
                  <a:ext uri="{FF2B5EF4-FFF2-40B4-BE49-F238E27FC236}">
                    <a16:creationId xmlns:a16="http://schemas.microsoft.com/office/drawing/2014/main" id="{CD4B9BF7-9525-0FAB-FDC4-9E6044A48ABD}"/>
                  </a:ext>
                </a:extLst>
              </p:cNvPr>
              <p:cNvSpPr/>
              <p:nvPr/>
            </p:nvSpPr>
            <p:spPr>
              <a:xfrm>
                <a:off x="6320928" y="1650969"/>
                <a:ext cx="159799" cy="647191"/>
              </a:xfrm>
              <a:custGeom>
                <a:avLst/>
                <a:gdLst>
                  <a:gd name="connsiteX0" fmla="*/ 0 w 159799"/>
                  <a:gd name="connsiteY0" fmla="*/ 646687 h 647191"/>
                  <a:gd name="connsiteX1" fmla="*/ 121056 w 159799"/>
                  <a:gd name="connsiteY1" fmla="*/ 0 h 647191"/>
                  <a:gd name="connsiteX2" fmla="*/ 123360 w 159799"/>
                  <a:gd name="connsiteY2" fmla="*/ 432 h 647191"/>
                  <a:gd name="connsiteX3" fmla="*/ 9650 w 159799"/>
                  <a:gd name="connsiteY3" fmla="*/ 607584 h 647191"/>
                  <a:gd name="connsiteX4" fmla="*/ 157567 w 159799"/>
                  <a:gd name="connsiteY4" fmla="*/ 7705 h 647191"/>
                  <a:gd name="connsiteX5" fmla="*/ 157567 w 159799"/>
                  <a:gd name="connsiteY5" fmla="*/ 7705 h 647191"/>
                  <a:gd name="connsiteX6" fmla="*/ 159799 w 159799"/>
                  <a:gd name="connsiteY6" fmla="*/ 8282 h 647191"/>
                  <a:gd name="connsiteX7" fmla="*/ 2232 w 159799"/>
                  <a:gd name="connsiteY7" fmla="*/ 647191 h 647191"/>
                  <a:gd name="connsiteX8" fmla="*/ 0 w 159799"/>
                  <a:gd name="connsiteY8" fmla="*/ 646687 h 647191"/>
                  <a:gd name="connsiteX9" fmla="*/ 0 w 159799"/>
                  <a:gd name="connsiteY9" fmla="*/ 646687 h 647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9799" h="647191">
                    <a:moveTo>
                      <a:pt x="0" y="646687"/>
                    </a:moveTo>
                    <a:lnTo>
                      <a:pt x="121056" y="0"/>
                    </a:lnTo>
                    <a:lnTo>
                      <a:pt x="123360" y="432"/>
                    </a:lnTo>
                    <a:lnTo>
                      <a:pt x="9650" y="607584"/>
                    </a:lnTo>
                    <a:lnTo>
                      <a:pt x="157567" y="7705"/>
                    </a:lnTo>
                    <a:lnTo>
                      <a:pt x="157567" y="7705"/>
                    </a:lnTo>
                    <a:lnTo>
                      <a:pt x="159799" y="8282"/>
                    </a:lnTo>
                    <a:lnTo>
                      <a:pt x="2232" y="647191"/>
                    </a:lnTo>
                    <a:lnTo>
                      <a:pt x="0" y="646687"/>
                    </a:lnTo>
                    <a:lnTo>
                      <a:pt x="0" y="64668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8" name="Graphic 6">
              <a:extLst>
                <a:ext uri="{FF2B5EF4-FFF2-40B4-BE49-F238E27FC236}">
                  <a16:creationId xmlns:a16="http://schemas.microsoft.com/office/drawing/2014/main" id="{791C931E-557C-DD55-DDFB-D95382877C32}"/>
                </a:ext>
              </a:extLst>
            </p:cNvPr>
            <p:cNvGrpSpPr/>
            <p:nvPr/>
          </p:nvGrpSpPr>
          <p:grpSpPr>
            <a:xfrm>
              <a:off x="3261145" y="3112226"/>
              <a:ext cx="444947" cy="2521382"/>
              <a:chOff x="6406337" y="1655722"/>
              <a:chExt cx="116446" cy="659865"/>
            </a:xfrm>
            <a:grpFill/>
          </p:grpSpPr>
          <p:sp>
            <p:nvSpPr>
              <p:cNvPr id="1672" name="Freeform: Shape 1671">
                <a:extLst>
                  <a:ext uri="{FF2B5EF4-FFF2-40B4-BE49-F238E27FC236}">
                    <a16:creationId xmlns:a16="http://schemas.microsoft.com/office/drawing/2014/main" id="{E814D861-CF67-7513-10BD-32037D8BDA4D}"/>
                  </a:ext>
                </a:extLst>
              </p:cNvPr>
              <p:cNvSpPr/>
              <p:nvPr/>
            </p:nvSpPr>
            <p:spPr>
              <a:xfrm>
                <a:off x="6406337" y="1657522"/>
                <a:ext cx="116446" cy="658065"/>
              </a:xfrm>
              <a:custGeom>
                <a:avLst/>
                <a:gdLst>
                  <a:gd name="connsiteX0" fmla="*/ 48970 w 116446"/>
                  <a:gd name="connsiteY0" fmla="*/ 657994 h 658065"/>
                  <a:gd name="connsiteX1" fmla="*/ 0 w 116446"/>
                  <a:gd name="connsiteY1" fmla="*/ 216 h 658065"/>
                  <a:gd name="connsiteX2" fmla="*/ 2232 w 116446"/>
                  <a:gd name="connsiteY2" fmla="*/ 72 h 658065"/>
                  <a:gd name="connsiteX3" fmla="*/ 50266 w 116446"/>
                  <a:gd name="connsiteY3" fmla="*/ 644743 h 658065"/>
                  <a:gd name="connsiteX4" fmla="*/ 114214 w 116446"/>
                  <a:gd name="connsiteY4" fmla="*/ 0 h 658065"/>
                  <a:gd name="connsiteX5" fmla="*/ 114214 w 116446"/>
                  <a:gd name="connsiteY5" fmla="*/ 72 h 658065"/>
                  <a:gd name="connsiteX6" fmla="*/ 116447 w 116446"/>
                  <a:gd name="connsiteY6" fmla="*/ 288 h 658065"/>
                  <a:gd name="connsiteX7" fmla="*/ 51274 w 116446"/>
                  <a:gd name="connsiteY7" fmla="*/ 658066 h 658065"/>
                  <a:gd name="connsiteX8" fmla="*/ 48970 w 116446"/>
                  <a:gd name="connsiteY8" fmla="*/ 657994 h 658065"/>
                  <a:gd name="connsiteX9" fmla="*/ 48970 w 116446"/>
                  <a:gd name="connsiteY9" fmla="*/ 657994 h 65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446" h="658065">
                    <a:moveTo>
                      <a:pt x="48970" y="657994"/>
                    </a:moveTo>
                    <a:lnTo>
                      <a:pt x="0" y="216"/>
                    </a:lnTo>
                    <a:lnTo>
                      <a:pt x="2232" y="72"/>
                    </a:lnTo>
                    <a:lnTo>
                      <a:pt x="50266" y="644743"/>
                    </a:lnTo>
                    <a:lnTo>
                      <a:pt x="114214" y="0"/>
                    </a:lnTo>
                    <a:lnTo>
                      <a:pt x="114214" y="72"/>
                    </a:lnTo>
                    <a:lnTo>
                      <a:pt x="116447" y="288"/>
                    </a:lnTo>
                    <a:lnTo>
                      <a:pt x="51274" y="658066"/>
                    </a:lnTo>
                    <a:lnTo>
                      <a:pt x="48970" y="657994"/>
                    </a:lnTo>
                    <a:lnTo>
                      <a:pt x="48970" y="65799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3" name="Freeform: Shape 1672">
                <a:extLst>
                  <a:ext uri="{FF2B5EF4-FFF2-40B4-BE49-F238E27FC236}">
                    <a16:creationId xmlns:a16="http://schemas.microsoft.com/office/drawing/2014/main" id="{787A631E-089C-AAB7-8A5C-12011BF9A34E}"/>
                  </a:ext>
                </a:extLst>
              </p:cNvPr>
              <p:cNvSpPr/>
              <p:nvPr/>
            </p:nvSpPr>
            <p:spPr>
              <a:xfrm>
                <a:off x="6440904" y="1655722"/>
                <a:ext cx="39607" cy="657777"/>
              </a:xfrm>
              <a:custGeom>
                <a:avLst/>
                <a:gdLst>
                  <a:gd name="connsiteX0" fmla="*/ 15987 w 39607"/>
                  <a:gd name="connsiteY0" fmla="*/ 657778 h 657777"/>
                  <a:gd name="connsiteX1" fmla="*/ 0 w 39607"/>
                  <a:gd name="connsiteY1" fmla="*/ 0 h 657777"/>
                  <a:gd name="connsiteX2" fmla="*/ 2305 w 39607"/>
                  <a:gd name="connsiteY2" fmla="*/ 0 h 657777"/>
                  <a:gd name="connsiteX3" fmla="*/ 17355 w 39607"/>
                  <a:gd name="connsiteY3" fmla="*/ 617522 h 657777"/>
                  <a:gd name="connsiteX4" fmla="*/ 37303 w 39607"/>
                  <a:gd name="connsiteY4" fmla="*/ 0 h 657777"/>
                  <a:gd name="connsiteX5" fmla="*/ 37303 w 39607"/>
                  <a:gd name="connsiteY5" fmla="*/ 0 h 657777"/>
                  <a:gd name="connsiteX6" fmla="*/ 39608 w 39607"/>
                  <a:gd name="connsiteY6" fmla="*/ 72 h 657777"/>
                  <a:gd name="connsiteX7" fmla="*/ 18291 w 39607"/>
                  <a:gd name="connsiteY7" fmla="*/ 657778 h 657777"/>
                  <a:gd name="connsiteX8" fmla="*/ 15987 w 39607"/>
                  <a:gd name="connsiteY8" fmla="*/ 657778 h 657777"/>
                  <a:gd name="connsiteX9" fmla="*/ 15987 w 39607"/>
                  <a:gd name="connsiteY9" fmla="*/ 657778 h 657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607" h="657777">
                    <a:moveTo>
                      <a:pt x="15987" y="657778"/>
                    </a:moveTo>
                    <a:lnTo>
                      <a:pt x="0" y="0"/>
                    </a:lnTo>
                    <a:lnTo>
                      <a:pt x="2305" y="0"/>
                    </a:lnTo>
                    <a:lnTo>
                      <a:pt x="17355" y="617522"/>
                    </a:lnTo>
                    <a:lnTo>
                      <a:pt x="37303" y="0"/>
                    </a:lnTo>
                    <a:lnTo>
                      <a:pt x="37303" y="0"/>
                    </a:lnTo>
                    <a:lnTo>
                      <a:pt x="39608" y="72"/>
                    </a:lnTo>
                    <a:lnTo>
                      <a:pt x="18291" y="657778"/>
                    </a:lnTo>
                    <a:lnTo>
                      <a:pt x="15987" y="657778"/>
                    </a:lnTo>
                    <a:lnTo>
                      <a:pt x="15987" y="65777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49" name="Graphic 6">
              <a:extLst>
                <a:ext uri="{FF2B5EF4-FFF2-40B4-BE49-F238E27FC236}">
                  <a16:creationId xmlns:a16="http://schemas.microsoft.com/office/drawing/2014/main" id="{5550FD43-CF55-5E0B-443F-9B8BAB095054}"/>
                </a:ext>
              </a:extLst>
            </p:cNvPr>
            <p:cNvGrpSpPr/>
            <p:nvPr/>
          </p:nvGrpSpPr>
          <p:grpSpPr>
            <a:xfrm>
              <a:off x="3265272" y="3073702"/>
              <a:ext cx="718745" cy="2511753"/>
              <a:chOff x="6407417" y="1645640"/>
              <a:chExt cx="188101" cy="657345"/>
            </a:xfrm>
            <a:grpFill/>
          </p:grpSpPr>
          <p:sp>
            <p:nvSpPr>
              <p:cNvPr id="1670" name="Freeform: Shape 1669">
                <a:extLst>
                  <a:ext uri="{FF2B5EF4-FFF2-40B4-BE49-F238E27FC236}">
                    <a16:creationId xmlns:a16="http://schemas.microsoft.com/office/drawing/2014/main" id="{CE5E5E4B-6F4A-FAC3-1723-6DB70FACAAB5}"/>
                  </a:ext>
                </a:extLst>
              </p:cNvPr>
              <p:cNvSpPr/>
              <p:nvPr/>
            </p:nvSpPr>
            <p:spPr>
              <a:xfrm>
                <a:off x="6407417" y="1645640"/>
                <a:ext cx="186948" cy="657345"/>
              </a:xfrm>
              <a:custGeom>
                <a:avLst/>
                <a:gdLst>
                  <a:gd name="connsiteX0" fmla="*/ 0 w 186948"/>
                  <a:gd name="connsiteY0" fmla="*/ 24197 h 657345"/>
                  <a:gd name="connsiteX1" fmla="*/ 2232 w 186948"/>
                  <a:gd name="connsiteY1" fmla="*/ 23549 h 657345"/>
                  <a:gd name="connsiteX2" fmla="*/ 183276 w 186948"/>
                  <a:gd name="connsiteY2" fmla="*/ 644167 h 657345"/>
                  <a:gd name="connsiteX3" fmla="*/ 111694 w 186948"/>
                  <a:gd name="connsiteY3" fmla="*/ 216 h 657345"/>
                  <a:gd name="connsiteX4" fmla="*/ 113999 w 186948"/>
                  <a:gd name="connsiteY4" fmla="*/ 0 h 657345"/>
                  <a:gd name="connsiteX5" fmla="*/ 186949 w 186948"/>
                  <a:gd name="connsiteY5" fmla="*/ 656913 h 657345"/>
                  <a:gd name="connsiteX6" fmla="*/ 184717 w 186948"/>
                  <a:gd name="connsiteY6" fmla="*/ 657345 h 657345"/>
                  <a:gd name="connsiteX7" fmla="*/ 0 w 186948"/>
                  <a:gd name="connsiteY7" fmla="*/ 24197 h 657345"/>
                  <a:gd name="connsiteX8" fmla="*/ 0 w 186948"/>
                  <a:gd name="connsiteY8" fmla="*/ 24197 h 657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6948" h="657345">
                    <a:moveTo>
                      <a:pt x="0" y="24197"/>
                    </a:moveTo>
                    <a:lnTo>
                      <a:pt x="2232" y="23549"/>
                    </a:lnTo>
                    <a:lnTo>
                      <a:pt x="183276" y="644167"/>
                    </a:lnTo>
                    <a:lnTo>
                      <a:pt x="111694" y="216"/>
                    </a:lnTo>
                    <a:lnTo>
                      <a:pt x="113999" y="0"/>
                    </a:lnTo>
                    <a:lnTo>
                      <a:pt x="186949" y="656913"/>
                    </a:lnTo>
                    <a:lnTo>
                      <a:pt x="184717" y="657345"/>
                    </a:lnTo>
                    <a:lnTo>
                      <a:pt x="0" y="24197"/>
                    </a:lnTo>
                    <a:lnTo>
                      <a:pt x="0" y="2419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1" name="Freeform: Shape 1670">
                <a:extLst>
                  <a:ext uri="{FF2B5EF4-FFF2-40B4-BE49-F238E27FC236}">
                    <a16:creationId xmlns:a16="http://schemas.microsoft.com/office/drawing/2014/main" id="{806BF961-F497-40E3-A059-75FF26A0AA14}"/>
                  </a:ext>
                </a:extLst>
              </p:cNvPr>
              <p:cNvSpPr/>
              <p:nvPr/>
            </p:nvSpPr>
            <p:spPr>
              <a:xfrm>
                <a:off x="6440832" y="1652481"/>
                <a:ext cx="154686" cy="648199"/>
              </a:xfrm>
              <a:custGeom>
                <a:avLst/>
                <a:gdLst>
                  <a:gd name="connsiteX0" fmla="*/ 0 w 154686"/>
                  <a:gd name="connsiteY0" fmla="*/ 8210 h 648199"/>
                  <a:gd name="connsiteX1" fmla="*/ 2232 w 154686"/>
                  <a:gd name="connsiteY1" fmla="*/ 7633 h 648199"/>
                  <a:gd name="connsiteX2" fmla="*/ 145325 w 154686"/>
                  <a:gd name="connsiteY2" fmla="*/ 608592 h 648199"/>
                  <a:gd name="connsiteX3" fmla="*/ 36511 w 154686"/>
                  <a:gd name="connsiteY3" fmla="*/ 360 h 648199"/>
                  <a:gd name="connsiteX4" fmla="*/ 38744 w 154686"/>
                  <a:gd name="connsiteY4" fmla="*/ 0 h 648199"/>
                  <a:gd name="connsiteX5" fmla="*/ 154686 w 154686"/>
                  <a:gd name="connsiteY5" fmla="*/ 647767 h 648199"/>
                  <a:gd name="connsiteX6" fmla="*/ 152454 w 154686"/>
                  <a:gd name="connsiteY6" fmla="*/ 648200 h 648199"/>
                  <a:gd name="connsiteX7" fmla="*/ 0 w 154686"/>
                  <a:gd name="connsiteY7" fmla="*/ 8210 h 648199"/>
                  <a:gd name="connsiteX8" fmla="*/ 0 w 154686"/>
                  <a:gd name="connsiteY8" fmla="*/ 8210 h 64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686" h="648199">
                    <a:moveTo>
                      <a:pt x="0" y="8210"/>
                    </a:moveTo>
                    <a:lnTo>
                      <a:pt x="2232" y="7633"/>
                    </a:lnTo>
                    <a:lnTo>
                      <a:pt x="145325" y="608592"/>
                    </a:lnTo>
                    <a:lnTo>
                      <a:pt x="36511" y="360"/>
                    </a:lnTo>
                    <a:lnTo>
                      <a:pt x="38744" y="0"/>
                    </a:lnTo>
                    <a:lnTo>
                      <a:pt x="154686" y="647767"/>
                    </a:lnTo>
                    <a:lnTo>
                      <a:pt x="152454" y="648200"/>
                    </a:lnTo>
                    <a:lnTo>
                      <a:pt x="0" y="8210"/>
                    </a:lnTo>
                    <a:lnTo>
                      <a:pt x="0" y="821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0" name="Graphic 6">
              <a:extLst>
                <a:ext uri="{FF2B5EF4-FFF2-40B4-BE49-F238E27FC236}">
                  <a16:creationId xmlns:a16="http://schemas.microsoft.com/office/drawing/2014/main" id="{E9F47F88-B3F8-B601-9AB9-4E9254C908F4}"/>
                </a:ext>
              </a:extLst>
            </p:cNvPr>
            <p:cNvGrpSpPr/>
            <p:nvPr/>
          </p:nvGrpSpPr>
          <p:grpSpPr>
            <a:xfrm>
              <a:off x="3279032" y="3029401"/>
              <a:ext cx="1203870" cy="2400583"/>
              <a:chOff x="6411018" y="1634046"/>
              <a:chExt cx="315062" cy="628251"/>
            </a:xfrm>
            <a:grpFill/>
          </p:grpSpPr>
          <p:sp>
            <p:nvSpPr>
              <p:cNvPr id="1668" name="Freeform: Shape 1667">
                <a:extLst>
                  <a:ext uri="{FF2B5EF4-FFF2-40B4-BE49-F238E27FC236}">
                    <a16:creationId xmlns:a16="http://schemas.microsoft.com/office/drawing/2014/main" id="{AA2B0F5F-8AF6-CF11-4DC1-DC632A9846A6}"/>
                  </a:ext>
                </a:extLst>
              </p:cNvPr>
              <p:cNvSpPr/>
              <p:nvPr/>
            </p:nvSpPr>
            <p:spPr>
              <a:xfrm>
                <a:off x="6411018" y="1634046"/>
                <a:ext cx="314414" cy="628251"/>
              </a:xfrm>
              <a:custGeom>
                <a:avLst/>
                <a:gdLst>
                  <a:gd name="connsiteX0" fmla="*/ 0 w 314414"/>
                  <a:gd name="connsiteY0" fmla="*/ 47313 h 628251"/>
                  <a:gd name="connsiteX1" fmla="*/ 2017 w 314414"/>
                  <a:gd name="connsiteY1" fmla="*/ 46305 h 628251"/>
                  <a:gd name="connsiteX2" fmla="*/ 308149 w 314414"/>
                  <a:gd name="connsiteY2" fmla="*/ 615649 h 628251"/>
                  <a:gd name="connsiteX3" fmla="*/ 104277 w 314414"/>
                  <a:gd name="connsiteY3" fmla="*/ 720 h 628251"/>
                  <a:gd name="connsiteX4" fmla="*/ 106437 w 314414"/>
                  <a:gd name="connsiteY4" fmla="*/ 0 h 628251"/>
                  <a:gd name="connsiteX5" fmla="*/ 314414 w 314414"/>
                  <a:gd name="connsiteY5" fmla="*/ 627387 h 628251"/>
                  <a:gd name="connsiteX6" fmla="*/ 312325 w 314414"/>
                  <a:gd name="connsiteY6" fmla="*/ 628252 h 628251"/>
                  <a:gd name="connsiteX7" fmla="*/ 0 w 314414"/>
                  <a:gd name="connsiteY7" fmla="*/ 47313 h 628251"/>
                  <a:gd name="connsiteX8" fmla="*/ 0 w 314414"/>
                  <a:gd name="connsiteY8" fmla="*/ 47313 h 628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4414" h="628251">
                    <a:moveTo>
                      <a:pt x="0" y="47313"/>
                    </a:moveTo>
                    <a:lnTo>
                      <a:pt x="2017" y="46305"/>
                    </a:lnTo>
                    <a:lnTo>
                      <a:pt x="308149" y="615649"/>
                    </a:lnTo>
                    <a:lnTo>
                      <a:pt x="104277" y="720"/>
                    </a:lnTo>
                    <a:lnTo>
                      <a:pt x="106437" y="0"/>
                    </a:lnTo>
                    <a:lnTo>
                      <a:pt x="314414" y="627387"/>
                    </a:lnTo>
                    <a:lnTo>
                      <a:pt x="312325" y="628252"/>
                    </a:lnTo>
                    <a:lnTo>
                      <a:pt x="0" y="47313"/>
                    </a:lnTo>
                    <a:lnTo>
                      <a:pt x="0" y="47313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9" name="Freeform: Shape 1668">
                <a:extLst>
                  <a:ext uri="{FF2B5EF4-FFF2-40B4-BE49-F238E27FC236}">
                    <a16:creationId xmlns:a16="http://schemas.microsoft.com/office/drawing/2014/main" id="{41E8DAC3-6E84-BB8B-8C42-FE5DB99CB19F}"/>
                  </a:ext>
                </a:extLst>
              </p:cNvPr>
              <p:cNvSpPr/>
              <p:nvPr/>
            </p:nvSpPr>
            <p:spPr>
              <a:xfrm>
                <a:off x="6441840" y="1649385"/>
                <a:ext cx="284239" cy="610464"/>
              </a:xfrm>
              <a:custGeom>
                <a:avLst/>
                <a:gdLst>
                  <a:gd name="connsiteX0" fmla="*/ 0 w 284239"/>
                  <a:gd name="connsiteY0" fmla="*/ 16131 h 610464"/>
                  <a:gd name="connsiteX1" fmla="*/ 2016 w 284239"/>
                  <a:gd name="connsiteY1" fmla="*/ 15123 h 610464"/>
                  <a:gd name="connsiteX2" fmla="*/ 266957 w 284239"/>
                  <a:gd name="connsiteY2" fmla="*/ 573161 h 610464"/>
                  <a:gd name="connsiteX3" fmla="*/ 34063 w 284239"/>
                  <a:gd name="connsiteY3" fmla="*/ 864 h 610464"/>
                  <a:gd name="connsiteX4" fmla="*/ 34063 w 284239"/>
                  <a:gd name="connsiteY4" fmla="*/ 864 h 610464"/>
                  <a:gd name="connsiteX5" fmla="*/ 36151 w 284239"/>
                  <a:gd name="connsiteY5" fmla="*/ 0 h 610464"/>
                  <a:gd name="connsiteX6" fmla="*/ 284240 w 284239"/>
                  <a:gd name="connsiteY6" fmla="*/ 609528 h 610464"/>
                  <a:gd name="connsiteX7" fmla="*/ 282152 w 284239"/>
                  <a:gd name="connsiteY7" fmla="*/ 610464 h 610464"/>
                  <a:gd name="connsiteX8" fmla="*/ 0 w 284239"/>
                  <a:gd name="connsiteY8" fmla="*/ 16131 h 610464"/>
                  <a:gd name="connsiteX9" fmla="*/ 0 w 284239"/>
                  <a:gd name="connsiteY9" fmla="*/ 16131 h 610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4239" h="610464">
                    <a:moveTo>
                      <a:pt x="0" y="16131"/>
                    </a:moveTo>
                    <a:lnTo>
                      <a:pt x="2016" y="15123"/>
                    </a:lnTo>
                    <a:lnTo>
                      <a:pt x="266957" y="573161"/>
                    </a:lnTo>
                    <a:lnTo>
                      <a:pt x="34063" y="864"/>
                    </a:lnTo>
                    <a:lnTo>
                      <a:pt x="34063" y="864"/>
                    </a:lnTo>
                    <a:lnTo>
                      <a:pt x="36151" y="0"/>
                    </a:lnTo>
                    <a:lnTo>
                      <a:pt x="284240" y="609528"/>
                    </a:lnTo>
                    <a:lnTo>
                      <a:pt x="282152" y="610464"/>
                    </a:lnTo>
                    <a:lnTo>
                      <a:pt x="0" y="16131"/>
                    </a:lnTo>
                    <a:lnTo>
                      <a:pt x="0" y="1613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1" name="Graphic 6">
              <a:extLst>
                <a:ext uri="{FF2B5EF4-FFF2-40B4-BE49-F238E27FC236}">
                  <a16:creationId xmlns:a16="http://schemas.microsoft.com/office/drawing/2014/main" id="{525EE392-B33F-203B-B101-56312416F172}"/>
                </a:ext>
              </a:extLst>
            </p:cNvPr>
            <p:cNvGrpSpPr/>
            <p:nvPr/>
          </p:nvGrpSpPr>
          <p:grpSpPr>
            <a:xfrm>
              <a:off x="3301595" y="2989226"/>
              <a:ext cx="1636437" cy="2184850"/>
              <a:chOff x="6416923" y="1623532"/>
              <a:chExt cx="428268" cy="571792"/>
            </a:xfrm>
            <a:grpFill/>
          </p:grpSpPr>
          <p:sp>
            <p:nvSpPr>
              <p:cNvPr id="1666" name="Freeform: Shape 1665">
                <a:extLst>
                  <a:ext uri="{FF2B5EF4-FFF2-40B4-BE49-F238E27FC236}">
                    <a16:creationId xmlns:a16="http://schemas.microsoft.com/office/drawing/2014/main" id="{02FC413A-110B-43A6-2BE5-7ED16EE8A70B}"/>
                  </a:ext>
                </a:extLst>
              </p:cNvPr>
              <p:cNvSpPr/>
              <p:nvPr/>
            </p:nvSpPr>
            <p:spPr>
              <a:xfrm>
                <a:off x="6416923" y="1623532"/>
                <a:ext cx="428124" cy="571792"/>
              </a:xfrm>
              <a:custGeom>
                <a:avLst/>
                <a:gdLst>
                  <a:gd name="connsiteX0" fmla="*/ 0 w 428124"/>
                  <a:gd name="connsiteY0" fmla="*/ 68413 h 571792"/>
                  <a:gd name="connsiteX1" fmla="*/ 1728 w 428124"/>
                  <a:gd name="connsiteY1" fmla="*/ 66973 h 571792"/>
                  <a:gd name="connsiteX2" fmla="*/ 419555 w 428124"/>
                  <a:gd name="connsiteY2" fmla="*/ 560270 h 571792"/>
                  <a:gd name="connsiteX3" fmla="*/ 92322 w 428124"/>
                  <a:gd name="connsiteY3" fmla="*/ 1152 h 571792"/>
                  <a:gd name="connsiteX4" fmla="*/ 94267 w 428124"/>
                  <a:gd name="connsiteY4" fmla="*/ 0 h 571792"/>
                  <a:gd name="connsiteX5" fmla="*/ 428124 w 428124"/>
                  <a:gd name="connsiteY5" fmla="*/ 570496 h 571792"/>
                  <a:gd name="connsiteX6" fmla="*/ 426324 w 428124"/>
                  <a:gd name="connsiteY6" fmla="*/ 571793 h 571792"/>
                  <a:gd name="connsiteX7" fmla="*/ 0 w 428124"/>
                  <a:gd name="connsiteY7" fmla="*/ 68486 h 571792"/>
                  <a:gd name="connsiteX8" fmla="*/ 0 w 428124"/>
                  <a:gd name="connsiteY8" fmla="*/ 68486 h 571792"/>
                  <a:gd name="connsiteX9" fmla="*/ 92322 w 428124"/>
                  <a:gd name="connsiteY9" fmla="*/ 1080 h 571792"/>
                  <a:gd name="connsiteX10" fmla="*/ 92322 w 428124"/>
                  <a:gd name="connsiteY10" fmla="*/ 1080 h 571792"/>
                  <a:gd name="connsiteX11" fmla="*/ 92322 w 428124"/>
                  <a:gd name="connsiteY11" fmla="*/ 1080 h 571792"/>
                  <a:gd name="connsiteX12" fmla="*/ 92322 w 428124"/>
                  <a:gd name="connsiteY12" fmla="*/ 1080 h 571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8124" h="571792">
                    <a:moveTo>
                      <a:pt x="0" y="68413"/>
                    </a:moveTo>
                    <a:lnTo>
                      <a:pt x="1728" y="66973"/>
                    </a:lnTo>
                    <a:lnTo>
                      <a:pt x="419555" y="560270"/>
                    </a:lnTo>
                    <a:lnTo>
                      <a:pt x="92322" y="1152"/>
                    </a:lnTo>
                    <a:lnTo>
                      <a:pt x="94267" y="0"/>
                    </a:lnTo>
                    <a:lnTo>
                      <a:pt x="428124" y="570496"/>
                    </a:lnTo>
                    <a:lnTo>
                      <a:pt x="426324" y="571793"/>
                    </a:lnTo>
                    <a:lnTo>
                      <a:pt x="0" y="68486"/>
                    </a:lnTo>
                    <a:lnTo>
                      <a:pt x="0" y="68486"/>
                    </a:lnTo>
                    <a:close/>
                    <a:moveTo>
                      <a:pt x="92322" y="1080"/>
                    </a:moveTo>
                    <a:lnTo>
                      <a:pt x="92322" y="1080"/>
                    </a:lnTo>
                    <a:cubicBezTo>
                      <a:pt x="92322" y="1080"/>
                      <a:pt x="92322" y="1080"/>
                      <a:pt x="92322" y="1080"/>
                    </a:cubicBezTo>
                    <a:lnTo>
                      <a:pt x="92322" y="108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7" name="Freeform: Shape 1666">
                <a:extLst>
                  <a:ext uri="{FF2B5EF4-FFF2-40B4-BE49-F238E27FC236}">
                    <a16:creationId xmlns:a16="http://schemas.microsoft.com/office/drawing/2014/main" id="{712E5EDE-D921-815D-453B-02BE0B83C76E}"/>
                  </a:ext>
                </a:extLst>
              </p:cNvPr>
              <p:cNvSpPr/>
              <p:nvPr/>
            </p:nvSpPr>
            <p:spPr>
              <a:xfrm>
                <a:off x="6443784" y="1646720"/>
                <a:ext cx="401406" cy="545939"/>
              </a:xfrm>
              <a:custGeom>
                <a:avLst/>
                <a:gdLst>
                  <a:gd name="connsiteX0" fmla="*/ 0 w 401406"/>
                  <a:gd name="connsiteY0" fmla="*/ 23261 h 545939"/>
                  <a:gd name="connsiteX1" fmla="*/ 1800 w 401406"/>
                  <a:gd name="connsiteY1" fmla="*/ 21892 h 545939"/>
                  <a:gd name="connsiteX2" fmla="*/ 376994 w 401406"/>
                  <a:gd name="connsiteY2" fmla="*/ 512669 h 545939"/>
                  <a:gd name="connsiteX3" fmla="*/ 30102 w 401406"/>
                  <a:gd name="connsiteY3" fmla="*/ 1296 h 545939"/>
                  <a:gd name="connsiteX4" fmla="*/ 32046 w 401406"/>
                  <a:gd name="connsiteY4" fmla="*/ 0 h 545939"/>
                  <a:gd name="connsiteX5" fmla="*/ 401407 w 401406"/>
                  <a:gd name="connsiteY5" fmla="*/ 544643 h 545939"/>
                  <a:gd name="connsiteX6" fmla="*/ 399535 w 401406"/>
                  <a:gd name="connsiteY6" fmla="*/ 545940 h 545939"/>
                  <a:gd name="connsiteX7" fmla="*/ 0 w 401406"/>
                  <a:gd name="connsiteY7" fmla="*/ 23261 h 545939"/>
                  <a:gd name="connsiteX8" fmla="*/ 0 w 401406"/>
                  <a:gd name="connsiteY8" fmla="*/ 23261 h 545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1406" h="545939">
                    <a:moveTo>
                      <a:pt x="0" y="23261"/>
                    </a:moveTo>
                    <a:lnTo>
                      <a:pt x="1800" y="21892"/>
                    </a:lnTo>
                    <a:lnTo>
                      <a:pt x="376994" y="512669"/>
                    </a:lnTo>
                    <a:lnTo>
                      <a:pt x="30102" y="1296"/>
                    </a:lnTo>
                    <a:lnTo>
                      <a:pt x="32046" y="0"/>
                    </a:lnTo>
                    <a:lnTo>
                      <a:pt x="401407" y="544643"/>
                    </a:lnTo>
                    <a:lnTo>
                      <a:pt x="399535" y="545940"/>
                    </a:lnTo>
                    <a:lnTo>
                      <a:pt x="0" y="23261"/>
                    </a:lnTo>
                    <a:lnTo>
                      <a:pt x="0" y="2326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2" name="Graphic 6">
              <a:extLst>
                <a:ext uri="{FF2B5EF4-FFF2-40B4-BE49-F238E27FC236}">
                  <a16:creationId xmlns:a16="http://schemas.microsoft.com/office/drawing/2014/main" id="{303C9465-3A8E-3958-A414-936E85E412A7}"/>
                </a:ext>
              </a:extLst>
            </p:cNvPr>
            <p:cNvGrpSpPr/>
            <p:nvPr/>
          </p:nvGrpSpPr>
          <p:grpSpPr>
            <a:xfrm>
              <a:off x="3332140" y="2954279"/>
              <a:ext cx="1999384" cy="1873358"/>
              <a:chOff x="6424917" y="1614386"/>
              <a:chExt cx="523254" cy="490272"/>
            </a:xfrm>
            <a:grpFill/>
          </p:grpSpPr>
          <p:sp>
            <p:nvSpPr>
              <p:cNvPr id="1664" name="Freeform: Shape 1663">
                <a:extLst>
                  <a:ext uri="{FF2B5EF4-FFF2-40B4-BE49-F238E27FC236}">
                    <a16:creationId xmlns:a16="http://schemas.microsoft.com/office/drawing/2014/main" id="{41EFEB82-F47D-EC42-C961-2830FD329899}"/>
                  </a:ext>
                </a:extLst>
              </p:cNvPr>
              <p:cNvSpPr/>
              <p:nvPr/>
            </p:nvSpPr>
            <p:spPr>
              <a:xfrm>
                <a:off x="6424917" y="1614386"/>
                <a:ext cx="523254" cy="490272"/>
              </a:xfrm>
              <a:custGeom>
                <a:avLst/>
                <a:gdLst>
                  <a:gd name="connsiteX0" fmla="*/ 0 w 523254"/>
                  <a:gd name="connsiteY0" fmla="*/ 86633 h 490272"/>
                  <a:gd name="connsiteX1" fmla="*/ 1440 w 523254"/>
                  <a:gd name="connsiteY1" fmla="*/ 84833 h 490272"/>
                  <a:gd name="connsiteX2" fmla="*/ 512669 w 523254"/>
                  <a:gd name="connsiteY2" fmla="*/ 480479 h 490272"/>
                  <a:gd name="connsiteX3" fmla="*/ 76335 w 523254"/>
                  <a:gd name="connsiteY3" fmla="*/ 1584 h 490272"/>
                  <a:gd name="connsiteX4" fmla="*/ 78063 w 523254"/>
                  <a:gd name="connsiteY4" fmla="*/ 0 h 490272"/>
                  <a:gd name="connsiteX5" fmla="*/ 523255 w 523254"/>
                  <a:gd name="connsiteY5" fmla="*/ 488544 h 490272"/>
                  <a:gd name="connsiteX6" fmla="*/ 521742 w 523254"/>
                  <a:gd name="connsiteY6" fmla="*/ 490273 h 490272"/>
                  <a:gd name="connsiteX7" fmla="*/ 72 w 523254"/>
                  <a:gd name="connsiteY7" fmla="*/ 86561 h 490272"/>
                  <a:gd name="connsiteX8" fmla="*/ 72 w 523254"/>
                  <a:gd name="connsiteY8" fmla="*/ 86561 h 490272"/>
                  <a:gd name="connsiteX9" fmla="*/ 76335 w 523254"/>
                  <a:gd name="connsiteY9" fmla="*/ 1656 h 490272"/>
                  <a:gd name="connsiteX10" fmla="*/ 76335 w 523254"/>
                  <a:gd name="connsiteY10" fmla="*/ 1656 h 490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3254" h="490272">
                    <a:moveTo>
                      <a:pt x="0" y="86633"/>
                    </a:moveTo>
                    <a:lnTo>
                      <a:pt x="1440" y="84833"/>
                    </a:lnTo>
                    <a:lnTo>
                      <a:pt x="512669" y="480479"/>
                    </a:lnTo>
                    <a:lnTo>
                      <a:pt x="76335" y="1584"/>
                    </a:lnTo>
                    <a:lnTo>
                      <a:pt x="78063" y="0"/>
                    </a:lnTo>
                    <a:lnTo>
                      <a:pt x="523255" y="488544"/>
                    </a:lnTo>
                    <a:lnTo>
                      <a:pt x="521742" y="490273"/>
                    </a:lnTo>
                    <a:lnTo>
                      <a:pt x="72" y="86561"/>
                    </a:lnTo>
                    <a:lnTo>
                      <a:pt x="72" y="86561"/>
                    </a:lnTo>
                    <a:close/>
                    <a:moveTo>
                      <a:pt x="76335" y="1656"/>
                    </a:moveTo>
                    <a:lnTo>
                      <a:pt x="76335" y="165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5" name="Freeform: Shape 1664">
                <a:extLst>
                  <a:ext uri="{FF2B5EF4-FFF2-40B4-BE49-F238E27FC236}">
                    <a16:creationId xmlns:a16="http://schemas.microsoft.com/office/drawing/2014/main" id="{69193F8A-D48D-6A47-255A-8711E2970327}"/>
                  </a:ext>
                </a:extLst>
              </p:cNvPr>
              <p:cNvSpPr/>
              <p:nvPr/>
            </p:nvSpPr>
            <p:spPr>
              <a:xfrm>
                <a:off x="6446665" y="1644560"/>
                <a:ext cx="501002" cy="457649"/>
              </a:xfrm>
              <a:custGeom>
                <a:avLst/>
                <a:gdLst>
                  <a:gd name="connsiteX0" fmla="*/ 0 w 501002"/>
                  <a:gd name="connsiteY0" fmla="*/ 29454 h 457649"/>
                  <a:gd name="connsiteX1" fmla="*/ 1440 w 501002"/>
                  <a:gd name="connsiteY1" fmla="*/ 27653 h 457649"/>
                  <a:gd name="connsiteX2" fmla="*/ 470469 w 501002"/>
                  <a:gd name="connsiteY2" fmla="*/ 429781 h 457649"/>
                  <a:gd name="connsiteX3" fmla="*/ 24845 w 501002"/>
                  <a:gd name="connsiteY3" fmla="*/ 1656 h 457649"/>
                  <a:gd name="connsiteX4" fmla="*/ 26429 w 501002"/>
                  <a:gd name="connsiteY4" fmla="*/ 0 h 457649"/>
                  <a:gd name="connsiteX5" fmla="*/ 501003 w 501002"/>
                  <a:gd name="connsiteY5" fmla="*/ 455922 h 457649"/>
                  <a:gd name="connsiteX6" fmla="*/ 499490 w 501002"/>
                  <a:gd name="connsiteY6" fmla="*/ 457650 h 457649"/>
                  <a:gd name="connsiteX7" fmla="*/ 0 w 501002"/>
                  <a:gd name="connsiteY7" fmla="*/ 29454 h 457649"/>
                  <a:gd name="connsiteX8" fmla="*/ 0 w 501002"/>
                  <a:gd name="connsiteY8" fmla="*/ 29454 h 457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1002" h="457649">
                    <a:moveTo>
                      <a:pt x="0" y="29454"/>
                    </a:moveTo>
                    <a:lnTo>
                      <a:pt x="1440" y="27653"/>
                    </a:lnTo>
                    <a:lnTo>
                      <a:pt x="470469" y="429781"/>
                    </a:lnTo>
                    <a:lnTo>
                      <a:pt x="24845" y="1656"/>
                    </a:lnTo>
                    <a:lnTo>
                      <a:pt x="26429" y="0"/>
                    </a:lnTo>
                    <a:lnTo>
                      <a:pt x="501003" y="455922"/>
                    </a:lnTo>
                    <a:lnTo>
                      <a:pt x="499490" y="457650"/>
                    </a:lnTo>
                    <a:lnTo>
                      <a:pt x="0" y="29454"/>
                    </a:lnTo>
                    <a:lnTo>
                      <a:pt x="0" y="2945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3" name="Graphic 6">
              <a:extLst>
                <a:ext uri="{FF2B5EF4-FFF2-40B4-BE49-F238E27FC236}">
                  <a16:creationId xmlns:a16="http://schemas.microsoft.com/office/drawing/2014/main" id="{9CF85911-D5F3-71E5-2295-F3A764CE8E6D}"/>
                </a:ext>
              </a:extLst>
            </p:cNvPr>
            <p:cNvGrpSpPr/>
            <p:nvPr/>
          </p:nvGrpSpPr>
          <p:grpSpPr>
            <a:xfrm>
              <a:off x="3369289" y="2927588"/>
              <a:ext cx="2274832" cy="1479865"/>
              <a:chOff x="6434639" y="1607401"/>
              <a:chExt cx="595341" cy="387292"/>
            </a:xfrm>
            <a:grpFill/>
          </p:grpSpPr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BA4104BB-E4EE-301F-455D-A2DB58972F89}"/>
                  </a:ext>
                </a:extLst>
              </p:cNvPr>
              <p:cNvSpPr/>
              <p:nvPr/>
            </p:nvSpPr>
            <p:spPr>
              <a:xfrm>
                <a:off x="6434639" y="1607401"/>
                <a:ext cx="595341" cy="387292"/>
              </a:xfrm>
              <a:custGeom>
                <a:avLst/>
                <a:gdLst>
                  <a:gd name="connsiteX0" fmla="*/ 0 w 595341"/>
                  <a:gd name="connsiteY0" fmla="*/ 100892 h 387292"/>
                  <a:gd name="connsiteX1" fmla="*/ 1008 w 595341"/>
                  <a:gd name="connsiteY1" fmla="*/ 98875 h 387292"/>
                  <a:gd name="connsiteX2" fmla="*/ 583315 w 595341"/>
                  <a:gd name="connsiteY2" fmla="*/ 379515 h 387292"/>
                  <a:gd name="connsiteX3" fmla="*/ 56963 w 595341"/>
                  <a:gd name="connsiteY3" fmla="*/ 1872 h 387292"/>
                  <a:gd name="connsiteX4" fmla="*/ 56963 w 595341"/>
                  <a:gd name="connsiteY4" fmla="*/ 1872 h 387292"/>
                  <a:gd name="connsiteX5" fmla="*/ 58331 w 595341"/>
                  <a:gd name="connsiteY5" fmla="*/ 0 h 387292"/>
                  <a:gd name="connsiteX6" fmla="*/ 595341 w 595341"/>
                  <a:gd name="connsiteY6" fmla="*/ 385348 h 387292"/>
                  <a:gd name="connsiteX7" fmla="*/ 594189 w 595341"/>
                  <a:gd name="connsiteY7" fmla="*/ 387292 h 387292"/>
                  <a:gd name="connsiteX8" fmla="*/ 0 w 595341"/>
                  <a:gd name="connsiteY8" fmla="*/ 100892 h 387292"/>
                  <a:gd name="connsiteX9" fmla="*/ 0 w 595341"/>
                  <a:gd name="connsiteY9" fmla="*/ 100892 h 38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95341" h="387292">
                    <a:moveTo>
                      <a:pt x="0" y="100892"/>
                    </a:moveTo>
                    <a:lnTo>
                      <a:pt x="1008" y="98875"/>
                    </a:lnTo>
                    <a:lnTo>
                      <a:pt x="583315" y="379515"/>
                    </a:lnTo>
                    <a:lnTo>
                      <a:pt x="56963" y="1872"/>
                    </a:lnTo>
                    <a:lnTo>
                      <a:pt x="56963" y="1872"/>
                    </a:lnTo>
                    <a:lnTo>
                      <a:pt x="58331" y="0"/>
                    </a:lnTo>
                    <a:lnTo>
                      <a:pt x="595341" y="385348"/>
                    </a:lnTo>
                    <a:lnTo>
                      <a:pt x="594189" y="387292"/>
                    </a:lnTo>
                    <a:lnTo>
                      <a:pt x="0" y="100892"/>
                    </a:lnTo>
                    <a:lnTo>
                      <a:pt x="0" y="10089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9" name="Freeform: Shape 1598">
                <a:extLst>
                  <a:ext uri="{FF2B5EF4-FFF2-40B4-BE49-F238E27FC236}">
                    <a16:creationId xmlns:a16="http://schemas.microsoft.com/office/drawing/2014/main" id="{0A97512F-26A5-0835-5876-F1D8FDA17E69}"/>
                  </a:ext>
                </a:extLst>
              </p:cNvPr>
              <p:cNvSpPr/>
              <p:nvPr/>
            </p:nvSpPr>
            <p:spPr>
              <a:xfrm>
                <a:off x="6450193" y="1643048"/>
                <a:ext cx="578777" cy="349268"/>
              </a:xfrm>
              <a:custGeom>
                <a:avLst/>
                <a:gdLst>
                  <a:gd name="connsiteX0" fmla="*/ 0 w 578777"/>
                  <a:gd name="connsiteY0" fmla="*/ 34279 h 349268"/>
                  <a:gd name="connsiteX1" fmla="*/ 1152 w 578777"/>
                  <a:gd name="connsiteY1" fmla="*/ 32262 h 349268"/>
                  <a:gd name="connsiteX2" fmla="*/ 543491 w 578777"/>
                  <a:gd name="connsiteY2" fmla="*/ 328025 h 349268"/>
                  <a:gd name="connsiteX3" fmla="*/ 18652 w 578777"/>
                  <a:gd name="connsiteY3" fmla="*/ 1944 h 349268"/>
                  <a:gd name="connsiteX4" fmla="*/ 19804 w 578777"/>
                  <a:gd name="connsiteY4" fmla="*/ 0 h 349268"/>
                  <a:gd name="connsiteX5" fmla="*/ 578778 w 578777"/>
                  <a:gd name="connsiteY5" fmla="*/ 347324 h 349268"/>
                  <a:gd name="connsiteX6" fmla="*/ 577698 w 578777"/>
                  <a:gd name="connsiteY6" fmla="*/ 349269 h 349268"/>
                  <a:gd name="connsiteX7" fmla="*/ 0 w 578777"/>
                  <a:gd name="connsiteY7" fmla="*/ 34279 h 349268"/>
                  <a:gd name="connsiteX8" fmla="*/ 0 w 578777"/>
                  <a:gd name="connsiteY8" fmla="*/ 34279 h 349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8777" h="349268">
                    <a:moveTo>
                      <a:pt x="0" y="34279"/>
                    </a:moveTo>
                    <a:lnTo>
                      <a:pt x="1152" y="32262"/>
                    </a:lnTo>
                    <a:lnTo>
                      <a:pt x="543491" y="328025"/>
                    </a:lnTo>
                    <a:lnTo>
                      <a:pt x="18652" y="1944"/>
                    </a:lnTo>
                    <a:lnTo>
                      <a:pt x="19804" y="0"/>
                    </a:lnTo>
                    <a:lnTo>
                      <a:pt x="578778" y="347324"/>
                    </a:lnTo>
                    <a:lnTo>
                      <a:pt x="577698" y="349269"/>
                    </a:lnTo>
                    <a:lnTo>
                      <a:pt x="0" y="34279"/>
                    </a:lnTo>
                    <a:lnTo>
                      <a:pt x="0" y="3427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4" name="Graphic 6">
              <a:extLst>
                <a:ext uri="{FF2B5EF4-FFF2-40B4-BE49-F238E27FC236}">
                  <a16:creationId xmlns:a16="http://schemas.microsoft.com/office/drawing/2014/main" id="{C4E041AA-2883-E579-BF31-B9CD867FA371}"/>
                </a:ext>
              </a:extLst>
            </p:cNvPr>
            <p:cNvGrpSpPr/>
            <p:nvPr/>
          </p:nvGrpSpPr>
          <p:grpSpPr>
            <a:xfrm>
              <a:off x="3411385" y="2909152"/>
              <a:ext cx="2450941" cy="1021705"/>
              <a:chOff x="6445656" y="1602576"/>
              <a:chExt cx="641430" cy="267388"/>
            </a:xfrm>
            <a:grpFill/>
          </p:grpSpPr>
          <p:sp>
            <p:nvSpPr>
              <p:cNvPr id="1596" name="Freeform: Shape 1595">
                <a:extLst>
                  <a:ext uri="{FF2B5EF4-FFF2-40B4-BE49-F238E27FC236}">
                    <a16:creationId xmlns:a16="http://schemas.microsoft.com/office/drawing/2014/main" id="{451C8F16-85F2-71F0-D9D7-52799F2658E8}"/>
                  </a:ext>
                </a:extLst>
              </p:cNvPr>
              <p:cNvSpPr/>
              <p:nvPr/>
            </p:nvSpPr>
            <p:spPr>
              <a:xfrm>
                <a:off x="6445656" y="1602576"/>
                <a:ext cx="641430" cy="267388"/>
              </a:xfrm>
              <a:custGeom>
                <a:avLst/>
                <a:gdLst>
                  <a:gd name="connsiteX0" fmla="*/ 0 w 641430"/>
                  <a:gd name="connsiteY0" fmla="*/ 110758 h 267388"/>
                  <a:gd name="connsiteX1" fmla="*/ 504 w 641430"/>
                  <a:gd name="connsiteY1" fmla="*/ 108525 h 267388"/>
                  <a:gd name="connsiteX2" fmla="*/ 628540 w 641430"/>
                  <a:gd name="connsiteY2" fmla="*/ 262060 h 267388"/>
                  <a:gd name="connsiteX3" fmla="*/ 35143 w 641430"/>
                  <a:gd name="connsiteY3" fmla="*/ 2088 h 267388"/>
                  <a:gd name="connsiteX4" fmla="*/ 36007 w 641430"/>
                  <a:gd name="connsiteY4" fmla="*/ 0 h 267388"/>
                  <a:gd name="connsiteX5" fmla="*/ 641430 w 641430"/>
                  <a:gd name="connsiteY5" fmla="*/ 265228 h 267388"/>
                  <a:gd name="connsiteX6" fmla="*/ 640710 w 641430"/>
                  <a:gd name="connsiteY6" fmla="*/ 267389 h 267388"/>
                  <a:gd name="connsiteX7" fmla="*/ 0 w 641430"/>
                  <a:gd name="connsiteY7" fmla="*/ 110758 h 267388"/>
                  <a:gd name="connsiteX8" fmla="*/ 0 w 641430"/>
                  <a:gd name="connsiteY8" fmla="*/ 110758 h 267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430" h="267388">
                    <a:moveTo>
                      <a:pt x="0" y="110758"/>
                    </a:moveTo>
                    <a:lnTo>
                      <a:pt x="504" y="108525"/>
                    </a:lnTo>
                    <a:lnTo>
                      <a:pt x="628540" y="262060"/>
                    </a:lnTo>
                    <a:lnTo>
                      <a:pt x="35143" y="2088"/>
                    </a:lnTo>
                    <a:lnTo>
                      <a:pt x="36007" y="0"/>
                    </a:lnTo>
                    <a:lnTo>
                      <a:pt x="641430" y="265228"/>
                    </a:lnTo>
                    <a:lnTo>
                      <a:pt x="640710" y="267389"/>
                    </a:lnTo>
                    <a:lnTo>
                      <a:pt x="0" y="110758"/>
                    </a:lnTo>
                    <a:lnTo>
                      <a:pt x="0" y="11075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DA12E5FE-6CFF-218D-E38F-BE3B765862C4}"/>
                  </a:ext>
                </a:extLst>
              </p:cNvPr>
              <p:cNvSpPr/>
              <p:nvPr/>
            </p:nvSpPr>
            <p:spPr>
              <a:xfrm>
                <a:off x="6454442" y="1642183"/>
                <a:ext cx="631204" cy="225620"/>
              </a:xfrm>
              <a:custGeom>
                <a:avLst/>
                <a:gdLst>
                  <a:gd name="connsiteX0" fmla="*/ 0 w 631204"/>
                  <a:gd name="connsiteY0" fmla="*/ 37663 h 225620"/>
                  <a:gd name="connsiteX1" fmla="*/ 648 w 631204"/>
                  <a:gd name="connsiteY1" fmla="*/ 35503 h 225620"/>
                  <a:gd name="connsiteX2" fmla="*/ 592605 w 631204"/>
                  <a:gd name="connsiteY2" fmla="*/ 212010 h 225620"/>
                  <a:gd name="connsiteX3" fmla="*/ 11450 w 631204"/>
                  <a:gd name="connsiteY3" fmla="*/ 2160 h 225620"/>
                  <a:gd name="connsiteX4" fmla="*/ 12242 w 631204"/>
                  <a:gd name="connsiteY4" fmla="*/ 0 h 225620"/>
                  <a:gd name="connsiteX5" fmla="*/ 631204 w 631204"/>
                  <a:gd name="connsiteY5" fmla="*/ 223460 h 225620"/>
                  <a:gd name="connsiteX6" fmla="*/ 630484 w 631204"/>
                  <a:gd name="connsiteY6" fmla="*/ 225620 h 225620"/>
                  <a:gd name="connsiteX7" fmla="*/ 0 w 631204"/>
                  <a:gd name="connsiteY7" fmla="*/ 37591 h 225620"/>
                  <a:gd name="connsiteX8" fmla="*/ 0 w 631204"/>
                  <a:gd name="connsiteY8" fmla="*/ 37591 h 225620"/>
                  <a:gd name="connsiteX9" fmla="*/ 11450 w 631204"/>
                  <a:gd name="connsiteY9" fmla="*/ 2088 h 225620"/>
                  <a:gd name="connsiteX10" fmla="*/ 11450 w 631204"/>
                  <a:gd name="connsiteY10" fmla="*/ 2088 h 225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31204" h="225620">
                    <a:moveTo>
                      <a:pt x="0" y="37663"/>
                    </a:moveTo>
                    <a:lnTo>
                      <a:pt x="648" y="35503"/>
                    </a:lnTo>
                    <a:lnTo>
                      <a:pt x="592605" y="212010"/>
                    </a:lnTo>
                    <a:lnTo>
                      <a:pt x="11450" y="2160"/>
                    </a:lnTo>
                    <a:lnTo>
                      <a:pt x="12242" y="0"/>
                    </a:lnTo>
                    <a:lnTo>
                      <a:pt x="631204" y="223460"/>
                    </a:lnTo>
                    <a:lnTo>
                      <a:pt x="630484" y="225620"/>
                    </a:lnTo>
                    <a:lnTo>
                      <a:pt x="0" y="37591"/>
                    </a:lnTo>
                    <a:lnTo>
                      <a:pt x="0" y="37591"/>
                    </a:lnTo>
                    <a:close/>
                    <a:moveTo>
                      <a:pt x="11450" y="2088"/>
                    </a:moveTo>
                    <a:lnTo>
                      <a:pt x="11450" y="208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5" name="Graphic 6">
              <a:extLst>
                <a:ext uri="{FF2B5EF4-FFF2-40B4-BE49-F238E27FC236}">
                  <a16:creationId xmlns:a16="http://schemas.microsoft.com/office/drawing/2014/main" id="{37B06E32-97A7-28E6-6496-417CA1A2FFA7}"/>
                </a:ext>
              </a:extLst>
            </p:cNvPr>
            <p:cNvGrpSpPr/>
            <p:nvPr/>
          </p:nvGrpSpPr>
          <p:grpSpPr>
            <a:xfrm>
              <a:off x="3456516" y="2899794"/>
              <a:ext cx="2520285" cy="518968"/>
              <a:chOff x="6457467" y="1600127"/>
              <a:chExt cx="659578" cy="135818"/>
            </a:xfrm>
            <a:grpFill/>
          </p:grpSpPr>
          <p:sp>
            <p:nvSpPr>
              <p:cNvPr id="1594" name="Freeform: Shape 1593">
                <a:extLst>
                  <a:ext uri="{FF2B5EF4-FFF2-40B4-BE49-F238E27FC236}">
                    <a16:creationId xmlns:a16="http://schemas.microsoft.com/office/drawing/2014/main" id="{5F657695-D482-8A2B-5359-0B9D179C7F58}"/>
                  </a:ext>
                </a:extLst>
              </p:cNvPr>
              <p:cNvSpPr/>
              <p:nvPr/>
            </p:nvSpPr>
            <p:spPr>
              <a:xfrm>
                <a:off x="6457467" y="1600127"/>
                <a:ext cx="659578" cy="135818"/>
              </a:xfrm>
              <a:custGeom>
                <a:avLst/>
                <a:gdLst>
                  <a:gd name="connsiteX0" fmla="*/ 0 w 659578"/>
                  <a:gd name="connsiteY0" fmla="*/ 115871 h 135818"/>
                  <a:gd name="connsiteX1" fmla="*/ 0 w 659578"/>
                  <a:gd name="connsiteY1" fmla="*/ 113638 h 135818"/>
                  <a:gd name="connsiteX2" fmla="*/ 646255 w 659578"/>
                  <a:gd name="connsiteY2" fmla="*/ 133154 h 135818"/>
                  <a:gd name="connsiteX3" fmla="*/ 11738 w 659578"/>
                  <a:gd name="connsiteY3" fmla="*/ 2233 h 135818"/>
                  <a:gd name="connsiteX4" fmla="*/ 12242 w 659578"/>
                  <a:gd name="connsiteY4" fmla="*/ 0 h 135818"/>
                  <a:gd name="connsiteX5" fmla="*/ 659578 w 659578"/>
                  <a:gd name="connsiteY5" fmla="*/ 133586 h 135818"/>
                  <a:gd name="connsiteX6" fmla="*/ 659362 w 659578"/>
                  <a:gd name="connsiteY6" fmla="*/ 135819 h 135818"/>
                  <a:gd name="connsiteX7" fmla="*/ 72 w 659578"/>
                  <a:gd name="connsiteY7" fmla="*/ 115871 h 135818"/>
                  <a:gd name="connsiteX8" fmla="*/ 72 w 659578"/>
                  <a:gd name="connsiteY8" fmla="*/ 115871 h 135818"/>
                  <a:gd name="connsiteX9" fmla="*/ 11738 w 659578"/>
                  <a:gd name="connsiteY9" fmla="*/ 2233 h 135818"/>
                  <a:gd name="connsiteX10" fmla="*/ 11738 w 659578"/>
                  <a:gd name="connsiteY10" fmla="*/ 2233 h 135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9578" h="135818">
                    <a:moveTo>
                      <a:pt x="0" y="115871"/>
                    </a:moveTo>
                    <a:lnTo>
                      <a:pt x="0" y="113638"/>
                    </a:lnTo>
                    <a:cubicBezTo>
                      <a:pt x="0" y="113638"/>
                      <a:pt x="646255" y="133154"/>
                      <a:pt x="646255" y="133154"/>
                    </a:cubicBezTo>
                    <a:lnTo>
                      <a:pt x="11738" y="2233"/>
                    </a:lnTo>
                    <a:lnTo>
                      <a:pt x="12242" y="0"/>
                    </a:lnTo>
                    <a:lnTo>
                      <a:pt x="659578" y="133586"/>
                    </a:lnTo>
                    <a:lnTo>
                      <a:pt x="659362" y="135819"/>
                    </a:lnTo>
                    <a:lnTo>
                      <a:pt x="72" y="115871"/>
                    </a:lnTo>
                    <a:lnTo>
                      <a:pt x="72" y="115871"/>
                    </a:lnTo>
                    <a:close/>
                    <a:moveTo>
                      <a:pt x="11738" y="2233"/>
                    </a:moveTo>
                    <a:lnTo>
                      <a:pt x="11738" y="2233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5" name="Freeform: Shape 1594">
                <a:extLst>
                  <a:ext uri="{FF2B5EF4-FFF2-40B4-BE49-F238E27FC236}">
                    <a16:creationId xmlns:a16="http://schemas.microsoft.com/office/drawing/2014/main" id="{4BE87080-DC1B-A40D-3349-BC3573EC55A9}"/>
                  </a:ext>
                </a:extLst>
              </p:cNvPr>
              <p:cNvSpPr/>
              <p:nvPr/>
            </p:nvSpPr>
            <p:spPr>
              <a:xfrm>
                <a:off x="6459124" y="1641967"/>
                <a:ext cx="656048" cy="92250"/>
              </a:xfrm>
              <a:custGeom>
                <a:avLst/>
                <a:gdLst>
                  <a:gd name="connsiteX0" fmla="*/ 0 w 656048"/>
                  <a:gd name="connsiteY0" fmla="*/ 39392 h 92250"/>
                  <a:gd name="connsiteX1" fmla="*/ 216 w 656048"/>
                  <a:gd name="connsiteY1" fmla="*/ 37087 h 92250"/>
                  <a:gd name="connsiteX2" fmla="*/ 615937 w 656048"/>
                  <a:gd name="connsiteY2" fmla="*/ 86705 h 92250"/>
                  <a:gd name="connsiteX3" fmla="*/ 3817 w 656048"/>
                  <a:gd name="connsiteY3" fmla="*/ 2232 h 92250"/>
                  <a:gd name="connsiteX4" fmla="*/ 4104 w 656048"/>
                  <a:gd name="connsiteY4" fmla="*/ 0 h 92250"/>
                  <a:gd name="connsiteX5" fmla="*/ 656049 w 656048"/>
                  <a:gd name="connsiteY5" fmla="*/ 89946 h 92250"/>
                  <a:gd name="connsiteX6" fmla="*/ 655761 w 656048"/>
                  <a:gd name="connsiteY6" fmla="*/ 92250 h 92250"/>
                  <a:gd name="connsiteX7" fmla="*/ 0 w 656048"/>
                  <a:gd name="connsiteY7" fmla="*/ 39464 h 92250"/>
                  <a:gd name="connsiteX8" fmla="*/ 0 w 656048"/>
                  <a:gd name="connsiteY8" fmla="*/ 39464 h 92250"/>
                  <a:gd name="connsiteX9" fmla="*/ 3817 w 656048"/>
                  <a:gd name="connsiteY9" fmla="*/ 2304 h 92250"/>
                  <a:gd name="connsiteX10" fmla="*/ 3817 w 656048"/>
                  <a:gd name="connsiteY10" fmla="*/ 2304 h 9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6048" h="92250">
                    <a:moveTo>
                      <a:pt x="0" y="39392"/>
                    </a:moveTo>
                    <a:lnTo>
                      <a:pt x="216" y="37087"/>
                    </a:lnTo>
                    <a:lnTo>
                      <a:pt x="615937" y="86705"/>
                    </a:lnTo>
                    <a:lnTo>
                      <a:pt x="3817" y="2232"/>
                    </a:lnTo>
                    <a:lnTo>
                      <a:pt x="4104" y="0"/>
                    </a:lnTo>
                    <a:lnTo>
                      <a:pt x="656049" y="89946"/>
                    </a:lnTo>
                    <a:lnTo>
                      <a:pt x="655761" y="92250"/>
                    </a:lnTo>
                    <a:lnTo>
                      <a:pt x="0" y="39464"/>
                    </a:lnTo>
                    <a:lnTo>
                      <a:pt x="0" y="39464"/>
                    </a:lnTo>
                    <a:close/>
                    <a:moveTo>
                      <a:pt x="3817" y="2304"/>
                    </a:moveTo>
                    <a:lnTo>
                      <a:pt x="3817" y="230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6" name="Graphic 6">
              <a:extLst>
                <a:ext uri="{FF2B5EF4-FFF2-40B4-BE49-F238E27FC236}">
                  <a16:creationId xmlns:a16="http://schemas.microsoft.com/office/drawing/2014/main" id="{16A95DD3-395B-822D-F8D4-F7A3FC34ECAC}"/>
                </a:ext>
              </a:extLst>
            </p:cNvPr>
            <p:cNvGrpSpPr/>
            <p:nvPr/>
          </p:nvGrpSpPr>
          <p:grpSpPr>
            <a:xfrm>
              <a:off x="3456241" y="2880257"/>
              <a:ext cx="2526613" cy="462558"/>
              <a:chOff x="6457395" y="1595014"/>
              <a:chExt cx="661234" cy="121055"/>
            </a:xfrm>
            <a:grpFill/>
          </p:grpSpPr>
          <p:sp>
            <p:nvSpPr>
              <p:cNvPr id="1592" name="Freeform: Shape 1591">
                <a:extLst>
                  <a:ext uri="{FF2B5EF4-FFF2-40B4-BE49-F238E27FC236}">
                    <a16:creationId xmlns:a16="http://schemas.microsoft.com/office/drawing/2014/main" id="{CDC43047-A1B0-7416-5EA0-812CA0F8BBAA}"/>
                  </a:ext>
                </a:extLst>
              </p:cNvPr>
              <p:cNvSpPr/>
              <p:nvPr/>
            </p:nvSpPr>
            <p:spPr>
              <a:xfrm>
                <a:off x="6457395" y="1596310"/>
                <a:ext cx="661234" cy="119759"/>
              </a:xfrm>
              <a:custGeom>
                <a:avLst/>
                <a:gdLst>
                  <a:gd name="connsiteX0" fmla="*/ 11810 w 661234"/>
                  <a:gd name="connsiteY0" fmla="*/ 117599 h 119759"/>
                  <a:gd name="connsiteX1" fmla="*/ 647912 w 661234"/>
                  <a:gd name="connsiteY1" fmla="*/ 2376 h 119759"/>
                  <a:gd name="connsiteX2" fmla="*/ 72 w 661234"/>
                  <a:gd name="connsiteY2" fmla="*/ 6193 h 119759"/>
                  <a:gd name="connsiteX3" fmla="*/ 72 w 661234"/>
                  <a:gd name="connsiteY3" fmla="*/ 3889 h 119759"/>
                  <a:gd name="connsiteX4" fmla="*/ 661018 w 661234"/>
                  <a:gd name="connsiteY4" fmla="*/ 0 h 119759"/>
                  <a:gd name="connsiteX5" fmla="*/ 661234 w 661234"/>
                  <a:gd name="connsiteY5" fmla="*/ 2233 h 119759"/>
                  <a:gd name="connsiteX6" fmla="*/ 12242 w 661234"/>
                  <a:gd name="connsiteY6" fmla="*/ 119760 h 119759"/>
                  <a:gd name="connsiteX7" fmla="*/ 11810 w 661234"/>
                  <a:gd name="connsiteY7" fmla="*/ 117527 h 119759"/>
                  <a:gd name="connsiteX8" fmla="*/ 11810 w 661234"/>
                  <a:gd name="connsiteY8" fmla="*/ 117527 h 119759"/>
                  <a:gd name="connsiteX9" fmla="*/ 0 w 661234"/>
                  <a:gd name="connsiteY9" fmla="*/ 6265 h 119759"/>
                  <a:gd name="connsiteX10" fmla="*/ 0 w 661234"/>
                  <a:gd name="connsiteY10" fmla="*/ 6265 h 119759"/>
                  <a:gd name="connsiteX11" fmla="*/ 0 w 661234"/>
                  <a:gd name="connsiteY11" fmla="*/ 6265 h 119759"/>
                  <a:gd name="connsiteX12" fmla="*/ 0 w 661234"/>
                  <a:gd name="connsiteY12" fmla="*/ 6265 h 119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61234" h="119759">
                    <a:moveTo>
                      <a:pt x="11810" y="117599"/>
                    </a:moveTo>
                    <a:lnTo>
                      <a:pt x="647912" y="2376"/>
                    </a:lnTo>
                    <a:lnTo>
                      <a:pt x="72" y="6193"/>
                    </a:lnTo>
                    <a:lnTo>
                      <a:pt x="72" y="3889"/>
                    </a:lnTo>
                    <a:cubicBezTo>
                      <a:pt x="72" y="3889"/>
                      <a:pt x="661018" y="0"/>
                      <a:pt x="661018" y="0"/>
                    </a:cubicBezTo>
                    <a:lnTo>
                      <a:pt x="661234" y="2233"/>
                    </a:lnTo>
                    <a:lnTo>
                      <a:pt x="12242" y="119760"/>
                    </a:lnTo>
                    <a:lnTo>
                      <a:pt x="11810" y="117527"/>
                    </a:lnTo>
                    <a:lnTo>
                      <a:pt x="11810" y="117527"/>
                    </a:lnTo>
                    <a:close/>
                    <a:moveTo>
                      <a:pt x="0" y="6265"/>
                    </a:moveTo>
                    <a:lnTo>
                      <a:pt x="0" y="6265"/>
                    </a:lnTo>
                    <a:cubicBezTo>
                      <a:pt x="0" y="6265"/>
                      <a:pt x="0" y="6265"/>
                      <a:pt x="0" y="6265"/>
                    </a:cubicBezTo>
                    <a:lnTo>
                      <a:pt x="0" y="6265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3" name="Freeform: Shape 1592">
                <a:extLst>
                  <a:ext uri="{FF2B5EF4-FFF2-40B4-BE49-F238E27FC236}">
                    <a16:creationId xmlns:a16="http://schemas.microsoft.com/office/drawing/2014/main" id="{4A23F73D-1029-5CB4-0199-48570CE510B0}"/>
                  </a:ext>
                </a:extLst>
              </p:cNvPr>
              <p:cNvSpPr/>
              <p:nvPr/>
            </p:nvSpPr>
            <p:spPr>
              <a:xfrm>
                <a:off x="6459844" y="1595014"/>
                <a:ext cx="656553" cy="86921"/>
              </a:xfrm>
              <a:custGeom>
                <a:avLst/>
                <a:gdLst>
                  <a:gd name="connsiteX0" fmla="*/ 3889 w 656553"/>
                  <a:gd name="connsiteY0" fmla="*/ 84689 h 86921"/>
                  <a:gd name="connsiteX1" fmla="*/ 616441 w 656553"/>
                  <a:gd name="connsiteY1" fmla="*/ 5185 h 86921"/>
                  <a:gd name="connsiteX2" fmla="*/ 144 w 656553"/>
                  <a:gd name="connsiteY2" fmla="*/ 49834 h 86921"/>
                  <a:gd name="connsiteX3" fmla="*/ 0 w 656553"/>
                  <a:gd name="connsiteY3" fmla="*/ 47529 h 86921"/>
                  <a:gd name="connsiteX4" fmla="*/ 656337 w 656553"/>
                  <a:gd name="connsiteY4" fmla="*/ 0 h 86921"/>
                  <a:gd name="connsiteX5" fmla="*/ 656553 w 656553"/>
                  <a:gd name="connsiteY5" fmla="*/ 2232 h 86921"/>
                  <a:gd name="connsiteX6" fmla="*/ 4105 w 656553"/>
                  <a:gd name="connsiteY6" fmla="*/ 86921 h 86921"/>
                  <a:gd name="connsiteX7" fmla="*/ 3889 w 656553"/>
                  <a:gd name="connsiteY7" fmla="*/ 84689 h 86921"/>
                  <a:gd name="connsiteX8" fmla="*/ 3889 w 656553"/>
                  <a:gd name="connsiteY8" fmla="*/ 84689 h 8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6553" h="86921">
                    <a:moveTo>
                      <a:pt x="3889" y="84689"/>
                    </a:moveTo>
                    <a:lnTo>
                      <a:pt x="616441" y="5185"/>
                    </a:lnTo>
                    <a:lnTo>
                      <a:pt x="144" y="49834"/>
                    </a:lnTo>
                    <a:lnTo>
                      <a:pt x="0" y="47529"/>
                    </a:lnTo>
                    <a:lnTo>
                      <a:pt x="656337" y="0"/>
                    </a:lnTo>
                    <a:lnTo>
                      <a:pt x="656553" y="2232"/>
                    </a:lnTo>
                    <a:lnTo>
                      <a:pt x="4105" y="86921"/>
                    </a:lnTo>
                    <a:lnTo>
                      <a:pt x="3889" y="84689"/>
                    </a:lnTo>
                    <a:lnTo>
                      <a:pt x="3889" y="8468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7" name="Graphic 6">
              <a:extLst>
                <a:ext uri="{FF2B5EF4-FFF2-40B4-BE49-F238E27FC236}">
                  <a16:creationId xmlns:a16="http://schemas.microsoft.com/office/drawing/2014/main" id="{D594B327-0261-62D1-A6E6-8A49E85BA483}"/>
                </a:ext>
              </a:extLst>
            </p:cNvPr>
            <p:cNvGrpSpPr/>
            <p:nvPr/>
          </p:nvGrpSpPr>
          <p:grpSpPr>
            <a:xfrm>
              <a:off x="3410839" y="2367616"/>
              <a:ext cx="2469928" cy="966395"/>
              <a:chOff x="6445513" y="1460852"/>
              <a:chExt cx="646399" cy="252913"/>
            </a:xfrm>
            <a:grpFill/>
          </p:grpSpPr>
          <p:sp>
            <p:nvSpPr>
              <p:cNvPr id="1276" name="Freeform: Shape 1275">
                <a:extLst>
                  <a:ext uri="{FF2B5EF4-FFF2-40B4-BE49-F238E27FC236}">
                    <a16:creationId xmlns:a16="http://schemas.microsoft.com/office/drawing/2014/main" id="{02852963-1845-8ED6-9B8A-C6670EAB57D5}"/>
                  </a:ext>
                </a:extLst>
              </p:cNvPr>
              <p:cNvSpPr/>
              <p:nvPr/>
            </p:nvSpPr>
            <p:spPr>
              <a:xfrm>
                <a:off x="6445513" y="1461716"/>
                <a:ext cx="646399" cy="252049"/>
              </a:xfrm>
              <a:custGeom>
                <a:avLst/>
                <a:gdLst>
                  <a:gd name="connsiteX0" fmla="*/ 35071 w 646399"/>
                  <a:gd name="connsiteY0" fmla="*/ 249961 h 252049"/>
                  <a:gd name="connsiteX1" fmla="*/ 633365 w 646399"/>
                  <a:gd name="connsiteY1" fmla="*/ 5041 h 252049"/>
                  <a:gd name="connsiteX2" fmla="*/ 504 w 646399"/>
                  <a:gd name="connsiteY2" fmla="*/ 143452 h 252049"/>
                  <a:gd name="connsiteX3" fmla="*/ 0 w 646399"/>
                  <a:gd name="connsiteY3" fmla="*/ 141220 h 252049"/>
                  <a:gd name="connsiteX4" fmla="*/ 645751 w 646399"/>
                  <a:gd name="connsiteY4" fmla="*/ 0 h 252049"/>
                  <a:gd name="connsiteX5" fmla="*/ 646399 w 646399"/>
                  <a:gd name="connsiteY5" fmla="*/ 2160 h 252049"/>
                  <a:gd name="connsiteX6" fmla="*/ 36007 w 646399"/>
                  <a:gd name="connsiteY6" fmla="*/ 252050 h 252049"/>
                  <a:gd name="connsiteX7" fmla="*/ 35143 w 646399"/>
                  <a:gd name="connsiteY7" fmla="*/ 249961 h 252049"/>
                  <a:gd name="connsiteX8" fmla="*/ 35143 w 646399"/>
                  <a:gd name="connsiteY8" fmla="*/ 249961 h 252049"/>
                  <a:gd name="connsiteX9" fmla="*/ 432 w 646399"/>
                  <a:gd name="connsiteY9" fmla="*/ 143452 h 252049"/>
                  <a:gd name="connsiteX10" fmla="*/ 432 w 646399"/>
                  <a:gd name="connsiteY10" fmla="*/ 143452 h 252049"/>
                  <a:gd name="connsiteX11" fmla="*/ 432 w 646399"/>
                  <a:gd name="connsiteY11" fmla="*/ 143452 h 252049"/>
                  <a:gd name="connsiteX12" fmla="*/ 432 w 646399"/>
                  <a:gd name="connsiteY12" fmla="*/ 143452 h 25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6399" h="252049">
                    <a:moveTo>
                      <a:pt x="35071" y="249961"/>
                    </a:moveTo>
                    <a:lnTo>
                      <a:pt x="633365" y="5041"/>
                    </a:lnTo>
                    <a:lnTo>
                      <a:pt x="504" y="143452"/>
                    </a:lnTo>
                    <a:lnTo>
                      <a:pt x="0" y="141220"/>
                    </a:lnTo>
                    <a:lnTo>
                      <a:pt x="645751" y="0"/>
                    </a:lnTo>
                    <a:lnTo>
                      <a:pt x="646399" y="2160"/>
                    </a:lnTo>
                    <a:lnTo>
                      <a:pt x="36007" y="252050"/>
                    </a:lnTo>
                    <a:lnTo>
                      <a:pt x="35143" y="249961"/>
                    </a:lnTo>
                    <a:lnTo>
                      <a:pt x="35143" y="249961"/>
                    </a:lnTo>
                    <a:close/>
                    <a:moveTo>
                      <a:pt x="432" y="143452"/>
                    </a:moveTo>
                    <a:lnTo>
                      <a:pt x="432" y="143452"/>
                    </a:lnTo>
                    <a:cubicBezTo>
                      <a:pt x="432" y="143452"/>
                      <a:pt x="432" y="143452"/>
                      <a:pt x="432" y="143452"/>
                    </a:cubicBezTo>
                    <a:lnTo>
                      <a:pt x="432" y="14345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0" name="Freeform: Shape 1539">
                <a:extLst>
                  <a:ext uri="{FF2B5EF4-FFF2-40B4-BE49-F238E27FC236}">
                    <a16:creationId xmlns:a16="http://schemas.microsoft.com/office/drawing/2014/main" id="{0B50150C-8A44-71D7-782B-615DBE0F39A3}"/>
                  </a:ext>
                </a:extLst>
              </p:cNvPr>
              <p:cNvSpPr/>
              <p:nvPr/>
            </p:nvSpPr>
            <p:spPr>
              <a:xfrm>
                <a:off x="6456603" y="1460852"/>
                <a:ext cx="632860" cy="220651"/>
              </a:xfrm>
              <a:custGeom>
                <a:avLst/>
                <a:gdLst>
                  <a:gd name="connsiteX0" fmla="*/ 11450 w 632860"/>
                  <a:gd name="connsiteY0" fmla="*/ 218491 h 220651"/>
                  <a:gd name="connsiteX1" fmla="*/ 594117 w 632860"/>
                  <a:gd name="connsiteY1" fmla="*/ 13323 h 220651"/>
                  <a:gd name="connsiteX2" fmla="*/ 648 w 632860"/>
                  <a:gd name="connsiteY2" fmla="*/ 185148 h 220651"/>
                  <a:gd name="connsiteX3" fmla="*/ 0 w 632860"/>
                  <a:gd name="connsiteY3" fmla="*/ 182988 h 220651"/>
                  <a:gd name="connsiteX4" fmla="*/ 632141 w 632860"/>
                  <a:gd name="connsiteY4" fmla="*/ 0 h 220651"/>
                  <a:gd name="connsiteX5" fmla="*/ 632861 w 632860"/>
                  <a:gd name="connsiteY5" fmla="*/ 2160 h 220651"/>
                  <a:gd name="connsiteX6" fmla="*/ 12242 w 632860"/>
                  <a:gd name="connsiteY6" fmla="*/ 220651 h 220651"/>
                  <a:gd name="connsiteX7" fmla="*/ 11523 w 632860"/>
                  <a:gd name="connsiteY7" fmla="*/ 218563 h 220651"/>
                  <a:gd name="connsiteX8" fmla="*/ 11523 w 632860"/>
                  <a:gd name="connsiteY8" fmla="*/ 218563 h 220651"/>
                  <a:gd name="connsiteX9" fmla="*/ 648 w 632860"/>
                  <a:gd name="connsiteY9" fmla="*/ 185148 h 220651"/>
                  <a:gd name="connsiteX10" fmla="*/ 648 w 632860"/>
                  <a:gd name="connsiteY10" fmla="*/ 185148 h 220651"/>
                  <a:gd name="connsiteX11" fmla="*/ 648 w 632860"/>
                  <a:gd name="connsiteY11" fmla="*/ 185148 h 220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32860" h="220651">
                    <a:moveTo>
                      <a:pt x="11450" y="218491"/>
                    </a:moveTo>
                    <a:lnTo>
                      <a:pt x="594117" y="13323"/>
                    </a:lnTo>
                    <a:lnTo>
                      <a:pt x="648" y="185148"/>
                    </a:lnTo>
                    <a:lnTo>
                      <a:pt x="0" y="182988"/>
                    </a:lnTo>
                    <a:lnTo>
                      <a:pt x="632141" y="0"/>
                    </a:lnTo>
                    <a:lnTo>
                      <a:pt x="632861" y="2160"/>
                    </a:lnTo>
                    <a:lnTo>
                      <a:pt x="12242" y="220651"/>
                    </a:lnTo>
                    <a:lnTo>
                      <a:pt x="11523" y="218563"/>
                    </a:lnTo>
                    <a:lnTo>
                      <a:pt x="11523" y="218563"/>
                    </a:lnTo>
                    <a:close/>
                    <a:moveTo>
                      <a:pt x="648" y="185148"/>
                    </a:moveTo>
                    <a:lnTo>
                      <a:pt x="648" y="185148"/>
                    </a:lnTo>
                    <a:lnTo>
                      <a:pt x="648" y="18514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8" name="Graphic 6">
              <a:extLst>
                <a:ext uri="{FF2B5EF4-FFF2-40B4-BE49-F238E27FC236}">
                  <a16:creationId xmlns:a16="http://schemas.microsoft.com/office/drawing/2014/main" id="{572DE472-D92F-5D6D-6829-1AFB7CB159FF}"/>
                </a:ext>
              </a:extLst>
            </p:cNvPr>
            <p:cNvGrpSpPr/>
            <p:nvPr/>
          </p:nvGrpSpPr>
          <p:grpSpPr>
            <a:xfrm>
              <a:off x="3367913" y="1887718"/>
              <a:ext cx="2305374" cy="1428132"/>
              <a:chOff x="6434279" y="1335259"/>
              <a:chExt cx="603334" cy="373753"/>
            </a:xfrm>
            <a:grpFill/>
          </p:grpSpPr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530D77A1-B8D0-13E5-4971-97EA7E22CCE6}"/>
                  </a:ext>
                </a:extLst>
              </p:cNvPr>
              <p:cNvSpPr/>
              <p:nvPr/>
            </p:nvSpPr>
            <p:spPr>
              <a:xfrm>
                <a:off x="6434279" y="1335691"/>
                <a:ext cx="603334" cy="373321"/>
              </a:xfrm>
              <a:custGeom>
                <a:avLst/>
                <a:gdLst>
                  <a:gd name="connsiteX0" fmla="*/ 57035 w 603334"/>
                  <a:gd name="connsiteY0" fmla="*/ 371449 h 373321"/>
                  <a:gd name="connsiteX1" fmla="*/ 591236 w 603334"/>
                  <a:gd name="connsiteY1" fmla="*/ 7417 h 373321"/>
                  <a:gd name="connsiteX2" fmla="*/ 936 w 603334"/>
                  <a:gd name="connsiteY2" fmla="*/ 274446 h 373321"/>
                  <a:gd name="connsiteX3" fmla="*/ 0 w 603334"/>
                  <a:gd name="connsiteY3" fmla="*/ 272358 h 373321"/>
                  <a:gd name="connsiteX4" fmla="*/ 602255 w 603334"/>
                  <a:gd name="connsiteY4" fmla="*/ 0 h 373321"/>
                  <a:gd name="connsiteX5" fmla="*/ 603335 w 603334"/>
                  <a:gd name="connsiteY5" fmla="*/ 1944 h 373321"/>
                  <a:gd name="connsiteX6" fmla="*/ 58259 w 603334"/>
                  <a:gd name="connsiteY6" fmla="*/ 373322 h 373321"/>
                  <a:gd name="connsiteX7" fmla="*/ 56963 w 603334"/>
                  <a:gd name="connsiteY7" fmla="*/ 371449 h 373321"/>
                  <a:gd name="connsiteX8" fmla="*/ 56963 w 603334"/>
                  <a:gd name="connsiteY8" fmla="*/ 371449 h 373321"/>
                  <a:gd name="connsiteX9" fmla="*/ 1008 w 603334"/>
                  <a:gd name="connsiteY9" fmla="*/ 274446 h 373321"/>
                  <a:gd name="connsiteX10" fmla="*/ 1008 w 603334"/>
                  <a:gd name="connsiteY10" fmla="*/ 274446 h 373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3334" h="373321">
                    <a:moveTo>
                      <a:pt x="57035" y="371449"/>
                    </a:moveTo>
                    <a:lnTo>
                      <a:pt x="591236" y="7417"/>
                    </a:lnTo>
                    <a:lnTo>
                      <a:pt x="936" y="274446"/>
                    </a:lnTo>
                    <a:lnTo>
                      <a:pt x="0" y="272358"/>
                    </a:lnTo>
                    <a:lnTo>
                      <a:pt x="602255" y="0"/>
                    </a:lnTo>
                    <a:lnTo>
                      <a:pt x="603335" y="1944"/>
                    </a:lnTo>
                    <a:lnTo>
                      <a:pt x="58259" y="373322"/>
                    </a:lnTo>
                    <a:lnTo>
                      <a:pt x="56963" y="371449"/>
                    </a:lnTo>
                    <a:lnTo>
                      <a:pt x="56963" y="371449"/>
                    </a:lnTo>
                    <a:close/>
                    <a:moveTo>
                      <a:pt x="1008" y="274446"/>
                    </a:moveTo>
                    <a:lnTo>
                      <a:pt x="1008" y="27444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33836EF4-0F33-F70F-ED7A-2A70E2ACF744}"/>
                  </a:ext>
                </a:extLst>
              </p:cNvPr>
              <p:cNvSpPr/>
              <p:nvPr/>
            </p:nvSpPr>
            <p:spPr>
              <a:xfrm>
                <a:off x="6453722" y="1335259"/>
                <a:ext cx="581442" cy="344659"/>
              </a:xfrm>
              <a:custGeom>
                <a:avLst/>
                <a:gdLst>
                  <a:gd name="connsiteX0" fmla="*/ 18579 w 581442"/>
                  <a:gd name="connsiteY0" fmla="*/ 342787 h 344659"/>
                  <a:gd name="connsiteX1" fmla="*/ 545867 w 581442"/>
                  <a:gd name="connsiteY1" fmla="*/ 21028 h 344659"/>
                  <a:gd name="connsiteX2" fmla="*/ 1080 w 581442"/>
                  <a:gd name="connsiteY2" fmla="*/ 312469 h 344659"/>
                  <a:gd name="connsiteX3" fmla="*/ 0 w 581442"/>
                  <a:gd name="connsiteY3" fmla="*/ 310453 h 344659"/>
                  <a:gd name="connsiteX4" fmla="*/ 580290 w 581442"/>
                  <a:gd name="connsiteY4" fmla="*/ 0 h 344659"/>
                  <a:gd name="connsiteX5" fmla="*/ 581442 w 581442"/>
                  <a:gd name="connsiteY5" fmla="*/ 1944 h 344659"/>
                  <a:gd name="connsiteX6" fmla="*/ 19804 w 581442"/>
                  <a:gd name="connsiteY6" fmla="*/ 344660 h 344659"/>
                  <a:gd name="connsiteX7" fmla="*/ 18579 w 581442"/>
                  <a:gd name="connsiteY7" fmla="*/ 342715 h 344659"/>
                  <a:gd name="connsiteX8" fmla="*/ 18579 w 581442"/>
                  <a:gd name="connsiteY8" fmla="*/ 342715 h 344659"/>
                  <a:gd name="connsiteX9" fmla="*/ 1080 w 581442"/>
                  <a:gd name="connsiteY9" fmla="*/ 312469 h 344659"/>
                  <a:gd name="connsiteX10" fmla="*/ 1080 w 581442"/>
                  <a:gd name="connsiteY10" fmla="*/ 312469 h 344659"/>
                  <a:gd name="connsiteX11" fmla="*/ 1080 w 581442"/>
                  <a:gd name="connsiteY11" fmla="*/ 312469 h 344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81442" h="344659">
                    <a:moveTo>
                      <a:pt x="18579" y="342787"/>
                    </a:moveTo>
                    <a:lnTo>
                      <a:pt x="545867" y="21028"/>
                    </a:lnTo>
                    <a:lnTo>
                      <a:pt x="1080" y="312469"/>
                    </a:lnTo>
                    <a:lnTo>
                      <a:pt x="0" y="310453"/>
                    </a:lnTo>
                    <a:lnTo>
                      <a:pt x="580290" y="0"/>
                    </a:lnTo>
                    <a:lnTo>
                      <a:pt x="581442" y="1944"/>
                    </a:lnTo>
                    <a:lnTo>
                      <a:pt x="19804" y="344660"/>
                    </a:lnTo>
                    <a:lnTo>
                      <a:pt x="18579" y="342715"/>
                    </a:lnTo>
                    <a:lnTo>
                      <a:pt x="18579" y="342715"/>
                    </a:lnTo>
                    <a:close/>
                    <a:moveTo>
                      <a:pt x="1080" y="312469"/>
                    </a:moveTo>
                    <a:lnTo>
                      <a:pt x="1080" y="312469"/>
                    </a:lnTo>
                    <a:lnTo>
                      <a:pt x="1080" y="31246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9" name="Graphic 6">
              <a:extLst>
                <a:ext uri="{FF2B5EF4-FFF2-40B4-BE49-F238E27FC236}">
                  <a16:creationId xmlns:a16="http://schemas.microsoft.com/office/drawing/2014/main" id="{41E46689-32B3-9BCC-D634-4B8B1347FCE2}"/>
                </a:ext>
              </a:extLst>
            </p:cNvPr>
            <p:cNvGrpSpPr/>
            <p:nvPr/>
          </p:nvGrpSpPr>
          <p:grpSpPr>
            <a:xfrm>
              <a:off x="3330486" y="1461754"/>
              <a:ext cx="2040112" cy="1827681"/>
              <a:chOff x="6424484" y="1223781"/>
              <a:chExt cx="533913" cy="478318"/>
            </a:xfrm>
            <a:grpFill/>
          </p:grpSpPr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613648B8-8BC0-62ED-05D5-16214A58DE25}"/>
                  </a:ext>
                </a:extLst>
              </p:cNvPr>
              <p:cNvSpPr/>
              <p:nvPr/>
            </p:nvSpPr>
            <p:spPr>
              <a:xfrm>
                <a:off x="6424484" y="1223781"/>
                <a:ext cx="533913" cy="478318"/>
              </a:xfrm>
              <a:custGeom>
                <a:avLst/>
                <a:gdLst>
                  <a:gd name="connsiteX0" fmla="*/ 76335 w 533913"/>
                  <a:gd name="connsiteY0" fmla="*/ 476662 h 478318"/>
                  <a:gd name="connsiteX1" fmla="*/ 523255 w 533913"/>
                  <a:gd name="connsiteY1" fmla="*/ 9578 h 478318"/>
                  <a:gd name="connsiteX2" fmla="*/ 1368 w 533913"/>
                  <a:gd name="connsiteY2" fmla="*/ 393485 h 478318"/>
                  <a:gd name="connsiteX3" fmla="*/ 0 w 533913"/>
                  <a:gd name="connsiteY3" fmla="*/ 391685 h 478318"/>
                  <a:gd name="connsiteX4" fmla="*/ 532401 w 533913"/>
                  <a:gd name="connsiteY4" fmla="*/ 0 h 478318"/>
                  <a:gd name="connsiteX5" fmla="*/ 533913 w 533913"/>
                  <a:gd name="connsiteY5" fmla="*/ 1728 h 478318"/>
                  <a:gd name="connsiteX6" fmla="*/ 77919 w 533913"/>
                  <a:gd name="connsiteY6" fmla="*/ 478318 h 478318"/>
                  <a:gd name="connsiteX7" fmla="*/ 76263 w 533913"/>
                  <a:gd name="connsiteY7" fmla="*/ 476734 h 478318"/>
                  <a:gd name="connsiteX8" fmla="*/ 76263 w 533913"/>
                  <a:gd name="connsiteY8" fmla="*/ 476734 h 478318"/>
                  <a:gd name="connsiteX9" fmla="*/ 1368 w 533913"/>
                  <a:gd name="connsiteY9" fmla="*/ 393413 h 478318"/>
                  <a:gd name="connsiteX10" fmla="*/ 1368 w 533913"/>
                  <a:gd name="connsiteY10" fmla="*/ 393413 h 478318"/>
                  <a:gd name="connsiteX11" fmla="*/ 1368 w 533913"/>
                  <a:gd name="connsiteY11" fmla="*/ 393413 h 478318"/>
                  <a:gd name="connsiteX12" fmla="*/ 1368 w 533913"/>
                  <a:gd name="connsiteY12" fmla="*/ 393413 h 478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33913" h="478318">
                    <a:moveTo>
                      <a:pt x="76335" y="476662"/>
                    </a:moveTo>
                    <a:lnTo>
                      <a:pt x="523255" y="9578"/>
                    </a:lnTo>
                    <a:lnTo>
                      <a:pt x="1368" y="393485"/>
                    </a:lnTo>
                    <a:lnTo>
                      <a:pt x="0" y="391685"/>
                    </a:lnTo>
                    <a:lnTo>
                      <a:pt x="532401" y="0"/>
                    </a:lnTo>
                    <a:lnTo>
                      <a:pt x="533913" y="1728"/>
                    </a:lnTo>
                    <a:lnTo>
                      <a:pt x="77919" y="478318"/>
                    </a:lnTo>
                    <a:lnTo>
                      <a:pt x="76263" y="476734"/>
                    </a:lnTo>
                    <a:lnTo>
                      <a:pt x="76263" y="476734"/>
                    </a:lnTo>
                    <a:close/>
                    <a:moveTo>
                      <a:pt x="1368" y="393413"/>
                    </a:moveTo>
                    <a:lnTo>
                      <a:pt x="1368" y="393413"/>
                    </a:lnTo>
                    <a:cubicBezTo>
                      <a:pt x="1368" y="393413"/>
                      <a:pt x="1368" y="393413"/>
                      <a:pt x="1368" y="393413"/>
                    </a:cubicBezTo>
                    <a:lnTo>
                      <a:pt x="1368" y="393413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FA987AA7-D8B9-EF2B-593F-A239AB2B5B4A}"/>
                  </a:ext>
                </a:extLst>
              </p:cNvPr>
              <p:cNvSpPr/>
              <p:nvPr/>
            </p:nvSpPr>
            <p:spPr>
              <a:xfrm>
                <a:off x="6451274" y="1223925"/>
                <a:ext cx="504531" cy="453689"/>
              </a:xfrm>
              <a:custGeom>
                <a:avLst/>
                <a:gdLst>
                  <a:gd name="connsiteX0" fmla="*/ 24917 w 504531"/>
                  <a:gd name="connsiteY0" fmla="*/ 452033 h 453689"/>
                  <a:gd name="connsiteX1" fmla="*/ 473781 w 504531"/>
                  <a:gd name="connsiteY1" fmla="*/ 27653 h 453689"/>
                  <a:gd name="connsiteX2" fmla="*/ 1512 w 504531"/>
                  <a:gd name="connsiteY2" fmla="*/ 425964 h 453689"/>
                  <a:gd name="connsiteX3" fmla="*/ 0 w 504531"/>
                  <a:gd name="connsiteY3" fmla="*/ 424236 h 453689"/>
                  <a:gd name="connsiteX4" fmla="*/ 503019 w 504531"/>
                  <a:gd name="connsiteY4" fmla="*/ 0 h 453689"/>
                  <a:gd name="connsiteX5" fmla="*/ 504531 w 504531"/>
                  <a:gd name="connsiteY5" fmla="*/ 1656 h 453689"/>
                  <a:gd name="connsiteX6" fmla="*/ 26429 w 504531"/>
                  <a:gd name="connsiteY6" fmla="*/ 453689 h 453689"/>
                  <a:gd name="connsiteX7" fmla="*/ 24845 w 504531"/>
                  <a:gd name="connsiteY7" fmla="*/ 452033 h 453689"/>
                  <a:gd name="connsiteX8" fmla="*/ 24845 w 504531"/>
                  <a:gd name="connsiteY8" fmla="*/ 452033 h 453689"/>
                  <a:gd name="connsiteX9" fmla="*/ 1512 w 504531"/>
                  <a:gd name="connsiteY9" fmla="*/ 426036 h 453689"/>
                  <a:gd name="connsiteX10" fmla="*/ 1512 w 504531"/>
                  <a:gd name="connsiteY10" fmla="*/ 426036 h 453689"/>
                  <a:gd name="connsiteX11" fmla="*/ 1512 w 504531"/>
                  <a:gd name="connsiteY11" fmla="*/ 426036 h 453689"/>
                  <a:gd name="connsiteX12" fmla="*/ 1512 w 504531"/>
                  <a:gd name="connsiteY12" fmla="*/ 426036 h 45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04531" h="453689">
                    <a:moveTo>
                      <a:pt x="24917" y="452033"/>
                    </a:moveTo>
                    <a:lnTo>
                      <a:pt x="473781" y="27653"/>
                    </a:lnTo>
                    <a:lnTo>
                      <a:pt x="1512" y="425964"/>
                    </a:lnTo>
                    <a:lnTo>
                      <a:pt x="0" y="424236"/>
                    </a:lnTo>
                    <a:lnTo>
                      <a:pt x="503019" y="0"/>
                    </a:lnTo>
                    <a:lnTo>
                      <a:pt x="504531" y="1656"/>
                    </a:lnTo>
                    <a:lnTo>
                      <a:pt x="26429" y="453689"/>
                    </a:lnTo>
                    <a:lnTo>
                      <a:pt x="24845" y="452033"/>
                    </a:lnTo>
                    <a:lnTo>
                      <a:pt x="24845" y="452033"/>
                    </a:lnTo>
                    <a:close/>
                    <a:moveTo>
                      <a:pt x="1512" y="426036"/>
                    </a:moveTo>
                    <a:lnTo>
                      <a:pt x="1512" y="426036"/>
                    </a:lnTo>
                    <a:cubicBezTo>
                      <a:pt x="1512" y="426036"/>
                      <a:pt x="1512" y="426036"/>
                      <a:pt x="1512" y="426036"/>
                    </a:cubicBezTo>
                    <a:lnTo>
                      <a:pt x="1512" y="42603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68" name="Graphic 6">
              <a:extLst>
                <a:ext uri="{FF2B5EF4-FFF2-40B4-BE49-F238E27FC236}">
                  <a16:creationId xmlns:a16="http://schemas.microsoft.com/office/drawing/2014/main" id="{E3CE77C5-A9A3-E727-D9E1-6CEBF0CFA7ED}"/>
                </a:ext>
              </a:extLst>
            </p:cNvPr>
            <p:cNvGrpSpPr/>
            <p:nvPr/>
          </p:nvGrpSpPr>
          <p:grpSpPr>
            <a:xfrm>
              <a:off x="3299669" y="1106511"/>
              <a:ext cx="1685690" cy="2148527"/>
              <a:chOff x="6416419" y="1130811"/>
              <a:chExt cx="441158" cy="562286"/>
            </a:xfrm>
            <a:grpFill/>
          </p:grpSpPr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DBB4ED98-C22F-84C8-FA3A-226CDCAA9BF5}"/>
                  </a:ext>
                </a:extLst>
              </p:cNvPr>
              <p:cNvSpPr/>
              <p:nvPr/>
            </p:nvSpPr>
            <p:spPr>
              <a:xfrm>
                <a:off x="6416419" y="1130811"/>
                <a:ext cx="441158" cy="562286"/>
              </a:xfrm>
              <a:custGeom>
                <a:avLst/>
                <a:gdLst>
                  <a:gd name="connsiteX0" fmla="*/ 92322 w 441158"/>
                  <a:gd name="connsiteY0" fmla="*/ 561134 h 562286"/>
                  <a:gd name="connsiteX1" fmla="*/ 432373 w 441158"/>
                  <a:gd name="connsiteY1" fmla="*/ 11306 h 562286"/>
                  <a:gd name="connsiteX2" fmla="*/ 1729 w 441158"/>
                  <a:gd name="connsiteY2" fmla="*/ 495313 h 562286"/>
                  <a:gd name="connsiteX3" fmla="*/ 1729 w 441158"/>
                  <a:gd name="connsiteY3" fmla="*/ 495313 h 562286"/>
                  <a:gd name="connsiteX4" fmla="*/ 0 w 441158"/>
                  <a:gd name="connsiteY4" fmla="*/ 493801 h 562286"/>
                  <a:gd name="connsiteX5" fmla="*/ 439359 w 441158"/>
                  <a:gd name="connsiteY5" fmla="*/ 0 h 562286"/>
                  <a:gd name="connsiteX6" fmla="*/ 441159 w 441158"/>
                  <a:gd name="connsiteY6" fmla="*/ 1296 h 562286"/>
                  <a:gd name="connsiteX7" fmla="*/ 94267 w 441158"/>
                  <a:gd name="connsiteY7" fmla="*/ 562287 h 562286"/>
                  <a:gd name="connsiteX8" fmla="*/ 92322 w 441158"/>
                  <a:gd name="connsiteY8" fmla="*/ 561134 h 562286"/>
                  <a:gd name="connsiteX9" fmla="*/ 92322 w 441158"/>
                  <a:gd name="connsiteY9" fmla="*/ 561134 h 56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1158" h="562286">
                    <a:moveTo>
                      <a:pt x="92322" y="561134"/>
                    </a:moveTo>
                    <a:lnTo>
                      <a:pt x="432373" y="11306"/>
                    </a:lnTo>
                    <a:lnTo>
                      <a:pt x="1729" y="495313"/>
                    </a:lnTo>
                    <a:lnTo>
                      <a:pt x="1729" y="495313"/>
                    </a:lnTo>
                    <a:lnTo>
                      <a:pt x="0" y="493801"/>
                    </a:lnTo>
                    <a:lnTo>
                      <a:pt x="439359" y="0"/>
                    </a:lnTo>
                    <a:lnTo>
                      <a:pt x="441159" y="1296"/>
                    </a:lnTo>
                    <a:lnTo>
                      <a:pt x="94267" y="562287"/>
                    </a:lnTo>
                    <a:lnTo>
                      <a:pt x="92322" y="561134"/>
                    </a:lnTo>
                    <a:lnTo>
                      <a:pt x="92322" y="56113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84995800-ED64-D83F-C71B-EDBA13A74188}"/>
                  </a:ext>
                </a:extLst>
              </p:cNvPr>
              <p:cNvSpPr/>
              <p:nvPr/>
            </p:nvSpPr>
            <p:spPr>
              <a:xfrm>
                <a:off x="6449473" y="1131603"/>
                <a:ext cx="405655" cy="542914"/>
              </a:xfrm>
              <a:custGeom>
                <a:avLst/>
                <a:gdLst>
                  <a:gd name="connsiteX0" fmla="*/ 30102 w 405655"/>
                  <a:gd name="connsiteY0" fmla="*/ 541475 h 542914"/>
                  <a:gd name="connsiteX1" fmla="*/ 380955 w 405655"/>
                  <a:gd name="connsiteY1" fmla="*/ 33054 h 542914"/>
                  <a:gd name="connsiteX2" fmla="*/ 1800 w 405655"/>
                  <a:gd name="connsiteY2" fmla="*/ 520951 h 542914"/>
                  <a:gd name="connsiteX3" fmla="*/ 0 w 405655"/>
                  <a:gd name="connsiteY3" fmla="*/ 519582 h 542914"/>
                  <a:gd name="connsiteX4" fmla="*/ 403856 w 405655"/>
                  <a:gd name="connsiteY4" fmla="*/ 0 h 542914"/>
                  <a:gd name="connsiteX5" fmla="*/ 405656 w 405655"/>
                  <a:gd name="connsiteY5" fmla="*/ 1368 h 542914"/>
                  <a:gd name="connsiteX6" fmla="*/ 32046 w 405655"/>
                  <a:gd name="connsiteY6" fmla="*/ 542915 h 542914"/>
                  <a:gd name="connsiteX7" fmla="*/ 30174 w 405655"/>
                  <a:gd name="connsiteY7" fmla="*/ 541619 h 542914"/>
                  <a:gd name="connsiteX8" fmla="*/ 30174 w 405655"/>
                  <a:gd name="connsiteY8" fmla="*/ 541619 h 542914"/>
                  <a:gd name="connsiteX9" fmla="*/ 1800 w 405655"/>
                  <a:gd name="connsiteY9" fmla="*/ 520878 h 542914"/>
                  <a:gd name="connsiteX10" fmla="*/ 1800 w 405655"/>
                  <a:gd name="connsiteY10" fmla="*/ 520878 h 542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05655" h="542914">
                    <a:moveTo>
                      <a:pt x="30102" y="541475"/>
                    </a:moveTo>
                    <a:lnTo>
                      <a:pt x="380955" y="33054"/>
                    </a:lnTo>
                    <a:lnTo>
                      <a:pt x="1800" y="520951"/>
                    </a:lnTo>
                    <a:lnTo>
                      <a:pt x="0" y="519582"/>
                    </a:lnTo>
                    <a:lnTo>
                      <a:pt x="403856" y="0"/>
                    </a:lnTo>
                    <a:lnTo>
                      <a:pt x="405656" y="1368"/>
                    </a:lnTo>
                    <a:lnTo>
                      <a:pt x="32046" y="542915"/>
                    </a:lnTo>
                    <a:lnTo>
                      <a:pt x="30174" y="541619"/>
                    </a:lnTo>
                    <a:lnTo>
                      <a:pt x="30174" y="541619"/>
                    </a:lnTo>
                    <a:close/>
                    <a:moveTo>
                      <a:pt x="1800" y="520878"/>
                    </a:moveTo>
                    <a:lnTo>
                      <a:pt x="1800" y="52087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69" name="Graphic 6">
              <a:extLst>
                <a:ext uri="{FF2B5EF4-FFF2-40B4-BE49-F238E27FC236}">
                  <a16:creationId xmlns:a16="http://schemas.microsoft.com/office/drawing/2014/main" id="{B838BFD0-BE5E-3BF6-530D-2879E70A97BA}"/>
                </a:ext>
              </a:extLst>
            </p:cNvPr>
            <p:cNvGrpSpPr/>
            <p:nvPr/>
          </p:nvGrpSpPr>
          <p:grpSpPr>
            <a:xfrm>
              <a:off x="3276831" y="839319"/>
              <a:ext cx="1257525" cy="2376094"/>
              <a:chOff x="6410442" y="1060885"/>
              <a:chExt cx="329104" cy="621842"/>
            </a:xfrm>
            <a:grpFill/>
          </p:grpSpPr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825DD09D-CE67-744A-D8FE-1A3C1A9EE0EB}"/>
                  </a:ext>
                </a:extLst>
              </p:cNvPr>
              <p:cNvSpPr/>
              <p:nvPr/>
            </p:nvSpPr>
            <p:spPr>
              <a:xfrm>
                <a:off x="6410442" y="1060885"/>
                <a:ext cx="329104" cy="621842"/>
              </a:xfrm>
              <a:custGeom>
                <a:avLst/>
                <a:gdLst>
                  <a:gd name="connsiteX0" fmla="*/ 104276 w 329104"/>
                  <a:gd name="connsiteY0" fmla="*/ 621050 h 621842"/>
                  <a:gd name="connsiteX1" fmla="*/ 322551 w 329104"/>
                  <a:gd name="connsiteY1" fmla="*/ 12530 h 621842"/>
                  <a:gd name="connsiteX2" fmla="*/ 1944 w 329104"/>
                  <a:gd name="connsiteY2" fmla="*/ 575537 h 621842"/>
                  <a:gd name="connsiteX3" fmla="*/ 1944 w 329104"/>
                  <a:gd name="connsiteY3" fmla="*/ 575537 h 621842"/>
                  <a:gd name="connsiteX4" fmla="*/ 0 w 329104"/>
                  <a:gd name="connsiteY4" fmla="*/ 574385 h 621842"/>
                  <a:gd name="connsiteX5" fmla="*/ 327088 w 329104"/>
                  <a:gd name="connsiteY5" fmla="*/ 0 h 621842"/>
                  <a:gd name="connsiteX6" fmla="*/ 329104 w 329104"/>
                  <a:gd name="connsiteY6" fmla="*/ 936 h 621842"/>
                  <a:gd name="connsiteX7" fmla="*/ 106437 w 329104"/>
                  <a:gd name="connsiteY7" fmla="*/ 621842 h 621842"/>
                  <a:gd name="connsiteX8" fmla="*/ 104276 w 329104"/>
                  <a:gd name="connsiteY8" fmla="*/ 621050 h 621842"/>
                  <a:gd name="connsiteX9" fmla="*/ 104276 w 329104"/>
                  <a:gd name="connsiteY9" fmla="*/ 621050 h 621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9104" h="621842">
                    <a:moveTo>
                      <a:pt x="104276" y="621050"/>
                    </a:moveTo>
                    <a:lnTo>
                      <a:pt x="322551" y="12530"/>
                    </a:lnTo>
                    <a:lnTo>
                      <a:pt x="1944" y="575537"/>
                    </a:lnTo>
                    <a:lnTo>
                      <a:pt x="1944" y="575537"/>
                    </a:lnTo>
                    <a:lnTo>
                      <a:pt x="0" y="574385"/>
                    </a:lnTo>
                    <a:lnTo>
                      <a:pt x="327088" y="0"/>
                    </a:lnTo>
                    <a:lnTo>
                      <a:pt x="329104" y="936"/>
                    </a:lnTo>
                    <a:lnTo>
                      <a:pt x="106437" y="621842"/>
                    </a:lnTo>
                    <a:lnTo>
                      <a:pt x="104276" y="621050"/>
                    </a:lnTo>
                    <a:lnTo>
                      <a:pt x="104276" y="62105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EFFE8140-7809-85D2-9FF4-698A105367F8}"/>
                  </a:ext>
                </a:extLst>
              </p:cNvPr>
              <p:cNvSpPr/>
              <p:nvPr/>
            </p:nvSpPr>
            <p:spPr>
              <a:xfrm>
                <a:off x="6448249" y="1062109"/>
                <a:ext cx="289064" cy="608375"/>
              </a:xfrm>
              <a:custGeom>
                <a:avLst/>
                <a:gdLst>
                  <a:gd name="connsiteX0" fmla="*/ 34063 w 289064"/>
                  <a:gd name="connsiteY0" fmla="*/ 607440 h 608375"/>
                  <a:gd name="connsiteX1" fmla="*/ 271493 w 289064"/>
                  <a:gd name="connsiteY1" fmla="*/ 37231 h 608375"/>
                  <a:gd name="connsiteX2" fmla="*/ 2088 w 289064"/>
                  <a:gd name="connsiteY2" fmla="*/ 593253 h 608375"/>
                  <a:gd name="connsiteX3" fmla="*/ 2088 w 289064"/>
                  <a:gd name="connsiteY3" fmla="*/ 593253 h 608375"/>
                  <a:gd name="connsiteX4" fmla="*/ 0 w 289064"/>
                  <a:gd name="connsiteY4" fmla="*/ 592245 h 608375"/>
                  <a:gd name="connsiteX5" fmla="*/ 286976 w 289064"/>
                  <a:gd name="connsiteY5" fmla="*/ 0 h 608375"/>
                  <a:gd name="connsiteX6" fmla="*/ 289065 w 289064"/>
                  <a:gd name="connsiteY6" fmla="*/ 936 h 608375"/>
                  <a:gd name="connsiteX7" fmla="*/ 36151 w 289064"/>
                  <a:gd name="connsiteY7" fmla="*/ 608376 h 608375"/>
                  <a:gd name="connsiteX8" fmla="*/ 34063 w 289064"/>
                  <a:gd name="connsiteY8" fmla="*/ 607440 h 608375"/>
                  <a:gd name="connsiteX9" fmla="*/ 34063 w 289064"/>
                  <a:gd name="connsiteY9" fmla="*/ 607440 h 60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9064" h="608375">
                    <a:moveTo>
                      <a:pt x="34063" y="607440"/>
                    </a:moveTo>
                    <a:lnTo>
                      <a:pt x="271493" y="37231"/>
                    </a:lnTo>
                    <a:lnTo>
                      <a:pt x="2088" y="593253"/>
                    </a:lnTo>
                    <a:lnTo>
                      <a:pt x="2088" y="593253"/>
                    </a:lnTo>
                    <a:lnTo>
                      <a:pt x="0" y="592245"/>
                    </a:lnTo>
                    <a:lnTo>
                      <a:pt x="286976" y="0"/>
                    </a:lnTo>
                    <a:lnTo>
                      <a:pt x="289065" y="936"/>
                    </a:lnTo>
                    <a:lnTo>
                      <a:pt x="36151" y="608376"/>
                    </a:lnTo>
                    <a:lnTo>
                      <a:pt x="34063" y="607440"/>
                    </a:lnTo>
                    <a:lnTo>
                      <a:pt x="34063" y="60744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0" name="Graphic 6">
              <a:extLst>
                <a:ext uri="{FF2B5EF4-FFF2-40B4-BE49-F238E27FC236}">
                  <a16:creationId xmlns:a16="http://schemas.microsoft.com/office/drawing/2014/main" id="{7F55F7C8-4C88-3F3C-44A7-2B6D3585D01D}"/>
                </a:ext>
              </a:extLst>
            </p:cNvPr>
            <p:cNvGrpSpPr/>
            <p:nvPr/>
          </p:nvGrpSpPr>
          <p:grpSpPr>
            <a:xfrm>
              <a:off x="3262796" y="672014"/>
              <a:ext cx="774601" cy="2499369"/>
              <a:chOff x="6406769" y="1017100"/>
              <a:chExt cx="202719" cy="654104"/>
            </a:xfrm>
            <a:grpFill/>
          </p:grpSpPr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EE2331CA-C320-83AC-B0E6-97E68589B5D3}"/>
                  </a:ext>
                </a:extLst>
              </p:cNvPr>
              <p:cNvSpPr/>
              <p:nvPr/>
            </p:nvSpPr>
            <p:spPr>
              <a:xfrm>
                <a:off x="6406769" y="1017100"/>
                <a:ext cx="202719" cy="654104"/>
              </a:xfrm>
              <a:custGeom>
                <a:avLst/>
                <a:gdLst>
                  <a:gd name="connsiteX0" fmla="*/ 111694 w 202719"/>
                  <a:gd name="connsiteY0" fmla="*/ 653817 h 654104"/>
                  <a:gd name="connsiteX1" fmla="*/ 198759 w 202719"/>
                  <a:gd name="connsiteY1" fmla="*/ 13251 h 654104"/>
                  <a:gd name="connsiteX2" fmla="*/ 2160 w 202719"/>
                  <a:gd name="connsiteY2" fmla="*/ 630556 h 654104"/>
                  <a:gd name="connsiteX3" fmla="*/ 2160 w 202719"/>
                  <a:gd name="connsiteY3" fmla="*/ 630556 h 654104"/>
                  <a:gd name="connsiteX4" fmla="*/ 0 w 202719"/>
                  <a:gd name="connsiteY4" fmla="*/ 629908 h 654104"/>
                  <a:gd name="connsiteX5" fmla="*/ 200559 w 202719"/>
                  <a:gd name="connsiteY5" fmla="*/ 0 h 654104"/>
                  <a:gd name="connsiteX6" fmla="*/ 202720 w 202719"/>
                  <a:gd name="connsiteY6" fmla="*/ 504 h 654104"/>
                  <a:gd name="connsiteX7" fmla="*/ 113999 w 202719"/>
                  <a:gd name="connsiteY7" fmla="*/ 654105 h 654104"/>
                  <a:gd name="connsiteX8" fmla="*/ 111694 w 202719"/>
                  <a:gd name="connsiteY8" fmla="*/ 653817 h 654104"/>
                  <a:gd name="connsiteX9" fmla="*/ 111694 w 202719"/>
                  <a:gd name="connsiteY9" fmla="*/ 653817 h 65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2719" h="654104">
                    <a:moveTo>
                      <a:pt x="111694" y="653817"/>
                    </a:moveTo>
                    <a:lnTo>
                      <a:pt x="198759" y="13251"/>
                    </a:lnTo>
                    <a:lnTo>
                      <a:pt x="2160" y="630556"/>
                    </a:lnTo>
                    <a:lnTo>
                      <a:pt x="2160" y="630556"/>
                    </a:lnTo>
                    <a:lnTo>
                      <a:pt x="0" y="629908"/>
                    </a:lnTo>
                    <a:lnTo>
                      <a:pt x="200559" y="0"/>
                    </a:lnTo>
                    <a:lnTo>
                      <a:pt x="202720" y="504"/>
                    </a:lnTo>
                    <a:lnTo>
                      <a:pt x="113999" y="654105"/>
                    </a:lnTo>
                    <a:lnTo>
                      <a:pt x="111694" y="653817"/>
                    </a:lnTo>
                    <a:lnTo>
                      <a:pt x="111694" y="65381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2D9817E0-47B6-7094-5CF9-CACA386C0911}"/>
                  </a:ext>
                </a:extLst>
              </p:cNvPr>
              <p:cNvSpPr/>
              <p:nvPr/>
            </p:nvSpPr>
            <p:spPr>
              <a:xfrm>
                <a:off x="6447745" y="1018829"/>
                <a:ext cx="159799" cy="647191"/>
              </a:xfrm>
              <a:custGeom>
                <a:avLst/>
                <a:gdLst>
                  <a:gd name="connsiteX0" fmla="*/ 36439 w 159799"/>
                  <a:gd name="connsiteY0" fmla="*/ 646759 h 647191"/>
                  <a:gd name="connsiteX1" fmla="*/ 150149 w 159799"/>
                  <a:gd name="connsiteY1" fmla="*/ 39536 h 647191"/>
                  <a:gd name="connsiteX2" fmla="*/ 2232 w 159799"/>
                  <a:gd name="connsiteY2" fmla="*/ 639486 h 647191"/>
                  <a:gd name="connsiteX3" fmla="*/ 0 w 159799"/>
                  <a:gd name="connsiteY3" fmla="*/ 638910 h 647191"/>
                  <a:gd name="connsiteX4" fmla="*/ 157567 w 159799"/>
                  <a:gd name="connsiteY4" fmla="*/ 0 h 647191"/>
                  <a:gd name="connsiteX5" fmla="*/ 159799 w 159799"/>
                  <a:gd name="connsiteY5" fmla="*/ 504 h 647191"/>
                  <a:gd name="connsiteX6" fmla="*/ 38744 w 159799"/>
                  <a:gd name="connsiteY6" fmla="*/ 647191 h 647191"/>
                  <a:gd name="connsiteX7" fmla="*/ 36511 w 159799"/>
                  <a:gd name="connsiteY7" fmla="*/ 646759 h 647191"/>
                  <a:gd name="connsiteX8" fmla="*/ 36511 w 159799"/>
                  <a:gd name="connsiteY8" fmla="*/ 646759 h 647191"/>
                  <a:gd name="connsiteX9" fmla="*/ 2232 w 159799"/>
                  <a:gd name="connsiteY9" fmla="*/ 639486 h 647191"/>
                  <a:gd name="connsiteX10" fmla="*/ 2232 w 159799"/>
                  <a:gd name="connsiteY10" fmla="*/ 639486 h 647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9799" h="647191">
                    <a:moveTo>
                      <a:pt x="36439" y="646759"/>
                    </a:moveTo>
                    <a:lnTo>
                      <a:pt x="150149" y="39536"/>
                    </a:lnTo>
                    <a:lnTo>
                      <a:pt x="2232" y="639486"/>
                    </a:lnTo>
                    <a:lnTo>
                      <a:pt x="0" y="638910"/>
                    </a:lnTo>
                    <a:lnTo>
                      <a:pt x="157567" y="0"/>
                    </a:lnTo>
                    <a:lnTo>
                      <a:pt x="159799" y="504"/>
                    </a:lnTo>
                    <a:lnTo>
                      <a:pt x="38744" y="647191"/>
                    </a:lnTo>
                    <a:lnTo>
                      <a:pt x="36511" y="646759"/>
                    </a:lnTo>
                    <a:lnTo>
                      <a:pt x="36511" y="646759"/>
                    </a:lnTo>
                    <a:close/>
                    <a:moveTo>
                      <a:pt x="2232" y="639486"/>
                    </a:moveTo>
                    <a:lnTo>
                      <a:pt x="2232" y="63948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1" name="Graphic 6">
              <a:extLst>
                <a:ext uri="{FF2B5EF4-FFF2-40B4-BE49-F238E27FC236}">
                  <a16:creationId xmlns:a16="http://schemas.microsoft.com/office/drawing/2014/main" id="{F359F643-7358-665C-1B36-D35F6941287E}"/>
                </a:ext>
              </a:extLst>
            </p:cNvPr>
            <p:cNvGrpSpPr/>
            <p:nvPr/>
          </p:nvGrpSpPr>
          <p:grpSpPr>
            <a:xfrm>
              <a:off x="2977722" y="599097"/>
              <a:ext cx="1055277" cy="539881"/>
              <a:chOff x="6332163" y="998017"/>
              <a:chExt cx="276174" cy="141291"/>
            </a:xfrm>
            <a:grpFill/>
          </p:grpSpPr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BFE5A6B6-8A51-A210-6434-D07F1F49AC80}"/>
                  </a:ext>
                </a:extLst>
              </p:cNvPr>
              <p:cNvSpPr/>
              <p:nvPr/>
            </p:nvSpPr>
            <p:spPr>
              <a:xfrm>
                <a:off x="6369610" y="998017"/>
                <a:ext cx="202000" cy="141291"/>
              </a:xfrm>
              <a:custGeom>
                <a:avLst/>
                <a:gdLst>
                  <a:gd name="connsiteX0" fmla="*/ 102116 w 202000"/>
                  <a:gd name="connsiteY0" fmla="*/ 9578 h 141291"/>
                  <a:gd name="connsiteX1" fmla="*/ 4537 w 202000"/>
                  <a:gd name="connsiteY1" fmla="*/ 138051 h 141291"/>
                  <a:gd name="connsiteX2" fmla="*/ 4537 w 202000"/>
                  <a:gd name="connsiteY2" fmla="*/ 138051 h 141291"/>
                  <a:gd name="connsiteX3" fmla="*/ 0 w 202000"/>
                  <a:gd name="connsiteY3" fmla="*/ 134595 h 141291"/>
                  <a:gd name="connsiteX4" fmla="*/ 102260 w 202000"/>
                  <a:gd name="connsiteY4" fmla="*/ 0 h 141291"/>
                  <a:gd name="connsiteX5" fmla="*/ 202000 w 202000"/>
                  <a:gd name="connsiteY5" fmla="*/ 137979 h 141291"/>
                  <a:gd name="connsiteX6" fmla="*/ 197319 w 202000"/>
                  <a:gd name="connsiteY6" fmla="*/ 141292 h 141291"/>
                  <a:gd name="connsiteX7" fmla="*/ 102116 w 202000"/>
                  <a:gd name="connsiteY7" fmla="*/ 9578 h 141291"/>
                  <a:gd name="connsiteX8" fmla="*/ 102116 w 202000"/>
                  <a:gd name="connsiteY8" fmla="*/ 9578 h 14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000" h="141291">
                    <a:moveTo>
                      <a:pt x="102116" y="9578"/>
                    </a:moveTo>
                    <a:lnTo>
                      <a:pt x="4537" y="138051"/>
                    </a:lnTo>
                    <a:lnTo>
                      <a:pt x="4537" y="138051"/>
                    </a:lnTo>
                    <a:lnTo>
                      <a:pt x="0" y="134595"/>
                    </a:lnTo>
                    <a:lnTo>
                      <a:pt x="102260" y="0"/>
                    </a:lnTo>
                    <a:lnTo>
                      <a:pt x="202000" y="137979"/>
                    </a:lnTo>
                    <a:lnTo>
                      <a:pt x="197319" y="141292"/>
                    </a:lnTo>
                    <a:lnTo>
                      <a:pt x="102116" y="9578"/>
                    </a:lnTo>
                    <a:lnTo>
                      <a:pt x="102116" y="957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2AEE2802-4606-4F18-C860-564BD596814D}"/>
                  </a:ext>
                </a:extLst>
              </p:cNvPr>
              <p:cNvSpPr/>
              <p:nvPr/>
            </p:nvSpPr>
            <p:spPr>
              <a:xfrm>
                <a:off x="6332163" y="1014436"/>
                <a:ext cx="127968" cy="115942"/>
              </a:xfrm>
              <a:custGeom>
                <a:avLst/>
                <a:gdLst>
                  <a:gd name="connsiteX0" fmla="*/ 0 w 127968"/>
                  <a:gd name="connsiteY0" fmla="*/ 4177 h 115942"/>
                  <a:gd name="connsiteX1" fmla="*/ 3817 w 127968"/>
                  <a:gd name="connsiteY1" fmla="*/ 0 h 115942"/>
                  <a:gd name="connsiteX2" fmla="*/ 127969 w 127968"/>
                  <a:gd name="connsiteY2" fmla="*/ 111766 h 115942"/>
                  <a:gd name="connsiteX3" fmla="*/ 124152 w 127968"/>
                  <a:gd name="connsiteY3" fmla="*/ 115943 h 115942"/>
                  <a:gd name="connsiteX4" fmla="*/ 0 w 127968"/>
                  <a:gd name="connsiteY4" fmla="*/ 4177 h 115942"/>
                  <a:gd name="connsiteX5" fmla="*/ 0 w 127968"/>
                  <a:gd name="connsiteY5" fmla="*/ 4177 h 115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968" h="115942">
                    <a:moveTo>
                      <a:pt x="0" y="4177"/>
                    </a:moveTo>
                    <a:lnTo>
                      <a:pt x="3817" y="0"/>
                    </a:lnTo>
                    <a:lnTo>
                      <a:pt x="127969" y="111766"/>
                    </a:lnTo>
                    <a:lnTo>
                      <a:pt x="124152" y="115943"/>
                    </a:lnTo>
                    <a:lnTo>
                      <a:pt x="0" y="4177"/>
                    </a:lnTo>
                    <a:lnTo>
                      <a:pt x="0" y="417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B6BADFE9-54E0-E2DF-6B5B-DF9DCF4C056C}"/>
                  </a:ext>
                </a:extLst>
              </p:cNvPr>
              <p:cNvSpPr/>
              <p:nvPr/>
            </p:nvSpPr>
            <p:spPr>
              <a:xfrm>
                <a:off x="6481016" y="1016956"/>
                <a:ext cx="127321" cy="112558"/>
              </a:xfrm>
              <a:custGeom>
                <a:avLst/>
                <a:gdLst>
                  <a:gd name="connsiteX0" fmla="*/ 0 w 127321"/>
                  <a:gd name="connsiteY0" fmla="*/ 108237 h 112558"/>
                  <a:gd name="connsiteX1" fmla="*/ 123504 w 127321"/>
                  <a:gd name="connsiteY1" fmla="*/ 0 h 112558"/>
                  <a:gd name="connsiteX2" fmla="*/ 127321 w 127321"/>
                  <a:gd name="connsiteY2" fmla="*/ 4249 h 112558"/>
                  <a:gd name="connsiteX3" fmla="*/ 3745 w 127321"/>
                  <a:gd name="connsiteY3" fmla="*/ 112558 h 112558"/>
                  <a:gd name="connsiteX4" fmla="*/ 0 w 127321"/>
                  <a:gd name="connsiteY4" fmla="*/ 108237 h 112558"/>
                  <a:gd name="connsiteX5" fmla="*/ 0 w 127321"/>
                  <a:gd name="connsiteY5" fmla="*/ 108237 h 112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321" h="112558">
                    <a:moveTo>
                      <a:pt x="0" y="108237"/>
                    </a:moveTo>
                    <a:lnTo>
                      <a:pt x="123504" y="0"/>
                    </a:lnTo>
                    <a:lnTo>
                      <a:pt x="127321" y="4249"/>
                    </a:lnTo>
                    <a:lnTo>
                      <a:pt x="3745" y="112558"/>
                    </a:lnTo>
                    <a:lnTo>
                      <a:pt x="0" y="108237"/>
                    </a:lnTo>
                    <a:lnTo>
                      <a:pt x="0" y="10823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2" name="Graphic 6">
              <a:extLst>
                <a:ext uri="{FF2B5EF4-FFF2-40B4-BE49-F238E27FC236}">
                  <a16:creationId xmlns:a16="http://schemas.microsoft.com/office/drawing/2014/main" id="{85713A60-D094-6005-7071-3118C799AB34}"/>
                </a:ext>
              </a:extLst>
            </p:cNvPr>
            <p:cNvGrpSpPr/>
            <p:nvPr/>
          </p:nvGrpSpPr>
          <p:grpSpPr>
            <a:xfrm>
              <a:off x="2480488" y="612853"/>
              <a:ext cx="1034085" cy="628212"/>
              <a:chOff x="6202033" y="1001617"/>
              <a:chExt cx="270628" cy="164408"/>
            </a:xfrm>
            <a:grpFill/>
          </p:grpSpPr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7ADA803C-3BCD-0E28-9E5C-EDA37AC44D90}"/>
                  </a:ext>
                </a:extLst>
              </p:cNvPr>
              <p:cNvSpPr/>
              <p:nvPr/>
            </p:nvSpPr>
            <p:spPr>
              <a:xfrm>
                <a:off x="6262452" y="1010691"/>
                <a:ext cx="198183" cy="155334"/>
              </a:xfrm>
              <a:custGeom>
                <a:avLst/>
                <a:gdLst>
                  <a:gd name="connsiteX0" fmla="*/ 0 w 198183"/>
                  <a:gd name="connsiteY0" fmla="*/ 152958 h 155334"/>
                  <a:gd name="connsiteX1" fmla="*/ 71943 w 198183"/>
                  <a:gd name="connsiteY1" fmla="*/ 0 h 155334"/>
                  <a:gd name="connsiteX2" fmla="*/ 198183 w 198183"/>
                  <a:gd name="connsiteY2" fmla="*/ 114214 h 155334"/>
                  <a:gd name="connsiteX3" fmla="*/ 194367 w 198183"/>
                  <a:gd name="connsiteY3" fmla="*/ 118391 h 155334"/>
                  <a:gd name="connsiteX4" fmla="*/ 73815 w 198183"/>
                  <a:gd name="connsiteY4" fmla="*/ 9362 h 155334"/>
                  <a:gd name="connsiteX5" fmla="*/ 5113 w 198183"/>
                  <a:gd name="connsiteY5" fmla="*/ 155335 h 155334"/>
                  <a:gd name="connsiteX6" fmla="*/ 5113 w 198183"/>
                  <a:gd name="connsiteY6" fmla="*/ 155335 h 155334"/>
                  <a:gd name="connsiteX7" fmla="*/ 0 w 198183"/>
                  <a:gd name="connsiteY7" fmla="*/ 152958 h 155334"/>
                  <a:gd name="connsiteX8" fmla="*/ 0 w 198183"/>
                  <a:gd name="connsiteY8" fmla="*/ 152958 h 155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8183" h="155334">
                    <a:moveTo>
                      <a:pt x="0" y="152958"/>
                    </a:moveTo>
                    <a:lnTo>
                      <a:pt x="71943" y="0"/>
                    </a:lnTo>
                    <a:lnTo>
                      <a:pt x="198183" y="114214"/>
                    </a:lnTo>
                    <a:lnTo>
                      <a:pt x="194367" y="118391"/>
                    </a:lnTo>
                    <a:lnTo>
                      <a:pt x="73815" y="9362"/>
                    </a:lnTo>
                    <a:lnTo>
                      <a:pt x="5113" y="155335"/>
                    </a:lnTo>
                    <a:lnTo>
                      <a:pt x="5113" y="155335"/>
                    </a:lnTo>
                    <a:lnTo>
                      <a:pt x="0" y="152958"/>
                    </a:lnTo>
                    <a:lnTo>
                      <a:pt x="0" y="15295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6CE1A1B6-97BC-B376-478C-853BEFF673C6}"/>
                  </a:ext>
                </a:extLst>
              </p:cNvPr>
              <p:cNvSpPr/>
              <p:nvPr/>
            </p:nvSpPr>
            <p:spPr>
              <a:xfrm>
                <a:off x="6202033" y="1054980"/>
                <a:ext cx="147484" cy="88433"/>
              </a:xfrm>
              <a:custGeom>
                <a:avLst/>
                <a:gdLst>
                  <a:gd name="connsiteX0" fmla="*/ 0 w 147484"/>
                  <a:gd name="connsiteY0" fmla="*/ 4897 h 88433"/>
                  <a:gd name="connsiteX1" fmla="*/ 2808 w 147484"/>
                  <a:gd name="connsiteY1" fmla="*/ 0 h 88433"/>
                  <a:gd name="connsiteX2" fmla="*/ 147485 w 147484"/>
                  <a:gd name="connsiteY2" fmla="*/ 83536 h 88433"/>
                  <a:gd name="connsiteX3" fmla="*/ 144676 w 147484"/>
                  <a:gd name="connsiteY3" fmla="*/ 88433 h 88433"/>
                  <a:gd name="connsiteX4" fmla="*/ 0 w 147484"/>
                  <a:gd name="connsiteY4" fmla="*/ 4897 h 88433"/>
                  <a:gd name="connsiteX5" fmla="*/ 0 w 147484"/>
                  <a:gd name="connsiteY5" fmla="*/ 4897 h 88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484" h="88433">
                    <a:moveTo>
                      <a:pt x="0" y="4897"/>
                    </a:moveTo>
                    <a:lnTo>
                      <a:pt x="2808" y="0"/>
                    </a:lnTo>
                    <a:lnTo>
                      <a:pt x="147485" y="83536"/>
                    </a:lnTo>
                    <a:lnTo>
                      <a:pt x="144676" y="88433"/>
                    </a:lnTo>
                    <a:lnTo>
                      <a:pt x="0" y="4897"/>
                    </a:lnTo>
                    <a:lnTo>
                      <a:pt x="0" y="489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9423534C-C419-5547-4C8A-429A486ABA51}"/>
                  </a:ext>
                </a:extLst>
              </p:cNvPr>
              <p:cNvSpPr/>
              <p:nvPr/>
            </p:nvSpPr>
            <p:spPr>
              <a:xfrm>
                <a:off x="6369754" y="1001617"/>
                <a:ext cx="102908" cy="134954"/>
              </a:xfrm>
              <a:custGeom>
                <a:avLst/>
                <a:gdLst>
                  <a:gd name="connsiteX0" fmla="*/ 0 w 102908"/>
                  <a:gd name="connsiteY0" fmla="*/ 131570 h 134954"/>
                  <a:gd name="connsiteX1" fmla="*/ 98372 w 102908"/>
                  <a:gd name="connsiteY1" fmla="*/ 0 h 134954"/>
                  <a:gd name="connsiteX2" fmla="*/ 102908 w 102908"/>
                  <a:gd name="connsiteY2" fmla="*/ 3385 h 134954"/>
                  <a:gd name="connsiteX3" fmla="*/ 4609 w 102908"/>
                  <a:gd name="connsiteY3" fmla="*/ 134955 h 134954"/>
                  <a:gd name="connsiteX4" fmla="*/ 0 w 102908"/>
                  <a:gd name="connsiteY4" fmla="*/ 131570 h 134954"/>
                  <a:gd name="connsiteX5" fmla="*/ 0 w 102908"/>
                  <a:gd name="connsiteY5" fmla="*/ 131570 h 13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908" h="134954">
                    <a:moveTo>
                      <a:pt x="0" y="131570"/>
                    </a:moveTo>
                    <a:lnTo>
                      <a:pt x="98372" y="0"/>
                    </a:lnTo>
                    <a:lnTo>
                      <a:pt x="102908" y="3385"/>
                    </a:lnTo>
                    <a:lnTo>
                      <a:pt x="4609" y="134955"/>
                    </a:lnTo>
                    <a:lnTo>
                      <a:pt x="0" y="131570"/>
                    </a:lnTo>
                    <a:lnTo>
                      <a:pt x="0" y="13157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3" name="Graphic 6">
              <a:extLst>
                <a:ext uri="{FF2B5EF4-FFF2-40B4-BE49-F238E27FC236}">
                  <a16:creationId xmlns:a16="http://schemas.microsoft.com/office/drawing/2014/main" id="{1AA0EB97-F34E-C36E-3399-FEEE8A4F186A}"/>
                </a:ext>
              </a:extLst>
            </p:cNvPr>
            <p:cNvGrpSpPr/>
            <p:nvPr/>
          </p:nvGrpSpPr>
          <p:grpSpPr>
            <a:xfrm>
              <a:off x="2027005" y="663761"/>
              <a:ext cx="1018128" cy="774051"/>
              <a:chOff x="6083353" y="1014940"/>
              <a:chExt cx="266452" cy="202575"/>
            </a:xfrm>
            <a:grpFill/>
          </p:grpSpPr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FA879F70-B0FD-B015-B790-8DFDD61788B9}"/>
                  </a:ext>
                </a:extLst>
              </p:cNvPr>
              <p:cNvSpPr/>
              <p:nvPr/>
            </p:nvSpPr>
            <p:spPr>
              <a:xfrm>
                <a:off x="6164009" y="1051667"/>
                <a:ext cx="185796" cy="165848"/>
              </a:xfrm>
              <a:custGeom>
                <a:avLst/>
                <a:gdLst>
                  <a:gd name="connsiteX0" fmla="*/ 0 w 185796"/>
                  <a:gd name="connsiteY0" fmla="*/ 164552 h 165848"/>
                  <a:gd name="connsiteX1" fmla="*/ 38599 w 185796"/>
                  <a:gd name="connsiteY1" fmla="*/ 0 h 165848"/>
                  <a:gd name="connsiteX2" fmla="*/ 185796 w 185796"/>
                  <a:gd name="connsiteY2" fmla="*/ 85409 h 165848"/>
                  <a:gd name="connsiteX3" fmla="*/ 182916 w 185796"/>
                  <a:gd name="connsiteY3" fmla="*/ 90378 h 165848"/>
                  <a:gd name="connsiteX4" fmla="*/ 42344 w 185796"/>
                  <a:gd name="connsiteY4" fmla="*/ 8786 h 165848"/>
                  <a:gd name="connsiteX5" fmla="*/ 5545 w 185796"/>
                  <a:gd name="connsiteY5" fmla="*/ 165849 h 165848"/>
                  <a:gd name="connsiteX6" fmla="*/ 5545 w 185796"/>
                  <a:gd name="connsiteY6" fmla="*/ 165849 h 165848"/>
                  <a:gd name="connsiteX7" fmla="*/ 0 w 185796"/>
                  <a:gd name="connsiteY7" fmla="*/ 164552 h 165848"/>
                  <a:gd name="connsiteX8" fmla="*/ 0 w 185796"/>
                  <a:gd name="connsiteY8" fmla="*/ 164552 h 165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5796" h="165848">
                    <a:moveTo>
                      <a:pt x="0" y="164552"/>
                    </a:moveTo>
                    <a:lnTo>
                      <a:pt x="38599" y="0"/>
                    </a:lnTo>
                    <a:lnTo>
                      <a:pt x="185796" y="85409"/>
                    </a:lnTo>
                    <a:lnTo>
                      <a:pt x="182916" y="90378"/>
                    </a:lnTo>
                    <a:lnTo>
                      <a:pt x="42344" y="8786"/>
                    </a:lnTo>
                    <a:lnTo>
                      <a:pt x="5545" y="165849"/>
                    </a:lnTo>
                    <a:lnTo>
                      <a:pt x="5545" y="165849"/>
                    </a:lnTo>
                    <a:lnTo>
                      <a:pt x="0" y="164552"/>
                    </a:lnTo>
                    <a:lnTo>
                      <a:pt x="0" y="16455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7FC862D9-1C4A-C2BD-DB00-9EA9AE07B563}"/>
                  </a:ext>
                </a:extLst>
              </p:cNvPr>
              <p:cNvSpPr/>
              <p:nvPr/>
            </p:nvSpPr>
            <p:spPr>
              <a:xfrm>
                <a:off x="6083353" y="1121881"/>
                <a:ext cx="160591" cy="57035"/>
              </a:xfrm>
              <a:custGeom>
                <a:avLst/>
                <a:gdLst>
                  <a:gd name="connsiteX0" fmla="*/ 0 w 160591"/>
                  <a:gd name="connsiteY0" fmla="*/ 5473 h 57035"/>
                  <a:gd name="connsiteX1" fmla="*/ 1800 w 160591"/>
                  <a:gd name="connsiteY1" fmla="*/ 0 h 57035"/>
                  <a:gd name="connsiteX2" fmla="*/ 160592 w 160591"/>
                  <a:gd name="connsiteY2" fmla="*/ 51634 h 57035"/>
                  <a:gd name="connsiteX3" fmla="*/ 158863 w 160591"/>
                  <a:gd name="connsiteY3" fmla="*/ 57035 h 57035"/>
                  <a:gd name="connsiteX4" fmla="*/ 0 w 160591"/>
                  <a:gd name="connsiteY4" fmla="*/ 5473 h 57035"/>
                  <a:gd name="connsiteX5" fmla="*/ 0 w 160591"/>
                  <a:gd name="connsiteY5" fmla="*/ 5473 h 57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0591" h="57035">
                    <a:moveTo>
                      <a:pt x="0" y="5473"/>
                    </a:moveTo>
                    <a:lnTo>
                      <a:pt x="1800" y="0"/>
                    </a:lnTo>
                    <a:lnTo>
                      <a:pt x="160592" y="51634"/>
                    </a:lnTo>
                    <a:lnTo>
                      <a:pt x="158863" y="57035"/>
                    </a:lnTo>
                    <a:lnTo>
                      <a:pt x="0" y="5473"/>
                    </a:lnTo>
                    <a:lnTo>
                      <a:pt x="0" y="5473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46B89348-A3FA-46DA-B642-ED0456D1D0E0}"/>
                  </a:ext>
                </a:extLst>
              </p:cNvPr>
              <p:cNvSpPr/>
              <p:nvPr/>
            </p:nvSpPr>
            <p:spPr>
              <a:xfrm>
                <a:off x="6262669" y="1014940"/>
                <a:ext cx="74030" cy="151589"/>
              </a:xfrm>
              <a:custGeom>
                <a:avLst/>
                <a:gdLst>
                  <a:gd name="connsiteX0" fmla="*/ 0 w 74030"/>
                  <a:gd name="connsiteY0" fmla="*/ 149213 h 151589"/>
                  <a:gd name="connsiteX1" fmla="*/ 68846 w 74030"/>
                  <a:gd name="connsiteY1" fmla="*/ 0 h 151589"/>
                  <a:gd name="connsiteX2" fmla="*/ 74031 w 74030"/>
                  <a:gd name="connsiteY2" fmla="*/ 2376 h 151589"/>
                  <a:gd name="connsiteX3" fmla="*/ 5185 w 74030"/>
                  <a:gd name="connsiteY3" fmla="*/ 151590 h 151589"/>
                  <a:gd name="connsiteX4" fmla="*/ 0 w 74030"/>
                  <a:gd name="connsiteY4" fmla="*/ 149213 h 151589"/>
                  <a:gd name="connsiteX5" fmla="*/ 0 w 74030"/>
                  <a:gd name="connsiteY5" fmla="*/ 149213 h 15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30" h="151589">
                    <a:moveTo>
                      <a:pt x="0" y="149213"/>
                    </a:moveTo>
                    <a:lnTo>
                      <a:pt x="68846" y="0"/>
                    </a:lnTo>
                    <a:lnTo>
                      <a:pt x="74031" y="2376"/>
                    </a:lnTo>
                    <a:lnTo>
                      <a:pt x="5185" y="151590"/>
                    </a:lnTo>
                    <a:lnTo>
                      <a:pt x="0" y="149213"/>
                    </a:lnTo>
                    <a:lnTo>
                      <a:pt x="0" y="149213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4" name="Graphic 6">
              <a:extLst>
                <a:ext uri="{FF2B5EF4-FFF2-40B4-BE49-F238E27FC236}">
                  <a16:creationId xmlns:a16="http://schemas.microsoft.com/office/drawing/2014/main" id="{7B9BCCD9-E43B-C5B2-BEB3-ADD788BC7FCB}"/>
                </a:ext>
              </a:extLst>
            </p:cNvPr>
            <p:cNvGrpSpPr/>
            <p:nvPr/>
          </p:nvGrpSpPr>
          <p:grpSpPr>
            <a:xfrm>
              <a:off x="1636814" y="822258"/>
              <a:ext cx="1003822" cy="886046"/>
              <a:chOff x="5981237" y="1056420"/>
              <a:chExt cx="262708" cy="231885"/>
            </a:xfrm>
            <a:grpFill/>
          </p:grpSpPr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FA90D7AC-FCC8-B72D-7A2E-9DB489BDA5E0}"/>
                  </a:ext>
                </a:extLst>
              </p:cNvPr>
              <p:cNvSpPr/>
              <p:nvPr/>
            </p:nvSpPr>
            <p:spPr>
              <a:xfrm>
                <a:off x="6078600" y="1119144"/>
                <a:ext cx="165344" cy="169161"/>
              </a:xfrm>
              <a:custGeom>
                <a:avLst/>
                <a:gdLst>
                  <a:gd name="connsiteX0" fmla="*/ 0 w 165344"/>
                  <a:gd name="connsiteY0" fmla="*/ 169017 h 169161"/>
                  <a:gd name="connsiteX1" fmla="*/ 3601 w 165344"/>
                  <a:gd name="connsiteY1" fmla="*/ 0 h 169161"/>
                  <a:gd name="connsiteX2" fmla="*/ 165345 w 165344"/>
                  <a:gd name="connsiteY2" fmla="*/ 53002 h 169161"/>
                  <a:gd name="connsiteX3" fmla="*/ 163544 w 165344"/>
                  <a:gd name="connsiteY3" fmla="*/ 58403 h 169161"/>
                  <a:gd name="connsiteX4" fmla="*/ 9146 w 165344"/>
                  <a:gd name="connsiteY4" fmla="*/ 7778 h 169161"/>
                  <a:gd name="connsiteX5" fmla="*/ 5761 w 165344"/>
                  <a:gd name="connsiteY5" fmla="*/ 169161 h 169161"/>
                  <a:gd name="connsiteX6" fmla="*/ 0 w 165344"/>
                  <a:gd name="connsiteY6" fmla="*/ 169017 h 169161"/>
                  <a:gd name="connsiteX7" fmla="*/ 0 w 165344"/>
                  <a:gd name="connsiteY7" fmla="*/ 169017 h 169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344" h="169161">
                    <a:moveTo>
                      <a:pt x="0" y="169017"/>
                    </a:moveTo>
                    <a:lnTo>
                      <a:pt x="3601" y="0"/>
                    </a:lnTo>
                    <a:lnTo>
                      <a:pt x="165345" y="53002"/>
                    </a:lnTo>
                    <a:lnTo>
                      <a:pt x="163544" y="58403"/>
                    </a:lnTo>
                    <a:lnTo>
                      <a:pt x="9146" y="7778"/>
                    </a:lnTo>
                    <a:lnTo>
                      <a:pt x="5761" y="169161"/>
                    </a:lnTo>
                    <a:lnTo>
                      <a:pt x="0" y="169017"/>
                    </a:lnTo>
                    <a:lnTo>
                      <a:pt x="0" y="16901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3F776FE6-978D-D7A8-FCAE-A298A8B23DA6}"/>
                  </a:ext>
                </a:extLst>
              </p:cNvPr>
              <p:cNvSpPr/>
              <p:nvPr/>
            </p:nvSpPr>
            <p:spPr>
              <a:xfrm>
                <a:off x="5981237" y="1212259"/>
                <a:ext cx="166712" cy="23116"/>
              </a:xfrm>
              <a:custGeom>
                <a:avLst/>
                <a:gdLst>
                  <a:gd name="connsiteX0" fmla="*/ 0 w 166712"/>
                  <a:gd name="connsiteY0" fmla="*/ 5689 h 23116"/>
                  <a:gd name="connsiteX1" fmla="*/ 648 w 166712"/>
                  <a:gd name="connsiteY1" fmla="*/ 0 h 23116"/>
                  <a:gd name="connsiteX2" fmla="*/ 166713 w 166712"/>
                  <a:gd name="connsiteY2" fmla="*/ 17499 h 23116"/>
                  <a:gd name="connsiteX3" fmla="*/ 166137 w 166712"/>
                  <a:gd name="connsiteY3" fmla="*/ 23117 h 23116"/>
                  <a:gd name="connsiteX4" fmla="*/ 0 w 166712"/>
                  <a:gd name="connsiteY4" fmla="*/ 5689 h 23116"/>
                  <a:gd name="connsiteX5" fmla="*/ 0 w 166712"/>
                  <a:gd name="connsiteY5" fmla="*/ 5689 h 2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6712" h="23116">
                    <a:moveTo>
                      <a:pt x="0" y="5689"/>
                    </a:moveTo>
                    <a:lnTo>
                      <a:pt x="648" y="0"/>
                    </a:lnTo>
                    <a:lnTo>
                      <a:pt x="166713" y="17499"/>
                    </a:lnTo>
                    <a:lnTo>
                      <a:pt x="166137" y="23117"/>
                    </a:lnTo>
                    <a:lnTo>
                      <a:pt x="0" y="5689"/>
                    </a:lnTo>
                    <a:lnTo>
                      <a:pt x="0" y="568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F6767961-1E0D-0342-4A69-B0B7309258A7}"/>
                  </a:ext>
                </a:extLst>
              </p:cNvPr>
              <p:cNvSpPr/>
              <p:nvPr/>
            </p:nvSpPr>
            <p:spPr>
              <a:xfrm>
                <a:off x="6164369" y="1056420"/>
                <a:ext cx="41840" cy="161455"/>
              </a:xfrm>
              <a:custGeom>
                <a:avLst/>
                <a:gdLst>
                  <a:gd name="connsiteX0" fmla="*/ 0 w 41840"/>
                  <a:gd name="connsiteY0" fmla="*/ 160232 h 161455"/>
                  <a:gd name="connsiteX1" fmla="*/ 36295 w 41840"/>
                  <a:gd name="connsiteY1" fmla="*/ 0 h 161455"/>
                  <a:gd name="connsiteX2" fmla="*/ 41840 w 41840"/>
                  <a:gd name="connsiteY2" fmla="*/ 1296 h 161455"/>
                  <a:gd name="connsiteX3" fmla="*/ 5545 w 41840"/>
                  <a:gd name="connsiteY3" fmla="*/ 161456 h 161455"/>
                  <a:gd name="connsiteX4" fmla="*/ 0 w 41840"/>
                  <a:gd name="connsiteY4" fmla="*/ 160232 h 161455"/>
                  <a:gd name="connsiteX5" fmla="*/ 0 w 41840"/>
                  <a:gd name="connsiteY5" fmla="*/ 160232 h 161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840" h="161455">
                    <a:moveTo>
                      <a:pt x="0" y="160232"/>
                    </a:moveTo>
                    <a:lnTo>
                      <a:pt x="36295" y="0"/>
                    </a:lnTo>
                    <a:lnTo>
                      <a:pt x="41840" y="1296"/>
                    </a:lnTo>
                    <a:lnTo>
                      <a:pt x="5545" y="161456"/>
                    </a:lnTo>
                    <a:lnTo>
                      <a:pt x="0" y="160232"/>
                    </a:lnTo>
                    <a:lnTo>
                      <a:pt x="0" y="16023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5" name="Graphic 6">
              <a:extLst>
                <a:ext uri="{FF2B5EF4-FFF2-40B4-BE49-F238E27FC236}">
                  <a16:creationId xmlns:a16="http://schemas.microsoft.com/office/drawing/2014/main" id="{7FAD997C-4E66-8FB0-A7D0-8851F1412D89}"/>
                </a:ext>
              </a:extLst>
            </p:cNvPr>
            <p:cNvGrpSpPr/>
            <p:nvPr/>
          </p:nvGrpSpPr>
          <p:grpSpPr>
            <a:xfrm>
              <a:off x="1325321" y="1081467"/>
              <a:ext cx="947412" cy="962819"/>
              <a:chOff x="5899717" y="1124257"/>
              <a:chExt cx="247945" cy="251977"/>
            </a:xfrm>
            <a:grpFill/>
          </p:grpSpPr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4A62B6E6-8C89-DCB0-910D-735F31FDE529}"/>
                  </a:ext>
                </a:extLst>
              </p:cNvPr>
              <p:cNvSpPr/>
              <p:nvPr/>
            </p:nvSpPr>
            <p:spPr>
              <a:xfrm>
                <a:off x="5978429" y="1210170"/>
                <a:ext cx="169233" cy="166064"/>
              </a:xfrm>
              <a:custGeom>
                <a:avLst/>
                <a:gdLst>
                  <a:gd name="connsiteX0" fmla="*/ 0 w 169233"/>
                  <a:gd name="connsiteY0" fmla="*/ 0 h 166064"/>
                  <a:gd name="connsiteX1" fmla="*/ 169233 w 169233"/>
                  <a:gd name="connsiteY1" fmla="*/ 18220 h 166064"/>
                  <a:gd name="connsiteX2" fmla="*/ 168657 w 169233"/>
                  <a:gd name="connsiteY2" fmla="*/ 23837 h 166064"/>
                  <a:gd name="connsiteX3" fmla="*/ 7057 w 169233"/>
                  <a:gd name="connsiteY3" fmla="*/ 6481 h 166064"/>
                  <a:gd name="connsiteX4" fmla="*/ 37303 w 169233"/>
                  <a:gd name="connsiteY4" fmla="*/ 164985 h 166064"/>
                  <a:gd name="connsiteX5" fmla="*/ 37303 w 169233"/>
                  <a:gd name="connsiteY5" fmla="*/ 164985 h 166064"/>
                  <a:gd name="connsiteX6" fmla="*/ 31686 w 169233"/>
                  <a:gd name="connsiteY6" fmla="*/ 166065 h 166064"/>
                  <a:gd name="connsiteX7" fmla="*/ 0 w 169233"/>
                  <a:gd name="connsiteY7" fmla="*/ 0 h 166064"/>
                  <a:gd name="connsiteX8" fmla="*/ 0 w 169233"/>
                  <a:gd name="connsiteY8" fmla="*/ 0 h 16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233" h="166064">
                    <a:moveTo>
                      <a:pt x="0" y="0"/>
                    </a:moveTo>
                    <a:lnTo>
                      <a:pt x="169233" y="18220"/>
                    </a:lnTo>
                    <a:lnTo>
                      <a:pt x="168657" y="23837"/>
                    </a:lnTo>
                    <a:lnTo>
                      <a:pt x="7057" y="6481"/>
                    </a:lnTo>
                    <a:lnTo>
                      <a:pt x="37303" y="164985"/>
                    </a:lnTo>
                    <a:lnTo>
                      <a:pt x="37303" y="164985"/>
                    </a:lnTo>
                    <a:lnTo>
                      <a:pt x="31686" y="16606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29E39612-EEAA-D5D9-69BA-94D8F606DEBB}"/>
                  </a:ext>
                </a:extLst>
              </p:cNvPr>
              <p:cNvSpPr/>
              <p:nvPr/>
            </p:nvSpPr>
            <p:spPr>
              <a:xfrm>
                <a:off x="5899717" y="1304653"/>
                <a:ext cx="166712" cy="23188"/>
              </a:xfrm>
              <a:custGeom>
                <a:avLst/>
                <a:gdLst>
                  <a:gd name="connsiteX0" fmla="*/ 0 w 166712"/>
                  <a:gd name="connsiteY0" fmla="*/ 17499 h 23188"/>
                  <a:gd name="connsiteX1" fmla="*/ 166065 w 166712"/>
                  <a:gd name="connsiteY1" fmla="*/ 0 h 23188"/>
                  <a:gd name="connsiteX2" fmla="*/ 166713 w 166712"/>
                  <a:gd name="connsiteY2" fmla="*/ 5689 h 23188"/>
                  <a:gd name="connsiteX3" fmla="*/ 576 w 166712"/>
                  <a:gd name="connsiteY3" fmla="*/ 23189 h 23188"/>
                  <a:gd name="connsiteX4" fmla="*/ 0 w 166712"/>
                  <a:gd name="connsiteY4" fmla="*/ 17499 h 23188"/>
                  <a:gd name="connsiteX5" fmla="*/ 0 w 166712"/>
                  <a:gd name="connsiteY5" fmla="*/ 17499 h 23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6712" h="23188">
                    <a:moveTo>
                      <a:pt x="0" y="17499"/>
                    </a:moveTo>
                    <a:lnTo>
                      <a:pt x="166065" y="0"/>
                    </a:lnTo>
                    <a:lnTo>
                      <a:pt x="166713" y="5689"/>
                    </a:lnTo>
                    <a:lnTo>
                      <a:pt x="576" y="23189"/>
                    </a:lnTo>
                    <a:lnTo>
                      <a:pt x="0" y="17499"/>
                    </a:lnTo>
                    <a:lnTo>
                      <a:pt x="0" y="1749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1FCC4462-0DBF-25E8-1BD2-468388F2D66C}"/>
                  </a:ext>
                </a:extLst>
              </p:cNvPr>
              <p:cNvSpPr/>
              <p:nvPr/>
            </p:nvSpPr>
            <p:spPr>
              <a:xfrm>
                <a:off x="6079033" y="1124257"/>
                <a:ext cx="7921" cy="164264"/>
              </a:xfrm>
              <a:custGeom>
                <a:avLst/>
                <a:gdLst>
                  <a:gd name="connsiteX0" fmla="*/ 0 w 7921"/>
                  <a:gd name="connsiteY0" fmla="*/ 164264 h 164264"/>
                  <a:gd name="connsiteX1" fmla="*/ 2232 w 7921"/>
                  <a:gd name="connsiteY1" fmla="*/ 0 h 164264"/>
                  <a:gd name="connsiteX2" fmla="*/ 7921 w 7921"/>
                  <a:gd name="connsiteY2" fmla="*/ 72 h 164264"/>
                  <a:gd name="connsiteX3" fmla="*/ 5761 w 7921"/>
                  <a:gd name="connsiteY3" fmla="*/ 164264 h 164264"/>
                  <a:gd name="connsiteX4" fmla="*/ 0 w 7921"/>
                  <a:gd name="connsiteY4" fmla="*/ 164264 h 164264"/>
                  <a:gd name="connsiteX5" fmla="*/ 0 w 7921"/>
                  <a:gd name="connsiteY5" fmla="*/ 164264 h 16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921" h="164264">
                    <a:moveTo>
                      <a:pt x="0" y="164264"/>
                    </a:moveTo>
                    <a:lnTo>
                      <a:pt x="2232" y="0"/>
                    </a:lnTo>
                    <a:lnTo>
                      <a:pt x="7921" y="72"/>
                    </a:lnTo>
                    <a:lnTo>
                      <a:pt x="5761" y="164264"/>
                    </a:lnTo>
                    <a:lnTo>
                      <a:pt x="0" y="164264"/>
                    </a:lnTo>
                    <a:lnTo>
                      <a:pt x="0" y="16426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6" name="Graphic 6">
              <a:extLst>
                <a:ext uri="{FF2B5EF4-FFF2-40B4-BE49-F238E27FC236}">
                  <a16:creationId xmlns:a16="http://schemas.microsoft.com/office/drawing/2014/main" id="{4BAA57AC-7B76-9E6F-5302-328DC100F015}"/>
                </a:ext>
              </a:extLst>
            </p:cNvPr>
            <p:cNvGrpSpPr/>
            <p:nvPr/>
          </p:nvGrpSpPr>
          <p:grpSpPr>
            <a:xfrm>
              <a:off x="1105186" y="1425431"/>
              <a:ext cx="854679" cy="1002443"/>
              <a:chOff x="5842106" y="1214275"/>
              <a:chExt cx="223676" cy="262347"/>
            </a:xfrm>
            <a:grpFill/>
          </p:grpSpPr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5A65BEC4-3EED-17F1-5216-255C4318865C}"/>
                  </a:ext>
                </a:extLst>
              </p:cNvPr>
              <p:cNvSpPr/>
              <p:nvPr/>
            </p:nvSpPr>
            <p:spPr>
              <a:xfrm>
                <a:off x="5895901" y="1303429"/>
                <a:ext cx="169881" cy="173194"/>
              </a:xfrm>
              <a:custGeom>
                <a:avLst/>
                <a:gdLst>
                  <a:gd name="connsiteX0" fmla="*/ 0 w 169881"/>
                  <a:gd name="connsiteY0" fmla="*/ 17355 h 173194"/>
                  <a:gd name="connsiteX1" fmla="*/ 169305 w 169881"/>
                  <a:gd name="connsiteY1" fmla="*/ 0 h 173194"/>
                  <a:gd name="connsiteX2" fmla="*/ 169881 w 169881"/>
                  <a:gd name="connsiteY2" fmla="*/ 5689 h 173194"/>
                  <a:gd name="connsiteX3" fmla="*/ 8210 w 169881"/>
                  <a:gd name="connsiteY3" fmla="*/ 22252 h 173194"/>
                  <a:gd name="connsiteX4" fmla="*/ 70718 w 169881"/>
                  <a:gd name="connsiteY4" fmla="*/ 171034 h 173194"/>
                  <a:gd name="connsiteX5" fmla="*/ 65461 w 169881"/>
                  <a:gd name="connsiteY5" fmla="*/ 173194 h 173194"/>
                  <a:gd name="connsiteX6" fmla="*/ 0 w 169881"/>
                  <a:gd name="connsiteY6" fmla="*/ 17355 h 173194"/>
                  <a:gd name="connsiteX7" fmla="*/ 0 w 169881"/>
                  <a:gd name="connsiteY7" fmla="*/ 17355 h 173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881" h="173194">
                    <a:moveTo>
                      <a:pt x="0" y="17355"/>
                    </a:moveTo>
                    <a:lnTo>
                      <a:pt x="169305" y="0"/>
                    </a:lnTo>
                    <a:lnTo>
                      <a:pt x="169881" y="5689"/>
                    </a:lnTo>
                    <a:lnTo>
                      <a:pt x="8210" y="22252"/>
                    </a:lnTo>
                    <a:lnTo>
                      <a:pt x="70718" y="171034"/>
                    </a:lnTo>
                    <a:lnTo>
                      <a:pt x="65461" y="173194"/>
                    </a:lnTo>
                    <a:lnTo>
                      <a:pt x="0" y="17355"/>
                    </a:lnTo>
                    <a:lnTo>
                      <a:pt x="0" y="17355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08733606-6A68-D1F7-67CD-B9E64D7F0283}"/>
                  </a:ext>
                </a:extLst>
              </p:cNvPr>
              <p:cNvSpPr/>
              <p:nvPr/>
            </p:nvSpPr>
            <p:spPr>
              <a:xfrm>
                <a:off x="5842106" y="1395103"/>
                <a:ext cx="160663" cy="56963"/>
              </a:xfrm>
              <a:custGeom>
                <a:avLst/>
                <a:gdLst>
                  <a:gd name="connsiteX0" fmla="*/ 0 w 160663"/>
                  <a:gd name="connsiteY0" fmla="*/ 51562 h 56963"/>
                  <a:gd name="connsiteX1" fmla="*/ 158863 w 160663"/>
                  <a:gd name="connsiteY1" fmla="*/ 0 h 56963"/>
                  <a:gd name="connsiteX2" fmla="*/ 160664 w 160663"/>
                  <a:gd name="connsiteY2" fmla="*/ 5401 h 56963"/>
                  <a:gd name="connsiteX3" fmla="*/ 1800 w 160663"/>
                  <a:gd name="connsiteY3" fmla="*/ 56963 h 56963"/>
                  <a:gd name="connsiteX4" fmla="*/ 0 w 160663"/>
                  <a:gd name="connsiteY4" fmla="*/ 51562 h 56963"/>
                  <a:gd name="connsiteX5" fmla="*/ 0 w 160663"/>
                  <a:gd name="connsiteY5" fmla="*/ 51562 h 56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0663" h="56963">
                    <a:moveTo>
                      <a:pt x="0" y="51562"/>
                    </a:moveTo>
                    <a:lnTo>
                      <a:pt x="158863" y="0"/>
                    </a:lnTo>
                    <a:lnTo>
                      <a:pt x="160664" y="5401"/>
                    </a:lnTo>
                    <a:lnTo>
                      <a:pt x="1800" y="56963"/>
                    </a:lnTo>
                    <a:lnTo>
                      <a:pt x="0" y="51562"/>
                    </a:lnTo>
                    <a:lnTo>
                      <a:pt x="0" y="5156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3A8CEF1D-FD87-1AC3-EEE6-80BF7877C740}"/>
                  </a:ext>
                </a:extLst>
              </p:cNvPr>
              <p:cNvSpPr/>
              <p:nvPr/>
            </p:nvSpPr>
            <p:spPr>
              <a:xfrm>
                <a:off x="5978645" y="1214275"/>
                <a:ext cx="37591" cy="162247"/>
              </a:xfrm>
              <a:custGeom>
                <a:avLst/>
                <a:gdLst>
                  <a:gd name="connsiteX0" fmla="*/ 0 w 37591"/>
                  <a:gd name="connsiteY0" fmla="*/ 1080 h 162247"/>
                  <a:gd name="connsiteX1" fmla="*/ 5545 w 37591"/>
                  <a:gd name="connsiteY1" fmla="*/ 0 h 162247"/>
                  <a:gd name="connsiteX2" fmla="*/ 37592 w 37591"/>
                  <a:gd name="connsiteY2" fmla="*/ 161096 h 162247"/>
                  <a:gd name="connsiteX3" fmla="*/ 31974 w 37591"/>
                  <a:gd name="connsiteY3" fmla="*/ 162248 h 162247"/>
                  <a:gd name="connsiteX4" fmla="*/ 0 w 37591"/>
                  <a:gd name="connsiteY4" fmla="*/ 1080 h 162247"/>
                  <a:gd name="connsiteX5" fmla="*/ 0 w 37591"/>
                  <a:gd name="connsiteY5" fmla="*/ 1080 h 162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91" h="162247">
                    <a:moveTo>
                      <a:pt x="0" y="1080"/>
                    </a:moveTo>
                    <a:lnTo>
                      <a:pt x="5545" y="0"/>
                    </a:lnTo>
                    <a:lnTo>
                      <a:pt x="37592" y="161096"/>
                    </a:lnTo>
                    <a:lnTo>
                      <a:pt x="31974" y="162248"/>
                    </a:lnTo>
                    <a:lnTo>
                      <a:pt x="0" y="1080"/>
                    </a:lnTo>
                    <a:lnTo>
                      <a:pt x="0" y="108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7" name="Graphic 6">
              <a:extLst>
                <a:ext uri="{FF2B5EF4-FFF2-40B4-BE49-F238E27FC236}">
                  <a16:creationId xmlns:a16="http://schemas.microsoft.com/office/drawing/2014/main" id="{23DFDACC-AFDC-3429-0A7C-5AED19561358}"/>
                </a:ext>
              </a:extLst>
            </p:cNvPr>
            <p:cNvGrpSpPr/>
            <p:nvPr/>
          </p:nvGrpSpPr>
          <p:grpSpPr>
            <a:xfrm>
              <a:off x="989064" y="1843142"/>
              <a:ext cx="726723" cy="1000517"/>
              <a:chOff x="5811716" y="1323593"/>
              <a:chExt cx="190189" cy="261843"/>
            </a:xfrm>
            <a:grpFill/>
          </p:grpSpPr>
          <p:sp>
            <p:nvSpPr>
              <p:cNvPr id="2751" name="Freeform: Shape 2750">
                <a:extLst>
                  <a:ext uri="{FF2B5EF4-FFF2-40B4-BE49-F238E27FC236}">
                    <a16:creationId xmlns:a16="http://schemas.microsoft.com/office/drawing/2014/main" id="{51420A33-0CF5-6A4C-7CFA-0F1D1AEEE479}"/>
                  </a:ext>
                </a:extLst>
              </p:cNvPr>
              <p:cNvSpPr/>
              <p:nvPr/>
            </p:nvSpPr>
            <p:spPr>
              <a:xfrm>
                <a:off x="5838145" y="1393951"/>
                <a:ext cx="163760" cy="191053"/>
              </a:xfrm>
              <a:custGeom>
                <a:avLst/>
                <a:gdLst>
                  <a:gd name="connsiteX0" fmla="*/ 0 w 163760"/>
                  <a:gd name="connsiteY0" fmla="*/ 52210 h 191053"/>
                  <a:gd name="connsiteX1" fmla="*/ 161960 w 163760"/>
                  <a:gd name="connsiteY1" fmla="*/ 0 h 191053"/>
                  <a:gd name="connsiteX2" fmla="*/ 163760 w 163760"/>
                  <a:gd name="connsiteY2" fmla="*/ 5401 h 191053"/>
                  <a:gd name="connsiteX3" fmla="*/ 9074 w 163760"/>
                  <a:gd name="connsiteY3" fmla="*/ 55235 h 191053"/>
                  <a:gd name="connsiteX4" fmla="*/ 101108 w 163760"/>
                  <a:gd name="connsiteY4" fmla="*/ 187813 h 191053"/>
                  <a:gd name="connsiteX5" fmla="*/ 96427 w 163760"/>
                  <a:gd name="connsiteY5" fmla="*/ 191054 h 191053"/>
                  <a:gd name="connsiteX6" fmla="*/ 0 w 163760"/>
                  <a:gd name="connsiteY6" fmla="*/ 52210 h 191053"/>
                  <a:gd name="connsiteX7" fmla="*/ 0 w 163760"/>
                  <a:gd name="connsiteY7" fmla="*/ 52210 h 191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760" h="191053">
                    <a:moveTo>
                      <a:pt x="0" y="52210"/>
                    </a:moveTo>
                    <a:lnTo>
                      <a:pt x="161960" y="0"/>
                    </a:lnTo>
                    <a:lnTo>
                      <a:pt x="163760" y="5401"/>
                    </a:lnTo>
                    <a:lnTo>
                      <a:pt x="9074" y="55235"/>
                    </a:lnTo>
                    <a:lnTo>
                      <a:pt x="101108" y="187813"/>
                    </a:lnTo>
                    <a:lnTo>
                      <a:pt x="96427" y="191054"/>
                    </a:lnTo>
                    <a:lnTo>
                      <a:pt x="0" y="52210"/>
                    </a:lnTo>
                    <a:lnTo>
                      <a:pt x="0" y="5221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9EA1EC30-A8C9-A8BB-32BE-BFBE844EF2E4}"/>
                  </a:ext>
                </a:extLst>
              </p:cNvPr>
              <p:cNvSpPr/>
              <p:nvPr/>
            </p:nvSpPr>
            <p:spPr>
              <a:xfrm>
                <a:off x="5811716" y="1497003"/>
                <a:ext cx="147484" cy="88433"/>
              </a:xfrm>
              <a:custGeom>
                <a:avLst/>
                <a:gdLst>
                  <a:gd name="connsiteX0" fmla="*/ 0 w 147484"/>
                  <a:gd name="connsiteY0" fmla="*/ 83464 h 88433"/>
                  <a:gd name="connsiteX1" fmla="*/ 144676 w 147484"/>
                  <a:gd name="connsiteY1" fmla="*/ 0 h 88433"/>
                  <a:gd name="connsiteX2" fmla="*/ 147485 w 147484"/>
                  <a:gd name="connsiteY2" fmla="*/ 4897 h 88433"/>
                  <a:gd name="connsiteX3" fmla="*/ 2881 w 147484"/>
                  <a:gd name="connsiteY3" fmla="*/ 88433 h 88433"/>
                  <a:gd name="connsiteX4" fmla="*/ 0 w 147484"/>
                  <a:gd name="connsiteY4" fmla="*/ 83464 h 88433"/>
                  <a:gd name="connsiteX5" fmla="*/ 0 w 147484"/>
                  <a:gd name="connsiteY5" fmla="*/ 83464 h 88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484" h="88433">
                    <a:moveTo>
                      <a:pt x="0" y="83464"/>
                    </a:moveTo>
                    <a:lnTo>
                      <a:pt x="144676" y="0"/>
                    </a:lnTo>
                    <a:lnTo>
                      <a:pt x="147485" y="4897"/>
                    </a:lnTo>
                    <a:lnTo>
                      <a:pt x="2881" y="88433"/>
                    </a:lnTo>
                    <a:lnTo>
                      <a:pt x="0" y="83464"/>
                    </a:lnTo>
                    <a:lnTo>
                      <a:pt x="0" y="8346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F4928FB0-D5C2-70AF-7E07-6B1BC3E60A98}"/>
                  </a:ext>
                </a:extLst>
              </p:cNvPr>
              <p:cNvSpPr/>
              <p:nvPr/>
            </p:nvSpPr>
            <p:spPr>
              <a:xfrm>
                <a:off x="5897125" y="1323593"/>
                <a:ext cx="69998" cy="153174"/>
              </a:xfrm>
              <a:custGeom>
                <a:avLst/>
                <a:gdLst>
                  <a:gd name="connsiteX0" fmla="*/ 0 w 69998"/>
                  <a:gd name="connsiteY0" fmla="*/ 2232 h 153174"/>
                  <a:gd name="connsiteX1" fmla="*/ 5257 w 69998"/>
                  <a:gd name="connsiteY1" fmla="*/ 0 h 153174"/>
                  <a:gd name="connsiteX2" fmla="*/ 69998 w 69998"/>
                  <a:gd name="connsiteY2" fmla="*/ 150942 h 153174"/>
                  <a:gd name="connsiteX3" fmla="*/ 64813 w 69998"/>
                  <a:gd name="connsiteY3" fmla="*/ 153174 h 153174"/>
                  <a:gd name="connsiteX4" fmla="*/ 0 w 69998"/>
                  <a:gd name="connsiteY4" fmla="*/ 2232 h 153174"/>
                  <a:gd name="connsiteX5" fmla="*/ 0 w 69998"/>
                  <a:gd name="connsiteY5" fmla="*/ 2232 h 153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998" h="153174">
                    <a:moveTo>
                      <a:pt x="0" y="2232"/>
                    </a:moveTo>
                    <a:lnTo>
                      <a:pt x="5257" y="0"/>
                    </a:lnTo>
                    <a:lnTo>
                      <a:pt x="69998" y="150942"/>
                    </a:lnTo>
                    <a:lnTo>
                      <a:pt x="64813" y="153174"/>
                    </a:lnTo>
                    <a:lnTo>
                      <a:pt x="0" y="2232"/>
                    </a:lnTo>
                    <a:lnTo>
                      <a:pt x="0" y="223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8" name="Graphic 6">
              <a:extLst>
                <a:ext uri="{FF2B5EF4-FFF2-40B4-BE49-F238E27FC236}">
                  <a16:creationId xmlns:a16="http://schemas.microsoft.com/office/drawing/2014/main" id="{41CAE713-16A3-0DE0-6F32-C342C3C89AF1}"/>
                </a:ext>
              </a:extLst>
            </p:cNvPr>
            <p:cNvGrpSpPr/>
            <p:nvPr/>
          </p:nvGrpSpPr>
          <p:grpSpPr>
            <a:xfrm>
              <a:off x="973929" y="2316708"/>
              <a:ext cx="574553" cy="1048395"/>
              <a:chOff x="5807755" y="1447529"/>
              <a:chExt cx="150365" cy="274373"/>
            </a:xfrm>
            <a:grpFill/>
          </p:grpSpPr>
          <p:sp>
            <p:nvSpPr>
              <p:cNvPr id="2748" name="Freeform: Shape 2747">
                <a:extLst>
                  <a:ext uri="{FF2B5EF4-FFF2-40B4-BE49-F238E27FC236}">
                    <a16:creationId xmlns:a16="http://schemas.microsoft.com/office/drawing/2014/main" id="{8ED0C9BA-6C7F-C562-4814-706FAB82A71A}"/>
                  </a:ext>
                </a:extLst>
              </p:cNvPr>
              <p:cNvSpPr/>
              <p:nvPr/>
            </p:nvSpPr>
            <p:spPr>
              <a:xfrm>
                <a:off x="5807755" y="1496067"/>
                <a:ext cx="150365" cy="200487"/>
              </a:xfrm>
              <a:custGeom>
                <a:avLst/>
                <a:gdLst>
                  <a:gd name="connsiteX0" fmla="*/ 0 w 150365"/>
                  <a:gd name="connsiteY0" fmla="*/ 84761 h 200487"/>
                  <a:gd name="connsiteX1" fmla="*/ 147557 w 150365"/>
                  <a:gd name="connsiteY1" fmla="*/ 0 h 200487"/>
                  <a:gd name="connsiteX2" fmla="*/ 150366 w 150365"/>
                  <a:gd name="connsiteY2" fmla="*/ 4969 h 200487"/>
                  <a:gd name="connsiteX3" fmla="*/ 9434 w 150365"/>
                  <a:gd name="connsiteY3" fmla="*/ 85841 h 200487"/>
                  <a:gd name="connsiteX4" fmla="*/ 127033 w 150365"/>
                  <a:gd name="connsiteY4" fmla="*/ 196311 h 200487"/>
                  <a:gd name="connsiteX5" fmla="*/ 123144 w 150365"/>
                  <a:gd name="connsiteY5" fmla="*/ 200487 h 200487"/>
                  <a:gd name="connsiteX6" fmla="*/ 0 w 150365"/>
                  <a:gd name="connsiteY6" fmla="*/ 84761 h 200487"/>
                  <a:gd name="connsiteX7" fmla="*/ 0 w 150365"/>
                  <a:gd name="connsiteY7" fmla="*/ 84761 h 20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0365" h="200487">
                    <a:moveTo>
                      <a:pt x="0" y="84761"/>
                    </a:moveTo>
                    <a:lnTo>
                      <a:pt x="147557" y="0"/>
                    </a:lnTo>
                    <a:lnTo>
                      <a:pt x="150366" y="4969"/>
                    </a:lnTo>
                    <a:lnTo>
                      <a:pt x="9434" y="85841"/>
                    </a:lnTo>
                    <a:lnTo>
                      <a:pt x="127033" y="196311"/>
                    </a:lnTo>
                    <a:lnTo>
                      <a:pt x="123144" y="200487"/>
                    </a:lnTo>
                    <a:lnTo>
                      <a:pt x="0" y="84761"/>
                    </a:lnTo>
                    <a:lnTo>
                      <a:pt x="0" y="8476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9" name="Freeform: Shape 2748">
                <a:extLst>
                  <a:ext uri="{FF2B5EF4-FFF2-40B4-BE49-F238E27FC236}">
                    <a16:creationId xmlns:a16="http://schemas.microsoft.com/office/drawing/2014/main" id="{34EE9513-AB7B-0024-70D5-BCD31334B2AF}"/>
                  </a:ext>
                </a:extLst>
              </p:cNvPr>
              <p:cNvSpPr/>
              <p:nvPr/>
            </p:nvSpPr>
            <p:spPr>
              <a:xfrm>
                <a:off x="5809771" y="1605888"/>
                <a:ext cx="127969" cy="116014"/>
              </a:xfrm>
              <a:custGeom>
                <a:avLst/>
                <a:gdLst>
                  <a:gd name="connsiteX0" fmla="*/ 0 w 127969"/>
                  <a:gd name="connsiteY0" fmla="*/ 111766 h 116014"/>
                  <a:gd name="connsiteX1" fmla="*/ 124152 w 127969"/>
                  <a:gd name="connsiteY1" fmla="*/ 0 h 116014"/>
                  <a:gd name="connsiteX2" fmla="*/ 127969 w 127969"/>
                  <a:gd name="connsiteY2" fmla="*/ 4249 h 116014"/>
                  <a:gd name="connsiteX3" fmla="*/ 3817 w 127969"/>
                  <a:gd name="connsiteY3" fmla="*/ 116015 h 116014"/>
                  <a:gd name="connsiteX4" fmla="*/ 0 w 127969"/>
                  <a:gd name="connsiteY4" fmla="*/ 111766 h 116014"/>
                  <a:gd name="connsiteX5" fmla="*/ 0 w 127969"/>
                  <a:gd name="connsiteY5" fmla="*/ 111766 h 1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969" h="116014">
                    <a:moveTo>
                      <a:pt x="0" y="111766"/>
                    </a:moveTo>
                    <a:lnTo>
                      <a:pt x="124152" y="0"/>
                    </a:lnTo>
                    <a:lnTo>
                      <a:pt x="127969" y="4249"/>
                    </a:lnTo>
                    <a:lnTo>
                      <a:pt x="3817" y="116015"/>
                    </a:lnTo>
                    <a:lnTo>
                      <a:pt x="0" y="111766"/>
                    </a:lnTo>
                    <a:lnTo>
                      <a:pt x="0" y="11176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50" name="Freeform: Shape 2749">
                <a:extLst>
                  <a:ext uri="{FF2B5EF4-FFF2-40B4-BE49-F238E27FC236}">
                    <a16:creationId xmlns:a16="http://schemas.microsoft.com/office/drawing/2014/main" id="{16584CFB-2333-7C24-5D56-CC2C9F70533D}"/>
                  </a:ext>
                </a:extLst>
              </p:cNvPr>
              <p:cNvSpPr/>
              <p:nvPr/>
            </p:nvSpPr>
            <p:spPr>
              <a:xfrm>
                <a:off x="5840377" y="1447529"/>
                <a:ext cx="99451" cy="137475"/>
              </a:xfrm>
              <a:custGeom>
                <a:avLst/>
                <a:gdLst>
                  <a:gd name="connsiteX0" fmla="*/ 0 w 99451"/>
                  <a:gd name="connsiteY0" fmla="*/ 3313 h 137475"/>
                  <a:gd name="connsiteX1" fmla="*/ 4681 w 99451"/>
                  <a:gd name="connsiteY1" fmla="*/ 0 h 137475"/>
                  <a:gd name="connsiteX2" fmla="*/ 99452 w 99451"/>
                  <a:gd name="connsiteY2" fmla="*/ 134234 h 137475"/>
                  <a:gd name="connsiteX3" fmla="*/ 94771 w 99451"/>
                  <a:gd name="connsiteY3" fmla="*/ 137475 h 137475"/>
                  <a:gd name="connsiteX4" fmla="*/ 0 w 99451"/>
                  <a:gd name="connsiteY4" fmla="*/ 3313 h 137475"/>
                  <a:gd name="connsiteX5" fmla="*/ 0 w 99451"/>
                  <a:gd name="connsiteY5" fmla="*/ 3313 h 137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451" h="137475">
                    <a:moveTo>
                      <a:pt x="0" y="3313"/>
                    </a:moveTo>
                    <a:lnTo>
                      <a:pt x="4681" y="0"/>
                    </a:lnTo>
                    <a:lnTo>
                      <a:pt x="99452" y="134234"/>
                    </a:lnTo>
                    <a:lnTo>
                      <a:pt x="94771" y="137475"/>
                    </a:lnTo>
                    <a:lnTo>
                      <a:pt x="0" y="3313"/>
                    </a:lnTo>
                    <a:lnTo>
                      <a:pt x="0" y="3313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79" name="Graphic 6">
              <a:extLst>
                <a:ext uri="{FF2B5EF4-FFF2-40B4-BE49-F238E27FC236}">
                  <a16:creationId xmlns:a16="http://schemas.microsoft.com/office/drawing/2014/main" id="{D3F82284-29C3-DCA7-E048-2A3574DFC3DC}"/>
                </a:ext>
              </a:extLst>
            </p:cNvPr>
            <p:cNvGrpSpPr/>
            <p:nvPr/>
          </p:nvGrpSpPr>
          <p:grpSpPr>
            <a:xfrm>
              <a:off x="967051" y="2825497"/>
              <a:ext cx="563820" cy="1050600"/>
              <a:chOff x="5805955" y="1580683"/>
              <a:chExt cx="147556" cy="274950"/>
            </a:xfrm>
            <a:grpFill/>
          </p:grpSpPr>
          <p:sp>
            <p:nvSpPr>
              <p:cNvPr id="2745" name="Freeform: Shape 2744">
                <a:extLst>
                  <a:ext uri="{FF2B5EF4-FFF2-40B4-BE49-F238E27FC236}">
                    <a16:creationId xmlns:a16="http://schemas.microsoft.com/office/drawing/2014/main" id="{622B3F82-4E2A-F668-9F42-53DC7E3306B7}"/>
                  </a:ext>
                </a:extLst>
              </p:cNvPr>
              <p:cNvSpPr/>
              <p:nvPr/>
            </p:nvSpPr>
            <p:spPr>
              <a:xfrm>
                <a:off x="5805955" y="1605240"/>
                <a:ext cx="147556" cy="201135"/>
              </a:xfrm>
              <a:custGeom>
                <a:avLst/>
                <a:gdLst>
                  <a:gd name="connsiteX0" fmla="*/ 0 w 147556"/>
                  <a:gd name="connsiteY0" fmla="*/ 113566 h 201135"/>
                  <a:gd name="connsiteX1" fmla="*/ 126745 w 147556"/>
                  <a:gd name="connsiteY1" fmla="*/ 0 h 201135"/>
                  <a:gd name="connsiteX2" fmla="*/ 130562 w 147556"/>
                  <a:gd name="connsiteY2" fmla="*/ 4249 h 201135"/>
                  <a:gd name="connsiteX3" fmla="*/ 9506 w 147556"/>
                  <a:gd name="connsiteY3" fmla="*/ 112702 h 201135"/>
                  <a:gd name="connsiteX4" fmla="*/ 147485 w 147556"/>
                  <a:gd name="connsiteY4" fmla="*/ 196311 h 201135"/>
                  <a:gd name="connsiteX5" fmla="*/ 147557 w 147556"/>
                  <a:gd name="connsiteY5" fmla="*/ 196311 h 201135"/>
                  <a:gd name="connsiteX6" fmla="*/ 144533 w 147556"/>
                  <a:gd name="connsiteY6" fmla="*/ 201136 h 201135"/>
                  <a:gd name="connsiteX7" fmla="*/ 0 w 147556"/>
                  <a:gd name="connsiteY7" fmla="*/ 113566 h 201135"/>
                  <a:gd name="connsiteX8" fmla="*/ 0 w 147556"/>
                  <a:gd name="connsiteY8" fmla="*/ 113566 h 201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556" h="201135">
                    <a:moveTo>
                      <a:pt x="0" y="113566"/>
                    </a:moveTo>
                    <a:lnTo>
                      <a:pt x="126745" y="0"/>
                    </a:lnTo>
                    <a:lnTo>
                      <a:pt x="130562" y="4249"/>
                    </a:lnTo>
                    <a:lnTo>
                      <a:pt x="9506" y="112702"/>
                    </a:lnTo>
                    <a:lnTo>
                      <a:pt x="147485" y="196311"/>
                    </a:lnTo>
                    <a:lnTo>
                      <a:pt x="147557" y="196311"/>
                    </a:lnTo>
                    <a:lnTo>
                      <a:pt x="144533" y="201136"/>
                    </a:lnTo>
                    <a:lnTo>
                      <a:pt x="0" y="113566"/>
                    </a:lnTo>
                    <a:lnTo>
                      <a:pt x="0" y="11356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6" name="Freeform: Shape 2745">
                <a:extLst>
                  <a:ext uri="{FF2B5EF4-FFF2-40B4-BE49-F238E27FC236}">
                    <a16:creationId xmlns:a16="http://schemas.microsoft.com/office/drawing/2014/main" id="{D7884B47-CAC8-0734-74A5-914CA2D063D3}"/>
                  </a:ext>
                </a:extLst>
              </p:cNvPr>
              <p:cNvSpPr/>
              <p:nvPr/>
            </p:nvSpPr>
            <p:spPr>
              <a:xfrm>
                <a:off x="5836417" y="1717150"/>
                <a:ext cx="102764" cy="138483"/>
              </a:xfrm>
              <a:custGeom>
                <a:avLst/>
                <a:gdLst>
                  <a:gd name="connsiteX0" fmla="*/ 0 w 102764"/>
                  <a:gd name="connsiteY0" fmla="*/ 135099 h 138483"/>
                  <a:gd name="connsiteX1" fmla="*/ 98227 w 102764"/>
                  <a:gd name="connsiteY1" fmla="*/ 0 h 138483"/>
                  <a:gd name="connsiteX2" fmla="*/ 102764 w 102764"/>
                  <a:gd name="connsiteY2" fmla="*/ 3385 h 138483"/>
                  <a:gd name="connsiteX3" fmla="*/ 4681 w 102764"/>
                  <a:gd name="connsiteY3" fmla="*/ 138483 h 138483"/>
                  <a:gd name="connsiteX4" fmla="*/ 0 w 102764"/>
                  <a:gd name="connsiteY4" fmla="*/ 135099 h 138483"/>
                  <a:gd name="connsiteX5" fmla="*/ 0 w 102764"/>
                  <a:gd name="connsiteY5" fmla="*/ 135099 h 138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764" h="138483">
                    <a:moveTo>
                      <a:pt x="0" y="135099"/>
                    </a:moveTo>
                    <a:lnTo>
                      <a:pt x="98227" y="0"/>
                    </a:lnTo>
                    <a:lnTo>
                      <a:pt x="102764" y="3385"/>
                    </a:lnTo>
                    <a:lnTo>
                      <a:pt x="4681" y="138483"/>
                    </a:lnTo>
                    <a:lnTo>
                      <a:pt x="0" y="135099"/>
                    </a:lnTo>
                    <a:lnTo>
                      <a:pt x="0" y="13509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7" name="Freeform: Shape 2746">
                <a:extLst>
                  <a:ext uri="{FF2B5EF4-FFF2-40B4-BE49-F238E27FC236}">
                    <a16:creationId xmlns:a16="http://schemas.microsoft.com/office/drawing/2014/main" id="{7AB7E6EE-4C91-0529-6A01-A2C7AF687404}"/>
                  </a:ext>
                </a:extLst>
              </p:cNvPr>
              <p:cNvSpPr/>
              <p:nvPr/>
            </p:nvSpPr>
            <p:spPr>
              <a:xfrm>
                <a:off x="5810924" y="1580683"/>
                <a:ext cx="124368" cy="115798"/>
              </a:xfrm>
              <a:custGeom>
                <a:avLst/>
                <a:gdLst>
                  <a:gd name="connsiteX0" fmla="*/ 0 w 124368"/>
                  <a:gd name="connsiteY0" fmla="*/ 4249 h 115798"/>
                  <a:gd name="connsiteX1" fmla="*/ 3817 w 124368"/>
                  <a:gd name="connsiteY1" fmla="*/ 0 h 115798"/>
                  <a:gd name="connsiteX2" fmla="*/ 124368 w 124368"/>
                  <a:gd name="connsiteY2" fmla="*/ 111622 h 115798"/>
                  <a:gd name="connsiteX3" fmla="*/ 120552 w 124368"/>
                  <a:gd name="connsiteY3" fmla="*/ 115799 h 115798"/>
                  <a:gd name="connsiteX4" fmla="*/ 0 w 124368"/>
                  <a:gd name="connsiteY4" fmla="*/ 4249 h 115798"/>
                  <a:gd name="connsiteX5" fmla="*/ 0 w 124368"/>
                  <a:gd name="connsiteY5" fmla="*/ 4249 h 115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4368" h="115798">
                    <a:moveTo>
                      <a:pt x="0" y="4249"/>
                    </a:moveTo>
                    <a:lnTo>
                      <a:pt x="3817" y="0"/>
                    </a:lnTo>
                    <a:lnTo>
                      <a:pt x="124368" y="111622"/>
                    </a:lnTo>
                    <a:lnTo>
                      <a:pt x="120552" y="115799"/>
                    </a:lnTo>
                    <a:lnTo>
                      <a:pt x="0" y="4249"/>
                    </a:lnTo>
                    <a:lnTo>
                      <a:pt x="0" y="424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0" name="Graphic 6">
              <a:extLst>
                <a:ext uri="{FF2B5EF4-FFF2-40B4-BE49-F238E27FC236}">
                  <a16:creationId xmlns:a16="http://schemas.microsoft.com/office/drawing/2014/main" id="{37AFE263-94CC-1343-ACBC-944A12A1E81A}"/>
                </a:ext>
              </a:extLst>
            </p:cNvPr>
            <p:cNvGrpSpPr/>
            <p:nvPr/>
          </p:nvGrpSpPr>
          <p:grpSpPr>
            <a:xfrm>
              <a:off x="982186" y="3345295"/>
              <a:ext cx="704985" cy="1008771"/>
              <a:chOff x="5809916" y="1716718"/>
              <a:chExt cx="184500" cy="264003"/>
            </a:xfrm>
            <a:grpFill/>
          </p:grpSpPr>
          <p:sp>
            <p:nvSpPr>
              <p:cNvPr id="2742" name="Freeform: Shape 2741">
                <a:extLst>
                  <a:ext uri="{FF2B5EF4-FFF2-40B4-BE49-F238E27FC236}">
                    <a16:creationId xmlns:a16="http://schemas.microsoft.com/office/drawing/2014/main" id="{4D15C7A8-A26A-6384-E0B5-B6CE3E2FEFCA}"/>
                  </a:ext>
                </a:extLst>
              </p:cNvPr>
              <p:cNvSpPr/>
              <p:nvPr/>
            </p:nvSpPr>
            <p:spPr>
              <a:xfrm>
                <a:off x="5832888" y="1716718"/>
                <a:ext cx="161527" cy="193069"/>
              </a:xfrm>
              <a:custGeom>
                <a:avLst/>
                <a:gdLst>
                  <a:gd name="connsiteX0" fmla="*/ 0 w 161527"/>
                  <a:gd name="connsiteY0" fmla="*/ 137475 h 193069"/>
                  <a:gd name="connsiteX1" fmla="*/ 100388 w 161527"/>
                  <a:gd name="connsiteY1" fmla="*/ 0 h 193069"/>
                  <a:gd name="connsiteX2" fmla="*/ 104997 w 161527"/>
                  <a:gd name="connsiteY2" fmla="*/ 3385 h 193069"/>
                  <a:gd name="connsiteX3" fmla="*/ 9146 w 161527"/>
                  <a:gd name="connsiteY3" fmla="*/ 134595 h 193069"/>
                  <a:gd name="connsiteX4" fmla="*/ 161528 w 161527"/>
                  <a:gd name="connsiteY4" fmla="*/ 187741 h 193069"/>
                  <a:gd name="connsiteX5" fmla="*/ 159655 w 161527"/>
                  <a:gd name="connsiteY5" fmla="*/ 193070 h 193069"/>
                  <a:gd name="connsiteX6" fmla="*/ 0 w 161527"/>
                  <a:gd name="connsiteY6" fmla="*/ 137475 h 193069"/>
                  <a:gd name="connsiteX7" fmla="*/ 0 w 161527"/>
                  <a:gd name="connsiteY7" fmla="*/ 137475 h 19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1527" h="193069">
                    <a:moveTo>
                      <a:pt x="0" y="137475"/>
                    </a:moveTo>
                    <a:lnTo>
                      <a:pt x="100388" y="0"/>
                    </a:lnTo>
                    <a:lnTo>
                      <a:pt x="104997" y="3385"/>
                    </a:lnTo>
                    <a:lnTo>
                      <a:pt x="9146" y="134595"/>
                    </a:lnTo>
                    <a:lnTo>
                      <a:pt x="161528" y="187741"/>
                    </a:lnTo>
                    <a:lnTo>
                      <a:pt x="159655" y="193070"/>
                    </a:lnTo>
                    <a:lnTo>
                      <a:pt x="0" y="137475"/>
                    </a:lnTo>
                    <a:lnTo>
                      <a:pt x="0" y="137475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3" name="Freeform: Shape 2742">
                <a:extLst>
                  <a:ext uri="{FF2B5EF4-FFF2-40B4-BE49-F238E27FC236}">
                    <a16:creationId xmlns:a16="http://schemas.microsoft.com/office/drawing/2014/main" id="{7D665B98-3B1B-04F1-8BF2-56C9AA4C1D06}"/>
                  </a:ext>
                </a:extLst>
              </p:cNvPr>
              <p:cNvSpPr/>
              <p:nvPr/>
            </p:nvSpPr>
            <p:spPr>
              <a:xfrm>
                <a:off x="5890499" y="1825820"/>
                <a:ext cx="73094" cy="154902"/>
              </a:xfrm>
              <a:custGeom>
                <a:avLst/>
                <a:gdLst>
                  <a:gd name="connsiteX0" fmla="*/ 0 w 73094"/>
                  <a:gd name="connsiteY0" fmla="*/ 152598 h 154902"/>
                  <a:gd name="connsiteX1" fmla="*/ 67909 w 73094"/>
                  <a:gd name="connsiteY1" fmla="*/ 0 h 154902"/>
                  <a:gd name="connsiteX2" fmla="*/ 73094 w 73094"/>
                  <a:gd name="connsiteY2" fmla="*/ 2304 h 154902"/>
                  <a:gd name="connsiteX3" fmla="*/ 5185 w 73094"/>
                  <a:gd name="connsiteY3" fmla="*/ 154902 h 154902"/>
                  <a:gd name="connsiteX4" fmla="*/ 0 w 73094"/>
                  <a:gd name="connsiteY4" fmla="*/ 152598 h 154902"/>
                  <a:gd name="connsiteX5" fmla="*/ 0 w 73094"/>
                  <a:gd name="connsiteY5" fmla="*/ 152598 h 154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094" h="154902">
                    <a:moveTo>
                      <a:pt x="0" y="152598"/>
                    </a:moveTo>
                    <a:lnTo>
                      <a:pt x="67909" y="0"/>
                    </a:lnTo>
                    <a:lnTo>
                      <a:pt x="73094" y="2304"/>
                    </a:lnTo>
                    <a:lnTo>
                      <a:pt x="5185" y="154902"/>
                    </a:lnTo>
                    <a:lnTo>
                      <a:pt x="0" y="152598"/>
                    </a:lnTo>
                    <a:lnTo>
                      <a:pt x="0" y="15259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4" name="Freeform: Shape 2743">
                <a:extLst>
                  <a:ext uri="{FF2B5EF4-FFF2-40B4-BE49-F238E27FC236}">
                    <a16:creationId xmlns:a16="http://schemas.microsoft.com/office/drawing/2014/main" id="{F0155534-6770-86D0-02CB-406B98720026}"/>
                  </a:ext>
                </a:extLst>
              </p:cNvPr>
              <p:cNvSpPr/>
              <p:nvPr/>
            </p:nvSpPr>
            <p:spPr>
              <a:xfrm>
                <a:off x="5809916" y="1717294"/>
                <a:ext cx="144028" cy="88937"/>
              </a:xfrm>
              <a:custGeom>
                <a:avLst/>
                <a:gdLst>
                  <a:gd name="connsiteX0" fmla="*/ 0 w 144028"/>
                  <a:gd name="connsiteY0" fmla="*/ 4897 h 88937"/>
                  <a:gd name="connsiteX1" fmla="*/ 2881 w 144028"/>
                  <a:gd name="connsiteY1" fmla="*/ 0 h 88937"/>
                  <a:gd name="connsiteX2" fmla="*/ 144028 w 144028"/>
                  <a:gd name="connsiteY2" fmla="*/ 84041 h 88937"/>
                  <a:gd name="connsiteX3" fmla="*/ 141148 w 144028"/>
                  <a:gd name="connsiteY3" fmla="*/ 88938 h 88937"/>
                  <a:gd name="connsiteX4" fmla="*/ 0 w 144028"/>
                  <a:gd name="connsiteY4" fmla="*/ 4897 h 88937"/>
                  <a:gd name="connsiteX5" fmla="*/ 0 w 144028"/>
                  <a:gd name="connsiteY5" fmla="*/ 4897 h 88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4028" h="88937">
                    <a:moveTo>
                      <a:pt x="0" y="4897"/>
                    </a:moveTo>
                    <a:lnTo>
                      <a:pt x="2881" y="0"/>
                    </a:lnTo>
                    <a:lnTo>
                      <a:pt x="144028" y="84041"/>
                    </a:lnTo>
                    <a:lnTo>
                      <a:pt x="141148" y="88938"/>
                    </a:lnTo>
                    <a:lnTo>
                      <a:pt x="0" y="4897"/>
                    </a:lnTo>
                    <a:lnTo>
                      <a:pt x="0" y="489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1" name="Graphic 6">
              <a:extLst>
                <a:ext uri="{FF2B5EF4-FFF2-40B4-BE49-F238E27FC236}">
                  <a16:creationId xmlns:a16="http://schemas.microsoft.com/office/drawing/2014/main" id="{750597EB-E068-1716-24A0-28373CABB2B3}"/>
                </a:ext>
              </a:extLst>
            </p:cNvPr>
            <p:cNvGrpSpPr/>
            <p:nvPr/>
          </p:nvGrpSpPr>
          <p:grpSpPr>
            <a:xfrm>
              <a:off x="1087575" y="3761626"/>
              <a:ext cx="834316" cy="1016478"/>
              <a:chOff x="5837497" y="1825675"/>
              <a:chExt cx="218347" cy="266020"/>
            </a:xfrm>
            <a:grpFill/>
          </p:grpSpPr>
          <p:sp>
            <p:nvSpPr>
              <p:cNvPr id="2739" name="Freeform: Shape 2738">
                <a:extLst>
                  <a:ext uri="{FF2B5EF4-FFF2-40B4-BE49-F238E27FC236}">
                    <a16:creationId xmlns:a16="http://schemas.microsoft.com/office/drawing/2014/main" id="{CB20B5C6-E340-55D4-735F-7FC575BF67BF}"/>
                  </a:ext>
                </a:extLst>
              </p:cNvPr>
              <p:cNvSpPr/>
              <p:nvPr/>
            </p:nvSpPr>
            <p:spPr>
              <a:xfrm>
                <a:off x="5887403" y="1825675"/>
                <a:ext cx="168441" cy="176506"/>
              </a:xfrm>
              <a:custGeom>
                <a:avLst/>
                <a:gdLst>
                  <a:gd name="connsiteX0" fmla="*/ 0 w 168441"/>
                  <a:gd name="connsiteY0" fmla="*/ 155335 h 176506"/>
                  <a:gd name="connsiteX1" fmla="*/ 69638 w 168441"/>
                  <a:gd name="connsiteY1" fmla="*/ 0 h 176506"/>
                  <a:gd name="connsiteX2" fmla="*/ 74823 w 168441"/>
                  <a:gd name="connsiteY2" fmla="*/ 2376 h 176506"/>
                  <a:gd name="connsiteX3" fmla="*/ 8353 w 168441"/>
                  <a:gd name="connsiteY3" fmla="*/ 150654 h 176506"/>
                  <a:gd name="connsiteX4" fmla="*/ 168441 w 168441"/>
                  <a:gd name="connsiteY4" fmla="*/ 170890 h 176506"/>
                  <a:gd name="connsiteX5" fmla="*/ 167721 w 168441"/>
                  <a:gd name="connsiteY5" fmla="*/ 176507 h 176506"/>
                  <a:gd name="connsiteX6" fmla="*/ 0 w 168441"/>
                  <a:gd name="connsiteY6" fmla="*/ 155335 h 176506"/>
                  <a:gd name="connsiteX7" fmla="*/ 0 w 168441"/>
                  <a:gd name="connsiteY7" fmla="*/ 155335 h 17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441" h="176506">
                    <a:moveTo>
                      <a:pt x="0" y="155335"/>
                    </a:moveTo>
                    <a:lnTo>
                      <a:pt x="69638" y="0"/>
                    </a:lnTo>
                    <a:lnTo>
                      <a:pt x="74823" y="2376"/>
                    </a:lnTo>
                    <a:lnTo>
                      <a:pt x="8353" y="150654"/>
                    </a:lnTo>
                    <a:lnTo>
                      <a:pt x="168441" y="170890"/>
                    </a:lnTo>
                    <a:lnTo>
                      <a:pt x="167721" y="176507"/>
                    </a:lnTo>
                    <a:lnTo>
                      <a:pt x="0" y="155335"/>
                    </a:lnTo>
                    <a:lnTo>
                      <a:pt x="0" y="155335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0" name="Freeform: Shape 2739">
                <a:extLst>
                  <a:ext uri="{FF2B5EF4-FFF2-40B4-BE49-F238E27FC236}">
                    <a16:creationId xmlns:a16="http://schemas.microsoft.com/office/drawing/2014/main" id="{82A00F9C-A968-C75C-B020-02071FB6FD34}"/>
                  </a:ext>
                </a:extLst>
              </p:cNvPr>
              <p:cNvSpPr/>
              <p:nvPr/>
            </p:nvSpPr>
            <p:spPr>
              <a:xfrm>
                <a:off x="5969571" y="1927143"/>
                <a:ext cx="40328" cy="164552"/>
              </a:xfrm>
              <a:custGeom>
                <a:avLst/>
                <a:gdLst>
                  <a:gd name="connsiteX0" fmla="*/ 0 w 40328"/>
                  <a:gd name="connsiteY0" fmla="*/ 163328 h 164552"/>
                  <a:gd name="connsiteX1" fmla="*/ 34711 w 40328"/>
                  <a:gd name="connsiteY1" fmla="*/ 0 h 164552"/>
                  <a:gd name="connsiteX2" fmla="*/ 40328 w 40328"/>
                  <a:gd name="connsiteY2" fmla="*/ 1152 h 164552"/>
                  <a:gd name="connsiteX3" fmla="*/ 5545 w 40328"/>
                  <a:gd name="connsiteY3" fmla="*/ 164552 h 164552"/>
                  <a:gd name="connsiteX4" fmla="*/ 0 w 40328"/>
                  <a:gd name="connsiteY4" fmla="*/ 163328 h 164552"/>
                  <a:gd name="connsiteX5" fmla="*/ 0 w 40328"/>
                  <a:gd name="connsiteY5" fmla="*/ 163328 h 164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328" h="164552">
                    <a:moveTo>
                      <a:pt x="0" y="163328"/>
                    </a:moveTo>
                    <a:lnTo>
                      <a:pt x="34711" y="0"/>
                    </a:lnTo>
                    <a:lnTo>
                      <a:pt x="40328" y="1152"/>
                    </a:lnTo>
                    <a:lnTo>
                      <a:pt x="5545" y="164552"/>
                    </a:lnTo>
                    <a:lnTo>
                      <a:pt x="0" y="163328"/>
                    </a:lnTo>
                    <a:lnTo>
                      <a:pt x="0" y="163328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1" name="Freeform: Shape 2740">
                <a:extLst>
                  <a:ext uri="{FF2B5EF4-FFF2-40B4-BE49-F238E27FC236}">
                    <a16:creationId xmlns:a16="http://schemas.microsoft.com/office/drawing/2014/main" id="{7D6EF42D-7628-208A-3DA2-9CA043800B3A}"/>
                  </a:ext>
                </a:extLst>
              </p:cNvPr>
              <p:cNvSpPr/>
              <p:nvPr/>
            </p:nvSpPr>
            <p:spPr>
              <a:xfrm>
                <a:off x="5837497" y="1851241"/>
                <a:ext cx="157350" cy="58259"/>
              </a:xfrm>
              <a:custGeom>
                <a:avLst/>
                <a:gdLst>
                  <a:gd name="connsiteX0" fmla="*/ 0 w 157350"/>
                  <a:gd name="connsiteY0" fmla="*/ 5401 h 58259"/>
                  <a:gd name="connsiteX1" fmla="*/ 1800 w 157350"/>
                  <a:gd name="connsiteY1" fmla="*/ 0 h 58259"/>
                  <a:gd name="connsiteX2" fmla="*/ 157351 w 157350"/>
                  <a:gd name="connsiteY2" fmla="*/ 52858 h 58259"/>
                  <a:gd name="connsiteX3" fmla="*/ 155550 w 157350"/>
                  <a:gd name="connsiteY3" fmla="*/ 58259 h 58259"/>
                  <a:gd name="connsiteX4" fmla="*/ 0 w 157350"/>
                  <a:gd name="connsiteY4" fmla="*/ 5401 h 58259"/>
                  <a:gd name="connsiteX5" fmla="*/ 0 w 157350"/>
                  <a:gd name="connsiteY5" fmla="*/ 5401 h 58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350" h="58259">
                    <a:moveTo>
                      <a:pt x="0" y="5401"/>
                    </a:moveTo>
                    <a:lnTo>
                      <a:pt x="1800" y="0"/>
                    </a:lnTo>
                    <a:lnTo>
                      <a:pt x="157351" y="52858"/>
                    </a:lnTo>
                    <a:lnTo>
                      <a:pt x="155550" y="58259"/>
                    </a:lnTo>
                    <a:lnTo>
                      <a:pt x="0" y="5401"/>
                    </a:lnTo>
                    <a:lnTo>
                      <a:pt x="0" y="540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2" name="Graphic 6">
              <a:extLst>
                <a:ext uri="{FF2B5EF4-FFF2-40B4-BE49-F238E27FC236}">
                  <a16:creationId xmlns:a16="http://schemas.microsoft.com/office/drawing/2014/main" id="{96A20E3F-62F4-B304-94A7-8C3C907AF1D6}"/>
                </a:ext>
              </a:extLst>
            </p:cNvPr>
            <p:cNvGrpSpPr/>
            <p:nvPr/>
          </p:nvGrpSpPr>
          <p:grpSpPr>
            <a:xfrm>
              <a:off x="1297256" y="4149891"/>
              <a:ext cx="929247" cy="979880"/>
              <a:chOff x="5892372" y="1927287"/>
              <a:chExt cx="243191" cy="256442"/>
            </a:xfrm>
            <a:grpFill/>
          </p:grpSpPr>
          <p:sp>
            <p:nvSpPr>
              <p:cNvPr id="2736" name="Freeform: Shape 2735">
                <a:extLst>
                  <a:ext uri="{FF2B5EF4-FFF2-40B4-BE49-F238E27FC236}">
                    <a16:creationId xmlns:a16="http://schemas.microsoft.com/office/drawing/2014/main" id="{D7A75137-6E69-B704-D0B3-4FB1F2FD775B}"/>
                  </a:ext>
                </a:extLst>
              </p:cNvPr>
              <p:cNvSpPr/>
              <p:nvPr/>
            </p:nvSpPr>
            <p:spPr>
              <a:xfrm>
                <a:off x="5967123" y="1927287"/>
                <a:ext cx="168440" cy="166424"/>
              </a:xfrm>
              <a:custGeom>
                <a:avLst/>
                <a:gdLst>
                  <a:gd name="connsiteX0" fmla="*/ 35791 w 168440"/>
                  <a:gd name="connsiteY0" fmla="*/ 0 h 166424"/>
                  <a:gd name="connsiteX1" fmla="*/ 41336 w 168440"/>
                  <a:gd name="connsiteY1" fmla="*/ 1152 h 166424"/>
                  <a:gd name="connsiteX2" fmla="*/ 7201 w 168440"/>
                  <a:gd name="connsiteY2" fmla="*/ 160087 h 166424"/>
                  <a:gd name="connsiteX3" fmla="*/ 168009 w 168440"/>
                  <a:gd name="connsiteY3" fmla="*/ 146621 h 166424"/>
                  <a:gd name="connsiteX4" fmla="*/ 168441 w 168440"/>
                  <a:gd name="connsiteY4" fmla="*/ 152310 h 166424"/>
                  <a:gd name="connsiteX5" fmla="*/ 0 w 168440"/>
                  <a:gd name="connsiteY5" fmla="*/ 166425 h 166424"/>
                  <a:gd name="connsiteX6" fmla="*/ 35791 w 168440"/>
                  <a:gd name="connsiteY6" fmla="*/ 0 h 166424"/>
                  <a:gd name="connsiteX7" fmla="*/ 35791 w 168440"/>
                  <a:gd name="connsiteY7" fmla="*/ 0 h 166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440" h="166424">
                    <a:moveTo>
                      <a:pt x="35791" y="0"/>
                    </a:moveTo>
                    <a:lnTo>
                      <a:pt x="41336" y="1152"/>
                    </a:lnTo>
                    <a:lnTo>
                      <a:pt x="7201" y="160087"/>
                    </a:lnTo>
                    <a:lnTo>
                      <a:pt x="168009" y="146621"/>
                    </a:lnTo>
                    <a:lnTo>
                      <a:pt x="168441" y="152310"/>
                    </a:lnTo>
                    <a:lnTo>
                      <a:pt x="0" y="166425"/>
                    </a:lnTo>
                    <a:lnTo>
                      <a:pt x="35791" y="0"/>
                    </a:lnTo>
                    <a:lnTo>
                      <a:pt x="35791" y="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7" name="Freeform: Shape 2736">
                <a:extLst>
                  <a:ext uri="{FF2B5EF4-FFF2-40B4-BE49-F238E27FC236}">
                    <a16:creationId xmlns:a16="http://schemas.microsoft.com/office/drawing/2014/main" id="{298ABF16-1AE4-F69A-DF22-EB13974425B5}"/>
                  </a:ext>
                </a:extLst>
              </p:cNvPr>
              <p:cNvSpPr/>
              <p:nvPr/>
            </p:nvSpPr>
            <p:spPr>
              <a:xfrm>
                <a:off x="6070247" y="2016729"/>
                <a:ext cx="5688" cy="167000"/>
              </a:xfrm>
              <a:custGeom>
                <a:avLst/>
                <a:gdLst>
                  <a:gd name="connsiteX0" fmla="*/ 0 w 5688"/>
                  <a:gd name="connsiteY0" fmla="*/ 167001 h 167000"/>
                  <a:gd name="connsiteX1" fmla="*/ 0 w 5688"/>
                  <a:gd name="connsiteY1" fmla="*/ 0 h 167000"/>
                  <a:gd name="connsiteX2" fmla="*/ 5689 w 5688"/>
                  <a:gd name="connsiteY2" fmla="*/ 0 h 167000"/>
                  <a:gd name="connsiteX3" fmla="*/ 5689 w 5688"/>
                  <a:gd name="connsiteY3" fmla="*/ 167001 h 167000"/>
                  <a:gd name="connsiteX4" fmla="*/ 0 w 5688"/>
                  <a:gd name="connsiteY4" fmla="*/ 167001 h 167000"/>
                  <a:gd name="connsiteX5" fmla="*/ 0 w 5688"/>
                  <a:gd name="connsiteY5" fmla="*/ 167001 h 1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88" h="167000">
                    <a:moveTo>
                      <a:pt x="0" y="167001"/>
                    </a:moveTo>
                    <a:lnTo>
                      <a:pt x="0" y="0"/>
                    </a:lnTo>
                    <a:lnTo>
                      <a:pt x="5689" y="0"/>
                    </a:lnTo>
                    <a:lnTo>
                      <a:pt x="5689" y="167001"/>
                    </a:lnTo>
                    <a:lnTo>
                      <a:pt x="0" y="167001"/>
                    </a:lnTo>
                    <a:lnTo>
                      <a:pt x="0" y="16700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8" name="Freeform: Shape 2737">
                <a:extLst>
                  <a:ext uri="{FF2B5EF4-FFF2-40B4-BE49-F238E27FC236}">
                    <a16:creationId xmlns:a16="http://schemas.microsoft.com/office/drawing/2014/main" id="{8ABB3DCE-A569-514C-CB64-73B7B6BEABC3}"/>
                  </a:ext>
                </a:extLst>
              </p:cNvPr>
              <p:cNvSpPr/>
              <p:nvPr/>
            </p:nvSpPr>
            <p:spPr>
              <a:xfrm>
                <a:off x="5892372" y="1976761"/>
                <a:ext cx="163832" cy="25061"/>
              </a:xfrm>
              <a:custGeom>
                <a:avLst/>
                <a:gdLst>
                  <a:gd name="connsiteX0" fmla="*/ 0 w 163832"/>
                  <a:gd name="connsiteY0" fmla="*/ 5689 h 25061"/>
                  <a:gd name="connsiteX1" fmla="*/ 720 w 163832"/>
                  <a:gd name="connsiteY1" fmla="*/ 0 h 25061"/>
                  <a:gd name="connsiteX2" fmla="*/ 163832 w 163832"/>
                  <a:gd name="connsiteY2" fmla="*/ 19444 h 25061"/>
                  <a:gd name="connsiteX3" fmla="*/ 163184 w 163832"/>
                  <a:gd name="connsiteY3" fmla="*/ 25061 h 25061"/>
                  <a:gd name="connsiteX4" fmla="*/ 0 w 163832"/>
                  <a:gd name="connsiteY4" fmla="*/ 5689 h 25061"/>
                  <a:gd name="connsiteX5" fmla="*/ 0 w 163832"/>
                  <a:gd name="connsiteY5" fmla="*/ 5689 h 25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832" h="25061">
                    <a:moveTo>
                      <a:pt x="0" y="5689"/>
                    </a:moveTo>
                    <a:lnTo>
                      <a:pt x="720" y="0"/>
                    </a:lnTo>
                    <a:lnTo>
                      <a:pt x="163832" y="19444"/>
                    </a:lnTo>
                    <a:lnTo>
                      <a:pt x="163184" y="25061"/>
                    </a:lnTo>
                    <a:lnTo>
                      <a:pt x="0" y="5689"/>
                    </a:lnTo>
                    <a:lnTo>
                      <a:pt x="0" y="568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3" name="Graphic 6">
              <a:extLst>
                <a:ext uri="{FF2B5EF4-FFF2-40B4-BE49-F238E27FC236}">
                  <a16:creationId xmlns:a16="http://schemas.microsoft.com/office/drawing/2014/main" id="{92301CA1-1FC0-27A5-C65A-B11DC7CE2574}"/>
                </a:ext>
              </a:extLst>
            </p:cNvPr>
            <p:cNvGrpSpPr/>
            <p:nvPr/>
          </p:nvGrpSpPr>
          <p:grpSpPr>
            <a:xfrm>
              <a:off x="1600766" y="4493305"/>
              <a:ext cx="987862" cy="905033"/>
              <a:chOff x="5971803" y="2017161"/>
              <a:chExt cx="258531" cy="236854"/>
            </a:xfrm>
            <a:grpFill/>
          </p:grpSpPr>
          <p:sp>
            <p:nvSpPr>
              <p:cNvPr id="2733" name="Freeform: Shape 2732">
                <a:extLst>
                  <a:ext uri="{FF2B5EF4-FFF2-40B4-BE49-F238E27FC236}">
                    <a16:creationId xmlns:a16="http://schemas.microsoft.com/office/drawing/2014/main" id="{71259BC6-F2C8-6477-478A-398C3278B0BE}"/>
                  </a:ext>
                </a:extLst>
              </p:cNvPr>
              <p:cNvSpPr/>
              <p:nvPr/>
            </p:nvSpPr>
            <p:spPr>
              <a:xfrm>
                <a:off x="6068518" y="2017161"/>
                <a:ext cx="161816" cy="170241"/>
              </a:xfrm>
              <a:custGeom>
                <a:avLst/>
                <a:gdLst>
                  <a:gd name="connsiteX0" fmla="*/ 432 w 161816"/>
                  <a:gd name="connsiteY0" fmla="*/ 0 h 170241"/>
                  <a:gd name="connsiteX1" fmla="*/ 6121 w 161816"/>
                  <a:gd name="connsiteY1" fmla="*/ 0 h 170241"/>
                  <a:gd name="connsiteX2" fmla="*/ 5689 w 161816"/>
                  <a:gd name="connsiteY2" fmla="*/ 162536 h 170241"/>
                  <a:gd name="connsiteX3" fmla="*/ 160232 w 161816"/>
                  <a:gd name="connsiteY3" fmla="*/ 115943 h 170241"/>
                  <a:gd name="connsiteX4" fmla="*/ 160232 w 161816"/>
                  <a:gd name="connsiteY4" fmla="*/ 115943 h 170241"/>
                  <a:gd name="connsiteX5" fmla="*/ 161816 w 161816"/>
                  <a:gd name="connsiteY5" fmla="*/ 121344 h 170241"/>
                  <a:gd name="connsiteX6" fmla="*/ 0 w 161816"/>
                  <a:gd name="connsiteY6" fmla="*/ 170242 h 170241"/>
                  <a:gd name="connsiteX7" fmla="*/ 432 w 161816"/>
                  <a:gd name="connsiteY7" fmla="*/ 0 h 170241"/>
                  <a:gd name="connsiteX8" fmla="*/ 432 w 161816"/>
                  <a:gd name="connsiteY8" fmla="*/ 0 h 170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1816" h="170241">
                    <a:moveTo>
                      <a:pt x="432" y="0"/>
                    </a:moveTo>
                    <a:lnTo>
                      <a:pt x="6121" y="0"/>
                    </a:lnTo>
                    <a:lnTo>
                      <a:pt x="5689" y="162536"/>
                    </a:lnTo>
                    <a:lnTo>
                      <a:pt x="160232" y="115943"/>
                    </a:lnTo>
                    <a:lnTo>
                      <a:pt x="160232" y="115943"/>
                    </a:lnTo>
                    <a:lnTo>
                      <a:pt x="161816" y="121344"/>
                    </a:lnTo>
                    <a:lnTo>
                      <a:pt x="0" y="170242"/>
                    </a:lnTo>
                    <a:lnTo>
                      <a:pt x="432" y="0"/>
                    </a:lnTo>
                    <a:lnTo>
                      <a:pt x="432" y="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4" name="Freeform: Shape 2733">
                <a:extLst>
                  <a:ext uri="{FF2B5EF4-FFF2-40B4-BE49-F238E27FC236}">
                    <a16:creationId xmlns:a16="http://schemas.microsoft.com/office/drawing/2014/main" id="{8FE91E6A-4C64-1618-D08B-07BDA6398F15}"/>
                  </a:ext>
                </a:extLst>
              </p:cNvPr>
              <p:cNvSpPr/>
              <p:nvPr/>
            </p:nvSpPr>
            <p:spPr>
              <a:xfrm>
                <a:off x="6153351" y="2089463"/>
                <a:ext cx="40327" cy="164552"/>
              </a:xfrm>
              <a:custGeom>
                <a:avLst/>
                <a:gdLst>
                  <a:gd name="connsiteX0" fmla="*/ 0 w 40327"/>
                  <a:gd name="connsiteY0" fmla="*/ 1152 h 164552"/>
                  <a:gd name="connsiteX1" fmla="*/ 5617 w 40327"/>
                  <a:gd name="connsiteY1" fmla="*/ 0 h 164552"/>
                  <a:gd name="connsiteX2" fmla="*/ 40328 w 40327"/>
                  <a:gd name="connsiteY2" fmla="*/ 163328 h 164552"/>
                  <a:gd name="connsiteX3" fmla="*/ 34783 w 40327"/>
                  <a:gd name="connsiteY3" fmla="*/ 164552 h 164552"/>
                  <a:gd name="connsiteX4" fmla="*/ 0 w 40327"/>
                  <a:gd name="connsiteY4" fmla="*/ 1152 h 164552"/>
                  <a:gd name="connsiteX5" fmla="*/ 0 w 40327"/>
                  <a:gd name="connsiteY5" fmla="*/ 1152 h 164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327" h="164552">
                    <a:moveTo>
                      <a:pt x="0" y="1152"/>
                    </a:moveTo>
                    <a:lnTo>
                      <a:pt x="5617" y="0"/>
                    </a:lnTo>
                    <a:lnTo>
                      <a:pt x="40328" y="163328"/>
                    </a:lnTo>
                    <a:lnTo>
                      <a:pt x="34783" y="164552"/>
                    </a:lnTo>
                    <a:lnTo>
                      <a:pt x="0" y="1152"/>
                    </a:lnTo>
                    <a:lnTo>
                      <a:pt x="0" y="115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5" name="Freeform: Shape 2734">
                <a:extLst>
                  <a:ext uri="{FF2B5EF4-FFF2-40B4-BE49-F238E27FC236}">
                    <a16:creationId xmlns:a16="http://schemas.microsoft.com/office/drawing/2014/main" id="{6E5D8086-EC48-7247-3F21-080861F72B4C}"/>
                  </a:ext>
                </a:extLst>
              </p:cNvPr>
              <p:cNvSpPr/>
              <p:nvPr/>
            </p:nvSpPr>
            <p:spPr>
              <a:xfrm>
                <a:off x="5971803" y="2073404"/>
                <a:ext cx="164120" cy="20668"/>
              </a:xfrm>
              <a:custGeom>
                <a:avLst/>
                <a:gdLst>
                  <a:gd name="connsiteX0" fmla="*/ 0 w 164120"/>
                  <a:gd name="connsiteY0" fmla="*/ 14979 h 20668"/>
                  <a:gd name="connsiteX1" fmla="*/ 163616 w 164120"/>
                  <a:gd name="connsiteY1" fmla="*/ 0 h 20668"/>
                  <a:gd name="connsiteX2" fmla="*/ 164121 w 164120"/>
                  <a:gd name="connsiteY2" fmla="*/ 5689 h 20668"/>
                  <a:gd name="connsiteX3" fmla="*/ 504 w 164120"/>
                  <a:gd name="connsiteY3" fmla="*/ 20668 h 20668"/>
                  <a:gd name="connsiteX4" fmla="*/ 0 w 164120"/>
                  <a:gd name="connsiteY4" fmla="*/ 14979 h 20668"/>
                  <a:gd name="connsiteX5" fmla="*/ 0 w 164120"/>
                  <a:gd name="connsiteY5" fmla="*/ 14979 h 2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4120" h="20668">
                    <a:moveTo>
                      <a:pt x="0" y="14979"/>
                    </a:moveTo>
                    <a:lnTo>
                      <a:pt x="163616" y="0"/>
                    </a:lnTo>
                    <a:lnTo>
                      <a:pt x="164121" y="5689"/>
                    </a:lnTo>
                    <a:lnTo>
                      <a:pt x="504" y="20668"/>
                    </a:lnTo>
                    <a:lnTo>
                      <a:pt x="0" y="14979"/>
                    </a:lnTo>
                    <a:lnTo>
                      <a:pt x="0" y="1497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4" name="Graphic 6">
              <a:extLst>
                <a:ext uri="{FF2B5EF4-FFF2-40B4-BE49-F238E27FC236}">
                  <a16:creationId xmlns:a16="http://schemas.microsoft.com/office/drawing/2014/main" id="{178CA152-EC1C-1732-AFB5-7BC54F28DDC4}"/>
                </a:ext>
              </a:extLst>
            </p:cNvPr>
            <p:cNvGrpSpPr/>
            <p:nvPr/>
          </p:nvGrpSpPr>
          <p:grpSpPr>
            <a:xfrm>
              <a:off x="1983529" y="4772330"/>
              <a:ext cx="1006019" cy="794963"/>
              <a:chOff x="6071975" y="2090184"/>
              <a:chExt cx="263283" cy="208048"/>
            </a:xfrm>
            <a:grpFill/>
          </p:grpSpPr>
          <p:sp>
            <p:nvSpPr>
              <p:cNvPr id="2729" name="Freeform: Shape 2728">
                <a:extLst>
                  <a:ext uri="{FF2B5EF4-FFF2-40B4-BE49-F238E27FC236}">
                    <a16:creationId xmlns:a16="http://schemas.microsoft.com/office/drawing/2014/main" id="{FFBF19A1-F54C-8A3B-9FEB-6A9239CAEE7E}"/>
                  </a:ext>
                </a:extLst>
              </p:cNvPr>
              <p:cNvSpPr/>
              <p:nvPr/>
            </p:nvSpPr>
            <p:spPr>
              <a:xfrm>
                <a:off x="6152199" y="2090184"/>
                <a:ext cx="183060" cy="167721"/>
              </a:xfrm>
              <a:custGeom>
                <a:avLst/>
                <a:gdLst>
                  <a:gd name="connsiteX0" fmla="*/ 0 w 183060"/>
                  <a:gd name="connsiteY0" fmla="*/ 1152 h 167721"/>
                  <a:gd name="connsiteX1" fmla="*/ 5545 w 183060"/>
                  <a:gd name="connsiteY1" fmla="*/ 0 h 167721"/>
                  <a:gd name="connsiteX2" fmla="*/ 38960 w 183060"/>
                  <a:gd name="connsiteY2" fmla="*/ 159007 h 167721"/>
                  <a:gd name="connsiteX3" fmla="*/ 180396 w 183060"/>
                  <a:gd name="connsiteY3" fmla="*/ 81304 h 167721"/>
                  <a:gd name="connsiteX4" fmla="*/ 180396 w 183060"/>
                  <a:gd name="connsiteY4" fmla="*/ 81304 h 167721"/>
                  <a:gd name="connsiteX5" fmla="*/ 183060 w 183060"/>
                  <a:gd name="connsiteY5" fmla="*/ 86345 h 167721"/>
                  <a:gd name="connsiteX6" fmla="*/ 34927 w 183060"/>
                  <a:gd name="connsiteY6" fmla="*/ 167721 h 167721"/>
                  <a:gd name="connsiteX7" fmla="*/ 0 w 183060"/>
                  <a:gd name="connsiteY7" fmla="*/ 1152 h 167721"/>
                  <a:gd name="connsiteX8" fmla="*/ 0 w 183060"/>
                  <a:gd name="connsiteY8" fmla="*/ 1152 h 167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3060" h="167721">
                    <a:moveTo>
                      <a:pt x="0" y="1152"/>
                    </a:moveTo>
                    <a:lnTo>
                      <a:pt x="5545" y="0"/>
                    </a:lnTo>
                    <a:lnTo>
                      <a:pt x="38960" y="159007"/>
                    </a:lnTo>
                    <a:lnTo>
                      <a:pt x="180396" y="81304"/>
                    </a:lnTo>
                    <a:lnTo>
                      <a:pt x="180396" y="81304"/>
                    </a:lnTo>
                    <a:lnTo>
                      <a:pt x="183060" y="86345"/>
                    </a:lnTo>
                    <a:lnTo>
                      <a:pt x="34927" y="167721"/>
                    </a:lnTo>
                    <a:lnTo>
                      <a:pt x="0" y="1152"/>
                    </a:lnTo>
                    <a:lnTo>
                      <a:pt x="0" y="115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1" name="Freeform: Shape 2730">
                <a:extLst>
                  <a:ext uri="{FF2B5EF4-FFF2-40B4-BE49-F238E27FC236}">
                    <a16:creationId xmlns:a16="http://schemas.microsoft.com/office/drawing/2014/main" id="{6E4F2996-13E5-C931-CBA0-CE1DDAA67CA7}"/>
                  </a:ext>
                </a:extLst>
              </p:cNvPr>
              <p:cNvSpPr/>
              <p:nvPr/>
            </p:nvSpPr>
            <p:spPr>
              <a:xfrm>
                <a:off x="6250066" y="2143330"/>
                <a:ext cx="73094" cy="154902"/>
              </a:xfrm>
              <a:custGeom>
                <a:avLst/>
                <a:gdLst>
                  <a:gd name="connsiteX0" fmla="*/ 0 w 73094"/>
                  <a:gd name="connsiteY0" fmla="*/ 2304 h 154902"/>
                  <a:gd name="connsiteX1" fmla="*/ 5185 w 73094"/>
                  <a:gd name="connsiteY1" fmla="*/ 0 h 154902"/>
                  <a:gd name="connsiteX2" fmla="*/ 73095 w 73094"/>
                  <a:gd name="connsiteY2" fmla="*/ 152598 h 154902"/>
                  <a:gd name="connsiteX3" fmla="*/ 67909 w 73094"/>
                  <a:gd name="connsiteY3" fmla="*/ 154902 h 154902"/>
                  <a:gd name="connsiteX4" fmla="*/ 0 w 73094"/>
                  <a:gd name="connsiteY4" fmla="*/ 2304 h 154902"/>
                  <a:gd name="connsiteX5" fmla="*/ 0 w 73094"/>
                  <a:gd name="connsiteY5" fmla="*/ 2304 h 154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094" h="154902">
                    <a:moveTo>
                      <a:pt x="0" y="2304"/>
                    </a:moveTo>
                    <a:lnTo>
                      <a:pt x="5185" y="0"/>
                    </a:lnTo>
                    <a:lnTo>
                      <a:pt x="73095" y="152598"/>
                    </a:lnTo>
                    <a:lnTo>
                      <a:pt x="67909" y="154902"/>
                    </a:lnTo>
                    <a:lnTo>
                      <a:pt x="0" y="2304"/>
                    </a:lnTo>
                    <a:lnTo>
                      <a:pt x="0" y="230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2" name="Freeform: Shape 2731">
                <a:extLst>
                  <a:ext uri="{FF2B5EF4-FFF2-40B4-BE49-F238E27FC236}">
                    <a16:creationId xmlns:a16="http://schemas.microsoft.com/office/drawing/2014/main" id="{78495E08-E436-7399-2DC6-1A9BB4FE34D2}"/>
                  </a:ext>
                </a:extLst>
              </p:cNvPr>
              <p:cNvSpPr/>
              <p:nvPr/>
            </p:nvSpPr>
            <p:spPr>
              <a:xfrm>
                <a:off x="6071975" y="2132600"/>
                <a:ext cx="158574" cy="54082"/>
              </a:xfrm>
              <a:custGeom>
                <a:avLst/>
                <a:gdLst>
                  <a:gd name="connsiteX0" fmla="*/ 0 w 158574"/>
                  <a:gd name="connsiteY0" fmla="*/ 48610 h 54082"/>
                  <a:gd name="connsiteX1" fmla="*/ 156919 w 158574"/>
                  <a:gd name="connsiteY1" fmla="*/ 0 h 54082"/>
                  <a:gd name="connsiteX2" fmla="*/ 158575 w 158574"/>
                  <a:gd name="connsiteY2" fmla="*/ 5401 h 54082"/>
                  <a:gd name="connsiteX3" fmla="*/ 1656 w 158574"/>
                  <a:gd name="connsiteY3" fmla="*/ 54083 h 54082"/>
                  <a:gd name="connsiteX4" fmla="*/ 0 w 158574"/>
                  <a:gd name="connsiteY4" fmla="*/ 48610 h 54082"/>
                  <a:gd name="connsiteX5" fmla="*/ 0 w 158574"/>
                  <a:gd name="connsiteY5" fmla="*/ 48610 h 54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574" h="54082">
                    <a:moveTo>
                      <a:pt x="0" y="48610"/>
                    </a:moveTo>
                    <a:lnTo>
                      <a:pt x="156919" y="0"/>
                    </a:lnTo>
                    <a:lnTo>
                      <a:pt x="158575" y="5401"/>
                    </a:lnTo>
                    <a:lnTo>
                      <a:pt x="1656" y="54083"/>
                    </a:lnTo>
                    <a:lnTo>
                      <a:pt x="0" y="48610"/>
                    </a:lnTo>
                    <a:lnTo>
                      <a:pt x="0" y="4861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5" name="Graphic 6">
              <a:extLst>
                <a:ext uri="{FF2B5EF4-FFF2-40B4-BE49-F238E27FC236}">
                  <a16:creationId xmlns:a16="http://schemas.microsoft.com/office/drawing/2014/main" id="{BEE3E719-5B3D-F6F1-129F-24058C3A2342}"/>
                </a:ext>
              </a:extLst>
            </p:cNvPr>
            <p:cNvGrpSpPr/>
            <p:nvPr/>
          </p:nvGrpSpPr>
          <p:grpSpPr>
            <a:xfrm>
              <a:off x="2431781" y="4978981"/>
              <a:ext cx="1029962" cy="650226"/>
              <a:chOff x="6189286" y="2144266"/>
              <a:chExt cx="269549" cy="170169"/>
            </a:xfrm>
            <a:grpFill/>
          </p:grpSpPr>
          <p:sp>
            <p:nvSpPr>
              <p:cNvPr id="2726" name="Freeform: Shape 2725">
                <a:extLst>
                  <a:ext uri="{FF2B5EF4-FFF2-40B4-BE49-F238E27FC236}">
                    <a16:creationId xmlns:a16="http://schemas.microsoft.com/office/drawing/2014/main" id="{6F8608E9-F65E-33FA-F767-8E166C2DBBAF}"/>
                  </a:ext>
                </a:extLst>
              </p:cNvPr>
              <p:cNvSpPr/>
              <p:nvPr/>
            </p:nvSpPr>
            <p:spPr>
              <a:xfrm>
                <a:off x="6248986" y="2144266"/>
                <a:ext cx="196886" cy="157999"/>
              </a:xfrm>
              <a:custGeom>
                <a:avLst/>
                <a:gdLst>
                  <a:gd name="connsiteX0" fmla="*/ 0 w 196886"/>
                  <a:gd name="connsiteY0" fmla="*/ 2304 h 157999"/>
                  <a:gd name="connsiteX1" fmla="*/ 5257 w 196886"/>
                  <a:gd name="connsiteY1" fmla="*/ 0 h 157999"/>
                  <a:gd name="connsiteX2" fmla="*/ 71006 w 196886"/>
                  <a:gd name="connsiteY2" fmla="*/ 148637 h 157999"/>
                  <a:gd name="connsiteX3" fmla="*/ 193142 w 196886"/>
                  <a:gd name="connsiteY3" fmla="*/ 43209 h 157999"/>
                  <a:gd name="connsiteX4" fmla="*/ 193142 w 196886"/>
                  <a:gd name="connsiteY4" fmla="*/ 43209 h 157999"/>
                  <a:gd name="connsiteX5" fmla="*/ 196887 w 196886"/>
                  <a:gd name="connsiteY5" fmla="*/ 47529 h 157999"/>
                  <a:gd name="connsiteX6" fmla="*/ 68846 w 196886"/>
                  <a:gd name="connsiteY6" fmla="*/ 157999 h 157999"/>
                  <a:gd name="connsiteX7" fmla="*/ 0 w 196886"/>
                  <a:gd name="connsiteY7" fmla="*/ 2304 h 157999"/>
                  <a:gd name="connsiteX8" fmla="*/ 0 w 196886"/>
                  <a:gd name="connsiteY8" fmla="*/ 2304 h 157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886" h="157999">
                    <a:moveTo>
                      <a:pt x="0" y="2304"/>
                    </a:moveTo>
                    <a:lnTo>
                      <a:pt x="5257" y="0"/>
                    </a:lnTo>
                    <a:lnTo>
                      <a:pt x="71006" y="148637"/>
                    </a:lnTo>
                    <a:lnTo>
                      <a:pt x="193142" y="43209"/>
                    </a:lnTo>
                    <a:lnTo>
                      <a:pt x="193142" y="43209"/>
                    </a:lnTo>
                    <a:lnTo>
                      <a:pt x="196887" y="47529"/>
                    </a:lnTo>
                    <a:lnTo>
                      <a:pt x="68846" y="157999"/>
                    </a:lnTo>
                    <a:lnTo>
                      <a:pt x="0" y="2304"/>
                    </a:lnTo>
                    <a:lnTo>
                      <a:pt x="0" y="230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7" name="Freeform: Shape 2726">
                <a:extLst>
                  <a:ext uri="{FF2B5EF4-FFF2-40B4-BE49-F238E27FC236}">
                    <a16:creationId xmlns:a16="http://schemas.microsoft.com/office/drawing/2014/main" id="{985006CF-EE6B-9F2A-E808-F1D2F69B1F26}"/>
                  </a:ext>
                </a:extLst>
              </p:cNvPr>
              <p:cNvSpPr/>
              <p:nvPr/>
            </p:nvSpPr>
            <p:spPr>
              <a:xfrm>
                <a:off x="6356071" y="2175952"/>
                <a:ext cx="102764" cy="138483"/>
              </a:xfrm>
              <a:custGeom>
                <a:avLst/>
                <a:gdLst>
                  <a:gd name="connsiteX0" fmla="*/ 0 w 102764"/>
                  <a:gd name="connsiteY0" fmla="*/ 3385 h 138483"/>
                  <a:gd name="connsiteX1" fmla="*/ 4609 w 102764"/>
                  <a:gd name="connsiteY1" fmla="*/ 0 h 138483"/>
                  <a:gd name="connsiteX2" fmla="*/ 102764 w 102764"/>
                  <a:gd name="connsiteY2" fmla="*/ 135171 h 138483"/>
                  <a:gd name="connsiteX3" fmla="*/ 98155 w 102764"/>
                  <a:gd name="connsiteY3" fmla="*/ 138483 h 138483"/>
                  <a:gd name="connsiteX4" fmla="*/ 0 w 102764"/>
                  <a:gd name="connsiteY4" fmla="*/ 3385 h 138483"/>
                  <a:gd name="connsiteX5" fmla="*/ 0 w 102764"/>
                  <a:gd name="connsiteY5" fmla="*/ 3385 h 138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764" h="138483">
                    <a:moveTo>
                      <a:pt x="0" y="3385"/>
                    </a:moveTo>
                    <a:lnTo>
                      <a:pt x="4609" y="0"/>
                    </a:lnTo>
                    <a:lnTo>
                      <a:pt x="102764" y="135171"/>
                    </a:lnTo>
                    <a:lnTo>
                      <a:pt x="98155" y="138483"/>
                    </a:lnTo>
                    <a:lnTo>
                      <a:pt x="0" y="3385"/>
                    </a:lnTo>
                    <a:lnTo>
                      <a:pt x="0" y="3385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8" name="Freeform: Shape 2727">
                <a:extLst>
                  <a:ext uri="{FF2B5EF4-FFF2-40B4-BE49-F238E27FC236}">
                    <a16:creationId xmlns:a16="http://schemas.microsoft.com/office/drawing/2014/main" id="{4BCDB0DA-BC79-404D-C236-5C20FB0E30CF}"/>
                  </a:ext>
                </a:extLst>
              </p:cNvPr>
              <p:cNvSpPr/>
              <p:nvPr/>
            </p:nvSpPr>
            <p:spPr>
              <a:xfrm>
                <a:off x="6189286" y="2170983"/>
                <a:ext cx="146116" cy="85192"/>
              </a:xfrm>
              <a:custGeom>
                <a:avLst/>
                <a:gdLst>
                  <a:gd name="connsiteX0" fmla="*/ 0 w 146116"/>
                  <a:gd name="connsiteY0" fmla="*/ 80224 h 85192"/>
                  <a:gd name="connsiteX1" fmla="*/ 143308 w 146116"/>
                  <a:gd name="connsiteY1" fmla="*/ 0 h 85192"/>
                  <a:gd name="connsiteX2" fmla="*/ 146117 w 146116"/>
                  <a:gd name="connsiteY2" fmla="*/ 4969 h 85192"/>
                  <a:gd name="connsiteX3" fmla="*/ 2737 w 146116"/>
                  <a:gd name="connsiteY3" fmla="*/ 85193 h 85192"/>
                  <a:gd name="connsiteX4" fmla="*/ 0 w 146116"/>
                  <a:gd name="connsiteY4" fmla="*/ 80224 h 85192"/>
                  <a:gd name="connsiteX5" fmla="*/ 0 w 146116"/>
                  <a:gd name="connsiteY5" fmla="*/ 80224 h 8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6116" h="85192">
                    <a:moveTo>
                      <a:pt x="0" y="80224"/>
                    </a:moveTo>
                    <a:lnTo>
                      <a:pt x="143308" y="0"/>
                    </a:lnTo>
                    <a:lnTo>
                      <a:pt x="146117" y="4969"/>
                    </a:lnTo>
                    <a:lnTo>
                      <a:pt x="2737" y="85193"/>
                    </a:lnTo>
                    <a:lnTo>
                      <a:pt x="0" y="80224"/>
                    </a:lnTo>
                    <a:lnTo>
                      <a:pt x="0" y="8022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6" name="Graphic 6">
              <a:extLst>
                <a:ext uri="{FF2B5EF4-FFF2-40B4-BE49-F238E27FC236}">
                  <a16:creationId xmlns:a16="http://schemas.microsoft.com/office/drawing/2014/main" id="{F7299B0D-E1D0-A1DA-CFC8-6E436BF3221A}"/>
                </a:ext>
              </a:extLst>
            </p:cNvPr>
            <p:cNvGrpSpPr/>
            <p:nvPr/>
          </p:nvGrpSpPr>
          <p:grpSpPr>
            <a:xfrm>
              <a:off x="2925714" y="5104736"/>
              <a:ext cx="1055277" cy="539881"/>
              <a:chOff x="6318552" y="2177177"/>
              <a:chExt cx="276174" cy="141291"/>
            </a:xfrm>
            <a:grpFill/>
          </p:grpSpPr>
          <p:sp>
            <p:nvSpPr>
              <p:cNvPr id="2723" name="Freeform: Shape 2722">
                <a:extLst>
                  <a:ext uri="{FF2B5EF4-FFF2-40B4-BE49-F238E27FC236}">
                    <a16:creationId xmlns:a16="http://schemas.microsoft.com/office/drawing/2014/main" id="{6A66F393-64AA-4B8E-F8A5-2FD5A17C7196}"/>
                  </a:ext>
                </a:extLst>
              </p:cNvPr>
              <p:cNvSpPr/>
              <p:nvPr/>
            </p:nvSpPr>
            <p:spPr>
              <a:xfrm>
                <a:off x="6355207" y="2177177"/>
                <a:ext cx="201928" cy="141291"/>
              </a:xfrm>
              <a:custGeom>
                <a:avLst/>
                <a:gdLst>
                  <a:gd name="connsiteX0" fmla="*/ 0 w 201928"/>
                  <a:gd name="connsiteY0" fmla="*/ 3313 h 141291"/>
                  <a:gd name="connsiteX1" fmla="*/ 4681 w 201928"/>
                  <a:gd name="connsiteY1" fmla="*/ 0 h 141291"/>
                  <a:gd name="connsiteX2" fmla="*/ 99884 w 201928"/>
                  <a:gd name="connsiteY2" fmla="*/ 131714 h 141291"/>
                  <a:gd name="connsiteX3" fmla="*/ 197463 w 201928"/>
                  <a:gd name="connsiteY3" fmla="*/ 3169 h 141291"/>
                  <a:gd name="connsiteX4" fmla="*/ 197463 w 201928"/>
                  <a:gd name="connsiteY4" fmla="*/ 3169 h 141291"/>
                  <a:gd name="connsiteX5" fmla="*/ 201928 w 201928"/>
                  <a:gd name="connsiteY5" fmla="*/ 6625 h 141291"/>
                  <a:gd name="connsiteX6" fmla="*/ 99740 w 201928"/>
                  <a:gd name="connsiteY6" fmla="*/ 141292 h 141291"/>
                  <a:gd name="connsiteX7" fmla="*/ 0 w 201928"/>
                  <a:gd name="connsiteY7" fmla="*/ 3313 h 141291"/>
                  <a:gd name="connsiteX8" fmla="*/ 0 w 201928"/>
                  <a:gd name="connsiteY8" fmla="*/ 3313 h 14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928" h="141291">
                    <a:moveTo>
                      <a:pt x="0" y="3313"/>
                    </a:moveTo>
                    <a:lnTo>
                      <a:pt x="4681" y="0"/>
                    </a:lnTo>
                    <a:lnTo>
                      <a:pt x="99884" y="131714"/>
                    </a:lnTo>
                    <a:lnTo>
                      <a:pt x="197463" y="3169"/>
                    </a:lnTo>
                    <a:lnTo>
                      <a:pt x="197463" y="3169"/>
                    </a:lnTo>
                    <a:lnTo>
                      <a:pt x="201928" y="6625"/>
                    </a:lnTo>
                    <a:lnTo>
                      <a:pt x="99740" y="141292"/>
                    </a:lnTo>
                    <a:lnTo>
                      <a:pt x="0" y="3313"/>
                    </a:lnTo>
                    <a:lnTo>
                      <a:pt x="0" y="3313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4" name="Freeform: Shape 2723">
                <a:extLst>
                  <a:ext uri="{FF2B5EF4-FFF2-40B4-BE49-F238E27FC236}">
                    <a16:creationId xmlns:a16="http://schemas.microsoft.com/office/drawing/2014/main" id="{3EF0C825-7495-FB4B-CC94-CC8F8AE372D6}"/>
                  </a:ext>
                </a:extLst>
              </p:cNvPr>
              <p:cNvSpPr/>
              <p:nvPr/>
            </p:nvSpPr>
            <p:spPr>
              <a:xfrm>
                <a:off x="6466757" y="2186034"/>
                <a:ext cx="127968" cy="116014"/>
              </a:xfrm>
              <a:custGeom>
                <a:avLst/>
                <a:gdLst>
                  <a:gd name="connsiteX0" fmla="*/ 0 w 127968"/>
                  <a:gd name="connsiteY0" fmla="*/ 4249 h 116014"/>
                  <a:gd name="connsiteX1" fmla="*/ 3817 w 127968"/>
                  <a:gd name="connsiteY1" fmla="*/ 0 h 116014"/>
                  <a:gd name="connsiteX2" fmla="*/ 127969 w 127968"/>
                  <a:gd name="connsiteY2" fmla="*/ 111766 h 116014"/>
                  <a:gd name="connsiteX3" fmla="*/ 124080 w 127968"/>
                  <a:gd name="connsiteY3" fmla="*/ 116015 h 116014"/>
                  <a:gd name="connsiteX4" fmla="*/ 0 w 127968"/>
                  <a:gd name="connsiteY4" fmla="*/ 4249 h 116014"/>
                  <a:gd name="connsiteX5" fmla="*/ 0 w 127968"/>
                  <a:gd name="connsiteY5" fmla="*/ 4249 h 1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968" h="116014">
                    <a:moveTo>
                      <a:pt x="0" y="4249"/>
                    </a:moveTo>
                    <a:lnTo>
                      <a:pt x="3817" y="0"/>
                    </a:lnTo>
                    <a:lnTo>
                      <a:pt x="127969" y="111766"/>
                    </a:lnTo>
                    <a:lnTo>
                      <a:pt x="124080" y="116015"/>
                    </a:lnTo>
                    <a:lnTo>
                      <a:pt x="0" y="4249"/>
                    </a:lnTo>
                    <a:lnTo>
                      <a:pt x="0" y="424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5" name="Freeform: Shape 2724">
                <a:extLst>
                  <a:ext uri="{FF2B5EF4-FFF2-40B4-BE49-F238E27FC236}">
                    <a16:creationId xmlns:a16="http://schemas.microsoft.com/office/drawing/2014/main" id="{FE0AA55A-7A77-EAA7-43DB-2845DD444521}"/>
                  </a:ext>
                </a:extLst>
              </p:cNvPr>
              <p:cNvSpPr/>
              <p:nvPr/>
            </p:nvSpPr>
            <p:spPr>
              <a:xfrm>
                <a:off x="6318552" y="2186971"/>
                <a:ext cx="127248" cy="112558"/>
              </a:xfrm>
              <a:custGeom>
                <a:avLst/>
                <a:gdLst>
                  <a:gd name="connsiteX0" fmla="*/ 0 w 127248"/>
                  <a:gd name="connsiteY0" fmla="*/ 108237 h 112558"/>
                  <a:gd name="connsiteX1" fmla="*/ 123504 w 127248"/>
                  <a:gd name="connsiteY1" fmla="*/ 0 h 112558"/>
                  <a:gd name="connsiteX2" fmla="*/ 127249 w 127248"/>
                  <a:gd name="connsiteY2" fmla="*/ 4249 h 112558"/>
                  <a:gd name="connsiteX3" fmla="*/ 3745 w 127248"/>
                  <a:gd name="connsiteY3" fmla="*/ 112558 h 112558"/>
                  <a:gd name="connsiteX4" fmla="*/ 0 w 127248"/>
                  <a:gd name="connsiteY4" fmla="*/ 108237 h 112558"/>
                  <a:gd name="connsiteX5" fmla="*/ 0 w 127248"/>
                  <a:gd name="connsiteY5" fmla="*/ 108237 h 112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248" h="112558">
                    <a:moveTo>
                      <a:pt x="0" y="108237"/>
                    </a:moveTo>
                    <a:lnTo>
                      <a:pt x="123504" y="0"/>
                    </a:lnTo>
                    <a:lnTo>
                      <a:pt x="127249" y="4249"/>
                    </a:lnTo>
                    <a:lnTo>
                      <a:pt x="3745" y="112558"/>
                    </a:lnTo>
                    <a:lnTo>
                      <a:pt x="0" y="108237"/>
                    </a:lnTo>
                    <a:lnTo>
                      <a:pt x="0" y="10823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7" name="Graphic 6">
              <a:extLst>
                <a:ext uri="{FF2B5EF4-FFF2-40B4-BE49-F238E27FC236}">
                  <a16:creationId xmlns:a16="http://schemas.microsoft.com/office/drawing/2014/main" id="{FA396799-CEAD-0BF2-41C6-DE51A6A1068E}"/>
                </a:ext>
              </a:extLst>
            </p:cNvPr>
            <p:cNvGrpSpPr/>
            <p:nvPr/>
          </p:nvGrpSpPr>
          <p:grpSpPr>
            <a:xfrm>
              <a:off x="3443861" y="5002369"/>
              <a:ext cx="1034085" cy="628488"/>
              <a:chOff x="6454155" y="2150387"/>
              <a:chExt cx="270628" cy="164480"/>
            </a:xfrm>
            <a:grpFill/>
          </p:grpSpPr>
          <p:sp>
            <p:nvSpPr>
              <p:cNvPr id="2720" name="Freeform: Shape 2719">
                <a:extLst>
                  <a:ext uri="{FF2B5EF4-FFF2-40B4-BE49-F238E27FC236}">
                    <a16:creationId xmlns:a16="http://schemas.microsoft.com/office/drawing/2014/main" id="{11776E66-8C2D-6201-BE86-F4905D154C9C}"/>
                  </a:ext>
                </a:extLst>
              </p:cNvPr>
              <p:cNvSpPr/>
              <p:nvPr/>
            </p:nvSpPr>
            <p:spPr>
              <a:xfrm>
                <a:off x="6466181" y="2150387"/>
                <a:ext cx="198254" cy="155406"/>
              </a:xfrm>
              <a:custGeom>
                <a:avLst/>
                <a:gdLst>
                  <a:gd name="connsiteX0" fmla="*/ 0 w 198254"/>
                  <a:gd name="connsiteY0" fmla="*/ 41192 h 155406"/>
                  <a:gd name="connsiteX1" fmla="*/ 3817 w 198254"/>
                  <a:gd name="connsiteY1" fmla="*/ 36943 h 155406"/>
                  <a:gd name="connsiteX2" fmla="*/ 124369 w 198254"/>
                  <a:gd name="connsiteY2" fmla="*/ 145973 h 155406"/>
                  <a:gd name="connsiteX3" fmla="*/ 193070 w 198254"/>
                  <a:gd name="connsiteY3" fmla="*/ 0 h 155406"/>
                  <a:gd name="connsiteX4" fmla="*/ 193070 w 198254"/>
                  <a:gd name="connsiteY4" fmla="*/ 0 h 155406"/>
                  <a:gd name="connsiteX5" fmla="*/ 198255 w 198254"/>
                  <a:gd name="connsiteY5" fmla="*/ 2448 h 155406"/>
                  <a:gd name="connsiteX6" fmla="*/ 126241 w 198254"/>
                  <a:gd name="connsiteY6" fmla="*/ 155407 h 155406"/>
                  <a:gd name="connsiteX7" fmla="*/ 0 w 198254"/>
                  <a:gd name="connsiteY7" fmla="*/ 41192 h 155406"/>
                  <a:gd name="connsiteX8" fmla="*/ 0 w 198254"/>
                  <a:gd name="connsiteY8" fmla="*/ 41192 h 155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8254" h="155406">
                    <a:moveTo>
                      <a:pt x="0" y="41192"/>
                    </a:moveTo>
                    <a:lnTo>
                      <a:pt x="3817" y="36943"/>
                    </a:lnTo>
                    <a:lnTo>
                      <a:pt x="124369" y="145973"/>
                    </a:lnTo>
                    <a:lnTo>
                      <a:pt x="193070" y="0"/>
                    </a:lnTo>
                    <a:lnTo>
                      <a:pt x="193070" y="0"/>
                    </a:lnTo>
                    <a:lnTo>
                      <a:pt x="198255" y="2448"/>
                    </a:lnTo>
                    <a:lnTo>
                      <a:pt x="126241" y="155407"/>
                    </a:lnTo>
                    <a:lnTo>
                      <a:pt x="0" y="41192"/>
                    </a:lnTo>
                    <a:lnTo>
                      <a:pt x="0" y="4119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1" name="Freeform: Shape 2720">
                <a:extLst>
                  <a:ext uri="{FF2B5EF4-FFF2-40B4-BE49-F238E27FC236}">
                    <a16:creationId xmlns:a16="http://schemas.microsoft.com/office/drawing/2014/main" id="{DAD44FCE-8B44-788D-4872-758E0FCFAE73}"/>
                  </a:ext>
                </a:extLst>
              </p:cNvPr>
              <p:cNvSpPr/>
              <p:nvPr/>
            </p:nvSpPr>
            <p:spPr>
              <a:xfrm>
                <a:off x="6577299" y="2173000"/>
                <a:ext cx="147484" cy="88505"/>
              </a:xfrm>
              <a:custGeom>
                <a:avLst/>
                <a:gdLst>
                  <a:gd name="connsiteX0" fmla="*/ 0 w 147484"/>
                  <a:gd name="connsiteY0" fmla="*/ 4969 h 88505"/>
                  <a:gd name="connsiteX1" fmla="*/ 2881 w 147484"/>
                  <a:gd name="connsiteY1" fmla="*/ 0 h 88505"/>
                  <a:gd name="connsiteX2" fmla="*/ 147485 w 147484"/>
                  <a:gd name="connsiteY2" fmla="*/ 83536 h 88505"/>
                  <a:gd name="connsiteX3" fmla="*/ 144677 w 147484"/>
                  <a:gd name="connsiteY3" fmla="*/ 88505 h 88505"/>
                  <a:gd name="connsiteX4" fmla="*/ 0 w 147484"/>
                  <a:gd name="connsiteY4" fmla="*/ 4969 h 88505"/>
                  <a:gd name="connsiteX5" fmla="*/ 0 w 147484"/>
                  <a:gd name="connsiteY5" fmla="*/ 4969 h 8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484" h="88505">
                    <a:moveTo>
                      <a:pt x="0" y="4969"/>
                    </a:moveTo>
                    <a:lnTo>
                      <a:pt x="2881" y="0"/>
                    </a:lnTo>
                    <a:lnTo>
                      <a:pt x="147485" y="83536"/>
                    </a:lnTo>
                    <a:lnTo>
                      <a:pt x="144677" y="88505"/>
                    </a:lnTo>
                    <a:lnTo>
                      <a:pt x="0" y="4969"/>
                    </a:lnTo>
                    <a:lnTo>
                      <a:pt x="0" y="496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2" name="Freeform: Shape 2721">
                <a:extLst>
                  <a:ext uri="{FF2B5EF4-FFF2-40B4-BE49-F238E27FC236}">
                    <a16:creationId xmlns:a16="http://schemas.microsoft.com/office/drawing/2014/main" id="{895F21B4-6017-74A1-F28A-C0A748E74940}"/>
                  </a:ext>
                </a:extLst>
              </p:cNvPr>
              <p:cNvSpPr/>
              <p:nvPr/>
            </p:nvSpPr>
            <p:spPr>
              <a:xfrm>
                <a:off x="6454155" y="2179841"/>
                <a:ext cx="102908" cy="135026"/>
              </a:xfrm>
              <a:custGeom>
                <a:avLst/>
                <a:gdLst>
                  <a:gd name="connsiteX0" fmla="*/ 0 w 102908"/>
                  <a:gd name="connsiteY0" fmla="*/ 131570 h 135026"/>
                  <a:gd name="connsiteX1" fmla="*/ 98299 w 102908"/>
                  <a:gd name="connsiteY1" fmla="*/ 0 h 135026"/>
                  <a:gd name="connsiteX2" fmla="*/ 102908 w 102908"/>
                  <a:gd name="connsiteY2" fmla="*/ 3457 h 135026"/>
                  <a:gd name="connsiteX3" fmla="*/ 4536 w 102908"/>
                  <a:gd name="connsiteY3" fmla="*/ 135027 h 135026"/>
                  <a:gd name="connsiteX4" fmla="*/ 0 w 102908"/>
                  <a:gd name="connsiteY4" fmla="*/ 131570 h 135026"/>
                  <a:gd name="connsiteX5" fmla="*/ 0 w 102908"/>
                  <a:gd name="connsiteY5" fmla="*/ 131570 h 135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908" h="135026">
                    <a:moveTo>
                      <a:pt x="0" y="131570"/>
                    </a:moveTo>
                    <a:lnTo>
                      <a:pt x="98299" y="0"/>
                    </a:lnTo>
                    <a:lnTo>
                      <a:pt x="102908" y="3457"/>
                    </a:lnTo>
                    <a:lnTo>
                      <a:pt x="4536" y="135027"/>
                    </a:lnTo>
                    <a:lnTo>
                      <a:pt x="0" y="131570"/>
                    </a:lnTo>
                    <a:lnTo>
                      <a:pt x="0" y="13157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8" name="Graphic 6">
              <a:extLst>
                <a:ext uri="{FF2B5EF4-FFF2-40B4-BE49-F238E27FC236}">
                  <a16:creationId xmlns:a16="http://schemas.microsoft.com/office/drawing/2014/main" id="{C14B7AAD-B4F7-314C-DABA-B4F18EE1306D}"/>
                </a:ext>
              </a:extLst>
            </p:cNvPr>
            <p:cNvGrpSpPr/>
            <p:nvPr/>
          </p:nvGrpSpPr>
          <p:grpSpPr>
            <a:xfrm>
              <a:off x="3913300" y="4805623"/>
              <a:ext cx="1018403" cy="774051"/>
              <a:chOff x="6577011" y="2098897"/>
              <a:chExt cx="266524" cy="202575"/>
            </a:xfrm>
            <a:grpFill/>
          </p:grpSpPr>
          <p:sp>
            <p:nvSpPr>
              <p:cNvPr id="2717" name="Freeform: Shape 2716">
                <a:extLst>
                  <a:ext uri="{FF2B5EF4-FFF2-40B4-BE49-F238E27FC236}">
                    <a16:creationId xmlns:a16="http://schemas.microsoft.com/office/drawing/2014/main" id="{AC2FB6A0-52BA-99A6-0C88-30480EE5A136}"/>
                  </a:ext>
                </a:extLst>
              </p:cNvPr>
              <p:cNvSpPr/>
              <p:nvPr/>
            </p:nvSpPr>
            <p:spPr>
              <a:xfrm>
                <a:off x="6577011" y="2098897"/>
                <a:ext cx="185868" cy="165920"/>
              </a:xfrm>
              <a:custGeom>
                <a:avLst/>
                <a:gdLst>
                  <a:gd name="connsiteX0" fmla="*/ 0 w 185868"/>
                  <a:gd name="connsiteY0" fmla="*/ 80440 h 165920"/>
                  <a:gd name="connsiteX1" fmla="*/ 2880 w 185868"/>
                  <a:gd name="connsiteY1" fmla="*/ 75543 h 165920"/>
                  <a:gd name="connsiteX2" fmla="*/ 143380 w 185868"/>
                  <a:gd name="connsiteY2" fmla="*/ 157135 h 165920"/>
                  <a:gd name="connsiteX3" fmla="*/ 180323 w 185868"/>
                  <a:gd name="connsiteY3" fmla="*/ 0 h 165920"/>
                  <a:gd name="connsiteX4" fmla="*/ 180323 w 185868"/>
                  <a:gd name="connsiteY4" fmla="*/ 0 h 165920"/>
                  <a:gd name="connsiteX5" fmla="*/ 185869 w 185868"/>
                  <a:gd name="connsiteY5" fmla="*/ 1296 h 165920"/>
                  <a:gd name="connsiteX6" fmla="*/ 147197 w 185868"/>
                  <a:gd name="connsiteY6" fmla="*/ 165921 h 165920"/>
                  <a:gd name="connsiteX7" fmla="*/ 0 w 185868"/>
                  <a:gd name="connsiteY7" fmla="*/ 80440 h 165920"/>
                  <a:gd name="connsiteX8" fmla="*/ 0 w 185868"/>
                  <a:gd name="connsiteY8" fmla="*/ 80440 h 165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5868" h="165920">
                    <a:moveTo>
                      <a:pt x="0" y="80440"/>
                    </a:moveTo>
                    <a:lnTo>
                      <a:pt x="2880" y="75543"/>
                    </a:lnTo>
                    <a:lnTo>
                      <a:pt x="143380" y="157135"/>
                    </a:lnTo>
                    <a:lnTo>
                      <a:pt x="180323" y="0"/>
                    </a:lnTo>
                    <a:lnTo>
                      <a:pt x="180323" y="0"/>
                    </a:lnTo>
                    <a:lnTo>
                      <a:pt x="185869" y="1296"/>
                    </a:lnTo>
                    <a:lnTo>
                      <a:pt x="147197" y="165921"/>
                    </a:lnTo>
                    <a:lnTo>
                      <a:pt x="0" y="80440"/>
                    </a:lnTo>
                    <a:lnTo>
                      <a:pt x="0" y="8044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8" name="Freeform: Shape 2717">
                <a:extLst>
                  <a:ext uri="{FF2B5EF4-FFF2-40B4-BE49-F238E27FC236}">
                    <a16:creationId xmlns:a16="http://schemas.microsoft.com/office/drawing/2014/main" id="{AD7125F5-2972-0059-F624-8AFD4C3CA660}"/>
                  </a:ext>
                </a:extLst>
              </p:cNvPr>
              <p:cNvSpPr/>
              <p:nvPr/>
            </p:nvSpPr>
            <p:spPr>
              <a:xfrm>
                <a:off x="6682871" y="2137497"/>
                <a:ext cx="160663" cy="57107"/>
              </a:xfrm>
              <a:custGeom>
                <a:avLst/>
                <a:gdLst>
                  <a:gd name="connsiteX0" fmla="*/ 0 w 160663"/>
                  <a:gd name="connsiteY0" fmla="*/ 5401 h 57107"/>
                  <a:gd name="connsiteX1" fmla="*/ 1729 w 160663"/>
                  <a:gd name="connsiteY1" fmla="*/ 0 h 57107"/>
                  <a:gd name="connsiteX2" fmla="*/ 160664 w 160663"/>
                  <a:gd name="connsiteY2" fmla="*/ 51634 h 57107"/>
                  <a:gd name="connsiteX3" fmla="*/ 158863 w 160663"/>
                  <a:gd name="connsiteY3" fmla="*/ 57107 h 57107"/>
                  <a:gd name="connsiteX4" fmla="*/ 0 w 160663"/>
                  <a:gd name="connsiteY4" fmla="*/ 5401 h 57107"/>
                  <a:gd name="connsiteX5" fmla="*/ 0 w 160663"/>
                  <a:gd name="connsiteY5" fmla="*/ 5401 h 57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0663" h="57107">
                    <a:moveTo>
                      <a:pt x="0" y="5401"/>
                    </a:moveTo>
                    <a:lnTo>
                      <a:pt x="1729" y="0"/>
                    </a:lnTo>
                    <a:lnTo>
                      <a:pt x="160664" y="51634"/>
                    </a:lnTo>
                    <a:lnTo>
                      <a:pt x="158863" y="57107"/>
                    </a:lnTo>
                    <a:lnTo>
                      <a:pt x="0" y="5401"/>
                    </a:lnTo>
                    <a:lnTo>
                      <a:pt x="0" y="540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9" name="Freeform: Shape 2718">
                <a:extLst>
                  <a:ext uri="{FF2B5EF4-FFF2-40B4-BE49-F238E27FC236}">
                    <a16:creationId xmlns:a16="http://schemas.microsoft.com/office/drawing/2014/main" id="{417CCFBC-68FB-04DD-4CD8-17D33C171942}"/>
                  </a:ext>
                </a:extLst>
              </p:cNvPr>
              <p:cNvSpPr/>
              <p:nvPr/>
            </p:nvSpPr>
            <p:spPr>
              <a:xfrm>
                <a:off x="6590117" y="2149955"/>
                <a:ext cx="74030" cy="151517"/>
              </a:xfrm>
              <a:custGeom>
                <a:avLst/>
                <a:gdLst>
                  <a:gd name="connsiteX0" fmla="*/ 0 w 74030"/>
                  <a:gd name="connsiteY0" fmla="*/ 149141 h 151517"/>
                  <a:gd name="connsiteX1" fmla="*/ 68846 w 74030"/>
                  <a:gd name="connsiteY1" fmla="*/ 0 h 151517"/>
                  <a:gd name="connsiteX2" fmla="*/ 74031 w 74030"/>
                  <a:gd name="connsiteY2" fmla="*/ 2376 h 151517"/>
                  <a:gd name="connsiteX3" fmla="*/ 5185 w 74030"/>
                  <a:gd name="connsiteY3" fmla="*/ 151518 h 151517"/>
                  <a:gd name="connsiteX4" fmla="*/ 0 w 74030"/>
                  <a:gd name="connsiteY4" fmla="*/ 149141 h 151517"/>
                  <a:gd name="connsiteX5" fmla="*/ 0 w 74030"/>
                  <a:gd name="connsiteY5" fmla="*/ 149141 h 15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30" h="151517">
                    <a:moveTo>
                      <a:pt x="0" y="149141"/>
                    </a:moveTo>
                    <a:lnTo>
                      <a:pt x="68846" y="0"/>
                    </a:lnTo>
                    <a:lnTo>
                      <a:pt x="74031" y="2376"/>
                    </a:lnTo>
                    <a:lnTo>
                      <a:pt x="5185" y="151518"/>
                    </a:lnTo>
                    <a:lnTo>
                      <a:pt x="0" y="149141"/>
                    </a:lnTo>
                    <a:lnTo>
                      <a:pt x="0" y="14914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89" name="Graphic 6">
              <a:extLst>
                <a:ext uri="{FF2B5EF4-FFF2-40B4-BE49-F238E27FC236}">
                  <a16:creationId xmlns:a16="http://schemas.microsoft.com/office/drawing/2014/main" id="{34FEC539-0D00-3081-5B38-C8560E12997C}"/>
                </a:ext>
              </a:extLst>
            </p:cNvPr>
            <p:cNvGrpSpPr/>
            <p:nvPr/>
          </p:nvGrpSpPr>
          <p:grpSpPr>
            <a:xfrm>
              <a:off x="4317797" y="4535406"/>
              <a:ext cx="1003822" cy="885771"/>
              <a:chOff x="6682871" y="2028179"/>
              <a:chExt cx="262708" cy="231813"/>
            </a:xfrm>
            <a:grpFill/>
          </p:grpSpPr>
          <p:sp>
            <p:nvSpPr>
              <p:cNvPr id="2714" name="Freeform: Shape 2713">
                <a:extLst>
                  <a:ext uri="{FF2B5EF4-FFF2-40B4-BE49-F238E27FC236}">
                    <a16:creationId xmlns:a16="http://schemas.microsoft.com/office/drawing/2014/main" id="{8336A0C2-E127-D647-3E5A-64CACD9F8B12}"/>
                  </a:ext>
                </a:extLst>
              </p:cNvPr>
              <p:cNvSpPr/>
              <p:nvPr/>
            </p:nvSpPr>
            <p:spPr>
              <a:xfrm>
                <a:off x="6682871" y="2028179"/>
                <a:ext cx="165344" cy="169089"/>
              </a:xfrm>
              <a:custGeom>
                <a:avLst/>
                <a:gdLst>
                  <a:gd name="connsiteX0" fmla="*/ 0 w 165344"/>
                  <a:gd name="connsiteY0" fmla="*/ 116159 h 169089"/>
                  <a:gd name="connsiteX1" fmla="*/ 1800 w 165344"/>
                  <a:gd name="connsiteY1" fmla="*/ 110758 h 169089"/>
                  <a:gd name="connsiteX2" fmla="*/ 156271 w 165344"/>
                  <a:gd name="connsiteY2" fmla="*/ 161312 h 169089"/>
                  <a:gd name="connsiteX3" fmla="*/ 159656 w 165344"/>
                  <a:gd name="connsiteY3" fmla="*/ 0 h 169089"/>
                  <a:gd name="connsiteX4" fmla="*/ 165345 w 165344"/>
                  <a:gd name="connsiteY4" fmla="*/ 72 h 169089"/>
                  <a:gd name="connsiteX5" fmla="*/ 161744 w 165344"/>
                  <a:gd name="connsiteY5" fmla="*/ 169089 h 169089"/>
                  <a:gd name="connsiteX6" fmla="*/ 0 w 165344"/>
                  <a:gd name="connsiteY6" fmla="*/ 116159 h 169089"/>
                  <a:gd name="connsiteX7" fmla="*/ 0 w 165344"/>
                  <a:gd name="connsiteY7" fmla="*/ 116159 h 169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344" h="169089">
                    <a:moveTo>
                      <a:pt x="0" y="116159"/>
                    </a:moveTo>
                    <a:lnTo>
                      <a:pt x="1800" y="110758"/>
                    </a:lnTo>
                    <a:lnTo>
                      <a:pt x="156271" y="161312"/>
                    </a:lnTo>
                    <a:lnTo>
                      <a:pt x="159656" y="0"/>
                    </a:lnTo>
                    <a:lnTo>
                      <a:pt x="165345" y="72"/>
                    </a:lnTo>
                    <a:lnTo>
                      <a:pt x="161744" y="169089"/>
                    </a:lnTo>
                    <a:lnTo>
                      <a:pt x="0" y="116159"/>
                    </a:lnTo>
                    <a:lnTo>
                      <a:pt x="0" y="11615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5" name="Freeform: Shape 2714">
                <a:extLst>
                  <a:ext uri="{FF2B5EF4-FFF2-40B4-BE49-F238E27FC236}">
                    <a16:creationId xmlns:a16="http://schemas.microsoft.com/office/drawing/2014/main" id="{C0B79897-3BED-DF43-020B-FC49EFCBDDFD}"/>
                  </a:ext>
                </a:extLst>
              </p:cNvPr>
              <p:cNvSpPr/>
              <p:nvPr/>
            </p:nvSpPr>
            <p:spPr>
              <a:xfrm>
                <a:off x="6778866" y="2081038"/>
                <a:ext cx="166712" cy="23116"/>
              </a:xfrm>
              <a:custGeom>
                <a:avLst/>
                <a:gdLst>
                  <a:gd name="connsiteX0" fmla="*/ 0 w 166712"/>
                  <a:gd name="connsiteY0" fmla="*/ 5689 h 23116"/>
                  <a:gd name="connsiteX1" fmla="*/ 576 w 166712"/>
                  <a:gd name="connsiteY1" fmla="*/ 0 h 23116"/>
                  <a:gd name="connsiteX2" fmla="*/ 166713 w 166712"/>
                  <a:gd name="connsiteY2" fmla="*/ 17499 h 23116"/>
                  <a:gd name="connsiteX3" fmla="*/ 166065 w 166712"/>
                  <a:gd name="connsiteY3" fmla="*/ 23116 h 23116"/>
                  <a:gd name="connsiteX4" fmla="*/ 0 w 166712"/>
                  <a:gd name="connsiteY4" fmla="*/ 5689 h 23116"/>
                  <a:gd name="connsiteX5" fmla="*/ 0 w 166712"/>
                  <a:gd name="connsiteY5" fmla="*/ 5689 h 2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6712" h="23116">
                    <a:moveTo>
                      <a:pt x="0" y="5689"/>
                    </a:moveTo>
                    <a:lnTo>
                      <a:pt x="576" y="0"/>
                    </a:lnTo>
                    <a:lnTo>
                      <a:pt x="166713" y="17499"/>
                    </a:lnTo>
                    <a:lnTo>
                      <a:pt x="166065" y="23116"/>
                    </a:lnTo>
                    <a:lnTo>
                      <a:pt x="0" y="5689"/>
                    </a:lnTo>
                    <a:lnTo>
                      <a:pt x="0" y="568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6" name="Freeform: Shape 2715">
                <a:extLst>
                  <a:ext uri="{FF2B5EF4-FFF2-40B4-BE49-F238E27FC236}">
                    <a16:creationId xmlns:a16="http://schemas.microsoft.com/office/drawing/2014/main" id="{92DBD14F-C5F7-1B71-DE3E-DBF6D0384072}"/>
                  </a:ext>
                </a:extLst>
              </p:cNvPr>
              <p:cNvSpPr/>
              <p:nvPr/>
            </p:nvSpPr>
            <p:spPr>
              <a:xfrm>
                <a:off x="6720607" y="2098537"/>
                <a:ext cx="41911" cy="161455"/>
              </a:xfrm>
              <a:custGeom>
                <a:avLst/>
                <a:gdLst>
                  <a:gd name="connsiteX0" fmla="*/ 0 w 41911"/>
                  <a:gd name="connsiteY0" fmla="*/ 160160 h 161455"/>
                  <a:gd name="connsiteX1" fmla="*/ 36295 w 41911"/>
                  <a:gd name="connsiteY1" fmla="*/ 0 h 161455"/>
                  <a:gd name="connsiteX2" fmla="*/ 41912 w 41911"/>
                  <a:gd name="connsiteY2" fmla="*/ 1224 h 161455"/>
                  <a:gd name="connsiteX3" fmla="*/ 5545 w 41911"/>
                  <a:gd name="connsiteY3" fmla="*/ 161456 h 161455"/>
                  <a:gd name="connsiteX4" fmla="*/ 0 w 41911"/>
                  <a:gd name="connsiteY4" fmla="*/ 160160 h 161455"/>
                  <a:gd name="connsiteX5" fmla="*/ 0 w 41911"/>
                  <a:gd name="connsiteY5" fmla="*/ 160160 h 161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1" h="161455">
                    <a:moveTo>
                      <a:pt x="0" y="160160"/>
                    </a:moveTo>
                    <a:lnTo>
                      <a:pt x="36295" y="0"/>
                    </a:lnTo>
                    <a:lnTo>
                      <a:pt x="41912" y="1224"/>
                    </a:lnTo>
                    <a:lnTo>
                      <a:pt x="5545" y="161456"/>
                    </a:lnTo>
                    <a:lnTo>
                      <a:pt x="0" y="160160"/>
                    </a:lnTo>
                    <a:lnTo>
                      <a:pt x="0" y="16016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90" name="Graphic 6">
              <a:extLst>
                <a:ext uri="{FF2B5EF4-FFF2-40B4-BE49-F238E27FC236}">
                  <a16:creationId xmlns:a16="http://schemas.microsoft.com/office/drawing/2014/main" id="{1B1CE2B7-086F-3E19-7BEB-CE2BCB02CB02}"/>
                </a:ext>
              </a:extLst>
            </p:cNvPr>
            <p:cNvGrpSpPr/>
            <p:nvPr/>
          </p:nvGrpSpPr>
          <p:grpSpPr>
            <a:xfrm>
              <a:off x="4685700" y="4199149"/>
              <a:ext cx="947683" cy="963094"/>
              <a:chOff x="6779154" y="1940178"/>
              <a:chExt cx="248016" cy="252049"/>
            </a:xfrm>
            <a:grpFill/>
          </p:grpSpPr>
          <p:sp>
            <p:nvSpPr>
              <p:cNvPr id="2711" name="Freeform: Shape 2710">
                <a:extLst>
                  <a:ext uri="{FF2B5EF4-FFF2-40B4-BE49-F238E27FC236}">
                    <a16:creationId xmlns:a16="http://schemas.microsoft.com/office/drawing/2014/main" id="{4B617CBF-D920-D976-5A8F-D284EC0C9F5A}"/>
                  </a:ext>
                </a:extLst>
              </p:cNvPr>
              <p:cNvSpPr/>
              <p:nvPr/>
            </p:nvSpPr>
            <p:spPr>
              <a:xfrm>
                <a:off x="6779154" y="1940178"/>
                <a:ext cx="169233" cy="166064"/>
              </a:xfrm>
              <a:custGeom>
                <a:avLst/>
                <a:gdLst>
                  <a:gd name="connsiteX0" fmla="*/ 0 w 169233"/>
                  <a:gd name="connsiteY0" fmla="*/ 147917 h 166064"/>
                  <a:gd name="connsiteX1" fmla="*/ 576 w 169233"/>
                  <a:gd name="connsiteY1" fmla="*/ 142228 h 166064"/>
                  <a:gd name="connsiteX2" fmla="*/ 162176 w 169233"/>
                  <a:gd name="connsiteY2" fmla="*/ 159583 h 166064"/>
                  <a:gd name="connsiteX3" fmla="*/ 132002 w 169233"/>
                  <a:gd name="connsiteY3" fmla="*/ 1080 h 166064"/>
                  <a:gd name="connsiteX4" fmla="*/ 137547 w 169233"/>
                  <a:gd name="connsiteY4" fmla="*/ 0 h 166064"/>
                  <a:gd name="connsiteX5" fmla="*/ 169233 w 169233"/>
                  <a:gd name="connsiteY5" fmla="*/ 166065 h 166064"/>
                  <a:gd name="connsiteX6" fmla="*/ 0 w 169233"/>
                  <a:gd name="connsiteY6" fmla="*/ 147917 h 166064"/>
                  <a:gd name="connsiteX7" fmla="*/ 0 w 169233"/>
                  <a:gd name="connsiteY7" fmla="*/ 147917 h 16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233" h="166064">
                    <a:moveTo>
                      <a:pt x="0" y="147917"/>
                    </a:moveTo>
                    <a:lnTo>
                      <a:pt x="576" y="142228"/>
                    </a:lnTo>
                    <a:lnTo>
                      <a:pt x="162176" y="159583"/>
                    </a:lnTo>
                    <a:lnTo>
                      <a:pt x="132002" y="1080"/>
                    </a:lnTo>
                    <a:lnTo>
                      <a:pt x="137547" y="0"/>
                    </a:lnTo>
                    <a:lnTo>
                      <a:pt x="169233" y="166065"/>
                    </a:lnTo>
                    <a:lnTo>
                      <a:pt x="0" y="147917"/>
                    </a:lnTo>
                    <a:lnTo>
                      <a:pt x="0" y="14791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2" name="Freeform: Shape 2711">
                <a:extLst>
                  <a:ext uri="{FF2B5EF4-FFF2-40B4-BE49-F238E27FC236}">
                    <a16:creationId xmlns:a16="http://schemas.microsoft.com/office/drawing/2014/main" id="{CCBCC5EB-480D-B1AD-C4DB-367F0E2B743F}"/>
                  </a:ext>
                </a:extLst>
              </p:cNvPr>
              <p:cNvSpPr/>
              <p:nvPr/>
            </p:nvSpPr>
            <p:spPr>
              <a:xfrm>
                <a:off x="6860458" y="1988644"/>
                <a:ext cx="166712" cy="23116"/>
              </a:xfrm>
              <a:custGeom>
                <a:avLst/>
                <a:gdLst>
                  <a:gd name="connsiteX0" fmla="*/ 0 w 166712"/>
                  <a:gd name="connsiteY0" fmla="*/ 17499 h 23116"/>
                  <a:gd name="connsiteX1" fmla="*/ 166065 w 166712"/>
                  <a:gd name="connsiteY1" fmla="*/ 0 h 23116"/>
                  <a:gd name="connsiteX2" fmla="*/ 166713 w 166712"/>
                  <a:gd name="connsiteY2" fmla="*/ 5689 h 23116"/>
                  <a:gd name="connsiteX3" fmla="*/ 576 w 166712"/>
                  <a:gd name="connsiteY3" fmla="*/ 23116 h 23116"/>
                  <a:gd name="connsiteX4" fmla="*/ 0 w 166712"/>
                  <a:gd name="connsiteY4" fmla="*/ 17499 h 23116"/>
                  <a:gd name="connsiteX5" fmla="*/ 0 w 166712"/>
                  <a:gd name="connsiteY5" fmla="*/ 17499 h 2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6712" h="23116">
                    <a:moveTo>
                      <a:pt x="0" y="17499"/>
                    </a:moveTo>
                    <a:lnTo>
                      <a:pt x="166065" y="0"/>
                    </a:lnTo>
                    <a:lnTo>
                      <a:pt x="166713" y="5689"/>
                    </a:lnTo>
                    <a:lnTo>
                      <a:pt x="576" y="23116"/>
                    </a:lnTo>
                    <a:lnTo>
                      <a:pt x="0" y="17499"/>
                    </a:lnTo>
                    <a:lnTo>
                      <a:pt x="0" y="1749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3" name="Freeform: Shape 2712">
                <a:extLst>
                  <a:ext uri="{FF2B5EF4-FFF2-40B4-BE49-F238E27FC236}">
                    <a16:creationId xmlns:a16="http://schemas.microsoft.com/office/drawing/2014/main" id="{BBFF694E-974D-C710-80BC-BE6CEB4B7664}"/>
                  </a:ext>
                </a:extLst>
              </p:cNvPr>
              <p:cNvSpPr/>
              <p:nvPr/>
            </p:nvSpPr>
            <p:spPr>
              <a:xfrm>
                <a:off x="6839862" y="2027891"/>
                <a:ext cx="7921" cy="164336"/>
              </a:xfrm>
              <a:custGeom>
                <a:avLst/>
                <a:gdLst>
                  <a:gd name="connsiteX0" fmla="*/ 0 w 7921"/>
                  <a:gd name="connsiteY0" fmla="*/ 164264 h 164336"/>
                  <a:gd name="connsiteX1" fmla="*/ 2232 w 7921"/>
                  <a:gd name="connsiteY1" fmla="*/ 0 h 164336"/>
                  <a:gd name="connsiteX2" fmla="*/ 7921 w 7921"/>
                  <a:gd name="connsiteY2" fmla="*/ 72 h 164336"/>
                  <a:gd name="connsiteX3" fmla="*/ 5689 w 7921"/>
                  <a:gd name="connsiteY3" fmla="*/ 164336 h 164336"/>
                  <a:gd name="connsiteX4" fmla="*/ 0 w 7921"/>
                  <a:gd name="connsiteY4" fmla="*/ 164264 h 164336"/>
                  <a:gd name="connsiteX5" fmla="*/ 0 w 7921"/>
                  <a:gd name="connsiteY5" fmla="*/ 164264 h 164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921" h="164336">
                    <a:moveTo>
                      <a:pt x="0" y="164264"/>
                    </a:moveTo>
                    <a:lnTo>
                      <a:pt x="2232" y="0"/>
                    </a:lnTo>
                    <a:lnTo>
                      <a:pt x="7921" y="72"/>
                    </a:lnTo>
                    <a:lnTo>
                      <a:pt x="5689" y="164336"/>
                    </a:lnTo>
                    <a:lnTo>
                      <a:pt x="0" y="164264"/>
                    </a:lnTo>
                    <a:lnTo>
                      <a:pt x="0" y="16426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91" name="Graphic 6">
              <a:extLst>
                <a:ext uri="{FF2B5EF4-FFF2-40B4-BE49-F238E27FC236}">
                  <a16:creationId xmlns:a16="http://schemas.microsoft.com/office/drawing/2014/main" id="{5160053D-BC21-F39C-5854-325AC826F575}"/>
                </a:ext>
              </a:extLst>
            </p:cNvPr>
            <p:cNvGrpSpPr/>
            <p:nvPr/>
          </p:nvGrpSpPr>
          <p:grpSpPr>
            <a:xfrm>
              <a:off x="4998297" y="3815285"/>
              <a:ext cx="854954" cy="1002993"/>
              <a:chOff x="6860963" y="1839718"/>
              <a:chExt cx="223748" cy="262491"/>
            </a:xfrm>
            <a:grpFill/>
          </p:grpSpPr>
          <p:sp>
            <p:nvSpPr>
              <p:cNvPr id="2708" name="Freeform: Shape 2707">
                <a:extLst>
                  <a:ext uri="{FF2B5EF4-FFF2-40B4-BE49-F238E27FC236}">
                    <a16:creationId xmlns:a16="http://schemas.microsoft.com/office/drawing/2014/main" id="{320792DD-DEC9-3A54-416A-D07C437765DD}"/>
                  </a:ext>
                </a:extLst>
              </p:cNvPr>
              <p:cNvSpPr/>
              <p:nvPr/>
            </p:nvSpPr>
            <p:spPr>
              <a:xfrm>
                <a:off x="6860963" y="1839718"/>
                <a:ext cx="169953" cy="173194"/>
              </a:xfrm>
              <a:custGeom>
                <a:avLst/>
                <a:gdLst>
                  <a:gd name="connsiteX0" fmla="*/ 72 w 169953"/>
                  <a:gd name="connsiteY0" fmla="*/ 167649 h 173194"/>
                  <a:gd name="connsiteX1" fmla="*/ 161744 w 169953"/>
                  <a:gd name="connsiteY1" fmla="*/ 151014 h 173194"/>
                  <a:gd name="connsiteX2" fmla="*/ 99235 w 169953"/>
                  <a:gd name="connsiteY2" fmla="*/ 2232 h 173194"/>
                  <a:gd name="connsiteX3" fmla="*/ 104493 w 169953"/>
                  <a:gd name="connsiteY3" fmla="*/ 0 h 173194"/>
                  <a:gd name="connsiteX4" fmla="*/ 169953 w 169953"/>
                  <a:gd name="connsiteY4" fmla="*/ 155839 h 173194"/>
                  <a:gd name="connsiteX5" fmla="*/ 648 w 169953"/>
                  <a:gd name="connsiteY5" fmla="*/ 173194 h 173194"/>
                  <a:gd name="connsiteX6" fmla="*/ 0 w 169953"/>
                  <a:gd name="connsiteY6" fmla="*/ 167505 h 173194"/>
                  <a:gd name="connsiteX7" fmla="*/ 0 w 169953"/>
                  <a:gd name="connsiteY7" fmla="*/ 167505 h 173194"/>
                  <a:gd name="connsiteX8" fmla="*/ 99235 w 169953"/>
                  <a:gd name="connsiteY8" fmla="*/ 2305 h 173194"/>
                  <a:gd name="connsiteX9" fmla="*/ 99235 w 169953"/>
                  <a:gd name="connsiteY9" fmla="*/ 2305 h 173194"/>
                  <a:gd name="connsiteX10" fmla="*/ 99235 w 169953"/>
                  <a:gd name="connsiteY10" fmla="*/ 2305 h 173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953" h="173194">
                    <a:moveTo>
                      <a:pt x="72" y="167649"/>
                    </a:moveTo>
                    <a:lnTo>
                      <a:pt x="161744" y="151014"/>
                    </a:lnTo>
                    <a:lnTo>
                      <a:pt x="99235" y="2232"/>
                    </a:lnTo>
                    <a:lnTo>
                      <a:pt x="104493" y="0"/>
                    </a:lnTo>
                    <a:lnTo>
                      <a:pt x="169953" y="155839"/>
                    </a:lnTo>
                    <a:lnTo>
                      <a:pt x="648" y="173194"/>
                    </a:lnTo>
                    <a:lnTo>
                      <a:pt x="0" y="167505"/>
                    </a:lnTo>
                    <a:lnTo>
                      <a:pt x="0" y="167505"/>
                    </a:lnTo>
                    <a:close/>
                    <a:moveTo>
                      <a:pt x="99235" y="2305"/>
                    </a:moveTo>
                    <a:lnTo>
                      <a:pt x="99235" y="2305"/>
                    </a:lnTo>
                    <a:lnTo>
                      <a:pt x="99235" y="2305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9" name="Freeform: Shape 2708">
                <a:extLst>
                  <a:ext uri="{FF2B5EF4-FFF2-40B4-BE49-F238E27FC236}">
                    <a16:creationId xmlns:a16="http://schemas.microsoft.com/office/drawing/2014/main" id="{ACF0D1AB-3DE0-7C38-2B56-7075BD8C8024}"/>
                  </a:ext>
                </a:extLst>
              </p:cNvPr>
              <p:cNvSpPr/>
              <p:nvPr/>
            </p:nvSpPr>
            <p:spPr>
              <a:xfrm>
                <a:off x="6924119" y="1864347"/>
                <a:ext cx="160591" cy="57035"/>
              </a:xfrm>
              <a:custGeom>
                <a:avLst/>
                <a:gdLst>
                  <a:gd name="connsiteX0" fmla="*/ 0 w 160591"/>
                  <a:gd name="connsiteY0" fmla="*/ 51634 h 57035"/>
                  <a:gd name="connsiteX1" fmla="*/ 158792 w 160591"/>
                  <a:gd name="connsiteY1" fmla="*/ 0 h 57035"/>
                  <a:gd name="connsiteX2" fmla="*/ 160592 w 160591"/>
                  <a:gd name="connsiteY2" fmla="*/ 5401 h 57035"/>
                  <a:gd name="connsiteX3" fmla="*/ 1729 w 160591"/>
                  <a:gd name="connsiteY3" fmla="*/ 57035 h 57035"/>
                  <a:gd name="connsiteX4" fmla="*/ 0 w 160591"/>
                  <a:gd name="connsiteY4" fmla="*/ 51634 h 57035"/>
                  <a:gd name="connsiteX5" fmla="*/ 0 w 160591"/>
                  <a:gd name="connsiteY5" fmla="*/ 51634 h 57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0591" h="57035">
                    <a:moveTo>
                      <a:pt x="0" y="51634"/>
                    </a:moveTo>
                    <a:lnTo>
                      <a:pt x="158792" y="0"/>
                    </a:lnTo>
                    <a:lnTo>
                      <a:pt x="160592" y="5401"/>
                    </a:lnTo>
                    <a:lnTo>
                      <a:pt x="1729" y="57035"/>
                    </a:lnTo>
                    <a:lnTo>
                      <a:pt x="0" y="51634"/>
                    </a:lnTo>
                    <a:lnTo>
                      <a:pt x="0" y="5163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0" name="Freeform: Shape 2709">
                <a:extLst>
                  <a:ext uri="{FF2B5EF4-FFF2-40B4-BE49-F238E27FC236}">
                    <a16:creationId xmlns:a16="http://schemas.microsoft.com/office/drawing/2014/main" id="{41A94691-41DE-8EC2-EDE0-B45781A6C2EF}"/>
                  </a:ext>
                </a:extLst>
              </p:cNvPr>
              <p:cNvSpPr/>
              <p:nvPr/>
            </p:nvSpPr>
            <p:spPr>
              <a:xfrm>
                <a:off x="6910652" y="1939962"/>
                <a:ext cx="37591" cy="162247"/>
              </a:xfrm>
              <a:custGeom>
                <a:avLst/>
                <a:gdLst>
                  <a:gd name="connsiteX0" fmla="*/ 0 w 37591"/>
                  <a:gd name="connsiteY0" fmla="*/ 1080 h 162247"/>
                  <a:gd name="connsiteX1" fmla="*/ 5545 w 37591"/>
                  <a:gd name="connsiteY1" fmla="*/ 0 h 162247"/>
                  <a:gd name="connsiteX2" fmla="*/ 37592 w 37591"/>
                  <a:gd name="connsiteY2" fmla="*/ 161096 h 162247"/>
                  <a:gd name="connsiteX3" fmla="*/ 31974 w 37591"/>
                  <a:gd name="connsiteY3" fmla="*/ 162248 h 162247"/>
                  <a:gd name="connsiteX4" fmla="*/ 0 w 37591"/>
                  <a:gd name="connsiteY4" fmla="*/ 1080 h 162247"/>
                  <a:gd name="connsiteX5" fmla="*/ 0 w 37591"/>
                  <a:gd name="connsiteY5" fmla="*/ 1080 h 162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91" h="162247">
                    <a:moveTo>
                      <a:pt x="0" y="1080"/>
                    </a:moveTo>
                    <a:lnTo>
                      <a:pt x="5545" y="0"/>
                    </a:lnTo>
                    <a:lnTo>
                      <a:pt x="37592" y="161096"/>
                    </a:lnTo>
                    <a:lnTo>
                      <a:pt x="31974" y="162248"/>
                    </a:lnTo>
                    <a:lnTo>
                      <a:pt x="0" y="1080"/>
                    </a:lnTo>
                    <a:lnTo>
                      <a:pt x="0" y="108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17" name="Graphic 6">
              <a:extLst>
                <a:ext uri="{FF2B5EF4-FFF2-40B4-BE49-F238E27FC236}">
                  <a16:creationId xmlns:a16="http://schemas.microsoft.com/office/drawing/2014/main" id="{08BE9341-A8E4-64EA-5DFC-37072F6AB2C6}"/>
                </a:ext>
              </a:extLst>
            </p:cNvPr>
            <p:cNvGrpSpPr/>
            <p:nvPr/>
          </p:nvGrpSpPr>
          <p:grpSpPr>
            <a:xfrm>
              <a:off x="5242646" y="3400055"/>
              <a:ext cx="726723" cy="1000242"/>
              <a:chOff x="6924911" y="1731049"/>
              <a:chExt cx="190189" cy="261771"/>
            </a:xfrm>
            <a:grpFill/>
          </p:grpSpPr>
          <p:sp>
            <p:nvSpPr>
              <p:cNvPr id="2705" name="Freeform: Shape 2704">
                <a:extLst>
                  <a:ext uri="{FF2B5EF4-FFF2-40B4-BE49-F238E27FC236}">
                    <a16:creationId xmlns:a16="http://schemas.microsoft.com/office/drawing/2014/main" id="{41A56DB5-D759-B272-FA65-2347A64B367B}"/>
                  </a:ext>
                </a:extLst>
              </p:cNvPr>
              <p:cNvSpPr/>
              <p:nvPr/>
            </p:nvSpPr>
            <p:spPr>
              <a:xfrm>
                <a:off x="6924911" y="1731481"/>
                <a:ext cx="163760" cy="191053"/>
              </a:xfrm>
              <a:custGeom>
                <a:avLst/>
                <a:gdLst>
                  <a:gd name="connsiteX0" fmla="*/ 0 w 163760"/>
                  <a:gd name="connsiteY0" fmla="*/ 185581 h 191053"/>
                  <a:gd name="connsiteX1" fmla="*/ 154686 w 163760"/>
                  <a:gd name="connsiteY1" fmla="*/ 135747 h 191053"/>
                  <a:gd name="connsiteX2" fmla="*/ 62652 w 163760"/>
                  <a:gd name="connsiteY2" fmla="*/ 3241 h 191053"/>
                  <a:gd name="connsiteX3" fmla="*/ 67333 w 163760"/>
                  <a:gd name="connsiteY3" fmla="*/ 0 h 191053"/>
                  <a:gd name="connsiteX4" fmla="*/ 163760 w 163760"/>
                  <a:gd name="connsiteY4" fmla="*/ 138771 h 191053"/>
                  <a:gd name="connsiteX5" fmla="*/ 1800 w 163760"/>
                  <a:gd name="connsiteY5" fmla="*/ 191054 h 191053"/>
                  <a:gd name="connsiteX6" fmla="*/ 0 w 163760"/>
                  <a:gd name="connsiteY6" fmla="*/ 185581 h 191053"/>
                  <a:gd name="connsiteX7" fmla="*/ 0 w 163760"/>
                  <a:gd name="connsiteY7" fmla="*/ 185581 h 191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760" h="191053">
                    <a:moveTo>
                      <a:pt x="0" y="185581"/>
                    </a:moveTo>
                    <a:lnTo>
                      <a:pt x="154686" y="135747"/>
                    </a:lnTo>
                    <a:lnTo>
                      <a:pt x="62652" y="3241"/>
                    </a:lnTo>
                    <a:lnTo>
                      <a:pt x="67333" y="0"/>
                    </a:lnTo>
                    <a:lnTo>
                      <a:pt x="163760" y="138771"/>
                    </a:lnTo>
                    <a:lnTo>
                      <a:pt x="1800" y="191054"/>
                    </a:lnTo>
                    <a:lnTo>
                      <a:pt x="0" y="185581"/>
                    </a:lnTo>
                    <a:lnTo>
                      <a:pt x="0" y="18558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6" name="Freeform: Shape 2705">
                <a:extLst>
                  <a:ext uri="{FF2B5EF4-FFF2-40B4-BE49-F238E27FC236}">
                    <a16:creationId xmlns:a16="http://schemas.microsoft.com/office/drawing/2014/main" id="{BE2F64EE-E40B-8E67-F8CE-DF9CD1FD0572}"/>
                  </a:ext>
                </a:extLst>
              </p:cNvPr>
              <p:cNvSpPr/>
              <p:nvPr/>
            </p:nvSpPr>
            <p:spPr>
              <a:xfrm>
                <a:off x="6967616" y="1731049"/>
                <a:ext cx="147484" cy="88433"/>
              </a:xfrm>
              <a:custGeom>
                <a:avLst/>
                <a:gdLst>
                  <a:gd name="connsiteX0" fmla="*/ 0 w 147484"/>
                  <a:gd name="connsiteY0" fmla="*/ 83464 h 88433"/>
                  <a:gd name="connsiteX1" fmla="*/ 144676 w 147484"/>
                  <a:gd name="connsiteY1" fmla="*/ 0 h 88433"/>
                  <a:gd name="connsiteX2" fmla="*/ 147485 w 147484"/>
                  <a:gd name="connsiteY2" fmla="*/ 4897 h 88433"/>
                  <a:gd name="connsiteX3" fmla="*/ 2880 w 147484"/>
                  <a:gd name="connsiteY3" fmla="*/ 88433 h 88433"/>
                  <a:gd name="connsiteX4" fmla="*/ 0 w 147484"/>
                  <a:gd name="connsiteY4" fmla="*/ 83464 h 88433"/>
                  <a:gd name="connsiteX5" fmla="*/ 0 w 147484"/>
                  <a:gd name="connsiteY5" fmla="*/ 83464 h 88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484" h="88433">
                    <a:moveTo>
                      <a:pt x="0" y="83464"/>
                    </a:moveTo>
                    <a:lnTo>
                      <a:pt x="144676" y="0"/>
                    </a:lnTo>
                    <a:lnTo>
                      <a:pt x="147485" y="4897"/>
                    </a:lnTo>
                    <a:lnTo>
                      <a:pt x="2880" y="88433"/>
                    </a:lnTo>
                    <a:lnTo>
                      <a:pt x="0" y="83464"/>
                    </a:lnTo>
                    <a:lnTo>
                      <a:pt x="0" y="8346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7" name="Freeform: Shape 2706">
                <a:extLst>
                  <a:ext uri="{FF2B5EF4-FFF2-40B4-BE49-F238E27FC236}">
                    <a16:creationId xmlns:a16="http://schemas.microsoft.com/office/drawing/2014/main" id="{037931C7-A551-CF6B-6F85-5E69E36EF1FC}"/>
                  </a:ext>
                </a:extLst>
              </p:cNvPr>
              <p:cNvSpPr/>
              <p:nvPr/>
            </p:nvSpPr>
            <p:spPr>
              <a:xfrm>
                <a:off x="6959694" y="1839646"/>
                <a:ext cx="69998" cy="153174"/>
              </a:xfrm>
              <a:custGeom>
                <a:avLst/>
                <a:gdLst>
                  <a:gd name="connsiteX0" fmla="*/ 0 w 69998"/>
                  <a:gd name="connsiteY0" fmla="*/ 2232 h 153174"/>
                  <a:gd name="connsiteX1" fmla="*/ 5185 w 69998"/>
                  <a:gd name="connsiteY1" fmla="*/ 0 h 153174"/>
                  <a:gd name="connsiteX2" fmla="*/ 69998 w 69998"/>
                  <a:gd name="connsiteY2" fmla="*/ 150942 h 153174"/>
                  <a:gd name="connsiteX3" fmla="*/ 64741 w 69998"/>
                  <a:gd name="connsiteY3" fmla="*/ 153174 h 153174"/>
                  <a:gd name="connsiteX4" fmla="*/ 0 w 69998"/>
                  <a:gd name="connsiteY4" fmla="*/ 2232 h 153174"/>
                  <a:gd name="connsiteX5" fmla="*/ 0 w 69998"/>
                  <a:gd name="connsiteY5" fmla="*/ 2232 h 153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998" h="153174">
                    <a:moveTo>
                      <a:pt x="0" y="2232"/>
                    </a:moveTo>
                    <a:lnTo>
                      <a:pt x="5185" y="0"/>
                    </a:lnTo>
                    <a:lnTo>
                      <a:pt x="69998" y="150942"/>
                    </a:lnTo>
                    <a:lnTo>
                      <a:pt x="64741" y="153174"/>
                    </a:lnTo>
                    <a:lnTo>
                      <a:pt x="0" y="2232"/>
                    </a:lnTo>
                    <a:lnTo>
                      <a:pt x="0" y="223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18" name="Graphic 6">
              <a:extLst>
                <a:ext uri="{FF2B5EF4-FFF2-40B4-BE49-F238E27FC236}">
                  <a16:creationId xmlns:a16="http://schemas.microsoft.com/office/drawing/2014/main" id="{59E83621-A8A6-FD9E-FF1E-46AAFBD95202}"/>
                </a:ext>
              </a:extLst>
            </p:cNvPr>
            <p:cNvGrpSpPr/>
            <p:nvPr/>
          </p:nvGrpSpPr>
          <p:grpSpPr>
            <a:xfrm>
              <a:off x="5409947" y="2878331"/>
              <a:ext cx="574828" cy="1048399"/>
              <a:chOff x="6968695" y="1594510"/>
              <a:chExt cx="150437" cy="274374"/>
            </a:xfrm>
            <a:grpFill/>
          </p:grpSpPr>
          <p:sp>
            <p:nvSpPr>
              <p:cNvPr id="2702" name="Freeform: Shape 2701">
                <a:extLst>
                  <a:ext uri="{FF2B5EF4-FFF2-40B4-BE49-F238E27FC236}">
                    <a16:creationId xmlns:a16="http://schemas.microsoft.com/office/drawing/2014/main" id="{74C67489-8E0B-95BD-B97B-8899A6468E1F}"/>
                  </a:ext>
                </a:extLst>
              </p:cNvPr>
              <p:cNvSpPr/>
              <p:nvPr/>
            </p:nvSpPr>
            <p:spPr>
              <a:xfrm>
                <a:off x="6968695" y="1619931"/>
                <a:ext cx="150437" cy="200487"/>
              </a:xfrm>
              <a:custGeom>
                <a:avLst/>
                <a:gdLst>
                  <a:gd name="connsiteX0" fmla="*/ 0 w 150437"/>
                  <a:gd name="connsiteY0" fmla="*/ 195519 h 200487"/>
                  <a:gd name="connsiteX1" fmla="*/ 140932 w 150437"/>
                  <a:gd name="connsiteY1" fmla="*/ 114575 h 200487"/>
                  <a:gd name="connsiteX2" fmla="*/ 23261 w 150437"/>
                  <a:gd name="connsiteY2" fmla="*/ 4177 h 200487"/>
                  <a:gd name="connsiteX3" fmla="*/ 23333 w 150437"/>
                  <a:gd name="connsiteY3" fmla="*/ 4177 h 200487"/>
                  <a:gd name="connsiteX4" fmla="*/ 27222 w 150437"/>
                  <a:gd name="connsiteY4" fmla="*/ 0 h 200487"/>
                  <a:gd name="connsiteX5" fmla="*/ 150438 w 150437"/>
                  <a:gd name="connsiteY5" fmla="*/ 115727 h 200487"/>
                  <a:gd name="connsiteX6" fmla="*/ 2809 w 150437"/>
                  <a:gd name="connsiteY6" fmla="*/ 200488 h 200487"/>
                  <a:gd name="connsiteX7" fmla="*/ 0 w 150437"/>
                  <a:gd name="connsiteY7" fmla="*/ 195519 h 200487"/>
                  <a:gd name="connsiteX8" fmla="*/ 0 w 150437"/>
                  <a:gd name="connsiteY8" fmla="*/ 195519 h 20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437" h="200487">
                    <a:moveTo>
                      <a:pt x="0" y="195519"/>
                    </a:moveTo>
                    <a:lnTo>
                      <a:pt x="140932" y="114575"/>
                    </a:lnTo>
                    <a:lnTo>
                      <a:pt x="23261" y="4177"/>
                    </a:lnTo>
                    <a:lnTo>
                      <a:pt x="23333" y="4177"/>
                    </a:lnTo>
                    <a:lnTo>
                      <a:pt x="27222" y="0"/>
                    </a:lnTo>
                    <a:lnTo>
                      <a:pt x="150438" y="115727"/>
                    </a:lnTo>
                    <a:lnTo>
                      <a:pt x="2809" y="200488"/>
                    </a:lnTo>
                    <a:lnTo>
                      <a:pt x="0" y="195519"/>
                    </a:lnTo>
                    <a:lnTo>
                      <a:pt x="0" y="19551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3" name="Freeform: Shape 2702">
                <a:extLst>
                  <a:ext uri="{FF2B5EF4-FFF2-40B4-BE49-F238E27FC236}">
                    <a16:creationId xmlns:a16="http://schemas.microsoft.com/office/drawing/2014/main" id="{AD251619-7884-11F4-9A45-F7B9C198B7B0}"/>
                  </a:ext>
                </a:extLst>
              </p:cNvPr>
              <p:cNvSpPr/>
              <p:nvPr/>
            </p:nvSpPr>
            <p:spPr>
              <a:xfrm>
                <a:off x="6989076" y="1594510"/>
                <a:ext cx="127969" cy="116014"/>
              </a:xfrm>
              <a:custGeom>
                <a:avLst/>
                <a:gdLst>
                  <a:gd name="connsiteX0" fmla="*/ 0 w 127969"/>
                  <a:gd name="connsiteY0" fmla="*/ 111766 h 116014"/>
                  <a:gd name="connsiteX1" fmla="*/ 124152 w 127969"/>
                  <a:gd name="connsiteY1" fmla="*/ 0 h 116014"/>
                  <a:gd name="connsiteX2" fmla="*/ 127969 w 127969"/>
                  <a:gd name="connsiteY2" fmla="*/ 4249 h 116014"/>
                  <a:gd name="connsiteX3" fmla="*/ 3817 w 127969"/>
                  <a:gd name="connsiteY3" fmla="*/ 116015 h 116014"/>
                  <a:gd name="connsiteX4" fmla="*/ 0 w 127969"/>
                  <a:gd name="connsiteY4" fmla="*/ 111766 h 116014"/>
                  <a:gd name="connsiteX5" fmla="*/ 0 w 127969"/>
                  <a:gd name="connsiteY5" fmla="*/ 111766 h 1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969" h="116014">
                    <a:moveTo>
                      <a:pt x="0" y="111766"/>
                    </a:moveTo>
                    <a:lnTo>
                      <a:pt x="124152" y="0"/>
                    </a:lnTo>
                    <a:lnTo>
                      <a:pt x="127969" y="4249"/>
                    </a:lnTo>
                    <a:lnTo>
                      <a:pt x="3817" y="116015"/>
                    </a:lnTo>
                    <a:lnTo>
                      <a:pt x="0" y="111766"/>
                    </a:lnTo>
                    <a:lnTo>
                      <a:pt x="0" y="11176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4" name="Freeform: Shape 2703">
                <a:extLst>
                  <a:ext uri="{FF2B5EF4-FFF2-40B4-BE49-F238E27FC236}">
                    <a16:creationId xmlns:a16="http://schemas.microsoft.com/office/drawing/2014/main" id="{64CABC30-04F7-41AB-C2ED-8A3CCBC5BF11}"/>
                  </a:ext>
                </a:extLst>
              </p:cNvPr>
              <p:cNvSpPr/>
              <p:nvPr/>
            </p:nvSpPr>
            <p:spPr>
              <a:xfrm>
                <a:off x="6987059" y="1731409"/>
                <a:ext cx="99379" cy="137475"/>
              </a:xfrm>
              <a:custGeom>
                <a:avLst/>
                <a:gdLst>
                  <a:gd name="connsiteX0" fmla="*/ 0 w 99379"/>
                  <a:gd name="connsiteY0" fmla="*/ 3313 h 137475"/>
                  <a:gd name="connsiteX1" fmla="*/ 4609 w 99379"/>
                  <a:gd name="connsiteY1" fmla="*/ 0 h 137475"/>
                  <a:gd name="connsiteX2" fmla="*/ 99379 w 99379"/>
                  <a:gd name="connsiteY2" fmla="*/ 134234 h 137475"/>
                  <a:gd name="connsiteX3" fmla="*/ 94698 w 99379"/>
                  <a:gd name="connsiteY3" fmla="*/ 137475 h 137475"/>
                  <a:gd name="connsiteX4" fmla="*/ 0 w 99379"/>
                  <a:gd name="connsiteY4" fmla="*/ 3313 h 137475"/>
                  <a:gd name="connsiteX5" fmla="*/ 0 w 99379"/>
                  <a:gd name="connsiteY5" fmla="*/ 3313 h 137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379" h="137475">
                    <a:moveTo>
                      <a:pt x="0" y="3313"/>
                    </a:moveTo>
                    <a:lnTo>
                      <a:pt x="4609" y="0"/>
                    </a:lnTo>
                    <a:lnTo>
                      <a:pt x="99379" y="134234"/>
                    </a:lnTo>
                    <a:lnTo>
                      <a:pt x="94698" y="137475"/>
                    </a:lnTo>
                    <a:lnTo>
                      <a:pt x="0" y="3313"/>
                    </a:lnTo>
                    <a:lnTo>
                      <a:pt x="0" y="3313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19" name="Graphic 6">
              <a:extLst>
                <a:ext uri="{FF2B5EF4-FFF2-40B4-BE49-F238E27FC236}">
                  <a16:creationId xmlns:a16="http://schemas.microsoft.com/office/drawing/2014/main" id="{BBD6C9E6-7FEE-CBF8-488A-A2752177BC42}"/>
                </a:ext>
              </a:extLst>
            </p:cNvPr>
            <p:cNvGrpSpPr/>
            <p:nvPr/>
          </p:nvGrpSpPr>
          <p:grpSpPr>
            <a:xfrm>
              <a:off x="5427838" y="2367341"/>
              <a:ext cx="563820" cy="1050600"/>
              <a:chOff x="6973377" y="1460780"/>
              <a:chExt cx="147556" cy="274950"/>
            </a:xfrm>
            <a:grpFill/>
          </p:grpSpPr>
          <p:sp>
            <p:nvSpPr>
              <p:cNvPr id="2699" name="Freeform: Shape 2698">
                <a:extLst>
                  <a:ext uri="{FF2B5EF4-FFF2-40B4-BE49-F238E27FC236}">
                    <a16:creationId xmlns:a16="http://schemas.microsoft.com/office/drawing/2014/main" id="{C6E03774-32D5-056D-373B-6FB3EFF3D099}"/>
                  </a:ext>
                </a:extLst>
              </p:cNvPr>
              <p:cNvSpPr/>
              <p:nvPr/>
            </p:nvSpPr>
            <p:spPr>
              <a:xfrm>
                <a:off x="6973377" y="1510037"/>
                <a:ext cx="147556" cy="201207"/>
              </a:xfrm>
              <a:custGeom>
                <a:avLst/>
                <a:gdLst>
                  <a:gd name="connsiteX0" fmla="*/ 16923 w 147556"/>
                  <a:gd name="connsiteY0" fmla="*/ 196959 h 201207"/>
                  <a:gd name="connsiteX1" fmla="*/ 137979 w 147556"/>
                  <a:gd name="connsiteY1" fmla="*/ 88505 h 201207"/>
                  <a:gd name="connsiteX2" fmla="*/ 0 w 147556"/>
                  <a:gd name="connsiteY2" fmla="*/ 4897 h 201207"/>
                  <a:gd name="connsiteX3" fmla="*/ 0 w 147556"/>
                  <a:gd name="connsiteY3" fmla="*/ 4897 h 201207"/>
                  <a:gd name="connsiteX4" fmla="*/ 2952 w 147556"/>
                  <a:gd name="connsiteY4" fmla="*/ 0 h 201207"/>
                  <a:gd name="connsiteX5" fmla="*/ 147557 w 147556"/>
                  <a:gd name="connsiteY5" fmla="*/ 87569 h 201207"/>
                  <a:gd name="connsiteX6" fmla="*/ 20812 w 147556"/>
                  <a:gd name="connsiteY6" fmla="*/ 201208 h 201207"/>
                  <a:gd name="connsiteX7" fmla="*/ 16923 w 147556"/>
                  <a:gd name="connsiteY7" fmla="*/ 196959 h 201207"/>
                  <a:gd name="connsiteX8" fmla="*/ 16923 w 147556"/>
                  <a:gd name="connsiteY8" fmla="*/ 196959 h 20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556" h="201207">
                    <a:moveTo>
                      <a:pt x="16923" y="196959"/>
                    </a:moveTo>
                    <a:lnTo>
                      <a:pt x="137979" y="88505"/>
                    </a:lnTo>
                    <a:lnTo>
                      <a:pt x="0" y="4897"/>
                    </a:lnTo>
                    <a:lnTo>
                      <a:pt x="0" y="4897"/>
                    </a:lnTo>
                    <a:lnTo>
                      <a:pt x="2952" y="0"/>
                    </a:lnTo>
                    <a:lnTo>
                      <a:pt x="147557" y="87569"/>
                    </a:lnTo>
                    <a:lnTo>
                      <a:pt x="20812" y="201208"/>
                    </a:lnTo>
                    <a:lnTo>
                      <a:pt x="16923" y="196959"/>
                    </a:lnTo>
                    <a:lnTo>
                      <a:pt x="16923" y="19695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0" name="Freeform: Shape 2699">
                <a:extLst>
                  <a:ext uri="{FF2B5EF4-FFF2-40B4-BE49-F238E27FC236}">
                    <a16:creationId xmlns:a16="http://schemas.microsoft.com/office/drawing/2014/main" id="{4E7EC79B-AFF8-5E32-4456-ABD198298E56}"/>
                  </a:ext>
                </a:extLst>
              </p:cNvPr>
              <p:cNvSpPr/>
              <p:nvPr/>
            </p:nvSpPr>
            <p:spPr>
              <a:xfrm>
                <a:off x="6987635" y="1460780"/>
                <a:ext cx="102764" cy="138555"/>
              </a:xfrm>
              <a:custGeom>
                <a:avLst/>
                <a:gdLst>
                  <a:gd name="connsiteX0" fmla="*/ 0 w 102764"/>
                  <a:gd name="connsiteY0" fmla="*/ 135171 h 138555"/>
                  <a:gd name="connsiteX1" fmla="*/ 98155 w 102764"/>
                  <a:gd name="connsiteY1" fmla="*/ 0 h 138555"/>
                  <a:gd name="connsiteX2" fmla="*/ 102764 w 102764"/>
                  <a:gd name="connsiteY2" fmla="*/ 3385 h 138555"/>
                  <a:gd name="connsiteX3" fmla="*/ 4537 w 102764"/>
                  <a:gd name="connsiteY3" fmla="*/ 138555 h 138555"/>
                  <a:gd name="connsiteX4" fmla="*/ 0 w 102764"/>
                  <a:gd name="connsiteY4" fmla="*/ 135171 h 138555"/>
                  <a:gd name="connsiteX5" fmla="*/ 0 w 102764"/>
                  <a:gd name="connsiteY5" fmla="*/ 135171 h 138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764" h="138555">
                    <a:moveTo>
                      <a:pt x="0" y="135171"/>
                    </a:moveTo>
                    <a:lnTo>
                      <a:pt x="98155" y="0"/>
                    </a:lnTo>
                    <a:lnTo>
                      <a:pt x="102764" y="3385"/>
                    </a:lnTo>
                    <a:lnTo>
                      <a:pt x="4537" y="138555"/>
                    </a:lnTo>
                    <a:lnTo>
                      <a:pt x="0" y="135171"/>
                    </a:lnTo>
                    <a:lnTo>
                      <a:pt x="0" y="13517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1" name="Freeform: Shape 2700">
                <a:extLst>
                  <a:ext uri="{FF2B5EF4-FFF2-40B4-BE49-F238E27FC236}">
                    <a16:creationId xmlns:a16="http://schemas.microsoft.com/office/drawing/2014/main" id="{F99493D2-ACF8-9148-3142-BA089175F162}"/>
                  </a:ext>
                </a:extLst>
              </p:cNvPr>
              <p:cNvSpPr/>
              <p:nvPr/>
            </p:nvSpPr>
            <p:spPr>
              <a:xfrm>
                <a:off x="6991452" y="1620003"/>
                <a:ext cx="124440" cy="115726"/>
              </a:xfrm>
              <a:custGeom>
                <a:avLst/>
                <a:gdLst>
                  <a:gd name="connsiteX0" fmla="*/ 0 w 124440"/>
                  <a:gd name="connsiteY0" fmla="*/ 4177 h 115726"/>
                  <a:gd name="connsiteX1" fmla="*/ 3889 w 124440"/>
                  <a:gd name="connsiteY1" fmla="*/ 0 h 115726"/>
                  <a:gd name="connsiteX2" fmla="*/ 124440 w 124440"/>
                  <a:gd name="connsiteY2" fmla="*/ 111550 h 115726"/>
                  <a:gd name="connsiteX3" fmla="*/ 120552 w 124440"/>
                  <a:gd name="connsiteY3" fmla="*/ 115727 h 115726"/>
                  <a:gd name="connsiteX4" fmla="*/ 0 w 124440"/>
                  <a:gd name="connsiteY4" fmla="*/ 4177 h 115726"/>
                  <a:gd name="connsiteX5" fmla="*/ 0 w 124440"/>
                  <a:gd name="connsiteY5" fmla="*/ 4177 h 11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4440" h="115726">
                    <a:moveTo>
                      <a:pt x="0" y="4177"/>
                    </a:moveTo>
                    <a:lnTo>
                      <a:pt x="3889" y="0"/>
                    </a:lnTo>
                    <a:lnTo>
                      <a:pt x="124440" y="111550"/>
                    </a:lnTo>
                    <a:lnTo>
                      <a:pt x="120552" y="115727"/>
                    </a:lnTo>
                    <a:lnTo>
                      <a:pt x="0" y="4177"/>
                    </a:lnTo>
                    <a:lnTo>
                      <a:pt x="0" y="417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20" name="Graphic 6">
              <a:extLst>
                <a:ext uri="{FF2B5EF4-FFF2-40B4-BE49-F238E27FC236}">
                  <a16:creationId xmlns:a16="http://schemas.microsoft.com/office/drawing/2014/main" id="{1C24E413-962C-A45D-0D9F-26E34634223D}"/>
                </a:ext>
              </a:extLst>
            </p:cNvPr>
            <p:cNvGrpSpPr/>
            <p:nvPr/>
          </p:nvGrpSpPr>
          <p:grpSpPr>
            <a:xfrm>
              <a:off x="5271262" y="1889644"/>
              <a:ext cx="704985" cy="1008496"/>
              <a:chOff x="6932400" y="1335763"/>
              <a:chExt cx="184500" cy="263931"/>
            </a:xfrm>
            <a:grpFill/>
          </p:grpSpPr>
          <p:sp>
            <p:nvSpPr>
              <p:cNvPr id="2696" name="Freeform: Shape 2695">
                <a:extLst>
                  <a:ext uri="{FF2B5EF4-FFF2-40B4-BE49-F238E27FC236}">
                    <a16:creationId xmlns:a16="http://schemas.microsoft.com/office/drawing/2014/main" id="{BE2C5B15-BE52-11E6-BDE2-2E1425E9B2CA}"/>
                  </a:ext>
                </a:extLst>
              </p:cNvPr>
              <p:cNvSpPr/>
              <p:nvPr/>
            </p:nvSpPr>
            <p:spPr>
              <a:xfrm>
                <a:off x="6932400" y="1406625"/>
                <a:ext cx="161527" cy="193069"/>
              </a:xfrm>
              <a:custGeom>
                <a:avLst/>
                <a:gdLst>
                  <a:gd name="connsiteX0" fmla="*/ 56531 w 161527"/>
                  <a:gd name="connsiteY0" fmla="*/ 189757 h 193069"/>
                  <a:gd name="connsiteX1" fmla="*/ 152382 w 161527"/>
                  <a:gd name="connsiteY1" fmla="*/ 58475 h 193069"/>
                  <a:gd name="connsiteX2" fmla="*/ 0 w 161527"/>
                  <a:gd name="connsiteY2" fmla="*/ 5401 h 193069"/>
                  <a:gd name="connsiteX3" fmla="*/ 1872 w 161527"/>
                  <a:gd name="connsiteY3" fmla="*/ 0 h 193069"/>
                  <a:gd name="connsiteX4" fmla="*/ 161528 w 161527"/>
                  <a:gd name="connsiteY4" fmla="*/ 55595 h 193069"/>
                  <a:gd name="connsiteX5" fmla="*/ 61140 w 161527"/>
                  <a:gd name="connsiteY5" fmla="*/ 193070 h 193069"/>
                  <a:gd name="connsiteX6" fmla="*/ 56531 w 161527"/>
                  <a:gd name="connsiteY6" fmla="*/ 189757 h 193069"/>
                  <a:gd name="connsiteX7" fmla="*/ 56531 w 161527"/>
                  <a:gd name="connsiteY7" fmla="*/ 189757 h 193069"/>
                  <a:gd name="connsiteX8" fmla="*/ 0 w 161527"/>
                  <a:gd name="connsiteY8" fmla="*/ 5401 h 193069"/>
                  <a:gd name="connsiteX9" fmla="*/ 0 w 161527"/>
                  <a:gd name="connsiteY9" fmla="*/ 5401 h 19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527" h="193069">
                    <a:moveTo>
                      <a:pt x="56531" y="189757"/>
                    </a:moveTo>
                    <a:lnTo>
                      <a:pt x="152382" y="58475"/>
                    </a:lnTo>
                    <a:lnTo>
                      <a:pt x="0" y="5401"/>
                    </a:lnTo>
                    <a:lnTo>
                      <a:pt x="1872" y="0"/>
                    </a:lnTo>
                    <a:lnTo>
                      <a:pt x="161528" y="55595"/>
                    </a:lnTo>
                    <a:lnTo>
                      <a:pt x="61140" y="193070"/>
                    </a:lnTo>
                    <a:lnTo>
                      <a:pt x="56531" y="189757"/>
                    </a:lnTo>
                    <a:lnTo>
                      <a:pt x="56531" y="189757"/>
                    </a:lnTo>
                    <a:close/>
                    <a:moveTo>
                      <a:pt x="0" y="5401"/>
                    </a:moveTo>
                    <a:lnTo>
                      <a:pt x="0" y="540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7" name="Freeform: Shape 2696">
                <a:extLst>
                  <a:ext uri="{FF2B5EF4-FFF2-40B4-BE49-F238E27FC236}">
                    <a16:creationId xmlns:a16="http://schemas.microsoft.com/office/drawing/2014/main" id="{A63F610B-1E82-EEDF-9A8A-362B20CEB21A}"/>
                  </a:ext>
                </a:extLst>
              </p:cNvPr>
              <p:cNvSpPr/>
              <p:nvPr/>
            </p:nvSpPr>
            <p:spPr>
              <a:xfrm>
                <a:off x="6963223" y="1335763"/>
                <a:ext cx="73094" cy="154902"/>
              </a:xfrm>
              <a:custGeom>
                <a:avLst/>
                <a:gdLst>
                  <a:gd name="connsiteX0" fmla="*/ 0 w 73094"/>
                  <a:gd name="connsiteY0" fmla="*/ 152526 h 154902"/>
                  <a:gd name="connsiteX1" fmla="*/ 67909 w 73094"/>
                  <a:gd name="connsiteY1" fmla="*/ 0 h 154902"/>
                  <a:gd name="connsiteX2" fmla="*/ 73094 w 73094"/>
                  <a:gd name="connsiteY2" fmla="*/ 2304 h 154902"/>
                  <a:gd name="connsiteX3" fmla="*/ 5185 w 73094"/>
                  <a:gd name="connsiteY3" fmla="*/ 154902 h 154902"/>
                  <a:gd name="connsiteX4" fmla="*/ 0 w 73094"/>
                  <a:gd name="connsiteY4" fmla="*/ 152526 h 154902"/>
                  <a:gd name="connsiteX5" fmla="*/ 0 w 73094"/>
                  <a:gd name="connsiteY5" fmla="*/ 152526 h 154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094" h="154902">
                    <a:moveTo>
                      <a:pt x="0" y="152526"/>
                    </a:moveTo>
                    <a:lnTo>
                      <a:pt x="67909" y="0"/>
                    </a:lnTo>
                    <a:lnTo>
                      <a:pt x="73094" y="2304"/>
                    </a:lnTo>
                    <a:lnTo>
                      <a:pt x="5185" y="154902"/>
                    </a:lnTo>
                    <a:lnTo>
                      <a:pt x="0" y="152526"/>
                    </a:lnTo>
                    <a:lnTo>
                      <a:pt x="0" y="152526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8" name="Freeform: Shape 2697">
                <a:extLst>
                  <a:ext uri="{FF2B5EF4-FFF2-40B4-BE49-F238E27FC236}">
                    <a16:creationId xmlns:a16="http://schemas.microsoft.com/office/drawing/2014/main" id="{B4691334-8FB5-1AFD-2ED0-9F7DC8A54D89}"/>
                  </a:ext>
                </a:extLst>
              </p:cNvPr>
              <p:cNvSpPr/>
              <p:nvPr/>
            </p:nvSpPr>
            <p:spPr>
              <a:xfrm>
                <a:off x="6972872" y="1510253"/>
                <a:ext cx="144028" cy="88937"/>
              </a:xfrm>
              <a:custGeom>
                <a:avLst/>
                <a:gdLst>
                  <a:gd name="connsiteX0" fmla="*/ 0 w 144028"/>
                  <a:gd name="connsiteY0" fmla="*/ 4897 h 88937"/>
                  <a:gd name="connsiteX1" fmla="*/ 2881 w 144028"/>
                  <a:gd name="connsiteY1" fmla="*/ 0 h 88937"/>
                  <a:gd name="connsiteX2" fmla="*/ 144028 w 144028"/>
                  <a:gd name="connsiteY2" fmla="*/ 84041 h 88937"/>
                  <a:gd name="connsiteX3" fmla="*/ 141148 w 144028"/>
                  <a:gd name="connsiteY3" fmla="*/ 88938 h 88937"/>
                  <a:gd name="connsiteX4" fmla="*/ 0 w 144028"/>
                  <a:gd name="connsiteY4" fmla="*/ 4897 h 88937"/>
                  <a:gd name="connsiteX5" fmla="*/ 0 w 144028"/>
                  <a:gd name="connsiteY5" fmla="*/ 4897 h 88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4028" h="88937">
                    <a:moveTo>
                      <a:pt x="0" y="4897"/>
                    </a:moveTo>
                    <a:lnTo>
                      <a:pt x="2881" y="0"/>
                    </a:lnTo>
                    <a:lnTo>
                      <a:pt x="144028" y="84041"/>
                    </a:lnTo>
                    <a:lnTo>
                      <a:pt x="141148" y="88938"/>
                    </a:lnTo>
                    <a:lnTo>
                      <a:pt x="0" y="4897"/>
                    </a:lnTo>
                    <a:lnTo>
                      <a:pt x="0" y="489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21" name="Graphic 6">
              <a:extLst>
                <a:ext uri="{FF2B5EF4-FFF2-40B4-BE49-F238E27FC236}">
                  <a16:creationId xmlns:a16="http://schemas.microsoft.com/office/drawing/2014/main" id="{E9EBA62B-1133-3333-F95F-0D83939A774A}"/>
                </a:ext>
              </a:extLst>
            </p:cNvPr>
            <p:cNvGrpSpPr/>
            <p:nvPr/>
          </p:nvGrpSpPr>
          <p:grpSpPr>
            <a:xfrm>
              <a:off x="5036542" y="1465331"/>
              <a:ext cx="834316" cy="1016203"/>
              <a:chOff x="6870972" y="1224717"/>
              <a:chExt cx="218347" cy="265948"/>
            </a:xfrm>
            <a:grpFill/>
          </p:grpSpPr>
          <p:sp>
            <p:nvSpPr>
              <p:cNvPr id="2693" name="Freeform: Shape 2692">
                <a:extLst>
                  <a:ext uri="{FF2B5EF4-FFF2-40B4-BE49-F238E27FC236}">
                    <a16:creationId xmlns:a16="http://schemas.microsoft.com/office/drawing/2014/main" id="{C979E668-825D-BBE0-398A-879DDF4BD0F1}"/>
                  </a:ext>
                </a:extLst>
              </p:cNvPr>
              <p:cNvSpPr/>
              <p:nvPr/>
            </p:nvSpPr>
            <p:spPr>
              <a:xfrm>
                <a:off x="6870972" y="1314159"/>
                <a:ext cx="168441" cy="176506"/>
              </a:xfrm>
              <a:custGeom>
                <a:avLst/>
                <a:gdLst>
                  <a:gd name="connsiteX0" fmla="*/ 93618 w 168441"/>
                  <a:gd name="connsiteY0" fmla="*/ 174274 h 176506"/>
                  <a:gd name="connsiteX1" fmla="*/ 160088 w 168441"/>
                  <a:gd name="connsiteY1" fmla="*/ 25925 h 176506"/>
                  <a:gd name="connsiteX2" fmla="*/ 0 w 168441"/>
                  <a:gd name="connsiteY2" fmla="*/ 5689 h 176506"/>
                  <a:gd name="connsiteX3" fmla="*/ 720 w 168441"/>
                  <a:gd name="connsiteY3" fmla="*/ 0 h 176506"/>
                  <a:gd name="connsiteX4" fmla="*/ 168441 w 168441"/>
                  <a:gd name="connsiteY4" fmla="*/ 21172 h 176506"/>
                  <a:gd name="connsiteX5" fmla="*/ 98876 w 168441"/>
                  <a:gd name="connsiteY5" fmla="*/ 176507 h 176506"/>
                  <a:gd name="connsiteX6" fmla="*/ 93691 w 168441"/>
                  <a:gd name="connsiteY6" fmla="*/ 174202 h 176506"/>
                  <a:gd name="connsiteX7" fmla="*/ 93691 w 168441"/>
                  <a:gd name="connsiteY7" fmla="*/ 174202 h 176506"/>
                  <a:gd name="connsiteX8" fmla="*/ 0 w 168441"/>
                  <a:gd name="connsiteY8" fmla="*/ 5761 h 176506"/>
                  <a:gd name="connsiteX9" fmla="*/ 0 w 168441"/>
                  <a:gd name="connsiteY9" fmla="*/ 5761 h 17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8441" h="176506">
                    <a:moveTo>
                      <a:pt x="93618" y="174274"/>
                    </a:moveTo>
                    <a:lnTo>
                      <a:pt x="160088" y="25925"/>
                    </a:lnTo>
                    <a:lnTo>
                      <a:pt x="0" y="5689"/>
                    </a:lnTo>
                    <a:lnTo>
                      <a:pt x="720" y="0"/>
                    </a:lnTo>
                    <a:lnTo>
                      <a:pt x="168441" y="21172"/>
                    </a:lnTo>
                    <a:lnTo>
                      <a:pt x="98876" y="176507"/>
                    </a:lnTo>
                    <a:lnTo>
                      <a:pt x="93691" y="174202"/>
                    </a:lnTo>
                    <a:lnTo>
                      <a:pt x="93691" y="174202"/>
                    </a:lnTo>
                    <a:close/>
                    <a:moveTo>
                      <a:pt x="0" y="5761"/>
                    </a:moveTo>
                    <a:lnTo>
                      <a:pt x="0" y="576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4" name="Freeform: Shape 2693">
                <a:extLst>
                  <a:ext uri="{FF2B5EF4-FFF2-40B4-BE49-F238E27FC236}">
                    <a16:creationId xmlns:a16="http://schemas.microsoft.com/office/drawing/2014/main" id="{43CE78AD-5E17-D268-BCAA-17C52E07325E}"/>
                  </a:ext>
                </a:extLst>
              </p:cNvPr>
              <p:cNvSpPr/>
              <p:nvPr/>
            </p:nvSpPr>
            <p:spPr>
              <a:xfrm>
                <a:off x="6916917" y="1224717"/>
                <a:ext cx="40328" cy="164624"/>
              </a:xfrm>
              <a:custGeom>
                <a:avLst/>
                <a:gdLst>
                  <a:gd name="connsiteX0" fmla="*/ 0 w 40328"/>
                  <a:gd name="connsiteY0" fmla="*/ 163400 h 164624"/>
                  <a:gd name="connsiteX1" fmla="*/ 34783 w 40328"/>
                  <a:gd name="connsiteY1" fmla="*/ 0 h 164624"/>
                  <a:gd name="connsiteX2" fmla="*/ 40328 w 40328"/>
                  <a:gd name="connsiteY2" fmla="*/ 1224 h 164624"/>
                  <a:gd name="connsiteX3" fmla="*/ 5617 w 40328"/>
                  <a:gd name="connsiteY3" fmla="*/ 164624 h 164624"/>
                  <a:gd name="connsiteX4" fmla="*/ 0 w 40328"/>
                  <a:gd name="connsiteY4" fmla="*/ 163400 h 164624"/>
                  <a:gd name="connsiteX5" fmla="*/ 0 w 40328"/>
                  <a:gd name="connsiteY5" fmla="*/ 163400 h 16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328" h="164624">
                    <a:moveTo>
                      <a:pt x="0" y="163400"/>
                    </a:moveTo>
                    <a:lnTo>
                      <a:pt x="34783" y="0"/>
                    </a:lnTo>
                    <a:lnTo>
                      <a:pt x="40328" y="1224"/>
                    </a:lnTo>
                    <a:lnTo>
                      <a:pt x="5617" y="164624"/>
                    </a:lnTo>
                    <a:lnTo>
                      <a:pt x="0" y="163400"/>
                    </a:lnTo>
                    <a:lnTo>
                      <a:pt x="0" y="16340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5" name="Freeform: Shape 2694">
                <a:extLst>
                  <a:ext uri="{FF2B5EF4-FFF2-40B4-BE49-F238E27FC236}">
                    <a16:creationId xmlns:a16="http://schemas.microsoft.com/office/drawing/2014/main" id="{8A721E33-486E-3E64-A5E4-C591293561A2}"/>
                  </a:ext>
                </a:extLst>
              </p:cNvPr>
              <p:cNvSpPr/>
              <p:nvPr/>
            </p:nvSpPr>
            <p:spPr>
              <a:xfrm>
                <a:off x="6931968" y="1406985"/>
                <a:ext cx="157350" cy="58187"/>
              </a:xfrm>
              <a:custGeom>
                <a:avLst/>
                <a:gdLst>
                  <a:gd name="connsiteX0" fmla="*/ 0 w 157350"/>
                  <a:gd name="connsiteY0" fmla="*/ 5401 h 58187"/>
                  <a:gd name="connsiteX1" fmla="*/ 1800 w 157350"/>
                  <a:gd name="connsiteY1" fmla="*/ 0 h 58187"/>
                  <a:gd name="connsiteX2" fmla="*/ 157351 w 157350"/>
                  <a:gd name="connsiteY2" fmla="*/ 52858 h 58187"/>
                  <a:gd name="connsiteX3" fmla="*/ 155479 w 157350"/>
                  <a:gd name="connsiteY3" fmla="*/ 58187 h 58187"/>
                  <a:gd name="connsiteX4" fmla="*/ 0 w 157350"/>
                  <a:gd name="connsiteY4" fmla="*/ 5401 h 58187"/>
                  <a:gd name="connsiteX5" fmla="*/ 0 w 157350"/>
                  <a:gd name="connsiteY5" fmla="*/ 5401 h 58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350" h="58187">
                    <a:moveTo>
                      <a:pt x="0" y="5401"/>
                    </a:moveTo>
                    <a:lnTo>
                      <a:pt x="1800" y="0"/>
                    </a:lnTo>
                    <a:lnTo>
                      <a:pt x="157351" y="52858"/>
                    </a:lnTo>
                    <a:lnTo>
                      <a:pt x="155479" y="58187"/>
                    </a:lnTo>
                    <a:lnTo>
                      <a:pt x="0" y="5401"/>
                    </a:lnTo>
                    <a:lnTo>
                      <a:pt x="0" y="540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22" name="Graphic 6">
              <a:extLst>
                <a:ext uri="{FF2B5EF4-FFF2-40B4-BE49-F238E27FC236}">
                  <a16:creationId xmlns:a16="http://schemas.microsoft.com/office/drawing/2014/main" id="{AACD64A3-FAD8-9072-F76F-6FBF4E1EA06B}"/>
                </a:ext>
              </a:extLst>
            </p:cNvPr>
            <p:cNvGrpSpPr/>
            <p:nvPr/>
          </p:nvGrpSpPr>
          <p:grpSpPr>
            <a:xfrm>
              <a:off x="4731931" y="1113664"/>
              <a:ext cx="928972" cy="980155"/>
              <a:chOff x="6791253" y="1132683"/>
              <a:chExt cx="243119" cy="256514"/>
            </a:xfrm>
            <a:grpFill/>
          </p:grpSpPr>
          <p:sp>
            <p:nvSpPr>
              <p:cNvPr id="2690" name="Freeform: Shape 2689">
                <a:extLst>
                  <a:ext uri="{FF2B5EF4-FFF2-40B4-BE49-F238E27FC236}">
                    <a16:creationId xmlns:a16="http://schemas.microsoft.com/office/drawing/2014/main" id="{7E2592DA-30E2-C581-C87E-5FF7B1E054A5}"/>
                  </a:ext>
                </a:extLst>
              </p:cNvPr>
              <p:cNvSpPr/>
              <p:nvPr/>
            </p:nvSpPr>
            <p:spPr>
              <a:xfrm>
                <a:off x="6791253" y="1222773"/>
                <a:ext cx="168440" cy="166424"/>
              </a:xfrm>
              <a:custGeom>
                <a:avLst/>
                <a:gdLst>
                  <a:gd name="connsiteX0" fmla="*/ 127105 w 168440"/>
                  <a:gd name="connsiteY0" fmla="*/ 165129 h 166424"/>
                  <a:gd name="connsiteX1" fmla="*/ 161239 w 168440"/>
                  <a:gd name="connsiteY1" fmla="*/ 6265 h 166424"/>
                  <a:gd name="connsiteX2" fmla="*/ 504 w 168440"/>
                  <a:gd name="connsiteY2" fmla="*/ 19732 h 166424"/>
                  <a:gd name="connsiteX3" fmla="*/ 0 w 168440"/>
                  <a:gd name="connsiteY3" fmla="*/ 14115 h 166424"/>
                  <a:gd name="connsiteX4" fmla="*/ 168441 w 168440"/>
                  <a:gd name="connsiteY4" fmla="*/ 0 h 166424"/>
                  <a:gd name="connsiteX5" fmla="*/ 132650 w 168440"/>
                  <a:gd name="connsiteY5" fmla="*/ 166425 h 166424"/>
                  <a:gd name="connsiteX6" fmla="*/ 127105 w 168440"/>
                  <a:gd name="connsiteY6" fmla="*/ 165129 h 166424"/>
                  <a:gd name="connsiteX7" fmla="*/ 127105 w 168440"/>
                  <a:gd name="connsiteY7" fmla="*/ 165129 h 166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440" h="166424">
                    <a:moveTo>
                      <a:pt x="127105" y="165129"/>
                    </a:moveTo>
                    <a:lnTo>
                      <a:pt x="161239" y="6265"/>
                    </a:lnTo>
                    <a:lnTo>
                      <a:pt x="504" y="19732"/>
                    </a:lnTo>
                    <a:lnTo>
                      <a:pt x="0" y="14115"/>
                    </a:lnTo>
                    <a:lnTo>
                      <a:pt x="168441" y="0"/>
                    </a:lnTo>
                    <a:lnTo>
                      <a:pt x="132650" y="166425"/>
                    </a:lnTo>
                    <a:lnTo>
                      <a:pt x="127105" y="165129"/>
                    </a:lnTo>
                    <a:lnTo>
                      <a:pt x="127105" y="165129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1" name="Freeform: Shape 2690">
                <a:extLst>
                  <a:ext uri="{FF2B5EF4-FFF2-40B4-BE49-F238E27FC236}">
                    <a16:creationId xmlns:a16="http://schemas.microsoft.com/office/drawing/2014/main" id="{04632436-3286-411E-5F12-DB05C7E26E45}"/>
                  </a:ext>
                </a:extLst>
              </p:cNvPr>
              <p:cNvSpPr/>
              <p:nvPr/>
            </p:nvSpPr>
            <p:spPr>
              <a:xfrm>
                <a:off x="6850880" y="1132683"/>
                <a:ext cx="5688" cy="167072"/>
              </a:xfrm>
              <a:custGeom>
                <a:avLst/>
                <a:gdLst>
                  <a:gd name="connsiteX0" fmla="*/ 0 w 5688"/>
                  <a:gd name="connsiteY0" fmla="*/ 167073 h 167072"/>
                  <a:gd name="connsiteX1" fmla="*/ 0 w 5688"/>
                  <a:gd name="connsiteY1" fmla="*/ 0 h 167072"/>
                  <a:gd name="connsiteX2" fmla="*/ 5689 w 5688"/>
                  <a:gd name="connsiteY2" fmla="*/ 72 h 167072"/>
                  <a:gd name="connsiteX3" fmla="*/ 5689 w 5688"/>
                  <a:gd name="connsiteY3" fmla="*/ 167073 h 167072"/>
                  <a:gd name="connsiteX4" fmla="*/ 0 w 5688"/>
                  <a:gd name="connsiteY4" fmla="*/ 167073 h 167072"/>
                  <a:gd name="connsiteX5" fmla="*/ 0 w 5688"/>
                  <a:gd name="connsiteY5" fmla="*/ 167073 h 167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88" h="167072">
                    <a:moveTo>
                      <a:pt x="0" y="167073"/>
                    </a:moveTo>
                    <a:lnTo>
                      <a:pt x="0" y="0"/>
                    </a:lnTo>
                    <a:lnTo>
                      <a:pt x="5689" y="72"/>
                    </a:lnTo>
                    <a:lnTo>
                      <a:pt x="5689" y="167073"/>
                    </a:lnTo>
                    <a:lnTo>
                      <a:pt x="0" y="167073"/>
                    </a:lnTo>
                    <a:lnTo>
                      <a:pt x="0" y="167073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2" name="Freeform: Shape 2691">
                <a:extLst>
                  <a:ext uri="{FF2B5EF4-FFF2-40B4-BE49-F238E27FC236}">
                    <a16:creationId xmlns:a16="http://schemas.microsoft.com/office/drawing/2014/main" id="{B59C11F8-094C-CBBF-EDA6-D2E174B310CB}"/>
                  </a:ext>
                </a:extLst>
              </p:cNvPr>
              <p:cNvSpPr/>
              <p:nvPr/>
            </p:nvSpPr>
            <p:spPr>
              <a:xfrm>
                <a:off x="6870612" y="1314663"/>
                <a:ext cx="163760" cy="24988"/>
              </a:xfrm>
              <a:custGeom>
                <a:avLst/>
                <a:gdLst>
                  <a:gd name="connsiteX0" fmla="*/ 0 w 163760"/>
                  <a:gd name="connsiteY0" fmla="*/ 5617 h 24988"/>
                  <a:gd name="connsiteX1" fmla="*/ 720 w 163760"/>
                  <a:gd name="connsiteY1" fmla="*/ 0 h 24988"/>
                  <a:gd name="connsiteX2" fmla="*/ 163760 w 163760"/>
                  <a:gd name="connsiteY2" fmla="*/ 19372 h 24988"/>
                  <a:gd name="connsiteX3" fmla="*/ 163112 w 163760"/>
                  <a:gd name="connsiteY3" fmla="*/ 24989 h 24988"/>
                  <a:gd name="connsiteX4" fmla="*/ 0 w 163760"/>
                  <a:gd name="connsiteY4" fmla="*/ 5617 h 24988"/>
                  <a:gd name="connsiteX5" fmla="*/ 0 w 163760"/>
                  <a:gd name="connsiteY5" fmla="*/ 5617 h 2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760" h="24988">
                    <a:moveTo>
                      <a:pt x="0" y="5617"/>
                    </a:moveTo>
                    <a:lnTo>
                      <a:pt x="720" y="0"/>
                    </a:lnTo>
                    <a:lnTo>
                      <a:pt x="163760" y="19372"/>
                    </a:lnTo>
                    <a:lnTo>
                      <a:pt x="163112" y="24989"/>
                    </a:lnTo>
                    <a:lnTo>
                      <a:pt x="0" y="5617"/>
                    </a:lnTo>
                    <a:lnTo>
                      <a:pt x="0" y="561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23" name="Graphic 6">
              <a:extLst>
                <a:ext uri="{FF2B5EF4-FFF2-40B4-BE49-F238E27FC236}">
                  <a16:creationId xmlns:a16="http://schemas.microsoft.com/office/drawing/2014/main" id="{0EE2A2D7-439F-4929-890F-0C8791F3FA65}"/>
                </a:ext>
              </a:extLst>
            </p:cNvPr>
            <p:cNvGrpSpPr/>
            <p:nvPr/>
          </p:nvGrpSpPr>
          <p:grpSpPr>
            <a:xfrm>
              <a:off x="4369806" y="845372"/>
              <a:ext cx="987862" cy="904758"/>
              <a:chOff x="6696482" y="1062469"/>
              <a:chExt cx="258531" cy="236782"/>
            </a:xfrm>
            <a:grpFill/>
          </p:grpSpPr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A3805064-D19A-732B-58C1-36225E7E34AE}"/>
                  </a:ext>
                </a:extLst>
              </p:cNvPr>
              <p:cNvSpPr/>
              <p:nvPr/>
            </p:nvSpPr>
            <p:spPr>
              <a:xfrm>
                <a:off x="6696482" y="1129010"/>
                <a:ext cx="161816" cy="170241"/>
              </a:xfrm>
              <a:custGeom>
                <a:avLst/>
                <a:gdLst>
                  <a:gd name="connsiteX0" fmla="*/ 155767 w 161816"/>
                  <a:gd name="connsiteY0" fmla="*/ 170242 h 170241"/>
                  <a:gd name="connsiteX1" fmla="*/ 156127 w 161816"/>
                  <a:gd name="connsiteY1" fmla="*/ 7706 h 170241"/>
                  <a:gd name="connsiteX2" fmla="*/ 1656 w 161816"/>
                  <a:gd name="connsiteY2" fmla="*/ 54299 h 170241"/>
                  <a:gd name="connsiteX3" fmla="*/ 0 w 161816"/>
                  <a:gd name="connsiteY3" fmla="*/ 48826 h 170241"/>
                  <a:gd name="connsiteX4" fmla="*/ 161816 w 161816"/>
                  <a:gd name="connsiteY4" fmla="*/ 0 h 170241"/>
                  <a:gd name="connsiteX5" fmla="*/ 161384 w 161816"/>
                  <a:gd name="connsiteY5" fmla="*/ 170242 h 170241"/>
                  <a:gd name="connsiteX6" fmla="*/ 155695 w 161816"/>
                  <a:gd name="connsiteY6" fmla="*/ 170242 h 170241"/>
                  <a:gd name="connsiteX7" fmla="*/ 1656 w 161816"/>
                  <a:gd name="connsiteY7" fmla="*/ 54371 h 170241"/>
                  <a:gd name="connsiteX8" fmla="*/ 1656 w 161816"/>
                  <a:gd name="connsiteY8" fmla="*/ 54371 h 170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1816" h="170241">
                    <a:moveTo>
                      <a:pt x="155767" y="170242"/>
                    </a:moveTo>
                    <a:lnTo>
                      <a:pt x="156127" y="7706"/>
                    </a:lnTo>
                    <a:lnTo>
                      <a:pt x="1656" y="54299"/>
                    </a:lnTo>
                    <a:lnTo>
                      <a:pt x="0" y="48826"/>
                    </a:lnTo>
                    <a:lnTo>
                      <a:pt x="161816" y="0"/>
                    </a:lnTo>
                    <a:lnTo>
                      <a:pt x="161384" y="170242"/>
                    </a:lnTo>
                    <a:lnTo>
                      <a:pt x="155695" y="170242"/>
                    </a:lnTo>
                    <a:close/>
                    <a:moveTo>
                      <a:pt x="1656" y="54371"/>
                    </a:moveTo>
                    <a:lnTo>
                      <a:pt x="1656" y="54371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88" name="Freeform: Shape 2687">
                <a:extLst>
                  <a:ext uri="{FF2B5EF4-FFF2-40B4-BE49-F238E27FC236}">
                    <a16:creationId xmlns:a16="http://schemas.microsoft.com/office/drawing/2014/main" id="{DFE63169-7F5B-2273-005A-F4DF45650A96}"/>
                  </a:ext>
                </a:extLst>
              </p:cNvPr>
              <p:cNvSpPr/>
              <p:nvPr/>
            </p:nvSpPr>
            <p:spPr>
              <a:xfrm>
                <a:off x="6733209" y="1062469"/>
                <a:ext cx="40255" cy="164552"/>
              </a:xfrm>
              <a:custGeom>
                <a:avLst/>
                <a:gdLst>
                  <a:gd name="connsiteX0" fmla="*/ 0 w 40255"/>
                  <a:gd name="connsiteY0" fmla="*/ 1152 h 164552"/>
                  <a:gd name="connsiteX1" fmla="*/ 5545 w 40255"/>
                  <a:gd name="connsiteY1" fmla="*/ 0 h 164552"/>
                  <a:gd name="connsiteX2" fmla="*/ 40256 w 40255"/>
                  <a:gd name="connsiteY2" fmla="*/ 163400 h 164552"/>
                  <a:gd name="connsiteX3" fmla="*/ 34710 w 40255"/>
                  <a:gd name="connsiteY3" fmla="*/ 164552 h 164552"/>
                  <a:gd name="connsiteX4" fmla="*/ 0 w 40255"/>
                  <a:gd name="connsiteY4" fmla="*/ 1152 h 164552"/>
                  <a:gd name="connsiteX5" fmla="*/ 0 w 40255"/>
                  <a:gd name="connsiteY5" fmla="*/ 1152 h 164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255" h="164552">
                    <a:moveTo>
                      <a:pt x="0" y="1152"/>
                    </a:moveTo>
                    <a:lnTo>
                      <a:pt x="5545" y="0"/>
                    </a:lnTo>
                    <a:lnTo>
                      <a:pt x="40256" y="163400"/>
                    </a:lnTo>
                    <a:lnTo>
                      <a:pt x="34710" y="164552"/>
                    </a:lnTo>
                    <a:lnTo>
                      <a:pt x="0" y="1152"/>
                    </a:lnTo>
                    <a:lnTo>
                      <a:pt x="0" y="1152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89" name="Freeform: Shape 2688">
                <a:extLst>
                  <a:ext uri="{FF2B5EF4-FFF2-40B4-BE49-F238E27FC236}">
                    <a16:creationId xmlns:a16="http://schemas.microsoft.com/office/drawing/2014/main" id="{4B3D3008-5534-F6FE-F6A6-9F514A41D87E}"/>
                  </a:ext>
                </a:extLst>
              </p:cNvPr>
              <p:cNvSpPr/>
              <p:nvPr/>
            </p:nvSpPr>
            <p:spPr>
              <a:xfrm>
                <a:off x="6790965" y="1222413"/>
                <a:ext cx="164048" cy="20596"/>
              </a:xfrm>
              <a:custGeom>
                <a:avLst/>
                <a:gdLst>
                  <a:gd name="connsiteX0" fmla="*/ 0 w 164048"/>
                  <a:gd name="connsiteY0" fmla="*/ 14907 h 20596"/>
                  <a:gd name="connsiteX1" fmla="*/ 163544 w 164048"/>
                  <a:gd name="connsiteY1" fmla="*/ 0 h 20596"/>
                  <a:gd name="connsiteX2" fmla="*/ 164049 w 164048"/>
                  <a:gd name="connsiteY2" fmla="*/ 5617 h 20596"/>
                  <a:gd name="connsiteX3" fmla="*/ 504 w 164048"/>
                  <a:gd name="connsiteY3" fmla="*/ 20596 h 20596"/>
                  <a:gd name="connsiteX4" fmla="*/ 0 w 164048"/>
                  <a:gd name="connsiteY4" fmla="*/ 14907 h 20596"/>
                  <a:gd name="connsiteX5" fmla="*/ 0 w 164048"/>
                  <a:gd name="connsiteY5" fmla="*/ 14907 h 2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4048" h="20596">
                    <a:moveTo>
                      <a:pt x="0" y="14907"/>
                    </a:moveTo>
                    <a:lnTo>
                      <a:pt x="163544" y="0"/>
                    </a:lnTo>
                    <a:lnTo>
                      <a:pt x="164049" y="5617"/>
                    </a:lnTo>
                    <a:lnTo>
                      <a:pt x="504" y="20596"/>
                    </a:lnTo>
                    <a:lnTo>
                      <a:pt x="0" y="14907"/>
                    </a:lnTo>
                    <a:lnTo>
                      <a:pt x="0" y="14907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24" name="Graphic 6">
              <a:extLst>
                <a:ext uri="{FF2B5EF4-FFF2-40B4-BE49-F238E27FC236}">
                  <a16:creationId xmlns:a16="http://schemas.microsoft.com/office/drawing/2014/main" id="{E970B268-250B-F0C1-12DD-539E549BF809}"/>
                </a:ext>
              </a:extLst>
            </p:cNvPr>
            <p:cNvGrpSpPr/>
            <p:nvPr/>
          </p:nvGrpSpPr>
          <p:grpSpPr>
            <a:xfrm>
              <a:off x="3968881" y="676420"/>
              <a:ext cx="1006019" cy="794963"/>
              <a:chOff x="6591557" y="1018253"/>
              <a:chExt cx="263283" cy="208048"/>
            </a:xfrm>
            <a:grpFill/>
          </p:grpSpPr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782AF5F6-E49B-92A3-2C4F-7D7F8F7D1E32}"/>
                  </a:ext>
                </a:extLst>
              </p:cNvPr>
              <p:cNvSpPr/>
              <p:nvPr/>
            </p:nvSpPr>
            <p:spPr>
              <a:xfrm>
                <a:off x="6591557" y="1058580"/>
                <a:ext cx="183131" cy="167721"/>
              </a:xfrm>
              <a:custGeom>
                <a:avLst/>
                <a:gdLst>
                  <a:gd name="connsiteX0" fmla="*/ 144173 w 183131"/>
                  <a:gd name="connsiteY0" fmla="*/ 8642 h 167721"/>
                  <a:gd name="connsiteX1" fmla="*/ 2737 w 183131"/>
                  <a:gd name="connsiteY1" fmla="*/ 86345 h 167721"/>
                  <a:gd name="connsiteX2" fmla="*/ 0 w 183131"/>
                  <a:gd name="connsiteY2" fmla="*/ 81376 h 167721"/>
                  <a:gd name="connsiteX3" fmla="*/ 148133 w 183131"/>
                  <a:gd name="connsiteY3" fmla="*/ 0 h 167721"/>
                  <a:gd name="connsiteX4" fmla="*/ 183132 w 183131"/>
                  <a:gd name="connsiteY4" fmla="*/ 166569 h 167721"/>
                  <a:gd name="connsiteX5" fmla="*/ 177515 w 183131"/>
                  <a:gd name="connsiteY5" fmla="*/ 167721 h 167721"/>
                  <a:gd name="connsiteX6" fmla="*/ 144173 w 183131"/>
                  <a:gd name="connsiteY6" fmla="*/ 8642 h 167721"/>
                  <a:gd name="connsiteX7" fmla="*/ 144173 w 183131"/>
                  <a:gd name="connsiteY7" fmla="*/ 8642 h 167721"/>
                  <a:gd name="connsiteX8" fmla="*/ 2664 w 183131"/>
                  <a:gd name="connsiteY8" fmla="*/ 86345 h 167721"/>
                  <a:gd name="connsiteX9" fmla="*/ 2664 w 183131"/>
                  <a:gd name="connsiteY9" fmla="*/ 86345 h 167721"/>
                  <a:gd name="connsiteX10" fmla="*/ 2664 w 183131"/>
                  <a:gd name="connsiteY10" fmla="*/ 86345 h 167721"/>
                  <a:gd name="connsiteX11" fmla="*/ 2664 w 183131"/>
                  <a:gd name="connsiteY11" fmla="*/ 86345 h 167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3131" h="167721">
                    <a:moveTo>
                      <a:pt x="144173" y="8642"/>
                    </a:moveTo>
                    <a:lnTo>
                      <a:pt x="2737" y="86345"/>
                    </a:lnTo>
                    <a:lnTo>
                      <a:pt x="0" y="81376"/>
                    </a:lnTo>
                    <a:lnTo>
                      <a:pt x="148133" y="0"/>
                    </a:lnTo>
                    <a:lnTo>
                      <a:pt x="183132" y="166569"/>
                    </a:lnTo>
                    <a:lnTo>
                      <a:pt x="177515" y="167721"/>
                    </a:lnTo>
                    <a:lnTo>
                      <a:pt x="144173" y="8642"/>
                    </a:lnTo>
                    <a:lnTo>
                      <a:pt x="144173" y="8642"/>
                    </a:lnTo>
                    <a:close/>
                    <a:moveTo>
                      <a:pt x="2664" y="86345"/>
                    </a:moveTo>
                    <a:lnTo>
                      <a:pt x="2664" y="86345"/>
                    </a:lnTo>
                    <a:cubicBezTo>
                      <a:pt x="2664" y="86345"/>
                      <a:pt x="2664" y="86345"/>
                      <a:pt x="2664" y="86345"/>
                    </a:cubicBezTo>
                    <a:lnTo>
                      <a:pt x="2664" y="86345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4DF68F01-1205-F6BE-A80E-6C61509A55B9}"/>
                  </a:ext>
                </a:extLst>
              </p:cNvPr>
              <p:cNvSpPr/>
              <p:nvPr/>
            </p:nvSpPr>
            <p:spPr>
              <a:xfrm>
                <a:off x="6603656" y="1018253"/>
                <a:ext cx="73166" cy="154902"/>
              </a:xfrm>
              <a:custGeom>
                <a:avLst/>
                <a:gdLst>
                  <a:gd name="connsiteX0" fmla="*/ 0 w 73166"/>
                  <a:gd name="connsiteY0" fmla="*/ 2304 h 154902"/>
                  <a:gd name="connsiteX1" fmla="*/ 5185 w 73166"/>
                  <a:gd name="connsiteY1" fmla="*/ 0 h 154902"/>
                  <a:gd name="connsiteX2" fmla="*/ 73167 w 73166"/>
                  <a:gd name="connsiteY2" fmla="*/ 152598 h 154902"/>
                  <a:gd name="connsiteX3" fmla="*/ 67910 w 73166"/>
                  <a:gd name="connsiteY3" fmla="*/ 154903 h 154902"/>
                  <a:gd name="connsiteX4" fmla="*/ 0 w 73166"/>
                  <a:gd name="connsiteY4" fmla="*/ 2304 h 154902"/>
                  <a:gd name="connsiteX5" fmla="*/ 0 w 73166"/>
                  <a:gd name="connsiteY5" fmla="*/ 2304 h 154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166" h="154902">
                    <a:moveTo>
                      <a:pt x="0" y="2304"/>
                    </a:moveTo>
                    <a:lnTo>
                      <a:pt x="5185" y="0"/>
                    </a:lnTo>
                    <a:lnTo>
                      <a:pt x="73167" y="152598"/>
                    </a:lnTo>
                    <a:lnTo>
                      <a:pt x="67910" y="154903"/>
                    </a:lnTo>
                    <a:lnTo>
                      <a:pt x="0" y="2304"/>
                    </a:lnTo>
                    <a:lnTo>
                      <a:pt x="0" y="2304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02D6E1F6-EBFC-A9D1-171D-4DC7E1A5EABF}"/>
                  </a:ext>
                </a:extLst>
              </p:cNvPr>
              <p:cNvSpPr/>
              <p:nvPr/>
            </p:nvSpPr>
            <p:spPr>
              <a:xfrm>
                <a:off x="6696266" y="1129803"/>
                <a:ext cx="158574" cy="54082"/>
              </a:xfrm>
              <a:custGeom>
                <a:avLst/>
                <a:gdLst>
                  <a:gd name="connsiteX0" fmla="*/ 0 w 158574"/>
                  <a:gd name="connsiteY0" fmla="*/ 48610 h 54082"/>
                  <a:gd name="connsiteX1" fmla="*/ 156919 w 158574"/>
                  <a:gd name="connsiteY1" fmla="*/ 0 h 54082"/>
                  <a:gd name="connsiteX2" fmla="*/ 158575 w 158574"/>
                  <a:gd name="connsiteY2" fmla="*/ 5473 h 54082"/>
                  <a:gd name="connsiteX3" fmla="*/ 1728 w 158574"/>
                  <a:gd name="connsiteY3" fmla="*/ 54083 h 54082"/>
                  <a:gd name="connsiteX4" fmla="*/ 0 w 158574"/>
                  <a:gd name="connsiteY4" fmla="*/ 48610 h 54082"/>
                  <a:gd name="connsiteX5" fmla="*/ 0 w 158574"/>
                  <a:gd name="connsiteY5" fmla="*/ 48610 h 54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574" h="54082">
                    <a:moveTo>
                      <a:pt x="0" y="48610"/>
                    </a:moveTo>
                    <a:lnTo>
                      <a:pt x="156919" y="0"/>
                    </a:lnTo>
                    <a:lnTo>
                      <a:pt x="158575" y="5473"/>
                    </a:lnTo>
                    <a:lnTo>
                      <a:pt x="1728" y="54083"/>
                    </a:lnTo>
                    <a:lnTo>
                      <a:pt x="0" y="48610"/>
                    </a:lnTo>
                    <a:lnTo>
                      <a:pt x="0" y="48610"/>
                    </a:lnTo>
                    <a:close/>
                  </a:path>
                </a:pathLst>
              </a:custGeom>
              <a:grpFill/>
              <a:ln w="7201" cap="flat">
                <a:solidFill>
                  <a:srgbClr val="2DDB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67EC19E2-64C1-D716-4BB9-D5E1009B0C25}"/>
                </a:ext>
              </a:extLst>
            </p:cNvPr>
            <p:cNvSpPr/>
            <p:nvPr/>
          </p:nvSpPr>
          <p:spPr>
            <a:xfrm>
              <a:off x="3271049" y="2905021"/>
              <a:ext cx="426235" cy="426510"/>
            </a:xfrm>
            <a:custGeom>
              <a:avLst/>
              <a:gdLst>
                <a:gd name="connsiteX0" fmla="*/ 0 w 111549"/>
                <a:gd name="connsiteY0" fmla="*/ 55811 h 111621"/>
                <a:gd name="connsiteX1" fmla="*/ 55739 w 111549"/>
                <a:gd name="connsiteY1" fmla="*/ 0 h 111621"/>
                <a:gd name="connsiteX2" fmla="*/ 111550 w 111549"/>
                <a:gd name="connsiteY2" fmla="*/ 55811 h 111621"/>
                <a:gd name="connsiteX3" fmla="*/ 55739 w 111549"/>
                <a:gd name="connsiteY3" fmla="*/ 111622 h 111621"/>
                <a:gd name="connsiteX4" fmla="*/ 0 w 111549"/>
                <a:gd name="connsiteY4" fmla="*/ 55811 h 1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549" h="111621">
                  <a:moveTo>
                    <a:pt x="0" y="55811"/>
                  </a:moveTo>
                  <a:cubicBezTo>
                    <a:pt x="0" y="24989"/>
                    <a:pt x="24989" y="0"/>
                    <a:pt x="55739" y="0"/>
                  </a:cubicBezTo>
                  <a:cubicBezTo>
                    <a:pt x="86489" y="0"/>
                    <a:pt x="111550" y="24989"/>
                    <a:pt x="111550" y="55811"/>
                  </a:cubicBezTo>
                  <a:cubicBezTo>
                    <a:pt x="111550" y="86633"/>
                    <a:pt x="86561" y="111622"/>
                    <a:pt x="55739" y="111622"/>
                  </a:cubicBezTo>
                  <a:cubicBezTo>
                    <a:pt x="24917" y="111622"/>
                    <a:pt x="0" y="86633"/>
                    <a:pt x="0" y="55811"/>
                  </a:cubicBezTo>
                  <a:close/>
                </a:path>
              </a:pathLst>
            </a:custGeom>
            <a:grpFill/>
            <a:ln w="7201" cap="flat">
              <a:solidFill>
                <a:srgbClr val="2DDBE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04" name="Graphic 6">
            <a:extLst>
              <a:ext uri="{FF2B5EF4-FFF2-40B4-BE49-F238E27FC236}">
                <a16:creationId xmlns:a16="http://schemas.microsoft.com/office/drawing/2014/main" id="{45DB3E32-CC61-B0A7-0017-88F48F14FB45}"/>
              </a:ext>
            </a:extLst>
          </p:cNvPr>
          <p:cNvGrpSpPr/>
          <p:nvPr/>
        </p:nvGrpSpPr>
        <p:grpSpPr>
          <a:xfrm>
            <a:off x="7939789" y="2596799"/>
            <a:ext cx="2775367" cy="1406669"/>
            <a:chOff x="6096028" y="1470718"/>
            <a:chExt cx="726335" cy="368136"/>
          </a:xfrm>
        </p:grpSpPr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6764847B-9773-6DE4-C5A8-DC2C71680811}"/>
                </a:ext>
              </a:extLst>
            </p:cNvPr>
            <p:cNvSpPr/>
            <p:nvPr/>
          </p:nvSpPr>
          <p:spPr>
            <a:xfrm>
              <a:off x="6096028" y="1470718"/>
              <a:ext cx="726334" cy="368136"/>
            </a:xfrm>
            <a:custGeom>
              <a:avLst/>
              <a:gdLst>
                <a:gd name="connsiteX0" fmla="*/ 0 w 726334"/>
                <a:gd name="connsiteY0" fmla="*/ 0 h 368136"/>
                <a:gd name="connsiteX1" fmla="*/ 726335 w 726334"/>
                <a:gd name="connsiteY1" fmla="*/ 0 h 368136"/>
                <a:gd name="connsiteX2" fmla="*/ 726335 w 726334"/>
                <a:gd name="connsiteY2" fmla="*/ 368136 h 368136"/>
                <a:gd name="connsiteX3" fmla="*/ 0 w 726334"/>
                <a:gd name="connsiteY3" fmla="*/ 368136 h 36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34" h="368136">
                  <a:moveTo>
                    <a:pt x="0" y="0"/>
                  </a:moveTo>
                  <a:lnTo>
                    <a:pt x="726335" y="0"/>
                  </a:lnTo>
                  <a:lnTo>
                    <a:pt x="726335" y="368136"/>
                  </a:lnTo>
                  <a:lnTo>
                    <a:pt x="0" y="368136"/>
                  </a:lnTo>
                  <a:close/>
                </a:path>
              </a:pathLst>
            </a:custGeom>
            <a:solidFill>
              <a:srgbClr val="008995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748" name="Graphic 6">
              <a:extLst>
                <a:ext uri="{FF2B5EF4-FFF2-40B4-BE49-F238E27FC236}">
                  <a16:creationId xmlns:a16="http://schemas.microsoft.com/office/drawing/2014/main" id="{25802646-E09C-8A37-B5D6-93B21971AD65}"/>
                </a:ext>
              </a:extLst>
            </p:cNvPr>
            <p:cNvGrpSpPr/>
            <p:nvPr/>
          </p:nvGrpSpPr>
          <p:grpSpPr>
            <a:xfrm>
              <a:off x="6096028" y="1470718"/>
              <a:ext cx="726334" cy="368064"/>
              <a:chOff x="6096028" y="1470718"/>
              <a:chExt cx="726334" cy="368064"/>
            </a:xfrm>
          </p:grpSpPr>
          <p:sp>
            <p:nvSpPr>
              <p:cNvPr id="2752" name="Freeform: Shape 2751">
                <a:extLst>
                  <a:ext uri="{FF2B5EF4-FFF2-40B4-BE49-F238E27FC236}">
                    <a16:creationId xmlns:a16="http://schemas.microsoft.com/office/drawing/2014/main" id="{E8798E3C-F8F6-EE17-84C0-48AF1D8DFA40}"/>
                  </a:ext>
                </a:extLst>
              </p:cNvPr>
              <p:cNvSpPr/>
              <p:nvPr/>
            </p:nvSpPr>
            <p:spPr>
              <a:xfrm>
                <a:off x="6133259" y="1512342"/>
                <a:ext cx="651080" cy="284960"/>
              </a:xfrm>
              <a:custGeom>
                <a:avLst/>
                <a:gdLst>
                  <a:gd name="connsiteX0" fmla="*/ 0 w 651080"/>
                  <a:gd name="connsiteY0" fmla="*/ 0 h 284960"/>
                  <a:gd name="connsiteX1" fmla="*/ 651080 w 651080"/>
                  <a:gd name="connsiteY1" fmla="*/ 0 h 284960"/>
                  <a:gd name="connsiteX2" fmla="*/ 651080 w 651080"/>
                  <a:gd name="connsiteY2" fmla="*/ 284960 h 284960"/>
                  <a:gd name="connsiteX3" fmla="*/ 0 w 651080"/>
                  <a:gd name="connsiteY3" fmla="*/ 284960 h 284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1080" h="284960">
                    <a:moveTo>
                      <a:pt x="0" y="0"/>
                    </a:moveTo>
                    <a:lnTo>
                      <a:pt x="651080" y="0"/>
                    </a:lnTo>
                    <a:lnTo>
                      <a:pt x="651080" y="284960"/>
                    </a:lnTo>
                    <a:lnTo>
                      <a:pt x="0" y="284960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53" name="Graphic 6">
                <a:extLst>
                  <a:ext uri="{FF2B5EF4-FFF2-40B4-BE49-F238E27FC236}">
                    <a16:creationId xmlns:a16="http://schemas.microsoft.com/office/drawing/2014/main" id="{298819D7-D72A-52D5-1C99-C6823C8ADE46}"/>
                  </a:ext>
                </a:extLst>
              </p:cNvPr>
              <p:cNvGrpSpPr/>
              <p:nvPr/>
            </p:nvGrpSpPr>
            <p:grpSpPr>
              <a:xfrm>
                <a:off x="6160553" y="1555262"/>
                <a:ext cx="600310" cy="189973"/>
                <a:chOff x="6160553" y="1555262"/>
                <a:chExt cx="600310" cy="189973"/>
              </a:xfrm>
              <a:solidFill>
                <a:srgbClr val="28A4A8"/>
              </a:solidFill>
            </p:grpSpPr>
            <p:sp>
              <p:nvSpPr>
                <p:cNvPr id="2756" name="Freeform: Shape 2755">
                  <a:extLst>
                    <a:ext uri="{FF2B5EF4-FFF2-40B4-BE49-F238E27FC236}">
                      <a16:creationId xmlns:a16="http://schemas.microsoft.com/office/drawing/2014/main" id="{DE17017C-2591-CD4C-149C-E30A74C75886}"/>
                    </a:ext>
                  </a:extLst>
                </p:cNvPr>
                <p:cNvSpPr/>
                <p:nvPr/>
              </p:nvSpPr>
              <p:spPr>
                <a:xfrm>
                  <a:off x="6292987" y="1555262"/>
                  <a:ext cx="92393" cy="86200"/>
                </a:xfrm>
                <a:custGeom>
                  <a:avLst/>
                  <a:gdLst>
                    <a:gd name="connsiteX0" fmla="*/ 46161 w 92393"/>
                    <a:gd name="connsiteY0" fmla="*/ 43137 h 86200"/>
                    <a:gd name="connsiteX1" fmla="*/ 30750 w 92393"/>
                    <a:gd name="connsiteY1" fmla="*/ 86201 h 86200"/>
                    <a:gd name="connsiteX2" fmla="*/ 0 w 92393"/>
                    <a:gd name="connsiteY2" fmla="*/ 0 h 86200"/>
                    <a:gd name="connsiteX3" fmla="*/ 6121 w 92393"/>
                    <a:gd name="connsiteY3" fmla="*/ 0 h 86200"/>
                    <a:gd name="connsiteX4" fmla="*/ 30750 w 92393"/>
                    <a:gd name="connsiteY4" fmla="*/ 68918 h 86200"/>
                    <a:gd name="connsiteX5" fmla="*/ 43064 w 92393"/>
                    <a:gd name="connsiteY5" fmla="*/ 34495 h 86200"/>
                    <a:gd name="connsiteX6" fmla="*/ 30750 w 92393"/>
                    <a:gd name="connsiteY6" fmla="*/ 0 h 86200"/>
                    <a:gd name="connsiteX7" fmla="*/ 36943 w 92393"/>
                    <a:gd name="connsiteY7" fmla="*/ 0 h 86200"/>
                    <a:gd name="connsiteX8" fmla="*/ 46161 w 92393"/>
                    <a:gd name="connsiteY8" fmla="*/ 25853 h 86200"/>
                    <a:gd name="connsiteX9" fmla="*/ 55379 w 92393"/>
                    <a:gd name="connsiteY9" fmla="*/ 0 h 86200"/>
                    <a:gd name="connsiteX10" fmla="*/ 61572 w 92393"/>
                    <a:gd name="connsiteY10" fmla="*/ 0 h 86200"/>
                    <a:gd name="connsiteX11" fmla="*/ 49257 w 92393"/>
                    <a:gd name="connsiteY11" fmla="*/ 34495 h 86200"/>
                    <a:gd name="connsiteX12" fmla="*/ 55091 w 92393"/>
                    <a:gd name="connsiteY12" fmla="*/ 50914 h 86200"/>
                    <a:gd name="connsiteX13" fmla="*/ 73886 w 92393"/>
                    <a:gd name="connsiteY13" fmla="*/ 0 h 86200"/>
                    <a:gd name="connsiteX14" fmla="*/ 92394 w 92393"/>
                    <a:gd name="connsiteY14" fmla="*/ 0 h 86200"/>
                    <a:gd name="connsiteX15" fmla="*/ 61644 w 92393"/>
                    <a:gd name="connsiteY15" fmla="*/ 86201 h 86200"/>
                    <a:gd name="connsiteX16" fmla="*/ 46233 w 92393"/>
                    <a:gd name="connsiteY16" fmla="*/ 43137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2393" h="86200">
                      <a:moveTo>
                        <a:pt x="46161" y="43137"/>
                      </a:moveTo>
                      <a:lnTo>
                        <a:pt x="30750" y="86201"/>
                      </a:lnTo>
                      <a:lnTo>
                        <a:pt x="0" y="0"/>
                      </a:lnTo>
                      <a:lnTo>
                        <a:pt x="6121" y="0"/>
                      </a:lnTo>
                      <a:lnTo>
                        <a:pt x="30750" y="68918"/>
                      </a:lnTo>
                      <a:lnTo>
                        <a:pt x="43064" y="34495"/>
                      </a:lnTo>
                      <a:lnTo>
                        <a:pt x="30750" y="0"/>
                      </a:lnTo>
                      <a:lnTo>
                        <a:pt x="36943" y="0"/>
                      </a:lnTo>
                      <a:lnTo>
                        <a:pt x="46161" y="25853"/>
                      </a:lnTo>
                      <a:lnTo>
                        <a:pt x="55379" y="0"/>
                      </a:lnTo>
                      <a:lnTo>
                        <a:pt x="61572" y="0"/>
                      </a:lnTo>
                      <a:lnTo>
                        <a:pt x="49257" y="34495"/>
                      </a:lnTo>
                      <a:lnTo>
                        <a:pt x="55091" y="50914"/>
                      </a:lnTo>
                      <a:lnTo>
                        <a:pt x="73886" y="0"/>
                      </a:lnTo>
                      <a:lnTo>
                        <a:pt x="92394" y="0"/>
                      </a:lnTo>
                      <a:lnTo>
                        <a:pt x="61644" y="86201"/>
                      </a:lnTo>
                      <a:lnTo>
                        <a:pt x="46233" y="4313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7" name="Freeform: Shape 2756">
                  <a:extLst>
                    <a:ext uri="{FF2B5EF4-FFF2-40B4-BE49-F238E27FC236}">
                      <a16:creationId xmlns:a16="http://schemas.microsoft.com/office/drawing/2014/main" id="{53770F1E-BE21-D549-C4E9-01A025E6EF32}"/>
                    </a:ext>
                  </a:extLst>
                </p:cNvPr>
                <p:cNvSpPr/>
                <p:nvPr/>
              </p:nvSpPr>
              <p:spPr>
                <a:xfrm>
                  <a:off x="6391502" y="1555262"/>
                  <a:ext cx="18507" cy="86200"/>
                </a:xfrm>
                <a:custGeom>
                  <a:avLst/>
                  <a:gdLst>
                    <a:gd name="connsiteX0" fmla="*/ 0 w 18507"/>
                    <a:gd name="connsiteY0" fmla="*/ 86201 h 86200"/>
                    <a:gd name="connsiteX1" fmla="*/ 0 w 18507"/>
                    <a:gd name="connsiteY1" fmla="*/ 0 h 86200"/>
                    <a:gd name="connsiteX2" fmla="*/ 18508 w 18507"/>
                    <a:gd name="connsiteY2" fmla="*/ 0 h 86200"/>
                    <a:gd name="connsiteX3" fmla="*/ 18508 w 18507"/>
                    <a:gd name="connsiteY3" fmla="*/ 86201 h 86200"/>
                    <a:gd name="connsiteX4" fmla="*/ 0 w 18507"/>
                    <a:gd name="connsiteY4" fmla="*/ 86201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07" h="86200">
                      <a:moveTo>
                        <a:pt x="0" y="86201"/>
                      </a:moveTo>
                      <a:lnTo>
                        <a:pt x="0" y="0"/>
                      </a:lnTo>
                      <a:lnTo>
                        <a:pt x="18508" y="0"/>
                      </a:lnTo>
                      <a:lnTo>
                        <a:pt x="18508" y="86201"/>
                      </a:lnTo>
                      <a:lnTo>
                        <a:pt x="0" y="86201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8" name="Freeform: Shape 2757">
                  <a:extLst>
                    <a:ext uri="{FF2B5EF4-FFF2-40B4-BE49-F238E27FC236}">
                      <a16:creationId xmlns:a16="http://schemas.microsoft.com/office/drawing/2014/main" id="{6ECAFC6B-BE63-FAD7-54F8-C243D083E16F}"/>
                    </a:ext>
                  </a:extLst>
                </p:cNvPr>
                <p:cNvSpPr/>
                <p:nvPr/>
              </p:nvSpPr>
              <p:spPr>
                <a:xfrm>
                  <a:off x="6416059" y="1555334"/>
                  <a:ext cx="55378" cy="86200"/>
                </a:xfrm>
                <a:custGeom>
                  <a:avLst/>
                  <a:gdLst>
                    <a:gd name="connsiteX0" fmla="*/ 6193 w 55378"/>
                    <a:gd name="connsiteY0" fmla="*/ 36943 h 86200"/>
                    <a:gd name="connsiteX1" fmla="*/ 6193 w 55378"/>
                    <a:gd name="connsiteY1" fmla="*/ 86201 h 86200"/>
                    <a:gd name="connsiteX2" fmla="*/ 0 w 55378"/>
                    <a:gd name="connsiteY2" fmla="*/ 86201 h 86200"/>
                    <a:gd name="connsiteX3" fmla="*/ 0 w 55378"/>
                    <a:gd name="connsiteY3" fmla="*/ 0 h 86200"/>
                    <a:gd name="connsiteX4" fmla="*/ 49258 w 55378"/>
                    <a:gd name="connsiteY4" fmla="*/ 49258 h 86200"/>
                    <a:gd name="connsiteX5" fmla="*/ 49258 w 55378"/>
                    <a:gd name="connsiteY5" fmla="*/ 0 h 86200"/>
                    <a:gd name="connsiteX6" fmla="*/ 55379 w 55378"/>
                    <a:gd name="connsiteY6" fmla="*/ 0 h 86200"/>
                    <a:gd name="connsiteX7" fmla="*/ 55379 w 55378"/>
                    <a:gd name="connsiteY7" fmla="*/ 86201 h 86200"/>
                    <a:gd name="connsiteX8" fmla="*/ 6121 w 55378"/>
                    <a:gd name="connsiteY8" fmla="*/ 36943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5378" h="86200">
                      <a:moveTo>
                        <a:pt x="6193" y="36943"/>
                      </a:moveTo>
                      <a:lnTo>
                        <a:pt x="6193" y="86201"/>
                      </a:lnTo>
                      <a:lnTo>
                        <a:pt x="0" y="86201"/>
                      </a:lnTo>
                      <a:lnTo>
                        <a:pt x="0" y="0"/>
                      </a:lnTo>
                      <a:lnTo>
                        <a:pt x="49258" y="49258"/>
                      </a:lnTo>
                      <a:lnTo>
                        <a:pt x="49258" y="0"/>
                      </a:lnTo>
                      <a:lnTo>
                        <a:pt x="55379" y="0"/>
                      </a:lnTo>
                      <a:lnTo>
                        <a:pt x="55379" y="86201"/>
                      </a:lnTo>
                      <a:lnTo>
                        <a:pt x="6121" y="3694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9" name="Freeform: Shape 2758">
                  <a:extLst>
                    <a:ext uri="{FF2B5EF4-FFF2-40B4-BE49-F238E27FC236}">
                      <a16:creationId xmlns:a16="http://schemas.microsoft.com/office/drawing/2014/main" id="{28803CA2-6BE8-E787-3335-30B3A14FC046}"/>
                    </a:ext>
                  </a:extLst>
                </p:cNvPr>
                <p:cNvSpPr/>
                <p:nvPr/>
              </p:nvSpPr>
              <p:spPr>
                <a:xfrm>
                  <a:off x="6477631" y="1555334"/>
                  <a:ext cx="49257" cy="86200"/>
                </a:xfrm>
                <a:custGeom>
                  <a:avLst/>
                  <a:gdLst>
                    <a:gd name="connsiteX0" fmla="*/ 49258 w 49257"/>
                    <a:gd name="connsiteY0" fmla="*/ 0 h 86200"/>
                    <a:gd name="connsiteX1" fmla="*/ 43065 w 49257"/>
                    <a:gd name="connsiteY1" fmla="*/ 6193 h 86200"/>
                    <a:gd name="connsiteX2" fmla="*/ 33847 w 49257"/>
                    <a:gd name="connsiteY2" fmla="*/ 6193 h 86200"/>
                    <a:gd name="connsiteX3" fmla="*/ 33847 w 49257"/>
                    <a:gd name="connsiteY3" fmla="*/ 86201 h 86200"/>
                    <a:gd name="connsiteX4" fmla="*/ 15411 w 49257"/>
                    <a:gd name="connsiteY4" fmla="*/ 86201 h 86200"/>
                    <a:gd name="connsiteX5" fmla="*/ 15411 w 49257"/>
                    <a:gd name="connsiteY5" fmla="*/ 6193 h 86200"/>
                    <a:gd name="connsiteX6" fmla="*/ 0 w 49257"/>
                    <a:gd name="connsiteY6" fmla="*/ 6193 h 86200"/>
                    <a:gd name="connsiteX7" fmla="*/ 0 w 49257"/>
                    <a:gd name="connsiteY7" fmla="*/ 0 h 86200"/>
                    <a:gd name="connsiteX8" fmla="*/ 49258 w 49257"/>
                    <a:gd name="connsiteY8" fmla="*/ 0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257" h="86200">
                      <a:moveTo>
                        <a:pt x="49258" y="0"/>
                      </a:moveTo>
                      <a:lnTo>
                        <a:pt x="43065" y="6193"/>
                      </a:lnTo>
                      <a:lnTo>
                        <a:pt x="33847" y="6193"/>
                      </a:lnTo>
                      <a:lnTo>
                        <a:pt x="33847" y="86201"/>
                      </a:lnTo>
                      <a:lnTo>
                        <a:pt x="15411" y="86201"/>
                      </a:lnTo>
                      <a:lnTo>
                        <a:pt x="15411" y="6193"/>
                      </a:lnTo>
                      <a:lnTo>
                        <a:pt x="0" y="6193"/>
                      </a:lnTo>
                      <a:lnTo>
                        <a:pt x="0" y="0"/>
                      </a:lnTo>
                      <a:lnTo>
                        <a:pt x="49258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0" name="Freeform: Shape 2759">
                  <a:extLst>
                    <a:ext uri="{FF2B5EF4-FFF2-40B4-BE49-F238E27FC236}">
                      <a16:creationId xmlns:a16="http://schemas.microsoft.com/office/drawing/2014/main" id="{F460AB57-C2F6-13CF-5D74-480B8BBC9680}"/>
                    </a:ext>
                  </a:extLst>
                </p:cNvPr>
                <p:cNvSpPr/>
                <p:nvPr/>
              </p:nvSpPr>
              <p:spPr>
                <a:xfrm>
                  <a:off x="6533010" y="1555262"/>
                  <a:ext cx="49185" cy="86200"/>
                </a:xfrm>
                <a:custGeom>
                  <a:avLst/>
                  <a:gdLst>
                    <a:gd name="connsiteX0" fmla="*/ 18508 w 49185"/>
                    <a:gd name="connsiteY0" fmla="*/ 46233 h 86200"/>
                    <a:gd name="connsiteX1" fmla="*/ 18508 w 49185"/>
                    <a:gd name="connsiteY1" fmla="*/ 80080 h 86200"/>
                    <a:gd name="connsiteX2" fmla="*/ 43137 w 49185"/>
                    <a:gd name="connsiteY2" fmla="*/ 80080 h 86200"/>
                    <a:gd name="connsiteX3" fmla="*/ 36943 w 49185"/>
                    <a:gd name="connsiteY3" fmla="*/ 86201 h 86200"/>
                    <a:gd name="connsiteX4" fmla="*/ 0 w 49185"/>
                    <a:gd name="connsiteY4" fmla="*/ 86201 h 86200"/>
                    <a:gd name="connsiteX5" fmla="*/ 0 w 49185"/>
                    <a:gd name="connsiteY5" fmla="*/ 0 h 86200"/>
                    <a:gd name="connsiteX6" fmla="*/ 43065 w 49185"/>
                    <a:gd name="connsiteY6" fmla="*/ 0 h 86200"/>
                    <a:gd name="connsiteX7" fmla="*/ 36871 w 49185"/>
                    <a:gd name="connsiteY7" fmla="*/ 6193 h 86200"/>
                    <a:gd name="connsiteX8" fmla="*/ 18436 w 49185"/>
                    <a:gd name="connsiteY8" fmla="*/ 6193 h 86200"/>
                    <a:gd name="connsiteX9" fmla="*/ 18436 w 49185"/>
                    <a:gd name="connsiteY9" fmla="*/ 40040 h 86200"/>
                    <a:gd name="connsiteX10" fmla="*/ 49186 w 49185"/>
                    <a:gd name="connsiteY10" fmla="*/ 40040 h 86200"/>
                    <a:gd name="connsiteX11" fmla="*/ 43065 w 49185"/>
                    <a:gd name="connsiteY11" fmla="*/ 46233 h 86200"/>
                    <a:gd name="connsiteX12" fmla="*/ 18436 w 49185"/>
                    <a:gd name="connsiteY12" fmla="*/ 46233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185" h="86200">
                      <a:moveTo>
                        <a:pt x="18508" y="46233"/>
                      </a:moveTo>
                      <a:lnTo>
                        <a:pt x="18508" y="80080"/>
                      </a:lnTo>
                      <a:lnTo>
                        <a:pt x="43137" y="80080"/>
                      </a:lnTo>
                      <a:lnTo>
                        <a:pt x="36943" y="86201"/>
                      </a:lnTo>
                      <a:lnTo>
                        <a:pt x="0" y="86201"/>
                      </a:lnTo>
                      <a:lnTo>
                        <a:pt x="0" y="0"/>
                      </a:lnTo>
                      <a:lnTo>
                        <a:pt x="43065" y="0"/>
                      </a:lnTo>
                      <a:lnTo>
                        <a:pt x="36871" y="6193"/>
                      </a:lnTo>
                      <a:lnTo>
                        <a:pt x="18436" y="6193"/>
                      </a:lnTo>
                      <a:lnTo>
                        <a:pt x="18436" y="40040"/>
                      </a:lnTo>
                      <a:lnTo>
                        <a:pt x="49186" y="40040"/>
                      </a:lnTo>
                      <a:lnTo>
                        <a:pt x="43065" y="46233"/>
                      </a:lnTo>
                      <a:lnTo>
                        <a:pt x="18436" y="4623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1" name="Freeform: Shape 2760">
                  <a:extLst>
                    <a:ext uri="{FF2B5EF4-FFF2-40B4-BE49-F238E27FC236}">
                      <a16:creationId xmlns:a16="http://schemas.microsoft.com/office/drawing/2014/main" id="{8777B672-B16C-1102-4DF6-D0187D14FC10}"/>
                    </a:ext>
                  </a:extLst>
                </p:cNvPr>
                <p:cNvSpPr/>
                <p:nvPr/>
              </p:nvSpPr>
              <p:spPr>
                <a:xfrm>
                  <a:off x="6588533" y="1555334"/>
                  <a:ext cx="39967" cy="86200"/>
                </a:xfrm>
                <a:custGeom>
                  <a:avLst/>
                  <a:gdLst>
                    <a:gd name="connsiteX0" fmla="*/ 19588 w 39967"/>
                    <a:gd name="connsiteY0" fmla="*/ 49186 h 86200"/>
                    <a:gd name="connsiteX1" fmla="*/ 18436 w 39967"/>
                    <a:gd name="connsiteY1" fmla="*/ 49258 h 86200"/>
                    <a:gd name="connsiteX2" fmla="*/ 18436 w 39967"/>
                    <a:gd name="connsiteY2" fmla="*/ 86201 h 86200"/>
                    <a:gd name="connsiteX3" fmla="*/ 0 w 39967"/>
                    <a:gd name="connsiteY3" fmla="*/ 86201 h 86200"/>
                    <a:gd name="connsiteX4" fmla="*/ 0 w 39967"/>
                    <a:gd name="connsiteY4" fmla="*/ 0 h 86200"/>
                    <a:gd name="connsiteX5" fmla="*/ 18436 w 39967"/>
                    <a:gd name="connsiteY5" fmla="*/ 0 h 86200"/>
                    <a:gd name="connsiteX6" fmla="*/ 33703 w 39967"/>
                    <a:gd name="connsiteY6" fmla="*/ 7201 h 86200"/>
                    <a:gd name="connsiteX7" fmla="*/ 39968 w 39967"/>
                    <a:gd name="connsiteY7" fmla="*/ 24629 h 86200"/>
                    <a:gd name="connsiteX8" fmla="*/ 33703 w 39967"/>
                    <a:gd name="connsiteY8" fmla="*/ 42056 h 86200"/>
                    <a:gd name="connsiteX9" fmla="*/ 25349 w 39967"/>
                    <a:gd name="connsiteY9" fmla="*/ 48033 h 86200"/>
                    <a:gd name="connsiteX10" fmla="*/ 39968 w 39967"/>
                    <a:gd name="connsiteY10" fmla="*/ 86201 h 86200"/>
                    <a:gd name="connsiteX11" fmla="*/ 33847 w 39967"/>
                    <a:gd name="connsiteY11" fmla="*/ 86201 h 86200"/>
                    <a:gd name="connsiteX12" fmla="*/ 19660 w 39967"/>
                    <a:gd name="connsiteY12" fmla="*/ 49186 h 86200"/>
                    <a:gd name="connsiteX13" fmla="*/ 18436 w 39967"/>
                    <a:gd name="connsiteY13" fmla="*/ 43064 h 86200"/>
                    <a:gd name="connsiteX14" fmla="*/ 29310 w 39967"/>
                    <a:gd name="connsiteY14" fmla="*/ 37663 h 86200"/>
                    <a:gd name="connsiteX15" fmla="*/ 33847 w 39967"/>
                    <a:gd name="connsiteY15" fmla="*/ 24629 h 86200"/>
                    <a:gd name="connsiteX16" fmla="*/ 29310 w 39967"/>
                    <a:gd name="connsiteY16" fmla="*/ 11594 h 86200"/>
                    <a:gd name="connsiteX17" fmla="*/ 18436 w 39967"/>
                    <a:gd name="connsiteY17" fmla="*/ 6193 h 86200"/>
                    <a:gd name="connsiteX18" fmla="*/ 18436 w 39967"/>
                    <a:gd name="connsiteY18" fmla="*/ 43136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9967" h="86200">
                      <a:moveTo>
                        <a:pt x="19588" y="49186"/>
                      </a:moveTo>
                      <a:cubicBezTo>
                        <a:pt x="19228" y="49186"/>
                        <a:pt x="18868" y="49258"/>
                        <a:pt x="18436" y="49258"/>
                      </a:cubicBezTo>
                      <a:lnTo>
                        <a:pt x="18436" y="86201"/>
                      </a:lnTo>
                      <a:lnTo>
                        <a:pt x="0" y="86201"/>
                      </a:lnTo>
                      <a:lnTo>
                        <a:pt x="0" y="0"/>
                      </a:lnTo>
                      <a:lnTo>
                        <a:pt x="18436" y="0"/>
                      </a:lnTo>
                      <a:cubicBezTo>
                        <a:pt x="24341" y="0"/>
                        <a:pt x="29454" y="2376"/>
                        <a:pt x="33703" y="7201"/>
                      </a:cubicBezTo>
                      <a:cubicBezTo>
                        <a:pt x="37880" y="12026"/>
                        <a:pt x="39968" y="17787"/>
                        <a:pt x="39968" y="24629"/>
                      </a:cubicBezTo>
                      <a:cubicBezTo>
                        <a:pt x="39968" y="31470"/>
                        <a:pt x="37880" y="37231"/>
                        <a:pt x="33703" y="42056"/>
                      </a:cubicBezTo>
                      <a:cubicBezTo>
                        <a:pt x="31182" y="44865"/>
                        <a:pt x="28446" y="46881"/>
                        <a:pt x="25349" y="48033"/>
                      </a:cubicBezTo>
                      <a:lnTo>
                        <a:pt x="39968" y="86201"/>
                      </a:lnTo>
                      <a:lnTo>
                        <a:pt x="33847" y="86201"/>
                      </a:lnTo>
                      <a:lnTo>
                        <a:pt x="19660" y="49186"/>
                      </a:lnTo>
                      <a:close/>
                      <a:moveTo>
                        <a:pt x="18436" y="43064"/>
                      </a:moveTo>
                      <a:cubicBezTo>
                        <a:pt x="22685" y="43064"/>
                        <a:pt x="26357" y="41264"/>
                        <a:pt x="29310" y="37663"/>
                      </a:cubicBezTo>
                      <a:cubicBezTo>
                        <a:pt x="32334" y="34063"/>
                        <a:pt x="33847" y="29670"/>
                        <a:pt x="33847" y="24629"/>
                      </a:cubicBezTo>
                      <a:cubicBezTo>
                        <a:pt x="33847" y="19588"/>
                        <a:pt x="32334" y="15195"/>
                        <a:pt x="29310" y="11594"/>
                      </a:cubicBezTo>
                      <a:cubicBezTo>
                        <a:pt x="26357" y="7993"/>
                        <a:pt x="22685" y="6193"/>
                        <a:pt x="18436" y="6193"/>
                      </a:cubicBezTo>
                      <a:lnTo>
                        <a:pt x="18436" y="4313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2" name="Freeform: Shape 2761">
                  <a:extLst>
                    <a:ext uri="{FF2B5EF4-FFF2-40B4-BE49-F238E27FC236}">
                      <a16:creationId xmlns:a16="http://schemas.microsoft.com/office/drawing/2014/main" id="{4F72A364-C5CE-6723-45D3-C0E7E3CA97B4}"/>
                    </a:ext>
                  </a:extLst>
                </p:cNvPr>
                <p:cNvSpPr/>
                <p:nvPr/>
              </p:nvSpPr>
              <p:spPr>
                <a:xfrm>
                  <a:off x="6160553" y="1658891"/>
                  <a:ext cx="92394" cy="86272"/>
                </a:xfrm>
                <a:custGeom>
                  <a:avLst/>
                  <a:gdLst>
                    <a:gd name="connsiteX0" fmla="*/ 46233 w 92394"/>
                    <a:gd name="connsiteY0" fmla="*/ 43209 h 86272"/>
                    <a:gd name="connsiteX1" fmla="*/ 30822 w 92394"/>
                    <a:gd name="connsiteY1" fmla="*/ 86273 h 86272"/>
                    <a:gd name="connsiteX2" fmla="*/ 0 w 92394"/>
                    <a:gd name="connsiteY2" fmla="*/ 72 h 86272"/>
                    <a:gd name="connsiteX3" fmla="*/ 6193 w 92394"/>
                    <a:gd name="connsiteY3" fmla="*/ 72 h 86272"/>
                    <a:gd name="connsiteX4" fmla="*/ 30822 w 92394"/>
                    <a:gd name="connsiteY4" fmla="*/ 68990 h 86272"/>
                    <a:gd name="connsiteX5" fmla="*/ 43136 w 92394"/>
                    <a:gd name="connsiteY5" fmla="*/ 34495 h 86272"/>
                    <a:gd name="connsiteX6" fmla="*/ 30822 w 92394"/>
                    <a:gd name="connsiteY6" fmla="*/ 0 h 86272"/>
                    <a:gd name="connsiteX7" fmla="*/ 37015 w 92394"/>
                    <a:gd name="connsiteY7" fmla="*/ 0 h 86272"/>
                    <a:gd name="connsiteX8" fmla="*/ 46233 w 92394"/>
                    <a:gd name="connsiteY8" fmla="*/ 25853 h 86272"/>
                    <a:gd name="connsiteX9" fmla="*/ 55451 w 92394"/>
                    <a:gd name="connsiteY9" fmla="*/ 0 h 86272"/>
                    <a:gd name="connsiteX10" fmla="*/ 61572 w 92394"/>
                    <a:gd name="connsiteY10" fmla="*/ 0 h 86272"/>
                    <a:gd name="connsiteX11" fmla="*/ 49257 w 92394"/>
                    <a:gd name="connsiteY11" fmla="*/ 34495 h 86272"/>
                    <a:gd name="connsiteX12" fmla="*/ 55091 w 92394"/>
                    <a:gd name="connsiteY12" fmla="*/ 50914 h 86272"/>
                    <a:gd name="connsiteX13" fmla="*/ 73887 w 92394"/>
                    <a:gd name="connsiteY13" fmla="*/ 0 h 86272"/>
                    <a:gd name="connsiteX14" fmla="*/ 92394 w 92394"/>
                    <a:gd name="connsiteY14" fmla="*/ 0 h 86272"/>
                    <a:gd name="connsiteX15" fmla="*/ 61572 w 92394"/>
                    <a:gd name="connsiteY15" fmla="*/ 86201 h 86272"/>
                    <a:gd name="connsiteX16" fmla="*/ 46161 w 92394"/>
                    <a:gd name="connsiteY16" fmla="*/ 43137 h 86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2394" h="86272">
                      <a:moveTo>
                        <a:pt x="46233" y="43209"/>
                      </a:moveTo>
                      <a:lnTo>
                        <a:pt x="30822" y="86273"/>
                      </a:lnTo>
                      <a:lnTo>
                        <a:pt x="0" y="72"/>
                      </a:lnTo>
                      <a:lnTo>
                        <a:pt x="6193" y="72"/>
                      </a:lnTo>
                      <a:lnTo>
                        <a:pt x="30822" y="68990"/>
                      </a:lnTo>
                      <a:lnTo>
                        <a:pt x="43136" y="34495"/>
                      </a:lnTo>
                      <a:lnTo>
                        <a:pt x="30822" y="0"/>
                      </a:lnTo>
                      <a:lnTo>
                        <a:pt x="37015" y="0"/>
                      </a:lnTo>
                      <a:lnTo>
                        <a:pt x="46233" y="25853"/>
                      </a:lnTo>
                      <a:lnTo>
                        <a:pt x="55451" y="0"/>
                      </a:lnTo>
                      <a:lnTo>
                        <a:pt x="61572" y="0"/>
                      </a:lnTo>
                      <a:lnTo>
                        <a:pt x="49257" y="34495"/>
                      </a:lnTo>
                      <a:lnTo>
                        <a:pt x="55091" y="50914"/>
                      </a:lnTo>
                      <a:lnTo>
                        <a:pt x="73887" y="0"/>
                      </a:lnTo>
                      <a:lnTo>
                        <a:pt x="92394" y="0"/>
                      </a:lnTo>
                      <a:lnTo>
                        <a:pt x="61572" y="86201"/>
                      </a:lnTo>
                      <a:lnTo>
                        <a:pt x="46161" y="4313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3" name="Freeform: Shape 2762">
                  <a:extLst>
                    <a:ext uri="{FF2B5EF4-FFF2-40B4-BE49-F238E27FC236}">
                      <a16:creationId xmlns:a16="http://schemas.microsoft.com/office/drawing/2014/main" id="{62599038-DC20-F5AE-3F21-4F849AEC8646}"/>
                    </a:ext>
                  </a:extLst>
                </p:cNvPr>
                <p:cNvSpPr/>
                <p:nvPr/>
              </p:nvSpPr>
              <p:spPr>
                <a:xfrm>
                  <a:off x="6259068" y="1659035"/>
                  <a:ext cx="55451" cy="86128"/>
                </a:xfrm>
                <a:custGeom>
                  <a:avLst/>
                  <a:gdLst>
                    <a:gd name="connsiteX0" fmla="*/ 55451 w 55451"/>
                    <a:gd name="connsiteY0" fmla="*/ 43064 h 86128"/>
                    <a:gd name="connsiteX1" fmla="*/ 47313 w 55451"/>
                    <a:gd name="connsiteY1" fmla="*/ 73526 h 86128"/>
                    <a:gd name="connsiteX2" fmla="*/ 27725 w 55451"/>
                    <a:gd name="connsiteY2" fmla="*/ 86129 h 86128"/>
                    <a:gd name="connsiteX3" fmla="*/ 8138 w 55451"/>
                    <a:gd name="connsiteY3" fmla="*/ 73526 h 86128"/>
                    <a:gd name="connsiteX4" fmla="*/ 0 w 55451"/>
                    <a:gd name="connsiteY4" fmla="*/ 43064 h 86128"/>
                    <a:gd name="connsiteX5" fmla="*/ 8138 w 55451"/>
                    <a:gd name="connsiteY5" fmla="*/ 12602 h 86128"/>
                    <a:gd name="connsiteX6" fmla="*/ 27725 w 55451"/>
                    <a:gd name="connsiteY6" fmla="*/ 0 h 86128"/>
                    <a:gd name="connsiteX7" fmla="*/ 47313 w 55451"/>
                    <a:gd name="connsiteY7" fmla="*/ 12602 h 86128"/>
                    <a:gd name="connsiteX8" fmla="*/ 55451 w 55451"/>
                    <a:gd name="connsiteY8" fmla="*/ 43064 h 86128"/>
                    <a:gd name="connsiteX9" fmla="*/ 18508 w 55451"/>
                    <a:gd name="connsiteY9" fmla="*/ 76551 h 86128"/>
                    <a:gd name="connsiteX10" fmla="*/ 27725 w 55451"/>
                    <a:gd name="connsiteY10" fmla="*/ 80008 h 86128"/>
                    <a:gd name="connsiteX11" fmla="*/ 42992 w 55451"/>
                    <a:gd name="connsiteY11" fmla="*/ 69206 h 86128"/>
                    <a:gd name="connsiteX12" fmla="*/ 49258 w 55451"/>
                    <a:gd name="connsiteY12" fmla="*/ 43064 h 86128"/>
                    <a:gd name="connsiteX13" fmla="*/ 42992 w 55451"/>
                    <a:gd name="connsiteY13" fmla="*/ 16923 h 86128"/>
                    <a:gd name="connsiteX14" fmla="*/ 27725 w 55451"/>
                    <a:gd name="connsiteY14" fmla="*/ 6121 h 86128"/>
                    <a:gd name="connsiteX15" fmla="*/ 18508 w 55451"/>
                    <a:gd name="connsiteY15" fmla="*/ 9578 h 86128"/>
                    <a:gd name="connsiteX16" fmla="*/ 18508 w 55451"/>
                    <a:gd name="connsiteY16" fmla="*/ 76551 h 86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5451" h="86128">
                      <a:moveTo>
                        <a:pt x="55451" y="43064"/>
                      </a:moveTo>
                      <a:cubicBezTo>
                        <a:pt x="55451" y="54947"/>
                        <a:pt x="52714" y="65101"/>
                        <a:pt x="47313" y="73526"/>
                      </a:cubicBezTo>
                      <a:cubicBezTo>
                        <a:pt x="41912" y="81952"/>
                        <a:pt x="35359" y="86129"/>
                        <a:pt x="27725" y="86129"/>
                      </a:cubicBezTo>
                      <a:cubicBezTo>
                        <a:pt x="20092" y="86129"/>
                        <a:pt x="13611" y="81952"/>
                        <a:pt x="8138" y="73526"/>
                      </a:cubicBezTo>
                      <a:cubicBezTo>
                        <a:pt x="2737" y="65101"/>
                        <a:pt x="0" y="54947"/>
                        <a:pt x="0" y="43064"/>
                      </a:cubicBezTo>
                      <a:cubicBezTo>
                        <a:pt x="0" y="31182"/>
                        <a:pt x="2737" y="21028"/>
                        <a:pt x="8138" y="12602"/>
                      </a:cubicBezTo>
                      <a:cubicBezTo>
                        <a:pt x="13539" y="4177"/>
                        <a:pt x="20092" y="0"/>
                        <a:pt x="27725" y="0"/>
                      </a:cubicBezTo>
                      <a:cubicBezTo>
                        <a:pt x="35359" y="0"/>
                        <a:pt x="41912" y="4177"/>
                        <a:pt x="47313" y="12602"/>
                      </a:cubicBezTo>
                      <a:cubicBezTo>
                        <a:pt x="52714" y="21028"/>
                        <a:pt x="55451" y="31182"/>
                        <a:pt x="55451" y="43064"/>
                      </a:cubicBezTo>
                      <a:close/>
                      <a:moveTo>
                        <a:pt x="18508" y="76551"/>
                      </a:moveTo>
                      <a:cubicBezTo>
                        <a:pt x="21316" y="78856"/>
                        <a:pt x="24341" y="80008"/>
                        <a:pt x="27725" y="80008"/>
                      </a:cubicBezTo>
                      <a:cubicBezTo>
                        <a:pt x="33703" y="80008"/>
                        <a:pt x="38744" y="76407"/>
                        <a:pt x="42992" y="69206"/>
                      </a:cubicBezTo>
                      <a:cubicBezTo>
                        <a:pt x="47169" y="62004"/>
                        <a:pt x="49258" y="53290"/>
                        <a:pt x="49258" y="43064"/>
                      </a:cubicBezTo>
                      <a:cubicBezTo>
                        <a:pt x="49258" y="32838"/>
                        <a:pt x="47169" y="24125"/>
                        <a:pt x="42992" y="16923"/>
                      </a:cubicBezTo>
                      <a:cubicBezTo>
                        <a:pt x="38744" y="9722"/>
                        <a:pt x="33703" y="6121"/>
                        <a:pt x="27725" y="6121"/>
                      </a:cubicBezTo>
                      <a:cubicBezTo>
                        <a:pt x="24341" y="6121"/>
                        <a:pt x="21316" y="7273"/>
                        <a:pt x="18508" y="9578"/>
                      </a:cubicBezTo>
                      <a:lnTo>
                        <a:pt x="18508" y="76551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4" name="Freeform: Shape 2763">
                  <a:extLst>
                    <a:ext uri="{FF2B5EF4-FFF2-40B4-BE49-F238E27FC236}">
                      <a16:creationId xmlns:a16="http://schemas.microsoft.com/office/drawing/2014/main" id="{D5EADE72-7038-D747-4378-F999ACF3823D}"/>
                    </a:ext>
                  </a:extLst>
                </p:cNvPr>
                <p:cNvSpPr/>
                <p:nvPr/>
              </p:nvSpPr>
              <p:spPr>
                <a:xfrm>
                  <a:off x="6320640" y="1659035"/>
                  <a:ext cx="55451" cy="86200"/>
                </a:xfrm>
                <a:custGeom>
                  <a:avLst/>
                  <a:gdLst>
                    <a:gd name="connsiteX0" fmla="*/ 6193 w 55451"/>
                    <a:gd name="connsiteY0" fmla="*/ 36943 h 86200"/>
                    <a:gd name="connsiteX1" fmla="*/ 6193 w 55451"/>
                    <a:gd name="connsiteY1" fmla="*/ 86201 h 86200"/>
                    <a:gd name="connsiteX2" fmla="*/ 0 w 55451"/>
                    <a:gd name="connsiteY2" fmla="*/ 86201 h 86200"/>
                    <a:gd name="connsiteX3" fmla="*/ 0 w 55451"/>
                    <a:gd name="connsiteY3" fmla="*/ 0 h 86200"/>
                    <a:gd name="connsiteX4" fmla="*/ 49258 w 55451"/>
                    <a:gd name="connsiteY4" fmla="*/ 49258 h 86200"/>
                    <a:gd name="connsiteX5" fmla="*/ 49258 w 55451"/>
                    <a:gd name="connsiteY5" fmla="*/ 0 h 86200"/>
                    <a:gd name="connsiteX6" fmla="*/ 55451 w 55451"/>
                    <a:gd name="connsiteY6" fmla="*/ 0 h 86200"/>
                    <a:gd name="connsiteX7" fmla="*/ 55451 w 55451"/>
                    <a:gd name="connsiteY7" fmla="*/ 86201 h 86200"/>
                    <a:gd name="connsiteX8" fmla="*/ 6193 w 55451"/>
                    <a:gd name="connsiteY8" fmla="*/ 36943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5451" h="86200">
                      <a:moveTo>
                        <a:pt x="6193" y="36943"/>
                      </a:moveTo>
                      <a:lnTo>
                        <a:pt x="6193" y="86201"/>
                      </a:lnTo>
                      <a:lnTo>
                        <a:pt x="0" y="86201"/>
                      </a:lnTo>
                      <a:lnTo>
                        <a:pt x="0" y="0"/>
                      </a:lnTo>
                      <a:lnTo>
                        <a:pt x="49258" y="49258"/>
                      </a:lnTo>
                      <a:lnTo>
                        <a:pt x="49258" y="0"/>
                      </a:lnTo>
                      <a:lnTo>
                        <a:pt x="55451" y="0"/>
                      </a:lnTo>
                      <a:lnTo>
                        <a:pt x="55451" y="86201"/>
                      </a:lnTo>
                      <a:lnTo>
                        <a:pt x="6193" y="3694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5" name="Freeform: Shape 2764">
                  <a:extLst>
                    <a:ext uri="{FF2B5EF4-FFF2-40B4-BE49-F238E27FC236}">
                      <a16:creationId xmlns:a16="http://schemas.microsoft.com/office/drawing/2014/main" id="{B279E450-088C-B11A-F2B8-4F12814D38CE}"/>
                    </a:ext>
                  </a:extLst>
                </p:cNvPr>
                <p:cNvSpPr/>
                <p:nvPr/>
              </p:nvSpPr>
              <p:spPr>
                <a:xfrm>
                  <a:off x="6382212" y="1658963"/>
                  <a:ext cx="46233" cy="86200"/>
                </a:xfrm>
                <a:custGeom>
                  <a:avLst/>
                  <a:gdLst>
                    <a:gd name="connsiteX0" fmla="*/ 18508 w 46233"/>
                    <a:gd name="connsiteY0" fmla="*/ 72 h 86200"/>
                    <a:gd name="connsiteX1" fmla="*/ 38096 w 46233"/>
                    <a:gd name="connsiteY1" fmla="*/ 12674 h 86200"/>
                    <a:gd name="connsiteX2" fmla="*/ 46233 w 46233"/>
                    <a:gd name="connsiteY2" fmla="*/ 43136 h 86200"/>
                    <a:gd name="connsiteX3" fmla="*/ 38096 w 46233"/>
                    <a:gd name="connsiteY3" fmla="*/ 73598 h 86200"/>
                    <a:gd name="connsiteX4" fmla="*/ 18508 w 46233"/>
                    <a:gd name="connsiteY4" fmla="*/ 86201 h 86200"/>
                    <a:gd name="connsiteX5" fmla="*/ 0 w 46233"/>
                    <a:gd name="connsiteY5" fmla="*/ 86201 h 86200"/>
                    <a:gd name="connsiteX6" fmla="*/ 0 w 46233"/>
                    <a:gd name="connsiteY6" fmla="*/ 0 h 86200"/>
                    <a:gd name="connsiteX7" fmla="*/ 18508 w 46233"/>
                    <a:gd name="connsiteY7" fmla="*/ 0 h 86200"/>
                    <a:gd name="connsiteX8" fmla="*/ 18508 w 46233"/>
                    <a:gd name="connsiteY8" fmla="*/ 80080 h 86200"/>
                    <a:gd name="connsiteX9" fmla="*/ 33775 w 46233"/>
                    <a:gd name="connsiteY9" fmla="*/ 69278 h 86200"/>
                    <a:gd name="connsiteX10" fmla="*/ 40112 w 46233"/>
                    <a:gd name="connsiteY10" fmla="*/ 43136 h 86200"/>
                    <a:gd name="connsiteX11" fmla="*/ 33775 w 46233"/>
                    <a:gd name="connsiteY11" fmla="*/ 16995 h 86200"/>
                    <a:gd name="connsiteX12" fmla="*/ 18508 w 46233"/>
                    <a:gd name="connsiteY12" fmla="*/ 6193 h 86200"/>
                    <a:gd name="connsiteX13" fmla="*/ 18508 w 46233"/>
                    <a:gd name="connsiteY13" fmla="*/ 80080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6233" h="86200">
                      <a:moveTo>
                        <a:pt x="18508" y="72"/>
                      </a:moveTo>
                      <a:cubicBezTo>
                        <a:pt x="26141" y="72"/>
                        <a:pt x="32695" y="4249"/>
                        <a:pt x="38096" y="12674"/>
                      </a:cubicBezTo>
                      <a:cubicBezTo>
                        <a:pt x="43497" y="21100"/>
                        <a:pt x="46233" y="31254"/>
                        <a:pt x="46233" y="43136"/>
                      </a:cubicBezTo>
                      <a:cubicBezTo>
                        <a:pt x="46233" y="55019"/>
                        <a:pt x="43497" y="65173"/>
                        <a:pt x="38096" y="73598"/>
                      </a:cubicBezTo>
                      <a:cubicBezTo>
                        <a:pt x="32695" y="82024"/>
                        <a:pt x="26141" y="86201"/>
                        <a:pt x="18508" y="86201"/>
                      </a:cubicBezTo>
                      <a:lnTo>
                        <a:pt x="0" y="86201"/>
                      </a:lnTo>
                      <a:lnTo>
                        <a:pt x="0" y="0"/>
                      </a:lnTo>
                      <a:lnTo>
                        <a:pt x="18508" y="0"/>
                      </a:lnTo>
                      <a:close/>
                      <a:moveTo>
                        <a:pt x="18508" y="80080"/>
                      </a:moveTo>
                      <a:cubicBezTo>
                        <a:pt x="24485" y="80080"/>
                        <a:pt x="29526" y="76479"/>
                        <a:pt x="33775" y="69278"/>
                      </a:cubicBezTo>
                      <a:cubicBezTo>
                        <a:pt x="38024" y="62076"/>
                        <a:pt x="40112" y="53362"/>
                        <a:pt x="40112" y="43136"/>
                      </a:cubicBezTo>
                      <a:cubicBezTo>
                        <a:pt x="40112" y="32910"/>
                        <a:pt x="38024" y="24197"/>
                        <a:pt x="33775" y="16995"/>
                      </a:cubicBezTo>
                      <a:cubicBezTo>
                        <a:pt x="29598" y="9794"/>
                        <a:pt x="24485" y="6193"/>
                        <a:pt x="18508" y="6193"/>
                      </a:cubicBezTo>
                      <a:lnTo>
                        <a:pt x="18508" y="8008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6" name="Freeform: Shape 2765">
                  <a:extLst>
                    <a:ext uri="{FF2B5EF4-FFF2-40B4-BE49-F238E27FC236}">
                      <a16:creationId xmlns:a16="http://schemas.microsoft.com/office/drawing/2014/main" id="{7D83F038-A364-BAC3-9BB5-0E2DBDCEB6FB}"/>
                    </a:ext>
                  </a:extLst>
                </p:cNvPr>
                <p:cNvSpPr/>
                <p:nvPr/>
              </p:nvSpPr>
              <p:spPr>
                <a:xfrm>
                  <a:off x="6434566" y="1659035"/>
                  <a:ext cx="49185" cy="86200"/>
                </a:xfrm>
                <a:custGeom>
                  <a:avLst/>
                  <a:gdLst>
                    <a:gd name="connsiteX0" fmla="*/ 18508 w 49185"/>
                    <a:gd name="connsiteY0" fmla="*/ 46161 h 86200"/>
                    <a:gd name="connsiteX1" fmla="*/ 18508 w 49185"/>
                    <a:gd name="connsiteY1" fmla="*/ 80008 h 86200"/>
                    <a:gd name="connsiteX2" fmla="*/ 43136 w 49185"/>
                    <a:gd name="connsiteY2" fmla="*/ 80008 h 86200"/>
                    <a:gd name="connsiteX3" fmla="*/ 36943 w 49185"/>
                    <a:gd name="connsiteY3" fmla="*/ 86201 h 86200"/>
                    <a:gd name="connsiteX4" fmla="*/ 0 w 49185"/>
                    <a:gd name="connsiteY4" fmla="*/ 86201 h 86200"/>
                    <a:gd name="connsiteX5" fmla="*/ 0 w 49185"/>
                    <a:gd name="connsiteY5" fmla="*/ 0 h 86200"/>
                    <a:gd name="connsiteX6" fmla="*/ 43064 w 49185"/>
                    <a:gd name="connsiteY6" fmla="*/ 0 h 86200"/>
                    <a:gd name="connsiteX7" fmla="*/ 36871 w 49185"/>
                    <a:gd name="connsiteY7" fmla="*/ 6193 h 86200"/>
                    <a:gd name="connsiteX8" fmla="*/ 18436 w 49185"/>
                    <a:gd name="connsiteY8" fmla="*/ 6193 h 86200"/>
                    <a:gd name="connsiteX9" fmla="*/ 18436 w 49185"/>
                    <a:gd name="connsiteY9" fmla="*/ 40040 h 86200"/>
                    <a:gd name="connsiteX10" fmla="*/ 49186 w 49185"/>
                    <a:gd name="connsiteY10" fmla="*/ 40040 h 86200"/>
                    <a:gd name="connsiteX11" fmla="*/ 42993 w 49185"/>
                    <a:gd name="connsiteY11" fmla="*/ 46161 h 86200"/>
                    <a:gd name="connsiteX12" fmla="*/ 18364 w 49185"/>
                    <a:gd name="connsiteY12" fmla="*/ 46161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185" h="86200">
                      <a:moveTo>
                        <a:pt x="18508" y="46161"/>
                      </a:moveTo>
                      <a:lnTo>
                        <a:pt x="18508" y="80008"/>
                      </a:lnTo>
                      <a:lnTo>
                        <a:pt x="43136" y="80008"/>
                      </a:lnTo>
                      <a:lnTo>
                        <a:pt x="36943" y="86201"/>
                      </a:lnTo>
                      <a:lnTo>
                        <a:pt x="0" y="86201"/>
                      </a:lnTo>
                      <a:lnTo>
                        <a:pt x="0" y="0"/>
                      </a:lnTo>
                      <a:lnTo>
                        <a:pt x="43064" y="0"/>
                      </a:lnTo>
                      <a:lnTo>
                        <a:pt x="36871" y="6193"/>
                      </a:lnTo>
                      <a:lnTo>
                        <a:pt x="18436" y="6193"/>
                      </a:lnTo>
                      <a:lnTo>
                        <a:pt x="18436" y="40040"/>
                      </a:lnTo>
                      <a:lnTo>
                        <a:pt x="49186" y="40040"/>
                      </a:lnTo>
                      <a:lnTo>
                        <a:pt x="42993" y="46161"/>
                      </a:lnTo>
                      <a:lnTo>
                        <a:pt x="18364" y="46161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7" name="Freeform: Shape 2766">
                  <a:extLst>
                    <a:ext uri="{FF2B5EF4-FFF2-40B4-BE49-F238E27FC236}">
                      <a16:creationId xmlns:a16="http://schemas.microsoft.com/office/drawing/2014/main" id="{91D86B8B-2E1C-5324-3607-0CF7B3B25E15}"/>
                    </a:ext>
                  </a:extLst>
                </p:cNvPr>
                <p:cNvSpPr/>
                <p:nvPr/>
              </p:nvSpPr>
              <p:spPr>
                <a:xfrm>
                  <a:off x="6490017" y="1658963"/>
                  <a:ext cx="40111" cy="86200"/>
                </a:xfrm>
                <a:custGeom>
                  <a:avLst/>
                  <a:gdLst>
                    <a:gd name="connsiteX0" fmla="*/ 19588 w 40111"/>
                    <a:gd name="connsiteY0" fmla="*/ 49258 h 86200"/>
                    <a:gd name="connsiteX1" fmla="*/ 18436 w 40111"/>
                    <a:gd name="connsiteY1" fmla="*/ 49258 h 86200"/>
                    <a:gd name="connsiteX2" fmla="*/ 18436 w 40111"/>
                    <a:gd name="connsiteY2" fmla="*/ 86201 h 86200"/>
                    <a:gd name="connsiteX3" fmla="*/ 0 w 40111"/>
                    <a:gd name="connsiteY3" fmla="*/ 86201 h 86200"/>
                    <a:gd name="connsiteX4" fmla="*/ 0 w 40111"/>
                    <a:gd name="connsiteY4" fmla="*/ 0 h 86200"/>
                    <a:gd name="connsiteX5" fmla="*/ 18436 w 40111"/>
                    <a:gd name="connsiteY5" fmla="*/ 0 h 86200"/>
                    <a:gd name="connsiteX6" fmla="*/ 33703 w 40111"/>
                    <a:gd name="connsiteY6" fmla="*/ 7201 h 86200"/>
                    <a:gd name="connsiteX7" fmla="*/ 40040 w 40111"/>
                    <a:gd name="connsiteY7" fmla="*/ 24629 h 86200"/>
                    <a:gd name="connsiteX8" fmla="*/ 33775 w 40111"/>
                    <a:gd name="connsiteY8" fmla="*/ 42056 h 86200"/>
                    <a:gd name="connsiteX9" fmla="*/ 25421 w 40111"/>
                    <a:gd name="connsiteY9" fmla="*/ 48033 h 86200"/>
                    <a:gd name="connsiteX10" fmla="*/ 40112 w 40111"/>
                    <a:gd name="connsiteY10" fmla="*/ 86201 h 86200"/>
                    <a:gd name="connsiteX11" fmla="*/ 33919 w 40111"/>
                    <a:gd name="connsiteY11" fmla="*/ 86201 h 86200"/>
                    <a:gd name="connsiteX12" fmla="*/ 19732 w 40111"/>
                    <a:gd name="connsiteY12" fmla="*/ 49186 h 86200"/>
                    <a:gd name="connsiteX13" fmla="*/ 18436 w 40111"/>
                    <a:gd name="connsiteY13" fmla="*/ 43136 h 86200"/>
                    <a:gd name="connsiteX14" fmla="*/ 29310 w 40111"/>
                    <a:gd name="connsiteY14" fmla="*/ 37735 h 86200"/>
                    <a:gd name="connsiteX15" fmla="*/ 33775 w 40111"/>
                    <a:gd name="connsiteY15" fmla="*/ 24701 h 86200"/>
                    <a:gd name="connsiteX16" fmla="*/ 29310 w 40111"/>
                    <a:gd name="connsiteY16" fmla="*/ 11666 h 86200"/>
                    <a:gd name="connsiteX17" fmla="*/ 18436 w 40111"/>
                    <a:gd name="connsiteY17" fmla="*/ 6265 h 86200"/>
                    <a:gd name="connsiteX18" fmla="*/ 18436 w 40111"/>
                    <a:gd name="connsiteY18" fmla="*/ 43209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0111" h="86200">
                      <a:moveTo>
                        <a:pt x="19588" y="49258"/>
                      </a:moveTo>
                      <a:cubicBezTo>
                        <a:pt x="19228" y="49258"/>
                        <a:pt x="18868" y="49258"/>
                        <a:pt x="18436" y="49258"/>
                      </a:cubicBezTo>
                      <a:lnTo>
                        <a:pt x="18436" y="86201"/>
                      </a:lnTo>
                      <a:lnTo>
                        <a:pt x="0" y="86201"/>
                      </a:lnTo>
                      <a:lnTo>
                        <a:pt x="0" y="0"/>
                      </a:lnTo>
                      <a:lnTo>
                        <a:pt x="18436" y="0"/>
                      </a:lnTo>
                      <a:cubicBezTo>
                        <a:pt x="24413" y="0"/>
                        <a:pt x="29454" y="2376"/>
                        <a:pt x="33703" y="7201"/>
                      </a:cubicBezTo>
                      <a:cubicBezTo>
                        <a:pt x="37880" y="12026"/>
                        <a:pt x="40040" y="17787"/>
                        <a:pt x="40040" y="24629"/>
                      </a:cubicBezTo>
                      <a:cubicBezTo>
                        <a:pt x="40040" y="31470"/>
                        <a:pt x="37952" y="37231"/>
                        <a:pt x="33775" y="42056"/>
                      </a:cubicBezTo>
                      <a:cubicBezTo>
                        <a:pt x="31254" y="44865"/>
                        <a:pt x="28518" y="46881"/>
                        <a:pt x="25421" y="48033"/>
                      </a:cubicBezTo>
                      <a:lnTo>
                        <a:pt x="40112" y="86201"/>
                      </a:lnTo>
                      <a:lnTo>
                        <a:pt x="33919" y="86201"/>
                      </a:lnTo>
                      <a:lnTo>
                        <a:pt x="19732" y="49186"/>
                      </a:lnTo>
                      <a:close/>
                      <a:moveTo>
                        <a:pt x="18436" y="43136"/>
                      </a:moveTo>
                      <a:cubicBezTo>
                        <a:pt x="22756" y="43136"/>
                        <a:pt x="26357" y="41336"/>
                        <a:pt x="29310" y="37735"/>
                      </a:cubicBezTo>
                      <a:cubicBezTo>
                        <a:pt x="32262" y="34135"/>
                        <a:pt x="33775" y="29742"/>
                        <a:pt x="33775" y="24701"/>
                      </a:cubicBezTo>
                      <a:cubicBezTo>
                        <a:pt x="33775" y="19660"/>
                        <a:pt x="32262" y="15267"/>
                        <a:pt x="29310" y="11666"/>
                      </a:cubicBezTo>
                      <a:cubicBezTo>
                        <a:pt x="26285" y="8066"/>
                        <a:pt x="22684" y="6265"/>
                        <a:pt x="18436" y="6265"/>
                      </a:cubicBezTo>
                      <a:lnTo>
                        <a:pt x="18436" y="43209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2768" name="Freeform: Shape 2767">
                  <a:extLst>
                    <a:ext uri="{FF2B5EF4-FFF2-40B4-BE49-F238E27FC236}">
                      <a16:creationId xmlns:a16="http://schemas.microsoft.com/office/drawing/2014/main" id="{36B226E8-F9D0-ABF2-8B43-52215C90A8E5}"/>
                    </a:ext>
                  </a:extLst>
                </p:cNvPr>
                <p:cNvSpPr/>
                <p:nvPr/>
              </p:nvSpPr>
              <p:spPr>
                <a:xfrm>
                  <a:off x="6536178" y="1659035"/>
                  <a:ext cx="43064" cy="86200"/>
                </a:xfrm>
                <a:custGeom>
                  <a:avLst/>
                  <a:gdLst>
                    <a:gd name="connsiteX0" fmla="*/ 0 w 43064"/>
                    <a:gd name="connsiteY0" fmla="*/ 86201 h 86200"/>
                    <a:gd name="connsiteX1" fmla="*/ 0 w 43064"/>
                    <a:gd name="connsiteY1" fmla="*/ 0 h 86200"/>
                    <a:gd name="connsiteX2" fmla="*/ 18436 w 43064"/>
                    <a:gd name="connsiteY2" fmla="*/ 0 h 86200"/>
                    <a:gd name="connsiteX3" fmla="*/ 18436 w 43064"/>
                    <a:gd name="connsiteY3" fmla="*/ 80008 h 86200"/>
                    <a:gd name="connsiteX4" fmla="*/ 43065 w 43064"/>
                    <a:gd name="connsiteY4" fmla="*/ 80008 h 86200"/>
                    <a:gd name="connsiteX5" fmla="*/ 36943 w 43064"/>
                    <a:gd name="connsiteY5" fmla="*/ 86201 h 86200"/>
                    <a:gd name="connsiteX6" fmla="*/ 0 w 43064"/>
                    <a:gd name="connsiteY6" fmla="*/ 86201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064" h="86200">
                      <a:moveTo>
                        <a:pt x="0" y="86201"/>
                      </a:moveTo>
                      <a:lnTo>
                        <a:pt x="0" y="0"/>
                      </a:lnTo>
                      <a:lnTo>
                        <a:pt x="18436" y="0"/>
                      </a:lnTo>
                      <a:lnTo>
                        <a:pt x="18436" y="80008"/>
                      </a:lnTo>
                      <a:lnTo>
                        <a:pt x="43065" y="80008"/>
                      </a:lnTo>
                      <a:lnTo>
                        <a:pt x="36943" y="86201"/>
                      </a:lnTo>
                      <a:lnTo>
                        <a:pt x="0" y="86201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9" name="Freeform: Shape 2768">
                  <a:extLst>
                    <a:ext uri="{FF2B5EF4-FFF2-40B4-BE49-F238E27FC236}">
                      <a16:creationId xmlns:a16="http://schemas.microsoft.com/office/drawing/2014/main" id="{9C044AC2-B3CC-60C6-EDE1-A4B64A812FD8}"/>
                    </a:ext>
                  </a:extLst>
                </p:cNvPr>
                <p:cNvSpPr/>
                <p:nvPr/>
              </p:nvSpPr>
              <p:spPr>
                <a:xfrm>
                  <a:off x="6585436" y="1659035"/>
                  <a:ext cx="61499" cy="86200"/>
                </a:xfrm>
                <a:custGeom>
                  <a:avLst/>
                  <a:gdLst>
                    <a:gd name="connsiteX0" fmla="*/ 24269 w 61499"/>
                    <a:gd name="connsiteY0" fmla="*/ 35287 h 86200"/>
                    <a:gd name="connsiteX1" fmla="*/ 6121 w 61499"/>
                    <a:gd name="connsiteY1" fmla="*/ 86201 h 86200"/>
                    <a:gd name="connsiteX2" fmla="*/ 0 w 61499"/>
                    <a:gd name="connsiteY2" fmla="*/ 86201 h 86200"/>
                    <a:gd name="connsiteX3" fmla="*/ 30750 w 61499"/>
                    <a:gd name="connsiteY3" fmla="*/ 0 h 86200"/>
                    <a:gd name="connsiteX4" fmla="*/ 61500 w 61499"/>
                    <a:gd name="connsiteY4" fmla="*/ 86201 h 86200"/>
                    <a:gd name="connsiteX5" fmla="*/ 42992 w 61499"/>
                    <a:gd name="connsiteY5" fmla="*/ 86201 h 86200"/>
                    <a:gd name="connsiteX6" fmla="*/ 24269 w 61499"/>
                    <a:gd name="connsiteY6" fmla="*/ 35287 h 86200"/>
                    <a:gd name="connsiteX7" fmla="*/ 15339 w 61499"/>
                    <a:gd name="connsiteY7" fmla="*/ 67693 h 86200"/>
                    <a:gd name="connsiteX8" fmla="*/ 33847 w 61499"/>
                    <a:gd name="connsiteY8" fmla="*/ 67693 h 86200"/>
                    <a:gd name="connsiteX9" fmla="*/ 24629 w 61499"/>
                    <a:gd name="connsiteY9" fmla="*/ 86129 h 86200"/>
                    <a:gd name="connsiteX10" fmla="*/ 15411 w 61499"/>
                    <a:gd name="connsiteY10" fmla="*/ 67693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499" h="86200">
                      <a:moveTo>
                        <a:pt x="24269" y="35287"/>
                      </a:moveTo>
                      <a:lnTo>
                        <a:pt x="6121" y="86201"/>
                      </a:lnTo>
                      <a:lnTo>
                        <a:pt x="0" y="86201"/>
                      </a:lnTo>
                      <a:lnTo>
                        <a:pt x="30750" y="0"/>
                      </a:lnTo>
                      <a:lnTo>
                        <a:pt x="61500" y="86201"/>
                      </a:lnTo>
                      <a:lnTo>
                        <a:pt x="42992" y="86201"/>
                      </a:lnTo>
                      <a:lnTo>
                        <a:pt x="24269" y="35287"/>
                      </a:lnTo>
                      <a:close/>
                      <a:moveTo>
                        <a:pt x="15339" y="67693"/>
                      </a:moveTo>
                      <a:lnTo>
                        <a:pt x="33847" y="67693"/>
                      </a:lnTo>
                      <a:lnTo>
                        <a:pt x="24629" y="86129"/>
                      </a:lnTo>
                      <a:lnTo>
                        <a:pt x="15411" y="6769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0" name="Freeform: Shape 2769">
                  <a:extLst>
                    <a:ext uri="{FF2B5EF4-FFF2-40B4-BE49-F238E27FC236}">
                      <a16:creationId xmlns:a16="http://schemas.microsoft.com/office/drawing/2014/main" id="{1AF297F7-96E6-9452-38AB-8D7DA77D80F8}"/>
                    </a:ext>
                  </a:extLst>
                </p:cNvPr>
                <p:cNvSpPr/>
                <p:nvPr/>
              </p:nvSpPr>
              <p:spPr>
                <a:xfrm>
                  <a:off x="6653129" y="1659035"/>
                  <a:ext cx="55451" cy="86200"/>
                </a:xfrm>
                <a:custGeom>
                  <a:avLst/>
                  <a:gdLst>
                    <a:gd name="connsiteX0" fmla="*/ 6121 w 55451"/>
                    <a:gd name="connsiteY0" fmla="*/ 36943 h 86200"/>
                    <a:gd name="connsiteX1" fmla="*/ 6121 w 55451"/>
                    <a:gd name="connsiteY1" fmla="*/ 86201 h 86200"/>
                    <a:gd name="connsiteX2" fmla="*/ 0 w 55451"/>
                    <a:gd name="connsiteY2" fmla="*/ 86201 h 86200"/>
                    <a:gd name="connsiteX3" fmla="*/ 0 w 55451"/>
                    <a:gd name="connsiteY3" fmla="*/ 0 h 86200"/>
                    <a:gd name="connsiteX4" fmla="*/ 49258 w 55451"/>
                    <a:gd name="connsiteY4" fmla="*/ 49258 h 86200"/>
                    <a:gd name="connsiteX5" fmla="*/ 49258 w 55451"/>
                    <a:gd name="connsiteY5" fmla="*/ 0 h 86200"/>
                    <a:gd name="connsiteX6" fmla="*/ 55451 w 55451"/>
                    <a:gd name="connsiteY6" fmla="*/ 0 h 86200"/>
                    <a:gd name="connsiteX7" fmla="*/ 55451 w 55451"/>
                    <a:gd name="connsiteY7" fmla="*/ 86201 h 86200"/>
                    <a:gd name="connsiteX8" fmla="*/ 6194 w 55451"/>
                    <a:gd name="connsiteY8" fmla="*/ 36943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5451" h="86200">
                      <a:moveTo>
                        <a:pt x="6121" y="36943"/>
                      </a:moveTo>
                      <a:lnTo>
                        <a:pt x="6121" y="86201"/>
                      </a:lnTo>
                      <a:lnTo>
                        <a:pt x="0" y="86201"/>
                      </a:lnTo>
                      <a:lnTo>
                        <a:pt x="0" y="0"/>
                      </a:lnTo>
                      <a:lnTo>
                        <a:pt x="49258" y="49258"/>
                      </a:lnTo>
                      <a:lnTo>
                        <a:pt x="49258" y="0"/>
                      </a:lnTo>
                      <a:lnTo>
                        <a:pt x="55451" y="0"/>
                      </a:lnTo>
                      <a:lnTo>
                        <a:pt x="55451" y="86201"/>
                      </a:lnTo>
                      <a:lnTo>
                        <a:pt x="6194" y="3694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1" name="Freeform: Shape 2770">
                  <a:extLst>
                    <a:ext uri="{FF2B5EF4-FFF2-40B4-BE49-F238E27FC236}">
                      <a16:creationId xmlns:a16="http://schemas.microsoft.com/office/drawing/2014/main" id="{792C41C7-DF06-4BCB-4668-A5F4B2A783CE}"/>
                    </a:ext>
                  </a:extLst>
                </p:cNvPr>
                <p:cNvSpPr/>
                <p:nvPr/>
              </p:nvSpPr>
              <p:spPr>
                <a:xfrm>
                  <a:off x="6714702" y="1658963"/>
                  <a:ext cx="46160" cy="86200"/>
                </a:xfrm>
                <a:custGeom>
                  <a:avLst/>
                  <a:gdLst>
                    <a:gd name="connsiteX0" fmla="*/ 18436 w 46160"/>
                    <a:gd name="connsiteY0" fmla="*/ 72 h 86200"/>
                    <a:gd name="connsiteX1" fmla="*/ 38023 w 46160"/>
                    <a:gd name="connsiteY1" fmla="*/ 12674 h 86200"/>
                    <a:gd name="connsiteX2" fmla="*/ 46161 w 46160"/>
                    <a:gd name="connsiteY2" fmla="*/ 43136 h 86200"/>
                    <a:gd name="connsiteX3" fmla="*/ 38023 w 46160"/>
                    <a:gd name="connsiteY3" fmla="*/ 73598 h 86200"/>
                    <a:gd name="connsiteX4" fmla="*/ 18436 w 46160"/>
                    <a:gd name="connsiteY4" fmla="*/ 86201 h 86200"/>
                    <a:gd name="connsiteX5" fmla="*/ 0 w 46160"/>
                    <a:gd name="connsiteY5" fmla="*/ 86201 h 86200"/>
                    <a:gd name="connsiteX6" fmla="*/ 0 w 46160"/>
                    <a:gd name="connsiteY6" fmla="*/ 0 h 86200"/>
                    <a:gd name="connsiteX7" fmla="*/ 18436 w 46160"/>
                    <a:gd name="connsiteY7" fmla="*/ 0 h 86200"/>
                    <a:gd name="connsiteX8" fmla="*/ 18436 w 46160"/>
                    <a:gd name="connsiteY8" fmla="*/ 80080 h 86200"/>
                    <a:gd name="connsiteX9" fmla="*/ 33703 w 46160"/>
                    <a:gd name="connsiteY9" fmla="*/ 69278 h 86200"/>
                    <a:gd name="connsiteX10" fmla="*/ 40040 w 46160"/>
                    <a:gd name="connsiteY10" fmla="*/ 43136 h 86200"/>
                    <a:gd name="connsiteX11" fmla="*/ 33703 w 46160"/>
                    <a:gd name="connsiteY11" fmla="*/ 16995 h 86200"/>
                    <a:gd name="connsiteX12" fmla="*/ 18436 w 46160"/>
                    <a:gd name="connsiteY12" fmla="*/ 6193 h 86200"/>
                    <a:gd name="connsiteX13" fmla="*/ 18436 w 46160"/>
                    <a:gd name="connsiteY13" fmla="*/ 80080 h 8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6160" h="86200">
                      <a:moveTo>
                        <a:pt x="18436" y="72"/>
                      </a:moveTo>
                      <a:cubicBezTo>
                        <a:pt x="26069" y="72"/>
                        <a:pt x="32622" y="4249"/>
                        <a:pt x="38023" y="12674"/>
                      </a:cubicBezTo>
                      <a:cubicBezTo>
                        <a:pt x="43424" y="21100"/>
                        <a:pt x="46161" y="31254"/>
                        <a:pt x="46161" y="43136"/>
                      </a:cubicBezTo>
                      <a:cubicBezTo>
                        <a:pt x="46161" y="55019"/>
                        <a:pt x="43424" y="65173"/>
                        <a:pt x="38023" y="73598"/>
                      </a:cubicBezTo>
                      <a:cubicBezTo>
                        <a:pt x="32622" y="82024"/>
                        <a:pt x="26069" y="86201"/>
                        <a:pt x="18436" y="86201"/>
                      </a:cubicBezTo>
                      <a:lnTo>
                        <a:pt x="0" y="86201"/>
                      </a:lnTo>
                      <a:lnTo>
                        <a:pt x="0" y="0"/>
                      </a:lnTo>
                      <a:lnTo>
                        <a:pt x="18436" y="0"/>
                      </a:lnTo>
                      <a:close/>
                      <a:moveTo>
                        <a:pt x="18436" y="80080"/>
                      </a:moveTo>
                      <a:cubicBezTo>
                        <a:pt x="24412" y="80080"/>
                        <a:pt x="29454" y="76479"/>
                        <a:pt x="33703" y="69278"/>
                      </a:cubicBezTo>
                      <a:cubicBezTo>
                        <a:pt x="37880" y="62076"/>
                        <a:pt x="40040" y="53362"/>
                        <a:pt x="40040" y="43136"/>
                      </a:cubicBezTo>
                      <a:cubicBezTo>
                        <a:pt x="40040" y="32910"/>
                        <a:pt x="37951" y="24197"/>
                        <a:pt x="33703" y="16995"/>
                      </a:cubicBezTo>
                      <a:cubicBezTo>
                        <a:pt x="29526" y="9794"/>
                        <a:pt x="24412" y="6193"/>
                        <a:pt x="18436" y="6193"/>
                      </a:cubicBezTo>
                      <a:lnTo>
                        <a:pt x="18436" y="8008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54" name="Freeform: Shape 2753">
                <a:extLst>
                  <a:ext uri="{FF2B5EF4-FFF2-40B4-BE49-F238E27FC236}">
                    <a16:creationId xmlns:a16="http://schemas.microsoft.com/office/drawing/2014/main" id="{BA38FD59-14FC-F701-BD27-9D16BD98A137}"/>
                  </a:ext>
                </a:extLst>
              </p:cNvPr>
              <p:cNvSpPr/>
              <p:nvPr/>
            </p:nvSpPr>
            <p:spPr>
              <a:xfrm>
                <a:off x="6096028" y="1470718"/>
                <a:ext cx="726334" cy="41624"/>
              </a:xfrm>
              <a:custGeom>
                <a:avLst/>
                <a:gdLst>
                  <a:gd name="connsiteX0" fmla="*/ 0 w 726334"/>
                  <a:gd name="connsiteY0" fmla="*/ 0 h 41624"/>
                  <a:gd name="connsiteX1" fmla="*/ 37232 w 726334"/>
                  <a:gd name="connsiteY1" fmla="*/ 41624 h 41624"/>
                  <a:gd name="connsiteX2" fmla="*/ 688312 w 726334"/>
                  <a:gd name="connsiteY2" fmla="*/ 41624 h 41624"/>
                  <a:gd name="connsiteX3" fmla="*/ 726335 w 726334"/>
                  <a:gd name="connsiteY3" fmla="*/ 0 h 41624"/>
                  <a:gd name="connsiteX4" fmla="*/ 0 w 726334"/>
                  <a:gd name="connsiteY4" fmla="*/ 0 h 4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6334" h="41624">
                    <a:moveTo>
                      <a:pt x="0" y="0"/>
                    </a:moveTo>
                    <a:lnTo>
                      <a:pt x="37232" y="41624"/>
                    </a:lnTo>
                    <a:lnTo>
                      <a:pt x="688312" y="41624"/>
                    </a:lnTo>
                    <a:lnTo>
                      <a:pt x="72633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55" name="Freeform: Shape 2754">
                <a:extLst>
                  <a:ext uri="{FF2B5EF4-FFF2-40B4-BE49-F238E27FC236}">
                    <a16:creationId xmlns:a16="http://schemas.microsoft.com/office/drawing/2014/main" id="{A678ED23-B8C9-C672-8DA7-4E2D54788096}"/>
                  </a:ext>
                </a:extLst>
              </p:cNvPr>
              <p:cNvSpPr/>
              <p:nvPr/>
            </p:nvSpPr>
            <p:spPr>
              <a:xfrm>
                <a:off x="6096028" y="1797158"/>
                <a:ext cx="726334" cy="41624"/>
              </a:xfrm>
              <a:custGeom>
                <a:avLst/>
                <a:gdLst>
                  <a:gd name="connsiteX0" fmla="*/ 726335 w 726334"/>
                  <a:gd name="connsiteY0" fmla="*/ 41624 h 41624"/>
                  <a:gd name="connsiteX1" fmla="*/ 689104 w 726334"/>
                  <a:gd name="connsiteY1" fmla="*/ 0 h 41624"/>
                  <a:gd name="connsiteX2" fmla="*/ 38024 w 726334"/>
                  <a:gd name="connsiteY2" fmla="*/ 0 h 41624"/>
                  <a:gd name="connsiteX3" fmla="*/ 0 w 726334"/>
                  <a:gd name="connsiteY3" fmla="*/ 41624 h 41624"/>
                  <a:gd name="connsiteX4" fmla="*/ 726335 w 726334"/>
                  <a:gd name="connsiteY4" fmla="*/ 41624 h 4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6334" h="41624">
                    <a:moveTo>
                      <a:pt x="726335" y="41624"/>
                    </a:moveTo>
                    <a:lnTo>
                      <a:pt x="689104" y="0"/>
                    </a:lnTo>
                    <a:lnTo>
                      <a:pt x="38024" y="0"/>
                    </a:lnTo>
                    <a:lnTo>
                      <a:pt x="0" y="41624"/>
                    </a:lnTo>
                    <a:lnTo>
                      <a:pt x="726335" y="41624"/>
                    </a:lnTo>
                    <a:close/>
                  </a:path>
                </a:pathLst>
              </a:custGeom>
              <a:solidFill>
                <a:srgbClr val="58B0C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772" name="Graphic 6">
            <a:extLst>
              <a:ext uri="{FF2B5EF4-FFF2-40B4-BE49-F238E27FC236}">
                <a16:creationId xmlns:a16="http://schemas.microsoft.com/office/drawing/2014/main" id="{330A6D1E-9BC1-CF6D-1740-AC2A9AFBAF26}"/>
              </a:ext>
            </a:extLst>
          </p:cNvPr>
          <p:cNvGrpSpPr/>
          <p:nvPr/>
        </p:nvGrpSpPr>
        <p:grpSpPr>
          <a:xfrm>
            <a:off x="8950623" y="5219168"/>
            <a:ext cx="854954" cy="748461"/>
            <a:chOff x="6344837" y="2134760"/>
            <a:chExt cx="223748" cy="195878"/>
          </a:xfrm>
        </p:grpSpPr>
        <p:grpSp>
          <p:nvGrpSpPr>
            <p:cNvPr id="2773" name="Graphic 6">
              <a:extLst>
                <a:ext uri="{FF2B5EF4-FFF2-40B4-BE49-F238E27FC236}">
                  <a16:creationId xmlns:a16="http://schemas.microsoft.com/office/drawing/2014/main" id="{3B5D54E6-8BA6-F3C0-B88E-3F09EFD05B41}"/>
                </a:ext>
              </a:extLst>
            </p:cNvPr>
            <p:cNvGrpSpPr/>
            <p:nvPr/>
          </p:nvGrpSpPr>
          <p:grpSpPr>
            <a:xfrm>
              <a:off x="6422353" y="2134760"/>
              <a:ext cx="97694" cy="193862"/>
              <a:chOff x="6422353" y="2134760"/>
              <a:chExt cx="97694" cy="193862"/>
            </a:xfrm>
          </p:grpSpPr>
          <p:grpSp>
            <p:nvGrpSpPr>
              <p:cNvPr id="2779" name="Graphic 6">
                <a:extLst>
                  <a:ext uri="{FF2B5EF4-FFF2-40B4-BE49-F238E27FC236}">
                    <a16:creationId xmlns:a16="http://schemas.microsoft.com/office/drawing/2014/main" id="{857843A2-013A-FAA1-A4DC-CCCD583F9994}"/>
                  </a:ext>
                </a:extLst>
              </p:cNvPr>
              <p:cNvGrpSpPr/>
              <p:nvPr/>
            </p:nvGrpSpPr>
            <p:grpSpPr>
              <a:xfrm>
                <a:off x="6427230" y="2287286"/>
                <a:ext cx="15978" cy="41336"/>
                <a:chOff x="6427230" y="2287286"/>
                <a:chExt cx="15978" cy="41336"/>
              </a:xfrm>
            </p:grpSpPr>
            <p:sp>
              <p:nvSpPr>
                <p:cNvPr id="2830" name="Freeform: Shape 2829">
                  <a:extLst>
                    <a:ext uri="{FF2B5EF4-FFF2-40B4-BE49-F238E27FC236}">
                      <a16:creationId xmlns:a16="http://schemas.microsoft.com/office/drawing/2014/main" id="{A903812C-FCAC-CA9F-941D-D3159E62438F}"/>
                    </a:ext>
                  </a:extLst>
                </p:cNvPr>
                <p:cNvSpPr/>
                <p:nvPr/>
              </p:nvSpPr>
              <p:spPr>
                <a:xfrm>
                  <a:off x="6436583" y="2287286"/>
                  <a:ext cx="6408" cy="41192"/>
                </a:xfrm>
                <a:custGeom>
                  <a:avLst/>
                  <a:gdLst>
                    <a:gd name="connsiteX0" fmla="*/ 6409 w 6408"/>
                    <a:gd name="connsiteY0" fmla="*/ 41192 h 41192"/>
                    <a:gd name="connsiteX1" fmla="*/ 2520 w 6408"/>
                    <a:gd name="connsiteY1" fmla="*/ 41192 h 41192"/>
                    <a:gd name="connsiteX2" fmla="*/ 0 w 6408"/>
                    <a:gd name="connsiteY2" fmla="*/ 0 h 41192"/>
                    <a:gd name="connsiteX3" fmla="*/ 5545 w 6408"/>
                    <a:gd name="connsiteY3" fmla="*/ 0 h 41192"/>
                    <a:gd name="connsiteX4" fmla="*/ 6409 w 6408"/>
                    <a:gd name="connsiteY4" fmla="*/ 41192 h 4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8" h="41192">
                      <a:moveTo>
                        <a:pt x="6409" y="41192"/>
                      </a:moveTo>
                      <a:lnTo>
                        <a:pt x="2520" y="41192"/>
                      </a:lnTo>
                      <a:lnTo>
                        <a:pt x="0" y="0"/>
                      </a:lnTo>
                      <a:lnTo>
                        <a:pt x="5545" y="0"/>
                      </a:lnTo>
                      <a:lnTo>
                        <a:pt x="6409" y="41192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31" name="Freeform: Shape 2830">
                  <a:extLst>
                    <a:ext uri="{FF2B5EF4-FFF2-40B4-BE49-F238E27FC236}">
                      <a16:creationId xmlns:a16="http://schemas.microsoft.com/office/drawing/2014/main" id="{59565CF2-EEFE-36B6-5939-A47A53FC9D42}"/>
                    </a:ext>
                  </a:extLst>
                </p:cNvPr>
                <p:cNvSpPr/>
                <p:nvPr/>
              </p:nvSpPr>
              <p:spPr>
                <a:xfrm>
                  <a:off x="6437663" y="2313355"/>
                  <a:ext cx="5401" cy="7345"/>
                </a:xfrm>
                <a:custGeom>
                  <a:avLst/>
                  <a:gdLst>
                    <a:gd name="connsiteX0" fmla="*/ 504 w 5401"/>
                    <a:gd name="connsiteY0" fmla="*/ 5257 h 7345"/>
                    <a:gd name="connsiteX1" fmla="*/ 5329 w 5401"/>
                    <a:gd name="connsiteY1" fmla="*/ 5257 h 7345"/>
                    <a:gd name="connsiteX2" fmla="*/ 5329 w 5401"/>
                    <a:gd name="connsiteY2" fmla="*/ 4177 h 7345"/>
                    <a:gd name="connsiteX3" fmla="*/ 360 w 5401"/>
                    <a:gd name="connsiteY3" fmla="*/ 4177 h 7345"/>
                    <a:gd name="connsiteX4" fmla="*/ 360 w 5401"/>
                    <a:gd name="connsiteY4" fmla="*/ 5257 h 7345"/>
                    <a:gd name="connsiteX5" fmla="*/ 720 w 5401"/>
                    <a:gd name="connsiteY5" fmla="*/ 7345 h 7345"/>
                    <a:gd name="connsiteX6" fmla="*/ 5401 w 5401"/>
                    <a:gd name="connsiteY6" fmla="*/ 7345 h 7345"/>
                    <a:gd name="connsiteX7" fmla="*/ 5401 w 5401"/>
                    <a:gd name="connsiteY7" fmla="*/ 6265 h 7345"/>
                    <a:gd name="connsiteX8" fmla="*/ 648 w 5401"/>
                    <a:gd name="connsiteY8" fmla="*/ 6265 h 7345"/>
                    <a:gd name="connsiteX9" fmla="*/ 792 w 5401"/>
                    <a:gd name="connsiteY9" fmla="*/ 7345 h 7345"/>
                    <a:gd name="connsiteX10" fmla="*/ 0 w 5401"/>
                    <a:gd name="connsiteY10" fmla="*/ 0 h 7345"/>
                    <a:gd name="connsiteX11" fmla="*/ 0 w 5401"/>
                    <a:gd name="connsiteY11" fmla="*/ 1080 h 7345"/>
                    <a:gd name="connsiteX12" fmla="*/ 5329 w 5401"/>
                    <a:gd name="connsiteY12" fmla="*/ 1080 h 7345"/>
                    <a:gd name="connsiteX13" fmla="*/ 5329 w 5401"/>
                    <a:gd name="connsiteY13" fmla="*/ 0 h 7345"/>
                    <a:gd name="connsiteX14" fmla="*/ 0 w 5401"/>
                    <a:gd name="connsiteY14" fmla="*/ 0 h 7345"/>
                    <a:gd name="connsiteX15" fmla="*/ 288 w 5401"/>
                    <a:gd name="connsiteY15" fmla="*/ 3169 h 7345"/>
                    <a:gd name="connsiteX16" fmla="*/ 5329 w 5401"/>
                    <a:gd name="connsiteY16" fmla="*/ 3169 h 7345"/>
                    <a:gd name="connsiteX17" fmla="*/ 5329 w 5401"/>
                    <a:gd name="connsiteY17" fmla="*/ 2088 h 7345"/>
                    <a:gd name="connsiteX18" fmla="*/ 144 w 5401"/>
                    <a:gd name="connsiteY18" fmla="*/ 2088 h 7345"/>
                    <a:gd name="connsiteX19" fmla="*/ 144 w 5401"/>
                    <a:gd name="connsiteY19" fmla="*/ 3169 h 7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401" h="7345">
                      <a:moveTo>
                        <a:pt x="504" y="5257"/>
                      </a:moveTo>
                      <a:lnTo>
                        <a:pt x="5329" y="5257"/>
                      </a:lnTo>
                      <a:lnTo>
                        <a:pt x="5329" y="4177"/>
                      </a:lnTo>
                      <a:lnTo>
                        <a:pt x="360" y="4177"/>
                      </a:lnTo>
                      <a:lnTo>
                        <a:pt x="360" y="5257"/>
                      </a:lnTo>
                      <a:close/>
                      <a:moveTo>
                        <a:pt x="720" y="7345"/>
                      </a:moveTo>
                      <a:lnTo>
                        <a:pt x="5401" y="7345"/>
                      </a:lnTo>
                      <a:lnTo>
                        <a:pt x="5401" y="6265"/>
                      </a:lnTo>
                      <a:lnTo>
                        <a:pt x="648" y="6265"/>
                      </a:lnTo>
                      <a:lnTo>
                        <a:pt x="792" y="7345"/>
                      </a:lnTo>
                      <a:close/>
                      <a:moveTo>
                        <a:pt x="0" y="0"/>
                      </a:moveTo>
                      <a:lnTo>
                        <a:pt x="0" y="1080"/>
                      </a:lnTo>
                      <a:lnTo>
                        <a:pt x="5329" y="1080"/>
                      </a:lnTo>
                      <a:lnTo>
                        <a:pt x="5329" y="0"/>
                      </a:lnTo>
                      <a:lnTo>
                        <a:pt x="0" y="0"/>
                      </a:lnTo>
                      <a:close/>
                      <a:moveTo>
                        <a:pt x="288" y="3169"/>
                      </a:moveTo>
                      <a:lnTo>
                        <a:pt x="5329" y="3169"/>
                      </a:lnTo>
                      <a:lnTo>
                        <a:pt x="5329" y="2088"/>
                      </a:lnTo>
                      <a:lnTo>
                        <a:pt x="144" y="2088"/>
                      </a:lnTo>
                      <a:lnTo>
                        <a:pt x="144" y="3169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32" name="Freeform: Shape 2831">
                  <a:extLst>
                    <a:ext uri="{FF2B5EF4-FFF2-40B4-BE49-F238E27FC236}">
                      <a16:creationId xmlns:a16="http://schemas.microsoft.com/office/drawing/2014/main" id="{21240CFF-FAB7-4517-173B-E213BCB91C9A}"/>
                    </a:ext>
                  </a:extLst>
                </p:cNvPr>
                <p:cNvSpPr/>
                <p:nvPr/>
              </p:nvSpPr>
              <p:spPr>
                <a:xfrm>
                  <a:off x="6427230" y="2320557"/>
                  <a:ext cx="15978" cy="8065"/>
                </a:xfrm>
                <a:custGeom>
                  <a:avLst/>
                  <a:gdLst>
                    <a:gd name="connsiteX0" fmla="*/ 11298 w 15978"/>
                    <a:gd name="connsiteY0" fmla="*/ 4105 h 8065"/>
                    <a:gd name="connsiteX1" fmla="*/ 10866 w 15978"/>
                    <a:gd name="connsiteY1" fmla="*/ 0 h 8065"/>
                    <a:gd name="connsiteX2" fmla="*/ 15979 w 15978"/>
                    <a:gd name="connsiteY2" fmla="*/ 0 h 8065"/>
                    <a:gd name="connsiteX3" fmla="*/ 15835 w 15978"/>
                    <a:gd name="connsiteY3" fmla="*/ 8066 h 8065"/>
                    <a:gd name="connsiteX4" fmla="*/ 4312 w 15978"/>
                    <a:gd name="connsiteY4" fmla="*/ 8066 h 8065"/>
                    <a:gd name="connsiteX5" fmla="*/ 2944 w 15978"/>
                    <a:gd name="connsiteY5" fmla="*/ 936 h 8065"/>
                    <a:gd name="connsiteX6" fmla="*/ 11298 w 15978"/>
                    <a:gd name="connsiteY6" fmla="*/ 4033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78" h="8065">
                      <a:moveTo>
                        <a:pt x="11298" y="4105"/>
                      </a:moveTo>
                      <a:lnTo>
                        <a:pt x="10866" y="0"/>
                      </a:lnTo>
                      <a:lnTo>
                        <a:pt x="15979" y="0"/>
                      </a:lnTo>
                      <a:lnTo>
                        <a:pt x="15835" y="8066"/>
                      </a:lnTo>
                      <a:lnTo>
                        <a:pt x="4312" y="8066"/>
                      </a:lnTo>
                      <a:cubicBezTo>
                        <a:pt x="4312" y="8066"/>
                        <a:pt x="-4401" y="5401"/>
                        <a:pt x="2944" y="936"/>
                      </a:cubicBezTo>
                      <a:cubicBezTo>
                        <a:pt x="2944" y="936"/>
                        <a:pt x="3088" y="6769"/>
                        <a:pt x="11298" y="4033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80" name="Graphic 6">
                <a:extLst>
                  <a:ext uri="{FF2B5EF4-FFF2-40B4-BE49-F238E27FC236}">
                    <a16:creationId xmlns:a16="http://schemas.microsoft.com/office/drawing/2014/main" id="{63A45186-D5DC-9053-B299-B20FD2F9ACBC}"/>
                  </a:ext>
                </a:extLst>
              </p:cNvPr>
              <p:cNvGrpSpPr/>
              <p:nvPr/>
            </p:nvGrpSpPr>
            <p:grpSpPr>
              <a:xfrm>
                <a:off x="6490594" y="2283253"/>
                <a:ext cx="29453" cy="40457"/>
                <a:chOff x="6490594" y="2283253"/>
                <a:chExt cx="29453" cy="40457"/>
              </a:xfrm>
            </p:grpSpPr>
            <p:sp>
              <p:nvSpPr>
                <p:cNvPr id="2827" name="Freeform: Shape 2826">
                  <a:extLst>
                    <a:ext uri="{FF2B5EF4-FFF2-40B4-BE49-F238E27FC236}">
                      <a16:creationId xmlns:a16="http://schemas.microsoft.com/office/drawing/2014/main" id="{681F2305-2BC2-EE28-A69E-163414913E1A}"/>
                    </a:ext>
                  </a:extLst>
                </p:cNvPr>
                <p:cNvSpPr/>
                <p:nvPr/>
              </p:nvSpPr>
              <p:spPr>
                <a:xfrm>
                  <a:off x="6490594" y="2283253"/>
                  <a:ext cx="29381" cy="35214"/>
                </a:xfrm>
                <a:custGeom>
                  <a:avLst/>
                  <a:gdLst>
                    <a:gd name="connsiteX0" fmla="*/ 29381 w 29381"/>
                    <a:gd name="connsiteY0" fmla="*/ 32911 h 35214"/>
                    <a:gd name="connsiteX1" fmla="*/ 26213 w 29381"/>
                    <a:gd name="connsiteY1" fmla="*/ 35215 h 35214"/>
                    <a:gd name="connsiteX2" fmla="*/ 0 w 29381"/>
                    <a:gd name="connsiteY2" fmla="*/ 3241 h 35214"/>
                    <a:gd name="connsiteX3" fmla="*/ 4465 w 29381"/>
                    <a:gd name="connsiteY3" fmla="*/ 0 h 35214"/>
                    <a:gd name="connsiteX4" fmla="*/ 29381 w 29381"/>
                    <a:gd name="connsiteY4" fmla="*/ 32911 h 35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81" h="35214">
                      <a:moveTo>
                        <a:pt x="29381" y="32911"/>
                      </a:moveTo>
                      <a:lnTo>
                        <a:pt x="26213" y="35215"/>
                      </a:lnTo>
                      <a:lnTo>
                        <a:pt x="0" y="3241"/>
                      </a:lnTo>
                      <a:lnTo>
                        <a:pt x="4465" y="0"/>
                      </a:lnTo>
                      <a:lnTo>
                        <a:pt x="29381" y="32911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28" name="Freeform: Shape 2827">
                  <a:extLst>
                    <a:ext uri="{FF2B5EF4-FFF2-40B4-BE49-F238E27FC236}">
                      <a16:creationId xmlns:a16="http://schemas.microsoft.com/office/drawing/2014/main" id="{AA0E9209-07F8-FC74-61E3-2343472D82D1}"/>
                    </a:ext>
                  </a:extLst>
                </p:cNvPr>
                <p:cNvSpPr/>
                <p:nvPr/>
              </p:nvSpPr>
              <p:spPr>
                <a:xfrm>
                  <a:off x="6506797" y="2303922"/>
                  <a:ext cx="8641" cy="8713"/>
                </a:xfrm>
                <a:custGeom>
                  <a:avLst/>
                  <a:gdLst>
                    <a:gd name="connsiteX0" fmla="*/ 3457 w 8641"/>
                    <a:gd name="connsiteY0" fmla="*/ 7129 h 8713"/>
                    <a:gd name="connsiteX1" fmla="*/ 7417 w 8641"/>
                    <a:gd name="connsiteY1" fmla="*/ 4249 h 8713"/>
                    <a:gd name="connsiteX2" fmla="*/ 6769 w 8641"/>
                    <a:gd name="connsiteY2" fmla="*/ 3385 h 8713"/>
                    <a:gd name="connsiteX3" fmla="*/ 2737 w 8641"/>
                    <a:gd name="connsiteY3" fmla="*/ 6265 h 8713"/>
                    <a:gd name="connsiteX4" fmla="*/ 3457 w 8641"/>
                    <a:gd name="connsiteY4" fmla="*/ 7057 h 8713"/>
                    <a:gd name="connsiteX5" fmla="*/ 4825 w 8641"/>
                    <a:gd name="connsiteY5" fmla="*/ 8714 h 8713"/>
                    <a:gd name="connsiteX6" fmla="*/ 8641 w 8641"/>
                    <a:gd name="connsiteY6" fmla="*/ 5977 h 8713"/>
                    <a:gd name="connsiteX7" fmla="*/ 7993 w 8641"/>
                    <a:gd name="connsiteY7" fmla="*/ 5113 h 8713"/>
                    <a:gd name="connsiteX8" fmla="*/ 4104 w 8641"/>
                    <a:gd name="connsiteY8" fmla="*/ 7921 h 8713"/>
                    <a:gd name="connsiteX9" fmla="*/ 4825 w 8641"/>
                    <a:gd name="connsiteY9" fmla="*/ 8714 h 8713"/>
                    <a:gd name="connsiteX10" fmla="*/ 0 w 8641"/>
                    <a:gd name="connsiteY10" fmla="*/ 3169 h 8713"/>
                    <a:gd name="connsiteX11" fmla="*/ 720 w 8641"/>
                    <a:gd name="connsiteY11" fmla="*/ 3961 h 8713"/>
                    <a:gd name="connsiteX12" fmla="*/ 4969 w 8641"/>
                    <a:gd name="connsiteY12" fmla="*/ 864 h 8713"/>
                    <a:gd name="connsiteX13" fmla="*/ 4321 w 8641"/>
                    <a:gd name="connsiteY13" fmla="*/ 0 h 8713"/>
                    <a:gd name="connsiteX14" fmla="*/ 0 w 8641"/>
                    <a:gd name="connsiteY14" fmla="*/ 3169 h 8713"/>
                    <a:gd name="connsiteX15" fmla="*/ 2088 w 8641"/>
                    <a:gd name="connsiteY15" fmla="*/ 5545 h 8713"/>
                    <a:gd name="connsiteX16" fmla="*/ 6193 w 8641"/>
                    <a:gd name="connsiteY16" fmla="*/ 2593 h 8713"/>
                    <a:gd name="connsiteX17" fmla="*/ 5545 w 8641"/>
                    <a:gd name="connsiteY17" fmla="*/ 1728 h 8713"/>
                    <a:gd name="connsiteX18" fmla="*/ 1368 w 8641"/>
                    <a:gd name="connsiteY18" fmla="*/ 4753 h 8713"/>
                    <a:gd name="connsiteX19" fmla="*/ 2088 w 8641"/>
                    <a:gd name="connsiteY19" fmla="*/ 5545 h 8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641" h="8713">
                      <a:moveTo>
                        <a:pt x="3457" y="7129"/>
                      </a:moveTo>
                      <a:lnTo>
                        <a:pt x="7417" y="4249"/>
                      </a:lnTo>
                      <a:lnTo>
                        <a:pt x="6769" y="3385"/>
                      </a:lnTo>
                      <a:lnTo>
                        <a:pt x="2737" y="6265"/>
                      </a:lnTo>
                      <a:lnTo>
                        <a:pt x="3457" y="7057"/>
                      </a:lnTo>
                      <a:close/>
                      <a:moveTo>
                        <a:pt x="4825" y="8714"/>
                      </a:moveTo>
                      <a:lnTo>
                        <a:pt x="8641" y="5977"/>
                      </a:lnTo>
                      <a:lnTo>
                        <a:pt x="7993" y="5113"/>
                      </a:lnTo>
                      <a:lnTo>
                        <a:pt x="4104" y="7921"/>
                      </a:lnTo>
                      <a:lnTo>
                        <a:pt x="4825" y="8714"/>
                      </a:lnTo>
                      <a:close/>
                      <a:moveTo>
                        <a:pt x="0" y="3169"/>
                      </a:moveTo>
                      <a:lnTo>
                        <a:pt x="720" y="3961"/>
                      </a:lnTo>
                      <a:lnTo>
                        <a:pt x="4969" y="864"/>
                      </a:lnTo>
                      <a:lnTo>
                        <a:pt x="4321" y="0"/>
                      </a:lnTo>
                      <a:lnTo>
                        <a:pt x="0" y="3169"/>
                      </a:lnTo>
                      <a:close/>
                      <a:moveTo>
                        <a:pt x="2088" y="5545"/>
                      </a:moveTo>
                      <a:lnTo>
                        <a:pt x="6193" y="2593"/>
                      </a:lnTo>
                      <a:lnTo>
                        <a:pt x="5545" y="1728"/>
                      </a:lnTo>
                      <a:lnTo>
                        <a:pt x="1368" y="4753"/>
                      </a:lnTo>
                      <a:lnTo>
                        <a:pt x="2088" y="5545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29" name="Freeform: Shape 2828">
                  <a:extLst>
                    <a:ext uri="{FF2B5EF4-FFF2-40B4-BE49-F238E27FC236}">
                      <a16:creationId xmlns:a16="http://schemas.microsoft.com/office/drawing/2014/main" id="{0677F2CD-E99D-3FF0-F9F9-C1DE48118245}"/>
                    </a:ext>
                  </a:extLst>
                </p:cNvPr>
                <p:cNvSpPr/>
                <p:nvPr/>
              </p:nvSpPr>
              <p:spPr>
                <a:xfrm>
                  <a:off x="6504714" y="2309755"/>
                  <a:ext cx="15332" cy="13955"/>
                </a:xfrm>
                <a:custGeom>
                  <a:avLst/>
                  <a:gdLst>
                    <a:gd name="connsiteX0" fmla="*/ 9356 w 15332"/>
                    <a:gd name="connsiteY0" fmla="*/ 5977 h 13955"/>
                    <a:gd name="connsiteX1" fmla="*/ 6620 w 15332"/>
                    <a:gd name="connsiteY1" fmla="*/ 2953 h 13955"/>
                    <a:gd name="connsiteX2" fmla="*/ 10724 w 15332"/>
                    <a:gd name="connsiteY2" fmla="*/ 0 h 13955"/>
                    <a:gd name="connsiteX3" fmla="*/ 15333 w 15332"/>
                    <a:gd name="connsiteY3" fmla="*/ 6625 h 13955"/>
                    <a:gd name="connsiteX4" fmla="*/ 6043 w 15332"/>
                    <a:gd name="connsiteY4" fmla="*/ 13395 h 13955"/>
                    <a:gd name="connsiteX5" fmla="*/ 786 w 15332"/>
                    <a:gd name="connsiteY5" fmla="*/ 8426 h 13955"/>
                    <a:gd name="connsiteX6" fmla="*/ 9356 w 15332"/>
                    <a:gd name="connsiteY6" fmla="*/ 6049 h 13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32" h="13955">
                      <a:moveTo>
                        <a:pt x="9356" y="5977"/>
                      </a:moveTo>
                      <a:lnTo>
                        <a:pt x="6620" y="2953"/>
                      </a:lnTo>
                      <a:lnTo>
                        <a:pt x="10724" y="0"/>
                      </a:lnTo>
                      <a:lnTo>
                        <a:pt x="15333" y="6625"/>
                      </a:lnTo>
                      <a:lnTo>
                        <a:pt x="6043" y="13395"/>
                      </a:lnTo>
                      <a:cubicBezTo>
                        <a:pt x="6043" y="13395"/>
                        <a:pt x="-2599" y="16419"/>
                        <a:pt x="786" y="8426"/>
                      </a:cubicBezTo>
                      <a:cubicBezTo>
                        <a:pt x="786" y="8426"/>
                        <a:pt x="4387" y="13035"/>
                        <a:pt x="9356" y="6049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81" name="Freeform: Shape 2780">
                <a:extLst>
                  <a:ext uri="{FF2B5EF4-FFF2-40B4-BE49-F238E27FC236}">
                    <a16:creationId xmlns:a16="http://schemas.microsoft.com/office/drawing/2014/main" id="{0051FF29-7D6C-358E-DD7D-7B45EDD19901}"/>
                  </a:ext>
                </a:extLst>
              </p:cNvPr>
              <p:cNvSpPr/>
              <p:nvPr/>
            </p:nvSpPr>
            <p:spPr>
              <a:xfrm>
                <a:off x="6442560" y="2187835"/>
                <a:ext cx="64092" cy="39823"/>
              </a:xfrm>
              <a:custGeom>
                <a:avLst/>
                <a:gdLst>
                  <a:gd name="connsiteX0" fmla="*/ 0 w 64092"/>
                  <a:gd name="connsiteY0" fmla="*/ 0 h 39823"/>
                  <a:gd name="connsiteX1" fmla="*/ 64093 w 64092"/>
                  <a:gd name="connsiteY1" fmla="*/ 0 h 39823"/>
                  <a:gd name="connsiteX2" fmla="*/ 64093 w 64092"/>
                  <a:gd name="connsiteY2" fmla="*/ 39824 h 39823"/>
                  <a:gd name="connsiteX3" fmla="*/ 0 w 64092"/>
                  <a:gd name="connsiteY3" fmla="*/ 39824 h 3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39823">
                    <a:moveTo>
                      <a:pt x="0" y="0"/>
                    </a:moveTo>
                    <a:lnTo>
                      <a:pt x="64093" y="0"/>
                    </a:lnTo>
                    <a:lnTo>
                      <a:pt x="64093" y="39824"/>
                    </a:lnTo>
                    <a:lnTo>
                      <a:pt x="0" y="39824"/>
                    </a:lnTo>
                    <a:close/>
                  </a:path>
                </a:pathLst>
              </a:custGeom>
              <a:solidFill>
                <a:srgbClr val="FBC9A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2" name="Freeform: Shape 2781">
                <a:extLst>
                  <a:ext uri="{FF2B5EF4-FFF2-40B4-BE49-F238E27FC236}">
                    <a16:creationId xmlns:a16="http://schemas.microsoft.com/office/drawing/2014/main" id="{8F9B8A0A-EB53-13E1-59AC-2E4A3DE7FA4E}"/>
                  </a:ext>
                </a:extLst>
              </p:cNvPr>
              <p:cNvSpPr/>
              <p:nvPr/>
            </p:nvSpPr>
            <p:spPr>
              <a:xfrm>
                <a:off x="6442560" y="2140954"/>
                <a:ext cx="64092" cy="47817"/>
              </a:xfrm>
              <a:custGeom>
                <a:avLst/>
                <a:gdLst>
                  <a:gd name="connsiteX0" fmla="*/ 64093 w 64092"/>
                  <a:gd name="connsiteY0" fmla="*/ 47817 h 47817"/>
                  <a:gd name="connsiteX1" fmla="*/ 0 w 64092"/>
                  <a:gd name="connsiteY1" fmla="*/ 47817 h 47817"/>
                  <a:gd name="connsiteX2" fmla="*/ 31182 w 64092"/>
                  <a:gd name="connsiteY2" fmla="*/ 0 h 47817"/>
                  <a:gd name="connsiteX3" fmla="*/ 64093 w 64092"/>
                  <a:gd name="connsiteY3" fmla="*/ 47817 h 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47817">
                    <a:moveTo>
                      <a:pt x="64093" y="47817"/>
                    </a:moveTo>
                    <a:lnTo>
                      <a:pt x="0" y="47817"/>
                    </a:lnTo>
                    <a:lnTo>
                      <a:pt x="31182" y="0"/>
                    </a:lnTo>
                    <a:lnTo>
                      <a:pt x="64093" y="47817"/>
                    </a:lnTo>
                    <a:close/>
                  </a:path>
                </a:pathLst>
              </a:custGeom>
              <a:solidFill>
                <a:srgbClr val="B20E3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3" name="Freeform: Shape 2782">
                <a:extLst>
                  <a:ext uri="{FF2B5EF4-FFF2-40B4-BE49-F238E27FC236}">
                    <a16:creationId xmlns:a16="http://schemas.microsoft.com/office/drawing/2014/main" id="{751F4E99-7BD6-4938-5865-9A5A6126C740}"/>
                  </a:ext>
                </a:extLst>
              </p:cNvPr>
              <p:cNvSpPr/>
              <p:nvPr/>
            </p:nvSpPr>
            <p:spPr>
              <a:xfrm>
                <a:off x="6440688" y="2186755"/>
                <a:ext cx="67549" cy="11954"/>
              </a:xfrm>
              <a:custGeom>
                <a:avLst/>
                <a:gdLst>
                  <a:gd name="connsiteX0" fmla="*/ 0 w 67549"/>
                  <a:gd name="connsiteY0" fmla="*/ 0 h 11954"/>
                  <a:gd name="connsiteX1" fmla="*/ 67549 w 67549"/>
                  <a:gd name="connsiteY1" fmla="*/ 0 h 11954"/>
                  <a:gd name="connsiteX2" fmla="*/ 67549 w 67549"/>
                  <a:gd name="connsiteY2" fmla="*/ 11954 h 11954"/>
                  <a:gd name="connsiteX3" fmla="*/ 0 w 67549"/>
                  <a:gd name="connsiteY3" fmla="*/ 11954 h 11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49" h="11954">
                    <a:moveTo>
                      <a:pt x="0" y="0"/>
                    </a:moveTo>
                    <a:lnTo>
                      <a:pt x="67549" y="0"/>
                    </a:lnTo>
                    <a:lnTo>
                      <a:pt x="67549" y="11954"/>
                    </a:lnTo>
                    <a:lnTo>
                      <a:pt x="0" y="11954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4" name="Freeform: Shape 2783">
                <a:extLst>
                  <a:ext uri="{FF2B5EF4-FFF2-40B4-BE49-F238E27FC236}">
                    <a16:creationId xmlns:a16="http://schemas.microsoft.com/office/drawing/2014/main" id="{F79FB287-836D-167D-B284-8A30E50675E9}"/>
                  </a:ext>
                </a:extLst>
              </p:cNvPr>
              <p:cNvSpPr/>
              <p:nvPr/>
            </p:nvSpPr>
            <p:spPr>
              <a:xfrm>
                <a:off x="6466469" y="2134760"/>
                <a:ext cx="14259" cy="14258"/>
              </a:xfrm>
              <a:custGeom>
                <a:avLst/>
                <a:gdLst>
                  <a:gd name="connsiteX0" fmla="*/ 0 w 14259"/>
                  <a:gd name="connsiteY0" fmla="*/ 7129 h 14258"/>
                  <a:gd name="connsiteX1" fmla="*/ 7129 w 14259"/>
                  <a:gd name="connsiteY1" fmla="*/ 0 h 14258"/>
                  <a:gd name="connsiteX2" fmla="*/ 14259 w 14259"/>
                  <a:gd name="connsiteY2" fmla="*/ 7129 h 14258"/>
                  <a:gd name="connsiteX3" fmla="*/ 7129 w 14259"/>
                  <a:gd name="connsiteY3" fmla="*/ 14259 h 14258"/>
                  <a:gd name="connsiteX4" fmla="*/ 0 w 14259"/>
                  <a:gd name="connsiteY4" fmla="*/ 7129 h 14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9" h="14258">
                    <a:moveTo>
                      <a:pt x="0" y="7129"/>
                    </a:moveTo>
                    <a:cubicBezTo>
                      <a:pt x="0" y="3241"/>
                      <a:pt x="3169" y="0"/>
                      <a:pt x="7129" y="0"/>
                    </a:cubicBezTo>
                    <a:cubicBezTo>
                      <a:pt x="11090" y="0"/>
                      <a:pt x="14259" y="3169"/>
                      <a:pt x="14259" y="7129"/>
                    </a:cubicBezTo>
                    <a:cubicBezTo>
                      <a:pt x="14259" y="11090"/>
                      <a:pt x="11090" y="14259"/>
                      <a:pt x="7129" y="14259"/>
                    </a:cubicBezTo>
                    <a:cubicBezTo>
                      <a:pt x="3169" y="14259"/>
                      <a:pt x="0" y="11090"/>
                      <a:pt x="0" y="7129"/>
                    </a:cubicBez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5" name="Freeform: Shape 2784">
                <a:extLst>
                  <a:ext uri="{FF2B5EF4-FFF2-40B4-BE49-F238E27FC236}">
                    <a16:creationId xmlns:a16="http://schemas.microsoft.com/office/drawing/2014/main" id="{869E65C6-5352-7722-4939-15ED5E7023BE}"/>
                  </a:ext>
                </a:extLst>
              </p:cNvPr>
              <p:cNvSpPr/>
              <p:nvPr/>
            </p:nvSpPr>
            <p:spPr>
              <a:xfrm>
                <a:off x="6434711" y="2227731"/>
                <a:ext cx="81448" cy="60563"/>
              </a:xfrm>
              <a:custGeom>
                <a:avLst/>
                <a:gdLst>
                  <a:gd name="connsiteX0" fmla="*/ 81448 w 81448"/>
                  <a:gd name="connsiteY0" fmla="*/ 60564 h 60563"/>
                  <a:gd name="connsiteX1" fmla="*/ 0 w 81448"/>
                  <a:gd name="connsiteY1" fmla="*/ 60564 h 60563"/>
                  <a:gd name="connsiteX2" fmla="*/ 7849 w 81448"/>
                  <a:gd name="connsiteY2" fmla="*/ 0 h 60563"/>
                  <a:gd name="connsiteX3" fmla="*/ 71942 w 81448"/>
                  <a:gd name="connsiteY3" fmla="*/ 0 h 60563"/>
                  <a:gd name="connsiteX4" fmla="*/ 81448 w 81448"/>
                  <a:gd name="connsiteY4" fmla="*/ 60564 h 60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448" h="60563">
                    <a:moveTo>
                      <a:pt x="81448" y="60564"/>
                    </a:moveTo>
                    <a:lnTo>
                      <a:pt x="0" y="60564"/>
                    </a:lnTo>
                    <a:lnTo>
                      <a:pt x="7849" y="0"/>
                    </a:lnTo>
                    <a:lnTo>
                      <a:pt x="71942" y="0"/>
                    </a:lnTo>
                    <a:lnTo>
                      <a:pt x="81448" y="60564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2786" name="Graphic 6">
                <a:extLst>
                  <a:ext uri="{FF2B5EF4-FFF2-40B4-BE49-F238E27FC236}">
                    <a16:creationId xmlns:a16="http://schemas.microsoft.com/office/drawing/2014/main" id="{5C6ECB9B-4BEE-F360-9BE5-103CF7AAB458}"/>
                  </a:ext>
                </a:extLst>
              </p:cNvPr>
              <p:cNvGrpSpPr/>
              <p:nvPr/>
            </p:nvGrpSpPr>
            <p:grpSpPr>
              <a:xfrm>
                <a:off x="6426717" y="2211502"/>
                <a:ext cx="57827" cy="13855"/>
                <a:chOff x="6426717" y="2211502"/>
                <a:chExt cx="57827" cy="13855"/>
              </a:xfrm>
              <a:solidFill>
                <a:srgbClr val="F9EED5"/>
              </a:solidFill>
            </p:grpSpPr>
            <p:sp>
              <p:nvSpPr>
                <p:cNvPr id="2825" name="Freeform: Shape 2824">
                  <a:extLst>
                    <a:ext uri="{FF2B5EF4-FFF2-40B4-BE49-F238E27FC236}">
                      <a16:creationId xmlns:a16="http://schemas.microsoft.com/office/drawing/2014/main" id="{8E1BCF1C-A0C5-1121-FAF2-8055E1CEA20E}"/>
                    </a:ext>
                  </a:extLst>
                </p:cNvPr>
                <p:cNvSpPr/>
                <p:nvPr/>
              </p:nvSpPr>
              <p:spPr>
                <a:xfrm>
                  <a:off x="6426717" y="2211502"/>
                  <a:ext cx="29102" cy="13855"/>
                </a:xfrm>
                <a:custGeom>
                  <a:avLst/>
                  <a:gdLst>
                    <a:gd name="connsiteX0" fmla="*/ 26861 w 29102"/>
                    <a:gd name="connsiteY0" fmla="*/ 962 h 13855"/>
                    <a:gd name="connsiteX1" fmla="*/ 26861 w 29102"/>
                    <a:gd name="connsiteY1" fmla="*/ 962 h 13855"/>
                    <a:gd name="connsiteX2" fmla="*/ 26861 w 29102"/>
                    <a:gd name="connsiteY2" fmla="*/ 962 h 13855"/>
                    <a:gd name="connsiteX3" fmla="*/ 25493 w 29102"/>
                    <a:gd name="connsiteY3" fmla="*/ 314 h 13855"/>
                    <a:gd name="connsiteX4" fmla="*/ 23765 w 29102"/>
                    <a:gd name="connsiteY4" fmla="*/ 26 h 13855"/>
                    <a:gd name="connsiteX5" fmla="*/ 0 w 29102"/>
                    <a:gd name="connsiteY5" fmla="*/ 4634 h 13855"/>
                    <a:gd name="connsiteX6" fmla="*/ 2016 w 29102"/>
                    <a:gd name="connsiteY6" fmla="*/ 8235 h 13855"/>
                    <a:gd name="connsiteX7" fmla="*/ 2016 w 29102"/>
                    <a:gd name="connsiteY7" fmla="*/ 8235 h 13855"/>
                    <a:gd name="connsiteX8" fmla="*/ 2520 w 29102"/>
                    <a:gd name="connsiteY8" fmla="*/ 8811 h 13855"/>
                    <a:gd name="connsiteX9" fmla="*/ 4393 w 29102"/>
                    <a:gd name="connsiteY9" fmla="*/ 10468 h 13855"/>
                    <a:gd name="connsiteX10" fmla="*/ 19156 w 29102"/>
                    <a:gd name="connsiteY10" fmla="*/ 13348 h 13855"/>
                    <a:gd name="connsiteX11" fmla="*/ 23765 w 29102"/>
                    <a:gd name="connsiteY11" fmla="*/ 11836 h 13855"/>
                    <a:gd name="connsiteX12" fmla="*/ 27437 w 29102"/>
                    <a:gd name="connsiteY12" fmla="*/ 9027 h 13855"/>
                    <a:gd name="connsiteX13" fmla="*/ 28517 w 29102"/>
                    <a:gd name="connsiteY13" fmla="*/ 7659 h 13855"/>
                    <a:gd name="connsiteX14" fmla="*/ 28517 w 29102"/>
                    <a:gd name="connsiteY14" fmla="*/ 7659 h 13855"/>
                    <a:gd name="connsiteX15" fmla="*/ 29021 w 29102"/>
                    <a:gd name="connsiteY15" fmla="*/ 6075 h 13855"/>
                    <a:gd name="connsiteX16" fmla="*/ 27005 w 29102"/>
                    <a:gd name="connsiteY16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102" h="13855">
                      <a:moveTo>
                        <a:pt x="26861" y="962"/>
                      </a:moveTo>
                      <a:lnTo>
                        <a:pt x="26861" y="962"/>
                      </a:lnTo>
                      <a:cubicBezTo>
                        <a:pt x="26861" y="962"/>
                        <a:pt x="26861" y="962"/>
                        <a:pt x="26861" y="962"/>
                      </a:cubicBezTo>
                      <a:cubicBezTo>
                        <a:pt x="26429" y="674"/>
                        <a:pt x="25997" y="458"/>
                        <a:pt x="25493" y="314"/>
                      </a:cubicBezTo>
                      <a:cubicBezTo>
                        <a:pt x="24845" y="98"/>
                        <a:pt x="24269" y="26"/>
                        <a:pt x="23765" y="26"/>
                      </a:cubicBezTo>
                      <a:cubicBezTo>
                        <a:pt x="16203" y="-695"/>
                        <a:pt x="6121" y="14140"/>
                        <a:pt x="0" y="4634"/>
                      </a:cubicBezTo>
                      <a:cubicBezTo>
                        <a:pt x="648" y="6147"/>
                        <a:pt x="1296" y="7299"/>
                        <a:pt x="2016" y="8235"/>
                      </a:cubicBezTo>
                      <a:lnTo>
                        <a:pt x="2016" y="8235"/>
                      </a:lnTo>
                      <a:cubicBezTo>
                        <a:pt x="2016" y="8235"/>
                        <a:pt x="2160" y="8451"/>
                        <a:pt x="2520" y="8811"/>
                      </a:cubicBezTo>
                      <a:cubicBezTo>
                        <a:pt x="3097" y="9531"/>
                        <a:pt x="3744" y="10035"/>
                        <a:pt x="4393" y="10468"/>
                      </a:cubicBezTo>
                      <a:cubicBezTo>
                        <a:pt x="7057" y="12484"/>
                        <a:pt x="12026" y="14932"/>
                        <a:pt x="19156" y="13348"/>
                      </a:cubicBezTo>
                      <a:cubicBezTo>
                        <a:pt x="20668" y="13132"/>
                        <a:pt x="22252" y="12628"/>
                        <a:pt x="23765" y="11836"/>
                      </a:cubicBezTo>
                      <a:cubicBezTo>
                        <a:pt x="25493" y="10972"/>
                        <a:pt x="26645" y="9891"/>
                        <a:pt x="27437" y="9027"/>
                      </a:cubicBezTo>
                      <a:cubicBezTo>
                        <a:pt x="27869" y="8667"/>
                        <a:pt x="28229" y="8163"/>
                        <a:pt x="28517" y="7659"/>
                      </a:cubicBezTo>
                      <a:lnTo>
                        <a:pt x="28517" y="7659"/>
                      </a:lnTo>
                      <a:cubicBezTo>
                        <a:pt x="28806" y="7155"/>
                        <a:pt x="28949" y="6651"/>
                        <a:pt x="29021" y="6075"/>
                      </a:cubicBezTo>
                      <a:cubicBezTo>
                        <a:pt x="29381" y="4058"/>
                        <a:pt x="28517" y="2042"/>
                        <a:pt x="27005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26" name="Freeform: Shape 2825">
                  <a:extLst>
                    <a:ext uri="{FF2B5EF4-FFF2-40B4-BE49-F238E27FC236}">
                      <a16:creationId xmlns:a16="http://schemas.microsoft.com/office/drawing/2014/main" id="{47B1AE59-C52A-F33C-C80F-9EB9E29CB43F}"/>
                    </a:ext>
                  </a:extLst>
                </p:cNvPr>
                <p:cNvSpPr/>
                <p:nvPr/>
              </p:nvSpPr>
              <p:spPr>
                <a:xfrm>
                  <a:off x="6455442" y="2211502"/>
                  <a:ext cx="29102" cy="13855"/>
                </a:xfrm>
                <a:custGeom>
                  <a:avLst/>
                  <a:gdLst>
                    <a:gd name="connsiteX0" fmla="*/ 2242 w 29102"/>
                    <a:gd name="connsiteY0" fmla="*/ 962 h 13855"/>
                    <a:gd name="connsiteX1" fmla="*/ 2242 w 29102"/>
                    <a:gd name="connsiteY1" fmla="*/ 962 h 13855"/>
                    <a:gd name="connsiteX2" fmla="*/ 2242 w 29102"/>
                    <a:gd name="connsiteY2" fmla="*/ 962 h 13855"/>
                    <a:gd name="connsiteX3" fmla="*/ 3610 w 29102"/>
                    <a:gd name="connsiteY3" fmla="*/ 314 h 13855"/>
                    <a:gd name="connsiteX4" fmla="*/ 5338 w 29102"/>
                    <a:gd name="connsiteY4" fmla="*/ 26 h 13855"/>
                    <a:gd name="connsiteX5" fmla="*/ 29103 w 29102"/>
                    <a:gd name="connsiteY5" fmla="*/ 4634 h 13855"/>
                    <a:gd name="connsiteX6" fmla="*/ 27087 w 29102"/>
                    <a:gd name="connsiteY6" fmla="*/ 8235 h 13855"/>
                    <a:gd name="connsiteX7" fmla="*/ 27087 w 29102"/>
                    <a:gd name="connsiteY7" fmla="*/ 8235 h 13855"/>
                    <a:gd name="connsiteX8" fmla="*/ 26582 w 29102"/>
                    <a:gd name="connsiteY8" fmla="*/ 8811 h 13855"/>
                    <a:gd name="connsiteX9" fmla="*/ 24710 w 29102"/>
                    <a:gd name="connsiteY9" fmla="*/ 10468 h 13855"/>
                    <a:gd name="connsiteX10" fmla="*/ 9947 w 29102"/>
                    <a:gd name="connsiteY10" fmla="*/ 13348 h 13855"/>
                    <a:gd name="connsiteX11" fmla="*/ 5338 w 29102"/>
                    <a:gd name="connsiteY11" fmla="*/ 11836 h 13855"/>
                    <a:gd name="connsiteX12" fmla="*/ 1665 w 29102"/>
                    <a:gd name="connsiteY12" fmla="*/ 9027 h 13855"/>
                    <a:gd name="connsiteX13" fmla="*/ 585 w 29102"/>
                    <a:gd name="connsiteY13" fmla="*/ 7659 h 13855"/>
                    <a:gd name="connsiteX14" fmla="*/ 585 w 29102"/>
                    <a:gd name="connsiteY14" fmla="*/ 7659 h 13855"/>
                    <a:gd name="connsiteX15" fmla="*/ 81 w 29102"/>
                    <a:gd name="connsiteY15" fmla="*/ 6075 h 13855"/>
                    <a:gd name="connsiteX16" fmla="*/ 2169 w 29102"/>
                    <a:gd name="connsiteY16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102" h="13855">
                      <a:moveTo>
                        <a:pt x="2242" y="962"/>
                      </a:moveTo>
                      <a:lnTo>
                        <a:pt x="2242" y="962"/>
                      </a:lnTo>
                      <a:cubicBezTo>
                        <a:pt x="2242" y="962"/>
                        <a:pt x="2242" y="962"/>
                        <a:pt x="2242" y="962"/>
                      </a:cubicBezTo>
                      <a:cubicBezTo>
                        <a:pt x="2674" y="674"/>
                        <a:pt x="3106" y="458"/>
                        <a:pt x="3610" y="314"/>
                      </a:cubicBezTo>
                      <a:cubicBezTo>
                        <a:pt x="4186" y="98"/>
                        <a:pt x="4834" y="26"/>
                        <a:pt x="5338" y="26"/>
                      </a:cubicBezTo>
                      <a:cubicBezTo>
                        <a:pt x="12900" y="-695"/>
                        <a:pt x="23053" y="14140"/>
                        <a:pt x="29103" y="4634"/>
                      </a:cubicBezTo>
                      <a:cubicBezTo>
                        <a:pt x="28454" y="6147"/>
                        <a:pt x="27807" y="7299"/>
                        <a:pt x="27087" y="8235"/>
                      </a:cubicBezTo>
                      <a:lnTo>
                        <a:pt x="27087" y="8235"/>
                      </a:lnTo>
                      <a:cubicBezTo>
                        <a:pt x="27087" y="8235"/>
                        <a:pt x="26942" y="8451"/>
                        <a:pt x="26582" y="8811"/>
                      </a:cubicBezTo>
                      <a:cubicBezTo>
                        <a:pt x="26006" y="9531"/>
                        <a:pt x="25358" y="10035"/>
                        <a:pt x="24710" y="10468"/>
                      </a:cubicBezTo>
                      <a:cubicBezTo>
                        <a:pt x="22045" y="12484"/>
                        <a:pt x="17076" y="14932"/>
                        <a:pt x="9947" y="13348"/>
                      </a:cubicBezTo>
                      <a:cubicBezTo>
                        <a:pt x="8363" y="13132"/>
                        <a:pt x="6850" y="12628"/>
                        <a:pt x="5338" y="11836"/>
                      </a:cubicBezTo>
                      <a:cubicBezTo>
                        <a:pt x="3682" y="10972"/>
                        <a:pt x="2457" y="9891"/>
                        <a:pt x="1665" y="9027"/>
                      </a:cubicBezTo>
                      <a:cubicBezTo>
                        <a:pt x="1233" y="8667"/>
                        <a:pt x="873" y="8163"/>
                        <a:pt x="585" y="7659"/>
                      </a:cubicBezTo>
                      <a:lnTo>
                        <a:pt x="585" y="7659"/>
                      </a:lnTo>
                      <a:cubicBezTo>
                        <a:pt x="297" y="7155"/>
                        <a:pt x="153" y="6651"/>
                        <a:pt x="81" y="6075"/>
                      </a:cubicBezTo>
                      <a:cubicBezTo>
                        <a:pt x="-279" y="4058"/>
                        <a:pt x="585" y="2042"/>
                        <a:pt x="2169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87" name="Freeform: Shape 2786">
                <a:extLst>
                  <a:ext uri="{FF2B5EF4-FFF2-40B4-BE49-F238E27FC236}">
                    <a16:creationId xmlns:a16="http://schemas.microsoft.com/office/drawing/2014/main" id="{343C8CE0-58B4-9497-DCA3-6D42DB4998EE}"/>
                  </a:ext>
                </a:extLst>
              </p:cNvPr>
              <p:cNvSpPr/>
              <p:nvPr/>
            </p:nvSpPr>
            <p:spPr>
              <a:xfrm>
                <a:off x="6438167" y="2254808"/>
                <a:ext cx="73526" cy="3096"/>
              </a:xfrm>
              <a:custGeom>
                <a:avLst/>
                <a:gdLst>
                  <a:gd name="connsiteX0" fmla="*/ 73527 w 73526"/>
                  <a:gd name="connsiteY0" fmla="*/ 3097 h 3096"/>
                  <a:gd name="connsiteX1" fmla="*/ 0 w 73526"/>
                  <a:gd name="connsiteY1" fmla="*/ 3097 h 3096"/>
                  <a:gd name="connsiteX2" fmla="*/ 576 w 73526"/>
                  <a:gd name="connsiteY2" fmla="*/ 0 h 3096"/>
                  <a:gd name="connsiteX3" fmla="*/ 72950 w 73526"/>
                  <a:gd name="connsiteY3" fmla="*/ 0 h 3096"/>
                  <a:gd name="connsiteX4" fmla="*/ 73527 w 73526"/>
                  <a:gd name="connsiteY4" fmla="*/ 3097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26" h="3096">
                    <a:moveTo>
                      <a:pt x="73527" y="3097"/>
                    </a:moveTo>
                    <a:lnTo>
                      <a:pt x="0" y="3097"/>
                    </a:lnTo>
                    <a:lnTo>
                      <a:pt x="576" y="0"/>
                    </a:lnTo>
                    <a:lnTo>
                      <a:pt x="72950" y="0"/>
                    </a:lnTo>
                    <a:lnTo>
                      <a:pt x="73527" y="3097"/>
                    </a:ln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8" name="Freeform: Shape 2787">
                <a:extLst>
                  <a:ext uri="{FF2B5EF4-FFF2-40B4-BE49-F238E27FC236}">
                    <a16:creationId xmlns:a16="http://schemas.microsoft.com/office/drawing/2014/main" id="{87D334FF-E760-E05D-4736-58056A53B8C6}"/>
                  </a:ext>
                </a:extLst>
              </p:cNvPr>
              <p:cNvSpPr/>
              <p:nvPr/>
            </p:nvSpPr>
            <p:spPr>
              <a:xfrm>
                <a:off x="6448393" y="2251711"/>
                <a:ext cx="12170" cy="9073"/>
              </a:xfrm>
              <a:custGeom>
                <a:avLst/>
                <a:gdLst>
                  <a:gd name="connsiteX0" fmla="*/ 12170 w 12170"/>
                  <a:gd name="connsiteY0" fmla="*/ 0 h 9073"/>
                  <a:gd name="connsiteX1" fmla="*/ 12170 w 12170"/>
                  <a:gd name="connsiteY1" fmla="*/ 9074 h 9073"/>
                  <a:gd name="connsiteX2" fmla="*/ 0 w 12170"/>
                  <a:gd name="connsiteY2" fmla="*/ 9074 h 9073"/>
                  <a:gd name="connsiteX3" fmla="*/ 0 w 12170"/>
                  <a:gd name="connsiteY3" fmla="*/ 0 h 9073"/>
                  <a:gd name="connsiteX4" fmla="*/ 12170 w 12170"/>
                  <a:gd name="connsiteY4" fmla="*/ 0 h 9073"/>
                  <a:gd name="connsiteX5" fmla="*/ 10370 w 12170"/>
                  <a:gd name="connsiteY5" fmla="*/ 1728 h 9073"/>
                  <a:gd name="connsiteX6" fmla="*/ 1657 w 12170"/>
                  <a:gd name="connsiteY6" fmla="*/ 1728 h 9073"/>
                  <a:gd name="connsiteX7" fmla="*/ 1657 w 12170"/>
                  <a:gd name="connsiteY7" fmla="*/ 7345 h 9073"/>
                  <a:gd name="connsiteX8" fmla="*/ 10370 w 12170"/>
                  <a:gd name="connsiteY8" fmla="*/ 7345 h 9073"/>
                  <a:gd name="connsiteX9" fmla="*/ 10370 w 12170"/>
                  <a:gd name="connsiteY9" fmla="*/ 1728 h 9073"/>
                  <a:gd name="connsiteX10" fmla="*/ 10370 w 12170"/>
                  <a:gd name="connsiteY10" fmla="*/ 1728 h 9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170" h="9073">
                    <a:moveTo>
                      <a:pt x="12170" y="0"/>
                    </a:moveTo>
                    <a:lnTo>
                      <a:pt x="12170" y="9074"/>
                    </a:lnTo>
                    <a:lnTo>
                      <a:pt x="0" y="9074"/>
                    </a:lnTo>
                    <a:lnTo>
                      <a:pt x="0" y="0"/>
                    </a:lnTo>
                    <a:lnTo>
                      <a:pt x="12170" y="0"/>
                    </a:lnTo>
                    <a:moveTo>
                      <a:pt x="10370" y="1728"/>
                    </a:moveTo>
                    <a:lnTo>
                      <a:pt x="1657" y="1728"/>
                    </a:lnTo>
                    <a:lnTo>
                      <a:pt x="1657" y="7345"/>
                    </a:lnTo>
                    <a:lnTo>
                      <a:pt x="10370" y="7345"/>
                    </a:lnTo>
                    <a:lnTo>
                      <a:pt x="10370" y="1728"/>
                    </a:lnTo>
                    <a:lnTo>
                      <a:pt x="10370" y="1728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9" name="Freeform: Shape 2788">
                <a:extLst>
                  <a:ext uri="{FF2B5EF4-FFF2-40B4-BE49-F238E27FC236}">
                    <a16:creationId xmlns:a16="http://schemas.microsoft.com/office/drawing/2014/main" id="{7E304492-8954-9EA6-99C7-8CFD92ACB152}"/>
                  </a:ext>
                </a:extLst>
              </p:cNvPr>
              <p:cNvSpPr/>
              <p:nvPr/>
            </p:nvSpPr>
            <p:spPr>
              <a:xfrm>
                <a:off x="6442344" y="2204758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720"/>
                      <a:pt x="648" y="0"/>
                      <a:pt x="1512" y="0"/>
                    </a:cubicBezTo>
                    <a:cubicBezTo>
                      <a:pt x="2377" y="0"/>
                      <a:pt x="3024" y="648"/>
                      <a:pt x="3024" y="1512"/>
                    </a:cubicBezTo>
                    <a:cubicBezTo>
                      <a:pt x="3024" y="2376"/>
                      <a:pt x="2305" y="3025"/>
                      <a:pt x="1512" y="3025"/>
                    </a:cubicBezTo>
                    <a:cubicBezTo>
                      <a:pt x="720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0" name="Freeform: Shape 2789">
                <a:extLst>
                  <a:ext uri="{FF2B5EF4-FFF2-40B4-BE49-F238E27FC236}">
                    <a16:creationId xmlns:a16="http://schemas.microsoft.com/office/drawing/2014/main" id="{9D9737BA-D0B2-6ECA-DC80-5C0FCE00AF8A}"/>
                  </a:ext>
                </a:extLst>
              </p:cNvPr>
              <p:cNvSpPr/>
              <p:nvPr/>
            </p:nvSpPr>
            <p:spPr>
              <a:xfrm>
                <a:off x="6469277" y="2204398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648" y="0"/>
                      <a:pt x="1512" y="0"/>
                    </a:cubicBezTo>
                    <a:cubicBezTo>
                      <a:pt x="2377" y="0"/>
                      <a:pt x="3024" y="648"/>
                      <a:pt x="3024" y="1512"/>
                    </a:cubicBezTo>
                    <a:cubicBezTo>
                      <a:pt x="3024" y="2376"/>
                      <a:pt x="2377" y="3025"/>
                      <a:pt x="1512" y="3025"/>
                    </a:cubicBezTo>
                    <a:cubicBezTo>
                      <a:pt x="648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91" name="Graphic 6">
                <a:extLst>
                  <a:ext uri="{FF2B5EF4-FFF2-40B4-BE49-F238E27FC236}">
                    <a16:creationId xmlns:a16="http://schemas.microsoft.com/office/drawing/2014/main" id="{1ECBBCB8-38A5-365F-F7DF-55E77B754F8B}"/>
                  </a:ext>
                </a:extLst>
              </p:cNvPr>
              <p:cNvGrpSpPr/>
              <p:nvPr/>
            </p:nvGrpSpPr>
            <p:grpSpPr>
              <a:xfrm>
                <a:off x="6422353" y="2196476"/>
                <a:ext cx="94885" cy="76695"/>
                <a:chOff x="6422353" y="2196476"/>
                <a:chExt cx="94885" cy="76695"/>
              </a:xfrm>
            </p:grpSpPr>
            <p:sp>
              <p:nvSpPr>
                <p:cNvPr id="2792" name="Freeform: Shape 2791">
                  <a:extLst>
                    <a:ext uri="{FF2B5EF4-FFF2-40B4-BE49-F238E27FC236}">
                      <a16:creationId xmlns:a16="http://schemas.microsoft.com/office/drawing/2014/main" id="{8EBFB765-71BA-5B8A-9E52-D19971202808}"/>
                    </a:ext>
                  </a:extLst>
                </p:cNvPr>
                <p:cNvSpPr/>
                <p:nvPr/>
              </p:nvSpPr>
              <p:spPr>
                <a:xfrm>
                  <a:off x="6422353" y="2265639"/>
                  <a:ext cx="6208" cy="6231"/>
                </a:xfrm>
                <a:custGeom>
                  <a:avLst/>
                  <a:gdLst>
                    <a:gd name="connsiteX0" fmla="*/ 5084 w 6208"/>
                    <a:gd name="connsiteY0" fmla="*/ 5517 h 6231"/>
                    <a:gd name="connsiteX1" fmla="*/ 692 w 6208"/>
                    <a:gd name="connsiteY1" fmla="*/ 5085 h 6231"/>
                    <a:gd name="connsiteX2" fmla="*/ 1124 w 6208"/>
                    <a:gd name="connsiteY2" fmla="*/ 692 h 6231"/>
                    <a:gd name="connsiteX3" fmla="*/ 5517 w 6208"/>
                    <a:gd name="connsiteY3" fmla="*/ 1124 h 6231"/>
                    <a:gd name="connsiteX4" fmla="*/ 5084 w 6208"/>
                    <a:gd name="connsiteY4" fmla="*/ 5517 h 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08" h="6231">
                      <a:moveTo>
                        <a:pt x="5084" y="5517"/>
                      </a:moveTo>
                      <a:cubicBezTo>
                        <a:pt x="3788" y="6597"/>
                        <a:pt x="1772" y="6453"/>
                        <a:pt x="692" y="5085"/>
                      </a:cubicBezTo>
                      <a:cubicBezTo>
                        <a:pt x="-389" y="3716"/>
                        <a:pt x="-172" y="1772"/>
                        <a:pt x="1124" y="692"/>
                      </a:cubicBezTo>
                      <a:cubicBezTo>
                        <a:pt x="2420" y="-389"/>
                        <a:pt x="4364" y="-173"/>
                        <a:pt x="5517" y="1124"/>
                      </a:cubicBezTo>
                      <a:cubicBezTo>
                        <a:pt x="6597" y="2420"/>
                        <a:pt x="6381" y="4364"/>
                        <a:pt x="5084" y="5517"/>
                      </a:cubicBezTo>
                      <a:close/>
                    </a:path>
                  </a:pathLst>
                </a:custGeom>
                <a:solidFill>
                  <a:srgbClr val="FBC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793" name="Graphic 6">
                  <a:extLst>
                    <a:ext uri="{FF2B5EF4-FFF2-40B4-BE49-F238E27FC236}">
                      <a16:creationId xmlns:a16="http://schemas.microsoft.com/office/drawing/2014/main" id="{A9462B2C-EEA1-323C-EA8B-BF342D967957}"/>
                    </a:ext>
                  </a:extLst>
                </p:cNvPr>
                <p:cNvGrpSpPr/>
                <p:nvPr/>
              </p:nvGrpSpPr>
              <p:grpSpPr>
                <a:xfrm>
                  <a:off x="6425781" y="2196476"/>
                  <a:ext cx="91457" cy="76695"/>
                  <a:chOff x="6425781" y="2196476"/>
                  <a:chExt cx="91457" cy="76695"/>
                </a:xfrm>
              </p:grpSpPr>
              <p:sp>
                <p:nvSpPr>
                  <p:cNvPr id="2794" name="Freeform: Shape 2793">
                    <a:extLst>
                      <a:ext uri="{FF2B5EF4-FFF2-40B4-BE49-F238E27FC236}">
                        <a16:creationId xmlns:a16="http://schemas.microsoft.com/office/drawing/2014/main" id="{E0F5ADB9-7C37-7567-1D04-8EB2BB6101D5}"/>
                      </a:ext>
                    </a:extLst>
                  </p:cNvPr>
                  <p:cNvSpPr/>
                  <p:nvPr/>
                </p:nvSpPr>
                <p:spPr>
                  <a:xfrm>
                    <a:off x="6425781" y="2196476"/>
                    <a:ext cx="91457" cy="76685"/>
                  </a:xfrm>
                  <a:custGeom>
                    <a:avLst/>
                    <a:gdLst>
                      <a:gd name="connsiteX0" fmla="*/ 1080 w 91457"/>
                      <a:gd name="connsiteY0" fmla="*/ 69278 h 76685"/>
                      <a:gd name="connsiteX1" fmla="*/ 85265 w 91457"/>
                      <a:gd name="connsiteY1" fmla="*/ 0 h 76685"/>
                      <a:gd name="connsiteX2" fmla="*/ 91458 w 91457"/>
                      <a:gd name="connsiteY2" fmla="*/ 144 h 76685"/>
                      <a:gd name="connsiteX3" fmla="*/ 0 w 91457"/>
                      <a:gd name="connsiteY3" fmla="*/ 75471 h 76685"/>
                      <a:gd name="connsiteX4" fmla="*/ 1080 w 91457"/>
                      <a:gd name="connsiteY4" fmla="*/ 69350 h 76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57" h="76685">
                        <a:moveTo>
                          <a:pt x="1080" y="69278"/>
                        </a:moveTo>
                        <a:cubicBezTo>
                          <a:pt x="44433" y="76983"/>
                          <a:pt x="84472" y="44073"/>
                          <a:pt x="85265" y="0"/>
                        </a:cubicBezTo>
                        <a:cubicBezTo>
                          <a:pt x="87353" y="0"/>
                          <a:pt x="89441" y="72"/>
                          <a:pt x="91458" y="144"/>
                        </a:cubicBezTo>
                        <a:cubicBezTo>
                          <a:pt x="90594" y="48033"/>
                          <a:pt x="47169" y="83824"/>
                          <a:pt x="0" y="75471"/>
                        </a:cubicBezTo>
                        <a:cubicBezTo>
                          <a:pt x="360" y="73454"/>
                          <a:pt x="720" y="71366"/>
                          <a:pt x="1080" y="69350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5" name="Freeform: Shape 2794">
                    <a:extLst>
                      <a:ext uri="{FF2B5EF4-FFF2-40B4-BE49-F238E27FC236}">
                        <a16:creationId xmlns:a16="http://schemas.microsoft.com/office/drawing/2014/main" id="{5072981F-B485-43CE-48B3-C7CF1F07031E}"/>
                      </a:ext>
                    </a:extLst>
                  </p:cNvPr>
                  <p:cNvSpPr/>
                  <p:nvPr/>
                </p:nvSpPr>
                <p:spPr>
                  <a:xfrm>
                    <a:off x="6509893" y="2206342"/>
                    <a:ext cx="6553" cy="3168"/>
                  </a:xfrm>
                  <a:custGeom>
                    <a:avLst/>
                    <a:gdLst>
                      <a:gd name="connsiteX0" fmla="*/ 0 w 6553"/>
                      <a:gd name="connsiteY0" fmla="*/ 2016 h 3168"/>
                      <a:gd name="connsiteX1" fmla="*/ 360 w 6553"/>
                      <a:gd name="connsiteY1" fmla="*/ 0 h 3168"/>
                      <a:gd name="connsiteX2" fmla="*/ 6553 w 6553"/>
                      <a:gd name="connsiteY2" fmla="*/ 936 h 3168"/>
                      <a:gd name="connsiteX3" fmla="*/ 6193 w 6553"/>
                      <a:gd name="connsiteY3" fmla="*/ 3169 h 3168"/>
                      <a:gd name="connsiteX4" fmla="*/ 0 w 6553"/>
                      <a:gd name="connsiteY4" fmla="*/ 2016 h 3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3168">
                        <a:moveTo>
                          <a:pt x="0" y="2016"/>
                        </a:moveTo>
                        <a:cubicBezTo>
                          <a:pt x="144" y="1368"/>
                          <a:pt x="216" y="648"/>
                          <a:pt x="360" y="0"/>
                        </a:cubicBezTo>
                        <a:cubicBezTo>
                          <a:pt x="2448" y="360"/>
                          <a:pt x="4465" y="648"/>
                          <a:pt x="6553" y="936"/>
                        </a:cubicBezTo>
                        <a:cubicBezTo>
                          <a:pt x="6481" y="1656"/>
                          <a:pt x="6337" y="2448"/>
                          <a:pt x="6193" y="3169"/>
                        </a:cubicBezTo>
                        <a:cubicBezTo>
                          <a:pt x="4105" y="2809"/>
                          <a:pt x="2088" y="2376"/>
                          <a:pt x="0" y="20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6" name="Freeform: Shape 2795">
                    <a:extLst>
                      <a:ext uri="{FF2B5EF4-FFF2-40B4-BE49-F238E27FC236}">
                        <a16:creationId xmlns:a16="http://schemas.microsoft.com/office/drawing/2014/main" id="{8A0CD51C-3136-0647-CD03-2E84690F88C2}"/>
                      </a:ext>
                    </a:extLst>
                  </p:cNvPr>
                  <p:cNvSpPr/>
                  <p:nvPr/>
                </p:nvSpPr>
                <p:spPr>
                  <a:xfrm>
                    <a:off x="6508957" y="2210159"/>
                    <a:ext cx="6625" cy="3456"/>
                  </a:xfrm>
                  <a:custGeom>
                    <a:avLst/>
                    <a:gdLst>
                      <a:gd name="connsiteX0" fmla="*/ 72 w 6625"/>
                      <a:gd name="connsiteY0" fmla="*/ 2016 h 3456"/>
                      <a:gd name="connsiteX1" fmla="*/ 504 w 6625"/>
                      <a:gd name="connsiteY1" fmla="*/ 0 h 3456"/>
                      <a:gd name="connsiteX2" fmla="*/ 6625 w 6625"/>
                      <a:gd name="connsiteY2" fmla="*/ 1296 h 3456"/>
                      <a:gd name="connsiteX3" fmla="*/ 6121 w 6625"/>
                      <a:gd name="connsiteY3" fmla="*/ 3457 h 3456"/>
                      <a:gd name="connsiteX4" fmla="*/ 0 w 6625"/>
                      <a:gd name="connsiteY4" fmla="*/ 2016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456">
                        <a:moveTo>
                          <a:pt x="72" y="2016"/>
                        </a:moveTo>
                        <a:cubicBezTo>
                          <a:pt x="216" y="1368"/>
                          <a:pt x="360" y="720"/>
                          <a:pt x="504" y="0"/>
                        </a:cubicBezTo>
                        <a:cubicBezTo>
                          <a:pt x="2520" y="432"/>
                          <a:pt x="4609" y="864"/>
                          <a:pt x="6625" y="1296"/>
                        </a:cubicBezTo>
                        <a:cubicBezTo>
                          <a:pt x="6481" y="2016"/>
                          <a:pt x="6337" y="2737"/>
                          <a:pt x="6121" y="3457"/>
                        </a:cubicBezTo>
                        <a:cubicBezTo>
                          <a:pt x="4105" y="2953"/>
                          <a:pt x="2088" y="2448"/>
                          <a:pt x="0" y="20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7" name="Freeform: Shape 2796">
                    <a:extLst>
                      <a:ext uri="{FF2B5EF4-FFF2-40B4-BE49-F238E27FC236}">
                        <a16:creationId xmlns:a16="http://schemas.microsoft.com/office/drawing/2014/main" id="{74182B15-F1B9-BEB4-C826-E6B67D38D49B}"/>
                      </a:ext>
                    </a:extLst>
                  </p:cNvPr>
                  <p:cNvSpPr/>
                  <p:nvPr/>
                </p:nvSpPr>
                <p:spPr>
                  <a:xfrm>
                    <a:off x="6508021" y="2213904"/>
                    <a:ext cx="6625" cy="3744"/>
                  </a:xfrm>
                  <a:custGeom>
                    <a:avLst/>
                    <a:gdLst>
                      <a:gd name="connsiteX0" fmla="*/ 0 w 6625"/>
                      <a:gd name="connsiteY0" fmla="*/ 1944 h 3744"/>
                      <a:gd name="connsiteX1" fmla="*/ 576 w 6625"/>
                      <a:gd name="connsiteY1" fmla="*/ 0 h 3744"/>
                      <a:gd name="connsiteX2" fmla="*/ 6625 w 6625"/>
                      <a:gd name="connsiteY2" fmla="*/ 1656 h 3744"/>
                      <a:gd name="connsiteX3" fmla="*/ 6049 w 6625"/>
                      <a:gd name="connsiteY3" fmla="*/ 3745 h 3744"/>
                      <a:gd name="connsiteX4" fmla="*/ 72 w 6625"/>
                      <a:gd name="connsiteY4" fmla="*/ 1944 h 3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744">
                        <a:moveTo>
                          <a:pt x="0" y="1944"/>
                        </a:moveTo>
                        <a:cubicBezTo>
                          <a:pt x="216" y="1296"/>
                          <a:pt x="360" y="648"/>
                          <a:pt x="576" y="0"/>
                        </a:cubicBezTo>
                        <a:cubicBezTo>
                          <a:pt x="2592" y="576"/>
                          <a:pt x="4609" y="1080"/>
                          <a:pt x="6625" y="1656"/>
                        </a:cubicBezTo>
                        <a:cubicBezTo>
                          <a:pt x="6409" y="2376"/>
                          <a:pt x="6265" y="3097"/>
                          <a:pt x="6049" y="3745"/>
                        </a:cubicBezTo>
                        <a:cubicBezTo>
                          <a:pt x="4033" y="3169"/>
                          <a:pt x="2016" y="2520"/>
                          <a:pt x="72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8" name="Freeform: Shape 2797">
                    <a:extLst>
                      <a:ext uri="{FF2B5EF4-FFF2-40B4-BE49-F238E27FC236}">
                        <a16:creationId xmlns:a16="http://schemas.microsoft.com/office/drawing/2014/main" id="{71A23C26-765C-2324-DBFC-AF535FFE9170}"/>
                      </a:ext>
                    </a:extLst>
                  </p:cNvPr>
                  <p:cNvSpPr/>
                  <p:nvPr/>
                </p:nvSpPr>
                <p:spPr>
                  <a:xfrm>
                    <a:off x="6506869" y="2217649"/>
                    <a:ext cx="6625" cy="3960"/>
                  </a:xfrm>
                  <a:custGeom>
                    <a:avLst/>
                    <a:gdLst>
                      <a:gd name="connsiteX0" fmla="*/ 0 w 6625"/>
                      <a:gd name="connsiteY0" fmla="*/ 1872 h 3960"/>
                      <a:gd name="connsiteX1" fmla="*/ 648 w 6625"/>
                      <a:gd name="connsiteY1" fmla="*/ 0 h 3960"/>
                      <a:gd name="connsiteX2" fmla="*/ 6626 w 6625"/>
                      <a:gd name="connsiteY2" fmla="*/ 1944 h 3960"/>
                      <a:gd name="connsiteX3" fmla="*/ 5905 w 6625"/>
                      <a:gd name="connsiteY3" fmla="*/ 3961 h 3960"/>
                      <a:gd name="connsiteX4" fmla="*/ 0 w 6625"/>
                      <a:gd name="connsiteY4" fmla="*/ 1872 h 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960">
                        <a:moveTo>
                          <a:pt x="0" y="1872"/>
                        </a:moveTo>
                        <a:cubicBezTo>
                          <a:pt x="216" y="1224"/>
                          <a:pt x="432" y="648"/>
                          <a:pt x="648" y="0"/>
                        </a:cubicBezTo>
                        <a:cubicBezTo>
                          <a:pt x="2665" y="648"/>
                          <a:pt x="4609" y="1296"/>
                          <a:pt x="6626" y="1944"/>
                        </a:cubicBezTo>
                        <a:cubicBezTo>
                          <a:pt x="6409" y="2665"/>
                          <a:pt x="6194" y="3313"/>
                          <a:pt x="5905" y="3961"/>
                        </a:cubicBezTo>
                        <a:cubicBezTo>
                          <a:pt x="3961" y="3241"/>
                          <a:pt x="1945" y="2521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9" name="Freeform: Shape 2798">
                    <a:extLst>
                      <a:ext uri="{FF2B5EF4-FFF2-40B4-BE49-F238E27FC236}">
                        <a16:creationId xmlns:a16="http://schemas.microsoft.com/office/drawing/2014/main" id="{7EB82FDE-F2B6-CD23-A904-F90799F09CC6}"/>
                      </a:ext>
                    </a:extLst>
                  </p:cNvPr>
                  <p:cNvSpPr/>
                  <p:nvPr/>
                </p:nvSpPr>
                <p:spPr>
                  <a:xfrm>
                    <a:off x="6505429" y="2221177"/>
                    <a:ext cx="6553" cy="4320"/>
                  </a:xfrm>
                  <a:custGeom>
                    <a:avLst/>
                    <a:gdLst>
                      <a:gd name="connsiteX0" fmla="*/ 0 w 6553"/>
                      <a:gd name="connsiteY0" fmla="*/ 1872 h 4320"/>
                      <a:gd name="connsiteX1" fmla="*/ 720 w 6553"/>
                      <a:gd name="connsiteY1" fmla="*/ 0 h 4320"/>
                      <a:gd name="connsiteX2" fmla="*/ 6553 w 6553"/>
                      <a:gd name="connsiteY2" fmla="*/ 2305 h 4320"/>
                      <a:gd name="connsiteX3" fmla="*/ 5761 w 6553"/>
                      <a:gd name="connsiteY3" fmla="*/ 4321 h 4320"/>
                      <a:gd name="connsiteX4" fmla="*/ 0 w 6553"/>
                      <a:gd name="connsiteY4" fmla="*/ 187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320">
                        <a:moveTo>
                          <a:pt x="0" y="1872"/>
                        </a:moveTo>
                        <a:cubicBezTo>
                          <a:pt x="216" y="1296"/>
                          <a:pt x="504" y="648"/>
                          <a:pt x="720" y="0"/>
                        </a:cubicBezTo>
                        <a:cubicBezTo>
                          <a:pt x="2664" y="792"/>
                          <a:pt x="4609" y="1512"/>
                          <a:pt x="6553" y="2305"/>
                        </a:cubicBezTo>
                        <a:cubicBezTo>
                          <a:pt x="6265" y="2953"/>
                          <a:pt x="5977" y="3673"/>
                          <a:pt x="5761" y="4321"/>
                        </a:cubicBezTo>
                        <a:cubicBezTo>
                          <a:pt x="3817" y="3529"/>
                          <a:pt x="1944" y="2664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0" name="Freeform: Shape 2799">
                    <a:extLst>
                      <a:ext uri="{FF2B5EF4-FFF2-40B4-BE49-F238E27FC236}">
                        <a16:creationId xmlns:a16="http://schemas.microsoft.com/office/drawing/2014/main" id="{04A10654-C9C3-02E3-0D0F-F6C199CE7CF2}"/>
                      </a:ext>
                    </a:extLst>
                  </p:cNvPr>
                  <p:cNvSpPr/>
                  <p:nvPr/>
                </p:nvSpPr>
                <p:spPr>
                  <a:xfrm>
                    <a:off x="6503844" y="2224706"/>
                    <a:ext cx="6553" cy="4536"/>
                  </a:xfrm>
                  <a:custGeom>
                    <a:avLst/>
                    <a:gdLst>
                      <a:gd name="connsiteX0" fmla="*/ 0 w 6553"/>
                      <a:gd name="connsiteY0" fmla="*/ 1800 h 4536"/>
                      <a:gd name="connsiteX1" fmla="*/ 864 w 6553"/>
                      <a:gd name="connsiteY1" fmla="*/ 0 h 4536"/>
                      <a:gd name="connsiteX2" fmla="*/ 6554 w 6553"/>
                      <a:gd name="connsiteY2" fmla="*/ 2593 h 4536"/>
                      <a:gd name="connsiteX3" fmla="*/ 5617 w 6553"/>
                      <a:gd name="connsiteY3" fmla="*/ 4537 h 4536"/>
                      <a:gd name="connsiteX4" fmla="*/ 0 w 6553"/>
                      <a:gd name="connsiteY4" fmla="*/ 1800 h 4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536">
                        <a:moveTo>
                          <a:pt x="0" y="1800"/>
                        </a:moveTo>
                        <a:cubicBezTo>
                          <a:pt x="288" y="1224"/>
                          <a:pt x="576" y="648"/>
                          <a:pt x="864" y="0"/>
                        </a:cubicBezTo>
                        <a:cubicBezTo>
                          <a:pt x="2737" y="864"/>
                          <a:pt x="4681" y="1728"/>
                          <a:pt x="6554" y="2593"/>
                        </a:cubicBezTo>
                        <a:cubicBezTo>
                          <a:pt x="6265" y="3241"/>
                          <a:pt x="5977" y="3889"/>
                          <a:pt x="5617" y="4537"/>
                        </a:cubicBezTo>
                        <a:cubicBezTo>
                          <a:pt x="3745" y="3601"/>
                          <a:pt x="1872" y="2736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1" name="Freeform: Shape 2800">
                    <a:extLst>
                      <a:ext uri="{FF2B5EF4-FFF2-40B4-BE49-F238E27FC236}">
                        <a16:creationId xmlns:a16="http://schemas.microsoft.com/office/drawing/2014/main" id="{32EA8BEB-3512-9BA3-02E6-5879E2EB7C6E}"/>
                      </a:ext>
                    </a:extLst>
                  </p:cNvPr>
                  <p:cNvSpPr/>
                  <p:nvPr/>
                </p:nvSpPr>
                <p:spPr>
                  <a:xfrm>
                    <a:off x="6502116" y="2228091"/>
                    <a:ext cx="6481" cy="4752"/>
                  </a:xfrm>
                  <a:custGeom>
                    <a:avLst/>
                    <a:gdLst>
                      <a:gd name="connsiteX0" fmla="*/ 0 w 6481"/>
                      <a:gd name="connsiteY0" fmla="*/ 1728 h 4752"/>
                      <a:gd name="connsiteX1" fmla="*/ 936 w 6481"/>
                      <a:gd name="connsiteY1" fmla="*/ 0 h 4752"/>
                      <a:gd name="connsiteX2" fmla="*/ 6481 w 6481"/>
                      <a:gd name="connsiteY2" fmla="*/ 2881 h 4752"/>
                      <a:gd name="connsiteX3" fmla="*/ 5473 w 6481"/>
                      <a:gd name="connsiteY3" fmla="*/ 4753 h 4752"/>
                      <a:gd name="connsiteX4" fmla="*/ 0 w 6481"/>
                      <a:gd name="connsiteY4" fmla="*/ 1728 h 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1" h="4752">
                        <a:moveTo>
                          <a:pt x="0" y="1728"/>
                        </a:moveTo>
                        <a:cubicBezTo>
                          <a:pt x="360" y="1152"/>
                          <a:pt x="648" y="576"/>
                          <a:pt x="936" y="0"/>
                        </a:cubicBezTo>
                        <a:cubicBezTo>
                          <a:pt x="2809" y="936"/>
                          <a:pt x="4681" y="1944"/>
                          <a:pt x="6481" y="2881"/>
                        </a:cubicBezTo>
                        <a:cubicBezTo>
                          <a:pt x="6121" y="3529"/>
                          <a:pt x="5833" y="4177"/>
                          <a:pt x="5473" y="4753"/>
                        </a:cubicBezTo>
                        <a:cubicBezTo>
                          <a:pt x="3673" y="3745"/>
                          <a:pt x="1800" y="2736"/>
                          <a:pt x="0" y="172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2" name="Freeform: Shape 2801">
                    <a:extLst>
                      <a:ext uri="{FF2B5EF4-FFF2-40B4-BE49-F238E27FC236}">
                        <a16:creationId xmlns:a16="http://schemas.microsoft.com/office/drawing/2014/main" id="{79A9D84D-181E-97A1-0580-6746A08A89C8}"/>
                      </a:ext>
                    </a:extLst>
                  </p:cNvPr>
                  <p:cNvSpPr/>
                  <p:nvPr/>
                </p:nvSpPr>
                <p:spPr>
                  <a:xfrm>
                    <a:off x="6500243" y="2231403"/>
                    <a:ext cx="6409" cy="4968"/>
                  </a:xfrm>
                  <a:custGeom>
                    <a:avLst/>
                    <a:gdLst>
                      <a:gd name="connsiteX0" fmla="*/ 0 w 6409"/>
                      <a:gd name="connsiteY0" fmla="*/ 1656 h 4968"/>
                      <a:gd name="connsiteX1" fmla="*/ 1008 w 6409"/>
                      <a:gd name="connsiteY1" fmla="*/ 0 h 4968"/>
                      <a:gd name="connsiteX2" fmla="*/ 6409 w 6409"/>
                      <a:gd name="connsiteY2" fmla="*/ 3169 h 4968"/>
                      <a:gd name="connsiteX3" fmla="*/ 5329 w 6409"/>
                      <a:gd name="connsiteY3" fmla="*/ 4969 h 4968"/>
                      <a:gd name="connsiteX4" fmla="*/ 0 w 6409"/>
                      <a:gd name="connsiteY4" fmla="*/ 1656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09" h="4968">
                        <a:moveTo>
                          <a:pt x="0" y="1656"/>
                        </a:moveTo>
                        <a:cubicBezTo>
                          <a:pt x="360" y="1080"/>
                          <a:pt x="648" y="576"/>
                          <a:pt x="1008" y="0"/>
                        </a:cubicBezTo>
                        <a:cubicBezTo>
                          <a:pt x="2809" y="1080"/>
                          <a:pt x="4609" y="2088"/>
                          <a:pt x="6409" y="3169"/>
                        </a:cubicBezTo>
                        <a:cubicBezTo>
                          <a:pt x="6049" y="3817"/>
                          <a:pt x="5689" y="4393"/>
                          <a:pt x="5329" y="4969"/>
                        </a:cubicBezTo>
                        <a:cubicBezTo>
                          <a:pt x="3529" y="3889"/>
                          <a:pt x="180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3" name="Freeform: Shape 2802">
                    <a:extLst>
                      <a:ext uri="{FF2B5EF4-FFF2-40B4-BE49-F238E27FC236}">
                        <a16:creationId xmlns:a16="http://schemas.microsoft.com/office/drawing/2014/main" id="{E5DB890B-103D-2135-F0C4-F8985F01CB53}"/>
                      </a:ext>
                    </a:extLst>
                  </p:cNvPr>
                  <p:cNvSpPr/>
                  <p:nvPr/>
                </p:nvSpPr>
                <p:spPr>
                  <a:xfrm>
                    <a:off x="6498155" y="2234572"/>
                    <a:ext cx="6337" cy="5185"/>
                  </a:xfrm>
                  <a:custGeom>
                    <a:avLst/>
                    <a:gdLst>
                      <a:gd name="connsiteX0" fmla="*/ 0 w 6337"/>
                      <a:gd name="connsiteY0" fmla="*/ 1656 h 5185"/>
                      <a:gd name="connsiteX1" fmla="*/ 1080 w 6337"/>
                      <a:gd name="connsiteY1" fmla="*/ 0 h 5185"/>
                      <a:gd name="connsiteX2" fmla="*/ 6337 w 6337"/>
                      <a:gd name="connsiteY2" fmla="*/ 3457 h 5185"/>
                      <a:gd name="connsiteX3" fmla="*/ 5113 w 6337"/>
                      <a:gd name="connsiteY3" fmla="*/ 5185 h 5185"/>
                      <a:gd name="connsiteX4" fmla="*/ 0 w 6337"/>
                      <a:gd name="connsiteY4" fmla="*/ 1584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7" h="5185">
                        <a:moveTo>
                          <a:pt x="0" y="1656"/>
                        </a:moveTo>
                        <a:cubicBezTo>
                          <a:pt x="360" y="1152"/>
                          <a:pt x="720" y="576"/>
                          <a:pt x="1080" y="0"/>
                        </a:cubicBezTo>
                        <a:cubicBezTo>
                          <a:pt x="2809" y="1152"/>
                          <a:pt x="4609" y="2305"/>
                          <a:pt x="6337" y="3457"/>
                        </a:cubicBezTo>
                        <a:cubicBezTo>
                          <a:pt x="5977" y="4033"/>
                          <a:pt x="5545" y="4609"/>
                          <a:pt x="5113" y="5185"/>
                        </a:cubicBezTo>
                        <a:cubicBezTo>
                          <a:pt x="3384" y="3961"/>
                          <a:pt x="1656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4" name="Freeform: Shape 2803">
                    <a:extLst>
                      <a:ext uri="{FF2B5EF4-FFF2-40B4-BE49-F238E27FC236}">
                        <a16:creationId xmlns:a16="http://schemas.microsoft.com/office/drawing/2014/main" id="{F167FBCD-E0BE-46BA-354A-8717F6871A32}"/>
                      </a:ext>
                    </a:extLst>
                  </p:cNvPr>
                  <p:cNvSpPr/>
                  <p:nvPr/>
                </p:nvSpPr>
                <p:spPr>
                  <a:xfrm>
                    <a:off x="6495923" y="2237597"/>
                    <a:ext cx="6265" cy="5401"/>
                  </a:xfrm>
                  <a:custGeom>
                    <a:avLst/>
                    <a:gdLst>
                      <a:gd name="connsiteX0" fmla="*/ 72 w 6265"/>
                      <a:gd name="connsiteY0" fmla="*/ 1584 h 5401"/>
                      <a:gd name="connsiteX1" fmla="*/ 1224 w 6265"/>
                      <a:gd name="connsiteY1" fmla="*/ 0 h 5401"/>
                      <a:gd name="connsiteX2" fmla="*/ 6265 w 6265"/>
                      <a:gd name="connsiteY2" fmla="*/ 3745 h 5401"/>
                      <a:gd name="connsiteX3" fmla="*/ 4969 w 6265"/>
                      <a:gd name="connsiteY3" fmla="*/ 5401 h 5401"/>
                      <a:gd name="connsiteX4" fmla="*/ 0 w 6265"/>
                      <a:gd name="connsiteY4" fmla="*/ 1584 h 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5" h="5401">
                        <a:moveTo>
                          <a:pt x="72" y="1584"/>
                        </a:moveTo>
                        <a:cubicBezTo>
                          <a:pt x="432" y="1080"/>
                          <a:pt x="864" y="576"/>
                          <a:pt x="1224" y="0"/>
                        </a:cubicBezTo>
                        <a:cubicBezTo>
                          <a:pt x="2880" y="1224"/>
                          <a:pt x="4609" y="2448"/>
                          <a:pt x="6265" y="3745"/>
                        </a:cubicBezTo>
                        <a:cubicBezTo>
                          <a:pt x="5833" y="4321"/>
                          <a:pt x="5401" y="4897"/>
                          <a:pt x="4969" y="5401"/>
                        </a:cubicBezTo>
                        <a:cubicBezTo>
                          <a:pt x="3312" y="4105"/>
                          <a:pt x="1656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5" name="Freeform: Shape 2804">
                    <a:extLst>
                      <a:ext uri="{FF2B5EF4-FFF2-40B4-BE49-F238E27FC236}">
                        <a16:creationId xmlns:a16="http://schemas.microsoft.com/office/drawing/2014/main" id="{7C7446CC-ACD4-2D39-8FE3-D9362539EFD0}"/>
                      </a:ext>
                    </a:extLst>
                  </p:cNvPr>
                  <p:cNvSpPr/>
                  <p:nvPr/>
                </p:nvSpPr>
                <p:spPr>
                  <a:xfrm>
                    <a:off x="6493546" y="2240549"/>
                    <a:ext cx="6121" cy="5545"/>
                  </a:xfrm>
                  <a:custGeom>
                    <a:avLst/>
                    <a:gdLst>
                      <a:gd name="connsiteX0" fmla="*/ 72 w 6121"/>
                      <a:gd name="connsiteY0" fmla="*/ 1512 h 5545"/>
                      <a:gd name="connsiteX1" fmla="*/ 1296 w 6121"/>
                      <a:gd name="connsiteY1" fmla="*/ 0 h 5545"/>
                      <a:gd name="connsiteX2" fmla="*/ 6121 w 6121"/>
                      <a:gd name="connsiteY2" fmla="*/ 3961 h 5545"/>
                      <a:gd name="connsiteX3" fmla="*/ 4753 w 6121"/>
                      <a:gd name="connsiteY3" fmla="*/ 5545 h 5545"/>
                      <a:gd name="connsiteX4" fmla="*/ 0 w 6121"/>
                      <a:gd name="connsiteY4" fmla="*/ 1440 h 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1" h="5545">
                        <a:moveTo>
                          <a:pt x="72" y="1512"/>
                        </a:moveTo>
                        <a:cubicBezTo>
                          <a:pt x="504" y="1008"/>
                          <a:pt x="936" y="504"/>
                          <a:pt x="1296" y="0"/>
                        </a:cubicBezTo>
                        <a:cubicBezTo>
                          <a:pt x="2881" y="1368"/>
                          <a:pt x="4537" y="2664"/>
                          <a:pt x="6121" y="3961"/>
                        </a:cubicBezTo>
                        <a:cubicBezTo>
                          <a:pt x="5689" y="4465"/>
                          <a:pt x="5185" y="5041"/>
                          <a:pt x="4753" y="5545"/>
                        </a:cubicBezTo>
                        <a:cubicBezTo>
                          <a:pt x="3169" y="4177"/>
                          <a:pt x="1585" y="280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6" name="Freeform: Shape 2805">
                    <a:extLst>
                      <a:ext uri="{FF2B5EF4-FFF2-40B4-BE49-F238E27FC236}">
                        <a16:creationId xmlns:a16="http://schemas.microsoft.com/office/drawing/2014/main" id="{AC0E39BE-1EA3-EAC9-9284-201CFBFC47B6}"/>
                      </a:ext>
                    </a:extLst>
                  </p:cNvPr>
                  <p:cNvSpPr/>
                  <p:nvPr/>
                </p:nvSpPr>
                <p:spPr>
                  <a:xfrm>
                    <a:off x="6491026" y="2243358"/>
                    <a:ext cx="5976" cy="5689"/>
                  </a:xfrm>
                  <a:custGeom>
                    <a:avLst/>
                    <a:gdLst>
                      <a:gd name="connsiteX0" fmla="*/ 72 w 5976"/>
                      <a:gd name="connsiteY0" fmla="*/ 1440 h 5689"/>
                      <a:gd name="connsiteX1" fmla="*/ 1368 w 5976"/>
                      <a:gd name="connsiteY1" fmla="*/ 0 h 5689"/>
                      <a:gd name="connsiteX2" fmla="*/ 5977 w 5976"/>
                      <a:gd name="connsiteY2" fmla="*/ 4177 h 5689"/>
                      <a:gd name="connsiteX3" fmla="*/ 4537 w 5976"/>
                      <a:gd name="connsiteY3" fmla="*/ 5689 h 5689"/>
                      <a:gd name="connsiteX4" fmla="*/ 0 w 5976"/>
                      <a:gd name="connsiteY4" fmla="*/ 1368 h 5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5689">
                        <a:moveTo>
                          <a:pt x="72" y="1440"/>
                        </a:moveTo>
                        <a:cubicBezTo>
                          <a:pt x="504" y="1008"/>
                          <a:pt x="936" y="504"/>
                          <a:pt x="1368" y="0"/>
                        </a:cubicBezTo>
                        <a:cubicBezTo>
                          <a:pt x="2880" y="1440"/>
                          <a:pt x="4465" y="2809"/>
                          <a:pt x="5977" y="4177"/>
                        </a:cubicBezTo>
                        <a:cubicBezTo>
                          <a:pt x="5473" y="4681"/>
                          <a:pt x="5041" y="5185"/>
                          <a:pt x="4537" y="5689"/>
                        </a:cubicBezTo>
                        <a:cubicBezTo>
                          <a:pt x="3024" y="4249"/>
                          <a:pt x="1512" y="2809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7" name="Freeform: Shape 2806">
                    <a:extLst>
                      <a:ext uri="{FF2B5EF4-FFF2-40B4-BE49-F238E27FC236}">
                        <a16:creationId xmlns:a16="http://schemas.microsoft.com/office/drawing/2014/main" id="{DE2F40C1-A7F3-A5DB-FD48-F8D8C7DC1EA2}"/>
                      </a:ext>
                    </a:extLst>
                  </p:cNvPr>
                  <p:cNvSpPr/>
                  <p:nvPr/>
                </p:nvSpPr>
                <p:spPr>
                  <a:xfrm>
                    <a:off x="6488433" y="2246094"/>
                    <a:ext cx="5833" cy="5905"/>
                  </a:xfrm>
                  <a:custGeom>
                    <a:avLst/>
                    <a:gdLst>
                      <a:gd name="connsiteX0" fmla="*/ 72 w 5833"/>
                      <a:gd name="connsiteY0" fmla="*/ 1368 h 5905"/>
                      <a:gd name="connsiteX1" fmla="*/ 1440 w 5833"/>
                      <a:gd name="connsiteY1" fmla="*/ 0 h 5905"/>
                      <a:gd name="connsiteX2" fmla="*/ 5833 w 5833"/>
                      <a:gd name="connsiteY2" fmla="*/ 4465 h 5905"/>
                      <a:gd name="connsiteX3" fmla="*/ 4321 w 5833"/>
                      <a:gd name="connsiteY3" fmla="*/ 5905 h 5905"/>
                      <a:gd name="connsiteX4" fmla="*/ 0 w 5833"/>
                      <a:gd name="connsiteY4" fmla="*/ 1368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5905">
                        <a:moveTo>
                          <a:pt x="72" y="1368"/>
                        </a:moveTo>
                        <a:cubicBezTo>
                          <a:pt x="504" y="936"/>
                          <a:pt x="1008" y="432"/>
                          <a:pt x="1440" y="0"/>
                        </a:cubicBezTo>
                        <a:cubicBezTo>
                          <a:pt x="2881" y="1512"/>
                          <a:pt x="4393" y="2952"/>
                          <a:pt x="5833" y="4465"/>
                        </a:cubicBezTo>
                        <a:cubicBezTo>
                          <a:pt x="5329" y="4969"/>
                          <a:pt x="4825" y="5473"/>
                          <a:pt x="4321" y="5905"/>
                        </a:cubicBezTo>
                        <a:cubicBezTo>
                          <a:pt x="2881" y="4393"/>
                          <a:pt x="1440" y="2881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8" name="Freeform: Shape 2807">
                    <a:extLst>
                      <a:ext uri="{FF2B5EF4-FFF2-40B4-BE49-F238E27FC236}">
                        <a16:creationId xmlns:a16="http://schemas.microsoft.com/office/drawing/2014/main" id="{E6FC14FE-C1FF-C0DD-BBBD-7FED458B44C0}"/>
                      </a:ext>
                    </a:extLst>
                  </p:cNvPr>
                  <p:cNvSpPr/>
                  <p:nvPr/>
                </p:nvSpPr>
                <p:spPr>
                  <a:xfrm>
                    <a:off x="6485696" y="2248615"/>
                    <a:ext cx="5617" cy="6049"/>
                  </a:xfrm>
                  <a:custGeom>
                    <a:avLst/>
                    <a:gdLst>
                      <a:gd name="connsiteX0" fmla="*/ 0 w 5617"/>
                      <a:gd name="connsiteY0" fmla="*/ 1296 h 6049"/>
                      <a:gd name="connsiteX1" fmla="*/ 1440 w 5617"/>
                      <a:gd name="connsiteY1" fmla="*/ 0 h 6049"/>
                      <a:gd name="connsiteX2" fmla="*/ 5617 w 5617"/>
                      <a:gd name="connsiteY2" fmla="*/ 4681 h 6049"/>
                      <a:gd name="connsiteX3" fmla="*/ 4033 w 5617"/>
                      <a:gd name="connsiteY3" fmla="*/ 6049 h 6049"/>
                      <a:gd name="connsiteX4" fmla="*/ 0 w 5617"/>
                      <a:gd name="connsiteY4" fmla="*/ 1296 h 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6049">
                        <a:moveTo>
                          <a:pt x="0" y="1296"/>
                        </a:moveTo>
                        <a:cubicBezTo>
                          <a:pt x="504" y="864"/>
                          <a:pt x="1008" y="432"/>
                          <a:pt x="1440" y="0"/>
                        </a:cubicBezTo>
                        <a:cubicBezTo>
                          <a:pt x="2809" y="1584"/>
                          <a:pt x="4249" y="3097"/>
                          <a:pt x="5617" y="4681"/>
                        </a:cubicBezTo>
                        <a:cubicBezTo>
                          <a:pt x="5113" y="5185"/>
                          <a:pt x="4537" y="5617"/>
                          <a:pt x="4033" y="6049"/>
                        </a:cubicBezTo>
                        <a:cubicBezTo>
                          <a:pt x="2665" y="4465"/>
                          <a:pt x="1297" y="2881"/>
                          <a:pt x="0" y="129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9" name="Freeform: Shape 2808">
                    <a:extLst>
                      <a:ext uri="{FF2B5EF4-FFF2-40B4-BE49-F238E27FC236}">
                        <a16:creationId xmlns:a16="http://schemas.microsoft.com/office/drawing/2014/main" id="{0CFEBDA8-9660-5D33-34C1-AD0E58084592}"/>
                      </a:ext>
                    </a:extLst>
                  </p:cNvPr>
                  <p:cNvSpPr/>
                  <p:nvPr/>
                </p:nvSpPr>
                <p:spPr>
                  <a:xfrm>
                    <a:off x="6482816" y="2250991"/>
                    <a:ext cx="5473" cy="6193"/>
                  </a:xfrm>
                  <a:custGeom>
                    <a:avLst/>
                    <a:gdLst>
                      <a:gd name="connsiteX0" fmla="*/ 0 w 5473"/>
                      <a:gd name="connsiteY0" fmla="*/ 1224 h 6193"/>
                      <a:gd name="connsiteX1" fmla="*/ 1512 w 5473"/>
                      <a:gd name="connsiteY1" fmla="*/ 0 h 6193"/>
                      <a:gd name="connsiteX2" fmla="*/ 5473 w 5473"/>
                      <a:gd name="connsiteY2" fmla="*/ 4897 h 6193"/>
                      <a:gd name="connsiteX3" fmla="*/ 3817 w 5473"/>
                      <a:gd name="connsiteY3" fmla="*/ 6193 h 6193"/>
                      <a:gd name="connsiteX4" fmla="*/ 0 w 5473"/>
                      <a:gd name="connsiteY4" fmla="*/ 122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3" h="6193">
                        <a:moveTo>
                          <a:pt x="0" y="1224"/>
                        </a:moveTo>
                        <a:cubicBezTo>
                          <a:pt x="504" y="792"/>
                          <a:pt x="1008" y="432"/>
                          <a:pt x="1512" y="0"/>
                        </a:cubicBezTo>
                        <a:cubicBezTo>
                          <a:pt x="2809" y="1656"/>
                          <a:pt x="4105" y="3241"/>
                          <a:pt x="5473" y="4897"/>
                        </a:cubicBezTo>
                        <a:cubicBezTo>
                          <a:pt x="4897" y="5329"/>
                          <a:pt x="4393" y="5761"/>
                          <a:pt x="3817" y="6193"/>
                        </a:cubicBezTo>
                        <a:cubicBezTo>
                          <a:pt x="2592" y="4537"/>
                          <a:pt x="1296" y="2881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0" name="Freeform: Shape 2809">
                    <a:extLst>
                      <a:ext uri="{FF2B5EF4-FFF2-40B4-BE49-F238E27FC236}">
                        <a16:creationId xmlns:a16="http://schemas.microsoft.com/office/drawing/2014/main" id="{96E6AFFB-75E8-1212-E054-CBB910AEF020}"/>
                      </a:ext>
                    </a:extLst>
                  </p:cNvPr>
                  <p:cNvSpPr/>
                  <p:nvPr/>
                </p:nvSpPr>
                <p:spPr>
                  <a:xfrm>
                    <a:off x="6479792" y="2253296"/>
                    <a:ext cx="5256" cy="6337"/>
                  </a:xfrm>
                  <a:custGeom>
                    <a:avLst/>
                    <a:gdLst>
                      <a:gd name="connsiteX0" fmla="*/ 0 w 5256"/>
                      <a:gd name="connsiteY0" fmla="*/ 1080 h 6337"/>
                      <a:gd name="connsiteX1" fmla="*/ 1584 w 5256"/>
                      <a:gd name="connsiteY1" fmla="*/ 0 h 6337"/>
                      <a:gd name="connsiteX2" fmla="*/ 5257 w 5256"/>
                      <a:gd name="connsiteY2" fmla="*/ 5113 h 6337"/>
                      <a:gd name="connsiteX3" fmla="*/ 3529 w 5256"/>
                      <a:gd name="connsiteY3" fmla="*/ 6337 h 6337"/>
                      <a:gd name="connsiteX4" fmla="*/ 0 w 5256"/>
                      <a:gd name="connsiteY4" fmla="*/ 1152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6" h="6337">
                        <a:moveTo>
                          <a:pt x="0" y="1080"/>
                        </a:moveTo>
                        <a:cubicBezTo>
                          <a:pt x="504" y="720"/>
                          <a:pt x="1080" y="360"/>
                          <a:pt x="1584" y="0"/>
                        </a:cubicBezTo>
                        <a:cubicBezTo>
                          <a:pt x="2808" y="1728"/>
                          <a:pt x="4033" y="3385"/>
                          <a:pt x="5257" y="5113"/>
                        </a:cubicBezTo>
                        <a:cubicBezTo>
                          <a:pt x="4681" y="5545"/>
                          <a:pt x="4104" y="5905"/>
                          <a:pt x="3529" y="6337"/>
                        </a:cubicBezTo>
                        <a:cubicBezTo>
                          <a:pt x="2376" y="4609"/>
                          <a:pt x="1152" y="2881"/>
                          <a:pt x="0" y="115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1" name="Freeform: Shape 2810">
                    <a:extLst>
                      <a:ext uri="{FF2B5EF4-FFF2-40B4-BE49-F238E27FC236}">
                        <a16:creationId xmlns:a16="http://schemas.microsoft.com/office/drawing/2014/main" id="{7416462C-AF5E-72C2-DAC2-0114C102A521}"/>
                      </a:ext>
                    </a:extLst>
                  </p:cNvPr>
                  <p:cNvSpPr/>
                  <p:nvPr/>
                </p:nvSpPr>
                <p:spPr>
                  <a:xfrm>
                    <a:off x="6476695" y="2255384"/>
                    <a:ext cx="5041" cy="6409"/>
                  </a:xfrm>
                  <a:custGeom>
                    <a:avLst/>
                    <a:gdLst>
                      <a:gd name="connsiteX0" fmla="*/ 0 w 5041"/>
                      <a:gd name="connsiteY0" fmla="*/ 1008 h 6409"/>
                      <a:gd name="connsiteX1" fmla="*/ 1657 w 5041"/>
                      <a:gd name="connsiteY1" fmla="*/ 0 h 6409"/>
                      <a:gd name="connsiteX2" fmla="*/ 5041 w 5041"/>
                      <a:gd name="connsiteY2" fmla="*/ 5257 h 6409"/>
                      <a:gd name="connsiteX3" fmla="*/ 3241 w 5041"/>
                      <a:gd name="connsiteY3" fmla="*/ 6409 h 6409"/>
                      <a:gd name="connsiteX4" fmla="*/ 0 w 5041"/>
                      <a:gd name="connsiteY4" fmla="*/ 108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41" h="6409">
                        <a:moveTo>
                          <a:pt x="0" y="1008"/>
                        </a:moveTo>
                        <a:cubicBezTo>
                          <a:pt x="576" y="648"/>
                          <a:pt x="1080" y="360"/>
                          <a:pt x="1657" y="0"/>
                        </a:cubicBezTo>
                        <a:cubicBezTo>
                          <a:pt x="2809" y="1800"/>
                          <a:pt x="3961" y="3529"/>
                          <a:pt x="5041" y="5257"/>
                        </a:cubicBezTo>
                        <a:cubicBezTo>
                          <a:pt x="4465" y="5617"/>
                          <a:pt x="3889" y="5977"/>
                          <a:pt x="3241" y="6409"/>
                        </a:cubicBezTo>
                        <a:cubicBezTo>
                          <a:pt x="2161" y="4609"/>
                          <a:pt x="1080" y="2809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2" name="Freeform: Shape 2811">
                    <a:extLst>
                      <a:ext uri="{FF2B5EF4-FFF2-40B4-BE49-F238E27FC236}">
                        <a16:creationId xmlns:a16="http://schemas.microsoft.com/office/drawing/2014/main" id="{8BFF880C-2536-F37F-727B-3966FD08C0A7}"/>
                      </a:ext>
                    </a:extLst>
                  </p:cNvPr>
                  <p:cNvSpPr/>
                  <p:nvPr/>
                </p:nvSpPr>
                <p:spPr>
                  <a:xfrm>
                    <a:off x="6473454" y="2257328"/>
                    <a:ext cx="4752" cy="6409"/>
                  </a:xfrm>
                  <a:custGeom>
                    <a:avLst/>
                    <a:gdLst>
                      <a:gd name="connsiteX0" fmla="*/ 0 w 4752"/>
                      <a:gd name="connsiteY0" fmla="*/ 936 h 6409"/>
                      <a:gd name="connsiteX1" fmla="*/ 1656 w 4752"/>
                      <a:gd name="connsiteY1" fmla="*/ 0 h 6409"/>
                      <a:gd name="connsiteX2" fmla="*/ 4753 w 4752"/>
                      <a:gd name="connsiteY2" fmla="*/ 5401 h 6409"/>
                      <a:gd name="connsiteX3" fmla="*/ 2952 w 4752"/>
                      <a:gd name="connsiteY3" fmla="*/ 6409 h 6409"/>
                      <a:gd name="connsiteX4" fmla="*/ 0 w 4752"/>
                      <a:gd name="connsiteY4" fmla="*/ 86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52" h="6409">
                        <a:moveTo>
                          <a:pt x="0" y="936"/>
                        </a:moveTo>
                        <a:cubicBezTo>
                          <a:pt x="576" y="648"/>
                          <a:pt x="1152" y="288"/>
                          <a:pt x="1656" y="0"/>
                        </a:cubicBezTo>
                        <a:cubicBezTo>
                          <a:pt x="2737" y="1800"/>
                          <a:pt x="3744" y="3601"/>
                          <a:pt x="4753" y="5401"/>
                        </a:cubicBezTo>
                        <a:cubicBezTo>
                          <a:pt x="4177" y="5761"/>
                          <a:pt x="3529" y="6121"/>
                          <a:pt x="2952" y="6409"/>
                        </a:cubicBezTo>
                        <a:cubicBezTo>
                          <a:pt x="1944" y="4609"/>
                          <a:pt x="936" y="2736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3" name="Freeform: Shape 2812">
                    <a:extLst>
                      <a:ext uri="{FF2B5EF4-FFF2-40B4-BE49-F238E27FC236}">
                        <a16:creationId xmlns:a16="http://schemas.microsoft.com/office/drawing/2014/main" id="{638D0EF6-8ECD-2F97-2BAB-52F8AA93A9F5}"/>
                      </a:ext>
                    </a:extLst>
                  </p:cNvPr>
                  <p:cNvSpPr/>
                  <p:nvPr/>
                </p:nvSpPr>
                <p:spPr>
                  <a:xfrm>
                    <a:off x="6470141" y="2259057"/>
                    <a:ext cx="4609" cy="6553"/>
                  </a:xfrm>
                  <a:custGeom>
                    <a:avLst/>
                    <a:gdLst>
                      <a:gd name="connsiteX0" fmla="*/ 0 w 4609"/>
                      <a:gd name="connsiteY0" fmla="*/ 864 h 6553"/>
                      <a:gd name="connsiteX1" fmla="*/ 1728 w 4609"/>
                      <a:gd name="connsiteY1" fmla="*/ 0 h 6553"/>
                      <a:gd name="connsiteX2" fmla="*/ 4609 w 4609"/>
                      <a:gd name="connsiteY2" fmla="*/ 5617 h 6553"/>
                      <a:gd name="connsiteX3" fmla="*/ 2737 w 4609"/>
                      <a:gd name="connsiteY3" fmla="*/ 6553 h 6553"/>
                      <a:gd name="connsiteX4" fmla="*/ 72 w 4609"/>
                      <a:gd name="connsiteY4" fmla="*/ 864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9" h="6553">
                        <a:moveTo>
                          <a:pt x="0" y="864"/>
                        </a:moveTo>
                        <a:cubicBezTo>
                          <a:pt x="576" y="576"/>
                          <a:pt x="1152" y="288"/>
                          <a:pt x="1728" y="0"/>
                        </a:cubicBezTo>
                        <a:cubicBezTo>
                          <a:pt x="2664" y="1872"/>
                          <a:pt x="3601" y="3745"/>
                          <a:pt x="4609" y="5617"/>
                        </a:cubicBezTo>
                        <a:cubicBezTo>
                          <a:pt x="3961" y="5905"/>
                          <a:pt x="3385" y="6265"/>
                          <a:pt x="2737" y="6553"/>
                        </a:cubicBezTo>
                        <a:cubicBezTo>
                          <a:pt x="1872" y="4681"/>
                          <a:pt x="936" y="2809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4" name="Freeform: Shape 2813">
                    <a:extLst>
                      <a:ext uri="{FF2B5EF4-FFF2-40B4-BE49-F238E27FC236}">
                        <a16:creationId xmlns:a16="http://schemas.microsoft.com/office/drawing/2014/main" id="{EE054014-0385-9A99-9363-5E73369DA426}"/>
                      </a:ext>
                    </a:extLst>
                  </p:cNvPr>
                  <p:cNvSpPr/>
                  <p:nvPr/>
                </p:nvSpPr>
                <p:spPr>
                  <a:xfrm>
                    <a:off x="6466757" y="2260641"/>
                    <a:ext cx="4320" cy="6625"/>
                  </a:xfrm>
                  <a:custGeom>
                    <a:avLst/>
                    <a:gdLst>
                      <a:gd name="connsiteX0" fmla="*/ 0 w 4320"/>
                      <a:gd name="connsiteY0" fmla="*/ 792 h 6625"/>
                      <a:gd name="connsiteX1" fmla="*/ 1800 w 4320"/>
                      <a:gd name="connsiteY1" fmla="*/ 0 h 6625"/>
                      <a:gd name="connsiteX2" fmla="*/ 4321 w 4320"/>
                      <a:gd name="connsiteY2" fmla="*/ 5761 h 6625"/>
                      <a:gd name="connsiteX3" fmla="*/ 2376 w 4320"/>
                      <a:gd name="connsiteY3" fmla="*/ 6625 h 6625"/>
                      <a:gd name="connsiteX4" fmla="*/ 0 w 4320"/>
                      <a:gd name="connsiteY4" fmla="*/ 792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0" h="6625">
                        <a:moveTo>
                          <a:pt x="0" y="792"/>
                        </a:moveTo>
                        <a:cubicBezTo>
                          <a:pt x="576" y="576"/>
                          <a:pt x="1224" y="288"/>
                          <a:pt x="1800" y="0"/>
                        </a:cubicBezTo>
                        <a:cubicBezTo>
                          <a:pt x="2664" y="1872"/>
                          <a:pt x="3529" y="3817"/>
                          <a:pt x="4321" y="5761"/>
                        </a:cubicBezTo>
                        <a:cubicBezTo>
                          <a:pt x="3672" y="6049"/>
                          <a:pt x="3024" y="6337"/>
                          <a:pt x="2376" y="6625"/>
                        </a:cubicBezTo>
                        <a:cubicBezTo>
                          <a:pt x="1584" y="4681"/>
                          <a:pt x="792" y="2737"/>
                          <a:pt x="0" y="79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5" name="Freeform: Shape 2814">
                    <a:extLst>
                      <a:ext uri="{FF2B5EF4-FFF2-40B4-BE49-F238E27FC236}">
                        <a16:creationId xmlns:a16="http://schemas.microsoft.com/office/drawing/2014/main" id="{4BE522F1-0006-58E6-4AB9-13C9C388A6C2}"/>
                      </a:ext>
                    </a:extLst>
                  </p:cNvPr>
                  <p:cNvSpPr/>
                  <p:nvPr/>
                </p:nvSpPr>
                <p:spPr>
                  <a:xfrm>
                    <a:off x="6463156" y="2262153"/>
                    <a:ext cx="4104" cy="6553"/>
                  </a:xfrm>
                  <a:custGeom>
                    <a:avLst/>
                    <a:gdLst>
                      <a:gd name="connsiteX0" fmla="*/ 72 w 4104"/>
                      <a:gd name="connsiteY0" fmla="*/ 648 h 6553"/>
                      <a:gd name="connsiteX1" fmla="*/ 1872 w 4104"/>
                      <a:gd name="connsiteY1" fmla="*/ 0 h 6553"/>
                      <a:gd name="connsiteX2" fmla="*/ 4104 w 4104"/>
                      <a:gd name="connsiteY2" fmla="*/ 5833 h 6553"/>
                      <a:gd name="connsiteX3" fmla="*/ 2088 w 4104"/>
                      <a:gd name="connsiteY3" fmla="*/ 6553 h 6553"/>
                      <a:gd name="connsiteX4" fmla="*/ 0 w 4104"/>
                      <a:gd name="connsiteY4" fmla="*/ 648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04" h="6553">
                        <a:moveTo>
                          <a:pt x="72" y="648"/>
                        </a:moveTo>
                        <a:cubicBezTo>
                          <a:pt x="648" y="432"/>
                          <a:pt x="1296" y="216"/>
                          <a:pt x="1872" y="0"/>
                        </a:cubicBezTo>
                        <a:cubicBezTo>
                          <a:pt x="2592" y="1944"/>
                          <a:pt x="3384" y="3889"/>
                          <a:pt x="4104" y="5833"/>
                        </a:cubicBezTo>
                        <a:cubicBezTo>
                          <a:pt x="3457" y="6121"/>
                          <a:pt x="2808" y="6337"/>
                          <a:pt x="2088" y="6553"/>
                        </a:cubicBezTo>
                        <a:cubicBezTo>
                          <a:pt x="1368" y="4609"/>
                          <a:pt x="720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6" name="Freeform: Shape 2815">
                    <a:extLst>
                      <a:ext uri="{FF2B5EF4-FFF2-40B4-BE49-F238E27FC236}">
                        <a16:creationId xmlns:a16="http://schemas.microsoft.com/office/drawing/2014/main" id="{68288D66-2071-1694-9F86-86D97BABF2B0}"/>
                      </a:ext>
                    </a:extLst>
                  </p:cNvPr>
                  <p:cNvSpPr/>
                  <p:nvPr/>
                </p:nvSpPr>
                <p:spPr>
                  <a:xfrm>
                    <a:off x="6459627" y="2263378"/>
                    <a:ext cx="3816" cy="6625"/>
                  </a:xfrm>
                  <a:custGeom>
                    <a:avLst/>
                    <a:gdLst>
                      <a:gd name="connsiteX0" fmla="*/ 0 w 3816"/>
                      <a:gd name="connsiteY0" fmla="*/ 576 h 6625"/>
                      <a:gd name="connsiteX1" fmla="*/ 1872 w 3816"/>
                      <a:gd name="connsiteY1" fmla="*/ 0 h 6625"/>
                      <a:gd name="connsiteX2" fmla="*/ 3817 w 3816"/>
                      <a:gd name="connsiteY2" fmla="*/ 5977 h 6625"/>
                      <a:gd name="connsiteX3" fmla="*/ 1800 w 3816"/>
                      <a:gd name="connsiteY3" fmla="*/ 6625 h 6625"/>
                      <a:gd name="connsiteX4" fmla="*/ 0 w 3816"/>
                      <a:gd name="connsiteY4" fmla="*/ 648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6" h="6625">
                        <a:moveTo>
                          <a:pt x="0" y="576"/>
                        </a:moveTo>
                        <a:cubicBezTo>
                          <a:pt x="648" y="360"/>
                          <a:pt x="1225" y="216"/>
                          <a:pt x="1872" y="0"/>
                        </a:cubicBezTo>
                        <a:cubicBezTo>
                          <a:pt x="2521" y="2016"/>
                          <a:pt x="3169" y="3961"/>
                          <a:pt x="3817" y="5977"/>
                        </a:cubicBezTo>
                        <a:cubicBezTo>
                          <a:pt x="3097" y="6193"/>
                          <a:pt x="2449" y="6409"/>
                          <a:pt x="1800" y="6625"/>
                        </a:cubicBezTo>
                        <a:cubicBezTo>
                          <a:pt x="1225" y="4609"/>
                          <a:pt x="648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7" name="Freeform: Shape 2816">
                    <a:extLst>
                      <a:ext uri="{FF2B5EF4-FFF2-40B4-BE49-F238E27FC236}">
                        <a16:creationId xmlns:a16="http://schemas.microsoft.com/office/drawing/2014/main" id="{4AFB2E5A-00DA-DCE3-92B0-4C7713BECB4A}"/>
                      </a:ext>
                    </a:extLst>
                  </p:cNvPr>
                  <p:cNvSpPr/>
                  <p:nvPr/>
                </p:nvSpPr>
                <p:spPr>
                  <a:xfrm>
                    <a:off x="6456027" y="2264458"/>
                    <a:ext cx="3529" cy="6553"/>
                  </a:xfrm>
                  <a:custGeom>
                    <a:avLst/>
                    <a:gdLst>
                      <a:gd name="connsiteX0" fmla="*/ 0 w 3529"/>
                      <a:gd name="connsiteY0" fmla="*/ 504 h 6553"/>
                      <a:gd name="connsiteX1" fmla="*/ 1945 w 3529"/>
                      <a:gd name="connsiteY1" fmla="*/ 0 h 6553"/>
                      <a:gd name="connsiteX2" fmla="*/ 3529 w 3529"/>
                      <a:gd name="connsiteY2" fmla="*/ 6049 h 6553"/>
                      <a:gd name="connsiteX3" fmla="*/ 1440 w 3529"/>
                      <a:gd name="connsiteY3" fmla="*/ 6553 h 6553"/>
                      <a:gd name="connsiteX4" fmla="*/ 0 w 3529"/>
                      <a:gd name="connsiteY4" fmla="*/ 432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29" h="6553">
                        <a:moveTo>
                          <a:pt x="0" y="504"/>
                        </a:moveTo>
                        <a:cubicBezTo>
                          <a:pt x="648" y="360"/>
                          <a:pt x="1297" y="216"/>
                          <a:pt x="1945" y="0"/>
                        </a:cubicBezTo>
                        <a:cubicBezTo>
                          <a:pt x="2449" y="2016"/>
                          <a:pt x="3025" y="4033"/>
                          <a:pt x="3529" y="6049"/>
                        </a:cubicBezTo>
                        <a:cubicBezTo>
                          <a:pt x="2809" y="6265"/>
                          <a:pt x="2161" y="6409"/>
                          <a:pt x="1440" y="6553"/>
                        </a:cubicBezTo>
                        <a:cubicBezTo>
                          <a:pt x="936" y="4537"/>
                          <a:pt x="432" y="2449"/>
                          <a:pt x="0" y="43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8" name="Freeform: Shape 2817">
                    <a:extLst>
                      <a:ext uri="{FF2B5EF4-FFF2-40B4-BE49-F238E27FC236}">
                        <a16:creationId xmlns:a16="http://schemas.microsoft.com/office/drawing/2014/main" id="{30628D2F-4251-95BF-E53F-6FA20720B8ED}"/>
                      </a:ext>
                    </a:extLst>
                  </p:cNvPr>
                  <p:cNvSpPr/>
                  <p:nvPr/>
                </p:nvSpPr>
                <p:spPr>
                  <a:xfrm>
                    <a:off x="6452282" y="2265394"/>
                    <a:ext cx="3240" cy="6553"/>
                  </a:xfrm>
                  <a:custGeom>
                    <a:avLst/>
                    <a:gdLst>
                      <a:gd name="connsiteX0" fmla="*/ 0 w 3240"/>
                      <a:gd name="connsiteY0" fmla="*/ 360 h 6553"/>
                      <a:gd name="connsiteX1" fmla="*/ 1944 w 3240"/>
                      <a:gd name="connsiteY1" fmla="*/ 0 h 6553"/>
                      <a:gd name="connsiteX2" fmla="*/ 3241 w 3240"/>
                      <a:gd name="connsiteY2" fmla="*/ 6121 h 6553"/>
                      <a:gd name="connsiteX3" fmla="*/ 1152 w 3240"/>
                      <a:gd name="connsiteY3" fmla="*/ 6553 h 6553"/>
                      <a:gd name="connsiteX4" fmla="*/ 0 w 3240"/>
                      <a:gd name="connsiteY4" fmla="*/ 36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0" h="6553">
                        <a:moveTo>
                          <a:pt x="0" y="360"/>
                        </a:moveTo>
                        <a:cubicBezTo>
                          <a:pt x="648" y="216"/>
                          <a:pt x="1296" y="144"/>
                          <a:pt x="1944" y="0"/>
                        </a:cubicBezTo>
                        <a:cubicBezTo>
                          <a:pt x="2376" y="2016"/>
                          <a:pt x="2808" y="4105"/>
                          <a:pt x="3241" y="6121"/>
                        </a:cubicBezTo>
                        <a:cubicBezTo>
                          <a:pt x="2520" y="6265"/>
                          <a:pt x="1800" y="6409"/>
                          <a:pt x="1152" y="6553"/>
                        </a:cubicBezTo>
                        <a:cubicBezTo>
                          <a:pt x="792" y="4465"/>
                          <a:pt x="432" y="2448"/>
                          <a:pt x="0" y="36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9" name="Freeform: Shape 2818">
                    <a:extLst>
                      <a:ext uri="{FF2B5EF4-FFF2-40B4-BE49-F238E27FC236}">
                        <a16:creationId xmlns:a16="http://schemas.microsoft.com/office/drawing/2014/main" id="{77399505-63DB-5C62-B2FE-FE6EF42DEEC5}"/>
                      </a:ext>
                    </a:extLst>
                  </p:cNvPr>
                  <p:cNvSpPr/>
                  <p:nvPr/>
                </p:nvSpPr>
                <p:spPr>
                  <a:xfrm>
                    <a:off x="6448537" y="2266042"/>
                    <a:ext cx="2952" cy="6481"/>
                  </a:xfrm>
                  <a:custGeom>
                    <a:avLst/>
                    <a:gdLst>
                      <a:gd name="connsiteX0" fmla="*/ 0 w 2952"/>
                      <a:gd name="connsiteY0" fmla="*/ 288 h 6481"/>
                      <a:gd name="connsiteX1" fmla="*/ 1945 w 2952"/>
                      <a:gd name="connsiteY1" fmla="*/ 0 h 6481"/>
                      <a:gd name="connsiteX2" fmla="*/ 2952 w 2952"/>
                      <a:gd name="connsiteY2" fmla="*/ 6193 h 6481"/>
                      <a:gd name="connsiteX3" fmla="*/ 792 w 2952"/>
                      <a:gd name="connsiteY3" fmla="*/ 6481 h 6481"/>
                      <a:gd name="connsiteX4" fmla="*/ 0 w 2952"/>
                      <a:gd name="connsiteY4" fmla="*/ 288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0" y="288"/>
                        </a:moveTo>
                        <a:cubicBezTo>
                          <a:pt x="648" y="216"/>
                          <a:pt x="1296" y="144"/>
                          <a:pt x="1945" y="0"/>
                        </a:cubicBezTo>
                        <a:cubicBezTo>
                          <a:pt x="2305" y="2088"/>
                          <a:pt x="2592" y="4105"/>
                          <a:pt x="2952" y="6193"/>
                        </a:cubicBezTo>
                        <a:cubicBezTo>
                          <a:pt x="2232" y="6337"/>
                          <a:pt x="1512" y="6409"/>
                          <a:pt x="792" y="6481"/>
                        </a:cubicBezTo>
                        <a:cubicBezTo>
                          <a:pt x="504" y="4393"/>
                          <a:pt x="288" y="2305"/>
                          <a:pt x="0" y="28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0" name="Freeform: Shape 2819">
                    <a:extLst>
                      <a:ext uri="{FF2B5EF4-FFF2-40B4-BE49-F238E27FC236}">
                        <a16:creationId xmlns:a16="http://schemas.microsoft.com/office/drawing/2014/main" id="{26B0A637-BACF-636D-904A-A1D2F130DC77}"/>
                      </a:ext>
                    </a:extLst>
                  </p:cNvPr>
                  <p:cNvSpPr/>
                  <p:nvPr/>
                </p:nvSpPr>
                <p:spPr>
                  <a:xfrm>
                    <a:off x="6444721" y="2266546"/>
                    <a:ext cx="2664" cy="6481"/>
                  </a:xfrm>
                  <a:custGeom>
                    <a:avLst/>
                    <a:gdLst>
                      <a:gd name="connsiteX0" fmla="*/ 0 w 2664"/>
                      <a:gd name="connsiteY0" fmla="*/ 144 h 6481"/>
                      <a:gd name="connsiteX1" fmla="*/ 2016 w 2664"/>
                      <a:gd name="connsiteY1" fmla="*/ 0 h 6481"/>
                      <a:gd name="connsiteX2" fmla="*/ 2664 w 2664"/>
                      <a:gd name="connsiteY2" fmla="*/ 6265 h 6481"/>
                      <a:gd name="connsiteX3" fmla="*/ 504 w 2664"/>
                      <a:gd name="connsiteY3" fmla="*/ 6481 h 6481"/>
                      <a:gd name="connsiteX4" fmla="*/ 72 w 2664"/>
                      <a:gd name="connsiteY4" fmla="*/ 216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6481">
                        <a:moveTo>
                          <a:pt x="0" y="144"/>
                        </a:moveTo>
                        <a:cubicBezTo>
                          <a:pt x="648" y="144"/>
                          <a:pt x="1296" y="0"/>
                          <a:pt x="2016" y="0"/>
                        </a:cubicBezTo>
                        <a:cubicBezTo>
                          <a:pt x="2232" y="2088"/>
                          <a:pt x="2448" y="4177"/>
                          <a:pt x="2664" y="6265"/>
                        </a:cubicBezTo>
                        <a:cubicBezTo>
                          <a:pt x="1944" y="6265"/>
                          <a:pt x="1224" y="6409"/>
                          <a:pt x="504" y="6481"/>
                        </a:cubicBezTo>
                        <a:cubicBezTo>
                          <a:pt x="360" y="4393"/>
                          <a:pt x="216" y="2304"/>
                          <a:pt x="72" y="2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1" name="Freeform: Shape 2820">
                    <a:extLst>
                      <a:ext uri="{FF2B5EF4-FFF2-40B4-BE49-F238E27FC236}">
                        <a16:creationId xmlns:a16="http://schemas.microsoft.com/office/drawing/2014/main" id="{327837F9-5794-42E5-A182-1B44AFEE43AC}"/>
                      </a:ext>
                    </a:extLst>
                  </p:cNvPr>
                  <p:cNvSpPr/>
                  <p:nvPr/>
                </p:nvSpPr>
                <p:spPr>
                  <a:xfrm>
                    <a:off x="6440832" y="2266906"/>
                    <a:ext cx="2304" cy="6265"/>
                  </a:xfrm>
                  <a:custGeom>
                    <a:avLst/>
                    <a:gdLst>
                      <a:gd name="connsiteX0" fmla="*/ 0 w 2304"/>
                      <a:gd name="connsiteY0" fmla="*/ 0 h 6265"/>
                      <a:gd name="connsiteX1" fmla="*/ 2017 w 2304"/>
                      <a:gd name="connsiteY1" fmla="*/ 0 h 6265"/>
                      <a:gd name="connsiteX2" fmla="*/ 2305 w 2304"/>
                      <a:gd name="connsiteY2" fmla="*/ 6265 h 6265"/>
                      <a:gd name="connsiteX3" fmla="*/ 144 w 2304"/>
                      <a:gd name="connsiteY3" fmla="*/ 6265 h 6265"/>
                      <a:gd name="connsiteX4" fmla="*/ 0 w 2304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6265">
                        <a:moveTo>
                          <a:pt x="0" y="0"/>
                        </a:moveTo>
                        <a:cubicBezTo>
                          <a:pt x="720" y="0"/>
                          <a:pt x="1368" y="0"/>
                          <a:pt x="2017" y="0"/>
                        </a:cubicBezTo>
                        <a:cubicBezTo>
                          <a:pt x="2089" y="2088"/>
                          <a:pt x="2232" y="4177"/>
                          <a:pt x="2305" y="6265"/>
                        </a:cubicBezTo>
                        <a:cubicBezTo>
                          <a:pt x="1585" y="6265"/>
                          <a:pt x="864" y="6265"/>
                          <a:pt x="144" y="6265"/>
                        </a:cubicBezTo>
                        <a:cubicBezTo>
                          <a:pt x="144" y="4177"/>
                          <a:pt x="72" y="208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2" name="Freeform: Shape 2821">
                    <a:extLst>
                      <a:ext uri="{FF2B5EF4-FFF2-40B4-BE49-F238E27FC236}">
                        <a16:creationId xmlns:a16="http://schemas.microsoft.com/office/drawing/2014/main" id="{A82A5238-C989-3DAC-2A27-E7DFBA4F4EE4}"/>
                      </a:ext>
                    </a:extLst>
                  </p:cNvPr>
                  <p:cNvSpPr/>
                  <p:nvPr/>
                </p:nvSpPr>
                <p:spPr>
                  <a:xfrm>
                    <a:off x="6436799" y="2266834"/>
                    <a:ext cx="2232" cy="6265"/>
                  </a:xfrm>
                  <a:custGeom>
                    <a:avLst/>
                    <a:gdLst>
                      <a:gd name="connsiteX0" fmla="*/ 144 w 2232"/>
                      <a:gd name="connsiteY0" fmla="*/ 0 h 6265"/>
                      <a:gd name="connsiteX1" fmla="*/ 2232 w 2232"/>
                      <a:gd name="connsiteY1" fmla="*/ 0 h 6265"/>
                      <a:gd name="connsiteX2" fmla="*/ 2232 w 2232"/>
                      <a:gd name="connsiteY2" fmla="*/ 6265 h 6265"/>
                      <a:gd name="connsiteX3" fmla="*/ 0 w 2232"/>
                      <a:gd name="connsiteY3" fmla="*/ 6265 h 6265"/>
                      <a:gd name="connsiteX4" fmla="*/ 216 w 2232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6265">
                        <a:moveTo>
                          <a:pt x="144" y="0"/>
                        </a:moveTo>
                        <a:cubicBezTo>
                          <a:pt x="864" y="0"/>
                          <a:pt x="1512" y="0"/>
                          <a:pt x="2232" y="0"/>
                        </a:cubicBezTo>
                        <a:cubicBezTo>
                          <a:pt x="2232" y="2088"/>
                          <a:pt x="2232" y="4177"/>
                          <a:pt x="2232" y="6265"/>
                        </a:cubicBezTo>
                        <a:cubicBezTo>
                          <a:pt x="1512" y="6265"/>
                          <a:pt x="792" y="6265"/>
                          <a:pt x="0" y="6265"/>
                        </a:cubicBezTo>
                        <a:cubicBezTo>
                          <a:pt x="72" y="4177"/>
                          <a:pt x="144" y="2088"/>
                          <a:pt x="21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3" name="Freeform: Shape 2822">
                    <a:extLst>
                      <a:ext uri="{FF2B5EF4-FFF2-40B4-BE49-F238E27FC236}">
                        <a16:creationId xmlns:a16="http://schemas.microsoft.com/office/drawing/2014/main" id="{A404154D-7A46-4B58-4B19-0EFC91746F75}"/>
                      </a:ext>
                    </a:extLst>
                  </p:cNvPr>
                  <p:cNvSpPr/>
                  <p:nvPr/>
                </p:nvSpPr>
                <p:spPr>
                  <a:xfrm>
                    <a:off x="6432478" y="2266618"/>
                    <a:ext cx="2592" cy="6409"/>
                  </a:xfrm>
                  <a:custGeom>
                    <a:avLst/>
                    <a:gdLst>
                      <a:gd name="connsiteX0" fmla="*/ 504 w 2592"/>
                      <a:gd name="connsiteY0" fmla="*/ 0 h 6409"/>
                      <a:gd name="connsiteX1" fmla="*/ 2592 w 2592"/>
                      <a:gd name="connsiteY1" fmla="*/ 144 h 6409"/>
                      <a:gd name="connsiteX2" fmla="*/ 2232 w 2592"/>
                      <a:gd name="connsiteY2" fmla="*/ 6409 h 6409"/>
                      <a:gd name="connsiteX3" fmla="*/ 0 w 2592"/>
                      <a:gd name="connsiteY3" fmla="*/ 6265 h 6409"/>
                      <a:gd name="connsiteX4" fmla="*/ 576 w 2592"/>
                      <a:gd name="connsiteY4" fmla="*/ 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6409">
                        <a:moveTo>
                          <a:pt x="504" y="0"/>
                        </a:moveTo>
                        <a:cubicBezTo>
                          <a:pt x="1224" y="0"/>
                          <a:pt x="1872" y="144"/>
                          <a:pt x="2592" y="144"/>
                        </a:cubicBezTo>
                        <a:cubicBezTo>
                          <a:pt x="2448" y="2232"/>
                          <a:pt x="2376" y="4321"/>
                          <a:pt x="2232" y="6409"/>
                        </a:cubicBezTo>
                        <a:cubicBezTo>
                          <a:pt x="1512" y="6409"/>
                          <a:pt x="720" y="6337"/>
                          <a:pt x="0" y="6265"/>
                        </a:cubicBezTo>
                        <a:cubicBezTo>
                          <a:pt x="216" y="4177"/>
                          <a:pt x="360" y="2088"/>
                          <a:pt x="57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4" name="Freeform: Shape 2823">
                    <a:extLst>
                      <a:ext uri="{FF2B5EF4-FFF2-40B4-BE49-F238E27FC236}">
                        <a16:creationId xmlns:a16="http://schemas.microsoft.com/office/drawing/2014/main" id="{E20B4EB3-C3E5-E67B-3621-B15A8BD5BCCA}"/>
                      </a:ext>
                    </a:extLst>
                  </p:cNvPr>
                  <p:cNvSpPr/>
                  <p:nvPr/>
                </p:nvSpPr>
                <p:spPr>
                  <a:xfrm>
                    <a:off x="6428085" y="2266114"/>
                    <a:ext cx="2952" cy="6481"/>
                  </a:xfrm>
                  <a:custGeom>
                    <a:avLst/>
                    <a:gdLst>
                      <a:gd name="connsiteX0" fmla="*/ 865 w 2952"/>
                      <a:gd name="connsiteY0" fmla="*/ 0 h 6481"/>
                      <a:gd name="connsiteX1" fmla="*/ 2953 w 2952"/>
                      <a:gd name="connsiteY1" fmla="*/ 288 h 6481"/>
                      <a:gd name="connsiteX2" fmla="*/ 2233 w 2952"/>
                      <a:gd name="connsiteY2" fmla="*/ 6481 h 6481"/>
                      <a:gd name="connsiteX3" fmla="*/ 0 w 2952"/>
                      <a:gd name="connsiteY3" fmla="*/ 6193 h 6481"/>
                      <a:gd name="connsiteX4" fmla="*/ 936 w 2952"/>
                      <a:gd name="connsiteY4" fmla="*/ 0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865" y="0"/>
                        </a:moveTo>
                        <a:cubicBezTo>
                          <a:pt x="1585" y="72"/>
                          <a:pt x="2233" y="216"/>
                          <a:pt x="2953" y="288"/>
                        </a:cubicBezTo>
                        <a:cubicBezTo>
                          <a:pt x="2737" y="2376"/>
                          <a:pt x="2449" y="4393"/>
                          <a:pt x="2233" y="6481"/>
                        </a:cubicBezTo>
                        <a:cubicBezTo>
                          <a:pt x="1512" y="6409"/>
                          <a:pt x="720" y="6265"/>
                          <a:pt x="0" y="6193"/>
                        </a:cubicBezTo>
                        <a:cubicBezTo>
                          <a:pt x="288" y="4105"/>
                          <a:pt x="576" y="2088"/>
                          <a:pt x="93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2774" name="Graphic 6">
              <a:extLst>
                <a:ext uri="{FF2B5EF4-FFF2-40B4-BE49-F238E27FC236}">
                  <a16:creationId xmlns:a16="http://schemas.microsoft.com/office/drawing/2014/main" id="{29BF69B1-5606-9B80-C554-1EC7A1E4424A}"/>
                </a:ext>
              </a:extLst>
            </p:cNvPr>
            <p:cNvGrpSpPr/>
            <p:nvPr/>
          </p:nvGrpSpPr>
          <p:grpSpPr>
            <a:xfrm>
              <a:off x="6344837" y="2144194"/>
              <a:ext cx="223748" cy="186444"/>
              <a:chOff x="6344837" y="2144194"/>
              <a:chExt cx="223748" cy="186444"/>
            </a:xfrm>
          </p:grpSpPr>
          <p:sp>
            <p:nvSpPr>
              <p:cNvPr id="2775" name="Freeform: Shape 2774">
                <a:extLst>
                  <a:ext uri="{FF2B5EF4-FFF2-40B4-BE49-F238E27FC236}">
                    <a16:creationId xmlns:a16="http://schemas.microsoft.com/office/drawing/2014/main" id="{C78959D3-4545-7733-67DA-01FABC576D56}"/>
                  </a:ext>
                </a:extLst>
              </p:cNvPr>
              <p:cNvSpPr/>
              <p:nvPr/>
            </p:nvSpPr>
            <p:spPr>
              <a:xfrm>
                <a:off x="6344837" y="2144194"/>
                <a:ext cx="223748" cy="32694"/>
              </a:xfrm>
              <a:custGeom>
                <a:avLst/>
                <a:gdLst>
                  <a:gd name="connsiteX0" fmla="*/ 223748 w 223748"/>
                  <a:gd name="connsiteY0" fmla="*/ 32694 h 32694"/>
                  <a:gd name="connsiteX1" fmla="*/ 223748 w 223748"/>
                  <a:gd name="connsiteY1" fmla="*/ 32694 h 32694"/>
                  <a:gd name="connsiteX2" fmla="*/ 190982 w 223748"/>
                  <a:gd name="connsiteY2" fmla="*/ 0 h 32694"/>
                  <a:gd name="connsiteX3" fmla="*/ 32695 w 223748"/>
                  <a:gd name="connsiteY3" fmla="*/ 0 h 32694"/>
                  <a:gd name="connsiteX4" fmla="*/ 0 w 223748"/>
                  <a:gd name="connsiteY4" fmla="*/ 32694 h 32694"/>
                  <a:gd name="connsiteX5" fmla="*/ 223748 w 223748"/>
                  <a:gd name="connsiteY5" fmla="*/ 32694 h 3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3748" h="32694">
                    <a:moveTo>
                      <a:pt x="223748" y="32694"/>
                    </a:moveTo>
                    <a:lnTo>
                      <a:pt x="223748" y="32694"/>
                    </a:lnTo>
                    <a:cubicBezTo>
                      <a:pt x="223748" y="14619"/>
                      <a:pt x="209057" y="0"/>
                      <a:pt x="190982" y="0"/>
                    </a:cubicBezTo>
                    <a:lnTo>
                      <a:pt x="32695" y="0"/>
                    </a:lnTo>
                    <a:cubicBezTo>
                      <a:pt x="14691" y="0"/>
                      <a:pt x="0" y="14619"/>
                      <a:pt x="0" y="32694"/>
                    </a:cubicBezTo>
                    <a:lnTo>
                      <a:pt x="223748" y="3269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6" name="Freeform: Shape 2775">
                <a:extLst>
                  <a:ext uri="{FF2B5EF4-FFF2-40B4-BE49-F238E27FC236}">
                    <a16:creationId xmlns:a16="http://schemas.microsoft.com/office/drawing/2014/main" id="{58BA78F1-C1C3-5371-269D-CC51A01DBF83}"/>
                  </a:ext>
                </a:extLst>
              </p:cNvPr>
              <p:cNvSpPr/>
              <p:nvPr/>
            </p:nvSpPr>
            <p:spPr>
              <a:xfrm>
                <a:off x="6554038" y="2175016"/>
                <a:ext cx="7273" cy="95490"/>
              </a:xfrm>
              <a:custGeom>
                <a:avLst/>
                <a:gdLst>
                  <a:gd name="connsiteX0" fmla="*/ 0 w 7273"/>
                  <a:gd name="connsiteY0" fmla="*/ 0 h 95490"/>
                  <a:gd name="connsiteX1" fmla="*/ 7274 w 7273"/>
                  <a:gd name="connsiteY1" fmla="*/ 0 h 95490"/>
                  <a:gd name="connsiteX2" fmla="*/ 7274 w 7273"/>
                  <a:gd name="connsiteY2" fmla="*/ 95491 h 95490"/>
                  <a:gd name="connsiteX3" fmla="*/ 0 w 7273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3" h="95490">
                    <a:moveTo>
                      <a:pt x="0" y="0"/>
                    </a:moveTo>
                    <a:lnTo>
                      <a:pt x="7274" y="0"/>
                    </a:lnTo>
                    <a:lnTo>
                      <a:pt x="7274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7" name="Freeform: Shape 2776">
                <a:extLst>
                  <a:ext uri="{FF2B5EF4-FFF2-40B4-BE49-F238E27FC236}">
                    <a16:creationId xmlns:a16="http://schemas.microsoft.com/office/drawing/2014/main" id="{205DC577-DBB9-F910-B84E-6F9C57627454}"/>
                  </a:ext>
                </a:extLst>
              </p:cNvPr>
              <p:cNvSpPr/>
              <p:nvPr/>
            </p:nvSpPr>
            <p:spPr>
              <a:xfrm>
                <a:off x="6351678" y="2175016"/>
                <a:ext cx="7201" cy="95490"/>
              </a:xfrm>
              <a:custGeom>
                <a:avLst/>
                <a:gdLst>
                  <a:gd name="connsiteX0" fmla="*/ 0 w 7201"/>
                  <a:gd name="connsiteY0" fmla="*/ 0 h 95490"/>
                  <a:gd name="connsiteX1" fmla="*/ 7201 w 7201"/>
                  <a:gd name="connsiteY1" fmla="*/ 0 h 95490"/>
                  <a:gd name="connsiteX2" fmla="*/ 7201 w 7201"/>
                  <a:gd name="connsiteY2" fmla="*/ 95491 h 95490"/>
                  <a:gd name="connsiteX3" fmla="*/ 0 w 7201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01" h="95490">
                    <a:moveTo>
                      <a:pt x="0" y="0"/>
                    </a:moveTo>
                    <a:lnTo>
                      <a:pt x="7201" y="0"/>
                    </a:lnTo>
                    <a:lnTo>
                      <a:pt x="7201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8" name="Freeform: Shape 2777">
                <a:extLst>
                  <a:ext uri="{FF2B5EF4-FFF2-40B4-BE49-F238E27FC236}">
                    <a16:creationId xmlns:a16="http://schemas.microsoft.com/office/drawing/2014/main" id="{CF778227-20FE-D406-FE45-0D7DFF45DB5D}"/>
                  </a:ext>
                </a:extLst>
              </p:cNvPr>
              <p:cNvSpPr/>
              <p:nvPr/>
            </p:nvSpPr>
            <p:spPr>
              <a:xfrm>
                <a:off x="6344837" y="2265034"/>
                <a:ext cx="223748" cy="65604"/>
              </a:xfrm>
              <a:custGeom>
                <a:avLst/>
                <a:gdLst>
                  <a:gd name="connsiteX0" fmla="*/ 223748 w 223748"/>
                  <a:gd name="connsiteY0" fmla="*/ 0 h 65604"/>
                  <a:gd name="connsiteX1" fmla="*/ 0 w 223748"/>
                  <a:gd name="connsiteY1" fmla="*/ 0 h 65604"/>
                  <a:gd name="connsiteX2" fmla="*/ 0 w 223748"/>
                  <a:gd name="connsiteY2" fmla="*/ 32838 h 65604"/>
                  <a:gd name="connsiteX3" fmla="*/ 0 w 223748"/>
                  <a:gd name="connsiteY3" fmla="*/ 32838 h 65604"/>
                  <a:gd name="connsiteX4" fmla="*/ 32767 w 223748"/>
                  <a:gd name="connsiteY4" fmla="*/ 65605 h 65604"/>
                  <a:gd name="connsiteX5" fmla="*/ 190982 w 223748"/>
                  <a:gd name="connsiteY5" fmla="*/ 65605 h 65604"/>
                  <a:gd name="connsiteX6" fmla="*/ 223748 w 223748"/>
                  <a:gd name="connsiteY6" fmla="*/ 32838 h 65604"/>
                  <a:gd name="connsiteX7" fmla="*/ 223748 w 223748"/>
                  <a:gd name="connsiteY7" fmla="*/ 32838 h 65604"/>
                  <a:gd name="connsiteX8" fmla="*/ 223748 w 223748"/>
                  <a:gd name="connsiteY8" fmla="*/ 0 h 6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8" h="65604">
                    <a:moveTo>
                      <a:pt x="223748" y="0"/>
                    </a:moveTo>
                    <a:lnTo>
                      <a:pt x="0" y="0"/>
                    </a:lnTo>
                    <a:lnTo>
                      <a:pt x="0" y="32838"/>
                    </a:lnTo>
                    <a:lnTo>
                      <a:pt x="0" y="32838"/>
                    </a:lnTo>
                    <a:cubicBezTo>
                      <a:pt x="0" y="50914"/>
                      <a:pt x="14691" y="65605"/>
                      <a:pt x="32767" y="65605"/>
                    </a:cubicBezTo>
                    <a:lnTo>
                      <a:pt x="190982" y="65605"/>
                    </a:lnTo>
                    <a:cubicBezTo>
                      <a:pt x="209057" y="65605"/>
                      <a:pt x="223748" y="50914"/>
                      <a:pt x="223748" y="32838"/>
                    </a:cubicBezTo>
                    <a:lnTo>
                      <a:pt x="223748" y="32838"/>
                    </a:lnTo>
                    <a:lnTo>
                      <a:pt x="223748" y="0"/>
                    </a:lnTo>
                    <a:close/>
                  </a:path>
                </a:pathLst>
              </a:custGeom>
              <a:solidFill>
                <a:srgbClr val="9DEEF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grpSp>
        <p:nvGrpSpPr>
          <p:cNvPr id="2833" name="Graphic 6">
            <a:extLst>
              <a:ext uri="{FF2B5EF4-FFF2-40B4-BE49-F238E27FC236}">
                <a16:creationId xmlns:a16="http://schemas.microsoft.com/office/drawing/2014/main" id="{0CF9E9D4-1B05-B0EA-261C-548A906745FB}"/>
              </a:ext>
            </a:extLst>
          </p:cNvPr>
          <p:cNvGrpSpPr/>
          <p:nvPr/>
        </p:nvGrpSpPr>
        <p:grpSpPr>
          <a:xfrm>
            <a:off x="10595043" y="1302818"/>
            <a:ext cx="854954" cy="748457"/>
            <a:chOff x="6825531" y="1165378"/>
            <a:chExt cx="223748" cy="195877"/>
          </a:xfrm>
        </p:grpSpPr>
        <p:grpSp>
          <p:nvGrpSpPr>
            <p:cNvPr id="2834" name="Graphic 6">
              <a:extLst>
                <a:ext uri="{FF2B5EF4-FFF2-40B4-BE49-F238E27FC236}">
                  <a16:creationId xmlns:a16="http://schemas.microsoft.com/office/drawing/2014/main" id="{E1741D37-3B71-2ACA-4946-05E4C9D67018}"/>
                </a:ext>
              </a:extLst>
            </p:cNvPr>
            <p:cNvGrpSpPr/>
            <p:nvPr/>
          </p:nvGrpSpPr>
          <p:grpSpPr>
            <a:xfrm>
              <a:off x="6902975" y="1165378"/>
              <a:ext cx="97766" cy="193862"/>
              <a:chOff x="6902975" y="1165378"/>
              <a:chExt cx="97766" cy="193862"/>
            </a:xfrm>
          </p:grpSpPr>
          <p:grpSp>
            <p:nvGrpSpPr>
              <p:cNvPr id="2840" name="Graphic 6">
                <a:extLst>
                  <a:ext uri="{FF2B5EF4-FFF2-40B4-BE49-F238E27FC236}">
                    <a16:creationId xmlns:a16="http://schemas.microsoft.com/office/drawing/2014/main" id="{A456ED15-1E7F-EFAF-AD4C-BC3EEAE9EA94}"/>
                  </a:ext>
                </a:extLst>
              </p:cNvPr>
              <p:cNvGrpSpPr/>
              <p:nvPr/>
            </p:nvGrpSpPr>
            <p:grpSpPr>
              <a:xfrm>
                <a:off x="6907820" y="1317904"/>
                <a:ext cx="16010" cy="41336"/>
                <a:chOff x="6907820" y="1317904"/>
                <a:chExt cx="16010" cy="41336"/>
              </a:xfrm>
            </p:grpSpPr>
            <p:sp>
              <p:nvSpPr>
                <p:cNvPr id="2891" name="Freeform: Shape 2890">
                  <a:extLst>
                    <a:ext uri="{FF2B5EF4-FFF2-40B4-BE49-F238E27FC236}">
                      <a16:creationId xmlns:a16="http://schemas.microsoft.com/office/drawing/2014/main" id="{A9990DB3-9862-80FA-A602-1548FB8DA49B}"/>
                    </a:ext>
                  </a:extLst>
                </p:cNvPr>
                <p:cNvSpPr/>
                <p:nvPr/>
              </p:nvSpPr>
              <p:spPr>
                <a:xfrm>
                  <a:off x="6917278" y="1317904"/>
                  <a:ext cx="6408" cy="41192"/>
                </a:xfrm>
                <a:custGeom>
                  <a:avLst/>
                  <a:gdLst>
                    <a:gd name="connsiteX0" fmla="*/ 6409 w 6408"/>
                    <a:gd name="connsiteY0" fmla="*/ 41192 h 41192"/>
                    <a:gd name="connsiteX1" fmla="*/ 2448 w 6408"/>
                    <a:gd name="connsiteY1" fmla="*/ 41192 h 41192"/>
                    <a:gd name="connsiteX2" fmla="*/ 0 w 6408"/>
                    <a:gd name="connsiteY2" fmla="*/ 0 h 41192"/>
                    <a:gd name="connsiteX3" fmla="*/ 5545 w 6408"/>
                    <a:gd name="connsiteY3" fmla="*/ 0 h 41192"/>
                    <a:gd name="connsiteX4" fmla="*/ 6409 w 6408"/>
                    <a:gd name="connsiteY4" fmla="*/ 41192 h 4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8" h="41192">
                      <a:moveTo>
                        <a:pt x="6409" y="41192"/>
                      </a:moveTo>
                      <a:lnTo>
                        <a:pt x="2448" y="41192"/>
                      </a:lnTo>
                      <a:lnTo>
                        <a:pt x="0" y="0"/>
                      </a:lnTo>
                      <a:lnTo>
                        <a:pt x="5545" y="0"/>
                      </a:lnTo>
                      <a:lnTo>
                        <a:pt x="6409" y="41192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92" name="Freeform: Shape 2891">
                  <a:extLst>
                    <a:ext uri="{FF2B5EF4-FFF2-40B4-BE49-F238E27FC236}">
                      <a16:creationId xmlns:a16="http://schemas.microsoft.com/office/drawing/2014/main" id="{FA591FA5-8F73-98AA-475E-D10D2F0D3D27}"/>
                    </a:ext>
                  </a:extLst>
                </p:cNvPr>
                <p:cNvSpPr/>
                <p:nvPr/>
              </p:nvSpPr>
              <p:spPr>
                <a:xfrm>
                  <a:off x="6918358" y="1343973"/>
                  <a:ext cx="5328" cy="7417"/>
                </a:xfrm>
                <a:custGeom>
                  <a:avLst/>
                  <a:gdLst>
                    <a:gd name="connsiteX0" fmla="*/ 432 w 5328"/>
                    <a:gd name="connsiteY0" fmla="*/ 5329 h 7417"/>
                    <a:gd name="connsiteX1" fmla="*/ 5257 w 5328"/>
                    <a:gd name="connsiteY1" fmla="*/ 5329 h 7417"/>
                    <a:gd name="connsiteX2" fmla="*/ 5257 w 5328"/>
                    <a:gd name="connsiteY2" fmla="*/ 4249 h 7417"/>
                    <a:gd name="connsiteX3" fmla="*/ 288 w 5328"/>
                    <a:gd name="connsiteY3" fmla="*/ 4249 h 7417"/>
                    <a:gd name="connsiteX4" fmla="*/ 288 w 5328"/>
                    <a:gd name="connsiteY4" fmla="*/ 5329 h 7417"/>
                    <a:gd name="connsiteX5" fmla="*/ 648 w 5328"/>
                    <a:gd name="connsiteY5" fmla="*/ 7417 h 7417"/>
                    <a:gd name="connsiteX6" fmla="*/ 5329 w 5328"/>
                    <a:gd name="connsiteY6" fmla="*/ 7417 h 7417"/>
                    <a:gd name="connsiteX7" fmla="*/ 5329 w 5328"/>
                    <a:gd name="connsiteY7" fmla="*/ 6337 h 7417"/>
                    <a:gd name="connsiteX8" fmla="*/ 576 w 5328"/>
                    <a:gd name="connsiteY8" fmla="*/ 6337 h 7417"/>
                    <a:gd name="connsiteX9" fmla="*/ 576 w 5328"/>
                    <a:gd name="connsiteY9" fmla="*/ 7417 h 7417"/>
                    <a:gd name="connsiteX10" fmla="*/ 0 w 5328"/>
                    <a:gd name="connsiteY10" fmla="*/ 0 h 7417"/>
                    <a:gd name="connsiteX11" fmla="*/ 0 w 5328"/>
                    <a:gd name="connsiteY11" fmla="*/ 1080 h 7417"/>
                    <a:gd name="connsiteX12" fmla="*/ 5329 w 5328"/>
                    <a:gd name="connsiteY12" fmla="*/ 1080 h 7417"/>
                    <a:gd name="connsiteX13" fmla="*/ 5329 w 5328"/>
                    <a:gd name="connsiteY13" fmla="*/ 0 h 7417"/>
                    <a:gd name="connsiteX14" fmla="*/ 0 w 5328"/>
                    <a:gd name="connsiteY14" fmla="*/ 0 h 7417"/>
                    <a:gd name="connsiteX15" fmla="*/ 288 w 5328"/>
                    <a:gd name="connsiteY15" fmla="*/ 3241 h 7417"/>
                    <a:gd name="connsiteX16" fmla="*/ 5329 w 5328"/>
                    <a:gd name="connsiteY16" fmla="*/ 3241 h 7417"/>
                    <a:gd name="connsiteX17" fmla="*/ 5329 w 5328"/>
                    <a:gd name="connsiteY17" fmla="*/ 2160 h 7417"/>
                    <a:gd name="connsiteX18" fmla="*/ 216 w 5328"/>
                    <a:gd name="connsiteY18" fmla="*/ 2160 h 7417"/>
                    <a:gd name="connsiteX19" fmla="*/ 216 w 5328"/>
                    <a:gd name="connsiteY19" fmla="*/ 3241 h 7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328" h="7417">
                      <a:moveTo>
                        <a:pt x="432" y="5329"/>
                      </a:moveTo>
                      <a:lnTo>
                        <a:pt x="5257" y="5329"/>
                      </a:lnTo>
                      <a:lnTo>
                        <a:pt x="5257" y="4249"/>
                      </a:lnTo>
                      <a:lnTo>
                        <a:pt x="288" y="4249"/>
                      </a:lnTo>
                      <a:lnTo>
                        <a:pt x="288" y="5329"/>
                      </a:lnTo>
                      <a:close/>
                      <a:moveTo>
                        <a:pt x="648" y="7417"/>
                      </a:moveTo>
                      <a:lnTo>
                        <a:pt x="5329" y="7417"/>
                      </a:lnTo>
                      <a:lnTo>
                        <a:pt x="5329" y="6337"/>
                      </a:lnTo>
                      <a:lnTo>
                        <a:pt x="576" y="6337"/>
                      </a:lnTo>
                      <a:lnTo>
                        <a:pt x="576" y="7417"/>
                      </a:lnTo>
                      <a:close/>
                      <a:moveTo>
                        <a:pt x="0" y="0"/>
                      </a:moveTo>
                      <a:lnTo>
                        <a:pt x="0" y="1080"/>
                      </a:lnTo>
                      <a:lnTo>
                        <a:pt x="5329" y="1080"/>
                      </a:lnTo>
                      <a:lnTo>
                        <a:pt x="5329" y="0"/>
                      </a:lnTo>
                      <a:lnTo>
                        <a:pt x="0" y="0"/>
                      </a:lnTo>
                      <a:close/>
                      <a:moveTo>
                        <a:pt x="288" y="3241"/>
                      </a:moveTo>
                      <a:lnTo>
                        <a:pt x="5329" y="3241"/>
                      </a:lnTo>
                      <a:lnTo>
                        <a:pt x="5329" y="2160"/>
                      </a:lnTo>
                      <a:lnTo>
                        <a:pt x="216" y="2160"/>
                      </a:lnTo>
                      <a:lnTo>
                        <a:pt x="216" y="3241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93" name="Freeform: Shape 2892">
                  <a:extLst>
                    <a:ext uri="{FF2B5EF4-FFF2-40B4-BE49-F238E27FC236}">
                      <a16:creationId xmlns:a16="http://schemas.microsoft.com/office/drawing/2014/main" id="{B7F1411B-7B2C-C15D-6532-E4FF8287052F}"/>
                    </a:ext>
                  </a:extLst>
                </p:cNvPr>
                <p:cNvSpPr/>
                <p:nvPr/>
              </p:nvSpPr>
              <p:spPr>
                <a:xfrm>
                  <a:off x="6907820" y="1351174"/>
                  <a:ext cx="16010" cy="8065"/>
                </a:xfrm>
                <a:custGeom>
                  <a:avLst/>
                  <a:gdLst>
                    <a:gd name="connsiteX0" fmla="*/ 11329 w 16010"/>
                    <a:gd name="connsiteY0" fmla="*/ 4105 h 8065"/>
                    <a:gd name="connsiteX1" fmla="*/ 10897 w 16010"/>
                    <a:gd name="connsiteY1" fmla="*/ 0 h 8065"/>
                    <a:gd name="connsiteX2" fmla="*/ 16010 w 16010"/>
                    <a:gd name="connsiteY2" fmla="*/ 0 h 8065"/>
                    <a:gd name="connsiteX3" fmla="*/ 15866 w 16010"/>
                    <a:gd name="connsiteY3" fmla="*/ 8066 h 8065"/>
                    <a:gd name="connsiteX4" fmla="*/ 4344 w 16010"/>
                    <a:gd name="connsiteY4" fmla="*/ 8066 h 8065"/>
                    <a:gd name="connsiteX5" fmla="*/ 2976 w 16010"/>
                    <a:gd name="connsiteY5" fmla="*/ 936 h 8065"/>
                    <a:gd name="connsiteX6" fmla="*/ 11329 w 16010"/>
                    <a:gd name="connsiteY6" fmla="*/ 4033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010" h="8065">
                      <a:moveTo>
                        <a:pt x="11329" y="4105"/>
                      </a:moveTo>
                      <a:lnTo>
                        <a:pt x="10897" y="0"/>
                      </a:lnTo>
                      <a:lnTo>
                        <a:pt x="16010" y="0"/>
                      </a:lnTo>
                      <a:lnTo>
                        <a:pt x="15866" y="8066"/>
                      </a:lnTo>
                      <a:lnTo>
                        <a:pt x="4344" y="8066"/>
                      </a:lnTo>
                      <a:cubicBezTo>
                        <a:pt x="4344" y="8066"/>
                        <a:pt x="-4442" y="5401"/>
                        <a:pt x="2976" y="936"/>
                      </a:cubicBezTo>
                      <a:cubicBezTo>
                        <a:pt x="2976" y="936"/>
                        <a:pt x="3192" y="6769"/>
                        <a:pt x="11329" y="4033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41" name="Graphic 6">
                <a:extLst>
                  <a:ext uri="{FF2B5EF4-FFF2-40B4-BE49-F238E27FC236}">
                    <a16:creationId xmlns:a16="http://schemas.microsoft.com/office/drawing/2014/main" id="{34EA5F17-BD90-9EE9-443B-29CC28C05766}"/>
                  </a:ext>
                </a:extLst>
              </p:cNvPr>
              <p:cNvGrpSpPr/>
              <p:nvPr/>
            </p:nvGrpSpPr>
            <p:grpSpPr>
              <a:xfrm>
                <a:off x="6971288" y="1313943"/>
                <a:ext cx="29453" cy="40385"/>
                <a:chOff x="6971288" y="1313943"/>
                <a:chExt cx="29453" cy="40385"/>
              </a:xfrm>
            </p:grpSpPr>
            <p:sp>
              <p:nvSpPr>
                <p:cNvPr id="2888" name="Freeform: Shape 2887">
                  <a:extLst>
                    <a:ext uri="{FF2B5EF4-FFF2-40B4-BE49-F238E27FC236}">
                      <a16:creationId xmlns:a16="http://schemas.microsoft.com/office/drawing/2014/main" id="{1D843058-893D-4E93-F46A-9FEA7B668F14}"/>
                    </a:ext>
                  </a:extLst>
                </p:cNvPr>
                <p:cNvSpPr/>
                <p:nvPr/>
              </p:nvSpPr>
              <p:spPr>
                <a:xfrm>
                  <a:off x="6971288" y="1313943"/>
                  <a:ext cx="29381" cy="35142"/>
                </a:xfrm>
                <a:custGeom>
                  <a:avLst/>
                  <a:gdLst>
                    <a:gd name="connsiteX0" fmla="*/ 29381 w 29381"/>
                    <a:gd name="connsiteY0" fmla="*/ 32838 h 35142"/>
                    <a:gd name="connsiteX1" fmla="*/ 26213 w 29381"/>
                    <a:gd name="connsiteY1" fmla="*/ 35143 h 35142"/>
                    <a:gd name="connsiteX2" fmla="*/ 0 w 29381"/>
                    <a:gd name="connsiteY2" fmla="*/ 3241 h 35142"/>
                    <a:gd name="connsiteX3" fmla="*/ 4465 w 29381"/>
                    <a:gd name="connsiteY3" fmla="*/ 0 h 35142"/>
                    <a:gd name="connsiteX4" fmla="*/ 29381 w 29381"/>
                    <a:gd name="connsiteY4" fmla="*/ 32838 h 3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81" h="35142">
                      <a:moveTo>
                        <a:pt x="29381" y="32838"/>
                      </a:moveTo>
                      <a:lnTo>
                        <a:pt x="26213" y="35143"/>
                      </a:lnTo>
                      <a:lnTo>
                        <a:pt x="0" y="3241"/>
                      </a:lnTo>
                      <a:lnTo>
                        <a:pt x="4465" y="0"/>
                      </a:lnTo>
                      <a:lnTo>
                        <a:pt x="29381" y="32838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89" name="Freeform: Shape 2888">
                  <a:extLst>
                    <a:ext uri="{FF2B5EF4-FFF2-40B4-BE49-F238E27FC236}">
                      <a16:creationId xmlns:a16="http://schemas.microsoft.com/office/drawing/2014/main" id="{B0F987DE-AC6A-841B-50E4-B1522E53C4F1}"/>
                    </a:ext>
                  </a:extLst>
                </p:cNvPr>
                <p:cNvSpPr/>
                <p:nvPr/>
              </p:nvSpPr>
              <p:spPr>
                <a:xfrm>
                  <a:off x="6987419" y="1334539"/>
                  <a:ext cx="8641" cy="8785"/>
                </a:xfrm>
                <a:custGeom>
                  <a:avLst/>
                  <a:gdLst>
                    <a:gd name="connsiteX0" fmla="*/ 3529 w 8641"/>
                    <a:gd name="connsiteY0" fmla="*/ 7129 h 8785"/>
                    <a:gd name="connsiteX1" fmla="*/ 7489 w 8641"/>
                    <a:gd name="connsiteY1" fmla="*/ 4249 h 8785"/>
                    <a:gd name="connsiteX2" fmla="*/ 6841 w 8641"/>
                    <a:gd name="connsiteY2" fmla="*/ 3385 h 8785"/>
                    <a:gd name="connsiteX3" fmla="*/ 2809 w 8641"/>
                    <a:gd name="connsiteY3" fmla="*/ 6265 h 8785"/>
                    <a:gd name="connsiteX4" fmla="*/ 3529 w 8641"/>
                    <a:gd name="connsiteY4" fmla="*/ 7057 h 8785"/>
                    <a:gd name="connsiteX5" fmla="*/ 4897 w 8641"/>
                    <a:gd name="connsiteY5" fmla="*/ 8714 h 8785"/>
                    <a:gd name="connsiteX6" fmla="*/ 8642 w 8641"/>
                    <a:gd name="connsiteY6" fmla="*/ 5977 h 8785"/>
                    <a:gd name="connsiteX7" fmla="*/ 7993 w 8641"/>
                    <a:gd name="connsiteY7" fmla="*/ 5113 h 8785"/>
                    <a:gd name="connsiteX8" fmla="*/ 4105 w 8641"/>
                    <a:gd name="connsiteY8" fmla="*/ 7922 h 8785"/>
                    <a:gd name="connsiteX9" fmla="*/ 4825 w 8641"/>
                    <a:gd name="connsiteY9" fmla="*/ 8786 h 8785"/>
                    <a:gd name="connsiteX10" fmla="*/ 0 w 8641"/>
                    <a:gd name="connsiteY10" fmla="*/ 3169 h 8785"/>
                    <a:gd name="connsiteX11" fmla="*/ 720 w 8641"/>
                    <a:gd name="connsiteY11" fmla="*/ 3961 h 8785"/>
                    <a:gd name="connsiteX12" fmla="*/ 4969 w 8641"/>
                    <a:gd name="connsiteY12" fmla="*/ 864 h 8785"/>
                    <a:gd name="connsiteX13" fmla="*/ 4321 w 8641"/>
                    <a:gd name="connsiteY13" fmla="*/ 0 h 8785"/>
                    <a:gd name="connsiteX14" fmla="*/ 0 w 8641"/>
                    <a:gd name="connsiteY14" fmla="*/ 3169 h 8785"/>
                    <a:gd name="connsiteX15" fmla="*/ 2088 w 8641"/>
                    <a:gd name="connsiteY15" fmla="*/ 5545 h 8785"/>
                    <a:gd name="connsiteX16" fmla="*/ 6193 w 8641"/>
                    <a:gd name="connsiteY16" fmla="*/ 2592 h 8785"/>
                    <a:gd name="connsiteX17" fmla="*/ 5545 w 8641"/>
                    <a:gd name="connsiteY17" fmla="*/ 1728 h 8785"/>
                    <a:gd name="connsiteX18" fmla="*/ 1368 w 8641"/>
                    <a:gd name="connsiteY18" fmla="*/ 4753 h 8785"/>
                    <a:gd name="connsiteX19" fmla="*/ 2088 w 8641"/>
                    <a:gd name="connsiteY19" fmla="*/ 5545 h 8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641" h="8785">
                      <a:moveTo>
                        <a:pt x="3529" y="7129"/>
                      </a:moveTo>
                      <a:lnTo>
                        <a:pt x="7489" y="4249"/>
                      </a:lnTo>
                      <a:lnTo>
                        <a:pt x="6841" y="3385"/>
                      </a:lnTo>
                      <a:lnTo>
                        <a:pt x="2809" y="6265"/>
                      </a:lnTo>
                      <a:lnTo>
                        <a:pt x="3529" y="7057"/>
                      </a:lnTo>
                      <a:close/>
                      <a:moveTo>
                        <a:pt x="4897" y="8714"/>
                      </a:moveTo>
                      <a:lnTo>
                        <a:pt x="8642" y="5977"/>
                      </a:lnTo>
                      <a:lnTo>
                        <a:pt x="7993" y="5113"/>
                      </a:lnTo>
                      <a:lnTo>
                        <a:pt x="4105" y="7922"/>
                      </a:lnTo>
                      <a:lnTo>
                        <a:pt x="4825" y="8786"/>
                      </a:lnTo>
                      <a:close/>
                      <a:moveTo>
                        <a:pt x="0" y="3169"/>
                      </a:moveTo>
                      <a:lnTo>
                        <a:pt x="720" y="3961"/>
                      </a:lnTo>
                      <a:lnTo>
                        <a:pt x="4969" y="864"/>
                      </a:lnTo>
                      <a:lnTo>
                        <a:pt x="4321" y="0"/>
                      </a:lnTo>
                      <a:lnTo>
                        <a:pt x="0" y="3169"/>
                      </a:lnTo>
                      <a:close/>
                      <a:moveTo>
                        <a:pt x="2088" y="5545"/>
                      </a:moveTo>
                      <a:lnTo>
                        <a:pt x="6193" y="2592"/>
                      </a:lnTo>
                      <a:lnTo>
                        <a:pt x="5545" y="1728"/>
                      </a:lnTo>
                      <a:lnTo>
                        <a:pt x="1368" y="4753"/>
                      </a:lnTo>
                      <a:lnTo>
                        <a:pt x="2088" y="5545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90" name="Freeform: Shape 2889">
                  <a:extLst>
                    <a:ext uri="{FF2B5EF4-FFF2-40B4-BE49-F238E27FC236}">
                      <a16:creationId xmlns:a16="http://schemas.microsoft.com/office/drawing/2014/main" id="{7E4CC1B8-B812-72B5-26D7-8A98226DBC49}"/>
                    </a:ext>
                  </a:extLst>
                </p:cNvPr>
                <p:cNvSpPr/>
                <p:nvPr/>
              </p:nvSpPr>
              <p:spPr>
                <a:xfrm>
                  <a:off x="6985409" y="1340372"/>
                  <a:ext cx="15332" cy="13955"/>
                </a:xfrm>
                <a:custGeom>
                  <a:avLst/>
                  <a:gdLst>
                    <a:gd name="connsiteX0" fmla="*/ 9356 w 15332"/>
                    <a:gd name="connsiteY0" fmla="*/ 5977 h 13955"/>
                    <a:gd name="connsiteX1" fmla="*/ 6620 w 15332"/>
                    <a:gd name="connsiteY1" fmla="*/ 2953 h 13955"/>
                    <a:gd name="connsiteX2" fmla="*/ 10724 w 15332"/>
                    <a:gd name="connsiteY2" fmla="*/ 0 h 13955"/>
                    <a:gd name="connsiteX3" fmla="*/ 15333 w 15332"/>
                    <a:gd name="connsiteY3" fmla="*/ 6625 h 13955"/>
                    <a:gd name="connsiteX4" fmla="*/ 6043 w 15332"/>
                    <a:gd name="connsiteY4" fmla="*/ 13395 h 13955"/>
                    <a:gd name="connsiteX5" fmla="*/ 786 w 15332"/>
                    <a:gd name="connsiteY5" fmla="*/ 8426 h 13955"/>
                    <a:gd name="connsiteX6" fmla="*/ 9356 w 15332"/>
                    <a:gd name="connsiteY6" fmla="*/ 6049 h 13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32" h="13955">
                      <a:moveTo>
                        <a:pt x="9356" y="5977"/>
                      </a:moveTo>
                      <a:lnTo>
                        <a:pt x="6620" y="2953"/>
                      </a:lnTo>
                      <a:lnTo>
                        <a:pt x="10724" y="0"/>
                      </a:lnTo>
                      <a:lnTo>
                        <a:pt x="15333" y="6625"/>
                      </a:lnTo>
                      <a:lnTo>
                        <a:pt x="6043" y="13395"/>
                      </a:lnTo>
                      <a:cubicBezTo>
                        <a:pt x="6043" y="13395"/>
                        <a:pt x="-2599" y="16419"/>
                        <a:pt x="786" y="8426"/>
                      </a:cubicBezTo>
                      <a:cubicBezTo>
                        <a:pt x="786" y="8426"/>
                        <a:pt x="4387" y="13035"/>
                        <a:pt x="9356" y="6049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842" name="Freeform: Shape 2841">
                <a:extLst>
                  <a:ext uri="{FF2B5EF4-FFF2-40B4-BE49-F238E27FC236}">
                    <a16:creationId xmlns:a16="http://schemas.microsoft.com/office/drawing/2014/main" id="{A3D5B630-90E7-96AF-A5B2-90E711F0C4E9}"/>
                  </a:ext>
                </a:extLst>
              </p:cNvPr>
              <p:cNvSpPr/>
              <p:nvPr/>
            </p:nvSpPr>
            <p:spPr>
              <a:xfrm>
                <a:off x="6923255" y="1218452"/>
                <a:ext cx="64092" cy="39823"/>
              </a:xfrm>
              <a:custGeom>
                <a:avLst/>
                <a:gdLst>
                  <a:gd name="connsiteX0" fmla="*/ 0 w 64092"/>
                  <a:gd name="connsiteY0" fmla="*/ 0 h 39823"/>
                  <a:gd name="connsiteX1" fmla="*/ 64093 w 64092"/>
                  <a:gd name="connsiteY1" fmla="*/ 0 h 39823"/>
                  <a:gd name="connsiteX2" fmla="*/ 64093 w 64092"/>
                  <a:gd name="connsiteY2" fmla="*/ 39824 h 39823"/>
                  <a:gd name="connsiteX3" fmla="*/ 0 w 64092"/>
                  <a:gd name="connsiteY3" fmla="*/ 39824 h 3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39823">
                    <a:moveTo>
                      <a:pt x="0" y="0"/>
                    </a:moveTo>
                    <a:lnTo>
                      <a:pt x="64093" y="0"/>
                    </a:lnTo>
                    <a:lnTo>
                      <a:pt x="64093" y="39824"/>
                    </a:lnTo>
                    <a:lnTo>
                      <a:pt x="0" y="39824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2843" name="Freeform: Shape 2842">
                <a:extLst>
                  <a:ext uri="{FF2B5EF4-FFF2-40B4-BE49-F238E27FC236}">
                    <a16:creationId xmlns:a16="http://schemas.microsoft.com/office/drawing/2014/main" id="{92535568-FE4A-01FA-82C7-72781C117A14}"/>
                  </a:ext>
                </a:extLst>
              </p:cNvPr>
              <p:cNvSpPr/>
              <p:nvPr/>
            </p:nvSpPr>
            <p:spPr>
              <a:xfrm>
                <a:off x="6923255" y="1171571"/>
                <a:ext cx="64020" cy="47817"/>
              </a:xfrm>
              <a:custGeom>
                <a:avLst/>
                <a:gdLst>
                  <a:gd name="connsiteX0" fmla="*/ 64021 w 64020"/>
                  <a:gd name="connsiteY0" fmla="*/ 47817 h 47817"/>
                  <a:gd name="connsiteX1" fmla="*/ 0 w 64020"/>
                  <a:gd name="connsiteY1" fmla="*/ 47817 h 47817"/>
                  <a:gd name="connsiteX2" fmla="*/ 31182 w 64020"/>
                  <a:gd name="connsiteY2" fmla="*/ 0 h 47817"/>
                  <a:gd name="connsiteX3" fmla="*/ 64021 w 64020"/>
                  <a:gd name="connsiteY3" fmla="*/ 47817 h 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20" h="47817">
                    <a:moveTo>
                      <a:pt x="64021" y="47817"/>
                    </a:moveTo>
                    <a:lnTo>
                      <a:pt x="0" y="47817"/>
                    </a:lnTo>
                    <a:lnTo>
                      <a:pt x="31182" y="0"/>
                    </a:lnTo>
                    <a:lnTo>
                      <a:pt x="64021" y="47817"/>
                    </a:lnTo>
                    <a:close/>
                  </a:path>
                </a:pathLst>
              </a:custGeom>
              <a:solidFill>
                <a:srgbClr val="B20E3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4" name="Freeform: Shape 2843">
                <a:extLst>
                  <a:ext uri="{FF2B5EF4-FFF2-40B4-BE49-F238E27FC236}">
                    <a16:creationId xmlns:a16="http://schemas.microsoft.com/office/drawing/2014/main" id="{10AA884A-BD81-1FE7-F1CC-E7578D63DBE5}"/>
                  </a:ext>
                </a:extLst>
              </p:cNvPr>
              <p:cNvSpPr/>
              <p:nvPr/>
            </p:nvSpPr>
            <p:spPr>
              <a:xfrm>
                <a:off x="6921310" y="1217372"/>
                <a:ext cx="67549" cy="12026"/>
              </a:xfrm>
              <a:custGeom>
                <a:avLst/>
                <a:gdLst>
                  <a:gd name="connsiteX0" fmla="*/ 0 w 67549"/>
                  <a:gd name="connsiteY0" fmla="*/ 0 h 12026"/>
                  <a:gd name="connsiteX1" fmla="*/ 67549 w 67549"/>
                  <a:gd name="connsiteY1" fmla="*/ 0 h 12026"/>
                  <a:gd name="connsiteX2" fmla="*/ 67549 w 67549"/>
                  <a:gd name="connsiteY2" fmla="*/ 12026 h 12026"/>
                  <a:gd name="connsiteX3" fmla="*/ 0 w 67549"/>
                  <a:gd name="connsiteY3" fmla="*/ 12026 h 12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49" h="12026">
                    <a:moveTo>
                      <a:pt x="0" y="0"/>
                    </a:moveTo>
                    <a:lnTo>
                      <a:pt x="67549" y="0"/>
                    </a:lnTo>
                    <a:lnTo>
                      <a:pt x="67549" y="12026"/>
                    </a:lnTo>
                    <a:lnTo>
                      <a:pt x="0" y="12026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5" name="Freeform: Shape 2844">
                <a:extLst>
                  <a:ext uri="{FF2B5EF4-FFF2-40B4-BE49-F238E27FC236}">
                    <a16:creationId xmlns:a16="http://schemas.microsoft.com/office/drawing/2014/main" id="{9899DBCC-C4BC-8B5B-541B-62BA179110F5}"/>
                  </a:ext>
                </a:extLst>
              </p:cNvPr>
              <p:cNvSpPr/>
              <p:nvPr/>
            </p:nvSpPr>
            <p:spPr>
              <a:xfrm>
                <a:off x="6947091" y="1165378"/>
                <a:ext cx="14259" cy="14258"/>
              </a:xfrm>
              <a:custGeom>
                <a:avLst/>
                <a:gdLst>
                  <a:gd name="connsiteX0" fmla="*/ 0 w 14259"/>
                  <a:gd name="connsiteY0" fmla="*/ 7129 h 14258"/>
                  <a:gd name="connsiteX1" fmla="*/ 7130 w 14259"/>
                  <a:gd name="connsiteY1" fmla="*/ 0 h 14258"/>
                  <a:gd name="connsiteX2" fmla="*/ 14259 w 14259"/>
                  <a:gd name="connsiteY2" fmla="*/ 7129 h 14258"/>
                  <a:gd name="connsiteX3" fmla="*/ 7130 w 14259"/>
                  <a:gd name="connsiteY3" fmla="*/ 14259 h 14258"/>
                  <a:gd name="connsiteX4" fmla="*/ 0 w 14259"/>
                  <a:gd name="connsiteY4" fmla="*/ 7129 h 14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9" h="14258">
                    <a:moveTo>
                      <a:pt x="0" y="7129"/>
                    </a:moveTo>
                    <a:cubicBezTo>
                      <a:pt x="0" y="3241"/>
                      <a:pt x="3169" y="0"/>
                      <a:pt x="7130" y="0"/>
                    </a:cubicBezTo>
                    <a:cubicBezTo>
                      <a:pt x="11090" y="0"/>
                      <a:pt x="14259" y="3169"/>
                      <a:pt x="14259" y="7129"/>
                    </a:cubicBezTo>
                    <a:cubicBezTo>
                      <a:pt x="14259" y="11090"/>
                      <a:pt x="11090" y="14259"/>
                      <a:pt x="7130" y="14259"/>
                    </a:cubicBezTo>
                    <a:cubicBezTo>
                      <a:pt x="3169" y="14259"/>
                      <a:pt x="0" y="11090"/>
                      <a:pt x="0" y="7129"/>
                    </a:cubicBez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6" name="Freeform: Shape 2845">
                <a:extLst>
                  <a:ext uri="{FF2B5EF4-FFF2-40B4-BE49-F238E27FC236}">
                    <a16:creationId xmlns:a16="http://schemas.microsoft.com/office/drawing/2014/main" id="{6BDC9FA1-AB55-29E8-B979-6EC80F3BB88D}"/>
                  </a:ext>
                </a:extLst>
              </p:cNvPr>
              <p:cNvSpPr/>
              <p:nvPr/>
            </p:nvSpPr>
            <p:spPr>
              <a:xfrm>
                <a:off x="6915333" y="1258420"/>
                <a:ext cx="81520" cy="60491"/>
              </a:xfrm>
              <a:custGeom>
                <a:avLst/>
                <a:gdLst>
                  <a:gd name="connsiteX0" fmla="*/ 81520 w 81520"/>
                  <a:gd name="connsiteY0" fmla="*/ 60492 h 60491"/>
                  <a:gd name="connsiteX1" fmla="*/ 0 w 81520"/>
                  <a:gd name="connsiteY1" fmla="*/ 60492 h 60491"/>
                  <a:gd name="connsiteX2" fmla="*/ 7921 w 81520"/>
                  <a:gd name="connsiteY2" fmla="*/ 0 h 60491"/>
                  <a:gd name="connsiteX3" fmla="*/ 71942 w 81520"/>
                  <a:gd name="connsiteY3" fmla="*/ 0 h 60491"/>
                  <a:gd name="connsiteX4" fmla="*/ 81520 w 81520"/>
                  <a:gd name="connsiteY4" fmla="*/ 60492 h 60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520" h="60491">
                    <a:moveTo>
                      <a:pt x="81520" y="60492"/>
                    </a:moveTo>
                    <a:lnTo>
                      <a:pt x="0" y="60492"/>
                    </a:lnTo>
                    <a:lnTo>
                      <a:pt x="7921" y="0"/>
                    </a:lnTo>
                    <a:lnTo>
                      <a:pt x="71942" y="0"/>
                    </a:lnTo>
                    <a:lnTo>
                      <a:pt x="81520" y="6049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2847" name="Graphic 6">
                <a:extLst>
                  <a:ext uri="{FF2B5EF4-FFF2-40B4-BE49-F238E27FC236}">
                    <a16:creationId xmlns:a16="http://schemas.microsoft.com/office/drawing/2014/main" id="{8F1EE305-18A1-FF15-4CFF-60C47E019DE7}"/>
                  </a:ext>
                </a:extLst>
              </p:cNvPr>
              <p:cNvGrpSpPr/>
              <p:nvPr/>
            </p:nvGrpSpPr>
            <p:grpSpPr>
              <a:xfrm>
                <a:off x="6907340" y="1242191"/>
                <a:ext cx="57971" cy="13855"/>
                <a:chOff x="6907340" y="1242191"/>
                <a:chExt cx="57971" cy="13855"/>
              </a:xfrm>
              <a:solidFill>
                <a:srgbClr val="F9EED5"/>
              </a:solidFill>
            </p:grpSpPr>
            <p:sp>
              <p:nvSpPr>
                <p:cNvPr id="2886" name="Freeform: Shape 2885">
                  <a:extLst>
                    <a:ext uri="{FF2B5EF4-FFF2-40B4-BE49-F238E27FC236}">
                      <a16:creationId xmlns:a16="http://schemas.microsoft.com/office/drawing/2014/main" id="{C6781ED9-DAA3-1E2B-16E2-68ADA211B356}"/>
                    </a:ext>
                  </a:extLst>
                </p:cNvPr>
                <p:cNvSpPr/>
                <p:nvPr/>
              </p:nvSpPr>
              <p:spPr>
                <a:xfrm>
                  <a:off x="6907340" y="1242191"/>
                  <a:ext cx="29026" cy="13855"/>
                </a:xfrm>
                <a:custGeom>
                  <a:avLst/>
                  <a:gdLst>
                    <a:gd name="connsiteX0" fmla="*/ 26933 w 29026"/>
                    <a:gd name="connsiteY0" fmla="*/ 962 h 13855"/>
                    <a:gd name="connsiteX1" fmla="*/ 26933 w 29026"/>
                    <a:gd name="connsiteY1" fmla="*/ 962 h 13855"/>
                    <a:gd name="connsiteX2" fmla="*/ 26861 w 29026"/>
                    <a:gd name="connsiteY2" fmla="*/ 962 h 13855"/>
                    <a:gd name="connsiteX3" fmla="*/ 25493 w 29026"/>
                    <a:gd name="connsiteY3" fmla="*/ 314 h 13855"/>
                    <a:gd name="connsiteX4" fmla="*/ 23765 w 29026"/>
                    <a:gd name="connsiteY4" fmla="*/ 26 h 13855"/>
                    <a:gd name="connsiteX5" fmla="*/ 0 w 29026"/>
                    <a:gd name="connsiteY5" fmla="*/ 4634 h 13855"/>
                    <a:gd name="connsiteX6" fmla="*/ 2016 w 29026"/>
                    <a:gd name="connsiteY6" fmla="*/ 8235 h 13855"/>
                    <a:gd name="connsiteX7" fmla="*/ 2016 w 29026"/>
                    <a:gd name="connsiteY7" fmla="*/ 8235 h 13855"/>
                    <a:gd name="connsiteX8" fmla="*/ 2520 w 29026"/>
                    <a:gd name="connsiteY8" fmla="*/ 8811 h 13855"/>
                    <a:gd name="connsiteX9" fmla="*/ 4393 w 29026"/>
                    <a:gd name="connsiteY9" fmla="*/ 10468 h 13855"/>
                    <a:gd name="connsiteX10" fmla="*/ 19083 w 29026"/>
                    <a:gd name="connsiteY10" fmla="*/ 13348 h 13855"/>
                    <a:gd name="connsiteX11" fmla="*/ 23693 w 29026"/>
                    <a:gd name="connsiteY11" fmla="*/ 11836 h 13855"/>
                    <a:gd name="connsiteX12" fmla="*/ 27365 w 29026"/>
                    <a:gd name="connsiteY12" fmla="*/ 9027 h 13855"/>
                    <a:gd name="connsiteX13" fmla="*/ 28445 w 29026"/>
                    <a:gd name="connsiteY13" fmla="*/ 7659 h 13855"/>
                    <a:gd name="connsiteX14" fmla="*/ 28445 w 29026"/>
                    <a:gd name="connsiteY14" fmla="*/ 7659 h 13855"/>
                    <a:gd name="connsiteX15" fmla="*/ 28445 w 29026"/>
                    <a:gd name="connsiteY15" fmla="*/ 7659 h 13855"/>
                    <a:gd name="connsiteX16" fmla="*/ 28949 w 29026"/>
                    <a:gd name="connsiteY16" fmla="*/ 6075 h 13855"/>
                    <a:gd name="connsiteX17" fmla="*/ 26861 w 29026"/>
                    <a:gd name="connsiteY17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9026" h="13855">
                      <a:moveTo>
                        <a:pt x="26933" y="962"/>
                      </a:moveTo>
                      <a:lnTo>
                        <a:pt x="26933" y="962"/>
                      </a:lnTo>
                      <a:cubicBezTo>
                        <a:pt x="26933" y="962"/>
                        <a:pt x="26933" y="962"/>
                        <a:pt x="26861" y="962"/>
                      </a:cubicBezTo>
                      <a:cubicBezTo>
                        <a:pt x="26429" y="674"/>
                        <a:pt x="25997" y="458"/>
                        <a:pt x="25493" y="314"/>
                      </a:cubicBezTo>
                      <a:cubicBezTo>
                        <a:pt x="24917" y="98"/>
                        <a:pt x="24269" y="26"/>
                        <a:pt x="23765" y="26"/>
                      </a:cubicBezTo>
                      <a:cubicBezTo>
                        <a:pt x="16203" y="-695"/>
                        <a:pt x="6049" y="14140"/>
                        <a:pt x="0" y="4634"/>
                      </a:cubicBezTo>
                      <a:cubicBezTo>
                        <a:pt x="648" y="6075"/>
                        <a:pt x="1296" y="7299"/>
                        <a:pt x="2016" y="8235"/>
                      </a:cubicBezTo>
                      <a:lnTo>
                        <a:pt x="2016" y="8235"/>
                      </a:lnTo>
                      <a:cubicBezTo>
                        <a:pt x="2016" y="8235"/>
                        <a:pt x="2160" y="8451"/>
                        <a:pt x="2520" y="8811"/>
                      </a:cubicBezTo>
                      <a:cubicBezTo>
                        <a:pt x="3097" y="9531"/>
                        <a:pt x="3744" y="10036"/>
                        <a:pt x="4393" y="10468"/>
                      </a:cubicBezTo>
                      <a:cubicBezTo>
                        <a:pt x="7057" y="12484"/>
                        <a:pt x="12026" y="14933"/>
                        <a:pt x="19083" y="13348"/>
                      </a:cubicBezTo>
                      <a:cubicBezTo>
                        <a:pt x="20668" y="13132"/>
                        <a:pt x="22180" y="12628"/>
                        <a:pt x="23693" y="11836"/>
                      </a:cubicBezTo>
                      <a:cubicBezTo>
                        <a:pt x="25349" y="10972"/>
                        <a:pt x="26573" y="9891"/>
                        <a:pt x="27365" y="9027"/>
                      </a:cubicBezTo>
                      <a:cubicBezTo>
                        <a:pt x="27797" y="8667"/>
                        <a:pt x="28157" y="8163"/>
                        <a:pt x="28445" y="7659"/>
                      </a:cubicBezTo>
                      <a:cubicBezTo>
                        <a:pt x="28445" y="7659"/>
                        <a:pt x="28445" y="7659"/>
                        <a:pt x="28445" y="7659"/>
                      </a:cubicBezTo>
                      <a:lnTo>
                        <a:pt x="28445" y="7659"/>
                      </a:lnTo>
                      <a:cubicBezTo>
                        <a:pt x="28662" y="7155"/>
                        <a:pt x="28878" y="6651"/>
                        <a:pt x="28949" y="6075"/>
                      </a:cubicBezTo>
                      <a:cubicBezTo>
                        <a:pt x="29310" y="4058"/>
                        <a:pt x="28374" y="2114"/>
                        <a:pt x="26861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87" name="Freeform: Shape 2886">
                  <a:extLst>
                    <a:ext uri="{FF2B5EF4-FFF2-40B4-BE49-F238E27FC236}">
                      <a16:creationId xmlns:a16="http://schemas.microsoft.com/office/drawing/2014/main" id="{6476C31C-F5DE-2E41-924E-CDE41E8ED9E5}"/>
                    </a:ext>
                  </a:extLst>
                </p:cNvPr>
                <p:cNvSpPr/>
                <p:nvPr/>
              </p:nvSpPr>
              <p:spPr>
                <a:xfrm>
                  <a:off x="6936136" y="1242191"/>
                  <a:ext cx="29174" cy="13855"/>
                </a:xfrm>
                <a:custGeom>
                  <a:avLst/>
                  <a:gdLst>
                    <a:gd name="connsiteX0" fmla="*/ 2242 w 29174"/>
                    <a:gd name="connsiteY0" fmla="*/ 962 h 13855"/>
                    <a:gd name="connsiteX1" fmla="*/ 2242 w 29174"/>
                    <a:gd name="connsiteY1" fmla="*/ 962 h 13855"/>
                    <a:gd name="connsiteX2" fmla="*/ 2242 w 29174"/>
                    <a:gd name="connsiteY2" fmla="*/ 962 h 13855"/>
                    <a:gd name="connsiteX3" fmla="*/ 3610 w 29174"/>
                    <a:gd name="connsiteY3" fmla="*/ 314 h 13855"/>
                    <a:gd name="connsiteX4" fmla="*/ 5338 w 29174"/>
                    <a:gd name="connsiteY4" fmla="*/ 26 h 13855"/>
                    <a:gd name="connsiteX5" fmla="*/ 29175 w 29174"/>
                    <a:gd name="connsiteY5" fmla="*/ 4634 h 13855"/>
                    <a:gd name="connsiteX6" fmla="*/ 27087 w 29174"/>
                    <a:gd name="connsiteY6" fmla="*/ 8235 h 13855"/>
                    <a:gd name="connsiteX7" fmla="*/ 27087 w 29174"/>
                    <a:gd name="connsiteY7" fmla="*/ 8235 h 13855"/>
                    <a:gd name="connsiteX8" fmla="*/ 26582 w 29174"/>
                    <a:gd name="connsiteY8" fmla="*/ 8811 h 13855"/>
                    <a:gd name="connsiteX9" fmla="*/ 24710 w 29174"/>
                    <a:gd name="connsiteY9" fmla="*/ 10468 h 13855"/>
                    <a:gd name="connsiteX10" fmla="*/ 9947 w 29174"/>
                    <a:gd name="connsiteY10" fmla="*/ 13348 h 13855"/>
                    <a:gd name="connsiteX11" fmla="*/ 5338 w 29174"/>
                    <a:gd name="connsiteY11" fmla="*/ 11836 h 13855"/>
                    <a:gd name="connsiteX12" fmla="*/ 1665 w 29174"/>
                    <a:gd name="connsiteY12" fmla="*/ 9027 h 13855"/>
                    <a:gd name="connsiteX13" fmla="*/ 585 w 29174"/>
                    <a:gd name="connsiteY13" fmla="*/ 7659 h 13855"/>
                    <a:gd name="connsiteX14" fmla="*/ 585 w 29174"/>
                    <a:gd name="connsiteY14" fmla="*/ 7659 h 13855"/>
                    <a:gd name="connsiteX15" fmla="*/ 585 w 29174"/>
                    <a:gd name="connsiteY15" fmla="*/ 7659 h 13855"/>
                    <a:gd name="connsiteX16" fmla="*/ 81 w 29174"/>
                    <a:gd name="connsiteY16" fmla="*/ 6075 h 13855"/>
                    <a:gd name="connsiteX17" fmla="*/ 2169 w 29174"/>
                    <a:gd name="connsiteY17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9174" h="13855">
                      <a:moveTo>
                        <a:pt x="2242" y="962"/>
                      </a:moveTo>
                      <a:lnTo>
                        <a:pt x="2242" y="962"/>
                      </a:lnTo>
                      <a:cubicBezTo>
                        <a:pt x="2242" y="962"/>
                        <a:pt x="2242" y="962"/>
                        <a:pt x="2242" y="962"/>
                      </a:cubicBezTo>
                      <a:cubicBezTo>
                        <a:pt x="2674" y="674"/>
                        <a:pt x="3106" y="458"/>
                        <a:pt x="3610" y="314"/>
                      </a:cubicBezTo>
                      <a:cubicBezTo>
                        <a:pt x="4258" y="98"/>
                        <a:pt x="4834" y="26"/>
                        <a:pt x="5338" y="26"/>
                      </a:cubicBezTo>
                      <a:cubicBezTo>
                        <a:pt x="12900" y="-695"/>
                        <a:pt x="23053" y="14140"/>
                        <a:pt x="29175" y="4634"/>
                      </a:cubicBezTo>
                      <a:cubicBezTo>
                        <a:pt x="28526" y="6075"/>
                        <a:pt x="27879" y="7299"/>
                        <a:pt x="27087" y="8235"/>
                      </a:cubicBezTo>
                      <a:lnTo>
                        <a:pt x="27087" y="8235"/>
                      </a:lnTo>
                      <a:cubicBezTo>
                        <a:pt x="27087" y="8235"/>
                        <a:pt x="26942" y="8451"/>
                        <a:pt x="26582" y="8811"/>
                      </a:cubicBezTo>
                      <a:cubicBezTo>
                        <a:pt x="26006" y="9531"/>
                        <a:pt x="25358" y="10036"/>
                        <a:pt x="24710" y="10468"/>
                      </a:cubicBezTo>
                      <a:cubicBezTo>
                        <a:pt x="22045" y="12484"/>
                        <a:pt x="17076" y="14933"/>
                        <a:pt x="9947" y="13348"/>
                      </a:cubicBezTo>
                      <a:cubicBezTo>
                        <a:pt x="8435" y="13132"/>
                        <a:pt x="6850" y="12628"/>
                        <a:pt x="5338" y="11836"/>
                      </a:cubicBezTo>
                      <a:cubicBezTo>
                        <a:pt x="3682" y="10972"/>
                        <a:pt x="2457" y="9891"/>
                        <a:pt x="1665" y="9027"/>
                      </a:cubicBezTo>
                      <a:cubicBezTo>
                        <a:pt x="1233" y="8667"/>
                        <a:pt x="873" y="8163"/>
                        <a:pt x="585" y="7659"/>
                      </a:cubicBezTo>
                      <a:cubicBezTo>
                        <a:pt x="585" y="7659"/>
                        <a:pt x="585" y="7659"/>
                        <a:pt x="585" y="7659"/>
                      </a:cubicBezTo>
                      <a:lnTo>
                        <a:pt x="585" y="7659"/>
                      </a:lnTo>
                      <a:cubicBezTo>
                        <a:pt x="369" y="7155"/>
                        <a:pt x="153" y="6651"/>
                        <a:pt x="81" y="6075"/>
                      </a:cubicBezTo>
                      <a:cubicBezTo>
                        <a:pt x="-279" y="4058"/>
                        <a:pt x="585" y="2114"/>
                        <a:pt x="2169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848" name="Freeform: Shape 2847">
                <a:extLst>
                  <a:ext uri="{FF2B5EF4-FFF2-40B4-BE49-F238E27FC236}">
                    <a16:creationId xmlns:a16="http://schemas.microsoft.com/office/drawing/2014/main" id="{93B85C8E-2C28-F186-63F0-1A095166C861}"/>
                  </a:ext>
                </a:extLst>
              </p:cNvPr>
              <p:cNvSpPr/>
              <p:nvPr/>
            </p:nvSpPr>
            <p:spPr>
              <a:xfrm>
                <a:off x="6918862" y="1285425"/>
                <a:ext cx="73526" cy="3096"/>
              </a:xfrm>
              <a:custGeom>
                <a:avLst/>
                <a:gdLst>
                  <a:gd name="connsiteX0" fmla="*/ 73527 w 73526"/>
                  <a:gd name="connsiteY0" fmla="*/ 3097 h 3096"/>
                  <a:gd name="connsiteX1" fmla="*/ 0 w 73526"/>
                  <a:gd name="connsiteY1" fmla="*/ 3097 h 3096"/>
                  <a:gd name="connsiteX2" fmla="*/ 576 w 73526"/>
                  <a:gd name="connsiteY2" fmla="*/ 0 h 3096"/>
                  <a:gd name="connsiteX3" fmla="*/ 72950 w 73526"/>
                  <a:gd name="connsiteY3" fmla="*/ 0 h 3096"/>
                  <a:gd name="connsiteX4" fmla="*/ 73527 w 73526"/>
                  <a:gd name="connsiteY4" fmla="*/ 3097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26" h="3096">
                    <a:moveTo>
                      <a:pt x="73527" y="3097"/>
                    </a:moveTo>
                    <a:lnTo>
                      <a:pt x="0" y="3097"/>
                    </a:lnTo>
                    <a:lnTo>
                      <a:pt x="576" y="0"/>
                    </a:lnTo>
                    <a:lnTo>
                      <a:pt x="72950" y="0"/>
                    </a:lnTo>
                    <a:lnTo>
                      <a:pt x="73527" y="3097"/>
                    </a:ln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9" name="Freeform: Shape 2848">
                <a:extLst>
                  <a:ext uri="{FF2B5EF4-FFF2-40B4-BE49-F238E27FC236}">
                    <a16:creationId xmlns:a16="http://schemas.microsoft.com/office/drawing/2014/main" id="{B9AEBF0B-3312-02EF-D42C-9696FEB1D41B}"/>
                  </a:ext>
                </a:extLst>
              </p:cNvPr>
              <p:cNvSpPr/>
              <p:nvPr/>
            </p:nvSpPr>
            <p:spPr>
              <a:xfrm>
                <a:off x="6929016" y="1282329"/>
                <a:ext cx="12169" cy="9073"/>
              </a:xfrm>
              <a:custGeom>
                <a:avLst/>
                <a:gdLst>
                  <a:gd name="connsiteX0" fmla="*/ 12170 w 12169"/>
                  <a:gd name="connsiteY0" fmla="*/ 0 h 9073"/>
                  <a:gd name="connsiteX1" fmla="*/ 12170 w 12169"/>
                  <a:gd name="connsiteY1" fmla="*/ 9074 h 9073"/>
                  <a:gd name="connsiteX2" fmla="*/ 0 w 12169"/>
                  <a:gd name="connsiteY2" fmla="*/ 9074 h 9073"/>
                  <a:gd name="connsiteX3" fmla="*/ 0 w 12169"/>
                  <a:gd name="connsiteY3" fmla="*/ 0 h 9073"/>
                  <a:gd name="connsiteX4" fmla="*/ 12170 w 12169"/>
                  <a:gd name="connsiteY4" fmla="*/ 0 h 9073"/>
                  <a:gd name="connsiteX5" fmla="*/ 10442 w 12169"/>
                  <a:gd name="connsiteY5" fmla="*/ 1800 h 9073"/>
                  <a:gd name="connsiteX6" fmla="*/ 1728 w 12169"/>
                  <a:gd name="connsiteY6" fmla="*/ 1800 h 9073"/>
                  <a:gd name="connsiteX7" fmla="*/ 1728 w 12169"/>
                  <a:gd name="connsiteY7" fmla="*/ 7417 h 9073"/>
                  <a:gd name="connsiteX8" fmla="*/ 10442 w 12169"/>
                  <a:gd name="connsiteY8" fmla="*/ 7417 h 9073"/>
                  <a:gd name="connsiteX9" fmla="*/ 10442 w 12169"/>
                  <a:gd name="connsiteY9" fmla="*/ 1800 h 9073"/>
                  <a:gd name="connsiteX10" fmla="*/ 10442 w 12169"/>
                  <a:gd name="connsiteY10" fmla="*/ 1800 h 9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169" h="9073">
                    <a:moveTo>
                      <a:pt x="12170" y="0"/>
                    </a:moveTo>
                    <a:lnTo>
                      <a:pt x="12170" y="9074"/>
                    </a:lnTo>
                    <a:lnTo>
                      <a:pt x="0" y="9074"/>
                    </a:lnTo>
                    <a:lnTo>
                      <a:pt x="0" y="0"/>
                    </a:lnTo>
                    <a:lnTo>
                      <a:pt x="12170" y="0"/>
                    </a:lnTo>
                    <a:moveTo>
                      <a:pt x="10442" y="1800"/>
                    </a:moveTo>
                    <a:lnTo>
                      <a:pt x="1728" y="1800"/>
                    </a:lnTo>
                    <a:lnTo>
                      <a:pt x="1728" y="7417"/>
                    </a:lnTo>
                    <a:lnTo>
                      <a:pt x="10442" y="7417"/>
                    </a:lnTo>
                    <a:lnTo>
                      <a:pt x="10442" y="1800"/>
                    </a:lnTo>
                    <a:lnTo>
                      <a:pt x="10442" y="1800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0" name="Freeform: Shape 2849">
                <a:extLst>
                  <a:ext uri="{FF2B5EF4-FFF2-40B4-BE49-F238E27FC236}">
                    <a16:creationId xmlns:a16="http://schemas.microsoft.com/office/drawing/2014/main" id="{D8D61C63-37AD-5335-565E-D89A702A3BB3}"/>
                  </a:ext>
                </a:extLst>
              </p:cNvPr>
              <p:cNvSpPr/>
              <p:nvPr/>
            </p:nvSpPr>
            <p:spPr>
              <a:xfrm>
                <a:off x="6923039" y="1235375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720"/>
                      <a:pt x="648" y="0"/>
                      <a:pt x="1512" y="0"/>
                    </a:cubicBezTo>
                    <a:cubicBezTo>
                      <a:pt x="2377" y="0"/>
                      <a:pt x="3024" y="648"/>
                      <a:pt x="3024" y="1512"/>
                    </a:cubicBezTo>
                    <a:cubicBezTo>
                      <a:pt x="3024" y="2376"/>
                      <a:pt x="2305" y="3025"/>
                      <a:pt x="1512" y="3025"/>
                    </a:cubicBezTo>
                    <a:cubicBezTo>
                      <a:pt x="720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1" name="Freeform: Shape 2850">
                <a:extLst>
                  <a:ext uri="{FF2B5EF4-FFF2-40B4-BE49-F238E27FC236}">
                    <a16:creationId xmlns:a16="http://schemas.microsoft.com/office/drawing/2014/main" id="{8453FE7E-8C71-6ECE-953D-C862FDB07C02}"/>
                  </a:ext>
                </a:extLst>
              </p:cNvPr>
              <p:cNvSpPr/>
              <p:nvPr/>
            </p:nvSpPr>
            <p:spPr>
              <a:xfrm>
                <a:off x="6949900" y="1235015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720" y="0"/>
                      <a:pt x="1512" y="0"/>
                    </a:cubicBezTo>
                    <a:cubicBezTo>
                      <a:pt x="2305" y="0"/>
                      <a:pt x="3024" y="648"/>
                      <a:pt x="3024" y="1512"/>
                    </a:cubicBezTo>
                    <a:cubicBezTo>
                      <a:pt x="3024" y="2376"/>
                      <a:pt x="2305" y="3025"/>
                      <a:pt x="1512" y="3025"/>
                    </a:cubicBezTo>
                    <a:cubicBezTo>
                      <a:pt x="720" y="3025"/>
                      <a:pt x="0" y="2305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852" name="Graphic 6">
                <a:extLst>
                  <a:ext uri="{FF2B5EF4-FFF2-40B4-BE49-F238E27FC236}">
                    <a16:creationId xmlns:a16="http://schemas.microsoft.com/office/drawing/2014/main" id="{78D422C8-5AD3-E366-9843-9D9B4863418E}"/>
                  </a:ext>
                </a:extLst>
              </p:cNvPr>
              <p:cNvGrpSpPr/>
              <p:nvPr/>
            </p:nvGrpSpPr>
            <p:grpSpPr>
              <a:xfrm>
                <a:off x="6902975" y="1227166"/>
                <a:ext cx="94886" cy="76685"/>
                <a:chOff x="6902975" y="1227166"/>
                <a:chExt cx="94886" cy="76685"/>
              </a:xfrm>
            </p:grpSpPr>
            <p:sp>
              <p:nvSpPr>
                <p:cNvPr id="2853" name="Freeform: Shape 2852">
                  <a:extLst>
                    <a:ext uri="{FF2B5EF4-FFF2-40B4-BE49-F238E27FC236}">
                      <a16:creationId xmlns:a16="http://schemas.microsoft.com/office/drawing/2014/main" id="{6C809603-65FB-E8BE-84AE-E0F9312BDF54}"/>
                    </a:ext>
                  </a:extLst>
                </p:cNvPr>
                <p:cNvSpPr/>
                <p:nvPr/>
              </p:nvSpPr>
              <p:spPr>
                <a:xfrm>
                  <a:off x="6902975" y="1296256"/>
                  <a:ext cx="6208" cy="6231"/>
                </a:xfrm>
                <a:custGeom>
                  <a:avLst/>
                  <a:gdLst>
                    <a:gd name="connsiteX0" fmla="*/ 5084 w 6208"/>
                    <a:gd name="connsiteY0" fmla="*/ 5517 h 6231"/>
                    <a:gd name="connsiteX1" fmla="*/ 692 w 6208"/>
                    <a:gd name="connsiteY1" fmla="*/ 5085 h 6231"/>
                    <a:gd name="connsiteX2" fmla="*/ 1124 w 6208"/>
                    <a:gd name="connsiteY2" fmla="*/ 692 h 6231"/>
                    <a:gd name="connsiteX3" fmla="*/ 5517 w 6208"/>
                    <a:gd name="connsiteY3" fmla="*/ 1124 h 6231"/>
                    <a:gd name="connsiteX4" fmla="*/ 5084 w 6208"/>
                    <a:gd name="connsiteY4" fmla="*/ 5517 h 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08" h="6231">
                      <a:moveTo>
                        <a:pt x="5084" y="5517"/>
                      </a:moveTo>
                      <a:cubicBezTo>
                        <a:pt x="3788" y="6597"/>
                        <a:pt x="1772" y="6453"/>
                        <a:pt x="692" y="5085"/>
                      </a:cubicBezTo>
                      <a:cubicBezTo>
                        <a:pt x="-389" y="3788"/>
                        <a:pt x="-172" y="1772"/>
                        <a:pt x="1124" y="692"/>
                      </a:cubicBezTo>
                      <a:cubicBezTo>
                        <a:pt x="2420" y="-389"/>
                        <a:pt x="4437" y="-173"/>
                        <a:pt x="5517" y="1124"/>
                      </a:cubicBezTo>
                      <a:cubicBezTo>
                        <a:pt x="6597" y="2420"/>
                        <a:pt x="6381" y="4436"/>
                        <a:pt x="5084" y="5517"/>
                      </a:cubicBezTo>
                      <a:close/>
                    </a:path>
                  </a:pathLst>
                </a:custGeom>
                <a:solidFill>
                  <a:srgbClr val="FBC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854" name="Graphic 6">
                  <a:extLst>
                    <a:ext uri="{FF2B5EF4-FFF2-40B4-BE49-F238E27FC236}">
                      <a16:creationId xmlns:a16="http://schemas.microsoft.com/office/drawing/2014/main" id="{334BC9A3-1D77-28FC-4B8C-97E23A73E02E}"/>
                    </a:ext>
                  </a:extLst>
                </p:cNvPr>
                <p:cNvGrpSpPr/>
                <p:nvPr/>
              </p:nvGrpSpPr>
              <p:grpSpPr>
                <a:xfrm>
                  <a:off x="6906403" y="1227166"/>
                  <a:ext cx="91458" cy="76685"/>
                  <a:chOff x="6906403" y="1227166"/>
                  <a:chExt cx="91458" cy="76685"/>
                </a:xfrm>
              </p:grpSpPr>
              <p:sp>
                <p:nvSpPr>
                  <p:cNvPr id="2855" name="Freeform: Shape 2854">
                    <a:extLst>
                      <a:ext uri="{FF2B5EF4-FFF2-40B4-BE49-F238E27FC236}">
                        <a16:creationId xmlns:a16="http://schemas.microsoft.com/office/drawing/2014/main" id="{D9E297A4-A409-4D9B-02E8-32DD2B05CC1F}"/>
                      </a:ext>
                    </a:extLst>
                  </p:cNvPr>
                  <p:cNvSpPr/>
                  <p:nvPr/>
                </p:nvSpPr>
                <p:spPr>
                  <a:xfrm>
                    <a:off x="6906403" y="1227166"/>
                    <a:ext cx="91458" cy="76685"/>
                  </a:xfrm>
                  <a:custGeom>
                    <a:avLst/>
                    <a:gdLst>
                      <a:gd name="connsiteX0" fmla="*/ 1080 w 91458"/>
                      <a:gd name="connsiteY0" fmla="*/ 69278 h 76685"/>
                      <a:gd name="connsiteX1" fmla="*/ 85265 w 91458"/>
                      <a:gd name="connsiteY1" fmla="*/ 0 h 76685"/>
                      <a:gd name="connsiteX2" fmla="*/ 91458 w 91458"/>
                      <a:gd name="connsiteY2" fmla="*/ 144 h 76685"/>
                      <a:gd name="connsiteX3" fmla="*/ 0 w 91458"/>
                      <a:gd name="connsiteY3" fmla="*/ 75471 h 76685"/>
                      <a:gd name="connsiteX4" fmla="*/ 1080 w 91458"/>
                      <a:gd name="connsiteY4" fmla="*/ 69350 h 76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58" h="76685">
                        <a:moveTo>
                          <a:pt x="1080" y="69278"/>
                        </a:moveTo>
                        <a:cubicBezTo>
                          <a:pt x="44505" y="76983"/>
                          <a:pt x="84472" y="44073"/>
                          <a:pt x="85265" y="0"/>
                        </a:cubicBezTo>
                        <a:cubicBezTo>
                          <a:pt x="87353" y="0"/>
                          <a:pt x="89441" y="72"/>
                          <a:pt x="91458" y="144"/>
                        </a:cubicBezTo>
                        <a:cubicBezTo>
                          <a:pt x="90594" y="48033"/>
                          <a:pt x="47169" y="83824"/>
                          <a:pt x="0" y="75471"/>
                        </a:cubicBezTo>
                        <a:cubicBezTo>
                          <a:pt x="360" y="73454"/>
                          <a:pt x="720" y="71366"/>
                          <a:pt x="1080" y="69350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56" name="Freeform: Shape 2855">
                    <a:extLst>
                      <a:ext uri="{FF2B5EF4-FFF2-40B4-BE49-F238E27FC236}">
                        <a16:creationId xmlns:a16="http://schemas.microsoft.com/office/drawing/2014/main" id="{C7615836-9589-B4F1-D798-8FF75B797CDD}"/>
                      </a:ext>
                    </a:extLst>
                  </p:cNvPr>
                  <p:cNvSpPr/>
                  <p:nvPr/>
                </p:nvSpPr>
                <p:spPr>
                  <a:xfrm>
                    <a:off x="6990516" y="1236960"/>
                    <a:ext cx="6553" cy="3096"/>
                  </a:xfrm>
                  <a:custGeom>
                    <a:avLst/>
                    <a:gdLst>
                      <a:gd name="connsiteX0" fmla="*/ 0 w 6553"/>
                      <a:gd name="connsiteY0" fmla="*/ 2016 h 3096"/>
                      <a:gd name="connsiteX1" fmla="*/ 360 w 6553"/>
                      <a:gd name="connsiteY1" fmla="*/ 0 h 3096"/>
                      <a:gd name="connsiteX2" fmla="*/ 6553 w 6553"/>
                      <a:gd name="connsiteY2" fmla="*/ 936 h 3096"/>
                      <a:gd name="connsiteX3" fmla="*/ 6193 w 6553"/>
                      <a:gd name="connsiteY3" fmla="*/ 3097 h 3096"/>
                      <a:gd name="connsiteX4" fmla="*/ 0 w 6553"/>
                      <a:gd name="connsiteY4" fmla="*/ 1944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3096">
                        <a:moveTo>
                          <a:pt x="0" y="2016"/>
                        </a:moveTo>
                        <a:cubicBezTo>
                          <a:pt x="144" y="1368"/>
                          <a:pt x="216" y="648"/>
                          <a:pt x="360" y="0"/>
                        </a:cubicBezTo>
                        <a:cubicBezTo>
                          <a:pt x="2448" y="288"/>
                          <a:pt x="4465" y="648"/>
                          <a:pt x="6553" y="936"/>
                        </a:cubicBezTo>
                        <a:cubicBezTo>
                          <a:pt x="6409" y="1656"/>
                          <a:pt x="6337" y="2376"/>
                          <a:pt x="6193" y="3097"/>
                        </a:cubicBezTo>
                        <a:cubicBezTo>
                          <a:pt x="4105" y="2737"/>
                          <a:pt x="2088" y="2304"/>
                          <a:pt x="0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57" name="Freeform: Shape 2856">
                    <a:extLst>
                      <a:ext uri="{FF2B5EF4-FFF2-40B4-BE49-F238E27FC236}">
                        <a16:creationId xmlns:a16="http://schemas.microsoft.com/office/drawing/2014/main" id="{4A0CC62E-92B8-8AB4-DF2D-33C5CA07C975}"/>
                      </a:ext>
                    </a:extLst>
                  </p:cNvPr>
                  <p:cNvSpPr/>
                  <p:nvPr/>
                </p:nvSpPr>
                <p:spPr>
                  <a:xfrm>
                    <a:off x="6989652" y="1240776"/>
                    <a:ext cx="6625" cy="3456"/>
                  </a:xfrm>
                  <a:custGeom>
                    <a:avLst/>
                    <a:gdLst>
                      <a:gd name="connsiteX0" fmla="*/ 72 w 6625"/>
                      <a:gd name="connsiteY0" fmla="*/ 2016 h 3456"/>
                      <a:gd name="connsiteX1" fmla="*/ 504 w 6625"/>
                      <a:gd name="connsiteY1" fmla="*/ 0 h 3456"/>
                      <a:gd name="connsiteX2" fmla="*/ 6625 w 6625"/>
                      <a:gd name="connsiteY2" fmla="*/ 1296 h 3456"/>
                      <a:gd name="connsiteX3" fmla="*/ 6121 w 6625"/>
                      <a:gd name="connsiteY3" fmla="*/ 3457 h 3456"/>
                      <a:gd name="connsiteX4" fmla="*/ 0 w 6625"/>
                      <a:gd name="connsiteY4" fmla="*/ 2016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456">
                        <a:moveTo>
                          <a:pt x="72" y="2016"/>
                        </a:moveTo>
                        <a:cubicBezTo>
                          <a:pt x="216" y="1368"/>
                          <a:pt x="360" y="720"/>
                          <a:pt x="504" y="0"/>
                        </a:cubicBezTo>
                        <a:cubicBezTo>
                          <a:pt x="2520" y="432"/>
                          <a:pt x="4609" y="864"/>
                          <a:pt x="6625" y="1296"/>
                        </a:cubicBezTo>
                        <a:cubicBezTo>
                          <a:pt x="6481" y="2016"/>
                          <a:pt x="6337" y="2737"/>
                          <a:pt x="6121" y="3457"/>
                        </a:cubicBezTo>
                        <a:cubicBezTo>
                          <a:pt x="4105" y="2953"/>
                          <a:pt x="2088" y="2449"/>
                          <a:pt x="0" y="20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58" name="Freeform: Shape 2857">
                    <a:extLst>
                      <a:ext uri="{FF2B5EF4-FFF2-40B4-BE49-F238E27FC236}">
                        <a16:creationId xmlns:a16="http://schemas.microsoft.com/office/drawing/2014/main" id="{B13F53F0-BCF5-5A71-B069-B46ABD02E4C9}"/>
                      </a:ext>
                    </a:extLst>
                  </p:cNvPr>
                  <p:cNvSpPr/>
                  <p:nvPr/>
                </p:nvSpPr>
                <p:spPr>
                  <a:xfrm>
                    <a:off x="6988716" y="1244521"/>
                    <a:ext cx="6625" cy="3744"/>
                  </a:xfrm>
                  <a:custGeom>
                    <a:avLst/>
                    <a:gdLst>
                      <a:gd name="connsiteX0" fmla="*/ 0 w 6625"/>
                      <a:gd name="connsiteY0" fmla="*/ 1944 h 3744"/>
                      <a:gd name="connsiteX1" fmla="*/ 576 w 6625"/>
                      <a:gd name="connsiteY1" fmla="*/ 0 h 3744"/>
                      <a:gd name="connsiteX2" fmla="*/ 6625 w 6625"/>
                      <a:gd name="connsiteY2" fmla="*/ 1656 h 3744"/>
                      <a:gd name="connsiteX3" fmla="*/ 6049 w 6625"/>
                      <a:gd name="connsiteY3" fmla="*/ 3745 h 3744"/>
                      <a:gd name="connsiteX4" fmla="*/ 72 w 6625"/>
                      <a:gd name="connsiteY4" fmla="*/ 1944 h 3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744">
                        <a:moveTo>
                          <a:pt x="0" y="1944"/>
                        </a:moveTo>
                        <a:cubicBezTo>
                          <a:pt x="216" y="1296"/>
                          <a:pt x="360" y="648"/>
                          <a:pt x="576" y="0"/>
                        </a:cubicBezTo>
                        <a:cubicBezTo>
                          <a:pt x="2592" y="576"/>
                          <a:pt x="4609" y="1080"/>
                          <a:pt x="6625" y="1656"/>
                        </a:cubicBezTo>
                        <a:cubicBezTo>
                          <a:pt x="6409" y="2376"/>
                          <a:pt x="6265" y="3097"/>
                          <a:pt x="6049" y="3745"/>
                        </a:cubicBezTo>
                        <a:cubicBezTo>
                          <a:pt x="4033" y="3169"/>
                          <a:pt x="2016" y="2520"/>
                          <a:pt x="72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59" name="Freeform: Shape 2858">
                    <a:extLst>
                      <a:ext uri="{FF2B5EF4-FFF2-40B4-BE49-F238E27FC236}">
                        <a16:creationId xmlns:a16="http://schemas.microsoft.com/office/drawing/2014/main" id="{1448E86D-05D8-F41D-5F5C-1D17254ACA05}"/>
                      </a:ext>
                    </a:extLst>
                  </p:cNvPr>
                  <p:cNvSpPr/>
                  <p:nvPr/>
                </p:nvSpPr>
                <p:spPr>
                  <a:xfrm>
                    <a:off x="6987492" y="1248266"/>
                    <a:ext cx="6625" cy="3960"/>
                  </a:xfrm>
                  <a:custGeom>
                    <a:avLst/>
                    <a:gdLst>
                      <a:gd name="connsiteX0" fmla="*/ 0 w 6625"/>
                      <a:gd name="connsiteY0" fmla="*/ 1872 h 3960"/>
                      <a:gd name="connsiteX1" fmla="*/ 648 w 6625"/>
                      <a:gd name="connsiteY1" fmla="*/ 0 h 3960"/>
                      <a:gd name="connsiteX2" fmla="*/ 6625 w 6625"/>
                      <a:gd name="connsiteY2" fmla="*/ 1944 h 3960"/>
                      <a:gd name="connsiteX3" fmla="*/ 5905 w 6625"/>
                      <a:gd name="connsiteY3" fmla="*/ 3961 h 3960"/>
                      <a:gd name="connsiteX4" fmla="*/ 0 w 6625"/>
                      <a:gd name="connsiteY4" fmla="*/ 1800 h 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960">
                        <a:moveTo>
                          <a:pt x="0" y="1872"/>
                        </a:moveTo>
                        <a:cubicBezTo>
                          <a:pt x="216" y="1224"/>
                          <a:pt x="432" y="648"/>
                          <a:pt x="648" y="0"/>
                        </a:cubicBezTo>
                        <a:cubicBezTo>
                          <a:pt x="2664" y="648"/>
                          <a:pt x="4609" y="1296"/>
                          <a:pt x="6625" y="1944"/>
                        </a:cubicBezTo>
                        <a:cubicBezTo>
                          <a:pt x="6409" y="2665"/>
                          <a:pt x="6193" y="3313"/>
                          <a:pt x="5905" y="3961"/>
                        </a:cubicBezTo>
                        <a:cubicBezTo>
                          <a:pt x="3961" y="3241"/>
                          <a:pt x="1944" y="2520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0" name="Freeform: Shape 2859">
                    <a:extLst>
                      <a:ext uri="{FF2B5EF4-FFF2-40B4-BE49-F238E27FC236}">
                        <a16:creationId xmlns:a16="http://schemas.microsoft.com/office/drawing/2014/main" id="{E7D90752-77E8-5CA6-F12D-DEB9C3F0A3F8}"/>
                      </a:ext>
                    </a:extLst>
                  </p:cNvPr>
                  <p:cNvSpPr/>
                  <p:nvPr/>
                </p:nvSpPr>
                <p:spPr>
                  <a:xfrm>
                    <a:off x="6986123" y="1251867"/>
                    <a:ext cx="6553" cy="4320"/>
                  </a:xfrm>
                  <a:custGeom>
                    <a:avLst/>
                    <a:gdLst>
                      <a:gd name="connsiteX0" fmla="*/ 0 w 6553"/>
                      <a:gd name="connsiteY0" fmla="*/ 1800 h 4320"/>
                      <a:gd name="connsiteX1" fmla="*/ 720 w 6553"/>
                      <a:gd name="connsiteY1" fmla="*/ 0 h 4320"/>
                      <a:gd name="connsiteX2" fmla="*/ 6553 w 6553"/>
                      <a:gd name="connsiteY2" fmla="*/ 2304 h 4320"/>
                      <a:gd name="connsiteX3" fmla="*/ 5761 w 6553"/>
                      <a:gd name="connsiteY3" fmla="*/ 4321 h 4320"/>
                      <a:gd name="connsiteX4" fmla="*/ 0 w 6553"/>
                      <a:gd name="connsiteY4" fmla="*/ 187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320">
                        <a:moveTo>
                          <a:pt x="0" y="1800"/>
                        </a:moveTo>
                        <a:cubicBezTo>
                          <a:pt x="288" y="1152"/>
                          <a:pt x="504" y="576"/>
                          <a:pt x="720" y="0"/>
                        </a:cubicBezTo>
                        <a:cubicBezTo>
                          <a:pt x="2664" y="720"/>
                          <a:pt x="4609" y="1512"/>
                          <a:pt x="6553" y="2304"/>
                        </a:cubicBezTo>
                        <a:cubicBezTo>
                          <a:pt x="6265" y="2953"/>
                          <a:pt x="6049" y="3673"/>
                          <a:pt x="5761" y="4321"/>
                        </a:cubicBezTo>
                        <a:cubicBezTo>
                          <a:pt x="3817" y="3529"/>
                          <a:pt x="1944" y="2665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1" name="Freeform: Shape 2860">
                    <a:extLst>
                      <a:ext uri="{FF2B5EF4-FFF2-40B4-BE49-F238E27FC236}">
                        <a16:creationId xmlns:a16="http://schemas.microsoft.com/office/drawing/2014/main" id="{109E8306-3C4B-E809-2A7B-922B626C8044}"/>
                      </a:ext>
                    </a:extLst>
                  </p:cNvPr>
                  <p:cNvSpPr/>
                  <p:nvPr/>
                </p:nvSpPr>
                <p:spPr>
                  <a:xfrm>
                    <a:off x="6984539" y="1255323"/>
                    <a:ext cx="6553" cy="4536"/>
                  </a:xfrm>
                  <a:custGeom>
                    <a:avLst/>
                    <a:gdLst>
                      <a:gd name="connsiteX0" fmla="*/ 0 w 6553"/>
                      <a:gd name="connsiteY0" fmla="*/ 1800 h 4536"/>
                      <a:gd name="connsiteX1" fmla="*/ 864 w 6553"/>
                      <a:gd name="connsiteY1" fmla="*/ 0 h 4536"/>
                      <a:gd name="connsiteX2" fmla="*/ 6554 w 6553"/>
                      <a:gd name="connsiteY2" fmla="*/ 2592 h 4536"/>
                      <a:gd name="connsiteX3" fmla="*/ 5617 w 6553"/>
                      <a:gd name="connsiteY3" fmla="*/ 4537 h 4536"/>
                      <a:gd name="connsiteX4" fmla="*/ 0 w 6553"/>
                      <a:gd name="connsiteY4" fmla="*/ 1800 h 4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536">
                        <a:moveTo>
                          <a:pt x="0" y="1800"/>
                        </a:moveTo>
                        <a:cubicBezTo>
                          <a:pt x="288" y="1224"/>
                          <a:pt x="576" y="648"/>
                          <a:pt x="864" y="0"/>
                        </a:cubicBezTo>
                        <a:cubicBezTo>
                          <a:pt x="2737" y="864"/>
                          <a:pt x="4681" y="1728"/>
                          <a:pt x="6554" y="2592"/>
                        </a:cubicBezTo>
                        <a:cubicBezTo>
                          <a:pt x="6265" y="3241"/>
                          <a:pt x="5977" y="3889"/>
                          <a:pt x="5617" y="4537"/>
                        </a:cubicBezTo>
                        <a:cubicBezTo>
                          <a:pt x="3745" y="3601"/>
                          <a:pt x="1872" y="2737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2" name="Freeform: Shape 2861">
                    <a:extLst>
                      <a:ext uri="{FF2B5EF4-FFF2-40B4-BE49-F238E27FC236}">
                        <a16:creationId xmlns:a16="http://schemas.microsoft.com/office/drawing/2014/main" id="{E7D1FE98-59FC-63D8-7CD7-30C83C8BB032}"/>
                      </a:ext>
                    </a:extLst>
                  </p:cNvPr>
                  <p:cNvSpPr/>
                  <p:nvPr/>
                </p:nvSpPr>
                <p:spPr>
                  <a:xfrm>
                    <a:off x="6982810" y="1258780"/>
                    <a:ext cx="6481" cy="4752"/>
                  </a:xfrm>
                  <a:custGeom>
                    <a:avLst/>
                    <a:gdLst>
                      <a:gd name="connsiteX0" fmla="*/ 0 w 6481"/>
                      <a:gd name="connsiteY0" fmla="*/ 1728 h 4752"/>
                      <a:gd name="connsiteX1" fmla="*/ 936 w 6481"/>
                      <a:gd name="connsiteY1" fmla="*/ 0 h 4752"/>
                      <a:gd name="connsiteX2" fmla="*/ 6481 w 6481"/>
                      <a:gd name="connsiteY2" fmla="*/ 2881 h 4752"/>
                      <a:gd name="connsiteX3" fmla="*/ 5473 w 6481"/>
                      <a:gd name="connsiteY3" fmla="*/ 4753 h 4752"/>
                      <a:gd name="connsiteX4" fmla="*/ 0 w 6481"/>
                      <a:gd name="connsiteY4" fmla="*/ 1728 h 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1" h="4752">
                        <a:moveTo>
                          <a:pt x="0" y="1728"/>
                        </a:moveTo>
                        <a:cubicBezTo>
                          <a:pt x="288" y="1152"/>
                          <a:pt x="648" y="576"/>
                          <a:pt x="936" y="0"/>
                        </a:cubicBezTo>
                        <a:cubicBezTo>
                          <a:pt x="2809" y="936"/>
                          <a:pt x="4681" y="1944"/>
                          <a:pt x="6481" y="2881"/>
                        </a:cubicBezTo>
                        <a:cubicBezTo>
                          <a:pt x="6121" y="3529"/>
                          <a:pt x="5833" y="4177"/>
                          <a:pt x="5473" y="4753"/>
                        </a:cubicBezTo>
                        <a:cubicBezTo>
                          <a:pt x="3673" y="3745"/>
                          <a:pt x="1800" y="2737"/>
                          <a:pt x="0" y="172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3" name="Freeform: Shape 2862">
                    <a:extLst>
                      <a:ext uri="{FF2B5EF4-FFF2-40B4-BE49-F238E27FC236}">
                        <a16:creationId xmlns:a16="http://schemas.microsoft.com/office/drawing/2014/main" id="{D30D1073-E54C-4DBC-6C33-512EAA9A5183}"/>
                      </a:ext>
                    </a:extLst>
                  </p:cNvPr>
                  <p:cNvSpPr/>
                  <p:nvPr/>
                </p:nvSpPr>
                <p:spPr>
                  <a:xfrm>
                    <a:off x="6980938" y="1262093"/>
                    <a:ext cx="6409" cy="4968"/>
                  </a:xfrm>
                  <a:custGeom>
                    <a:avLst/>
                    <a:gdLst>
                      <a:gd name="connsiteX0" fmla="*/ 0 w 6409"/>
                      <a:gd name="connsiteY0" fmla="*/ 1656 h 4968"/>
                      <a:gd name="connsiteX1" fmla="*/ 1008 w 6409"/>
                      <a:gd name="connsiteY1" fmla="*/ 0 h 4968"/>
                      <a:gd name="connsiteX2" fmla="*/ 6409 w 6409"/>
                      <a:gd name="connsiteY2" fmla="*/ 3169 h 4968"/>
                      <a:gd name="connsiteX3" fmla="*/ 5329 w 6409"/>
                      <a:gd name="connsiteY3" fmla="*/ 4969 h 4968"/>
                      <a:gd name="connsiteX4" fmla="*/ 0 w 6409"/>
                      <a:gd name="connsiteY4" fmla="*/ 1656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09" h="4968">
                        <a:moveTo>
                          <a:pt x="0" y="1656"/>
                        </a:moveTo>
                        <a:cubicBezTo>
                          <a:pt x="360" y="1080"/>
                          <a:pt x="648" y="576"/>
                          <a:pt x="1008" y="0"/>
                        </a:cubicBezTo>
                        <a:cubicBezTo>
                          <a:pt x="2809" y="1080"/>
                          <a:pt x="4609" y="2088"/>
                          <a:pt x="6409" y="3169"/>
                        </a:cubicBezTo>
                        <a:cubicBezTo>
                          <a:pt x="6049" y="3817"/>
                          <a:pt x="5689" y="4393"/>
                          <a:pt x="5329" y="4969"/>
                        </a:cubicBezTo>
                        <a:cubicBezTo>
                          <a:pt x="3529" y="3889"/>
                          <a:pt x="180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4" name="Freeform: Shape 2863">
                    <a:extLst>
                      <a:ext uri="{FF2B5EF4-FFF2-40B4-BE49-F238E27FC236}">
                        <a16:creationId xmlns:a16="http://schemas.microsoft.com/office/drawing/2014/main" id="{9F92A43D-B81B-C2A8-10AE-ADB15D6EB0D0}"/>
                      </a:ext>
                    </a:extLst>
                  </p:cNvPr>
                  <p:cNvSpPr/>
                  <p:nvPr/>
                </p:nvSpPr>
                <p:spPr>
                  <a:xfrm>
                    <a:off x="6978850" y="1265261"/>
                    <a:ext cx="6337" cy="5185"/>
                  </a:xfrm>
                  <a:custGeom>
                    <a:avLst/>
                    <a:gdLst>
                      <a:gd name="connsiteX0" fmla="*/ 0 w 6337"/>
                      <a:gd name="connsiteY0" fmla="*/ 1584 h 5185"/>
                      <a:gd name="connsiteX1" fmla="*/ 1080 w 6337"/>
                      <a:gd name="connsiteY1" fmla="*/ 0 h 5185"/>
                      <a:gd name="connsiteX2" fmla="*/ 6337 w 6337"/>
                      <a:gd name="connsiteY2" fmla="*/ 3457 h 5185"/>
                      <a:gd name="connsiteX3" fmla="*/ 5185 w 6337"/>
                      <a:gd name="connsiteY3" fmla="*/ 5185 h 5185"/>
                      <a:gd name="connsiteX4" fmla="*/ 0 w 6337"/>
                      <a:gd name="connsiteY4" fmla="*/ 1584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7" h="5185">
                        <a:moveTo>
                          <a:pt x="0" y="1584"/>
                        </a:moveTo>
                        <a:cubicBezTo>
                          <a:pt x="360" y="1080"/>
                          <a:pt x="720" y="504"/>
                          <a:pt x="1080" y="0"/>
                        </a:cubicBezTo>
                        <a:cubicBezTo>
                          <a:pt x="2809" y="1152"/>
                          <a:pt x="4609" y="2304"/>
                          <a:pt x="6337" y="3457"/>
                        </a:cubicBezTo>
                        <a:cubicBezTo>
                          <a:pt x="5977" y="4033"/>
                          <a:pt x="5545" y="4609"/>
                          <a:pt x="5185" y="5185"/>
                        </a:cubicBezTo>
                        <a:cubicBezTo>
                          <a:pt x="3457" y="3961"/>
                          <a:pt x="1728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5" name="Freeform: Shape 2864">
                    <a:extLst>
                      <a:ext uri="{FF2B5EF4-FFF2-40B4-BE49-F238E27FC236}">
                        <a16:creationId xmlns:a16="http://schemas.microsoft.com/office/drawing/2014/main" id="{57DA8DA2-BC63-8715-A36B-70F5BCF21E6D}"/>
                      </a:ext>
                    </a:extLst>
                  </p:cNvPr>
                  <p:cNvSpPr/>
                  <p:nvPr/>
                </p:nvSpPr>
                <p:spPr>
                  <a:xfrm>
                    <a:off x="6976617" y="1268214"/>
                    <a:ext cx="6265" cy="5401"/>
                  </a:xfrm>
                  <a:custGeom>
                    <a:avLst/>
                    <a:gdLst>
                      <a:gd name="connsiteX0" fmla="*/ 72 w 6265"/>
                      <a:gd name="connsiteY0" fmla="*/ 1584 h 5401"/>
                      <a:gd name="connsiteX1" fmla="*/ 1224 w 6265"/>
                      <a:gd name="connsiteY1" fmla="*/ 0 h 5401"/>
                      <a:gd name="connsiteX2" fmla="*/ 6265 w 6265"/>
                      <a:gd name="connsiteY2" fmla="*/ 3745 h 5401"/>
                      <a:gd name="connsiteX3" fmla="*/ 4969 w 6265"/>
                      <a:gd name="connsiteY3" fmla="*/ 5401 h 5401"/>
                      <a:gd name="connsiteX4" fmla="*/ 0 w 6265"/>
                      <a:gd name="connsiteY4" fmla="*/ 1584 h 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5" h="5401">
                        <a:moveTo>
                          <a:pt x="72" y="1584"/>
                        </a:moveTo>
                        <a:cubicBezTo>
                          <a:pt x="432" y="1080"/>
                          <a:pt x="864" y="576"/>
                          <a:pt x="1224" y="0"/>
                        </a:cubicBezTo>
                        <a:cubicBezTo>
                          <a:pt x="2952" y="1224"/>
                          <a:pt x="4609" y="2449"/>
                          <a:pt x="6265" y="3745"/>
                        </a:cubicBezTo>
                        <a:cubicBezTo>
                          <a:pt x="5833" y="4321"/>
                          <a:pt x="5401" y="4897"/>
                          <a:pt x="4969" y="5401"/>
                        </a:cubicBezTo>
                        <a:cubicBezTo>
                          <a:pt x="3312" y="4105"/>
                          <a:pt x="1656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6" name="Freeform: Shape 2865">
                    <a:extLst>
                      <a:ext uri="{FF2B5EF4-FFF2-40B4-BE49-F238E27FC236}">
                        <a16:creationId xmlns:a16="http://schemas.microsoft.com/office/drawing/2014/main" id="{6C52699F-8233-69C7-3101-84B76C908536}"/>
                      </a:ext>
                    </a:extLst>
                  </p:cNvPr>
                  <p:cNvSpPr/>
                  <p:nvPr/>
                </p:nvSpPr>
                <p:spPr>
                  <a:xfrm>
                    <a:off x="6974241" y="1271166"/>
                    <a:ext cx="6121" cy="5545"/>
                  </a:xfrm>
                  <a:custGeom>
                    <a:avLst/>
                    <a:gdLst>
                      <a:gd name="connsiteX0" fmla="*/ 72 w 6121"/>
                      <a:gd name="connsiteY0" fmla="*/ 1512 h 5545"/>
                      <a:gd name="connsiteX1" fmla="*/ 1296 w 6121"/>
                      <a:gd name="connsiteY1" fmla="*/ 0 h 5545"/>
                      <a:gd name="connsiteX2" fmla="*/ 6121 w 6121"/>
                      <a:gd name="connsiteY2" fmla="*/ 3961 h 5545"/>
                      <a:gd name="connsiteX3" fmla="*/ 4753 w 6121"/>
                      <a:gd name="connsiteY3" fmla="*/ 5545 h 5545"/>
                      <a:gd name="connsiteX4" fmla="*/ 0 w 6121"/>
                      <a:gd name="connsiteY4" fmla="*/ 1440 h 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1" h="5545">
                        <a:moveTo>
                          <a:pt x="72" y="1512"/>
                        </a:moveTo>
                        <a:cubicBezTo>
                          <a:pt x="504" y="1008"/>
                          <a:pt x="936" y="504"/>
                          <a:pt x="1296" y="0"/>
                        </a:cubicBezTo>
                        <a:cubicBezTo>
                          <a:pt x="2952" y="1296"/>
                          <a:pt x="4537" y="2665"/>
                          <a:pt x="6121" y="3961"/>
                        </a:cubicBezTo>
                        <a:cubicBezTo>
                          <a:pt x="5689" y="4537"/>
                          <a:pt x="5185" y="5041"/>
                          <a:pt x="4753" y="5545"/>
                        </a:cubicBezTo>
                        <a:cubicBezTo>
                          <a:pt x="3169" y="4177"/>
                          <a:pt x="1585" y="280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7" name="Freeform: Shape 2866">
                    <a:extLst>
                      <a:ext uri="{FF2B5EF4-FFF2-40B4-BE49-F238E27FC236}">
                        <a16:creationId xmlns:a16="http://schemas.microsoft.com/office/drawing/2014/main" id="{C8ACE854-2D22-91BE-4BF5-5372F95F1094}"/>
                      </a:ext>
                    </a:extLst>
                  </p:cNvPr>
                  <p:cNvSpPr/>
                  <p:nvPr/>
                </p:nvSpPr>
                <p:spPr>
                  <a:xfrm>
                    <a:off x="6971720" y="1273975"/>
                    <a:ext cx="5976" cy="5761"/>
                  </a:xfrm>
                  <a:custGeom>
                    <a:avLst/>
                    <a:gdLst>
                      <a:gd name="connsiteX0" fmla="*/ 72 w 5976"/>
                      <a:gd name="connsiteY0" fmla="*/ 1440 h 5761"/>
                      <a:gd name="connsiteX1" fmla="*/ 1368 w 5976"/>
                      <a:gd name="connsiteY1" fmla="*/ 0 h 5761"/>
                      <a:gd name="connsiteX2" fmla="*/ 5977 w 5976"/>
                      <a:gd name="connsiteY2" fmla="*/ 4249 h 5761"/>
                      <a:gd name="connsiteX3" fmla="*/ 4537 w 5976"/>
                      <a:gd name="connsiteY3" fmla="*/ 5761 h 5761"/>
                      <a:gd name="connsiteX4" fmla="*/ 0 w 5976"/>
                      <a:gd name="connsiteY4" fmla="*/ 1440 h 5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5761">
                        <a:moveTo>
                          <a:pt x="72" y="1440"/>
                        </a:moveTo>
                        <a:cubicBezTo>
                          <a:pt x="504" y="1008"/>
                          <a:pt x="936" y="504"/>
                          <a:pt x="1368" y="0"/>
                        </a:cubicBezTo>
                        <a:cubicBezTo>
                          <a:pt x="2880" y="1440"/>
                          <a:pt x="4465" y="2809"/>
                          <a:pt x="5977" y="4249"/>
                        </a:cubicBezTo>
                        <a:cubicBezTo>
                          <a:pt x="5473" y="4753"/>
                          <a:pt x="5041" y="5257"/>
                          <a:pt x="4537" y="5761"/>
                        </a:cubicBezTo>
                        <a:cubicBezTo>
                          <a:pt x="3024" y="4321"/>
                          <a:pt x="1512" y="2881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8" name="Freeform: Shape 2867">
                    <a:extLst>
                      <a:ext uri="{FF2B5EF4-FFF2-40B4-BE49-F238E27FC236}">
                        <a16:creationId xmlns:a16="http://schemas.microsoft.com/office/drawing/2014/main" id="{6112AA4F-0979-0ED5-572A-8036B941CDA7}"/>
                      </a:ext>
                    </a:extLst>
                  </p:cNvPr>
                  <p:cNvSpPr/>
                  <p:nvPr/>
                </p:nvSpPr>
                <p:spPr>
                  <a:xfrm>
                    <a:off x="6969056" y="1276711"/>
                    <a:ext cx="5833" cy="5905"/>
                  </a:xfrm>
                  <a:custGeom>
                    <a:avLst/>
                    <a:gdLst>
                      <a:gd name="connsiteX0" fmla="*/ 72 w 5833"/>
                      <a:gd name="connsiteY0" fmla="*/ 1368 h 5905"/>
                      <a:gd name="connsiteX1" fmla="*/ 1440 w 5833"/>
                      <a:gd name="connsiteY1" fmla="*/ 0 h 5905"/>
                      <a:gd name="connsiteX2" fmla="*/ 5833 w 5833"/>
                      <a:gd name="connsiteY2" fmla="*/ 4465 h 5905"/>
                      <a:gd name="connsiteX3" fmla="*/ 4321 w 5833"/>
                      <a:gd name="connsiteY3" fmla="*/ 5905 h 5905"/>
                      <a:gd name="connsiteX4" fmla="*/ 0 w 5833"/>
                      <a:gd name="connsiteY4" fmla="*/ 1368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5905">
                        <a:moveTo>
                          <a:pt x="72" y="1368"/>
                        </a:moveTo>
                        <a:cubicBezTo>
                          <a:pt x="504" y="936"/>
                          <a:pt x="1008" y="504"/>
                          <a:pt x="1440" y="0"/>
                        </a:cubicBezTo>
                        <a:cubicBezTo>
                          <a:pt x="2880" y="1512"/>
                          <a:pt x="4393" y="2953"/>
                          <a:pt x="5833" y="4465"/>
                        </a:cubicBezTo>
                        <a:cubicBezTo>
                          <a:pt x="5329" y="4969"/>
                          <a:pt x="4825" y="5473"/>
                          <a:pt x="4321" y="5905"/>
                        </a:cubicBezTo>
                        <a:cubicBezTo>
                          <a:pt x="2880" y="4393"/>
                          <a:pt x="1440" y="2881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9" name="Freeform: Shape 2868">
                    <a:extLst>
                      <a:ext uri="{FF2B5EF4-FFF2-40B4-BE49-F238E27FC236}">
                        <a16:creationId xmlns:a16="http://schemas.microsoft.com/office/drawing/2014/main" id="{76ED81E3-0D76-3519-9BD4-DBB4B883765A}"/>
                      </a:ext>
                    </a:extLst>
                  </p:cNvPr>
                  <p:cNvSpPr/>
                  <p:nvPr/>
                </p:nvSpPr>
                <p:spPr>
                  <a:xfrm>
                    <a:off x="6966391" y="1279232"/>
                    <a:ext cx="5617" cy="6049"/>
                  </a:xfrm>
                  <a:custGeom>
                    <a:avLst/>
                    <a:gdLst>
                      <a:gd name="connsiteX0" fmla="*/ 0 w 5617"/>
                      <a:gd name="connsiteY0" fmla="*/ 1296 h 6049"/>
                      <a:gd name="connsiteX1" fmla="*/ 1440 w 5617"/>
                      <a:gd name="connsiteY1" fmla="*/ 0 h 6049"/>
                      <a:gd name="connsiteX2" fmla="*/ 5617 w 5617"/>
                      <a:gd name="connsiteY2" fmla="*/ 4681 h 6049"/>
                      <a:gd name="connsiteX3" fmla="*/ 4033 w 5617"/>
                      <a:gd name="connsiteY3" fmla="*/ 6049 h 6049"/>
                      <a:gd name="connsiteX4" fmla="*/ 0 w 5617"/>
                      <a:gd name="connsiteY4" fmla="*/ 1296 h 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6049">
                        <a:moveTo>
                          <a:pt x="0" y="1296"/>
                        </a:moveTo>
                        <a:cubicBezTo>
                          <a:pt x="504" y="864"/>
                          <a:pt x="1008" y="432"/>
                          <a:pt x="1440" y="0"/>
                        </a:cubicBezTo>
                        <a:cubicBezTo>
                          <a:pt x="2809" y="1584"/>
                          <a:pt x="4249" y="3097"/>
                          <a:pt x="5617" y="4681"/>
                        </a:cubicBezTo>
                        <a:cubicBezTo>
                          <a:pt x="5113" y="5113"/>
                          <a:pt x="4537" y="5617"/>
                          <a:pt x="4033" y="6049"/>
                        </a:cubicBezTo>
                        <a:cubicBezTo>
                          <a:pt x="2665" y="4465"/>
                          <a:pt x="1368" y="2881"/>
                          <a:pt x="0" y="129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0" name="Freeform: Shape 2869">
                    <a:extLst>
                      <a:ext uri="{FF2B5EF4-FFF2-40B4-BE49-F238E27FC236}">
                        <a16:creationId xmlns:a16="http://schemas.microsoft.com/office/drawing/2014/main" id="{EA26EDCB-19BA-0D22-A657-D969DBECF785}"/>
                      </a:ext>
                    </a:extLst>
                  </p:cNvPr>
                  <p:cNvSpPr/>
                  <p:nvPr/>
                </p:nvSpPr>
                <p:spPr>
                  <a:xfrm>
                    <a:off x="6963439" y="1281608"/>
                    <a:ext cx="5473" cy="6193"/>
                  </a:xfrm>
                  <a:custGeom>
                    <a:avLst/>
                    <a:gdLst>
                      <a:gd name="connsiteX0" fmla="*/ 0 w 5473"/>
                      <a:gd name="connsiteY0" fmla="*/ 1224 h 6193"/>
                      <a:gd name="connsiteX1" fmla="*/ 1512 w 5473"/>
                      <a:gd name="connsiteY1" fmla="*/ 0 h 6193"/>
                      <a:gd name="connsiteX2" fmla="*/ 5473 w 5473"/>
                      <a:gd name="connsiteY2" fmla="*/ 4897 h 6193"/>
                      <a:gd name="connsiteX3" fmla="*/ 3817 w 5473"/>
                      <a:gd name="connsiteY3" fmla="*/ 6193 h 6193"/>
                      <a:gd name="connsiteX4" fmla="*/ 0 w 5473"/>
                      <a:gd name="connsiteY4" fmla="*/ 122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3" h="6193">
                        <a:moveTo>
                          <a:pt x="0" y="1224"/>
                        </a:moveTo>
                        <a:cubicBezTo>
                          <a:pt x="504" y="792"/>
                          <a:pt x="1008" y="432"/>
                          <a:pt x="1512" y="0"/>
                        </a:cubicBezTo>
                        <a:cubicBezTo>
                          <a:pt x="2809" y="1656"/>
                          <a:pt x="4105" y="3241"/>
                          <a:pt x="5473" y="4897"/>
                        </a:cubicBezTo>
                        <a:cubicBezTo>
                          <a:pt x="4897" y="5329"/>
                          <a:pt x="4393" y="5761"/>
                          <a:pt x="3817" y="6193"/>
                        </a:cubicBezTo>
                        <a:cubicBezTo>
                          <a:pt x="2520" y="4537"/>
                          <a:pt x="1296" y="2881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1" name="Freeform: Shape 2870">
                    <a:extLst>
                      <a:ext uri="{FF2B5EF4-FFF2-40B4-BE49-F238E27FC236}">
                        <a16:creationId xmlns:a16="http://schemas.microsoft.com/office/drawing/2014/main" id="{38D8A752-C3D5-3451-842B-248F57BDBCAB}"/>
                      </a:ext>
                    </a:extLst>
                  </p:cNvPr>
                  <p:cNvSpPr/>
                  <p:nvPr/>
                </p:nvSpPr>
                <p:spPr>
                  <a:xfrm>
                    <a:off x="6960486" y="1283913"/>
                    <a:ext cx="5256" cy="6337"/>
                  </a:xfrm>
                  <a:custGeom>
                    <a:avLst/>
                    <a:gdLst>
                      <a:gd name="connsiteX0" fmla="*/ 0 w 5256"/>
                      <a:gd name="connsiteY0" fmla="*/ 1080 h 6337"/>
                      <a:gd name="connsiteX1" fmla="*/ 1584 w 5256"/>
                      <a:gd name="connsiteY1" fmla="*/ 0 h 6337"/>
                      <a:gd name="connsiteX2" fmla="*/ 5257 w 5256"/>
                      <a:gd name="connsiteY2" fmla="*/ 5113 h 6337"/>
                      <a:gd name="connsiteX3" fmla="*/ 3529 w 5256"/>
                      <a:gd name="connsiteY3" fmla="*/ 6337 h 6337"/>
                      <a:gd name="connsiteX4" fmla="*/ 0 w 5256"/>
                      <a:gd name="connsiteY4" fmla="*/ 1152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6" h="6337">
                        <a:moveTo>
                          <a:pt x="0" y="1080"/>
                        </a:moveTo>
                        <a:cubicBezTo>
                          <a:pt x="504" y="720"/>
                          <a:pt x="1080" y="360"/>
                          <a:pt x="1584" y="0"/>
                        </a:cubicBezTo>
                        <a:cubicBezTo>
                          <a:pt x="2808" y="1656"/>
                          <a:pt x="4033" y="3385"/>
                          <a:pt x="5257" y="5113"/>
                        </a:cubicBezTo>
                        <a:cubicBezTo>
                          <a:pt x="4681" y="5545"/>
                          <a:pt x="4104" y="5905"/>
                          <a:pt x="3529" y="6337"/>
                        </a:cubicBezTo>
                        <a:cubicBezTo>
                          <a:pt x="2376" y="4609"/>
                          <a:pt x="1152" y="2881"/>
                          <a:pt x="0" y="115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2" name="Freeform: Shape 2871">
                    <a:extLst>
                      <a:ext uri="{FF2B5EF4-FFF2-40B4-BE49-F238E27FC236}">
                        <a16:creationId xmlns:a16="http://schemas.microsoft.com/office/drawing/2014/main" id="{4FCA414B-7FFB-6DAF-2DA5-B43D351BC044}"/>
                      </a:ext>
                    </a:extLst>
                  </p:cNvPr>
                  <p:cNvSpPr/>
                  <p:nvPr/>
                </p:nvSpPr>
                <p:spPr>
                  <a:xfrm>
                    <a:off x="6957389" y="1286001"/>
                    <a:ext cx="5041" cy="6409"/>
                  </a:xfrm>
                  <a:custGeom>
                    <a:avLst/>
                    <a:gdLst>
                      <a:gd name="connsiteX0" fmla="*/ 0 w 5041"/>
                      <a:gd name="connsiteY0" fmla="*/ 1008 h 6409"/>
                      <a:gd name="connsiteX1" fmla="*/ 1657 w 5041"/>
                      <a:gd name="connsiteY1" fmla="*/ 0 h 6409"/>
                      <a:gd name="connsiteX2" fmla="*/ 5041 w 5041"/>
                      <a:gd name="connsiteY2" fmla="*/ 5257 h 6409"/>
                      <a:gd name="connsiteX3" fmla="*/ 3241 w 5041"/>
                      <a:gd name="connsiteY3" fmla="*/ 6409 h 6409"/>
                      <a:gd name="connsiteX4" fmla="*/ 0 w 5041"/>
                      <a:gd name="connsiteY4" fmla="*/ 108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41" h="6409">
                        <a:moveTo>
                          <a:pt x="0" y="1008"/>
                        </a:moveTo>
                        <a:cubicBezTo>
                          <a:pt x="576" y="648"/>
                          <a:pt x="1080" y="360"/>
                          <a:pt x="1657" y="0"/>
                        </a:cubicBezTo>
                        <a:cubicBezTo>
                          <a:pt x="2809" y="1800"/>
                          <a:pt x="3961" y="3529"/>
                          <a:pt x="5041" y="5257"/>
                        </a:cubicBezTo>
                        <a:cubicBezTo>
                          <a:pt x="4465" y="5617"/>
                          <a:pt x="3889" y="5977"/>
                          <a:pt x="3241" y="6409"/>
                        </a:cubicBezTo>
                        <a:cubicBezTo>
                          <a:pt x="2161" y="4609"/>
                          <a:pt x="1080" y="2809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3" name="Freeform: Shape 2872">
                    <a:extLst>
                      <a:ext uri="{FF2B5EF4-FFF2-40B4-BE49-F238E27FC236}">
                        <a16:creationId xmlns:a16="http://schemas.microsoft.com/office/drawing/2014/main" id="{0F559D74-C879-E40A-D6F0-3F8DFF7C938F}"/>
                      </a:ext>
                    </a:extLst>
                  </p:cNvPr>
                  <p:cNvSpPr/>
                  <p:nvPr/>
                </p:nvSpPr>
                <p:spPr>
                  <a:xfrm>
                    <a:off x="6954149" y="1287946"/>
                    <a:ext cx="4896" cy="6409"/>
                  </a:xfrm>
                  <a:custGeom>
                    <a:avLst/>
                    <a:gdLst>
                      <a:gd name="connsiteX0" fmla="*/ 0 w 4896"/>
                      <a:gd name="connsiteY0" fmla="*/ 936 h 6409"/>
                      <a:gd name="connsiteX1" fmla="*/ 1728 w 4896"/>
                      <a:gd name="connsiteY1" fmla="*/ 0 h 6409"/>
                      <a:gd name="connsiteX2" fmla="*/ 4897 w 4896"/>
                      <a:gd name="connsiteY2" fmla="*/ 5401 h 6409"/>
                      <a:gd name="connsiteX3" fmla="*/ 3097 w 4896"/>
                      <a:gd name="connsiteY3" fmla="*/ 6409 h 6409"/>
                      <a:gd name="connsiteX4" fmla="*/ 72 w 4896"/>
                      <a:gd name="connsiteY4" fmla="*/ 86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96" h="6409">
                        <a:moveTo>
                          <a:pt x="0" y="936"/>
                        </a:moveTo>
                        <a:cubicBezTo>
                          <a:pt x="576" y="648"/>
                          <a:pt x="1152" y="360"/>
                          <a:pt x="1728" y="0"/>
                        </a:cubicBezTo>
                        <a:cubicBezTo>
                          <a:pt x="2808" y="1800"/>
                          <a:pt x="3817" y="3601"/>
                          <a:pt x="4897" y="5401"/>
                        </a:cubicBezTo>
                        <a:cubicBezTo>
                          <a:pt x="4321" y="5761"/>
                          <a:pt x="3673" y="6121"/>
                          <a:pt x="3097" y="6409"/>
                        </a:cubicBezTo>
                        <a:cubicBezTo>
                          <a:pt x="2088" y="4537"/>
                          <a:pt x="1080" y="2737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4" name="Freeform: Shape 2873">
                    <a:extLst>
                      <a:ext uri="{FF2B5EF4-FFF2-40B4-BE49-F238E27FC236}">
                        <a16:creationId xmlns:a16="http://schemas.microsoft.com/office/drawing/2014/main" id="{208CBDEC-0286-0828-968D-F3DDFC33B92F}"/>
                      </a:ext>
                    </a:extLst>
                  </p:cNvPr>
                  <p:cNvSpPr/>
                  <p:nvPr/>
                </p:nvSpPr>
                <p:spPr>
                  <a:xfrm>
                    <a:off x="6950836" y="1289746"/>
                    <a:ext cx="4609" cy="6553"/>
                  </a:xfrm>
                  <a:custGeom>
                    <a:avLst/>
                    <a:gdLst>
                      <a:gd name="connsiteX0" fmla="*/ 0 w 4609"/>
                      <a:gd name="connsiteY0" fmla="*/ 864 h 6553"/>
                      <a:gd name="connsiteX1" fmla="*/ 1728 w 4609"/>
                      <a:gd name="connsiteY1" fmla="*/ 0 h 6553"/>
                      <a:gd name="connsiteX2" fmla="*/ 4609 w 4609"/>
                      <a:gd name="connsiteY2" fmla="*/ 5617 h 6553"/>
                      <a:gd name="connsiteX3" fmla="*/ 2737 w 4609"/>
                      <a:gd name="connsiteY3" fmla="*/ 6553 h 6553"/>
                      <a:gd name="connsiteX4" fmla="*/ 72 w 4609"/>
                      <a:gd name="connsiteY4" fmla="*/ 864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9" h="6553">
                        <a:moveTo>
                          <a:pt x="0" y="864"/>
                        </a:moveTo>
                        <a:cubicBezTo>
                          <a:pt x="576" y="576"/>
                          <a:pt x="1152" y="288"/>
                          <a:pt x="1728" y="0"/>
                        </a:cubicBezTo>
                        <a:cubicBezTo>
                          <a:pt x="2664" y="1872"/>
                          <a:pt x="3601" y="3745"/>
                          <a:pt x="4609" y="5617"/>
                        </a:cubicBezTo>
                        <a:cubicBezTo>
                          <a:pt x="3961" y="5905"/>
                          <a:pt x="3385" y="6265"/>
                          <a:pt x="2737" y="6553"/>
                        </a:cubicBezTo>
                        <a:cubicBezTo>
                          <a:pt x="1800" y="4681"/>
                          <a:pt x="936" y="2809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5" name="Freeform: Shape 2874">
                    <a:extLst>
                      <a:ext uri="{FF2B5EF4-FFF2-40B4-BE49-F238E27FC236}">
                        <a16:creationId xmlns:a16="http://schemas.microsoft.com/office/drawing/2014/main" id="{7DE6C82C-CF0E-06F4-4D1C-7472E2A2F6B0}"/>
                      </a:ext>
                    </a:extLst>
                  </p:cNvPr>
                  <p:cNvSpPr/>
                  <p:nvPr/>
                </p:nvSpPr>
                <p:spPr>
                  <a:xfrm>
                    <a:off x="6947380" y="1291330"/>
                    <a:ext cx="4320" cy="6625"/>
                  </a:xfrm>
                  <a:custGeom>
                    <a:avLst/>
                    <a:gdLst>
                      <a:gd name="connsiteX0" fmla="*/ 0 w 4320"/>
                      <a:gd name="connsiteY0" fmla="*/ 792 h 6625"/>
                      <a:gd name="connsiteX1" fmla="*/ 1800 w 4320"/>
                      <a:gd name="connsiteY1" fmla="*/ 0 h 6625"/>
                      <a:gd name="connsiteX2" fmla="*/ 4321 w 4320"/>
                      <a:gd name="connsiteY2" fmla="*/ 5761 h 6625"/>
                      <a:gd name="connsiteX3" fmla="*/ 2376 w 4320"/>
                      <a:gd name="connsiteY3" fmla="*/ 6625 h 6625"/>
                      <a:gd name="connsiteX4" fmla="*/ 0 w 4320"/>
                      <a:gd name="connsiteY4" fmla="*/ 792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0" h="6625">
                        <a:moveTo>
                          <a:pt x="0" y="792"/>
                        </a:moveTo>
                        <a:cubicBezTo>
                          <a:pt x="576" y="576"/>
                          <a:pt x="1224" y="288"/>
                          <a:pt x="1800" y="0"/>
                        </a:cubicBezTo>
                        <a:cubicBezTo>
                          <a:pt x="2664" y="1872"/>
                          <a:pt x="3529" y="3817"/>
                          <a:pt x="4321" y="5761"/>
                        </a:cubicBezTo>
                        <a:cubicBezTo>
                          <a:pt x="3673" y="6049"/>
                          <a:pt x="3024" y="6337"/>
                          <a:pt x="2376" y="6625"/>
                        </a:cubicBezTo>
                        <a:cubicBezTo>
                          <a:pt x="1584" y="4681"/>
                          <a:pt x="792" y="2737"/>
                          <a:pt x="0" y="79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6" name="Freeform: Shape 2875">
                    <a:extLst>
                      <a:ext uri="{FF2B5EF4-FFF2-40B4-BE49-F238E27FC236}">
                        <a16:creationId xmlns:a16="http://schemas.microsoft.com/office/drawing/2014/main" id="{39D1769F-D6FF-6827-3F16-59665B951B7C}"/>
                      </a:ext>
                    </a:extLst>
                  </p:cNvPr>
                  <p:cNvSpPr/>
                  <p:nvPr/>
                </p:nvSpPr>
                <p:spPr>
                  <a:xfrm>
                    <a:off x="6943851" y="1292771"/>
                    <a:ext cx="4104" cy="6553"/>
                  </a:xfrm>
                  <a:custGeom>
                    <a:avLst/>
                    <a:gdLst>
                      <a:gd name="connsiteX0" fmla="*/ 72 w 4104"/>
                      <a:gd name="connsiteY0" fmla="*/ 648 h 6553"/>
                      <a:gd name="connsiteX1" fmla="*/ 1872 w 4104"/>
                      <a:gd name="connsiteY1" fmla="*/ 0 h 6553"/>
                      <a:gd name="connsiteX2" fmla="*/ 4104 w 4104"/>
                      <a:gd name="connsiteY2" fmla="*/ 5833 h 6553"/>
                      <a:gd name="connsiteX3" fmla="*/ 2088 w 4104"/>
                      <a:gd name="connsiteY3" fmla="*/ 6553 h 6553"/>
                      <a:gd name="connsiteX4" fmla="*/ 0 w 4104"/>
                      <a:gd name="connsiteY4" fmla="*/ 648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04" h="6553">
                        <a:moveTo>
                          <a:pt x="72" y="648"/>
                        </a:moveTo>
                        <a:cubicBezTo>
                          <a:pt x="648" y="432"/>
                          <a:pt x="1296" y="216"/>
                          <a:pt x="1872" y="0"/>
                        </a:cubicBezTo>
                        <a:cubicBezTo>
                          <a:pt x="2592" y="1944"/>
                          <a:pt x="3384" y="3889"/>
                          <a:pt x="4104" y="5833"/>
                        </a:cubicBezTo>
                        <a:cubicBezTo>
                          <a:pt x="3457" y="6049"/>
                          <a:pt x="2736" y="6337"/>
                          <a:pt x="2088" y="6553"/>
                        </a:cubicBezTo>
                        <a:cubicBezTo>
                          <a:pt x="1368" y="4609"/>
                          <a:pt x="720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7" name="Freeform: Shape 2876">
                    <a:extLst>
                      <a:ext uri="{FF2B5EF4-FFF2-40B4-BE49-F238E27FC236}">
                        <a16:creationId xmlns:a16="http://schemas.microsoft.com/office/drawing/2014/main" id="{8EDA5CE4-70EF-4F20-4CED-A67863A32E25}"/>
                      </a:ext>
                    </a:extLst>
                  </p:cNvPr>
                  <p:cNvSpPr/>
                  <p:nvPr/>
                </p:nvSpPr>
                <p:spPr>
                  <a:xfrm>
                    <a:off x="6940322" y="1294067"/>
                    <a:ext cx="3816" cy="6625"/>
                  </a:xfrm>
                  <a:custGeom>
                    <a:avLst/>
                    <a:gdLst>
                      <a:gd name="connsiteX0" fmla="*/ 0 w 3816"/>
                      <a:gd name="connsiteY0" fmla="*/ 576 h 6625"/>
                      <a:gd name="connsiteX1" fmla="*/ 1872 w 3816"/>
                      <a:gd name="connsiteY1" fmla="*/ 0 h 6625"/>
                      <a:gd name="connsiteX2" fmla="*/ 3817 w 3816"/>
                      <a:gd name="connsiteY2" fmla="*/ 5977 h 6625"/>
                      <a:gd name="connsiteX3" fmla="*/ 1800 w 3816"/>
                      <a:gd name="connsiteY3" fmla="*/ 6625 h 6625"/>
                      <a:gd name="connsiteX4" fmla="*/ 0 w 3816"/>
                      <a:gd name="connsiteY4" fmla="*/ 648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6" h="6625">
                        <a:moveTo>
                          <a:pt x="0" y="576"/>
                        </a:moveTo>
                        <a:cubicBezTo>
                          <a:pt x="648" y="360"/>
                          <a:pt x="1297" y="216"/>
                          <a:pt x="1872" y="0"/>
                        </a:cubicBezTo>
                        <a:cubicBezTo>
                          <a:pt x="2521" y="2016"/>
                          <a:pt x="3169" y="3961"/>
                          <a:pt x="3817" y="5977"/>
                        </a:cubicBezTo>
                        <a:cubicBezTo>
                          <a:pt x="3169" y="6193"/>
                          <a:pt x="2449" y="6409"/>
                          <a:pt x="1800" y="6625"/>
                        </a:cubicBezTo>
                        <a:cubicBezTo>
                          <a:pt x="1225" y="4609"/>
                          <a:pt x="648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8" name="Freeform: Shape 2877">
                    <a:extLst>
                      <a:ext uri="{FF2B5EF4-FFF2-40B4-BE49-F238E27FC236}">
                        <a16:creationId xmlns:a16="http://schemas.microsoft.com/office/drawing/2014/main" id="{A529551D-0E06-8468-5B77-CF6FDFE971BF}"/>
                      </a:ext>
                    </a:extLst>
                  </p:cNvPr>
                  <p:cNvSpPr/>
                  <p:nvPr/>
                </p:nvSpPr>
                <p:spPr>
                  <a:xfrm>
                    <a:off x="6936721" y="1295075"/>
                    <a:ext cx="3529" cy="6553"/>
                  </a:xfrm>
                  <a:custGeom>
                    <a:avLst/>
                    <a:gdLst>
                      <a:gd name="connsiteX0" fmla="*/ 0 w 3529"/>
                      <a:gd name="connsiteY0" fmla="*/ 504 h 6553"/>
                      <a:gd name="connsiteX1" fmla="*/ 1945 w 3529"/>
                      <a:gd name="connsiteY1" fmla="*/ 0 h 6553"/>
                      <a:gd name="connsiteX2" fmla="*/ 3529 w 3529"/>
                      <a:gd name="connsiteY2" fmla="*/ 6049 h 6553"/>
                      <a:gd name="connsiteX3" fmla="*/ 1440 w 3529"/>
                      <a:gd name="connsiteY3" fmla="*/ 6553 h 6553"/>
                      <a:gd name="connsiteX4" fmla="*/ 0 w 3529"/>
                      <a:gd name="connsiteY4" fmla="*/ 432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29" h="6553">
                        <a:moveTo>
                          <a:pt x="0" y="504"/>
                        </a:moveTo>
                        <a:cubicBezTo>
                          <a:pt x="648" y="360"/>
                          <a:pt x="1297" y="216"/>
                          <a:pt x="1945" y="0"/>
                        </a:cubicBezTo>
                        <a:cubicBezTo>
                          <a:pt x="2449" y="2016"/>
                          <a:pt x="3025" y="4033"/>
                          <a:pt x="3529" y="6049"/>
                        </a:cubicBezTo>
                        <a:cubicBezTo>
                          <a:pt x="2809" y="6265"/>
                          <a:pt x="2161" y="6409"/>
                          <a:pt x="1440" y="6553"/>
                        </a:cubicBezTo>
                        <a:cubicBezTo>
                          <a:pt x="936" y="4537"/>
                          <a:pt x="432" y="2520"/>
                          <a:pt x="0" y="43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9" name="Freeform: Shape 2878">
                    <a:extLst>
                      <a:ext uri="{FF2B5EF4-FFF2-40B4-BE49-F238E27FC236}">
                        <a16:creationId xmlns:a16="http://schemas.microsoft.com/office/drawing/2014/main" id="{13EBF626-7185-4809-8B94-A6F7C0E24BA7}"/>
                      </a:ext>
                    </a:extLst>
                  </p:cNvPr>
                  <p:cNvSpPr/>
                  <p:nvPr/>
                </p:nvSpPr>
                <p:spPr>
                  <a:xfrm>
                    <a:off x="6932977" y="1296011"/>
                    <a:ext cx="3240" cy="6553"/>
                  </a:xfrm>
                  <a:custGeom>
                    <a:avLst/>
                    <a:gdLst>
                      <a:gd name="connsiteX0" fmla="*/ 0 w 3240"/>
                      <a:gd name="connsiteY0" fmla="*/ 360 h 6553"/>
                      <a:gd name="connsiteX1" fmla="*/ 1944 w 3240"/>
                      <a:gd name="connsiteY1" fmla="*/ 0 h 6553"/>
                      <a:gd name="connsiteX2" fmla="*/ 3241 w 3240"/>
                      <a:gd name="connsiteY2" fmla="*/ 6121 h 6553"/>
                      <a:gd name="connsiteX3" fmla="*/ 1152 w 3240"/>
                      <a:gd name="connsiteY3" fmla="*/ 6553 h 6553"/>
                      <a:gd name="connsiteX4" fmla="*/ 0 w 3240"/>
                      <a:gd name="connsiteY4" fmla="*/ 36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0" h="6553">
                        <a:moveTo>
                          <a:pt x="0" y="360"/>
                        </a:moveTo>
                        <a:cubicBezTo>
                          <a:pt x="648" y="216"/>
                          <a:pt x="1296" y="144"/>
                          <a:pt x="1944" y="0"/>
                        </a:cubicBezTo>
                        <a:cubicBezTo>
                          <a:pt x="2376" y="2016"/>
                          <a:pt x="2808" y="4105"/>
                          <a:pt x="3241" y="6121"/>
                        </a:cubicBezTo>
                        <a:cubicBezTo>
                          <a:pt x="2520" y="6265"/>
                          <a:pt x="1800" y="6409"/>
                          <a:pt x="1152" y="6553"/>
                        </a:cubicBezTo>
                        <a:cubicBezTo>
                          <a:pt x="792" y="4465"/>
                          <a:pt x="432" y="2449"/>
                          <a:pt x="0" y="36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0" name="Freeform: Shape 2879">
                    <a:extLst>
                      <a:ext uri="{FF2B5EF4-FFF2-40B4-BE49-F238E27FC236}">
                        <a16:creationId xmlns:a16="http://schemas.microsoft.com/office/drawing/2014/main" id="{DA7B85A1-7C08-12A6-7C69-7C246012F41D}"/>
                      </a:ext>
                    </a:extLst>
                  </p:cNvPr>
                  <p:cNvSpPr/>
                  <p:nvPr/>
                </p:nvSpPr>
                <p:spPr>
                  <a:xfrm>
                    <a:off x="6929232" y="1296659"/>
                    <a:ext cx="2952" cy="6481"/>
                  </a:xfrm>
                  <a:custGeom>
                    <a:avLst/>
                    <a:gdLst>
                      <a:gd name="connsiteX0" fmla="*/ 0 w 2952"/>
                      <a:gd name="connsiteY0" fmla="*/ 288 h 6481"/>
                      <a:gd name="connsiteX1" fmla="*/ 1945 w 2952"/>
                      <a:gd name="connsiteY1" fmla="*/ 0 h 6481"/>
                      <a:gd name="connsiteX2" fmla="*/ 2952 w 2952"/>
                      <a:gd name="connsiteY2" fmla="*/ 6193 h 6481"/>
                      <a:gd name="connsiteX3" fmla="*/ 792 w 2952"/>
                      <a:gd name="connsiteY3" fmla="*/ 6481 h 6481"/>
                      <a:gd name="connsiteX4" fmla="*/ 0 w 2952"/>
                      <a:gd name="connsiteY4" fmla="*/ 288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0" y="288"/>
                        </a:moveTo>
                        <a:cubicBezTo>
                          <a:pt x="648" y="216"/>
                          <a:pt x="1296" y="144"/>
                          <a:pt x="1945" y="0"/>
                        </a:cubicBezTo>
                        <a:cubicBezTo>
                          <a:pt x="2305" y="2088"/>
                          <a:pt x="2592" y="4105"/>
                          <a:pt x="2952" y="6193"/>
                        </a:cubicBezTo>
                        <a:cubicBezTo>
                          <a:pt x="2232" y="6265"/>
                          <a:pt x="1512" y="6409"/>
                          <a:pt x="792" y="6481"/>
                        </a:cubicBezTo>
                        <a:cubicBezTo>
                          <a:pt x="504" y="4393"/>
                          <a:pt x="216" y="2304"/>
                          <a:pt x="0" y="28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1" name="Freeform: Shape 2880">
                    <a:extLst>
                      <a:ext uri="{FF2B5EF4-FFF2-40B4-BE49-F238E27FC236}">
                        <a16:creationId xmlns:a16="http://schemas.microsoft.com/office/drawing/2014/main" id="{2AA3741F-82AF-A766-FEEC-E1A8A88B028E}"/>
                      </a:ext>
                    </a:extLst>
                  </p:cNvPr>
                  <p:cNvSpPr/>
                  <p:nvPr/>
                </p:nvSpPr>
                <p:spPr>
                  <a:xfrm>
                    <a:off x="6925415" y="1297163"/>
                    <a:ext cx="2664" cy="6409"/>
                  </a:xfrm>
                  <a:custGeom>
                    <a:avLst/>
                    <a:gdLst>
                      <a:gd name="connsiteX0" fmla="*/ 0 w 2664"/>
                      <a:gd name="connsiteY0" fmla="*/ 144 h 6409"/>
                      <a:gd name="connsiteX1" fmla="*/ 2016 w 2664"/>
                      <a:gd name="connsiteY1" fmla="*/ 0 h 6409"/>
                      <a:gd name="connsiteX2" fmla="*/ 2664 w 2664"/>
                      <a:gd name="connsiteY2" fmla="*/ 6193 h 6409"/>
                      <a:gd name="connsiteX3" fmla="*/ 504 w 2664"/>
                      <a:gd name="connsiteY3" fmla="*/ 6409 h 6409"/>
                      <a:gd name="connsiteX4" fmla="*/ 72 w 2664"/>
                      <a:gd name="connsiteY4" fmla="*/ 14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6409">
                        <a:moveTo>
                          <a:pt x="0" y="144"/>
                        </a:moveTo>
                        <a:cubicBezTo>
                          <a:pt x="648" y="144"/>
                          <a:pt x="1368" y="72"/>
                          <a:pt x="2016" y="0"/>
                        </a:cubicBezTo>
                        <a:cubicBezTo>
                          <a:pt x="2232" y="2088"/>
                          <a:pt x="2448" y="4177"/>
                          <a:pt x="2664" y="6193"/>
                        </a:cubicBezTo>
                        <a:cubicBezTo>
                          <a:pt x="1944" y="6265"/>
                          <a:pt x="1224" y="6337"/>
                          <a:pt x="504" y="6409"/>
                        </a:cubicBezTo>
                        <a:cubicBezTo>
                          <a:pt x="360" y="4321"/>
                          <a:pt x="216" y="2232"/>
                          <a:pt x="72" y="1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2" name="Freeform: Shape 2881">
                    <a:extLst>
                      <a:ext uri="{FF2B5EF4-FFF2-40B4-BE49-F238E27FC236}">
                        <a16:creationId xmlns:a16="http://schemas.microsoft.com/office/drawing/2014/main" id="{A3EC610F-2405-8FBC-B4AF-301DDE504197}"/>
                      </a:ext>
                    </a:extLst>
                  </p:cNvPr>
                  <p:cNvSpPr/>
                  <p:nvPr/>
                </p:nvSpPr>
                <p:spPr>
                  <a:xfrm>
                    <a:off x="6921526" y="1297524"/>
                    <a:ext cx="2376" cy="6265"/>
                  </a:xfrm>
                  <a:custGeom>
                    <a:avLst/>
                    <a:gdLst>
                      <a:gd name="connsiteX0" fmla="*/ 0 w 2376"/>
                      <a:gd name="connsiteY0" fmla="*/ 0 h 6265"/>
                      <a:gd name="connsiteX1" fmla="*/ 2017 w 2376"/>
                      <a:gd name="connsiteY1" fmla="*/ 0 h 6265"/>
                      <a:gd name="connsiteX2" fmla="*/ 2377 w 2376"/>
                      <a:gd name="connsiteY2" fmla="*/ 6265 h 6265"/>
                      <a:gd name="connsiteX3" fmla="*/ 144 w 2376"/>
                      <a:gd name="connsiteY3" fmla="*/ 6265 h 6265"/>
                      <a:gd name="connsiteX4" fmla="*/ 0 w 2376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6265">
                        <a:moveTo>
                          <a:pt x="0" y="0"/>
                        </a:moveTo>
                        <a:cubicBezTo>
                          <a:pt x="648" y="0"/>
                          <a:pt x="1368" y="0"/>
                          <a:pt x="2017" y="0"/>
                        </a:cubicBezTo>
                        <a:cubicBezTo>
                          <a:pt x="2160" y="2088"/>
                          <a:pt x="2232" y="4177"/>
                          <a:pt x="2377" y="6265"/>
                        </a:cubicBezTo>
                        <a:cubicBezTo>
                          <a:pt x="1656" y="6265"/>
                          <a:pt x="936" y="6265"/>
                          <a:pt x="144" y="6265"/>
                        </a:cubicBezTo>
                        <a:cubicBezTo>
                          <a:pt x="144" y="4177"/>
                          <a:pt x="72" y="208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3" name="Freeform: Shape 2882">
                    <a:extLst>
                      <a:ext uri="{FF2B5EF4-FFF2-40B4-BE49-F238E27FC236}">
                        <a16:creationId xmlns:a16="http://schemas.microsoft.com/office/drawing/2014/main" id="{9E038E07-C8D6-E213-269D-8027034E06ED}"/>
                      </a:ext>
                    </a:extLst>
                  </p:cNvPr>
                  <p:cNvSpPr/>
                  <p:nvPr/>
                </p:nvSpPr>
                <p:spPr>
                  <a:xfrm>
                    <a:off x="6917421" y="1297452"/>
                    <a:ext cx="2232" cy="6265"/>
                  </a:xfrm>
                  <a:custGeom>
                    <a:avLst/>
                    <a:gdLst>
                      <a:gd name="connsiteX0" fmla="*/ 216 w 2232"/>
                      <a:gd name="connsiteY0" fmla="*/ 0 h 6265"/>
                      <a:gd name="connsiteX1" fmla="*/ 2232 w 2232"/>
                      <a:gd name="connsiteY1" fmla="*/ 0 h 6265"/>
                      <a:gd name="connsiteX2" fmla="*/ 2232 w 2232"/>
                      <a:gd name="connsiteY2" fmla="*/ 6265 h 6265"/>
                      <a:gd name="connsiteX3" fmla="*/ 0 w 2232"/>
                      <a:gd name="connsiteY3" fmla="*/ 6265 h 6265"/>
                      <a:gd name="connsiteX4" fmla="*/ 216 w 2232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6265">
                        <a:moveTo>
                          <a:pt x="216" y="0"/>
                        </a:moveTo>
                        <a:cubicBezTo>
                          <a:pt x="936" y="0"/>
                          <a:pt x="1585" y="0"/>
                          <a:pt x="2232" y="0"/>
                        </a:cubicBezTo>
                        <a:cubicBezTo>
                          <a:pt x="2232" y="2088"/>
                          <a:pt x="2232" y="4177"/>
                          <a:pt x="2232" y="6265"/>
                        </a:cubicBezTo>
                        <a:cubicBezTo>
                          <a:pt x="1512" y="6265"/>
                          <a:pt x="720" y="6265"/>
                          <a:pt x="0" y="6265"/>
                        </a:cubicBezTo>
                        <a:cubicBezTo>
                          <a:pt x="0" y="4177"/>
                          <a:pt x="144" y="2088"/>
                          <a:pt x="21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4" name="Freeform: Shape 2883">
                    <a:extLst>
                      <a:ext uri="{FF2B5EF4-FFF2-40B4-BE49-F238E27FC236}">
                        <a16:creationId xmlns:a16="http://schemas.microsoft.com/office/drawing/2014/main" id="{A9B40D95-14CE-B3BC-982F-BA9B60883B86}"/>
                      </a:ext>
                    </a:extLst>
                  </p:cNvPr>
                  <p:cNvSpPr/>
                  <p:nvPr/>
                </p:nvSpPr>
                <p:spPr>
                  <a:xfrm>
                    <a:off x="6913173" y="1297236"/>
                    <a:ext cx="2592" cy="6409"/>
                  </a:xfrm>
                  <a:custGeom>
                    <a:avLst/>
                    <a:gdLst>
                      <a:gd name="connsiteX0" fmla="*/ 504 w 2592"/>
                      <a:gd name="connsiteY0" fmla="*/ 0 h 6409"/>
                      <a:gd name="connsiteX1" fmla="*/ 2592 w 2592"/>
                      <a:gd name="connsiteY1" fmla="*/ 144 h 6409"/>
                      <a:gd name="connsiteX2" fmla="*/ 2232 w 2592"/>
                      <a:gd name="connsiteY2" fmla="*/ 6409 h 6409"/>
                      <a:gd name="connsiteX3" fmla="*/ 0 w 2592"/>
                      <a:gd name="connsiteY3" fmla="*/ 6265 h 6409"/>
                      <a:gd name="connsiteX4" fmla="*/ 576 w 2592"/>
                      <a:gd name="connsiteY4" fmla="*/ 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6409">
                        <a:moveTo>
                          <a:pt x="504" y="0"/>
                        </a:moveTo>
                        <a:cubicBezTo>
                          <a:pt x="1224" y="0"/>
                          <a:pt x="1872" y="144"/>
                          <a:pt x="2592" y="144"/>
                        </a:cubicBezTo>
                        <a:cubicBezTo>
                          <a:pt x="2448" y="2232"/>
                          <a:pt x="2305" y="4321"/>
                          <a:pt x="2232" y="6409"/>
                        </a:cubicBezTo>
                        <a:cubicBezTo>
                          <a:pt x="1512" y="6409"/>
                          <a:pt x="720" y="6337"/>
                          <a:pt x="0" y="6265"/>
                        </a:cubicBezTo>
                        <a:cubicBezTo>
                          <a:pt x="216" y="4177"/>
                          <a:pt x="360" y="2088"/>
                          <a:pt x="57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5" name="Freeform: Shape 2884">
                    <a:extLst>
                      <a:ext uri="{FF2B5EF4-FFF2-40B4-BE49-F238E27FC236}">
                        <a16:creationId xmlns:a16="http://schemas.microsoft.com/office/drawing/2014/main" id="{0FABB06A-7097-7F36-CDF6-2432F38569B4}"/>
                      </a:ext>
                    </a:extLst>
                  </p:cNvPr>
                  <p:cNvSpPr/>
                  <p:nvPr/>
                </p:nvSpPr>
                <p:spPr>
                  <a:xfrm>
                    <a:off x="6908780" y="1296731"/>
                    <a:ext cx="2952" cy="6481"/>
                  </a:xfrm>
                  <a:custGeom>
                    <a:avLst/>
                    <a:gdLst>
                      <a:gd name="connsiteX0" fmla="*/ 865 w 2952"/>
                      <a:gd name="connsiteY0" fmla="*/ 0 h 6481"/>
                      <a:gd name="connsiteX1" fmla="*/ 2953 w 2952"/>
                      <a:gd name="connsiteY1" fmla="*/ 288 h 6481"/>
                      <a:gd name="connsiteX2" fmla="*/ 2233 w 2952"/>
                      <a:gd name="connsiteY2" fmla="*/ 6481 h 6481"/>
                      <a:gd name="connsiteX3" fmla="*/ 0 w 2952"/>
                      <a:gd name="connsiteY3" fmla="*/ 6193 h 6481"/>
                      <a:gd name="connsiteX4" fmla="*/ 936 w 2952"/>
                      <a:gd name="connsiteY4" fmla="*/ 0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865" y="0"/>
                        </a:moveTo>
                        <a:cubicBezTo>
                          <a:pt x="1585" y="72"/>
                          <a:pt x="2233" y="216"/>
                          <a:pt x="2953" y="288"/>
                        </a:cubicBezTo>
                        <a:cubicBezTo>
                          <a:pt x="2665" y="2376"/>
                          <a:pt x="2449" y="4465"/>
                          <a:pt x="2233" y="6481"/>
                        </a:cubicBezTo>
                        <a:cubicBezTo>
                          <a:pt x="1512" y="6409"/>
                          <a:pt x="720" y="6265"/>
                          <a:pt x="0" y="6193"/>
                        </a:cubicBezTo>
                        <a:cubicBezTo>
                          <a:pt x="288" y="4105"/>
                          <a:pt x="576" y="2016"/>
                          <a:pt x="93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2835" name="Graphic 6">
              <a:extLst>
                <a:ext uri="{FF2B5EF4-FFF2-40B4-BE49-F238E27FC236}">
                  <a16:creationId xmlns:a16="http://schemas.microsoft.com/office/drawing/2014/main" id="{F180067B-0D86-9339-8926-240F5BC095E2}"/>
                </a:ext>
              </a:extLst>
            </p:cNvPr>
            <p:cNvGrpSpPr/>
            <p:nvPr/>
          </p:nvGrpSpPr>
          <p:grpSpPr>
            <a:xfrm>
              <a:off x="6825531" y="1174811"/>
              <a:ext cx="223748" cy="186444"/>
              <a:chOff x="6825531" y="1174811"/>
              <a:chExt cx="223748" cy="186444"/>
            </a:xfrm>
          </p:grpSpPr>
          <p:sp>
            <p:nvSpPr>
              <p:cNvPr id="2836" name="Freeform: Shape 2835">
                <a:extLst>
                  <a:ext uri="{FF2B5EF4-FFF2-40B4-BE49-F238E27FC236}">
                    <a16:creationId xmlns:a16="http://schemas.microsoft.com/office/drawing/2014/main" id="{615AD46A-AEF9-5A07-57C6-DE10EF5859DB}"/>
                  </a:ext>
                </a:extLst>
              </p:cNvPr>
              <p:cNvSpPr/>
              <p:nvPr/>
            </p:nvSpPr>
            <p:spPr>
              <a:xfrm>
                <a:off x="6825531" y="1174811"/>
                <a:ext cx="223748" cy="32694"/>
              </a:xfrm>
              <a:custGeom>
                <a:avLst/>
                <a:gdLst>
                  <a:gd name="connsiteX0" fmla="*/ 223748 w 223748"/>
                  <a:gd name="connsiteY0" fmla="*/ 32694 h 32694"/>
                  <a:gd name="connsiteX1" fmla="*/ 223748 w 223748"/>
                  <a:gd name="connsiteY1" fmla="*/ 32694 h 32694"/>
                  <a:gd name="connsiteX2" fmla="*/ 190982 w 223748"/>
                  <a:gd name="connsiteY2" fmla="*/ 0 h 32694"/>
                  <a:gd name="connsiteX3" fmla="*/ 32695 w 223748"/>
                  <a:gd name="connsiteY3" fmla="*/ 0 h 32694"/>
                  <a:gd name="connsiteX4" fmla="*/ 0 w 223748"/>
                  <a:gd name="connsiteY4" fmla="*/ 32694 h 32694"/>
                  <a:gd name="connsiteX5" fmla="*/ 223748 w 223748"/>
                  <a:gd name="connsiteY5" fmla="*/ 32694 h 3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3748" h="32694">
                    <a:moveTo>
                      <a:pt x="223748" y="32694"/>
                    </a:moveTo>
                    <a:lnTo>
                      <a:pt x="223748" y="32694"/>
                    </a:lnTo>
                    <a:cubicBezTo>
                      <a:pt x="223748" y="14619"/>
                      <a:pt x="209057" y="0"/>
                      <a:pt x="190982" y="0"/>
                    </a:cubicBezTo>
                    <a:lnTo>
                      <a:pt x="32695" y="0"/>
                    </a:lnTo>
                    <a:cubicBezTo>
                      <a:pt x="14691" y="0"/>
                      <a:pt x="0" y="14619"/>
                      <a:pt x="0" y="32694"/>
                    </a:cubicBezTo>
                    <a:lnTo>
                      <a:pt x="223748" y="3269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7" name="Freeform: Shape 2836">
                <a:extLst>
                  <a:ext uri="{FF2B5EF4-FFF2-40B4-BE49-F238E27FC236}">
                    <a16:creationId xmlns:a16="http://schemas.microsoft.com/office/drawing/2014/main" id="{3A286E02-185D-E3AA-9FA6-2EE33A4684E5}"/>
                  </a:ext>
                </a:extLst>
              </p:cNvPr>
              <p:cNvSpPr/>
              <p:nvPr/>
            </p:nvSpPr>
            <p:spPr>
              <a:xfrm>
                <a:off x="7034733" y="1205633"/>
                <a:ext cx="7273" cy="95490"/>
              </a:xfrm>
              <a:custGeom>
                <a:avLst/>
                <a:gdLst>
                  <a:gd name="connsiteX0" fmla="*/ 0 w 7273"/>
                  <a:gd name="connsiteY0" fmla="*/ 0 h 95490"/>
                  <a:gd name="connsiteX1" fmla="*/ 7274 w 7273"/>
                  <a:gd name="connsiteY1" fmla="*/ 0 h 95490"/>
                  <a:gd name="connsiteX2" fmla="*/ 7274 w 7273"/>
                  <a:gd name="connsiteY2" fmla="*/ 95491 h 95490"/>
                  <a:gd name="connsiteX3" fmla="*/ 0 w 7273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3" h="95490">
                    <a:moveTo>
                      <a:pt x="0" y="0"/>
                    </a:moveTo>
                    <a:lnTo>
                      <a:pt x="7274" y="0"/>
                    </a:lnTo>
                    <a:lnTo>
                      <a:pt x="7274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8" name="Freeform: Shape 2837">
                <a:extLst>
                  <a:ext uri="{FF2B5EF4-FFF2-40B4-BE49-F238E27FC236}">
                    <a16:creationId xmlns:a16="http://schemas.microsoft.com/office/drawing/2014/main" id="{5C7DA646-AE79-5A44-EEFC-BBC3FE632AE9}"/>
                  </a:ext>
                </a:extLst>
              </p:cNvPr>
              <p:cNvSpPr/>
              <p:nvPr/>
            </p:nvSpPr>
            <p:spPr>
              <a:xfrm>
                <a:off x="6832373" y="1205633"/>
                <a:ext cx="7201" cy="95490"/>
              </a:xfrm>
              <a:custGeom>
                <a:avLst/>
                <a:gdLst>
                  <a:gd name="connsiteX0" fmla="*/ 0 w 7201"/>
                  <a:gd name="connsiteY0" fmla="*/ 0 h 95490"/>
                  <a:gd name="connsiteX1" fmla="*/ 7201 w 7201"/>
                  <a:gd name="connsiteY1" fmla="*/ 0 h 95490"/>
                  <a:gd name="connsiteX2" fmla="*/ 7201 w 7201"/>
                  <a:gd name="connsiteY2" fmla="*/ 95491 h 95490"/>
                  <a:gd name="connsiteX3" fmla="*/ 0 w 7201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01" h="95490">
                    <a:moveTo>
                      <a:pt x="0" y="0"/>
                    </a:moveTo>
                    <a:lnTo>
                      <a:pt x="7201" y="0"/>
                    </a:lnTo>
                    <a:lnTo>
                      <a:pt x="7201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9" name="Freeform: Shape 2838">
                <a:extLst>
                  <a:ext uri="{FF2B5EF4-FFF2-40B4-BE49-F238E27FC236}">
                    <a16:creationId xmlns:a16="http://schemas.microsoft.com/office/drawing/2014/main" id="{272A8966-3C35-A80B-E43A-645D23CD03E5}"/>
                  </a:ext>
                </a:extLst>
              </p:cNvPr>
              <p:cNvSpPr/>
              <p:nvPr/>
            </p:nvSpPr>
            <p:spPr>
              <a:xfrm>
                <a:off x="6825531" y="1295651"/>
                <a:ext cx="223748" cy="65604"/>
              </a:xfrm>
              <a:custGeom>
                <a:avLst/>
                <a:gdLst>
                  <a:gd name="connsiteX0" fmla="*/ 223748 w 223748"/>
                  <a:gd name="connsiteY0" fmla="*/ 0 h 65604"/>
                  <a:gd name="connsiteX1" fmla="*/ 0 w 223748"/>
                  <a:gd name="connsiteY1" fmla="*/ 0 h 65604"/>
                  <a:gd name="connsiteX2" fmla="*/ 0 w 223748"/>
                  <a:gd name="connsiteY2" fmla="*/ 32838 h 65604"/>
                  <a:gd name="connsiteX3" fmla="*/ 0 w 223748"/>
                  <a:gd name="connsiteY3" fmla="*/ 32838 h 65604"/>
                  <a:gd name="connsiteX4" fmla="*/ 32767 w 223748"/>
                  <a:gd name="connsiteY4" fmla="*/ 65605 h 65604"/>
                  <a:gd name="connsiteX5" fmla="*/ 190982 w 223748"/>
                  <a:gd name="connsiteY5" fmla="*/ 65605 h 65604"/>
                  <a:gd name="connsiteX6" fmla="*/ 223748 w 223748"/>
                  <a:gd name="connsiteY6" fmla="*/ 32838 h 65604"/>
                  <a:gd name="connsiteX7" fmla="*/ 223748 w 223748"/>
                  <a:gd name="connsiteY7" fmla="*/ 32838 h 65604"/>
                  <a:gd name="connsiteX8" fmla="*/ 223748 w 223748"/>
                  <a:gd name="connsiteY8" fmla="*/ 0 h 6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8" h="65604">
                    <a:moveTo>
                      <a:pt x="223748" y="0"/>
                    </a:moveTo>
                    <a:lnTo>
                      <a:pt x="0" y="0"/>
                    </a:lnTo>
                    <a:lnTo>
                      <a:pt x="0" y="32838"/>
                    </a:lnTo>
                    <a:lnTo>
                      <a:pt x="0" y="32838"/>
                    </a:lnTo>
                    <a:cubicBezTo>
                      <a:pt x="0" y="50914"/>
                      <a:pt x="14691" y="65605"/>
                      <a:pt x="32767" y="65605"/>
                    </a:cubicBezTo>
                    <a:lnTo>
                      <a:pt x="190982" y="65605"/>
                    </a:lnTo>
                    <a:cubicBezTo>
                      <a:pt x="209057" y="65605"/>
                      <a:pt x="223748" y="50914"/>
                      <a:pt x="223748" y="32838"/>
                    </a:cubicBezTo>
                    <a:lnTo>
                      <a:pt x="223748" y="32838"/>
                    </a:lnTo>
                    <a:lnTo>
                      <a:pt x="223748" y="0"/>
                    </a:lnTo>
                    <a:close/>
                  </a:path>
                </a:pathLst>
              </a:custGeom>
              <a:solidFill>
                <a:srgbClr val="9DEEF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grpSp>
        <p:nvGrpSpPr>
          <p:cNvPr id="2894" name="Graphic 6">
            <a:extLst>
              <a:ext uri="{FF2B5EF4-FFF2-40B4-BE49-F238E27FC236}">
                <a16:creationId xmlns:a16="http://schemas.microsoft.com/office/drawing/2014/main" id="{85D20CA4-202E-F449-1F6E-A41A66ADC01C}"/>
              </a:ext>
            </a:extLst>
          </p:cNvPr>
          <p:cNvGrpSpPr/>
          <p:nvPr/>
        </p:nvGrpSpPr>
        <p:grpSpPr>
          <a:xfrm>
            <a:off x="7306204" y="1302818"/>
            <a:ext cx="854954" cy="748457"/>
            <a:chOff x="5884234" y="1165378"/>
            <a:chExt cx="223748" cy="195877"/>
          </a:xfrm>
        </p:grpSpPr>
        <p:grpSp>
          <p:nvGrpSpPr>
            <p:cNvPr id="2895" name="Graphic 6">
              <a:extLst>
                <a:ext uri="{FF2B5EF4-FFF2-40B4-BE49-F238E27FC236}">
                  <a16:creationId xmlns:a16="http://schemas.microsoft.com/office/drawing/2014/main" id="{876E33FB-9A70-27DA-14C7-E3D0BABE4A25}"/>
                </a:ext>
              </a:extLst>
            </p:cNvPr>
            <p:cNvGrpSpPr/>
            <p:nvPr/>
          </p:nvGrpSpPr>
          <p:grpSpPr>
            <a:xfrm>
              <a:off x="5961655" y="1165378"/>
              <a:ext cx="97790" cy="193862"/>
              <a:chOff x="5961655" y="1165378"/>
              <a:chExt cx="97790" cy="193862"/>
            </a:xfrm>
          </p:grpSpPr>
          <p:grpSp>
            <p:nvGrpSpPr>
              <p:cNvPr id="2901" name="Graphic 6">
                <a:extLst>
                  <a:ext uri="{FF2B5EF4-FFF2-40B4-BE49-F238E27FC236}">
                    <a16:creationId xmlns:a16="http://schemas.microsoft.com/office/drawing/2014/main" id="{602A1AC7-9C1D-1524-4BEC-5563B3777B92}"/>
                  </a:ext>
                </a:extLst>
              </p:cNvPr>
              <p:cNvGrpSpPr/>
              <p:nvPr/>
            </p:nvGrpSpPr>
            <p:grpSpPr>
              <a:xfrm>
                <a:off x="5966555" y="1317904"/>
                <a:ext cx="15978" cy="41336"/>
                <a:chOff x="5966555" y="1317904"/>
                <a:chExt cx="15978" cy="41336"/>
              </a:xfrm>
            </p:grpSpPr>
            <p:sp>
              <p:nvSpPr>
                <p:cNvPr id="2952" name="Freeform: Shape 2951">
                  <a:extLst>
                    <a:ext uri="{FF2B5EF4-FFF2-40B4-BE49-F238E27FC236}">
                      <a16:creationId xmlns:a16="http://schemas.microsoft.com/office/drawing/2014/main" id="{B6D31931-13E9-1A85-468C-B6ED08E47EA5}"/>
                    </a:ext>
                  </a:extLst>
                </p:cNvPr>
                <p:cNvSpPr/>
                <p:nvPr/>
              </p:nvSpPr>
              <p:spPr>
                <a:xfrm>
                  <a:off x="5975980" y="1317904"/>
                  <a:ext cx="6409" cy="41192"/>
                </a:xfrm>
                <a:custGeom>
                  <a:avLst/>
                  <a:gdLst>
                    <a:gd name="connsiteX0" fmla="*/ 6409 w 6409"/>
                    <a:gd name="connsiteY0" fmla="*/ 41192 h 41192"/>
                    <a:gd name="connsiteX1" fmla="*/ 2449 w 6409"/>
                    <a:gd name="connsiteY1" fmla="*/ 41192 h 41192"/>
                    <a:gd name="connsiteX2" fmla="*/ 0 w 6409"/>
                    <a:gd name="connsiteY2" fmla="*/ 0 h 41192"/>
                    <a:gd name="connsiteX3" fmla="*/ 5545 w 6409"/>
                    <a:gd name="connsiteY3" fmla="*/ 0 h 41192"/>
                    <a:gd name="connsiteX4" fmla="*/ 6409 w 6409"/>
                    <a:gd name="connsiteY4" fmla="*/ 41192 h 4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9" h="41192">
                      <a:moveTo>
                        <a:pt x="6409" y="41192"/>
                      </a:moveTo>
                      <a:lnTo>
                        <a:pt x="2449" y="41192"/>
                      </a:lnTo>
                      <a:lnTo>
                        <a:pt x="0" y="0"/>
                      </a:lnTo>
                      <a:lnTo>
                        <a:pt x="5545" y="0"/>
                      </a:lnTo>
                      <a:lnTo>
                        <a:pt x="6409" y="41192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3" name="Freeform: Shape 2952">
                  <a:extLst>
                    <a:ext uri="{FF2B5EF4-FFF2-40B4-BE49-F238E27FC236}">
                      <a16:creationId xmlns:a16="http://schemas.microsoft.com/office/drawing/2014/main" id="{76A9D4C4-53E9-ABA5-968B-0A0CE0083F0F}"/>
                    </a:ext>
                  </a:extLst>
                </p:cNvPr>
                <p:cNvSpPr/>
                <p:nvPr/>
              </p:nvSpPr>
              <p:spPr>
                <a:xfrm>
                  <a:off x="5976989" y="1343973"/>
                  <a:ext cx="5401" cy="7417"/>
                </a:xfrm>
                <a:custGeom>
                  <a:avLst/>
                  <a:gdLst>
                    <a:gd name="connsiteX0" fmla="*/ 504 w 5401"/>
                    <a:gd name="connsiteY0" fmla="*/ 5329 h 7417"/>
                    <a:gd name="connsiteX1" fmla="*/ 5329 w 5401"/>
                    <a:gd name="connsiteY1" fmla="*/ 5329 h 7417"/>
                    <a:gd name="connsiteX2" fmla="*/ 5329 w 5401"/>
                    <a:gd name="connsiteY2" fmla="*/ 4249 h 7417"/>
                    <a:gd name="connsiteX3" fmla="*/ 360 w 5401"/>
                    <a:gd name="connsiteY3" fmla="*/ 4249 h 7417"/>
                    <a:gd name="connsiteX4" fmla="*/ 360 w 5401"/>
                    <a:gd name="connsiteY4" fmla="*/ 5329 h 7417"/>
                    <a:gd name="connsiteX5" fmla="*/ 720 w 5401"/>
                    <a:gd name="connsiteY5" fmla="*/ 7417 h 7417"/>
                    <a:gd name="connsiteX6" fmla="*/ 5401 w 5401"/>
                    <a:gd name="connsiteY6" fmla="*/ 7417 h 7417"/>
                    <a:gd name="connsiteX7" fmla="*/ 5401 w 5401"/>
                    <a:gd name="connsiteY7" fmla="*/ 6337 h 7417"/>
                    <a:gd name="connsiteX8" fmla="*/ 648 w 5401"/>
                    <a:gd name="connsiteY8" fmla="*/ 6337 h 7417"/>
                    <a:gd name="connsiteX9" fmla="*/ 648 w 5401"/>
                    <a:gd name="connsiteY9" fmla="*/ 7417 h 7417"/>
                    <a:gd name="connsiteX10" fmla="*/ 0 w 5401"/>
                    <a:gd name="connsiteY10" fmla="*/ 0 h 7417"/>
                    <a:gd name="connsiteX11" fmla="*/ 0 w 5401"/>
                    <a:gd name="connsiteY11" fmla="*/ 1080 h 7417"/>
                    <a:gd name="connsiteX12" fmla="*/ 5329 w 5401"/>
                    <a:gd name="connsiteY12" fmla="*/ 1080 h 7417"/>
                    <a:gd name="connsiteX13" fmla="*/ 5329 w 5401"/>
                    <a:gd name="connsiteY13" fmla="*/ 0 h 7417"/>
                    <a:gd name="connsiteX14" fmla="*/ 0 w 5401"/>
                    <a:gd name="connsiteY14" fmla="*/ 0 h 7417"/>
                    <a:gd name="connsiteX15" fmla="*/ 288 w 5401"/>
                    <a:gd name="connsiteY15" fmla="*/ 3241 h 7417"/>
                    <a:gd name="connsiteX16" fmla="*/ 5329 w 5401"/>
                    <a:gd name="connsiteY16" fmla="*/ 3241 h 7417"/>
                    <a:gd name="connsiteX17" fmla="*/ 5329 w 5401"/>
                    <a:gd name="connsiteY17" fmla="*/ 2160 h 7417"/>
                    <a:gd name="connsiteX18" fmla="*/ 144 w 5401"/>
                    <a:gd name="connsiteY18" fmla="*/ 2160 h 7417"/>
                    <a:gd name="connsiteX19" fmla="*/ 144 w 5401"/>
                    <a:gd name="connsiteY19" fmla="*/ 3241 h 7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401" h="7417">
                      <a:moveTo>
                        <a:pt x="504" y="5329"/>
                      </a:moveTo>
                      <a:lnTo>
                        <a:pt x="5329" y="5329"/>
                      </a:lnTo>
                      <a:lnTo>
                        <a:pt x="5329" y="4249"/>
                      </a:lnTo>
                      <a:lnTo>
                        <a:pt x="360" y="4249"/>
                      </a:lnTo>
                      <a:lnTo>
                        <a:pt x="360" y="5329"/>
                      </a:lnTo>
                      <a:close/>
                      <a:moveTo>
                        <a:pt x="720" y="7417"/>
                      </a:moveTo>
                      <a:lnTo>
                        <a:pt x="5401" y="7417"/>
                      </a:lnTo>
                      <a:lnTo>
                        <a:pt x="5401" y="6337"/>
                      </a:lnTo>
                      <a:lnTo>
                        <a:pt x="648" y="6337"/>
                      </a:lnTo>
                      <a:lnTo>
                        <a:pt x="648" y="7417"/>
                      </a:lnTo>
                      <a:close/>
                      <a:moveTo>
                        <a:pt x="0" y="0"/>
                      </a:moveTo>
                      <a:lnTo>
                        <a:pt x="0" y="1080"/>
                      </a:lnTo>
                      <a:lnTo>
                        <a:pt x="5329" y="1080"/>
                      </a:lnTo>
                      <a:lnTo>
                        <a:pt x="5329" y="0"/>
                      </a:lnTo>
                      <a:lnTo>
                        <a:pt x="0" y="0"/>
                      </a:lnTo>
                      <a:close/>
                      <a:moveTo>
                        <a:pt x="288" y="3241"/>
                      </a:moveTo>
                      <a:lnTo>
                        <a:pt x="5329" y="3241"/>
                      </a:lnTo>
                      <a:lnTo>
                        <a:pt x="5329" y="2160"/>
                      </a:lnTo>
                      <a:lnTo>
                        <a:pt x="144" y="2160"/>
                      </a:lnTo>
                      <a:lnTo>
                        <a:pt x="144" y="3241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4" name="Freeform: Shape 2953">
                  <a:extLst>
                    <a:ext uri="{FF2B5EF4-FFF2-40B4-BE49-F238E27FC236}">
                      <a16:creationId xmlns:a16="http://schemas.microsoft.com/office/drawing/2014/main" id="{1582B33F-B258-7E08-A32F-8BE0E45A9B64}"/>
                    </a:ext>
                  </a:extLst>
                </p:cNvPr>
                <p:cNvSpPr/>
                <p:nvPr/>
              </p:nvSpPr>
              <p:spPr>
                <a:xfrm>
                  <a:off x="5966555" y="1351174"/>
                  <a:ext cx="15978" cy="8065"/>
                </a:xfrm>
                <a:custGeom>
                  <a:avLst/>
                  <a:gdLst>
                    <a:gd name="connsiteX0" fmla="*/ 11298 w 15978"/>
                    <a:gd name="connsiteY0" fmla="*/ 4105 h 8065"/>
                    <a:gd name="connsiteX1" fmla="*/ 10866 w 15978"/>
                    <a:gd name="connsiteY1" fmla="*/ 0 h 8065"/>
                    <a:gd name="connsiteX2" fmla="*/ 15979 w 15978"/>
                    <a:gd name="connsiteY2" fmla="*/ 0 h 8065"/>
                    <a:gd name="connsiteX3" fmla="*/ 15835 w 15978"/>
                    <a:gd name="connsiteY3" fmla="*/ 8066 h 8065"/>
                    <a:gd name="connsiteX4" fmla="*/ 4312 w 15978"/>
                    <a:gd name="connsiteY4" fmla="*/ 8066 h 8065"/>
                    <a:gd name="connsiteX5" fmla="*/ 2944 w 15978"/>
                    <a:gd name="connsiteY5" fmla="*/ 936 h 8065"/>
                    <a:gd name="connsiteX6" fmla="*/ 11298 w 15978"/>
                    <a:gd name="connsiteY6" fmla="*/ 4033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78" h="8065">
                      <a:moveTo>
                        <a:pt x="11298" y="4105"/>
                      </a:moveTo>
                      <a:lnTo>
                        <a:pt x="10866" y="0"/>
                      </a:lnTo>
                      <a:lnTo>
                        <a:pt x="15979" y="0"/>
                      </a:lnTo>
                      <a:lnTo>
                        <a:pt x="15835" y="8066"/>
                      </a:lnTo>
                      <a:lnTo>
                        <a:pt x="4312" y="8066"/>
                      </a:lnTo>
                      <a:cubicBezTo>
                        <a:pt x="4312" y="8066"/>
                        <a:pt x="-4401" y="5401"/>
                        <a:pt x="2944" y="936"/>
                      </a:cubicBezTo>
                      <a:cubicBezTo>
                        <a:pt x="2944" y="936"/>
                        <a:pt x="3160" y="6769"/>
                        <a:pt x="11298" y="4033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02" name="Graphic 6">
                <a:extLst>
                  <a:ext uri="{FF2B5EF4-FFF2-40B4-BE49-F238E27FC236}">
                    <a16:creationId xmlns:a16="http://schemas.microsoft.com/office/drawing/2014/main" id="{0101B75F-0E3A-BE70-0AAD-7BC91B9C18F2}"/>
                  </a:ext>
                </a:extLst>
              </p:cNvPr>
              <p:cNvGrpSpPr/>
              <p:nvPr/>
            </p:nvGrpSpPr>
            <p:grpSpPr>
              <a:xfrm>
                <a:off x="6029991" y="1313943"/>
                <a:ext cx="29453" cy="40385"/>
                <a:chOff x="6029991" y="1313943"/>
                <a:chExt cx="29453" cy="40385"/>
              </a:xfrm>
            </p:grpSpPr>
            <p:sp>
              <p:nvSpPr>
                <p:cNvPr id="2949" name="Freeform: Shape 2948">
                  <a:extLst>
                    <a:ext uri="{FF2B5EF4-FFF2-40B4-BE49-F238E27FC236}">
                      <a16:creationId xmlns:a16="http://schemas.microsoft.com/office/drawing/2014/main" id="{E0C7791F-457E-5E5B-6D0F-276BE502DE34}"/>
                    </a:ext>
                  </a:extLst>
                </p:cNvPr>
                <p:cNvSpPr/>
                <p:nvPr/>
              </p:nvSpPr>
              <p:spPr>
                <a:xfrm>
                  <a:off x="6029991" y="1313943"/>
                  <a:ext cx="29309" cy="35142"/>
                </a:xfrm>
                <a:custGeom>
                  <a:avLst/>
                  <a:gdLst>
                    <a:gd name="connsiteX0" fmla="*/ 29310 w 29309"/>
                    <a:gd name="connsiteY0" fmla="*/ 32838 h 35142"/>
                    <a:gd name="connsiteX1" fmla="*/ 26141 w 29309"/>
                    <a:gd name="connsiteY1" fmla="*/ 35143 h 35142"/>
                    <a:gd name="connsiteX2" fmla="*/ 0 w 29309"/>
                    <a:gd name="connsiteY2" fmla="*/ 3241 h 35142"/>
                    <a:gd name="connsiteX3" fmla="*/ 4465 w 29309"/>
                    <a:gd name="connsiteY3" fmla="*/ 0 h 35142"/>
                    <a:gd name="connsiteX4" fmla="*/ 29310 w 29309"/>
                    <a:gd name="connsiteY4" fmla="*/ 32838 h 3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09" h="35142">
                      <a:moveTo>
                        <a:pt x="29310" y="32838"/>
                      </a:moveTo>
                      <a:lnTo>
                        <a:pt x="26141" y="35143"/>
                      </a:lnTo>
                      <a:lnTo>
                        <a:pt x="0" y="3241"/>
                      </a:lnTo>
                      <a:lnTo>
                        <a:pt x="4465" y="0"/>
                      </a:lnTo>
                      <a:lnTo>
                        <a:pt x="29310" y="32838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0" name="Freeform: Shape 2949">
                  <a:extLst>
                    <a:ext uri="{FF2B5EF4-FFF2-40B4-BE49-F238E27FC236}">
                      <a16:creationId xmlns:a16="http://schemas.microsoft.com/office/drawing/2014/main" id="{4D291490-CD2E-2C82-52B2-15CDE8F4F33C}"/>
                    </a:ext>
                  </a:extLst>
                </p:cNvPr>
                <p:cNvSpPr/>
                <p:nvPr/>
              </p:nvSpPr>
              <p:spPr>
                <a:xfrm>
                  <a:off x="6046122" y="1334539"/>
                  <a:ext cx="8713" cy="8785"/>
                </a:xfrm>
                <a:custGeom>
                  <a:avLst/>
                  <a:gdLst>
                    <a:gd name="connsiteX0" fmla="*/ 3457 w 8713"/>
                    <a:gd name="connsiteY0" fmla="*/ 7129 h 8785"/>
                    <a:gd name="connsiteX1" fmla="*/ 7418 w 8713"/>
                    <a:gd name="connsiteY1" fmla="*/ 4249 h 8785"/>
                    <a:gd name="connsiteX2" fmla="*/ 6769 w 8713"/>
                    <a:gd name="connsiteY2" fmla="*/ 3385 h 8785"/>
                    <a:gd name="connsiteX3" fmla="*/ 2737 w 8713"/>
                    <a:gd name="connsiteY3" fmla="*/ 6265 h 8785"/>
                    <a:gd name="connsiteX4" fmla="*/ 3457 w 8713"/>
                    <a:gd name="connsiteY4" fmla="*/ 7057 h 8785"/>
                    <a:gd name="connsiteX5" fmla="*/ 4897 w 8713"/>
                    <a:gd name="connsiteY5" fmla="*/ 8714 h 8785"/>
                    <a:gd name="connsiteX6" fmla="*/ 8714 w 8713"/>
                    <a:gd name="connsiteY6" fmla="*/ 5977 h 8785"/>
                    <a:gd name="connsiteX7" fmla="*/ 8066 w 8713"/>
                    <a:gd name="connsiteY7" fmla="*/ 5113 h 8785"/>
                    <a:gd name="connsiteX8" fmla="*/ 4177 w 8713"/>
                    <a:gd name="connsiteY8" fmla="*/ 7922 h 8785"/>
                    <a:gd name="connsiteX9" fmla="*/ 4897 w 8713"/>
                    <a:gd name="connsiteY9" fmla="*/ 8786 h 8785"/>
                    <a:gd name="connsiteX10" fmla="*/ 0 w 8713"/>
                    <a:gd name="connsiteY10" fmla="*/ 3169 h 8785"/>
                    <a:gd name="connsiteX11" fmla="*/ 720 w 8713"/>
                    <a:gd name="connsiteY11" fmla="*/ 3961 h 8785"/>
                    <a:gd name="connsiteX12" fmla="*/ 4969 w 8713"/>
                    <a:gd name="connsiteY12" fmla="*/ 864 h 8785"/>
                    <a:gd name="connsiteX13" fmla="*/ 4321 w 8713"/>
                    <a:gd name="connsiteY13" fmla="*/ 0 h 8785"/>
                    <a:gd name="connsiteX14" fmla="*/ 0 w 8713"/>
                    <a:gd name="connsiteY14" fmla="*/ 3169 h 8785"/>
                    <a:gd name="connsiteX15" fmla="*/ 2088 w 8713"/>
                    <a:gd name="connsiteY15" fmla="*/ 5545 h 8785"/>
                    <a:gd name="connsiteX16" fmla="*/ 6193 w 8713"/>
                    <a:gd name="connsiteY16" fmla="*/ 2592 h 8785"/>
                    <a:gd name="connsiteX17" fmla="*/ 5545 w 8713"/>
                    <a:gd name="connsiteY17" fmla="*/ 1728 h 8785"/>
                    <a:gd name="connsiteX18" fmla="*/ 1368 w 8713"/>
                    <a:gd name="connsiteY18" fmla="*/ 4753 h 8785"/>
                    <a:gd name="connsiteX19" fmla="*/ 2088 w 8713"/>
                    <a:gd name="connsiteY19" fmla="*/ 5545 h 8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713" h="8785">
                      <a:moveTo>
                        <a:pt x="3457" y="7129"/>
                      </a:moveTo>
                      <a:lnTo>
                        <a:pt x="7418" y="4249"/>
                      </a:lnTo>
                      <a:lnTo>
                        <a:pt x="6769" y="3385"/>
                      </a:lnTo>
                      <a:lnTo>
                        <a:pt x="2737" y="6265"/>
                      </a:lnTo>
                      <a:lnTo>
                        <a:pt x="3457" y="7057"/>
                      </a:lnTo>
                      <a:close/>
                      <a:moveTo>
                        <a:pt x="4897" y="8714"/>
                      </a:moveTo>
                      <a:lnTo>
                        <a:pt x="8714" y="5977"/>
                      </a:lnTo>
                      <a:lnTo>
                        <a:pt x="8066" y="5113"/>
                      </a:lnTo>
                      <a:lnTo>
                        <a:pt x="4177" y="7922"/>
                      </a:lnTo>
                      <a:lnTo>
                        <a:pt x="4897" y="8786"/>
                      </a:lnTo>
                      <a:close/>
                      <a:moveTo>
                        <a:pt x="0" y="3169"/>
                      </a:moveTo>
                      <a:lnTo>
                        <a:pt x="720" y="3961"/>
                      </a:lnTo>
                      <a:lnTo>
                        <a:pt x="4969" y="864"/>
                      </a:lnTo>
                      <a:lnTo>
                        <a:pt x="4321" y="0"/>
                      </a:lnTo>
                      <a:lnTo>
                        <a:pt x="0" y="3169"/>
                      </a:lnTo>
                      <a:close/>
                      <a:moveTo>
                        <a:pt x="2088" y="5545"/>
                      </a:moveTo>
                      <a:lnTo>
                        <a:pt x="6193" y="2592"/>
                      </a:lnTo>
                      <a:lnTo>
                        <a:pt x="5545" y="1728"/>
                      </a:lnTo>
                      <a:lnTo>
                        <a:pt x="1368" y="4753"/>
                      </a:lnTo>
                      <a:lnTo>
                        <a:pt x="2088" y="5545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1" name="Freeform: Shape 2950">
                  <a:extLst>
                    <a:ext uri="{FF2B5EF4-FFF2-40B4-BE49-F238E27FC236}">
                      <a16:creationId xmlns:a16="http://schemas.microsoft.com/office/drawing/2014/main" id="{2059548A-CD10-6460-2E52-62FED9A19351}"/>
                    </a:ext>
                  </a:extLst>
                </p:cNvPr>
                <p:cNvSpPr/>
                <p:nvPr/>
              </p:nvSpPr>
              <p:spPr>
                <a:xfrm>
                  <a:off x="6044112" y="1340372"/>
                  <a:ext cx="15333" cy="13955"/>
                </a:xfrm>
                <a:custGeom>
                  <a:avLst/>
                  <a:gdLst>
                    <a:gd name="connsiteX0" fmla="*/ 9356 w 15333"/>
                    <a:gd name="connsiteY0" fmla="*/ 5977 h 13955"/>
                    <a:gd name="connsiteX1" fmla="*/ 6619 w 15333"/>
                    <a:gd name="connsiteY1" fmla="*/ 2953 h 13955"/>
                    <a:gd name="connsiteX2" fmla="*/ 10724 w 15333"/>
                    <a:gd name="connsiteY2" fmla="*/ 0 h 13955"/>
                    <a:gd name="connsiteX3" fmla="*/ 15333 w 15333"/>
                    <a:gd name="connsiteY3" fmla="*/ 6625 h 13955"/>
                    <a:gd name="connsiteX4" fmla="*/ 6043 w 15333"/>
                    <a:gd name="connsiteY4" fmla="*/ 13395 h 13955"/>
                    <a:gd name="connsiteX5" fmla="*/ 786 w 15333"/>
                    <a:gd name="connsiteY5" fmla="*/ 8426 h 13955"/>
                    <a:gd name="connsiteX6" fmla="*/ 9356 w 15333"/>
                    <a:gd name="connsiteY6" fmla="*/ 6049 h 13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33" h="13955">
                      <a:moveTo>
                        <a:pt x="9356" y="5977"/>
                      </a:moveTo>
                      <a:lnTo>
                        <a:pt x="6619" y="2953"/>
                      </a:lnTo>
                      <a:lnTo>
                        <a:pt x="10724" y="0"/>
                      </a:lnTo>
                      <a:lnTo>
                        <a:pt x="15333" y="6625"/>
                      </a:lnTo>
                      <a:lnTo>
                        <a:pt x="6043" y="13395"/>
                      </a:lnTo>
                      <a:cubicBezTo>
                        <a:pt x="6043" y="13395"/>
                        <a:pt x="-2599" y="16419"/>
                        <a:pt x="786" y="8426"/>
                      </a:cubicBezTo>
                      <a:cubicBezTo>
                        <a:pt x="786" y="8426"/>
                        <a:pt x="4387" y="13035"/>
                        <a:pt x="9356" y="6049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903" name="Freeform: Shape 2902">
                <a:extLst>
                  <a:ext uri="{FF2B5EF4-FFF2-40B4-BE49-F238E27FC236}">
                    <a16:creationId xmlns:a16="http://schemas.microsoft.com/office/drawing/2014/main" id="{1BB2C9C0-6E2F-0A0A-6FB1-8C7DEB3381C4}"/>
                  </a:ext>
                </a:extLst>
              </p:cNvPr>
              <p:cNvSpPr/>
              <p:nvPr/>
            </p:nvSpPr>
            <p:spPr>
              <a:xfrm>
                <a:off x="5981885" y="1218452"/>
                <a:ext cx="64092" cy="39823"/>
              </a:xfrm>
              <a:custGeom>
                <a:avLst/>
                <a:gdLst>
                  <a:gd name="connsiteX0" fmla="*/ 0 w 64092"/>
                  <a:gd name="connsiteY0" fmla="*/ 0 h 39823"/>
                  <a:gd name="connsiteX1" fmla="*/ 64093 w 64092"/>
                  <a:gd name="connsiteY1" fmla="*/ 0 h 39823"/>
                  <a:gd name="connsiteX2" fmla="*/ 64093 w 64092"/>
                  <a:gd name="connsiteY2" fmla="*/ 39824 h 39823"/>
                  <a:gd name="connsiteX3" fmla="*/ 0 w 64092"/>
                  <a:gd name="connsiteY3" fmla="*/ 39824 h 3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39823">
                    <a:moveTo>
                      <a:pt x="0" y="0"/>
                    </a:moveTo>
                    <a:lnTo>
                      <a:pt x="64093" y="0"/>
                    </a:lnTo>
                    <a:lnTo>
                      <a:pt x="64093" y="39824"/>
                    </a:lnTo>
                    <a:lnTo>
                      <a:pt x="0" y="39824"/>
                    </a:ln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2904" name="Freeform: Shape 2903">
                <a:extLst>
                  <a:ext uri="{FF2B5EF4-FFF2-40B4-BE49-F238E27FC236}">
                    <a16:creationId xmlns:a16="http://schemas.microsoft.com/office/drawing/2014/main" id="{9453DF81-8989-19D3-5309-542FADA29B63}"/>
                  </a:ext>
                </a:extLst>
              </p:cNvPr>
              <p:cNvSpPr/>
              <p:nvPr/>
            </p:nvSpPr>
            <p:spPr>
              <a:xfrm>
                <a:off x="5981885" y="1171571"/>
                <a:ext cx="64092" cy="47817"/>
              </a:xfrm>
              <a:custGeom>
                <a:avLst/>
                <a:gdLst>
                  <a:gd name="connsiteX0" fmla="*/ 64092 w 64092"/>
                  <a:gd name="connsiteY0" fmla="*/ 47817 h 47817"/>
                  <a:gd name="connsiteX1" fmla="*/ 0 w 64092"/>
                  <a:gd name="connsiteY1" fmla="*/ 47817 h 47817"/>
                  <a:gd name="connsiteX2" fmla="*/ 31254 w 64092"/>
                  <a:gd name="connsiteY2" fmla="*/ 0 h 47817"/>
                  <a:gd name="connsiteX3" fmla="*/ 64092 w 64092"/>
                  <a:gd name="connsiteY3" fmla="*/ 47817 h 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47817">
                    <a:moveTo>
                      <a:pt x="64092" y="47817"/>
                    </a:moveTo>
                    <a:lnTo>
                      <a:pt x="0" y="47817"/>
                    </a:lnTo>
                    <a:lnTo>
                      <a:pt x="31254" y="0"/>
                    </a:lnTo>
                    <a:lnTo>
                      <a:pt x="64092" y="47817"/>
                    </a:lnTo>
                    <a:close/>
                  </a:path>
                </a:pathLst>
              </a:custGeom>
              <a:solidFill>
                <a:srgbClr val="B20E3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5" name="Freeform: Shape 2904">
                <a:extLst>
                  <a:ext uri="{FF2B5EF4-FFF2-40B4-BE49-F238E27FC236}">
                    <a16:creationId xmlns:a16="http://schemas.microsoft.com/office/drawing/2014/main" id="{5E8F4450-CDDA-2CA1-A50B-1805F5FA538D}"/>
                  </a:ext>
                </a:extLst>
              </p:cNvPr>
              <p:cNvSpPr/>
              <p:nvPr/>
            </p:nvSpPr>
            <p:spPr>
              <a:xfrm>
                <a:off x="5980013" y="1217372"/>
                <a:ext cx="67549" cy="12026"/>
              </a:xfrm>
              <a:custGeom>
                <a:avLst/>
                <a:gdLst>
                  <a:gd name="connsiteX0" fmla="*/ 0 w 67549"/>
                  <a:gd name="connsiteY0" fmla="*/ 0 h 12026"/>
                  <a:gd name="connsiteX1" fmla="*/ 67549 w 67549"/>
                  <a:gd name="connsiteY1" fmla="*/ 0 h 12026"/>
                  <a:gd name="connsiteX2" fmla="*/ 67549 w 67549"/>
                  <a:gd name="connsiteY2" fmla="*/ 12026 h 12026"/>
                  <a:gd name="connsiteX3" fmla="*/ 0 w 67549"/>
                  <a:gd name="connsiteY3" fmla="*/ 12026 h 12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49" h="12026">
                    <a:moveTo>
                      <a:pt x="0" y="0"/>
                    </a:moveTo>
                    <a:lnTo>
                      <a:pt x="67549" y="0"/>
                    </a:lnTo>
                    <a:lnTo>
                      <a:pt x="67549" y="12026"/>
                    </a:lnTo>
                    <a:lnTo>
                      <a:pt x="0" y="12026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6" name="Freeform: Shape 2905">
                <a:extLst>
                  <a:ext uri="{FF2B5EF4-FFF2-40B4-BE49-F238E27FC236}">
                    <a16:creationId xmlns:a16="http://schemas.microsoft.com/office/drawing/2014/main" id="{5F90A14F-57EA-C45C-31CD-8E7257E948D5}"/>
                  </a:ext>
                </a:extLst>
              </p:cNvPr>
              <p:cNvSpPr/>
              <p:nvPr/>
            </p:nvSpPr>
            <p:spPr>
              <a:xfrm>
                <a:off x="6005794" y="1165378"/>
                <a:ext cx="14258" cy="14258"/>
              </a:xfrm>
              <a:custGeom>
                <a:avLst/>
                <a:gdLst>
                  <a:gd name="connsiteX0" fmla="*/ 0 w 14258"/>
                  <a:gd name="connsiteY0" fmla="*/ 7129 h 14258"/>
                  <a:gd name="connsiteX1" fmla="*/ 7129 w 14258"/>
                  <a:gd name="connsiteY1" fmla="*/ 0 h 14258"/>
                  <a:gd name="connsiteX2" fmla="*/ 14259 w 14258"/>
                  <a:gd name="connsiteY2" fmla="*/ 7129 h 14258"/>
                  <a:gd name="connsiteX3" fmla="*/ 7129 w 14258"/>
                  <a:gd name="connsiteY3" fmla="*/ 14259 h 14258"/>
                  <a:gd name="connsiteX4" fmla="*/ 0 w 14258"/>
                  <a:gd name="connsiteY4" fmla="*/ 7129 h 14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8" h="14258">
                    <a:moveTo>
                      <a:pt x="0" y="7129"/>
                    </a:moveTo>
                    <a:cubicBezTo>
                      <a:pt x="0" y="3241"/>
                      <a:pt x="3169" y="0"/>
                      <a:pt x="7129" y="0"/>
                    </a:cubicBezTo>
                    <a:cubicBezTo>
                      <a:pt x="11090" y="0"/>
                      <a:pt x="14259" y="3169"/>
                      <a:pt x="14259" y="7129"/>
                    </a:cubicBezTo>
                    <a:cubicBezTo>
                      <a:pt x="14259" y="11090"/>
                      <a:pt x="11090" y="14259"/>
                      <a:pt x="7129" y="14259"/>
                    </a:cubicBezTo>
                    <a:cubicBezTo>
                      <a:pt x="3169" y="14259"/>
                      <a:pt x="0" y="11090"/>
                      <a:pt x="0" y="7129"/>
                    </a:cubicBez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7" name="Freeform: Shape 2906">
                <a:extLst>
                  <a:ext uri="{FF2B5EF4-FFF2-40B4-BE49-F238E27FC236}">
                    <a16:creationId xmlns:a16="http://schemas.microsoft.com/office/drawing/2014/main" id="{DCE540E6-506C-B095-4BFD-42610FE60DF2}"/>
                  </a:ext>
                </a:extLst>
              </p:cNvPr>
              <p:cNvSpPr/>
              <p:nvPr/>
            </p:nvSpPr>
            <p:spPr>
              <a:xfrm>
                <a:off x="5974036" y="1258420"/>
                <a:ext cx="81448" cy="60491"/>
              </a:xfrm>
              <a:custGeom>
                <a:avLst/>
                <a:gdLst>
                  <a:gd name="connsiteX0" fmla="*/ 81448 w 81448"/>
                  <a:gd name="connsiteY0" fmla="*/ 60492 h 60491"/>
                  <a:gd name="connsiteX1" fmla="*/ 0 w 81448"/>
                  <a:gd name="connsiteY1" fmla="*/ 60492 h 60491"/>
                  <a:gd name="connsiteX2" fmla="*/ 7850 w 81448"/>
                  <a:gd name="connsiteY2" fmla="*/ 0 h 60491"/>
                  <a:gd name="connsiteX3" fmla="*/ 71942 w 81448"/>
                  <a:gd name="connsiteY3" fmla="*/ 0 h 60491"/>
                  <a:gd name="connsiteX4" fmla="*/ 81448 w 81448"/>
                  <a:gd name="connsiteY4" fmla="*/ 60492 h 60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448" h="60491">
                    <a:moveTo>
                      <a:pt x="81448" y="60492"/>
                    </a:moveTo>
                    <a:lnTo>
                      <a:pt x="0" y="60492"/>
                    </a:lnTo>
                    <a:lnTo>
                      <a:pt x="7850" y="0"/>
                    </a:lnTo>
                    <a:lnTo>
                      <a:pt x="71942" y="0"/>
                    </a:lnTo>
                    <a:lnTo>
                      <a:pt x="81448" y="60492"/>
                    </a:lnTo>
                    <a:close/>
                  </a:path>
                </a:pathLst>
              </a:custGeom>
              <a:solidFill>
                <a:srgbClr val="B20E3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08" name="Graphic 6">
                <a:extLst>
                  <a:ext uri="{FF2B5EF4-FFF2-40B4-BE49-F238E27FC236}">
                    <a16:creationId xmlns:a16="http://schemas.microsoft.com/office/drawing/2014/main" id="{006637CF-57DE-D6CF-781B-EE2E6768F600}"/>
                  </a:ext>
                </a:extLst>
              </p:cNvPr>
              <p:cNvGrpSpPr/>
              <p:nvPr/>
            </p:nvGrpSpPr>
            <p:grpSpPr>
              <a:xfrm>
                <a:off x="5965970" y="1242191"/>
                <a:ext cx="57971" cy="13855"/>
                <a:chOff x="5965970" y="1242191"/>
                <a:chExt cx="57971" cy="13855"/>
              </a:xfrm>
              <a:solidFill>
                <a:srgbClr val="F9EED5"/>
              </a:solidFill>
            </p:grpSpPr>
            <p:sp>
              <p:nvSpPr>
                <p:cNvPr id="2947" name="Freeform: Shape 2946">
                  <a:extLst>
                    <a:ext uri="{FF2B5EF4-FFF2-40B4-BE49-F238E27FC236}">
                      <a16:creationId xmlns:a16="http://schemas.microsoft.com/office/drawing/2014/main" id="{732DD28D-515A-9F78-2303-36388A14903E}"/>
                    </a:ext>
                  </a:extLst>
                </p:cNvPr>
                <p:cNvSpPr/>
                <p:nvPr/>
              </p:nvSpPr>
              <p:spPr>
                <a:xfrm>
                  <a:off x="5965970" y="1242191"/>
                  <a:ext cx="29031" cy="13855"/>
                </a:xfrm>
                <a:custGeom>
                  <a:avLst/>
                  <a:gdLst>
                    <a:gd name="connsiteX0" fmla="*/ 26933 w 29031"/>
                    <a:gd name="connsiteY0" fmla="*/ 962 h 13855"/>
                    <a:gd name="connsiteX1" fmla="*/ 26933 w 29031"/>
                    <a:gd name="connsiteY1" fmla="*/ 962 h 13855"/>
                    <a:gd name="connsiteX2" fmla="*/ 26933 w 29031"/>
                    <a:gd name="connsiteY2" fmla="*/ 962 h 13855"/>
                    <a:gd name="connsiteX3" fmla="*/ 25565 w 29031"/>
                    <a:gd name="connsiteY3" fmla="*/ 314 h 13855"/>
                    <a:gd name="connsiteX4" fmla="*/ 23837 w 29031"/>
                    <a:gd name="connsiteY4" fmla="*/ 26 h 13855"/>
                    <a:gd name="connsiteX5" fmla="*/ 0 w 29031"/>
                    <a:gd name="connsiteY5" fmla="*/ 4634 h 13855"/>
                    <a:gd name="connsiteX6" fmla="*/ 2017 w 29031"/>
                    <a:gd name="connsiteY6" fmla="*/ 8235 h 13855"/>
                    <a:gd name="connsiteX7" fmla="*/ 2017 w 29031"/>
                    <a:gd name="connsiteY7" fmla="*/ 8235 h 13855"/>
                    <a:gd name="connsiteX8" fmla="*/ 2521 w 29031"/>
                    <a:gd name="connsiteY8" fmla="*/ 8811 h 13855"/>
                    <a:gd name="connsiteX9" fmla="*/ 4393 w 29031"/>
                    <a:gd name="connsiteY9" fmla="*/ 10468 h 13855"/>
                    <a:gd name="connsiteX10" fmla="*/ 19084 w 29031"/>
                    <a:gd name="connsiteY10" fmla="*/ 13348 h 13855"/>
                    <a:gd name="connsiteX11" fmla="*/ 23693 w 29031"/>
                    <a:gd name="connsiteY11" fmla="*/ 11836 h 13855"/>
                    <a:gd name="connsiteX12" fmla="*/ 27365 w 29031"/>
                    <a:gd name="connsiteY12" fmla="*/ 9027 h 13855"/>
                    <a:gd name="connsiteX13" fmla="*/ 28446 w 29031"/>
                    <a:gd name="connsiteY13" fmla="*/ 7659 h 13855"/>
                    <a:gd name="connsiteX14" fmla="*/ 28446 w 29031"/>
                    <a:gd name="connsiteY14" fmla="*/ 7659 h 13855"/>
                    <a:gd name="connsiteX15" fmla="*/ 28950 w 29031"/>
                    <a:gd name="connsiteY15" fmla="*/ 6075 h 13855"/>
                    <a:gd name="connsiteX16" fmla="*/ 26933 w 29031"/>
                    <a:gd name="connsiteY16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031" h="13855">
                      <a:moveTo>
                        <a:pt x="26933" y="962"/>
                      </a:moveTo>
                      <a:lnTo>
                        <a:pt x="26933" y="962"/>
                      </a:lnTo>
                      <a:cubicBezTo>
                        <a:pt x="26933" y="962"/>
                        <a:pt x="26933" y="962"/>
                        <a:pt x="26933" y="962"/>
                      </a:cubicBezTo>
                      <a:cubicBezTo>
                        <a:pt x="26501" y="674"/>
                        <a:pt x="26069" y="458"/>
                        <a:pt x="25565" y="314"/>
                      </a:cubicBezTo>
                      <a:cubicBezTo>
                        <a:pt x="24917" y="98"/>
                        <a:pt x="24341" y="26"/>
                        <a:pt x="23837" y="26"/>
                      </a:cubicBezTo>
                      <a:cubicBezTo>
                        <a:pt x="16275" y="-695"/>
                        <a:pt x="6121" y="14140"/>
                        <a:pt x="0" y="4634"/>
                      </a:cubicBezTo>
                      <a:cubicBezTo>
                        <a:pt x="648" y="6075"/>
                        <a:pt x="1296" y="7299"/>
                        <a:pt x="2017" y="8235"/>
                      </a:cubicBezTo>
                      <a:lnTo>
                        <a:pt x="2017" y="8235"/>
                      </a:lnTo>
                      <a:cubicBezTo>
                        <a:pt x="2017" y="8235"/>
                        <a:pt x="2160" y="8451"/>
                        <a:pt x="2521" y="8811"/>
                      </a:cubicBezTo>
                      <a:cubicBezTo>
                        <a:pt x="3097" y="9531"/>
                        <a:pt x="3745" y="10036"/>
                        <a:pt x="4393" y="10468"/>
                      </a:cubicBezTo>
                      <a:cubicBezTo>
                        <a:pt x="7058" y="12484"/>
                        <a:pt x="12026" y="14933"/>
                        <a:pt x="19084" y="13348"/>
                      </a:cubicBezTo>
                      <a:cubicBezTo>
                        <a:pt x="20668" y="13132"/>
                        <a:pt x="22180" y="12628"/>
                        <a:pt x="23693" y="11836"/>
                      </a:cubicBezTo>
                      <a:cubicBezTo>
                        <a:pt x="25421" y="10972"/>
                        <a:pt x="26573" y="9891"/>
                        <a:pt x="27365" y="9027"/>
                      </a:cubicBezTo>
                      <a:cubicBezTo>
                        <a:pt x="27797" y="8667"/>
                        <a:pt x="28158" y="8163"/>
                        <a:pt x="28446" y="7659"/>
                      </a:cubicBezTo>
                      <a:lnTo>
                        <a:pt x="28446" y="7659"/>
                      </a:lnTo>
                      <a:cubicBezTo>
                        <a:pt x="28734" y="7155"/>
                        <a:pt x="28878" y="6651"/>
                        <a:pt x="28950" y="6075"/>
                      </a:cubicBezTo>
                      <a:cubicBezTo>
                        <a:pt x="29310" y="4058"/>
                        <a:pt x="28446" y="2114"/>
                        <a:pt x="26933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48" name="Freeform: Shape 2947">
                  <a:extLst>
                    <a:ext uri="{FF2B5EF4-FFF2-40B4-BE49-F238E27FC236}">
                      <a16:creationId xmlns:a16="http://schemas.microsoft.com/office/drawing/2014/main" id="{20B91A1D-689E-755C-730B-4B59B21E0138}"/>
                    </a:ext>
                  </a:extLst>
                </p:cNvPr>
                <p:cNvSpPr/>
                <p:nvPr/>
              </p:nvSpPr>
              <p:spPr>
                <a:xfrm>
                  <a:off x="5994767" y="1242191"/>
                  <a:ext cx="29174" cy="13855"/>
                </a:xfrm>
                <a:custGeom>
                  <a:avLst/>
                  <a:gdLst>
                    <a:gd name="connsiteX0" fmla="*/ 2241 w 29174"/>
                    <a:gd name="connsiteY0" fmla="*/ 962 h 13855"/>
                    <a:gd name="connsiteX1" fmla="*/ 2241 w 29174"/>
                    <a:gd name="connsiteY1" fmla="*/ 962 h 13855"/>
                    <a:gd name="connsiteX2" fmla="*/ 2241 w 29174"/>
                    <a:gd name="connsiteY2" fmla="*/ 962 h 13855"/>
                    <a:gd name="connsiteX3" fmla="*/ 3610 w 29174"/>
                    <a:gd name="connsiteY3" fmla="*/ 314 h 13855"/>
                    <a:gd name="connsiteX4" fmla="*/ 5338 w 29174"/>
                    <a:gd name="connsiteY4" fmla="*/ 26 h 13855"/>
                    <a:gd name="connsiteX5" fmla="*/ 29175 w 29174"/>
                    <a:gd name="connsiteY5" fmla="*/ 4634 h 13855"/>
                    <a:gd name="connsiteX6" fmla="*/ 27086 w 29174"/>
                    <a:gd name="connsiteY6" fmla="*/ 8235 h 13855"/>
                    <a:gd name="connsiteX7" fmla="*/ 27086 w 29174"/>
                    <a:gd name="connsiteY7" fmla="*/ 8235 h 13855"/>
                    <a:gd name="connsiteX8" fmla="*/ 26582 w 29174"/>
                    <a:gd name="connsiteY8" fmla="*/ 8811 h 13855"/>
                    <a:gd name="connsiteX9" fmla="*/ 24710 w 29174"/>
                    <a:gd name="connsiteY9" fmla="*/ 10468 h 13855"/>
                    <a:gd name="connsiteX10" fmla="*/ 9947 w 29174"/>
                    <a:gd name="connsiteY10" fmla="*/ 13348 h 13855"/>
                    <a:gd name="connsiteX11" fmla="*/ 5338 w 29174"/>
                    <a:gd name="connsiteY11" fmla="*/ 11836 h 13855"/>
                    <a:gd name="connsiteX12" fmla="*/ 1666 w 29174"/>
                    <a:gd name="connsiteY12" fmla="*/ 9027 h 13855"/>
                    <a:gd name="connsiteX13" fmla="*/ 585 w 29174"/>
                    <a:gd name="connsiteY13" fmla="*/ 7659 h 13855"/>
                    <a:gd name="connsiteX14" fmla="*/ 585 w 29174"/>
                    <a:gd name="connsiteY14" fmla="*/ 7659 h 13855"/>
                    <a:gd name="connsiteX15" fmla="*/ 585 w 29174"/>
                    <a:gd name="connsiteY15" fmla="*/ 7659 h 13855"/>
                    <a:gd name="connsiteX16" fmla="*/ 81 w 29174"/>
                    <a:gd name="connsiteY16" fmla="*/ 6075 h 13855"/>
                    <a:gd name="connsiteX17" fmla="*/ 2169 w 29174"/>
                    <a:gd name="connsiteY17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9174" h="13855">
                      <a:moveTo>
                        <a:pt x="2241" y="962"/>
                      </a:moveTo>
                      <a:lnTo>
                        <a:pt x="2241" y="962"/>
                      </a:lnTo>
                      <a:cubicBezTo>
                        <a:pt x="2241" y="962"/>
                        <a:pt x="2241" y="962"/>
                        <a:pt x="2241" y="962"/>
                      </a:cubicBezTo>
                      <a:cubicBezTo>
                        <a:pt x="2673" y="674"/>
                        <a:pt x="3106" y="458"/>
                        <a:pt x="3610" y="314"/>
                      </a:cubicBezTo>
                      <a:cubicBezTo>
                        <a:pt x="4186" y="98"/>
                        <a:pt x="4834" y="26"/>
                        <a:pt x="5338" y="26"/>
                      </a:cubicBezTo>
                      <a:cubicBezTo>
                        <a:pt x="12900" y="-695"/>
                        <a:pt x="23054" y="14140"/>
                        <a:pt x="29175" y="4634"/>
                      </a:cubicBezTo>
                      <a:cubicBezTo>
                        <a:pt x="28527" y="6075"/>
                        <a:pt x="27878" y="7299"/>
                        <a:pt x="27086" y="8235"/>
                      </a:cubicBezTo>
                      <a:lnTo>
                        <a:pt x="27086" y="8235"/>
                      </a:lnTo>
                      <a:cubicBezTo>
                        <a:pt x="27086" y="8235"/>
                        <a:pt x="26871" y="8451"/>
                        <a:pt x="26582" y="8811"/>
                      </a:cubicBezTo>
                      <a:cubicBezTo>
                        <a:pt x="26006" y="9531"/>
                        <a:pt x="25358" y="10036"/>
                        <a:pt x="24710" y="10468"/>
                      </a:cubicBezTo>
                      <a:cubicBezTo>
                        <a:pt x="22045" y="12484"/>
                        <a:pt x="17076" y="14933"/>
                        <a:pt x="9947" y="13348"/>
                      </a:cubicBezTo>
                      <a:cubicBezTo>
                        <a:pt x="8363" y="13132"/>
                        <a:pt x="6850" y="12628"/>
                        <a:pt x="5338" y="11836"/>
                      </a:cubicBezTo>
                      <a:cubicBezTo>
                        <a:pt x="3610" y="10972"/>
                        <a:pt x="2458" y="9891"/>
                        <a:pt x="1666" y="9027"/>
                      </a:cubicBezTo>
                      <a:cubicBezTo>
                        <a:pt x="1233" y="8667"/>
                        <a:pt x="873" y="8163"/>
                        <a:pt x="585" y="7659"/>
                      </a:cubicBezTo>
                      <a:cubicBezTo>
                        <a:pt x="585" y="7659"/>
                        <a:pt x="585" y="7659"/>
                        <a:pt x="585" y="7659"/>
                      </a:cubicBezTo>
                      <a:lnTo>
                        <a:pt x="585" y="7659"/>
                      </a:lnTo>
                      <a:cubicBezTo>
                        <a:pt x="297" y="7155"/>
                        <a:pt x="153" y="6651"/>
                        <a:pt x="81" y="6075"/>
                      </a:cubicBezTo>
                      <a:cubicBezTo>
                        <a:pt x="-279" y="4058"/>
                        <a:pt x="585" y="2114"/>
                        <a:pt x="2169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909" name="Freeform: Shape 2908">
                <a:extLst>
                  <a:ext uri="{FF2B5EF4-FFF2-40B4-BE49-F238E27FC236}">
                    <a16:creationId xmlns:a16="http://schemas.microsoft.com/office/drawing/2014/main" id="{2CE73BD8-FD44-D373-A589-A11A9134BF8C}"/>
                  </a:ext>
                </a:extLst>
              </p:cNvPr>
              <p:cNvSpPr/>
              <p:nvPr/>
            </p:nvSpPr>
            <p:spPr>
              <a:xfrm>
                <a:off x="5977564" y="1285425"/>
                <a:ext cx="73454" cy="3096"/>
              </a:xfrm>
              <a:custGeom>
                <a:avLst/>
                <a:gdLst>
                  <a:gd name="connsiteX0" fmla="*/ 73455 w 73454"/>
                  <a:gd name="connsiteY0" fmla="*/ 3097 h 3096"/>
                  <a:gd name="connsiteX1" fmla="*/ 0 w 73454"/>
                  <a:gd name="connsiteY1" fmla="*/ 3097 h 3096"/>
                  <a:gd name="connsiteX2" fmla="*/ 576 w 73454"/>
                  <a:gd name="connsiteY2" fmla="*/ 0 h 3096"/>
                  <a:gd name="connsiteX3" fmla="*/ 72879 w 73454"/>
                  <a:gd name="connsiteY3" fmla="*/ 0 h 3096"/>
                  <a:gd name="connsiteX4" fmla="*/ 73455 w 73454"/>
                  <a:gd name="connsiteY4" fmla="*/ 3097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54" h="3096">
                    <a:moveTo>
                      <a:pt x="73455" y="3097"/>
                    </a:moveTo>
                    <a:lnTo>
                      <a:pt x="0" y="3097"/>
                    </a:lnTo>
                    <a:lnTo>
                      <a:pt x="576" y="0"/>
                    </a:lnTo>
                    <a:lnTo>
                      <a:pt x="72879" y="0"/>
                    </a:lnTo>
                    <a:lnTo>
                      <a:pt x="73455" y="3097"/>
                    </a:ln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0" name="Freeform: Shape 2909">
                <a:extLst>
                  <a:ext uri="{FF2B5EF4-FFF2-40B4-BE49-F238E27FC236}">
                    <a16:creationId xmlns:a16="http://schemas.microsoft.com/office/drawing/2014/main" id="{0DD7C163-44BF-7C62-C40F-7987BDD26B60}"/>
                  </a:ext>
                </a:extLst>
              </p:cNvPr>
              <p:cNvSpPr/>
              <p:nvPr/>
            </p:nvSpPr>
            <p:spPr>
              <a:xfrm>
                <a:off x="5987719" y="1282329"/>
                <a:ext cx="12170" cy="9073"/>
              </a:xfrm>
              <a:custGeom>
                <a:avLst/>
                <a:gdLst>
                  <a:gd name="connsiteX0" fmla="*/ 12170 w 12170"/>
                  <a:gd name="connsiteY0" fmla="*/ 0 h 9073"/>
                  <a:gd name="connsiteX1" fmla="*/ 12170 w 12170"/>
                  <a:gd name="connsiteY1" fmla="*/ 9074 h 9073"/>
                  <a:gd name="connsiteX2" fmla="*/ 0 w 12170"/>
                  <a:gd name="connsiteY2" fmla="*/ 9074 h 9073"/>
                  <a:gd name="connsiteX3" fmla="*/ 0 w 12170"/>
                  <a:gd name="connsiteY3" fmla="*/ 0 h 9073"/>
                  <a:gd name="connsiteX4" fmla="*/ 12170 w 12170"/>
                  <a:gd name="connsiteY4" fmla="*/ 0 h 9073"/>
                  <a:gd name="connsiteX5" fmla="*/ 10442 w 12170"/>
                  <a:gd name="connsiteY5" fmla="*/ 1800 h 9073"/>
                  <a:gd name="connsiteX6" fmla="*/ 1728 w 12170"/>
                  <a:gd name="connsiteY6" fmla="*/ 1800 h 9073"/>
                  <a:gd name="connsiteX7" fmla="*/ 1728 w 12170"/>
                  <a:gd name="connsiteY7" fmla="*/ 7417 h 9073"/>
                  <a:gd name="connsiteX8" fmla="*/ 10442 w 12170"/>
                  <a:gd name="connsiteY8" fmla="*/ 7417 h 9073"/>
                  <a:gd name="connsiteX9" fmla="*/ 10442 w 12170"/>
                  <a:gd name="connsiteY9" fmla="*/ 1800 h 9073"/>
                  <a:gd name="connsiteX10" fmla="*/ 10442 w 12170"/>
                  <a:gd name="connsiteY10" fmla="*/ 1800 h 9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170" h="9073">
                    <a:moveTo>
                      <a:pt x="12170" y="0"/>
                    </a:moveTo>
                    <a:lnTo>
                      <a:pt x="12170" y="9074"/>
                    </a:lnTo>
                    <a:lnTo>
                      <a:pt x="0" y="9074"/>
                    </a:lnTo>
                    <a:lnTo>
                      <a:pt x="0" y="0"/>
                    </a:lnTo>
                    <a:lnTo>
                      <a:pt x="12170" y="0"/>
                    </a:lnTo>
                    <a:moveTo>
                      <a:pt x="10442" y="1800"/>
                    </a:moveTo>
                    <a:lnTo>
                      <a:pt x="1728" y="1800"/>
                    </a:lnTo>
                    <a:lnTo>
                      <a:pt x="1728" y="7417"/>
                    </a:lnTo>
                    <a:lnTo>
                      <a:pt x="10442" y="7417"/>
                    </a:lnTo>
                    <a:lnTo>
                      <a:pt x="10442" y="1800"/>
                    </a:lnTo>
                    <a:lnTo>
                      <a:pt x="10442" y="1800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1" name="Freeform: Shape 2910">
                <a:extLst>
                  <a:ext uri="{FF2B5EF4-FFF2-40B4-BE49-F238E27FC236}">
                    <a16:creationId xmlns:a16="http://schemas.microsoft.com/office/drawing/2014/main" id="{BE350420-7B6C-69EB-4281-94F11E1671D0}"/>
                  </a:ext>
                </a:extLst>
              </p:cNvPr>
              <p:cNvSpPr/>
              <p:nvPr/>
            </p:nvSpPr>
            <p:spPr>
              <a:xfrm>
                <a:off x="5981669" y="1235375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5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720"/>
                      <a:pt x="648" y="0"/>
                      <a:pt x="1512" y="0"/>
                    </a:cubicBezTo>
                    <a:cubicBezTo>
                      <a:pt x="2377" y="0"/>
                      <a:pt x="3025" y="648"/>
                      <a:pt x="3025" y="1512"/>
                    </a:cubicBezTo>
                    <a:cubicBezTo>
                      <a:pt x="3025" y="2376"/>
                      <a:pt x="2305" y="3025"/>
                      <a:pt x="1512" y="3025"/>
                    </a:cubicBezTo>
                    <a:cubicBezTo>
                      <a:pt x="720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2" name="Freeform: Shape 2911">
                <a:extLst>
                  <a:ext uri="{FF2B5EF4-FFF2-40B4-BE49-F238E27FC236}">
                    <a16:creationId xmlns:a16="http://schemas.microsoft.com/office/drawing/2014/main" id="{E7921395-E453-A5DA-362C-1D99D5BBD482}"/>
                  </a:ext>
                </a:extLst>
              </p:cNvPr>
              <p:cNvSpPr/>
              <p:nvPr/>
            </p:nvSpPr>
            <p:spPr>
              <a:xfrm>
                <a:off x="6008602" y="1235015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5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648" y="0"/>
                      <a:pt x="1512" y="0"/>
                    </a:cubicBezTo>
                    <a:cubicBezTo>
                      <a:pt x="2377" y="0"/>
                      <a:pt x="3025" y="648"/>
                      <a:pt x="3025" y="1512"/>
                    </a:cubicBezTo>
                    <a:cubicBezTo>
                      <a:pt x="3025" y="2376"/>
                      <a:pt x="2377" y="3025"/>
                      <a:pt x="1512" y="3025"/>
                    </a:cubicBezTo>
                    <a:cubicBezTo>
                      <a:pt x="648" y="3025"/>
                      <a:pt x="0" y="2305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13" name="Graphic 6">
                <a:extLst>
                  <a:ext uri="{FF2B5EF4-FFF2-40B4-BE49-F238E27FC236}">
                    <a16:creationId xmlns:a16="http://schemas.microsoft.com/office/drawing/2014/main" id="{9987BEDC-7BF9-A5A8-9ED1-B24D39565F13}"/>
                  </a:ext>
                </a:extLst>
              </p:cNvPr>
              <p:cNvGrpSpPr/>
              <p:nvPr/>
            </p:nvGrpSpPr>
            <p:grpSpPr>
              <a:xfrm>
                <a:off x="5961655" y="1227166"/>
                <a:ext cx="94909" cy="76685"/>
                <a:chOff x="5961655" y="1227166"/>
                <a:chExt cx="94909" cy="76685"/>
              </a:xfrm>
            </p:grpSpPr>
            <p:sp>
              <p:nvSpPr>
                <p:cNvPr id="2914" name="Freeform: Shape 2913">
                  <a:extLst>
                    <a:ext uri="{FF2B5EF4-FFF2-40B4-BE49-F238E27FC236}">
                      <a16:creationId xmlns:a16="http://schemas.microsoft.com/office/drawing/2014/main" id="{EF40298B-0A2F-5418-D322-96E3028E8D83}"/>
                    </a:ext>
                  </a:extLst>
                </p:cNvPr>
                <p:cNvSpPr/>
                <p:nvPr/>
              </p:nvSpPr>
              <p:spPr>
                <a:xfrm>
                  <a:off x="5961655" y="1296256"/>
                  <a:ext cx="6254" cy="6231"/>
                </a:xfrm>
                <a:custGeom>
                  <a:avLst/>
                  <a:gdLst>
                    <a:gd name="connsiteX0" fmla="*/ 5108 w 6254"/>
                    <a:gd name="connsiteY0" fmla="*/ 5517 h 6231"/>
                    <a:gd name="connsiteX1" fmla="*/ 715 w 6254"/>
                    <a:gd name="connsiteY1" fmla="*/ 5085 h 6231"/>
                    <a:gd name="connsiteX2" fmla="*/ 1147 w 6254"/>
                    <a:gd name="connsiteY2" fmla="*/ 692 h 6231"/>
                    <a:gd name="connsiteX3" fmla="*/ 5540 w 6254"/>
                    <a:gd name="connsiteY3" fmla="*/ 1124 h 6231"/>
                    <a:gd name="connsiteX4" fmla="*/ 5108 w 6254"/>
                    <a:gd name="connsiteY4" fmla="*/ 5517 h 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54" h="6231">
                      <a:moveTo>
                        <a:pt x="5108" y="5517"/>
                      </a:moveTo>
                      <a:cubicBezTo>
                        <a:pt x="3739" y="6597"/>
                        <a:pt x="1795" y="6453"/>
                        <a:pt x="715" y="5085"/>
                      </a:cubicBezTo>
                      <a:cubicBezTo>
                        <a:pt x="-365" y="3788"/>
                        <a:pt x="-221" y="1772"/>
                        <a:pt x="1147" y="692"/>
                      </a:cubicBezTo>
                      <a:cubicBezTo>
                        <a:pt x="2515" y="-389"/>
                        <a:pt x="4460" y="-173"/>
                        <a:pt x="5540" y="1124"/>
                      </a:cubicBezTo>
                      <a:cubicBezTo>
                        <a:pt x="6620" y="2420"/>
                        <a:pt x="6476" y="4436"/>
                        <a:pt x="5108" y="5517"/>
                      </a:cubicBezTo>
                      <a:close/>
                    </a:path>
                  </a:pathLst>
                </a:custGeom>
                <a:solidFill>
                  <a:srgbClr val="FBC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15" name="Graphic 6">
                  <a:extLst>
                    <a:ext uri="{FF2B5EF4-FFF2-40B4-BE49-F238E27FC236}">
                      <a16:creationId xmlns:a16="http://schemas.microsoft.com/office/drawing/2014/main" id="{A626665C-EEBA-8665-6BD1-FD1C05D524E8}"/>
                    </a:ext>
                  </a:extLst>
                </p:cNvPr>
                <p:cNvGrpSpPr/>
                <p:nvPr/>
              </p:nvGrpSpPr>
              <p:grpSpPr>
                <a:xfrm>
                  <a:off x="5965106" y="1227166"/>
                  <a:ext cx="91458" cy="76685"/>
                  <a:chOff x="5965106" y="1227166"/>
                  <a:chExt cx="91458" cy="76685"/>
                </a:xfrm>
              </p:grpSpPr>
              <p:sp>
                <p:nvSpPr>
                  <p:cNvPr id="2916" name="Freeform: Shape 2915">
                    <a:extLst>
                      <a:ext uri="{FF2B5EF4-FFF2-40B4-BE49-F238E27FC236}">
                        <a16:creationId xmlns:a16="http://schemas.microsoft.com/office/drawing/2014/main" id="{AE485672-4F6F-99E4-9B1F-93C30B789881}"/>
                      </a:ext>
                    </a:extLst>
                  </p:cNvPr>
                  <p:cNvSpPr/>
                  <p:nvPr/>
                </p:nvSpPr>
                <p:spPr>
                  <a:xfrm>
                    <a:off x="5965106" y="1227166"/>
                    <a:ext cx="91458" cy="76685"/>
                  </a:xfrm>
                  <a:custGeom>
                    <a:avLst/>
                    <a:gdLst>
                      <a:gd name="connsiteX0" fmla="*/ 1080 w 91458"/>
                      <a:gd name="connsiteY0" fmla="*/ 69278 h 76685"/>
                      <a:gd name="connsiteX1" fmla="*/ 85265 w 91458"/>
                      <a:gd name="connsiteY1" fmla="*/ 0 h 76685"/>
                      <a:gd name="connsiteX2" fmla="*/ 91458 w 91458"/>
                      <a:gd name="connsiteY2" fmla="*/ 144 h 76685"/>
                      <a:gd name="connsiteX3" fmla="*/ 0 w 91458"/>
                      <a:gd name="connsiteY3" fmla="*/ 75471 h 76685"/>
                      <a:gd name="connsiteX4" fmla="*/ 1080 w 91458"/>
                      <a:gd name="connsiteY4" fmla="*/ 69350 h 76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58" h="76685">
                        <a:moveTo>
                          <a:pt x="1080" y="69278"/>
                        </a:moveTo>
                        <a:cubicBezTo>
                          <a:pt x="44433" y="76983"/>
                          <a:pt x="84472" y="44073"/>
                          <a:pt x="85265" y="0"/>
                        </a:cubicBezTo>
                        <a:cubicBezTo>
                          <a:pt x="87353" y="0"/>
                          <a:pt x="89370" y="72"/>
                          <a:pt x="91458" y="144"/>
                        </a:cubicBezTo>
                        <a:cubicBezTo>
                          <a:pt x="90594" y="48033"/>
                          <a:pt x="47097" y="83824"/>
                          <a:pt x="0" y="75471"/>
                        </a:cubicBezTo>
                        <a:cubicBezTo>
                          <a:pt x="360" y="73454"/>
                          <a:pt x="720" y="71366"/>
                          <a:pt x="1080" y="69350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17" name="Freeform: Shape 2916">
                    <a:extLst>
                      <a:ext uri="{FF2B5EF4-FFF2-40B4-BE49-F238E27FC236}">
                        <a16:creationId xmlns:a16="http://schemas.microsoft.com/office/drawing/2014/main" id="{0CB81472-4FBE-62AE-2211-FCC5CA27EF22}"/>
                      </a:ext>
                    </a:extLst>
                  </p:cNvPr>
                  <p:cNvSpPr/>
                  <p:nvPr/>
                </p:nvSpPr>
                <p:spPr>
                  <a:xfrm>
                    <a:off x="6049219" y="1236960"/>
                    <a:ext cx="6553" cy="3096"/>
                  </a:xfrm>
                  <a:custGeom>
                    <a:avLst/>
                    <a:gdLst>
                      <a:gd name="connsiteX0" fmla="*/ 0 w 6553"/>
                      <a:gd name="connsiteY0" fmla="*/ 2016 h 3096"/>
                      <a:gd name="connsiteX1" fmla="*/ 360 w 6553"/>
                      <a:gd name="connsiteY1" fmla="*/ 0 h 3096"/>
                      <a:gd name="connsiteX2" fmla="*/ 6554 w 6553"/>
                      <a:gd name="connsiteY2" fmla="*/ 936 h 3096"/>
                      <a:gd name="connsiteX3" fmla="*/ 6193 w 6553"/>
                      <a:gd name="connsiteY3" fmla="*/ 3097 h 3096"/>
                      <a:gd name="connsiteX4" fmla="*/ 0 w 6553"/>
                      <a:gd name="connsiteY4" fmla="*/ 1944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3096">
                        <a:moveTo>
                          <a:pt x="0" y="2016"/>
                        </a:moveTo>
                        <a:cubicBezTo>
                          <a:pt x="144" y="1368"/>
                          <a:pt x="216" y="648"/>
                          <a:pt x="360" y="0"/>
                        </a:cubicBezTo>
                        <a:cubicBezTo>
                          <a:pt x="2449" y="288"/>
                          <a:pt x="4465" y="648"/>
                          <a:pt x="6554" y="936"/>
                        </a:cubicBezTo>
                        <a:cubicBezTo>
                          <a:pt x="6409" y="1656"/>
                          <a:pt x="6337" y="2376"/>
                          <a:pt x="6193" y="3097"/>
                        </a:cubicBezTo>
                        <a:cubicBezTo>
                          <a:pt x="4105" y="2737"/>
                          <a:pt x="2089" y="2304"/>
                          <a:pt x="0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18" name="Freeform: Shape 2917">
                    <a:extLst>
                      <a:ext uri="{FF2B5EF4-FFF2-40B4-BE49-F238E27FC236}">
                        <a16:creationId xmlns:a16="http://schemas.microsoft.com/office/drawing/2014/main" id="{FF65CE70-F890-0C4D-A90B-3FCD1231BF9B}"/>
                      </a:ext>
                    </a:extLst>
                  </p:cNvPr>
                  <p:cNvSpPr/>
                  <p:nvPr/>
                </p:nvSpPr>
                <p:spPr>
                  <a:xfrm>
                    <a:off x="6048354" y="1240776"/>
                    <a:ext cx="6625" cy="3456"/>
                  </a:xfrm>
                  <a:custGeom>
                    <a:avLst/>
                    <a:gdLst>
                      <a:gd name="connsiteX0" fmla="*/ 72 w 6625"/>
                      <a:gd name="connsiteY0" fmla="*/ 2016 h 3456"/>
                      <a:gd name="connsiteX1" fmla="*/ 504 w 6625"/>
                      <a:gd name="connsiteY1" fmla="*/ 0 h 3456"/>
                      <a:gd name="connsiteX2" fmla="*/ 6625 w 6625"/>
                      <a:gd name="connsiteY2" fmla="*/ 1296 h 3456"/>
                      <a:gd name="connsiteX3" fmla="*/ 6121 w 6625"/>
                      <a:gd name="connsiteY3" fmla="*/ 3457 h 3456"/>
                      <a:gd name="connsiteX4" fmla="*/ 0 w 6625"/>
                      <a:gd name="connsiteY4" fmla="*/ 2016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456">
                        <a:moveTo>
                          <a:pt x="72" y="2016"/>
                        </a:moveTo>
                        <a:cubicBezTo>
                          <a:pt x="216" y="1368"/>
                          <a:pt x="360" y="720"/>
                          <a:pt x="504" y="0"/>
                        </a:cubicBezTo>
                        <a:cubicBezTo>
                          <a:pt x="2521" y="432"/>
                          <a:pt x="4609" y="864"/>
                          <a:pt x="6625" y="1296"/>
                        </a:cubicBezTo>
                        <a:cubicBezTo>
                          <a:pt x="6481" y="2016"/>
                          <a:pt x="6337" y="2737"/>
                          <a:pt x="6121" y="3457"/>
                        </a:cubicBezTo>
                        <a:cubicBezTo>
                          <a:pt x="4105" y="2953"/>
                          <a:pt x="2089" y="2449"/>
                          <a:pt x="0" y="20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19" name="Freeform: Shape 2918">
                    <a:extLst>
                      <a:ext uri="{FF2B5EF4-FFF2-40B4-BE49-F238E27FC236}">
                        <a16:creationId xmlns:a16="http://schemas.microsoft.com/office/drawing/2014/main" id="{BDA507BC-3E43-9ED8-7FF6-06ECBC46E4E4}"/>
                      </a:ext>
                    </a:extLst>
                  </p:cNvPr>
                  <p:cNvSpPr/>
                  <p:nvPr/>
                </p:nvSpPr>
                <p:spPr>
                  <a:xfrm>
                    <a:off x="6047346" y="1244521"/>
                    <a:ext cx="6625" cy="3744"/>
                  </a:xfrm>
                  <a:custGeom>
                    <a:avLst/>
                    <a:gdLst>
                      <a:gd name="connsiteX0" fmla="*/ 0 w 6625"/>
                      <a:gd name="connsiteY0" fmla="*/ 1944 h 3744"/>
                      <a:gd name="connsiteX1" fmla="*/ 576 w 6625"/>
                      <a:gd name="connsiteY1" fmla="*/ 0 h 3744"/>
                      <a:gd name="connsiteX2" fmla="*/ 6626 w 6625"/>
                      <a:gd name="connsiteY2" fmla="*/ 1656 h 3744"/>
                      <a:gd name="connsiteX3" fmla="*/ 6049 w 6625"/>
                      <a:gd name="connsiteY3" fmla="*/ 3745 h 3744"/>
                      <a:gd name="connsiteX4" fmla="*/ 72 w 6625"/>
                      <a:gd name="connsiteY4" fmla="*/ 1944 h 3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744">
                        <a:moveTo>
                          <a:pt x="0" y="1944"/>
                        </a:moveTo>
                        <a:cubicBezTo>
                          <a:pt x="216" y="1296"/>
                          <a:pt x="360" y="648"/>
                          <a:pt x="576" y="0"/>
                        </a:cubicBezTo>
                        <a:cubicBezTo>
                          <a:pt x="2593" y="576"/>
                          <a:pt x="4609" y="1080"/>
                          <a:pt x="6626" y="1656"/>
                        </a:cubicBezTo>
                        <a:cubicBezTo>
                          <a:pt x="6409" y="2376"/>
                          <a:pt x="6265" y="3097"/>
                          <a:pt x="6049" y="3745"/>
                        </a:cubicBezTo>
                        <a:cubicBezTo>
                          <a:pt x="4033" y="3169"/>
                          <a:pt x="2017" y="2520"/>
                          <a:pt x="72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0" name="Freeform: Shape 2919">
                    <a:extLst>
                      <a:ext uri="{FF2B5EF4-FFF2-40B4-BE49-F238E27FC236}">
                        <a16:creationId xmlns:a16="http://schemas.microsoft.com/office/drawing/2014/main" id="{DC25F7F4-7899-9146-DD72-EC8714715516}"/>
                      </a:ext>
                    </a:extLst>
                  </p:cNvPr>
                  <p:cNvSpPr/>
                  <p:nvPr/>
                </p:nvSpPr>
                <p:spPr>
                  <a:xfrm>
                    <a:off x="6046194" y="1248266"/>
                    <a:ext cx="6625" cy="3960"/>
                  </a:xfrm>
                  <a:custGeom>
                    <a:avLst/>
                    <a:gdLst>
                      <a:gd name="connsiteX0" fmla="*/ 0 w 6625"/>
                      <a:gd name="connsiteY0" fmla="*/ 1872 h 3960"/>
                      <a:gd name="connsiteX1" fmla="*/ 648 w 6625"/>
                      <a:gd name="connsiteY1" fmla="*/ 0 h 3960"/>
                      <a:gd name="connsiteX2" fmla="*/ 6625 w 6625"/>
                      <a:gd name="connsiteY2" fmla="*/ 1944 h 3960"/>
                      <a:gd name="connsiteX3" fmla="*/ 5905 w 6625"/>
                      <a:gd name="connsiteY3" fmla="*/ 3961 h 3960"/>
                      <a:gd name="connsiteX4" fmla="*/ 0 w 6625"/>
                      <a:gd name="connsiteY4" fmla="*/ 1800 h 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960">
                        <a:moveTo>
                          <a:pt x="0" y="1872"/>
                        </a:moveTo>
                        <a:cubicBezTo>
                          <a:pt x="216" y="1224"/>
                          <a:pt x="432" y="648"/>
                          <a:pt x="648" y="0"/>
                        </a:cubicBezTo>
                        <a:cubicBezTo>
                          <a:pt x="2664" y="648"/>
                          <a:pt x="4609" y="1296"/>
                          <a:pt x="6625" y="1944"/>
                        </a:cubicBezTo>
                        <a:cubicBezTo>
                          <a:pt x="6409" y="2665"/>
                          <a:pt x="6193" y="3313"/>
                          <a:pt x="5905" y="3961"/>
                        </a:cubicBezTo>
                        <a:cubicBezTo>
                          <a:pt x="3961" y="3241"/>
                          <a:pt x="1945" y="2520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1" name="Freeform: Shape 2920">
                    <a:extLst>
                      <a:ext uri="{FF2B5EF4-FFF2-40B4-BE49-F238E27FC236}">
                        <a16:creationId xmlns:a16="http://schemas.microsoft.com/office/drawing/2014/main" id="{A8341055-CBDE-B5F9-F1D3-9703543B2BE8}"/>
                      </a:ext>
                    </a:extLst>
                  </p:cNvPr>
                  <p:cNvSpPr/>
                  <p:nvPr/>
                </p:nvSpPr>
                <p:spPr>
                  <a:xfrm>
                    <a:off x="6044826" y="1251867"/>
                    <a:ext cx="6553" cy="4320"/>
                  </a:xfrm>
                  <a:custGeom>
                    <a:avLst/>
                    <a:gdLst>
                      <a:gd name="connsiteX0" fmla="*/ 0 w 6553"/>
                      <a:gd name="connsiteY0" fmla="*/ 1800 h 4320"/>
                      <a:gd name="connsiteX1" fmla="*/ 720 w 6553"/>
                      <a:gd name="connsiteY1" fmla="*/ 0 h 4320"/>
                      <a:gd name="connsiteX2" fmla="*/ 6553 w 6553"/>
                      <a:gd name="connsiteY2" fmla="*/ 2304 h 4320"/>
                      <a:gd name="connsiteX3" fmla="*/ 5761 w 6553"/>
                      <a:gd name="connsiteY3" fmla="*/ 4321 h 4320"/>
                      <a:gd name="connsiteX4" fmla="*/ 0 w 6553"/>
                      <a:gd name="connsiteY4" fmla="*/ 187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320">
                        <a:moveTo>
                          <a:pt x="0" y="1800"/>
                        </a:moveTo>
                        <a:cubicBezTo>
                          <a:pt x="216" y="1152"/>
                          <a:pt x="504" y="576"/>
                          <a:pt x="720" y="0"/>
                        </a:cubicBezTo>
                        <a:cubicBezTo>
                          <a:pt x="2664" y="720"/>
                          <a:pt x="4609" y="1512"/>
                          <a:pt x="6553" y="2304"/>
                        </a:cubicBezTo>
                        <a:cubicBezTo>
                          <a:pt x="6265" y="2953"/>
                          <a:pt x="5977" y="3673"/>
                          <a:pt x="5761" y="4321"/>
                        </a:cubicBezTo>
                        <a:cubicBezTo>
                          <a:pt x="3817" y="3529"/>
                          <a:pt x="1945" y="2665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2" name="Freeform: Shape 2921">
                    <a:extLst>
                      <a:ext uri="{FF2B5EF4-FFF2-40B4-BE49-F238E27FC236}">
                        <a16:creationId xmlns:a16="http://schemas.microsoft.com/office/drawing/2014/main" id="{418AF850-6A6B-5FE4-FC98-DAFA4B34AED1}"/>
                      </a:ext>
                    </a:extLst>
                  </p:cNvPr>
                  <p:cNvSpPr/>
                  <p:nvPr/>
                </p:nvSpPr>
                <p:spPr>
                  <a:xfrm>
                    <a:off x="6043242" y="1255323"/>
                    <a:ext cx="6553" cy="4536"/>
                  </a:xfrm>
                  <a:custGeom>
                    <a:avLst/>
                    <a:gdLst>
                      <a:gd name="connsiteX0" fmla="*/ 0 w 6553"/>
                      <a:gd name="connsiteY0" fmla="*/ 1800 h 4536"/>
                      <a:gd name="connsiteX1" fmla="*/ 864 w 6553"/>
                      <a:gd name="connsiteY1" fmla="*/ 0 h 4536"/>
                      <a:gd name="connsiteX2" fmla="*/ 6553 w 6553"/>
                      <a:gd name="connsiteY2" fmla="*/ 2592 h 4536"/>
                      <a:gd name="connsiteX3" fmla="*/ 5617 w 6553"/>
                      <a:gd name="connsiteY3" fmla="*/ 4537 h 4536"/>
                      <a:gd name="connsiteX4" fmla="*/ 0 w 6553"/>
                      <a:gd name="connsiteY4" fmla="*/ 1800 h 4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536">
                        <a:moveTo>
                          <a:pt x="0" y="1800"/>
                        </a:moveTo>
                        <a:cubicBezTo>
                          <a:pt x="288" y="1224"/>
                          <a:pt x="576" y="648"/>
                          <a:pt x="864" y="0"/>
                        </a:cubicBezTo>
                        <a:cubicBezTo>
                          <a:pt x="2736" y="864"/>
                          <a:pt x="4681" y="1728"/>
                          <a:pt x="6553" y="2592"/>
                        </a:cubicBezTo>
                        <a:cubicBezTo>
                          <a:pt x="6265" y="3241"/>
                          <a:pt x="5977" y="3889"/>
                          <a:pt x="5617" y="4537"/>
                        </a:cubicBezTo>
                        <a:cubicBezTo>
                          <a:pt x="3744" y="3601"/>
                          <a:pt x="1872" y="2737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3" name="Freeform: Shape 2922">
                    <a:extLst>
                      <a:ext uri="{FF2B5EF4-FFF2-40B4-BE49-F238E27FC236}">
                        <a16:creationId xmlns:a16="http://schemas.microsoft.com/office/drawing/2014/main" id="{43453C5A-F563-425F-1538-1EB1E12165C8}"/>
                      </a:ext>
                    </a:extLst>
                  </p:cNvPr>
                  <p:cNvSpPr/>
                  <p:nvPr/>
                </p:nvSpPr>
                <p:spPr>
                  <a:xfrm>
                    <a:off x="6041513" y="1258780"/>
                    <a:ext cx="6481" cy="4752"/>
                  </a:xfrm>
                  <a:custGeom>
                    <a:avLst/>
                    <a:gdLst>
                      <a:gd name="connsiteX0" fmla="*/ 0 w 6481"/>
                      <a:gd name="connsiteY0" fmla="*/ 1728 h 4752"/>
                      <a:gd name="connsiteX1" fmla="*/ 936 w 6481"/>
                      <a:gd name="connsiteY1" fmla="*/ 0 h 4752"/>
                      <a:gd name="connsiteX2" fmla="*/ 6481 w 6481"/>
                      <a:gd name="connsiteY2" fmla="*/ 2881 h 4752"/>
                      <a:gd name="connsiteX3" fmla="*/ 5473 w 6481"/>
                      <a:gd name="connsiteY3" fmla="*/ 4753 h 4752"/>
                      <a:gd name="connsiteX4" fmla="*/ 0 w 6481"/>
                      <a:gd name="connsiteY4" fmla="*/ 1728 h 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1" h="4752">
                        <a:moveTo>
                          <a:pt x="0" y="1728"/>
                        </a:moveTo>
                        <a:cubicBezTo>
                          <a:pt x="360" y="1152"/>
                          <a:pt x="648" y="576"/>
                          <a:pt x="936" y="0"/>
                        </a:cubicBezTo>
                        <a:cubicBezTo>
                          <a:pt x="2809" y="936"/>
                          <a:pt x="4681" y="1944"/>
                          <a:pt x="6481" y="2881"/>
                        </a:cubicBezTo>
                        <a:cubicBezTo>
                          <a:pt x="6121" y="3529"/>
                          <a:pt x="5833" y="4177"/>
                          <a:pt x="5473" y="4753"/>
                        </a:cubicBezTo>
                        <a:cubicBezTo>
                          <a:pt x="3673" y="3745"/>
                          <a:pt x="1800" y="2737"/>
                          <a:pt x="0" y="172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4" name="Freeform: Shape 2923">
                    <a:extLst>
                      <a:ext uri="{FF2B5EF4-FFF2-40B4-BE49-F238E27FC236}">
                        <a16:creationId xmlns:a16="http://schemas.microsoft.com/office/drawing/2014/main" id="{7AD57B85-066F-4782-B5BD-E69FE53D557B}"/>
                      </a:ext>
                    </a:extLst>
                  </p:cNvPr>
                  <p:cNvSpPr/>
                  <p:nvPr/>
                </p:nvSpPr>
                <p:spPr>
                  <a:xfrm>
                    <a:off x="6039569" y="1262093"/>
                    <a:ext cx="6408" cy="4968"/>
                  </a:xfrm>
                  <a:custGeom>
                    <a:avLst/>
                    <a:gdLst>
                      <a:gd name="connsiteX0" fmla="*/ 0 w 6408"/>
                      <a:gd name="connsiteY0" fmla="*/ 1656 h 4968"/>
                      <a:gd name="connsiteX1" fmla="*/ 1008 w 6408"/>
                      <a:gd name="connsiteY1" fmla="*/ 0 h 4968"/>
                      <a:gd name="connsiteX2" fmla="*/ 6409 w 6408"/>
                      <a:gd name="connsiteY2" fmla="*/ 3169 h 4968"/>
                      <a:gd name="connsiteX3" fmla="*/ 5329 w 6408"/>
                      <a:gd name="connsiteY3" fmla="*/ 4969 h 4968"/>
                      <a:gd name="connsiteX4" fmla="*/ 0 w 6408"/>
                      <a:gd name="connsiteY4" fmla="*/ 1656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08" h="4968">
                        <a:moveTo>
                          <a:pt x="0" y="1656"/>
                        </a:moveTo>
                        <a:cubicBezTo>
                          <a:pt x="360" y="1080"/>
                          <a:pt x="648" y="576"/>
                          <a:pt x="1008" y="0"/>
                        </a:cubicBezTo>
                        <a:cubicBezTo>
                          <a:pt x="2808" y="1080"/>
                          <a:pt x="4609" y="2088"/>
                          <a:pt x="6409" y="3169"/>
                        </a:cubicBezTo>
                        <a:cubicBezTo>
                          <a:pt x="6049" y="3817"/>
                          <a:pt x="5689" y="4393"/>
                          <a:pt x="5329" y="4969"/>
                        </a:cubicBezTo>
                        <a:cubicBezTo>
                          <a:pt x="3529" y="3889"/>
                          <a:pt x="180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5" name="Freeform: Shape 2924">
                    <a:extLst>
                      <a:ext uri="{FF2B5EF4-FFF2-40B4-BE49-F238E27FC236}">
                        <a16:creationId xmlns:a16="http://schemas.microsoft.com/office/drawing/2014/main" id="{579A260B-E529-D5E2-141A-EBA4A6C75F55}"/>
                      </a:ext>
                    </a:extLst>
                  </p:cNvPr>
                  <p:cNvSpPr/>
                  <p:nvPr/>
                </p:nvSpPr>
                <p:spPr>
                  <a:xfrm>
                    <a:off x="6037552" y="1265261"/>
                    <a:ext cx="6337" cy="5185"/>
                  </a:xfrm>
                  <a:custGeom>
                    <a:avLst/>
                    <a:gdLst>
                      <a:gd name="connsiteX0" fmla="*/ 0 w 6337"/>
                      <a:gd name="connsiteY0" fmla="*/ 1584 h 5185"/>
                      <a:gd name="connsiteX1" fmla="*/ 1080 w 6337"/>
                      <a:gd name="connsiteY1" fmla="*/ 0 h 5185"/>
                      <a:gd name="connsiteX2" fmla="*/ 6337 w 6337"/>
                      <a:gd name="connsiteY2" fmla="*/ 3457 h 5185"/>
                      <a:gd name="connsiteX3" fmla="*/ 5113 w 6337"/>
                      <a:gd name="connsiteY3" fmla="*/ 5185 h 5185"/>
                      <a:gd name="connsiteX4" fmla="*/ 0 w 6337"/>
                      <a:gd name="connsiteY4" fmla="*/ 1584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7" h="5185">
                        <a:moveTo>
                          <a:pt x="0" y="1584"/>
                        </a:moveTo>
                        <a:cubicBezTo>
                          <a:pt x="360" y="1080"/>
                          <a:pt x="720" y="504"/>
                          <a:pt x="1080" y="0"/>
                        </a:cubicBezTo>
                        <a:cubicBezTo>
                          <a:pt x="2809" y="1152"/>
                          <a:pt x="4609" y="2304"/>
                          <a:pt x="6337" y="3457"/>
                        </a:cubicBezTo>
                        <a:cubicBezTo>
                          <a:pt x="5977" y="4033"/>
                          <a:pt x="5545" y="4609"/>
                          <a:pt x="5113" y="5185"/>
                        </a:cubicBezTo>
                        <a:cubicBezTo>
                          <a:pt x="3385" y="3961"/>
                          <a:pt x="1656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6" name="Freeform: Shape 2925">
                    <a:extLst>
                      <a:ext uri="{FF2B5EF4-FFF2-40B4-BE49-F238E27FC236}">
                        <a16:creationId xmlns:a16="http://schemas.microsoft.com/office/drawing/2014/main" id="{C3275D35-B156-2F4D-5761-2CFA92B5C9DA}"/>
                      </a:ext>
                    </a:extLst>
                  </p:cNvPr>
                  <p:cNvSpPr/>
                  <p:nvPr/>
                </p:nvSpPr>
                <p:spPr>
                  <a:xfrm>
                    <a:off x="6035248" y="1268214"/>
                    <a:ext cx="6265" cy="5401"/>
                  </a:xfrm>
                  <a:custGeom>
                    <a:avLst/>
                    <a:gdLst>
                      <a:gd name="connsiteX0" fmla="*/ 72 w 6265"/>
                      <a:gd name="connsiteY0" fmla="*/ 1584 h 5401"/>
                      <a:gd name="connsiteX1" fmla="*/ 1225 w 6265"/>
                      <a:gd name="connsiteY1" fmla="*/ 0 h 5401"/>
                      <a:gd name="connsiteX2" fmla="*/ 6265 w 6265"/>
                      <a:gd name="connsiteY2" fmla="*/ 3745 h 5401"/>
                      <a:gd name="connsiteX3" fmla="*/ 4969 w 6265"/>
                      <a:gd name="connsiteY3" fmla="*/ 5401 h 5401"/>
                      <a:gd name="connsiteX4" fmla="*/ 0 w 6265"/>
                      <a:gd name="connsiteY4" fmla="*/ 1584 h 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5" h="5401">
                        <a:moveTo>
                          <a:pt x="72" y="1584"/>
                        </a:moveTo>
                        <a:cubicBezTo>
                          <a:pt x="504" y="1080"/>
                          <a:pt x="864" y="576"/>
                          <a:pt x="1225" y="0"/>
                        </a:cubicBezTo>
                        <a:cubicBezTo>
                          <a:pt x="2881" y="1224"/>
                          <a:pt x="4609" y="2449"/>
                          <a:pt x="6265" y="3745"/>
                        </a:cubicBezTo>
                        <a:cubicBezTo>
                          <a:pt x="5833" y="4321"/>
                          <a:pt x="5401" y="4897"/>
                          <a:pt x="4969" y="5401"/>
                        </a:cubicBezTo>
                        <a:cubicBezTo>
                          <a:pt x="3313" y="4105"/>
                          <a:pt x="1657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7" name="Freeform: Shape 2926">
                    <a:extLst>
                      <a:ext uri="{FF2B5EF4-FFF2-40B4-BE49-F238E27FC236}">
                        <a16:creationId xmlns:a16="http://schemas.microsoft.com/office/drawing/2014/main" id="{3CBF9618-1A73-A411-6E0D-1ECD2ACFCB95}"/>
                      </a:ext>
                    </a:extLst>
                  </p:cNvPr>
                  <p:cNvSpPr/>
                  <p:nvPr/>
                </p:nvSpPr>
                <p:spPr>
                  <a:xfrm>
                    <a:off x="6032872" y="1271166"/>
                    <a:ext cx="6121" cy="5545"/>
                  </a:xfrm>
                  <a:custGeom>
                    <a:avLst/>
                    <a:gdLst>
                      <a:gd name="connsiteX0" fmla="*/ 72 w 6121"/>
                      <a:gd name="connsiteY0" fmla="*/ 1512 h 5545"/>
                      <a:gd name="connsiteX1" fmla="*/ 1296 w 6121"/>
                      <a:gd name="connsiteY1" fmla="*/ 0 h 5545"/>
                      <a:gd name="connsiteX2" fmla="*/ 6121 w 6121"/>
                      <a:gd name="connsiteY2" fmla="*/ 3961 h 5545"/>
                      <a:gd name="connsiteX3" fmla="*/ 4753 w 6121"/>
                      <a:gd name="connsiteY3" fmla="*/ 5545 h 5545"/>
                      <a:gd name="connsiteX4" fmla="*/ 0 w 6121"/>
                      <a:gd name="connsiteY4" fmla="*/ 1440 h 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1" h="5545">
                        <a:moveTo>
                          <a:pt x="72" y="1512"/>
                        </a:moveTo>
                        <a:cubicBezTo>
                          <a:pt x="504" y="1008"/>
                          <a:pt x="936" y="504"/>
                          <a:pt x="1296" y="0"/>
                        </a:cubicBezTo>
                        <a:cubicBezTo>
                          <a:pt x="2880" y="1296"/>
                          <a:pt x="4536" y="2665"/>
                          <a:pt x="6121" y="3961"/>
                        </a:cubicBezTo>
                        <a:cubicBezTo>
                          <a:pt x="5689" y="4537"/>
                          <a:pt x="5185" y="5041"/>
                          <a:pt x="4753" y="5545"/>
                        </a:cubicBezTo>
                        <a:cubicBezTo>
                          <a:pt x="3169" y="4177"/>
                          <a:pt x="1584" y="280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8" name="Freeform: Shape 2927">
                    <a:extLst>
                      <a:ext uri="{FF2B5EF4-FFF2-40B4-BE49-F238E27FC236}">
                        <a16:creationId xmlns:a16="http://schemas.microsoft.com/office/drawing/2014/main" id="{EA08650B-6726-4F6E-FFD8-0DCBC3EE6DC8}"/>
                      </a:ext>
                    </a:extLst>
                  </p:cNvPr>
                  <p:cNvSpPr/>
                  <p:nvPr/>
                </p:nvSpPr>
                <p:spPr>
                  <a:xfrm>
                    <a:off x="6030351" y="1273975"/>
                    <a:ext cx="5977" cy="5761"/>
                  </a:xfrm>
                  <a:custGeom>
                    <a:avLst/>
                    <a:gdLst>
                      <a:gd name="connsiteX0" fmla="*/ 72 w 5977"/>
                      <a:gd name="connsiteY0" fmla="*/ 1440 h 5761"/>
                      <a:gd name="connsiteX1" fmla="*/ 1368 w 5977"/>
                      <a:gd name="connsiteY1" fmla="*/ 0 h 5761"/>
                      <a:gd name="connsiteX2" fmla="*/ 5977 w 5977"/>
                      <a:gd name="connsiteY2" fmla="*/ 4249 h 5761"/>
                      <a:gd name="connsiteX3" fmla="*/ 4537 w 5977"/>
                      <a:gd name="connsiteY3" fmla="*/ 5761 h 5761"/>
                      <a:gd name="connsiteX4" fmla="*/ 0 w 5977"/>
                      <a:gd name="connsiteY4" fmla="*/ 1440 h 5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7" h="5761">
                        <a:moveTo>
                          <a:pt x="72" y="1440"/>
                        </a:moveTo>
                        <a:cubicBezTo>
                          <a:pt x="504" y="1008"/>
                          <a:pt x="936" y="504"/>
                          <a:pt x="1368" y="0"/>
                        </a:cubicBezTo>
                        <a:cubicBezTo>
                          <a:pt x="2881" y="1440"/>
                          <a:pt x="4465" y="2809"/>
                          <a:pt x="5977" y="4249"/>
                        </a:cubicBezTo>
                        <a:cubicBezTo>
                          <a:pt x="5545" y="4753"/>
                          <a:pt x="5041" y="5257"/>
                          <a:pt x="4537" y="5761"/>
                        </a:cubicBezTo>
                        <a:cubicBezTo>
                          <a:pt x="3024" y="4321"/>
                          <a:pt x="1512" y="2881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9" name="Freeform: Shape 2928">
                    <a:extLst>
                      <a:ext uri="{FF2B5EF4-FFF2-40B4-BE49-F238E27FC236}">
                        <a16:creationId xmlns:a16="http://schemas.microsoft.com/office/drawing/2014/main" id="{A8ED6009-D1D8-A3A8-F595-4FA4BD0986D1}"/>
                      </a:ext>
                    </a:extLst>
                  </p:cNvPr>
                  <p:cNvSpPr/>
                  <p:nvPr/>
                </p:nvSpPr>
                <p:spPr>
                  <a:xfrm>
                    <a:off x="6027758" y="1276711"/>
                    <a:ext cx="5833" cy="5905"/>
                  </a:xfrm>
                  <a:custGeom>
                    <a:avLst/>
                    <a:gdLst>
                      <a:gd name="connsiteX0" fmla="*/ 72 w 5833"/>
                      <a:gd name="connsiteY0" fmla="*/ 1368 h 5905"/>
                      <a:gd name="connsiteX1" fmla="*/ 1440 w 5833"/>
                      <a:gd name="connsiteY1" fmla="*/ 0 h 5905"/>
                      <a:gd name="connsiteX2" fmla="*/ 5833 w 5833"/>
                      <a:gd name="connsiteY2" fmla="*/ 4465 h 5905"/>
                      <a:gd name="connsiteX3" fmla="*/ 4321 w 5833"/>
                      <a:gd name="connsiteY3" fmla="*/ 5905 h 5905"/>
                      <a:gd name="connsiteX4" fmla="*/ 0 w 5833"/>
                      <a:gd name="connsiteY4" fmla="*/ 1368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5905">
                        <a:moveTo>
                          <a:pt x="72" y="1368"/>
                        </a:moveTo>
                        <a:cubicBezTo>
                          <a:pt x="504" y="936"/>
                          <a:pt x="1008" y="504"/>
                          <a:pt x="1440" y="0"/>
                        </a:cubicBezTo>
                        <a:cubicBezTo>
                          <a:pt x="2952" y="1512"/>
                          <a:pt x="4393" y="2953"/>
                          <a:pt x="5833" y="4465"/>
                        </a:cubicBezTo>
                        <a:cubicBezTo>
                          <a:pt x="5329" y="4969"/>
                          <a:pt x="4825" y="5473"/>
                          <a:pt x="4321" y="5905"/>
                        </a:cubicBezTo>
                        <a:cubicBezTo>
                          <a:pt x="2881" y="4393"/>
                          <a:pt x="1440" y="2881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0" name="Freeform: Shape 2929">
                    <a:extLst>
                      <a:ext uri="{FF2B5EF4-FFF2-40B4-BE49-F238E27FC236}">
                        <a16:creationId xmlns:a16="http://schemas.microsoft.com/office/drawing/2014/main" id="{4ECF22A9-8A42-9C35-F0A0-DD48CAF09CA0}"/>
                      </a:ext>
                    </a:extLst>
                  </p:cNvPr>
                  <p:cNvSpPr/>
                  <p:nvPr/>
                </p:nvSpPr>
                <p:spPr>
                  <a:xfrm>
                    <a:off x="6025022" y="1279232"/>
                    <a:ext cx="5617" cy="6049"/>
                  </a:xfrm>
                  <a:custGeom>
                    <a:avLst/>
                    <a:gdLst>
                      <a:gd name="connsiteX0" fmla="*/ 0 w 5617"/>
                      <a:gd name="connsiteY0" fmla="*/ 1296 h 6049"/>
                      <a:gd name="connsiteX1" fmla="*/ 1440 w 5617"/>
                      <a:gd name="connsiteY1" fmla="*/ 0 h 6049"/>
                      <a:gd name="connsiteX2" fmla="*/ 5617 w 5617"/>
                      <a:gd name="connsiteY2" fmla="*/ 4681 h 6049"/>
                      <a:gd name="connsiteX3" fmla="*/ 4033 w 5617"/>
                      <a:gd name="connsiteY3" fmla="*/ 6049 h 6049"/>
                      <a:gd name="connsiteX4" fmla="*/ 0 w 5617"/>
                      <a:gd name="connsiteY4" fmla="*/ 1296 h 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6049">
                        <a:moveTo>
                          <a:pt x="0" y="1296"/>
                        </a:moveTo>
                        <a:cubicBezTo>
                          <a:pt x="504" y="864"/>
                          <a:pt x="1008" y="432"/>
                          <a:pt x="1440" y="0"/>
                        </a:cubicBezTo>
                        <a:cubicBezTo>
                          <a:pt x="2809" y="1584"/>
                          <a:pt x="4249" y="3097"/>
                          <a:pt x="5617" y="4681"/>
                        </a:cubicBezTo>
                        <a:cubicBezTo>
                          <a:pt x="5113" y="5113"/>
                          <a:pt x="4537" y="5617"/>
                          <a:pt x="4033" y="6049"/>
                        </a:cubicBezTo>
                        <a:cubicBezTo>
                          <a:pt x="2664" y="4465"/>
                          <a:pt x="1296" y="2881"/>
                          <a:pt x="0" y="129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1" name="Freeform: Shape 2930">
                    <a:extLst>
                      <a:ext uri="{FF2B5EF4-FFF2-40B4-BE49-F238E27FC236}">
                        <a16:creationId xmlns:a16="http://schemas.microsoft.com/office/drawing/2014/main" id="{018D176C-3C89-8133-03DC-E4934D34BB40}"/>
                      </a:ext>
                    </a:extLst>
                  </p:cNvPr>
                  <p:cNvSpPr/>
                  <p:nvPr/>
                </p:nvSpPr>
                <p:spPr>
                  <a:xfrm>
                    <a:off x="6022141" y="1281608"/>
                    <a:ext cx="5473" cy="6193"/>
                  </a:xfrm>
                  <a:custGeom>
                    <a:avLst/>
                    <a:gdLst>
                      <a:gd name="connsiteX0" fmla="*/ 0 w 5473"/>
                      <a:gd name="connsiteY0" fmla="*/ 1224 h 6193"/>
                      <a:gd name="connsiteX1" fmla="*/ 1512 w 5473"/>
                      <a:gd name="connsiteY1" fmla="*/ 0 h 6193"/>
                      <a:gd name="connsiteX2" fmla="*/ 5473 w 5473"/>
                      <a:gd name="connsiteY2" fmla="*/ 4897 h 6193"/>
                      <a:gd name="connsiteX3" fmla="*/ 3817 w 5473"/>
                      <a:gd name="connsiteY3" fmla="*/ 6193 h 6193"/>
                      <a:gd name="connsiteX4" fmla="*/ 0 w 5473"/>
                      <a:gd name="connsiteY4" fmla="*/ 122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3" h="6193">
                        <a:moveTo>
                          <a:pt x="0" y="1224"/>
                        </a:moveTo>
                        <a:cubicBezTo>
                          <a:pt x="504" y="792"/>
                          <a:pt x="1008" y="432"/>
                          <a:pt x="1512" y="0"/>
                        </a:cubicBezTo>
                        <a:cubicBezTo>
                          <a:pt x="2809" y="1656"/>
                          <a:pt x="4105" y="3241"/>
                          <a:pt x="5473" y="4897"/>
                        </a:cubicBezTo>
                        <a:cubicBezTo>
                          <a:pt x="4897" y="5329"/>
                          <a:pt x="4393" y="5761"/>
                          <a:pt x="3817" y="6193"/>
                        </a:cubicBezTo>
                        <a:cubicBezTo>
                          <a:pt x="2593" y="4537"/>
                          <a:pt x="1297" y="2881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2" name="Freeform: Shape 2931">
                    <a:extLst>
                      <a:ext uri="{FF2B5EF4-FFF2-40B4-BE49-F238E27FC236}">
                        <a16:creationId xmlns:a16="http://schemas.microsoft.com/office/drawing/2014/main" id="{2034447F-56F7-F671-3EF8-5AE2F3C58ADB}"/>
                      </a:ext>
                    </a:extLst>
                  </p:cNvPr>
                  <p:cNvSpPr/>
                  <p:nvPr/>
                </p:nvSpPr>
                <p:spPr>
                  <a:xfrm>
                    <a:off x="6019117" y="1283913"/>
                    <a:ext cx="5256" cy="6337"/>
                  </a:xfrm>
                  <a:custGeom>
                    <a:avLst/>
                    <a:gdLst>
                      <a:gd name="connsiteX0" fmla="*/ 0 w 5256"/>
                      <a:gd name="connsiteY0" fmla="*/ 1080 h 6337"/>
                      <a:gd name="connsiteX1" fmla="*/ 1585 w 5256"/>
                      <a:gd name="connsiteY1" fmla="*/ 0 h 6337"/>
                      <a:gd name="connsiteX2" fmla="*/ 5257 w 5256"/>
                      <a:gd name="connsiteY2" fmla="*/ 5113 h 6337"/>
                      <a:gd name="connsiteX3" fmla="*/ 3529 w 5256"/>
                      <a:gd name="connsiteY3" fmla="*/ 6337 h 6337"/>
                      <a:gd name="connsiteX4" fmla="*/ 0 w 5256"/>
                      <a:gd name="connsiteY4" fmla="*/ 1152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6" h="6337">
                        <a:moveTo>
                          <a:pt x="0" y="1080"/>
                        </a:moveTo>
                        <a:cubicBezTo>
                          <a:pt x="504" y="720"/>
                          <a:pt x="1080" y="360"/>
                          <a:pt x="1585" y="0"/>
                        </a:cubicBezTo>
                        <a:cubicBezTo>
                          <a:pt x="2809" y="1656"/>
                          <a:pt x="4033" y="3385"/>
                          <a:pt x="5257" y="5113"/>
                        </a:cubicBezTo>
                        <a:cubicBezTo>
                          <a:pt x="4681" y="5545"/>
                          <a:pt x="4105" y="5905"/>
                          <a:pt x="3529" y="6337"/>
                        </a:cubicBezTo>
                        <a:cubicBezTo>
                          <a:pt x="2377" y="4609"/>
                          <a:pt x="1152" y="2881"/>
                          <a:pt x="0" y="115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3" name="Freeform: Shape 2932">
                    <a:extLst>
                      <a:ext uri="{FF2B5EF4-FFF2-40B4-BE49-F238E27FC236}">
                        <a16:creationId xmlns:a16="http://schemas.microsoft.com/office/drawing/2014/main" id="{C532E24C-0AFF-C45F-D7C0-707691EDB0D9}"/>
                      </a:ext>
                    </a:extLst>
                  </p:cNvPr>
                  <p:cNvSpPr/>
                  <p:nvPr/>
                </p:nvSpPr>
                <p:spPr>
                  <a:xfrm>
                    <a:off x="6016020" y="1286001"/>
                    <a:ext cx="5041" cy="6409"/>
                  </a:xfrm>
                  <a:custGeom>
                    <a:avLst/>
                    <a:gdLst>
                      <a:gd name="connsiteX0" fmla="*/ 0 w 5041"/>
                      <a:gd name="connsiteY0" fmla="*/ 1008 h 6409"/>
                      <a:gd name="connsiteX1" fmla="*/ 1656 w 5041"/>
                      <a:gd name="connsiteY1" fmla="*/ 0 h 6409"/>
                      <a:gd name="connsiteX2" fmla="*/ 5041 w 5041"/>
                      <a:gd name="connsiteY2" fmla="*/ 5257 h 6409"/>
                      <a:gd name="connsiteX3" fmla="*/ 3241 w 5041"/>
                      <a:gd name="connsiteY3" fmla="*/ 6409 h 6409"/>
                      <a:gd name="connsiteX4" fmla="*/ 0 w 5041"/>
                      <a:gd name="connsiteY4" fmla="*/ 108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41" h="6409">
                        <a:moveTo>
                          <a:pt x="0" y="1008"/>
                        </a:moveTo>
                        <a:cubicBezTo>
                          <a:pt x="576" y="648"/>
                          <a:pt x="1080" y="360"/>
                          <a:pt x="1656" y="0"/>
                        </a:cubicBezTo>
                        <a:cubicBezTo>
                          <a:pt x="2809" y="1800"/>
                          <a:pt x="3961" y="3529"/>
                          <a:pt x="5041" y="5257"/>
                        </a:cubicBezTo>
                        <a:cubicBezTo>
                          <a:pt x="4465" y="5617"/>
                          <a:pt x="3889" y="5977"/>
                          <a:pt x="3241" y="6409"/>
                        </a:cubicBezTo>
                        <a:cubicBezTo>
                          <a:pt x="2160" y="4609"/>
                          <a:pt x="1080" y="2809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4" name="Freeform: Shape 2933">
                    <a:extLst>
                      <a:ext uri="{FF2B5EF4-FFF2-40B4-BE49-F238E27FC236}">
                        <a16:creationId xmlns:a16="http://schemas.microsoft.com/office/drawing/2014/main" id="{8A0DCBC9-122F-2F61-2DFC-DAA8F3D84239}"/>
                      </a:ext>
                    </a:extLst>
                  </p:cNvPr>
                  <p:cNvSpPr/>
                  <p:nvPr/>
                </p:nvSpPr>
                <p:spPr>
                  <a:xfrm>
                    <a:off x="6012779" y="1287946"/>
                    <a:ext cx="4753" cy="6409"/>
                  </a:xfrm>
                  <a:custGeom>
                    <a:avLst/>
                    <a:gdLst>
                      <a:gd name="connsiteX0" fmla="*/ 0 w 4753"/>
                      <a:gd name="connsiteY0" fmla="*/ 936 h 6409"/>
                      <a:gd name="connsiteX1" fmla="*/ 1657 w 4753"/>
                      <a:gd name="connsiteY1" fmla="*/ 0 h 6409"/>
                      <a:gd name="connsiteX2" fmla="*/ 4753 w 4753"/>
                      <a:gd name="connsiteY2" fmla="*/ 5401 h 6409"/>
                      <a:gd name="connsiteX3" fmla="*/ 2953 w 4753"/>
                      <a:gd name="connsiteY3" fmla="*/ 6409 h 6409"/>
                      <a:gd name="connsiteX4" fmla="*/ 0 w 4753"/>
                      <a:gd name="connsiteY4" fmla="*/ 86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53" h="6409">
                        <a:moveTo>
                          <a:pt x="0" y="936"/>
                        </a:moveTo>
                        <a:cubicBezTo>
                          <a:pt x="576" y="648"/>
                          <a:pt x="1152" y="360"/>
                          <a:pt x="1657" y="0"/>
                        </a:cubicBezTo>
                        <a:cubicBezTo>
                          <a:pt x="2737" y="1800"/>
                          <a:pt x="3745" y="3601"/>
                          <a:pt x="4753" y="5401"/>
                        </a:cubicBezTo>
                        <a:cubicBezTo>
                          <a:pt x="4177" y="5761"/>
                          <a:pt x="3529" y="6121"/>
                          <a:pt x="2953" y="6409"/>
                        </a:cubicBezTo>
                        <a:cubicBezTo>
                          <a:pt x="1945" y="4537"/>
                          <a:pt x="936" y="2737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5" name="Freeform: Shape 2934">
                    <a:extLst>
                      <a:ext uri="{FF2B5EF4-FFF2-40B4-BE49-F238E27FC236}">
                        <a16:creationId xmlns:a16="http://schemas.microsoft.com/office/drawing/2014/main" id="{1DC94F39-6EFB-378D-C91C-6D4670F446CE}"/>
                      </a:ext>
                    </a:extLst>
                  </p:cNvPr>
                  <p:cNvSpPr/>
                  <p:nvPr/>
                </p:nvSpPr>
                <p:spPr>
                  <a:xfrm>
                    <a:off x="6009467" y="1289746"/>
                    <a:ext cx="4608" cy="6553"/>
                  </a:xfrm>
                  <a:custGeom>
                    <a:avLst/>
                    <a:gdLst>
                      <a:gd name="connsiteX0" fmla="*/ 0 w 4608"/>
                      <a:gd name="connsiteY0" fmla="*/ 864 h 6553"/>
                      <a:gd name="connsiteX1" fmla="*/ 1728 w 4608"/>
                      <a:gd name="connsiteY1" fmla="*/ 0 h 6553"/>
                      <a:gd name="connsiteX2" fmla="*/ 4609 w 4608"/>
                      <a:gd name="connsiteY2" fmla="*/ 5617 h 6553"/>
                      <a:gd name="connsiteX3" fmla="*/ 2736 w 4608"/>
                      <a:gd name="connsiteY3" fmla="*/ 6553 h 6553"/>
                      <a:gd name="connsiteX4" fmla="*/ 72 w 4608"/>
                      <a:gd name="connsiteY4" fmla="*/ 864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8" h="6553">
                        <a:moveTo>
                          <a:pt x="0" y="864"/>
                        </a:moveTo>
                        <a:cubicBezTo>
                          <a:pt x="576" y="576"/>
                          <a:pt x="1152" y="288"/>
                          <a:pt x="1728" y="0"/>
                        </a:cubicBezTo>
                        <a:cubicBezTo>
                          <a:pt x="2664" y="1872"/>
                          <a:pt x="3601" y="3745"/>
                          <a:pt x="4609" y="5617"/>
                        </a:cubicBezTo>
                        <a:cubicBezTo>
                          <a:pt x="3961" y="5905"/>
                          <a:pt x="3384" y="6265"/>
                          <a:pt x="2736" y="6553"/>
                        </a:cubicBezTo>
                        <a:cubicBezTo>
                          <a:pt x="1872" y="4681"/>
                          <a:pt x="936" y="2809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6" name="Freeform: Shape 2935">
                    <a:extLst>
                      <a:ext uri="{FF2B5EF4-FFF2-40B4-BE49-F238E27FC236}">
                        <a16:creationId xmlns:a16="http://schemas.microsoft.com/office/drawing/2014/main" id="{C7B7CBDF-E903-6904-D728-13EA6F0270DB}"/>
                      </a:ext>
                    </a:extLst>
                  </p:cNvPr>
                  <p:cNvSpPr/>
                  <p:nvPr/>
                </p:nvSpPr>
                <p:spPr>
                  <a:xfrm>
                    <a:off x="6006082" y="1291330"/>
                    <a:ext cx="4320" cy="6625"/>
                  </a:xfrm>
                  <a:custGeom>
                    <a:avLst/>
                    <a:gdLst>
                      <a:gd name="connsiteX0" fmla="*/ 0 w 4320"/>
                      <a:gd name="connsiteY0" fmla="*/ 792 h 6625"/>
                      <a:gd name="connsiteX1" fmla="*/ 1800 w 4320"/>
                      <a:gd name="connsiteY1" fmla="*/ 0 h 6625"/>
                      <a:gd name="connsiteX2" fmla="*/ 4321 w 4320"/>
                      <a:gd name="connsiteY2" fmla="*/ 5761 h 6625"/>
                      <a:gd name="connsiteX3" fmla="*/ 2377 w 4320"/>
                      <a:gd name="connsiteY3" fmla="*/ 6625 h 6625"/>
                      <a:gd name="connsiteX4" fmla="*/ 0 w 4320"/>
                      <a:gd name="connsiteY4" fmla="*/ 792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0" h="6625">
                        <a:moveTo>
                          <a:pt x="0" y="792"/>
                        </a:moveTo>
                        <a:cubicBezTo>
                          <a:pt x="576" y="576"/>
                          <a:pt x="1152" y="288"/>
                          <a:pt x="1800" y="0"/>
                        </a:cubicBezTo>
                        <a:cubicBezTo>
                          <a:pt x="2664" y="1872"/>
                          <a:pt x="3529" y="3817"/>
                          <a:pt x="4321" y="5761"/>
                        </a:cubicBezTo>
                        <a:cubicBezTo>
                          <a:pt x="3673" y="6049"/>
                          <a:pt x="3024" y="6337"/>
                          <a:pt x="2377" y="6625"/>
                        </a:cubicBezTo>
                        <a:cubicBezTo>
                          <a:pt x="1585" y="4681"/>
                          <a:pt x="792" y="2737"/>
                          <a:pt x="0" y="79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7" name="Freeform: Shape 2936">
                    <a:extLst>
                      <a:ext uri="{FF2B5EF4-FFF2-40B4-BE49-F238E27FC236}">
                        <a16:creationId xmlns:a16="http://schemas.microsoft.com/office/drawing/2014/main" id="{8C09A29B-5AAF-EC89-896A-80A552B3ECD0}"/>
                      </a:ext>
                    </a:extLst>
                  </p:cNvPr>
                  <p:cNvSpPr/>
                  <p:nvPr/>
                </p:nvSpPr>
                <p:spPr>
                  <a:xfrm>
                    <a:off x="6002481" y="1292771"/>
                    <a:ext cx="4104" cy="6553"/>
                  </a:xfrm>
                  <a:custGeom>
                    <a:avLst/>
                    <a:gdLst>
                      <a:gd name="connsiteX0" fmla="*/ 72 w 4104"/>
                      <a:gd name="connsiteY0" fmla="*/ 648 h 6553"/>
                      <a:gd name="connsiteX1" fmla="*/ 1872 w 4104"/>
                      <a:gd name="connsiteY1" fmla="*/ 0 h 6553"/>
                      <a:gd name="connsiteX2" fmla="*/ 4105 w 4104"/>
                      <a:gd name="connsiteY2" fmla="*/ 5833 h 6553"/>
                      <a:gd name="connsiteX3" fmla="*/ 2088 w 4104"/>
                      <a:gd name="connsiteY3" fmla="*/ 6553 h 6553"/>
                      <a:gd name="connsiteX4" fmla="*/ 0 w 4104"/>
                      <a:gd name="connsiteY4" fmla="*/ 648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04" h="6553">
                        <a:moveTo>
                          <a:pt x="72" y="648"/>
                        </a:moveTo>
                        <a:cubicBezTo>
                          <a:pt x="720" y="432"/>
                          <a:pt x="1296" y="216"/>
                          <a:pt x="1872" y="0"/>
                        </a:cubicBezTo>
                        <a:cubicBezTo>
                          <a:pt x="2592" y="1944"/>
                          <a:pt x="3385" y="3889"/>
                          <a:pt x="4105" y="5833"/>
                        </a:cubicBezTo>
                        <a:cubicBezTo>
                          <a:pt x="3457" y="6049"/>
                          <a:pt x="2737" y="6337"/>
                          <a:pt x="2088" y="6553"/>
                        </a:cubicBezTo>
                        <a:cubicBezTo>
                          <a:pt x="1368" y="4609"/>
                          <a:pt x="720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8" name="Freeform: Shape 2937">
                    <a:extLst>
                      <a:ext uri="{FF2B5EF4-FFF2-40B4-BE49-F238E27FC236}">
                        <a16:creationId xmlns:a16="http://schemas.microsoft.com/office/drawing/2014/main" id="{7B5D1A92-4CC3-53DB-397F-6D1B3363CD3F}"/>
                      </a:ext>
                    </a:extLst>
                  </p:cNvPr>
                  <p:cNvSpPr/>
                  <p:nvPr/>
                </p:nvSpPr>
                <p:spPr>
                  <a:xfrm>
                    <a:off x="5999025" y="1294067"/>
                    <a:ext cx="3816" cy="6625"/>
                  </a:xfrm>
                  <a:custGeom>
                    <a:avLst/>
                    <a:gdLst>
                      <a:gd name="connsiteX0" fmla="*/ 0 w 3816"/>
                      <a:gd name="connsiteY0" fmla="*/ 576 h 6625"/>
                      <a:gd name="connsiteX1" fmla="*/ 1872 w 3816"/>
                      <a:gd name="connsiteY1" fmla="*/ 0 h 6625"/>
                      <a:gd name="connsiteX2" fmla="*/ 3817 w 3816"/>
                      <a:gd name="connsiteY2" fmla="*/ 5977 h 6625"/>
                      <a:gd name="connsiteX3" fmla="*/ 1800 w 3816"/>
                      <a:gd name="connsiteY3" fmla="*/ 6625 h 6625"/>
                      <a:gd name="connsiteX4" fmla="*/ 0 w 3816"/>
                      <a:gd name="connsiteY4" fmla="*/ 648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6" h="6625">
                        <a:moveTo>
                          <a:pt x="0" y="576"/>
                        </a:moveTo>
                        <a:cubicBezTo>
                          <a:pt x="648" y="360"/>
                          <a:pt x="1224" y="216"/>
                          <a:pt x="1872" y="0"/>
                        </a:cubicBezTo>
                        <a:cubicBezTo>
                          <a:pt x="2520" y="2016"/>
                          <a:pt x="3169" y="3961"/>
                          <a:pt x="3817" y="5977"/>
                        </a:cubicBezTo>
                        <a:cubicBezTo>
                          <a:pt x="3169" y="6193"/>
                          <a:pt x="2448" y="6409"/>
                          <a:pt x="1800" y="6625"/>
                        </a:cubicBezTo>
                        <a:cubicBezTo>
                          <a:pt x="1224" y="4609"/>
                          <a:pt x="648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9" name="Freeform: Shape 2938">
                    <a:extLst>
                      <a:ext uri="{FF2B5EF4-FFF2-40B4-BE49-F238E27FC236}">
                        <a16:creationId xmlns:a16="http://schemas.microsoft.com/office/drawing/2014/main" id="{37D4FBA5-F01C-9B27-477A-2200DEFA8A6F}"/>
                      </a:ext>
                    </a:extLst>
                  </p:cNvPr>
                  <p:cNvSpPr/>
                  <p:nvPr/>
                </p:nvSpPr>
                <p:spPr>
                  <a:xfrm>
                    <a:off x="5995352" y="1295075"/>
                    <a:ext cx="3600" cy="6553"/>
                  </a:xfrm>
                  <a:custGeom>
                    <a:avLst/>
                    <a:gdLst>
                      <a:gd name="connsiteX0" fmla="*/ 0 w 3600"/>
                      <a:gd name="connsiteY0" fmla="*/ 504 h 6553"/>
                      <a:gd name="connsiteX1" fmla="*/ 1945 w 3600"/>
                      <a:gd name="connsiteY1" fmla="*/ 0 h 6553"/>
                      <a:gd name="connsiteX2" fmla="*/ 3601 w 3600"/>
                      <a:gd name="connsiteY2" fmla="*/ 6049 h 6553"/>
                      <a:gd name="connsiteX3" fmla="*/ 1512 w 3600"/>
                      <a:gd name="connsiteY3" fmla="*/ 6553 h 6553"/>
                      <a:gd name="connsiteX4" fmla="*/ 72 w 3600"/>
                      <a:gd name="connsiteY4" fmla="*/ 432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6553">
                        <a:moveTo>
                          <a:pt x="0" y="504"/>
                        </a:moveTo>
                        <a:cubicBezTo>
                          <a:pt x="648" y="360"/>
                          <a:pt x="1296" y="216"/>
                          <a:pt x="1945" y="0"/>
                        </a:cubicBezTo>
                        <a:cubicBezTo>
                          <a:pt x="2520" y="2016"/>
                          <a:pt x="3024" y="4033"/>
                          <a:pt x="3601" y="6049"/>
                        </a:cubicBezTo>
                        <a:cubicBezTo>
                          <a:pt x="2881" y="6265"/>
                          <a:pt x="2232" y="6409"/>
                          <a:pt x="1512" y="6553"/>
                        </a:cubicBezTo>
                        <a:cubicBezTo>
                          <a:pt x="1008" y="4537"/>
                          <a:pt x="504" y="2520"/>
                          <a:pt x="72" y="43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0" name="Freeform: Shape 2939">
                    <a:extLst>
                      <a:ext uri="{FF2B5EF4-FFF2-40B4-BE49-F238E27FC236}">
                        <a16:creationId xmlns:a16="http://schemas.microsoft.com/office/drawing/2014/main" id="{364D7EC4-7F24-F28B-7D12-FEC14DF32389}"/>
                      </a:ext>
                    </a:extLst>
                  </p:cNvPr>
                  <p:cNvSpPr/>
                  <p:nvPr/>
                </p:nvSpPr>
                <p:spPr>
                  <a:xfrm>
                    <a:off x="5991679" y="1296011"/>
                    <a:ext cx="3240" cy="6553"/>
                  </a:xfrm>
                  <a:custGeom>
                    <a:avLst/>
                    <a:gdLst>
                      <a:gd name="connsiteX0" fmla="*/ 0 w 3240"/>
                      <a:gd name="connsiteY0" fmla="*/ 360 h 6553"/>
                      <a:gd name="connsiteX1" fmla="*/ 1945 w 3240"/>
                      <a:gd name="connsiteY1" fmla="*/ 0 h 6553"/>
                      <a:gd name="connsiteX2" fmla="*/ 3241 w 3240"/>
                      <a:gd name="connsiteY2" fmla="*/ 6121 h 6553"/>
                      <a:gd name="connsiteX3" fmla="*/ 1152 w 3240"/>
                      <a:gd name="connsiteY3" fmla="*/ 6553 h 6553"/>
                      <a:gd name="connsiteX4" fmla="*/ 0 w 3240"/>
                      <a:gd name="connsiteY4" fmla="*/ 36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0" h="6553">
                        <a:moveTo>
                          <a:pt x="0" y="360"/>
                        </a:moveTo>
                        <a:cubicBezTo>
                          <a:pt x="648" y="216"/>
                          <a:pt x="1296" y="144"/>
                          <a:pt x="1945" y="0"/>
                        </a:cubicBezTo>
                        <a:cubicBezTo>
                          <a:pt x="2377" y="2016"/>
                          <a:pt x="2809" y="4105"/>
                          <a:pt x="3241" y="6121"/>
                        </a:cubicBezTo>
                        <a:cubicBezTo>
                          <a:pt x="2520" y="6265"/>
                          <a:pt x="1800" y="6409"/>
                          <a:pt x="1152" y="6553"/>
                        </a:cubicBezTo>
                        <a:cubicBezTo>
                          <a:pt x="792" y="4465"/>
                          <a:pt x="432" y="2449"/>
                          <a:pt x="0" y="36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1" name="Freeform: Shape 2940">
                    <a:extLst>
                      <a:ext uri="{FF2B5EF4-FFF2-40B4-BE49-F238E27FC236}">
                        <a16:creationId xmlns:a16="http://schemas.microsoft.com/office/drawing/2014/main" id="{2E49CDEE-2DC4-7DDA-20D1-22338DF0F7CD}"/>
                      </a:ext>
                    </a:extLst>
                  </p:cNvPr>
                  <p:cNvSpPr/>
                  <p:nvPr/>
                </p:nvSpPr>
                <p:spPr>
                  <a:xfrm>
                    <a:off x="5987863" y="1296659"/>
                    <a:ext cx="2952" cy="6481"/>
                  </a:xfrm>
                  <a:custGeom>
                    <a:avLst/>
                    <a:gdLst>
                      <a:gd name="connsiteX0" fmla="*/ 0 w 2952"/>
                      <a:gd name="connsiteY0" fmla="*/ 288 h 6481"/>
                      <a:gd name="connsiteX1" fmla="*/ 1944 w 2952"/>
                      <a:gd name="connsiteY1" fmla="*/ 0 h 6481"/>
                      <a:gd name="connsiteX2" fmla="*/ 2952 w 2952"/>
                      <a:gd name="connsiteY2" fmla="*/ 6193 h 6481"/>
                      <a:gd name="connsiteX3" fmla="*/ 792 w 2952"/>
                      <a:gd name="connsiteY3" fmla="*/ 6481 h 6481"/>
                      <a:gd name="connsiteX4" fmla="*/ 0 w 2952"/>
                      <a:gd name="connsiteY4" fmla="*/ 288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0" y="288"/>
                        </a:moveTo>
                        <a:cubicBezTo>
                          <a:pt x="648" y="216"/>
                          <a:pt x="1296" y="144"/>
                          <a:pt x="1944" y="0"/>
                        </a:cubicBezTo>
                        <a:cubicBezTo>
                          <a:pt x="2304" y="2088"/>
                          <a:pt x="2592" y="4105"/>
                          <a:pt x="2952" y="6193"/>
                        </a:cubicBezTo>
                        <a:cubicBezTo>
                          <a:pt x="2232" y="6265"/>
                          <a:pt x="1512" y="6409"/>
                          <a:pt x="792" y="6481"/>
                        </a:cubicBezTo>
                        <a:cubicBezTo>
                          <a:pt x="504" y="4393"/>
                          <a:pt x="288" y="2304"/>
                          <a:pt x="0" y="28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2" name="Freeform: Shape 2941">
                    <a:extLst>
                      <a:ext uri="{FF2B5EF4-FFF2-40B4-BE49-F238E27FC236}">
                        <a16:creationId xmlns:a16="http://schemas.microsoft.com/office/drawing/2014/main" id="{65A57A2C-4FF0-1F05-3E21-ACCC24508E4C}"/>
                      </a:ext>
                    </a:extLst>
                  </p:cNvPr>
                  <p:cNvSpPr/>
                  <p:nvPr/>
                </p:nvSpPr>
                <p:spPr>
                  <a:xfrm>
                    <a:off x="5984046" y="1297163"/>
                    <a:ext cx="2664" cy="6409"/>
                  </a:xfrm>
                  <a:custGeom>
                    <a:avLst/>
                    <a:gdLst>
                      <a:gd name="connsiteX0" fmla="*/ 0 w 2664"/>
                      <a:gd name="connsiteY0" fmla="*/ 144 h 6409"/>
                      <a:gd name="connsiteX1" fmla="*/ 2017 w 2664"/>
                      <a:gd name="connsiteY1" fmla="*/ 0 h 6409"/>
                      <a:gd name="connsiteX2" fmla="*/ 2664 w 2664"/>
                      <a:gd name="connsiteY2" fmla="*/ 6193 h 6409"/>
                      <a:gd name="connsiteX3" fmla="*/ 504 w 2664"/>
                      <a:gd name="connsiteY3" fmla="*/ 6409 h 6409"/>
                      <a:gd name="connsiteX4" fmla="*/ 72 w 2664"/>
                      <a:gd name="connsiteY4" fmla="*/ 14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6409">
                        <a:moveTo>
                          <a:pt x="0" y="144"/>
                        </a:moveTo>
                        <a:cubicBezTo>
                          <a:pt x="648" y="144"/>
                          <a:pt x="1368" y="72"/>
                          <a:pt x="2017" y="0"/>
                        </a:cubicBezTo>
                        <a:cubicBezTo>
                          <a:pt x="2232" y="2088"/>
                          <a:pt x="2449" y="4177"/>
                          <a:pt x="2664" y="6193"/>
                        </a:cubicBezTo>
                        <a:cubicBezTo>
                          <a:pt x="1945" y="6265"/>
                          <a:pt x="1224" y="6337"/>
                          <a:pt x="504" y="6409"/>
                        </a:cubicBezTo>
                        <a:cubicBezTo>
                          <a:pt x="360" y="4321"/>
                          <a:pt x="216" y="2232"/>
                          <a:pt x="72" y="1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3" name="Freeform: Shape 2942">
                    <a:extLst>
                      <a:ext uri="{FF2B5EF4-FFF2-40B4-BE49-F238E27FC236}">
                        <a16:creationId xmlns:a16="http://schemas.microsoft.com/office/drawing/2014/main" id="{DB1D3C6B-3763-882C-938F-59A9A9456FA2}"/>
                      </a:ext>
                    </a:extLst>
                  </p:cNvPr>
                  <p:cNvSpPr/>
                  <p:nvPr/>
                </p:nvSpPr>
                <p:spPr>
                  <a:xfrm>
                    <a:off x="5980085" y="1297524"/>
                    <a:ext cx="2376" cy="6265"/>
                  </a:xfrm>
                  <a:custGeom>
                    <a:avLst/>
                    <a:gdLst>
                      <a:gd name="connsiteX0" fmla="*/ 72 w 2376"/>
                      <a:gd name="connsiteY0" fmla="*/ 0 h 6265"/>
                      <a:gd name="connsiteX1" fmla="*/ 2088 w 2376"/>
                      <a:gd name="connsiteY1" fmla="*/ 0 h 6265"/>
                      <a:gd name="connsiteX2" fmla="*/ 2377 w 2376"/>
                      <a:gd name="connsiteY2" fmla="*/ 6265 h 6265"/>
                      <a:gd name="connsiteX3" fmla="*/ 144 w 2376"/>
                      <a:gd name="connsiteY3" fmla="*/ 6265 h 6265"/>
                      <a:gd name="connsiteX4" fmla="*/ 0 w 2376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6265">
                        <a:moveTo>
                          <a:pt x="72" y="0"/>
                        </a:moveTo>
                        <a:cubicBezTo>
                          <a:pt x="792" y="0"/>
                          <a:pt x="1440" y="0"/>
                          <a:pt x="2088" y="0"/>
                        </a:cubicBezTo>
                        <a:cubicBezTo>
                          <a:pt x="2232" y="2088"/>
                          <a:pt x="2305" y="4177"/>
                          <a:pt x="2377" y="6265"/>
                        </a:cubicBezTo>
                        <a:cubicBezTo>
                          <a:pt x="1656" y="6265"/>
                          <a:pt x="936" y="6265"/>
                          <a:pt x="144" y="6265"/>
                        </a:cubicBezTo>
                        <a:cubicBezTo>
                          <a:pt x="144" y="4177"/>
                          <a:pt x="144" y="208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4" name="Freeform: Shape 2943">
                    <a:extLst>
                      <a:ext uri="{FF2B5EF4-FFF2-40B4-BE49-F238E27FC236}">
                        <a16:creationId xmlns:a16="http://schemas.microsoft.com/office/drawing/2014/main" id="{A0C4666C-5350-BC1D-D594-B03C8EB492AD}"/>
                      </a:ext>
                    </a:extLst>
                  </p:cNvPr>
                  <p:cNvSpPr/>
                  <p:nvPr/>
                </p:nvSpPr>
                <p:spPr>
                  <a:xfrm>
                    <a:off x="5976052" y="1297452"/>
                    <a:ext cx="2232" cy="6265"/>
                  </a:xfrm>
                  <a:custGeom>
                    <a:avLst/>
                    <a:gdLst>
                      <a:gd name="connsiteX0" fmla="*/ 216 w 2232"/>
                      <a:gd name="connsiteY0" fmla="*/ 0 h 6265"/>
                      <a:gd name="connsiteX1" fmla="*/ 2232 w 2232"/>
                      <a:gd name="connsiteY1" fmla="*/ 0 h 6265"/>
                      <a:gd name="connsiteX2" fmla="*/ 2232 w 2232"/>
                      <a:gd name="connsiteY2" fmla="*/ 6265 h 6265"/>
                      <a:gd name="connsiteX3" fmla="*/ 0 w 2232"/>
                      <a:gd name="connsiteY3" fmla="*/ 6265 h 6265"/>
                      <a:gd name="connsiteX4" fmla="*/ 216 w 2232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6265">
                        <a:moveTo>
                          <a:pt x="216" y="0"/>
                        </a:moveTo>
                        <a:cubicBezTo>
                          <a:pt x="936" y="0"/>
                          <a:pt x="1584" y="0"/>
                          <a:pt x="2232" y="0"/>
                        </a:cubicBezTo>
                        <a:cubicBezTo>
                          <a:pt x="2232" y="2088"/>
                          <a:pt x="2232" y="4177"/>
                          <a:pt x="2232" y="6265"/>
                        </a:cubicBezTo>
                        <a:cubicBezTo>
                          <a:pt x="1512" y="6265"/>
                          <a:pt x="792" y="6265"/>
                          <a:pt x="0" y="6265"/>
                        </a:cubicBezTo>
                        <a:cubicBezTo>
                          <a:pt x="72" y="4177"/>
                          <a:pt x="144" y="2088"/>
                          <a:pt x="21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5" name="Freeform: Shape 2944">
                    <a:extLst>
                      <a:ext uri="{FF2B5EF4-FFF2-40B4-BE49-F238E27FC236}">
                        <a16:creationId xmlns:a16="http://schemas.microsoft.com/office/drawing/2014/main" id="{5A916E5F-94C5-D4B7-7320-4BE64EFB6FB5}"/>
                      </a:ext>
                    </a:extLst>
                  </p:cNvPr>
                  <p:cNvSpPr/>
                  <p:nvPr/>
                </p:nvSpPr>
                <p:spPr>
                  <a:xfrm>
                    <a:off x="5971803" y="1297236"/>
                    <a:ext cx="2592" cy="6409"/>
                  </a:xfrm>
                  <a:custGeom>
                    <a:avLst/>
                    <a:gdLst>
                      <a:gd name="connsiteX0" fmla="*/ 504 w 2592"/>
                      <a:gd name="connsiteY0" fmla="*/ 0 h 6409"/>
                      <a:gd name="connsiteX1" fmla="*/ 2592 w 2592"/>
                      <a:gd name="connsiteY1" fmla="*/ 144 h 6409"/>
                      <a:gd name="connsiteX2" fmla="*/ 2232 w 2592"/>
                      <a:gd name="connsiteY2" fmla="*/ 6409 h 6409"/>
                      <a:gd name="connsiteX3" fmla="*/ 0 w 2592"/>
                      <a:gd name="connsiteY3" fmla="*/ 6265 h 6409"/>
                      <a:gd name="connsiteX4" fmla="*/ 576 w 2592"/>
                      <a:gd name="connsiteY4" fmla="*/ 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6409">
                        <a:moveTo>
                          <a:pt x="504" y="0"/>
                        </a:moveTo>
                        <a:cubicBezTo>
                          <a:pt x="1225" y="0"/>
                          <a:pt x="1872" y="144"/>
                          <a:pt x="2592" y="144"/>
                        </a:cubicBezTo>
                        <a:cubicBezTo>
                          <a:pt x="2449" y="2232"/>
                          <a:pt x="2377" y="4321"/>
                          <a:pt x="2232" y="6409"/>
                        </a:cubicBezTo>
                        <a:cubicBezTo>
                          <a:pt x="1512" y="6409"/>
                          <a:pt x="720" y="6337"/>
                          <a:pt x="0" y="6265"/>
                        </a:cubicBezTo>
                        <a:cubicBezTo>
                          <a:pt x="216" y="4177"/>
                          <a:pt x="360" y="2088"/>
                          <a:pt x="57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6" name="Freeform: Shape 2945">
                    <a:extLst>
                      <a:ext uri="{FF2B5EF4-FFF2-40B4-BE49-F238E27FC236}">
                        <a16:creationId xmlns:a16="http://schemas.microsoft.com/office/drawing/2014/main" id="{1A1567A1-7C75-067A-D3C4-2E642BB83DE7}"/>
                      </a:ext>
                    </a:extLst>
                  </p:cNvPr>
                  <p:cNvSpPr/>
                  <p:nvPr/>
                </p:nvSpPr>
                <p:spPr>
                  <a:xfrm>
                    <a:off x="5967483" y="1296731"/>
                    <a:ext cx="2952" cy="6481"/>
                  </a:xfrm>
                  <a:custGeom>
                    <a:avLst/>
                    <a:gdLst>
                      <a:gd name="connsiteX0" fmla="*/ 864 w 2952"/>
                      <a:gd name="connsiteY0" fmla="*/ 0 h 6481"/>
                      <a:gd name="connsiteX1" fmla="*/ 2952 w 2952"/>
                      <a:gd name="connsiteY1" fmla="*/ 288 h 6481"/>
                      <a:gd name="connsiteX2" fmla="*/ 2232 w 2952"/>
                      <a:gd name="connsiteY2" fmla="*/ 6481 h 6481"/>
                      <a:gd name="connsiteX3" fmla="*/ 0 w 2952"/>
                      <a:gd name="connsiteY3" fmla="*/ 6193 h 6481"/>
                      <a:gd name="connsiteX4" fmla="*/ 936 w 2952"/>
                      <a:gd name="connsiteY4" fmla="*/ 0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864" y="0"/>
                        </a:moveTo>
                        <a:cubicBezTo>
                          <a:pt x="1584" y="72"/>
                          <a:pt x="2232" y="216"/>
                          <a:pt x="2952" y="288"/>
                        </a:cubicBezTo>
                        <a:cubicBezTo>
                          <a:pt x="2737" y="2376"/>
                          <a:pt x="2448" y="4465"/>
                          <a:pt x="2232" y="6481"/>
                        </a:cubicBezTo>
                        <a:cubicBezTo>
                          <a:pt x="1512" y="6409"/>
                          <a:pt x="720" y="6265"/>
                          <a:pt x="0" y="6193"/>
                        </a:cubicBezTo>
                        <a:cubicBezTo>
                          <a:pt x="288" y="4105"/>
                          <a:pt x="576" y="2016"/>
                          <a:pt x="93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2896" name="Graphic 6">
              <a:extLst>
                <a:ext uri="{FF2B5EF4-FFF2-40B4-BE49-F238E27FC236}">
                  <a16:creationId xmlns:a16="http://schemas.microsoft.com/office/drawing/2014/main" id="{A7F4FB36-A1ED-80CD-5E8B-7FE383545AFB}"/>
                </a:ext>
              </a:extLst>
            </p:cNvPr>
            <p:cNvGrpSpPr/>
            <p:nvPr/>
          </p:nvGrpSpPr>
          <p:grpSpPr>
            <a:xfrm>
              <a:off x="5884234" y="1174811"/>
              <a:ext cx="223748" cy="186444"/>
              <a:chOff x="5884234" y="1174811"/>
              <a:chExt cx="223748" cy="186444"/>
            </a:xfrm>
          </p:grpSpPr>
          <p:sp>
            <p:nvSpPr>
              <p:cNvPr id="2897" name="Freeform: Shape 2896">
                <a:extLst>
                  <a:ext uri="{FF2B5EF4-FFF2-40B4-BE49-F238E27FC236}">
                    <a16:creationId xmlns:a16="http://schemas.microsoft.com/office/drawing/2014/main" id="{80D56CC8-C972-FBA0-DFDD-24279ABF81A0}"/>
                  </a:ext>
                </a:extLst>
              </p:cNvPr>
              <p:cNvSpPr/>
              <p:nvPr/>
            </p:nvSpPr>
            <p:spPr>
              <a:xfrm>
                <a:off x="5884234" y="1174811"/>
                <a:ext cx="223748" cy="32694"/>
              </a:xfrm>
              <a:custGeom>
                <a:avLst/>
                <a:gdLst>
                  <a:gd name="connsiteX0" fmla="*/ 223748 w 223748"/>
                  <a:gd name="connsiteY0" fmla="*/ 32694 h 32694"/>
                  <a:gd name="connsiteX1" fmla="*/ 223748 w 223748"/>
                  <a:gd name="connsiteY1" fmla="*/ 32694 h 32694"/>
                  <a:gd name="connsiteX2" fmla="*/ 190981 w 223748"/>
                  <a:gd name="connsiteY2" fmla="*/ 0 h 32694"/>
                  <a:gd name="connsiteX3" fmla="*/ 32694 w 223748"/>
                  <a:gd name="connsiteY3" fmla="*/ 0 h 32694"/>
                  <a:gd name="connsiteX4" fmla="*/ 0 w 223748"/>
                  <a:gd name="connsiteY4" fmla="*/ 32694 h 32694"/>
                  <a:gd name="connsiteX5" fmla="*/ 223748 w 223748"/>
                  <a:gd name="connsiteY5" fmla="*/ 32694 h 3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3748" h="32694">
                    <a:moveTo>
                      <a:pt x="223748" y="32694"/>
                    </a:moveTo>
                    <a:lnTo>
                      <a:pt x="223748" y="32694"/>
                    </a:lnTo>
                    <a:cubicBezTo>
                      <a:pt x="223748" y="14619"/>
                      <a:pt x="209057" y="0"/>
                      <a:pt x="190981" y="0"/>
                    </a:cubicBezTo>
                    <a:lnTo>
                      <a:pt x="32694" y="0"/>
                    </a:lnTo>
                    <a:cubicBezTo>
                      <a:pt x="14691" y="0"/>
                      <a:pt x="0" y="14619"/>
                      <a:pt x="0" y="32694"/>
                    </a:cubicBezTo>
                    <a:lnTo>
                      <a:pt x="223748" y="3269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8" name="Freeform: Shape 2897">
                <a:extLst>
                  <a:ext uri="{FF2B5EF4-FFF2-40B4-BE49-F238E27FC236}">
                    <a16:creationId xmlns:a16="http://schemas.microsoft.com/office/drawing/2014/main" id="{F54DAB9C-41FF-F81D-E601-41C574268CE9}"/>
                  </a:ext>
                </a:extLst>
              </p:cNvPr>
              <p:cNvSpPr/>
              <p:nvPr/>
            </p:nvSpPr>
            <p:spPr>
              <a:xfrm>
                <a:off x="6093435" y="1205633"/>
                <a:ext cx="7273" cy="95490"/>
              </a:xfrm>
              <a:custGeom>
                <a:avLst/>
                <a:gdLst>
                  <a:gd name="connsiteX0" fmla="*/ 0 w 7273"/>
                  <a:gd name="connsiteY0" fmla="*/ 0 h 95490"/>
                  <a:gd name="connsiteX1" fmla="*/ 7274 w 7273"/>
                  <a:gd name="connsiteY1" fmla="*/ 0 h 95490"/>
                  <a:gd name="connsiteX2" fmla="*/ 7274 w 7273"/>
                  <a:gd name="connsiteY2" fmla="*/ 95491 h 95490"/>
                  <a:gd name="connsiteX3" fmla="*/ 0 w 7273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3" h="95490">
                    <a:moveTo>
                      <a:pt x="0" y="0"/>
                    </a:moveTo>
                    <a:lnTo>
                      <a:pt x="7274" y="0"/>
                    </a:lnTo>
                    <a:lnTo>
                      <a:pt x="7274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9" name="Freeform: Shape 2898">
                <a:extLst>
                  <a:ext uri="{FF2B5EF4-FFF2-40B4-BE49-F238E27FC236}">
                    <a16:creationId xmlns:a16="http://schemas.microsoft.com/office/drawing/2014/main" id="{08F5BAB7-7E49-DB29-B928-67E4A4274AEF}"/>
                  </a:ext>
                </a:extLst>
              </p:cNvPr>
              <p:cNvSpPr/>
              <p:nvPr/>
            </p:nvSpPr>
            <p:spPr>
              <a:xfrm>
                <a:off x="5891003" y="1205633"/>
                <a:ext cx="7201" cy="95490"/>
              </a:xfrm>
              <a:custGeom>
                <a:avLst/>
                <a:gdLst>
                  <a:gd name="connsiteX0" fmla="*/ 0 w 7201"/>
                  <a:gd name="connsiteY0" fmla="*/ 0 h 95490"/>
                  <a:gd name="connsiteX1" fmla="*/ 7202 w 7201"/>
                  <a:gd name="connsiteY1" fmla="*/ 0 h 95490"/>
                  <a:gd name="connsiteX2" fmla="*/ 7202 w 7201"/>
                  <a:gd name="connsiteY2" fmla="*/ 95491 h 95490"/>
                  <a:gd name="connsiteX3" fmla="*/ 0 w 7201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01" h="95490">
                    <a:moveTo>
                      <a:pt x="0" y="0"/>
                    </a:moveTo>
                    <a:lnTo>
                      <a:pt x="7202" y="0"/>
                    </a:lnTo>
                    <a:lnTo>
                      <a:pt x="7202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0" name="Freeform: Shape 2899">
                <a:extLst>
                  <a:ext uri="{FF2B5EF4-FFF2-40B4-BE49-F238E27FC236}">
                    <a16:creationId xmlns:a16="http://schemas.microsoft.com/office/drawing/2014/main" id="{26C9A15F-1D4C-E98A-AC52-5E7C3160283E}"/>
                  </a:ext>
                </a:extLst>
              </p:cNvPr>
              <p:cNvSpPr/>
              <p:nvPr/>
            </p:nvSpPr>
            <p:spPr>
              <a:xfrm>
                <a:off x="5884234" y="1295651"/>
                <a:ext cx="223748" cy="65604"/>
              </a:xfrm>
              <a:custGeom>
                <a:avLst/>
                <a:gdLst>
                  <a:gd name="connsiteX0" fmla="*/ 223748 w 223748"/>
                  <a:gd name="connsiteY0" fmla="*/ 0 h 65604"/>
                  <a:gd name="connsiteX1" fmla="*/ 0 w 223748"/>
                  <a:gd name="connsiteY1" fmla="*/ 0 h 65604"/>
                  <a:gd name="connsiteX2" fmla="*/ 0 w 223748"/>
                  <a:gd name="connsiteY2" fmla="*/ 32838 h 65604"/>
                  <a:gd name="connsiteX3" fmla="*/ 0 w 223748"/>
                  <a:gd name="connsiteY3" fmla="*/ 32838 h 65604"/>
                  <a:gd name="connsiteX4" fmla="*/ 32766 w 223748"/>
                  <a:gd name="connsiteY4" fmla="*/ 65605 h 65604"/>
                  <a:gd name="connsiteX5" fmla="*/ 190981 w 223748"/>
                  <a:gd name="connsiteY5" fmla="*/ 65605 h 65604"/>
                  <a:gd name="connsiteX6" fmla="*/ 223748 w 223748"/>
                  <a:gd name="connsiteY6" fmla="*/ 32838 h 65604"/>
                  <a:gd name="connsiteX7" fmla="*/ 223748 w 223748"/>
                  <a:gd name="connsiteY7" fmla="*/ 32838 h 65604"/>
                  <a:gd name="connsiteX8" fmla="*/ 223748 w 223748"/>
                  <a:gd name="connsiteY8" fmla="*/ 0 h 6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8" h="65604">
                    <a:moveTo>
                      <a:pt x="223748" y="0"/>
                    </a:moveTo>
                    <a:lnTo>
                      <a:pt x="0" y="0"/>
                    </a:lnTo>
                    <a:lnTo>
                      <a:pt x="0" y="32838"/>
                    </a:lnTo>
                    <a:lnTo>
                      <a:pt x="0" y="32838"/>
                    </a:lnTo>
                    <a:cubicBezTo>
                      <a:pt x="0" y="50914"/>
                      <a:pt x="14691" y="65605"/>
                      <a:pt x="32766" y="65605"/>
                    </a:cubicBezTo>
                    <a:lnTo>
                      <a:pt x="190981" y="65605"/>
                    </a:lnTo>
                    <a:cubicBezTo>
                      <a:pt x="208985" y="65605"/>
                      <a:pt x="223748" y="50914"/>
                      <a:pt x="223748" y="32838"/>
                    </a:cubicBezTo>
                    <a:lnTo>
                      <a:pt x="223748" y="32838"/>
                    </a:lnTo>
                    <a:lnTo>
                      <a:pt x="223748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grpSp>
        <p:nvGrpSpPr>
          <p:cNvPr id="2955" name="Graphic 6">
            <a:extLst>
              <a:ext uri="{FF2B5EF4-FFF2-40B4-BE49-F238E27FC236}">
                <a16:creationId xmlns:a16="http://schemas.microsoft.com/office/drawing/2014/main" id="{1C5B716D-B5A6-E0D6-08A5-1CC0907D7ABF}"/>
              </a:ext>
            </a:extLst>
          </p:cNvPr>
          <p:cNvGrpSpPr/>
          <p:nvPr/>
        </p:nvGrpSpPr>
        <p:grpSpPr>
          <a:xfrm>
            <a:off x="10595043" y="4509602"/>
            <a:ext cx="854954" cy="748461"/>
            <a:chOff x="6825531" y="1950476"/>
            <a:chExt cx="223748" cy="195878"/>
          </a:xfrm>
        </p:grpSpPr>
        <p:grpSp>
          <p:nvGrpSpPr>
            <p:cNvPr id="2956" name="Graphic 6">
              <a:extLst>
                <a:ext uri="{FF2B5EF4-FFF2-40B4-BE49-F238E27FC236}">
                  <a16:creationId xmlns:a16="http://schemas.microsoft.com/office/drawing/2014/main" id="{2193100A-7951-BDB5-A476-A8AC04A08FD8}"/>
                </a:ext>
              </a:extLst>
            </p:cNvPr>
            <p:cNvGrpSpPr/>
            <p:nvPr/>
          </p:nvGrpSpPr>
          <p:grpSpPr>
            <a:xfrm>
              <a:off x="6902975" y="1950476"/>
              <a:ext cx="97766" cy="193862"/>
              <a:chOff x="6902975" y="1950476"/>
              <a:chExt cx="97766" cy="193862"/>
            </a:xfrm>
          </p:grpSpPr>
          <p:grpSp>
            <p:nvGrpSpPr>
              <p:cNvPr id="2962" name="Graphic 6">
                <a:extLst>
                  <a:ext uri="{FF2B5EF4-FFF2-40B4-BE49-F238E27FC236}">
                    <a16:creationId xmlns:a16="http://schemas.microsoft.com/office/drawing/2014/main" id="{BA027302-9640-1815-4746-52F74718D2B6}"/>
                  </a:ext>
                </a:extLst>
              </p:cNvPr>
              <p:cNvGrpSpPr/>
              <p:nvPr/>
            </p:nvGrpSpPr>
            <p:grpSpPr>
              <a:xfrm>
                <a:off x="6907820" y="2103002"/>
                <a:ext cx="16010" cy="41336"/>
                <a:chOff x="6907820" y="2103002"/>
                <a:chExt cx="16010" cy="41336"/>
              </a:xfrm>
            </p:grpSpPr>
            <p:sp>
              <p:nvSpPr>
                <p:cNvPr id="3013" name="Freeform: Shape 3012">
                  <a:extLst>
                    <a:ext uri="{FF2B5EF4-FFF2-40B4-BE49-F238E27FC236}">
                      <a16:creationId xmlns:a16="http://schemas.microsoft.com/office/drawing/2014/main" id="{FF4F317A-239D-401D-918E-27B405B39A3D}"/>
                    </a:ext>
                  </a:extLst>
                </p:cNvPr>
                <p:cNvSpPr/>
                <p:nvPr/>
              </p:nvSpPr>
              <p:spPr>
                <a:xfrm>
                  <a:off x="6917278" y="2103002"/>
                  <a:ext cx="6408" cy="41264"/>
                </a:xfrm>
                <a:custGeom>
                  <a:avLst/>
                  <a:gdLst>
                    <a:gd name="connsiteX0" fmla="*/ 6409 w 6408"/>
                    <a:gd name="connsiteY0" fmla="*/ 41264 h 41264"/>
                    <a:gd name="connsiteX1" fmla="*/ 2448 w 6408"/>
                    <a:gd name="connsiteY1" fmla="*/ 41264 h 41264"/>
                    <a:gd name="connsiteX2" fmla="*/ 0 w 6408"/>
                    <a:gd name="connsiteY2" fmla="*/ 0 h 41264"/>
                    <a:gd name="connsiteX3" fmla="*/ 5545 w 6408"/>
                    <a:gd name="connsiteY3" fmla="*/ 0 h 41264"/>
                    <a:gd name="connsiteX4" fmla="*/ 6409 w 6408"/>
                    <a:gd name="connsiteY4" fmla="*/ 41264 h 41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8" h="41264">
                      <a:moveTo>
                        <a:pt x="6409" y="41264"/>
                      </a:moveTo>
                      <a:lnTo>
                        <a:pt x="2448" y="41264"/>
                      </a:lnTo>
                      <a:lnTo>
                        <a:pt x="0" y="0"/>
                      </a:lnTo>
                      <a:lnTo>
                        <a:pt x="5545" y="0"/>
                      </a:lnTo>
                      <a:lnTo>
                        <a:pt x="6409" y="4126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4" name="Freeform: Shape 3013">
                  <a:extLst>
                    <a:ext uri="{FF2B5EF4-FFF2-40B4-BE49-F238E27FC236}">
                      <a16:creationId xmlns:a16="http://schemas.microsoft.com/office/drawing/2014/main" id="{5D840069-9C0D-E685-D23A-D23652410690}"/>
                    </a:ext>
                  </a:extLst>
                </p:cNvPr>
                <p:cNvSpPr/>
                <p:nvPr/>
              </p:nvSpPr>
              <p:spPr>
                <a:xfrm>
                  <a:off x="6918358" y="2129143"/>
                  <a:ext cx="5328" cy="7345"/>
                </a:xfrm>
                <a:custGeom>
                  <a:avLst/>
                  <a:gdLst>
                    <a:gd name="connsiteX0" fmla="*/ 432 w 5328"/>
                    <a:gd name="connsiteY0" fmla="*/ 5257 h 7345"/>
                    <a:gd name="connsiteX1" fmla="*/ 5257 w 5328"/>
                    <a:gd name="connsiteY1" fmla="*/ 5257 h 7345"/>
                    <a:gd name="connsiteX2" fmla="*/ 5257 w 5328"/>
                    <a:gd name="connsiteY2" fmla="*/ 4177 h 7345"/>
                    <a:gd name="connsiteX3" fmla="*/ 288 w 5328"/>
                    <a:gd name="connsiteY3" fmla="*/ 4177 h 7345"/>
                    <a:gd name="connsiteX4" fmla="*/ 288 w 5328"/>
                    <a:gd name="connsiteY4" fmla="*/ 5257 h 7345"/>
                    <a:gd name="connsiteX5" fmla="*/ 648 w 5328"/>
                    <a:gd name="connsiteY5" fmla="*/ 7345 h 7345"/>
                    <a:gd name="connsiteX6" fmla="*/ 5329 w 5328"/>
                    <a:gd name="connsiteY6" fmla="*/ 7345 h 7345"/>
                    <a:gd name="connsiteX7" fmla="*/ 5329 w 5328"/>
                    <a:gd name="connsiteY7" fmla="*/ 6265 h 7345"/>
                    <a:gd name="connsiteX8" fmla="*/ 576 w 5328"/>
                    <a:gd name="connsiteY8" fmla="*/ 6265 h 7345"/>
                    <a:gd name="connsiteX9" fmla="*/ 576 w 5328"/>
                    <a:gd name="connsiteY9" fmla="*/ 7345 h 7345"/>
                    <a:gd name="connsiteX10" fmla="*/ 0 w 5328"/>
                    <a:gd name="connsiteY10" fmla="*/ 0 h 7345"/>
                    <a:gd name="connsiteX11" fmla="*/ 0 w 5328"/>
                    <a:gd name="connsiteY11" fmla="*/ 1080 h 7345"/>
                    <a:gd name="connsiteX12" fmla="*/ 5329 w 5328"/>
                    <a:gd name="connsiteY12" fmla="*/ 1080 h 7345"/>
                    <a:gd name="connsiteX13" fmla="*/ 5329 w 5328"/>
                    <a:gd name="connsiteY13" fmla="*/ 0 h 7345"/>
                    <a:gd name="connsiteX14" fmla="*/ 0 w 5328"/>
                    <a:gd name="connsiteY14" fmla="*/ 0 h 7345"/>
                    <a:gd name="connsiteX15" fmla="*/ 288 w 5328"/>
                    <a:gd name="connsiteY15" fmla="*/ 3169 h 7345"/>
                    <a:gd name="connsiteX16" fmla="*/ 5329 w 5328"/>
                    <a:gd name="connsiteY16" fmla="*/ 3169 h 7345"/>
                    <a:gd name="connsiteX17" fmla="*/ 5329 w 5328"/>
                    <a:gd name="connsiteY17" fmla="*/ 2088 h 7345"/>
                    <a:gd name="connsiteX18" fmla="*/ 216 w 5328"/>
                    <a:gd name="connsiteY18" fmla="*/ 2088 h 7345"/>
                    <a:gd name="connsiteX19" fmla="*/ 216 w 5328"/>
                    <a:gd name="connsiteY19" fmla="*/ 3169 h 7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328" h="7345">
                      <a:moveTo>
                        <a:pt x="432" y="5257"/>
                      </a:moveTo>
                      <a:lnTo>
                        <a:pt x="5257" y="5257"/>
                      </a:lnTo>
                      <a:lnTo>
                        <a:pt x="5257" y="4177"/>
                      </a:lnTo>
                      <a:lnTo>
                        <a:pt x="288" y="4177"/>
                      </a:lnTo>
                      <a:lnTo>
                        <a:pt x="288" y="5257"/>
                      </a:lnTo>
                      <a:close/>
                      <a:moveTo>
                        <a:pt x="648" y="7345"/>
                      </a:moveTo>
                      <a:lnTo>
                        <a:pt x="5329" y="7345"/>
                      </a:lnTo>
                      <a:lnTo>
                        <a:pt x="5329" y="6265"/>
                      </a:lnTo>
                      <a:lnTo>
                        <a:pt x="576" y="6265"/>
                      </a:lnTo>
                      <a:lnTo>
                        <a:pt x="576" y="7345"/>
                      </a:lnTo>
                      <a:close/>
                      <a:moveTo>
                        <a:pt x="0" y="0"/>
                      </a:moveTo>
                      <a:lnTo>
                        <a:pt x="0" y="1080"/>
                      </a:lnTo>
                      <a:lnTo>
                        <a:pt x="5329" y="1080"/>
                      </a:lnTo>
                      <a:lnTo>
                        <a:pt x="5329" y="0"/>
                      </a:lnTo>
                      <a:lnTo>
                        <a:pt x="0" y="0"/>
                      </a:lnTo>
                      <a:close/>
                      <a:moveTo>
                        <a:pt x="288" y="3169"/>
                      </a:moveTo>
                      <a:lnTo>
                        <a:pt x="5329" y="3169"/>
                      </a:lnTo>
                      <a:lnTo>
                        <a:pt x="5329" y="2088"/>
                      </a:lnTo>
                      <a:lnTo>
                        <a:pt x="216" y="2088"/>
                      </a:lnTo>
                      <a:lnTo>
                        <a:pt x="216" y="3169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5" name="Freeform: Shape 3014">
                  <a:extLst>
                    <a:ext uri="{FF2B5EF4-FFF2-40B4-BE49-F238E27FC236}">
                      <a16:creationId xmlns:a16="http://schemas.microsoft.com/office/drawing/2014/main" id="{8E870F08-F126-C766-AF12-04D66208CBD7}"/>
                    </a:ext>
                  </a:extLst>
                </p:cNvPr>
                <p:cNvSpPr/>
                <p:nvPr/>
              </p:nvSpPr>
              <p:spPr>
                <a:xfrm>
                  <a:off x="6907820" y="2136273"/>
                  <a:ext cx="16010" cy="8065"/>
                </a:xfrm>
                <a:custGeom>
                  <a:avLst/>
                  <a:gdLst>
                    <a:gd name="connsiteX0" fmla="*/ 11329 w 16010"/>
                    <a:gd name="connsiteY0" fmla="*/ 4105 h 8065"/>
                    <a:gd name="connsiteX1" fmla="*/ 10897 w 16010"/>
                    <a:gd name="connsiteY1" fmla="*/ 0 h 8065"/>
                    <a:gd name="connsiteX2" fmla="*/ 16010 w 16010"/>
                    <a:gd name="connsiteY2" fmla="*/ 0 h 8065"/>
                    <a:gd name="connsiteX3" fmla="*/ 15866 w 16010"/>
                    <a:gd name="connsiteY3" fmla="*/ 8066 h 8065"/>
                    <a:gd name="connsiteX4" fmla="*/ 4344 w 16010"/>
                    <a:gd name="connsiteY4" fmla="*/ 8066 h 8065"/>
                    <a:gd name="connsiteX5" fmla="*/ 2976 w 16010"/>
                    <a:gd name="connsiteY5" fmla="*/ 936 h 8065"/>
                    <a:gd name="connsiteX6" fmla="*/ 11329 w 16010"/>
                    <a:gd name="connsiteY6" fmla="*/ 4033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010" h="8065">
                      <a:moveTo>
                        <a:pt x="11329" y="4105"/>
                      </a:moveTo>
                      <a:lnTo>
                        <a:pt x="10897" y="0"/>
                      </a:lnTo>
                      <a:lnTo>
                        <a:pt x="16010" y="0"/>
                      </a:lnTo>
                      <a:lnTo>
                        <a:pt x="15866" y="8066"/>
                      </a:lnTo>
                      <a:lnTo>
                        <a:pt x="4344" y="8066"/>
                      </a:lnTo>
                      <a:cubicBezTo>
                        <a:pt x="4344" y="8066"/>
                        <a:pt x="-4442" y="5401"/>
                        <a:pt x="2976" y="936"/>
                      </a:cubicBezTo>
                      <a:cubicBezTo>
                        <a:pt x="2976" y="936"/>
                        <a:pt x="3192" y="6769"/>
                        <a:pt x="11329" y="4033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63" name="Graphic 6">
                <a:extLst>
                  <a:ext uri="{FF2B5EF4-FFF2-40B4-BE49-F238E27FC236}">
                    <a16:creationId xmlns:a16="http://schemas.microsoft.com/office/drawing/2014/main" id="{5CF31637-BD18-4F2C-52B8-D3CCD7710717}"/>
                  </a:ext>
                </a:extLst>
              </p:cNvPr>
              <p:cNvGrpSpPr/>
              <p:nvPr/>
            </p:nvGrpSpPr>
            <p:grpSpPr>
              <a:xfrm>
                <a:off x="6971288" y="2099041"/>
                <a:ext cx="29453" cy="40385"/>
                <a:chOff x="6971288" y="2099041"/>
                <a:chExt cx="29453" cy="40385"/>
              </a:xfrm>
            </p:grpSpPr>
            <p:sp>
              <p:nvSpPr>
                <p:cNvPr id="3010" name="Freeform: Shape 3009">
                  <a:extLst>
                    <a:ext uri="{FF2B5EF4-FFF2-40B4-BE49-F238E27FC236}">
                      <a16:creationId xmlns:a16="http://schemas.microsoft.com/office/drawing/2014/main" id="{8910E129-81E6-428C-3ED4-30E4B79572E7}"/>
                    </a:ext>
                  </a:extLst>
                </p:cNvPr>
                <p:cNvSpPr/>
                <p:nvPr/>
              </p:nvSpPr>
              <p:spPr>
                <a:xfrm>
                  <a:off x="6971288" y="2099041"/>
                  <a:ext cx="29381" cy="35142"/>
                </a:xfrm>
                <a:custGeom>
                  <a:avLst/>
                  <a:gdLst>
                    <a:gd name="connsiteX0" fmla="*/ 29381 w 29381"/>
                    <a:gd name="connsiteY0" fmla="*/ 32838 h 35142"/>
                    <a:gd name="connsiteX1" fmla="*/ 26213 w 29381"/>
                    <a:gd name="connsiteY1" fmla="*/ 35143 h 35142"/>
                    <a:gd name="connsiteX2" fmla="*/ 0 w 29381"/>
                    <a:gd name="connsiteY2" fmla="*/ 3241 h 35142"/>
                    <a:gd name="connsiteX3" fmla="*/ 4465 w 29381"/>
                    <a:gd name="connsiteY3" fmla="*/ 0 h 35142"/>
                    <a:gd name="connsiteX4" fmla="*/ 29381 w 29381"/>
                    <a:gd name="connsiteY4" fmla="*/ 32838 h 3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81" h="35142">
                      <a:moveTo>
                        <a:pt x="29381" y="32838"/>
                      </a:moveTo>
                      <a:lnTo>
                        <a:pt x="26213" y="35143"/>
                      </a:lnTo>
                      <a:lnTo>
                        <a:pt x="0" y="3241"/>
                      </a:lnTo>
                      <a:lnTo>
                        <a:pt x="4465" y="0"/>
                      </a:lnTo>
                      <a:lnTo>
                        <a:pt x="29381" y="32838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1" name="Freeform: Shape 3010">
                  <a:extLst>
                    <a:ext uri="{FF2B5EF4-FFF2-40B4-BE49-F238E27FC236}">
                      <a16:creationId xmlns:a16="http://schemas.microsoft.com/office/drawing/2014/main" id="{B3B1FF6C-A12D-4CE3-7AB2-E94FCFB9F607}"/>
                    </a:ext>
                  </a:extLst>
                </p:cNvPr>
                <p:cNvSpPr/>
                <p:nvPr/>
              </p:nvSpPr>
              <p:spPr>
                <a:xfrm>
                  <a:off x="6987419" y="2119637"/>
                  <a:ext cx="8641" cy="8785"/>
                </a:xfrm>
                <a:custGeom>
                  <a:avLst/>
                  <a:gdLst>
                    <a:gd name="connsiteX0" fmla="*/ 3529 w 8641"/>
                    <a:gd name="connsiteY0" fmla="*/ 7129 h 8785"/>
                    <a:gd name="connsiteX1" fmla="*/ 7489 w 8641"/>
                    <a:gd name="connsiteY1" fmla="*/ 4249 h 8785"/>
                    <a:gd name="connsiteX2" fmla="*/ 6841 w 8641"/>
                    <a:gd name="connsiteY2" fmla="*/ 3385 h 8785"/>
                    <a:gd name="connsiteX3" fmla="*/ 2809 w 8641"/>
                    <a:gd name="connsiteY3" fmla="*/ 6265 h 8785"/>
                    <a:gd name="connsiteX4" fmla="*/ 3529 w 8641"/>
                    <a:gd name="connsiteY4" fmla="*/ 7129 h 8785"/>
                    <a:gd name="connsiteX5" fmla="*/ 4897 w 8641"/>
                    <a:gd name="connsiteY5" fmla="*/ 8714 h 8785"/>
                    <a:gd name="connsiteX6" fmla="*/ 8642 w 8641"/>
                    <a:gd name="connsiteY6" fmla="*/ 5977 h 8785"/>
                    <a:gd name="connsiteX7" fmla="*/ 7993 w 8641"/>
                    <a:gd name="connsiteY7" fmla="*/ 5113 h 8785"/>
                    <a:gd name="connsiteX8" fmla="*/ 4105 w 8641"/>
                    <a:gd name="connsiteY8" fmla="*/ 7922 h 8785"/>
                    <a:gd name="connsiteX9" fmla="*/ 4825 w 8641"/>
                    <a:gd name="connsiteY9" fmla="*/ 8786 h 8785"/>
                    <a:gd name="connsiteX10" fmla="*/ 0 w 8641"/>
                    <a:gd name="connsiteY10" fmla="*/ 3169 h 8785"/>
                    <a:gd name="connsiteX11" fmla="*/ 720 w 8641"/>
                    <a:gd name="connsiteY11" fmla="*/ 3961 h 8785"/>
                    <a:gd name="connsiteX12" fmla="*/ 4969 w 8641"/>
                    <a:gd name="connsiteY12" fmla="*/ 864 h 8785"/>
                    <a:gd name="connsiteX13" fmla="*/ 4321 w 8641"/>
                    <a:gd name="connsiteY13" fmla="*/ 0 h 8785"/>
                    <a:gd name="connsiteX14" fmla="*/ 0 w 8641"/>
                    <a:gd name="connsiteY14" fmla="*/ 3169 h 8785"/>
                    <a:gd name="connsiteX15" fmla="*/ 2088 w 8641"/>
                    <a:gd name="connsiteY15" fmla="*/ 5545 h 8785"/>
                    <a:gd name="connsiteX16" fmla="*/ 6193 w 8641"/>
                    <a:gd name="connsiteY16" fmla="*/ 2593 h 8785"/>
                    <a:gd name="connsiteX17" fmla="*/ 5545 w 8641"/>
                    <a:gd name="connsiteY17" fmla="*/ 1728 h 8785"/>
                    <a:gd name="connsiteX18" fmla="*/ 1368 w 8641"/>
                    <a:gd name="connsiteY18" fmla="*/ 4753 h 8785"/>
                    <a:gd name="connsiteX19" fmla="*/ 2088 w 8641"/>
                    <a:gd name="connsiteY19" fmla="*/ 5545 h 8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641" h="8785">
                      <a:moveTo>
                        <a:pt x="3529" y="7129"/>
                      </a:moveTo>
                      <a:lnTo>
                        <a:pt x="7489" y="4249"/>
                      </a:lnTo>
                      <a:lnTo>
                        <a:pt x="6841" y="3385"/>
                      </a:lnTo>
                      <a:lnTo>
                        <a:pt x="2809" y="6265"/>
                      </a:lnTo>
                      <a:lnTo>
                        <a:pt x="3529" y="7129"/>
                      </a:lnTo>
                      <a:close/>
                      <a:moveTo>
                        <a:pt x="4897" y="8714"/>
                      </a:moveTo>
                      <a:lnTo>
                        <a:pt x="8642" y="5977"/>
                      </a:lnTo>
                      <a:lnTo>
                        <a:pt x="7993" y="5113"/>
                      </a:lnTo>
                      <a:lnTo>
                        <a:pt x="4105" y="7922"/>
                      </a:lnTo>
                      <a:lnTo>
                        <a:pt x="4825" y="8786"/>
                      </a:lnTo>
                      <a:close/>
                      <a:moveTo>
                        <a:pt x="0" y="3169"/>
                      </a:moveTo>
                      <a:lnTo>
                        <a:pt x="720" y="3961"/>
                      </a:lnTo>
                      <a:lnTo>
                        <a:pt x="4969" y="864"/>
                      </a:lnTo>
                      <a:lnTo>
                        <a:pt x="4321" y="0"/>
                      </a:lnTo>
                      <a:lnTo>
                        <a:pt x="0" y="3169"/>
                      </a:lnTo>
                      <a:close/>
                      <a:moveTo>
                        <a:pt x="2088" y="5545"/>
                      </a:moveTo>
                      <a:lnTo>
                        <a:pt x="6193" y="2593"/>
                      </a:lnTo>
                      <a:lnTo>
                        <a:pt x="5545" y="1728"/>
                      </a:lnTo>
                      <a:lnTo>
                        <a:pt x="1368" y="4753"/>
                      </a:lnTo>
                      <a:lnTo>
                        <a:pt x="2088" y="5545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2" name="Freeform: Shape 3011">
                  <a:extLst>
                    <a:ext uri="{FF2B5EF4-FFF2-40B4-BE49-F238E27FC236}">
                      <a16:creationId xmlns:a16="http://schemas.microsoft.com/office/drawing/2014/main" id="{8A07ED14-9DBC-1A0A-3074-0AA599709603}"/>
                    </a:ext>
                  </a:extLst>
                </p:cNvPr>
                <p:cNvSpPr/>
                <p:nvPr/>
              </p:nvSpPr>
              <p:spPr>
                <a:xfrm>
                  <a:off x="6985409" y="2125471"/>
                  <a:ext cx="15332" cy="13955"/>
                </a:xfrm>
                <a:custGeom>
                  <a:avLst/>
                  <a:gdLst>
                    <a:gd name="connsiteX0" fmla="*/ 9356 w 15332"/>
                    <a:gd name="connsiteY0" fmla="*/ 5977 h 13955"/>
                    <a:gd name="connsiteX1" fmla="*/ 6620 w 15332"/>
                    <a:gd name="connsiteY1" fmla="*/ 2952 h 13955"/>
                    <a:gd name="connsiteX2" fmla="*/ 10724 w 15332"/>
                    <a:gd name="connsiteY2" fmla="*/ 0 h 13955"/>
                    <a:gd name="connsiteX3" fmla="*/ 15333 w 15332"/>
                    <a:gd name="connsiteY3" fmla="*/ 6625 h 13955"/>
                    <a:gd name="connsiteX4" fmla="*/ 6043 w 15332"/>
                    <a:gd name="connsiteY4" fmla="*/ 13395 h 13955"/>
                    <a:gd name="connsiteX5" fmla="*/ 786 w 15332"/>
                    <a:gd name="connsiteY5" fmla="*/ 8426 h 13955"/>
                    <a:gd name="connsiteX6" fmla="*/ 9356 w 15332"/>
                    <a:gd name="connsiteY6" fmla="*/ 6049 h 13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32" h="13955">
                      <a:moveTo>
                        <a:pt x="9356" y="5977"/>
                      </a:moveTo>
                      <a:lnTo>
                        <a:pt x="6620" y="2952"/>
                      </a:lnTo>
                      <a:lnTo>
                        <a:pt x="10724" y="0"/>
                      </a:lnTo>
                      <a:lnTo>
                        <a:pt x="15333" y="6625"/>
                      </a:lnTo>
                      <a:lnTo>
                        <a:pt x="6043" y="13395"/>
                      </a:lnTo>
                      <a:cubicBezTo>
                        <a:pt x="6043" y="13395"/>
                        <a:pt x="-2599" y="16419"/>
                        <a:pt x="786" y="8426"/>
                      </a:cubicBezTo>
                      <a:cubicBezTo>
                        <a:pt x="786" y="8426"/>
                        <a:pt x="4387" y="13035"/>
                        <a:pt x="9356" y="6049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964" name="Freeform: Shape 2963">
                <a:extLst>
                  <a:ext uri="{FF2B5EF4-FFF2-40B4-BE49-F238E27FC236}">
                    <a16:creationId xmlns:a16="http://schemas.microsoft.com/office/drawing/2014/main" id="{56D61336-0235-20B1-FCB3-B8C2663893CC}"/>
                  </a:ext>
                </a:extLst>
              </p:cNvPr>
              <p:cNvSpPr/>
              <p:nvPr/>
            </p:nvSpPr>
            <p:spPr>
              <a:xfrm>
                <a:off x="6923255" y="2003622"/>
                <a:ext cx="64092" cy="39823"/>
              </a:xfrm>
              <a:custGeom>
                <a:avLst/>
                <a:gdLst>
                  <a:gd name="connsiteX0" fmla="*/ 0 w 64092"/>
                  <a:gd name="connsiteY0" fmla="*/ 0 h 39823"/>
                  <a:gd name="connsiteX1" fmla="*/ 64093 w 64092"/>
                  <a:gd name="connsiteY1" fmla="*/ 0 h 39823"/>
                  <a:gd name="connsiteX2" fmla="*/ 64093 w 64092"/>
                  <a:gd name="connsiteY2" fmla="*/ 39824 h 39823"/>
                  <a:gd name="connsiteX3" fmla="*/ 0 w 64092"/>
                  <a:gd name="connsiteY3" fmla="*/ 39824 h 3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39823">
                    <a:moveTo>
                      <a:pt x="0" y="0"/>
                    </a:moveTo>
                    <a:lnTo>
                      <a:pt x="64093" y="0"/>
                    </a:lnTo>
                    <a:lnTo>
                      <a:pt x="64093" y="39824"/>
                    </a:lnTo>
                    <a:lnTo>
                      <a:pt x="0" y="39824"/>
                    </a:lnTo>
                    <a:close/>
                  </a:path>
                </a:pathLst>
              </a:custGeom>
              <a:solidFill>
                <a:srgbClr val="FBC9A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5" name="Freeform: Shape 2964">
                <a:extLst>
                  <a:ext uri="{FF2B5EF4-FFF2-40B4-BE49-F238E27FC236}">
                    <a16:creationId xmlns:a16="http://schemas.microsoft.com/office/drawing/2014/main" id="{0BE315FC-F8B4-0B8E-B389-DA7569FDA90A}"/>
                  </a:ext>
                </a:extLst>
              </p:cNvPr>
              <p:cNvSpPr/>
              <p:nvPr/>
            </p:nvSpPr>
            <p:spPr>
              <a:xfrm>
                <a:off x="6923255" y="1956669"/>
                <a:ext cx="64020" cy="47889"/>
              </a:xfrm>
              <a:custGeom>
                <a:avLst/>
                <a:gdLst>
                  <a:gd name="connsiteX0" fmla="*/ 64021 w 64020"/>
                  <a:gd name="connsiteY0" fmla="*/ 47889 h 47889"/>
                  <a:gd name="connsiteX1" fmla="*/ 0 w 64020"/>
                  <a:gd name="connsiteY1" fmla="*/ 47889 h 47889"/>
                  <a:gd name="connsiteX2" fmla="*/ 31182 w 64020"/>
                  <a:gd name="connsiteY2" fmla="*/ 0 h 47889"/>
                  <a:gd name="connsiteX3" fmla="*/ 64021 w 64020"/>
                  <a:gd name="connsiteY3" fmla="*/ 47889 h 47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20" h="47889">
                    <a:moveTo>
                      <a:pt x="64021" y="47889"/>
                    </a:moveTo>
                    <a:lnTo>
                      <a:pt x="0" y="47889"/>
                    </a:lnTo>
                    <a:lnTo>
                      <a:pt x="31182" y="0"/>
                    </a:lnTo>
                    <a:lnTo>
                      <a:pt x="64021" y="47889"/>
                    </a:lnTo>
                    <a:close/>
                  </a:path>
                </a:pathLst>
              </a:custGeom>
              <a:solidFill>
                <a:srgbClr val="B20E3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6" name="Freeform: Shape 2965">
                <a:extLst>
                  <a:ext uri="{FF2B5EF4-FFF2-40B4-BE49-F238E27FC236}">
                    <a16:creationId xmlns:a16="http://schemas.microsoft.com/office/drawing/2014/main" id="{EF0B460F-3F01-A110-A3D4-C811BE0586CA}"/>
                  </a:ext>
                </a:extLst>
              </p:cNvPr>
              <p:cNvSpPr/>
              <p:nvPr/>
            </p:nvSpPr>
            <p:spPr>
              <a:xfrm>
                <a:off x="6921310" y="2002542"/>
                <a:ext cx="67549" cy="11954"/>
              </a:xfrm>
              <a:custGeom>
                <a:avLst/>
                <a:gdLst>
                  <a:gd name="connsiteX0" fmla="*/ 0 w 67549"/>
                  <a:gd name="connsiteY0" fmla="*/ 0 h 11954"/>
                  <a:gd name="connsiteX1" fmla="*/ 67549 w 67549"/>
                  <a:gd name="connsiteY1" fmla="*/ 0 h 11954"/>
                  <a:gd name="connsiteX2" fmla="*/ 67549 w 67549"/>
                  <a:gd name="connsiteY2" fmla="*/ 11954 h 11954"/>
                  <a:gd name="connsiteX3" fmla="*/ 0 w 67549"/>
                  <a:gd name="connsiteY3" fmla="*/ 11954 h 11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49" h="11954">
                    <a:moveTo>
                      <a:pt x="0" y="0"/>
                    </a:moveTo>
                    <a:lnTo>
                      <a:pt x="67549" y="0"/>
                    </a:lnTo>
                    <a:lnTo>
                      <a:pt x="67549" y="11954"/>
                    </a:lnTo>
                    <a:lnTo>
                      <a:pt x="0" y="11954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7" name="Freeform: Shape 2966">
                <a:extLst>
                  <a:ext uri="{FF2B5EF4-FFF2-40B4-BE49-F238E27FC236}">
                    <a16:creationId xmlns:a16="http://schemas.microsoft.com/office/drawing/2014/main" id="{3B01E4A4-85C5-D20C-5138-451198348D64}"/>
                  </a:ext>
                </a:extLst>
              </p:cNvPr>
              <p:cNvSpPr/>
              <p:nvPr/>
            </p:nvSpPr>
            <p:spPr>
              <a:xfrm>
                <a:off x="6947091" y="1950476"/>
                <a:ext cx="14259" cy="14258"/>
              </a:xfrm>
              <a:custGeom>
                <a:avLst/>
                <a:gdLst>
                  <a:gd name="connsiteX0" fmla="*/ 0 w 14259"/>
                  <a:gd name="connsiteY0" fmla="*/ 7129 h 14258"/>
                  <a:gd name="connsiteX1" fmla="*/ 7130 w 14259"/>
                  <a:gd name="connsiteY1" fmla="*/ 0 h 14258"/>
                  <a:gd name="connsiteX2" fmla="*/ 14259 w 14259"/>
                  <a:gd name="connsiteY2" fmla="*/ 7129 h 14258"/>
                  <a:gd name="connsiteX3" fmla="*/ 7130 w 14259"/>
                  <a:gd name="connsiteY3" fmla="*/ 14259 h 14258"/>
                  <a:gd name="connsiteX4" fmla="*/ 0 w 14259"/>
                  <a:gd name="connsiteY4" fmla="*/ 7129 h 14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9" h="14258">
                    <a:moveTo>
                      <a:pt x="0" y="7129"/>
                    </a:moveTo>
                    <a:cubicBezTo>
                      <a:pt x="0" y="3169"/>
                      <a:pt x="3169" y="0"/>
                      <a:pt x="7130" y="0"/>
                    </a:cubicBezTo>
                    <a:cubicBezTo>
                      <a:pt x="11090" y="0"/>
                      <a:pt x="14259" y="3169"/>
                      <a:pt x="14259" y="7129"/>
                    </a:cubicBezTo>
                    <a:cubicBezTo>
                      <a:pt x="14259" y="11090"/>
                      <a:pt x="11090" y="14259"/>
                      <a:pt x="7130" y="14259"/>
                    </a:cubicBezTo>
                    <a:cubicBezTo>
                      <a:pt x="3169" y="14259"/>
                      <a:pt x="0" y="11090"/>
                      <a:pt x="0" y="7129"/>
                    </a:cubicBez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8" name="Freeform: Shape 2967">
                <a:extLst>
                  <a:ext uri="{FF2B5EF4-FFF2-40B4-BE49-F238E27FC236}">
                    <a16:creationId xmlns:a16="http://schemas.microsoft.com/office/drawing/2014/main" id="{343690A2-F51E-867A-B7D8-6FF75B52FD46}"/>
                  </a:ext>
                </a:extLst>
              </p:cNvPr>
              <p:cNvSpPr/>
              <p:nvPr/>
            </p:nvSpPr>
            <p:spPr>
              <a:xfrm>
                <a:off x="6915333" y="2043518"/>
                <a:ext cx="81520" cy="60563"/>
              </a:xfrm>
              <a:custGeom>
                <a:avLst/>
                <a:gdLst>
                  <a:gd name="connsiteX0" fmla="*/ 81520 w 81520"/>
                  <a:gd name="connsiteY0" fmla="*/ 60564 h 60563"/>
                  <a:gd name="connsiteX1" fmla="*/ 0 w 81520"/>
                  <a:gd name="connsiteY1" fmla="*/ 60564 h 60563"/>
                  <a:gd name="connsiteX2" fmla="*/ 7921 w 81520"/>
                  <a:gd name="connsiteY2" fmla="*/ 0 h 60563"/>
                  <a:gd name="connsiteX3" fmla="*/ 71942 w 81520"/>
                  <a:gd name="connsiteY3" fmla="*/ 0 h 60563"/>
                  <a:gd name="connsiteX4" fmla="*/ 81520 w 81520"/>
                  <a:gd name="connsiteY4" fmla="*/ 60564 h 60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520" h="60563">
                    <a:moveTo>
                      <a:pt x="81520" y="60564"/>
                    </a:moveTo>
                    <a:lnTo>
                      <a:pt x="0" y="60564"/>
                    </a:lnTo>
                    <a:lnTo>
                      <a:pt x="7921" y="0"/>
                    </a:lnTo>
                    <a:lnTo>
                      <a:pt x="71942" y="0"/>
                    </a:lnTo>
                    <a:lnTo>
                      <a:pt x="81520" y="60564"/>
                    </a:ln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2969" name="Graphic 6">
                <a:extLst>
                  <a:ext uri="{FF2B5EF4-FFF2-40B4-BE49-F238E27FC236}">
                    <a16:creationId xmlns:a16="http://schemas.microsoft.com/office/drawing/2014/main" id="{06D2DF50-4658-4535-FEB7-350CC19B75FE}"/>
                  </a:ext>
                </a:extLst>
              </p:cNvPr>
              <p:cNvGrpSpPr/>
              <p:nvPr/>
            </p:nvGrpSpPr>
            <p:grpSpPr>
              <a:xfrm>
                <a:off x="6907340" y="2027290"/>
                <a:ext cx="57971" cy="13855"/>
                <a:chOff x="6907340" y="2027290"/>
                <a:chExt cx="57971" cy="13855"/>
              </a:xfrm>
              <a:solidFill>
                <a:srgbClr val="F9EED5"/>
              </a:solidFill>
            </p:grpSpPr>
            <p:sp>
              <p:nvSpPr>
                <p:cNvPr id="3008" name="Freeform: Shape 3007">
                  <a:extLst>
                    <a:ext uri="{FF2B5EF4-FFF2-40B4-BE49-F238E27FC236}">
                      <a16:creationId xmlns:a16="http://schemas.microsoft.com/office/drawing/2014/main" id="{4811DBAF-2EEB-6DCD-DA4E-BCA7676EEFEA}"/>
                    </a:ext>
                  </a:extLst>
                </p:cNvPr>
                <p:cNvSpPr/>
                <p:nvPr/>
              </p:nvSpPr>
              <p:spPr>
                <a:xfrm>
                  <a:off x="6907340" y="2027290"/>
                  <a:ext cx="29026" cy="13855"/>
                </a:xfrm>
                <a:custGeom>
                  <a:avLst/>
                  <a:gdLst>
                    <a:gd name="connsiteX0" fmla="*/ 26933 w 29026"/>
                    <a:gd name="connsiteY0" fmla="*/ 962 h 13855"/>
                    <a:gd name="connsiteX1" fmla="*/ 26933 w 29026"/>
                    <a:gd name="connsiteY1" fmla="*/ 962 h 13855"/>
                    <a:gd name="connsiteX2" fmla="*/ 26861 w 29026"/>
                    <a:gd name="connsiteY2" fmla="*/ 962 h 13855"/>
                    <a:gd name="connsiteX3" fmla="*/ 25493 w 29026"/>
                    <a:gd name="connsiteY3" fmla="*/ 314 h 13855"/>
                    <a:gd name="connsiteX4" fmla="*/ 23765 w 29026"/>
                    <a:gd name="connsiteY4" fmla="*/ 26 h 13855"/>
                    <a:gd name="connsiteX5" fmla="*/ 0 w 29026"/>
                    <a:gd name="connsiteY5" fmla="*/ 4634 h 13855"/>
                    <a:gd name="connsiteX6" fmla="*/ 2016 w 29026"/>
                    <a:gd name="connsiteY6" fmla="*/ 8235 h 13855"/>
                    <a:gd name="connsiteX7" fmla="*/ 2016 w 29026"/>
                    <a:gd name="connsiteY7" fmla="*/ 8235 h 13855"/>
                    <a:gd name="connsiteX8" fmla="*/ 2520 w 29026"/>
                    <a:gd name="connsiteY8" fmla="*/ 8811 h 13855"/>
                    <a:gd name="connsiteX9" fmla="*/ 4393 w 29026"/>
                    <a:gd name="connsiteY9" fmla="*/ 10468 h 13855"/>
                    <a:gd name="connsiteX10" fmla="*/ 19083 w 29026"/>
                    <a:gd name="connsiteY10" fmla="*/ 13348 h 13855"/>
                    <a:gd name="connsiteX11" fmla="*/ 23693 w 29026"/>
                    <a:gd name="connsiteY11" fmla="*/ 11836 h 13855"/>
                    <a:gd name="connsiteX12" fmla="*/ 27365 w 29026"/>
                    <a:gd name="connsiteY12" fmla="*/ 9027 h 13855"/>
                    <a:gd name="connsiteX13" fmla="*/ 28445 w 29026"/>
                    <a:gd name="connsiteY13" fmla="*/ 7659 h 13855"/>
                    <a:gd name="connsiteX14" fmla="*/ 28445 w 29026"/>
                    <a:gd name="connsiteY14" fmla="*/ 7659 h 13855"/>
                    <a:gd name="connsiteX15" fmla="*/ 28949 w 29026"/>
                    <a:gd name="connsiteY15" fmla="*/ 6075 h 13855"/>
                    <a:gd name="connsiteX16" fmla="*/ 26861 w 29026"/>
                    <a:gd name="connsiteY16" fmla="*/ 962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026" h="13855">
                      <a:moveTo>
                        <a:pt x="26933" y="962"/>
                      </a:moveTo>
                      <a:lnTo>
                        <a:pt x="26933" y="962"/>
                      </a:lnTo>
                      <a:cubicBezTo>
                        <a:pt x="26933" y="962"/>
                        <a:pt x="26933" y="962"/>
                        <a:pt x="26861" y="962"/>
                      </a:cubicBezTo>
                      <a:cubicBezTo>
                        <a:pt x="26429" y="674"/>
                        <a:pt x="25997" y="458"/>
                        <a:pt x="25493" y="314"/>
                      </a:cubicBezTo>
                      <a:cubicBezTo>
                        <a:pt x="24917" y="98"/>
                        <a:pt x="24269" y="26"/>
                        <a:pt x="23765" y="26"/>
                      </a:cubicBezTo>
                      <a:cubicBezTo>
                        <a:pt x="16203" y="-695"/>
                        <a:pt x="6049" y="14140"/>
                        <a:pt x="0" y="4634"/>
                      </a:cubicBezTo>
                      <a:cubicBezTo>
                        <a:pt x="648" y="6147"/>
                        <a:pt x="1296" y="7299"/>
                        <a:pt x="2016" y="8235"/>
                      </a:cubicBezTo>
                      <a:lnTo>
                        <a:pt x="2016" y="8235"/>
                      </a:lnTo>
                      <a:cubicBezTo>
                        <a:pt x="2016" y="8235"/>
                        <a:pt x="2160" y="8451"/>
                        <a:pt x="2520" y="8811"/>
                      </a:cubicBezTo>
                      <a:cubicBezTo>
                        <a:pt x="3097" y="9531"/>
                        <a:pt x="3744" y="10035"/>
                        <a:pt x="4393" y="10468"/>
                      </a:cubicBezTo>
                      <a:cubicBezTo>
                        <a:pt x="7057" y="12484"/>
                        <a:pt x="12026" y="14932"/>
                        <a:pt x="19083" y="13348"/>
                      </a:cubicBezTo>
                      <a:cubicBezTo>
                        <a:pt x="20668" y="13132"/>
                        <a:pt x="22180" y="12628"/>
                        <a:pt x="23693" y="11836"/>
                      </a:cubicBezTo>
                      <a:cubicBezTo>
                        <a:pt x="25349" y="10972"/>
                        <a:pt x="26573" y="9891"/>
                        <a:pt x="27365" y="9027"/>
                      </a:cubicBezTo>
                      <a:cubicBezTo>
                        <a:pt x="27797" y="8667"/>
                        <a:pt x="28157" y="8163"/>
                        <a:pt x="28445" y="7659"/>
                      </a:cubicBezTo>
                      <a:lnTo>
                        <a:pt x="28445" y="7659"/>
                      </a:lnTo>
                      <a:cubicBezTo>
                        <a:pt x="28662" y="7155"/>
                        <a:pt x="28878" y="6651"/>
                        <a:pt x="28949" y="6075"/>
                      </a:cubicBezTo>
                      <a:cubicBezTo>
                        <a:pt x="29310" y="4058"/>
                        <a:pt x="28374" y="2042"/>
                        <a:pt x="26861" y="962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09" name="Freeform: Shape 3008">
                  <a:extLst>
                    <a:ext uri="{FF2B5EF4-FFF2-40B4-BE49-F238E27FC236}">
                      <a16:creationId xmlns:a16="http://schemas.microsoft.com/office/drawing/2014/main" id="{B06E7213-D68C-D8B6-54C9-DD0C7EAFDDCD}"/>
                    </a:ext>
                  </a:extLst>
                </p:cNvPr>
                <p:cNvSpPr/>
                <p:nvPr/>
              </p:nvSpPr>
              <p:spPr>
                <a:xfrm>
                  <a:off x="6936136" y="2027290"/>
                  <a:ext cx="29174" cy="13855"/>
                </a:xfrm>
                <a:custGeom>
                  <a:avLst/>
                  <a:gdLst>
                    <a:gd name="connsiteX0" fmla="*/ 2242 w 29174"/>
                    <a:gd name="connsiteY0" fmla="*/ 962 h 13855"/>
                    <a:gd name="connsiteX1" fmla="*/ 2242 w 29174"/>
                    <a:gd name="connsiteY1" fmla="*/ 962 h 13855"/>
                    <a:gd name="connsiteX2" fmla="*/ 2242 w 29174"/>
                    <a:gd name="connsiteY2" fmla="*/ 962 h 13855"/>
                    <a:gd name="connsiteX3" fmla="*/ 3610 w 29174"/>
                    <a:gd name="connsiteY3" fmla="*/ 314 h 13855"/>
                    <a:gd name="connsiteX4" fmla="*/ 5338 w 29174"/>
                    <a:gd name="connsiteY4" fmla="*/ 26 h 13855"/>
                    <a:gd name="connsiteX5" fmla="*/ 29175 w 29174"/>
                    <a:gd name="connsiteY5" fmla="*/ 4634 h 13855"/>
                    <a:gd name="connsiteX6" fmla="*/ 27087 w 29174"/>
                    <a:gd name="connsiteY6" fmla="*/ 8235 h 13855"/>
                    <a:gd name="connsiteX7" fmla="*/ 27087 w 29174"/>
                    <a:gd name="connsiteY7" fmla="*/ 8235 h 13855"/>
                    <a:gd name="connsiteX8" fmla="*/ 26582 w 29174"/>
                    <a:gd name="connsiteY8" fmla="*/ 8811 h 13855"/>
                    <a:gd name="connsiteX9" fmla="*/ 24710 w 29174"/>
                    <a:gd name="connsiteY9" fmla="*/ 10468 h 13855"/>
                    <a:gd name="connsiteX10" fmla="*/ 9947 w 29174"/>
                    <a:gd name="connsiteY10" fmla="*/ 13348 h 13855"/>
                    <a:gd name="connsiteX11" fmla="*/ 5338 w 29174"/>
                    <a:gd name="connsiteY11" fmla="*/ 11836 h 13855"/>
                    <a:gd name="connsiteX12" fmla="*/ 1665 w 29174"/>
                    <a:gd name="connsiteY12" fmla="*/ 9027 h 13855"/>
                    <a:gd name="connsiteX13" fmla="*/ 585 w 29174"/>
                    <a:gd name="connsiteY13" fmla="*/ 7659 h 13855"/>
                    <a:gd name="connsiteX14" fmla="*/ 585 w 29174"/>
                    <a:gd name="connsiteY14" fmla="*/ 7659 h 13855"/>
                    <a:gd name="connsiteX15" fmla="*/ 585 w 29174"/>
                    <a:gd name="connsiteY15" fmla="*/ 7659 h 13855"/>
                    <a:gd name="connsiteX16" fmla="*/ 81 w 29174"/>
                    <a:gd name="connsiteY16" fmla="*/ 6075 h 13855"/>
                    <a:gd name="connsiteX17" fmla="*/ 2169 w 29174"/>
                    <a:gd name="connsiteY17" fmla="*/ 962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9174" h="13855">
                      <a:moveTo>
                        <a:pt x="2242" y="962"/>
                      </a:moveTo>
                      <a:lnTo>
                        <a:pt x="2242" y="962"/>
                      </a:lnTo>
                      <a:cubicBezTo>
                        <a:pt x="2242" y="962"/>
                        <a:pt x="2242" y="962"/>
                        <a:pt x="2242" y="962"/>
                      </a:cubicBezTo>
                      <a:cubicBezTo>
                        <a:pt x="2674" y="674"/>
                        <a:pt x="3106" y="458"/>
                        <a:pt x="3610" y="314"/>
                      </a:cubicBezTo>
                      <a:cubicBezTo>
                        <a:pt x="4258" y="98"/>
                        <a:pt x="4834" y="26"/>
                        <a:pt x="5338" y="26"/>
                      </a:cubicBezTo>
                      <a:cubicBezTo>
                        <a:pt x="12900" y="-695"/>
                        <a:pt x="23053" y="14140"/>
                        <a:pt x="29175" y="4634"/>
                      </a:cubicBezTo>
                      <a:cubicBezTo>
                        <a:pt x="28526" y="6147"/>
                        <a:pt x="27879" y="7299"/>
                        <a:pt x="27087" y="8235"/>
                      </a:cubicBezTo>
                      <a:lnTo>
                        <a:pt x="27087" y="8235"/>
                      </a:lnTo>
                      <a:cubicBezTo>
                        <a:pt x="27087" y="8235"/>
                        <a:pt x="26942" y="8451"/>
                        <a:pt x="26582" y="8811"/>
                      </a:cubicBezTo>
                      <a:cubicBezTo>
                        <a:pt x="26006" y="9531"/>
                        <a:pt x="25358" y="10035"/>
                        <a:pt x="24710" y="10468"/>
                      </a:cubicBezTo>
                      <a:cubicBezTo>
                        <a:pt x="22045" y="12484"/>
                        <a:pt x="17076" y="14932"/>
                        <a:pt x="9947" y="13348"/>
                      </a:cubicBezTo>
                      <a:cubicBezTo>
                        <a:pt x="8435" y="13132"/>
                        <a:pt x="6850" y="12628"/>
                        <a:pt x="5338" y="11836"/>
                      </a:cubicBezTo>
                      <a:cubicBezTo>
                        <a:pt x="3682" y="10972"/>
                        <a:pt x="2457" y="9891"/>
                        <a:pt x="1665" y="9027"/>
                      </a:cubicBezTo>
                      <a:cubicBezTo>
                        <a:pt x="1233" y="8667"/>
                        <a:pt x="873" y="8163"/>
                        <a:pt x="585" y="7659"/>
                      </a:cubicBezTo>
                      <a:cubicBezTo>
                        <a:pt x="585" y="7659"/>
                        <a:pt x="585" y="7659"/>
                        <a:pt x="585" y="7659"/>
                      </a:cubicBezTo>
                      <a:lnTo>
                        <a:pt x="585" y="7659"/>
                      </a:lnTo>
                      <a:cubicBezTo>
                        <a:pt x="369" y="7155"/>
                        <a:pt x="153" y="6651"/>
                        <a:pt x="81" y="6075"/>
                      </a:cubicBezTo>
                      <a:cubicBezTo>
                        <a:pt x="-279" y="4058"/>
                        <a:pt x="585" y="2042"/>
                        <a:pt x="2169" y="962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970" name="Freeform: Shape 2969">
                <a:extLst>
                  <a:ext uri="{FF2B5EF4-FFF2-40B4-BE49-F238E27FC236}">
                    <a16:creationId xmlns:a16="http://schemas.microsoft.com/office/drawing/2014/main" id="{FEAA8129-E546-1097-BB54-8C2A846BE9F0}"/>
                  </a:ext>
                </a:extLst>
              </p:cNvPr>
              <p:cNvSpPr/>
              <p:nvPr/>
            </p:nvSpPr>
            <p:spPr>
              <a:xfrm>
                <a:off x="6918862" y="2070524"/>
                <a:ext cx="73526" cy="3168"/>
              </a:xfrm>
              <a:custGeom>
                <a:avLst/>
                <a:gdLst>
                  <a:gd name="connsiteX0" fmla="*/ 73527 w 73526"/>
                  <a:gd name="connsiteY0" fmla="*/ 3169 h 3168"/>
                  <a:gd name="connsiteX1" fmla="*/ 0 w 73526"/>
                  <a:gd name="connsiteY1" fmla="*/ 3169 h 3168"/>
                  <a:gd name="connsiteX2" fmla="*/ 576 w 73526"/>
                  <a:gd name="connsiteY2" fmla="*/ 0 h 3168"/>
                  <a:gd name="connsiteX3" fmla="*/ 72950 w 73526"/>
                  <a:gd name="connsiteY3" fmla="*/ 0 h 3168"/>
                  <a:gd name="connsiteX4" fmla="*/ 73527 w 73526"/>
                  <a:gd name="connsiteY4" fmla="*/ 3169 h 3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26" h="3168">
                    <a:moveTo>
                      <a:pt x="73527" y="3169"/>
                    </a:moveTo>
                    <a:lnTo>
                      <a:pt x="0" y="3169"/>
                    </a:lnTo>
                    <a:lnTo>
                      <a:pt x="576" y="0"/>
                    </a:lnTo>
                    <a:lnTo>
                      <a:pt x="72950" y="0"/>
                    </a:lnTo>
                    <a:lnTo>
                      <a:pt x="73527" y="3169"/>
                    </a:ln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1" name="Freeform: Shape 2970">
                <a:extLst>
                  <a:ext uri="{FF2B5EF4-FFF2-40B4-BE49-F238E27FC236}">
                    <a16:creationId xmlns:a16="http://schemas.microsoft.com/office/drawing/2014/main" id="{CC2DED20-E487-2125-6D3B-C60A555A13BF}"/>
                  </a:ext>
                </a:extLst>
              </p:cNvPr>
              <p:cNvSpPr/>
              <p:nvPr/>
            </p:nvSpPr>
            <p:spPr>
              <a:xfrm>
                <a:off x="6929016" y="2067499"/>
                <a:ext cx="12169" cy="9073"/>
              </a:xfrm>
              <a:custGeom>
                <a:avLst/>
                <a:gdLst>
                  <a:gd name="connsiteX0" fmla="*/ 12170 w 12169"/>
                  <a:gd name="connsiteY0" fmla="*/ 0 h 9073"/>
                  <a:gd name="connsiteX1" fmla="*/ 12170 w 12169"/>
                  <a:gd name="connsiteY1" fmla="*/ 9074 h 9073"/>
                  <a:gd name="connsiteX2" fmla="*/ 0 w 12169"/>
                  <a:gd name="connsiteY2" fmla="*/ 9074 h 9073"/>
                  <a:gd name="connsiteX3" fmla="*/ 0 w 12169"/>
                  <a:gd name="connsiteY3" fmla="*/ 0 h 9073"/>
                  <a:gd name="connsiteX4" fmla="*/ 12170 w 12169"/>
                  <a:gd name="connsiteY4" fmla="*/ 0 h 9073"/>
                  <a:gd name="connsiteX5" fmla="*/ 10442 w 12169"/>
                  <a:gd name="connsiteY5" fmla="*/ 1728 h 9073"/>
                  <a:gd name="connsiteX6" fmla="*/ 1728 w 12169"/>
                  <a:gd name="connsiteY6" fmla="*/ 1728 h 9073"/>
                  <a:gd name="connsiteX7" fmla="*/ 1728 w 12169"/>
                  <a:gd name="connsiteY7" fmla="*/ 7345 h 9073"/>
                  <a:gd name="connsiteX8" fmla="*/ 10442 w 12169"/>
                  <a:gd name="connsiteY8" fmla="*/ 7345 h 9073"/>
                  <a:gd name="connsiteX9" fmla="*/ 10442 w 12169"/>
                  <a:gd name="connsiteY9" fmla="*/ 1728 h 9073"/>
                  <a:gd name="connsiteX10" fmla="*/ 10442 w 12169"/>
                  <a:gd name="connsiteY10" fmla="*/ 1728 h 9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169" h="9073">
                    <a:moveTo>
                      <a:pt x="12170" y="0"/>
                    </a:moveTo>
                    <a:lnTo>
                      <a:pt x="12170" y="9074"/>
                    </a:lnTo>
                    <a:lnTo>
                      <a:pt x="0" y="9074"/>
                    </a:lnTo>
                    <a:lnTo>
                      <a:pt x="0" y="0"/>
                    </a:lnTo>
                    <a:lnTo>
                      <a:pt x="12170" y="0"/>
                    </a:lnTo>
                    <a:moveTo>
                      <a:pt x="10442" y="1728"/>
                    </a:moveTo>
                    <a:lnTo>
                      <a:pt x="1728" y="1728"/>
                    </a:lnTo>
                    <a:lnTo>
                      <a:pt x="1728" y="7345"/>
                    </a:lnTo>
                    <a:lnTo>
                      <a:pt x="10442" y="7345"/>
                    </a:lnTo>
                    <a:lnTo>
                      <a:pt x="10442" y="1728"/>
                    </a:lnTo>
                    <a:lnTo>
                      <a:pt x="10442" y="1728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2" name="Freeform: Shape 2971">
                <a:extLst>
                  <a:ext uri="{FF2B5EF4-FFF2-40B4-BE49-F238E27FC236}">
                    <a16:creationId xmlns:a16="http://schemas.microsoft.com/office/drawing/2014/main" id="{371750DD-18A2-64D5-075F-C53179E36F83}"/>
                  </a:ext>
                </a:extLst>
              </p:cNvPr>
              <p:cNvSpPr/>
              <p:nvPr/>
            </p:nvSpPr>
            <p:spPr>
              <a:xfrm>
                <a:off x="6923039" y="2020474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648" y="0"/>
                      <a:pt x="1512" y="0"/>
                    </a:cubicBezTo>
                    <a:cubicBezTo>
                      <a:pt x="2377" y="0"/>
                      <a:pt x="3024" y="648"/>
                      <a:pt x="3024" y="1512"/>
                    </a:cubicBezTo>
                    <a:cubicBezTo>
                      <a:pt x="3024" y="2376"/>
                      <a:pt x="2305" y="3025"/>
                      <a:pt x="1512" y="3025"/>
                    </a:cubicBezTo>
                    <a:cubicBezTo>
                      <a:pt x="720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3" name="Freeform: Shape 2972">
                <a:extLst>
                  <a:ext uri="{FF2B5EF4-FFF2-40B4-BE49-F238E27FC236}">
                    <a16:creationId xmlns:a16="http://schemas.microsoft.com/office/drawing/2014/main" id="{AFA4CEBD-6796-FFA5-5B4A-592226C8C486}"/>
                  </a:ext>
                </a:extLst>
              </p:cNvPr>
              <p:cNvSpPr/>
              <p:nvPr/>
            </p:nvSpPr>
            <p:spPr>
              <a:xfrm>
                <a:off x="6949900" y="2020114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720" y="0"/>
                      <a:pt x="1512" y="0"/>
                    </a:cubicBezTo>
                    <a:cubicBezTo>
                      <a:pt x="2305" y="0"/>
                      <a:pt x="3024" y="648"/>
                      <a:pt x="3024" y="1512"/>
                    </a:cubicBezTo>
                    <a:cubicBezTo>
                      <a:pt x="3024" y="2376"/>
                      <a:pt x="2305" y="3025"/>
                      <a:pt x="1512" y="3025"/>
                    </a:cubicBezTo>
                    <a:cubicBezTo>
                      <a:pt x="720" y="3025"/>
                      <a:pt x="0" y="2304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74" name="Graphic 6">
                <a:extLst>
                  <a:ext uri="{FF2B5EF4-FFF2-40B4-BE49-F238E27FC236}">
                    <a16:creationId xmlns:a16="http://schemas.microsoft.com/office/drawing/2014/main" id="{90E062C0-1634-5C22-9B4C-07DA69F5077B}"/>
                  </a:ext>
                </a:extLst>
              </p:cNvPr>
              <p:cNvGrpSpPr/>
              <p:nvPr/>
            </p:nvGrpSpPr>
            <p:grpSpPr>
              <a:xfrm>
                <a:off x="6902975" y="2012264"/>
                <a:ext cx="94886" cy="76632"/>
                <a:chOff x="6902975" y="2012264"/>
                <a:chExt cx="94886" cy="76632"/>
              </a:xfrm>
            </p:grpSpPr>
            <p:sp>
              <p:nvSpPr>
                <p:cNvPr id="2975" name="Freeform: Shape 2974">
                  <a:extLst>
                    <a:ext uri="{FF2B5EF4-FFF2-40B4-BE49-F238E27FC236}">
                      <a16:creationId xmlns:a16="http://schemas.microsoft.com/office/drawing/2014/main" id="{07D66F62-D080-59B1-B3A0-BDA4B8E5CA3A}"/>
                    </a:ext>
                  </a:extLst>
                </p:cNvPr>
                <p:cNvSpPr/>
                <p:nvPr/>
              </p:nvSpPr>
              <p:spPr>
                <a:xfrm>
                  <a:off x="6902975" y="2081426"/>
                  <a:ext cx="6208" cy="6231"/>
                </a:xfrm>
                <a:custGeom>
                  <a:avLst/>
                  <a:gdLst>
                    <a:gd name="connsiteX0" fmla="*/ 5084 w 6208"/>
                    <a:gd name="connsiteY0" fmla="*/ 5517 h 6231"/>
                    <a:gd name="connsiteX1" fmla="*/ 692 w 6208"/>
                    <a:gd name="connsiteY1" fmla="*/ 5084 h 6231"/>
                    <a:gd name="connsiteX2" fmla="*/ 1124 w 6208"/>
                    <a:gd name="connsiteY2" fmla="*/ 692 h 6231"/>
                    <a:gd name="connsiteX3" fmla="*/ 5517 w 6208"/>
                    <a:gd name="connsiteY3" fmla="*/ 1124 h 6231"/>
                    <a:gd name="connsiteX4" fmla="*/ 5084 w 6208"/>
                    <a:gd name="connsiteY4" fmla="*/ 5517 h 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08" h="6231">
                      <a:moveTo>
                        <a:pt x="5084" y="5517"/>
                      </a:moveTo>
                      <a:cubicBezTo>
                        <a:pt x="3788" y="6597"/>
                        <a:pt x="1772" y="6453"/>
                        <a:pt x="692" y="5084"/>
                      </a:cubicBezTo>
                      <a:cubicBezTo>
                        <a:pt x="-389" y="3788"/>
                        <a:pt x="-172" y="1772"/>
                        <a:pt x="1124" y="692"/>
                      </a:cubicBezTo>
                      <a:cubicBezTo>
                        <a:pt x="2420" y="-389"/>
                        <a:pt x="4437" y="-173"/>
                        <a:pt x="5517" y="1124"/>
                      </a:cubicBezTo>
                      <a:cubicBezTo>
                        <a:pt x="6597" y="2420"/>
                        <a:pt x="6381" y="4436"/>
                        <a:pt x="5084" y="5517"/>
                      </a:cubicBezTo>
                      <a:close/>
                    </a:path>
                  </a:pathLst>
                </a:custGeom>
                <a:solidFill>
                  <a:srgbClr val="FBC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76" name="Graphic 6">
                  <a:extLst>
                    <a:ext uri="{FF2B5EF4-FFF2-40B4-BE49-F238E27FC236}">
                      <a16:creationId xmlns:a16="http://schemas.microsoft.com/office/drawing/2014/main" id="{35BEA4D1-BE09-7060-1C0D-97D79EDB80EC}"/>
                    </a:ext>
                  </a:extLst>
                </p:cNvPr>
                <p:cNvGrpSpPr/>
                <p:nvPr/>
              </p:nvGrpSpPr>
              <p:grpSpPr>
                <a:xfrm>
                  <a:off x="6906403" y="2012264"/>
                  <a:ext cx="91458" cy="76632"/>
                  <a:chOff x="6906403" y="2012264"/>
                  <a:chExt cx="91458" cy="76632"/>
                </a:xfrm>
              </p:grpSpPr>
              <p:sp>
                <p:nvSpPr>
                  <p:cNvPr id="2977" name="Freeform: Shape 2976">
                    <a:extLst>
                      <a:ext uri="{FF2B5EF4-FFF2-40B4-BE49-F238E27FC236}">
                        <a16:creationId xmlns:a16="http://schemas.microsoft.com/office/drawing/2014/main" id="{5F65362F-45D5-3631-1FDD-8D8F45CD1DF0}"/>
                      </a:ext>
                    </a:extLst>
                  </p:cNvPr>
                  <p:cNvSpPr/>
                  <p:nvPr/>
                </p:nvSpPr>
                <p:spPr>
                  <a:xfrm>
                    <a:off x="6906403" y="2012264"/>
                    <a:ext cx="91458" cy="76632"/>
                  </a:xfrm>
                  <a:custGeom>
                    <a:avLst/>
                    <a:gdLst>
                      <a:gd name="connsiteX0" fmla="*/ 1080 w 91458"/>
                      <a:gd name="connsiteY0" fmla="*/ 69278 h 76632"/>
                      <a:gd name="connsiteX1" fmla="*/ 85265 w 91458"/>
                      <a:gd name="connsiteY1" fmla="*/ 0 h 76632"/>
                      <a:gd name="connsiteX2" fmla="*/ 91458 w 91458"/>
                      <a:gd name="connsiteY2" fmla="*/ 144 h 76632"/>
                      <a:gd name="connsiteX3" fmla="*/ 0 w 91458"/>
                      <a:gd name="connsiteY3" fmla="*/ 75399 h 76632"/>
                      <a:gd name="connsiteX4" fmla="*/ 1080 w 91458"/>
                      <a:gd name="connsiteY4" fmla="*/ 69278 h 76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58" h="76632">
                        <a:moveTo>
                          <a:pt x="1080" y="69278"/>
                        </a:moveTo>
                        <a:cubicBezTo>
                          <a:pt x="44505" y="76983"/>
                          <a:pt x="84472" y="44073"/>
                          <a:pt x="85265" y="0"/>
                        </a:cubicBezTo>
                        <a:cubicBezTo>
                          <a:pt x="87353" y="0"/>
                          <a:pt x="89441" y="72"/>
                          <a:pt x="91458" y="144"/>
                        </a:cubicBezTo>
                        <a:cubicBezTo>
                          <a:pt x="90594" y="48033"/>
                          <a:pt x="47169" y="83824"/>
                          <a:pt x="0" y="75399"/>
                        </a:cubicBezTo>
                        <a:cubicBezTo>
                          <a:pt x="360" y="73382"/>
                          <a:pt x="720" y="71294"/>
                          <a:pt x="1080" y="69278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78" name="Freeform: Shape 2977">
                    <a:extLst>
                      <a:ext uri="{FF2B5EF4-FFF2-40B4-BE49-F238E27FC236}">
                        <a16:creationId xmlns:a16="http://schemas.microsoft.com/office/drawing/2014/main" id="{2DB1644B-3844-8881-1BDA-E03DEA295818}"/>
                      </a:ext>
                    </a:extLst>
                  </p:cNvPr>
                  <p:cNvSpPr/>
                  <p:nvPr/>
                </p:nvSpPr>
                <p:spPr>
                  <a:xfrm>
                    <a:off x="6990516" y="2022058"/>
                    <a:ext cx="6553" cy="3168"/>
                  </a:xfrm>
                  <a:custGeom>
                    <a:avLst/>
                    <a:gdLst>
                      <a:gd name="connsiteX0" fmla="*/ 0 w 6553"/>
                      <a:gd name="connsiteY0" fmla="*/ 2016 h 3168"/>
                      <a:gd name="connsiteX1" fmla="*/ 360 w 6553"/>
                      <a:gd name="connsiteY1" fmla="*/ 0 h 3168"/>
                      <a:gd name="connsiteX2" fmla="*/ 6553 w 6553"/>
                      <a:gd name="connsiteY2" fmla="*/ 1008 h 3168"/>
                      <a:gd name="connsiteX3" fmla="*/ 6193 w 6553"/>
                      <a:gd name="connsiteY3" fmla="*/ 3169 h 3168"/>
                      <a:gd name="connsiteX4" fmla="*/ 0 w 6553"/>
                      <a:gd name="connsiteY4" fmla="*/ 2016 h 3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3168">
                        <a:moveTo>
                          <a:pt x="0" y="2016"/>
                        </a:moveTo>
                        <a:cubicBezTo>
                          <a:pt x="144" y="1368"/>
                          <a:pt x="216" y="648"/>
                          <a:pt x="360" y="0"/>
                        </a:cubicBezTo>
                        <a:cubicBezTo>
                          <a:pt x="2448" y="288"/>
                          <a:pt x="4465" y="648"/>
                          <a:pt x="6553" y="1008"/>
                        </a:cubicBezTo>
                        <a:cubicBezTo>
                          <a:pt x="6409" y="1728"/>
                          <a:pt x="6337" y="2448"/>
                          <a:pt x="6193" y="3169"/>
                        </a:cubicBezTo>
                        <a:cubicBezTo>
                          <a:pt x="4105" y="2809"/>
                          <a:pt x="2088" y="2376"/>
                          <a:pt x="0" y="20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79" name="Freeform: Shape 2978">
                    <a:extLst>
                      <a:ext uri="{FF2B5EF4-FFF2-40B4-BE49-F238E27FC236}">
                        <a16:creationId xmlns:a16="http://schemas.microsoft.com/office/drawing/2014/main" id="{ED75020C-F239-E985-B0DB-3A74DBEF9698}"/>
                      </a:ext>
                    </a:extLst>
                  </p:cNvPr>
                  <p:cNvSpPr/>
                  <p:nvPr/>
                </p:nvSpPr>
                <p:spPr>
                  <a:xfrm>
                    <a:off x="6989652" y="2025947"/>
                    <a:ext cx="6625" cy="3456"/>
                  </a:xfrm>
                  <a:custGeom>
                    <a:avLst/>
                    <a:gdLst>
                      <a:gd name="connsiteX0" fmla="*/ 72 w 6625"/>
                      <a:gd name="connsiteY0" fmla="*/ 1944 h 3456"/>
                      <a:gd name="connsiteX1" fmla="*/ 504 w 6625"/>
                      <a:gd name="connsiteY1" fmla="*/ 0 h 3456"/>
                      <a:gd name="connsiteX2" fmla="*/ 6625 w 6625"/>
                      <a:gd name="connsiteY2" fmla="*/ 1296 h 3456"/>
                      <a:gd name="connsiteX3" fmla="*/ 6121 w 6625"/>
                      <a:gd name="connsiteY3" fmla="*/ 3457 h 3456"/>
                      <a:gd name="connsiteX4" fmla="*/ 0 w 6625"/>
                      <a:gd name="connsiteY4" fmla="*/ 1944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456">
                        <a:moveTo>
                          <a:pt x="72" y="1944"/>
                        </a:moveTo>
                        <a:cubicBezTo>
                          <a:pt x="216" y="1296"/>
                          <a:pt x="360" y="648"/>
                          <a:pt x="504" y="0"/>
                        </a:cubicBezTo>
                        <a:cubicBezTo>
                          <a:pt x="2520" y="432"/>
                          <a:pt x="4609" y="864"/>
                          <a:pt x="6625" y="1296"/>
                        </a:cubicBezTo>
                        <a:cubicBezTo>
                          <a:pt x="6481" y="2016"/>
                          <a:pt x="6337" y="2737"/>
                          <a:pt x="6121" y="3457"/>
                        </a:cubicBezTo>
                        <a:cubicBezTo>
                          <a:pt x="4105" y="2953"/>
                          <a:pt x="2088" y="2448"/>
                          <a:pt x="0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0" name="Freeform: Shape 2979">
                    <a:extLst>
                      <a:ext uri="{FF2B5EF4-FFF2-40B4-BE49-F238E27FC236}">
                        <a16:creationId xmlns:a16="http://schemas.microsoft.com/office/drawing/2014/main" id="{DAE53410-EA3D-5C4E-B9F4-3FE6B11CEE10}"/>
                      </a:ext>
                    </a:extLst>
                  </p:cNvPr>
                  <p:cNvSpPr/>
                  <p:nvPr/>
                </p:nvSpPr>
                <p:spPr>
                  <a:xfrm>
                    <a:off x="6988716" y="2029692"/>
                    <a:ext cx="6625" cy="3744"/>
                  </a:xfrm>
                  <a:custGeom>
                    <a:avLst/>
                    <a:gdLst>
                      <a:gd name="connsiteX0" fmla="*/ 0 w 6625"/>
                      <a:gd name="connsiteY0" fmla="*/ 1944 h 3744"/>
                      <a:gd name="connsiteX1" fmla="*/ 576 w 6625"/>
                      <a:gd name="connsiteY1" fmla="*/ 0 h 3744"/>
                      <a:gd name="connsiteX2" fmla="*/ 6625 w 6625"/>
                      <a:gd name="connsiteY2" fmla="*/ 1656 h 3744"/>
                      <a:gd name="connsiteX3" fmla="*/ 6049 w 6625"/>
                      <a:gd name="connsiteY3" fmla="*/ 3745 h 3744"/>
                      <a:gd name="connsiteX4" fmla="*/ 72 w 6625"/>
                      <a:gd name="connsiteY4" fmla="*/ 1944 h 3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744">
                        <a:moveTo>
                          <a:pt x="0" y="1944"/>
                        </a:moveTo>
                        <a:cubicBezTo>
                          <a:pt x="216" y="1296"/>
                          <a:pt x="360" y="648"/>
                          <a:pt x="576" y="0"/>
                        </a:cubicBezTo>
                        <a:cubicBezTo>
                          <a:pt x="2592" y="576"/>
                          <a:pt x="4609" y="1080"/>
                          <a:pt x="6625" y="1656"/>
                        </a:cubicBezTo>
                        <a:cubicBezTo>
                          <a:pt x="6409" y="2376"/>
                          <a:pt x="6265" y="3025"/>
                          <a:pt x="6049" y="3745"/>
                        </a:cubicBezTo>
                        <a:cubicBezTo>
                          <a:pt x="4033" y="3169"/>
                          <a:pt x="2016" y="2520"/>
                          <a:pt x="72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1" name="Freeform: Shape 2980">
                    <a:extLst>
                      <a:ext uri="{FF2B5EF4-FFF2-40B4-BE49-F238E27FC236}">
                        <a16:creationId xmlns:a16="http://schemas.microsoft.com/office/drawing/2014/main" id="{40D3719D-CF03-B23C-F215-2339E276D38C}"/>
                      </a:ext>
                    </a:extLst>
                  </p:cNvPr>
                  <p:cNvSpPr/>
                  <p:nvPr/>
                </p:nvSpPr>
                <p:spPr>
                  <a:xfrm>
                    <a:off x="6987492" y="2033364"/>
                    <a:ext cx="6625" cy="4032"/>
                  </a:xfrm>
                  <a:custGeom>
                    <a:avLst/>
                    <a:gdLst>
                      <a:gd name="connsiteX0" fmla="*/ 0 w 6625"/>
                      <a:gd name="connsiteY0" fmla="*/ 1872 h 4032"/>
                      <a:gd name="connsiteX1" fmla="*/ 648 w 6625"/>
                      <a:gd name="connsiteY1" fmla="*/ 0 h 4032"/>
                      <a:gd name="connsiteX2" fmla="*/ 6625 w 6625"/>
                      <a:gd name="connsiteY2" fmla="*/ 1944 h 4032"/>
                      <a:gd name="connsiteX3" fmla="*/ 5905 w 6625"/>
                      <a:gd name="connsiteY3" fmla="*/ 4033 h 4032"/>
                      <a:gd name="connsiteX4" fmla="*/ 0 w 6625"/>
                      <a:gd name="connsiteY4" fmla="*/ 1872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032">
                        <a:moveTo>
                          <a:pt x="0" y="1872"/>
                        </a:moveTo>
                        <a:cubicBezTo>
                          <a:pt x="216" y="1224"/>
                          <a:pt x="432" y="648"/>
                          <a:pt x="648" y="0"/>
                        </a:cubicBezTo>
                        <a:cubicBezTo>
                          <a:pt x="2664" y="648"/>
                          <a:pt x="4609" y="1296"/>
                          <a:pt x="6625" y="1944"/>
                        </a:cubicBezTo>
                        <a:cubicBezTo>
                          <a:pt x="6409" y="2665"/>
                          <a:pt x="6193" y="3313"/>
                          <a:pt x="5905" y="4033"/>
                        </a:cubicBezTo>
                        <a:cubicBezTo>
                          <a:pt x="3961" y="3313"/>
                          <a:pt x="1944" y="2593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2" name="Freeform: Shape 2981">
                    <a:extLst>
                      <a:ext uri="{FF2B5EF4-FFF2-40B4-BE49-F238E27FC236}">
                        <a16:creationId xmlns:a16="http://schemas.microsoft.com/office/drawing/2014/main" id="{A976548F-1F03-8F0E-7469-1ACE9773B0D0}"/>
                      </a:ext>
                    </a:extLst>
                  </p:cNvPr>
                  <p:cNvSpPr/>
                  <p:nvPr/>
                </p:nvSpPr>
                <p:spPr>
                  <a:xfrm>
                    <a:off x="6986123" y="2036965"/>
                    <a:ext cx="6553" cy="4320"/>
                  </a:xfrm>
                  <a:custGeom>
                    <a:avLst/>
                    <a:gdLst>
                      <a:gd name="connsiteX0" fmla="*/ 0 w 6553"/>
                      <a:gd name="connsiteY0" fmla="*/ 1800 h 4320"/>
                      <a:gd name="connsiteX1" fmla="*/ 720 w 6553"/>
                      <a:gd name="connsiteY1" fmla="*/ 0 h 4320"/>
                      <a:gd name="connsiteX2" fmla="*/ 6553 w 6553"/>
                      <a:gd name="connsiteY2" fmla="*/ 2305 h 4320"/>
                      <a:gd name="connsiteX3" fmla="*/ 5761 w 6553"/>
                      <a:gd name="connsiteY3" fmla="*/ 4321 h 4320"/>
                      <a:gd name="connsiteX4" fmla="*/ 0 w 6553"/>
                      <a:gd name="connsiteY4" fmla="*/ 187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320">
                        <a:moveTo>
                          <a:pt x="0" y="1800"/>
                        </a:moveTo>
                        <a:cubicBezTo>
                          <a:pt x="288" y="1152"/>
                          <a:pt x="504" y="576"/>
                          <a:pt x="720" y="0"/>
                        </a:cubicBezTo>
                        <a:cubicBezTo>
                          <a:pt x="2664" y="720"/>
                          <a:pt x="4609" y="1512"/>
                          <a:pt x="6553" y="2305"/>
                        </a:cubicBezTo>
                        <a:cubicBezTo>
                          <a:pt x="6265" y="2953"/>
                          <a:pt x="6049" y="3673"/>
                          <a:pt x="5761" y="4321"/>
                        </a:cubicBezTo>
                        <a:cubicBezTo>
                          <a:pt x="3817" y="3529"/>
                          <a:pt x="1944" y="2665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3" name="Freeform: Shape 2982">
                    <a:extLst>
                      <a:ext uri="{FF2B5EF4-FFF2-40B4-BE49-F238E27FC236}">
                        <a16:creationId xmlns:a16="http://schemas.microsoft.com/office/drawing/2014/main" id="{6DD11CB2-E37A-0E52-0E67-B17158E5B464}"/>
                      </a:ext>
                    </a:extLst>
                  </p:cNvPr>
                  <p:cNvSpPr/>
                  <p:nvPr/>
                </p:nvSpPr>
                <p:spPr>
                  <a:xfrm>
                    <a:off x="6984539" y="2040422"/>
                    <a:ext cx="6553" cy="4536"/>
                  </a:xfrm>
                  <a:custGeom>
                    <a:avLst/>
                    <a:gdLst>
                      <a:gd name="connsiteX0" fmla="*/ 0 w 6553"/>
                      <a:gd name="connsiteY0" fmla="*/ 1800 h 4536"/>
                      <a:gd name="connsiteX1" fmla="*/ 864 w 6553"/>
                      <a:gd name="connsiteY1" fmla="*/ 0 h 4536"/>
                      <a:gd name="connsiteX2" fmla="*/ 6554 w 6553"/>
                      <a:gd name="connsiteY2" fmla="*/ 2593 h 4536"/>
                      <a:gd name="connsiteX3" fmla="*/ 5617 w 6553"/>
                      <a:gd name="connsiteY3" fmla="*/ 4537 h 4536"/>
                      <a:gd name="connsiteX4" fmla="*/ 0 w 6553"/>
                      <a:gd name="connsiteY4" fmla="*/ 1800 h 4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536">
                        <a:moveTo>
                          <a:pt x="0" y="1800"/>
                        </a:moveTo>
                        <a:cubicBezTo>
                          <a:pt x="288" y="1224"/>
                          <a:pt x="576" y="648"/>
                          <a:pt x="864" y="0"/>
                        </a:cubicBezTo>
                        <a:cubicBezTo>
                          <a:pt x="2737" y="864"/>
                          <a:pt x="4681" y="1728"/>
                          <a:pt x="6554" y="2593"/>
                        </a:cubicBezTo>
                        <a:cubicBezTo>
                          <a:pt x="6265" y="3241"/>
                          <a:pt x="5977" y="3889"/>
                          <a:pt x="5617" y="4537"/>
                        </a:cubicBezTo>
                        <a:cubicBezTo>
                          <a:pt x="3745" y="3601"/>
                          <a:pt x="1872" y="2737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4" name="Freeform: Shape 2983">
                    <a:extLst>
                      <a:ext uri="{FF2B5EF4-FFF2-40B4-BE49-F238E27FC236}">
                        <a16:creationId xmlns:a16="http://schemas.microsoft.com/office/drawing/2014/main" id="{0E867E0F-6F73-D5AA-C2B3-056B2E15B656}"/>
                      </a:ext>
                    </a:extLst>
                  </p:cNvPr>
                  <p:cNvSpPr/>
                  <p:nvPr/>
                </p:nvSpPr>
                <p:spPr>
                  <a:xfrm>
                    <a:off x="6982810" y="2043878"/>
                    <a:ext cx="6481" cy="4752"/>
                  </a:xfrm>
                  <a:custGeom>
                    <a:avLst/>
                    <a:gdLst>
                      <a:gd name="connsiteX0" fmla="*/ 0 w 6481"/>
                      <a:gd name="connsiteY0" fmla="*/ 1728 h 4752"/>
                      <a:gd name="connsiteX1" fmla="*/ 936 w 6481"/>
                      <a:gd name="connsiteY1" fmla="*/ 0 h 4752"/>
                      <a:gd name="connsiteX2" fmla="*/ 6481 w 6481"/>
                      <a:gd name="connsiteY2" fmla="*/ 2881 h 4752"/>
                      <a:gd name="connsiteX3" fmla="*/ 5473 w 6481"/>
                      <a:gd name="connsiteY3" fmla="*/ 4753 h 4752"/>
                      <a:gd name="connsiteX4" fmla="*/ 0 w 6481"/>
                      <a:gd name="connsiteY4" fmla="*/ 1728 h 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1" h="4752">
                        <a:moveTo>
                          <a:pt x="0" y="1728"/>
                        </a:moveTo>
                        <a:cubicBezTo>
                          <a:pt x="288" y="1152"/>
                          <a:pt x="648" y="576"/>
                          <a:pt x="936" y="0"/>
                        </a:cubicBezTo>
                        <a:cubicBezTo>
                          <a:pt x="2809" y="936"/>
                          <a:pt x="4681" y="1944"/>
                          <a:pt x="6481" y="2881"/>
                        </a:cubicBezTo>
                        <a:cubicBezTo>
                          <a:pt x="6121" y="3529"/>
                          <a:pt x="5833" y="4105"/>
                          <a:pt x="5473" y="4753"/>
                        </a:cubicBezTo>
                        <a:cubicBezTo>
                          <a:pt x="3673" y="3745"/>
                          <a:pt x="1800" y="2736"/>
                          <a:pt x="0" y="172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5" name="Freeform: Shape 2984">
                    <a:extLst>
                      <a:ext uri="{FF2B5EF4-FFF2-40B4-BE49-F238E27FC236}">
                        <a16:creationId xmlns:a16="http://schemas.microsoft.com/office/drawing/2014/main" id="{C3E69F50-6629-79FE-C808-8A44AC018527}"/>
                      </a:ext>
                    </a:extLst>
                  </p:cNvPr>
                  <p:cNvSpPr/>
                  <p:nvPr/>
                </p:nvSpPr>
                <p:spPr>
                  <a:xfrm>
                    <a:off x="6980938" y="2047191"/>
                    <a:ext cx="6409" cy="4968"/>
                  </a:xfrm>
                  <a:custGeom>
                    <a:avLst/>
                    <a:gdLst>
                      <a:gd name="connsiteX0" fmla="*/ 0 w 6409"/>
                      <a:gd name="connsiteY0" fmla="*/ 1656 h 4968"/>
                      <a:gd name="connsiteX1" fmla="*/ 1008 w 6409"/>
                      <a:gd name="connsiteY1" fmla="*/ 0 h 4968"/>
                      <a:gd name="connsiteX2" fmla="*/ 6409 w 6409"/>
                      <a:gd name="connsiteY2" fmla="*/ 3169 h 4968"/>
                      <a:gd name="connsiteX3" fmla="*/ 5329 w 6409"/>
                      <a:gd name="connsiteY3" fmla="*/ 4969 h 4968"/>
                      <a:gd name="connsiteX4" fmla="*/ 0 w 6409"/>
                      <a:gd name="connsiteY4" fmla="*/ 1656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09" h="4968">
                        <a:moveTo>
                          <a:pt x="0" y="1656"/>
                        </a:moveTo>
                        <a:cubicBezTo>
                          <a:pt x="360" y="1080"/>
                          <a:pt x="648" y="576"/>
                          <a:pt x="1008" y="0"/>
                        </a:cubicBezTo>
                        <a:cubicBezTo>
                          <a:pt x="2809" y="1080"/>
                          <a:pt x="4609" y="2088"/>
                          <a:pt x="6409" y="3169"/>
                        </a:cubicBezTo>
                        <a:cubicBezTo>
                          <a:pt x="6049" y="3745"/>
                          <a:pt x="5689" y="4393"/>
                          <a:pt x="5329" y="4969"/>
                        </a:cubicBezTo>
                        <a:cubicBezTo>
                          <a:pt x="3529" y="3889"/>
                          <a:pt x="180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6" name="Freeform: Shape 2985">
                    <a:extLst>
                      <a:ext uri="{FF2B5EF4-FFF2-40B4-BE49-F238E27FC236}">
                        <a16:creationId xmlns:a16="http://schemas.microsoft.com/office/drawing/2014/main" id="{114598E9-EA25-D6BA-291C-6A5682639F3E}"/>
                      </a:ext>
                    </a:extLst>
                  </p:cNvPr>
                  <p:cNvSpPr/>
                  <p:nvPr/>
                </p:nvSpPr>
                <p:spPr>
                  <a:xfrm>
                    <a:off x="6978850" y="2050360"/>
                    <a:ext cx="6337" cy="5185"/>
                  </a:xfrm>
                  <a:custGeom>
                    <a:avLst/>
                    <a:gdLst>
                      <a:gd name="connsiteX0" fmla="*/ 0 w 6337"/>
                      <a:gd name="connsiteY0" fmla="*/ 1584 h 5185"/>
                      <a:gd name="connsiteX1" fmla="*/ 1080 w 6337"/>
                      <a:gd name="connsiteY1" fmla="*/ 0 h 5185"/>
                      <a:gd name="connsiteX2" fmla="*/ 6337 w 6337"/>
                      <a:gd name="connsiteY2" fmla="*/ 3457 h 5185"/>
                      <a:gd name="connsiteX3" fmla="*/ 5185 w 6337"/>
                      <a:gd name="connsiteY3" fmla="*/ 5185 h 5185"/>
                      <a:gd name="connsiteX4" fmla="*/ 0 w 6337"/>
                      <a:gd name="connsiteY4" fmla="*/ 1584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7" h="5185">
                        <a:moveTo>
                          <a:pt x="0" y="1584"/>
                        </a:moveTo>
                        <a:cubicBezTo>
                          <a:pt x="360" y="1080"/>
                          <a:pt x="720" y="504"/>
                          <a:pt x="1080" y="0"/>
                        </a:cubicBezTo>
                        <a:cubicBezTo>
                          <a:pt x="2809" y="1152"/>
                          <a:pt x="4609" y="2305"/>
                          <a:pt x="6337" y="3457"/>
                        </a:cubicBezTo>
                        <a:cubicBezTo>
                          <a:pt x="5977" y="4033"/>
                          <a:pt x="5545" y="4609"/>
                          <a:pt x="5185" y="5185"/>
                        </a:cubicBezTo>
                        <a:cubicBezTo>
                          <a:pt x="3457" y="3961"/>
                          <a:pt x="1728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7" name="Freeform: Shape 2986">
                    <a:extLst>
                      <a:ext uri="{FF2B5EF4-FFF2-40B4-BE49-F238E27FC236}">
                        <a16:creationId xmlns:a16="http://schemas.microsoft.com/office/drawing/2014/main" id="{C50A2FF4-6D17-B86F-15E8-919F17537D30}"/>
                      </a:ext>
                    </a:extLst>
                  </p:cNvPr>
                  <p:cNvSpPr/>
                  <p:nvPr/>
                </p:nvSpPr>
                <p:spPr>
                  <a:xfrm>
                    <a:off x="6976617" y="2053384"/>
                    <a:ext cx="6265" cy="5401"/>
                  </a:xfrm>
                  <a:custGeom>
                    <a:avLst/>
                    <a:gdLst>
                      <a:gd name="connsiteX0" fmla="*/ 72 w 6265"/>
                      <a:gd name="connsiteY0" fmla="*/ 1584 h 5401"/>
                      <a:gd name="connsiteX1" fmla="*/ 1224 w 6265"/>
                      <a:gd name="connsiteY1" fmla="*/ 0 h 5401"/>
                      <a:gd name="connsiteX2" fmla="*/ 6265 w 6265"/>
                      <a:gd name="connsiteY2" fmla="*/ 3745 h 5401"/>
                      <a:gd name="connsiteX3" fmla="*/ 4969 w 6265"/>
                      <a:gd name="connsiteY3" fmla="*/ 5401 h 5401"/>
                      <a:gd name="connsiteX4" fmla="*/ 0 w 6265"/>
                      <a:gd name="connsiteY4" fmla="*/ 1584 h 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5" h="5401">
                        <a:moveTo>
                          <a:pt x="72" y="1584"/>
                        </a:moveTo>
                        <a:cubicBezTo>
                          <a:pt x="432" y="1080"/>
                          <a:pt x="864" y="576"/>
                          <a:pt x="1224" y="0"/>
                        </a:cubicBezTo>
                        <a:cubicBezTo>
                          <a:pt x="2952" y="1224"/>
                          <a:pt x="4609" y="2449"/>
                          <a:pt x="6265" y="3745"/>
                        </a:cubicBezTo>
                        <a:cubicBezTo>
                          <a:pt x="5833" y="4321"/>
                          <a:pt x="5401" y="4897"/>
                          <a:pt x="4969" y="5401"/>
                        </a:cubicBezTo>
                        <a:cubicBezTo>
                          <a:pt x="3312" y="4105"/>
                          <a:pt x="1656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8" name="Freeform: Shape 2987">
                    <a:extLst>
                      <a:ext uri="{FF2B5EF4-FFF2-40B4-BE49-F238E27FC236}">
                        <a16:creationId xmlns:a16="http://schemas.microsoft.com/office/drawing/2014/main" id="{AA4B3851-0F75-02DB-FD07-5E73FC302C23}"/>
                      </a:ext>
                    </a:extLst>
                  </p:cNvPr>
                  <p:cNvSpPr/>
                  <p:nvPr/>
                </p:nvSpPr>
                <p:spPr>
                  <a:xfrm>
                    <a:off x="6974241" y="2056265"/>
                    <a:ext cx="6121" cy="5545"/>
                  </a:xfrm>
                  <a:custGeom>
                    <a:avLst/>
                    <a:gdLst>
                      <a:gd name="connsiteX0" fmla="*/ 72 w 6121"/>
                      <a:gd name="connsiteY0" fmla="*/ 1512 h 5545"/>
                      <a:gd name="connsiteX1" fmla="*/ 1296 w 6121"/>
                      <a:gd name="connsiteY1" fmla="*/ 0 h 5545"/>
                      <a:gd name="connsiteX2" fmla="*/ 6121 w 6121"/>
                      <a:gd name="connsiteY2" fmla="*/ 3961 h 5545"/>
                      <a:gd name="connsiteX3" fmla="*/ 4753 w 6121"/>
                      <a:gd name="connsiteY3" fmla="*/ 5545 h 5545"/>
                      <a:gd name="connsiteX4" fmla="*/ 0 w 6121"/>
                      <a:gd name="connsiteY4" fmla="*/ 1440 h 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1" h="5545">
                        <a:moveTo>
                          <a:pt x="72" y="1512"/>
                        </a:moveTo>
                        <a:cubicBezTo>
                          <a:pt x="504" y="1008"/>
                          <a:pt x="936" y="504"/>
                          <a:pt x="1296" y="0"/>
                        </a:cubicBezTo>
                        <a:cubicBezTo>
                          <a:pt x="2952" y="1296"/>
                          <a:pt x="4537" y="2664"/>
                          <a:pt x="6121" y="3961"/>
                        </a:cubicBezTo>
                        <a:cubicBezTo>
                          <a:pt x="5689" y="4465"/>
                          <a:pt x="5185" y="5041"/>
                          <a:pt x="4753" y="5545"/>
                        </a:cubicBezTo>
                        <a:cubicBezTo>
                          <a:pt x="3169" y="4177"/>
                          <a:pt x="1585" y="280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9" name="Freeform: Shape 2988">
                    <a:extLst>
                      <a:ext uri="{FF2B5EF4-FFF2-40B4-BE49-F238E27FC236}">
                        <a16:creationId xmlns:a16="http://schemas.microsoft.com/office/drawing/2014/main" id="{3BB56FA4-9E10-47EA-E963-8931794F9A5C}"/>
                      </a:ext>
                    </a:extLst>
                  </p:cNvPr>
                  <p:cNvSpPr/>
                  <p:nvPr/>
                </p:nvSpPr>
                <p:spPr>
                  <a:xfrm>
                    <a:off x="6971720" y="2059145"/>
                    <a:ext cx="5976" cy="5761"/>
                  </a:xfrm>
                  <a:custGeom>
                    <a:avLst/>
                    <a:gdLst>
                      <a:gd name="connsiteX0" fmla="*/ 72 w 5976"/>
                      <a:gd name="connsiteY0" fmla="*/ 1440 h 5761"/>
                      <a:gd name="connsiteX1" fmla="*/ 1368 w 5976"/>
                      <a:gd name="connsiteY1" fmla="*/ 0 h 5761"/>
                      <a:gd name="connsiteX2" fmla="*/ 5977 w 5976"/>
                      <a:gd name="connsiteY2" fmla="*/ 4249 h 5761"/>
                      <a:gd name="connsiteX3" fmla="*/ 4537 w 5976"/>
                      <a:gd name="connsiteY3" fmla="*/ 5761 h 5761"/>
                      <a:gd name="connsiteX4" fmla="*/ 0 w 5976"/>
                      <a:gd name="connsiteY4" fmla="*/ 1440 h 5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5761">
                        <a:moveTo>
                          <a:pt x="72" y="1440"/>
                        </a:moveTo>
                        <a:cubicBezTo>
                          <a:pt x="504" y="1008"/>
                          <a:pt x="936" y="504"/>
                          <a:pt x="1368" y="0"/>
                        </a:cubicBezTo>
                        <a:cubicBezTo>
                          <a:pt x="2880" y="1440"/>
                          <a:pt x="4465" y="2809"/>
                          <a:pt x="5977" y="4249"/>
                        </a:cubicBezTo>
                        <a:cubicBezTo>
                          <a:pt x="5473" y="4753"/>
                          <a:pt x="5041" y="5257"/>
                          <a:pt x="4537" y="5761"/>
                        </a:cubicBezTo>
                        <a:cubicBezTo>
                          <a:pt x="3024" y="4321"/>
                          <a:pt x="1512" y="2881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0" name="Freeform: Shape 2989">
                    <a:extLst>
                      <a:ext uri="{FF2B5EF4-FFF2-40B4-BE49-F238E27FC236}">
                        <a16:creationId xmlns:a16="http://schemas.microsoft.com/office/drawing/2014/main" id="{04A46AF8-D30B-C4B9-963F-08596E71F7E1}"/>
                      </a:ext>
                    </a:extLst>
                  </p:cNvPr>
                  <p:cNvSpPr/>
                  <p:nvPr/>
                </p:nvSpPr>
                <p:spPr>
                  <a:xfrm>
                    <a:off x="6969056" y="2061810"/>
                    <a:ext cx="5833" cy="5905"/>
                  </a:xfrm>
                  <a:custGeom>
                    <a:avLst/>
                    <a:gdLst>
                      <a:gd name="connsiteX0" fmla="*/ 72 w 5833"/>
                      <a:gd name="connsiteY0" fmla="*/ 1368 h 5905"/>
                      <a:gd name="connsiteX1" fmla="*/ 1440 w 5833"/>
                      <a:gd name="connsiteY1" fmla="*/ 0 h 5905"/>
                      <a:gd name="connsiteX2" fmla="*/ 5833 w 5833"/>
                      <a:gd name="connsiteY2" fmla="*/ 4465 h 5905"/>
                      <a:gd name="connsiteX3" fmla="*/ 4321 w 5833"/>
                      <a:gd name="connsiteY3" fmla="*/ 5905 h 5905"/>
                      <a:gd name="connsiteX4" fmla="*/ 0 w 5833"/>
                      <a:gd name="connsiteY4" fmla="*/ 1368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5905">
                        <a:moveTo>
                          <a:pt x="72" y="1368"/>
                        </a:moveTo>
                        <a:cubicBezTo>
                          <a:pt x="504" y="936"/>
                          <a:pt x="1008" y="504"/>
                          <a:pt x="1440" y="0"/>
                        </a:cubicBezTo>
                        <a:cubicBezTo>
                          <a:pt x="2880" y="1512"/>
                          <a:pt x="4393" y="2953"/>
                          <a:pt x="5833" y="4465"/>
                        </a:cubicBezTo>
                        <a:cubicBezTo>
                          <a:pt x="5329" y="4969"/>
                          <a:pt x="4825" y="5473"/>
                          <a:pt x="4321" y="5905"/>
                        </a:cubicBezTo>
                        <a:cubicBezTo>
                          <a:pt x="2880" y="4393"/>
                          <a:pt x="1440" y="2881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1" name="Freeform: Shape 2990">
                    <a:extLst>
                      <a:ext uri="{FF2B5EF4-FFF2-40B4-BE49-F238E27FC236}">
                        <a16:creationId xmlns:a16="http://schemas.microsoft.com/office/drawing/2014/main" id="{8BD088B1-885E-CB57-B4CA-B7090CE6660C}"/>
                      </a:ext>
                    </a:extLst>
                  </p:cNvPr>
                  <p:cNvSpPr/>
                  <p:nvPr/>
                </p:nvSpPr>
                <p:spPr>
                  <a:xfrm>
                    <a:off x="6966391" y="2064330"/>
                    <a:ext cx="5617" cy="6049"/>
                  </a:xfrm>
                  <a:custGeom>
                    <a:avLst/>
                    <a:gdLst>
                      <a:gd name="connsiteX0" fmla="*/ 0 w 5617"/>
                      <a:gd name="connsiteY0" fmla="*/ 1296 h 6049"/>
                      <a:gd name="connsiteX1" fmla="*/ 1440 w 5617"/>
                      <a:gd name="connsiteY1" fmla="*/ 0 h 6049"/>
                      <a:gd name="connsiteX2" fmla="*/ 5617 w 5617"/>
                      <a:gd name="connsiteY2" fmla="*/ 4681 h 6049"/>
                      <a:gd name="connsiteX3" fmla="*/ 4033 w 5617"/>
                      <a:gd name="connsiteY3" fmla="*/ 6049 h 6049"/>
                      <a:gd name="connsiteX4" fmla="*/ 0 w 5617"/>
                      <a:gd name="connsiteY4" fmla="*/ 1296 h 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6049">
                        <a:moveTo>
                          <a:pt x="0" y="1296"/>
                        </a:moveTo>
                        <a:cubicBezTo>
                          <a:pt x="504" y="864"/>
                          <a:pt x="1008" y="432"/>
                          <a:pt x="1440" y="0"/>
                        </a:cubicBezTo>
                        <a:cubicBezTo>
                          <a:pt x="2809" y="1584"/>
                          <a:pt x="4249" y="3097"/>
                          <a:pt x="5617" y="4681"/>
                        </a:cubicBezTo>
                        <a:cubicBezTo>
                          <a:pt x="5113" y="5185"/>
                          <a:pt x="4537" y="5617"/>
                          <a:pt x="4033" y="6049"/>
                        </a:cubicBezTo>
                        <a:cubicBezTo>
                          <a:pt x="2665" y="4465"/>
                          <a:pt x="1368" y="2881"/>
                          <a:pt x="0" y="129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2" name="Freeform: Shape 2991">
                    <a:extLst>
                      <a:ext uri="{FF2B5EF4-FFF2-40B4-BE49-F238E27FC236}">
                        <a16:creationId xmlns:a16="http://schemas.microsoft.com/office/drawing/2014/main" id="{F0BDC840-B16A-D49E-79F7-B8DD2B0142A1}"/>
                      </a:ext>
                    </a:extLst>
                  </p:cNvPr>
                  <p:cNvSpPr/>
                  <p:nvPr/>
                </p:nvSpPr>
                <p:spPr>
                  <a:xfrm>
                    <a:off x="6963439" y="2066707"/>
                    <a:ext cx="5473" cy="6193"/>
                  </a:xfrm>
                  <a:custGeom>
                    <a:avLst/>
                    <a:gdLst>
                      <a:gd name="connsiteX0" fmla="*/ 0 w 5473"/>
                      <a:gd name="connsiteY0" fmla="*/ 1224 h 6193"/>
                      <a:gd name="connsiteX1" fmla="*/ 1512 w 5473"/>
                      <a:gd name="connsiteY1" fmla="*/ 0 h 6193"/>
                      <a:gd name="connsiteX2" fmla="*/ 5473 w 5473"/>
                      <a:gd name="connsiteY2" fmla="*/ 4897 h 6193"/>
                      <a:gd name="connsiteX3" fmla="*/ 3817 w 5473"/>
                      <a:gd name="connsiteY3" fmla="*/ 6193 h 6193"/>
                      <a:gd name="connsiteX4" fmla="*/ 0 w 5473"/>
                      <a:gd name="connsiteY4" fmla="*/ 122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3" h="6193">
                        <a:moveTo>
                          <a:pt x="0" y="1224"/>
                        </a:moveTo>
                        <a:cubicBezTo>
                          <a:pt x="504" y="864"/>
                          <a:pt x="1008" y="432"/>
                          <a:pt x="1512" y="0"/>
                        </a:cubicBezTo>
                        <a:cubicBezTo>
                          <a:pt x="2809" y="1656"/>
                          <a:pt x="4105" y="3241"/>
                          <a:pt x="5473" y="4897"/>
                        </a:cubicBezTo>
                        <a:cubicBezTo>
                          <a:pt x="4897" y="5329"/>
                          <a:pt x="4393" y="5761"/>
                          <a:pt x="3817" y="6193"/>
                        </a:cubicBezTo>
                        <a:cubicBezTo>
                          <a:pt x="2520" y="4537"/>
                          <a:pt x="1296" y="2881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3" name="Freeform: Shape 2992">
                    <a:extLst>
                      <a:ext uri="{FF2B5EF4-FFF2-40B4-BE49-F238E27FC236}">
                        <a16:creationId xmlns:a16="http://schemas.microsoft.com/office/drawing/2014/main" id="{EF0134FD-3A53-662A-7B16-BB84883FCA17}"/>
                      </a:ext>
                    </a:extLst>
                  </p:cNvPr>
                  <p:cNvSpPr/>
                  <p:nvPr/>
                </p:nvSpPr>
                <p:spPr>
                  <a:xfrm>
                    <a:off x="6960486" y="2069011"/>
                    <a:ext cx="5256" cy="6337"/>
                  </a:xfrm>
                  <a:custGeom>
                    <a:avLst/>
                    <a:gdLst>
                      <a:gd name="connsiteX0" fmla="*/ 0 w 5256"/>
                      <a:gd name="connsiteY0" fmla="*/ 1080 h 6337"/>
                      <a:gd name="connsiteX1" fmla="*/ 1584 w 5256"/>
                      <a:gd name="connsiteY1" fmla="*/ 0 h 6337"/>
                      <a:gd name="connsiteX2" fmla="*/ 5257 w 5256"/>
                      <a:gd name="connsiteY2" fmla="*/ 5113 h 6337"/>
                      <a:gd name="connsiteX3" fmla="*/ 3529 w 5256"/>
                      <a:gd name="connsiteY3" fmla="*/ 6337 h 6337"/>
                      <a:gd name="connsiteX4" fmla="*/ 0 w 5256"/>
                      <a:gd name="connsiteY4" fmla="*/ 1152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6" h="6337">
                        <a:moveTo>
                          <a:pt x="0" y="1080"/>
                        </a:moveTo>
                        <a:cubicBezTo>
                          <a:pt x="504" y="720"/>
                          <a:pt x="1080" y="360"/>
                          <a:pt x="1584" y="0"/>
                        </a:cubicBezTo>
                        <a:cubicBezTo>
                          <a:pt x="2808" y="1728"/>
                          <a:pt x="4033" y="3385"/>
                          <a:pt x="5257" y="5113"/>
                        </a:cubicBezTo>
                        <a:cubicBezTo>
                          <a:pt x="4681" y="5545"/>
                          <a:pt x="4104" y="5905"/>
                          <a:pt x="3529" y="6337"/>
                        </a:cubicBezTo>
                        <a:cubicBezTo>
                          <a:pt x="2376" y="4609"/>
                          <a:pt x="1152" y="2881"/>
                          <a:pt x="0" y="115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4" name="Freeform: Shape 2993">
                    <a:extLst>
                      <a:ext uri="{FF2B5EF4-FFF2-40B4-BE49-F238E27FC236}">
                        <a16:creationId xmlns:a16="http://schemas.microsoft.com/office/drawing/2014/main" id="{6918D043-09C0-0488-C5B9-79D8ED4DAE10}"/>
                      </a:ext>
                    </a:extLst>
                  </p:cNvPr>
                  <p:cNvSpPr/>
                  <p:nvPr/>
                </p:nvSpPr>
                <p:spPr>
                  <a:xfrm>
                    <a:off x="6957389" y="2071172"/>
                    <a:ext cx="5041" cy="6409"/>
                  </a:xfrm>
                  <a:custGeom>
                    <a:avLst/>
                    <a:gdLst>
                      <a:gd name="connsiteX0" fmla="*/ 0 w 5041"/>
                      <a:gd name="connsiteY0" fmla="*/ 1008 h 6409"/>
                      <a:gd name="connsiteX1" fmla="*/ 1657 w 5041"/>
                      <a:gd name="connsiteY1" fmla="*/ 0 h 6409"/>
                      <a:gd name="connsiteX2" fmla="*/ 5041 w 5041"/>
                      <a:gd name="connsiteY2" fmla="*/ 5257 h 6409"/>
                      <a:gd name="connsiteX3" fmla="*/ 3241 w 5041"/>
                      <a:gd name="connsiteY3" fmla="*/ 6409 h 6409"/>
                      <a:gd name="connsiteX4" fmla="*/ 0 w 5041"/>
                      <a:gd name="connsiteY4" fmla="*/ 108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41" h="6409">
                        <a:moveTo>
                          <a:pt x="0" y="1008"/>
                        </a:moveTo>
                        <a:cubicBezTo>
                          <a:pt x="576" y="648"/>
                          <a:pt x="1080" y="360"/>
                          <a:pt x="1657" y="0"/>
                        </a:cubicBezTo>
                        <a:cubicBezTo>
                          <a:pt x="2809" y="1728"/>
                          <a:pt x="3961" y="3529"/>
                          <a:pt x="5041" y="5257"/>
                        </a:cubicBezTo>
                        <a:cubicBezTo>
                          <a:pt x="4465" y="5617"/>
                          <a:pt x="3889" y="5977"/>
                          <a:pt x="3241" y="6409"/>
                        </a:cubicBezTo>
                        <a:cubicBezTo>
                          <a:pt x="2161" y="4609"/>
                          <a:pt x="1080" y="2881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5" name="Freeform: Shape 2994">
                    <a:extLst>
                      <a:ext uri="{FF2B5EF4-FFF2-40B4-BE49-F238E27FC236}">
                        <a16:creationId xmlns:a16="http://schemas.microsoft.com/office/drawing/2014/main" id="{280944FB-AE00-76F4-E2E9-52688088279A}"/>
                      </a:ext>
                    </a:extLst>
                  </p:cNvPr>
                  <p:cNvSpPr/>
                  <p:nvPr/>
                </p:nvSpPr>
                <p:spPr>
                  <a:xfrm>
                    <a:off x="6954149" y="2073044"/>
                    <a:ext cx="4896" cy="6409"/>
                  </a:xfrm>
                  <a:custGeom>
                    <a:avLst/>
                    <a:gdLst>
                      <a:gd name="connsiteX0" fmla="*/ 0 w 4896"/>
                      <a:gd name="connsiteY0" fmla="*/ 936 h 6409"/>
                      <a:gd name="connsiteX1" fmla="*/ 1728 w 4896"/>
                      <a:gd name="connsiteY1" fmla="*/ 0 h 6409"/>
                      <a:gd name="connsiteX2" fmla="*/ 4897 w 4896"/>
                      <a:gd name="connsiteY2" fmla="*/ 5401 h 6409"/>
                      <a:gd name="connsiteX3" fmla="*/ 3097 w 4896"/>
                      <a:gd name="connsiteY3" fmla="*/ 6409 h 6409"/>
                      <a:gd name="connsiteX4" fmla="*/ 72 w 4896"/>
                      <a:gd name="connsiteY4" fmla="*/ 86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96" h="6409">
                        <a:moveTo>
                          <a:pt x="0" y="936"/>
                        </a:moveTo>
                        <a:cubicBezTo>
                          <a:pt x="576" y="648"/>
                          <a:pt x="1152" y="288"/>
                          <a:pt x="1728" y="0"/>
                        </a:cubicBezTo>
                        <a:cubicBezTo>
                          <a:pt x="2808" y="1800"/>
                          <a:pt x="3817" y="3601"/>
                          <a:pt x="4897" y="5401"/>
                        </a:cubicBezTo>
                        <a:cubicBezTo>
                          <a:pt x="4321" y="5761"/>
                          <a:pt x="3673" y="6121"/>
                          <a:pt x="3097" y="6409"/>
                        </a:cubicBezTo>
                        <a:cubicBezTo>
                          <a:pt x="2088" y="4537"/>
                          <a:pt x="1080" y="2736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6" name="Freeform: Shape 2995">
                    <a:extLst>
                      <a:ext uri="{FF2B5EF4-FFF2-40B4-BE49-F238E27FC236}">
                        <a16:creationId xmlns:a16="http://schemas.microsoft.com/office/drawing/2014/main" id="{B2B5EBF1-543D-5659-FC69-22898E4836EB}"/>
                      </a:ext>
                    </a:extLst>
                  </p:cNvPr>
                  <p:cNvSpPr/>
                  <p:nvPr/>
                </p:nvSpPr>
                <p:spPr>
                  <a:xfrm>
                    <a:off x="6950836" y="2074845"/>
                    <a:ext cx="4609" cy="6553"/>
                  </a:xfrm>
                  <a:custGeom>
                    <a:avLst/>
                    <a:gdLst>
                      <a:gd name="connsiteX0" fmla="*/ 0 w 4609"/>
                      <a:gd name="connsiteY0" fmla="*/ 864 h 6553"/>
                      <a:gd name="connsiteX1" fmla="*/ 1728 w 4609"/>
                      <a:gd name="connsiteY1" fmla="*/ 0 h 6553"/>
                      <a:gd name="connsiteX2" fmla="*/ 4609 w 4609"/>
                      <a:gd name="connsiteY2" fmla="*/ 5617 h 6553"/>
                      <a:gd name="connsiteX3" fmla="*/ 2737 w 4609"/>
                      <a:gd name="connsiteY3" fmla="*/ 6553 h 6553"/>
                      <a:gd name="connsiteX4" fmla="*/ 72 w 4609"/>
                      <a:gd name="connsiteY4" fmla="*/ 864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9" h="6553">
                        <a:moveTo>
                          <a:pt x="0" y="864"/>
                        </a:moveTo>
                        <a:cubicBezTo>
                          <a:pt x="576" y="576"/>
                          <a:pt x="1152" y="288"/>
                          <a:pt x="1728" y="0"/>
                        </a:cubicBezTo>
                        <a:cubicBezTo>
                          <a:pt x="2664" y="1872"/>
                          <a:pt x="3601" y="3745"/>
                          <a:pt x="4609" y="5617"/>
                        </a:cubicBezTo>
                        <a:cubicBezTo>
                          <a:pt x="3961" y="5905"/>
                          <a:pt x="3385" y="6265"/>
                          <a:pt x="2737" y="6553"/>
                        </a:cubicBezTo>
                        <a:cubicBezTo>
                          <a:pt x="1800" y="4681"/>
                          <a:pt x="936" y="2809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7" name="Freeform: Shape 2996">
                    <a:extLst>
                      <a:ext uri="{FF2B5EF4-FFF2-40B4-BE49-F238E27FC236}">
                        <a16:creationId xmlns:a16="http://schemas.microsoft.com/office/drawing/2014/main" id="{37A256C1-8FF3-3090-DA73-2F3B0E2A736B}"/>
                      </a:ext>
                    </a:extLst>
                  </p:cNvPr>
                  <p:cNvSpPr/>
                  <p:nvPr/>
                </p:nvSpPr>
                <p:spPr>
                  <a:xfrm>
                    <a:off x="6947380" y="2076501"/>
                    <a:ext cx="4320" cy="6553"/>
                  </a:xfrm>
                  <a:custGeom>
                    <a:avLst/>
                    <a:gdLst>
                      <a:gd name="connsiteX0" fmla="*/ 0 w 4320"/>
                      <a:gd name="connsiteY0" fmla="*/ 720 h 6553"/>
                      <a:gd name="connsiteX1" fmla="*/ 1800 w 4320"/>
                      <a:gd name="connsiteY1" fmla="*/ 0 h 6553"/>
                      <a:gd name="connsiteX2" fmla="*/ 4321 w 4320"/>
                      <a:gd name="connsiteY2" fmla="*/ 5761 h 6553"/>
                      <a:gd name="connsiteX3" fmla="*/ 2376 w 4320"/>
                      <a:gd name="connsiteY3" fmla="*/ 6553 h 6553"/>
                      <a:gd name="connsiteX4" fmla="*/ 0 w 4320"/>
                      <a:gd name="connsiteY4" fmla="*/ 72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0" h="6553">
                        <a:moveTo>
                          <a:pt x="0" y="720"/>
                        </a:moveTo>
                        <a:cubicBezTo>
                          <a:pt x="576" y="504"/>
                          <a:pt x="1224" y="216"/>
                          <a:pt x="1800" y="0"/>
                        </a:cubicBezTo>
                        <a:cubicBezTo>
                          <a:pt x="2664" y="1872"/>
                          <a:pt x="3529" y="3817"/>
                          <a:pt x="4321" y="5761"/>
                        </a:cubicBezTo>
                        <a:cubicBezTo>
                          <a:pt x="3673" y="6049"/>
                          <a:pt x="3024" y="6337"/>
                          <a:pt x="2376" y="6553"/>
                        </a:cubicBezTo>
                        <a:cubicBezTo>
                          <a:pt x="1584" y="4609"/>
                          <a:pt x="792" y="2664"/>
                          <a:pt x="0" y="72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8" name="Freeform: Shape 2997">
                    <a:extLst>
                      <a:ext uri="{FF2B5EF4-FFF2-40B4-BE49-F238E27FC236}">
                        <a16:creationId xmlns:a16="http://schemas.microsoft.com/office/drawing/2014/main" id="{43E383CE-BF01-7451-E32D-715DA83A3BD5}"/>
                      </a:ext>
                    </a:extLst>
                  </p:cNvPr>
                  <p:cNvSpPr/>
                  <p:nvPr/>
                </p:nvSpPr>
                <p:spPr>
                  <a:xfrm>
                    <a:off x="6943851" y="2077869"/>
                    <a:ext cx="4104" cy="6553"/>
                  </a:xfrm>
                  <a:custGeom>
                    <a:avLst/>
                    <a:gdLst>
                      <a:gd name="connsiteX0" fmla="*/ 72 w 4104"/>
                      <a:gd name="connsiteY0" fmla="*/ 648 h 6553"/>
                      <a:gd name="connsiteX1" fmla="*/ 1872 w 4104"/>
                      <a:gd name="connsiteY1" fmla="*/ 0 h 6553"/>
                      <a:gd name="connsiteX2" fmla="*/ 4104 w 4104"/>
                      <a:gd name="connsiteY2" fmla="*/ 5833 h 6553"/>
                      <a:gd name="connsiteX3" fmla="*/ 2088 w 4104"/>
                      <a:gd name="connsiteY3" fmla="*/ 6553 h 6553"/>
                      <a:gd name="connsiteX4" fmla="*/ 0 w 4104"/>
                      <a:gd name="connsiteY4" fmla="*/ 648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04" h="6553">
                        <a:moveTo>
                          <a:pt x="72" y="648"/>
                        </a:moveTo>
                        <a:cubicBezTo>
                          <a:pt x="648" y="432"/>
                          <a:pt x="1296" y="216"/>
                          <a:pt x="1872" y="0"/>
                        </a:cubicBezTo>
                        <a:cubicBezTo>
                          <a:pt x="2592" y="1944"/>
                          <a:pt x="3384" y="3889"/>
                          <a:pt x="4104" y="5833"/>
                        </a:cubicBezTo>
                        <a:cubicBezTo>
                          <a:pt x="3457" y="6121"/>
                          <a:pt x="2736" y="6337"/>
                          <a:pt x="2088" y="6553"/>
                        </a:cubicBezTo>
                        <a:cubicBezTo>
                          <a:pt x="1368" y="4609"/>
                          <a:pt x="720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9" name="Freeform: Shape 2998">
                    <a:extLst>
                      <a:ext uri="{FF2B5EF4-FFF2-40B4-BE49-F238E27FC236}">
                        <a16:creationId xmlns:a16="http://schemas.microsoft.com/office/drawing/2014/main" id="{28859D95-76AC-CE94-91BF-27F02DC9BEF9}"/>
                      </a:ext>
                    </a:extLst>
                  </p:cNvPr>
                  <p:cNvSpPr/>
                  <p:nvPr/>
                </p:nvSpPr>
                <p:spPr>
                  <a:xfrm>
                    <a:off x="6940322" y="2079165"/>
                    <a:ext cx="3816" cy="6625"/>
                  </a:xfrm>
                  <a:custGeom>
                    <a:avLst/>
                    <a:gdLst>
                      <a:gd name="connsiteX0" fmla="*/ 0 w 3816"/>
                      <a:gd name="connsiteY0" fmla="*/ 576 h 6625"/>
                      <a:gd name="connsiteX1" fmla="*/ 1872 w 3816"/>
                      <a:gd name="connsiteY1" fmla="*/ 0 h 6625"/>
                      <a:gd name="connsiteX2" fmla="*/ 3817 w 3816"/>
                      <a:gd name="connsiteY2" fmla="*/ 5977 h 6625"/>
                      <a:gd name="connsiteX3" fmla="*/ 1800 w 3816"/>
                      <a:gd name="connsiteY3" fmla="*/ 6625 h 6625"/>
                      <a:gd name="connsiteX4" fmla="*/ 0 w 3816"/>
                      <a:gd name="connsiteY4" fmla="*/ 576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6" h="6625">
                        <a:moveTo>
                          <a:pt x="0" y="576"/>
                        </a:moveTo>
                        <a:cubicBezTo>
                          <a:pt x="648" y="360"/>
                          <a:pt x="1297" y="216"/>
                          <a:pt x="1872" y="0"/>
                        </a:cubicBezTo>
                        <a:cubicBezTo>
                          <a:pt x="2521" y="2016"/>
                          <a:pt x="3169" y="3961"/>
                          <a:pt x="3817" y="5977"/>
                        </a:cubicBezTo>
                        <a:cubicBezTo>
                          <a:pt x="3169" y="6193"/>
                          <a:pt x="2449" y="6409"/>
                          <a:pt x="1800" y="6625"/>
                        </a:cubicBezTo>
                        <a:cubicBezTo>
                          <a:pt x="1225" y="4609"/>
                          <a:pt x="648" y="2593"/>
                          <a:pt x="0" y="57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0" name="Freeform: Shape 2999">
                    <a:extLst>
                      <a:ext uri="{FF2B5EF4-FFF2-40B4-BE49-F238E27FC236}">
                        <a16:creationId xmlns:a16="http://schemas.microsoft.com/office/drawing/2014/main" id="{9465C7D2-F0D1-8FB3-16CE-C954F98E6D5E}"/>
                      </a:ext>
                    </a:extLst>
                  </p:cNvPr>
                  <p:cNvSpPr/>
                  <p:nvPr/>
                </p:nvSpPr>
                <p:spPr>
                  <a:xfrm>
                    <a:off x="6936721" y="2080174"/>
                    <a:ext cx="3529" cy="6553"/>
                  </a:xfrm>
                  <a:custGeom>
                    <a:avLst/>
                    <a:gdLst>
                      <a:gd name="connsiteX0" fmla="*/ 0 w 3529"/>
                      <a:gd name="connsiteY0" fmla="*/ 504 h 6553"/>
                      <a:gd name="connsiteX1" fmla="*/ 1945 w 3529"/>
                      <a:gd name="connsiteY1" fmla="*/ 0 h 6553"/>
                      <a:gd name="connsiteX2" fmla="*/ 3529 w 3529"/>
                      <a:gd name="connsiteY2" fmla="*/ 6049 h 6553"/>
                      <a:gd name="connsiteX3" fmla="*/ 1440 w 3529"/>
                      <a:gd name="connsiteY3" fmla="*/ 6553 h 6553"/>
                      <a:gd name="connsiteX4" fmla="*/ 0 w 3529"/>
                      <a:gd name="connsiteY4" fmla="*/ 432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29" h="6553">
                        <a:moveTo>
                          <a:pt x="0" y="504"/>
                        </a:moveTo>
                        <a:cubicBezTo>
                          <a:pt x="648" y="360"/>
                          <a:pt x="1297" y="216"/>
                          <a:pt x="1945" y="0"/>
                        </a:cubicBezTo>
                        <a:cubicBezTo>
                          <a:pt x="2449" y="2016"/>
                          <a:pt x="3025" y="4033"/>
                          <a:pt x="3529" y="6049"/>
                        </a:cubicBezTo>
                        <a:cubicBezTo>
                          <a:pt x="2809" y="6265"/>
                          <a:pt x="2161" y="6409"/>
                          <a:pt x="1440" y="6553"/>
                        </a:cubicBezTo>
                        <a:cubicBezTo>
                          <a:pt x="936" y="4537"/>
                          <a:pt x="432" y="2448"/>
                          <a:pt x="0" y="43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1" name="Freeform: Shape 3000">
                    <a:extLst>
                      <a:ext uri="{FF2B5EF4-FFF2-40B4-BE49-F238E27FC236}">
                        <a16:creationId xmlns:a16="http://schemas.microsoft.com/office/drawing/2014/main" id="{AE4F1F5A-03B7-48E0-456C-7E0B24D3FE7C}"/>
                      </a:ext>
                    </a:extLst>
                  </p:cNvPr>
                  <p:cNvSpPr/>
                  <p:nvPr/>
                </p:nvSpPr>
                <p:spPr>
                  <a:xfrm>
                    <a:off x="6932977" y="2081110"/>
                    <a:ext cx="3240" cy="6553"/>
                  </a:xfrm>
                  <a:custGeom>
                    <a:avLst/>
                    <a:gdLst>
                      <a:gd name="connsiteX0" fmla="*/ 0 w 3240"/>
                      <a:gd name="connsiteY0" fmla="*/ 360 h 6553"/>
                      <a:gd name="connsiteX1" fmla="*/ 1944 w 3240"/>
                      <a:gd name="connsiteY1" fmla="*/ 0 h 6553"/>
                      <a:gd name="connsiteX2" fmla="*/ 3241 w 3240"/>
                      <a:gd name="connsiteY2" fmla="*/ 6121 h 6553"/>
                      <a:gd name="connsiteX3" fmla="*/ 1152 w 3240"/>
                      <a:gd name="connsiteY3" fmla="*/ 6553 h 6553"/>
                      <a:gd name="connsiteX4" fmla="*/ 0 w 3240"/>
                      <a:gd name="connsiteY4" fmla="*/ 36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0" h="6553">
                        <a:moveTo>
                          <a:pt x="0" y="360"/>
                        </a:moveTo>
                        <a:cubicBezTo>
                          <a:pt x="648" y="216"/>
                          <a:pt x="1296" y="144"/>
                          <a:pt x="1944" y="0"/>
                        </a:cubicBezTo>
                        <a:cubicBezTo>
                          <a:pt x="2376" y="2016"/>
                          <a:pt x="2808" y="4105"/>
                          <a:pt x="3241" y="6121"/>
                        </a:cubicBezTo>
                        <a:cubicBezTo>
                          <a:pt x="2520" y="6265"/>
                          <a:pt x="1800" y="6409"/>
                          <a:pt x="1152" y="6553"/>
                        </a:cubicBezTo>
                        <a:cubicBezTo>
                          <a:pt x="792" y="4465"/>
                          <a:pt x="432" y="2448"/>
                          <a:pt x="0" y="36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2" name="Freeform: Shape 3001">
                    <a:extLst>
                      <a:ext uri="{FF2B5EF4-FFF2-40B4-BE49-F238E27FC236}">
                        <a16:creationId xmlns:a16="http://schemas.microsoft.com/office/drawing/2014/main" id="{D7EA5492-DBBD-CA95-A718-7412852A1176}"/>
                      </a:ext>
                    </a:extLst>
                  </p:cNvPr>
                  <p:cNvSpPr/>
                  <p:nvPr/>
                </p:nvSpPr>
                <p:spPr>
                  <a:xfrm>
                    <a:off x="6929232" y="2081758"/>
                    <a:ext cx="2952" cy="6481"/>
                  </a:xfrm>
                  <a:custGeom>
                    <a:avLst/>
                    <a:gdLst>
                      <a:gd name="connsiteX0" fmla="*/ 0 w 2952"/>
                      <a:gd name="connsiteY0" fmla="*/ 288 h 6481"/>
                      <a:gd name="connsiteX1" fmla="*/ 1945 w 2952"/>
                      <a:gd name="connsiteY1" fmla="*/ 0 h 6481"/>
                      <a:gd name="connsiteX2" fmla="*/ 2952 w 2952"/>
                      <a:gd name="connsiteY2" fmla="*/ 6193 h 6481"/>
                      <a:gd name="connsiteX3" fmla="*/ 792 w 2952"/>
                      <a:gd name="connsiteY3" fmla="*/ 6481 h 6481"/>
                      <a:gd name="connsiteX4" fmla="*/ 0 w 2952"/>
                      <a:gd name="connsiteY4" fmla="*/ 288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0" y="288"/>
                        </a:moveTo>
                        <a:cubicBezTo>
                          <a:pt x="648" y="216"/>
                          <a:pt x="1296" y="144"/>
                          <a:pt x="1945" y="0"/>
                        </a:cubicBezTo>
                        <a:cubicBezTo>
                          <a:pt x="2305" y="2088"/>
                          <a:pt x="2592" y="4105"/>
                          <a:pt x="2952" y="6193"/>
                        </a:cubicBezTo>
                        <a:cubicBezTo>
                          <a:pt x="2232" y="6337"/>
                          <a:pt x="1512" y="6409"/>
                          <a:pt x="792" y="6481"/>
                        </a:cubicBezTo>
                        <a:cubicBezTo>
                          <a:pt x="504" y="4393"/>
                          <a:pt x="216" y="2305"/>
                          <a:pt x="0" y="28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3" name="Freeform: Shape 3002">
                    <a:extLst>
                      <a:ext uri="{FF2B5EF4-FFF2-40B4-BE49-F238E27FC236}">
                        <a16:creationId xmlns:a16="http://schemas.microsoft.com/office/drawing/2014/main" id="{6A29DEA1-B49F-2513-1248-6CE1E425F3C6}"/>
                      </a:ext>
                    </a:extLst>
                  </p:cNvPr>
                  <p:cNvSpPr/>
                  <p:nvPr/>
                </p:nvSpPr>
                <p:spPr>
                  <a:xfrm>
                    <a:off x="6925415" y="2082334"/>
                    <a:ext cx="2664" cy="6481"/>
                  </a:xfrm>
                  <a:custGeom>
                    <a:avLst/>
                    <a:gdLst>
                      <a:gd name="connsiteX0" fmla="*/ 0 w 2664"/>
                      <a:gd name="connsiteY0" fmla="*/ 144 h 6481"/>
                      <a:gd name="connsiteX1" fmla="*/ 2016 w 2664"/>
                      <a:gd name="connsiteY1" fmla="*/ 0 h 6481"/>
                      <a:gd name="connsiteX2" fmla="*/ 2664 w 2664"/>
                      <a:gd name="connsiteY2" fmla="*/ 6265 h 6481"/>
                      <a:gd name="connsiteX3" fmla="*/ 504 w 2664"/>
                      <a:gd name="connsiteY3" fmla="*/ 6481 h 6481"/>
                      <a:gd name="connsiteX4" fmla="*/ 72 w 2664"/>
                      <a:gd name="connsiteY4" fmla="*/ 216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6481">
                        <a:moveTo>
                          <a:pt x="0" y="144"/>
                        </a:moveTo>
                        <a:cubicBezTo>
                          <a:pt x="648" y="144"/>
                          <a:pt x="1368" y="0"/>
                          <a:pt x="2016" y="0"/>
                        </a:cubicBezTo>
                        <a:cubicBezTo>
                          <a:pt x="2232" y="2088"/>
                          <a:pt x="2448" y="4177"/>
                          <a:pt x="2664" y="6265"/>
                        </a:cubicBezTo>
                        <a:cubicBezTo>
                          <a:pt x="1944" y="6265"/>
                          <a:pt x="1224" y="6409"/>
                          <a:pt x="504" y="6481"/>
                        </a:cubicBezTo>
                        <a:cubicBezTo>
                          <a:pt x="360" y="4393"/>
                          <a:pt x="216" y="2305"/>
                          <a:pt x="72" y="2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4" name="Freeform: Shape 3003">
                    <a:extLst>
                      <a:ext uri="{FF2B5EF4-FFF2-40B4-BE49-F238E27FC236}">
                        <a16:creationId xmlns:a16="http://schemas.microsoft.com/office/drawing/2014/main" id="{0E2657C8-A678-D7F3-1821-316B529A6E9E}"/>
                      </a:ext>
                    </a:extLst>
                  </p:cNvPr>
                  <p:cNvSpPr/>
                  <p:nvPr/>
                </p:nvSpPr>
                <p:spPr>
                  <a:xfrm>
                    <a:off x="6921526" y="2082622"/>
                    <a:ext cx="2376" cy="6265"/>
                  </a:xfrm>
                  <a:custGeom>
                    <a:avLst/>
                    <a:gdLst>
                      <a:gd name="connsiteX0" fmla="*/ 0 w 2376"/>
                      <a:gd name="connsiteY0" fmla="*/ 0 h 6265"/>
                      <a:gd name="connsiteX1" fmla="*/ 2017 w 2376"/>
                      <a:gd name="connsiteY1" fmla="*/ 0 h 6265"/>
                      <a:gd name="connsiteX2" fmla="*/ 2377 w 2376"/>
                      <a:gd name="connsiteY2" fmla="*/ 6265 h 6265"/>
                      <a:gd name="connsiteX3" fmla="*/ 144 w 2376"/>
                      <a:gd name="connsiteY3" fmla="*/ 6265 h 6265"/>
                      <a:gd name="connsiteX4" fmla="*/ 0 w 2376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6265">
                        <a:moveTo>
                          <a:pt x="0" y="0"/>
                        </a:moveTo>
                        <a:cubicBezTo>
                          <a:pt x="648" y="0"/>
                          <a:pt x="1368" y="0"/>
                          <a:pt x="2017" y="0"/>
                        </a:cubicBezTo>
                        <a:cubicBezTo>
                          <a:pt x="2160" y="2088"/>
                          <a:pt x="2232" y="4177"/>
                          <a:pt x="2377" y="6265"/>
                        </a:cubicBezTo>
                        <a:cubicBezTo>
                          <a:pt x="1656" y="6265"/>
                          <a:pt x="936" y="6265"/>
                          <a:pt x="144" y="6265"/>
                        </a:cubicBezTo>
                        <a:cubicBezTo>
                          <a:pt x="144" y="4177"/>
                          <a:pt x="72" y="208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5" name="Freeform: Shape 3004">
                    <a:extLst>
                      <a:ext uri="{FF2B5EF4-FFF2-40B4-BE49-F238E27FC236}">
                        <a16:creationId xmlns:a16="http://schemas.microsoft.com/office/drawing/2014/main" id="{6972DCE2-8AE8-7CEF-A3EB-DE4FCB211C69}"/>
                      </a:ext>
                    </a:extLst>
                  </p:cNvPr>
                  <p:cNvSpPr/>
                  <p:nvPr/>
                </p:nvSpPr>
                <p:spPr>
                  <a:xfrm>
                    <a:off x="6917421" y="2082622"/>
                    <a:ext cx="2232" cy="6265"/>
                  </a:xfrm>
                  <a:custGeom>
                    <a:avLst/>
                    <a:gdLst>
                      <a:gd name="connsiteX0" fmla="*/ 216 w 2232"/>
                      <a:gd name="connsiteY0" fmla="*/ 0 h 6265"/>
                      <a:gd name="connsiteX1" fmla="*/ 2232 w 2232"/>
                      <a:gd name="connsiteY1" fmla="*/ 0 h 6265"/>
                      <a:gd name="connsiteX2" fmla="*/ 2232 w 2232"/>
                      <a:gd name="connsiteY2" fmla="*/ 6265 h 6265"/>
                      <a:gd name="connsiteX3" fmla="*/ 0 w 2232"/>
                      <a:gd name="connsiteY3" fmla="*/ 6265 h 6265"/>
                      <a:gd name="connsiteX4" fmla="*/ 216 w 2232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6265">
                        <a:moveTo>
                          <a:pt x="216" y="0"/>
                        </a:moveTo>
                        <a:cubicBezTo>
                          <a:pt x="936" y="0"/>
                          <a:pt x="1585" y="0"/>
                          <a:pt x="2232" y="0"/>
                        </a:cubicBezTo>
                        <a:cubicBezTo>
                          <a:pt x="2232" y="2088"/>
                          <a:pt x="2232" y="4177"/>
                          <a:pt x="2232" y="6265"/>
                        </a:cubicBezTo>
                        <a:cubicBezTo>
                          <a:pt x="1512" y="6265"/>
                          <a:pt x="720" y="6265"/>
                          <a:pt x="0" y="6265"/>
                        </a:cubicBezTo>
                        <a:cubicBezTo>
                          <a:pt x="0" y="4177"/>
                          <a:pt x="144" y="2088"/>
                          <a:pt x="21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6" name="Freeform: Shape 3005">
                    <a:extLst>
                      <a:ext uri="{FF2B5EF4-FFF2-40B4-BE49-F238E27FC236}">
                        <a16:creationId xmlns:a16="http://schemas.microsoft.com/office/drawing/2014/main" id="{8DB45990-8651-3EE7-7E10-A1E067139C22}"/>
                      </a:ext>
                    </a:extLst>
                  </p:cNvPr>
                  <p:cNvSpPr/>
                  <p:nvPr/>
                </p:nvSpPr>
                <p:spPr>
                  <a:xfrm>
                    <a:off x="6913173" y="2082334"/>
                    <a:ext cx="2592" cy="6409"/>
                  </a:xfrm>
                  <a:custGeom>
                    <a:avLst/>
                    <a:gdLst>
                      <a:gd name="connsiteX0" fmla="*/ 504 w 2592"/>
                      <a:gd name="connsiteY0" fmla="*/ 0 h 6409"/>
                      <a:gd name="connsiteX1" fmla="*/ 2592 w 2592"/>
                      <a:gd name="connsiteY1" fmla="*/ 144 h 6409"/>
                      <a:gd name="connsiteX2" fmla="*/ 2232 w 2592"/>
                      <a:gd name="connsiteY2" fmla="*/ 6409 h 6409"/>
                      <a:gd name="connsiteX3" fmla="*/ 0 w 2592"/>
                      <a:gd name="connsiteY3" fmla="*/ 6265 h 6409"/>
                      <a:gd name="connsiteX4" fmla="*/ 576 w 2592"/>
                      <a:gd name="connsiteY4" fmla="*/ 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6409">
                        <a:moveTo>
                          <a:pt x="504" y="0"/>
                        </a:moveTo>
                        <a:cubicBezTo>
                          <a:pt x="1224" y="0"/>
                          <a:pt x="1872" y="144"/>
                          <a:pt x="2592" y="144"/>
                        </a:cubicBezTo>
                        <a:cubicBezTo>
                          <a:pt x="2448" y="2232"/>
                          <a:pt x="2305" y="4321"/>
                          <a:pt x="2232" y="6409"/>
                        </a:cubicBezTo>
                        <a:cubicBezTo>
                          <a:pt x="1512" y="6409"/>
                          <a:pt x="720" y="6337"/>
                          <a:pt x="0" y="6265"/>
                        </a:cubicBezTo>
                        <a:cubicBezTo>
                          <a:pt x="216" y="4177"/>
                          <a:pt x="360" y="2088"/>
                          <a:pt x="57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7" name="Freeform: Shape 3006">
                    <a:extLst>
                      <a:ext uri="{FF2B5EF4-FFF2-40B4-BE49-F238E27FC236}">
                        <a16:creationId xmlns:a16="http://schemas.microsoft.com/office/drawing/2014/main" id="{C162F17E-FE53-FBCB-653B-C55F65684988}"/>
                      </a:ext>
                    </a:extLst>
                  </p:cNvPr>
                  <p:cNvSpPr/>
                  <p:nvPr/>
                </p:nvSpPr>
                <p:spPr>
                  <a:xfrm>
                    <a:off x="6908780" y="2081902"/>
                    <a:ext cx="2952" cy="6481"/>
                  </a:xfrm>
                  <a:custGeom>
                    <a:avLst/>
                    <a:gdLst>
                      <a:gd name="connsiteX0" fmla="*/ 865 w 2952"/>
                      <a:gd name="connsiteY0" fmla="*/ 0 h 6481"/>
                      <a:gd name="connsiteX1" fmla="*/ 2953 w 2952"/>
                      <a:gd name="connsiteY1" fmla="*/ 288 h 6481"/>
                      <a:gd name="connsiteX2" fmla="*/ 2233 w 2952"/>
                      <a:gd name="connsiteY2" fmla="*/ 6481 h 6481"/>
                      <a:gd name="connsiteX3" fmla="*/ 0 w 2952"/>
                      <a:gd name="connsiteY3" fmla="*/ 6193 h 6481"/>
                      <a:gd name="connsiteX4" fmla="*/ 936 w 2952"/>
                      <a:gd name="connsiteY4" fmla="*/ 0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865" y="0"/>
                        </a:moveTo>
                        <a:cubicBezTo>
                          <a:pt x="1585" y="144"/>
                          <a:pt x="2233" y="216"/>
                          <a:pt x="2953" y="288"/>
                        </a:cubicBezTo>
                        <a:cubicBezTo>
                          <a:pt x="2665" y="2376"/>
                          <a:pt x="2449" y="4465"/>
                          <a:pt x="2233" y="6481"/>
                        </a:cubicBezTo>
                        <a:cubicBezTo>
                          <a:pt x="1512" y="6409"/>
                          <a:pt x="720" y="6265"/>
                          <a:pt x="0" y="6193"/>
                        </a:cubicBezTo>
                        <a:cubicBezTo>
                          <a:pt x="288" y="4105"/>
                          <a:pt x="576" y="2088"/>
                          <a:pt x="93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2957" name="Graphic 6">
              <a:extLst>
                <a:ext uri="{FF2B5EF4-FFF2-40B4-BE49-F238E27FC236}">
                  <a16:creationId xmlns:a16="http://schemas.microsoft.com/office/drawing/2014/main" id="{C2435C14-8583-EF42-0C45-BA80F48ED8C8}"/>
                </a:ext>
              </a:extLst>
            </p:cNvPr>
            <p:cNvGrpSpPr/>
            <p:nvPr/>
          </p:nvGrpSpPr>
          <p:grpSpPr>
            <a:xfrm>
              <a:off x="6825531" y="1959982"/>
              <a:ext cx="223748" cy="186372"/>
              <a:chOff x="6825531" y="1959982"/>
              <a:chExt cx="223748" cy="186372"/>
            </a:xfrm>
          </p:grpSpPr>
          <p:sp>
            <p:nvSpPr>
              <p:cNvPr id="2958" name="Freeform: Shape 2957">
                <a:extLst>
                  <a:ext uri="{FF2B5EF4-FFF2-40B4-BE49-F238E27FC236}">
                    <a16:creationId xmlns:a16="http://schemas.microsoft.com/office/drawing/2014/main" id="{3EDE0031-9608-9B31-A5BA-F183D9D3991F}"/>
                  </a:ext>
                </a:extLst>
              </p:cNvPr>
              <p:cNvSpPr/>
              <p:nvPr/>
            </p:nvSpPr>
            <p:spPr>
              <a:xfrm>
                <a:off x="6825531" y="1959982"/>
                <a:ext cx="223748" cy="32694"/>
              </a:xfrm>
              <a:custGeom>
                <a:avLst/>
                <a:gdLst>
                  <a:gd name="connsiteX0" fmla="*/ 223748 w 223748"/>
                  <a:gd name="connsiteY0" fmla="*/ 32694 h 32694"/>
                  <a:gd name="connsiteX1" fmla="*/ 223748 w 223748"/>
                  <a:gd name="connsiteY1" fmla="*/ 32694 h 32694"/>
                  <a:gd name="connsiteX2" fmla="*/ 190982 w 223748"/>
                  <a:gd name="connsiteY2" fmla="*/ 0 h 32694"/>
                  <a:gd name="connsiteX3" fmla="*/ 32695 w 223748"/>
                  <a:gd name="connsiteY3" fmla="*/ 0 h 32694"/>
                  <a:gd name="connsiteX4" fmla="*/ 0 w 223748"/>
                  <a:gd name="connsiteY4" fmla="*/ 32694 h 32694"/>
                  <a:gd name="connsiteX5" fmla="*/ 223748 w 223748"/>
                  <a:gd name="connsiteY5" fmla="*/ 32694 h 3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3748" h="32694">
                    <a:moveTo>
                      <a:pt x="223748" y="32694"/>
                    </a:moveTo>
                    <a:lnTo>
                      <a:pt x="223748" y="32694"/>
                    </a:lnTo>
                    <a:cubicBezTo>
                      <a:pt x="223748" y="14619"/>
                      <a:pt x="209057" y="0"/>
                      <a:pt x="190982" y="0"/>
                    </a:cubicBezTo>
                    <a:lnTo>
                      <a:pt x="32695" y="0"/>
                    </a:lnTo>
                    <a:cubicBezTo>
                      <a:pt x="14691" y="0"/>
                      <a:pt x="0" y="14619"/>
                      <a:pt x="0" y="32694"/>
                    </a:cubicBezTo>
                    <a:lnTo>
                      <a:pt x="223748" y="3269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9" name="Freeform: Shape 2958">
                <a:extLst>
                  <a:ext uri="{FF2B5EF4-FFF2-40B4-BE49-F238E27FC236}">
                    <a16:creationId xmlns:a16="http://schemas.microsoft.com/office/drawing/2014/main" id="{8A705EA0-A982-983B-4143-8D4326462BE9}"/>
                  </a:ext>
                </a:extLst>
              </p:cNvPr>
              <p:cNvSpPr/>
              <p:nvPr/>
            </p:nvSpPr>
            <p:spPr>
              <a:xfrm>
                <a:off x="7034733" y="1990732"/>
                <a:ext cx="7273" cy="95490"/>
              </a:xfrm>
              <a:custGeom>
                <a:avLst/>
                <a:gdLst>
                  <a:gd name="connsiteX0" fmla="*/ 0 w 7273"/>
                  <a:gd name="connsiteY0" fmla="*/ 0 h 95490"/>
                  <a:gd name="connsiteX1" fmla="*/ 7274 w 7273"/>
                  <a:gd name="connsiteY1" fmla="*/ 0 h 95490"/>
                  <a:gd name="connsiteX2" fmla="*/ 7274 w 7273"/>
                  <a:gd name="connsiteY2" fmla="*/ 95491 h 95490"/>
                  <a:gd name="connsiteX3" fmla="*/ 0 w 7273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3" h="95490">
                    <a:moveTo>
                      <a:pt x="0" y="0"/>
                    </a:moveTo>
                    <a:lnTo>
                      <a:pt x="7274" y="0"/>
                    </a:lnTo>
                    <a:lnTo>
                      <a:pt x="7274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0" name="Freeform: Shape 2959">
                <a:extLst>
                  <a:ext uri="{FF2B5EF4-FFF2-40B4-BE49-F238E27FC236}">
                    <a16:creationId xmlns:a16="http://schemas.microsoft.com/office/drawing/2014/main" id="{73825AE9-AA29-1F5C-EE23-EEFBC03D1D06}"/>
                  </a:ext>
                </a:extLst>
              </p:cNvPr>
              <p:cNvSpPr/>
              <p:nvPr/>
            </p:nvSpPr>
            <p:spPr>
              <a:xfrm>
                <a:off x="6832373" y="1990732"/>
                <a:ext cx="7201" cy="95490"/>
              </a:xfrm>
              <a:custGeom>
                <a:avLst/>
                <a:gdLst>
                  <a:gd name="connsiteX0" fmla="*/ 0 w 7201"/>
                  <a:gd name="connsiteY0" fmla="*/ 0 h 95490"/>
                  <a:gd name="connsiteX1" fmla="*/ 7201 w 7201"/>
                  <a:gd name="connsiteY1" fmla="*/ 0 h 95490"/>
                  <a:gd name="connsiteX2" fmla="*/ 7201 w 7201"/>
                  <a:gd name="connsiteY2" fmla="*/ 95491 h 95490"/>
                  <a:gd name="connsiteX3" fmla="*/ 0 w 7201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01" h="95490">
                    <a:moveTo>
                      <a:pt x="0" y="0"/>
                    </a:moveTo>
                    <a:lnTo>
                      <a:pt x="7201" y="0"/>
                    </a:lnTo>
                    <a:lnTo>
                      <a:pt x="7201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1" name="Freeform: Shape 2960">
                <a:extLst>
                  <a:ext uri="{FF2B5EF4-FFF2-40B4-BE49-F238E27FC236}">
                    <a16:creationId xmlns:a16="http://schemas.microsoft.com/office/drawing/2014/main" id="{9F604B05-2443-64CB-B7C3-D907E98688EB}"/>
                  </a:ext>
                </a:extLst>
              </p:cNvPr>
              <p:cNvSpPr/>
              <p:nvPr/>
            </p:nvSpPr>
            <p:spPr>
              <a:xfrm>
                <a:off x="6825531" y="2080750"/>
                <a:ext cx="223748" cy="65604"/>
              </a:xfrm>
              <a:custGeom>
                <a:avLst/>
                <a:gdLst>
                  <a:gd name="connsiteX0" fmla="*/ 223748 w 223748"/>
                  <a:gd name="connsiteY0" fmla="*/ 0 h 65604"/>
                  <a:gd name="connsiteX1" fmla="*/ 0 w 223748"/>
                  <a:gd name="connsiteY1" fmla="*/ 0 h 65604"/>
                  <a:gd name="connsiteX2" fmla="*/ 0 w 223748"/>
                  <a:gd name="connsiteY2" fmla="*/ 32838 h 65604"/>
                  <a:gd name="connsiteX3" fmla="*/ 0 w 223748"/>
                  <a:gd name="connsiteY3" fmla="*/ 32838 h 65604"/>
                  <a:gd name="connsiteX4" fmla="*/ 32767 w 223748"/>
                  <a:gd name="connsiteY4" fmla="*/ 65605 h 65604"/>
                  <a:gd name="connsiteX5" fmla="*/ 190982 w 223748"/>
                  <a:gd name="connsiteY5" fmla="*/ 65605 h 65604"/>
                  <a:gd name="connsiteX6" fmla="*/ 223748 w 223748"/>
                  <a:gd name="connsiteY6" fmla="*/ 32838 h 65604"/>
                  <a:gd name="connsiteX7" fmla="*/ 223748 w 223748"/>
                  <a:gd name="connsiteY7" fmla="*/ 32838 h 65604"/>
                  <a:gd name="connsiteX8" fmla="*/ 223748 w 223748"/>
                  <a:gd name="connsiteY8" fmla="*/ 0 h 6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8" h="65604">
                    <a:moveTo>
                      <a:pt x="223748" y="0"/>
                    </a:moveTo>
                    <a:lnTo>
                      <a:pt x="0" y="0"/>
                    </a:lnTo>
                    <a:lnTo>
                      <a:pt x="0" y="32838"/>
                    </a:lnTo>
                    <a:lnTo>
                      <a:pt x="0" y="32838"/>
                    </a:lnTo>
                    <a:cubicBezTo>
                      <a:pt x="0" y="50914"/>
                      <a:pt x="14691" y="65605"/>
                      <a:pt x="32767" y="65605"/>
                    </a:cubicBezTo>
                    <a:lnTo>
                      <a:pt x="190982" y="65605"/>
                    </a:lnTo>
                    <a:cubicBezTo>
                      <a:pt x="209057" y="65605"/>
                      <a:pt x="223748" y="50914"/>
                      <a:pt x="223748" y="32838"/>
                    </a:cubicBezTo>
                    <a:lnTo>
                      <a:pt x="223748" y="32838"/>
                    </a:lnTo>
                    <a:lnTo>
                      <a:pt x="223748" y="0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016" name="Graphic 6">
            <a:extLst>
              <a:ext uri="{FF2B5EF4-FFF2-40B4-BE49-F238E27FC236}">
                <a16:creationId xmlns:a16="http://schemas.microsoft.com/office/drawing/2014/main" id="{E40AEAF8-A90E-59DC-20EF-8C686F822FBC}"/>
              </a:ext>
            </a:extLst>
          </p:cNvPr>
          <p:cNvGrpSpPr/>
          <p:nvPr/>
        </p:nvGrpSpPr>
        <p:grpSpPr>
          <a:xfrm>
            <a:off x="7306204" y="4509602"/>
            <a:ext cx="854954" cy="748461"/>
            <a:chOff x="5884234" y="1950476"/>
            <a:chExt cx="223748" cy="195878"/>
          </a:xfrm>
        </p:grpSpPr>
        <p:grpSp>
          <p:nvGrpSpPr>
            <p:cNvPr id="3017" name="Graphic 6">
              <a:extLst>
                <a:ext uri="{FF2B5EF4-FFF2-40B4-BE49-F238E27FC236}">
                  <a16:creationId xmlns:a16="http://schemas.microsoft.com/office/drawing/2014/main" id="{66EF7344-1717-8871-DF68-6D5D441F4C9B}"/>
                </a:ext>
              </a:extLst>
            </p:cNvPr>
            <p:cNvGrpSpPr/>
            <p:nvPr/>
          </p:nvGrpSpPr>
          <p:grpSpPr>
            <a:xfrm>
              <a:off x="5961655" y="1950476"/>
              <a:ext cx="97790" cy="193862"/>
              <a:chOff x="5961655" y="1950476"/>
              <a:chExt cx="97790" cy="193862"/>
            </a:xfrm>
          </p:grpSpPr>
          <p:grpSp>
            <p:nvGrpSpPr>
              <p:cNvPr id="3023" name="Graphic 6">
                <a:extLst>
                  <a:ext uri="{FF2B5EF4-FFF2-40B4-BE49-F238E27FC236}">
                    <a16:creationId xmlns:a16="http://schemas.microsoft.com/office/drawing/2014/main" id="{FCBA45A4-49FE-5FA6-15FA-7A497F8D215C}"/>
                  </a:ext>
                </a:extLst>
              </p:cNvPr>
              <p:cNvGrpSpPr/>
              <p:nvPr/>
            </p:nvGrpSpPr>
            <p:grpSpPr>
              <a:xfrm>
                <a:off x="5966555" y="2103002"/>
                <a:ext cx="15978" cy="41336"/>
                <a:chOff x="5966555" y="2103002"/>
                <a:chExt cx="15978" cy="41336"/>
              </a:xfrm>
            </p:grpSpPr>
            <p:sp>
              <p:nvSpPr>
                <p:cNvPr id="3074" name="Freeform: Shape 3073">
                  <a:extLst>
                    <a:ext uri="{FF2B5EF4-FFF2-40B4-BE49-F238E27FC236}">
                      <a16:creationId xmlns:a16="http://schemas.microsoft.com/office/drawing/2014/main" id="{0A3356DB-B0F2-D9FC-B5FA-D809756C6FC1}"/>
                    </a:ext>
                  </a:extLst>
                </p:cNvPr>
                <p:cNvSpPr/>
                <p:nvPr/>
              </p:nvSpPr>
              <p:spPr>
                <a:xfrm>
                  <a:off x="5975980" y="2103002"/>
                  <a:ext cx="6409" cy="41264"/>
                </a:xfrm>
                <a:custGeom>
                  <a:avLst/>
                  <a:gdLst>
                    <a:gd name="connsiteX0" fmla="*/ 6409 w 6409"/>
                    <a:gd name="connsiteY0" fmla="*/ 41264 h 41264"/>
                    <a:gd name="connsiteX1" fmla="*/ 2449 w 6409"/>
                    <a:gd name="connsiteY1" fmla="*/ 41264 h 41264"/>
                    <a:gd name="connsiteX2" fmla="*/ 0 w 6409"/>
                    <a:gd name="connsiteY2" fmla="*/ 0 h 41264"/>
                    <a:gd name="connsiteX3" fmla="*/ 5545 w 6409"/>
                    <a:gd name="connsiteY3" fmla="*/ 0 h 41264"/>
                    <a:gd name="connsiteX4" fmla="*/ 6409 w 6409"/>
                    <a:gd name="connsiteY4" fmla="*/ 41264 h 41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9" h="41264">
                      <a:moveTo>
                        <a:pt x="6409" y="41264"/>
                      </a:moveTo>
                      <a:lnTo>
                        <a:pt x="2449" y="41264"/>
                      </a:lnTo>
                      <a:lnTo>
                        <a:pt x="0" y="0"/>
                      </a:lnTo>
                      <a:lnTo>
                        <a:pt x="5545" y="0"/>
                      </a:lnTo>
                      <a:lnTo>
                        <a:pt x="6409" y="41264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5" name="Freeform: Shape 3074">
                  <a:extLst>
                    <a:ext uri="{FF2B5EF4-FFF2-40B4-BE49-F238E27FC236}">
                      <a16:creationId xmlns:a16="http://schemas.microsoft.com/office/drawing/2014/main" id="{675B83F7-17EA-61FB-C055-667078DC761B}"/>
                    </a:ext>
                  </a:extLst>
                </p:cNvPr>
                <p:cNvSpPr/>
                <p:nvPr/>
              </p:nvSpPr>
              <p:spPr>
                <a:xfrm>
                  <a:off x="5976989" y="2129143"/>
                  <a:ext cx="5401" cy="7345"/>
                </a:xfrm>
                <a:custGeom>
                  <a:avLst/>
                  <a:gdLst>
                    <a:gd name="connsiteX0" fmla="*/ 504 w 5401"/>
                    <a:gd name="connsiteY0" fmla="*/ 5257 h 7345"/>
                    <a:gd name="connsiteX1" fmla="*/ 5329 w 5401"/>
                    <a:gd name="connsiteY1" fmla="*/ 5257 h 7345"/>
                    <a:gd name="connsiteX2" fmla="*/ 5329 w 5401"/>
                    <a:gd name="connsiteY2" fmla="*/ 4177 h 7345"/>
                    <a:gd name="connsiteX3" fmla="*/ 360 w 5401"/>
                    <a:gd name="connsiteY3" fmla="*/ 4177 h 7345"/>
                    <a:gd name="connsiteX4" fmla="*/ 360 w 5401"/>
                    <a:gd name="connsiteY4" fmla="*/ 5257 h 7345"/>
                    <a:gd name="connsiteX5" fmla="*/ 720 w 5401"/>
                    <a:gd name="connsiteY5" fmla="*/ 7345 h 7345"/>
                    <a:gd name="connsiteX6" fmla="*/ 5401 w 5401"/>
                    <a:gd name="connsiteY6" fmla="*/ 7345 h 7345"/>
                    <a:gd name="connsiteX7" fmla="*/ 5401 w 5401"/>
                    <a:gd name="connsiteY7" fmla="*/ 6265 h 7345"/>
                    <a:gd name="connsiteX8" fmla="*/ 648 w 5401"/>
                    <a:gd name="connsiteY8" fmla="*/ 6265 h 7345"/>
                    <a:gd name="connsiteX9" fmla="*/ 648 w 5401"/>
                    <a:gd name="connsiteY9" fmla="*/ 7345 h 7345"/>
                    <a:gd name="connsiteX10" fmla="*/ 0 w 5401"/>
                    <a:gd name="connsiteY10" fmla="*/ 0 h 7345"/>
                    <a:gd name="connsiteX11" fmla="*/ 0 w 5401"/>
                    <a:gd name="connsiteY11" fmla="*/ 1080 h 7345"/>
                    <a:gd name="connsiteX12" fmla="*/ 5329 w 5401"/>
                    <a:gd name="connsiteY12" fmla="*/ 1080 h 7345"/>
                    <a:gd name="connsiteX13" fmla="*/ 5329 w 5401"/>
                    <a:gd name="connsiteY13" fmla="*/ 0 h 7345"/>
                    <a:gd name="connsiteX14" fmla="*/ 0 w 5401"/>
                    <a:gd name="connsiteY14" fmla="*/ 0 h 7345"/>
                    <a:gd name="connsiteX15" fmla="*/ 288 w 5401"/>
                    <a:gd name="connsiteY15" fmla="*/ 3169 h 7345"/>
                    <a:gd name="connsiteX16" fmla="*/ 5329 w 5401"/>
                    <a:gd name="connsiteY16" fmla="*/ 3169 h 7345"/>
                    <a:gd name="connsiteX17" fmla="*/ 5329 w 5401"/>
                    <a:gd name="connsiteY17" fmla="*/ 2088 h 7345"/>
                    <a:gd name="connsiteX18" fmla="*/ 144 w 5401"/>
                    <a:gd name="connsiteY18" fmla="*/ 2088 h 7345"/>
                    <a:gd name="connsiteX19" fmla="*/ 144 w 5401"/>
                    <a:gd name="connsiteY19" fmla="*/ 3169 h 7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401" h="7345">
                      <a:moveTo>
                        <a:pt x="504" y="5257"/>
                      </a:moveTo>
                      <a:lnTo>
                        <a:pt x="5329" y="5257"/>
                      </a:lnTo>
                      <a:lnTo>
                        <a:pt x="5329" y="4177"/>
                      </a:lnTo>
                      <a:lnTo>
                        <a:pt x="360" y="4177"/>
                      </a:lnTo>
                      <a:lnTo>
                        <a:pt x="360" y="5257"/>
                      </a:lnTo>
                      <a:close/>
                      <a:moveTo>
                        <a:pt x="720" y="7345"/>
                      </a:moveTo>
                      <a:lnTo>
                        <a:pt x="5401" y="7345"/>
                      </a:lnTo>
                      <a:lnTo>
                        <a:pt x="5401" y="6265"/>
                      </a:lnTo>
                      <a:lnTo>
                        <a:pt x="648" y="6265"/>
                      </a:lnTo>
                      <a:lnTo>
                        <a:pt x="648" y="7345"/>
                      </a:lnTo>
                      <a:close/>
                      <a:moveTo>
                        <a:pt x="0" y="0"/>
                      </a:moveTo>
                      <a:lnTo>
                        <a:pt x="0" y="1080"/>
                      </a:lnTo>
                      <a:lnTo>
                        <a:pt x="5329" y="1080"/>
                      </a:lnTo>
                      <a:lnTo>
                        <a:pt x="5329" y="0"/>
                      </a:lnTo>
                      <a:lnTo>
                        <a:pt x="0" y="0"/>
                      </a:lnTo>
                      <a:close/>
                      <a:moveTo>
                        <a:pt x="288" y="3169"/>
                      </a:moveTo>
                      <a:lnTo>
                        <a:pt x="5329" y="3169"/>
                      </a:lnTo>
                      <a:lnTo>
                        <a:pt x="5329" y="2088"/>
                      </a:lnTo>
                      <a:lnTo>
                        <a:pt x="144" y="2088"/>
                      </a:lnTo>
                      <a:lnTo>
                        <a:pt x="144" y="3169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6" name="Freeform: Shape 3075">
                  <a:extLst>
                    <a:ext uri="{FF2B5EF4-FFF2-40B4-BE49-F238E27FC236}">
                      <a16:creationId xmlns:a16="http://schemas.microsoft.com/office/drawing/2014/main" id="{BA092EDA-C22C-0EC9-1E12-047C92E734CA}"/>
                    </a:ext>
                  </a:extLst>
                </p:cNvPr>
                <p:cNvSpPr/>
                <p:nvPr/>
              </p:nvSpPr>
              <p:spPr>
                <a:xfrm>
                  <a:off x="5966555" y="2136273"/>
                  <a:ext cx="15978" cy="8065"/>
                </a:xfrm>
                <a:custGeom>
                  <a:avLst/>
                  <a:gdLst>
                    <a:gd name="connsiteX0" fmla="*/ 11298 w 15978"/>
                    <a:gd name="connsiteY0" fmla="*/ 4105 h 8065"/>
                    <a:gd name="connsiteX1" fmla="*/ 10866 w 15978"/>
                    <a:gd name="connsiteY1" fmla="*/ 0 h 8065"/>
                    <a:gd name="connsiteX2" fmla="*/ 15979 w 15978"/>
                    <a:gd name="connsiteY2" fmla="*/ 0 h 8065"/>
                    <a:gd name="connsiteX3" fmla="*/ 15835 w 15978"/>
                    <a:gd name="connsiteY3" fmla="*/ 8066 h 8065"/>
                    <a:gd name="connsiteX4" fmla="*/ 4312 w 15978"/>
                    <a:gd name="connsiteY4" fmla="*/ 8066 h 8065"/>
                    <a:gd name="connsiteX5" fmla="*/ 2944 w 15978"/>
                    <a:gd name="connsiteY5" fmla="*/ 936 h 8065"/>
                    <a:gd name="connsiteX6" fmla="*/ 11298 w 15978"/>
                    <a:gd name="connsiteY6" fmla="*/ 4033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78" h="8065">
                      <a:moveTo>
                        <a:pt x="11298" y="4105"/>
                      </a:moveTo>
                      <a:lnTo>
                        <a:pt x="10866" y="0"/>
                      </a:lnTo>
                      <a:lnTo>
                        <a:pt x="15979" y="0"/>
                      </a:lnTo>
                      <a:lnTo>
                        <a:pt x="15835" y="8066"/>
                      </a:lnTo>
                      <a:lnTo>
                        <a:pt x="4312" y="8066"/>
                      </a:lnTo>
                      <a:cubicBezTo>
                        <a:pt x="4312" y="8066"/>
                        <a:pt x="-4401" y="5401"/>
                        <a:pt x="2944" y="936"/>
                      </a:cubicBezTo>
                      <a:cubicBezTo>
                        <a:pt x="2944" y="936"/>
                        <a:pt x="3160" y="6769"/>
                        <a:pt x="11298" y="4033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024" name="Graphic 6">
                <a:extLst>
                  <a:ext uri="{FF2B5EF4-FFF2-40B4-BE49-F238E27FC236}">
                    <a16:creationId xmlns:a16="http://schemas.microsoft.com/office/drawing/2014/main" id="{84401714-8827-86EA-2913-51F665C4A087}"/>
                  </a:ext>
                </a:extLst>
              </p:cNvPr>
              <p:cNvGrpSpPr/>
              <p:nvPr/>
            </p:nvGrpSpPr>
            <p:grpSpPr>
              <a:xfrm>
                <a:off x="6029991" y="2099041"/>
                <a:ext cx="29453" cy="40385"/>
                <a:chOff x="6029991" y="2099041"/>
                <a:chExt cx="29453" cy="40385"/>
              </a:xfrm>
            </p:grpSpPr>
            <p:sp>
              <p:nvSpPr>
                <p:cNvPr id="3071" name="Freeform: Shape 3070">
                  <a:extLst>
                    <a:ext uri="{FF2B5EF4-FFF2-40B4-BE49-F238E27FC236}">
                      <a16:creationId xmlns:a16="http://schemas.microsoft.com/office/drawing/2014/main" id="{AA1E72FA-A22D-C0A2-4854-0CAD637C58FA}"/>
                    </a:ext>
                  </a:extLst>
                </p:cNvPr>
                <p:cNvSpPr/>
                <p:nvPr/>
              </p:nvSpPr>
              <p:spPr>
                <a:xfrm>
                  <a:off x="6029991" y="2099041"/>
                  <a:ext cx="29309" cy="35142"/>
                </a:xfrm>
                <a:custGeom>
                  <a:avLst/>
                  <a:gdLst>
                    <a:gd name="connsiteX0" fmla="*/ 29310 w 29309"/>
                    <a:gd name="connsiteY0" fmla="*/ 32838 h 35142"/>
                    <a:gd name="connsiteX1" fmla="*/ 26141 w 29309"/>
                    <a:gd name="connsiteY1" fmla="*/ 35143 h 35142"/>
                    <a:gd name="connsiteX2" fmla="*/ 0 w 29309"/>
                    <a:gd name="connsiteY2" fmla="*/ 3241 h 35142"/>
                    <a:gd name="connsiteX3" fmla="*/ 4465 w 29309"/>
                    <a:gd name="connsiteY3" fmla="*/ 0 h 35142"/>
                    <a:gd name="connsiteX4" fmla="*/ 29310 w 29309"/>
                    <a:gd name="connsiteY4" fmla="*/ 32838 h 3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09" h="35142">
                      <a:moveTo>
                        <a:pt x="29310" y="32838"/>
                      </a:moveTo>
                      <a:lnTo>
                        <a:pt x="26141" y="35143"/>
                      </a:lnTo>
                      <a:lnTo>
                        <a:pt x="0" y="3241"/>
                      </a:lnTo>
                      <a:lnTo>
                        <a:pt x="4465" y="0"/>
                      </a:lnTo>
                      <a:lnTo>
                        <a:pt x="29310" y="32838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2" name="Freeform: Shape 3071">
                  <a:extLst>
                    <a:ext uri="{FF2B5EF4-FFF2-40B4-BE49-F238E27FC236}">
                      <a16:creationId xmlns:a16="http://schemas.microsoft.com/office/drawing/2014/main" id="{AAE9C2FD-D850-A1CD-B44F-C3A42B783A38}"/>
                    </a:ext>
                  </a:extLst>
                </p:cNvPr>
                <p:cNvSpPr/>
                <p:nvPr/>
              </p:nvSpPr>
              <p:spPr>
                <a:xfrm>
                  <a:off x="6046122" y="2119637"/>
                  <a:ext cx="8713" cy="8785"/>
                </a:xfrm>
                <a:custGeom>
                  <a:avLst/>
                  <a:gdLst>
                    <a:gd name="connsiteX0" fmla="*/ 3457 w 8713"/>
                    <a:gd name="connsiteY0" fmla="*/ 7129 h 8785"/>
                    <a:gd name="connsiteX1" fmla="*/ 7418 w 8713"/>
                    <a:gd name="connsiteY1" fmla="*/ 4249 h 8785"/>
                    <a:gd name="connsiteX2" fmla="*/ 6769 w 8713"/>
                    <a:gd name="connsiteY2" fmla="*/ 3385 h 8785"/>
                    <a:gd name="connsiteX3" fmla="*/ 2737 w 8713"/>
                    <a:gd name="connsiteY3" fmla="*/ 6265 h 8785"/>
                    <a:gd name="connsiteX4" fmla="*/ 3457 w 8713"/>
                    <a:gd name="connsiteY4" fmla="*/ 7129 h 8785"/>
                    <a:gd name="connsiteX5" fmla="*/ 4897 w 8713"/>
                    <a:gd name="connsiteY5" fmla="*/ 8714 h 8785"/>
                    <a:gd name="connsiteX6" fmla="*/ 8714 w 8713"/>
                    <a:gd name="connsiteY6" fmla="*/ 5977 h 8785"/>
                    <a:gd name="connsiteX7" fmla="*/ 8066 w 8713"/>
                    <a:gd name="connsiteY7" fmla="*/ 5113 h 8785"/>
                    <a:gd name="connsiteX8" fmla="*/ 4177 w 8713"/>
                    <a:gd name="connsiteY8" fmla="*/ 7922 h 8785"/>
                    <a:gd name="connsiteX9" fmla="*/ 4897 w 8713"/>
                    <a:gd name="connsiteY9" fmla="*/ 8786 h 8785"/>
                    <a:gd name="connsiteX10" fmla="*/ 0 w 8713"/>
                    <a:gd name="connsiteY10" fmla="*/ 3169 h 8785"/>
                    <a:gd name="connsiteX11" fmla="*/ 720 w 8713"/>
                    <a:gd name="connsiteY11" fmla="*/ 3961 h 8785"/>
                    <a:gd name="connsiteX12" fmla="*/ 4969 w 8713"/>
                    <a:gd name="connsiteY12" fmla="*/ 864 h 8785"/>
                    <a:gd name="connsiteX13" fmla="*/ 4321 w 8713"/>
                    <a:gd name="connsiteY13" fmla="*/ 0 h 8785"/>
                    <a:gd name="connsiteX14" fmla="*/ 0 w 8713"/>
                    <a:gd name="connsiteY14" fmla="*/ 3169 h 8785"/>
                    <a:gd name="connsiteX15" fmla="*/ 2088 w 8713"/>
                    <a:gd name="connsiteY15" fmla="*/ 5545 h 8785"/>
                    <a:gd name="connsiteX16" fmla="*/ 6193 w 8713"/>
                    <a:gd name="connsiteY16" fmla="*/ 2593 h 8785"/>
                    <a:gd name="connsiteX17" fmla="*/ 5545 w 8713"/>
                    <a:gd name="connsiteY17" fmla="*/ 1728 h 8785"/>
                    <a:gd name="connsiteX18" fmla="*/ 1368 w 8713"/>
                    <a:gd name="connsiteY18" fmla="*/ 4753 h 8785"/>
                    <a:gd name="connsiteX19" fmla="*/ 2088 w 8713"/>
                    <a:gd name="connsiteY19" fmla="*/ 5545 h 8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713" h="8785">
                      <a:moveTo>
                        <a:pt x="3457" y="7129"/>
                      </a:moveTo>
                      <a:lnTo>
                        <a:pt x="7418" y="4249"/>
                      </a:lnTo>
                      <a:lnTo>
                        <a:pt x="6769" y="3385"/>
                      </a:lnTo>
                      <a:lnTo>
                        <a:pt x="2737" y="6265"/>
                      </a:lnTo>
                      <a:lnTo>
                        <a:pt x="3457" y="7129"/>
                      </a:lnTo>
                      <a:close/>
                      <a:moveTo>
                        <a:pt x="4897" y="8714"/>
                      </a:moveTo>
                      <a:lnTo>
                        <a:pt x="8714" y="5977"/>
                      </a:lnTo>
                      <a:lnTo>
                        <a:pt x="8066" y="5113"/>
                      </a:lnTo>
                      <a:lnTo>
                        <a:pt x="4177" y="7922"/>
                      </a:lnTo>
                      <a:lnTo>
                        <a:pt x="4897" y="8786"/>
                      </a:lnTo>
                      <a:close/>
                      <a:moveTo>
                        <a:pt x="0" y="3169"/>
                      </a:moveTo>
                      <a:lnTo>
                        <a:pt x="720" y="3961"/>
                      </a:lnTo>
                      <a:lnTo>
                        <a:pt x="4969" y="864"/>
                      </a:lnTo>
                      <a:lnTo>
                        <a:pt x="4321" y="0"/>
                      </a:lnTo>
                      <a:lnTo>
                        <a:pt x="0" y="3169"/>
                      </a:lnTo>
                      <a:close/>
                      <a:moveTo>
                        <a:pt x="2088" y="5545"/>
                      </a:moveTo>
                      <a:lnTo>
                        <a:pt x="6193" y="2593"/>
                      </a:lnTo>
                      <a:lnTo>
                        <a:pt x="5545" y="1728"/>
                      </a:lnTo>
                      <a:lnTo>
                        <a:pt x="1368" y="4753"/>
                      </a:lnTo>
                      <a:lnTo>
                        <a:pt x="2088" y="5545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3" name="Freeform: Shape 3072">
                  <a:extLst>
                    <a:ext uri="{FF2B5EF4-FFF2-40B4-BE49-F238E27FC236}">
                      <a16:creationId xmlns:a16="http://schemas.microsoft.com/office/drawing/2014/main" id="{ED9059EE-D82D-6E3B-C8FC-F6D622CD8F28}"/>
                    </a:ext>
                  </a:extLst>
                </p:cNvPr>
                <p:cNvSpPr/>
                <p:nvPr/>
              </p:nvSpPr>
              <p:spPr>
                <a:xfrm>
                  <a:off x="6044112" y="2125471"/>
                  <a:ext cx="15333" cy="13955"/>
                </a:xfrm>
                <a:custGeom>
                  <a:avLst/>
                  <a:gdLst>
                    <a:gd name="connsiteX0" fmla="*/ 9356 w 15333"/>
                    <a:gd name="connsiteY0" fmla="*/ 5977 h 13955"/>
                    <a:gd name="connsiteX1" fmla="*/ 6619 w 15333"/>
                    <a:gd name="connsiteY1" fmla="*/ 2952 h 13955"/>
                    <a:gd name="connsiteX2" fmla="*/ 10724 w 15333"/>
                    <a:gd name="connsiteY2" fmla="*/ 0 h 13955"/>
                    <a:gd name="connsiteX3" fmla="*/ 15333 w 15333"/>
                    <a:gd name="connsiteY3" fmla="*/ 6625 h 13955"/>
                    <a:gd name="connsiteX4" fmla="*/ 6043 w 15333"/>
                    <a:gd name="connsiteY4" fmla="*/ 13395 h 13955"/>
                    <a:gd name="connsiteX5" fmla="*/ 786 w 15333"/>
                    <a:gd name="connsiteY5" fmla="*/ 8426 h 13955"/>
                    <a:gd name="connsiteX6" fmla="*/ 9356 w 15333"/>
                    <a:gd name="connsiteY6" fmla="*/ 6049 h 13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33" h="13955">
                      <a:moveTo>
                        <a:pt x="9356" y="5977"/>
                      </a:moveTo>
                      <a:lnTo>
                        <a:pt x="6619" y="2952"/>
                      </a:lnTo>
                      <a:lnTo>
                        <a:pt x="10724" y="0"/>
                      </a:lnTo>
                      <a:lnTo>
                        <a:pt x="15333" y="6625"/>
                      </a:lnTo>
                      <a:lnTo>
                        <a:pt x="6043" y="13395"/>
                      </a:lnTo>
                      <a:cubicBezTo>
                        <a:pt x="6043" y="13395"/>
                        <a:pt x="-2599" y="16419"/>
                        <a:pt x="786" y="8426"/>
                      </a:cubicBezTo>
                      <a:cubicBezTo>
                        <a:pt x="786" y="8426"/>
                        <a:pt x="4387" y="13035"/>
                        <a:pt x="9356" y="6049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025" name="Freeform: Shape 3024">
                <a:extLst>
                  <a:ext uri="{FF2B5EF4-FFF2-40B4-BE49-F238E27FC236}">
                    <a16:creationId xmlns:a16="http://schemas.microsoft.com/office/drawing/2014/main" id="{D6B7BF9A-54EE-F40B-2828-C2D1818C7611}"/>
                  </a:ext>
                </a:extLst>
              </p:cNvPr>
              <p:cNvSpPr/>
              <p:nvPr/>
            </p:nvSpPr>
            <p:spPr>
              <a:xfrm>
                <a:off x="5981885" y="2003622"/>
                <a:ext cx="64092" cy="39823"/>
              </a:xfrm>
              <a:custGeom>
                <a:avLst/>
                <a:gdLst>
                  <a:gd name="connsiteX0" fmla="*/ 0 w 64092"/>
                  <a:gd name="connsiteY0" fmla="*/ 0 h 39823"/>
                  <a:gd name="connsiteX1" fmla="*/ 64093 w 64092"/>
                  <a:gd name="connsiteY1" fmla="*/ 0 h 39823"/>
                  <a:gd name="connsiteX2" fmla="*/ 64093 w 64092"/>
                  <a:gd name="connsiteY2" fmla="*/ 39824 h 39823"/>
                  <a:gd name="connsiteX3" fmla="*/ 0 w 64092"/>
                  <a:gd name="connsiteY3" fmla="*/ 39824 h 3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39823">
                    <a:moveTo>
                      <a:pt x="0" y="0"/>
                    </a:moveTo>
                    <a:lnTo>
                      <a:pt x="64093" y="0"/>
                    </a:lnTo>
                    <a:lnTo>
                      <a:pt x="64093" y="39824"/>
                    </a:lnTo>
                    <a:lnTo>
                      <a:pt x="0" y="39824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026" name="Freeform: Shape 3025">
                <a:extLst>
                  <a:ext uri="{FF2B5EF4-FFF2-40B4-BE49-F238E27FC236}">
                    <a16:creationId xmlns:a16="http://schemas.microsoft.com/office/drawing/2014/main" id="{6D9BB156-96F3-21DC-632C-81613FC96E85}"/>
                  </a:ext>
                </a:extLst>
              </p:cNvPr>
              <p:cNvSpPr/>
              <p:nvPr/>
            </p:nvSpPr>
            <p:spPr>
              <a:xfrm>
                <a:off x="5981885" y="1956669"/>
                <a:ext cx="64092" cy="47889"/>
              </a:xfrm>
              <a:custGeom>
                <a:avLst/>
                <a:gdLst>
                  <a:gd name="connsiteX0" fmla="*/ 64092 w 64092"/>
                  <a:gd name="connsiteY0" fmla="*/ 47889 h 47889"/>
                  <a:gd name="connsiteX1" fmla="*/ 0 w 64092"/>
                  <a:gd name="connsiteY1" fmla="*/ 47889 h 47889"/>
                  <a:gd name="connsiteX2" fmla="*/ 31254 w 64092"/>
                  <a:gd name="connsiteY2" fmla="*/ 0 h 47889"/>
                  <a:gd name="connsiteX3" fmla="*/ 64092 w 64092"/>
                  <a:gd name="connsiteY3" fmla="*/ 47889 h 47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47889">
                    <a:moveTo>
                      <a:pt x="64092" y="47889"/>
                    </a:moveTo>
                    <a:lnTo>
                      <a:pt x="0" y="47889"/>
                    </a:lnTo>
                    <a:lnTo>
                      <a:pt x="31254" y="0"/>
                    </a:lnTo>
                    <a:lnTo>
                      <a:pt x="64092" y="47889"/>
                    </a:lnTo>
                    <a:close/>
                  </a:path>
                </a:pathLst>
              </a:custGeom>
              <a:solidFill>
                <a:srgbClr val="B20E3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7" name="Freeform: Shape 3026">
                <a:extLst>
                  <a:ext uri="{FF2B5EF4-FFF2-40B4-BE49-F238E27FC236}">
                    <a16:creationId xmlns:a16="http://schemas.microsoft.com/office/drawing/2014/main" id="{414CA9C0-070E-0C33-AE64-8EE8F5EC4A8E}"/>
                  </a:ext>
                </a:extLst>
              </p:cNvPr>
              <p:cNvSpPr/>
              <p:nvPr/>
            </p:nvSpPr>
            <p:spPr>
              <a:xfrm>
                <a:off x="5980013" y="2002542"/>
                <a:ext cx="67549" cy="11954"/>
              </a:xfrm>
              <a:custGeom>
                <a:avLst/>
                <a:gdLst>
                  <a:gd name="connsiteX0" fmla="*/ 0 w 67549"/>
                  <a:gd name="connsiteY0" fmla="*/ 0 h 11954"/>
                  <a:gd name="connsiteX1" fmla="*/ 67549 w 67549"/>
                  <a:gd name="connsiteY1" fmla="*/ 0 h 11954"/>
                  <a:gd name="connsiteX2" fmla="*/ 67549 w 67549"/>
                  <a:gd name="connsiteY2" fmla="*/ 11954 h 11954"/>
                  <a:gd name="connsiteX3" fmla="*/ 0 w 67549"/>
                  <a:gd name="connsiteY3" fmla="*/ 11954 h 11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49" h="11954">
                    <a:moveTo>
                      <a:pt x="0" y="0"/>
                    </a:moveTo>
                    <a:lnTo>
                      <a:pt x="67549" y="0"/>
                    </a:lnTo>
                    <a:lnTo>
                      <a:pt x="67549" y="11954"/>
                    </a:lnTo>
                    <a:lnTo>
                      <a:pt x="0" y="11954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8" name="Freeform: Shape 3027">
                <a:extLst>
                  <a:ext uri="{FF2B5EF4-FFF2-40B4-BE49-F238E27FC236}">
                    <a16:creationId xmlns:a16="http://schemas.microsoft.com/office/drawing/2014/main" id="{97080EF6-09DA-0225-12AB-1AA90AE28C26}"/>
                  </a:ext>
                </a:extLst>
              </p:cNvPr>
              <p:cNvSpPr/>
              <p:nvPr/>
            </p:nvSpPr>
            <p:spPr>
              <a:xfrm>
                <a:off x="6005794" y="1950476"/>
                <a:ext cx="14258" cy="14258"/>
              </a:xfrm>
              <a:custGeom>
                <a:avLst/>
                <a:gdLst>
                  <a:gd name="connsiteX0" fmla="*/ 0 w 14258"/>
                  <a:gd name="connsiteY0" fmla="*/ 7129 h 14258"/>
                  <a:gd name="connsiteX1" fmla="*/ 7129 w 14258"/>
                  <a:gd name="connsiteY1" fmla="*/ 0 h 14258"/>
                  <a:gd name="connsiteX2" fmla="*/ 14259 w 14258"/>
                  <a:gd name="connsiteY2" fmla="*/ 7129 h 14258"/>
                  <a:gd name="connsiteX3" fmla="*/ 7129 w 14258"/>
                  <a:gd name="connsiteY3" fmla="*/ 14259 h 14258"/>
                  <a:gd name="connsiteX4" fmla="*/ 0 w 14258"/>
                  <a:gd name="connsiteY4" fmla="*/ 7129 h 14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8" h="14258">
                    <a:moveTo>
                      <a:pt x="0" y="7129"/>
                    </a:moveTo>
                    <a:cubicBezTo>
                      <a:pt x="0" y="3169"/>
                      <a:pt x="3169" y="0"/>
                      <a:pt x="7129" y="0"/>
                    </a:cubicBezTo>
                    <a:cubicBezTo>
                      <a:pt x="11090" y="0"/>
                      <a:pt x="14259" y="3169"/>
                      <a:pt x="14259" y="7129"/>
                    </a:cubicBezTo>
                    <a:cubicBezTo>
                      <a:pt x="14259" y="11090"/>
                      <a:pt x="11090" y="14259"/>
                      <a:pt x="7129" y="14259"/>
                    </a:cubicBezTo>
                    <a:cubicBezTo>
                      <a:pt x="3169" y="14259"/>
                      <a:pt x="0" y="11090"/>
                      <a:pt x="0" y="7129"/>
                    </a:cubicBez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9" name="Freeform: Shape 3028">
                <a:extLst>
                  <a:ext uri="{FF2B5EF4-FFF2-40B4-BE49-F238E27FC236}">
                    <a16:creationId xmlns:a16="http://schemas.microsoft.com/office/drawing/2014/main" id="{A647ED74-8DDD-C578-178A-CF3545BC3B38}"/>
                  </a:ext>
                </a:extLst>
              </p:cNvPr>
              <p:cNvSpPr/>
              <p:nvPr/>
            </p:nvSpPr>
            <p:spPr>
              <a:xfrm>
                <a:off x="5974036" y="2043518"/>
                <a:ext cx="81448" cy="60563"/>
              </a:xfrm>
              <a:custGeom>
                <a:avLst/>
                <a:gdLst>
                  <a:gd name="connsiteX0" fmla="*/ 81448 w 81448"/>
                  <a:gd name="connsiteY0" fmla="*/ 60564 h 60563"/>
                  <a:gd name="connsiteX1" fmla="*/ 0 w 81448"/>
                  <a:gd name="connsiteY1" fmla="*/ 60564 h 60563"/>
                  <a:gd name="connsiteX2" fmla="*/ 7850 w 81448"/>
                  <a:gd name="connsiteY2" fmla="*/ 0 h 60563"/>
                  <a:gd name="connsiteX3" fmla="*/ 71942 w 81448"/>
                  <a:gd name="connsiteY3" fmla="*/ 0 h 60563"/>
                  <a:gd name="connsiteX4" fmla="*/ 81448 w 81448"/>
                  <a:gd name="connsiteY4" fmla="*/ 60564 h 60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448" h="60563">
                    <a:moveTo>
                      <a:pt x="81448" y="60564"/>
                    </a:moveTo>
                    <a:lnTo>
                      <a:pt x="0" y="60564"/>
                    </a:lnTo>
                    <a:lnTo>
                      <a:pt x="7850" y="0"/>
                    </a:lnTo>
                    <a:lnTo>
                      <a:pt x="71942" y="0"/>
                    </a:lnTo>
                    <a:lnTo>
                      <a:pt x="81448" y="60564"/>
                    </a:ln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030" name="Graphic 6">
                <a:extLst>
                  <a:ext uri="{FF2B5EF4-FFF2-40B4-BE49-F238E27FC236}">
                    <a16:creationId xmlns:a16="http://schemas.microsoft.com/office/drawing/2014/main" id="{E414A5F2-EB37-A0FF-4F10-697C5C56EB9B}"/>
                  </a:ext>
                </a:extLst>
              </p:cNvPr>
              <p:cNvGrpSpPr/>
              <p:nvPr/>
            </p:nvGrpSpPr>
            <p:grpSpPr>
              <a:xfrm>
                <a:off x="5965970" y="2027290"/>
                <a:ext cx="57971" cy="13855"/>
                <a:chOff x="5965970" y="2027290"/>
                <a:chExt cx="57971" cy="13855"/>
              </a:xfrm>
              <a:solidFill>
                <a:srgbClr val="F9EED5"/>
              </a:solidFill>
            </p:grpSpPr>
            <p:sp>
              <p:nvSpPr>
                <p:cNvPr id="3069" name="Freeform: Shape 3068">
                  <a:extLst>
                    <a:ext uri="{FF2B5EF4-FFF2-40B4-BE49-F238E27FC236}">
                      <a16:creationId xmlns:a16="http://schemas.microsoft.com/office/drawing/2014/main" id="{59B135F3-B344-8D33-8DF1-C95C71ADBEA4}"/>
                    </a:ext>
                  </a:extLst>
                </p:cNvPr>
                <p:cNvSpPr/>
                <p:nvPr/>
              </p:nvSpPr>
              <p:spPr>
                <a:xfrm>
                  <a:off x="5965970" y="2027290"/>
                  <a:ext cx="29031" cy="13855"/>
                </a:xfrm>
                <a:custGeom>
                  <a:avLst/>
                  <a:gdLst>
                    <a:gd name="connsiteX0" fmla="*/ 26933 w 29031"/>
                    <a:gd name="connsiteY0" fmla="*/ 962 h 13855"/>
                    <a:gd name="connsiteX1" fmla="*/ 26933 w 29031"/>
                    <a:gd name="connsiteY1" fmla="*/ 962 h 13855"/>
                    <a:gd name="connsiteX2" fmla="*/ 26933 w 29031"/>
                    <a:gd name="connsiteY2" fmla="*/ 962 h 13855"/>
                    <a:gd name="connsiteX3" fmla="*/ 25565 w 29031"/>
                    <a:gd name="connsiteY3" fmla="*/ 314 h 13855"/>
                    <a:gd name="connsiteX4" fmla="*/ 23837 w 29031"/>
                    <a:gd name="connsiteY4" fmla="*/ 26 h 13855"/>
                    <a:gd name="connsiteX5" fmla="*/ 0 w 29031"/>
                    <a:gd name="connsiteY5" fmla="*/ 4634 h 13855"/>
                    <a:gd name="connsiteX6" fmla="*/ 2017 w 29031"/>
                    <a:gd name="connsiteY6" fmla="*/ 8235 h 13855"/>
                    <a:gd name="connsiteX7" fmla="*/ 2017 w 29031"/>
                    <a:gd name="connsiteY7" fmla="*/ 8235 h 13855"/>
                    <a:gd name="connsiteX8" fmla="*/ 2521 w 29031"/>
                    <a:gd name="connsiteY8" fmla="*/ 8811 h 13855"/>
                    <a:gd name="connsiteX9" fmla="*/ 4393 w 29031"/>
                    <a:gd name="connsiteY9" fmla="*/ 10468 h 13855"/>
                    <a:gd name="connsiteX10" fmla="*/ 19084 w 29031"/>
                    <a:gd name="connsiteY10" fmla="*/ 13348 h 13855"/>
                    <a:gd name="connsiteX11" fmla="*/ 23693 w 29031"/>
                    <a:gd name="connsiteY11" fmla="*/ 11836 h 13855"/>
                    <a:gd name="connsiteX12" fmla="*/ 27365 w 29031"/>
                    <a:gd name="connsiteY12" fmla="*/ 9027 h 13855"/>
                    <a:gd name="connsiteX13" fmla="*/ 28446 w 29031"/>
                    <a:gd name="connsiteY13" fmla="*/ 7659 h 13855"/>
                    <a:gd name="connsiteX14" fmla="*/ 28446 w 29031"/>
                    <a:gd name="connsiteY14" fmla="*/ 7659 h 13855"/>
                    <a:gd name="connsiteX15" fmla="*/ 28950 w 29031"/>
                    <a:gd name="connsiteY15" fmla="*/ 6075 h 13855"/>
                    <a:gd name="connsiteX16" fmla="*/ 26933 w 29031"/>
                    <a:gd name="connsiteY16" fmla="*/ 962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031" h="13855">
                      <a:moveTo>
                        <a:pt x="26933" y="962"/>
                      </a:moveTo>
                      <a:lnTo>
                        <a:pt x="26933" y="962"/>
                      </a:lnTo>
                      <a:cubicBezTo>
                        <a:pt x="26933" y="962"/>
                        <a:pt x="26933" y="962"/>
                        <a:pt x="26933" y="962"/>
                      </a:cubicBezTo>
                      <a:cubicBezTo>
                        <a:pt x="26501" y="674"/>
                        <a:pt x="26069" y="458"/>
                        <a:pt x="25565" y="314"/>
                      </a:cubicBezTo>
                      <a:cubicBezTo>
                        <a:pt x="24917" y="98"/>
                        <a:pt x="24341" y="26"/>
                        <a:pt x="23837" y="26"/>
                      </a:cubicBezTo>
                      <a:cubicBezTo>
                        <a:pt x="16275" y="-695"/>
                        <a:pt x="6121" y="14140"/>
                        <a:pt x="0" y="4634"/>
                      </a:cubicBezTo>
                      <a:cubicBezTo>
                        <a:pt x="648" y="6147"/>
                        <a:pt x="1296" y="7299"/>
                        <a:pt x="2017" y="8235"/>
                      </a:cubicBezTo>
                      <a:lnTo>
                        <a:pt x="2017" y="8235"/>
                      </a:lnTo>
                      <a:cubicBezTo>
                        <a:pt x="2017" y="8235"/>
                        <a:pt x="2160" y="8451"/>
                        <a:pt x="2521" y="8811"/>
                      </a:cubicBezTo>
                      <a:cubicBezTo>
                        <a:pt x="3097" y="9531"/>
                        <a:pt x="3745" y="10035"/>
                        <a:pt x="4393" y="10468"/>
                      </a:cubicBezTo>
                      <a:cubicBezTo>
                        <a:pt x="7058" y="12484"/>
                        <a:pt x="12026" y="14932"/>
                        <a:pt x="19084" y="13348"/>
                      </a:cubicBezTo>
                      <a:cubicBezTo>
                        <a:pt x="20668" y="13132"/>
                        <a:pt x="22180" y="12628"/>
                        <a:pt x="23693" y="11836"/>
                      </a:cubicBezTo>
                      <a:cubicBezTo>
                        <a:pt x="25421" y="10972"/>
                        <a:pt x="26573" y="9891"/>
                        <a:pt x="27365" y="9027"/>
                      </a:cubicBezTo>
                      <a:cubicBezTo>
                        <a:pt x="27797" y="8667"/>
                        <a:pt x="28158" y="8163"/>
                        <a:pt x="28446" y="7659"/>
                      </a:cubicBezTo>
                      <a:lnTo>
                        <a:pt x="28446" y="7659"/>
                      </a:lnTo>
                      <a:cubicBezTo>
                        <a:pt x="28734" y="7155"/>
                        <a:pt x="28878" y="6651"/>
                        <a:pt x="28950" y="6075"/>
                      </a:cubicBezTo>
                      <a:cubicBezTo>
                        <a:pt x="29310" y="4058"/>
                        <a:pt x="28446" y="2042"/>
                        <a:pt x="26933" y="962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0" name="Freeform: Shape 3069">
                  <a:extLst>
                    <a:ext uri="{FF2B5EF4-FFF2-40B4-BE49-F238E27FC236}">
                      <a16:creationId xmlns:a16="http://schemas.microsoft.com/office/drawing/2014/main" id="{DABC0107-B29D-2141-EF7B-2B2D1CBA48E2}"/>
                    </a:ext>
                  </a:extLst>
                </p:cNvPr>
                <p:cNvSpPr/>
                <p:nvPr/>
              </p:nvSpPr>
              <p:spPr>
                <a:xfrm>
                  <a:off x="5994767" y="2027290"/>
                  <a:ext cx="29174" cy="13855"/>
                </a:xfrm>
                <a:custGeom>
                  <a:avLst/>
                  <a:gdLst>
                    <a:gd name="connsiteX0" fmla="*/ 2241 w 29174"/>
                    <a:gd name="connsiteY0" fmla="*/ 962 h 13855"/>
                    <a:gd name="connsiteX1" fmla="*/ 2241 w 29174"/>
                    <a:gd name="connsiteY1" fmla="*/ 962 h 13855"/>
                    <a:gd name="connsiteX2" fmla="*/ 2241 w 29174"/>
                    <a:gd name="connsiteY2" fmla="*/ 962 h 13855"/>
                    <a:gd name="connsiteX3" fmla="*/ 3610 w 29174"/>
                    <a:gd name="connsiteY3" fmla="*/ 314 h 13855"/>
                    <a:gd name="connsiteX4" fmla="*/ 5338 w 29174"/>
                    <a:gd name="connsiteY4" fmla="*/ 26 h 13855"/>
                    <a:gd name="connsiteX5" fmla="*/ 29175 w 29174"/>
                    <a:gd name="connsiteY5" fmla="*/ 4634 h 13855"/>
                    <a:gd name="connsiteX6" fmla="*/ 27086 w 29174"/>
                    <a:gd name="connsiteY6" fmla="*/ 8235 h 13855"/>
                    <a:gd name="connsiteX7" fmla="*/ 27086 w 29174"/>
                    <a:gd name="connsiteY7" fmla="*/ 8235 h 13855"/>
                    <a:gd name="connsiteX8" fmla="*/ 26582 w 29174"/>
                    <a:gd name="connsiteY8" fmla="*/ 8811 h 13855"/>
                    <a:gd name="connsiteX9" fmla="*/ 24710 w 29174"/>
                    <a:gd name="connsiteY9" fmla="*/ 10468 h 13855"/>
                    <a:gd name="connsiteX10" fmla="*/ 9947 w 29174"/>
                    <a:gd name="connsiteY10" fmla="*/ 13348 h 13855"/>
                    <a:gd name="connsiteX11" fmla="*/ 5338 w 29174"/>
                    <a:gd name="connsiteY11" fmla="*/ 11836 h 13855"/>
                    <a:gd name="connsiteX12" fmla="*/ 1666 w 29174"/>
                    <a:gd name="connsiteY12" fmla="*/ 9027 h 13855"/>
                    <a:gd name="connsiteX13" fmla="*/ 585 w 29174"/>
                    <a:gd name="connsiteY13" fmla="*/ 7659 h 13855"/>
                    <a:gd name="connsiteX14" fmla="*/ 585 w 29174"/>
                    <a:gd name="connsiteY14" fmla="*/ 7659 h 13855"/>
                    <a:gd name="connsiteX15" fmla="*/ 81 w 29174"/>
                    <a:gd name="connsiteY15" fmla="*/ 6075 h 13855"/>
                    <a:gd name="connsiteX16" fmla="*/ 2169 w 29174"/>
                    <a:gd name="connsiteY16" fmla="*/ 962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174" h="13855">
                      <a:moveTo>
                        <a:pt x="2241" y="962"/>
                      </a:moveTo>
                      <a:lnTo>
                        <a:pt x="2241" y="962"/>
                      </a:lnTo>
                      <a:cubicBezTo>
                        <a:pt x="2241" y="962"/>
                        <a:pt x="2241" y="962"/>
                        <a:pt x="2241" y="962"/>
                      </a:cubicBezTo>
                      <a:cubicBezTo>
                        <a:pt x="2673" y="674"/>
                        <a:pt x="3106" y="458"/>
                        <a:pt x="3610" y="314"/>
                      </a:cubicBezTo>
                      <a:cubicBezTo>
                        <a:pt x="4186" y="98"/>
                        <a:pt x="4834" y="26"/>
                        <a:pt x="5338" y="26"/>
                      </a:cubicBezTo>
                      <a:cubicBezTo>
                        <a:pt x="12900" y="-695"/>
                        <a:pt x="23054" y="14140"/>
                        <a:pt x="29175" y="4634"/>
                      </a:cubicBezTo>
                      <a:cubicBezTo>
                        <a:pt x="28527" y="6147"/>
                        <a:pt x="27878" y="7299"/>
                        <a:pt x="27086" y="8235"/>
                      </a:cubicBezTo>
                      <a:lnTo>
                        <a:pt x="27086" y="8235"/>
                      </a:lnTo>
                      <a:cubicBezTo>
                        <a:pt x="27086" y="8235"/>
                        <a:pt x="26871" y="8451"/>
                        <a:pt x="26582" y="8811"/>
                      </a:cubicBezTo>
                      <a:cubicBezTo>
                        <a:pt x="26006" y="9531"/>
                        <a:pt x="25358" y="10035"/>
                        <a:pt x="24710" y="10468"/>
                      </a:cubicBezTo>
                      <a:cubicBezTo>
                        <a:pt x="22045" y="12484"/>
                        <a:pt x="17076" y="14932"/>
                        <a:pt x="9947" y="13348"/>
                      </a:cubicBezTo>
                      <a:cubicBezTo>
                        <a:pt x="8363" y="13132"/>
                        <a:pt x="6850" y="12628"/>
                        <a:pt x="5338" y="11836"/>
                      </a:cubicBezTo>
                      <a:cubicBezTo>
                        <a:pt x="3610" y="10972"/>
                        <a:pt x="2458" y="9891"/>
                        <a:pt x="1666" y="9027"/>
                      </a:cubicBezTo>
                      <a:cubicBezTo>
                        <a:pt x="1233" y="8667"/>
                        <a:pt x="873" y="8163"/>
                        <a:pt x="585" y="7659"/>
                      </a:cubicBezTo>
                      <a:lnTo>
                        <a:pt x="585" y="7659"/>
                      </a:lnTo>
                      <a:cubicBezTo>
                        <a:pt x="297" y="7155"/>
                        <a:pt x="153" y="6651"/>
                        <a:pt x="81" y="6075"/>
                      </a:cubicBezTo>
                      <a:cubicBezTo>
                        <a:pt x="-279" y="4058"/>
                        <a:pt x="585" y="2042"/>
                        <a:pt x="2169" y="962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031" name="Freeform: Shape 3030">
                <a:extLst>
                  <a:ext uri="{FF2B5EF4-FFF2-40B4-BE49-F238E27FC236}">
                    <a16:creationId xmlns:a16="http://schemas.microsoft.com/office/drawing/2014/main" id="{F11EC4B6-98B4-47BF-3F09-12355E1C602E}"/>
                  </a:ext>
                </a:extLst>
              </p:cNvPr>
              <p:cNvSpPr/>
              <p:nvPr/>
            </p:nvSpPr>
            <p:spPr>
              <a:xfrm>
                <a:off x="5977564" y="2070524"/>
                <a:ext cx="73454" cy="3168"/>
              </a:xfrm>
              <a:custGeom>
                <a:avLst/>
                <a:gdLst>
                  <a:gd name="connsiteX0" fmla="*/ 73455 w 73454"/>
                  <a:gd name="connsiteY0" fmla="*/ 3169 h 3168"/>
                  <a:gd name="connsiteX1" fmla="*/ 0 w 73454"/>
                  <a:gd name="connsiteY1" fmla="*/ 3169 h 3168"/>
                  <a:gd name="connsiteX2" fmla="*/ 576 w 73454"/>
                  <a:gd name="connsiteY2" fmla="*/ 0 h 3168"/>
                  <a:gd name="connsiteX3" fmla="*/ 72879 w 73454"/>
                  <a:gd name="connsiteY3" fmla="*/ 0 h 3168"/>
                  <a:gd name="connsiteX4" fmla="*/ 73455 w 73454"/>
                  <a:gd name="connsiteY4" fmla="*/ 3169 h 3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54" h="3168">
                    <a:moveTo>
                      <a:pt x="73455" y="3169"/>
                    </a:moveTo>
                    <a:lnTo>
                      <a:pt x="0" y="3169"/>
                    </a:lnTo>
                    <a:lnTo>
                      <a:pt x="576" y="0"/>
                    </a:lnTo>
                    <a:lnTo>
                      <a:pt x="72879" y="0"/>
                    </a:lnTo>
                    <a:lnTo>
                      <a:pt x="73455" y="3169"/>
                    </a:ln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2" name="Freeform: Shape 3031">
                <a:extLst>
                  <a:ext uri="{FF2B5EF4-FFF2-40B4-BE49-F238E27FC236}">
                    <a16:creationId xmlns:a16="http://schemas.microsoft.com/office/drawing/2014/main" id="{DE73A72A-BAD0-24D9-CCC1-5720365927C0}"/>
                  </a:ext>
                </a:extLst>
              </p:cNvPr>
              <p:cNvSpPr/>
              <p:nvPr/>
            </p:nvSpPr>
            <p:spPr>
              <a:xfrm>
                <a:off x="5987719" y="2067499"/>
                <a:ext cx="12170" cy="9073"/>
              </a:xfrm>
              <a:custGeom>
                <a:avLst/>
                <a:gdLst>
                  <a:gd name="connsiteX0" fmla="*/ 12170 w 12170"/>
                  <a:gd name="connsiteY0" fmla="*/ 0 h 9073"/>
                  <a:gd name="connsiteX1" fmla="*/ 12170 w 12170"/>
                  <a:gd name="connsiteY1" fmla="*/ 9074 h 9073"/>
                  <a:gd name="connsiteX2" fmla="*/ 0 w 12170"/>
                  <a:gd name="connsiteY2" fmla="*/ 9074 h 9073"/>
                  <a:gd name="connsiteX3" fmla="*/ 0 w 12170"/>
                  <a:gd name="connsiteY3" fmla="*/ 0 h 9073"/>
                  <a:gd name="connsiteX4" fmla="*/ 12170 w 12170"/>
                  <a:gd name="connsiteY4" fmla="*/ 0 h 9073"/>
                  <a:gd name="connsiteX5" fmla="*/ 10442 w 12170"/>
                  <a:gd name="connsiteY5" fmla="*/ 1728 h 9073"/>
                  <a:gd name="connsiteX6" fmla="*/ 1728 w 12170"/>
                  <a:gd name="connsiteY6" fmla="*/ 1728 h 9073"/>
                  <a:gd name="connsiteX7" fmla="*/ 1728 w 12170"/>
                  <a:gd name="connsiteY7" fmla="*/ 7345 h 9073"/>
                  <a:gd name="connsiteX8" fmla="*/ 10442 w 12170"/>
                  <a:gd name="connsiteY8" fmla="*/ 7345 h 9073"/>
                  <a:gd name="connsiteX9" fmla="*/ 10442 w 12170"/>
                  <a:gd name="connsiteY9" fmla="*/ 1728 h 9073"/>
                  <a:gd name="connsiteX10" fmla="*/ 10442 w 12170"/>
                  <a:gd name="connsiteY10" fmla="*/ 1728 h 9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170" h="9073">
                    <a:moveTo>
                      <a:pt x="12170" y="0"/>
                    </a:moveTo>
                    <a:lnTo>
                      <a:pt x="12170" y="9074"/>
                    </a:lnTo>
                    <a:lnTo>
                      <a:pt x="0" y="9074"/>
                    </a:lnTo>
                    <a:lnTo>
                      <a:pt x="0" y="0"/>
                    </a:lnTo>
                    <a:lnTo>
                      <a:pt x="12170" y="0"/>
                    </a:lnTo>
                    <a:moveTo>
                      <a:pt x="10442" y="1728"/>
                    </a:moveTo>
                    <a:lnTo>
                      <a:pt x="1728" y="1728"/>
                    </a:lnTo>
                    <a:lnTo>
                      <a:pt x="1728" y="7345"/>
                    </a:lnTo>
                    <a:lnTo>
                      <a:pt x="10442" y="7345"/>
                    </a:lnTo>
                    <a:lnTo>
                      <a:pt x="10442" y="1728"/>
                    </a:lnTo>
                    <a:lnTo>
                      <a:pt x="10442" y="1728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3" name="Freeform: Shape 3032">
                <a:extLst>
                  <a:ext uri="{FF2B5EF4-FFF2-40B4-BE49-F238E27FC236}">
                    <a16:creationId xmlns:a16="http://schemas.microsoft.com/office/drawing/2014/main" id="{1E2C0179-E4AC-19D8-D5EF-427990814D20}"/>
                  </a:ext>
                </a:extLst>
              </p:cNvPr>
              <p:cNvSpPr/>
              <p:nvPr/>
            </p:nvSpPr>
            <p:spPr>
              <a:xfrm>
                <a:off x="5981669" y="2020474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5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648" y="0"/>
                      <a:pt x="1512" y="0"/>
                    </a:cubicBezTo>
                    <a:cubicBezTo>
                      <a:pt x="2377" y="0"/>
                      <a:pt x="3025" y="648"/>
                      <a:pt x="3025" y="1512"/>
                    </a:cubicBezTo>
                    <a:cubicBezTo>
                      <a:pt x="3025" y="2376"/>
                      <a:pt x="2305" y="3025"/>
                      <a:pt x="1512" y="3025"/>
                    </a:cubicBezTo>
                    <a:cubicBezTo>
                      <a:pt x="720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4" name="Freeform: Shape 3033">
                <a:extLst>
                  <a:ext uri="{FF2B5EF4-FFF2-40B4-BE49-F238E27FC236}">
                    <a16:creationId xmlns:a16="http://schemas.microsoft.com/office/drawing/2014/main" id="{04870F73-89C6-8C10-BA0D-B7991AF8D62A}"/>
                  </a:ext>
                </a:extLst>
              </p:cNvPr>
              <p:cNvSpPr/>
              <p:nvPr/>
            </p:nvSpPr>
            <p:spPr>
              <a:xfrm>
                <a:off x="6008602" y="2020114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5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648" y="0"/>
                      <a:pt x="1512" y="0"/>
                    </a:cubicBezTo>
                    <a:cubicBezTo>
                      <a:pt x="2377" y="0"/>
                      <a:pt x="3025" y="648"/>
                      <a:pt x="3025" y="1512"/>
                    </a:cubicBezTo>
                    <a:cubicBezTo>
                      <a:pt x="3025" y="2376"/>
                      <a:pt x="2377" y="3025"/>
                      <a:pt x="1512" y="3025"/>
                    </a:cubicBezTo>
                    <a:cubicBezTo>
                      <a:pt x="648" y="3025"/>
                      <a:pt x="0" y="2304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035" name="Graphic 6">
                <a:extLst>
                  <a:ext uri="{FF2B5EF4-FFF2-40B4-BE49-F238E27FC236}">
                    <a16:creationId xmlns:a16="http://schemas.microsoft.com/office/drawing/2014/main" id="{915A95F5-5B30-17E4-FD19-C9BD33AC7EC4}"/>
                  </a:ext>
                </a:extLst>
              </p:cNvPr>
              <p:cNvGrpSpPr/>
              <p:nvPr/>
            </p:nvGrpSpPr>
            <p:grpSpPr>
              <a:xfrm>
                <a:off x="5961655" y="2012264"/>
                <a:ext cx="94909" cy="76632"/>
                <a:chOff x="5961655" y="2012264"/>
                <a:chExt cx="94909" cy="76632"/>
              </a:xfrm>
            </p:grpSpPr>
            <p:sp>
              <p:nvSpPr>
                <p:cNvPr id="3036" name="Freeform: Shape 3035">
                  <a:extLst>
                    <a:ext uri="{FF2B5EF4-FFF2-40B4-BE49-F238E27FC236}">
                      <a16:creationId xmlns:a16="http://schemas.microsoft.com/office/drawing/2014/main" id="{7FC7E6DC-4300-8A85-534C-4259D2C71989}"/>
                    </a:ext>
                  </a:extLst>
                </p:cNvPr>
                <p:cNvSpPr/>
                <p:nvPr/>
              </p:nvSpPr>
              <p:spPr>
                <a:xfrm>
                  <a:off x="5961655" y="2081426"/>
                  <a:ext cx="6254" cy="6231"/>
                </a:xfrm>
                <a:custGeom>
                  <a:avLst/>
                  <a:gdLst>
                    <a:gd name="connsiteX0" fmla="*/ 5108 w 6254"/>
                    <a:gd name="connsiteY0" fmla="*/ 5517 h 6231"/>
                    <a:gd name="connsiteX1" fmla="*/ 715 w 6254"/>
                    <a:gd name="connsiteY1" fmla="*/ 5084 h 6231"/>
                    <a:gd name="connsiteX2" fmla="*/ 1147 w 6254"/>
                    <a:gd name="connsiteY2" fmla="*/ 692 h 6231"/>
                    <a:gd name="connsiteX3" fmla="*/ 5540 w 6254"/>
                    <a:gd name="connsiteY3" fmla="*/ 1124 h 6231"/>
                    <a:gd name="connsiteX4" fmla="*/ 5108 w 6254"/>
                    <a:gd name="connsiteY4" fmla="*/ 5517 h 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54" h="6231">
                      <a:moveTo>
                        <a:pt x="5108" y="5517"/>
                      </a:moveTo>
                      <a:cubicBezTo>
                        <a:pt x="3739" y="6597"/>
                        <a:pt x="1795" y="6453"/>
                        <a:pt x="715" y="5084"/>
                      </a:cubicBezTo>
                      <a:cubicBezTo>
                        <a:pt x="-365" y="3788"/>
                        <a:pt x="-221" y="1772"/>
                        <a:pt x="1147" y="692"/>
                      </a:cubicBezTo>
                      <a:cubicBezTo>
                        <a:pt x="2515" y="-389"/>
                        <a:pt x="4460" y="-173"/>
                        <a:pt x="5540" y="1124"/>
                      </a:cubicBezTo>
                      <a:cubicBezTo>
                        <a:pt x="6620" y="2420"/>
                        <a:pt x="6476" y="4436"/>
                        <a:pt x="5108" y="5517"/>
                      </a:cubicBezTo>
                      <a:close/>
                    </a:path>
                  </a:pathLst>
                </a:custGeom>
                <a:solidFill>
                  <a:srgbClr val="FBC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037" name="Graphic 6">
                  <a:extLst>
                    <a:ext uri="{FF2B5EF4-FFF2-40B4-BE49-F238E27FC236}">
                      <a16:creationId xmlns:a16="http://schemas.microsoft.com/office/drawing/2014/main" id="{3C68706F-94E9-5CC1-A5E7-8AABF96E7262}"/>
                    </a:ext>
                  </a:extLst>
                </p:cNvPr>
                <p:cNvGrpSpPr/>
                <p:nvPr/>
              </p:nvGrpSpPr>
              <p:grpSpPr>
                <a:xfrm>
                  <a:off x="5965106" y="2012264"/>
                  <a:ext cx="91458" cy="76632"/>
                  <a:chOff x="5965106" y="2012264"/>
                  <a:chExt cx="91458" cy="76632"/>
                </a:xfrm>
              </p:grpSpPr>
              <p:sp>
                <p:nvSpPr>
                  <p:cNvPr id="3038" name="Freeform: Shape 3037">
                    <a:extLst>
                      <a:ext uri="{FF2B5EF4-FFF2-40B4-BE49-F238E27FC236}">
                        <a16:creationId xmlns:a16="http://schemas.microsoft.com/office/drawing/2014/main" id="{1404F5F6-57DD-E6A1-7623-B5B3869B700A}"/>
                      </a:ext>
                    </a:extLst>
                  </p:cNvPr>
                  <p:cNvSpPr/>
                  <p:nvPr/>
                </p:nvSpPr>
                <p:spPr>
                  <a:xfrm>
                    <a:off x="5965106" y="2012264"/>
                    <a:ext cx="91458" cy="76632"/>
                  </a:xfrm>
                  <a:custGeom>
                    <a:avLst/>
                    <a:gdLst>
                      <a:gd name="connsiteX0" fmla="*/ 1080 w 91458"/>
                      <a:gd name="connsiteY0" fmla="*/ 69278 h 76632"/>
                      <a:gd name="connsiteX1" fmla="*/ 85265 w 91458"/>
                      <a:gd name="connsiteY1" fmla="*/ 0 h 76632"/>
                      <a:gd name="connsiteX2" fmla="*/ 91458 w 91458"/>
                      <a:gd name="connsiteY2" fmla="*/ 144 h 76632"/>
                      <a:gd name="connsiteX3" fmla="*/ 0 w 91458"/>
                      <a:gd name="connsiteY3" fmla="*/ 75399 h 76632"/>
                      <a:gd name="connsiteX4" fmla="*/ 1080 w 91458"/>
                      <a:gd name="connsiteY4" fmla="*/ 69278 h 76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58" h="76632">
                        <a:moveTo>
                          <a:pt x="1080" y="69278"/>
                        </a:moveTo>
                        <a:cubicBezTo>
                          <a:pt x="44433" y="76983"/>
                          <a:pt x="84472" y="44073"/>
                          <a:pt x="85265" y="0"/>
                        </a:cubicBezTo>
                        <a:cubicBezTo>
                          <a:pt x="87353" y="0"/>
                          <a:pt x="89370" y="72"/>
                          <a:pt x="91458" y="144"/>
                        </a:cubicBezTo>
                        <a:cubicBezTo>
                          <a:pt x="90594" y="48033"/>
                          <a:pt x="47097" y="83824"/>
                          <a:pt x="0" y="75399"/>
                        </a:cubicBezTo>
                        <a:cubicBezTo>
                          <a:pt x="360" y="73382"/>
                          <a:pt x="720" y="71294"/>
                          <a:pt x="1080" y="69278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39" name="Freeform: Shape 3038">
                    <a:extLst>
                      <a:ext uri="{FF2B5EF4-FFF2-40B4-BE49-F238E27FC236}">
                        <a16:creationId xmlns:a16="http://schemas.microsoft.com/office/drawing/2014/main" id="{8D842D90-1A68-85E5-50A0-091AEB5D7A8B}"/>
                      </a:ext>
                    </a:extLst>
                  </p:cNvPr>
                  <p:cNvSpPr/>
                  <p:nvPr/>
                </p:nvSpPr>
                <p:spPr>
                  <a:xfrm>
                    <a:off x="6049219" y="2022058"/>
                    <a:ext cx="6553" cy="3168"/>
                  </a:xfrm>
                  <a:custGeom>
                    <a:avLst/>
                    <a:gdLst>
                      <a:gd name="connsiteX0" fmla="*/ 0 w 6553"/>
                      <a:gd name="connsiteY0" fmla="*/ 2016 h 3168"/>
                      <a:gd name="connsiteX1" fmla="*/ 360 w 6553"/>
                      <a:gd name="connsiteY1" fmla="*/ 0 h 3168"/>
                      <a:gd name="connsiteX2" fmla="*/ 6554 w 6553"/>
                      <a:gd name="connsiteY2" fmla="*/ 1008 h 3168"/>
                      <a:gd name="connsiteX3" fmla="*/ 6193 w 6553"/>
                      <a:gd name="connsiteY3" fmla="*/ 3169 h 3168"/>
                      <a:gd name="connsiteX4" fmla="*/ 0 w 6553"/>
                      <a:gd name="connsiteY4" fmla="*/ 2016 h 3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3168">
                        <a:moveTo>
                          <a:pt x="0" y="2016"/>
                        </a:moveTo>
                        <a:cubicBezTo>
                          <a:pt x="144" y="1368"/>
                          <a:pt x="216" y="648"/>
                          <a:pt x="360" y="0"/>
                        </a:cubicBezTo>
                        <a:cubicBezTo>
                          <a:pt x="2449" y="288"/>
                          <a:pt x="4465" y="648"/>
                          <a:pt x="6554" y="1008"/>
                        </a:cubicBezTo>
                        <a:cubicBezTo>
                          <a:pt x="6409" y="1728"/>
                          <a:pt x="6337" y="2448"/>
                          <a:pt x="6193" y="3169"/>
                        </a:cubicBezTo>
                        <a:cubicBezTo>
                          <a:pt x="4105" y="2809"/>
                          <a:pt x="2089" y="2376"/>
                          <a:pt x="0" y="20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0" name="Freeform: Shape 3039">
                    <a:extLst>
                      <a:ext uri="{FF2B5EF4-FFF2-40B4-BE49-F238E27FC236}">
                        <a16:creationId xmlns:a16="http://schemas.microsoft.com/office/drawing/2014/main" id="{7AA56E27-193E-E245-F189-91A1A77DF732}"/>
                      </a:ext>
                    </a:extLst>
                  </p:cNvPr>
                  <p:cNvSpPr/>
                  <p:nvPr/>
                </p:nvSpPr>
                <p:spPr>
                  <a:xfrm>
                    <a:off x="6048354" y="2025947"/>
                    <a:ext cx="6625" cy="3456"/>
                  </a:xfrm>
                  <a:custGeom>
                    <a:avLst/>
                    <a:gdLst>
                      <a:gd name="connsiteX0" fmla="*/ 72 w 6625"/>
                      <a:gd name="connsiteY0" fmla="*/ 1944 h 3456"/>
                      <a:gd name="connsiteX1" fmla="*/ 504 w 6625"/>
                      <a:gd name="connsiteY1" fmla="*/ 0 h 3456"/>
                      <a:gd name="connsiteX2" fmla="*/ 6625 w 6625"/>
                      <a:gd name="connsiteY2" fmla="*/ 1296 h 3456"/>
                      <a:gd name="connsiteX3" fmla="*/ 6121 w 6625"/>
                      <a:gd name="connsiteY3" fmla="*/ 3457 h 3456"/>
                      <a:gd name="connsiteX4" fmla="*/ 0 w 6625"/>
                      <a:gd name="connsiteY4" fmla="*/ 1944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456">
                        <a:moveTo>
                          <a:pt x="72" y="1944"/>
                        </a:moveTo>
                        <a:cubicBezTo>
                          <a:pt x="216" y="1296"/>
                          <a:pt x="360" y="648"/>
                          <a:pt x="504" y="0"/>
                        </a:cubicBezTo>
                        <a:cubicBezTo>
                          <a:pt x="2521" y="432"/>
                          <a:pt x="4609" y="864"/>
                          <a:pt x="6625" y="1296"/>
                        </a:cubicBezTo>
                        <a:cubicBezTo>
                          <a:pt x="6481" y="2016"/>
                          <a:pt x="6337" y="2737"/>
                          <a:pt x="6121" y="3457"/>
                        </a:cubicBezTo>
                        <a:cubicBezTo>
                          <a:pt x="4105" y="2953"/>
                          <a:pt x="2089" y="2448"/>
                          <a:pt x="0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1" name="Freeform: Shape 3040">
                    <a:extLst>
                      <a:ext uri="{FF2B5EF4-FFF2-40B4-BE49-F238E27FC236}">
                        <a16:creationId xmlns:a16="http://schemas.microsoft.com/office/drawing/2014/main" id="{3D58E048-96DF-5353-F494-E22313B1FF3C}"/>
                      </a:ext>
                    </a:extLst>
                  </p:cNvPr>
                  <p:cNvSpPr/>
                  <p:nvPr/>
                </p:nvSpPr>
                <p:spPr>
                  <a:xfrm>
                    <a:off x="6047346" y="2029692"/>
                    <a:ext cx="6625" cy="3744"/>
                  </a:xfrm>
                  <a:custGeom>
                    <a:avLst/>
                    <a:gdLst>
                      <a:gd name="connsiteX0" fmla="*/ 0 w 6625"/>
                      <a:gd name="connsiteY0" fmla="*/ 1944 h 3744"/>
                      <a:gd name="connsiteX1" fmla="*/ 576 w 6625"/>
                      <a:gd name="connsiteY1" fmla="*/ 0 h 3744"/>
                      <a:gd name="connsiteX2" fmla="*/ 6626 w 6625"/>
                      <a:gd name="connsiteY2" fmla="*/ 1656 h 3744"/>
                      <a:gd name="connsiteX3" fmla="*/ 6049 w 6625"/>
                      <a:gd name="connsiteY3" fmla="*/ 3745 h 3744"/>
                      <a:gd name="connsiteX4" fmla="*/ 72 w 6625"/>
                      <a:gd name="connsiteY4" fmla="*/ 1944 h 3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744">
                        <a:moveTo>
                          <a:pt x="0" y="1944"/>
                        </a:moveTo>
                        <a:cubicBezTo>
                          <a:pt x="216" y="1296"/>
                          <a:pt x="360" y="648"/>
                          <a:pt x="576" y="0"/>
                        </a:cubicBezTo>
                        <a:cubicBezTo>
                          <a:pt x="2593" y="576"/>
                          <a:pt x="4609" y="1080"/>
                          <a:pt x="6626" y="1656"/>
                        </a:cubicBezTo>
                        <a:cubicBezTo>
                          <a:pt x="6409" y="2376"/>
                          <a:pt x="6265" y="3025"/>
                          <a:pt x="6049" y="3745"/>
                        </a:cubicBezTo>
                        <a:cubicBezTo>
                          <a:pt x="4033" y="3169"/>
                          <a:pt x="2017" y="2520"/>
                          <a:pt x="72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2" name="Freeform: Shape 3041">
                    <a:extLst>
                      <a:ext uri="{FF2B5EF4-FFF2-40B4-BE49-F238E27FC236}">
                        <a16:creationId xmlns:a16="http://schemas.microsoft.com/office/drawing/2014/main" id="{1063BDA6-B0A9-B54D-94CB-53375B51EC3F}"/>
                      </a:ext>
                    </a:extLst>
                  </p:cNvPr>
                  <p:cNvSpPr/>
                  <p:nvPr/>
                </p:nvSpPr>
                <p:spPr>
                  <a:xfrm>
                    <a:off x="6046194" y="2033364"/>
                    <a:ext cx="6625" cy="4032"/>
                  </a:xfrm>
                  <a:custGeom>
                    <a:avLst/>
                    <a:gdLst>
                      <a:gd name="connsiteX0" fmla="*/ 0 w 6625"/>
                      <a:gd name="connsiteY0" fmla="*/ 1872 h 4032"/>
                      <a:gd name="connsiteX1" fmla="*/ 648 w 6625"/>
                      <a:gd name="connsiteY1" fmla="*/ 0 h 4032"/>
                      <a:gd name="connsiteX2" fmla="*/ 6625 w 6625"/>
                      <a:gd name="connsiteY2" fmla="*/ 1944 h 4032"/>
                      <a:gd name="connsiteX3" fmla="*/ 5905 w 6625"/>
                      <a:gd name="connsiteY3" fmla="*/ 4033 h 4032"/>
                      <a:gd name="connsiteX4" fmla="*/ 0 w 6625"/>
                      <a:gd name="connsiteY4" fmla="*/ 1872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032">
                        <a:moveTo>
                          <a:pt x="0" y="1872"/>
                        </a:moveTo>
                        <a:cubicBezTo>
                          <a:pt x="216" y="1224"/>
                          <a:pt x="432" y="648"/>
                          <a:pt x="648" y="0"/>
                        </a:cubicBezTo>
                        <a:cubicBezTo>
                          <a:pt x="2664" y="648"/>
                          <a:pt x="4609" y="1296"/>
                          <a:pt x="6625" y="1944"/>
                        </a:cubicBezTo>
                        <a:cubicBezTo>
                          <a:pt x="6409" y="2665"/>
                          <a:pt x="6193" y="3313"/>
                          <a:pt x="5905" y="4033"/>
                        </a:cubicBezTo>
                        <a:cubicBezTo>
                          <a:pt x="3961" y="3313"/>
                          <a:pt x="1945" y="2593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3" name="Freeform: Shape 3042">
                    <a:extLst>
                      <a:ext uri="{FF2B5EF4-FFF2-40B4-BE49-F238E27FC236}">
                        <a16:creationId xmlns:a16="http://schemas.microsoft.com/office/drawing/2014/main" id="{72B31D12-4438-0779-5302-BEBEF109B133}"/>
                      </a:ext>
                    </a:extLst>
                  </p:cNvPr>
                  <p:cNvSpPr/>
                  <p:nvPr/>
                </p:nvSpPr>
                <p:spPr>
                  <a:xfrm>
                    <a:off x="6044826" y="2036965"/>
                    <a:ext cx="6553" cy="4320"/>
                  </a:xfrm>
                  <a:custGeom>
                    <a:avLst/>
                    <a:gdLst>
                      <a:gd name="connsiteX0" fmla="*/ 0 w 6553"/>
                      <a:gd name="connsiteY0" fmla="*/ 1800 h 4320"/>
                      <a:gd name="connsiteX1" fmla="*/ 720 w 6553"/>
                      <a:gd name="connsiteY1" fmla="*/ 0 h 4320"/>
                      <a:gd name="connsiteX2" fmla="*/ 6553 w 6553"/>
                      <a:gd name="connsiteY2" fmla="*/ 2305 h 4320"/>
                      <a:gd name="connsiteX3" fmla="*/ 5761 w 6553"/>
                      <a:gd name="connsiteY3" fmla="*/ 4321 h 4320"/>
                      <a:gd name="connsiteX4" fmla="*/ 0 w 6553"/>
                      <a:gd name="connsiteY4" fmla="*/ 187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320">
                        <a:moveTo>
                          <a:pt x="0" y="1800"/>
                        </a:moveTo>
                        <a:cubicBezTo>
                          <a:pt x="216" y="1152"/>
                          <a:pt x="504" y="576"/>
                          <a:pt x="720" y="0"/>
                        </a:cubicBezTo>
                        <a:cubicBezTo>
                          <a:pt x="2664" y="720"/>
                          <a:pt x="4609" y="1512"/>
                          <a:pt x="6553" y="2305"/>
                        </a:cubicBezTo>
                        <a:cubicBezTo>
                          <a:pt x="6265" y="2953"/>
                          <a:pt x="5977" y="3673"/>
                          <a:pt x="5761" y="4321"/>
                        </a:cubicBezTo>
                        <a:cubicBezTo>
                          <a:pt x="3817" y="3529"/>
                          <a:pt x="1945" y="2665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4" name="Freeform: Shape 3043">
                    <a:extLst>
                      <a:ext uri="{FF2B5EF4-FFF2-40B4-BE49-F238E27FC236}">
                        <a16:creationId xmlns:a16="http://schemas.microsoft.com/office/drawing/2014/main" id="{7BE654A7-CC91-3E50-D247-0170A03A8BC9}"/>
                      </a:ext>
                    </a:extLst>
                  </p:cNvPr>
                  <p:cNvSpPr/>
                  <p:nvPr/>
                </p:nvSpPr>
                <p:spPr>
                  <a:xfrm>
                    <a:off x="6043242" y="2040422"/>
                    <a:ext cx="6553" cy="4536"/>
                  </a:xfrm>
                  <a:custGeom>
                    <a:avLst/>
                    <a:gdLst>
                      <a:gd name="connsiteX0" fmla="*/ 0 w 6553"/>
                      <a:gd name="connsiteY0" fmla="*/ 1800 h 4536"/>
                      <a:gd name="connsiteX1" fmla="*/ 864 w 6553"/>
                      <a:gd name="connsiteY1" fmla="*/ 0 h 4536"/>
                      <a:gd name="connsiteX2" fmla="*/ 6553 w 6553"/>
                      <a:gd name="connsiteY2" fmla="*/ 2593 h 4536"/>
                      <a:gd name="connsiteX3" fmla="*/ 5617 w 6553"/>
                      <a:gd name="connsiteY3" fmla="*/ 4537 h 4536"/>
                      <a:gd name="connsiteX4" fmla="*/ 0 w 6553"/>
                      <a:gd name="connsiteY4" fmla="*/ 1800 h 4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536">
                        <a:moveTo>
                          <a:pt x="0" y="1800"/>
                        </a:moveTo>
                        <a:cubicBezTo>
                          <a:pt x="288" y="1224"/>
                          <a:pt x="576" y="648"/>
                          <a:pt x="864" y="0"/>
                        </a:cubicBezTo>
                        <a:cubicBezTo>
                          <a:pt x="2736" y="864"/>
                          <a:pt x="4681" y="1728"/>
                          <a:pt x="6553" y="2593"/>
                        </a:cubicBezTo>
                        <a:cubicBezTo>
                          <a:pt x="6265" y="3241"/>
                          <a:pt x="5977" y="3889"/>
                          <a:pt x="5617" y="4537"/>
                        </a:cubicBezTo>
                        <a:cubicBezTo>
                          <a:pt x="3744" y="3601"/>
                          <a:pt x="1872" y="2737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5" name="Freeform: Shape 3044">
                    <a:extLst>
                      <a:ext uri="{FF2B5EF4-FFF2-40B4-BE49-F238E27FC236}">
                        <a16:creationId xmlns:a16="http://schemas.microsoft.com/office/drawing/2014/main" id="{0B01B7B2-AD8B-6D53-CE16-B8FD4C970D21}"/>
                      </a:ext>
                    </a:extLst>
                  </p:cNvPr>
                  <p:cNvSpPr/>
                  <p:nvPr/>
                </p:nvSpPr>
                <p:spPr>
                  <a:xfrm>
                    <a:off x="6041513" y="2043878"/>
                    <a:ext cx="6481" cy="4752"/>
                  </a:xfrm>
                  <a:custGeom>
                    <a:avLst/>
                    <a:gdLst>
                      <a:gd name="connsiteX0" fmla="*/ 0 w 6481"/>
                      <a:gd name="connsiteY0" fmla="*/ 1728 h 4752"/>
                      <a:gd name="connsiteX1" fmla="*/ 936 w 6481"/>
                      <a:gd name="connsiteY1" fmla="*/ 0 h 4752"/>
                      <a:gd name="connsiteX2" fmla="*/ 6481 w 6481"/>
                      <a:gd name="connsiteY2" fmla="*/ 2881 h 4752"/>
                      <a:gd name="connsiteX3" fmla="*/ 5473 w 6481"/>
                      <a:gd name="connsiteY3" fmla="*/ 4753 h 4752"/>
                      <a:gd name="connsiteX4" fmla="*/ 0 w 6481"/>
                      <a:gd name="connsiteY4" fmla="*/ 1728 h 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1" h="4752">
                        <a:moveTo>
                          <a:pt x="0" y="1728"/>
                        </a:moveTo>
                        <a:cubicBezTo>
                          <a:pt x="360" y="1152"/>
                          <a:pt x="648" y="576"/>
                          <a:pt x="936" y="0"/>
                        </a:cubicBezTo>
                        <a:cubicBezTo>
                          <a:pt x="2809" y="936"/>
                          <a:pt x="4681" y="1944"/>
                          <a:pt x="6481" y="2881"/>
                        </a:cubicBezTo>
                        <a:cubicBezTo>
                          <a:pt x="6121" y="3529"/>
                          <a:pt x="5833" y="4105"/>
                          <a:pt x="5473" y="4753"/>
                        </a:cubicBezTo>
                        <a:cubicBezTo>
                          <a:pt x="3673" y="3745"/>
                          <a:pt x="1800" y="2736"/>
                          <a:pt x="0" y="172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6" name="Freeform: Shape 3045">
                    <a:extLst>
                      <a:ext uri="{FF2B5EF4-FFF2-40B4-BE49-F238E27FC236}">
                        <a16:creationId xmlns:a16="http://schemas.microsoft.com/office/drawing/2014/main" id="{CD63D0C6-240B-D7E4-CBEA-6F04498C8432}"/>
                      </a:ext>
                    </a:extLst>
                  </p:cNvPr>
                  <p:cNvSpPr/>
                  <p:nvPr/>
                </p:nvSpPr>
                <p:spPr>
                  <a:xfrm>
                    <a:off x="6039569" y="2047191"/>
                    <a:ext cx="6408" cy="4968"/>
                  </a:xfrm>
                  <a:custGeom>
                    <a:avLst/>
                    <a:gdLst>
                      <a:gd name="connsiteX0" fmla="*/ 0 w 6408"/>
                      <a:gd name="connsiteY0" fmla="*/ 1656 h 4968"/>
                      <a:gd name="connsiteX1" fmla="*/ 1008 w 6408"/>
                      <a:gd name="connsiteY1" fmla="*/ 0 h 4968"/>
                      <a:gd name="connsiteX2" fmla="*/ 6409 w 6408"/>
                      <a:gd name="connsiteY2" fmla="*/ 3169 h 4968"/>
                      <a:gd name="connsiteX3" fmla="*/ 5329 w 6408"/>
                      <a:gd name="connsiteY3" fmla="*/ 4969 h 4968"/>
                      <a:gd name="connsiteX4" fmla="*/ 0 w 6408"/>
                      <a:gd name="connsiteY4" fmla="*/ 1656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08" h="4968">
                        <a:moveTo>
                          <a:pt x="0" y="1656"/>
                        </a:moveTo>
                        <a:cubicBezTo>
                          <a:pt x="360" y="1080"/>
                          <a:pt x="648" y="576"/>
                          <a:pt x="1008" y="0"/>
                        </a:cubicBezTo>
                        <a:cubicBezTo>
                          <a:pt x="2808" y="1080"/>
                          <a:pt x="4609" y="2088"/>
                          <a:pt x="6409" y="3169"/>
                        </a:cubicBezTo>
                        <a:cubicBezTo>
                          <a:pt x="6049" y="3745"/>
                          <a:pt x="5689" y="4393"/>
                          <a:pt x="5329" y="4969"/>
                        </a:cubicBezTo>
                        <a:cubicBezTo>
                          <a:pt x="3529" y="3889"/>
                          <a:pt x="180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7" name="Freeform: Shape 3046">
                    <a:extLst>
                      <a:ext uri="{FF2B5EF4-FFF2-40B4-BE49-F238E27FC236}">
                        <a16:creationId xmlns:a16="http://schemas.microsoft.com/office/drawing/2014/main" id="{39B4C805-5D8F-DE0B-CC5E-11BC199752F8}"/>
                      </a:ext>
                    </a:extLst>
                  </p:cNvPr>
                  <p:cNvSpPr/>
                  <p:nvPr/>
                </p:nvSpPr>
                <p:spPr>
                  <a:xfrm>
                    <a:off x="6037552" y="2050360"/>
                    <a:ext cx="6337" cy="5185"/>
                  </a:xfrm>
                  <a:custGeom>
                    <a:avLst/>
                    <a:gdLst>
                      <a:gd name="connsiteX0" fmla="*/ 0 w 6337"/>
                      <a:gd name="connsiteY0" fmla="*/ 1584 h 5185"/>
                      <a:gd name="connsiteX1" fmla="*/ 1080 w 6337"/>
                      <a:gd name="connsiteY1" fmla="*/ 0 h 5185"/>
                      <a:gd name="connsiteX2" fmla="*/ 6337 w 6337"/>
                      <a:gd name="connsiteY2" fmla="*/ 3457 h 5185"/>
                      <a:gd name="connsiteX3" fmla="*/ 5113 w 6337"/>
                      <a:gd name="connsiteY3" fmla="*/ 5185 h 5185"/>
                      <a:gd name="connsiteX4" fmla="*/ 0 w 6337"/>
                      <a:gd name="connsiteY4" fmla="*/ 1584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7" h="5185">
                        <a:moveTo>
                          <a:pt x="0" y="1584"/>
                        </a:moveTo>
                        <a:cubicBezTo>
                          <a:pt x="360" y="1080"/>
                          <a:pt x="720" y="504"/>
                          <a:pt x="1080" y="0"/>
                        </a:cubicBezTo>
                        <a:cubicBezTo>
                          <a:pt x="2809" y="1152"/>
                          <a:pt x="4609" y="2305"/>
                          <a:pt x="6337" y="3457"/>
                        </a:cubicBezTo>
                        <a:cubicBezTo>
                          <a:pt x="5977" y="4033"/>
                          <a:pt x="5545" y="4609"/>
                          <a:pt x="5113" y="5185"/>
                        </a:cubicBezTo>
                        <a:cubicBezTo>
                          <a:pt x="3385" y="3961"/>
                          <a:pt x="1656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8" name="Freeform: Shape 3047">
                    <a:extLst>
                      <a:ext uri="{FF2B5EF4-FFF2-40B4-BE49-F238E27FC236}">
                        <a16:creationId xmlns:a16="http://schemas.microsoft.com/office/drawing/2014/main" id="{15185A23-B816-38B9-8B84-367C8C839EA1}"/>
                      </a:ext>
                    </a:extLst>
                  </p:cNvPr>
                  <p:cNvSpPr/>
                  <p:nvPr/>
                </p:nvSpPr>
                <p:spPr>
                  <a:xfrm>
                    <a:off x="6035248" y="2053384"/>
                    <a:ext cx="6265" cy="5401"/>
                  </a:xfrm>
                  <a:custGeom>
                    <a:avLst/>
                    <a:gdLst>
                      <a:gd name="connsiteX0" fmla="*/ 72 w 6265"/>
                      <a:gd name="connsiteY0" fmla="*/ 1584 h 5401"/>
                      <a:gd name="connsiteX1" fmla="*/ 1225 w 6265"/>
                      <a:gd name="connsiteY1" fmla="*/ 0 h 5401"/>
                      <a:gd name="connsiteX2" fmla="*/ 6265 w 6265"/>
                      <a:gd name="connsiteY2" fmla="*/ 3745 h 5401"/>
                      <a:gd name="connsiteX3" fmla="*/ 4969 w 6265"/>
                      <a:gd name="connsiteY3" fmla="*/ 5401 h 5401"/>
                      <a:gd name="connsiteX4" fmla="*/ 0 w 6265"/>
                      <a:gd name="connsiteY4" fmla="*/ 1584 h 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5" h="5401">
                        <a:moveTo>
                          <a:pt x="72" y="1584"/>
                        </a:moveTo>
                        <a:cubicBezTo>
                          <a:pt x="504" y="1080"/>
                          <a:pt x="864" y="576"/>
                          <a:pt x="1225" y="0"/>
                        </a:cubicBezTo>
                        <a:cubicBezTo>
                          <a:pt x="2881" y="1224"/>
                          <a:pt x="4609" y="2449"/>
                          <a:pt x="6265" y="3745"/>
                        </a:cubicBezTo>
                        <a:cubicBezTo>
                          <a:pt x="5833" y="4321"/>
                          <a:pt x="5401" y="4897"/>
                          <a:pt x="4969" y="5401"/>
                        </a:cubicBezTo>
                        <a:cubicBezTo>
                          <a:pt x="3313" y="4105"/>
                          <a:pt x="1657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9" name="Freeform: Shape 3048">
                    <a:extLst>
                      <a:ext uri="{FF2B5EF4-FFF2-40B4-BE49-F238E27FC236}">
                        <a16:creationId xmlns:a16="http://schemas.microsoft.com/office/drawing/2014/main" id="{F472B337-A257-3FB8-83A6-0B31EA1D154C}"/>
                      </a:ext>
                    </a:extLst>
                  </p:cNvPr>
                  <p:cNvSpPr/>
                  <p:nvPr/>
                </p:nvSpPr>
                <p:spPr>
                  <a:xfrm>
                    <a:off x="6032872" y="2056265"/>
                    <a:ext cx="6121" cy="5545"/>
                  </a:xfrm>
                  <a:custGeom>
                    <a:avLst/>
                    <a:gdLst>
                      <a:gd name="connsiteX0" fmla="*/ 72 w 6121"/>
                      <a:gd name="connsiteY0" fmla="*/ 1512 h 5545"/>
                      <a:gd name="connsiteX1" fmla="*/ 1296 w 6121"/>
                      <a:gd name="connsiteY1" fmla="*/ 0 h 5545"/>
                      <a:gd name="connsiteX2" fmla="*/ 6121 w 6121"/>
                      <a:gd name="connsiteY2" fmla="*/ 3961 h 5545"/>
                      <a:gd name="connsiteX3" fmla="*/ 4753 w 6121"/>
                      <a:gd name="connsiteY3" fmla="*/ 5545 h 5545"/>
                      <a:gd name="connsiteX4" fmla="*/ 0 w 6121"/>
                      <a:gd name="connsiteY4" fmla="*/ 1440 h 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1" h="5545">
                        <a:moveTo>
                          <a:pt x="72" y="1512"/>
                        </a:moveTo>
                        <a:cubicBezTo>
                          <a:pt x="504" y="1008"/>
                          <a:pt x="936" y="504"/>
                          <a:pt x="1296" y="0"/>
                        </a:cubicBezTo>
                        <a:cubicBezTo>
                          <a:pt x="2880" y="1296"/>
                          <a:pt x="4536" y="2664"/>
                          <a:pt x="6121" y="3961"/>
                        </a:cubicBezTo>
                        <a:cubicBezTo>
                          <a:pt x="5689" y="4465"/>
                          <a:pt x="5185" y="5041"/>
                          <a:pt x="4753" y="5545"/>
                        </a:cubicBezTo>
                        <a:cubicBezTo>
                          <a:pt x="3169" y="4177"/>
                          <a:pt x="1584" y="280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0" name="Freeform: Shape 3049">
                    <a:extLst>
                      <a:ext uri="{FF2B5EF4-FFF2-40B4-BE49-F238E27FC236}">
                        <a16:creationId xmlns:a16="http://schemas.microsoft.com/office/drawing/2014/main" id="{78961729-2518-567B-CC57-D1290CAD0427}"/>
                      </a:ext>
                    </a:extLst>
                  </p:cNvPr>
                  <p:cNvSpPr/>
                  <p:nvPr/>
                </p:nvSpPr>
                <p:spPr>
                  <a:xfrm>
                    <a:off x="6030351" y="2059145"/>
                    <a:ext cx="5977" cy="5761"/>
                  </a:xfrm>
                  <a:custGeom>
                    <a:avLst/>
                    <a:gdLst>
                      <a:gd name="connsiteX0" fmla="*/ 72 w 5977"/>
                      <a:gd name="connsiteY0" fmla="*/ 1440 h 5761"/>
                      <a:gd name="connsiteX1" fmla="*/ 1368 w 5977"/>
                      <a:gd name="connsiteY1" fmla="*/ 0 h 5761"/>
                      <a:gd name="connsiteX2" fmla="*/ 5977 w 5977"/>
                      <a:gd name="connsiteY2" fmla="*/ 4249 h 5761"/>
                      <a:gd name="connsiteX3" fmla="*/ 4537 w 5977"/>
                      <a:gd name="connsiteY3" fmla="*/ 5761 h 5761"/>
                      <a:gd name="connsiteX4" fmla="*/ 0 w 5977"/>
                      <a:gd name="connsiteY4" fmla="*/ 1440 h 5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7" h="5761">
                        <a:moveTo>
                          <a:pt x="72" y="1440"/>
                        </a:moveTo>
                        <a:cubicBezTo>
                          <a:pt x="504" y="1008"/>
                          <a:pt x="936" y="504"/>
                          <a:pt x="1368" y="0"/>
                        </a:cubicBezTo>
                        <a:cubicBezTo>
                          <a:pt x="2881" y="1440"/>
                          <a:pt x="4465" y="2809"/>
                          <a:pt x="5977" y="4249"/>
                        </a:cubicBezTo>
                        <a:cubicBezTo>
                          <a:pt x="5545" y="4753"/>
                          <a:pt x="5041" y="5257"/>
                          <a:pt x="4537" y="5761"/>
                        </a:cubicBezTo>
                        <a:cubicBezTo>
                          <a:pt x="3024" y="4321"/>
                          <a:pt x="1512" y="2881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1" name="Freeform: Shape 3050">
                    <a:extLst>
                      <a:ext uri="{FF2B5EF4-FFF2-40B4-BE49-F238E27FC236}">
                        <a16:creationId xmlns:a16="http://schemas.microsoft.com/office/drawing/2014/main" id="{A8F907F2-3A01-1A36-0B33-F6D9D7AA551A}"/>
                      </a:ext>
                    </a:extLst>
                  </p:cNvPr>
                  <p:cNvSpPr/>
                  <p:nvPr/>
                </p:nvSpPr>
                <p:spPr>
                  <a:xfrm>
                    <a:off x="6027758" y="2061810"/>
                    <a:ext cx="5833" cy="5905"/>
                  </a:xfrm>
                  <a:custGeom>
                    <a:avLst/>
                    <a:gdLst>
                      <a:gd name="connsiteX0" fmla="*/ 72 w 5833"/>
                      <a:gd name="connsiteY0" fmla="*/ 1368 h 5905"/>
                      <a:gd name="connsiteX1" fmla="*/ 1440 w 5833"/>
                      <a:gd name="connsiteY1" fmla="*/ 0 h 5905"/>
                      <a:gd name="connsiteX2" fmla="*/ 5833 w 5833"/>
                      <a:gd name="connsiteY2" fmla="*/ 4465 h 5905"/>
                      <a:gd name="connsiteX3" fmla="*/ 4321 w 5833"/>
                      <a:gd name="connsiteY3" fmla="*/ 5905 h 5905"/>
                      <a:gd name="connsiteX4" fmla="*/ 0 w 5833"/>
                      <a:gd name="connsiteY4" fmla="*/ 1368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5905">
                        <a:moveTo>
                          <a:pt x="72" y="1368"/>
                        </a:moveTo>
                        <a:cubicBezTo>
                          <a:pt x="504" y="936"/>
                          <a:pt x="1008" y="504"/>
                          <a:pt x="1440" y="0"/>
                        </a:cubicBezTo>
                        <a:cubicBezTo>
                          <a:pt x="2952" y="1512"/>
                          <a:pt x="4393" y="2953"/>
                          <a:pt x="5833" y="4465"/>
                        </a:cubicBezTo>
                        <a:cubicBezTo>
                          <a:pt x="5329" y="4969"/>
                          <a:pt x="4825" y="5473"/>
                          <a:pt x="4321" y="5905"/>
                        </a:cubicBezTo>
                        <a:cubicBezTo>
                          <a:pt x="2881" y="4393"/>
                          <a:pt x="1440" y="2881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2" name="Freeform: Shape 3051">
                    <a:extLst>
                      <a:ext uri="{FF2B5EF4-FFF2-40B4-BE49-F238E27FC236}">
                        <a16:creationId xmlns:a16="http://schemas.microsoft.com/office/drawing/2014/main" id="{673AFC25-33F1-8AC5-F4D7-2CC6E6A80CC1}"/>
                      </a:ext>
                    </a:extLst>
                  </p:cNvPr>
                  <p:cNvSpPr/>
                  <p:nvPr/>
                </p:nvSpPr>
                <p:spPr>
                  <a:xfrm>
                    <a:off x="6025022" y="2064330"/>
                    <a:ext cx="5617" cy="6049"/>
                  </a:xfrm>
                  <a:custGeom>
                    <a:avLst/>
                    <a:gdLst>
                      <a:gd name="connsiteX0" fmla="*/ 0 w 5617"/>
                      <a:gd name="connsiteY0" fmla="*/ 1296 h 6049"/>
                      <a:gd name="connsiteX1" fmla="*/ 1440 w 5617"/>
                      <a:gd name="connsiteY1" fmla="*/ 0 h 6049"/>
                      <a:gd name="connsiteX2" fmla="*/ 5617 w 5617"/>
                      <a:gd name="connsiteY2" fmla="*/ 4681 h 6049"/>
                      <a:gd name="connsiteX3" fmla="*/ 4033 w 5617"/>
                      <a:gd name="connsiteY3" fmla="*/ 6049 h 6049"/>
                      <a:gd name="connsiteX4" fmla="*/ 0 w 5617"/>
                      <a:gd name="connsiteY4" fmla="*/ 1296 h 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6049">
                        <a:moveTo>
                          <a:pt x="0" y="1296"/>
                        </a:moveTo>
                        <a:cubicBezTo>
                          <a:pt x="504" y="864"/>
                          <a:pt x="1008" y="432"/>
                          <a:pt x="1440" y="0"/>
                        </a:cubicBezTo>
                        <a:cubicBezTo>
                          <a:pt x="2809" y="1584"/>
                          <a:pt x="4249" y="3097"/>
                          <a:pt x="5617" y="4681"/>
                        </a:cubicBezTo>
                        <a:cubicBezTo>
                          <a:pt x="5113" y="5185"/>
                          <a:pt x="4537" y="5617"/>
                          <a:pt x="4033" y="6049"/>
                        </a:cubicBezTo>
                        <a:cubicBezTo>
                          <a:pt x="2664" y="4465"/>
                          <a:pt x="1296" y="2881"/>
                          <a:pt x="0" y="129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3" name="Freeform: Shape 3052">
                    <a:extLst>
                      <a:ext uri="{FF2B5EF4-FFF2-40B4-BE49-F238E27FC236}">
                        <a16:creationId xmlns:a16="http://schemas.microsoft.com/office/drawing/2014/main" id="{D589B293-C8B9-1431-D7DF-28B7A030006C}"/>
                      </a:ext>
                    </a:extLst>
                  </p:cNvPr>
                  <p:cNvSpPr/>
                  <p:nvPr/>
                </p:nvSpPr>
                <p:spPr>
                  <a:xfrm>
                    <a:off x="6022141" y="2066707"/>
                    <a:ext cx="5473" cy="6193"/>
                  </a:xfrm>
                  <a:custGeom>
                    <a:avLst/>
                    <a:gdLst>
                      <a:gd name="connsiteX0" fmla="*/ 0 w 5473"/>
                      <a:gd name="connsiteY0" fmla="*/ 1224 h 6193"/>
                      <a:gd name="connsiteX1" fmla="*/ 1512 w 5473"/>
                      <a:gd name="connsiteY1" fmla="*/ 0 h 6193"/>
                      <a:gd name="connsiteX2" fmla="*/ 5473 w 5473"/>
                      <a:gd name="connsiteY2" fmla="*/ 4897 h 6193"/>
                      <a:gd name="connsiteX3" fmla="*/ 3817 w 5473"/>
                      <a:gd name="connsiteY3" fmla="*/ 6193 h 6193"/>
                      <a:gd name="connsiteX4" fmla="*/ 0 w 5473"/>
                      <a:gd name="connsiteY4" fmla="*/ 122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3" h="6193">
                        <a:moveTo>
                          <a:pt x="0" y="1224"/>
                        </a:moveTo>
                        <a:cubicBezTo>
                          <a:pt x="504" y="864"/>
                          <a:pt x="1008" y="432"/>
                          <a:pt x="1512" y="0"/>
                        </a:cubicBezTo>
                        <a:cubicBezTo>
                          <a:pt x="2809" y="1656"/>
                          <a:pt x="4105" y="3241"/>
                          <a:pt x="5473" y="4897"/>
                        </a:cubicBezTo>
                        <a:cubicBezTo>
                          <a:pt x="4897" y="5329"/>
                          <a:pt x="4393" y="5761"/>
                          <a:pt x="3817" y="6193"/>
                        </a:cubicBezTo>
                        <a:cubicBezTo>
                          <a:pt x="2593" y="4537"/>
                          <a:pt x="1297" y="2881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4" name="Freeform: Shape 3053">
                    <a:extLst>
                      <a:ext uri="{FF2B5EF4-FFF2-40B4-BE49-F238E27FC236}">
                        <a16:creationId xmlns:a16="http://schemas.microsoft.com/office/drawing/2014/main" id="{5BEAF914-8C3B-0F08-CC11-4232D858575E}"/>
                      </a:ext>
                    </a:extLst>
                  </p:cNvPr>
                  <p:cNvSpPr/>
                  <p:nvPr/>
                </p:nvSpPr>
                <p:spPr>
                  <a:xfrm>
                    <a:off x="6019117" y="2069011"/>
                    <a:ext cx="5256" cy="6337"/>
                  </a:xfrm>
                  <a:custGeom>
                    <a:avLst/>
                    <a:gdLst>
                      <a:gd name="connsiteX0" fmla="*/ 0 w 5256"/>
                      <a:gd name="connsiteY0" fmla="*/ 1080 h 6337"/>
                      <a:gd name="connsiteX1" fmla="*/ 1585 w 5256"/>
                      <a:gd name="connsiteY1" fmla="*/ 0 h 6337"/>
                      <a:gd name="connsiteX2" fmla="*/ 5257 w 5256"/>
                      <a:gd name="connsiteY2" fmla="*/ 5113 h 6337"/>
                      <a:gd name="connsiteX3" fmla="*/ 3529 w 5256"/>
                      <a:gd name="connsiteY3" fmla="*/ 6337 h 6337"/>
                      <a:gd name="connsiteX4" fmla="*/ 0 w 5256"/>
                      <a:gd name="connsiteY4" fmla="*/ 1152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6" h="6337">
                        <a:moveTo>
                          <a:pt x="0" y="1080"/>
                        </a:moveTo>
                        <a:cubicBezTo>
                          <a:pt x="504" y="720"/>
                          <a:pt x="1080" y="360"/>
                          <a:pt x="1585" y="0"/>
                        </a:cubicBezTo>
                        <a:cubicBezTo>
                          <a:pt x="2809" y="1728"/>
                          <a:pt x="4033" y="3385"/>
                          <a:pt x="5257" y="5113"/>
                        </a:cubicBezTo>
                        <a:cubicBezTo>
                          <a:pt x="4681" y="5545"/>
                          <a:pt x="4105" y="5905"/>
                          <a:pt x="3529" y="6337"/>
                        </a:cubicBezTo>
                        <a:cubicBezTo>
                          <a:pt x="2377" y="4609"/>
                          <a:pt x="1152" y="2881"/>
                          <a:pt x="0" y="115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5" name="Freeform: Shape 3054">
                    <a:extLst>
                      <a:ext uri="{FF2B5EF4-FFF2-40B4-BE49-F238E27FC236}">
                        <a16:creationId xmlns:a16="http://schemas.microsoft.com/office/drawing/2014/main" id="{EE8DA444-2CC3-BFDD-6709-58F635EFADBB}"/>
                      </a:ext>
                    </a:extLst>
                  </p:cNvPr>
                  <p:cNvSpPr/>
                  <p:nvPr/>
                </p:nvSpPr>
                <p:spPr>
                  <a:xfrm>
                    <a:off x="6016020" y="2071172"/>
                    <a:ext cx="5041" cy="6409"/>
                  </a:xfrm>
                  <a:custGeom>
                    <a:avLst/>
                    <a:gdLst>
                      <a:gd name="connsiteX0" fmla="*/ 0 w 5041"/>
                      <a:gd name="connsiteY0" fmla="*/ 1008 h 6409"/>
                      <a:gd name="connsiteX1" fmla="*/ 1656 w 5041"/>
                      <a:gd name="connsiteY1" fmla="*/ 0 h 6409"/>
                      <a:gd name="connsiteX2" fmla="*/ 5041 w 5041"/>
                      <a:gd name="connsiteY2" fmla="*/ 5257 h 6409"/>
                      <a:gd name="connsiteX3" fmla="*/ 3241 w 5041"/>
                      <a:gd name="connsiteY3" fmla="*/ 6409 h 6409"/>
                      <a:gd name="connsiteX4" fmla="*/ 0 w 5041"/>
                      <a:gd name="connsiteY4" fmla="*/ 108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41" h="6409">
                        <a:moveTo>
                          <a:pt x="0" y="1008"/>
                        </a:moveTo>
                        <a:cubicBezTo>
                          <a:pt x="576" y="648"/>
                          <a:pt x="1080" y="360"/>
                          <a:pt x="1656" y="0"/>
                        </a:cubicBezTo>
                        <a:cubicBezTo>
                          <a:pt x="2809" y="1728"/>
                          <a:pt x="3961" y="3529"/>
                          <a:pt x="5041" y="5257"/>
                        </a:cubicBezTo>
                        <a:cubicBezTo>
                          <a:pt x="4465" y="5617"/>
                          <a:pt x="3889" y="5977"/>
                          <a:pt x="3241" y="6409"/>
                        </a:cubicBezTo>
                        <a:cubicBezTo>
                          <a:pt x="2160" y="4609"/>
                          <a:pt x="1080" y="2881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6" name="Freeform: Shape 3055">
                    <a:extLst>
                      <a:ext uri="{FF2B5EF4-FFF2-40B4-BE49-F238E27FC236}">
                        <a16:creationId xmlns:a16="http://schemas.microsoft.com/office/drawing/2014/main" id="{5CA9F03C-C923-070B-A82E-387DF1BD2884}"/>
                      </a:ext>
                    </a:extLst>
                  </p:cNvPr>
                  <p:cNvSpPr/>
                  <p:nvPr/>
                </p:nvSpPr>
                <p:spPr>
                  <a:xfrm>
                    <a:off x="6012779" y="2073044"/>
                    <a:ext cx="4753" cy="6409"/>
                  </a:xfrm>
                  <a:custGeom>
                    <a:avLst/>
                    <a:gdLst>
                      <a:gd name="connsiteX0" fmla="*/ 0 w 4753"/>
                      <a:gd name="connsiteY0" fmla="*/ 936 h 6409"/>
                      <a:gd name="connsiteX1" fmla="*/ 1657 w 4753"/>
                      <a:gd name="connsiteY1" fmla="*/ 0 h 6409"/>
                      <a:gd name="connsiteX2" fmla="*/ 4753 w 4753"/>
                      <a:gd name="connsiteY2" fmla="*/ 5401 h 6409"/>
                      <a:gd name="connsiteX3" fmla="*/ 2953 w 4753"/>
                      <a:gd name="connsiteY3" fmla="*/ 6409 h 6409"/>
                      <a:gd name="connsiteX4" fmla="*/ 0 w 4753"/>
                      <a:gd name="connsiteY4" fmla="*/ 86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53" h="6409">
                        <a:moveTo>
                          <a:pt x="0" y="936"/>
                        </a:moveTo>
                        <a:cubicBezTo>
                          <a:pt x="576" y="648"/>
                          <a:pt x="1152" y="288"/>
                          <a:pt x="1657" y="0"/>
                        </a:cubicBezTo>
                        <a:cubicBezTo>
                          <a:pt x="2737" y="1800"/>
                          <a:pt x="3745" y="3601"/>
                          <a:pt x="4753" y="5401"/>
                        </a:cubicBezTo>
                        <a:cubicBezTo>
                          <a:pt x="4177" y="5761"/>
                          <a:pt x="3529" y="6121"/>
                          <a:pt x="2953" y="6409"/>
                        </a:cubicBezTo>
                        <a:cubicBezTo>
                          <a:pt x="1945" y="4537"/>
                          <a:pt x="936" y="2736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7" name="Freeform: Shape 3056">
                    <a:extLst>
                      <a:ext uri="{FF2B5EF4-FFF2-40B4-BE49-F238E27FC236}">
                        <a16:creationId xmlns:a16="http://schemas.microsoft.com/office/drawing/2014/main" id="{5643DC34-C605-2C16-6A8F-640CE3A98E28}"/>
                      </a:ext>
                    </a:extLst>
                  </p:cNvPr>
                  <p:cNvSpPr/>
                  <p:nvPr/>
                </p:nvSpPr>
                <p:spPr>
                  <a:xfrm>
                    <a:off x="6009467" y="2074845"/>
                    <a:ext cx="4608" cy="6553"/>
                  </a:xfrm>
                  <a:custGeom>
                    <a:avLst/>
                    <a:gdLst>
                      <a:gd name="connsiteX0" fmla="*/ 0 w 4608"/>
                      <a:gd name="connsiteY0" fmla="*/ 864 h 6553"/>
                      <a:gd name="connsiteX1" fmla="*/ 1728 w 4608"/>
                      <a:gd name="connsiteY1" fmla="*/ 0 h 6553"/>
                      <a:gd name="connsiteX2" fmla="*/ 4609 w 4608"/>
                      <a:gd name="connsiteY2" fmla="*/ 5617 h 6553"/>
                      <a:gd name="connsiteX3" fmla="*/ 2736 w 4608"/>
                      <a:gd name="connsiteY3" fmla="*/ 6553 h 6553"/>
                      <a:gd name="connsiteX4" fmla="*/ 72 w 4608"/>
                      <a:gd name="connsiteY4" fmla="*/ 864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8" h="6553">
                        <a:moveTo>
                          <a:pt x="0" y="864"/>
                        </a:moveTo>
                        <a:cubicBezTo>
                          <a:pt x="576" y="576"/>
                          <a:pt x="1152" y="288"/>
                          <a:pt x="1728" y="0"/>
                        </a:cubicBezTo>
                        <a:cubicBezTo>
                          <a:pt x="2664" y="1872"/>
                          <a:pt x="3601" y="3745"/>
                          <a:pt x="4609" y="5617"/>
                        </a:cubicBezTo>
                        <a:cubicBezTo>
                          <a:pt x="3961" y="5905"/>
                          <a:pt x="3384" y="6265"/>
                          <a:pt x="2736" y="6553"/>
                        </a:cubicBezTo>
                        <a:cubicBezTo>
                          <a:pt x="1872" y="4681"/>
                          <a:pt x="936" y="2809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8" name="Freeform: Shape 3057">
                    <a:extLst>
                      <a:ext uri="{FF2B5EF4-FFF2-40B4-BE49-F238E27FC236}">
                        <a16:creationId xmlns:a16="http://schemas.microsoft.com/office/drawing/2014/main" id="{1DB4278B-13EA-96D2-1984-02F880B9BFA2}"/>
                      </a:ext>
                    </a:extLst>
                  </p:cNvPr>
                  <p:cNvSpPr/>
                  <p:nvPr/>
                </p:nvSpPr>
                <p:spPr>
                  <a:xfrm>
                    <a:off x="6006082" y="2076501"/>
                    <a:ext cx="4320" cy="6553"/>
                  </a:xfrm>
                  <a:custGeom>
                    <a:avLst/>
                    <a:gdLst>
                      <a:gd name="connsiteX0" fmla="*/ 0 w 4320"/>
                      <a:gd name="connsiteY0" fmla="*/ 720 h 6553"/>
                      <a:gd name="connsiteX1" fmla="*/ 1800 w 4320"/>
                      <a:gd name="connsiteY1" fmla="*/ 0 h 6553"/>
                      <a:gd name="connsiteX2" fmla="*/ 4321 w 4320"/>
                      <a:gd name="connsiteY2" fmla="*/ 5761 h 6553"/>
                      <a:gd name="connsiteX3" fmla="*/ 2377 w 4320"/>
                      <a:gd name="connsiteY3" fmla="*/ 6553 h 6553"/>
                      <a:gd name="connsiteX4" fmla="*/ 0 w 4320"/>
                      <a:gd name="connsiteY4" fmla="*/ 72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0" h="6553">
                        <a:moveTo>
                          <a:pt x="0" y="720"/>
                        </a:moveTo>
                        <a:cubicBezTo>
                          <a:pt x="576" y="504"/>
                          <a:pt x="1152" y="216"/>
                          <a:pt x="1800" y="0"/>
                        </a:cubicBezTo>
                        <a:cubicBezTo>
                          <a:pt x="2664" y="1872"/>
                          <a:pt x="3529" y="3817"/>
                          <a:pt x="4321" y="5761"/>
                        </a:cubicBezTo>
                        <a:cubicBezTo>
                          <a:pt x="3673" y="6049"/>
                          <a:pt x="3024" y="6337"/>
                          <a:pt x="2377" y="6553"/>
                        </a:cubicBezTo>
                        <a:cubicBezTo>
                          <a:pt x="1585" y="4609"/>
                          <a:pt x="792" y="2664"/>
                          <a:pt x="0" y="72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9" name="Freeform: Shape 3058">
                    <a:extLst>
                      <a:ext uri="{FF2B5EF4-FFF2-40B4-BE49-F238E27FC236}">
                        <a16:creationId xmlns:a16="http://schemas.microsoft.com/office/drawing/2014/main" id="{FD4996ED-E2DC-3BE6-70AA-6335BA145975}"/>
                      </a:ext>
                    </a:extLst>
                  </p:cNvPr>
                  <p:cNvSpPr/>
                  <p:nvPr/>
                </p:nvSpPr>
                <p:spPr>
                  <a:xfrm>
                    <a:off x="6002481" y="2077869"/>
                    <a:ext cx="4104" cy="6553"/>
                  </a:xfrm>
                  <a:custGeom>
                    <a:avLst/>
                    <a:gdLst>
                      <a:gd name="connsiteX0" fmla="*/ 72 w 4104"/>
                      <a:gd name="connsiteY0" fmla="*/ 648 h 6553"/>
                      <a:gd name="connsiteX1" fmla="*/ 1872 w 4104"/>
                      <a:gd name="connsiteY1" fmla="*/ 0 h 6553"/>
                      <a:gd name="connsiteX2" fmla="*/ 4105 w 4104"/>
                      <a:gd name="connsiteY2" fmla="*/ 5833 h 6553"/>
                      <a:gd name="connsiteX3" fmla="*/ 2088 w 4104"/>
                      <a:gd name="connsiteY3" fmla="*/ 6553 h 6553"/>
                      <a:gd name="connsiteX4" fmla="*/ 0 w 4104"/>
                      <a:gd name="connsiteY4" fmla="*/ 648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04" h="6553">
                        <a:moveTo>
                          <a:pt x="72" y="648"/>
                        </a:moveTo>
                        <a:cubicBezTo>
                          <a:pt x="720" y="432"/>
                          <a:pt x="1296" y="216"/>
                          <a:pt x="1872" y="0"/>
                        </a:cubicBezTo>
                        <a:cubicBezTo>
                          <a:pt x="2592" y="1944"/>
                          <a:pt x="3385" y="3889"/>
                          <a:pt x="4105" y="5833"/>
                        </a:cubicBezTo>
                        <a:cubicBezTo>
                          <a:pt x="3457" y="6121"/>
                          <a:pt x="2737" y="6337"/>
                          <a:pt x="2088" y="6553"/>
                        </a:cubicBezTo>
                        <a:cubicBezTo>
                          <a:pt x="1368" y="4609"/>
                          <a:pt x="720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0" name="Freeform: Shape 3059">
                    <a:extLst>
                      <a:ext uri="{FF2B5EF4-FFF2-40B4-BE49-F238E27FC236}">
                        <a16:creationId xmlns:a16="http://schemas.microsoft.com/office/drawing/2014/main" id="{B570CCB8-FEE8-2F16-5EE6-3A8DE860E604}"/>
                      </a:ext>
                    </a:extLst>
                  </p:cNvPr>
                  <p:cNvSpPr/>
                  <p:nvPr/>
                </p:nvSpPr>
                <p:spPr>
                  <a:xfrm>
                    <a:off x="5999025" y="2079165"/>
                    <a:ext cx="3816" cy="6625"/>
                  </a:xfrm>
                  <a:custGeom>
                    <a:avLst/>
                    <a:gdLst>
                      <a:gd name="connsiteX0" fmla="*/ 0 w 3816"/>
                      <a:gd name="connsiteY0" fmla="*/ 576 h 6625"/>
                      <a:gd name="connsiteX1" fmla="*/ 1872 w 3816"/>
                      <a:gd name="connsiteY1" fmla="*/ 0 h 6625"/>
                      <a:gd name="connsiteX2" fmla="*/ 3817 w 3816"/>
                      <a:gd name="connsiteY2" fmla="*/ 5977 h 6625"/>
                      <a:gd name="connsiteX3" fmla="*/ 1800 w 3816"/>
                      <a:gd name="connsiteY3" fmla="*/ 6625 h 6625"/>
                      <a:gd name="connsiteX4" fmla="*/ 0 w 3816"/>
                      <a:gd name="connsiteY4" fmla="*/ 576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6" h="6625">
                        <a:moveTo>
                          <a:pt x="0" y="576"/>
                        </a:moveTo>
                        <a:cubicBezTo>
                          <a:pt x="648" y="360"/>
                          <a:pt x="1224" y="216"/>
                          <a:pt x="1872" y="0"/>
                        </a:cubicBezTo>
                        <a:cubicBezTo>
                          <a:pt x="2520" y="2016"/>
                          <a:pt x="3169" y="3961"/>
                          <a:pt x="3817" y="5977"/>
                        </a:cubicBezTo>
                        <a:cubicBezTo>
                          <a:pt x="3169" y="6193"/>
                          <a:pt x="2448" y="6409"/>
                          <a:pt x="1800" y="6625"/>
                        </a:cubicBezTo>
                        <a:cubicBezTo>
                          <a:pt x="1224" y="4609"/>
                          <a:pt x="648" y="2593"/>
                          <a:pt x="0" y="57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1" name="Freeform: Shape 3060">
                    <a:extLst>
                      <a:ext uri="{FF2B5EF4-FFF2-40B4-BE49-F238E27FC236}">
                        <a16:creationId xmlns:a16="http://schemas.microsoft.com/office/drawing/2014/main" id="{6B6E0EF0-C557-92E3-70CC-64B63AAE126C}"/>
                      </a:ext>
                    </a:extLst>
                  </p:cNvPr>
                  <p:cNvSpPr/>
                  <p:nvPr/>
                </p:nvSpPr>
                <p:spPr>
                  <a:xfrm>
                    <a:off x="5995352" y="2080174"/>
                    <a:ext cx="3600" cy="6553"/>
                  </a:xfrm>
                  <a:custGeom>
                    <a:avLst/>
                    <a:gdLst>
                      <a:gd name="connsiteX0" fmla="*/ 0 w 3600"/>
                      <a:gd name="connsiteY0" fmla="*/ 504 h 6553"/>
                      <a:gd name="connsiteX1" fmla="*/ 1945 w 3600"/>
                      <a:gd name="connsiteY1" fmla="*/ 0 h 6553"/>
                      <a:gd name="connsiteX2" fmla="*/ 3601 w 3600"/>
                      <a:gd name="connsiteY2" fmla="*/ 6049 h 6553"/>
                      <a:gd name="connsiteX3" fmla="*/ 1512 w 3600"/>
                      <a:gd name="connsiteY3" fmla="*/ 6553 h 6553"/>
                      <a:gd name="connsiteX4" fmla="*/ 72 w 3600"/>
                      <a:gd name="connsiteY4" fmla="*/ 432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6553">
                        <a:moveTo>
                          <a:pt x="0" y="504"/>
                        </a:moveTo>
                        <a:cubicBezTo>
                          <a:pt x="648" y="360"/>
                          <a:pt x="1296" y="216"/>
                          <a:pt x="1945" y="0"/>
                        </a:cubicBezTo>
                        <a:cubicBezTo>
                          <a:pt x="2520" y="2016"/>
                          <a:pt x="3024" y="4033"/>
                          <a:pt x="3601" y="6049"/>
                        </a:cubicBezTo>
                        <a:cubicBezTo>
                          <a:pt x="2881" y="6265"/>
                          <a:pt x="2232" y="6409"/>
                          <a:pt x="1512" y="6553"/>
                        </a:cubicBezTo>
                        <a:cubicBezTo>
                          <a:pt x="1008" y="4537"/>
                          <a:pt x="504" y="2448"/>
                          <a:pt x="72" y="43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2" name="Freeform: Shape 3061">
                    <a:extLst>
                      <a:ext uri="{FF2B5EF4-FFF2-40B4-BE49-F238E27FC236}">
                        <a16:creationId xmlns:a16="http://schemas.microsoft.com/office/drawing/2014/main" id="{868301B4-CBA8-8629-7EF3-6FF9D6A41B89}"/>
                      </a:ext>
                    </a:extLst>
                  </p:cNvPr>
                  <p:cNvSpPr/>
                  <p:nvPr/>
                </p:nvSpPr>
                <p:spPr>
                  <a:xfrm>
                    <a:off x="5991679" y="2081110"/>
                    <a:ext cx="3240" cy="6553"/>
                  </a:xfrm>
                  <a:custGeom>
                    <a:avLst/>
                    <a:gdLst>
                      <a:gd name="connsiteX0" fmla="*/ 0 w 3240"/>
                      <a:gd name="connsiteY0" fmla="*/ 360 h 6553"/>
                      <a:gd name="connsiteX1" fmla="*/ 1945 w 3240"/>
                      <a:gd name="connsiteY1" fmla="*/ 0 h 6553"/>
                      <a:gd name="connsiteX2" fmla="*/ 3241 w 3240"/>
                      <a:gd name="connsiteY2" fmla="*/ 6121 h 6553"/>
                      <a:gd name="connsiteX3" fmla="*/ 1152 w 3240"/>
                      <a:gd name="connsiteY3" fmla="*/ 6553 h 6553"/>
                      <a:gd name="connsiteX4" fmla="*/ 0 w 3240"/>
                      <a:gd name="connsiteY4" fmla="*/ 36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0" h="6553">
                        <a:moveTo>
                          <a:pt x="0" y="360"/>
                        </a:moveTo>
                        <a:cubicBezTo>
                          <a:pt x="648" y="216"/>
                          <a:pt x="1296" y="144"/>
                          <a:pt x="1945" y="0"/>
                        </a:cubicBezTo>
                        <a:cubicBezTo>
                          <a:pt x="2377" y="2016"/>
                          <a:pt x="2809" y="4105"/>
                          <a:pt x="3241" y="6121"/>
                        </a:cubicBezTo>
                        <a:cubicBezTo>
                          <a:pt x="2520" y="6265"/>
                          <a:pt x="1800" y="6409"/>
                          <a:pt x="1152" y="6553"/>
                        </a:cubicBezTo>
                        <a:cubicBezTo>
                          <a:pt x="792" y="4465"/>
                          <a:pt x="432" y="2448"/>
                          <a:pt x="0" y="36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3" name="Freeform: Shape 3062">
                    <a:extLst>
                      <a:ext uri="{FF2B5EF4-FFF2-40B4-BE49-F238E27FC236}">
                        <a16:creationId xmlns:a16="http://schemas.microsoft.com/office/drawing/2014/main" id="{1595BE61-508F-0672-CF42-9741C5A1A57F}"/>
                      </a:ext>
                    </a:extLst>
                  </p:cNvPr>
                  <p:cNvSpPr/>
                  <p:nvPr/>
                </p:nvSpPr>
                <p:spPr>
                  <a:xfrm>
                    <a:off x="5987863" y="2081758"/>
                    <a:ext cx="2952" cy="6481"/>
                  </a:xfrm>
                  <a:custGeom>
                    <a:avLst/>
                    <a:gdLst>
                      <a:gd name="connsiteX0" fmla="*/ 0 w 2952"/>
                      <a:gd name="connsiteY0" fmla="*/ 288 h 6481"/>
                      <a:gd name="connsiteX1" fmla="*/ 1944 w 2952"/>
                      <a:gd name="connsiteY1" fmla="*/ 0 h 6481"/>
                      <a:gd name="connsiteX2" fmla="*/ 2952 w 2952"/>
                      <a:gd name="connsiteY2" fmla="*/ 6193 h 6481"/>
                      <a:gd name="connsiteX3" fmla="*/ 792 w 2952"/>
                      <a:gd name="connsiteY3" fmla="*/ 6481 h 6481"/>
                      <a:gd name="connsiteX4" fmla="*/ 0 w 2952"/>
                      <a:gd name="connsiteY4" fmla="*/ 288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0" y="288"/>
                        </a:moveTo>
                        <a:cubicBezTo>
                          <a:pt x="648" y="216"/>
                          <a:pt x="1296" y="144"/>
                          <a:pt x="1944" y="0"/>
                        </a:cubicBezTo>
                        <a:cubicBezTo>
                          <a:pt x="2304" y="2088"/>
                          <a:pt x="2592" y="4105"/>
                          <a:pt x="2952" y="6193"/>
                        </a:cubicBezTo>
                        <a:cubicBezTo>
                          <a:pt x="2232" y="6337"/>
                          <a:pt x="1512" y="6409"/>
                          <a:pt x="792" y="6481"/>
                        </a:cubicBezTo>
                        <a:cubicBezTo>
                          <a:pt x="504" y="4393"/>
                          <a:pt x="288" y="2305"/>
                          <a:pt x="0" y="28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4" name="Freeform: Shape 3063">
                    <a:extLst>
                      <a:ext uri="{FF2B5EF4-FFF2-40B4-BE49-F238E27FC236}">
                        <a16:creationId xmlns:a16="http://schemas.microsoft.com/office/drawing/2014/main" id="{CFF81651-AA6F-F76E-B107-9360A0EEF98F}"/>
                      </a:ext>
                    </a:extLst>
                  </p:cNvPr>
                  <p:cNvSpPr/>
                  <p:nvPr/>
                </p:nvSpPr>
                <p:spPr>
                  <a:xfrm>
                    <a:off x="5984046" y="2082334"/>
                    <a:ext cx="2664" cy="6481"/>
                  </a:xfrm>
                  <a:custGeom>
                    <a:avLst/>
                    <a:gdLst>
                      <a:gd name="connsiteX0" fmla="*/ 0 w 2664"/>
                      <a:gd name="connsiteY0" fmla="*/ 144 h 6481"/>
                      <a:gd name="connsiteX1" fmla="*/ 2017 w 2664"/>
                      <a:gd name="connsiteY1" fmla="*/ 0 h 6481"/>
                      <a:gd name="connsiteX2" fmla="*/ 2664 w 2664"/>
                      <a:gd name="connsiteY2" fmla="*/ 6265 h 6481"/>
                      <a:gd name="connsiteX3" fmla="*/ 504 w 2664"/>
                      <a:gd name="connsiteY3" fmla="*/ 6481 h 6481"/>
                      <a:gd name="connsiteX4" fmla="*/ 72 w 2664"/>
                      <a:gd name="connsiteY4" fmla="*/ 216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6481">
                        <a:moveTo>
                          <a:pt x="0" y="144"/>
                        </a:moveTo>
                        <a:cubicBezTo>
                          <a:pt x="648" y="144"/>
                          <a:pt x="1368" y="0"/>
                          <a:pt x="2017" y="0"/>
                        </a:cubicBezTo>
                        <a:cubicBezTo>
                          <a:pt x="2232" y="2088"/>
                          <a:pt x="2449" y="4177"/>
                          <a:pt x="2664" y="6265"/>
                        </a:cubicBezTo>
                        <a:cubicBezTo>
                          <a:pt x="1945" y="6265"/>
                          <a:pt x="1224" y="6409"/>
                          <a:pt x="504" y="6481"/>
                        </a:cubicBezTo>
                        <a:cubicBezTo>
                          <a:pt x="360" y="4393"/>
                          <a:pt x="216" y="2305"/>
                          <a:pt x="72" y="2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5" name="Freeform: Shape 3064">
                    <a:extLst>
                      <a:ext uri="{FF2B5EF4-FFF2-40B4-BE49-F238E27FC236}">
                        <a16:creationId xmlns:a16="http://schemas.microsoft.com/office/drawing/2014/main" id="{EF56C6C7-B838-8463-726C-7DA465146A51}"/>
                      </a:ext>
                    </a:extLst>
                  </p:cNvPr>
                  <p:cNvSpPr/>
                  <p:nvPr/>
                </p:nvSpPr>
                <p:spPr>
                  <a:xfrm>
                    <a:off x="5980085" y="2082622"/>
                    <a:ext cx="2376" cy="6265"/>
                  </a:xfrm>
                  <a:custGeom>
                    <a:avLst/>
                    <a:gdLst>
                      <a:gd name="connsiteX0" fmla="*/ 72 w 2376"/>
                      <a:gd name="connsiteY0" fmla="*/ 0 h 6265"/>
                      <a:gd name="connsiteX1" fmla="*/ 2088 w 2376"/>
                      <a:gd name="connsiteY1" fmla="*/ 0 h 6265"/>
                      <a:gd name="connsiteX2" fmla="*/ 2377 w 2376"/>
                      <a:gd name="connsiteY2" fmla="*/ 6265 h 6265"/>
                      <a:gd name="connsiteX3" fmla="*/ 144 w 2376"/>
                      <a:gd name="connsiteY3" fmla="*/ 6265 h 6265"/>
                      <a:gd name="connsiteX4" fmla="*/ 0 w 2376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6265">
                        <a:moveTo>
                          <a:pt x="72" y="0"/>
                        </a:moveTo>
                        <a:cubicBezTo>
                          <a:pt x="792" y="0"/>
                          <a:pt x="1440" y="0"/>
                          <a:pt x="2088" y="0"/>
                        </a:cubicBezTo>
                        <a:cubicBezTo>
                          <a:pt x="2232" y="2088"/>
                          <a:pt x="2305" y="4177"/>
                          <a:pt x="2377" y="6265"/>
                        </a:cubicBezTo>
                        <a:cubicBezTo>
                          <a:pt x="1656" y="6265"/>
                          <a:pt x="936" y="6265"/>
                          <a:pt x="144" y="6265"/>
                        </a:cubicBezTo>
                        <a:cubicBezTo>
                          <a:pt x="144" y="4177"/>
                          <a:pt x="144" y="208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6" name="Freeform: Shape 3065">
                    <a:extLst>
                      <a:ext uri="{FF2B5EF4-FFF2-40B4-BE49-F238E27FC236}">
                        <a16:creationId xmlns:a16="http://schemas.microsoft.com/office/drawing/2014/main" id="{06A4E9BD-AEAB-33CD-0F8E-9722B8752055}"/>
                      </a:ext>
                    </a:extLst>
                  </p:cNvPr>
                  <p:cNvSpPr/>
                  <p:nvPr/>
                </p:nvSpPr>
                <p:spPr>
                  <a:xfrm>
                    <a:off x="5976052" y="2082622"/>
                    <a:ext cx="2232" cy="6265"/>
                  </a:xfrm>
                  <a:custGeom>
                    <a:avLst/>
                    <a:gdLst>
                      <a:gd name="connsiteX0" fmla="*/ 216 w 2232"/>
                      <a:gd name="connsiteY0" fmla="*/ 0 h 6265"/>
                      <a:gd name="connsiteX1" fmla="*/ 2232 w 2232"/>
                      <a:gd name="connsiteY1" fmla="*/ 0 h 6265"/>
                      <a:gd name="connsiteX2" fmla="*/ 2232 w 2232"/>
                      <a:gd name="connsiteY2" fmla="*/ 6265 h 6265"/>
                      <a:gd name="connsiteX3" fmla="*/ 0 w 2232"/>
                      <a:gd name="connsiteY3" fmla="*/ 6265 h 6265"/>
                      <a:gd name="connsiteX4" fmla="*/ 216 w 2232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6265">
                        <a:moveTo>
                          <a:pt x="216" y="0"/>
                        </a:moveTo>
                        <a:cubicBezTo>
                          <a:pt x="936" y="0"/>
                          <a:pt x="1584" y="0"/>
                          <a:pt x="2232" y="0"/>
                        </a:cubicBezTo>
                        <a:cubicBezTo>
                          <a:pt x="2232" y="2088"/>
                          <a:pt x="2232" y="4177"/>
                          <a:pt x="2232" y="6265"/>
                        </a:cubicBezTo>
                        <a:cubicBezTo>
                          <a:pt x="1512" y="6265"/>
                          <a:pt x="792" y="6265"/>
                          <a:pt x="0" y="6265"/>
                        </a:cubicBezTo>
                        <a:cubicBezTo>
                          <a:pt x="72" y="4177"/>
                          <a:pt x="144" y="2088"/>
                          <a:pt x="21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7" name="Freeform: Shape 3066">
                    <a:extLst>
                      <a:ext uri="{FF2B5EF4-FFF2-40B4-BE49-F238E27FC236}">
                        <a16:creationId xmlns:a16="http://schemas.microsoft.com/office/drawing/2014/main" id="{17BD4D80-EEA0-9A69-6293-F743DB4B21EF}"/>
                      </a:ext>
                    </a:extLst>
                  </p:cNvPr>
                  <p:cNvSpPr/>
                  <p:nvPr/>
                </p:nvSpPr>
                <p:spPr>
                  <a:xfrm>
                    <a:off x="5971803" y="2082334"/>
                    <a:ext cx="2592" cy="6409"/>
                  </a:xfrm>
                  <a:custGeom>
                    <a:avLst/>
                    <a:gdLst>
                      <a:gd name="connsiteX0" fmla="*/ 504 w 2592"/>
                      <a:gd name="connsiteY0" fmla="*/ 0 h 6409"/>
                      <a:gd name="connsiteX1" fmla="*/ 2592 w 2592"/>
                      <a:gd name="connsiteY1" fmla="*/ 144 h 6409"/>
                      <a:gd name="connsiteX2" fmla="*/ 2232 w 2592"/>
                      <a:gd name="connsiteY2" fmla="*/ 6409 h 6409"/>
                      <a:gd name="connsiteX3" fmla="*/ 0 w 2592"/>
                      <a:gd name="connsiteY3" fmla="*/ 6265 h 6409"/>
                      <a:gd name="connsiteX4" fmla="*/ 576 w 2592"/>
                      <a:gd name="connsiteY4" fmla="*/ 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6409">
                        <a:moveTo>
                          <a:pt x="504" y="0"/>
                        </a:moveTo>
                        <a:cubicBezTo>
                          <a:pt x="1225" y="0"/>
                          <a:pt x="1872" y="144"/>
                          <a:pt x="2592" y="144"/>
                        </a:cubicBezTo>
                        <a:cubicBezTo>
                          <a:pt x="2449" y="2232"/>
                          <a:pt x="2377" y="4321"/>
                          <a:pt x="2232" y="6409"/>
                        </a:cubicBezTo>
                        <a:cubicBezTo>
                          <a:pt x="1512" y="6409"/>
                          <a:pt x="720" y="6337"/>
                          <a:pt x="0" y="6265"/>
                        </a:cubicBezTo>
                        <a:cubicBezTo>
                          <a:pt x="216" y="4177"/>
                          <a:pt x="360" y="2088"/>
                          <a:pt x="57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8" name="Freeform: Shape 3067">
                    <a:extLst>
                      <a:ext uri="{FF2B5EF4-FFF2-40B4-BE49-F238E27FC236}">
                        <a16:creationId xmlns:a16="http://schemas.microsoft.com/office/drawing/2014/main" id="{79489AB8-1DC0-E430-3844-5A07C1A70A3E}"/>
                      </a:ext>
                    </a:extLst>
                  </p:cNvPr>
                  <p:cNvSpPr/>
                  <p:nvPr/>
                </p:nvSpPr>
                <p:spPr>
                  <a:xfrm>
                    <a:off x="5967483" y="2081902"/>
                    <a:ext cx="2952" cy="6481"/>
                  </a:xfrm>
                  <a:custGeom>
                    <a:avLst/>
                    <a:gdLst>
                      <a:gd name="connsiteX0" fmla="*/ 864 w 2952"/>
                      <a:gd name="connsiteY0" fmla="*/ 0 h 6481"/>
                      <a:gd name="connsiteX1" fmla="*/ 2952 w 2952"/>
                      <a:gd name="connsiteY1" fmla="*/ 288 h 6481"/>
                      <a:gd name="connsiteX2" fmla="*/ 2232 w 2952"/>
                      <a:gd name="connsiteY2" fmla="*/ 6481 h 6481"/>
                      <a:gd name="connsiteX3" fmla="*/ 0 w 2952"/>
                      <a:gd name="connsiteY3" fmla="*/ 6193 h 6481"/>
                      <a:gd name="connsiteX4" fmla="*/ 936 w 2952"/>
                      <a:gd name="connsiteY4" fmla="*/ 0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864" y="0"/>
                        </a:moveTo>
                        <a:cubicBezTo>
                          <a:pt x="1584" y="144"/>
                          <a:pt x="2232" y="216"/>
                          <a:pt x="2952" y="288"/>
                        </a:cubicBezTo>
                        <a:cubicBezTo>
                          <a:pt x="2737" y="2376"/>
                          <a:pt x="2448" y="4465"/>
                          <a:pt x="2232" y="6481"/>
                        </a:cubicBezTo>
                        <a:cubicBezTo>
                          <a:pt x="1512" y="6409"/>
                          <a:pt x="720" y="6265"/>
                          <a:pt x="0" y="6193"/>
                        </a:cubicBezTo>
                        <a:cubicBezTo>
                          <a:pt x="288" y="4105"/>
                          <a:pt x="576" y="2088"/>
                          <a:pt x="93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018" name="Graphic 6">
              <a:extLst>
                <a:ext uri="{FF2B5EF4-FFF2-40B4-BE49-F238E27FC236}">
                  <a16:creationId xmlns:a16="http://schemas.microsoft.com/office/drawing/2014/main" id="{6FC2237F-B791-9F76-5411-A51C66175E97}"/>
                </a:ext>
              </a:extLst>
            </p:cNvPr>
            <p:cNvGrpSpPr/>
            <p:nvPr/>
          </p:nvGrpSpPr>
          <p:grpSpPr>
            <a:xfrm>
              <a:off x="5884234" y="1959982"/>
              <a:ext cx="223748" cy="186372"/>
              <a:chOff x="5884234" y="1959982"/>
              <a:chExt cx="223748" cy="186372"/>
            </a:xfrm>
          </p:grpSpPr>
          <p:sp>
            <p:nvSpPr>
              <p:cNvPr id="3019" name="Freeform: Shape 3018">
                <a:extLst>
                  <a:ext uri="{FF2B5EF4-FFF2-40B4-BE49-F238E27FC236}">
                    <a16:creationId xmlns:a16="http://schemas.microsoft.com/office/drawing/2014/main" id="{3884676B-D1E5-0895-7EA8-7E80950F3ACE}"/>
                  </a:ext>
                </a:extLst>
              </p:cNvPr>
              <p:cNvSpPr/>
              <p:nvPr/>
            </p:nvSpPr>
            <p:spPr>
              <a:xfrm>
                <a:off x="5884234" y="1959982"/>
                <a:ext cx="223748" cy="32694"/>
              </a:xfrm>
              <a:custGeom>
                <a:avLst/>
                <a:gdLst>
                  <a:gd name="connsiteX0" fmla="*/ 223748 w 223748"/>
                  <a:gd name="connsiteY0" fmla="*/ 32694 h 32694"/>
                  <a:gd name="connsiteX1" fmla="*/ 223748 w 223748"/>
                  <a:gd name="connsiteY1" fmla="*/ 32694 h 32694"/>
                  <a:gd name="connsiteX2" fmla="*/ 190981 w 223748"/>
                  <a:gd name="connsiteY2" fmla="*/ 0 h 32694"/>
                  <a:gd name="connsiteX3" fmla="*/ 32694 w 223748"/>
                  <a:gd name="connsiteY3" fmla="*/ 0 h 32694"/>
                  <a:gd name="connsiteX4" fmla="*/ 0 w 223748"/>
                  <a:gd name="connsiteY4" fmla="*/ 32694 h 32694"/>
                  <a:gd name="connsiteX5" fmla="*/ 223748 w 223748"/>
                  <a:gd name="connsiteY5" fmla="*/ 32694 h 3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3748" h="32694">
                    <a:moveTo>
                      <a:pt x="223748" y="32694"/>
                    </a:moveTo>
                    <a:lnTo>
                      <a:pt x="223748" y="32694"/>
                    </a:lnTo>
                    <a:cubicBezTo>
                      <a:pt x="223748" y="14619"/>
                      <a:pt x="209057" y="0"/>
                      <a:pt x="190981" y="0"/>
                    </a:cubicBezTo>
                    <a:lnTo>
                      <a:pt x="32694" y="0"/>
                    </a:lnTo>
                    <a:cubicBezTo>
                      <a:pt x="14691" y="0"/>
                      <a:pt x="0" y="14619"/>
                      <a:pt x="0" y="32694"/>
                    </a:cubicBezTo>
                    <a:lnTo>
                      <a:pt x="223748" y="3269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0" name="Freeform: Shape 3019">
                <a:extLst>
                  <a:ext uri="{FF2B5EF4-FFF2-40B4-BE49-F238E27FC236}">
                    <a16:creationId xmlns:a16="http://schemas.microsoft.com/office/drawing/2014/main" id="{21CD2557-CDC9-30F2-22EB-7B33B39C3171}"/>
                  </a:ext>
                </a:extLst>
              </p:cNvPr>
              <p:cNvSpPr/>
              <p:nvPr/>
            </p:nvSpPr>
            <p:spPr>
              <a:xfrm>
                <a:off x="6093435" y="1990732"/>
                <a:ext cx="7273" cy="95490"/>
              </a:xfrm>
              <a:custGeom>
                <a:avLst/>
                <a:gdLst>
                  <a:gd name="connsiteX0" fmla="*/ 0 w 7273"/>
                  <a:gd name="connsiteY0" fmla="*/ 0 h 95490"/>
                  <a:gd name="connsiteX1" fmla="*/ 7274 w 7273"/>
                  <a:gd name="connsiteY1" fmla="*/ 0 h 95490"/>
                  <a:gd name="connsiteX2" fmla="*/ 7274 w 7273"/>
                  <a:gd name="connsiteY2" fmla="*/ 95491 h 95490"/>
                  <a:gd name="connsiteX3" fmla="*/ 0 w 7273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3" h="95490">
                    <a:moveTo>
                      <a:pt x="0" y="0"/>
                    </a:moveTo>
                    <a:lnTo>
                      <a:pt x="7274" y="0"/>
                    </a:lnTo>
                    <a:lnTo>
                      <a:pt x="7274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1" name="Freeform: Shape 3020">
                <a:extLst>
                  <a:ext uri="{FF2B5EF4-FFF2-40B4-BE49-F238E27FC236}">
                    <a16:creationId xmlns:a16="http://schemas.microsoft.com/office/drawing/2014/main" id="{11359BCC-209C-870A-3380-0F15632BC21B}"/>
                  </a:ext>
                </a:extLst>
              </p:cNvPr>
              <p:cNvSpPr/>
              <p:nvPr/>
            </p:nvSpPr>
            <p:spPr>
              <a:xfrm>
                <a:off x="5891003" y="1990732"/>
                <a:ext cx="7201" cy="95490"/>
              </a:xfrm>
              <a:custGeom>
                <a:avLst/>
                <a:gdLst>
                  <a:gd name="connsiteX0" fmla="*/ 0 w 7201"/>
                  <a:gd name="connsiteY0" fmla="*/ 0 h 95490"/>
                  <a:gd name="connsiteX1" fmla="*/ 7202 w 7201"/>
                  <a:gd name="connsiteY1" fmla="*/ 0 h 95490"/>
                  <a:gd name="connsiteX2" fmla="*/ 7202 w 7201"/>
                  <a:gd name="connsiteY2" fmla="*/ 95491 h 95490"/>
                  <a:gd name="connsiteX3" fmla="*/ 0 w 7201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01" h="95490">
                    <a:moveTo>
                      <a:pt x="0" y="0"/>
                    </a:moveTo>
                    <a:lnTo>
                      <a:pt x="7202" y="0"/>
                    </a:lnTo>
                    <a:lnTo>
                      <a:pt x="7202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2" name="Freeform: Shape 3021">
                <a:extLst>
                  <a:ext uri="{FF2B5EF4-FFF2-40B4-BE49-F238E27FC236}">
                    <a16:creationId xmlns:a16="http://schemas.microsoft.com/office/drawing/2014/main" id="{B5F511BB-43E4-A180-AAE7-9E7E64CC2F29}"/>
                  </a:ext>
                </a:extLst>
              </p:cNvPr>
              <p:cNvSpPr/>
              <p:nvPr/>
            </p:nvSpPr>
            <p:spPr>
              <a:xfrm>
                <a:off x="5884234" y="2080750"/>
                <a:ext cx="223748" cy="65604"/>
              </a:xfrm>
              <a:custGeom>
                <a:avLst/>
                <a:gdLst>
                  <a:gd name="connsiteX0" fmla="*/ 223748 w 223748"/>
                  <a:gd name="connsiteY0" fmla="*/ 0 h 65604"/>
                  <a:gd name="connsiteX1" fmla="*/ 0 w 223748"/>
                  <a:gd name="connsiteY1" fmla="*/ 0 h 65604"/>
                  <a:gd name="connsiteX2" fmla="*/ 0 w 223748"/>
                  <a:gd name="connsiteY2" fmla="*/ 32838 h 65604"/>
                  <a:gd name="connsiteX3" fmla="*/ 0 w 223748"/>
                  <a:gd name="connsiteY3" fmla="*/ 32838 h 65604"/>
                  <a:gd name="connsiteX4" fmla="*/ 32766 w 223748"/>
                  <a:gd name="connsiteY4" fmla="*/ 65605 h 65604"/>
                  <a:gd name="connsiteX5" fmla="*/ 190981 w 223748"/>
                  <a:gd name="connsiteY5" fmla="*/ 65605 h 65604"/>
                  <a:gd name="connsiteX6" fmla="*/ 223748 w 223748"/>
                  <a:gd name="connsiteY6" fmla="*/ 32838 h 65604"/>
                  <a:gd name="connsiteX7" fmla="*/ 223748 w 223748"/>
                  <a:gd name="connsiteY7" fmla="*/ 32838 h 65604"/>
                  <a:gd name="connsiteX8" fmla="*/ 223748 w 223748"/>
                  <a:gd name="connsiteY8" fmla="*/ 0 h 6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8" h="65604">
                    <a:moveTo>
                      <a:pt x="223748" y="0"/>
                    </a:moveTo>
                    <a:lnTo>
                      <a:pt x="0" y="0"/>
                    </a:lnTo>
                    <a:lnTo>
                      <a:pt x="0" y="32838"/>
                    </a:lnTo>
                    <a:lnTo>
                      <a:pt x="0" y="32838"/>
                    </a:lnTo>
                    <a:cubicBezTo>
                      <a:pt x="0" y="50914"/>
                      <a:pt x="14691" y="65605"/>
                      <a:pt x="32766" y="65605"/>
                    </a:cubicBezTo>
                    <a:lnTo>
                      <a:pt x="190981" y="65605"/>
                    </a:lnTo>
                    <a:cubicBezTo>
                      <a:pt x="208985" y="65605"/>
                      <a:pt x="223748" y="50914"/>
                      <a:pt x="223748" y="32838"/>
                    </a:cubicBezTo>
                    <a:lnTo>
                      <a:pt x="223748" y="32838"/>
                    </a:lnTo>
                    <a:lnTo>
                      <a:pt x="223748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grpSp>
        <p:nvGrpSpPr>
          <p:cNvPr id="3077" name="Graphic 6">
            <a:extLst>
              <a:ext uri="{FF2B5EF4-FFF2-40B4-BE49-F238E27FC236}">
                <a16:creationId xmlns:a16="http://schemas.microsoft.com/office/drawing/2014/main" id="{1AE08EEE-1DD3-78AC-9A9D-98E9EEEF0F63}"/>
              </a:ext>
            </a:extLst>
          </p:cNvPr>
          <p:cNvGrpSpPr/>
          <p:nvPr/>
        </p:nvGrpSpPr>
        <p:grpSpPr>
          <a:xfrm>
            <a:off x="8950623" y="669942"/>
            <a:ext cx="854954" cy="748457"/>
            <a:chOff x="6344837" y="933060"/>
            <a:chExt cx="223748" cy="195877"/>
          </a:xfrm>
        </p:grpSpPr>
        <p:grpSp>
          <p:nvGrpSpPr>
            <p:cNvPr id="3078" name="Graphic 6">
              <a:extLst>
                <a:ext uri="{FF2B5EF4-FFF2-40B4-BE49-F238E27FC236}">
                  <a16:creationId xmlns:a16="http://schemas.microsoft.com/office/drawing/2014/main" id="{F9A1BA24-1386-25E5-8269-363CF97CCE34}"/>
                </a:ext>
              </a:extLst>
            </p:cNvPr>
            <p:cNvGrpSpPr/>
            <p:nvPr/>
          </p:nvGrpSpPr>
          <p:grpSpPr>
            <a:xfrm>
              <a:off x="6422353" y="933060"/>
              <a:ext cx="97694" cy="193862"/>
              <a:chOff x="6422353" y="933060"/>
              <a:chExt cx="97694" cy="193862"/>
            </a:xfrm>
          </p:grpSpPr>
          <p:grpSp>
            <p:nvGrpSpPr>
              <p:cNvPr id="3084" name="Graphic 6">
                <a:extLst>
                  <a:ext uri="{FF2B5EF4-FFF2-40B4-BE49-F238E27FC236}">
                    <a16:creationId xmlns:a16="http://schemas.microsoft.com/office/drawing/2014/main" id="{482F69A1-1AD1-5765-B01D-0B1DE0A31CF2}"/>
                  </a:ext>
                </a:extLst>
              </p:cNvPr>
              <p:cNvGrpSpPr/>
              <p:nvPr/>
            </p:nvGrpSpPr>
            <p:grpSpPr>
              <a:xfrm>
                <a:off x="6427230" y="1085586"/>
                <a:ext cx="15978" cy="41336"/>
                <a:chOff x="6427230" y="1085586"/>
                <a:chExt cx="15978" cy="41336"/>
              </a:xfrm>
            </p:grpSpPr>
            <p:sp>
              <p:nvSpPr>
                <p:cNvPr id="3135" name="Freeform: Shape 3134">
                  <a:extLst>
                    <a:ext uri="{FF2B5EF4-FFF2-40B4-BE49-F238E27FC236}">
                      <a16:creationId xmlns:a16="http://schemas.microsoft.com/office/drawing/2014/main" id="{DA1A6D6E-15C5-4F06-45B4-1FA62D746272}"/>
                    </a:ext>
                  </a:extLst>
                </p:cNvPr>
                <p:cNvSpPr/>
                <p:nvPr/>
              </p:nvSpPr>
              <p:spPr>
                <a:xfrm>
                  <a:off x="6436583" y="1085586"/>
                  <a:ext cx="6408" cy="41192"/>
                </a:xfrm>
                <a:custGeom>
                  <a:avLst/>
                  <a:gdLst>
                    <a:gd name="connsiteX0" fmla="*/ 6409 w 6408"/>
                    <a:gd name="connsiteY0" fmla="*/ 41192 h 41192"/>
                    <a:gd name="connsiteX1" fmla="*/ 2520 w 6408"/>
                    <a:gd name="connsiteY1" fmla="*/ 41192 h 41192"/>
                    <a:gd name="connsiteX2" fmla="*/ 0 w 6408"/>
                    <a:gd name="connsiteY2" fmla="*/ 0 h 41192"/>
                    <a:gd name="connsiteX3" fmla="*/ 5545 w 6408"/>
                    <a:gd name="connsiteY3" fmla="*/ 0 h 41192"/>
                    <a:gd name="connsiteX4" fmla="*/ 6409 w 6408"/>
                    <a:gd name="connsiteY4" fmla="*/ 41192 h 4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8" h="41192">
                      <a:moveTo>
                        <a:pt x="6409" y="41192"/>
                      </a:moveTo>
                      <a:lnTo>
                        <a:pt x="2520" y="41192"/>
                      </a:lnTo>
                      <a:lnTo>
                        <a:pt x="0" y="0"/>
                      </a:lnTo>
                      <a:lnTo>
                        <a:pt x="5545" y="0"/>
                      </a:lnTo>
                      <a:lnTo>
                        <a:pt x="6409" y="41192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6" name="Freeform: Shape 3135">
                  <a:extLst>
                    <a:ext uri="{FF2B5EF4-FFF2-40B4-BE49-F238E27FC236}">
                      <a16:creationId xmlns:a16="http://schemas.microsoft.com/office/drawing/2014/main" id="{095DB45F-DDBC-AB60-7C96-F8CBE4E3D249}"/>
                    </a:ext>
                  </a:extLst>
                </p:cNvPr>
                <p:cNvSpPr/>
                <p:nvPr/>
              </p:nvSpPr>
              <p:spPr>
                <a:xfrm>
                  <a:off x="6437663" y="1111655"/>
                  <a:ext cx="5401" cy="7345"/>
                </a:xfrm>
                <a:custGeom>
                  <a:avLst/>
                  <a:gdLst>
                    <a:gd name="connsiteX0" fmla="*/ 504 w 5401"/>
                    <a:gd name="connsiteY0" fmla="*/ 5257 h 7345"/>
                    <a:gd name="connsiteX1" fmla="*/ 5329 w 5401"/>
                    <a:gd name="connsiteY1" fmla="*/ 5257 h 7345"/>
                    <a:gd name="connsiteX2" fmla="*/ 5329 w 5401"/>
                    <a:gd name="connsiteY2" fmla="*/ 4177 h 7345"/>
                    <a:gd name="connsiteX3" fmla="*/ 360 w 5401"/>
                    <a:gd name="connsiteY3" fmla="*/ 4177 h 7345"/>
                    <a:gd name="connsiteX4" fmla="*/ 360 w 5401"/>
                    <a:gd name="connsiteY4" fmla="*/ 5257 h 7345"/>
                    <a:gd name="connsiteX5" fmla="*/ 720 w 5401"/>
                    <a:gd name="connsiteY5" fmla="*/ 7345 h 7345"/>
                    <a:gd name="connsiteX6" fmla="*/ 5401 w 5401"/>
                    <a:gd name="connsiteY6" fmla="*/ 7345 h 7345"/>
                    <a:gd name="connsiteX7" fmla="*/ 5401 w 5401"/>
                    <a:gd name="connsiteY7" fmla="*/ 6265 h 7345"/>
                    <a:gd name="connsiteX8" fmla="*/ 648 w 5401"/>
                    <a:gd name="connsiteY8" fmla="*/ 6265 h 7345"/>
                    <a:gd name="connsiteX9" fmla="*/ 792 w 5401"/>
                    <a:gd name="connsiteY9" fmla="*/ 7345 h 7345"/>
                    <a:gd name="connsiteX10" fmla="*/ 0 w 5401"/>
                    <a:gd name="connsiteY10" fmla="*/ 0 h 7345"/>
                    <a:gd name="connsiteX11" fmla="*/ 0 w 5401"/>
                    <a:gd name="connsiteY11" fmla="*/ 1080 h 7345"/>
                    <a:gd name="connsiteX12" fmla="*/ 5329 w 5401"/>
                    <a:gd name="connsiteY12" fmla="*/ 1080 h 7345"/>
                    <a:gd name="connsiteX13" fmla="*/ 5329 w 5401"/>
                    <a:gd name="connsiteY13" fmla="*/ 0 h 7345"/>
                    <a:gd name="connsiteX14" fmla="*/ 0 w 5401"/>
                    <a:gd name="connsiteY14" fmla="*/ 0 h 7345"/>
                    <a:gd name="connsiteX15" fmla="*/ 288 w 5401"/>
                    <a:gd name="connsiteY15" fmla="*/ 3169 h 7345"/>
                    <a:gd name="connsiteX16" fmla="*/ 5329 w 5401"/>
                    <a:gd name="connsiteY16" fmla="*/ 3169 h 7345"/>
                    <a:gd name="connsiteX17" fmla="*/ 5329 w 5401"/>
                    <a:gd name="connsiteY17" fmla="*/ 2088 h 7345"/>
                    <a:gd name="connsiteX18" fmla="*/ 144 w 5401"/>
                    <a:gd name="connsiteY18" fmla="*/ 2088 h 7345"/>
                    <a:gd name="connsiteX19" fmla="*/ 144 w 5401"/>
                    <a:gd name="connsiteY19" fmla="*/ 3169 h 7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401" h="7345">
                      <a:moveTo>
                        <a:pt x="504" y="5257"/>
                      </a:moveTo>
                      <a:lnTo>
                        <a:pt x="5329" y="5257"/>
                      </a:lnTo>
                      <a:lnTo>
                        <a:pt x="5329" y="4177"/>
                      </a:lnTo>
                      <a:lnTo>
                        <a:pt x="360" y="4177"/>
                      </a:lnTo>
                      <a:lnTo>
                        <a:pt x="360" y="5257"/>
                      </a:lnTo>
                      <a:close/>
                      <a:moveTo>
                        <a:pt x="720" y="7345"/>
                      </a:moveTo>
                      <a:lnTo>
                        <a:pt x="5401" y="7345"/>
                      </a:lnTo>
                      <a:lnTo>
                        <a:pt x="5401" y="6265"/>
                      </a:lnTo>
                      <a:lnTo>
                        <a:pt x="648" y="6265"/>
                      </a:lnTo>
                      <a:lnTo>
                        <a:pt x="792" y="7345"/>
                      </a:lnTo>
                      <a:close/>
                      <a:moveTo>
                        <a:pt x="0" y="0"/>
                      </a:moveTo>
                      <a:lnTo>
                        <a:pt x="0" y="1080"/>
                      </a:lnTo>
                      <a:lnTo>
                        <a:pt x="5329" y="1080"/>
                      </a:lnTo>
                      <a:lnTo>
                        <a:pt x="5329" y="0"/>
                      </a:lnTo>
                      <a:lnTo>
                        <a:pt x="0" y="0"/>
                      </a:lnTo>
                      <a:close/>
                      <a:moveTo>
                        <a:pt x="288" y="3169"/>
                      </a:moveTo>
                      <a:lnTo>
                        <a:pt x="5329" y="3169"/>
                      </a:lnTo>
                      <a:lnTo>
                        <a:pt x="5329" y="2088"/>
                      </a:lnTo>
                      <a:lnTo>
                        <a:pt x="144" y="2088"/>
                      </a:lnTo>
                      <a:lnTo>
                        <a:pt x="144" y="3169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7" name="Freeform: Shape 3136">
                  <a:extLst>
                    <a:ext uri="{FF2B5EF4-FFF2-40B4-BE49-F238E27FC236}">
                      <a16:creationId xmlns:a16="http://schemas.microsoft.com/office/drawing/2014/main" id="{C0E16707-4882-4F6B-A123-84D43A0AFD63}"/>
                    </a:ext>
                  </a:extLst>
                </p:cNvPr>
                <p:cNvSpPr/>
                <p:nvPr/>
              </p:nvSpPr>
              <p:spPr>
                <a:xfrm>
                  <a:off x="6427230" y="1118856"/>
                  <a:ext cx="15978" cy="8065"/>
                </a:xfrm>
                <a:custGeom>
                  <a:avLst/>
                  <a:gdLst>
                    <a:gd name="connsiteX0" fmla="*/ 11298 w 15978"/>
                    <a:gd name="connsiteY0" fmla="*/ 4105 h 8065"/>
                    <a:gd name="connsiteX1" fmla="*/ 10866 w 15978"/>
                    <a:gd name="connsiteY1" fmla="*/ 0 h 8065"/>
                    <a:gd name="connsiteX2" fmla="*/ 15979 w 15978"/>
                    <a:gd name="connsiteY2" fmla="*/ 0 h 8065"/>
                    <a:gd name="connsiteX3" fmla="*/ 15835 w 15978"/>
                    <a:gd name="connsiteY3" fmla="*/ 8066 h 8065"/>
                    <a:gd name="connsiteX4" fmla="*/ 4312 w 15978"/>
                    <a:gd name="connsiteY4" fmla="*/ 8066 h 8065"/>
                    <a:gd name="connsiteX5" fmla="*/ 2944 w 15978"/>
                    <a:gd name="connsiteY5" fmla="*/ 936 h 8065"/>
                    <a:gd name="connsiteX6" fmla="*/ 11298 w 15978"/>
                    <a:gd name="connsiteY6" fmla="*/ 4033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78" h="8065">
                      <a:moveTo>
                        <a:pt x="11298" y="4105"/>
                      </a:moveTo>
                      <a:lnTo>
                        <a:pt x="10866" y="0"/>
                      </a:lnTo>
                      <a:lnTo>
                        <a:pt x="15979" y="0"/>
                      </a:lnTo>
                      <a:lnTo>
                        <a:pt x="15835" y="8066"/>
                      </a:lnTo>
                      <a:lnTo>
                        <a:pt x="4312" y="8066"/>
                      </a:lnTo>
                      <a:cubicBezTo>
                        <a:pt x="4312" y="8066"/>
                        <a:pt x="-4401" y="5401"/>
                        <a:pt x="2944" y="936"/>
                      </a:cubicBezTo>
                      <a:cubicBezTo>
                        <a:pt x="2944" y="936"/>
                        <a:pt x="3088" y="6769"/>
                        <a:pt x="11298" y="4033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085" name="Graphic 6">
                <a:extLst>
                  <a:ext uri="{FF2B5EF4-FFF2-40B4-BE49-F238E27FC236}">
                    <a16:creationId xmlns:a16="http://schemas.microsoft.com/office/drawing/2014/main" id="{E1782E79-1B6E-5618-54C1-5FB9ADED9F0D}"/>
                  </a:ext>
                </a:extLst>
              </p:cNvPr>
              <p:cNvGrpSpPr/>
              <p:nvPr/>
            </p:nvGrpSpPr>
            <p:grpSpPr>
              <a:xfrm>
                <a:off x="6490594" y="1081553"/>
                <a:ext cx="29453" cy="40385"/>
                <a:chOff x="6490594" y="1081553"/>
                <a:chExt cx="29453" cy="40385"/>
              </a:xfrm>
            </p:grpSpPr>
            <p:sp>
              <p:nvSpPr>
                <p:cNvPr id="3132" name="Freeform: Shape 3131">
                  <a:extLst>
                    <a:ext uri="{FF2B5EF4-FFF2-40B4-BE49-F238E27FC236}">
                      <a16:creationId xmlns:a16="http://schemas.microsoft.com/office/drawing/2014/main" id="{165228E9-299D-78CC-C610-0F45CF2B4F06}"/>
                    </a:ext>
                  </a:extLst>
                </p:cNvPr>
                <p:cNvSpPr/>
                <p:nvPr/>
              </p:nvSpPr>
              <p:spPr>
                <a:xfrm>
                  <a:off x="6490594" y="1081553"/>
                  <a:ext cx="29381" cy="35214"/>
                </a:xfrm>
                <a:custGeom>
                  <a:avLst/>
                  <a:gdLst>
                    <a:gd name="connsiteX0" fmla="*/ 29381 w 29381"/>
                    <a:gd name="connsiteY0" fmla="*/ 32910 h 35214"/>
                    <a:gd name="connsiteX1" fmla="*/ 26213 w 29381"/>
                    <a:gd name="connsiteY1" fmla="*/ 35215 h 35214"/>
                    <a:gd name="connsiteX2" fmla="*/ 0 w 29381"/>
                    <a:gd name="connsiteY2" fmla="*/ 3241 h 35214"/>
                    <a:gd name="connsiteX3" fmla="*/ 4465 w 29381"/>
                    <a:gd name="connsiteY3" fmla="*/ 0 h 35214"/>
                    <a:gd name="connsiteX4" fmla="*/ 29381 w 29381"/>
                    <a:gd name="connsiteY4" fmla="*/ 32910 h 35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81" h="35214">
                      <a:moveTo>
                        <a:pt x="29381" y="32910"/>
                      </a:moveTo>
                      <a:lnTo>
                        <a:pt x="26213" y="35215"/>
                      </a:lnTo>
                      <a:lnTo>
                        <a:pt x="0" y="3241"/>
                      </a:lnTo>
                      <a:lnTo>
                        <a:pt x="4465" y="0"/>
                      </a:lnTo>
                      <a:lnTo>
                        <a:pt x="29381" y="32910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3" name="Freeform: Shape 3132">
                  <a:extLst>
                    <a:ext uri="{FF2B5EF4-FFF2-40B4-BE49-F238E27FC236}">
                      <a16:creationId xmlns:a16="http://schemas.microsoft.com/office/drawing/2014/main" id="{926C65A2-B3AA-CB44-342A-E678BD1FD0BD}"/>
                    </a:ext>
                  </a:extLst>
                </p:cNvPr>
                <p:cNvSpPr/>
                <p:nvPr/>
              </p:nvSpPr>
              <p:spPr>
                <a:xfrm>
                  <a:off x="6506797" y="1102221"/>
                  <a:ext cx="8641" cy="8713"/>
                </a:xfrm>
                <a:custGeom>
                  <a:avLst/>
                  <a:gdLst>
                    <a:gd name="connsiteX0" fmla="*/ 3457 w 8641"/>
                    <a:gd name="connsiteY0" fmla="*/ 7129 h 8713"/>
                    <a:gd name="connsiteX1" fmla="*/ 7417 w 8641"/>
                    <a:gd name="connsiteY1" fmla="*/ 4249 h 8713"/>
                    <a:gd name="connsiteX2" fmla="*/ 6769 w 8641"/>
                    <a:gd name="connsiteY2" fmla="*/ 3385 h 8713"/>
                    <a:gd name="connsiteX3" fmla="*/ 2737 w 8641"/>
                    <a:gd name="connsiteY3" fmla="*/ 6265 h 8713"/>
                    <a:gd name="connsiteX4" fmla="*/ 3457 w 8641"/>
                    <a:gd name="connsiteY4" fmla="*/ 7129 h 8713"/>
                    <a:gd name="connsiteX5" fmla="*/ 4825 w 8641"/>
                    <a:gd name="connsiteY5" fmla="*/ 8714 h 8713"/>
                    <a:gd name="connsiteX6" fmla="*/ 8641 w 8641"/>
                    <a:gd name="connsiteY6" fmla="*/ 5977 h 8713"/>
                    <a:gd name="connsiteX7" fmla="*/ 7993 w 8641"/>
                    <a:gd name="connsiteY7" fmla="*/ 5113 h 8713"/>
                    <a:gd name="connsiteX8" fmla="*/ 4104 w 8641"/>
                    <a:gd name="connsiteY8" fmla="*/ 7922 h 8713"/>
                    <a:gd name="connsiteX9" fmla="*/ 4825 w 8641"/>
                    <a:gd name="connsiteY9" fmla="*/ 8714 h 8713"/>
                    <a:gd name="connsiteX10" fmla="*/ 0 w 8641"/>
                    <a:gd name="connsiteY10" fmla="*/ 3097 h 8713"/>
                    <a:gd name="connsiteX11" fmla="*/ 720 w 8641"/>
                    <a:gd name="connsiteY11" fmla="*/ 3961 h 8713"/>
                    <a:gd name="connsiteX12" fmla="*/ 4969 w 8641"/>
                    <a:gd name="connsiteY12" fmla="*/ 864 h 8713"/>
                    <a:gd name="connsiteX13" fmla="*/ 4321 w 8641"/>
                    <a:gd name="connsiteY13" fmla="*/ 0 h 8713"/>
                    <a:gd name="connsiteX14" fmla="*/ 0 w 8641"/>
                    <a:gd name="connsiteY14" fmla="*/ 3169 h 8713"/>
                    <a:gd name="connsiteX15" fmla="*/ 2088 w 8641"/>
                    <a:gd name="connsiteY15" fmla="*/ 5545 h 8713"/>
                    <a:gd name="connsiteX16" fmla="*/ 6193 w 8641"/>
                    <a:gd name="connsiteY16" fmla="*/ 2593 h 8713"/>
                    <a:gd name="connsiteX17" fmla="*/ 5545 w 8641"/>
                    <a:gd name="connsiteY17" fmla="*/ 1728 h 8713"/>
                    <a:gd name="connsiteX18" fmla="*/ 1368 w 8641"/>
                    <a:gd name="connsiteY18" fmla="*/ 4753 h 8713"/>
                    <a:gd name="connsiteX19" fmla="*/ 2088 w 8641"/>
                    <a:gd name="connsiteY19" fmla="*/ 5545 h 8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641" h="8713">
                      <a:moveTo>
                        <a:pt x="3457" y="7129"/>
                      </a:moveTo>
                      <a:lnTo>
                        <a:pt x="7417" y="4249"/>
                      </a:lnTo>
                      <a:lnTo>
                        <a:pt x="6769" y="3385"/>
                      </a:lnTo>
                      <a:lnTo>
                        <a:pt x="2737" y="6265"/>
                      </a:lnTo>
                      <a:lnTo>
                        <a:pt x="3457" y="7129"/>
                      </a:lnTo>
                      <a:close/>
                      <a:moveTo>
                        <a:pt x="4825" y="8714"/>
                      </a:moveTo>
                      <a:lnTo>
                        <a:pt x="8641" y="5977"/>
                      </a:lnTo>
                      <a:lnTo>
                        <a:pt x="7993" y="5113"/>
                      </a:lnTo>
                      <a:lnTo>
                        <a:pt x="4104" y="7922"/>
                      </a:lnTo>
                      <a:lnTo>
                        <a:pt x="4825" y="8714"/>
                      </a:lnTo>
                      <a:close/>
                      <a:moveTo>
                        <a:pt x="0" y="3097"/>
                      </a:moveTo>
                      <a:lnTo>
                        <a:pt x="720" y="3961"/>
                      </a:lnTo>
                      <a:lnTo>
                        <a:pt x="4969" y="864"/>
                      </a:lnTo>
                      <a:lnTo>
                        <a:pt x="4321" y="0"/>
                      </a:lnTo>
                      <a:lnTo>
                        <a:pt x="0" y="3169"/>
                      </a:lnTo>
                      <a:close/>
                      <a:moveTo>
                        <a:pt x="2088" y="5545"/>
                      </a:moveTo>
                      <a:lnTo>
                        <a:pt x="6193" y="2593"/>
                      </a:lnTo>
                      <a:lnTo>
                        <a:pt x="5545" y="1728"/>
                      </a:lnTo>
                      <a:lnTo>
                        <a:pt x="1368" y="4753"/>
                      </a:lnTo>
                      <a:lnTo>
                        <a:pt x="2088" y="5545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4" name="Freeform: Shape 3133">
                  <a:extLst>
                    <a:ext uri="{FF2B5EF4-FFF2-40B4-BE49-F238E27FC236}">
                      <a16:creationId xmlns:a16="http://schemas.microsoft.com/office/drawing/2014/main" id="{CF772FE5-DE66-6630-D484-9D964164F566}"/>
                    </a:ext>
                  </a:extLst>
                </p:cNvPr>
                <p:cNvSpPr/>
                <p:nvPr/>
              </p:nvSpPr>
              <p:spPr>
                <a:xfrm>
                  <a:off x="6504714" y="1107982"/>
                  <a:ext cx="15332" cy="13955"/>
                </a:xfrm>
                <a:custGeom>
                  <a:avLst/>
                  <a:gdLst>
                    <a:gd name="connsiteX0" fmla="*/ 9356 w 15332"/>
                    <a:gd name="connsiteY0" fmla="*/ 5977 h 13955"/>
                    <a:gd name="connsiteX1" fmla="*/ 6620 w 15332"/>
                    <a:gd name="connsiteY1" fmla="*/ 2953 h 13955"/>
                    <a:gd name="connsiteX2" fmla="*/ 10724 w 15332"/>
                    <a:gd name="connsiteY2" fmla="*/ 0 h 13955"/>
                    <a:gd name="connsiteX3" fmla="*/ 15333 w 15332"/>
                    <a:gd name="connsiteY3" fmla="*/ 6625 h 13955"/>
                    <a:gd name="connsiteX4" fmla="*/ 6043 w 15332"/>
                    <a:gd name="connsiteY4" fmla="*/ 13395 h 13955"/>
                    <a:gd name="connsiteX5" fmla="*/ 786 w 15332"/>
                    <a:gd name="connsiteY5" fmla="*/ 8426 h 13955"/>
                    <a:gd name="connsiteX6" fmla="*/ 9356 w 15332"/>
                    <a:gd name="connsiteY6" fmla="*/ 6049 h 13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32" h="13955">
                      <a:moveTo>
                        <a:pt x="9356" y="5977"/>
                      </a:moveTo>
                      <a:lnTo>
                        <a:pt x="6620" y="2953"/>
                      </a:lnTo>
                      <a:lnTo>
                        <a:pt x="10724" y="0"/>
                      </a:lnTo>
                      <a:lnTo>
                        <a:pt x="15333" y="6625"/>
                      </a:lnTo>
                      <a:lnTo>
                        <a:pt x="6043" y="13395"/>
                      </a:lnTo>
                      <a:cubicBezTo>
                        <a:pt x="6043" y="13395"/>
                        <a:pt x="-2599" y="16419"/>
                        <a:pt x="786" y="8426"/>
                      </a:cubicBezTo>
                      <a:cubicBezTo>
                        <a:pt x="786" y="8426"/>
                        <a:pt x="4387" y="13035"/>
                        <a:pt x="9356" y="6049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086" name="Freeform: Shape 3085">
                <a:extLst>
                  <a:ext uri="{FF2B5EF4-FFF2-40B4-BE49-F238E27FC236}">
                    <a16:creationId xmlns:a16="http://schemas.microsoft.com/office/drawing/2014/main" id="{5FBB9BC4-5B6A-B630-D3B6-CA222679ADAD}"/>
                  </a:ext>
                </a:extLst>
              </p:cNvPr>
              <p:cNvSpPr/>
              <p:nvPr/>
            </p:nvSpPr>
            <p:spPr>
              <a:xfrm>
                <a:off x="6442560" y="986134"/>
                <a:ext cx="64092" cy="39823"/>
              </a:xfrm>
              <a:custGeom>
                <a:avLst/>
                <a:gdLst>
                  <a:gd name="connsiteX0" fmla="*/ 0 w 64092"/>
                  <a:gd name="connsiteY0" fmla="*/ 0 h 39823"/>
                  <a:gd name="connsiteX1" fmla="*/ 64093 w 64092"/>
                  <a:gd name="connsiteY1" fmla="*/ 0 h 39823"/>
                  <a:gd name="connsiteX2" fmla="*/ 64093 w 64092"/>
                  <a:gd name="connsiteY2" fmla="*/ 39824 h 39823"/>
                  <a:gd name="connsiteX3" fmla="*/ 0 w 64092"/>
                  <a:gd name="connsiteY3" fmla="*/ 39824 h 3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39823">
                    <a:moveTo>
                      <a:pt x="0" y="0"/>
                    </a:moveTo>
                    <a:lnTo>
                      <a:pt x="64093" y="0"/>
                    </a:lnTo>
                    <a:lnTo>
                      <a:pt x="64093" y="39824"/>
                    </a:lnTo>
                    <a:lnTo>
                      <a:pt x="0" y="39824"/>
                    </a:lnTo>
                    <a:close/>
                  </a:path>
                </a:pathLst>
              </a:custGeom>
              <a:solidFill>
                <a:srgbClr val="FBC9A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7" name="Freeform: Shape 3086">
                <a:extLst>
                  <a:ext uri="{FF2B5EF4-FFF2-40B4-BE49-F238E27FC236}">
                    <a16:creationId xmlns:a16="http://schemas.microsoft.com/office/drawing/2014/main" id="{424521E2-61F5-7DDE-C5E7-011BA226219C}"/>
                  </a:ext>
                </a:extLst>
              </p:cNvPr>
              <p:cNvSpPr/>
              <p:nvPr/>
            </p:nvSpPr>
            <p:spPr>
              <a:xfrm>
                <a:off x="6442560" y="939253"/>
                <a:ext cx="64092" cy="47817"/>
              </a:xfrm>
              <a:custGeom>
                <a:avLst/>
                <a:gdLst>
                  <a:gd name="connsiteX0" fmla="*/ 64093 w 64092"/>
                  <a:gd name="connsiteY0" fmla="*/ 47817 h 47817"/>
                  <a:gd name="connsiteX1" fmla="*/ 0 w 64092"/>
                  <a:gd name="connsiteY1" fmla="*/ 47817 h 47817"/>
                  <a:gd name="connsiteX2" fmla="*/ 31182 w 64092"/>
                  <a:gd name="connsiteY2" fmla="*/ 0 h 47817"/>
                  <a:gd name="connsiteX3" fmla="*/ 64093 w 64092"/>
                  <a:gd name="connsiteY3" fmla="*/ 47817 h 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47817">
                    <a:moveTo>
                      <a:pt x="64093" y="47817"/>
                    </a:moveTo>
                    <a:lnTo>
                      <a:pt x="0" y="47817"/>
                    </a:lnTo>
                    <a:lnTo>
                      <a:pt x="31182" y="0"/>
                    </a:lnTo>
                    <a:lnTo>
                      <a:pt x="64093" y="47817"/>
                    </a:lnTo>
                    <a:close/>
                  </a:path>
                </a:pathLst>
              </a:custGeom>
              <a:solidFill>
                <a:srgbClr val="B20E3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8" name="Freeform: Shape 3087">
                <a:extLst>
                  <a:ext uri="{FF2B5EF4-FFF2-40B4-BE49-F238E27FC236}">
                    <a16:creationId xmlns:a16="http://schemas.microsoft.com/office/drawing/2014/main" id="{772BD1B8-7EDB-9977-1523-E08D943B2342}"/>
                  </a:ext>
                </a:extLst>
              </p:cNvPr>
              <p:cNvSpPr/>
              <p:nvPr/>
            </p:nvSpPr>
            <p:spPr>
              <a:xfrm>
                <a:off x="6440688" y="985054"/>
                <a:ext cx="67549" cy="12026"/>
              </a:xfrm>
              <a:custGeom>
                <a:avLst/>
                <a:gdLst>
                  <a:gd name="connsiteX0" fmla="*/ 0 w 67549"/>
                  <a:gd name="connsiteY0" fmla="*/ 0 h 12026"/>
                  <a:gd name="connsiteX1" fmla="*/ 67549 w 67549"/>
                  <a:gd name="connsiteY1" fmla="*/ 0 h 12026"/>
                  <a:gd name="connsiteX2" fmla="*/ 67549 w 67549"/>
                  <a:gd name="connsiteY2" fmla="*/ 12026 h 12026"/>
                  <a:gd name="connsiteX3" fmla="*/ 0 w 67549"/>
                  <a:gd name="connsiteY3" fmla="*/ 12026 h 12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49" h="12026">
                    <a:moveTo>
                      <a:pt x="0" y="0"/>
                    </a:moveTo>
                    <a:lnTo>
                      <a:pt x="67549" y="0"/>
                    </a:lnTo>
                    <a:lnTo>
                      <a:pt x="67549" y="12026"/>
                    </a:lnTo>
                    <a:lnTo>
                      <a:pt x="0" y="12026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9" name="Freeform: Shape 3088">
                <a:extLst>
                  <a:ext uri="{FF2B5EF4-FFF2-40B4-BE49-F238E27FC236}">
                    <a16:creationId xmlns:a16="http://schemas.microsoft.com/office/drawing/2014/main" id="{C8E91E9F-0936-ED0A-E474-33DEDB2B006E}"/>
                  </a:ext>
                </a:extLst>
              </p:cNvPr>
              <p:cNvSpPr/>
              <p:nvPr/>
            </p:nvSpPr>
            <p:spPr>
              <a:xfrm>
                <a:off x="6466469" y="933060"/>
                <a:ext cx="14259" cy="14258"/>
              </a:xfrm>
              <a:custGeom>
                <a:avLst/>
                <a:gdLst>
                  <a:gd name="connsiteX0" fmla="*/ 0 w 14259"/>
                  <a:gd name="connsiteY0" fmla="*/ 7129 h 14258"/>
                  <a:gd name="connsiteX1" fmla="*/ 7129 w 14259"/>
                  <a:gd name="connsiteY1" fmla="*/ 0 h 14258"/>
                  <a:gd name="connsiteX2" fmla="*/ 14259 w 14259"/>
                  <a:gd name="connsiteY2" fmla="*/ 7129 h 14258"/>
                  <a:gd name="connsiteX3" fmla="*/ 7129 w 14259"/>
                  <a:gd name="connsiteY3" fmla="*/ 14259 h 14258"/>
                  <a:gd name="connsiteX4" fmla="*/ 0 w 14259"/>
                  <a:gd name="connsiteY4" fmla="*/ 7129 h 14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9" h="14258">
                    <a:moveTo>
                      <a:pt x="0" y="7129"/>
                    </a:moveTo>
                    <a:cubicBezTo>
                      <a:pt x="0" y="3169"/>
                      <a:pt x="3169" y="0"/>
                      <a:pt x="7129" y="0"/>
                    </a:cubicBezTo>
                    <a:cubicBezTo>
                      <a:pt x="11090" y="0"/>
                      <a:pt x="14259" y="3169"/>
                      <a:pt x="14259" y="7129"/>
                    </a:cubicBezTo>
                    <a:cubicBezTo>
                      <a:pt x="14259" y="11090"/>
                      <a:pt x="11090" y="14259"/>
                      <a:pt x="7129" y="14259"/>
                    </a:cubicBezTo>
                    <a:cubicBezTo>
                      <a:pt x="3169" y="14259"/>
                      <a:pt x="0" y="11090"/>
                      <a:pt x="0" y="7129"/>
                    </a:cubicBez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0" name="Freeform: Shape 3089">
                <a:extLst>
                  <a:ext uri="{FF2B5EF4-FFF2-40B4-BE49-F238E27FC236}">
                    <a16:creationId xmlns:a16="http://schemas.microsoft.com/office/drawing/2014/main" id="{16105719-5CBF-DAF4-925E-289385B099D1}"/>
                  </a:ext>
                </a:extLst>
              </p:cNvPr>
              <p:cNvSpPr/>
              <p:nvPr/>
            </p:nvSpPr>
            <p:spPr>
              <a:xfrm>
                <a:off x="6434711" y="1026030"/>
                <a:ext cx="81448" cy="60563"/>
              </a:xfrm>
              <a:custGeom>
                <a:avLst/>
                <a:gdLst>
                  <a:gd name="connsiteX0" fmla="*/ 81448 w 81448"/>
                  <a:gd name="connsiteY0" fmla="*/ 60564 h 60563"/>
                  <a:gd name="connsiteX1" fmla="*/ 0 w 81448"/>
                  <a:gd name="connsiteY1" fmla="*/ 60564 h 60563"/>
                  <a:gd name="connsiteX2" fmla="*/ 7849 w 81448"/>
                  <a:gd name="connsiteY2" fmla="*/ 0 h 60563"/>
                  <a:gd name="connsiteX3" fmla="*/ 71942 w 81448"/>
                  <a:gd name="connsiteY3" fmla="*/ 0 h 60563"/>
                  <a:gd name="connsiteX4" fmla="*/ 81448 w 81448"/>
                  <a:gd name="connsiteY4" fmla="*/ 60564 h 60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448" h="60563">
                    <a:moveTo>
                      <a:pt x="81448" y="60564"/>
                    </a:moveTo>
                    <a:lnTo>
                      <a:pt x="0" y="60564"/>
                    </a:lnTo>
                    <a:lnTo>
                      <a:pt x="7849" y="0"/>
                    </a:lnTo>
                    <a:lnTo>
                      <a:pt x="71942" y="0"/>
                    </a:lnTo>
                    <a:lnTo>
                      <a:pt x="81448" y="60564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3091" name="Graphic 6">
                <a:extLst>
                  <a:ext uri="{FF2B5EF4-FFF2-40B4-BE49-F238E27FC236}">
                    <a16:creationId xmlns:a16="http://schemas.microsoft.com/office/drawing/2014/main" id="{22308599-C314-B36E-5993-221EDED61787}"/>
                  </a:ext>
                </a:extLst>
              </p:cNvPr>
              <p:cNvGrpSpPr/>
              <p:nvPr/>
            </p:nvGrpSpPr>
            <p:grpSpPr>
              <a:xfrm>
                <a:off x="6426717" y="1009801"/>
                <a:ext cx="57827" cy="13855"/>
                <a:chOff x="6426717" y="1009801"/>
                <a:chExt cx="57827" cy="13855"/>
              </a:xfrm>
              <a:solidFill>
                <a:srgbClr val="F9EED5"/>
              </a:solidFill>
            </p:grpSpPr>
            <p:sp>
              <p:nvSpPr>
                <p:cNvPr id="3130" name="Freeform: Shape 3129">
                  <a:extLst>
                    <a:ext uri="{FF2B5EF4-FFF2-40B4-BE49-F238E27FC236}">
                      <a16:creationId xmlns:a16="http://schemas.microsoft.com/office/drawing/2014/main" id="{5E31A248-745A-2292-16AB-1CD7B69ABC17}"/>
                    </a:ext>
                  </a:extLst>
                </p:cNvPr>
                <p:cNvSpPr/>
                <p:nvPr/>
              </p:nvSpPr>
              <p:spPr>
                <a:xfrm>
                  <a:off x="6426717" y="1009801"/>
                  <a:ext cx="29102" cy="13855"/>
                </a:xfrm>
                <a:custGeom>
                  <a:avLst/>
                  <a:gdLst>
                    <a:gd name="connsiteX0" fmla="*/ 26861 w 29102"/>
                    <a:gd name="connsiteY0" fmla="*/ 962 h 13855"/>
                    <a:gd name="connsiteX1" fmla="*/ 26861 w 29102"/>
                    <a:gd name="connsiteY1" fmla="*/ 962 h 13855"/>
                    <a:gd name="connsiteX2" fmla="*/ 26861 w 29102"/>
                    <a:gd name="connsiteY2" fmla="*/ 962 h 13855"/>
                    <a:gd name="connsiteX3" fmla="*/ 25493 w 29102"/>
                    <a:gd name="connsiteY3" fmla="*/ 314 h 13855"/>
                    <a:gd name="connsiteX4" fmla="*/ 23765 w 29102"/>
                    <a:gd name="connsiteY4" fmla="*/ 26 h 13855"/>
                    <a:gd name="connsiteX5" fmla="*/ 0 w 29102"/>
                    <a:gd name="connsiteY5" fmla="*/ 4634 h 13855"/>
                    <a:gd name="connsiteX6" fmla="*/ 2016 w 29102"/>
                    <a:gd name="connsiteY6" fmla="*/ 8235 h 13855"/>
                    <a:gd name="connsiteX7" fmla="*/ 2016 w 29102"/>
                    <a:gd name="connsiteY7" fmla="*/ 8235 h 13855"/>
                    <a:gd name="connsiteX8" fmla="*/ 2520 w 29102"/>
                    <a:gd name="connsiteY8" fmla="*/ 8811 h 13855"/>
                    <a:gd name="connsiteX9" fmla="*/ 4393 w 29102"/>
                    <a:gd name="connsiteY9" fmla="*/ 10468 h 13855"/>
                    <a:gd name="connsiteX10" fmla="*/ 19156 w 29102"/>
                    <a:gd name="connsiteY10" fmla="*/ 13348 h 13855"/>
                    <a:gd name="connsiteX11" fmla="*/ 23765 w 29102"/>
                    <a:gd name="connsiteY11" fmla="*/ 11836 h 13855"/>
                    <a:gd name="connsiteX12" fmla="*/ 27437 w 29102"/>
                    <a:gd name="connsiteY12" fmla="*/ 9027 h 13855"/>
                    <a:gd name="connsiteX13" fmla="*/ 28517 w 29102"/>
                    <a:gd name="connsiteY13" fmla="*/ 7659 h 13855"/>
                    <a:gd name="connsiteX14" fmla="*/ 28517 w 29102"/>
                    <a:gd name="connsiteY14" fmla="*/ 7659 h 13855"/>
                    <a:gd name="connsiteX15" fmla="*/ 29021 w 29102"/>
                    <a:gd name="connsiteY15" fmla="*/ 6075 h 13855"/>
                    <a:gd name="connsiteX16" fmla="*/ 27005 w 29102"/>
                    <a:gd name="connsiteY16" fmla="*/ 962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102" h="13855">
                      <a:moveTo>
                        <a:pt x="26861" y="962"/>
                      </a:moveTo>
                      <a:lnTo>
                        <a:pt x="26861" y="962"/>
                      </a:lnTo>
                      <a:cubicBezTo>
                        <a:pt x="26861" y="962"/>
                        <a:pt x="26861" y="962"/>
                        <a:pt x="26861" y="962"/>
                      </a:cubicBezTo>
                      <a:cubicBezTo>
                        <a:pt x="26429" y="674"/>
                        <a:pt x="25997" y="458"/>
                        <a:pt x="25493" y="314"/>
                      </a:cubicBezTo>
                      <a:cubicBezTo>
                        <a:pt x="24845" y="98"/>
                        <a:pt x="24269" y="26"/>
                        <a:pt x="23765" y="26"/>
                      </a:cubicBezTo>
                      <a:cubicBezTo>
                        <a:pt x="16203" y="-695"/>
                        <a:pt x="6121" y="14140"/>
                        <a:pt x="0" y="4634"/>
                      </a:cubicBezTo>
                      <a:cubicBezTo>
                        <a:pt x="648" y="6075"/>
                        <a:pt x="1296" y="7299"/>
                        <a:pt x="2016" y="8235"/>
                      </a:cubicBezTo>
                      <a:lnTo>
                        <a:pt x="2016" y="8235"/>
                      </a:lnTo>
                      <a:cubicBezTo>
                        <a:pt x="2016" y="8235"/>
                        <a:pt x="2160" y="8451"/>
                        <a:pt x="2520" y="8811"/>
                      </a:cubicBezTo>
                      <a:cubicBezTo>
                        <a:pt x="3097" y="9531"/>
                        <a:pt x="3744" y="10035"/>
                        <a:pt x="4393" y="10468"/>
                      </a:cubicBezTo>
                      <a:cubicBezTo>
                        <a:pt x="7057" y="12484"/>
                        <a:pt x="12026" y="14932"/>
                        <a:pt x="19156" y="13348"/>
                      </a:cubicBezTo>
                      <a:cubicBezTo>
                        <a:pt x="20668" y="13132"/>
                        <a:pt x="22252" y="12628"/>
                        <a:pt x="23765" y="11836"/>
                      </a:cubicBezTo>
                      <a:cubicBezTo>
                        <a:pt x="25493" y="10972"/>
                        <a:pt x="26645" y="9891"/>
                        <a:pt x="27437" y="9027"/>
                      </a:cubicBezTo>
                      <a:cubicBezTo>
                        <a:pt x="27869" y="8667"/>
                        <a:pt x="28229" y="8163"/>
                        <a:pt x="28517" y="7659"/>
                      </a:cubicBezTo>
                      <a:lnTo>
                        <a:pt x="28517" y="7659"/>
                      </a:lnTo>
                      <a:cubicBezTo>
                        <a:pt x="28806" y="7155"/>
                        <a:pt x="28949" y="6651"/>
                        <a:pt x="29021" y="6075"/>
                      </a:cubicBezTo>
                      <a:cubicBezTo>
                        <a:pt x="29381" y="4058"/>
                        <a:pt x="28517" y="2042"/>
                        <a:pt x="27005" y="962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1" name="Freeform: Shape 3130">
                  <a:extLst>
                    <a:ext uri="{FF2B5EF4-FFF2-40B4-BE49-F238E27FC236}">
                      <a16:creationId xmlns:a16="http://schemas.microsoft.com/office/drawing/2014/main" id="{F581A995-4BC3-ACC2-8A0A-FF3A2B3710DF}"/>
                    </a:ext>
                  </a:extLst>
                </p:cNvPr>
                <p:cNvSpPr/>
                <p:nvPr/>
              </p:nvSpPr>
              <p:spPr>
                <a:xfrm>
                  <a:off x="6455442" y="1009801"/>
                  <a:ext cx="29102" cy="13855"/>
                </a:xfrm>
                <a:custGeom>
                  <a:avLst/>
                  <a:gdLst>
                    <a:gd name="connsiteX0" fmla="*/ 2242 w 29102"/>
                    <a:gd name="connsiteY0" fmla="*/ 962 h 13855"/>
                    <a:gd name="connsiteX1" fmla="*/ 2242 w 29102"/>
                    <a:gd name="connsiteY1" fmla="*/ 962 h 13855"/>
                    <a:gd name="connsiteX2" fmla="*/ 2242 w 29102"/>
                    <a:gd name="connsiteY2" fmla="*/ 962 h 13855"/>
                    <a:gd name="connsiteX3" fmla="*/ 3610 w 29102"/>
                    <a:gd name="connsiteY3" fmla="*/ 314 h 13855"/>
                    <a:gd name="connsiteX4" fmla="*/ 5338 w 29102"/>
                    <a:gd name="connsiteY4" fmla="*/ 26 h 13855"/>
                    <a:gd name="connsiteX5" fmla="*/ 29103 w 29102"/>
                    <a:gd name="connsiteY5" fmla="*/ 4634 h 13855"/>
                    <a:gd name="connsiteX6" fmla="*/ 27087 w 29102"/>
                    <a:gd name="connsiteY6" fmla="*/ 8235 h 13855"/>
                    <a:gd name="connsiteX7" fmla="*/ 27087 w 29102"/>
                    <a:gd name="connsiteY7" fmla="*/ 8235 h 13855"/>
                    <a:gd name="connsiteX8" fmla="*/ 26582 w 29102"/>
                    <a:gd name="connsiteY8" fmla="*/ 8811 h 13855"/>
                    <a:gd name="connsiteX9" fmla="*/ 24710 w 29102"/>
                    <a:gd name="connsiteY9" fmla="*/ 10468 h 13855"/>
                    <a:gd name="connsiteX10" fmla="*/ 9947 w 29102"/>
                    <a:gd name="connsiteY10" fmla="*/ 13348 h 13855"/>
                    <a:gd name="connsiteX11" fmla="*/ 5338 w 29102"/>
                    <a:gd name="connsiteY11" fmla="*/ 11836 h 13855"/>
                    <a:gd name="connsiteX12" fmla="*/ 1665 w 29102"/>
                    <a:gd name="connsiteY12" fmla="*/ 9027 h 13855"/>
                    <a:gd name="connsiteX13" fmla="*/ 585 w 29102"/>
                    <a:gd name="connsiteY13" fmla="*/ 7659 h 13855"/>
                    <a:gd name="connsiteX14" fmla="*/ 585 w 29102"/>
                    <a:gd name="connsiteY14" fmla="*/ 7659 h 13855"/>
                    <a:gd name="connsiteX15" fmla="*/ 81 w 29102"/>
                    <a:gd name="connsiteY15" fmla="*/ 6075 h 13855"/>
                    <a:gd name="connsiteX16" fmla="*/ 2169 w 29102"/>
                    <a:gd name="connsiteY16" fmla="*/ 962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9102" h="13855">
                      <a:moveTo>
                        <a:pt x="2242" y="962"/>
                      </a:moveTo>
                      <a:lnTo>
                        <a:pt x="2242" y="962"/>
                      </a:lnTo>
                      <a:cubicBezTo>
                        <a:pt x="2242" y="962"/>
                        <a:pt x="2242" y="962"/>
                        <a:pt x="2242" y="962"/>
                      </a:cubicBezTo>
                      <a:cubicBezTo>
                        <a:pt x="2674" y="674"/>
                        <a:pt x="3106" y="458"/>
                        <a:pt x="3610" y="314"/>
                      </a:cubicBezTo>
                      <a:cubicBezTo>
                        <a:pt x="4186" y="98"/>
                        <a:pt x="4834" y="26"/>
                        <a:pt x="5338" y="26"/>
                      </a:cubicBezTo>
                      <a:cubicBezTo>
                        <a:pt x="12900" y="-695"/>
                        <a:pt x="23053" y="14140"/>
                        <a:pt x="29103" y="4634"/>
                      </a:cubicBezTo>
                      <a:cubicBezTo>
                        <a:pt x="28454" y="6075"/>
                        <a:pt x="27807" y="7299"/>
                        <a:pt x="27087" y="8235"/>
                      </a:cubicBezTo>
                      <a:lnTo>
                        <a:pt x="27087" y="8235"/>
                      </a:lnTo>
                      <a:cubicBezTo>
                        <a:pt x="27087" y="8235"/>
                        <a:pt x="26942" y="8451"/>
                        <a:pt x="26582" y="8811"/>
                      </a:cubicBezTo>
                      <a:cubicBezTo>
                        <a:pt x="26006" y="9531"/>
                        <a:pt x="25358" y="10035"/>
                        <a:pt x="24710" y="10468"/>
                      </a:cubicBezTo>
                      <a:cubicBezTo>
                        <a:pt x="22045" y="12484"/>
                        <a:pt x="17076" y="14932"/>
                        <a:pt x="9947" y="13348"/>
                      </a:cubicBezTo>
                      <a:cubicBezTo>
                        <a:pt x="8363" y="13132"/>
                        <a:pt x="6850" y="12628"/>
                        <a:pt x="5338" y="11836"/>
                      </a:cubicBezTo>
                      <a:cubicBezTo>
                        <a:pt x="3682" y="10972"/>
                        <a:pt x="2457" y="9891"/>
                        <a:pt x="1665" y="9027"/>
                      </a:cubicBezTo>
                      <a:cubicBezTo>
                        <a:pt x="1233" y="8667"/>
                        <a:pt x="873" y="8163"/>
                        <a:pt x="585" y="7659"/>
                      </a:cubicBezTo>
                      <a:lnTo>
                        <a:pt x="585" y="7659"/>
                      </a:lnTo>
                      <a:cubicBezTo>
                        <a:pt x="297" y="7155"/>
                        <a:pt x="153" y="6651"/>
                        <a:pt x="81" y="6075"/>
                      </a:cubicBezTo>
                      <a:cubicBezTo>
                        <a:pt x="-279" y="4058"/>
                        <a:pt x="585" y="2042"/>
                        <a:pt x="2169" y="962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092" name="Freeform: Shape 3091">
                <a:extLst>
                  <a:ext uri="{FF2B5EF4-FFF2-40B4-BE49-F238E27FC236}">
                    <a16:creationId xmlns:a16="http://schemas.microsoft.com/office/drawing/2014/main" id="{C3558388-61F8-EDDA-B52C-DB519F1A5FCC}"/>
                  </a:ext>
                </a:extLst>
              </p:cNvPr>
              <p:cNvSpPr/>
              <p:nvPr/>
            </p:nvSpPr>
            <p:spPr>
              <a:xfrm>
                <a:off x="6438167" y="1053107"/>
                <a:ext cx="73526" cy="3096"/>
              </a:xfrm>
              <a:custGeom>
                <a:avLst/>
                <a:gdLst>
                  <a:gd name="connsiteX0" fmla="*/ 73527 w 73526"/>
                  <a:gd name="connsiteY0" fmla="*/ 3097 h 3096"/>
                  <a:gd name="connsiteX1" fmla="*/ 0 w 73526"/>
                  <a:gd name="connsiteY1" fmla="*/ 3097 h 3096"/>
                  <a:gd name="connsiteX2" fmla="*/ 576 w 73526"/>
                  <a:gd name="connsiteY2" fmla="*/ 0 h 3096"/>
                  <a:gd name="connsiteX3" fmla="*/ 72950 w 73526"/>
                  <a:gd name="connsiteY3" fmla="*/ 0 h 3096"/>
                  <a:gd name="connsiteX4" fmla="*/ 73527 w 73526"/>
                  <a:gd name="connsiteY4" fmla="*/ 3097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26" h="3096">
                    <a:moveTo>
                      <a:pt x="73527" y="3097"/>
                    </a:moveTo>
                    <a:lnTo>
                      <a:pt x="0" y="3097"/>
                    </a:lnTo>
                    <a:lnTo>
                      <a:pt x="576" y="0"/>
                    </a:lnTo>
                    <a:lnTo>
                      <a:pt x="72950" y="0"/>
                    </a:lnTo>
                    <a:lnTo>
                      <a:pt x="73527" y="3097"/>
                    </a:ln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3" name="Freeform: Shape 3092">
                <a:extLst>
                  <a:ext uri="{FF2B5EF4-FFF2-40B4-BE49-F238E27FC236}">
                    <a16:creationId xmlns:a16="http://schemas.microsoft.com/office/drawing/2014/main" id="{4492602B-26B4-71D9-CBD6-6DDE9A5F92D3}"/>
                  </a:ext>
                </a:extLst>
              </p:cNvPr>
              <p:cNvSpPr/>
              <p:nvPr/>
            </p:nvSpPr>
            <p:spPr>
              <a:xfrm>
                <a:off x="6448393" y="1050011"/>
                <a:ext cx="12170" cy="9073"/>
              </a:xfrm>
              <a:custGeom>
                <a:avLst/>
                <a:gdLst>
                  <a:gd name="connsiteX0" fmla="*/ 12170 w 12170"/>
                  <a:gd name="connsiteY0" fmla="*/ 0 h 9073"/>
                  <a:gd name="connsiteX1" fmla="*/ 12170 w 12170"/>
                  <a:gd name="connsiteY1" fmla="*/ 9074 h 9073"/>
                  <a:gd name="connsiteX2" fmla="*/ 0 w 12170"/>
                  <a:gd name="connsiteY2" fmla="*/ 9074 h 9073"/>
                  <a:gd name="connsiteX3" fmla="*/ 0 w 12170"/>
                  <a:gd name="connsiteY3" fmla="*/ 0 h 9073"/>
                  <a:gd name="connsiteX4" fmla="*/ 12170 w 12170"/>
                  <a:gd name="connsiteY4" fmla="*/ 0 h 9073"/>
                  <a:gd name="connsiteX5" fmla="*/ 10370 w 12170"/>
                  <a:gd name="connsiteY5" fmla="*/ 1728 h 9073"/>
                  <a:gd name="connsiteX6" fmla="*/ 1657 w 12170"/>
                  <a:gd name="connsiteY6" fmla="*/ 1728 h 9073"/>
                  <a:gd name="connsiteX7" fmla="*/ 1657 w 12170"/>
                  <a:gd name="connsiteY7" fmla="*/ 7345 h 9073"/>
                  <a:gd name="connsiteX8" fmla="*/ 10370 w 12170"/>
                  <a:gd name="connsiteY8" fmla="*/ 7345 h 9073"/>
                  <a:gd name="connsiteX9" fmla="*/ 10370 w 12170"/>
                  <a:gd name="connsiteY9" fmla="*/ 1728 h 9073"/>
                  <a:gd name="connsiteX10" fmla="*/ 10370 w 12170"/>
                  <a:gd name="connsiteY10" fmla="*/ 1728 h 9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170" h="9073">
                    <a:moveTo>
                      <a:pt x="12170" y="0"/>
                    </a:moveTo>
                    <a:lnTo>
                      <a:pt x="12170" y="9074"/>
                    </a:lnTo>
                    <a:lnTo>
                      <a:pt x="0" y="9074"/>
                    </a:lnTo>
                    <a:lnTo>
                      <a:pt x="0" y="0"/>
                    </a:lnTo>
                    <a:lnTo>
                      <a:pt x="12170" y="0"/>
                    </a:lnTo>
                    <a:moveTo>
                      <a:pt x="10370" y="1728"/>
                    </a:moveTo>
                    <a:lnTo>
                      <a:pt x="1657" y="1728"/>
                    </a:lnTo>
                    <a:lnTo>
                      <a:pt x="1657" y="7345"/>
                    </a:lnTo>
                    <a:lnTo>
                      <a:pt x="10370" y="7345"/>
                    </a:lnTo>
                    <a:lnTo>
                      <a:pt x="10370" y="1728"/>
                    </a:lnTo>
                    <a:lnTo>
                      <a:pt x="10370" y="1728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4" name="Freeform: Shape 3093">
                <a:extLst>
                  <a:ext uri="{FF2B5EF4-FFF2-40B4-BE49-F238E27FC236}">
                    <a16:creationId xmlns:a16="http://schemas.microsoft.com/office/drawing/2014/main" id="{501FE512-9006-456F-502B-0D808423998A}"/>
                  </a:ext>
                </a:extLst>
              </p:cNvPr>
              <p:cNvSpPr/>
              <p:nvPr/>
            </p:nvSpPr>
            <p:spPr>
              <a:xfrm>
                <a:off x="6442344" y="1003058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648" y="0"/>
                      <a:pt x="1512" y="0"/>
                    </a:cubicBezTo>
                    <a:cubicBezTo>
                      <a:pt x="2377" y="0"/>
                      <a:pt x="3024" y="648"/>
                      <a:pt x="3024" y="1512"/>
                    </a:cubicBezTo>
                    <a:cubicBezTo>
                      <a:pt x="3024" y="2376"/>
                      <a:pt x="2305" y="3025"/>
                      <a:pt x="1512" y="3025"/>
                    </a:cubicBezTo>
                    <a:cubicBezTo>
                      <a:pt x="720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5" name="Freeform: Shape 3094">
                <a:extLst>
                  <a:ext uri="{FF2B5EF4-FFF2-40B4-BE49-F238E27FC236}">
                    <a16:creationId xmlns:a16="http://schemas.microsoft.com/office/drawing/2014/main" id="{5A407909-B4C0-06A8-B367-5FC781936E53}"/>
                  </a:ext>
                </a:extLst>
              </p:cNvPr>
              <p:cNvSpPr/>
              <p:nvPr/>
            </p:nvSpPr>
            <p:spPr>
              <a:xfrm>
                <a:off x="6469277" y="1002698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648" y="0"/>
                      <a:pt x="1512" y="0"/>
                    </a:cubicBezTo>
                    <a:cubicBezTo>
                      <a:pt x="2377" y="0"/>
                      <a:pt x="3024" y="648"/>
                      <a:pt x="3024" y="1512"/>
                    </a:cubicBezTo>
                    <a:cubicBezTo>
                      <a:pt x="3024" y="2376"/>
                      <a:pt x="2377" y="3025"/>
                      <a:pt x="1512" y="3025"/>
                    </a:cubicBezTo>
                    <a:cubicBezTo>
                      <a:pt x="648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096" name="Graphic 6">
                <a:extLst>
                  <a:ext uri="{FF2B5EF4-FFF2-40B4-BE49-F238E27FC236}">
                    <a16:creationId xmlns:a16="http://schemas.microsoft.com/office/drawing/2014/main" id="{B4E44459-6EA8-85D5-7444-8411A8561573}"/>
                  </a:ext>
                </a:extLst>
              </p:cNvPr>
              <p:cNvGrpSpPr/>
              <p:nvPr/>
            </p:nvGrpSpPr>
            <p:grpSpPr>
              <a:xfrm>
                <a:off x="6422353" y="994776"/>
                <a:ext cx="94885" cy="76695"/>
                <a:chOff x="6422353" y="994776"/>
                <a:chExt cx="94885" cy="76695"/>
              </a:xfrm>
            </p:grpSpPr>
            <p:sp>
              <p:nvSpPr>
                <p:cNvPr id="3097" name="Freeform: Shape 3096">
                  <a:extLst>
                    <a:ext uri="{FF2B5EF4-FFF2-40B4-BE49-F238E27FC236}">
                      <a16:creationId xmlns:a16="http://schemas.microsoft.com/office/drawing/2014/main" id="{2AD67F6F-74CF-2671-BE0C-233663252313}"/>
                    </a:ext>
                  </a:extLst>
                </p:cNvPr>
                <p:cNvSpPr/>
                <p:nvPr/>
              </p:nvSpPr>
              <p:spPr>
                <a:xfrm>
                  <a:off x="6422353" y="1063938"/>
                  <a:ext cx="6208" cy="6231"/>
                </a:xfrm>
                <a:custGeom>
                  <a:avLst/>
                  <a:gdLst>
                    <a:gd name="connsiteX0" fmla="*/ 5084 w 6208"/>
                    <a:gd name="connsiteY0" fmla="*/ 5517 h 6231"/>
                    <a:gd name="connsiteX1" fmla="*/ 692 w 6208"/>
                    <a:gd name="connsiteY1" fmla="*/ 5085 h 6231"/>
                    <a:gd name="connsiteX2" fmla="*/ 1124 w 6208"/>
                    <a:gd name="connsiteY2" fmla="*/ 692 h 6231"/>
                    <a:gd name="connsiteX3" fmla="*/ 5517 w 6208"/>
                    <a:gd name="connsiteY3" fmla="*/ 1124 h 6231"/>
                    <a:gd name="connsiteX4" fmla="*/ 5084 w 6208"/>
                    <a:gd name="connsiteY4" fmla="*/ 5517 h 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08" h="6231">
                      <a:moveTo>
                        <a:pt x="5084" y="5517"/>
                      </a:moveTo>
                      <a:cubicBezTo>
                        <a:pt x="3788" y="6597"/>
                        <a:pt x="1772" y="6453"/>
                        <a:pt x="692" y="5085"/>
                      </a:cubicBezTo>
                      <a:cubicBezTo>
                        <a:pt x="-389" y="3788"/>
                        <a:pt x="-172" y="1772"/>
                        <a:pt x="1124" y="692"/>
                      </a:cubicBezTo>
                      <a:cubicBezTo>
                        <a:pt x="2420" y="-389"/>
                        <a:pt x="4364" y="-173"/>
                        <a:pt x="5517" y="1124"/>
                      </a:cubicBezTo>
                      <a:cubicBezTo>
                        <a:pt x="6597" y="2420"/>
                        <a:pt x="6381" y="4436"/>
                        <a:pt x="5084" y="5517"/>
                      </a:cubicBezTo>
                      <a:close/>
                    </a:path>
                  </a:pathLst>
                </a:custGeom>
                <a:solidFill>
                  <a:srgbClr val="FBC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098" name="Graphic 6">
                  <a:extLst>
                    <a:ext uri="{FF2B5EF4-FFF2-40B4-BE49-F238E27FC236}">
                      <a16:creationId xmlns:a16="http://schemas.microsoft.com/office/drawing/2014/main" id="{B63A1019-2C50-F8AB-C49C-0EF46732DB17}"/>
                    </a:ext>
                  </a:extLst>
                </p:cNvPr>
                <p:cNvGrpSpPr/>
                <p:nvPr/>
              </p:nvGrpSpPr>
              <p:grpSpPr>
                <a:xfrm>
                  <a:off x="6425781" y="994776"/>
                  <a:ext cx="91457" cy="76695"/>
                  <a:chOff x="6425781" y="994776"/>
                  <a:chExt cx="91457" cy="76695"/>
                </a:xfrm>
              </p:grpSpPr>
              <p:sp>
                <p:nvSpPr>
                  <p:cNvPr id="3099" name="Freeform: Shape 3098">
                    <a:extLst>
                      <a:ext uri="{FF2B5EF4-FFF2-40B4-BE49-F238E27FC236}">
                        <a16:creationId xmlns:a16="http://schemas.microsoft.com/office/drawing/2014/main" id="{87781EF6-565B-098F-8665-6CC0EB21A560}"/>
                      </a:ext>
                    </a:extLst>
                  </p:cNvPr>
                  <p:cNvSpPr/>
                  <p:nvPr/>
                </p:nvSpPr>
                <p:spPr>
                  <a:xfrm>
                    <a:off x="6425781" y="994776"/>
                    <a:ext cx="91457" cy="76632"/>
                  </a:xfrm>
                  <a:custGeom>
                    <a:avLst/>
                    <a:gdLst>
                      <a:gd name="connsiteX0" fmla="*/ 1080 w 91457"/>
                      <a:gd name="connsiteY0" fmla="*/ 69278 h 76632"/>
                      <a:gd name="connsiteX1" fmla="*/ 85265 w 91457"/>
                      <a:gd name="connsiteY1" fmla="*/ 0 h 76632"/>
                      <a:gd name="connsiteX2" fmla="*/ 91458 w 91457"/>
                      <a:gd name="connsiteY2" fmla="*/ 144 h 76632"/>
                      <a:gd name="connsiteX3" fmla="*/ 0 w 91457"/>
                      <a:gd name="connsiteY3" fmla="*/ 75399 h 76632"/>
                      <a:gd name="connsiteX4" fmla="*/ 1080 w 91457"/>
                      <a:gd name="connsiteY4" fmla="*/ 69278 h 76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57" h="76632">
                        <a:moveTo>
                          <a:pt x="1080" y="69278"/>
                        </a:moveTo>
                        <a:cubicBezTo>
                          <a:pt x="44433" y="76983"/>
                          <a:pt x="84472" y="44073"/>
                          <a:pt x="85265" y="0"/>
                        </a:cubicBezTo>
                        <a:cubicBezTo>
                          <a:pt x="87353" y="0"/>
                          <a:pt x="89441" y="72"/>
                          <a:pt x="91458" y="144"/>
                        </a:cubicBezTo>
                        <a:cubicBezTo>
                          <a:pt x="90594" y="48033"/>
                          <a:pt x="47169" y="83824"/>
                          <a:pt x="0" y="75399"/>
                        </a:cubicBezTo>
                        <a:cubicBezTo>
                          <a:pt x="360" y="73382"/>
                          <a:pt x="720" y="71294"/>
                          <a:pt x="1080" y="69278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0" name="Freeform: Shape 3099">
                    <a:extLst>
                      <a:ext uri="{FF2B5EF4-FFF2-40B4-BE49-F238E27FC236}">
                        <a16:creationId xmlns:a16="http://schemas.microsoft.com/office/drawing/2014/main" id="{BB9ECAC4-6493-7F02-42CE-F84813B03F6D}"/>
                      </a:ext>
                    </a:extLst>
                  </p:cNvPr>
                  <p:cNvSpPr/>
                  <p:nvPr/>
                </p:nvSpPr>
                <p:spPr>
                  <a:xfrm>
                    <a:off x="6509893" y="1004642"/>
                    <a:ext cx="6553" cy="3240"/>
                  </a:xfrm>
                  <a:custGeom>
                    <a:avLst/>
                    <a:gdLst>
                      <a:gd name="connsiteX0" fmla="*/ 0 w 6553"/>
                      <a:gd name="connsiteY0" fmla="*/ 2016 h 3240"/>
                      <a:gd name="connsiteX1" fmla="*/ 360 w 6553"/>
                      <a:gd name="connsiteY1" fmla="*/ 0 h 3240"/>
                      <a:gd name="connsiteX2" fmla="*/ 6553 w 6553"/>
                      <a:gd name="connsiteY2" fmla="*/ 1008 h 3240"/>
                      <a:gd name="connsiteX3" fmla="*/ 6193 w 6553"/>
                      <a:gd name="connsiteY3" fmla="*/ 3241 h 3240"/>
                      <a:gd name="connsiteX4" fmla="*/ 0 w 6553"/>
                      <a:gd name="connsiteY4" fmla="*/ 2088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3240">
                        <a:moveTo>
                          <a:pt x="0" y="2016"/>
                        </a:moveTo>
                        <a:cubicBezTo>
                          <a:pt x="144" y="1368"/>
                          <a:pt x="216" y="648"/>
                          <a:pt x="360" y="0"/>
                        </a:cubicBezTo>
                        <a:cubicBezTo>
                          <a:pt x="2448" y="288"/>
                          <a:pt x="4465" y="648"/>
                          <a:pt x="6553" y="1008"/>
                        </a:cubicBezTo>
                        <a:cubicBezTo>
                          <a:pt x="6481" y="1728"/>
                          <a:pt x="6337" y="2449"/>
                          <a:pt x="6193" y="3241"/>
                        </a:cubicBezTo>
                        <a:cubicBezTo>
                          <a:pt x="4105" y="2881"/>
                          <a:pt x="2088" y="2449"/>
                          <a:pt x="0" y="208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1" name="Freeform: Shape 3100">
                    <a:extLst>
                      <a:ext uri="{FF2B5EF4-FFF2-40B4-BE49-F238E27FC236}">
                        <a16:creationId xmlns:a16="http://schemas.microsoft.com/office/drawing/2014/main" id="{C6EB3AC2-5F13-859E-3619-FE61F4532075}"/>
                      </a:ext>
                    </a:extLst>
                  </p:cNvPr>
                  <p:cNvSpPr/>
                  <p:nvPr/>
                </p:nvSpPr>
                <p:spPr>
                  <a:xfrm>
                    <a:off x="6508957" y="1008459"/>
                    <a:ext cx="6625" cy="3456"/>
                  </a:xfrm>
                  <a:custGeom>
                    <a:avLst/>
                    <a:gdLst>
                      <a:gd name="connsiteX0" fmla="*/ 72 w 6625"/>
                      <a:gd name="connsiteY0" fmla="*/ 2016 h 3456"/>
                      <a:gd name="connsiteX1" fmla="*/ 504 w 6625"/>
                      <a:gd name="connsiteY1" fmla="*/ 0 h 3456"/>
                      <a:gd name="connsiteX2" fmla="*/ 6625 w 6625"/>
                      <a:gd name="connsiteY2" fmla="*/ 1296 h 3456"/>
                      <a:gd name="connsiteX3" fmla="*/ 6121 w 6625"/>
                      <a:gd name="connsiteY3" fmla="*/ 3457 h 3456"/>
                      <a:gd name="connsiteX4" fmla="*/ 0 w 6625"/>
                      <a:gd name="connsiteY4" fmla="*/ 2016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456">
                        <a:moveTo>
                          <a:pt x="72" y="2016"/>
                        </a:moveTo>
                        <a:cubicBezTo>
                          <a:pt x="216" y="1368"/>
                          <a:pt x="360" y="720"/>
                          <a:pt x="504" y="0"/>
                        </a:cubicBezTo>
                        <a:cubicBezTo>
                          <a:pt x="2520" y="432"/>
                          <a:pt x="4609" y="864"/>
                          <a:pt x="6625" y="1296"/>
                        </a:cubicBezTo>
                        <a:cubicBezTo>
                          <a:pt x="6481" y="2016"/>
                          <a:pt x="6337" y="2737"/>
                          <a:pt x="6121" y="3457"/>
                        </a:cubicBezTo>
                        <a:cubicBezTo>
                          <a:pt x="4105" y="2953"/>
                          <a:pt x="2088" y="2449"/>
                          <a:pt x="0" y="20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2" name="Freeform: Shape 3101">
                    <a:extLst>
                      <a:ext uri="{FF2B5EF4-FFF2-40B4-BE49-F238E27FC236}">
                        <a16:creationId xmlns:a16="http://schemas.microsoft.com/office/drawing/2014/main" id="{1BD010A0-9C12-2A52-F283-001CCAF7E728}"/>
                      </a:ext>
                    </a:extLst>
                  </p:cNvPr>
                  <p:cNvSpPr/>
                  <p:nvPr/>
                </p:nvSpPr>
                <p:spPr>
                  <a:xfrm>
                    <a:off x="6508021" y="1012203"/>
                    <a:ext cx="6625" cy="3744"/>
                  </a:xfrm>
                  <a:custGeom>
                    <a:avLst/>
                    <a:gdLst>
                      <a:gd name="connsiteX0" fmla="*/ 0 w 6625"/>
                      <a:gd name="connsiteY0" fmla="*/ 1944 h 3744"/>
                      <a:gd name="connsiteX1" fmla="*/ 576 w 6625"/>
                      <a:gd name="connsiteY1" fmla="*/ 0 h 3744"/>
                      <a:gd name="connsiteX2" fmla="*/ 6625 w 6625"/>
                      <a:gd name="connsiteY2" fmla="*/ 1656 h 3744"/>
                      <a:gd name="connsiteX3" fmla="*/ 6049 w 6625"/>
                      <a:gd name="connsiteY3" fmla="*/ 3745 h 3744"/>
                      <a:gd name="connsiteX4" fmla="*/ 72 w 6625"/>
                      <a:gd name="connsiteY4" fmla="*/ 1944 h 3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744">
                        <a:moveTo>
                          <a:pt x="0" y="1944"/>
                        </a:moveTo>
                        <a:cubicBezTo>
                          <a:pt x="216" y="1296"/>
                          <a:pt x="360" y="648"/>
                          <a:pt x="576" y="0"/>
                        </a:cubicBezTo>
                        <a:cubicBezTo>
                          <a:pt x="2592" y="576"/>
                          <a:pt x="4609" y="1080"/>
                          <a:pt x="6625" y="1656"/>
                        </a:cubicBezTo>
                        <a:cubicBezTo>
                          <a:pt x="6409" y="2376"/>
                          <a:pt x="6265" y="3097"/>
                          <a:pt x="6049" y="3745"/>
                        </a:cubicBezTo>
                        <a:cubicBezTo>
                          <a:pt x="4033" y="3169"/>
                          <a:pt x="2016" y="2520"/>
                          <a:pt x="72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3" name="Freeform: Shape 3102">
                    <a:extLst>
                      <a:ext uri="{FF2B5EF4-FFF2-40B4-BE49-F238E27FC236}">
                        <a16:creationId xmlns:a16="http://schemas.microsoft.com/office/drawing/2014/main" id="{85B6D74C-A59D-A669-79D2-70E38CD8268E}"/>
                      </a:ext>
                    </a:extLst>
                  </p:cNvPr>
                  <p:cNvSpPr/>
                  <p:nvPr/>
                </p:nvSpPr>
                <p:spPr>
                  <a:xfrm>
                    <a:off x="6506869" y="1015948"/>
                    <a:ext cx="6625" cy="3960"/>
                  </a:xfrm>
                  <a:custGeom>
                    <a:avLst/>
                    <a:gdLst>
                      <a:gd name="connsiteX0" fmla="*/ 0 w 6625"/>
                      <a:gd name="connsiteY0" fmla="*/ 1872 h 3960"/>
                      <a:gd name="connsiteX1" fmla="*/ 648 w 6625"/>
                      <a:gd name="connsiteY1" fmla="*/ 0 h 3960"/>
                      <a:gd name="connsiteX2" fmla="*/ 6626 w 6625"/>
                      <a:gd name="connsiteY2" fmla="*/ 1944 h 3960"/>
                      <a:gd name="connsiteX3" fmla="*/ 5905 w 6625"/>
                      <a:gd name="connsiteY3" fmla="*/ 3961 h 3960"/>
                      <a:gd name="connsiteX4" fmla="*/ 0 w 6625"/>
                      <a:gd name="connsiteY4" fmla="*/ 1800 h 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960">
                        <a:moveTo>
                          <a:pt x="0" y="1872"/>
                        </a:moveTo>
                        <a:cubicBezTo>
                          <a:pt x="216" y="1224"/>
                          <a:pt x="432" y="648"/>
                          <a:pt x="648" y="0"/>
                        </a:cubicBezTo>
                        <a:cubicBezTo>
                          <a:pt x="2665" y="648"/>
                          <a:pt x="4609" y="1296"/>
                          <a:pt x="6626" y="1944"/>
                        </a:cubicBezTo>
                        <a:cubicBezTo>
                          <a:pt x="6409" y="2665"/>
                          <a:pt x="6194" y="3313"/>
                          <a:pt x="5905" y="3961"/>
                        </a:cubicBezTo>
                        <a:cubicBezTo>
                          <a:pt x="3961" y="3241"/>
                          <a:pt x="1945" y="2520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4" name="Freeform: Shape 3103">
                    <a:extLst>
                      <a:ext uri="{FF2B5EF4-FFF2-40B4-BE49-F238E27FC236}">
                        <a16:creationId xmlns:a16="http://schemas.microsoft.com/office/drawing/2014/main" id="{D57FD634-D62E-9995-5CA3-4BD8A83B1530}"/>
                      </a:ext>
                    </a:extLst>
                  </p:cNvPr>
                  <p:cNvSpPr/>
                  <p:nvPr/>
                </p:nvSpPr>
                <p:spPr>
                  <a:xfrm>
                    <a:off x="6505429" y="1019549"/>
                    <a:ext cx="6553" cy="4320"/>
                  </a:xfrm>
                  <a:custGeom>
                    <a:avLst/>
                    <a:gdLst>
                      <a:gd name="connsiteX0" fmla="*/ 0 w 6553"/>
                      <a:gd name="connsiteY0" fmla="*/ 1800 h 4320"/>
                      <a:gd name="connsiteX1" fmla="*/ 720 w 6553"/>
                      <a:gd name="connsiteY1" fmla="*/ 0 h 4320"/>
                      <a:gd name="connsiteX2" fmla="*/ 6553 w 6553"/>
                      <a:gd name="connsiteY2" fmla="*/ 2304 h 4320"/>
                      <a:gd name="connsiteX3" fmla="*/ 5761 w 6553"/>
                      <a:gd name="connsiteY3" fmla="*/ 4321 h 4320"/>
                      <a:gd name="connsiteX4" fmla="*/ 0 w 6553"/>
                      <a:gd name="connsiteY4" fmla="*/ 187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320">
                        <a:moveTo>
                          <a:pt x="0" y="1800"/>
                        </a:moveTo>
                        <a:cubicBezTo>
                          <a:pt x="216" y="1152"/>
                          <a:pt x="504" y="576"/>
                          <a:pt x="720" y="0"/>
                        </a:cubicBezTo>
                        <a:cubicBezTo>
                          <a:pt x="2664" y="720"/>
                          <a:pt x="4609" y="1512"/>
                          <a:pt x="6553" y="2304"/>
                        </a:cubicBezTo>
                        <a:cubicBezTo>
                          <a:pt x="6265" y="2953"/>
                          <a:pt x="5977" y="3673"/>
                          <a:pt x="5761" y="4321"/>
                        </a:cubicBezTo>
                        <a:cubicBezTo>
                          <a:pt x="3817" y="3529"/>
                          <a:pt x="1944" y="2665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5" name="Freeform: Shape 3104">
                    <a:extLst>
                      <a:ext uri="{FF2B5EF4-FFF2-40B4-BE49-F238E27FC236}">
                        <a16:creationId xmlns:a16="http://schemas.microsoft.com/office/drawing/2014/main" id="{DD15D726-C8B3-E04E-7C81-B2A35EE15E01}"/>
                      </a:ext>
                    </a:extLst>
                  </p:cNvPr>
                  <p:cNvSpPr/>
                  <p:nvPr/>
                </p:nvSpPr>
                <p:spPr>
                  <a:xfrm>
                    <a:off x="6503844" y="1023006"/>
                    <a:ext cx="6553" cy="4536"/>
                  </a:xfrm>
                  <a:custGeom>
                    <a:avLst/>
                    <a:gdLst>
                      <a:gd name="connsiteX0" fmla="*/ 0 w 6553"/>
                      <a:gd name="connsiteY0" fmla="*/ 1800 h 4536"/>
                      <a:gd name="connsiteX1" fmla="*/ 864 w 6553"/>
                      <a:gd name="connsiteY1" fmla="*/ 0 h 4536"/>
                      <a:gd name="connsiteX2" fmla="*/ 6554 w 6553"/>
                      <a:gd name="connsiteY2" fmla="*/ 2593 h 4536"/>
                      <a:gd name="connsiteX3" fmla="*/ 5617 w 6553"/>
                      <a:gd name="connsiteY3" fmla="*/ 4537 h 4536"/>
                      <a:gd name="connsiteX4" fmla="*/ 0 w 6553"/>
                      <a:gd name="connsiteY4" fmla="*/ 1800 h 4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536">
                        <a:moveTo>
                          <a:pt x="0" y="1800"/>
                        </a:moveTo>
                        <a:cubicBezTo>
                          <a:pt x="288" y="1224"/>
                          <a:pt x="576" y="648"/>
                          <a:pt x="864" y="0"/>
                        </a:cubicBezTo>
                        <a:cubicBezTo>
                          <a:pt x="2737" y="864"/>
                          <a:pt x="4681" y="1728"/>
                          <a:pt x="6554" y="2593"/>
                        </a:cubicBezTo>
                        <a:cubicBezTo>
                          <a:pt x="6265" y="3241"/>
                          <a:pt x="5977" y="3889"/>
                          <a:pt x="5617" y="4537"/>
                        </a:cubicBezTo>
                        <a:cubicBezTo>
                          <a:pt x="3745" y="3601"/>
                          <a:pt x="1872" y="2737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6" name="Freeform: Shape 3105">
                    <a:extLst>
                      <a:ext uri="{FF2B5EF4-FFF2-40B4-BE49-F238E27FC236}">
                        <a16:creationId xmlns:a16="http://schemas.microsoft.com/office/drawing/2014/main" id="{ED541BB9-3B28-3E07-A7A3-465A23462A69}"/>
                      </a:ext>
                    </a:extLst>
                  </p:cNvPr>
                  <p:cNvSpPr/>
                  <p:nvPr/>
                </p:nvSpPr>
                <p:spPr>
                  <a:xfrm>
                    <a:off x="6502116" y="1026390"/>
                    <a:ext cx="6481" cy="4752"/>
                  </a:xfrm>
                  <a:custGeom>
                    <a:avLst/>
                    <a:gdLst>
                      <a:gd name="connsiteX0" fmla="*/ 0 w 6481"/>
                      <a:gd name="connsiteY0" fmla="*/ 1728 h 4752"/>
                      <a:gd name="connsiteX1" fmla="*/ 936 w 6481"/>
                      <a:gd name="connsiteY1" fmla="*/ 0 h 4752"/>
                      <a:gd name="connsiteX2" fmla="*/ 6481 w 6481"/>
                      <a:gd name="connsiteY2" fmla="*/ 2881 h 4752"/>
                      <a:gd name="connsiteX3" fmla="*/ 5473 w 6481"/>
                      <a:gd name="connsiteY3" fmla="*/ 4753 h 4752"/>
                      <a:gd name="connsiteX4" fmla="*/ 0 w 6481"/>
                      <a:gd name="connsiteY4" fmla="*/ 1728 h 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1" h="4752">
                        <a:moveTo>
                          <a:pt x="0" y="1728"/>
                        </a:moveTo>
                        <a:cubicBezTo>
                          <a:pt x="360" y="1152"/>
                          <a:pt x="648" y="576"/>
                          <a:pt x="936" y="0"/>
                        </a:cubicBezTo>
                        <a:cubicBezTo>
                          <a:pt x="2809" y="936"/>
                          <a:pt x="4681" y="1944"/>
                          <a:pt x="6481" y="2881"/>
                        </a:cubicBezTo>
                        <a:cubicBezTo>
                          <a:pt x="6121" y="3529"/>
                          <a:pt x="5833" y="4177"/>
                          <a:pt x="5473" y="4753"/>
                        </a:cubicBezTo>
                        <a:cubicBezTo>
                          <a:pt x="3673" y="3745"/>
                          <a:pt x="1800" y="2737"/>
                          <a:pt x="0" y="172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7" name="Freeform: Shape 3106">
                    <a:extLst>
                      <a:ext uri="{FF2B5EF4-FFF2-40B4-BE49-F238E27FC236}">
                        <a16:creationId xmlns:a16="http://schemas.microsoft.com/office/drawing/2014/main" id="{D750344C-A952-90E4-EB78-38929FC64230}"/>
                      </a:ext>
                    </a:extLst>
                  </p:cNvPr>
                  <p:cNvSpPr/>
                  <p:nvPr/>
                </p:nvSpPr>
                <p:spPr>
                  <a:xfrm>
                    <a:off x="6500243" y="1029703"/>
                    <a:ext cx="6409" cy="4968"/>
                  </a:xfrm>
                  <a:custGeom>
                    <a:avLst/>
                    <a:gdLst>
                      <a:gd name="connsiteX0" fmla="*/ 0 w 6409"/>
                      <a:gd name="connsiteY0" fmla="*/ 1656 h 4968"/>
                      <a:gd name="connsiteX1" fmla="*/ 1008 w 6409"/>
                      <a:gd name="connsiteY1" fmla="*/ 0 h 4968"/>
                      <a:gd name="connsiteX2" fmla="*/ 6409 w 6409"/>
                      <a:gd name="connsiteY2" fmla="*/ 3169 h 4968"/>
                      <a:gd name="connsiteX3" fmla="*/ 5329 w 6409"/>
                      <a:gd name="connsiteY3" fmla="*/ 4969 h 4968"/>
                      <a:gd name="connsiteX4" fmla="*/ 0 w 6409"/>
                      <a:gd name="connsiteY4" fmla="*/ 1656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09" h="4968">
                        <a:moveTo>
                          <a:pt x="0" y="1656"/>
                        </a:moveTo>
                        <a:cubicBezTo>
                          <a:pt x="360" y="1080"/>
                          <a:pt x="648" y="576"/>
                          <a:pt x="1008" y="0"/>
                        </a:cubicBezTo>
                        <a:cubicBezTo>
                          <a:pt x="2809" y="1080"/>
                          <a:pt x="4609" y="2088"/>
                          <a:pt x="6409" y="3169"/>
                        </a:cubicBezTo>
                        <a:cubicBezTo>
                          <a:pt x="6049" y="3745"/>
                          <a:pt x="5689" y="4393"/>
                          <a:pt x="5329" y="4969"/>
                        </a:cubicBezTo>
                        <a:cubicBezTo>
                          <a:pt x="3529" y="3889"/>
                          <a:pt x="180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8" name="Freeform: Shape 3107">
                    <a:extLst>
                      <a:ext uri="{FF2B5EF4-FFF2-40B4-BE49-F238E27FC236}">
                        <a16:creationId xmlns:a16="http://schemas.microsoft.com/office/drawing/2014/main" id="{EF806719-F267-6F2F-B5FF-DF5E422C64F7}"/>
                      </a:ext>
                    </a:extLst>
                  </p:cNvPr>
                  <p:cNvSpPr/>
                  <p:nvPr/>
                </p:nvSpPr>
                <p:spPr>
                  <a:xfrm>
                    <a:off x="6498155" y="1032871"/>
                    <a:ext cx="6337" cy="5185"/>
                  </a:xfrm>
                  <a:custGeom>
                    <a:avLst/>
                    <a:gdLst>
                      <a:gd name="connsiteX0" fmla="*/ 0 w 6337"/>
                      <a:gd name="connsiteY0" fmla="*/ 1656 h 5185"/>
                      <a:gd name="connsiteX1" fmla="*/ 1080 w 6337"/>
                      <a:gd name="connsiteY1" fmla="*/ 0 h 5185"/>
                      <a:gd name="connsiteX2" fmla="*/ 6337 w 6337"/>
                      <a:gd name="connsiteY2" fmla="*/ 3457 h 5185"/>
                      <a:gd name="connsiteX3" fmla="*/ 5113 w 6337"/>
                      <a:gd name="connsiteY3" fmla="*/ 5185 h 5185"/>
                      <a:gd name="connsiteX4" fmla="*/ 0 w 6337"/>
                      <a:gd name="connsiteY4" fmla="*/ 1584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7" h="5185">
                        <a:moveTo>
                          <a:pt x="0" y="1656"/>
                        </a:moveTo>
                        <a:cubicBezTo>
                          <a:pt x="360" y="1080"/>
                          <a:pt x="720" y="576"/>
                          <a:pt x="1080" y="0"/>
                        </a:cubicBezTo>
                        <a:cubicBezTo>
                          <a:pt x="2809" y="1152"/>
                          <a:pt x="4609" y="2304"/>
                          <a:pt x="6337" y="3457"/>
                        </a:cubicBezTo>
                        <a:cubicBezTo>
                          <a:pt x="5977" y="4033"/>
                          <a:pt x="5545" y="4609"/>
                          <a:pt x="5113" y="5185"/>
                        </a:cubicBezTo>
                        <a:cubicBezTo>
                          <a:pt x="3384" y="3961"/>
                          <a:pt x="1656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9" name="Freeform: Shape 3108">
                    <a:extLst>
                      <a:ext uri="{FF2B5EF4-FFF2-40B4-BE49-F238E27FC236}">
                        <a16:creationId xmlns:a16="http://schemas.microsoft.com/office/drawing/2014/main" id="{EF0C176C-1741-711C-E876-C64B257F587F}"/>
                      </a:ext>
                    </a:extLst>
                  </p:cNvPr>
                  <p:cNvSpPr/>
                  <p:nvPr/>
                </p:nvSpPr>
                <p:spPr>
                  <a:xfrm>
                    <a:off x="6495923" y="1035896"/>
                    <a:ext cx="6265" cy="5401"/>
                  </a:xfrm>
                  <a:custGeom>
                    <a:avLst/>
                    <a:gdLst>
                      <a:gd name="connsiteX0" fmla="*/ 72 w 6265"/>
                      <a:gd name="connsiteY0" fmla="*/ 1584 h 5401"/>
                      <a:gd name="connsiteX1" fmla="*/ 1224 w 6265"/>
                      <a:gd name="connsiteY1" fmla="*/ 0 h 5401"/>
                      <a:gd name="connsiteX2" fmla="*/ 6265 w 6265"/>
                      <a:gd name="connsiteY2" fmla="*/ 3745 h 5401"/>
                      <a:gd name="connsiteX3" fmla="*/ 4969 w 6265"/>
                      <a:gd name="connsiteY3" fmla="*/ 5401 h 5401"/>
                      <a:gd name="connsiteX4" fmla="*/ 0 w 6265"/>
                      <a:gd name="connsiteY4" fmla="*/ 1584 h 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5" h="5401">
                        <a:moveTo>
                          <a:pt x="72" y="1584"/>
                        </a:moveTo>
                        <a:cubicBezTo>
                          <a:pt x="432" y="1080"/>
                          <a:pt x="864" y="576"/>
                          <a:pt x="1224" y="0"/>
                        </a:cubicBezTo>
                        <a:cubicBezTo>
                          <a:pt x="2880" y="1224"/>
                          <a:pt x="4609" y="2448"/>
                          <a:pt x="6265" y="3745"/>
                        </a:cubicBezTo>
                        <a:cubicBezTo>
                          <a:pt x="5833" y="4321"/>
                          <a:pt x="5401" y="4897"/>
                          <a:pt x="4969" y="5401"/>
                        </a:cubicBezTo>
                        <a:cubicBezTo>
                          <a:pt x="3312" y="4105"/>
                          <a:pt x="1656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0" name="Freeform: Shape 3109">
                    <a:extLst>
                      <a:ext uri="{FF2B5EF4-FFF2-40B4-BE49-F238E27FC236}">
                        <a16:creationId xmlns:a16="http://schemas.microsoft.com/office/drawing/2014/main" id="{8AA6A66C-0E4E-A87A-8884-712845A6354A}"/>
                      </a:ext>
                    </a:extLst>
                  </p:cNvPr>
                  <p:cNvSpPr/>
                  <p:nvPr/>
                </p:nvSpPr>
                <p:spPr>
                  <a:xfrm>
                    <a:off x="6493546" y="1038849"/>
                    <a:ext cx="6121" cy="5545"/>
                  </a:xfrm>
                  <a:custGeom>
                    <a:avLst/>
                    <a:gdLst>
                      <a:gd name="connsiteX0" fmla="*/ 72 w 6121"/>
                      <a:gd name="connsiteY0" fmla="*/ 1512 h 5545"/>
                      <a:gd name="connsiteX1" fmla="*/ 1296 w 6121"/>
                      <a:gd name="connsiteY1" fmla="*/ 0 h 5545"/>
                      <a:gd name="connsiteX2" fmla="*/ 6121 w 6121"/>
                      <a:gd name="connsiteY2" fmla="*/ 3961 h 5545"/>
                      <a:gd name="connsiteX3" fmla="*/ 4753 w 6121"/>
                      <a:gd name="connsiteY3" fmla="*/ 5545 h 5545"/>
                      <a:gd name="connsiteX4" fmla="*/ 0 w 6121"/>
                      <a:gd name="connsiteY4" fmla="*/ 1440 h 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1" h="5545">
                        <a:moveTo>
                          <a:pt x="72" y="1512"/>
                        </a:moveTo>
                        <a:cubicBezTo>
                          <a:pt x="504" y="1008"/>
                          <a:pt x="936" y="504"/>
                          <a:pt x="1296" y="0"/>
                        </a:cubicBezTo>
                        <a:cubicBezTo>
                          <a:pt x="2881" y="1296"/>
                          <a:pt x="4537" y="2665"/>
                          <a:pt x="6121" y="3961"/>
                        </a:cubicBezTo>
                        <a:cubicBezTo>
                          <a:pt x="5689" y="4537"/>
                          <a:pt x="5185" y="5041"/>
                          <a:pt x="4753" y="5545"/>
                        </a:cubicBezTo>
                        <a:cubicBezTo>
                          <a:pt x="3169" y="4177"/>
                          <a:pt x="1585" y="280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1" name="Freeform: Shape 3110">
                    <a:extLst>
                      <a:ext uri="{FF2B5EF4-FFF2-40B4-BE49-F238E27FC236}">
                        <a16:creationId xmlns:a16="http://schemas.microsoft.com/office/drawing/2014/main" id="{15255CAA-D773-B7A2-187C-AEFE46D024A8}"/>
                      </a:ext>
                    </a:extLst>
                  </p:cNvPr>
                  <p:cNvSpPr/>
                  <p:nvPr/>
                </p:nvSpPr>
                <p:spPr>
                  <a:xfrm>
                    <a:off x="6491026" y="1041657"/>
                    <a:ext cx="5976" cy="5761"/>
                  </a:xfrm>
                  <a:custGeom>
                    <a:avLst/>
                    <a:gdLst>
                      <a:gd name="connsiteX0" fmla="*/ 72 w 5976"/>
                      <a:gd name="connsiteY0" fmla="*/ 1440 h 5761"/>
                      <a:gd name="connsiteX1" fmla="*/ 1368 w 5976"/>
                      <a:gd name="connsiteY1" fmla="*/ 0 h 5761"/>
                      <a:gd name="connsiteX2" fmla="*/ 5977 w 5976"/>
                      <a:gd name="connsiteY2" fmla="*/ 4249 h 5761"/>
                      <a:gd name="connsiteX3" fmla="*/ 4537 w 5976"/>
                      <a:gd name="connsiteY3" fmla="*/ 5761 h 5761"/>
                      <a:gd name="connsiteX4" fmla="*/ 0 w 5976"/>
                      <a:gd name="connsiteY4" fmla="*/ 1440 h 5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5761">
                        <a:moveTo>
                          <a:pt x="72" y="1440"/>
                        </a:moveTo>
                        <a:cubicBezTo>
                          <a:pt x="504" y="1008"/>
                          <a:pt x="936" y="504"/>
                          <a:pt x="1368" y="0"/>
                        </a:cubicBezTo>
                        <a:cubicBezTo>
                          <a:pt x="2880" y="1440"/>
                          <a:pt x="4465" y="2809"/>
                          <a:pt x="5977" y="4249"/>
                        </a:cubicBezTo>
                        <a:cubicBezTo>
                          <a:pt x="5473" y="4753"/>
                          <a:pt x="5041" y="5257"/>
                          <a:pt x="4537" y="5761"/>
                        </a:cubicBezTo>
                        <a:cubicBezTo>
                          <a:pt x="3024" y="4321"/>
                          <a:pt x="1512" y="2881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2" name="Freeform: Shape 3111">
                    <a:extLst>
                      <a:ext uri="{FF2B5EF4-FFF2-40B4-BE49-F238E27FC236}">
                        <a16:creationId xmlns:a16="http://schemas.microsoft.com/office/drawing/2014/main" id="{560096B2-6E2D-E2AA-AA8A-A743C98311A4}"/>
                      </a:ext>
                    </a:extLst>
                  </p:cNvPr>
                  <p:cNvSpPr/>
                  <p:nvPr/>
                </p:nvSpPr>
                <p:spPr>
                  <a:xfrm>
                    <a:off x="6488433" y="1044322"/>
                    <a:ext cx="5833" cy="5905"/>
                  </a:xfrm>
                  <a:custGeom>
                    <a:avLst/>
                    <a:gdLst>
                      <a:gd name="connsiteX0" fmla="*/ 72 w 5833"/>
                      <a:gd name="connsiteY0" fmla="*/ 1368 h 5905"/>
                      <a:gd name="connsiteX1" fmla="*/ 1440 w 5833"/>
                      <a:gd name="connsiteY1" fmla="*/ 0 h 5905"/>
                      <a:gd name="connsiteX2" fmla="*/ 5833 w 5833"/>
                      <a:gd name="connsiteY2" fmla="*/ 4465 h 5905"/>
                      <a:gd name="connsiteX3" fmla="*/ 4321 w 5833"/>
                      <a:gd name="connsiteY3" fmla="*/ 5905 h 5905"/>
                      <a:gd name="connsiteX4" fmla="*/ 0 w 5833"/>
                      <a:gd name="connsiteY4" fmla="*/ 1368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5905">
                        <a:moveTo>
                          <a:pt x="72" y="1368"/>
                        </a:moveTo>
                        <a:cubicBezTo>
                          <a:pt x="504" y="936"/>
                          <a:pt x="1008" y="504"/>
                          <a:pt x="1440" y="0"/>
                        </a:cubicBezTo>
                        <a:cubicBezTo>
                          <a:pt x="2881" y="1512"/>
                          <a:pt x="4393" y="2953"/>
                          <a:pt x="5833" y="4465"/>
                        </a:cubicBezTo>
                        <a:cubicBezTo>
                          <a:pt x="5329" y="4969"/>
                          <a:pt x="4825" y="5473"/>
                          <a:pt x="4321" y="5905"/>
                        </a:cubicBezTo>
                        <a:cubicBezTo>
                          <a:pt x="2881" y="4393"/>
                          <a:pt x="1440" y="2881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3" name="Freeform: Shape 3112">
                    <a:extLst>
                      <a:ext uri="{FF2B5EF4-FFF2-40B4-BE49-F238E27FC236}">
                        <a16:creationId xmlns:a16="http://schemas.microsoft.com/office/drawing/2014/main" id="{515145BC-0BE5-DFCA-54F9-4DD55ABCEDF6}"/>
                      </a:ext>
                    </a:extLst>
                  </p:cNvPr>
                  <p:cNvSpPr/>
                  <p:nvPr/>
                </p:nvSpPr>
                <p:spPr>
                  <a:xfrm>
                    <a:off x="6485696" y="1046914"/>
                    <a:ext cx="5617" cy="6049"/>
                  </a:xfrm>
                  <a:custGeom>
                    <a:avLst/>
                    <a:gdLst>
                      <a:gd name="connsiteX0" fmla="*/ 0 w 5617"/>
                      <a:gd name="connsiteY0" fmla="*/ 1296 h 6049"/>
                      <a:gd name="connsiteX1" fmla="*/ 1440 w 5617"/>
                      <a:gd name="connsiteY1" fmla="*/ 0 h 6049"/>
                      <a:gd name="connsiteX2" fmla="*/ 5617 w 5617"/>
                      <a:gd name="connsiteY2" fmla="*/ 4681 h 6049"/>
                      <a:gd name="connsiteX3" fmla="*/ 4033 w 5617"/>
                      <a:gd name="connsiteY3" fmla="*/ 6049 h 6049"/>
                      <a:gd name="connsiteX4" fmla="*/ 0 w 5617"/>
                      <a:gd name="connsiteY4" fmla="*/ 1296 h 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6049">
                        <a:moveTo>
                          <a:pt x="0" y="1296"/>
                        </a:moveTo>
                        <a:cubicBezTo>
                          <a:pt x="504" y="864"/>
                          <a:pt x="1008" y="432"/>
                          <a:pt x="1440" y="0"/>
                        </a:cubicBezTo>
                        <a:cubicBezTo>
                          <a:pt x="2809" y="1584"/>
                          <a:pt x="4249" y="3097"/>
                          <a:pt x="5617" y="4681"/>
                        </a:cubicBezTo>
                        <a:cubicBezTo>
                          <a:pt x="5113" y="5113"/>
                          <a:pt x="4537" y="5617"/>
                          <a:pt x="4033" y="6049"/>
                        </a:cubicBezTo>
                        <a:cubicBezTo>
                          <a:pt x="2665" y="4465"/>
                          <a:pt x="1297" y="2881"/>
                          <a:pt x="0" y="129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4" name="Freeform: Shape 3113">
                    <a:extLst>
                      <a:ext uri="{FF2B5EF4-FFF2-40B4-BE49-F238E27FC236}">
                        <a16:creationId xmlns:a16="http://schemas.microsoft.com/office/drawing/2014/main" id="{9A01FBAA-AB59-9E9E-039A-D8F68B3F2B60}"/>
                      </a:ext>
                    </a:extLst>
                  </p:cNvPr>
                  <p:cNvSpPr/>
                  <p:nvPr/>
                </p:nvSpPr>
                <p:spPr>
                  <a:xfrm>
                    <a:off x="6482816" y="1049291"/>
                    <a:ext cx="5473" cy="6193"/>
                  </a:xfrm>
                  <a:custGeom>
                    <a:avLst/>
                    <a:gdLst>
                      <a:gd name="connsiteX0" fmla="*/ 0 w 5473"/>
                      <a:gd name="connsiteY0" fmla="*/ 1224 h 6193"/>
                      <a:gd name="connsiteX1" fmla="*/ 1512 w 5473"/>
                      <a:gd name="connsiteY1" fmla="*/ 0 h 6193"/>
                      <a:gd name="connsiteX2" fmla="*/ 5473 w 5473"/>
                      <a:gd name="connsiteY2" fmla="*/ 4897 h 6193"/>
                      <a:gd name="connsiteX3" fmla="*/ 3817 w 5473"/>
                      <a:gd name="connsiteY3" fmla="*/ 6193 h 6193"/>
                      <a:gd name="connsiteX4" fmla="*/ 0 w 5473"/>
                      <a:gd name="connsiteY4" fmla="*/ 122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3" h="6193">
                        <a:moveTo>
                          <a:pt x="0" y="1224"/>
                        </a:moveTo>
                        <a:cubicBezTo>
                          <a:pt x="504" y="864"/>
                          <a:pt x="1008" y="432"/>
                          <a:pt x="1512" y="0"/>
                        </a:cubicBezTo>
                        <a:cubicBezTo>
                          <a:pt x="2809" y="1656"/>
                          <a:pt x="4105" y="3241"/>
                          <a:pt x="5473" y="4897"/>
                        </a:cubicBezTo>
                        <a:cubicBezTo>
                          <a:pt x="4897" y="5329"/>
                          <a:pt x="4393" y="5761"/>
                          <a:pt x="3817" y="6193"/>
                        </a:cubicBezTo>
                        <a:cubicBezTo>
                          <a:pt x="2592" y="4537"/>
                          <a:pt x="1296" y="2881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5" name="Freeform: Shape 3114">
                    <a:extLst>
                      <a:ext uri="{FF2B5EF4-FFF2-40B4-BE49-F238E27FC236}">
                        <a16:creationId xmlns:a16="http://schemas.microsoft.com/office/drawing/2014/main" id="{96717EF2-AA44-7F90-7443-22CA14C5E61D}"/>
                      </a:ext>
                    </a:extLst>
                  </p:cNvPr>
                  <p:cNvSpPr/>
                  <p:nvPr/>
                </p:nvSpPr>
                <p:spPr>
                  <a:xfrm>
                    <a:off x="6479792" y="1051595"/>
                    <a:ext cx="5256" cy="6337"/>
                  </a:xfrm>
                  <a:custGeom>
                    <a:avLst/>
                    <a:gdLst>
                      <a:gd name="connsiteX0" fmla="*/ 0 w 5256"/>
                      <a:gd name="connsiteY0" fmla="*/ 1080 h 6337"/>
                      <a:gd name="connsiteX1" fmla="*/ 1584 w 5256"/>
                      <a:gd name="connsiteY1" fmla="*/ 0 h 6337"/>
                      <a:gd name="connsiteX2" fmla="*/ 5257 w 5256"/>
                      <a:gd name="connsiteY2" fmla="*/ 5113 h 6337"/>
                      <a:gd name="connsiteX3" fmla="*/ 3529 w 5256"/>
                      <a:gd name="connsiteY3" fmla="*/ 6337 h 6337"/>
                      <a:gd name="connsiteX4" fmla="*/ 0 w 5256"/>
                      <a:gd name="connsiteY4" fmla="*/ 1152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6" h="6337">
                        <a:moveTo>
                          <a:pt x="0" y="1080"/>
                        </a:moveTo>
                        <a:cubicBezTo>
                          <a:pt x="504" y="720"/>
                          <a:pt x="1080" y="360"/>
                          <a:pt x="1584" y="0"/>
                        </a:cubicBezTo>
                        <a:cubicBezTo>
                          <a:pt x="2808" y="1728"/>
                          <a:pt x="4033" y="3385"/>
                          <a:pt x="5257" y="5113"/>
                        </a:cubicBezTo>
                        <a:cubicBezTo>
                          <a:pt x="4681" y="5545"/>
                          <a:pt x="4104" y="5905"/>
                          <a:pt x="3529" y="6337"/>
                        </a:cubicBezTo>
                        <a:cubicBezTo>
                          <a:pt x="2376" y="4609"/>
                          <a:pt x="1152" y="2881"/>
                          <a:pt x="0" y="115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6" name="Freeform: Shape 3115">
                    <a:extLst>
                      <a:ext uri="{FF2B5EF4-FFF2-40B4-BE49-F238E27FC236}">
                        <a16:creationId xmlns:a16="http://schemas.microsoft.com/office/drawing/2014/main" id="{E181EA3C-50BD-0585-1808-FE0166FCAC34}"/>
                      </a:ext>
                    </a:extLst>
                  </p:cNvPr>
                  <p:cNvSpPr/>
                  <p:nvPr/>
                </p:nvSpPr>
                <p:spPr>
                  <a:xfrm>
                    <a:off x="6476695" y="1053684"/>
                    <a:ext cx="5041" cy="6337"/>
                  </a:xfrm>
                  <a:custGeom>
                    <a:avLst/>
                    <a:gdLst>
                      <a:gd name="connsiteX0" fmla="*/ 0 w 5041"/>
                      <a:gd name="connsiteY0" fmla="*/ 1008 h 6337"/>
                      <a:gd name="connsiteX1" fmla="*/ 1657 w 5041"/>
                      <a:gd name="connsiteY1" fmla="*/ 0 h 6337"/>
                      <a:gd name="connsiteX2" fmla="*/ 5041 w 5041"/>
                      <a:gd name="connsiteY2" fmla="*/ 5257 h 6337"/>
                      <a:gd name="connsiteX3" fmla="*/ 3241 w 5041"/>
                      <a:gd name="connsiteY3" fmla="*/ 6337 h 6337"/>
                      <a:gd name="connsiteX4" fmla="*/ 0 w 5041"/>
                      <a:gd name="connsiteY4" fmla="*/ 1008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41" h="6337">
                        <a:moveTo>
                          <a:pt x="0" y="1008"/>
                        </a:moveTo>
                        <a:cubicBezTo>
                          <a:pt x="576" y="648"/>
                          <a:pt x="1080" y="360"/>
                          <a:pt x="1657" y="0"/>
                        </a:cubicBezTo>
                        <a:cubicBezTo>
                          <a:pt x="2809" y="1728"/>
                          <a:pt x="3961" y="3529"/>
                          <a:pt x="5041" y="5257"/>
                        </a:cubicBezTo>
                        <a:cubicBezTo>
                          <a:pt x="4465" y="5617"/>
                          <a:pt x="3889" y="5977"/>
                          <a:pt x="3241" y="6337"/>
                        </a:cubicBezTo>
                        <a:cubicBezTo>
                          <a:pt x="2161" y="4537"/>
                          <a:pt x="1080" y="2737"/>
                          <a:pt x="0" y="100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7" name="Freeform: Shape 3116">
                    <a:extLst>
                      <a:ext uri="{FF2B5EF4-FFF2-40B4-BE49-F238E27FC236}">
                        <a16:creationId xmlns:a16="http://schemas.microsoft.com/office/drawing/2014/main" id="{24A9E404-8AB4-FD4D-19B9-96B8FF7F7A7A}"/>
                      </a:ext>
                    </a:extLst>
                  </p:cNvPr>
                  <p:cNvSpPr/>
                  <p:nvPr/>
                </p:nvSpPr>
                <p:spPr>
                  <a:xfrm>
                    <a:off x="6473454" y="1055628"/>
                    <a:ext cx="4752" cy="6409"/>
                  </a:xfrm>
                  <a:custGeom>
                    <a:avLst/>
                    <a:gdLst>
                      <a:gd name="connsiteX0" fmla="*/ 0 w 4752"/>
                      <a:gd name="connsiteY0" fmla="*/ 936 h 6409"/>
                      <a:gd name="connsiteX1" fmla="*/ 1656 w 4752"/>
                      <a:gd name="connsiteY1" fmla="*/ 0 h 6409"/>
                      <a:gd name="connsiteX2" fmla="*/ 4753 w 4752"/>
                      <a:gd name="connsiteY2" fmla="*/ 5401 h 6409"/>
                      <a:gd name="connsiteX3" fmla="*/ 2952 w 4752"/>
                      <a:gd name="connsiteY3" fmla="*/ 6409 h 6409"/>
                      <a:gd name="connsiteX4" fmla="*/ 0 w 4752"/>
                      <a:gd name="connsiteY4" fmla="*/ 86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52" h="6409">
                        <a:moveTo>
                          <a:pt x="0" y="936"/>
                        </a:moveTo>
                        <a:cubicBezTo>
                          <a:pt x="576" y="648"/>
                          <a:pt x="1152" y="288"/>
                          <a:pt x="1656" y="0"/>
                        </a:cubicBezTo>
                        <a:cubicBezTo>
                          <a:pt x="2737" y="1800"/>
                          <a:pt x="3744" y="3601"/>
                          <a:pt x="4753" y="5401"/>
                        </a:cubicBezTo>
                        <a:cubicBezTo>
                          <a:pt x="4177" y="5761"/>
                          <a:pt x="3529" y="6121"/>
                          <a:pt x="2952" y="6409"/>
                        </a:cubicBezTo>
                        <a:cubicBezTo>
                          <a:pt x="1944" y="4609"/>
                          <a:pt x="936" y="2737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8" name="Freeform: Shape 3117">
                    <a:extLst>
                      <a:ext uri="{FF2B5EF4-FFF2-40B4-BE49-F238E27FC236}">
                        <a16:creationId xmlns:a16="http://schemas.microsoft.com/office/drawing/2014/main" id="{568E480A-8BFE-84FF-B0AF-8FCA57E5DC3A}"/>
                      </a:ext>
                    </a:extLst>
                  </p:cNvPr>
                  <p:cNvSpPr/>
                  <p:nvPr/>
                </p:nvSpPr>
                <p:spPr>
                  <a:xfrm>
                    <a:off x="6470141" y="1057428"/>
                    <a:ext cx="4609" cy="6553"/>
                  </a:xfrm>
                  <a:custGeom>
                    <a:avLst/>
                    <a:gdLst>
                      <a:gd name="connsiteX0" fmla="*/ 0 w 4609"/>
                      <a:gd name="connsiteY0" fmla="*/ 864 h 6553"/>
                      <a:gd name="connsiteX1" fmla="*/ 1728 w 4609"/>
                      <a:gd name="connsiteY1" fmla="*/ 0 h 6553"/>
                      <a:gd name="connsiteX2" fmla="*/ 4609 w 4609"/>
                      <a:gd name="connsiteY2" fmla="*/ 5617 h 6553"/>
                      <a:gd name="connsiteX3" fmla="*/ 2737 w 4609"/>
                      <a:gd name="connsiteY3" fmla="*/ 6553 h 6553"/>
                      <a:gd name="connsiteX4" fmla="*/ 72 w 4609"/>
                      <a:gd name="connsiteY4" fmla="*/ 936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9" h="6553">
                        <a:moveTo>
                          <a:pt x="0" y="864"/>
                        </a:moveTo>
                        <a:cubicBezTo>
                          <a:pt x="576" y="576"/>
                          <a:pt x="1152" y="288"/>
                          <a:pt x="1728" y="0"/>
                        </a:cubicBezTo>
                        <a:cubicBezTo>
                          <a:pt x="2664" y="1872"/>
                          <a:pt x="3601" y="3745"/>
                          <a:pt x="4609" y="5617"/>
                        </a:cubicBezTo>
                        <a:cubicBezTo>
                          <a:pt x="3961" y="5905"/>
                          <a:pt x="3385" y="6265"/>
                          <a:pt x="2737" y="6553"/>
                        </a:cubicBezTo>
                        <a:cubicBezTo>
                          <a:pt x="1872" y="4681"/>
                          <a:pt x="936" y="2809"/>
                          <a:pt x="72" y="93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9" name="Freeform: Shape 3118">
                    <a:extLst>
                      <a:ext uri="{FF2B5EF4-FFF2-40B4-BE49-F238E27FC236}">
                        <a16:creationId xmlns:a16="http://schemas.microsoft.com/office/drawing/2014/main" id="{77990677-4F60-B699-0B93-23BD423674D6}"/>
                      </a:ext>
                    </a:extLst>
                  </p:cNvPr>
                  <p:cNvSpPr/>
                  <p:nvPr/>
                </p:nvSpPr>
                <p:spPr>
                  <a:xfrm>
                    <a:off x="6466757" y="1058941"/>
                    <a:ext cx="4320" cy="6625"/>
                  </a:xfrm>
                  <a:custGeom>
                    <a:avLst/>
                    <a:gdLst>
                      <a:gd name="connsiteX0" fmla="*/ 0 w 4320"/>
                      <a:gd name="connsiteY0" fmla="*/ 792 h 6625"/>
                      <a:gd name="connsiteX1" fmla="*/ 1800 w 4320"/>
                      <a:gd name="connsiteY1" fmla="*/ 0 h 6625"/>
                      <a:gd name="connsiteX2" fmla="*/ 4321 w 4320"/>
                      <a:gd name="connsiteY2" fmla="*/ 5761 h 6625"/>
                      <a:gd name="connsiteX3" fmla="*/ 2376 w 4320"/>
                      <a:gd name="connsiteY3" fmla="*/ 6625 h 6625"/>
                      <a:gd name="connsiteX4" fmla="*/ 0 w 4320"/>
                      <a:gd name="connsiteY4" fmla="*/ 792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0" h="6625">
                        <a:moveTo>
                          <a:pt x="0" y="792"/>
                        </a:moveTo>
                        <a:cubicBezTo>
                          <a:pt x="576" y="576"/>
                          <a:pt x="1224" y="288"/>
                          <a:pt x="1800" y="0"/>
                        </a:cubicBezTo>
                        <a:cubicBezTo>
                          <a:pt x="2664" y="1944"/>
                          <a:pt x="3529" y="3817"/>
                          <a:pt x="4321" y="5761"/>
                        </a:cubicBezTo>
                        <a:cubicBezTo>
                          <a:pt x="3672" y="6049"/>
                          <a:pt x="3024" y="6337"/>
                          <a:pt x="2376" y="6625"/>
                        </a:cubicBezTo>
                        <a:cubicBezTo>
                          <a:pt x="1584" y="4681"/>
                          <a:pt x="792" y="2737"/>
                          <a:pt x="0" y="79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0" name="Freeform: Shape 3119">
                    <a:extLst>
                      <a:ext uri="{FF2B5EF4-FFF2-40B4-BE49-F238E27FC236}">
                        <a16:creationId xmlns:a16="http://schemas.microsoft.com/office/drawing/2014/main" id="{EFF81264-8391-53D3-FFDF-F5A1953DFCD7}"/>
                      </a:ext>
                    </a:extLst>
                  </p:cNvPr>
                  <p:cNvSpPr/>
                  <p:nvPr/>
                </p:nvSpPr>
                <p:spPr>
                  <a:xfrm>
                    <a:off x="6463156" y="1060453"/>
                    <a:ext cx="4104" cy="6553"/>
                  </a:xfrm>
                  <a:custGeom>
                    <a:avLst/>
                    <a:gdLst>
                      <a:gd name="connsiteX0" fmla="*/ 72 w 4104"/>
                      <a:gd name="connsiteY0" fmla="*/ 648 h 6553"/>
                      <a:gd name="connsiteX1" fmla="*/ 1872 w 4104"/>
                      <a:gd name="connsiteY1" fmla="*/ 0 h 6553"/>
                      <a:gd name="connsiteX2" fmla="*/ 4104 w 4104"/>
                      <a:gd name="connsiteY2" fmla="*/ 5833 h 6553"/>
                      <a:gd name="connsiteX3" fmla="*/ 2088 w 4104"/>
                      <a:gd name="connsiteY3" fmla="*/ 6553 h 6553"/>
                      <a:gd name="connsiteX4" fmla="*/ 0 w 4104"/>
                      <a:gd name="connsiteY4" fmla="*/ 648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04" h="6553">
                        <a:moveTo>
                          <a:pt x="72" y="648"/>
                        </a:moveTo>
                        <a:cubicBezTo>
                          <a:pt x="648" y="432"/>
                          <a:pt x="1296" y="216"/>
                          <a:pt x="1872" y="0"/>
                        </a:cubicBezTo>
                        <a:cubicBezTo>
                          <a:pt x="2592" y="1944"/>
                          <a:pt x="3384" y="3889"/>
                          <a:pt x="4104" y="5833"/>
                        </a:cubicBezTo>
                        <a:cubicBezTo>
                          <a:pt x="3457" y="6049"/>
                          <a:pt x="2808" y="6337"/>
                          <a:pt x="2088" y="6553"/>
                        </a:cubicBezTo>
                        <a:cubicBezTo>
                          <a:pt x="1368" y="4537"/>
                          <a:pt x="720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1" name="Freeform: Shape 3120">
                    <a:extLst>
                      <a:ext uri="{FF2B5EF4-FFF2-40B4-BE49-F238E27FC236}">
                        <a16:creationId xmlns:a16="http://schemas.microsoft.com/office/drawing/2014/main" id="{E7BB6B60-7CC5-229E-8B2D-B415FFC1A479}"/>
                      </a:ext>
                    </a:extLst>
                  </p:cNvPr>
                  <p:cNvSpPr/>
                  <p:nvPr/>
                </p:nvSpPr>
                <p:spPr>
                  <a:xfrm>
                    <a:off x="6459627" y="1061677"/>
                    <a:ext cx="3816" cy="6625"/>
                  </a:xfrm>
                  <a:custGeom>
                    <a:avLst/>
                    <a:gdLst>
                      <a:gd name="connsiteX0" fmla="*/ 0 w 3816"/>
                      <a:gd name="connsiteY0" fmla="*/ 576 h 6625"/>
                      <a:gd name="connsiteX1" fmla="*/ 1872 w 3816"/>
                      <a:gd name="connsiteY1" fmla="*/ 0 h 6625"/>
                      <a:gd name="connsiteX2" fmla="*/ 3817 w 3816"/>
                      <a:gd name="connsiteY2" fmla="*/ 5977 h 6625"/>
                      <a:gd name="connsiteX3" fmla="*/ 1800 w 3816"/>
                      <a:gd name="connsiteY3" fmla="*/ 6625 h 6625"/>
                      <a:gd name="connsiteX4" fmla="*/ 0 w 3816"/>
                      <a:gd name="connsiteY4" fmla="*/ 648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6" h="6625">
                        <a:moveTo>
                          <a:pt x="0" y="576"/>
                        </a:moveTo>
                        <a:cubicBezTo>
                          <a:pt x="648" y="360"/>
                          <a:pt x="1225" y="216"/>
                          <a:pt x="1872" y="0"/>
                        </a:cubicBezTo>
                        <a:cubicBezTo>
                          <a:pt x="2521" y="2016"/>
                          <a:pt x="3169" y="3961"/>
                          <a:pt x="3817" y="5977"/>
                        </a:cubicBezTo>
                        <a:cubicBezTo>
                          <a:pt x="3097" y="6193"/>
                          <a:pt x="2449" y="6409"/>
                          <a:pt x="1800" y="6625"/>
                        </a:cubicBezTo>
                        <a:cubicBezTo>
                          <a:pt x="1225" y="4609"/>
                          <a:pt x="648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2" name="Freeform: Shape 3121">
                    <a:extLst>
                      <a:ext uri="{FF2B5EF4-FFF2-40B4-BE49-F238E27FC236}">
                        <a16:creationId xmlns:a16="http://schemas.microsoft.com/office/drawing/2014/main" id="{CA483771-2F1D-D5F7-3A8C-D9A2A0BC13D3}"/>
                      </a:ext>
                    </a:extLst>
                  </p:cNvPr>
                  <p:cNvSpPr/>
                  <p:nvPr/>
                </p:nvSpPr>
                <p:spPr>
                  <a:xfrm>
                    <a:off x="6456027" y="1062757"/>
                    <a:ext cx="3529" cy="6553"/>
                  </a:xfrm>
                  <a:custGeom>
                    <a:avLst/>
                    <a:gdLst>
                      <a:gd name="connsiteX0" fmla="*/ 0 w 3529"/>
                      <a:gd name="connsiteY0" fmla="*/ 504 h 6553"/>
                      <a:gd name="connsiteX1" fmla="*/ 1945 w 3529"/>
                      <a:gd name="connsiteY1" fmla="*/ 0 h 6553"/>
                      <a:gd name="connsiteX2" fmla="*/ 3529 w 3529"/>
                      <a:gd name="connsiteY2" fmla="*/ 6049 h 6553"/>
                      <a:gd name="connsiteX3" fmla="*/ 1440 w 3529"/>
                      <a:gd name="connsiteY3" fmla="*/ 6553 h 6553"/>
                      <a:gd name="connsiteX4" fmla="*/ 0 w 3529"/>
                      <a:gd name="connsiteY4" fmla="*/ 432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29" h="6553">
                        <a:moveTo>
                          <a:pt x="0" y="504"/>
                        </a:moveTo>
                        <a:cubicBezTo>
                          <a:pt x="648" y="360"/>
                          <a:pt x="1297" y="216"/>
                          <a:pt x="1945" y="0"/>
                        </a:cubicBezTo>
                        <a:cubicBezTo>
                          <a:pt x="2449" y="2016"/>
                          <a:pt x="3025" y="4033"/>
                          <a:pt x="3529" y="6049"/>
                        </a:cubicBezTo>
                        <a:cubicBezTo>
                          <a:pt x="2809" y="6265"/>
                          <a:pt x="2161" y="6409"/>
                          <a:pt x="1440" y="6553"/>
                        </a:cubicBezTo>
                        <a:cubicBezTo>
                          <a:pt x="936" y="4537"/>
                          <a:pt x="432" y="2449"/>
                          <a:pt x="0" y="43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3" name="Freeform: Shape 3122">
                    <a:extLst>
                      <a:ext uri="{FF2B5EF4-FFF2-40B4-BE49-F238E27FC236}">
                        <a16:creationId xmlns:a16="http://schemas.microsoft.com/office/drawing/2014/main" id="{BFE7750B-C443-23F0-C39F-D95D38922643}"/>
                      </a:ext>
                    </a:extLst>
                  </p:cNvPr>
                  <p:cNvSpPr/>
                  <p:nvPr/>
                </p:nvSpPr>
                <p:spPr>
                  <a:xfrm>
                    <a:off x="6452282" y="1063694"/>
                    <a:ext cx="3240" cy="6553"/>
                  </a:xfrm>
                  <a:custGeom>
                    <a:avLst/>
                    <a:gdLst>
                      <a:gd name="connsiteX0" fmla="*/ 0 w 3240"/>
                      <a:gd name="connsiteY0" fmla="*/ 360 h 6553"/>
                      <a:gd name="connsiteX1" fmla="*/ 1944 w 3240"/>
                      <a:gd name="connsiteY1" fmla="*/ 0 h 6553"/>
                      <a:gd name="connsiteX2" fmla="*/ 3241 w 3240"/>
                      <a:gd name="connsiteY2" fmla="*/ 6121 h 6553"/>
                      <a:gd name="connsiteX3" fmla="*/ 1152 w 3240"/>
                      <a:gd name="connsiteY3" fmla="*/ 6553 h 6553"/>
                      <a:gd name="connsiteX4" fmla="*/ 0 w 3240"/>
                      <a:gd name="connsiteY4" fmla="*/ 36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0" h="6553">
                        <a:moveTo>
                          <a:pt x="0" y="360"/>
                        </a:moveTo>
                        <a:cubicBezTo>
                          <a:pt x="648" y="216"/>
                          <a:pt x="1296" y="144"/>
                          <a:pt x="1944" y="0"/>
                        </a:cubicBezTo>
                        <a:cubicBezTo>
                          <a:pt x="2376" y="2016"/>
                          <a:pt x="2808" y="4105"/>
                          <a:pt x="3241" y="6121"/>
                        </a:cubicBezTo>
                        <a:cubicBezTo>
                          <a:pt x="2520" y="6265"/>
                          <a:pt x="1800" y="6409"/>
                          <a:pt x="1152" y="6553"/>
                        </a:cubicBezTo>
                        <a:cubicBezTo>
                          <a:pt x="792" y="4465"/>
                          <a:pt x="432" y="2448"/>
                          <a:pt x="0" y="36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4" name="Freeform: Shape 3123">
                    <a:extLst>
                      <a:ext uri="{FF2B5EF4-FFF2-40B4-BE49-F238E27FC236}">
                        <a16:creationId xmlns:a16="http://schemas.microsoft.com/office/drawing/2014/main" id="{2D98A775-0E27-B8A4-8F64-5B98998769E2}"/>
                      </a:ext>
                    </a:extLst>
                  </p:cNvPr>
                  <p:cNvSpPr/>
                  <p:nvPr/>
                </p:nvSpPr>
                <p:spPr>
                  <a:xfrm>
                    <a:off x="6448537" y="1064342"/>
                    <a:ext cx="2952" cy="6481"/>
                  </a:xfrm>
                  <a:custGeom>
                    <a:avLst/>
                    <a:gdLst>
                      <a:gd name="connsiteX0" fmla="*/ 0 w 2952"/>
                      <a:gd name="connsiteY0" fmla="*/ 288 h 6481"/>
                      <a:gd name="connsiteX1" fmla="*/ 1945 w 2952"/>
                      <a:gd name="connsiteY1" fmla="*/ 0 h 6481"/>
                      <a:gd name="connsiteX2" fmla="*/ 2952 w 2952"/>
                      <a:gd name="connsiteY2" fmla="*/ 6193 h 6481"/>
                      <a:gd name="connsiteX3" fmla="*/ 792 w 2952"/>
                      <a:gd name="connsiteY3" fmla="*/ 6481 h 6481"/>
                      <a:gd name="connsiteX4" fmla="*/ 0 w 2952"/>
                      <a:gd name="connsiteY4" fmla="*/ 288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0" y="288"/>
                        </a:moveTo>
                        <a:cubicBezTo>
                          <a:pt x="648" y="216"/>
                          <a:pt x="1296" y="144"/>
                          <a:pt x="1945" y="0"/>
                        </a:cubicBezTo>
                        <a:cubicBezTo>
                          <a:pt x="2305" y="2088"/>
                          <a:pt x="2592" y="4105"/>
                          <a:pt x="2952" y="6193"/>
                        </a:cubicBezTo>
                        <a:cubicBezTo>
                          <a:pt x="2232" y="6337"/>
                          <a:pt x="1512" y="6409"/>
                          <a:pt x="792" y="6481"/>
                        </a:cubicBezTo>
                        <a:cubicBezTo>
                          <a:pt x="504" y="4393"/>
                          <a:pt x="288" y="2304"/>
                          <a:pt x="0" y="28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5" name="Freeform: Shape 3124">
                    <a:extLst>
                      <a:ext uri="{FF2B5EF4-FFF2-40B4-BE49-F238E27FC236}">
                        <a16:creationId xmlns:a16="http://schemas.microsoft.com/office/drawing/2014/main" id="{704CE49E-7BF3-8341-8E34-C336F8160F6F}"/>
                      </a:ext>
                    </a:extLst>
                  </p:cNvPr>
                  <p:cNvSpPr/>
                  <p:nvPr/>
                </p:nvSpPr>
                <p:spPr>
                  <a:xfrm>
                    <a:off x="6444721" y="1064846"/>
                    <a:ext cx="2664" cy="6409"/>
                  </a:xfrm>
                  <a:custGeom>
                    <a:avLst/>
                    <a:gdLst>
                      <a:gd name="connsiteX0" fmla="*/ 0 w 2664"/>
                      <a:gd name="connsiteY0" fmla="*/ 144 h 6409"/>
                      <a:gd name="connsiteX1" fmla="*/ 2016 w 2664"/>
                      <a:gd name="connsiteY1" fmla="*/ 0 h 6409"/>
                      <a:gd name="connsiteX2" fmla="*/ 2664 w 2664"/>
                      <a:gd name="connsiteY2" fmla="*/ 6193 h 6409"/>
                      <a:gd name="connsiteX3" fmla="*/ 504 w 2664"/>
                      <a:gd name="connsiteY3" fmla="*/ 6409 h 6409"/>
                      <a:gd name="connsiteX4" fmla="*/ 72 w 2664"/>
                      <a:gd name="connsiteY4" fmla="*/ 14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6409">
                        <a:moveTo>
                          <a:pt x="0" y="144"/>
                        </a:moveTo>
                        <a:cubicBezTo>
                          <a:pt x="648" y="144"/>
                          <a:pt x="1296" y="72"/>
                          <a:pt x="2016" y="0"/>
                        </a:cubicBezTo>
                        <a:cubicBezTo>
                          <a:pt x="2232" y="2088"/>
                          <a:pt x="2448" y="4177"/>
                          <a:pt x="2664" y="6193"/>
                        </a:cubicBezTo>
                        <a:cubicBezTo>
                          <a:pt x="1944" y="6265"/>
                          <a:pt x="1224" y="6337"/>
                          <a:pt x="504" y="6409"/>
                        </a:cubicBezTo>
                        <a:cubicBezTo>
                          <a:pt x="360" y="4321"/>
                          <a:pt x="216" y="2232"/>
                          <a:pt x="72" y="1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6" name="Freeform: Shape 3125">
                    <a:extLst>
                      <a:ext uri="{FF2B5EF4-FFF2-40B4-BE49-F238E27FC236}">
                        <a16:creationId xmlns:a16="http://schemas.microsoft.com/office/drawing/2014/main" id="{3A6B8152-3679-3123-B0B3-FECEEDAE4082}"/>
                      </a:ext>
                    </a:extLst>
                  </p:cNvPr>
                  <p:cNvSpPr/>
                  <p:nvPr/>
                </p:nvSpPr>
                <p:spPr>
                  <a:xfrm>
                    <a:off x="6440832" y="1065206"/>
                    <a:ext cx="2304" cy="6265"/>
                  </a:xfrm>
                  <a:custGeom>
                    <a:avLst/>
                    <a:gdLst>
                      <a:gd name="connsiteX0" fmla="*/ 0 w 2304"/>
                      <a:gd name="connsiteY0" fmla="*/ 0 h 6265"/>
                      <a:gd name="connsiteX1" fmla="*/ 2017 w 2304"/>
                      <a:gd name="connsiteY1" fmla="*/ 0 h 6265"/>
                      <a:gd name="connsiteX2" fmla="*/ 2305 w 2304"/>
                      <a:gd name="connsiteY2" fmla="*/ 6265 h 6265"/>
                      <a:gd name="connsiteX3" fmla="*/ 144 w 2304"/>
                      <a:gd name="connsiteY3" fmla="*/ 6265 h 6265"/>
                      <a:gd name="connsiteX4" fmla="*/ 0 w 2304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6265">
                        <a:moveTo>
                          <a:pt x="0" y="0"/>
                        </a:moveTo>
                        <a:cubicBezTo>
                          <a:pt x="720" y="0"/>
                          <a:pt x="1368" y="0"/>
                          <a:pt x="2017" y="0"/>
                        </a:cubicBezTo>
                        <a:cubicBezTo>
                          <a:pt x="2089" y="2088"/>
                          <a:pt x="2232" y="4177"/>
                          <a:pt x="2305" y="6265"/>
                        </a:cubicBezTo>
                        <a:cubicBezTo>
                          <a:pt x="1585" y="6265"/>
                          <a:pt x="864" y="6265"/>
                          <a:pt x="144" y="6265"/>
                        </a:cubicBezTo>
                        <a:cubicBezTo>
                          <a:pt x="144" y="4177"/>
                          <a:pt x="72" y="208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7" name="Freeform: Shape 3126">
                    <a:extLst>
                      <a:ext uri="{FF2B5EF4-FFF2-40B4-BE49-F238E27FC236}">
                        <a16:creationId xmlns:a16="http://schemas.microsoft.com/office/drawing/2014/main" id="{95A9B625-F5C0-C239-78F6-74DCE741864D}"/>
                      </a:ext>
                    </a:extLst>
                  </p:cNvPr>
                  <p:cNvSpPr/>
                  <p:nvPr/>
                </p:nvSpPr>
                <p:spPr>
                  <a:xfrm>
                    <a:off x="6436799" y="1065134"/>
                    <a:ext cx="2232" cy="6265"/>
                  </a:xfrm>
                  <a:custGeom>
                    <a:avLst/>
                    <a:gdLst>
                      <a:gd name="connsiteX0" fmla="*/ 144 w 2232"/>
                      <a:gd name="connsiteY0" fmla="*/ 0 h 6265"/>
                      <a:gd name="connsiteX1" fmla="*/ 2232 w 2232"/>
                      <a:gd name="connsiteY1" fmla="*/ 0 h 6265"/>
                      <a:gd name="connsiteX2" fmla="*/ 2232 w 2232"/>
                      <a:gd name="connsiteY2" fmla="*/ 6265 h 6265"/>
                      <a:gd name="connsiteX3" fmla="*/ 0 w 2232"/>
                      <a:gd name="connsiteY3" fmla="*/ 6265 h 6265"/>
                      <a:gd name="connsiteX4" fmla="*/ 216 w 2232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6265">
                        <a:moveTo>
                          <a:pt x="144" y="0"/>
                        </a:moveTo>
                        <a:cubicBezTo>
                          <a:pt x="864" y="0"/>
                          <a:pt x="1512" y="0"/>
                          <a:pt x="2232" y="0"/>
                        </a:cubicBezTo>
                        <a:cubicBezTo>
                          <a:pt x="2232" y="2088"/>
                          <a:pt x="2232" y="4177"/>
                          <a:pt x="2232" y="6265"/>
                        </a:cubicBezTo>
                        <a:cubicBezTo>
                          <a:pt x="1512" y="6265"/>
                          <a:pt x="792" y="6265"/>
                          <a:pt x="0" y="6265"/>
                        </a:cubicBezTo>
                        <a:cubicBezTo>
                          <a:pt x="72" y="4177"/>
                          <a:pt x="144" y="2088"/>
                          <a:pt x="21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8" name="Freeform: Shape 3127">
                    <a:extLst>
                      <a:ext uri="{FF2B5EF4-FFF2-40B4-BE49-F238E27FC236}">
                        <a16:creationId xmlns:a16="http://schemas.microsoft.com/office/drawing/2014/main" id="{9DEAA7E7-9166-AAB8-3188-CAE4FBC93321}"/>
                      </a:ext>
                    </a:extLst>
                  </p:cNvPr>
                  <p:cNvSpPr/>
                  <p:nvPr/>
                </p:nvSpPr>
                <p:spPr>
                  <a:xfrm>
                    <a:off x="6432478" y="1064918"/>
                    <a:ext cx="2592" cy="6409"/>
                  </a:xfrm>
                  <a:custGeom>
                    <a:avLst/>
                    <a:gdLst>
                      <a:gd name="connsiteX0" fmla="*/ 504 w 2592"/>
                      <a:gd name="connsiteY0" fmla="*/ 0 h 6409"/>
                      <a:gd name="connsiteX1" fmla="*/ 2592 w 2592"/>
                      <a:gd name="connsiteY1" fmla="*/ 144 h 6409"/>
                      <a:gd name="connsiteX2" fmla="*/ 2232 w 2592"/>
                      <a:gd name="connsiteY2" fmla="*/ 6409 h 6409"/>
                      <a:gd name="connsiteX3" fmla="*/ 0 w 2592"/>
                      <a:gd name="connsiteY3" fmla="*/ 6265 h 6409"/>
                      <a:gd name="connsiteX4" fmla="*/ 576 w 2592"/>
                      <a:gd name="connsiteY4" fmla="*/ 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6409">
                        <a:moveTo>
                          <a:pt x="504" y="0"/>
                        </a:moveTo>
                        <a:cubicBezTo>
                          <a:pt x="1224" y="0"/>
                          <a:pt x="1872" y="144"/>
                          <a:pt x="2592" y="144"/>
                        </a:cubicBezTo>
                        <a:cubicBezTo>
                          <a:pt x="2448" y="2232"/>
                          <a:pt x="2376" y="4321"/>
                          <a:pt x="2232" y="6409"/>
                        </a:cubicBezTo>
                        <a:cubicBezTo>
                          <a:pt x="1512" y="6409"/>
                          <a:pt x="720" y="6337"/>
                          <a:pt x="0" y="6265"/>
                        </a:cubicBezTo>
                        <a:cubicBezTo>
                          <a:pt x="216" y="4177"/>
                          <a:pt x="360" y="2088"/>
                          <a:pt x="57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9" name="Freeform: Shape 3128">
                    <a:extLst>
                      <a:ext uri="{FF2B5EF4-FFF2-40B4-BE49-F238E27FC236}">
                        <a16:creationId xmlns:a16="http://schemas.microsoft.com/office/drawing/2014/main" id="{F907866C-2C10-2CA6-88F0-80F18EAB56E5}"/>
                      </a:ext>
                    </a:extLst>
                  </p:cNvPr>
                  <p:cNvSpPr/>
                  <p:nvPr/>
                </p:nvSpPr>
                <p:spPr>
                  <a:xfrm>
                    <a:off x="6428085" y="1064414"/>
                    <a:ext cx="2952" cy="6481"/>
                  </a:xfrm>
                  <a:custGeom>
                    <a:avLst/>
                    <a:gdLst>
                      <a:gd name="connsiteX0" fmla="*/ 865 w 2952"/>
                      <a:gd name="connsiteY0" fmla="*/ 0 h 6481"/>
                      <a:gd name="connsiteX1" fmla="*/ 2953 w 2952"/>
                      <a:gd name="connsiteY1" fmla="*/ 288 h 6481"/>
                      <a:gd name="connsiteX2" fmla="*/ 2233 w 2952"/>
                      <a:gd name="connsiteY2" fmla="*/ 6481 h 6481"/>
                      <a:gd name="connsiteX3" fmla="*/ 0 w 2952"/>
                      <a:gd name="connsiteY3" fmla="*/ 6193 h 6481"/>
                      <a:gd name="connsiteX4" fmla="*/ 936 w 2952"/>
                      <a:gd name="connsiteY4" fmla="*/ 0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865" y="0"/>
                        </a:moveTo>
                        <a:cubicBezTo>
                          <a:pt x="1585" y="72"/>
                          <a:pt x="2233" y="216"/>
                          <a:pt x="2953" y="288"/>
                        </a:cubicBezTo>
                        <a:cubicBezTo>
                          <a:pt x="2737" y="2376"/>
                          <a:pt x="2449" y="4465"/>
                          <a:pt x="2233" y="6481"/>
                        </a:cubicBezTo>
                        <a:cubicBezTo>
                          <a:pt x="1512" y="6409"/>
                          <a:pt x="720" y="6265"/>
                          <a:pt x="0" y="6193"/>
                        </a:cubicBezTo>
                        <a:cubicBezTo>
                          <a:pt x="288" y="4105"/>
                          <a:pt x="576" y="2088"/>
                          <a:pt x="93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079" name="Graphic 6">
              <a:extLst>
                <a:ext uri="{FF2B5EF4-FFF2-40B4-BE49-F238E27FC236}">
                  <a16:creationId xmlns:a16="http://schemas.microsoft.com/office/drawing/2014/main" id="{E3A7ED91-71E7-190F-B1CC-F273EE4D36BE}"/>
                </a:ext>
              </a:extLst>
            </p:cNvPr>
            <p:cNvGrpSpPr/>
            <p:nvPr/>
          </p:nvGrpSpPr>
          <p:grpSpPr>
            <a:xfrm>
              <a:off x="6344837" y="942494"/>
              <a:ext cx="223748" cy="186443"/>
              <a:chOff x="6344837" y="942494"/>
              <a:chExt cx="223748" cy="186443"/>
            </a:xfrm>
          </p:grpSpPr>
          <p:sp>
            <p:nvSpPr>
              <p:cNvPr id="3080" name="Freeform: Shape 3079">
                <a:extLst>
                  <a:ext uri="{FF2B5EF4-FFF2-40B4-BE49-F238E27FC236}">
                    <a16:creationId xmlns:a16="http://schemas.microsoft.com/office/drawing/2014/main" id="{E790506A-AFC8-6C1D-CBD1-813085412009}"/>
                  </a:ext>
                </a:extLst>
              </p:cNvPr>
              <p:cNvSpPr/>
              <p:nvPr/>
            </p:nvSpPr>
            <p:spPr>
              <a:xfrm>
                <a:off x="6344837" y="942494"/>
                <a:ext cx="223748" cy="32694"/>
              </a:xfrm>
              <a:custGeom>
                <a:avLst/>
                <a:gdLst>
                  <a:gd name="connsiteX0" fmla="*/ 223748 w 223748"/>
                  <a:gd name="connsiteY0" fmla="*/ 32694 h 32694"/>
                  <a:gd name="connsiteX1" fmla="*/ 223748 w 223748"/>
                  <a:gd name="connsiteY1" fmla="*/ 32694 h 32694"/>
                  <a:gd name="connsiteX2" fmla="*/ 190982 w 223748"/>
                  <a:gd name="connsiteY2" fmla="*/ 0 h 32694"/>
                  <a:gd name="connsiteX3" fmla="*/ 32695 w 223748"/>
                  <a:gd name="connsiteY3" fmla="*/ 0 h 32694"/>
                  <a:gd name="connsiteX4" fmla="*/ 0 w 223748"/>
                  <a:gd name="connsiteY4" fmla="*/ 32694 h 32694"/>
                  <a:gd name="connsiteX5" fmla="*/ 223748 w 223748"/>
                  <a:gd name="connsiteY5" fmla="*/ 32694 h 3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3748" h="32694">
                    <a:moveTo>
                      <a:pt x="223748" y="32694"/>
                    </a:moveTo>
                    <a:lnTo>
                      <a:pt x="223748" y="32694"/>
                    </a:lnTo>
                    <a:cubicBezTo>
                      <a:pt x="223748" y="14619"/>
                      <a:pt x="209057" y="0"/>
                      <a:pt x="190982" y="0"/>
                    </a:cubicBezTo>
                    <a:lnTo>
                      <a:pt x="32695" y="0"/>
                    </a:lnTo>
                    <a:cubicBezTo>
                      <a:pt x="14691" y="0"/>
                      <a:pt x="0" y="14619"/>
                      <a:pt x="0" y="32694"/>
                    </a:cubicBezTo>
                    <a:lnTo>
                      <a:pt x="223748" y="3269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1" name="Freeform: Shape 3080">
                <a:extLst>
                  <a:ext uri="{FF2B5EF4-FFF2-40B4-BE49-F238E27FC236}">
                    <a16:creationId xmlns:a16="http://schemas.microsoft.com/office/drawing/2014/main" id="{4F607E74-C2BE-3D5C-2225-57CACBEA108C}"/>
                  </a:ext>
                </a:extLst>
              </p:cNvPr>
              <p:cNvSpPr/>
              <p:nvPr/>
            </p:nvSpPr>
            <p:spPr>
              <a:xfrm>
                <a:off x="6554038" y="973316"/>
                <a:ext cx="7273" cy="95490"/>
              </a:xfrm>
              <a:custGeom>
                <a:avLst/>
                <a:gdLst>
                  <a:gd name="connsiteX0" fmla="*/ 0 w 7273"/>
                  <a:gd name="connsiteY0" fmla="*/ 0 h 95490"/>
                  <a:gd name="connsiteX1" fmla="*/ 7274 w 7273"/>
                  <a:gd name="connsiteY1" fmla="*/ 0 h 95490"/>
                  <a:gd name="connsiteX2" fmla="*/ 7274 w 7273"/>
                  <a:gd name="connsiteY2" fmla="*/ 95491 h 95490"/>
                  <a:gd name="connsiteX3" fmla="*/ 0 w 7273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3" h="95490">
                    <a:moveTo>
                      <a:pt x="0" y="0"/>
                    </a:moveTo>
                    <a:lnTo>
                      <a:pt x="7274" y="0"/>
                    </a:lnTo>
                    <a:lnTo>
                      <a:pt x="7274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2" name="Freeform: Shape 3081">
                <a:extLst>
                  <a:ext uri="{FF2B5EF4-FFF2-40B4-BE49-F238E27FC236}">
                    <a16:creationId xmlns:a16="http://schemas.microsoft.com/office/drawing/2014/main" id="{33240AE3-9487-36BD-6C5D-0ADE18295A46}"/>
                  </a:ext>
                </a:extLst>
              </p:cNvPr>
              <p:cNvSpPr/>
              <p:nvPr/>
            </p:nvSpPr>
            <p:spPr>
              <a:xfrm>
                <a:off x="6351678" y="973316"/>
                <a:ext cx="7201" cy="95490"/>
              </a:xfrm>
              <a:custGeom>
                <a:avLst/>
                <a:gdLst>
                  <a:gd name="connsiteX0" fmla="*/ 0 w 7201"/>
                  <a:gd name="connsiteY0" fmla="*/ 0 h 95490"/>
                  <a:gd name="connsiteX1" fmla="*/ 7201 w 7201"/>
                  <a:gd name="connsiteY1" fmla="*/ 0 h 95490"/>
                  <a:gd name="connsiteX2" fmla="*/ 7201 w 7201"/>
                  <a:gd name="connsiteY2" fmla="*/ 95491 h 95490"/>
                  <a:gd name="connsiteX3" fmla="*/ 0 w 7201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01" h="95490">
                    <a:moveTo>
                      <a:pt x="0" y="0"/>
                    </a:moveTo>
                    <a:lnTo>
                      <a:pt x="7201" y="0"/>
                    </a:lnTo>
                    <a:lnTo>
                      <a:pt x="7201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3" name="Freeform: Shape 3082">
                <a:extLst>
                  <a:ext uri="{FF2B5EF4-FFF2-40B4-BE49-F238E27FC236}">
                    <a16:creationId xmlns:a16="http://schemas.microsoft.com/office/drawing/2014/main" id="{070FFB6E-F7F2-B30E-FC33-D03E4E73DB3F}"/>
                  </a:ext>
                </a:extLst>
              </p:cNvPr>
              <p:cNvSpPr/>
              <p:nvPr/>
            </p:nvSpPr>
            <p:spPr>
              <a:xfrm>
                <a:off x="6344837" y="1063333"/>
                <a:ext cx="223748" cy="65604"/>
              </a:xfrm>
              <a:custGeom>
                <a:avLst/>
                <a:gdLst>
                  <a:gd name="connsiteX0" fmla="*/ 223748 w 223748"/>
                  <a:gd name="connsiteY0" fmla="*/ 0 h 65604"/>
                  <a:gd name="connsiteX1" fmla="*/ 0 w 223748"/>
                  <a:gd name="connsiteY1" fmla="*/ 0 h 65604"/>
                  <a:gd name="connsiteX2" fmla="*/ 0 w 223748"/>
                  <a:gd name="connsiteY2" fmla="*/ 32838 h 65604"/>
                  <a:gd name="connsiteX3" fmla="*/ 0 w 223748"/>
                  <a:gd name="connsiteY3" fmla="*/ 32838 h 65604"/>
                  <a:gd name="connsiteX4" fmla="*/ 32767 w 223748"/>
                  <a:gd name="connsiteY4" fmla="*/ 65605 h 65604"/>
                  <a:gd name="connsiteX5" fmla="*/ 190982 w 223748"/>
                  <a:gd name="connsiteY5" fmla="*/ 65605 h 65604"/>
                  <a:gd name="connsiteX6" fmla="*/ 223748 w 223748"/>
                  <a:gd name="connsiteY6" fmla="*/ 32838 h 65604"/>
                  <a:gd name="connsiteX7" fmla="*/ 223748 w 223748"/>
                  <a:gd name="connsiteY7" fmla="*/ 32838 h 65604"/>
                  <a:gd name="connsiteX8" fmla="*/ 223748 w 223748"/>
                  <a:gd name="connsiteY8" fmla="*/ 0 h 6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8" h="65604">
                    <a:moveTo>
                      <a:pt x="223748" y="0"/>
                    </a:moveTo>
                    <a:lnTo>
                      <a:pt x="0" y="0"/>
                    </a:lnTo>
                    <a:lnTo>
                      <a:pt x="0" y="32838"/>
                    </a:lnTo>
                    <a:lnTo>
                      <a:pt x="0" y="32838"/>
                    </a:lnTo>
                    <a:cubicBezTo>
                      <a:pt x="0" y="50914"/>
                      <a:pt x="14691" y="65605"/>
                      <a:pt x="32767" y="65605"/>
                    </a:cubicBezTo>
                    <a:lnTo>
                      <a:pt x="190982" y="65605"/>
                    </a:lnTo>
                    <a:cubicBezTo>
                      <a:pt x="209057" y="65605"/>
                      <a:pt x="223748" y="50914"/>
                      <a:pt x="223748" y="32838"/>
                    </a:cubicBezTo>
                    <a:lnTo>
                      <a:pt x="223748" y="32838"/>
                    </a:lnTo>
                    <a:lnTo>
                      <a:pt x="223748" y="0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grpSp>
        <p:nvGrpSpPr>
          <p:cNvPr id="3138" name="Graphic 6">
            <a:extLst>
              <a:ext uri="{FF2B5EF4-FFF2-40B4-BE49-F238E27FC236}">
                <a16:creationId xmlns:a16="http://schemas.microsoft.com/office/drawing/2014/main" id="{ACD0EDC5-7C25-6F44-1987-9FF15F11F91C}"/>
              </a:ext>
            </a:extLst>
          </p:cNvPr>
          <p:cNvGrpSpPr/>
          <p:nvPr/>
        </p:nvGrpSpPr>
        <p:grpSpPr>
          <a:xfrm>
            <a:off x="6701563" y="2944688"/>
            <a:ext cx="854954" cy="748186"/>
            <a:chOff x="5764043" y="1573986"/>
            <a:chExt cx="223748" cy="195806"/>
          </a:xfrm>
        </p:grpSpPr>
        <p:grpSp>
          <p:nvGrpSpPr>
            <p:cNvPr id="3139" name="Graphic 6">
              <a:extLst>
                <a:ext uri="{FF2B5EF4-FFF2-40B4-BE49-F238E27FC236}">
                  <a16:creationId xmlns:a16="http://schemas.microsoft.com/office/drawing/2014/main" id="{777D19CF-92F2-98B1-137D-3C329CABA6CC}"/>
                </a:ext>
              </a:extLst>
            </p:cNvPr>
            <p:cNvGrpSpPr/>
            <p:nvPr/>
          </p:nvGrpSpPr>
          <p:grpSpPr>
            <a:xfrm>
              <a:off x="5841463" y="1573986"/>
              <a:ext cx="97790" cy="193862"/>
              <a:chOff x="5841463" y="1573986"/>
              <a:chExt cx="97790" cy="193862"/>
            </a:xfrm>
          </p:grpSpPr>
          <p:grpSp>
            <p:nvGrpSpPr>
              <p:cNvPr id="3145" name="Graphic 6">
                <a:extLst>
                  <a:ext uri="{FF2B5EF4-FFF2-40B4-BE49-F238E27FC236}">
                    <a16:creationId xmlns:a16="http://schemas.microsoft.com/office/drawing/2014/main" id="{8941A8D9-8E6D-4E23-1B1F-A7B6D34AC9D8}"/>
                  </a:ext>
                </a:extLst>
              </p:cNvPr>
              <p:cNvGrpSpPr/>
              <p:nvPr/>
            </p:nvGrpSpPr>
            <p:grpSpPr>
              <a:xfrm>
                <a:off x="5846363" y="1726512"/>
                <a:ext cx="15978" cy="41336"/>
                <a:chOff x="5846363" y="1726512"/>
                <a:chExt cx="15978" cy="41336"/>
              </a:xfrm>
            </p:grpSpPr>
            <p:sp>
              <p:nvSpPr>
                <p:cNvPr id="3196" name="Freeform: Shape 3195">
                  <a:extLst>
                    <a:ext uri="{FF2B5EF4-FFF2-40B4-BE49-F238E27FC236}">
                      <a16:creationId xmlns:a16="http://schemas.microsoft.com/office/drawing/2014/main" id="{E6982604-1AF8-161F-7F40-6980ACC0505D}"/>
                    </a:ext>
                  </a:extLst>
                </p:cNvPr>
                <p:cNvSpPr/>
                <p:nvPr/>
              </p:nvSpPr>
              <p:spPr>
                <a:xfrm>
                  <a:off x="5855789" y="1726512"/>
                  <a:ext cx="6409" cy="41192"/>
                </a:xfrm>
                <a:custGeom>
                  <a:avLst/>
                  <a:gdLst>
                    <a:gd name="connsiteX0" fmla="*/ 6409 w 6409"/>
                    <a:gd name="connsiteY0" fmla="*/ 41192 h 41192"/>
                    <a:gd name="connsiteX1" fmla="*/ 2449 w 6409"/>
                    <a:gd name="connsiteY1" fmla="*/ 41192 h 41192"/>
                    <a:gd name="connsiteX2" fmla="*/ 0 w 6409"/>
                    <a:gd name="connsiteY2" fmla="*/ 0 h 41192"/>
                    <a:gd name="connsiteX3" fmla="*/ 5545 w 6409"/>
                    <a:gd name="connsiteY3" fmla="*/ 0 h 41192"/>
                    <a:gd name="connsiteX4" fmla="*/ 6409 w 6409"/>
                    <a:gd name="connsiteY4" fmla="*/ 41192 h 4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9" h="41192">
                      <a:moveTo>
                        <a:pt x="6409" y="41192"/>
                      </a:moveTo>
                      <a:lnTo>
                        <a:pt x="2449" y="41192"/>
                      </a:lnTo>
                      <a:lnTo>
                        <a:pt x="0" y="0"/>
                      </a:lnTo>
                      <a:lnTo>
                        <a:pt x="5545" y="0"/>
                      </a:lnTo>
                      <a:lnTo>
                        <a:pt x="6409" y="41192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7" name="Freeform: Shape 3196">
                  <a:extLst>
                    <a:ext uri="{FF2B5EF4-FFF2-40B4-BE49-F238E27FC236}">
                      <a16:creationId xmlns:a16="http://schemas.microsoft.com/office/drawing/2014/main" id="{C153DFB8-23F9-D7A9-509A-AF373E5339A2}"/>
                    </a:ext>
                  </a:extLst>
                </p:cNvPr>
                <p:cNvSpPr/>
                <p:nvPr/>
              </p:nvSpPr>
              <p:spPr>
                <a:xfrm>
                  <a:off x="5856869" y="1752581"/>
                  <a:ext cx="5328" cy="7345"/>
                </a:xfrm>
                <a:custGeom>
                  <a:avLst/>
                  <a:gdLst>
                    <a:gd name="connsiteX0" fmla="*/ 432 w 5328"/>
                    <a:gd name="connsiteY0" fmla="*/ 5257 h 7345"/>
                    <a:gd name="connsiteX1" fmla="*/ 5257 w 5328"/>
                    <a:gd name="connsiteY1" fmla="*/ 5257 h 7345"/>
                    <a:gd name="connsiteX2" fmla="*/ 5257 w 5328"/>
                    <a:gd name="connsiteY2" fmla="*/ 4177 h 7345"/>
                    <a:gd name="connsiteX3" fmla="*/ 288 w 5328"/>
                    <a:gd name="connsiteY3" fmla="*/ 4177 h 7345"/>
                    <a:gd name="connsiteX4" fmla="*/ 288 w 5328"/>
                    <a:gd name="connsiteY4" fmla="*/ 5257 h 7345"/>
                    <a:gd name="connsiteX5" fmla="*/ 648 w 5328"/>
                    <a:gd name="connsiteY5" fmla="*/ 7345 h 7345"/>
                    <a:gd name="connsiteX6" fmla="*/ 5329 w 5328"/>
                    <a:gd name="connsiteY6" fmla="*/ 7345 h 7345"/>
                    <a:gd name="connsiteX7" fmla="*/ 5329 w 5328"/>
                    <a:gd name="connsiteY7" fmla="*/ 6265 h 7345"/>
                    <a:gd name="connsiteX8" fmla="*/ 576 w 5328"/>
                    <a:gd name="connsiteY8" fmla="*/ 6265 h 7345"/>
                    <a:gd name="connsiteX9" fmla="*/ 576 w 5328"/>
                    <a:gd name="connsiteY9" fmla="*/ 7345 h 7345"/>
                    <a:gd name="connsiteX10" fmla="*/ 0 w 5328"/>
                    <a:gd name="connsiteY10" fmla="*/ 0 h 7345"/>
                    <a:gd name="connsiteX11" fmla="*/ 0 w 5328"/>
                    <a:gd name="connsiteY11" fmla="*/ 1080 h 7345"/>
                    <a:gd name="connsiteX12" fmla="*/ 5329 w 5328"/>
                    <a:gd name="connsiteY12" fmla="*/ 1080 h 7345"/>
                    <a:gd name="connsiteX13" fmla="*/ 5329 w 5328"/>
                    <a:gd name="connsiteY13" fmla="*/ 0 h 7345"/>
                    <a:gd name="connsiteX14" fmla="*/ 0 w 5328"/>
                    <a:gd name="connsiteY14" fmla="*/ 0 h 7345"/>
                    <a:gd name="connsiteX15" fmla="*/ 288 w 5328"/>
                    <a:gd name="connsiteY15" fmla="*/ 3169 h 7345"/>
                    <a:gd name="connsiteX16" fmla="*/ 5329 w 5328"/>
                    <a:gd name="connsiteY16" fmla="*/ 3169 h 7345"/>
                    <a:gd name="connsiteX17" fmla="*/ 5329 w 5328"/>
                    <a:gd name="connsiteY17" fmla="*/ 2088 h 7345"/>
                    <a:gd name="connsiteX18" fmla="*/ 144 w 5328"/>
                    <a:gd name="connsiteY18" fmla="*/ 2088 h 7345"/>
                    <a:gd name="connsiteX19" fmla="*/ 144 w 5328"/>
                    <a:gd name="connsiteY19" fmla="*/ 3169 h 7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328" h="7345">
                      <a:moveTo>
                        <a:pt x="432" y="5257"/>
                      </a:moveTo>
                      <a:lnTo>
                        <a:pt x="5257" y="5257"/>
                      </a:lnTo>
                      <a:lnTo>
                        <a:pt x="5257" y="4177"/>
                      </a:lnTo>
                      <a:lnTo>
                        <a:pt x="288" y="4177"/>
                      </a:lnTo>
                      <a:lnTo>
                        <a:pt x="288" y="5257"/>
                      </a:lnTo>
                      <a:close/>
                      <a:moveTo>
                        <a:pt x="648" y="7345"/>
                      </a:moveTo>
                      <a:lnTo>
                        <a:pt x="5329" y="7345"/>
                      </a:lnTo>
                      <a:lnTo>
                        <a:pt x="5329" y="6265"/>
                      </a:lnTo>
                      <a:lnTo>
                        <a:pt x="576" y="6265"/>
                      </a:lnTo>
                      <a:lnTo>
                        <a:pt x="576" y="7345"/>
                      </a:lnTo>
                      <a:close/>
                      <a:moveTo>
                        <a:pt x="0" y="0"/>
                      </a:moveTo>
                      <a:lnTo>
                        <a:pt x="0" y="1080"/>
                      </a:lnTo>
                      <a:lnTo>
                        <a:pt x="5329" y="1080"/>
                      </a:lnTo>
                      <a:lnTo>
                        <a:pt x="5329" y="0"/>
                      </a:lnTo>
                      <a:lnTo>
                        <a:pt x="0" y="0"/>
                      </a:lnTo>
                      <a:close/>
                      <a:moveTo>
                        <a:pt x="288" y="3169"/>
                      </a:moveTo>
                      <a:lnTo>
                        <a:pt x="5329" y="3169"/>
                      </a:lnTo>
                      <a:lnTo>
                        <a:pt x="5329" y="2088"/>
                      </a:lnTo>
                      <a:lnTo>
                        <a:pt x="144" y="2088"/>
                      </a:lnTo>
                      <a:lnTo>
                        <a:pt x="144" y="3169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8" name="Freeform: Shape 3197">
                  <a:extLst>
                    <a:ext uri="{FF2B5EF4-FFF2-40B4-BE49-F238E27FC236}">
                      <a16:creationId xmlns:a16="http://schemas.microsoft.com/office/drawing/2014/main" id="{80F0E804-C703-077C-D918-CFF5255A879B}"/>
                    </a:ext>
                  </a:extLst>
                </p:cNvPr>
                <p:cNvSpPr/>
                <p:nvPr/>
              </p:nvSpPr>
              <p:spPr>
                <a:xfrm>
                  <a:off x="5846363" y="1759783"/>
                  <a:ext cx="15978" cy="8065"/>
                </a:xfrm>
                <a:custGeom>
                  <a:avLst/>
                  <a:gdLst>
                    <a:gd name="connsiteX0" fmla="*/ 11298 w 15978"/>
                    <a:gd name="connsiteY0" fmla="*/ 4105 h 8065"/>
                    <a:gd name="connsiteX1" fmla="*/ 10866 w 15978"/>
                    <a:gd name="connsiteY1" fmla="*/ 0 h 8065"/>
                    <a:gd name="connsiteX2" fmla="*/ 15979 w 15978"/>
                    <a:gd name="connsiteY2" fmla="*/ 0 h 8065"/>
                    <a:gd name="connsiteX3" fmla="*/ 15835 w 15978"/>
                    <a:gd name="connsiteY3" fmla="*/ 8066 h 8065"/>
                    <a:gd name="connsiteX4" fmla="*/ 4312 w 15978"/>
                    <a:gd name="connsiteY4" fmla="*/ 8066 h 8065"/>
                    <a:gd name="connsiteX5" fmla="*/ 2944 w 15978"/>
                    <a:gd name="connsiteY5" fmla="*/ 936 h 8065"/>
                    <a:gd name="connsiteX6" fmla="*/ 11298 w 15978"/>
                    <a:gd name="connsiteY6" fmla="*/ 4033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78" h="8065">
                      <a:moveTo>
                        <a:pt x="11298" y="4105"/>
                      </a:moveTo>
                      <a:lnTo>
                        <a:pt x="10866" y="0"/>
                      </a:lnTo>
                      <a:lnTo>
                        <a:pt x="15979" y="0"/>
                      </a:lnTo>
                      <a:lnTo>
                        <a:pt x="15835" y="8066"/>
                      </a:lnTo>
                      <a:lnTo>
                        <a:pt x="4312" y="8066"/>
                      </a:lnTo>
                      <a:cubicBezTo>
                        <a:pt x="4312" y="8066"/>
                        <a:pt x="-4401" y="5401"/>
                        <a:pt x="2944" y="936"/>
                      </a:cubicBezTo>
                      <a:cubicBezTo>
                        <a:pt x="2944" y="936"/>
                        <a:pt x="3160" y="6769"/>
                        <a:pt x="11298" y="4033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146" name="Graphic 6">
                <a:extLst>
                  <a:ext uri="{FF2B5EF4-FFF2-40B4-BE49-F238E27FC236}">
                    <a16:creationId xmlns:a16="http://schemas.microsoft.com/office/drawing/2014/main" id="{7121063F-090D-D457-95CB-0CBF8FF6FA64}"/>
                  </a:ext>
                </a:extLst>
              </p:cNvPr>
              <p:cNvGrpSpPr/>
              <p:nvPr/>
            </p:nvGrpSpPr>
            <p:grpSpPr>
              <a:xfrm>
                <a:off x="5909799" y="1722479"/>
                <a:ext cx="29453" cy="40385"/>
                <a:chOff x="5909799" y="1722479"/>
                <a:chExt cx="29453" cy="40385"/>
              </a:xfrm>
            </p:grpSpPr>
            <p:sp>
              <p:nvSpPr>
                <p:cNvPr id="3193" name="Freeform: Shape 3192">
                  <a:extLst>
                    <a:ext uri="{FF2B5EF4-FFF2-40B4-BE49-F238E27FC236}">
                      <a16:creationId xmlns:a16="http://schemas.microsoft.com/office/drawing/2014/main" id="{3CDCB872-3997-C8F8-A15E-368C2C8D8F57}"/>
                    </a:ext>
                  </a:extLst>
                </p:cNvPr>
                <p:cNvSpPr/>
                <p:nvPr/>
              </p:nvSpPr>
              <p:spPr>
                <a:xfrm>
                  <a:off x="5909799" y="1722479"/>
                  <a:ext cx="29381" cy="35214"/>
                </a:xfrm>
                <a:custGeom>
                  <a:avLst/>
                  <a:gdLst>
                    <a:gd name="connsiteX0" fmla="*/ 29382 w 29381"/>
                    <a:gd name="connsiteY0" fmla="*/ 32911 h 35214"/>
                    <a:gd name="connsiteX1" fmla="*/ 26213 w 29381"/>
                    <a:gd name="connsiteY1" fmla="*/ 35215 h 35214"/>
                    <a:gd name="connsiteX2" fmla="*/ 0 w 29381"/>
                    <a:gd name="connsiteY2" fmla="*/ 3241 h 35214"/>
                    <a:gd name="connsiteX3" fmla="*/ 4465 w 29381"/>
                    <a:gd name="connsiteY3" fmla="*/ 0 h 35214"/>
                    <a:gd name="connsiteX4" fmla="*/ 29382 w 29381"/>
                    <a:gd name="connsiteY4" fmla="*/ 32911 h 35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81" h="35214">
                      <a:moveTo>
                        <a:pt x="29382" y="32911"/>
                      </a:moveTo>
                      <a:lnTo>
                        <a:pt x="26213" y="35215"/>
                      </a:lnTo>
                      <a:lnTo>
                        <a:pt x="0" y="3241"/>
                      </a:lnTo>
                      <a:lnTo>
                        <a:pt x="4465" y="0"/>
                      </a:lnTo>
                      <a:lnTo>
                        <a:pt x="29382" y="32911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4" name="Freeform: Shape 3193">
                  <a:extLst>
                    <a:ext uri="{FF2B5EF4-FFF2-40B4-BE49-F238E27FC236}">
                      <a16:creationId xmlns:a16="http://schemas.microsoft.com/office/drawing/2014/main" id="{286C80C0-98C9-3306-4076-478C0465CA8F}"/>
                    </a:ext>
                  </a:extLst>
                </p:cNvPr>
                <p:cNvSpPr/>
                <p:nvPr/>
              </p:nvSpPr>
              <p:spPr>
                <a:xfrm>
                  <a:off x="5925930" y="1743075"/>
                  <a:ext cx="8713" cy="8713"/>
                </a:xfrm>
                <a:custGeom>
                  <a:avLst/>
                  <a:gdLst>
                    <a:gd name="connsiteX0" fmla="*/ 3529 w 8713"/>
                    <a:gd name="connsiteY0" fmla="*/ 7201 h 8713"/>
                    <a:gd name="connsiteX1" fmla="*/ 7490 w 8713"/>
                    <a:gd name="connsiteY1" fmla="*/ 4321 h 8713"/>
                    <a:gd name="connsiteX2" fmla="*/ 6841 w 8713"/>
                    <a:gd name="connsiteY2" fmla="*/ 3457 h 8713"/>
                    <a:gd name="connsiteX3" fmla="*/ 2809 w 8713"/>
                    <a:gd name="connsiteY3" fmla="*/ 6337 h 8713"/>
                    <a:gd name="connsiteX4" fmla="*/ 3529 w 8713"/>
                    <a:gd name="connsiteY4" fmla="*/ 7201 h 8713"/>
                    <a:gd name="connsiteX5" fmla="*/ 4897 w 8713"/>
                    <a:gd name="connsiteY5" fmla="*/ 8714 h 8713"/>
                    <a:gd name="connsiteX6" fmla="*/ 8714 w 8713"/>
                    <a:gd name="connsiteY6" fmla="*/ 5977 h 8713"/>
                    <a:gd name="connsiteX7" fmla="*/ 8066 w 8713"/>
                    <a:gd name="connsiteY7" fmla="*/ 5113 h 8713"/>
                    <a:gd name="connsiteX8" fmla="*/ 4177 w 8713"/>
                    <a:gd name="connsiteY8" fmla="*/ 7922 h 8713"/>
                    <a:gd name="connsiteX9" fmla="*/ 4897 w 8713"/>
                    <a:gd name="connsiteY9" fmla="*/ 8714 h 8713"/>
                    <a:gd name="connsiteX10" fmla="*/ 0 w 8713"/>
                    <a:gd name="connsiteY10" fmla="*/ 3169 h 8713"/>
                    <a:gd name="connsiteX11" fmla="*/ 720 w 8713"/>
                    <a:gd name="connsiteY11" fmla="*/ 3961 h 8713"/>
                    <a:gd name="connsiteX12" fmla="*/ 4969 w 8713"/>
                    <a:gd name="connsiteY12" fmla="*/ 864 h 8713"/>
                    <a:gd name="connsiteX13" fmla="*/ 4321 w 8713"/>
                    <a:gd name="connsiteY13" fmla="*/ 0 h 8713"/>
                    <a:gd name="connsiteX14" fmla="*/ 0 w 8713"/>
                    <a:gd name="connsiteY14" fmla="*/ 3169 h 8713"/>
                    <a:gd name="connsiteX15" fmla="*/ 2089 w 8713"/>
                    <a:gd name="connsiteY15" fmla="*/ 5617 h 8713"/>
                    <a:gd name="connsiteX16" fmla="*/ 6193 w 8713"/>
                    <a:gd name="connsiteY16" fmla="*/ 2664 h 8713"/>
                    <a:gd name="connsiteX17" fmla="*/ 5545 w 8713"/>
                    <a:gd name="connsiteY17" fmla="*/ 1800 h 8713"/>
                    <a:gd name="connsiteX18" fmla="*/ 1368 w 8713"/>
                    <a:gd name="connsiteY18" fmla="*/ 4825 h 8713"/>
                    <a:gd name="connsiteX19" fmla="*/ 2089 w 8713"/>
                    <a:gd name="connsiteY19" fmla="*/ 5689 h 8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713" h="8713">
                      <a:moveTo>
                        <a:pt x="3529" y="7201"/>
                      </a:moveTo>
                      <a:lnTo>
                        <a:pt x="7490" y="4321"/>
                      </a:lnTo>
                      <a:lnTo>
                        <a:pt x="6841" y="3457"/>
                      </a:lnTo>
                      <a:lnTo>
                        <a:pt x="2809" y="6337"/>
                      </a:lnTo>
                      <a:lnTo>
                        <a:pt x="3529" y="7201"/>
                      </a:lnTo>
                      <a:close/>
                      <a:moveTo>
                        <a:pt x="4897" y="8714"/>
                      </a:moveTo>
                      <a:lnTo>
                        <a:pt x="8714" y="5977"/>
                      </a:lnTo>
                      <a:lnTo>
                        <a:pt x="8066" y="5113"/>
                      </a:lnTo>
                      <a:lnTo>
                        <a:pt x="4177" y="7922"/>
                      </a:lnTo>
                      <a:lnTo>
                        <a:pt x="4897" y="8714"/>
                      </a:lnTo>
                      <a:close/>
                      <a:moveTo>
                        <a:pt x="0" y="3169"/>
                      </a:moveTo>
                      <a:lnTo>
                        <a:pt x="720" y="3961"/>
                      </a:lnTo>
                      <a:lnTo>
                        <a:pt x="4969" y="864"/>
                      </a:lnTo>
                      <a:lnTo>
                        <a:pt x="4321" y="0"/>
                      </a:lnTo>
                      <a:lnTo>
                        <a:pt x="0" y="3169"/>
                      </a:lnTo>
                      <a:close/>
                      <a:moveTo>
                        <a:pt x="2089" y="5617"/>
                      </a:moveTo>
                      <a:lnTo>
                        <a:pt x="6193" y="2664"/>
                      </a:lnTo>
                      <a:lnTo>
                        <a:pt x="5545" y="1800"/>
                      </a:lnTo>
                      <a:lnTo>
                        <a:pt x="1368" y="4825"/>
                      </a:lnTo>
                      <a:lnTo>
                        <a:pt x="2089" y="5689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5" name="Freeform: Shape 3194">
                  <a:extLst>
                    <a:ext uri="{FF2B5EF4-FFF2-40B4-BE49-F238E27FC236}">
                      <a16:creationId xmlns:a16="http://schemas.microsoft.com/office/drawing/2014/main" id="{14BEF348-96D0-133A-0F65-932228D745C7}"/>
                    </a:ext>
                  </a:extLst>
                </p:cNvPr>
                <p:cNvSpPr/>
                <p:nvPr/>
              </p:nvSpPr>
              <p:spPr>
                <a:xfrm>
                  <a:off x="5923920" y="1748908"/>
                  <a:ext cx="15333" cy="13955"/>
                </a:xfrm>
                <a:custGeom>
                  <a:avLst/>
                  <a:gdLst>
                    <a:gd name="connsiteX0" fmla="*/ 9356 w 15333"/>
                    <a:gd name="connsiteY0" fmla="*/ 5977 h 13955"/>
                    <a:gd name="connsiteX1" fmla="*/ 6619 w 15333"/>
                    <a:gd name="connsiteY1" fmla="*/ 2953 h 13955"/>
                    <a:gd name="connsiteX2" fmla="*/ 10724 w 15333"/>
                    <a:gd name="connsiteY2" fmla="*/ 0 h 13955"/>
                    <a:gd name="connsiteX3" fmla="*/ 15333 w 15333"/>
                    <a:gd name="connsiteY3" fmla="*/ 6625 h 13955"/>
                    <a:gd name="connsiteX4" fmla="*/ 6043 w 15333"/>
                    <a:gd name="connsiteY4" fmla="*/ 13395 h 13955"/>
                    <a:gd name="connsiteX5" fmla="*/ 786 w 15333"/>
                    <a:gd name="connsiteY5" fmla="*/ 8426 h 13955"/>
                    <a:gd name="connsiteX6" fmla="*/ 9356 w 15333"/>
                    <a:gd name="connsiteY6" fmla="*/ 6049 h 13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33" h="13955">
                      <a:moveTo>
                        <a:pt x="9356" y="5977"/>
                      </a:moveTo>
                      <a:lnTo>
                        <a:pt x="6619" y="2953"/>
                      </a:lnTo>
                      <a:lnTo>
                        <a:pt x="10724" y="0"/>
                      </a:lnTo>
                      <a:lnTo>
                        <a:pt x="15333" y="6625"/>
                      </a:lnTo>
                      <a:lnTo>
                        <a:pt x="6043" y="13395"/>
                      </a:lnTo>
                      <a:cubicBezTo>
                        <a:pt x="6043" y="13395"/>
                        <a:pt x="-2599" y="16419"/>
                        <a:pt x="786" y="8426"/>
                      </a:cubicBezTo>
                      <a:cubicBezTo>
                        <a:pt x="786" y="8426"/>
                        <a:pt x="4387" y="13035"/>
                        <a:pt x="9356" y="6049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147" name="Freeform: Shape 3146">
                <a:extLst>
                  <a:ext uri="{FF2B5EF4-FFF2-40B4-BE49-F238E27FC236}">
                    <a16:creationId xmlns:a16="http://schemas.microsoft.com/office/drawing/2014/main" id="{A6055E0B-3F8A-E29A-EBE6-3180C3DD96E8}"/>
                  </a:ext>
                </a:extLst>
              </p:cNvPr>
              <p:cNvSpPr/>
              <p:nvPr/>
            </p:nvSpPr>
            <p:spPr>
              <a:xfrm>
                <a:off x="5861694" y="1627060"/>
                <a:ext cx="64092" cy="39823"/>
              </a:xfrm>
              <a:custGeom>
                <a:avLst/>
                <a:gdLst>
                  <a:gd name="connsiteX0" fmla="*/ 0 w 64092"/>
                  <a:gd name="connsiteY0" fmla="*/ 0 h 39823"/>
                  <a:gd name="connsiteX1" fmla="*/ 64093 w 64092"/>
                  <a:gd name="connsiteY1" fmla="*/ 0 h 39823"/>
                  <a:gd name="connsiteX2" fmla="*/ 64093 w 64092"/>
                  <a:gd name="connsiteY2" fmla="*/ 39824 h 39823"/>
                  <a:gd name="connsiteX3" fmla="*/ 0 w 64092"/>
                  <a:gd name="connsiteY3" fmla="*/ 39824 h 3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39823">
                    <a:moveTo>
                      <a:pt x="0" y="0"/>
                    </a:moveTo>
                    <a:lnTo>
                      <a:pt x="64093" y="0"/>
                    </a:lnTo>
                    <a:lnTo>
                      <a:pt x="64093" y="39824"/>
                    </a:lnTo>
                    <a:lnTo>
                      <a:pt x="0" y="39824"/>
                    </a:lnTo>
                    <a:close/>
                  </a:path>
                </a:pathLst>
              </a:custGeom>
              <a:solidFill>
                <a:srgbClr val="FBC9A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8" name="Freeform: Shape 3147">
                <a:extLst>
                  <a:ext uri="{FF2B5EF4-FFF2-40B4-BE49-F238E27FC236}">
                    <a16:creationId xmlns:a16="http://schemas.microsoft.com/office/drawing/2014/main" id="{8EC4282A-5383-25DE-268F-E92BF9ED0C55}"/>
                  </a:ext>
                </a:extLst>
              </p:cNvPr>
              <p:cNvSpPr/>
              <p:nvPr/>
            </p:nvSpPr>
            <p:spPr>
              <a:xfrm>
                <a:off x="5861694" y="1580179"/>
                <a:ext cx="64092" cy="47817"/>
              </a:xfrm>
              <a:custGeom>
                <a:avLst/>
                <a:gdLst>
                  <a:gd name="connsiteX0" fmla="*/ 64092 w 64092"/>
                  <a:gd name="connsiteY0" fmla="*/ 47817 h 47817"/>
                  <a:gd name="connsiteX1" fmla="*/ 0 w 64092"/>
                  <a:gd name="connsiteY1" fmla="*/ 47817 h 47817"/>
                  <a:gd name="connsiteX2" fmla="*/ 31254 w 64092"/>
                  <a:gd name="connsiteY2" fmla="*/ 0 h 47817"/>
                  <a:gd name="connsiteX3" fmla="*/ 64092 w 64092"/>
                  <a:gd name="connsiteY3" fmla="*/ 47817 h 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47817">
                    <a:moveTo>
                      <a:pt x="64092" y="47817"/>
                    </a:moveTo>
                    <a:lnTo>
                      <a:pt x="0" y="47817"/>
                    </a:lnTo>
                    <a:lnTo>
                      <a:pt x="31254" y="0"/>
                    </a:lnTo>
                    <a:lnTo>
                      <a:pt x="64092" y="47817"/>
                    </a:lnTo>
                    <a:close/>
                  </a:path>
                </a:pathLst>
              </a:custGeom>
              <a:solidFill>
                <a:srgbClr val="B20E3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9" name="Freeform: Shape 3148">
                <a:extLst>
                  <a:ext uri="{FF2B5EF4-FFF2-40B4-BE49-F238E27FC236}">
                    <a16:creationId xmlns:a16="http://schemas.microsoft.com/office/drawing/2014/main" id="{E6D1E45C-7AC6-F45D-7606-46EAE434865C}"/>
                  </a:ext>
                </a:extLst>
              </p:cNvPr>
              <p:cNvSpPr/>
              <p:nvPr/>
            </p:nvSpPr>
            <p:spPr>
              <a:xfrm>
                <a:off x="5859821" y="1625980"/>
                <a:ext cx="67549" cy="12026"/>
              </a:xfrm>
              <a:custGeom>
                <a:avLst/>
                <a:gdLst>
                  <a:gd name="connsiteX0" fmla="*/ 0 w 67549"/>
                  <a:gd name="connsiteY0" fmla="*/ 0 h 12026"/>
                  <a:gd name="connsiteX1" fmla="*/ 67549 w 67549"/>
                  <a:gd name="connsiteY1" fmla="*/ 0 h 12026"/>
                  <a:gd name="connsiteX2" fmla="*/ 67549 w 67549"/>
                  <a:gd name="connsiteY2" fmla="*/ 12026 h 12026"/>
                  <a:gd name="connsiteX3" fmla="*/ 0 w 67549"/>
                  <a:gd name="connsiteY3" fmla="*/ 12026 h 12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49" h="12026">
                    <a:moveTo>
                      <a:pt x="0" y="0"/>
                    </a:moveTo>
                    <a:lnTo>
                      <a:pt x="67549" y="0"/>
                    </a:lnTo>
                    <a:lnTo>
                      <a:pt x="67549" y="12026"/>
                    </a:lnTo>
                    <a:lnTo>
                      <a:pt x="0" y="12026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0" name="Freeform: Shape 3149">
                <a:extLst>
                  <a:ext uri="{FF2B5EF4-FFF2-40B4-BE49-F238E27FC236}">
                    <a16:creationId xmlns:a16="http://schemas.microsoft.com/office/drawing/2014/main" id="{75694599-FE9D-5BBB-9EFB-D4C69F4D41F8}"/>
                  </a:ext>
                </a:extLst>
              </p:cNvPr>
              <p:cNvSpPr/>
              <p:nvPr/>
            </p:nvSpPr>
            <p:spPr>
              <a:xfrm>
                <a:off x="5885603" y="1573986"/>
                <a:ext cx="14258" cy="14258"/>
              </a:xfrm>
              <a:custGeom>
                <a:avLst/>
                <a:gdLst>
                  <a:gd name="connsiteX0" fmla="*/ 0 w 14258"/>
                  <a:gd name="connsiteY0" fmla="*/ 7129 h 14258"/>
                  <a:gd name="connsiteX1" fmla="*/ 7129 w 14258"/>
                  <a:gd name="connsiteY1" fmla="*/ 0 h 14258"/>
                  <a:gd name="connsiteX2" fmla="*/ 14259 w 14258"/>
                  <a:gd name="connsiteY2" fmla="*/ 7129 h 14258"/>
                  <a:gd name="connsiteX3" fmla="*/ 7129 w 14258"/>
                  <a:gd name="connsiteY3" fmla="*/ 14259 h 14258"/>
                  <a:gd name="connsiteX4" fmla="*/ 0 w 14258"/>
                  <a:gd name="connsiteY4" fmla="*/ 7129 h 14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8" h="14258">
                    <a:moveTo>
                      <a:pt x="0" y="7129"/>
                    </a:moveTo>
                    <a:cubicBezTo>
                      <a:pt x="0" y="3169"/>
                      <a:pt x="3169" y="0"/>
                      <a:pt x="7129" y="0"/>
                    </a:cubicBezTo>
                    <a:cubicBezTo>
                      <a:pt x="11090" y="0"/>
                      <a:pt x="14259" y="3169"/>
                      <a:pt x="14259" y="7129"/>
                    </a:cubicBezTo>
                    <a:cubicBezTo>
                      <a:pt x="14259" y="11090"/>
                      <a:pt x="11090" y="14259"/>
                      <a:pt x="7129" y="14259"/>
                    </a:cubicBezTo>
                    <a:cubicBezTo>
                      <a:pt x="3169" y="14259"/>
                      <a:pt x="0" y="11090"/>
                      <a:pt x="0" y="7129"/>
                    </a:cubicBez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1" name="Freeform: Shape 3150">
                <a:extLst>
                  <a:ext uri="{FF2B5EF4-FFF2-40B4-BE49-F238E27FC236}">
                    <a16:creationId xmlns:a16="http://schemas.microsoft.com/office/drawing/2014/main" id="{EC144023-9370-168B-F498-715654C5911D}"/>
                  </a:ext>
                </a:extLst>
              </p:cNvPr>
              <p:cNvSpPr/>
              <p:nvPr/>
            </p:nvSpPr>
            <p:spPr>
              <a:xfrm>
                <a:off x="5853844" y="1666956"/>
                <a:ext cx="81520" cy="60563"/>
              </a:xfrm>
              <a:custGeom>
                <a:avLst/>
                <a:gdLst>
                  <a:gd name="connsiteX0" fmla="*/ 81520 w 81520"/>
                  <a:gd name="connsiteY0" fmla="*/ 60564 h 60563"/>
                  <a:gd name="connsiteX1" fmla="*/ 0 w 81520"/>
                  <a:gd name="connsiteY1" fmla="*/ 60564 h 60563"/>
                  <a:gd name="connsiteX2" fmla="*/ 7850 w 81520"/>
                  <a:gd name="connsiteY2" fmla="*/ 0 h 60563"/>
                  <a:gd name="connsiteX3" fmla="*/ 71942 w 81520"/>
                  <a:gd name="connsiteY3" fmla="*/ 0 h 60563"/>
                  <a:gd name="connsiteX4" fmla="*/ 81520 w 81520"/>
                  <a:gd name="connsiteY4" fmla="*/ 60564 h 60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520" h="60563">
                    <a:moveTo>
                      <a:pt x="81520" y="60564"/>
                    </a:moveTo>
                    <a:lnTo>
                      <a:pt x="0" y="60564"/>
                    </a:lnTo>
                    <a:lnTo>
                      <a:pt x="7850" y="0"/>
                    </a:lnTo>
                    <a:lnTo>
                      <a:pt x="71942" y="0"/>
                    </a:lnTo>
                    <a:lnTo>
                      <a:pt x="81520" y="60564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3152" name="Graphic 6">
                <a:extLst>
                  <a:ext uri="{FF2B5EF4-FFF2-40B4-BE49-F238E27FC236}">
                    <a16:creationId xmlns:a16="http://schemas.microsoft.com/office/drawing/2014/main" id="{993C59A9-9F2F-262A-51C8-C788DCC408AE}"/>
                  </a:ext>
                </a:extLst>
              </p:cNvPr>
              <p:cNvGrpSpPr/>
              <p:nvPr/>
            </p:nvGrpSpPr>
            <p:grpSpPr>
              <a:xfrm>
                <a:off x="5845923" y="1650728"/>
                <a:ext cx="57899" cy="13855"/>
                <a:chOff x="5845923" y="1650728"/>
                <a:chExt cx="57899" cy="13855"/>
              </a:xfrm>
              <a:solidFill>
                <a:srgbClr val="F9EED5"/>
              </a:solidFill>
            </p:grpSpPr>
            <p:sp>
              <p:nvSpPr>
                <p:cNvPr id="3191" name="Freeform: Shape 3190">
                  <a:extLst>
                    <a:ext uri="{FF2B5EF4-FFF2-40B4-BE49-F238E27FC236}">
                      <a16:creationId xmlns:a16="http://schemas.microsoft.com/office/drawing/2014/main" id="{1511BD6A-C669-A240-6635-FD3B112D0229}"/>
                    </a:ext>
                  </a:extLst>
                </p:cNvPr>
                <p:cNvSpPr/>
                <p:nvPr/>
              </p:nvSpPr>
              <p:spPr>
                <a:xfrm>
                  <a:off x="5845923" y="1650728"/>
                  <a:ext cx="29098" cy="13855"/>
                </a:xfrm>
                <a:custGeom>
                  <a:avLst/>
                  <a:gdLst>
                    <a:gd name="connsiteX0" fmla="*/ 26861 w 29098"/>
                    <a:gd name="connsiteY0" fmla="*/ 962 h 13855"/>
                    <a:gd name="connsiteX1" fmla="*/ 26861 w 29098"/>
                    <a:gd name="connsiteY1" fmla="*/ 962 h 13855"/>
                    <a:gd name="connsiteX2" fmla="*/ 26861 w 29098"/>
                    <a:gd name="connsiteY2" fmla="*/ 962 h 13855"/>
                    <a:gd name="connsiteX3" fmla="*/ 25493 w 29098"/>
                    <a:gd name="connsiteY3" fmla="*/ 314 h 13855"/>
                    <a:gd name="connsiteX4" fmla="*/ 23765 w 29098"/>
                    <a:gd name="connsiteY4" fmla="*/ 26 h 13855"/>
                    <a:gd name="connsiteX5" fmla="*/ 0 w 29098"/>
                    <a:gd name="connsiteY5" fmla="*/ 4634 h 13855"/>
                    <a:gd name="connsiteX6" fmla="*/ 2016 w 29098"/>
                    <a:gd name="connsiteY6" fmla="*/ 8235 h 13855"/>
                    <a:gd name="connsiteX7" fmla="*/ 2016 w 29098"/>
                    <a:gd name="connsiteY7" fmla="*/ 8235 h 13855"/>
                    <a:gd name="connsiteX8" fmla="*/ 2520 w 29098"/>
                    <a:gd name="connsiteY8" fmla="*/ 8811 h 13855"/>
                    <a:gd name="connsiteX9" fmla="*/ 4393 w 29098"/>
                    <a:gd name="connsiteY9" fmla="*/ 10468 h 13855"/>
                    <a:gd name="connsiteX10" fmla="*/ 19156 w 29098"/>
                    <a:gd name="connsiteY10" fmla="*/ 13348 h 13855"/>
                    <a:gd name="connsiteX11" fmla="*/ 23765 w 29098"/>
                    <a:gd name="connsiteY11" fmla="*/ 11836 h 13855"/>
                    <a:gd name="connsiteX12" fmla="*/ 27437 w 29098"/>
                    <a:gd name="connsiteY12" fmla="*/ 9027 h 13855"/>
                    <a:gd name="connsiteX13" fmla="*/ 28518 w 29098"/>
                    <a:gd name="connsiteY13" fmla="*/ 7659 h 13855"/>
                    <a:gd name="connsiteX14" fmla="*/ 28518 w 29098"/>
                    <a:gd name="connsiteY14" fmla="*/ 7659 h 13855"/>
                    <a:gd name="connsiteX15" fmla="*/ 28518 w 29098"/>
                    <a:gd name="connsiteY15" fmla="*/ 7659 h 13855"/>
                    <a:gd name="connsiteX16" fmla="*/ 29021 w 29098"/>
                    <a:gd name="connsiteY16" fmla="*/ 6075 h 13855"/>
                    <a:gd name="connsiteX17" fmla="*/ 26933 w 29098"/>
                    <a:gd name="connsiteY17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9098" h="13855">
                      <a:moveTo>
                        <a:pt x="26861" y="962"/>
                      </a:moveTo>
                      <a:lnTo>
                        <a:pt x="26861" y="962"/>
                      </a:lnTo>
                      <a:cubicBezTo>
                        <a:pt x="26861" y="962"/>
                        <a:pt x="26861" y="962"/>
                        <a:pt x="26861" y="962"/>
                      </a:cubicBezTo>
                      <a:cubicBezTo>
                        <a:pt x="26429" y="674"/>
                        <a:pt x="25997" y="458"/>
                        <a:pt x="25493" y="314"/>
                      </a:cubicBezTo>
                      <a:cubicBezTo>
                        <a:pt x="24917" y="98"/>
                        <a:pt x="24269" y="26"/>
                        <a:pt x="23765" y="26"/>
                      </a:cubicBezTo>
                      <a:cubicBezTo>
                        <a:pt x="16203" y="-695"/>
                        <a:pt x="6121" y="14140"/>
                        <a:pt x="0" y="4634"/>
                      </a:cubicBezTo>
                      <a:cubicBezTo>
                        <a:pt x="648" y="6147"/>
                        <a:pt x="1296" y="7299"/>
                        <a:pt x="2016" y="8235"/>
                      </a:cubicBezTo>
                      <a:lnTo>
                        <a:pt x="2016" y="8235"/>
                      </a:lnTo>
                      <a:cubicBezTo>
                        <a:pt x="2016" y="8235"/>
                        <a:pt x="2160" y="8451"/>
                        <a:pt x="2520" y="8811"/>
                      </a:cubicBezTo>
                      <a:cubicBezTo>
                        <a:pt x="3097" y="9531"/>
                        <a:pt x="3745" y="10035"/>
                        <a:pt x="4393" y="10468"/>
                      </a:cubicBezTo>
                      <a:cubicBezTo>
                        <a:pt x="7057" y="12484"/>
                        <a:pt x="12026" y="14932"/>
                        <a:pt x="19156" y="13348"/>
                      </a:cubicBezTo>
                      <a:cubicBezTo>
                        <a:pt x="20668" y="13132"/>
                        <a:pt x="22252" y="12628"/>
                        <a:pt x="23765" y="11836"/>
                      </a:cubicBezTo>
                      <a:cubicBezTo>
                        <a:pt x="25421" y="10972"/>
                        <a:pt x="26645" y="9891"/>
                        <a:pt x="27437" y="9027"/>
                      </a:cubicBezTo>
                      <a:cubicBezTo>
                        <a:pt x="27869" y="8667"/>
                        <a:pt x="28229" y="8163"/>
                        <a:pt x="28518" y="7659"/>
                      </a:cubicBezTo>
                      <a:cubicBezTo>
                        <a:pt x="28518" y="7659"/>
                        <a:pt x="28518" y="7659"/>
                        <a:pt x="28518" y="7659"/>
                      </a:cubicBezTo>
                      <a:lnTo>
                        <a:pt x="28518" y="7659"/>
                      </a:lnTo>
                      <a:cubicBezTo>
                        <a:pt x="28734" y="7155"/>
                        <a:pt x="28950" y="6651"/>
                        <a:pt x="29021" y="6075"/>
                      </a:cubicBezTo>
                      <a:cubicBezTo>
                        <a:pt x="29382" y="4058"/>
                        <a:pt x="28446" y="2114"/>
                        <a:pt x="26933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2" name="Freeform: Shape 3191">
                  <a:extLst>
                    <a:ext uri="{FF2B5EF4-FFF2-40B4-BE49-F238E27FC236}">
                      <a16:creationId xmlns:a16="http://schemas.microsoft.com/office/drawing/2014/main" id="{1E5C059F-76C0-E880-BA72-A1404047CAD0}"/>
                    </a:ext>
                  </a:extLst>
                </p:cNvPr>
                <p:cNvSpPr/>
                <p:nvPr/>
              </p:nvSpPr>
              <p:spPr>
                <a:xfrm>
                  <a:off x="5874719" y="1650728"/>
                  <a:ext cx="29102" cy="13855"/>
                </a:xfrm>
                <a:custGeom>
                  <a:avLst/>
                  <a:gdLst>
                    <a:gd name="connsiteX0" fmla="*/ 2170 w 29102"/>
                    <a:gd name="connsiteY0" fmla="*/ 962 h 13855"/>
                    <a:gd name="connsiteX1" fmla="*/ 2170 w 29102"/>
                    <a:gd name="connsiteY1" fmla="*/ 962 h 13855"/>
                    <a:gd name="connsiteX2" fmla="*/ 2170 w 29102"/>
                    <a:gd name="connsiteY2" fmla="*/ 962 h 13855"/>
                    <a:gd name="connsiteX3" fmla="*/ 3538 w 29102"/>
                    <a:gd name="connsiteY3" fmla="*/ 314 h 13855"/>
                    <a:gd name="connsiteX4" fmla="*/ 5266 w 29102"/>
                    <a:gd name="connsiteY4" fmla="*/ 26 h 13855"/>
                    <a:gd name="connsiteX5" fmla="*/ 29103 w 29102"/>
                    <a:gd name="connsiteY5" fmla="*/ 4634 h 13855"/>
                    <a:gd name="connsiteX6" fmla="*/ 27087 w 29102"/>
                    <a:gd name="connsiteY6" fmla="*/ 8235 h 13855"/>
                    <a:gd name="connsiteX7" fmla="*/ 27087 w 29102"/>
                    <a:gd name="connsiteY7" fmla="*/ 8235 h 13855"/>
                    <a:gd name="connsiteX8" fmla="*/ 26582 w 29102"/>
                    <a:gd name="connsiteY8" fmla="*/ 8811 h 13855"/>
                    <a:gd name="connsiteX9" fmla="*/ 24710 w 29102"/>
                    <a:gd name="connsiteY9" fmla="*/ 10468 h 13855"/>
                    <a:gd name="connsiteX10" fmla="*/ 9947 w 29102"/>
                    <a:gd name="connsiteY10" fmla="*/ 13348 h 13855"/>
                    <a:gd name="connsiteX11" fmla="*/ 5338 w 29102"/>
                    <a:gd name="connsiteY11" fmla="*/ 11836 h 13855"/>
                    <a:gd name="connsiteX12" fmla="*/ 1665 w 29102"/>
                    <a:gd name="connsiteY12" fmla="*/ 9027 h 13855"/>
                    <a:gd name="connsiteX13" fmla="*/ 585 w 29102"/>
                    <a:gd name="connsiteY13" fmla="*/ 7659 h 13855"/>
                    <a:gd name="connsiteX14" fmla="*/ 585 w 29102"/>
                    <a:gd name="connsiteY14" fmla="*/ 7659 h 13855"/>
                    <a:gd name="connsiteX15" fmla="*/ 585 w 29102"/>
                    <a:gd name="connsiteY15" fmla="*/ 7659 h 13855"/>
                    <a:gd name="connsiteX16" fmla="*/ 81 w 29102"/>
                    <a:gd name="connsiteY16" fmla="*/ 6075 h 13855"/>
                    <a:gd name="connsiteX17" fmla="*/ 2097 w 29102"/>
                    <a:gd name="connsiteY17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9102" h="13855">
                      <a:moveTo>
                        <a:pt x="2170" y="962"/>
                      </a:moveTo>
                      <a:lnTo>
                        <a:pt x="2170" y="962"/>
                      </a:lnTo>
                      <a:cubicBezTo>
                        <a:pt x="2170" y="962"/>
                        <a:pt x="2170" y="962"/>
                        <a:pt x="2170" y="962"/>
                      </a:cubicBezTo>
                      <a:cubicBezTo>
                        <a:pt x="2602" y="674"/>
                        <a:pt x="3034" y="458"/>
                        <a:pt x="3538" y="314"/>
                      </a:cubicBezTo>
                      <a:cubicBezTo>
                        <a:pt x="4114" y="98"/>
                        <a:pt x="4762" y="26"/>
                        <a:pt x="5266" y="26"/>
                      </a:cubicBezTo>
                      <a:cubicBezTo>
                        <a:pt x="12828" y="-695"/>
                        <a:pt x="22982" y="14140"/>
                        <a:pt x="29103" y="4634"/>
                      </a:cubicBezTo>
                      <a:cubicBezTo>
                        <a:pt x="28455" y="6147"/>
                        <a:pt x="27807" y="7299"/>
                        <a:pt x="27087" y="8235"/>
                      </a:cubicBezTo>
                      <a:lnTo>
                        <a:pt x="27087" y="8235"/>
                      </a:lnTo>
                      <a:cubicBezTo>
                        <a:pt x="27087" y="8235"/>
                        <a:pt x="26870" y="8451"/>
                        <a:pt x="26582" y="8811"/>
                      </a:cubicBezTo>
                      <a:cubicBezTo>
                        <a:pt x="26006" y="9531"/>
                        <a:pt x="25358" y="10035"/>
                        <a:pt x="24710" y="10468"/>
                      </a:cubicBezTo>
                      <a:cubicBezTo>
                        <a:pt x="22046" y="12484"/>
                        <a:pt x="17077" y="14932"/>
                        <a:pt x="9947" y="13348"/>
                      </a:cubicBezTo>
                      <a:cubicBezTo>
                        <a:pt x="8435" y="13132"/>
                        <a:pt x="6851" y="12628"/>
                        <a:pt x="5338" y="11836"/>
                      </a:cubicBezTo>
                      <a:cubicBezTo>
                        <a:pt x="3682" y="10972"/>
                        <a:pt x="2457" y="9891"/>
                        <a:pt x="1665" y="9027"/>
                      </a:cubicBezTo>
                      <a:cubicBezTo>
                        <a:pt x="1233" y="8667"/>
                        <a:pt x="873" y="8163"/>
                        <a:pt x="585" y="7659"/>
                      </a:cubicBezTo>
                      <a:cubicBezTo>
                        <a:pt x="585" y="7659"/>
                        <a:pt x="585" y="7659"/>
                        <a:pt x="585" y="7659"/>
                      </a:cubicBezTo>
                      <a:lnTo>
                        <a:pt x="585" y="7659"/>
                      </a:lnTo>
                      <a:cubicBezTo>
                        <a:pt x="297" y="7155"/>
                        <a:pt x="153" y="6651"/>
                        <a:pt x="81" y="6075"/>
                      </a:cubicBezTo>
                      <a:cubicBezTo>
                        <a:pt x="-279" y="4058"/>
                        <a:pt x="585" y="2114"/>
                        <a:pt x="2097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153" name="Freeform: Shape 3152">
                <a:extLst>
                  <a:ext uri="{FF2B5EF4-FFF2-40B4-BE49-F238E27FC236}">
                    <a16:creationId xmlns:a16="http://schemas.microsoft.com/office/drawing/2014/main" id="{50A9DCC9-DFE0-2A63-16A3-46E1C7AEF718}"/>
                  </a:ext>
                </a:extLst>
              </p:cNvPr>
              <p:cNvSpPr/>
              <p:nvPr/>
            </p:nvSpPr>
            <p:spPr>
              <a:xfrm>
                <a:off x="5857373" y="1694034"/>
                <a:ext cx="73526" cy="3096"/>
              </a:xfrm>
              <a:custGeom>
                <a:avLst/>
                <a:gdLst>
                  <a:gd name="connsiteX0" fmla="*/ 73527 w 73526"/>
                  <a:gd name="connsiteY0" fmla="*/ 3097 h 3096"/>
                  <a:gd name="connsiteX1" fmla="*/ 0 w 73526"/>
                  <a:gd name="connsiteY1" fmla="*/ 3097 h 3096"/>
                  <a:gd name="connsiteX2" fmla="*/ 576 w 73526"/>
                  <a:gd name="connsiteY2" fmla="*/ 0 h 3096"/>
                  <a:gd name="connsiteX3" fmla="*/ 72879 w 73526"/>
                  <a:gd name="connsiteY3" fmla="*/ 0 h 3096"/>
                  <a:gd name="connsiteX4" fmla="*/ 73527 w 73526"/>
                  <a:gd name="connsiteY4" fmla="*/ 3097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26" h="3096">
                    <a:moveTo>
                      <a:pt x="73527" y="3097"/>
                    </a:moveTo>
                    <a:lnTo>
                      <a:pt x="0" y="3097"/>
                    </a:lnTo>
                    <a:lnTo>
                      <a:pt x="576" y="0"/>
                    </a:lnTo>
                    <a:lnTo>
                      <a:pt x="72879" y="0"/>
                    </a:lnTo>
                    <a:lnTo>
                      <a:pt x="73527" y="3097"/>
                    </a:ln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4" name="Freeform: Shape 3153">
                <a:extLst>
                  <a:ext uri="{FF2B5EF4-FFF2-40B4-BE49-F238E27FC236}">
                    <a16:creationId xmlns:a16="http://schemas.microsoft.com/office/drawing/2014/main" id="{E642EE8C-E5D1-18B9-460B-A4D77923DEDB}"/>
                  </a:ext>
                </a:extLst>
              </p:cNvPr>
              <p:cNvSpPr/>
              <p:nvPr/>
            </p:nvSpPr>
            <p:spPr>
              <a:xfrm>
                <a:off x="5867527" y="1690937"/>
                <a:ext cx="12170" cy="9073"/>
              </a:xfrm>
              <a:custGeom>
                <a:avLst/>
                <a:gdLst>
                  <a:gd name="connsiteX0" fmla="*/ 12170 w 12170"/>
                  <a:gd name="connsiteY0" fmla="*/ 0 h 9073"/>
                  <a:gd name="connsiteX1" fmla="*/ 12170 w 12170"/>
                  <a:gd name="connsiteY1" fmla="*/ 9074 h 9073"/>
                  <a:gd name="connsiteX2" fmla="*/ 0 w 12170"/>
                  <a:gd name="connsiteY2" fmla="*/ 9074 h 9073"/>
                  <a:gd name="connsiteX3" fmla="*/ 0 w 12170"/>
                  <a:gd name="connsiteY3" fmla="*/ 0 h 9073"/>
                  <a:gd name="connsiteX4" fmla="*/ 12170 w 12170"/>
                  <a:gd name="connsiteY4" fmla="*/ 0 h 9073"/>
                  <a:gd name="connsiteX5" fmla="*/ 10442 w 12170"/>
                  <a:gd name="connsiteY5" fmla="*/ 1728 h 9073"/>
                  <a:gd name="connsiteX6" fmla="*/ 1728 w 12170"/>
                  <a:gd name="connsiteY6" fmla="*/ 1728 h 9073"/>
                  <a:gd name="connsiteX7" fmla="*/ 1728 w 12170"/>
                  <a:gd name="connsiteY7" fmla="*/ 7345 h 9073"/>
                  <a:gd name="connsiteX8" fmla="*/ 10442 w 12170"/>
                  <a:gd name="connsiteY8" fmla="*/ 7345 h 9073"/>
                  <a:gd name="connsiteX9" fmla="*/ 10442 w 12170"/>
                  <a:gd name="connsiteY9" fmla="*/ 1728 h 9073"/>
                  <a:gd name="connsiteX10" fmla="*/ 10442 w 12170"/>
                  <a:gd name="connsiteY10" fmla="*/ 1728 h 9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170" h="9073">
                    <a:moveTo>
                      <a:pt x="12170" y="0"/>
                    </a:moveTo>
                    <a:lnTo>
                      <a:pt x="12170" y="9074"/>
                    </a:lnTo>
                    <a:lnTo>
                      <a:pt x="0" y="9074"/>
                    </a:lnTo>
                    <a:lnTo>
                      <a:pt x="0" y="0"/>
                    </a:lnTo>
                    <a:lnTo>
                      <a:pt x="12170" y="0"/>
                    </a:lnTo>
                    <a:moveTo>
                      <a:pt x="10442" y="1728"/>
                    </a:moveTo>
                    <a:lnTo>
                      <a:pt x="1728" y="1728"/>
                    </a:lnTo>
                    <a:lnTo>
                      <a:pt x="1728" y="7345"/>
                    </a:lnTo>
                    <a:lnTo>
                      <a:pt x="10442" y="7345"/>
                    </a:lnTo>
                    <a:lnTo>
                      <a:pt x="10442" y="1728"/>
                    </a:lnTo>
                    <a:lnTo>
                      <a:pt x="10442" y="1728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5" name="Freeform: Shape 3154">
                <a:extLst>
                  <a:ext uri="{FF2B5EF4-FFF2-40B4-BE49-F238E27FC236}">
                    <a16:creationId xmlns:a16="http://schemas.microsoft.com/office/drawing/2014/main" id="{3D6C6EE8-CBE6-A727-7E84-8B49CEBBB594}"/>
                  </a:ext>
                </a:extLst>
              </p:cNvPr>
              <p:cNvSpPr/>
              <p:nvPr/>
            </p:nvSpPr>
            <p:spPr>
              <a:xfrm>
                <a:off x="5861550" y="1643984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648" y="0"/>
                      <a:pt x="1512" y="0"/>
                    </a:cubicBezTo>
                    <a:cubicBezTo>
                      <a:pt x="2377" y="0"/>
                      <a:pt x="3024" y="648"/>
                      <a:pt x="3024" y="1512"/>
                    </a:cubicBezTo>
                    <a:cubicBezTo>
                      <a:pt x="3024" y="2376"/>
                      <a:pt x="2377" y="3025"/>
                      <a:pt x="1512" y="3025"/>
                    </a:cubicBezTo>
                    <a:cubicBezTo>
                      <a:pt x="648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6" name="Freeform: Shape 3155">
                <a:extLst>
                  <a:ext uri="{FF2B5EF4-FFF2-40B4-BE49-F238E27FC236}">
                    <a16:creationId xmlns:a16="http://schemas.microsoft.com/office/drawing/2014/main" id="{F06CBE5D-2EA3-23EE-F133-041EB281A783}"/>
                  </a:ext>
                </a:extLst>
              </p:cNvPr>
              <p:cNvSpPr/>
              <p:nvPr/>
            </p:nvSpPr>
            <p:spPr>
              <a:xfrm>
                <a:off x="5888411" y="1643624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720" y="0"/>
                      <a:pt x="1512" y="0"/>
                    </a:cubicBezTo>
                    <a:cubicBezTo>
                      <a:pt x="2304" y="0"/>
                      <a:pt x="3024" y="648"/>
                      <a:pt x="3024" y="1512"/>
                    </a:cubicBezTo>
                    <a:cubicBezTo>
                      <a:pt x="3024" y="2376"/>
                      <a:pt x="2376" y="3025"/>
                      <a:pt x="1512" y="3025"/>
                    </a:cubicBezTo>
                    <a:cubicBezTo>
                      <a:pt x="648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157" name="Graphic 6">
                <a:extLst>
                  <a:ext uri="{FF2B5EF4-FFF2-40B4-BE49-F238E27FC236}">
                    <a16:creationId xmlns:a16="http://schemas.microsoft.com/office/drawing/2014/main" id="{9FF5F879-6FC5-E88F-61AB-A879FAF184A6}"/>
                  </a:ext>
                </a:extLst>
              </p:cNvPr>
              <p:cNvGrpSpPr/>
              <p:nvPr/>
            </p:nvGrpSpPr>
            <p:grpSpPr>
              <a:xfrm>
                <a:off x="5841463" y="1635702"/>
                <a:ext cx="94909" cy="76632"/>
                <a:chOff x="5841463" y="1635702"/>
                <a:chExt cx="94909" cy="76632"/>
              </a:xfrm>
            </p:grpSpPr>
            <p:sp>
              <p:nvSpPr>
                <p:cNvPr id="3158" name="Freeform: Shape 3157">
                  <a:extLst>
                    <a:ext uri="{FF2B5EF4-FFF2-40B4-BE49-F238E27FC236}">
                      <a16:creationId xmlns:a16="http://schemas.microsoft.com/office/drawing/2014/main" id="{D1149F03-FD9F-AFCC-3556-7751DD3E4B14}"/>
                    </a:ext>
                  </a:extLst>
                </p:cNvPr>
                <p:cNvSpPr/>
                <p:nvPr/>
              </p:nvSpPr>
              <p:spPr>
                <a:xfrm>
                  <a:off x="5841463" y="1704864"/>
                  <a:ext cx="6254" cy="6231"/>
                </a:xfrm>
                <a:custGeom>
                  <a:avLst/>
                  <a:gdLst>
                    <a:gd name="connsiteX0" fmla="*/ 5108 w 6254"/>
                    <a:gd name="connsiteY0" fmla="*/ 5517 h 6231"/>
                    <a:gd name="connsiteX1" fmla="*/ 715 w 6254"/>
                    <a:gd name="connsiteY1" fmla="*/ 5084 h 6231"/>
                    <a:gd name="connsiteX2" fmla="*/ 1147 w 6254"/>
                    <a:gd name="connsiteY2" fmla="*/ 692 h 6231"/>
                    <a:gd name="connsiteX3" fmla="*/ 5540 w 6254"/>
                    <a:gd name="connsiteY3" fmla="*/ 1124 h 6231"/>
                    <a:gd name="connsiteX4" fmla="*/ 5108 w 6254"/>
                    <a:gd name="connsiteY4" fmla="*/ 5517 h 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54" h="6231">
                      <a:moveTo>
                        <a:pt x="5108" y="5517"/>
                      </a:moveTo>
                      <a:cubicBezTo>
                        <a:pt x="3740" y="6597"/>
                        <a:pt x="1795" y="6453"/>
                        <a:pt x="715" y="5084"/>
                      </a:cubicBezTo>
                      <a:cubicBezTo>
                        <a:pt x="-365" y="3788"/>
                        <a:pt x="-221" y="1772"/>
                        <a:pt x="1147" y="692"/>
                      </a:cubicBezTo>
                      <a:cubicBezTo>
                        <a:pt x="2443" y="-389"/>
                        <a:pt x="4388" y="-173"/>
                        <a:pt x="5540" y="1124"/>
                      </a:cubicBezTo>
                      <a:cubicBezTo>
                        <a:pt x="6620" y="2420"/>
                        <a:pt x="6476" y="4436"/>
                        <a:pt x="5108" y="5517"/>
                      </a:cubicBezTo>
                      <a:close/>
                    </a:path>
                  </a:pathLst>
                </a:custGeom>
                <a:solidFill>
                  <a:srgbClr val="FBC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159" name="Graphic 6">
                  <a:extLst>
                    <a:ext uri="{FF2B5EF4-FFF2-40B4-BE49-F238E27FC236}">
                      <a16:creationId xmlns:a16="http://schemas.microsoft.com/office/drawing/2014/main" id="{21FBAE8D-0890-DD14-4945-01C2725B4A7D}"/>
                    </a:ext>
                  </a:extLst>
                </p:cNvPr>
                <p:cNvGrpSpPr/>
                <p:nvPr/>
              </p:nvGrpSpPr>
              <p:grpSpPr>
                <a:xfrm>
                  <a:off x="5844914" y="1635702"/>
                  <a:ext cx="91458" cy="76632"/>
                  <a:chOff x="5844914" y="1635702"/>
                  <a:chExt cx="91458" cy="76632"/>
                </a:xfrm>
              </p:grpSpPr>
              <p:sp>
                <p:nvSpPr>
                  <p:cNvPr id="3160" name="Freeform: Shape 3159">
                    <a:extLst>
                      <a:ext uri="{FF2B5EF4-FFF2-40B4-BE49-F238E27FC236}">
                        <a16:creationId xmlns:a16="http://schemas.microsoft.com/office/drawing/2014/main" id="{C180E826-FF74-F319-797A-055FA6A01216}"/>
                      </a:ext>
                    </a:extLst>
                  </p:cNvPr>
                  <p:cNvSpPr/>
                  <p:nvPr/>
                </p:nvSpPr>
                <p:spPr>
                  <a:xfrm>
                    <a:off x="5844914" y="1635702"/>
                    <a:ext cx="91458" cy="76632"/>
                  </a:xfrm>
                  <a:custGeom>
                    <a:avLst/>
                    <a:gdLst>
                      <a:gd name="connsiteX0" fmla="*/ 1080 w 91458"/>
                      <a:gd name="connsiteY0" fmla="*/ 69278 h 76632"/>
                      <a:gd name="connsiteX1" fmla="*/ 85265 w 91458"/>
                      <a:gd name="connsiteY1" fmla="*/ 0 h 76632"/>
                      <a:gd name="connsiteX2" fmla="*/ 91458 w 91458"/>
                      <a:gd name="connsiteY2" fmla="*/ 144 h 76632"/>
                      <a:gd name="connsiteX3" fmla="*/ 0 w 91458"/>
                      <a:gd name="connsiteY3" fmla="*/ 75399 h 76632"/>
                      <a:gd name="connsiteX4" fmla="*/ 1080 w 91458"/>
                      <a:gd name="connsiteY4" fmla="*/ 69278 h 76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58" h="76632">
                        <a:moveTo>
                          <a:pt x="1080" y="69278"/>
                        </a:moveTo>
                        <a:cubicBezTo>
                          <a:pt x="44433" y="76983"/>
                          <a:pt x="84472" y="44073"/>
                          <a:pt x="85265" y="0"/>
                        </a:cubicBezTo>
                        <a:cubicBezTo>
                          <a:pt x="87353" y="0"/>
                          <a:pt x="89370" y="72"/>
                          <a:pt x="91458" y="144"/>
                        </a:cubicBezTo>
                        <a:cubicBezTo>
                          <a:pt x="90594" y="48033"/>
                          <a:pt x="47098" y="83824"/>
                          <a:pt x="0" y="75399"/>
                        </a:cubicBezTo>
                        <a:cubicBezTo>
                          <a:pt x="360" y="73382"/>
                          <a:pt x="720" y="71294"/>
                          <a:pt x="1080" y="69278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1" name="Freeform: Shape 3160">
                    <a:extLst>
                      <a:ext uri="{FF2B5EF4-FFF2-40B4-BE49-F238E27FC236}">
                        <a16:creationId xmlns:a16="http://schemas.microsoft.com/office/drawing/2014/main" id="{A718E185-9863-E5AB-DA64-99D2CF8F2C5C}"/>
                      </a:ext>
                    </a:extLst>
                  </p:cNvPr>
                  <p:cNvSpPr/>
                  <p:nvPr/>
                </p:nvSpPr>
                <p:spPr>
                  <a:xfrm>
                    <a:off x="5929027" y="1645496"/>
                    <a:ext cx="6553" cy="3168"/>
                  </a:xfrm>
                  <a:custGeom>
                    <a:avLst/>
                    <a:gdLst>
                      <a:gd name="connsiteX0" fmla="*/ 0 w 6553"/>
                      <a:gd name="connsiteY0" fmla="*/ 2016 h 3168"/>
                      <a:gd name="connsiteX1" fmla="*/ 360 w 6553"/>
                      <a:gd name="connsiteY1" fmla="*/ 0 h 3168"/>
                      <a:gd name="connsiteX2" fmla="*/ 6554 w 6553"/>
                      <a:gd name="connsiteY2" fmla="*/ 1008 h 3168"/>
                      <a:gd name="connsiteX3" fmla="*/ 6194 w 6553"/>
                      <a:gd name="connsiteY3" fmla="*/ 3169 h 3168"/>
                      <a:gd name="connsiteX4" fmla="*/ 0 w 6553"/>
                      <a:gd name="connsiteY4" fmla="*/ 2016 h 3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3168">
                        <a:moveTo>
                          <a:pt x="0" y="2016"/>
                        </a:moveTo>
                        <a:cubicBezTo>
                          <a:pt x="144" y="1368"/>
                          <a:pt x="216" y="648"/>
                          <a:pt x="360" y="0"/>
                        </a:cubicBezTo>
                        <a:cubicBezTo>
                          <a:pt x="2449" y="360"/>
                          <a:pt x="4465" y="648"/>
                          <a:pt x="6554" y="1008"/>
                        </a:cubicBezTo>
                        <a:cubicBezTo>
                          <a:pt x="6409" y="1728"/>
                          <a:pt x="6337" y="2448"/>
                          <a:pt x="6194" y="3169"/>
                        </a:cubicBezTo>
                        <a:cubicBezTo>
                          <a:pt x="4105" y="2809"/>
                          <a:pt x="2089" y="2376"/>
                          <a:pt x="0" y="20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2" name="Freeform: Shape 3161">
                    <a:extLst>
                      <a:ext uri="{FF2B5EF4-FFF2-40B4-BE49-F238E27FC236}">
                        <a16:creationId xmlns:a16="http://schemas.microsoft.com/office/drawing/2014/main" id="{0380A69D-0FB9-1FF1-81F2-03B05C2929E8}"/>
                      </a:ext>
                    </a:extLst>
                  </p:cNvPr>
                  <p:cNvSpPr/>
                  <p:nvPr/>
                </p:nvSpPr>
                <p:spPr>
                  <a:xfrm>
                    <a:off x="5928163" y="1649385"/>
                    <a:ext cx="6625" cy="3456"/>
                  </a:xfrm>
                  <a:custGeom>
                    <a:avLst/>
                    <a:gdLst>
                      <a:gd name="connsiteX0" fmla="*/ 72 w 6625"/>
                      <a:gd name="connsiteY0" fmla="*/ 1944 h 3456"/>
                      <a:gd name="connsiteX1" fmla="*/ 504 w 6625"/>
                      <a:gd name="connsiteY1" fmla="*/ 0 h 3456"/>
                      <a:gd name="connsiteX2" fmla="*/ 6625 w 6625"/>
                      <a:gd name="connsiteY2" fmla="*/ 1296 h 3456"/>
                      <a:gd name="connsiteX3" fmla="*/ 6121 w 6625"/>
                      <a:gd name="connsiteY3" fmla="*/ 3457 h 3456"/>
                      <a:gd name="connsiteX4" fmla="*/ 0 w 6625"/>
                      <a:gd name="connsiteY4" fmla="*/ 1944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456">
                        <a:moveTo>
                          <a:pt x="72" y="1944"/>
                        </a:moveTo>
                        <a:cubicBezTo>
                          <a:pt x="216" y="1296"/>
                          <a:pt x="360" y="648"/>
                          <a:pt x="504" y="0"/>
                        </a:cubicBezTo>
                        <a:cubicBezTo>
                          <a:pt x="2521" y="432"/>
                          <a:pt x="4609" y="864"/>
                          <a:pt x="6625" y="1296"/>
                        </a:cubicBezTo>
                        <a:cubicBezTo>
                          <a:pt x="6481" y="2016"/>
                          <a:pt x="6337" y="2736"/>
                          <a:pt x="6121" y="3457"/>
                        </a:cubicBezTo>
                        <a:cubicBezTo>
                          <a:pt x="4105" y="2952"/>
                          <a:pt x="2089" y="2448"/>
                          <a:pt x="0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3" name="Freeform: Shape 3162">
                    <a:extLst>
                      <a:ext uri="{FF2B5EF4-FFF2-40B4-BE49-F238E27FC236}">
                        <a16:creationId xmlns:a16="http://schemas.microsoft.com/office/drawing/2014/main" id="{9EA8A278-4B26-99EA-8A29-F62A8668E206}"/>
                      </a:ext>
                    </a:extLst>
                  </p:cNvPr>
                  <p:cNvSpPr/>
                  <p:nvPr/>
                </p:nvSpPr>
                <p:spPr>
                  <a:xfrm>
                    <a:off x="5927226" y="1653129"/>
                    <a:ext cx="6625" cy="3744"/>
                  </a:xfrm>
                  <a:custGeom>
                    <a:avLst/>
                    <a:gdLst>
                      <a:gd name="connsiteX0" fmla="*/ 0 w 6625"/>
                      <a:gd name="connsiteY0" fmla="*/ 1944 h 3744"/>
                      <a:gd name="connsiteX1" fmla="*/ 576 w 6625"/>
                      <a:gd name="connsiteY1" fmla="*/ 0 h 3744"/>
                      <a:gd name="connsiteX2" fmla="*/ 6626 w 6625"/>
                      <a:gd name="connsiteY2" fmla="*/ 1656 h 3744"/>
                      <a:gd name="connsiteX3" fmla="*/ 6049 w 6625"/>
                      <a:gd name="connsiteY3" fmla="*/ 3745 h 3744"/>
                      <a:gd name="connsiteX4" fmla="*/ 72 w 6625"/>
                      <a:gd name="connsiteY4" fmla="*/ 1944 h 3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744">
                        <a:moveTo>
                          <a:pt x="0" y="1944"/>
                        </a:moveTo>
                        <a:cubicBezTo>
                          <a:pt x="216" y="1296"/>
                          <a:pt x="360" y="648"/>
                          <a:pt x="576" y="0"/>
                        </a:cubicBezTo>
                        <a:cubicBezTo>
                          <a:pt x="2593" y="576"/>
                          <a:pt x="4609" y="1080"/>
                          <a:pt x="6626" y="1656"/>
                        </a:cubicBezTo>
                        <a:cubicBezTo>
                          <a:pt x="6409" y="2376"/>
                          <a:pt x="6265" y="3097"/>
                          <a:pt x="6049" y="3745"/>
                        </a:cubicBezTo>
                        <a:cubicBezTo>
                          <a:pt x="4033" y="3169"/>
                          <a:pt x="2017" y="2521"/>
                          <a:pt x="72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4" name="Freeform: Shape 3163">
                    <a:extLst>
                      <a:ext uri="{FF2B5EF4-FFF2-40B4-BE49-F238E27FC236}">
                        <a16:creationId xmlns:a16="http://schemas.microsoft.com/office/drawing/2014/main" id="{8CCC6159-DC14-9ED5-0C1A-E4A3E3E2AF1B}"/>
                      </a:ext>
                    </a:extLst>
                  </p:cNvPr>
                  <p:cNvSpPr/>
                  <p:nvPr/>
                </p:nvSpPr>
                <p:spPr>
                  <a:xfrm>
                    <a:off x="5926002" y="1656874"/>
                    <a:ext cx="6625" cy="4032"/>
                  </a:xfrm>
                  <a:custGeom>
                    <a:avLst/>
                    <a:gdLst>
                      <a:gd name="connsiteX0" fmla="*/ 0 w 6625"/>
                      <a:gd name="connsiteY0" fmla="*/ 1872 h 4032"/>
                      <a:gd name="connsiteX1" fmla="*/ 648 w 6625"/>
                      <a:gd name="connsiteY1" fmla="*/ 0 h 4032"/>
                      <a:gd name="connsiteX2" fmla="*/ 6625 w 6625"/>
                      <a:gd name="connsiteY2" fmla="*/ 1944 h 4032"/>
                      <a:gd name="connsiteX3" fmla="*/ 5905 w 6625"/>
                      <a:gd name="connsiteY3" fmla="*/ 4033 h 4032"/>
                      <a:gd name="connsiteX4" fmla="*/ 0 w 6625"/>
                      <a:gd name="connsiteY4" fmla="*/ 1872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032">
                        <a:moveTo>
                          <a:pt x="0" y="1872"/>
                        </a:moveTo>
                        <a:cubicBezTo>
                          <a:pt x="216" y="1224"/>
                          <a:pt x="432" y="648"/>
                          <a:pt x="648" y="0"/>
                        </a:cubicBezTo>
                        <a:cubicBezTo>
                          <a:pt x="2664" y="648"/>
                          <a:pt x="4609" y="1296"/>
                          <a:pt x="6625" y="1944"/>
                        </a:cubicBezTo>
                        <a:cubicBezTo>
                          <a:pt x="6409" y="2664"/>
                          <a:pt x="6193" y="3313"/>
                          <a:pt x="5905" y="4033"/>
                        </a:cubicBezTo>
                        <a:cubicBezTo>
                          <a:pt x="3961" y="3313"/>
                          <a:pt x="1945" y="2593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5" name="Freeform: Shape 3164">
                    <a:extLst>
                      <a:ext uri="{FF2B5EF4-FFF2-40B4-BE49-F238E27FC236}">
                        <a16:creationId xmlns:a16="http://schemas.microsoft.com/office/drawing/2014/main" id="{75DF9E08-BCD3-2F7E-4CE1-E9B9575F70F0}"/>
                      </a:ext>
                    </a:extLst>
                  </p:cNvPr>
                  <p:cNvSpPr/>
                  <p:nvPr/>
                </p:nvSpPr>
                <p:spPr>
                  <a:xfrm>
                    <a:off x="5924634" y="1660475"/>
                    <a:ext cx="6553" cy="4320"/>
                  </a:xfrm>
                  <a:custGeom>
                    <a:avLst/>
                    <a:gdLst>
                      <a:gd name="connsiteX0" fmla="*/ 0 w 6553"/>
                      <a:gd name="connsiteY0" fmla="*/ 1800 h 4320"/>
                      <a:gd name="connsiteX1" fmla="*/ 720 w 6553"/>
                      <a:gd name="connsiteY1" fmla="*/ 0 h 4320"/>
                      <a:gd name="connsiteX2" fmla="*/ 6553 w 6553"/>
                      <a:gd name="connsiteY2" fmla="*/ 2305 h 4320"/>
                      <a:gd name="connsiteX3" fmla="*/ 5761 w 6553"/>
                      <a:gd name="connsiteY3" fmla="*/ 4321 h 4320"/>
                      <a:gd name="connsiteX4" fmla="*/ 0 w 6553"/>
                      <a:gd name="connsiteY4" fmla="*/ 187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320">
                        <a:moveTo>
                          <a:pt x="0" y="1800"/>
                        </a:moveTo>
                        <a:cubicBezTo>
                          <a:pt x="288" y="1152"/>
                          <a:pt x="504" y="576"/>
                          <a:pt x="720" y="0"/>
                        </a:cubicBezTo>
                        <a:cubicBezTo>
                          <a:pt x="2664" y="792"/>
                          <a:pt x="4609" y="1512"/>
                          <a:pt x="6553" y="2305"/>
                        </a:cubicBezTo>
                        <a:cubicBezTo>
                          <a:pt x="6265" y="2953"/>
                          <a:pt x="6049" y="3673"/>
                          <a:pt x="5761" y="4321"/>
                        </a:cubicBezTo>
                        <a:cubicBezTo>
                          <a:pt x="3817" y="3529"/>
                          <a:pt x="1945" y="2664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6" name="Freeform: Shape 3165">
                    <a:extLst>
                      <a:ext uri="{FF2B5EF4-FFF2-40B4-BE49-F238E27FC236}">
                        <a16:creationId xmlns:a16="http://schemas.microsoft.com/office/drawing/2014/main" id="{FF704AE6-040B-BDD5-A5DB-4FCF015753E0}"/>
                      </a:ext>
                    </a:extLst>
                  </p:cNvPr>
                  <p:cNvSpPr/>
                  <p:nvPr/>
                </p:nvSpPr>
                <p:spPr>
                  <a:xfrm>
                    <a:off x="5923050" y="1663932"/>
                    <a:ext cx="6553" cy="4536"/>
                  </a:xfrm>
                  <a:custGeom>
                    <a:avLst/>
                    <a:gdLst>
                      <a:gd name="connsiteX0" fmla="*/ 0 w 6553"/>
                      <a:gd name="connsiteY0" fmla="*/ 1800 h 4536"/>
                      <a:gd name="connsiteX1" fmla="*/ 864 w 6553"/>
                      <a:gd name="connsiteY1" fmla="*/ 0 h 4536"/>
                      <a:gd name="connsiteX2" fmla="*/ 6553 w 6553"/>
                      <a:gd name="connsiteY2" fmla="*/ 2593 h 4536"/>
                      <a:gd name="connsiteX3" fmla="*/ 5617 w 6553"/>
                      <a:gd name="connsiteY3" fmla="*/ 4537 h 4536"/>
                      <a:gd name="connsiteX4" fmla="*/ 0 w 6553"/>
                      <a:gd name="connsiteY4" fmla="*/ 1800 h 4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536">
                        <a:moveTo>
                          <a:pt x="0" y="1800"/>
                        </a:moveTo>
                        <a:cubicBezTo>
                          <a:pt x="288" y="1224"/>
                          <a:pt x="576" y="576"/>
                          <a:pt x="864" y="0"/>
                        </a:cubicBezTo>
                        <a:cubicBezTo>
                          <a:pt x="2736" y="864"/>
                          <a:pt x="4681" y="1728"/>
                          <a:pt x="6553" y="2593"/>
                        </a:cubicBezTo>
                        <a:cubicBezTo>
                          <a:pt x="6265" y="3241"/>
                          <a:pt x="5977" y="3889"/>
                          <a:pt x="5617" y="4537"/>
                        </a:cubicBezTo>
                        <a:cubicBezTo>
                          <a:pt x="3744" y="3601"/>
                          <a:pt x="1872" y="2737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7" name="Freeform: Shape 3166">
                    <a:extLst>
                      <a:ext uri="{FF2B5EF4-FFF2-40B4-BE49-F238E27FC236}">
                        <a16:creationId xmlns:a16="http://schemas.microsoft.com/office/drawing/2014/main" id="{FDF90041-B53B-00AE-72CD-4F84220BC972}"/>
                      </a:ext>
                    </a:extLst>
                  </p:cNvPr>
                  <p:cNvSpPr/>
                  <p:nvPr/>
                </p:nvSpPr>
                <p:spPr>
                  <a:xfrm>
                    <a:off x="5921321" y="1667316"/>
                    <a:ext cx="6481" cy="4752"/>
                  </a:xfrm>
                  <a:custGeom>
                    <a:avLst/>
                    <a:gdLst>
                      <a:gd name="connsiteX0" fmla="*/ 0 w 6481"/>
                      <a:gd name="connsiteY0" fmla="*/ 1728 h 4752"/>
                      <a:gd name="connsiteX1" fmla="*/ 936 w 6481"/>
                      <a:gd name="connsiteY1" fmla="*/ 0 h 4752"/>
                      <a:gd name="connsiteX2" fmla="*/ 6481 w 6481"/>
                      <a:gd name="connsiteY2" fmla="*/ 2881 h 4752"/>
                      <a:gd name="connsiteX3" fmla="*/ 5473 w 6481"/>
                      <a:gd name="connsiteY3" fmla="*/ 4753 h 4752"/>
                      <a:gd name="connsiteX4" fmla="*/ 0 w 6481"/>
                      <a:gd name="connsiteY4" fmla="*/ 1728 h 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1" h="4752">
                        <a:moveTo>
                          <a:pt x="0" y="1728"/>
                        </a:moveTo>
                        <a:cubicBezTo>
                          <a:pt x="360" y="1152"/>
                          <a:pt x="648" y="576"/>
                          <a:pt x="936" y="0"/>
                        </a:cubicBezTo>
                        <a:cubicBezTo>
                          <a:pt x="2809" y="936"/>
                          <a:pt x="4681" y="1944"/>
                          <a:pt x="6481" y="2881"/>
                        </a:cubicBezTo>
                        <a:cubicBezTo>
                          <a:pt x="6194" y="3529"/>
                          <a:pt x="5833" y="4105"/>
                          <a:pt x="5473" y="4753"/>
                        </a:cubicBezTo>
                        <a:cubicBezTo>
                          <a:pt x="3673" y="3745"/>
                          <a:pt x="1800" y="2737"/>
                          <a:pt x="0" y="172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8" name="Freeform: Shape 3167">
                    <a:extLst>
                      <a:ext uri="{FF2B5EF4-FFF2-40B4-BE49-F238E27FC236}">
                        <a16:creationId xmlns:a16="http://schemas.microsoft.com/office/drawing/2014/main" id="{80F0E09A-56FC-76E6-8FE3-2314B397D3C0}"/>
                      </a:ext>
                    </a:extLst>
                  </p:cNvPr>
                  <p:cNvSpPr/>
                  <p:nvPr/>
                </p:nvSpPr>
                <p:spPr>
                  <a:xfrm>
                    <a:off x="5919449" y="1670629"/>
                    <a:ext cx="6408" cy="4968"/>
                  </a:xfrm>
                  <a:custGeom>
                    <a:avLst/>
                    <a:gdLst>
                      <a:gd name="connsiteX0" fmla="*/ 0 w 6408"/>
                      <a:gd name="connsiteY0" fmla="*/ 1656 h 4968"/>
                      <a:gd name="connsiteX1" fmla="*/ 1008 w 6408"/>
                      <a:gd name="connsiteY1" fmla="*/ 0 h 4968"/>
                      <a:gd name="connsiteX2" fmla="*/ 6409 w 6408"/>
                      <a:gd name="connsiteY2" fmla="*/ 3169 h 4968"/>
                      <a:gd name="connsiteX3" fmla="*/ 5329 w 6408"/>
                      <a:gd name="connsiteY3" fmla="*/ 4969 h 4968"/>
                      <a:gd name="connsiteX4" fmla="*/ 0 w 6408"/>
                      <a:gd name="connsiteY4" fmla="*/ 1656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08" h="4968">
                        <a:moveTo>
                          <a:pt x="0" y="1656"/>
                        </a:moveTo>
                        <a:cubicBezTo>
                          <a:pt x="360" y="1080"/>
                          <a:pt x="720" y="576"/>
                          <a:pt x="1008" y="0"/>
                        </a:cubicBezTo>
                        <a:cubicBezTo>
                          <a:pt x="2808" y="1080"/>
                          <a:pt x="4609" y="2088"/>
                          <a:pt x="6409" y="3169"/>
                        </a:cubicBezTo>
                        <a:cubicBezTo>
                          <a:pt x="6049" y="3817"/>
                          <a:pt x="5689" y="4393"/>
                          <a:pt x="5329" y="4969"/>
                        </a:cubicBezTo>
                        <a:cubicBezTo>
                          <a:pt x="3529" y="3889"/>
                          <a:pt x="180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9" name="Freeform: Shape 3168">
                    <a:extLst>
                      <a:ext uri="{FF2B5EF4-FFF2-40B4-BE49-F238E27FC236}">
                        <a16:creationId xmlns:a16="http://schemas.microsoft.com/office/drawing/2014/main" id="{F1B2A430-E33A-89C3-FDE8-05A4F2D2EE68}"/>
                      </a:ext>
                    </a:extLst>
                  </p:cNvPr>
                  <p:cNvSpPr/>
                  <p:nvPr/>
                </p:nvSpPr>
                <p:spPr>
                  <a:xfrm>
                    <a:off x="5917361" y="1673798"/>
                    <a:ext cx="6337" cy="5185"/>
                  </a:xfrm>
                  <a:custGeom>
                    <a:avLst/>
                    <a:gdLst>
                      <a:gd name="connsiteX0" fmla="*/ 0 w 6337"/>
                      <a:gd name="connsiteY0" fmla="*/ 1584 h 5185"/>
                      <a:gd name="connsiteX1" fmla="*/ 1080 w 6337"/>
                      <a:gd name="connsiteY1" fmla="*/ 0 h 5185"/>
                      <a:gd name="connsiteX2" fmla="*/ 6337 w 6337"/>
                      <a:gd name="connsiteY2" fmla="*/ 3457 h 5185"/>
                      <a:gd name="connsiteX3" fmla="*/ 5185 w 6337"/>
                      <a:gd name="connsiteY3" fmla="*/ 5185 h 5185"/>
                      <a:gd name="connsiteX4" fmla="*/ 72 w 6337"/>
                      <a:gd name="connsiteY4" fmla="*/ 1584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7" h="5185">
                        <a:moveTo>
                          <a:pt x="0" y="1584"/>
                        </a:moveTo>
                        <a:cubicBezTo>
                          <a:pt x="360" y="1080"/>
                          <a:pt x="720" y="504"/>
                          <a:pt x="1080" y="0"/>
                        </a:cubicBezTo>
                        <a:cubicBezTo>
                          <a:pt x="2809" y="1152"/>
                          <a:pt x="4609" y="2304"/>
                          <a:pt x="6337" y="3457"/>
                        </a:cubicBezTo>
                        <a:cubicBezTo>
                          <a:pt x="5977" y="4033"/>
                          <a:pt x="5545" y="4609"/>
                          <a:pt x="5185" y="5185"/>
                        </a:cubicBezTo>
                        <a:cubicBezTo>
                          <a:pt x="3457" y="3961"/>
                          <a:pt x="1728" y="2809"/>
                          <a:pt x="72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0" name="Freeform: Shape 3169">
                    <a:extLst>
                      <a:ext uri="{FF2B5EF4-FFF2-40B4-BE49-F238E27FC236}">
                        <a16:creationId xmlns:a16="http://schemas.microsoft.com/office/drawing/2014/main" id="{0F22E65E-EDCE-6061-87CB-446F8709BAD3}"/>
                      </a:ext>
                    </a:extLst>
                  </p:cNvPr>
                  <p:cNvSpPr/>
                  <p:nvPr/>
                </p:nvSpPr>
                <p:spPr>
                  <a:xfrm>
                    <a:off x="5915056" y="1676894"/>
                    <a:ext cx="6265" cy="5401"/>
                  </a:xfrm>
                  <a:custGeom>
                    <a:avLst/>
                    <a:gdLst>
                      <a:gd name="connsiteX0" fmla="*/ 72 w 6265"/>
                      <a:gd name="connsiteY0" fmla="*/ 1512 h 5401"/>
                      <a:gd name="connsiteX1" fmla="*/ 1225 w 6265"/>
                      <a:gd name="connsiteY1" fmla="*/ 0 h 5401"/>
                      <a:gd name="connsiteX2" fmla="*/ 6265 w 6265"/>
                      <a:gd name="connsiteY2" fmla="*/ 3745 h 5401"/>
                      <a:gd name="connsiteX3" fmla="*/ 4969 w 6265"/>
                      <a:gd name="connsiteY3" fmla="*/ 5401 h 5401"/>
                      <a:gd name="connsiteX4" fmla="*/ 0 w 6265"/>
                      <a:gd name="connsiteY4" fmla="*/ 1584 h 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5" h="5401">
                        <a:moveTo>
                          <a:pt x="72" y="1512"/>
                        </a:moveTo>
                        <a:cubicBezTo>
                          <a:pt x="504" y="1008"/>
                          <a:pt x="864" y="504"/>
                          <a:pt x="1225" y="0"/>
                        </a:cubicBezTo>
                        <a:cubicBezTo>
                          <a:pt x="2881" y="1224"/>
                          <a:pt x="4609" y="2448"/>
                          <a:pt x="6265" y="3745"/>
                        </a:cubicBezTo>
                        <a:cubicBezTo>
                          <a:pt x="5833" y="4321"/>
                          <a:pt x="5401" y="4897"/>
                          <a:pt x="4969" y="5401"/>
                        </a:cubicBezTo>
                        <a:cubicBezTo>
                          <a:pt x="3313" y="4105"/>
                          <a:pt x="1657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1" name="Freeform: Shape 3170">
                    <a:extLst>
                      <a:ext uri="{FF2B5EF4-FFF2-40B4-BE49-F238E27FC236}">
                        <a16:creationId xmlns:a16="http://schemas.microsoft.com/office/drawing/2014/main" id="{0D1313CE-6F0D-09A1-BC95-76221F6E6F76}"/>
                      </a:ext>
                    </a:extLst>
                  </p:cNvPr>
                  <p:cNvSpPr/>
                  <p:nvPr/>
                </p:nvSpPr>
                <p:spPr>
                  <a:xfrm>
                    <a:off x="5912752" y="1679775"/>
                    <a:ext cx="6121" cy="5545"/>
                  </a:xfrm>
                  <a:custGeom>
                    <a:avLst/>
                    <a:gdLst>
                      <a:gd name="connsiteX0" fmla="*/ 72 w 6121"/>
                      <a:gd name="connsiteY0" fmla="*/ 1512 h 5545"/>
                      <a:gd name="connsiteX1" fmla="*/ 1297 w 6121"/>
                      <a:gd name="connsiteY1" fmla="*/ 0 h 5545"/>
                      <a:gd name="connsiteX2" fmla="*/ 6121 w 6121"/>
                      <a:gd name="connsiteY2" fmla="*/ 3961 h 5545"/>
                      <a:gd name="connsiteX3" fmla="*/ 4753 w 6121"/>
                      <a:gd name="connsiteY3" fmla="*/ 5545 h 5545"/>
                      <a:gd name="connsiteX4" fmla="*/ 0 w 6121"/>
                      <a:gd name="connsiteY4" fmla="*/ 1440 h 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1" h="5545">
                        <a:moveTo>
                          <a:pt x="72" y="1512"/>
                        </a:moveTo>
                        <a:cubicBezTo>
                          <a:pt x="504" y="1008"/>
                          <a:pt x="936" y="504"/>
                          <a:pt x="1297" y="0"/>
                        </a:cubicBezTo>
                        <a:cubicBezTo>
                          <a:pt x="2881" y="1296"/>
                          <a:pt x="4537" y="2664"/>
                          <a:pt x="6121" y="3961"/>
                        </a:cubicBezTo>
                        <a:cubicBezTo>
                          <a:pt x="5689" y="4537"/>
                          <a:pt x="5185" y="5041"/>
                          <a:pt x="4753" y="5545"/>
                        </a:cubicBezTo>
                        <a:cubicBezTo>
                          <a:pt x="3169" y="4177"/>
                          <a:pt x="1585" y="280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2" name="Freeform: Shape 3171">
                    <a:extLst>
                      <a:ext uri="{FF2B5EF4-FFF2-40B4-BE49-F238E27FC236}">
                        <a16:creationId xmlns:a16="http://schemas.microsoft.com/office/drawing/2014/main" id="{469C40F2-F6DE-430A-6B68-65A67FFB0972}"/>
                      </a:ext>
                    </a:extLst>
                  </p:cNvPr>
                  <p:cNvSpPr/>
                  <p:nvPr/>
                </p:nvSpPr>
                <p:spPr>
                  <a:xfrm>
                    <a:off x="5910231" y="1682583"/>
                    <a:ext cx="5977" cy="5761"/>
                  </a:xfrm>
                  <a:custGeom>
                    <a:avLst/>
                    <a:gdLst>
                      <a:gd name="connsiteX0" fmla="*/ 72 w 5977"/>
                      <a:gd name="connsiteY0" fmla="*/ 1440 h 5761"/>
                      <a:gd name="connsiteX1" fmla="*/ 1368 w 5977"/>
                      <a:gd name="connsiteY1" fmla="*/ 0 h 5761"/>
                      <a:gd name="connsiteX2" fmla="*/ 5977 w 5977"/>
                      <a:gd name="connsiteY2" fmla="*/ 4249 h 5761"/>
                      <a:gd name="connsiteX3" fmla="*/ 4537 w 5977"/>
                      <a:gd name="connsiteY3" fmla="*/ 5761 h 5761"/>
                      <a:gd name="connsiteX4" fmla="*/ 0 w 5977"/>
                      <a:gd name="connsiteY4" fmla="*/ 1440 h 5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7" h="5761">
                        <a:moveTo>
                          <a:pt x="72" y="1440"/>
                        </a:moveTo>
                        <a:cubicBezTo>
                          <a:pt x="504" y="1008"/>
                          <a:pt x="936" y="504"/>
                          <a:pt x="1368" y="0"/>
                        </a:cubicBezTo>
                        <a:cubicBezTo>
                          <a:pt x="2881" y="1440"/>
                          <a:pt x="4465" y="2809"/>
                          <a:pt x="5977" y="4249"/>
                        </a:cubicBezTo>
                        <a:cubicBezTo>
                          <a:pt x="5545" y="4753"/>
                          <a:pt x="5041" y="5257"/>
                          <a:pt x="4537" y="5761"/>
                        </a:cubicBezTo>
                        <a:cubicBezTo>
                          <a:pt x="3024" y="4321"/>
                          <a:pt x="1512" y="2881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3" name="Freeform: Shape 3172">
                    <a:extLst>
                      <a:ext uri="{FF2B5EF4-FFF2-40B4-BE49-F238E27FC236}">
                        <a16:creationId xmlns:a16="http://schemas.microsoft.com/office/drawing/2014/main" id="{7D789180-1152-4267-5E6A-82ABA128B11F}"/>
                      </a:ext>
                    </a:extLst>
                  </p:cNvPr>
                  <p:cNvSpPr/>
                  <p:nvPr/>
                </p:nvSpPr>
                <p:spPr>
                  <a:xfrm>
                    <a:off x="5907639" y="1685248"/>
                    <a:ext cx="5833" cy="5905"/>
                  </a:xfrm>
                  <a:custGeom>
                    <a:avLst/>
                    <a:gdLst>
                      <a:gd name="connsiteX0" fmla="*/ 0 w 5833"/>
                      <a:gd name="connsiteY0" fmla="*/ 1368 h 5905"/>
                      <a:gd name="connsiteX1" fmla="*/ 1368 w 5833"/>
                      <a:gd name="connsiteY1" fmla="*/ 0 h 5905"/>
                      <a:gd name="connsiteX2" fmla="*/ 5833 w 5833"/>
                      <a:gd name="connsiteY2" fmla="*/ 4465 h 5905"/>
                      <a:gd name="connsiteX3" fmla="*/ 4321 w 5833"/>
                      <a:gd name="connsiteY3" fmla="*/ 5905 h 5905"/>
                      <a:gd name="connsiteX4" fmla="*/ 0 w 5833"/>
                      <a:gd name="connsiteY4" fmla="*/ 1368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5905">
                        <a:moveTo>
                          <a:pt x="0" y="1368"/>
                        </a:moveTo>
                        <a:cubicBezTo>
                          <a:pt x="432" y="936"/>
                          <a:pt x="936" y="504"/>
                          <a:pt x="1368" y="0"/>
                        </a:cubicBezTo>
                        <a:cubicBezTo>
                          <a:pt x="2880" y="1512"/>
                          <a:pt x="4321" y="2953"/>
                          <a:pt x="5833" y="4465"/>
                        </a:cubicBezTo>
                        <a:cubicBezTo>
                          <a:pt x="5329" y="4969"/>
                          <a:pt x="4825" y="5473"/>
                          <a:pt x="4321" y="5905"/>
                        </a:cubicBezTo>
                        <a:cubicBezTo>
                          <a:pt x="2880" y="4393"/>
                          <a:pt x="1440" y="2881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4" name="Freeform: Shape 3173">
                    <a:extLst>
                      <a:ext uri="{FF2B5EF4-FFF2-40B4-BE49-F238E27FC236}">
                        <a16:creationId xmlns:a16="http://schemas.microsoft.com/office/drawing/2014/main" id="{CBA9619D-CFF4-54DF-BE49-EBF73FEB8F52}"/>
                      </a:ext>
                    </a:extLst>
                  </p:cNvPr>
                  <p:cNvSpPr/>
                  <p:nvPr/>
                </p:nvSpPr>
                <p:spPr>
                  <a:xfrm>
                    <a:off x="5904902" y="1687768"/>
                    <a:ext cx="5616" cy="6049"/>
                  </a:xfrm>
                  <a:custGeom>
                    <a:avLst/>
                    <a:gdLst>
                      <a:gd name="connsiteX0" fmla="*/ 0 w 5616"/>
                      <a:gd name="connsiteY0" fmla="*/ 1296 h 6049"/>
                      <a:gd name="connsiteX1" fmla="*/ 1440 w 5616"/>
                      <a:gd name="connsiteY1" fmla="*/ 0 h 6049"/>
                      <a:gd name="connsiteX2" fmla="*/ 5617 w 5616"/>
                      <a:gd name="connsiteY2" fmla="*/ 4681 h 6049"/>
                      <a:gd name="connsiteX3" fmla="*/ 4033 w 5616"/>
                      <a:gd name="connsiteY3" fmla="*/ 6049 h 6049"/>
                      <a:gd name="connsiteX4" fmla="*/ 0 w 5616"/>
                      <a:gd name="connsiteY4" fmla="*/ 1296 h 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6" h="6049">
                        <a:moveTo>
                          <a:pt x="0" y="1296"/>
                        </a:moveTo>
                        <a:cubicBezTo>
                          <a:pt x="504" y="864"/>
                          <a:pt x="1008" y="432"/>
                          <a:pt x="1440" y="0"/>
                        </a:cubicBezTo>
                        <a:cubicBezTo>
                          <a:pt x="2809" y="1584"/>
                          <a:pt x="4249" y="3097"/>
                          <a:pt x="5617" y="4681"/>
                        </a:cubicBezTo>
                        <a:cubicBezTo>
                          <a:pt x="5113" y="5113"/>
                          <a:pt x="4537" y="5617"/>
                          <a:pt x="4033" y="6049"/>
                        </a:cubicBezTo>
                        <a:cubicBezTo>
                          <a:pt x="2664" y="4465"/>
                          <a:pt x="1368" y="2881"/>
                          <a:pt x="0" y="129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5" name="Freeform: Shape 3174">
                    <a:extLst>
                      <a:ext uri="{FF2B5EF4-FFF2-40B4-BE49-F238E27FC236}">
                        <a16:creationId xmlns:a16="http://schemas.microsoft.com/office/drawing/2014/main" id="{06A205CC-D16A-AEF3-2BBD-07CE34C39859}"/>
                      </a:ext>
                    </a:extLst>
                  </p:cNvPr>
                  <p:cNvSpPr/>
                  <p:nvPr/>
                </p:nvSpPr>
                <p:spPr>
                  <a:xfrm>
                    <a:off x="5901949" y="1690217"/>
                    <a:ext cx="5473" cy="6193"/>
                  </a:xfrm>
                  <a:custGeom>
                    <a:avLst/>
                    <a:gdLst>
                      <a:gd name="connsiteX0" fmla="*/ 0 w 5473"/>
                      <a:gd name="connsiteY0" fmla="*/ 1224 h 6193"/>
                      <a:gd name="connsiteX1" fmla="*/ 1512 w 5473"/>
                      <a:gd name="connsiteY1" fmla="*/ 0 h 6193"/>
                      <a:gd name="connsiteX2" fmla="*/ 5473 w 5473"/>
                      <a:gd name="connsiteY2" fmla="*/ 4897 h 6193"/>
                      <a:gd name="connsiteX3" fmla="*/ 3817 w 5473"/>
                      <a:gd name="connsiteY3" fmla="*/ 6193 h 6193"/>
                      <a:gd name="connsiteX4" fmla="*/ 0 w 5473"/>
                      <a:gd name="connsiteY4" fmla="*/ 122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3" h="6193">
                        <a:moveTo>
                          <a:pt x="0" y="1224"/>
                        </a:moveTo>
                        <a:cubicBezTo>
                          <a:pt x="504" y="792"/>
                          <a:pt x="1008" y="432"/>
                          <a:pt x="1512" y="0"/>
                        </a:cubicBezTo>
                        <a:cubicBezTo>
                          <a:pt x="2809" y="1656"/>
                          <a:pt x="4177" y="3241"/>
                          <a:pt x="5473" y="4897"/>
                        </a:cubicBezTo>
                        <a:cubicBezTo>
                          <a:pt x="4897" y="5329"/>
                          <a:pt x="4393" y="5761"/>
                          <a:pt x="3817" y="6193"/>
                        </a:cubicBezTo>
                        <a:cubicBezTo>
                          <a:pt x="2521" y="4537"/>
                          <a:pt x="1297" y="2881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6" name="Freeform: Shape 3175">
                    <a:extLst>
                      <a:ext uri="{FF2B5EF4-FFF2-40B4-BE49-F238E27FC236}">
                        <a16:creationId xmlns:a16="http://schemas.microsoft.com/office/drawing/2014/main" id="{88E6F0EF-9333-85C6-3DDD-31DAEEB7E2D4}"/>
                      </a:ext>
                    </a:extLst>
                  </p:cNvPr>
                  <p:cNvSpPr/>
                  <p:nvPr/>
                </p:nvSpPr>
                <p:spPr>
                  <a:xfrm>
                    <a:off x="5898997" y="1692521"/>
                    <a:ext cx="5256" cy="6337"/>
                  </a:xfrm>
                  <a:custGeom>
                    <a:avLst/>
                    <a:gdLst>
                      <a:gd name="connsiteX0" fmla="*/ 0 w 5256"/>
                      <a:gd name="connsiteY0" fmla="*/ 1080 h 6337"/>
                      <a:gd name="connsiteX1" fmla="*/ 1584 w 5256"/>
                      <a:gd name="connsiteY1" fmla="*/ 0 h 6337"/>
                      <a:gd name="connsiteX2" fmla="*/ 5257 w 5256"/>
                      <a:gd name="connsiteY2" fmla="*/ 5113 h 6337"/>
                      <a:gd name="connsiteX3" fmla="*/ 3529 w 5256"/>
                      <a:gd name="connsiteY3" fmla="*/ 6337 h 6337"/>
                      <a:gd name="connsiteX4" fmla="*/ 0 w 5256"/>
                      <a:gd name="connsiteY4" fmla="*/ 1152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6" h="6337">
                        <a:moveTo>
                          <a:pt x="0" y="1080"/>
                        </a:moveTo>
                        <a:cubicBezTo>
                          <a:pt x="576" y="720"/>
                          <a:pt x="1080" y="360"/>
                          <a:pt x="1584" y="0"/>
                        </a:cubicBezTo>
                        <a:cubicBezTo>
                          <a:pt x="2809" y="1728"/>
                          <a:pt x="4033" y="3385"/>
                          <a:pt x="5257" y="5113"/>
                        </a:cubicBezTo>
                        <a:cubicBezTo>
                          <a:pt x="4681" y="5545"/>
                          <a:pt x="4105" y="5905"/>
                          <a:pt x="3529" y="6337"/>
                        </a:cubicBezTo>
                        <a:cubicBezTo>
                          <a:pt x="2377" y="4609"/>
                          <a:pt x="1152" y="2881"/>
                          <a:pt x="0" y="115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7" name="Freeform: Shape 3176">
                    <a:extLst>
                      <a:ext uri="{FF2B5EF4-FFF2-40B4-BE49-F238E27FC236}">
                        <a16:creationId xmlns:a16="http://schemas.microsoft.com/office/drawing/2014/main" id="{600F636E-C78C-90CE-BFDA-8053088870D3}"/>
                      </a:ext>
                    </a:extLst>
                  </p:cNvPr>
                  <p:cNvSpPr/>
                  <p:nvPr/>
                </p:nvSpPr>
                <p:spPr>
                  <a:xfrm>
                    <a:off x="5895828" y="1694610"/>
                    <a:ext cx="5041" cy="6337"/>
                  </a:xfrm>
                  <a:custGeom>
                    <a:avLst/>
                    <a:gdLst>
                      <a:gd name="connsiteX0" fmla="*/ 0 w 5041"/>
                      <a:gd name="connsiteY0" fmla="*/ 1008 h 6337"/>
                      <a:gd name="connsiteX1" fmla="*/ 1656 w 5041"/>
                      <a:gd name="connsiteY1" fmla="*/ 0 h 6337"/>
                      <a:gd name="connsiteX2" fmla="*/ 5041 w 5041"/>
                      <a:gd name="connsiteY2" fmla="*/ 5257 h 6337"/>
                      <a:gd name="connsiteX3" fmla="*/ 3241 w 5041"/>
                      <a:gd name="connsiteY3" fmla="*/ 6337 h 6337"/>
                      <a:gd name="connsiteX4" fmla="*/ 0 w 5041"/>
                      <a:gd name="connsiteY4" fmla="*/ 1008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41" h="6337">
                        <a:moveTo>
                          <a:pt x="0" y="1008"/>
                        </a:moveTo>
                        <a:cubicBezTo>
                          <a:pt x="576" y="648"/>
                          <a:pt x="1080" y="360"/>
                          <a:pt x="1656" y="0"/>
                        </a:cubicBezTo>
                        <a:cubicBezTo>
                          <a:pt x="2809" y="1728"/>
                          <a:pt x="3961" y="3529"/>
                          <a:pt x="5041" y="5257"/>
                        </a:cubicBezTo>
                        <a:cubicBezTo>
                          <a:pt x="4465" y="5617"/>
                          <a:pt x="3889" y="5977"/>
                          <a:pt x="3241" y="6337"/>
                        </a:cubicBezTo>
                        <a:cubicBezTo>
                          <a:pt x="2160" y="4537"/>
                          <a:pt x="1080" y="2809"/>
                          <a:pt x="0" y="100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8" name="Freeform: Shape 3177">
                    <a:extLst>
                      <a:ext uri="{FF2B5EF4-FFF2-40B4-BE49-F238E27FC236}">
                        <a16:creationId xmlns:a16="http://schemas.microsoft.com/office/drawing/2014/main" id="{6ED55ED6-1869-86B4-0EAD-2AB3EA0F3E2A}"/>
                      </a:ext>
                    </a:extLst>
                  </p:cNvPr>
                  <p:cNvSpPr/>
                  <p:nvPr/>
                </p:nvSpPr>
                <p:spPr>
                  <a:xfrm>
                    <a:off x="5892660" y="1696554"/>
                    <a:ext cx="4824" cy="6409"/>
                  </a:xfrm>
                  <a:custGeom>
                    <a:avLst/>
                    <a:gdLst>
                      <a:gd name="connsiteX0" fmla="*/ 0 w 4824"/>
                      <a:gd name="connsiteY0" fmla="*/ 936 h 6409"/>
                      <a:gd name="connsiteX1" fmla="*/ 1656 w 4824"/>
                      <a:gd name="connsiteY1" fmla="*/ 0 h 6409"/>
                      <a:gd name="connsiteX2" fmla="*/ 4825 w 4824"/>
                      <a:gd name="connsiteY2" fmla="*/ 5401 h 6409"/>
                      <a:gd name="connsiteX3" fmla="*/ 3024 w 4824"/>
                      <a:gd name="connsiteY3" fmla="*/ 6409 h 6409"/>
                      <a:gd name="connsiteX4" fmla="*/ 72 w 4824"/>
                      <a:gd name="connsiteY4" fmla="*/ 86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24" h="6409">
                        <a:moveTo>
                          <a:pt x="0" y="936"/>
                        </a:moveTo>
                        <a:cubicBezTo>
                          <a:pt x="576" y="648"/>
                          <a:pt x="1152" y="288"/>
                          <a:pt x="1656" y="0"/>
                        </a:cubicBezTo>
                        <a:cubicBezTo>
                          <a:pt x="2737" y="1800"/>
                          <a:pt x="3745" y="3601"/>
                          <a:pt x="4825" y="5401"/>
                        </a:cubicBezTo>
                        <a:cubicBezTo>
                          <a:pt x="4249" y="5761"/>
                          <a:pt x="3601" y="6121"/>
                          <a:pt x="3024" y="6409"/>
                        </a:cubicBezTo>
                        <a:cubicBezTo>
                          <a:pt x="2017" y="4609"/>
                          <a:pt x="1008" y="2737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9" name="Freeform: Shape 3178">
                    <a:extLst>
                      <a:ext uri="{FF2B5EF4-FFF2-40B4-BE49-F238E27FC236}">
                        <a16:creationId xmlns:a16="http://schemas.microsoft.com/office/drawing/2014/main" id="{AFB798CA-E8E1-B9EC-B010-2D9E8CD1C89B}"/>
                      </a:ext>
                    </a:extLst>
                  </p:cNvPr>
                  <p:cNvSpPr/>
                  <p:nvPr/>
                </p:nvSpPr>
                <p:spPr>
                  <a:xfrm>
                    <a:off x="5889347" y="1698282"/>
                    <a:ext cx="4609" cy="6553"/>
                  </a:xfrm>
                  <a:custGeom>
                    <a:avLst/>
                    <a:gdLst>
                      <a:gd name="connsiteX0" fmla="*/ 0 w 4609"/>
                      <a:gd name="connsiteY0" fmla="*/ 864 h 6553"/>
                      <a:gd name="connsiteX1" fmla="*/ 1729 w 4609"/>
                      <a:gd name="connsiteY1" fmla="*/ 0 h 6553"/>
                      <a:gd name="connsiteX2" fmla="*/ 4609 w 4609"/>
                      <a:gd name="connsiteY2" fmla="*/ 5617 h 6553"/>
                      <a:gd name="connsiteX3" fmla="*/ 2737 w 4609"/>
                      <a:gd name="connsiteY3" fmla="*/ 6553 h 6553"/>
                      <a:gd name="connsiteX4" fmla="*/ 72 w 4609"/>
                      <a:gd name="connsiteY4" fmla="*/ 864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9" h="6553">
                        <a:moveTo>
                          <a:pt x="0" y="864"/>
                        </a:moveTo>
                        <a:cubicBezTo>
                          <a:pt x="576" y="576"/>
                          <a:pt x="1152" y="288"/>
                          <a:pt x="1729" y="0"/>
                        </a:cubicBezTo>
                        <a:cubicBezTo>
                          <a:pt x="2665" y="1872"/>
                          <a:pt x="3601" y="3745"/>
                          <a:pt x="4609" y="5617"/>
                        </a:cubicBezTo>
                        <a:cubicBezTo>
                          <a:pt x="3961" y="5905"/>
                          <a:pt x="3385" y="6265"/>
                          <a:pt x="2737" y="6553"/>
                        </a:cubicBezTo>
                        <a:cubicBezTo>
                          <a:pt x="1872" y="4681"/>
                          <a:pt x="936" y="2809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0" name="Freeform: Shape 3179">
                    <a:extLst>
                      <a:ext uri="{FF2B5EF4-FFF2-40B4-BE49-F238E27FC236}">
                        <a16:creationId xmlns:a16="http://schemas.microsoft.com/office/drawing/2014/main" id="{9F712814-D880-3061-44DA-47E77DBA57EF}"/>
                      </a:ext>
                    </a:extLst>
                  </p:cNvPr>
                  <p:cNvSpPr/>
                  <p:nvPr/>
                </p:nvSpPr>
                <p:spPr>
                  <a:xfrm>
                    <a:off x="5885890" y="1699867"/>
                    <a:ext cx="4321" cy="6625"/>
                  </a:xfrm>
                  <a:custGeom>
                    <a:avLst/>
                    <a:gdLst>
                      <a:gd name="connsiteX0" fmla="*/ 0 w 4321"/>
                      <a:gd name="connsiteY0" fmla="*/ 792 h 6625"/>
                      <a:gd name="connsiteX1" fmla="*/ 1800 w 4321"/>
                      <a:gd name="connsiteY1" fmla="*/ 0 h 6625"/>
                      <a:gd name="connsiteX2" fmla="*/ 4321 w 4321"/>
                      <a:gd name="connsiteY2" fmla="*/ 5761 h 6625"/>
                      <a:gd name="connsiteX3" fmla="*/ 2377 w 4321"/>
                      <a:gd name="connsiteY3" fmla="*/ 6625 h 6625"/>
                      <a:gd name="connsiteX4" fmla="*/ 0 w 4321"/>
                      <a:gd name="connsiteY4" fmla="*/ 864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1" h="6625">
                        <a:moveTo>
                          <a:pt x="0" y="792"/>
                        </a:moveTo>
                        <a:cubicBezTo>
                          <a:pt x="576" y="576"/>
                          <a:pt x="1224" y="288"/>
                          <a:pt x="1800" y="0"/>
                        </a:cubicBezTo>
                        <a:cubicBezTo>
                          <a:pt x="2664" y="1872"/>
                          <a:pt x="3529" y="3817"/>
                          <a:pt x="4321" y="5761"/>
                        </a:cubicBezTo>
                        <a:cubicBezTo>
                          <a:pt x="3673" y="6049"/>
                          <a:pt x="3024" y="6337"/>
                          <a:pt x="2377" y="6625"/>
                        </a:cubicBezTo>
                        <a:cubicBezTo>
                          <a:pt x="1585" y="4681"/>
                          <a:pt x="792" y="2737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1" name="Freeform: Shape 3180">
                    <a:extLst>
                      <a:ext uri="{FF2B5EF4-FFF2-40B4-BE49-F238E27FC236}">
                        <a16:creationId xmlns:a16="http://schemas.microsoft.com/office/drawing/2014/main" id="{24512D5C-4F3A-3622-C217-E7EA8B57010D}"/>
                      </a:ext>
                    </a:extLst>
                  </p:cNvPr>
                  <p:cNvSpPr/>
                  <p:nvPr/>
                </p:nvSpPr>
                <p:spPr>
                  <a:xfrm>
                    <a:off x="5882362" y="1701379"/>
                    <a:ext cx="4104" cy="6553"/>
                  </a:xfrm>
                  <a:custGeom>
                    <a:avLst/>
                    <a:gdLst>
                      <a:gd name="connsiteX0" fmla="*/ 72 w 4104"/>
                      <a:gd name="connsiteY0" fmla="*/ 648 h 6553"/>
                      <a:gd name="connsiteX1" fmla="*/ 1872 w 4104"/>
                      <a:gd name="connsiteY1" fmla="*/ 0 h 6553"/>
                      <a:gd name="connsiteX2" fmla="*/ 4105 w 4104"/>
                      <a:gd name="connsiteY2" fmla="*/ 5833 h 6553"/>
                      <a:gd name="connsiteX3" fmla="*/ 2088 w 4104"/>
                      <a:gd name="connsiteY3" fmla="*/ 6553 h 6553"/>
                      <a:gd name="connsiteX4" fmla="*/ 0 w 4104"/>
                      <a:gd name="connsiteY4" fmla="*/ 648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04" h="6553">
                        <a:moveTo>
                          <a:pt x="72" y="648"/>
                        </a:moveTo>
                        <a:cubicBezTo>
                          <a:pt x="720" y="432"/>
                          <a:pt x="1296" y="216"/>
                          <a:pt x="1872" y="0"/>
                        </a:cubicBezTo>
                        <a:cubicBezTo>
                          <a:pt x="2592" y="1944"/>
                          <a:pt x="3384" y="3889"/>
                          <a:pt x="4105" y="5833"/>
                        </a:cubicBezTo>
                        <a:cubicBezTo>
                          <a:pt x="3457" y="6049"/>
                          <a:pt x="2737" y="6337"/>
                          <a:pt x="2088" y="6553"/>
                        </a:cubicBezTo>
                        <a:cubicBezTo>
                          <a:pt x="1368" y="4609"/>
                          <a:pt x="720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2" name="Freeform: Shape 3181">
                    <a:extLst>
                      <a:ext uri="{FF2B5EF4-FFF2-40B4-BE49-F238E27FC236}">
                        <a16:creationId xmlns:a16="http://schemas.microsoft.com/office/drawing/2014/main" id="{4ED0094B-067F-B454-30C2-0F4A311EF9E6}"/>
                      </a:ext>
                    </a:extLst>
                  </p:cNvPr>
                  <p:cNvSpPr/>
                  <p:nvPr/>
                </p:nvSpPr>
                <p:spPr>
                  <a:xfrm>
                    <a:off x="5878833" y="1702603"/>
                    <a:ext cx="3816" cy="6625"/>
                  </a:xfrm>
                  <a:custGeom>
                    <a:avLst/>
                    <a:gdLst>
                      <a:gd name="connsiteX0" fmla="*/ 0 w 3816"/>
                      <a:gd name="connsiteY0" fmla="*/ 576 h 6625"/>
                      <a:gd name="connsiteX1" fmla="*/ 1872 w 3816"/>
                      <a:gd name="connsiteY1" fmla="*/ 0 h 6625"/>
                      <a:gd name="connsiteX2" fmla="*/ 3817 w 3816"/>
                      <a:gd name="connsiteY2" fmla="*/ 5977 h 6625"/>
                      <a:gd name="connsiteX3" fmla="*/ 1800 w 3816"/>
                      <a:gd name="connsiteY3" fmla="*/ 6625 h 6625"/>
                      <a:gd name="connsiteX4" fmla="*/ 0 w 3816"/>
                      <a:gd name="connsiteY4" fmla="*/ 648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6" h="6625">
                        <a:moveTo>
                          <a:pt x="0" y="576"/>
                        </a:moveTo>
                        <a:cubicBezTo>
                          <a:pt x="648" y="360"/>
                          <a:pt x="1296" y="216"/>
                          <a:pt x="1872" y="0"/>
                        </a:cubicBezTo>
                        <a:cubicBezTo>
                          <a:pt x="2520" y="2016"/>
                          <a:pt x="3169" y="3961"/>
                          <a:pt x="3817" y="5977"/>
                        </a:cubicBezTo>
                        <a:cubicBezTo>
                          <a:pt x="3169" y="6193"/>
                          <a:pt x="2448" y="6409"/>
                          <a:pt x="1800" y="6625"/>
                        </a:cubicBezTo>
                        <a:cubicBezTo>
                          <a:pt x="1224" y="4609"/>
                          <a:pt x="648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3" name="Freeform: Shape 3182">
                    <a:extLst>
                      <a:ext uri="{FF2B5EF4-FFF2-40B4-BE49-F238E27FC236}">
                        <a16:creationId xmlns:a16="http://schemas.microsoft.com/office/drawing/2014/main" id="{A293012B-5CB3-2615-AE39-9051E7008FB7}"/>
                      </a:ext>
                    </a:extLst>
                  </p:cNvPr>
                  <p:cNvSpPr/>
                  <p:nvPr/>
                </p:nvSpPr>
                <p:spPr>
                  <a:xfrm>
                    <a:off x="5875232" y="1703683"/>
                    <a:ext cx="3528" cy="6553"/>
                  </a:xfrm>
                  <a:custGeom>
                    <a:avLst/>
                    <a:gdLst>
                      <a:gd name="connsiteX0" fmla="*/ 0 w 3528"/>
                      <a:gd name="connsiteY0" fmla="*/ 504 h 6553"/>
                      <a:gd name="connsiteX1" fmla="*/ 1872 w 3528"/>
                      <a:gd name="connsiteY1" fmla="*/ 0 h 6553"/>
                      <a:gd name="connsiteX2" fmla="*/ 3529 w 3528"/>
                      <a:gd name="connsiteY2" fmla="*/ 6049 h 6553"/>
                      <a:gd name="connsiteX3" fmla="*/ 1440 w 3528"/>
                      <a:gd name="connsiteY3" fmla="*/ 6553 h 6553"/>
                      <a:gd name="connsiteX4" fmla="*/ 0 w 3528"/>
                      <a:gd name="connsiteY4" fmla="*/ 432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28" h="6553">
                        <a:moveTo>
                          <a:pt x="0" y="504"/>
                        </a:moveTo>
                        <a:cubicBezTo>
                          <a:pt x="648" y="360"/>
                          <a:pt x="1296" y="216"/>
                          <a:pt x="1872" y="0"/>
                        </a:cubicBezTo>
                        <a:cubicBezTo>
                          <a:pt x="2448" y="2016"/>
                          <a:pt x="2952" y="4033"/>
                          <a:pt x="3529" y="6049"/>
                        </a:cubicBezTo>
                        <a:cubicBezTo>
                          <a:pt x="2809" y="6265"/>
                          <a:pt x="2160" y="6409"/>
                          <a:pt x="1440" y="6553"/>
                        </a:cubicBezTo>
                        <a:cubicBezTo>
                          <a:pt x="936" y="4537"/>
                          <a:pt x="432" y="2448"/>
                          <a:pt x="0" y="43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4" name="Freeform: Shape 3183">
                    <a:extLst>
                      <a:ext uri="{FF2B5EF4-FFF2-40B4-BE49-F238E27FC236}">
                        <a16:creationId xmlns:a16="http://schemas.microsoft.com/office/drawing/2014/main" id="{C460172C-8F6C-8DB5-ACDC-835E44A22397}"/>
                      </a:ext>
                    </a:extLst>
                  </p:cNvPr>
                  <p:cNvSpPr/>
                  <p:nvPr/>
                </p:nvSpPr>
                <p:spPr>
                  <a:xfrm>
                    <a:off x="5871488" y="1704548"/>
                    <a:ext cx="3240" cy="6553"/>
                  </a:xfrm>
                  <a:custGeom>
                    <a:avLst/>
                    <a:gdLst>
                      <a:gd name="connsiteX0" fmla="*/ 0 w 3240"/>
                      <a:gd name="connsiteY0" fmla="*/ 360 h 6553"/>
                      <a:gd name="connsiteX1" fmla="*/ 1945 w 3240"/>
                      <a:gd name="connsiteY1" fmla="*/ 0 h 6553"/>
                      <a:gd name="connsiteX2" fmla="*/ 3241 w 3240"/>
                      <a:gd name="connsiteY2" fmla="*/ 6121 h 6553"/>
                      <a:gd name="connsiteX3" fmla="*/ 1152 w 3240"/>
                      <a:gd name="connsiteY3" fmla="*/ 6553 h 6553"/>
                      <a:gd name="connsiteX4" fmla="*/ 0 w 3240"/>
                      <a:gd name="connsiteY4" fmla="*/ 36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0" h="6553">
                        <a:moveTo>
                          <a:pt x="0" y="360"/>
                        </a:moveTo>
                        <a:cubicBezTo>
                          <a:pt x="648" y="216"/>
                          <a:pt x="1296" y="144"/>
                          <a:pt x="1945" y="0"/>
                        </a:cubicBezTo>
                        <a:cubicBezTo>
                          <a:pt x="2377" y="2016"/>
                          <a:pt x="2809" y="4105"/>
                          <a:pt x="3241" y="6121"/>
                        </a:cubicBezTo>
                        <a:cubicBezTo>
                          <a:pt x="2521" y="6265"/>
                          <a:pt x="1800" y="6409"/>
                          <a:pt x="1152" y="6553"/>
                        </a:cubicBezTo>
                        <a:cubicBezTo>
                          <a:pt x="792" y="4465"/>
                          <a:pt x="360" y="2449"/>
                          <a:pt x="0" y="36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5" name="Freeform: Shape 3184">
                    <a:extLst>
                      <a:ext uri="{FF2B5EF4-FFF2-40B4-BE49-F238E27FC236}">
                        <a16:creationId xmlns:a16="http://schemas.microsoft.com/office/drawing/2014/main" id="{876999F5-DA7D-5C02-3333-2847B8A2F998}"/>
                      </a:ext>
                    </a:extLst>
                  </p:cNvPr>
                  <p:cNvSpPr/>
                  <p:nvPr/>
                </p:nvSpPr>
                <p:spPr>
                  <a:xfrm>
                    <a:off x="5867671" y="1705268"/>
                    <a:ext cx="2952" cy="6481"/>
                  </a:xfrm>
                  <a:custGeom>
                    <a:avLst/>
                    <a:gdLst>
                      <a:gd name="connsiteX0" fmla="*/ 0 w 2952"/>
                      <a:gd name="connsiteY0" fmla="*/ 288 h 6481"/>
                      <a:gd name="connsiteX1" fmla="*/ 1944 w 2952"/>
                      <a:gd name="connsiteY1" fmla="*/ 0 h 6481"/>
                      <a:gd name="connsiteX2" fmla="*/ 2952 w 2952"/>
                      <a:gd name="connsiteY2" fmla="*/ 6193 h 6481"/>
                      <a:gd name="connsiteX3" fmla="*/ 792 w 2952"/>
                      <a:gd name="connsiteY3" fmla="*/ 6481 h 6481"/>
                      <a:gd name="connsiteX4" fmla="*/ 0 w 2952"/>
                      <a:gd name="connsiteY4" fmla="*/ 288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0" y="288"/>
                        </a:moveTo>
                        <a:cubicBezTo>
                          <a:pt x="648" y="216"/>
                          <a:pt x="1296" y="144"/>
                          <a:pt x="1944" y="0"/>
                        </a:cubicBezTo>
                        <a:cubicBezTo>
                          <a:pt x="2304" y="2088"/>
                          <a:pt x="2592" y="4105"/>
                          <a:pt x="2952" y="6193"/>
                        </a:cubicBezTo>
                        <a:cubicBezTo>
                          <a:pt x="2232" y="6337"/>
                          <a:pt x="1512" y="6409"/>
                          <a:pt x="792" y="6481"/>
                        </a:cubicBezTo>
                        <a:cubicBezTo>
                          <a:pt x="504" y="4393"/>
                          <a:pt x="288" y="2305"/>
                          <a:pt x="0" y="28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6" name="Freeform: Shape 3185">
                    <a:extLst>
                      <a:ext uri="{FF2B5EF4-FFF2-40B4-BE49-F238E27FC236}">
                        <a16:creationId xmlns:a16="http://schemas.microsoft.com/office/drawing/2014/main" id="{33639737-E95A-1AD7-9051-0010070F243B}"/>
                      </a:ext>
                    </a:extLst>
                  </p:cNvPr>
                  <p:cNvSpPr/>
                  <p:nvPr/>
                </p:nvSpPr>
                <p:spPr>
                  <a:xfrm>
                    <a:off x="5863926" y="1705772"/>
                    <a:ext cx="2664" cy="6481"/>
                  </a:xfrm>
                  <a:custGeom>
                    <a:avLst/>
                    <a:gdLst>
                      <a:gd name="connsiteX0" fmla="*/ 0 w 2664"/>
                      <a:gd name="connsiteY0" fmla="*/ 144 h 6481"/>
                      <a:gd name="connsiteX1" fmla="*/ 2016 w 2664"/>
                      <a:gd name="connsiteY1" fmla="*/ 0 h 6481"/>
                      <a:gd name="connsiteX2" fmla="*/ 2664 w 2664"/>
                      <a:gd name="connsiteY2" fmla="*/ 6265 h 6481"/>
                      <a:gd name="connsiteX3" fmla="*/ 504 w 2664"/>
                      <a:gd name="connsiteY3" fmla="*/ 6481 h 6481"/>
                      <a:gd name="connsiteX4" fmla="*/ 72 w 2664"/>
                      <a:gd name="connsiteY4" fmla="*/ 216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6481">
                        <a:moveTo>
                          <a:pt x="0" y="144"/>
                        </a:moveTo>
                        <a:cubicBezTo>
                          <a:pt x="648" y="144"/>
                          <a:pt x="1296" y="0"/>
                          <a:pt x="2016" y="0"/>
                        </a:cubicBezTo>
                        <a:cubicBezTo>
                          <a:pt x="2232" y="2088"/>
                          <a:pt x="2448" y="4177"/>
                          <a:pt x="2664" y="6265"/>
                        </a:cubicBezTo>
                        <a:cubicBezTo>
                          <a:pt x="1945" y="6337"/>
                          <a:pt x="1224" y="6409"/>
                          <a:pt x="504" y="6481"/>
                        </a:cubicBezTo>
                        <a:cubicBezTo>
                          <a:pt x="360" y="4393"/>
                          <a:pt x="216" y="2304"/>
                          <a:pt x="72" y="2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7" name="Freeform: Shape 3186">
                    <a:extLst>
                      <a:ext uri="{FF2B5EF4-FFF2-40B4-BE49-F238E27FC236}">
                        <a16:creationId xmlns:a16="http://schemas.microsoft.com/office/drawing/2014/main" id="{D2AE7247-A6EE-0AE1-44A3-8D00CF56F7BA}"/>
                      </a:ext>
                    </a:extLst>
                  </p:cNvPr>
                  <p:cNvSpPr/>
                  <p:nvPr/>
                </p:nvSpPr>
                <p:spPr>
                  <a:xfrm>
                    <a:off x="5859966" y="1706060"/>
                    <a:ext cx="2376" cy="6265"/>
                  </a:xfrm>
                  <a:custGeom>
                    <a:avLst/>
                    <a:gdLst>
                      <a:gd name="connsiteX0" fmla="*/ 72 w 2376"/>
                      <a:gd name="connsiteY0" fmla="*/ 0 h 6265"/>
                      <a:gd name="connsiteX1" fmla="*/ 2088 w 2376"/>
                      <a:gd name="connsiteY1" fmla="*/ 0 h 6265"/>
                      <a:gd name="connsiteX2" fmla="*/ 2376 w 2376"/>
                      <a:gd name="connsiteY2" fmla="*/ 6265 h 6265"/>
                      <a:gd name="connsiteX3" fmla="*/ 144 w 2376"/>
                      <a:gd name="connsiteY3" fmla="*/ 6265 h 6265"/>
                      <a:gd name="connsiteX4" fmla="*/ 0 w 2376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6265">
                        <a:moveTo>
                          <a:pt x="72" y="0"/>
                        </a:moveTo>
                        <a:cubicBezTo>
                          <a:pt x="792" y="0"/>
                          <a:pt x="1440" y="0"/>
                          <a:pt x="2088" y="0"/>
                        </a:cubicBezTo>
                        <a:cubicBezTo>
                          <a:pt x="2160" y="2088"/>
                          <a:pt x="2305" y="4177"/>
                          <a:pt x="2376" y="6265"/>
                        </a:cubicBezTo>
                        <a:cubicBezTo>
                          <a:pt x="1656" y="6265"/>
                          <a:pt x="936" y="6265"/>
                          <a:pt x="144" y="6265"/>
                        </a:cubicBezTo>
                        <a:cubicBezTo>
                          <a:pt x="144" y="4177"/>
                          <a:pt x="144" y="208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8" name="Freeform: Shape 3187">
                    <a:extLst>
                      <a:ext uri="{FF2B5EF4-FFF2-40B4-BE49-F238E27FC236}">
                        <a16:creationId xmlns:a16="http://schemas.microsoft.com/office/drawing/2014/main" id="{98713036-692B-7147-EE2B-E4D6A4347E6B}"/>
                      </a:ext>
                    </a:extLst>
                  </p:cNvPr>
                  <p:cNvSpPr/>
                  <p:nvPr/>
                </p:nvSpPr>
                <p:spPr>
                  <a:xfrm>
                    <a:off x="5855861" y="1706060"/>
                    <a:ext cx="2232" cy="6265"/>
                  </a:xfrm>
                  <a:custGeom>
                    <a:avLst/>
                    <a:gdLst>
                      <a:gd name="connsiteX0" fmla="*/ 216 w 2232"/>
                      <a:gd name="connsiteY0" fmla="*/ 0 h 6265"/>
                      <a:gd name="connsiteX1" fmla="*/ 2232 w 2232"/>
                      <a:gd name="connsiteY1" fmla="*/ 0 h 6265"/>
                      <a:gd name="connsiteX2" fmla="*/ 2232 w 2232"/>
                      <a:gd name="connsiteY2" fmla="*/ 6265 h 6265"/>
                      <a:gd name="connsiteX3" fmla="*/ 0 w 2232"/>
                      <a:gd name="connsiteY3" fmla="*/ 6265 h 6265"/>
                      <a:gd name="connsiteX4" fmla="*/ 216 w 2232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6265">
                        <a:moveTo>
                          <a:pt x="216" y="0"/>
                        </a:moveTo>
                        <a:cubicBezTo>
                          <a:pt x="936" y="0"/>
                          <a:pt x="1584" y="0"/>
                          <a:pt x="2232" y="0"/>
                        </a:cubicBezTo>
                        <a:cubicBezTo>
                          <a:pt x="2232" y="2088"/>
                          <a:pt x="2232" y="4177"/>
                          <a:pt x="2232" y="6265"/>
                        </a:cubicBezTo>
                        <a:cubicBezTo>
                          <a:pt x="1512" y="6265"/>
                          <a:pt x="792" y="6265"/>
                          <a:pt x="0" y="6265"/>
                        </a:cubicBezTo>
                        <a:cubicBezTo>
                          <a:pt x="0" y="4177"/>
                          <a:pt x="144" y="2088"/>
                          <a:pt x="21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9" name="Freeform: Shape 3188">
                    <a:extLst>
                      <a:ext uri="{FF2B5EF4-FFF2-40B4-BE49-F238E27FC236}">
                        <a16:creationId xmlns:a16="http://schemas.microsoft.com/office/drawing/2014/main" id="{B281A9FA-13B2-E623-614A-F93B8CE73AB2}"/>
                      </a:ext>
                    </a:extLst>
                  </p:cNvPr>
                  <p:cNvSpPr/>
                  <p:nvPr/>
                </p:nvSpPr>
                <p:spPr>
                  <a:xfrm>
                    <a:off x="5851684" y="1705772"/>
                    <a:ext cx="2592" cy="6409"/>
                  </a:xfrm>
                  <a:custGeom>
                    <a:avLst/>
                    <a:gdLst>
                      <a:gd name="connsiteX0" fmla="*/ 504 w 2592"/>
                      <a:gd name="connsiteY0" fmla="*/ 0 h 6409"/>
                      <a:gd name="connsiteX1" fmla="*/ 2592 w 2592"/>
                      <a:gd name="connsiteY1" fmla="*/ 144 h 6409"/>
                      <a:gd name="connsiteX2" fmla="*/ 2232 w 2592"/>
                      <a:gd name="connsiteY2" fmla="*/ 6409 h 6409"/>
                      <a:gd name="connsiteX3" fmla="*/ 0 w 2592"/>
                      <a:gd name="connsiteY3" fmla="*/ 6265 h 6409"/>
                      <a:gd name="connsiteX4" fmla="*/ 576 w 2592"/>
                      <a:gd name="connsiteY4" fmla="*/ 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6409">
                        <a:moveTo>
                          <a:pt x="504" y="0"/>
                        </a:moveTo>
                        <a:cubicBezTo>
                          <a:pt x="1152" y="0"/>
                          <a:pt x="1872" y="144"/>
                          <a:pt x="2592" y="144"/>
                        </a:cubicBezTo>
                        <a:cubicBezTo>
                          <a:pt x="2449" y="2232"/>
                          <a:pt x="2305" y="4321"/>
                          <a:pt x="2232" y="6409"/>
                        </a:cubicBezTo>
                        <a:cubicBezTo>
                          <a:pt x="1512" y="6409"/>
                          <a:pt x="720" y="6337"/>
                          <a:pt x="0" y="6265"/>
                        </a:cubicBezTo>
                        <a:cubicBezTo>
                          <a:pt x="216" y="4177"/>
                          <a:pt x="360" y="2088"/>
                          <a:pt x="57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90" name="Freeform: Shape 3189">
                    <a:extLst>
                      <a:ext uri="{FF2B5EF4-FFF2-40B4-BE49-F238E27FC236}">
                        <a16:creationId xmlns:a16="http://schemas.microsoft.com/office/drawing/2014/main" id="{CE46B092-7FA2-CBE3-A131-CFCAA9BF5F36}"/>
                      </a:ext>
                    </a:extLst>
                  </p:cNvPr>
                  <p:cNvSpPr/>
                  <p:nvPr/>
                </p:nvSpPr>
                <p:spPr>
                  <a:xfrm>
                    <a:off x="5847291" y="1705340"/>
                    <a:ext cx="2952" cy="6481"/>
                  </a:xfrm>
                  <a:custGeom>
                    <a:avLst/>
                    <a:gdLst>
                      <a:gd name="connsiteX0" fmla="*/ 864 w 2952"/>
                      <a:gd name="connsiteY0" fmla="*/ 0 h 6481"/>
                      <a:gd name="connsiteX1" fmla="*/ 2952 w 2952"/>
                      <a:gd name="connsiteY1" fmla="*/ 288 h 6481"/>
                      <a:gd name="connsiteX2" fmla="*/ 2232 w 2952"/>
                      <a:gd name="connsiteY2" fmla="*/ 6481 h 6481"/>
                      <a:gd name="connsiteX3" fmla="*/ 0 w 2952"/>
                      <a:gd name="connsiteY3" fmla="*/ 6193 h 6481"/>
                      <a:gd name="connsiteX4" fmla="*/ 936 w 2952"/>
                      <a:gd name="connsiteY4" fmla="*/ 0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864" y="0"/>
                        </a:moveTo>
                        <a:cubicBezTo>
                          <a:pt x="1584" y="72"/>
                          <a:pt x="2232" y="216"/>
                          <a:pt x="2952" y="288"/>
                        </a:cubicBezTo>
                        <a:cubicBezTo>
                          <a:pt x="2737" y="2376"/>
                          <a:pt x="2448" y="4465"/>
                          <a:pt x="2232" y="6481"/>
                        </a:cubicBezTo>
                        <a:cubicBezTo>
                          <a:pt x="1512" y="6409"/>
                          <a:pt x="720" y="6265"/>
                          <a:pt x="0" y="6193"/>
                        </a:cubicBezTo>
                        <a:cubicBezTo>
                          <a:pt x="288" y="4105"/>
                          <a:pt x="576" y="2088"/>
                          <a:pt x="93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140" name="Graphic 6">
              <a:extLst>
                <a:ext uri="{FF2B5EF4-FFF2-40B4-BE49-F238E27FC236}">
                  <a16:creationId xmlns:a16="http://schemas.microsoft.com/office/drawing/2014/main" id="{F249328F-2E51-9668-9B4F-FE7295BB738A}"/>
                </a:ext>
              </a:extLst>
            </p:cNvPr>
            <p:cNvGrpSpPr/>
            <p:nvPr/>
          </p:nvGrpSpPr>
          <p:grpSpPr>
            <a:xfrm>
              <a:off x="5764043" y="1583420"/>
              <a:ext cx="223748" cy="186372"/>
              <a:chOff x="5764043" y="1583420"/>
              <a:chExt cx="223748" cy="186372"/>
            </a:xfrm>
          </p:grpSpPr>
          <p:sp>
            <p:nvSpPr>
              <p:cNvPr id="3141" name="Freeform: Shape 3140">
                <a:extLst>
                  <a:ext uri="{FF2B5EF4-FFF2-40B4-BE49-F238E27FC236}">
                    <a16:creationId xmlns:a16="http://schemas.microsoft.com/office/drawing/2014/main" id="{DBABDA68-B3DD-4130-C10E-C2277D30409F}"/>
                  </a:ext>
                </a:extLst>
              </p:cNvPr>
              <p:cNvSpPr/>
              <p:nvPr/>
            </p:nvSpPr>
            <p:spPr>
              <a:xfrm>
                <a:off x="5764043" y="1583420"/>
                <a:ext cx="223748" cy="32694"/>
              </a:xfrm>
              <a:custGeom>
                <a:avLst/>
                <a:gdLst>
                  <a:gd name="connsiteX0" fmla="*/ 223748 w 223748"/>
                  <a:gd name="connsiteY0" fmla="*/ 32694 h 32694"/>
                  <a:gd name="connsiteX1" fmla="*/ 223748 w 223748"/>
                  <a:gd name="connsiteY1" fmla="*/ 32694 h 32694"/>
                  <a:gd name="connsiteX2" fmla="*/ 190982 w 223748"/>
                  <a:gd name="connsiteY2" fmla="*/ 0 h 32694"/>
                  <a:gd name="connsiteX3" fmla="*/ 32694 w 223748"/>
                  <a:gd name="connsiteY3" fmla="*/ 0 h 32694"/>
                  <a:gd name="connsiteX4" fmla="*/ 0 w 223748"/>
                  <a:gd name="connsiteY4" fmla="*/ 32694 h 32694"/>
                  <a:gd name="connsiteX5" fmla="*/ 223748 w 223748"/>
                  <a:gd name="connsiteY5" fmla="*/ 32694 h 3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3748" h="32694">
                    <a:moveTo>
                      <a:pt x="223748" y="32694"/>
                    </a:moveTo>
                    <a:lnTo>
                      <a:pt x="223748" y="32694"/>
                    </a:lnTo>
                    <a:cubicBezTo>
                      <a:pt x="223748" y="14619"/>
                      <a:pt x="209057" y="0"/>
                      <a:pt x="190982" y="0"/>
                    </a:cubicBezTo>
                    <a:lnTo>
                      <a:pt x="32694" y="0"/>
                    </a:lnTo>
                    <a:cubicBezTo>
                      <a:pt x="14691" y="0"/>
                      <a:pt x="0" y="14619"/>
                      <a:pt x="0" y="32694"/>
                    </a:cubicBezTo>
                    <a:lnTo>
                      <a:pt x="223748" y="3269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2" name="Freeform: Shape 3141">
                <a:extLst>
                  <a:ext uri="{FF2B5EF4-FFF2-40B4-BE49-F238E27FC236}">
                    <a16:creationId xmlns:a16="http://schemas.microsoft.com/office/drawing/2014/main" id="{1462EA19-31F8-3768-9DD5-4DD8CAF18BC4}"/>
                  </a:ext>
                </a:extLst>
              </p:cNvPr>
              <p:cNvSpPr/>
              <p:nvPr/>
            </p:nvSpPr>
            <p:spPr>
              <a:xfrm>
                <a:off x="5973244" y="1614242"/>
                <a:ext cx="7273" cy="95490"/>
              </a:xfrm>
              <a:custGeom>
                <a:avLst/>
                <a:gdLst>
                  <a:gd name="connsiteX0" fmla="*/ 0 w 7273"/>
                  <a:gd name="connsiteY0" fmla="*/ 0 h 95490"/>
                  <a:gd name="connsiteX1" fmla="*/ 7273 w 7273"/>
                  <a:gd name="connsiteY1" fmla="*/ 0 h 95490"/>
                  <a:gd name="connsiteX2" fmla="*/ 7273 w 7273"/>
                  <a:gd name="connsiteY2" fmla="*/ 95491 h 95490"/>
                  <a:gd name="connsiteX3" fmla="*/ 0 w 7273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3" h="95490">
                    <a:moveTo>
                      <a:pt x="0" y="0"/>
                    </a:moveTo>
                    <a:lnTo>
                      <a:pt x="7273" y="0"/>
                    </a:lnTo>
                    <a:lnTo>
                      <a:pt x="7273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3" name="Freeform: Shape 3142">
                <a:extLst>
                  <a:ext uri="{FF2B5EF4-FFF2-40B4-BE49-F238E27FC236}">
                    <a16:creationId xmlns:a16="http://schemas.microsoft.com/office/drawing/2014/main" id="{459A50B2-3ABD-2480-5F29-E7A75DB3E1B5}"/>
                  </a:ext>
                </a:extLst>
              </p:cNvPr>
              <p:cNvSpPr/>
              <p:nvPr/>
            </p:nvSpPr>
            <p:spPr>
              <a:xfrm>
                <a:off x="5770812" y="1614242"/>
                <a:ext cx="7201" cy="95490"/>
              </a:xfrm>
              <a:custGeom>
                <a:avLst/>
                <a:gdLst>
                  <a:gd name="connsiteX0" fmla="*/ 0 w 7201"/>
                  <a:gd name="connsiteY0" fmla="*/ 0 h 95490"/>
                  <a:gd name="connsiteX1" fmla="*/ 7202 w 7201"/>
                  <a:gd name="connsiteY1" fmla="*/ 0 h 95490"/>
                  <a:gd name="connsiteX2" fmla="*/ 7202 w 7201"/>
                  <a:gd name="connsiteY2" fmla="*/ 95491 h 95490"/>
                  <a:gd name="connsiteX3" fmla="*/ 0 w 7201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01" h="95490">
                    <a:moveTo>
                      <a:pt x="0" y="0"/>
                    </a:moveTo>
                    <a:lnTo>
                      <a:pt x="7202" y="0"/>
                    </a:lnTo>
                    <a:lnTo>
                      <a:pt x="7202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4" name="Freeform: Shape 3143">
                <a:extLst>
                  <a:ext uri="{FF2B5EF4-FFF2-40B4-BE49-F238E27FC236}">
                    <a16:creationId xmlns:a16="http://schemas.microsoft.com/office/drawing/2014/main" id="{22FB1A68-CA55-0D9A-434D-3E90C280660F}"/>
                  </a:ext>
                </a:extLst>
              </p:cNvPr>
              <p:cNvSpPr/>
              <p:nvPr/>
            </p:nvSpPr>
            <p:spPr>
              <a:xfrm>
                <a:off x="5764043" y="1704188"/>
                <a:ext cx="223748" cy="65604"/>
              </a:xfrm>
              <a:custGeom>
                <a:avLst/>
                <a:gdLst>
                  <a:gd name="connsiteX0" fmla="*/ 223748 w 223748"/>
                  <a:gd name="connsiteY0" fmla="*/ 0 h 65604"/>
                  <a:gd name="connsiteX1" fmla="*/ 0 w 223748"/>
                  <a:gd name="connsiteY1" fmla="*/ 0 h 65604"/>
                  <a:gd name="connsiteX2" fmla="*/ 0 w 223748"/>
                  <a:gd name="connsiteY2" fmla="*/ 32838 h 65604"/>
                  <a:gd name="connsiteX3" fmla="*/ 0 w 223748"/>
                  <a:gd name="connsiteY3" fmla="*/ 32838 h 65604"/>
                  <a:gd name="connsiteX4" fmla="*/ 32766 w 223748"/>
                  <a:gd name="connsiteY4" fmla="*/ 65605 h 65604"/>
                  <a:gd name="connsiteX5" fmla="*/ 190982 w 223748"/>
                  <a:gd name="connsiteY5" fmla="*/ 65605 h 65604"/>
                  <a:gd name="connsiteX6" fmla="*/ 223748 w 223748"/>
                  <a:gd name="connsiteY6" fmla="*/ 32838 h 65604"/>
                  <a:gd name="connsiteX7" fmla="*/ 223748 w 223748"/>
                  <a:gd name="connsiteY7" fmla="*/ 32838 h 65604"/>
                  <a:gd name="connsiteX8" fmla="*/ 223748 w 223748"/>
                  <a:gd name="connsiteY8" fmla="*/ 0 h 6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8" h="65604">
                    <a:moveTo>
                      <a:pt x="223748" y="0"/>
                    </a:moveTo>
                    <a:lnTo>
                      <a:pt x="0" y="0"/>
                    </a:lnTo>
                    <a:lnTo>
                      <a:pt x="0" y="32838"/>
                    </a:lnTo>
                    <a:lnTo>
                      <a:pt x="0" y="32838"/>
                    </a:lnTo>
                    <a:cubicBezTo>
                      <a:pt x="0" y="50914"/>
                      <a:pt x="14691" y="65605"/>
                      <a:pt x="32766" y="65605"/>
                    </a:cubicBezTo>
                    <a:lnTo>
                      <a:pt x="190982" y="65605"/>
                    </a:lnTo>
                    <a:cubicBezTo>
                      <a:pt x="209057" y="65605"/>
                      <a:pt x="223748" y="50914"/>
                      <a:pt x="223748" y="32838"/>
                    </a:cubicBezTo>
                    <a:lnTo>
                      <a:pt x="223748" y="32838"/>
                    </a:lnTo>
                    <a:lnTo>
                      <a:pt x="223748" y="0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199" name="Graphic 6">
            <a:extLst>
              <a:ext uri="{FF2B5EF4-FFF2-40B4-BE49-F238E27FC236}">
                <a16:creationId xmlns:a16="http://schemas.microsoft.com/office/drawing/2014/main" id="{037F087C-2FE7-54D3-E13A-11F7DB4297CE}"/>
              </a:ext>
            </a:extLst>
          </p:cNvPr>
          <p:cNvGrpSpPr/>
          <p:nvPr/>
        </p:nvGrpSpPr>
        <p:grpSpPr>
          <a:xfrm>
            <a:off x="11199683" y="2944688"/>
            <a:ext cx="854954" cy="748186"/>
            <a:chOff x="6937729" y="1573986"/>
            <a:chExt cx="223748" cy="195806"/>
          </a:xfrm>
        </p:grpSpPr>
        <p:grpSp>
          <p:nvGrpSpPr>
            <p:cNvPr id="3200" name="Graphic 6">
              <a:extLst>
                <a:ext uri="{FF2B5EF4-FFF2-40B4-BE49-F238E27FC236}">
                  <a16:creationId xmlns:a16="http://schemas.microsoft.com/office/drawing/2014/main" id="{168DA603-8E1C-7261-7A06-B470DF3B4F91}"/>
                </a:ext>
              </a:extLst>
            </p:cNvPr>
            <p:cNvGrpSpPr/>
            <p:nvPr/>
          </p:nvGrpSpPr>
          <p:grpSpPr>
            <a:xfrm>
              <a:off x="7015173" y="1573986"/>
              <a:ext cx="97694" cy="193862"/>
              <a:chOff x="7015173" y="1573986"/>
              <a:chExt cx="97694" cy="193862"/>
            </a:xfrm>
          </p:grpSpPr>
          <p:grpSp>
            <p:nvGrpSpPr>
              <p:cNvPr id="3206" name="Graphic 6">
                <a:extLst>
                  <a:ext uri="{FF2B5EF4-FFF2-40B4-BE49-F238E27FC236}">
                    <a16:creationId xmlns:a16="http://schemas.microsoft.com/office/drawing/2014/main" id="{411F509B-A2DD-63D1-7D5C-8E6F312AA895}"/>
                  </a:ext>
                </a:extLst>
              </p:cNvPr>
              <p:cNvGrpSpPr/>
              <p:nvPr/>
            </p:nvGrpSpPr>
            <p:grpSpPr>
              <a:xfrm>
                <a:off x="7020050" y="1726512"/>
                <a:ext cx="15978" cy="41336"/>
                <a:chOff x="7020050" y="1726512"/>
                <a:chExt cx="15978" cy="41336"/>
              </a:xfrm>
            </p:grpSpPr>
            <p:sp>
              <p:nvSpPr>
                <p:cNvPr id="3257" name="Freeform: Shape 3256">
                  <a:extLst>
                    <a:ext uri="{FF2B5EF4-FFF2-40B4-BE49-F238E27FC236}">
                      <a16:creationId xmlns:a16="http://schemas.microsoft.com/office/drawing/2014/main" id="{E870A93C-30A3-0549-8E18-3CEFEB730938}"/>
                    </a:ext>
                  </a:extLst>
                </p:cNvPr>
                <p:cNvSpPr/>
                <p:nvPr/>
              </p:nvSpPr>
              <p:spPr>
                <a:xfrm>
                  <a:off x="7029475" y="1726512"/>
                  <a:ext cx="6337" cy="41192"/>
                </a:xfrm>
                <a:custGeom>
                  <a:avLst/>
                  <a:gdLst>
                    <a:gd name="connsiteX0" fmla="*/ 6337 w 6337"/>
                    <a:gd name="connsiteY0" fmla="*/ 41192 h 41192"/>
                    <a:gd name="connsiteX1" fmla="*/ 2449 w 6337"/>
                    <a:gd name="connsiteY1" fmla="*/ 41192 h 41192"/>
                    <a:gd name="connsiteX2" fmla="*/ 0 w 6337"/>
                    <a:gd name="connsiteY2" fmla="*/ 0 h 41192"/>
                    <a:gd name="connsiteX3" fmla="*/ 5545 w 6337"/>
                    <a:gd name="connsiteY3" fmla="*/ 0 h 41192"/>
                    <a:gd name="connsiteX4" fmla="*/ 6337 w 6337"/>
                    <a:gd name="connsiteY4" fmla="*/ 41192 h 4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37" h="41192">
                      <a:moveTo>
                        <a:pt x="6337" y="41192"/>
                      </a:moveTo>
                      <a:lnTo>
                        <a:pt x="2449" y="41192"/>
                      </a:lnTo>
                      <a:lnTo>
                        <a:pt x="0" y="0"/>
                      </a:lnTo>
                      <a:lnTo>
                        <a:pt x="5545" y="0"/>
                      </a:lnTo>
                      <a:lnTo>
                        <a:pt x="6337" y="41192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8" name="Freeform: Shape 3257">
                  <a:extLst>
                    <a:ext uri="{FF2B5EF4-FFF2-40B4-BE49-F238E27FC236}">
                      <a16:creationId xmlns:a16="http://schemas.microsoft.com/office/drawing/2014/main" id="{E48EDE01-156A-9026-21B2-A1E47FFD67E0}"/>
                    </a:ext>
                  </a:extLst>
                </p:cNvPr>
                <p:cNvSpPr/>
                <p:nvPr/>
              </p:nvSpPr>
              <p:spPr>
                <a:xfrm>
                  <a:off x="7030484" y="1752581"/>
                  <a:ext cx="5401" cy="7345"/>
                </a:xfrm>
                <a:custGeom>
                  <a:avLst/>
                  <a:gdLst>
                    <a:gd name="connsiteX0" fmla="*/ 504 w 5401"/>
                    <a:gd name="connsiteY0" fmla="*/ 5257 h 7345"/>
                    <a:gd name="connsiteX1" fmla="*/ 5329 w 5401"/>
                    <a:gd name="connsiteY1" fmla="*/ 5257 h 7345"/>
                    <a:gd name="connsiteX2" fmla="*/ 5329 w 5401"/>
                    <a:gd name="connsiteY2" fmla="*/ 4177 h 7345"/>
                    <a:gd name="connsiteX3" fmla="*/ 360 w 5401"/>
                    <a:gd name="connsiteY3" fmla="*/ 4177 h 7345"/>
                    <a:gd name="connsiteX4" fmla="*/ 360 w 5401"/>
                    <a:gd name="connsiteY4" fmla="*/ 5257 h 7345"/>
                    <a:gd name="connsiteX5" fmla="*/ 720 w 5401"/>
                    <a:gd name="connsiteY5" fmla="*/ 7345 h 7345"/>
                    <a:gd name="connsiteX6" fmla="*/ 5401 w 5401"/>
                    <a:gd name="connsiteY6" fmla="*/ 7345 h 7345"/>
                    <a:gd name="connsiteX7" fmla="*/ 5401 w 5401"/>
                    <a:gd name="connsiteY7" fmla="*/ 6265 h 7345"/>
                    <a:gd name="connsiteX8" fmla="*/ 648 w 5401"/>
                    <a:gd name="connsiteY8" fmla="*/ 6265 h 7345"/>
                    <a:gd name="connsiteX9" fmla="*/ 648 w 5401"/>
                    <a:gd name="connsiteY9" fmla="*/ 7345 h 7345"/>
                    <a:gd name="connsiteX10" fmla="*/ 0 w 5401"/>
                    <a:gd name="connsiteY10" fmla="*/ 0 h 7345"/>
                    <a:gd name="connsiteX11" fmla="*/ 0 w 5401"/>
                    <a:gd name="connsiteY11" fmla="*/ 1080 h 7345"/>
                    <a:gd name="connsiteX12" fmla="*/ 5329 w 5401"/>
                    <a:gd name="connsiteY12" fmla="*/ 1080 h 7345"/>
                    <a:gd name="connsiteX13" fmla="*/ 5329 w 5401"/>
                    <a:gd name="connsiteY13" fmla="*/ 0 h 7345"/>
                    <a:gd name="connsiteX14" fmla="*/ 0 w 5401"/>
                    <a:gd name="connsiteY14" fmla="*/ 0 h 7345"/>
                    <a:gd name="connsiteX15" fmla="*/ 288 w 5401"/>
                    <a:gd name="connsiteY15" fmla="*/ 3169 h 7345"/>
                    <a:gd name="connsiteX16" fmla="*/ 5329 w 5401"/>
                    <a:gd name="connsiteY16" fmla="*/ 3169 h 7345"/>
                    <a:gd name="connsiteX17" fmla="*/ 5329 w 5401"/>
                    <a:gd name="connsiteY17" fmla="*/ 2088 h 7345"/>
                    <a:gd name="connsiteX18" fmla="*/ 216 w 5401"/>
                    <a:gd name="connsiteY18" fmla="*/ 2088 h 7345"/>
                    <a:gd name="connsiteX19" fmla="*/ 216 w 5401"/>
                    <a:gd name="connsiteY19" fmla="*/ 3169 h 7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401" h="7345">
                      <a:moveTo>
                        <a:pt x="504" y="5257"/>
                      </a:moveTo>
                      <a:lnTo>
                        <a:pt x="5329" y="5257"/>
                      </a:lnTo>
                      <a:lnTo>
                        <a:pt x="5329" y="4177"/>
                      </a:lnTo>
                      <a:lnTo>
                        <a:pt x="360" y="4177"/>
                      </a:lnTo>
                      <a:lnTo>
                        <a:pt x="360" y="5257"/>
                      </a:lnTo>
                      <a:close/>
                      <a:moveTo>
                        <a:pt x="720" y="7345"/>
                      </a:moveTo>
                      <a:lnTo>
                        <a:pt x="5401" y="7345"/>
                      </a:lnTo>
                      <a:lnTo>
                        <a:pt x="5401" y="6265"/>
                      </a:lnTo>
                      <a:lnTo>
                        <a:pt x="648" y="6265"/>
                      </a:lnTo>
                      <a:lnTo>
                        <a:pt x="648" y="7345"/>
                      </a:lnTo>
                      <a:close/>
                      <a:moveTo>
                        <a:pt x="0" y="0"/>
                      </a:moveTo>
                      <a:lnTo>
                        <a:pt x="0" y="1080"/>
                      </a:lnTo>
                      <a:lnTo>
                        <a:pt x="5329" y="1080"/>
                      </a:lnTo>
                      <a:lnTo>
                        <a:pt x="5329" y="0"/>
                      </a:lnTo>
                      <a:lnTo>
                        <a:pt x="0" y="0"/>
                      </a:lnTo>
                      <a:close/>
                      <a:moveTo>
                        <a:pt x="288" y="3169"/>
                      </a:moveTo>
                      <a:lnTo>
                        <a:pt x="5329" y="3169"/>
                      </a:lnTo>
                      <a:lnTo>
                        <a:pt x="5329" y="2088"/>
                      </a:lnTo>
                      <a:lnTo>
                        <a:pt x="216" y="2088"/>
                      </a:lnTo>
                      <a:lnTo>
                        <a:pt x="216" y="3169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9" name="Freeform: Shape 3258">
                  <a:extLst>
                    <a:ext uri="{FF2B5EF4-FFF2-40B4-BE49-F238E27FC236}">
                      <a16:creationId xmlns:a16="http://schemas.microsoft.com/office/drawing/2014/main" id="{393662F8-A8A4-11AB-FAF5-359A239D2B67}"/>
                    </a:ext>
                  </a:extLst>
                </p:cNvPr>
                <p:cNvSpPr/>
                <p:nvPr/>
              </p:nvSpPr>
              <p:spPr>
                <a:xfrm>
                  <a:off x="7020050" y="1759783"/>
                  <a:ext cx="15978" cy="8065"/>
                </a:xfrm>
                <a:custGeom>
                  <a:avLst/>
                  <a:gdLst>
                    <a:gd name="connsiteX0" fmla="*/ 11298 w 15978"/>
                    <a:gd name="connsiteY0" fmla="*/ 4105 h 8065"/>
                    <a:gd name="connsiteX1" fmla="*/ 10866 w 15978"/>
                    <a:gd name="connsiteY1" fmla="*/ 0 h 8065"/>
                    <a:gd name="connsiteX2" fmla="*/ 15979 w 15978"/>
                    <a:gd name="connsiteY2" fmla="*/ 0 h 8065"/>
                    <a:gd name="connsiteX3" fmla="*/ 15835 w 15978"/>
                    <a:gd name="connsiteY3" fmla="*/ 8066 h 8065"/>
                    <a:gd name="connsiteX4" fmla="*/ 4312 w 15978"/>
                    <a:gd name="connsiteY4" fmla="*/ 8066 h 8065"/>
                    <a:gd name="connsiteX5" fmla="*/ 2944 w 15978"/>
                    <a:gd name="connsiteY5" fmla="*/ 936 h 8065"/>
                    <a:gd name="connsiteX6" fmla="*/ 11298 w 15978"/>
                    <a:gd name="connsiteY6" fmla="*/ 4033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78" h="8065">
                      <a:moveTo>
                        <a:pt x="11298" y="4105"/>
                      </a:moveTo>
                      <a:lnTo>
                        <a:pt x="10866" y="0"/>
                      </a:lnTo>
                      <a:lnTo>
                        <a:pt x="15979" y="0"/>
                      </a:lnTo>
                      <a:lnTo>
                        <a:pt x="15835" y="8066"/>
                      </a:lnTo>
                      <a:lnTo>
                        <a:pt x="4312" y="8066"/>
                      </a:lnTo>
                      <a:cubicBezTo>
                        <a:pt x="4312" y="8066"/>
                        <a:pt x="-4401" y="5401"/>
                        <a:pt x="2944" y="936"/>
                      </a:cubicBezTo>
                      <a:cubicBezTo>
                        <a:pt x="2944" y="936"/>
                        <a:pt x="3160" y="6769"/>
                        <a:pt x="11298" y="4033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207" name="Graphic 6">
                <a:extLst>
                  <a:ext uri="{FF2B5EF4-FFF2-40B4-BE49-F238E27FC236}">
                    <a16:creationId xmlns:a16="http://schemas.microsoft.com/office/drawing/2014/main" id="{5B5B1E15-D580-542A-4E39-64D193D8880B}"/>
                  </a:ext>
                </a:extLst>
              </p:cNvPr>
              <p:cNvGrpSpPr/>
              <p:nvPr/>
            </p:nvGrpSpPr>
            <p:grpSpPr>
              <a:xfrm>
                <a:off x="7083486" y="1722479"/>
                <a:ext cx="29381" cy="40385"/>
                <a:chOff x="7083486" y="1722479"/>
                <a:chExt cx="29381" cy="40385"/>
              </a:xfrm>
            </p:grpSpPr>
            <p:sp>
              <p:nvSpPr>
                <p:cNvPr id="3254" name="Freeform: Shape 3253">
                  <a:extLst>
                    <a:ext uri="{FF2B5EF4-FFF2-40B4-BE49-F238E27FC236}">
                      <a16:creationId xmlns:a16="http://schemas.microsoft.com/office/drawing/2014/main" id="{D0E155BE-433D-7BB0-9288-0279821E7BDF}"/>
                    </a:ext>
                  </a:extLst>
                </p:cNvPr>
                <p:cNvSpPr/>
                <p:nvPr/>
              </p:nvSpPr>
              <p:spPr>
                <a:xfrm>
                  <a:off x="7083486" y="1722479"/>
                  <a:ext cx="29309" cy="35214"/>
                </a:xfrm>
                <a:custGeom>
                  <a:avLst/>
                  <a:gdLst>
                    <a:gd name="connsiteX0" fmla="*/ 29310 w 29309"/>
                    <a:gd name="connsiteY0" fmla="*/ 32911 h 35214"/>
                    <a:gd name="connsiteX1" fmla="*/ 26141 w 29309"/>
                    <a:gd name="connsiteY1" fmla="*/ 35215 h 35214"/>
                    <a:gd name="connsiteX2" fmla="*/ 0 w 29309"/>
                    <a:gd name="connsiteY2" fmla="*/ 3241 h 35214"/>
                    <a:gd name="connsiteX3" fmla="*/ 4465 w 29309"/>
                    <a:gd name="connsiteY3" fmla="*/ 0 h 35214"/>
                    <a:gd name="connsiteX4" fmla="*/ 29310 w 29309"/>
                    <a:gd name="connsiteY4" fmla="*/ 32911 h 35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09" h="35214">
                      <a:moveTo>
                        <a:pt x="29310" y="32911"/>
                      </a:moveTo>
                      <a:lnTo>
                        <a:pt x="26141" y="35215"/>
                      </a:lnTo>
                      <a:lnTo>
                        <a:pt x="0" y="3241"/>
                      </a:lnTo>
                      <a:lnTo>
                        <a:pt x="4465" y="0"/>
                      </a:lnTo>
                      <a:lnTo>
                        <a:pt x="29310" y="32911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5" name="Freeform: Shape 3254">
                  <a:extLst>
                    <a:ext uri="{FF2B5EF4-FFF2-40B4-BE49-F238E27FC236}">
                      <a16:creationId xmlns:a16="http://schemas.microsoft.com/office/drawing/2014/main" id="{582666BF-B64C-1AE4-C75B-ADCD5FB5D904}"/>
                    </a:ext>
                  </a:extLst>
                </p:cNvPr>
                <p:cNvSpPr/>
                <p:nvPr/>
              </p:nvSpPr>
              <p:spPr>
                <a:xfrm>
                  <a:off x="7099617" y="1743075"/>
                  <a:ext cx="8641" cy="8713"/>
                </a:xfrm>
                <a:custGeom>
                  <a:avLst/>
                  <a:gdLst>
                    <a:gd name="connsiteX0" fmla="*/ 3457 w 8641"/>
                    <a:gd name="connsiteY0" fmla="*/ 7201 h 8713"/>
                    <a:gd name="connsiteX1" fmla="*/ 7418 w 8641"/>
                    <a:gd name="connsiteY1" fmla="*/ 4321 h 8713"/>
                    <a:gd name="connsiteX2" fmla="*/ 6769 w 8641"/>
                    <a:gd name="connsiteY2" fmla="*/ 3457 h 8713"/>
                    <a:gd name="connsiteX3" fmla="*/ 2737 w 8641"/>
                    <a:gd name="connsiteY3" fmla="*/ 6337 h 8713"/>
                    <a:gd name="connsiteX4" fmla="*/ 3457 w 8641"/>
                    <a:gd name="connsiteY4" fmla="*/ 7201 h 8713"/>
                    <a:gd name="connsiteX5" fmla="*/ 4825 w 8641"/>
                    <a:gd name="connsiteY5" fmla="*/ 8714 h 8713"/>
                    <a:gd name="connsiteX6" fmla="*/ 8642 w 8641"/>
                    <a:gd name="connsiteY6" fmla="*/ 5977 h 8713"/>
                    <a:gd name="connsiteX7" fmla="*/ 7994 w 8641"/>
                    <a:gd name="connsiteY7" fmla="*/ 5113 h 8713"/>
                    <a:gd name="connsiteX8" fmla="*/ 4105 w 8641"/>
                    <a:gd name="connsiteY8" fmla="*/ 7922 h 8713"/>
                    <a:gd name="connsiteX9" fmla="*/ 4825 w 8641"/>
                    <a:gd name="connsiteY9" fmla="*/ 8714 h 8713"/>
                    <a:gd name="connsiteX10" fmla="*/ 0 w 8641"/>
                    <a:gd name="connsiteY10" fmla="*/ 3169 h 8713"/>
                    <a:gd name="connsiteX11" fmla="*/ 720 w 8641"/>
                    <a:gd name="connsiteY11" fmla="*/ 3961 h 8713"/>
                    <a:gd name="connsiteX12" fmla="*/ 4969 w 8641"/>
                    <a:gd name="connsiteY12" fmla="*/ 864 h 8713"/>
                    <a:gd name="connsiteX13" fmla="*/ 4321 w 8641"/>
                    <a:gd name="connsiteY13" fmla="*/ 0 h 8713"/>
                    <a:gd name="connsiteX14" fmla="*/ 0 w 8641"/>
                    <a:gd name="connsiteY14" fmla="*/ 3169 h 8713"/>
                    <a:gd name="connsiteX15" fmla="*/ 2089 w 8641"/>
                    <a:gd name="connsiteY15" fmla="*/ 5617 h 8713"/>
                    <a:gd name="connsiteX16" fmla="*/ 6194 w 8641"/>
                    <a:gd name="connsiteY16" fmla="*/ 2664 h 8713"/>
                    <a:gd name="connsiteX17" fmla="*/ 5545 w 8641"/>
                    <a:gd name="connsiteY17" fmla="*/ 1800 h 8713"/>
                    <a:gd name="connsiteX18" fmla="*/ 1368 w 8641"/>
                    <a:gd name="connsiteY18" fmla="*/ 4825 h 8713"/>
                    <a:gd name="connsiteX19" fmla="*/ 2089 w 8641"/>
                    <a:gd name="connsiteY19" fmla="*/ 5689 h 8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641" h="8713">
                      <a:moveTo>
                        <a:pt x="3457" y="7201"/>
                      </a:moveTo>
                      <a:lnTo>
                        <a:pt x="7418" y="4321"/>
                      </a:lnTo>
                      <a:lnTo>
                        <a:pt x="6769" y="3457"/>
                      </a:lnTo>
                      <a:lnTo>
                        <a:pt x="2737" y="6337"/>
                      </a:lnTo>
                      <a:lnTo>
                        <a:pt x="3457" y="7201"/>
                      </a:lnTo>
                      <a:close/>
                      <a:moveTo>
                        <a:pt x="4825" y="8714"/>
                      </a:moveTo>
                      <a:lnTo>
                        <a:pt x="8642" y="5977"/>
                      </a:lnTo>
                      <a:lnTo>
                        <a:pt x="7994" y="5113"/>
                      </a:lnTo>
                      <a:lnTo>
                        <a:pt x="4105" y="7922"/>
                      </a:lnTo>
                      <a:lnTo>
                        <a:pt x="4825" y="8714"/>
                      </a:lnTo>
                      <a:close/>
                      <a:moveTo>
                        <a:pt x="0" y="3169"/>
                      </a:moveTo>
                      <a:lnTo>
                        <a:pt x="720" y="3961"/>
                      </a:lnTo>
                      <a:lnTo>
                        <a:pt x="4969" y="864"/>
                      </a:lnTo>
                      <a:lnTo>
                        <a:pt x="4321" y="0"/>
                      </a:lnTo>
                      <a:lnTo>
                        <a:pt x="0" y="3169"/>
                      </a:lnTo>
                      <a:close/>
                      <a:moveTo>
                        <a:pt x="2089" y="5617"/>
                      </a:moveTo>
                      <a:lnTo>
                        <a:pt x="6194" y="2664"/>
                      </a:lnTo>
                      <a:lnTo>
                        <a:pt x="5545" y="1800"/>
                      </a:lnTo>
                      <a:lnTo>
                        <a:pt x="1368" y="4825"/>
                      </a:lnTo>
                      <a:lnTo>
                        <a:pt x="2089" y="5689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6" name="Freeform: Shape 3255">
                  <a:extLst>
                    <a:ext uri="{FF2B5EF4-FFF2-40B4-BE49-F238E27FC236}">
                      <a16:creationId xmlns:a16="http://schemas.microsoft.com/office/drawing/2014/main" id="{DD022192-D92D-73DF-1E5E-A8D8240438A5}"/>
                    </a:ext>
                  </a:extLst>
                </p:cNvPr>
                <p:cNvSpPr/>
                <p:nvPr/>
              </p:nvSpPr>
              <p:spPr>
                <a:xfrm>
                  <a:off x="7097535" y="1748908"/>
                  <a:ext cx="15332" cy="13955"/>
                </a:xfrm>
                <a:custGeom>
                  <a:avLst/>
                  <a:gdLst>
                    <a:gd name="connsiteX0" fmla="*/ 9356 w 15332"/>
                    <a:gd name="connsiteY0" fmla="*/ 5977 h 13955"/>
                    <a:gd name="connsiteX1" fmla="*/ 6619 w 15332"/>
                    <a:gd name="connsiteY1" fmla="*/ 2953 h 13955"/>
                    <a:gd name="connsiteX2" fmla="*/ 10724 w 15332"/>
                    <a:gd name="connsiteY2" fmla="*/ 0 h 13955"/>
                    <a:gd name="connsiteX3" fmla="*/ 15333 w 15332"/>
                    <a:gd name="connsiteY3" fmla="*/ 6625 h 13955"/>
                    <a:gd name="connsiteX4" fmla="*/ 6043 w 15332"/>
                    <a:gd name="connsiteY4" fmla="*/ 13395 h 13955"/>
                    <a:gd name="connsiteX5" fmla="*/ 786 w 15332"/>
                    <a:gd name="connsiteY5" fmla="*/ 8426 h 13955"/>
                    <a:gd name="connsiteX6" fmla="*/ 9356 w 15332"/>
                    <a:gd name="connsiteY6" fmla="*/ 6049 h 13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32" h="13955">
                      <a:moveTo>
                        <a:pt x="9356" y="5977"/>
                      </a:moveTo>
                      <a:lnTo>
                        <a:pt x="6619" y="2953"/>
                      </a:lnTo>
                      <a:lnTo>
                        <a:pt x="10724" y="0"/>
                      </a:lnTo>
                      <a:lnTo>
                        <a:pt x="15333" y="6625"/>
                      </a:lnTo>
                      <a:lnTo>
                        <a:pt x="6043" y="13395"/>
                      </a:lnTo>
                      <a:cubicBezTo>
                        <a:pt x="6043" y="13395"/>
                        <a:pt x="-2599" y="16419"/>
                        <a:pt x="786" y="8426"/>
                      </a:cubicBezTo>
                      <a:cubicBezTo>
                        <a:pt x="786" y="8426"/>
                        <a:pt x="4387" y="13035"/>
                        <a:pt x="9356" y="6049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08" name="Freeform: Shape 3207">
                <a:extLst>
                  <a:ext uri="{FF2B5EF4-FFF2-40B4-BE49-F238E27FC236}">
                    <a16:creationId xmlns:a16="http://schemas.microsoft.com/office/drawing/2014/main" id="{7F66E34F-ABD9-2188-CC18-2AADE5278B7A}"/>
                  </a:ext>
                </a:extLst>
              </p:cNvPr>
              <p:cNvSpPr/>
              <p:nvPr/>
            </p:nvSpPr>
            <p:spPr>
              <a:xfrm>
                <a:off x="7035381" y="1627060"/>
                <a:ext cx="64092" cy="39823"/>
              </a:xfrm>
              <a:custGeom>
                <a:avLst/>
                <a:gdLst>
                  <a:gd name="connsiteX0" fmla="*/ 0 w 64092"/>
                  <a:gd name="connsiteY0" fmla="*/ 0 h 39823"/>
                  <a:gd name="connsiteX1" fmla="*/ 64093 w 64092"/>
                  <a:gd name="connsiteY1" fmla="*/ 0 h 39823"/>
                  <a:gd name="connsiteX2" fmla="*/ 64093 w 64092"/>
                  <a:gd name="connsiteY2" fmla="*/ 39824 h 39823"/>
                  <a:gd name="connsiteX3" fmla="*/ 0 w 64092"/>
                  <a:gd name="connsiteY3" fmla="*/ 39824 h 3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39823">
                    <a:moveTo>
                      <a:pt x="0" y="0"/>
                    </a:moveTo>
                    <a:lnTo>
                      <a:pt x="64093" y="0"/>
                    </a:lnTo>
                    <a:lnTo>
                      <a:pt x="64093" y="39824"/>
                    </a:lnTo>
                    <a:lnTo>
                      <a:pt x="0" y="39824"/>
                    </a:lnTo>
                    <a:close/>
                  </a:path>
                </a:pathLst>
              </a:custGeom>
              <a:solidFill>
                <a:srgbClr val="FBC9A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9" name="Freeform: Shape 3208">
                <a:extLst>
                  <a:ext uri="{FF2B5EF4-FFF2-40B4-BE49-F238E27FC236}">
                    <a16:creationId xmlns:a16="http://schemas.microsoft.com/office/drawing/2014/main" id="{B08898E2-DA36-AAA4-A0B2-310E5E12553A}"/>
                  </a:ext>
                </a:extLst>
              </p:cNvPr>
              <p:cNvSpPr/>
              <p:nvPr/>
            </p:nvSpPr>
            <p:spPr>
              <a:xfrm>
                <a:off x="7035381" y="1580179"/>
                <a:ext cx="64092" cy="47817"/>
              </a:xfrm>
              <a:custGeom>
                <a:avLst/>
                <a:gdLst>
                  <a:gd name="connsiteX0" fmla="*/ 64093 w 64092"/>
                  <a:gd name="connsiteY0" fmla="*/ 47817 h 47817"/>
                  <a:gd name="connsiteX1" fmla="*/ 0 w 64092"/>
                  <a:gd name="connsiteY1" fmla="*/ 47817 h 47817"/>
                  <a:gd name="connsiteX2" fmla="*/ 31254 w 64092"/>
                  <a:gd name="connsiteY2" fmla="*/ 0 h 47817"/>
                  <a:gd name="connsiteX3" fmla="*/ 64093 w 64092"/>
                  <a:gd name="connsiteY3" fmla="*/ 47817 h 4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092" h="47817">
                    <a:moveTo>
                      <a:pt x="64093" y="47817"/>
                    </a:moveTo>
                    <a:lnTo>
                      <a:pt x="0" y="47817"/>
                    </a:lnTo>
                    <a:lnTo>
                      <a:pt x="31254" y="0"/>
                    </a:lnTo>
                    <a:lnTo>
                      <a:pt x="64093" y="47817"/>
                    </a:lnTo>
                    <a:close/>
                  </a:path>
                </a:pathLst>
              </a:custGeom>
              <a:solidFill>
                <a:srgbClr val="B20E3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0" name="Freeform: Shape 3209">
                <a:extLst>
                  <a:ext uri="{FF2B5EF4-FFF2-40B4-BE49-F238E27FC236}">
                    <a16:creationId xmlns:a16="http://schemas.microsoft.com/office/drawing/2014/main" id="{3AC46A4D-0E1E-8929-6F7A-1692B458669B}"/>
                  </a:ext>
                </a:extLst>
              </p:cNvPr>
              <p:cNvSpPr/>
              <p:nvPr/>
            </p:nvSpPr>
            <p:spPr>
              <a:xfrm>
                <a:off x="7033508" y="1625980"/>
                <a:ext cx="67549" cy="12026"/>
              </a:xfrm>
              <a:custGeom>
                <a:avLst/>
                <a:gdLst>
                  <a:gd name="connsiteX0" fmla="*/ 0 w 67549"/>
                  <a:gd name="connsiteY0" fmla="*/ 0 h 12026"/>
                  <a:gd name="connsiteX1" fmla="*/ 67549 w 67549"/>
                  <a:gd name="connsiteY1" fmla="*/ 0 h 12026"/>
                  <a:gd name="connsiteX2" fmla="*/ 67549 w 67549"/>
                  <a:gd name="connsiteY2" fmla="*/ 12026 h 12026"/>
                  <a:gd name="connsiteX3" fmla="*/ 0 w 67549"/>
                  <a:gd name="connsiteY3" fmla="*/ 12026 h 12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49" h="12026">
                    <a:moveTo>
                      <a:pt x="0" y="0"/>
                    </a:moveTo>
                    <a:lnTo>
                      <a:pt x="67549" y="0"/>
                    </a:lnTo>
                    <a:lnTo>
                      <a:pt x="67549" y="12026"/>
                    </a:lnTo>
                    <a:lnTo>
                      <a:pt x="0" y="12026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1" name="Freeform: Shape 3210">
                <a:extLst>
                  <a:ext uri="{FF2B5EF4-FFF2-40B4-BE49-F238E27FC236}">
                    <a16:creationId xmlns:a16="http://schemas.microsoft.com/office/drawing/2014/main" id="{7FA05267-C713-B562-60E9-5853741BF9F1}"/>
                  </a:ext>
                </a:extLst>
              </p:cNvPr>
              <p:cNvSpPr/>
              <p:nvPr/>
            </p:nvSpPr>
            <p:spPr>
              <a:xfrm>
                <a:off x="7059289" y="1573986"/>
                <a:ext cx="14258" cy="14258"/>
              </a:xfrm>
              <a:custGeom>
                <a:avLst/>
                <a:gdLst>
                  <a:gd name="connsiteX0" fmla="*/ 0 w 14258"/>
                  <a:gd name="connsiteY0" fmla="*/ 7129 h 14258"/>
                  <a:gd name="connsiteX1" fmla="*/ 7129 w 14258"/>
                  <a:gd name="connsiteY1" fmla="*/ 0 h 14258"/>
                  <a:gd name="connsiteX2" fmla="*/ 14259 w 14258"/>
                  <a:gd name="connsiteY2" fmla="*/ 7129 h 14258"/>
                  <a:gd name="connsiteX3" fmla="*/ 7129 w 14258"/>
                  <a:gd name="connsiteY3" fmla="*/ 14259 h 14258"/>
                  <a:gd name="connsiteX4" fmla="*/ 0 w 14258"/>
                  <a:gd name="connsiteY4" fmla="*/ 7129 h 14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8" h="14258">
                    <a:moveTo>
                      <a:pt x="0" y="7129"/>
                    </a:moveTo>
                    <a:cubicBezTo>
                      <a:pt x="0" y="3169"/>
                      <a:pt x="3169" y="0"/>
                      <a:pt x="7129" y="0"/>
                    </a:cubicBezTo>
                    <a:cubicBezTo>
                      <a:pt x="11090" y="0"/>
                      <a:pt x="14259" y="3169"/>
                      <a:pt x="14259" y="7129"/>
                    </a:cubicBezTo>
                    <a:cubicBezTo>
                      <a:pt x="14259" y="11090"/>
                      <a:pt x="11090" y="14259"/>
                      <a:pt x="7129" y="14259"/>
                    </a:cubicBezTo>
                    <a:cubicBezTo>
                      <a:pt x="3169" y="14259"/>
                      <a:pt x="0" y="11090"/>
                      <a:pt x="0" y="7129"/>
                    </a:cubicBez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2" name="Freeform: Shape 3211">
                <a:extLst>
                  <a:ext uri="{FF2B5EF4-FFF2-40B4-BE49-F238E27FC236}">
                    <a16:creationId xmlns:a16="http://schemas.microsoft.com/office/drawing/2014/main" id="{E8FB123B-6005-F778-23C3-B13A21C2E7D6}"/>
                  </a:ext>
                </a:extLst>
              </p:cNvPr>
              <p:cNvSpPr/>
              <p:nvPr/>
            </p:nvSpPr>
            <p:spPr>
              <a:xfrm>
                <a:off x="7027531" y="1666956"/>
                <a:ext cx="81448" cy="60563"/>
              </a:xfrm>
              <a:custGeom>
                <a:avLst/>
                <a:gdLst>
                  <a:gd name="connsiteX0" fmla="*/ 81448 w 81448"/>
                  <a:gd name="connsiteY0" fmla="*/ 60564 h 60563"/>
                  <a:gd name="connsiteX1" fmla="*/ 0 w 81448"/>
                  <a:gd name="connsiteY1" fmla="*/ 60564 h 60563"/>
                  <a:gd name="connsiteX2" fmla="*/ 7849 w 81448"/>
                  <a:gd name="connsiteY2" fmla="*/ 0 h 60563"/>
                  <a:gd name="connsiteX3" fmla="*/ 71942 w 81448"/>
                  <a:gd name="connsiteY3" fmla="*/ 0 h 60563"/>
                  <a:gd name="connsiteX4" fmla="*/ 81448 w 81448"/>
                  <a:gd name="connsiteY4" fmla="*/ 60564 h 60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448" h="60563">
                    <a:moveTo>
                      <a:pt x="81448" y="60564"/>
                    </a:moveTo>
                    <a:lnTo>
                      <a:pt x="0" y="60564"/>
                    </a:lnTo>
                    <a:lnTo>
                      <a:pt x="7849" y="0"/>
                    </a:lnTo>
                    <a:lnTo>
                      <a:pt x="71942" y="0"/>
                    </a:lnTo>
                    <a:lnTo>
                      <a:pt x="81448" y="60564"/>
                    </a:lnTo>
                    <a:close/>
                  </a:path>
                </a:pathLst>
              </a:custGeom>
              <a:solidFill>
                <a:srgbClr val="E22B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3213" name="Graphic 6">
                <a:extLst>
                  <a:ext uri="{FF2B5EF4-FFF2-40B4-BE49-F238E27FC236}">
                    <a16:creationId xmlns:a16="http://schemas.microsoft.com/office/drawing/2014/main" id="{048D11DB-A632-9201-D4A4-98B7780FD77D}"/>
                  </a:ext>
                </a:extLst>
              </p:cNvPr>
              <p:cNvGrpSpPr/>
              <p:nvPr/>
            </p:nvGrpSpPr>
            <p:grpSpPr>
              <a:xfrm>
                <a:off x="7019537" y="1650728"/>
                <a:ext cx="57899" cy="13855"/>
                <a:chOff x="7019537" y="1650728"/>
                <a:chExt cx="57899" cy="13855"/>
              </a:xfrm>
              <a:solidFill>
                <a:srgbClr val="F9EED5"/>
              </a:solidFill>
            </p:grpSpPr>
            <p:sp>
              <p:nvSpPr>
                <p:cNvPr id="3252" name="Freeform: Shape 3251">
                  <a:extLst>
                    <a:ext uri="{FF2B5EF4-FFF2-40B4-BE49-F238E27FC236}">
                      <a16:creationId xmlns:a16="http://schemas.microsoft.com/office/drawing/2014/main" id="{E3E6E125-22CF-1064-EACE-12AAC2882567}"/>
                    </a:ext>
                  </a:extLst>
                </p:cNvPr>
                <p:cNvSpPr/>
                <p:nvPr/>
              </p:nvSpPr>
              <p:spPr>
                <a:xfrm>
                  <a:off x="7019537" y="1650728"/>
                  <a:ext cx="29103" cy="13855"/>
                </a:xfrm>
                <a:custGeom>
                  <a:avLst/>
                  <a:gdLst>
                    <a:gd name="connsiteX0" fmla="*/ 26862 w 29103"/>
                    <a:gd name="connsiteY0" fmla="*/ 962 h 13855"/>
                    <a:gd name="connsiteX1" fmla="*/ 26862 w 29103"/>
                    <a:gd name="connsiteY1" fmla="*/ 962 h 13855"/>
                    <a:gd name="connsiteX2" fmla="*/ 26862 w 29103"/>
                    <a:gd name="connsiteY2" fmla="*/ 962 h 13855"/>
                    <a:gd name="connsiteX3" fmla="*/ 25493 w 29103"/>
                    <a:gd name="connsiteY3" fmla="*/ 314 h 13855"/>
                    <a:gd name="connsiteX4" fmla="*/ 23765 w 29103"/>
                    <a:gd name="connsiteY4" fmla="*/ 26 h 13855"/>
                    <a:gd name="connsiteX5" fmla="*/ 0 w 29103"/>
                    <a:gd name="connsiteY5" fmla="*/ 4634 h 13855"/>
                    <a:gd name="connsiteX6" fmla="*/ 2017 w 29103"/>
                    <a:gd name="connsiteY6" fmla="*/ 8235 h 13855"/>
                    <a:gd name="connsiteX7" fmla="*/ 2017 w 29103"/>
                    <a:gd name="connsiteY7" fmla="*/ 8235 h 13855"/>
                    <a:gd name="connsiteX8" fmla="*/ 2521 w 29103"/>
                    <a:gd name="connsiteY8" fmla="*/ 8811 h 13855"/>
                    <a:gd name="connsiteX9" fmla="*/ 4393 w 29103"/>
                    <a:gd name="connsiteY9" fmla="*/ 10468 h 13855"/>
                    <a:gd name="connsiteX10" fmla="*/ 19156 w 29103"/>
                    <a:gd name="connsiteY10" fmla="*/ 13348 h 13855"/>
                    <a:gd name="connsiteX11" fmla="*/ 23765 w 29103"/>
                    <a:gd name="connsiteY11" fmla="*/ 11836 h 13855"/>
                    <a:gd name="connsiteX12" fmla="*/ 27437 w 29103"/>
                    <a:gd name="connsiteY12" fmla="*/ 9027 h 13855"/>
                    <a:gd name="connsiteX13" fmla="*/ 28518 w 29103"/>
                    <a:gd name="connsiteY13" fmla="*/ 7659 h 13855"/>
                    <a:gd name="connsiteX14" fmla="*/ 28518 w 29103"/>
                    <a:gd name="connsiteY14" fmla="*/ 7659 h 13855"/>
                    <a:gd name="connsiteX15" fmla="*/ 28518 w 29103"/>
                    <a:gd name="connsiteY15" fmla="*/ 7659 h 13855"/>
                    <a:gd name="connsiteX16" fmla="*/ 29022 w 29103"/>
                    <a:gd name="connsiteY16" fmla="*/ 6075 h 13855"/>
                    <a:gd name="connsiteX17" fmla="*/ 26934 w 29103"/>
                    <a:gd name="connsiteY17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9103" h="13855">
                      <a:moveTo>
                        <a:pt x="26862" y="962"/>
                      </a:moveTo>
                      <a:lnTo>
                        <a:pt x="26862" y="962"/>
                      </a:lnTo>
                      <a:cubicBezTo>
                        <a:pt x="26862" y="962"/>
                        <a:pt x="26862" y="962"/>
                        <a:pt x="26862" y="962"/>
                      </a:cubicBezTo>
                      <a:cubicBezTo>
                        <a:pt x="26430" y="674"/>
                        <a:pt x="25997" y="458"/>
                        <a:pt x="25493" y="314"/>
                      </a:cubicBezTo>
                      <a:cubicBezTo>
                        <a:pt x="24917" y="98"/>
                        <a:pt x="24269" y="26"/>
                        <a:pt x="23765" y="26"/>
                      </a:cubicBezTo>
                      <a:cubicBezTo>
                        <a:pt x="16203" y="-695"/>
                        <a:pt x="6121" y="14140"/>
                        <a:pt x="0" y="4634"/>
                      </a:cubicBezTo>
                      <a:cubicBezTo>
                        <a:pt x="648" y="6147"/>
                        <a:pt x="1297" y="7299"/>
                        <a:pt x="2017" y="8235"/>
                      </a:cubicBezTo>
                      <a:lnTo>
                        <a:pt x="2017" y="8235"/>
                      </a:lnTo>
                      <a:cubicBezTo>
                        <a:pt x="2017" y="8235"/>
                        <a:pt x="2232" y="8451"/>
                        <a:pt x="2521" y="8811"/>
                      </a:cubicBezTo>
                      <a:cubicBezTo>
                        <a:pt x="3097" y="9531"/>
                        <a:pt x="3745" y="10035"/>
                        <a:pt x="4393" y="10468"/>
                      </a:cubicBezTo>
                      <a:cubicBezTo>
                        <a:pt x="7058" y="12484"/>
                        <a:pt x="12027" y="14932"/>
                        <a:pt x="19156" y="13348"/>
                      </a:cubicBezTo>
                      <a:cubicBezTo>
                        <a:pt x="20740" y="13132"/>
                        <a:pt x="22253" y="12628"/>
                        <a:pt x="23765" y="11836"/>
                      </a:cubicBezTo>
                      <a:cubicBezTo>
                        <a:pt x="25493" y="10972"/>
                        <a:pt x="26645" y="9891"/>
                        <a:pt x="27437" y="9027"/>
                      </a:cubicBezTo>
                      <a:cubicBezTo>
                        <a:pt x="27869" y="8667"/>
                        <a:pt x="28230" y="8163"/>
                        <a:pt x="28518" y="7659"/>
                      </a:cubicBezTo>
                      <a:cubicBezTo>
                        <a:pt x="28518" y="7659"/>
                        <a:pt x="28518" y="7659"/>
                        <a:pt x="28518" y="7659"/>
                      </a:cubicBezTo>
                      <a:lnTo>
                        <a:pt x="28518" y="7659"/>
                      </a:lnTo>
                      <a:cubicBezTo>
                        <a:pt x="28734" y="7155"/>
                        <a:pt x="28950" y="6651"/>
                        <a:pt x="29022" y="6075"/>
                      </a:cubicBezTo>
                      <a:cubicBezTo>
                        <a:pt x="29382" y="4058"/>
                        <a:pt x="28518" y="2114"/>
                        <a:pt x="26934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3" name="Freeform: Shape 3252">
                  <a:extLst>
                    <a:ext uri="{FF2B5EF4-FFF2-40B4-BE49-F238E27FC236}">
                      <a16:creationId xmlns:a16="http://schemas.microsoft.com/office/drawing/2014/main" id="{D29386E3-D0F9-403C-1899-79B47F14FB6A}"/>
                    </a:ext>
                  </a:extLst>
                </p:cNvPr>
                <p:cNvSpPr/>
                <p:nvPr/>
              </p:nvSpPr>
              <p:spPr>
                <a:xfrm>
                  <a:off x="7048334" y="1650728"/>
                  <a:ext cx="29102" cy="13855"/>
                </a:xfrm>
                <a:custGeom>
                  <a:avLst/>
                  <a:gdLst>
                    <a:gd name="connsiteX0" fmla="*/ 2170 w 29102"/>
                    <a:gd name="connsiteY0" fmla="*/ 962 h 13855"/>
                    <a:gd name="connsiteX1" fmla="*/ 2170 w 29102"/>
                    <a:gd name="connsiteY1" fmla="*/ 962 h 13855"/>
                    <a:gd name="connsiteX2" fmla="*/ 2170 w 29102"/>
                    <a:gd name="connsiteY2" fmla="*/ 962 h 13855"/>
                    <a:gd name="connsiteX3" fmla="*/ 3538 w 29102"/>
                    <a:gd name="connsiteY3" fmla="*/ 314 h 13855"/>
                    <a:gd name="connsiteX4" fmla="*/ 5266 w 29102"/>
                    <a:gd name="connsiteY4" fmla="*/ 26 h 13855"/>
                    <a:gd name="connsiteX5" fmla="*/ 29103 w 29102"/>
                    <a:gd name="connsiteY5" fmla="*/ 4634 h 13855"/>
                    <a:gd name="connsiteX6" fmla="*/ 27086 w 29102"/>
                    <a:gd name="connsiteY6" fmla="*/ 8235 h 13855"/>
                    <a:gd name="connsiteX7" fmla="*/ 27086 w 29102"/>
                    <a:gd name="connsiteY7" fmla="*/ 8235 h 13855"/>
                    <a:gd name="connsiteX8" fmla="*/ 26582 w 29102"/>
                    <a:gd name="connsiteY8" fmla="*/ 8811 h 13855"/>
                    <a:gd name="connsiteX9" fmla="*/ 24710 w 29102"/>
                    <a:gd name="connsiteY9" fmla="*/ 10468 h 13855"/>
                    <a:gd name="connsiteX10" fmla="*/ 9947 w 29102"/>
                    <a:gd name="connsiteY10" fmla="*/ 13348 h 13855"/>
                    <a:gd name="connsiteX11" fmla="*/ 5338 w 29102"/>
                    <a:gd name="connsiteY11" fmla="*/ 11836 h 13855"/>
                    <a:gd name="connsiteX12" fmla="*/ 1666 w 29102"/>
                    <a:gd name="connsiteY12" fmla="*/ 9027 h 13855"/>
                    <a:gd name="connsiteX13" fmla="*/ 585 w 29102"/>
                    <a:gd name="connsiteY13" fmla="*/ 7659 h 13855"/>
                    <a:gd name="connsiteX14" fmla="*/ 585 w 29102"/>
                    <a:gd name="connsiteY14" fmla="*/ 7659 h 13855"/>
                    <a:gd name="connsiteX15" fmla="*/ 585 w 29102"/>
                    <a:gd name="connsiteY15" fmla="*/ 7659 h 13855"/>
                    <a:gd name="connsiteX16" fmla="*/ 81 w 29102"/>
                    <a:gd name="connsiteY16" fmla="*/ 6075 h 13855"/>
                    <a:gd name="connsiteX17" fmla="*/ 2170 w 29102"/>
                    <a:gd name="connsiteY17" fmla="*/ 1034 h 13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9102" h="13855">
                      <a:moveTo>
                        <a:pt x="2170" y="962"/>
                      </a:moveTo>
                      <a:lnTo>
                        <a:pt x="2170" y="962"/>
                      </a:lnTo>
                      <a:cubicBezTo>
                        <a:pt x="2170" y="962"/>
                        <a:pt x="2170" y="962"/>
                        <a:pt x="2170" y="962"/>
                      </a:cubicBezTo>
                      <a:cubicBezTo>
                        <a:pt x="2602" y="674"/>
                        <a:pt x="3034" y="458"/>
                        <a:pt x="3538" y="314"/>
                      </a:cubicBezTo>
                      <a:cubicBezTo>
                        <a:pt x="4186" y="98"/>
                        <a:pt x="4762" y="26"/>
                        <a:pt x="5266" y="26"/>
                      </a:cubicBezTo>
                      <a:cubicBezTo>
                        <a:pt x="12828" y="-695"/>
                        <a:pt x="22982" y="14140"/>
                        <a:pt x="29103" y="4634"/>
                      </a:cubicBezTo>
                      <a:cubicBezTo>
                        <a:pt x="28455" y="6147"/>
                        <a:pt x="27807" y="7299"/>
                        <a:pt x="27086" y="8235"/>
                      </a:cubicBezTo>
                      <a:lnTo>
                        <a:pt x="27086" y="8235"/>
                      </a:lnTo>
                      <a:cubicBezTo>
                        <a:pt x="27086" y="8235"/>
                        <a:pt x="26871" y="8451"/>
                        <a:pt x="26582" y="8811"/>
                      </a:cubicBezTo>
                      <a:cubicBezTo>
                        <a:pt x="25934" y="9531"/>
                        <a:pt x="25358" y="10035"/>
                        <a:pt x="24710" y="10468"/>
                      </a:cubicBezTo>
                      <a:cubicBezTo>
                        <a:pt x="21974" y="12484"/>
                        <a:pt x="17076" y="14932"/>
                        <a:pt x="9947" y="13348"/>
                      </a:cubicBezTo>
                      <a:cubicBezTo>
                        <a:pt x="8363" y="13132"/>
                        <a:pt x="6850" y="12628"/>
                        <a:pt x="5338" y="11836"/>
                      </a:cubicBezTo>
                      <a:cubicBezTo>
                        <a:pt x="3610" y="10972"/>
                        <a:pt x="2458" y="9891"/>
                        <a:pt x="1666" y="9027"/>
                      </a:cubicBezTo>
                      <a:cubicBezTo>
                        <a:pt x="1234" y="8667"/>
                        <a:pt x="873" y="8163"/>
                        <a:pt x="585" y="7659"/>
                      </a:cubicBezTo>
                      <a:cubicBezTo>
                        <a:pt x="585" y="7659"/>
                        <a:pt x="585" y="7659"/>
                        <a:pt x="585" y="7659"/>
                      </a:cubicBezTo>
                      <a:lnTo>
                        <a:pt x="585" y="7659"/>
                      </a:lnTo>
                      <a:cubicBezTo>
                        <a:pt x="297" y="7155"/>
                        <a:pt x="153" y="6651"/>
                        <a:pt x="81" y="6075"/>
                      </a:cubicBezTo>
                      <a:cubicBezTo>
                        <a:pt x="-279" y="4058"/>
                        <a:pt x="585" y="2114"/>
                        <a:pt x="2170" y="1034"/>
                      </a:cubicBez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14" name="Freeform: Shape 3213">
                <a:extLst>
                  <a:ext uri="{FF2B5EF4-FFF2-40B4-BE49-F238E27FC236}">
                    <a16:creationId xmlns:a16="http://schemas.microsoft.com/office/drawing/2014/main" id="{E172FD4D-B003-1B5F-26D0-2A35261E8B97}"/>
                  </a:ext>
                </a:extLst>
              </p:cNvPr>
              <p:cNvSpPr/>
              <p:nvPr/>
            </p:nvSpPr>
            <p:spPr>
              <a:xfrm>
                <a:off x="7031060" y="1694034"/>
                <a:ext cx="73454" cy="3096"/>
              </a:xfrm>
              <a:custGeom>
                <a:avLst/>
                <a:gdLst>
                  <a:gd name="connsiteX0" fmla="*/ 73455 w 73454"/>
                  <a:gd name="connsiteY0" fmla="*/ 3097 h 3096"/>
                  <a:gd name="connsiteX1" fmla="*/ 0 w 73454"/>
                  <a:gd name="connsiteY1" fmla="*/ 3097 h 3096"/>
                  <a:gd name="connsiteX2" fmla="*/ 576 w 73454"/>
                  <a:gd name="connsiteY2" fmla="*/ 0 h 3096"/>
                  <a:gd name="connsiteX3" fmla="*/ 72878 w 73454"/>
                  <a:gd name="connsiteY3" fmla="*/ 0 h 3096"/>
                  <a:gd name="connsiteX4" fmla="*/ 73455 w 73454"/>
                  <a:gd name="connsiteY4" fmla="*/ 3097 h 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54" h="3096">
                    <a:moveTo>
                      <a:pt x="73455" y="3097"/>
                    </a:moveTo>
                    <a:lnTo>
                      <a:pt x="0" y="3097"/>
                    </a:lnTo>
                    <a:lnTo>
                      <a:pt x="576" y="0"/>
                    </a:lnTo>
                    <a:lnTo>
                      <a:pt x="72878" y="0"/>
                    </a:lnTo>
                    <a:lnTo>
                      <a:pt x="73455" y="3097"/>
                    </a:ln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5" name="Freeform: Shape 3214">
                <a:extLst>
                  <a:ext uri="{FF2B5EF4-FFF2-40B4-BE49-F238E27FC236}">
                    <a16:creationId xmlns:a16="http://schemas.microsoft.com/office/drawing/2014/main" id="{4BE81222-7746-0ECD-5065-205FB946A953}"/>
                  </a:ext>
                </a:extLst>
              </p:cNvPr>
              <p:cNvSpPr/>
              <p:nvPr/>
            </p:nvSpPr>
            <p:spPr>
              <a:xfrm>
                <a:off x="7041214" y="1690937"/>
                <a:ext cx="12170" cy="9073"/>
              </a:xfrm>
              <a:custGeom>
                <a:avLst/>
                <a:gdLst>
                  <a:gd name="connsiteX0" fmla="*/ 12170 w 12170"/>
                  <a:gd name="connsiteY0" fmla="*/ 0 h 9073"/>
                  <a:gd name="connsiteX1" fmla="*/ 12170 w 12170"/>
                  <a:gd name="connsiteY1" fmla="*/ 9074 h 9073"/>
                  <a:gd name="connsiteX2" fmla="*/ 0 w 12170"/>
                  <a:gd name="connsiteY2" fmla="*/ 9074 h 9073"/>
                  <a:gd name="connsiteX3" fmla="*/ 0 w 12170"/>
                  <a:gd name="connsiteY3" fmla="*/ 0 h 9073"/>
                  <a:gd name="connsiteX4" fmla="*/ 12170 w 12170"/>
                  <a:gd name="connsiteY4" fmla="*/ 0 h 9073"/>
                  <a:gd name="connsiteX5" fmla="*/ 10442 w 12170"/>
                  <a:gd name="connsiteY5" fmla="*/ 1728 h 9073"/>
                  <a:gd name="connsiteX6" fmla="*/ 1728 w 12170"/>
                  <a:gd name="connsiteY6" fmla="*/ 1728 h 9073"/>
                  <a:gd name="connsiteX7" fmla="*/ 1728 w 12170"/>
                  <a:gd name="connsiteY7" fmla="*/ 7345 h 9073"/>
                  <a:gd name="connsiteX8" fmla="*/ 10442 w 12170"/>
                  <a:gd name="connsiteY8" fmla="*/ 7345 h 9073"/>
                  <a:gd name="connsiteX9" fmla="*/ 10442 w 12170"/>
                  <a:gd name="connsiteY9" fmla="*/ 1728 h 9073"/>
                  <a:gd name="connsiteX10" fmla="*/ 10442 w 12170"/>
                  <a:gd name="connsiteY10" fmla="*/ 1728 h 9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170" h="9073">
                    <a:moveTo>
                      <a:pt x="12170" y="0"/>
                    </a:moveTo>
                    <a:lnTo>
                      <a:pt x="12170" y="9074"/>
                    </a:lnTo>
                    <a:lnTo>
                      <a:pt x="0" y="9074"/>
                    </a:lnTo>
                    <a:lnTo>
                      <a:pt x="0" y="0"/>
                    </a:lnTo>
                    <a:lnTo>
                      <a:pt x="12170" y="0"/>
                    </a:lnTo>
                    <a:moveTo>
                      <a:pt x="10442" y="1728"/>
                    </a:moveTo>
                    <a:lnTo>
                      <a:pt x="1728" y="1728"/>
                    </a:lnTo>
                    <a:lnTo>
                      <a:pt x="1728" y="7345"/>
                    </a:lnTo>
                    <a:lnTo>
                      <a:pt x="10442" y="7345"/>
                    </a:lnTo>
                    <a:lnTo>
                      <a:pt x="10442" y="1728"/>
                    </a:lnTo>
                    <a:lnTo>
                      <a:pt x="10442" y="1728"/>
                    </a:ln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6" name="Freeform: Shape 3215">
                <a:extLst>
                  <a:ext uri="{FF2B5EF4-FFF2-40B4-BE49-F238E27FC236}">
                    <a16:creationId xmlns:a16="http://schemas.microsoft.com/office/drawing/2014/main" id="{6E01B5A8-5CEB-F5B5-8543-1A9997282C72}"/>
                  </a:ext>
                </a:extLst>
              </p:cNvPr>
              <p:cNvSpPr/>
              <p:nvPr/>
            </p:nvSpPr>
            <p:spPr>
              <a:xfrm>
                <a:off x="7035237" y="1643984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648" y="0"/>
                      <a:pt x="1512" y="0"/>
                    </a:cubicBezTo>
                    <a:cubicBezTo>
                      <a:pt x="2376" y="0"/>
                      <a:pt x="3024" y="648"/>
                      <a:pt x="3024" y="1512"/>
                    </a:cubicBezTo>
                    <a:cubicBezTo>
                      <a:pt x="3024" y="2376"/>
                      <a:pt x="2304" y="3025"/>
                      <a:pt x="1512" y="3025"/>
                    </a:cubicBezTo>
                    <a:cubicBezTo>
                      <a:pt x="720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7" name="Freeform: Shape 3216">
                <a:extLst>
                  <a:ext uri="{FF2B5EF4-FFF2-40B4-BE49-F238E27FC236}">
                    <a16:creationId xmlns:a16="http://schemas.microsoft.com/office/drawing/2014/main" id="{B19C04C4-7B53-CFF0-3042-40EC91B78116}"/>
                  </a:ext>
                </a:extLst>
              </p:cNvPr>
              <p:cNvSpPr/>
              <p:nvPr/>
            </p:nvSpPr>
            <p:spPr>
              <a:xfrm>
                <a:off x="7062098" y="1643624"/>
                <a:ext cx="3024" cy="3024"/>
              </a:xfrm>
              <a:custGeom>
                <a:avLst/>
                <a:gdLst>
                  <a:gd name="connsiteX0" fmla="*/ 0 w 3024"/>
                  <a:gd name="connsiteY0" fmla="*/ 1512 h 3024"/>
                  <a:gd name="connsiteX1" fmla="*/ 1512 w 3024"/>
                  <a:gd name="connsiteY1" fmla="*/ 0 h 3024"/>
                  <a:gd name="connsiteX2" fmla="*/ 3024 w 3024"/>
                  <a:gd name="connsiteY2" fmla="*/ 1512 h 3024"/>
                  <a:gd name="connsiteX3" fmla="*/ 1512 w 3024"/>
                  <a:gd name="connsiteY3" fmla="*/ 3025 h 3024"/>
                  <a:gd name="connsiteX4" fmla="*/ 0 w 3024"/>
                  <a:gd name="connsiteY4" fmla="*/ 1512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" h="3024">
                    <a:moveTo>
                      <a:pt x="0" y="1512"/>
                    </a:moveTo>
                    <a:cubicBezTo>
                      <a:pt x="0" y="648"/>
                      <a:pt x="720" y="0"/>
                      <a:pt x="1512" y="0"/>
                    </a:cubicBezTo>
                    <a:cubicBezTo>
                      <a:pt x="2305" y="0"/>
                      <a:pt x="3024" y="648"/>
                      <a:pt x="3024" y="1512"/>
                    </a:cubicBezTo>
                    <a:cubicBezTo>
                      <a:pt x="3024" y="2376"/>
                      <a:pt x="2377" y="3025"/>
                      <a:pt x="1512" y="3025"/>
                    </a:cubicBezTo>
                    <a:cubicBezTo>
                      <a:pt x="648" y="3025"/>
                      <a:pt x="0" y="2376"/>
                      <a:pt x="0" y="1512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18" name="Graphic 6">
                <a:extLst>
                  <a:ext uri="{FF2B5EF4-FFF2-40B4-BE49-F238E27FC236}">
                    <a16:creationId xmlns:a16="http://schemas.microsoft.com/office/drawing/2014/main" id="{A9C352B9-F00D-D4CB-5F94-21B1F9E0C3C0}"/>
                  </a:ext>
                </a:extLst>
              </p:cNvPr>
              <p:cNvGrpSpPr/>
              <p:nvPr/>
            </p:nvGrpSpPr>
            <p:grpSpPr>
              <a:xfrm>
                <a:off x="7015173" y="1635702"/>
                <a:ext cx="94886" cy="76632"/>
                <a:chOff x="7015173" y="1635702"/>
                <a:chExt cx="94886" cy="76632"/>
              </a:xfrm>
            </p:grpSpPr>
            <p:sp>
              <p:nvSpPr>
                <p:cNvPr id="3219" name="Freeform: Shape 3218">
                  <a:extLst>
                    <a:ext uri="{FF2B5EF4-FFF2-40B4-BE49-F238E27FC236}">
                      <a16:creationId xmlns:a16="http://schemas.microsoft.com/office/drawing/2014/main" id="{1CABF6AE-2C83-0AF3-6E20-2FFC1A3634C5}"/>
                    </a:ext>
                  </a:extLst>
                </p:cNvPr>
                <p:cNvSpPr/>
                <p:nvPr/>
              </p:nvSpPr>
              <p:spPr>
                <a:xfrm>
                  <a:off x="7015173" y="1704864"/>
                  <a:ext cx="6208" cy="6231"/>
                </a:xfrm>
                <a:custGeom>
                  <a:avLst/>
                  <a:gdLst>
                    <a:gd name="connsiteX0" fmla="*/ 5085 w 6208"/>
                    <a:gd name="connsiteY0" fmla="*/ 5517 h 6231"/>
                    <a:gd name="connsiteX1" fmla="*/ 692 w 6208"/>
                    <a:gd name="connsiteY1" fmla="*/ 5084 h 6231"/>
                    <a:gd name="connsiteX2" fmla="*/ 1124 w 6208"/>
                    <a:gd name="connsiteY2" fmla="*/ 692 h 6231"/>
                    <a:gd name="connsiteX3" fmla="*/ 5517 w 6208"/>
                    <a:gd name="connsiteY3" fmla="*/ 1124 h 6231"/>
                    <a:gd name="connsiteX4" fmla="*/ 5085 w 6208"/>
                    <a:gd name="connsiteY4" fmla="*/ 5517 h 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08" h="6231">
                      <a:moveTo>
                        <a:pt x="5085" y="5517"/>
                      </a:moveTo>
                      <a:cubicBezTo>
                        <a:pt x="3716" y="6597"/>
                        <a:pt x="1772" y="6453"/>
                        <a:pt x="692" y="5084"/>
                      </a:cubicBezTo>
                      <a:cubicBezTo>
                        <a:pt x="-389" y="3788"/>
                        <a:pt x="-173" y="1772"/>
                        <a:pt x="1124" y="692"/>
                      </a:cubicBezTo>
                      <a:cubicBezTo>
                        <a:pt x="2420" y="-389"/>
                        <a:pt x="4436" y="-173"/>
                        <a:pt x="5517" y="1124"/>
                      </a:cubicBezTo>
                      <a:cubicBezTo>
                        <a:pt x="6597" y="2420"/>
                        <a:pt x="6381" y="4436"/>
                        <a:pt x="5085" y="5517"/>
                      </a:cubicBezTo>
                      <a:close/>
                    </a:path>
                  </a:pathLst>
                </a:custGeom>
                <a:solidFill>
                  <a:srgbClr val="FBC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220" name="Graphic 6">
                  <a:extLst>
                    <a:ext uri="{FF2B5EF4-FFF2-40B4-BE49-F238E27FC236}">
                      <a16:creationId xmlns:a16="http://schemas.microsoft.com/office/drawing/2014/main" id="{3715EFAD-1BB2-EC91-A1BC-930B3399E204}"/>
                    </a:ext>
                  </a:extLst>
                </p:cNvPr>
                <p:cNvGrpSpPr/>
                <p:nvPr/>
              </p:nvGrpSpPr>
              <p:grpSpPr>
                <a:xfrm>
                  <a:off x="7018601" y="1635702"/>
                  <a:ext cx="91458" cy="76632"/>
                  <a:chOff x="7018601" y="1635702"/>
                  <a:chExt cx="91458" cy="76632"/>
                </a:xfrm>
              </p:grpSpPr>
              <p:sp>
                <p:nvSpPr>
                  <p:cNvPr id="3221" name="Freeform: Shape 3220">
                    <a:extLst>
                      <a:ext uri="{FF2B5EF4-FFF2-40B4-BE49-F238E27FC236}">
                        <a16:creationId xmlns:a16="http://schemas.microsoft.com/office/drawing/2014/main" id="{C54E409B-35B6-DAC8-C1AF-9A2919A23FC6}"/>
                      </a:ext>
                    </a:extLst>
                  </p:cNvPr>
                  <p:cNvSpPr/>
                  <p:nvPr/>
                </p:nvSpPr>
                <p:spPr>
                  <a:xfrm>
                    <a:off x="7018601" y="1635702"/>
                    <a:ext cx="91458" cy="76632"/>
                  </a:xfrm>
                  <a:custGeom>
                    <a:avLst/>
                    <a:gdLst>
                      <a:gd name="connsiteX0" fmla="*/ 1080 w 91458"/>
                      <a:gd name="connsiteY0" fmla="*/ 69278 h 76632"/>
                      <a:gd name="connsiteX1" fmla="*/ 85265 w 91458"/>
                      <a:gd name="connsiteY1" fmla="*/ 0 h 76632"/>
                      <a:gd name="connsiteX2" fmla="*/ 91458 w 91458"/>
                      <a:gd name="connsiteY2" fmla="*/ 144 h 76632"/>
                      <a:gd name="connsiteX3" fmla="*/ 0 w 91458"/>
                      <a:gd name="connsiteY3" fmla="*/ 75399 h 76632"/>
                      <a:gd name="connsiteX4" fmla="*/ 1080 w 91458"/>
                      <a:gd name="connsiteY4" fmla="*/ 69278 h 76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58" h="76632">
                        <a:moveTo>
                          <a:pt x="1080" y="69278"/>
                        </a:moveTo>
                        <a:cubicBezTo>
                          <a:pt x="44433" y="76983"/>
                          <a:pt x="84473" y="44073"/>
                          <a:pt x="85265" y="0"/>
                        </a:cubicBezTo>
                        <a:cubicBezTo>
                          <a:pt x="87353" y="0"/>
                          <a:pt x="89442" y="72"/>
                          <a:pt x="91458" y="144"/>
                        </a:cubicBezTo>
                        <a:cubicBezTo>
                          <a:pt x="90594" y="48033"/>
                          <a:pt x="47170" y="83824"/>
                          <a:pt x="0" y="75399"/>
                        </a:cubicBezTo>
                        <a:cubicBezTo>
                          <a:pt x="360" y="73382"/>
                          <a:pt x="720" y="71294"/>
                          <a:pt x="1080" y="69278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2" name="Freeform: Shape 3221">
                    <a:extLst>
                      <a:ext uri="{FF2B5EF4-FFF2-40B4-BE49-F238E27FC236}">
                        <a16:creationId xmlns:a16="http://schemas.microsoft.com/office/drawing/2014/main" id="{1D8052EA-9286-57BF-A742-2C2D2A5A9D89}"/>
                      </a:ext>
                    </a:extLst>
                  </p:cNvPr>
                  <p:cNvSpPr/>
                  <p:nvPr/>
                </p:nvSpPr>
                <p:spPr>
                  <a:xfrm>
                    <a:off x="7102714" y="1645496"/>
                    <a:ext cx="6553" cy="3168"/>
                  </a:xfrm>
                  <a:custGeom>
                    <a:avLst/>
                    <a:gdLst>
                      <a:gd name="connsiteX0" fmla="*/ 0 w 6553"/>
                      <a:gd name="connsiteY0" fmla="*/ 2016 h 3168"/>
                      <a:gd name="connsiteX1" fmla="*/ 360 w 6553"/>
                      <a:gd name="connsiteY1" fmla="*/ 0 h 3168"/>
                      <a:gd name="connsiteX2" fmla="*/ 6553 w 6553"/>
                      <a:gd name="connsiteY2" fmla="*/ 1008 h 3168"/>
                      <a:gd name="connsiteX3" fmla="*/ 6193 w 6553"/>
                      <a:gd name="connsiteY3" fmla="*/ 3169 h 3168"/>
                      <a:gd name="connsiteX4" fmla="*/ 0 w 6553"/>
                      <a:gd name="connsiteY4" fmla="*/ 2016 h 3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3168">
                        <a:moveTo>
                          <a:pt x="0" y="2016"/>
                        </a:moveTo>
                        <a:cubicBezTo>
                          <a:pt x="144" y="1368"/>
                          <a:pt x="216" y="648"/>
                          <a:pt x="360" y="0"/>
                        </a:cubicBezTo>
                        <a:cubicBezTo>
                          <a:pt x="2448" y="360"/>
                          <a:pt x="4465" y="648"/>
                          <a:pt x="6553" y="1008"/>
                        </a:cubicBezTo>
                        <a:cubicBezTo>
                          <a:pt x="6409" y="1728"/>
                          <a:pt x="6265" y="2448"/>
                          <a:pt x="6193" y="3169"/>
                        </a:cubicBezTo>
                        <a:cubicBezTo>
                          <a:pt x="4104" y="2809"/>
                          <a:pt x="2088" y="2376"/>
                          <a:pt x="0" y="20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3" name="Freeform: Shape 3222">
                    <a:extLst>
                      <a:ext uri="{FF2B5EF4-FFF2-40B4-BE49-F238E27FC236}">
                        <a16:creationId xmlns:a16="http://schemas.microsoft.com/office/drawing/2014/main" id="{A1D37942-9C72-21AC-C7EC-B2530A0FFE04}"/>
                      </a:ext>
                    </a:extLst>
                  </p:cNvPr>
                  <p:cNvSpPr/>
                  <p:nvPr/>
                </p:nvSpPr>
                <p:spPr>
                  <a:xfrm>
                    <a:off x="7101922" y="1649385"/>
                    <a:ext cx="6553" cy="3456"/>
                  </a:xfrm>
                  <a:custGeom>
                    <a:avLst/>
                    <a:gdLst>
                      <a:gd name="connsiteX0" fmla="*/ 0 w 6553"/>
                      <a:gd name="connsiteY0" fmla="*/ 1944 h 3456"/>
                      <a:gd name="connsiteX1" fmla="*/ 432 w 6553"/>
                      <a:gd name="connsiteY1" fmla="*/ 0 h 3456"/>
                      <a:gd name="connsiteX2" fmla="*/ 6554 w 6553"/>
                      <a:gd name="connsiteY2" fmla="*/ 1296 h 3456"/>
                      <a:gd name="connsiteX3" fmla="*/ 6049 w 6553"/>
                      <a:gd name="connsiteY3" fmla="*/ 3457 h 3456"/>
                      <a:gd name="connsiteX4" fmla="*/ 0 w 6553"/>
                      <a:gd name="connsiteY4" fmla="*/ 1944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3456">
                        <a:moveTo>
                          <a:pt x="0" y="1944"/>
                        </a:moveTo>
                        <a:cubicBezTo>
                          <a:pt x="144" y="1296"/>
                          <a:pt x="288" y="648"/>
                          <a:pt x="432" y="0"/>
                        </a:cubicBezTo>
                        <a:cubicBezTo>
                          <a:pt x="2449" y="432"/>
                          <a:pt x="4537" y="864"/>
                          <a:pt x="6554" y="1296"/>
                        </a:cubicBezTo>
                        <a:cubicBezTo>
                          <a:pt x="6409" y="2016"/>
                          <a:pt x="6265" y="2736"/>
                          <a:pt x="6049" y="3457"/>
                        </a:cubicBezTo>
                        <a:cubicBezTo>
                          <a:pt x="4033" y="2952"/>
                          <a:pt x="2017" y="2448"/>
                          <a:pt x="0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4" name="Freeform: Shape 3223">
                    <a:extLst>
                      <a:ext uri="{FF2B5EF4-FFF2-40B4-BE49-F238E27FC236}">
                        <a16:creationId xmlns:a16="http://schemas.microsoft.com/office/drawing/2014/main" id="{DFCBC989-7567-C6A8-D412-A5871C99E915}"/>
                      </a:ext>
                    </a:extLst>
                  </p:cNvPr>
                  <p:cNvSpPr/>
                  <p:nvPr/>
                </p:nvSpPr>
                <p:spPr>
                  <a:xfrm>
                    <a:off x="7100914" y="1653129"/>
                    <a:ext cx="6625" cy="3744"/>
                  </a:xfrm>
                  <a:custGeom>
                    <a:avLst/>
                    <a:gdLst>
                      <a:gd name="connsiteX0" fmla="*/ 0 w 6625"/>
                      <a:gd name="connsiteY0" fmla="*/ 1944 h 3744"/>
                      <a:gd name="connsiteX1" fmla="*/ 576 w 6625"/>
                      <a:gd name="connsiteY1" fmla="*/ 0 h 3744"/>
                      <a:gd name="connsiteX2" fmla="*/ 6625 w 6625"/>
                      <a:gd name="connsiteY2" fmla="*/ 1656 h 3744"/>
                      <a:gd name="connsiteX3" fmla="*/ 6049 w 6625"/>
                      <a:gd name="connsiteY3" fmla="*/ 3745 h 3744"/>
                      <a:gd name="connsiteX4" fmla="*/ 72 w 6625"/>
                      <a:gd name="connsiteY4" fmla="*/ 1944 h 3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3744">
                        <a:moveTo>
                          <a:pt x="0" y="1944"/>
                        </a:moveTo>
                        <a:cubicBezTo>
                          <a:pt x="216" y="1296"/>
                          <a:pt x="360" y="648"/>
                          <a:pt x="576" y="0"/>
                        </a:cubicBezTo>
                        <a:cubicBezTo>
                          <a:pt x="2592" y="576"/>
                          <a:pt x="4609" y="1080"/>
                          <a:pt x="6625" y="1656"/>
                        </a:cubicBezTo>
                        <a:cubicBezTo>
                          <a:pt x="6409" y="2376"/>
                          <a:pt x="6265" y="3097"/>
                          <a:pt x="6049" y="3745"/>
                        </a:cubicBezTo>
                        <a:cubicBezTo>
                          <a:pt x="4033" y="3169"/>
                          <a:pt x="2016" y="2521"/>
                          <a:pt x="72" y="194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5" name="Freeform: Shape 3224">
                    <a:extLst>
                      <a:ext uri="{FF2B5EF4-FFF2-40B4-BE49-F238E27FC236}">
                        <a16:creationId xmlns:a16="http://schemas.microsoft.com/office/drawing/2014/main" id="{6C1F63E0-4396-2293-F3E7-3379977ABC93}"/>
                      </a:ext>
                    </a:extLst>
                  </p:cNvPr>
                  <p:cNvSpPr/>
                  <p:nvPr/>
                </p:nvSpPr>
                <p:spPr>
                  <a:xfrm>
                    <a:off x="7099689" y="1656874"/>
                    <a:ext cx="6625" cy="4032"/>
                  </a:xfrm>
                  <a:custGeom>
                    <a:avLst/>
                    <a:gdLst>
                      <a:gd name="connsiteX0" fmla="*/ 0 w 6625"/>
                      <a:gd name="connsiteY0" fmla="*/ 1872 h 4032"/>
                      <a:gd name="connsiteX1" fmla="*/ 648 w 6625"/>
                      <a:gd name="connsiteY1" fmla="*/ 0 h 4032"/>
                      <a:gd name="connsiteX2" fmla="*/ 6626 w 6625"/>
                      <a:gd name="connsiteY2" fmla="*/ 1944 h 4032"/>
                      <a:gd name="connsiteX3" fmla="*/ 5905 w 6625"/>
                      <a:gd name="connsiteY3" fmla="*/ 4033 h 4032"/>
                      <a:gd name="connsiteX4" fmla="*/ 0 w 6625"/>
                      <a:gd name="connsiteY4" fmla="*/ 1872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032">
                        <a:moveTo>
                          <a:pt x="0" y="1872"/>
                        </a:moveTo>
                        <a:cubicBezTo>
                          <a:pt x="216" y="1224"/>
                          <a:pt x="432" y="648"/>
                          <a:pt x="648" y="0"/>
                        </a:cubicBezTo>
                        <a:cubicBezTo>
                          <a:pt x="2664" y="648"/>
                          <a:pt x="4609" y="1296"/>
                          <a:pt x="6626" y="1944"/>
                        </a:cubicBezTo>
                        <a:cubicBezTo>
                          <a:pt x="6409" y="2664"/>
                          <a:pt x="6194" y="3313"/>
                          <a:pt x="5905" y="4033"/>
                        </a:cubicBezTo>
                        <a:cubicBezTo>
                          <a:pt x="3961" y="3313"/>
                          <a:pt x="1945" y="2593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6" name="Freeform: Shape 3225">
                    <a:extLst>
                      <a:ext uri="{FF2B5EF4-FFF2-40B4-BE49-F238E27FC236}">
                        <a16:creationId xmlns:a16="http://schemas.microsoft.com/office/drawing/2014/main" id="{C87B7093-0831-47EC-4CBA-96C9867194CE}"/>
                      </a:ext>
                    </a:extLst>
                  </p:cNvPr>
                  <p:cNvSpPr/>
                  <p:nvPr/>
                </p:nvSpPr>
                <p:spPr>
                  <a:xfrm>
                    <a:off x="7098321" y="1660475"/>
                    <a:ext cx="6553" cy="4320"/>
                  </a:xfrm>
                  <a:custGeom>
                    <a:avLst/>
                    <a:gdLst>
                      <a:gd name="connsiteX0" fmla="*/ 0 w 6553"/>
                      <a:gd name="connsiteY0" fmla="*/ 1800 h 4320"/>
                      <a:gd name="connsiteX1" fmla="*/ 720 w 6553"/>
                      <a:gd name="connsiteY1" fmla="*/ 0 h 4320"/>
                      <a:gd name="connsiteX2" fmla="*/ 6554 w 6553"/>
                      <a:gd name="connsiteY2" fmla="*/ 2305 h 4320"/>
                      <a:gd name="connsiteX3" fmla="*/ 5761 w 6553"/>
                      <a:gd name="connsiteY3" fmla="*/ 4321 h 4320"/>
                      <a:gd name="connsiteX4" fmla="*/ 0 w 6553"/>
                      <a:gd name="connsiteY4" fmla="*/ 187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320">
                        <a:moveTo>
                          <a:pt x="0" y="1800"/>
                        </a:moveTo>
                        <a:cubicBezTo>
                          <a:pt x="288" y="1152"/>
                          <a:pt x="504" y="576"/>
                          <a:pt x="720" y="0"/>
                        </a:cubicBezTo>
                        <a:cubicBezTo>
                          <a:pt x="2664" y="792"/>
                          <a:pt x="4609" y="1512"/>
                          <a:pt x="6554" y="2305"/>
                        </a:cubicBezTo>
                        <a:cubicBezTo>
                          <a:pt x="6265" y="2953"/>
                          <a:pt x="6049" y="3673"/>
                          <a:pt x="5761" y="4321"/>
                        </a:cubicBezTo>
                        <a:cubicBezTo>
                          <a:pt x="3817" y="3529"/>
                          <a:pt x="1872" y="2664"/>
                          <a:pt x="0" y="187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7" name="Freeform: Shape 3226">
                    <a:extLst>
                      <a:ext uri="{FF2B5EF4-FFF2-40B4-BE49-F238E27FC236}">
                        <a16:creationId xmlns:a16="http://schemas.microsoft.com/office/drawing/2014/main" id="{4D52ED79-8B35-38EC-DA60-9259810806AF}"/>
                      </a:ext>
                    </a:extLst>
                  </p:cNvPr>
                  <p:cNvSpPr/>
                  <p:nvPr/>
                </p:nvSpPr>
                <p:spPr>
                  <a:xfrm>
                    <a:off x="7096737" y="1663932"/>
                    <a:ext cx="6553" cy="4536"/>
                  </a:xfrm>
                  <a:custGeom>
                    <a:avLst/>
                    <a:gdLst>
                      <a:gd name="connsiteX0" fmla="*/ 0 w 6553"/>
                      <a:gd name="connsiteY0" fmla="*/ 1800 h 4536"/>
                      <a:gd name="connsiteX1" fmla="*/ 864 w 6553"/>
                      <a:gd name="connsiteY1" fmla="*/ 0 h 4536"/>
                      <a:gd name="connsiteX2" fmla="*/ 6553 w 6553"/>
                      <a:gd name="connsiteY2" fmla="*/ 2593 h 4536"/>
                      <a:gd name="connsiteX3" fmla="*/ 5617 w 6553"/>
                      <a:gd name="connsiteY3" fmla="*/ 4537 h 4536"/>
                      <a:gd name="connsiteX4" fmla="*/ 0 w 6553"/>
                      <a:gd name="connsiteY4" fmla="*/ 1800 h 4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53" h="4536">
                        <a:moveTo>
                          <a:pt x="0" y="1800"/>
                        </a:moveTo>
                        <a:cubicBezTo>
                          <a:pt x="288" y="1224"/>
                          <a:pt x="576" y="576"/>
                          <a:pt x="864" y="0"/>
                        </a:cubicBezTo>
                        <a:cubicBezTo>
                          <a:pt x="2737" y="864"/>
                          <a:pt x="4681" y="1728"/>
                          <a:pt x="6553" y="2593"/>
                        </a:cubicBezTo>
                        <a:cubicBezTo>
                          <a:pt x="6265" y="3241"/>
                          <a:pt x="5977" y="3889"/>
                          <a:pt x="5617" y="4537"/>
                        </a:cubicBezTo>
                        <a:cubicBezTo>
                          <a:pt x="3745" y="3601"/>
                          <a:pt x="1872" y="2737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8" name="Freeform: Shape 3227">
                    <a:extLst>
                      <a:ext uri="{FF2B5EF4-FFF2-40B4-BE49-F238E27FC236}">
                        <a16:creationId xmlns:a16="http://schemas.microsoft.com/office/drawing/2014/main" id="{D8DEBF23-21FB-B84B-1360-78ACD6455126}"/>
                      </a:ext>
                    </a:extLst>
                  </p:cNvPr>
                  <p:cNvSpPr/>
                  <p:nvPr/>
                </p:nvSpPr>
                <p:spPr>
                  <a:xfrm>
                    <a:off x="7095009" y="1667316"/>
                    <a:ext cx="6481" cy="4752"/>
                  </a:xfrm>
                  <a:custGeom>
                    <a:avLst/>
                    <a:gdLst>
                      <a:gd name="connsiteX0" fmla="*/ 0 w 6481"/>
                      <a:gd name="connsiteY0" fmla="*/ 1728 h 4752"/>
                      <a:gd name="connsiteX1" fmla="*/ 936 w 6481"/>
                      <a:gd name="connsiteY1" fmla="*/ 0 h 4752"/>
                      <a:gd name="connsiteX2" fmla="*/ 6481 w 6481"/>
                      <a:gd name="connsiteY2" fmla="*/ 2881 h 4752"/>
                      <a:gd name="connsiteX3" fmla="*/ 5473 w 6481"/>
                      <a:gd name="connsiteY3" fmla="*/ 4753 h 4752"/>
                      <a:gd name="connsiteX4" fmla="*/ 0 w 6481"/>
                      <a:gd name="connsiteY4" fmla="*/ 1728 h 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1" h="4752">
                        <a:moveTo>
                          <a:pt x="0" y="1728"/>
                        </a:moveTo>
                        <a:cubicBezTo>
                          <a:pt x="360" y="1152"/>
                          <a:pt x="648" y="576"/>
                          <a:pt x="936" y="0"/>
                        </a:cubicBezTo>
                        <a:cubicBezTo>
                          <a:pt x="2808" y="936"/>
                          <a:pt x="4681" y="1944"/>
                          <a:pt x="6481" y="2881"/>
                        </a:cubicBezTo>
                        <a:cubicBezTo>
                          <a:pt x="6193" y="3529"/>
                          <a:pt x="5833" y="4105"/>
                          <a:pt x="5473" y="4753"/>
                        </a:cubicBezTo>
                        <a:cubicBezTo>
                          <a:pt x="3673" y="3745"/>
                          <a:pt x="1800" y="2737"/>
                          <a:pt x="0" y="172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9" name="Freeform: Shape 3228">
                    <a:extLst>
                      <a:ext uri="{FF2B5EF4-FFF2-40B4-BE49-F238E27FC236}">
                        <a16:creationId xmlns:a16="http://schemas.microsoft.com/office/drawing/2014/main" id="{65EC94F2-5D15-97D3-BB62-20D2E7AB0872}"/>
                      </a:ext>
                    </a:extLst>
                  </p:cNvPr>
                  <p:cNvSpPr/>
                  <p:nvPr/>
                </p:nvSpPr>
                <p:spPr>
                  <a:xfrm>
                    <a:off x="7093064" y="1670629"/>
                    <a:ext cx="6409" cy="4968"/>
                  </a:xfrm>
                  <a:custGeom>
                    <a:avLst/>
                    <a:gdLst>
                      <a:gd name="connsiteX0" fmla="*/ 0 w 6409"/>
                      <a:gd name="connsiteY0" fmla="*/ 1656 h 4968"/>
                      <a:gd name="connsiteX1" fmla="*/ 1008 w 6409"/>
                      <a:gd name="connsiteY1" fmla="*/ 0 h 4968"/>
                      <a:gd name="connsiteX2" fmla="*/ 6409 w 6409"/>
                      <a:gd name="connsiteY2" fmla="*/ 3169 h 4968"/>
                      <a:gd name="connsiteX3" fmla="*/ 5329 w 6409"/>
                      <a:gd name="connsiteY3" fmla="*/ 4969 h 4968"/>
                      <a:gd name="connsiteX4" fmla="*/ 0 w 6409"/>
                      <a:gd name="connsiteY4" fmla="*/ 1656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09" h="4968">
                        <a:moveTo>
                          <a:pt x="0" y="1656"/>
                        </a:moveTo>
                        <a:cubicBezTo>
                          <a:pt x="360" y="1080"/>
                          <a:pt x="720" y="576"/>
                          <a:pt x="1008" y="0"/>
                        </a:cubicBezTo>
                        <a:cubicBezTo>
                          <a:pt x="2809" y="1080"/>
                          <a:pt x="4609" y="2088"/>
                          <a:pt x="6409" y="3169"/>
                        </a:cubicBezTo>
                        <a:cubicBezTo>
                          <a:pt x="6049" y="3817"/>
                          <a:pt x="5689" y="4393"/>
                          <a:pt x="5329" y="4969"/>
                        </a:cubicBezTo>
                        <a:cubicBezTo>
                          <a:pt x="3529" y="3889"/>
                          <a:pt x="180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0" name="Freeform: Shape 3229">
                    <a:extLst>
                      <a:ext uri="{FF2B5EF4-FFF2-40B4-BE49-F238E27FC236}">
                        <a16:creationId xmlns:a16="http://schemas.microsoft.com/office/drawing/2014/main" id="{F97E75FF-EF72-DE85-9D46-DE7B42B983FD}"/>
                      </a:ext>
                    </a:extLst>
                  </p:cNvPr>
                  <p:cNvSpPr/>
                  <p:nvPr/>
                </p:nvSpPr>
                <p:spPr>
                  <a:xfrm>
                    <a:off x="7091048" y="1673798"/>
                    <a:ext cx="6336" cy="5185"/>
                  </a:xfrm>
                  <a:custGeom>
                    <a:avLst/>
                    <a:gdLst>
                      <a:gd name="connsiteX0" fmla="*/ 0 w 6336"/>
                      <a:gd name="connsiteY0" fmla="*/ 1584 h 5185"/>
                      <a:gd name="connsiteX1" fmla="*/ 1080 w 6336"/>
                      <a:gd name="connsiteY1" fmla="*/ 0 h 5185"/>
                      <a:gd name="connsiteX2" fmla="*/ 6337 w 6336"/>
                      <a:gd name="connsiteY2" fmla="*/ 3457 h 5185"/>
                      <a:gd name="connsiteX3" fmla="*/ 5185 w 6336"/>
                      <a:gd name="connsiteY3" fmla="*/ 5185 h 5185"/>
                      <a:gd name="connsiteX4" fmla="*/ 0 w 6336"/>
                      <a:gd name="connsiteY4" fmla="*/ 1584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6" h="5185">
                        <a:moveTo>
                          <a:pt x="0" y="1584"/>
                        </a:moveTo>
                        <a:cubicBezTo>
                          <a:pt x="360" y="1080"/>
                          <a:pt x="720" y="504"/>
                          <a:pt x="1080" y="0"/>
                        </a:cubicBezTo>
                        <a:cubicBezTo>
                          <a:pt x="2808" y="1152"/>
                          <a:pt x="4609" y="2304"/>
                          <a:pt x="6337" y="3457"/>
                        </a:cubicBezTo>
                        <a:cubicBezTo>
                          <a:pt x="5977" y="4033"/>
                          <a:pt x="5545" y="4609"/>
                          <a:pt x="5185" y="5185"/>
                        </a:cubicBezTo>
                        <a:cubicBezTo>
                          <a:pt x="3457" y="3961"/>
                          <a:pt x="1728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1" name="Freeform: Shape 3230">
                    <a:extLst>
                      <a:ext uri="{FF2B5EF4-FFF2-40B4-BE49-F238E27FC236}">
                        <a16:creationId xmlns:a16="http://schemas.microsoft.com/office/drawing/2014/main" id="{676FDA46-2979-840C-67BE-50F7E191637A}"/>
                      </a:ext>
                    </a:extLst>
                  </p:cNvPr>
                  <p:cNvSpPr/>
                  <p:nvPr/>
                </p:nvSpPr>
                <p:spPr>
                  <a:xfrm>
                    <a:off x="7088743" y="1676894"/>
                    <a:ext cx="6265" cy="5401"/>
                  </a:xfrm>
                  <a:custGeom>
                    <a:avLst/>
                    <a:gdLst>
                      <a:gd name="connsiteX0" fmla="*/ 72 w 6265"/>
                      <a:gd name="connsiteY0" fmla="*/ 1512 h 5401"/>
                      <a:gd name="connsiteX1" fmla="*/ 1224 w 6265"/>
                      <a:gd name="connsiteY1" fmla="*/ 0 h 5401"/>
                      <a:gd name="connsiteX2" fmla="*/ 6265 w 6265"/>
                      <a:gd name="connsiteY2" fmla="*/ 3745 h 5401"/>
                      <a:gd name="connsiteX3" fmla="*/ 4969 w 6265"/>
                      <a:gd name="connsiteY3" fmla="*/ 5401 h 5401"/>
                      <a:gd name="connsiteX4" fmla="*/ 0 w 6265"/>
                      <a:gd name="connsiteY4" fmla="*/ 1584 h 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5" h="5401">
                        <a:moveTo>
                          <a:pt x="72" y="1512"/>
                        </a:moveTo>
                        <a:cubicBezTo>
                          <a:pt x="432" y="1008"/>
                          <a:pt x="864" y="504"/>
                          <a:pt x="1224" y="0"/>
                        </a:cubicBezTo>
                        <a:cubicBezTo>
                          <a:pt x="2880" y="1224"/>
                          <a:pt x="4609" y="2448"/>
                          <a:pt x="6265" y="3745"/>
                        </a:cubicBezTo>
                        <a:cubicBezTo>
                          <a:pt x="5833" y="4321"/>
                          <a:pt x="5401" y="4897"/>
                          <a:pt x="4969" y="5401"/>
                        </a:cubicBezTo>
                        <a:cubicBezTo>
                          <a:pt x="3312" y="4105"/>
                          <a:pt x="1656" y="2809"/>
                          <a:pt x="0" y="158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2" name="Freeform: Shape 3231">
                    <a:extLst>
                      <a:ext uri="{FF2B5EF4-FFF2-40B4-BE49-F238E27FC236}">
                        <a16:creationId xmlns:a16="http://schemas.microsoft.com/office/drawing/2014/main" id="{16B99639-5271-2931-921B-077B00792395}"/>
                      </a:ext>
                    </a:extLst>
                  </p:cNvPr>
                  <p:cNvSpPr/>
                  <p:nvPr/>
                </p:nvSpPr>
                <p:spPr>
                  <a:xfrm>
                    <a:off x="7086367" y="1679775"/>
                    <a:ext cx="6121" cy="5545"/>
                  </a:xfrm>
                  <a:custGeom>
                    <a:avLst/>
                    <a:gdLst>
                      <a:gd name="connsiteX0" fmla="*/ 72 w 6121"/>
                      <a:gd name="connsiteY0" fmla="*/ 1512 h 5545"/>
                      <a:gd name="connsiteX1" fmla="*/ 1296 w 6121"/>
                      <a:gd name="connsiteY1" fmla="*/ 0 h 5545"/>
                      <a:gd name="connsiteX2" fmla="*/ 6121 w 6121"/>
                      <a:gd name="connsiteY2" fmla="*/ 3961 h 5545"/>
                      <a:gd name="connsiteX3" fmla="*/ 4753 w 6121"/>
                      <a:gd name="connsiteY3" fmla="*/ 5545 h 5545"/>
                      <a:gd name="connsiteX4" fmla="*/ 0 w 6121"/>
                      <a:gd name="connsiteY4" fmla="*/ 1440 h 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1" h="5545">
                        <a:moveTo>
                          <a:pt x="72" y="1512"/>
                        </a:moveTo>
                        <a:cubicBezTo>
                          <a:pt x="504" y="1008"/>
                          <a:pt x="936" y="504"/>
                          <a:pt x="1296" y="0"/>
                        </a:cubicBezTo>
                        <a:cubicBezTo>
                          <a:pt x="2881" y="1296"/>
                          <a:pt x="4537" y="2664"/>
                          <a:pt x="6121" y="3961"/>
                        </a:cubicBezTo>
                        <a:cubicBezTo>
                          <a:pt x="5689" y="4537"/>
                          <a:pt x="5185" y="5041"/>
                          <a:pt x="4753" y="5545"/>
                        </a:cubicBezTo>
                        <a:cubicBezTo>
                          <a:pt x="3169" y="4177"/>
                          <a:pt x="1584" y="280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3" name="Freeform: Shape 3232">
                    <a:extLst>
                      <a:ext uri="{FF2B5EF4-FFF2-40B4-BE49-F238E27FC236}">
                        <a16:creationId xmlns:a16="http://schemas.microsoft.com/office/drawing/2014/main" id="{3F27A10A-551A-FB05-70DC-0EB2BA999BDE}"/>
                      </a:ext>
                    </a:extLst>
                  </p:cNvPr>
                  <p:cNvSpPr/>
                  <p:nvPr/>
                </p:nvSpPr>
                <p:spPr>
                  <a:xfrm>
                    <a:off x="7083847" y="1682583"/>
                    <a:ext cx="5976" cy="5761"/>
                  </a:xfrm>
                  <a:custGeom>
                    <a:avLst/>
                    <a:gdLst>
                      <a:gd name="connsiteX0" fmla="*/ 72 w 5976"/>
                      <a:gd name="connsiteY0" fmla="*/ 1440 h 5761"/>
                      <a:gd name="connsiteX1" fmla="*/ 1368 w 5976"/>
                      <a:gd name="connsiteY1" fmla="*/ 0 h 5761"/>
                      <a:gd name="connsiteX2" fmla="*/ 5977 w 5976"/>
                      <a:gd name="connsiteY2" fmla="*/ 4249 h 5761"/>
                      <a:gd name="connsiteX3" fmla="*/ 4536 w 5976"/>
                      <a:gd name="connsiteY3" fmla="*/ 5761 h 5761"/>
                      <a:gd name="connsiteX4" fmla="*/ 0 w 5976"/>
                      <a:gd name="connsiteY4" fmla="*/ 1440 h 5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5761">
                        <a:moveTo>
                          <a:pt x="72" y="1440"/>
                        </a:moveTo>
                        <a:cubicBezTo>
                          <a:pt x="504" y="1008"/>
                          <a:pt x="936" y="504"/>
                          <a:pt x="1368" y="0"/>
                        </a:cubicBezTo>
                        <a:cubicBezTo>
                          <a:pt x="2880" y="1440"/>
                          <a:pt x="4465" y="2809"/>
                          <a:pt x="5977" y="4249"/>
                        </a:cubicBezTo>
                        <a:cubicBezTo>
                          <a:pt x="5473" y="4753"/>
                          <a:pt x="5041" y="5257"/>
                          <a:pt x="4536" y="5761"/>
                        </a:cubicBezTo>
                        <a:cubicBezTo>
                          <a:pt x="3024" y="4321"/>
                          <a:pt x="1512" y="2881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4" name="Freeform: Shape 3233">
                    <a:extLst>
                      <a:ext uri="{FF2B5EF4-FFF2-40B4-BE49-F238E27FC236}">
                        <a16:creationId xmlns:a16="http://schemas.microsoft.com/office/drawing/2014/main" id="{3E1490D6-9435-C177-5FAD-29DCE60C6CD2}"/>
                      </a:ext>
                    </a:extLst>
                  </p:cNvPr>
                  <p:cNvSpPr/>
                  <p:nvPr/>
                </p:nvSpPr>
                <p:spPr>
                  <a:xfrm>
                    <a:off x="7081326" y="1685248"/>
                    <a:ext cx="5833" cy="5905"/>
                  </a:xfrm>
                  <a:custGeom>
                    <a:avLst/>
                    <a:gdLst>
                      <a:gd name="connsiteX0" fmla="*/ 0 w 5833"/>
                      <a:gd name="connsiteY0" fmla="*/ 1368 h 5905"/>
                      <a:gd name="connsiteX1" fmla="*/ 1368 w 5833"/>
                      <a:gd name="connsiteY1" fmla="*/ 0 h 5905"/>
                      <a:gd name="connsiteX2" fmla="*/ 5833 w 5833"/>
                      <a:gd name="connsiteY2" fmla="*/ 4465 h 5905"/>
                      <a:gd name="connsiteX3" fmla="*/ 4321 w 5833"/>
                      <a:gd name="connsiteY3" fmla="*/ 5905 h 5905"/>
                      <a:gd name="connsiteX4" fmla="*/ 0 w 5833"/>
                      <a:gd name="connsiteY4" fmla="*/ 1368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5905">
                        <a:moveTo>
                          <a:pt x="0" y="1368"/>
                        </a:moveTo>
                        <a:cubicBezTo>
                          <a:pt x="432" y="936"/>
                          <a:pt x="936" y="504"/>
                          <a:pt x="1368" y="0"/>
                        </a:cubicBezTo>
                        <a:cubicBezTo>
                          <a:pt x="2881" y="1512"/>
                          <a:pt x="4321" y="2953"/>
                          <a:pt x="5833" y="4465"/>
                        </a:cubicBezTo>
                        <a:cubicBezTo>
                          <a:pt x="5329" y="4969"/>
                          <a:pt x="4825" y="5473"/>
                          <a:pt x="4321" y="5905"/>
                        </a:cubicBezTo>
                        <a:cubicBezTo>
                          <a:pt x="2881" y="4393"/>
                          <a:pt x="1440" y="2881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5" name="Freeform: Shape 3234">
                    <a:extLst>
                      <a:ext uri="{FF2B5EF4-FFF2-40B4-BE49-F238E27FC236}">
                        <a16:creationId xmlns:a16="http://schemas.microsoft.com/office/drawing/2014/main" id="{9436E6BD-6AC4-E4A5-83F7-E238783B6E61}"/>
                      </a:ext>
                    </a:extLst>
                  </p:cNvPr>
                  <p:cNvSpPr/>
                  <p:nvPr/>
                </p:nvSpPr>
                <p:spPr>
                  <a:xfrm>
                    <a:off x="7078517" y="1687768"/>
                    <a:ext cx="5617" cy="6049"/>
                  </a:xfrm>
                  <a:custGeom>
                    <a:avLst/>
                    <a:gdLst>
                      <a:gd name="connsiteX0" fmla="*/ 0 w 5617"/>
                      <a:gd name="connsiteY0" fmla="*/ 1296 h 6049"/>
                      <a:gd name="connsiteX1" fmla="*/ 1440 w 5617"/>
                      <a:gd name="connsiteY1" fmla="*/ 0 h 6049"/>
                      <a:gd name="connsiteX2" fmla="*/ 5617 w 5617"/>
                      <a:gd name="connsiteY2" fmla="*/ 4681 h 6049"/>
                      <a:gd name="connsiteX3" fmla="*/ 4033 w 5617"/>
                      <a:gd name="connsiteY3" fmla="*/ 6049 h 6049"/>
                      <a:gd name="connsiteX4" fmla="*/ 0 w 5617"/>
                      <a:gd name="connsiteY4" fmla="*/ 1296 h 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6049">
                        <a:moveTo>
                          <a:pt x="0" y="1296"/>
                        </a:moveTo>
                        <a:cubicBezTo>
                          <a:pt x="504" y="864"/>
                          <a:pt x="1008" y="432"/>
                          <a:pt x="1440" y="0"/>
                        </a:cubicBezTo>
                        <a:cubicBezTo>
                          <a:pt x="2809" y="1584"/>
                          <a:pt x="4249" y="3097"/>
                          <a:pt x="5617" y="4681"/>
                        </a:cubicBezTo>
                        <a:cubicBezTo>
                          <a:pt x="5113" y="5113"/>
                          <a:pt x="4537" y="5617"/>
                          <a:pt x="4033" y="6049"/>
                        </a:cubicBezTo>
                        <a:cubicBezTo>
                          <a:pt x="2664" y="4465"/>
                          <a:pt x="1296" y="2881"/>
                          <a:pt x="0" y="129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6" name="Freeform: Shape 3235">
                    <a:extLst>
                      <a:ext uri="{FF2B5EF4-FFF2-40B4-BE49-F238E27FC236}">
                        <a16:creationId xmlns:a16="http://schemas.microsoft.com/office/drawing/2014/main" id="{E2A90AB3-687D-1113-9C17-D04D31DB4EF8}"/>
                      </a:ext>
                    </a:extLst>
                  </p:cNvPr>
                  <p:cNvSpPr/>
                  <p:nvPr/>
                </p:nvSpPr>
                <p:spPr>
                  <a:xfrm>
                    <a:off x="7075637" y="1690217"/>
                    <a:ext cx="5473" cy="6193"/>
                  </a:xfrm>
                  <a:custGeom>
                    <a:avLst/>
                    <a:gdLst>
                      <a:gd name="connsiteX0" fmla="*/ 0 w 5473"/>
                      <a:gd name="connsiteY0" fmla="*/ 1224 h 6193"/>
                      <a:gd name="connsiteX1" fmla="*/ 1512 w 5473"/>
                      <a:gd name="connsiteY1" fmla="*/ 0 h 6193"/>
                      <a:gd name="connsiteX2" fmla="*/ 5473 w 5473"/>
                      <a:gd name="connsiteY2" fmla="*/ 4897 h 6193"/>
                      <a:gd name="connsiteX3" fmla="*/ 3817 w 5473"/>
                      <a:gd name="connsiteY3" fmla="*/ 6193 h 6193"/>
                      <a:gd name="connsiteX4" fmla="*/ 0 w 5473"/>
                      <a:gd name="connsiteY4" fmla="*/ 122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3" h="6193">
                        <a:moveTo>
                          <a:pt x="0" y="1224"/>
                        </a:moveTo>
                        <a:cubicBezTo>
                          <a:pt x="504" y="792"/>
                          <a:pt x="1008" y="432"/>
                          <a:pt x="1512" y="0"/>
                        </a:cubicBezTo>
                        <a:cubicBezTo>
                          <a:pt x="2809" y="1656"/>
                          <a:pt x="4177" y="3241"/>
                          <a:pt x="5473" y="4897"/>
                        </a:cubicBezTo>
                        <a:cubicBezTo>
                          <a:pt x="4897" y="5329"/>
                          <a:pt x="4393" y="5761"/>
                          <a:pt x="3817" y="6193"/>
                        </a:cubicBezTo>
                        <a:cubicBezTo>
                          <a:pt x="2520" y="4537"/>
                          <a:pt x="1296" y="2881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7" name="Freeform: Shape 3236">
                    <a:extLst>
                      <a:ext uri="{FF2B5EF4-FFF2-40B4-BE49-F238E27FC236}">
                        <a16:creationId xmlns:a16="http://schemas.microsoft.com/office/drawing/2014/main" id="{C5F1B3A0-591C-C401-8445-6E395223E1FD}"/>
                      </a:ext>
                    </a:extLst>
                  </p:cNvPr>
                  <p:cNvSpPr/>
                  <p:nvPr/>
                </p:nvSpPr>
                <p:spPr>
                  <a:xfrm>
                    <a:off x="7072612" y="1692521"/>
                    <a:ext cx="5257" cy="6337"/>
                  </a:xfrm>
                  <a:custGeom>
                    <a:avLst/>
                    <a:gdLst>
                      <a:gd name="connsiteX0" fmla="*/ 0 w 5257"/>
                      <a:gd name="connsiteY0" fmla="*/ 1080 h 6337"/>
                      <a:gd name="connsiteX1" fmla="*/ 1585 w 5257"/>
                      <a:gd name="connsiteY1" fmla="*/ 0 h 6337"/>
                      <a:gd name="connsiteX2" fmla="*/ 5257 w 5257"/>
                      <a:gd name="connsiteY2" fmla="*/ 5113 h 6337"/>
                      <a:gd name="connsiteX3" fmla="*/ 3529 w 5257"/>
                      <a:gd name="connsiteY3" fmla="*/ 6337 h 6337"/>
                      <a:gd name="connsiteX4" fmla="*/ 0 w 5257"/>
                      <a:gd name="connsiteY4" fmla="*/ 1152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7" h="6337">
                        <a:moveTo>
                          <a:pt x="0" y="1080"/>
                        </a:moveTo>
                        <a:cubicBezTo>
                          <a:pt x="504" y="720"/>
                          <a:pt x="1080" y="360"/>
                          <a:pt x="1585" y="0"/>
                        </a:cubicBezTo>
                        <a:cubicBezTo>
                          <a:pt x="2809" y="1728"/>
                          <a:pt x="4033" y="3385"/>
                          <a:pt x="5257" y="5113"/>
                        </a:cubicBezTo>
                        <a:cubicBezTo>
                          <a:pt x="4681" y="5545"/>
                          <a:pt x="4105" y="5905"/>
                          <a:pt x="3529" y="6337"/>
                        </a:cubicBezTo>
                        <a:cubicBezTo>
                          <a:pt x="2377" y="4609"/>
                          <a:pt x="1152" y="2881"/>
                          <a:pt x="0" y="115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8" name="Freeform: Shape 3237">
                    <a:extLst>
                      <a:ext uri="{FF2B5EF4-FFF2-40B4-BE49-F238E27FC236}">
                        <a16:creationId xmlns:a16="http://schemas.microsoft.com/office/drawing/2014/main" id="{094914C4-D857-0967-0BCC-4A6EC9F06B30}"/>
                      </a:ext>
                    </a:extLst>
                  </p:cNvPr>
                  <p:cNvSpPr/>
                  <p:nvPr/>
                </p:nvSpPr>
                <p:spPr>
                  <a:xfrm>
                    <a:off x="7069515" y="1694610"/>
                    <a:ext cx="5041" cy="6337"/>
                  </a:xfrm>
                  <a:custGeom>
                    <a:avLst/>
                    <a:gdLst>
                      <a:gd name="connsiteX0" fmla="*/ 0 w 5041"/>
                      <a:gd name="connsiteY0" fmla="*/ 1008 h 6337"/>
                      <a:gd name="connsiteX1" fmla="*/ 1657 w 5041"/>
                      <a:gd name="connsiteY1" fmla="*/ 0 h 6337"/>
                      <a:gd name="connsiteX2" fmla="*/ 5041 w 5041"/>
                      <a:gd name="connsiteY2" fmla="*/ 5257 h 6337"/>
                      <a:gd name="connsiteX3" fmla="*/ 3241 w 5041"/>
                      <a:gd name="connsiteY3" fmla="*/ 6337 h 6337"/>
                      <a:gd name="connsiteX4" fmla="*/ 0 w 5041"/>
                      <a:gd name="connsiteY4" fmla="*/ 1008 h 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41" h="6337">
                        <a:moveTo>
                          <a:pt x="0" y="1008"/>
                        </a:moveTo>
                        <a:cubicBezTo>
                          <a:pt x="576" y="648"/>
                          <a:pt x="1080" y="360"/>
                          <a:pt x="1657" y="0"/>
                        </a:cubicBezTo>
                        <a:cubicBezTo>
                          <a:pt x="2809" y="1728"/>
                          <a:pt x="3889" y="3529"/>
                          <a:pt x="5041" y="5257"/>
                        </a:cubicBezTo>
                        <a:cubicBezTo>
                          <a:pt x="4465" y="5617"/>
                          <a:pt x="3889" y="5977"/>
                          <a:pt x="3241" y="6337"/>
                        </a:cubicBezTo>
                        <a:cubicBezTo>
                          <a:pt x="2161" y="4537"/>
                          <a:pt x="1080" y="2809"/>
                          <a:pt x="0" y="100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9" name="Freeform: Shape 3238">
                    <a:extLst>
                      <a:ext uri="{FF2B5EF4-FFF2-40B4-BE49-F238E27FC236}">
                        <a16:creationId xmlns:a16="http://schemas.microsoft.com/office/drawing/2014/main" id="{B0878B49-357B-96A0-6A90-ADCECF6C9227}"/>
                      </a:ext>
                    </a:extLst>
                  </p:cNvPr>
                  <p:cNvSpPr/>
                  <p:nvPr/>
                </p:nvSpPr>
                <p:spPr>
                  <a:xfrm>
                    <a:off x="7066275" y="1696554"/>
                    <a:ext cx="4824" cy="6409"/>
                  </a:xfrm>
                  <a:custGeom>
                    <a:avLst/>
                    <a:gdLst>
                      <a:gd name="connsiteX0" fmla="*/ 0 w 4824"/>
                      <a:gd name="connsiteY0" fmla="*/ 936 h 6409"/>
                      <a:gd name="connsiteX1" fmla="*/ 1656 w 4824"/>
                      <a:gd name="connsiteY1" fmla="*/ 0 h 6409"/>
                      <a:gd name="connsiteX2" fmla="*/ 4825 w 4824"/>
                      <a:gd name="connsiteY2" fmla="*/ 5401 h 6409"/>
                      <a:gd name="connsiteX3" fmla="*/ 3024 w 4824"/>
                      <a:gd name="connsiteY3" fmla="*/ 6409 h 6409"/>
                      <a:gd name="connsiteX4" fmla="*/ 72 w 4824"/>
                      <a:gd name="connsiteY4" fmla="*/ 864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24" h="6409">
                        <a:moveTo>
                          <a:pt x="0" y="936"/>
                        </a:moveTo>
                        <a:cubicBezTo>
                          <a:pt x="576" y="648"/>
                          <a:pt x="1080" y="288"/>
                          <a:pt x="1656" y="0"/>
                        </a:cubicBezTo>
                        <a:cubicBezTo>
                          <a:pt x="2736" y="1800"/>
                          <a:pt x="3744" y="3601"/>
                          <a:pt x="4825" y="5401"/>
                        </a:cubicBezTo>
                        <a:cubicBezTo>
                          <a:pt x="4249" y="5761"/>
                          <a:pt x="3601" y="6121"/>
                          <a:pt x="3024" y="6409"/>
                        </a:cubicBezTo>
                        <a:cubicBezTo>
                          <a:pt x="2016" y="4609"/>
                          <a:pt x="1008" y="2737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0" name="Freeform: Shape 3239">
                    <a:extLst>
                      <a:ext uri="{FF2B5EF4-FFF2-40B4-BE49-F238E27FC236}">
                        <a16:creationId xmlns:a16="http://schemas.microsoft.com/office/drawing/2014/main" id="{200855A4-C060-1F1F-2438-37C81C3E4D2B}"/>
                      </a:ext>
                    </a:extLst>
                  </p:cNvPr>
                  <p:cNvSpPr/>
                  <p:nvPr/>
                </p:nvSpPr>
                <p:spPr>
                  <a:xfrm>
                    <a:off x="7062962" y="1698282"/>
                    <a:ext cx="4536" cy="6553"/>
                  </a:xfrm>
                  <a:custGeom>
                    <a:avLst/>
                    <a:gdLst>
                      <a:gd name="connsiteX0" fmla="*/ 0 w 4536"/>
                      <a:gd name="connsiteY0" fmla="*/ 864 h 6553"/>
                      <a:gd name="connsiteX1" fmla="*/ 1728 w 4536"/>
                      <a:gd name="connsiteY1" fmla="*/ 0 h 6553"/>
                      <a:gd name="connsiteX2" fmla="*/ 4537 w 4536"/>
                      <a:gd name="connsiteY2" fmla="*/ 5617 h 6553"/>
                      <a:gd name="connsiteX3" fmla="*/ 2664 w 4536"/>
                      <a:gd name="connsiteY3" fmla="*/ 6553 h 6553"/>
                      <a:gd name="connsiteX4" fmla="*/ 0 w 4536"/>
                      <a:gd name="connsiteY4" fmla="*/ 864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6" h="6553">
                        <a:moveTo>
                          <a:pt x="0" y="864"/>
                        </a:moveTo>
                        <a:cubicBezTo>
                          <a:pt x="576" y="576"/>
                          <a:pt x="1152" y="288"/>
                          <a:pt x="1728" y="0"/>
                        </a:cubicBezTo>
                        <a:cubicBezTo>
                          <a:pt x="2664" y="1872"/>
                          <a:pt x="3601" y="3745"/>
                          <a:pt x="4537" y="5617"/>
                        </a:cubicBezTo>
                        <a:cubicBezTo>
                          <a:pt x="3889" y="5905"/>
                          <a:pt x="3313" y="6265"/>
                          <a:pt x="2664" y="6553"/>
                        </a:cubicBezTo>
                        <a:cubicBezTo>
                          <a:pt x="1800" y="4681"/>
                          <a:pt x="864" y="2809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1" name="Freeform: Shape 3240">
                    <a:extLst>
                      <a:ext uri="{FF2B5EF4-FFF2-40B4-BE49-F238E27FC236}">
                        <a16:creationId xmlns:a16="http://schemas.microsoft.com/office/drawing/2014/main" id="{0F2841AF-2645-7219-522D-7403EA75E932}"/>
                      </a:ext>
                    </a:extLst>
                  </p:cNvPr>
                  <p:cNvSpPr/>
                  <p:nvPr/>
                </p:nvSpPr>
                <p:spPr>
                  <a:xfrm>
                    <a:off x="7059577" y="1699867"/>
                    <a:ext cx="4321" cy="6625"/>
                  </a:xfrm>
                  <a:custGeom>
                    <a:avLst/>
                    <a:gdLst>
                      <a:gd name="connsiteX0" fmla="*/ 0 w 4321"/>
                      <a:gd name="connsiteY0" fmla="*/ 792 h 6625"/>
                      <a:gd name="connsiteX1" fmla="*/ 1800 w 4321"/>
                      <a:gd name="connsiteY1" fmla="*/ 0 h 6625"/>
                      <a:gd name="connsiteX2" fmla="*/ 4321 w 4321"/>
                      <a:gd name="connsiteY2" fmla="*/ 5761 h 6625"/>
                      <a:gd name="connsiteX3" fmla="*/ 2377 w 4321"/>
                      <a:gd name="connsiteY3" fmla="*/ 6625 h 6625"/>
                      <a:gd name="connsiteX4" fmla="*/ 0 w 4321"/>
                      <a:gd name="connsiteY4" fmla="*/ 864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1" h="6625">
                        <a:moveTo>
                          <a:pt x="0" y="792"/>
                        </a:moveTo>
                        <a:cubicBezTo>
                          <a:pt x="576" y="576"/>
                          <a:pt x="1152" y="288"/>
                          <a:pt x="1800" y="0"/>
                        </a:cubicBezTo>
                        <a:cubicBezTo>
                          <a:pt x="2665" y="1872"/>
                          <a:pt x="3529" y="3817"/>
                          <a:pt x="4321" y="5761"/>
                        </a:cubicBezTo>
                        <a:cubicBezTo>
                          <a:pt x="3673" y="6049"/>
                          <a:pt x="3025" y="6337"/>
                          <a:pt x="2377" y="6625"/>
                        </a:cubicBezTo>
                        <a:cubicBezTo>
                          <a:pt x="1585" y="4681"/>
                          <a:pt x="792" y="2737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2" name="Freeform: Shape 3241">
                    <a:extLst>
                      <a:ext uri="{FF2B5EF4-FFF2-40B4-BE49-F238E27FC236}">
                        <a16:creationId xmlns:a16="http://schemas.microsoft.com/office/drawing/2014/main" id="{BAFCAE09-79F4-A3E5-6DC6-B6069574ADBB}"/>
                      </a:ext>
                    </a:extLst>
                  </p:cNvPr>
                  <p:cNvSpPr/>
                  <p:nvPr/>
                </p:nvSpPr>
                <p:spPr>
                  <a:xfrm>
                    <a:off x="7055977" y="1701379"/>
                    <a:ext cx="4104" cy="6553"/>
                  </a:xfrm>
                  <a:custGeom>
                    <a:avLst/>
                    <a:gdLst>
                      <a:gd name="connsiteX0" fmla="*/ 72 w 4104"/>
                      <a:gd name="connsiteY0" fmla="*/ 648 h 6553"/>
                      <a:gd name="connsiteX1" fmla="*/ 1872 w 4104"/>
                      <a:gd name="connsiteY1" fmla="*/ 0 h 6553"/>
                      <a:gd name="connsiteX2" fmla="*/ 4105 w 4104"/>
                      <a:gd name="connsiteY2" fmla="*/ 5833 h 6553"/>
                      <a:gd name="connsiteX3" fmla="*/ 2089 w 4104"/>
                      <a:gd name="connsiteY3" fmla="*/ 6553 h 6553"/>
                      <a:gd name="connsiteX4" fmla="*/ 0 w 4104"/>
                      <a:gd name="connsiteY4" fmla="*/ 648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04" h="6553">
                        <a:moveTo>
                          <a:pt x="72" y="648"/>
                        </a:moveTo>
                        <a:cubicBezTo>
                          <a:pt x="648" y="432"/>
                          <a:pt x="1297" y="216"/>
                          <a:pt x="1872" y="0"/>
                        </a:cubicBezTo>
                        <a:cubicBezTo>
                          <a:pt x="2593" y="1944"/>
                          <a:pt x="3385" y="3889"/>
                          <a:pt x="4105" y="5833"/>
                        </a:cubicBezTo>
                        <a:cubicBezTo>
                          <a:pt x="3457" y="6049"/>
                          <a:pt x="2809" y="6337"/>
                          <a:pt x="2089" y="6553"/>
                        </a:cubicBezTo>
                        <a:cubicBezTo>
                          <a:pt x="1368" y="4609"/>
                          <a:pt x="720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3" name="Freeform: Shape 3242">
                    <a:extLst>
                      <a:ext uri="{FF2B5EF4-FFF2-40B4-BE49-F238E27FC236}">
                        <a16:creationId xmlns:a16="http://schemas.microsoft.com/office/drawing/2014/main" id="{8DC9D011-6975-4046-7823-A12FB1DD9A13}"/>
                      </a:ext>
                    </a:extLst>
                  </p:cNvPr>
                  <p:cNvSpPr/>
                  <p:nvPr/>
                </p:nvSpPr>
                <p:spPr>
                  <a:xfrm>
                    <a:off x="7052520" y="1702603"/>
                    <a:ext cx="3816" cy="6625"/>
                  </a:xfrm>
                  <a:custGeom>
                    <a:avLst/>
                    <a:gdLst>
                      <a:gd name="connsiteX0" fmla="*/ 0 w 3816"/>
                      <a:gd name="connsiteY0" fmla="*/ 576 h 6625"/>
                      <a:gd name="connsiteX1" fmla="*/ 1872 w 3816"/>
                      <a:gd name="connsiteY1" fmla="*/ 0 h 6625"/>
                      <a:gd name="connsiteX2" fmla="*/ 3817 w 3816"/>
                      <a:gd name="connsiteY2" fmla="*/ 5977 h 6625"/>
                      <a:gd name="connsiteX3" fmla="*/ 1800 w 3816"/>
                      <a:gd name="connsiteY3" fmla="*/ 6625 h 6625"/>
                      <a:gd name="connsiteX4" fmla="*/ 0 w 3816"/>
                      <a:gd name="connsiteY4" fmla="*/ 648 h 6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6" h="6625">
                        <a:moveTo>
                          <a:pt x="0" y="576"/>
                        </a:moveTo>
                        <a:cubicBezTo>
                          <a:pt x="648" y="360"/>
                          <a:pt x="1296" y="216"/>
                          <a:pt x="1872" y="0"/>
                        </a:cubicBezTo>
                        <a:cubicBezTo>
                          <a:pt x="2521" y="2016"/>
                          <a:pt x="3169" y="3961"/>
                          <a:pt x="3817" y="5977"/>
                        </a:cubicBezTo>
                        <a:cubicBezTo>
                          <a:pt x="3169" y="6193"/>
                          <a:pt x="2449" y="6409"/>
                          <a:pt x="1800" y="6625"/>
                        </a:cubicBezTo>
                        <a:cubicBezTo>
                          <a:pt x="1224" y="4609"/>
                          <a:pt x="648" y="2593"/>
                          <a:pt x="0" y="64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4" name="Freeform: Shape 3243">
                    <a:extLst>
                      <a:ext uri="{FF2B5EF4-FFF2-40B4-BE49-F238E27FC236}">
                        <a16:creationId xmlns:a16="http://schemas.microsoft.com/office/drawing/2014/main" id="{F0E1796C-85F8-F98E-8368-E19C3F7A124A}"/>
                      </a:ext>
                    </a:extLst>
                  </p:cNvPr>
                  <p:cNvSpPr/>
                  <p:nvPr/>
                </p:nvSpPr>
                <p:spPr>
                  <a:xfrm>
                    <a:off x="7048847" y="1703683"/>
                    <a:ext cx="3528" cy="6553"/>
                  </a:xfrm>
                  <a:custGeom>
                    <a:avLst/>
                    <a:gdLst>
                      <a:gd name="connsiteX0" fmla="*/ 0 w 3528"/>
                      <a:gd name="connsiteY0" fmla="*/ 504 h 6553"/>
                      <a:gd name="connsiteX1" fmla="*/ 1945 w 3528"/>
                      <a:gd name="connsiteY1" fmla="*/ 0 h 6553"/>
                      <a:gd name="connsiteX2" fmla="*/ 3529 w 3528"/>
                      <a:gd name="connsiteY2" fmla="*/ 6049 h 6553"/>
                      <a:gd name="connsiteX3" fmla="*/ 1440 w 3528"/>
                      <a:gd name="connsiteY3" fmla="*/ 6553 h 6553"/>
                      <a:gd name="connsiteX4" fmla="*/ 0 w 3528"/>
                      <a:gd name="connsiteY4" fmla="*/ 432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28" h="6553">
                        <a:moveTo>
                          <a:pt x="0" y="504"/>
                        </a:moveTo>
                        <a:cubicBezTo>
                          <a:pt x="648" y="360"/>
                          <a:pt x="1296" y="216"/>
                          <a:pt x="1945" y="0"/>
                        </a:cubicBezTo>
                        <a:cubicBezTo>
                          <a:pt x="2521" y="2016"/>
                          <a:pt x="3025" y="4033"/>
                          <a:pt x="3529" y="6049"/>
                        </a:cubicBezTo>
                        <a:cubicBezTo>
                          <a:pt x="2809" y="6265"/>
                          <a:pt x="2160" y="6409"/>
                          <a:pt x="1440" y="6553"/>
                        </a:cubicBezTo>
                        <a:cubicBezTo>
                          <a:pt x="936" y="4537"/>
                          <a:pt x="504" y="2448"/>
                          <a:pt x="0" y="432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5" name="Freeform: Shape 3244">
                    <a:extLst>
                      <a:ext uri="{FF2B5EF4-FFF2-40B4-BE49-F238E27FC236}">
                        <a16:creationId xmlns:a16="http://schemas.microsoft.com/office/drawing/2014/main" id="{5A85ECE8-7A65-0DB5-58F8-AD333B9B9C45}"/>
                      </a:ext>
                    </a:extLst>
                  </p:cNvPr>
                  <p:cNvSpPr/>
                  <p:nvPr/>
                </p:nvSpPr>
                <p:spPr>
                  <a:xfrm>
                    <a:off x="7045174" y="1704548"/>
                    <a:ext cx="3240" cy="6553"/>
                  </a:xfrm>
                  <a:custGeom>
                    <a:avLst/>
                    <a:gdLst>
                      <a:gd name="connsiteX0" fmla="*/ 0 w 3240"/>
                      <a:gd name="connsiteY0" fmla="*/ 360 h 6553"/>
                      <a:gd name="connsiteX1" fmla="*/ 1945 w 3240"/>
                      <a:gd name="connsiteY1" fmla="*/ 0 h 6553"/>
                      <a:gd name="connsiteX2" fmla="*/ 3241 w 3240"/>
                      <a:gd name="connsiteY2" fmla="*/ 6121 h 6553"/>
                      <a:gd name="connsiteX3" fmla="*/ 1152 w 3240"/>
                      <a:gd name="connsiteY3" fmla="*/ 6553 h 6553"/>
                      <a:gd name="connsiteX4" fmla="*/ 0 w 3240"/>
                      <a:gd name="connsiteY4" fmla="*/ 360 h 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0" h="6553">
                        <a:moveTo>
                          <a:pt x="0" y="360"/>
                        </a:moveTo>
                        <a:cubicBezTo>
                          <a:pt x="648" y="216"/>
                          <a:pt x="1297" y="144"/>
                          <a:pt x="1945" y="0"/>
                        </a:cubicBezTo>
                        <a:cubicBezTo>
                          <a:pt x="2377" y="2016"/>
                          <a:pt x="2809" y="4105"/>
                          <a:pt x="3241" y="6121"/>
                        </a:cubicBezTo>
                        <a:cubicBezTo>
                          <a:pt x="2521" y="6265"/>
                          <a:pt x="1800" y="6409"/>
                          <a:pt x="1152" y="6553"/>
                        </a:cubicBezTo>
                        <a:cubicBezTo>
                          <a:pt x="792" y="4465"/>
                          <a:pt x="360" y="2449"/>
                          <a:pt x="0" y="36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6" name="Freeform: Shape 3245">
                    <a:extLst>
                      <a:ext uri="{FF2B5EF4-FFF2-40B4-BE49-F238E27FC236}">
                        <a16:creationId xmlns:a16="http://schemas.microsoft.com/office/drawing/2014/main" id="{1F9B8EF2-6ABC-6B61-2B5A-4BCBBE53C505}"/>
                      </a:ext>
                    </a:extLst>
                  </p:cNvPr>
                  <p:cNvSpPr/>
                  <p:nvPr/>
                </p:nvSpPr>
                <p:spPr>
                  <a:xfrm>
                    <a:off x="7041358" y="1705268"/>
                    <a:ext cx="2952" cy="6481"/>
                  </a:xfrm>
                  <a:custGeom>
                    <a:avLst/>
                    <a:gdLst>
                      <a:gd name="connsiteX0" fmla="*/ 0 w 2952"/>
                      <a:gd name="connsiteY0" fmla="*/ 288 h 6481"/>
                      <a:gd name="connsiteX1" fmla="*/ 1945 w 2952"/>
                      <a:gd name="connsiteY1" fmla="*/ 0 h 6481"/>
                      <a:gd name="connsiteX2" fmla="*/ 2952 w 2952"/>
                      <a:gd name="connsiteY2" fmla="*/ 6193 h 6481"/>
                      <a:gd name="connsiteX3" fmla="*/ 792 w 2952"/>
                      <a:gd name="connsiteY3" fmla="*/ 6481 h 6481"/>
                      <a:gd name="connsiteX4" fmla="*/ 0 w 2952"/>
                      <a:gd name="connsiteY4" fmla="*/ 288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0" y="288"/>
                        </a:moveTo>
                        <a:cubicBezTo>
                          <a:pt x="648" y="216"/>
                          <a:pt x="1296" y="144"/>
                          <a:pt x="1945" y="0"/>
                        </a:cubicBezTo>
                        <a:cubicBezTo>
                          <a:pt x="2305" y="2088"/>
                          <a:pt x="2592" y="4105"/>
                          <a:pt x="2952" y="6193"/>
                        </a:cubicBezTo>
                        <a:cubicBezTo>
                          <a:pt x="2232" y="6337"/>
                          <a:pt x="1512" y="6409"/>
                          <a:pt x="792" y="6481"/>
                        </a:cubicBezTo>
                        <a:cubicBezTo>
                          <a:pt x="504" y="4393"/>
                          <a:pt x="288" y="2305"/>
                          <a:pt x="0" y="288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7" name="Freeform: Shape 3246">
                    <a:extLst>
                      <a:ext uri="{FF2B5EF4-FFF2-40B4-BE49-F238E27FC236}">
                        <a16:creationId xmlns:a16="http://schemas.microsoft.com/office/drawing/2014/main" id="{BAEABF49-4F2A-96AF-6A6C-D858A6464712}"/>
                      </a:ext>
                    </a:extLst>
                  </p:cNvPr>
                  <p:cNvSpPr/>
                  <p:nvPr/>
                </p:nvSpPr>
                <p:spPr>
                  <a:xfrm>
                    <a:off x="7037541" y="1705772"/>
                    <a:ext cx="2664" cy="6481"/>
                  </a:xfrm>
                  <a:custGeom>
                    <a:avLst/>
                    <a:gdLst>
                      <a:gd name="connsiteX0" fmla="*/ 0 w 2664"/>
                      <a:gd name="connsiteY0" fmla="*/ 144 h 6481"/>
                      <a:gd name="connsiteX1" fmla="*/ 2017 w 2664"/>
                      <a:gd name="connsiteY1" fmla="*/ 0 h 6481"/>
                      <a:gd name="connsiteX2" fmla="*/ 2664 w 2664"/>
                      <a:gd name="connsiteY2" fmla="*/ 6265 h 6481"/>
                      <a:gd name="connsiteX3" fmla="*/ 504 w 2664"/>
                      <a:gd name="connsiteY3" fmla="*/ 6481 h 6481"/>
                      <a:gd name="connsiteX4" fmla="*/ 72 w 2664"/>
                      <a:gd name="connsiteY4" fmla="*/ 216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6481">
                        <a:moveTo>
                          <a:pt x="0" y="144"/>
                        </a:moveTo>
                        <a:cubicBezTo>
                          <a:pt x="648" y="144"/>
                          <a:pt x="1368" y="0"/>
                          <a:pt x="2017" y="0"/>
                        </a:cubicBezTo>
                        <a:cubicBezTo>
                          <a:pt x="2232" y="2088"/>
                          <a:pt x="2449" y="4177"/>
                          <a:pt x="2664" y="6265"/>
                        </a:cubicBezTo>
                        <a:cubicBezTo>
                          <a:pt x="1945" y="6337"/>
                          <a:pt x="1225" y="6409"/>
                          <a:pt x="504" y="6481"/>
                        </a:cubicBezTo>
                        <a:cubicBezTo>
                          <a:pt x="360" y="4393"/>
                          <a:pt x="216" y="2304"/>
                          <a:pt x="72" y="216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8" name="Freeform: Shape 3247">
                    <a:extLst>
                      <a:ext uri="{FF2B5EF4-FFF2-40B4-BE49-F238E27FC236}">
                        <a16:creationId xmlns:a16="http://schemas.microsoft.com/office/drawing/2014/main" id="{5FAB7829-ABF7-2652-BFAE-4FCC7EB43296}"/>
                      </a:ext>
                    </a:extLst>
                  </p:cNvPr>
                  <p:cNvSpPr/>
                  <p:nvPr/>
                </p:nvSpPr>
                <p:spPr>
                  <a:xfrm>
                    <a:off x="7033580" y="1706060"/>
                    <a:ext cx="2376" cy="6265"/>
                  </a:xfrm>
                  <a:custGeom>
                    <a:avLst/>
                    <a:gdLst>
                      <a:gd name="connsiteX0" fmla="*/ 72 w 2376"/>
                      <a:gd name="connsiteY0" fmla="*/ 0 h 6265"/>
                      <a:gd name="connsiteX1" fmla="*/ 2089 w 2376"/>
                      <a:gd name="connsiteY1" fmla="*/ 0 h 6265"/>
                      <a:gd name="connsiteX2" fmla="*/ 2377 w 2376"/>
                      <a:gd name="connsiteY2" fmla="*/ 6265 h 6265"/>
                      <a:gd name="connsiteX3" fmla="*/ 144 w 2376"/>
                      <a:gd name="connsiteY3" fmla="*/ 6265 h 6265"/>
                      <a:gd name="connsiteX4" fmla="*/ 0 w 2376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6265">
                        <a:moveTo>
                          <a:pt x="72" y="0"/>
                        </a:moveTo>
                        <a:cubicBezTo>
                          <a:pt x="792" y="0"/>
                          <a:pt x="1440" y="0"/>
                          <a:pt x="2089" y="0"/>
                        </a:cubicBezTo>
                        <a:cubicBezTo>
                          <a:pt x="2160" y="2088"/>
                          <a:pt x="2305" y="4177"/>
                          <a:pt x="2377" y="6265"/>
                        </a:cubicBezTo>
                        <a:cubicBezTo>
                          <a:pt x="1657" y="6265"/>
                          <a:pt x="936" y="6265"/>
                          <a:pt x="144" y="6265"/>
                        </a:cubicBezTo>
                        <a:cubicBezTo>
                          <a:pt x="144" y="4177"/>
                          <a:pt x="72" y="208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9" name="Freeform: Shape 3248">
                    <a:extLst>
                      <a:ext uri="{FF2B5EF4-FFF2-40B4-BE49-F238E27FC236}">
                        <a16:creationId xmlns:a16="http://schemas.microsoft.com/office/drawing/2014/main" id="{E8C6A8A8-6734-7AD8-1BD1-9A287D825C10}"/>
                      </a:ext>
                    </a:extLst>
                  </p:cNvPr>
                  <p:cNvSpPr/>
                  <p:nvPr/>
                </p:nvSpPr>
                <p:spPr>
                  <a:xfrm>
                    <a:off x="7029548" y="1706060"/>
                    <a:ext cx="2232" cy="6265"/>
                  </a:xfrm>
                  <a:custGeom>
                    <a:avLst/>
                    <a:gdLst>
                      <a:gd name="connsiteX0" fmla="*/ 216 w 2232"/>
                      <a:gd name="connsiteY0" fmla="*/ 0 h 6265"/>
                      <a:gd name="connsiteX1" fmla="*/ 2232 w 2232"/>
                      <a:gd name="connsiteY1" fmla="*/ 0 h 6265"/>
                      <a:gd name="connsiteX2" fmla="*/ 2232 w 2232"/>
                      <a:gd name="connsiteY2" fmla="*/ 6265 h 6265"/>
                      <a:gd name="connsiteX3" fmla="*/ 0 w 2232"/>
                      <a:gd name="connsiteY3" fmla="*/ 6265 h 6265"/>
                      <a:gd name="connsiteX4" fmla="*/ 216 w 2232"/>
                      <a:gd name="connsiteY4" fmla="*/ 0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6265">
                        <a:moveTo>
                          <a:pt x="216" y="0"/>
                        </a:moveTo>
                        <a:cubicBezTo>
                          <a:pt x="936" y="0"/>
                          <a:pt x="1585" y="0"/>
                          <a:pt x="2232" y="0"/>
                        </a:cubicBezTo>
                        <a:cubicBezTo>
                          <a:pt x="2232" y="2088"/>
                          <a:pt x="2232" y="4177"/>
                          <a:pt x="2232" y="6265"/>
                        </a:cubicBezTo>
                        <a:cubicBezTo>
                          <a:pt x="1512" y="6265"/>
                          <a:pt x="792" y="6265"/>
                          <a:pt x="0" y="6265"/>
                        </a:cubicBezTo>
                        <a:cubicBezTo>
                          <a:pt x="0" y="4177"/>
                          <a:pt x="144" y="2088"/>
                          <a:pt x="21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50" name="Freeform: Shape 3249">
                    <a:extLst>
                      <a:ext uri="{FF2B5EF4-FFF2-40B4-BE49-F238E27FC236}">
                        <a16:creationId xmlns:a16="http://schemas.microsoft.com/office/drawing/2014/main" id="{908326EA-FE9C-4ECD-B1B6-25D7A256FEAD}"/>
                      </a:ext>
                    </a:extLst>
                  </p:cNvPr>
                  <p:cNvSpPr/>
                  <p:nvPr/>
                </p:nvSpPr>
                <p:spPr>
                  <a:xfrm>
                    <a:off x="7025299" y="1705772"/>
                    <a:ext cx="2592" cy="6409"/>
                  </a:xfrm>
                  <a:custGeom>
                    <a:avLst/>
                    <a:gdLst>
                      <a:gd name="connsiteX0" fmla="*/ 504 w 2592"/>
                      <a:gd name="connsiteY0" fmla="*/ 0 h 6409"/>
                      <a:gd name="connsiteX1" fmla="*/ 2592 w 2592"/>
                      <a:gd name="connsiteY1" fmla="*/ 144 h 6409"/>
                      <a:gd name="connsiteX2" fmla="*/ 2232 w 2592"/>
                      <a:gd name="connsiteY2" fmla="*/ 6409 h 6409"/>
                      <a:gd name="connsiteX3" fmla="*/ 0 w 2592"/>
                      <a:gd name="connsiteY3" fmla="*/ 6265 h 6409"/>
                      <a:gd name="connsiteX4" fmla="*/ 576 w 2592"/>
                      <a:gd name="connsiteY4" fmla="*/ 0 h 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6409">
                        <a:moveTo>
                          <a:pt x="504" y="0"/>
                        </a:moveTo>
                        <a:cubicBezTo>
                          <a:pt x="1224" y="0"/>
                          <a:pt x="1872" y="144"/>
                          <a:pt x="2592" y="144"/>
                        </a:cubicBezTo>
                        <a:cubicBezTo>
                          <a:pt x="2448" y="2232"/>
                          <a:pt x="2376" y="4321"/>
                          <a:pt x="2232" y="6409"/>
                        </a:cubicBezTo>
                        <a:cubicBezTo>
                          <a:pt x="1512" y="6409"/>
                          <a:pt x="720" y="6337"/>
                          <a:pt x="0" y="6265"/>
                        </a:cubicBezTo>
                        <a:cubicBezTo>
                          <a:pt x="216" y="4177"/>
                          <a:pt x="360" y="2088"/>
                          <a:pt x="57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51" name="Freeform: Shape 3250">
                    <a:extLst>
                      <a:ext uri="{FF2B5EF4-FFF2-40B4-BE49-F238E27FC236}">
                        <a16:creationId xmlns:a16="http://schemas.microsoft.com/office/drawing/2014/main" id="{CB1207E3-23FC-2D06-F642-159DFF5ED83A}"/>
                      </a:ext>
                    </a:extLst>
                  </p:cNvPr>
                  <p:cNvSpPr/>
                  <p:nvPr/>
                </p:nvSpPr>
                <p:spPr>
                  <a:xfrm>
                    <a:off x="7020978" y="1705340"/>
                    <a:ext cx="2952" cy="6481"/>
                  </a:xfrm>
                  <a:custGeom>
                    <a:avLst/>
                    <a:gdLst>
                      <a:gd name="connsiteX0" fmla="*/ 864 w 2952"/>
                      <a:gd name="connsiteY0" fmla="*/ 0 h 6481"/>
                      <a:gd name="connsiteX1" fmla="*/ 2953 w 2952"/>
                      <a:gd name="connsiteY1" fmla="*/ 288 h 6481"/>
                      <a:gd name="connsiteX2" fmla="*/ 2232 w 2952"/>
                      <a:gd name="connsiteY2" fmla="*/ 6481 h 6481"/>
                      <a:gd name="connsiteX3" fmla="*/ 0 w 2952"/>
                      <a:gd name="connsiteY3" fmla="*/ 6193 h 6481"/>
                      <a:gd name="connsiteX4" fmla="*/ 936 w 2952"/>
                      <a:gd name="connsiteY4" fmla="*/ 0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6481">
                        <a:moveTo>
                          <a:pt x="864" y="0"/>
                        </a:moveTo>
                        <a:cubicBezTo>
                          <a:pt x="1585" y="72"/>
                          <a:pt x="2232" y="216"/>
                          <a:pt x="2953" y="288"/>
                        </a:cubicBezTo>
                        <a:cubicBezTo>
                          <a:pt x="2737" y="2376"/>
                          <a:pt x="2449" y="4465"/>
                          <a:pt x="2232" y="6481"/>
                        </a:cubicBezTo>
                        <a:cubicBezTo>
                          <a:pt x="1512" y="6409"/>
                          <a:pt x="720" y="6265"/>
                          <a:pt x="0" y="6193"/>
                        </a:cubicBezTo>
                        <a:cubicBezTo>
                          <a:pt x="288" y="4105"/>
                          <a:pt x="648" y="2088"/>
                          <a:pt x="936" y="0"/>
                        </a:cubicBez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01" name="Graphic 6">
              <a:extLst>
                <a:ext uri="{FF2B5EF4-FFF2-40B4-BE49-F238E27FC236}">
                  <a16:creationId xmlns:a16="http://schemas.microsoft.com/office/drawing/2014/main" id="{C514C109-DBF7-BEAB-5628-915E5D469989}"/>
                </a:ext>
              </a:extLst>
            </p:cNvPr>
            <p:cNvGrpSpPr/>
            <p:nvPr/>
          </p:nvGrpSpPr>
          <p:grpSpPr>
            <a:xfrm>
              <a:off x="6937729" y="1583420"/>
              <a:ext cx="223748" cy="186372"/>
              <a:chOff x="6937729" y="1583420"/>
              <a:chExt cx="223748" cy="186372"/>
            </a:xfrm>
          </p:grpSpPr>
          <p:sp>
            <p:nvSpPr>
              <p:cNvPr id="3202" name="Freeform: Shape 3201">
                <a:extLst>
                  <a:ext uri="{FF2B5EF4-FFF2-40B4-BE49-F238E27FC236}">
                    <a16:creationId xmlns:a16="http://schemas.microsoft.com/office/drawing/2014/main" id="{0A5DB913-8630-31FA-1638-DC4D5454CCB9}"/>
                  </a:ext>
                </a:extLst>
              </p:cNvPr>
              <p:cNvSpPr/>
              <p:nvPr/>
            </p:nvSpPr>
            <p:spPr>
              <a:xfrm>
                <a:off x="6937729" y="1583420"/>
                <a:ext cx="223748" cy="32694"/>
              </a:xfrm>
              <a:custGeom>
                <a:avLst/>
                <a:gdLst>
                  <a:gd name="connsiteX0" fmla="*/ 223748 w 223748"/>
                  <a:gd name="connsiteY0" fmla="*/ 32694 h 32694"/>
                  <a:gd name="connsiteX1" fmla="*/ 223748 w 223748"/>
                  <a:gd name="connsiteY1" fmla="*/ 32694 h 32694"/>
                  <a:gd name="connsiteX2" fmla="*/ 190982 w 223748"/>
                  <a:gd name="connsiteY2" fmla="*/ 0 h 32694"/>
                  <a:gd name="connsiteX3" fmla="*/ 32695 w 223748"/>
                  <a:gd name="connsiteY3" fmla="*/ 0 h 32694"/>
                  <a:gd name="connsiteX4" fmla="*/ 0 w 223748"/>
                  <a:gd name="connsiteY4" fmla="*/ 32694 h 32694"/>
                  <a:gd name="connsiteX5" fmla="*/ 223748 w 223748"/>
                  <a:gd name="connsiteY5" fmla="*/ 32694 h 3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3748" h="32694">
                    <a:moveTo>
                      <a:pt x="223748" y="32694"/>
                    </a:moveTo>
                    <a:lnTo>
                      <a:pt x="223748" y="32694"/>
                    </a:lnTo>
                    <a:cubicBezTo>
                      <a:pt x="223748" y="14619"/>
                      <a:pt x="209057" y="0"/>
                      <a:pt x="190982" y="0"/>
                    </a:cubicBezTo>
                    <a:lnTo>
                      <a:pt x="32695" y="0"/>
                    </a:lnTo>
                    <a:cubicBezTo>
                      <a:pt x="14691" y="0"/>
                      <a:pt x="0" y="14619"/>
                      <a:pt x="0" y="32694"/>
                    </a:cubicBezTo>
                    <a:lnTo>
                      <a:pt x="223748" y="3269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3" name="Freeform: Shape 3202">
                <a:extLst>
                  <a:ext uri="{FF2B5EF4-FFF2-40B4-BE49-F238E27FC236}">
                    <a16:creationId xmlns:a16="http://schemas.microsoft.com/office/drawing/2014/main" id="{01EA1B04-51FC-47E7-D4B1-C9433BF47BFD}"/>
                  </a:ext>
                </a:extLst>
              </p:cNvPr>
              <p:cNvSpPr/>
              <p:nvPr/>
            </p:nvSpPr>
            <p:spPr>
              <a:xfrm>
                <a:off x="7146931" y="1614242"/>
                <a:ext cx="7273" cy="95490"/>
              </a:xfrm>
              <a:custGeom>
                <a:avLst/>
                <a:gdLst>
                  <a:gd name="connsiteX0" fmla="*/ 0 w 7273"/>
                  <a:gd name="connsiteY0" fmla="*/ 0 h 95490"/>
                  <a:gd name="connsiteX1" fmla="*/ 7273 w 7273"/>
                  <a:gd name="connsiteY1" fmla="*/ 0 h 95490"/>
                  <a:gd name="connsiteX2" fmla="*/ 7273 w 7273"/>
                  <a:gd name="connsiteY2" fmla="*/ 95491 h 95490"/>
                  <a:gd name="connsiteX3" fmla="*/ 0 w 7273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3" h="95490">
                    <a:moveTo>
                      <a:pt x="0" y="0"/>
                    </a:moveTo>
                    <a:lnTo>
                      <a:pt x="7273" y="0"/>
                    </a:lnTo>
                    <a:lnTo>
                      <a:pt x="7273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4" name="Freeform: Shape 3203">
                <a:extLst>
                  <a:ext uri="{FF2B5EF4-FFF2-40B4-BE49-F238E27FC236}">
                    <a16:creationId xmlns:a16="http://schemas.microsoft.com/office/drawing/2014/main" id="{EE3E7269-B38A-E44F-341C-A7F6F3E5E24B}"/>
                  </a:ext>
                </a:extLst>
              </p:cNvPr>
              <p:cNvSpPr/>
              <p:nvPr/>
            </p:nvSpPr>
            <p:spPr>
              <a:xfrm>
                <a:off x="6944499" y="1614242"/>
                <a:ext cx="7201" cy="95490"/>
              </a:xfrm>
              <a:custGeom>
                <a:avLst/>
                <a:gdLst>
                  <a:gd name="connsiteX0" fmla="*/ 0 w 7201"/>
                  <a:gd name="connsiteY0" fmla="*/ 0 h 95490"/>
                  <a:gd name="connsiteX1" fmla="*/ 7201 w 7201"/>
                  <a:gd name="connsiteY1" fmla="*/ 0 h 95490"/>
                  <a:gd name="connsiteX2" fmla="*/ 7201 w 7201"/>
                  <a:gd name="connsiteY2" fmla="*/ 95491 h 95490"/>
                  <a:gd name="connsiteX3" fmla="*/ 0 w 7201"/>
                  <a:gd name="connsiteY3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01" h="95490">
                    <a:moveTo>
                      <a:pt x="0" y="0"/>
                    </a:moveTo>
                    <a:lnTo>
                      <a:pt x="7201" y="0"/>
                    </a:lnTo>
                    <a:lnTo>
                      <a:pt x="7201" y="95491"/>
                    </a:lnTo>
                    <a:lnTo>
                      <a:pt x="0" y="954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5" name="Freeform: Shape 3204">
                <a:extLst>
                  <a:ext uri="{FF2B5EF4-FFF2-40B4-BE49-F238E27FC236}">
                    <a16:creationId xmlns:a16="http://schemas.microsoft.com/office/drawing/2014/main" id="{E9C0F634-69EF-B64D-B629-23A08A0BC1F5}"/>
                  </a:ext>
                </a:extLst>
              </p:cNvPr>
              <p:cNvSpPr/>
              <p:nvPr/>
            </p:nvSpPr>
            <p:spPr>
              <a:xfrm>
                <a:off x="6937729" y="1704188"/>
                <a:ext cx="223748" cy="65604"/>
              </a:xfrm>
              <a:custGeom>
                <a:avLst/>
                <a:gdLst>
                  <a:gd name="connsiteX0" fmla="*/ 223748 w 223748"/>
                  <a:gd name="connsiteY0" fmla="*/ 0 h 65604"/>
                  <a:gd name="connsiteX1" fmla="*/ 0 w 223748"/>
                  <a:gd name="connsiteY1" fmla="*/ 0 h 65604"/>
                  <a:gd name="connsiteX2" fmla="*/ 0 w 223748"/>
                  <a:gd name="connsiteY2" fmla="*/ 32838 h 65604"/>
                  <a:gd name="connsiteX3" fmla="*/ 0 w 223748"/>
                  <a:gd name="connsiteY3" fmla="*/ 32838 h 65604"/>
                  <a:gd name="connsiteX4" fmla="*/ 32766 w 223748"/>
                  <a:gd name="connsiteY4" fmla="*/ 65605 h 65604"/>
                  <a:gd name="connsiteX5" fmla="*/ 190982 w 223748"/>
                  <a:gd name="connsiteY5" fmla="*/ 65605 h 65604"/>
                  <a:gd name="connsiteX6" fmla="*/ 223748 w 223748"/>
                  <a:gd name="connsiteY6" fmla="*/ 32838 h 65604"/>
                  <a:gd name="connsiteX7" fmla="*/ 223748 w 223748"/>
                  <a:gd name="connsiteY7" fmla="*/ 32838 h 65604"/>
                  <a:gd name="connsiteX8" fmla="*/ 223748 w 223748"/>
                  <a:gd name="connsiteY8" fmla="*/ 0 h 6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8" h="65604">
                    <a:moveTo>
                      <a:pt x="223748" y="0"/>
                    </a:moveTo>
                    <a:lnTo>
                      <a:pt x="0" y="0"/>
                    </a:lnTo>
                    <a:lnTo>
                      <a:pt x="0" y="32838"/>
                    </a:lnTo>
                    <a:lnTo>
                      <a:pt x="0" y="32838"/>
                    </a:lnTo>
                    <a:cubicBezTo>
                      <a:pt x="0" y="50914"/>
                      <a:pt x="14691" y="65605"/>
                      <a:pt x="32766" y="65605"/>
                    </a:cubicBezTo>
                    <a:lnTo>
                      <a:pt x="190982" y="65605"/>
                    </a:lnTo>
                    <a:cubicBezTo>
                      <a:pt x="208985" y="65605"/>
                      <a:pt x="223748" y="50914"/>
                      <a:pt x="223748" y="32838"/>
                    </a:cubicBezTo>
                    <a:lnTo>
                      <a:pt x="223748" y="32838"/>
                    </a:lnTo>
                    <a:lnTo>
                      <a:pt x="223748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grpSp>
        <p:nvGrpSpPr>
          <p:cNvPr id="3611" name="Group 3610">
            <a:extLst>
              <a:ext uri="{FF2B5EF4-FFF2-40B4-BE49-F238E27FC236}">
                <a16:creationId xmlns:a16="http://schemas.microsoft.com/office/drawing/2014/main" id="{39151F79-F5BE-3436-D9E2-68DC0928FBEC}"/>
              </a:ext>
            </a:extLst>
          </p:cNvPr>
          <p:cNvGrpSpPr/>
          <p:nvPr/>
        </p:nvGrpSpPr>
        <p:grpSpPr>
          <a:xfrm>
            <a:off x="3363591" y="2908353"/>
            <a:ext cx="2275776" cy="3428008"/>
            <a:chOff x="4778060" y="2627360"/>
            <a:chExt cx="2194690" cy="3305868"/>
          </a:xfrm>
        </p:grpSpPr>
        <p:grpSp>
          <p:nvGrpSpPr>
            <p:cNvPr id="3612" name="Graphic 6">
              <a:extLst>
                <a:ext uri="{FF2B5EF4-FFF2-40B4-BE49-F238E27FC236}">
                  <a16:creationId xmlns:a16="http://schemas.microsoft.com/office/drawing/2014/main" id="{434D695C-BA63-BF0D-EF98-28C9752F9ED3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3660" name="Freeform: Shape 3659">
                <a:extLst>
                  <a:ext uri="{FF2B5EF4-FFF2-40B4-BE49-F238E27FC236}">
                    <a16:creationId xmlns:a16="http://schemas.microsoft.com/office/drawing/2014/main" id="{3BDCD7BC-43A1-03DF-BE3E-9E4F7588822A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661" name="Freeform: Shape 3660">
                <a:extLst>
                  <a:ext uri="{FF2B5EF4-FFF2-40B4-BE49-F238E27FC236}">
                    <a16:creationId xmlns:a16="http://schemas.microsoft.com/office/drawing/2014/main" id="{34EE2E1F-F93C-B065-112B-6452C9B4D297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62" name="Graphic 6">
                <a:extLst>
                  <a:ext uri="{FF2B5EF4-FFF2-40B4-BE49-F238E27FC236}">
                    <a16:creationId xmlns:a16="http://schemas.microsoft.com/office/drawing/2014/main" id="{3BB8D568-B304-A05A-EC70-33BAA7721E70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3663" name="Freeform: Shape 3662">
                  <a:extLst>
                    <a:ext uri="{FF2B5EF4-FFF2-40B4-BE49-F238E27FC236}">
                      <a16:creationId xmlns:a16="http://schemas.microsoft.com/office/drawing/2014/main" id="{D58DCA51-975D-E6AA-4140-4C8A4D0FE27E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4" name="Freeform: Shape 3663">
                  <a:extLst>
                    <a:ext uri="{FF2B5EF4-FFF2-40B4-BE49-F238E27FC236}">
                      <a16:creationId xmlns:a16="http://schemas.microsoft.com/office/drawing/2014/main" id="{94C7607D-FD54-53AF-CF27-A9AAE0819EE8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5" name="Freeform: Shape 3664">
                  <a:extLst>
                    <a:ext uri="{FF2B5EF4-FFF2-40B4-BE49-F238E27FC236}">
                      <a16:creationId xmlns:a16="http://schemas.microsoft.com/office/drawing/2014/main" id="{454CA331-E05F-D702-A362-AF2245A91C33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6" name="Freeform: Shape 3665">
                  <a:extLst>
                    <a:ext uri="{FF2B5EF4-FFF2-40B4-BE49-F238E27FC236}">
                      <a16:creationId xmlns:a16="http://schemas.microsoft.com/office/drawing/2014/main" id="{704ED3DD-C3C8-40D0-6069-13F03081F6FF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7" name="Freeform: Shape 3666">
                  <a:extLst>
                    <a:ext uri="{FF2B5EF4-FFF2-40B4-BE49-F238E27FC236}">
                      <a16:creationId xmlns:a16="http://schemas.microsoft.com/office/drawing/2014/main" id="{DD50187A-C4B0-371B-40FB-876CE918C3F6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8" name="Freeform: Shape 3667">
                  <a:extLst>
                    <a:ext uri="{FF2B5EF4-FFF2-40B4-BE49-F238E27FC236}">
                      <a16:creationId xmlns:a16="http://schemas.microsoft.com/office/drawing/2014/main" id="{C0894E24-7624-60A9-3583-3A0156415376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9" name="Freeform: Shape 3668">
                  <a:extLst>
                    <a:ext uri="{FF2B5EF4-FFF2-40B4-BE49-F238E27FC236}">
                      <a16:creationId xmlns:a16="http://schemas.microsoft.com/office/drawing/2014/main" id="{9C3ADE48-61B5-D07D-F106-35D9DD785787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613" name="Graphic 6">
              <a:extLst>
                <a:ext uri="{FF2B5EF4-FFF2-40B4-BE49-F238E27FC236}">
                  <a16:creationId xmlns:a16="http://schemas.microsoft.com/office/drawing/2014/main" id="{E699462F-6254-4F3D-79ED-91E3BD29165E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3650" name="Freeform: Shape 3649">
                <a:extLst>
                  <a:ext uri="{FF2B5EF4-FFF2-40B4-BE49-F238E27FC236}">
                    <a16:creationId xmlns:a16="http://schemas.microsoft.com/office/drawing/2014/main" id="{A352AA8F-9B03-B52E-C19C-1945185E76C2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1" name="Freeform: Shape 3650">
                <a:extLst>
                  <a:ext uri="{FF2B5EF4-FFF2-40B4-BE49-F238E27FC236}">
                    <a16:creationId xmlns:a16="http://schemas.microsoft.com/office/drawing/2014/main" id="{B5D13797-9B27-37D2-A5F9-8D2D9EC78BF2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52" name="Graphic 6">
                <a:extLst>
                  <a:ext uri="{FF2B5EF4-FFF2-40B4-BE49-F238E27FC236}">
                    <a16:creationId xmlns:a16="http://schemas.microsoft.com/office/drawing/2014/main" id="{645DA486-7C3D-7421-89D3-CF3CC62E41A3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3653" name="Freeform: Shape 3652">
                  <a:extLst>
                    <a:ext uri="{FF2B5EF4-FFF2-40B4-BE49-F238E27FC236}">
                      <a16:creationId xmlns:a16="http://schemas.microsoft.com/office/drawing/2014/main" id="{F394D727-6E0E-7C59-8B8D-30BAE9EFF8C1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4" name="Freeform: Shape 3653">
                  <a:extLst>
                    <a:ext uri="{FF2B5EF4-FFF2-40B4-BE49-F238E27FC236}">
                      <a16:creationId xmlns:a16="http://schemas.microsoft.com/office/drawing/2014/main" id="{18366717-13C0-39DC-9787-BACAC9C1EAF6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5" name="Freeform: Shape 3654">
                  <a:extLst>
                    <a:ext uri="{FF2B5EF4-FFF2-40B4-BE49-F238E27FC236}">
                      <a16:creationId xmlns:a16="http://schemas.microsoft.com/office/drawing/2014/main" id="{5222C643-E458-8A37-EF91-6B52D3F62177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6" name="Freeform: Shape 3655">
                  <a:extLst>
                    <a:ext uri="{FF2B5EF4-FFF2-40B4-BE49-F238E27FC236}">
                      <a16:creationId xmlns:a16="http://schemas.microsoft.com/office/drawing/2014/main" id="{70B137EB-D021-A88B-3C26-80014138CE6F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7" name="Freeform: Shape 3656">
                  <a:extLst>
                    <a:ext uri="{FF2B5EF4-FFF2-40B4-BE49-F238E27FC236}">
                      <a16:creationId xmlns:a16="http://schemas.microsoft.com/office/drawing/2014/main" id="{47D0CAFE-DA80-A6DC-DB10-69832E6B11D1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8" name="Freeform: Shape 3657">
                  <a:extLst>
                    <a:ext uri="{FF2B5EF4-FFF2-40B4-BE49-F238E27FC236}">
                      <a16:creationId xmlns:a16="http://schemas.microsoft.com/office/drawing/2014/main" id="{A454CD2C-6AE2-E2B3-0692-0948A4BAAA0F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9" name="Freeform: Shape 3658">
                  <a:extLst>
                    <a:ext uri="{FF2B5EF4-FFF2-40B4-BE49-F238E27FC236}">
                      <a16:creationId xmlns:a16="http://schemas.microsoft.com/office/drawing/2014/main" id="{692296F7-A951-9FB7-7BC1-4F490F442714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614" name="Group 3613">
              <a:extLst>
                <a:ext uri="{FF2B5EF4-FFF2-40B4-BE49-F238E27FC236}">
                  <a16:creationId xmlns:a16="http://schemas.microsoft.com/office/drawing/2014/main" id="{080893E5-F91D-959B-F366-D806C9CABE14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3615" name="Freeform: Shape 3614">
                <a:extLst>
                  <a:ext uri="{FF2B5EF4-FFF2-40B4-BE49-F238E27FC236}">
                    <a16:creationId xmlns:a16="http://schemas.microsoft.com/office/drawing/2014/main" id="{B227E923-D804-B4D6-BEED-AF75174859C8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616" name="Freeform: Shape 3615">
                <a:extLst>
                  <a:ext uri="{FF2B5EF4-FFF2-40B4-BE49-F238E27FC236}">
                    <a16:creationId xmlns:a16="http://schemas.microsoft.com/office/drawing/2014/main" id="{F5630A88-1DFF-BE0B-C0F3-7D5281698141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7" name="Freeform: Shape 3616">
                <a:extLst>
                  <a:ext uri="{FF2B5EF4-FFF2-40B4-BE49-F238E27FC236}">
                    <a16:creationId xmlns:a16="http://schemas.microsoft.com/office/drawing/2014/main" id="{9C69BD1E-BA13-F906-50B9-B611E46D003D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8" name="Freeform: Shape 3617">
                <a:extLst>
                  <a:ext uri="{FF2B5EF4-FFF2-40B4-BE49-F238E27FC236}">
                    <a16:creationId xmlns:a16="http://schemas.microsoft.com/office/drawing/2014/main" id="{7C8A9B99-0EA9-AD10-EBBE-87B42EBC14E6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19" name="Graphic 6">
                <a:extLst>
                  <a:ext uri="{FF2B5EF4-FFF2-40B4-BE49-F238E27FC236}">
                    <a16:creationId xmlns:a16="http://schemas.microsoft.com/office/drawing/2014/main" id="{22668137-FFF3-9A23-093B-5639F132CFB8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3648" name="Freeform: Shape 3647">
                  <a:extLst>
                    <a:ext uri="{FF2B5EF4-FFF2-40B4-BE49-F238E27FC236}">
                      <a16:creationId xmlns:a16="http://schemas.microsoft.com/office/drawing/2014/main" id="{14B32597-D744-1D04-7260-82966806F830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9" name="Freeform: Shape 3648">
                  <a:extLst>
                    <a:ext uri="{FF2B5EF4-FFF2-40B4-BE49-F238E27FC236}">
                      <a16:creationId xmlns:a16="http://schemas.microsoft.com/office/drawing/2014/main" id="{D88F136C-998E-58E6-BC8A-1974E8A2344B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20" name="Graphic 6">
                <a:extLst>
                  <a:ext uri="{FF2B5EF4-FFF2-40B4-BE49-F238E27FC236}">
                    <a16:creationId xmlns:a16="http://schemas.microsoft.com/office/drawing/2014/main" id="{0BDFB84F-399E-C6F1-7171-02E164772CBE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3646" name="Freeform: Shape 3645">
                  <a:extLst>
                    <a:ext uri="{FF2B5EF4-FFF2-40B4-BE49-F238E27FC236}">
                      <a16:creationId xmlns:a16="http://schemas.microsoft.com/office/drawing/2014/main" id="{00ED3354-B678-CDC0-A0AB-A85F8C5D74CA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7" name="Freeform: Shape 3646">
                  <a:extLst>
                    <a:ext uri="{FF2B5EF4-FFF2-40B4-BE49-F238E27FC236}">
                      <a16:creationId xmlns:a16="http://schemas.microsoft.com/office/drawing/2014/main" id="{A8F9BDA4-4959-3102-9ABD-A548748437E2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21" name="Graphic 6">
                <a:extLst>
                  <a:ext uri="{FF2B5EF4-FFF2-40B4-BE49-F238E27FC236}">
                    <a16:creationId xmlns:a16="http://schemas.microsoft.com/office/drawing/2014/main" id="{9220CC77-ECC7-93EB-AE2A-A8EE8E151729}"/>
                  </a:ext>
                </a:extLst>
              </p:cNvPr>
              <p:cNvGrpSpPr/>
              <p:nvPr/>
            </p:nvGrpSpPr>
            <p:grpSpPr>
              <a:xfrm>
                <a:off x="5083324" y="2627360"/>
                <a:ext cx="1754459" cy="1905740"/>
                <a:chOff x="4428033" y="1768812"/>
                <a:chExt cx="342271" cy="371784"/>
              </a:xfrm>
            </p:grpSpPr>
            <p:sp>
              <p:nvSpPr>
                <p:cNvPr id="3622" name="Freeform: Shape 3621">
                  <a:extLst>
                    <a:ext uri="{FF2B5EF4-FFF2-40B4-BE49-F238E27FC236}">
                      <a16:creationId xmlns:a16="http://schemas.microsoft.com/office/drawing/2014/main" id="{985F4D19-7362-A1C1-325C-79C62FE34637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51154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3" name="Freeform: Shape 3622">
                  <a:extLst>
                    <a:ext uri="{FF2B5EF4-FFF2-40B4-BE49-F238E27FC236}">
                      <a16:creationId xmlns:a16="http://schemas.microsoft.com/office/drawing/2014/main" id="{E1104922-024E-7CDD-A7BB-8D5888E44DC9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4" name="Freeform: Shape 3623">
                  <a:extLst>
                    <a:ext uri="{FF2B5EF4-FFF2-40B4-BE49-F238E27FC236}">
                      <a16:creationId xmlns:a16="http://schemas.microsoft.com/office/drawing/2014/main" id="{D3AAF8FE-8DD4-C037-0A18-022CAAB2813F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5" name="Freeform: Shape 3624">
                  <a:extLst>
                    <a:ext uri="{FF2B5EF4-FFF2-40B4-BE49-F238E27FC236}">
                      <a16:creationId xmlns:a16="http://schemas.microsoft.com/office/drawing/2014/main" id="{4F2919DE-8D45-4DC8-D3DE-33D3441DE38B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6" name="Freeform: Shape 3625">
                  <a:extLst>
                    <a:ext uri="{FF2B5EF4-FFF2-40B4-BE49-F238E27FC236}">
                      <a16:creationId xmlns:a16="http://schemas.microsoft.com/office/drawing/2014/main" id="{9FA36930-7492-4854-BD0D-B2BDB8925F8D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7" name="Freeform: Shape 3626">
                  <a:extLst>
                    <a:ext uri="{FF2B5EF4-FFF2-40B4-BE49-F238E27FC236}">
                      <a16:creationId xmlns:a16="http://schemas.microsoft.com/office/drawing/2014/main" id="{F955F1D9-8497-01CB-4AE2-26A4D0630E98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8" name="Freeform: Shape 3627">
                  <a:extLst>
                    <a:ext uri="{FF2B5EF4-FFF2-40B4-BE49-F238E27FC236}">
                      <a16:creationId xmlns:a16="http://schemas.microsoft.com/office/drawing/2014/main" id="{B71E58E3-E44D-C985-01E1-8D79728E459E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9" name="Freeform: Shape 3628">
                  <a:extLst>
                    <a:ext uri="{FF2B5EF4-FFF2-40B4-BE49-F238E27FC236}">
                      <a16:creationId xmlns:a16="http://schemas.microsoft.com/office/drawing/2014/main" id="{D0EE7375-961B-A1F0-0EB6-A6A4AAA5AA90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0" name="Freeform: Shape 3629">
                  <a:extLst>
                    <a:ext uri="{FF2B5EF4-FFF2-40B4-BE49-F238E27FC236}">
                      <a16:creationId xmlns:a16="http://schemas.microsoft.com/office/drawing/2014/main" id="{C257DB90-78FB-8786-37A4-2057DB95CFA6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1" name="Freeform: Shape 3630">
                  <a:extLst>
                    <a:ext uri="{FF2B5EF4-FFF2-40B4-BE49-F238E27FC236}">
                      <a16:creationId xmlns:a16="http://schemas.microsoft.com/office/drawing/2014/main" id="{022CC3AC-13B8-DC77-0D9A-9ABAA759A66D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2" name="Freeform: Shape 3631">
                  <a:extLst>
                    <a:ext uri="{FF2B5EF4-FFF2-40B4-BE49-F238E27FC236}">
                      <a16:creationId xmlns:a16="http://schemas.microsoft.com/office/drawing/2014/main" id="{F21E1216-570D-77C1-0C8C-E43E06A9694D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3" name="Freeform: Shape 3632">
                  <a:extLst>
                    <a:ext uri="{FF2B5EF4-FFF2-40B4-BE49-F238E27FC236}">
                      <a16:creationId xmlns:a16="http://schemas.microsoft.com/office/drawing/2014/main" id="{58D15525-02DC-BAA1-5E63-6B47E4EA921E}"/>
                    </a:ext>
                  </a:extLst>
                </p:cNvPr>
                <p:cNvSpPr/>
                <p:nvPr/>
              </p:nvSpPr>
              <p:spPr>
                <a:xfrm>
                  <a:off x="4428033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634" name="Freeform: Shape 3633">
                  <a:extLst>
                    <a:ext uri="{FF2B5EF4-FFF2-40B4-BE49-F238E27FC236}">
                      <a16:creationId xmlns:a16="http://schemas.microsoft.com/office/drawing/2014/main" id="{9E4EAFF2-7BFD-C1F1-F7BF-A323BF566BF6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E6B8B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635" name="Freeform: Shape 3634">
                  <a:extLst>
                    <a:ext uri="{FF2B5EF4-FFF2-40B4-BE49-F238E27FC236}">
                      <a16:creationId xmlns:a16="http://schemas.microsoft.com/office/drawing/2014/main" id="{532F8766-BEBF-A2AF-C5FA-6A4EB4EEF34D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6" name="Freeform: Shape 3635">
                  <a:extLst>
                    <a:ext uri="{FF2B5EF4-FFF2-40B4-BE49-F238E27FC236}">
                      <a16:creationId xmlns:a16="http://schemas.microsoft.com/office/drawing/2014/main" id="{C5A82221-1DC4-01D9-A5EE-CC30738B5A27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7" name="Freeform: Shape 3636">
                  <a:extLst>
                    <a:ext uri="{FF2B5EF4-FFF2-40B4-BE49-F238E27FC236}">
                      <a16:creationId xmlns:a16="http://schemas.microsoft.com/office/drawing/2014/main" id="{02EE60A7-B1FF-FD99-9D05-EA0D68251FDA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638" name="Graphic 6">
                  <a:extLst>
                    <a:ext uri="{FF2B5EF4-FFF2-40B4-BE49-F238E27FC236}">
                      <a16:creationId xmlns:a16="http://schemas.microsoft.com/office/drawing/2014/main" id="{57777486-0B66-1985-BFB9-E2B471BA4ED4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3644" name="Freeform: Shape 3643">
                    <a:extLst>
                      <a:ext uri="{FF2B5EF4-FFF2-40B4-BE49-F238E27FC236}">
                        <a16:creationId xmlns:a16="http://schemas.microsoft.com/office/drawing/2014/main" id="{A6021869-C271-B806-182A-37BCA30B28D6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5" name="Freeform: Shape 3644">
                    <a:extLst>
                      <a:ext uri="{FF2B5EF4-FFF2-40B4-BE49-F238E27FC236}">
                        <a16:creationId xmlns:a16="http://schemas.microsoft.com/office/drawing/2014/main" id="{A5A1DD12-ECE5-4C96-7D3A-0A53287220F5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639" name="Freeform: Shape 3638">
                  <a:extLst>
                    <a:ext uri="{FF2B5EF4-FFF2-40B4-BE49-F238E27FC236}">
                      <a16:creationId xmlns:a16="http://schemas.microsoft.com/office/drawing/2014/main" id="{FBF5D1DD-4D20-BA5A-E2F6-0F8A6C7398C6}"/>
                    </a:ext>
                  </a:extLst>
                </p:cNvPr>
                <p:cNvSpPr/>
                <p:nvPr/>
              </p:nvSpPr>
              <p:spPr>
                <a:xfrm>
                  <a:off x="4488200" y="1913389"/>
                  <a:ext cx="43104" cy="60881"/>
                </a:xfrm>
                <a:custGeom>
                  <a:avLst/>
                  <a:gdLst>
                    <a:gd name="connsiteX0" fmla="*/ 2056 w 43104"/>
                    <a:gd name="connsiteY0" fmla="*/ 47241 h 60881"/>
                    <a:gd name="connsiteX1" fmla="*/ 40 w 43104"/>
                    <a:gd name="connsiteY1" fmla="*/ 17211 h 60881"/>
                    <a:gd name="connsiteX2" fmla="*/ 12858 w 43104"/>
                    <a:gd name="connsiteY2" fmla="*/ 1656 h 60881"/>
                    <a:gd name="connsiteX3" fmla="*/ 36551 w 43104"/>
                    <a:gd name="connsiteY3" fmla="*/ 0 h 60881"/>
                    <a:gd name="connsiteX4" fmla="*/ 43104 w 43104"/>
                    <a:gd name="connsiteY4" fmla="*/ 57323 h 60881"/>
                    <a:gd name="connsiteX5" fmla="*/ 42816 w 43104"/>
                    <a:gd name="connsiteY5" fmla="*/ 59052 h 60881"/>
                    <a:gd name="connsiteX6" fmla="*/ 16819 w 43104"/>
                    <a:gd name="connsiteY6" fmla="*/ 60852 h 60881"/>
                    <a:gd name="connsiteX7" fmla="*/ 1984 w 43104"/>
                    <a:gd name="connsiteY7" fmla="*/ 47169 h 60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104" h="60881">
                      <a:moveTo>
                        <a:pt x="2056" y="47241"/>
                      </a:moveTo>
                      <a:lnTo>
                        <a:pt x="40" y="17211"/>
                      </a:lnTo>
                      <a:cubicBezTo>
                        <a:pt x="-536" y="9146"/>
                        <a:pt x="5225" y="2160"/>
                        <a:pt x="12858" y="1656"/>
                      </a:cubicBezTo>
                      <a:lnTo>
                        <a:pt x="36551" y="0"/>
                      </a:lnTo>
                      <a:cubicBezTo>
                        <a:pt x="35399" y="2160"/>
                        <a:pt x="19772" y="32839"/>
                        <a:pt x="43104" y="57323"/>
                      </a:cubicBezTo>
                      <a:lnTo>
                        <a:pt x="42816" y="59052"/>
                      </a:lnTo>
                      <a:lnTo>
                        <a:pt x="16819" y="60852"/>
                      </a:lnTo>
                      <a:cubicBezTo>
                        <a:pt x="9186" y="61356"/>
                        <a:pt x="2560" y="55235"/>
                        <a:pt x="1984" y="47169"/>
                      </a:cubicBezTo>
                      <a:close/>
                    </a:path>
                  </a:pathLst>
                </a:custGeom>
                <a:solidFill>
                  <a:srgbClr val="E6B8B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640" name="Freeform: Shape 3639">
                  <a:extLst>
                    <a:ext uri="{FF2B5EF4-FFF2-40B4-BE49-F238E27FC236}">
                      <a16:creationId xmlns:a16="http://schemas.microsoft.com/office/drawing/2014/main" id="{4F3C864A-1421-0182-33A9-D58DF460EF52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1" name="Freeform: Shape 3640">
                  <a:extLst>
                    <a:ext uri="{FF2B5EF4-FFF2-40B4-BE49-F238E27FC236}">
                      <a16:creationId xmlns:a16="http://schemas.microsoft.com/office/drawing/2014/main" id="{50BECE5D-A628-0241-44C2-145EACCE5997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2" name="Freeform: Shape 3641">
                  <a:extLst>
                    <a:ext uri="{FF2B5EF4-FFF2-40B4-BE49-F238E27FC236}">
                      <a16:creationId xmlns:a16="http://schemas.microsoft.com/office/drawing/2014/main" id="{911D62AD-7925-4CED-B114-9292FF3A9BEB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3" name="Freeform: Shape 3642">
                  <a:extLst>
                    <a:ext uri="{FF2B5EF4-FFF2-40B4-BE49-F238E27FC236}">
                      <a16:creationId xmlns:a16="http://schemas.microsoft.com/office/drawing/2014/main" id="{B4330129-2DFC-6ABC-2868-05529A7B0F88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3670" name="Group 3669">
            <a:extLst>
              <a:ext uri="{FF2B5EF4-FFF2-40B4-BE49-F238E27FC236}">
                <a16:creationId xmlns:a16="http://schemas.microsoft.com/office/drawing/2014/main" id="{3436078E-B1E2-F186-58DE-B0BF651A6806}"/>
              </a:ext>
            </a:extLst>
          </p:cNvPr>
          <p:cNvGrpSpPr/>
          <p:nvPr/>
        </p:nvGrpSpPr>
        <p:grpSpPr>
          <a:xfrm>
            <a:off x="1649869" y="2840597"/>
            <a:ext cx="2275776" cy="3428008"/>
            <a:chOff x="4778060" y="2627360"/>
            <a:chExt cx="2194690" cy="3305868"/>
          </a:xfrm>
        </p:grpSpPr>
        <p:grpSp>
          <p:nvGrpSpPr>
            <p:cNvPr id="3671" name="Graphic 6">
              <a:extLst>
                <a:ext uri="{FF2B5EF4-FFF2-40B4-BE49-F238E27FC236}">
                  <a16:creationId xmlns:a16="http://schemas.microsoft.com/office/drawing/2014/main" id="{6FE42C84-60E9-2B0D-6E30-687DBBF4DD4B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3718" name="Freeform: Shape 3717">
                <a:extLst>
                  <a:ext uri="{FF2B5EF4-FFF2-40B4-BE49-F238E27FC236}">
                    <a16:creationId xmlns:a16="http://schemas.microsoft.com/office/drawing/2014/main" id="{1634EDB9-9B2C-C76A-846A-954EF2B4FD67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719" name="Freeform: Shape 3718">
                <a:extLst>
                  <a:ext uri="{FF2B5EF4-FFF2-40B4-BE49-F238E27FC236}">
                    <a16:creationId xmlns:a16="http://schemas.microsoft.com/office/drawing/2014/main" id="{3581D6C2-4688-0206-A834-46A3B5B63034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20" name="Graphic 6">
                <a:extLst>
                  <a:ext uri="{FF2B5EF4-FFF2-40B4-BE49-F238E27FC236}">
                    <a16:creationId xmlns:a16="http://schemas.microsoft.com/office/drawing/2014/main" id="{DD2DEF0F-0EE3-FA83-7BAB-76023DEF65FD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3721" name="Freeform: Shape 3720">
                  <a:extLst>
                    <a:ext uri="{FF2B5EF4-FFF2-40B4-BE49-F238E27FC236}">
                      <a16:creationId xmlns:a16="http://schemas.microsoft.com/office/drawing/2014/main" id="{C202B2FD-26C7-47D4-C40F-B765406A97C5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2" name="Freeform: Shape 3721">
                  <a:extLst>
                    <a:ext uri="{FF2B5EF4-FFF2-40B4-BE49-F238E27FC236}">
                      <a16:creationId xmlns:a16="http://schemas.microsoft.com/office/drawing/2014/main" id="{DCA8A428-DD21-98FA-D698-A057DB4D7F73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3" name="Freeform: Shape 3722">
                  <a:extLst>
                    <a:ext uri="{FF2B5EF4-FFF2-40B4-BE49-F238E27FC236}">
                      <a16:creationId xmlns:a16="http://schemas.microsoft.com/office/drawing/2014/main" id="{85803558-CE3C-6B66-5078-2B4F2D52B4D2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4" name="Freeform: Shape 3723">
                  <a:extLst>
                    <a:ext uri="{FF2B5EF4-FFF2-40B4-BE49-F238E27FC236}">
                      <a16:creationId xmlns:a16="http://schemas.microsoft.com/office/drawing/2014/main" id="{2D052A61-0958-168C-C949-A06BE3F564A0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5" name="Freeform: Shape 3724">
                  <a:extLst>
                    <a:ext uri="{FF2B5EF4-FFF2-40B4-BE49-F238E27FC236}">
                      <a16:creationId xmlns:a16="http://schemas.microsoft.com/office/drawing/2014/main" id="{CCA2CF3A-563F-F88A-3390-B6709A9DADDF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6" name="Freeform: Shape 3725">
                  <a:extLst>
                    <a:ext uri="{FF2B5EF4-FFF2-40B4-BE49-F238E27FC236}">
                      <a16:creationId xmlns:a16="http://schemas.microsoft.com/office/drawing/2014/main" id="{F0BC8093-82F9-CE03-82A8-0105ABCFC15C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7" name="Freeform: Shape 3726">
                  <a:extLst>
                    <a:ext uri="{FF2B5EF4-FFF2-40B4-BE49-F238E27FC236}">
                      <a16:creationId xmlns:a16="http://schemas.microsoft.com/office/drawing/2014/main" id="{6DB9DF1B-C132-CC0F-8812-C48AEC657883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672" name="Graphic 6">
              <a:extLst>
                <a:ext uri="{FF2B5EF4-FFF2-40B4-BE49-F238E27FC236}">
                  <a16:creationId xmlns:a16="http://schemas.microsoft.com/office/drawing/2014/main" id="{F920463F-F249-720C-9C24-4EF2800D862E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3708" name="Freeform: Shape 3707">
                <a:extLst>
                  <a:ext uri="{FF2B5EF4-FFF2-40B4-BE49-F238E27FC236}">
                    <a16:creationId xmlns:a16="http://schemas.microsoft.com/office/drawing/2014/main" id="{3EC557DB-CD7C-5596-898D-A580BCE5E645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9" name="Freeform: Shape 3708">
                <a:extLst>
                  <a:ext uri="{FF2B5EF4-FFF2-40B4-BE49-F238E27FC236}">
                    <a16:creationId xmlns:a16="http://schemas.microsoft.com/office/drawing/2014/main" id="{43604E03-6D84-453D-8827-D40E9AFEBD0C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10" name="Graphic 6">
                <a:extLst>
                  <a:ext uri="{FF2B5EF4-FFF2-40B4-BE49-F238E27FC236}">
                    <a16:creationId xmlns:a16="http://schemas.microsoft.com/office/drawing/2014/main" id="{80EDD986-5F1F-7357-89A8-DC1636F54618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3711" name="Freeform: Shape 3710">
                  <a:extLst>
                    <a:ext uri="{FF2B5EF4-FFF2-40B4-BE49-F238E27FC236}">
                      <a16:creationId xmlns:a16="http://schemas.microsoft.com/office/drawing/2014/main" id="{C983364E-1DFE-010D-8FC3-83365B3B50CE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2" name="Freeform: Shape 3711">
                  <a:extLst>
                    <a:ext uri="{FF2B5EF4-FFF2-40B4-BE49-F238E27FC236}">
                      <a16:creationId xmlns:a16="http://schemas.microsoft.com/office/drawing/2014/main" id="{4B43B2ED-84A6-2661-DBD1-A38B4249F59A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3" name="Freeform: Shape 3712">
                  <a:extLst>
                    <a:ext uri="{FF2B5EF4-FFF2-40B4-BE49-F238E27FC236}">
                      <a16:creationId xmlns:a16="http://schemas.microsoft.com/office/drawing/2014/main" id="{BA22807E-559E-526F-30E2-38625146F0D4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4" name="Freeform: Shape 3713">
                  <a:extLst>
                    <a:ext uri="{FF2B5EF4-FFF2-40B4-BE49-F238E27FC236}">
                      <a16:creationId xmlns:a16="http://schemas.microsoft.com/office/drawing/2014/main" id="{D3D2B3F5-C92D-3989-FCD1-EAF5E057BD46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5" name="Freeform: Shape 3714">
                  <a:extLst>
                    <a:ext uri="{FF2B5EF4-FFF2-40B4-BE49-F238E27FC236}">
                      <a16:creationId xmlns:a16="http://schemas.microsoft.com/office/drawing/2014/main" id="{142DE218-6F85-BB4F-FFED-C299D578CFB2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6" name="Freeform: Shape 3715">
                  <a:extLst>
                    <a:ext uri="{FF2B5EF4-FFF2-40B4-BE49-F238E27FC236}">
                      <a16:creationId xmlns:a16="http://schemas.microsoft.com/office/drawing/2014/main" id="{9CEF73DF-1AE5-8E9B-C7FD-AE5B5990A25B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7" name="Freeform: Shape 3716">
                  <a:extLst>
                    <a:ext uri="{FF2B5EF4-FFF2-40B4-BE49-F238E27FC236}">
                      <a16:creationId xmlns:a16="http://schemas.microsoft.com/office/drawing/2014/main" id="{864FD59F-A09C-9C22-5741-71EF4F41BD7C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673" name="Group 3672">
              <a:extLst>
                <a:ext uri="{FF2B5EF4-FFF2-40B4-BE49-F238E27FC236}">
                  <a16:creationId xmlns:a16="http://schemas.microsoft.com/office/drawing/2014/main" id="{A4FEA9CD-D079-6636-A4AC-2BCDB126F997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3674" name="Freeform: Shape 3673">
                <a:extLst>
                  <a:ext uri="{FF2B5EF4-FFF2-40B4-BE49-F238E27FC236}">
                    <a16:creationId xmlns:a16="http://schemas.microsoft.com/office/drawing/2014/main" id="{854D94E1-1454-7E81-2554-314C5CE202BC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675" name="Freeform: Shape 3674">
                <a:extLst>
                  <a:ext uri="{FF2B5EF4-FFF2-40B4-BE49-F238E27FC236}">
                    <a16:creationId xmlns:a16="http://schemas.microsoft.com/office/drawing/2014/main" id="{F3F1CF12-9198-7ABC-E78B-4501E946B576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6" name="Freeform: Shape 3675">
                <a:extLst>
                  <a:ext uri="{FF2B5EF4-FFF2-40B4-BE49-F238E27FC236}">
                    <a16:creationId xmlns:a16="http://schemas.microsoft.com/office/drawing/2014/main" id="{8725521E-EF8D-1FE1-2E85-E04224C69519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7" name="Freeform: Shape 3676">
                <a:extLst>
                  <a:ext uri="{FF2B5EF4-FFF2-40B4-BE49-F238E27FC236}">
                    <a16:creationId xmlns:a16="http://schemas.microsoft.com/office/drawing/2014/main" id="{A8BBC137-02F6-FF1F-13FB-D4D45400D199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78" name="Graphic 6">
                <a:extLst>
                  <a:ext uri="{FF2B5EF4-FFF2-40B4-BE49-F238E27FC236}">
                    <a16:creationId xmlns:a16="http://schemas.microsoft.com/office/drawing/2014/main" id="{36933C29-5445-00B6-1181-BD5F143F9C6A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3706" name="Freeform: Shape 3705">
                  <a:extLst>
                    <a:ext uri="{FF2B5EF4-FFF2-40B4-BE49-F238E27FC236}">
                      <a16:creationId xmlns:a16="http://schemas.microsoft.com/office/drawing/2014/main" id="{EA220D56-A214-6823-670E-8559F129C3BA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7" name="Freeform: Shape 3706">
                  <a:extLst>
                    <a:ext uri="{FF2B5EF4-FFF2-40B4-BE49-F238E27FC236}">
                      <a16:creationId xmlns:a16="http://schemas.microsoft.com/office/drawing/2014/main" id="{399EF864-1D08-7D2D-C446-71D102FE20A5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79" name="Graphic 6">
                <a:extLst>
                  <a:ext uri="{FF2B5EF4-FFF2-40B4-BE49-F238E27FC236}">
                    <a16:creationId xmlns:a16="http://schemas.microsoft.com/office/drawing/2014/main" id="{5CD79529-A823-F121-E781-92186EBF3D1A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3704" name="Freeform: Shape 3703">
                  <a:extLst>
                    <a:ext uri="{FF2B5EF4-FFF2-40B4-BE49-F238E27FC236}">
                      <a16:creationId xmlns:a16="http://schemas.microsoft.com/office/drawing/2014/main" id="{E701F3CC-3069-C9AC-D847-BFFB65085953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5" name="Freeform: Shape 3704">
                  <a:extLst>
                    <a:ext uri="{FF2B5EF4-FFF2-40B4-BE49-F238E27FC236}">
                      <a16:creationId xmlns:a16="http://schemas.microsoft.com/office/drawing/2014/main" id="{49B740E3-500D-3429-9157-3BD073FD0CFD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80" name="Graphic 6">
                <a:extLst>
                  <a:ext uri="{FF2B5EF4-FFF2-40B4-BE49-F238E27FC236}">
                    <a16:creationId xmlns:a16="http://schemas.microsoft.com/office/drawing/2014/main" id="{637AD4B0-1AB6-5840-B162-56F3EB1FCB42}"/>
                  </a:ext>
                </a:extLst>
              </p:cNvPr>
              <p:cNvGrpSpPr/>
              <p:nvPr/>
            </p:nvGrpSpPr>
            <p:grpSpPr>
              <a:xfrm>
                <a:off x="5083330" y="2627360"/>
                <a:ext cx="1754454" cy="1905740"/>
                <a:chOff x="4428034" y="1768812"/>
                <a:chExt cx="342270" cy="371784"/>
              </a:xfrm>
            </p:grpSpPr>
            <p:sp>
              <p:nvSpPr>
                <p:cNvPr id="3681" name="Freeform: Shape 3680">
                  <a:extLst>
                    <a:ext uri="{FF2B5EF4-FFF2-40B4-BE49-F238E27FC236}">
                      <a16:creationId xmlns:a16="http://schemas.microsoft.com/office/drawing/2014/main" id="{46EC0852-DF62-F91E-E806-3D48D66822C3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2" name="Freeform: Shape 3681">
                  <a:extLst>
                    <a:ext uri="{FF2B5EF4-FFF2-40B4-BE49-F238E27FC236}">
                      <a16:creationId xmlns:a16="http://schemas.microsoft.com/office/drawing/2014/main" id="{C84310C4-5AC8-1110-A616-EEE86CA23EFB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3" name="Freeform: Shape 3682">
                  <a:extLst>
                    <a:ext uri="{FF2B5EF4-FFF2-40B4-BE49-F238E27FC236}">
                      <a16:creationId xmlns:a16="http://schemas.microsoft.com/office/drawing/2014/main" id="{5FDB5A44-BB90-9864-EFFF-4C007CD35E4F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4" name="Freeform: Shape 3683">
                  <a:extLst>
                    <a:ext uri="{FF2B5EF4-FFF2-40B4-BE49-F238E27FC236}">
                      <a16:creationId xmlns:a16="http://schemas.microsoft.com/office/drawing/2014/main" id="{4DF6E451-5B56-C0CF-88AD-7437DBDE4A65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5" name="Freeform: Shape 3684">
                  <a:extLst>
                    <a:ext uri="{FF2B5EF4-FFF2-40B4-BE49-F238E27FC236}">
                      <a16:creationId xmlns:a16="http://schemas.microsoft.com/office/drawing/2014/main" id="{10FD0CA0-CE08-12F3-C56D-E50617EA155D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6" name="Freeform: Shape 3685">
                  <a:extLst>
                    <a:ext uri="{FF2B5EF4-FFF2-40B4-BE49-F238E27FC236}">
                      <a16:creationId xmlns:a16="http://schemas.microsoft.com/office/drawing/2014/main" id="{B220FAEF-A0D2-8F7A-1298-BA62CFA6B5EC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7" name="Freeform: Shape 3686">
                  <a:extLst>
                    <a:ext uri="{FF2B5EF4-FFF2-40B4-BE49-F238E27FC236}">
                      <a16:creationId xmlns:a16="http://schemas.microsoft.com/office/drawing/2014/main" id="{C1A7F454-8CDB-DCA6-D118-B6AD707CC733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8" name="Freeform: Shape 3687">
                  <a:extLst>
                    <a:ext uri="{FF2B5EF4-FFF2-40B4-BE49-F238E27FC236}">
                      <a16:creationId xmlns:a16="http://schemas.microsoft.com/office/drawing/2014/main" id="{A11FEEA9-569E-074E-6808-C845C2959020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9" name="Freeform: Shape 3688">
                  <a:extLst>
                    <a:ext uri="{FF2B5EF4-FFF2-40B4-BE49-F238E27FC236}">
                      <a16:creationId xmlns:a16="http://schemas.microsoft.com/office/drawing/2014/main" id="{A88AFDB7-4A04-D030-ED11-CB853D379ED0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0" name="Freeform: Shape 3689">
                  <a:extLst>
                    <a:ext uri="{FF2B5EF4-FFF2-40B4-BE49-F238E27FC236}">
                      <a16:creationId xmlns:a16="http://schemas.microsoft.com/office/drawing/2014/main" id="{8F084661-E821-CCC1-850F-80F2684B17B8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1" name="Freeform: Shape 3690">
                  <a:extLst>
                    <a:ext uri="{FF2B5EF4-FFF2-40B4-BE49-F238E27FC236}">
                      <a16:creationId xmlns:a16="http://schemas.microsoft.com/office/drawing/2014/main" id="{F0C48338-168C-762D-4F8B-E3E2EBFCC7C9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2" name="Freeform: Shape 3691">
                  <a:extLst>
                    <a:ext uri="{FF2B5EF4-FFF2-40B4-BE49-F238E27FC236}">
                      <a16:creationId xmlns:a16="http://schemas.microsoft.com/office/drawing/2014/main" id="{07FAE87D-F1B5-9DD4-1F23-B484DFF4CF09}"/>
                    </a:ext>
                  </a:extLst>
                </p:cNvPr>
                <p:cNvSpPr/>
                <p:nvPr/>
              </p:nvSpPr>
              <p:spPr>
                <a:xfrm>
                  <a:off x="4428034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3" name="Freeform: Shape 3692">
                  <a:extLst>
                    <a:ext uri="{FF2B5EF4-FFF2-40B4-BE49-F238E27FC236}">
                      <a16:creationId xmlns:a16="http://schemas.microsoft.com/office/drawing/2014/main" id="{B5D455F6-37AF-55B8-BE23-66BFDA6C07D9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694" name="Freeform: Shape 3693">
                  <a:extLst>
                    <a:ext uri="{FF2B5EF4-FFF2-40B4-BE49-F238E27FC236}">
                      <a16:creationId xmlns:a16="http://schemas.microsoft.com/office/drawing/2014/main" id="{CF99292C-14E2-A28A-B97A-6EB95110F971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5" name="Freeform: Shape 3694">
                  <a:extLst>
                    <a:ext uri="{FF2B5EF4-FFF2-40B4-BE49-F238E27FC236}">
                      <a16:creationId xmlns:a16="http://schemas.microsoft.com/office/drawing/2014/main" id="{AAB2274A-E09A-B7A8-71CD-70F592AA7C9F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6" name="Freeform: Shape 3695">
                  <a:extLst>
                    <a:ext uri="{FF2B5EF4-FFF2-40B4-BE49-F238E27FC236}">
                      <a16:creationId xmlns:a16="http://schemas.microsoft.com/office/drawing/2014/main" id="{EAD8611E-C940-5BE8-3041-2DD56A64C5DC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697" name="Graphic 6">
                  <a:extLst>
                    <a:ext uri="{FF2B5EF4-FFF2-40B4-BE49-F238E27FC236}">
                      <a16:creationId xmlns:a16="http://schemas.microsoft.com/office/drawing/2014/main" id="{99783BF2-4B75-E913-4711-B635691E4F61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3702" name="Freeform: Shape 3701">
                    <a:extLst>
                      <a:ext uri="{FF2B5EF4-FFF2-40B4-BE49-F238E27FC236}">
                        <a16:creationId xmlns:a16="http://schemas.microsoft.com/office/drawing/2014/main" id="{F124404C-7B75-DA7A-C357-13BDF593C861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03" name="Freeform: Shape 3702">
                    <a:extLst>
                      <a:ext uri="{FF2B5EF4-FFF2-40B4-BE49-F238E27FC236}">
                        <a16:creationId xmlns:a16="http://schemas.microsoft.com/office/drawing/2014/main" id="{8FC28BD2-DC25-5B1E-B8F6-11E8A061C6AB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698" name="Freeform: Shape 3697">
                  <a:extLst>
                    <a:ext uri="{FF2B5EF4-FFF2-40B4-BE49-F238E27FC236}">
                      <a16:creationId xmlns:a16="http://schemas.microsoft.com/office/drawing/2014/main" id="{800167CC-AB75-5BB9-1C53-AB85376623FF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9" name="Freeform: Shape 3698">
                  <a:extLst>
                    <a:ext uri="{FF2B5EF4-FFF2-40B4-BE49-F238E27FC236}">
                      <a16:creationId xmlns:a16="http://schemas.microsoft.com/office/drawing/2014/main" id="{8052471F-42F3-8ED3-ABA0-97E68C1FAF1D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0" name="Freeform: Shape 3699">
                  <a:extLst>
                    <a:ext uri="{FF2B5EF4-FFF2-40B4-BE49-F238E27FC236}">
                      <a16:creationId xmlns:a16="http://schemas.microsoft.com/office/drawing/2014/main" id="{82CB645F-E386-5246-B3D8-F8658EDFDE26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1" name="Freeform: Shape 3700">
                  <a:extLst>
                    <a:ext uri="{FF2B5EF4-FFF2-40B4-BE49-F238E27FC236}">
                      <a16:creationId xmlns:a16="http://schemas.microsoft.com/office/drawing/2014/main" id="{67178588-0FB0-1B63-2E97-401248BA7834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3728" name="Group 3727">
            <a:extLst>
              <a:ext uri="{FF2B5EF4-FFF2-40B4-BE49-F238E27FC236}">
                <a16:creationId xmlns:a16="http://schemas.microsoft.com/office/drawing/2014/main" id="{C6563823-A508-58F0-87D3-3A5548750E7D}"/>
              </a:ext>
            </a:extLst>
          </p:cNvPr>
          <p:cNvGrpSpPr/>
          <p:nvPr/>
        </p:nvGrpSpPr>
        <p:grpSpPr>
          <a:xfrm>
            <a:off x="117827" y="3059740"/>
            <a:ext cx="2275776" cy="3428008"/>
            <a:chOff x="4778060" y="2627360"/>
            <a:chExt cx="2194690" cy="3305868"/>
          </a:xfrm>
        </p:grpSpPr>
        <p:grpSp>
          <p:nvGrpSpPr>
            <p:cNvPr id="3729" name="Graphic 6">
              <a:extLst>
                <a:ext uri="{FF2B5EF4-FFF2-40B4-BE49-F238E27FC236}">
                  <a16:creationId xmlns:a16="http://schemas.microsoft.com/office/drawing/2014/main" id="{1AFF5859-EF3C-3D24-5691-D39E6DB1788E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3776" name="Freeform: Shape 3775">
                <a:extLst>
                  <a:ext uri="{FF2B5EF4-FFF2-40B4-BE49-F238E27FC236}">
                    <a16:creationId xmlns:a16="http://schemas.microsoft.com/office/drawing/2014/main" id="{A8C57562-78E5-D9B5-3618-A7139DD55A2F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777" name="Freeform: Shape 3776">
                <a:extLst>
                  <a:ext uri="{FF2B5EF4-FFF2-40B4-BE49-F238E27FC236}">
                    <a16:creationId xmlns:a16="http://schemas.microsoft.com/office/drawing/2014/main" id="{6E460B8C-EE9E-BDAE-6FD9-13BD57E49F7F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78" name="Graphic 6">
                <a:extLst>
                  <a:ext uri="{FF2B5EF4-FFF2-40B4-BE49-F238E27FC236}">
                    <a16:creationId xmlns:a16="http://schemas.microsoft.com/office/drawing/2014/main" id="{EB4D5623-C5B6-54FA-6F07-DF9979D636A5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3779" name="Freeform: Shape 3778">
                  <a:extLst>
                    <a:ext uri="{FF2B5EF4-FFF2-40B4-BE49-F238E27FC236}">
                      <a16:creationId xmlns:a16="http://schemas.microsoft.com/office/drawing/2014/main" id="{895351F5-F92A-6F32-26B3-79292806B6C7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0" name="Freeform: Shape 3779">
                  <a:extLst>
                    <a:ext uri="{FF2B5EF4-FFF2-40B4-BE49-F238E27FC236}">
                      <a16:creationId xmlns:a16="http://schemas.microsoft.com/office/drawing/2014/main" id="{E253B62D-D8DD-145B-84E6-2E7DD0BCBC6C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1" name="Freeform: Shape 3780">
                  <a:extLst>
                    <a:ext uri="{FF2B5EF4-FFF2-40B4-BE49-F238E27FC236}">
                      <a16:creationId xmlns:a16="http://schemas.microsoft.com/office/drawing/2014/main" id="{E43E4287-BFB1-603F-DC2A-ABFEE409FCA1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2" name="Freeform: Shape 3781">
                  <a:extLst>
                    <a:ext uri="{FF2B5EF4-FFF2-40B4-BE49-F238E27FC236}">
                      <a16:creationId xmlns:a16="http://schemas.microsoft.com/office/drawing/2014/main" id="{FEDCE5BB-7C4A-331C-F7C5-1665B1D44C10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3" name="Freeform: Shape 3782">
                  <a:extLst>
                    <a:ext uri="{FF2B5EF4-FFF2-40B4-BE49-F238E27FC236}">
                      <a16:creationId xmlns:a16="http://schemas.microsoft.com/office/drawing/2014/main" id="{7D7CAF10-AD17-5274-BF40-3DB7D6DFD6CE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4" name="Freeform: Shape 3783">
                  <a:extLst>
                    <a:ext uri="{FF2B5EF4-FFF2-40B4-BE49-F238E27FC236}">
                      <a16:creationId xmlns:a16="http://schemas.microsoft.com/office/drawing/2014/main" id="{5DA37F41-CC2A-61A8-E0B4-18803DA74984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5" name="Freeform: Shape 3784">
                  <a:extLst>
                    <a:ext uri="{FF2B5EF4-FFF2-40B4-BE49-F238E27FC236}">
                      <a16:creationId xmlns:a16="http://schemas.microsoft.com/office/drawing/2014/main" id="{F7B4B2F6-8D6C-44E9-A35A-126110DA47AD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730" name="Graphic 6">
              <a:extLst>
                <a:ext uri="{FF2B5EF4-FFF2-40B4-BE49-F238E27FC236}">
                  <a16:creationId xmlns:a16="http://schemas.microsoft.com/office/drawing/2014/main" id="{EC93514E-FCBE-E693-4FA9-19B514F97080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3766" name="Freeform: Shape 3765">
                <a:extLst>
                  <a:ext uri="{FF2B5EF4-FFF2-40B4-BE49-F238E27FC236}">
                    <a16:creationId xmlns:a16="http://schemas.microsoft.com/office/drawing/2014/main" id="{DE729100-703B-624F-C14E-E755F580BBE4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67" name="Freeform: Shape 3766">
                <a:extLst>
                  <a:ext uri="{FF2B5EF4-FFF2-40B4-BE49-F238E27FC236}">
                    <a16:creationId xmlns:a16="http://schemas.microsoft.com/office/drawing/2014/main" id="{CE9A2484-2EE9-5DDD-418B-673E3E214822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68" name="Graphic 6">
                <a:extLst>
                  <a:ext uri="{FF2B5EF4-FFF2-40B4-BE49-F238E27FC236}">
                    <a16:creationId xmlns:a16="http://schemas.microsoft.com/office/drawing/2014/main" id="{471EC99B-9E0D-13CA-2FA1-42162E3C5F0B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3769" name="Freeform: Shape 3768">
                  <a:extLst>
                    <a:ext uri="{FF2B5EF4-FFF2-40B4-BE49-F238E27FC236}">
                      <a16:creationId xmlns:a16="http://schemas.microsoft.com/office/drawing/2014/main" id="{0FD9C240-04A5-5476-AE34-BECEF65A553C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0" name="Freeform: Shape 3769">
                  <a:extLst>
                    <a:ext uri="{FF2B5EF4-FFF2-40B4-BE49-F238E27FC236}">
                      <a16:creationId xmlns:a16="http://schemas.microsoft.com/office/drawing/2014/main" id="{7226F90F-32E5-848C-7749-A5911ED8DB17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1" name="Freeform: Shape 3770">
                  <a:extLst>
                    <a:ext uri="{FF2B5EF4-FFF2-40B4-BE49-F238E27FC236}">
                      <a16:creationId xmlns:a16="http://schemas.microsoft.com/office/drawing/2014/main" id="{400E4272-AFE2-9565-F5B5-881D4F76224D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2" name="Freeform: Shape 3771">
                  <a:extLst>
                    <a:ext uri="{FF2B5EF4-FFF2-40B4-BE49-F238E27FC236}">
                      <a16:creationId xmlns:a16="http://schemas.microsoft.com/office/drawing/2014/main" id="{72983620-447B-D8A8-A153-E449BCF94BE9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3" name="Freeform: Shape 3772">
                  <a:extLst>
                    <a:ext uri="{FF2B5EF4-FFF2-40B4-BE49-F238E27FC236}">
                      <a16:creationId xmlns:a16="http://schemas.microsoft.com/office/drawing/2014/main" id="{8E382C30-3590-B9F0-9DEF-9BDADC63C3B3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4" name="Freeform: Shape 3773">
                  <a:extLst>
                    <a:ext uri="{FF2B5EF4-FFF2-40B4-BE49-F238E27FC236}">
                      <a16:creationId xmlns:a16="http://schemas.microsoft.com/office/drawing/2014/main" id="{31B5CD7D-2D0F-5AB2-1AE3-31F57B721C4E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5" name="Freeform: Shape 3774">
                  <a:extLst>
                    <a:ext uri="{FF2B5EF4-FFF2-40B4-BE49-F238E27FC236}">
                      <a16:creationId xmlns:a16="http://schemas.microsoft.com/office/drawing/2014/main" id="{1827AC20-D576-B89C-1B54-56D32AC2D0BB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731" name="Group 3730">
              <a:extLst>
                <a:ext uri="{FF2B5EF4-FFF2-40B4-BE49-F238E27FC236}">
                  <a16:creationId xmlns:a16="http://schemas.microsoft.com/office/drawing/2014/main" id="{42360C6D-8A14-50F0-2B51-1C8530824F38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3732" name="Freeform: Shape 3731">
                <a:extLst>
                  <a:ext uri="{FF2B5EF4-FFF2-40B4-BE49-F238E27FC236}">
                    <a16:creationId xmlns:a16="http://schemas.microsoft.com/office/drawing/2014/main" id="{3437DF81-1EF1-B86D-DB6F-4E35E7CFD0AE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733" name="Freeform: Shape 3732">
                <a:extLst>
                  <a:ext uri="{FF2B5EF4-FFF2-40B4-BE49-F238E27FC236}">
                    <a16:creationId xmlns:a16="http://schemas.microsoft.com/office/drawing/2014/main" id="{F9B73C81-1F41-8312-A4D7-AE8A58960C56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4" name="Freeform: Shape 3733">
                <a:extLst>
                  <a:ext uri="{FF2B5EF4-FFF2-40B4-BE49-F238E27FC236}">
                    <a16:creationId xmlns:a16="http://schemas.microsoft.com/office/drawing/2014/main" id="{77ADC668-DF4A-DAF7-DB8A-EF6DF8A72651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5" name="Freeform: Shape 3734">
                <a:extLst>
                  <a:ext uri="{FF2B5EF4-FFF2-40B4-BE49-F238E27FC236}">
                    <a16:creationId xmlns:a16="http://schemas.microsoft.com/office/drawing/2014/main" id="{0A89ACCA-37DA-636B-C66E-29B3F3BBAD4E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36" name="Graphic 6">
                <a:extLst>
                  <a:ext uri="{FF2B5EF4-FFF2-40B4-BE49-F238E27FC236}">
                    <a16:creationId xmlns:a16="http://schemas.microsoft.com/office/drawing/2014/main" id="{624C7AFD-E4E7-C015-115A-0CDC3E3A35C3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3764" name="Freeform: Shape 3763">
                  <a:extLst>
                    <a:ext uri="{FF2B5EF4-FFF2-40B4-BE49-F238E27FC236}">
                      <a16:creationId xmlns:a16="http://schemas.microsoft.com/office/drawing/2014/main" id="{C5497FF1-B056-D655-A4EA-CF21D50CD38D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5" name="Freeform: Shape 3764">
                  <a:extLst>
                    <a:ext uri="{FF2B5EF4-FFF2-40B4-BE49-F238E27FC236}">
                      <a16:creationId xmlns:a16="http://schemas.microsoft.com/office/drawing/2014/main" id="{E10C9A7A-4412-81BE-0274-0B255518EFAE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37" name="Graphic 6">
                <a:extLst>
                  <a:ext uri="{FF2B5EF4-FFF2-40B4-BE49-F238E27FC236}">
                    <a16:creationId xmlns:a16="http://schemas.microsoft.com/office/drawing/2014/main" id="{10846B2A-EC6C-C6E9-AD47-254010EDAAFF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3762" name="Freeform: Shape 3761">
                  <a:extLst>
                    <a:ext uri="{FF2B5EF4-FFF2-40B4-BE49-F238E27FC236}">
                      <a16:creationId xmlns:a16="http://schemas.microsoft.com/office/drawing/2014/main" id="{066017A6-7FBD-A4BB-BEB9-B02E97193F97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3" name="Freeform: Shape 3762">
                  <a:extLst>
                    <a:ext uri="{FF2B5EF4-FFF2-40B4-BE49-F238E27FC236}">
                      <a16:creationId xmlns:a16="http://schemas.microsoft.com/office/drawing/2014/main" id="{765907BB-8E47-678C-D109-134F8C3E3F29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38" name="Graphic 6">
                <a:extLst>
                  <a:ext uri="{FF2B5EF4-FFF2-40B4-BE49-F238E27FC236}">
                    <a16:creationId xmlns:a16="http://schemas.microsoft.com/office/drawing/2014/main" id="{4040910B-FCD0-94F9-3A4A-1B1F5CFCE2A4}"/>
                  </a:ext>
                </a:extLst>
              </p:cNvPr>
              <p:cNvGrpSpPr/>
              <p:nvPr/>
            </p:nvGrpSpPr>
            <p:grpSpPr>
              <a:xfrm>
                <a:off x="5083330" y="2627360"/>
                <a:ext cx="1754454" cy="1905740"/>
                <a:chOff x="4428034" y="1768812"/>
                <a:chExt cx="342270" cy="371784"/>
              </a:xfrm>
            </p:grpSpPr>
            <p:sp>
              <p:nvSpPr>
                <p:cNvPr id="3739" name="Freeform: Shape 3738">
                  <a:extLst>
                    <a:ext uri="{FF2B5EF4-FFF2-40B4-BE49-F238E27FC236}">
                      <a16:creationId xmlns:a16="http://schemas.microsoft.com/office/drawing/2014/main" id="{62D830EF-E349-BCFF-F133-C3811A8BF11A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236C6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740" name="Freeform: Shape 3739">
                  <a:extLst>
                    <a:ext uri="{FF2B5EF4-FFF2-40B4-BE49-F238E27FC236}">
                      <a16:creationId xmlns:a16="http://schemas.microsoft.com/office/drawing/2014/main" id="{E2C7D6EA-D62A-42B3-FD85-83B4B48B0A6F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1" name="Freeform: Shape 3740">
                  <a:extLst>
                    <a:ext uri="{FF2B5EF4-FFF2-40B4-BE49-F238E27FC236}">
                      <a16:creationId xmlns:a16="http://schemas.microsoft.com/office/drawing/2014/main" id="{EB42F0BE-B489-6986-3054-E225C2013AA8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2" name="Freeform: Shape 3741">
                  <a:extLst>
                    <a:ext uri="{FF2B5EF4-FFF2-40B4-BE49-F238E27FC236}">
                      <a16:creationId xmlns:a16="http://schemas.microsoft.com/office/drawing/2014/main" id="{EF9A5370-4DCC-3862-94B1-A0702F2D3D67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3" name="Freeform: Shape 3742">
                  <a:extLst>
                    <a:ext uri="{FF2B5EF4-FFF2-40B4-BE49-F238E27FC236}">
                      <a16:creationId xmlns:a16="http://schemas.microsoft.com/office/drawing/2014/main" id="{09B68D8D-9922-6B2B-76E0-F7E2C4FF9959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4" name="Freeform: Shape 3743">
                  <a:extLst>
                    <a:ext uri="{FF2B5EF4-FFF2-40B4-BE49-F238E27FC236}">
                      <a16:creationId xmlns:a16="http://schemas.microsoft.com/office/drawing/2014/main" id="{253FA5BB-3CC2-F90D-3178-3C2494F7498E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5" name="Freeform: Shape 3744">
                  <a:extLst>
                    <a:ext uri="{FF2B5EF4-FFF2-40B4-BE49-F238E27FC236}">
                      <a16:creationId xmlns:a16="http://schemas.microsoft.com/office/drawing/2014/main" id="{DB41A7D5-1CB8-B7A6-3143-D0C9A0198C7B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6" name="Freeform: Shape 3745">
                  <a:extLst>
                    <a:ext uri="{FF2B5EF4-FFF2-40B4-BE49-F238E27FC236}">
                      <a16:creationId xmlns:a16="http://schemas.microsoft.com/office/drawing/2014/main" id="{B9A18181-0ADA-E8EF-F35A-0823C6E8D291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7" name="Freeform: Shape 3746">
                  <a:extLst>
                    <a:ext uri="{FF2B5EF4-FFF2-40B4-BE49-F238E27FC236}">
                      <a16:creationId xmlns:a16="http://schemas.microsoft.com/office/drawing/2014/main" id="{4C0D2B80-867E-6795-EA2D-98A42E2F0E5D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8" name="Freeform: Shape 3747">
                  <a:extLst>
                    <a:ext uri="{FF2B5EF4-FFF2-40B4-BE49-F238E27FC236}">
                      <a16:creationId xmlns:a16="http://schemas.microsoft.com/office/drawing/2014/main" id="{B7D9A9FF-6DA0-0EB9-FAD1-35BB4A3F72C2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9" name="Freeform: Shape 3748">
                  <a:extLst>
                    <a:ext uri="{FF2B5EF4-FFF2-40B4-BE49-F238E27FC236}">
                      <a16:creationId xmlns:a16="http://schemas.microsoft.com/office/drawing/2014/main" id="{F8886A2D-ACCC-BDF7-4D01-1A8B3815D557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0" name="Freeform: Shape 3749">
                  <a:extLst>
                    <a:ext uri="{FF2B5EF4-FFF2-40B4-BE49-F238E27FC236}">
                      <a16:creationId xmlns:a16="http://schemas.microsoft.com/office/drawing/2014/main" id="{5B9C5DAB-81EE-A20F-ED6C-18A396D13288}"/>
                    </a:ext>
                  </a:extLst>
                </p:cNvPr>
                <p:cNvSpPr/>
                <p:nvPr/>
              </p:nvSpPr>
              <p:spPr>
                <a:xfrm>
                  <a:off x="4428034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1" name="Freeform: Shape 3750">
                  <a:extLst>
                    <a:ext uri="{FF2B5EF4-FFF2-40B4-BE49-F238E27FC236}">
                      <a16:creationId xmlns:a16="http://schemas.microsoft.com/office/drawing/2014/main" id="{1F7D43B5-43F6-28C8-1303-C635C71BF455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FFDCD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752" name="Freeform: Shape 3751">
                  <a:extLst>
                    <a:ext uri="{FF2B5EF4-FFF2-40B4-BE49-F238E27FC236}">
                      <a16:creationId xmlns:a16="http://schemas.microsoft.com/office/drawing/2014/main" id="{ED5739D9-88C1-33DB-9ED3-B8013E948FA9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3" name="Freeform: Shape 3752">
                  <a:extLst>
                    <a:ext uri="{FF2B5EF4-FFF2-40B4-BE49-F238E27FC236}">
                      <a16:creationId xmlns:a16="http://schemas.microsoft.com/office/drawing/2014/main" id="{82B34B5A-5C15-EB10-FD8B-E373923F4CE2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4" name="Freeform: Shape 3753">
                  <a:extLst>
                    <a:ext uri="{FF2B5EF4-FFF2-40B4-BE49-F238E27FC236}">
                      <a16:creationId xmlns:a16="http://schemas.microsoft.com/office/drawing/2014/main" id="{169E4532-591A-603C-6340-BE04DDB6D74E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755" name="Graphic 6">
                  <a:extLst>
                    <a:ext uri="{FF2B5EF4-FFF2-40B4-BE49-F238E27FC236}">
                      <a16:creationId xmlns:a16="http://schemas.microsoft.com/office/drawing/2014/main" id="{90524D93-9E5E-83B1-9F82-FC60481D3A79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3760" name="Freeform: Shape 3759">
                    <a:extLst>
                      <a:ext uri="{FF2B5EF4-FFF2-40B4-BE49-F238E27FC236}">
                        <a16:creationId xmlns:a16="http://schemas.microsoft.com/office/drawing/2014/main" id="{6E435736-7D69-1E6D-749A-D47F92BF17E3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61" name="Freeform: Shape 3760">
                    <a:extLst>
                      <a:ext uri="{FF2B5EF4-FFF2-40B4-BE49-F238E27FC236}">
                        <a16:creationId xmlns:a16="http://schemas.microsoft.com/office/drawing/2014/main" id="{7D007BB9-CDDD-0A33-E667-7CD881C81F76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756" name="Freeform: Shape 3755">
                  <a:extLst>
                    <a:ext uri="{FF2B5EF4-FFF2-40B4-BE49-F238E27FC236}">
                      <a16:creationId xmlns:a16="http://schemas.microsoft.com/office/drawing/2014/main" id="{5E5F0FF7-3DCE-9C9C-A3E6-D59AFFCD8E17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7" name="Freeform: Shape 3756">
                  <a:extLst>
                    <a:ext uri="{FF2B5EF4-FFF2-40B4-BE49-F238E27FC236}">
                      <a16:creationId xmlns:a16="http://schemas.microsoft.com/office/drawing/2014/main" id="{2AC259E9-1985-250A-3080-338502EA000E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8" name="Freeform: Shape 3757">
                  <a:extLst>
                    <a:ext uri="{FF2B5EF4-FFF2-40B4-BE49-F238E27FC236}">
                      <a16:creationId xmlns:a16="http://schemas.microsoft.com/office/drawing/2014/main" id="{1B731897-3537-BBF5-DC60-0C7480BADEBE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9" name="Freeform: Shape 3758">
                  <a:extLst>
                    <a:ext uri="{FF2B5EF4-FFF2-40B4-BE49-F238E27FC236}">
                      <a16:creationId xmlns:a16="http://schemas.microsoft.com/office/drawing/2014/main" id="{24D018A3-7B71-C6F6-786D-0B99969ED761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862" name="Graphic 6">
            <a:extLst>
              <a:ext uri="{FF2B5EF4-FFF2-40B4-BE49-F238E27FC236}">
                <a16:creationId xmlns:a16="http://schemas.microsoft.com/office/drawing/2014/main" id="{1245478F-5F86-8DA9-D1D8-CE47704B47CD}"/>
              </a:ext>
            </a:extLst>
          </p:cNvPr>
          <p:cNvGrpSpPr/>
          <p:nvPr/>
        </p:nvGrpSpPr>
        <p:grpSpPr>
          <a:xfrm>
            <a:off x="5073685" y="679710"/>
            <a:ext cx="1420790" cy="1620380"/>
            <a:chOff x="2405301" y="919449"/>
            <a:chExt cx="570568" cy="650720"/>
          </a:xfrm>
        </p:grpSpPr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F765D5A8-0336-2FEE-C020-B147AAC3A42A}"/>
                </a:ext>
              </a:extLst>
            </p:cNvPr>
            <p:cNvSpPr/>
            <p:nvPr/>
          </p:nvSpPr>
          <p:spPr>
            <a:xfrm>
              <a:off x="2539764" y="1290613"/>
              <a:ext cx="36243" cy="35866"/>
            </a:xfrm>
            <a:custGeom>
              <a:avLst/>
              <a:gdLst>
                <a:gd name="connsiteX0" fmla="*/ 31747 w 36243"/>
                <a:gd name="connsiteY0" fmla="*/ 6046 h 35866"/>
                <a:gd name="connsiteX1" fmla="*/ 24041 w 36243"/>
                <a:gd name="connsiteY1" fmla="*/ 1293 h 35866"/>
                <a:gd name="connsiteX2" fmla="*/ 13959 w 36243"/>
                <a:gd name="connsiteY2" fmla="*/ 35860 h 35866"/>
                <a:gd name="connsiteX3" fmla="*/ 31747 w 36243"/>
                <a:gd name="connsiteY3" fmla="*/ 6118 h 35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43" h="35866">
                  <a:moveTo>
                    <a:pt x="31747" y="6046"/>
                  </a:moveTo>
                  <a:cubicBezTo>
                    <a:pt x="30162" y="3165"/>
                    <a:pt x="24041" y="1293"/>
                    <a:pt x="24041" y="1293"/>
                  </a:cubicBezTo>
                  <a:cubicBezTo>
                    <a:pt x="636" y="-7925"/>
                    <a:pt x="-10958" y="35140"/>
                    <a:pt x="13959" y="35860"/>
                  </a:cubicBezTo>
                  <a:cubicBezTo>
                    <a:pt x="29154" y="36292"/>
                    <a:pt x="43917" y="15768"/>
                    <a:pt x="31747" y="6118"/>
                  </a:cubicBezTo>
                  <a:close/>
                </a:path>
              </a:pathLst>
            </a:custGeom>
            <a:solidFill>
              <a:srgbClr val="F9EED5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64" name="Graphic 6">
              <a:extLst>
                <a:ext uri="{FF2B5EF4-FFF2-40B4-BE49-F238E27FC236}">
                  <a16:creationId xmlns:a16="http://schemas.microsoft.com/office/drawing/2014/main" id="{13760004-6183-4060-3074-5726E809C2DC}"/>
                </a:ext>
              </a:extLst>
            </p:cNvPr>
            <p:cNvGrpSpPr/>
            <p:nvPr/>
          </p:nvGrpSpPr>
          <p:grpSpPr>
            <a:xfrm>
              <a:off x="2405301" y="919449"/>
              <a:ext cx="130705" cy="176563"/>
              <a:chOff x="2405301" y="919449"/>
              <a:chExt cx="130705" cy="176563"/>
            </a:xfrm>
          </p:grpSpPr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24CB872E-FB2F-5DFF-C541-74F48E8CE524}"/>
                  </a:ext>
                </a:extLst>
              </p:cNvPr>
              <p:cNvSpPr/>
              <p:nvPr/>
            </p:nvSpPr>
            <p:spPr>
              <a:xfrm>
                <a:off x="2410486" y="919449"/>
                <a:ext cx="125520" cy="158215"/>
              </a:xfrm>
              <a:custGeom>
                <a:avLst/>
                <a:gdLst>
                  <a:gd name="connsiteX0" fmla="*/ 77487 w 125520"/>
                  <a:gd name="connsiteY0" fmla="*/ 100820 h 158215"/>
                  <a:gd name="connsiteX1" fmla="*/ 75255 w 125520"/>
                  <a:gd name="connsiteY1" fmla="*/ 94051 h 158215"/>
                  <a:gd name="connsiteX2" fmla="*/ 86129 w 125520"/>
                  <a:gd name="connsiteY2" fmla="*/ 65101 h 158215"/>
                  <a:gd name="connsiteX3" fmla="*/ 120696 w 125520"/>
                  <a:gd name="connsiteY3" fmla="*/ 58187 h 158215"/>
                  <a:gd name="connsiteX4" fmla="*/ 118103 w 125520"/>
                  <a:gd name="connsiteY4" fmla="*/ 45225 h 158215"/>
                  <a:gd name="connsiteX5" fmla="*/ 91602 w 125520"/>
                  <a:gd name="connsiteY5" fmla="*/ 50554 h 158215"/>
                  <a:gd name="connsiteX6" fmla="*/ 102620 w 125520"/>
                  <a:gd name="connsiteY6" fmla="*/ 21172 h 158215"/>
                  <a:gd name="connsiteX7" fmla="*/ 90234 w 125520"/>
                  <a:gd name="connsiteY7" fmla="*/ 16563 h 158215"/>
                  <a:gd name="connsiteX8" fmla="*/ 68702 w 125520"/>
                  <a:gd name="connsiteY8" fmla="*/ 73887 h 158215"/>
                  <a:gd name="connsiteX9" fmla="*/ 44721 w 125520"/>
                  <a:gd name="connsiteY9" fmla="*/ 0 h 158215"/>
                  <a:gd name="connsiteX10" fmla="*/ 32190 w 125520"/>
                  <a:gd name="connsiteY10" fmla="*/ 4033 h 158215"/>
                  <a:gd name="connsiteX11" fmla="*/ 42056 w 125520"/>
                  <a:gd name="connsiteY11" fmla="*/ 34423 h 158215"/>
                  <a:gd name="connsiteX12" fmla="*/ 5761 w 125520"/>
                  <a:gd name="connsiteY12" fmla="*/ 16779 h 158215"/>
                  <a:gd name="connsiteX13" fmla="*/ 0 w 125520"/>
                  <a:gd name="connsiteY13" fmla="*/ 28662 h 158215"/>
                  <a:gd name="connsiteX14" fmla="*/ 21172 w 125520"/>
                  <a:gd name="connsiteY14" fmla="*/ 38960 h 158215"/>
                  <a:gd name="connsiteX15" fmla="*/ 2449 w 125520"/>
                  <a:gd name="connsiteY15" fmla="*/ 51706 h 158215"/>
                  <a:gd name="connsiteX16" fmla="*/ 9866 w 125520"/>
                  <a:gd name="connsiteY16" fmla="*/ 62652 h 158215"/>
                  <a:gd name="connsiteX17" fmla="*/ 34855 w 125520"/>
                  <a:gd name="connsiteY17" fmla="*/ 45657 h 158215"/>
                  <a:gd name="connsiteX18" fmla="*/ 47674 w 125520"/>
                  <a:gd name="connsiteY18" fmla="*/ 51922 h 158215"/>
                  <a:gd name="connsiteX19" fmla="*/ 65893 w 125520"/>
                  <a:gd name="connsiteY19" fmla="*/ 107949 h 158215"/>
                  <a:gd name="connsiteX20" fmla="*/ 116231 w 125520"/>
                  <a:gd name="connsiteY20" fmla="*/ 158215 h 158215"/>
                  <a:gd name="connsiteX21" fmla="*/ 125521 w 125520"/>
                  <a:gd name="connsiteY21" fmla="*/ 148925 h 158215"/>
                  <a:gd name="connsiteX22" fmla="*/ 77487 w 125520"/>
                  <a:gd name="connsiteY22" fmla="*/ 100820 h 15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5520" h="158215">
                    <a:moveTo>
                      <a:pt x="77487" y="100820"/>
                    </a:moveTo>
                    <a:lnTo>
                      <a:pt x="75255" y="94051"/>
                    </a:lnTo>
                    <a:lnTo>
                      <a:pt x="86129" y="65101"/>
                    </a:lnTo>
                    <a:lnTo>
                      <a:pt x="120696" y="58187"/>
                    </a:lnTo>
                    <a:lnTo>
                      <a:pt x="118103" y="45225"/>
                    </a:lnTo>
                    <a:lnTo>
                      <a:pt x="91602" y="50554"/>
                    </a:lnTo>
                    <a:lnTo>
                      <a:pt x="102620" y="21172"/>
                    </a:lnTo>
                    <a:lnTo>
                      <a:pt x="90234" y="16563"/>
                    </a:lnTo>
                    <a:lnTo>
                      <a:pt x="68702" y="73887"/>
                    </a:lnTo>
                    <a:lnTo>
                      <a:pt x="44721" y="0"/>
                    </a:lnTo>
                    <a:lnTo>
                      <a:pt x="32190" y="4033"/>
                    </a:lnTo>
                    <a:lnTo>
                      <a:pt x="42056" y="34423"/>
                    </a:lnTo>
                    <a:lnTo>
                      <a:pt x="5761" y="16779"/>
                    </a:lnTo>
                    <a:lnTo>
                      <a:pt x="0" y="28662"/>
                    </a:lnTo>
                    <a:lnTo>
                      <a:pt x="21172" y="38960"/>
                    </a:lnTo>
                    <a:lnTo>
                      <a:pt x="2449" y="51706"/>
                    </a:lnTo>
                    <a:lnTo>
                      <a:pt x="9866" y="62652"/>
                    </a:lnTo>
                    <a:lnTo>
                      <a:pt x="34855" y="45657"/>
                    </a:lnTo>
                    <a:lnTo>
                      <a:pt x="47674" y="51922"/>
                    </a:lnTo>
                    <a:lnTo>
                      <a:pt x="65893" y="107949"/>
                    </a:lnTo>
                    <a:lnTo>
                      <a:pt x="116231" y="158215"/>
                    </a:lnTo>
                    <a:lnTo>
                      <a:pt x="125521" y="148925"/>
                    </a:lnTo>
                    <a:lnTo>
                      <a:pt x="77487" y="100820"/>
                    </a:lnTo>
                    <a:close/>
                  </a:path>
                </a:pathLst>
              </a:custGeom>
              <a:solidFill>
                <a:srgbClr val="FFC00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C1B74EC-4FB3-AD81-BD18-4963D5DC69F5}"/>
                  </a:ext>
                </a:extLst>
              </p:cNvPr>
              <p:cNvSpPr/>
              <p:nvPr/>
            </p:nvSpPr>
            <p:spPr>
              <a:xfrm>
                <a:off x="2405301" y="1042018"/>
                <a:ext cx="118247" cy="53994"/>
              </a:xfrm>
              <a:custGeom>
                <a:avLst/>
                <a:gdLst>
                  <a:gd name="connsiteX0" fmla="*/ 118247 w 118247"/>
                  <a:gd name="connsiteY0" fmla="*/ 36006 h 53994"/>
                  <a:gd name="connsiteX1" fmla="*/ 0 w 118247"/>
                  <a:gd name="connsiteY1" fmla="*/ 12457 h 53994"/>
                  <a:gd name="connsiteX2" fmla="*/ 118247 w 118247"/>
                  <a:gd name="connsiteY2" fmla="*/ 36006 h 5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47" h="53994">
                    <a:moveTo>
                      <a:pt x="118247" y="36006"/>
                    </a:moveTo>
                    <a:cubicBezTo>
                      <a:pt x="118247" y="36006"/>
                      <a:pt x="87569" y="-25710"/>
                      <a:pt x="0" y="12457"/>
                    </a:cubicBezTo>
                    <a:cubicBezTo>
                      <a:pt x="0" y="12457"/>
                      <a:pt x="73815" y="87352"/>
                      <a:pt x="118247" y="36006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65" name="Graphic 6">
              <a:extLst>
                <a:ext uri="{FF2B5EF4-FFF2-40B4-BE49-F238E27FC236}">
                  <a16:creationId xmlns:a16="http://schemas.microsoft.com/office/drawing/2014/main" id="{B43B49FE-9C8B-1C82-2963-6252CF1DFAAA}"/>
                </a:ext>
              </a:extLst>
            </p:cNvPr>
            <p:cNvGrpSpPr/>
            <p:nvPr/>
          </p:nvGrpSpPr>
          <p:grpSpPr>
            <a:xfrm>
              <a:off x="2845164" y="919449"/>
              <a:ext cx="130705" cy="176563"/>
              <a:chOff x="2845164" y="919449"/>
              <a:chExt cx="130705" cy="176563"/>
            </a:xfrm>
          </p:grpSpPr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8E317647-1D6D-6575-6053-26262A38B00E}"/>
                  </a:ext>
                </a:extLst>
              </p:cNvPr>
              <p:cNvSpPr/>
              <p:nvPr/>
            </p:nvSpPr>
            <p:spPr>
              <a:xfrm>
                <a:off x="2845164" y="919449"/>
                <a:ext cx="125520" cy="158215"/>
              </a:xfrm>
              <a:custGeom>
                <a:avLst/>
                <a:gdLst>
                  <a:gd name="connsiteX0" fmla="*/ 48105 w 125520"/>
                  <a:gd name="connsiteY0" fmla="*/ 100820 h 158215"/>
                  <a:gd name="connsiteX1" fmla="*/ 50266 w 125520"/>
                  <a:gd name="connsiteY1" fmla="*/ 94051 h 158215"/>
                  <a:gd name="connsiteX2" fmla="*/ 39392 w 125520"/>
                  <a:gd name="connsiteY2" fmla="*/ 65101 h 158215"/>
                  <a:gd name="connsiteX3" fmla="*/ 4825 w 125520"/>
                  <a:gd name="connsiteY3" fmla="*/ 58187 h 158215"/>
                  <a:gd name="connsiteX4" fmla="*/ 7417 w 125520"/>
                  <a:gd name="connsiteY4" fmla="*/ 45225 h 158215"/>
                  <a:gd name="connsiteX5" fmla="*/ 33919 w 125520"/>
                  <a:gd name="connsiteY5" fmla="*/ 50554 h 158215"/>
                  <a:gd name="connsiteX6" fmla="*/ 22900 w 125520"/>
                  <a:gd name="connsiteY6" fmla="*/ 21172 h 158215"/>
                  <a:gd name="connsiteX7" fmla="*/ 35287 w 125520"/>
                  <a:gd name="connsiteY7" fmla="*/ 16563 h 158215"/>
                  <a:gd name="connsiteX8" fmla="*/ 56819 w 125520"/>
                  <a:gd name="connsiteY8" fmla="*/ 73887 h 158215"/>
                  <a:gd name="connsiteX9" fmla="*/ 80800 w 125520"/>
                  <a:gd name="connsiteY9" fmla="*/ 0 h 158215"/>
                  <a:gd name="connsiteX10" fmla="*/ 93402 w 125520"/>
                  <a:gd name="connsiteY10" fmla="*/ 4033 h 158215"/>
                  <a:gd name="connsiteX11" fmla="*/ 83536 w 125520"/>
                  <a:gd name="connsiteY11" fmla="*/ 34423 h 158215"/>
                  <a:gd name="connsiteX12" fmla="*/ 119760 w 125520"/>
                  <a:gd name="connsiteY12" fmla="*/ 16779 h 158215"/>
                  <a:gd name="connsiteX13" fmla="*/ 125521 w 125520"/>
                  <a:gd name="connsiteY13" fmla="*/ 28662 h 158215"/>
                  <a:gd name="connsiteX14" fmla="*/ 104348 w 125520"/>
                  <a:gd name="connsiteY14" fmla="*/ 38960 h 158215"/>
                  <a:gd name="connsiteX15" fmla="*/ 123072 w 125520"/>
                  <a:gd name="connsiteY15" fmla="*/ 51706 h 158215"/>
                  <a:gd name="connsiteX16" fmla="*/ 115655 w 125520"/>
                  <a:gd name="connsiteY16" fmla="*/ 62652 h 158215"/>
                  <a:gd name="connsiteX17" fmla="*/ 90738 w 125520"/>
                  <a:gd name="connsiteY17" fmla="*/ 45657 h 158215"/>
                  <a:gd name="connsiteX18" fmla="*/ 77847 w 125520"/>
                  <a:gd name="connsiteY18" fmla="*/ 51922 h 158215"/>
                  <a:gd name="connsiteX19" fmla="*/ 59628 w 125520"/>
                  <a:gd name="connsiteY19" fmla="*/ 107949 h 158215"/>
                  <a:gd name="connsiteX20" fmla="*/ 9362 w 125520"/>
                  <a:gd name="connsiteY20" fmla="*/ 158215 h 158215"/>
                  <a:gd name="connsiteX21" fmla="*/ 0 w 125520"/>
                  <a:gd name="connsiteY21" fmla="*/ 148925 h 158215"/>
                  <a:gd name="connsiteX22" fmla="*/ 48105 w 125520"/>
                  <a:gd name="connsiteY22" fmla="*/ 100820 h 15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5520" h="158215">
                    <a:moveTo>
                      <a:pt x="48105" y="100820"/>
                    </a:moveTo>
                    <a:lnTo>
                      <a:pt x="50266" y="94051"/>
                    </a:lnTo>
                    <a:lnTo>
                      <a:pt x="39392" y="65101"/>
                    </a:lnTo>
                    <a:lnTo>
                      <a:pt x="4825" y="58187"/>
                    </a:lnTo>
                    <a:lnTo>
                      <a:pt x="7417" y="45225"/>
                    </a:lnTo>
                    <a:lnTo>
                      <a:pt x="33919" y="50554"/>
                    </a:lnTo>
                    <a:lnTo>
                      <a:pt x="22900" y="21172"/>
                    </a:lnTo>
                    <a:lnTo>
                      <a:pt x="35287" y="16563"/>
                    </a:lnTo>
                    <a:lnTo>
                      <a:pt x="56819" y="73887"/>
                    </a:lnTo>
                    <a:lnTo>
                      <a:pt x="80800" y="0"/>
                    </a:lnTo>
                    <a:lnTo>
                      <a:pt x="93402" y="4033"/>
                    </a:lnTo>
                    <a:lnTo>
                      <a:pt x="83536" y="34423"/>
                    </a:lnTo>
                    <a:lnTo>
                      <a:pt x="119760" y="16779"/>
                    </a:lnTo>
                    <a:lnTo>
                      <a:pt x="125521" y="28662"/>
                    </a:lnTo>
                    <a:lnTo>
                      <a:pt x="104348" y="38960"/>
                    </a:lnTo>
                    <a:lnTo>
                      <a:pt x="123072" y="51706"/>
                    </a:lnTo>
                    <a:lnTo>
                      <a:pt x="115655" y="62652"/>
                    </a:lnTo>
                    <a:lnTo>
                      <a:pt x="90738" y="45657"/>
                    </a:lnTo>
                    <a:lnTo>
                      <a:pt x="77847" y="51922"/>
                    </a:lnTo>
                    <a:lnTo>
                      <a:pt x="59628" y="107949"/>
                    </a:lnTo>
                    <a:lnTo>
                      <a:pt x="9362" y="158215"/>
                    </a:lnTo>
                    <a:lnTo>
                      <a:pt x="0" y="148925"/>
                    </a:lnTo>
                    <a:lnTo>
                      <a:pt x="48105" y="100820"/>
                    </a:lnTo>
                    <a:close/>
                  </a:path>
                </a:pathLst>
              </a:custGeom>
              <a:solidFill>
                <a:srgbClr val="FFC00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1D2A758D-261A-76D8-1DD7-DD7EFC71DC6E}"/>
                  </a:ext>
                </a:extLst>
              </p:cNvPr>
              <p:cNvSpPr/>
              <p:nvPr/>
            </p:nvSpPr>
            <p:spPr>
              <a:xfrm>
                <a:off x="2857622" y="1042018"/>
                <a:ext cx="118247" cy="53994"/>
              </a:xfrm>
              <a:custGeom>
                <a:avLst/>
                <a:gdLst>
                  <a:gd name="connsiteX0" fmla="*/ 0 w 118247"/>
                  <a:gd name="connsiteY0" fmla="*/ 36006 h 53994"/>
                  <a:gd name="connsiteX1" fmla="*/ 118247 w 118247"/>
                  <a:gd name="connsiteY1" fmla="*/ 12457 h 53994"/>
                  <a:gd name="connsiteX2" fmla="*/ 0 w 118247"/>
                  <a:gd name="connsiteY2" fmla="*/ 36006 h 5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47" h="53994">
                    <a:moveTo>
                      <a:pt x="0" y="36006"/>
                    </a:moveTo>
                    <a:cubicBezTo>
                      <a:pt x="0" y="36006"/>
                      <a:pt x="30678" y="-25710"/>
                      <a:pt x="118247" y="12457"/>
                    </a:cubicBezTo>
                    <a:cubicBezTo>
                      <a:pt x="118247" y="12457"/>
                      <a:pt x="44433" y="87352"/>
                      <a:pt x="0" y="36006"/>
                    </a:cubicBezTo>
                    <a:close/>
                  </a:path>
                </a:pathLst>
              </a:custGeom>
              <a:solidFill>
                <a:srgbClr val="BC11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495B0F39-C32C-289F-082F-110062A99AE0}"/>
                </a:ext>
              </a:extLst>
            </p:cNvPr>
            <p:cNvSpPr/>
            <p:nvPr/>
          </p:nvSpPr>
          <p:spPr>
            <a:xfrm>
              <a:off x="2641148" y="1489945"/>
              <a:ext cx="105716" cy="80223"/>
            </a:xfrm>
            <a:custGeom>
              <a:avLst/>
              <a:gdLst>
                <a:gd name="connsiteX0" fmla="*/ 105717 w 105716"/>
                <a:gd name="connsiteY0" fmla="*/ 0 h 80223"/>
                <a:gd name="connsiteX1" fmla="*/ 0 w 105716"/>
                <a:gd name="connsiteY1" fmla="*/ 0 h 80223"/>
                <a:gd name="connsiteX2" fmla="*/ 0 w 105716"/>
                <a:gd name="connsiteY2" fmla="*/ 13683 h 80223"/>
                <a:gd name="connsiteX3" fmla="*/ 3961 w 105716"/>
                <a:gd name="connsiteY3" fmla="*/ 13683 h 80223"/>
                <a:gd name="connsiteX4" fmla="*/ 13539 w 105716"/>
                <a:gd name="connsiteY4" fmla="*/ 73598 h 80223"/>
                <a:gd name="connsiteX5" fmla="*/ 21316 w 105716"/>
                <a:gd name="connsiteY5" fmla="*/ 80224 h 80223"/>
                <a:gd name="connsiteX6" fmla="*/ 84905 w 105716"/>
                <a:gd name="connsiteY6" fmla="*/ 80224 h 80223"/>
                <a:gd name="connsiteX7" fmla="*/ 92538 w 105716"/>
                <a:gd name="connsiteY7" fmla="*/ 73598 h 80223"/>
                <a:gd name="connsiteX8" fmla="*/ 100820 w 105716"/>
                <a:gd name="connsiteY8" fmla="*/ 13755 h 80223"/>
                <a:gd name="connsiteX9" fmla="*/ 105717 w 105716"/>
                <a:gd name="connsiteY9" fmla="*/ 13755 h 80223"/>
                <a:gd name="connsiteX10" fmla="*/ 105717 w 105716"/>
                <a:gd name="connsiteY10" fmla="*/ 72 h 8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16" h="80223">
                  <a:moveTo>
                    <a:pt x="105717" y="0"/>
                  </a:moveTo>
                  <a:lnTo>
                    <a:pt x="0" y="0"/>
                  </a:lnTo>
                  <a:lnTo>
                    <a:pt x="0" y="13683"/>
                  </a:lnTo>
                  <a:lnTo>
                    <a:pt x="3961" y="13683"/>
                  </a:lnTo>
                  <a:lnTo>
                    <a:pt x="13539" y="73598"/>
                  </a:lnTo>
                  <a:cubicBezTo>
                    <a:pt x="14115" y="77271"/>
                    <a:pt x="17644" y="80224"/>
                    <a:pt x="21316" y="80224"/>
                  </a:cubicBezTo>
                  <a:lnTo>
                    <a:pt x="84905" y="80224"/>
                  </a:lnTo>
                  <a:cubicBezTo>
                    <a:pt x="88578" y="80224"/>
                    <a:pt x="92034" y="77271"/>
                    <a:pt x="92538" y="73598"/>
                  </a:cubicBezTo>
                  <a:lnTo>
                    <a:pt x="100820" y="13755"/>
                  </a:lnTo>
                  <a:lnTo>
                    <a:pt x="105717" y="13755"/>
                  </a:lnTo>
                  <a:lnTo>
                    <a:pt x="105717" y="72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6D555F7B-13C6-D4CE-B9F7-06F8F96712CE}"/>
                </a:ext>
              </a:extLst>
            </p:cNvPr>
            <p:cNvSpPr/>
            <p:nvPr/>
          </p:nvSpPr>
          <p:spPr>
            <a:xfrm>
              <a:off x="2641148" y="1489873"/>
              <a:ext cx="34855" cy="80223"/>
            </a:xfrm>
            <a:custGeom>
              <a:avLst/>
              <a:gdLst>
                <a:gd name="connsiteX0" fmla="*/ 27077 w 34855"/>
                <a:gd name="connsiteY0" fmla="*/ 73598 h 80223"/>
                <a:gd name="connsiteX1" fmla="*/ 17500 w 34855"/>
                <a:gd name="connsiteY1" fmla="*/ 13683 h 80223"/>
                <a:gd name="connsiteX2" fmla="*/ 13611 w 34855"/>
                <a:gd name="connsiteY2" fmla="*/ 13683 h 80223"/>
                <a:gd name="connsiteX3" fmla="*/ 13611 w 34855"/>
                <a:gd name="connsiteY3" fmla="*/ 0 h 80223"/>
                <a:gd name="connsiteX4" fmla="*/ 0 w 34855"/>
                <a:gd name="connsiteY4" fmla="*/ 0 h 80223"/>
                <a:gd name="connsiteX5" fmla="*/ 0 w 34855"/>
                <a:gd name="connsiteY5" fmla="*/ 13683 h 80223"/>
                <a:gd name="connsiteX6" fmla="*/ 3961 w 34855"/>
                <a:gd name="connsiteY6" fmla="*/ 13683 h 80223"/>
                <a:gd name="connsiteX7" fmla="*/ 13539 w 34855"/>
                <a:gd name="connsiteY7" fmla="*/ 73598 h 80223"/>
                <a:gd name="connsiteX8" fmla="*/ 21316 w 34855"/>
                <a:gd name="connsiteY8" fmla="*/ 80224 h 80223"/>
                <a:gd name="connsiteX9" fmla="*/ 34855 w 34855"/>
                <a:gd name="connsiteY9" fmla="*/ 80224 h 80223"/>
                <a:gd name="connsiteX10" fmla="*/ 27077 w 34855"/>
                <a:gd name="connsiteY10" fmla="*/ 73598 h 8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5" h="80223">
                  <a:moveTo>
                    <a:pt x="27077" y="73598"/>
                  </a:moveTo>
                  <a:lnTo>
                    <a:pt x="17500" y="13683"/>
                  </a:lnTo>
                  <a:lnTo>
                    <a:pt x="13611" y="13683"/>
                  </a:lnTo>
                  <a:lnTo>
                    <a:pt x="13611" y="0"/>
                  </a:lnTo>
                  <a:lnTo>
                    <a:pt x="0" y="0"/>
                  </a:lnTo>
                  <a:lnTo>
                    <a:pt x="0" y="13683"/>
                  </a:lnTo>
                  <a:lnTo>
                    <a:pt x="3961" y="13683"/>
                  </a:lnTo>
                  <a:lnTo>
                    <a:pt x="13539" y="73598"/>
                  </a:lnTo>
                  <a:cubicBezTo>
                    <a:pt x="14115" y="77271"/>
                    <a:pt x="17644" y="80224"/>
                    <a:pt x="21316" y="80224"/>
                  </a:cubicBezTo>
                  <a:lnTo>
                    <a:pt x="34855" y="80224"/>
                  </a:lnTo>
                  <a:cubicBezTo>
                    <a:pt x="31182" y="80224"/>
                    <a:pt x="27654" y="77271"/>
                    <a:pt x="27077" y="73598"/>
                  </a:cubicBezTo>
                  <a:close/>
                </a:path>
              </a:pathLst>
            </a:custGeom>
            <a:solidFill>
              <a:srgbClr val="612B3E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E86FFCE3-6220-F56E-A458-F950A16BFFC0}"/>
                </a:ext>
              </a:extLst>
            </p:cNvPr>
            <p:cNvSpPr/>
            <p:nvPr/>
          </p:nvSpPr>
          <p:spPr>
            <a:xfrm>
              <a:off x="2592970" y="1393158"/>
              <a:ext cx="51418" cy="99451"/>
            </a:xfrm>
            <a:custGeom>
              <a:avLst/>
              <a:gdLst>
                <a:gd name="connsiteX0" fmla="*/ 0 w 51418"/>
                <a:gd name="connsiteY0" fmla="*/ 432 h 99451"/>
                <a:gd name="connsiteX1" fmla="*/ 0 w 51418"/>
                <a:gd name="connsiteY1" fmla="*/ 432 h 99451"/>
                <a:gd name="connsiteX2" fmla="*/ 864 w 51418"/>
                <a:gd name="connsiteY2" fmla="*/ 0 h 99451"/>
                <a:gd name="connsiteX3" fmla="*/ 48394 w 51418"/>
                <a:gd name="connsiteY3" fmla="*/ 97291 h 99451"/>
                <a:gd name="connsiteX4" fmla="*/ 50410 w 51418"/>
                <a:gd name="connsiteY4" fmla="*/ 26357 h 99451"/>
                <a:gd name="connsiteX5" fmla="*/ 51418 w 51418"/>
                <a:gd name="connsiteY5" fmla="*/ 26357 h 99451"/>
                <a:gd name="connsiteX6" fmla="*/ 49258 w 51418"/>
                <a:gd name="connsiteY6" fmla="*/ 99307 h 99451"/>
                <a:gd name="connsiteX7" fmla="*/ 48394 w 51418"/>
                <a:gd name="connsiteY7" fmla="*/ 99452 h 99451"/>
                <a:gd name="connsiteX8" fmla="*/ 0 w 51418"/>
                <a:gd name="connsiteY8" fmla="*/ 432 h 99451"/>
                <a:gd name="connsiteX9" fmla="*/ 0 w 51418"/>
                <a:gd name="connsiteY9" fmla="*/ 432 h 99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418" h="99451">
                  <a:moveTo>
                    <a:pt x="0" y="432"/>
                  </a:moveTo>
                  <a:lnTo>
                    <a:pt x="0" y="432"/>
                  </a:lnTo>
                  <a:lnTo>
                    <a:pt x="864" y="0"/>
                  </a:lnTo>
                  <a:lnTo>
                    <a:pt x="48394" y="97291"/>
                  </a:lnTo>
                  <a:lnTo>
                    <a:pt x="50410" y="26357"/>
                  </a:lnTo>
                  <a:lnTo>
                    <a:pt x="51418" y="26357"/>
                  </a:lnTo>
                  <a:lnTo>
                    <a:pt x="49258" y="99307"/>
                  </a:lnTo>
                  <a:lnTo>
                    <a:pt x="48394" y="99452"/>
                  </a:lnTo>
                  <a:lnTo>
                    <a:pt x="0" y="432"/>
                  </a:lnTo>
                  <a:lnTo>
                    <a:pt x="0" y="432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69" name="Graphic 6">
              <a:extLst>
                <a:ext uri="{FF2B5EF4-FFF2-40B4-BE49-F238E27FC236}">
                  <a16:creationId xmlns:a16="http://schemas.microsoft.com/office/drawing/2014/main" id="{356D189F-8050-8081-0E70-8F089CAF3B63}"/>
                </a:ext>
              </a:extLst>
            </p:cNvPr>
            <p:cNvGrpSpPr/>
            <p:nvPr/>
          </p:nvGrpSpPr>
          <p:grpSpPr>
            <a:xfrm>
              <a:off x="2652382" y="1506437"/>
              <a:ext cx="86560" cy="27653"/>
              <a:chOff x="2652382" y="1506437"/>
              <a:chExt cx="86560" cy="27653"/>
            </a:xfrm>
            <a:solidFill>
              <a:srgbClr val="2E1D39"/>
            </a:solidFill>
          </p:grpSpPr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4C029225-ADC9-0C65-7740-CD415058310A}"/>
                  </a:ext>
                </a:extLst>
              </p:cNvPr>
              <p:cNvSpPr/>
              <p:nvPr/>
            </p:nvSpPr>
            <p:spPr>
              <a:xfrm>
                <a:off x="2687237" y="1506437"/>
                <a:ext cx="16995" cy="27653"/>
              </a:xfrm>
              <a:custGeom>
                <a:avLst/>
                <a:gdLst>
                  <a:gd name="connsiteX0" fmla="*/ 14187 w 16995"/>
                  <a:gd name="connsiteY0" fmla="*/ 12819 h 27653"/>
                  <a:gd name="connsiteX1" fmla="*/ 14187 w 16995"/>
                  <a:gd name="connsiteY1" fmla="*/ 12819 h 27653"/>
                  <a:gd name="connsiteX2" fmla="*/ 8426 w 16995"/>
                  <a:gd name="connsiteY2" fmla="*/ 0 h 27653"/>
                  <a:gd name="connsiteX3" fmla="*/ 3024 w 16995"/>
                  <a:gd name="connsiteY3" fmla="*/ 12602 h 27653"/>
                  <a:gd name="connsiteX4" fmla="*/ 3024 w 16995"/>
                  <a:gd name="connsiteY4" fmla="*/ 12602 h 27653"/>
                  <a:gd name="connsiteX5" fmla="*/ 0 w 16995"/>
                  <a:gd name="connsiteY5" fmla="*/ 19156 h 27653"/>
                  <a:gd name="connsiteX6" fmla="*/ 8498 w 16995"/>
                  <a:gd name="connsiteY6" fmla="*/ 27653 h 27653"/>
                  <a:gd name="connsiteX7" fmla="*/ 16995 w 16995"/>
                  <a:gd name="connsiteY7" fmla="*/ 19156 h 27653"/>
                  <a:gd name="connsiteX8" fmla="*/ 14187 w 16995"/>
                  <a:gd name="connsiteY8" fmla="*/ 12819 h 27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95" h="27653">
                    <a:moveTo>
                      <a:pt x="14187" y="12819"/>
                    </a:moveTo>
                    <a:lnTo>
                      <a:pt x="14187" y="12819"/>
                    </a:lnTo>
                    <a:cubicBezTo>
                      <a:pt x="9506" y="8426"/>
                      <a:pt x="8426" y="0"/>
                      <a:pt x="8426" y="0"/>
                    </a:cubicBezTo>
                    <a:cubicBezTo>
                      <a:pt x="8930" y="5905"/>
                      <a:pt x="3024" y="12602"/>
                      <a:pt x="3024" y="12602"/>
                    </a:cubicBezTo>
                    <a:lnTo>
                      <a:pt x="3024" y="12602"/>
                    </a:lnTo>
                    <a:cubicBezTo>
                      <a:pt x="1152" y="14187"/>
                      <a:pt x="0" y="16491"/>
                      <a:pt x="0" y="19156"/>
                    </a:cubicBezTo>
                    <a:cubicBezTo>
                      <a:pt x="0" y="23837"/>
                      <a:pt x="3817" y="27653"/>
                      <a:pt x="8498" y="27653"/>
                    </a:cubicBezTo>
                    <a:cubicBezTo>
                      <a:pt x="13178" y="27653"/>
                      <a:pt x="16995" y="23837"/>
                      <a:pt x="16995" y="19156"/>
                    </a:cubicBezTo>
                    <a:cubicBezTo>
                      <a:pt x="16995" y="16635"/>
                      <a:pt x="15915" y="14403"/>
                      <a:pt x="14187" y="12819"/>
                    </a:cubicBezTo>
                    <a:close/>
                  </a:path>
                </a:pathLst>
              </a:custGeom>
              <a:solidFill>
                <a:srgbClr val="2E1D3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1B602734-5588-F5EA-5490-984468871E3B}"/>
                  </a:ext>
                </a:extLst>
              </p:cNvPr>
              <p:cNvSpPr/>
              <p:nvPr/>
            </p:nvSpPr>
            <p:spPr>
              <a:xfrm>
                <a:off x="2652382" y="1506437"/>
                <a:ext cx="16995" cy="27653"/>
              </a:xfrm>
              <a:custGeom>
                <a:avLst/>
                <a:gdLst>
                  <a:gd name="connsiteX0" fmla="*/ 14187 w 16995"/>
                  <a:gd name="connsiteY0" fmla="*/ 12819 h 27653"/>
                  <a:gd name="connsiteX1" fmla="*/ 14187 w 16995"/>
                  <a:gd name="connsiteY1" fmla="*/ 12819 h 27653"/>
                  <a:gd name="connsiteX2" fmla="*/ 8426 w 16995"/>
                  <a:gd name="connsiteY2" fmla="*/ 0 h 27653"/>
                  <a:gd name="connsiteX3" fmla="*/ 3024 w 16995"/>
                  <a:gd name="connsiteY3" fmla="*/ 12602 h 27653"/>
                  <a:gd name="connsiteX4" fmla="*/ 3024 w 16995"/>
                  <a:gd name="connsiteY4" fmla="*/ 12602 h 27653"/>
                  <a:gd name="connsiteX5" fmla="*/ 0 w 16995"/>
                  <a:gd name="connsiteY5" fmla="*/ 19156 h 27653"/>
                  <a:gd name="connsiteX6" fmla="*/ 8498 w 16995"/>
                  <a:gd name="connsiteY6" fmla="*/ 27653 h 27653"/>
                  <a:gd name="connsiteX7" fmla="*/ 16995 w 16995"/>
                  <a:gd name="connsiteY7" fmla="*/ 19156 h 27653"/>
                  <a:gd name="connsiteX8" fmla="*/ 14187 w 16995"/>
                  <a:gd name="connsiteY8" fmla="*/ 12819 h 27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95" h="27653">
                    <a:moveTo>
                      <a:pt x="14187" y="12819"/>
                    </a:moveTo>
                    <a:lnTo>
                      <a:pt x="14187" y="12819"/>
                    </a:lnTo>
                    <a:cubicBezTo>
                      <a:pt x="9506" y="8426"/>
                      <a:pt x="8426" y="0"/>
                      <a:pt x="8426" y="0"/>
                    </a:cubicBezTo>
                    <a:cubicBezTo>
                      <a:pt x="8930" y="5905"/>
                      <a:pt x="3024" y="12602"/>
                      <a:pt x="3024" y="12602"/>
                    </a:cubicBezTo>
                    <a:lnTo>
                      <a:pt x="3024" y="12602"/>
                    </a:lnTo>
                    <a:cubicBezTo>
                      <a:pt x="1152" y="14187"/>
                      <a:pt x="0" y="16491"/>
                      <a:pt x="0" y="19156"/>
                    </a:cubicBezTo>
                    <a:cubicBezTo>
                      <a:pt x="0" y="23837"/>
                      <a:pt x="3817" y="27653"/>
                      <a:pt x="8498" y="27653"/>
                    </a:cubicBezTo>
                    <a:cubicBezTo>
                      <a:pt x="13178" y="27653"/>
                      <a:pt x="16995" y="23837"/>
                      <a:pt x="16995" y="19156"/>
                    </a:cubicBezTo>
                    <a:cubicBezTo>
                      <a:pt x="16995" y="16635"/>
                      <a:pt x="15915" y="14403"/>
                      <a:pt x="14187" y="12819"/>
                    </a:cubicBezTo>
                    <a:close/>
                  </a:path>
                </a:pathLst>
              </a:custGeom>
              <a:solidFill>
                <a:srgbClr val="2E1D3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57D257FE-7A0D-C6D6-356B-E6E81A36DA4B}"/>
                  </a:ext>
                </a:extLst>
              </p:cNvPr>
              <p:cNvSpPr/>
              <p:nvPr/>
            </p:nvSpPr>
            <p:spPr>
              <a:xfrm>
                <a:off x="2721948" y="1506437"/>
                <a:ext cx="16995" cy="27653"/>
              </a:xfrm>
              <a:custGeom>
                <a:avLst/>
                <a:gdLst>
                  <a:gd name="connsiteX0" fmla="*/ 14259 w 16995"/>
                  <a:gd name="connsiteY0" fmla="*/ 12819 h 27653"/>
                  <a:gd name="connsiteX1" fmla="*/ 14259 w 16995"/>
                  <a:gd name="connsiteY1" fmla="*/ 12819 h 27653"/>
                  <a:gd name="connsiteX2" fmla="*/ 8498 w 16995"/>
                  <a:gd name="connsiteY2" fmla="*/ 0 h 27653"/>
                  <a:gd name="connsiteX3" fmla="*/ 3097 w 16995"/>
                  <a:gd name="connsiteY3" fmla="*/ 12602 h 27653"/>
                  <a:gd name="connsiteX4" fmla="*/ 3097 w 16995"/>
                  <a:gd name="connsiteY4" fmla="*/ 12602 h 27653"/>
                  <a:gd name="connsiteX5" fmla="*/ 0 w 16995"/>
                  <a:gd name="connsiteY5" fmla="*/ 19156 h 27653"/>
                  <a:gd name="connsiteX6" fmla="*/ 8498 w 16995"/>
                  <a:gd name="connsiteY6" fmla="*/ 27653 h 27653"/>
                  <a:gd name="connsiteX7" fmla="*/ 16995 w 16995"/>
                  <a:gd name="connsiteY7" fmla="*/ 19156 h 27653"/>
                  <a:gd name="connsiteX8" fmla="*/ 14187 w 16995"/>
                  <a:gd name="connsiteY8" fmla="*/ 12819 h 27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95" h="27653">
                    <a:moveTo>
                      <a:pt x="14259" y="12819"/>
                    </a:moveTo>
                    <a:lnTo>
                      <a:pt x="14259" y="12819"/>
                    </a:lnTo>
                    <a:cubicBezTo>
                      <a:pt x="9578" y="8426"/>
                      <a:pt x="8498" y="0"/>
                      <a:pt x="8498" y="0"/>
                    </a:cubicBezTo>
                    <a:cubicBezTo>
                      <a:pt x="8930" y="5905"/>
                      <a:pt x="3097" y="12602"/>
                      <a:pt x="3097" y="12602"/>
                    </a:cubicBezTo>
                    <a:lnTo>
                      <a:pt x="3097" y="12602"/>
                    </a:lnTo>
                    <a:cubicBezTo>
                      <a:pt x="1224" y="14187"/>
                      <a:pt x="0" y="16491"/>
                      <a:pt x="0" y="19156"/>
                    </a:cubicBezTo>
                    <a:cubicBezTo>
                      <a:pt x="0" y="23837"/>
                      <a:pt x="3817" y="27653"/>
                      <a:pt x="8498" y="27653"/>
                    </a:cubicBezTo>
                    <a:cubicBezTo>
                      <a:pt x="13179" y="27653"/>
                      <a:pt x="16995" y="23837"/>
                      <a:pt x="16995" y="19156"/>
                    </a:cubicBezTo>
                    <a:cubicBezTo>
                      <a:pt x="16995" y="16635"/>
                      <a:pt x="15915" y="14403"/>
                      <a:pt x="14187" y="12819"/>
                    </a:cubicBezTo>
                    <a:close/>
                  </a:path>
                </a:pathLst>
              </a:custGeom>
              <a:solidFill>
                <a:srgbClr val="2E1D3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1A5125BD-794B-EFD6-566F-EE5B5A67F61D}"/>
                </a:ext>
              </a:extLst>
            </p:cNvPr>
            <p:cNvSpPr/>
            <p:nvPr/>
          </p:nvSpPr>
          <p:spPr>
            <a:xfrm>
              <a:off x="2627681" y="1413322"/>
              <a:ext cx="38239" cy="77415"/>
            </a:xfrm>
            <a:custGeom>
              <a:avLst/>
              <a:gdLst>
                <a:gd name="connsiteX0" fmla="*/ 0 w 38239"/>
                <a:gd name="connsiteY0" fmla="*/ 360 h 77415"/>
                <a:gd name="connsiteX1" fmla="*/ 864 w 38239"/>
                <a:gd name="connsiteY1" fmla="*/ 0 h 77415"/>
                <a:gd name="connsiteX2" fmla="*/ 34279 w 38239"/>
                <a:gd name="connsiteY2" fmla="*/ 75327 h 77415"/>
                <a:gd name="connsiteX3" fmla="*/ 37304 w 38239"/>
                <a:gd name="connsiteY3" fmla="*/ 15411 h 77415"/>
                <a:gd name="connsiteX4" fmla="*/ 38240 w 38239"/>
                <a:gd name="connsiteY4" fmla="*/ 15411 h 77415"/>
                <a:gd name="connsiteX5" fmla="*/ 35143 w 38239"/>
                <a:gd name="connsiteY5" fmla="*/ 77271 h 77415"/>
                <a:gd name="connsiteX6" fmla="*/ 34207 w 38239"/>
                <a:gd name="connsiteY6" fmla="*/ 77415 h 77415"/>
                <a:gd name="connsiteX7" fmla="*/ 0 w 38239"/>
                <a:gd name="connsiteY7" fmla="*/ 360 h 77415"/>
                <a:gd name="connsiteX8" fmla="*/ 0 w 38239"/>
                <a:gd name="connsiteY8" fmla="*/ 360 h 77415"/>
                <a:gd name="connsiteX9" fmla="*/ 0 w 38239"/>
                <a:gd name="connsiteY9" fmla="*/ 360 h 77415"/>
                <a:gd name="connsiteX10" fmla="*/ 0 w 38239"/>
                <a:gd name="connsiteY10" fmla="*/ 360 h 77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239" h="77415">
                  <a:moveTo>
                    <a:pt x="0" y="360"/>
                  </a:moveTo>
                  <a:lnTo>
                    <a:pt x="864" y="0"/>
                  </a:lnTo>
                  <a:lnTo>
                    <a:pt x="34279" y="75327"/>
                  </a:lnTo>
                  <a:lnTo>
                    <a:pt x="37304" y="15411"/>
                  </a:lnTo>
                  <a:lnTo>
                    <a:pt x="38240" y="15411"/>
                  </a:lnTo>
                  <a:cubicBezTo>
                    <a:pt x="38240" y="15411"/>
                    <a:pt x="35143" y="77271"/>
                    <a:pt x="35143" y="77271"/>
                  </a:cubicBezTo>
                  <a:lnTo>
                    <a:pt x="34207" y="77415"/>
                  </a:lnTo>
                  <a:lnTo>
                    <a:pt x="0" y="360"/>
                  </a:lnTo>
                  <a:lnTo>
                    <a:pt x="0" y="360"/>
                  </a:lnTo>
                  <a:close/>
                  <a:moveTo>
                    <a:pt x="0" y="360"/>
                  </a:moveTo>
                  <a:lnTo>
                    <a:pt x="0" y="360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5949D5D5-1D7E-0128-8607-336F8348196F}"/>
                </a:ext>
              </a:extLst>
            </p:cNvPr>
            <p:cNvSpPr/>
            <p:nvPr/>
          </p:nvSpPr>
          <p:spPr>
            <a:xfrm>
              <a:off x="2739447" y="1393158"/>
              <a:ext cx="51346" cy="99451"/>
            </a:xfrm>
            <a:custGeom>
              <a:avLst/>
              <a:gdLst>
                <a:gd name="connsiteX0" fmla="*/ 2088 w 51346"/>
                <a:gd name="connsiteY0" fmla="*/ 99307 h 99451"/>
                <a:gd name="connsiteX1" fmla="*/ 0 w 51346"/>
                <a:gd name="connsiteY1" fmla="*/ 26357 h 99451"/>
                <a:gd name="connsiteX2" fmla="*/ 936 w 51346"/>
                <a:gd name="connsiteY2" fmla="*/ 26357 h 99451"/>
                <a:gd name="connsiteX3" fmla="*/ 3024 w 51346"/>
                <a:gd name="connsiteY3" fmla="*/ 97291 h 99451"/>
                <a:gd name="connsiteX4" fmla="*/ 50554 w 51346"/>
                <a:gd name="connsiteY4" fmla="*/ 0 h 99451"/>
                <a:gd name="connsiteX5" fmla="*/ 50554 w 51346"/>
                <a:gd name="connsiteY5" fmla="*/ 0 h 99451"/>
                <a:gd name="connsiteX6" fmla="*/ 51346 w 51346"/>
                <a:gd name="connsiteY6" fmla="*/ 432 h 99451"/>
                <a:gd name="connsiteX7" fmla="*/ 3024 w 51346"/>
                <a:gd name="connsiteY7" fmla="*/ 99452 h 99451"/>
                <a:gd name="connsiteX8" fmla="*/ 2088 w 51346"/>
                <a:gd name="connsiteY8" fmla="*/ 99307 h 99451"/>
                <a:gd name="connsiteX9" fmla="*/ 2088 w 51346"/>
                <a:gd name="connsiteY9" fmla="*/ 99307 h 99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346" h="99451">
                  <a:moveTo>
                    <a:pt x="2088" y="99307"/>
                  </a:moveTo>
                  <a:lnTo>
                    <a:pt x="0" y="26357"/>
                  </a:lnTo>
                  <a:lnTo>
                    <a:pt x="936" y="26357"/>
                  </a:lnTo>
                  <a:lnTo>
                    <a:pt x="3024" y="97291"/>
                  </a:lnTo>
                  <a:lnTo>
                    <a:pt x="50554" y="0"/>
                  </a:lnTo>
                  <a:lnTo>
                    <a:pt x="50554" y="0"/>
                  </a:lnTo>
                  <a:lnTo>
                    <a:pt x="51346" y="432"/>
                  </a:lnTo>
                  <a:lnTo>
                    <a:pt x="3024" y="99452"/>
                  </a:lnTo>
                  <a:lnTo>
                    <a:pt x="2088" y="99307"/>
                  </a:lnTo>
                  <a:lnTo>
                    <a:pt x="2088" y="99307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6164B72F-5530-F89A-134C-D83D4EC5B7BE}"/>
                </a:ext>
              </a:extLst>
            </p:cNvPr>
            <p:cNvSpPr/>
            <p:nvPr/>
          </p:nvSpPr>
          <p:spPr>
            <a:xfrm>
              <a:off x="2717915" y="1413250"/>
              <a:ext cx="38239" cy="77487"/>
            </a:xfrm>
            <a:custGeom>
              <a:avLst/>
              <a:gdLst>
                <a:gd name="connsiteX0" fmla="*/ 3097 w 38239"/>
                <a:gd name="connsiteY0" fmla="*/ 77343 h 77487"/>
                <a:gd name="connsiteX1" fmla="*/ 0 w 38239"/>
                <a:gd name="connsiteY1" fmla="*/ 15483 h 77487"/>
                <a:gd name="connsiteX2" fmla="*/ 936 w 38239"/>
                <a:gd name="connsiteY2" fmla="*/ 15411 h 77487"/>
                <a:gd name="connsiteX3" fmla="*/ 3961 w 38239"/>
                <a:gd name="connsiteY3" fmla="*/ 75327 h 77487"/>
                <a:gd name="connsiteX4" fmla="*/ 37375 w 38239"/>
                <a:gd name="connsiteY4" fmla="*/ 0 h 77487"/>
                <a:gd name="connsiteX5" fmla="*/ 37375 w 38239"/>
                <a:gd name="connsiteY5" fmla="*/ 0 h 77487"/>
                <a:gd name="connsiteX6" fmla="*/ 38240 w 38239"/>
                <a:gd name="connsiteY6" fmla="*/ 432 h 77487"/>
                <a:gd name="connsiteX7" fmla="*/ 4033 w 38239"/>
                <a:gd name="connsiteY7" fmla="*/ 77487 h 77487"/>
                <a:gd name="connsiteX8" fmla="*/ 3097 w 38239"/>
                <a:gd name="connsiteY8" fmla="*/ 77343 h 77487"/>
                <a:gd name="connsiteX9" fmla="*/ 3097 w 38239"/>
                <a:gd name="connsiteY9" fmla="*/ 77343 h 77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39" h="77487">
                  <a:moveTo>
                    <a:pt x="3097" y="77343"/>
                  </a:moveTo>
                  <a:lnTo>
                    <a:pt x="0" y="15483"/>
                  </a:lnTo>
                  <a:lnTo>
                    <a:pt x="936" y="15411"/>
                  </a:lnTo>
                  <a:lnTo>
                    <a:pt x="3961" y="75327"/>
                  </a:lnTo>
                  <a:lnTo>
                    <a:pt x="37375" y="0"/>
                  </a:lnTo>
                  <a:lnTo>
                    <a:pt x="37375" y="0"/>
                  </a:lnTo>
                  <a:lnTo>
                    <a:pt x="38240" y="432"/>
                  </a:lnTo>
                  <a:lnTo>
                    <a:pt x="4033" y="77487"/>
                  </a:lnTo>
                  <a:lnTo>
                    <a:pt x="3097" y="77343"/>
                  </a:lnTo>
                  <a:lnTo>
                    <a:pt x="3097" y="77343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0E5F960-8AD8-2E97-1291-E377CC2A8784}"/>
                </a:ext>
              </a:extLst>
            </p:cNvPr>
            <p:cNvSpPr/>
            <p:nvPr/>
          </p:nvSpPr>
          <p:spPr>
            <a:xfrm>
              <a:off x="2697967" y="984478"/>
              <a:ext cx="202071" cy="445911"/>
            </a:xfrm>
            <a:custGeom>
              <a:avLst/>
              <a:gdLst>
                <a:gd name="connsiteX0" fmla="*/ 63588 w 202071"/>
                <a:gd name="connsiteY0" fmla="*/ 445912 h 445911"/>
                <a:gd name="connsiteX1" fmla="*/ 145541 w 202071"/>
                <a:gd name="connsiteY1" fmla="*/ 350205 h 445911"/>
                <a:gd name="connsiteX2" fmla="*/ 202072 w 202071"/>
                <a:gd name="connsiteY2" fmla="*/ 208121 h 445911"/>
                <a:gd name="connsiteX3" fmla="*/ 0 w 202071"/>
                <a:gd name="connsiteY3" fmla="*/ 0 h 445911"/>
                <a:gd name="connsiteX4" fmla="*/ 126313 w 202071"/>
                <a:gd name="connsiteY4" fmla="*/ 208121 h 445911"/>
                <a:gd name="connsiteX5" fmla="*/ 90954 w 202071"/>
                <a:gd name="connsiteY5" fmla="*/ 350133 h 445911"/>
                <a:gd name="connsiteX6" fmla="*/ 39752 w 202071"/>
                <a:gd name="connsiteY6" fmla="*/ 445840 h 445911"/>
                <a:gd name="connsiteX7" fmla="*/ 63661 w 202071"/>
                <a:gd name="connsiteY7" fmla="*/ 445840 h 44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071" h="445911">
                  <a:moveTo>
                    <a:pt x="63588" y="445912"/>
                  </a:moveTo>
                  <a:lnTo>
                    <a:pt x="145541" y="350205"/>
                  </a:lnTo>
                  <a:cubicBezTo>
                    <a:pt x="180540" y="312974"/>
                    <a:pt x="202000" y="263068"/>
                    <a:pt x="202072" y="208121"/>
                  </a:cubicBezTo>
                  <a:cubicBezTo>
                    <a:pt x="202072" y="95635"/>
                    <a:pt x="112342" y="4033"/>
                    <a:pt x="0" y="0"/>
                  </a:cubicBezTo>
                  <a:cubicBezTo>
                    <a:pt x="70214" y="3961"/>
                    <a:pt x="126313" y="95635"/>
                    <a:pt x="126313" y="208121"/>
                  </a:cubicBezTo>
                  <a:cubicBezTo>
                    <a:pt x="126313" y="262996"/>
                    <a:pt x="112846" y="312974"/>
                    <a:pt x="90954" y="350133"/>
                  </a:cubicBezTo>
                  <a:lnTo>
                    <a:pt x="39752" y="445840"/>
                  </a:lnTo>
                  <a:lnTo>
                    <a:pt x="63661" y="445840"/>
                  </a:lnTo>
                  <a:close/>
                </a:path>
              </a:pathLst>
            </a:custGeom>
            <a:solidFill>
              <a:srgbClr val="BD1A8D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FF353C1B-3A9C-0A0A-6106-D16DFF069380}"/>
                </a:ext>
              </a:extLst>
            </p:cNvPr>
            <p:cNvSpPr/>
            <p:nvPr/>
          </p:nvSpPr>
          <p:spPr>
            <a:xfrm>
              <a:off x="2480412" y="984334"/>
              <a:ext cx="211793" cy="446055"/>
            </a:xfrm>
            <a:custGeom>
              <a:avLst/>
              <a:gdLst>
                <a:gd name="connsiteX0" fmla="*/ 166425 w 211793"/>
                <a:gd name="connsiteY0" fmla="*/ 445984 h 446055"/>
                <a:gd name="connsiteX1" fmla="*/ 166425 w 211793"/>
                <a:gd name="connsiteY1" fmla="*/ 445408 h 446055"/>
                <a:gd name="connsiteX2" fmla="*/ 115943 w 211793"/>
                <a:gd name="connsiteY2" fmla="*/ 348837 h 446055"/>
                <a:gd name="connsiteX3" fmla="*/ 81592 w 211793"/>
                <a:gd name="connsiteY3" fmla="*/ 208121 h 446055"/>
                <a:gd name="connsiteX4" fmla="*/ 211794 w 211793"/>
                <a:gd name="connsiteY4" fmla="*/ 0 h 446055"/>
                <a:gd name="connsiteX5" fmla="*/ 209921 w 211793"/>
                <a:gd name="connsiteY5" fmla="*/ 0 h 446055"/>
                <a:gd name="connsiteX6" fmla="*/ 0 w 211793"/>
                <a:gd name="connsiteY6" fmla="*/ 208121 h 446055"/>
                <a:gd name="connsiteX7" fmla="*/ 55019 w 211793"/>
                <a:gd name="connsiteY7" fmla="*/ 348837 h 446055"/>
                <a:gd name="connsiteX8" fmla="*/ 135891 w 211793"/>
                <a:gd name="connsiteY8" fmla="*/ 445480 h 446055"/>
                <a:gd name="connsiteX9" fmla="*/ 135891 w 211793"/>
                <a:gd name="connsiteY9" fmla="*/ 446056 h 446055"/>
                <a:gd name="connsiteX10" fmla="*/ 166425 w 211793"/>
                <a:gd name="connsiteY10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793" h="446055">
                  <a:moveTo>
                    <a:pt x="166425" y="445984"/>
                  </a:moveTo>
                  <a:lnTo>
                    <a:pt x="166425" y="445408"/>
                  </a:lnTo>
                  <a:cubicBezTo>
                    <a:pt x="166425" y="445408"/>
                    <a:pt x="135747" y="385780"/>
                    <a:pt x="115943" y="348837"/>
                  </a:cubicBezTo>
                  <a:cubicBezTo>
                    <a:pt x="94627" y="311749"/>
                    <a:pt x="81592" y="262420"/>
                    <a:pt x="81592" y="208121"/>
                  </a:cubicBezTo>
                  <a:cubicBezTo>
                    <a:pt x="81664" y="93618"/>
                    <a:pt x="139851" y="864"/>
                    <a:pt x="211794" y="0"/>
                  </a:cubicBezTo>
                  <a:cubicBezTo>
                    <a:pt x="211145" y="0"/>
                    <a:pt x="210569" y="0"/>
                    <a:pt x="209921" y="0"/>
                  </a:cubicBezTo>
                  <a:cubicBezTo>
                    <a:pt x="94051" y="-72"/>
                    <a:pt x="72" y="93114"/>
                    <a:pt x="0" y="208121"/>
                  </a:cubicBezTo>
                  <a:cubicBezTo>
                    <a:pt x="0" y="262348"/>
                    <a:pt x="20884" y="311749"/>
                    <a:pt x="55019" y="348837"/>
                  </a:cubicBezTo>
                  <a:cubicBezTo>
                    <a:pt x="86705" y="385852"/>
                    <a:pt x="135891" y="445480"/>
                    <a:pt x="135891" y="445480"/>
                  </a:cubicBezTo>
                  <a:lnTo>
                    <a:pt x="135891" y="446056"/>
                  </a:lnTo>
                  <a:cubicBezTo>
                    <a:pt x="135891" y="446056"/>
                    <a:pt x="166425" y="446056"/>
                    <a:pt x="166425" y="446056"/>
                  </a:cubicBezTo>
                  <a:close/>
                </a:path>
              </a:pathLst>
            </a:custGeom>
            <a:solidFill>
              <a:srgbClr val="BD1A8D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8E6919EA-1E56-A515-D1C3-ABB2C5B7CC59}"/>
                </a:ext>
              </a:extLst>
            </p:cNvPr>
            <p:cNvSpPr/>
            <p:nvPr/>
          </p:nvSpPr>
          <p:spPr>
            <a:xfrm>
              <a:off x="2640067" y="984262"/>
              <a:ext cx="103772" cy="446055"/>
            </a:xfrm>
            <a:custGeom>
              <a:avLst/>
              <a:gdLst>
                <a:gd name="connsiteX0" fmla="*/ 103772 w 103772"/>
                <a:gd name="connsiteY0" fmla="*/ 208337 h 446055"/>
                <a:gd name="connsiteX1" fmla="*/ 51994 w 103772"/>
                <a:gd name="connsiteY1" fmla="*/ 0 h 446055"/>
                <a:gd name="connsiteX2" fmla="*/ 0 w 103772"/>
                <a:gd name="connsiteY2" fmla="*/ 208265 h 446055"/>
                <a:gd name="connsiteX3" fmla="*/ 13611 w 103772"/>
                <a:gd name="connsiteY3" fmla="*/ 348909 h 446055"/>
                <a:gd name="connsiteX4" fmla="*/ 33559 w 103772"/>
                <a:gd name="connsiteY4" fmla="*/ 445480 h 446055"/>
                <a:gd name="connsiteX5" fmla="*/ 33559 w 103772"/>
                <a:gd name="connsiteY5" fmla="*/ 446056 h 446055"/>
                <a:gd name="connsiteX6" fmla="*/ 69494 w 103772"/>
                <a:gd name="connsiteY6" fmla="*/ 446056 h 446055"/>
                <a:gd name="connsiteX7" fmla="*/ 89730 w 103772"/>
                <a:gd name="connsiteY7" fmla="*/ 350349 h 446055"/>
                <a:gd name="connsiteX8" fmla="*/ 103772 w 103772"/>
                <a:gd name="connsiteY8" fmla="*/ 208265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72" h="446055">
                  <a:moveTo>
                    <a:pt x="103772" y="208337"/>
                  </a:moveTo>
                  <a:cubicBezTo>
                    <a:pt x="103845" y="93258"/>
                    <a:pt x="80656" y="72"/>
                    <a:pt x="51994" y="0"/>
                  </a:cubicBezTo>
                  <a:cubicBezTo>
                    <a:pt x="23333" y="0"/>
                    <a:pt x="72" y="93258"/>
                    <a:pt x="0" y="208265"/>
                  </a:cubicBezTo>
                  <a:cubicBezTo>
                    <a:pt x="0" y="262492"/>
                    <a:pt x="5113" y="311893"/>
                    <a:pt x="13611" y="348909"/>
                  </a:cubicBezTo>
                  <a:cubicBezTo>
                    <a:pt x="21460" y="385852"/>
                    <a:pt x="33559" y="445480"/>
                    <a:pt x="33559" y="445480"/>
                  </a:cubicBezTo>
                  <a:lnTo>
                    <a:pt x="33559" y="446056"/>
                  </a:lnTo>
                  <a:lnTo>
                    <a:pt x="69494" y="446056"/>
                  </a:lnTo>
                  <a:lnTo>
                    <a:pt x="89730" y="350349"/>
                  </a:lnTo>
                  <a:cubicBezTo>
                    <a:pt x="98443" y="313118"/>
                    <a:pt x="103772" y="263212"/>
                    <a:pt x="103772" y="208265"/>
                  </a:cubicBezTo>
                  <a:close/>
                </a:path>
              </a:pathLst>
            </a:custGeom>
            <a:solidFill>
              <a:srgbClr val="BD1A8D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5CC33DF3-AC51-2EE5-CE17-AFF3208A7A8B}"/>
                </a:ext>
              </a:extLst>
            </p:cNvPr>
            <p:cNvSpPr/>
            <p:nvPr/>
          </p:nvSpPr>
          <p:spPr>
            <a:xfrm>
              <a:off x="2690766" y="984262"/>
              <a:ext cx="133442" cy="446127"/>
            </a:xfrm>
            <a:custGeom>
              <a:avLst/>
              <a:gdLst>
                <a:gd name="connsiteX0" fmla="*/ 2521 w 133442"/>
                <a:gd name="connsiteY0" fmla="*/ 72 h 446127"/>
                <a:gd name="connsiteX1" fmla="*/ 1800 w 133442"/>
                <a:gd name="connsiteY1" fmla="*/ 72 h 446127"/>
                <a:gd name="connsiteX2" fmla="*/ 53002 w 133442"/>
                <a:gd name="connsiteY2" fmla="*/ 208337 h 446127"/>
                <a:gd name="connsiteX3" fmla="*/ 38960 w 133442"/>
                <a:gd name="connsiteY3" fmla="*/ 350421 h 446127"/>
                <a:gd name="connsiteX4" fmla="*/ 18724 w 133442"/>
                <a:gd name="connsiteY4" fmla="*/ 446128 h 446127"/>
                <a:gd name="connsiteX5" fmla="*/ 46881 w 133442"/>
                <a:gd name="connsiteY5" fmla="*/ 446128 h 446127"/>
                <a:gd name="connsiteX6" fmla="*/ 98083 w 133442"/>
                <a:gd name="connsiteY6" fmla="*/ 350421 h 446127"/>
                <a:gd name="connsiteX7" fmla="*/ 133442 w 133442"/>
                <a:gd name="connsiteY7" fmla="*/ 208409 h 446127"/>
                <a:gd name="connsiteX8" fmla="*/ 2448 w 133442"/>
                <a:gd name="connsiteY8" fmla="*/ 72 h 446127"/>
                <a:gd name="connsiteX9" fmla="*/ 1296 w 133442"/>
                <a:gd name="connsiteY9" fmla="*/ 0 h 446127"/>
                <a:gd name="connsiteX10" fmla="*/ 0 w 133442"/>
                <a:gd name="connsiteY10" fmla="*/ 144 h 446127"/>
                <a:gd name="connsiteX11" fmla="*/ 1800 w 133442"/>
                <a:gd name="connsiteY11" fmla="*/ 72 h 446127"/>
                <a:gd name="connsiteX12" fmla="*/ 1296 w 133442"/>
                <a:gd name="connsiteY12" fmla="*/ 72 h 44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442" h="446127">
                  <a:moveTo>
                    <a:pt x="2521" y="72"/>
                  </a:moveTo>
                  <a:lnTo>
                    <a:pt x="1800" y="72"/>
                  </a:lnTo>
                  <a:cubicBezTo>
                    <a:pt x="30246" y="1296"/>
                    <a:pt x="53146" y="94051"/>
                    <a:pt x="53002" y="208337"/>
                  </a:cubicBezTo>
                  <a:cubicBezTo>
                    <a:pt x="53002" y="263284"/>
                    <a:pt x="47673" y="313190"/>
                    <a:pt x="38960" y="350421"/>
                  </a:cubicBezTo>
                  <a:lnTo>
                    <a:pt x="18724" y="446128"/>
                  </a:lnTo>
                  <a:lnTo>
                    <a:pt x="46881" y="446128"/>
                  </a:lnTo>
                  <a:lnTo>
                    <a:pt x="98083" y="350421"/>
                  </a:lnTo>
                  <a:cubicBezTo>
                    <a:pt x="119976" y="313262"/>
                    <a:pt x="133370" y="263284"/>
                    <a:pt x="133442" y="208409"/>
                  </a:cubicBezTo>
                  <a:cubicBezTo>
                    <a:pt x="133442" y="93402"/>
                    <a:pt x="74823" y="72"/>
                    <a:pt x="2448" y="72"/>
                  </a:cubicBezTo>
                  <a:close/>
                  <a:moveTo>
                    <a:pt x="1296" y="0"/>
                  </a:moveTo>
                  <a:cubicBezTo>
                    <a:pt x="864" y="0"/>
                    <a:pt x="432" y="72"/>
                    <a:pt x="0" y="144"/>
                  </a:cubicBezTo>
                  <a:cubicBezTo>
                    <a:pt x="576" y="144"/>
                    <a:pt x="1224" y="144"/>
                    <a:pt x="1800" y="72"/>
                  </a:cubicBezTo>
                  <a:cubicBezTo>
                    <a:pt x="1656" y="72"/>
                    <a:pt x="1440" y="72"/>
                    <a:pt x="1296" y="72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087D8159-00E5-6E4C-8B3B-38A7C2F97794}"/>
                </a:ext>
              </a:extLst>
            </p:cNvPr>
            <p:cNvSpPr/>
            <p:nvPr/>
          </p:nvSpPr>
          <p:spPr>
            <a:xfrm>
              <a:off x="2561932" y="984262"/>
              <a:ext cx="130633" cy="446127"/>
            </a:xfrm>
            <a:custGeom>
              <a:avLst/>
              <a:gdLst>
                <a:gd name="connsiteX0" fmla="*/ 91746 w 130633"/>
                <a:gd name="connsiteY0" fmla="*/ 348981 h 446127"/>
                <a:gd name="connsiteX1" fmla="*/ 78135 w 130633"/>
                <a:gd name="connsiteY1" fmla="*/ 208337 h 446127"/>
                <a:gd name="connsiteX2" fmla="*/ 128833 w 130633"/>
                <a:gd name="connsiteY2" fmla="*/ 216 h 446127"/>
                <a:gd name="connsiteX3" fmla="*/ 0 w 130633"/>
                <a:gd name="connsiteY3" fmla="*/ 208265 h 446127"/>
                <a:gd name="connsiteX4" fmla="*/ 34351 w 130633"/>
                <a:gd name="connsiteY4" fmla="*/ 348981 h 446127"/>
                <a:gd name="connsiteX5" fmla="*/ 84833 w 130633"/>
                <a:gd name="connsiteY5" fmla="*/ 445552 h 446127"/>
                <a:gd name="connsiteX6" fmla="*/ 84833 w 130633"/>
                <a:gd name="connsiteY6" fmla="*/ 446128 h 446127"/>
                <a:gd name="connsiteX7" fmla="*/ 111550 w 130633"/>
                <a:gd name="connsiteY7" fmla="*/ 446128 h 446127"/>
                <a:gd name="connsiteX8" fmla="*/ 111550 w 130633"/>
                <a:gd name="connsiteY8" fmla="*/ 445552 h 446127"/>
                <a:gd name="connsiteX9" fmla="*/ 91602 w 130633"/>
                <a:gd name="connsiteY9" fmla="*/ 348981 h 446127"/>
                <a:gd name="connsiteX10" fmla="*/ 130130 w 130633"/>
                <a:gd name="connsiteY10" fmla="*/ 0 h 446127"/>
                <a:gd name="connsiteX11" fmla="*/ 128833 w 130633"/>
                <a:gd name="connsiteY11" fmla="*/ 144 h 446127"/>
                <a:gd name="connsiteX12" fmla="*/ 130634 w 130633"/>
                <a:gd name="connsiteY12" fmla="*/ 72 h 446127"/>
                <a:gd name="connsiteX13" fmla="*/ 130130 w 130633"/>
                <a:gd name="connsiteY13" fmla="*/ 72 h 44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633" h="446127">
                  <a:moveTo>
                    <a:pt x="91746" y="348981"/>
                  </a:moveTo>
                  <a:cubicBezTo>
                    <a:pt x="83320" y="311893"/>
                    <a:pt x="78135" y="262564"/>
                    <a:pt x="78135" y="208337"/>
                  </a:cubicBezTo>
                  <a:cubicBezTo>
                    <a:pt x="78208" y="94987"/>
                    <a:pt x="100820" y="2881"/>
                    <a:pt x="128833" y="216"/>
                  </a:cubicBezTo>
                  <a:cubicBezTo>
                    <a:pt x="57467" y="2232"/>
                    <a:pt x="72" y="94555"/>
                    <a:pt x="0" y="208265"/>
                  </a:cubicBezTo>
                  <a:cubicBezTo>
                    <a:pt x="0" y="262492"/>
                    <a:pt x="13035" y="311821"/>
                    <a:pt x="34351" y="348981"/>
                  </a:cubicBezTo>
                  <a:cubicBezTo>
                    <a:pt x="54155" y="385924"/>
                    <a:pt x="84833" y="445552"/>
                    <a:pt x="84833" y="445552"/>
                  </a:cubicBezTo>
                  <a:lnTo>
                    <a:pt x="84833" y="446128"/>
                  </a:lnTo>
                  <a:lnTo>
                    <a:pt x="111550" y="446128"/>
                  </a:lnTo>
                  <a:cubicBezTo>
                    <a:pt x="111550" y="446128"/>
                    <a:pt x="111550" y="445552"/>
                    <a:pt x="111550" y="445552"/>
                  </a:cubicBezTo>
                  <a:cubicBezTo>
                    <a:pt x="111550" y="445552"/>
                    <a:pt x="99452" y="385924"/>
                    <a:pt x="91602" y="348981"/>
                  </a:cubicBezTo>
                  <a:close/>
                  <a:moveTo>
                    <a:pt x="130130" y="0"/>
                  </a:moveTo>
                  <a:cubicBezTo>
                    <a:pt x="129698" y="0"/>
                    <a:pt x="129266" y="72"/>
                    <a:pt x="128833" y="144"/>
                  </a:cubicBezTo>
                  <a:cubicBezTo>
                    <a:pt x="129409" y="144"/>
                    <a:pt x="130058" y="144"/>
                    <a:pt x="130634" y="72"/>
                  </a:cubicBezTo>
                  <a:cubicBezTo>
                    <a:pt x="130490" y="72"/>
                    <a:pt x="130274" y="72"/>
                    <a:pt x="130130" y="72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4AEE7197-9C43-9FA5-95F2-F02B175401EA}"/>
                </a:ext>
              </a:extLst>
            </p:cNvPr>
            <p:cNvSpPr/>
            <p:nvPr/>
          </p:nvSpPr>
          <p:spPr>
            <a:xfrm>
              <a:off x="2595131" y="1020197"/>
              <a:ext cx="305267" cy="410984"/>
            </a:xfrm>
            <a:custGeom>
              <a:avLst/>
              <a:gdLst>
                <a:gd name="connsiteX0" fmla="*/ 213954 w 305267"/>
                <a:gd name="connsiteY0" fmla="*/ 0 h 410984"/>
                <a:gd name="connsiteX1" fmla="*/ 275886 w 305267"/>
                <a:gd name="connsiteY1" fmla="*/ 140572 h 410984"/>
                <a:gd name="connsiteX2" fmla="*/ 219355 w 305267"/>
                <a:gd name="connsiteY2" fmla="*/ 285896 h 410984"/>
                <a:gd name="connsiteX3" fmla="*/ 137403 w 305267"/>
                <a:gd name="connsiteY3" fmla="*/ 383764 h 410984"/>
                <a:gd name="connsiteX4" fmla="*/ 113494 w 305267"/>
                <a:gd name="connsiteY4" fmla="*/ 383764 h 410984"/>
                <a:gd name="connsiteX5" fmla="*/ 85337 w 305267"/>
                <a:gd name="connsiteY5" fmla="*/ 383764 h 410984"/>
                <a:gd name="connsiteX6" fmla="*/ 49402 w 305267"/>
                <a:gd name="connsiteY6" fmla="*/ 383764 h 410984"/>
                <a:gd name="connsiteX7" fmla="*/ 22684 w 305267"/>
                <a:gd name="connsiteY7" fmla="*/ 383764 h 410984"/>
                <a:gd name="connsiteX8" fmla="*/ 0 w 305267"/>
                <a:gd name="connsiteY8" fmla="*/ 383764 h 410984"/>
                <a:gd name="connsiteX9" fmla="*/ 21460 w 305267"/>
                <a:gd name="connsiteY9" fmla="*/ 410337 h 410984"/>
                <a:gd name="connsiteX10" fmla="*/ 21460 w 305267"/>
                <a:gd name="connsiteY10" fmla="*/ 410985 h 410984"/>
                <a:gd name="connsiteX11" fmla="*/ 52066 w 305267"/>
                <a:gd name="connsiteY11" fmla="*/ 410985 h 410984"/>
                <a:gd name="connsiteX12" fmla="*/ 78784 w 305267"/>
                <a:gd name="connsiteY12" fmla="*/ 410985 h 410984"/>
                <a:gd name="connsiteX13" fmla="*/ 114719 w 305267"/>
                <a:gd name="connsiteY13" fmla="*/ 410985 h 410984"/>
                <a:gd name="connsiteX14" fmla="*/ 166785 w 305267"/>
                <a:gd name="connsiteY14" fmla="*/ 410985 h 410984"/>
                <a:gd name="connsiteX15" fmla="*/ 248737 w 305267"/>
                <a:gd name="connsiteY15" fmla="*/ 313190 h 410984"/>
                <a:gd name="connsiteX16" fmla="*/ 305268 w 305267"/>
                <a:gd name="connsiteY16" fmla="*/ 167865 h 410984"/>
                <a:gd name="connsiteX17" fmla="*/ 213954 w 305267"/>
                <a:gd name="connsiteY17" fmla="*/ 144 h 41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5267" h="410984">
                  <a:moveTo>
                    <a:pt x="213954" y="0"/>
                  </a:moveTo>
                  <a:cubicBezTo>
                    <a:pt x="247873" y="37807"/>
                    <a:pt x="275958" y="85337"/>
                    <a:pt x="275886" y="140572"/>
                  </a:cubicBezTo>
                  <a:cubicBezTo>
                    <a:pt x="275886" y="196743"/>
                    <a:pt x="254354" y="247801"/>
                    <a:pt x="219355" y="285896"/>
                  </a:cubicBezTo>
                  <a:lnTo>
                    <a:pt x="137403" y="383764"/>
                  </a:lnTo>
                  <a:lnTo>
                    <a:pt x="113494" y="383764"/>
                  </a:lnTo>
                  <a:cubicBezTo>
                    <a:pt x="113494" y="383764"/>
                    <a:pt x="85337" y="383764"/>
                    <a:pt x="85337" y="383764"/>
                  </a:cubicBezTo>
                  <a:lnTo>
                    <a:pt x="49402" y="383764"/>
                  </a:lnTo>
                  <a:cubicBezTo>
                    <a:pt x="49402" y="383764"/>
                    <a:pt x="22684" y="383764"/>
                    <a:pt x="22684" y="383764"/>
                  </a:cubicBezTo>
                  <a:lnTo>
                    <a:pt x="0" y="383764"/>
                  </a:lnTo>
                  <a:cubicBezTo>
                    <a:pt x="12602" y="399319"/>
                    <a:pt x="21460" y="410337"/>
                    <a:pt x="21460" y="410337"/>
                  </a:cubicBezTo>
                  <a:lnTo>
                    <a:pt x="21460" y="410985"/>
                  </a:lnTo>
                  <a:cubicBezTo>
                    <a:pt x="21460" y="410985"/>
                    <a:pt x="52066" y="410985"/>
                    <a:pt x="52066" y="410985"/>
                  </a:cubicBezTo>
                  <a:lnTo>
                    <a:pt x="78784" y="410985"/>
                  </a:lnTo>
                  <a:cubicBezTo>
                    <a:pt x="78784" y="410985"/>
                    <a:pt x="114719" y="410985"/>
                    <a:pt x="114719" y="410985"/>
                  </a:cubicBezTo>
                  <a:lnTo>
                    <a:pt x="166785" y="410985"/>
                  </a:lnTo>
                  <a:cubicBezTo>
                    <a:pt x="166785" y="410985"/>
                    <a:pt x="248737" y="313190"/>
                    <a:pt x="248737" y="313190"/>
                  </a:cubicBezTo>
                  <a:cubicBezTo>
                    <a:pt x="283736" y="275094"/>
                    <a:pt x="305196" y="224108"/>
                    <a:pt x="305268" y="167865"/>
                  </a:cubicBezTo>
                  <a:cubicBezTo>
                    <a:pt x="305268" y="98083"/>
                    <a:pt x="264940" y="38960"/>
                    <a:pt x="213954" y="144"/>
                  </a:cubicBezTo>
                  <a:close/>
                </a:path>
              </a:pathLst>
            </a:custGeom>
            <a:solidFill>
              <a:srgbClr val="E1C6B6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CC5D0C25-EA3A-AA78-4FFB-AE868AC3141C}"/>
                </a:ext>
              </a:extLst>
            </p:cNvPr>
            <p:cNvSpPr/>
            <p:nvPr/>
          </p:nvSpPr>
          <p:spPr>
            <a:xfrm>
              <a:off x="2498704" y="1016740"/>
              <a:ext cx="303035" cy="303035"/>
            </a:xfrm>
            <a:custGeom>
              <a:avLst/>
              <a:gdLst>
                <a:gd name="connsiteX0" fmla="*/ 0 w 303035"/>
                <a:gd name="connsiteY0" fmla="*/ 151518 h 303035"/>
                <a:gd name="connsiteX1" fmla="*/ 151518 w 303035"/>
                <a:gd name="connsiteY1" fmla="*/ 0 h 303035"/>
                <a:gd name="connsiteX2" fmla="*/ 303036 w 303035"/>
                <a:gd name="connsiteY2" fmla="*/ 151518 h 303035"/>
                <a:gd name="connsiteX3" fmla="*/ 151518 w 303035"/>
                <a:gd name="connsiteY3" fmla="*/ 303036 h 303035"/>
                <a:gd name="connsiteX4" fmla="*/ 0 w 303035"/>
                <a:gd name="connsiteY4" fmla="*/ 151518 h 30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035" h="303035">
                  <a:moveTo>
                    <a:pt x="0" y="151518"/>
                  </a:moveTo>
                  <a:cubicBezTo>
                    <a:pt x="0" y="67837"/>
                    <a:pt x="67837" y="0"/>
                    <a:pt x="151518" y="0"/>
                  </a:cubicBezTo>
                  <a:cubicBezTo>
                    <a:pt x="235198" y="0"/>
                    <a:pt x="303036" y="67837"/>
                    <a:pt x="303036" y="151518"/>
                  </a:cubicBezTo>
                  <a:cubicBezTo>
                    <a:pt x="303036" y="235198"/>
                    <a:pt x="235198" y="303036"/>
                    <a:pt x="151518" y="303036"/>
                  </a:cubicBezTo>
                  <a:cubicBezTo>
                    <a:pt x="67837" y="303036"/>
                    <a:pt x="0" y="235198"/>
                    <a:pt x="0" y="151518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4177D53-6913-888E-9D88-23DA1EF49DAA}"/>
                </a:ext>
              </a:extLst>
            </p:cNvPr>
            <p:cNvSpPr/>
            <p:nvPr/>
          </p:nvSpPr>
          <p:spPr>
            <a:xfrm>
              <a:off x="2686517" y="1501900"/>
              <a:ext cx="17067" cy="27653"/>
            </a:xfrm>
            <a:custGeom>
              <a:avLst/>
              <a:gdLst>
                <a:gd name="connsiteX0" fmla="*/ 14331 w 17067"/>
                <a:gd name="connsiteY0" fmla="*/ 12819 h 27653"/>
                <a:gd name="connsiteX1" fmla="*/ 14331 w 17067"/>
                <a:gd name="connsiteY1" fmla="*/ 12819 h 27653"/>
                <a:gd name="connsiteX2" fmla="*/ 8570 w 17067"/>
                <a:gd name="connsiteY2" fmla="*/ 0 h 27653"/>
                <a:gd name="connsiteX3" fmla="*/ 3097 w 17067"/>
                <a:gd name="connsiteY3" fmla="*/ 12602 h 27653"/>
                <a:gd name="connsiteX4" fmla="*/ 3097 w 17067"/>
                <a:gd name="connsiteY4" fmla="*/ 12602 h 27653"/>
                <a:gd name="connsiteX5" fmla="*/ 0 w 17067"/>
                <a:gd name="connsiteY5" fmla="*/ 19156 h 27653"/>
                <a:gd name="connsiteX6" fmla="*/ 8570 w 17067"/>
                <a:gd name="connsiteY6" fmla="*/ 27654 h 27653"/>
                <a:gd name="connsiteX7" fmla="*/ 17067 w 17067"/>
                <a:gd name="connsiteY7" fmla="*/ 19156 h 27653"/>
                <a:gd name="connsiteX8" fmla="*/ 14259 w 17067"/>
                <a:gd name="connsiteY8" fmla="*/ 12819 h 2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067" h="27653">
                  <a:moveTo>
                    <a:pt x="14331" y="12819"/>
                  </a:moveTo>
                  <a:lnTo>
                    <a:pt x="14331" y="12819"/>
                  </a:lnTo>
                  <a:cubicBezTo>
                    <a:pt x="9650" y="8498"/>
                    <a:pt x="8570" y="0"/>
                    <a:pt x="8570" y="0"/>
                  </a:cubicBezTo>
                  <a:cubicBezTo>
                    <a:pt x="9002" y="5905"/>
                    <a:pt x="3097" y="12602"/>
                    <a:pt x="3097" y="12602"/>
                  </a:cubicBezTo>
                  <a:lnTo>
                    <a:pt x="3097" y="12602"/>
                  </a:lnTo>
                  <a:cubicBezTo>
                    <a:pt x="1224" y="14187"/>
                    <a:pt x="0" y="16491"/>
                    <a:pt x="0" y="19156"/>
                  </a:cubicBezTo>
                  <a:cubicBezTo>
                    <a:pt x="0" y="23837"/>
                    <a:pt x="3817" y="27654"/>
                    <a:pt x="8570" y="27654"/>
                  </a:cubicBezTo>
                  <a:cubicBezTo>
                    <a:pt x="13323" y="27654"/>
                    <a:pt x="17067" y="23837"/>
                    <a:pt x="17067" y="19156"/>
                  </a:cubicBezTo>
                  <a:cubicBezTo>
                    <a:pt x="17067" y="16635"/>
                    <a:pt x="15987" y="14403"/>
                    <a:pt x="14259" y="12819"/>
                  </a:cubicBezTo>
                  <a:close/>
                </a:path>
              </a:pathLst>
            </a:custGeom>
            <a:solidFill>
              <a:srgbClr val="457E9C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0369D11-69E3-2F0A-3C89-0ED3AE5FDD4A}"/>
                </a:ext>
              </a:extLst>
            </p:cNvPr>
            <p:cNvSpPr/>
            <p:nvPr/>
          </p:nvSpPr>
          <p:spPr>
            <a:xfrm>
              <a:off x="2651806" y="1501900"/>
              <a:ext cx="16995" cy="27653"/>
            </a:xfrm>
            <a:custGeom>
              <a:avLst/>
              <a:gdLst>
                <a:gd name="connsiteX0" fmla="*/ 14187 w 16995"/>
                <a:gd name="connsiteY0" fmla="*/ 12819 h 27653"/>
                <a:gd name="connsiteX1" fmla="*/ 14187 w 16995"/>
                <a:gd name="connsiteY1" fmla="*/ 12819 h 27653"/>
                <a:gd name="connsiteX2" fmla="*/ 8426 w 16995"/>
                <a:gd name="connsiteY2" fmla="*/ 0 h 27653"/>
                <a:gd name="connsiteX3" fmla="*/ 3025 w 16995"/>
                <a:gd name="connsiteY3" fmla="*/ 12602 h 27653"/>
                <a:gd name="connsiteX4" fmla="*/ 3025 w 16995"/>
                <a:gd name="connsiteY4" fmla="*/ 12602 h 27653"/>
                <a:gd name="connsiteX5" fmla="*/ 0 w 16995"/>
                <a:gd name="connsiteY5" fmla="*/ 19156 h 27653"/>
                <a:gd name="connsiteX6" fmla="*/ 8498 w 16995"/>
                <a:gd name="connsiteY6" fmla="*/ 27654 h 27653"/>
                <a:gd name="connsiteX7" fmla="*/ 16995 w 16995"/>
                <a:gd name="connsiteY7" fmla="*/ 19156 h 27653"/>
                <a:gd name="connsiteX8" fmla="*/ 14187 w 16995"/>
                <a:gd name="connsiteY8" fmla="*/ 12819 h 2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95" h="27653">
                  <a:moveTo>
                    <a:pt x="14187" y="12819"/>
                  </a:moveTo>
                  <a:lnTo>
                    <a:pt x="14187" y="12819"/>
                  </a:lnTo>
                  <a:cubicBezTo>
                    <a:pt x="9506" y="8498"/>
                    <a:pt x="8426" y="0"/>
                    <a:pt x="8426" y="0"/>
                  </a:cubicBezTo>
                  <a:cubicBezTo>
                    <a:pt x="8930" y="5905"/>
                    <a:pt x="3025" y="12602"/>
                    <a:pt x="3025" y="12602"/>
                  </a:cubicBezTo>
                  <a:lnTo>
                    <a:pt x="3025" y="12602"/>
                  </a:lnTo>
                  <a:cubicBezTo>
                    <a:pt x="1152" y="14187"/>
                    <a:pt x="0" y="16491"/>
                    <a:pt x="0" y="19156"/>
                  </a:cubicBezTo>
                  <a:cubicBezTo>
                    <a:pt x="0" y="23837"/>
                    <a:pt x="3817" y="27654"/>
                    <a:pt x="8498" y="27654"/>
                  </a:cubicBezTo>
                  <a:cubicBezTo>
                    <a:pt x="13179" y="27654"/>
                    <a:pt x="16995" y="23837"/>
                    <a:pt x="16995" y="19156"/>
                  </a:cubicBezTo>
                  <a:cubicBezTo>
                    <a:pt x="16995" y="16635"/>
                    <a:pt x="15915" y="14403"/>
                    <a:pt x="14187" y="12819"/>
                  </a:cubicBezTo>
                  <a:close/>
                </a:path>
              </a:pathLst>
            </a:custGeom>
            <a:solidFill>
              <a:srgbClr val="457E9C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6923499D-541B-D8D2-1C9C-0CBFDB879602}"/>
                </a:ext>
              </a:extLst>
            </p:cNvPr>
            <p:cNvSpPr/>
            <p:nvPr/>
          </p:nvSpPr>
          <p:spPr>
            <a:xfrm>
              <a:off x="2721372" y="1501900"/>
              <a:ext cx="16995" cy="27653"/>
            </a:xfrm>
            <a:custGeom>
              <a:avLst/>
              <a:gdLst>
                <a:gd name="connsiteX0" fmla="*/ 14259 w 16995"/>
                <a:gd name="connsiteY0" fmla="*/ 12819 h 27653"/>
                <a:gd name="connsiteX1" fmla="*/ 14259 w 16995"/>
                <a:gd name="connsiteY1" fmla="*/ 12819 h 27653"/>
                <a:gd name="connsiteX2" fmla="*/ 8498 w 16995"/>
                <a:gd name="connsiteY2" fmla="*/ 0 h 27653"/>
                <a:gd name="connsiteX3" fmla="*/ 3025 w 16995"/>
                <a:gd name="connsiteY3" fmla="*/ 12602 h 27653"/>
                <a:gd name="connsiteX4" fmla="*/ 3025 w 16995"/>
                <a:gd name="connsiteY4" fmla="*/ 12602 h 27653"/>
                <a:gd name="connsiteX5" fmla="*/ 0 w 16995"/>
                <a:gd name="connsiteY5" fmla="*/ 19156 h 27653"/>
                <a:gd name="connsiteX6" fmla="*/ 8498 w 16995"/>
                <a:gd name="connsiteY6" fmla="*/ 27654 h 27653"/>
                <a:gd name="connsiteX7" fmla="*/ 16995 w 16995"/>
                <a:gd name="connsiteY7" fmla="*/ 19156 h 27653"/>
                <a:gd name="connsiteX8" fmla="*/ 14187 w 16995"/>
                <a:gd name="connsiteY8" fmla="*/ 12819 h 2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95" h="27653">
                  <a:moveTo>
                    <a:pt x="14259" y="12819"/>
                  </a:moveTo>
                  <a:lnTo>
                    <a:pt x="14259" y="12819"/>
                  </a:lnTo>
                  <a:cubicBezTo>
                    <a:pt x="9578" y="8498"/>
                    <a:pt x="8498" y="0"/>
                    <a:pt x="8498" y="0"/>
                  </a:cubicBezTo>
                  <a:cubicBezTo>
                    <a:pt x="9002" y="5905"/>
                    <a:pt x="3025" y="12602"/>
                    <a:pt x="3025" y="12602"/>
                  </a:cubicBezTo>
                  <a:lnTo>
                    <a:pt x="3025" y="12602"/>
                  </a:lnTo>
                  <a:cubicBezTo>
                    <a:pt x="1152" y="14187"/>
                    <a:pt x="0" y="16491"/>
                    <a:pt x="0" y="19156"/>
                  </a:cubicBezTo>
                  <a:cubicBezTo>
                    <a:pt x="0" y="23837"/>
                    <a:pt x="3817" y="27654"/>
                    <a:pt x="8498" y="27654"/>
                  </a:cubicBezTo>
                  <a:cubicBezTo>
                    <a:pt x="13178" y="27654"/>
                    <a:pt x="16995" y="23837"/>
                    <a:pt x="16995" y="19156"/>
                  </a:cubicBezTo>
                  <a:cubicBezTo>
                    <a:pt x="16995" y="16635"/>
                    <a:pt x="15915" y="14403"/>
                    <a:pt x="14187" y="12819"/>
                  </a:cubicBezTo>
                  <a:close/>
                </a:path>
              </a:pathLst>
            </a:custGeom>
            <a:solidFill>
              <a:srgbClr val="457E9C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96" name="Graphic 6">
              <a:extLst>
                <a:ext uri="{FF2B5EF4-FFF2-40B4-BE49-F238E27FC236}">
                  <a16:creationId xmlns:a16="http://schemas.microsoft.com/office/drawing/2014/main" id="{780AA395-C40B-0C6E-0321-9DA93754C462}"/>
                </a:ext>
              </a:extLst>
            </p:cNvPr>
            <p:cNvGrpSpPr/>
            <p:nvPr/>
          </p:nvGrpSpPr>
          <p:grpSpPr>
            <a:xfrm>
              <a:off x="2623215" y="1187125"/>
              <a:ext cx="144461" cy="138700"/>
              <a:chOff x="2623215" y="1187125"/>
              <a:chExt cx="144461" cy="138700"/>
            </a:xfrm>
            <a:solidFill>
              <a:srgbClr val="D6B19D"/>
            </a:solidFill>
          </p:grpSpPr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9055834E-81C8-56CB-AB87-5AF5A5638CED}"/>
                  </a:ext>
                </a:extLst>
              </p:cNvPr>
              <p:cNvSpPr/>
              <p:nvPr/>
            </p:nvSpPr>
            <p:spPr>
              <a:xfrm>
                <a:off x="2623215" y="1187125"/>
                <a:ext cx="15197" cy="15269"/>
              </a:xfrm>
              <a:custGeom>
                <a:avLst/>
                <a:gdLst>
                  <a:gd name="connsiteX0" fmla="*/ 7707 w 15197"/>
                  <a:gd name="connsiteY0" fmla="*/ 1 h 15269"/>
                  <a:gd name="connsiteX1" fmla="*/ 1 w 15197"/>
                  <a:gd name="connsiteY1" fmla="*/ 7563 h 15269"/>
                  <a:gd name="connsiteX2" fmla="*/ 7419 w 15197"/>
                  <a:gd name="connsiteY2" fmla="*/ 15268 h 15269"/>
                  <a:gd name="connsiteX3" fmla="*/ 15196 w 15197"/>
                  <a:gd name="connsiteY3" fmla="*/ 7851 h 15269"/>
                  <a:gd name="connsiteX4" fmla="*/ 7779 w 15197"/>
                  <a:gd name="connsiteY4" fmla="*/ 1 h 15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97" h="15269">
                    <a:moveTo>
                      <a:pt x="7707" y="1"/>
                    </a:moveTo>
                    <a:cubicBezTo>
                      <a:pt x="3530" y="-71"/>
                      <a:pt x="1" y="3314"/>
                      <a:pt x="1" y="7563"/>
                    </a:cubicBezTo>
                    <a:cubicBezTo>
                      <a:pt x="-71" y="11739"/>
                      <a:pt x="3170" y="15196"/>
                      <a:pt x="7419" y="15268"/>
                    </a:cubicBezTo>
                    <a:cubicBezTo>
                      <a:pt x="11596" y="15340"/>
                      <a:pt x="15052" y="12027"/>
                      <a:pt x="15196" y="7851"/>
                    </a:cubicBezTo>
                    <a:cubicBezTo>
                      <a:pt x="15268" y="3674"/>
                      <a:pt x="11956" y="217"/>
                      <a:pt x="7779" y="1"/>
                    </a:cubicBezTo>
                    <a:close/>
                  </a:path>
                </a:pathLst>
              </a:custGeom>
              <a:solidFill>
                <a:srgbClr val="D6B19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6850AF41-EDA7-E08E-F077-9E1545759226}"/>
                  </a:ext>
                </a:extLst>
              </p:cNvPr>
              <p:cNvSpPr/>
              <p:nvPr/>
            </p:nvSpPr>
            <p:spPr>
              <a:xfrm>
                <a:off x="2752549" y="1188781"/>
                <a:ext cx="15127" cy="15125"/>
              </a:xfrm>
              <a:custGeom>
                <a:avLst/>
                <a:gdLst>
                  <a:gd name="connsiteX0" fmla="*/ 7710 w 15127"/>
                  <a:gd name="connsiteY0" fmla="*/ 1 h 15125"/>
                  <a:gd name="connsiteX1" fmla="*/ 4 w 15127"/>
                  <a:gd name="connsiteY1" fmla="*/ 7419 h 15125"/>
                  <a:gd name="connsiteX2" fmla="*/ 7422 w 15127"/>
                  <a:gd name="connsiteY2" fmla="*/ 15124 h 15125"/>
                  <a:gd name="connsiteX3" fmla="*/ 15127 w 15127"/>
                  <a:gd name="connsiteY3" fmla="*/ 7707 h 15125"/>
                  <a:gd name="connsiteX4" fmla="*/ 7710 w 15127"/>
                  <a:gd name="connsiteY4" fmla="*/ 1 h 1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7" h="15125">
                    <a:moveTo>
                      <a:pt x="7710" y="1"/>
                    </a:moveTo>
                    <a:cubicBezTo>
                      <a:pt x="3533" y="-71"/>
                      <a:pt x="4" y="3242"/>
                      <a:pt x="4" y="7419"/>
                    </a:cubicBezTo>
                    <a:cubicBezTo>
                      <a:pt x="-140" y="11595"/>
                      <a:pt x="3245" y="15124"/>
                      <a:pt x="7422" y="15124"/>
                    </a:cubicBezTo>
                    <a:cubicBezTo>
                      <a:pt x="11599" y="15196"/>
                      <a:pt x="15056" y="11884"/>
                      <a:pt x="15127" y="7707"/>
                    </a:cubicBezTo>
                    <a:cubicBezTo>
                      <a:pt x="15127" y="3530"/>
                      <a:pt x="11815" y="1"/>
                      <a:pt x="7710" y="1"/>
                    </a:cubicBezTo>
                    <a:close/>
                  </a:path>
                </a:pathLst>
              </a:custGeom>
              <a:solidFill>
                <a:srgbClr val="D6B19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6B7AD88A-5A07-302F-E7C2-CCFC3023F664}"/>
                  </a:ext>
                </a:extLst>
              </p:cNvPr>
              <p:cNvSpPr/>
              <p:nvPr/>
            </p:nvSpPr>
            <p:spPr>
              <a:xfrm>
                <a:off x="2637547" y="1208442"/>
                <a:ext cx="110613" cy="117383"/>
              </a:xfrm>
              <a:custGeom>
                <a:avLst/>
                <a:gdLst>
                  <a:gd name="connsiteX0" fmla="*/ 104853 w 110613"/>
                  <a:gd name="connsiteY0" fmla="*/ 80944 h 117383"/>
                  <a:gd name="connsiteX1" fmla="*/ 99019 w 110613"/>
                  <a:gd name="connsiteY1" fmla="*/ 86777 h 117383"/>
                  <a:gd name="connsiteX2" fmla="*/ 80080 w 110613"/>
                  <a:gd name="connsiteY2" fmla="*/ 105717 h 117383"/>
                  <a:gd name="connsiteX3" fmla="*/ 61140 w 110613"/>
                  <a:gd name="connsiteY3" fmla="*/ 86777 h 117383"/>
                  <a:gd name="connsiteX4" fmla="*/ 61140 w 110613"/>
                  <a:gd name="connsiteY4" fmla="*/ 73598 h 117383"/>
                  <a:gd name="connsiteX5" fmla="*/ 92826 w 110613"/>
                  <a:gd name="connsiteY5" fmla="*/ 37015 h 117383"/>
                  <a:gd name="connsiteX6" fmla="*/ 55811 w 110613"/>
                  <a:gd name="connsiteY6" fmla="*/ 0 h 117383"/>
                  <a:gd name="connsiteX7" fmla="*/ 18868 w 110613"/>
                  <a:gd name="connsiteY7" fmla="*/ 37015 h 117383"/>
                  <a:gd name="connsiteX8" fmla="*/ 49546 w 110613"/>
                  <a:gd name="connsiteY8" fmla="*/ 73454 h 117383"/>
                  <a:gd name="connsiteX9" fmla="*/ 49546 w 110613"/>
                  <a:gd name="connsiteY9" fmla="*/ 86849 h 117383"/>
                  <a:gd name="connsiteX10" fmla="*/ 30606 w 110613"/>
                  <a:gd name="connsiteY10" fmla="*/ 105789 h 117383"/>
                  <a:gd name="connsiteX11" fmla="*/ 11666 w 110613"/>
                  <a:gd name="connsiteY11" fmla="*/ 86849 h 117383"/>
                  <a:gd name="connsiteX12" fmla="*/ 5833 w 110613"/>
                  <a:gd name="connsiteY12" fmla="*/ 81016 h 117383"/>
                  <a:gd name="connsiteX13" fmla="*/ 0 w 110613"/>
                  <a:gd name="connsiteY13" fmla="*/ 86849 h 117383"/>
                  <a:gd name="connsiteX14" fmla="*/ 30534 w 110613"/>
                  <a:gd name="connsiteY14" fmla="*/ 117383 h 117383"/>
                  <a:gd name="connsiteX15" fmla="*/ 55307 w 110613"/>
                  <a:gd name="connsiteY15" fmla="*/ 104709 h 117383"/>
                  <a:gd name="connsiteX16" fmla="*/ 80080 w 110613"/>
                  <a:gd name="connsiteY16" fmla="*/ 117383 h 117383"/>
                  <a:gd name="connsiteX17" fmla="*/ 110614 w 110613"/>
                  <a:gd name="connsiteY17" fmla="*/ 86849 h 117383"/>
                  <a:gd name="connsiteX18" fmla="*/ 104781 w 110613"/>
                  <a:gd name="connsiteY18" fmla="*/ 81016 h 1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0613" h="117383">
                    <a:moveTo>
                      <a:pt x="104853" y="80944"/>
                    </a:moveTo>
                    <a:cubicBezTo>
                      <a:pt x="101684" y="80944"/>
                      <a:pt x="99019" y="83536"/>
                      <a:pt x="99019" y="86777"/>
                    </a:cubicBezTo>
                    <a:cubicBezTo>
                      <a:pt x="99019" y="97219"/>
                      <a:pt x="90522" y="105717"/>
                      <a:pt x="80080" y="105717"/>
                    </a:cubicBezTo>
                    <a:cubicBezTo>
                      <a:pt x="69566" y="105717"/>
                      <a:pt x="61140" y="97219"/>
                      <a:pt x="61140" y="86777"/>
                    </a:cubicBezTo>
                    <a:lnTo>
                      <a:pt x="61140" y="73598"/>
                    </a:lnTo>
                    <a:cubicBezTo>
                      <a:pt x="79072" y="71006"/>
                      <a:pt x="92826" y="55667"/>
                      <a:pt x="92826" y="37015"/>
                    </a:cubicBezTo>
                    <a:cubicBezTo>
                      <a:pt x="92826" y="16563"/>
                      <a:pt x="76263" y="0"/>
                      <a:pt x="55811" y="0"/>
                    </a:cubicBezTo>
                    <a:cubicBezTo>
                      <a:pt x="35359" y="0"/>
                      <a:pt x="18868" y="16563"/>
                      <a:pt x="18868" y="37015"/>
                    </a:cubicBezTo>
                    <a:cubicBezTo>
                      <a:pt x="18868" y="55307"/>
                      <a:pt x="32118" y="70430"/>
                      <a:pt x="49546" y="73454"/>
                    </a:cubicBezTo>
                    <a:lnTo>
                      <a:pt x="49546" y="86849"/>
                    </a:lnTo>
                    <a:cubicBezTo>
                      <a:pt x="49546" y="97291"/>
                      <a:pt x="41048" y="105789"/>
                      <a:pt x="30606" y="105789"/>
                    </a:cubicBezTo>
                    <a:cubicBezTo>
                      <a:pt x="20164" y="105789"/>
                      <a:pt x="11666" y="97291"/>
                      <a:pt x="11666" y="86849"/>
                    </a:cubicBezTo>
                    <a:cubicBezTo>
                      <a:pt x="11666" y="83608"/>
                      <a:pt x="9074" y="81016"/>
                      <a:pt x="5833" y="81016"/>
                    </a:cubicBezTo>
                    <a:cubicBezTo>
                      <a:pt x="2593" y="81016"/>
                      <a:pt x="0" y="83608"/>
                      <a:pt x="0" y="86849"/>
                    </a:cubicBezTo>
                    <a:cubicBezTo>
                      <a:pt x="0" y="103700"/>
                      <a:pt x="13683" y="117383"/>
                      <a:pt x="30534" y="117383"/>
                    </a:cubicBezTo>
                    <a:cubicBezTo>
                      <a:pt x="40760" y="117383"/>
                      <a:pt x="49762" y="112342"/>
                      <a:pt x="55307" y="104709"/>
                    </a:cubicBezTo>
                    <a:cubicBezTo>
                      <a:pt x="60852" y="112414"/>
                      <a:pt x="69854" y="117383"/>
                      <a:pt x="80080" y="117383"/>
                    </a:cubicBezTo>
                    <a:cubicBezTo>
                      <a:pt x="96931" y="117383"/>
                      <a:pt x="110614" y="103700"/>
                      <a:pt x="110614" y="86849"/>
                    </a:cubicBezTo>
                    <a:cubicBezTo>
                      <a:pt x="110614" y="83608"/>
                      <a:pt x="108021" y="81016"/>
                      <a:pt x="104781" y="81016"/>
                    </a:cubicBezTo>
                    <a:close/>
                  </a:path>
                </a:pathLst>
              </a:custGeom>
              <a:solidFill>
                <a:srgbClr val="D6B19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7" name="Graphic 6">
              <a:extLst>
                <a:ext uri="{FF2B5EF4-FFF2-40B4-BE49-F238E27FC236}">
                  <a16:creationId xmlns:a16="http://schemas.microsoft.com/office/drawing/2014/main" id="{8406AF18-1C8B-A1F4-1E1B-1D4ABFEFEEBB}"/>
                </a:ext>
              </a:extLst>
            </p:cNvPr>
            <p:cNvGrpSpPr/>
            <p:nvPr/>
          </p:nvGrpSpPr>
          <p:grpSpPr>
            <a:xfrm>
              <a:off x="2616590" y="1185033"/>
              <a:ext cx="144605" cy="138559"/>
              <a:chOff x="2616590" y="1185033"/>
              <a:chExt cx="144605" cy="138559"/>
            </a:xfrm>
          </p:grpSpPr>
          <p:grpSp>
            <p:nvGrpSpPr>
              <p:cNvPr id="199" name="Graphic 6">
                <a:extLst>
                  <a:ext uri="{FF2B5EF4-FFF2-40B4-BE49-F238E27FC236}">
                    <a16:creationId xmlns:a16="http://schemas.microsoft.com/office/drawing/2014/main" id="{6BE37981-2816-97CC-B01C-4F687DF1258A}"/>
                  </a:ext>
                </a:extLst>
              </p:cNvPr>
              <p:cNvGrpSpPr/>
              <p:nvPr/>
            </p:nvGrpSpPr>
            <p:grpSpPr>
              <a:xfrm>
                <a:off x="2616590" y="1185033"/>
                <a:ext cx="144605" cy="16712"/>
                <a:chOff x="2616590" y="1185033"/>
                <a:chExt cx="144605" cy="16712"/>
              </a:xfrm>
              <a:solidFill>
                <a:srgbClr val="3F2940"/>
              </a:solidFill>
            </p:grpSpPr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25700C48-5029-DCAE-35F4-239C4C05919B}"/>
                    </a:ext>
                  </a:extLst>
                </p:cNvPr>
                <p:cNvSpPr/>
                <p:nvPr/>
              </p:nvSpPr>
              <p:spPr>
                <a:xfrm>
                  <a:off x="2616590" y="1185033"/>
                  <a:ext cx="15197" cy="15272"/>
                </a:xfrm>
                <a:custGeom>
                  <a:avLst/>
                  <a:gdLst>
                    <a:gd name="connsiteX0" fmla="*/ 73 w 15197"/>
                    <a:gd name="connsiteY0" fmla="*/ 7494 h 15272"/>
                    <a:gd name="connsiteX1" fmla="*/ 7779 w 15197"/>
                    <a:gd name="connsiteY1" fmla="*/ 4 h 15272"/>
                    <a:gd name="connsiteX2" fmla="*/ 15196 w 15197"/>
                    <a:gd name="connsiteY2" fmla="*/ 7854 h 15272"/>
                    <a:gd name="connsiteX3" fmla="*/ 7419 w 15197"/>
                    <a:gd name="connsiteY3" fmla="*/ 15271 h 15272"/>
                    <a:gd name="connsiteX4" fmla="*/ 1 w 15197"/>
                    <a:gd name="connsiteY4" fmla="*/ 7566 h 15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97" h="15272">
                      <a:moveTo>
                        <a:pt x="73" y="7494"/>
                      </a:moveTo>
                      <a:cubicBezTo>
                        <a:pt x="73" y="3245"/>
                        <a:pt x="3602" y="-140"/>
                        <a:pt x="7779" y="4"/>
                      </a:cubicBezTo>
                      <a:cubicBezTo>
                        <a:pt x="11955" y="148"/>
                        <a:pt x="15268" y="3677"/>
                        <a:pt x="15196" y="7854"/>
                      </a:cubicBezTo>
                      <a:cubicBezTo>
                        <a:pt x="15052" y="12031"/>
                        <a:pt x="11595" y="15343"/>
                        <a:pt x="7419" y="15271"/>
                      </a:cubicBezTo>
                      <a:cubicBezTo>
                        <a:pt x="3170" y="15199"/>
                        <a:pt x="-71" y="11743"/>
                        <a:pt x="1" y="7566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38D831E5-1628-3A88-26B9-DE92BAB50658}"/>
                    </a:ext>
                  </a:extLst>
                </p:cNvPr>
                <p:cNvSpPr/>
                <p:nvPr/>
              </p:nvSpPr>
              <p:spPr>
                <a:xfrm>
                  <a:off x="2746068" y="1186621"/>
                  <a:ext cx="15127" cy="15125"/>
                </a:xfrm>
                <a:custGeom>
                  <a:avLst/>
                  <a:gdLst>
                    <a:gd name="connsiteX0" fmla="*/ 4 w 15127"/>
                    <a:gd name="connsiteY0" fmla="*/ 7419 h 15125"/>
                    <a:gd name="connsiteX1" fmla="*/ 7710 w 15127"/>
                    <a:gd name="connsiteY1" fmla="*/ 1 h 15125"/>
                    <a:gd name="connsiteX2" fmla="*/ 15127 w 15127"/>
                    <a:gd name="connsiteY2" fmla="*/ 7707 h 15125"/>
                    <a:gd name="connsiteX3" fmla="*/ 7422 w 15127"/>
                    <a:gd name="connsiteY3" fmla="*/ 15124 h 15125"/>
                    <a:gd name="connsiteX4" fmla="*/ 4 w 15127"/>
                    <a:gd name="connsiteY4" fmla="*/ 7419 h 15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7" h="15125">
                      <a:moveTo>
                        <a:pt x="4" y="7419"/>
                      </a:moveTo>
                      <a:cubicBezTo>
                        <a:pt x="4" y="3242"/>
                        <a:pt x="3533" y="-71"/>
                        <a:pt x="7710" y="1"/>
                      </a:cubicBezTo>
                      <a:cubicBezTo>
                        <a:pt x="11815" y="1"/>
                        <a:pt x="15127" y="3530"/>
                        <a:pt x="15127" y="7707"/>
                      </a:cubicBezTo>
                      <a:cubicBezTo>
                        <a:pt x="15055" y="11883"/>
                        <a:pt x="11599" y="15196"/>
                        <a:pt x="7422" y="15124"/>
                      </a:cubicBezTo>
                      <a:cubicBezTo>
                        <a:pt x="3245" y="15124"/>
                        <a:pt x="-140" y="11595"/>
                        <a:pt x="4" y="7419"/>
                      </a:cubicBezTo>
                      <a:close/>
                    </a:path>
                  </a:pathLst>
                </a:custGeom>
                <a:solidFill>
                  <a:srgbClr val="3F294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4729C144-63A1-6564-3DD1-D11B47F27F1B}"/>
                  </a:ext>
                </a:extLst>
              </p:cNvPr>
              <p:cNvSpPr/>
              <p:nvPr/>
            </p:nvSpPr>
            <p:spPr>
              <a:xfrm>
                <a:off x="2631066" y="1240704"/>
                <a:ext cx="110685" cy="82888"/>
              </a:xfrm>
              <a:custGeom>
                <a:avLst/>
                <a:gdLst>
                  <a:gd name="connsiteX0" fmla="*/ 104853 w 110685"/>
                  <a:gd name="connsiteY0" fmla="*/ 46521 h 82888"/>
                  <a:gd name="connsiteX1" fmla="*/ 99019 w 110685"/>
                  <a:gd name="connsiteY1" fmla="*/ 52354 h 82888"/>
                  <a:gd name="connsiteX2" fmla="*/ 80080 w 110685"/>
                  <a:gd name="connsiteY2" fmla="*/ 71294 h 82888"/>
                  <a:gd name="connsiteX3" fmla="*/ 61140 w 110685"/>
                  <a:gd name="connsiteY3" fmla="*/ 52354 h 82888"/>
                  <a:gd name="connsiteX4" fmla="*/ 61140 w 110685"/>
                  <a:gd name="connsiteY4" fmla="*/ 5833 h 82888"/>
                  <a:gd name="connsiteX5" fmla="*/ 55307 w 110685"/>
                  <a:gd name="connsiteY5" fmla="*/ 0 h 82888"/>
                  <a:gd name="connsiteX6" fmla="*/ 49474 w 110685"/>
                  <a:gd name="connsiteY6" fmla="*/ 5833 h 82888"/>
                  <a:gd name="connsiteX7" fmla="*/ 49474 w 110685"/>
                  <a:gd name="connsiteY7" fmla="*/ 52354 h 82888"/>
                  <a:gd name="connsiteX8" fmla="*/ 30534 w 110685"/>
                  <a:gd name="connsiteY8" fmla="*/ 71294 h 82888"/>
                  <a:gd name="connsiteX9" fmla="*/ 11594 w 110685"/>
                  <a:gd name="connsiteY9" fmla="*/ 52354 h 82888"/>
                  <a:gd name="connsiteX10" fmla="*/ 5833 w 110685"/>
                  <a:gd name="connsiteY10" fmla="*/ 46521 h 82888"/>
                  <a:gd name="connsiteX11" fmla="*/ 0 w 110685"/>
                  <a:gd name="connsiteY11" fmla="*/ 52354 h 82888"/>
                  <a:gd name="connsiteX12" fmla="*/ 30534 w 110685"/>
                  <a:gd name="connsiteY12" fmla="*/ 82888 h 82888"/>
                  <a:gd name="connsiteX13" fmla="*/ 55307 w 110685"/>
                  <a:gd name="connsiteY13" fmla="*/ 70214 h 82888"/>
                  <a:gd name="connsiteX14" fmla="*/ 80080 w 110685"/>
                  <a:gd name="connsiteY14" fmla="*/ 82888 h 82888"/>
                  <a:gd name="connsiteX15" fmla="*/ 110686 w 110685"/>
                  <a:gd name="connsiteY15" fmla="*/ 52354 h 82888"/>
                  <a:gd name="connsiteX16" fmla="*/ 104853 w 110685"/>
                  <a:gd name="connsiteY16" fmla="*/ 46521 h 82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685" h="82888">
                    <a:moveTo>
                      <a:pt x="104853" y="46521"/>
                    </a:moveTo>
                    <a:cubicBezTo>
                      <a:pt x="101612" y="46521"/>
                      <a:pt x="99019" y="49114"/>
                      <a:pt x="99019" y="52354"/>
                    </a:cubicBezTo>
                    <a:cubicBezTo>
                      <a:pt x="99019" y="62796"/>
                      <a:pt x="90522" y="71294"/>
                      <a:pt x="80080" y="71294"/>
                    </a:cubicBezTo>
                    <a:cubicBezTo>
                      <a:pt x="69638" y="71294"/>
                      <a:pt x="61140" y="62796"/>
                      <a:pt x="61140" y="52354"/>
                    </a:cubicBezTo>
                    <a:lnTo>
                      <a:pt x="61140" y="5833"/>
                    </a:lnTo>
                    <a:cubicBezTo>
                      <a:pt x="61140" y="2665"/>
                      <a:pt x="58548" y="0"/>
                      <a:pt x="55307" y="0"/>
                    </a:cubicBezTo>
                    <a:cubicBezTo>
                      <a:pt x="52066" y="0"/>
                      <a:pt x="49474" y="2593"/>
                      <a:pt x="49474" y="5833"/>
                    </a:cubicBezTo>
                    <a:lnTo>
                      <a:pt x="49474" y="52354"/>
                    </a:lnTo>
                    <a:cubicBezTo>
                      <a:pt x="49474" y="62796"/>
                      <a:pt x="40976" y="71294"/>
                      <a:pt x="30534" y="71294"/>
                    </a:cubicBezTo>
                    <a:cubicBezTo>
                      <a:pt x="20092" y="71294"/>
                      <a:pt x="11594" y="62796"/>
                      <a:pt x="11594" y="52354"/>
                    </a:cubicBezTo>
                    <a:cubicBezTo>
                      <a:pt x="11594" y="49114"/>
                      <a:pt x="9002" y="46521"/>
                      <a:pt x="5833" y="46521"/>
                    </a:cubicBezTo>
                    <a:cubicBezTo>
                      <a:pt x="2664" y="46521"/>
                      <a:pt x="0" y="49114"/>
                      <a:pt x="0" y="52354"/>
                    </a:cubicBezTo>
                    <a:cubicBezTo>
                      <a:pt x="0" y="69206"/>
                      <a:pt x="13683" y="82888"/>
                      <a:pt x="30534" y="82888"/>
                    </a:cubicBezTo>
                    <a:cubicBezTo>
                      <a:pt x="40760" y="82888"/>
                      <a:pt x="49762" y="77847"/>
                      <a:pt x="55307" y="70214"/>
                    </a:cubicBezTo>
                    <a:cubicBezTo>
                      <a:pt x="60852" y="77847"/>
                      <a:pt x="69854" y="82888"/>
                      <a:pt x="80080" y="82888"/>
                    </a:cubicBezTo>
                    <a:cubicBezTo>
                      <a:pt x="97003" y="82888"/>
                      <a:pt x="110686" y="69206"/>
                      <a:pt x="110686" y="52354"/>
                    </a:cubicBezTo>
                    <a:cubicBezTo>
                      <a:pt x="110686" y="49114"/>
                      <a:pt x="108093" y="46521"/>
                      <a:pt x="104853" y="46521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E5E0A6CE-B455-346E-7AC3-DF83905CDE9A}"/>
                  </a:ext>
                </a:extLst>
              </p:cNvPr>
              <p:cNvSpPr/>
              <p:nvPr/>
            </p:nvSpPr>
            <p:spPr>
              <a:xfrm>
                <a:off x="2649933" y="1206210"/>
                <a:ext cx="74030" cy="74030"/>
              </a:xfrm>
              <a:custGeom>
                <a:avLst/>
                <a:gdLst>
                  <a:gd name="connsiteX0" fmla="*/ 0 w 74030"/>
                  <a:gd name="connsiteY0" fmla="*/ 37015 h 74030"/>
                  <a:gd name="connsiteX1" fmla="*/ 37015 w 74030"/>
                  <a:gd name="connsiteY1" fmla="*/ 0 h 74030"/>
                  <a:gd name="connsiteX2" fmla="*/ 74031 w 74030"/>
                  <a:gd name="connsiteY2" fmla="*/ 37015 h 74030"/>
                  <a:gd name="connsiteX3" fmla="*/ 37015 w 74030"/>
                  <a:gd name="connsiteY3" fmla="*/ 74031 h 74030"/>
                  <a:gd name="connsiteX4" fmla="*/ 0 w 74030"/>
                  <a:gd name="connsiteY4" fmla="*/ 37015 h 74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30" h="74030">
                    <a:moveTo>
                      <a:pt x="0" y="37015"/>
                    </a:moveTo>
                    <a:cubicBezTo>
                      <a:pt x="0" y="16563"/>
                      <a:pt x="16563" y="0"/>
                      <a:pt x="37015" y="0"/>
                    </a:cubicBezTo>
                    <a:cubicBezTo>
                      <a:pt x="57467" y="0"/>
                      <a:pt x="74031" y="16563"/>
                      <a:pt x="74031" y="37015"/>
                    </a:cubicBezTo>
                    <a:cubicBezTo>
                      <a:pt x="74031" y="57467"/>
                      <a:pt x="57467" y="74031"/>
                      <a:pt x="37015" y="74031"/>
                    </a:cubicBezTo>
                    <a:cubicBezTo>
                      <a:pt x="16563" y="74031"/>
                      <a:pt x="0" y="57467"/>
                      <a:pt x="0" y="37015"/>
                    </a:cubicBezTo>
                    <a:close/>
                  </a:path>
                </a:pathLst>
              </a:custGeom>
              <a:solidFill>
                <a:srgbClr val="BC11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615FB9C6-62F0-B8B0-404B-1ABC6FAABD45}"/>
                </a:ext>
              </a:extLst>
            </p:cNvPr>
            <p:cNvSpPr/>
            <p:nvPr/>
          </p:nvSpPr>
          <p:spPr>
            <a:xfrm>
              <a:off x="2662896" y="1215139"/>
              <a:ext cx="34278" cy="34278"/>
            </a:xfrm>
            <a:custGeom>
              <a:avLst/>
              <a:gdLst>
                <a:gd name="connsiteX0" fmla="*/ 0 w 34278"/>
                <a:gd name="connsiteY0" fmla="*/ 17139 h 34278"/>
                <a:gd name="connsiteX1" fmla="*/ 17139 w 34278"/>
                <a:gd name="connsiteY1" fmla="*/ 0 h 34278"/>
                <a:gd name="connsiteX2" fmla="*/ 34279 w 34278"/>
                <a:gd name="connsiteY2" fmla="*/ 17139 h 34278"/>
                <a:gd name="connsiteX3" fmla="*/ 17139 w 34278"/>
                <a:gd name="connsiteY3" fmla="*/ 34279 h 34278"/>
                <a:gd name="connsiteX4" fmla="*/ 0 w 34278"/>
                <a:gd name="connsiteY4" fmla="*/ 17139 h 3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78" h="34278">
                  <a:moveTo>
                    <a:pt x="0" y="17139"/>
                  </a:moveTo>
                  <a:cubicBezTo>
                    <a:pt x="0" y="7706"/>
                    <a:pt x="7633" y="0"/>
                    <a:pt x="17139" y="0"/>
                  </a:cubicBezTo>
                  <a:cubicBezTo>
                    <a:pt x="26645" y="0"/>
                    <a:pt x="34279" y="7633"/>
                    <a:pt x="34279" y="17139"/>
                  </a:cubicBezTo>
                  <a:cubicBezTo>
                    <a:pt x="34279" y="26645"/>
                    <a:pt x="26645" y="34279"/>
                    <a:pt x="17139" y="34279"/>
                  </a:cubicBezTo>
                  <a:cubicBezTo>
                    <a:pt x="7633" y="34279"/>
                    <a:pt x="0" y="26645"/>
                    <a:pt x="0" y="17139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434215307"/>
      </p:ext>
    </p:extLst>
  </p:cSld>
  <p:clrMapOvr>
    <a:masterClrMapping/>
  </p:clrMapOvr>
  <p:transition spd="slow" advClick="0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5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decel="100000" autoRev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-900000">
                                      <p:cBhvr>
                                        <p:cTn id="10" dur="25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8" presetClass="emph" presetSubtype="0" decel="4700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-90000">
                                      <p:cBhvr>
                                        <p:cTn id="12" dur="10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200"/>
                            </p:stCondLst>
                            <p:childTnLst>
                              <p:par>
                                <p:cTn id="14" presetID="6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0.00625 C 0.00026 0.0257 0.00117 0.05232 0.00508 0.05232 C 0.01055 0.05232 0.01094 -0.03796 0.01771 -0.03796 C 0.02357 -0.03796 0.02031 0.04051 0.02617 0.04005 C 0.03203 0.04005 0.02878 -0.01666 0.03516 -0.01666 C 0.04089 -0.01666 0.03776 0.02153 0.04284 0.02153 C 0.04779 0.02153 0.04518 -0.00787 0.04961 -0.00787 C 0.05208 -0.00787 0.05234 -2.59259E-6 0.05274 0.00625 " pathEditMode="relative" rAng="0" ptsTypes="AAAAAAAA">
                                      <p:cBhvr>
                                        <p:cTn id="15" dur="200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30" y="93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350" fill="hold"/>
                                        <p:tgtEl>
                                          <p:spTgt spid="1045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6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22" dur="3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2" presetClass="entr" presetSubtype="8" decel="56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5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8" presetClass="emph" presetSubtype="0" decel="10000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Rot by="-900000">
                                      <p:cBhvr>
                                        <p:cTn id="29" dur="35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decel="4700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Rot by="-90000">
                                      <p:cBhvr>
                                        <p:cTn id="31" dur="10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60" presetClass="path" presetSubtype="0" accel="50000" decel="5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16667E-6 -3.7037E-7 C 4.16667E-6 0.01435 0.00078 0.03426 0.00677 0.03426 C 0.0138 0.03426 0.01445 -0.03264 0.02421 -0.03264 C 0.03281 -0.03264 0.02773 0.02546 0.03567 0.025 C 0.04453 0.025 0.03984 -0.01713 0.0483 -0.01713 C 0.05664 -0.01713 0.05208 0.01134 0.05976 0.01134 C 0.06601 0.01134 0.06289 -0.01042 0.06862 -0.01042 C 0.07265 -0.01042 0.07265 -0.00463 0.07434 -3.7037E-7 " pathEditMode="relative" rAng="0" ptsTypes="AAAAAAAA">
                                      <p:cBhvr>
                                        <p:cTn id="33" dur="200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1" y="69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6" presetClass="emph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38" dur="350" fill="hold"/>
                                        <p:tgtEl>
                                          <p:spTgt spid="6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6" presetClass="exit" presetSubtype="3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40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2" presetClass="entr" presetSubtype="8" decel="56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25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25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8" presetClass="emph" presetSubtype="0" decel="100000" autoRev="1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animRot by="-900000">
                                      <p:cBhvr>
                                        <p:cTn id="47" dur="35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" presetID="8" presetClass="emph" presetSubtype="0" decel="47000" autoRev="1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Rot by="-90000">
                                      <p:cBhvr>
                                        <p:cTn id="49" dur="10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60" presetClass="path" presetSubtype="0" accel="50000" decel="5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4.79167E-6 -4.81481E-6 C 0.00157 0.02038 0.00378 0.04862 0.00938 0.04862 C 0.01628 0.04862 0.01628 -0.04652 0.02514 -0.04652 C 0.0336 -0.04652 0.02852 0.03588 0.03542 0.03565 C 0.04441 0.03565 0.0392 -0.02453 0.04766 -0.02453 C 0.05443 -0.02453 0.05105 0.01621 0.05847 0.01621 C 0.06355 0.01621 0.05951 -0.01481 0.06511 -0.01481 C 0.06875 -0.01481 0.06875 -0.00648 0.06875 -4.81481E-6 " pathEditMode="relative" rAng="0" ptsTypes="AAAAAAAA">
                                      <p:cBhvr>
                                        <p:cTn id="51" dur="200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38" y="93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" presetClass="emph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Scale>
                                      <p:cBhvr>
                                        <p:cTn id="56" dur="350" fill="hold"/>
                                        <p:tgtEl>
                                          <p:spTgt spid="18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6" presetClass="exit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58" dur="3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8" presetClass="emph" presetSubtype="0" accel="6667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animRot by="21600000">
                                      <p:cBhvr>
                                        <p:cTn id="61" dur="47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1" presetClass="pat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0017 -0.00462 C 0.10525 -0.00462 0.19067 0.14607 0.19067 0.33218 C 0.19067 0.51783 0.10525 0.66922 0.00017 0.66922 C -0.10512 0.66922 -0.19027 0.51783 -0.19027 0.33218 C -0.19027 0.14607 -0.10512 -0.00462 0.00017 -0.00462 Z " pathEditMode="fixed" rAng="0" ptsTypes="AAAAA">
                                      <p:cBhvr>
                                        <p:cTn id="63" dur="4750" fill="hold"/>
                                        <p:tgtEl>
                                          <p:spTgt spid="30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33681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1" presetClass="pat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179 0.00069 C 0.07282 0.13287 0.07334 0.34676 -0.00114 0.47824 C -0.0753 0.60949 -0.19601 0.60902 -0.27023 0.47708 C -0.3434 0.34537 -0.34379 0.13148 -0.27062 -0.00024 C -0.1964 -0.13195 -0.07556 -0.13033 -0.00179 0.00069 Z " pathEditMode="fixed" rAng="2700000" ptsTypes="AAAAA">
                                      <p:cBhvr>
                                        <p:cTn id="65" dur="4750" fill="hold"/>
                                        <p:tgtEl>
                                          <p:spTgt spid="2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398" y="23819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1" presetClass="pat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0446 -0.00371 C 0.00485 0.18356 -0.08025 0.33541 -0.1852 0.33472 C -0.28963 0.33472 -0.37478 0.18287 -0.37491 -0.00394 C -0.37465 -0.18982 -0.28937 -0.34121 -0.1852 -0.3419 C -0.08038 -0.34167 0.00472 -0.18982 0.00446 -0.00371 Z " pathEditMode="fixed" rAng="5400000" ptsTypes="AAAAA">
                                      <p:cBhvr>
                                        <p:cTn id="67" dur="4750" fill="hold"/>
                                        <p:tgtEl>
                                          <p:spTgt spid="3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945" y="0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1" presetClass="pat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0225 -0.00185 C -0.0697 0.13542 -0.18976 0.14352 -0.26632 0.01574 C -0.34262 -0.11088 -0.34653 -0.325 -0.27517 -0.46158 C -0.20382 -0.59607 -0.08338 -0.60394 -0.0066 -0.47871 C 0.06996 -0.35162 0.07334 -0.13681 0.00225 -0.00185 Z " pathEditMode="fixed" rAng="7980000" ptsTypes="AAAAA">
                                      <p:cBhvr>
                                        <p:cTn id="69" dur="4750" fill="hold"/>
                                        <p:tgtEl>
                                          <p:spTgt spid="29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854" y="-22963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1" presetClass="pat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35 2.96296E-6 C -0.10577 2.96296E-6 -0.19118 -0.15069 -0.19118 -0.3368 C -0.19118 -0.52245 -0.10577 -0.67384 -0.00035 -0.67384 C 0.1046 -0.67384 0.18975 -0.52245 0.18975 -0.3368 C 0.18975 -0.15069 0.1046 2.96296E-6 -0.00035 2.96296E-6 Z " pathEditMode="fixed" rAng="10800000" ptsTypes="AAAAA">
                                      <p:cBhvr>
                                        <p:cTn id="71" dur="4750" fill="hold"/>
                                        <p:tgtEl>
                                          <p:spTgt spid="2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33681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1" presetClass="pat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322 0.00139 C -0.0753 -0.13519 -0.07153 -0.34908 0.00537 -0.47593 C 0.08168 -0.60255 0.20225 -0.59468 0.27399 -0.4581 C 0.34548 -0.32176 0.34131 -0.10764 0.26488 0.01875 C 0.18832 0.14583 0.06826 0.13796 -0.00322 0.00139 Z " pathEditMode="fixed" rAng="13620000" ptsTypes="AAAAA">
                                      <p:cBhvr>
                                        <p:cTn id="73" dur="4750" fill="hold"/>
                                        <p:tgtEl>
                                          <p:spTgt spid="30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841" y="-22986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1" presetClass="pat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452 2.96296E-6 C -0.00452 -0.18704 0.08024 -0.33889 0.18493 -0.33889 C 0.28936 -0.33889 0.37451 -0.18704 0.37451 -0.00023 C 0.37465 0.18611 0.28936 0.33773 0.18493 0.3375 C 0.08024 0.33773 -0.00452 0.18634 -0.00452 2.96296E-6 Z " pathEditMode="fixed" rAng="16200000" ptsTypes="AAAAA">
                                      <p:cBhvr>
                                        <p:cTn id="75" dur="4750" fill="hold"/>
                                        <p:tgtEl>
                                          <p:spTgt spid="3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945" y="-46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7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8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8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8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" presetClass="pat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1 2.96296E-6 C 0.07321 -0.13449 0.19339 -0.13889 0.26892 -0.00996 C 0.34365 0.11898 0.34587 0.33356 0.27269 0.46828 C 0.20004 0.60231 0.07946 0.60601 0.00459 0.47662 C -0.07114 0.34745 -0.07335 0.13426 -0.0001 2.96296E-6 Z " pathEditMode="fixed" rAng="18840000" ptsTypes="AAAAA">
                                      <p:cBhvr>
                                        <p:cTn id="82" dur="4750" fill="hold"/>
                                        <p:tgtEl>
                                          <p:spTgt spid="28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672" y="233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42AC1F-6595-FE4E-84E0-84B921D1A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73" name="Group 5672">
            <a:extLst>
              <a:ext uri="{FF2B5EF4-FFF2-40B4-BE49-F238E27FC236}">
                <a16:creationId xmlns:a16="http://schemas.microsoft.com/office/drawing/2014/main" id="{1D24BACD-0A60-A6DA-CC37-DD64D4034652}"/>
              </a:ext>
            </a:extLst>
          </p:cNvPr>
          <p:cNvGrpSpPr/>
          <p:nvPr/>
        </p:nvGrpSpPr>
        <p:grpSpPr>
          <a:xfrm>
            <a:off x="20158" y="1440000"/>
            <a:ext cx="12171842" cy="5045169"/>
            <a:chOff x="20158" y="1440000"/>
            <a:chExt cx="12171842" cy="5045169"/>
          </a:xfrm>
        </p:grpSpPr>
        <p:pic>
          <p:nvPicPr>
            <p:cNvPr id="5672" name="Graphic 5671">
              <a:extLst>
                <a:ext uri="{FF2B5EF4-FFF2-40B4-BE49-F238E27FC236}">
                  <a16:creationId xmlns:a16="http://schemas.microsoft.com/office/drawing/2014/main" id="{CCD05734-0D74-17DF-69BC-CDF8FD9C552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39953" t="-44516" r="19960" b="-372"/>
            <a:stretch>
              <a:fillRect/>
            </a:stretch>
          </p:blipFill>
          <p:spPr>
            <a:xfrm>
              <a:off x="20158" y="1440000"/>
              <a:ext cx="12171842" cy="5045169"/>
            </a:xfrm>
            <a:prstGeom prst="rect">
              <a:avLst/>
            </a:prstGeom>
          </p:spPr>
        </p:pic>
        <p:pic>
          <p:nvPicPr>
            <p:cNvPr id="5671" name="Graphic 5670">
              <a:extLst>
                <a:ext uri="{FF2B5EF4-FFF2-40B4-BE49-F238E27FC236}">
                  <a16:creationId xmlns:a16="http://schemas.microsoft.com/office/drawing/2014/main" id="{14A8E79F-BE93-32EA-D571-92192A5EC1F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62859" t="-36110" r="15479" b="-8778"/>
            <a:stretch>
              <a:fillRect/>
            </a:stretch>
          </p:blipFill>
          <p:spPr>
            <a:xfrm>
              <a:off x="5614741" y="1440000"/>
              <a:ext cx="6577259" cy="5045169"/>
            </a:xfrm>
            <a:prstGeom prst="rect">
              <a:avLst/>
            </a:prstGeom>
          </p:spPr>
        </p:pic>
      </p:grp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39FA64FE-B0B3-3B9E-E513-B6885D7A193A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/>
          </a:p>
        </p:txBody>
      </p:sp>
      <p:grpSp>
        <p:nvGrpSpPr>
          <p:cNvPr id="2941" name="Graphic 6">
            <a:extLst>
              <a:ext uri="{FF2B5EF4-FFF2-40B4-BE49-F238E27FC236}">
                <a16:creationId xmlns:a16="http://schemas.microsoft.com/office/drawing/2014/main" id="{80355987-F11B-5D03-43EE-A144CFC7545E}"/>
              </a:ext>
            </a:extLst>
          </p:cNvPr>
          <p:cNvGrpSpPr/>
          <p:nvPr/>
        </p:nvGrpSpPr>
        <p:grpSpPr>
          <a:xfrm>
            <a:off x="6055428" y="3601169"/>
            <a:ext cx="624320" cy="794464"/>
            <a:chOff x="5593513" y="3692211"/>
            <a:chExt cx="119471" cy="152030"/>
          </a:xfrm>
        </p:grpSpPr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id="{2E84E7F1-AE6B-A7B8-1318-ADFA021204BD}"/>
                </a:ext>
              </a:extLst>
            </p:cNvPr>
            <p:cNvSpPr/>
            <p:nvPr/>
          </p:nvSpPr>
          <p:spPr>
            <a:xfrm>
              <a:off x="5593513" y="3692211"/>
              <a:ext cx="119471" cy="152030"/>
            </a:xfrm>
            <a:custGeom>
              <a:avLst/>
              <a:gdLst>
                <a:gd name="connsiteX0" fmla="*/ 86489 w 119471"/>
                <a:gd name="connsiteY0" fmla="*/ 88362 h 152030"/>
                <a:gd name="connsiteX1" fmla="*/ 102044 w 119471"/>
                <a:gd name="connsiteY1" fmla="*/ 88362 h 152030"/>
                <a:gd name="connsiteX2" fmla="*/ 119471 w 119471"/>
                <a:gd name="connsiteY2" fmla="*/ 70934 h 152030"/>
                <a:gd name="connsiteX3" fmla="*/ 102044 w 119471"/>
                <a:gd name="connsiteY3" fmla="*/ 53507 h 152030"/>
                <a:gd name="connsiteX4" fmla="*/ 80728 w 119471"/>
                <a:gd name="connsiteY4" fmla="*/ 53507 h 152030"/>
                <a:gd name="connsiteX5" fmla="*/ 90234 w 119471"/>
                <a:gd name="connsiteY5" fmla="*/ 31110 h 152030"/>
                <a:gd name="connsiteX6" fmla="*/ 59123 w 119471"/>
                <a:gd name="connsiteY6" fmla="*/ 0 h 152030"/>
                <a:gd name="connsiteX7" fmla="*/ 28013 w 119471"/>
                <a:gd name="connsiteY7" fmla="*/ 31110 h 152030"/>
                <a:gd name="connsiteX8" fmla="*/ 37519 w 119471"/>
                <a:gd name="connsiteY8" fmla="*/ 53507 h 152030"/>
                <a:gd name="connsiteX9" fmla="*/ 17427 w 119471"/>
                <a:gd name="connsiteY9" fmla="*/ 53507 h 152030"/>
                <a:gd name="connsiteX10" fmla="*/ 0 w 119471"/>
                <a:gd name="connsiteY10" fmla="*/ 70934 h 152030"/>
                <a:gd name="connsiteX11" fmla="*/ 17427 w 119471"/>
                <a:gd name="connsiteY11" fmla="*/ 88362 h 152030"/>
                <a:gd name="connsiteX12" fmla="*/ 32982 w 119471"/>
                <a:gd name="connsiteY12" fmla="*/ 88362 h 152030"/>
                <a:gd name="connsiteX13" fmla="*/ 32982 w 119471"/>
                <a:gd name="connsiteY13" fmla="*/ 100244 h 152030"/>
                <a:gd name="connsiteX14" fmla="*/ 30966 w 119471"/>
                <a:gd name="connsiteY14" fmla="*/ 102692 h 152030"/>
                <a:gd name="connsiteX15" fmla="*/ 15771 w 119471"/>
                <a:gd name="connsiteY15" fmla="*/ 124657 h 152030"/>
                <a:gd name="connsiteX16" fmla="*/ 20164 w 119471"/>
                <a:gd name="connsiteY16" fmla="*/ 148853 h 152030"/>
                <a:gd name="connsiteX17" fmla="*/ 44433 w 119471"/>
                <a:gd name="connsiteY17" fmla="*/ 144460 h 152030"/>
                <a:gd name="connsiteX18" fmla="*/ 56171 w 119471"/>
                <a:gd name="connsiteY18" fmla="*/ 127465 h 152030"/>
                <a:gd name="connsiteX19" fmla="*/ 59772 w 119471"/>
                <a:gd name="connsiteY19" fmla="*/ 127753 h 152030"/>
                <a:gd name="connsiteX20" fmla="*/ 60420 w 119471"/>
                <a:gd name="connsiteY20" fmla="*/ 127753 h 152030"/>
                <a:gd name="connsiteX21" fmla="*/ 72014 w 119471"/>
                <a:gd name="connsiteY21" fmla="*/ 144533 h 152030"/>
                <a:gd name="connsiteX22" fmla="*/ 96211 w 119471"/>
                <a:gd name="connsiteY22" fmla="*/ 148925 h 152030"/>
                <a:gd name="connsiteX23" fmla="*/ 100604 w 119471"/>
                <a:gd name="connsiteY23" fmla="*/ 124729 h 152030"/>
                <a:gd name="connsiteX24" fmla="*/ 86273 w 119471"/>
                <a:gd name="connsiteY24" fmla="*/ 104061 h 152030"/>
                <a:gd name="connsiteX25" fmla="*/ 86417 w 119471"/>
                <a:gd name="connsiteY25" fmla="*/ 101108 h 152030"/>
                <a:gd name="connsiteX26" fmla="*/ 86417 w 119471"/>
                <a:gd name="connsiteY26" fmla="*/ 88505 h 152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471" h="152030">
                  <a:moveTo>
                    <a:pt x="86489" y="88362"/>
                  </a:moveTo>
                  <a:lnTo>
                    <a:pt x="102044" y="88362"/>
                  </a:lnTo>
                  <a:cubicBezTo>
                    <a:pt x="111622" y="88362"/>
                    <a:pt x="119471" y="80584"/>
                    <a:pt x="119471" y="70934"/>
                  </a:cubicBezTo>
                  <a:cubicBezTo>
                    <a:pt x="119471" y="61284"/>
                    <a:pt x="111694" y="53507"/>
                    <a:pt x="102044" y="53507"/>
                  </a:cubicBezTo>
                  <a:lnTo>
                    <a:pt x="80728" y="53507"/>
                  </a:lnTo>
                  <a:cubicBezTo>
                    <a:pt x="86633" y="47890"/>
                    <a:pt x="90234" y="39896"/>
                    <a:pt x="90234" y="31110"/>
                  </a:cubicBezTo>
                  <a:cubicBezTo>
                    <a:pt x="90234" y="13899"/>
                    <a:pt x="76335" y="0"/>
                    <a:pt x="59123" y="0"/>
                  </a:cubicBezTo>
                  <a:cubicBezTo>
                    <a:pt x="41912" y="0"/>
                    <a:pt x="28013" y="13899"/>
                    <a:pt x="28013" y="31110"/>
                  </a:cubicBezTo>
                  <a:cubicBezTo>
                    <a:pt x="28013" y="39896"/>
                    <a:pt x="31686" y="47818"/>
                    <a:pt x="37519" y="53507"/>
                  </a:cubicBezTo>
                  <a:lnTo>
                    <a:pt x="17427" y="53507"/>
                  </a:lnTo>
                  <a:cubicBezTo>
                    <a:pt x="7777" y="53507"/>
                    <a:pt x="0" y="61284"/>
                    <a:pt x="0" y="70934"/>
                  </a:cubicBezTo>
                  <a:cubicBezTo>
                    <a:pt x="0" y="80584"/>
                    <a:pt x="7777" y="88362"/>
                    <a:pt x="17427" y="88362"/>
                  </a:cubicBezTo>
                  <a:lnTo>
                    <a:pt x="32982" y="88362"/>
                  </a:lnTo>
                  <a:lnTo>
                    <a:pt x="32982" y="100244"/>
                  </a:lnTo>
                  <a:cubicBezTo>
                    <a:pt x="32262" y="100964"/>
                    <a:pt x="31542" y="101756"/>
                    <a:pt x="30966" y="102692"/>
                  </a:cubicBezTo>
                  <a:lnTo>
                    <a:pt x="15771" y="124657"/>
                  </a:lnTo>
                  <a:cubicBezTo>
                    <a:pt x="10298" y="132578"/>
                    <a:pt x="12242" y="143380"/>
                    <a:pt x="20164" y="148853"/>
                  </a:cubicBezTo>
                  <a:cubicBezTo>
                    <a:pt x="28085" y="154327"/>
                    <a:pt x="38959" y="152382"/>
                    <a:pt x="44433" y="144460"/>
                  </a:cubicBezTo>
                  <a:lnTo>
                    <a:pt x="56171" y="127465"/>
                  </a:lnTo>
                  <a:cubicBezTo>
                    <a:pt x="57323" y="127609"/>
                    <a:pt x="58548" y="127753"/>
                    <a:pt x="59772" y="127753"/>
                  </a:cubicBezTo>
                  <a:cubicBezTo>
                    <a:pt x="59987" y="127753"/>
                    <a:pt x="60204" y="127753"/>
                    <a:pt x="60420" y="127753"/>
                  </a:cubicBezTo>
                  <a:lnTo>
                    <a:pt x="72014" y="144533"/>
                  </a:lnTo>
                  <a:cubicBezTo>
                    <a:pt x="77487" y="152454"/>
                    <a:pt x="88361" y="154398"/>
                    <a:pt x="96211" y="148925"/>
                  </a:cubicBezTo>
                  <a:cubicBezTo>
                    <a:pt x="104132" y="143452"/>
                    <a:pt x="106077" y="132578"/>
                    <a:pt x="100604" y="124729"/>
                  </a:cubicBezTo>
                  <a:lnTo>
                    <a:pt x="86273" y="104061"/>
                  </a:lnTo>
                  <a:cubicBezTo>
                    <a:pt x="86345" y="103124"/>
                    <a:pt x="86417" y="102116"/>
                    <a:pt x="86417" y="101108"/>
                  </a:cubicBezTo>
                  <a:lnTo>
                    <a:pt x="86417" y="88505"/>
                  </a:lnTo>
                  <a:close/>
                </a:path>
              </a:pathLst>
            </a:custGeom>
            <a:solidFill>
              <a:srgbClr val="D8A27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id="{D6E215C0-9931-BD80-A8B1-249F82D8F2F8}"/>
                </a:ext>
              </a:extLst>
            </p:cNvPr>
            <p:cNvSpPr/>
            <p:nvPr/>
          </p:nvSpPr>
          <p:spPr>
            <a:xfrm>
              <a:off x="5647164" y="3730594"/>
              <a:ext cx="11594" cy="7417"/>
            </a:xfrm>
            <a:custGeom>
              <a:avLst/>
              <a:gdLst>
                <a:gd name="connsiteX0" fmla="*/ 864 w 11594"/>
                <a:gd name="connsiteY0" fmla="*/ 0 h 7417"/>
                <a:gd name="connsiteX1" fmla="*/ 5761 w 11594"/>
                <a:gd name="connsiteY1" fmla="*/ 6481 h 7417"/>
                <a:gd name="connsiteX2" fmla="*/ 5761 w 11594"/>
                <a:gd name="connsiteY2" fmla="*/ 6481 h 7417"/>
                <a:gd name="connsiteX3" fmla="*/ 10658 w 11594"/>
                <a:gd name="connsiteY3" fmla="*/ 0 h 7417"/>
                <a:gd name="connsiteX4" fmla="*/ 11594 w 11594"/>
                <a:gd name="connsiteY4" fmla="*/ 0 h 7417"/>
                <a:gd name="connsiteX5" fmla="*/ 5833 w 11594"/>
                <a:gd name="connsiteY5" fmla="*/ 7417 h 7417"/>
                <a:gd name="connsiteX6" fmla="*/ 5833 w 11594"/>
                <a:gd name="connsiteY6" fmla="*/ 7417 h 7417"/>
                <a:gd name="connsiteX7" fmla="*/ 0 w 11594"/>
                <a:gd name="connsiteY7" fmla="*/ 0 h 7417"/>
                <a:gd name="connsiteX8" fmla="*/ 936 w 11594"/>
                <a:gd name="connsiteY8" fmla="*/ 0 h 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94" h="7417">
                  <a:moveTo>
                    <a:pt x="864" y="0"/>
                  </a:moveTo>
                  <a:cubicBezTo>
                    <a:pt x="864" y="3673"/>
                    <a:pt x="3168" y="6481"/>
                    <a:pt x="5761" y="6481"/>
                  </a:cubicBezTo>
                  <a:lnTo>
                    <a:pt x="5761" y="6481"/>
                  </a:lnTo>
                  <a:cubicBezTo>
                    <a:pt x="8353" y="6481"/>
                    <a:pt x="10658" y="3673"/>
                    <a:pt x="10658" y="0"/>
                  </a:cubicBezTo>
                  <a:lnTo>
                    <a:pt x="11594" y="0"/>
                  </a:lnTo>
                  <a:cubicBezTo>
                    <a:pt x="11594" y="3961"/>
                    <a:pt x="9073" y="7345"/>
                    <a:pt x="5833" y="7417"/>
                  </a:cubicBezTo>
                  <a:lnTo>
                    <a:pt x="5833" y="7417"/>
                  </a:lnTo>
                  <a:cubicBezTo>
                    <a:pt x="2520" y="7417"/>
                    <a:pt x="72" y="4033"/>
                    <a:pt x="0" y="0"/>
                  </a:cubicBezTo>
                  <a:lnTo>
                    <a:pt x="936" y="0"/>
                  </a:ln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0DB539A2-C0B2-5CC3-8A5D-7BABE416A74B}"/>
                </a:ext>
              </a:extLst>
            </p:cNvPr>
            <p:cNvSpPr/>
            <p:nvPr/>
          </p:nvSpPr>
          <p:spPr>
            <a:xfrm>
              <a:off x="5650188" y="3753135"/>
              <a:ext cx="6121" cy="6121"/>
            </a:xfrm>
            <a:custGeom>
              <a:avLst/>
              <a:gdLst>
                <a:gd name="connsiteX0" fmla="*/ 0 w 6121"/>
                <a:gd name="connsiteY0" fmla="*/ 3097 h 6121"/>
                <a:gd name="connsiteX1" fmla="*/ 3097 w 6121"/>
                <a:gd name="connsiteY1" fmla="*/ 0 h 6121"/>
                <a:gd name="connsiteX2" fmla="*/ 6121 w 6121"/>
                <a:gd name="connsiteY2" fmla="*/ 3097 h 6121"/>
                <a:gd name="connsiteX3" fmla="*/ 3097 w 6121"/>
                <a:gd name="connsiteY3" fmla="*/ 6121 h 6121"/>
                <a:gd name="connsiteX4" fmla="*/ 0 w 6121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1" h="6121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21" y="1368"/>
                    <a:pt x="6121" y="3097"/>
                  </a:cubicBezTo>
                  <a:cubicBezTo>
                    <a:pt x="6121" y="4825"/>
                    <a:pt x="4753" y="6121"/>
                    <a:pt x="3097" y="6121"/>
                  </a:cubicBezTo>
                  <a:cubicBezTo>
                    <a:pt x="1440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430E1E0C-C239-E863-24E7-4612A7AB4867}"/>
                </a:ext>
              </a:extLst>
            </p:cNvPr>
            <p:cNvSpPr/>
            <p:nvPr/>
          </p:nvSpPr>
          <p:spPr>
            <a:xfrm>
              <a:off x="5637226" y="3718928"/>
              <a:ext cx="6193" cy="6121"/>
            </a:xfrm>
            <a:custGeom>
              <a:avLst/>
              <a:gdLst>
                <a:gd name="connsiteX0" fmla="*/ 0 w 6193"/>
                <a:gd name="connsiteY0" fmla="*/ 3024 h 6121"/>
                <a:gd name="connsiteX1" fmla="*/ 3097 w 6193"/>
                <a:gd name="connsiteY1" fmla="*/ 0 h 6121"/>
                <a:gd name="connsiteX2" fmla="*/ 6193 w 6193"/>
                <a:gd name="connsiteY2" fmla="*/ 3024 h 6121"/>
                <a:gd name="connsiteX3" fmla="*/ 3097 w 6193"/>
                <a:gd name="connsiteY3" fmla="*/ 6121 h 6121"/>
                <a:gd name="connsiteX4" fmla="*/ 0 w 6193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4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24"/>
                  </a:cubicBezTo>
                  <a:cubicBezTo>
                    <a:pt x="6193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5EF87A4C-8D3A-D84C-4C07-934CDE3C9637}"/>
                </a:ext>
              </a:extLst>
            </p:cNvPr>
            <p:cNvSpPr/>
            <p:nvPr/>
          </p:nvSpPr>
          <p:spPr>
            <a:xfrm>
              <a:off x="5660990" y="3718928"/>
              <a:ext cx="6193" cy="6121"/>
            </a:xfrm>
            <a:custGeom>
              <a:avLst/>
              <a:gdLst>
                <a:gd name="connsiteX0" fmla="*/ 0 w 6193"/>
                <a:gd name="connsiteY0" fmla="*/ 3024 h 6121"/>
                <a:gd name="connsiteX1" fmla="*/ 3097 w 6193"/>
                <a:gd name="connsiteY1" fmla="*/ 0 h 6121"/>
                <a:gd name="connsiteX2" fmla="*/ 6193 w 6193"/>
                <a:gd name="connsiteY2" fmla="*/ 3024 h 6121"/>
                <a:gd name="connsiteX3" fmla="*/ 3097 w 6193"/>
                <a:gd name="connsiteY3" fmla="*/ 6121 h 6121"/>
                <a:gd name="connsiteX4" fmla="*/ 0 w 6193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4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24"/>
                  </a:cubicBezTo>
                  <a:cubicBezTo>
                    <a:pt x="6193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231D8D81-AA12-2C57-0B99-482BDCE54EC2}"/>
                </a:ext>
              </a:extLst>
            </p:cNvPr>
            <p:cNvSpPr/>
            <p:nvPr/>
          </p:nvSpPr>
          <p:spPr>
            <a:xfrm>
              <a:off x="5650188" y="3768114"/>
              <a:ext cx="6121" cy="6193"/>
            </a:xfrm>
            <a:custGeom>
              <a:avLst/>
              <a:gdLst>
                <a:gd name="connsiteX0" fmla="*/ 0 w 6121"/>
                <a:gd name="connsiteY0" fmla="*/ 3097 h 6193"/>
                <a:gd name="connsiteX1" fmla="*/ 3097 w 6121"/>
                <a:gd name="connsiteY1" fmla="*/ 0 h 6193"/>
                <a:gd name="connsiteX2" fmla="*/ 6121 w 6121"/>
                <a:gd name="connsiteY2" fmla="*/ 3097 h 6193"/>
                <a:gd name="connsiteX3" fmla="*/ 3097 w 6121"/>
                <a:gd name="connsiteY3" fmla="*/ 6193 h 6193"/>
                <a:gd name="connsiteX4" fmla="*/ 0 w 6121"/>
                <a:gd name="connsiteY4" fmla="*/ 3097 h 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1" h="6193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21" y="1368"/>
                    <a:pt x="6121" y="3097"/>
                  </a:cubicBezTo>
                  <a:cubicBezTo>
                    <a:pt x="6121" y="4825"/>
                    <a:pt x="4753" y="6193"/>
                    <a:pt x="3097" y="6193"/>
                  </a:cubicBezTo>
                  <a:cubicBezTo>
                    <a:pt x="1440" y="6193"/>
                    <a:pt x="0" y="4825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9232106D-327D-ACB7-60D3-7E14139E6309}"/>
                </a:ext>
              </a:extLst>
            </p:cNvPr>
            <p:cNvSpPr/>
            <p:nvPr/>
          </p:nvSpPr>
          <p:spPr>
            <a:xfrm>
              <a:off x="5650188" y="3783165"/>
              <a:ext cx="6121" cy="6121"/>
            </a:xfrm>
            <a:custGeom>
              <a:avLst/>
              <a:gdLst>
                <a:gd name="connsiteX0" fmla="*/ 0 w 6121"/>
                <a:gd name="connsiteY0" fmla="*/ 3097 h 6121"/>
                <a:gd name="connsiteX1" fmla="*/ 3097 w 6121"/>
                <a:gd name="connsiteY1" fmla="*/ 0 h 6121"/>
                <a:gd name="connsiteX2" fmla="*/ 6121 w 6121"/>
                <a:gd name="connsiteY2" fmla="*/ 3097 h 6121"/>
                <a:gd name="connsiteX3" fmla="*/ 3097 w 6121"/>
                <a:gd name="connsiteY3" fmla="*/ 6121 h 6121"/>
                <a:gd name="connsiteX4" fmla="*/ 0 w 6121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1" h="6121">
                  <a:moveTo>
                    <a:pt x="0" y="3097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21" y="1368"/>
                    <a:pt x="6121" y="3097"/>
                  </a:cubicBezTo>
                  <a:cubicBezTo>
                    <a:pt x="6121" y="4825"/>
                    <a:pt x="4753" y="6121"/>
                    <a:pt x="3097" y="6121"/>
                  </a:cubicBezTo>
                  <a:cubicBezTo>
                    <a:pt x="1440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id="{D085F5F7-65B0-C85C-87A8-90F8A885A692}"/>
                </a:ext>
              </a:extLst>
            </p:cNvPr>
            <p:cNvSpPr/>
            <p:nvPr/>
          </p:nvSpPr>
          <p:spPr>
            <a:xfrm>
              <a:off x="5650188" y="3798216"/>
              <a:ext cx="6121" cy="6121"/>
            </a:xfrm>
            <a:custGeom>
              <a:avLst/>
              <a:gdLst>
                <a:gd name="connsiteX0" fmla="*/ 0 w 6121"/>
                <a:gd name="connsiteY0" fmla="*/ 3025 h 6121"/>
                <a:gd name="connsiteX1" fmla="*/ 3097 w 6121"/>
                <a:gd name="connsiteY1" fmla="*/ 0 h 6121"/>
                <a:gd name="connsiteX2" fmla="*/ 6121 w 6121"/>
                <a:gd name="connsiteY2" fmla="*/ 3025 h 6121"/>
                <a:gd name="connsiteX3" fmla="*/ 3097 w 6121"/>
                <a:gd name="connsiteY3" fmla="*/ 6121 h 6121"/>
                <a:gd name="connsiteX4" fmla="*/ 0 w 6121"/>
                <a:gd name="connsiteY4" fmla="*/ 3025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1" h="6121">
                  <a:moveTo>
                    <a:pt x="0" y="3025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21" y="1368"/>
                    <a:pt x="6121" y="3025"/>
                  </a:cubicBezTo>
                  <a:cubicBezTo>
                    <a:pt x="6121" y="4681"/>
                    <a:pt x="4753" y="6121"/>
                    <a:pt x="3097" y="6121"/>
                  </a:cubicBezTo>
                  <a:cubicBezTo>
                    <a:pt x="1440" y="6121"/>
                    <a:pt x="0" y="4753"/>
                    <a:pt x="0" y="3025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462" name="Graphic 6">
            <a:extLst>
              <a:ext uri="{FF2B5EF4-FFF2-40B4-BE49-F238E27FC236}">
                <a16:creationId xmlns:a16="http://schemas.microsoft.com/office/drawing/2014/main" id="{32CAF6ED-8711-B648-87C6-08658CA8BDE1}"/>
              </a:ext>
            </a:extLst>
          </p:cNvPr>
          <p:cNvGrpSpPr/>
          <p:nvPr/>
        </p:nvGrpSpPr>
        <p:grpSpPr>
          <a:xfrm>
            <a:off x="6756518" y="3601169"/>
            <a:ext cx="624320" cy="794464"/>
            <a:chOff x="5727675" y="3692211"/>
            <a:chExt cx="119471" cy="152030"/>
          </a:xfrm>
        </p:grpSpPr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6C9C24BE-72A8-E9C6-7E5E-8806776E68F9}"/>
                </a:ext>
              </a:extLst>
            </p:cNvPr>
            <p:cNvSpPr/>
            <p:nvPr/>
          </p:nvSpPr>
          <p:spPr>
            <a:xfrm>
              <a:off x="5727675" y="3692211"/>
              <a:ext cx="119471" cy="152030"/>
            </a:xfrm>
            <a:custGeom>
              <a:avLst/>
              <a:gdLst>
                <a:gd name="connsiteX0" fmla="*/ 86489 w 119471"/>
                <a:gd name="connsiteY0" fmla="*/ 88362 h 152030"/>
                <a:gd name="connsiteX1" fmla="*/ 102044 w 119471"/>
                <a:gd name="connsiteY1" fmla="*/ 88362 h 152030"/>
                <a:gd name="connsiteX2" fmla="*/ 119471 w 119471"/>
                <a:gd name="connsiteY2" fmla="*/ 70934 h 152030"/>
                <a:gd name="connsiteX3" fmla="*/ 102044 w 119471"/>
                <a:gd name="connsiteY3" fmla="*/ 53507 h 152030"/>
                <a:gd name="connsiteX4" fmla="*/ 80728 w 119471"/>
                <a:gd name="connsiteY4" fmla="*/ 53507 h 152030"/>
                <a:gd name="connsiteX5" fmla="*/ 90234 w 119471"/>
                <a:gd name="connsiteY5" fmla="*/ 31110 h 152030"/>
                <a:gd name="connsiteX6" fmla="*/ 59123 w 119471"/>
                <a:gd name="connsiteY6" fmla="*/ 0 h 152030"/>
                <a:gd name="connsiteX7" fmla="*/ 28013 w 119471"/>
                <a:gd name="connsiteY7" fmla="*/ 31110 h 152030"/>
                <a:gd name="connsiteX8" fmla="*/ 37519 w 119471"/>
                <a:gd name="connsiteY8" fmla="*/ 53507 h 152030"/>
                <a:gd name="connsiteX9" fmla="*/ 17427 w 119471"/>
                <a:gd name="connsiteY9" fmla="*/ 53507 h 152030"/>
                <a:gd name="connsiteX10" fmla="*/ 0 w 119471"/>
                <a:gd name="connsiteY10" fmla="*/ 70934 h 152030"/>
                <a:gd name="connsiteX11" fmla="*/ 17427 w 119471"/>
                <a:gd name="connsiteY11" fmla="*/ 88362 h 152030"/>
                <a:gd name="connsiteX12" fmla="*/ 32982 w 119471"/>
                <a:gd name="connsiteY12" fmla="*/ 88362 h 152030"/>
                <a:gd name="connsiteX13" fmla="*/ 32982 w 119471"/>
                <a:gd name="connsiteY13" fmla="*/ 100244 h 152030"/>
                <a:gd name="connsiteX14" fmla="*/ 30966 w 119471"/>
                <a:gd name="connsiteY14" fmla="*/ 102692 h 152030"/>
                <a:gd name="connsiteX15" fmla="*/ 15771 w 119471"/>
                <a:gd name="connsiteY15" fmla="*/ 124657 h 152030"/>
                <a:gd name="connsiteX16" fmla="*/ 20164 w 119471"/>
                <a:gd name="connsiteY16" fmla="*/ 148853 h 152030"/>
                <a:gd name="connsiteX17" fmla="*/ 44433 w 119471"/>
                <a:gd name="connsiteY17" fmla="*/ 144460 h 152030"/>
                <a:gd name="connsiteX18" fmla="*/ 56243 w 119471"/>
                <a:gd name="connsiteY18" fmla="*/ 127465 h 152030"/>
                <a:gd name="connsiteX19" fmla="*/ 59844 w 119471"/>
                <a:gd name="connsiteY19" fmla="*/ 127753 h 152030"/>
                <a:gd name="connsiteX20" fmla="*/ 60492 w 119471"/>
                <a:gd name="connsiteY20" fmla="*/ 127753 h 152030"/>
                <a:gd name="connsiteX21" fmla="*/ 72086 w 119471"/>
                <a:gd name="connsiteY21" fmla="*/ 144533 h 152030"/>
                <a:gd name="connsiteX22" fmla="*/ 96283 w 119471"/>
                <a:gd name="connsiteY22" fmla="*/ 148925 h 152030"/>
                <a:gd name="connsiteX23" fmla="*/ 100676 w 119471"/>
                <a:gd name="connsiteY23" fmla="*/ 124729 h 152030"/>
                <a:gd name="connsiteX24" fmla="*/ 86345 w 119471"/>
                <a:gd name="connsiteY24" fmla="*/ 104061 h 152030"/>
                <a:gd name="connsiteX25" fmla="*/ 86561 w 119471"/>
                <a:gd name="connsiteY25" fmla="*/ 101108 h 152030"/>
                <a:gd name="connsiteX26" fmla="*/ 86561 w 119471"/>
                <a:gd name="connsiteY26" fmla="*/ 88505 h 152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471" h="152030">
                  <a:moveTo>
                    <a:pt x="86489" y="88362"/>
                  </a:moveTo>
                  <a:lnTo>
                    <a:pt x="102044" y="88362"/>
                  </a:lnTo>
                  <a:cubicBezTo>
                    <a:pt x="111694" y="88362"/>
                    <a:pt x="119471" y="80584"/>
                    <a:pt x="119471" y="70934"/>
                  </a:cubicBezTo>
                  <a:cubicBezTo>
                    <a:pt x="119471" y="61284"/>
                    <a:pt x="111694" y="53507"/>
                    <a:pt x="102044" y="53507"/>
                  </a:cubicBezTo>
                  <a:lnTo>
                    <a:pt x="80728" y="53507"/>
                  </a:lnTo>
                  <a:cubicBezTo>
                    <a:pt x="86633" y="47890"/>
                    <a:pt x="90234" y="39896"/>
                    <a:pt x="90234" y="31110"/>
                  </a:cubicBezTo>
                  <a:cubicBezTo>
                    <a:pt x="90234" y="13899"/>
                    <a:pt x="76335" y="0"/>
                    <a:pt x="59123" y="0"/>
                  </a:cubicBezTo>
                  <a:cubicBezTo>
                    <a:pt x="41912" y="0"/>
                    <a:pt x="28013" y="13899"/>
                    <a:pt x="28013" y="31110"/>
                  </a:cubicBezTo>
                  <a:cubicBezTo>
                    <a:pt x="28013" y="39896"/>
                    <a:pt x="31686" y="47818"/>
                    <a:pt x="37519" y="53507"/>
                  </a:cubicBezTo>
                  <a:lnTo>
                    <a:pt x="17427" y="53507"/>
                  </a:lnTo>
                  <a:cubicBezTo>
                    <a:pt x="7777" y="53507"/>
                    <a:pt x="0" y="61284"/>
                    <a:pt x="0" y="70934"/>
                  </a:cubicBezTo>
                  <a:cubicBezTo>
                    <a:pt x="0" y="80584"/>
                    <a:pt x="7777" y="88362"/>
                    <a:pt x="17427" y="88362"/>
                  </a:cubicBezTo>
                  <a:lnTo>
                    <a:pt x="32982" y="88362"/>
                  </a:lnTo>
                  <a:lnTo>
                    <a:pt x="32982" y="100244"/>
                  </a:lnTo>
                  <a:cubicBezTo>
                    <a:pt x="32262" y="100964"/>
                    <a:pt x="31542" y="101756"/>
                    <a:pt x="30966" y="102692"/>
                  </a:cubicBezTo>
                  <a:lnTo>
                    <a:pt x="15771" y="124657"/>
                  </a:lnTo>
                  <a:cubicBezTo>
                    <a:pt x="10298" y="132578"/>
                    <a:pt x="12242" y="143380"/>
                    <a:pt x="20164" y="148853"/>
                  </a:cubicBezTo>
                  <a:cubicBezTo>
                    <a:pt x="28085" y="154327"/>
                    <a:pt x="38959" y="152382"/>
                    <a:pt x="44433" y="144460"/>
                  </a:cubicBezTo>
                  <a:lnTo>
                    <a:pt x="56243" y="127465"/>
                  </a:lnTo>
                  <a:cubicBezTo>
                    <a:pt x="57395" y="127609"/>
                    <a:pt x="58619" y="127753"/>
                    <a:pt x="59844" y="127753"/>
                  </a:cubicBezTo>
                  <a:cubicBezTo>
                    <a:pt x="60060" y="127753"/>
                    <a:pt x="60276" y="127753"/>
                    <a:pt x="60492" y="127753"/>
                  </a:cubicBezTo>
                  <a:lnTo>
                    <a:pt x="72086" y="144533"/>
                  </a:lnTo>
                  <a:cubicBezTo>
                    <a:pt x="77559" y="152454"/>
                    <a:pt x="88433" y="154398"/>
                    <a:pt x="96283" y="148925"/>
                  </a:cubicBezTo>
                  <a:cubicBezTo>
                    <a:pt x="104204" y="143452"/>
                    <a:pt x="106149" y="132578"/>
                    <a:pt x="100676" y="124729"/>
                  </a:cubicBezTo>
                  <a:lnTo>
                    <a:pt x="86345" y="104061"/>
                  </a:lnTo>
                  <a:cubicBezTo>
                    <a:pt x="86417" y="103124"/>
                    <a:pt x="86561" y="102116"/>
                    <a:pt x="86561" y="101108"/>
                  </a:cubicBezTo>
                  <a:lnTo>
                    <a:pt x="86561" y="88505"/>
                  </a:lnTo>
                  <a:close/>
                </a:path>
              </a:pathLst>
            </a:custGeom>
            <a:solidFill>
              <a:srgbClr val="D8A27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56C0DBDB-8C91-5511-6ACC-420A074E43D5}"/>
                </a:ext>
              </a:extLst>
            </p:cNvPr>
            <p:cNvSpPr/>
            <p:nvPr/>
          </p:nvSpPr>
          <p:spPr>
            <a:xfrm>
              <a:off x="5781398" y="3730594"/>
              <a:ext cx="11522" cy="7417"/>
            </a:xfrm>
            <a:custGeom>
              <a:avLst/>
              <a:gdLst>
                <a:gd name="connsiteX0" fmla="*/ 792 w 11522"/>
                <a:gd name="connsiteY0" fmla="*/ 0 h 7417"/>
                <a:gd name="connsiteX1" fmla="*/ 5689 w 11522"/>
                <a:gd name="connsiteY1" fmla="*/ 6481 h 7417"/>
                <a:gd name="connsiteX2" fmla="*/ 5689 w 11522"/>
                <a:gd name="connsiteY2" fmla="*/ 6481 h 7417"/>
                <a:gd name="connsiteX3" fmla="*/ 10586 w 11522"/>
                <a:gd name="connsiteY3" fmla="*/ 0 h 7417"/>
                <a:gd name="connsiteX4" fmla="*/ 11523 w 11522"/>
                <a:gd name="connsiteY4" fmla="*/ 0 h 7417"/>
                <a:gd name="connsiteX5" fmla="*/ 5761 w 11522"/>
                <a:gd name="connsiteY5" fmla="*/ 7417 h 7417"/>
                <a:gd name="connsiteX6" fmla="*/ 5761 w 11522"/>
                <a:gd name="connsiteY6" fmla="*/ 7417 h 7417"/>
                <a:gd name="connsiteX7" fmla="*/ 0 w 11522"/>
                <a:gd name="connsiteY7" fmla="*/ 0 h 7417"/>
                <a:gd name="connsiteX8" fmla="*/ 936 w 11522"/>
                <a:gd name="connsiteY8" fmla="*/ 0 h 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22" h="7417">
                  <a:moveTo>
                    <a:pt x="792" y="0"/>
                  </a:moveTo>
                  <a:cubicBezTo>
                    <a:pt x="792" y="3673"/>
                    <a:pt x="3097" y="6481"/>
                    <a:pt x="5689" y="6481"/>
                  </a:cubicBezTo>
                  <a:lnTo>
                    <a:pt x="5689" y="6481"/>
                  </a:lnTo>
                  <a:cubicBezTo>
                    <a:pt x="8282" y="6481"/>
                    <a:pt x="10586" y="3673"/>
                    <a:pt x="10586" y="0"/>
                  </a:cubicBezTo>
                  <a:lnTo>
                    <a:pt x="11523" y="0"/>
                  </a:lnTo>
                  <a:cubicBezTo>
                    <a:pt x="11523" y="3961"/>
                    <a:pt x="9002" y="7345"/>
                    <a:pt x="5761" y="7417"/>
                  </a:cubicBezTo>
                  <a:lnTo>
                    <a:pt x="5761" y="7417"/>
                  </a:lnTo>
                  <a:cubicBezTo>
                    <a:pt x="2449" y="7417"/>
                    <a:pt x="0" y="4033"/>
                    <a:pt x="0" y="0"/>
                  </a:cubicBezTo>
                  <a:lnTo>
                    <a:pt x="936" y="0"/>
                  </a:ln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DFD0328C-5721-57DA-EB2A-B8F24E6AC99D}"/>
                </a:ext>
              </a:extLst>
            </p:cNvPr>
            <p:cNvSpPr/>
            <p:nvPr/>
          </p:nvSpPr>
          <p:spPr>
            <a:xfrm>
              <a:off x="5784351" y="375313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3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97"/>
                  </a:cubicBezTo>
                  <a:cubicBezTo>
                    <a:pt x="6193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7F20B6B9-F6C2-7A06-6719-407985CDDAFC}"/>
                </a:ext>
              </a:extLst>
            </p:cNvPr>
            <p:cNvSpPr/>
            <p:nvPr/>
          </p:nvSpPr>
          <p:spPr>
            <a:xfrm>
              <a:off x="5771460" y="3718928"/>
              <a:ext cx="6121" cy="6121"/>
            </a:xfrm>
            <a:custGeom>
              <a:avLst/>
              <a:gdLst>
                <a:gd name="connsiteX0" fmla="*/ 0 w 6121"/>
                <a:gd name="connsiteY0" fmla="*/ 3024 h 6121"/>
                <a:gd name="connsiteX1" fmla="*/ 3025 w 6121"/>
                <a:gd name="connsiteY1" fmla="*/ 0 h 6121"/>
                <a:gd name="connsiteX2" fmla="*/ 6121 w 6121"/>
                <a:gd name="connsiteY2" fmla="*/ 3024 h 6121"/>
                <a:gd name="connsiteX3" fmla="*/ 3025 w 6121"/>
                <a:gd name="connsiteY3" fmla="*/ 6121 h 6121"/>
                <a:gd name="connsiteX4" fmla="*/ 0 w 6121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1" h="6121">
                  <a:moveTo>
                    <a:pt x="0" y="3024"/>
                  </a:moveTo>
                  <a:cubicBezTo>
                    <a:pt x="0" y="1368"/>
                    <a:pt x="1368" y="0"/>
                    <a:pt x="3025" y="0"/>
                  </a:cubicBezTo>
                  <a:cubicBezTo>
                    <a:pt x="4681" y="0"/>
                    <a:pt x="6121" y="1368"/>
                    <a:pt x="6121" y="3024"/>
                  </a:cubicBezTo>
                  <a:cubicBezTo>
                    <a:pt x="6121" y="4681"/>
                    <a:pt x="4753" y="6121"/>
                    <a:pt x="3025" y="6121"/>
                  </a:cubicBezTo>
                  <a:cubicBezTo>
                    <a:pt x="1296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id="{FB45DAE7-D48F-6FAD-275F-5A84CC738516}"/>
                </a:ext>
              </a:extLst>
            </p:cNvPr>
            <p:cNvSpPr/>
            <p:nvPr/>
          </p:nvSpPr>
          <p:spPr>
            <a:xfrm>
              <a:off x="5795153" y="3718928"/>
              <a:ext cx="6193" cy="6121"/>
            </a:xfrm>
            <a:custGeom>
              <a:avLst/>
              <a:gdLst>
                <a:gd name="connsiteX0" fmla="*/ 0 w 6193"/>
                <a:gd name="connsiteY0" fmla="*/ 3024 h 6121"/>
                <a:gd name="connsiteX1" fmla="*/ 3097 w 6193"/>
                <a:gd name="connsiteY1" fmla="*/ 0 h 6121"/>
                <a:gd name="connsiteX2" fmla="*/ 6193 w 6193"/>
                <a:gd name="connsiteY2" fmla="*/ 3024 h 6121"/>
                <a:gd name="connsiteX3" fmla="*/ 3097 w 6193"/>
                <a:gd name="connsiteY3" fmla="*/ 6121 h 6121"/>
                <a:gd name="connsiteX4" fmla="*/ 0 w 6193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4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24"/>
                  </a:cubicBezTo>
                  <a:cubicBezTo>
                    <a:pt x="6193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id="{26491D34-258F-C362-FCD3-90FEA71D6CE5}"/>
                </a:ext>
              </a:extLst>
            </p:cNvPr>
            <p:cNvSpPr/>
            <p:nvPr/>
          </p:nvSpPr>
          <p:spPr>
            <a:xfrm>
              <a:off x="5784351" y="3768114"/>
              <a:ext cx="6193" cy="6193"/>
            </a:xfrm>
            <a:custGeom>
              <a:avLst/>
              <a:gdLst>
                <a:gd name="connsiteX0" fmla="*/ 0 w 6193"/>
                <a:gd name="connsiteY0" fmla="*/ 3097 h 6193"/>
                <a:gd name="connsiteX1" fmla="*/ 3097 w 6193"/>
                <a:gd name="connsiteY1" fmla="*/ 0 h 6193"/>
                <a:gd name="connsiteX2" fmla="*/ 6193 w 6193"/>
                <a:gd name="connsiteY2" fmla="*/ 3097 h 6193"/>
                <a:gd name="connsiteX3" fmla="*/ 3097 w 6193"/>
                <a:gd name="connsiteY3" fmla="*/ 6193 h 6193"/>
                <a:gd name="connsiteX4" fmla="*/ 0 w 6193"/>
                <a:gd name="connsiteY4" fmla="*/ 3097 h 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93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97"/>
                  </a:cubicBezTo>
                  <a:cubicBezTo>
                    <a:pt x="6193" y="4825"/>
                    <a:pt x="4825" y="6193"/>
                    <a:pt x="3097" y="6193"/>
                  </a:cubicBezTo>
                  <a:cubicBezTo>
                    <a:pt x="1368" y="6193"/>
                    <a:pt x="0" y="4825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id="{521BD761-A4B4-67B2-37DB-887E19FE6050}"/>
                </a:ext>
              </a:extLst>
            </p:cNvPr>
            <p:cNvSpPr/>
            <p:nvPr/>
          </p:nvSpPr>
          <p:spPr>
            <a:xfrm>
              <a:off x="5784351" y="378316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3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97"/>
                  </a:cubicBezTo>
                  <a:cubicBezTo>
                    <a:pt x="6193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id="{6EE004E6-B3E6-D534-F734-8FC6EAC8AFA0}"/>
                </a:ext>
              </a:extLst>
            </p:cNvPr>
            <p:cNvSpPr/>
            <p:nvPr/>
          </p:nvSpPr>
          <p:spPr>
            <a:xfrm>
              <a:off x="5784351" y="3798216"/>
              <a:ext cx="6193" cy="6121"/>
            </a:xfrm>
            <a:custGeom>
              <a:avLst/>
              <a:gdLst>
                <a:gd name="connsiteX0" fmla="*/ 0 w 6193"/>
                <a:gd name="connsiteY0" fmla="*/ 3025 h 6121"/>
                <a:gd name="connsiteX1" fmla="*/ 3097 w 6193"/>
                <a:gd name="connsiteY1" fmla="*/ 0 h 6121"/>
                <a:gd name="connsiteX2" fmla="*/ 6193 w 6193"/>
                <a:gd name="connsiteY2" fmla="*/ 3025 h 6121"/>
                <a:gd name="connsiteX3" fmla="*/ 3097 w 6193"/>
                <a:gd name="connsiteY3" fmla="*/ 6121 h 6121"/>
                <a:gd name="connsiteX4" fmla="*/ 0 w 6193"/>
                <a:gd name="connsiteY4" fmla="*/ 3025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5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25"/>
                  </a:cubicBezTo>
                  <a:cubicBezTo>
                    <a:pt x="6193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5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471" name="Graphic 6">
            <a:extLst>
              <a:ext uri="{FF2B5EF4-FFF2-40B4-BE49-F238E27FC236}">
                <a16:creationId xmlns:a16="http://schemas.microsoft.com/office/drawing/2014/main" id="{DCC697DF-5861-D136-0FDE-854619F536E7}"/>
              </a:ext>
            </a:extLst>
          </p:cNvPr>
          <p:cNvGrpSpPr/>
          <p:nvPr/>
        </p:nvGrpSpPr>
        <p:grpSpPr>
          <a:xfrm>
            <a:off x="7457238" y="3601169"/>
            <a:ext cx="624696" cy="794464"/>
            <a:chOff x="5861766" y="3692211"/>
            <a:chExt cx="119543" cy="152030"/>
          </a:xfrm>
        </p:grpSpPr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C1DA651B-7675-0D19-32C4-C776BA594F3A}"/>
                </a:ext>
              </a:extLst>
            </p:cNvPr>
            <p:cNvSpPr/>
            <p:nvPr/>
          </p:nvSpPr>
          <p:spPr>
            <a:xfrm>
              <a:off x="5861766" y="3692211"/>
              <a:ext cx="119543" cy="152030"/>
            </a:xfrm>
            <a:custGeom>
              <a:avLst/>
              <a:gdLst>
                <a:gd name="connsiteX0" fmla="*/ 86561 w 119543"/>
                <a:gd name="connsiteY0" fmla="*/ 88362 h 152030"/>
                <a:gd name="connsiteX1" fmla="*/ 102116 w 119543"/>
                <a:gd name="connsiteY1" fmla="*/ 88362 h 152030"/>
                <a:gd name="connsiteX2" fmla="*/ 119543 w 119543"/>
                <a:gd name="connsiteY2" fmla="*/ 70934 h 152030"/>
                <a:gd name="connsiteX3" fmla="*/ 102116 w 119543"/>
                <a:gd name="connsiteY3" fmla="*/ 53507 h 152030"/>
                <a:gd name="connsiteX4" fmla="*/ 80728 w 119543"/>
                <a:gd name="connsiteY4" fmla="*/ 53507 h 152030"/>
                <a:gd name="connsiteX5" fmla="*/ 90234 w 119543"/>
                <a:gd name="connsiteY5" fmla="*/ 31110 h 152030"/>
                <a:gd name="connsiteX6" fmla="*/ 59123 w 119543"/>
                <a:gd name="connsiteY6" fmla="*/ 0 h 152030"/>
                <a:gd name="connsiteX7" fmla="*/ 28013 w 119543"/>
                <a:gd name="connsiteY7" fmla="*/ 31110 h 152030"/>
                <a:gd name="connsiteX8" fmla="*/ 37519 w 119543"/>
                <a:gd name="connsiteY8" fmla="*/ 53507 h 152030"/>
                <a:gd name="connsiteX9" fmla="*/ 17427 w 119543"/>
                <a:gd name="connsiteY9" fmla="*/ 53507 h 152030"/>
                <a:gd name="connsiteX10" fmla="*/ 0 w 119543"/>
                <a:gd name="connsiteY10" fmla="*/ 70934 h 152030"/>
                <a:gd name="connsiteX11" fmla="*/ 17427 w 119543"/>
                <a:gd name="connsiteY11" fmla="*/ 88362 h 152030"/>
                <a:gd name="connsiteX12" fmla="*/ 32982 w 119543"/>
                <a:gd name="connsiteY12" fmla="*/ 88362 h 152030"/>
                <a:gd name="connsiteX13" fmla="*/ 32982 w 119543"/>
                <a:gd name="connsiteY13" fmla="*/ 100244 h 152030"/>
                <a:gd name="connsiteX14" fmla="*/ 30966 w 119543"/>
                <a:gd name="connsiteY14" fmla="*/ 102692 h 152030"/>
                <a:gd name="connsiteX15" fmla="*/ 15771 w 119543"/>
                <a:gd name="connsiteY15" fmla="*/ 124657 h 152030"/>
                <a:gd name="connsiteX16" fmla="*/ 20164 w 119543"/>
                <a:gd name="connsiteY16" fmla="*/ 148853 h 152030"/>
                <a:gd name="connsiteX17" fmla="*/ 44433 w 119543"/>
                <a:gd name="connsiteY17" fmla="*/ 144460 h 152030"/>
                <a:gd name="connsiteX18" fmla="*/ 56171 w 119543"/>
                <a:gd name="connsiteY18" fmla="*/ 127465 h 152030"/>
                <a:gd name="connsiteX19" fmla="*/ 59772 w 119543"/>
                <a:gd name="connsiteY19" fmla="*/ 127753 h 152030"/>
                <a:gd name="connsiteX20" fmla="*/ 60420 w 119543"/>
                <a:gd name="connsiteY20" fmla="*/ 127753 h 152030"/>
                <a:gd name="connsiteX21" fmla="*/ 72014 w 119543"/>
                <a:gd name="connsiteY21" fmla="*/ 144533 h 152030"/>
                <a:gd name="connsiteX22" fmla="*/ 96211 w 119543"/>
                <a:gd name="connsiteY22" fmla="*/ 148925 h 152030"/>
                <a:gd name="connsiteX23" fmla="*/ 100604 w 119543"/>
                <a:gd name="connsiteY23" fmla="*/ 124729 h 152030"/>
                <a:gd name="connsiteX24" fmla="*/ 86273 w 119543"/>
                <a:gd name="connsiteY24" fmla="*/ 104061 h 152030"/>
                <a:gd name="connsiteX25" fmla="*/ 86417 w 119543"/>
                <a:gd name="connsiteY25" fmla="*/ 101108 h 152030"/>
                <a:gd name="connsiteX26" fmla="*/ 86417 w 119543"/>
                <a:gd name="connsiteY26" fmla="*/ 88505 h 152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543" h="152030">
                  <a:moveTo>
                    <a:pt x="86561" y="88362"/>
                  </a:moveTo>
                  <a:lnTo>
                    <a:pt x="102116" y="88362"/>
                  </a:lnTo>
                  <a:cubicBezTo>
                    <a:pt x="111694" y="88362"/>
                    <a:pt x="119543" y="80584"/>
                    <a:pt x="119543" y="70934"/>
                  </a:cubicBezTo>
                  <a:cubicBezTo>
                    <a:pt x="119543" y="61284"/>
                    <a:pt x="111766" y="53507"/>
                    <a:pt x="102116" y="53507"/>
                  </a:cubicBezTo>
                  <a:lnTo>
                    <a:pt x="80728" y="53507"/>
                  </a:lnTo>
                  <a:cubicBezTo>
                    <a:pt x="86633" y="47890"/>
                    <a:pt x="90234" y="39896"/>
                    <a:pt x="90234" y="31110"/>
                  </a:cubicBezTo>
                  <a:cubicBezTo>
                    <a:pt x="90234" y="13899"/>
                    <a:pt x="76335" y="0"/>
                    <a:pt x="59123" y="0"/>
                  </a:cubicBezTo>
                  <a:cubicBezTo>
                    <a:pt x="41912" y="0"/>
                    <a:pt x="28013" y="13899"/>
                    <a:pt x="28013" y="31110"/>
                  </a:cubicBezTo>
                  <a:cubicBezTo>
                    <a:pt x="28013" y="39896"/>
                    <a:pt x="31686" y="47818"/>
                    <a:pt x="37519" y="53507"/>
                  </a:cubicBezTo>
                  <a:lnTo>
                    <a:pt x="17427" y="53507"/>
                  </a:lnTo>
                  <a:cubicBezTo>
                    <a:pt x="7777" y="53507"/>
                    <a:pt x="0" y="61284"/>
                    <a:pt x="0" y="70934"/>
                  </a:cubicBezTo>
                  <a:cubicBezTo>
                    <a:pt x="0" y="80584"/>
                    <a:pt x="7777" y="88362"/>
                    <a:pt x="17427" y="88362"/>
                  </a:cubicBezTo>
                  <a:lnTo>
                    <a:pt x="32982" y="88362"/>
                  </a:lnTo>
                  <a:lnTo>
                    <a:pt x="32982" y="100244"/>
                  </a:lnTo>
                  <a:cubicBezTo>
                    <a:pt x="32262" y="100964"/>
                    <a:pt x="31542" y="101756"/>
                    <a:pt x="30966" y="102692"/>
                  </a:cubicBezTo>
                  <a:lnTo>
                    <a:pt x="15771" y="124657"/>
                  </a:lnTo>
                  <a:cubicBezTo>
                    <a:pt x="10298" y="132578"/>
                    <a:pt x="12242" y="143380"/>
                    <a:pt x="20164" y="148853"/>
                  </a:cubicBezTo>
                  <a:cubicBezTo>
                    <a:pt x="28085" y="154327"/>
                    <a:pt x="38887" y="152382"/>
                    <a:pt x="44433" y="144460"/>
                  </a:cubicBezTo>
                  <a:lnTo>
                    <a:pt x="56171" y="127465"/>
                  </a:lnTo>
                  <a:cubicBezTo>
                    <a:pt x="57323" y="127609"/>
                    <a:pt x="58548" y="127753"/>
                    <a:pt x="59772" y="127753"/>
                  </a:cubicBezTo>
                  <a:cubicBezTo>
                    <a:pt x="59987" y="127753"/>
                    <a:pt x="60204" y="127753"/>
                    <a:pt x="60420" y="127753"/>
                  </a:cubicBezTo>
                  <a:lnTo>
                    <a:pt x="72014" y="144533"/>
                  </a:lnTo>
                  <a:cubicBezTo>
                    <a:pt x="77487" y="152454"/>
                    <a:pt x="88361" y="154398"/>
                    <a:pt x="96211" y="148925"/>
                  </a:cubicBezTo>
                  <a:cubicBezTo>
                    <a:pt x="104132" y="143452"/>
                    <a:pt x="106077" y="132578"/>
                    <a:pt x="100604" y="124729"/>
                  </a:cubicBezTo>
                  <a:lnTo>
                    <a:pt x="86273" y="104061"/>
                  </a:lnTo>
                  <a:cubicBezTo>
                    <a:pt x="86345" y="103124"/>
                    <a:pt x="86417" y="102116"/>
                    <a:pt x="86417" y="101108"/>
                  </a:cubicBezTo>
                  <a:lnTo>
                    <a:pt x="86417" y="88505"/>
                  </a:lnTo>
                  <a:close/>
                </a:path>
              </a:pathLst>
            </a:custGeom>
            <a:solidFill>
              <a:srgbClr val="D8A27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id="{EDF3F115-1CFB-437D-2C82-45199631E689}"/>
                </a:ext>
              </a:extLst>
            </p:cNvPr>
            <p:cNvSpPr/>
            <p:nvPr/>
          </p:nvSpPr>
          <p:spPr>
            <a:xfrm>
              <a:off x="5915560" y="3730594"/>
              <a:ext cx="11522" cy="7417"/>
            </a:xfrm>
            <a:custGeom>
              <a:avLst/>
              <a:gdLst>
                <a:gd name="connsiteX0" fmla="*/ 792 w 11522"/>
                <a:gd name="connsiteY0" fmla="*/ 0 h 7417"/>
                <a:gd name="connsiteX1" fmla="*/ 5689 w 11522"/>
                <a:gd name="connsiteY1" fmla="*/ 6481 h 7417"/>
                <a:gd name="connsiteX2" fmla="*/ 5689 w 11522"/>
                <a:gd name="connsiteY2" fmla="*/ 6481 h 7417"/>
                <a:gd name="connsiteX3" fmla="*/ 10586 w 11522"/>
                <a:gd name="connsiteY3" fmla="*/ 0 h 7417"/>
                <a:gd name="connsiteX4" fmla="*/ 11523 w 11522"/>
                <a:gd name="connsiteY4" fmla="*/ 0 h 7417"/>
                <a:gd name="connsiteX5" fmla="*/ 5761 w 11522"/>
                <a:gd name="connsiteY5" fmla="*/ 7417 h 7417"/>
                <a:gd name="connsiteX6" fmla="*/ 5761 w 11522"/>
                <a:gd name="connsiteY6" fmla="*/ 7417 h 7417"/>
                <a:gd name="connsiteX7" fmla="*/ 0 w 11522"/>
                <a:gd name="connsiteY7" fmla="*/ 0 h 7417"/>
                <a:gd name="connsiteX8" fmla="*/ 936 w 11522"/>
                <a:gd name="connsiteY8" fmla="*/ 0 h 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22" h="7417">
                  <a:moveTo>
                    <a:pt x="792" y="0"/>
                  </a:moveTo>
                  <a:cubicBezTo>
                    <a:pt x="792" y="3673"/>
                    <a:pt x="3097" y="6481"/>
                    <a:pt x="5689" y="6481"/>
                  </a:cubicBezTo>
                  <a:lnTo>
                    <a:pt x="5689" y="6481"/>
                  </a:lnTo>
                  <a:cubicBezTo>
                    <a:pt x="8282" y="6481"/>
                    <a:pt x="10586" y="3673"/>
                    <a:pt x="10586" y="0"/>
                  </a:cubicBezTo>
                  <a:lnTo>
                    <a:pt x="11523" y="0"/>
                  </a:lnTo>
                  <a:cubicBezTo>
                    <a:pt x="11523" y="3961"/>
                    <a:pt x="9002" y="7345"/>
                    <a:pt x="5761" y="7417"/>
                  </a:cubicBezTo>
                  <a:lnTo>
                    <a:pt x="5761" y="7417"/>
                  </a:lnTo>
                  <a:cubicBezTo>
                    <a:pt x="2449" y="7417"/>
                    <a:pt x="0" y="4033"/>
                    <a:pt x="0" y="0"/>
                  </a:cubicBezTo>
                  <a:lnTo>
                    <a:pt x="936" y="0"/>
                  </a:ln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id="{D0DEFC85-0D0F-033C-5182-984E7A3B7129}"/>
                </a:ext>
              </a:extLst>
            </p:cNvPr>
            <p:cNvSpPr/>
            <p:nvPr/>
          </p:nvSpPr>
          <p:spPr>
            <a:xfrm>
              <a:off x="5918585" y="375313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4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97"/>
                  </a:cubicBezTo>
                  <a:cubicBezTo>
                    <a:pt x="6194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id="{D740C89F-3CE5-D05D-D736-3A77682AF735}"/>
                </a:ext>
              </a:extLst>
            </p:cNvPr>
            <p:cNvSpPr/>
            <p:nvPr/>
          </p:nvSpPr>
          <p:spPr>
            <a:xfrm>
              <a:off x="5905622" y="3718928"/>
              <a:ext cx="6121" cy="6121"/>
            </a:xfrm>
            <a:custGeom>
              <a:avLst/>
              <a:gdLst>
                <a:gd name="connsiteX0" fmla="*/ 0 w 6121"/>
                <a:gd name="connsiteY0" fmla="*/ 3024 h 6121"/>
                <a:gd name="connsiteX1" fmla="*/ 3025 w 6121"/>
                <a:gd name="connsiteY1" fmla="*/ 0 h 6121"/>
                <a:gd name="connsiteX2" fmla="*/ 6121 w 6121"/>
                <a:gd name="connsiteY2" fmla="*/ 3024 h 6121"/>
                <a:gd name="connsiteX3" fmla="*/ 3025 w 6121"/>
                <a:gd name="connsiteY3" fmla="*/ 6121 h 6121"/>
                <a:gd name="connsiteX4" fmla="*/ 0 w 6121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1" h="6121">
                  <a:moveTo>
                    <a:pt x="0" y="3024"/>
                  </a:moveTo>
                  <a:cubicBezTo>
                    <a:pt x="0" y="1368"/>
                    <a:pt x="1368" y="0"/>
                    <a:pt x="3025" y="0"/>
                  </a:cubicBezTo>
                  <a:cubicBezTo>
                    <a:pt x="4681" y="0"/>
                    <a:pt x="6121" y="1368"/>
                    <a:pt x="6121" y="3024"/>
                  </a:cubicBezTo>
                  <a:cubicBezTo>
                    <a:pt x="6121" y="4681"/>
                    <a:pt x="4753" y="6121"/>
                    <a:pt x="3025" y="6121"/>
                  </a:cubicBezTo>
                  <a:cubicBezTo>
                    <a:pt x="1296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id="{FABF5398-CFE2-968C-8B8A-544E5E213EF0}"/>
                </a:ext>
              </a:extLst>
            </p:cNvPr>
            <p:cNvSpPr/>
            <p:nvPr/>
          </p:nvSpPr>
          <p:spPr>
            <a:xfrm>
              <a:off x="5929315" y="3718928"/>
              <a:ext cx="6193" cy="6121"/>
            </a:xfrm>
            <a:custGeom>
              <a:avLst/>
              <a:gdLst>
                <a:gd name="connsiteX0" fmla="*/ 0 w 6193"/>
                <a:gd name="connsiteY0" fmla="*/ 3024 h 6121"/>
                <a:gd name="connsiteX1" fmla="*/ 3097 w 6193"/>
                <a:gd name="connsiteY1" fmla="*/ 0 h 6121"/>
                <a:gd name="connsiteX2" fmla="*/ 6193 w 6193"/>
                <a:gd name="connsiteY2" fmla="*/ 3024 h 6121"/>
                <a:gd name="connsiteX3" fmla="*/ 3097 w 6193"/>
                <a:gd name="connsiteY3" fmla="*/ 6121 h 6121"/>
                <a:gd name="connsiteX4" fmla="*/ 0 w 6193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4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24"/>
                  </a:cubicBezTo>
                  <a:cubicBezTo>
                    <a:pt x="6193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id="{BF6DB2C5-1D7C-3710-0C88-197139AE7991}"/>
                </a:ext>
              </a:extLst>
            </p:cNvPr>
            <p:cNvSpPr/>
            <p:nvPr/>
          </p:nvSpPr>
          <p:spPr>
            <a:xfrm>
              <a:off x="5918585" y="3768114"/>
              <a:ext cx="6193" cy="6193"/>
            </a:xfrm>
            <a:custGeom>
              <a:avLst/>
              <a:gdLst>
                <a:gd name="connsiteX0" fmla="*/ 0 w 6193"/>
                <a:gd name="connsiteY0" fmla="*/ 3097 h 6193"/>
                <a:gd name="connsiteX1" fmla="*/ 3097 w 6193"/>
                <a:gd name="connsiteY1" fmla="*/ 0 h 6193"/>
                <a:gd name="connsiteX2" fmla="*/ 6194 w 6193"/>
                <a:gd name="connsiteY2" fmla="*/ 3097 h 6193"/>
                <a:gd name="connsiteX3" fmla="*/ 3097 w 6193"/>
                <a:gd name="connsiteY3" fmla="*/ 6193 h 6193"/>
                <a:gd name="connsiteX4" fmla="*/ 0 w 6193"/>
                <a:gd name="connsiteY4" fmla="*/ 3097 h 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93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97"/>
                  </a:cubicBezTo>
                  <a:cubicBezTo>
                    <a:pt x="6194" y="4825"/>
                    <a:pt x="4825" y="6193"/>
                    <a:pt x="3097" y="6193"/>
                  </a:cubicBezTo>
                  <a:cubicBezTo>
                    <a:pt x="1368" y="6193"/>
                    <a:pt x="0" y="4825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id="{85D61D37-6214-AB74-00FD-1ADC490FA029}"/>
                </a:ext>
              </a:extLst>
            </p:cNvPr>
            <p:cNvSpPr/>
            <p:nvPr/>
          </p:nvSpPr>
          <p:spPr>
            <a:xfrm>
              <a:off x="5918585" y="378316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4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97"/>
                  </a:cubicBezTo>
                  <a:cubicBezTo>
                    <a:pt x="6194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id="{F500B7AD-9E23-8414-62EC-3B6C47D05B95}"/>
                </a:ext>
              </a:extLst>
            </p:cNvPr>
            <p:cNvSpPr/>
            <p:nvPr/>
          </p:nvSpPr>
          <p:spPr>
            <a:xfrm>
              <a:off x="5918585" y="3798216"/>
              <a:ext cx="6193" cy="6121"/>
            </a:xfrm>
            <a:custGeom>
              <a:avLst/>
              <a:gdLst>
                <a:gd name="connsiteX0" fmla="*/ 0 w 6193"/>
                <a:gd name="connsiteY0" fmla="*/ 3025 h 6121"/>
                <a:gd name="connsiteX1" fmla="*/ 3097 w 6193"/>
                <a:gd name="connsiteY1" fmla="*/ 0 h 6121"/>
                <a:gd name="connsiteX2" fmla="*/ 6194 w 6193"/>
                <a:gd name="connsiteY2" fmla="*/ 3025 h 6121"/>
                <a:gd name="connsiteX3" fmla="*/ 3097 w 6193"/>
                <a:gd name="connsiteY3" fmla="*/ 6121 h 6121"/>
                <a:gd name="connsiteX4" fmla="*/ 0 w 6193"/>
                <a:gd name="connsiteY4" fmla="*/ 3025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5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25"/>
                  </a:cubicBezTo>
                  <a:cubicBezTo>
                    <a:pt x="6194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5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480" name="Graphic 6">
            <a:extLst>
              <a:ext uri="{FF2B5EF4-FFF2-40B4-BE49-F238E27FC236}">
                <a16:creationId xmlns:a16="http://schemas.microsoft.com/office/drawing/2014/main" id="{F3CBF0B3-B40A-A596-21E6-DB60E36067AB}"/>
              </a:ext>
            </a:extLst>
          </p:cNvPr>
          <p:cNvGrpSpPr/>
          <p:nvPr/>
        </p:nvGrpSpPr>
        <p:grpSpPr>
          <a:xfrm>
            <a:off x="8158705" y="3601169"/>
            <a:ext cx="624320" cy="794464"/>
            <a:chOff x="5996000" y="3692211"/>
            <a:chExt cx="119471" cy="152030"/>
          </a:xfrm>
        </p:grpSpPr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id="{7F526032-2A20-C9D9-C30E-9841446A99EC}"/>
                </a:ext>
              </a:extLst>
            </p:cNvPr>
            <p:cNvSpPr/>
            <p:nvPr/>
          </p:nvSpPr>
          <p:spPr>
            <a:xfrm>
              <a:off x="5996000" y="3692211"/>
              <a:ext cx="119471" cy="152030"/>
            </a:xfrm>
            <a:custGeom>
              <a:avLst/>
              <a:gdLst>
                <a:gd name="connsiteX0" fmla="*/ 86489 w 119471"/>
                <a:gd name="connsiteY0" fmla="*/ 88362 h 152030"/>
                <a:gd name="connsiteX1" fmla="*/ 102044 w 119471"/>
                <a:gd name="connsiteY1" fmla="*/ 88362 h 152030"/>
                <a:gd name="connsiteX2" fmla="*/ 119472 w 119471"/>
                <a:gd name="connsiteY2" fmla="*/ 70934 h 152030"/>
                <a:gd name="connsiteX3" fmla="*/ 102044 w 119471"/>
                <a:gd name="connsiteY3" fmla="*/ 53507 h 152030"/>
                <a:gd name="connsiteX4" fmla="*/ 80728 w 119471"/>
                <a:gd name="connsiteY4" fmla="*/ 53507 h 152030"/>
                <a:gd name="connsiteX5" fmla="*/ 90234 w 119471"/>
                <a:gd name="connsiteY5" fmla="*/ 31110 h 152030"/>
                <a:gd name="connsiteX6" fmla="*/ 59124 w 119471"/>
                <a:gd name="connsiteY6" fmla="*/ 0 h 152030"/>
                <a:gd name="connsiteX7" fmla="*/ 28014 w 119471"/>
                <a:gd name="connsiteY7" fmla="*/ 31110 h 152030"/>
                <a:gd name="connsiteX8" fmla="*/ 37520 w 119471"/>
                <a:gd name="connsiteY8" fmla="*/ 53507 h 152030"/>
                <a:gd name="connsiteX9" fmla="*/ 17428 w 119471"/>
                <a:gd name="connsiteY9" fmla="*/ 53507 h 152030"/>
                <a:gd name="connsiteX10" fmla="*/ 0 w 119471"/>
                <a:gd name="connsiteY10" fmla="*/ 70934 h 152030"/>
                <a:gd name="connsiteX11" fmla="*/ 17428 w 119471"/>
                <a:gd name="connsiteY11" fmla="*/ 88362 h 152030"/>
                <a:gd name="connsiteX12" fmla="*/ 32983 w 119471"/>
                <a:gd name="connsiteY12" fmla="*/ 88362 h 152030"/>
                <a:gd name="connsiteX13" fmla="*/ 32983 w 119471"/>
                <a:gd name="connsiteY13" fmla="*/ 100244 h 152030"/>
                <a:gd name="connsiteX14" fmla="*/ 30966 w 119471"/>
                <a:gd name="connsiteY14" fmla="*/ 102692 h 152030"/>
                <a:gd name="connsiteX15" fmla="*/ 15771 w 119471"/>
                <a:gd name="connsiteY15" fmla="*/ 124657 h 152030"/>
                <a:gd name="connsiteX16" fmla="*/ 20164 w 119471"/>
                <a:gd name="connsiteY16" fmla="*/ 148853 h 152030"/>
                <a:gd name="connsiteX17" fmla="*/ 44433 w 119471"/>
                <a:gd name="connsiteY17" fmla="*/ 144460 h 152030"/>
                <a:gd name="connsiteX18" fmla="*/ 56171 w 119471"/>
                <a:gd name="connsiteY18" fmla="*/ 127465 h 152030"/>
                <a:gd name="connsiteX19" fmla="*/ 59772 w 119471"/>
                <a:gd name="connsiteY19" fmla="*/ 127753 h 152030"/>
                <a:gd name="connsiteX20" fmla="*/ 60420 w 119471"/>
                <a:gd name="connsiteY20" fmla="*/ 127753 h 152030"/>
                <a:gd name="connsiteX21" fmla="*/ 72014 w 119471"/>
                <a:gd name="connsiteY21" fmla="*/ 144533 h 152030"/>
                <a:gd name="connsiteX22" fmla="*/ 96283 w 119471"/>
                <a:gd name="connsiteY22" fmla="*/ 148925 h 152030"/>
                <a:gd name="connsiteX23" fmla="*/ 100676 w 119471"/>
                <a:gd name="connsiteY23" fmla="*/ 124729 h 152030"/>
                <a:gd name="connsiteX24" fmla="*/ 86345 w 119471"/>
                <a:gd name="connsiteY24" fmla="*/ 104061 h 152030"/>
                <a:gd name="connsiteX25" fmla="*/ 86489 w 119471"/>
                <a:gd name="connsiteY25" fmla="*/ 101108 h 152030"/>
                <a:gd name="connsiteX26" fmla="*/ 86489 w 119471"/>
                <a:gd name="connsiteY26" fmla="*/ 88505 h 152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471" h="152030">
                  <a:moveTo>
                    <a:pt x="86489" y="88362"/>
                  </a:moveTo>
                  <a:lnTo>
                    <a:pt x="102044" y="88362"/>
                  </a:lnTo>
                  <a:cubicBezTo>
                    <a:pt x="111622" y="88362"/>
                    <a:pt x="119472" y="80584"/>
                    <a:pt x="119472" y="70934"/>
                  </a:cubicBezTo>
                  <a:cubicBezTo>
                    <a:pt x="119472" y="61284"/>
                    <a:pt x="111694" y="53507"/>
                    <a:pt x="102044" y="53507"/>
                  </a:cubicBezTo>
                  <a:lnTo>
                    <a:pt x="80728" y="53507"/>
                  </a:lnTo>
                  <a:cubicBezTo>
                    <a:pt x="86633" y="47890"/>
                    <a:pt x="90234" y="39896"/>
                    <a:pt x="90234" y="31110"/>
                  </a:cubicBezTo>
                  <a:cubicBezTo>
                    <a:pt x="90234" y="13899"/>
                    <a:pt x="76335" y="0"/>
                    <a:pt x="59124" y="0"/>
                  </a:cubicBezTo>
                  <a:cubicBezTo>
                    <a:pt x="41912" y="0"/>
                    <a:pt x="28014" y="13899"/>
                    <a:pt x="28014" y="31110"/>
                  </a:cubicBezTo>
                  <a:cubicBezTo>
                    <a:pt x="28014" y="39896"/>
                    <a:pt x="31686" y="47818"/>
                    <a:pt x="37520" y="53507"/>
                  </a:cubicBezTo>
                  <a:lnTo>
                    <a:pt x="17428" y="53507"/>
                  </a:lnTo>
                  <a:cubicBezTo>
                    <a:pt x="7778" y="53507"/>
                    <a:pt x="0" y="61284"/>
                    <a:pt x="0" y="70934"/>
                  </a:cubicBezTo>
                  <a:cubicBezTo>
                    <a:pt x="0" y="80584"/>
                    <a:pt x="7778" y="88362"/>
                    <a:pt x="17428" y="88362"/>
                  </a:cubicBezTo>
                  <a:lnTo>
                    <a:pt x="32983" y="88362"/>
                  </a:lnTo>
                  <a:lnTo>
                    <a:pt x="32983" y="100244"/>
                  </a:lnTo>
                  <a:cubicBezTo>
                    <a:pt x="32263" y="100964"/>
                    <a:pt x="31542" y="101756"/>
                    <a:pt x="30966" y="102692"/>
                  </a:cubicBezTo>
                  <a:lnTo>
                    <a:pt x="15771" y="124657"/>
                  </a:lnTo>
                  <a:cubicBezTo>
                    <a:pt x="10298" y="132578"/>
                    <a:pt x="12242" y="143380"/>
                    <a:pt x="20164" y="148853"/>
                  </a:cubicBezTo>
                  <a:cubicBezTo>
                    <a:pt x="28086" y="154327"/>
                    <a:pt x="38960" y="152382"/>
                    <a:pt x="44433" y="144460"/>
                  </a:cubicBezTo>
                  <a:lnTo>
                    <a:pt x="56171" y="127465"/>
                  </a:lnTo>
                  <a:cubicBezTo>
                    <a:pt x="57323" y="127609"/>
                    <a:pt x="58548" y="127753"/>
                    <a:pt x="59772" y="127753"/>
                  </a:cubicBezTo>
                  <a:cubicBezTo>
                    <a:pt x="59988" y="127753"/>
                    <a:pt x="60204" y="127753"/>
                    <a:pt x="60420" y="127753"/>
                  </a:cubicBezTo>
                  <a:lnTo>
                    <a:pt x="72014" y="144533"/>
                  </a:lnTo>
                  <a:cubicBezTo>
                    <a:pt x="77487" y="152454"/>
                    <a:pt x="88362" y="154398"/>
                    <a:pt x="96283" y="148925"/>
                  </a:cubicBezTo>
                  <a:cubicBezTo>
                    <a:pt x="104205" y="143452"/>
                    <a:pt x="106149" y="132578"/>
                    <a:pt x="100676" y="124729"/>
                  </a:cubicBezTo>
                  <a:lnTo>
                    <a:pt x="86345" y="104061"/>
                  </a:lnTo>
                  <a:cubicBezTo>
                    <a:pt x="86417" y="103124"/>
                    <a:pt x="86489" y="102116"/>
                    <a:pt x="86489" y="101108"/>
                  </a:cubicBezTo>
                  <a:lnTo>
                    <a:pt x="86489" y="88505"/>
                  </a:lnTo>
                  <a:close/>
                </a:path>
              </a:pathLst>
            </a:custGeom>
            <a:solidFill>
              <a:srgbClr val="D8A27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B44C0715-8C6C-BAD7-0E6A-918DB37FE3D4}"/>
                </a:ext>
              </a:extLst>
            </p:cNvPr>
            <p:cNvSpPr/>
            <p:nvPr/>
          </p:nvSpPr>
          <p:spPr>
            <a:xfrm>
              <a:off x="6049723" y="3730594"/>
              <a:ext cx="11522" cy="7417"/>
            </a:xfrm>
            <a:custGeom>
              <a:avLst/>
              <a:gdLst>
                <a:gd name="connsiteX0" fmla="*/ 792 w 11522"/>
                <a:gd name="connsiteY0" fmla="*/ 0 h 7417"/>
                <a:gd name="connsiteX1" fmla="*/ 5689 w 11522"/>
                <a:gd name="connsiteY1" fmla="*/ 6481 h 7417"/>
                <a:gd name="connsiteX2" fmla="*/ 5689 w 11522"/>
                <a:gd name="connsiteY2" fmla="*/ 6481 h 7417"/>
                <a:gd name="connsiteX3" fmla="*/ 10586 w 11522"/>
                <a:gd name="connsiteY3" fmla="*/ 0 h 7417"/>
                <a:gd name="connsiteX4" fmla="*/ 11523 w 11522"/>
                <a:gd name="connsiteY4" fmla="*/ 0 h 7417"/>
                <a:gd name="connsiteX5" fmla="*/ 5761 w 11522"/>
                <a:gd name="connsiteY5" fmla="*/ 7417 h 7417"/>
                <a:gd name="connsiteX6" fmla="*/ 5761 w 11522"/>
                <a:gd name="connsiteY6" fmla="*/ 7417 h 7417"/>
                <a:gd name="connsiteX7" fmla="*/ 0 w 11522"/>
                <a:gd name="connsiteY7" fmla="*/ 0 h 7417"/>
                <a:gd name="connsiteX8" fmla="*/ 936 w 11522"/>
                <a:gd name="connsiteY8" fmla="*/ 0 h 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22" h="7417">
                  <a:moveTo>
                    <a:pt x="792" y="0"/>
                  </a:moveTo>
                  <a:cubicBezTo>
                    <a:pt x="792" y="3673"/>
                    <a:pt x="3097" y="6481"/>
                    <a:pt x="5689" y="6481"/>
                  </a:cubicBezTo>
                  <a:lnTo>
                    <a:pt x="5689" y="6481"/>
                  </a:lnTo>
                  <a:cubicBezTo>
                    <a:pt x="8282" y="6481"/>
                    <a:pt x="10586" y="3673"/>
                    <a:pt x="10586" y="0"/>
                  </a:cubicBezTo>
                  <a:lnTo>
                    <a:pt x="11523" y="0"/>
                  </a:lnTo>
                  <a:cubicBezTo>
                    <a:pt x="11523" y="3961"/>
                    <a:pt x="9002" y="7345"/>
                    <a:pt x="5761" y="7417"/>
                  </a:cubicBezTo>
                  <a:lnTo>
                    <a:pt x="5761" y="7417"/>
                  </a:lnTo>
                  <a:cubicBezTo>
                    <a:pt x="2449" y="7417"/>
                    <a:pt x="0" y="4033"/>
                    <a:pt x="0" y="0"/>
                  </a:cubicBezTo>
                  <a:lnTo>
                    <a:pt x="936" y="0"/>
                  </a:ln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id="{F3A35EFA-DF2B-1932-ECB9-AB2C64993785}"/>
                </a:ext>
              </a:extLst>
            </p:cNvPr>
            <p:cNvSpPr/>
            <p:nvPr/>
          </p:nvSpPr>
          <p:spPr>
            <a:xfrm>
              <a:off x="6052747" y="375313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4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97"/>
                  </a:cubicBezTo>
                  <a:cubicBezTo>
                    <a:pt x="6194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id="{F9C80119-C9F1-6A3B-F9BC-8E31EC26B59A}"/>
                </a:ext>
              </a:extLst>
            </p:cNvPr>
            <p:cNvSpPr/>
            <p:nvPr/>
          </p:nvSpPr>
          <p:spPr>
            <a:xfrm>
              <a:off x="6039785" y="3718928"/>
              <a:ext cx="6193" cy="6121"/>
            </a:xfrm>
            <a:custGeom>
              <a:avLst/>
              <a:gdLst>
                <a:gd name="connsiteX0" fmla="*/ 0 w 6193"/>
                <a:gd name="connsiteY0" fmla="*/ 3024 h 6121"/>
                <a:gd name="connsiteX1" fmla="*/ 3097 w 6193"/>
                <a:gd name="connsiteY1" fmla="*/ 0 h 6121"/>
                <a:gd name="connsiteX2" fmla="*/ 6193 w 6193"/>
                <a:gd name="connsiteY2" fmla="*/ 3024 h 6121"/>
                <a:gd name="connsiteX3" fmla="*/ 3097 w 6193"/>
                <a:gd name="connsiteY3" fmla="*/ 6121 h 6121"/>
                <a:gd name="connsiteX4" fmla="*/ 0 w 6193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4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24"/>
                  </a:cubicBezTo>
                  <a:cubicBezTo>
                    <a:pt x="6193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id="{C9AE39B4-D6B1-E040-2CD8-C41ACD5D8CD6}"/>
                </a:ext>
              </a:extLst>
            </p:cNvPr>
            <p:cNvSpPr/>
            <p:nvPr/>
          </p:nvSpPr>
          <p:spPr>
            <a:xfrm>
              <a:off x="6063549" y="3718928"/>
              <a:ext cx="6193" cy="6121"/>
            </a:xfrm>
            <a:custGeom>
              <a:avLst/>
              <a:gdLst>
                <a:gd name="connsiteX0" fmla="*/ 0 w 6193"/>
                <a:gd name="connsiteY0" fmla="*/ 3024 h 6121"/>
                <a:gd name="connsiteX1" fmla="*/ 3097 w 6193"/>
                <a:gd name="connsiteY1" fmla="*/ 0 h 6121"/>
                <a:gd name="connsiteX2" fmla="*/ 6194 w 6193"/>
                <a:gd name="connsiteY2" fmla="*/ 3024 h 6121"/>
                <a:gd name="connsiteX3" fmla="*/ 3097 w 6193"/>
                <a:gd name="connsiteY3" fmla="*/ 6121 h 6121"/>
                <a:gd name="connsiteX4" fmla="*/ 0 w 6193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4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24"/>
                  </a:cubicBezTo>
                  <a:cubicBezTo>
                    <a:pt x="6194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id="{3F397805-7F83-9EA7-E982-CBAD78280CAC}"/>
                </a:ext>
              </a:extLst>
            </p:cNvPr>
            <p:cNvSpPr/>
            <p:nvPr/>
          </p:nvSpPr>
          <p:spPr>
            <a:xfrm>
              <a:off x="6052747" y="3768114"/>
              <a:ext cx="6193" cy="6193"/>
            </a:xfrm>
            <a:custGeom>
              <a:avLst/>
              <a:gdLst>
                <a:gd name="connsiteX0" fmla="*/ 0 w 6193"/>
                <a:gd name="connsiteY0" fmla="*/ 3097 h 6193"/>
                <a:gd name="connsiteX1" fmla="*/ 3097 w 6193"/>
                <a:gd name="connsiteY1" fmla="*/ 0 h 6193"/>
                <a:gd name="connsiteX2" fmla="*/ 6194 w 6193"/>
                <a:gd name="connsiteY2" fmla="*/ 3097 h 6193"/>
                <a:gd name="connsiteX3" fmla="*/ 3097 w 6193"/>
                <a:gd name="connsiteY3" fmla="*/ 6193 h 6193"/>
                <a:gd name="connsiteX4" fmla="*/ 0 w 6193"/>
                <a:gd name="connsiteY4" fmla="*/ 3097 h 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93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97"/>
                  </a:cubicBezTo>
                  <a:cubicBezTo>
                    <a:pt x="6194" y="4825"/>
                    <a:pt x="4825" y="6193"/>
                    <a:pt x="3097" y="6193"/>
                  </a:cubicBezTo>
                  <a:cubicBezTo>
                    <a:pt x="1368" y="6193"/>
                    <a:pt x="0" y="4825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id="{0DE73CA1-1D3B-9D76-262D-DD6FE1593AD9}"/>
                </a:ext>
              </a:extLst>
            </p:cNvPr>
            <p:cNvSpPr/>
            <p:nvPr/>
          </p:nvSpPr>
          <p:spPr>
            <a:xfrm>
              <a:off x="6052747" y="378316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4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97"/>
                  </a:cubicBezTo>
                  <a:cubicBezTo>
                    <a:pt x="6194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id="{905865AF-7E39-8AA9-6EFA-D681F37D0F5E}"/>
                </a:ext>
              </a:extLst>
            </p:cNvPr>
            <p:cNvSpPr/>
            <p:nvPr/>
          </p:nvSpPr>
          <p:spPr>
            <a:xfrm>
              <a:off x="6052747" y="3798216"/>
              <a:ext cx="6193" cy="6121"/>
            </a:xfrm>
            <a:custGeom>
              <a:avLst/>
              <a:gdLst>
                <a:gd name="connsiteX0" fmla="*/ 0 w 6193"/>
                <a:gd name="connsiteY0" fmla="*/ 3025 h 6121"/>
                <a:gd name="connsiteX1" fmla="*/ 3097 w 6193"/>
                <a:gd name="connsiteY1" fmla="*/ 0 h 6121"/>
                <a:gd name="connsiteX2" fmla="*/ 6194 w 6193"/>
                <a:gd name="connsiteY2" fmla="*/ 3025 h 6121"/>
                <a:gd name="connsiteX3" fmla="*/ 3097 w 6193"/>
                <a:gd name="connsiteY3" fmla="*/ 6121 h 6121"/>
                <a:gd name="connsiteX4" fmla="*/ 0 w 6193"/>
                <a:gd name="connsiteY4" fmla="*/ 3025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5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25"/>
                  </a:cubicBezTo>
                  <a:cubicBezTo>
                    <a:pt x="6194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5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498" name="Graphic 6">
            <a:extLst>
              <a:ext uri="{FF2B5EF4-FFF2-40B4-BE49-F238E27FC236}">
                <a16:creationId xmlns:a16="http://schemas.microsoft.com/office/drawing/2014/main" id="{488B77EC-5E7C-7D87-6FAC-8784AD54237D}"/>
              </a:ext>
            </a:extLst>
          </p:cNvPr>
          <p:cNvGrpSpPr/>
          <p:nvPr/>
        </p:nvGrpSpPr>
        <p:grpSpPr>
          <a:xfrm>
            <a:off x="8859796" y="3601169"/>
            <a:ext cx="624320" cy="794464"/>
            <a:chOff x="6130162" y="3692211"/>
            <a:chExt cx="119471" cy="152030"/>
          </a:xfrm>
        </p:grpSpPr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id="{C1250F95-5EEF-1CB4-57DF-07F4157899D8}"/>
                </a:ext>
              </a:extLst>
            </p:cNvPr>
            <p:cNvSpPr/>
            <p:nvPr/>
          </p:nvSpPr>
          <p:spPr>
            <a:xfrm>
              <a:off x="6130162" y="3692211"/>
              <a:ext cx="119471" cy="152030"/>
            </a:xfrm>
            <a:custGeom>
              <a:avLst/>
              <a:gdLst>
                <a:gd name="connsiteX0" fmla="*/ 86489 w 119471"/>
                <a:gd name="connsiteY0" fmla="*/ 88362 h 152030"/>
                <a:gd name="connsiteX1" fmla="*/ 102044 w 119471"/>
                <a:gd name="connsiteY1" fmla="*/ 88362 h 152030"/>
                <a:gd name="connsiteX2" fmla="*/ 119472 w 119471"/>
                <a:gd name="connsiteY2" fmla="*/ 70934 h 152030"/>
                <a:gd name="connsiteX3" fmla="*/ 102044 w 119471"/>
                <a:gd name="connsiteY3" fmla="*/ 53507 h 152030"/>
                <a:gd name="connsiteX4" fmla="*/ 80728 w 119471"/>
                <a:gd name="connsiteY4" fmla="*/ 53507 h 152030"/>
                <a:gd name="connsiteX5" fmla="*/ 90234 w 119471"/>
                <a:gd name="connsiteY5" fmla="*/ 31110 h 152030"/>
                <a:gd name="connsiteX6" fmla="*/ 59124 w 119471"/>
                <a:gd name="connsiteY6" fmla="*/ 0 h 152030"/>
                <a:gd name="connsiteX7" fmla="*/ 28014 w 119471"/>
                <a:gd name="connsiteY7" fmla="*/ 31110 h 152030"/>
                <a:gd name="connsiteX8" fmla="*/ 37520 w 119471"/>
                <a:gd name="connsiteY8" fmla="*/ 53507 h 152030"/>
                <a:gd name="connsiteX9" fmla="*/ 17428 w 119471"/>
                <a:gd name="connsiteY9" fmla="*/ 53507 h 152030"/>
                <a:gd name="connsiteX10" fmla="*/ 0 w 119471"/>
                <a:gd name="connsiteY10" fmla="*/ 70934 h 152030"/>
                <a:gd name="connsiteX11" fmla="*/ 17428 w 119471"/>
                <a:gd name="connsiteY11" fmla="*/ 88362 h 152030"/>
                <a:gd name="connsiteX12" fmla="*/ 32983 w 119471"/>
                <a:gd name="connsiteY12" fmla="*/ 88362 h 152030"/>
                <a:gd name="connsiteX13" fmla="*/ 32983 w 119471"/>
                <a:gd name="connsiteY13" fmla="*/ 100244 h 152030"/>
                <a:gd name="connsiteX14" fmla="*/ 30966 w 119471"/>
                <a:gd name="connsiteY14" fmla="*/ 102692 h 152030"/>
                <a:gd name="connsiteX15" fmla="*/ 15771 w 119471"/>
                <a:gd name="connsiteY15" fmla="*/ 124657 h 152030"/>
                <a:gd name="connsiteX16" fmla="*/ 20164 w 119471"/>
                <a:gd name="connsiteY16" fmla="*/ 148853 h 152030"/>
                <a:gd name="connsiteX17" fmla="*/ 44433 w 119471"/>
                <a:gd name="connsiteY17" fmla="*/ 144460 h 152030"/>
                <a:gd name="connsiteX18" fmla="*/ 56171 w 119471"/>
                <a:gd name="connsiteY18" fmla="*/ 127465 h 152030"/>
                <a:gd name="connsiteX19" fmla="*/ 59772 w 119471"/>
                <a:gd name="connsiteY19" fmla="*/ 127753 h 152030"/>
                <a:gd name="connsiteX20" fmla="*/ 60420 w 119471"/>
                <a:gd name="connsiteY20" fmla="*/ 127753 h 152030"/>
                <a:gd name="connsiteX21" fmla="*/ 72014 w 119471"/>
                <a:gd name="connsiteY21" fmla="*/ 144533 h 152030"/>
                <a:gd name="connsiteX22" fmla="*/ 96211 w 119471"/>
                <a:gd name="connsiteY22" fmla="*/ 148925 h 152030"/>
                <a:gd name="connsiteX23" fmla="*/ 100604 w 119471"/>
                <a:gd name="connsiteY23" fmla="*/ 124729 h 152030"/>
                <a:gd name="connsiteX24" fmla="*/ 86273 w 119471"/>
                <a:gd name="connsiteY24" fmla="*/ 104061 h 152030"/>
                <a:gd name="connsiteX25" fmla="*/ 86417 w 119471"/>
                <a:gd name="connsiteY25" fmla="*/ 101108 h 152030"/>
                <a:gd name="connsiteX26" fmla="*/ 86417 w 119471"/>
                <a:gd name="connsiteY26" fmla="*/ 88505 h 152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471" h="152030">
                  <a:moveTo>
                    <a:pt x="86489" y="88362"/>
                  </a:moveTo>
                  <a:lnTo>
                    <a:pt x="102044" y="88362"/>
                  </a:lnTo>
                  <a:cubicBezTo>
                    <a:pt x="111622" y="88362"/>
                    <a:pt x="119472" y="80584"/>
                    <a:pt x="119472" y="70934"/>
                  </a:cubicBezTo>
                  <a:cubicBezTo>
                    <a:pt x="119472" y="61284"/>
                    <a:pt x="111694" y="53507"/>
                    <a:pt x="102044" y="53507"/>
                  </a:cubicBezTo>
                  <a:lnTo>
                    <a:pt x="80728" y="53507"/>
                  </a:lnTo>
                  <a:cubicBezTo>
                    <a:pt x="86561" y="47890"/>
                    <a:pt x="90234" y="39896"/>
                    <a:pt x="90234" y="31110"/>
                  </a:cubicBezTo>
                  <a:cubicBezTo>
                    <a:pt x="90234" y="13899"/>
                    <a:pt x="76335" y="0"/>
                    <a:pt x="59124" y="0"/>
                  </a:cubicBezTo>
                  <a:cubicBezTo>
                    <a:pt x="41912" y="0"/>
                    <a:pt x="28014" y="13899"/>
                    <a:pt x="28014" y="31110"/>
                  </a:cubicBezTo>
                  <a:cubicBezTo>
                    <a:pt x="28014" y="39896"/>
                    <a:pt x="31686" y="47818"/>
                    <a:pt x="37520" y="53507"/>
                  </a:cubicBezTo>
                  <a:lnTo>
                    <a:pt x="17428" y="53507"/>
                  </a:lnTo>
                  <a:cubicBezTo>
                    <a:pt x="7778" y="53507"/>
                    <a:pt x="0" y="61284"/>
                    <a:pt x="0" y="70934"/>
                  </a:cubicBezTo>
                  <a:cubicBezTo>
                    <a:pt x="0" y="80584"/>
                    <a:pt x="7778" y="88362"/>
                    <a:pt x="17428" y="88362"/>
                  </a:cubicBezTo>
                  <a:lnTo>
                    <a:pt x="32983" y="88362"/>
                  </a:lnTo>
                  <a:lnTo>
                    <a:pt x="32983" y="100244"/>
                  </a:lnTo>
                  <a:cubicBezTo>
                    <a:pt x="32263" y="100964"/>
                    <a:pt x="31542" y="101756"/>
                    <a:pt x="30966" y="102692"/>
                  </a:cubicBezTo>
                  <a:lnTo>
                    <a:pt x="15771" y="124657"/>
                  </a:lnTo>
                  <a:cubicBezTo>
                    <a:pt x="10298" y="132578"/>
                    <a:pt x="12242" y="143380"/>
                    <a:pt x="20164" y="148853"/>
                  </a:cubicBezTo>
                  <a:cubicBezTo>
                    <a:pt x="28086" y="154327"/>
                    <a:pt x="38960" y="152382"/>
                    <a:pt x="44433" y="144460"/>
                  </a:cubicBezTo>
                  <a:lnTo>
                    <a:pt x="56171" y="127465"/>
                  </a:lnTo>
                  <a:cubicBezTo>
                    <a:pt x="57323" y="127609"/>
                    <a:pt x="58548" y="127753"/>
                    <a:pt x="59772" y="127753"/>
                  </a:cubicBezTo>
                  <a:cubicBezTo>
                    <a:pt x="59988" y="127753"/>
                    <a:pt x="60204" y="127753"/>
                    <a:pt x="60420" y="127753"/>
                  </a:cubicBezTo>
                  <a:lnTo>
                    <a:pt x="72014" y="144533"/>
                  </a:lnTo>
                  <a:cubicBezTo>
                    <a:pt x="77487" y="152454"/>
                    <a:pt x="88362" y="154398"/>
                    <a:pt x="96211" y="148925"/>
                  </a:cubicBezTo>
                  <a:cubicBezTo>
                    <a:pt x="104133" y="143452"/>
                    <a:pt x="106077" y="132578"/>
                    <a:pt x="100604" y="124729"/>
                  </a:cubicBezTo>
                  <a:lnTo>
                    <a:pt x="86273" y="104061"/>
                  </a:lnTo>
                  <a:cubicBezTo>
                    <a:pt x="86345" y="103124"/>
                    <a:pt x="86417" y="102116"/>
                    <a:pt x="86417" y="101108"/>
                  </a:cubicBezTo>
                  <a:lnTo>
                    <a:pt x="86417" y="88505"/>
                  </a:lnTo>
                  <a:close/>
                </a:path>
              </a:pathLst>
            </a:custGeom>
            <a:solidFill>
              <a:srgbClr val="D8A27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id="{AE6B4D05-C87B-35AD-B2AC-8C83630670F5}"/>
                </a:ext>
              </a:extLst>
            </p:cNvPr>
            <p:cNvSpPr/>
            <p:nvPr/>
          </p:nvSpPr>
          <p:spPr>
            <a:xfrm>
              <a:off x="6183813" y="3730594"/>
              <a:ext cx="11594" cy="7417"/>
            </a:xfrm>
            <a:custGeom>
              <a:avLst/>
              <a:gdLst>
                <a:gd name="connsiteX0" fmla="*/ 864 w 11594"/>
                <a:gd name="connsiteY0" fmla="*/ 0 h 7417"/>
                <a:gd name="connsiteX1" fmla="*/ 5761 w 11594"/>
                <a:gd name="connsiteY1" fmla="*/ 6481 h 7417"/>
                <a:gd name="connsiteX2" fmla="*/ 5761 w 11594"/>
                <a:gd name="connsiteY2" fmla="*/ 6481 h 7417"/>
                <a:gd name="connsiteX3" fmla="*/ 10658 w 11594"/>
                <a:gd name="connsiteY3" fmla="*/ 0 h 7417"/>
                <a:gd name="connsiteX4" fmla="*/ 11594 w 11594"/>
                <a:gd name="connsiteY4" fmla="*/ 0 h 7417"/>
                <a:gd name="connsiteX5" fmla="*/ 5833 w 11594"/>
                <a:gd name="connsiteY5" fmla="*/ 7417 h 7417"/>
                <a:gd name="connsiteX6" fmla="*/ 5833 w 11594"/>
                <a:gd name="connsiteY6" fmla="*/ 7417 h 7417"/>
                <a:gd name="connsiteX7" fmla="*/ 0 w 11594"/>
                <a:gd name="connsiteY7" fmla="*/ 0 h 7417"/>
                <a:gd name="connsiteX8" fmla="*/ 936 w 11594"/>
                <a:gd name="connsiteY8" fmla="*/ 0 h 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94" h="7417">
                  <a:moveTo>
                    <a:pt x="864" y="0"/>
                  </a:moveTo>
                  <a:cubicBezTo>
                    <a:pt x="864" y="3673"/>
                    <a:pt x="3169" y="6481"/>
                    <a:pt x="5761" y="6481"/>
                  </a:cubicBezTo>
                  <a:lnTo>
                    <a:pt x="5761" y="6481"/>
                  </a:lnTo>
                  <a:cubicBezTo>
                    <a:pt x="8354" y="6481"/>
                    <a:pt x="10658" y="3673"/>
                    <a:pt x="10658" y="0"/>
                  </a:cubicBezTo>
                  <a:lnTo>
                    <a:pt x="11594" y="0"/>
                  </a:lnTo>
                  <a:cubicBezTo>
                    <a:pt x="11594" y="3961"/>
                    <a:pt x="9074" y="7345"/>
                    <a:pt x="5833" y="7417"/>
                  </a:cubicBezTo>
                  <a:lnTo>
                    <a:pt x="5833" y="7417"/>
                  </a:lnTo>
                  <a:cubicBezTo>
                    <a:pt x="2521" y="7417"/>
                    <a:pt x="72" y="4033"/>
                    <a:pt x="0" y="0"/>
                  </a:cubicBezTo>
                  <a:lnTo>
                    <a:pt x="936" y="0"/>
                  </a:ln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id="{37352DB1-0EF9-9612-65C3-ED4CB6F74EAB}"/>
                </a:ext>
              </a:extLst>
            </p:cNvPr>
            <p:cNvSpPr/>
            <p:nvPr/>
          </p:nvSpPr>
          <p:spPr>
            <a:xfrm>
              <a:off x="6186910" y="375313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4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97"/>
                  </a:cubicBezTo>
                  <a:cubicBezTo>
                    <a:pt x="6194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id="{FFC0A66D-78C1-E8F6-A514-88DFE6B802D2}"/>
                </a:ext>
              </a:extLst>
            </p:cNvPr>
            <p:cNvSpPr/>
            <p:nvPr/>
          </p:nvSpPr>
          <p:spPr>
            <a:xfrm>
              <a:off x="6173947" y="3718928"/>
              <a:ext cx="6193" cy="6121"/>
            </a:xfrm>
            <a:custGeom>
              <a:avLst/>
              <a:gdLst>
                <a:gd name="connsiteX0" fmla="*/ 0 w 6193"/>
                <a:gd name="connsiteY0" fmla="*/ 3024 h 6121"/>
                <a:gd name="connsiteX1" fmla="*/ 3097 w 6193"/>
                <a:gd name="connsiteY1" fmla="*/ 0 h 6121"/>
                <a:gd name="connsiteX2" fmla="*/ 6193 w 6193"/>
                <a:gd name="connsiteY2" fmla="*/ 3024 h 6121"/>
                <a:gd name="connsiteX3" fmla="*/ 3097 w 6193"/>
                <a:gd name="connsiteY3" fmla="*/ 6121 h 6121"/>
                <a:gd name="connsiteX4" fmla="*/ 0 w 6193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4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24"/>
                  </a:cubicBezTo>
                  <a:cubicBezTo>
                    <a:pt x="6193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id="{014D5B74-7F19-9B00-FC19-919F7EFDE962}"/>
                </a:ext>
              </a:extLst>
            </p:cNvPr>
            <p:cNvSpPr/>
            <p:nvPr/>
          </p:nvSpPr>
          <p:spPr>
            <a:xfrm>
              <a:off x="6197712" y="3718928"/>
              <a:ext cx="6193" cy="6121"/>
            </a:xfrm>
            <a:custGeom>
              <a:avLst/>
              <a:gdLst>
                <a:gd name="connsiteX0" fmla="*/ 0 w 6193"/>
                <a:gd name="connsiteY0" fmla="*/ 3024 h 6121"/>
                <a:gd name="connsiteX1" fmla="*/ 3097 w 6193"/>
                <a:gd name="connsiteY1" fmla="*/ 0 h 6121"/>
                <a:gd name="connsiteX2" fmla="*/ 6194 w 6193"/>
                <a:gd name="connsiteY2" fmla="*/ 3024 h 6121"/>
                <a:gd name="connsiteX3" fmla="*/ 3097 w 6193"/>
                <a:gd name="connsiteY3" fmla="*/ 6121 h 6121"/>
                <a:gd name="connsiteX4" fmla="*/ 0 w 6193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4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24"/>
                  </a:cubicBezTo>
                  <a:cubicBezTo>
                    <a:pt x="6194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id="{296487FC-D2DC-32C7-F3F0-DBF84703B360}"/>
                </a:ext>
              </a:extLst>
            </p:cNvPr>
            <p:cNvSpPr/>
            <p:nvPr/>
          </p:nvSpPr>
          <p:spPr>
            <a:xfrm>
              <a:off x="6186910" y="3768114"/>
              <a:ext cx="6193" cy="6193"/>
            </a:xfrm>
            <a:custGeom>
              <a:avLst/>
              <a:gdLst>
                <a:gd name="connsiteX0" fmla="*/ 0 w 6193"/>
                <a:gd name="connsiteY0" fmla="*/ 3097 h 6193"/>
                <a:gd name="connsiteX1" fmla="*/ 3097 w 6193"/>
                <a:gd name="connsiteY1" fmla="*/ 0 h 6193"/>
                <a:gd name="connsiteX2" fmla="*/ 6194 w 6193"/>
                <a:gd name="connsiteY2" fmla="*/ 3097 h 6193"/>
                <a:gd name="connsiteX3" fmla="*/ 3097 w 6193"/>
                <a:gd name="connsiteY3" fmla="*/ 6193 h 6193"/>
                <a:gd name="connsiteX4" fmla="*/ 0 w 6193"/>
                <a:gd name="connsiteY4" fmla="*/ 3097 h 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93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97"/>
                  </a:cubicBezTo>
                  <a:cubicBezTo>
                    <a:pt x="6194" y="4825"/>
                    <a:pt x="4825" y="6193"/>
                    <a:pt x="3097" y="6193"/>
                  </a:cubicBezTo>
                  <a:cubicBezTo>
                    <a:pt x="1368" y="6193"/>
                    <a:pt x="0" y="4825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id="{565678D2-D41E-EBFB-D56A-9CDDE1162BE8}"/>
                </a:ext>
              </a:extLst>
            </p:cNvPr>
            <p:cNvSpPr/>
            <p:nvPr/>
          </p:nvSpPr>
          <p:spPr>
            <a:xfrm>
              <a:off x="6186910" y="378316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4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97"/>
                  </a:cubicBezTo>
                  <a:cubicBezTo>
                    <a:pt x="6194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id="{BDC5AD4D-C7F4-5E7A-7EAC-2770D3DAFBAC}"/>
                </a:ext>
              </a:extLst>
            </p:cNvPr>
            <p:cNvSpPr/>
            <p:nvPr/>
          </p:nvSpPr>
          <p:spPr>
            <a:xfrm>
              <a:off x="6186910" y="3798216"/>
              <a:ext cx="6193" cy="6121"/>
            </a:xfrm>
            <a:custGeom>
              <a:avLst/>
              <a:gdLst>
                <a:gd name="connsiteX0" fmla="*/ 0 w 6193"/>
                <a:gd name="connsiteY0" fmla="*/ 3025 h 6121"/>
                <a:gd name="connsiteX1" fmla="*/ 3097 w 6193"/>
                <a:gd name="connsiteY1" fmla="*/ 0 h 6121"/>
                <a:gd name="connsiteX2" fmla="*/ 6194 w 6193"/>
                <a:gd name="connsiteY2" fmla="*/ 3025 h 6121"/>
                <a:gd name="connsiteX3" fmla="*/ 3097 w 6193"/>
                <a:gd name="connsiteY3" fmla="*/ 6121 h 6121"/>
                <a:gd name="connsiteX4" fmla="*/ 0 w 6193"/>
                <a:gd name="connsiteY4" fmla="*/ 3025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5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4" y="1368"/>
                    <a:pt x="6194" y="3025"/>
                  </a:cubicBezTo>
                  <a:cubicBezTo>
                    <a:pt x="6194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5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07" name="Graphic 6">
            <a:extLst>
              <a:ext uri="{FF2B5EF4-FFF2-40B4-BE49-F238E27FC236}">
                <a16:creationId xmlns:a16="http://schemas.microsoft.com/office/drawing/2014/main" id="{35970C3C-45B4-9BC4-53BF-7C672998A279}"/>
              </a:ext>
            </a:extLst>
          </p:cNvPr>
          <p:cNvGrpSpPr/>
          <p:nvPr/>
        </p:nvGrpSpPr>
        <p:grpSpPr>
          <a:xfrm>
            <a:off x="9560892" y="3601169"/>
            <a:ext cx="624320" cy="794464"/>
            <a:chOff x="6264325" y="3692211"/>
            <a:chExt cx="119471" cy="152030"/>
          </a:xfrm>
        </p:grpSpPr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id="{5B2211FA-4B96-EE9A-0B02-C7C44C36027D}"/>
                </a:ext>
              </a:extLst>
            </p:cNvPr>
            <p:cNvSpPr/>
            <p:nvPr/>
          </p:nvSpPr>
          <p:spPr>
            <a:xfrm>
              <a:off x="6264325" y="3692211"/>
              <a:ext cx="119471" cy="152030"/>
            </a:xfrm>
            <a:custGeom>
              <a:avLst/>
              <a:gdLst>
                <a:gd name="connsiteX0" fmla="*/ 86489 w 119471"/>
                <a:gd name="connsiteY0" fmla="*/ 88362 h 152030"/>
                <a:gd name="connsiteX1" fmla="*/ 102044 w 119471"/>
                <a:gd name="connsiteY1" fmla="*/ 88362 h 152030"/>
                <a:gd name="connsiteX2" fmla="*/ 119472 w 119471"/>
                <a:gd name="connsiteY2" fmla="*/ 70934 h 152030"/>
                <a:gd name="connsiteX3" fmla="*/ 102044 w 119471"/>
                <a:gd name="connsiteY3" fmla="*/ 53507 h 152030"/>
                <a:gd name="connsiteX4" fmla="*/ 80728 w 119471"/>
                <a:gd name="connsiteY4" fmla="*/ 53507 h 152030"/>
                <a:gd name="connsiteX5" fmla="*/ 90234 w 119471"/>
                <a:gd name="connsiteY5" fmla="*/ 31110 h 152030"/>
                <a:gd name="connsiteX6" fmla="*/ 59124 w 119471"/>
                <a:gd name="connsiteY6" fmla="*/ 0 h 152030"/>
                <a:gd name="connsiteX7" fmla="*/ 28014 w 119471"/>
                <a:gd name="connsiteY7" fmla="*/ 31110 h 152030"/>
                <a:gd name="connsiteX8" fmla="*/ 37520 w 119471"/>
                <a:gd name="connsiteY8" fmla="*/ 53507 h 152030"/>
                <a:gd name="connsiteX9" fmla="*/ 17428 w 119471"/>
                <a:gd name="connsiteY9" fmla="*/ 53507 h 152030"/>
                <a:gd name="connsiteX10" fmla="*/ 0 w 119471"/>
                <a:gd name="connsiteY10" fmla="*/ 70934 h 152030"/>
                <a:gd name="connsiteX11" fmla="*/ 17428 w 119471"/>
                <a:gd name="connsiteY11" fmla="*/ 88362 h 152030"/>
                <a:gd name="connsiteX12" fmla="*/ 32983 w 119471"/>
                <a:gd name="connsiteY12" fmla="*/ 88362 h 152030"/>
                <a:gd name="connsiteX13" fmla="*/ 32983 w 119471"/>
                <a:gd name="connsiteY13" fmla="*/ 100244 h 152030"/>
                <a:gd name="connsiteX14" fmla="*/ 30966 w 119471"/>
                <a:gd name="connsiteY14" fmla="*/ 102692 h 152030"/>
                <a:gd name="connsiteX15" fmla="*/ 15771 w 119471"/>
                <a:gd name="connsiteY15" fmla="*/ 124657 h 152030"/>
                <a:gd name="connsiteX16" fmla="*/ 20164 w 119471"/>
                <a:gd name="connsiteY16" fmla="*/ 148853 h 152030"/>
                <a:gd name="connsiteX17" fmla="*/ 44433 w 119471"/>
                <a:gd name="connsiteY17" fmla="*/ 144460 h 152030"/>
                <a:gd name="connsiteX18" fmla="*/ 56171 w 119471"/>
                <a:gd name="connsiteY18" fmla="*/ 127465 h 152030"/>
                <a:gd name="connsiteX19" fmla="*/ 59772 w 119471"/>
                <a:gd name="connsiteY19" fmla="*/ 127753 h 152030"/>
                <a:gd name="connsiteX20" fmla="*/ 60420 w 119471"/>
                <a:gd name="connsiteY20" fmla="*/ 127753 h 152030"/>
                <a:gd name="connsiteX21" fmla="*/ 72014 w 119471"/>
                <a:gd name="connsiteY21" fmla="*/ 144533 h 152030"/>
                <a:gd name="connsiteX22" fmla="*/ 96211 w 119471"/>
                <a:gd name="connsiteY22" fmla="*/ 148925 h 152030"/>
                <a:gd name="connsiteX23" fmla="*/ 100604 w 119471"/>
                <a:gd name="connsiteY23" fmla="*/ 124729 h 152030"/>
                <a:gd name="connsiteX24" fmla="*/ 86273 w 119471"/>
                <a:gd name="connsiteY24" fmla="*/ 104061 h 152030"/>
                <a:gd name="connsiteX25" fmla="*/ 86489 w 119471"/>
                <a:gd name="connsiteY25" fmla="*/ 101108 h 152030"/>
                <a:gd name="connsiteX26" fmla="*/ 86489 w 119471"/>
                <a:gd name="connsiteY26" fmla="*/ 88505 h 152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471" h="152030">
                  <a:moveTo>
                    <a:pt x="86489" y="88362"/>
                  </a:moveTo>
                  <a:lnTo>
                    <a:pt x="102044" y="88362"/>
                  </a:lnTo>
                  <a:cubicBezTo>
                    <a:pt x="111694" y="88362"/>
                    <a:pt x="119472" y="80584"/>
                    <a:pt x="119472" y="70934"/>
                  </a:cubicBezTo>
                  <a:cubicBezTo>
                    <a:pt x="119472" y="61284"/>
                    <a:pt x="111694" y="53507"/>
                    <a:pt x="102044" y="53507"/>
                  </a:cubicBezTo>
                  <a:lnTo>
                    <a:pt x="80728" y="53507"/>
                  </a:lnTo>
                  <a:cubicBezTo>
                    <a:pt x="86633" y="47890"/>
                    <a:pt x="90234" y="39896"/>
                    <a:pt x="90234" y="31110"/>
                  </a:cubicBezTo>
                  <a:cubicBezTo>
                    <a:pt x="90234" y="13899"/>
                    <a:pt x="76335" y="0"/>
                    <a:pt x="59124" y="0"/>
                  </a:cubicBezTo>
                  <a:cubicBezTo>
                    <a:pt x="41912" y="0"/>
                    <a:pt x="28014" y="13899"/>
                    <a:pt x="28014" y="31110"/>
                  </a:cubicBezTo>
                  <a:cubicBezTo>
                    <a:pt x="28014" y="39896"/>
                    <a:pt x="31686" y="47818"/>
                    <a:pt x="37520" y="53507"/>
                  </a:cubicBezTo>
                  <a:lnTo>
                    <a:pt x="17428" y="53507"/>
                  </a:lnTo>
                  <a:cubicBezTo>
                    <a:pt x="7778" y="53507"/>
                    <a:pt x="0" y="61284"/>
                    <a:pt x="0" y="70934"/>
                  </a:cubicBezTo>
                  <a:cubicBezTo>
                    <a:pt x="0" y="80584"/>
                    <a:pt x="7778" y="88362"/>
                    <a:pt x="17428" y="88362"/>
                  </a:cubicBezTo>
                  <a:lnTo>
                    <a:pt x="32983" y="88362"/>
                  </a:lnTo>
                  <a:lnTo>
                    <a:pt x="32983" y="100244"/>
                  </a:lnTo>
                  <a:cubicBezTo>
                    <a:pt x="32263" y="100964"/>
                    <a:pt x="31542" y="101756"/>
                    <a:pt x="30966" y="102692"/>
                  </a:cubicBezTo>
                  <a:lnTo>
                    <a:pt x="15771" y="124657"/>
                  </a:lnTo>
                  <a:cubicBezTo>
                    <a:pt x="10298" y="132578"/>
                    <a:pt x="12242" y="143380"/>
                    <a:pt x="20164" y="148853"/>
                  </a:cubicBezTo>
                  <a:cubicBezTo>
                    <a:pt x="28086" y="154327"/>
                    <a:pt x="38888" y="152382"/>
                    <a:pt x="44433" y="144460"/>
                  </a:cubicBezTo>
                  <a:lnTo>
                    <a:pt x="56171" y="127465"/>
                  </a:lnTo>
                  <a:cubicBezTo>
                    <a:pt x="57323" y="127609"/>
                    <a:pt x="58548" y="127753"/>
                    <a:pt x="59772" y="127753"/>
                  </a:cubicBezTo>
                  <a:cubicBezTo>
                    <a:pt x="59988" y="127753"/>
                    <a:pt x="60204" y="127753"/>
                    <a:pt x="60420" y="127753"/>
                  </a:cubicBezTo>
                  <a:lnTo>
                    <a:pt x="72014" y="144533"/>
                  </a:lnTo>
                  <a:cubicBezTo>
                    <a:pt x="77487" y="152454"/>
                    <a:pt x="88362" y="154398"/>
                    <a:pt x="96211" y="148925"/>
                  </a:cubicBezTo>
                  <a:cubicBezTo>
                    <a:pt x="104133" y="143452"/>
                    <a:pt x="106077" y="132578"/>
                    <a:pt x="100604" y="124729"/>
                  </a:cubicBezTo>
                  <a:lnTo>
                    <a:pt x="86273" y="104061"/>
                  </a:lnTo>
                  <a:cubicBezTo>
                    <a:pt x="86345" y="103124"/>
                    <a:pt x="86489" y="102116"/>
                    <a:pt x="86489" y="101108"/>
                  </a:cubicBezTo>
                  <a:lnTo>
                    <a:pt x="86489" y="88505"/>
                  </a:lnTo>
                  <a:close/>
                </a:path>
              </a:pathLst>
            </a:custGeom>
            <a:solidFill>
              <a:srgbClr val="D8A27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id="{AB304307-5FD0-A715-D00F-D59DFD78A5A1}"/>
                </a:ext>
              </a:extLst>
            </p:cNvPr>
            <p:cNvSpPr/>
            <p:nvPr/>
          </p:nvSpPr>
          <p:spPr>
            <a:xfrm>
              <a:off x="6318048" y="3730594"/>
              <a:ext cx="11522" cy="7417"/>
            </a:xfrm>
            <a:custGeom>
              <a:avLst/>
              <a:gdLst>
                <a:gd name="connsiteX0" fmla="*/ 792 w 11522"/>
                <a:gd name="connsiteY0" fmla="*/ 0 h 7417"/>
                <a:gd name="connsiteX1" fmla="*/ 5689 w 11522"/>
                <a:gd name="connsiteY1" fmla="*/ 6481 h 7417"/>
                <a:gd name="connsiteX2" fmla="*/ 5689 w 11522"/>
                <a:gd name="connsiteY2" fmla="*/ 6481 h 7417"/>
                <a:gd name="connsiteX3" fmla="*/ 10586 w 11522"/>
                <a:gd name="connsiteY3" fmla="*/ 0 h 7417"/>
                <a:gd name="connsiteX4" fmla="*/ 11522 w 11522"/>
                <a:gd name="connsiteY4" fmla="*/ 0 h 7417"/>
                <a:gd name="connsiteX5" fmla="*/ 5761 w 11522"/>
                <a:gd name="connsiteY5" fmla="*/ 7417 h 7417"/>
                <a:gd name="connsiteX6" fmla="*/ 5761 w 11522"/>
                <a:gd name="connsiteY6" fmla="*/ 7417 h 7417"/>
                <a:gd name="connsiteX7" fmla="*/ 0 w 11522"/>
                <a:gd name="connsiteY7" fmla="*/ 0 h 7417"/>
                <a:gd name="connsiteX8" fmla="*/ 936 w 11522"/>
                <a:gd name="connsiteY8" fmla="*/ 0 h 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22" h="7417">
                  <a:moveTo>
                    <a:pt x="792" y="0"/>
                  </a:moveTo>
                  <a:cubicBezTo>
                    <a:pt x="792" y="3673"/>
                    <a:pt x="3097" y="6481"/>
                    <a:pt x="5689" y="6481"/>
                  </a:cubicBezTo>
                  <a:lnTo>
                    <a:pt x="5689" y="6481"/>
                  </a:lnTo>
                  <a:cubicBezTo>
                    <a:pt x="8282" y="6481"/>
                    <a:pt x="10586" y="3673"/>
                    <a:pt x="10586" y="0"/>
                  </a:cubicBezTo>
                  <a:lnTo>
                    <a:pt x="11522" y="0"/>
                  </a:lnTo>
                  <a:cubicBezTo>
                    <a:pt x="11522" y="3961"/>
                    <a:pt x="9002" y="7345"/>
                    <a:pt x="5761" y="7417"/>
                  </a:cubicBezTo>
                  <a:lnTo>
                    <a:pt x="5761" y="7417"/>
                  </a:lnTo>
                  <a:cubicBezTo>
                    <a:pt x="2449" y="7417"/>
                    <a:pt x="0" y="4033"/>
                    <a:pt x="0" y="0"/>
                  </a:cubicBezTo>
                  <a:lnTo>
                    <a:pt x="936" y="0"/>
                  </a:ln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id="{E2628460-D224-35C7-2420-D93121228E69}"/>
                </a:ext>
              </a:extLst>
            </p:cNvPr>
            <p:cNvSpPr/>
            <p:nvPr/>
          </p:nvSpPr>
          <p:spPr>
            <a:xfrm>
              <a:off x="6321072" y="375313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3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97"/>
                  </a:cubicBezTo>
                  <a:cubicBezTo>
                    <a:pt x="6193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id="{700A48E0-8659-FFFB-9240-28F42D6D0B43}"/>
                </a:ext>
              </a:extLst>
            </p:cNvPr>
            <p:cNvSpPr/>
            <p:nvPr/>
          </p:nvSpPr>
          <p:spPr>
            <a:xfrm>
              <a:off x="6308110" y="3718928"/>
              <a:ext cx="6121" cy="6121"/>
            </a:xfrm>
            <a:custGeom>
              <a:avLst/>
              <a:gdLst>
                <a:gd name="connsiteX0" fmla="*/ 0 w 6121"/>
                <a:gd name="connsiteY0" fmla="*/ 3024 h 6121"/>
                <a:gd name="connsiteX1" fmla="*/ 3024 w 6121"/>
                <a:gd name="connsiteY1" fmla="*/ 0 h 6121"/>
                <a:gd name="connsiteX2" fmla="*/ 6121 w 6121"/>
                <a:gd name="connsiteY2" fmla="*/ 3024 h 6121"/>
                <a:gd name="connsiteX3" fmla="*/ 3024 w 6121"/>
                <a:gd name="connsiteY3" fmla="*/ 6121 h 6121"/>
                <a:gd name="connsiteX4" fmla="*/ 0 w 6121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1" h="6121">
                  <a:moveTo>
                    <a:pt x="0" y="3024"/>
                  </a:moveTo>
                  <a:cubicBezTo>
                    <a:pt x="0" y="1368"/>
                    <a:pt x="1368" y="0"/>
                    <a:pt x="3024" y="0"/>
                  </a:cubicBezTo>
                  <a:cubicBezTo>
                    <a:pt x="4681" y="0"/>
                    <a:pt x="6121" y="1368"/>
                    <a:pt x="6121" y="3024"/>
                  </a:cubicBezTo>
                  <a:cubicBezTo>
                    <a:pt x="6121" y="4681"/>
                    <a:pt x="4753" y="6121"/>
                    <a:pt x="3024" y="6121"/>
                  </a:cubicBezTo>
                  <a:cubicBezTo>
                    <a:pt x="1296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7139AFA8-57BE-9C05-EDE3-5F207571068C}"/>
                </a:ext>
              </a:extLst>
            </p:cNvPr>
            <p:cNvSpPr/>
            <p:nvPr/>
          </p:nvSpPr>
          <p:spPr>
            <a:xfrm>
              <a:off x="6331874" y="3718928"/>
              <a:ext cx="6193" cy="6121"/>
            </a:xfrm>
            <a:custGeom>
              <a:avLst/>
              <a:gdLst>
                <a:gd name="connsiteX0" fmla="*/ 0 w 6193"/>
                <a:gd name="connsiteY0" fmla="*/ 3024 h 6121"/>
                <a:gd name="connsiteX1" fmla="*/ 3097 w 6193"/>
                <a:gd name="connsiteY1" fmla="*/ 0 h 6121"/>
                <a:gd name="connsiteX2" fmla="*/ 6193 w 6193"/>
                <a:gd name="connsiteY2" fmla="*/ 3024 h 6121"/>
                <a:gd name="connsiteX3" fmla="*/ 3097 w 6193"/>
                <a:gd name="connsiteY3" fmla="*/ 6121 h 6121"/>
                <a:gd name="connsiteX4" fmla="*/ 0 w 6193"/>
                <a:gd name="connsiteY4" fmla="*/ 3024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4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24"/>
                  </a:cubicBezTo>
                  <a:cubicBezTo>
                    <a:pt x="6193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4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D3622A60-DED3-412D-A5F5-0E7BB15CCF48}"/>
                </a:ext>
              </a:extLst>
            </p:cNvPr>
            <p:cNvSpPr/>
            <p:nvPr/>
          </p:nvSpPr>
          <p:spPr>
            <a:xfrm>
              <a:off x="6321072" y="3768114"/>
              <a:ext cx="6193" cy="6193"/>
            </a:xfrm>
            <a:custGeom>
              <a:avLst/>
              <a:gdLst>
                <a:gd name="connsiteX0" fmla="*/ 0 w 6193"/>
                <a:gd name="connsiteY0" fmla="*/ 3097 h 6193"/>
                <a:gd name="connsiteX1" fmla="*/ 3097 w 6193"/>
                <a:gd name="connsiteY1" fmla="*/ 0 h 6193"/>
                <a:gd name="connsiteX2" fmla="*/ 6193 w 6193"/>
                <a:gd name="connsiteY2" fmla="*/ 3097 h 6193"/>
                <a:gd name="connsiteX3" fmla="*/ 3097 w 6193"/>
                <a:gd name="connsiteY3" fmla="*/ 6193 h 6193"/>
                <a:gd name="connsiteX4" fmla="*/ 0 w 6193"/>
                <a:gd name="connsiteY4" fmla="*/ 3097 h 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93">
                  <a:moveTo>
                    <a:pt x="0" y="3097"/>
                  </a:moveTo>
                  <a:cubicBezTo>
                    <a:pt x="0" y="1440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97"/>
                  </a:cubicBezTo>
                  <a:cubicBezTo>
                    <a:pt x="6193" y="4825"/>
                    <a:pt x="4825" y="6193"/>
                    <a:pt x="3097" y="6193"/>
                  </a:cubicBezTo>
                  <a:cubicBezTo>
                    <a:pt x="1368" y="6193"/>
                    <a:pt x="0" y="4825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0BBB3C1D-B24B-BC22-642D-1F808145096F}"/>
                </a:ext>
              </a:extLst>
            </p:cNvPr>
            <p:cNvSpPr/>
            <p:nvPr/>
          </p:nvSpPr>
          <p:spPr>
            <a:xfrm>
              <a:off x="6321072" y="3783165"/>
              <a:ext cx="6193" cy="6121"/>
            </a:xfrm>
            <a:custGeom>
              <a:avLst/>
              <a:gdLst>
                <a:gd name="connsiteX0" fmla="*/ 0 w 6193"/>
                <a:gd name="connsiteY0" fmla="*/ 3097 h 6121"/>
                <a:gd name="connsiteX1" fmla="*/ 3097 w 6193"/>
                <a:gd name="connsiteY1" fmla="*/ 0 h 6121"/>
                <a:gd name="connsiteX2" fmla="*/ 6193 w 6193"/>
                <a:gd name="connsiteY2" fmla="*/ 3097 h 6121"/>
                <a:gd name="connsiteX3" fmla="*/ 3097 w 6193"/>
                <a:gd name="connsiteY3" fmla="*/ 6121 h 6121"/>
                <a:gd name="connsiteX4" fmla="*/ 0 w 6193"/>
                <a:gd name="connsiteY4" fmla="*/ 3097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97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97"/>
                  </a:cubicBezTo>
                  <a:cubicBezTo>
                    <a:pt x="6193" y="4825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9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E5B7AF72-7AEE-BB91-F752-24AB6508C0BD}"/>
                </a:ext>
              </a:extLst>
            </p:cNvPr>
            <p:cNvSpPr/>
            <p:nvPr/>
          </p:nvSpPr>
          <p:spPr>
            <a:xfrm>
              <a:off x="6321072" y="3798216"/>
              <a:ext cx="6193" cy="6121"/>
            </a:xfrm>
            <a:custGeom>
              <a:avLst/>
              <a:gdLst>
                <a:gd name="connsiteX0" fmla="*/ 0 w 6193"/>
                <a:gd name="connsiteY0" fmla="*/ 3025 h 6121"/>
                <a:gd name="connsiteX1" fmla="*/ 3097 w 6193"/>
                <a:gd name="connsiteY1" fmla="*/ 0 h 6121"/>
                <a:gd name="connsiteX2" fmla="*/ 6193 w 6193"/>
                <a:gd name="connsiteY2" fmla="*/ 3025 h 6121"/>
                <a:gd name="connsiteX3" fmla="*/ 3097 w 6193"/>
                <a:gd name="connsiteY3" fmla="*/ 6121 h 6121"/>
                <a:gd name="connsiteX4" fmla="*/ 0 w 6193"/>
                <a:gd name="connsiteY4" fmla="*/ 3025 h 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3" h="6121">
                  <a:moveTo>
                    <a:pt x="0" y="3025"/>
                  </a:moveTo>
                  <a:cubicBezTo>
                    <a:pt x="0" y="1368"/>
                    <a:pt x="1368" y="0"/>
                    <a:pt x="3097" y="0"/>
                  </a:cubicBezTo>
                  <a:cubicBezTo>
                    <a:pt x="4825" y="0"/>
                    <a:pt x="6193" y="1368"/>
                    <a:pt x="6193" y="3025"/>
                  </a:cubicBezTo>
                  <a:cubicBezTo>
                    <a:pt x="6193" y="4681"/>
                    <a:pt x="4825" y="6121"/>
                    <a:pt x="3097" y="6121"/>
                  </a:cubicBezTo>
                  <a:cubicBezTo>
                    <a:pt x="1368" y="6121"/>
                    <a:pt x="0" y="4753"/>
                    <a:pt x="0" y="3025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16" name="Graphic 6">
            <a:extLst>
              <a:ext uri="{FF2B5EF4-FFF2-40B4-BE49-F238E27FC236}">
                <a16:creationId xmlns:a16="http://schemas.microsoft.com/office/drawing/2014/main" id="{D5352366-F844-470E-489B-04EBD47E7D62}"/>
              </a:ext>
            </a:extLst>
          </p:cNvPr>
          <p:cNvGrpSpPr/>
          <p:nvPr/>
        </p:nvGrpSpPr>
        <p:grpSpPr>
          <a:xfrm>
            <a:off x="5690015" y="770349"/>
            <a:ext cx="4903131" cy="5629545"/>
            <a:chOff x="6297584" y="568872"/>
            <a:chExt cx="4903131" cy="5629545"/>
          </a:xfrm>
        </p:grpSpPr>
        <p:grpSp>
          <p:nvGrpSpPr>
            <p:cNvPr id="3518" name="Graphic 6">
              <a:extLst>
                <a:ext uri="{FF2B5EF4-FFF2-40B4-BE49-F238E27FC236}">
                  <a16:creationId xmlns:a16="http://schemas.microsoft.com/office/drawing/2014/main" id="{E99D0A30-34BF-D2DC-6BF2-C6E8C646FA4C}"/>
                </a:ext>
              </a:extLst>
            </p:cNvPr>
            <p:cNvGrpSpPr/>
            <p:nvPr/>
          </p:nvGrpSpPr>
          <p:grpSpPr>
            <a:xfrm>
              <a:off x="6297584" y="568872"/>
              <a:ext cx="4903131" cy="5629545"/>
              <a:chOff x="5523587" y="3150500"/>
              <a:chExt cx="938272" cy="1077280"/>
            </a:xfrm>
          </p:grpSpPr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BF5A62F8-3F2A-D39D-8D2B-CBED5895B779}"/>
                  </a:ext>
                </a:extLst>
              </p:cNvPr>
              <p:cNvSpPr/>
              <p:nvPr/>
            </p:nvSpPr>
            <p:spPr>
              <a:xfrm>
                <a:off x="6201312" y="3382910"/>
                <a:ext cx="36151" cy="38239"/>
              </a:xfrm>
              <a:custGeom>
                <a:avLst/>
                <a:gdLst>
                  <a:gd name="connsiteX0" fmla="*/ 0 w 36151"/>
                  <a:gd name="connsiteY0" fmla="*/ 21244 h 38239"/>
                  <a:gd name="connsiteX1" fmla="*/ 21244 w 36151"/>
                  <a:gd name="connsiteY1" fmla="*/ 0 h 38239"/>
                  <a:gd name="connsiteX2" fmla="*/ 36151 w 36151"/>
                  <a:gd name="connsiteY2" fmla="*/ 21244 h 38239"/>
                  <a:gd name="connsiteX3" fmla="*/ 19156 w 36151"/>
                  <a:gd name="connsiteY3" fmla="*/ 38240 h 38239"/>
                  <a:gd name="connsiteX4" fmla="*/ 0 w 36151"/>
                  <a:gd name="connsiteY4" fmla="*/ 21244 h 38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51" h="38239">
                    <a:moveTo>
                      <a:pt x="0" y="21244"/>
                    </a:moveTo>
                    <a:cubicBezTo>
                      <a:pt x="0" y="9506"/>
                      <a:pt x="9506" y="0"/>
                      <a:pt x="21244" y="0"/>
                    </a:cubicBezTo>
                    <a:cubicBezTo>
                      <a:pt x="32983" y="0"/>
                      <a:pt x="36151" y="9506"/>
                      <a:pt x="36151" y="21244"/>
                    </a:cubicBezTo>
                    <a:cubicBezTo>
                      <a:pt x="36151" y="32982"/>
                      <a:pt x="30894" y="38240"/>
                      <a:pt x="19156" y="38240"/>
                    </a:cubicBezTo>
                    <a:cubicBezTo>
                      <a:pt x="7418" y="38240"/>
                      <a:pt x="0" y="32982"/>
                      <a:pt x="0" y="212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AD90D828-4E03-D9B9-24E2-D39B2E1BB36C}"/>
                  </a:ext>
                </a:extLst>
              </p:cNvPr>
              <p:cNvSpPr/>
              <p:nvPr/>
            </p:nvSpPr>
            <p:spPr>
              <a:xfrm>
                <a:off x="5562907" y="3236145"/>
                <a:ext cx="865466" cy="379082"/>
              </a:xfrm>
              <a:custGeom>
                <a:avLst/>
                <a:gdLst>
                  <a:gd name="connsiteX0" fmla="*/ 0 w 865466"/>
                  <a:gd name="connsiteY0" fmla="*/ 379083 h 379082"/>
                  <a:gd name="connsiteX1" fmla="*/ 865466 w 865466"/>
                  <a:gd name="connsiteY1" fmla="*/ 379083 h 379082"/>
                  <a:gd name="connsiteX2" fmla="*/ 443463 w 865466"/>
                  <a:gd name="connsiteY2" fmla="*/ 0 h 379082"/>
                  <a:gd name="connsiteX3" fmla="*/ 0 w 865466"/>
                  <a:gd name="connsiteY3" fmla="*/ 379083 h 379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5466" h="379082">
                    <a:moveTo>
                      <a:pt x="0" y="379083"/>
                    </a:moveTo>
                    <a:lnTo>
                      <a:pt x="865466" y="379083"/>
                    </a:lnTo>
                    <a:lnTo>
                      <a:pt x="443463" y="0"/>
                    </a:lnTo>
                    <a:lnTo>
                      <a:pt x="0" y="379083"/>
                    </a:lnTo>
                    <a:close/>
                  </a:path>
                </a:pathLst>
              </a:custGeom>
              <a:solidFill>
                <a:srgbClr val="793E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56" name="Graphic 6">
                <a:extLst>
                  <a:ext uri="{FF2B5EF4-FFF2-40B4-BE49-F238E27FC236}">
                    <a16:creationId xmlns:a16="http://schemas.microsoft.com/office/drawing/2014/main" id="{7DFCB072-388A-1E3A-6C6A-AE22B3E6714F}"/>
                  </a:ext>
                </a:extLst>
              </p:cNvPr>
              <p:cNvGrpSpPr/>
              <p:nvPr/>
            </p:nvGrpSpPr>
            <p:grpSpPr>
              <a:xfrm>
                <a:off x="5535830" y="3189552"/>
                <a:ext cx="910979" cy="1038228"/>
                <a:chOff x="5535830" y="3189552"/>
                <a:chExt cx="910979" cy="1038228"/>
              </a:xfrm>
              <a:solidFill>
                <a:srgbClr val="A96F5F"/>
              </a:solidFill>
            </p:grpSpPr>
            <p:sp>
              <p:nvSpPr>
                <p:cNvPr id="3569" name="Freeform: Shape 3568">
                  <a:extLst>
                    <a:ext uri="{FF2B5EF4-FFF2-40B4-BE49-F238E27FC236}">
                      <a16:creationId xmlns:a16="http://schemas.microsoft.com/office/drawing/2014/main" id="{018729B3-A356-33E1-6845-967A4181C3A7}"/>
                    </a:ext>
                  </a:extLst>
                </p:cNvPr>
                <p:cNvSpPr/>
                <p:nvPr/>
              </p:nvSpPr>
              <p:spPr>
                <a:xfrm>
                  <a:off x="5536766" y="3189552"/>
                  <a:ext cx="910043" cy="429924"/>
                </a:xfrm>
                <a:custGeom>
                  <a:avLst/>
                  <a:gdLst>
                    <a:gd name="connsiteX0" fmla="*/ 644167 w 910043"/>
                    <a:gd name="connsiteY0" fmla="*/ 257019 h 429924"/>
                    <a:gd name="connsiteX1" fmla="*/ 455058 w 910043"/>
                    <a:gd name="connsiteY1" fmla="*/ 104781 h 429924"/>
                    <a:gd name="connsiteX2" fmla="*/ 265876 w 910043"/>
                    <a:gd name="connsiteY2" fmla="*/ 257019 h 429924"/>
                    <a:gd name="connsiteX3" fmla="*/ 51202 w 910043"/>
                    <a:gd name="connsiteY3" fmla="*/ 429925 h 429924"/>
                    <a:gd name="connsiteX4" fmla="*/ 0 w 910043"/>
                    <a:gd name="connsiteY4" fmla="*/ 366336 h 429924"/>
                    <a:gd name="connsiteX5" fmla="*/ 214746 w 910043"/>
                    <a:gd name="connsiteY5" fmla="*/ 193502 h 429924"/>
                    <a:gd name="connsiteX6" fmla="*/ 455058 w 910043"/>
                    <a:gd name="connsiteY6" fmla="*/ 0 h 429924"/>
                    <a:gd name="connsiteX7" fmla="*/ 695369 w 910043"/>
                    <a:gd name="connsiteY7" fmla="*/ 193502 h 429924"/>
                    <a:gd name="connsiteX8" fmla="*/ 910043 w 910043"/>
                    <a:gd name="connsiteY8" fmla="*/ 366336 h 429924"/>
                    <a:gd name="connsiteX9" fmla="*/ 858913 w 910043"/>
                    <a:gd name="connsiteY9" fmla="*/ 429925 h 429924"/>
                    <a:gd name="connsiteX10" fmla="*/ 644167 w 910043"/>
                    <a:gd name="connsiteY10" fmla="*/ 257019 h 429924"/>
                    <a:gd name="connsiteX11" fmla="*/ 644167 w 910043"/>
                    <a:gd name="connsiteY11" fmla="*/ 257019 h 429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10043" h="429924">
                      <a:moveTo>
                        <a:pt x="644167" y="257019"/>
                      </a:moveTo>
                      <a:lnTo>
                        <a:pt x="455058" y="104781"/>
                      </a:lnTo>
                      <a:lnTo>
                        <a:pt x="265876" y="257019"/>
                      </a:lnTo>
                      <a:lnTo>
                        <a:pt x="51202" y="429925"/>
                      </a:lnTo>
                      <a:lnTo>
                        <a:pt x="0" y="366336"/>
                      </a:lnTo>
                      <a:lnTo>
                        <a:pt x="214746" y="193502"/>
                      </a:lnTo>
                      <a:lnTo>
                        <a:pt x="455058" y="0"/>
                      </a:lnTo>
                      <a:lnTo>
                        <a:pt x="695369" y="193502"/>
                      </a:lnTo>
                      <a:lnTo>
                        <a:pt x="910043" y="366336"/>
                      </a:lnTo>
                      <a:lnTo>
                        <a:pt x="858913" y="429925"/>
                      </a:lnTo>
                      <a:lnTo>
                        <a:pt x="644167" y="257019"/>
                      </a:lnTo>
                      <a:lnTo>
                        <a:pt x="644167" y="257019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0" name="Freeform: Shape 3569">
                  <a:extLst>
                    <a:ext uri="{FF2B5EF4-FFF2-40B4-BE49-F238E27FC236}">
                      <a16:creationId xmlns:a16="http://schemas.microsoft.com/office/drawing/2014/main" id="{8FB2143C-69C0-9255-F060-B51261ACF1BF}"/>
                    </a:ext>
                  </a:extLst>
                </p:cNvPr>
                <p:cNvSpPr/>
                <p:nvPr/>
              </p:nvSpPr>
              <p:spPr>
                <a:xfrm>
                  <a:off x="5535830" y="3555960"/>
                  <a:ext cx="53722" cy="380738"/>
                </a:xfrm>
                <a:custGeom>
                  <a:avLst/>
                  <a:gdLst>
                    <a:gd name="connsiteX0" fmla="*/ 0 w 53722"/>
                    <a:gd name="connsiteY0" fmla="*/ 0 h 380738"/>
                    <a:gd name="connsiteX1" fmla="*/ 53723 w 53722"/>
                    <a:gd name="connsiteY1" fmla="*/ 0 h 380738"/>
                    <a:gd name="connsiteX2" fmla="*/ 53723 w 53722"/>
                    <a:gd name="connsiteY2" fmla="*/ 380739 h 380738"/>
                    <a:gd name="connsiteX3" fmla="*/ 0 w 53722"/>
                    <a:gd name="connsiteY3" fmla="*/ 380739 h 380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722" h="380738">
                      <a:moveTo>
                        <a:pt x="0" y="0"/>
                      </a:moveTo>
                      <a:lnTo>
                        <a:pt x="53723" y="0"/>
                      </a:lnTo>
                      <a:lnTo>
                        <a:pt x="53723" y="380739"/>
                      </a:lnTo>
                      <a:lnTo>
                        <a:pt x="0" y="380739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1" name="Freeform: Shape 3570">
                  <a:extLst>
                    <a:ext uri="{FF2B5EF4-FFF2-40B4-BE49-F238E27FC236}">
                      <a16:creationId xmlns:a16="http://schemas.microsoft.com/office/drawing/2014/main" id="{FCDA9D6A-81AD-7072-4640-EC79E84AB325}"/>
                    </a:ext>
                  </a:extLst>
                </p:cNvPr>
                <p:cNvSpPr/>
                <p:nvPr/>
              </p:nvSpPr>
              <p:spPr>
                <a:xfrm>
                  <a:off x="6392510" y="3555960"/>
                  <a:ext cx="53722" cy="380738"/>
                </a:xfrm>
                <a:custGeom>
                  <a:avLst/>
                  <a:gdLst>
                    <a:gd name="connsiteX0" fmla="*/ 0 w 53722"/>
                    <a:gd name="connsiteY0" fmla="*/ 0 h 380738"/>
                    <a:gd name="connsiteX1" fmla="*/ 53723 w 53722"/>
                    <a:gd name="connsiteY1" fmla="*/ 0 h 380738"/>
                    <a:gd name="connsiteX2" fmla="*/ 53723 w 53722"/>
                    <a:gd name="connsiteY2" fmla="*/ 380739 h 380738"/>
                    <a:gd name="connsiteX3" fmla="*/ 0 w 53722"/>
                    <a:gd name="connsiteY3" fmla="*/ 380739 h 380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722" h="380738">
                      <a:moveTo>
                        <a:pt x="0" y="0"/>
                      </a:moveTo>
                      <a:lnTo>
                        <a:pt x="53723" y="0"/>
                      </a:lnTo>
                      <a:lnTo>
                        <a:pt x="53723" y="380739"/>
                      </a:lnTo>
                      <a:lnTo>
                        <a:pt x="0" y="380739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2" name="Freeform: Shape 3571">
                  <a:extLst>
                    <a:ext uri="{FF2B5EF4-FFF2-40B4-BE49-F238E27FC236}">
                      <a16:creationId xmlns:a16="http://schemas.microsoft.com/office/drawing/2014/main" id="{01026789-A550-5184-E896-8E767BCE6DCE}"/>
                    </a:ext>
                  </a:extLst>
                </p:cNvPr>
                <p:cNvSpPr/>
                <p:nvPr/>
              </p:nvSpPr>
              <p:spPr>
                <a:xfrm>
                  <a:off x="5536478" y="3877791"/>
                  <a:ext cx="909106" cy="349988"/>
                </a:xfrm>
                <a:custGeom>
                  <a:avLst/>
                  <a:gdLst>
                    <a:gd name="connsiteX0" fmla="*/ 0 w 909106"/>
                    <a:gd name="connsiteY0" fmla="*/ 0 h 349988"/>
                    <a:gd name="connsiteX1" fmla="*/ 909107 w 909106"/>
                    <a:gd name="connsiteY1" fmla="*/ 0 h 349988"/>
                    <a:gd name="connsiteX2" fmla="*/ 909107 w 909106"/>
                    <a:gd name="connsiteY2" fmla="*/ 349989 h 349988"/>
                    <a:gd name="connsiteX3" fmla="*/ 0 w 909106"/>
                    <a:gd name="connsiteY3" fmla="*/ 349989 h 349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9106" h="349988">
                      <a:moveTo>
                        <a:pt x="0" y="0"/>
                      </a:moveTo>
                      <a:lnTo>
                        <a:pt x="909107" y="0"/>
                      </a:lnTo>
                      <a:lnTo>
                        <a:pt x="909107" y="349989"/>
                      </a:lnTo>
                      <a:lnTo>
                        <a:pt x="0" y="349989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961DBEE3-115E-E5DC-0411-BED50A0950D9}"/>
                  </a:ext>
                </a:extLst>
              </p:cNvPr>
              <p:cNvSpPr/>
              <p:nvPr/>
            </p:nvSpPr>
            <p:spPr>
              <a:xfrm>
                <a:off x="5551529" y="3844377"/>
                <a:ext cx="883613" cy="46233"/>
              </a:xfrm>
              <a:custGeom>
                <a:avLst/>
                <a:gdLst>
                  <a:gd name="connsiteX0" fmla="*/ 0 w 883613"/>
                  <a:gd name="connsiteY0" fmla="*/ 0 h 46233"/>
                  <a:gd name="connsiteX1" fmla="*/ 883614 w 883613"/>
                  <a:gd name="connsiteY1" fmla="*/ 0 h 46233"/>
                  <a:gd name="connsiteX2" fmla="*/ 883614 w 883613"/>
                  <a:gd name="connsiteY2" fmla="*/ 46233 h 46233"/>
                  <a:gd name="connsiteX3" fmla="*/ 0 w 883613"/>
                  <a:gd name="connsiteY3" fmla="*/ 46233 h 4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3613" h="46233">
                    <a:moveTo>
                      <a:pt x="0" y="0"/>
                    </a:moveTo>
                    <a:lnTo>
                      <a:pt x="883614" y="0"/>
                    </a:lnTo>
                    <a:lnTo>
                      <a:pt x="883614" y="46233"/>
                    </a:lnTo>
                    <a:lnTo>
                      <a:pt x="0" y="46233"/>
                    </a:lnTo>
                    <a:close/>
                  </a:path>
                </a:pathLst>
              </a:custGeom>
              <a:solidFill>
                <a:srgbClr val="793E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0E0EBB1F-7700-FB2A-F17B-F9973C24EA92}"/>
                  </a:ext>
                </a:extLst>
              </p:cNvPr>
              <p:cNvSpPr/>
              <p:nvPr/>
            </p:nvSpPr>
            <p:spPr>
              <a:xfrm>
                <a:off x="5781030" y="3276401"/>
                <a:ext cx="421921" cy="335225"/>
              </a:xfrm>
              <a:custGeom>
                <a:avLst/>
                <a:gdLst>
                  <a:gd name="connsiteX0" fmla="*/ 419058 w 421921"/>
                  <a:gd name="connsiteY0" fmla="*/ 138555 h 335225"/>
                  <a:gd name="connsiteX1" fmla="*/ 403935 w 421921"/>
                  <a:gd name="connsiteY1" fmla="*/ 137691 h 335225"/>
                  <a:gd name="connsiteX2" fmla="*/ 221739 w 421921"/>
                  <a:gd name="connsiteY2" fmla="*/ 300515 h 335225"/>
                  <a:gd name="connsiteX3" fmla="*/ 221739 w 421921"/>
                  <a:gd name="connsiteY3" fmla="*/ 10730 h 335225"/>
                  <a:gd name="connsiteX4" fmla="*/ 211009 w 421921"/>
                  <a:gd name="connsiteY4" fmla="*/ 0 h 335225"/>
                  <a:gd name="connsiteX5" fmla="*/ 210865 w 421921"/>
                  <a:gd name="connsiteY5" fmla="*/ 0 h 335225"/>
                  <a:gd name="connsiteX6" fmla="*/ 210721 w 421921"/>
                  <a:gd name="connsiteY6" fmla="*/ 0 h 335225"/>
                  <a:gd name="connsiteX7" fmla="*/ 199991 w 421921"/>
                  <a:gd name="connsiteY7" fmla="*/ 10730 h 335225"/>
                  <a:gd name="connsiteX8" fmla="*/ 199991 w 421921"/>
                  <a:gd name="connsiteY8" fmla="*/ 300515 h 335225"/>
                  <a:gd name="connsiteX9" fmla="*/ 17867 w 421921"/>
                  <a:gd name="connsiteY9" fmla="*/ 137691 h 335225"/>
                  <a:gd name="connsiteX10" fmla="*/ 2744 w 421921"/>
                  <a:gd name="connsiteY10" fmla="*/ 138555 h 335225"/>
                  <a:gd name="connsiteX11" fmla="*/ 3608 w 421921"/>
                  <a:gd name="connsiteY11" fmla="*/ 153678 h 335225"/>
                  <a:gd name="connsiteX12" fmla="*/ 203664 w 421921"/>
                  <a:gd name="connsiteY12" fmla="*/ 332490 h 335225"/>
                  <a:gd name="connsiteX13" fmla="*/ 207985 w 421921"/>
                  <a:gd name="connsiteY13" fmla="*/ 334722 h 335225"/>
                  <a:gd name="connsiteX14" fmla="*/ 210505 w 421921"/>
                  <a:gd name="connsiteY14" fmla="*/ 335226 h 335225"/>
                  <a:gd name="connsiteX15" fmla="*/ 210865 w 421921"/>
                  <a:gd name="connsiteY15" fmla="*/ 335226 h 335225"/>
                  <a:gd name="connsiteX16" fmla="*/ 211009 w 421921"/>
                  <a:gd name="connsiteY16" fmla="*/ 335226 h 335225"/>
                  <a:gd name="connsiteX17" fmla="*/ 211153 w 421921"/>
                  <a:gd name="connsiteY17" fmla="*/ 335226 h 335225"/>
                  <a:gd name="connsiteX18" fmla="*/ 211513 w 421921"/>
                  <a:gd name="connsiteY18" fmla="*/ 335226 h 335225"/>
                  <a:gd name="connsiteX19" fmla="*/ 213962 w 421921"/>
                  <a:gd name="connsiteY19" fmla="*/ 334722 h 335225"/>
                  <a:gd name="connsiteX20" fmla="*/ 218283 w 421921"/>
                  <a:gd name="connsiteY20" fmla="*/ 332490 h 335225"/>
                  <a:gd name="connsiteX21" fmla="*/ 418338 w 421921"/>
                  <a:gd name="connsiteY21" fmla="*/ 153678 h 335225"/>
                  <a:gd name="connsiteX22" fmla="*/ 419202 w 421921"/>
                  <a:gd name="connsiteY22" fmla="*/ 138555 h 335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21921" h="335225">
                    <a:moveTo>
                      <a:pt x="419058" y="138555"/>
                    </a:moveTo>
                    <a:cubicBezTo>
                      <a:pt x="415097" y="134162"/>
                      <a:pt x="408328" y="133730"/>
                      <a:pt x="403935" y="137691"/>
                    </a:cubicBezTo>
                    <a:lnTo>
                      <a:pt x="221739" y="300515"/>
                    </a:lnTo>
                    <a:lnTo>
                      <a:pt x="221739" y="10730"/>
                    </a:lnTo>
                    <a:cubicBezTo>
                      <a:pt x="221739" y="4825"/>
                      <a:pt x="216986" y="0"/>
                      <a:pt x="211009" y="0"/>
                    </a:cubicBezTo>
                    <a:cubicBezTo>
                      <a:pt x="211009" y="0"/>
                      <a:pt x="210937" y="0"/>
                      <a:pt x="210865" y="0"/>
                    </a:cubicBezTo>
                    <a:cubicBezTo>
                      <a:pt x="210793" y="0"/>
                      <a:pt x="210793" y="0"/>
                      <a:pt x="210721" y="0"/>
                    </a:cubicBezTo>
                    <a:cubicBezTo>
                      <a:pt x="204816" y="0"/>
                      <a:pt x="199991" y="4825"/>
                      <a:pt x="199991" y="10730"/>
                    </a:cubicBezTo>
                    <a:lnTo>
                      <a:pt x="199991" y="300515"/>
                    </a:lnTo>
                    <a:lnTo>
                      <a:pt x="17867" y="137691"/>
                    </a:lnTo>
                    <a:cubicBezTo>
                      <a:pt x="13474" y="133730"/>
                      <a:pt x="6633" y="134090"/>
                      <a:pt x="2744" y="138555"/>
                    </a:cubicBezTo>
                    <a:cubicBezTo>
                      <a:pt x="-1217" y="142948"/>
                      <a:pt x="-857" y="149789"/>
                      <a:pt x="3608" y="153678"/>
                    </a:cubicBezTo>
                    <a:lnTo>
                      <a:pt x="203664" y="332490"/>
                    </a:lnTo>
                    <a:cubicBezTo>
                      <a:pt x="204888" y="333570"/>
                      <a:pt x="206400" y="334290"/>
                      <a:pt x="207985" y="334722"/>
                    </a:cubicBezTo>
                    <a:cubicBezTo>
                      <a:pt x="208777" y="334938"/>
                      <a:pt x="209641" y="335154"/>
                      <a:pt x="210505" y="335226"/>
                    </a:cubicBezTo>
                    <a:cubicBezTo>
                      <a:pt x="210649" y="335226"/>
                      <a:pt x="210721" y="335226"/>
                      <a:pt x="210865" y="335226"/>
                    </a:cubicBezTo>
                    <a:cubicBezTo>
                      <a:pt x="210865" y="335226"/>
                      <a:pt x="210937" y="335226"/>
                      <a:pt x="211009" y="335226"/>
                    </a:cubicBezTo>
                    <a:cubicBezTo>
                      <a:pt x="211081" y="335226"/>
                      <a:pt x="211081" y="335226"/>
                      <a:pt x="211153" y="335226"/>
                    </a:cubicBezTo>
                    <a:cubicBezTo>
                      <a:pt x="211297" y="335226"/>
                      <a:pt x="211369" y="335226"/>
                      <a:pt x="211513" y="335226"/>
                    </a:cubicBezTo>
                    <a:cubicBezTo>
                      <a:pt x="212377" y="335226"/>
                      <a:pt x="213169" y="335010"/>
                      <a:pt x="213962" y="334722"/>
                    </a:cubicBezTo>
                    <a:cubicBezTo>
                      <a:pt x="215546" y="334290"/>
                      <a:pt x="216986" y="333642"/>
                      <a:pt x="218283" y="332490"/>
                    </a:cubicBezTo>
                    <a:lnTo>
                      <a:pt x="418338" y="153678"/>
                    </a:lnTo>
                    <a:cubicBezTo>
                      <a:pt x="422731" y="149718"/>
                      <a:pt x="423163" y="142948"/>
                      <a:pt x="419202" y="138555"/>
                    </a:cubicBez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59" name="Graphic 6">
                <a:extLst>
                  <a:ext uri="{FF2B5EF4-FFF2-40B4-BE49-F238E27FC236}">
                    <a16:creationId xmlns:a16="http://schemas.microsoft.com/office/drawing/2014/main" id="{89BEFEFE-52A0-7752-1ABD-A2DD7E365564}"/>
                  </a:ext>
                </a:extLst>
              </p:cNvPr>
              <p:cNvGrpSpPr/>
              <p:nvPr/>
            </p:nvGrpSpPr>
            <p:grpSpPr>
              <a:xfrm>
                <a:off x="6354553" y="3455696"/>
                <a:ext cx="88675" cy="108104"/>
                <a:chOff x="6354553" y="3455696"/>
                <a:chExt cx="88675" cy="108104"/>
              </a:xfrm>
            </p:grpSpPr>
            <p:sp>
              <p:nvSpPr>
                <p:cNvPr id="3560" name="Freeform: Shape 3559">
                  <a:extLst>
                    <a:ext uri="{FF2B5EF4-FFF2-40B4-BE49-F238E27FC236}">
                      <a16:creationId xmlns:a16="http://schemas.microsoft.com/office/drawing/2014/main" id="{B3AB7596-92C9-2619-ED84-6E3C53ED7A9C}"/>
                    </a:ext>
                  </a:extLst>
                </p:cNvPr>
                <p:cNvSpPr/>
                <p:nvPr/>
              </p:nvSpPr>
              <p:spPr>
                <a:xfrm rot="-3359399">
                  <a:off x="6359488" y="3524507"/>
                  <a:ext cx="35647" cy="25709"/>
                </a:xfrm>
                <a:custGeom>
                  <a:avLst/>
                  <a:gdLst>
                    <a:gd name="connsiteX0" fmla="*/ 0 w 35647"/>
                    <a:gd name="connsiteY0" fmla="*/ 0 h 25709"/>
                    <a:gd name="connsiteX1" fmla="*/ 35647 w 35647"/>
                    <a:gd name="connsiteY1" fmla="*/ 0 h 25709"/>
                    <a:gd name="connsiteX2" fmla="*/ 35647 w 35647"/>
                    <a:gd name="connsiteY2" fmla="*/ 25709 h 25709"/>
                    <a:gd name="connsiteX3" fmla="*/ 0 w 35647"/>
                    <a:gd name="connsiteY3" fmla="*/ 25709 h 2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647" h="25709">
                      <a:moveTo>
                        <a:pt x="0" y="0"/>
                      </a:moveTo>
                      <a:lnTo>
                        <a:pt x="35647" y="0"/>
                      </a:lnTo>
                      <a:lnTo>
                        <a:pt x="35647" y="25709"/>
                      </a:lnTo>
                      <a:lnTo>
                        <a:pt x="0" y="25709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561" name="Graphic 6">
                  <a:extLst>
                    <a:ext uri="{FF2B5EF4-FFF2-40B4-BE49-F238E27FC236}">
                      <a16:creationId xmlns:a16="http://schemas.microsoft.com/office/drawing/2014/main" id="{60A845A1-BE45-6B8E-34D0-C91445E3754E}"/>
                    </a:ext>
                  </a:extLst>
                </p:cNvPr>
                <p:cNvGrpSpPr/>
                <p:nvPr/>
              </p:nvGrpSpPr>
              <p:grpSpPr>
                <a:xfrm>
                  <a:off x="6354553" y="3545935"/>
                  <a:ext cx="21543" cy="17865"/>
                  <a:chOff x="6354553" y="3545935"/>
                  <a:chExt cx="21543" cy="17865"/>
                </a:xfrm>
                <a:solidFill>
                  <a:srgbClr val="3F3F3F"/>
                </a:solidFill>
              </p:grpSpPr>
              <p:sp>
                <p:nvSpPr>
                  <p:cNvPr id="3566" name="Freeform: Shape 3565">
                    <a:extLst>
                      <a:ext uri="{FF2B5EF4-FFF2-40B4-BE49-F238E27FC236}">
                        <a16:creationId xmlns:a16="http://schemas.microsoft.com/office/drawing/2014/main" id="{CC4ADEB3-EDE8-287C-856F-9DB58BB15EA2}"/>
                      </a:ext>
                    </a:extLst>
                  </p:cNvPr>
                  <p:cNvSpPr/>
                  <p:nvPr/>
                </p:nvSpPr>
                <p:spPr>
                  <a:xfrm>
                    <a:off x="6357434" y="3545935"/>
                    <a:ext cx="18663" cy="13496"/>
                  </a:xfrm>
                  <a:custGeom>
                    <a:avLst/>
                    <a:gdLst>
                      <a:gd name="connsiteX0" fmla="*/ 18441 w 18663"/>
                      <a:gd name="connsiteY0" fmla="*/ 12906 h 13496"/>
                      <a:gd name="connsiteX1" fmla="*/ 16353 w 18663"/>
                      <a:gd name="connsiteY1" fmla="*/ 13194 h 13496"/>
                      <a:gd name="connsiteX2" fmla="*/ 726 w 18663"/>
                      <a:gd name="connsiteY2" fmla="*/ 2679 h 13496"/>
                      <a:gd name="connsiteX3" fmla="*/ 222 w 18663"/>
                      <a:gd name="connsiteY3" fmla="*/ 591 h 13496"/>
                      <a:gd name="connsiteX4" fmla="*/ 222 w 18663"/>
                      <a:gd name="connsiteY4" fmla="*/ 591 h 13496"/>
                      <a:gd name="connsiteX5" fmla="*/ 2310 w 18663"/>
                      <a:gd name="connsiteY5" fmla="*/ 303 h 13496"/>
                      <a:gd name="connsiteX6" fmla="*/ 17937 w 18663"/>
                      <a:gd name="connsiteY6" fmla="*/ 10817 h 13496"/>
                      <a:gd name="connsiteX7" fmla="*/ 18441 w 18663"/>
                      <a:gd name="connsiteY7" fmla="*/ 12906 h 13496"/>
                      <a:gd name="connsiteX8" fmla="*/ 18441 w 18663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96">
                        <a:moveTo>
                          <a:pt x="18441" y="12906"/>
                        </a:moveTo>
                        <a:cubicBezTo>
                          <a:pt x="18009" y="13554"/>
                          <a:pt x="17073" y="13698"/>
                          <a:pt x="16353" y="13194"/>
                        </a:cubicBezTo>
                        <a:lnTo>
                          <a:pt x="726" y="2679"/>
                        </a:lnTo>
                        <a:cubicBezTo>
                          <a:pt x="5" y="2176"/>
                          <a:pt x="-210" y="1239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590" y="-201"/>
                          <a:pt x="2310" y="303"/>
                        </a:cubicBezTo>
                        <a:lnTo>
                          <a:pt x="17937" y="10817"/>
                        </a:lnTo>
                        <a:cubicBezTo>
                          <a:pt x="18657" y="11249"/>
                          <a:pt x="18874" y="12185"/>
                          <a:pt x="18441" y="12906"/>
                        </a:cubicBezTo>
                        <a:lnTo>
                          <a:pt x="18441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67" name="Freeform: Shape 3566">
                    <a:extLst>
                      <a:ext uri="{FF2B5EF4-FFF2-40B4-BE49-F238E27FC236}">
                        <a16:creationId xmlns:a16="http://schemas.microsoft.com/office/drawing/2014/main" id="{7A13B9A5-4AFD-85A2-9CF1-01A33B51BCC0}"/>
                      </a:ext>
                    </a:extLst>
                  </p:cNvPr>
                  <p:cNvSpPr/>
                  <p:nvPr/>
                </p:nvSpPr>
                <p:spPr>
                  <a:xfrm>
                    <a:off x="6356065" y="3548023"/>
                    <a:ext cx="18663" cy="13496"/>
                  </a:xfrm>
                  <a:custGeom>
                    <a:avLst/>
                    <a:gdLst>
                      <a:gd name="connsiteX0" fmla="*/ 18442 w 18663"/>
                      <a:gd name="connsiteY0" fmla="*/ 12906 h 13496"/>
                      <a:gd name="connsiteX1" fmla="*/ 16353 w 18663"/>
                      <a:gd name="connsiteY1" fmla="*/ 13194 h 13496"/>
                      <a:gd name="connsiteX2" fmla="*/ 726 w 18663"/>
                      <a:gd name="connsiteY2" fmla="*/ 2680 h 13496"/>
                      <a:gd name="connsiteX3" fmla="*/ 222 w 18663"/>
                      <a:gd name="connsiteY3" fmla="*/ 591 h 13496"/>
                      <a:gd name="connsiteX4" fmla="*/ 222 w 18663"/>
                      <a:gd name="connsiteY4" fmla="*/ 591 h 13496"/>
                      <a:gd name="connsiteX5" fmla="*/ 2310 w 18663"/>
                      <a:gd name="connsiteY5" fmla="*/ 303 h 13496"/>
                      <a:gd name="connsiteX6" fmla="*/ 17937 w 18663"/>
                      <a:gd name="connsiteY6" fmla="*/ 10817 h 13496"/>
                      <a:gd name="connsiteX7" fmla="*/ 18442 w 18663"/>
                      <a:gd name="connsiteY7" fmla="*/ 12906 h 13496"/>
                      <a:gd name="connsiteX8" fmla="*/ 18442 w 18663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96">
                        <a:moveTo>
                          <a:pt x="18442" y="12906"/>
                        </a:moveTo>
                        <a:cubicBezTo>
                          <a:pt x="18009" y="13554"/>
                          <a:pt x="17073" y="13698"/>
                          <a:pt x="16353" y="13194"/>
                        </a:cubicBezTo>
                        <a:lnTo>
                          <a:pt x="726" y="2680"/>
                        </a:lnTo>
                        <a:cubicBezTo>
                          <a:pt x="5" y="2175"/>
                          <a:pt x="-210" y="1239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590" y="-201"/>
                          <a:pt x="2310" y="303"/>
                        </a:cubicBezTo>
                        <a:lnTo>
                          <a:pt x="17937" y="10817"/>
                        </a:lnTo>
                        <a:cubicBezTo>
                          <a:pt x="18657" y="11321"/>
                          <a:pt x="18874" y="12258"/>
                          <a:pt x="18442" y="12906"/>
                        </a:cubicBezTo>
                        <a:lnTo>
                          <a:pt x="18442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68" name="Freeform: Shape 3567">
                    <a:extLst>
                      <a:ext uri="{FF2B5EF4-FFF2-40B4-BE49-F238E27FC236}">
                        <a16:creationId xmlns:a16="http://schemas.microsoft.com/office/drawing/2014/main" id="{BD7715B2-4971-AE3D-6EDF-6AE79C368392}"/>
                      </a:ext>
                    </a:extLst>
                  </p:cNvPr>
                  <p:cNvSpPr/>
                  <p:nvPr/>
                </p:nvSpPr>
                <p:spPr>
                  <a:xfrm>
                    <a:off x="6354553" y="3550328"/>
                    <a:ext cx="18591" cy="13472"/>
                  </a:xfrm>
                  <a:custGeom>
                    <a:avLst/>
                    <a:gdLst>
                      <a:gd name="connsiteX0" fmla="*/ 18369 w 18591"/>
                      <a:gd name="connsiteY0" fmla="*/ 12834 h 13472"/>
                      <a:gd name="connsiteX1" fmla="*/ 16281 w 18591"/>
                      <a:gd name="connsiteY1" fmla="*/ 13194 h 13472"/>
                      <a:gd name="connsiteX2" fmla="*/ 726 w 18591"/>
                      <a:gd name="connsiteY2" fmla="*/ 2680 h 13472"/>
                      <a:gd name="connsiteX3" fmla="*/ 222 w 18591"/>
                      <a:gd name="connsiteY3" fmla="*/ 591 h 13472"/>
                      <a:gd name="connsiteX4" fmla="*/ 222 w 18591"/>
                      <a:gd name="connsiteY4" fmla="*/ 591 h 13472"/>
                      <a:gd name="connsiteX5" fmla="*/ 2310 w 18591"/>
                      <a:gd name="connsiteY5" fmla="*/ 303 h 13472"/>
                      <a:gd name="connsiteX6" fmla="*/ 17865 w 18591"/>
                      <a:gd name="connsiteY6" fmla="*/ 10817 h 13472"/>
                      <a:gd name="connsiteX7" fmla="*/ 18369 w 18591"/>
                      <a:gd name="connsiteY7" fmla="*/ 12906 h 13472"/>
                      <a:gd name="connsiteX8" fmla="*/ 18369 w 18591"/>
                      <a:gd name="connsiteY8" fmla="*/ 12906 h 13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91" h="13472">
                        <a:moveTo>
                          <a:pt x="18369" y="12834"/>
                        </a:moveTo>
                        <a:cubicBezTo>
                          <a:pt x="17937" y="13482"/>
                          <a:pt x="17001" y="13698"/>
                          <a:pt x="16281" y="13194"/>
                        </a:cubicBezTo>
                        <a:lnTo>
                          <a:pt x="726" y="2680"/>
                        </a:lnTo>
                        <a:cubicBezTo>
                          <a:pt x="6" y="2175"/>
                          <a:pt x="-210" y="1239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590" y="-201"/>
                          <a:pt x="2310" y="303"/>
                        </a:cubicBezTo>
                        <a:lnTo>
                          <a:pt x="17865" y="10817"/>
                        </a:lnTo>
                        <a:cubicBezTo>
                          <a:pt x="18586" y="11321"/>
                          <a:pt x="18801" y="12257"/>
                          <a:pt x="18369" y="12906"/>
                        </a:cubicBezTo>
                        <a:lnTo>
                          <a:pt x="18369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62" name="Freeform: Shape 3561">
                  <a:extLst>
                    <a:ext uri="{FF2B5EF4-FFF2-40B4-BE49-F238E27FC236}">
                      <a16:creationId xmlns:a16="http://schemas.microsoft.com/office/drawing/2014/main" id="{BB78FA8C-E84A-02FC-82F9-F8882DB097C2}"/>
                    </a:ext>
                  </a:extLst>
                </p:cNvPr>
                <p:cNvSpPr/>
                <p:nvPr/>
              </p:nvSpPr>
              <p:spPr>
                <a:xfrm>
                  <a:off x="6358277" y="3555861"/>
                  <a:ext cx="7687" cy="6175"/>
                </a:xfrm>
                <a:custGeom>
                  <a:avLst/>
                  <a:gdLst>
                    <a:gd name="connsiteX0" fmla="*/ 7444 w 7687"/>
                    <a:gd name="connsiteY0" fmla="*/ 5500 h 6175"/>
                    <a:gd name="connsiteX1" fmla="*/ 5284 w 7687"/>
                    <a:gd name="connsiteY1" fmla="*/ 5932 h 6175"/>
                    <a:gd name="connsiteX2" fmla="*/ 675 w 7687"/>
                    <a:gd name="connsiteY2" fmla="*/ 2836 h 6175"/>
                    <a:gd name="connsiteX3" fmla="*/ 243 w 7687"/>
                    <a:gd name="connsiteY3" fmla="*/ 675 h 6175"/>
                    <a:gd name="connsiteX4" fmla="*/ 243 w 7687"/>
                    <a:gd name="connsiteY4" fmla="*/ 675 h 6175"/>
                    <a:gd name="connsiteX5" fmla="*/ 2403 w 7687"/>
                    <a:gd name="connsiteY5" fmla="*/ 243 h 6175"/>
                    <a:gd name="connsiteX6" fmla="*/ 7012 w 7687"/>
                    <a:gd name="connsiteY6" fmla="*/ 3340 h 6175"/>
                    <a:gd name="connsiteX7" fmla="*/ 7444 w 7687"/>
                    <a:gd name="connsiteY7" fmla="*/ 5500 h 6175"/>
                    <a:gd name="connsiteX8" fmla="*/ 7444 w 7687"/>
                    <a:gd name="connsiteY8" fmla="*/ 5500 h 6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87" h="6175">
                      <a:moveTo>
                        <a:pt x="7444" y="5500"/>
                      </a:moveTo>
                      <a:cubicBezTo>
                        <a:pt x="7012" y="6220"/>
                        <a:pt x="6004" y="6364"/>
                        <a:pt x="5284" y="5932"/>
                      </a:cubicBezTo>
                      <a:lnTo>
                        <a:pt x="675" y="2836"/>
                      </a:lnTo>
                      <a:cubicBezTo>
                        <a:pt x="-45" y="2332"/>
                        <a:pt x="-189" y="1395"/>
                        <a:pt x="243" y="675"/>
                      </a:cubicBezTo>
                      <a:lnTo>
                        <a:pt x="243" y="675"/>
                      </a:lnTo>
                      <a:cubicBezTo>
                        <a:pt x="747" y="-45"/>
                        <a:pt x="1683" y="-189"/>
                        <a:pt x="2403" y="243"/>
                      </a:cubicBezTo>
                      <a:lnTo>
                        <a:pt x="7012" y="3340"/>
                      </a:lnTo>
                      <a:cubicBezTo>
                        <a:pt x="7732" y="3844"/>
                        <a:pt x="7876" y="4780"/>
                        <a:pt x="7444" y="5500"/>
                      </a:cubicBezTo>
                      <a:lnTo>
                        <a:pt x="7444" y="550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3" name="Freeform: Shape 3562">
                  <a:extLst>
                    <a:ext uri="{FF2B5EF4-FFF2-40B4-BE49-F238E27FC236}">
                      <a16:creationId xmlns:a16="http://schemas.microsoft.com/office/drawing/2014/main" id="{CB96B819-7498-3F71-7B7F-7AD17E14ED79}"/>
                    </a:ext>
                  </a:extLst>
                </p:cNvPr>
                <p:cNvSpPr/>
                <p:nvPr/>
              </p:nvSpPr>
              <p:spPr>
                <a:xfrm>
                  <a:off x="6365413" y="3455696"/>
                  <a:ext cx="77815" cy="77816"/>
                </a:xfrm>
                <a:custGeom>
                  <a:avLst/>
                  <a:gdLst>
                    <a:gd name="connsiteX0" fmla="*/ 69226 w 77815"/>
                    <a:gd name="connsiteY0" fmla="*/ 63321 h 77816"/>
                    <a:gd name="connsiteX1" fmla="*/ 14495 w 77815"/>
                    <a:gd name="connsiteY1" fmla="*/ 69226 h 77816"/>
                    <a:gd name="connsiteX2" fmla="*/ 8590 w 77815"/>
                    <a:gd name="connsiteY2" fmla="*/ 14495 h 77816"/>
                    <a:gd name="connsiteX3" fmla="*/ 63321 w 77815"/>
                    <a:gd name="connsiteY3" fmla="*/ 8590 h 77816"/>
                    <a:gd name="connsiteX4" fmla="*/ 69226 w 77815"/>
                    <a:gd name="connsiteY4" fmla="*/ 63321 h 77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815" h="77816">
                      <a:moveTo>
                        <a:pt x="69226" y="63321"/>
                      </a:moveTo>
                      <a:cubicBezTo>
                        <a:pt x="55759" y="80028"/>
                        <a:pt x="31274" y="82693"/>
                        <a:pt x="14495" y="69226"/>
                      </a:cubicBezTo>
                      <a:cubicBezTo>
                        <a:pt x="-2212" y="55759"/>
                        <a:pt x="-4877" y="31203"/>
                        <a:pt x="8590" y="14495"/>
                      </a:cubicBezTo>
                      <a:cubicBezTo>
                        <a:pt x="22057" y="-2212"/>
                        <a:pt x="46613" y="-4877"/>
                        <a:pt x="63321" y="8590"/>
                      </a:cubicBezTo>
                      <a:cubicBezTo>
                        <a:pt x="80028" y="22057"/>
                        <a:pt x="82692" y="46614"/>
                        <a:pt x="69226" y="6332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4" name="Freeform: Shape 3563">
                  <a:extLst>
                    <a:ext uri="{FF2B5EF4-FFF2-40B4-BE49-F238E27FC236}">
                      <a16:creationId xmlns:a16="http://schemas.microsoft.com/office/drawing/2014/main" id="{D23A5665-A4BC-2C3C-71D8-24EC0ABE54BD}"/>
                    </a:ext>
                  </a:extLst>
                </p:cNvPr>
                <p:cNvSpPr/>
                <p:nvPr/>
              </p:nvSpPr>
              <p:spPr>
                <a:xfrm>
                  <a:off x="6378175" y="3461563"/>
                  <a:ext cx="47825" cy="16121"/>
                </a:xfrm>
                <a:custGeom>
                  <a:avLst/>
                  <a:gdLst>
                    <a:gd name="connsiteX0" fmla="*/ 47245 w 47825"/>
                    <a:gd name="connsiteY0" fmla="*/ 10572 h 16121"/>
                    <a:gd name="connsiteX1" fmla="*/ 44005 w 47825"/>
                    <a:gd name="connsiteY1" fmla="*/ 10933 h 16121"/>
                    <a:gd name="connsiteX2" fmla="*/ 44005 w 47825"/>
                    <a:gd name="connsiteY2" fmla="*/ 10933 h 16121"/>
                    <a:gd name="connsiteX3" fmla="*/ 4109 w 47825"/>
                    <a:gd name="connsiteY3" fmla="*/ 15253 h 16121"/>
                    <a:gd name="connsiteX4" fmla="*/ 4109 w 47825"/>
                    <a:gd name="connsiteY4" fmla="*/ 15253 h 16121"/>
                    <a:gd name="connsiteX5" fmla="*/ 868 w 47825"/>
                    <a:gd name="connsiteY5" fmla="*/ 15613 h 16121"/>
                    <a:gd name="connsiteX6" fmla="*/ 868 w 47825"/>
                    <a:gd name="connsiteY6" fmla="*/ 15613 h 16121"/>
                    <a:gd name="connsiteX7" fmla="*/ 508 w 47825"/>
                    <a:gd name="connsiteY7" fmla="*/ 12301 h 16121"/>
                    <a:gd name="connsiteX8" fmla="*/ 508 w 47825"/>
                    <a:gd name="connsiteY8" fmla="*/ 12301 h 16121"/>
                    <a:gd name="connsiteX9" fmla="*/ 46957 w 47825"/>
                    <a:gd name="connsiteY9" fmla="*/ 7260 h 16121"/>
                    <a:gd name="connsiteX10" fmla="*/ 46957 w 47825"/>
                    <a:gd name="connsiteY10" fmla="*/ 7260 h 16121"/>
                    <a:gd name="connsiteX11" fmla="*/ 47317 w 47825"/>
                    <a:gd name="connsiteY11" fmla="*/ 10572 h 16121"/>
                    <a:gd name="connsiteX12" fmla="*/ 47317 w 47825"/>
                    <a:gd name="connsiteY12" fmla="*/ 10572 h 16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25" h="16121">
                      <a:moveTo>
                        <a:pt x="47245" y="10572"/>
                      </a:moveTo>
                      <a:cubicBezTo>
                        <a:pt x="46453" y="11581"/>
                        <a:pt x="45013" y="11725"/>
                        <a:pt x="44005" y="10933"/>
                      </a:cubicBezTo>
                      <a:lnTo>
                        <a:pt x="44005" y="10933"/>
                      </a:lnTo>
                      <a:cubicBezTo>
                        <a:pt x="31763" y="1138"/>
                        <a:pt x="13975" y="3011"/>
                        <a:pt x="4109" y="15253"/>
                      </a:cubicBezTo>
                      <a:lnTo>
                        <a:pt x="4109" y="15253"/>
                      </a:lnTo>
                      <a:cubicBezTo>
                        <a:pt x="3317" y="16261"/>
                        <a:pt x="1804" y="16405"/>
                        <a:pt x="868" y="15613"/>
                      </a:cubicBezTo>
                      <a:lnTo>
                        <a:pt x="868" y="15613"/>
                      </a:lnTo>
                      <a:cubicBezTo>
                        <a:pt x="-140" y="14821"/>
                        <a:pt x="-284" y="13309"/>
                        <a:pt x="508" y="12301"/>
                      </a:cubicBezTo>
                      <a:lnTo>
                        <a:pt x="508" y="12301"/>
                      </a:lnTo>
                      <a:cubicBezTo>
                        <a:pt x="11959" y="-1886"/>
                        <a:pt x="32699" y="-4118"/>
                        <a:pt x="46957" y="7260"/>
                      </a:cubicBezTo>
                      <a:lnTo>
                        <a:pt x="46957" y="7260"/>
                      </a:lnTo>
                      <a:cubicBezTo>
                        <a:pt x="47966" y="8052"/>
                        <a:pt x="48109" y="9564"/>
                        <a:pt x="47317" y="10572"/>
                      </a:cubicBezTo>
                      <a:lnTo>
                        <a:pt x="47317" y="10572"/>
                      </a:ln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5" name="Freeform: Shape 3564">
                  <a:extLst>
                    <a:ext uri="{FF2B5EF4-FFF2-40B4-BE49-F238E27FC236}">
                      <a16:creationId xmlns:a16="http://schemas.microsoft.com/office/drawing/2014/main" id="{ECDEB108-7BF7-9E3A-4866-BABEC39233BE}"/>
                    </a:ext>
                  </a:extLst>
                </p:cNvPr>
                <p:cNvSpPr/>
                <p:nvPr/>
              </p:nvSpPr>
              <p:spPr>
                <a:xfrm>
                  <a:off x="6373873" y="3478416"/>
                  <a:ext cx="4939" cy="4939"/>
                </a:xfrm>
                <a:custGeom>
                  <a:avLst/>
                  <a:gdLst>
                    <a:gd name="connsiteX0" fmla="*/ 4378 w 4939"/>
                    <a:gd name="connsiteY0" fmla="*/ 4018 h 4939"/>
                    <a:gd name="connsiteX1" fmla="*/ 921 w 4939"/>
                    <a:gd name="connsiteY1" fmla="*/ 4378 h 4939"/>
                    <a:gd name="connsiteX2" fmla="*/ 561 w 4939"/>
                    <a:gd name="connsiteY2" fmla="*/ 921 h 4939"/>
                    <a:gd name="connsiteX3" fmla="*/ 4018 w 4939"/>
                    <a:gd name="connsiteY3" fmla="*/ 561 h 4939"/>
                    <a:gd name="connsiteX4" fmla="*/ 4378 w 4939"/>
                    <a:gd name="connsiteY4" fmla="*/ 4090 h 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39" h="4939">
                      <a:moveTo>
                        <a:pt x="4378" y="4018"/>
                      </a:moveTo>
                      <a:cubicBezTo>
                        <a:pt x="3514" y="5098"/>
                        <a:pt x="1930" y="5242"/>
                        <a:pt x="921" y="4378"/>
                      </a:cubicBezTo>
                      <a:cubicBezTo>
                        <a:pt x="-159" y="3514"/>
                        <a:pt x="-303" y="1930"/>
                        <a:pt x="561" y="921"/>
                      </a:cubicBezTo>
                      <a:cubicBezTo>
                        <a:pt x="1426" y="-159"/>
                        <a:pt x="3010" y="-303"/>
                        <a:pt x="4018" y="561"/>
                      </a:cubicBezTo>
                      <a:cubicBezTo>
                        <a:pt x="5098" y="1425"/>
                        <a:pt x="5242" y="3010"/>
                        <a:pt x="4378" y="4090"/>
                      </a:cubicBez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2" name="Graphic 6">
                <a:extLst>
                  <a:ext uri="{FF2B5EF4-FFF2-40B4-BE49-F238E27FC236}">
                    <a16:creationId xmlns:a16="http://schemas.microsoft.com/office/drawing/2014/main" id="{50827A90-CDD0-0C34-4587-6297B1BC1031}"/>
                  </a:ext>
                </a:extLst>
              </p:cNvPr>
              <p:cNvGrpSpPr/>
              <p:nvPr/>
            </p:nvGrpSpPr>
            <p:grpSpPr>
              <a:xfrm>
                <a:off x="6237890" y="3349740"/>
                <a:ext cx="88747" cy="108126"/>
                <a:chOff x="6237890" y="3349740"/>
                <a:chExt cx="88747" cy="108126"/>
              </a:xfrm>
            </p:grpSpPr>
            <p:sp>
              <p:nvSpPr>
                <p:cNvPr id="3551" name="Freeform: Shape 3550">
                  <a:extLst>
                    <a:ext uri="{FF2B5EF4-FFF2-40B4-BE49-F238E27FC236}">
                      <a16:creationId xmlns:a16="http://schemas.microsoft.com/office/drawing/2014/main" id="{9DE4058C-83E8-BBBB-A406-C6EA882C38C3}"/>
                    </a:ext>
                  </a:extLst>
                </p:cNvPr>
                <p:cNvSpPr/>
                <p:nvPr/>
              </p:nvSpPr>
              <p:spPr>
                <a:xfrm rot="-3358800">
                  <a:off x="6242765" y="3418362"/>
                  <a:ext cx="35647" cy="25709"/>
                </a:xfrm>
                <a:custGeom>
                  <a:avLst/>
                  <a:gdLst>
                    <a:gd name="connsiteX0" fmla="*/ 0 w 35647"/>
                    <a:gd name="connsiteY0" fmla="*/ 0 h 25709"/>
                    <a:gd name="connsiteX1" fmla="*/ 35647 w 35647"/>
                    <a:gd name="connsiteY1" fmla="*/ 0 h 25709"/>
                    <a:gd name="connsiteX2" fmla="*/ 35647 w 35647"/>
                    <a:gd name="connsiteY2" fmla="*/ 25709 h 25709"/>
                    <a:gd name="connsiteX3" fmla="*/ 0 w 35647"/>
                    <a:gd name="connsiteY3" fmla="*/ 25709 h 2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647" h="25709">
                      <a:moveTo>
                        <a:pt x="0" y="0"/>
                      </a:moveTo>
                      <a:lnTo>
                        <a:pt x="35647" y="0"/>
                      </a:lnTo>
                      <a:lnTo>
                        <a:pt x="35647" y="25709"/>
                      </a:lnTo>
                      <a:lnTo>
                        <a:pt x="0" y="25709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552" name="Graphic 6">
                  <a:extLst>
                    <a:ext uri="{FF2B5EF4-FFF2-40B4-BE49-F238E27FC236}">
                      <a16:creationId xmlns:a16="http://schemas.microsoft.com/office/drawing/2014/main" id="{E3A0DA3E-8FEA-7985-9CF7-D6AE137562B5}"/>
                    </a:ext>
                  </a:extLst>
                </p:cNvPr>
                <p:cNvGrpSpPr/>
                <p:nvPr/>
              </p:nvGrpSpPr>
              <p:grpSpPr>
                <a:xfrm>
                  <a:off x="6237890" y="3440074"/>
                  <a:ext cx="21543" cy="17793"/>
                  <a:chOff x="6237890" y="3440074"/>
                  <a:chExt cx="21543" cy="17793"/>
                </a:xfrm>
                <a:solidFill>
                  <a:srgbClr val="3F3F3F"/>
                </a:solidFill>
              </p:grpSpPr>
              <p:sp>
                <p:nvSpPr>
                  <p:cNvPr id="3557" name="Freeform: Shape 3556">
                    <a:extLst>
                      <a:ext uri="{FF2B5EF4-FFF2-40B4-BE49-F238E27FC236}">
                        <a16:creationId xmlns:a16="http://schemas.microsoft.com/office/drawing/2014/main" id="{A6E855A2-C4D9-B58B-7106-45BA7BC8A889}"/>
                      </a:ext>
                    </a:extLst>
                  </p:cNvPr>
                  <p:cNvSpPr/>
                  <p:nvPr/>
                </p:nvSpPr>
                <p:spPr>
                  <a:xfrm>
                    <a:off x="6240771" y="3440074"/>
                    <a:ext cx="18663" cy="13496"/>
                  </a:xfrm>
                  <a:custGeom>
                    <a:avLst/>
                    <a:gdLst>
                      <a:gd name="connsiteX0" fmla="*/ 18441 w 18663"/>
                      <a:gd name="connsiteY0" fmla="*/ 12906 h 13496"/>
                      <a:gd name="connsiteX1" fmla="*/ 16353 w 18663"/>
                      <a:gd name="connsiteY1" fmla="*/ 13194 h 13496"/>
                      <a:gd name="connsiteX2" fmla="*/ 726 w 18663"/>
                      <a:gd name="connsiteY2" fmla="*/ 2680 h 13496"/>
                      <a:gd name="connsiteX3" fmla="*/ 222 w 18663"/>
                      <a:gd name="connsiteY3" fmla="*/ 591 h 13496"/>
                      <a:gd name="connsiteX4" fmla="*/ 222 w 18663"/>
                      <a:gd name="connsiteY4" fmla="*/ 591 h 13496"/>
                      <a:gd name="connsiteX5" fmla="*/ 2310 w 18663"/>
                      <a:gd name="connsiteY5" fmla="*/ 303 h 13496"/>
                      <a:gd name="connsiteX6" fmla="*/ 17937 w 18663"/>
                      <a:gd name="connsiteY6" fmla="*/ 10817 h 13496"/>
                      <a:gd name="connsiteX7" fmla="*/ 18441 w 18663"/>
                      <a:gd name="connsiteY7" fmla="*/ 12906 h 13496"/>
                      <a:gd name="connsiteX8" fmla="*/ 18441 w 18663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96">
                        <a:moveTo>
                          <a:pt x="18441" y="12906"/>
                        </a:moveTo>
                        <a:cubicBezTo>
                          <a:pt x="18009" y="13554"/>
                          <a:pt x="17073" y="13698"/>
                          <a:pt x="16353" y="13194"/>
                        </a:cubicBezTo>
                        <a:lnTo>
                          <a:pt x="726" y="2680"/>
                        </a:lnTo>
                        <a:cubicBezTo>
                          <a:pt x="6" y="2175"/>
                          <a:pt x="-210" y="1239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590" y="-201"/>
                          <a:pt x="2310" y="303"/>
                        </a:cubicBezTo>
                        <a:lnTo>
                          <a:pt x="17937" y="10817"/>
                        </a:lnTo>
                        <a:cubicBezTo>
                          <a:pt x="18657" y="11249"/>
                          <a:pt x="18873" y="12186"/>
                          <a:pt x="18441" y="12906"/>
                        </a:cubicBezTo>
                        <a:lnTo>
                          <a:pt x="18441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58" name="Freeform: Shape 3557">
                    <a:extLst>
                      <a:ext uri="{FF2B5EF4-FFF2-40B4-BE49-F238E27FC236}">
                        <a16:creationId xmlns:a16="http://schemas.microsoft.com/office/drawing/2014/main" id="{8AA3CF1B-2E2B-F114-801E-1515353E1E47}"/>
                      </a:ext>
                    </a:extLst>
                  </p:cNvPr>
                  <p:cNvSpPr/>
                  <p:nvPr/>
                </p:nvSpPr>
                <p:spPr>
                  <a:xfrm>
                    <a:off x="6239402" y="3442162"/>
                    <a:ext cx="18663" cy="13496"/>
                  </a:xfrm>
                  <a:custGeom>
                    <a:avLst/>
                    <a:gdLst>
                      <a:gd name="connsiteX0" fmla="*/ 18441 w 18663"/>
                      <a:gd name="connsiteY0" fmla="*/ 12906 h 13496"/>
                      <a:gd name="connsiteX1" fmla="*/ 16353 w 18663"/>
                      <a:gd name="connsiteY1" fmla="*/ 13194 h 13496"/>
                      <a:gd name="connsiteX2" fmla="*/ 726 w 18663"/>
                      <a:gd name="connsiteY2" fmla="*/ 2680 h 13496"/>
                      <a:gd name="connsiteX3" fmla="*/ 222 w 18663"/>
                      <a:gd name="connsiteY3" fmla="*/ 591 h 13496"/>
                      <a:gd name="connsiteX4" fmla="*/ 222 w 18663"/>
                      <a:gd name="connsiteY4" fmla="*/ 591 h 13496"/>
                      <a:gd name="connsiteX5" fmla="*/ 2310 w 18663"/>
                      <a:gd name="connsiteY5" fmla="*/ 303 h 13496"/>
                      <a:gd name="connsiteX6" fmla="*/ 17937 w 18663"/>
                      <a:gd name="connsiteY6" fmla="*/ 10817 h 13496"/>
                      <a:gd name="connsiteX7" fmla="*/ 18441 w 18663"/>
                      <a:gd name="connsiteY7" fmla="*/ 12906 h 13496"/>
                      <a:gd name="connsiteX8" fmla="*/ 18441 w 18663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96">
                        <a:moveTo>
                          <a:pt x="18441" y="12906"/>
                        </a:moveTo>
                        <a:cubicBezTo>
                          <a:pt x="18009" y="13554"/>
                          <a:pt x="17073" y="13698"/>
                          <a:pt x="16353" y="13194"/>
                        </a:cubicBezTo>
                        <a:lnTo>
                          <a:pt x="726" y="2680"/>
                        </a:lnTo>
                        <a:cubicBezTo>
                          <a:pt x="6" y="2176"/>
                          <a:pt x="-210" y="1239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662" y="-201"/>
                          <a:pt x="2310" y="303"/>
                        </a:cubicBezTo>
                        <a:lnTo>
                          <a:pt x="17937" y="10817"/>
                        </a:lnTo>
                        <a:cubicBezTo>
                          <a:pt x="18657" y="11321"/>
                          <a:pt x="18873" y="12258"/>
                          <a:pt x="18441" y="12906"/>
                        </a:cubicBezTo>
                        <a:lnTo>
                          <a:pt x="18441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59" name="Freeform: Shape 3558">
                    <a:extLst>
                      <a:ext uri="{FF2B5EF4-FFF2-40B4-BE49-F238E27FC236}">
                        <a16:creationId xmlns:a16="http://schemas.microsoft.com/office/drawing/2014/main" id="{97CCB864-20EE-71E3-84AD-8280492E20D8}"/>
                      </a:ext>
                    </a:extLst>
                  </p:cNvPr>
                  <p:cNvSpPr/>
                  <p:nvPr/>
                </p:nvSpPr>
                <p:spPr>
                  <a:xfrm>
                    <a:off x="6237890" y="3444364"/>
                    <a:ext cx="18662" cy="13503"/>
                  </a:xfrm>
                  <a:custGeom>
                    <a:avLst/>
                    <a:gdLst>
                      <a:gd name="connsiteX0" fmla="*/ 18441 w 18662"/>
                      <a:gd name="connsiteY0" fmla="*/ 12865 h 13503"/>
                      <a:gd name="connsiteX1" fmla="*/ 16353 w 18662"/>
                      <a:gd name="connsiteY1" fmla="*/ 13225 h 13503"/>
                      <a:gd name="connsiteX2" fmla="*/ 725 w 18662"/>
                      <a:gd name="connsiteY2" fmla="*/ 2711 h 13503"/>
                      <a:gd name="connsiteX3" fmla="*/ 222 w 18662"/>
                      <a:gd name="connsiteY3" fmla="*/ 622 h 13503"/>
                      <a:gd name="connsiteX4" fmla="*/ 222 w 18662"/>
                      <a:gd name="connsiteY4" fmla="*/ 622 h 13503"/>
                      <a:gd name="connsiteX5" fmla="*/ 2310 w 18662"/>
                      <a:gd name="connsiteY5" fmla="*/ 334 h 13503"/>
                      <a:gd name="connsiteX6" fmla="*/ 17937 w 18662"/>
                      <a:gd name="connsiteY6" fmla="*/ 10848 h 13503"/>
                      <a:gd name="connsiteX7" fmla="*/ 18441 w 18662"/>
                      <a:gd name="connsiteY7" fmla="*/ 12937 h 13503"/>
                      <a:gd name="connsiteX8" fmla="*/ 18441 w 18662"/>
                      <a:gd name="connsiteY8" fmla="*/ 12937 h 13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2" h="13503">
                        <a:moveTo>
                          <a:pt x="18441" y="12865"/>
                        </a:moveTo>
                        <a:cubicBezTo>
                          <a:pt x="18009" y="13513"/>
                          <a:pt x="17073" y="13729"/>
                          <a:pt x="16353" y="13225"/>
                        </a:cubicBezTo>
                        <a:lnTo>
                          <a:pt x="725" y="2711"/>
                        </a:lnTo>
                        <a:cubicBezTo>
                          <a:pt x="6" y="2207"/>
                          <a:pt x="-210" y="1270"/>
                          <a:pt x="222" y="622"/>
                        </a:cubicBezTo>
                        <a:lnTo>
                          <a:pt x="222" y="622"/>
                        </a:lnTo>
                        <a:cubicBezTo>
                          <a:pt x="654" y="-26"/>
                          <a:pt x="1590" y="-242"/>
                          <a:pt x="2310" y="334"/>
                        </a:cubicBezTo>
                        <a:lnTo>
                          <a:pt x="17937" y="10848"/>
                        </a:lnTo>
                        <a:cubicBezTo>
                          <a:pt x="18657" y="11352"/>
                          <a:pt x="18873" y="12288"/>
                          <a:pt x="18441" y="12937"/>
                        </a:cubicBezTo>
                        <a:lnTo>
                          <a:pt x="18441" y="12937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53" name="Freeform: Shape 3552">
                  <a:extLst>
                    <a:ext uri="{FF2B5EF4-FFF2-40B4-BE49-F238E27FC236}">
                      <a16:creationId xmlns:a16="http://schemas.microsoft.com/office/drawing/2014/main" id="{E19A2257-A779-CEAA-0ED0-07CDF91EACE2}"/>
                    </a:ext>
                  </a:extLst>
                </p:cNvPr>
                <p:cNvSpPr/>
                <p:nvPr/>
              </p:nvSpPr>
              <p:spPr>
                <a:xfrm>
                  <a:off x="6241686" y="3449896"/>
                  <a:ext cx="7687" cy="6238"/>
                </a:xfrm>
                <a:custGeom>
                  <a:avLst/>
                  <a:gdLst>
                    <a:gd name="connsiteX0" fmla="*/ 7444 w 7687"/>
                    <a:gd name="connsiteY0" fmla="*/ 5532 h 6238"/>
                    <a:gd name="connsiteX1" fmla="*/ 5284 w 7687"/>
                    <a:gd name="connsiteY1" fmla="*/ 5964 h 6238"/>
                    <a:gd name="connsiteX2" fmla="*/ 675 w 7687"/>
                    <a:gd name="connsiteY2" fmla="*/ 2867 h 6238"/>
                    <a:gd name="connsiteX3" fmla="*/ 243 w 7687"/>
                    <a:gd name="connsiteY3" fmla="*/ 707 h 6238"/>
                    <a:gd name="connsiteX4" fmla="*/ 243 w 7687"/>
                    <a:gd name="connsiteY4" fmla="*/ 707 h 6238"/>
                    <a:gd name="connsiteX5" fmla="*/ 2403 w 7687"/>
                    <a:gd name="connsiteY5" fmla="*/ 275 h 6238"/>
                    <a:gd name="connsiteX6" fmla="*/ 7012 w 7687"/>
                    <a:gd name="connsiteY6" fmla="*/ 3371 h 6238"/>
                    <a:gd name="connsiteX7" fmla="*/ 7444 w 7687"/>
                    <a:gd name="connsiteY7" fmla="*/ 5532 h 6238"/>
                    <a:gd name="connsiteX8" fmla="*/ 7444 w 7687"/>
                    <a:gd name="connsiteY8" fmla="*/ 5532 h 6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87" h="6238">
                      <a:moveTo>
                        <a:pt x="7444" y="5532"/>
                      </a:moveTo>
                      <a:cubicBezTo>
                        <a:pt x="7012" y="6252"/>
                        <a:pt x="6004" y="6468"/>
                        <a:pt x="5284" y="5964"/>
                      </a:cubicBezTo>
                      <a:lnTo>
                        <a:pt x="675" y="2867"/>
                      </a:lnTo>
                      <a:cubicBezTo>
                        <a:pt x="-45" y="2363"/>
                        <a:pt x="-189" y="1427"/>
                        <a:pt x="243" y="707"/>
                      </a:cubicBezTo>
                      <a:lnTo>
                        <a:pt x="243" y="707"/>
                      </a:lnTo>
                      <a:cubicBezTo>
                        <a:pt x="747" y="-13"/>
                        <a:pt x="1683" y="-229"/>
                        <a:pt x="2403" y="275"/>
                      </a:cubicBezTo>
                      <a:lnTo>
                        <a:pt x="7012" y="3371"/>
                      </a:lnTo>
                      <a:cubicBezTo>
                        <a:pt x="7732" y="3875"/>
                        <a:pt x="7876" y="4812"/>
                        <a:pt x="7444" y="5532"/>
                      </a:cubicBezTo>
                      <a:lnTo>
                        <a:pt x="7444" y="553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4" name="Freeform: Shape 3553">
                  <a:extLst>
                    <a:ext uri="{FF2B5EF4-FFF2-40B4-BE49-F238E27FC236}">
                      <a16:creationId xmlns:a16="http://schemas.microsoft.com/office/drawing/2014/main" id="{DF7F06F1-6779-25FA-63F0-35D323D56F33}"/>
                    </a:ext>
                  </a:extLst>
                </p:cNvPr>
                <p:cNvSpPr/>
                <p:nvPr/>
              </p:nvSpPr>
              <p:spPr>
                <a:xfrm>
                  <a:off x="6248822" y="3349740"/>
                  <a:ext cx="77815" cy="77838"/>
                </a:xfrm>
                <a:custGeom>
                  <a:avLst/>
                  <a:gdLst>
                    <a:gd name="connsiteX0" fmla="*/ 69226 w 77815"/>
                    <a:gd name="connsiteY0" fmla="*/ 63344 h 77838"/>
                    <a:gd name="connsiteX1" fmla="*/ 14495 w 77815"/>
                    <a:gd name="connsiteY1" fmla="*/ 69249 h 77838"/>
                    <a:gd name="connsiteX2" fmla="*/ 8590 w 77815"/>
                    <a:gd name="connsiteY2" fmla="*/ 14518 h 77838"/>
                    <a:gd name="connsiteX3" fmla="*/ 63321 w 77815"/>
                    <a:gd name="connsiteY3" fmla="*/ 8613 h 77838"/>
                    <a:gd name="connsiteX4" fmla="*/ 69226 w 77815"/>
                    <a:gd name="connsiteY4" fmla="*/ 63344 h 77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815" h="77838">
                      <a:moveTo>
                        <a:pt x="69226" y="63344"/>
                      </a:moveTo>
                      <a:cubicBezTo>
                        <a:pt x="55759" y="80051"/>
                        <a:pt x="31202" y="82715"/>
                        <a:pt x="14495" y="69249"/>
                      </a:cubicBezTo>
                      <a:cubicBezTo>
                        <a:pt x="-2212" y="55782"/>
                        <a:pt x="-4877" y="31225"/>
                        <a:pt x="8590" y="14518"/>
                      </a:cubicBezTo>
                      <a:cubicBezTo>
                        <a:pt x="22057" y="-2261"/>
                        <a:pt x="46541" y="-4854"/>
                        <a:pt x="63321" y="8613"/>
                      </a:cubicBezTo>
                      <a:cubicBezTo>
                        <a:pt x="80028" y="22079"/>
                        <a:pt x="82692" y="46636"/>
                        <a:pt x="69226" y="6334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5" name="Freeform: Shape 3554">
                  <a:extLst>
                    <a:ext uri="{FF2B5EF4-FFF2-40B4-BE49-F238E27FC236}">
                      <a16:creationId xmlns:a16="http://schemas.microsoft.com/office/drawing/2014/main" id="{E37830FA-8C59-5C38-BA9E-3751E556F614}"/>
                    </a:ext>
                  </a:extLst>
                </p:cNvPr>
                <p:cNvSpPr/>
                <p:nvPr/>
              </p:nvSpPr>
              <p:spPr>
                <a:xfrm>
                  <a:off x="6261440" y="3355672"/>
                  <a:ext cx="47753" cy="16151"/>
                </a:xfrm>
                <a:custGeom>
                  <a:avLst/>
                  <a:gdLst>
                    <a:gd name="connsiteX0" fmla="*/ 47318 w 47753"/>
                    <a:gd name="connsiteY0" fmla="*/ 10603 h 16151"/>
                    <a:gd name="connsiteX1" fmla="*/ 44005 w 47753"/>
                    <a:gd name="connsiteY1" fmla="*/ 10963 h 16151"/>
                    <a:gd name="connsiteX2" fmla="*/ 44005 w 47753"/>
                    <a:gd name="connsiteY2" fmla="*/ 10963 h 16151"/>
                    <a:gd name="connsiteX3" fmla="*/ 4181 w 47753"/>
                    <a:gd name="connsiteY3" fmla="*/ 15284 h 16151"/>
                    <a:gd name="connsiteX4" fmla="*/ 4181 w 47753"/>
                    <a:gd name="connsiteY4" fmla="*/ 15284 h 16151"/>
                    <a:gd name="connsiteX5" fmla="*/ 868 w 47753"/>
                    <a:gd name="connsiteY5" fmla="*/ 15644 h 16151"/>
                    <a:gd name="connsiteX6" fmla="*/ 868 w 47753"/>
                    <a:gd name="connsiteY6" fmla="*/ 15644 h 16151"/>
                    <a:gd name="connsiteX7" fmla="*/ 509 w 47753"/>
                    <a:gd name="connsiteY7" fmla="*/ 12331 h 16151"/>
                    <a:gd name="connsiteX8" fmla="*/ 509 w 47753"/>
                    <a:gd name="connsiteY8" fmla="*/ 12331 h 16151"/>
                    <a:gd name="connsiteX9" fmla="*/ 46886 w 47753"/>
                    <a:gd name="connsiteY9" fmla="*/ 7290 h 16151"/>
                    <a:gd name="connsiteX10" fmla="*/ 46886 w 47753"/>
                    <a:gd name="connsiteY10" fmla="*/ 7290 h 16151"/>
                    <a:gd name="connsiteX11" fmla="*/ 47246 w 47753"/>
                    <a:gd name="connsiteY11" fmla="*/ 10603 h 16151"/>
                    <a:gd name="connsiteX12" fmla="*/ 47246 w 47753"/>
                    <a:gd name="connsiteY12" fmla="*/ 10603 h 16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753" h="16151">
                      <a:moveTo>
                        <a:pt x="47318" y="10603"/>
                      </a:moveTo>
                      <a:cubicBezTo>
                        <a:pt x="46525" y="11611"/>
                        <a:pt x="45013" y="11755"/>
                        <a:pt x="44005" y="10963"/>
                      </a:cubicBezTo>
                      <a:lnTo>
                        <a:pt x="44005" y="10963"/>
                      </a:lnTo>
                      <a:cubicBezTo>
                        <a:pt x="31762" y="1169"/>
                        <a:pt x="13975" y="3113"/>
                        <a:pt x="4181" y="15284"/>
                      </a:cubicBezTo>
                      <a:lnTo>
                        <a:pt x="4181" y="15284"/>
                      </a:lnTo>
                      <a:cubicBezTo>
                        <a:pt x="3389" y="16292"/>
                        <a:pt x="1877" y="16436"/>
                        <a:pt x="868" y="15644"/>
                      </a:cubicBezTo>
                      <a:lnTo>
                        <a:pt x="868" y="15644"/>
                      </a:lnTo>
                      <a:cubicBezTo>
                        <a:pt x="-140" y="14852"/>
                        <a:pt x="-284" y="13339"/>
                        <a:pt x="509" y="12331"/>
                      </a:cubicBezTo>
                      <a:lnTo>
                        <a:pt x="509" y="12331"/>
                      </a:lnTo>
                      <a:cubicBezTo>
                        <a:pt x="11959" y="-1856"/>
                        <a:pt x="32699" y="-4160"/>
                        <a:pt x="46886" y="7290"/>
                      </a:cubicBezTo>
                      <a:lnTo>
                        <a:pt x="46886" y="7290"/>
                      </a:lnTo>
                      <a:cubicBezTo>
                        <a:pt x="47894" y="8082"/>
                        <a:pt x="48038" y="9594"/>
                        <a:pt x="47246" y="10603"/>
                      </a:cubicBezTo>
                      <a:lnTo>
                        <a:pt x="47246" y="10603"/>
                      </a:ln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6" name="Freeform: Shape 3555">
                  <a:extLst>
                    <a:ext uri="{FF2B5EF4-FFF2-40B4-BE49-F238E27FC236}">
                      <a16:creationId xmlns:a16="http://schemas.microsoft.com/office/drawing/2014/main" id="{156B1E5A-04CF-70F4-8403-BA7F8D756E4C}"/>
                    </a:ext>
                  </a:extLst>
                </p:cNvPr>
                <p:cNvSpPr/>
                <p:nvPr/>
              </p:nvSpPr>
              <p:spPr>
                <a:xfrm>
                  <a:off x="6257282" y="3372483"/>
                  <a:ext cx="5011" cy="4939"/>
                </a:xfrm>
                <a:custGeom>
                  <a:avLst/>
                  <a:gdLst>
                    <a:gd name="connsiteX0" fmla="*/ 4378 w 5011"/>
                    <a:gd name="connsiteY0" fmla="*/ 4018 h 4939"/>
                    <a:gd name="connsiteX1" fmla="*/ 921 w 5011"/>
                    <a:gd name="connsiteY1" fmla="*/ 4378 h 4939"/>
                    <a:gd name="connsiteX2" fmla="*/ 561 w 5011"/>
                    <a:gd name="connsiteY2" fmla="*/ 921 h 4939"/>
                    <a:gd name="connsiteX3" fmla="*/ 4090 w 5011"/>
                    <a:gd name="connsiteY3" fmla="*/ 561 h 4939"/>
                    <a:gd name="connsiteX4" fmla="*/ 4450 w 5011"/>
                    <a:gd name="connsiteY4" fmla="*/ 4018 h 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11" h="4939">
                      <a:moveTo>
                        <a:pt x="4378" y="4018"/>
                      </a:moveTo>
                      <a:cubicBezTo>
                        <a:pt x="3514" y="5098"/>
                        <a:pt x="1930" y="5242"/>
                        <a:pt x="921" y="4378"/>
                      </a:cubicBezTo>
                      <a:cubicBezTo>
                        <a:pt x="-159" y="3514"/>
                        <a:pt x="-303" y="2002"/>
                        <a:pt x="561" y="921"/>
                      </a:cubicBezTo>
                      <a:cubicBezTo>
                        <a:pt x="1426" y="-159"/>
                        <a:pt x="3010" y="-303"/>
                        <a:pt x="4090" y="561"/>
                      </a:cubicBezTo>
                      <a:cubicBezTo>
                        <a:pt x="5170" y="1426"/>
                        <a:pt x="5314" y="3010"/>
                        <a:pt x="4450" y="4018"/>
                      </a:cubicBez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3" name="Graphic 6">
                <a:extLst>
                  <a:ext uri="{FF2B5EF4-FFF2-40B4-BE49-F238E27FC236}">
                    <a16:creationId xmlns:a16="http://schemas.microsoft.com/office/drawing/2014/main" id="{300187B3-1020-C14C-C17B-830D51E344DA}"/>
                  </a:ext>
                </a:extLst>
              </p:cNvPr>
              <p:cNvGrpSpPr/>
              <p:nvPr/>
            </p:nvGrpSpPr>
            <p:grpSpPr>
              <a:xfrm>
                <a:off x="6109201" y="3249663"/>
                <a:ext cx="88698" cy="108056"/>
                <a:chOff x="6109201" y="3249663"/>
                <a:chExt cx="88698" cy="108056"/>
              </a:xfrm>
            </p:grpSpPr>
            <p:sp>
              <p:nvSpPr>
                <p:cNvPr id="3542" name="Freeform: Shape 3541">
                  <a:extLst>
                    <a:ext uri="{FF2B5EF4-FFF2-40B4-BE49-F238E27FC236}">
                      <a16:creationId xmlns:a16="http://schemas.microsoft.com/office/drawing/2014/main" id="{511C1176-EA61-02BA-B59B-CAC2EF2FEBB7}"/>
                    </a:ext>
                  </a:extLst>
                </p:cNvPr>
                <p:cNvSpPr/>
                <p:nvPr/>
              </p:nvSpPr>
              <p:spPr>
                <a:xfrm rot="-3358200">
                  <a:off x="6114207" y="3318485"/>
                  <a:ext cx="35647" cy="25709"/>
                </a:xfrm>
                <a:custGeom>
                  <a:avLst/>
                  <a:gdLst>
                    <a:gd name="connsiteX0" fmla="*/ 0 w 35647"/>
                    <a:gd name="connsiteY0" fmla="*/ 0 h 25709"/>
                    <a:gd name="connsiteX1" fmla="*/ 35647 w 35647"/>
                    <a:gd name="connsiteY1" fmla="*/ 0 h 25709"/>
                    <a:gd name="connsiteX2" fmla="*/ 35647 w 35647"/>
                    <a:gd name="connsiteY2" fmla="*/ 25709 h 25709"/>
                    <a:gd name="connsiteX3" fmla="*/ 0 w 35647"/>
                    <a:gd name="connsiteY3" fmla="*/ 25709 h 2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647" h="25709">
                      <a:moveTo>
                        <a:pt x="0" y="0"/>
                      </a:moveTo>
                      <a:lnTo>
                        <a:pt x="35647" y="0"/>
                      </a:lnTo>
                      <a:lnTo>
                        <a:pt x="35647" y="25709"/>
                      </a:lnTo>
                      <a:lnTo>
                        <a:pt x="0" y="25709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543" name="Graphic 6">
                  <a:extLst>
                    <a:ext uri="{FF2B5EF4-FFF2-40B4-BE49-F238E27FC236}">
                      <a16:creationId xmlns:a16="http://schemas.microsoft.com/office/drawing/2014/main" id="{FA6525E5-2FC5-B984-B8C0-DC1A494D8FE3}"/>
                    </a:ext>
                  </a:extLst>
                </p:cNvPr>
                <p:cNvGrpSpPr/>
                <p:nvPr/>
              </p:nvGrpSpPr>
              <p:grpSpPr>
                <a:xfrm>
                  <a:off x="6109201" y="3339974"/>
                  <a:ext cx="21615" cy="17745"/>
                  <a:chOff x="6109201" y="3339974"/>
                  <a:chExt cx="21615" cy="17745"/>
                </a:xfrm>
                <a:solidFill>
                  <a:srgbClr val="3F3F3F"/>
                </a:solidFill>
              </p:grpSpPr>
              <p:sp>
                <p:nvSpPr>
                  <p:cNvPr id="3548" name="Freeform: Shape 3547">
                    <a:extLst>
                      <a:ext uri="{FF2B5EF4-FFF2-40B4-BE49-F238E27FC236}">
                        <a16:creationId xmlns:a16="http://schemas.microsoft.com/office/drawing/2014/main" id="{9C3F15EB-1325-3E26-AA67-9194E2723189}"/>
                      </a:ext>
                    </a:extLst>
                  </p:cNvPr>
                  <p:cNvSpPr/>
                  <p:nvPr/>
                </p:nvSpPr>
                <p:spPr>
                  <a:xfrm>
                    <a:off x="6112153" y="3339974"/>
                    <a:ext cx="18662" cy="13496"/>
                  </a:xfrm>
                  <a:custGeom>
                    <a:avLst/>
                    <a:gdLst>
                      <a:gd name="connsiteX0" fmla="*/ 18369 w 18662"/>
                      <a:gd name="connsiteY0" fmla="*/ 12906 h 13496"/>
                      <a:gd name="connsiteX1" fmla="*/ 16281 w 18662"/>
                      <a:gd name="connsiteY1" fmla="*/ 13194 h 13496"/>
                      <a:gd name="connsiteX2" fmla="*/ 726 w 18662"/>
                      <a:gd name="connsiteY2" fmla="*/ 2680 h 13496"/>
                      <a:gd name="connsiteX3" fmla="*/ 222 w 18662"/>
                      <a:gd name="connsiteY3" fmla="*/ 591 h 13496"/>
                      <a:gd name="connsiteX4" fmla="*/ 222 w 18662"/>
                      <a:gd name="connsiteY4" fmla="*/ 591 h 13496"/>
                      <a:gd name="connsiteX5" fmla="*/ 2310 w 18662"/>
                      <a:gd name="connsiteY5" fmla="*/ 303 h 13496"/>
                      <a:gd name="connsiteX6" fmla="*/ 17937 w 18662"/>
                      <a:gd name="connsiteY6" fmla="*/ 10817 h 13496"/>
                      <a:gd name="connsiteX7" fmla="*/ 18441 w 18662"/>
                      <a:gd name="connsiteY7" fmla="*/ 12906 h 13496"/>
                      <a:gd name="connsiteX8" fmla="*/ 18441 w 18662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2" h="13496">
                        <a:moveTo>
                          <a:pt x="18369" y="12906"/>
                        </a:moveTo>
                        <a:cubicBezTo>
                          <a:pt x="17937" y="13554"/>
                          <a:pt x="17001" y="13698"/>
                          <a:pt x="16281" y="13194"/>
                        </a:cubicBezTo>
                        <a:lnTo>
                          <a:pt x="726" y="2680"/>
                        </a:lnTo>
                        <a:cubicBezTo>
                          <a:pt x="5" y="2176"/>
                          <a:pt x="-210" y="1239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590" y="-201"/>
                          <a:pt x="2310" y="303"/>
                        </a:cubicBezTo>
                        <a:lnTo>
                          <a:pt x="17937" y="10817"/>
                        </a:lnTo>
                        <a:cubicBezTo>
                          <a:pt x="18657" y="11321"/>
                          <a:pt x="18873" y="12185"/>
                          <a:pt x="18441" y="12906"/>
                        </a:cubicBezTo>
                        <a:lnTo>
                          <a:pt x="18441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49" name="Freeform: Shape 3548">
                    <a:extLst>
                      <a:ext uri="{FF2B5EF4-FFF2-40B4-BE49-F238E27FC236}">
                        <a16:creationId xmlns:a16="http://schemas.microsoft.com/office/drawing/2014/main" id="{B0BD9B9B-7AF1-0A36-BDEF-28CD2E77D13E}"/>
                      </a:ext>
                    </a:extLst>
                  </p:cNvPr>
                  <p:cNvSpPr/>
                  <p:nvPr/>
                </p:nvSpPr>
                <p:spPr>
                  <a:xfrm>
                    <a:off x="6110641" y="3341943"/>
                    <a:ext cx="18663" cy="13544"/>
                  </a:xfrm>
                  <a:custGeom>
                    <a:avLst/>
                    <a:gdLst>
                      <a:gd name="connsiteX0" fmla="*/ 18441 w 18663"/>
                      <a:gd name="connsiteY0" fmla="*/ 12953 h 13544"/>
                      <a:gd name="connsiteX1" fmla="*/ 16353 w 18663"/>
                      <a:gd name="connsiteY1" fmla="*/ 13241 h 13544"/>
                      <a:gd name="connsiteX2" fmla="*/ 726 w 18663"/>
                      <a:gd name="connsiteY2" fmla="*/ 2727 h 13544"/>
                      <a:gd name="connsiteX3" fmla="*/ 222 w 18663"/>
                      <a:gd name="connsiteY3" fmla="*/ 639 h 13544"/>
                      <a:gd name="connsiteX4" fmla="*/ 222 w 18663"/>
                      <a:gd name="connsiteY4" fmla="*/ 639 h 13544"/>
                      <a:gd name="connsiteX5" fmla="*/ 2310 w 18663"/>
                      <a:gd name="connsiteY5" fmla="*/ 279 h 13544"/>
                      <a:gd name="connsiteX6" fmla="*/ 17937 w 18663"/>
                      <a:gd name="connsiteY6" fmla="*/ 10793 h 13544"/>
                      <a:gd name="connsiteX7" fmla="*/ 18441 w 18663"/>
                      <a:gd name="connsiteY7" fmla="*/ 12881 h 13544"/>
                      <a:gd name="connsiteX8" fmla="*/ 18441 w 18663"/>
                      <a:gd name="connsiteY8" fmla="*/ 12881 h 13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544">
                        <a:moveTo>
                          <a:pt x="18441" y="12953"/>
                        </a:moveTo>
                        <a:cubicBezTo>
                          <a:pt x="18009" y="13601"/>
                          <a:pt x="17073" y="13745"/>
                          <a:pt x="16353" y="13241"/>
                        </a:cubicBezTo>
                        <a:lnTo>
                          <a:pt x="726" y="2727"/>
                        </a:lnTo>
                        <a:cubicBezTo>
                          <a:pt x="6" y="2223"/>
                          <a:pt x="-210" y="1287"/>
                          <a:pt x="222" y="639"/>
                        </a:cubicBezTo>
                        <a:lnTo>
                          <a:pt x="222" y="639"/>
                        </a:lnTo>
                        <a:cubicBezTo>
                          <a:pt x="654" y="-10"/>
                          <a:pt x="1590" y="-226"/>
                          <a:pt x="2310" y="279"/>
                        </a:cubicBezTo>
                        <a:lnTo>
                          <a:pt x="17937" y="10793"/>
                        </a:lnTo>
                        <a:cubicBezTo>
                          <a:pt x="18657" y="11297"/>
                          <a:pt x="18873" y="12233"/>
                          <a:pt x="18441" y="12881"/>
                        </a:cubicBezTo>
                        <a:lnTo>
                          <a:pt x="18441" y="12881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50" name="Freeform: Shape 3549">
                    <a:extLst>
                      <a:ext uri="{FF2B5EF4-FFF2-40B4-BE49-F238E27FC236}">
                        <a16:creationId xmlns:a16="http://schemas.microsoft.com/office/drawing/2014/main" id="{0528B948-C317-4ACF-EE04-5BF2B67D5661}"/>
                      </a:ext>
                    </a:extLst>
                  </p:cNvPr>
                  <p:cNvSpPr/>
                  <p:nvPr/>
                </p:nvSpPr>
                <p:spPr>
                  <a:xfrm>
                    <a:off x="6109201" y="3344223"/>
                    <a:ext cx="18591" cy="13496"/>
                  </a:xfrm>
                  <a:custGeom>
                    <a:avLst/>
                    <a:gdLst>
                      <a:gd name="connsiteX0" fmla="*/ 18369 w 18591"/>
                      <a:gd name="connsiteY0" fmla="*/ 12906 h 13496"/>
                      <a:gd name="connsiteX1" fmla="*/ 16281 w 18591"/>
                      <a:gd name="connsiteY1" fmla="*/ 13194 h 13496"/>
                      <a:gd name="connsiteX2" fmla="*/ 726 w 18591"/>
                      <a:gd name="connsiteY2" fmla="*/ 2680 h 13496"/>
                      <a:gd name="connsiteX3" fmla="*/ 222 w 18591"/>
                      <a:gd name="connsiteY3" fmla="*/ 591 h 13496"/>
                      <a:gd name="connsiteX4" fmla="*/ 222 w 18591"/>
                      <a:gd name="connsiteY4" fmla="*/ 591 h 13496"/>
                      <a:gd name="connsiteX5" fmla="*/ 2310 w 18591"/>
                      <a:gd name="connsiteY5" fmla="*/ 303 h 13496"/>
                      <a:gd name="connsiteX6" fmla="*/ 17865 w 18591"/>
                      <a:gd name="connsiteY6" fmla="*/ 10817 h 13496"/>
                      <a:gd name="connsiteX7" fmla="*/ 18369 w 18591"/>
                      <a:gd name="connsiteY7" fmla="*/ 12906 h 13496"/>
                      <a:gd name="connsiteX8" fmla="*/ 18369 w 18591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91" h="13496">
                        <a:moveTo>
                          <a:pt x="18369" y="12906"/>
                        </a:moveTo>
                        <a:cubicBezTo>
                          <a:pt x="17937" y="13554"/>
                          <a:pt x="17001" y="13698"/>
                          <a:pt x="16281" y="13194"/>
                        </a:cubicBezTo>
                        <a:lnTo>
                          <a:pt x="726" y="2680"/>
                        </a:lnTo>
                        <a:cubicBezTo>
                          <a:pt x="6" y="2175"/>
                          <a:pt x="-210" y="1239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590" y="-201"/>
                          <a:pt x="2310" y="303"/>
                        </a:cubicBezTo>
                        <a:lnTo>
                          <a:pt x="17865" y="10817"/>
                        </a:lnTo>
                        <a:cubicBezTo>
                          <a:pt x="18586" y="11321"/>
                          <a:pt x="18801" y="12257"/>
                          <a:pt x="18369" y="12906"/>
                        </a:cubicBezTo>
                        <a:lnTo>
                          <a:pt x="18369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44" name="Freeform: Shape 3543">
                  <a:extLst>
                    <a:ext uri="{FF2B5EF4-FFF2-40B4-BE49-F238E27FC236}">
                      <a16:creationId xmlns:a16="http://schemas.microsoft.com/office/drawing/2014/main" id="{0070BA56-68CB-3724-2ABE-A1AF3D4AEE00}"/>
                    </a:ext>
                  </a:extLst>
                </p:cNvPr>
                <p:cNvSpPr/>
                <p:nvPr/>
              </p:nvSpPr>
              <p:spPr>
                <a:xfrm>
                  <a:off x="6112924" y="3349828"/>
                  <a:ext cx="7687" cy="6206"/>
                </a:xfrm>
                <a:custGeom>
                  <a:avLst/>
                  <a:gdLst>
                    <a:gd name="connsiteX0" fmla="*/ 7444 w 7687"/>
                    <a:gd name="connsiteY0" fmla="*/ 5500 h 6206"/>
                    <a:gd name="connsiteX1" fmla="*/ 5284 w 7687"/>
                    <a:gd name="connsiteY1" fmla="*/ 5932 h 6206"/>
                    <a:gd name="connsiteX2" fmla="*/ 675 w 7687"/>
                    <a:gd name="connsiteY2" fmla="*/ 2835 h 6206"/>
                    <a:gd name="connsiteX3" fmla="*/ 243 w 7687"/>
                    <a:gd name="connsiteY3" fmla="*/ 675 h 6206"/>
                    <a:gd name="connsiteX4" fmla="*/ 243 w 7687"/>
                    <a:gd name="connsiteY4" fmla="*/ 675 h 6206"/>
                    <a:gd name="connsiteX5" fmla="*/ 2403 w 7687"/>
                    <a:gd name="connsiteY5" fmla="*/ 243 h 6206"/>
                    <a:gd name="connsiteX6" fmla="*/ 7012 w 7687"/>
                    <a:gd name="connsiteY6" fmla="*/ 3412 h 6206"/>
                    <a:gd name="connsiteX7" fmla="*/ 7444 w 7687"/>
                    <a:gd name="connsiteY7" fmla="*/ 5572 h 6206"/>
                    <a:gd name="connsiteX8" fmla="*/ 7444 w 7687"/>
                    <a:gd name="connsiteY8" fmla="*/ 5572 h 6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87" h="6206">
                      <a:moveTo>
                        <a:pt x="7444" y="5500"/>
                      </a:moveTo>
                      <a:cubicBezTo>
                        <a:pt x="7012" y="6220"/>
                        <a:pt x="6004" y="6436"/>
                        <a:pt x="5284" y="5932"/>
                      </a:cubicBezTo>
                      <a:lnTo>
                        <a:pt x="675" y="2835"/>
                      </a:lnTo>
                      <a:cubicBezTo>
                        <a:pt x="-45" y="2331"/>
                        <a:pt x="-189" y="1323"/>
                        <a:pt x="243" y="675"/>
                      </a:cubicBezTo>
                      <a:lnTo>
                        <a:pt x="243" y="675"/>
                      </a:lnTo>
                      <a:cubicBezTo>
                        <a:pt x="747" y="-45"/>
                        <a:pt x="1683" y="-189"/>
                        <a:pt x="2403" y="243"/>
                      </a:cubicBezTo>
                      <a:lnTo>
                        <a:pt x="7012" y="3412"/>
                      </a:lnTo>
                      <a:cubicBezTo>
                        <a:pt x="7733" y="3916"/>
                        <a:pt x="7876" y="4852"/>
                        <a:pt x="7444" y="5572"/>
                      </a:cubicBezTo>
                      <a:lnTo>
                        <a:pt x="7444" y="557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5" name="Freeform: Shape 3544">
                  <a:extLst>
                    <a:ext uri="{FF2B5EF4-FFF2-40B4-BE49-F238E27FC236}">
                      <a16:creationId xmlns:a16="http://schemas.microsoft.com/office/drawing/2014/main" id="{3961C6FD-DEE3-9B45-4EE7-0103C5F126FA}"/>
                    </a:ext>
                  </a:extLst>
                </p:cNvPr>
                <p:cNvSpPr/>
                <p:nvPr/>
              </p:nvSpPr>
              <p:spPr>
                <a:xfrm>
                  <a:off x="6120038" y="3249663"/>
                  <a:ext cx="77861" cy="77815"/>
                </a:xfrm>
                <a:custGeom>
                  <a:avLst/>
                  <a:gdLst>
                    <a:gd name="connsiteX0" fmla="*/ 69249 w 77861"/>
                    <a:gd name="connsiteY0" fmla="*/ 63321 h 77815"/>
                    <a:gd name="connsiteX1" fmla="*/ 14518 w 77861"/>
                    <a:gd name="connsiteY1" fmla="*/ 69226 h 77815"/>
                    <a:gd name="connsiteX2" fmla="*/ 8613 w 77861"/>
                    <a:gd name="connsiteY2" fmla="*/ 14495 h 77815"/>
                    <a:gd name="connsiteX3" fmla="*/ 63343 w 77861"/>
                    <a:gd name="connsiteY3" fmla="*/ 8590 h 77815"/>
                    <a:gd name="connsiteX4" fmla="*/ 69249 w 77861"/>
                    <a:gd name="connsiteY4" fmla="*/ 63321 h 77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861" h="77815">
                      <a:moveTo>
                        <a:pt x="69249" y="63321"/>
                      </a:moveTo>
                      <a:cubicBezTo>
                        <a:pt x="55782" y="80028"/>
                        <a:pt x="31225" y="82693"/>
                        <a:pt x="14518" y="69226"/>
                      </a:cubicBezTo>
                      <a:cubicBezTo>
                        <a:pt x="-2261" y="55759"/>
                        <a:pt x="-4854" y="31274"/>
                        <a:pt x="8613" y="14495"/>
                      </a:cubicBezTo>
                      <a:cubicBezTo>
                        <a:pt x="22079" y="-2212"/>
                        <a:pt x="46564" y="-4877"/>
                        <a:pt x="63343" y="8590"/>
                      </a:cubicBezTo>
                      <a:cubicBezTo>
                        <a:pt x="80123" y="22057"/>
                        <a:pt x="82715" y="46614"/>
                        <a:pt x="69249" y="6332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546" name="Freeform: Shape 3545">
                  <a:extLst>
                    <a:ext uri="{FF2B5EF4-FFF2-40B4-BE49-F238E27FC236}">
                      <a16:creationId xmlns:a16="http://schemas.microsoft.com/office/drawing/2014/main" id="{6C870AE4-4794-6481-F412-0E92A32999F6}"/>
                    </a:ext>
                  </a:extLst>
                </p:cNvPr>
                <p:cNvSpPr/>
                <p:nvPr/>
              </p:nvSpPr>
              <p:spPr>
                <a:xfrm>
                  <a:off x="6132679" y="3255530"/>
                  <a:ext cx="47825" cy="16121"/>
                </a:xfrm>
                <a:custGeom>
                  <a:avLst/>
                  <a:gdLst>
                    <a:gd name="connsiteX0" fmla="*/ 47318 w 47825"/>
                    <a:gd name="connsiteY0" fmla="*/ 10572 h 16121"/>
                    <a:gd name="connsiteX1" fmla="*/ 44005 w 47825"/>
                    <a:gd name="connsiteY1" fmla="*/ 10932 h 16121"/>
                    <a:gd name="connsiteX2" fmla="*/ 44005 w 47825"/>
                    <a:gd name="connsiteY2" fmla="*/ 10932 h 16121"/>
                    <a:gd name="connsiteX3" fmla="*/ 4181 w 47825"/>
                    <a:gd name="connsiteY3" fmla="*/ 15253 h 16121"/>
                    <a:gd name="connsiteX4" fmla="*/ 4181 w 47825"/>
                    <a:gd name="connsiteY4" fmla="*/ 15253 h 16121"/>
                    <a:gd name="connsiteX5" fmla="*/ 868 w 47825"/>
                    <a:gd name="connsiteY5" fmla="*/ 15613 h 16121"/>
                    <a:gd name="connsiteX6" fmla="*/ 868 w 47825"/>
                    <a:gd name="connsiteY6" fmla="*/ 15613 h 16121"/>
                    <a:gd name="connsiteX7" fmla="*/ 509 w 47825"/>
                    <a:gd name="connsiteY7" fmla="*/ 12301 h 16121"/>
                    <a:gd name="connsiteX8" fmla="*/ 509 w 47825"/>
                    <a:gd name="connsiteY8" fmla="*/ 12301 h 16121"/>
                    <a:gd name="connsiteX9" fmla="*/ 46957 w 47825"/>
                    <a:gd name="connsiteY9" fmla="*/ 7260 h 16121"/>
                    <a:gd name="connsiteX10" fmla="*/ 46957 w 47825"/>
                    <a:gd name="connsiteY10" fmla="*/ 7260 h 16121"/>
                    <a:gd name="connsiteX11" fmla="*/ 47318 w 47825"/>
                    <a:gd name="connsiteY11" fmla="*/ 10572 h 16121"/>
                    <a:gd name="connsiteX12" fmla="*/ 47318 w 47825"/>
                    <a:gd name="connsiteY12" fmla="*/ 10572 h 16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25" h="16121">
                      <a:moveTo>
                        <a:pt x="47318" y="10572"/>
                      </a:moveTo>
                      <a:cubicBezTo>
                        <a:pt x="46525" y="11581"/>
                        <a:pt x="45013" y="11725"/>
                        <a:pt x="44005" y="10932"/>
                      </a:cubicBezTo>
                      <a:lnTo>
                        <a:pt x="44005" y="10932"/>
                      </a:lnTo>
                      <a:cubicBezTo>
                        <a:pt x="31762" y="1139"/>
                        <a:pt x="13975" y="3083"/>
                        <a:pt x="4181" y="15253"/>
                      </a:cubicBezTo>
                      <a:lnTo>
                        <a:pt x="4181" y="15253"/>
                      </a:lnTo>
                      <a:cubicBezTo>
                        <a:pt x="3389" y="16262"/>
                        <a:pt x="1877" y="16406"/>
                        <a:pt x="868" y="15613"/>
                      </a:cubicBezTo>
                      <a:lnTo>
                        <a:pt x="868" y="15613"/>
                      </a:lnTo>
                      <a:cubicBezTo>
                        <a:pt x="-140" y="14821"/>
                        <a:pt x="-284" y="13309"/>
                        <a:pt x="509" y="12301"/>
                      </a:cubicBezTo>
                      <a:lnTo>
                        <a:pt x="509" y="12301"/>
                      </a:lnTo>
                      <a:cubicBezTo>
                        <a:pt x="11959" y="-1886"/>
                        <a:pt x="32699" y="-4118"/>
                        <a:pt x="46957" y="7260"/>
                      </a:cubicBezTo>
                      <a:lnTo>
                        <a:pt x="46957" y="7260"/>
                      </a:lnTo>
                      <a:cubicBezTo>
                        <a:pt x="47966" y="8052"/>
                        <a:pt x="48110" y="9564"/>
                        <a:pt x="47318" y="10572"/>
                      </a:cubicBezTo>
                      <a:lnTo>
                        <a:pt x="47318" y="10572"/>
                      </a:ln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7" name="Freeform: Shape 3546">
                  <a:extLst>
                    <a:ext uri="{FF2B5EF4-FFF2-40B4-BE49-F238E27FC236}">
                      <a16:creationId xmlns:a16="http://schemas.microsoft.com/office/drawing/2014/main" id="{7FD5520F-95E2-2ECE-36EA-BABCAE0F9A4C}"/>
                    </a:ext>
                  </a:extLst>
                </p:cNvPr>
                <p:cNvSpPr/>
                <p:nvPr/>
              </p:nvSpPr>
              <p:spPr>
                <a:xfrm>
                  <a:off x="6128521" y="3272383"/>
                  <a:ext cx="4939" cy="4939"/>
                </a:xfrm>
                <a:custGeom>
                  <a:avLst/>
                  <a:gdLst>
                    <a:gd name="connsiteX0" fmla="*/ 4378 w 4939"/>
                    <a:gd name="connsiteY0" fmla="*/ 4018 h 4939"/>
                    <a:gd name="connsiteX1" fmla="*/ 921 w 4939"/>
                    <a:gd name="connsiteY1" fmla="*/ 4378 h 4939"/>
                    <a:gd name="connsiteX2" fmla="*/ 561 w 4939"/>
                    <a:gd name="connsiteY2" fmla="*/ 921 h 4939"/>
                    <a:gd name="connsiteX3" fmla="*/ 4018 w 4939"/>
                    <a:gd name="connsiteY3" fmla="*/ 561 h 4939"/>
                    <a:gd name="connsiteX4" fmla="*/ 4378 w 4939"/>
                    <a:gd name="connsiteY4" fmla="*/ 4018 h 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39" h="4939">
                      <a:moveTo>
                        <a:pt x="4378" y="4018"/>
                      </a:moveTo>
                      <a:cubicBezTo>
                        <a:pt x="3514" y="5098"/>
                        <a:pt x="1930" y="5242"/>
                        <a:pt x="921" y="4378"/>
                      </a:cubicBezTo>
                      <a:cubicBezTo>
                        <a:pt x="-159" y="3514"/>
                        <a:pt x="-303" y="1930"/>
                        <a:pt x="561" y="921"/>
                      </a:cubicBezTo>
                      <a:cubicBezTo>
                        <a:pt x="1426" y="-159"/>
                        <a:pt x="3010" y="-303"/>
                        <a:pt x="4018" y="561"/>
                      </a:cubicBezTo>
                      <a:cubicBezTo>
                        <a:pt x="5098" y="1426"/>
                        <a:pt x="5242" y="2938"/>
                        <a:pt x="4378" y="4018"/>
                      </a:cubicBez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4" name="Graphic 6">
                <a:extLst>
                  <a:ext uri="{FF2B5EF4-FFF2-40B4-BE49-F238E27FC236}">
                    <a16:creationId xmlns:a16="http://schemas.microsoft.com/office/drawing/2014/main" id="{4FD7AF0A-2123-1EA7-794E-2E2120B391A2}"/>
                  </a:ext>
                </a:extLst>
              </p:cNvPr>
              <p:cNvGrpSpPr/>
              <p:nvPr/>
            </p:nvGrpSpPr>
            <p:grpSpPr>
              <a:xfrm>
                <a:off x="5586988" y="3419905"/>
                <a:ext cx="88698" cy="108072"/>
                <a:chOff x="5586988" y="3419905"/>
                <a:chExt cx="88698" cy="108072"/>
              </a:xfrm>
            </p:grpSpPr>
            <p:sp>
              <p:nvSpPr>
                <p:cNvPr id="3533" name="Freeform: Shape 3532">
                  <a:extLst>
                    <a:ext uri="{FF2B5EF4-FFF2-40B4-BE49-F238E27FC236}">
                      <a16:creationId xmlns:a16="http://schemas.microsoft.com/office/drawing/2014/main" id="{983225C9-0A56-15C0-CA6B-E2E46ACB1CED}"/>
                    </a:ext>
                  </a:extLst>
                </p:cNvPr>
                <p:cNvSpPr/>
                <p:nvPr/>
              </p:nvSpPr>
              <p:spPr>
                <a:xfrm rot="-2038798">
                  <a:off x="5640310" y="3483344"/>
                  <a:ext cx="25709" cy="35647"/>
                </a:xfrm>
                <a:custGeom>
                  <a:avLst/>
                  <a:gdLst>
                    <a:gd name="connsiteX0" fmla="*/ 0 w 25709"/>
                    <a:gd name="connsiteY0" fmla="*/ 0 h 35647"/>
                    <a:gd name="connsiteX1" fmla="*/ 25709 w 25709"/>
                    <a:gd name="connsiteY1" fmla="*/ 0 h 35647"/>
                    <a:gd name="connsiteX2" fmla="*/ 25709 w 25709"/>
                    <a:gd name="connsiteY2" fmla="*/ 35647 h 35647"/>
                    <a:gd name="connsiteX3" fmla="*/ 0 w 25709"/>
                    <a:gd name="connsiteY3" fmla="*/ 35647 h 35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09" h="35647">
                      <a:moveTo>
                        <a:pt x="0" y="0"/>
                      </a:moveTo>
                      <a:lnTo>
                        <a:pt x="25709" y="0"/>
                      </a:lnTo>
                      <a:lnTo>
                        <a:pt x="25709" y="35647"/>
                      </a:lnTo>
                      <a:lnTo>
                        <a:pt x="0" y="35647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534" name="Graphic 6">
                  <a:extLst>
                    <a:ext uri="{FF2B5EF4-FFF2-40B4-BE49-F238E27FC236}">
                      <a16:creationId xmlns:a16="http://schemas.microsoft.com/office/drawing/2014/main" id="{CEFCBCE1-F977-88BA-4E96-E625C911722A}"/>
                    </a:ext>
                  </a:extLst>
                </p:cNvPr>
                <p:cNvGrpSpPr/>
                <p:nvPr/>
              </p:nvGrpSpPr>
              <p:grpSpPr>
                <a:xfrm>
                  <a:off x="5654215" y="3510216"/>
                  <a:ext cx="21471" cy="17761"/>
                  <a:chOff x="5654215" y="3510216"/>
                  <a:chExt cx="21471" cy="17761"/>
                </a:xfrm>
                <a:solidFill>
                  <a:srgbClr val="3F3F3F"/>
                </a:solidFill>
              </p:grpSpPr>
              <p:sp>
                <p:nvSpPr>
                  <p:cNvPr id="3539" name="Freeform: Shape 3538">
                    <a:extLst>
                      <a:ext uri="{FF2B5EF4-FFF2-40B4-BE49-F238E27FC236}">
                        <a16:creationId xmlns:a16="http://schemas.microsoft.com/office/drawing/2014/main" id="{F1782883-EC26-A27A-4DAE-DDF0FD54CD07}"/>
                      </a:ext>
                    </a:extLst>
                  </p:cNvPr>
                  <p:cNvSpPr/>
                  <p:nvPr/>
                </p:nvSpPr>
                <p:spPr>
                  <a:xfrm>
                    <a:off x="5654215" y="3510216"/>
                    <a:ext cx="18663" cy="13496"/>
                  </a:xfrm>
                  <a:custGeom>
                    <a:avLst/>
                    <a:gdLst>
                      <a:gd name="connsiteX0" fmla="*/ 222 w 18663"/>
                      <a:gd name="connsiteY0" fmla="*/ 12906 h 13496"/>
                      <a:gd name="connsiteX1" fmla="*/ 2310 w 18663"/>
                      <a:gd name="connsiteY1" fmla="*/ 13194 h 13496"/>
                      <a:gd name="connsiteX2" fmla="*/ 17937 w 18663"/>
                      <a:gd name="connsiteY2" fmla="*/ 2680 h 13496"/>
                      <a:gd name="connsiteX3" fmla="*/ 18441 w 18663"/>
                      <a:gd name="connsiteY3" fmla="*/ 591 h 13496"/>
                      <a:gd name="connsiteX4" fmla="*/ 18441 w 18663"/>
                      <a:gd name="connsiteY4" fmla="*/ 591 h 13496"/>
                      <a:gd name="connsiteX5" fmla="*/ 16353 w 18663"/>
                      <a:gd name="connsiteY5" fmla="*/ 303 h 13496"/>
                      <a:gd name="connsiteX6" fmla="*/ 726 w 18663"/>
                      <a:gd name="connsiteY6" fmla="*/ 10817 h 13496"/>
                      <a:gd name="connsiteX7" fmla="*/ 222 w 18663"/>
                      <a:gd name="connsiteY7" fmla="*/ 12906 h 13496"/>
                      <a:gd name="connsiteX8" fmla="*/ 222 w 18663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96">
                        <a:moveTo>
                          <a:pt x="222" y="12906"/>
                        </a:moveTo>
                        <a:cubicBezTo>
                          <a:pt x="654" y="13554"/>
                          <a:pt x="1590" y="13698"/>
                          <a:pt x="2310" y="13194"/>
                        </a:cubicBezTo>
                        <a:lnTo>
                          <a:pt x="17937" y="2680"/>
                        </a:lnTo>
                        <a:cubicBezTo>
                          <a:pt x="18657" y="2175"/>
                          <a:pt x="18873" y="1239"/>
                          <a:pt x="18441" y="591"/>
                        </a:cubicBezTo>
                        <a:lnTo>
                          <a:pt x="18441" y="591"/>
                        </a:lnTo>
                        <a:cubicBezTo>
                          <a:pt x="18009" y="-57"/>
                          <a:pt x="17073" y="-201"/>
                          <a:pt x="16353" y="303"/>
                        </a:cubicBezTo>
                        <a:lnTo>
                          <a:pt x="726" y="10817"/>
                        </a:lnTo>
                        <a:cubicBezTo>
                          <a:pt x="6" y="11249"/>
                          <a:pt x="-210" y="12185"/>
                          <a:pt x="222" y="12906"/>
                        </a:cubicBezTo>
                        <a:lnTo>
                          <a:pt x="222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40" name="Freeform: Shape 3539">
                    <a:extLst>
                      <a:ext uri="{FF2B5EF4-FFF2-40B4-BE49-F238E27FC236}">
                        <a16:creationId xmlns:a16="http://schemas.microsoft.com/office/drawing/2014/main" id="{25BDCEED-754F-23A5-8313-1286D23C537B}"/>
                      </a:ext>
                    </a:extLst>
                  </p:cNvPr>
                  <p:cNvSpPr/>
                  <p:nvPr/>
                </p:nvSpPr>
                <p:spPr>
                  <a:xfrm>
                    <a:off x="5655656" y="3512216"/>
                    <a:ext cx="18590" cy="13512"/>
                  </a:xfrm>
                  <a:custGeom>
                    <a:avLst/>
                    <a:gdLst>
                      <a:gd name="connsiteX0" fmla="*/ 150 w 18590"/>
                      <a:gd name="connsiteY0" fmla="*/ 12922 h 13512"/>
                      <a:gd name="connsiteX1" fmla="*/ 2238 w 18590"/>
                      <a:gd name="connsiteY1" fmla="*/ 13210 h 13512"/>
                      <a:gd name="connsiteX2" fmla="*/ 17865 w 18590"/>
                      <a:gd name="connsiteY2" fmla="*/ 2695 h 13512"/>
                      <a:gd name="connsiteX3" fmla="*/ 18369 w 18590"/>
                      <a:gd name="connsiteY3" fmla="*/ 607 h 13512"/>
                      <a:gd name="connsiteX4" fmla="*/ 18369 w 18590"/>
                      <a:gd name="connsiteY4" fmla="*/ 607 h 13512"/>
                      <a:gd name="connsiteX5" fmla="*/ 16281 w 18590"/>
                      <a:gd name="connsiteY5" fmla="*/ 247 h 13512"/>
                      <a:gd name="connsiteX6" fmla="*/ 726 w 18590"/>
                      <a:gd name="connsiteY6" fmla="*/ 10761 h 13512"/>
                      <a:gd name="connsiteX7" fmla="*/ 222 w 18590"/>
                      <a:gd name="connsiteY7" fmla="*/ 12849 h 13512"/>
                      <a:gd name="connsiteX8" fmla="*/ 222 w 18590"/>
                      <a:gd name="connsiteY8" fmla="*/ 12849 h 13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90" h="13512">
                        <a:moveTo>
                          <a:pt x="150" y="12922"/>
                        </a:moveTo>
                        <a:cubicBezTo>
                          <a:pt x="582" y="13570"/>
                          <a:pt x="1518" y="13714"/>
                          <a:pt x="2238" y="13210"/>
                        </a:cubicBezTo>
                        <a:lnTo>
                          <a:pt x="17865" y="2695"/>
                        </a:lnTo>
                        <a:cubicBezTo>
                          <a:pt x="18585" y="2263"/>
                          <a:pt x="18801" y="1255"/>
                          <a:pt x="18369" y="607"/>
                        </a:cubicBezTo>
                        <a:lnTo>
                          <a:pt x="18369" y="607"/>
                        </a:lnTo>
                        <a:cubicBezTo>
                          <a:pt x="17937" y="-41"/>
                          <a:pt x="17001" y="-185"/>
                          <a:pt x="16281" y="247"/>
                        </a:cubicBezTo>
                        <a:lnTo>
                          <a:pt x="726" y="10761"/>
                        </a:lnTo>
                        <a:cubicBezTo>
                          <a:pt x="6" y="11265"/>
                          <a:pt x="-210" y="12201"/>
                          <a:pt x="222" y="12849"/>
                        </a:cubicBezTo>
                        <a:lnTo>
                          <a:pt x="222" y="12849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41" name="Freeform: Shape 3540">
                    <a:extLst>
                      <a:ext uri="{FF2B5EF4-FFF2-40B4-BE49-F238E27FC236}">
                        <a16:creationId xmlns:a16="http://schemas.microsoft.com/office/drawing/2014/main" id="{4FE48FD3-D64A-55AE-712F-B97A37969BC6}"/>
                      </a:ext>
                    </a:extLst>
                  </p:cNvPr>
                  <p:cNvSpPr/>
                  <p:nvPr/>
                </p:nvSpPr>
                <p:spPr>
                  <a:xfrm>
                    <a:off x="5657024" y="3514537"/>
                    <a:ext cx="18663" cy="13440"/>
                  </a:xfrm>
                  <a:custGeom>
                    <a:avLst/>
                    <a:gdLst>
                      <a:gd name="connsiteX0" fmla="*/ 294 w 18663"/>
                      <a:gd name="connsiteY0" fmla="*/ 12834 h 13440"/>
                      <a:gd name="connsiteX1" fmla="*/ 2382 w 18663"/>
                      <a:gd name="connsiteY1" fmla="*/ 13194 h 13440"/>
                      <a:gd name="connsiteX2" fmla="*/ 17937 w 18663"/>
                      <a:gd name="connsiteY2" fmla="*/ 2680 h 13440"/>
                      <a:gd name="connsiteX3" fmla="*/ 18441 w 18663"/>
                      <a:gd name="connsiteY3" fmla="*/ 591 h 13440"/>
                      <a:gd name="connsiteX4" fmla="*/ 18441 w 18663"/>
                      <a:gd name="connsiteY4" fmla="*/ 591 h 13440"/>
                      <a:gd name="connsiteX5" fmla="*/ 16353 w 18663"/>
                      <a:gd name="connsiteY5" fmla="*/ 303 h 13440"/>
                      <a:gd name="connsiteX6" fmla="*/ 726 w 18663"/>
                      <a:gd name="connsiteY6" fmla="*/ 10817 h 13440"/>
                      <a:gd name="connsiteX7" fmla="*/ 222 w 18663"/>
                      <a:gd name="connsiteY7" fmla="*/ 12906 h 13440"/>
                      <a:gd name="connsiteX8" fmla="*/ 222 w 18663"/>
                      <a:gd name="connsiteY8" fmla="*/ 12906 h 13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40">
                        <a:moveTo>
                          <a:pt x="294" y="12834"/>
                        </a:moveTo>
                        <a:cubicBezTo>
                          <a:pt x="726" y="13482"/>
                          <a:pt x="1662" y="13626"/>
                          <a:pt x="2382" y="13194"/>
                        </a:cubicBezTo>
                        <a:lnTo>
                          <a:pt x="17937" y="2680"/>
                        </a:lnTo>
                        <a:cubicBezTo>
                          <a:pt x="18657" y="2175"/>
                          <a:pt x="18873" y="1239"/>
                          <a:pt x="18441" y="591"/>
                        </a:cubicBezTo>
                        <a:lnTo>
                          <a:pt x="18441" y="591"/>
                        </a:lnTo>
                        <a:cubicBezTo>
                          <a:pt x="18009" y="-57"/>
                          <a:pt x="17073" y="-201"/>
                          <a:pt x="16353" y="303"/>
                        </a:cubicBezTo>
                        <a:lnTo>
                          <a:pt x="726" y="10817"/>
                        </a:lnTo>
                        <a:cubicBezTo>
                          <a:pt x="6" y="11321"/>
                          <a:pt x="-210" y="12257"/>
                          <a:pt x="222" y="12906"/>
                        </a:cubicBezTo>
                        <a:lnTo>
                          <a:pt x="222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35" name="Freeform: Shape 3534">
                  <a:extLst>
                    <a:ext uri="{FF2B5EF4-FFF2-40B4-BE49-F238E27FC236}">
                      <a16:creationId xmlns:a16="http://schemas.microsoft.com/office/drawing/2014/main" id="{6023FAC7-1AF4-2AD9-672C-D00DE72751D6}"/>
                    </a:ext>
                  </a:extLst>
                </p:cNvPr>
                <p:cNvSpPr/>
                <p:nvPr/>
              </p:nvSpPr>
              <p:spPr>
                <a:xfrm>
                  <a:off x="5664276" y="3520070"/>
                  <a:ext cx="7687" cy="6206"/>
                </a:xfrm>
                <a:custGeom>
                  <a:avLst/>
                  <a:gdLst>
                    <a:gd name="connsiteX0" fmla="*/ 243 w 7687"/>
                    <a:gd name="connsiteY0" fmla="*/ 5500 h 6206"/>
                    <a:gd name="connsiteX1" fmla="*/ 2403 w 7687"/>
                    <a:gd name="connsiteY1" fmla="*/ 5932 h 6206"/>
                    <a:gd name="connsiteX2" fmla="*/ 7012 w 7687"/>
                    <a:gd name="connsiteY2" fmla="*/ 2836 h 6206"/>
                    <a:gd name="connsiteX3" fmla="*/ 7444 w 7687"/>
                    <a:gd name="connsiteY3" fmla="*/ 675 h 6206"/>
                    <a:gd name="connsiteX4" fmla="*/ 7444 w 7687"/>
                    <a:gd name="connsiteY4" fmla="*/ 675 h 6206"/>
                    <a:gd name="connsiteX5" fmla="*/ 5284 w 7687"/>
                    <a:gd name="connsiteY5" fmla="*/ 243 h 6206"/>
                    <a:gd name="connsiteX6" fmla="*/ 675 w 7687"/>
                    <a:gd name="connsiteY6" fmla="*/ 3340 h 6206"/>
                    <a:gd name="connsiteX7" fmla="*/ 243 w 7687"/>
                    <a:gd name="connsiteY7" fmla="*/ 5500 h 6206"/>
                    <a:gd name="connsiteX8" fmla="*/ 243 w 7687"/>
                    <a:gd name="connsiteY8" fmla="*/ 5500 h 6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87" h="6206">
                      <a:moveTo>
                        <a:pt x="243" y="5500"/>
                      </a:moveTo>
                      <a:cubicBezTo>
                        <a:pt x="675" y="6220"/>
                        <a:pt x="1683" y="6436"/>
                        <a:pt x="2403" y="5932"/>
                      </a:cubicBezTo>
                      <a:lnTo>
                        <a:pt x="7012" y="2836"/>
                      </a:lnTo>
                      <a:cubicBezTo>
                        <a:pt x="7732" y="2331"/>
                        <a:pt x="7876" y="1395"/>
                        <a:pt x="7444" y="675"/>
                      </a:cubicBezTo>
                      <a:lnTo>
                        <a:pt x="7444" y="675"/>
                      </a:lnTo>
                      <a:cubicBezTo>
                        <a:pt x="6940" y="-45"/>
                        <a:pt x="6004" y="-189"/>
                        <a:pt x="5284" y="243"/>
                      </a:cubicBezTo>
                      <a:lnTo>
                        <a:pt x="675" y="3340"/>
                      </a:lnTo>
                      <a:cubicBezTo>
                        <a:pt x="-45" y="3844"/>
                        <a:pt x="-189" y="4780"/>
                        <a:pt x="243" y="5500"/>
                      </a:cubicBezTo>
                      <a:lnTo>
                        <a:pt x="243" y="550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6" name="Freeform: Shape 3535">
                  <a:extLst>
                    <a:ext uri="{FF2B5EF4-FFF2-40B4-BE49-F238E27FC236}">
                      <a16:creationId xmlns:a16="http://schemas.microsoft.com/office/drawing/2014/main" id="{0AFB5CD2-FD89-8BC1-1740-1C8CF0492464}"/>
                    </a:ext>
                  </a:extLst>
                </p:cNvPr>
                <p:cNvSpPr/>
                <p:nvPr/>
              </p:nvSpPr>
              <p:spPr>
                <a:xfrm>
                  <a:off x="5586988" y="3419905"/>
                  <a:ext cx="77838" cy="77816"/>
                </a:xfrm>
                <a:custGeom>
                  <a:avLst/>
                  <a:gdLst>
                    <a:gd name="connsiteX0" fmla="*/ 8613 w 77838"/>
                    <a:gd name="connsiteY0" fmla="*/ 63321 h 77816"/>
                    <a:gd name="connsiteX1" fmla="*/ 63343 w 77838"/>
                    <a:gd name="connsiteY1" fmla="*/ 69226 h 77816"/>
                    <a:gd name="connsiteX2" fmla="*/ 69249 w 77838"/>
                    <a:gd name="connsiteY2" fmla="*/ 14495 h 77816"/>
                    <a:gd name="connsiteX3" fmla="*/ 14518 w 77838"/>
                    <a:gd name="connsiteY3" fmla="*/ 8590 h 77816"/>
                    <a:gd name="connsiteX4" fmla="*/ 8613 w 77838"/>
                    <a:gd name="connsiteY4" fmla="*/ 63321 h 77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838" h="77816">
                      <a:moveTo>
                        <a:pt x="8613" y="63321"/>
                      </a:moveTo>
                      <a:cubicBezTo>
                        <a:pt x="22079" y="80028"/>
                        <a:pt x="46637" y="82693"/>
                        <a:pt x="63343" y="69226"/>
                      </a:cubicBezTo>
                      <a:cubicBezTo>
                        <a:pt x="80051" y="55759"/>
                        <a:pt x="82715" y="31203"/>
                        <a:pt x="69249" y="14495"/>
                      </a:cubicBezTo>
                      <a:cubicBezTo>
                        <a:pt x="55782" y="-2212"/>
                        <a:pt x="31225" y="-4877"/>
                        <a:pt x="14518" y="8590"/>
                      </a:cubicBezTo>
                      <a:cubicBezTo>
                        <a:pt x="-2261" y="22057"/>
                        <a:pt x="-4854" y="46614"/>
                        <a:pt x="8613" y="6332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7" name="Freeform: Shape 3536">
                  <a:extLst>
                    <a:ext uri="{FF2B5EF4-FFF2-40B4-BE49-F238E27FC236}">
                      <a16:creationId xmlns:a16="http://schemas.microsoft.com/office/drawing/2014/main" id="{C9471AC1-E664-4C37-45B3-7309E42306ED}"/>
                    </a:ext>
                  </a:extLst>
                </p:cNvPr>
                <p:cNvSpPr/>
                <p:nvPr/>
              </p:nvSpPr>
              <p:spPr>
                <a:xfrm>
                  <a:off x="5604383" y="3425772"/>
                  <a:ext cx="47825" cy="16121"/>
                </a:xfrm>
                <a:custGeom>
                  <a:avLst/>
                  <a:gdLst>
                    <a:gd name="connsiteX0" fmla="*/ 508 w 47825"/>
                    <a:gd name="connsiteY0" fmla="*/ 10572 h 16121"/>
                    <a:gd name="connsiteX1" fmla="*/ 3821 w 47825"/>
                    <a:gd name="connsiteY1" fmla="*/ 10933 h 16121"/>
                    <a:gd name="connsiteX2" fmla="*/ 3821 w 47825"/>
                    <a:gd name="connsiteY2" fmla="*/ 10933 h 16121"/>
                    <a:gd name="connsiteX3" fmla="*/ 43645 w 47825"/>
                    <a:gd name="connsiteY3" fmla="*/ 15253 h 16121"/>
                    <a:gd name="connsiteX4" fmla="*/ 43645 w 47825"/>
                    <a:gd name="connsiteY4" fmla="*/ 15253 h 16121"/>
                    <a:gd name="connsiteX5" fmla="*/ 46957 w 47825"/>
                    <a:gd name="connsiteY5" fmla="*/ 15613 h 16121"/>
                    <a:gd name="connsiteX6" fmla="*/ 46957 w 47825"/>
                    <a:gd name="connsiteY6" fmla="*/ 15613 h 16121"/>
                    <a:gd name="connsiteX7" fmla="*/ 47317 w 47825"/>
                    <a:gd name="connsiteY7" fmla="*/ 12301 h 16121"/>
                    <a:gd name="connsiteX8" fmla="*/ 47317 w 47825"/>
                    <a:gd name="connsiteY8" fmla="*/ 12301 h 16121"/>
                    <a:gd name="connsiteX9" fmla="*/ 869 w 47825"/>
                    <a:gd name="connsiteY9" fmla="*/ 7260 h 16121"/>
                    <a:gd name="connsiteX10" fmla="*/ 869 w 47825"/>
                    <a:gd name="connsiteY10" fmla="*/ 7260 h 16121"/>
                    <a:gd name="connsiteX11" fmla="*/ 508 w 47825"/>
                    <a:gd name="connsiteY11" fmla="*/ 10500 h 16121"/>
                    <a:gd name="connsiteX12" fmla="*/ 508 w 47825"/>
                    <a:gd name="connsiteY12" fmla="*/ 10500 h 16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25" h="16121">
                      <a:moveTo>
                        <a:pt x="508" y="10572"/>
                      </a:moveTo>
                      <a:cubicBezTo>
                        <a:pt x="1301" y="11653"/>
                        <a:pt x="2813" y="11797"/>
                        <a:pt x="3821" y="10933"/>
                      </a:cubicBezTo>
                      <a:lnTo>
                        <a:pt x="3821" y="10933"/>
                      </a:lnTo>
                      <a:cubicBezTo>
                        <a:pt x="16063" y="1138"/>
                        <a:pt x="33851" y="3083"/>
                        <a:pt x="43645" y="15253"/>
                      </a:cubicBezTo>
                      <a:lnTo>
                        <a:pt x="43645" y="15253"/>
                      </a:lnTo>
                      <a:cubicBezTo>
                        <a:pt x="44437" y="16261"/>
                        <a:pt x="45949" y="16405"/>
                        <a:pt x="46957" y="15613"/>
                      </a:cubicBezTo>
                      <a:lnTo>
                        <a:pt x="46957" y="15613"/>
                      </a:lnTo>
                      <a:cubicBezTo>
                        <a:pt x="47966" y="14821"/>
                        <a:pt x="48110" y="13309"/>
                        <a:pt x="47317" y="12301"/>
                      </a:cubicBezTo>
                      <a:lnTo>
                        <a:pt x="47317" y="12301"/>
                      </a:lnTo>
                      <a:cubicBezTo>
                        <a:pt x="35867" y="-1886"/>
                        <a:pt x="15127" y="-4118"/>
                        <a:pt x="869" y="7260"/>
                      </a:cubicBezTo>
                      <a:lnTo>
                        <a:pt x="869" y="7260"/>
                      </a:lnTo>
                      <a:cubicBezTo>
                        <a:pt x="-140" y="8052"/>
                        <a:pt x="-284" y="9564"/>
                        <a:pt x="508" y="10500"/>
                      </a:cubicBezTo>
                      <a:lnTo>
                        <a:pt x="508" y="10500"/>
                      </a:ln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8" name="Freeform: Shape 3537">
                  <a:extLst>
                    <a:ext uri="{FF2B5EF4-FFF2-40B4-BE49-F238E27FC236}">
                      <a16:creationId xmlns:a16="http://schemas.microsoft.com/office/drawing/2014/main" id="{12B1C9BE-57B7-56A6-290B-892F4417A27E}"/>
                    </a:ext>
                  </a:extLst>
                </p:cNvPr>
                <p:cNvSpPr/>
                <p:nvPr/>
              </p:nvSpPr>
              <p:spPr>
                <a:xfrm>
                  <a:off x="5651499" y="3442624"/>
                  <a:ext cx="4939" cy="4939"/>
                </a:xfrm>
                <a:custGeom>
                  <a:avLst/>
                  <a:gdLst>
                    <a:gd name="connsiteX0" fmla="*/ 561 w 4939"/>
                    <a:gd name="connsiteY0" fmla="*/ 4018 h 4939"/>
                    <a:gd name="connsiteX1" fmla="*/ 4018 w 4939"/>
                    <a:gd name="connsiteY1" fmla="*/ 4378 h 4939"/>
                    <a:gd name="connsiteX2" fmla="*/ 4378 w 4939"/>
                    <a:gd name="connsiteY2" fmla="*/ 921 h 4939"/>
                    <a:gd name="connsiteX3" fmla="*/ 921 w 4939"/>
                    <a:gd name="connsiteY3" fmla="*/ 561 h 4939"/>
                    <a:gd name="connsiteX4" fmla="*/ 561 w 4939"/>
                    <a:gd name="connsiteY4" fmla="*/ 4018 h 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39" h="4939">
                      <a:moveTo>
                        <a:pt x="561" y="4018"/>
                      </a:moveTo>
                      <a:cubicBezTo>
                        <a:pt x="1426" y="5098"/>
                        <a:pt x="3010" y="5242"/>
                        <a:pt x="4018" y="4378"/>
                      </a:cubicBezTo>
                      <a:cubicBezTo>
                        <a:pt x="5098" y="3514"/>
                        <a:pt x="5242" y="1930"/>
                        <a:pt x="4378" y="921"/>
                      </a:cubicBezTo>
                      <a:cubicBezTo>
                        <a:pt x="3514" y="-159"/>
                        <a:pt x="1930" y="-303"/>
                        <a:pt x="921" y="561"/>
                      </a:cubicBezTo>
                      <a:cubicBezTo>
                        <a:pt x="-159" y="1425"/>
                        <a:pt x="-303" y="3010"/>
                        <a:pt x="561" y="4018"/>
                      </a:cubicBez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5" name="Graphic 6">
                <a:extLst>
                  <a:ext uri="{FF2B5EF4-FFF2-40B4-BE49-F238E27FC236}">
                    <a16:creationId xmlns:a16="http://schemas.microsoft.com/office/drawing/2014/main" id="{C6757579-66D4-ADF0-2CE5-9C0499965378}"/>
                  </a:ext>
                </a:extLst>
              </p:cNvPr>
              <p:cNvGrpSpPr/>
              <p:nvPr/>
            </p:nvGrpSpPr>
            <p:grpSpPr>
              <a:xfrm>
                <a:off x="5703674" y="3314021"/>
                <a:ext cx="88747" cy="108079"/>
                <a:chOff x="5703674" y="3314021"/>
                <a:chExt cx="88747" cy="108079"/>
              </a:xfrm>
            </p:grpSpPr>
            <p:sp>
              <p:nvSpPr>
                <p:cNvPr id="3524" name="Freeform: Shape 3523">
                  <a:extLst>
                    <a:ext uri="{FF2B5EF4-FFF2-40B4-BE49-F238E27FC236}">
                      <a16:creationId xmlns:a16="http://schemas.microsoft.com/office/drawing/2014/main" id="{CEBF160F-F101-D5C1-ACBE-3648346481F2}"/>
                    </a:ext>
                  </a:extLst>
                </p:cNvPr>
                <p:cNvSpPr/>
                <p:nvPr/>
              </p:nvSpPr>
              <p:spPr>
                <a:xfrm rot="-2039400">
                  <a:off x="5756868" y="3376981"/>
                  <a:ext cx="25709" cy="35647"/>
                </a:xfrm>
                <a:custGeom>
                  <a:avLst/>
                  <a:gdLst>
                    <a:gd name="connsiteX0" fmla="*/ 0 w 25709"/>
                    <a:gd name="connsiteY0" fmla="*/ 0 h 35647"/>
                    <a:gd name="connsiteX1" fmla="*/ 25709 w 25709"/>
                    <a:gd name="connsiteY1" fmla="*/ 0 h 35647"/>
                    <a:gd name="connsiteX2" fmla="*/ 25709 w 25709"/>
                    <a:gd name="connsiteY2" fmla="*/ 35647 h 35647"/>
                    <a:gd name="connsiteX3" fmla="*/ 0 w 25709"/>
                    <a:gd name="connsiteY3" fmla="*/ 35647 h 35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09" h="35647">
                      <a:moveTo>
                        <a:pt x="0" y="0"/>
                      </a:moveTo>
                      <a:lnTo>
                        <a:pt x="25709" y="0"/>
                      </a:lnTo>
                      <a:lnTo>
                        <a:pt x="25709" y="35647"/>
                      </a:lnTo>
                      <a:lnTo>
                        <a:pt x="0" y="35647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525" name="Graphic 6">
                  <a:extLst>
                    <a:ext uri="{FF2B5EF4-FFF2-40B4-BE49-F238E27FC236}">
                      <a16:creationId xmlns:a16="http://schemas.microsoft.com/office/drawing/2014/main" id="{855BBBC3-2649-9BA8-51B8-85FA5CBE6D13}"/>
                    </a:ext>
                  </a:extLst>
                </p:cNvPr>
                <p:cNvGrpSpPr/>
                <p:nvPr/>
              </p:nvGrpSpPr>
              <p:grpSpPr>
                <a:xfrm>
                  <a:off x="5770806" y="3404355"/>
                  <a:ext cx="21615" cy="17745"/>
                  <a:chOff x="5770806" y="3404355"/>
                  <a:chExt cx="21615" cy="17745"/>
                </a:xfrm>
                <a:solidFill>
                  <a:srgbClr val="3F3F3F"/>
                </a:solidFill>
              </p:grpSpPr>
              <p:sp>
                <p:nvSpPr>
                  <p:cNvPr id="3530" name="Freeform: Shape 3529">
                    <a:extLst>
                      <a:ext uri="{FF2B5EF4-FFF2-40B4-BE49-F238E27FC236}">
                        <a16:creationId xmlns:a16="http://schemas.microsoft.com/office/drawing/2014/main" id="{CF18E940-6B33-4577-4678-9F02708DBBF9}"/>
                      </a:ext>
                    </a:extLst>
                  </p:cNvPr>
                  <p:cNvSpPr/>
                  <p:nvPr/>
                </p:nvSpPr>
                <p:spPr>
                  <a:xfrm>
                    <a:off x="5770806" y="3404355"/>
                    <a:ext cx="18663" cy="13496"/>
                  </a:xfrm>
                  <a:custGeom>
                    <a:avLst/>
                    <a:gdLst>
                      <a:gd name="connsiteX0" fmla="*/ 222 w 18663"/>
                      <a:gd name="connsiteY0" fmla="*/ 12906 h 13496"/>
                      <a:gd name="connsiteX1" fmla="*/ 2310 w 18663"/>
                      <a:gd name="connsiteY1" fmla="*/ 13194 h 13496"/>
                      <a:gd name="connsiteX2" fmla="*/ 17937 w 18663"/>
                      <a:gd name="connsiteY2" fmla="*/ 2680 h 13496"/>
                      <a:gd name="connsiteX3" fmla="*/ 18441 w 18663"/>
                      <a:gd name="connsiteY3" fmla="*/ 591 h 13496"/>
                      <a:gd name="connsiteX4" fmla="*/ 18441 w 18663"/>
                      <a:gd name="connsiteY4" fmla="*/ 591 h 13496"/>
                      <a:gd name="connsiteX5" fmla="*/ 16353 w 18663"/>
                      <a:gd name="connsiteY5" fmla="*/ 303 h 13496"/>
                      <a:gd name="connsiteX6" fmla="*/ 726 w 18663"/>
                      <a:gd name="connsiteY6" fmla="*/ 10817 h 13496"/>
                      <a:gd name="connsiteX7" fmla="*/ 222 w 18663"/>
                      <a:gd name="connsiteY7" fmla="*/ 12906 h 13496"/>
                      <a:gd name="connsiteX8" fmla="*/ 222 w 18663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96">
                        <a:moveTo>
                          <a:pt x="222" y="12906"/>
                        </a:moveTo>
                        <a:cubicBezTo>
                          <a:pt x="654" y="13554"/>
                          <a:pt x="1590" y="13698"/>
                          <a:pt x="2310" y="13194"/>
                        </a:cubicBezTo>
                        <a:lnTo>
                          <a:pt x="17937" y="2680"/>
                        </a:lnTo>
                        <a:cubicBezTo>
                          <a:pt x="18657" y="2176"/>
                          <a:pt x="18873" y="1239"/>
                          <a:pt x="18441" y="591"/>
                        </a:cubicBezTo>
                        <a:lnTo>
                          <a:pt x="18441" y="591"/>
                        </a:lnTo>
                        <a:cubicBezTo>
                          <a:pt x="18009" y="-57"/>
                          <a:pt x="17073" y="-201"/>
                          <a:pt x="16353" y="303"/>
                        </a:cubicBezTo>
                        <a:lnTo>
                          <a:pt x="726" y="10817"/>
                        </a:lnTo>
                        <a:cubicBezTo>
                          <a:pt x="6" y="11249"/>
                          <a:pt x="-210" y="12185"/>
                          <a:pt x="222" y="12906"/>
                        </a:cubicBezTo>
                        <a:lnTo>
                          <a:pt x="222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31" name="Freeform: Shape 3530">
                    <a:extLst>
                      <a:ext uri="{FF2B5EF4-FFF2-40B4-BE49-F238E27FC236}">
                        <a16:creationId xmlns:a16="http://schemas.microsoft.com/office/drawing/2014/main" id="{4F263808-F9D6-1CC2-678E-FF0CE53AC3CB}"/>
                      </a:ext>
                    </a:extLst>
                  </p:cNvPr>
                  <p:cNvSpPr/>
                  <p:nvPr/>
                </p:nvSpPr>
                <p:spPr>
                  <a:xfrm>
                    <a:off x="5772246" y="3406356"/>
                    <a:ext cx="18663" cy="13512"/>
                  </a:xfrm>
                  <a:custGeom>
                    <a:avLst/>
                    <a:gdLst>
                      <a:gd name="connsiteX0" fmla="*/ 222 w 18663"/>
                      <a:gd name="connsiteY0" fmla="*/ 12921 h 13512"/>
                      <a:gd name="connsiteX1" fmla="*/ 2310 w 18663"/>
                      <a:gd name="connsiteY1" fmla="*/ 13210 h 13512"/>
                      <a:gd name="connsiteX2" fmla="*/ 17937 w 18663"/>
                      <a:gd name="connsiteY2" fmla="*/ 2696 h 13512"/>
                      <a:gd name="connsiteX3" fmla="*/ 18441 w 18663"/>
                      <a:gd name="connsiteY3" fmla="*/ 607 h 13512"/>
                      <a:gd name="connsiteX4" fmla="*/ 18441 w 18663"/>
                      <a:gd name="connsiteY4" fmla="*/ 607 h 13512"/>
                      <a:gd name="connsiteX5" fmla="*/ 16353 w 18663"/>
                      <a:gd name="connsiteY5" fmla="*/ 247 h 13512"/>
                      <a:gd name="connsiteX6" fmla="*/ 726 w 18663"/>
                      <a:gd name="connsiteY6" fmla="*/ 10761 h 13512"/>
                      <a:gd name="connsiteX7" fmla="*/ 222 w 18663"/>
                      <a:gd name="connsiteY7" fmla="*/ 12850 h 13512"/>
                      <a:gd name="connsiteX8" fmla="*/ 222 w 18663"/>
                      <a:gd name="connsiteY8" fmla="*/ 12850 h 13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512">
                        <a:moveTo>
                          <a:pt x="222" y="12921"/>
                        </a:moveTo>
                        <a:cubicBezTo>
                          <a:pt x="654" y="13570"/>
                          <a:pt x="1590" y="13714"/>
                          <a:pt x="2310" y="13210"/>
                        </a:cubicBezTo>
                        <a:lnTo>
                          <a:pt x="17937" y="2696"/>
                        </a:lnTo>
                        <a:cubicBezTo>
                          <a:pt x="18657" y="2263"/>
                          <a:pt x="18873" y="1255"/>
                          <a:pt x="18441" y="607"/>
                        </a:cubicBezTo>
                        <a:lnTo>
                          <a:pt x="18441" y="607"/>
                        </a:lnTo>
                        <a:cubicBezTo>
                          <a:pt x="18009" y="-41"/>
                          <a:pt x="17073" y="-185"/>
                          <a:pt x="16353" y="247"/>
                        </a:cubicBezTo>
                        <a:lnTo>
                          <a:pt x="726" y="10761"/>
                        </a:lnTo>
                        <a:cubicBezTo>
                          <a:pt x="6" y="11265"/>
                          <a:pt x="-210" y="12201"/>
                          <a:pt x="222" y="12850"/>
                        </a:cubicBezTo>
                        <a:lnTo>
                          <a:pt x="222" y="1285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32" name="Freeform: Shape 3531">
                    <a:extLst>
                      <a:ext uri="{FF2B5EF4-FFF2-40B4-BE49-F238E27FC236}">
                        <a16:creationId xmlns:a16="http://schemas.microsoft.com/office/drawing/2014/main" id="{72AEDADF-20DC-683B-FED1-57E266D82C15}"/>
                      </a:ext>
                    </a:extLst>
                  </p:cNvPr>
                  <p:cNvSpPr/>
                  <p:nvPr/>
                </p:nvSpPr>
                <p:spPr>
                  <a:xfrm>
                    <a:off x="5773831" y="3408604"/>
                    <a:ext cx="18590" cy="13496"/>
                  </a:xfrm>
                  <a:custGeom>
                    <a:avLst/>
                    <a:gdLst>
                      <a:gd name="connsiteX0" fmla="*/ 150 w 18590"/>
                      <a:gd name="connsiteY0" fmla="*/ 12906 h 13496"/>
                      <a:gd name="connsiteX1" fmla="*/ 2238 w 18590"/>
                      <a:gd name="connsiteY1" fmla="*/ 13194 h 13496"/>
                      <a:gd name="connsiteX2" fmla="*/ 17865 w 18590"/>
                      <a:gd name="connsiteY2" fmla="*/ 2680 h 13496"/>
                      <a:gd name="connsiteX3" fmla="*/ 18369 w 18590"/>
                      <a:gd name="connsiteY3" fmla="*/ 591 h 13496"/>
                      <a:gd name="connsiteX4" fmla="*/ 18369 w 18590"/>
                      <a:gd name="connsiteY4" fmla="*/ 591 h 13496"/>
                      <a:gd name="connsiteX5" fmla="*/ 16281 w 18590"/>
                      <a:gd name="connsiteY5" fmla="*/ 303 h 13496"/>
                      <a:gd name="connsiteX6" fmla="*/ 725 w 18590"/>
                      <a:gd name="connsiteY6" fmla="*/ 10817 h 13496"/>
                      <a:gd name="connsiteX7" fmla="*/ 222 w 18590"/>
                      <a:gd name="connsiteY7" fmla="*/ 12906 h 13496"/>
                      <a:gd name="connsiteX8" fmla="*/ 222 w 18590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90" h="13496">
                        <a:moveTo>
                          <a:pt x="150" y="12906"/>
                        </a:moveTo>
                        <a:cubicBezTo>
                          <a:pt x="582" y="13554"/>
                          <a:pt x="1518" y="13698"/>
                          <a:pt x="2238" y="13194"/>
                        </a:cubicBezTo>
                        <a:lnTo>
                          <a:pt x="17865" y="2680"/>
                        </a:lnTo>
                        <a:cubicBezTo>
                          <a:pt x="18585" y="2175"/>
                          <a:pt x="18801" y="1239"/>
                          <a:pt x="18369" y="591"/>
                        </a:cubicBezTo>
                        <a:lnTo>
                          <a:pt x="18369" y="591"/>
                        </a:lnTo>
                        <a:cubicBezTo>
                          <a:pt x="17937" y="-57"/>
                          <a:pt x="17001" y="-201"/>
                          <a:pt x="16281" y="303"/>
                        </a:cubicBezTo>
                        <a:lnTo>
                          <a:pt x="725" y="10817"/>
                        </a:lnTo>
                        <a:cubicBezTo>
                          <a:pt x="6" y="11321"/>
                          <a:pt x="-210" y="12257"/>
                          <a:pt x="222" y="12906"/>
                        </a:cubicBezTo>
                        <a:lnTo>
                          <a:pt x="222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26" name="Freeform: Shape 3525">
                  <a:extLst>
                    <a:ext uri="{FF2B5EF4-FFF2-40B4-BE49-F238E27FC236}">
                      <a16:creationId xmlns:a16="http://schemas.microsoft.com/office/drawing/2014/main" id="{91C82A61-BD6E-63CE-7144-081D20D85087}"/>
                    </a:ext>
                  </a:extLst>
                </p:cNvPr>
                <p:cNvSpPr/>
                <p:nvPr/>
              </p:nvSpPr>
              <p:spPr>
                <a:xfrm>
                  <a:off x="5780939" y="3414209"/>
                  <a:ext cx="7687" cy="6206"/>
                </a:xfrm>
                <a:custGeom>
                  <a:avLst/>
                  <a:gdLst>
                    <a:gd name="connsiteX0" fmla="*/ 243 w 7687"/>
                    <a:gd name="connsiteY0" fmla="*/ 5500 h 6206"/>
                    <a:gd name="connsiteX1" fmla="*/ 2403 w 7687"/>
                    <a:gd name="connsiteY1" fmla="*/ 5932 h 6206"/>
                    <a:gd name="connsiteX2" fmla="*/ 7012 w 7687"/>
                    <a:gd name="connsiteY2" fmla="*/ 2835 h 6206"/>
                    <a:gd name="connsiteX3" fmla="*/ 7445 w 7687"/>
                    <a:gd name="connsiteY3" fmla="*/ 675 h 6206"/>
                    <a:gd name="connsiteX4" fmla="*/ 7445 w 7687"/>
                    <a:gd name="connsiteY4" fmla="*/ 675 h 6206"/>
                    <a:gd name="connsiteX5" fmla="*/ 5284 w 7687"/>
                    <a:gd name="connsiteY5" fmla="*/ 243 h 6206"/>
                    <a:gd name="connsiteX6" fmla="*/ 675 w 7687"/>
                    <a:gd name="connsiteY6" fmla="*/ 3412 h 6206"/>
                    <a:gd name="connsiteX7" fmla="*/ 243 w 7687"/>
                    <a:gd name="connsiteY7" fmla="*/ 5572 h 6206"/>
                    <a:gd name="connsiteX8" fmla="*/ 243 w 7687"/>
                    <a:gd name="connsiteY8" fmla="*/ 5572 h 6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87" h="6206">
                      <a:moveTo>
                        <a:pt x="243" y="5500"/>
                      </a:moveTo>
                      <a:cubicBezTo>
                        <a:pt x="675" y="6220"/>
                        <a:pt x="1683" y="6436"/>
                        <a:pt x="2403" y="5932"/>
                      </a:cubicBezTo>
                      <a:lnTo>
                        <a:pt x="7012" y="2835"/>
                      </a:lnTo>
                      <a:cubicBezTo>
                        <a:pt x="7732" y="2331"/>
                        <a:pt x="7877" y="1395"/>
                        <a:pt x="7445" y="675"/>
                      </a:cubicBezTo>
                      <a:lnTo>
                        <a:pt x="7445" y="675"/>
                      </a:lnTo>
                      <a:cubicBezTo>
                        <a:pt x="6940" y="-45"/>
                        <a:pt x="6004" y="-189"/>
                        <a:pt x="5284" y="243"/>
                      </a:cubicBezTo>
                      <a:lnTo>
                        <a:pt x="675" y="3412"/>
                      </a:lnTo>
                      <a:cubicBezTo>
                        <a:pt x="-45" y="3916"/>
                        <a:pt x="-189" y="4852"/>
                        <a:pt x="243" y="5572"/>
                      </a:cubicBezTo>
                      <a:lnTo>
                        <a:pt x="243" y="557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7" name="Freeform: Shape 3526">
                  <a:extLst>
                    <a:ext uri="{FF2B5EF4-FFF2-40B4-BE49-F238E27FC236}">
                      <a16:creationId xmlns:a16="http://schemas.microsoft.com/office/drawing/2014/main" id="{000DEFCA-AE6A-7713-0AA5-0387A11ADC6D}"/>
                    </a:ext>
                  </a:extLst>
                </p:cNvPr>
                <p:cNvSpPr/>
                <p:nvPr/>
              </p:nvSpPr>
              <p:spPr>
                <a:xfrm>
                  <a:off x="5703674" y="3314021"/>
                  <a:ext cx="77815" cy="77838"/>
                </a:xfrm>
                <a:custGeom>
                  <a:avLst/>
                  <a:gdLst>
                    <a:gd name="connsiteX0" fmla="*/ 8590 w 77815"/>
                    <a:gd name="connsiteY0" fmla="*/ 63344 h 77838"/>
                    <a:gd name="connsiteX1" fmla="*/ 63321 w 77815"/>
                    <a:gd name="connsiteY1" fmla="*/ 69249 h 77838"/>
                    <a:gd name="connsiteX2" fmla="*/ 69226 w 77815"/>
                    <a:gd name="connsiteY2" fmla="*/ 14518 h 77838"/>
                    <a:gd name="connsiteX3" fmla="*/ 14495 w 77815"/>
                    <a:gd name="connsiteY3" fmla="*/ 8613 h 77838"/>
                    <a:gd name="connsiteX4" fmla="*/ 8590 w 77815"/>
                    <a:gd name="connsiteY4" fmla="*/ 63344 h 77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815" h="77838">
                      <a:moveTo>
                        <a:pt x="8590" y="63344"/>
                      </a:moveTo>
                      <a:cubicBezTo>
                        <a:pt x="22057" y="80051"/>
                        <a:pt x="46613" y="82715"/>
                        <a:pt x="63321" y="69249"/>
                      </a:cubicBezTo>
                      <a:cubicBezTo>
                        <a:pt x="80028" y="55782"/>
                        <a:pt x="82692" y="31297"/>
                        <a:pt x="69226" y="14518"/>
                      </a:cubicBezTo>
                      <a:cubicBezTo>
                        <a:pt x="55759" y="-2261"/>
                        <a:pt x="31203" y="-4854"/>
                        <a:pt x="14495" y="8613"/>
                      </a:cubicBezTo>
                      <a:cubicBezTo>
                        <a:pt x="-2212" y="22080"/>
                        <a:pt x="-4877" y="46564"/>
                        <a:pt x="8590" y="6334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8" name="Freeform: Shape 3527">
                  <a:extLst>
                    <a:ext uri="{FF2B5EF4-FFF2-40B4-BE49-F238E27FC236}">
                      <a16:creationId xmlns:a16="http://schemas.microsoft.com/office/drawing/2014/main" id="{47B0EE71-D2FE-F01D-CE5C-5C7396AC6A72}"/>
                    </a:ext>
                  </a:extLst>
                </p:cNvPr>
                <p:cNvSpPr/>
                <p:nvPr/>
              </p:nvSpPr>
              <p:spPr>
                <a:xfrm>
                  <a:off x="5720974" y="3319911"/>
                  <a:ext cx="47825" cy="16121"/>
                </a:xfrm>
                <a:custGeom>
                  <a:avLst/>
                  <a:gdLst>
                    <a:gd name="connsiteX0" fmla="*/ 508 w 47825"/>
                    <a:gd name="connsiteY0" fmla="*/ 10573 h 16121"/>
                    <a:gd name="connsiteX1" fmla="*/ 3821 w 47825"/>
                    <a:gd name="connsiteY1" fmla="*/ 10933 h 16121"/>
                    <a:gd name="connsiteX2" fmla="*/ 3821 w 47825"/>
                    <a:gd name="connsiteY2" fmla="*/ 10933 h 16121"/>
                    <a:gd name="connsiteX3" fmla="*/ 43645 w 47825"/>
                    <a:gd name="connsiteY3" fmla="*/ 15253 h 16121"/>
                    <a:gd name="connsiteX4" fmla="*/ 43645 w 47825"/>
                    <a:gd name="connsiteY4" fmla="*/ 15253 h 16121"/>
                    <a:gd name="connsiteX5" fmla="*/ 46957 w 47825"/>
                    <a:gd name="connsiteY5" fmla="*/ 15613 h 16121"/>
                    <a:gd name="connsiteX6" fmla="*/ 46957 w 47825"/>
                    <a:gd name="connsiteY6" fmla="*/ 15613 h 16121"/>
                    <a:gd name="connsiteX7" fmla="*/ 47317 w 47825"/>
                    <a:gd name="connsiteY7" fmla="*/ 12301 h 16121"/>
                    <a:gd name="connsiteX8" fmla="*/ 47317 w 47825"/>
                    <a:gd name="connsiteY8" fmla="*/ 12301 h 16121"/>
                    <a:gd name="connsiteX9" fmla="*/ 869 w 47825"/>
                    <a:gd name="connsiteY9" fmla="*/ 7260 h 16121"/>
                    <a:gd name="connsiteX10" fmla="*/ 869 w 47825"/>
                    <a:gd name="connsiteY10" fmla="*/ 7260 h 16121"/>
                    <a:gd name="connsiteX11" fmla="*/ 508 w 47825"/>
                    <a:gd name="connsiteY11" fmla="*/ 10573 h 16121"/>
                    <a:gd name="connsiteX12" fmla="*/ 508 w 47825"/>
                    <a:gd name="connsiteY12" fmla="*/ 10573 h 16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25" h="16121">
                      <a:moveTo>
                        <a:pt x="508" y="10573"/>
                      </a:moveTo>
                      <a:cubicBezTo>
                        <a:pt x="1301" y="11581"/>
                        <a:pt x="2813" y="11725"/>
                        <a:pt x="3821" y="10933"/>
                      </a:cubicBezTo>
                      <a:lnTo>
                        <a:pt x="3821" y="10933"/>
                      </a:lnTo>
                      <a:cubicBezTo>
                        <a:pt x="15991" y="1139"/>
                        <a:pt x="33851" y="3011"/>
                        <a:pt x="43645" y="15253"/>
                      </a:cubicBezTo>
                      <a:lnTo>
                        <a:pt x="43645" y="15253"/>
                      </a:lnTo>
                      <a:cubicBezTo>
                        <a:pt x="44437" y="16261"/>
                        <a:pt x="45949" y="16406"/>
                        <a:pt x="46957" y="15613"/>
                      </a:cubicBezTo>
                      <a:lnTo>
                        <a:pt x="46957" y="15613"/>
                      </a:lnTo>
                      <a:cubicBezTo>
                        <a:pt x="47966" y="14821"/>
                        <a:pt x="48110" y="13309"/>
                        <a:pt x="47317" y="12301"/>
                      </a:cubicBezTo>
                      <a:lnTo>
                        <a:pt x="47317" y="12301"/>
                      </a:lnTo>
                      <a:cubicBezTo>
                        <a:pt x="35867" y="-1886"/>
                        <a:pt x="15055" y="-4118"/>
                        <a:pt x="869" y="7260"/>
                      </a:cubicBezTo>
                      <a:lnTo>
                        <a:pt x="869" y="7260"/>
                      </a:lnTo>
                      <a:cubicBezTo>
                        <a:pt x="-140" y="8052"/>
                        <a:pt x="-284" y="9564"/>
                        <a:pt x="508" y="10573"/>
                      </a:cubicBezTo>
                      <a:lnTo>
                        <a:pt x="508" y="10573"/>
                      </a:ln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9" name="Freeform: Shape 3528">
                  <a:extLst>
                    <a:ext uri="{FF2B5EF4-FFF2-40B4-BE49-F238E27FC236}">
                      <a16:creationId xmlns:a16="http://schemas.microsoft.com/office/drawing/2014/main" id="{3476F4D0-2208-DDE4-BCFA-589AFCB26E89}"/>
                    </a:ext>
                  </a:extLst>
                </p:cNvPr>
                <p:cNvSpPr/>
                <p:nvPr/>
              </p:nvSpPr>
              <p:spPr>
                <a:xfrm>
                  <a:off x="5768090" y="3336764"/>
                  <a:ext cx="4939" cy="4939"/>
                </a:xfrm>
                <a:custGeom>
                  <a:avLst/>
                  <a:gdLst>
                    <a:gd name="connsiteX0" fmla="*/ 561 w 4939"/>
                    <a:gd name="connsiteY0" fmla="*/ 4018 h 4939"/>
                    <a:gd name="connsiteX1" fmla="*/ 4018 w 4939"/>
                    <a:gd name="connsiteY1" fmla="*/ 4378 h 4939"/>
                    <a:gd name="connsiteX2" fmla="*/ 4378 w 4939"/>
                    <a:gd name="connsiteY2" fmla="*/ 921 h 4939"/>
                    <a:gd name="connsiteX3" fmla="*/ 921 w 4939"/>
                    <a:gd name="connsiteY3" fmla="*/ 561 h 4939"/>
                    <a:gd name="connsiteX4" fmla="*/ 561 w 4939"/>
                    <a:gd name="connsiteY4" fmla="*/ 4090 h 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39" h="4939">
                      <a:moveTo>
                        <a:pt x="561" y="4018"/>
                      </a:moveTo>
                      <a:cubicBezTo>
                        <a:pt x="1426" y="5098"/>
                        <a:pt x="3010" y="5242"/>
                        <a:pt x="4018" y="4378"/>
                      </a:cubicBezTo>
                      <a:cubicBezTo>
                        <a:pt x="5098" y="3514"/>
                        <a:pt x="5242" y="1930"/>
                        <a:pt x="4378" y="921"/>
                      </a:cubicBezTo>
                      <a:cubicBezTo>
                        <a:pt x="3514" y="-159"/>
                        <a:pt x="1930" y="-303"/>
                        <a:pt x="921" y="561"/>
                      </a:cubicBezTo>
                      <a:cubicBezTo>
                        <a:pt x="-159" y="1426"/>
                        <a:pt x="-303" y="3010"/>
                        <a:pt x="561" y="4090"/>
                      </a:cubicBez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6" name="Graphic 6">
                <a:extLst>
                  <a:ext uri="{FF2B5EF4-FFF2-40B4-BE49-F238E27FC236}">
                    <a16:creationId xmlns:a16="http://schemas.microsoft.com/office/drawing/2014/main" id="{80A0CAD4-F15D-5709-00F4-7ABDC6739217}"/>
                  </a:ext>
                </a:extLst>
              </p:cNvPr>
              <p:cNvGrpSpPr/>
              <p:nvPr/>
            </p:nvGrpSpPr>
            <p:grpSpPr>
              <a:xfrm>
                <a:off x="5832436" y="3213872"/>
                <a:ext cx="88675" cy="108056"/>
                <a:chOff x="5832436" y="3213872"/>
                <a:chExt cx="88675" cy="108056"/>
              </a:xfrm>
            </p:grpSpPr>
            <p:sp>
              <p:nvSpPr>
                <p:cNvPr id="2746" name="Freeform: Shape 2745">
                  <a:extLst>
                    <a:ext uri="{FF2B5EF4-FFF2-40B4-BE49-F238E27FC236}">
                      <a16:creationId xmlns:a16="http://schemas.microsoft.com/office/drawing/2014/main" id="{45283A91-8C77-27D1-57F0-6DAB8925B839}"/>
                    </a:ext>
                  </a:extLst>
                </p:cNvPr>
                <p:cNvSpPr/>
                <p:nvPr/>
              </p:nvSpPr>
              <p:spPr>
                <a:xfrm rot="-2039400">
                  <a:off x="5885567" y="3276882"/>
                  <a:ext cx="25709" cy="35574"/>
                </a:xfrm>
                <a:custGeom>
                  <a:avLst/>
                  <a:gdLst>
                    <a:gd name="connsiteX0" fmla="*/ 0 w 25709"/>
                    <a:gd name="connsiteY0" fmla="*/ 0 h 35574"/>
                    <a:gd name="connsiteX1" fmla="*/ 25709 w 25709"/>
                    <a:gd name="connsiteY1" fmla="*/ 0 h 35574"/>
                    <a:gd name="connsiteX2" fmla="*/ 25709 w 25709"/>
                    <a:gd name="connsiteY2" fmla="*/ 35575 h 35574"/>
                    <a:gd name="connsiteX3" fmla="*/ 0 w 25709"/>
                    <a:gd name="connsiteY3" fmla="*/ 35575 h 35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09" h="35574">
                      <a:moveTo>
                        <a:pt x="0" y="0"/>
                      </a:moveTo>
                      <a:lnTo>
                        <a:pt x="25709" y="0"/>
                      </a:lnTo>
                      <a:lnTo>
                        <a:pt x="25709" y="35575"/>
                      </a:lnTo>
                      <a:lnTo>
                        <a:pt x="0" y="3557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747" name="Graphic 6">
                  <a:extLst>
                    <a:ext uri="{FF2B5EF4-FFF2-40B4-BE49-F238E27FC236}">
                      <a16:creationId xmlns:a16="http://schemas.microsoft.com/office/drawing/2014/main" id="{16FEF308-528A-DB8D-4360-8438413F4E7D}"/>
                    </a:ext>
                  </a:extLst>
                </p:cNvPr>
                <p:cNvGrpSpPr/>
                <p:nvPr/>
              </p:nvGrpSpPr>
              <p:grpSpPr>
                <a:xfrm>
                  <a:off x="5899495" y="3304183"/>
                  <a:ext cx="21615" cy="17745"/>
                  <a:chOff x="5899495" y="3304183"/>
                  <a:chExt cx="21615" cy="17745"/>
                </a:xfrm>
                <a:solidFill>
                  <a:srgbClr val="3F3F3F"/>
                </a:solidFill>
              </p:grpSpPr>
              <p:sp>
                <p:nvSpPr>
                  <p:cNvPr id="3521" name="Freeform: Shape 3520">
                    <a:extLst>
                      <a:ext uri="{FF2B5EF4-FFF2-40B4-BE49-F238E27FC236}">
                        <a16:creationId xmlns:a16="http://schemas.microsoft.com/office/drawing/2014/main" id="{C22C39EC-DFCC-27A2-1CEB-0A1FA52A2620}"/>
                      </a:ext>
                    </a:extLst>
                  </p:cNvPr>
                  <p:cNvSpPr/>
                  <p:nvPr/>
                </p:nvSpPr>
                <p:spPr>
                  <a:xfrm>
                    <a:off x="5899495" y="3304183"/>
                    <a:ext cx="18663" cy="13496"/>
                  </a:xfrm>
                  <a:custGeom>
                    <a:avLst/>
                    <a:gdLst>
                      <a:gd name="connsiteX0" fmla="*/ 294 w 18663"/>
                      <a:gd name="connsiteY0" fmla="*/ 12906 h 13496"/>
                      <a:gd name="connsiteX1" fmla="*/ 2382 w 18663"/>
                      <a:gd name="connsiteY1" fmla="*/ 13194 h 13496"/>
                      <a:gd name="connsiteX2" fmla="*/ 17937 w 18663"/>
                      <a:gd name="connsiteY2" fmla="*/ 2680 h 13496"/>
                      <a:gd name="connsiteX3" fmla="*/ 18441 w 18663"/>
                      <a:gd name="connsiteY3" fmla="*/ 591 h 13496"/>
                      <a:gd name="connsiteX4" fmla="*/ 18441 w 18663"/>
                      <a:gd name="connsiteY4" fmla="*/ 591 h 13496"/>
                      <a:gd name="connsiteX5" fmla="*/ 16353 w 18663"/>
                      <a:gd name="connsiteY5" fmla="*/ 303 h 13496"/>
                      <a:gd name="connsiteX6" fmla="*/ 726 w 18663"/>
                      <a:gd name="connsiteY6" fmla="*/ 10817 h 13496"/>
                      <a:gd name="connsiteX7" fmla="*/ 222 w 18663"/>
                      <a:gd name="connsiteY7" fmla="*/ 12906 h 13496"/>
                      <a:gd name="connsiteX8" fmla="*/ 222 w 18663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96">
                        <a:moveTo>
                          <a:pt x="294" y="12906"/>
                        </a:moveTo>
                        <a:cubicBezTo>
                          <a:pt x="726" y="13554"/>
                          <a:pt x="1662" y="13698"/>
                          <a:pt x="2382" y="13194"/>
                        </a:cubicBezTo>
                        <a:lnTo>
                          <a:pt x="17937" y="2680"/>
                        </a:lnTo>
                        <a:cubicBezTo>
                          <a:pt x="18657" y="2175"/>
                          <a:pt x="18873" y="1311"/>
                          <a:pt x="18441" y="591"/>
                        </a:cubicBezTo>
                        <a:lnTo>
                          <a:pt x="18441" y="591"/>
                        </a:lnTo>
                        <a:cubicBezTo>
                          <a:pt x="18009" y="-57"/>
                          <a:pt x="17073" y="-201"/>
                          <a:pt x="16353" y="303"/>
                        </a:cubicBezTo>
                        <a:lnTo>
                          <a:pt x="726" y="10817"/>
                        </a:lnTo>
                        <a:cubicBezTo>
                          <a:pt x="6" y="11249"/>
                          <a:pt x="-210" y="12257"/>
                          <a:pt x="222" y="12906"/>
                        </a:cubicBezTo>
                        <a:lnTo>
                          <a:pt x="222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22" name="Freeform: Shape 3521">
                    <a:extLst>
                      <a:ext uri="{FF2B5EF4-FFF2-40B4-BE49-F238E27FC236}">
                        <a16:creationId xmlns:a16="http://schemas.microsoft.com/office/drawing/2014/main" id="{52ABFDD3-A4EB-75BD-6C8F-147C8AD55EBE}"/>
                      </a:ext>
                    </a:extLst>
                  </p:cNvPr>
                  <p:cNvSpPr/>
                  <p:nvPr/>
                </p:nvSpPr>
                <p:spPr>
                  <a:xfrm>
                    <a:off x="5901008" y="3306200"/>
                    <a:ext cx="18663" cy="13496"/>
                  </a:xfrm>
                  <a:custGeom>
                    <a:avLst/>
                    <a:gdLst>
                      <a:gd name="connsiteX0" fmla="*/ 222 w 18663"/>
                      <a:gd name="connsiteY0" fmla="*/ 12906 h 13496"/>
                      <a:gd name="connsiteX1" fmla="*/ 2310 w 18663"/>
                      <a:gd name="connsiteY1" fmla="*/ 13194 h 13496"/>
                      <a:gd name="connsiteX2" fmla="*/ 17937 w 18663"/>
                      <a:gd name="connsiteY2" fmla="*/ 2680 h 13496"/>
                      <a:gd name="connsiteX3" fmla="*/ 18441 w 18663"/>
                      <a:gd name="connsiteY3" fmla="*/ 591 h 13496"/>
                      <a:gd name="connsiteX4" fmla="*/ 18441 w 18663"/>
                      <a:gd name="connsiteY4" fmla="*/ 591 h 13496"/>
                      <a:gd name="connsiteX5" fmla="*/ 16353 w 18663"/>
                      <a:gd name="connsiteY5" fmla="*/ 303 h 13496"/>
                      <a:gd name="connsiteX6" fmla="*/ 726 w 18663"/>
                      <a:gd name="connsiteY6" fmla="*/ 10817 h 13496"/>
                      <a:gd name="connsiteX7" fmla="*/ 222 w 18663"/>
                      <a:gd name="connsiteY7" fmla="*/ 12906 h 13496"/>
                      <a:gd name="connsiteX8" fmla="*/ 222 w 18663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96">
                        <a:moveTo>
                          <a:pt x="222" y="12906"/>
                        </a:moveTo>
                        <a:cubicBezTo>
                          <a:pt x="654" y="13554"/>
                          <a:pt x="1590" y="13698"/>
                          <a:pt x="2310" y="13194"/>
                        </a:cubicBezTo>
                        <a:lnTo>
                          <a:pt x="17937" y="2680"/>
                        </a:lnTo>
                        <a:cubicBezTo>
                          <a:pt x="18657" y="2175"/>
                          <a:pt x="18873" y="1239"/>
                          <a:pt x="18441" y="591"/>
                        </a:cubicBezTo>
                        <a:lnTo>
                          <a:pt x="18441" y="591"/>
                        </a:lnTo>
                        <a:cubicBezTo>
                          <a:pt x="18009" y="-57"/>
                          <a:pt x="17001" y="-201"/>
                          <a:pt x="16353" y="303"/>
                        </a:cubicBezTo>
                        <a:lnTo>
                          <a:pt x="726" y="10817"/>
                        </a:lnTo>
                        <a:cubicBezTo>
                          <a:pt x="6" y="11321"/>
                          <a:pt x="-210" y="12257"/>
                          <a:pt x="222" y="12906"/>
                        </a:cubicBezTo>
                        <a:lnTo>
                          <a:pt x="222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23" name="Freeform: Shape 3522">
                    <a:extLst>
                      <a:ext uri="{FF2B5EF4-FFF2-40B4-BE49-F238E27FC236}">
                        <a16:creationId xmlns:a16="http://schemas.microsoft.com/office/drawing/2014/main" id="{8DBA709E-F1FC-7A0D-537E-D06D03CA8D9A}"/>
                      </a:ext>
                    </a:extLst>
                  </p:cNvPr>
                  <p:cNvSpPr/>
                  <p:nvPr/>
                </p:nvSpPr>
                <p:spPr>
                  <a:xfrm>
                    <a:off x="5902520" y="3308432"/>
                    <a:ext cx="18590" cy="13496"/>
                  </a:xfrm>
                  <a:custGeom>
                    <a:avLst/>
                    <a:gdLst>
                      <a:gd name="connsiteX0" fmla="*/ 222 w 18590"/>
                      <a:gd name="connsiteY0" fmla="*/ 12906 h 13496"/>
                      <a:gd name="connsiteX1" fmla="*/ 2310 w 18590"/>
                      <a:gd name="connsiteY1" fmla="*/ 13194 h 13496"/>
                      <a:gd name="connsiteX2" fmla="*/ 17865 w 18590"/>
                      <a:gd name="connsiteY2" fmla="*/ 2680 h 13496"/>
                      <a:gd name="connsiteX3" fmla="*/ 18369 w 18590"/>
                      <a:gd name="connsiteY3" fmla="*/ 591 h 13496"/>
                      <a:gd name="connsiteX4" fmla="*/ 18369 w 18590"/>
                      <a:gd name="connsiteY4" fmla="*/ 591 h 13496"/>
                      <a:gd name="connsiteX5" fmla="*/ 16281 w 18590"/>
                      <a:gd name="connsiteY5" fmla="*/ 303 h 13496"/>
                      <a:gd name="connsiteX6" fmla="*/ 726 w 18590"/>
                      <a:gd name="connsiteY6" fmla="*/ 10817 h 13496"/>
                      <a:gd name="connsiteX7" fmla="*/ 222 w 18590"/>
                      <a:gd name="connsiteY7" fmla="*/ 12906 h 13496"/>
                      <a:gd name="connsiteX8" fmla="*/ 222 w 18590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90" h="13496">
                        <a:moveTo>
                          <a:pt x="222" y="12906"/>
                        </a:moveTo>
                        <a:cubicBezTo>
                          <a:pt x="654" y="13554"/>
                          <a:pt x="1590" y="13698"/>
                          <a:pt x="2310" y="13194"/>
                        </a:cubicBezTo>
                        <a:lnTo>
                          <a:pt x="17865" y="2680"/>
                        </a:lnTo>
                        <a:cubicBezTo>
                          <a:pt x="18585" y="2175"/>
                          <a:pt x="18801" y="1239"/>
                          <a:pt x="18369" y="591"/>
                        </a:cubicBezTo>
                        <a:lnTo>
                          <a:pt x="18369" y="591"/>
                        </a:lnTo>
                        <a:cubicBezTo>
                          <a:pt x="17937" y="-57"/>
                          <a:pt x="17001" y="-201"/>
                          <a:pt x="16281" y="303"/>
                        </a:cubicBezTo>
                        <a:lnTo>
                          <a:pt x="726" y="10817"/>
                        </a:lnTo>
                        <a:cubicBezTo>
                          <a:pt x="5" y="11321"/>
                          <a:pt x="-210" y="12257"/>
                          <a:pt x="222" y="12906"/>
                        </a:cubicBezTo>
                        <a:lnTo>
                          <a:pt x="222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748" name="Freeform: Shape 2747">
                  <a:extLst>
                    <a:ext uri="{FF2B5EF4-FFF2-40B4-BE49-F238E27FC236}">
                      <a16:creationId xmlns:a16="http://schemas.microsoft.com/office/drawing/2014/main" id="{CA413D49-D602-A7AC-38EE-B1B667CDCD4C}"/>
                    </a:ext>
                  </a:extLst>
                </p:cNvPr>
                <p:cNvSpPr/>
                <p:nvPr/>
              </p:nvSpPr>
              <p:spPr>
                <a:xfrm>
                  <a:off x="5909700" y="3314006"/>
                  <a:ext cx="7687" cy="6238"/>
                </a:xfrm>
                <a:custGeom>
                  <a:avLst/>
                  <a:gdLst>
                    <a:gd name="connsiteX0" fmla="*/ 243 w 7687"/>
                    <a:gd name="connsiteY0" fmla="*/ 5532 h 6238"/>
                    <a:gd name="connsiteX1" fmla="*/ 2403 w 7687"/>
                    <a:gd name="connsiteY1" fmla="*/ 5964 h 6238"/>
                    <a:gd name="connsiteX2" fmla="*/ 7012 w 7687"/>
                    <a:gd name="connsiteY2" fmla="*/ 2867 h 6238"/>
                    <a:gd name="connsiteX3" fmla="*/ 7445 w 7687"/>
                    <a:gd name="connsiteY3" fmla="*/ 707 h 6238"/>
                    <a:gd name="connsiteX4" fmla="*/ 7445 w 7687"/>
                    <a:gd name="connsiteY4" fmla="*/ 707 h 6238"/>
                    <a:gd name="connsiteX5" fmla="*/ 5284 w 7687"/>
                    <a:gd name="connsiteY5" fmla="*/ 275 h 6238"/>
                    <a:gd name="connsiteX6" fmla="*/ 675 w 7687"/>
                    <a:gd name="connsiteY6" fmla="*/ 3371 h 6238"/>
                    <a:gd name="connsiteX7" fmla="*/ 243 w 7687"/>
                    <a:gd name="connsiteY7" fmla="*/ 5532 h 6238"/>
                    <a:gd name="connsiteX8" fmla="*/ 243 w 7687"/>
                    <a:gd name="connsiteY8" fmla="*/ 5532 h 6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87" h="6238">
                      <a:moveTo>
                        <a:pt x="243" y="5532"/>
                      </a:moveTo>
                      <a:cubicBezTo>
                        <a:pt x="675" y="6252"/>
                        <a:pt x="1683" y="6468"/>
                        <a:pt x="2403" y="5964"/>
                      </a:cubicBezTo>
                      <a:lnTo>
                        <a:pt x="7012" y="2867"/>
                      </a:lnTo>
                      <a:cubicBezTo>
                        <a:pt x="7732" y="2363"/>
                        <a:pt x="7877" y="1427"/>
                        <a:pt x="7445" y="707"/>
                      </a:cubicBezTo>
                      <a:lnTo>
                        <a:pt x="7445" y="707"/>
                      </a:lnTo>
                      <a:cubicBezTo>
                        <a:pt x="7012" y="-13"/>
                        <a:pt x="6004" y="-229"/>
                        <a:pt x="5284" y="275"/>
                      </a:cubicBezTo>
                      <a:lnTo>
                        <a:pt x="675" y="3371"/>
                      </a:lnTo>
                      <a:cubicBezTo>
                        <a:pt x="-45" y="3875"/>
                        <a:pt x="-189" y="4812"/>
                        <a:pt x="243" y="5532"/>
                      </a:cubicBezTo>
                      <a:lnTo>
                        <a:pt x="243" y="553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9" name="Freeform: Shape 2748">
                  <a:extLst>
                    <a:ext uri="{FF2B5EF4-FFF2-40B4-BE49-F238E27FC236}">
                      <a16:creationId xmlns:a16="http://schemas.microsoft.com/office/drawing/2014/main" id="{BD585109-F8D0-CBFB-91AC-FE760601E7C5}"/>
                    </a:ext>
                  </a:extLst>
                </p:cNvPr>
                <p:cNvSpPr/>
                <p:nvPr/>
              </p:nvSpPr>
              <p:spPr>
                <a:xfrm>
                  <a:off x="5832436" y="3213872"/>
                  <a:ext cx="77838" cy="77815"/>
                </a:xfrm>
                <a:custGeom>
                  <a:avLst/>
                  <a:gdLst>
                    <a:gd name="connsiteX0" fmla="*/ 8590 w 77838"/>
                    <a:gd name="connsiteY0" fmla="*/ 63321 h 77815"/>
                    <a:gd name="connsiteX1" fmla="*/ 63321 w 77838"/>
                    <a:gd name="connsiteY1" fmla="*/ 69226 h 77815"/>
                    <a:gd name="connsiteX2" fmla="*/ 69226 w 77838"/>
                    <a:gd name="connsiteY2" fmla="*/ 14495 h 77815"/>
                    <a:gd name="connsiteX3" fmla="*/ 14495 w 77838"/>
                    <a:gd name="connsiteY3" fmla="*/ 8590 h 77815"/>
                    <a:gd name="connsiteX4" fmla="*/ 8590 w 77838"/>
                    <a:gd name="connsiteY4" fmla="*/ 63321 h 77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838" h="77815">
                      <a:moveTo>
                        <a:pt x="8590" y="63321"/>
                      </a:moveTo>
                      <a:cubicBezTo>
                        <a:pt x="22057" y="80028"/>
                        <a:pt x="46613" y="82692"/>
                        <a:pt x="63321" y="69226"/>
                      </a:cubicBezTo>
                      <a:cubicBezTo>
                        <a:pt x="80100" y="55759"/>
                        <a:pt x="82692" y="31202"/>
                        <a:pt x="69226" y="14495"/>
                      </a:cubicBezTo>
                      <a:cubicBezTo>
                        <a:pt x="55759" y="-2212"/>
                        <a:pt x="31203" y="-4877"/>
                        <a:pt x="14495" y="8590"/>
                      </a:cubicBezTo>
                      <a:cubicBezTo>
                        <a:pt x="-2212" y="22057"/>
                        <a:pt x="-4877" y="46541"/>
                        <a:pt x="8590" y="6332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0" name="Freeform: Shape 2749">
                  <a:extLst>
                    <a:ext uri="{FF2B5EF4-FFF2-40B4-BE49-F238E27FC236}">
                      <a16:creationId xmlns:a16="http://schemas.microsoft.com/office/drawing/2014/main" id="{423FCE94-4DD0-7E69-1962-14320AFA5C36}"/>
                    </a:ext>
                  </a:extLst>
                </p:cNvPr>
                <p:cNvSpPr/>
                <p:nvPr/>
              </p:nvSpPr>
              <p:spPr>
                <a:xfrm>
                  <a:off x="5849735" y="3219853"/>
                  <a:ext cx="47825" cy="16110"/>
                </a:xfrm>
                <a:custGeom>
                  <a:avLst/>
                  <a:gdLst>
                    <a:gd name="connsiteX0" fmla="*/ 508 w 47825"/>
                    <a:gd name="connsiteY0" fmla="*/ 10531 h 16110"/>
                    <a:gd name="connsiteX1" fmla="*/ 3821 w 47825"/>
                    <a:gd name="connsiteY1" fmla="*/ 10891 h 16110"/>
                    <a:gd name="connsiteX2" fmla="*/ 3821 w 47825"/>
                    <a:gd name="connsiteY2" fmla="*/ 10891 h 16110"/>
                    <a:gd name="connsiteX3" fmla="*/ 43645 w 47825"/>
                    <a:gd name="connsiteY3" fmla="*/ 15212 h 16110"/>
                    <a:gd name="connsiteX4" fmla="*/ 43645 w 47825"/>
                    <a:gd name="connsiteY4" fmla="*/ 15212 h 16110"/>
                    <a:gd name="connsiteX5" fmla="*/ 46957 w 47825"/>
                    <a:gd name="connsiteY5" fmla="*/ 15572 h 16110"/>
                    <a:gd name="connsiteX6" fmla="*/ 46957 w 47825"/>
                    <a:gd name="connsiteY6" fmla="*/ 15572 h 16110"/>
                    <a:gd name="connsiteX7" fmla="*/ 47317 w 47825"/>
                    <a:gd name="connsiteY7" fmla="*/ 12331 h 16110"/>
                    <a:gd name="connsiteX8" fmla="*/ 47317 w 47825"/>
                    <a:gd name="connsiteY8" fmla="*/ 12331 h 16110"/>
                    <a:gd name="connsiteX9" fmla="*/ 869 w 47825"/>
                    <a:gd name="connsiteY9" fmla="*/ 7290 h 16110"/>
                    <a:gd name="connsiteX10" fmla="*/ 869 w 47825"/>
                    <a:gd name="connsiteY10" fmla="*/ 7290 h 16110"/>
                    <a:gd name="connsiteX11" fmla="*/ 508 w 47825"/>
                    <a:gd name="connsiteY11" fmla="*/ 10603 h 16110"/>
                    <a:gd name="connsiteX12" fmla="*/ 508 w 47825"/>
                    <a:gd name="connsiteY12" fmla="*/ 10603 h 16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25" h="16110">
                      <a:moveTo>
                        <a:pt x="508" y="10531"/>
                      </a:moveTo>
                      <a:cubicBezTo>
                        <a:pt x="1301" y="11539"/>
                        <a:pt x="2813" y="11683"/>
                        <a:pt x="3821" y="10891"/>
                      </a:cubicBezTo>
                      <a:lnTo>
                        <a:pt x="3821" y="10891"/>
                      </a:lnTo>
                      <a:cubicBezTo>
                        <a:pt x="16063" y="1097"/>
                        <a:pt x="33851" y="3041"/>
                        <a:pt x="43645" y="15212"/>
                      </a:cubicBezTo>
                      <a:lnTo>
                        <a:pt x="43645" y="15212"/>
                      </a:lnTo>
                      <a:cubicBezTo>
                        <a:pt x="44437" y="16220"/>
                        <a:pt x="45949" y="16436"/>
                        <a:pt x="46957" y="15572"/>
                      </a:cubicBezTo>
                      <a:lnTo>
                        <a:pt x="46957" y="15572"/>
                      </a:lnTo>
                      <a:cubicBezTo>
                        <a:pt x="47966" y="14780"/>
                        <a:pt x="48110" y="13267"/>
                        <a:pt x="47317" y="12331"/>
                      </a:cubicBezTo>
                      <a:lnTo>
                        <a:pt x="47317" y="12331"/>
                      </a:lnTo>
                      <a:cubicBezTo>
                        <a:pt x="35867" y="-1856"/>
                        <a:pt x="15127" y="-4160"/>
                        <a:pt x="869" y="7290"/>
                      </a:cubicBezTo>
                      <a:lnTo>
                        <a:pt x="869" y="7290"/>
                      </a:lnTo>
                      <a:cubicBezTo>
                        <a:pt x="-140" y="8082"/>
                        <a:pt x="-284" y="9594"/>
                        <a:pt x="508" y="10603"/>
                      </a:cubicBezTo>
                      <a:lnTo>
                        <a:pt x="508" y="10603"/>
                      </a:ln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0" name="Freeform: Shape 3519">
                  <a:extLst>
                    <a:ext uri="{FF2B5EF4-FFF2-40B4-BE49-F238E27FC236}">
                      <a16:creationId xmlns:a16="http://schemas.microsoft.com/office/drawing/2014/main" id="{2E9AC243-7CEA-9AAF-B4F0-4D3FF27A1439}"/>
                    </a:ext>
                  </a:extLst>
                </p:cNvPr>
                <p:cNvSpPr/>
                <p:nvPr/>
              </p:nvSpPr>
              <p:spPr>
                <a:xfrm>
                  <a:off x="5896851" y="3236592"/>
                  <a:ext cx="4939" cy="4939"/>
                </a:xfrm>
                <a:custGeom>
                  <a:avLst/>
                  <a:gdLst>
                    <a:gd name="connsiteX0" fmla="*/ 562 w 4939"/>
                    <a:gd name="connsiteY0" fmla="*/ 4018 h 4939"/>
                    <a:gd name="connsiteX1" fmla="*/ 4018 w 4939"/>
                    <a:gd name="connsiteY1" fmla="*/ 4378 h 4939"/>
                    <a:gd name="connsiteX2" fmla="*/ 4378 w 4939"/>
                    <a:gd name="connsiteY2" fmla="*/ 921 h 4939"/>
                    <a:gd name="connsiteX3" fmla="*/ 922 w 4939"/>
                    <a:gd name="connsiteY3" fmla="*/ 561 h 4939"/>
                    <a:gd name="connsiteX4" fmla="*/ 562 w 4939"/>
                    <a:gd name="connsiteY4" fmla="*/ 4018 h 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39" h="4939">
                      <a:moveTo>
                        <a:pt x="562" y="4018"/>
                      </a:moveTo>
                      <a:cubicBezTo>
                        <a:pt x="1426" y="5098"/>
                        <a:pt x="3010" y="5242"/>
                        <a:pt x="4018" y="4378"/>
                      </a:cubicBezTo>
                      <a:cubicBezTo>
                        <a:pt x="5098" y="3514"/>
                        <a:pt x="5242" y="1930"/>
                        <a:pt x="4378" y="921"/>
                      </a:cubicBezTo>
                      <a:cubicBezTo>
                        <a:pt x="3514" y="-159"/>
                        <a:pt x="1929" y="-303"/>
                        <a:pt x="922" y="561"/>
                      </a:cubicBezTo>
                      <a:cubicBezTo>
                        <a:pt x="-159" y="1426"/>
                        <a:pt x="-303" y="3010"/>
                        <a:pt x="562" y="4018"/>
                      </a:cubicBez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7" name="Graphic 6">
                <a:extLst>
                  <a:ext uri="{FF2B5EF4-FFF2-40B4-BE49-F238E27FC236}">
                    <a16:creationId xmlns:a16="http://schemas.microsoft.com/office/drawing/2014/main" id="{41155986-56BF-769F-F2C7-1D2E0BC94B75}"/>
                  </a:ext>
                </a:extLst>
              </p:cNvPr>
              <p:cNvGrpSpPr/>
              <p:nvPr/>
            </p:nvGrpSpPr>
            <p:grpSpPr>
              <a:xfrm>
                <a:off x="5982600" y="3150500"/>
                <a:ext cx="88698" cy="108056"/>
                <a:chOff x="5982600" y="3150500"/>
                <a:chExt cx="88698" cy="108056"/>
              </a:xfrm>
            </p:grpSpPr>
            <p:sp>
              <p:nvSpPr>
                <p:cNvPr id="2737" name="Freeform: Shape 2736">
                  <a:extLst>
                    <a:ext uri="{FF2B5EF4-FFF2-40B4-BE49-F238E27FC236}">
                      <a16:creationId xmlns:a16="http://schemas.microsoft.com/office/drawing/2014/main" id="{EA1F3CF6-01FE-F8B8-0119-54B0DA2E4ADA}"/>
                    </a:ext>
                  </a:extLst>
                </p:cNvPr>
                <p:cNvSpPr/>
                <p:nvPr/>
              </p:nvSpPr>
              <p:spPr>
                <a:xfrm rot="-3360001">
                  <a:off x="5987381" y="3218986"/>
                  <a:ext cx="35647" cy="25709"/>
                </a:xfrm>
                <a:custGeom>
                  <a:avLst/>
                  <a:gdLst>
                    <a:gd name="connsiteX0" fmla="*/ 0 w 35647"/>
                    <a:gd name="connsiteY0" fmla="*/ 0 h 25709"/>
                    <a:gd name="connsiteX1" fmla="*/ 35647 w 35647"/>
                    <a:gd name="connsiteY1" fmla="*/ 0 h 25709"/>
                    <a:gd name="connsiteX2" fmla="*/ 35647 w 35647"/>
                    <a:gd name="connsiteY2" fmla="*/ 25709 h 25709"/>
                    <a:gd name="connsiteX3" fmla="*/ 0 w 35647"/>
                    <a:gd name="connsiteY3" fmla="*/ 25709 h 2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647" h="25709">
                      <a:moveTo>
                        <a:pt x="0" y="0"/>
                      </a:moveTo>
                      <a:lnTo>
                        <a:pt x="35647" y="0"/>
                      </a:lnTo>
                      <a:lnTo>
                        <a:pt x="35647" y="25709"/>
                      </a:lnTo>
                      <a:lnTo>
                        <a:pt x="0" y="25709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738" name="Graphic 6">
                  <a:extLst>
                    <a:ext uri="{FF2B5EF4-FFF2-40B4-BE49-F238E27FC236}">
                      <a16:creationId xmlns:a16="http://schemas.microsoft.com/office/drawing/2014/main" id="{EB2FE8E5-8BB7-F20E-EDBC-5EDB7DB78476}"/>
                    </a:ext>
                  </a:extLst>
                </p:cNvPr>
                <p:cNvGrpSpPr/>
                <p:nvPr/>
              </p:nvGrpSpPr>
              <p:grpSpPr>
                <a:xfrm>
                  <a:off x="5982600" y="3240811"/>
                  <a:ext cx="21543" cy="17745"/>
                  <a:chOff x="5982600" y="3240811"/>
                  <a:chExt cx="21543" cy="17745"/>
                </a:xfrm>
                <a:solidFill>
                  <a:srgbClr val="3F3F3F"/>
                </a:solidFill>
              </p:grpSpPr>
              <p:sp>
                <p:nvSpPr>
                  <p:cNvPr id="2743" name="Freeform: Shape 2742">
                    <a:extLst>
                      <a:ext uri="{FF2B5EF4-FFF2-40B4-BE49-F238E27FC236}">
                        <a16:creationId xmlns:a16="http://schemas.microsoft.com/office/drawing/2014/main" id="{202EA54B-9930-FFB0-1643-0AA8927635F8}"/>
                      </a:ext>
                    </a:extLst>
                  </p:cNvPr>
                  <p:cNvSpPr/>
                  <p:nvPr/>
                </p:nvSpPr>
                <p:spPr>
                  <a:xfrm>
                    <a:off x="5985480" y="3240811"/>
                    <a:ext cx="18663" cy="13496"/>
                  </a:xfrm>
                  <a:custGeom>
                    <a:avLst/>
                    <a:gdLst>
                      <a:gd name="connsiteX0" fmla="*/ 18441 w 18663"/>
                      <a:gd name="connsiteY0" fmla="*/ 12906 h 13496"/>
                      <a:gd name="connsiteX1" fmla="*/ 16353 w 18663"/>
                      <a:gd name="connsiteY1" fmla="*/ 13194 h 13496"/>
                      <a:gd name="connsiteX2" fmla="*/ 726 w 18663"/>
                      <a:gd name="connsiteY2" fmla="*/ 2680 h 13496"/>
                      <a:gd name="connsiteX3" fmla="*/ 222 w 18663"/>
                      <a:gd name="connsiteY3" fmla="*/ 591 h 13496"/>
                      <a:gd name="connsiteX4" fmla="*/ 222 w 18663"/>
                      <a:gd name="connsiteY4" fmla="*/ 591 h 13496"/>
                      <a:gd name="connsiteX5" fmla="*/ 2310 w 18663"/>
                      <a:gd name="connsiteY5" fmla="*/ 303 h 13496"/>
                      <a:gd name="connsiteX6" fmla="*/ 17937 w 18663"/>
                      <a:gd name="connsiteY6" fmla="*/ 10817 h 13496"/>
                      <a:gd name="connsiteX7" fmla="*/ 18441 w 18663"/>
                      <a:gd name="connsiteY7" fmla="*/ 12906 h 13496"/>
                      <a:gd name="connsiteX8" fmla="*/ 18441 w 18663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3" h="13496">
                        <a:moveTo>
                          <a:pt x="18441" y="12906"/>
                        </a:moveTo>
                        <a:cubicBezTo>
                          <a:pt x="18009" y="13554"/>
                          <a:pt x="17073" y="13698"/>
                          <a:pt x="16353" y="13194"/>
                        </a:cubicBezTo>
                        <a:lnTo>
                          <a:pt x="726" y="2680"/>
                        </a:lnTo>
                        <a:cubicBezTo>
                          <a:pt x="6" y="2247"/>
                          <a:pt x="-210" y="1311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590" y="-201"/>
                          <a:pt x="2310" y="303"/>
                        </a:cubicBezTo>
                        <a:lnTo>
                          <a:pt x="17937" y="10817"/>
                        </a:lnTo>
                        <a:cubicBezTo>
                          <a:pt x="18657" y="11321"/>
                          <a:pt x="18873" y="12185"/>
                          <a:pt x="18441" y="12906"/>
                        </a:cubicBezTo>
                        <a:lnTo>
                          <a:pt x="18441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44" name="Freeform: Shape 2743">
                    <a:extLst>
                      <a:ext uri="{FF2B5EF4-FFF2-40B4-BE49-F238E27FC236}">
                        <a16:creationId xmlns:a16="http://schemas.microsoft.com/office/drawing/2014/main" id="{6A01D435-F65F-E8E8-96D3-8AD60905A980}"/>
                      </a:ext>
                    </a:extLst>
                  </p:cNvPr>
                  <p:cNvSpPr/>
                  <p:nvPr/>
                </p:nvSpPr>
                <p:spPr>
                  <a:xfrm>
                    <a:off x="5984040" y="3242827"/>
                    <a:ext cx="18662" cy="13496"/>
                  </a:xfrm>
                  <a:custGeom>
                    <a:avLst/>
                    <a:gdLst>
                      <a:gd name="connsiteX0" fmla="*/ 18441 w 18662"/>
                      <a:gd name="connsiteY0" fmla="*/ 12906 h 13496"/>
                      <a:gd name="connsiteX1" fmla="*/ 16353 w 18662"/>
                      <a:gd name="connsiteY1" fmla="*/ 13194 h 13496"/>
                      <a:gd name="connsiteX2" fmla="*/ 725 w 18662"/>
                      <a:gd name="connsiteY2" fmla="*/ 2679 h 13496"/>
                      <a:gd name="connsiteX3" fmla="*/ 222 w 18662"/>
                      <a:gd name="connsiteY3" fmla="*/ 591 h 13496"/>
                      <a:gd name="connsiteX4" fmla="*/ 222 w 18662"/>
                      <a:gd name="connsiteY4" fmla="*/ 591 h 13496"/>
                      <a:gd name="connsiteX5" fmla="*/ 2310 w 18662"/>
                      <a:gd name="connsiteY5" fmla="*/ 303 h 13496"/>
                      <a:gd name="connsiteX6" fmla="*/ 17937 w 18662"/>
                      <a:gd name="connsiteY6" fmla="*/ 10817 h 13496"/>
                      <a:gd name="connsiteX7" fmla="*/ 18441 w 18662"/>
                      <a:gd name="connsiteY7" fmla="*/ 12906 h 13496"/>
                      <a:gd name="connsiteX8" fmla="*/ 18441 w 18662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62" h="13496">
                        <a:moveTo>
                          <a:pt x="18441" y="12906"/>
                        </a:moveTo>
                        <a:cubicBezTo>
                          <a:pt x="18009" y="13554"/>
                          <a:pt x="17073" y="13698"/>
                          <a:pt x="16353" y="13194"/>
                        </a:cubicBezTo>
                        <a:lnTo>
                          <a:pt x="725" y="2679"/>
                        </a:lnTo>
                        <a:cubicBezTo>
                          <a:pt x="6" y="2176"/>
                          <a:pt x="-210" y="1239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662" y="-201"/>
                          <a:pt x="2310" y="303"/>
                        </a:cubicBezTo>
                        <a:lnTo>
                          <a:pt x="17937" y="10817"/>
                        </a:lnTo>
                        <a:cubicBezTo>
                          <a:pt x="18657" y="11321"/>
                          <a:pt x="18873" y="12258"/>
                          <a:pt x="18441" y="12906"/>
                        </a:cubicBezTo>
                        <a:lnTo>
                          <a:pt x="18441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45" name="Freeform: Shape 2744">
                    <a:extLst>
                      <a:ext uri="{FF2B5EF4-FFF2-40B4-BE49-F238E27FC236}">
                        <a16:creationId xmlns:a16="http://schemas.microsoft.com/office/drawing/2014/main" id="{7E20E477-FB49-FDE4-B57F-FA246FC94684}"/>
                      </a:ext>
                    </a:extLst>
                  </p:cNvPr>
                  <p:cNvSpPr/>
                  <p:nvPr/>
                </p:nvSpPr>
                <p:spPr>
                  <a:xfrm>
                    <a:off x="5982600" y="3245060"/>
                    <a:ext cx="18590" cy="13496"/>
                  </a:xfrm>
                  <a:custGeom>
                    <a:avLst/>
                    <a:gdLst>
                      <a:gd name="connsiteX0" fmla="*/ 18441 w 18590"/>
                      <a:gd name="connsiteY0" fmla="*/ 12906 h 13496"/>
                      <a:gd name="connsiteX1" fmla="*/ 16353 w 18590"/>
                      <a:gd name="connsiteY1" fmla="*/ 13194 h 13496"/>
                      <a:gd name="connsiteX2" fmla="*/ 726 w 18590"/>
                      <a:gd name="connsiteY2" fmla="*/ 2679 h 13496"/>
                      <a:gd name="connsiteX3" fmla="*/ 222 w 18590"/>
                      <a:gd name="connsiteY3" fmla="*/ 591 h 13496"/>
                      <a:gd name="connsiteX4" fmla="*/ 222 w 18590"/>
                      <a:gd name="connsiteY4" fmla="*/ 591 h 13496"/>
                      <a:gd name="connsiteX5" fmla="*/ 2310 w 18590"/>
                      <a:gd name="connsiteY5" fmla="*/ 303 h 13496"/>
                      <a:gd name="connsiteX6" fmla="*/ 17865 w 18590"/>
                      <a:gd name="connsiteY6" fmla="*/ 10817 h 13496"/>
                      <a:gd name="connsiteX7" fmla="*/ 18369 w 18590"/>
                      <a:gd name="connsiteY7" fmla="*/ 12906 h 13496"/>
                      <a:gd name="connsiteX8" fmla="*/ 18369 w 18590"/>
                      <a:gd name="connsiteY8" fmla="*/ 12906 h 13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90" h="13496">
                        <a:moveTo>
                          <a:pt x="18441" y="12906"/>
                        </a:moveTo>
                        <a:cubicBezTo>
                          <a:pt x="18009" y="13554"/>
                          <a:pt x="17073" y="13698"/>
                          <a:pt x="16353" y="13194"/>
                        </a:cubicBezTo>
                        <a:lnTo>
                          <a:pt x="726" y="2679"/>
                        </a:lnTo>
                        <a:cubicBezTo>
                          <a:pt x="5" y="2176"/>
                          <a:pt x="-210" y="1239"/>
                          <a:pt x="222" y="591"/>
                        </a:cubicBezTo>
                        <a:lnTo>
                          <a:pt x="222" y="591"/>
                        </a:lnTo>
                        <a:cubicBezTo>
                          <a:pt x="654" y="-57"/>
                          <a:pt x="1590" y="-201"/>
                          <a:pt x="2310" y="303"/>
                        </a:cubicBezTo>
                        <a:lnTo>
                          <a:pt x="17865" y="10817"/>
                        </a:lnTo>
                        <a:cubicBezTo>
                          <a:pt x="18585" y="11321"/>
                          <a:pt x="18801" y="12258"/>
                          <a:pt x="18369" y="12906"/>
                        </a:cubicBezTo>
                        <a:lnTo>
                          <a:pt x="18369" y="1290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739" name="Freeform: Shape 2738">
                  <a:extLst>
                    <a:ext uri="{FF2B5EF4-FFF2-40B4-BE49-F238E27FC236}">
                      <a16:creationId xmlns:a16="http://schemas.microsoft.com/office/drawing/2014/main" id="{7FB77CE9-6F72-AC83-85BB-977E7E6B4D21}"/>
                    </a:ext>
                  </a:extLst>
                </p:cNvPr>
                <p:cNvSpPr/>
                <p:nvPr/>
              </p:nvSpPr>
              <p:spPr>
                <a:xfrm>
                  <a:off x="5986323" y="3250561"/>
                  <a:ext cx="7687" cy="6310"/>
                </a:xfrm>
                <a:custGeom>
                  <a:avLst/>
                  <a:gdLst>
                    <a:gd name="connsiteX0" fmla="*/ 7444 w 7687"/>
                    <a:gd name="connsiteY0" fmla="*/ 5604 h 6310"/>
                    <a:gd name="connsiteX1" fmla="*/ 5284 w 7687"/>
                    <a:gd name="connsiteY1" fmla="*/ 6036 h 6310"/>
                    <a:gd name="connsiteX2" fmla="*/ 675 w 7687"/>
                    <a:gd name="connsiteY2" fmla="*/ 2867 h 6310"/>
                    <a:gd name="connsiteX3" fmla="*/ 243 w 7687"/>
                    <a:gd name="connsiteY3" fmla="*/ 707 h 6310"/>
                    <a:gd name="connsiteX4" fmla="*/ 243 w 7687"/>
                    <a:gd name="connsiteY4" fmla="*/ 707 h 6310"/>
                    <a:gd name="connsiteX5" fmla="*/ 2404 w 7687"/>
                    <a:gd name="connsiteY5" fmla="*/ 275 h 6310"/>
                    <a:gd name="connsiteX6" fmla="*/ 7012 w 7687"/>
                    <a:gd name="connsiteY6" fmla="*/ 3371 h 6310"/>
                    <a:gd name="connsiteX7" fmla="*/ 7444 w 7687"/>
                    <a:gd name="connsiteY7" fmla="*/ 5532 h 6310"/>
                    <a:gd name="connsiteX8" fmla="*/ 7444 w 7687"/>
                    <a:gd name="connsiteY8" fmla="*/ 5532 h 6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87" h="6310">
                      <a:moveTo>
                        <a:pt x="7444" y="5604"/>
                      </a:moveTo>
                      <a:cubicBezTo>
                        <a:pt x="7012" y="6324"/>
                        <a:pt x="6004" y="6540"/>
                        <a:pt x="5284" y="6036"/>
                      </a:cubicBezTo>
                      <a:lnTo>
                        <a:pt x="675" y="2867"/>
                      </a:lnTo>
                      <a:cubicBezTo>
                        <a:pt x="-45" y="2363"/>
                        <a:pt x="-189" y="1427"/>
                        <a:pt x="243" y="707"/>
                      </a:cubicBezTo>
                      <a:lnTo>
                        <a:pt x="243" y="707"/>
                      </a:lnTo>
                      <a:cubicBezTo>
                        <a:pt x="747" y="-13"/>
                        <a:pt x="1683" y="-229"/>
                        <a:pt x="2404" y="275"/>
                      </a:cubicBezTo>
                      <a:lnTo>
                        <a:pt x="7012" y="3371"/>
                      </a:lnTo>
                      <a:cubicBezTo>
                        <a:pt x="7733" y="3875"/>
                        <a:pt x="7876" y="4812"/>
                        <a:pt x="7444" y="5532"/>
                      </a:cubicBezTo>
                      <a:lnTo>
                        <a:pt x="7444" y="553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0" name="Freeform: Shape 2739">
                  <a:extLst>
                    <a:ext uri="{FF2B5EF4-FFF2-40B4-BE49-F238E27FC236}">
                      <a16:creationId xmlns:a16="http://schemas.microsoft.com/office/drawing/2014/main" id="{993664B5-5A8A-7680-6469-E1E7227F3468}"/>
                    </a:ext>
                  </a:extLst>
                </p:cNvPr>
                <p:cNvSpPr/>
                <p:nvPr/>
              </p:nvSpPr>
              <p:spPr>
                <a:xfrm>
                  <a:off x="5993436" y="3150500"/>
                  <a:ext cx="77861" cy="77838"/>
                </a:xfrm>
                <a:custGeom>
                  <a:avLst/>
                  <a:gdLst>
                    <a:gd name="connsiteX0" fmla="*/ 69249 w 77861"/>
                    <a:gd name="connsiteY0" fmla="*/ 63321 h 77838"/>
                    <a:gd name="connsiteX1" fmla="*/ 14518 w 77861"/>
                    <a:gd name="connsiteY1" fmla="*/ 69226 h 77838"/>
                    <a:gd name="connsiteX2" fmla="*/ 8613 w 77861"/>
                    <a:gd name="connsiteY2" fmla="*/ 14495 h 77838"/>
                    <a:gd name="connsiteX3" fmla="*/ 63343 w 77861"/>
                    <a:gd name="connsiteY3" fmla="*/ 8590 h 77838"/>
                    <a:gd name="connsiteX4" fmla="*/ 69249 w 77861"/>
                    <a:gd name="connsiteY4" fmla="*/ 63321 h 77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861" h="77838">
                      <a:moveTo>
                        <a:pt x="69249" y="63321"/>
                      </a:moveTo>
                      <a:cubicBezTo>
                        <a:pt x="55782" y="80100"/>
                        <a:pt x="31225" y="82693"/>
                        <a:pt x="14518" y="69226"/>
                      </a:cubicBezTo>
                      <a:cubicBezTo>
                        <a:pt x="-2261" y="55759"/>
                        <a:pt x="-4854" y="31203"/>
                        <a:pt x="8613" y="14495"/>
                      </a:cubicBezTo>
                      <a:cubicBezTo>
                        <a:pt x="22079" y="-2212"/>
                        <a:pt x="46564" y="-4877"/>
                        <a:pt x="63343" y="8590"/>
                      </a:cubicBezTo>
                      <a:cubicBezTo>
                        <a:pt x="80123" y="22057"/>
                        <a:pt x="82715" y="46614"/>
                        <a:pt x="69249" y="6332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1" name="Freeform: Shape 2740">
                  <a:extLst>
                    <a:ext uri="{FF2B5EF4-FFF2-40B4-BE49-F238E27FC236}">
                      <a16:creationId xmlns:a16="http://schemas.microsoft.com/office/drawing/2014/main" id="{0863A62D-45E6-13DE-B06B-41D723FA72C0}"/>
                    </a:ext>
                  </a:extLst>
                </p:cNvPr>
                <p:cNvSpPr/>
                <p:nvPr/>
              </p:nvSpPr>
              <p:spPr>
                <a:xfrm>
                  <a:off x="6006150" y="3156337"/>
                  <a:ext cx="47825" cy="16151"/>
                </a:xfrm>
                <a:custGeom>
                  <a:avLst/>
                  <a:gdLst>
                    <a:gd name="connsiteX0" fmla="*/ 47318 w 47825"/>
                    <a:gd name="connsiteY0" fmla="*/ 10603 h 16151"/>
                    <a:gd name="connsiteX1" fmla="*/ 44005 w 47825"/>
                    <a:gd name="connsiteY1" fmla="*/ 10963 h 16151"/>
                    <a:gd name="connsiteX2" fmla="*/ 44005 w 47825"/>
                    <a:gd name="connsiteY2" fmla="*/ 10963 h 16151"/>
                    <a:gd name="connsiteX3" fmla="*/ 4181 w 47825"/>
                    <a:gd name="connsiteY3" fmla="*/ 15284 h 16151"/>
                    <a:gd name="connsiteX4" fmla="*/ 4181 w 47825"/>
                    <a:gd name="connsiteY4" fmla="*/ 15284 h 16151"/>
                    <a:gd name="connsiteX5" fmla="*/ 868 w 47825"/>
                    <a:gd name="connsiteY5" fmla="*/ 15644 h 16151"/>
                    <a:gd name="connsiteX6" fmla="*/ 868 w 47825"/>
                    <a:gd name="connsiteY6" fmla="*/ 15644 h 16151"/>
                    <a:gd name="connsiteX7" fmla="*/ 508 w 47825"/>
                    <a:gd name="connsiteY7" fmla="*/ 12331 h 16151"/>
                    <a:gd name="connsiteX8" fmla="*/ 508 w 47825"/>
                    <a:gd name="connsiteY8" fmla="*/ 12331 h 16151"/>
                    <a:gd name="connsiteX9" fmla="*/ 46958 w 47825"/>
                    <a:gd name="connsiteY9" fmla="*/ 7290 h 16151"/>
                    <a:gd name="connsiteX10" fmla="*/ 46958 w 47825"/>
                    <a:gd name="connsiteY10" fmla="*/ 7290 h 16151"/>
                    <a:gd name="connsiteX11" fmla="*/ 47318 w 47825"/>
                    <a:gd name="connsiteY11" fmla="*/ 10603 h 16151"/>
                    <a:gd name="connsiteX12" fmla="*/ 47318 w 47825"/>
                    <a:gd name="connsiteY12" fmla="*/ 10603 h 16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25" h="16151">
                      <a:moveTo>
                        <a:pt x="47318" y="10603"/>
                      </a:moveTo>
                      <a:cubicBezTo>
                        <a:pt x="46525" y="11611"/>
                        <a:pt x="45013" y="11755"/>
                        <a:pt x="44005" y="10963"/>
                      </a:cubicBezTo>
                      <a:lnTo>
                        <a:pt x="44005" y="10963"/>
                      </a:lnTo>
                      <a:cubicBezTo>
                        <a:pt x="31762" y="1169"/>
                        <a:pt x="13975" y="3113"/>
                        <a:pt x="4181" y="15284"/>
                      </a:cubicBezTo>
                      <a:lnTo>
                        <a:pt x="4181" y="15284"/>
                      </a:lnTo>
                      <a:cubicBezTo>
                        <a:pt x="3389" y="16292"/>
                        <a:pt x="1877" y="16436"/>
                        <a:pt x="868" y="15644"/>
                      </a:cubicBezTo>
                      <a:lnTo>
                        <a:pt x="868" y="15644"/>
                      </a:lnTo>
                      <a:cubicBezTo>
                        <a:pt x="-140" y="14852"/>
                        <a:pt x="-284" y="13339"/>
                        <a:pt x="508" y="12331"/>
                      </a:cubicBezTo>
                      <a:lnTo>
                        <a:pt x="508" y="12331"/>
                      </a:lnTo>
                      <a:cubicBezTo>
                        <a:pt x="11958" y="-1856"/>
                        <a:pt x="32771" y="-4160"/>
                        <a:pt x="46958" y="7290"/>
                      </a:cubicBezTo>
                      <a:lnTo>
                        <a:pt x="46958" y="7290"/>
                      </a:lnTo>
                      <a:cubicBezTo>
                        <a:pt x="47965" y="8082"/>
                        <a:pt x="48110" y="9594"/>
                        <a:pt x="47318" y="10603"/>
                      </a:cubicBezTo>
                      <a:lnTo>
                        <a:pt x="47318" y="10603"/>
                      </a:ln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2" name="Freeform: Shape 2741">
                  <a:extLst>
                    <a:ext uri="{FF2B5EF4-FFF2-40B4-BE49-F238E27FC236}">
                      <a16:creationId xmlns:a16="http://schemas.microsoft.com/office/drawing/2014/main" id="{EB1A68EE-85F3-90EF-44F7-2BC59EB21EC5}"/>
                    </a:ext>
                  </a:extLst>
                </p:cNvPr>
                <p:cNvSpPr/>
                <p:nvPr/>
              </p:nvSpPr>
              <p:spPr>
                <a:xfrm>
                  <a:off x="6001920" y="3173219"/>
                  <a:ext cx="4939" cy="4939"/>
                </a:xfrm>
                <a:custGeom>
                  <a:avLst/>
                  <a:gdLst>
                    <a:gd name="connsiteX0" fmla="*/ 4378 w 4939"/>
                    <a:gd name="connsiteY0" fmla="*/ 4018 h 4939"/>
                    <a:gd name="connsiteX1" fmla="*/ 921 w 4939"/>
                    <a:gd name="connsiteY1" fmla="*/ 4378 h 4939"/>
                    <a:gd name="connsiteX2" fmla="*/ 561 w 4939"/>
                    <a:gd name="connsiteY2" fmla="*/ 921 h 4939"/>
                    <a:gd name="connsiteX3" fmla="*/ 4018 w 4939"/>
                    <a:gd name="connsiteY3" fmla="*/ 561 h 4939"/>
                    <a:gd name="connsiteX4" fmla="*/ 4378 w 4939"/>
                    <a:gd name="connsiteY4" fmla="*/ 4018 h 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39" h="4939">
                      <a:moveTo>
                        <a:pt x="4378" y="4018"/>
                      </a:moveTo>
                      <a:cubicBezTo>
                        <a:pt x="3514" y="5098"/>
                        <a:pt x="1930" y="5242"/>
                        <a:pt x="921" y="4378"/>
                      </a:cubicBezTo>
                      <a:cubicBezTo>
                        <a:pt x="-159" y="3514"/>
                        <a:pt x="-303" y="1930"/>
                        <a:pt x="561" y="921"/>
                      </a:cubicBezTo>
                      <a:cubicBezTo>
                        <a:pt x="1425" y="-159"/>
                        <a:pt x="3010" y="-303"/>
                        <a:pt x="4018" y="561"/>
                      </a:cubicBezTo>
                      <a:cubicBezTo>
                        <a:pt x="5098" y="1425"/>
                        <a:pt x="5242" y="2938"/>
                        <a:pt x="4378" y="4018"/>
                      </a:cubicBezTo>
                      <a:close/>
                    </a:path>
                  </a:pathLst>
                </a:custGeom>
                <a:solidFill>
                  <a:srgbClr val="DBD9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8" name="Graphic 6">
                <a:extLst>
                  <a:ext uri="{FF2B5EF4-FFF2-40B4-BE49-F238E27FC236}">
                    <a16:creationId xmlns:a16="http://schemas.microsoft.com/office/drawing/2014/main" id="{9A48C119-E3E9-FE95-0BB7-C9F415DBDB1E}"/>
                  </a:ext>
                </a:extLst>
              </p:cNvPr>
              <p:cNvGrpSpPr/>
              <p:nvPr/>
            </p:nvGrpSpPr>
            <p:grpSpPr>
              <a:xfrm>
                <a:off x="5599130" y="3912502"/>
                <a:ext cx="795108" cy="314413"/>
                <a:chOff x="5599130" y="3912502"/>
                <a:chExt cx="795108" cy="314413"/>
              </a:xfrm>
              <a:solidFill>
                <a:srgbClr val="FFFFFF"/>
              </a:solidFill>
            </p:grpSpPr>
            <p:sp>
              <p:nvSpPr>
                <p:cNvPr id="2727" name="Freeform: Shape 2726">
                  <a:extLst>
                    <a:ext uri="{FF2B5EF4-FFF2-40B4-BE49-F238E27FC236}">
                      <a16:creationId xmlns:a16="http://schemas.microsoft.com/office/drawing/2014/main" id="{56AFFC82-37D9-AC34-E463-B4EA360E3E6C}"/>
                    </a:ext>
                  </a:extLst>
                </p:cNvPr>
                <p:cNvSpPr/>
                <p:nvPr/>
              </p:nvSpPr>
              <p:spPr>
                <a:xfrm>
                  <a:off x="5599130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3 w 17283"/>
                    <a:gd name="connsiteY1" fmla="*/ 0 h 314413"/>
                    <a:gd name="connsiteX2" fmla="*/ 17283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3" y="0"/>
                      </a:lnTo>
                      <a:lnTo>
                        <a:pt x="17283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8" name="Freeform: Shape 2727">
                  <a:extLst>
                    <a:ext uri="{FF2B5EF4-FFF2-40B4-BE49-F238E27FC236}">
                      <a16:creationId xmlns:a16="http://schemas.microsoft.com/office/drawing/2014/main" id="{6A95C13E-9CB4-E224-D668-FE22C35D3F50}"/>
                    </a:ext>
                  </a:extLst>
                </p:cNvPr>
                <p:cNvSpPr/>
                <p:nvPr/>
              </p:nvSpPr>
              <p:spPr>
                <a:xfrm>
                  <a:off x="5685547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3 w 17283"/>
                    <a:gd name="connsiteY1" fmla="*/ 0 h 314413"/>
                    <a:gd name="connsiteX2" fmla="*/ 17283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3" y="0"/>
                      </a:lnTo>
                      <a:lnTo>
                        <a:pt x="17283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9" name="Freeform: Shape 2728">
                  <a:extLst>
                    <a:ext uri="{FF2B5EF4-FFF2-40B4-BE49-F238E27FC236}">
                      <a16:creationId xmlns:a16="http://schemas.microsoft.com/office/drawing/2014/main" id="{AB9A3CD1-854A-FC84-78E9-F14807F574A0}"/>
                    </a:ext>
                  </a:extLst>
                </p:cNvPr>
                <p:cNvSpPr/>
                <p:nvPr/>
              </p:nvSpPr>
              <p:spPr>
                <a:xfrm>
                  <a:off x="5771964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3 w 17283"/>
                    <a:gd name="connsiteY1" fmla="*/ 0 h 314413"/>
                    <a:gd name="connsiteX2" fmla="*/ 17283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3" y="0"/>
                      </a:lnTo>
                      <a:lnTo>
                        <a:pt x="17283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0" name="Freeform: Shape 2729">
                  <a:extLst>
                    <a:ext uri="{FF2B5EF4-FFF2-40B4-BE49-F238E27FC236}">
                      <a16:creationId xmlns:a16="http://schemas.microsoft.com/office/drawing/2014/main" id="{24F57ED6-D37E-74D6-D84D-E6911F18A817}"/>
                    </a:ext>
                  </a:extLst>
                </p:cNvPr>
                <p:cNvSpPr/>
                <p:nvPr/>
              </p:nvSpPr>
              <p:spPr>
                <a:xfrm>
                  <a:off x="5858381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3 w 17283"/>
                    <a:gd name="connsiteY1" fmla="*/ 0 h 314413"/>
                    <a:gd name="connsiteX2" fmla="*/ 17283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3" y="0"/>
                      </a:lnTo>
                      <a:lnTo>
                        <a:pt x="17283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1" name="Freeform: Shape 2730">
                  <a:extLst>
                    <a:ext uri="{FF2B5EF4-FFF2-40B4-BE49-F238E27FC236}">
                      <a16:creationId xmlns:a16="http://schemas.microsoft.com/office/drawing/2014/main" id="{45A89985-721A-4F91-E402-2E8879CD38B0}"/>
                    </a:ext>
                  </a:extLst>
                </p:cNvPr>
                <p:cNvSpPr/>
                <p:nvPr/>
              </p:nvSpPr>
              <p:spPr>
                <a:xfrm>
                  <a:off x="5944870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4 w 17283"/>
                    <a:gd name="connsiteY1" fmla="*/ 0 h 314413"/>
                    <a:gd name="connsiteX2" fmla="*/ 17284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4" y="0"/>
                      </a:lnTo>
                      <a:lnTo>
                        <a:pt x="17284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2" name="Freeform: Shape 2731">
                  <a:extLst>
                    <a:ext uri="{FF2B5EF4-FFF2-40B4-BE49-F238E27FC236}">
                      <a16:creationId xmlns:a16="http://schemas.microsoft.com/office/drawing/2014/main" id="{9CFBFC9C-6E21-473E-34CD-5D5E6D7853D6}"/>
                    </a:ext>
                  </a:extLst>
                </p:cNvPr>
                <p:cNvSpPr/>
                <p:nvPr/>
              </p:nvSpPr>
              <p:spPr>
                <a:xfrm>
                  <a:off x="6031287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4 w 17283"/>
                    <a:gd name="connsiteY1" fmla="*/ 0 h 314413"/>
                    <a:gd name="connsiteX2" fmla="*/ 17284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4" y="0"/>
                      </a:lnTo>
                      <a:lnTo>
                        <a:pt x="17284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3" name="Freeform: Shape 2732">
                  <a:extLst>
                    <a:ext uri="{FF2B5EF4-FFF2-40B4-BE49-F238E27FC236}">
                      <a16:creationId xmlns:a16="http://schemas.microsoft.com/office/drawing/2014/main" id="{40CE81B5-D975-E385-1249-8E60FF395C7A}"/>
                    </a:ext>
                  </a:extLst>
                </p:cNvPr>
                <p:cNvSpPr/>
                <p:nvPr/>
              </p:nvSpPr>
              <p:spPr>
                <a:xfrm>
                  <a:off x="6117704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4 w 17283"/>
                    <a:gd name="connsiteY1" fmla="*/ 0 h 314413"/>
                    <a:gd name="connsiteX2" fmla="*/ 17284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4" y="0"/>
                      </a:lnTo>
                      <a:lnTo>
                        <a:pt x="17284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4" name="Freeform: Shape 2733">
                  <a:extLst>
                    <a:ext uri="{FF2B5EF4-FFF2-40B4-BE49-F238E27FC236}">
                      <a16:creationId xmlns:a16="http://schemas.microsoft.com/office/drawing/2014/main" id="{85404D75-1A22-3DF2-0CD7-B73CBFC0460B}"/>
                    </a:ext>
                  </a:extLst>
                </p:cNvPr>
                <p:cNvSpPr/>
                <p:nvPr/>
              </p:nvSpPr>
              <p:spPr>
                <a:xfrm>
                  <a:off x="6204121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4 w 17283"/>
                    <a:gd name="connsiteY1" fmla="*/ 0 h 314413"/>
                    <a:gd name="connsiteX2" fmla="*/ 17284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4" y="0"/>
                      </a:lnTo>
                      <a:lnTo>
                        <a:pt x="17284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5" name="Freeform: Shape 2734">
                  <a:extLst>
                    <a:ext uri="{FF2B5EF4-FFF2-40B4-BE49-F238E27FC236}">
                      <a16:creationId xmlns:a16="http://schemas.microsoft.com/office/drawing/2014/main" id="{9B1DF82C-2C26-8EF5-94BB-2FDC2C78F937}"/>
                    </a:ext>
                  </a:extLst>
                </p:cNvPr>
                <p:cNvSpPr/>
                <p:nvPr/>
              </p:nvSpPr>
              <p:spPr>
                <a:xfrm>
                  <a:off x="6290538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4 w 17283"/>
                    <a:gd name="connsiteY1" fmla="*/ 0 h 314413"/>
                    <a:gd name="connsiteX2" fmla="*/ 17284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4" y="0"/>
                      </a:lnTo>
                      <a:lnTo>
                        <a:pt x="17284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6" name="Freeform: Shape 2735">
                  <a:extLst>
                    <a:ext uri="{FF2B5EF4-FFF2-40B4-BE49-F238E27FC236}">
                      <a16:creationId xmlns:a16="http://schemas.microsoft.com/office/drawing/2014/main" id="{B6CA3305-6081-B07B-9405-D6B0ACBE4605}"/>
                    </a:ext>
                  </a:extLst>
                </p:cNvPr>
                <p:cNvSpPr/>
                <p:nvPr/>
              </p:nvSpPr>
              <p:spPr>
                <a:xfrm>
                  <a:off x="6376955" y="3912502"/>
                  <a:ext cx="17283" cy="314413"/>
                </a:xfrm>
                <a:custGeom>
                  <a:avLst/>
                  <a:gdLst>
                    <a:gd name="connsiteX0" fmla="*/ 0 w 17283"/>
                    <a:gd name="connsiteY0" fmla="*/ 0 h 314413"/>
                    <a:gd name="connsiteX1" fmla="*/ 17284 w 17283"/>
                    <a:gd name="connsiteY1" fmla="*/ 0 h 314413"/>
                    <a:gd name="connsiteX2" fmla="*/ 17284 w 17283"/>
                    <a:gd name="connsiteY2" fmla="*/ 314414 h 314413"/>
                    <a:gd name="connsiteX3" fmla="*/ 0 w 17283"/>
                    <a:gd name="connsiteY3" fmla="*/ 314414 h 31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3" h="314413">
                      <a:moveTo>
                        <a:pt x="0" y="0"/>
                      </a:moveTo>
                      <a:lnTo>
                        <a:pt x="17284" y="0"/>
                      </a:lnTo>
                      <a:lnTo>
                        <a:pt x="17284" y="314414"/>
                      </a:lnTo>
                      <a:lnTo>
                        <a:pt x="0" y="314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72743511-76E8-9BB7-BFD1-496D8E735440}"/>
                  </a:ext>
                </a:extLst>
              </p:cNvPr>
              <p:cNvSpPr/>
              <p:nvPr/>
            </p:nvSpPr>
            <p:spPr>
              <a:xfrm>
                <a:off x="5669992" y="3498925"/>
                <a:ext cx="670668" cy="151589"/>
              </a:xfrm>
              <a:custGeom>
                <a:avLst/>
                <a:gdLst>
                  <a:gd name="connsiteX0" fmla="*/ 0 w 670668"/>
                  <a:gd name="connsiteY0" fmla="*/ 0 h 151589"/>
                  <a:gd name="connsiteX1" fmla="*/ 670668 w 670668"/>
                  <a:gd name="connsiteY1" fmla="*/ 0 h 151589"/>
                  <a:gd name="connsiteX2" fmla="*/ 670668 w 670668"/>
                  <a:gd name="connsiteY2" fmla="*/ 151590 h 151589"/>
                  <a:gd name="connsiteX3" fmla="*/ 0 w 670668"/>
                  <a:gd name="connsiteY3" fmla="*/ 151590 h 15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668" h="151589">
                    <a:moveTo>
                      <a:pt x="0" y="0"/>
                    </a:moveTo>
                    <a:lnTo>
                      <a:pt x="670668" y="0"/>
                    </a:lnTo>
                    <a:lnTo>
                      <a:pt x="670668" y="151590"/>
                    </a:lnTo>
                    <a:lnTo>
                      <a:pt x="0" y="151590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258E49B4-301F-5822-7F4A-D0106E04192C}"/>
                  </a:ext>
                </a:extLst>
              </p:cNvPr>
              <p:cNvSpPr/>
              <p:nvPr/>
            </p:nvSpPr>
            <p:spPr>
              <a:xfrm>
                <a:off x="5535758" y="3910990"/>
                <a:ext cx="908458" cy="45080"/>
              </a:xfrm>
              <a:custGeom>
                <a:avLst/>
                <a:gdLst>
                  <a:gd name="connsiteX0" fmla="*/ 0 w 908458"/>
                  <a:gd name="connsiteY0" fmla="*/ 0 h 45080"/>
                  <a:gd name="connsiteX1" fmla="*/ 908459 w 908458"/>
                  <a:gd name="connsiteY1" fmla="*/ 0 h 45080"/>
                  <a:gd name="connsiteX2" fmla="*/ 908459 w 908458"/>
                  <a:gd name="connsiteY2" fmla="*/ 45081 h 45080"/>
                  <a:gd name="connsiteX3" fmla="*/ 0 w 908458"/>
                  <a:gd name="connsiteY3" fmla="*/ 45081 h 4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8458" h="45080">
                    <a:moveTo>
                      <a:pt x="0" y="0"/>
                    </a:moveTo>
                    <a:lnTo>
                      <a:pt x="908459" y="0"/>
                    </a:lnTo>
                    <a:lnTo>
                      <a:pt x="908459" y="45081"/>
                    </a:lnTo>
                    <a:lnTo>
                      <a:pt x="0" y="45081"/>
                    </a:lnTo>
                    <a:close/>
                  </a:path>
                </a:pathLst>
              </a:custGeom>
              <a:solidFill>
                <a:srgbClr val="9DEEF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28774CC0-6772-FF60-95E4-94E36D77FE2F}"/>
                  </a:ext>
                </a:extLst>
              </p:cNvPr>
              <p:cNvSpPr/>
              <p:nvPr/>
            </p:nvSpPr>
            <p:spPr>
              <a:xfrm>
                <a:off x="5535758" y="4182195"/>
                <a:ext cx="908458" cy="45080"/>
              </a:xfrm>
              <a:custGeom>
                <a:avLst/>
                <a:gdLst>
                  <a:gd name="connsiteX0" fmla="*/ 0 w 908458"/>
                  <a:gd name="connsiteY0" fmla="*/ 0 h 45080"/>
                  <a:gd name="connsiteX1" fmla="*/ 908459 w 908458"/>
                  <a:gd name="connsiteY1" fmla="*/ 0 h 45080"/>
                  <a:gd name="connsiteX2" fmla="*/ 908459 w 908458"/>
                  <a:gd name="connsiteY2" fmla="*/ 45081 h 45080"/>
                  <a:gd name="connsiteX3" fmla="*/ 0 w 908458"/>
                  <a:gd name="connsiteY3" fmla="*/ 45081 h 4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8458" h="45080">
                    <a:moveTo>
                      <a:pt x="0" y="0"/>
                    </a:moveTo>
                    <a:lnTo>
                      <a:pt x="908459" y="0"/>
                    </a:lnTo>
                    <a:lnTo>
                      <a:pt x="908459" y="45081"/>
                    </a:lnTo>
                    <a:lnTo>
                      <a:pt x="0" y="45081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5C19E7F3-42BF-0CC9-1FEC-F3541D9366F0}"/>
                  </a:ext>
                </a:extLst>
              </p:cNvPr>
              <p:cNvSpPr/>
              <p:nvPr/>
            </p:nvSpPr>
            <p:spPr>
              <a:xfrm>
                <a:off x="5660990" y="3489923"/>
                <a:ext cx="670668" cy="151589"/>
              </a:xfrm>
              <a:custGeom>
                <a:avLst/>
                <a:gdLst>
                  <a:gd name="connsiteX0" fmla="*/ 0 w 670668"/>
                  <a:gd name="connsiteY0" fmla="*/ 0 h 151589"/>
                  <a:gd name="connsiteX1" fmla="*/ 670668 w 670668"/>
                  <a:gd name="connsiteY1" fmla="*/ 0 h 151589"/>
                  <a:gd name="connsiteX2" fmla="*/ 670668 w 670668"/>
                  <a:gd name="connsiteY2" fmla="*/ 151590 h 151589"/>
                  <a:gd name="connsiteX3" fmla="*/ 0 w 670668"/>
                  <a:gd name="connsiteY3" fmla="*/ 151590 h 15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668" h="151589">
                    <a:moveTo>
                      <a:pt x="0" y="0"/>
                    </a:moveTo>
                    <a:lnTo>
                      <a:pt x="670668" y="0"/>
                    </a:lnTo>
                    <a:lnTo>
                      <a:pt x="670668" y="151590"/>
                    </a:lnTo>
                    <a:lnTo>
                      <a:pt x="0" y="151590"/>
                    </a:lnTo>
                    <a:close/>
                  </a:path>
                </a:pathLst>
              </a:custGeom>
              <a:solidFill>
                <a:srgbClr val="9DEEF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FD196527-70F5-2C6B-FF07-5AFCB6648DA2}"/>
                  </a:ext>
                </a:extLst>
              </p:cNvPr>
              <p:cNvSpPr/>
              <p:nvPr/>
            </p:nvSpPr>
            <p:spPr>
              <a:xfrm>
                <a:off x="5523587" y="3866917"/>
                <a:ext cx="938272" cy="46233"/>
              </a:xfrm>
              <a:custGeom>
                <a:avLst/>
                <a:gdLst>
                  <a:gd name="connsiteX0" fmla="*/ 0 w 938272"/>
                  <a:gd name="connsiteY0" fmla="*/ 0 h 46233"/>
                  <a:gd name="connsiteX1" fmla="*/ 938273 w 938272"/>
                  <a:gd name="connsiteY1" fmla="*/ 0 h 46233"/>
                  <a:gd name="connsiteX2" fmla="*/ 938273 w 938272"/>
                  <a:gd name="connsiteY2" fmla="*/ 46233 h 46233"/>
                  <a:gd name="connsiteX3" fmla="*/ 0 w 938272"/>
                  <a:gd name="connsiteY3" fmla="*/ 46233 h 4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8272" h="46233">
                    <a:moveTo>
                      <a:pt x="0" y="0"/>
                    </a:moveTo>
                    <a:lnTo>
                      <a:pt x="938273" y="0"/>
                    </a:lnTo>
                    <a:lnTo>
                      <a:pt x="938273" y="46233"/>
                    </a:lnTo>
                    <a:lnTo>
                      <a:pt x="0" y="46233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99" name="Graphic 6">
                <a:extLst>
                  <a:ext uri="{FF2B5EF4-FFF2-40B4-BE49-F238E27FC236}">
                    <a16:creationId xmlns:a16="http://schemas.microsoft.com/office/drawing/2014/main" id="{7EF33E93-DBE7-D445-34AE-2B4C9B1AA674}"/>
                  </a:ext>
                </a:extLst>
              </p:cNvPr>
              <p:cNvGrpSpPr/>
              <p:nvPr/>
            </p:nvGrpSpPr>
            <p:grpSpPr>
              <a:xfrm>
                <a:off x="5537054" y="3892122"/>
                <a:ext cx="356254" cy="122280"/>
                <a:chOff x="5537054" y="3892122"/>
                <a:chExt cx="356254" cy="122280"/>
              </a:xfrm>
              <a:solidFill>
                <a:srgbClr val="28A4A8"/>
              </a:solidFill>
            </p:grpSpPr>
            <p:sp>
              <p:nvSpPr>
                <p:cNvPr id="2698" name="Freeform: Shape 2697">
                  <a:extLst>
                    <a:ext uri="{FF2B5EF4-FFF2-40B4-BE49-F238E27FC236}">
                      <a16:creationId xmlns:a16="http://schemas.microsoft.com/office/drawing/2014/main" id="{2C7413E5-2385-8396-6774-1594E8AFED85}"/>
                    </a:ext>
                  </a:extLst>
                </p:cNvPr>
                <p:cNvSpPr/>
                <p:nvPr/>
              </p:nvSpPr>
              <p:spPr>
                <a:xfrm>
                  <a:off x="5555921" y="3898964"/>
                  <a:ext cx="337386" cy="97222"/>
                </a:xfrm>
                <a:custGeom>
                  <a:avLst/>
                  <a:gdLst>
                    <a:gd name="connsiteX0" fmla="*/ 332993 w 337386"/>
                    <a:gd name="connsiteY0" fmla="*/ 72 h 97222"/>
                    <a:gd name="connsiteX1" fmla="*/ 337387 w 337386"/>
                    <a:gd name="connsiteY1" fmla="*/ 2808 h 97222"/>
                    <a:gd name="connsiteX2" fmla="*/ 0 w 337386"/>
                    <a:gd name="connsiteY2" fmla="*/ 11882 h 97222"/>
                    <a:gd name="connsiteX3" fmla="*/ 4177 w 337386"/>
                    <a:gd name="connsiteY3" fmla="*/ 8858 h 97222"/>
                    <a:gd name="connsiteX4" fmla="*/ 332993 w 337386"/>
                    <a:gd name="connsiteY4" fmla="*/ 0 h 97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7386" h="97222">
                      <a:moveTo>
                        <a:pt x="332993" y="72"/>
                      </a:moveTo>
                      <a:cubicBezTo>
                        <a:pt x="334434" y="1008"/>
                        <a:pt x="335874" y="1872"/>
                        <a:pt x="337387" y="2808"/>
                      </a:cubicBezTo>
                      <a:cubicBezTo>
                        <a:pt x="259467" y="125593"/>
                        <a:pt x="82816" y="128617"/>
                        <a:pt x="0" y="11882"/>
                      </a:cubicBezTo>
                      <a:cubicBezTo>
                        <a:pt x="1368" y="10874"/>
                        <a:pt x="2809" y="9866"/>
                        <a:pt x="4177" y="8858"/>
                      </a:cubicBezTo>
                      <a:cubicBezTo>
                        <a:pt x="84905" y="122640"/>
                        <a:pt x="257019" y="119688"/>
                        <a:pt x="332993" y="0"/>
                      </a:cubicBez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9" name="Freeform: Shape 2698">
                  <a:extLst>
                    <a:ext uri="{FF2B5EF4-FFF2-40B4-BE49-F238E27FC236}">
                      <a16:creationId xmlns:a16="http://schemas.microsoft.com/office/drawing/2014/main" id="{E365C1AA-3A98-1CF9-C4F5-AD7E5949A291}"/>
                    </a:ext>
                  </a:extLst>
                </p:cNvPr>
                <p:cNvSpPr/>
                <p:nvPr/>
              </p:nvSpPr>
              <p:spPr>
                <a:xfrm>
                  <a:off x="5537054" y="3909334"/>
                  <a:ext cx="35502" cy="22756"/>
                </a:xfrm>
                <a:custGeom>
                  <a:avLst/>
                  <a:gdLst>
                    <a:gd name="connsiteX0" fmla="*/ 72 w 35502"/>
                    <a:gd name="connsiteY0" fmla="*/ 6337 h 22756"/>
                    <a:gd name="connsiteX1" fmla="*/ 864 w 35502"/>
                    <a:gd name="connsiteY1" fmla="*/ 0 h 22756"/>
                    <a:gd name="connsiteX2" fmla="*/ 35503 w 35502"/>
                    <a:gd name="connsiteY2" fmla="*/ 16851 h 22756"/>
                    <a:gd name="connsiteX3" fmla="*/ 35287 w 35502"/>
                    <a:gd name="connsiteY3" fmla="*/ 22756 h 22756"/>
                    <a:gd name="connsiteX4" fmla="*/ 0 w 35502"/>
                    <a:gd name="connsiteY4" fmla="*/ 6265 h 22756"/>
                    <a:gd name="connsiteX5" fmla="*/ 0 w 35502"/>
                    <a:gd name="connsiteY5" fmla="*/ 6265 h 22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502" h="22756">
                      <a:moveTo>
                        <a:pt x="72" y="6337"/>
                      </a:moveTo>
                      <a:cubicBezTo>
                        <a:pt x="288" y="4249"/>
                        <a:pt x="576" y="2088"/>
                        <a:pt x="864" y="0"/>
                      </a:cubicBezTo>
                      <a:cubicBezTo>
                        <a:pt x="12387" y="7201"/>
                        <a:pt x="23981" y="12746"/>
                        <a:pt x="35503" y="16851"/>
                      </a:cubicBezTo>
                      <a:cubicBezTo>
                        <a:pt x="35431" y="18796"/>
                        <a:pt x="35359" y="20812"/>
                        <a:pt x="35287" y="22756"/>
                      </a:cubicBezTo>
                      <a:cubicBezTo>
                        <a:pt x="23621" y="18796"/>
                        <a:pt x="11738" y="13322"/>
                        <a:pt x="0" y="6265"/>
                      </a:cubicBezTo>
                      <a:lnTo>
                        <a:pt x="0" y="6265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0" name="Freeform: Shape 2699">
                  <a:extLst>
                    <a:ext uri="{FF2B5EF4-FFF2-40B4-BE49-F238E27FC236}">
                      <a16:creationId xmlns:a16="http://schemas.microsoft.com/office/drawing/2014/main" id="{6010E963-34CE-C2F2-BA53-A3812C541923}"/>
                    </a:ext>
                  </a:extLst>
                </p:cNvPr>
                <p:cNvSpPr/>
                <p:nvPr/>
              </p:nvSpPr>
              <p:spPr>
                <a:xfrm>
                  <a:off x="5556786" y="3934899"/>
                  <a:ext cx="36439" cy="16707"/>
                </a:xfrm>
                <a:custGeom>
                  <a:avLst/>
                  <a:gdLst>
                    <a:gd name="connsiteX0" fmla="*/ 0 w 36439"/>
                    <a:gd name="connsiteY0" fmla="*/ 6265 h 16707"/>
                    <a:gd name="connsiteX1" fmla="*/ 0 w 36439"/>
                    <a:gd name="connsiteY1" fmla="*/ 0 h 16707"/>
                    <a:gd name="connsiteX2" fmla="*/ 35863 w 36439"/>
                    <a:gd name="connsiteY2" fmla="*/ 10874 h 16707"/>
                    <a:gd name="connsiteX3" fmla="*/ 36439 w 36439"/>
                    <a:gd name="connsiteY3" fmla="*/ 16707 h 16707"/>
                    <a:gd name="connsiteX4" fmla="*/ 0 w 36439"/>
                    <a:gd name="connsiteY4" fmla="*/ 6193 h 16707"/>
                    <a:gd name="connsiteX5" fmla="*/ 0 w 36439"/>
                    <a:gd name="connsiteY5" fmla="*/ 6193 h 1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439" h="16707">
                      <a:moveTo>
                        <a:pt x="0" y="6265"/>
                      </a:moveTo>
                      <a:cubicBezTo>
                        <a:pt x="0" y="4177"/>
                        <a:pt x="0" y="2088"/>
                        <a:pt x="0" y="0"/>
                      </a:cubicBezTo>
                      <a:cubicBezTo>
                        <a:pt x="12098" y="5113"/>
                        <a:pt x="24125" y="8642"/>
                        <a:pt x="35863" y="10874"/>
                      </a:cubicBezTo>
                      <a:cubicBezTo>
                        <a:pt x="36007" y="12819"/>
                        <a:pt x="36223" y="14763"/>
                        <a:pt x="36439" y="16707"/>
                      </a:cubicBezTo>
                      <a:cubicBezTo>
                        <a:pt x="24485" y="14619"/>
                        <a:pt x="12315" y="11162"/>
                        <a:pt x="0" y="6193"/>
                      </a:cubicBezTo>
                      <a:lnTo>
                        <a:pt x="0" y="619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1" name="Freeform: Shape 2700">
                  <a:extLst>
                    <a:ext uri="{FF2B5EF4-FFF2-40B4-BE49-F238E27FC236}">
                      <a16:creationId xmlns:a16="http://schemas.microsoft.com/office/drawing/2014/main" id="{683043E6-1470-E495-DB24-C3217441E239}"/>
                    </a:ext>
                  </a:extLst>
                </p:cNvPr>
                <p:cNvSpPr/>
                <p:nvPr/>
              </p:nvSpPr>
              <p:spPr>
                <a:xfrm>
                  <a:off x="5578318" y="3956791"/>
                  <a:ext cx="37735" cy="10946"/>
                </a:xfrm>
                <a:custGeom>
                  <a:avLst/>
                  <a:gdLst>
                    <a:gd name="connsiteX0" fmla="*/ 792 w 37735"/>
                    <a:gd name="connsiteY0" fmla="*/ 6121 h 10946"/>
                    <a:gd name="connsiteX1" fmla="*/ 0 w 37735"/>
                    <a:gd name="connsiteY1" fmla="*/ 0 h 10946"/>
                    <a:gd name="connsiteX2" fmla="*/ 36440 w 37735"/>
                    <a:gd name="connsiteY2" fmla="*/ 5257 h 10946"/>
                    <a:gd name="connsiteX3" fmla="*/ 37736 w 37735"/>
                    <a:gd name="connsiteY3" fmla="*/ 10946 h 10946"/>
                    <a:gd name="connsiteX4" fmla="*/ 792 w 37735"/>
                    <a:gd name="connsiteY4" fmla="*/ 6121 h 10946"/>
                    <a:gd name="connsiteX5" fmla="*/ 792 w 37735"/>
                    <a:gd name="connsiteY5" fmla="*/ 6121 h 1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35" h="10946">
                      <a:moveTo>
                        <a:pt x="792" y="6121"/>
                      </a:moveTo>
                      <a:cubicBezTo>
                        <a:pt x="504" y="4105"/>
                        <a:pt x="216" y="2088"/>
                        <a:pt x="0" y="0"/>
                      </a:cubicBezTo>
                      <a:cubicBezTo>
                        <a:pt x="12459" y="3097"/>
                        <a:pt x="24629" y="4825"/>
                        <a:pt x="36440" y="5257"/>
                      </a:cubicBezTo>
                      <a:cubicBezTo>
                        <a:pt x="36872" y="7129"/>
                        <a:pt x="37304" y="9074"/>
                        <a:pt x="37736" y="10946"/>
                      </a:cubicBezTo>
                      <a:cubicBezTo>
                        <a:pt x="25781" y="10586"/>
                        <a:pt x="13395" y="9074"/>
                        <a:pt x="792" y="6121"/>
                      </a:cubicBezTo>
                      <a:lnTo>
                        <a:pt x="792" y="6121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2" name="Freeform: Shape 2701">
                  <a:extLst>
                    <a:ext uri="{FF2B5EF4-FFF2-40B4-BE49-F238E27FC236}">
                      <a16:creationId xmlns:a16="http://schemas.microsoft.com/office/drawing/2014/main" id="{177E537B-7A1B-B911-4D11-2BB3D21C04E2}"/>
                    </a:ext>
                  </a:extLst>
                </p:cNvPr>
                <p:cNvSpPr/>
                <p:nvPr/>
              </p:nvSpPr>
              <p:spPr>
                <a:xfrm>
                  <a:off x="5602155" y="3974794"/>
                  <a:ext cx="38383" cy="6604"/>
                </a:xfrm>
                <a:custGeom>
                  <a:avLst/>
                  <a:gdLst>
                    <a:gd name="connsiteX0" fmla="*/ 1512 w 38383"/>
                    <a:gd name="connsiteY0" fmla="*/ 5977 h 6604"/>
                    <a:gd name="connsiteX1" fmla="*/ 0 w 38383"/>
                    <a:gd name="connsiteY1" fmla="*/ 72 h 6604"/>
                    <a:gd name="connsiteX2" fmla="*/ 36367 w 38383"/>
                    <a:gd name="connsiteY2" fmla="*/ 0 h 6604"/>
                    <a:gd name="connsiteX3" fmla="*/ 38383 w 38383"/>
                    <a:gd name="connsiteY3" fmla="*/ 5401 h 6604"/>
                    <a:gd name="connsiteX4" fmla="*/ 1512 w 38383"/>
                    <a:gd name="connsiteY4" fmla="*/ 5977 h 6604"/>
                    <a:gd name="connsiteX5" fmla="*/ 1512 w 38383"/>
                    <a:gd name="connsiteY5" fmla="*/ 5977 h 6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383" h="6604">
                      <a:moveTo>
                        <a:pt x="1512" y="5977"/>
                      </a:moveTo>
                      <a:cubicBezTo>
                        <a:pt x="1008" y="4033"/>
                        <a:pt x="432" y="2088"/>
                        <a:pt x="0" y="72"/>
                      </a:cubicBezTo>
                      <a:cubicBezTo>
                        <a:pt x="12530" y="1296"/>
                        <a:pt x="24701" y="1152"/>
                        <a:pt x="36367" y="0"/>
                      </a:cubicBezTo>
                      <a:cubicBezTo>
                        <a:pt x="37015" y="1800"/>
                        <a:pt x="37663" y="3601"/>
                        <a:pt x="38383" y="5401"/>
                      </a:cubicBezTo>
                      <a:cubicBezTo>
                        <a:pt x="26573" y="6769"/>
                        <a:pt x="14259" y="6985"/>
                        <a:pt x="1512" y="5977"/>
                      </a:cubicBezTo>
                      <a:lnTo>
                        <a:pt x="1512" y="597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3" name="Freeform: Shape 2702">
                  <a:extLst>
                    <a:ext uri="{FF2B5EF4-FFF2-40B4-BE49-F238E27FC236}">
                      <a16:creationId xmlns:a16="http://schemas.microsoft.com/office/drawing/2014/main" id="{B72F66BD-0EB8-C0C2-1BBE-F503A49AA7BD}"/>
                    </a:ext>
                  </a:extLst>
                </p:cNvPr>
                <p:cNvSpPr/>
                <p:nvPr/>
              </p:nvSpPr>
              <p:spPr>
                <a:xfrm>
                  <a:off x="5627792" y="3984228"/>
                  <a:ext cx="38383" cy="10657"/>
                </a:xfrm>
                <a:custGeom>
                  <a:avLst/>
                  <a:gdLst>
                    <a:gd name="connsiteX0" fmla="*/ 2232 w 38383"/>
                    <a:gd name="connsiteY0" fmla="*/ 10658 h 10657"/>
                    <a:gd name="connsiteX1" fmla="*/ 0 w 38383"/>
                    <a:gd name="connsiteY1" fmla="*/ 5113 h 10657"/>
                    <a:gd name="connsiteX2" fmla="*/ 35719 w 38383"/>
                    <a:gd name="connsiteY2" fmla="*/ 0 h 10657"/>
                    <a:gd name="connsiteX3" fmla="*/ 38383 w 38383"/>
                    <a:gd name="connsiteY3" fmla="*/ 5041 h 10657"/>
                    <a:gd name="connsiteX4" fmla="*/ 2232 w 38383"/>
                    <a:gd name="connsiteY4" fmla="*/ 10658 h 10657"/>
                    <a:gd name="connsiteX5" fmla="*/ 2232 w 38383"/>
                    <a:gd name="connsiteY5" fmla="*/ 10658 h 10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383" h="10657">
                      <a:moveTo>
                        <a:pt x="2232" y="10658"/>
                      </a:moveTo>
                      <a:cubicBezTo>
                        <a:pt x="1440" y="8786"/>
                        <a:pt x="720" y="6913"/>
                        <a:pt x="0" y="5113"/>
                      </a:cubicBezTo>
                      <a:cubicBezTo>
                        <a:pt x="12458" y="4537"/>
                        <a:pt x="24412" y="2737"/>
                        <a:pt x="35719" y="0"/>
                      </a:cubicBezTo>
                      <a:cubicBezTo>
                        <a:pt x="36583" y="1728"/>
                        <a:pt x="37447" y="3385"/>
                        <a:pt x="38383" y="5041"/>
                      </a:cubicBezTo>
                      <a:cubicBezTo>
                        <a:pt x="26933" y="7993"/>
                        <a:pt x="14835" y="9938"/>
                        <a:pt x="2232" y="10658"/>
                      </a:cubicBezTo>
                      <a:lnTo>
                        <a:pt x="2232" y="10658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4" name="Freeform: Shape 2703">
                  <a:extLst>
                    <a:ext uri="{FF2B5EF4-FFF2-40B4-BE49-F238E27FC236}">
                      <a16:creationId xmlns:a16="http://schemas.microsoft.com/office/drawing/2014/main" id="{522B0EB1-9AD3-71A0-C71E-209A3916ED9A}"/>
                    </a:ext>
                  </a:extLst>
                </p:cNvPr>
                <p:cNvSpPr/>
                <p:nvPr/>
              </p:nvSpPr>
              <p:spPr>
                <a:xfrm>
                  <a:off x="5654869" y="3990061"/>
                  <a:ext cx="37807" cy="15123"/>
                </a:xfrm>
                <a:custGeom>
                  <a:avLst/>
                  <a:gdLst>
                    <a:gd name="connsiteX0" fmla="*/ 2953 w 37807"/>
                    <a:gd name="connsiteY0" fmla="*/ 15123 h 15123"/>
                    <a:gd name="connsiteX1" fmla="*/ 0 w 37807"/>
                    <a:gd name="connsiteY1" fmla="*/ 9866 h 15123"/>
                    <a:gd name="connsiteX2" fmla="*/ 34495 w 37807"/>
                    <a:gd name="connsiteY2" fmla="*/ 0 h 15123"/>
                    <a:gd name="connsiteX3" fmla="*/ 37807 w 37807"/>
                    <a:gd name="connsiteY3" fmla="*/ 4681 h 15123"/>
                    <a:gd name="connsiteX4" fmla="*/ 2953 w 37807"/>
                    <a:gd name="connsiteY4" fmla="*/ 15123 h 15123"/>
                    <a:gd name="connsiteX5" fmla="*/ 2953 w 37807"/>
                    <a:gd name="connsiteY5" fmla="*/ 15123 h 15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07" h="15123">
                      <a:moveTo>
                        <a:pt x="2953" y="15123"/>
                      </a:moveTo>
                      <a:cubicBezTo>
                        <a:pt x="1945" y="13395"/>
                        <a:pt x="936" y="11666"/>
                        <a:pt x="0" y="9866"/>
                      </a:cubicBezTo>
                      <a:cubicBezTo>
                        <a:pt x="12170" y="7561"/>
                        <a:pt x="23765" y="4249"/>
                        <a:pt x="34495" y="0"/>
                      </a:cubicBezTo>
                      <a:cubicBezTo>
                        <a:pt x="35575" y="1584"/>
                        <a:pt x="36655" y="3097"/>
                        <a:pt x="37807" y="4681"/>
                      </a:cubicBezTo>
                      <a:cubicBezTo>
                        <a:pt x="26934" y="9074"/>
                        <a:pt x="15267" y="12602"/>
                        <a:pt x="2953" y="15123"/>
                      </a:cubicBezTo>
                      <a:lnTo>
                        <a:pt x="2953" y="1512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5" name="Freeform: Shape 2704">
                  <a:extLst>
                    <a:ext uri="{FF2B5EF4-FFF2-40B4-BE49-F238E27FC236}">
                      <a16:creationId xmlns:a16="http://schemas.microsoft.com/office/drawing/2014/main" id="{04C3AE16-06EB-8CA7-0253-B01430DDBC2C}"/>
                    </a:ext>
                  </a:extLst>
                </p:cNvPr>
                <p:cNvSpPr/>
                <p:nvPr/>
              </p:nvSpPr>
              <p:spPr>
                <a:xfrm>
                  <a:off x="5682882" y="3992582"/>
                  <a:ext cx="36655" cy="19083"/>
                </a:xfrm>
                <a:custGeom>
                  <a:avLst/>
                  <a:gdLst>
                    <a:gd name="connsiteX0" fmla="*/ 3601 w 36655"/>
                    <a:gd name="connsiteY0" fmla="*/ 19084 h 19083"/>
                    <a:gd name="connsiteX1" fmla="*/ 0 w 36655"/>
                    <a:gd name="connsiteY1" fmla="*/ 14331 h 19083"/>
                    <a:gd name="connsiteX2" fmla="*/ 32766 w 36655"/>
                    <a:gd name="connsiteY2" fmla="*/ 0 h 19083"/>
                    <a:gd name="connsiteX3" fmla="*/ 36655 w 36655"/>
                    <a:gd name="connsiteY3" fmla="*/ 4177 h 19083"/>
                    <a:gd name="connsiteX4" fmla="*/ 3529 w 36655"/>
                    <a:gd name="connsiteY4" fmla="*/ 19084 h 19083"/>
                    <a:gd name="connsiteX5" fmla="*/ 3529 w 36655"/>
                    <a:gd name="connsiteY5" fmla="*/ 19084 h 1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655" h="19083">
                      <a:moveTo>
                        <a:pt x="3601" y="19084"/>
                      </a:moveTo>
                      <a:cubicBezTo>
                        <a:pt x="2377" y="17499"/>
                        <a:pt x="1224" y="15915"/>
                        <a:pt x="0" y="14331"/>
                      </a:cubicBezTo>
                      <a:cubicBezTo>
                        <a:pt x="11738" y="10442"/>
                        <a:pt x="22685" y="5617"/>
                        <a:pt x="32766" y="0"/>
                      </a:cubicBezTo>
                      <a:cubicBezTo>
                        <a:pt x="34063" y="1440"/>
                        <a:pt x="35359" y="2808"/>
                        <a:pt x="36655" y="4177"/>
                      </a:cubicBezTo>
                      <a:cubicBezTo>
                        <a:pt x="26429" y="9938"/>
                        <a:pt x="15339" y="14979"/>
                        <a:pt x="3529" y="19084"/>
                      </a:cubicBezTo>
                      <a:lnTo>
                        <a:pt x="3529" y="19084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6" name="Freeform: Shape 2705">
                  <a:extLst>
                    <a:ext uri="{FF2B5EF4-FFF2-40B4-BE49-F238E27FC236}">
                      <a16:creationId xmlns:a16="http://schemas.microsoft.com/office/drawing/2014/main" id="{A65ECB11-8D9E-B7E4-3A0C-10E29CB5976A}"/>
                    </a:ext>
                  </a:extLst>
                </p:cNvPr>
                <p:cNvSpPr/>
                <p:nvPr/>
              </p:nvSpPr>
              <p:spPr>
                <a:xfrm>
                  <a:off x="5711472" y="3991646"/>
                  <a:ext cx="34998" cy="22756"/>
                </a:xfrm>
                <a:custGeom>
                  <a:avLst/>
                  <a:gdLst>
                    <a:gd name="connsiteX0" fmla="*/ 4177 w 34998"/>
                    <a:gd name="connsiteY0" fmla="*/ 22684 h 22756"/>
                    <a:gd name="connsiteX1" fmla="*/ 0 w 34998"/>
                    <a:gd name="connsiteY1" fmla="*/ 18436 h 22756"/>
                    <a:gd name="connsiteX2" fmla="*/ 30606 w 34998"/>
                    <a:gd name="connsiteY2" fmla="*/ 0 h 22756"/>
                    <a:gd name="connsiteX3" fmla="*/ 34999 w 34998"/>
                    <a:gd name="connsiteY3" fmla="*/ 3673 h 22756"/>
                    <a:gd name="connsiteX4" fmla="*/ 4177 w 34998"/>
                    <a:gd name="connsiteY4" fmla="*/ 22757 h 22756"/>
                    <a:gd name="connsiteX5" fmla="*/ 4177 w 34998"/>
                    <a:gd name="connsiteY5" fmla="*/ 22757 h 22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998" h="22756">
                      <a:moveTo>
                        <a:pt x="4177" y="22684"/>
                      </a:moveTo>
                      <a:cubicBezTo>
                        <a:pt x="2737" y="21244"/>
                        <a:pt x="1368" y="19804"/>
                        <a:pt x="0" y="18436"/>
                      </a:cubicBezTo>
                      <a:cubicBezTo>
                        <a:pt x="11090" y="13035"/>
                        <a:pt x="21316" y="6841"/>
                        <a:pt x="30606" y="0"/>
                      </a:cubicBezTo>
                      <a:cubicBezTo>
                        <a:pt x="32046" y="1224"/>
                        <a:pt x="33486" y="2448"/>
                        <a:pt x="34999" y="3673"/>
                      </a:cubicBezTo>
                      <a:cubicBezTo>
                        <a:pt x="25637" y="10730"/>
                        <a:pt x="15339" y="17139"/>
                        <a:pt x="4177" y="22757"/>
                      </a:cubicBezTo>
                      <a:lnTo>
                        <a:pt x="4177" y="2275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7" name="Freeform: Shape 2706">
                  <a:extLst>
                    <a:ext uri="{FF2B5EF4-FFF2-40B4-BE49-F238E27FC236}">
                      <a16:creationId xmlns:a16="http://schemas.microsoft.com/office/drawing/2014/main" id="{54380A15-0043-19F0-DD7B-9C8C57A21C11}"/>
                    </a:ext>
                  </a:extLst>
                </p:cNvPr>
                <p:cNvSpPr/>
                <p:nvPr/>
              </p:nvSpPr>
              <p:spPr>
                <a:xfrm>
                  <a:off x="5740278" y="3987181"/>
                  <a:ext cx="32838" cy="25997"/>
                </a:xfrm>
                <a:custGeom>
                  <a:avLst/>
                  <a:gdLst>
                    <a:gd name="connsiteX0" fmla="*/ 4681 w 32838"/>
                    <a:gd name="connsiteY0" fmla="*/ 25997 h 25997"/>
                    <a:gd name="connsiteX1" fmla="*/ 0 w 32838"/>
                    <a:gd name="connsiteY1" fmla="*/ 22252 h 25997"/>
                    <a:gd name="connsiteX2" fmla="*/ 27942 w 32838"/>
                    <a:gd name="connsiteY2" fmla="*/ 0 h 25997"/>
                    <a:gd name="connsiteX3" fmla="*/ 32838 w 32838"/>
                    <a:gd name="connsiteY3" fmla="*/ 3024 h 25997"/>
                    <a:gd name="connsiteX4" fmla="*/ 4681 w 32838"/>
                    <a:gd name="connsiteY4" fmla="*/ 25925 h 25997"/>
                    <a:gd name="connsiteX5" fmla="*/ 4681 w 32838"/>
                    <a:gd name="connsiteY5" fmla="*/ 25925 h 25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38" h="25997">
                      <a:moveTo>
                        <a:pt x="4681" y="25997"/>
                      </a:moveTo>
                      <a:cubicBezTo>
                        <a:pt x="3097" y="24773"/>
                        <a:pt x="1512" y="23549"/>
                        <a:pt x="0" y="22252"/>
                      </a:cubicBezTo>
                      <a:cubicBezTo>
                        <a:pt x="10298" y="15483"/>
                        <a:pt x="19660" y="7993"/>
                        <a:pt x="27942" y="0"/>
                      </a:cubicBezTo>
                      <a:cubicBezTo>
                        <a:pt x="29526" y="1080"/>
                        <a:pt x="31182" y="2088"/>
                        <a:pt x="32838" y="3024"/>
                      </a:cubicBezTo>
                      <a:cubicBezTo>
                        <a:pt x="24485" y="11234"/>
                        <a:pt x="15051" y="18940"/>
                        <a:pt x="4681" y="25925"/>
                      </a:cubicBezTo>
                      <a:lnTo>
                        <a:pt x="4681" y="25925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8" name="Freeform: Shape 2707">
                  <a:extLst>
                    <a:ext uri="{FF2B5EF4-FFF2-40B4-BE49-F238E27FC236}">
                      <a16:creationId xmlns:a16="http://schemas.microsoft.com/office/drawing/2014/main" id="{485EA3CA-D096-02C0-0C18-1819437FE0D0}"/>
                    </a:ext>
                  </a:extLst>
                </p:cNvPr>
                <p:cNvSpPr/>
                <p:nvPr/>
              </p:nvSpPr>
              <p:spPr>
                <a:xfrm>
                  <a:off x="5768652" y="3979403"/>
                  <a:ext cx="30173" cy="28877"/>
                </a:xfrm>
                <a:custGeom>
                  <a:avLst/>
                  <a:gdLst>
                    <a:gd name="connsiteX0" fmla="*/ 5185 w 30173"/>
                    <a:gd name="connsiteY0" fmla="*/ 28806 h 28877"/>
                    <a:gd name="connsiteX1" fmla="*/ 0 w 30173"/>
                    <a:gd name="connsiteY1" fmla="*/ 25781 h 28877"/>
                    <a:gd name="connsiteX2" fmla="*/ 24917 w 30173"/>
                    <a:gd name="connsiteY2" fmla="*/ 0 h 28877"/>
                    <a:gd name="connsiteX3" fmla="*/ 30174 w 30173"/>
                    <a:gd name="connsiteY3" fmla="*/ 2377 h 28877"/>
                    <a:gd name="connsiteX4" fmla="*/ 5185 w 30173"/>
                    <a:gd name="connsiteY4" fmla="*/ 28878 h 28877"/>
                    <a:gd name="connsiteX5" fmla="*/ 5185 w 30173"/>
                    <a:gd name="connsiteY5" fmla="*/ 28878 h 28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0173" h="28877">
                      <a:moveTo>
                        <a:pt x="5185" y="28806"/>
                      </a:moveTo>
                      <a:cubicBezTo>
                        <a:pt x="3457" y="27798"/>
                        <a:pt x="1728" y="26789"/>
                        <a:pt x="0" y="25781"/>
                      </a:cubicBezTo>
                      <a:cubicBezTo>
                        <a:pt x="9362" y="17716"/>
                        <a:pt x="17643" y="9074"/>
                        <a:pt x="24917" y="0"/>
                      </a:cubicBezTo>
                      <a:cubicBezTo>
                        <a:pt x="26645" y="792"/>
                        <a:pt x="28445" y="1584"/>
                        <a:pt x="30174" y="2377"/>
                      </a:cubicBezTo>
                      <a:cubicBezTo>
                        <a:pt x="22900" y="11666"/>
                        <a:pt x="14547" y="20596"/>
                        <a:pt x="5185" y="28878"/>
                      </a:cubicBezTo>
                      <a:lnTo>
                        <a:pt x="5185" y="28878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9" name="Freeform: Shape 2708">
                  <a:extLst>
                    <a:ext uri="{FF2B5EF4-FFF2-40B4-BE49-F238E27FC236}">
                      <a16:creationId xmlns:a16="http://schemas.microsoft.com/office/drawing/2014/main" id="{5757FB37-75AC-1C11-714C-B089E853F2CD}"/>
                    </a:ext>
                  </a:extLst>
                </p:cNvPr>
                <p:cNvSpPr/>
                <p:nvPr/>
              </p:nvSpPr>
              <p:spPr>
                <a:xfrm>
                  <a:off x="5796449" y="3968169"/>
                  <a:ext cx="27005" cy="31326"/>
                </a:xfrm>
                <a:custGeom>
                  <a:avLst/>
                  <a:gdLst>
                    <a:gd name="connsiteX0" fmla="*/ 5545 w 27005"/>
                    <a:gd name="connsiteY0" fmla="*/ 31326 h 31326"/>
                    <a:gd name="connsiteX1" fmla="*/ 0 w 27005"/>
                    <a:gd name="connsiteY1" fmla="*/ 29022 h 31326"/>
                    <a:gd name="connsiteX2" fmla="*/ 21460 w 27005"/>
                    <a:gd name="connsiteY2" fmla="*/ 0 h 31326"/>
                    <a:gd name="connsiteX3" fmla="*/ 27005 w 27005"/>
                    <a:gd name="connsiteY3" fmla="*/ 1584 h 31326"/>
                    <a:gd name="connsiteX4" fmla="*/ 5545 w 27005"/>
                    <a:gd name="connsiteY4" fmla="*/ 31326 h 31326"/>
                    <a:gd name="connsiteX5" fmla="*/ 5545 w 27005"/>
                    <a:gd name="connsiteY5" fmla="*/ 31326 h 3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005" h="31326">
                      <a:moveTo>
                        <a:pt x="5545" y="31326"/>
                      </a:moveTo>
                      <a:cubicBezTo>
                        <a:pt x="3673" y="30534"/>
                        <a:pt x="1800" y="29814"/>
                        <a:pt x="0" y="29022"/>
                      </a:cubicBezTo>
                      <a:cubicBezTo>
                        <a:pt x="8210" y="19804"/>
                        <a:pt x="15411" y="10010"/>
                        <a:pt x="21460" y="0"/>
                      </a:cubicBezTo>
                      <a:cubicBezTo>
                        <a:pt x="23260" y="576"/>
                        <a:pt x="25133" y="1080"/>
                        <a:pt x="27005" y="1584"/>
                      </a:cubicBezTo>
                      <a:cubicBezTo>
                        <a:pt x="20956" y="11810"/>
                        <a:pt x="13755" y="21820"/>
                        <a:pt x="5545" y="31326"/>
                      </a:cubicBezTo>
                      <a:lnTo>
                        <a:pt x="5545" y="3132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0" name="Freeform: Shape 2709">
                  <a:extLst>
                    <a:ext uri="{FF2B5EF4-FFF2-40B4-BE49-F238E27FC236}">
                      <a16:creationId xmlns:a16="http://schemas.microsoft.com/office/drawing/2014/main" id="{C57851BF-1AC3-12A6-F238-2F5D687EC5EE}"/>
                    </a:ext>
                  </a:extLst>
                </p:cNvPr>
                <p:cNvSpPr/>
                <p:nvPr/>
              </p:nvSpPr>
              <p:spPr>
                <a:xfrm>
                  <a:off x="5823166" y="3953406"/>
                  <a:ext cx="23476" cy="33486"/>
                </a:xfrm>
                <a:custGeom>
                  <a:avLst/>
                  <a:gdLst>
                    <a:gd name="connsiteX0" fmla="*/ 5834 w 23476"/>
                    <a:gd name="connsiteY0" fmla="*/ 33487 h 33486"/>
                    <a:gd name="connsiteX1" fmla="*/ 0 w 23476"/>
                    <a:gd name="connsiteY1" fmla="*/ 31974 h 33486"/>
                    <a:gd name="connsiteX2" fmla="*/ 17716 w 23476"/>
                    <a:gd name="connsiteY2" fmla="*/ 0 h 33486"/>
                    <a:gd name="connsiteX3" fmla="*/ 23477 w 23476"/>
                    <a:gd name="connsiteY3" fmla="*/ 792 h 33486"/>
                    <a:gd name="connsiteX4" fmla="*/ 5834 w 23476"/>
                    <a:gd name="connsiteY4" fmla="*/ 33487 h 33486"/>
                    <a:gd name="connsiteX5" fmla="*/ 5834 w 23476"/>
                    <a:gd name="connsiteY5" fmla="*/ 33487 h 33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476" h="33486">
                      <a:moveTo>
                        <a:pt x="5834" y="33487"/>
                      </a:moveTo>
                      <a:cubicBezTo>
                        <a:pt x="3889" y="32982"/>
                        <a:pt x="1945" y="32478"/>
                        <a:pt x="0" y="31974"/>
                      </a:cubicBezTo>
                      <a:cubicBezTo>
                        <a:pt x="6986" y="21604"/>
                        <a:pt x="12963" y="10874"/>
                        <a:pt x="17716" y="0"/>
                      </a:cubicBezTo>
                      <a:cubicBezTo>
                        <a:pt x="19660" y="288"/>
                        <a:pt x="21533" y="576"/>
                        <a:pt x="23477" y="792"/>
                      </a:cubicBezTo>
                      <a:cubicBezTo>
                        <a:pt x="18724" y="11954"/>
                        <a:pt x="12891" y="22900"/>
                        <a:pt x="5834" y="33487"/>
                      </a:cubicBezTo>
                      <a:lnTo>
                        <a:pt x="5834" y="3348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1" name="Freeform: Shape 2710">
                  <a:extLst>
                    <a:ext uri="{FF2B5EF4-FFF2-40B4-BE49-F238E27FC236}">
                      <a16:creationId xmlns:a16="http://schemas.microsoft.com/office/drawing/2014/main" id="{5BACDC8D-4D0B-ECAC-E5B2-D22D97E08659}"/>
                    </a:ext>
                  </a:extLst>
                </p:cNvPr>
                <p:cNvSpPr/>
                <p:nvPr/>
              </p:nvSpPr>
              <p:spPr>
                <a:xfrm>
                  <a:off x="5848227" y="3935187"/>
                  <a:ext cx="19515" cy="35358"/>
                </a:xfrm>
                <a:custGeom>
                  <a:avLst/>
                  <a:gdLst>
                    <a:gd name="connsiteX0" fmla="*/ 6049 w 19515"/>
                    <a:gd name="connsiteY0" fmla="*/ 35359 h 35358"/>
                    <a:gd name="connsiteX1" fmla="*/ 0 w 19515"/>
                    <a:gd name="connsiteY1" fmla="*/ 34639 h 35358"/>
                    <a:gd name="connsiteX2" fmla="*/ 13611 w 19515"/>
                    <a:gd name="connsiteY2" fmla="*/ 72 h 35358"/>
                    <a:gd name="connsiteX3" fmla="*/ 19516 w 19515"/>
                    <a:gd name="connsiteY3" fmla="*/ 0 h 35358"/>
                    <a:gd name="connsiteX4" fmla="*/ 6049 w 19515"/>
                    <a:gd name="connsiteY4" fmla="*/ 35359 h 35358"/>
                    <a:gd name="connsiteX5" fmla="*/ 6049 w 19515"/>
                    <a:gd name="connsiteY5" fmla="*/ 35359 h 35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515" h="35358">
                      <a:moveTo>
                        <a:pt x="6049" y="35359"/>
                      </a:moveTo>
                      <a:cubicBezTo>
                        <a:pt x="4033" y="35143"/>
                        <a:pt x="2016" y="34927"/>
                        <a:pt x="0" y="34639"/>
                      </a:cubicBezTo>
                      <a:cubicBezTo>
                        <a:pt x="5689" y="23333"/>
                        <a:pt x="10226" y="11738"/>
                        <a:pt x="13611" y="72"/>
                      </a:cubicBezTo>
                      <a:cubicBezTo>
                        <a:pt x="15555" y="72"/>
                        <a:pt x="17571" y="72"/>
                        <a:pt x="19516" y="0"/>
                      </a:cubicBezTo>
                      <a:cubicBezTo>
                        <a:pt x="16203" y="11882"/>
                        <a:pt x="11666" y="23765"/>
                        <a:pt x="6049" y="35359"/>
                      </a:cubicBezTo>
                      <a:lnTo>
                        <a:pt x="6049" y="35359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2" name="Freeform: Shape 2711">
                  <a:extLst>
                    <a:ext uri="{FF2B5EF4-FFF2-40B4-BE49-F238E27FC236}">
                      <a16:creationId xmlns:a16="http://schemas.microsoft.com/office/drawing/2014/main" id="{68FAB3A9-2602-2F00-8C45-C29E4E7983C3}"/>
                    </a:ext>
                  </a:extLst>
                </p:cNvPr>
                <p:cNvSpPr/>
                <p:nvPr/>
              </p:nvSpPr>
              <p:spPr>
                <a:xfrm>
                  <a:off x="5871416" y="3912574"/>
                  <a:ext cx="15195" cy="37951"/>
                </a:xfrm>
                <a:custGeom>
                  <a:avLst/>
                  <a:gdLst>
                    <a:gd name="connsiteX0" fmla="*/ 6194 w 15195"/>
                    <a:gd name="connsiteY0" fmla="*/ 37736 h 37951"/>
                    <a:gd name="connsiteX1" fmla="*/ 0 w 15195"/>
                    <a:gd name="connsiteY1" fmla="*/ 37952 h 37951"/>
                    <a:gd name="connsiteX2" fmla="*/ 9290 w 15195"/>
                    <a:gd name="connsiteY2" fmla="*/ 1080 h 37951"/>
                    <a:gd name="connsiteX3" fmla="*/ 15195 w 15195"/>
                    <a:gd name="connsiteY3" fmla="*/ 0 h 37951"/>
                    <a:gd name="connsiteX4" fmla="*/ 6194 w 15195"/>
                    <a:gd name="connsiteY4" fmla="*/ 37736 h 37951"/>
                    <a:gd name="connsiteX5" fmla="*/ 6194 w 15195"/>
                    <a:gd name="connsiteY5" fmla="*/ 37736 h 3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195" h="37951">
                      <a:moveTo>
                        <a:pt x="6194" y="37736"/>
                      </a:moveTo>
                      <a:cubicBezTo>
                        <a:pt x="4105" y="37880"/>
                        <a:pt x="2089" y="37952"/>
                        <a:pt x="0" y="37952"/>
                      </a:cubicBezTo>
                      <a:cubicBezTo>
                        <a:pt x="4249" y="25781"/>
                        <a:pt x="7346" y="13395"/>
                        <a:pt x="9290" y="1080"/>
                      </a:cubicBezTo>
                      <a:cubicBezTo>
                        <a:pt x="11234" y="792"/>
                        <a:pt x="13251" y="432"/>
                        <a:pt x="15195" y="0"/>
                      </a:cubicBezTo>
                      <a:cubicBezTo>
                        <a:pt x="13323" y="12602"/>
                        <a:pt x="10370" y="25205"/>
                        <a:pt x="6194" y="37736"/>
                      </a:cubicBezTo>
                      <a:lnTo>
                        <a:pt x="6194" y="3773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3" name="Freeform: Shape 2712">
                  <a:extLst>
                    <a:ext uri="{FF2B5EF4-FFF2-40B4-BE49-F238E27FC236}">
                      <a16:creationId xmlns:a16="http://schemas.microsoft.com/office/drawing/2014/main" id="{0DBBFA0D-5EEA-29B9-92BC-8F6CFC30A800}"/>
                    </a:ext>
                  </a:extLst>
                </p:cNvPr>
                <p:cNvSpPr/>
                <p:nvPr/>
              </p:nvSpPr>
              <p:spPr>
                <a:xfrm>
                  <a:off x="5565067" y="3892122"/>
                  <a:ext cx="11162" cy="36511"/>
                </a:xfrm>
                <a:custGeom>
                  <a:avLst/>
                  <a:gdLst>
                    <a:gd name="connsiteX0" fmla="*/ 5689 w 11162"/>
                    <a:gd name="connsiteY0" fmla="*/ 1152 h 36511"/>
                    <a:gd name="connsiteX1" fmla="*/ 0 w 11162"/>
                    <a:gd name="connsiteY1" fmla="*/ 0 h 36511"/>
                    <a:gd name="connsiteX2" fmla="*/ 5257 w 11162"/>
                    <a:gd name="connsiteY2" fmla="*/ 36151 h 36511"/>
                    <a:gd name="connsiteX3" fmla="*/ 11162 w 11162"/>
                    <a:gd name="connsiteY3" fmla="*/ 36511 h 36511"/>
                    <a:gd name="connsiteX4" fmla="*/ 5689 w 11162"/>
                    <a:gd name="connsiteY4" fmla="*/ 1224 h 36511"/>
                    <a:gd name="connsiteX5" fmla="*/ 5689 w 11162"/>
                    <a:gd name="connsiteY5" fmla="*/ 1224 h 36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162" h="36511">
                      <a:moveTo>
                        <a:pt x="5689" y="1152"/>
                      </a:moveTo>
                      <a:cubicBezTo>
                        <a:pt x="3817" y="792"/>
                        <a:pt x="1872" y="432"/>
                        <a:pt x="0" y="0"/>
                      </a:cubicBezTo>
                      <a:cubicBezTo>
                        <a:pt x="648" y="11954"/>
                        <a:pt x="2377" y="24053"/>
                        <a:pt x="5257" y="36151"/>
                      </a:cubicBezTo>
                      <a:cubicBezTo>
                        <a:pt x="7201" y="36295"/>
                        <a:pt x="9218" y="36439"/>
                        <a:pt x="11162" y="36511"/>
                      </a:cubicBezTo>
                      <a:cubicBezTo>
                        <a:pt x="8210" y="24701"/>
                        <a:pt x="6409" y="12819"/>
                        <a:pt x="5689" y="1224"/>
                      </a:cubicBezTo>
                      <a:lnTo>
                        <a:pt x="5689" y="1224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4" name="Freeform: Shape 2713">
                  <a:extLst>
                    <a:ext uri="{FF2B5EF4-FFF2-40B4-BE49-F238E27FC236}">
                      <a16:creationId xmlns:a16="http://schemas.microsoft.com/office/drawing/2014/main" id="{C7D4AF61-54D1-258B-6467-AD35E7672EB9}"/>
                    </a:ext>
                  </a:extLst>
                </p:cNvPr>
                <p:cNvSpPr/>
                <p:nvPr/>
              </p:nvSpPr>
              <p:spPr>
                <a:xfrm>
                  <a:off x="5581126" y="3913870"/>
                  <a:ext cx="15339" cy="34278"/>
                </a:xfrm>
                <a:custGeom>
                  <a:avLst/>
                  <a:gdLst>
                    <a:gd name="connsiteX0" fmla="*/ 5689 w 15339"/>
                    <a:gd name="connsiteY0" fmla="*/ 216 h 34278"/>
                    <a:gd name="connsiteX1" fmla="*/ 0 w 15339"/>
                    <a:gd name="connsiteY1" fmla="*/ 0 h 34278"/>
                    <a:gd name="connsiteX2" fmla="*/ 9506 w 15339"/>
                    <a:gd name="connsiteY2" fmla="*/ 34279 h 34278"/>
                    <a:gd name="connsiteX3" fmla="*/ 15339 w 15339"/>
                    <a:gd name="connsiteY3" fmla="*/ 33703 h 34278"/>
                    <a:gd name="connsiteX4" fmla="*/ 5689 w 15339"/>
                    <a:gd name="connsiteY4" fmla="*/ 216 h 34278"/>
                    <a:gd name="connsiteX5" fmla="*/ 5689 w 15339"/>
                    <a:gd name="connsiteY5" fmla="*/ 216 h 34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339" h="34278">
                      <a:moveTo>
                        <a:pt x="5689" y="216"/>
                      </a:moveTo>
                      <a:cubicBezTo>
                        <a:pt x="3817" y="216"/>
                        <a:pt x="1945" y="72"/>
                        <a:pt x="0" y="0"/>
                      </a:cubicBezTo>
                      <a:cubicBezTo>
                        <a:pt x="2017" y="11450"/>
                        <a:pt x="5257" y="22973"/>
                        <a:pt x="9506" y="34279"/>
                      </a:cubicBezTo>
                      <a:cubicBezTo>
                        <a:pt x="11450" y="34135"/>
                        <a:pt x="13395" y="33919"/>
                        <a:pt x="15339" y="33703"/>
                      </a:cubicBezTo>
                      <a:cubicBezTo>
                        <a:pt x="11018" y="22613"/>
                        <a:pt x="7778" y="11378"/>
                        <a:pt x="5689" y="216"/>
                      </a:cubicBezTo>
                      <a:lnTo>
                        <a:pt x="5689" y="21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5" name="Freeform: Shape 2714">
                  <a:extLst>
                    <a:ext uri="{FF2B5EF4-FFF2-40B4-BE49-F238E27FC236}">
                      <a16:creationId xmlns:a16="http://schemas.microsoft.com/office/drawing/2014/main" id="{BC88F8F1-7D49-BC84-F95B-321A6EC887B0}"/>
                    </a:ext>
                  </a:extLst>
                </p:cNvPr>
                <p:cNvSpPr/>
                <p:nvPr/>
              </p:nvSpPr>
              <p:spPr>
                <a:xfrm>
                  <a:off x="5599562" y="3931874"/>
                  <a:ext cx="19228" cy="32838"/>
                </a:xfrm>
                <a:custGeom>
                  <a:avLst/>
                  <a:gdLst>
                    <a:gd name="connsiteX0" fmla="*/ 5545 w 19228"/>
                    <a:gd name="connsiteY0" fmla="*/ 0 h 32838"/>
                    <a:gd name="connsiteX1" fmla="*/ 0 w 19228"/>
                    <a:gd name="connsiteY1" fmla="*/ 720 h 32838"/>
                    <a:gd name="connsiteX2" fmla="*/ 13611 w 19228"/>
                    <a:gd name="connsiteY2" fmla="*/ 32839 h 32838"/>
                    <a:gd name="connsiteX3" fmla="*/ 19228 w 19228"/>
                    <a:gd name="connsiteY3" fmla="*/ 31470 h 32838"/>
                    <a:gd name="connsiteX4" fmla="*/ 5545 w 19228"/>
                    <a:gd name="connsiteY4" fmla="*/ 72 h 32838"/>
                    <a:gd name="connsiteX5" fmla="*/ 5545 w 19228"/>
                    <a:gd name="connsiteY5" fmla="*/ 72 h 32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28" h="32838">
                      <a:moveTo>
                        <a:pt x="5545" y="0"/>
                      </a:moveTo>
                      <a:cubicBezTo>
                        <a:pt x="3673" y="288"/>
                        <a:pt x="1872" y="504"/>
                        <a:pt x="0" y="720"/>
                      </a:cubicBezTo>
                      <a:cubicBezTo>
                        <a:pt x="3457" y="11522"/>
                        <a:pt x="7922" y="22324"/>
                        <a:pt x="13611" y="32839"/>
                      </a:cubicBezTo>
                      <a:cubicBezTo>
                        <a:pt x="15483" y="32406"/>
                        <a:pt x="17356" y="31902"/>
                        <a:pt x="19228" y="31470"/>
                      </a:cubicBezTo>
                      <a:cubicBezTo>
                        <a:pt x="13539" y="21244"/>
                        <a:pt x="9002" y="10658"/>
                        <a:pt x="5545" y="72"/>
                      </a:cubicBezTo>
                      <a:lnTo>
                        <a:pt x="5545" y="72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6" name="Freeform: Shape 2715">
                  <a:extLst>
                    <a:ext uri="{FF2B5EF4-FFF2-40B4-BE49-F238E27FC236}">
                      <a16:creationId xmlns:a16="http://schemas.microsoft.com/office/drawing/2014/main" id="{D1FEC0C1-FBD8-C36E-13D3-5AB6DA2F65E2}"/>
                    </a:ext>
                  </a:extLst>
                </p:cNvPr>
                <p:cNvSpPr/>
                <p:nvPr/>
              </p:nvSpPr>
              <p:spPr>
                <a:xfrm>
                  <a:off x="5619870" y="3946493"/>
                  <a:ext cx="22756" cy="31110"/>
                </a:xfrm>
                <a:custGeom>
                  <a:avLst/>
                  <a:gdLst>
                    <a:gd name="connsiteX0" fmla="*/ 5329 w 22756"/>
                    <a:gd name="connsiteY0" fmla="*/ 0 h 31110"/>
                    <a:gd name="connsiteX1" fmla="*/ 0 w 22756"/>
                    <a:gd name="connsiteY1" fmla="*/ 1512 h 31110"/>
                    <a:gd name="connsiteX2" fmla="*/ 17427 w 22756"/>
                    <a:gd name="connsiteY2" fmla="*/ 31110 h 31110"/>
                    <a:gd name="connsiteX3" fmla="*/ 22757 w 22756"/>
                    <a:gd name="connsiteY3" fmla="*/ 28950 h 31110"/>
                    <a:gd name="connsiteX4" fmla="*/ 5329 w 22756"/>
                    <a:gd name="connsiteY4" fmla="*/ 0 h 31110"/>
                    <a:gd name="connsiteX5" fmla="*/ 5329 w 22756"/>
                    <a:gd name="connsiteY5" fmla="*/ 0 h 31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756" h="31110">
                      <a:moveTo>
                        <a:pt x="5329" y="0"/>
                      </a:moveTo>
                      <a:cubicBezTo>
                        <a:pt x="3529" y="504"/>
                        <a:pt x="1800" y="1008"/>
                        <a:pt x="0" y="1512"/>
                      </a:cubicBezTo>
                      <a:cubicBezTo>
                        <a:pt x="4681" y="11594"/>
                        <a:pt x="10514" y="21532"/>
                        <a:pt x="17427" y="31110"/>
                      </a:cubicBezTo>
                      <a:cubicBezTo>
                        <a:pt x="19228" y="30390"/>
                        <a:pt x="21028" y="29670"/>
                        <a:pt x="22757" y="28950"/>
                      </a:cubicBezTo>
                      <a:cubicBezTo>
                        <a:pt x="15843" y="19660"/>
                        <a:pt x="10082" y="9866"/>
                        <a:pt x="5329" y="0"/>
                      </a:cubicBezTo>
                      <a:lnTo>
                        <a:pt x="5329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7" name="Freeform: Shape 2716">
                  <a:extLst>
                    <a:ext uri="{FF2B5EF4-FFF2-40B4-BE49-F238E27FC236}">
                      <a16:creationId xmlns:a16="http://schemas.microsoft.com/office/drawing/2014/main" id="{C64B1879-6D1F-9D8E-E342-F66BF39EAC53}"/>
                    </a:ext>
                  </a:extLst>
                </p:cNvPr>
                <p:cNvSpPr/>
                <p:nvPr/>
              </p:nvSpPr>
              <p:spPr>
                <a:xfrm>
                  <a:off x="5641691" y="3958015"/>
                  <a:ext cx="25924" cy="29093"/>
                </a:xfrm>
                <a:custGeom>
                  <a:avLst/>
                  <a:gdLst>
                    <a:gd name="connsiteX0" fmla="*/ 5041 w 25924"/>
                    <a:gd name="connsiteY0" fmla="*/ 0 h 29093"/>
                    <a:gd name="connsiteX1" fmla="*/ 0 w 25924"/>
                    <a:gd name="connsiteY1" fmla="*/ 2232 h 29093"/>
                    <a:gd name="connsiteX2" fmla="*/ 20956 w 25924"/>
                    <a:gd name="connsiteY2" fmla="*/ 29094 h 29093"/>
                    <a:gd name="connsiteX3" fmla="*/ 25925 w 25924"/>
                    <a:gd name="connsiteY3" fmla="*/ 26213 h 29093"/>
                    <a:gd name="connsiteX4" fmla="*/ 5041 w 25924"/>
                    <a:gd name="connsiteY4" fmla="*/ 0 h 29093"/>
                    <a:gd name="connsiteX5" fmla="*/ 5041 w 25924"/>
                    <a:gd name="connsiteY5" fmla="*/ 0 h 29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924" h="29093">
                      <a:moveTo>
                        <a:pt x="5041" y="0"/>
                      </a:moveTo>
                      <a:cubicBezTo>
                        <a:pt x="3384" y="792"/>
                        <a:pt x="1728" y="1512"/>
                        <a:pt x="0" y="2232"/>
                      </a:cubicBezTo>
                      <a:cubicBezTo>
                        <a:pt x="5905" y="11522"/>
                        <a:pt x="12962" y="20596"/>
                        <a:pt x="20956" y="29094"/>
                      </a:cubicBezTo>
                      <a:cubicBezTo>
                        <a:pt x="22612" y="28158"/>
                        <a:pt x="24269" y="27221"/>
                        <a:pt x="25925" y="26213"/>
                      </a:cubicBezTo>
                      <a:cubicBezTo>
                        <a:pt x="17931" y="17932"/>
                        <a:pt x="10946" y="9074"/>
                        <a:pt x="5041" y="0"/>
                      </a:cubicBezTo>
                      <a:cubicBezTo>
                        <a:pt x="5041" y="0"/>
                        <a:pt x="5041" y="0"/>
                        <a:pt x="5041" y="0"/>
                      </a:cubicBez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8" name="Freeform: Shape 2717">
                  <a:extLst>
                    <a:ext uri="{FF2B5EF4-FFF2-40B4-BE49-F238E27FC236}">
                      <a16:creationId xmlns:a16="http://schemas.microsoft.com/office/drawing/2014/main" id="{6FEAFFA4-EC46-BC7F-E0FF-364ABD5C9D37}"/>
                    </a:ext>
                  </a:extLst>
                </p:cNvPr>
                <p:cNvSpPr/>
                <p:nvPr/>
              </p:nvSpPr>
              <p:spPr>
                <a:xfrm>
                  <a:off x="5664735" y="3966441"/>
                  <a:ext cx="28734" cy="26717"/>
                </a:xfrm>
                <a:custGeom>
                  <a:avLst/>
                  <a:gdLst>
                    <a:gd name="connsiteX0" fmla="*/ 4681 w 28734"/>
                    <a:gd name="connsiteY0" fmla="*/ 0 h 26717"/>
                    <a:gd name="connsiteX1" fmla="*/ 0 w 28734"/>
                    <a:gd name="connsiteY1" fmla="*/ 2881 h 26717"/>
                    <a:gd name="connsiteX2" fmla="*/ 24197 w 28734"/>
                    <a:gd name="connsiteY2" fmla="*/ 26717 h 26717"/>
                    <a:gd name="connsiteX3" fmla="*/ 28734 w 28734"/>
                    <a:gd name="connsiteY3" fmla="*/ 23189 h 26717"/>
                    <a:gd name="connsiteX4" fmla="*/ 4753 w 28734"/>
                    <a:gd name="connsiteY4" fmla="*/ 0 h 26717"/>
                    <a:gd name="connsiteX5" fmla="*/ 4753 w 28734"/>
                    <a:gd name="connsiteY5" fmla="*/ 0 h 26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734" h="26717">
                      <a:moveTo>
                        <a:pt x="4681" y="0"/>
                      </a:moveTo>
                      <a:cubicBezTo>
                        <a:pt x="3169" y="936"/>
                        <a:pt x="1585" y="1944"/>
                        <a:pt x="0" y="2881"/>
                      </a:cubicBezTo>
                      <a:cubicBezTo>
                        <a:pt x="7058" y="11306"/>
                        <a:pt x="15123" y="19300"/>
                        <a:pt x="24197" y="26717"/>
                      </a:cubicBezTo>
                      <a:cubicBezTo>
                        <a:pt x="25709" y="25565"/>
                        <a:pt x="27222" y="24413"/>
                        <a:pt x="28734" y="23189"/>
                      </a:cubicBezTo>
                      <a:cubicBezTo>
                        <a:pt x="19732" y="15987"/>
                        <a:pt x="11738" y="8210"/>
                        <a:pt x="4753" y="0"/>
                      </a:cubicBezTo>
                      <a:lnTo>
                        <a:pt x="4753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9" name="Freeform: Shape 2718">
                  <a:extLst>
                    <a:ext uri="{FF2B5EF4-FFF2-40B4-BE49-F238E27FC236}">
                      <a16:creationId xmlns:a16="http://schemas.microsoft.com/office/drawing/2014/main" id="{98514DF0-B880-B1B1-6041-F04F3D555F1E}"/>
                    </a:ext>
                  </a:extLst>
                </p:cNvPr>
                <p:cNvSpPr/>
                <p:nvPr/>
              </p:nvSpPr>
              <p:spPr>
                <a:xfrm>
                  <a:off x="5688643" y="3971626"/>
                  <a:ext cx="31038" cy="23908"/>
                </a:xfrm>
                <a:custGeom>
                  <a:avLst/>
                  <a:gdLst>
                    <a:gd name="connsiteX0" fmla="*/ 4249 w 31038"/>
                    <a:gd name="connsiteY0" fmla="*/ 72 h 23908"/>
                    <a:gd name="connsiteX1" fmla="*/ 0 w 31038"/>
                    <a:gd name="connsiteY1" fmla="*/ 3529 h 23908"/>
                    <a:gd name="connsiteX2" fmla="*/ 27005 w 31038"/>
                    <a:gd name="connsiteY2" fmla="*/ 23909 h 23908"/>
                    <a:gd name="connsiteX3" fmla="*/ 31038 w 31038"/>
                    <a:gd name="connsiteY3" fmla="*/ 19876 h 23908"/>
                    <a:gd name="connsiteX4" fmla="*/ 4249 w 31038"/>
                    <a:gd name="connsiteY4" fmla="*/ 0 h 23908"/>
                    <a:gd name="connsiteX5" fmla="*/ 4249 w 31038"/>
                    <a:gd name="connsiteY5" fmla="*/ 0 h 23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038" h="23908">
                      <a:moveTo>
                        <a:pt x="4249" y="72"/>
                      </a:moveTo>
                      <a:cubicBezTo>
                        <a:pt x="2881" y="1224"/>
                        <a:pt x="1440" y="2376"/>
                        <a:pt x="0" y="3529"/>
                      </a:cubicBezTo>
                      <a:cubicBezTo>
                        <a:pt x="8066" y="10874"/>
                        <a:pt x="17067" y="17788"/>
                        <a:pt x="27005" y="23909"/>
                      </a:cubicBezTo>
                      <a:cubicBezTo>
                        <a:pt x="28374" y="22540"/>
                        <a:pt x="29742" y="21244"/>
                        <a:pt x="31038" y="19876"/>
                      </a:cubicBezTo>
                      <a:cubicBezTo>
                        <a:pt x="21172" y="13899"/>
                        <a:pt x="12242" y="7201"/>
                        <a:pt x="4249" y="0"/>
                      </a:cubicBezTo>
                      <a:lnTo>
                        <a:pt x="4249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0" name="Freeform: Shape 2719">
                  <a:extLst>
                    <a:ext uri="{FF2B5EF4-FFF2-40B4-BE49-F238E27FC236}">
                      <a16:creationId xmlns:a16="http://schemas.microsoft.com/office/drawing/2014/main" id="{007FBE41-7243-1B2C-E290-5A4C6C135777}"/>
                    </a:ext>
                  </a:extLst>
                </p:cNvPr>
                <p:cNvSpPr/>
                <p:nvPr/>
              </p:nvSpPr>
              <p:spPr>
                <a:xfrm>
                  <a:off x="5712984" y="3973930"/>
                  <a:ext cx="32910" cy="20739"/>
                </a:xfrm>
                <a:custGeom>
                  <a:avLst/>
                  <a:gdLst>
                    <a:gd name="connsiteX0" fmla="*/ 3745 w 32910"/>
                    <a:gd name="connsiteY0" fmla="*/ 0 h 20739"/>
                    <a:gd name="connsiteX1" fmla="*/ 0 w 32910"/>
                    <a:gd name="connsiteY1" fmla="*/ 4033 h 20739"/>
                    <a:gd name="connsiteX2" fmla="*/ 29454 w 32910"/>
                    <a:gd name="connsiteY2" fmla="*/ 20740 h 20739"/>
                    <a:gd name="connsiteX3" fmla="*/ 32911 w 32910"/>
                    <a:gd name="connsiteY3" fmla="*/ 16203 h 20739"/>
                    <a:gd name="connsiteX4" fmla="*/ 3745 w 32910"/>
                    <a:gd name="connsiteY4" fmla="*/ 0 h 20739"/>
                    <a:gd name="connsiteX5" fmla="*/ 3745 w 32910"/>
                    <a:gd name="connsiteY5" fmla="*/ 0 h 20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910" h="20739">
                      <a:moveTo>
                        <a:pt x="3745" y="0"/>
                      </a:moveTo>
                      <a:cubicBezTo>
                        <a:pt x="2521" y="1368"/>
                        <a:pt x="1296" y="2664"/>
                        <a:pt x="0" y="4033"/>
                      </a:cubicBezTo>
                      <a:cubicBezTo>
                        <a:pt x="8930" y="10298"/>
                        <a:pt x="18796" y="15987"/>
                        <a:pt x="29454" y="20740"/>
                      </a:cubicBezTo>
                      <a:cubicBezTo>
                        <a:pt x="30606" y="19228"/>
                        <a:pt x="31758" y="17715"/>
                        <a:pt x="32911" y="16203"/>
                      </a:cubicBezTo>
                      <a:cubicBezTo>
                        <a:pt x="22397" y="11594"/>
                        <a:pt x="12602" y="6121"/>
                        <a:pt x="3745" y="0"/>
                      </a:cubicBezTo>
                      <a:lnTo>
                        <a:pt x="3745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1" name="Freeform: Shape 2720">
                  <a:extLst>
                    <a:ext uri="{FF2B5EF4-FFF2-40B4-BE49-F238E27FC236}">
                      <a16:creationId xmlns:a16="http://schemas.microsoft.com/office/drawing/2014/main" id="{58624CC8-6D05-77C3-F1A1-16B4E9C844FC}"/>
                    </a:ext>
                  </a:extLst>
                </p:cNvPr>
                <p:cNvSpPr/>
                <p:nvPr/>
              </p:nvSpPr>
              <p:spPr>
                <a:xfrm>
                  <a:off x="5737469" y="3972922"/>
                  <a:ext cx="34350" cy="17211"/>
                </a:xfrm>
                <a:custGeom>
                  <a:avLst/>
                  <a:gdLst>
                    <a:gd name="connsiteX0" fmla="*/ 3169 w 34350"/>
                    <a:gd name="connsiteY0" fmla="*/ 72 h 17211"/>
                    <a:gd name="connsiteX1" fmla="*/ 0 w 34350"/>
                    <a:gd name="connsiteY1" fmla="*/ 4465 h 17211"/>
                    <a:gd name="connsiteX2" fmla="*/ 31470 w 34350"/>
                    <a:gd name="connsiteY2" fmla="*/ 17211 h 17211"/>
                    <a:gd name="connsiteX3" fmla="*/ 34351 w 34350"/>
                    <a:gd name="connsiteY3" fmla="*/ 12242 h 17211"/>
                    <a:gd name="connsiteX4" fmla="*/ 3241 w 34350"/>
                    <a:gd name="connsiteY4" fmla="*/ 0 h 17211"/>
                    <a:gd name="connsiteX5" fmla="*/ 3241 w 34350"/>
                    <a:gd name="connsiteY5" fmla="*/ 0 h 17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350" h="17211">
                      <a:moveTo>
                        <a:pt x="3169" y="72"/>
                      </a:moveTo>
                      <a:cubicBezTo>
                        <a:pt x="2160" y="1584"/>
                        <a:pt x="1080" y="3025"/>
                        <a:pt x="0" y="4465"/>
                      </a:cubicBezTo>
                      <a:cubicBezTo>
                        <a:pt x="9722" y="9506"/>
                        <a:pt x="20236" y="13899"/>
                        <a:pt x="31470" y="17211"/>
                      </a:cubicBezTo>
                      <a:cubicBezTo>
                        <a:pt x="32478" y="15555"/>
                        <a:pt x="33415" y="13899"/>
                        <a:pt x="34351" y="12242"/>
                      </a:cubicBezTo>
                      <a:cubicBezTo>
                        <a:pt x="23260" y="9074"/>
                        <a:pt x="12818" y="4897"/>
                        <a:pt x="3241" y="0"/>
                      </a:cubicBezTo>
                      <a:lnTo>
                        <a:pt x="3241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2" name="Freeform: Shape 2721">
                  <a:extLst>
                    <a:ext uri="{FF2B5EF4-FFF2-40B4-BE49-F238E27FC236}">
                      <a16:creationId xmlns:a16="http://schemas.microsoft.com/office/drawing/2014/main" id="{AF78F5F6-DD2A-D110-8476-88BB8AF44220}"/>
                    </a:ext>
                  </a:extLst>
                </p:cNvPr>
                <p:cNvSpPr/>
                <p:nvPr/>
              </p:nvSpPr>
              <p:spPr>
                <a:xfrm>
                  <a:off x="5761738" y="3968961"/>
                  <a:ext cx="35142" cy="13322"/>
                </a:xfrm>
                <a:custGeom>
                  <a:avLst/>
                  <a:gdLst>
                    <a:gd name="connsiteX0" fmla="*/ 2592 w 35142"/>
                    <a:gd name="connsiteY0" fmla="*/ 0 h 13322"/>
                    <a:gd name="connsiteX1" fmla="*/ 0 w 35142"/>
                    <a:gd name="connsiteY1" fmla="*/ 4825 h 13322"/>
                    <a:gd name="connsiteX2" fmla="*/ 32983 w 35142"/>
                    <a:gd name="connsiteY2" fmla="*/ 13322 h 13322"/>
                    <a:gd name="connsiteX3" fmla="*/ 35143 w 35142"/>
                    <a:gd name="connsiteY3" fmla="*/ 7993 h 13322"/>
                    <a:gd name="connsiteX4" fmla="*/ 2592 w 35142"/>
                    <a:gd name="connsiteY4" fmla="*/ 0 h 13322"/>
                    <a:gd name="connsiteX5" fmla="*/ 2592 w 35142"/>
                    <a:gd name="connsiteY5" fmla="*/ 0 h 13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142" h="13322">
                      <a:moveTo>
                        <a:pt x="2592" y="0"/>
                      </a:moveTo>
                      <a:cubicBezTo>
                        <a:pt x="1800" y="1584"/>
                        <a:pt x="864" y="3241"/>
                        <a:pt x="0" y="4825"/>
                      </a:cubicBezTo>
                      <a:cubicBezTo>
                        <a:pt x="10298" y="8570"/>
                        <a:pt x="21316" y="11450"/>
                        <a:pt x="32983" y="13322"/>
                      </a:cubicBezTo>
                      <a:cubicBezTo>
                        <a:pt x="33775" y="11522"/>
                        <a:pt x="34495" y="9794"/>
                        <a:pt x="35143" y="7993"/>
                      </a:cubicBezTo>
                      <a:cubicBezTo>
                        <a:pt x="23693" y="6337"/>
                        <a:pt x="12747" y="3601"/>
                        <a:pt x="2592" y="0"/>
                      </a:cubicBezTo>
                      <a:lnTo>
                        <a:pt x="2592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3" name="Freeform: Shape 2722">
                  <a:extLst>
                    <a:ext uri="{FF2B5EF4-FFF2-40B4-BE49-F238E27FC236}">
                      <a16:creationId xmlns:a16="http://schemas.microsoft.com/office/drawing/2014/main" id="{769DD7D6-C7D3-39F1-3D23-EAB23F59985A}"/>
                    </a:ext>
                  </a:extLst>
                </p:cNvPr>
                <p:cNvSpPr/>
                <p:nvPr/>
              </p:nvSpPr>
              <p:spPr>
                <a:xfrm>
                  <a:off x="5785358" y="3961760"/>
                  <a:ext cx="35575" cy="9001"/>
                </a:xfrm>
                <a:custGeom>
                  <a:avLst/>
                  <a:gdLst>
                    <a:gd name="connsiteX0" fmla="*/ 1945 w 35575"/>
                    <a:gd name="connsiteY0" fmla="*/ 0 h 9001"/>
                    <a:gd name="connsiteX1" fmla="*/ 0 w 35575"/>
                    <a:gd name="connsiteY1" fmla="*/ 5113 h 9001"/>
                    <a:gd name="connsiteX2" fmla="*/ 34063 w 35575"/>
                    <a:gd name="connsiteY2" fmla="*/ 9002 h 9001"/>
                    <a:gd name="connsiteX3" fmla="*/ 35575 w 35575"/>
                    <a:gd name="connsiteY3" fmla="*/ 3457 h 9001"/>
                    <a:gd name="connsiteX4" fmla="*/ 1945 w 35575"/>
                    <a:gd name="connsiteY4" fmla="*/ 0 h 9001"/>
                    <a:gd name="connsiteX5" fmla="*/ 1945 w 35575"/>
                    <a:gd name="connsiteY5" fmla="*/ 0 h 9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575" h="9001">
                      <a:moveTo>
                        <a:pt x="1945" y="0"/>
                      </a:moveTo>
                      <a:cubicBezTo>
                        <a:pt x="1368" y="1728"/>
                        <a:pt x="720" y="3457"/>
                        <a:pt x="0" y="5113"/>
                      </a:cubicBezTo>
                      <a:cubicBezTo>
                        <a:pt x="10802" y="7489"/>
                        <a:pt x="22180" y="8858"/>
                        <a:pt x="34063" y="9002"/>
                      </a:cubicBezTo>
                      <a:cubicBezTo>
                        <a:pt x="34567" y="7201"/>
                        <a:pt x="35071" y="5257"/>
                        <a:pt x="35575" y="3457"/>
                      </a:cubicBezTo>
                      <a:cubicBezTo>
                        <a:pt x="23837" y="3457"/>
                        <a:pt x="12602" y="2232"/>
                        <a:pt x="1945" y="0"/>
                      </a:cubicBezTo>
                      <a:lnTo>
                        <a:pt x="1945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4" name="Freeform: Shape 2723">
                  <a:extLst>
                    <a:ext uri="{FF2B5EF4-FFF2-40B4-BE49-F238E27FC236}">
                      <a16:creationId xmlns:a16="http://schemas.microsoft.com/office/drawing/2014/main" id="{5CC73BC6-E4F2-1148-517A-FC2C00E73B2B}"/>
                    </a:ext>
                  </a:extLst>
                </p:cNvPr>
                <p:cNvSpPr/>
                <p:nvPr/>
              </p:nvSpPr>
              <p:spPr>
                <a:xfrm>
                  <a:off x="5808115" y="3950093"/>
                  <a:ext cx="35358" cy="7216"/>
                </a:xfrm>
                <a:custGeom>
                  <a:avLst/>
                  <a:gdLst>
                    <a:gd name="connsiteX0" fmla="*/ 1296 w 35358"/>
                    <a:gd name="connsiteY0" fmla="*/ 1368 h 7216"/>
                    <a:gd name="connsiteX1" fmla="*/ 0 w 35358"/>
                    <a:gd name="connsiteY1" fmla="*/ 6769 h 7216"/>
                    <a:gd name="connsiteX2" fmla="*/ 34567 w 35358"/>
                    <a:gd name="connsiteY2" fmla="*/ 5761 h 7216"/>
                    <a:gd name="connsiteX3" fmla="*/ 35359 w 35358"/>
                    <a:gd name="connsiteY3" fmla="*/ 0 h 7216"/>
                    <a:gd name="connsiteX4" fmla="*/ 1296 w 35358"/>
                    <a:gd name="connsiteY4" fmla="*/ 1368 h 7216"/>
                    <a:gd name="connsiteX5" fmla="*/ 1296 w 35358"/>
                    <a:gd name="connsiteY5" fmla="*/ 1368 h 7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358" h="7216">
                      <a:moveTo>
                        <a:pt x="1296" y="1368"/>
                      </a:moveTo>
                      <a:cubicBezTo>
                        <a:pt x="936" y="3169"/>
                        <a:pt x="504" y="4969"/>
                        <a:pt x="0" y="6769"/>
                      </a:cubicBezTo>
                      <a:cubicBezTo>
                        <a:pt x="11090" y="7562"/>
                        <a:pt x="22613" y="7346"/>
                        <a:pt x="34567" y="5761"/>
                      </a:cubicBezTo>
                      <a:cubicBezTo>
                        <a:pt x="34855" y="3817"/>
                        <a:pt x="35143" y="1872"/>
                        <a:pt x="35359" y="0"/>
                      </a:cubicBezTo>
                      <a:cubicBezTo>
                        <a:pt x="23620" y="1728"/>
                        <a:pt x="12242" y="2088"/>
                        <a:pt x="1296" y="1368"/>
                      </a:cubicBezTo>
                      <a:lnTo>
                        <a:pt x="1296" y="1368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5" name="Freeform: Shape 2724">
                  <a:extLst>
                    <a:ext uri="{FF2B5EF4-FFF2-40B4-BE49-F238E27FC236}">
                      <a16:creationId xmlns:a16="http://schemas.microsoft.com/office/drawing/2014/main" id="{200E3775-AA7B-A210-4145-F3A858E9246A}"/>
                    </a:ext>
                  </a:extLst>
                </p:cNvPr>
                <p:cNvSpPr/>
                <p:nvPr/>
              </p:nvSpPr>
              <p:spPr>
                <a:xfrm>
                  <a:off x="5829503" y="3931514"/>
                  <a:ext cx="34495" cy="12098"/>
                </a:xfrm>
                <a:custGeom>
                  <a:avLst/>
                  <a:gdLst>
                    <a:gd name="connsiteX0" fmla="*/ 576 w 34495"/>
                    <a:gd name="connsiteY0" fmla="*/ 6553 h 12098"/>
                    <a:gd name="connsiteX1" fmla="*/ 0 w 34495"/>
                    <a:gd name="connsiteY1" fmla="*/ 12098 h 12098"/>
                    <a:gd name="connsiteX2" fmla="*/ 34495 w 34495"/>
                    <a:gd name="connsiteY2" fmla="*/ 5905 h 12098"/>
                    <a:gd name="connsiteX3" fmla="*/ 34495 w 34495"/>
                    <a:gd name="connsiteY3" fmla="*/ 0 h 12098"/>
                    <a:gd name="connsiteX4" fmla="*/ 504 w 34495"/>
                    <a:gd name="connsiteY4" fmla="*/ 6553 h 12098"/>
                    <a:gd name="connsiteX5" fmla="*/ 504 w 34495"/>
                    <a:gd name="connsiteY5" fmla="*/ 6553 h 1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495" h="12098">
                      <a:moveTo>
                        <a:pt x="576" y="6553"/>
                      </a:moveTo>
                      <a:cubicBezTo>
                        <a:pt x="432" y="8426"/>
                        <a:pt x="216" y="10226"/>
                        <a:pt x="0" y="12098"/>
                      </a:cubicBezTo>
                      <a:cubicBezTo>
                        <a:pt x="11163" y="11306"/>
                        <a:pt x="22757" y="9362"/>
                        <a:pt x="34495" y="5905"/>
                      </a:cubicBezTo>
                      <a:cubicBezTo>
                        <a:pt x="34495" y="3961"/>
                        <a:pt x="34495" y="1944"/>
                        <a:pt x="34495" y="0"/>
                      </a:cubicBezTo>
                      <a:cubicBezTo>
                        <a:pt x="22901" y="3529"/>
                        <a:pt x="11523" y="5617"/>
                        <a:pt x="504" y="6553"/>
                      </a:cubicBezTo>
                      <a:lnTo>
                        <a:pt x="504" y="655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6" name="Freeform: Shape 2725">
                  <a:extLst>
                    <a:ext uri="{FF2B5EF4-FFF2-40B4-BE49-F238E27FC236}">
                      <a16:creationId xmlns:a16="http://schemas.microsoft.com/office/drawing/2014/main" id="{86D2AD20-FB3B-52E7-8C96-D817B13D3E83}"/>
                    </a:ext>
                  </a:extLst>
                </p:cNvPr>
                <p:cNvSpPr/>
                <p:nvPr/>
              </p:nvSpPr>
              <p:spPr>
                <a:xfrm>
                  <a:off x="5849163" y="3909550"/>
                  <a:ext cx="33990" cy="17643"/>
                </a:xfrm>
                <a:custGeom>
                  <a:avLst/>
                  <a:gdLst>
                    <a:gd name="connsiteX0" fmla="*/ 0 w 33990"/>
                    <a:gd name="connsiteY0" fmla="*/ 12026 h 17643"/>
                    <a:gd name="connsiteX1" fmla="*/ 144 w 33990"/>
                    <a:gd name="connsiteY1" fmla="*/ 17643 h 17643"/>
                    <a:gd name="connsiteX2" fmla="*/ 33990 w 33990"/>
                    <a:gd name="connsiteY2" fmla="*/ 5977 h 17643"/>
                    <a:gd name="connsiteX3" fmla="*/ 33271 w 33990"/>
                    <a:gd name="connsiteY3" fmla="*/ 0 h 17643"/>
                    <a:gd name="connsiteX4" fmla="*/ 0 w 33990"/>
                    <a:gd name="connsiteY4" fmla="*/ 12026 h 17643"/>
                    <a:gd name="connsiteX5" fmla="*/ 0 w 33990"/>
                    <a:gd name="connsiteY5" fmla="*/ 12026 h 1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3990" h="17643">
                      <a:moveTo>
                        <a:pt x="0" y="12026"/>
                      </a:moveTo>
                      <a:cubicBezTo>
                        <a:pt x="72" y="13899"/>
                        <a:pt x="144" y="15771"/>
                        <a:pt x="144" y="17643"/>
                      </a:cubicBezTo>
                      <a:cubicBezTo>
                        <a:pt x="11234" y="15123"/>
                        <a:pt x="22612" y="11306"/>
                        <a:pt x="33990" y="5977"/>
                      </a:cubicBezTo>
                      <a:cubicBezTo>
                        <a:pt x="33775" y="3961"/>
                        <a:pt x="33558" y="1944"/>
                        <a:pt x="33271" y="0"/>
                      </a:cubicBezTo>
                      <a:cubicBezTo>
                        <a:pt x="22108" y="5473"/>
                        <a:pt x="10946" y="9434"/>
                        <a:pt x="0" y="12026"/>
                      </a:cubicBezTo>
                      <a:lnTo>
                        <a:pt x="0" y="1202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00" name="Graphic 6">
                <a:extLst>
                  <a:ext uri="{FF2B5EF4-FFF2-40B4-BE49-F238E27FC236}">
                    <a16:creationId xmlns:a16="http://schemas.microsoft.com/office/drawing/2014/main" id="{06DE8636-0D53-AF51-29F3-41C1362F5C06}"/>
                  </a:ext>
                </a:extLst>
              </p:cNvPr>
              <p:cNvGrpSpPr/>
              <p:nvPr/>
            </p:nvGrpSpPr>
            <p:grpSpPr>
              <a:xfrm>
                <a:off x="5816109" y="3892122"/>
                <a:ext cx="356254" cy="122280"/>
                <a:chOff x="5816109" y="3892122"/>
                <a:chExt cx="356254" cy="122280"/>
              </a:xfrm>
              <a:solidFill>
                <a:srgbClr val="28A4A8"/>
              </a:solidFill>
            </p:grpSpPr>
            <p:sp>
              <p:nvSpPr>
                <p:cNvPr id="1233" name="Freeform: Shape 1232">
                  <a:extLst>
                    <a:ext uri="{FF2B5EF4-FFF2-40B4-BE49-F238E27FC236}">
                      <a16:creationId xmlns:a16="http://schemas.microsoft.com/office/drawing/2014/main" id="{0CD881C6-AE54-11B4-4F6C-E4631FF00B1E}"/>
                    </a:ext>
                  </a:extLst>
                </p:cNvPr>
                <p:cNvSpPr/>
                <p:nvPr/>
              </p:nvSpPr>
              <p:spPr>
                <a:xfrm>
                  <a:off x="5834976" y="3898964"/>
                  <a:ext cx="337386" cy="97222"/>
                </a:xfrm>
                <a:custGeom>
                  <a:avLst/>
                  <a:gdLst>
                    <a:gd name="connsiteX0" fmla="*/ 332993 w 337386"/>
                    <a:gd name="connsiteY0" fmla="*/ 72 h 97222"/>
                    <a:gd name="connsiteX1" fmla="*/ 337387 w 337386"/>
                    <a:gd name="connsiteY1" fmla="*/ 2808 h 97222"/>
                    <a:gd name="connsiteX2" fmla="*/ 0 w 337386"/>
                    <a:gd name="connsiteY2" fmla="*/ 11882 h 97222"/>
                    <a:gd name="connsiteX3" fmla="*/ 4177 w 337386"/>
                    <a:gd name="connsiteY3" fmla="*/ 8858 h 97222"/>
                    <a:gd name="connsiteX4" fmla="*/ 332993 w 337386"/>
                    <a:gd name="connsiteY4" fmla="*/ 0 h 97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7386" h="97222">
                      <a:moveTo>
                        <a:pt x="332993" y="72"/>
                      </a:moveTo>
                      <a:cubicBezTo>
                        <a:pt x="334434" y="1008"/>
                        <a:pt x="335874" y="1872"/>
                        <a:pt x="337387" y="2808"/>
                      </a:cubicBezTo>
                      <a:cubicBezTo>
                        <a:pt x="259467" y="125593"/>
                        <a:pt x="82816" y="128617"/>
                        <a:pt x="0" y="11882"/>
                      </a:cubicBezTo>
                      <a:cubicBezTo>
                        <a:pt x="1440" y="10874"/>
                        <a:pt x="2809" y="9866"/>
                        <a:pt x="4177" y="8858"/>
                      </a:cubicBezTo>
                      <a:cubicBezTo>
                        <a:pt x="84905" y="122640"/>
                        <a:pt x="257019" y="119688"/>
                        <a:pt x="332993" y="0"/>
                      </a:cubicBez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4" name="Freeform: Shape 1233">
                  <a:extLst>
                    <a:ext uri="{FF2B5EF4-FFF2-40B4-BE49-F238E27FC236}">
                      <a16:creationId xmlns:a16="http://schemas.microsoft.com/office/drawing/2014/main" id="{D3F9FAC1-1C80-EF61-C035-A7F6950F988C}"/>
                    </a:ext>
                  </a:extLst>
                </p:cNvPr>
                <p:cNvSpPr/>
                <p:nvPr/>
              </p:nvSpPr>
              <p:spPr>
                <a:xfrm>
                  <a:off x="5816109" y="3909334"/>
                  <a:ext cx="35502" cy="22756"/>
                </a:xfrm>
                <a:custGeom>
                  <a:avLst/>
                  <a:gdLst>
                    <a:gd name="connsiteX0" fmla="*/ 72 w 35502"/>
                    <a:gd name="connsiteY0" fmla="*/ 6337 h 22756"/>
                    <a:gd name="connsiteX1" fmla="*/ 864 w 35502"/>
                    <a:gd name="connsiteY1" fmla="*/ 0 h 22756"/>
                    <a:gd name="connsiteX2" fmla="*/ 35503 w 35502"/>
                    <a:gd name="connsiteY2" fmla="*/ 16851 h 22756"/>
                    <a:gd name="connsiteX3" fmla="*/ 35287 w 35502"/>
                    <a:gd name="connsiteY3" fmla="*/ 22756 h 22756"/>
                    <a:gd name="connsiteX4" fmla="*/ 0 w 35502"/>
                    <a:gd name="connsiteY4" fmla="*/ 6265 h 22756"/>
                    <a:gd name="connsiteX5" fmla="*/ 0 w 35502"/>
                    <a:gd name="connsiteY5" fmla="*/ 6265 h 22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502" h="22756">
                      <a:moveTo>
                        <a:pt x="72" y="6337"/>
                      </a:moveTo>
                      <a:cubicBezTo>
                        <a:pt x="288" y="4249"/>
                        <a:pt x="576" y="2088"/>
                        <a:pt x="864" y="0"/>
                      </a:cubicBezTo>
                      <a:cubicBezTo>
                        <a:pt x="12387" y="7201"/>
                        <a:pt x="24053" y="12746"/>
                        <a:pt x="35503" y="16851"/>
                      </a:cubicBezTo>
                      <a:cubicBezTo>
                        <a:pt x="35431" y="18796"/>
                        <a:pt x="35359" y="20812"/>
                        <a:pt x="35287" y="22756"/>
                      </a:cubicBezTo>
                      <a:cubicBezTo>
                        <a:pt x="23621" y="18796"/>
                        <a:pt x="11738" y="13322"/>
                        <a:pt x="0" y="6265"/>
                      </a:cubicBezTo>
                      <a:lnTo>
                        <a:pt x="0" y="6265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5" name="Freeform: Shape 1234">
                  <a:extLst>
                    <a:ext uri="{FF2B5EF4-FFF2-40B4-BE49-F238E27FC236}">
                      <a16:creationId xmlns:a16="http://schemas.microsoft.com/office/drawing/2014/main" id="{B62D9309-75A5-5730-9031-FA9695300ED9}"/>
                    </a:ext>
                  </a:extLst>
                </p:cNvPr>
                <p:cNvSpPr/>
                <p:nvPr/>
              </p:nvSpPr>
              <p:spPr>
                <a:xfrm>
                  <a:off x="5835913" y="3934899"/>
                  <a:ext cx="36439" cy="16707"/>
                </a:xfrm>
                <a:custGeom>
                  <a:avLst/>
                  <a:gdLst>
                    <a:gd name="connsiteX0" fmla="*/ 0 w 36439"/>
                    <a:gd name="connsiteY0" fmla="*/ 6265 h 16707"/>
                    <a:gd name="connsiteX1" fmla="*/ 0 w 36439"/>
                    <a:gd name="connsiteY1" fmla="*/ 0 h 16707"/>
                    <a:gd name="connsiteX2" fmla="*/ 35863 w 36439"/>
                    <a:gd name="connsiteY2" fmla="*/ 10874 h 16707"/>
                    <a:gd name="connsiteX3" fmla="*/ 36439 w 36439"/>
                    <a:gd name="connsiteY3" fmla="*/ 16707 h 16707"/>
                    <a:gd name="connsiteX4" fmla="*/ 0 w 36439"/>
                    <a:gd name="connsiteY4" fmla="*/ 6193 h 16707"/>
                    <a:gd name="connsiteX5" fmla="*/ 0 w 36439"/>
                    <a:gd name="connsiteY5" fmla="*/ 6193 h 1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439" h="16707">
                      <a:moveTo>
                        <a:pt x="0" y="6265"/>
                      </a:moveTo>
                      <a:cubicBezTo>
                        <a:pt x="0" y="4177"/>
                        <a:pt x="0" y="2088"/>
                        <a:pt x="0" y="0"/>
                      </a:cubicBezTo>
                      <a:cubicBezTo>
                        <a:pt x="12098" y="5113"/>
                        <a:pt x="24125" y="8642"/>
                        <a:pt x="35863" y="10874"/>
                      </a:cubicBezTo>
                      <a:cubicBezTo>
                        <a:pt x="36007" y="12819"/>
                        <a:pt x="36223" y="14763"/>
                        <a:pt x="36439" y="16707"/>
                      </a:cubicBezTo>
                      <a:cubicBezTo>
                        <a:pt x="24485" y="14619"/>
                        <a:pt x="12315" y="11162"/>
                        <a:pt x="0" y="6193"/>
                      </a:cubicBezTo>
                      <a:lnTo>
                        <a:pt x="0" y="619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6" name="Freeform: Shape 1235">
                  <a:extLst>
                    <a:ext uri="{FF2B5EF4-FFF2-40B4-BE49-F238E27FC236}">
                      <a16:creationId xmlns:a16="http://schemas.microsoft.com/office/drawing/2014/main" id="{BABCC713-58BB-B68C-FFE3-8AC4FC4F5189}"/>
                    </a:ext>
                  </a:extLst>
                </p:cNvPr>
                <p:cNvSpPr/>
                <p:nvPr/>
              </p:nvSpPr>
              <p:spPr>
                <a:xfrm>
                  <a:off x="5857445" y="3956791"/>
                  <a:ext cx="37735" cy="10946"/>
                </a:xfrm>
                <a:custGeom>
                  <a:avLst/>
                  <a:gdLst>
                    <a:gd name="connsiteX0" fmla="*/ 792 w 37735"/>
                    <a:gd name="connsiteY0" fmla="*/ 6121 h 10946"/>
                    <a:gd name="connsiteX1" fmla="*/ 0 w 37735"/>
                    <a:gd name="connsiteY1" fmla="*/ 0 h 10946"/>
                    <a:gd name="connsiteX2" fmla="*/ 36439 w 37735"/>
                    <a:gd name="connsiteY2" fmla="*/ 5257 h 10946"/>
                    <a:gd name="connsiteX3" fmla="*/ 37735 w 37735"/>
                    <a:gd name="connsiteY3" fmla="*/ 10946 h 10946"/>
                    <a:gd name="connsiteX4" fmla="*/ 792 w 37735"/>
                    <a:gd name="connsiteY4" fmla="*/ 6121 h 10946"/>
                    <a:gd name="connsiteX5" fmla="*/ 792 w 37735"/>
                    <a:gd name="connsiteY5" fmla="*/ 6121 h 1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35" h="10946">
                      <a:moveTo>
                        <a:pt x="792" y="6121"/>
                      </a:moveTo>
                      <a:cubicBezTo>
                        <a:pt x="504" y="4105"/>
                        <a:pt x="288" y="2088"/>
                        <a:pt x="0" y="0"/>
                      </a:cubicBezTo>
                      <a:cubicBezTo>
                        <a:pt x="12459" y="3097"/>
                        <a:pt x="24629" y="4825"/>
                        <a:pt x="36439" y="5257"/>
                      </a:cubicBezTo>
                      <a:cubicBezTo>
                        <a:pt x="36871" y="7129"/>
                        <a:pt x="37303" y="9074"/>
                        <a:pt x="37735" y="10946"/>
                      </a:cubicBezTo>
                      <a:cubicBezTo>
                        <a:pt x="25781" y="10586"/>
                        <a:pt x="13395" y="9074"/>
                        <a:pt x="792" y="6121"/>
                      </a:cubicBezTo>
                      <a:cubicBezTo>
                        <a:pt x="792" y="6121"/>
                        <a:pt x="792" y="6121"/>
                        <a:pt x="792" y="6121"/>
                      </a:cubicBez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7" name="Freeform: Shape 1236">
                  <a:extLst>
                    <a:ext uri="{FF2B5EF4-FFF2-40B4-BE49-F238E27FC236}">
                      <a16:creationId xmlns:a16="http://schemas.microsoft.com/office/drawing/2014/main" id="{E1495C41-2A8C-B950-16B1-35B67DDC8377}"/>
                    </a:ext>
                  </a:extLst>
                </p:cNvPr>
                <p:cNvSpPr/>
                <p:nvPr/>
              </p:nvSpPr>
              <p:spPr>
                <a:xfrm>
                  <a:off x="5881281" y="3974794"/>
                  <a:ext cx="38383" cy="6604"/>
                </a:xfrm>
                <a:custGeom>
                  <a:avLst/>
                  <a:gdLst>
                    <a:gd name="connsiteX0" fmla="*/ 1512 w 38383"/>
                    <a:gd name="connsiteY0" fmla="*/ 5977 h 6604"/>
                    <a:gd name="connsiteX1" fmla="*/ 0 w 38383"/>
                    <a:gd name="connsiteY1" fmla="*/ 72 h 6604"/>
                    <a:gd name="connsiteX2" fmla="*/ 36368 w 38383"/>
                    <a:gd name="connsiteY2" fmla="*/ 0 h 6604"/>
                    <a:gd name="connsiteX3" fmla="*/ 38384 w 38383"/>
                    <a:gd name="connsiteY3" fmla="*/ 5401 h 6604"/>
                    <a:gd name="connsiteX4" fmla="*/ 1512 w 38383"/>
                    <a:gd name="connsiteY4" fmla="*/ 5977 h 6604"/>
                    <a:gd name="connsiteX5" fmla="*/ 1512 w 38383"/>
                    <a:gd name="connsiteY5" fmla="*/ 5977 h 6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383" h="6604">
                      <a:moveTo>
                        <a:pt x="1512" y="5977"/>
                      </a:moveTo>
                      <a:cubicBezTo>
                        <a:pt x="1008" y="4033"/>
                        <a:pt x="504" y="2088"/>
                        <a:pt x="0" y="72"/>
                      </a:cubicBezTo>
                      <a:cubicBezTo>
                        <a:pt x="12531" y="1296"/>
                        <a:pt x="24701" y="1152"/>
                        <a:pt x="36368" y="0"/>
                      </a:cubicBezTo>
                      <a:cubicBezTo>
                        <a:pt x="37015" y="1800"/>
                        <a:pt x="37664" y="3601"/>
                        <a:pt x="38384" y="5401"/>
                      </a:cubicBezTo>
                      <a:cubicBezTo>
                        <a:pt x="26573" y="6769"/>
                        <a:pt x="14259" y="6985"/>
                        <a:pt x="1512" y="5977"/>
                      </a:cubicBezTo>
                      <a:lnTo>
                        <a:pt x="1512" y="597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8" name="Freeform: Shape 1237">
                  <a:extLst>
                    <a:ext uri="{FF2B5EF4-FFF2-40B4-BE49-F238E27FC236}">
                      <a16:creationId xmlns:a16="http://schemas.microsoft.com/office/drawing/2014/main" id="{0822C78D-555F-C4D9-FEBE-F737618100BE}"/>
                    </a:ext>
                  </a:extLst>
                </p:cNvPr>
                <p:cNvSpPr/>
                <p:nvPr/>
              </p:nvSpPr>
              <p:spPr>
                <a:xfrm>
                  <a:off x="5906918" y="3984228"/>
                  <a:ext cx="38383" cy="10657"/>
                </a:xfrm>
                <a:custGeom>
                  <a:avLst/>
                  <a:gdLst>
                    <a:gd name="connsiteX0" fmla="*/ 2232 w 38383"/>
                    <a:gd name="connsiteY0" fmla="*/ 10658 h 10657"/>
                    <a:gd name="connsiteX1" fmla="*/ 0 w 38383"/>
                    <a:gd name="connsiteY1" fmla="*/ 5113 h 10657"/>
                    <a:gd name="connsiteX2" fmla="*/ 35719 w 38383"/>
                    <a:gd name="connsiteY2" fmla="*/ 0 h 10657"/>
                    <a:gd name="connsiteX3" fmla="*/ 38384 w 38383"/>
                    <a:gd name="connsiteY3" fmla="*/ 5041 h 10657"/>
                    <a:gd name="connsiteX4" fmla="*/ 2232 w 38383"/>
                    <a:gd name="connsiteY4" fmla="*/ 10658 h 10657"/>
                    <a:gd name="connsiteX5" fmla="*/ 2232 w 38383"/>
                    <a:gd name="connsiteY5" fmla="*/ 10658 h 10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383" h="10657">
                      <a:moveTo>
                        <a:pt x="2232" y="10658"/>
                      </a:moveTo>
                      <a:cubicBezTo>
                        <a:pt x="1440" y="8786"/>
                        <a:pt x="720" y="6913"/>
                        <a:pt x="0" y="5113"/>
                      </a:cubicBezTo>
                      <a:cubicBezTo>
                        <a:pt x="12459" y="4537"/>
                        <a:pt x="24413" y="2737"/>
                        <a:pt x="35719" y="0"/>
                      </a:cubicBezTo>
                      <a:cubicBezTo>
                        <a:pt x="36583" y="1728"/>
                        <a:pt x="37447" y="3385"/>
                        <a:pt x="38384" y="5041"/>
                      </a:cubicBezTo>
                      <a:cubicBezTo>
                        <a:pt x="26934" y="7993"/>
                        <a:pt x="14835" y="9938"/>
                        <a:pt x="2232" y="10658"/>
                      </a:cubicBezTo>
                      <a:lnTo>
                        <a:pt x="2232" y="10658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9" name="Freeform: Shape 1238">
                  <a:extLst>
                    <a:ext uri="{FF2B5EF4-FFF2-40B4-BE49-F238E27FC236}">
                      <a16:creationId xmlns:a16="http://schemas.microsoft.com/office/drawing/2014/main" id="{461BC1AC-1A6D-4F72-D44D-D4E045028F51}"/>
                    </a:ext>
                  </a:extLst>
                </p:cNvPr>
                <p:cNvSpPr/>
                <p:nvPr/>
              </p:nvSpPr>
              <p:spPr>
                <a:xfrm>
                  <a:off x="5933924" y="3990061"/>
                  <a:ext cx="37807" cy="15123"/>
                </a:xfrm>
                <a:custGeom>
                  <a:avLst/>
                  <a:gdLst>
                    <a:gd name="connsiteX0" fmla="*/ 2953 w 37807"/>
                    <a:gd name="connsiteY0" fmla="*/ 15123 h 15123"/>
                    <a:gd name="connsiteX1" fmla="*/ 0 w 37807"/>
                    <a:gd name="connsiteY1" fmla="*/ 9866 h 15123"/>
                    <a:gd name="connsiteX2" fmla="*/ 34495 w 37807"/>
                    <a:gd name="connsiteY2" fmla="*/ 0 h 15123"/>
                    <a:gd name="connsiteX3" fmla="*/ 37807 w 37807"/>
                    <a:gd name="connsiteY3" fmla="*/ 4681 h 15123"/>
                    <a:gd name="connsiteX4" fmla="*/ 2953 w 37807"/>
                    <a:gd name="connsiteY4" fmla="*/ 15123 h 15123"/>
                    <a:gd name="connsiteX5" fmla="*/ 2953 w 37807"/>
                    <a:gd name="connsiteY5" fmla="*/ 15123 h 15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07" h="15123">
                      <a:moveTo>
                        <a:pt x="2953" y="15123"/>
                      </a:moveTo>
                      <a:cubicBezTo>
                        <a:pt x="1945" y="13395"/>
                        <a:pt x="1008" y="11666"/>
                        <a:pt x="0" y="9866"/>
                      </a:cubicBezTo>
                      <a:cubicBezTo>
                        <a:pt x="12170" y="7561"/>
                        <a:pt x="23765" y="4249"/>
                        <a:pt x="34495" y="0"/>
                      </a:cubicBezTo>
                      <a:cubicBezTo>
                        <a:pt x="35575" y="1584"/>
                        <a:pt x="36655" y="3097"/>
                        <a:pt x="37807" y="4681"/>
                      </a:cubicBezTo>
                      <a:cubicBezTo>
                        <a:pt x="26934" y="9074"/>
                        <a:pt x="15267" y="12602"/>
                        <a:pt x="2953" y="15123"/>
                      </a:cubicBezTo>
                      <a:lnTo>
                        <a:pt x="2953" y="1512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0" name="Freeform: Shape 1239">
                  <a:extLst>
                    <a:ext uri="{FF2B5EF4-FFF2-40B4-BE49-F238E27FC236}">
                      <a16:creationId xmlns:a16="http://schemas.microsoft.com/office/drawing/2014/main" id="{6F271B87-E254-B585-B6E9-F8A7E3A90575}"/>
                    </a:ext>
                  </a:extLst>
                </p:cNvPr>
                <p:cNvSpPr/>
                <p:nvPr/>
              </p:nvSpPr>
              <p:spPr>
                <a:xfrm>
                  <a:off x="5962009" y="3992582"/>
                  <a:ext cx="36727" cy="19083"/>
                </a:xfrm>
                <a:custGeom>
                  <a:avLst/>
                  <a:gdLst>
                    <a:gd name="connsiteX0" fmla="*/ 3529 w 36727"/>
                    <a:gd name="connsiteY0" fmla="*/ 19084 h 19083"/>
                    <a:gd name="connsiteX1" fmla="*/ 0 w 36727"/>
                    <a:gd name="connsiteY1" fmla="*/ 14331 h 19083"/>
                    <a:gd name="connsiteX2" fmla="*/ 32838 w 36727"/>
                    <a:gd name="connsiteY2" fmla="*/ 0 h 19083"/>
                    <a:gd name="connsiteX3" fmla="*/ 36727 w 36727"/>
                    <a:gd name="connsiteY3" fmla="*/ 4177 h 19083"/>
                    <a:gd name="connsiteX4" fmla="*/ 3601 w 36727"/>
                    <a:gd name="connsiteY4" fmla="*/ 19084 h 19083"/>
                    <a:gd name="connsiteX5" fmla="*/ 3601 w 36727"/>
                    <a:gd name="connsiteY5" fmla="*/ 19084 h 1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727" h="19083">
                      <a:moveTo>
                        <a:pt x="3529" y="19084"/>
                      </a:moveTo>
                      <a:cubicBezTo>
                        <a:pt x="2305" y="17499"/>
                        <a:pt x="1152" y="15915"/>
                        <a:pt x="0" y="14331"/>
                      </a:cubicBezTo>
                      <a:cubicBezTo>
                        <a:pt x="11738" y="10442"/>
                        <a:pt x="22685" y="5617"/>
                        <a:pt x="32838" y="0"/>
                      </a:cubicBezTo>
                      <a:cubicBezTo>
                        <a:pt x="34063" y="1440"/>
                        <a:pt x="35359" y="2808"/>
                        <a:pt x="36727" y="4177"/>
                      </a:cubicBezTo>
                      <a:cubicBezTo>
                        <a:pt x="26573" y="9938"/>
                        <a:pt x="15483" y="14979"/>
                        <a:pt x="3601" y="19084"/>
                      </a:cubicBezTo>
                      <a:lnTo>
                        <a:pt x="3601" y="19084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1" name="Freeform: Shape 1240">
                  <a:extLst>
                    <a:ext uri="{FF2B5EF4-FFF2-40B4-BE49-F238E27FC236}">
                      <a16:creationId xmlns:a16="http://schemas.microsoft.com/office/drawing/2014/main" id="{1573D914-DEFB-7FE3-FE03-0FB932E2477A}"/>
                    </a:ext>
                  </a:extLst>
                </p:cNvPr>
                <p:cNvSpPr/>
                <p:nvPr/>
              </p:nvSpPr>
              <p:spPr>
                <a:xfrm>
                  <a:off x="5990527" y="3991646"/>
                  <a:ext cx="34998" cy="22756"/>
                </a:xfrm>
                <a:custGeom>
                  <a:avLst/>
                  <a:gdLst>
                    <a:gd name="connsiteX0" fmla="*/ 4177 w 34998"/>
                    <a:gd name="connsiteY0" fmla="*/ 22684 h 22756"/>
                    <a:gd name="connsiteX1" fmla="*/ 0 w 34998"/>
                    <a:gd name="connsiteY1" fmla="*/ 18436 h 22756"/>
                    <a:gd name="connsiteX2" fmla="*/ 30606 w 34998"/>
                    <a:gd name="connsiteY2" fmla="*/ 0 h 22756"/>
                    <a:gd name="connsiteX3" fmla="*/ 34999 w 34998"/>
                    <a:gd name="connsiteY3" fmla="*/ 3673 h 22756"/>
                    <a:gd name="connsiteX4" fmla="*/ 4177 w 34998"/>
                    <a:gd name="connsiteY4" fmla="*/ 22757 h 22756"/>
                    <a:gd name="connsiteX5" fmla="*/ 4177 w 34998"/>
                    <a:gd name="connsiteY5" fmla="*/ 22757 h 22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998" h="22756">
                      <a:moveTo>
                        <a:pt x="4177" y="22684"/>
                      </a:moveTo>
                      <a:cubicBezTo>
                        <a:pt x="2808" y="21244"/>
                        <a:pt x="1368" y="19804"/>
                        <a:pt x="0" y="18436"/>
                      </a:cubicBezTo>
                      <a:cubicBezTo>
                        <a:pt x="11090" y="13035"/>
                        <a:pt x="21316" y="6841"/>
                        <a:pt x="30606" y="0"/>
                      </a:cubicBezTo>
                      <a:cubicBezTo>
                        <a:pt x="32046" y="1224"/>
                        <a:pt x="33558" y="2448"/>
                        <a:pt x="34999" y="3673"/>
                      </a:cubicBezTo>
                      <a:cubicBezTo>
                        <a:pt x="25637" y="10730"/>
                        <a:pt x="15339" y="17139"/>
                        <a:pt x="4177" y="22757"/>
                      </a:cubicBezTo>
                      <a:lnTo>
                        <a:pt x="4177" y="2275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2" name="Freeform: Shape 1241">
                  <a:extLst>
                    <a:ext uri="{FF2B5EF4-FFF2-40B4-BE49-F238E27FC236}">
                      <a16:creationId xmlns:a16="http://schemas.microsoft.com/office/drawing/2014/main" id="{3ABBB6AD-7B81-7314-9FC3-2738201F3C50}"/>
                    </a:ext>
                  </a:extLst>
                </p:cNvPr>
                <p:cNvSpPr/>
                <p:nvPr/>
              </p:nvSpPr>
              <p:spPr>
                <a:xfrm>
                  <a:off x="6019333" y="3987181"/>
                  <a:ext cx="32838" cy="25997"/>
                </a:xfrm>
                <a:custGeom>
                  <a:avLst/>
                  <a:gdLst>
                    <a:gd name="connsiteX0" fmla="*/ 4681 w 32838"/>
                    <a:gd name="connsiteY0" fmla="*/ 25997 h 25997"/>
                    <a:gd name="connsiteX1" fmla="*/ 0 w 32838"/>
                    <a:gd name="connsiteY1" fmla="*/ 22252 h 25997"/>
                    <a:gd name="connsiteX2" fmla="*/ 27942 w 32838"/>
                    <a:gd name="connsiteY2" fmla="*/ 0 h 25997"/>
                    <a:gd name="connsiteX3" fmla="*/ 32838 w 32838"/>
                    <a:gd name="connsiteY3" fmla="*/ 3024 h 25997"/>
                    <a:gd name="connsiteX4" fmla="*/ 4681 w 32838"/>
                    <a:gd name="connsiteY4" fmla="*/ 25925 h 25997"/>
                    <a:gd name="connsiteX5" fmla="*/ 4681 w 32838"/>
                    <a:gd name="connsiteY5" fmla="*/ 25925 h 25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38" h="25997">
                      <a:moveTo>
                        <a:pt x="4681" y="25997"/>
                      </a:moveTo>
                      <a:cubicBezTo>
                        <a:pt x="3097" y="24773"/>
                        <a:pt x="1512" y="23549"/>
                        <a:pt x="0" y="22252"/>
                      </a:cubicBezTo>
                      <a:cubicBezTo>
                        <a:pt x="10298" y="15483"/>
                        <a:pt x="19660" y="7993"/>
                        <a:pt x="27942" y="0"/>
                      </a:cubicBezTo>
                      <a:cubicBezTo>
                        <a:pt x="29526" y="1080"/>
                        <a:pt x="31182" y="2088"/>
                        <a:pt x="32838" y="3024"/>
                      </a:cubicBezTo>
                      <a:cubicBezTo>
                        <a:pt x="24485" y="11234"/>
                        <a:pt x="15051" y="18940"/>
                        <a:pt x="4681" y="25925"/>
                      </a:cubicBezTo>
                      <a:lnTo>
                        <a:pt x="4681" y="25925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3" name="Freeform: Shape 1242">
                  <a:extLst>
                    <a:ext uri="{FF2B5EF4-FFF2-40B4-BE49-F238E27FC236}">
                      <a16:creationId xmlns:a16="http://schemas.microsoft.com/office/drawing/2014/main" id="{3F0F29E3-2168-818F-E2F5-EEC6DA58764D}"/>
                    </a:ext>
                  </a:extLst>
                </p:cNvPr>
                <p:cNvSpPr/>
                <p:nvPr/>
              </p:nvSpPr>
              <p:spPr>
                <a:xfrm>
                  <a:off x="6047778" y="3979403"/>
                  <a:ext cx="30173" cy="28877"/>
                </a:xfrm>
                <a:custGeom>
                  <a:avLst/>
                  <a:gdLst>
                    <a:gd name="connsiteX0" fmla="*/ 5185 w 30173"/>
                    <a:gd name="connsiteY0" fmla="*/ 28806 h 28877"/>
                    <a:gd name="connsiteX1" fmla="*/ 0 w 30173"/>
                    <a:gd name="connsiteY1" fmla="*/ 25781 h 28877"/>
                    <a:gd name="connsiteX2" fmla="*/ 24917 w 30173"/>
                    <a:gd name="connsiteY2" fmla="*/ 0 h 28877"/>
                    <a:gd name="connsiteX3" fmla="*/ 30174 w 30173"/>
                    <a:gd name="connsiteY3" fmla="*/ 2377 h 28877"/>
                    <a:gd name="connsiteX4" fmla="*/ 5185 w 30173"/>
                    <a:gd name="connsiteY4" fmla="*/ 28878 h 28877"/>
                    <a:gd name="connsiteX5" fmla="*/ 5185 w 30173"/>
                    <a:gd name="connsiteY5" fmla="*/ 28878 h 28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0173" h="28877">
                      <a:moveTo>
                        <a:pt x="5185" y="28806"/>
                      </a:moveTo>
                      <a:cubicBezTo>
                        <a:pt x="3457" y="27798"/>
                        <a:pt x="1729" y="26789"/>
                        <a:pt x="0" y="25781"/>
                      </a:cubicBezTo>
                      <a:cubicBezTo>
                        <a:pt x="9362" y="17716"/>
                        <a:pt x="17644" y="9074"/>
                        <a:pt x="24917" y="0"/>
                      </a:cubicBezTo>
                      <a:cubicBezTo>
                        <a:pt x="26645" y="792"/>
                        <a:pt x="28374" y="1584"/>
                        <a:pt x="30174" y="2377"/>
                      </a:cubicBezTo>
                      <a:cubicBezTo>
                        <a:pt x="22901" y="11666"/>
                        <a:pt x="14547" y="20596"/>
                        <a:pt x="5185" y="28878"/>
                      </a:cubicBezTo>
                      <a:lnTo>
                        <a:pt x="5185" y="28878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4" name="Freeform: Shape 1243">
                  <a:extLst>
                    <a:ext uri="{FF2B5EF4-FFF2-40B4-BE49-F238E27FC236}">
                      <a16:creationId xmlns:a16="http://schemas.microsoft.com/office/drawing/2014/main" id="{E12EAA1C-C42E-88D1-31AF-7884C8F4B8AB}"/>
                    </a:ext>
                  </a:extLst>
                </p:cNvPr>
                <p:cNvSpPr/>
                <p:nvPr/>
              </p:nvSpPr>
              <p:spPr>
                <a:xfrm>
                  <a:off x="6075576" y="3968169"/>
                  <a:ext cx="27005" cy="31326"/>
                </a:xfrm>
                <a:custGeom>
                  <a:avLst/>
                  <a:gdLst>
                    <a:gd name="connsiteX0" fmla="*/ 5545 w 27005"/>
                    <a:gd name="connsiteY0" fmla="*/ 31326 h 31326"/>
                    <a:gd name="connsiteX1" fmla="*/ 0 w 27005"/>
                    <a:gd name="connsiteY1" fmla="*/ 29022 h 31326"/>
                    <a:gd name="connsiteX2" fmla="*/ 21460 w 27005"/>
                    <a:gd name="connsiteY2" fmla="*/ 0 h 31326"/>
                    <a:gd name="connsiteX3" fmla="*/ 27005 w 27005"/>
                    <a:gd name="connsiteY3" fmla="*/ 1584 h 31326"/>
                    <a:gd name="connsiteX4" fmla="*/ 5545 w 27005"/>
                    <a:gd name="connsiteY4" fmla="*/ 31326 h 31326"/>
                    <a:gd name="connsiteX5" fmla="*/ 5545 w 27005"/>
                    <a:gd name="connsiteY5" fmla="*/ 31326 h 3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005" h="31326">
                      <a:moveTo>
                        <a:pt x="5545" y="31326"/>
                      </a:moveTo>
                      <a:cubicBezTo>
                        <a:pt x="3673" y="30534"/>
                        <a:pt x="1800" y="29814"/>
                        <a:pt x="0" y="29022"/>
                      </a:cubicBezTo>
                      <a:cubicBezTo>
                        <a:pt x="8209" y="19804"/>
                        <a:pt x="15411" y="10010"/>
                        <a:pt x="21460" y="0"/>
                      </a:cubicBezTo>
                      <a:cubicBezTo>
                        <a:pt x="23260" y="576"/>
                        <a:pt x="25133" y="1080"/>
                        <a:pt x="27005" y="1584"/>
                      </a:cubicBezTo>
                      <a:cubicBezTo>
                        <a:pt x="20956" y="11810"/>
                        <a:pt x="13755" y="21820"/>
                        <a:pt x="5545" y="31326"/>
                      </a:cubicBezTo>
                      <a:lnTo>
                        <a:pt x="5545" y="3132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5" name="Freeform: Shape 1244">
                  <a:extLst>
                    <a:ext uri="{FF2B5EF4-FFF2-40B4-BE49-F238E27FC236}">
                      <a16:creationId xmlns:a16="http://schemas.microsoft.com/office/drawing/2014/main" id="{A5C77273-F0BB-E36F-A864-412732B6E50A}"/>
                    </a:ext>
                  </a:extLst>
                </p:cNvPr>
                <p:cNvSpPr/>
                <p:nvPr/>
              </p:nvSpPr>
              <p:spPr>
                <a:xfrm>
                  <a:off x="6102221" y="3953406"/>
                  <a:ext cx="23476" cy="33486"/>
                </a:xfrm>
                <a:custGeom>
                  <a:avLst/>
                  <a:gdLst>
                    <a:gd name="connsiteX0" fmla="*/ 5834 w 23476"/>
                    <a:gd name="connsiteY0" fmla="*/ 33487 h 33486"/>
                    <a:gd name="connsiteX1" fmla="*/ 0 w 23476"/>
                    <a:gd name="connsiteY1" fmla="*/ 31974 h 33486"/>
                    <a:gd name="connsiteX2" fmla="*/ 17716 w 23476"/>
                    <a:gd name="connsiteY2" fmla="*/ 0 h 33486"/>
                    <a:gd name="connsiteX3" fmla="*/ 23477 w 23476"/>
                    <a:gd name="connsiteY3" fmla="*/ 792 h 33486"/>
                    <a:gd name="connsiteX4" fmla="*/ 5834 w 23476"/>
                    <a:gd name="connsiteY4" fmla="*/ 33487 h 33486"/>
                    <a:gd name="connsiteX5" fmla="*/ 5834 w 23476"/>
                    <a:gd name="connsiteY5" fmla="*/ 33487 h 33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476" h="33486">
                      <a:moveTo>
                        <a:pt x="5834" y="33487"/>
                      </a:moveTo>
                      <a:cubicBezTo>
                        <a:pt x="3889" y="32982"/>
                        <a:pt x="1945" y="32478"/>
                        <a:pt x="0" y="31974"/>
                      </a:cubicBezTo>
                      <a:cubicBezTo>
                        <a:pt x="6986" y="21604"/>
                        <a:pt x="12891" y="10874"/>
                        <a:pt x="17716" y="0"/>
                      </a:cubicBezTo>
                      <a:cubicBezTo>
                        <a:pt x="19660" y="288"/>
                        <a:pt x="21533" y="576"/>
                        <a:pt x="23477" y="792"/>
                      </a:cubicBezTo>
                      <a:cubicBezTo>
                        <a:pt x="18724" y="11954"/>
                        <a:pt x="12891" y="22900"/>
                        <a:pt x="5834" y="33487"/>
                      </a:cubicBezTo>
                      <a:lnTo>
                        <a:pt x="5834" y="3348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6" name="Freeform: Shape 1245">
                  <a:extLst>
                    <a:ext uri="{FF2B5EF4-FFF2-40B4-BE49-F238E27FC236}">
                      <a16:creationId xmlns:a16="http://schemas.microsoft.com/office/drawing/2014/main" id="{A1A4AB1E-0809-9BFC-E318-187FEC58422F}"/>
                    </a:ext>
                  </a:extLst>
                </p:cNvPr>
                <p:cNvSpPr/>
                <p:nvPr/>
              </p:nvSpPr>
              <p:spPr>
                <a:xfrm>
                  <a:off x="6127354" y="3935187"/>
                  <a:ext cx="19515" cy="35358"/>
                </a:xfrm>
                <a:custGeom>
                  <a:avLst/>
                  <a:gdLst>
                    <a:gd name="connsiteX0" fmla="*/ 6049 w 19515"/>
                    <a:gd name="connsiteY0" fmla="*/ 35359 h 35358"/>
                    <a:gd name="connsiteX1" fmla="*/ 0 w 19515"/>
                    <a:gd name="connsiteY1" fmla="*/ 34639 h 35358"/>
                    <a:gd name="connsiteX2" fmla="*/ 13610 w 19515"/>
                    <a:gd name="connsiteY2" fmla="*/ 72 h 35358"/>
                    <a:gd name="connsiteX3" fmla="*/ 19516 w 19515"/>
                    <a:gd name="connsiteY3" fmla="*/ 0 h 35358"/>
                    <a:gd name="connsiteX4" fmla="*/ 6049 w 19515"/>
                    <a:gd name="connsiteY4" fmla="*/ 35359 h 35358"/>
                    <a:gd name="connsiteX5" fmla="*/ 6049 w 19515"/>
                    <a:gd name="connsiteY5" fmla="*/ 35359 h 35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515" h="35358">
                      <a:moveTo>
                        <a:pt x="6049" y="35359"/>
                      </a:moveTo>
                      <a:cubicBezTo>
                        <a:pt x="4033" y="35143"/>
                        <a:pt x="2016" y="34927"/>
                        <a:pt x="0" y="34639"/>
                      </a:cubicBezTo>
                      <a:cubicBezTo>
                        <a:pt x="5689" y="23333"/>
                        <a:pt x="10226" y="11738"/>
                        <a:pt x="13610" y="72"/>
                      </a:cubicBezTo>
                      <a:cubicBezTo>
                        <a:pt x="15555" y="72"/>
                        <a:pt x="17571" y="72"/>
                        <a:pt x="19516" y="0"/>
                      </a:cubicBezTo>
                      <a:cubicBezTo>
                        <a:pt x="16203" y="11882"/>
                        <a:pt x="11666" y="23765"/>
                        <a:pt x="6049" y="35359"/>
                      </a:cubicBezTo>
                      <a:lnTo>
                        <a:pt x="6049" y="35359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7" name="Freeform: Shape 1246">
                  <a:extLst>
                    <a:ext uri="{FF2B5EF4-FFF2-40B4-BE49-F238E27FC236}">
                      <a16:creationId xmlns:a16="http://schemas.microsoft.com/office/drawing/2014/main" id="{28090A51-F008-1F31-386B-990656B06445}"/>
                    </a:ext>
                  </a:extLst>
                </p:cNvPr>
                <p:cNvSpPr/>
                <p:nvPr/>
              </p:nvSpPr>
              <p:spPr>
                <a:xfrm>
                  <a:off x="6150470" y="3912574"/>
                  <a:ext cx="15195" cy="37951"/>
                </a:xfrm>
                <a:custGeom>
                  <a:avLst/>
                  <a:gdLst>
                    <a:gd name="connsiteX0" fmla="*/ 6194 w 15195"/>
                    <a:gd name="connsiteY0" fmla="*/ 37736 h 37951"/>
                    <a:gd name="connsiteX1" fmla="*/ 0 w 15195"/>
                    <a:gd name="connsiteY1" fmla="*/ 37952 h 37951"/>
                    <a:gd name="connsiteX2" fmla="*/ 9290 w 15195"/>
                    <a:gd name="connsiteY2" fmla="*/ 1080 h 37951"/>
                    <a:gd name="connsiteX3" fmla="*/ 15195 w 15195"/>
                    <a:gd name="connsiteY3" fmla="*/ 0 h 37951"/>
                    <a:gd name="connsiteX4" fmla="*/ 6194 w 15195"/>
                    <a:gd name="connsiteY4" fmla="*/ 37736 h 37951"/>
                    <a:gd name="connsiteX5" fmla="*/ 6194 w 15195"/>
                    <a:gd name="connsiteY5" fmla="*/ 37736 h 3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195" h="37951">
                      <a:moveTo>
                        <a:pt x="6194" y="37736"/>
                      </a:moveTo>
                      <a:cubicBezTo>
                        <a:pt x="4105" y="37880"/>
                        <a:pt x="2089" y="37952"/>
                        <a:pt x="0" y="37952"/>
                      </a:cubicBezTo>
                      <a:cubicBezTo>
                        <a:pt x="4249" y="25781"/>
                        <a:pt x="7346" y="13395"/>
                        <a:pt x="9290" y="1080"/>
                      </a:cubicBezTo>
                      <a:cubicBezTo>
                        <a:pt x="11234" y="792"/>
                        <a:pt x="13251" y="432"/>
                        <a:pt x="15195" y="0"/>
                      </a:cubicBezTo>
                      <a:cubicBezTo>
                        <a:pt x="13323" y="12602"/>
                        <a:pt x="10370" y="25205"/>
                        <a:pt x="6194" y="37736"/>
                      </a:cubicBezTo>
                      <a:lnTo>
                        <a:pt x="6194" y="3773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8" name="Freeform: Shape 1247">
                  <a:extLst>
                    <a:ext uri="{FF2B5EF4-FFF2-40B4-BE49-F238E27FC236}">
                      <a16:creationId xmlns:a16="http://schemas.microsoft.com/office/drawing/2014/main" id="{9016B2F8-568A-89D6-20C0-965D397BB0EF}"/>
                    </a:ext>
                  </a:extLst>
                </p:cNvPr>
                <p:cNvSpPr/>
                <p:nvPr/>
              </p:nvSpPr>
              <p:spPr>
                <a:xfrm>
                  <a:off x="5844122" y="3892122"/>
                  <a:ext cx="11090" cy="36511"/>
                </a:xfrm>
                <a:custGeom>
                  <a:avLst/>
                  <a:gdLst>
                    <a:gd name="connsiteX0" fmla="*/ 5689 w 11090"/>
                    <a:gd name="connsiteY0" fmla="*/ 1152 h 36511"/>
                    <a:gd name="connsiteX1" fmla="*/ 0 w 11090"/>
                    <a:gd name="connsiteY1" fmla="*/ 0 h 36511"/>
                    <a:gd name="connsiteX2" fmla="*/ 5185 w 11090"/>
                    <a:gd name="connsiteY2" fmla="*/ 36151 h 36511"/>
                    <a:gd name="connsiteX3" fmla="*/ 11090 w 11090"/>
                    <a:gd name="connsiteY3" fmla="*/ 36511 h 36511"/>
                    <a:gd name="connsiteX4" fmla="*/ 5617 w 11090"/>
                    <a:gd name="connsiteY4" fmla="*/ 1224 h 36511"/>
                    <a:gd name="connsiteX5" fmla="*/ 5617 w 11090"/>
                    <a:gd name="connsiteY5" fmla="*/ 1224 h 36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90" h="36511">
                      <a:moveTo>
                        <a:pt x="5689" y="1152"/>
                      </a:moveTo>
                      <a:cubicBezTo>
                        <a:pt x="3817" y="792"/>
                        <a:pt x="1872" y="432"/>
                        <a:pt x="0" y="0"/>
                      </a:cubicBezTo>
                      <a:cubicBezTo>
                        <a:pt x="648" y="11954"/>
                        <a:pt x="2377" y="24053"/>
                        <a:pt x="5185" y="36151"/>
                      </a:cubicBezTo>
                      <a:cubicBezTo>
                        <a:pt x="7201" y="36295"/>
                        <a:pt x="9146" y="36439"/>
                        <a:pt x="11090" y="36511"/>
                      </a:cubicBezTo>
                      <a:cubicBezTo>
                        <a:pt x="8138" y="24701"/>
                        <a:pt x="6337" y="12819"/>
                        <a:pt x="5617" y="1224"/>
                      </a:cubicBezTo>
                      <a:lnTo>
                        <a:pt x="5617" y="1224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9" name="Freeform: Shape 1248">
                  <a:extLst>
                    <a:ext uri="{FF2B5EF4-FFF2-40B4-BE49-F238E27FC236}">
                      <a16:creationId xmlns:a16="http://schemas.microsoft.com/office/drawing/2014/main" id="{DF09A9D5-5434-C054-25DA-F650294DE3B9}"/>
                    </a:ext>
                  </a:extLst>
                </p:cNvPr>
                <p:cNvSpPr/>
                <p:nvPr/>
              </p:nvSpPr>
              <p:spPr>
                <a:xfrm>
                  <a:off x="5860253" y="3913870"/>
                  <a:ext cx="15339" cy="34278"/>
                </a:xfrm>
                <a:custGeom>
                  <a:avLst/>
                  <a:gdLst>
                    <a:gd name="connsiteX0" fmla="*/ 5689 w 15339"/>
                    <a:gd name="connsiteY0" fmla="*/ 216 h 34278"/>
                    <a:gd name="connsiteX1" fmla="*/ 0 w 15339"/>
                    <a:gd name="connsiteY1" fmla="*/ 0 h 34278"/>
                    <a:gd name="connsiteX2" fmla="*/ 9506 w 15339"/>
                    <a:gd name="connsiteY2" fmla="*/ 34279 h 34278"/>
                    <a:gd name="connsiteX3" fmla="*/ 15339 w 15339"/>
                    <a:gd name="connsiteY3" fmla="*/ 33703 h 34278"/>
                    <a:gd name="connsiteX4" fmla="*/ 5689 w 15339"/>
                    <a:gd name="connsiteY4" fmla="*/ 216 h 34278"/>
                    <a:gd name="connsiteX5" fmla="*/ 5689 w 15339"/>
                    <a:gd name="connsiteY5" fmla="*/ 216 h 34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339" h="34278">
                      <a:moveTo>
                        <a:pt x="5689" y="216"/>
                      </a:moveTo>
                      <a:cubicBezTo>
                        <a:pt x="3817" y="216"/>
                        <a:pt x="1945" y="72"/>
                        <a:pt x="0" y="0"/>
                      </a:cubicBezTo>
                      <a:cubicBezTo>
                        <a:pt x="2088" y="11450"/>
                        <a:pt x="5257" y="22973"/>
                        <a:pt x="9506" y="34279"/>
                      </a:cubicBezTo>
                      <a:cubicBezTo>
                        <a:pt x="11450" y="34135"/>
                        <a:pt x="13395" y="33919"/>
                        <a:pt x="15339" y="33703"/>
                      </a:cubicBezTo>
                      <a:cubicBezTo>
                        <a:pt x="11018" y="22613"/>
                        <a:pt x="7778" y="11378"/>
                        <a:pt x="5689" y="216"/>
                      </a:cubicBezTo>
                      <a:lnTo>
                        <a:pt x="5689" y="21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6" name="Freeform: Shape 1735">
                  <a:extLst>
                    <a:ext uri="{FF2B5EF4-FFF2-40B4-BE49-F238E27FC236}">
                      <a16:creationId xmlns:a16="http://schemas.microsoft.com/office/drawing/2014/main" id="{50AA05C4-C101-7BB1-5137-20676BCCAABB}"/>
                    </a:ext>
                  </a:extLst>
                </p:cNvPr>
                <p:cNvSpPr/>
                <p:nvPr/>
              </p:nvSpPr>
              <p:spPr>
                <a:xfrm>
                  <a:off x="5878617" y="3931874"/>
                  <a:ext cx="19228" cy="32838"/>
                </a:xfrm>
                <a:custGeom>
                  <a:avLst/>
                  <a:gdLst>
                    <a:gd name="connsiteX0" fmla="*/ 5545 w 19228"/>
                    <a:gd name="connsiteY0" fmla="*/ 0 h 32838"/>
                    <a:gd name="connsiteX1" fmla="*/ 0 w 19228"/>
                    <a:gd name="connsiteY1" fmla="*/ 720 h 32838"/>
                    <a:gd name="connsiteX2" fmla="*/ 13611 w 19228"/>
                    <a:gd name="connsiteY2" fmla="*/ 32839 h 32838"/>
                    <a:gd name="connsiteX3" fmla="*/ 19228 w 19228"/>
                    <a:gd name="connsiteY3" fmla="*/ 31470 h 32838"/>
                    <a:gd name="connsiteX4" fmla="*/ 5545 w 19228"/>
                    <a:gd name="connsiteY4" fmla="*/ 72 h 32838"/>
                    <a:gd name="connsiteX5" fmla="*/ 5545 w 19228"/>
                    <a:gd name="connsiteY5" fmla="*/ 72 h 32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28" h="32838">
                      <a:moveTo>
                        <a:pt x="5545" y="0"/>
                      </a:moveTo>
                      <a:cubicBezTo>
                        <a:pt x="3673" y="288"/>
                        <a:pt x="1872" y="504"/>
                        <a:pt x="0" y="720"/>
                      </a:cubicBezTo>
                      <a:cubicBezTo>
                        <a:pt x="3457" y="11522"/>
                        <a:pt x="7922" y="22324"/>
                        <a:pt x="13611" y="32839"/>
                      </a:cubicBezTo>
                      <a:cubicBezTo>
                        <a:pt x="15483" y="32406"/>
                        <a:pt x="17356" y="31902"/>
                        <a:pt x="19228" y="31470"/>
                      </a:cubicBezTo>
                      <a:cubicBezTo>
                        <a:pt x="13539" y="21244"/>
                        <a:pt x="9002" y="10658"/>
                        <a:pt x="5545" y="72"/>
                      </a:cubicBezTo>
                      <a:lnTo>
                        <a:pt x="5545" y="72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8" name="Freeform: Shape 1737">
                  <a:extLst>
                    <a:ext uri="{FF2B5EF4-FFF2-40B4-BE49-F238E27FC236}">
                      <a16:creationId xmlns:a16="http://schemas.microsoft.com/office/drawing/2014/main" id="{8BE6B307-2EDE-45AA-E0CA-0CF6228F1140}"/>
                    </a:ext>
                  </a:extLst>
                </p:cNvPr>
                <p:cNvSpPr/>
                <p:nvPr/>
              </p:nvSpPr>
              <p:spPr>
                <a:xfrm>
                  <a:off x="5898853" y="3946493"/>
                  <a:ext cx="22756" cy="31110"/>
                </a:xfrm>
                <a:custGeom>
                  <a:avLst/>
                  <a:gdLst>
                    <a:gd name="connsiteX0" fmla="*/ 5401 w 22756"/>
                    <a:gd name="connsiteY0" fmla="*/ 0 h 31110"/>
                    <a:gd name="connsiteX1" fmla="*/ 0 w 22756"/>
                    <a:gd name="connsiteY1" fmla="*/ 1512 h 31110"/>
                    <a:gd name="connsiteX2" fmla="*/ 17428 w 22756"/>
                    <a:gd name="connsiteY2" fmla="*/ 31110 h 31110"/>
                    <a:gd name="connsiteX3" fmla="*/ 22757 w 22756"/>
                    <a:gd name="connsiteY3" fmla="*/ 28950 h 31110"/>
                    <a:gd name="connsiteX4" fmla="*/ 5329 w 22756"/>
                    <a:gd name="connsiteY4" fmla="*/ 0 h 31110"/>
                    <a:gd name="connsiteX5" fmla="*/ 5329 w 22756"/>
                    <a:gd name="connsiteY5" fmla="*/ 0 h 31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756" h="31110">
                      <a:moveTo>
                        <a:pt x="5401" y="0"/>
                      </a:moveTo>
                      <a:cubicBezTo>
                        <a:pt x="3673" y="504"/>
                        <a:pt x="1872" y="1008"/>
                        <a:pt x="0" y="1512"/>
                      </a:cubicBezTo>
                      <a:cubicBezTo>
                        <a:pt x="4753" y="11594"/>
                        <a:pt x="10586" y="21532"/>
                        <a:pt x="17428" y="31110"/>
                      </a:cubicBezTo>
                      <a:cubicBezTo>
                        <a:pt x="19228" y="30390"/>
                        <a:pt x="21028" y="29670"/>
                        <a:pt x="22757" y="28950"/>
                      </a:cubicBezTo>
                      <a:cubicBezTo>
                        <a:pt x="15843" y="19660"/>
                        <a:pt x="10082" y="9866"/>
                        <a:pt x="5329" y="0"/>
                      </a:cubicBezTo>
                      <a:lnTo>
                        <a:pt x="5329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8" name="Freeform: Shape 2687">
                  <a:extLst>
                    <a:ext uri="{FF2B5EF4-FFF2-40B4-BE49-F238E27FC236}">
                      <a16:creationId xmlns:a16="http://schemas.microsoft.com/office/drawing/2014/main" id="{1F7B1B07-B104-E3ED-B001-5A13D079A34B}"/>
                    </a:ext>
                  </a:extLst>
                </p:cNvPr>
                <p:cNvSpPr/>
                <p:nvPr/>
              </p:nvSpPr>
              <p:spPr>
                <a:xfrm>
                  <a:off x="5920818" y="3958015"/>
                  <a:ext cx="25924" cy="29093"/>
                </a:xfrm>
                <a:custGeom>
                  <a:avLst/>
                  <a:gdLst>
                    <a:gd name="connsiteX0" fmla="*/ 5041 w 25924"/>
                    <a:gd name="connsiteY0" fmla="*/ 0 h 29093"/>
                    <a:gd name="connsiteX1" fmla="*/ 0 w 25924"/>
                    <a:gd name="connsiteY1" fmla="*/ 2232 h 29093"/>
                    <a:gd name="connsiteX2" fmla="*/ 20956 w 25924"/>
                    <a:gd name="connsiteY2" fmla="*/ 29094 h 29093"/>
                    <a:gd name="connsiteX3" fmla="*/ 25925 w 25924"/>
                    <a:gd name="connsiteY3" fmla="*/ 26213 h 29093"/>
                    <a:gd name="connsiteX4" fmla="*/ 5041 w 25924"/>
                    <a:gd name="connsiteY4" fmla="*/ 0 h 29093"/>
                    <a:gd name="connsiteX5" fmla="*/ 5041 w 25924"/>
                    <a:gd name="connsiteY5" fmla="*/ 0 h 29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924" h="29093">
                      <a:moveTo>
                        <a:pt x="5041" y="0"/>
                      </a:moveTo>
                      <a:cubicBezTo>
                        <a:pt x="3384" y="792"/>
                        <a:pt x="1656" y="1512"/>
                        <a:pt x="0" y="2232"/>
                      </a:cubicBezTo>
                      <a:cubicBezTo>
                        <a:pt x="5905" y="11522"/>
                        <a:pt x="12890" y="20596"/>
                        <a:pt x="20956" y="29094"/>
                      </a:cubicBezTo>
                      <a:cubicBezTo>
                        <a:pt x="22684" y="28158"/>
                        <a:pt x="24269" y="27221"/>
                        <a:pt x="25925" y="26213"/>
                      </a:cubicBezTo>
                      <a:cubicBezTo>
                        <a:pt x="17931" y="17932"/>
                        <a:pt x="10946" y="9074"/>
                        <a:pt x="5041" y="0"/>
                      </a:cubicBezTo>
                      <a:lnTo>
                        <a:pt x="5041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9" name="Freeform: Shape 2688">
                  <a:extLst>
                    <a:ext uri="{FF2B5EF4-FFF2-40B4-BE49-F238E27FC236}">
                      <a16:creationId xmlns:a16="http://schemas.microsoft.com/office/drawing/2014/main" id="{45E74DBA-A428-072C-A9CF-E918302DC97B}"/>
                    </a:ext>
                  </a:extLst>
                </p:cNvPr>
                <p:cNvSpPr/>
                <p:nvPr/>
              </p:nvSpPr>
              <p:spPr>
                <a:xfrm>
                  <a:off x="5943862" y="3966441"/>
                  <a:ext cx="28661" cy="26717"/>
                </a:xfrm>
                <a:custGeom>
                  <a:avLst/>
                  <a:gdLst>
                    <a:gd name="connsiteX0" fmla="*/ 4681 w 28661"/>
                    <a:gd name="connsiteY0" fmla="*/ 0 h 26717"/>
                    <a:gd name="connsiteX1" fmla="*/ 0 w 28661"/>
                    <a:gd name="connsiteY1" fmla="*/ 2881 h 26717"/>
                    <a:gd name="connsiteX2" fmla="*/ 24125 w 28661"/>
                    <a:gd name="connsiteY2" fmla="*/ 26717 h 26717"/>
                    <a:gd name="connsiteX3" fmla="*/ 28662 w 28661"/>
                    <a:gd name="connsiteY3" fmla="*/ 23189 h 26717"/>
                    <a:gd name="connsiteX4" fmla="*/ 4681 w 28661"/>
                    <a:gd name="connsiteY4" fmla="*/ 0 h 26717"/>
                    <a:gd name="connsiteX5" fmla="*/ 4681 w 28661"/>
                    <a:gd name="connsiteY5" fmla="*/ 0 h 26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661" h="26717">
                      <a:moveTo>
                        <a:pt x="4681" y="0"/>
                      </a:moveTo>
                      <a:cubicBezTo>
                        <a:pt x="3169" y="936"/>
                        <a:pt x="1585" y="1944"/>
                        <a:pt x="0" y="2881"/>
                      </a:cubicBezTo>
                      <a:cubicBezTo>
                        <a:pt x="7058" y="11306"/>
                        <a:pt x="15123" y="19300"/>
                        <a:pt x="24125" y="26717"/>
                      </a:cubicBezTo>
                      <a:cubicBezTo>
                        <a:pt x="25637" y="25565"/>
                        <a:pt x="27149" y="24413"/>
                        <a:pt x="28662" y="23189"/>
                      </a:cubicBezTo>
                      <a:cubicBezTo>
                        <a:pt x="19660" y="15987"/>
                        <a:pt x="11666" y="8210"/>
                        <a:pt x="4681" y="0"/>
                      </a:cubicBezTo>
                      <a:lnTo>
                        <a:pt x="4681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0" name="Freeform: Shape 2689">
                  <a:extLst>
                    <a:ext uri="{FF2B5EF4-FFF2-40B4-BE49-F238E27FC236}">
                      <a16:creationId xmlns:a16="http://schemas.microsoft.com/office/drawing/2014/main" id="{6BE72249-7942-176F-F952-435BF6D248A8}"/>
                    </a:ext>
                  </a:extLst>
                </p:cNvPr>
                <p:cNvSpPr/>
                <p:nvPr/>
              </p:nvSpPr>
              <p:spPr>
                <a:xfrm>
                  <a:off x="5967698" y="3971626"/>
                  <a:ext cx="31038" cy="23908"/>
                </a:xfrm>
                <a:custGeom>
                  <a:avLst/>
                  <a:gdLst>
                    <a:gd name="connsiteX0" fmla="*/ 4249 w 31038"/>
                    <a:gd name="connsiteY0" fmla="*/ 72 h 23908"/>
                    <a:gd name="connsiteX1" fmla="*/ 0 w 31038"/>
                    <a:gd name="connsiteY1" fmla="*/ 3529 h 23908"/>
                    <a:gd name="connsiteX2" fmla="*/ 27005 w 31038"/>
                    <a:gd name="connsiteY2" fmla="*/ 23909 h 23908"/>
                    <a:gd name="connsiteX3" fmla="*/ 31038 w 31038"/>
                    <a:gd name="connsiteY3" fmla="*/ 19876 h 23908"/>
                    <a:gd name="connsiteX4" fmla="*/ 4249 w 31038"/>
                    <a:gd name="connsiteY4" fmla="*/ 0 h 23908"/>
                    <a:gd name="connsiteX5" fmla="*/ 4249 w 31038"/>
                    <a:gd name="connsiteY5" fmla="*/ 0 h 23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038" h="23908">
                      <a:moveTo>
                        <a:pt x="4249" y="72"/>
                      </a:moveTo>
                      <a:cubicBezTo>
                        <a:pt x="2881" y="1224"/>
                        <a:pt x="1440" y="2376"/>
                        <a:pt x="0" y="3529"/>
                      </a:cubicBezTo>
                      <a:cubicBezTo>
                        <a:pt x="8066" y="10874"/>
                        <a:pt x="17067" y="17788"/>
                        <a:pt x="27005" y="23909"/>
                      </a:cubicBezTo>
                      <a:cubicBezTo>
                        <a:pt x="28374" y="22540"/>
                        <a:pt x="29742" y="21244"/>
                        <a:pt x="31038" y="19876"/>
                      </a:cubicBezTo>
                      <a:cubicBezTo>
                        <a:pt x="21244" y="13899"/>
                        <a:pt x="12242" y="7201"/>
                        <a:pt x="4249" y="0"/>
                      </a:cubicBezTo>
                      <a:lnTo>
                        <a:pt x="4249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1" name="Freeform: Shape 2690">
                  <a:extLst>
                    <a:ext uri="{FF2B5EF4-FFF2-40B4-BE49-F238E27FC236}">
                      <a16:creationId xmlns:a16="http://schemas.microsoft.com/office/drawing/2014/main" id="{3E42DB74-550C-1DF8-7CA2-E711C68A9753}"/>
                    </a:ext>
                  </a:extLst>
                </p:cNvPr>
                <p:cNvSpPr/>
                <p:nvPr/>
              </p:nvSpPr>
              <p:spPr>
                <a:xfrm>
                  <a:off x="5992039" y="3973930"/>
                  <a:ext cx="32910" cy="20739"/>
                </a:xfrm>
                <a:custGeom>
                  <a:avLst/>
                  <a:gdLst>
                    <a:gd name="connsiteX0" fmla="*/ 3745 w 32910"/>
                    <a:gd name="connsiteY0" fmla="*/ 0 h 20739"/>
                    <a:gd name="connsiteX1" fmla="*/ 0 w 32910"/>
                    <a:gd name="connsiteY1" fmla="*/ 4033 h 20739"/>
                    <a:gd name="connsiteX2" fmla="*/ 29454 w 32910"/>
                    <a:gd name="connsiteY2" fmla="*/ 20740 h 20739"/>
                    <a:gd name="connsiteX3" fmla="*/ 32911 w 32910"/>
                    <a:gd name="connsiteY3" fmla="*/ 16203 h 20739"/>
                    <a:gd name="connsiteX4" fmla="*/ 3745 w 32910"/>
                    <a:gd name="connsiteY4" fmla="*/ 0 h 20739"/>
                    <a:gd name="connsiteX5" fmla="*/ 3745 w 32910"/>
                    <a:gd name="connsiteY5" fmla="*/ 0 h 20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910" h="20739">
                      <a:moveTo>
                        <a:pt x="3745" y="0"/>
                      </a:moveTo>
                      <a:cubicBezTo>
                        <a:pt x="2521" y="1368"/>
                        <a:pt x="1296" y="2664"/>
                        <a:pt x="0" y="4033"/>
                      </a:cubicBezTo>
                      <a:cubicBezTo>
                        <a:pt x="8930" y="10298"/>
                        <a:pt x="18796" y="15987"/>
                        <a:pt x="29454" y="20740"/>
                      </a:cubicBezTo>
                      <a:cubicBezTo>
                        <a:pt x="30606" y="19228"/>
                        <a:pt x="31758" y="17715"/>
                        <a:pt x="32911" y="16203"/>
                      </a:cubicBezTo>
                      <a:cubicBezTo>
                        <a:pt x="22397" y="11594"/>
                        <a:pt x="12602" y="6121"/>
                        <a:pt x="3745" y="0"/>
                      </a:cubicBezTo>
                      <a:lnTo>
                        <a:pt x="3745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2" name="Freeform: Shape 2691">
                  <a:extLst>
                    <a:ext uri="{FF2B5EF4-FFF2-40B4-BE49-F238E27FC236}">
                      <a16:creationId xmlns:a16="http://schemas.microsoft.com/office/drawing/2014/main" id="{C94D2E30-28BC-88FB-3EE9-3DE10642D335}"/>
                    </a:ext>
                  </a:extLst>
                </p:cNvPr>
                <p:cNvSpPr/>
                <p:nvPr/>
              </p:nvSpPr>
              <p:spPr>
                <a:xfrm>
                  <a:off x="6016596" y="3972922"/>
                  <a:ext cx="34350" cy="17211"/>
                </a:xfrm>
                <a:custGeom>
                  <a:avLst/>
                  <a:gdLst>
                    <a:gd name="connsiteX0" fmla="*/ 3169 w 34350"/>
                    <a:gd name="connsiteY0" fmla="*/ 72 h 17211"/>
                    <a:gd name="connsiteX1" fmla="*/ 0 w 34350"/>
                    <a:gd name="connsiteY1" fmla="*/ 4465 h 17211"/>
                    <a:gd name="connsiteX2" fmla="*/ 31470 w 34350"/>
                    <a:gd name="connsiteY2" fmla="*/ 17211 h 17211"/>
                    <a:gd name="connsiteX3" fmla="*/ 34350 w 34350"/>
                    <a:gd name="connsiteY3" fmla="*/ 12242 h 17211"/>
                    <a:gd name="connsiteX4" fmla="*/ 3241 w 34350"/>
                    <a:gd name="connsiteY4" fmla="*/ 0 h 17211"/>
                    <a:gd name="connsiteX5" fmla="*/ 3241 w 34350"/>
                    <a:gd name="connsiteY5" fmla="*/ 0 h 17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350" h="17211">
                      <a:moveTo>
                        <a:pt x="3169" y="72"/>
                      </a:moveTo>
                      <a:cubicBezTo>
                        <a:pt x="2160" y="1584"/>
                        <a:pt x="1080" y="3025"/>
                        <a:pt x="0" y="4465"/>
                      </a:cubicBezTo>
                      <a:cubicBezTo>
                        <a:pt x="9722" y="9506"/>
                        <a:pt x="20236" y="13899"/>
                        <a:pt x="31470" y="17211"/>
                      </a:cubicBezTo>
                      <a:cubicBezTo>
                        <a:pt x="32478" y="15555"/>
                        <a:pt x="33414" y="13899"/>
                        <a:pt x="34350" y="12242"/>
                      </a:cubicBezTo>
                      <a:cubicBezTo>
                        <a:pt x="23260" y="9074"/>
                        <a:pt x="12818" y="4897"/>
                        <a:pt x="3241" y="0"/>
                      </a:cubicBezTo>
                      <a:lnTo>
                        <a:pt x="3241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3" name="Freeform: Shape 2692">
                  <a:extLst>
                    <a:ext uri="{FF2B5EF4-FFF2-40B4-BE49-F238E27FC236}">
                      <a16:creationId xmlns:a16="http://schemas.microsoft.com/office/drawing/2014/main" id="{3D3410F1-BE18-2B99-B731-E3CDD0BFB4A9}"/>
                    </a:ext>
                  </a:extLst>
                </p:cNvPr>
                <p:cNvSpPr/>
                <p:nvPr/>
              </p:nvSpPr>
              <p:spPr>
                <a:xfrm>
                  <a:off x="6040793" y="3968961"/>
                  <a:ext cx="35142" cy="13322"/>
                </a:xfrm>
                <a:custGeom>
                  <a:avLst/>
                  <a:gdLst>
                    <a:gd name="connsiteX0" fmla="*/ 2592 w 35142"/>
                    <a:gd name="connsiteY0" fmla="*/ 0 h 13322"/>
                    <a:gd name="connsiteX1" fmla="*/ 0 w 35142"/>
                    <a:gd name="connsiteY1" fmla="*/ 4825 h 13322"/>
                    <a:gd name="connsiteX2" fmla="*/ 32983 w 35142"/>
                    <a:gd name="connsiteY2" fmla="*/ 13322 h 13322"/>
                    <a:gd name="connsiteX3" fmla="*/ 35143 w 35142"/>
                    <a:gd name="connsiteY3" fmla="*/ 7993 h 13322"/>
                    <a:gd name="connsiteX4" fmla="*/ 2592 w 35142"/>
                    <a:gd name="connsiteY4" fmla="*/ 0 h 13322"/>
                    <a:gd name="connsiteX5" fmla="*/ 2592 w 35142"/>
                    <a:gd name="connsiteY5" fmla="*/ 0 h 13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142" h="13322">
                      <a:moveTo>
                        <a:pt x="2592" y="0"/>
                      </a:moveTo>
                      <a:cubicBezTo>
                        <a:pt x="1728" y="1584"/>
                        <a:pt x="864" y="3241"/>
                        <a:pt x="0" y="4825"/>
                      </a:cubicBezTo>
                      <a:cubicBezTo>
                        <a:pt x="10298" y="8570"/>
                        <a:pt x="21316" y="11450"/>
                        <a:pt x="32983" y="13322"/>
                      </a:cubicBezTo>
                      <a:cubicBezTo>
                        <a:pt x="33775" y="11522"/>
                        <a:pt x="34495" y="9794"/>
                        <a:pt x="35143" y="7993"/>
                      </a:cubicBezTo>
                      <a:cubicBezTo>
                        <a:pt x="23620" y="6337"/>
                        <a:pt x="12747" y="3601"/>
                        <a:pt x="2592" y="0"/>
                      </a:cubicBezTo>
                      <a:lnTo>
                        <a:pt x="2592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4" name="Freeform: Shape 2693">
                  <a:extLst>
                    <a:ext uri="{FF2B5EF4-FFF2-40B4-BE49-F238E27FC236}">
                      <a16:creationId xmlns:a16="http://schemas.microsoft.com/office/drawing/2014/main" id="{34AF5025-1B1F-6246-7F2C-E3F749B7EC10}"/>
                    </a:ext>
                  </a:extLst>
                </p:cNvPr>
                <p:cNvSpPr/>
                <p:nvPr/>
              </p:nvSpPr>
              <p:spPr>
                <a:xfrm>
                  <a:off x="6064485" y="3961760"/>
                  <a:ext cx="35575" cy="9001"/>
                </a:xfrm>
                <a:custGeom>
                  <a:avLst/>
                  <a:gdLst>
                    <a:gd name="connsiteX0" fmla="*/ 1945 w 35575"/>
                    <a:gd name="connsiteY0" fmla="*/ 0 h 9001"/>
                    <a:gd name="connsiteX1" fmla="*/ 0 w 35575"/>
                    <a:gd name="connsiteY1" fmla="*/ 5113 h 9001"/>
                    <a:gd name="connsiteX2" fmla="*/ 34063 w 35575"/>
                    <a:gd name="connsiteY2" fmla="*/ 9002 h 9001"/>
                    <a:gd name="connsiteX3" fmla="*/ 35575 w 35575"/>
                    <a:gd name="connsiteY3" fmla="*/ 3457 h 9001"/>
                    <a:gd name="connsiteX4" fmla="*/ 2017 w 35575"/>
                    <a:gd name="connsiteY4" fmla="*/ 0 h 9001"/>
                    <a:gd name="connsiteX5" fmla="*/ 2017 w 35575"/>
                    <a:gd name="connsiteY5" fmla="*/ 0 h 9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575" h="9001">
                      <a:moveTo>
                        <a:pt x="1945" y="0"/>
                      </a:moveTo>
                      <a:cubicBezTo>
                        <a:pt x="1296" y="1728"/>
                        <a:pt x="720" y="3457"/>
                        <a:pt x="0" y="5113"/>
                      </a:cubicBezTo>
                      <a:cubicBezTo>
                        <a:pt x="10730" y="7489"/>
                        <a:pt x="22180" y="8858"/>
                        <a:pt x="34063" y="9002"/>
                      </a:cubicBezTo>
                      <a:cubicBezTo>
                        <a:pt x="34567" y="7201"/>
                        <a:pt x="35071" y="5257"/>
                        <a:pt x="35575" y="3457"/>
                      </a:cubicBezTo>
                      <a:cubicBezTo>
                        <a:pt x="23837" y="3457"/>
                        <a:pt x="12602" y="2232"/>
                        <a:pt x="2017" y="0"/>
                      </a:cubicBezTo>
                      <a:lnTo>
                        <a:pt x="2017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5" name="Freeform: Shape 2694">
                  <a:extLst>
                    <a:ext uri="{FF2B5EF4-FFF2-40B4-BE49-F238E27FC236}">
                      <a16:creationId xmlns:a16="http://schemas.microsoft.com/office/drawing/2014/main" id="{D99BF0DC-20DE-EC50-E643-E6CC65AC6A43}"/>
                    </a:ext>
                  </a:extLst>
                </p:cNvPr>
                <p:cNvSpPr/>
                <p:nvPr/>
              </p:nvSpPr>
              <p:spPr>
                <a:xfrm>
                  <a:off x="6087170" y="3950093"/>
                  <a:ext cx="35358" cy="7216"/>
                </a:xfrm>
                <a:custGeom>
                  <a:avLst/>
                  <a:gdLst>
                    <a:gd name="connsiteX0" fmla="*/ 1296 w 35358"/>
                    <a:gd name="connsiteY0" fmla="*/ 1368 h 7216"/>
                    <a:gd name="connsiteX1" fmla="*/ 0 w 35358"/>
                    <a:gd name="connsiteY1" fmla="*/ 6769 h 7216"/>
                    <a:gd name="connsiteX2" fmla="*/ 34567 w 35358"/>
                    <a:gd name="connsiteY2" fmla="*/ 5761 h 7216"/>
                    <a:gd name="connsiteX3" fmla="*/ 35359 w 35358"/>
                    <a:gd name="connsiteY3" fmla="*/ 0 h 7216"/>
                    <a:gd name="connsiteX4" fmla="*/ 1296 w 35358"/>
                    <a:gd name="connsiteY4" fmla="*/ 1368 h 7216"/>
                    <a:gd name="connsiteX5" fmla="*/ 1296 w 35358"/>
                    <a:gd name="connsiteY5" fmla="*/ 1368 h 7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358" h="7216">
                      <a:moveTo>
                        <a:pt x="1296" y="1368"/>
                      </a:moveTo>
                      <a:cubicBezTo>
                        <a:pt x="864" y="3169"/>
                        <a:pt x="504" y="4969"/>
                        <a:pt x="0" y="6769"/>
                      </a:cubicBezTo>
                      <a:cubicBezTo>
                        <a:pt x="11018" y="7562"/>
                        <a:pt x="22613" y="7346"/>
                        <a:pt x="34567" y="5761"/>
                      </a:cubicBezTo>
                      <a:cubicBezTo>
                        <a:pt x="34855" y="3817"/>
                        <a:pt x="35143" y="1872"/>
                        <a:pt x="35359" y="0"/>
                      </a:cubicBezTo>
                      <a:cubicBezTo>
                        <a:pt x="23620" y="1728"/>
                        <a:pt x="12170" y="2088"/>
                        <a:pt x="1296" y="1368"/>
                      </a:cubicBezTo>
                      <a:lnTo>
                        <a:pt x="1296" y="1368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6" name="Freeform: Shape 2695">
                  <a:extLst>
                    <a:ext uri="{FF2B5EF4-FFF2-40B4-BE49-F238E27FC236}">
                      <a16:creationId xmlns:a16="http://schemas.microsoft.com/office/drawing/2014/main" id="{F889D291-F5AD-279D-FF39-12EB8B53A03C}"/>
                    </a:ext>
                  </a:extLst>
                </p:cNvPr>
                <p:cNvSpPr/>
                <p:nvPr/>
              </p:nvSpPr>
              <p:spPr>
                <a:xfrm>
                  <a:off x="6108630" y="3931514"/>
                  <a:ext cx="34495" cy="12098"/>
                </a:xfrm>
                <a:custGeom>
                  <a:avLst/>
                  <a:gdLst>
                    <a:gd name="connsiteX0" fmla="*/ 576 w 34495"/>
                    <a:gd name="connsiteY0" fmla="*/ 6553 h 12098"/>
                    <a:gd name="connsiteX1" fmla="*/ 0 w 34495"/>
                    <a:gd name="connsiteY1" fmla="*/ 12098 h 12098"/>
                    <a:gd name="connsiteX2" fmla="*/ 34495 w 34495"/>
                    <a:gd name="connsiteY2" fmla="*/ 5905 h 12098"/>
                    <a:gd name="connsiteX3" fmla="*/ 34495 w 34495"/>
                    <a:gd name="connsiteY3" fmla="*/ 0 h 12098"/>
                    <a:gd name="connsiteX4" fmla="*/ 504 w 34495"/>
                    <a:gd name="connsiteY4" fmla="*/ 6553 h 12098"/>
                    <a:gd name="connsiteX5" fmla="*/ 504 w 34495"/>
                    <a:gd name="connsiteY5" fmla="*/ 6553 h 1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495" h="12098">
                      <a:moveTo>
                        <a:pt x="576" y="6553"/>
                      </a:moveTo>
                      <a:cubicBezTo>
                        <a:pt x="432" y="8426"/>
                        <a:pt x="216" y="10226"/>
                        <a:pt x="0" y="12098"/>
                      </a:cubicBezTo>
                      <a:cubicBezTo>
                        <a:pt x="11162" y="11306"/>
                        <a:pt x="22757" y="9362"/>
                        <a:pt x="34495" y="5905"/>
                      </a:cubicBezTo>
                      <a:cubicBezTo>
                        <a:pt x="34495" y="3961"/>
                        <a:pt x="34495" y="1944"/>
                        <a:pt x="34495" y="0"/>
                      </a:cubicBezTo>
                      <a:cubicBezTo>
                        <a:pt x="22973" y="3529"/>
                        <a:pt x="11523" y="5617"/>
                        <a:pt x="504" y="6553"/>
                      </a:cubicBezTo>
                      <a:lnTo>
                        <a:pt x="504" y="655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7" name="Freeform: Shape 2696">
                  <a:extLst>
                    <a:ext uri="{FF2B5EF4-FFF2-40B4-BE49-F238E27FC236}">
                      <a16:creationId xmlns:a16="http://schemas.microsoft.com/office/drawing/2014/main" id="{B319264C-D400-AC55-8CDC-8A787ED0F89D}"/>
                    </a:ext>
                  </a:extLst>
                </p:cNvPr>
                <p:cNvSpPr/>
                <p:nvPr/>
              </p:nvSpPr>
              <p:spPr>
                <a:xfrm>
                  <a:off x="6128218" y="3909550"/>
                  <a:ext cx="33990" cy="17643"/>
                </a:xfrm>
                <a:custGeom>
                  <a:avLst/>
                  <a:gdLst>
                    <a:gd name="connsiteX0" fmla="*/ 0 w 33990"/>
                    <a:gd name="connsiteY0" fmla="*/ 12026 h 17643"/>
                    <a:gd name="connsiteX1" fmla="*/ 144 w 33990"/>
                    <a:gd name="connsiteY1" fmla="*/ 17643 h 17643"/>
                    <a:gd name="connsiteX2" fmla="*/ 33990 w 33990"/>
                    <a:gd name="connsiteY2" fmla="*/ 5977 h 17643"/>
                    <a:gd name="connsiteX3" fmla="*/ 33271 w 33990"/>
                    <a:gd name="connsiteY3" fmla="*/ 0 h 17643"/>
                    <a:gd name="connsiteX4" fmla="*/ 0 w 33990"/>
                    <a:gd name="connsiteY4" fmla="*/ 12026 h 17643"/>
                    <a:gd name="connsiteX5" fmla="*/ 0 w 33990"/>
                    <a:gd name="connsiteY5" fmla="*/ 12026 h 1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3990" h="17643">
                      <a:moveTo>
                        <a:pt x="0" y="12026"/>
                      </a:moveTo>
                      <a:cubicBezTo>
                        <a:pt x="72" y="13899"/>
                        <a:pt x="72" y="15771"/>
                        <a:pt x="144" y="17643"/>
                      </a:cubicBezTo>
                      <a:cubicBezTo>
                        <a:pt x="11234" y="15123"/>
                        <a:pt x="22612" y="11306"/>
                        <a:pt x="33990" y="5977"/>
                      </a:cubicBezTo>
                      <a:cubicBezTo>
                        <a:pt x="33775" y="3961"/>
                        <a:pt x="33558" y="1944"/>
                        <a:pt x="33271" y="0"/>
                      </a:cubicBezTo>
                      <a:cubicBezTo>
                        <a:pt x="22108" y="5473"/>
                        <a:pt x="10946" y="9434"/>
                        <a:pt x="0" y="12026"/>
                      </a:cubicBezTo>
                      <a:lnTo>
                        <a:pt x="0" y="1202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01" name="Graphic 6">
                <a:extLst>
                  <a:ext uri="{FF2B5EF4-FFF2-40B4-BE49-F238E27FC236}">
                    <a16:creationId xmlns:a16="http://schemas.microsoft.com/office/drawing/2014/main" id="{89792A55-3EAC-42BF-2CEA-E9DF702596ED}"/>
                  </a:ext>
                </a:extLst>
              </p:cNvPr>
              <p:cNvGrpSpPr/>
              <p:nvPr/>
            </p:nvGrpSpPr>
            <p:grpSpPr>
              <a:xfrm>
                <a:off x="6094659" y="3892122"/>
                <a:ext cx="356110" cy="122280"/>
                <a:chOff x="6094659" y="3892122"/>
                <a:chExt cx="356110" cy="122280"/>
              </a:xfrm>
              <a:solidFill>
                <a:srgbClr val="28A4A8"/>
              </a:solidFill>
            </p:grpSpPr>
            <p:sp>
              <p:nvSpPr>
                <p:cNvPr id="1002" name="Freeform: Shape 1001">
                  <a:extLst>
                    <a:ext uri="{FF2B5EF4-FFF2-40B4-BE49-F238E27FC236}">
                      <a16:creationId xmlns:a16="http://schemas.microsoft.com/office/drawing/2014/main" id="{F4CE3063-F0C2-C022-7A7D-BBF6E46FDB9B}"/>
                    </a:ext>
                  </a:extLst>
                </p:cNvPr>
                <p:cNvSpPr/>
                <p:nvPr/>
              </p:nvSpPr>
              <p:spPr>
                <a:xfrm>
                  <a:off x="6113383" y="3898964"/>
                  <a:ext cx="337386" cy="97222"/>
                </a:xfrm>
                <a:custGeom>
                  <a:avLst/>
                  <a:gdLst>
                    <a:gd name="connsiteX0" fmla="*/ 333066 w 337386"/>
                    <a:gd name="connsiteY0" fmla="*/ 72 h 97222"/>
                    <a:gd name="connsiteX1" fmla="*/ 337386 w 337386"/>
                    <a:gd name="connsiteY1" fmla="*/ 2808 h 97222"/>
                    <a:gd name="connsiteX2" fmla="*/ 0 w 337386"/>
                    <a:gd name="connsiteY2" fmla="*/ 11882 h 97222"/>
                    <a:gd name="connsiteX3" fmla="*/ 4177 w 337386"/>
                    <a:gd name="connsiteY3" fmla="*/ 8858 h 97222"/>
                    <a:gd name="connsiteX4" fmla="*/ 332993 w 337386"/>
                    <a:gd name="connsiteY4" fmla="*/ 0 h 97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7386" h="97222">
                      <a:moveTo>
                        <a:pt x="333066" y="72"/>
                      </a:moveTo>
                      <a:cubicBezTo>
                        <a:pt x="334506" y="1008"/>
                        <a:pt x="335946" y="1872"/>
                        <a:pt x="337386" y="2808"/>
                      </a:cubicBezTo>
                      <a:cubicBezTo>
                        <a:pt x="259467" y="125593"/>
                        <a:pt x="82816" y="128617"/>
                        <a:pt x="0" y="11882"/>
                      </a:cubicBezTo>
                      <a:cubicBezTo>
                        <a:pt x="1440" y="10874"/>
                        <a:pt x="2808" y="9866"/>
                        <a:pt x="4177" y="8858"/>
                      </a:cubicBezTo>
                      <a:cubicBezTo>
                        <a:pt x="84905" y="122640"/>
                        <a:pt x="257019" y="119688"/>
                        <a:pt x="332993" y="0"/>
                      </a:cubicBez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3" name="Freeform: Shape 1002">
                  <a:extLst>
                    <a:ext uri="{FF2B5EF4-FFF2-40B4-BE49-F238E27FC236}">
                      <a16:creationId xmlns:a16="http://schemas.microsoft.com/office/drawing/2014/main" id="{DD682A15-AF90-275C-A4A9-6958A48783C5}"/>
                    </a:ext>
                  </a:extLst>
                </p:cNvPr>
                <p:cNvSpPr/>
                <p:nvPr/>
              </p:nvSpPr>
              <p:spPr>
                <a:xfrm>
                  <a:off x="6094659" y="3909334"/>
                  <a:ext cx="35431" cy="22756"/>
                </a:xfrm>
                <a:custGeom>
                  <a:avLst/>
                  <a:gdLst>
                    <a:gd name="connsiteX0" fmla="*/ 0 w 35431"/>
                    <a:gd name="connsiteY0" fmla="*/ 6337 h 22756"/>
                    <a:gd name="connsiteX1" fmla="*/ 792 w 35431"/>
                    <a:gd name="connsiteY1" fmla="*/ 0 h 22756"/>
                    <a:gd name="connsiteX2" fmla="*/ 35431 w 35431"/>
                    <a:gd name="connsiteY2" fmla="*/ 16851 h 22756"/>
                    <a:gd name="connsiteX3" fmla="*/ 35287 w 35431"/>
                    <a:gd name="connsiteY3" fmla="*/ 22756 h 22756"/>
                    <a:gd name="connsiteX4" fmla="*/ 0 w 35431"/>
                    <a:gd name="connsiteY4" fmla="*/ 6265 h 22756"/>
                    <a:gd name="connsiteX5" fmla="*/ 0 w 35431"/>
                    <a:gd name="connsiteY5" fmla="*/ 6265 h 22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431" h="22756">
                      <a:moveTo>
                        <a:pt x="0" y="6337"/>
                      </a:moveTo>
                      <a:cubicBezTo>
                        <a:pt x="216" y="4249"/>
                        <a:pt x="504" y="2088"/>
                        <a:pt x="792" y="0"/>
                      </a:cubicBezTo>
                      <a:cubicBezTo>
                        <a:pt x="12315" y="7201"/>
                        <a:pt x="23909" y="12746"/>
                        <a:pt x="35431" y="16851"/>
                      </a:cubicBezTo>
                      <a:cubicBezTo>
                        <a:pt x="35359" y="18796"/>
                        <a:pt x="35287" y="20812"/>
                        <a:pt x="35287" y="22756"/>
                      </a:cubicBezTo>
                      <a:cubicBezTo>
                        <a:pt x="23621" y="18796"/>
                        <a:pt x="11738" y="13322"/>
                        <a:pt x="0" y="6265"/>
                      </a:cubicBezTo>
                      <a:lnTo>
                        <a:pt x="0" y="6265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4" name="Freeform: Shape 1003">
                  <a:extLst>
                    <a:ext uri="{FF2B5EF4-FFF2-40B4-BE49-F238E27FC236}">
                      <a16:creationId xmlns:a16="http://schemas.microsoft.com/office/drawing/2014/main" id="{5E440EF4-9FD8-0414-DB87-7B17727138A4}"/>
                    </a:ext>
                  </a:extLst>
                </p:cNvPr>
                <p:cNvSpPr/>
                <p:nvPr/>
              </p:nvSpPr>
              <p:spPr>
                <a:xfrm>
                  <a:off x="6114320" y="3934899"/>
                  <a:ext cx="36439" cy="16707"/>
                </a:xfrm>
                <a:custGeom>
                  <a:avLst/>
                  <a:gdLst>
                    <a:gd name="connsiteX0" fmla="*/ 0 w 36439"/>
                    <a:gd name="connsiteY0" fmla="*/ 6265 h 16707"/>
                    <a:gd name="connsiteX1" fmla="*/ 0 w 36439"/>
                    <a:gd name="connsiteY1" fmla="*/ 0 h 16707"/>
                    <a:gd name="connsiteX2" fmla="*/ 35863 w 36439"/>
                    <a:gd name="connsiteY2" fmla="*/ 10874 h 16707"/>
                    <a:gd name="connsiteX3" fmla="*/ 36439 w 36439"/>
                    <a:gd name="connsiteY3" fmla="*/ 16707 h 16707"/>
                    <a:gd name="connsiteX4" fmla="*/ 0 w 36439"/>
                    <a:gd name="connsiteY4" fmla="*/ 6193 h 16707"/>
                    <a:gd name="connsiteX5" fmla="*/ 0 w 36439"/>
                    <a:gd name="connsiteY5" fmla="*/ 6193 h 1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439" h="16707">
                      <a:moveTo>
                        <a:pt x="0" y="6265"/>
                      </a:moveTo>
                      <a:cubicBezTo>
                        <a:pt x="0" y="4177"/>
                        <a:pt x="0" y="2088"/>
                        <a:pt x="0" y="0"/>
                      </a:cubicBezTo>
                      <a:cubicBezTo>
                        <a:pt x="12098" y="5113"/>
                        <a:pt x="24125" y="8642"/>
                        <a:pt x="35863" y="10874"/>
                      </a:cubicBezTo>
                      <a:cubicBezTo>
                        <a:pt x="36007" y="12819"/>
                        <a:pt x="36223" y="14763"/>
                        <a:pt x="36439" y="16707"/>
                      </a:cubicBezTo>
                      <a:cubicBezTo>
                        <a:pt x="24485" y="14619"/>
                        <a:pt x="12314" y="11162"/>
                        <a:pt x="0" y="6193"/>
                      </a:cubicBezTo>
                      <a:lnTo>
                        <a:pt x="0" y="619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1" name="Freeform: Shape 1030">
                  <a:extLst>
                    <a:ext uri="{FF2B5EF4-FFF2-40B4-BE49-F238E27FC236}">
                      <a16:creationId xmlns:a16="http://schemas.microsoft.com/office/drawing/2014/main" id="{54286784-1121-5347-B129-53734A1955A6}"/>
                    </a:ext>
                  </a:extLst>
                </p:cNvPr>
                <p:cNvSpPr/>
                <p:nvPr/>
              </p:nvSpPr>
              <p:spPr>
                <a:xfrm>
                  <a:off x="6135924" y="3956791"/>
                  <a:ext cx="37735" cy="10946"/>
                </a:xfrm>
                <a:custGeom>
                  <a:avLst/>
                  <a:gdLst>
                    <a:gd name="connsiteX0" fmla="*/ 720 w 37735"/>
                    <a:gd name="connsiteY0" fmla="*/ 6121 h 10946"/>
                    <a:gd name="connsiteX1" fmla="*/ 0 w 37735"/>
                    <a:gd name="connsiteY1" fmla="*/ 0 h 10946"/>
                    <a:gd name="connsiteX2" fmla="*/ 36439 w 37735"/>
                    <a:gd name="connsiteY2" fmla="*/ 5257 h 10946"/>
                    <a:gd name="connsiteX3" fmla="*/ 37735 w 37735"/>
                    <a:gd name="connsiteY3" fmla="*/ 10946 h 10946"/>
                    <a:gd name="connsiteX4" fmla="*/ 792 w 37735"/>
                    <a:gd name="connsiteY4" fmla="*/ 6121 h 10946"/>
                    <a:gd name="connsiteX5" fmla="*/ 792 w 37735"/>
                    <a:gd name="connsiteY5" fmla="*/ 6121 h 1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35" h="10946">
                      <a:moveTo>
                        <a:pt x="720" y="6121"/>
                      </a:moveTo>
                      <a:cubicBezTo>
                        <a:pt x="432" y="4105"/>
                        <a:pt x="216" y="2088"/>
                        <a:pt x="0" y="0"/>
                      </a:cubicBezTo>
                      <a:cubicBezTo>
                        <a:pt x="12386" y="3097"/>
                        <a:pt x="24629" y="4825"/>
                        <a:pt x="36439" y="5257"/>
                      </a:cubicBezTo>
                      <a:cubicBezTo>
                        <a:pt x="36871" y="7129"/>
                        <a:pt x="37303" y="9074"/>
                        <a:pt x="37735" y="10946"/>
                      </a:cubicBezTo>
                      <a:cubicBezTo>
                        <a:pt x="25781" y="10586"/>
                        <a:pt x="13395" y="9074"/>
                        <a:pt x="792" y="6121"/>
                      </a:cubicBezTo>
                      <a:cubicBezTo>
                        <a:pt x="792" y="6121"/>
                        <a:pt x="792" y="6121"/>
                        <a:pt x="792" y="6121"/>
                      </a:cubicBez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5" name="Freeform: Shape 1034">
                  <a:extLst>
                    <a:ext uri="{FF2B5EF4-FFF2-40B4-BE49-F238E27FC236}">
                      <a16:creationId xmlns:a16="http://schemas.microsoft.com/office/drawing/2014/main" id="{6EA5827B-501C-B145-54B0-301823CCF65C}"/>
                    </a:ext>
                  </a:extLst>
                </p:cNvPr>
                <p:cNvSpPr/>
                <p:nvPr/>
              </p:nvSpPr>
              <p:spPr>
                <a:xfrm>
                  <a:off x="6159688" y="3974794"/>
                  <a:ext cx="38383" cy="6604"/>
                </a:xfrm>
                <a:custGeom>
                  <a:avLst/>
                  <a:gdLst>
                    <a:gd name="connsiteX0" fmla="*/ 1512 w 38383"/>
                    <a:gd name="connsiteY0" fmla="*/ 5977 h 6604"/>
                    <a:gd name="connsiteX1" fmla="*/ 0 w 38383"/>
                    <a:gd name="connsiteY1" fmla="*/ 72 h 6604"/>
                    <a:gd name="connsiteX2" fmla="*/ 36367 w 38383"/>
                    <a:gd name="connsiteY2" fmla="*/ 0 h 6604"/>
                    <a:gd name="connsiteX3" fmla="*/ 38384 w 38383"/>
                    <a:gd name="connsiteY3" fmla="*/ 5401 h 6604"/>
                    <a:gd name="connsiteX4" fmla="*/ 1512 w 38383"/>
                    <a:gd name="connsiteY4" fmla="*/ 5977 h 6604"/>
                    <a:gd name="connsiteX5" fmla="*/ 1512 w 38383"/>
                    <a:gd name="connsiteY5" fmla="*/ 5977 h 6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383" h="6604">
                      <a:moveTo>
                        <a:pt x="1512" y="5977"/>
                      </a:moveTo>
                      <a:cubicBezTo>
                        <a:pt x="1008" y="4033"/>
                        <a:pt x="504" y="2088"/>
                        <a:pt x="0" y="72"/>
                      </a:cubicBezTo>
                      <a:cubicBezTo>
                        <a:pt x="12530" y="1296"/>
                        <a:pt x="24701" y="1152"/>
                        <a:pt x="36367" y="0"/>
                      </a:cubicBezTo>
                      <a:cubicBezTo>
                        <a:pt x="37015" y="1800"/>
                        <a:pt x="37663" y="3601"/>
                        <a:pt x="38384" y="5401"/>
                      </a:cubicBezTo>
                      <a:cubicBezTo>
                        <a:pt x="26573" y="6769"/>
                        <a:pt x="14259" y="6985"/>
                        <a:pt x="1512" y="5977"/>
                      </a:cubicBezTo>
                      <a:lnTo>
                        <a:pt x="1512" y="597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6" name="Freeform: Shape 1035">
                  <a:extLst>
                    <a:ext uri="{FF2B5EF4-FFF2-40B4-BE49-F238E27FC236}">
                      <a16:creationId xmlns:a16="http://schemas.microsoft.com/office/drawing/2014/main" id="{CC0208E8-8241-4532-828C-BC27E8A5E6E8}"/>
                    </a:ext>
                  </a:extLst>
                </p:cNvPr>
                <p:cNvSpPr/>
                <p:nvPr/>
              </p:nvSpPr>
              <p:spPr>
                <a:xfrm>
                  <a:off x="6185398" y="3984228"/>
                  <a:ext cx="38383" cy="10657"/>
                </a:xfrm>
                <a:custGeom>
                  <a:avLst/>
                  <a:gdLst>
                    <a:gd name="connsiteX0" fmla="*/ 2232 w 38383"/>
                    <a:gd name="connsiteY0" fmla="*/ 10658 h 10657"/>
                    <a:gd name="connsiteX1" fmla="*/ 0 w 38383"/>
                    <a:gd name="connsiteY1" fmla="*/ 5113 h 10657"/>
                    <a:gd name="connsiteX2" fmla="*/ 35719 w 38383"/>
                    <a:gd name="connsiteY2" fmla="*/ 0 h 10657"/>
                    <a:gd name="connsiteX3" fmla="*/ 38383 w 38383"/>
                    <a:gd name="connsiteY3" fmla="*/ 5041 h 10657"/>
                    <a:gd name="connsiteX4" fmla="*/ 2232 w 38383"/>
                    <a:gd name="connsiteY4" fmla="*/ 10658 h 10657"/>
                    <a:gd name="connsiteX5" fmla="*/ 2232 w 38383"/>
                    <a:gd name="connsiteY5" fmla="*/ 10658 h 10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383" h="10657">
                      <a:moveTo>
                        <a:pt x="2232" y="10658"/>
                      </a:moveTo>
                      <a:cubicBezTo>
                        <a:pt x="1440" y="8786"/>
                        <a:pt x="720" y="6913"/>
                        <a:pt x="0" y="5113"/>
                      </a:cubicBezTo>
                      <a:cubicBezTo>
                        <a:pt x="12458" y="4537"/>
                        <a:pt x="24412" y="2737"/>
                        <a:pt x="35719" y="0"/>
                      </a:cubicBezTo>
                      <a:cubicBezTo>
                        <a:pt x="36583" y="1728"/>
                        <a:pt x="37447" y="3385"/>
                        <a:pt x="38383" y="5041"/>
                      </a:cubicBezTo>
                      <a:cubicBezTo>
                        <a:pt x="26933" y="7993"/>
                        <a:pt x="14835" y="9938"/>
                        <a:pt x="2232" y="10658"/>
                      </a:cubicBezTo>
                      <a:lnTo>
                        <a:pt x="2232" y="10658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0" name="Freeform: Shape 1039">
                  <a:extLst>
                    <a:ext uri="{FF2B5EF4-FFF2-40B4-BE49-F238E27FC236}">
                      <a16:creationId xmlns:a16="http://schemas.microsoft.com/office/drawing/2014/main" id="{51651584-4EDB-78DB-4B76-0FE1F0AAA0B5}"/>
                    </a:ext>
                  </a:extLst>
                </p:cNvPr>
                <p:cNvSpPr/>
                <p:nvPr/>
              </p:nvSpPr>
              <p:spPr>
                <a:xfrm>
                  <a:off x="6212403" y="3990061"/>
                  <a:ext cx="37807" cy="15123"/>
                </a:xfrm>
                <a:custGeom>
                  <a:avLst/>
                  <a:gdLst>
                    <a:gd name="connsiteX0" fmla="*/ 2952 w 37807"/>
                    <a:gd name="connsiteY0" fmla="*/ 15123 h 15123"/>
                    <a:gd name="connsiteX1" fmla="*/ 0 w 37807"/>
                    <a:gd name="connsiteY1" fmla="*/ 9866 h 15123"/>
                    <a:gd name="connsiteX2" fmla="*/ 34495 w 37807"/>
                    <a:gd name="connsiteY2" fmla="*/ 0 h 15123"/>
                    <a:gd name="connsiteX3" fmla="*/ 37807 w 37807"/>
                    <a:gd name="connsiteY3" fmla="*/ 4681 h 15123"/>
                    <a:gd name="connsiteX4" fmla="*/ 2880 w 37807"/>
                    <a:gd name="connsiteY4" fmla="*/ 15123 h 15123"/>
                    <a:gd name="connsiteX5" fmla="*/ 2880 w 37807"/>
                    <a:gd name="connsiteY5" fmla="*/ 15123 h 15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07" h="15123">
                      <a:moveTo>
                        <a:pt x="2952" y="15123"/>
                      </a:moveTo>
                      <a:cubicBezTo>
                        <a:pt x="1944" y="13395"/>
                        <a:pt x="1008" y="11666"/>
                        <a:pt x="0" y="9866"/>
                      </a:cubicBezTo>
                      <a:cubicBezTo>
                        <a:pt x="12170" y="7561"/>
                        <a:pt x="23693" y="4249"/>
                        <a:pt x="34495" y="0"/>
                      </a:cubicBezTo>
                      <a:cubicBezTo>
                        <a:pt x="35575" y="1584"/>
                        <a:pt x="36655" y="3097"/>
                        <a:pt x="37807" y="4681"/>
                      </a:cubicBezTo>
                      <a:cubicBezTo>
                        <a:pt x="26933" y="9074"/>
                        <a:pt x="15267" y="12602"/>
                        <a:pt x="2880" y="15123"/>
                      </a:cubicBezTo>
                      <a:lnTo>
                        <a:pt x="2880" y="1512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" name="Freeform: Shape 1066">
                  <a:extLst>
                    <a:ext uri="{FF2B5EF4-FFF2-40B4-BE49-F238E27FC236}">
                      <a16:creationId xmlns:a16="http://schemas.microsoft.com/office/drawing/2014/main" id="{52BF8058-BC49-7F71-6D01-B5B4B2E35A6E}"/>
                    </a:ext>
                  </a:extLst>
                </p:cNvPr>
                <p:cNvSpPr/>
                <p:nvPr/>
              </p:nvSpPr>
              <p:spPr>
                <a:xfrm>
                  <a:off x="6240488" y="3992582"/>
                  <a:ext cx="36655" cy="19083"/>
                </a:xfrm>
                <a:custGeom>
                  <a:avLst/>
                  <a:gdLst>
                    <a:gd name="connsiteX0" fmla="*/ 3529 w 36655"/>
                    <a:gd name="connsiteY0" fmla="*/ 19084 h 19083"/>
                    <a:gd name="connsiteX1" fmla="*/ 0 w 36655"/>
                    <a:gd name="connsiteY1" fmla="*/ 14331 h 19083"/>
                    <a:gd name="connsiteX2" fmla="*/ 32766 w 36655"/>
                    <a:gd name="connsiteY2" fmla="*/ 0 h 19083"/>
                    <a:gd name="connsiteX3" fmla="*/ 36655 w 36655"/>
                    <a:gd name="connsiteY3" fmla="*/ 4177 h 19083"/>
                    <a:gd name="connsiteX4" fmla="*/ 3529 w 36655"/>
                    <a:gd name="connsiteY4" fmla="*/ 19084 h 19083"/>
                    <a:gd name="connsiteX5" fmla="*/ 3529 w 36655"/>
                    <a:gd name="connsiteY5" fmla="*/ 19084 h 1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655" h="19083">
                      <a:moveTo>
                        <a:pt x="3529" y="19084"/>
                      </a:moveTo>
                      <a:cubicBezTo>
                        <a:pt x="2305" y="17499"/>
                        <a:pt x="1152" y="15915"/>
                        <a:pt x="0" y="14331"/>
                      </a:cubicBezTo>
                      <a:cubicBezTo>
                        <a:pt x="11738" y="10442"/>
                        <a:pt x="22685" y="5617"/>
                        <a:pt x="32766" y="0"/>
                      </a:cubicBezTo>
                      <a:cubicBezTo>
                        <a:pt x="34063" y="1440"/>
                        <a:pt x="35359" y="2808"/>
                        <a:pt x="36655" y="4177"/>
                      </a:cubicBezTo>
                      <a:cubicBezTo>
                        <a:pt x="26430" y="9938"/>
                        <a:pt x="15339" y="14979"/>
                        <a:pt x="3529" y="19084"/>
                      </a:cubicBezTo>
                      <a:lnTo>
                        <a:pt x="3529" y="19084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1" name="Freeform: Shape 1070">
                  <a:extLst>
                    <a:ext uri="{FF2B5EF4-FFF2-40B4-BE49-F238E27FC236}">
                      <a16:creationId xmlns:a16="http://schemas.microsoft.com/office/drawing/2014/main" id="{18644C0A-8484-1132-C670-CB1928F3C921}"/>
                    </a:ext>
                  </a:extLst>
                </p:cNvPr>
                <p:cNvSpPr/>
                <p:nvPr/>
              </p:nvSpPr>
              <p:spPr>
                <a:xfrm>
                  <a:off x="6269006" y="3991646"/>
                  <a:ext cx="34998" cy="22756"/>
                </a:xfrm>
                <a:custGeom>
                  <a:avLst/>
                  <a:gdLst>
                    <a:gd name="connsiteX0" fmla="*/ 4177 w 34998"/>
                    <a:gd name="connsiteY0" fmla="*/ 22684 h 22756"/>
                    <a:gd name="connsiteX1" fmla="*/ 0 w 34998"/>
                    <a:gd name="connsiteY1" fmla="*/ 18436 h 22756"/>
                    <a:gd name="connsiteX2" fmla="*/ 30606 w 34998"/>
                    <a:gd name="connsiteY2" fmla="*/ 0 h 22756"/>
                    <a:gd name="connsiteX3" fmla="*/ 34999 w 34998"/>
                    <a:gd name="connsiteY3" fmla="*/ 3673 h 22756"/>
                    <a:gd name="connsiteX4" fmla="*/ 4177 w 34998"/>
                    <a:gd name="connsiteY4" fmla="*/ 22757 h 22756"/>
                    <a:gd name="connsiteX5" fmla="*/ 4177 w 34998"/>
                    <a:gd name="connsiteY5" fmla="*/ 22757 h 22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998" h="22756">
                      <a:moveTo>
                        <a:pt x="4177" y="22684"/>
                      </a:moveTo>
                      <a:cubicBezTo>
                        <a:pt x="2737" y="21244"/>
                        <a:pt x="1368" y="19804"/>
                        <a:pt x="0" y="18436"/>
                      </a:cubicBezTo>
                      <a:cubicBezTo>
                        <a:pt x="11090" y="13035"/>
                        <a:pt x="21316" y="6841"/>
                        <a:pt x="30606" y="0"/>
                      </a:cubicBezTo>
                      <a:cubicBezTo>
                        <a:pt x="32046" y="1224"/>
                        <a:pt x="33487" y="2448"/>
                        <a:pt x="34999" y="3673"/>
                      </a:cubicBezTo>
                      <a:cubicBezTo>
                        <a:pt x="25637" y="10730"/>
                        <a:pt x="15339" y="17139"/>
                        <a:pt x="4177" y="22757"/>
                      </a:cubicBezTo>
                      <a:lnTo>
                        <a:pt x="4177" y="2275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2" name="Freeform: Shape 1071">
                  <a:extLst>
                    <a:ext uri="{FF2B5EF4-FFF2-40B4-BE49-F238E27FC236}">
                      <a16:creationId xmlns:a16="http://schemas.microsoft.com/office/drawing/2014/main" id="{0BF9EB84-CD9B-6D67-9A40-3C445F0DB77B}"/>
                    </a:ext>
                  </a:extLst>
                </p:cNvPr>
                <p:cNvSpPr/>
                <p:nvPr/>
              </p:nvSpPr>
              <p:spPr>
                <a:xfrm>
                  <a:off x="6297812" y="3987181"/>
                  <a:ext cx="32838" cy="25997"/>
                </a:xfrm>
                <a:custGeom>
                  <a:avLst/>
                  <a:gdLst>
                    <a:gd name="connsiteX0" fmla="*/ 4681 w 32838"/>
                    <a:gd name="connsiteY0" fmla="*/ 25997 h 25997"/>
                    <a:gd name="connsiteX1" fmla="*/ 0 w 32838"/>
                    <a:gd name="connsiteY1" fmla="*/ 22252 h 25997"/>
                    <a:gd name="connsiteX2" fmla="*/ 27942 w 32838"/>
                    <a:gd name="connsiteY2" fmla="*/ 0 h 25997"/>
                    <a:gd name="connsiteX3" fmla="*/ 32838 w 32838"/>
                    <a:gd name="connsiteY3" fmla="*/ 3024 h 25997"/>
                    <a:gd name="connsiteX4" fmla="*/ 4681 w 32838"/>
                    <a:gd name="connsiteY4" fmla="*/ 25925 h 25997"/>
                    <a:gd name="connsiteX5" fmla="*/ 4681 w 32838"/>
                    <a:gd name="connsiteY5" fmla="*/ 25925 h 25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38" h="25997">
                      <a:moveTo>
                        <a:pt x="4681" y="25997"/>
                      </a:moveTo>
                      <a:cubicBezTo>
                        <a:pt x="3097" y="24773"/>
                        <a:pt x="1512" y="23549"/>
                        <a:pt x="0" y="22252"/>
                      </a:cubicBezTo>
                      <a:cubicBezTo>
                        <a:pt x="10298" y="15483"/>
                        <a:pt x="19660" y="7993"/>
                        <a:pt x="27942" y="0"/>
                      </a:cubicBezTo>
                      <a:cubicBezTo>
                        <a:pt x="29526" y="1080"/>
                        <a:pt x="31182" y="2088"/>
                        <a:pt x="32838" y="3024"/>
                      </a:cubicBezTo>
                      <a:cubicBezTo>
                        <a:pt x="24413" y="11234"/>
                        <a:pt x="15051" y="18940"/>
                        <a:pt x="4681" y="25925"/>
                      </a:cubicBezTo>
                      <a:lnTo>
                        <a:pt x="4681" y="25925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6" name="Freeform: Shape 1075">
                  <a:extLst>
                    <a:ext uri="{FF2B5EF4-FFF2-40B4-BE49-F238E27FC236}">
                      <a16:creationId xmlns:a16="http://schemas.microsoft.com/office/drawing/2014/main" id="{EA42700C-C520-5557-3894-5DF110215D50}"/>
                    </a:ext>
                  </a:extLst>
                </p:cNvPr>
                <p:cNvSpPr/>
                <p:nvPr/>
              </p:nvSpPr>
              <p:spPr>
                <a:xfrm>
                  <a:off x="6326185" y="3979403"/>
                  <a:ext cx="30173" cy="28877"/>
                </a:xfrm>
                <a:custGeom>
                  <a:avLst/>
                  <a:gdLst>
                    <a:gd name="connsiteX0" fmla="*/ 5185 w 30173"/>
                    <a:gd name="connsiteY0" fmla="*/ 28806 h 28877"/>
                    <a:gd name="connsiteX1" fmla="*/ 0 w 30173"/>
                    <a:gd name="connsiteY1" fmla="*/ 25781 h 28877"/>
                    <a:gd name="connsiteX2" fmla="*/ 24917 w 30173"/>
                    <a:gd name="connsiteY2" fmla="*/ 0 h 28877"/>
                    <a:gd name="connsiteX3" fmla="*/ 30174 w 30173"/>
                    <a:gd name="connsiteY3" fmla="*/ 2377 h 28877"/>
                    <a:gd name="connsiteX4" fmla="*/ 5185 w 30173"/>
                    <a:gd name="connsiteY4" fmla="*/ 28878 h 28877"/>
                    <a:gd name="connsiteX5" fmla="*/ 5185 w 30173"/>
                    <a:gd name="connsiteY5" fmla="*/ 28878 h 28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0173" h="28877">
                      <a:moveTo>
                        <a:pt x="5185" y="28806"/>
                      </a:moveTo>
                      <a:cubicBezTo>
                        <a:pt x="3457" y="27798"/>
                        <a:pt x="1728" y="26789"/>
                        <a:pt x="0" y="25781"/>
                      </a:cubicBezTo>
                      <a:cubicBezTo>
                        <a:pt x="9362" y="17716"/>
                        <a:pt x="17644" y="9074"/>
                        <a:pt x="24917" y="0"/>
                      </a:cubicBezTo>
                      <a:cubicBezTo>
                        <a:pt x="26645" y="792"/>
                        <a:pt x="28374" y="1584"/>
                        <a:pt x="30174" y="2377"/>
                      </a:cubicBezTo>
                      <a:cubicBezTo>
                        <a:pt x="22900" y="11666"/>
                        <a:pt x="14547" y="20596"/>
                        <a:pt x="5185" y="28878"/>
                      </a:cubicBezTo>
                      <a:lnTo>
                        <a:pt x="5185" y="28878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" name="Freeform: Shape 1086">
                  <a:extLst>
                    <a:ext uri="{FF2B5EF4-FFF2-40B4-BE49-F238E27FC236}">
                      <a16:creationId xmlns:a16="http://schemas.microsoft.com/office/drawing/2014/main" id="{4CABB4CA-081C-23CF-DBE9-A2C511ED7FF7}"/>
                    </a:ext>
                  </a:extLst>
                </p:cNvPr>
                <p:cNvSpPr/>
                <p:nvPr/>
              </p:nvSpPr>
              <p:spPr>
                <a:xfrm>
                  <a:off x="6353983" y="3968169"/>
                  <a:ext cx="27005" cy="31326"/>
                </a:xfrm>
                <a:custGeom>
                  <a:avLst/>
                  <a:gdLst>
                    <a:gd name="connsiteX0" fmla="*/ 5545 w 27005"/>
                    <a:gd name="connsiteY0" fmla="*/ 31326 h 31326"/>
                    <a:gd name="connsiteX1" fmla="*/ 0 w 27005"/>
                    <a:gd name="connsiteY1" fmla="*/ 29022 h 31326"/>
                    <a:gd name="connsiteX2" fmla="*/ 21460 w 27005"/>
                    <a:gd name="connsiteY2" fmla="*/ 0 h 31326"/>
                    <a:gd name="connsiteX3" fmla="*/ 27005 w 27005"/>
                    <a:gd name="connsiteY3" fmla="*/ 1584 h 31326"/>
                    <a:gd name="connsiteX4" fmla="*/ 5473 w 27005"/>
                    <a:gd name="connsiteY4" fmla="*/ 31326 h 31326"/>
                    <a:gd name="connsiteX5" fmla="*/ 5473 w 27005"/>
                    <a:gd name="connsiteY5" fmla="*/ 31326 h 3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005" h="31326">
                      <a:moveTo>
                        <a:pt x="5545" y="31326"/>
                      </a:moveTo>
                      <a:cubicBezTo>
                        <a:pt x="3673" y="30534"/>
                        <a:pt x="1872" y="29814"/>
                        <a:pt x="0" y="29022"/>
                      </a:cubicBezTo>
                      <a:cubicBezTo>
                        <a:pt x="8210" y="19804"/>
                        <a:pt x="15411" y="10010"/>
                        <a:pt x="21460" y="0"/>
                      </a:cubicBezTo>
                      <a:cubicBezTo>
                        <a:pt x="23260" y="576"/>
                        <a:pt x="25133" y="1080"/>
                        <a:pt x="27005" y="1584"/>
                      </a:cubicBezTo>
                      <a:cubicBezTo>
                        <a:pt x="20956" y="11810"/>
                        <a:pt x="13755" y="21820"/>
                        <a:pt x="5473" y="31326"/>
                      </a:cubicBezTo>
                      <a:lnTo>
                        <a:pt x="5473" y="3132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6" name="Freeform: Shape 1215">
                  <a:extLst>
                    <a:ext uri="{FF2B5EF4-FFF2-40B4-BE49-F238E27FC236}">
                      <a16:creationId xmlns:a16="http://schemas.microsoft.com/office/drawing/2014/main" id="{6D8A9265-B8B2-3B31-7E2B-291CFB8468BA}"/>
                    </a:ext>
                  </a:extLst>
                </p:cNvPr>
                <p:cNvSpPr/>
                <p:nvPr/>
              </p:nvSpPr>
              <p:spPr>
                <a:xfrm>
                  <a:off x="6380700" y="3953406"/>
                  <a:ext cx="23476" cy="33486"/>
                </a:xfrm>
                <a:custGeom>
                  <a:avLst/>
                  <a:gdLst>
                    <a:gd name="connsiteX0" fmla="*/ 5833 w 23476"/>
                    <a:gd name="connsiteY0" fmla="*/ 33487 h 33486"/>
                    <a:gd name="connsiteX1" fmla="*/ 0 w 23476"/>
                    <a:gd name="connsiteY1" fmla="*/ 31974 h 33486"/>
                    <a:gd name="connsiteX2" fmla="*/ 17715 w 23476"/>
                    <a:gd name="connsiteY2" fmla="*/ 0 h 33486"/>
                    <a:gd name="connsiteX3" fmla="*/ 23477 w 23476"/>
                    <a:gd name="connsiteY3" fmla="*/ 792 h 33486"/>
                    <a:gd name="connsiteX4" fmla="*/ 5833 w 23476"/>
                    <a:gd name="connsiteY4" fmla="*/ 33487 h 33486"/>
                    <a:gd name="connsiteX5" fmla="*/ 5833 w 23476"/>
                    <a:gd name="connsiteY5" fmla="*/ 33487 h 33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476" h="33486">
                      <a:moveTo>
                        <a:pt x="5833" y="33487"/>
                      </a:moveTo>
                      <a:cubicBezTo>
                        <a:pt x="3889" y="32982"/>
                        <a:pt x="1944" y="32478"/>
                        <a:pt x="0" y="31974"/>
                      </a:cubicBezTo>
                      <a:cubicBezTo>
                        <a:pt x="6985" y="21604"/>
                        <a:pt x="12962" y="10874"/>
                        <a:pt x="17715" y="0"/>
                      </a:cubicBezTo>
                      <a:cubicBezTo>
                        <a:pt x="19660" y="288"/>
                        <a:pt x="21532" y="576"/>
                        <a:pt x="23477" y="792"/>
                      </a:cubicBezTo>
                      <a:cubicBezTo>
                        <a:pt x="18724" y="11954"/>
                        <a:pt x="12890" y="22900"/>
                        <a:pt x="5833" y="33487"/>
                      </a:cubicBezTo>
                      <a:lnTo>
                        <a:pt x="5833" y="33487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7" name="Freeform: Shape 1216">
                  <a:extLst>
                    <a:ext uri="{FF2B5EF4-FFF2-40B4-BE49-F238E27FC236}">
                      <a16:creationId xmlns:a16="http://schemas.microsoft.com/office/drawing/2014/main" id="{4B38CB77-49A2-9082-EB13-03033759AAF3}"/>
                    </a:ext>
                  </a:extLst>
                </p:cNvPr>
                <p:cNvSpPr/>
                <p:nvPr/>
              </p:nvSpPr>
              <p:spPr>
                <a:xfrm>
                  <a:off x="6405833" y="3935187"/>
                  <a:ext cx="19515" cy="35358"/>
                </a:xfrm>
                <a:custGeom>
                  <a:avLst/>
                  <a:gdLst>
                    <a:gd name="connsiteX0" fmla="*/ 6049 w 19515"/>
                    <a:gd name="connsiteY0" fmla="*/ 35359 h 35358"/>
                    <a:gd name="connsiteX1" fmla="*/ 0 w 19515"/>
                    <a:gd name="connsiteY1" fmla="*/ 34639 h 35358"/>
                    <a:gd name="connsiteX2" fmla="*/ 13611 w 19515"/>
                    <a:gd name="connsiteY2" fmla="*/ 72 h 35358"/>
                    <a:gd name="connsiteX3" fmla="*/ 19516 w 19515"/>
                    <a:gd name="connsiteY3" fmla="*/ 0 h 35358"/>
                    <a:gd name="connsiteX4" fmla="*/ 6049 w 19515"/>
                    <a:gd name="connsiteY4" fmla="*/ 35359 h 35358"/>
                    <a:gd name="connsiteX5" fmla="*/ 6049 w 19515"/>
                    <a:gd name="connsiteY5" fmla="*/ 35359 h 35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515" h="35358">
                      <a:moveTo>
                        <a:pt x="6049" y="35359"/>
                      </a:moveTo>
                      <a:cubicBezTo>
                        <a:pt x="4033" y="35143"/>
                        <a:pt x="2016" y="34927"/>
                        <a:pt x="0" y="34639"/>
                      </a:cubicBezTo>
                      <a:cubicBezTo>
                        <a:pt x="5689" y="23333"/>
                        <a:pt x="10226" y="11738"/>
                        <a:pt x="13611" y="72"/>
                      </a:cubicBezTo>
                      <a:cubicBezTo>
                        <a:pt x="15555" y="72"/>
                        <a:pt x="17571" y="72"/>
                        <a:pt x="19516" y="0"/>
                      </a:cubicBezTo>
                      <a:cubicBezTo>
                        <a:pt x="16203" y="11882"/>
                        <a:pt x="11666" y="23765"/>
                        <a:pt x="6049" y="35359"/>
                      </a:cubicBezTo>
                      <a:lnTo>
                        <a:pt x="6049" y="35359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8" name="Freeform: Shape 1217">
                  <a:extLst>
                    <a:ext uri="{FF2B5EF4-FFF2-40B4-BE49-F238E27FC236}">
                      <a16:creationId xmlns:a16="http://schemas.microsoft.com/office/drawing/2014/main" id="{3587BB76-F8CF-612F-C2CD-D9A912C8036D}"/>
                    </a:ext>
                  </a:extLst>
                </p:cNvPr>
                <p:cNvSpPr/>
                <p:nvPr/>
              </p:nvSpPr>
              <p:spPr>
                <a:xfrm>
                  <a:off x="6428950" y="3912574"/>
                  <a:ext cx="15194" cy="37951"/>
                </a:xfrm>
                <a:custGeom>
                  <a:avLst/>
                  <a:gdLst>
                    <a:gd name="connsiteX0" fmla="*/ 6193 w 15194"/>
                    <a:gd name="connsiteY0" fmla="*/ 37736 h 37951"/>
                    <a:gd name="connsiteX1" fmla="*/ 0 w 15194"/>
                    <a:gd name="connsiteY1" fmla="*/ 37952 h 37951"/>
                    <a:gd name="connsiteX2" fmla="*/ 9290 w 15194"/>
                    <a:gd name="connsiteY2" fmla="*/ 1080 h 37951"/>
                    <a:gd name="connsiteX3" fmla="*/ 15195 w 15194"/>
                    <a:gd name="connsiteY3" fmla="*/ 0 h 37951"/>
                    <a:gd name="connsiteX4" fmla="*/ 6193 w 15194"/>
                    <a:gd name="connsiteY4" fmla="*/ 37736 h 37951"/>
                    <a:gd name="connsiteX5" fmla="*/ 6193 w 15194"/>
                    <a:gd name="connsiteY5" fmla="*/ 37736 h 3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194" h="37951">
                      <a:moveTo>
                        <a:pt x="6193" y="37736"/>
                      </a:moveTo>
                      <a:cubicBezTo>
                        <a:pt x="4104" y="37880"/>
                        <a:pt x="2088" y="37952"/>
                        <a:pt x="0" y="37952"/>
                      </a:cubicBezTo>
                      <a:cubicBezTo>
                        <a:pt x="4249" y="25781"/>
                        <a:pt x="7345" y="13395"/>
                        <a:pt x="9290" y="1080"/>
                      </a:cubicBezTo>
                      <a:cubicBezTo>
                        <a:pt x="11234" y="792"/>
                        <a:pt x="13178" y="432"/>
                        <a:pt x="15195" y="0"/>
                      </a:cubicBezTo>
                      <a:cubicBezTo>
                        <a:pt x="13395" y="12602"/>
                        <a:pt x="10370" y="25205"/>
                        <a:pt x="6193" y="37736"/>
                      </a:cubicBezTo>
                      <a:lnTo>
                        <a:pt x="6193" y="3773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9" name="Freeform: Shape 1218">
                  <a:extLst>
                    <a:ext uri="{FF2B5EF4-FFF2-40B4-BE49-F238E27FC236}">
                      <a16:creationId xmlns:a16="http://schemas.microsoft.com/office/drawing/2014/main" id="{5AB52EF9-AA83-3E1B-A22F-BECC2EBF1FAD}"/>
                    </a:ext>
                  </a:extLst>
                </p:cNvPr>
                <p:cNvSpPr/>
                <p:nvPr/>
              </p:nvSpPr>
              <p:spPr>
                <a:xfrm>
                  <a:off x="6122601" y="3892122"/>
                  <a:ext cx="11162" cy="36511"/>
                </a:xfrm>
                <a:custGeom>
                  <a:avLst/>
                  <a:gdLst>
                    <a:gd name="connsiteX0" fmla="*/ 5689 w 11162"/>
                    <a:gd name="connsiteY0" fmla="*/ 1152 h 36511"/>
                    <a:gd name="connsiteX1" fmla="*/ 0 w 11162"/>
                    <a:gd name="connsiteY1" fmla="*/ 0 h 36511"/>
                    <a:gd name="connsiteX2" fmla="*/ 5257 w 11162"/>
                    <a:gd name="connsiteY2" fmla="*/ 36151 h 36511"/>
                    <a:gd name="connsiteX3" fmla="*/ 11162 w 11162"/>
                    <a:gd name="connsiteY3" fmla="*/ 36511 h 36511"/>
                    <a:gd name="connsiteX4" fmla="*/ 5689 w 11162"/>
                    <a:gd name="connsiteY4" fmla="*/ 1224 h 36511"/>
                    <a:gd name="connsiteX5" fmla="*/ 5689 w 11162"/>
                    <a:gd name="connsiteY5" fmla="*/ 1224 h 36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162" h="36511">
                      <a:moveTo>
                        <a:pt x="5689" y="1152"/>
                      </a:moveTo>
                      <a:cubicBezTo>
                        <a:pt x="3817" y="792"/>
                        <a:pt x="1945" y="432"/>
                        <a:pt x="0" y="0"/>
                      </a:cubicBezTo>
                      <a:cubicBezTo>
                        <a:pt x="648" y="11954"/>
                        <a:pt x="2377" y="24053"/>
                        <a:pt x="5257" y="36151"/>
                      </a:cubicBezTo>
                      <a:cubicBezTo>
                        <a:pt x="7201" y="36295"/>
                        <a:pt x="9218" y="36439"/>
                        <a:pt x="11162" y="36511"/>
                      </a:cubicBezTo>
                      <a:cubicBezTo>
                        <a:pt x="8210" y="24701"/>
                        <a:pt x="6409" y="12819"/>
                        <a:pt x="5689" y="1224"/>
                      </a:cubicBezTo>
                      <a:lnTo>
                        <a:pt x="5689" y="1224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0" name="Freeform: Shape 1219">
                  <a:extLst>
                    <a:ext uri="{FF2B5EF4-FFF2-40B4-BE49-F238E27FC236}">
                      <a16:creationId xmlns:a16="http://schemas.microsoft.com/office/drawing/2014/main" id="{8F8CA0BD-50D9-85BD-D74C-1830102D1B6F}"/>
                    </a:ext>
                  </a:extLst>
                </p:cNvPr>
                <p:cNvSpPr/>
                <p:nvPr/>
              </p:nvSpPr>
              <p:spPr>
                <a:xfrm>
                  <a:off x="6138660" y="3913870"/>
                  <a:ext cx="15338" cy="34278"/>
                </a:xfrm>
                <a:custGeom>
                  <a:avLst/>
                  <a:gdLst>
                    <a:gd name="connsiteX0" fmla="*/ 5689 w 15338"/>
                    <a:gd name="connsiteY0" fmla="*/ 216 h 34278"/>
                    <a:gd name="connsiteX1" fmla="*/ 0 w 15338"/>
                    <a:gd name="connsiteY1" fmla="*/ 0 h 34278"/>
                    <a:gd name="connsiteX2" fmla="*/ 9505 w 15338"/>
                    <a:gd name="connsiteY2" fmla="*/ 34279 h 34278"/>
                    <a:gd name="connsiteX3" fmla="*/ 15339 w 15338"/>
                    <a:gd name="connsiteY3" fmla="*/ 33703 h 34278"/>
                    <a:gd name="connsiteX4" fmla="*/ 5689 w 15338"/>
                    <a:gd name="connsiteY4" fmla="*/ 216 h 34278"/>
                    <a:gd name="connsiteX5" fmla="*/ 5689 w 15338"/>
                    <a:gd name="connsiteY5" fmla="*/ 216 h 34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338" h="34278">
                      <a:moveTo>
                        <a:pt x="5689" y="216"/>
                      </a:moveTo>
                      <a:cubicBezTo>
                        <a:pt x="3817" y="216"/>
                        <a:pt x="1944" y="72"/>
                        <a:pt x="0" y="0"/>
                      </a:cubicBezTo>
                      <a:cubicBezTo>
                        <a:pt x="2088" y="11450"/>
                        <a:pt x="5257" y="22973"/>
                        <a:pt x="9505" y="34279"/>
                      </a:cubicBezTo>
                      <a:cubicBezTo>
                        <a:pt x="11450" y="34135"/>
                        <a:pt x="13395" y="33919"/>
                        <a:pt x="15339" y="33703"/>
                      </a:cubicBezTo>
                      <a:cubicBezTo>
                        <a:pt x="11018" y="22613"/>
                        <a:pt x="7777" y="11378"/>
                        <a:pt x="5689" y="216"/>
                      </a:cubicBezTo>
                      <a:lnTo>
                        <a:pt x="5689" y="21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1" name="Freeform: Shape 1220">
                  <a:extLst>
                    <a:ext uri="{FF2B5EF4-FFF2-40B4-BE49-F238E27FC236}">
                      <a16:creationId xmlns:a16="http://schemas.microsoft.com/office/drawing/2014/main" id="{7D079A46-EC3A-E36E-54E7-98E530FA9575}"/>
                    </a:ext>
                  </a:extLst>
                </p:cNvPr>
                <p:cNvSpPr/>
                <p:nvPr/>
              </p:nvSpPr>
              <p:spPr>
                <a:xfrm>
                  <a:off x="6157096" y="3931874"/>
                  <a:ext cx="19227" cy="32838"/>
                </a:xfrm>
                <a:custGeom>
                  <a:avLst/>
                  <a:gdLst>
                    <a:gd name="connsiteX0" fmla="*/ 5545 w 19227"/>
                    <a:gd name="connsiteY0" fmla="*/ 0 h 32838"/>
                    <a:gd name="connsiteX1" fmla="*/ 0 w 19227"/>
                    <a:gd name="connsiteY1" fmla="*/ 720 h 32838"/>
                    <a:gd name="connsiteX2" fmla="*/ 13610 w 19227"/>
                    <a:gd name="connsiteY2" fmla="*/ 32839 h 32838"/>
                    <a:gd name="connsiteX3" fmla="*/ 19228 w 19227"/>
                    <a:gd name="connsiteY3" fmla="*/ 31470 h 32838"/>
                    <a:gd name="connsiteX4" fmla="*/ 5545 w 19227"/>
                    <a:gd name="connsiteY4" fmla="*/ 72 h 32838"/>
                    <a:gd name="connsiteX5" fmla="*/ 5545 w 19227"/>
                    <a:gd name="connsiteY5" fmla="*/ 72 h 32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27" h="32838">
                      <a:moveTo>
                        <a:pt x="5545" y="0"/>
                      </a:moveTo>
                      <a:cubicBezTo>
                        <a:pt x="3744" y="288"/>
                        <a:pt x="1872" y="504"/>
                        <a:pt x="0" y="720"/>
                      </a:cubicBezTo>
                      <a:cubicBezTo>
                        <a:pt x="3457" y="11522"/>
                        <a:pt x="7993" y="22324"/>
                        <a:pt x="13610" y="32839"/>
                      </a:cubicBezTo>
                      <a:cubicBezTo>
                        <a:pt x="15483" y="32406"/>
                        <a:pt x="17355" y="31902"/>
                        <a:pt x="19228" y="31470"/>
                      </a:cubicBezTo>
                      <a:cubicBezTo>
                        <a:pt x="13538" y="21244"/>
                        <a:pt x="9002" y="10658"/>
                        <a:pt x="5545" y="72"/>
                      </a:cubicBezTo>
                      <a:lnTo>
                        <a:pt x="5545" y="72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2" name="Freeform: Shape 1221">
                  <a:extLst>
                    <a:ext uri="{FF2B5EF4-FFF2-40B4-BE49-F238E27FC236}">
                      <a16:creationId xmlns:a16="http://schemas.microsoft.com/office/drawing/2014/main" id="{B73A43F5-B74F-47EA-1D73-37E537954C4A}"/>
                    </a:ext>
                  </a:extLst>
                </p:cNvPr>
                <p:cNvSpPr/>
                <p:nvPr/>
              </p:nvSpPr>
              <p:spPr>
                <a:xfrm>
                  <a:off x="6177404" y="3946493"/>
                  <a:ext cx="22756" cy="31110"/>
                </a:xfrm>
                <a:custGeom>
                  <a:avLst/>
                  <a:gdLst>
                    <a:gd name="connsiteX0" fmla="*/ 5329 w 22756"/>
                    <a:gd name="connsiteY0" fmla="*/ 0 h 31110"/>
                    <a:gd name="connsiteX1" fmla="*/ 0 w 22756"/>
                    <a:gd name="connsiteY1" fmla="*/ 1512 h 31110"/>
                    <a:gd name="connsiteX2" fmla="*/ 17428 w 22756"/>
                    <a:gd name="connsiteY2" fmla="*/ 31110 h 31110"/>
                    <a:gd name="connsiteX3" fmla="*/ 22757 w 22756"/>
                    <a:gd name="connsiteY3" fmla="*/ 28950 h 31110"/>
                    <a:gd name="connsiteX4" fmla="*/ 5329 w 22756"/>
                    <a:gd name="connsiteY4" fmla="*/ 0 h 31110"/>
                    <a:gd name="connsiteX5" fmla="*/ 5329 w 22756"/>
                    <a:gd name="connsiteY5" fmla="*/ 0 h 31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756" h="31110">
                      <a:moveTo>
                        <a:pt x="5329" y="0"/>
                      </a:moveTo>
                      <a:cubicBezTo>
                        <a:pt x="3529" y="504"/>
                        <a:pt x="1800" y="1008"/>
                        <a:pt x="0" y="1512"/>
                      </a:cubicBezTo>
                      <a:cubicBezTo>
                        <a:pt x="4753" y="11594"/>
                        <a:pt x="10514" y="21532"/>
                        <a:pt x="17428" y="31110"/>
                      </a:cubicBezTo>
                      <a:cubicBezTo>
                        <a:pt x="19228" y="30390"/>
                        <a:pt x="21028" y="29670"/>
                        <a:pt x="22757" y="28950"/>
                      </a:cubicBezTo>
                      <a:cubicBezTo>
                        <a:pt x="15915" y="19660"/>
                        <a:pt x="10082" y="9866"/>
                        <a:pt x="5329" y="0"/>
                      </a:cubicBezTo>
                      <a:lnTo>
                        <a:pt x="5329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3" name="Freeform: Shape 1222">
                  <a:extLst>
                    <a:ext uri="{FF2B5EF4-FFF2-40B4-BE49-F238E27FC236}">
                      <a16:creationId xmlns:a16="http://schemas.microsoft.com/office/drawing/2014/main" id="{AE561387-5475-110C-D6C4-EA866F5210EB}"/>
                    </a:ext>
                  </a:extLst>
                </p:cNvPr>
                <p:cNvSpPr/>
                <p:nvPr/>
              </p:nvSpPr>
              <p:spPr>
                <a:xfrm>
                  <a:off x="6199224" y="3958015"/>
                  <a:ext cx="25924" cy="29093"/>
                </a:xfrm>
                <a:custGeom>
                  <a:avLst/>
                  <a:gdLst>
                    <a:gd name="connsiteX0" fmla="*/ 5041 w 25924"/>
                    <a:gd name="connsiteY0" fmla="*/ 0 h 29093"/>
                    <a:gd name="connsiteX1" fmla="*/ 0 w 25924"/>
                    <a:gd name="connsiteY1" fmla="*/ 2232 h 29093"/>
                    <a:gd name="connsiteX2" fmla="*/ 20956 w 25924"/>
                    <a:gd name="connsiteY2" fmla="*/ 29094 h 29093"/>
                    <a:gd name="connsiteX3" fmla="*/ 25925 w 25924"/>
                    <a:gd name="connsiteY3" fmla="*/ 26213 h 29093"/>
                    <a:gd name="connsiteX4" fmla="*/ 5041 w 25924"/>
                    <a:gd name="connsiteY4" fmla="*/ 0 h 29093"/>
                    <a:gd name="connsiteX5" fmla="*/ 5041 w 25924"/>
                    <a:gd name="connsiteY5" fmla="*/ 0 h 29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924" h="29093">
                      <a:moveTo>
                        <a:pt x="5041" y="0"/>
                      </a:moveTo>
                      <a:cubicBezTo>
                        <a:pt x="3384" y="792"/>
                        <a:pt x="1656" y="1512"/>
                        <a:pt x="0" y="2232"/>
                      </a:cubicBezTo>
                      <a:cubicBezTo>
                        <a:pt x="5905" y="11522"/>
                        <a:pt x="12890" y="20596"/>
                        <a:pt x="20956" y="29094"/>
                      </a:cubicBezTo>
                      <a:cubicBezTo>
                        <a:pt x="22613" y="28158"/>
                        <a:pt x="24269" y="27221"/>
                        <a:pt x="25925" y="26213"/>
                      </a:cubicBezTo>
                      <a:cubicBezTo>
                        <a:pt x="17931" y="17932"/>
                        <a:pt x="10946" y="9074"/>
                        <a:pt x="5041" y="0"/>
                      </a:cubicBezTo>
                      <a:lnTo>
                        <a:pt x="5041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4" name="Freeform: Shape 1223">
                  <a:extLst>
                    <a:ext uri="{FF2B5EF4-FFF2-40B4-BE49-F238E27FC236}">
                      <a16:creationId xmlns:a16="http://schemas.microsoft.com/office/drawing/2014/main" id="{B8746316-EEEB-0509-41C8-C77F7682526D}"/>
                    </a:ext>
                  </a:extLst>
                </p:cNvPr>
                <p:cNvSpPr/>
                <p:nvPr/>
              </p:nvSpPr>
              <p:spPr>
                <a:xfrm>
                  <a:off x="6222269" y="3966441"/>
                  <a:ext cx="28661" cy="26717"/>
                </a:xfrm>
                <a:custGeom>
                  <a:avLst/>
                  <a:gdLst>
                    <a:gd name="connsiteX0" fmla="*/ 4681 w 28661"/>
                    <a:gd name="connsiteY0" fmla="*/ 0 h 26717"/>
                    <a:gd name="connsiteX1" fmla="*/ 0 w 28661"/>
                    <a:gd name="connsiteY1" fmla="*/ 2881 h 26717"/>
                    <a:gd name="connsiteX2" fmla="*/ 24125 w 28661"/>
                    <a:gd name="connsiteY2" fmla="*/ 26717 h 26717"/>
                    <a:gd name="connsiteX3" fmla="*/ 28662 w 28661"/>
                    <a:gd name="connsiteY3" fmla="*/ 23189 h 26717"/>
                    <a:gd name="connsiteX4" fmla="*/ 4681 w 28661"/>
                    <a:gd name="connsiteY4" fmla="*/ 0 h 26717"/>
                    <a:gd name="connsiteX5" fmla="*/ 4681 w 28661"/>
                    <a:gd name="connsiteY5" fmla="*/ 0 h 26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661" h="26717">
                      <a:moveTo>
                        <a:pt x="4681" y="0"/>
                      </a:moveTo>
                      <a:cubicBezTo>
                        <a:pt x="3169" y="936"/>
                        <a:pt x="1584" y="1944"/>
                        <a:pt x="0" y="2881"/>
                      </a:cubicBezTo>
                      <a:cubicBezTo>
                        <a:pt x="7057" y="11306"/>
                        <a:pt x="15123" y="19300"/>
                        <a:pt x="24125" y="26717"/>
                      </a:cubicBezTo>
                      <a:cubicBezTo>
                        <a:pt x="25637" y="25565"/>
                        <a:pt x="27149" y="24413"/>
                        <a:pt x="28662" y="23189"/>
                      </a:cubicBezTo>
                      <a:cubicBezTo>
                        <a:pt x="19660" y="15987"/>
                        <a:pt x="11666" y="8210"/>
                        <a:pt x="4681" y="0"/>
                      </a:cubicBezTo>
                      <a:lnTo>
                        <a:pt x="4681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5" name="Freeform: Shape 1224">
                  <a:extLst>
                    <a:ext uri="{FF2B5EF4-FFF2-40B4-BE49-F238E27FC236}">
                      <a16:creationId xmlns:a16="http://schemas.microsoft.com/office/drawing/2014/main" id="{E9D11651-672B-CFA9-F56D-727ED1DC6B74}"/>
                    </a:ext>
                  </a:extLst>
                </p:cNvPr>
                <p:cNvSpPr/>
                <p:nvPr/>
              </p:nvSpPr>
              <p:spPr>
                <a:xfrm>
                  <a:off x="6246178" y="3971626"/>
                  <a:ext cx="31038" cy="23908"/>
                </a:xfrm>
                <a:custGeom>
                  <a:avLst/>
                  <a:gdLst>
                    <a:gd name="connsiteX0" fmla="*/ 4249 w 31038"/>
                    <a:gd name="connsiteY0" fmla="*/ 72 h 23908"/>
                    <a:gd name="connsiteX1" fmla="*/ 0 w 31038"/>
                    <a:gd name="connsiteY1" fmla="*/ 3529 h 23908"/>
                    <a:gd name="connsiteX2" fmla="*/ 27005 w 31038"/>
                    <a:gd name="connsiteY2" fmla="*/ 23909 h 23908"/>
                    <a:gd name="connsiteX3" fmla="*/ 31038 w 31038"/>
                    <a:gd name="connsiteY3" fmla="*/ 19876 h 23908"/>
                    <a:gd name="connsiteX4" fmla="*/ 4249 w 31038"/>
                    <a:gd name="connsiteY4" fmla="*/ 0 h 23908"/>
                    <a:gd name="connsiteX5" fmla="*/ 4249 w 31038"/>
                    <a:gd name="connsiteY5" fmla="*/ 0 h 23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038" h="23908">
                      <a:moveTo>
                        <a:pt x="4249" y="72"/>
                      </a:moveTo>
                      <a:cubicBezTo>
                        <a:pt x="2880" y="1224"/>
                        <a:pt x="1440" y="2376"/>
                        <a:pt x="0" y="3529"/>
                      </a:cubicBezTo>
                      <a:cubicBezTo>
                        <a:pt x="8066" y="10874"/>
                        <a:pt x="17067" y="17788"/>
                        <a:pt x="27005" y="23909"/>
                      </a:cubicBezTo>
                      <a:cubicBezTo>
                        <a:pt x="28374" y="22540"/>
                        <a:pt x="29742" y="21244"/>
                        <a:pt x="31038" y="19876"/>
                      </a:cubicBezTo>
                      <a:cubicBezTo>
                        <a:pt x="21172" y="13899"/>
                        <a:pt x="12242" y="7201"/>
                        <a:pt x="4249" y="0"/>
                      </a:cubicBezTo>
                      <a:lnTo>
                        <a:pt x="4249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6" name="Freeform: Shape 1225">
                  <a:extLst>
                    <a:ext uri="{FF2B5EF4-FFF2-40B4-BE49-F238E27FC236}">
                      <a16:creationId xmlns:a16="http://schemas.microsoft.com/office/drawing/2014/main" id="{8FB11DAF-1697-1B05-ACA8-6939DA13AA57}"/>
                    </a:ext>
                  </a:extLst>
                </p:cNvPr>
                <p:cNvSpPr/>
                <p:nvPr/>
              </p:nvSpPr>
              <p:spPr>
                <a:xfrm>
                  <a:off x="6270518" y="3973930"/>
                  <a:ext cx="32910" cy="20739"/>
                </a:xfrm>
                <a:custGeom>
                  <a:avLst/>
                  <a:gdLst>
                    <a:gd name="connsiteX0" fmla="*/ 3744 w 32910"/>
                    <a:gd name="connsiteY0" fmla="*/ 0 h 20739"/>
                    <a:gd name="connsiteX1" fmla="*/ 0 w 32910"/>
                    <a:gd name="connsiteY1" fmla="*/ 4033 h 20739"/>
                    <a:gd name="connsiteX2" fmla="*/ 29454 w 32910"/>
                    <a:gd name="connsiteY2" fmla="*/ 20740 h 20739"/>
                    <a:gd name="connsiteX3" fmla="*/ 32910 w 32910"/>
                    <a:gd name="connsiteY3" fmla="*/ 16203 h 20739"/>
                    <a:gd name="connsiteX4" fmla="*/ 3744 w 32910"/>
                    <a:gd name="connsiteY4" fmla="*/ 0 h 20739"/>
                    <a:gd name="connsiteX5" fmla="*/ 3744 w 32910"/>
                    <a:gd name="connsiteY5" fmla="*/ 0 h 20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910" h="20739">
                      <a:moveTo>
                        <a:pt x="3744" y="0"/>
                      </a:moveTo>
                      <a:cubicBezTo>
                        <a:pt x="2520" y="1368"/>
                        <a:pt x="1296" y="2664"/>
                        <a:pt x="0" y="4033"/>
                      </a:cubicBezTo>
                      <a:cubicBezTo>
                        <a:pt x="8930" y="10298"/>
                        <a:pt x="18796" y="15987"/>
                        <a:pt x="29454" y="20740"/>
                      </a:cubicBezTo>
                      <a:cubicBezTo>
                        <a:pt x="30606" y="19228"/>
                        <a:pt x="31758" y="17715"/>
                        <a:pt x="32910" y="16203"/>
                      </a:cubicBezTo>
                      <a:cubicBezTo>
                        <a:pt x="22396" y="11594"/>
                        <a:pt x="12602" y="6121"/>
                        <a:pt x="3744" y="0"/>
                      </a:cubicBezTo>
                      <a:lnTo>
                        <a:pt x="3744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7" name="Freeform: Shape 1226">
                  <a:extLst>
                    <a:ext uri="{FF2B5EF4-FFF2-40B4-BE49-F238E27FC236}">
                      <a16:creationId xmlns:a16="http://schemas.microsoft.com/office/drawing/2014/main" id="{A2B3FAB2-402E-E4BC-F6EF-BADB026D54DF}"/>
                    </a:ext>
                  </a:extLst>
                </p:cNvPr>
                <p:cNvSpPr/>
                <p:nvPr/>
              </p:nvSpPr>
              <p:spPr>
                <a:xfrm>
                  <a:off x="6295003" y="3972922"/>
                  <a:ext cx="34350" cy="17211"/>
                </a:xfrm>
                <a:custGeom>
                  <a:avLst/>
                  <a:gdLst>
                    <a:gd name="connsiteX0" fmla="*/ 3169 w 34350"/>
                    <a:gd name="connsiteY0" fmla="*/ 72 h 17211"/>
                    <a:gd name="connsiteX1" fmla="*/ 0 w 34350"/>
                    <a:gd name="connsiteY1" fmla="*/ 4465 h 17211"/>
                    <a:gd name="connsiteX2" fmla="*/ 31470 w 34350"/>
                    <a:gd name="connsiteY2" fmla="*/ 17211 h 17211"/>
                    <a:gd name="connsiteX3" fmla="*/ 34351 w 34350"/>
                    <a:gd name="connsiteY3" fmla="*/ 12242 h 17211"/>
                    <a:gd name="connsiteX4" fmla="*/ 3241 w 34350"/>
                    <a:gd name="connsiteY4" fmla="*/ 0 h 17211"/>
                    <a:gd name="connsiteX5" fmla="*/ 3241 w 34350"/>
                    <a:gd name="connsiteY5" fmla="*/ 0 h 17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350" h="17211">
                      <a:moveTo>
                        <a:pt x="3169" y="72"/>
                      </a:moveTo>
                      <a:cubicBezTo>
                        <a:pt x="2160" y="1584"/>
                        <a:pt x="1080" y="3025"/>
                        <a:pt x="0" y="4465"/>
                      </a:cubicBezTo>
                      <a:cubicBezTo>
                        <a:pt x="9722" y="9506"/>
                        <a:pt x="20236" y="13899"/>
                        <a:pt x="31470" y="17211"/>
                      </a:cubicBezTo>
                      <a:cubicBezTo>
                        <a:pt x="32406" y="15555"/>
                        <a:pt x="33415" y="13899"/>
                        <a:pt x="34351" y="12242"/>
                      </a:cubicBezTo>
                      <a:cubicBezTo>
                        <a:pt x="23260" y="9074"/>
                        <a:pt x="12819" y="4897"/>
                        <a:pt x="3241" y="0"/>
                      </a:cubicBezTo>
                      <a:lnTo>
                        <a:pt x="3241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8" name="Freeform: Shape 1227">
                  <a:extLst>
                    <a:ext uri="{FF2B5EF4-FFF2-40B4-BE49-F238E27FC236}">
                      <a16:creationId xmlns:a16="http://schemas.microsoft.com/office/drawing/2014/main" id="{D60C0DE8-0583-AC46-2D50-1ACB33341FBD}"/>
                    </a:ext>
                  </a:extLst>
                </p:cNvPr>
                <p:cNvSpPr/>
                <p:nvPr/>
              </p:nvSpPr>
              <p:spPr>
                <a:xfrm>
                  <a:off x="6319272" y="3968961"/>
                  <a:ext cx="35142" cy="13322"/>
                </a:xfrm>
                <a:custGeom>
                  <a:avLst/>
                  <a:gdLst>
                    <a:gd name="connsiteX0" fmla="*/ 2592 w 35142"/>
                    <a:gd name="connsiteY0" fmla="*/ 0 h 13322"/>
                    <a:gd name="connsiteX1" fmla="*/ 0 w 35142"/>
                    <a:gd name="connsiteY1" fmla="*/ 4825 h 13322"/>
                    <a:gd name="connsiteX2" fmla="*/ 32983 w 35142"/>
                    <a:gd name="connsiteY2" fmla="*/ 13322 h 13322"/>
                    <a:gd name="connsiteX3" fmla="*/ 35143 w 35142"/>
                    <a:gd name="connsiteY3" fmla="*/ 7993 h 13322"/>
                    <a:gd name="connsiteX4" fmla="*/ 2592 w 35142"/>
                    <a:gd name="connsiteY4" fmla="*/ 0 h 13322"/>
                    <a:gd name="connsiteX5" fmla="*/ 2592 w 35142"/>
                    <a:gd name="connsiteY5" fmla="*/ 0 h 13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142" h="13322">
                      <a:moveTo>
                        <a:pt x="2592" y="0"/>
                      </a:moveTo>
                      <a:cubicBezTo>
                        <a:pt x="1728" y="1584"/>
                        <a:pt x="864" y="3241"/>
                        <a:pt x="0" y="4825"/>
                      </a:cubicBezTo>
                      <a:cubicBezTo>
                        <a:pt x="10298" y="8570"/>
                        <a:pt x="21316" y="11450"/>
                        <a:pt x="32983" y="13322"/>
                      </a:cubicBezTo>
                      <a:cubicBezTo>
                        <a:pt x="33775" y="11522"/>
                        <a:pt x="34423" y="9794"/>
                        <a:pt x="35143" y="7993"/>
                      </a:cubicBezTo>
                      <a:cubicBezTo>
                        <a:pt x="23693" y="6337"/>
                        <a:pt x="12747" y="3601"/>
                        <a:pt x="2592" y="0"/>
                      </a:cubicBezTo>
                      <a:lnTo>
                        <a:pt x="2592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9" name="Freeform: Shape 1228">
                  <a:extLst>
                    <a:ext uri="{FF2B5EF4-FFF2-40B4-BE49-F238E27FC236}">
                      <a16:creationId xmlns:a16="http://schemas.microsoft.com/office/drawing/2014/main" id="{CDA328F2-8FDE-A878-903D-967D2EB02F52}"/>
                    </a:ext>
                  </a:extLst>
                </p:cNvPr>
                <p:cNvSpPr/>
                <p:nvPr/>
              </p:nvSpPr>
              <p:spPr>
                <a:xfrm>
                  <a:off x="6342893" y="3961760"/>
                  <a:ext cx="35575" cy="9001"/>
                </a:xfrm>
                <a:custGeom>
                  <a:avLst/>
                  <a:gdLst>
                    <a:gd name="connsiteX0" fmla="*/ 1944 w 35575"/>
                    <a:gd name="connsiteY0" fmla="*/ 0 h 9001"/>
                    <a:gd name="connsiteX1" fmla="*/ 0 w 35575"/>
                    <a:gd name="connsiteY1" fmla="*/ 5113 h 9001"/>
                    <a:gd name="connsiteX2" fmla="*/ 34063 w 35575"/>
                    <a:gd name="connsiteY2" fmla="*/ 9002 h 9001"/>
                    <a:gd name="connsiteX3" fmla="*/ 35575 w 35575"/>
                    <a:gd name="connsiteY3" fmla="*/ 3457 h 9001"/>
                    <a:gd name="connsiteX4" fmla="*/ 2016 w 35575"/>
                    <a:gd name="connsiteY4" fmla="*/ 0 h 9001"/>
                    <a:gd name="connsiteX5" fmla="*/ 2016 w 35575"/>
                    <a:gd name="connsiteY5" fmla="*/ 0 h 9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575" h="9001">
                      <a:moveTo>
                        <a:pt x="1944" y="0"/>
                      </a:moveTo>
                      <a:cubicBezTo>
                        <a:pt x="1368" y="1728"/>
                        <a:pt x="648" y="3457"/>
                        <a:pt x="0" y="5113"/>
                      </a:cubicBezTo>
                      <a:cubicBezTo>
                        <a:pt x="10802" y="7489"/>
                        <a:pt x="22180" y="8858"/>
                        <a:pt x="34063" y="9002"/>
                      </a:cubicBezTo>
                      <a:cubicBezTo>
                        <a:pt x="34567" y="7201"/>
                        <a:pt x="35071" y="5257"/>
                        <a:pt x="35575" y="3457"/>
                      </a:cubicBezTo>
                      <a:cubicBezTo>
                        <a:pt x="23837" y="3457"/>
                        <a:pt x="12602" y="2232"/>
                        <a:pt x="2016" y="0"/>
                      </a:cubicBezTo>
                      <a:lnTo>
                        <a:pt x="2016" y="0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0" name="Freeform: Shape 1229">
                  <a:extLst>
                    <a:ext uri="{FF2B5EF4-FFF2-40B4-BE49-F238E27FC236}">
                      <a16:creationId xmlns:a16="http://schemas.microsoft.com/office/drawing/2014/main" id="{75DE9B19-0C47-1B74-41E4-833AB3665449}"/>
                    </a:ext>
                  </a:extLst>
                </p:cNvPr>
                <p:cNvSpPr/>
                <p:nvPr/>
              </p:nvSpPr>
              <p:spPr>
                <a:xfrm>
                  <a:off x="6365649" y="3950093"/>
                  <a:ext cx="35359" cy="7216"/>
                </a:xfrm>
                <a:custGeom>
                  <a:avLst/>
                  <a:gdLst>
                    <a:gd name="connsiteX0" fmla="*/ 1296 w 35359"/>
                    <a:gd name="connsiteY0" fmla="*/ 1368 h 7216"/>
                    <a:gd name="connsiteX1" fmla="*/ 0 w 35359"/>
                    <a:gd name="connsiteY1" fmla="*/ 6769 h 7216"/>
                    <a:gd name="connsiteX2" fmla="*/ 34567 w 35359"/>
                    <a:gd name="connsiteY2" fmla="*/ 5761 h 7216"/>
                    <a:gd name="connsiteX3" fmla="*/ 35359 w 35359"/>
                    <a:gd name="connsiteY3" fmla="*/ 0 h 7216"/>
                    <a:gd name="connsiteX4" fmla="*/ 1296 w 35359"/>
                    <a:gd name="connsiteY4" fmla="*/ 1368 h 7216"/>
                    <a:gd name="connsiteX5" fmla="*/ 1296 w 35359"/>
                    <a:gd name="connsiteY5" fmla="*/ 1368 h 7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359" h="7216">
                      <a:moveTo>
                        <a:pt x="1296" y="1368"/>
                      </a:moveTo>
                      <a:cubicBezTo>
                        <a:pt x="864" y="3169"/>
                        <a:pt x="504" y="4969"/>
                        <a:pt x="0" y="6769"/>
                      </a:cubicBezTo>
                      <a:cubicBezTo>
                        <a:pt x="11090" y="7562"/>
                        <a:pt x="22685" y="7346"/>
                        <a:pt x="34567" y="5761"/>
                      </a:cubicBezTo>
                      <a:cubicBezTo>
                        <a:pt x="34855" y="3817"/>
                        <a:pt x="35143" y="1872"/>
                        <a:pt x="35359" y="0"/>
                      </a:cubicBezTo>
                      <a:cubicBezTo>
                        <a:pt x="23621" y="1728"/>
                        <a:pt x="12170" y="2088"/>
                        <a:pt x="1296" y="1368"/>
                      </a:cubicBezTo>
                      <a:lnTo>
                        <a:pt x="1296" y="1368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1" name="Freeform: Shape 1230">
                  <a:extLst>
                    <a:ext uri="{FF2B5EF4-FFF2-40B4-BE49-F238E27FC236}">
                      <a16:creationId xmlns:a16="http://schemas.microsoft.com/office/drawing/2014/main" id="{D2F1F2C4-1B24-01FA-5A6B-E749735A4811}"/>
                    </a:ext>
                  </a:extLst>
                </p:cNvPr>
                <p:cNvSpPr/>
                <p:nvPr/>
              </p:nvSpPr>
              <p:spPr>
                <a:xfrm>
                  <a:off x="6387037" y="3931514"/>
                  <a:ext cx="34494" cy="12098"/>
                </a:xfrm>
                <a:custGeom>
                  <a:avLst/>
                  <a:gdLst>
                    <a:gd name="connsiteX0" fmla="*/ 576 w 34494"/>
                    <a:gd name="connsiteY0" fmla="*/ 6553 h 12098"/>
                    <a:gd name="connsiteX1" fmla="*/ 0 w 34494"/>
                    <a:gd name="connsiteY1" fmla="*/ 12098 h 12098"/>
                    <a:gd name="connsiteX2" fmla="*/ 34495 w 34494"/>
                    <a:gd name="connsiteY2" fmla="*/ 5905 h 12098"/>
                    <a:gd name="connsiteX3" fmla="*/ 34495 w 34494"/>
                    <a:gd name="connsiteY3" fmla="*/ 0 h 12098"/>
                    <a:gd name="connsiteX4" fmla="*/ 576 w 34494"/>
                    <a:gd name="connsiteY4" fmla="*/ 6553 h 12098"/>
                    <a:gd name="connsiteX5" fmla="*/ 576 w 34494"/>
                    <a:gd name="connsiteY5" fmla="*/ 6553 h 1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494" h="12098">
                      <a:moveTo>
                        <a:pt x="576" y="6553"/>
                      </a:moveTo>
                      <a:cubicBezTo>
                        <a:pt x="432" y="8426"/>
                        <a:pt x="216" y="10226"/>
                        <a:pt x="0" y="12098"/>
                      </a:cubicBezTo>
                      <a:cubicBezTo>
                        <a:pt x="11162" y="11306"/>
                        <a:pt x="22756" y="9362"/>
                        <a:pt x="34495" y="5905"/>
                      </a:cubicBezTo>
                      <a:cubicBezTo>
                        <a:pt x="34495" y="3961"/>
                        <a:pt x="34495" y="1944"/>
                        <a:pt x="34495" y="0"/>
                      </a:cubicBezTo>
                      <a:cubicBezTo>
                        <a:pt x="22973" y="3529"/>
                        <a:pt x="11522" y="5617"/>
                        <a:pt x="576" y="6553"/>
                      </a:cubicBezTo>
                      <a:lnTo>
                        <a:pt x="576" y="6553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2" name="Freeform: Shape 1231">
                  <a:extLst>
                    <a:ext uri="{FF2B5EF4-FFF2-40B4-BE49-F238E27FC236}">
                      <a16:creationId xmlns:a16="http://schemas.microsoft.com/office/drawing/2014/main" id="{67B52143-DD10-9B3A-8B79-E6506B965458}"/>
                    </a:ext>
                  </a:extLst>
                </p:cNvPr>
                <p:cNvSpPr/>
                <p:nvPr/>
              </p:nvSpPr>
              <p:spPr>
                <a:xfrm>
                  <a:off x="6406697" y="3909550"/>
                  <a:ext cx="34062" cy="17643"/>
                </a:xfrm>
                <a:custGeom>
                  <a:avLst/>
                  <a:gdLst>
                    <a:gd name="connsiteX0" fmla="*/ 0 w 34062"/>
                    <a:gd name="connsiteY0" fmla="*/ 12026 h 17643"/>
                    <a:gd name="connsiteX1" fmla="*/ 144 w 34062"/>
                    <a:gd name="connsiteY1" fmla="*/ 17643 h 17643"/>
                    <a:gd name="connsiteX2" fmla="*/ 34063 w 34062"/>
                    <a:gd name="connsiteY2" fmla="*/ 5977 h 17643"/>
                    <a:gd name="connsiteX3" fmla="*/ 33343 w 34062"/>
                    <a:gd name="connsiteY3" fmla="*/ 0 h 17643"/>
                    <a:gd name="connsiteX4" fmla="*/ 72 w 34062"/>
                    <a:gd name="connsiteY4" fmla="*/ 12026 h 17643"/>
                    <a:gd name="connsiteX5" fmla="*/ 72 w 34062"/>
                    <a:gd name="connsiteY5" fmla="*/ 12026 h 1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062" h="17643">
                      <a:moveTo>
                        <a:pt x="0" y="12026"/>
                      </a:moveTo>
                      <a:cubicBezTo>
                        <a:pt x="72" y="13899"/>
                        <a:pt x="144" y="15771"/>
                        <a:pt x="144" y="17643"/>
                      </a:cubicBezTo>
                      <a:cubicBezTo>
                        <a:pt x="11306" y="15123"/>
                        <a:pt x="22613" y="11306"/>
                        <a:pt x="34063" y="5977"/>
                      </a:cubicBezTo>
                      <a:cubicBezTo>
                        <a:pt x="33847" y="3961"/>
                        <a:pt x="33630" y="1944"/>
                        <a:pt x="33343" y="0"/>
                      </a:cubicBezTo>
                      <a:cubicBezTo>
                        <a:pt x="22180" y="5473"/>
                        <a:pt x="11018" y="9434"/>
                        <a:pt x="72" y="12026"/>
                      </a:cubicBezTo>
                      <a:lnTo>
                        <a:pt x="72" y="12026"/>
                      </a:lnTo>
                      <a:close/>
                    </a:path>
                  </a:pathLst>
                </a:custGeom>
                <a:solidFill>
                  <a:srgbClr val="28A4A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519" name="Graphic 6">
              <a:extLst>
                <a:ext uri="{FF2B5EF4-FFF2-40B4-BE49-F238E27FC236}">
                  <a16:creationId xmlns:a16="http://schemas.microsoft.com/office/drawing/2014/main" id="{A5B3AB03-8633-E1CA-9A71-060CF352AFE3}"/>
                </a:ext>
              </a:extLst>
            </p:cNvPr>
            <p:cNvGrpSpPr/>
            <p:nvPr/>
          </p:nvGrpSpPr>
          <p:grpSpPr>
            <a:xfrm>
              <a:off x="7359572" y="2488607"/>
              <a:ext cx="2890545" cy="573139"/>
              <a:chOff x="5726811" y="3517864"/>
              <a:chExt cx="553140" cy="109677"/>
            </a:xfrm>
            <a:solidFill>
              <a:srgbClr val="28A4A8"/>
            </a:solidFill>
          </p:grpSpPr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6D68BF0C-70B2-4B5B-6C63-54DB03687512}"/>
                  </a:ext>
                </a:extLst>
              </p:cNvPr>
              <p:cNvSpPr/>
              <p:nvPr/>
            </p:nvSpPr>
            <p:spPr>
              <a:xfrm>
                <a:off x="5726811" y="3517864"/>
                <a:ext cx="84616" cy="109677"/>
              </a:xfrm>
              <a:custGeom>
                <a:avLst/>
                <a:gdLst>
                  <a:gd name="connsiteX0" fmla="*/ 84617 w 84616"/>
                  <a:gd name="connsiteY0" fmla="*/ 54659 h 109677"/>
                  <a:gd name="connsiteX1" fmla="*/ 56027 w 84616"/>
                  <a:gd name="connsiteY1" fmla="*/ 80944 h 109677"/>
                  <a:gd name="connsiteX2" fmla="*/ 32334 w 84616"/>
                  <a:gd name="connsiteY2" fmla="*/ 109678 h 109677"/>
                  <a:gd name="connsiteX3" fmla="*/ 19876 w 84616"/>
                  <a:gd name="connsiteY3" fmla="*/ 97723 h 109677"/>
                  <a:gd name="connsiteX4" fmla="*/ 31470 w 84616"/>
                  <a:gd name="connsiteY4" fmla="*/ 83896 h 109677"/>
                  <a:gd name="connsiteX5" fmla="*/ 42344 w 84616"/>
                  <a:gd name="connsiteY5" fmla="*/ 79216 h 109677"/>
                  <a:gd name="connsiteX6" fmla="*/ 45369 w 84616"/>
                  <a:gd name="connsiteY6" fmla="*/ 71798 h 109677"/>
                  <a:gd name="connsiteX7" fmla="*/ 31470 w 84616"/>
                  <a:gd name="connsiteY7" fmla="*/ 77559 h 109677"/>
                  <a:gd name="connsiteX8" fmla="*/ 17211 w 84616"/>
                  <a:gd name="connsiteY8" fmla="*/ 60276 h 109677"/>
                  <a:gd name="connsiteX9" fmla="*/ 18651 w 84616"/>
                  <a:gd name="connsiteY9" fmla="*/ 49330 h 109677"/>
                  <a:gd name="connsiteX10" fmla="*/ 0 w 84616"/>
                  <a:gd name="connsiteY10" fmla="*/ 26789 h 109677"/>
                  <a:gd name="connsiteX11" fmla="*/ 11954 w 84616"/>
                  <a:gd name="connsiteY11" fmla="*/ 6049 h 109677"/>
                  <a:gd name="connsiteX12" fmla="*/ 18868 w 84616"/>
                  <a:gd name="connsiteY12" fmla="*/ 16203 h 109677"/>
                  <a:gd name="connsiteX13" fmla="*/ 12386 w 84616"/>
                  <a:gd name="connsiteY13" fmla="*/ 25997 h 109677"/>
                  <a:gd name="connsiteX14" fmla="*/ 22108 w 84616"/>
                  <a:gd name="connsiteY14" fmla="*/ 38168 h 109677"/>
                  <a:gd name="connsiteX15" fmla="*/ 63444 w 84616"/>
                  <a:gd name="connsiteY15" fmla="*/ 0 h 109677"/>
                  <a:gd name="connsiteX16" fmla="*/ 81304 w 84616"/>
                  <a:gd name="connsiteY16" fmla="*/ 17211 h 109677"/>
                  <a:gd name="connsiteX17" fmla="*/ 64597 w 84616"/>
                  <a:gd name="connsiteY17" fmla="*/ 43281 h 109677"/>
                  <a:gd name="connsiteX18" fmla="*/ 34135 w 84616"/>
                  <a:gd name="connsiteY18" fmla="*/ 51490 h 109677"/>
                  <a:gd name="connsiteX19" fmla="*/ 32334 w 84616"/>
                  <a:gd name="connsiteY19" fmla="*/ 51418 h 109677"/>
                  <a:gd name="connsiteX20" fmla="*/ 31038 w 84616"/>
                  <a:gd name="connsiteY20" fmla="*/ 60348 h 109677"/>
                  <a:gd name="connsiteX21" fmla="*/ 35503 w 84616"/>
                  <a:gd name="connsiteY21" fmla="*/ 66613 h 109677"/>
                  <a:gd name="connsiteX22" fmla="*/ 52138 w 84616"/>
                  <a:gd name="connsiteY22" fmla="*/ 55091 h 109677"/>
                  <a:gd name="connsiteX23" fmla="*/ 53722 w 84616"/>
                  <a:gd name="connsiteY23" fmla="*/ 51274 h 109677"/>
                  <a:gd name="connsiteX24" fmla="*/ 69421 w 84616"/>
                  <a:gd name="connsiteY24" fmla="*/ 48105 h 109677"/>
                  <a:gd name="connsiteX25" fmla="*/ 60564 w 84616"/>
                  <a:gd name="connsiteY25" fmla="*/ 70070 h 109677"/>
                  <a:gd name="connsiteX26" fmla="*/ 79503 w 84616"/>
                  <a:gd name="connsiteY26" fmla="*/ 51130 h 109677"/>
                  <a:gd name="connsiteX27" fmla="*/ 84617 w 84616"/>
                  <a:gd name="connsiteY27" fmla="*/ 54803 h 109677"/>
                  <a:gd name="connsiteX28" fmla="*/ 28157 w 84616"/>
                  <a:gd name="connsiteY28" fmla="*/ 97291 h 109677"/>
                  <a:gd name="connsiteX29" fmla="*/ 30750 w 84616"/>
                  <a:gd name="connsiteY29" fmla="*/ 99596 h 109677"/>
                  <a:gd name="connsiteX30" fmla="*/ 38527 w 84616"/>
                  <a:gd name="connsiteY30" fmla="*/ 89010 h 109677"/>
                  <a:gd name="connsiteX31" fmla="*/ 32766 w 84616"/>
                  <a:gd name="connsiteY31" fmla="*/ 91674 h 109677"/>
                  <a:gd name="connsiteX32" fmla="*/ 28229 w 84616"/>
                  <a:gd name="connsiteY32" fmla="*/ 97363 h 109677"/>
                  <a:gd name="connsiteX33" fmla="*/ 66613 w 84616"/>
                  <a:gd name="connsiteY33" fmla="*/ 19300 h 109677"/>
                  <a:gd name="connsiteX34" fmla="*/ 61428 w 84616"/>
                  <a:gd name="connsiteY34" fmla="*/ 14475 h 109677"/>
                  <a:gd name="connsiteX35" fmla="*/ 36655 w 84616"/>
                  <a:gd name="connsiteY35" fmla="*/ 39824 h 109677"/>
                  <a:gd name="connsiteX36" fmla="*/ 56387 w 84616"/>
                  <a:gd name="connsiteY36" fmla="*/ 33847 h 109677"/>
                  <a:gd name="connsiteX37" fmla="*/ 66613 w 84616"/>
                  <a:gd name="connsiteY37" fmla="*/ 19300 h 109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84616" h="109677">
                    <a:moveTo>
                      <a:pt x="84617" y="54659"/>
                    </a:moveTo>
                    <a:cubicBezTo>
                      <a:pt x="77775" y="66685"/>
                      <a:pt x="67549" y="74751"/>
                      <a:pt x="56027" y="80944"/>
                    </a:cubicBezTo>
                    <a:cubicBezTo>
                      <a:pt x="51922" y="91530"/>
                      <a:pt x="47673" y="109678"/>
                      <a:pt x="32334" y="109678"/>
                    </a:cubicBezTo>
                    <a:cubicBezTo>
                      <a:pt x="22900" y="109678"/>
                      <a:pt x="19804" y="102836"/>
                      <a:pt x="19876" y="97723"/>
                    </a:cubicBezTo>
                    <a:cubicBezTo>
                      <a:pt x="19876" y="90234"/>
                      <a:pt x="26717" y="86129"/>
                      <a:pt x="31470" y="83896"/>
                    </a:cubicBezTo>
                    <a:cubicBezTo>
                      <a:pt x="34207" y="82528"/>
                      <a:pt x="38240" y="81088"/>
                      <a:pt x="42344" y="79216"/>
                    </a:cubicBezTo>
                    <a:lnTo>
                      <a:pt x="45369" y="71798"/>
                    </a:lnTo>
                    <a:cubicBezTo>
                      <a:pt x="42416" y="74391"/>
                      <a:pt x="37807" y="77559"/>
                      <a:pt x="31470" y="77559"/>
                    </a:cubicBezTo>
                    <a:cubicBezTo>
                      <a:pt x="22036" y="77559"/>
                      <a:pt x="17211" y="70214"/>
                      <a:pt x="17211" y="60276"/>
                    </a:cubicBezTo>
                    <a:cubicBezTo>
                      <a:pt x="17211" y="57107"/>
                      <a:pt x="17787" y="53435"/>
                      <a:pt x="18651" y="49330"/>
                    </a:cubicBezTo>
                    <a:cubicBezTo>
                      <a:pt x="6553" y="45585"/>
                      <a:pt x="0" y="37231"/>
                      <a:pt x="0" y="26789"/>
                    </a:cubicBezTo>
                    <a:cubicBezTo>
                      <a:pt x="0" y="17355"/>
                      <a:pt x="5401" y="9650"/>
                      <a:pt x="11954" y="6049"/>
                    </a:cubicBezTo>
                    <a:lnTo>
                      <a:pt x="18868" y="16203"/>
                    </a:lnTo>
                    <a:cubicBezTo>
                      <a:pt x="18868" y="16203"/>
                      <a:pt x="12386" y="19588"/>
                      <a:pt x="12386" y="25997"/>
                    </a:cubicBezTo>
                    <a:cubicBezTo>
                      <a:pt x="12386" y="28590"/>
                      <a:pt x="13395" y="35071"/>
                      <a:pt x="22108" y="38168"/>
                    </a:cubicBezTo>
                    <a:cubicBezTo>
                      <a:pt x="29309" y="19732"/>
                      <a:pt x="44073" y="0"/>
                      <a:pt x="63444" y="0"/>
                    </a:cubicBezTo>
                    <a:cubicBezTo>
                      <a:pt x="75399" y="0"/>
                      <a:pt x="81304" y="7633"/>
                      <a:pt x="81304" y="17211"/>
                    </a:cubicBezTo>
                    <a:cubicBezTo>
                      <a:pt x="81304" y="28446"/>
                      <a:pt x="74102" y="37447"/>
                      <a:pt x="64597" y="43281"/>
                    </a:cubicBezTo>
                    <a:cubicBezTo>
                      <a:pt x="56171" y="48466"/>
                      <a:pt x="45225" y="51490"/>
                      <a:pt x="34135" y="51490"/>
                    </a:cubicBezTo>
                    <a:cubicBezTo>
                      <a:pt x="33486" y="51490"/>
                      <a:pt x="32910" y="51490"/>
                      <a:pt x="32334" y="51418"/>
                    </a:cubicBezTo>
                    <a:cubicBezTo>
                      <a:pt x="31542" y="54875"/>
                      <a:pt x="31038" y="57899"/>
                      <a:pt x="31038" y="60348"/>
                    </a:cubicBezTo>
                    <a:cubicBezTo>
                      <a:pt x="31038" y="63661"/>
                      <a:pt x="31830" y="66613"/>
                      <a:pt x="35503" y="66613"/>
                    </a:cubicBezTo>
                    <a:cubicBezTo>
                      <a:pt x="40400" y="66613"/>
                      <a:pt x="47817" y="61068"/>
                      <a:pt x="52138" y="55091"/>
                    </a:cubicBezTo>
                    <a:lnTo>
                      <a:pt x="53722" y="51274"/>
                    </a:lnTo>
                    <a:lnTo>
                      <a:pt x="69421" y="48105"/>
                    </a:lnTo>
                    <a:lnTo>
                      <a:pt x="60564" y="70070"/>
                    </a:lnTo>
                    <a:cubicBezTo>
                      <a:pt x="69421" y="64237"/>
                      <a:pt x="76047" y="57539"/>
                      <a:pt x="79503" y="51130"/>
                    </a:cubicBezTo>
                    <a:cubicBezTo>
                      <a:pt x="81520" y="51274"/>
                      <a:pt x="83896" y="53074"/>
                      <a:pt x="84617" y="54803"/>
                    </a:cubicBezTo>
                    <a:close/>
                    <a:moveTo>
                      <a:pt x="28157" y="97291"/>
                    </a:moveTo>
                    <a:cubicBezTo>
                      <a:pt x="28157" y="99019"/>
                      <a:pt x="29598" y="99596"/>
                      <a:pt x="30750" y="99596"/>
                    </a:cubicBezTo>
                    <a:cubicBezTo>
                      <a:pt x="33342" y="99596"/>
                      <a:pt x="35431" y="96499"/>
                      <a:pt x="38527" y="89010"/>
                    </a:cubicBezTo>
                    <a:cubicBezTo>
                      <a:pt x="36151" y="90018"/>
                      <a:pt x="34207" y="90810"/>
                      <a:pt x="32766" y="91674"/>
                    </a:cubicBezTo>
                    <a:cubicBezTo>
                      <a:pt x="30462" y="92970"/>
                      <a:pt x="28229" y="95059"/>
                      <a:pt x="28229" y="97363"/>
                    </a:cubicBezTo>
                    <a:close/>
                    <a:moveTo>
                      <a:pt x="66613" y="19300"/>
                    </a:moveTo>
                    <a:cubicBezTo>
                      <a:pt x="66613" y="16635"/>
                      <a:pt x="65316" y="14475"/>
                      <a:pt x="61428" y="14475"/>
                    </a:cubicBezTo>
                    <a:cubicBezTo>
                      <a:pt x="52066" y="14475"/>
                      <a:pt x="42488" y="26933"/>
                      <a:pt x="36655" y="39824"/>
                    </a:cubicBezTo>
                    <a:cubicBezTo>
                      <a:pt x="43784" y="39392"/>
                      <a:pt x="50842" y="37375"/>
                      <a:pt x="56387" y="33847"/>
                    </a:cubicBezTo>
                    <a:cubicBezTo>
                      <a:pt x="61860" y="30390"/>
                      <a:pt x="66613" y="25421"/>
                      <a:pt x="66613" y="19300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D4826DA8-C3A0-6A66-7803-91B5A7C12578}"/>
                  </a:ext>
                </a:extLst>
              </p:cNvPr>
              <p:cNvSpPr/>
              <p:nvPr/>
            </p:nvSpPr>
            <p:spPr>
              <a:xfrm>
                <a:off x="5801887" y="3527010"/>
                <a:ext cx="37121" cy="68485"/>
              </a:xfrm>
              <a:custGeom>
                <a:avLst/>
                <a:gdLst>
                  <a:gd name="connsiteX0" fmla="*/ 37122 w 37121"/>
                  <a:gd name="connsiteY0" fmla="*/ 45513 h 68485"/>
                  <a:gd name="connsiteX1" fmla="*/ 10405 w 37121"/>
                  <a:gd name="connsiteY1" fmla="*/ 68486 h 68485"/>
                  <a:gd name="connsiteX2" fmla="*/ 2915 w 37121"/>
                  <a:gd name="connsiteY2" fmla="*/ 45369 h 68485"/>
                  <a:gd name="connsiteX3" fmla="*/ 13213 w 37121"/>
                  <a:gd name="connsiteY3" fmla="*/ 19876 h 68485"/>
                  <a:gd name="connsiteX4" fmla="*/ 27760 w 37121"/>
                  <a:gd name="connsiteY4" fmla="*/ 19876 h 68485"/>
                  <a:gd name="connsiteX5" fmla="*/ 16526 w 37121"/>
                  <a:gd name="connsiteY5" fmla="*/ 47890 h 68485"/>
                  <a:gd name="connsiteX6" fmla="*/ 15518 w 37121"/>
                  <a:gd name="connsiteY6" fmla="*/ 59628 h 68485"/>
                  <a:gd name="connsiteX7" fmla="*/ 31937 w 37121"/>
                  <a:gd name="connsiteY7" fmla="*/ 41984 h 68485"/>
                  <a:gd name="connsiteX8" fmla="*/ 37050 w 37121"/>
                  <a:gd name="connsiteY8" fmla="*/ 45657 h 68485"/>
                  <a:gd name="connsiteX9" fmla="*/ 17174 w 37121"/>
                  <a:gd name="connsiteY9" fmla="*/ 7922 h 68485"/>
                  <a:gd name="connsiteX10" fmla="*/ 25240 w 37121"/>
                  <a:gd name="connsiteY10" fmla="*/ 0 h 68485"/>
                  <a:gd name="connsiteX11" fmla="*/ 33305 w 37121"/>
                  <a:gd name="connsiteY11" fmla="*/ 7922 h 68485"/>
                  <a:gd name="connsiteX12" fmla="*/ 25240 w 37121"/>
                  <a:gd name="connsiteY12" fmla="*/ 15987 h 68485"/>
                  <a:gd name="connsiteX13" fmla="*/ 17174 w 37121"/>
                  <a:gd name="connsiteY13" fmla="*/ 7922 h 6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121" h="68485">
                    <a:moveTo>
                      <a:pt x="37122" y="45513"/>
                    </a:moveTo>
                    <a:cubicBezTo>
                      <a:pt x="30065" y="57828"/>
                      <a:pt x="20919" y="68486"/>
                      <a:pt x="10405" y="68486"/>
                    </a:cubicBezTo>
                    <a:cubicBezTo>
                      <a:pt x="2051" y="68486"/>
                      <a:pt x="-3782" y="61932"/>
                      <a:pt x="2915" y="45369"/>
                    </a:cubicBezTo>
                    <a:lnTo>
                      <a:pt x="13213" y="19876"/>
                    </a:lnTo>
                    <a:lnTo>
                      <a:pt x="27760" y="19876"/>
                    </a:lnTo>
                    <a:lnTo>
                      <a:pt x="16526" y="47890"/>
                    </a:lnTo>
                    <a:cubicBezTo>
                      <a:pt x="12349" y="58332"/>
                      <a:pt x="13933" y="59628"/>
                      <a:pt x="15518" y="59628"/>
                    </a:cubicBezTo>
                    <a:cubicBezTo>
                      <a:pt x="19190" y="59628"/>
                      <a:pt x="25456" y="53219"/>
                      <a:pt x="31937" y="41984"/>
                    </a:cubicBezTo>
                    <a:cubicBezTo>
                      <a:pt x="33881" y="42128"/>
                      <a:pt x="36330" y="43929"/>
                      <a:pt x="37050" y="45657"/>
                    </a:cubicBezTo>
                    <a:close/>
                    <a:moveTo>
                      <a:pt x="17174" y="7922"/>
                    </a:moveTo>
                    <a:cubicBezTo>
                      <a:pt x="17174" y="3457"/>
                      <a:pt x="20775" y="0"/>
                      <a:pt x="25240" y="0"/>
                    </a:cubicBezTo>
                    <a:cubicBezTo>
                      <a:pt x="29705" y="0"/>
                      <a:pt x="33305" y="3457"/>
                      <a:pt x="33305" y="7922"/>
                    </a:cubicBezTo>
                    <a:cubicBezTo>
                      <a:pt x="33305" y="12386"/>
                      <a:pt x="29560" y="15987"/>
                      <a:pt x="25240" y="15987"/>
                    </a:cubicBezTo>
                    <a:cubicBezTo>
                      <a:pt x="20919" y="15987"/>
                      <a:pt x="17174" y="12242"/>
                      <a:pt x="17174" y="7922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96441D62-82DD-E0DC-8209-986B0332253D}"/>
                  </a:ext>
                </a:extLst>
              </p:cNvPr>
              <p:cNvSpPr/>
              <p:nvPr/>
            </p:nvSpPr>
            <p:spPr>
              <a:xfrm>
                <a:off x="5823382" y="3545662"/>
                <a:ext cx="69061" cy="49833"/>
              </a:xfrm>
              <a:custGeom>
                <a:avLst/>
                <a:gdLst>
                  <a:gd name="connsiteX0" fmla="*/ 69062 w 69061"/>
                  <a:gd name="connsiteY0" fmla="*/ 26861 h 49833"/>
                  <a:gd name="connsiteX1" fmla="*/ 41984 w 69061"/>
                  <a:gd name="connsiteY1" fmla="*/ 49834 h 49833"/>
                  <a:gd name="connsiteX2" fmla="*/ 34999 w 69061"/>
                  <a:gd name="connsiteY2" fmla="*/ 26357 h 49833"/>
                  <a:gd name="connsiteX3" fmla="*/ 36367 w 69061"/>
                  <a:gd name="connsiteY3" fmla="*/ 22973 h 49833"/>
                  <a:gd name="connsiteX4" fmla="*/ 39536 w 69061"/>
                  <a:gd name="connsiteY4" fmla="*/ 13755 h 49833"/>
                  <a:gd name="connsiteX5" fmla="*/ 37087 w 69061"/>
                  <a:gd name="connsiteY5" fmla="*/ 11738 h 49833"/>
                  <a:gd name="connsiteX6" fmla="*/ 26861 w 69061"/>
                  <a:gd name="connsiteY6" fmla="*/ 18220 h 49833"/>
                  <a:gd name="connsiteX7" fmla="*/ 14547 w 69061"/>
                  <a:gd name="connsiteY7" fmla="*/ 48681 h 49833"/>
                  <a:gd name="connsiteX8" fmla="*/ 0 w 69061"/>
                  <a:gd name="connsiteY8" fmla="*/ 48681 h 49833"/>
                  <a:gd name="connsiteX9" fmla="*/ 19228 w 69061"/>
                  <a:gd name="connsiteY9" fmla="*/ 1224 h 49833"/>
                  <a:gd name="connsiteX10" fmla="*/ 31830 w 69061"/>
                  <a:gd name="connsiteY10" fmla="*/ 6049 h 49833"/>
                  <a:gd name="connsiteX11" fmla="*/ 46809 w 69061"/>
                  <a:gd name="connsiteY11" fmla="*/ 0 h 49833"/>
                  <a:gd name="connsiteX12" fmla="*/ 55595 w 69061"/>
                  <a:gd name="connsiteY12" fmla="*/ 7921 h 49833"/>
                  <a:gd name="connsiteX13" fmla="*/ 52859 w 69061"/>
                  <a:gd name="connsiteY13" fmla="*/ 18220 h 49833"/>
                  <a:gd name="connsiteX14" fmla="*/ 48393 w 69061"/>
                  <a:gd name="connsiteY14" fmla="*/ 29094 h 49833"/>
                  <a:gd name="connsiteX15" fmla="*/ 47458 w 69061"/>
                  <a:gd name="connsiteY15" fmla="*/ 40832 h 49833"/>
                  <a:gd name="connsiteX16" fmla="*/ 63949 w 69061"/>
                  <a:gd name="connsiteY16" fmla="*/ 23189 h 49833"/>
                  <a:gd name="connsiteX17" fmla="*/ 69062 w 69061"/>
                  <a:gd name="connsiteY17" fmla="*/ 26861 h 49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9061" h="49833">
                    <a:moveTo>
                      <a:pt x="69062" y="26861"/>
                    </a:moveTo>
                    <a:cubicBezTo>
                      <a:pt x="61716" y="39536"/>
                      <a:pt x="52930" y="49834"/>
                      <a:pt x="41984" y="49834"/>
                    </a:cubicBezTo>
                    <a:cubicBezTo>
                      <a:pt x="32478" y="49834"/>
                      <a:pt x="28518" y="42488"/>
                      <a:pt x="34999" y="26357"/>
                    </a:cubicBezTo>
                    <a:lnTo>
                      <a:pt x="36367" y="22973"/>
                    </a:lnTo>
                    <a:cubicBezTo>
                      <a:pt x="38095" y="18580"/>
                      <a:pt x="39536" y="15123"/>
                      <a:pt x="39536" y="13755"/>
                    </a:cubicBezTo>
                    <a:cubicBezTo>
                      <a:pt x="39536" y="12458"/>
                      <a:pt x="38456" y="11738"/>
                      <a:pt x="37087" y="11738"/>
                    </a:cubicBezTo>
                    <a:cubicBezTo>
                      <a:pt x="34927" y="11738"/>
                      <a:pt x="30678" y="13827"/>
                      <a:pt x="26861" y="18220"/>
                    </a:cubicBezTo>
                    <a:lnTo>
                      <a:pt x="14547" y="48681"/>
                    </a:lnTo>
                    <a:lnTo>
                      <a:pt x="0" y="48681"/>
                    </a:lnTo>
                    <a:lnTo>
                      <a:pt x="19228" y="1224"/>
                    </a:lnTo>
                    <a:lnTo>
                      <a:pt x="31830" y="6049"/>
                    </a:lnTo>
                    <a:cubicBezTo>
                      <a:pt x="32262" y="5617"/>
                      <a:pt x="39032" y="0"/>
                      <a:pt x="46809" y="0"/>
                    </a:cubicBezTo>
                    <a:cubicBezTo>
                      <a:pt x="52570" y="0"/>
                      <a:pt x="55595" y="3097"/>
                      <a:pt x="55595" y="7921"/>
                    </a:cubicBezTo>
                    <a:cubicBezTo>
                      <a:pt x="55595" y="10370"/>
                      <a:pt x="54803" y="13538"/>
                      <a:pt x="52859" y="18220"/>
                    </a:cubicBezTo>
                    <a:lnTo>
                      <a:pt x="48393" y="29094"/>
                    </a:lnTo>
                    <a:cubicBezTo>
                      <a:pt x="44217" y="39608"/>
                      <a:pt x="45945" y="40832"/>
                      <a:pt x="47458" y="40832"/>
                    </a:cubicBezTo>
                    <a:cubicBezTo>
                      <a:pt x="51130" y="40832"/>
                      <a:pt x="57395" y="34423"/>
                      <a:pt x="63949" y="23189"/>
                    </a:cubicBezTo>
                    <a:cubicBezTo>
                      <a:pt x="65893" y="23333"/>
                      <a:pt x="68341" y="25133"/>
                      <a:pt x="69062" y="26861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47F41EA4-D0B2-FF63-8DB8-04D15456A76F}"/>
                  </a:ext>
                </a:extLst>
              </p:cNvPr>
              <p:cNvSpPr/>
              <p:nvPr/>
            </p:nvSpPr>
            <p:spPr>
              <a:xfrm>
                <a:off x="5882290" y="3545590"/>
                <a:ext cx="63660" cy="77559"/>
              </a:xfrm>
              <a:custGeom>
                <a:avLst/>
                <a:gdLst>
                  <a:gd name="connsiteX0" fmla="*/ 63661 w 63660"/>
                  <a:gd name="connsiteY0" fmla="*/ 26933 h 77559"/>
                  <a:gd name="connsiteX1" fmla="*/ 33630 w 63660"/>
                  <a:gd name="connsiteY1" fmla="*/ 54155 h 77559"/>
                  <a:gd name="connsiteX2" fmla="*/ 31614 w 63660"/>
                  <a:gd name="connsiteY2" fmla="*/ 59340 h 77559"/>
                  <a:gd name="connsiteX3" fmla="*/ 11378 w 63660"/>
                  <a:gd name="connsiteY3" fmla="*/ 77559 h 77559"/>
                  <a:gd name="connsiteX4" fmla="*/ 0 w 63660"/>
                  <a:gd name="connsiteY4" fmla="*/ 67477 h 77559"/>
                  <a:gd name="connsiteX5" fmla="*/ 10442 w 63660"/>
                  <a:gd name="connsiteY5" fmla="*/ 54587 h 77559"/>
                  <a:gd name="connsiteX6" fmla="*/ 20956 w 63660"/>
                  <a:gd name="connsiteY6" fmla="*/ 49762 h 77559"/>
                  <a:gd name="connsiteX7" fmla="*/ 23405 w 63660"/>
                  <a:gd name="connsiteY7" fmla="*/ 43497 h 77559"/>
                  <a:gd name="connsiteX8" fmla="*/ 12098 w 63660"/>
                  <a:gd name="connsiteY8" fmla="*/ 49834 h 77559"/>
                  <a:gd name="connsiteX9" fmla="*/ 1872 w 63660"/>
                  <a:gd name="connsiteY9" fmla="*/ 37735 h 77559"/>
                  <a:gd name="connsiteX10" fmla="*/ 27222 w 63660"/>
                  <a:gd name="connsiteY10" fmla="*/ 0 h 77559"/>
                  <a:gd name="connsiteX11" fmla="*/ 38095 w 63660"/>
                  <a:gd name="connsiteY11" fmla="*/ 7417 h 77559"/>
                  <a:gd name="connsiteX12" fmla="*/ 55163 w 63660"/>
                  <a:gd name="connsiteY12" fmla="*/ 1224 h 77559"/>
                  <a:gd name="connsiteX13" fmla="*/ 37231 w 63660"/>
                  <a:gd name="connsiteY13" fmla="*/ 45225 h 77559"/>
                  <a:gd name="connsiteX14" fmla="*/ 58475 w 63660"/>
                  <a:gd name="connsiteY14" fmla="*/ 23261 h 77559"/>
                  <a:gd name="connsiteX15" fmla="*/ 63589 w 63660"/>
                  <a:gd name="connsiteY15" fmla="*/ 26933 h 77559"/>
                  <a:gd name="connsiteX16" fmla="*/ 9434 w 63660"/>
                  <a:gd name="connsiteY16" fmla="*/ 68846 h 77559"/>
                  <a:gd name="connsiteX17" fmla="*/ 17644 w 63660"/>
                  <a:gd name="connsiteY17" fmla="*/ 58332 h 77559"/>
                  <a:gd name="connsiteX18" fmla="*/ 10802 w 63660"/>
                  <a:gd name="connsiteY18" fmla="*/ 62076 h 77559"/>
                  <a:gd name="connsiteX19" fmla="*/ 7129 w 63660"/>
                  <a:gd name="connsiteY19" fmla="*/ 66541 h 77559"/>
                  <a:gd name="connsiteX20" fmla="*/ 9434 w 63660"/>
                  <a:gd name="connsiteY20" fmla="*/ 68846 h 77559"/>
                  <a:gd name="connsiteX21" fmla="*/ 28302 w 63660"/>
                  <a:gd name="connsiteY21" fmla="*/ 31686 h 77559"/>
                  <a:gd name="connsiteX22" fmla="*/ 34207 w 63660"/>
                  <a:gd name="connsiteY22" fmla="*/ 17067 h 77559"/>
                  <a:gd name="connsiteX23" fmla="*/ 30174 w 63660"/>
                  <a:gd name="connsiteY23" fmla="*/ 11954 h 77559"/>
                  <a:gd name="connsiteX24" fmla="*/ 16203 w 63660"/>
                  <a:gd name="connsiteY24" fmla="*/ 34927 h 77559"/>
                  <a:gd name="connsiteX25" fmla="*/ 19156 w 63660"/>
                  <a:gd name="connsiteY25" fmla="*/ 38312 h 77559"/>
                  <a:gd name="connsiteX26" fmla="*/ 28302 w 63660"/>
                  <a:gd name="connsiteY26" fmla="*/ 31758 h 7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3660" h="77559">
                    <a:moveTo>
                      <a:pt x="63661" y="26933"/>
                    </a:moveTo>
                    <a:cubicBezTo>
                      <a:pt x="54227" y="43352"/>
                      <a:pt x="44433" y="49114"/>
                      <a:pt x="33630" y="54155"/>
                    </a:cubicBezTo>
                    <a:cubicBezTo>
                      <a:pt x="33630" y="54155"/>
                      <a:pt x="32262" y="57539"/>
                      <a:pt x="31614" y="59340"/>
                    </a:cubicBezTo>
                    <a:cubicBezTo>
                      <a:pt x="27869" y="68413"/>
                      <a:pt x="22396" y="77559"/>
                      <a:pt x="11378" y="77559"/>
                    </a:cubicBezTo>
                    <a:cubicBezTo>
                      <a:pt x="3601" y="77559"/>
                      <a:pt x="0" y="72806"/>
                      <a:pt x="0" y="67477"/>
                    </a:cubicBezTo>
                    <a:cubicBezTo>
                      <a:pt x="72" y="61068"/>
                      <a:pt x="5473" y="56963"/>
                      <a:pt x="10442" y="54587"/>
                    </a:cubicBezTo>
                    <a:cubicBezTo>
                      <a:pt x="13395" y="53218"/>
                      <a:pt x="18940" y="50842"/>
                      <a:pt x="20956" y="49762"/>
                    </a:cubicBezTo>
                    <a:lnTo>
                      <a:pt x="23405" y="43497"/>
                    </a:lnTo>
                    <a:cubicBezTo>
                      <a:pt x="23405" y="43497"/>
                      <a:pt x="18436" y="49834"/>
                      <a:pt x="12098" y="49834"/>
                    </a:cubicBezTo>
                    <a:cubicBezTo>
                      <a:pt x="5761" y="49834"/>
                      <a:pt x="1872" y="44433"/>
                      <a:pt x="1872" y="37735"/>
                    </a:cubicBezTo>
                    <a:cubicBezTo>
                      <a:pt x="1872" y="27942"/>
                      <a:pt x="9794" y="0"/>
                      <a:pt x="27222" y="0"/>
                    </a:cubicBezTo>
                    <a:cubicBezTo>
                      <a:pt x="35647" y="0"/>
                      <a:pt x="37952" y="6841"/>
                      <a:pt x="38095" y="7417"/>
                    </a:cubicBezTo>
                    <a:lnTo>
                      <a:pt x="55163" y="1224"/>
                    </a:lnTo>
                    <a:lnTo>
                      <a:pt x="37231" y="45225"/>
                    </a:lnTo>
                    <a:cubicBezTo>
                      <a:pt x="45801" y="40832"/>
                      <a:pt x="51922" y="34639"/>
                      <a:pt x="58475" y="23261"/>
                    </a:cubicBezTo>
                    <a:cubicBezTo>
                      <a:pt x="60420" y="23405"/>
                      <a:pt x="62868" y="25205"/>
                      <a:pt x="63589" y="26933"/>
                    </a:cubicBezTo>
                    <a:close/>
                    <a:moveTo>
                      <a:pt x="9434" y="68846"/>
                    </a:moveTo>
                    <a:cubicBezTo>
                      <a:pt x="11450" y="68846"/>
                      <a:pt x="14547" y="66685"/>
                      <a:pt x="17644" y="58332"/>
                    </a:cubicBezTo>
                    <a:cubicBezTo>
                      <a:pt x="14979" y="59916"/>
                      <a:pt x="12962" y="60636"/>
                      <a:pt x="10802" y="62076"/>
                    </a:cubicBezTo>
                    <a:cubicBezTo>
                      <a:pt x="9002" y="63156"/>
                      <a:pt x="7129" y="64741"/>
                      <a:pt x="7129" y="66541"/>
                    </a:cubicBezTo>
                    <a:cubicBezTo>
                      <a:pt x="7129" y="68125"/>
                      <a:pt x="8210" y="68846"/>
                      <a:pt x="9434" y="68846"/>
                    </a:cubicBezTo>
                    <a:close/>
                    <a:moveTo>
                      <a:pt x="28302" y="31686"/>
                    </a:moveTo>
                    <a:lnTo>
                      <a:pt x="34207" y="17067"/>
                    </a:lnTo>
                    <a:cubicBezTo>
                      <a:pt x="34207" y="17067"/>
                      <a:pt x="34135" y="11954"/>
                      <a:pt x="30174" y="11954"/>
                    </a:cubicBezTo>
                    <a:cubicBezTo>
                      <a:pt x="22973" y="11954"/>
                      <a:pt x="16203" y="29094"/>
                      <a:pt x="16203" y="34927"/>
                    </a:cubicBezTo>
                    <a:cubicBezTo>
                      <a:pt x="16203" y="37303"/>
                      <a:pt x="17284" y="38312"/>
                      <a:pt x="19156" y="38312"/>
                    </a:cubicBezTo>
                    <a:cubicBezTo>
                      <a:pt x="24197" y="38312"/>
                      <a:pt x="28302" y="31758"/>
                      <a:pt x="28302" y="31758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6B77A5E6-C127-65F4-AB80-F3D1FD6B4683}"/>
                  </a:ext>
                </a:extLst>
              </p:cNvPr>
              <p:cNvSpPr/>
              <p:nvPr/>
            </p:nvSpPr>
            <p:spPr>
              <a:xfrm>
                <a:off x="5938893" y="3545662"/>
                <a:ext cx="53794" cy="49833"/>
              </a:xfrm>
              <a:custGeom>
                <a:avLst/>
                <a:gdLst>
                  <a:gd name="connsiteX0" fmla="*/ 53795 w 53794"/>
                  <a:gd name="connsiteY0" fmla="*/ 26861 h 49833"/>
                  <a:gd name="connsiteX1" fmla="*/ 18868 w 53794"/>
                  <a:gd name="connsiteY1" fmla="*/ 49834 h 49833"/>
                  <a:gd name="connsiteX2" fmla="*/ 0 w 53794"/>
                  <a:gd name="connsiteY2" fmla="*/ 33630 h 49833"/>
                  <a:gd name="connsiteX3" fmla="*/ 28806 w 53794"/>
                  <a:gd name="connsiteY3" fmla="*/ 0 h 49833"/>
                  <a:gd name="connsiteX4" fmla="*/ 42056 w 53794"/>
                  <a:gd name="connsiteY4" fmla="*/ 19948 h 49833"/>
                  <a:gd name="connsiteX5" fmla="*/ 13971 w 53794"/>
                  <a:gd name="connsiteY5" fmla="*/ 31398 h 49833"/>
                  <a:gd name="connsiteX6" fmla="*/ 22900 w 53794"/>
                  <a:gd name="connsiteY6" fmla="*/ 40904 h 49833"/>
                  <a:gd name="connsiteX7" fmla="*/ 48610 w 53794"/>
                  <a:gd name="connsiteY7" fmla="*/ 23260 h 49833"/>
                  <a:gd name="connsiteX8" fmla="*/ 53723 w 53794"/>
                  <a:gd name="connsiteY8" fmla="*/ 26933 h 49833"/>
                  <a:gd name="connsiteX9" fmla="*/ 16492 w 53794"/>
                  <a:gd name="connsiteY9" fmla="*/ 23476 h 49833"/>
                  <a:gd name="connsiteX10" fmla="*/ 29454 w 53794"/>
                  <a:gd name="connsiteY10" fmla="*/ 16779 h 49833"/>
                  <a:gd name="connsiteX11" fmla="*/ 28086 w 53794"/>
                  <a:gd name="connsiteY11" fmla="*/ 11594 h 49833"/>
                  <a:gd name="connsiteX12" fmla="*/ 16492 w 53794"/>
                  <a:gd name="connsiteY12" fmla="*/ 23476 h 49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3794" h="49833">
                    <a:moveTo>
                      <a:pt x="53795" y="26861"/>
                    </a:moveTo>
                    <a:cubicBezTo>
                      <a:pt x="47602" y="37807"/>
                      <a:pt x="36439" y="49834"/>
                      <a:pt x="18868" y="49834"/>
                    </a:cubicBezTo>
                    <a:cubicBezTo>
                      <a:pt x="6194" y="49834"/>
                      <a:pt x="0" y="43641"/>
                      <a:pt x="0" y="33630"/>
                    </a:cubicBezTo>
                    <a:cubicBezTo>
                      <a:pt x="0" y="21460"/>
                      <a:pt x="9218" y="0"/>
                      <a:pt x="28806" y="0"/>
                    </a:cubicBezTo>
                    <a:cubicBezTo>
                      <a:pt x="39176" y="0"/>
                      <a:pt x="47890" y="6769"/>
                      <a:pt x="42056" y="19948"/>
                    </a:cubicBezTo>
                    <a:cubicBezTo>
                      <a:pt x="38240" y="28302"/>
                      <a:pt x="30894" y="33558"/>
                      <a:pt x="13971" y="31398"/>
                    </a:cubicBezTo>
                    <a:cubicBezTo>
                      <a:pt x="13971" y="31398"/>
                      <a:pt x="11306" y="40904"/>
                      <a:pt x="22900" y="40904"/>
                    </a:cubicBezTo>
                    <a:cubicBezTo>
                      <a:pt x="32263" y="40904"/>
                      <a:pt x="42129" y="34783"/>
                      <a:pt x="48610" y="23260"/>
                    </a:cubicBezTo>
                    <a:cubicBezTo>
                      <a:pt x="50554" y="23405"/>
                      <a:pt x="53003" y="25205"/>
                      <a:pt x="53723" y="26933"/>
                    </a:cubicBezTo>
                    <a:close/>
                    <a:moveTo>
                      <a:pt x="16492" y="23476"/>
                    </a:moveTo>
                    <a:cubicBezTo>
                      <a:pt x="24917" y="24917"/>
                      <a:pt x="27654" y="21100"/>
                      <a:pt x="29454" y="16779"/>
                    </a:cubicBezTo>
                    <a:cubicBezTo>
                      <a:pt x="30678" y="14043"/>
                      <a:pt x="31182" y="11594"/>
                      <a:pt x="28086" y="11594"/>
                    </a:cubicBezTo>
                    <a:cubicBezTo>
                      <a:pt x="21316" y="11594"/>
                      <a:pt x="16492" y="23476"/>
                      <a:pt x="16492" y="23476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EA74DA77-26FB-2865-2332-7E764738FB9E}"/>
                  </a:ext>
                </a:extLst>
              </p:cNvPr>
              <p:cNvSpPr/>
              <p:nvPr/>
            </p:nvSpPr>
            <p:spPr>
              <a:xfrm>
                <a:off x="5987431" y="3537884"/>
                <a:ext cx="45728" cy="57611"/>
              </a:xfrm>
              <a:custGeom>
                <a:avLst/>
                <a:gdLst>
                  <a:gd name="connsiteX0" fmla="*/ 144 w 45728"/>
                  <a:gd name="connsiteY0" fmla="*/ 31038 h 57611"/>
                  <a:gd name="connsiteX1" fmla="*/ 7345 w 45728"/>
                  <a:gd name="connsiteY1" fmla="*/ 16419 h 57611"/>
                  <a:gd name="connsiteX2" fmla="*/ 4536 w 45728"/>
                  <a:gd name="connsiteY2" fmla="*/ 10802 h 57611"/>
                  <a:gd name="connsiteX3" fmla="*/ 13106 w 45728"/>
                  <a:gd name="connsiteY3" fmla="*/ 0 h 57611"/>
                  <a:gd name="connsiteX4" fmla="*/ 19011 w 45728"/>
                  <a:gd name="connsiteY4" fmla="*/ 3313 h 57611"/>
                  <a:gd name="connsiteX5" fmla="*/ 16059 w 45728"/>
                  <a:gd name="connsiteY5" fmla="*/ 10586 h 57611"/>
                  <a:gd name="connsiteX6" fmla="*/ 31038 w 45728"/>
                  <a:gd name="connsiteY6" fmla="*/ 25853 h 57611"/>
                  <a:gd name="connsiteX7" fmla="*/ 29958 w 45728"/>
                  <a:gd name="connsiteY7" fmla="*/ 30390 h 57611"/>
                  <a:gd name="connsiteX8" fmla="*/ 27365 w 45728"/>
                  <a:gd name="connsiteY8" fmla="*/ 36871 h 57611"/>
                  <a:gd name="connsiteX9" fmla="*/ 26645 w 45728"/>
                  <a:gd name="connsiteY9" fmla="*/ 48610 h 57611"/>
                  <a:gd name="connsiteX10" fmla="*/ 40616 w 45728"/>
                  <a:gd name="connsiteY10" fmla="*/ 30966 h 57611"/>
                  <a:gd name="connsiteX11" fmla="*/ 45729 w 45728"/>
                  <a:gd name="connsiteY11" fmla="*/ 34639 h 57611"/>
                  <a:gd name="connsiteX12" fmla="*/ 21316 w 45728"/>
                  <a:gd name="connsiteY12" fmla="*/ 57611 h 57611"/>
                  <a:gd name="connsiteX13" fmla="*/ 13178 w 45728"/>
                  <a:gd name="connsiteY13" fmla="*/ 36151 h 57611"/>
                  <a:gd name="connsiteX14" fmla="*/ 16131 w 45728"/>
                  <a:gd name="connsiteY14" fmla="*/ 28734 h 57611"/>
                  <a:gd name="connsiteX15" fmla="*/ 16923 w 45728"/>
                  <a:gd name="connsiteY15" fmla="*/ 25565 h 57611"/>
                  <a:gd name="connsiteX16" fmla="*/ 12458 w 45728"/>
                  <a:gd name="connsiteY16" fmla="*/ 20020 h 57611"/>
                  <a:gd name="connsiteX17" fmla="*/ 5113 w 45728"/>
                  <a:gd name="connsiteY17" fmla="*/ 34783 h 57611"/>
                  <a:gd name="connsiteX18" fmla="*/ 0 w 45728"/>
                  <a:gd name="connsiteY18" fmla="*/ 31110 h 57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728" h="57611">
                    <a:moveTo>
                      <a:pt x="144" y="31038"/>
                    </a:moveTo>
                    <a:cubicBezTo>
                      <a:pt x="2160" y="27437"/>
                      <a:pt x="4681" y="22252"/>
                      <a:pt x="7345" y="16419"/>
                    </a:cubicBezTo>
                    <a:cubicBezTo>
                      <a:pt x="5689" y="14691"/>
                      <a:pt x="4536" y="13107"/>
                      <a:pt x="4536" y="10802"/>
                    </a:cubicBezTo>
                    <a:cubicBezTo>
                      <a:pt x="4536" y="6121"/>
                      <a:pt x="9362" y="1224"/>
                      <a:pt x="13106" y="0"/>
                    </a:cubicBezTo>
                    <a:lnTo>
                      <a:pt x="19011" y="3313"/>
                    </a:lnTo>
                    <a:lnTo>
                      <a:pt x="16059" y="10586"/>
                    </a:lnTo>
                    <a:cubicBezTo>
                      <a:pt x="19804" y="13899"/>
                      <a:pt x="31038" y="19012"/>
                      <a:pt x="31038" y="25853"/>
                    </a:cubicBezTo>
                    <a:cubicBezTo>
                      <a:pt x="31038" y="26933"/>
                      <a:pt x="30750" y="28302"/>
                      <a:pt x="29958" y="30390"/>
                    </a:cubicBezTo>
                    <a:lnTo>
                      <a:pt x="27365" y="36871"/>
                    </a:lnTo>
                    <a:cubicBezTo>
                      <a:pt x="23188" y="47097"/>
                      <a:pt x="25349" y="48610"/>
                      <a:pt x="26645" y="48610"/>
                    </a:cubicBezTo>
                    <a:cubicBezTo>
                      <a:pt x="29238" y="48610"/>
                      <a:pt x="33630" y="42920"/>
                      <a:pt x="40616" y="30966"/>
                    </a:cubicBezTo>
                    <a:cubicBezTo>
                      <a:pt x="42560" y="31110"/>
                      <a:pt x="45009" y="32911"/>
                      <a:pt x="45729" y="34639"/>
                    </a:cubicBezTo>
                    <a:cubicBezTo>
                      <a:pt x="38672" y="46809"/>
                      <a:pt x="31398" y="57611"/>
                      <a:pt x="21316" y="57611"/>
                    </a:cubicBezTo>
                    <a:cubicBezTo>
                      <a:pt x="14187" y="57611"/>
                      <a:pt x="6625" y="52282"/>
                      <a:pt x="13178" y="36151"/>
                    </a:cubicBezTo>
                    <a:lnTo>
                      <a:pt x="16131" y="28734"/>
                    </a:lnTo>
                    <a:cubicBezTo>
                      <a:pt x="16851" y="26933"/>
                      <a:pt x="16923" y="25997"/>
                      <a:pt x="16923" y="25565"/>
                    </a:cubicBezTo>
                    <a:cubicBezTo>
                      <a:pt x="16923" y="23765"/>
                      <a:pt x="14907" y="22108"/>
                      <a:pt x="12458" y="20020"/>
                    </a:cubicBezTo>
                    <a:cubicBezTo>
                      <a:pt x="10010" y="25781"/>
                      <a:pt x="7705" y="30246"/>
                      <a:pt x="5113" y="34783"/>
                    </a:cubicBezTo>
                    <a:cubicBezTo>
                      <a:pt x="3168" y="34567"/>
                      <a:pt x="720" y="32838"/>
                      <a:pt x="0" y="31110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89AB4884-22B5-1C30-EDBE-8C471B6E02D1}"/>
                  </a:ext>
                </a:extLst>
              </p:cNvPr>
              <p:cNvSpPr/>
              <p:nvPr/>
            </p:nvSpPr>
            <p:spPr>
              <a:xfrm>
                <a:off x="6025786" y="3528739"/>
                <a:ext cx="58215" cy="66757"/>
              </a:xfrm>
              <a:custGeom>
                <a:avLst/>
                <a:gdLst>
                  <a:gd name="connsiteX0" fmla="*/ 58144 w 58215"/>
                  <a:gd name="connsiteY0" fmla="*/ 43785 h 66757"/>
                  <a:gd name="connsiteX1" fmla="*/ 33947 w 58215"/>
                  <a:gd name="connsiteY1" fmla="*/ 58403 h 66757"/>
                  <a:gd name="connsiteX2" fmla="*/ 15223 w 58215"/>
                  <a:gd name="connsiteY2" fmla="*/ 66757 h 66757"/>
                  <a:gd name="connsiteX3" fmla="*/ 3989 w 58215"/>
                  <a:gd name="connsiteY3" fmla="*/ 35287 h 66757"/>
                  <a:gd name="connsiteX4" fmla="*/ 18248 w 58215"/>
                  <a:gd name="connsiteY4" fmla="*/ 0 h 66757"/>
                  <a:gd name="connsiteX5" fmla="*/ 32795 w 58215"/>
                  <a:gd name="connsiteY5" fmla="*/ 0 h 66757"/>
                  <a:gd name="connsiteX6" fmla="*/ 23649 w 58215"/>
                  <a:gd name="connsiteY6" fmla="*/ 22612 h 66757"/>
                  <a:gd name="connsiteX7" fmla="*/ 35603 w 58215"/>
                  <a:gd name="connsiteY7" fmla="*/ 16923 h 66757"/>
                  <a:gd name="connsiteX8" fmla="*/ 46333 w 58215"/>
                  <a:gd name="connsiteY8" fmla="*/ 27653 h 66757"/>
                  <a:gd name="connsiteX9" fmla="*/ 38916 w 58215"/>
                  <a:gd name="connsiteY9" fmla="*/ 51850 h 66757"/>
                  <a:gd name="connsiteX10" fmla="*/ 53103 w 58215"/>
                  <a:gd name="connsiteY10" fmla="*/ 40184 h 66757"/>
                  <a:gd name="connsiteX11" fmla="*/ 58216 w 58215"/>
                  <a:gd name="connsiteY11" fmla="*/ 43857 h 66757"/>
                  <a:gd name="connsiteX12" fmla="*/ 21345 w 58215"/>
                  <a:gd name="connsiteY12" fmla="*/ 54947 h 66757"/>
                  <a:gd name="connsiteX13" fmla="*/ 14215 w 58215"/>
                  <a:gd name="connsiteY13" fmla="*/ 46953 h 66757"/>
                  <a:gd name="connsiteX14" fmla="*/ 16664 w 58215"/>
                  <a:gd name="connsiteY14" fmla="*/ 57179 h 66757"/>
                  <a:gd name="connsiteX15" fmla="*/ 21345 w 58215"/>
                  <a:gd name="connsiteY15" fmla="*/ 54875 h 66757"/>
                  <a:gd name="connsiteX16" fmla="*/ 18824 w 58215"/>
                  <a:gd name="connsiteY16" fmla="*/ 39536 h 66757"/>
                  <a:gd name="connsiteX17" fmla="*/ 25233 w 58215"/>
                  <a:gd name="connsiteY17" fmla="*/ 49978 h 66757"/>
                  <a:gd name="connsiteX18" fmla="*/ 31283 w 58215"/>
                  <a:gd name="connsiteY18" fmla="*/ 32982 h 66757"/>
                  <a:gd name="connsiteX19" fmla="*/ 27178 w 58215"/>
                  <a:gd name="connsiteY19" fmla="*/ 28878 h 66757"/>
                  <a:gd name="connsiteX20" fmla="*/ 18896 w 58215"/>
                  <a:gd name="connsiteY20" fmla="*/ 39608 h 66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8215" h="66757">
                    <a:moveTo>
                      <a:pt x="58144" y="43785"/>
                    </a:moveTo>
                    <a:cubicBezTo>
                      <a:pt x="53463" y="51922"/>
                      <a:pt x="46982" y="58259"/>
                      <a:pt x="33947" y="58403"/>
                    </a:cubicBezTo>
                    <a:cubicBezTo>
                      <a:pt x="29410" y="63372"/>
                      <a:pt x="23361" y="66757"/>
                      <a:pt x="15223" y="66757"/>
                    </a:cubicBezTo>
                    <a:cubicBezTo>
                      <a:pt x="1037" y="66757"/>
                      <a:pt x="-4437" y="56027"/>
                      <a:pt x="3989" y="35287"/>
                    </a:cubicBezTo>
                    <a:cubicBezTo>
                      <a:pt x="4349" y="34351"/>
                      <a:pt x="18248" y="0"/>
                      <a:pt x="18248" y="0"/>
                    </a:cubicBezTo>
                    <a:lnTo>
                      <a:pt x="32795" y="0"/>
                    </a:lnTo>
                    <a:lnTo>
                      <a:pt x="23649" y="22612"/>
                    </a:lnTo>
                    <a:cubicBezTo>
                      <a:pt x="23649" y="22612"/>
                      <a:pt x="28330" y="16923"/>
                      <a:pt x="35603" y="16923"/>
                    </a:cubicBezTo>
                    <a:cubicBezTo>
                      <a:pt x="42301" y="16923"/>
                      <a:pt x="46333" y="21316"/>
                      <a:pt x="46333" y="27653"/>
                    </a:cubicBezTo>
                    <a:cubicBezTo>
                      <a:pt x="46333" y="31758"/>
                      <a:pt x="44533" y="42488"/>
                      <a:pt x="38916" y="51850"/>
                    </a:cubicBezTo>
                    <a:cubicBezTo>
                      <a:pt x="46118" y="50482"/>
                      <a:pt x="50078" y="45369"/>
                      <a:pt x="53103" y="40184"/>
                    </a:cubicBezTo>
                    <a:cubicBezTo>
                      <a:pt x="55047" y="40328"/>
                      <a:pt x="57496" y="42128"/>
                      <a:pt x="58216" y="43857"/>
                    </a:cubicBezTo>
                    <a:close/>
                    <a:moveTo>
                      <a:pt x="21345" y="54947"/>
                    </a:moveTo>
                    <a:cubicBezTo>
                      <a:pt x="18248" y="53146"/>
                      <a:pt x="15656" y="50338"/>
                      <a:pt x="14215" y="46953"/>
                    </a:cubicBezTo>
                    <a:cubicBezTo>
                      <a:pt x="12919" y="51634"/>
                      <a:pt x="12415" y="57179"/>
                      <a:pt x="16664" y="57179"/>
                    </a:cubicBezTo>
                    <a:cubicBezTo>
                      <a:pt x="18320" y="57179"/>
                      <a:pt x="19832" y="56387"/>
                      <a:pt x="21345" y="54875"/>
                    </a:cubicBezTo>
                    <a:close/>
                    <a:moveTo>
                      <a:pt x="18824" y="39536"/>
                    </a:moveTo>
                    <a:cubicBezTo>
                      <a:pt x="18824" y="44073"/>
                      <a:pt x="21273" y="47745"/>
                      <a:pt x="25233" y="49978"/>
                    </a:cubicBezTo>
                    <a:cubicBezTo>
                      <a:pt x="28906" y="43857"/>
                      <a:pt x="31283" y="35431"/>
                      <a:pt x="31283" y="32982"/>
                    </a:cubicBezTo>
                    <a:cubicBezTo>
                      <a:pt x="31283" y="31038"/>
                      <a:pt x="30346" y="28878"/>
                      <a:pt x="27178" y="28878"/>
                    </a:cubicBezTo>
                    <a:cubicBezTo>
                      <a:pt x="24225" y="28878"/>
                      <a:pt x="18896" y="32550"/>
                      <a:pt x="18896" y="39608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511F87C1-2782-4F25-A1EA-0C0BCB319360}"/>
                  </a:ext>
                </a:extLst>
              </p:cNvPr>
              <p:cNvSpPr/>
              <p:nvPr/>
            </p:nvSpPr>
            <p:spPr>
              <a:xfrm>
                <a:off x="6078673" y="3537884"/>
                <a:ext cx="45800" cy="57611"/>
              </a:xfrm>
              <a:custGeom>
                <a:avLst/>
                <a:gdLst>
                  <a:gd name="connsiteX0" fmla="*/ 144 w 45800"/>
                  <a:gd name="connsiteY0" fmla="*/ 31038 h 57611"/>
                  <a:gd name="connsiteX1" fmla="*/ 7345 w 45800"/>
                  <a:gd name="connsiteY1" fmla="*/ 16419 h 57611"/>
                  <a:gd name="connsiteX2" fmla="*/ 4537 w 45800"/>
                  <a:gd name="connsiteY2" fmla="*/ 10802 h 57611"/>
                  <a:gd name="connsiteX3" fmla="*/ 13107 w 45800"/>
                  <a:gd name="connsiteY3" fmla="*/ 0 h 57611"/>
                  <a:gd name="connsiteX4" fmla="*/ 19083 w 45800"/>
                  <a:gd name="connsiteY4" fmla="*/ 3313 h 57611"/>
                  <a:gd name="connsiteX5" fmla="*/ 16131 w 45800"/>
                  <a:gd name="connsiteY5" fmla="*/ 10586 h 57611"/>
                  <a:gd name="connsiteX6" fmla="*/ 31110 w 45800"/>
                  <a:gd name="connsiteY6" fmla="*/ 25853 h 57611"/>
                  <a:gd name="connsiteX7" fmla="*/ 30030 w 45800"/>
                  <a:gd name="connsiteY7" fmla="*/ 30390 h 57611"/>
                  <a:gd name="connsiteX8" fmla="*/ 27437 w 45800"/>
                  <a:gd name="connsiteY8" fmla="*/ 36871 h 57611"/>
                  <a:gd name="connsiteX9" fmla="*/ 26717 w 45800"/>
                  <a:gd name="connsiteY9" fmla="*/ 48610 h 57611"/>
                  <a:gd name="connsiteX10" fmla="*/ 40688 w 45800"/>
                  <a:gd name="connsiteY10" fmla="*/ 30966 h 57611"/>
                  <a:gd name="connsiteX11" fmla="*/ 45801 w 45800"/>
                  <a:gd name="connsiteY11" fmla="*/ 34639 h 57611"/>
                  <a:gd name="connsiteX12" fmla="*/ 21388 w 45800"/>
                  <a:gd name="connsiteY12" fmla="*/ 57611 h 57611"/>
                  <a:gd name="connsiteX13" fmla="*/ 13250 w 45800"/>
                  <a:gd name="connsiteY13" fmla="*/ 36151 h 57611"/>
                  <a:gd name="connsiteX14" fmla="*/ 16131 w 45800"/>
                  <a:gd name="connsiteY14" fmla="*/ 28734 h 57611"/>
                  <a:gd name="connsiteX15" fmla="*/ 16923 w 45800"/>
                  <a:gd name="connsiteY15" fmla="*/ 25565 h 57611"/>
                  <a:gd name="connsiteX16" fmla="*/ 12458 w 45800"/>
                  <a:gd name="connsiteY16" fmla="*/ 20020 h 57611"/>
                  <a:gd name="connsiteX17" fmla="*/ 5113 w 45800"/>
                  <a:gd name="connsiteY17" fmla="*/ 34783 h 57611"/>
                  <a:gd name="connsiteX18" fmla="*/ 0 w 45800"/>
                  <a:gd name="connsiteY18" fmla="*/ 31110 h 57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800" h="57611">
                    <a:moveTo>
                      <a:pt x="144" y="31038"/>
                    </a:moveTo>
                    <a:cubicBezTo>
                      <a:pt x="2160" y="27437"/>
                      <a:pt x="4681" y="22252"/>
                      <a:pt x="7345" y="16419"/>
                    </a:cubicBezTo>
                    <a:cubicBezTo>
                      <a:pt x="5689" y="14691"/>
                      <a:pt x="4537" y="13107"/>
                      <a:pt x="4537" y="10802"/>
                    </a:cubicBezTo>
                    <a:cubicBezTo>
                      <a:pt x="4537" y="6121"/>
                      <a:pt x="9362" y="1224"/>
                      <a:pt x="13107" y="0"/>
                    </a:cubicBezTo>
                    <a:lnTo>
                      <a:pt x="19083" y="3313"/>
                    </a:lnTo>
                    <a:lnTo>
                      <a:pt x="16131" y="10586"/>
                    </a:lnTo>
                    <a:cubicBezTo>
                      <a:pt x="19876" y="13899"/>
                      <a:pt x="31110" y="19012"/>
                      <a:pt x="31110" y="25853"/>
                    </a:cubicBezTo>
                    <a:cubicBezTo>
                      <a:pt x="31110" y="26933"/>
                      <a:pt x="30822" y="28302"/>
                      <a:pt x="30030" y="30390"/>
                    </a:cubicBezTo>
                    <a:lnTo>
                      <a:pt x="27437" y="36871"/>
                    </a:lnTo>
                    <a:cubicBezTo>
                      <a:pt x="23260" y="47097"/>
                      <a:pt x="25421" y="48610"/>
                      <a:pt x="26717" y="48610"/>
                    </a:cubicBezTo>
                    <a:cubicBezTo>
                      <a:pt x="29310" y="48610"/>
                      <a:pt x="33703" y="42920"/>
                      <a:pt x="40688" y="30966"/>
                    </a:cubicBezTo>
                    <a:cubicBezTo>
                      <a:pt x="42632" y="31110"/>
                      <a:pt x="45081" y="32911"/>
                      <a:pt x="45801" y="34639"/>
                    </a:cubicBezTo>
                    <a:cubicBezTo>
                      <a:pt x="38744" y="46809"/>
                      <a:pt x="31470" y="57611"/>
                      <a:pt x="21388" y="57611"/>
                    </a:cubicBezTo>
                    <a:cubicBezTo>
                      <a:pt x="14259" y="57611"/>
                      <a:pt x="6697" y="52282"/>
                      <a:pt x="13250" y="36151"/>
                    </a:cubicBezTo>
                    <a:lnTo>
                      <a:pt x="16131" y="28734"/>
                    </a:lnTo>
                    <a:cubicBezTo>
                      <a:pt x="16851" y="26933"/>
                      <a:pt x="16923" y="25997"/>
                      <a:pt x="16923" y="25565"/>
                    </a:cubicBezTo>
                    <a:cubicBezTo>
                      <a:pt x="16923" y="23765"/>
                      <a:pt x="14907" y="22108"/>
                      <a:pt x="12458" y="20020"/>
                    </a:cubicBezTo>
                    <a:cubicBezTo>
                      <a:pt x="10010" y="25781"/>
                      <a:pt x="7706" y="30246"/>
                      <a:pt x="5113" y="34783"/>
                    </a:cubicBezTo>
                    <a:cubicBezTo>
                      <a:pt x="3169" y="34567"/>
                      <a:pt x="720" y="32838"/>
                      <a:pt x="0" y="31110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A6969CCE-CEE0-C590-F5F6-88B5309E513F}"/>
                  </a:ext>
                </a:extLst>
              </p:cNvPr>
              <p:cNvSpPr/>
              <p:nvPr/>
            </p:nvSpPr>
            <p:spPr>
              <a:xfrm>
                <a:off x="6117488" y="3545662"/>
                <a:ext cx="53794" cy="49833"/>
              </a:xfrm>
              <a:custGeom>
                <a:avLst/>
                <a:gdLst>
                  <a:gd name="connsiteX0" fmla="*/ 53794 w 53794"/>
                  <a:gd name="connsiteY0" fmla="*/ 26861 h 49833"/>
                  <a:gd name="connsiteX1" fmla="*/ 18868 w 53794"/>
                  <a:gd name="connsiteY1" fmla="*/ 49834 h 49833"/>
                  <a:gd name="connsiteX2" fmla="*/ 0 w 53794"/>
                  <a:gd name="connsiteY2" fmla="*/ 33630 h 49833"/>
                  <a:gd name="connsiteX3" fmla="*/ 28806 w 53794"/>
                  <a:gd name="connsiteY3" fmla="*/ 0 h 49833"/>
                  <a:gd name="connsiteX4" fmla="*/ 42056 w 53794"/>
                  <a:gd name="connsiteY4" fmla="*/ 19948 h 49833"/>
                  <a:gd name="connsiteX5" fmla="*/ 13971 w 53794"/>
                  <a:gd name="connsiteY5" fmla="*/ 31398 h 49833"/>
                  <a:gd name="connsiteX6" fmla="*/ 22973 w 53794"/>
                  <a:gd name="connsiteY6" fmla="*/ 40904 h 49833"/>
                  <a:gd name="connsiteX7" fmla="*/ 48681 w 53794"/>
                  <a:gd name="connsiteY7" fmla="*/ 23260 h 49833"/>
                  <a:gd name="connsiteX8" fmla="*/ 53794 w 53794"/>
                  <a:gd name="connsiteY8" fmla="*/ 26933 h 49833"/>
                  <a:gd name="connsiteX9" fmla="*/ 16491 w 53794"/>
                  <a:gd name="connsiteY9" fmla="*/ 23476 h 49833"/>
                  <a:gd name="connsiteX10" fmla="*/ 29454 w 53794"/>
                  <a:gd name="connsiteY10" fmla="*/ 16779 h 49833"/>
                  <a:gd name="connsiteX11" fmla="*/ 28085 w 53794"/>
                  <a:gd name="connsiteY11" fmla="*/ 11594 h 49833"/>
                  <a:gd name="connsiteX12" fmla="*/ 16491 w 53794"/>
                  <a:gd name="connsiteY12" fmla="*/ 23476 h 49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3794" h="49833">
                    <a:moveTo>
                      <a:pt x="53794" y="26861"/>
                    </a:moveTo>
                    <a:cubicBezTo>
                      <a:pt x="47601" y="37807"/>
                      <a:pt x="36439" y="49834"/>
                      <a:pt x="18868" y="49834"/>
                    </a:cubicBezTo>
                    <a:cubicBezTo>
                      <a:pt x="6121" y="49834"/>
                      <a:pt x="0" y="43641"/>
                      <a:pt x="0" y="33630"/>
                    </a:cubicBezTo>
                    <a:cubicBezTo>
                      <a:pt x="0" y="21460"/>
                      <a:pt x="9218" y="0"/>
                      <a:pt x="28806" y="0"/>
                    </a:cubicBezTo>
                    <a:cubicBezTo>
                      <a:pt x="39176" y="0"/>
                      <a:pt x="47889" y="6769"/>
                      <a:pt x="42056" y="19948"/>
                    </a:cubicBezTo>
                    <a:cubicBezTo>
                      <a:pt x="38240" y="28302"/>
                      <a:pt x="30894" y="33558"/>
                      <a:pt x="13971" y="31398"/>
                    </a:cubicBezTo>
                    <a:cubicBezTo>
                      <a:pt x="13971" y="31398"/>
                      <a:pt x="11306" y="40904"/>
                      <a:pt x="22973" y="40904"/>
                    </a:cubicBezTo>
                    <a:cubicBezTo>
                      <a:pt x="32334" y="40904"/>
                      <a:pt x="42200" y="34783"/>
                      <a:pt x="48681" y="23260"/>
                    </a:cubicBezTo>
                    <a:cubicBezTo>
                      <a:pt x="50626" y="23405"/>
                      <a:pt x="53074" y="25205"/>
                      <a:pt x="53794" y="26933"/>
                    </a:cubicBezTo>
                    <a:close/>
                    <a:moveTo>
                      <a:pt x="16491" y="23476"/>
                    </a:moveTo>
                    <a:cubicBezTo>
                      <a:pt x="24917" y="24917"/>
                      <a:pt x="27653" y="21100"/>
                      <a:pt x="29454" y="16779"/>
                    </a:cubicBezTo>
                    <a:cubicBezTo>
                      <a:pt x="30678" y="14043"/>
                      <a:pt x="31182" y="11594"/>
                      <a:pt x="28085" y="11594"/>
                    </a:cubicBezTo>
                    <a:cubicBezTo>
                      <a:pt x="21316" y="11594"/>
                      <a:pt x="16491" y="23476"/>
                      <a:pt x="16491" y="23476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A14A95C4-050B-C0F4-9496-6E20F9F691A8}"/>
                  </a:ext>
                </a:extLst>
              </p:cNvPr>
              <p:cNvSpPr/>
              <p:nvPr/>
            </p:nvSpPr>
            <p:spPr>
              <a:xfrm>
                <a:off x="6163145" y="3545662"/>
                <a:ext cx="62580" cy="49833"/>
              </a:xfrm>
              <a:custGeom>
                <a:avLst/>
                <a:gdLst>
                  <a:gd name="connsiteX0" fmla="*/ 62508 w 62580"/>
                  <a:gd name="connsiteY0" fmla="*/ 26861 h 49833"/>
                  <a:gd name="connsiteX1" fmla="*/ 35359 w 62580"/>
                  <a:gd name="connsiteY1" fmla="*/ 49834 h 49833"/>
                  <a:gd name="connsiteX2" fmla="*/ 24629 w 62580"/>
                  <a:gd name="connsiteY2" fmla="*/ 42200 h 49833"/>
                  <a:gd name="connsiteX3" fmla="*/ 10298 w 62580"/>
                  <a:gd name="connsiteY3" fmla="*/ 49834 h 49833"/>
                  <a:gd name="connsiteX4" fmla="*/ 0 w 62580"/>
                  <a:gd name="connsiteY4" fmla="*/ 37879 h 49833"/>
                  <a:gd name="connsiteX5" fmla="*/ 25205 w 62580"/>
                  <a:gd name="connsiteY5" fmla="*/ 0 h 49833"/>
                  <a:gd name="connsiteX6" fmla="*/ 36079 w 62580"/>
                  <a:gd name="connsiteY6" fmla="*/ 7417 h 49833"/>
                  <a:gd name="connsiteX7" fmla="*/ 53219 w 62580"/>
                  <a:gd name="connsiteY7" fmla="*/ 1224 h 49833"/>
                  <a:gd name="connsiteX8" fmla="*/ 41912 w 62580"/>
                  <a:gd name="connsiteY8" fmla="*/ 29238 h 49833"/>
                  <a:gd name="connsiteX9" fmla="*/ 40976 w 62580"/>
                  <a:gd name="connsiteY9" fmla="*/ 40976 h 49833"/>
                  <a:gd name="connsiteX10" fmla="*/ 57467 w 62580"/>
                  <a:gd name="connsiteY10" fmla="*/ 23333 h 49833"/>
                  <a:gd name="connsiteX11" fmla="*/ 62580 w 62580"/>
                  <a:gd name="connsiteY11" fmla="*/ 27005 h 49833"/>
                  <a:gd name="connsiteX12" fmla="*/ 26285 w 62580"/>
                  <a:gd name="connsiteY12" fmla="*/ 31614 h 49833"/>
                  <a:gd name="connsiteX13" fmla="*/ 32262 w 62580"/>
                  <a:gd name="connsiteY13" fmla="*/ 16995 h 49833"/>
                  <a:gd name="connsiteX14" fmla="*/ 28158 w 62580"/>
                  <a:gd name="connsiteY14" fmla="*/ 11882 h 49833"/>
                  <a:gd name="connsiteX15" fmla="*/ 14187 w 62580"/>
                  <a:gd name="connsiteY15" fmla="*/ 34855 h 49833"/>
                  <a:gd name="connsiteX16" fmla="*/ 17139 w 62580"/>
                  <a:gd name="connsiteY16" fmla="*/ 38240 h 49833"/>
                  <a:gd name="connsiteX17" fmla="*/ 26357 w 62580"/>
                  <a:gd name="connsiteY17" fmla="*/ 31686 h 49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2580" h="49833">
                    <a:moveTo>
                      <a:pt x="62508" y="26861"/>
                    </a:moveTo>
                    <a:cubicBezTo>
                      <a:pt x="55379" y="39320"/>
                      <a:pt x="46521" y="49834"/>
                      <a:pt x="35359" y="49834"/>
                    </a:cubicBezTo>
                    <a:cubicBezTo>
                      <a:pt x="25853" y="49834"/>
                      <a:pt x="24629" y="42200"/>
                      <a:pt x="24629" y="42200"/>
                    </a:cubicBezTo>
                    <a:cubicBezTo>
                      <a:pt x="24629" y="42200"/>
                      <a:pt x="18291" y="49834"/>
                      <a:pt x="10298" y="49834"/>
                    </a:cubicBezTo>
                    <a:cubicBezTo>
                      <a:pt x="3457" y="49834"/>
                      <a:pt x="0" y="44433"/>
                      <a:pt x="0" y="37879"/>
                    </a:cubicBezTo>
                    <a:cubicBezTo>
                      <a:pt x="0" y="28085"/>
                      <a:pt x="7778" y="0"/>
                      <a:pt x="25205" y="0"/>
                    </a:cubicBezTo>
                    <a:cubicBezTo>
                      <a:pt x="34063" y="0"/>
                      <a:pt x="36079" y="7417"/>
                      <a:pt x="36079" y="7417"/>
                    </a:cubicBezTo>
                    <a:lnTo>
                      <a:pt x="53219" y="1224"/>
                    </a:lnTo>
                    <a:lnTo>
                      <a:pt x="41912" y="29238"/>
                    </a:lnTo>
                    <a:cubicBezTo>
                      <a:pt x="37807" y="39608"/>
                      <a:pt x="39392" y="40976"/>
                      <a:pt x="40976" y="40976"/>
                    </a:cubicBezTo>
                    <a:cubicBezTo>
                      <a:pt x="44649" y="40976"/>
                      <a:pt x="50842" y="34567"/>
                      <a:pt x="57467" y="23333"/>
                    </a:cubicBezTo>
                    <a:cubicBezTo>
                      <a:pt x="59412" y="23476"/>
                      <a:pt x="61860" y="25277"/>
                      <a:pt x="62580" y="27005"/>
                    </a:cubicBezTo>
                    <a:close/>
                    <a:moveTo>
                      <a:pt x="26285" y="31614"/>
                    </a:moveTo>
                    <a:lnTo>
                      <a:pt x="32262" y="16995"/>
                    </a:lnTo>
                    <a:cubicBezTo>
                      <a:pt x="32262" y="16995"/>
                      <a:pt x="32191" y="11882"/>
                      <a:pt x="28158" y="11882"/>
                    </a:cubicBezTo>
                    <a:cubicBezTo>
                      <a:pt x="20956" y="11882"/>
                      <a:pt x="14187" y="29022"/>
                      <a:pt x="14187" y="34855"/>
                    </a:cubicBezTo>
                    <a:cubicBezTo>
                      <a:pt x="14187" y="37231"/>
                      <a:pt x="15267" y="38240"/>
                      <a:pt x="17139" y="38240"/>
                    </a:cubicBezTo>
                    <a:cubicBezTo>
                      <a:pt x="22180" y="38240"/>
                      <a:pt x="26357" y="31686"/>
                      <a:pt x="26357" y="31686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2BCA8C8B-A1CA-D698-1523-99A4075A6197}"/>
                  </a:ext>
                </a:extLst>
              </p:cNvPr>
              <p:cNvSpPr/>
              <p:nvPr/>
            </p:nvSpPr>
            <p:spPr>
              <a:xfrm>
                <a:off x="6217228" y="3528739"/>
                <a:ext cx="62724" cy="66757"/>
              </a:xfrm>
              <a:custGeom>
                <a:avLst/>
                <a:gdLst>
                  <a:gd name="connsiteX0" fmla="*/ 62725 w 62724"/>
                  <a:gd name="connsiteY0" fmla="*/ 43785 h 66757"/>
                  <a:gd name="connsiteX1" fmla="*/ 35647 w 62724"/>
                  <a:gd name="connsiteY1" fmla="*/ 66757 h 66757"/>
                  <a:gd name="connsiteX2" fmla="*/ 24845 w 62724"/>
                  <a:gd name="connsiteY2" fmla="*/ 59124 h 66757"/>
                  <a:gd name="connsiteX3" fmla="*/ 10370 w 62724"/>
                  <a:gd name="connsiteY3" fmla="*/ 66757 h 66757"/>
                  <a:gd name="connsiteX4" fmla="*/ 0 w 62724"/>
                  <a:gd name="connsiteY4" fmla="*/ 54875 h 66757"/>
                  <a:gd name="connsiteX5" fmla="*/ 25421 w 62724"/>
                  <a:gd name="connsiteY5" fmla="*/ 16923 h 66757"/>
                  <a:gd name="connsiteX6" fmla="*/ 36223 w 62724"/>
                  <a:gd name="connsiteY6" fmla="*/ 24341 h 66757"/>
                  <a:gd name="connsiteX7" fmla="*/ 46089 w 62724"/>
                  <a:gd name="connsiteY7" fmla="*/ 0 h 66757"/>
                  <a:gd name="connsiteX8" fmla="*/ 60636 w 62724"/>
                  <a:gd name="connsiteY8" fmla="*/ 0 h 66757"/>
                  <a:gd name="connsiteX9" fmla="*/ 41984 w 62724"/>
                  <a:gd name="connsiteY9" fmla="*/ 46089 h 66757"/>
                  <a:gd name="connsiteX10" fmla="*/ 41048 w 62724"/>
                  <a:gd name="connsiteY10" fmla="*/ 57827 h 66757"/>
                  <a:gd name="connsiteX11" fmla="*/ 57539 w 62724"/>
                  <a:gd name="connsiteY11" fmla="*/ 40184 h 66757"/>
                  <a:gd name="connsiteX12" fmla="*/ 62652 w 62724"/>
                  <a:gd name="connsiteY12" fmla="*/ 43857 h 66757"/>
                  <a:gd name="connsiteX13" fmla="*/ 26573 w 62724"/>
                  <a:gd name="connsiteY13" fmla="*/ 48537 h 66757"/>
                  <a:gd name="connsiteX14" fmla="*/ 32551 w 62724"/>
                  <a:gd name="connsiteY14" fmla="*/ 33919 h 66757"/>
                  <a:gd name="connsiteX15" fmla="*/ 28446 w 62724"/>
                  <a:gd name="connsiteY15" fmla="*/ 28806 h 66757"/>
                  <a:gd name="connsiteX16" fmla="*/ 14475 w 62724"/>
                  <a:gd name="connsiteY16" fmla="*/ 51778 h 66757"/>
                  <a:gd name="connsiteX17" fmla="*/ 17427 w 62724"/>
                  <a:gd name="connsiteY17" fmla="*/ 55163 h 66757"/>
                  <a:gd name="connsiteX18" fmla="*/ 26645 w 62724"/>
                  <a:gd name="connsiteY18" fmla="*/ 48610 h 66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2724" h="66757">
                    <a:moveTo>
                      <a:pt x="62725" y="43785"/>
                    </a:moveTo>
                    <a:cubicBezTo>
                      <a:pt x="55595" y="56243"/>
                      <a:pt x="46737" y="66757"/>
                      <a:pt x="35647" y="66757"/>
                    </a:cubicBezTo>
                    <a:cubicBezTo>
                      <a:pt x="26069" y="66757"/>
                      <a:pt x="24845" y="59124"/>
                      <a:pt x="24845" y="59124"/>
                    </a:cubicBezTo>
                    <a:cubicBezTo>
                      <a:pt x="24845" y="59124"/>
                      <a:pt x="18508" y="66757"/>
                      <a:pt x="10370" y="66757"/>
                    </a:cubicBezTo>
                    <a:cubicBezTo>
                      <a:pt x="3529" y="66757"/>
                      <a:pt x="0" y="61140"/>
                      <a:pt x="0" y="54875"/>
                    </a:cubicBezTo>
                    <a:cubicBezTo>
                      <a:pt x="0" y="44721"/>
                      <a:pt x="8714" y="16923"/>
                      <a:pt x="25421" y="16923"/>
                    </a:cubicBezTo>
                    <a:cubicBezTo>
                      <a:pt x="34135" y="16923"/>
                      <a:pt x="36223" y="24341"/>
                      <a:pt x="36223" y="24341"/>
                    </a:cubicBezTo>
                    <a:lnTo>
                      <a:pt x="46089" y="0"/>
                    </a:lnTo>
                    <a:lnTo>
                      <a:pt x="60636" y="0"/>
                    </a:lnTo>
                    <a:lnTo>
                      <a:pt x="41984" y="46089"/>
                    </a:lnTo>
                    <a:cubicBezTo>
                      <a:pt x="37807" y="56531"/>
                      <a:pt x="39536" y="57827"/>
                      <a:pt x="41048" y="57827"/>
                    </a:cubicBezTo>
                    <a:cubicBezTo>
                      <a:pt x="44721" y="57827"/>
                      <a:pt x="50914" y="51418"/>
                      <a:pt x="57539" y="40184"/>
                    </a:cubicBezTo>
                    <a:cubicBezTo>
                      <a:pt x="59484" y="40328"/>
                      <a:pt x="61932" y="42128"/>
                      <a:pt x="62652" y="43857"/>
                    </a:cubicBezTo>
                    <a:close/>
                    <a:moveTo>
                      <a:pt x="26573" y="48537"/>
                    </a:moveTo>
                    <a:lnTo>
                      <a:pt x="32551" y="33919"/>
                    </a:lnTo>
                    <a:cubicBezTo>
                      <a:pt x="32551" y="33919"/>
                      <a:pt x="32478" y="28806"/>
                      <a:pt x="28446" y="28806"/>
                    </a:cubicBezTo>
                    <a:cubicBezTo>
                      <a:pt x="21244" y="28806"/>
                      <a:pt x="14475" y="45945"/>
                      <a:pt x="14475" y="51778"/>
                    </a:cubicBezTo>
                    <a:cubicBezTo>
                      <a:pt x="14475" y="54155"/>
                      <a:pt x="15555" y="55163"/>
                      <a:pt x="17427" y="55163"/>
                    </a:cubicBezTo>
                    <a:cubicBezTo>
                      <a:pt x="22540" y="55163"/>
                      <a:pt x="26645" y="48610"/>
                      <a:pt x="26645" y="48610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573" name="Group 3572">
            <a:extLst>
              <a:ext uri="{FF2B5EF4-FFF2-40B4-BE49-F238E27FC236}">
                <a16:creationId xmlns:a16="http://schemas.microsoft.com/office/drawing/2014/main" id="{3739A622-43D8-D36F-9D60-EC4549E09C1F}"/>
              </a:ext>
            </a:extLst>
          </p:cNvPr>
          <p:cNvGrpSpPr/>
          <p:nvPr/>
        </p:nvGrpSpPr>
        <p:grpSpPr>
          <a:xfrm>
            <a:off x="6021330" y="765749"/>
            <a:ext cx="4474456" cy="2001507"/>
            <a:chOff x="6628899" y="564272"/>
            <a:chExt cx="4474456" cy="2001507"/>
          </a:xfrm>
        </p:grpSpPr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id="{FDEA8814-52D8-1121-9FEB-1F1B442B6E66}"/>
                </a:ext>
              </a:extLst>
            </p:cNvPr>
            <p:cNvSpPr/>
            <p:nvPr/>
          </p:nvSpPr>
          <p:spPr>
            <a:xfrm>
              <a:off x="10696717" y="2159136"/>
              <a:ext cx="406638" cy="406643"/>
            </a:xfrm>
            <a:custGeom>
              <a:avLst/>
              <a:gdLst>
                <a:gd name="connsiteX0" fmla="*/ 69226 w 77815"/>
                <a:gd name="connsiteY0" fmla="*/ 63321 h 77816"/>
                <a:gd name="connsiteX1" fmla="*/ 14495 w 77815"/>
                <a:gd name="connsiteY1" fmla="*/ 69226 h 77816"/>
                <a:gd name="connsiteX2" fmla="*/ 8590 w 77815"/>
                <a:gd name="connsiteY2" fmla="*/ 14495 h 77816"/>
                <a:gd name="connsiteX3" fmla="*/ 63321 w 77815"/>
                <a:gd name="connsiteY3" fmla="*/ 8590 h 77816"/>
                <a:gd name="connsiteX4" fmla="*/ 69226 w 77815"/>
                <a:gd name="connsiteY4" fmla="*/ 63321 h 7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15" h="77816">
                  <a:moveTo>
                    <a:pt x="69226" y="63321"/>
                  </a:moveTo>
                  <a:cubicBezTo>
                    <a:pt x="55759" y="80028"/>
                    <a:pt x="31274" y="82693"/>
                    <a:pt x="14495" y="69226"/>
                  </a:cubicBezTo>
                  <a:cubicBezTo>
                    <a:pt x="-2212" y="55759"/>
                    <a:pt x="-4877" y="31203"/>
                    <a:pt x="8590" y="14495"/>
                  </a:cubicBezTo>
                  <a:cubicBezTo>
                    <a:pt x="22057" y="-2212"/>
                    <a:pt x="46613" y="-4877"/>
                    <a:pt x="63321" y="8590"/>
                  </a:cubicBezTo>
                  <a:cubicBezTo>
                    <a:pt x="80028" y="22057"/>
                    <a:pt x="82692" y="46614"/>
                    <a:pt x="69226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id="{C2200314-C0B2-43FE-2FAF-BEC3E4C084DE}"/>
                </a:ext>
              </a:extLst>
            </p:cNvPr>
            <p:cNvSpPr/>
            <p:nvPr/>
          </p:nvSpPr>
          <p:spPr>
            <a:xfrm>
              <a:off x="10087446" y="1605441"/>
              <a:ext cx="406638" cy="406758"/>
            </a:xfrm>
            <a:custGeom>
              <a:avLst/>
              <a:gdLst>
                <a:gd name="connsiteX0" fmla="*/ 69226 w 77815"/>
                <a:gd name="connsiteY0" fmla="*/ 63344 h 77838"/>
                <a:gd name="connsiteX1" fmla="*/ 14495 w 77815"/>
                <a:gd name="connsiteY1" fmla="*/ 69249 h 77838"/>
                <a:gd name="connsiteX2" fmla="*/ 8590 w 77815"/>
                <a:gd name="connsiteY2" fmla="*/ 14518 h 77838"/>
                <a:gd name="connsiteX3" fmla="*/ 63321 w 77815"/>
                <a:gd name="connsiteY3" fmla="*/ 8613 h 77838"/>
                <a:gd name="connsiteX4" fmla="*/ 69226 w 77815"/>
                <a:gd name="connsiteY4" fmla="*/ 63344 h 77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15" h="77838">
                  <a:moveTo>
                    <a:pt x="69226" y="63344"/>
                  </a:moveTo>
                  <a:cubicBezTo>
                    <a:pt x="55759" y="80051"/>
                    <a:pt x="31202" y="82715"/>
                    <a:pt x="14495" y="69249"/>
                  </a:cubicBezTo>
                  <a:cubicBezTo>
                    <a:pt x="-2212" y="55782"/>
                    <a:pt x="-4877" y="31225"/>
                    <a:pt x="8590" y="14518"/>
                  </a:cubicBezTo>
                  <a:cubicBezTo>
                    <a:pt x="22057" y="-2261"/>
                    <a:pt x="46541" y="-4854"/>
                    <a:pt x="63321" y="8613"/>
                  </a:cubicBezTo>
                  <a:cubicBezTo>
                    <a:pt x="80028" y="22079"/>
                    <a:pt x="82692" y="46636"/>
                    <a:pt x="69226" y="633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id="{3CE4D705-BD39-F9F1-2C11-973E37E70A60}"/>
                </a:ext>
              </a:extLst>
            </p:cNvPr>
            <p:cNvSpPr/>
            <p:nvPr/>
          </p:nvSpPr>
          <p:spPr>
            <a:xfrm>
              <a:off x="9414460" y="1082468"/>
              <a:ext cx="406878" cy="406638"/>
            </a:xfrm>
            <a:custGeom>
              <a:avLst/>
              <a:gdLst>
                <a:gd name="connsiteX0" fmla="*/ 69249 w 77861"/>
                <a:gd name="connsiteY0" fmla="*/ 63321 h 77815"/>
                <a:gd name="connsiteX1" fmla="*/ 14518 w 77861"/>
                <a:gd name="connsiteY1" fmla="*/ 69226 h 77815"/>
                <a:gd name="connsiteX2" fmla="*/ 8613 w 77861"/>
                <a:gd name="connsiteY2" fmla="*/ 14495 h 77815"/>
                <a:gd name="connsiteX3" fmla="*/ 63343 w 77861"/>
                <a:gd name="connsiteY3" fmla="*/ 8590 h 77815"/>
                <a:gd name="connsiteX4" fmla="*/ 69249 w 77861"/>
                <a:gd name="connsiteY4" fmla="*/ 63321 h 7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61" h="77815">
                  <a:moveTo>
                    <a:pt x="69249" y="63321"/>
                  </a:moveTo>
                  <a:cubicBezTo>
                    <a:pt x="55782" y="80028"/>
                    <a:pt x="31225" y="82693"/>
                    <a:pt x="14518" y="69226"/>
                  </a:cubicBezTo>
                  <a:cubicBezTo>
                    <a:pt x="-2261" y="55759"/>
                    <a:pt x="-4854" y="31274"/>
                    <a:pt x="8613" y="14495"/>
                  </a:cubicBezTo>
                  <a:cubicBezTo>
                    <a:pt x="22079" y="-2212"/>
                    <a:pt x="46564" y="-4877"/>
                    <a:pt x="63343" y="8590"/>
                  </a:cubicBezTo>
                  <a:cubicBezTo>
                    <a:pt x="80123" y="22057"/>
                    <a:pt x="82715" y="46614"/>
                    <a:pt x="69249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id="{617F4C49-6700-D032-4520-37AE384D078C}"/>
                </a:ext>
              </a:extLst>
            </p:cNvPr>
            <p:cNvSpPr/>
            <p:nvPr/>
          </p:nvSpPr>
          <p:spPr>
            <a:xfrm>
              <a:off x="6628899" y="1972102"/>
              <a:ext cx="406758" cy="406643"/>
            </a:xfrm>
            <a:custGeom>
              <a:avLst/>
              <a:gdLst>
                <a:gd name="connsiteX0" fmla="*/ 8613 w 77838"/>
                <a:gd name="connsiteY0" fmla="*/ 63321 h 77816"/>
                <a:gd name="connsiteX1" fmla="*/ 63343 w 77838"/>
                <a:gd name="connsiteY1" fmla="*/ 69226 h 77816"/>
                <a:gd name="connsiteX2" fmla="*/ 69249 w 77838"/>
                <a:gd name="connsiteY2" fmla="*/ 14495 h 77816"/>
                <a:gd name="connsiteX3" fmla="*/ 14518 w 77838"/>
                <a:gd name="connsiteY3" fmla="*/ 8590 h 77816"/>
                <a:gd name="connsiteX4" fmla="*/ 8613 w 77838"/>
                <a:gd name="connsiteY4" fmla="*/ 63321 h 7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38" h="77816">
                  <a:moveTo>
                    <a:pt x="8613" y="63321"/>
                  </a:moveTo>
                  <a:cubicBezTo>
                    <a:pt x="22079" y="80028"/>
                    <a:pt x="46637" y="82693"/>
                    <a:pt x="63343" y="69226"/>
                  </a:cubicBezTo>
                  <a:cubicBezTo>
                    <a:pt x="80051" y="55759"/>
                    <a:pt x="82715" y="31203"/>
                    <a:pt x="69249" y="14495"/>
                  </a:cubicBezTo>
                  <a:cubicBezTo>
                    <a:pt x="55782" y="-2212"/>
                    <a:pt x="31225" y="-4877"/>
                    <a:pt x="14518" y="8590"/>
                  </a:cubicBezTo>
                  <a:cubicBezTo>
                    <a:pt x="-2261" y="22057"/>
                    <a:pt x="-4854" y="46614"/>
                    <a:pt x="8613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id="{11775FEB-09EC-DAD0-9B19-E8EF11E4DE33}"/>
                </a:ext>
              </a:extLst>
            </p:cNvPr>
            <p:cNvSpPr/>
            <p:nvPr/>
          </p:nvSpPr>
          <p:spPr>
            <a:xfrm>
              <a:off x="7238665" y="1418784"/>
              <a:ext cx="406638" cy="406758"/>
            </a:xfrm>
            <a:custGeom>
              <a:avLst/>
              <a:gdLst>
                <a:gd name="connsiteX0" fmla="*/ 8590 w 77815"/>
                <a:gd name="connsiteY0" fmla="*/ 63344 h 77838"/>
                <a:gd name="connsiteX1" fmla="*/ 63321 w 77815"/>
                <a:gd name="connsiteY1" fmla="*/ 69249 h 77838"/>
                <a:gd name="connsiteX2" fmla="*/ 69226 w 77815"/>
                <a:gd name="connsiteY2" fmla="*/ 14518 h 77838"/>
                <a:gd name="connsiteX3" fmla="*/ 14495 w 77815"/>
                <a:gd name="connsiteY3" fmla="*/ 8613 h 77838"/>
                <a:gd name="connsiteX4" fmla="*/ 8590 w 77815"/>
                <a:gd name="connsiteY4" fmla="*/ 63344 h 77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15" h="77838">
                  <a:moveTo>
                    <a:pt x="8590" y="63344"/>
                  </a:moveTo>
                  <a:cubicBezTo>
                    <a:pt x="22057" y="80051"/>
                    <a:pt x="46613" y="82715"/>
                    <a:pt x="63321" y="69249"/>
                  </a:cubicBezTo>
                  <a:cubicBezTo>
                    <a:pt x="80028" y="55782"/>
                    <a:pt x="82692" y="31297"/>
                    <a:pt x="69226" y="14518"/>
                  </a:cubicBezTo>
                  <a:cubicBezTo>
                    <a:pt x="55759" y="-2261"/>
                    <a:pt x="31203" y="-4854"/>
                    <a:pt x="14495" y="8613"/>
                  </a:cubicBezTo>
                  <a:cubicBezTo>
                    <a:pt x="-2212" y="22080"/>
                    <a:pt x="-4877" y="46564"/>
                    <a:pt x="8590" y="633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id="{FDD30C94-FEA1-AB39-9C9F-8C5F206552A7}"/>
                </a:ext>
              </a:extLst>
            </p:cNvPr>
            <p:cNvSpPr/>
            <p:nvPr/>
          </p:nvSpPr>
          <p:spPr>
            <a:xfrm>
              <a:off x="7911537" y="895435"/>
              <a:ext cx="406758" cy="406638"/>
            </a:xfrm>
            <a:custGeom>
              <a:avLst/>
              <a:gdLst>
                <a:gd name="connsiteX0" fmla="*/ 8590 w 77838"/>
                <a:gd name="connsiteY0" fmla="*/ 63321 h 77815"/>
                <a:gd name="connsiteX1" fmla="*/ 63321 w 77838"/>
                <a:gd name="connsiteY1" fmla="*/ 69226 h 77815"/>
                <a:gd name="connsiteX2" fmla="*/ 69226 w 77838"/>
                <a:gd name="connsiteY2" fmla="*/ 14495 h 77815"/>
                <a:gd name="connsiteX3" fmla="*/ 14495 w 77838"/>
                <a:gd name="connsiteY3" fmla="*/ 8590 h 77815"/>
                <a:gd name="connsiteX4" fmla="*/ 8590 w 77838"/>
                <a:gd name="connsiteY4" fmla="*/ 63321 h 7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38" h="77815">
                  <a:moveTo>
                    <a:pt x="8590" y="63321"/>
                  </a:moveTo>
                  <a:cubicBezTo>
                    <a:pt x="22057" y="80028"/>
                    <a:pt x="46613" y="82692"/>
                    <a:pt x="63321" y="69226"/>
                  </a:cubicBezTo>
                  <a:cubicBezTo>
                    <a:pt x="80100" y="55759"/>
                    <a:pt x="82692" y="31202"/>
                    <a:pt x="69226" y="14495"/>
                  </a:cubicBezTo>
                  <a:cubicBezTo>
                    <a:pt x="55759" y="-2212"/>
                    <a:pt x="31203" y="-4877"/>
                    <a:pt x="14495" y="8590"/>
                  </a:cubicBezTo>
                  <a:cubicBezTo>
                    <a:pt x="-2212" y="22057"/>
                    <a:pt x="-4877" y="46541"/>
                    <a:pt x="8590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id="{124E62DF-7877-D3A2-8F9E-299C0B6E5130}"/>
                </a:ext>
              </a:extLst>
            </p:cNvPr>
            <p:cNvSpPr/>
            <p:nvPr/>
          </p:nvSpPr>
          <p:spPr>
            <a:xfrm>
              <a:off x="8752876" y="564272"/>
              <a:ext cx="406878" cy="406759"/>
            </a:xfrm>
            <a:custGeom>
              <a:avLst/>
              <a:gdLst>
                <a:gd name="connsiteX0" fmla="*/ 69249 w 77861"/>
                <a:gd name="connsiteY0" fmla="*/ 63321 h 77838"/>
                <a:gd name="connsiteX1" fmla="*/ 14518 w 77861"/>
                <a:gd name="connsiteY1" fmla="*/ 69226 h 77838"/>
                <a:gd name="connsiteX2" fmla="*/ 8613 w 77861"/>
                <a:gd name="connsiteY2" fmla="*/ 14495 h 77838"/>
                <a:gd name="connsiteX3" fmla="*/ 63343 w 77861"/>
                <a:gd name="connsiteY3" fmla="*/ 8590 h 77838"/>
                <a:gd name="connsiteX4" fmla="*/ 69249 w 77861"/>
                <a:gd name="connsiteY4" fmla="*/ 63321 h 77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61" h="77838">
                  <a:moveTo>
                    <a:pt x="69249" y="63321"/>
                  </a:moveTo>
                  <a:cubicBezTo>
                    <a:pt x="55782" y="80100"/>
                    <a:pt x="31225" y="82693"/>
                    <a:pt x="14518" y="69226"/>
                  </a:cubicBezTo>
                  <a:cubicBezTo>
                    <a:pt x="-2261" y="55759"/>
                    <a:pt x="-4854" y="31203"/>
                    <a:pt x="8613" y="14495"/>
                  </a:cubicBezTo>
                  <a:cubicBezTo>
                    <a:pt x="22079" y="-2212"/>
                    <a:pt x="46564" y="-4877"/>
                    <a:pt x="63343" y="8590"/>
                  </a:cubicBezTo>
                  <a:cubicBezTo>
                    <a:pt x="80123" y="22057"/>
                    <a:pt x="82715" y="46614"/>
                    <a:pt x="69249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940" name="Group 2936">
            <a:extLst>
              <a:ext uri="{FF2B5EF4-FFF2-40B4-BE49-F238E27FC236}">
                <a16:creationId xmlns:a16="http://schemas.microsoft.com/office/drawing/2014/main" id="{6DA06E90-BA22-FF73-A051-72441E0D8B69}"/>
              </a:ext>
            </a:extLst>
          </p:cNvPr>
          <p:cNvGrpSpPr/>
          <p:nvPr/>
        </p:nvGrpSpPr>
        <p:grpSpPr>
          <a:xfrm>
            <a:off x="3495389" y="2058785"/>
            <a:ext cx="3139413" cy="4280469"/>
            <a:chOff x="3495389" y="2058785"/>
            <a:chExt cx="3139413" cy="4280469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C50852D-3B40-0FD3-2816-A10882935C2B}"/>
                </a:ext>
              </a:extLst>
            </p:cNvPr>
            <p:cNvSpPr/>
            <p:nvPr/>
          </p:nvSpPr>
          <p:spPr>
            <a:xfrm flipH="1">
              <a:off x="4753940" y="6214864"/>
              <a:ext cx="297794" cy="90935"/>
            </a:xfrm>
            <a:custGeom>
              <a:avLst/>
              <a:gdLst>
                <a:gd name="connsiteX0" fmla="*/ 45513 w 45513"/>
                <a:gd name="connsiteY0" fmla="*/ 13899 h 13898"/>
                <a:gd name="connsiteX1" fmla="*/ 45513 w 45513"/>
                <a:gd name="connsiteY1" fmla="*/ 13899 h 13898"/>
                <a:gd name="connsiteX2" fmla="*/ 35863 w 45513"/>
                <a:gd name="connsiteY2" fmla="*/ 0 h 13898"/>
                <a:gd name="connsiteX3" fmla="*/ 9650 w 45513"/>
                <a:gd name="connsiteY3" fmla="*/ 0 h 13898"/>
                <a:gd name="connsiteX4" fmla="*/ 0 w 45513"/>
                <a:gd name="connsiteY4" fmla="*/ 13899 h 13898"/>
                <a:gd name="connsiteX5" fmla="*/ 45513 w 45513"/>
                <a:gd name="connsiteY5" fmla="*/ 13899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13" h="13898">
                  <a:moveTo>
                    <a:pt x="45513" y="13899"/>
                  </a:moveTo>
                  <a:lnTo>
                    <a:pt x="45513" y="13899"/>
                  </a:lnTo>
                  <a:cubicBezTo>
                    <a:pt x="45513" y="6265"/>
                    <a:pt x="41192" y="0"/>
                    <a:pt x="35863" y="0"/>
                  </a:cubicBezTo>
                  <a:lnTo>
                    <a:pt x="9650" y="0"/>
                  </a:lnTo>
                  <a:cubicBezTo>
                    <a:pt x="4321" y="0"/>
                    <a:pt x="0" y="6193"/>
                    <a:pt x="0" y="13899"/>
                  </a:cubicBezTo>
                  <a:lnTo>
                    <a:pt x="45513" y="13899"/>
                  </a:lnTo>
                  <a:close/>
                </a:path>
              </a:pathLst>
            </a:custGeom>
            <a:solidFill>
              <a:srgbClr val="ADAFB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04B4A01-737A-350D-C0FD-59D2120F64F4}"/>
                </a:ext>
              </a:extLst>
            </p:cNvPr>
            <p:cNvSpPr/>
            <p:nvPr/>
          </p:nvSpPr>
          <p:spPr>
            <a:xfrm flipH="1">
              <a:off x="5468678" y="6119414"/>
              <a:ext cx="264405" cy="219840"/>
            </a:xfrm>
            <a:custGeom>
              <a:avLst/>
              <a:gdLst>
                <a:gd name="connsiteX0" fmla="*/ 36943 w 40410"/>
                <a:gd name="connsiteY0" fmla="*/ 33599 h 33599"/>
                <a:gd name="connsiteX1" fmla="*/ 36943 w 40410"/>
                <a:gd name="connsiteY1" fmla="*/ 33599 h 33599"/>
                <a:gd name="connsiteX2" fmla="*/ 37231 w 40410"/>
                <a:gd name="connsiteY2" fmla="*/ 16676 h 33599"/>
                <a:gd name="connsiteX3" fmla="*/ 15987 w 40410"/>
                <a:gd name="connsiteY3" fmla="*/ 1337 h 33599"/>
                <a:gd name="connsiteX4" fmla="*/ 0 w 40410"/>
                <a:gd name="connsiteY4" fmla="*/ 6955 h 33599"/>
                <a:gd name="connsiteX5" fmla="*/ 0 w 40410"/>
                <a:gd name="connsiteY5" fmla="*/ 6955 h 33599"/>
                <a:gd name="connsiteX6" fmla="*/ 36871 w 40410"/>
                <a:gd name="connsiteY6" fmla="*/ 33599 h 3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10" h="33599">
                  <a:moveTo>
                    <a:pt x="36943" y="33599"/>
                  </a:moveTo>
                  <a:lnTo>
                    <a:pt x="36943" y="33599"/>
                  </a:lnTo>
                  <a:cubicBezTo>
                    <a:pt x="41480" y="27406"/>
                    <a:pt x="41552" y="19845"/>
                    <a:pt x="37231" y="16676"/>
                  </a:cubicBezTo>
                  <a:lnTo>
                    <a:pt x="15987" y="1337"/>
                  </a:lnTo>
                  <a:cubicBezTo>
                    <a:pt x="11666" y="-1759"/>
                    <a:pt x="4537" y="689"/>
                    <a:pt x="0" y="6955"/>
                  </a:cubicBezTo>
                  <a:lnTo>
                    <a:pt x="0" y="6955"/>
                  </a:lnTo>
                  <a:lnTo>
                    <a:pt x="36871" y="33599"/>
                  </a:lnTo>
                  <a:close/>
                </a:path>
              </a:pathLst>
            </a:custGeom>
            <a:solidFill>
              <a:srgbClr val="ADAFB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0" name="Graphic 6">
              <a:extLst>
                <a:ext uri="{FF2B5EF4-FFF2-40B4-BE49-F238E27FC236}">
                  <a16:creationId xmlns:a16="http://schemas.microsoft.com/office/drawing/2014/main" id="{E7D2C77D-2464-02A8-B106-ACE9E5AC3C72}"/>
                </a:ext>
              </a:extLst>
            </p:cNvPr>
            <p:cNvGrpSpPr/>
            <p:nvPr/>
          </p:nvGrpSpPr>
          <p:grpSpPr>
            <a:xfrm flipH="1">
              <a:off x="5126659" y="4932274"/>
              <a:ext cx="545331" cy="1336302"/>
              <a:chOff x="2947903" y="6031807"/>
              <a:chExt cx="83345" cy="204232"/>
            </a:xfrm>
          </p:grpSpPr>
          <p:grpSp>
            <p:nvGrpSpPr>
              <p:cNvPr id="2784" name="Graphic 6">
                <a:extLst>
                  <a:ext uri="{FF2B5EF4-FFF2-40B4-BE49-F238E27FC236}">
                    <a16:creationId xmlns:a16="http://schemas.microsoft.com/office/drawing/2014/main" id="{B8A5FC83-6166-40F0-B272-B40FD6289313}"/>
                  </a:ext>
                </a:extLst>
              </p:cNvPr>
              <p:cNvGrpSpPr/>
              <p:nvPr/>
            </p:nvGrpSpPr>
            <p:grpSpPr>
              <a:xfrm>
                <a:off x="2961971" y="6031807"/>
                <a:ext cx="69277" cy="169017"/>
                <a:chOff x="2961971" y="6031807"/>
                <a:chExt cx="69277" cy="169017"/>
              </a:xfrm>
            </p:grpSpPr>
            <p:sp>
              <p:nvSpPr>
                <p:cNvPr id="2786" name="Freeform: Shape 2785">
                  <a:extLst>
                    <a:ext uri="{FF2B5EF4-FFF2-40B4-BE49-F238E27FC236}">
                      <a16:creationId xmlns:a16="http://schemas.microsoft.com/office/drawing/2014/main" id="{4008810D-765A-C7AD-14CB-CC363F320E0B}"/>
                    </a:ext>
                  </a:extLst>
                </p:cNvPr>
                <p:cNvSpPr/>
                <p:nvPr/>
              </p:nvSpPr>
              <p:spPr>
                <a:xfrm>
                  <a:off x="2961971" y="6031807"/>
                  <a:ext cx="69277" cy="169017"/>
                </a:xfrm>
                <a:custGeom>
                  <a:avLst/>
                  <a:gdLst>
                    <a:gd name="connsiteX0" fmla="*/ 69278 w 69277"/>
                    <a:gd name="connsiteY0" fmla="*/ 4825 h 169017"/>
                    <a:gd name="connsiteX1" fmla="*/ 5329 w 69277"/>
                    <a:gd name="connsiteY1" fmla="*/ 169017 h 169017"/>
                    <a:gd name="connsiteX2" fmla="*/ 0 w 69277"/>
                    <a:gd name="connsiteY2" fmla="*/ 167937 h 169017"/>
                    <a:gd name="connsiteX3" fmla="*/ 57107 w 69277"/>
                    <a:gd name="connsiteY3" fmla="*/ 0 h 169017"/>
                    <a:gd name="connsiteX4" fmla="*/ 69278 w 69277"/>
                    <a:gd name="connsiteY4" fmla="*/ 4825 h 169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277" h="169017">
                      <a:moveTo>
                        <a:pt x="69278" y="4825"/>
                      </a:moveTo>
                      <a:lnTo>
                        <a:pt x="5329" y="169017"/>
                      </a:lnTo>
                      <a:lnTo>
                        <a:pt x="0" y="167937"/>
                      </a:lnTo>
                      <a:lnTo>
                        <a:pt x="57107" y="0"/>
                      </a:lnTo>
                      <a:lnTo>
                        <a:pt x="69278" y="48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787" name="Graphic 6">
                  <a:extLst>
                    <a:ext uri="{FF2B5EF4-FFF2-40B4-BE49-F238E27FC236}">
                      <a16:creationId xmlns:a16="http://schemas.microsoft.com/office/drawing/2014/main" id="{DD6D999B-8AE7-666B-3F8A-0E349CA9CA17}"/>
                    </a:ext>
                  </a:extLst>
                </p:cNvPr>
                <p:cNvGrpSpPr/>
                <p:nvPr/>
              </p:nvGrpSpPr>
              <p:grpSpPr>
                <a:xfrm>
                  <a:off x="2967660" y="6043905"/>
                  <a:ext cx="59771" cy="140355"/>
                  <a:chOff x="2967660" y="6043905"/>
                  <a:chExt cx="59771" cy="140355"/>
                </a:xfrm>
                <a:solidFill>
                  <a:srgbClr val="FFFFFF"/>
                </a:solidFill>
              </p:grpSpPr>
              <p:sp>
                <p:nvSpPr>
                  <p:cNvPr id="2788" name="Freeform: Shape 2787">
                    <a:extLst>
                      <a:ext uri="{FF2B5EF4-FFF2-40B4-BE49-F238E27FC236}">
                        <a16:creationId xmlns:a16="http://schemas.microsoft.com/office/drawing/2014/main" id="{3FCDB849-4DF6-ED86-2228-B0194EA2A623}"/>
                      </a:ext>
                    </a:extLst>
                  </p:cNvPr>
                  <p:cNvSpPr/>
                  <p:nvPr/>
                </p:nvSpPr>
                <p:spPr>
                  <a:xfrm>
                    <a:off x="2990056" y="6109654"/>
                    <a:ext cx="12026" cy="9433"/>
                  </a:xfrm>
                  <a:custGeom>
                    <a:avLst/>
                    <a:gdLst>
                      <a:gd name="connsiteX0" fmla="*/ 2521 w 12026"/>
                      <a:gd name="connsiteY0" fmla="*/ 0 h 9433"/>
                      <a:gd name="connsiteX1" fmla="*/ 0 w 12026"/>
                      <a:gd name="connsiteY1" fmla="*/ 7561 h 9433"/>
                      <a:gd name="connsiteX2" fmla="*/ 9074 w 12026"/>
                      <a:gd name="connsiteY2" fmla="*/ 9434 h 9433"/>
                      <a:gd name="connsiteX3" fmla="*/ 12026 w 12026"/>
                      <a:gd name="connsiteY3" fmla="*/ 1945 h 9433"/>
                      <a:gd name="connsiteX4" fmla="*/ 2521 w 12026"/>
                      <a:gd name="connsiteY4" fmla="*/ 0 h 9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6" h="9433">
                        <a:moveTo>
                          <a:pt x="2521" y="0"/>
                        </a:moveTo>
                        <a:lnTo>
                          <a:pt x="0" y="7561"/>
                        </a:lnTo>
                        <a:lnTo>
                          <a:pt x="9074" y="9434"/>
                        </a:lnTo>
                        <a:lnTo>
                          <a:pt x="12026" y="1945"/>
                        </a:lnTo>
                        <a:lnTo>
                          <a:pt x="25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89" name="Freeform: Shape 2788">
                    <a:extLst>
                      <a:ext uri="{FF2B5EF4-FFF2-40B4-BE49-F238E27FC236}">
                        <a16:creationId xmlns:a16="http://schemas.microsoft.com/office/drawing/2014/main" id="{E1CB7D66-F32E-D6C0-6102-8455093019AC}"/>
                      </a:ext>
                    </a:extLst>
                  </p:cNvPr>
                  <p:cNvSpPr/>
                  <p:nvPr/>
                </p:nvSpPr>
                <p:spPr>
                  <a:xfrm>
                    <a:off x="2982567" y="6131547"/>
                    <a:ext cx="11018" cy="9289"/>
                  </a:xfrm>
                  <a:custGeom>
                    <a:avLst/>
                    <a:gdLst>
                      <a:gd name="connsiteX0" fmla="*/ 2593 w 11018"/>
                      <a:gd name="connsiteY0" fmla="*/ 0 h 9289"/>
                      <a:gd name="connsiteX1" fmla="*/ 0 w 11018"/>
                      <a:gd name="connsiteY1" fmla="*/ 7633 h 9289"/>
                      <a:gd name="connsiteX2" fmla="*/ 8066 w 11018"/>
                      <a:gd name="connsiteY2" fmla="*/ 9290 h 9289"/>
                      <a:gd name="connsiteX3" fmla="*/ 11018 w 11018"/>
                      <a:gd name="connsiteY3" fmla="*/ 1800 h 9289"/>
                      <a:gd name="connsiteX4" fmla="*/ 2593 w 11018"/>
                      <a:gd name="connsiteY4" fmla="*/ 0 h 9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18" h="9289">
                        <a:moveTo>
                          <a:pt x="2593" y="0"/>
                        </a:moveTo>
                        <a:lnTo>
                          <a:pt x="0" y="7633"/>
                        </a:lnTo>
                        <a:lnTo>
                          <a:pt x="8066" y="9290"/>
                        </a:lnTo>
                        <a:lnTo>
                          <a:pt x="11018" y="1800"/>
                        </a:lnTo>
                        <a:lnTo>
                          <a:pt x="259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0" name="Freeform: Shape 2789">
                    <a:extLst>
                      <a:ext uri="{FF2B5EF4-FFF2-40B4-BE49-F238E27FC236}">
                        <a16:creationId xmlns:a16="http://schemas.microsoft.com/office/drawing/2014/main" id="{5B8E361A-1070-38B8-20B9-D25D978E77AA}"/>
                      </a:ext>
                    </a:extLst>
                  </p:cNvPr>
                  <p:cNvSpPr/>
                  <p:nvPr/>
                </p:nvSpPr>
                <p:spPr>
                  <a:xfrm>
                    <a:off x="2975149" y="6153511"/>
                    <a:ext cx="10010" cy="9001"/>
                  </a:xfrm>
                  <a:custGeom>
                    <a:avLst/>
                    <a:gdLst>
                      <a:gd name="connsiteX0" fmla="*/ 2521 w 10010"/>
                      <a:gd name="connsiteY0" fmla="*/ 0 h 9001"/>
                      <a:gd name="connsiteX1" fmla="*/ 0 w 10010"/>
                      <a:gd name="connsiteY1" fmla="*/ 7561 h 9001"/>
                      <a:gd name="connsiteX2" fmla="*/ 7057 w 10010"/>
                      <a:gd name="connsiteY2" fmla="*/ 9002 h 9001"/>
                      <a:gd name="connsiteX3" fmla="*/ 10010 w 10010"/>
                      <a:gd name="connsiteY3" fmla="*/ 1512 h 9001"/>
                      <a:gd name="connsiteX4" fmla="*/ 2521 w 10010"/>
                      <a:gd name="connsiteY4" fmla="*/ 0 h 9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10" h="9001">
                        <a:moveTo>
                          <a:pt x="2521" y="0"/>
                        </a:moveTo>
                        <a:lnTo>
                          <a:pt x="0" y="7561"/>
                        </a:lnTo>
                        <a:lnTo>
                          <a:pt x="7057" y="9002"/>
                        </a:lnTo>
                        <a:lnTo>
                          <a:pt x="10010" y="1512"/>
                        </a:lnTo>
                        <a:lnTo>
                          <a:pt x="25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1" name="Freeform: Shape 2790">
                    <a:extLst>
                      <a:ext uri="{FF2B5EF4-FFF2-40B4-BE49-F238E27FC236}">
                        <a16:creationId xmlns:a16="http://schemas.microsoft.com/office/drawing/2014/main" id="{F1EC48EF-379F-72CB-2E4E-F3BB8735C305}"/>
                      </a:ext>
                    </a:extLst>
                  </p:cNvPr>
                  <p:cNvSpPr/>
                  <p:nvPr/>
                </p:nvSpPr>
                <p:spPr>
                  <a:xfrm>
                    <a:off x="2967660" y="6175403"/>
                    <a:ext cx="9001" cy="8857"/>
                  </a:xfrm>
                  <a:custGeom>
                    <a:avLst/>
                    <a:gdLst>
                      <a:gd name="connsiteX0" fmla="*/ 6121 w 9001"/>
                      <a:gd name="connsiteY0" fmla="*/ 8858 h 8857"/>
                      <a:gd name="connsiteX1" fmla="*/ 9002 w 9001"/>
                      <a:gd name="connsiteY1" fmla="*/ 1296 h 8857"/>
                      <a:gd name="connsiteX2" fmla="*/ 2592 w 9001"/>
                      <a:gd name="connsiteY2" fmla="*/ 0 h 8857"/>
                      <a:gd name="connsiteX3" fmla="*/ 0 w 9001"/>
                      <a:gd name="connsiteY3" fmla="*/ 7561 h 8857"/>
                      <a:gd name="connsiteX4" fmla="*/ 6121 w 9001"/>
                      <a:gd name="connsiteY4" fmla="*/ 8858 h 8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01" h="8857">
                        <a:moveTo>
                          <a:pt x="6121" y="8858"/>
                        </a:moveTo>
                        <a:lnTo>
                          <a:pt x="9002" y="1296"/>
                        </a:lnTo>
                        <a:lnTo>
                          <a:pt x="2592" y="0"/>
                        </a:lnTo>
                        <a:lnTo>
                          <a:pt x="0" y="7561"/>
                        </a:lnTo>
                        <a:lnTo>
                          <a:pt x="6121" y="885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2" name="Freeform: Shape 2791">
                    <a:extLst>
                      <a:ext uri="{FF2B5EF4-FFF2-40B4-BE49-F238E27FC236}">
                        <a16:creationId xmlns:a16="http://schemas.microsoft.com/office/drawing/2014/main" id="{8371084B-30A8-06C4-A7F2-9107F09A5904}"/>
                      </a:ext>
                    </a:extLst>
                  </p:cNvPr>
                  <p:cNvSpPr/>
                  <p:nvPr/>
                </p:nvSpPr>
                <p:spPr>
                  <a:xfrm>
                    <a:off x="3012381" y="6043905"/>
                    <a:ext cx="15050" cy="10082"/>
                  </a:xfrm>
                  <a:custGeom>
                    <a:avLst/>
                    <a:gdLst>
                      <a:gd name="connsiteX0" fmla="*/ 2592 w 15050"/>
                      <a:gd name="connsiteY0" fmla="*/ 0 h 10082"/>
                      <a:gd name="connsiteX1" fmla="*/ 0 w 15050"/>
                      <a:gd name="connsiteY1" fmla="*/ 7561 h 10082"/>
                      <a:gd name="connsiteX2" fmla="*/ 12098 w 15050"/>
                      <a:gd name="connsiteY2" fmla="*/ 10082 h 10082"/>
                      <a:gd name="connsiteX3" fmla="*/ 15051 w 15050"/>
                      <a:gd name="connsiteY3" fmla="*/ 2521 h 10082"/>
                      <a:gd name="connsiteX4" fmla="*/ 2592 w 15050"/>
                      <a:gd name="connsiteY4" fmla="*/ 0 h 10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50" h="10082">
                        <a:moveTo>
                          <a:pt x="2592" y="0"/>
                        </a:moveTo>
                        <a:lnTo>
                          <a:pt x="0" y="7561"/>
                        </a:lnTo>
                        <a:lnTo>
                          <a:pt x="12098" y="10082"/>
                        </a:lnTo>
                        <a:lnTo>
                          <a:pt x="15051" y="2521"/>
                        </a:lnTo>
                        <a:lnTo>
                          <a:pt x="259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3" name="Freeform: Shape 2792">
                    <a:extLst>
                      <a:ext uri="{FF2B5EF4-FFF2-40B4-BE49-F238E27FC236}">
                        <a16:creationId xmlns:a16="http://schemas.microsoft.com/office/drawing/2014/main" id="{A5935A89-5BF5-BBAE-A556-B4AA1A248C23}"/>
                      </a:ext>
                    </a:extLst>
                  </p:cNvPr>
                  <p:cNvSpPr/>
                  <p:nvPr/>
                </p:nvSpPr>
                <p:spPr>
                  <a:xfrm>
                    <a:off x="3004891" y="6065798"/>
                    <a:ext cx="14042" cy="9865"/>
                  </a:xfrm>
                  <a:custGeom>
                    <a:avLst/>
                    <a:gdLst>
                      <a:gd name="connsiteX0" fmla="*/ 2593 w 14042"/>
                      <a:gd name="connsiteY0" fmla="*/ 0 h 9865"/>
                      <a:gd name="connsiteX1" fmla="*/ 0 w 14042"/>
                      <a:gd name="connsiteY1" fmla="*/ 7633 h 9865"/>
                      <a:gd name="connsiteX2" fmla="*/ 11162 w 14042"/>
                      <a:gd name="connsiteY2" fmla="*/ 9866 h 9865"/>
                      <a:gd name="connsiteX3" fmla="*/ 14043 w 14042"/>
                      <a:gd name="connsiteY3" fmla="*/ 2376 h 9865"/>
                      <a:gd name="connsiteX4" fmla="*/ 2593 w 14042"/>
                      <a:gd name="connsiteY4" fmla="*/ 0 h 9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42" h="9865">
                        <a:moveTo>
                          <a:pt x="2593" y="0"/>
                        </a:moveTo>
                        <a:lnTo>
                          <a:pt x="0" y="7633"/>
                        </a:lnTo>
                        <a:lnTo>
                          <a:pt x="11162" y="9866"/>
                        </a:lnTo>
                        <a:lnTo>
                          <a:pt x="14043" y="2376"/>
                        </a:lnTo>
                        <a:lnTo>
                          <a:pt x="259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4" name="Freeform: Shape 2793">
                    <a:extLst>
                      <a:ext uri="{FF2B5EF4-FFF2-40B4-BE49-F238E27FC236}">
                        <a16:creationId xmlns:a16="http://schemas.microsoft.com/office/drawing/2014/main" id="{AC5BD844-B697-2FB6-43F4-46554487E9E6}"/>
                      </a:ext>
                    </a:extLst>
                  </p:cNvPr>
                  <p:cNvSpPr/>
                  <p:nvPr/>
                </p:nvSpPr>
                <p:spPr>
                  <a:xfrm>
                    <a:off x="2997474" y="6087762"/>
                    <a:ext cx="13034" cy="9649"/>
                  </a:xfrm>
                  <a:custGeom>
                    <a:avLst/>
                    <a:gdLst>
                      <a:gd name="connsiteX0" fmla="*/ 2593 w 13034"/>
                      <a:gd name="connsiteY0" fmla="*/ 0 h 9649"/>
                      <a:gd name="connsiteX1" fmla="*/ 0 w 13034"/>
                      <a:gd name="connsiteY1" fmla="*/ 7561 h 9649"/>
                      <a:gd name="connsiteX2" fmla="*/ 10082 w 13034"/>
                      <a:gd name="connsiteY2" fmla="*/ 9650 h 9649"/>
                      <a:gd name="connsiteX3" fmla="*/ 13035 w 13034"/>
                      <a:gd name="connsiteY3" fmla="*/ 2160 h 9649"/>
                      <a:gd name="connsiteX4" fmla="*/ 2593 w 13034"/>
                      <a:gd name="connsiteY4" fmla="*/ 0 h 9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34" h="9649">
                        <a:moveTo>
                          <a:pt x="2593" y="0"/>
                        </a:moveTo>
                        <a:lnTo>
                          <a:pt x="0" y="7561"/>
                        </a:lnTo>
                        <a:lnTo>
                          <a:pt x="10082" y="9650"/>
                        </a:lnTo>
                        <a:lnTo>
                          <a:pt x="13035" y="2160"/>
                        </a:lnTo>
                        <a:lnTo>
                          <a:pt x="259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785" name="Freeform: Shape 2784">
                <a:extLst>
                  <a:ext uri="{FF2B5EF4-FFF2-40B4-BE49-F238E27FC236}">
                    <a16:creationId xmlns:a16="http://schemas.microsoft.com/office/drawing/2014/main" id="{36AA2E23-CC0D-A5AE-7CC6-798F875AF10B}"/>
                  </a:ext>
                </a:extLst>
              </p:cNvPr>
              <p:cNvSpPr/>
              <p:nvPr/>
            </p:nvSpPr>
            <p:spPr>
              <a:xfrm>
                <a:off x="2947903" y="6193551"/>
                <a:ext cx="39266" cy="42488"/>
              </a:xfrm>
              <a:custGeom>
                <a:avLst/>
                <a:gdLst>
                  <a:gd name="connsiteX0" fmla="*/ 17236 w 39266"/>
                  <a:gd name="connsiteY0" fmla="*/ 0 h 42488"/>
                  <a:gd name="connsiteX1" fmla="*/ 22926 w 39266"/>
                  <a:gd name="connsiteY1" fmla="*/ 4105 h 42488"/>
                  <a:gd name="connsiteX2" fmla="*/ 33079 w 39266"/>
                  <a:gd name="connsiteY2" fmla="*/ 25781 h 42488"/>
                  <a:gd name="connsiteX3" fmla="*/ 36248 w 39266"/>
                  <a:gd name="connsiteY3" fmla="*/ 42488 h 42488"/>
                  <a:gd name="connsiteX4" fmla="*/ 1105 w 39266"/>
                  <a:gd name="connsiteY4" fmla="*/ 17931 h 42488"/>
                  <a:gd name="connsiteX5" fmla="*/ 12267 w 39266"/>
                  <a:gd name="connsiteY5" fmla="*/ 2952 h 42488"/>
                  <a:gd name="connsiteX6" fmla="*/ 17236 w 39266"/>
                  <a:gd name="connsiteY6" fmla="*/ 72 h 4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66" h="42488">
                    <a:moveTo>
                      <a:pt x="17236" y="0"/>
                    </a:moveTo>
                    <a:lnTo>
                      <a:pt x="22926" y="4105"/>
                    </a:lnTo>
                    <a:cubicBezTo>
                      <a:pt x="12772" y="9146"/>
                      <a:pt x="33079" y="25781"/>
                      <a:pt x="33079" y="25781"/>
                    </a:cubicBezTo>
                    <a:cubicBezTo>
                      <a:pt x="44818" y="35215"/>
                      <a:pt x="36248" y="42488"/>
                      <a:pt x="36248" y="42488"/>
                    </a:cubicBezTo>
                    <a:lnTo>
                      <a:pt x="1105" y="17931"/>
                    </a:lnTo>
                    <a:cubicBezTo>
                      <a:pt x="-4368" y="11666"/>
                      <a:pt x="12267" y="2952"/>
                      <a:pt x="12267" y="2952"/>
                    </a:cubicBezTo>
                    <a:lnTo>
                      <a:pt x="17236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" name="Graphic 6">
              <a:extLst>
                <a:ext uri="{FF2B5EF4-FFF2-40B4-BE49-F238E27FC236}">
                  <a16:creationId xmlns:a16="http://schemas.microsoft.com/office/drawing/2014/main" id="{EB722ABF-D294-5DB3-AD6B-61A90476C206}"/>
                </a:ext>
              </a:extLst>
            </p:cNvPr>
            <p:cNvGrpSpPr/>
            <p:nvPr/>
          </p:nvGrpSpPr>
          <p:grpSpPr>
            <a:xfrm flipH="1">
              <a:off x="4733689" y="4990232"/>
              <a:ext cx="354922" cy="1233112"/>
              <a:chOff x="3037063" y="6040665"/>
              <a:chExt cx="54244" cy="188461"/>
            </a:xfrm>
          </p:grpSpPr>
          <p:sp>
            <p:nvSpPr>
              <p:cNvPr id="2773" name="Freeform: Shape 2772">
                <a:extLst>
                  <a:ext uri="{FF2B5EF4-FFF2-40B4-BE49-F238E27FC236}">
                    <a16:creationId xmlns:a16="http://schemas.microsoft.com/office/drawing/2014/main" id="{628EAE8F-0795-4257-1A5D-F131F9F05EE1}"/>
                  </a:ext>
                </a:extLst>
              </p:cNvPr>
              <p:cNvSpPr/>
              <p:nvPr/>
            </p:nvSpPr>
            <p:spPr>
              <a:xfrm>
                <a:off x="3040610" y="6040665"/>
                <a:ext cx="14186" cy="172258"/>
              </a:xfrm>
              <a:custGeom>
                <a:avLst/>
                <a:gdLst>
                  <a:gd name="connsiteX0" fmla="*/ 576 w 14186"/>
                  <a:gd name="connsiteY0" fmla="*/ 2593 h 172258"/>
                  <a:gd name="connsiteX1" fmla="*/ 0 w 14186"/>
                  <a:gd name="connsiteY1" fmla="*/ 172258 h 172258"/>
                  <a:gd name="connsiteX2" fmla="*/ 5545 w 14186"/>
                  <a:gd name="connsiteY2" fmla="*/ 172114 h 172258"/>
                  <a:gd name="connsiteX3" fmla="*/ 14187 w 14186"/>
                  <a:gd name="connsiteY3" fmla="*/ 0 h 172258"/>
                  <a:gd name="connsiteX4" fmla="*/ 576 w 14186"/>
                  <a:gd name="connsiteY4" fmla="*/ 2593 h 172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86" h="172258">
                    <a:moveTo>
                      <a:pt x="576" y="2593"/>
                    </a:moveTo>
                    <a:lnTo>
                      <a:pt x="0" y="172258"/>
                    </a:lnTo>
                    <a:lnTo>
                      <a:pt x="5545" y="172114"/>
                    </a:lnTo>
                    <a:lnTo>
                      <a:pt x="14187" y="0"/>
                    </a:lnTo>
                    <a:lnTo>
                      <a:pt x="576" y="2593"/>
                    </a:lnTo>
                    <a:close/>
                  </a:path>
                </a:pathLst>
              </a:custGeom>
              <a:solidFill>
                <a:srgbClr val="C1203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4" name="Freeform: Shape 2773">
                <a:extLst>
                  <a:ext uri="{FF2B5EF4-FFF2-40B4-BE49-F238E27FC236}">
                    <a16:creationId xmlns:a16="http://schemas.microsoft.com/office/drawing/2014/main" id="{F4EA1F72-AB15-354D-E168-99E36F257480}"/>
                  </a:ext>
                </a:extLst>
              </p:cNvPr>
              <p:cNvSpPr/>
              <p:nvPr/>
            </p:nvSpPr>
            <p:spPr>
              <a:xfrm>
                <a:off x="3037063" y="6207810"/>
                <a:ext cx="54244" cy="21316"/>
              </a:xfrm>
              <a:custGeom>
                <a:avLst/>
                <a:gdLst>
                  <a:gd name="connsiteX0" fmla="*/ 2395 w 54244"/>
                  <a:gd name="connsiteY0" fmla="*/ 144 h 21316"/>
                  <a:gd name="connsiteX1" fmla="*/ 10316 w 54244"/>
                  <a:gd name="connsiteY1" fmla="*/ 0 h 21316"/>
                  <a:gd name="connsiteX2" fmla="*/ 37105 w 54244"/>
                  <a:gd name="connsiteY2" fmla="*/ 9794 h 21316"/>
                  <a:gd name="connsiteX3" fmla="*/ 54245 w 54244"/>
                  <a:gd name="connsiteY3" fmla="*/ 19876 h 21316"/>
                  <a:gd name="connsiteX4" fmla="*/ 5995 w 54244"/>
                  <a:gd name="connsiteY4" fmla="*/ 21316 h 21316"/>
                  <a:gd name="connsiteX5" fmla="*/ 1243 w 54244"/>
                  <a:gd name="connsiteY5" fmla="*/ 4825 h 21316"/>
                  <a:gd name="connsiteX6" fmla="*/ 2467 w 54244"/>
                  <a:gd name="connsiteY6" fmla="*/ 144 h 2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244" h="21316">
                    <a:moveTo>
                      <a:pt x="2395" y="144"/>
                    </a:moveTo>
                    <a:lnTo>
                      <a:pt x="10316" y="0"/>
                    </a:lnTo>
                    <a:cubicBezTo>
                      <a:pt x="7076" y="8858"/>
                      <a:pt x="37105" y="9794"/>
                      <a:pt x="37105" y="9794"/>
                    </a:cubicBezTo>
                    <a:cubicBezTo>
                      <a:pt x="54245" y="10154"/>
                      <a:pt x="54245" y="19876"/>
                      <a:pt x="54245" y="19876"/>
                    </a:cubicBezTo>
                    <a:lnTo>
                      <a:pt x="5995" y="21316"/>
                    </a:lnTo>
                    <a:cubicBezTo>
                      <a:pt x="-3655" y="19804"/>
                      <a:pt x="1243" y="4825"/>
                      <a:pt x="1243" y="4825"/>
                    </a:cubicBezTo>
                    <a:lnTo>
                      <a:pt x="2467" y="144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75" name="Graphic 6">
                <a:extLst>
                  <a:ext uri="{FF2B5EF4-FFF2-40B4-BE49-F238E27FC236}">
                    <a16:creationId xmlns:a16="http://schemas.microsoft.com/office/drawing/2014/main" id="{C8BBCA65-B1F0-F4BF-1142-CFFABA900CEB}"/>
                  </a:ext>
                </a:extLst>
              </p:cNvPr>
              <p:cNvGrpSpPr/>
              <p:nvPr/>
            </p:nvGrpSpPr>
            <p:grpSpPr>
              <a:xfrm>
                <a:off x="3040682" y="6053124"/>
                <a:ext cx="13466" cy="142660"/>
                <a:chOff x="3040682" y="6053124"/>
                <a:chExt cx="13466" cy="142660"/>
              </a:xfrm>
              <a:solidFill>
                <a:srgbClr val="FFFFFF"/>
              </a:solidFill>
            </p:grpSpPr>
            <p:sp>
              <p:nvSpPr>
                <p:cNvPr id="2777" name="Freeform: Shape 2776">
                  <a:extLst>
                    <a:ext uri="{FF2B5EF4-FFF2-40B4-BE49-F238E27FC236}">
                      <a16:creationId xmlns:a16="http://schemas.microsoft.com/office/drawing/2014/main" id="{97B7C147-551F-0CD4-3DE8-B7D3B4B8FC69}"/>
                    </a:ext>
                  </a:extLst>
                </p:cNvPr>
                <p:cNvSpPr/>
                <p:nvPr/>
              </p:nvSpPr>
              <p:spPr>
                <a:xfrm>
                  <a:off x="3040898" y="6120457"/>
                  <a:ext cx="9865" cy="8065"/>
                </a:xfrm>
                <a:custGeom>
                  <a:avLst/>
                  <a:gdLst>
                    <a:gd name="connsiteX0" fmla="*/ 9866 w 9865"/>
                    <a:gd name="connsiteY0" fmla="*/ 0 h 8065"/>
                    <a:gd name="connsiteX1" fmla="*/ 9506 w 9865"/>
                    <a:gd name="connsiteY1" fmla="*/ 7778 h 8065"/>
                    <a:gd name="connsiteX2" fmla="*/ 0 w 9865"/>
                    <a:gd name="connsiteY2" fmla="*/ 8066 h 8065"/>
                    <a:gd name="connsiteX3" fmla="*/ 72 w 9865"/>
                    <a:gd name="connsiteY3" fmla="*/ 288 h 8065"/>
                    <a:gd name="connsiteX4" fmla="*/ 9866 w 9865"/>
                    <a:gd name="connsiteY4" fmla="*/ 0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65" h="8065">
                      <a:moveTo>
                        <a:pt x="9866" y="0"/>
                      </a:moveTo>
                      <a:lnTo>
                        <a:pt x="9506" y="7778"/>
                      </a:lnTo>
                      <a:lnTo>
                        <a:pt x="0" y="8066"/>
                      </a:lnTo>
                      <a:lnTo>
                        <a:pt x="72" y="288"/>
                      </a:lnTo>
                      <a:lnTo>
                        <a:pt x="986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8" name="Freeform: Shape 2777">
                  <a:extLst>
                    <a:ext uri="{FF2B5EF4-FFF2-40B4-BE49-F238E27FC236}">
                      <a16:creationId xmlns:a16="http://schemas.microsoft.com/office/drawing/2014/main" id="{10024BB5-ACD7-EBF2-0460-E21436C3B488}"/>
                    </a:ext>
                  </a:extLst>
                </p:cNvPr>
                <p:cNvSpPr/>
                <p:nvPr/>
              </p:nvSpPr>
              <p:spPr>
                <a:xfrm>
                  <a:off x="3040826" y="6142925"/>
                  <a:ext cx="8857" cy="7993"/>
                </a:xfrm>
                <a:custGeom>
                  <a:avLst/>
                  <a:gdLst>
                    <a:gd name="connsiteX0" fmla="*/ 8858 w 8857"/>
                    <a:gd name="connsiteY0" fmla="*/ 0 h 7993"/>
                    <a:gd name="connsiteX1" fmla="*/ 8426 w 8857"/>
                    <a:gd name="connsiteY1" fmla="*/ 7778 h 7993"/>
                    <a:gd name="connsiteX2" fmla="*/ 0 w 8857"/>
                    <a:gd name="connsiteY2" fmla="*/ 7993 h 7993"/>
                    <a:gd name="connsiteX3" fmla="*/ 0 w 8857"/>
                    <a:gd name="connsiteY3" fmla="*/ 216 h 7993"/>
                    <a:gd name="connsiteX4" fmla="*/ 8858 w 8857"/>
                    <a:gd name="connsiteY4" fmla="*/ 0 h 7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57" h="7993">
                      <a:moveTo>
                        <a:pt x="8858" y="0"/>
                      </a:moveTo>
                      <a:lnTo>
                        <a:pt x="8426" y="7778"/>
                      </a:lnTo>
                      <a:lnTo>
                        <a:pt x="0" y="7993"/>
                      </a:lnTo>
                      <a:lnTo>
                        <a:pt x="0" y="216"/>
                      </a:lnTo>
                      <a:lnTo>
                        <a:pt x="885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9" name="Freeform: Shape 2778">
                  <a:extLst>
                    <a:ext uri="{FF2B5EF4-FFF2-40B4-BE49-F238E27FC236}">
                      <a16:creationId xmlns:a16="http://schemas.microsoft.com/office/drawing/2014/main" id="{635397A3-7EB3-80C1-B1D0-A1B85F6646CB}"/>
                    </a:ext>
                  </a:extLst>
                </p:cNvPr>
                <p:cNvSpPr/>
                <p:nvPr/>
              </p:nvSpPr>
              <p:spPr>
                <a:xfrm>
                  <a:off x="3040754" y="6165393"/>
                  <a:ext cx="7777" cy="7993"/>
                </a:xfrm>
                <a:custGeom>
                  <a:avLst/>
                  <a:gdLst>
                    <a:gd name="connsiteX0" fmla="*/ 7777 w 7777"/>
                    <a:gd name="connsiteY0" fmla="*/ 0 h 7993"/>
                    <a:gd name="connsiteX1" fmla="*/ 7417 w 7777"/>
                    <a:gd name="connsiteY1" fmla="*/ 7778 h 7993"/>
                    <a:gd name="connsiteX2" fmla="*/ 0 w 7777"/>
                    <a:gd name="connsiteY2" fmla="*/ 7994 h 7993"/>
                    <a:gd name="connsiteX3" fmla="*/ 0 w 7777"/>
                    <a:gd name="connsiteY3" fmla="*/ 216 h 7993"/>
                    <a:gd name="connsiteX4" fmla="*/ 7777 w 7777"/>
                    <a:gd name="connsiteY4" fmla="*/ 0 h 7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77" h="7993">
                      <a:moveTo>
                        <a:pt x="7777" y="0"/>
                      </a:moveTo>
                      <a:lnTo>
                        <a:pt x="7417" y="7778"/>
                      </a:lnTo>
                      <a:lnTo>
                        <a:pt x="0" y="7994"/>
                      </a:lnTo>
                      <a:lnTo>
                        <a:pt x="0" y="216"/>
                      </a:lnTo>
                      <a:lnTo>
                        <a:pt x="77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0" name="Freeform: Shape 2779">
                  <a:extLst>
                    <a:ext uri="{FF2B5EF4-FFF2-40B4-BE49-F238E27FC236}">
                      <a16:creationId xmlns:a16="http://schemas.microsoft.com/office/drawing/2014/main" id="{F77EABED-A920-511E-FA82-1BB5AD9119A9}"/>
                    </a:ext>
                  </a:extLst>
                </p:cNvPr>
                <p:cNvSpPr/>
                <p:nvPr/>
              </p:nvSpPr>
              <p:spPr>
                <a:xfrm>
                  <a:off x="3040682" y="6187862"/>
                  <a:ext cx="6769" cy="7921"/>
                </a:xfrm>
                <a:custGeom>
                  <a:avLst/>
                  <a:gdLst>
                    <a:gd name="connsiteX0" fmla="*/ 0 w 6769"/>
                    <a:gd name="connsiteY0" fmla="*/ 7922 h 7921"/>
                    <a:gd name="connsiteX1" fmla="*/ 0 w 6769"/>
                    <a:gd name="connsiteY1" fmla="*/ 144 h 7921"/>
                    <a:gd name="connsiteX2" fmla="*/ 6769 w 6769"/>
                    <a:gd name="connsiteY2" fmla="*/ 0 h 7921"/>
                    <a:gd name="connsiteX3" fmla="*/ 6337 w 6769"/>
                    <a:gd name="connsiteY3" fmla="*/ 7778 h 7921"/>
                    <a:gd name="connsiteX4" fmla="*/ 0 w 6769"/>
                    <a:gd name="connsiteY4" fmla="*/ 7922 h 7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69" h="7921">
                      <a:moveTo>
                        <a:pt x="0" y="7922"/>
                      </a:moveTo>
                      <a:lnTo>
                        <a:pt x="0" y="144"/>
                      </a:lnTo>
                      <a:lnTo>
                        <a:pt x="6769" y="0"/>
                      </a:lnTo>
                      <a:lnTo>
                        <a:pt x="6337" y="7778"/>
                      </a:lnTo>
                      <a:lnTo>
                        <a:pt x="0" y="79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1" name="Freeform: Shape 2780">
                  <a:extLst>
                    <a:ext uri="{FF2B5EF4-FFF2-40B4-BE49-F238E27FC236}">
                      <a16:creationId xmlns:a16="http://schemas.microsoft.com/office/drawing/2014/main" id="{FD6531B3-8538-06D7-9A56-6D7E1EE143FE}"/>
                    </a:ext>
                  </a:extLst>
                </p:cNvPr>
                <p:cNvSpPr/>
                <p:nvPr/>
              </p:nvSpPr>
              <p:spPr>
                <a:xfrm>
                  <a:off x="3041114" y="6053124"/>
                  <a:ext cx="13034" cy="8137"/>
                </a:xfrm>
                <a:custGeom>
                  <a:avLst/>
                  <a:gdLst>
                    <a:gd name="connsiteX0" fmla="*/ 13035 w 13034"/>
                    <a:gd name="connsiteY0" fmla="*/ 0 h 8137"/>
                    <a:gd name="connsiteX1" fmla="*/ 12675 w 13034"/>
                    <a:gd name="connsiteY1" fmla="*/ 7706 h 8137"/>
                    <a:gd name="connsiteX2" fmla="*/ 0 w 13034"/>
                    <a:gd name="connsiteY2" fmla="*/ 8138 h 8137"/>
                    <a:gd name="connsiteX3" fmla="*/ 72 w 13034"/>
                    <a:gd name="connsiteY3" fmla="*/ 360 h 8137"/>
                    <a:gd name="connsiteX4" fmla="*/ 13035 w 13034"/>
                    <a:gd name="connsiteY4" fmla="*/ 0 h 8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34" h="8137">
                      <a:moveTo>
                        <a:pt x="13035" y="0"/>
                      </a:moveTo>
                      <a:lnTo>
                        <a:pt x="12675" y="7706"/>
                      </a:lnTo>
                      <a:lnTo>
                        <a:pt x="0" y="8138"/>
                      </a:lnTo>
                      <a:lnTo>
                        <a:pt x="72" y="360"/>
                      </a:lnTo>
                      <a:lnTo>
                        <a:pt x="1303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2" name="Freeform: Shape 2781">
                  <a:extLst>
                    <a:ext uri="{FF2B5EF4-FFF2-40B4-BE49-F238E27FC236}">
                      <a16:creationId xmlns:a16="http://schemas.microsoft.com/office/drawing/2014/main" id="{BFD630C9-6A6D-0F00-3A4C-DF88C9BDFB42}"/>
                    </a:ext>
                  </a:extLst>
                </p:cNvPr>
                <p:cNvSpPr/>
                <p:nvPr/>
              </p:nvSpPr>
              <p:spPr>
                <a:xfrm>
                  <a:off x="3041043" y="6075520"/>
                  <a:ext cx="12026" cy="8137"/>
                </a:xfrm>
                <a:custGeom>
                  <a:avLst/>
                  <a:gdLst>
                    <a:gd name="connsiteX0" fmla="*/ 12026 w 12026"/>
                    <a:gd name="connsiteY0" fmla="*/ 0 h 8137"/>
                    <a:gd name="connsiteX1" fmla="*/ 11594 w 12026"/>
                    <a:gd name="connsiteY1" fmla="*/ 7778 h 8137"/>
                    <a:gd name="connsiteX2" fmla="*/ 0 w 12026"/>
                    <a:gd name="connsiteY2" fmla="*/ 8138 h 8137"/>
                    <a:gd name="connsiteX3" fmla="*/ 72 w 12026"/>
                    <a:gd name="connsiteY3" fmla="*/ 360 h 8137"/>
                    <a:gd name="connsiteX4" fmla="*/ 12026 w 12026"/>
                    <a:gd name="connsiteY4" fmla="*/ 0 h 8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26" h="8137">
                      <a:moveTo>
                        <a:pt x="12026" y="0"/>
                      </a:moveTo>
                      <a:lnTo>
                        <a:pt x="11594" y="7778"/>
                      </a:lnTo>
                      <a:lnTo>
                        <a:pt x="0" y="8138"/>
                      </a:lnTo>
                      <a:lnTo>
                        <a:pt x="72" y="360"/>
                      </a:lnTo>
                      <a:lnTo>
                        <a:pt x="120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3" name="Freeform: Shape 2782">
                  <a:extLst>
                    <a:ext uri="{FF2B5EF4-FFF2-40B4-BE49-F238E27FC236}">
                      <a16:creationId xmlns:a16="http://schemas.microsoft.com/office/drawing/2014/main" id="{297012BD-0DD0-8656-FC27-B2ED1DE343F3}"/>
                    </a:ext>
                  </a:extLst>
                </p:cNvPr>
                <p:cNvSpPr/>
                <p:nvPr/>
              </p:nvSpPr>
              <p:spPr>
                <a:xfrm>
                  <a:off x="3040970" y="6097988"/>
                  <a:ext cx="10946" cy="8065"/>
                </a:xfrm>
                <a:custGeom>
                  <a:avLst/>
                  <a:gdLst>
                    <a:gd name="connsiteX0" fmla="*/ 10946 w 10946"/>
                    <a:gd name="connsiteY0" fmla="*/ 0 h 8065"/>
                    <a:gd name="connsiteX1" fmla="*/ 10586 w 10946"/>
                    <a:gd name="connsiteY1" fmla="*/ 7778 h 8065"/>
                    <a:gd name="connsiteX2" fmla="*/ 0 w 10946"/>
                    <a:gd name="connsiteY2" fmla="*/ 8066 h 8065"/>
                    <a:gd name="connsiteX3" fmla="*/ 72 w 10946"/>
                    <a:gd name="connsiteY3" fmla="*/ 360 h 8065"/>
                    <a:gd name="connsiteX4" fmla="*/ 10946 w 10946"/>
                    <a:gd name="connsiteY4" fmla="*/ 0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46" h="8065">
                      <a:moveTo>
                        <a:pt x="10946" y="0"/>
                      </a:moveTo>
                      <a:lnTo>
                        <a:pt x="10586" y="7778"/>
                      </a:lnTo>
                      <a:lnTo>
                        <a:pt x="0" y="8066"/>
                      </a:lnTo>
                      <a:lnTo>
                        <a:pt x="72" y="360"/>
                      </a:lnTo>
                      <a:lnTo>
                        <a:pt x="109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76" name="Freeform: Shape 2775">
                <a:extLst>
                  <a:ext uri="{FF2B5EF4-FFF2-40B4-BE49-F238E27FC236}">
                    <a16:creationId xmlns:a16="http://schemas.microsoft.com/office/drawing/2014/main" id="{93ED42D4-9CBC-31EF-A4F4-CEA870A07828}"/>
                  </a:ext>
                </a:extLst>
              </p:cNvPr>
              <p:cNvSpPr/>
              <p:nvPr/>
            </p:nvSpPr>
            <p:spPr>
              <a:xfrm>
                <a:off x="3040610" y="6040665"/>
                <a:ext cx="14186" cy="172258"/>
              </a:xfrm>
              <a:custGeom>
                <a:avLst/>
                <a:gdLst>
                  <a:gd name="connsiteX0" fmla="*/ 576 w 14186"/>
                  <a:gd name="connsiteY0" fmla="*/ 2593 h 172258"/>
                  <a:gd name="connsiteX1" fmla="*/ 0 w 14186"/>
                  <a:gd name="connsiteY1" fmla="*/ 172258 h 172258"/>
                  <a:gd name="connsiteX2" fmla="*/ 5545 w 14186"/>
                  <a:gd name="connsiteY2" fmla="*/ 172114 h 172258"/>
                  <a:gd name="connsiteX3" fmla="*/ 14187 w 14186"/>
                  <a:gd name="connsiteY3" fmla="*/ 0 h 172258"/>
                  <a:gd name="connsiteX4" fmla="*/ 576 w 14186"/>
                  <a:gd name="connsiteY4" fmla="*/ 2593 h 172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86" h="172258">
                    <a:moveTo>
                      <a:pt x="576" y="2593"/>
                    </a:moveTo>
                    <a:lnTo>
                      <a:pt x="0" y="172258"/>
                    </a:lnTo>
                    <a:lnTo>
                      <a:pt x="5545" y="172114"/>
                    </a:lnTo>
                    <a:lnTo>
                      <a:pt x="14187" y="0"/>
                    </a:lnTo>
                    <a:lnTo>
                      <a:pt x="576" y="2593"/>
                    </a:ln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5844816-C94F-52A3-F9D8-1316A55F290A}"/>
                </a:ext>
              </a:extLst>
            </p:cNvPr>
            <p:cNvSpPr/>
            <p:nvPr/>
          </p:nvSpPr>
          <p:spPr>
            <a:xfrm flipH="1">
              <a:off x="3775746" y="3955493"/>
              <a:ext cx="2590620" cy="1092639"/>
            </a:xfrm>
            <a:custGeom>
              <a:avLst/>
              <a:gdLst>
                <a:gd name="connsiteX0" fmla="*/ 316574 w 395934"/>
                <a:gd name="connsiteY0" fmla="*/ 158215 h 166992"/>
                <a:gd name="connsiteX1" fmla="*/ 395934 w 395934"/>
                <a:gd name="connsiteY1" fmla="*/ 135531 h 166992"/>
                <a:gd name="connsiteX2" fmla="*/ 331913 w 395934"/>
                <a:gd name="connsiteY2" fmla="*/ 19804 h 166992"/>
                <a:gd name="connsiteX3" fmla="*/ 206248 w 395934"/>
                <a:gd name="connsiteY3" fmla="*/ 16707 h 166992"/>
                <a:gd name="connsiteX4" fmla="*/ 206248 w 395934"/>
                <a:gd name="connsiteY4" fmla="*/ 16707 h 166992"/>
                <a:gd name="connsiteX5" fmla="*/ 205168 w 395934"/>
                <a:gd name="connsiteY5" fmla="*/ 16563 h 166992"/>
                <a:gd name="connsiteX6" fmla="*/ 204088 w 395934"/>
                <a:gd name="connsiteY6" fmla="*/ 16419 h 166992"/>
                <a:gd name="connsiteX7" fmla="*/ 204088 w 395934"/>
                <a:gd name="connsiteY7" fmla="*/ 16419 h 166992"/>
                <a:gd name="connsiteX8" fmla="*/ 79936 w 395934"/>
                <a:gd name="connsiteY8" fmla="*/ 0 h 166992"/>
                <a:gd name="connsiteX9" fmla="*/ 0 w 395934"/>
                <a:gd name="connsiteY9" fmla="*/ 108453 h 166992"/>
                <a:gd name="connsiteX10" fmla="*/ 59700 w 395934"/>
                <a:gd name="connsiteY10" fmla="*/ 136683 h 166992"/>
                <a:gd name="connsiteX11" fmla="*/ 316574 w 395934"/>
                <a:gd name="connsiteY11" fmla="*/ 158215 h 16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5934" h="166992">
                  <a:moveTo>
                    <a:pt x="316574" y="158215"/>
                  </a:moveTo>
                  <a:cubicBezTo>
                    <a:pt x="367776" y="150366"/>
                    <a:pt x="395934" y="135531"/>
                    <a:pt x="395934" y="135531"/>
                  </a:cubicBezTo>
                  <a:cubicBezTo>
                    <a:pt x="357406" y="111262"/>
                    <a:pt x="331913" y="19804"/>
                    <a:pt x="331913" y="19804"/>
                  </a:cubicBezTo>
                  <a:lnTo>
                    <a:pt x="206248" y="16707"/>
                  </a:lnTo>
                  <a:lnTo>
                    <a:pt x="206248" y="16707"/>
                  </a:lnTo>
                  <a:cubicBezTo>
                    <a:pt x="206248" y="16707"/>
                    <a:pt x="205168" y="16563"/>
                    <a:pt x="205168" y="16563"/>
                  </a:cubicBezTo>
                  <a:lnTo>
                    <a:pt x="204088" y="16419"/>
                  </a:lnTo>
                  <a:lnTo>
                    <a:pt x="204088" y="16419"/>
                  </a:lnTo>
                  <a:cubicBezTo>
                    <a:pt x="204088" y="16419"/>
                    <a:pt x="79936" y="0"/>
                    <a:pt x="79936" y="0"/>
                  </a:cubicBezTo>
                  <a:cubicBezTo>
                    <a:pt x="79936" y="0"/>
                    <a:pt x="41408" y="89658"/>
                    <a:pt x="0" y="108453"/>
                  </a:cubicBezTo>
                  <a:cubicBezTo>
                    <a:pt x="0" y="108453"/>
                    <a:pt x="20380" y="123072"/>
                    <a:pt x="59700" y="136683"/>
                  </a:cubicBezTo>
                  <a:cubicBezTo>
                    <a:pt x="115799" y="157783"/>
                    <a:pt x="207401" y="179603"/>
                    <a:pt x="316574" y="158215"/>
                  </a:cubicBezTo>
                  <a:close/>
                </a:path>
              </a:pathLst>
            </a:custGeom>
            <a:solidFill>
              <a:srgbClr val="236C6E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9159A98-487C-0BFD-E370-F58285190739}"/>
                </a:ext>
              </a:extLst>
            </p:cNvPr>
            <p:cNvSpPr/>
            <p:nvPr/>
          </p:nvSpPr>
          <p:spPr>
            <a:xfrm flipH="1">
              <a:off x="3775752" y="4054444"/>
              <a:ext cx="1653412" cy="994277"/>
            </a:xfrm>
            <a:custGeom>
              <a:avLst/>
              <a:gdLst>
                <a:gd name="connsiteX0" fmla="*/ 187597 w 252697"/>
                <a:gd name="connsiteY0" fmla="*/ 1657 h 151959"/>
                <a:gd name="connsiteX1" fmla="*/ 63012 w 252697"/>
                <a:gd name="connsiteY1" fmla="*/ 1657 h 151959"/>
                <a:gd name="connsiteX2" fmla="*/ 63012 w 252697"/>
                <a:gd name="connsiteY2" fmla="*/ 1585 h 151959"/>
                <a:gd name="connsiteX3" fmla="*/ 61932 w 252697"/>
                <a:gd name="connsiteY3" fmla="*/ 1585 h 151959"/>
                <a:gd name="connsiteX4" fmla="*/ 60852 w 252697"/>
                <a:gd name="connsiteY4" fmla="*/ 1440 h 151959"/>
                <a:gd name="connsiteX5" fmla="*/ 60852 w 252697"/>
                <a:gd name="connsiteY5" fmla="*/ 1440 h 151959"/>
                <a:gd name="connsiteX6" fmla="*/ 0 w 252697"/>
                <a:gd name="connsiteY6" fmla="*/ 0 h 151959"/>
                <a:gd name="connsiteX7" fmla="*/ 122928 w 252697"/>
                <a:gd name="connsiteY7" fmla="*/ 13683 h 151959"/>
                <a:gd name="connsiteX8" fmla="*/ 182268 w 252697"/>
                <a:gd name="connsiteY8" fmla="*/ 117959 h 151959"/>
                <a:gd name="connsiteX9" fmla="*/ 102908 w 252697"/>
                <a:gd name="connsiteY9" fmla="*/ 140644 h 151959"/>
                <a:gd name="connsiteX10" fmla="*/ 31038 w 252697"/>
                <a:gd name="connsiteY10" fmla="*/ 149069 h 151959"/>
                <a:gd name="connsiteX11" fmla="*/ 173338 w 252697"/>
                <a:gd name="connsiteY11" fmla="*/ 143164 h 151959"/>
                <a:gd name="connsiteX12" fmla="*/ 252698 w 252697"/>
                <a:gd name="connsiteY12" fmla="*/ 120480 h 151959"/>
                <a:gd name="connsiteX13" fmla="*/ 187597 w 252697"/>
                <a:gd name="connsiteY13" fmla="*/ 1728 h 151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97" h="151959">
                  <a:moveTo>
                    <a:pt x="187597" y="1657"/>
                  </a:moveTo>
                  <a:lnTo>
                    <a:pt x="63012" y="1657"/>
                  </a:lnTo>
                  <a:cubicBezTo>
                    <a:pt x="63012" y="1657"/>
                    <a:pt x="63012" y="1585"/>
                    <a:pt x="63012" y="1585"/>
                  </a:cubicBezTo>
                  <a:lnTo>
                    <a:pt x="61932" y="1585"/>
                  </a:lnTo>
                  <a:cubicBezTo>
                    <a:pt x="61932" y="1585"/>
                    <a:pt x="60852" y="1440"/>
                    <a:pt x="60852" y="1440"/>
                  </a:cubicBezTo>
                  <a:lnTo>
                    <a:pt x="60852" y="1440"/>
                  </a:lnTo>
                  <a:cubicBezTo>
                    <a:pt x="60852" y="1440"/>
                    <a:pt x="0" y="0"/>
                    <a:pt x="0" y="0"/>
                  </a:cubicBezTo>
                  <a:lnTo>
                    <a:pt x="122928" y="13683"/>
                  </a:lnTo>
                  <a:cubicBezTo>
                    <a:pt x="122928" y="13683"/>
                    <a:pt x="143740" y="93691"/>
                    <a:pt x="182268" y="117959"/>
                  </a:cubicBezTo>
                  <a:cubicBezTo>
                    <a:pt x="182268" y="117959"/>
                    <a:pt x="154111" y="132794"/>
                    <a:pt x="102908" y="140644"/>
                  </a:cubicBezTo>
                  <a:cubicBezTo>
                    <a:pt x="77991" y="145541"/>
                    <a:pt x="53939" y="148133"/>
                    <a:pt x="31038" y="149069"/>
                  </a:cubicBezTo>
                  <a:cubicBezTo>
                    <a:pt x="73166" y="153751"/>
                    <a:pt x="121272" y="153390"/>
                    <a:pt x="173338" y="143164"/>
                  </a:cubicBezTo>
                  <a:cubicBezTo>
                    <a:pt x="224540" y="135315"/>
                    <a:pt x="252698" y="120480"/>
                    <a:pt x="252698" y="120480"/>
                  </a:cubicBezTo>
                  <a:cubicBezTo>
                    <a:pt x="214170" y="96211"/>
                    <a:pt x="187597" y="1728"/>
                    <a:pt x="187597" y="1728"/>
                  </a:cubicBezTo>
                  <a:close/>
                </a:path>
              </a:pathLst>
            </a:custGeom>
            <a:solidFill>
              <a:srgbClr val="A6A8A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0280AF2-BA22-580C-6983-2D1158FE50EF}"/>
                </a:ext>
              </a:extLst>
            </p:cNvPr>
            <p:cNvSpPr/>
            <p:nvPr/>
          </p:nvSpPr>
          <p:spPr>
            <a:xfrm flipH="1">
              <a:off x="4042441" y="4178840"/>
              <a:ext cx="2007280" cy="386649"/>
            </a:xfrm>
            <a:custGeom>
              <a:avLst/>
              <a:gdLst>
                <a:gd name="connsiteX0" fmla="*/ 0 w 306780"/>
                <a:gd name="connsiteY0" fmla="*/ 25493 h 59093"/>
                <a:gd name="connsiteX1" fmla="*/ 306780 w 306780"/>
                <a:gd name="connsiteY1" fmla="*/ 47458 h 59093"/>
                <a:gd name="connsiteX2" fmla="*/ 295618 w 306780"/>
                <a:gd name="connsiteY2" fmla="*/ 20236 h 59093"/>
                <a:gd name="connsiteX3" fmla="*/ 14619 w 306780"/>
                <a:gd name="connsiteY3" fmla="*/ 0 h 59093"/>
                <a:gd name="connsiteX4" fmla="*/ 0 w 306780"/>
                <a:gd name="connsiteY4" fmla="*/ 25421 h 5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780" h="59093">
                  <a:moveTo>
                    <a:pt x="0" y="25493"/>
                  </a:moveTo>
                  <a:cubicBezTo>
                    <a:pt x="98515" y="60924"/>
                    <a:pt x="204304" y="68486"/>
                    <a:pt x="306780" y="47458"/>
                  </a:cubicBezTo>
                  <a:cubicBezTo>
                    <a:pt x="302244" y="37807"/>
                    <a:pt x="298499" y="28302"/>
                    <a:pt x="295618" y="20236"/>
                  </a:cubicBezTo>
                  <a:cubicBezTo>
                    <a:pt x="201712" y="38384"/>
                    <a:pt x="105069" y="31398"/>
                    <a:pt x="14619" y="0"/>
                  </a:cubicBezTo>
                  <a:cubicBezTo>
                    <a:pt x="10730" y="7561"/>
                    <a:pt x="5761" y="16419"/>
                    <a:pt x="0" y="25421"/>
                  </a:cubicBez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0CA1432-F32C-4584-1E4E-005BF96D8D73}"/>
                </a:ext>
              </a:extLst>
            </p:cNvPr>
            <p:cNvSpPr/>
            <p:nvPr/>
          </p:nvSpPr>
          <p:spPr>
            <a:xfrm flipH="1">
              <a:off x="4801063" y="4251403"/>
              <a:ext cx="511713" cy="424187"/>
            </a:xfrm>
            <a:custGeom>
              <a:avLst/>
              <a:gdLst>
                <a:gd name="connsiteX0" fmla="*/ 78208 w 78207"/>
                <a:gd name="connsiteY0" fmla="*/ 64813 h 64830"/>
                <a:gd name="connsiteX1" fmla="*/ 0 w 78207"/>
                <a:gd name="connsiteY1" fmla="*/ 59340 h 64830"/>
                <a:gd name="connsiteX2" fmla="*/ 8354 w 78207"/>
                <a:gd name="connsiteY2" fmla="*/ 0 h 64830"/>
                <a:gd name="connsiteX3" fmla="*/ 78135 w 78207"/>
                <a:gd name="connsiteY3" fmla="*/ 4897 h 64830"/>
                <a:gd name="connsiteX4" fmla="*/ 78135 w 78207"/>
                <a:gd name="connsiteY4" fmla="*/ 64741 h 64830"/>
                <a:gd name="connsiteX5" fmla="*/ 12170 w 78207"/>
                <a:gd name="connsiteY5" fmla="*/ 50770 h 64830"/>
                <a:gd name="connsiteX6" fmla="*/ 67477 w 78207"/>
                <a:gd name="connsiteY6" fmla="*/ 54659 h 64830"/>
                <a:gd name="connsiteX7" fmla="*/ 68197 w 78207"/>
                <a:gd name="connsiteY7" fmla="*/ 15195 h 64830"/>
                <a:gd name="connsiteX8" fmla="*/ 16923 w 78207"/>
                <a:gd name="connsiteY8" fmla="*/ 11595 h 64830"/>
                <a:gd name="connsiteX9" fmla="*/ 12170 w 78207"/>
                <a:gd name="connsiteY9" fmla="*/ 50770 h 6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8207" h="64830">
                  <a:moveTo>
                    <a:pt x="78208" y="64813"/>
                  </a:moveTo>
                  <a:cubicBezTo>
                    <a:pt x="52066" y="65029"/>
                    <a:pt x="25925" y="63229"/>
                    <a:pt x="0" y="59340"/>
                  </a:cubicBezTo>
                  <a:cubicBezTo>
                    <a:pt x="2737" y="39536"/>
                    <a:pt x="5545" y="19804"/>
                    <a:pt x="8354" y="0"/>
                  </a:cubicBezTo>
                  <a:cubicBezTo>
                    <a:pt x="31470" y="3457"/>
                    <a:pt x="54803" y="5041"/>
                    <a:pt x="78135" y="4897"/>
                  </a:cubicBezTo>
                  <a:cubicBezTo>
                    <a:pt x="78135" y="24845"/>
                    <a:pt x="78135" y="44793"/>
                    <a:pt x="78135" y="64741"/>
                  </a:cubicBezTo>
                  <a:close/>
                  <a:moveTo>
                    <a:pt x="12170" y="50770"/>
                  </a:moveTo>
                  <a:cubicBezTo>
                    <a:pt x="30534" y="53074"/>
                    <a:pt x="48970" y="54371"/>
                    <a:pt x="67477" y="54659"/>
                  </a:cubicBezTo>
                  <a:cubicBezTo>
                    <a:pt x="67694" y="41480"/>
                    <a:pt x="67981" y="28374"/>
                    <a:pt x="68197" y="15195"/>
                  </a:cubicBezTo>
                  <a:cubicBezTo>
                    <a:pt x="51058" y="14979"/>
                    <a:pt x="33919" y="13755"/>
                    <a:pt x="16923" y="11595"/>
                  </a:cubicBezTo>
                  <a:cubicBezTo>
                    <a:pt x="15339" y="24629"/>
                    <a:pt x="13755" y="37735"/>
                    <a:pt x="12170" y="50770"/>
                  </a:cubicBezTo>
                  <a:close/>
                </a:path>
              </a:pathLst>
            </a:custGeom>
            <a:solidFill>
              <a:srgbClr val="F6921E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7" name="Graphic 6">
              <a:extLst>
                <a:ext uri="{FF2B5EF4-FFF2-40B4-BE49-F238E27FC236}">
                  <a16:creationId xmlns:a16="http://schemas.microsoft.com/office/drawing/2014/main" id="{46F04355-D30A-2CD2-04CE-25546248B06B}"/>
                </a:ext>
              </a:extLst>
            </p:cNvPr>
            <p:cNvGrpSpPr/>
            <p:nvPr/>
          </p:nvGrpSpPr>
          <p:grpSpPr>
            <a:xfrm flipH="1">
              <a:off x="5603033" y="3751939"/>
              <a:ext cx="1031769" cy="758164"/>
              <a:chOff x="2800753" y="5851412"/>
              <a:chExt cx="157689" cy="115873"/>
            </a:xfrm>
          </p:grpSpPr>
          <p:sp>
            <p:nvSpPr>
              <p:cNvPr id="2771" name="Freeform: Shape 2770">
                <a:extLst>
                  <a:ext uri="{FF2B5EF4-FFF2-40B4-BE49-F238E27FC236}">
                    <a16:creationId xmlns:a16="http://schemas.microsoft.com/office/drawing/2014/main" id="{EC2FBC92-5624-25D7-72A5-D384FAB7AA39}"/>
                  </a:ext>
                </a:extLst>
              </p:cNvPr>
              <p:cNvSpPr/>
              <p:nvPr/>
            </p:nvSpPr>
            <p:spPr>
              <a:xfrm>
                <a:off x="2811461" y="5851412"/>
                <a:ext cx="146980" cy="107949"/>
              </a:xfrm>
              <a:custGeom>
                <a:avLst/>
                <a:gdLst>
                  <a:gd name="connsiteX0" fmla="*/ 3313 w 146980"/>
                  <a:gd name="connsiteY0" fmla="*/ 107949 h 107949"/>
                  <a:gd name="connsiteX1" fmla="*/ 0 w 146980"/>
                  <a:gd name="connsiteY1" fmla="*/ 103268 h 107949"/>
                  <a:gd name="connsiteX2" fmla="*/ 139275 w 146980"/>
                  <a:gd name="connsiteY2" fmla="*/ 0 h 107949"/>
                  <a:gd name="connsiteX3" fmla="*/ 146981 w 146980"/>
                  <a:gd name="connsiteY3" fmla="*/ 11018 h 107949"/>
                  <a:gd name="connsiteX4" fmla="*/ 3313 w 146980"/>
                  <a:gd name="connsiteY4" fmla="*/ 107949 h 107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80" h="107949">
                    <a:moveTo>
                      <a:pt x="3313" y="107949"/>
                    </a:moveTo>
                    <a:lnTo>
                      <a:pt x="0" y="103268"/>
                    </a:lnTo>
                    <a:lnTo>
                      <a:pt x="139275" y="0"/>
                    </a:lnTo>
                    <a:lnTo>
                      <a:pt x="146981" y="11018"/>
                    </a:lnTo>
                    <a:lnTo>
                      <a:pt x="3313" y="107949"/>
                    </a:lnTo>
                    <a:close/>
                  </a:path>
                </a:pathLst>
              </a:custGeom>
              <a:solidFill>
                <a:srgbClr val="C1203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2" name="Freeform: Shape 2771">
                <a:extLst>
                  <a:ext uri="{FF2B5EF4-FFF2-40B4-BE49-F238E27FC236}">
                    <a16:creationId xmlns:a16="http://schemas.microsoft.com/office/drawing/2014/main" id="{989CAAC9-C673-1230-275D-19FCB5CFBF55}"/>
                  </a:ext>
                </a:extLst>
              </p:cNvPr>
              <p:cNvSpPr/>
              <p:nvPr/>
            </p:nvSpPr>
            <p:spPr>
              <a:xfrm>
                <a:off x="2800753" y="5952589"/>
                <a:ext cx="16807" cy="14696"/>
              </a:xfrm>
              <a:custGeom>
                <a:avLst/>
                <a:gdLst>
                  <a:gd name="connsiteX0" fmla="*/ 11932 w 16807"/>
                  <a:gd name="connsiteY0" fmla="*/ 12390 h 14696"/>
                  <a:gd name="connsiteX1" fmla="*/ 770 w 16807"/>
                  <a:gd name="connsiteY1" fmla="*/ 12677 h 14696"/>
                  <a:gd name="connsiteX2" fmla="*/ 4875 w 16807"/>
                  <a:gd name="connsiteY2" fmla="*/ 2307 h 14696"/>
                  <a:gd name="connsiteX3" fmla="*/ 16037 w 16807"/>
                  <a:gd name="connsiteY3" fmla="*/ 2019 h 14696"/>
                  <a:gd name="connsiteX4" fmla="*/ 11932 w 16807"/>
                  <a:gd name="connsiteY4" fmla="*/ 12390 h 14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07" h="14696">
                    <a:moveTo>
                      <a:pt x="11932" y="12390"/>
                    </a:moveTo>
                    <a:cubicBezTo>
                      <a:pt x="7755" y="15342"/>
                      <a:pt x="2714" y="15486"/>
                      <a:pt x="770" y="12677"/>
                    </a:cubicBezTo>
                    <a:cubicBezTo>
                      <a:pt x="-1174" y="9941"/>
                      <a:pt x="698" y="5260"/>
                      <a:pt x="4875" y="2307"/>
                    </a:cubicBezTo>
                    <a:cubicBezTo>
                      <a:pt x="9052" y="-645"/>
                      <a:pt x="14093" y="-789"/>
                      <a:pt x="16037" y="2019"/>
                    </a:cubicBezTo>
                    <a:cubicBezTo>
                      <a:pt x="17981" y="4756"/>
                      <a:pt x="16109" y="9437"/>
                      <a:pt x="11932" y="12390"/>
                    </a:cubicBezTo>
                    <a:close/>
                  </a:path>
                </a:pathLst>
              </a:custGeom>
              <a:solidFill>
                <a:srgbClr val="F3D7A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D08CA94-1B81-D092-7B6C-5A89C06AC4EF}"/>
                </a:ext>
              </a:extLst>
            </p:cNvPr>
            <p:cNvSpPr/>
            <p:nvPr/>
          </p:nvSpPr>
          <p:spPr>
            <a:xfrm flipH="1">
              <a:off x="4172910" y="3994130"/>
              <a:ext cx="1691257" cy="593717"/>
            </a:xfrm>
            <a:custGeom>
              <a:avLst/>
              <a:gdLst>
                <a:gd name="connsiteX0" fmla="*/ 224987 w 258481"/>
                <a:gd name="connsiteY0" fmla="*/ 39824 h 90740"/>
                <a:gd name="connsiteX1" fmla="*/ 205471 w 258481"/>
                <a:gd name="connsiteY1" fmla="*/ 31038 h 90740"/>
                <a:gd name="connsiteX2" fmla="*/ 205471 w 258481"/>
                <a:gd name="connsiteY2" fmla="*/ 31902 h 90740"/>
                <a:gd name="connsiteX3" fmla="*/ 170832 w 258481"/>
                <a:gd name="connsiteY3" fmla="*/ 63877 h 90740"/>
                <a:gd name="connsiteX4" fmla="*/ 154413 w 258481"/>
                <a:gd name="connsiteY4" fmla="*/ 57755 h 90740"/>
                <a:gd name="connsiteX5" fmla="*/ 126328 w 258481"/>
                <a:gd name="connsiteY5" fmla="*/ 71438 h 90740"/>
                <a:gd name="connsiteX6" fmla="*/ 99970 w 258481"/>
                <a:gd name="connsiteY6" fmla="*/ 53290 h 90740"/>
                <a:gd name="connsiteX7" fmla="*/ 81679 w 258481"/>
                <a:gd name="connsiteY7" fmla="*/ 57755 h 90740"/>
                <a:gd name="connsiteX8" fmla="*/ 51721 w 258481"/>
                <a:gd name="connsiteY8" fmla="*/ 21388 h 90740"/>
                <a:gd name="connsiteX9" fmla="*/ 51865 w 258481"/>
                <a:gd name="connsiteY9" fmla="*/ 20524 h 90740"/>
                <a:gd name="connsiteX10" fmla="*/ 31341 w 258481"/>
                <a:gd name="connsiteY10" fmla="*/ 26573 h 90740"/>
                <a:gd name="connsiteX11" fmla="*/ 2103 w 258481"/>
                <a:gd name="connsiteY11" fmla="*/ 0 h 90740"/>
                <a:gd name="connsiteX12" fmla="*/ 87 w 258481"/>
                <a:gd name="connsiteY12" fmla="*/ 9506 h 90740"/>
                <a:gd name="connsiteX13" fmla="*/ 30044 w 258481"/>
                <a:gd name="connsiteY13" fmla="*/ 45873 h 90740"/>
                <a:gd name="connsiteX14" fmla="*/ 50568 w 258481"/>
                <a:gd name="connsiteY14" fmla="*/ 39824 h 90740"/>
                <a:gd name="connsiteX15" fmla="*/ 50497 w 258481"/>
                <a:gd name="connsiteY15" fmla="*/ 40688 h 90740"/>
                <a:gd name="connsiteX16" fmla="*/ 80454 w 258481"/>
                <a:gd name="connsiteY16" fmla="*/ 77055 h 90740"/>
                <a:gd name="connsiteX17" fmla="*/ 98746 w 258481"/>
                <a:gd name="connsiteY17" fmla="*/ 72518 h 90740"/>
                <a:gd name="connsiteX18" fmla="*/ 125103 w 258481"/>
                <a:gd name="connsiteY18" fmla="*/ 90666 h 90740"/>
                <a:gd name="connsiteX19" fmla="*/ 153189 w 258481"/>
                <a:gd name="connsiteY19" fmla="*/ 76983 h 90740"/>
                <a:gd name="connsiteX20" fmla="*/ 169608 w 258481"/>
                <a:gd name="connsiteY20" fmla="*/ 83104 h 90740"/>
                <a:gd name="connsiteX21" fmla="*/ 204247 w 258481"/>
                <a:gd name="connsiteY21" fmla="*/ 51130 h 90740"/>
                <a:gd name="connsiteX22" fmla="*/ 204247 w 258481"/>
                <a:gd name="connsiteY22" fmla="*/ 50266 h 90740"/>
                <a:gd name="connsiteX23" fmla="*/ 223763 w 258481"/>
                <a:gd name="connsiteY23" fmla="*/ 59051 h 90740"/>
                <a:gd name="connsiteX24" fmla="*/ 258402 w 258481"/>
                <a:gd name="connsiteY24" fmla="*/ 27077 h 90740"/>
                <a:gd name="connsiteX25" fmla="*/ 257681 w 258481"/>
                <a:gd name="connsiteY25" fmla="*/ 17427 h 90740"/>
                <a:gd name="connsiteX26" fmla="*/ 225059 w 258481"/>
                <a:gd name="connsiteY26" fmla="*/ 39752 h 9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8481" h="90740">
                  <a:moveTo>
                    <a:pt x="224987" y="39824"/>
                  </a:moveTo>
                  <a:cubicBezTo>
                    <a:pt x="217425" y="39319"/>
                    <a:pt x="210656" y="36079"/>
                    <a:pt x="205471" y="31038"/>
                  </a:cubicBezTo>
                  <a:cubicBezTo>
                    <a:pt x="205471" y="31326"/>
                    <a:pt x="205471" y="31614"/>
                    <a:pt x="205471" y="31902"/>
                  </a:cubicBezTo>
                  <a:cubicBezTo>
                    <a:pt x="204175" y="50770"/>
                    <a:pt x="188692" y="65029"/>
                    <a:pt x="170832" y="63877"/>
                  </a:cubicBezTo>
                  <a:cubicBezTo>
                    <a:pt x="164711" y="63444"/>
                    <a:pt x="159094" y="61212"/>
                    <a:pt x="154413" y="57755"/>
                  </a:cubicBezTo>
                  <a:cubicBezTo>
                    <a:pt x="148004" y="66685"/>
                    <a:pt x="137634" y="72230"/>
                    <a:pt x="126328" y="71438"/>
                  </a:cubicBezTo>
                  <a:cubicBezTo>
                    <a:pt x="114661" y="70646"/>
                    <a:pt x="105011" y="63444"/>
                    <a:pt x="99970" y="53290"/>
                  </a:cubicBezTo>
                  <a:cubicBezTo>
                    <a:pt x="94569" y="56531"/>
                    <a:pt x="88304" y="58259"/>
                    <a:pt x="81679" y="57755"/>
                  </a:cubicBezTo>
                  <a:cubicBezTo>
                    <a:pt x="63891" y="56531"/>
                    <a:pt x="50425" y="40256"/>
                    <a:pt x="51721" y="21388"/>
                  </a:cubicBezTo>
                  <a:cubicBezTo>
                    <a:pt x="51721" y="21100"/>
                    <a:pt x="51793" y="20812"/>
                    <a:pt x="51865" y="20524"/>
                  </a:cubicBezTo>
                  <a:cubicBezTo>
                    <a:pt x="46032" y="24773"/>
                    <a:pt x="38902" y="27077"/>
                    <a:pt x="31341" y="26573"/>
                  </a:cubicBezTo>
                  <a:cubicBezTo>
                    <a:pt x="16722" y="25565"/>
                    <a:pt x="5055" y="14403"/>
                    <a:pt x="2103" y="0"/>
                  </a:cubicBezTo>
                  <a:cubicBezTo>
                    <a:pt x="1023" y="2952"/>
                    <a:pt x="303" y="6121"/>
                    <a:pt x="87" y="9506"/>
                  </a:cubicBezTo>
                  <a:cubicBezTo>
                    <a:pt x="-1210" y="28374"/>
                    <a:pt x="12185" y="44648"/>
                    <a:pt x="30044" y="45873"/>
                  </a:cubicBezTo>
                  <a:cubicBezTo>
                    <a:pt x="37606" y="46377"/>
                    <a:pt x="44735" y="44073"/>
                    <a:pt x="50568" y="39824"/>
                  </a:cubicBezTo>
                  <a:cubicBezTo>
                    <a:pt x="50568" y="40112"/>
                    <a:pt x="50568" y="40400"/>
                    <a:pt x="50497" y="40688"/>
                  </a:cubicBezTo>
                  <a:cubicBezTo>
                    <a:pt x="49200" y="59555"/>
                    <a:pt x="62595" y="75831"/>
                    <a:pt x="80454" y="77055"/>
                  </a:cubicBezTo>
                  <a:cubicBezTo>
                    <a:pt x="87080" y="77487"/>
                    <a:pt x="93345" y="75831"/>
                    <a:pt x="98746" y="72518"/>
                  </a:cubicBezTo>
                  <a:cubicBezTo>
                    <a:pt x="103715" y="82672"/>
                    <a:pt x="113437" y="89874"/>
                    <a:pt x="125103" y="90666"/>
                  </a:cubicBezTo>
                  <a:cubicBezTo>
                    <a:pt x="136409" y="91458"/>
                    <a:pt x="146851" y="85913"/>
                    <a:pt x="153189" y="76983"/>
                  </a:cubicBezTo>
                  <a:cubicBezTo>
                    <a:pt x="157870" y="80440"/>
                    <a:pt x="163415" y="82672"/>
                    <a:pt x="169608" y="83104"/>
                  </a:cubicBezTo>
                  <a:cubicBezTo>
                    <a:pt x="187468" y="84328"/>
                    <a:pt x="202951" y="69998"/>
                    <a:pt x="204247" y="51130"/>
                  </a:cubicBezTo>
                  <a:cubicBezTo>
                    <a:pt x="204247" y="50842"/>
                    <a:pt x="204247" y="50554"/>
                    <a:pt x="204247" y="50266"/>
                  </a:cubicBezTo>
                  <a:cubicBezTo>
                    <a:pt x="209432" y="55235"/>
                    <a:pt x="216201" y="58548"/>
                    <a:pt x="223763" y="59051"/>
                  </a:cubicBezTo>
                  <a:cubicBezTo>
                    <a:pt x="241550" y="60276"/>
                    <a:pt x="257105" y="45945"/>
                    <a:pt x="258402" y="27077"/>
                  </a:cubicBezTo>
                  <a:cubicBezTo>
                    <a:pt x="258618" y="23765"/>
                    <a:pt x="258402" y="20524"/>
                    <a:pt x="257681" y="17427"/>
                  </a:cubicBezTo>
                  <a:cubicBezTo>
                    <a:pt x="252784" y="31254"/>
                    <a:pt x="239750" y="40760"/>
                    <a:pt x="225059" y="39752"/>
                  </a:cubicBezTo>
                  <a:close/>
                </a:path>
              </a:pathLst>
            </a:custGeom>
            <a:solidFill>
              <a:srgbClr val="A6A8A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0" name="Graphic 6">
              <a:extLst>
                <a:ext uri="{FF2B5EF4-FFF2-40B4-BE49-F238E27FC236}">
                  <a16:creationId xmlns:a16="http://schemas.microsoft.com/office/drawing/2014/main" id="{B11399A6-097B-B1C6-02C3-60C312CB96E3}"/>
                </a:ext>
              </a:extLst>
            </p:cNvPr>
            <p:cNvGrpSpPr/>
            <p:nvPr/>
          </p:nvGrpSpPr>
          <p:grpSpPr>
            <a:xfrm flipH="1">
              <a:off x="3973645" y="2058785"/>
              <a:ext cx="2219229" cy="2407977"/>
              <a:chOff x="2868295" y="5592640"/>
              <a:chExt cx="339173" cy="368020"/>
            </a:xfrm>
          </p:grpSpPr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72BD534D-B37F-50F6-9CC6-8542C8DA72AC}"/>
                  </a:ext>
                </a:extLst>
              </p:cNvPr>
              <p:cNvSpPr/>
              <p:nvPr/>
            </p:nvSpPr>
            <p:spPr>
              <a:xfrm>
                <a:off x="2910049" y="5592640"/>
                <a:ext cx="249024" cy="162973"/>
              </a:xfrm>
              <a:custGeom>
                <a:avLst/>
                <a:gdLst>
                  <a:gd name="connsiteX0" fmla="*/ 246576 w 249024"/>
                  <a:gd name="connsiteY0" fmla="*/ 89682 h 162973"/>
                  <a:gd name="connsiteX1" fmla="*/ 249025 w 249024"/>
                  <a:gd name="connsiteY1" fmla="*/ 91411 h 162973"/>
                  <a:gd name="connsiteX2" fmla="*/ 160735 w 249024"/>
                  <a:gd name="connsiteY2" fmla="*/ 1104 h 162973"/>
                  <a:gd name="connsiteX3" fmla="*/ 25421 w 249024"/>
                  <a:gd name="connsiteY3" fmla="*/ 97100 h 162973"/>
                  <a:gd name="connsiteX4" fmla="*/ 0 w 249024"/>
                  <a:gd name="connsiteY4" fmla="*/ 161480 h 162973"/>
                  <a:gd name="connsiteX5" fmla="*/ 36151 w 249024"/>
                  <a:gd name="connsiteY5" fmla="*/ 132027 h 162973"/>
                  <a:gd name="connsiteX6" fmla="*/ 65749 w 249024"/>
                  <a:gd name="connsiteY6" fmla="*/ 89754 h 162973"/>
                  <a:gd name="connsiteX7" fmla="*/ 68485 w 249024"/>
                  <a:gd name="connsiteY7" fmla="*/ 74271 h 162973"/>
                  <a:gd name="connsiteX8" fmla="*/ 74102 w 249024"/>
                  <a:gd name="connsiteY8" fmla="*/ 74127 h 162973"/>
                  <a:gd name="connsiteX9" fmla="*/ 78351 w 249024"/>
                  <a:gd name="connsiteY9" fmla="*/ 84497 h 162973"/>
                  <a:gd name="connsiteX10" fmla="*/ 245136 w 249024"/>
                  <a:gd name="connsiteY10" fmla="*/ 89610 h 162973"/>
                  <a:gd name="connsiteX11" fmla="*/ 246576 w 249024"/>
                  <a:gd name="connsiteY11" fmla="*/ 89754 h 162973"/>
                  <a:gd name="connsiteX12" fmla="*/ 246576 w 249024"/>
                  <a:gd name="connsiteY12" fmla="*/ 89682 h 16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49024" h="162973">
                    <a:moveTo>
                      <a:pt x="246576" y="89682"/>
                    </a:moveTo>
                    <a:lnTo>
                      <a:pt x="249025" y="91411"/>
                    </a:lnTo>
                    <a:cubicBezTo>
                      <a:pt x="249025" y="91411"/>
                      <a:pt x="236566" y="13419"/>
                      <a:pt x="160735" y="1104"/>
                    </a:cubicBezTo>
                    <a:cubicBezTo>
                      <a:pt x="160735" y="1104"/>
                      <a:pt x="52210" y="-17403"/>
                      <a:pt x="25421" y="97100"/>
                    </a:cubicBezTo>
                    <a:cubicBezTo>
                      <a:pt x="25421" y="97100"/>
                      <a:pt x="22612" y="143621"/>
                      <a:pt x="0" y="161480"/>
                    </a:cubicBezTo>
                    <a:cubicBezTo>
                      <a:pt x="0" y="161480"/>
                      <a:pt x="20812" y="173002"/>
                      <a:pt x="36151" y="132027"/>
                    </a:cubicBezTo>
                    <a:cubicBezTo>
                      <a:pt x="36151" y="132027"/>
                      <a:pt x="58619" y="78088"/>
                      <a:pt x="65749" y="89754"/>
                    </a:cubicBezTo>
                    <a:lnTo>
                      <a:pt x="68485" y="74271"/>
                    </a:lnTo>
                    <a:cubicBezTo>
                      <a:pt x="68485" y="74271"/>
                      <a:pt x="70646" y="74271"/>
                      <a:pt x="74102" y="74127"/>
                    </a:cubicBezTo>
                    <a:lnTo>
                      <a:pt x="78351" y="84497"/>
                    </a:lnTo>
                    <a:lnTo>
                      <a:pt x="245136" y="89610"/>
                    </a:lnTo>
                    <a:lnTo>
                      <a:pt x="246576" y="89754"/>
                    </a:lnTo>
                    <a:cubicBezTo>
                      <a:pt x="246576" y="89754"/>
                      <a:pt x="246576" y="89754"/>
                      <a:pt x="246576" y="89682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181DB1DE-68C2-1225-1F71-992684C21F09}"/>
                  </a:ext>
                </a:extLst>
              </p:cNvPr>
              <p:cNvSpPr/>
              <p:nvPr/>
            </p:nvSpPr>
            <p:spPr>
              <a:xfrm>
                <a:off x="2986672" y="5592647"/>
                <a:ext cx="172474" cy="91403"/>
              </a:xfrm>
              <a:custGeom>
                <a:avLst/>
                <a:gdLst>
                  <a:gd name="connsiteX0" fmla="*/ 172474 w 172474"/>
                  <a:gd name="connsiteY0" fmla="*/ 91404 h 91403"/>
                  <a:gd name="connsiteX1" fmla="*/ 84185 w 172474"/>
                  <a:gd name="connsiteY1" fmla="*/ 1098 h 91403"/>
                  <a:gd name="connsiteX2" fmla="*/ 0 w 172474"/>
                  <a:gd name="connsiteY2" fmla="*/ 18454 h 91403"/>
                  <a:gd name="connsiteX3" fmla="*/ 62940 w 172474"/>
                  <a:gd name="connsiteY3" fmla="*/ 11540 h 91403"/>
                  <a:gd name="connsiteX4" fmla="*/ 123144 w 172474"/>
                  <a:gd name="connsiteY4" fmla="*/ 87227 h 91403"/>
                  <a:gd name="connsiteX5" fmla="*/ 168513 w 172474"/>
                  <a:gd name="connsiteY5" fmla="*/ 89532 h 91403"/>
                  <a:gd name="connsiteX6" fmla="*/ 169954 w 172474"/>
                  <a:gd name="connsiteY6" fmla="*/ 89676 h 91403"/>
                  <a:gd name="connsiteX7" fmla="*/ 169954 w 172474"/>
                  <a:gd name="connsiteY7" fmla="*/ 89604 h 91403"/>
                  <a:gd name="connsiteX8" fmla="*/ 172402 w 172474"/>
                  <a:gd name="connsiteY8" fmla="*/ 91332 h 91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474" h="91403">
                    <a:moveTo>
                      <a:pt x="172474" y="91404"/>
                    </a:moveTo>
                    <a:cubicBezTo>
                      <a:pt x="172474" y="91404"/>
                      <a:pt x="160016" y="13412"/>
                      <a:pt x="84185" y="1098"/>
                    </a:cubicBezTo>
                    <a:cubicBezTo>
                      <a:pt x="84185" y="1098"/>
                      <a:pt x="39248" y="-6536"/>
                      <a:pt x="0" y="18454"/>
                    </a:cubicBezTo>
                    <a:cubicBezTo>
                      <a:pt x="32550" y="6427"/>
                      <a:pt x="62940" y="11540"/>
                      <a:pt x="62940" y="11540"/>
                    </a:cubicBezTo>
                    <a:cubicBezTo>
                      <a:pt x="119400" y="20758"/>
                      <a:pt x="115943" y="64542"/>
                      <a:pt x="123144" y="87227"/>
                    </a:cubicBezTo>
                    <a:lnTo>
                      <a:pt x="168513" y="89532"/>
                    </a:lnTo>
                    <a:lnTo>
                      <a:pt x="169954" y="89676"/>
                    </a:lnTo>
                    <a:cubicBezTo>
                      <a:pt x="169954" y="89676"/>
                      <a:pt x="169954" y="89676"/>
                      <a:pt x="169954" y="89604"/>
                    </a:cubicBezTo>
                    <a:lnTo>
                      <a:pt x="172402" y="91332"/>
                    </a:ln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0639352F-1418-3697-A15A-491CEAC1EFBF}"/>
                  </a:ext>
                </a:extLst>
              </p:cNvPr>
              <p:cNvSpPr/>
              <p:nvPr/>
            </p:nvSpPr>
            <p:spPr>
              <a:xfrm>
                <a:off x="2956125" y="5644255"/>
                <a:ext cx="32851" cy="25680"/>
              </a:xfrm>
              <a:custGeom>
                <a:avLst/>
                <a:gdLst>
                  <a:gd name="connsiteX0" fmla="*/ 32779 w 32851"/>
                  <a:gd name="connsiteY0" fmla="*/ 4797 h 25680"/>
                  <a:gd name="connsiteX1" fmla="*/ 29323 w 32851"/>
                  <a:gd name="connsiteY1" fmla="*/ 1124 h 25680"/>
                  <a:gd name="connsiteX2" fmla="*/ 24209 w 32851"/>
                  <a:gd name="connsiteY2" fmla="*/ 10846 h 25680"/>
                  <a:gd name="connsiteX3" fmla="*/ 23489 w 32851"/>
                  <a:gd name="connsiteY3" fmla="*/ 14159 h 25680"/>
                  <a:gd name="connsiteX4" fmla="*/ 23273 w 32851"/>
                  <a:gd name="connsiteY4" fmla="*/ 7029 h 25680"/>
                  <a:gd name="connsiteX5" fmla="*/ 16936 w 32851"/>
                  <a:gd name="connsiteY5" fmla="*/ 44 h 25680"/>
                  <a:gd name="connsiteX6" fmla="*/ 20825 w 32851"/>
                  <a:gd name="connsiteY6" fmla="*/ 21864 h 25680"/>
                  <a:gd name="connsiteX7" fmla="*/ 11535 w 32851"/>
                  <a:gd name="connsiteY7" fmla="*/ 12502 h 25680"/>
                  <a:gd name="connsiteX8" fmla="*/ 1597 w 32851"/>
                  <a:gd name="connsiteY8" fmla="*/ 7894 h 25680"/>
                  <a:gd name="connsiteX9" fmla="*/ 949 w 32851"/>
                  <a:gd name="connsiteY9" fmla="*/ 13583 h 25680"/>
                  <a:gd name="connsiteX10" fmla="*/ 20753 w 32851"/>
                  <a:gd name="connsiteY10" fmla="*/ 23448 h 25680"/>
                  <a:gd name="connsiteX11" fmla="*/ 24281 w 32851"/>
                  <a:gd name="connsiteY11" fmla="*/ 25681 h 25680"/>
                  <a:gd name="connsiteX12" fmla="*/ 32851 w 32851"/>
                  <a:gd name="connsiteY12" fmla="*/ 4869 h 25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851" h="25680">
                    <a:moveTo>
                      <a:pt x="32779" y="4797"/>
                    </a:moveTo>
                    <a:cubicBezTo>
                      <a:pt x="32779" y="2492"/>
                      <a:pt x="31915" y="116"/>
                      <a:pt x="29323" y="1124"/>
                    </a:cubicBezTo>
                    <a:cubicBezTo>
                      <a:pt x="27234" y="1916"/>
                      <a:pt x="24713" y="9046"/>
                      <a:pt x="24209" y="10846"/>
                    </a:cubicBezTo>
                    <a:cubicBezTo>
                      <a:pt x="23921" y="11854"/>
                      <a:pt x="23705" y="13006"/>
                      <a:pt x="23489" y="14159"/>
                    </a:cubicBezTo>
                    <a:cubicBezTo>
                      <a:pt x="23633" y="11710"/>
                      <a:pt x="23633" y="9190"/>
                      <a:pt x="23273" y="7029"/>
                    </a:cubicBezTo>
                    <a:cubicBezTo>
                      <a:pt x="22913" y="4725"/>
                      <a:pt x="19888" y="-532"/>
                      <a:pt x="16936" y="44"/>
                    </a:cubicBezTo>
                    <a:cubicBezTo>
                      <a:pt x="12543" y="836"/>
                      <a:pt x="20033" y="18624"/>
                      <a:pt x="20825" y="21864"/>
                    </a:cubicBezTo>
                    <a:cubicBezTo>
                      <a:pt x="19888" y="17903"/>
                      <a:pt x="14632" y="14807"/>
                      <a:pt x="11535" y="12502"/>
                    </a:cubicBezTo>
                    <a:cubicBezTo>
                      <a:pt x="9303" y="10846"/>
                      <a:pt x="4694" y="6453"/>
                      <a:pt x="1597" y="7894"/>
                    </a:cubicBezTo>
                    <a:cubicBezTo>
                      <a:pt x="-564" y="8901"/>
                      <a:pt x="-275" y="11422"/>
                      <a:pt x="949" y="13583"/>
                    </a:cubicBezTo>
                    <a:cubicBezTo>
                      <a:pt x="3902" y="18984"/>
                      <a:pt x="14992" y="23521"/>
                      <a:pt x="20753" y="23448"/>
                    </a:cubicBezTo>
                    <a:lnTo>
                      <a:pt x="24281" y="25681"/>
                    </a:lnTo>
                    <a:cubicBezTo>
                      <a:pt x="26874" y="19271"/>
                      <a:pt x="32779" y="11926"/>
                      <a:pt x="32851" y="4869"/>
                    </a:cubicBezTo>
                    <a:close/>
                  </a:path>
                </a:pathLst>
              </a:custGeom>
              <a:solidFill>
                <a:srgbClr val="DBDCD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D13B688B-C716-3AAD-A2B8-EBD409444388}"/>
                  </a:ext>
                </a:extLst>
              </p:cNvPr>
              <p:cNvSpPr/>
              <p:nvPr/>
            </p:nvSpPr>
            <p:spPr>
              <a:xfrm>
                <a:off x="2939979" y="5712046"/>
                <a:ext cx="22595" cy="23880"/>
              </a:xfrm>
              <a:custGeom>
                <a:avLst/>
                <a:gdLst>
                  <a:gd name="connsiteX0" fmla="*/ 28 w 22595"/>
                  <a:gd name="connsiteY0" fmla="*/ 11181 h 23880"/>
                  <a:gd name="connsiteX1" fmla="*/ 12126 w 22595"/>
                  <a:gd name="connsiteY1" fmla="*/ 18 h 23880"/>
                  <a:gd name="connsiteX2" fmla="*/ 22568 w 22595"/>
                  <a:gd name="connsiteY2" fmla="*/ 12693 h 23880"/>
                  <a:gd name="connsiteX3" fmla="*/ 10470 w 22595"/>
                  <a:gd name="connsiteY3" fmla="*/ 23855 h 23880"/>
                  <a:gd name="connsiteX4" fmla="*/ 28 w 22595"/>
                  <a:gd name="connsiteY4" fmla="*/ 11181 h 23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95" h="23880">
                    <a:moveTo>
                      <a:pt x="28" y="11181"/>
                    </a:moveTo>
                    <a:cubicBezTo>
                      <a:pt x="460" y="4627"/>
                      <a:pt x="5861" y="-342"/>
                      <a:pt x="12126" y="18"/>
                    </a:cubicBezTo>
                    <a:cubicBezTo>
                      <a:pt x="18319" y="450"/>
                      <a:pt x="23000" y="6139"/>
                      <a:pt x="22568" y="12693"/>
                    </a:cubicBezTo>
                    <a:cubicBezTo>
                      <a:pt x="22136" y="19246"/>
                      <a:pt x="16735" y="24287"/>
                      <a:pt x="10470" y="23855"/>
                    </a:cubicBezTo>
                    <a:cubicBezTo>
                      <a:pt x="4277" y="23423"/>
                      <a:pt x="-404" y="17734"/>
                      <a:pt x="28" y="111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75CA7CCE-E76B-53B2-9DFF-B693651D05D7}"/>
                  </a:ext>
                </a:extLst>
              </p:cNvPr>
              <p:cNvSpPr/>
              <p:nvPr/>
            </p:nvSpPr>
            <p:spPr>
              <a:xfrm>
                <a:off x="2975805" y="5712208"/>
                <a:ext cx="158855" cy="84710"/>
              </a:xfrm>
              <a:custGeom>
                <a:avLst/>
                <a:gdLst>
                  <a:gd name="connsiteX0" fmla="*/ 157416 w 158855"/>
                  <a:gd name="connsiteY0" fmla="*/ 54947 h 84710"/>
                  <a:gd name="connsiteX1" fmla="*/ 158856 w 158855"/>
                  <a:gd name="connsiteY1" fmla="*/ 33703 h 84710"/>
                  <a:gd name="connsiteX2" fmla="*/ 158856 w 158855"/>
                  <a:gd name="connsiteY2" fmla="*/ 23477 h 84710"/>
                  <a:gd name="connsiteX3" fmla="*/ 143517 w 158855"/>
                  <a:gd name="connsiteY3" fmla="*/ 10442 h 84710"/>
                  <a:gd name="connsiteX4" fmla="*/ 68190 w 158855"/>
                  <a:gd name="connsiteY4" fmla="*/ 1872 h 84710"/>
                  <a:gd name="connsiteX5" fmla="*/ 27934 w 158855"/>
                  <a:gd name="connsiteY5" fmla="*/ 0 h 84710"/>
                  <a:gd name="connsiteX6" fmla="*/ 12091 w 158855"/>
                  <a:gd name="connsiteY6" fmla="*/ 7490 h 84710"/>
                  <a:gd name="connsiteX7" fmla="*/ 2009 w 158855"/>
                  <a:gd name="connsiteY7" fmla="*/ 24773 h 84710"/>
                  <a:gd name="connsiteX8" fmla="*/ 5177 w 158855"/>
                  <a:gd name="connsiteY8" fmla="*/ 61716 h 84710"/>
                  <a:gd name="connsiteX9" fmla="*/ 70710 w 158855"/>
                  <a:gd name="connsiteY9" fmla="*/ 72158 h 84710"/>
                  <a:gd name="connsiteX10" fmla="*/ 70566 w 158855"/>
                  <a:gd name="connsiteY10" fmla="*/ 73815 h 84710"/>
                  <a:gd name="connsiteX11" fmla="*/ 79496 w 158855"/>
                  <a:gd name="connsiteY11" fmla="*/ 84689 h 84710"/>
                  <a:gd name="connsiteX12" fmla="*/ 89866 w 158855"/>
                  <a:gd name="connsiteY12" fmla="*/ 75183 h 84710"/>
                  <a:gd name="connsiteX13" fmla="*/ 89866 w 158855"/>
                  <a:gd name="connsiteY13" fmla="*/ 73455 h 84710"/>
                  <a:gd name="connsiteX14" fmla="*/ 152231 w 158855"/>
                  <a:gd name="connsiteY14" fmla="*/ 72590 h 84710"/>
                  <a:gd name="connsiteX15" fmla="*/ 157488 w 158855"/>
                  <a:gd name="connsiteY15" fmla="*/ 55019 h 84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8855" h="84710">
                    <a:moveTo>
                      <a:pt x="157416" y="54947"/>
                    </a:moveTo>
                    <a:lnTo>
                      <a:pt x="158856" y="33703"/>
                    </a:lnTo>
                    <a:lnTo>
                      <a:pt x="158856" y="23477"/>
                    </a:lnTo>
                    <a:cubicBezTo>
                      <a:pt x="158856" y="23477"/>
                      <a:pt x="143517" y="10442"/>
                      <a:pt x="143517" y="10442"/>
                    </a:cubicBezTo>
                    <a:lnTo>
                      <a:pt x="68190" y="1872"/>
                    </a:lnTo>
                    <a:lnTo>
                      <a:pt x="27934" y="0"/>
                    </a:lnTo>
                    <a:lnTo>
                      <a:pt x="12091" y="7490"/>
                    </a:lnTo>
                    <a:lnTo>
                      <a:pt x="2009" y="24773"/>
                    </a:lnTo>
                    <a:cubicBezTo>
                      <a:pt x="2009" y="24773"/>
                      <a:pt x="-4184" y="55955"/>
                      <a:pt x="5177" y="61716"/>
                    </a:cubicBezTo>
                    <a:cubicBezTo>
                      <a:pt x="5177" y="61716"/>
                      <a:pt x="40969" y="57323"/>
                      <a:pt x="70710" y="72158"/>
                    </a:cubicBezTo>
                    <a:lnTo>
                      <a:pt x="70566" y="73815"/>
                    </a:lnTo>
                    <a:cubicBezTo>
                      <a:pt x="70206" y="79432"/>
                      <a:pt x="74167" y="84329"/>
                      <a:pt x="79496" y="84689"/>
                    </a:cubicBezTo>
                    <a:cubicBezTo>
                      <a:pt x="84825" y="85049"/>
                      <a:pt x="89434" y="80800"/>
                      <a:pt x="89866" y="75183"/>
                    </a:cubicBezTo>
                    <a:lnTo>
                      <a:pt x="89866" y="73455"/>
                    </a:lnTo>
                    <a:cubicBezTo>
                      <a:pt x="89866" y="73455"/>
                      <a:pt x="108662" y="60204"/>
                      <a:pt x="152231" y="72590"/>
                    </a:cubicBezTo>
                    <a:cubicBezTo>
                      <a:pt x="152231" y="72590"/>
                      <a:pt x="162240" y="68126"/>
                      <a:pt x="157488" y="55019"/>
                    </a:cubicBezTo>
                    <a:close/>
                  </a:path>
                </a:pathLst>
              </a:custGeom>
              <a:solidFill>
                <a:srgbClr val="F3D7A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7D463408-E0A1-27DD-9C88-FA17FA575088}"/>
                  </a:ext>
                </a:extLst>
              </p:cNvPr>
              <p:cNvSpPr/>
              <p:nvPr/>
            </p:nvSpPr>
            <p:spPr>
              <a:xfrm>
                <a:off x="3006373" y="5747454"/>
                <a:ext cx="25955" cy="20421"/>
              </a:xfrm>
              <a:custGeom>
                <a:avLst/>
                <a:gdLst>
                  <a:gd name="connsiteX0" fmla="*/ 30 w 25955"/>
                  <a:gd name="connsiteY0" fmla="*/ 20421 h 20421"/>
                  <a:gd name="connsiteX1" fmla="*/ 14361 w 25955"/>
                  <a:gd name="connsiteY1" fmla="*/ 41 h 20421"/>
                  <a:gd name="connsiteX2" fmla="*/ 25955 w 25955"/>
                  <a:gd name="connsiteY2" fmla="*/ 19629 h 20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955" h="20421">
                    <a:moveTo>
                      <a:pt x="30" y="20421"/>
                    </a:moveTo>
                    <a:cubicBezTo>
                      <a:pt x="30" y="20421"/>
                      <a:pt x="-1338" y="4938"/>
                      <a:pt x="14361" y="41"/>
                    </a:cubicBezTo>
                    <a:cubicBezTo>
                      <a:pt x="14361" y="41"/>
                      <a:pt x="24155" y="-1831"/>
                      <a:pt x="25955" y="19629"/>
                    </a:cubicBezTo>
                  </a:path>
                </a:pathLst>
              </a:custGeom>
              <a:noFill/>
              <a:ln w="14403" cap="rnd">
                <a:solidFill>
                  <a:srgbClr val="46171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41ABF871-2F71-0422-E958-9FE04A0D0712}"/>
                  </a:ext>
                </a:extLst>
              </p:cNvPr>
              <p:cNvSpPr/>
              <p:nvPr/>
            </p:nvSpPr>
            <p:spPr>
              <a:xfrm>
                <a:off x="3090876" y="5750357"/>
                <a:ext cx="20527" cy="24503"/>
              </a:xfrm>
              <a:custGeom>
                <a:avLst/>
                <a:gdLst>
                  <a:gd name="connsiteX0" fmla="*/ 0 w 20527"/>
                  <a:gd name="connsiteY0" fmla="*/ 21622 h 24503"/>
                  <a:gd name="connsiteX1" fmla="*/ 13539 w 20527"/>
                  <a:gd name="connsiteY1" fmla="*/ 307 h 24503"/>
                  <a:gd name="connsiteX2" fmla="*/ 17499 w 20527"/>
                  <a:gd name="connsiteY2" fmla="*/ 24503 h 2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27" h="24503">
                    <a:moveTo>
                      <a:pt x="0" y="21622"/>
                    </a:moveTo>
                    <a:cubicBezTo>
                      <a:pt x="0" y="21622"/>
                      <a:pt x="1656" y="-3006"/>
                      <a:pt x="13539" y="307"/>
                    </a:cubicBezTo>
                    <a:cubicBezTo>
                      <a:pt x="13539" y="307"/>
                      <a:pt x="26141" y="4555"/>
                      <a:pt x="17499" y="24503"/>
                    </a:cubicBezTo>
                  </a:path>
                </a:pathLst>
              </a:custGeom>
              <a:noFill/>
              <a:ln w="14403" cap="rnd">
                <a:solidFill>
                  <a:srgbClr val="46171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8CDDBC9A-72AC-6BDE-857E-29117221B805}"/>
                  </a:ext>
                </a:extLst>
              </p:cNvPr>
              <p:cNvSpPr/>
              <p:nvPr/>
            </p:nvSpPr>
            <p:spPr>
              <a:xfrm>
                <a:off x="3037227" y="5800498"/>
                <a:ext cx="35934" cy="19548"/>
              </a:xfrm>
              <a:custGeom>
                <a:avLst/>
                <a:gdLst>
                  <a:gd name="connsiteX0" fmla="*/ 71 w 35934"/>
                  <a:gd name="connsiteY0" fmla="*/ 0 h 19548"/>
                  <a:gd name="connsiteX1" fmla="*/ 35934 w 35934"/>
                  <a:gd name="connsiteY1" fmla="*/ 2449 h 19548"/>
                  <a:gd name="connsiteX2" fmla="*/ 17570 w 35934"/>
                  <a:gd name="connsiteY2" fmla="*/ 19444 h 19548"/>
                  <a:gd name="connsiteX3" fmla="*/ 71 w 35934"/>
                  <a:gd name="connsiteY3" fmla="*/ 0 h 1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34" h="19548">
                    <a:moveTo>
                      <a:pt x="71" y="0"/>
                    </a:moveTo>
                    <a:cubicBezTo>
                      <a:pt x="71" y="0"/>
                      <a:pt x="16922" y="13107"/>
                      <a:pt x="35934" y="2449"/>
                    </a:cubicBezTo>
                    <a:cubicBezTo>
                      <a:pt x="35934" y="2449"/>
                      <a:pt x="34134" y="21100"/>
                      <a:pt x="17570" y="19444"/>
                    </a:cubicBezTo>
                    <a:cubicBezTo>
                      <a:pt x="17570" y="19444"/>
                      <a:pt x="-1297" y="19876"/>
                      <a:pt x="71" y="0"/>
                    </a:cubicBezTo>
                    <a:close/>
                  </a:path>
                </a:pathLst>
              </a:custGeom>
              <a:solidFill>
                <a:srgbClr val="46171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3943A973-0B4D-9CF1-7F3F-E348314D5CCE}"/>
                  </a:ext>
                </a:extLst>
              </p:cNvPr>
              <p:cNvSpPr/>
              <p:nvPr/>
            </p:nvSpPr>
            <p:spPr>
              <a:xfrm>
                <a:off x="2868295" y="5732966"/>
                <a:ext cx="42964" cy="45405"/>
              </a:xfrm>
              <a:custGeom>
                <a:avLst/>
                <a:gdLst>
                  <a:gd name="connsiteX0" fmla="*/ 58 w 42964"/>
                  <a:gd name="connsiteY0" fmla="*/ 21227 h 45405"/>
                  <a:gd name="connsiteX1" fmla="*/ 23030 w 42964"/>
                  <a:gd name="connsiteY1" fmla="*/ 55 h 45405"/>
                  <a:gd name="connsiteX2" fmla="*/ 42906 w 42964"/>
                  <a:gd name="connsiteY2" fmla="*/ 24179 h 45405"/>
                  <a:gd name="connsiteX3" fmla="*/ 19934 w 42964"/>
                  <a:gd name="connsiteY3" fmla="*/ 45351 h 45405"/>
                  <a:gd name="connsiteX4" fmla="*/ 58 w 42964"/>
                  <a:gd name="connsiteY4" fmla="*/ 21227 h 4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" h="45405">
                    <a:moveTo>
                      <a:pt x="58" y="21227"/>
                    </a:moveTo>
                    <a:cubicBezTo>
                      <a:pt x="922" y="8696"/>
                      <a:pt x="11220" y="-810"/>
                      <a:pt x="23030" y="55"/>
                    </a:cubicBezTo>
                    <a:cubicBezTo>
                      <a:pt x="34913" y="847"/>
                      <a:pt x="43770" y="11649"/>
                      <a:pt x="42906" y="24179"/>
                    </a:cubicBezTo>
                    <a:cubicBezTo>
                      <a:pt x="42042" y="36710"/>
                      <a:pt x="31744" y="46215"/>
                      <a:pt x="19934" y="45351"/>
                    </a:cubicBezTo>
                    <a:cubicBezTo>
                      <a:pt x="8123" y="44559"/>
                      <a:pt x="-806" y="33757"/>
                      <a:pt x="58" y="21227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8F1CDF7E-EB7A-A10F-C64A-9725DA49A2D8}"/>
                  </a:ext>
                </a:extLst>
              </p:cNvPr>
              <p:cNvSpPr/>
              <p:nvPr/>
            </p:nvSpPr>
            <p:spPr>
              <a:xfrm>
                <a:off x="2874546" y="5734965"/>
                <a:ext cx="37573" cy="43614"/>
              </a:xfrm>
              <a:custGeom>
                <a:avLst/>
                <a:gdLst>
                  <a:gd name="connsiteX0" fmla="*/ 24917 w 37573"/>
                  <a:gd name="connsiteY0" fmla="*/ 0 h 43614"/>
                  <a:gd name="connsiteX1" fmla="*/ 30246 w 37573"/>
                  <a:gd name="connsiteY1" fmla="*/ 16635 h 43614"/>
                  <a:gd name="connsiteX2" fmla="*/ 7274 w 37573"/>
                  <a:gd name="connsiteY2" fmla="*/ 37879 h 43614"/>
                  <a:gd name="connsiteX3" fmla="*/ 0 w 37573"/>
                  <a:gd name="connsiteY3" fmla="*/ 36007 h 43614"/>
                  <a:gd name="connsiteX4" fmla="*/ 14547 w 37573"/>
                  <a:gd name="connsiteY4" fmla="*/ 43568 h 43614"/>
                  <a:gd name="connsiteX5" fmla="*/ 37520 w 37573"/>
                  <a:gd name="connsiteY5" fmla="*/ 22324 h 43614"/>
                  <a:gd name="connsiteX6" fmla="*/ 24917 w 37573"/>
                  <a:gd name="connsiteY6" fmla="*/ 72 h 43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573" h="43614">
                    <a:moveTo>
                      <a:pt x="24917" y="0"/>
                    </a:moveTo>
                    <a:cubicBezTo>
                      <a:pt x="28590" y="4393"/>
                      <a:pt x="30678" y="10298"/>
                      <a:pt x="30246" y="16635"/>
                    </a:cubicBezTo>
                    <a:cubicBezTo>
                      <a:pt x="29382" y="29166"/>
                      <a:pt x="19084" y="38672"/>
                      <a:pt x="7274" y="37879"/>
                    </a:cubicBezTo>
                    <a:cubicBezTo>
                      <a:pt x="4681" y="37735"/>
                      <a:pt x="2232" y="37015"/>
                      <a:pt x="0" y="36007"/>
                    </a:cubicBezTo>
                    <a:cubicBezTo>
                      <a:pt x="3601" y="40256"/>
                      <a:pt x="8714" y="43136"/>
                      <a:pt x="14547" y="43568"/>
                    </a:cubicBezTo>
                    <a:cubicBezTo>
                      <a:pt x="26357" y="44361"/>
                      <a:pt x="36655" y="34855"/>
                      <a:pt x="37520" y="22324"/>
                    </a:cubicBezTo>
                    <a:cubicBezTo>
                      <a:pt x="38168" y="12530"/>
                      <a:pt x="32911" y="3817"/>
                      <a:pt x="24917" y="72"/>
                    </a:cubicBezTo>
                    <a:close/>
                  </a:path>
                </a:pathLst>
              </a:custGeom>
              <a:solidFill>
                <a:srgbClr val="B9BBBD">
                  <a:alpha val="46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884E543-C23F-3B83-1911-6593EF31DA2C}"/>
                  </a:ext>
                </a:extLst>
              </p:cNvPr>
              <p:cNvSpPr/>
              <p:nvPr/>
            </p:nvSpPr>
            <p:spPr>
              <a:xfrm>
                <a:off x="2896373" y="5719854"/>
                <a:ext cx="310582" cy="240806"/>
              </a:xfrm>
              <a:custGeom>
                <a:avLst/>
                <a:gdLst>
                  <a:gd name="connsiteX0" fmla="*/ 289202 w 310582"/>
                  <a:gd name="connsiteY0" fmla="*/ 110745 h 240806"/>
                  <a:gd name="connsiteX1" fmla="*/ 297556 w 310582"/>
                  <a:gd name="connsiteY1" fmla="*/ 92382 h 240806"/>
                  <a:gd name="connsiteX2" fmla="*/ 275087 w 310582"/>
                  <a:gd name="connsiteY2" fmla="*/ 63144 h 240806"/>
                  <a:gd name="connsiteX3" fmla="*/ 284665 w 310582"/>
                  <a:gd name="connsiteY3" fmla="*/ 43340 h 240806"/>
                  <a:gd name="connsiteX4" fmla="*/ 259748 w 310582"/>
                  <a:gd name="connsiteY4" fmla="*/ 13094 h 240806"/>
                  <a:gd name="connsiteX5" fmla="*/ 230943 w 310582"/>
                  <a:gd name="connsiteY5" fmla="*/ 39668 h 240806"/>
                  <a:gd name="connsiteX6" fmla="*/ 233823 w 310582"/>
                  <a:gd name="connsiteY6" fmla="*/ 54574 h 240806"/>
                  <a:gd name="connsiteX7" fmla="*/ 87707 w 310582"/>
                  <a:gd name="connsiteY7" fmla="*/ 44636 h 240806"/>
                  <a:gd name="connsiteX8" fmla="*/ 92531 w 310582"/>
                  <a:gd name="connsiteY8" fmla="*/ 30306 h 240806"/>
                  <a:gd name="connsiteX9" fmla="*/ 67615 w 310582"/>
                  <a:gd name="connsiteY9" fmla="*/ 60 h 240806"/>
                  <a:gd name="connsiteX10" fmla="*/ 38809 w 310582"/>
                  <a:gd name="connsiteY10" fmla="*/ 26633 h 240806"/>
                  <a:gd name="connsiteX11" fmla="*/ 45578 w 310582"/>
                  <a:gd name="connsiteY11" fmla="*/ 47589 h 240806"/>
                  <a:gd name="connsiteX12" fmla="*/ 19365 w 310582"/>
                  <a:gd name="connsiteY12" fmla="*/ 73442 h 240806"/>
                  <a:gd name="connsiteX13" fmla="*/ 25126 w 310582"/>
                  <a:gd name="connsiteY13" fmla="*/ 92814 h 240806"/>
                  <a:gd name="connsiteX14" fmla="*/ 65 w 310582"/>
                  <a:gd name="connsiteY14" fmla="*/ 118667 h 240806"/>
                  <a:gd name="connsiteX15" fmla="*/ 24334 w 310582"/>
                  <a:gd name="connsiteY15" fmla="*/ 148121 h 240806"/>
                  <a:gd name="connsiteX16" fmla="*/ 26278 w 310582"/>
                  <a:gd name="connsiteY16" fmla="*/ 148121 h 240806"/>
                  <a:gd name="connsiteX17" fmla="*/ 23542 w 310582"/>
                  <a:gd name="connsiteY17" fmla="*/ 159499 h 240806"/>
                  <a:gd name="connsiteX18" fmla="*/ 53500 w 310582"/>
                  <a:gd name="connsiteY18" fmla="*/ 195866 h 240806"/>
                  <a:gd name="connsiteX19" fmla="*/ 74024 w 310582"/>
                  <a:gd name="connsiteY19" fmla="*/ 189817 h 240806"/>
                  <a:gd name="connsiteX20" fmla="*/ 73880 w 310582"/>
                  <a:gd name="connsiteY20" fmla="*/ 190681 h 240806"/>
                  <a:gd name="connsiteX21" fmla="*/ 103838 w 310582"/>
                  <a:gd name="connsiteY21" fmla="*/ 227049 h 240806"/>
                  <a:gd name="connsiteX22" fmla="*/ 122129 w 310582"/>
                  <a:gd name="connsiteY22" fmla="*/ 222584 h 240806"/>
                  <a:gd name="connsiteX23" fmla="*/ 148487 w 310582"/>
                  <a:gd name="connsiteY23" fmla="*/ 240731 h 240806"/>
                  <a:gd name="connsiteX24" fmla="*/ 176572 w 310582"/>
                  <a:gd name="connsiteY24" fmla="*/ 227049 h 240806"/>
                  <a:gd name="connsiteX25" fmla="*/ 192991 w 310582"/>
                  <a:gd name="connsiteY25" fmla="*/ 233170 h 240806"/>
                  <a:gd name="connsiteX26" fmla="*/ 227630 w 310582"/>
                  <a:gd name="connsiteY26" fmla="*/ 201195 h 240806"/>
                  <a:gd name="connsiteX27" fmla="*/ 227630 w 310582"/>
                  <a:gd name="connsiteY27" fmla="*/ 200259 h 240806"/>
                  <a:gd name="connsiteX28" fmla="*/ 247146 w 310582"/>
                  <a:gd name="connsiteY28" fmla="*/ 209045 h 240806"/>
                  <a:gd name="connsiteX29" fmla="*/ 281785 w 310582"/>
                  <a:gd name="connsiteY29" fmla="*/ 177143 h 240806"/>
                  <a:gd name="connsiteX30" fmla="*/ 280632 w 310582"/>
                  <a:gd name="connsiteY30" fmla="*/ 165548 h 240806"/>
                  <a:gd name="connsiteX31" fmla="*/ 282505 w 310582"/>
                  <a:gd name="connsiteY31" fmla="*/ 165764 h 240806"/>
                  <a:gd name="connsiteX32" fmla="*/ 310518 w 310582"/>
                  <a:gd name="connsiteY32" fmla="*/ 139911 h 240806"/>
                  <a:gd name="connsiteX33" fmla="*/ 289202 w 310582"/>
                  <a:gd name="connsiteY33" fmla="*/ 110890 h 240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10582" h="240806">
                    <a:moveTo>
                      <a:pt x="289202" y="110745"/>
                    </a:moveTo>
                    <a:cubicBezTo>
                      <a:pt x="293883" y="106136"/>
                      <a:pt x="297052" y="99655"/>
                      <a:pt x="297556" y="92382"/>
                    </a:cubicBezTo>
                    <a:cubicBezTo>
                      <a:pt x="298564" y="77763"/>
                      <a:pt x="288626" y="65089"/>
                      <a:pt x="275087" y="63144"/>
                    </a:cubicBezTo>
                    <a:cubicBezTo>
                      <a:pt x="280488" y="58319"/>
                      <a:pt x="284089" y="51334"/>
                      <a:pt x="284665" y="43340"/>
                    </a:cubicBezTo>
                    <a:cubicBezTo>
                      <a:pt x="285746" y="27641"/>
                      <a:pt x="274583" y="14103"/>
                      <a:pt x="259748" y="13094"/>
                    </a:cubicBezTo>
                    <a:cubicBezTo>
                      <a:pt x="244913" y="12086"/>
                      <a:pt x="232023" y="23968"/>
                      <a:pt x="230943" y="39668"/>
                    </a:cubicBezTo>
                    <a:cubicBezTo>
                      <a:pt x="230583" y="44996"/>
                      <a:pt x="231663" y="50110"/>
                      <a:pt x="233823" y="54574"/>
                    </a:cubicBezTo>
                    <a:lnTo>
                      <a:pt x="87707" y="44636"/>
                    </a:lnTo>
                    <a:cubicBezTo>
                      <a:pt x="90443" y="40532"/>
                      <a:pt x="92171" y="35635"/>
                      <a:pt x="92531" y="30306"/>
                    </a:cubicBezTo>
                    <a:cubicBezTo>
                      <a:pt x="93612" y="14607"/>
                      <a:pt x="82449" y="1068"/>
                      <a:pt x="67615" y="60"/>
                    </a:cubicBezTo>
                    <a:cubicBezTo>
                      <a:pt x="52780" y="-949"/>
                      <a:pt x="39889" y="10934"/>
                      <a:pt x="38809" y="26633"/>
                    </a:cubicBezTo>
                    <a:cubicBezTo>
                      <a:pt x="38233" y="34626"/>
                      <a:pt x="40897" y="42044"/>
                      <a:pt x="45578" y="47589"/>
                    </a:cubicBezTo>
                    <a:cubicBezTo>
                      <a:pt x="31967" y="47589"/>
                      <a:pt x="20373" y="58824"/>
                      <a:pt x="19365" y="73442"/>
                    </a:cubicBezTo>
                    <a:cubicBezTo>
                      <a:pt x="18861" y="80716"/>
                      <a:pt x="21093" y="87557"/>
                      <a:pt x="25126" y="92814"/>
                    </a:cubicBezTo>
                    <a:cubicBezTo>
                      <a:pt x="11947" y="93462"/>
                      <a:pt x="1001" y="104480"/>
                      <a:pt x="65" y="118667"/>
                    </a:cubicBezTo>
                    <a:cubicBezTo>
                      <a:pt x="-943" y="133934"/>
                      <a:pt x="9859" y="147113"/>
                      <a:pt x="24334" y="148121"/>
                    </a:cubicBezTo>
                    <a:cubicBezTo>
                      <a:pt x="24982" y="148121"/>
                      <a:pt x="25630" y="148121"/>
                      <a:pt x="26278" y="148121"/>
                    </a:cubicBezTo>
                    <a:cubicBezTo>
                      <a:pt x="24838" y="151649"/>
                      <a:pt x="23830" y="155466"/>
                      <a:pt x="23542" y="159499"/>
                    </a:cubicBezTo>
                    <a:cubicBezTo>
                      <a:pt x="22246" y="178367"/>
                      <a:pt x="35640" y="194642"/>
                      <a:pt x="53500" y="195866"/>
                    </a:cubicBezTo>
                    <a:cubicBezTo>
                      <a:pt x="61061" y="196370"/>
                      <a:pt x="68191" y="194066"/>
                      <a:pt x="74024" y="189817"/>
                    </a:cubicBezTo>
                    <a:cubicBezTo>
                      <a:pt x="74024" y="190105"/>
                      <a:pt x="73952" y="190393"/>
                      <a:pt x="73880" y="190681"/>
                    </a:cubicBezTo>
                    <a:cubicBezTo>
                      <a:pt x="72584" y="209549"/>
                      <a:pt x="85978" y="225824"/>
                      <a:pt x="103838" y="227049"/>
                    </a:cubicBezTo>
                    <a:cubicBezTo>
                      <a:pt x="110463" y="227481"/>
                      <a:pt x="116728" y="225824"/>
                      <a:pt x="122129" y="222584"/>
                    </a:cubicBezTo>
                    <a:cubicBezTo>
                      <a:pt x="127170" y="232737"/>
                      <a:pt x="136892" y="239939"/>
                      <a:pt x="148487" y="240731"/>
                    </a:cubicBezTo>
                    <a:cubicBezTo>
                      <a:pt x="159865" y="241523"/>
                      <a:pt x="170163" y="235978"/>
                      <a:pt x="176572" y="227049"/>
                    </a:cubicBezTo>
                    <a:cubicBezTo>
                      <a:pt x="181253" y="230505"/>
                      <a:pt x="186798" y="232737"/>
                      <a:pt x="192991" y="233170"/>
                    </a:cubicBezTo>
                    <a:cubicBezTo>
                      <a:pt x="210851" y="234394"/>
                      <a:pt x="226334" y="220063"/>
                      <a:pt x="227630" y="201195"/>
                    </a:cubicBezTo>
                    <a:cubicBezTo>
                      <a:pt x="227630" y="200907"/>
                      <a:pt x="227630" y="200619"/>
                      <a:pt x="227630" y="200259"/>
                    </a:cubicBezTo>
                    <a:cubicBezTo>
                      <a:pt x="232815" y="205300"/>
                      <a:pt x="239584" y="208541"/>
                      <a:pt x="247146" y="209045"/>
                    </a:cubicBezTo>
                    <a:cubicBezTo>
                      <a:pt x="265005" y="210269"/>
                      <a:pt x="280488" y="195938"/>
                      <a:pt x="281785" y="177143"/>
                    </a:cubicBezTo>
                    <a:cubicBezTo>
                      <a:pt x="282073" y="173110"/>
                      <a:pt x="281641" y="169221"/>
                      <a:pt x="280632" y="165548"/>
                    </a:cubicBezTo>
                    <a:cubicBezTo>
                      <a:pt x="281280" y="165620"/>
                      <a:pt x="281929" y="165764"/>
                      <a:pt x="282505" y="165764"/>
                    </a:cubicBezTo>
                    <a:cubicBezTo>
                      <a:pt x="296908" y="166773"/>
                      <a:pt x="309438" y="155178"/>
                      <a:pt x="310518" y="139911"/>
                    </a:cubicBezTo>
                    <a:cubicBezTo>
                      <a:pt x="311454" y="125652"/>
                      <a:pt x="302093" y="113266"/>
                      <a:pt x="289202" y="110890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EF30622C-5BF2-1A3E-CE42-8DB92B5DE30C}"/>
                  </a:ext>
                </a:extLst>
              </p:cNvPr>
              <p:cNvSpPr/>
              <p:nvPr/>
            </p:nvSpPr>
            <p:spPr>
              <a:xfrm>
                <a:off x="2972773" y="5732889"/>
                <a:ext cx="234695" cy="227627"/>
              </a:xfrm>
              <a:custGeom>
                <a:avLst/>
                <a:gdLst>
                  <a:gd name="connsiteX0" fmla="*/ 213234 w 234695"/>
                  <a:gd name="connsiteY0" fmla="*/ 97711 h 227627"/>
                  <a:gd name="connsiteX1" fmla="*/ 221588 w 234695"/>
                  <a:gd name="connsiteY1" fmla="*/ 79347 h 227627"/>
                  <a:gd name="connsiteX2" fmla="*/ 199119 w 234695"/>
                  <a:gd name="connsiteY2" fmla="*/ 50110 h 227627"/>
                  <a:gd name="connsiteX3" fmla="*/ 208697 w 234695"/>
                  <a:gd name="connsiteY3" fmla="*/ 30306 h 227627"/>
                  <a:gd name="connsiteX4" fmla="*/ 183780 w 234695"/>
                  <a:gd name="connsiteY4" fmla="*/ 60 h 227627"/>
                  <a:gd name="connsiteX5" fmla="*/ 154974 w 234695"/>
                  <a:gd name="connsiteY5" fmla="*/ 26633 h 227627"/>
                  <a:gd name="connsiteX6" fmla="*/ 157855 w 234695"/>
                  <a:gd name="connsiteY6" fmla="*/ 41540 h 227627"/>
                  <a:gd name="connsiteX7" fmla="*/ 139347 w 234695"/>
                  <a:gd name="connsiteY7" fmla="*/ 40244 h 227627"/>
                  <a:gd name="connsiteX8" fmla="*/ 139347 w 234695"/>
                  <a:gd name="connsiteY8" fmla="*/ 44709 h 227627"/>
                  <a:gd name="connsiteX9" fmla="*/ 130994 w 234695"/>
                  <a:gd name="connsiteY9" fmla="*/ 63072 h 227627"/>
                  <a:gd name="connsiteX10" fmla="*/ 152382 w 234695"/>
                  <a:gd name="connsiteY10" fmla="*/ 92094 h 227627"/>
                  <a:gd name="connsiteX11" fmla="*/ 124368 w 234695"/>
                  <a:gd name="connsiteY11" fmla="*/ 117947 h 227627"/>
                  <a:gd name="connsiteX12" fmla="*/ 122496 w 234695"/>
                  <a:gd name="connsiteY12" fmla="*/ 117731 h 227627"/>
                  <a:gd name="connsiteX13" fmla="*/ 123648 w 234695"/>
                  <a:gd name="connsiteY13" fmla="*/ 129325 h 227627"/>
                  <a:gd name="connsiteX14" fmla="*/ 89009 w 234695"/>
                  <a:gd name="connsiteY14" fmla="*/ 161227 h 227627"/>
                  <a:gd name="connsiteX15" fmla="*/ 69494 w 234695"/>
                  <a:gd name="connsiteY15" fmla="*/ 152442 h 227627"/>
                  <a:gd name="connsiteX16" fmla="*/ 69494 w 234695"/>
                  <a:gd name="connsiteY16" fmla="*/ 153378 h 227627"/>
                  <a:gd name="connsiteX17" fmla="*/ 34855 w 234695"/>
                  <a:gd name="connsiteY17" fmla="*/ 185280 h 227627"/>
                  <a:gd name="connsiteX18" fmla="*/ 18436 w 234695"/>
                  <a:gd name="connsiteY18" fmla="*/ 179159 h 227627"/>
                  <a:gd name="connsiteX19" fmla="*/ 0 w 234695"/>
                  <a:gd name="connsiteY19" fmla="*/ 191978 h 227627"/>
                  <a:gd name="connsiteX20" fmla="*/ 27942 w 234695"/>
                  <a:gd name="connsiteY20" fmla="*/ 213870 h 227627"/>
                  <a:gd name="connsiteX21" fmla="*/ 46161 w 234695"/>
                  <a:gd name="connsiteY21" fmla="*/ 209405 h 227627"/>
                  <a:gd name="connsiteX22" fmla="*/ 72518 w 234695"/>
                  <a:gd name="connsiteY22" fmla="*/ 227553 h 227627"/>
                  <a:gd name="connsiteX23" fmla="*/ 100604 w 234695"/>
                  <a:gd name="connsiteY23" fmla="*/ 213870 h 227627"/>
                  <a:gd name="connsiteX24" fmla="*/ 117023 w 234695"/>
                  <a:gd name="connsiteY24" fmla="*/ 219991 h 227627"/>
                  <a:gd name="connsiteX25" fmla="*/ 151662 w 234695"/>
                  <a:gd name="connsiteY25" fmla="*/ 188089 h 227627"/>
                  <a:gd name="connsiteX26" fmla="*/ 151662 w 234695"/>
                  <a:gd name="connsiteY26" fmla="*/ 187224 h 227627"/>
                  <a:gd name="connsiteX27" fmla="*/ 171178 w 234695"/>
                  <a:gd name="connsiteY27" fmla="*/ 196010 h 227627"/>
                  <a:gd name="connsiteX28" fmla="*/ 205816 w 234695"/>
                  <a:gd name="connsiteY28" fmla="*/ 164036 h 227627"/>
                  <a:gd name="connsiteX29" fmla="*/ 204736 w 234695"/>
                  <a:gd name="connsiteY29" fmla="*/ 152442 h 227627"/>
                  <a:gd name="connsiteX30" fmla="*/ 206609 w 234695"/>
                  <a:gd name="connsiteY30" fmla="*/ 152658 h 227627"/>
                  <a:gd name="connsiteX31" fmla="*/ 234622 w 234695"/>
                  <a:gd name="connsiteY31" fmla="*/ 126805 h 227627"/>
                  <a:gd name="connsiteX32" fmla="*/ 213306 w 234695"/>
                  <a:gd name="connsiteY32" fmla="*/ 97783 h 227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4695" h="227627">
                    <a:moveTo>
                      <a:pt x="213234" y="97711"/>
                    </a:moveTo>
                    <a:cubicBezTo>
                      <a:pt x="217915" y="93102"/>
                      <a:pt x="221083" y="86621"/>
                      <a:pt x="221588" y="79347"/>
                    </a:cubicBezTo>
                    <a:cubicBezTo>
                      <a:pt x="222596" y="64728"/>
                      <a:pt x="212658" y="52054"/>
                      <a:pt x="199119" y="50110"/>
                    </a:cubicBezTo>
                    <a:cubicBezTo>
                      <a:pt x="204520" y="45285"/>
                      <a:pt x="208121" y="38299"/>
                      <a:pt x="208697" y="30306"/>
                    </a:cubicBezTo>
                    <a:cubicBezTo>
                      <a:pt x="209777" y="14607"/>
                      <a:pt x="198615" y="1068"/>
                      <a:pt x="183780" y="60"/>
                    </a:cubicBezTo>
                    <a:cubicBezTo>
                      <a:pt x="168945" y="-949"/>
                      <a:pt x="156055" y="10934"/>
                      <a:pt x="154974" y="26633"/>
                    </a:cubicBezTo>
                    <a:cubicBezTo>
                      <a:pt x="154614" y="31962"/>
                      <a:pt x="155695" y="37075"/>
                      <a:pt x="157855" y="41540"/>
                    </a:cubicBezTo>
                    <a:lnTo>
                      <a:pt x="139347" y="40244"/>
                    </a:lnTo>
                    <a:cubicBezTo>
                      <a:pt x="139491" y="41684"/>
                      <a:pt x="139491" y="43196"/>
                      <a:pt x="139347" y="44709"/>
                    </a:cubicBezTo>
                    <a:cubicBezTo>
                      <a:pt x="138843" y="52054"/>
                      <a:pt x="135675" y="58463"/>
                      <a:pt x="130994" y="63072"/>
                    </a:cubicBezTo>
                    <a:cubicBezTo>
                      <a:pt x="143956" y="65521"/>
                      <a:pt x="153318" y="77907"/>
                      <a:pt x="152382" y="92094"/>
                    </a:cubicBezTo>
                    <a:cubicBezTo>
                      <a:pt x="151302" y="107361"/>
                      <a:pt x="138771" y="118955"/>
                      <a:pt x="124368" y="117947"/>
                    </a:cubicBezTo>
                    <a:cubicBezTo>
                      <a:pt x="123720" y="117947"/>
                      <a:pt x="123072" y="117803"/>
                      <a:pt x="122496" y="117731"/>
                    </a:cubicBezTo>
                    <a:cubicBezTo>
                      <a:pt x="123504" y="121404"/>
                      <a:pt x="123864" y="125292"/>
                      <a:pt x="123648" y="129325"/>
                    </a:cubicBezTo>
                    <a:cubicBezTo>
                      <a:pt x="122352" y="148193"/>
                      <a:pt x="106869" y="162524"/>
                      <a:pt x="89009" y="161227"/>
                    </a:cubicBezTo>
                    <a:cubicBezTo>
                      <a:pt x="81448" y="160723"/>
                      <a:pt x="74679" y="157483"/>
                      <a:pt x="69494" y="152442"/>
                    </a:cubicBezTo>
                    <a:cubicBezTo>
                      <a:pt x="69494" y="152730"/>
                      <a:pt x="69494" y="153018"/>
                      <a:pt x="69494" y="153378"/>
                    </a:cubicBezTo>
                    <a:cubicBezTo>
                      <a:pt x="68197" y="172246"/>
                      <a:pt x="52714" y="186505"/>
                      <a:pt x="34855" y="185280"/>
                    </a:cubicBezTo>
                    <a:cubicBezTo>
                      <a:pt x="28734" y="184848"/>
                      <a:pt x="23116" y="182616"/>
                      <a:pt x="18436" y="179159"/>
                    </a:cubicBezTo>
                    <a:cubicBezTo>
                      <a:pt x="13899" y="185496"/>
                      <a:pt x="7417" y="190105"/>
                      <a:pt x="0" y="191978"/>
                    </a:cubicBezTo>
                    <a:cubicBezTo>
                      <a:pt x="4321" y="204076"/>
                      <a:pt x="14979" y="213006"/>
                      <a:pt x="27942" y="213870"/>
                    </a:cubicBezTo>
                    <a:cubicBezTo>
                      <a:pt x="34567" y="214302"/>
                      <a:pt x="40832" y="212646"/>
                      <a:pt x="46161" y="209405"/>
                    </a:cubicBezTo>
                    <a:cubicBezTo>
                      <a:pt x="51202" y="219559"/>
                      <a:pt x="60924" y="226760"/>
                      <a:pt x="72518" y="227553"/>
                    </a:cubicBezTo>
                    <a:cubicBezTo>
                      <a:pt x="83824" y="228345"/>
                      <a:pt x="94267" y="222799"/>
                      <a:pt x="100604" y="213870"/>
                    </a:cubicBezTo>
                    <a:cubicBezTo>
                      <a:pt x="105285" y="217326"/>
                      <a:pt x="110902" y="219559"/>
                      <a:pt x="117023" y="219991"/>
                    </a:cubicBezTo>
                    <a:cubicBezTo>
                      <a:pt x="134811" y="221215"/>
                      <a:pt x="150366" y="206885"/>
                      <a:pt x="151662" y="188089"/>
                    </a:cubicBezTo>
                    <a:cubicBezTo>
                      <a:pt x="151662" y="187801"/>
                      <a:pt x="151662" y="187513"/>
                      <a:pt x="151662" y="187224"/>
                    </a:cubicBezTo>
                    <a:cubicBezTo>
                      <a:pt x="156847" y="192193"/>
                      <a:pt x="163616" y="195434"/>
                      <a:pt x="171178" y="196010"/>
                    </a:cubicBezTo>
                    <a:cubicBezTo>
                      <a:pt x="188965" y="197235"/>
                      <a:pt x="204520" y="182904"/>
                      <a:pt x="205816" y="164036"/>
                    </a:cubicBezTo>
                    <a:cubicBezTo>
                      <a:pt x="206105" y="160003"/>
                      <a:pt x="205672" y="156114"/>
                      <a:pt x="204736" y="152442"/>
                    </a:cubicBezTo>
                    <a:cubicBezTo>
                      <a:pt x="205384" y="152514"/>
                      <a:pt x="205961" y="152658"/>
                      <a:pt x="206609" y="152658"/>
                    </a:cubicBezTo>
                    <a:cubicBezTo>
                      <a:pt x="221083" y="153666"/>
                      <a:pt x="233614" y="142072"/>
                      <a:pt x="234622" y="126805"/>
                    </a:cubicBezTo>
                    <a:cubicBezTo>
                      <a:pt x="235630" y="112618"/>
                      <a:pt x="226197" y="100160"/>
                      <a:pt x="213306" y="97783"/>
                    </a:cubicBezTo>
                    <a:close/>
                  </a:path>
                </a:pathLst>
              </a:custGeom>
              <a:solidFill>
                <a:srgbClr val="B9BBBD">
                  <a:alpha val="46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A87A3467-B250-9DA3-0E3B-46E15F7D225F}"/>
                  </a:ext>
                </a:extLst>
              </p:cNvPr>
              <p:cNvSpPr/>
              <p:nvPr/>
            </p:nvSpPr>
            <p:spPr>
              <a:xfrm>
                <a:off x="2973030" y="5727446"/>
                <a:ext cx="174048" cy="72931"/>
              </a:xfrm>
              <a:custGeom>
                <a:avLst/>
                <a:gdLst>
                  <a:gd name="connsiteX0" fmla="*/ 161343 w 174048"/>
                  <a:gd name="connsiteY0" fmla="*/ 9895 h 72931"/>
                  <a:gd name="connsiteX1" fmla="*/ 16667 w 174048"/>
                  <a:gd name="connsiteY1" fmla="*/ 29 h 72931"/>
                  <a:gd name="connsiteX2" fmla="*/ 2048 w 174048"/>
                  <a:gd name="connsiteY2" fmla="*/ 13568 h 72931"/>
                  <a:gd name="connsiteX3" fmla="*/ 31 w 174048"/>
                  <a:gd name="connsiteY3" fmla="*/ 43310 h 72931"/>
                  <a:gd name="connsiteX4" fmla="*/ 12706 w 174048"/>
                  <a:gd name="connsiteY4" fmla="*/ 58721 h 72931"/>
                  <a:gd name="connsiteX5" fmla="*/ 73846 w 174048"/>
                  <a:gd name="connsiteY5" fmla="*/ 62898 h 72931"/>
                  <a:gd name="connsiteX6" fmla="*/ 82848 w 174048"/>
                  <a:gd name="connsiteY6" fmla="*/ 72908 h 72931"/>
                  <a:gd name="connsiteX7" fmla="*/ 93074 w 174048"/>
                  <a:gd name="connsiteY7" fmla="*/ 64194 h 72931"/>
                  <a:gd name="connsiteX8" fmla="*/ 157382 w 174048"/>
                  <a:gd name="connsiteY8" fmla="*/ 68587 h 72931"/>
                  <a:gd name="connsiteX9" fmla="*/ 172001 w 174048"/>
                  <a:gd name="connsiteY9" fmla="*/ 55048 h 72931"/>
                  <a:gd name="connsiteX10" fmla="*/ 174018 w 174048"/>
                  <a:gd name="connsiteY10" fmla="*/ 25306 h 72931"/>
                  <a:gd name="connsiteX11" fmla="*/ 161343 w 174048"/>
                  <a:gd name="connsiteY11" fmla="*/ 9895 h 7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048" h="72931">
                    <a:moveTo>
                      <a:pt x="161343" y="9895"/>
                    </a:moveTo>
                    <a:lnTo>
                      <a:pt x="16667" y="29"/>
                    </a:lnTo>
                    <a:cubicBezTo>
                      <a:pt x="9105" y="-475"/>
                      <a:pt x="2552" y="5575"/>
                      <a:pt x="2048" y="13568"/>
                    </a:cubicBezTo>
                    <a:lnTo>
                      <a:pt x="31" y="43310"/>
                    </a:lnTo>
                    <a:cubicBezTo>
                      <a:pt x="-473" y="51303"/>
                      <a:pt x="5144" y="58217"/>
                      <a:pt x="12706" y="58721"/>
                    </a:cubicBezTo>
                    <a:lnTo>
                      <a:pt x="73846" y="62898"/>
                    </a:lnTo>
                    <a:cubicBezTo>
                      <a:pt x="73846" y="68155"/>
                      <a:pt x="77735" y="72548"/>
                      <a:pt x="82848" y="72908"/>
                    </a:cubicBezTo>
                    <a:cubicBezTo>
                      <a:pt x="87889" y="73268"/>
                      <a:pt x="92353" y="69451"/>
                      <a:pt x="93074" y="64194"/>
                    </a:cubicBezTo>
                    <a:lnTo>
                      <a:pt x="157382" y="68587"/>
                    </a:lnTo>
                    <a:cubicBezTo>
                      <a:pt x="164944" y="69091"/>
                      <a:pt x="171497" y="63042"/>
                      <a:pt x="172001" y="55048"/>
                    </a:cubicBezTo>
                    <a:lnTo>
                      <a:pt x="174018" y="25306"/>
                    </a:lnTo>
                    <a:cubicBezTo>
                      <a:pt x="174522" y="17313"/>
                      <a:pt x="168905" y="10399"/>
                      <a:pt x="161343" y="9895"/>
                    </a:cubicBezTo>
                    <a:close/>
                  </a:path>
                </a:pathLst>
              </a:custGeom>
              <a:solidFill>
                <a:srgbClr val="E6B8B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CF7A457-15C2-6B1E-941F-F05DD80A9587}"/>
                  </a:ext>
                </a:extLst>
              </p:cNvPr>
              <p:cNvSpPr/>
              <p:nvPr/>
            </p:nvSpPr>
            <p:spPr>
              <a:xfrm>
                <a:off x="3003667" y="5750999"/>
                <a:ext cx="32183" cy="23213"/>
              </a:xfrm>
              <a:custGeom>
                <a:avLst/>
                <a:gdLst>
                  <a:gd name="connsiteX0" fmla="*/ 17283 w 32183"/>
                  <a:gd name="connsiteY0" fmla="*/ 3842 h 23213"/>
                  <a:gd name="connsiteX1" fmla="*/ 31830 w 32183"/>
                  <a:gd name="connsiteY1" fmla="*/ 23214 h 23213"/>
                  <a:gd name="connsiteX2" fmla="*/ 32118 w 32183"/>
                  <a:gd name="connsiteY2" fmla="*/ 23214 h 23213"/>
                  <a:gd name="connsiteX3" fmla="*/ 17571 w 32183"/>
                  <a:gd name="connsiteY3" fmla="*/ 25 h 23213"/>
                  <a:gd name="connsiteX4" fmla="*/ 0 w 32183"/>
                  <a:gd name="connsiteY4" fmla="*/ 21053 h 23213"/>
                  <a:gd name="connsiteX5" fmla="*/ 288 w 32183"/>
                  <a:gd name="connsiteY5" fmla="*/ 21053 h 23213"/>
                  <a:gd name="connsiteX6" fmla="*/ 17355 w 32183"/>
                  <a:gd name="connsiteY6" fmla="*/ 3842 h 2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83" h="23213">
                    <a:moveTo>
                      <a:pt x="17283" y="3842"/>
                    </a:moveTo>
                    <a:cubicBezTo>
                      <a:pt x="25205" y="4346"/>
                      <a:pt x="31254" y="12700"/>
                      <a:pt x="31830" y="23214"/>
                    </a:cubicBezTo>
                    <a:lnTo>
                      <a:pt x="32118" y="23214"/>
                    </a:lnTo>
                    <a:cubicBezTo>
                      <a:pt x="32910" y="11043"/>
                      <a:pt x="26429" y="601"/>
                      <a:pt x="17571" y="25"/>
                    </a:cubicBezTo>
                    <a:cubicBezTo>
                      <a:pt x="8714" y="-551"/>
                      <a:pt x="792" y="8811"/>
                      <a:pt x="0" y="21053"/>
                    </a:cubicBezTo>
                    <a:lnTo>
                      <a:pt x="288" y="21053"/>
                    </a:lnTo>
                    <a:cubicBezTo>
                      <a:pt x="2304" y="10755"/>
                      <a:pt x="9434" y="3338"/>
                      <a:pt x="17355" y="3842"/>
                    </a:cubicBezTo>
                    <a:close/>
                  </a:path>
                </a:pathLst>
              </a:custGeom>
              <a:solidFill>
                <a:srgbClr val="3D342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CEB76CE6-0A12-899A-3314-8AF60D0CB275}"/>
                  </a:ext>
                </a:extLst>
              </p:cNvPr>
              <p:cNvSpPr/>
              <p:nvPr/>
            </p:nvSpPr>
            <p:spPr>
              <a:xfrm>
                <a:off x="3082739" y="5756400"/>
                <a:ext cx="32195" cy="23213"/>
              </a:xfrm>
              <a:custGeom>
                <a:avLst/>
                <a:gdLst>
                  <a:gd name="connsiteX0" fmla="*/ 17283 w 32195"/>
                  <a:gd name="connsiteY0" fmla="*/ 3842 h 23213"/>
                  <a:gd name="connsiteX1" fmla="*/ 31902 w 32195"/>
                  <a:gd name="connsiteY1" fmla="*/ 23214 h 23213"/>
                  <a:gd name="connsiteX2" fmla="*/ 32118 w 32195"/>
                  <a:gd name="connsiteY2" fmla="*/ 23214 h 23213"/>
                  <a:gd name="connsiteX3" fmla="*/ 17571 w 32195"/>
                  <a:gd name="connsiteY3" fmla="*/ 25 h 23213"/>
                  <a:gd name="connsiteX4" fmla="*/ 0 w 32195"/>
                  <a:gd name="connsiteY4" fmla="*/ 21053 h 23213"/>
                  <a:gd name="connsiteX5" fmla="*/ 288 w 32195"/>
                  <a:gd name="connsiteY5" fmla="*/ 21053 h 23213"/>
                  <a:gd name="connsiteX6" fmla="*/ 17355 w 32195"/>
                  <a:gd name="connsiteY6" fmla="*/ 3842 h 2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95" h="23213">
                    <a:moveTo>
                      <a:pt x="17283" y="3842"/>
                    </a:moveTo>
                    <a:cubicBezTo>
                      <a:pt x="25205" y="4346"/>
                      <a:pt x="31254" y="12700"/>
                      <a:pt x="31902" y="23214"/>
                    </a:cubicBezTo>
                    <a:lnTo>
                      <a:pt x="32118" y="23214"/>
                    </a:lnTo>
                    <a:cubicBezTo>
                      <a:pt x="32983" y="11043"/>
                      <a:pt x="26429" y="601"/>
                      <a:pt x="17571" y="25"/>
                    </a:cubicBezTo>
                    <a:cubicBezTo>
                      <a:pt x="8714" y="-551"/>
                      <a:pt x="864" y="8811"/>
                      <a:pt x="0" y="21053"/>
                    </a:cubicBezTo>
                    <a:lnTo>
                      <a:pt x="288" y="21053"/>
                    </a:lnTo>
                    <a:cubicBezTo>
                      <a:pt x="2305" y="10755"/>
                      <a:pt x="9434" y="3338"/>
                      <a:pt x="17355" y="3842"/>
                    </a:cubicBezTo>
                    <a:close/>
                  </a:path>
                </a:pathLst>
              </a:custGeom>
              <a:solidFill>
                <a:srgbClr val="3D342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0AD9DD0-16B9-35AB-FC9C-4C3EB05C1E52}"/>
                  </a:ext>
                </a:extLst>
              </p:cNvPr>
              <p:cNvSpPr/>
              <p:nvPr/>
            </p:nvSpPr>
            <p:spPr>
              <a:xfrm>
                <a:off x="3041076" y="5801578"/>
                <a:ext cx="28988" cy="17463"/>
              </a:xfrm>
              <a:custGeom>
                <a:avLst/>
                <a:gdLst>
                  <a:gd name="connsiteX0" fmla="*/ 14153 w 28988"/>
                  <a:gd name="connsiteY0" fmla="*/ 7273 h 17463"/>
                  <a:gd name="connsiteX1" fmla="*/ 183 w 28988"/>
                  <a:gd name="connsiteY1" fmla="*/ 0 h 17463"/>
                  <a:gd name="connsiteX2" fmla="*/ 38 w 28988"/>
                  <a:gd name="connsiteY2" fmla="*/ 1152 h 17463"/>
                  <a:gd name="connsiteX3" fmla="*/ 13505 w 28988"/>
                  <a:gd name="connsiteY3" fmla="*/ 17427 h 17463"/>
                  <a:gd name="connsiteX4" fmla="*/ 28988 w 28988"/>
                  <a:gd name="connsiteY4" fmla="*/ 3097 h 17463"/>
                  <a:gd name="connsiteX5" fmla="*/ 28988 w 28988"/>
                  <a:gd name="connsiteY5" fmla="*/ 1944 h 17463"/>
                  <a:gd name="connsiteX6" fmla="*/ 14153 w 28988"/>
                  <a:gd name="connsiteY6" fmla="*/ 7201 h 17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988" h="17463">
                    <a:moveTo>
                      <a:pt x="14153" y="7273"/>
                    </a:moveTo>
                    <a:cubicBezTo>
                      <a:pt x="6520" y="6769"/>
                      <a:pt x="470" y="3601"/>
                      <a:pt x="183" y="0"/>
                    </a:cubicBezTo>
                    <a:cubicBezTo>
                      <a:pt x="183" y="360"/>
                      <a:pt x="110" y="792"/>
                      <a:pt x="38" y="1152"/>
                    </a:cubicBezTo>
                    <a:cubicBezTo>
                      <a:pt x="-538" y="9650"/>
                      <a:pt x="5439" y="16923"/>
                      <a:pt x="13505" y="17427"/>
                    </a:cubicBezTo>
                    <a:cubicBezTo>
                      <a:pt x="21499" y="18004"/>
                      <a:pt x="28412" y="11594"/>
                      <a:pt x="28988" y="3097"/>
                    </a:cubicBezTo>
                    <a:cubicBezTo>
                      <a:pt x="28988" y="2664"/>
                      <a:pt x="28988" y="2305"/>
                      <a:pt x="28988" y="1944"/>
                    </a:cubicBezTo>
                    <a:cubicBezTo>
                      <a:pt x="28196" y="5401"/>
                      <a:pt x="21787" y="7777"/>
                      <a:pt x="14153" y="7201"/>
                    </a:cubicBezTo>
                    <a:close/>
                  </a:path>
                </a:pathLst>
              </a:custGeom>
              <a:solidFill>
                <a:srgbClr val="3D342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7" name="Graphic 6">
                <a:extLst>
                  <a:ext uri="{FF2B5EF4-FFF2-40B4-BE49-F238E27FC236}">
                    <a16:creationId xmlns:a16="http://schemas.microsoft.com/office/drawing/2014/main" id="{1D6A0CDF-36C9-AC7C-E690-D74FC637CF89}"/>
                  </a:ext>
                </a:extLst>
              </p:cNvPr>
              <p:cNvGrpSpPr/>
              <p:nvPr/>
            </p:nvGrpSpPr>
            <p:grpSpPr>
              <a:xfrm>
                <a:off x="2975870" y="5731004"/>
                <a:ext cx="170313" cy="21055"/>
                <a:chOff x="2975870" y="5731004"/>
                <a:chExt cx="170313" cy="21055"/>
              </a:xfrm>
            </p:grpSpPr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11BD443A-0E7B-FF56-CF4D-E32501E38250}"/>
                    </a:ext>
                  </a:extLst>
                </p:cNvPr>
                <p:cNvSpPr/>
                <p:nvPr/>
              </p:nvSpPr>
              <p:spPr>
                <a:xfrm>
                  <a:off x="3142078" y="5740510"/>
                  <a:ext cx="4104" cy="5905"/>
                </a:xfrm>
                <a:custGeom>
                  <a:avLst/>
                  <a:gdLst>
                    <a:gd name="connsiteX0" fmla="*/ 4105 w 4104"/>
                    <a:gd name="connsiteY0" fmla="*/ 5905 h 5905"/>
                    <a:gd name="connsiteX1" fmla="*/ 0 w 4104"/>
                    <a:gd name="connsiteY1" fmla="*/ 0 h 5905"/>
                    <a:gd name="connsiteX2" fmla="*/ 4105 w 4104"/>
                    <a:gd name="connsiteY2" fmla="*/ 5905 h 5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104" h="5905">
                      <a:moveTo>
                        <a:pt x="4105" y="5905"/>
                      </a:moveTo>
                      <a:cubicBezTo>
                        <a:pt x="3241" y="3601"/>
                        <a:pt x="1800" y="1512"/>
                        <a:pt x="0" y="0"/>
                      </a:cubicBezTo>
                      <a:cubicBezTo>
                        <a:pt x="1008" y="2232"/>
                        <a:pt x="2376" y="4249"/>
                        <a:pt x="4105" y="5905"/>
                      </a:cubicBezTo>
                      <a:close/>
                    </a:path>
                  </a:pathLst>
                </a:custGeom>
                <a:solidFill>
                  <a:srgbClr val="F1C79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8" name="Freeform: Shape 2767">
                  <a:extLst>
                    <a:ext uri="{FF2B5EF4-FFF2-40B4-BE49-F238E27FC236}">
                      <a16:creationId xmlns:a16="http://schemas.microsoft.com/office/drawing/2014/main" id="{B845326B-EC5D-C7A0-4BC1-1D5CD5ED57E0}"/>
                    </a:ext>
                  </a:extLst>
                </p:cNvPr>
                <p:cNvSpPr/>
                <p:nvPr/>
              </p:nvSpPr>
              <p:spPr>
                <a:xfrm>
                  <a:off x="2975870" y="5731004"/>
                  <a:ext cx="165920" cy="21055"/>
                </a:xfrm>
                <a:custGeom>
                  <a:avLst/>
                  <a:gdLst>
                    <a:gd name="connsiteX0" fmla="*/ 165921 w 165920"/>
                    <a:gd name="connsiteY0" fmla="*/ 9290 h 21055"/>
                    <a:gd name="connsiteX1" fmla="*/ 164480 w 165920"/>
                    <a:gd name="connsiteY1" fmla="*/ 8282 h 21055"/>
                    <a:gd name="connsiteX2" fmla="*/ 149934 w 165920"/>
                    <a:gd name="connsiteY2" fmla="*/ 14763 h 21055"/>
                    <a:gd name="connsiteX3" fmla="*/ 135531 w 165920"/>
                    <a:gd name="connsiteY3" fmla="*/ 4825 h 21055"/>
                    <a:gd name="connsiteX4" fmla="*/ 134235 w 165920"/>
                    <a:gd name="connsiteY4" fmla="*/ 4825 h 21055"/>
                    <a:gd name="connsiteX5" fmla="*/ 118607 w 165920"/>
                    <a:gd name="connsiteY5" fmla="*/ 12602 h 21055"/>
                    <a:gd name="connsiteX6" fmla="*/ 103196 w 165920"/>
                    <a:gd name="connsiteY6" fmla="*/ 0 h 21055"/>
                    <a:gd name="connsiteX7" fmla="*/ 101756 w 165920"/>
                    <a:gd name="connsiteY7" fmla="*/ 2449 h 21055"/>
                    <a:gd name="connsiteX8" fmla="*/ 85553 w 165920"/>
                    <a:gd name="connsiteY8" fmla="*/ 11163 h 21055"/>
                    <a:gd name="connsiteX9" fmla="*/ 70718 w 165920"/>
                    <a:gd name="connsiteY9" fmla="*/ 288 h 21055"/>
                    <a:gd name="connsiteX10" fmla="*/ 70358 w 165920"/>
                    <a:gd name="connsiteY10" fmla="*/ 288 h 21055"/>
                    <a:gd name="connsiteX11" fmla="*/ 53290 w 165920"/>
                    <a:gd name="connsiteY11" fmla="*/ 10658 h 21055"/>
                    <a:gd name="connsiteX12" fmla="*/ 39680 w 165920"/>
                    <a:gd name="connsiteY12" fmla="*/ 2232 h 21055"/>
                    <a:gd name="connsiteX13" fmla="*/ 23333 w 165920"/>
                    <a:gd name="connsiteY13" fmla="*/ 11163 h 21055"/>
                    <a:gd name="connsiteX14" fmla="*/ 9002 w 165920"/>
                    <a:gd name="connsiteY14" fmla="*/ 1368 h 21055"/>
                    <a:gd name="connsiteX15" fmla="*/ 1584 w 165920"/>
                    <a:gd name="connsiteY15" fmla="*/ 2737 h 21055"/>
                    <a:gd name="connsiteX16" fmla="*/ 0 w 165920"/>
                    <a:gd name="connsiteY16" fmla="*/ 6121 h 21055"/>
                    <a:gd name="connsiteX17" fmla="*/ 144 w 165920"/>
                    <a:gd name="connsiteY17" fmla="*/ 8714 h 21055"/>
                    <a:gd name="connsiteX18" fmla="*/ 8786 w 165920"/>
                    <a:gd name="connsiteY18" fmla="*/ 4825 h 21055"/>
                    <a:gd name="connsiteX19" fmla="*/ 22973 w 165920"/>
                    <a:gd name="connsiteY19" fmla="*/ 16707 h 21055"/>
                    <a:gd name="connsiteX20" fmla="*/ 39464 w 165920"/>
                    <a:gd name="connsiteY20" fmla="*/ 5617 h 21055"/>
                    <a:gd name="connsiteX21" fmla="*/ 52930 w 165920"/>
                    <a:gd name="connsiteY21" fmla="*/ 15699 h 21055"/>
                    <a:gd name="connsiteX22" fmla="*/ 70286 w 165920"/>
                    <a:gd name="connsiteY22" fmla="*/ 3241 h 21055"/>
                    <a:gd name="connsiteX23" fmla="*/ 85697 w 165920"/>
                    <a:gd name="connsiteY23" fmla="*/ 17500 h 21055"/>
                    <a:gd name="connsiteX24" fmla="*/ 102764 w 165920"/>
                    <a:gd name="connsiteY24" fmla="*/ 3241 h 21055"/>
                    <a:gd name="connsiteX25" fmla="*/ 118535 w 165920"/>
                    <a:gd name="connsiteY25" fmla="*/ 18076 h 21055"/>
                    <a:gd name="connsiteX26" fmla="*/ 134667 w 165920"/>
                    <a:gd name="connsiteY26" fmla="*/ 6914 h 21055"/>
                    <a:gd name="connsiteX27" fmla="*/ 149429 w 165920"/>
                    <a:gd name="connsiteY27" fmla="*/ 21028 h 21055"/>
                    <a:gd name="connsiteX28" fmla="*/ 165921 w 165920"/>
                    <a:gd name="connsiteY28" fmla="*/ 9218 h 21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65920" h="21055">
                      <a:moveTo>
                        <a:pt x="165921" y="9290"/>
                      </a:moveTo>
                      <a:cubicBezTo>
                        <a:pt x="165489" y="8930"/>
                        <a:pt x="164985" y="8570"/>
                        <a:pt x="164480" y="8282"/>
                      </a:cubicBezTo>
                      <a:cubicBezTo>
                        <a:pt x="160952" y="12531"/>
                        <a:pt x="155695" y="15123"/>
                        <a:pt x="149934" y="14763"/>
                      </a:cubicBezTo>
                      <a:cubicBezTo>
                        <a:pt x="143596" y="14331"/>
                        <a:pt x="138267" y="10370"/>
                        <a:pt x="135531" y="4825"/>
                      </a:cubicBezTo>
                      <a:lnTo>
                        <a:pt x="134235" y="4825"/>
                      </a:lnTo>
                      <a:cubicBezTo>
                        <a:pt x="130778" y="9866"/>
                        <a:pt x="125017" y="12675"/>
                        <a:pt x="118607" y="12602"/>
                      </a:cubicBezTo>
                      <a:cubicBezTo>
                        <a:pt x="111190" y="12531"/>
                        <a:pt x="105933" y="5545"/>
                        <a:pt x="103196" y="0"/>
                      </a:cubicBezTo>
                      <a:lnTo>
                        <a:pt x="101756" y="2449"/>
                      </a:lnTo>
                      <a:cubicBezTo>
                        <a:pt x="98371" y="8066"/>
                        <a:pt x="92250" y="11667"/>
                        <a:pt x="85553" y="11163"/>
                      </a:cubicBezTo>
                      <a:cubicBezTo>
                        <a:pt x="78856" y="10730"/>
                        <a:pt x="73310" y="6337"/>
                        <a:pt x="70718" y="288"/>
                      </a:cubicBezTo>
                      <a:lnTo>
                        <a:pt x="70358" y="288"/>
                      </a:lnTo>
                      <a:cubicBezTo>
                        <a:pt x="67261" y="6841"/>
                        <a:pt x="60636" y="11163"/>
                        <a:pt x="53290" y="10658"/>
                      </a:cubicBezTo>
                      <a:cubicBezTo>
                        <a:pt x="47529" y="10298"/>
                        <a:pt x="42632" y="6986"/>
                        <a:pt x="39680" y="2232"/>
                      </a:cubicBezTo>
                      <a:cubicBezTo>
                        <a:pt x="36295" y="7994"/>
                        <a:pt x="30174" y="11595"/>
                        <a:pt x="23333" y="11163"/>
                      </a:cubicBezTo>
                      <a:cubicBezTo>
                        <a:pt x="17067" y="10730"/>
                        <a:pt x="11738" y="6841"/>
                        <a:pt x="9002" y="1368"/>
                      </a:cubicBezTo>
                      <a:cubicBezTo>
                        <a:pt x="6697" y="2305"/>
                        <a:pt x="4177" y="2809"/>
                        <a:pt x="1584" y="2737"/>
                      </a:cubicBezTo>
                      <a:cubicBezTo>
                        <a:pt x="936" y="3745"/>
                        <a:pt x="360" y="4897"/>
                        <a:pt x="0" y="6121"/>
                      </a:cubicBezTo>
                      <a:cubicBezTo>
                        <a:pt x="72" y="6121"/>
                        <a:pt x="0" y="8714"/>
                        <a:pt x="144" y="8714"/>
                      </a:cubicBezTo>
                      <a:cubicBezTo>
                        <a:pt x="3169" y="8930"/>
                        <a:pt x="6193" y="5833"/>
                        <a:pt x="8786" y="4825"/>
                      </a:cubicBezTo>
                      <a:cubicBezTo>
                        <a:pt x="11522" y="10298"/>
                        <a:pt x="16707" y="16275"/>
                        <a:pt x="22973" y="16707"/>
                      </a:cubicBezTo>
                      <a:cubicBezTo>
                        <a:pt x="29742" y="17139"/>
                        <a:pt x="36079" y="11378"/>
                        <a:pt x="39464" y="5617"/>
                      </a:cubicBezTo>
                      <a:cubicBezTo>
                        <a:pt x="42416" y="10370"/>
                        <a:pt x="47169" y="15339"/>
                        <a:pt x="52930" y="15699"/>
                      </a:cubicBezTo>
                      <a:cubicBezTo>
                        <a:pt x="60420" y="16203"/>
                        <a:pt x="67189" y="10010"/>
                        <a:pt x="70286" y="3241"/>
                      </a:cubicBezTo>
                      <a:cubicBezTo>
                        <a:pt x="72806" y="9434"/>
                        <a:pt x="78856" y="16996"/>
                        <a:pt x="85697" y="17500"/>
                      </a:cubicBezTo>
                      <a:cubicBezTo>
                        <a:pt x="93330" y="18004"/>
                        <a:pt x="99812" y="10298"/>
                        <a:pt x="102764" y="3241"/>
                      </a:cubicBezTo>
                      <a:cubicBezTo>
                        <a:pt x="104925" y="10226"/>
                        <a:pt x="111190" y="17571"/>
                        <a:pt x="118535" y="18076"/>
                      </a:cubicBezTo>
                      <a:cubicBezTo>
                        <a:pt x="125377" y="18580"/>
                        <a:pt x="131282" y="12675"/>
                        <a:pt x="134667" y="6914"/>
                      </a:cubicBezTo>
                      <a:cubicBezTo>
                        <a:pt x="137187" y="13107"/>
                        <a:pt x="142660" y="20524"/>
                        <a:pt x="149429" y="21028"/>
                      </a:cubicBezTo>
                      <a:cubicBezTo>
                        <a:pt x="156199" y="21533"/>
                        <a:pt x="162536" y="14907"/>
                        <a:pt x="165921" y="9218"/>
                      </a:cubicBezTo>
                      <a:close/>
                    </a:path>
                  </a:pathLst>
                </a:custGeom>
                <a:solidFill>
                  <a:srgbClr val="F1C79F">
                    <a:alpha val="62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C1190E72-E81E-F31F-FB44-85AF8DDC8E61}"/>
                  </a:ext>
                </a:extLst>
              </p:cNvPr>
              <p:cNvSpPr/>
              <p:nvPr/>
            </p:nvSpPr>
            <p:spPr>
              <a:xfrm>
                <a:off x="2947818" y="5680846"/>
                <a:ext cx="228154" cy="66758"/>
              </a:xfrm>
              <a:custGeom>
                <a:avLst/>
                <a:gdLst>
                  <a:gd name="connsiteX0" fmla="*/ 223930 w 228154"/>
                  <a:gd name="connsiteY0" fmla="*/ 35395 h 66758"/>
                  <a:gd name="connsiteX1" fmla="*/ 225587 w 228154"/>
                  <a:gd name="connsiteY1" fmla="*/ 29274 h 66758"/>
                  <a:gd name="connsiteX2" fmla="*/ 212192 w 228154"/>
                  <a:gd name="connsiteY2" fmla="*/ 12998 h 66758"/>
                  <a:gd name="connsiteX3" fmla="*/ 202686 w 228154"/>
                  <a:gd name="connsiteY3" fmla="*/ 15879 h 66758"/>
                  <a:gd name="connsiteX4" fmla="*/ 188427 w 228154"/>
                  <a:gd name="connsiteY4" fmla="*/ 6229 h 66758"/>
                  <a:gd name="connsiteX5" fmla="*/ 173088 w 228154"/>
                  <a:gd name="connsiteY5" fmla="*/ 13647 h 66758"/>
                  <a:gd name="connsiteX6" fmla="*/ 159406 w 228154"/>
                  <a:gd name="connsiteY6" fmla="*/ 5149 h 66758"/>
                  <a:gd name="connsiteX7" fmla="*/ 151556 w 228154"/>
                  <a:gd name="connsiteY7" fmla="*/ 6517 h 66758"/>
                  <a:gd name="connsiteX8" fmla="*/ 142554 w 228154"/>
                  <a:gd name="connsiteY8" fmla="*/ 3133 h 66758"/>
                  <a:gd name="connsiteX9" fmla="*/ 125703 w 228154"/>
                  <a:gd name="connsiteY9" fmla="*/ 12998 h 66758"/>
                  <a:gd name="connsiteX10" fmla="*/ 111084 w 228154"/>
                  <a:gd name="connsiteY10" fmla="*/ 2700 h 66758"/>
                  <a:gd name="connsiteX11" fmla="*/ 95385 w 228154"/>
                  <a:gd name="connsiteY11" fmla="*/ 10694 h 66758"/>
                  <a:gd name="connsiteX12" fmla="*/ 81342 w 228154"/>
                  <a:gd name="connsiteY12" fmla="*/ 1476 h 66758"/>
                  <a:gd name="connsiteX13" fmla="*/ 74357 w 228154"/>
                  <a:gd name="connsiteY13" fmla="*/ 2484 h 66758"/>
                  <a:gd name="connsiteX14" fmla="*/ 69964 w 228154"/>
                  <a:gd name="connsiteY14" fmla="*/ 1548 h 66758"/>
                  <a:gd name="connsiteX15" fmla="*/ 57506 w 228154"/>
                  <a:gd name="connsiteY15" fmla="*/ 5797 h 66758"/>
                  <a:gd name="connsiteX16" fmla="*/ 46559 w 228154"/>
                  <a:gd name="connsiteY16" fmla="*/ 756 h 66758"/>
                  <a:gd name="connsiteX17" fmla="*/ 33453 w 228154"/>
                  <a:gd name="connsiteY17" fmla="*/ 5653 h 66758"/>
                  <a:gd name="connsiteX18" fmla="*/ 23227 w 228154"/>
                  <a:gd name="connsiteY18" fmla="*/ 36 h 66758"/>
                  <a:gd name="connsiteX19" fmla="*/ 7744 w 228154"/>
                  <a:gd name="connsiteY19" fmla="*/ 14367 h 66758"/>
                  <a:gd name="connsiteX20" fmla="*/ 8320 w 228154"/>
                  <a:gd name="connsiteY20" fmla="*/ 19840 h 66758"/>
                  <a:gd name="connsiteX21" fmla="*/ 38 w 228154"/>
                  <a:gd name="connsiteY21" fmla="*/ 32658 h 66758"/>
                  <a:gd name="connsiteX22" fmla="*/ 13433 w 228154"/>
                  <a:gd name="connsiteY22" fmla="*/ 48933 h 66758"/>
                  <a:gd name="connsiteX23" fmla="*/ 17970 w 228154"/>
                  <a:gd name="connsiteY23" fmla="*/ 48501 h 66758"/>
                  <a:gd name="connsiteX24" fmla="*/ 28484 w 228154"/>
                  <a:gd name="connsiteY24" fmla="*/ 52534 h 66758"/>
                  <a:gd name="connsiteX25" fmla="*/ 36981 w 228154"/>
                  <a:gd name="connsiteY25" fmla="*/ 51166 h 66758"/>
                  <a:gd name="connsiteX26" fmla="*/ 51312 w 228154"/>
                  <a:gd name="connsiteY26" fmla="*/ 60960 h 66758"/>
                  <a:gd name="connsiteX27" fmla="*/ 67660 w 228154"/>
                  <a:gd name="connsiteY27" fmla="*/ 52030 h 66758"/>
                  <a:gd name="connsiteX28" fmla="*/ 81270 w 228154"/>
                  <a:gd name="connsiteY28" fmla="*/ 60456 h 66758"/>
                  <a:gd name="connsiteX29" fmla="*/ 98482 w 228154"/>
                  <a:gd name="connsiteY29" fmla="*/ 49726 h 66758"/>
                  <a:gd name="connsiteX30" fmla="*/ 113533 w 228154"/>
                  <a:gd name="connsiteY30" fmla="*/ 60960 h 66758"/>
                  <a:gd name="connsiteX31" fmla="*/ 130960 w 228154"/>
                  <a:gd name="connsiteY31" fmla="*/ 49726 h 66758"/>
                  <a:gd name="connsiteX32" fmla="*/ 146515 w 228154"/>
                  <a:gd name="connsiteY32" fmla="*/ 62400 h 66758"/>
                  <a:gd name="connsiteX33" fmla="*/ 162862 w 228154"/>
                  <a:gd name="connsiteY33" fmla="*/ 53398 h 66758"/>
                  <a:gd name="connsiteX34" fmla="*/ 177841 w 228154"/>
                  <a:gd name="connsiteY34" fmla="*/ 64560 h 66758"/>
                  <a:gd name="connsiteX35" fmla="*/ 194189 w 228154"/>
                  <a:gd name="connsiteY35" fmla="*/ 55559 h 66758"/>
                  <a:gd name="connsiteX36" fmla="*/ 209167 w 228154"/>
                  <a:gd name="connsiteY36" fmla="*/ 66721 h 66758"/>
                  <a:gd name="connsiteX37" fmla="*/ 228107 w 228154"/>
                  <a:gd name="connsiteY37" fmla="*/ 49222 h 66758"/>
                  <a:gd name="connsiteX38" fmla="*/ 223714 w 228154"/>
                  <a:gd name="connsiteY38" fmla="*/ 35539 h 66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28154" h="66758">
                    <a:moveTo>
                      <a:pt x="223930" y="35395"/>
                    </a:moveTo>
                    <a:cubicBezTo>
                      <a:pt x="224867" y="33522"/>
                      <a:pt x="225443" y="31434"/>
                      <a:pt x="225587" y="29274"/>
                    </a:cubicBezTo>
                    <a:cubicBezTo>
                      <a:pt x="226163" y="20776"/>
                      <a:pt x="220186" y="13503"/>
                      <a:pt x="212192" y="12998"/>
                    </a:cubicBezTo>
                    <a:cubicBezTo>
                      <a:pt x="208663" y="12711"/>
                      <a:pt x="205351" y="13863"/>
                      <a:pt x="202686" y="15879"/>
                    </a:cubicBezTo>
                    <a:cubicBezTo>
                      <a:pt x="199878" y="10478"/>
                      <a:pt x="194693" y="6661"/>
                      <a:pt x="188427" y="6229"/>
                    </a:cubicBezTo>
                    <a:cubicBezTo>
                      <a:pt x="182234" y="5797"/>
                      <a:pt x="176617" y="8749"/>
                      <a:pt x="173088" y="13647"/>
                    </a:cubicBezTo>
                    <a:cubicBezTo>
                      <a:pt x="170208" y="8822"/>
                      <a:pt x="165239" y="5509"/>
                      <a:pt x="159406" y="5149"/>
                    </a:cubicBezTo>
                    <a:cubicBezTo>
                      <a:pt x="156669" y="4933"/>
                      <a:pt x="154005" y="5437"/>
                      <a:pt x="151556" y="6517"/>
                    </a:cubicBezTo>
                    <a:cubicBezTo>
                      <a:pt x="148964" y="4645"/>
                      <a:pt x="145939" y="3348"/>
                      <a:pt x="142554" y="3133"/>
                    </a:cubicBezTo>
                    <a:cubicBezTo>
                      <a:pt x="135425" y="2628"/>
                      <a:pt x="128944" y="6733"/>
                      <a:pt x="125703" y="12998"/>
                    </a:cubicBezTo>
                    <a:cubicBezTo>
                      <a:pt x="122966" y="7237"/>
                      <a:pt x="117565" y="3133"/>
                      <a:pt x="111084" y="2700"/>
                    </a:cubicBezTo>
                    <a:cubicBezTo>
                      <a:pt x="104675" y="2268"/>
                      <a:pt x="98842" y="5509"/>
                      <a:pt x="95385" y="10694"/>
                    </a:cubicBezTo>
                    <a:cubicBezTo>
                      <a:pt x="92505" y="5509"/>
                      <a:pt x="87391" y="1908"/>
                      <a:pt x="81342" y="1476"/>
                    </a:cubicBezTo>
                    <a:cubicBezTo>
                      <a:pt x="78894" y="1332"/>
                      <a:pt x="76589" y="1692"/>
                      <a:pt x="74357" y="2484"/>
                    </a:cubicBezTo>
                    <a:cubicBezTo>
                      <a:pt x="72989" y="1980"/>
                      <a:pt x="71476" y="1692"/>
                      <a:pt x="69964" y="1548"/>
                    </a:cubicBezTo>
                    <a:cubicBezTo>
                      <a:pt x="65283" y="1260"/>
                      <a:pt x="60890" y="2916"/>
                      <a:pt x="57506" y="5797"/>
                    </a:cubicBezTo>
                    <a:cubicBezTo>
                      <a:pt x="54625" y="2916"/>
                      <a:pt x="50808" y="1044"/>
                      <a:pt x="46559" y="756"/>
                    </a:cubicBezTo>
                    <a:cubicBezTo>
                      <a:pt x="41590" y="396"/>
                      <a:pt x="36910" y="2341"/>
                      <a:pt x="33453" y="5653"/>
                    </a:cubicBezTo>
                    <a:cubicBezTo>
                      <a:pt x="31004" y="2484"/>
                      <a:pt x="27404" y="324"/>
                      <a:pt x="23227" y="36"/>
                    </a:cubicBezTo>
                    <a:cubicBezTo>
                      <a:pt x="15233" y="-540"/>
                      <a:pt x="8320" y="5869"/>
                      <a:pt x="7744" y="14367"/>
                    </a:cubicBezTo>
                    <a:cubicBezTo>
                      <a:pt x="7600" y="16239"/>
                      <a:pt x="7816" y="18112"/>
                      <a:pt x="8320" y="19840"/>
                    </a:cubicBezTo>
                    <a:cubicBezTo>
                      <a:pt x="3711" y="22144"/>
                      <a:pt x="398" y="26969"/>
                      <a:pt x="38" y="32658"/>
                    </a:cubicBezTo>
                    <a:cubicBezTo>
                      <a:pt x="-538" y="41084"/>
                      <a:pt x="5439" y="48429"/>
                      <a:pt x="13433" y="48933"/>
                    </a:cubicBezTo>
                    <a:cubicBezTo>
                      <a:pt x="15017" y="49006"/>
                      <a:pt x="16529" y="48861"/>
                      <a:pt x="17970" y="48501"/>
                    </a:cubicBezTo>
                    <a:cubicBezTo>
                      <a:pt x="20922" y="50806"/>
                      <a:pt x="24523" y="52246"/>
                      <a:pt x="28484" y="52534"/>
                    </a:cubicBezTo>
                    <a:cubicBezTo>
                      <a:pt x="31436" y="52750"/>
                      <a:pt x="34317" y="52246"/>
                      <a:pt x="36981" y="51166"/>
                    </a:cubicBezTo>
                    <a:cubicBezTo>
                      <a:pt x="39790" y="56639"/>
                      <a:pt x="45047" y="60528"/>
                      <a:pt x="51312" y="60960"/>
                    </a:cubicBezTo>
                    <a:cubicBezTo>
                      <a:pt x="58082" y="61392"/>
                      <a:pt x="64275" y="57791"/>
                      <a:pt x="67660" y="52030"/>
                    </a:cubicBezTo>
                    <a:cubicBezTo>
                      <a:pt x="70612" y="56783"/>
                      <a:pt x="75509" y="60024"/>
                      <a:pt x="81270" y="60456"/>
                    </a:cubicBezTo>
                    <a:cubicBezTo>
                      <a:pt x="88760" y="60960"/>
                      <a:pt x="95457" y="56495"/>
                      <a:pt x="98482" y="49726"/>
                    </a:cubicBezTo>
                    <a:cubicBezTo>
                      <a:pt x="101002" y="55919"/>
                      <a:pt x="106691" y="60456"/>
                      <a:pt x="113533" y="60960"/>
                    </a:cubicBezTo>
                    <a:cubicBezTo>
                      <a:pt x="121166" y="61464"/>
                      <a:pt x="128080" y="56783"/>
                      <a:pt x="130960" y="49726"/>
                    </a:cubicBezTo>
                    <a:cubicBezTo>
                      <a:pt x="133193" y="56711"/>
                      <a:pt x="139098" y="61896"/>
                      <a:pt x="146515" y="62400"/>
                    </a:cubicBezTo>
                    <a:cubicBezTo>
                      <a:pt x="153356" y="62832"/>
                      <a:pt x="159550" y="59159"/>
                      <a:pt x="162862" y="53398"/>
                    </a:cubicBezTo>
                    <a:cubicBezTo>
                      <a:pt x="165383" y="59591"/>
                      <a:pt x="171000" y="64057"/>
                      <a:pt x="177841" y="64560"/>
                    </a:cubicBezTo>
                    <a:cubicBezTo>
                      <a:pt x="184683" y="64992"/>
                      <a:pt x="190876" y="61320"/>
                      <a:pt x="194189" y="55559"/>
                    </a:cubicBezTo>
                    <a:cubicBezTo>
                      <a:pt x="196709" y="61752"/>
                      <a:pt x="202398" y="66217"/>
                      <a:pt x="209167" y="66721"/>
                    </a:cubicBezTo>
                    <a:cubicBezTo>
                      <a:pt x="218961" y="67369"/>
                      <a:pt x="227387" y="59591"/>
                      <a:pt x="228107" y="49222"/>
                    </a:cubicBezTo>
                    <a:cubicBezTo>
                      <a:pt x="228467" y="44037"/>
                      <a:pt x="226739" y="39140"/>
                      <a:pt x="223714" y="35539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37791D4A-D2C8-3082-1720-861D9692A59D}"/>
                  </a:ext>
                </a:extLst>
              </p:cNvPr>
              <p:cNvSpPr/>
              <p:nvPr/>
            </p:nvSpPr>
            <p:spPr>
              <a:xfrm>
                <a:off x="3111184" y="5686931"/>
                <a:ext cx="64931" cy="60817"/>
              </a:xfrm>
              <a:custGeom>
                <a:avLst/>
                <a:gdLst>
                  <a:gd name="connsiteX0" fmla="*/ 60492 w 64931"/>
                  <a:gd name="connsiteY0" fmla="*/ 29526 h 60817"/>
                  <a:gd name="connsiteX1" fmla="*/ 62148 w 64931"/>
                  <a:gd name="connsiteY1" fmla="*/ 23405 h 60817"/>
                  <a:gd name="connsiteX2" fmla="*/ 48754 w 64931"/>
                  <a:gd name="connsiteY2" fmla="*/ 7130 h 60817"/>
                  <a:gd name="connsiteX3" fmla="*/ 39248 w 64931"/>
                  <a:gd name="connsiteY3" fmla="*/ 10010 h 60817"/>
                  <a:gd name="connsiteX4" fmla="*/ 24989 w 64931"/>
                  <a:gd name="connsiteY4" fmla="*/ 360 h 60817"/>
                  <a:gd name="connsiteX5" fmla="*/ 9650 w 64931"/>
                  <a:gd name="connsiteY5" fmla="*/ 7778 h 60817"/>
                  <a:gd name="connsiteX6" fmla="*/ 0 w 64931"/>
                  <a:gd name="connsiteY6" fmla="*/ 0 h 60817"/>
                  <a:gd name="connsiteX7" fmla="*/ 2305 w 64931"/>
                  <a:gd name="connsiteY7" fmla="*/ 9002 h 60817"/>
                  <a:gd name="connsiteX8" fmla="*/ 8066 w 64931"/>
                  <a:gd name="connsiteY8" fmla="*/ 29742 h 60817"/>
                  <a:gd name="connsiteX9" fmla="*/ 216 w 64931"/>
                  <a:gd name="connsiteY9" fmla="*/ 48754 h 60817"/>
                  <a:gd name="connsiteX10" fmla="*/ 14619 w 64931"/>
                  <a:gd name="connsiteY10" fmla="*/ 58620 h 60817"/>
                  <a:gd name="connsiteX11" fmla="*/ 30966 w 64931"/>
                  <a:gd name="connsiteY11" fmla="*/ 49618 h 60817"/>
                  <a:gd name="connsiteX12" fmla="*/ 45945 w 64931"/>
                  <a:gd name="connsiteY12" fmla="*/ 60780 h 60817"/>
                  <a:gd name="connsiteX13" fmla="*/ 64885 w 64931"/>
                  <a:gd name="connsiteY13" fmla="*/ 43281 h 60817"/>
                  <a:gd name="connsiteX14" fmla="*/ 60492 w 64931"/>
                  <a:gd name="connsiteY14" fmla="*/ 29598 h 60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4931" h="60817">
                    <a:moveTo>
                      <a:pt x="60492" y="29526"/>
                    </a:moveTo>
                    <a:cubicBezTo>
                      <a:pt x="61428" y="27654"/>
                      <a:pt x="62004" y="25637"/>
                      <a:pt x="62148" y="23405"/>
                    </a:cubicBezTo>
                    <a:cubicBezTo>
                      <a:pt x="62724" y="14979"/>
                      <a:pt x="56747" y="7706"/>
                      <a:pt x="48754" y="7130"/>
                    </a:cubicBezTo>
                    <a:cubicBezTo>
                      <a:pt x="45225" y="6914"/>
                      <a:pt x="41912" y="7994"/>
                      <a:pt x="39248" y="10010"/>
                    </a:cubicBezTo>
                    <a:cubicBezTo>
                      <a:pt x="36439" y="4609"/>
                      <a:pt x="31182" y="792"/>
                      <a:pt x="24989" y="360"/>
                    </a:cubicBezTo>
                    <a:cubicBezTo>
                      <a:pt x="18796" y="-72"/>
                      <a:pt x="13178" y="2953"/>
                      <a:pt x="9650" y="7778"/>
                    </a:cubicBezTo>
                    <a:cubicBezTo>
                      <a:pt x="7417" y="4105"/>
                      <a:pt x="4033" y="1296"/>
                      <a:pt x="0" y="0"/>
                    </a:cubicBezTo>
                    <a:cubicBezTo>
                      <a:pt x="1008" y="2953"/>
                      <a:pt x="1728" y="5905"/>
                      <a:pt x="2305" y="9002"/>
                    </a:cubicBezTo>
                    <a:cubicBezTo>
                      <a:pt x="6409" y="14835"/>
                      <a:pt x="8570" y="22036"/>
                      <a:pt x="8066" y="29742"/>
                    </a:cubicBezTo>
                    <a:cubicBezTo>
                      <a:pt x="7561" y="37015"/>
                      <a:pt x="4681" y="43569"/>
                      <a:pt x="216" y="48754"/>
                    </a:cubicBezTo>
                    <a:cubicBezTo>
                      <a:pt x="2953" y="54227"/>
                      <a:pt x="8282" y="58188"/>
                      <a:pt x="14619" y="58620"/>
                    </a:cubicBezTo>
                    <a:cubicBezTo>
                      <a:pt x="21460" y="59124"/>
                      <a:pt x="27581" y="55379"/>
                      <a:pt x="30966" y="49618"/>
                    </a:cubicBezTo>
                    <a:cubicBezTo>
                      <a:pt x="33487" y="55811"/>
                      <a:pt x="39104" y="60276"/>
                      <a:pt x="45945" y="60780"/>
                    </a:cubicBezTo>
                    <a:cubicBezTo>
                      <a:pt x="55739" y="61428"/>
                      <a:pt x="64237" y="53579"/>
                      <a:pt x="64885" y="43281"/>
                    </a:cubicBezTo>
                    <a:cubicBezTo>
                      <a:pt x="65245" y="38096"/>
                      <a:pt x="63517" y="33199"/>
                      <a:pt x="60492" y="29598"/>
                    </a:cubicBezTo>
                    <a:close/>
                  </a:path>
                </a:pathLst>
              </a:custGeom>
              <a:solidFill>
                <a:srgbClr val="B9BBBD">
                  <a:alpha val="46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30398FA5-8DD7-1BA6-A727-A88F1C13ACAB}"/>
                  </a:ext>
                </a:extLst>
              </p:cNvPr>
              <p:cNvSpPr/>
              <p:nvPr/>
            </p:nvSpPr>
            <p:spPr>
              <a:xfrm>
                <a:off x="2969204" y="5662056"/>
                <a:ext cx="193654" cy="39524"/>
              </a:xfrm>
              <a:custGeom>
                <a:avLst/>
                <a:gdLst>
                  <a:gd name="connsiteX0" fmla="*/ 193614 w 193654"/>
                  <a:gd name="connsiteY0" fmla="*/ 26387 h 39524"/>
                  <a:gd name="connsiteX1" fmla="*/ 178995 w 193654"/>
                  <a:gd name="connsiteY1" fmla="*/ 39494 h 39524"/>
                  <a:gd name="connsiteX2" fmla="*/ 12715 w 193654"/>
                  <a:gd name="connsiteY2" fmla="*/ 28116 h 39524"/>
                  <a:gd name="connsiteX3" fmla="*/ 40 w 193654"/>
                  <a:gd name="connsiteY3" fmla="*/ 13137 h 39524"/>
                  <a:gd name="connsiteX4" fmla="*/ 40 w 193654"/>
                  <a:gd name="connsiteY4" fmla="*/ 13137 h 39524"/>
                  <a:gd name="connsiteX5" fmla="*/ 14659 w 193654"/>
                  <a:gd name="connsiteY5" fmla="*/ 30 h 39524"/>
                  <a:gd name="connsiteX6" fmla="*/ 180940 w 193654"/>
                  <a:gd name="connsiteY6" fmla="*/ 11408 h 39524"/>
                  <a:gd name="connsiteX7" fmla="*/ 193614 w 193654"/>
                  <a:gd name="connsiteY7" fmla="*/ 26387 h 39524"/>
                  <a:gd name="connsiteX8" fmla="*/ 193614 w 193654"/>
                  <a:gd name="connsiteY8" fmla="*/ 26387 h 39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654" h="39524">
                    <a:moveTo>
                      <a:pt x="193614" y="26387"/>
                    </a:moveTo>
                    <a:cubicBezTo>
                      <a:pt x="193110" y="34165"/>
                      <a:pt x="186557" y="39998"/>
                      <a:pt x="178995" y="39494"/>
                    </a:cubicBezTo>
                    <a:lnTo>
                      <a:pt x="12715" y="28116"/>
                    </a:lnTo>
                    <a:cubicBezTo>
                      <a:pt x="5153" y="27611"/>
                      <a:pt x="-536" y="20914"/>
                      <a:pt x="40" y="13137"/>
                    </a:cubicBezTo>
                    <a:lnTo>
                      <a:pt x="40" y="13137"/>
                    </a:lnTo>
                    <a:cubicBezTo>
                      <a:pt x="544" y="5359"/>
                      <a:pt x="7097" y="-474"/>
                      <a:pt x="14659" y="30"/>
                    </a:cubicBezTo>
                    <a:lnTo>
                      <a:pt x="180940" y="11408"/>
                    </a:lnTo>
                    <a:cubicBezTo>
                      <a:pt x="188501" y="11912"/>
                      <a:pt x="194190" y="18610"/>
                      <a:pt x="193614" y="26387"/>
                    </a:cubicBezTo>
                    <a:lnTo>
                      <a:pt x="193614" y="26387"/>
                    </a:ln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50DCF65D-E182-EED9-AD7D-99925F0C276E}"/>
                  </a:ext>
                </a:extLst>
              </p:cNvPr>
              <p:cNvSpPr/>
              <p:nvPr/>
            </p:nvSpPr>
            <p:spPr>
              <a:xfrm>
                <a:off x="2969604" y="5676705"/>
                <a:ext cx="193327" cy="24947"/>
              </a:xfrm>
              <a:custGeom>
                <a:avLst/>
                <a:gdLst>
                  <a:gd name="connsiteX0" fmla="*/ 188389 w 193327"/>
                  <a:gd name="connsiteY0" fmla="*/ 0 h 24947"/>
                  <a:gd name="connsiteX1" fmla="*/ 188677 w 193327"/>
                  <a:gd name="connsiteY1" fmla="*/ 4033 h 24947"/>
                  <a:gd name="connsiteX2" fmla="*/ 174058 w 193327"/>
                  <a:gd name="connsiteY2" fmla="*/ 17139 h 24947"/>
                  <a:gd name="connsiteX3" fmla="*/ 7777 w 193327"/>
                  <a:gd name="connsiteY3" fmla="*/ 5833 h 24947"/>
                  <a:gd name="connsiteX4" fmla="*/ 0 w 193327"/>
                  <a:gd name="connsiteY4" fmla="*/ 2592 h 24947"/>
                  <a:gd name="connsiteX5" fmla="*/ 12386 w 193327"/>
                  <a:gd name="connsiteY5" fmla="*/ 13539 h 24947"/>
                  <a:gd name="connsiteX6" fmla="*/ 178667 w 193327"/>
                  <a:gd name="connsiteY6" fmla="*/ 24917 h 24947"/>
                  <a:gd name="connsiteX7" fmla="*/ 193286 w 193327"/>
                  <a:gd name="connsiteY7" fmla="*/ 11810 h 24947"/>
                  <a:gd name="connsiteX8" fmla="*/ 188389 w 193327"/>
                  <a:gd name="connsiteY8" fmla="*/ 72 h 24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327" h="24947">
                    <a:moveTo>
                      <a:pt x="188389" y="0"/>
                    </a:moveTo>
                    <a:cubicBezTo>
                      <a:pt x="188677" y="1296"/>
                      <a:pt x="188821" y="2664"/>
                      <a:pt x="188677" y="4033"/>
                    </a:cubicBezTo>
                    <a:cubicBezTo>
                      <a:pt x="188173" y="11738"/>
                      <a:pt x="181620" y="17644"/>
                      <a:pt x="174058" y="17139"/>
                    </a:cubicBezTo>
                    <a:lnTo>
                      <a:pt x="7777" y="5833"/>
                    </a:lnTo>
                    <a:cubicBezTo>
                      <a:pt x="4753" y="5617"/>
                      <a:pt x="2088" y="4465"/>
                      <a:pt x="0" y="2592"/>
                    </a:cubicBezTo>
                    <a:cubicBezTo>
                      <a:pt x="1296" y="8498"/>
                      <a:pt x="6193" y="13107"/>
                      <a:pt x="12386" y="13539"/>
                    </a:cubicBezTo>
                    <a:lnTo>
                      <a:pt x="178667" y="24917"/>
                    </a:lnTo>
                    <a:cubicBezTo>
                      <a:pt x="186229" y="25421"/>
                      <a:pt x="192710" y="19588"/>
                      <a:pt x="193286" y="11810"/>
                    </a:cubicBezTo>
                    <a:cubicBezTo>
                      <a:pt x="193646" y="7129"/>
                      <a:pt x="191630" y="2809"/>
                      <a:pt x="188389" y="72"/>
                    </a:cubicBezTo>
                    <a:close/>
                  </a:path>
                </a:pathLst>
              </a:custGeom>
              <a:solidFill>
                <a:srgbClr val="DDDFE0">
                  <a:alpha val="7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id="{01F81351-30C2-C266-79D9-D92B247270A1}"/>
                </a:ext>
              </a:extLst>
            </p:cNvPr>
            <p:cNvSpPr/>
            <p:nvPr/>
          </p:nvSpPr>
          <p:spPr>
            <a:xfrm flipH="1">
              <a:off x="3495389" y="3975279"/>
              <a:ext cx="754847" cy="310985"/>
            </a:xfrm>
            <a:custGeom>
              <a:avLst/>
              <a:gdLst>
                <a:gd name="connsiteX0" fmla="*/ 14115 w 115366"/>
                <a:gd name="connsiteY0" fmla="*/ 0 h 47529"/>
                <a:gd name="connsiteX1" fmla="*/ 49186 w 115366"/>
                <a:gd name="connsiteY1" fmla="*/ 37447 h 47529"/>
                <a:gd name="connsiteX2" fmla="*/ 112630 w 115366"/>
                <a:gd name="connsiteY2" fmla="*/ 11234 h 47529"/>
                <a:gd name="connsiteX3" fmla="*/ 115367 w 115366"/>
                <a:gd name="connsiteY3" fmla="*/ 16779 h 47529"/>
                <a:gd name="connsiteX4" fmla="*/ 47817 w 115366"/>
                <a:gd name="connsiteY4" fmla="*/ 47529 h 47529"/>
                <a:gd name="connsiteX5" fmla="*/ 0 w 115366"/>
                <a:gd name="connsiteY5" fmla="*/ 9362 h 47529"/>
                <a:gd name="connsiteX6" fmla="*/ 14115 w 115366"/>
                <a:gd name="connsiteY6" fmla="*/ 0 h 4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366" h="47529">
                  <a:moveTo>
                    <a:pt x="14115" y="0"/>
                  </a:moveTo>
                  <a:lnTo>
                    <a:pt x="49186" y="37447"/>
                  </a:lnTo>
                  <a:lnTo>
                    <a:pt x="112630" y="11234"/>
                  </a:lnTo>
                  <a:lnTo>
                    <a:pt x="115367" y="16779"/>
                  </a:lnTo>
                  <a:lnTo>
                    <a:pt x="47817" y="47529"/>
                  </a:lnTo>
                  <a:lnTo>
                    <a:pt x="0" y="9362"/>
                  </a:lnTo>
                  <a:lnTo>
                    <a:pt x="14115" y="0"/>
                  </a:lnTo>
                  <a:close/>
                </a:path>
              </a:pathLst>
            </a:custGeom>
            <a:solidFill>
              <a:srgbClr val="830B19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8BBE3B7-3111-0E19-40E8-CF3B38836646}"/>
              </a:ext>
            </a:extLst>
          </p:cNvPr>
          <p:cNvGrpSpPr/>
          <p:nvPr/>
        </p:nvGrpSpPr>
        <p:grpSpPr>
          <a:xfrm>
            <a:off x="203665" y="2514351"/>
            <a:ext cx="2542437" cy="3829680"/>
            <a:chOff x="4778060" y="2627360"/>
            <a:chExt cx="2194690" cy="3305868"/>
          </a:xfrm>
        </p:grpSpPr>
        <p:grpSp>
          <p:nvGrpSpPr>
            <p:cNvPr id="4" name="Graphic 6">
              <a:extLst>
                <a:ext uri="{FF2B5EF4-FFF2-40B4-BE49-F238E27FC236}">
                  <a16:creationId xmlns:a16="http://schemas.microsoft.com/office/drawing/2014/main" id="{8BE1BC9B-511D-985B-C23D-203F36B03233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2918" name="Freeform: Shape 2917">
                <a:extLst>
                  <a:ext uri="{FF2B5EF4-FFF2-40B4-BE49-F238E27FC236}">
                    <a16:creationId xmlns:a16="http://schemas.microsoft.com/office/drawing/2014/main" id="{DA37D6B8-9B5C-B8C1-F19C-D6792F1BB175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2919" name="Freeform: Shape 2918">
                <a:extLst>
                  <a:ext uri="{FF2B5EF4-FFF2-40B4-BE49-F238E27FC236}">
                    <a16:creationId xmlns:a16="http://schemas.microsoft.com/office/drawing/2014/main" id="{3AA57845-5F1B-78E1-61FD-CF8A5F6054BE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20" name="Graphic 6">
                <a:extLst>
                  <a:ext uri="{FF2B5EF4-FFF2-40B4-BE49-F238E27FC236}">
                    <a16:creationId xmlns:a16="http://schemas.microsoft.com/office/drawing/2014/main" id="{20FEF0F7-9E08-F4D1-1FE5-56F8363E0C24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2921" name="Freeform: Shape 2920">
                  <a:extLst>
                    <a:ext uri="{FF2B5EF4-FFF2-40B4-BE49-F238E27FC236}">
                      <a16:creationId xmlns:a16="http://schemas.microsoft.com/office/drawing/2014/main" id="{57DB9D94-DA2D-9438-17A7-9A9609F51D9E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2" name="Freeform: Shape 2921">
                  <a:extLst>
                    <a:ext uri="{FF2B5EF4-FFF2-40B4-BE49-F238E27FC236}">
                      <a16:creationId xmlns:a16="http://schemas.microsoft.com/office/drawing/2014/main" id="{7966FC80-90D8-4F17-E0CD-177758D63650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3" name="Freeform: Shape 2922">
                  <a:extLst>
                    <a:ext uri="{FF2B5EF4-FFF2-40B4-BE49-F238E27FC236}">
                      <a16:creationId xmlns:a16="http://schemas.microsoft.com/office/drawing/2014/main" id="{4F1894FB-D999-AC43-00CB-DB2B43E4DA82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4" name="Freeform: Shape 2923">
                  <a:extLst>
                    <a:ext uri="{FF2B5EF4-FFF2-40B4-BE49-F238E27FC236}">
                      <a16:creationId xmlns:a16="http://schemas.microsoft.com/office/drawing/2014/main" id="{2871A2AA-BC53-F820-0AB1-6BBC96D7E4E5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5" name="Freeform: Shape 2924">
                  <a:extLst>
                    <a:ext uri="{FF2B5EF4-FFF2-40B4-BE49-F238E27FC236}">
                      <a16:creationId xmlns:a16="http://schemas.microsoft.com/office/drawing/2014/main" id="{C7241A2B-82C1-5C04-2489-C7553A6A6DB7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6" name="Freeform: Shape 2925">
                  <a:extLst>
                    <a:ext uri="{FF2B5EF4-FFF2-40B4-BE49-F238E27FC236}">
                      <a16:creationId xmlns:a16="http://schemas.microsoft.com/office/drawing/2014/main" id="{574EA1FE-913F-22ED-010F-C1342DD12619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7" name="Freeform: Shape 2926">
                  <a:extLst>
                    <a:ext uri="{FF2B5EF4-FFF2-40B4-BE49-F238E27FC236}">
                      <a16:creationId xmlns:a16="http://schemas.microsoft.com/office/drawing/2014/main" id="{4BC0F8AA-620E-FF95-CE21-4D0D80D359DC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5" name="Graphic 6">
              <a:extLst>
                <a:ext uri="{FF2B5EF4-FFF2-40B4-BE49-F238E27FC236}">
                  <a16:creationId xmlns:a16="http://schemas.microsoft.com/office/drawing/2014/main" id="{4F01918A-EBA1-1230-DD97-18216F430396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2810" name="Freeform: Shape 2809">
                <a:extLst>
                  <a:ext uri="{FF2B5EF4-FFF2-40B4-BE49-F238E27FC236}">
                    <a16:creationId xmlns:a16="http://schemas.microsoft.com/office/drawing/2014/main" id="{79BB49BC-DB23-FA62-A1ED-77C1FFF7904C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1" name="Freeform: Shape 2810">
                <a:extLst>
                  <a:ext uri="{FF2B5EF4-FFF2-40B4-BE49-F238E27FC236}">
                    <a16:creationId xmlns:a16="http://schemas.microsoft.com/office/drawing/2014/main" id="{0762DEB7-74BD-6C7F-05D5-12ED548405CE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812" name="Graphic 6">
                <a:extLst>
                  <a:ext uri="{FF2B5EF4-FFF2-40B4-BE49-F238E27FC236}">
                    <a16:creationId xmlns:a16="http://schemas.microsoft.com/office/drawing/2014/main" id="{00059AF5-0959-C0D0-FAA8-A1208823B841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2813" name="Freeform: Shape 2812">
                  <a:extLst>
                    <a:ext uri="{FF2B5EF4-FFF2-40B4-BE49-F238E27FC236}">
                      <a16:creationId xmlns:a16="http://schemas.microsoft.com/office/drawing/2014/main" id="{B8061797-0123-B293-0870-63B24E069990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14" name="Freeform: Shape 2813">
                  <a:extLst>
                    <a:ext uri="{FF2B5EF4-FFF2-40B4-BE49-F238E27FC236}">
                      <a16:creationId xmlns:a16="http://schemas.microsoft.com/office/drawing/2014/main" id="{DC9428DA-DED2-3E9A-3F1C-B13B3B1C7898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15" name="Freeform: Shape 2814">
                  <a:extLst>
                    <a:ext uri="{FF2B5EF4-FFF2-40B4-BE49-F238E27FC236}">
                      <a16:creationId xmlns:a16="http://schemas.microsoft.com/office/drawing/2014/main" id="{1B830699-DA5D-3C7C-0313-9C959CEA8267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14" name="Freeform: Shape 2913">
                  <a:extLst>
                    <a:ext uri="{FF2B5EF4-FFF2-40B4-BE49-F238E27FC236}">
                      <a16:creationId xmlns:a16="http://schemas.microsoft.com/office/drawing/2014/main" id="{92293E30-A2C7-7FD6-86FA-8478CE10EB10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15" name="Freeform: Shape 2914">
                  <a:extLst>
                    <a:ext uri="{FF2B5EF4-FFF2-40B4-BE49-F238E27FC236}">
                      <a16:creationId xmlns:a16="http://schemas.microsoft.com/office/drawing/2014/main" id="{2CFA93D3-44B4-8E0A-4126-DCFA295FB11E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16" name="Freeform: Shape 2915">
                  <a:extLst>
                    <a:ext uri="{FF2B5EF4-FFF2-40B4-BE49-F238E27FC236}">
                      <a16:creationId xmlns:a16="http://schemas.microsoft.com/office/drawing/2014/main" id="{B9B26D55-87D7-29A1-1B85-975E990616D8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17" name="Freeform: Shape 2916">
                  <a:extLst>
                    <a:ext uri="{FF2B5EF4-FFF2-40B4-BE49-F238E27FC236}">
                      <a16:creationId xmlns:a16="http://schemas.microsoft.com/office/drawing/2014/main" id="{E1ABC194-7631-FC90-BAEE-0B5FD3297724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D17F7AA-64BB-9DC1-12FA-3452CFCDDC08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093614F0-E344-802C-7DCF-FF33E0AA1382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CDE15C68-103B-440D-6155-8ECC75B9C4A8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43C60599-9AC1-49E1-D224-EF10A2A914C4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A772AFEE-9BCE-B4E1-E076-C7DAE5C79FEB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" name="Graphic 6">
                <a:extLst>
                  <a:ext uri="{FF2B5EF4-FFF2-40B4-BE49-F238E27FC236}">
                    <a16:creationId xmlns:a16="http://schemas.microsoft.com/office/drawing/2014/main" id="{ECE93027-B39A-2AC2-9620-817A560B4BE0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2808" name="Freeform: Shape 2807">
                  <a:extLst>
                    <a:ext uri="{FF2B5EF4-FFF2-40B4-BE49-F238E27FC236}">
                      <a16:creationId xmlns:a16="http://schemas.microsoft.com/office/drawing/2014/main" id="{D343526D-CFF6-44DA-382C-770965BDCE24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9" name="Freeform: Shape 2808">
                  <a:extLst>
                    <a:ext uri="{FF2B5EF4-FFF2-40B4-BE49-F238E27FC236}">
                      <a16:creationId xmlns:a16="http://schemas.microsoft.com/office/drawing/2014/main" id="{4B08B431-DA38-ED03-D547-9EBA02075BE0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" name="Graphic 6">
                <a:extLst>
                  <a:ext uri="{FF2B5EF4-FFF2-40B4-BE49-F238E27FC236}">
                    <a16:creationId xmlns:a16="http://schemas.microsoft.com/office/drawing/2014/main" id="{F2F9F063-C797-5F56-C584-F41F34CF35DD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2806" name="Freeform: Shape 2805">
                  <a:extLst>
                    <a:ext uri="{FF2B5EF4-FFF2-40B4-BE49-F238E27FC236}">
                      <a16:creationId xmlns:a16="http://schemas.microsoft.com/office/drawing/2014/main" id="{74A30436-F23F-4E6D-9F2A-3968ABC3233A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7" name="Freeform: Shape 2806">
                  <a:extLst>
                    <a:ext uri="{FF2B5EF4-FFF2-40B4-BE49-F238E27FC236}">
                      <a16:creationId xmlns:a16="http://schemas.microsoft.com/office/drawing/2014/main" id="{E9EFD52A-D747-1CD7-C419-F0A2C616ACDF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" name="Graphic 6">
                <a:extLst>
                  <a:ext uri="{FF2B5EF4-FFF2-40B4-BE49-F238E27FC236}">
                    <a16:creationId xmlns:a16="http://schemas.microsoft.com/office/drawing/2014/main" id="{5EB2699B-CC85-8FE1-3893-8A6D29844C30}"/>
                  </a:ext>
                </a:extLst>
              </p:cNvPr>
              <p:cNvGrpSpPr/>
              <p:nvPr/>
            </p:nvGrpSpPr>
            <p:grpSpPr>
              <a:xfrm>
                <a:off x="5083330" y="2627360"/>
                <a:ext cx="1754454" cy="1905740"/>
                <a:chOff x="4428034" y="1768812"/>
                <a:chExt cx="342270" cy="371784"/>
              </a:xfrm>
            </p:grpSpPr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444FE30D-6FD3-D005-333D-222EFC3F9ED9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972F27C1-3DA6-E120-400F-F3B3B2D62A7A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9C526676-1851-1B4B-4222-C228816FEA35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EDD9C305-AC21-87F2-9F93-72A309EC74BC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B353DF25-D901-D92C-1D37-FAFD676B87E5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99B88E5D-9E8C-C838-A068-A49306882C47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183C1213-9F72-B78D-5A28-9DEFA9553BEB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A073EC3E-5AB7-AA41-192A-BE8C2EAC0400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22389538-5758-D4F0-EC5F-0277602377C9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44D4F411-4A18-282D-05D3-C143CEF25A7B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84584AF7-217C-8C59-68D0-4BC93E606ABC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248EACB9-6B3C-CE9E-A2FA-017C536D9078}"/>
                    </a:ext>
                  </a:extLst>
                </p:cNvPr>
                <p:cNvSpPr/>
                <p:nvPr/>
              </p:nvSpPr>
              <p:spPr>
                <a:xfrm>
                  <a:off x="4428034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5" name="Freeform: Shape 2794">
                  <a:extLst>
                    <a:ext uri="{FF2B5EF4-FFF2-40B4-BE49-F238E27FC236}">
                      <a16:creationId xmlns:a16="http://schemas.microsoft.com/office/drawing/2014/main" id="{D737C377-6AC6-737C-381F-B03E95B7593C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2796" name="Freeform: Shape 2795">
                  <a:extLst>
                    <a:ext uri="{FF2B5EF4-FFF2-40B4-BE49-F238E27FC236}">
                      <a16:creationId xmlns:a16="http://schemas.microsoft.com/office/drawing/2014/main" id="{57704444-04AD-5F60-A317-2F734FC8CBF0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7" name="Freeform: Shape 2796">
                  <a:extLst>
                    <a:ext uri="{FF2B5EF4-FFF2-40B4-BE49-F238E27FC236}">
                      <a16:creationId xmlns:a16="http://schemas.microsoft.com/office/drawing/2014/main" id="{05C68F79-A9FA-5CD6-C16C-9EAA9403EAB4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8" name="Freeform: Shape 2797">
                  <a:extLst>
                    <a:ext uri="{FF2B5EF4-FFF2-40B4-BE49-F238E27FC236}">
                      <a16:creationId xmlns:a16="http://schemas.microsoft.com/office/drawing/2014/main" id="{746643E5-B305-D70B-4576-82B8CFF39991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799" name="Graphic 6">
                  <a:extLst>
                    <a:ext uri="{FF2B5EF4-FFF2-40B4-BE49-F238E27FC236}">
                      <a16:creationId xmlns:a16="http://schemas.microsoft.com/office/drawing/2014/main" id="{2E540C43-0B57-E70F-3B05-ED4F45FD1829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2804" name="Freeform: Shape 2803">
                    <a:extLst>
                      <a:ext uri="{FF2B5EF4-FFF2-40B4-BE49-F238E27FC236}">
                        <a16:creationId xmlns:a16="http://schemas.microsoft.com/office/drawing/2014/main" id="{D51DC8FC-770F-BA60-DE12-027A14217E35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5" name="Freeform: Shape 2804">
                    <a:extLst>
                      <a:ext uri="{FF2B5EF4-FFF2-40B4-BE49-F238E27FC236}">
                        <a16:creationId xmlns:a16="http://schemas.microsoft.com/office/drawing/2014/main" id="{150B0AC2-FAC6-279A-DAD7-9E52CB6F3A8E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800" name="Freeform: Shape 2799">
                  <a:extLst>
                    <a:ext uri="{FF2B5EF4-FFF2-40B4-BE49-F238E27FC236}">
                      <a16:creationId xmlns:a16="http://schemas.microsoft.com/office/drawing/2014/main" id="{86998C1A-26D6-86CA-5346-A79BA8257383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1" name="Freeform: Shape 2800">
                  <a:extLst>
                    <a:ext uri="{FF2B5EF4-FFF2-40B4-BE49-F238E27FC236}">
                      <a16:creationId xmlns:a16="http://schemas.microsoft.com/office/drawing/2014/main" id="{BCDF1A45-4584-0B59-8E44-04E0701C0873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2" name="Freeform: Shape 2801">
                  <a:extLst>
                    <a:ext uri="{FF2B5EF4-FFF2-40B4-BE49-F238E27FC236}">
                      <a16:creationId xmlns:a16="http://schemas.microsoft.com/office/drawing/2014/main" id="{D02A4C9D-078E-5FE9-4052-89DA476909B9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3" name="Freeform: Shape 2802">
                  <a:extLst>
                    <a:ext uri="{FF2B5EF4-FFF2-40B4-BE49-F238E27FC236}">
                      <a16:creationId xmlns:a16="http://schemas.microsoft.com/office/drawing/2014/main" id="{ED36E414-E831-31E9-7518-AA50C0F5155B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2938" name="Group 2937">
            <a:extLst>
              <a:ext uri="{FF2B5EF4-FFF2-40B4-BE49-F238E27FC236}">
                <a16:creationId xmlns:a16="http://schemas.microsoft.com/office/drawing/2014/main" id="{F76077F1-EF69-5985-168B-199F1DDAD5FC}"/>
              </a:ext>
            </a:extLst>
          </p:cNvPr>
          <p:cNvGrpSpPr/>
          <p:nvPr/>
        </p:nvGrpSpPr>
        <p:grpSpPr>
          <a:xfrm>
            <a:off x="3065374" y="3471738"/>
            <a:ext cx="624320" cy="794464"/>
            <a:chOff x="3065374" y="3471738"/>
            <a:chExt cx="624320" cy="794464"/>
          </a:xfrm>
        </p:grpSpPr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id="{5AA3453C-F317-4C8E-6224-8054BEF0F40F}"/>
                </a:ext>
              </a:extLst>
            </p:cNvPr>
            <p:cNvSpPr/>
            <p:nvPr/>
          </p:nvSpPr>
          <p:spPr>
            <a:xfrm flipH="1">
              <a:off x="3408811" y="3993070"/>
              <a:ext cx="110951" cy="94469"/>
            </a:xfrm>
            <a:custGeom>
              <a:avLst/>
              <a:gdLst>
                <a:gd name="connsiteX0" fmla="*/ 5094 w 16957"/>
                <a:gd name="connsiteY0" fmla="*/ 2106 h 14438"/>
                <a:gd name="connsiteX1" fmla="*/ 16256 w 16957"/>
                <a:gd name="connsiteY1" fmla="*/ 2106 h 14438"/>
                <a:gd name="connsiteX2" fmla="*/ 11863 w 16957"/>
                <a:gd name="connsiteY2" fmla="*/ 12332 h 14438"/>
                <a:gd name="connsiteX3" fmla="*/ 701 w 16957"/>
                <a:gd name="connsiteY3" fmla="*/ 12332 h 14438"/>
                <a:gd name="connsiteX4" fmla="*/ 5094 w 16957"/>
                <a:gd name="connsiteY4" fmla="*/ 2106 h 14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57" h="14438">
                  <a:moveTo>
                    <a:pt x="5094" y="2106"/>
                  </a:moveTo>
                  <a:cubicBezTo>
                    <a:pt x="9415" y="-702"/>
                    <a:pt x="14384" y="-702"/>
                    <a:pt x="16256" y="2106"/>
                  </a:cubicBezTo>
                  <a:cubicBezTo>
                    <a:pt x="18129" y="4915"/>
                    <a:pt x="16112" y="9524"/>
                    <a:pt x="11863" y="12332"/>
                  </a:cubicBezTo>
                  <a:cubicBezTo>
                    <a:pt x="7542" y="15141"/>
                    <a:pt x="2573" y="15141"/>
                    <a:pt x="701" y="12332"/>
                  </a:cubicBezTo>
                  <a:cubicBezTo>
                    <a:pt x="-1171" y="9524"/>
                    <a:pt x="845" y="4915"/>
                    <a:pt x="5094" y="2106"/>
                  </a:cubicBezTo>
                  <a:close/>
                </a:path>
              </a:pathLst>
            </a:custGeom>
            <a:solidFill>
              <a:srgbClr val="F1C79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928" name="Graphic 6">
              <a:extLst>
                <a:ext uri="{FF2B5EF4-FFF2-40B4-BE49-F238E27FC236}">
                  <a16:creationId xmlns:a16="http://schemas.microsoft.com/office/drawing/2014/main" id="{39055616-E091-1F55-3947-E0FE5E93299B}"/>
                </a:ext>
              </a:extLst>
            </p:cNvPr>
            <p:cNvGrpSpPr/>
            <p:nvPr/>
          </p:nvGrpSpPr>
          <p:grpSpPr>
            <a:xfrm rot="1752691">
              <a:off x="3065374" y="3471738"/>
              <a:ext cx="624320" cy="794464"/>
              <a:chOff x="5727675" y="3692211"/>
              <a:chExt cx="119471" cy="152030"/>
            </a:xfrm>
          </p:grpSpPr>
          <p:sp>
            <p:nvSpPr>
              <p:cNvPr id="2929" name="Freeform: Shape 2928">
                <a:extLst>
                  <a:ext uri="{FF2B5EF4-FFF2-40B4-BE49-F238E27FC236}">
                    <a16:creationId xmlns:a16="http://schemas.microsoft.com/office/drawing/2014/main" id="{CB4C3DBD-91B1-5B47-913E-59A58BCBBB2A}"/>
                  </a:ext>
                </a:extLst>
              </p:cNvPr>
              <p:cNvSpPr/>
              <p:nvPr/>
            </p:nvSpPr>
            <p:spPr>
              <a:xfrm>
                <a:off x="5727675" y="3692211"/>
                <a:ext cx="119471" cy="152030"/>
              </a:xfrm>
              <a:custGeom>
                <a:avLst/>
                <a:gdLst>
                  <a:gd name="connsiteX0" fmla="*/ 86489 w 119471"/>
                  <a:gd name="connsiteY0" fmla="*/ 88362 h 152030"/>
                  <a:gd name="connsiteX1" fmla="*/ 102044 w 119471"/>
                  <a:gd name="connsiteY1" fmla="*/ 88362 h 152030"/>
                  <a:gd name="connsiteX2" fmla="*/ 119471 w 119471"/>
                  <a:gd name="connsiteY2" fmla="*/ 70934 h 152030"/>
                  <a:gd name="connsiteX3" fmla="*/ 102044 w 119471"/>
                  <a:gd name="connsiteY3" fmla="*/ 53507 h 152030"/>
                  <a:gd name="connsiteX4" fmla="*/ 80728 w 119471"/>
                  <a:gd name="connsiteY4" fmla="*/ 53507 h 152030"/>
                  <a:gd name="connsiteX5" fmla="*/ 90234 w 119471"/>
                  <a:gd name="connsiteY5" fmla="*/ 31110 h 152030"/>
                  <a:gd name="connsiteX6" fmla="*/ 59123 w 119471"/>
                  <a:gd name="connsiteY6" fmla="*/ 0 h 152030"/>
                  <a:gd name="connsiteX7" fmla="*/ 28013 w 119471"/>
                  <a:gd name="connsiteY7" fmla="*/ 31110 h 152030"/>
                  <a:gd name="connsiteX8" fmla="*/ 37519 w 119471"/>
                  <a:gd name="connsiteY8" fmla="*/ 53507 h 152030"/>
                  <a:gd name="connsiteX9" fmla="*/ 17427 w 119471"/>
                  <a:gd name="connsiteY9" fmla="*/ 53507 h 152030"/>
                  <a:gd name="connsiteX10" fmla="*/ 0 w 119471"/>
                  <a:gd name="connsiteY10" fmla="*/ 70934 h 152030"/>
                  <a:gd name="connsiteX11" fmla="*/ 17427 w 119471"/>
                  <a:gd name="connsiteY11" fmla="*/ 88362 h 152030"/>
                  <a:gd name="connsiteX12" fmla="*/ 32982 w 119471"/>
                  <a:gd name="connsiteY12" fmla="*/ 88362 h 152030"/>
                  <a:gd name="connsiteX13" fmla="*/ 32982 w 119471"/>
                  <a:gd name="connsiteY13" fmla="*/ 100244 h 152030"/>
                  <a:gd name="connsiteX14" fmla="*/ 30966 w 119471"/>
                  <a:gd name="connsiteY14" fmla="*/ 102692 h 152030"/>
                  <a:gd name="connsiteX15" fmla="*/ 15771 w 119471"/>
                  <a:gd name="connsiteY15" fmla="*/ 124657 h 152030"/>
                  <a:gd name="connsiteX16" fmla="*/ 20164 w 119471"/>
                  <a:gd name="connsiteY16" fmla="*/ 148853 h 152030"/>
                  <a:gd name="connsiteX17" fmla="*/ 44433 w 119471"/>
                  <a:gd name="connsiteY17" fmla="*/ 144460 h 152030"/>
                  <a:gd name="connsiteX18" fmla="*/ 56243 w 119471"/>
                  <a:gd name="connsiteY18" fmla="*/ 127465 h 152030"/>
                  <a:gd name="connsiteX19" fmla="*/ 59844 w 119471"/>
                  <a:gd name="connsiteY19" fmla="*/ 127753 h 152030"/>
                  <a:gd name="connsiteX20" fmla="*/ 60492 w 119471"/>
                  <a:gd name="connsiteY20" fmla="*/ 127753 h 152030"/>
                  <a:gd name="connsiteX21" fmla="*/ 72086 w 119471"/>
                  <a:gd name="connsiteY21" fmla="*/ 144533 h 152030"/>
                  <a:gd name="connsiteX22" fmla="*/ 96283 w 119471"/>
                  <a:gd name="connsiteY22" fmla="*/ 148925 h 152030"/>
                  <a:gd name="connsiteX23" fmla="*/ 100676 w 119471"/>
                  <a:gd name="connsiteY23" fmla="*/ 124729 h 152030"/>
                  <a:gd name="connsiteX24" fmla="*/ 86345 w 119471"/>
                  <a:gd name="connsiteY24" fmla="*/ 104061 h 152030"/>
                  <a:gd name="connsiteX25" fmla="*/ 86561 w 119471"/>
                  <a:gd name="connsiteY25" fmla="*/ 101108 h 152030"/>
                  <a:gd name="connsiteX26" fmla="*/ 86561 w 119471"/>
                  <a:gd name="connsiteY26" fmla="*/ 88505 h 152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9471" h="152030">
                    <a:moveTo>
                      <a:pt x="86489" y="88362"/>
                    </a:moveTo>
                    <a:lnTo>
                      <a:pt x="102044" y="88362"/>
                    </a:lnTo>
                    <a:cubicBezTo>
                      <a:pt x="111694" y="88362"/>
                      <a:pt x="119471" y="80584"/>
                      <a:pt x="119471" y="70934"/>
                    </a:cubicBezTo>
                    <a:cubicBezTo>
                      <a:pt x="119471" y="61284"/>
                      <a:pt x="111694" y="53507"/>
                      <a:pt x="102044" y="53507"/>
                    </a:cubicBezTo>
                    <a:lnTo>
                      <a:pt x="80728" y="53507"/>
                    </a:lnTo>
                    <a:cubicBezTo>
                      <a:pt x="86633" y="47890"/>
                      <a:pt x="90234" y="39896"/>
                      <a:pt x="90234" y="31110"/>
                    </a:cubicBezTo>
                    <a:cubicBezTo>
                      <a:pt x="90234" y="13899"/>
                      <a:pt x="76335" y="0"/>
                      <a:pt x="59123" y="0"/>
                    </a:cubicBezTo>
                    <a:cubicBezTo>
                      <a:pt x="41912" y="0"/>
                      <a:pt x="28013" y="13899"/>
                      <a:pt x="28013" y="31110"/>
                    </a:cubicBezTo>
                    <a:cubicBezTo>
                      <a:pt x="28013" y="39896"/>
                      <a:pt x="31686" y="47818"/>
                      <a:pt x="37519" y="53507"/>
                    </a:cubicBezTo>
                    <a:lnTo>
                      <a:pt x="17427" y="53507"/>
                    </a:lnTo>
                    <a:cubicBezTo>
                      <a:pt x="7777" y="53507"/>
                      <a:pt x="0" y="61284"/>
                      <a:pt x="0" y="70934"/>
                    </a:cubicBezTo>
                    <a:cubicBezTo>
                      <a:pt x="0" y="80584"/>
                      <a:pt x="7777" y="88362"/>
                      <a:pt x="17427" y="88362"/>
                    </a:cubicBezTo>
                    <a:lnTo>
                      <a:pt x="32982" y="88362"/>
                    </a:lnTo>
                    <a:lnTo>
                      <a:pt x="32982" y="100244"/>
                    </a:lnTo>
                    <a:cubicBezTo>
                      <a:pt x="32262" y="100964"/>
                      <a:pt x="31542" y="101756"/>
                      <a:pt x="30966" y="102692"/>
                    </a:cubicBezTo>
                    <a:lnTo>
                      <a:pt x="15771" y="124657"/>
                    </a:lnTo>
                    <a:cubicBezTo>
                      <a:pt x="10298" y="132578"/>
                      <a:pt x="12242" y="143380"/>
                      <a:pt x="20164" y="148853"/>
                    </a:cubicBezTo>
                    <a:cubicBezTo>
                      <a:pt x="28085" y="154327"/>
                      <a:pt x="38959" y="152382"/>
                      <a:pt x="44433" y="144460"/>
                    </a:cubicBezTo>
                    <a:lnTo>
                      <a:pt x="56243" y="127465"/>
                    </a:lnTo>
                    <a:cubicBezTo>
                      <a:pt x="57395" y="127609"/>
                      <a:pt x="58619" y="127753"/>
                      <a:pt x="59844" y="127753"/>
                    </a:cubicBezTo>
                    <a:cubicBezTo>
                      <a:pt x="60060" y="127753"/>
                      <a:pt x="60276" y="127753"/>
                      <a:pt x="60492" y="127753"/>
                    </a:cubicBezTo>
                    <a:lnTo>
                      <a:pt x="72086" y="144533"/>
                    </a:lnTo>
                    <a:cubicBezTo>
                      <a:pt x="77559" y="152454"/>
                      <a:pt x="88433" y="154398"/>
                      <a:pt x="96283" y="148925"/>
                    </a:cubicBezTo>
                    <a:cubicBezTo>
                      <a:pt x="104204" y="143452"/>
                      <a:pt x="106149" y="132578"/>
                      <a:pt x="100676" y="124729"/>
                    </a:cubicBezTo>
                    <a:lnTo>
                      <a:pt x="86345" y="104061"/>
                    </a:lnTo>
                    <a:cubicBezTo>
                      <a:pt x="86417" y="103124"/>
                      <a:pt x="86561" y="102116"/>
                      <a:pt x="86561" y="101108"/>
                    </a:cubicBezTo>
                    <a:lnTo>
                      <a:pt x="86561" y="88505"/>
                    </a:lnTo>
                    <a:close/>
                  </a:path>
                </a:pathLst>
              </a:custGeom>
              <a:solidFill>
                <a:srgbClr val="D8A27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2930" name="Freeform: Shape 2929">
                <a:extLst>
                  <a:ext uri="{FF2B5EF4-FFF2-40B4-BE49-F238E27FC236}">
                    <a16:creationId xmlns:a16="http://schemas.microsoft.com/office/drawing/2014/main" id="{F36EEB1A-6113-4888-39F5-047E778612FD}"/>
                  </a:ext>
                </a:extLst>
              </p:cNvPr>
              <p:cNvSpPr/>
              <p:nvPr/>
            </p:nvSpPr>
            <p:spPr>
              <a:xfrm>
                <a:off x="5781398" y="3730594"/>
                <a:ext cx="11522" cy="7417"/>
              </a:xfrm>
              <a:custGeom>
                <a:avLst/>
                <a:gdLst>
                  <a:gd name="connsiteX0" fmla="*/ 792 w 11522"/>
                  <a:gd name="connsiteY0" fmla="*/ 0 h 7417"/>
                  <a:gd name="connsiteX1" fmla="*/ 5689 w 11522"/>
                  <a:gd name="connsiteY1" fmla="*/ 6481 h 7417"/>
                  <a:gd name="connsiteX2" fmla="*/ 5689 w 11522"/>
                  <a:gd name="connsiteY2" fmla="*/ 6481 h 7417"/>
                  <a:gd name="connsiteX3" fmla="*/ 10586 w 11522"/>
                  <a:gd name="connsiteY3" fmla="*/ 0 h 7417"/>
                  <a:gd name="connsiteX4" fmla="*/ 11523 w 11522"/>
                  <a:gd name="connsiteY4" fmla="*/ 0 h 7417"/>
                  <a:gd name="connsiteX5" fmla="*/ 5761 w 11522"/>
                  <a:gd name="connsiteY5" fmla="*/ 7417 h 7417"/>
                  <a:gd name="connsiteX6" fmla="*/ 5761 w 11522"/>
                  <a:gd name="connsiteY6" fmla="*/ 7417 h 7417"/>
                  <a:gd name="connsiteX7" fmla="*/ 0 w 11522"/>
                  <a:gd name="connsiteY7" fmla="*/ 0 h 7417"/>
                  <a:gd name="connsiteX8" fmla="*/ 936 w 11522"/>
                  <a:gd name="connsiteY8" fmla="*/ 0 h 7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522" h="7417">
                    <a:moveTo>
                      <a:pt x="792" y="0"/>
                    </a:moveTo>
                    <a:cubicBezTo>
                      <a:pt x="792" y="3673"/>
                      <a:pt x="3097" y="6481"/>
                      <a:pt x="5689" y="6481"/>
                    </a:cubicBezTo>
                    <a:lnTo>
                      <a:pt x="5689" y="6481"/>
                    </a:lnTo>
                    <a:cubicBezTo>
                      <a:pt x="8282" y="6481"/>
                      <a:pt x="10586" y="3673"/>
                      <a:pt x="10586" y="0"/>
                    </a:cubicBezTo>
                    <a:lnTo>
                      <a:pt x="11523" y="0"/>
                    </a:lnTo>
                    <a:cubicBezTo>
                      <a:pt x="11523" y="3961"/>
                      <a:pt x="9002" y="7345"/>
                      <a:pt x="5761" y="7417"/>
                    </a:cubicBezTo>
                    <a:lnTo>
                      <a:pt x="5761" y="7417"/>
                    </a:lnTo>
                    <a:cubicBezTo>
                      <a:pt x="2449" y="7417"/>
                      <a:pt x="0" y="4033"/>
                      <a:pt x="0" y="0"/>
                    </a:cubicBezTo>
                    <a:lnTo>
                      <a:pt x="9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1" name="Freeform: Shape 2930">
                <a:extLst>
                  <a:ext uri="{FF2B5EF4-FFF2-40B4-BE49-F238E27FC236}">
                    <a16:creationId xmlns:a16="http://schemas.microsoft.com/office/drawing/2014/main" id="{8799D6B0-D04C-E691-391F-8848885E2F24}"/>
                  </a:ext>
                </a:extLst>
              </p:cNvPr>
              <p:cNvSpPr/>
              <p:nvPr/>
            </p:nvSpPr>
            <p:spPr>
              <a:xfrm>
                <a:off x="5784351" y="3753135"/>
                <a:ext cx="6193" cy="6121"/>
              </a:xfrm>
              <a:custGeom>
                <a:avLst/>
                <a:gdLst>
                  <a:gd name="connsiteX0" fmla="*/ 0 w 6193"/>
                  <a:gd name="connsiteY0" fmla="*/ 3097 h 6121"/>
                  <a:gd name="connsiteX1" fmla="*/ 3097 w 6193"/>
                  <a:gd name="connsiteY1" fmla="*/ 0 h 6121"/>
                  <a:gd name="connsiteX2" fmla="*/ 6193 w 6193"/>
                  <a:gd name="connsiteY2" fmla="*/ 3097 h 6121"/>
                  <a:gd name="connsiteX3" fmla="*/ 3097 w 6193"/>
                  <a:gd name="connsiteY3" fmla="*/ 6121 h 6121"/>
                  <a:gd name="connsiteX4" fmla="*/ 0 w 6193"/>
                  <a:gd name="connsiteY4" fmla="*/ 3097 h 6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3" h="6121">
                    <a:moveTo>
                      <a:pt x="0" y="3097"/>
                    </a:moveTo>
                    <a:cubicBezTo>
                      <a:pt x="0" y="1440"/>
                      <a:pt x="1368" y="0"/>
                      <a:pt x="3097" y="0"/>
                    </a:cubicBezTo>
                    <a:cubicBezTo>
                      <a:pt x="4825" y="0"/>
                      <a:pt x="6193" y="1368"/>
                      <a:pt x="6193" y="3097"/>
                    </a:cubicBezTo>
                    <a:cubicBezTo>
                      <a:pt x="6193" y="4825"/>
                      <a:pt x="4825" y="6121"/>
                      <a:pt x="3097" y="6121"/>
                    </a:cubicBezTo>
                    <a:cubicBezTo>
                      <a:pt x="1368" y="6121"/>
                      <a:pt x="0" y="4753"/>
                      <a:pt x="0" y="30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2" name="Freeform: Shape 2931">
                <a:extLst>
                  <a:ext uri="{FF2B5EF4-FFF2-40B4-BE49-F238E27FC236}">
                    <a16:creationId xmlns:a16="http://schemas.microsoft.com/office/drawing/2014/main" id="{1EA06A9B-2945-7096-A87A-EABFA6AC9206}"/>
                  </a:ext>
                </a:extLst>
              </p:cNvPr>
              <p:cNvSpPr/>
              <p:nvPr/>
            </p:nvSpPr>
            <p:spPr>
              <a:xfrm>
                <a:off x="5771460" y="3718928"/>
                <a:ext cx="6121" cy="6121"/>
              </a:xfrm>
              <a:custGeom>
                <a:avLst/>
                <a:gdLst>
                  <a:gd name="connsiteX0" fmla="*/ 0 w 6121"/>
                  <a:gd name="connsiteY0" fmla="*/ 3024 h 6121"/>
                  <a:gd name="connsiteX1" fmla="*/ 3025 w 6121"/>
                  <a:gd name="connsiteY1" fmla="*/ 0 h 6121"/>
                  <a:gd name="connsiteX2" fmla="*/ 6121 w 6121"/>
                  <a:gd name="connsiteY2" fmla="*/ 3024 h 6121"/>
                  <a:gd name="connsiteX3" fmla="*/ 3025 w 6121"/>
                  <a:gd name="connsiteY3" fmla="*/ 6121 h 6121"/>
                  <a:gd name="connsiteX4" fmla="*/ 0 w 6121"/>
                  <a:gd name="connsiteY4" fmla="*/ 3024 h 6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21" h="6121">
                    <a:moveTo>
                      <a:pt x="0" y="3024"/>
                    </a:moveTo>
                    <a:cubicBezTo>
                      <a:pt x="0" y="1368"/>
                      <a:pt x="1368" y="0"/>
                      <a:pt x="3025" y="0"/>
                    </a:cubicBezTo>
                    <a:cubicBezTo>
                      <a:pt x="4681" y="0"/>
                      <a:pt x="6121" y="1368"/>
                      <a:pt x="6121" y="3024"/>
                    </a:cubicBezTo>
                    <a:cubicBezTo>
                      <a:pt x="6121" y="4681"/>
                      <a:pt x="4753" y="6121"/>
                      <a:pt x="3025" y="6121"/>
                    </a:cubicBezTo>
                    <a:cubicBezTo>
                      <a:pt x="1296" y="6121"/>
                      <a:pt x="0" y="4753"/>
                      <a:pt x="0" y="30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3" name="Freeform: Shape 2932">
                <a:extLst>
                  <a:ext uri="{FF2B5EF4-FFF2-40B4-BE49-F238E27FC236}">
                    <a16:creationId xmlns:a16="http://schemas.microsoft.com/office/drawing/2014/main" id="{DF5C6809-8CFD-A141-D18E-5B6D1828EC5E}"/>
                  </a:ext>
                </a:extLst>
              </p:cNvPr>
              <p:cNvSpPr/>
              <p:nvPr/>
            </p:nvSpPr>
            <p:spPr>
              <a:xfrm>
                <a:off x="5795153" y="3718928"/>
                <a:ext cx="6193" cy="6121"/>
              </a:xfrm>
              <a:custGeom>
                <a:avLst/>
                <a:gdLst>
                  <a:gd name="connsiteX0" fmla="*/ 0 w 6193"/>
                  <a:gd name="connsiteY0" fmla="*/ 3024 h 6121"/>
                  <a:gd name="connsiteX1" fmla="*/ 3097 w 6193"/>
                  <a:gd name="connsiteY1" fmla="*/ 0 h 6121"/>
                  <a:gd name="connsiteX2" fmla="*/ 6193 w 6193"/>
                  <a:gd name="connsiteY2" fmla="*/ 3024 h 6121"/>
                  <a:gd name="connsiteX3" fmla="*/ 3097 w 6193"/>
                  <a:gd name="connsiteY3" fmla="*/ 6121 h 6121"/>
                  <a:gd name="connsiteX4" fmla="*/ 0 w 6193"/>
                  <a:gd name="connsiteY4" fmla="*/ 3024 h 6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3" h="6121">
                    <a:moveTo>
                      <a:pt x="0" y="3024"/>
                    </a:moveTo>
                    <a:cubicBezTo>
                      <a:pt x="0" y="1368"/>
                      <a:pt x="1368" y="0"/>
                      <a:pt x="3097" y="0"/>
                    </a:cubicBezTo>
                    <a:cubicBezTo>
                      <a:pt x="4825" y="0"/>
                      <a:pt x="6193" y="1368"/>
                      <a:pt x="6193" y="3024"/>
                    </a:cubicBezTo>
                    <a:cubicBezTo>
                      <a:pt x="6193" y="4681"/>
                      <a:pt x="4825" y="6121"/>
                      <a:pt x="3097" y="6121"/>
                    </a:cubicBezTo>
                    <a:cubicBezTo>
                      <a:pt x="1368" y="6121"/>
                      <a:pt x="0" y="4753"/>
                      <a:pt x="0" y="30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4" name="Freeform: Shape 2933">
                <a:extLst>
                  <a:ext uri="{FF2B5EF4-FFF2-40B4-BE49-F238E27FC236}">
                    <a16:creationId xmlns:a16="http://schemas.microsoft.com/office/drawing/2014/main" id="{6F985A68-1967-4B11-8A8C-8F8FF76E0A11}"/>
                  </a:ext>
                </a:extLst>
              </p:cNvPr>
              <p:cNvSpPr/>
              <p:nvPr/>
            </p:nvSpPr>
            <p:spPr>
              <a:xfrm>
                <a:off x="5784351" y="3768114"/>
                <a:ext cx="6193" cy="6193"/>
              </a:xfrm>
              <a:custGeom>
                <a:avLst/>
                <a:gdLst>
                  <a:gd name="connsiteX0" fmla="*/ 0 w 6193"/>
                  <a:gd name="connsiteY0" fmla="*/ 3097 h 6193"/>
                  <a:gd name="connsiteX1" fmla="*/ 3097 w 6193"/>
                  <a:gd name="connsiteY1" fmla="*/ 0 h 6193"/>
                  <a:gd name="connsiteX2" fmla="*/ 6193 w 6193"/>
                  <a:gd name="connsiteY2" fmla="*/ 3097 h 6193"/>
                  <a:gd name="connsiteX3" fmla="*/ 3097 w 6193"/>
                  <a:gd name="connsiteY3" fmla="*/ 6193 h 6193"/>
                  <a:gd name="connsiteX4" fmla="*/ 0 w 6193"/>
                  <a:gd name="connsiteY4" fmla="*/ 3097 h 6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3" h="6193">
                    <a:moveTo>
                      <a:pt x="0" y="3097"/>
                    </a:moveTo>
                    <a:cubicBezTo>
                      <a:pt x="0" y="1440"/>
                      <a:pt x="1368" y="0"/>
                      <a:pt x="3097" y="0"/>
                    </a:cubicBezTo>
                    <a:cubicBezTo>
                      <a:pt x="4825" y="0"/>
                      <a:pt x="6193" y="1368"/>
                      <a:pt x="6193" y="3097"/>
                    </a:cubicBezTo>
                    <a:cubicBezTo>
                      <a:pt x="6193" y="4825"/>
                      <a:pt x="4825" y="6193"/>
                      <a:pt x="3097" y="6193"/>
                    </a:cubicBezTo>
                    <a:cubicBezTo>
                      <a:pt x="1368" y="6193"/>
                      <a:pt x="0" y="4825"/>
                      <a:pt x="0" y="30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5" name="Freeform: Shape 2934">
                <a:extLst>
                  <a:ext uri="{FF2B5EF4-FFF2-40B4-BE49-F238E27FC236}">
                    <a16:creationId xmlns:a16="http://schemas.microsoft.com/office/drawing/2014/main" id="{8A3F3004-A393-E79B-0859-BE0271B9D230}"/>
                  </a:ext>
                </a:extLst>
              </p:cNvPr>
              <p:cNvSpPr/>
              <p:nvPr/>
            </p:nvSpPr>
            <p:spPr>
              <a:xfrm>
                <a:off x="5784351" y="3783165"/>
                <a:ext cx="6193" cy="6121"/>
              </a:xfrm>
              <a:custGeom>
                <a:avLst/>
                <a:gdLst>
                  <a:gd name="connsiteX0" fmla="*/ 0 w 6193"/>
                  <a:gd name="connsiteY0" fmla="*/ 3097 h 6121"/>
                  <a:gd name="connsiteX1" fmla="*/ 3097 w 6193"/>
                  <a:gd name="connsiteY1" fmla="*/ 0 h 6121"/>
                  <a:gd name="connsiteX2" fmla="*/ 6193 w 6193"/>
                  <a:gd name="connsiteY2" fmla="*/ 3097 h 6121"/>
                  <a:gd name="connsiteX3" fmla="*/ 3097 w 6193"/>
                  <a:gd name="connsiteY3" fmla="*/ 6121 h 6121"/>
                  <a:gd name="connsiteX4" fmla="*/ 0 w 6193"/>
                  <a:gd name="connsiteY4" fmla="*/ 3097 h 6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3" h="6121">
                    <a:moveTo>
                      <a:pt x="0" y="3097"/>
                    </a:moveTo>
                    <a:cubicBezTo>
                      <a:pt x="0" y="1368"/>
                      <a:pt x="1368" y="0"/>
                      <a:pt x="3097" y="0"/>
                    </a:cubicBezTo>
                    <a:cubicBezTo>
                      <a:pt x="4825" y="0"/>
                      <a:pt x="6193" y="1368"/>
                      <a:pt x="6193" y="3097"/>
                    </a:cubicBezTo>
                    <a:cubicBezTo>
                      <a:pt x="6193" y="4825"/>
                      <a:pt x="4825" y="6121"/>
                      <a:pt x="3097" y="6121"/>
                    </a:cubicBezTo>
                    <a:cubicBezTo>
                      <a:pt x="1368" y="6121"/>
                      <a:pt x="0" y="4753"/>
                      <a:pt x="0" y="30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6" name="Freeform: Shape 2935">
                <a:extLst>
                  <a:ext uri="{FF2B5EF4-FFF2-40B4-BE49-F238E27FC236}">
                    <a16:creationId xmlns:a16="http://schemas.microsoft.com/office/drawing/2014/main" id="{F65B32B8-DE34-C1B6-0018-600D050CBA1D}"/>
                  </a:ext>
                </a:extLst>
              </p:cNvPr>
              <p:cNvSpPr/>
              <p:nvPr/>
            </p:nvSpPr>
            <p:spPr>
              <a:xfrm>
                <a:off x="5784351" y="3798216"/>
                <a:ext cx="6193" cy="6121"/>
              </a:xfrm>
              <a:custGeom>
                <a:avLst/>
                <a:gdLst>
                  <a:gd name="connsiteX0" fmla="*/ 0 w 6193"/>
                  <a:gd name="connsiteY0" fmla="*/ 3025 h 6121"/>
                  <a:gd name="connsiteX1" fmla="*/ 3097 w 6193"/>
                  <a:gd name="connsiteY1" fmla="*/ 0 h 6121"/>
                  <a:gd name="connsiteX2" fmla="*/ 6193 w 6193"/>
                  <a:gd name="connsiteY2" fmla="*/ 3025 h 6121"/>
                  <a:gd name="connsiteX3" fmla="*/ 3097 w 6193"/>
                  <a:gd name="connsiteY3" fmla="*/ 6121 h 6121"/>
                  <a:gd name="connsiteX4" fmla="*/ 0 w 6193"/>
                  <a:gd name="connsiteY4" fmla="*/ 3025 h 6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3" h="6121">
                    <a:moveTo>
                      <a:pt x="0" y="3025"/>
                    </a:moveTo>
                    <a:cubicBezTo>
                      <a:pt x="0" y="1368"/>
                      <a:pt x="1368" y="0"/>
                      <a:pt x="3097" y="0"/>
                    </a:cubicBezTo>
                    <a:cubicBezTo>
                      <a:pt x="4825" y="0"/>
                      <a:pt x="6193" y="1368"/>
                      <a:pt x="6193" y="3025"/>
                    </a:cubicBezTo>
                    <a:cubicBezTo>
                      <a:pt x="6193" y="4681"/>
                      <a:pt x="4825" y="6121"/>
                      <a:pt x="3097" y="6121"/>
                    </a:cubicBezTo>
                    <a:cubicBezTo>
                      <a:pt x="1368" y="6121"/>
                      <a:pt x="0" y="4753"/>
                      <a:pt x="0" y="30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5643" name="Graphic 6">
            <a:extLst>
              <a:ext uri="{FF2B5EF4-FFF2-40B4-BE49-F238E27FC236}">
                <a16:creationId xmlns:a16="http://schemas.microsoft.com/office/drawing/2014/main" id="{3073CBD2-7106-B218-305F-467F372E7E03}"/>
              </a:ext>
            </a:extLst>
          </p:cNvPr>
          <p:cNvGrpSpPr/>
          <p:nvPr/>
        </p:nvGrpSpPr>
        <p:grpSpPr>
          <a:xfrm>
            <a:off x="10320540" y="3265919"/>
            <a:ext cx="1140159" cy="3128885"/>
            <a:chOff x="2061146" y="1762735"/>
            <a:chExt cx="247224" cy="678445"/>
          </a:xfrm>
        </p:grpSpPr>
        <p:sp>
          <p:nvSpPr>
            <p:cNvPr id="5645" name="Freeform: Shape 5644">
              <a:extLst>
                <a:ext uri="{FF2B5EF4-FFF2-40B4-BE49-F238E27FC236}">
                  <a16:creationId xmlns:a16="http://schemas.microsoft.com/office/drawing/2014/main" id="{D51CA27A-B797-825F-79F0-5F52D4A9D005}"/>
                </a:ext>
              </a:extLst>
            </p:cNvPr>
            <p:cNvSpPr/>
            <p:nvPr/>
          </p:nvSpPr>
          <p:spPr>
            <a:xfrm>
              <a:off x="2061146" y="1762735"/>
              <a:ext cx="247224" cy="486455"/>
            </a:xfrm>
            <a:custGeom>
              <a:avLst/>
              <a:gdLst>
                <a:gd name="connsiteX0" fmla="*/ 185437 w 247224"/>
                <a:gd name="connsiteY0" fmla="*/ 243264 h 486455"/>
                <a:gd name="connsiteX1" fmla="*/ 156127 w 247224"/>
                <a:gd name="connsiteY1" fmla="*/ 196599 h 486455"/>
                <a:gd name="connsiteX2" fmla="*/ 247225 w 247224"/>
                <a:gd name="connsiteY2" fmla="*/ 196599 h 486455"/>
                <a:gd name="connsiteX3" fmla="*/ 185437 w 247224"/>
                <a:gd name="connsiteY3" fmla="*/ 98371 h 486455"/>
                <a:gd name="connsiteX4" fmla="*/ 123648 w 247224"/>
                <a:gd name="connsiteY4" fmla="*/ 0 h 486455"/>
                <a:gd name="connsiteX5" fmla="*/ 61860 w 247224"/>
                <a:gd name="connsiteY5" fmla="*/ 98371 h 486455"/>
                <a:gd name="connsiteX6" fmla="*/ 0 w 247224"/>
                <a:gd name="connsiteY6" fmla="*/ 196599 h 486455"/>
                <a:gd name="connsiteX7" fmla="*/ 91170 w 247224"/>
                <a:gd name="connsiteY7" fmla="*/ 196599 h 486455"/>
                <a:gd name="connsiteX8" fmla="*/ 61860 w 247224"/>
                <a:gd name="connsiteY8" fmla="*/ 243264 h 486455"/>
                <a:gd name="connsiteX9" fmla="*/ 0 w 247224"/>
                <a:gd name="connsiteY9" fmla="*/ 341563 h 486455"/>
                <a:gd name="connsiteX10" fmla="*/ 91170 w 247224"/>
                <a:gd name="connsiteY10" fmla="*/ 341563 h 486455"/>
                <a:gd name="connsiteX11" fmla="*/ 61860 w 247224"/>
                <a:gd name="connsiteY11" fmla="*/ 388156 h 486455"/>
                <a:gd name="connsiteX12" fmla="*/ 0 w 247224"/>
                <a:gd name="connsiteY12" fmla="*/ 486456 h 486455"/>
                <a:gd name="connsiteX13" fmla="*/ 123648 w 247224"/>
                <a:gd name="connsiteY13" fmla="*/ 486456 h 486455"/>
                <a:gd name="connsiteX14" fmla="*/ 247225 w 247224"/>
                <a:gd name="connsiteY14" fmla="*/ 486456 h 486455"/>
                <a:gd name="connsiteX15" fmla="*/ 185437 w 247224"/>
                <a:gd name="connsiteY15" fmla="*/ 388156 h 486455"/>
                <a:gd name="connsiteX16" fmla="*/ 156127 w 247224"/>
                <a:gd name="connsiteY16" fmla="*/ 341563 h 486455"/>
                <a:gd name="connsiteX17" fmla="*/ 247225 w 247224"/>
                <a:gd name="connsiteY17" fmla="*/ 341563 h 486455"/>
                <a:gd name="connsiteX18" fmla="*/ 185437 w 247224"/>
                <a:gd name="connsiteY18" fmla="*/ 243264 h 48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7224" h="486455">
                  <a:moveTo>
                    <a:pt x="185437" y="243264"/>
                  </a:moveTo>
                  <a:lnTo>
                    <a:pt x="156127" y="196599"/>
                  </a:lnTo>
                  <a:lnTo>
                    <a:pt x="247225" y="196599"/>
                  </a:lnTo>
                  <a:lnTo>
                    <a:pt x="185437" y="98371"/>
                  </a:lnTo>
                  <a:lnTo>
                    <a:pt x="123648" y="0"/>
                  </a:lnTo>
                  <a:lnTo>
                    <a:pt x="61860" y="98371"/>
                  </a:lnTo>
                  <a:lnTo>
                    <a:pt x="0" y="196599"/>
                  </a:lnTo>
                  <a:lnTo>
                    <a:pt x="91170" y="196599"/>
                  </a:lnTo>
                  <a:lnTo>
                    <a:pt x="61860" y="243264"/>
                  </a:lnTo>
                  <a:lnTo>
                    <a:pt x="0" y="341563"/>
                  </a:lnTo>
                  <a:lnTo>
                    <a:pt x="91170" y="341563"/>
                  </a:lnTo>
                  <a:lnTo>
                    <a:pt x="61860" y="388156"/>
                  </a:lnTo>
                  <a:lnTo>
                    <a:pt x="0" y="486456"/>
                  </a:lnTo>
                  <a:lnTo>
                    <a:pt x="123648" y="486456"/>
                  </a:lnTo>
                  <a:lnTo>
                    <a:pt x="247225" y="486456"/>
                  </a:lnTo>
                  <a:lnTo>
                    <a:pt x="185437" y="388156"/>
                  </a:lnTo>
                  <a:lnTo>
                    <a:pt x="156127" y="341563"/>
                  </a:lnTo>
                  <a:lnTo>
                    <a:pt x="247225" y="341563"/>
                  </a:lnTo>
                  <a:lnTo>
                    <a:pt x="185437" y="243264"/>
                  </a:lnTo>
                  <a:close/>
                </a:path>
              </a:pathLst>
            </a:custGeom>
            <a:solidFill>
              <a:srgbClr val="2DDBE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5646" name="Freeform: Shape 5645">
              <a:extLst>
                <a:ext uri="{FF2B5EF4-FFF2-40B4-BE49-F238E27FC236}">
                  <a16:creationId xmlns:a16="http://schemas.microsoft.com/office/drawing/2014/main" id="{C0EF00BA-3162-1325-E27A-F2C15E7FBE59}"/>
                </a:ext>
              </a:extLst>
            </p:cNvPr>
            <p:cNvSpPr/>
            <p:nvPr/>
          </p:nvSpPr>
          <p:spPr>
            <a:xfrm>
              <a:off x="2179033" y="1870108"/>
              <a:ext cx="13394" cy="571072"/>
            </a:xfrm>
            <a:custGeom>
              <a:avLst/>
              <a:gdLst>
                <a:gd name="connsiteX0" fmla="*/ 0 w 13394"/>
                <a:gd name="connsiteY0" fmla="*/ 0 h 571072"/>
                <a:gd name="connsiteX1" fmla="*/ 13395 w 13394"/>
                <a:gd name="connsiteY1" fmla="*/ 0 h 571072"/>
                <a:gd name="connsiteX2" fmla="*/ 13395 w 13394"/>
                <a:gd name="connsiteY2" fmla="*/ 571072 h 571072"/>
                <a:gd name="connsiteX3" fmla="*/ 0 w 13394"/>
                <a:gd name="connsiteY3" fmla="*/ 571072 h 57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4" h="571072">
                  <a:moveTo>
                    <a:pt x="0" y="0"/>
                  </a:moveTo>
                  <a:lnTo>
                    <a:pt x="13395" y="0"/>
                  </a:lnTo>
                  <a:lnTo>
                    <a:pt x="13395" y="571072"/>
                  </a:lnTo>
                  <a:lnTo>
                    <a:pt x="0" y="571072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5527F792-5D83-CF49-195F-2CCB14BEA10E}"/>
              </a:ext>
            </a:extLst>
          </p:cNvPr>
          <p:cNvSpPr/>
          <p:nvPr/>
        </p:nvSpPr>
        <p:spPr>
          <a:xfrm rot="10800000">
            <a:off x="2003696" y="0"/>
            <a:ext cx="5213773" cy="1238541"/>
          </a:xfrm>
          <a:custGeom>
            <a:avLst/>
            <a:gdLst>
              <a:gd name="connsiteX0" fmla="*/ 907883 w 997972"/>
              <a:gd name="connsiteY0" fmla="*/ 146909 h 237070"/>
              <a:gd name="connsiteX1" fmla="*/ 850487 w 997972"/>
              <a:gd name="connsiteY1" fmla="*/ 167577 h 237070"/>
              <a:gd name="connsiteX2" fmla="*/ 623787 w 997972"/>
              <a:gd name="connsiteY2" fmla="*/ 0 h 237070"/>
              <a:gd name="connsiteX3" fmla="*/ 424452 w 997972"/>
              <a:gd name="connsiteY3" fmla="*/ 108669 h 237070"/>
              <a:gd name="connsiteX4" fmla="*/ 327881 w 997972"/>
              <a:gd name="connsiteY4" fmla="*/ 76407 h 237070"/>
              <a:gd name="connsiteX5" fmla="*/ 171826 w 997972"/>
              <a:gd name="connsiteY5" fmla="*/ 198903 h 237070"/>
              <a:gd name="connsiteX6" fmla="*/ 90162 w 997972"/>
              <a:gd name="connsiteY6" fmla="*/ 146909 h 237070"/>
              <a:gd name="connsiteX7" fmla="*/ 0 w 997972"/>
              <a:gd name="connsiteY7" fmla="*/ 237071 h 237070"/>
              <a:gd name="connsiteX8" fmla="*/ 997973 w 997972"/>
              <a:gd name="connsiteY8" fmla="*/ 237071 h 237070"/>
              <a:gd name="connsiteX9" fmla="*/ 907811 w 997972"/>
              <a:gd name="connsiteY9" fmla="*/ 146909 h 237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97972" h="237070">
                <a:moveTo>
                  <a:pt x="907883" y="146909"/>
                </a:moveTo>
                <a:cubicBezTo>
                  <a:pt x="886063" y="146909"/>
                  <a:pt x="866115" y="154686"/>
                  <a:pt x="850487" y="167577"/>
                </a:cubicBezTo>
                <a:cubicBezTo>
                  <a:pt x="820818" y="70574"/>
                  <a:pt x="730512" y="0"/>
                  <a:pt x="623787" y="0"/>
                </a:cubicBezTo>
                <a:cubicBezTo>
                  <a:pt x="540178" y="0"/>
                  <a:pt x="466724" y="43281"/>
                  <a:pt x="424452" y="108669"/>
                </a:cubicBezTo>
                <a:cubicBezTo>
                  <a:pt x="397590" y="88433"/>
                  <a:pt x="364176" y="76407"/>
                  <a:pt x="327881" y="76407"/>
                </a:cubicBezTo>
                <a:cubicBezTo>
                  <a:pt x="252338" y="76407"/>
                  <a:pt x="188965" y="128617"/>
                  <a:pt x="171826" y="198903"/>
                </a:cubicBezTo>
                <a:cubicBezTo>
                  <a:pt x="157423" y="168225"/>
                  <a:pt x="126313" y="146909"/>
                  <a:pt x="90162" y="146909"/>
                </a:cubicBezTo>
                <a:cubicBezTo>
                  <a:pt x="40400" y="146909"/>
                  <a:pt x="0" y="187237"/>
                  <a:pt x="0" y="237071"/>
                </a:cubicBezTo>
                <a:lnTo>
                  <a:pt x="997973" y="237071"/>
                </a:lnTo>
                <a:cubicBezTo>
                  <a:pt x="997973" y="187309"/>
                  <a:pt x="957645" y="146909"/>
                  <a:pt x="907811" y="146909"/>
                </a:cubicBezTo>
                <a:close/>
              </a:path>
            </a:pathLst>
          </a:custGeom>
          <a:solidFill>
            <a:schemeClr val="bg1">
              <a:alpha val="12000"/>
            </a:schemeClr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923" name="Graphic 6">
            <a:extLst>
              <a:ext uri="{FF2B5EF4-FFF2-40B4-BE49-F238E27FC236}">
                <a16:creationId xmlns:a16="http://schemas.microsoft.com/office/drawing/2014/main" id="{8C5ACE77-C7EF-C1DD-E018-D45DA7F18B6E}"/>
              </a:ext>
            </a:extLst>
          </p:cNvPr>
          <p:cNvGrpSpPr/>
          <p:nvPr/>
        </p:nvGrpSpPr>
        <p:grpSpPr>
          <a:xfrm>
            <a:off x="11315827" y="3867482"/>
            <a:ext cx="855334" cy="2401498"/>
            <a:chOff x="2058337" y="1762735"/>
            <a:chExt cx="255362" cy="716973"/>
          </a:xfrm>
        </p:grpSpPr>
        <p:grpSp>
          <p:nvGrpSpPr>
            <p:cNvPr id="1924" name="Graphic 6">
              <a:extLst>
                <a:ext uri="{FF2B5EF4-FFF2-40B4-BE49-F238E27FC236}">
                  <a16:creationId xmlns:a16="http://schemas.microsoft.com/office/drawing/2014/main" id="{7E2D759C-EB06-AF22-6A58-54A263A0C276}"/>
                </a:ext>
              </a:extLst>
            </p:cNvPr>
            <p:cNvGrpSpPr/>
            <p:nvPr/>
          </p:nvGrpSpPr>
          <p:grpSpPr>
            <a:xfrm>
              <a:off x="2061146" y="1762735"/>
              <a:ext cx="247224" cy="678445"/>
              <a:chOff x="2061146" y="1762735"/>
              <a:chExt cx="247224" cy="678445"/>
            </a:xfrm>
          </p:grpSpPr>
          <p:sp>
            <p:nvSpPr>
              <p:cNvPr id="1926" name="Freeform: Shape 1925">
                <a:extLst>
                  <a:ext uri="{FF2B5EF4-FFF2-40B4-BE49-F238E27FC236}">
                    <a16:creationId xmlns:a16="http://schemas.microsoft.com/office/drawing/2014/main" id="{ECB1D62A-E0D6-9DAE-CE67-F24FC3CC38EA}"/>
                  </a:ext>
                </a:extLst>
              </p:cNvPr>
              <p:cNvSpPr/>
              <p:nvPr/>
            </p:nvSpPr>
            <p:spPr>
              <a:xfrm>
                <a:off x="2061146" y="1762735"/>
                <a:ext cx="247224" cy="486455"/>
              </a:xfrm>
              <a:custGeom>
                <a:avLst/>
                <a:gdLst>
                  <a:gd name="connsiteX0" fmla="*/ 185437 w 247224"/>
                  <a:gd name="connsiteY0" fmla="*/ 243264 h 486455"/>
                  <a:gd name="connsiteX1" fmla="*/ 156127 w 247224"/>
                  <a:gd name="connsiteY1" fmla="*/ 196599 h 486455"/>
                  <a:gd name="connsiteX2" fmla="*/ 247225 w 247224"/>
                  <a:gd name="connsiteY2" fmla="*/ 196599 h 486455"/>
                  <a:gd name="connsiteX3" fmla="*/ 185437 w 247224"/>
                  <a:gd name="connsiteY3" fmla="*/ 98371 h 486455"/>
                  <a:gd name="connsiteX4" fmla="*/ 123648 w 247224"/>
                  <a:gd name="connsiteY4" fmla="*/ 0 h 486455"/>
                  <a:gd name="connsiteX5" fmla="*/ 61860 w 247224"/>
                  <a:gd name="connsiteY5" fmla="*/ 98371 h 486455"/>
                  <a:gd name="connsiteX6" fmla="*/ 0 w 247224"/>
                  <a:gd name="connsiteY6" fmla="*/ 196599 h 486455"/>
                  <a:gd name="connsiteX7" fmla="*/ 91170 w 247224"/>
                  <a:gd name="connsiteY7" fmla="*/ 196599 h 486455"/>
                  <a:gd name="connsiteX8" fmla="*/ 61860 w 247224"/>
                  <a:gd name="connsiteY8" fmla="*/ 243264 h 486455"/>
                  <a:gd name="connsiteX9" fmla="*/ 0 w 247224"/>
                  <a:gd name="connsiteY9" fmla="*/ 341563 h 486455"/>
                  <a:gd name="connsiteX10" fmla="*/ 91170 w 247224"/>
                  <a:gd name="connsiteY10" fmla="*/ 341563 h 486455"/>
                  <a:gd name="connsiteX11" fmla="*/ 61860 w 247224"/>
                  <a:gd name="connsiteY11" fmla="*/ 388156 h 486455"/>
                  <a:gd name="connsiteX12" fmla="*/ 0 w 247224"/>
                  <a:gd name="connsiteY12" fmla="*/ 486456 h 486455"/>
                  <a:gd name="connsiteX13" fmla="*/ 123648 w 247224"/>
                  <a:gd name="connsiteY13" fmla="*/ 486456 h 486455"/>
                  <a:gd name="connsiteX14" fmla="*/ 247225 w 247224"/>
                  <a:gd name="connsiteY14" fmla="*/ 486456 h 486455"/>
                  <a:gd name="connsiteX15" fmla="*/ 185437 w 247224"/>
                  <a:gd name="connsiteY15" fmla="*/ 388156 h 486455"/>
                  <a:gd name="connsiteX16" fmla="*/ 156127 w 247224"/>
                  <a:gd name="connsiteY16" fmla="*/ 341563 h 486455"/>
                  <a:gd name="connsiteX17" fmla="*/ 247225 w 247224"/>
                  <a:gd name="connsiteY17" fmla="*/ 341563 h 486455"/>
                  <a:gd name="connsiteX18" fmla="*/ 185437 w 247224"/>
                  <a:gd name="connsiteY18" fmla="*/ 243264 h 486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7224" h="486455">
                    <a:moveTo>
                      <a:pt x="185437" y="243264"/>
                    </a:moveTo>
                    <a:lnTo>
                      <a:pt x="156127" y="196599"/>
                    </a:lnTo>
                    <a:lnTo>
                      <a:pt x="247225" y="196599"/>
                    </a:lnTo>
                    <a:lnTo>
                      <a:pt x="185437" y="98371"/>
                    </a:lnTo>
                    <a:lnTo>
                      <a:pt x="123648" y="0"/>
                    </a:lnTo>
                    <a:lnTo>
                      <a:pt x="61860" y="98371"/>
                    </a:lnTo>
                    <a:lnTo>
                      <a:pt x="0" y="196599"/>
                    </a:lnTo>
                    <a:lnTo>
                      <a:pt x="91170" y="196599"/>
                    </a:lnTo>
                    <a:lnTo>
                      <a:pt x="61860" y="243264"/>
                    </a:lnTo>
                    <a:lnTo>
                      <a:pt x="0" y="341563"/>
                    </a:lnTo>
                    <a:lnTo>
                      <a:pt x="91170" y="341563"/>
                    </a:lnTo>
                    <a:lnTo>
                      <a:pt x="61860" y="388156"/>
                    </a:lnTo>
                    <a:lnTo>
                      <a:pt x="0" y="486456"/>
                    </a:lnTo>
                    <a:lnTo>
                      <a:pt x="123648" y="486456"/>
                    </a:lnTo>
                    <a:lnTo>
                      <a:pt x="247225" y="486456"/>
                    </a:lnTo>
                    <a:lnTo>
                      <a:pt x="185437" y="388156"/>
                    </a:lnTo>
                    <a:lnTo>
                      <a:pt x="156127" y="341563"/>
                    </a:lnTo>
                    <a:lnTo>
                      <a:pt x="247225" y="341563"/>
                    </a:lnTo>
                    <a:lnTo>
                      <a:pt x="185437" y="243264"/>
                    </a:ln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927" name="Freeform: Shape 1926">
                <a:extLst>
                  <a:ext uri="{FF2B5EF4-FFF2-40B4-BE49-F238E27FC236}">
                    <a16:creationId xmlns:a16="http://schemas.microsoft.com/office/drawing/2014/main" id="{92410ED6-04F0-435F-E9F3-1EBF89BDFD91}"/>
                  </a:ext>
                </a:extLst>
              </p:cNvPr>
              <p:cNvSpPr/>
              <p:nvPr/>
            </p:nvSpPr>
            <p:spPr>
              <a:xfrm>
                <a:off x="2179033" y="1870108"/>
                <a:ext cx="13394" cy="571072"/>
              </a:xfrm>
              <a:custGeom>
                <a:avLst/>
                <a:gdLst>
                  <a:gd name="connsiteX0" fmla="*/ 0 w 13394"/>
                  <a:gd name="connsiteY0" fmla="*/ 0 h 571072"/>
                  <a:gd name="connsiteX1" fmla="*/ 13395 w 13394"/>
                  <a:gd name="connsiteY1" fmla="*/ 0 h 571072"/>
                  <a:gd name="connsiteX2" fmla="*/ 13395 w 13394"/>
                  <a:gd name="connsiteY2" fmla="*/ 571072 h 571072"/>
                  <a:gd name="connsiteX3" fmla="*/ 0 w 13394"/>
                  <a:gd name="connsiteY3" fmla="*/ 571072 h 571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94" h="571072">
                    <a:moveTo>
                      <a:pt x="0" y="0"/>
                    </a:moveTo>
                    <a:lnTo>
                      <a:pt x="13395" y="0"/>
                    </a:lnTo>
                    <a:lnTo>
                      <a:pt x="13395" y="571072"/>
                    </a:lnTo>
                    <a:lnTo>
                      <a:pt x="0" y="5710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BF993B21-7BFA-7C53-3CDA-2D9388212DB8}"/>
                </a:ext>
              </a:extLst>
            </p:cNvPr>
            <p:cNvSpPr/>
            <p:nvPr/>
          </p:nvSpPr>
          <p:spPr>
            <a:xfrm>
              <a:off x="2058337" y="2399917"/>
              <a:ext cx="255362" cy="79791"/>
            </a:xfrm>
            <a:custGeom>
              <a:avLst/>
              <a:gdLst>
                <a:gd name="connsiteX0" fmla="*/ 255362 w 255362"/>
                <a:gd name="connsiteY0" fmla="*/ 39896 h 79791"/>
                <a:gd name="connsiteX1" fmla="*/ 127681 w 255362"/>
                <a:gd name="connsiteY1" fmla="*/ 79792 h 79791"/>
                <a:gd name="connsiteX2" fmla="*/ 0 w 255362"/>
                <a:gd name="connsiteY2" fmla="*/ 39896 h 79791"/>
                <a:gd name="connsiteX3" fmla="*/ 127681 w 255362"/>
                <a:gd name="connsiteY3" fmla="*/ 0 h 79791"/>
                <a:gd name="connsiteX4" fmla="*/ 255362 w 255362"/>
                <a:gd name="connsiteY4" fmla="*/ 39896 h 79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362" h="79791">
                  <a:moveTo>
                    <a:pt x="255362" y="39896"/>
                  </a:moveTo>
                  <a:cubicBezTo>
                    <a:pt x="255362" y="61932"/>
                    <a:pt x="198183" y="79792"/>
                    <a:pt x="127681" y="79792"/>
                  </a:cubicBezTo>
                  <a:cubicBezTo>
                    <a:pt x="57179" y="79792"/>
                    <a:pt x="0" y="61932"/>
                    <a:pt x="0" y="39896"/>
                  </a:cubicBezTo>
                  <a:cubicBezTo>
                    <a:pt x="0" y="17859"/>
                    <a:pt x="57179" y="0"/>
                    <a:pt x="127681" y="0"/>
                  </a:cubicBezTo>
                  <a:cubicBezTo>
                    <a:pt x="198183" y="0"/>
                    <a:pt x="255362" y="17859"/>
                    <a:pt x="255362" y="39896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1793" name="Graphic 6">
            <a:extLst>
              <a:ext uri="{FF2B5EF4-FFF2-40B4-BE49-F238E27FC236}">
                <a16:creationId xmlns:a16="http://schemas.microsoft.com/office/drawing/2014/main" id="{035CE009-0F53-81E9-E646-E765AD26DFBD}"/>
              </a:ext>
            </a:extLst>
          </p:cNvPr>
          <p:cNvGrpSpPr/>
          <p:nvPr/>
        </p:nvGrpSpPr>
        <p:grpSpPr>
          <a:xfrm>
            <a:off x="10716778" y="5340246"/>
            <a:ext cx="656827" cy="1336950"/>
            <a:chOff x="1769560" y="2156797"/>
            <a:chExt cx="123864" cy="252121"/>
          </a:xfrm>
        </p:grpSpPr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A99381C6-7403-F850-C9BC-2B509A49A29E}"/>
                </a:ext>
              </a:extLst>
            </p:cNvPr>
            <p:cNvSpPr/>
            <p:nvPr/>
          </p:nvSpPr>
          <p:spPr>
            <a:xfrm>
              <a:off x="1769560" y="2156797"/>
              <a:ext cx="123864" cy="252121"/>
            </a:xfrm>
            <a:custGeom>
              <a:avLst/>
              <a:gdLst>
                <a:gd name="connsiteX0" fmla="*/ 89730 w 123864"/>
                <a:gd name="connsiteY0" fmla="*/ 252122 h 252121"/>
                <a:gd name="connsiteX1" fmla="*/ 89730 w 123864"/>
                <a:gd name="connsiteY1" fmla="*/ 61932 h 252121"/>
                <a:gd name="connsiteX2" fmla="*/ 61932 w 123864"/>
                <a:gd name="connsiteY2" fmla="*/ 34207 h 252121"/>
                <a:gd name="connsiteX3" fmla="*/ 61932 w 123864"/>
                <a:gd name="connsiteY3" fmla="*/ 34207 h 252121"/>
                <a:gd name="connsiteX4" fmla="*/ 34135 w 123864"/>
                <a:gd name="connsiteY4" fmla="*/ 61932 h 252121"/>
                <a:gd name="connsiteX5" fmla="*/ 34135 w 123864"/>
                <a:gd name="connsiteY5" fmla="*/ 61932 h 252121"/>
                <a:gd name="connsiteX6" fmla="*/ 34135 w 123864"/>
                <a:gd name="connsiteY6" fmla="*/ 80656 h 252121"/>
                <a:gd name="connsiteX7" fmla="*/ 34135 w 123864"/>
                <a:gd name="connsiteY7" fmla="*/ 80656 h 252121"/>
                <a:gd name="connsiteX8" fmla="*/ 0 w 123864"/>
                <a:gd name="connsiteY8" fmla="*/ 80656 h 252121"/>
                <a:gd name="connsiteX9" fmla="*/ 0 w 123864"/>
                <a:gd name="connsiteY9" fmla="*/ 61932 h 252121"/>
                <a:gd name="connsiteX10" fmla="*/ 61932 w 123864"/>
                <a:gd name="connsiteY10" fmla="*/ 0 h 252121"/>
                <a:gd name="connsiteX11" fmla="*/ 61932 w 123864"/>
                <a:gd name="connsiteY11" fmla="*/ 0 h 252121"/>
                <a:gd name="connsiteX12" fmla="*/ 123864 w 123864"/>
                <a:gd name="connsiteY12" fmla="*/ 61932 h 252121"/>
                <a:gd name="connsiteX13" fmla="*/ 123864 w 123864"/>
                <a:gd name="connsiteY13" fmla="*/ 61932 h 252121"/>
                <a:gd name="connsiteX14" fmla="*/ 123864 w 123864"/>
                <a:gd name="connsiteY14" fmla="*/ 252122 h 252121"/>
                <a:gd name="connsiteX15" fmla="*/ 89730 w 123864"/>
                <a:gd name="connsiteY15" fmla="*/ 252122 h 25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3864" h="252121">
                  <a:moveTo>
                    <a:pt x="89730" y="252122"/>
                  </a:moveTo>
                  <a:lnTo>
                    <a:pt x="89730" y="61932"/>
                  </a:lnTo>
                  <a:cubicBezTo>
                    <a:pt x="89730" y="46593"/>
                    <a:pt x="77271" y="34207"/>
                    <a:pt x="61932" y="34207"/>
                  </a:cubicBezTo>
                  <a:lnTo>
                    <a:pt x="61932" y="34207"/>
                  </a:lnTo>
                  <a:cubicBezTo>
                    <a:pt x="46593" y="34207"/>
                    <a:pt x="34207" y="46665"/>
                    <a:pt x="34135" y="61932"/>
                  </a:cubicBezTo>
                  <a:lnTo>
                    <a:pt x="34135" y="61932"/>
                  </a:lnTo>
                  <a:lnTo>
                    <a:pt x="34135" y="80656"/>
                  </a:lnTo>
                  <a:lnTo>
                    <a:pt x="34135" y="80656"/>
                  </a:lnTo>
                  <a:lnTo>
                    <a:pt x="0" y="80656"/>
                  </a:lnTo>
                  <a:lnTo>
                    <a:pt x="0" y="61932"/>
                  </a:lnTo>
                  <a:cubicBezTo>
                    <a:pt x="0" y="27726"/>
                    <a:pt x="27725" y="0"/>
                    <a:pt x="61932" y="0"/>
                  </a:cubicBezTo>
                  <a:lnTo>
                    <a:pt x="61932" y="0"/>
                  </a:lnTo>
                  <a:cubicBezTo>
                    <a:pt x="96139" y="0"/>
                    <a:pt x="123864" y="27726"/>
                    <a:pt x="123864" y="61932"/>
                  </a:cubicBezTo>
                  <a:lnTo>
                    <a:pt x="123864" y="61932"/>
                  </a:lnTo>
                  <a:lnTo>
                    <a:pt x="123864" y="252122"/>
                  </a:lnTo>
                  <a:lnTo>
                    <a:pt x="89730" y="252122"/>
                  </a:ln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D1AD5C3-2723-EF6E-F7EE-FBB0F81D8FFE}"/>
                </a:ext>
              </a:extLst>
            </p:cNvPr>
            <p:cNvSpPr/>
            <p:nvPr/>
          </p:nvSpPr>
          <p:spPr>
            <a:xfrm>
              <a:off x="1769560" y="2156869"/>
              <a:ext cx="123864" cy="252049"/>
            </a:xfrm>
            <a:custGeom>
              <a:avLst/>
              <a:gdLst>
                <a:gd name="connsiteX0" fmla="*/ 89730 w 123864"/>
                <a:gd name="connsiteY0" fmla="*/ 252050 h 252049"/>
                <a:gd name="connsiteX1" fmla="*/ 103124 w 123864"/>
                <a:gd name="connsiteY1" fmla="*/ 252050 h 252049"/>
                <a:gd name="connsiteX2" fmla="*/ 123864 w 123864"/>
                <a:gd name="connsiteY2" fmla="*/ 234334 h 252049"/>
                <a:gd name="connsiteX3" fmla="*/ 123864 w 123864"/>
                <a:gd name="connsiteY3" fmla="*/ 203512 h 252049"/>
                <a:gd name="connsiteX4" fmla="*/ 89730 w 123864"/>
                <a:gd name="connsiteY4" fmla="*/ 232678 h 252049"/>
                <a:gd name="connsiteX5" fmla="*/ 89730 w 123864"/>
                <a:gd name="connsiteY5" fmla="*/ 252050 h 252049"/>
                <a:gd name="connsiteX6" fmla="*/ 61932 w 123864"/>
                <a:gd name="connsiteY6" fmla="*/ 0 h 252049"/>
                <a:gd name="connsiteX7" fmla="*/ 50266 w 123864"/>
                <a:gd name="connsiteY7" fmla="*/ 1080 h 252049"/>
                <a:gd name="connsiteX8" fmla="*/ 3673 w 123864"/>
                <a:gd name="connsiteY8" fmla="*/ 40976 h 252049"/>
                <a:gd name="connsiteX9" fmla="*/ 0 w 123864"/>
                <a:gd name="connsiteY9" fmla="*/ 61932 h 252049"/>
                <a:gd name="connsiteX10" fmla="*/ 0 w 123864"/>
                <a:gd name="connsiteY10" fmla="*/ 74895 h 252049"/>
                <a:gd name="connsiteX11" fmla="*/ 83176 w 123864"/>
                <a:gd name="connsiteY11" fmla="*/ 3745 h 252049"/>
                <a:gd name="connsiteX12" fmla="*/ 61932 w 123864"/>
                <a:gd name="connsiteY12" fmla="*/ 0 h 252049"/>
                <a:gd name="connsiteX13" fmla="*/ 89730 w 123864"/>
                <a:gd name="connsiteY13" fmla="*/ 67549 h 252049"/>
                <a:gd name="connsiteX14" fmla="*/ 120336 w 123864"/>
                <a:gd name="connsiteY14" fmla="*/ 41336 h 252049"/>
                <a:gd name="connsiteX15" fmla="*/ 108237 w 123864"/>
                <a:gd name="connsiteY15" fmla="*/ 20884 h 252049"/>
                <a:gd name="connsiteX16" fmla="*/ 82240 w 123864"/>
                <a:gd name="connsiteY16" fmla="*/ 43136 h 252049"/>
                <a:gd name="connsiteX17" fmla="*/ 89658 w 123864"/>
                <a:gd name="connsiteY17" fmla="*/ 61932 h 252049"/>
                <a:gd name="connsiteX18" fmla="*/ 89658 w 123864"/>
                <a:gd name="connsiteY18" fmla="*/ 67549 h 252049"/>
                <a:gd name="connsiteX19" fmla="*/ 89730 w 123864"/>
                <a:gd name="connsiteY19" fmla="*/ 102044 h 252049"/>
                <a:gd name="connsiteX20" fmla="*/ 89730 w 123864"/>
                <a:gd name="connsiteY20" fmla="*/ 132866 h 252049"/>
                <a:gd name="connsiteX21" fmla="*/ 123864 w 123864"/>
                <a:gd name="connsiteY21" fmla="*/ 103628 h 252049"/>
                <a:gd name="connsiteX22" fmla="*/ 123864 w 123864"/>
                <a:gd name="connsiteY22" fmla="*/ 72806 h 252049"/>
                <a:gd name="connsiteX23" fmla="*/ 89730 w 123864"/>
                <a:gd name="connsiteY23" fmla="*/ 101972 h 252049"/>
                <a:gd name="connsiteX24" fmla="*/ 89730 w 123864"/>
                <a:gd name="connsiteY24" fmla="*/ 198183 h 252049"/>
                <a:gd name="connsiteX25" fmla="*/ 123864 w 123864"/>
                <a:gd name="connsiteY25" fmla="*/ 169017 h 252049"/>
                <a:gd name="connsiteX26" fmla="*/ 123864 w 123864"/>
                <a:gd name="connsiteY26" fmla="*/ 138195 h 252049"/>
                <a:gd name="connsiteX27" fmla="*/ 89730 w 123864"/>
                <a:gd name="connsiteY27" fmla="*/ 167433 h 252049"/>
                <a:gd name="connsiteX28" fmla="*/ 89730 w 123864"/>
                <a:gd name="connsiteY28" fmla="*/ 198255 h 25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3864" h="252049">
                  <a:moveTo>
                    <a:pt x="89730" y="252050"/>
                  </a:moveTo>
                  <a:lnTo>
                    <a:pt x="103124" y="252050"/>
                  </a:lnTo>
                  <a:lnTo>
                    <a:pt x="123864" y="234334"/>
                  </a:lnTo>
                  <a:lnTo>
                    <a:pt x="123864" y="203512"/>
                  </a:lnTo>
                  <a:lnTo>
                    <a:pt x="89730" y="232678"/>
                  </a:lnTo>
                  <a:lnTo>
                    <a:pt x="89730" y="252050"/>
                  </a:lnTo>
                  <a:close/>
                  <a:moveTo>
                    <a:pt x="61932" y="0"/>
                  </a:moveTo>
                  <a:cubicBezTo>
                    <a:pt x="57971" y="0"/>
                    <a:pt x="54083" y="360"/>
                    <a:pt x="50266" y="1080"/>
                  </a:cubicBezTo>
                  <a:lnTo>
                    <a:pt x="3673" y="40976"/>
                  </a:lnTo>
                  <a:cubicBezTo>
                    <a:pt x="1296" y="47529"/>
                    <a:pt x="0" y="54587"/>
                    <a:pt x="0" y="61932"/>
                  </a:cubicBezTo>
                  <a:lnTo>
                    <a:pt x="0" y="74895"/>
                  </a:lnTo>
                  <a:lnTo>
                    <a:pt x="83176" y="3745"/>
                  </a:lnTo>
                  <a:cubicBezTo>
                    <a:pt x="76551" y="1296"/>
                    <a:pt x="69422" y="0"/>
                    <a:pt x="61932" y="0"/>
                  </a:cubicBezTo>
                  <a:close/>
                  <a:moveTo>
                    <a:pt x="89730" y="67549"/>
                  </a:moveTo>
                  <a:lnTo>
                    <a:pt x="120336" y="41336"/>
                  </a:lnTo>
                  <a:cubicBezTo>
                    <a:pt x="117671" y="33703"/>
                    <a:pt x="113494" y="26789"/>
                    <a:pt x="108237" y="20884"/>
                  </a:cubicBezTo>
                  <a:lnTo>
                    <a:pt x="82240" y="43136"/>
                  </a:lnTo>
                  <a:cubicBezTo>
                    <a:pt x="86849" y="48105"/>
                    <a:pt x="89658" y="54659"/>
                    <a:pt x="89658" y="61932"/>
                  </a:cubicBezTo>
                  <a:lnTo>
                    <a:pt x="89658" y="67549"/>
                  </a:lnTo>
                  <a:close/>
                  <a:moveTo>
                    <a:pt x="89730" y="102044"/>
                  </a:moveTo>
                  <a:lnTo>
                    <a:pt x="89730" y="132866"/>
                  </a:lnTo>
                  <a:lnTo>
                    <a:pt x="123864" y="103628"/>
                  </a:lnTo>
                  <a:lnTo>
                    <a:pt x="123864" y="72806"/>
                  </a:lnTo>
                  <a:lnTo>
                    <a:pt x="89730" y="101972"/>
                  </a:lnTo>
                  <a:close/>
                  <a:moveTo>
                    <a:pt x="89730" y="198183"/>
                  </a:moveTo>
                  <a:lnTo>
                    <a:pt x="123864" y="169017"/>
                  </a:lnTo>
                  <a:lnTo>
                    <a:pt x="123864" y="138195"/>
                  </a:lnTo>
                  <a:lnTo>
                    <a:pt x="89730" y="167433"/>
                  </a:lnTo>
                  <a:lnTo>
                    <a:pt x="89730" y="198255"/>
                  </a:lnTo>
                  <a:close/>
                </a:path>
              </a:pathLst>
            </a:custGeom>
            <a:solidFill>
              <a:srgbClr val="BD1A8D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098799172"/>
      </p:ext>
    </p:extLst>
  </p:cSld>
  <p:clrMapOvr>
    <a:masterClrMapping/>
  </p:clrMapOvr>
  <p:transition spd="slow" advClick="0">
    <p:push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35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35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35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66667E-6 0.43657 L 1.66667E-6 4.81481E-6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35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35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29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200" fill="hold"/>
                                            <p:tgtEl>
                                              <p:spTgt spid="29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1" dur="1000" fill="hold"/>
                                            <p:tgtEl>
                                              <p:spTgt spid="29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0.43657 L 4.375E-6 -3.7037E-7 " pathEditMode="relative" rAng="0" ptsTypes="AA">
                                          <p:cBhvr>
                                            <p:cTn id="23" dur="250" fill="hold"/>
                                            <p:tgtEl>
                                              <p:spTgt spid="29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250" fill="hold"/>
                                            <p:tgtEl>
                                              <p:spTgt spid="29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34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200" fill="hold"/>
                                            <p:tgtEl>
                                              <p:spTgt spid="34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1" dur="1000" fill="hold"/>
                                            <p:tgtEl>
                                              <p:spTgt spid="346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0.43657 L 2.5E-6 -3.7037E-7 " pathEditMode="relative" rAng="0" ptsTypes="AA">
                                          <p:cBhvr>
                                            <p:cTn id="33" dur="250" fill="hold"/>
                                            <p:tgtEl>
                                              <p:spTgt spid="34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346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200" fill="hold"/>
                                            <p:tgtEl>
                                              <p:spTgt spid="347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200" fill="hold"/>
                                            <p:tgtEl>
                                              <p:spTgt spid="347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1" dur="1000" fill="hold"/>
                                            <p:tgtEl>
                                              <p:spTgt spid="347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0.43657 L 4.16667E-7 -3.7037E-7 " pathEditMode="relative" rAng="0" ptsTypes="AA">
                                          <p:cBhvr>
                                            <p:cTn id="43" dur="250" fill="hold"/>
                                            <p:tgtEl>
                                              <p:spTgt spid="347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250" fill="hold"/>
                                            <p:tgtEl>
                                              <p:spTgt spid="347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200" fill="hold"/>
                                            <p:tgtEl>
                                              <p:spTgt spid="348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200" fill="hold"/>
                                            <p:tgtEl>
                                              <p:spTgt spid="348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51" dur="1000" fill="hold"/>
                                            <p:tgtEl>
                                              <p:spTgt spid="348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66667E-6 0.43657 L -1.66667E-6 -3.7037E-7 " pathEditMode="relative" rAng="0" ptsTypes="AA">
                                          <p:cBhvr>
                                            <p:cTn id="53" dur="250" fill="hold"/>
                                            <p:tgtEl>
                                              <p:spTgt spid="348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5" dur="250" fill="hold"/>
                                            <p:tgtEl>
                                              <p:spTgt spid="348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200" fill="hold"/>
                                            <p:tgtEl>
                                              <p:spTgt spid="34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200" fill="hold"/>
                                            <p:tgtEl>
                                              <p:spTgt spid="34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61" dur="1000" fill="hold"/>
                                            <p:tgtEl>
                                              <p:spTgt spid="349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4167E-6 0.43657 L -3.54167E-6 -3.7037E-7 " pathEditMode="relative" rAng="0" ptsTypes="AA">
                                          <p:cBhvr>
                                            <p:cTn id="63" dur="250" fill="hold"/>
                                            <p:tgtEl>
                                              <p:spTgt spid="34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5" dur="250" fill="hold"/>
                                            <p:tgtEl>
                                              <p:spTgt spid="349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8" dur="200" fill="hold"/>
                                            <p:tgtEl>
                                              <p:spTgt spid="35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200" fill="hold"/>
                                            <p:tgtEl>
                                              <p:spTgt spid="35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71" dur="1000" fill="hold"/>
                                            <p:tgtEl>
                                              <p:spTgt spid="350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0.43657 L 4.375E-6 -3.7037E-7 " pathEditMode="relative" rAng="0" ptsTypes="AA">
                                          <p:cBhvr>
                                            <p:cTn id="73" dur="250" fill="hold"/>
                                            <p:tgtEl>
                                              <p:spTgt spid="35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5" dur="250" fill="hold"/>
                                            <p:tgtEl>
                                              <p:spTgt spid="350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6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35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80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2" dur="200" fill="hold"/>
                                            <p:tgtEl>
                                              <p:spTgt spid="29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3" dur="200" fill="hold"/>
                                            <p:tgtEl>
                                              <p:spTgt spid="29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4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7 0.43657 L -2.08333E-7 -7.40741E-7 " pathEditMode="relative" rAng="0" ptsTypes="AA">
                                          <p:cBhvr>
                                            <p:cTn id="85" dur="250" fill="hold"/>
                                            <p:tgtEl>
                                              <p:spTgt spid="29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8" dur="200" fill="hold"/>
                                            <p:tgtEl>
                                              <p:spTgt spid="29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9" dur="200" fill="hold"/>
                                            <p:tgtEl>
                                              <p:spTgt spid="29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0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0.43657 L -3.125E-6 -3.7037E-7 " pathEditMode="relative" rAng="0" ptsTypes="AA">
                                          <p:cBhvr>
                                            <p:cTn id="91" dur="250" fill="hold"/>
                                            <p:tgtEl>
                                              <p:spTgt spid="29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93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5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6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7" fill="hold">
                                <p:stCondLst>
                                  <p:cond delay="2750"/>
                                </p:stCondLst>
                                <p:childTnLst>
                                  <p:par>
                                    <p:cTn id="98" presetID="26" presetClass="emph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99" dur="500" tmFilter="0, 0; .2, .5; .8, .5; 1, 0"/>
                                            <p:tgtEl>
                                              <p:spTgt spid="293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00" dur="250" autoRev="1" fill="hold"/>
                                            <p:tgtEl>
                                              <p:spTgt spid="293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102" presetID="60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4167E-6 -3.33333E-6 C -3.54167E-6 0.00973 0.00078 0.02338 0.0043 0.02338 C 0.00873 0.02338 0.00925 -0.02199 0.01459 -0.02199 C 0.0194 -0.02199 0.0168 0.01713 0.02162 0.0169 C 0.02696 0.0169 0.02435 -0.01134 0.02969 -0.01134 C 0.03412 -0.01134 0.03138 0.00764 0.03594 0.00764 C 0.03998 0.00764 0.03776 -0.00694 0.0418 -0.00694 C 0.04401 -0.00694 0.04401 -0.00301 0.04453 -3.33333E-6 " pathEditMode="relative" rAng="0" ptsTypes="AAAAAAAA">
                                          <p:cBhvr>
                                            <p:cTn id="103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27" y="6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6" dur="250"/>
                                            <p:tgtEl>
                                              <p:spTgt spid="17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7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2.59259E-6 L 6.25E-7 -0.0176 " pathEditMode="relative" rAng="0" ptsTypes="AA">
                                          <p:cBhvr>
                                            <p:cTn id="108" dur="250" fill="hold"/>
                                            <p:tgtEl>
                                              <p:spTgt spid="179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9" presetID="64" presetClass="pat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6.25E-7 2.59259E-6 L 6.25E-7 0.00023 " pathEditMode="relative" rAng="0" ptsTypes="AA">
                                          <p:cBhvr>
                                            <p:cTn id="110" dur="500" fill="hold"/>
                                            <p:tgtEl>
                                              <p:spTgt spid="179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3" dur="250"/>
                                            <p:tgtEl>
                                              <p:spTgt spid="19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4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1.11111E-6 L -1.04167E-6 -0.01759 " pathEditMode="relative" rAng="0" ptsTypes="AA">
                                          <p:cBhvr>
                                            <p:cTn id="115" dur="250" fill="hold"/>
                                            <p:tgtEl>
                                              <p:spTgt spid="19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6" presetID="64" presetClass="pat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04167E-6 1.11111E-6 L -1.04167E-6 0.00023 " pathEditMode="relative" rAng="0" ptsTypes="AA">
                                          <p:cBhvr>
                                            <p:cTn id="117" dur="500" fill="hold"/>
                                            <p:tgtEl>
                                              <p:spTgt spid="19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250"/>
                                            <p:tgtEl>
                                              <p:spTgt spid="56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22045E-16 3.7037E-7 L 2.22045E-16 -0.01759 " pathEditMode="relative" rAng="0" ptsTypes="AA">
                                          <p:cBhvr>
                                            <p:cTn id="9" dur="250" fill="hold"/>
                                            <p:tgtEl>
                                              <p:spTgt spid="56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" presetID="64" presetClass="pat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2.22045E-16 3.7037E-7 L 2.22045E-16 0.00023 " pathEditMode="relative" rAng="0" ptsTypes="AA">
                                          <p:cBhvr>
                                            <p:cTn id="11" dur="500" fill="hold"/>
                                            <p:tgtEl>
                                              <p:spTgt spid="56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" dur="200" fill="hold"/>
                                            <p:tgtEl>
                                              <p:spTgt spid="35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35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7" dur="1000" fill="hold"/>
                                            <p:tgtEl>
                                              <p:spTgt spid="35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66667E-6 0.43657 L 1.66667E-6 4.81481E-6 " pathEditMode="relative" rAng="0" ptsTypes="AA">
                                          <p:cBhvr>
                                            <p:cTn id="19" dur="250" fill="hold"/>
                                            <p:tgtEl>
                                              <p:spTgt spid="35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1" dur="250" fill="hold"/>
                                            <p:tgtEl>
                                              <p:spTgt spid="35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3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200" fill="hold"/>
                                            <p:tgtEl>
                                              <p:spTgt spid="29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200" fill="hold"/>
                                            <p:tgtEl>
                                              <p:spTgt spid="29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8" dur="1000" fill="hold"/>
                                            <p:tgtEl>
                                              <p:spTgt spid="29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0.43657 L 4.375E-6 -3.7037E-7 " pathEditMode="relative" rAng="0" ptsTypes="AA">
                                          <p:cBhvr>
                                            <p:cTn id="30" dur="250" fill="hold"/>
                                            <p:tgtEl>
                                              <p:spTgt spid="29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50" fill="hold"/>
                                            <p:tgtEl>
                                              <p:spTgt spid="29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200" fill="hold"/>
                                            <p:tgtEl>
                                              <p:spTgt spid="34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200" fill="hold"/>
                                            <p:tgtEl>
                                              <p:spTgt spid="34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8" dur="1000" fill="hold"/>
                                            <p:tgtEl>
                                              <p:spTgt spid="346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0.43657 L 2.5E-6 -3.7037E-7 " pathEditMode="relative" rAng="0" ptsTypes="AA">
                                          <p:cBhvr>
                                            <p:cTn id="40" dur="250" fill="hold"/>
                                            <p:tgtEl>
                                              <p:spTgt spid="34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50" fill="hold"/>
                                            <p:tgtEl>
                                              <p:spTgt spid="346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200" fill="hold"/>
                                            <p:tgtEl>
                                              <p:spTgt spid="347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200" fill="hold"/>
                                            <p:tgtEl>
                                              <p:spTgt spid="347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1000" fill="hold"/>
                                            <p:tgtEl>
                                              <p:spTgt spid="347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9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0.43657 L 4.16667E-7 -3.7037E-7 " pathEditMode="relative" rAng="0" ptsTypes="AA">
                                          <p:cBhvr>
                                            <p:cTn id="50" dur="250" fill="hold"/>
                                            <p:tgtEl>
                                              <p:spTgt spid="347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50" fill="hold"/>
                                            <p:tgtEl>
                                              <p:spTgt spid="347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200" fill="hold"/>
                                            <p:tgtEl>
                                              <p:spTgt spid="348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200" fill="hold"/>
                                            <p:tgtEl>
                                              <p:spTgt spid="348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8" dur="1000" fill="hold"/>
                                            <p:tgtEl>
                                              <p:spTgt spid="348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9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66667E-6 0.43657 L -1.66667E-6 -3.7037E-7 " pathEditMode="relative" rAng="0" ptsTypes="AA">
                                          <p:cBhvr>
                                            <p:cTn id="60" dur="250" fill="hold"/>
                                            <p:tgtEl>
                                              <p:spTgt spid="348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2" dur="250" fill="hold"/>
                                            <p:tgtEl>
                                              <p:spTgt spid="348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5" dur="200" fill="hold"/>
                                            <p:tgtEl>
                                              <p:spTgt spid="34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6" dur="200" fill="hold"/>
                                            <p:tgtEl>
                                              <p:spTgt spid="34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8" dur="1000" fill="hold"/>
                                            <p:tgtEl>
                                              <p:spTgt spid="349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9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4167E-6 0.43657 L -3.54167E-6 -3.7037E-7 " pathEditMode="relative" rAng="0" ptsTypes="AA">
                                          <p:cBhvr>
                                            <p:cTn id="70" dur="250" fill="hold"/>
                                            <p:tgtEl>
                                              <p:spTgt spid="34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50" fill="hold"/>
                                            <p:tgtEl>
                                              <p:spTgt spid="349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200" fill="hold"/>
                                            <p:tgtEl>
                                              <p:spTgt spid="35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200" fill="hold"/>
                                            <p:tgtEl>
                                              <p:spTgt spid="35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1000" fill="hold"/>
                                            <p:tgtEl>
                                              <p:spTgt spid="350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0.43657 L 4.375E-6 -3.7037E-7 " pathEditMode="relative" rAng="0" ptsTypes="AA">
                                          <p:cBhvr>
                                            <p:cTn id="80" dur="250" fill="hold"/>
                                            <p:tgtEl>
                                              <p:spTgt spid="35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350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3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5" dur="500"/>
                                            <p:tgtEl>
                                              <p:spTgt spid="35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6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87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9" dur="200" fill="hold"/>
                                            <p:tgtEl>
                                              <p:spTgt spid="29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0" dur="200" fill="hold"/>
                                            <p:tgtEl>
                                              <p:spTgt spid="29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7 0.43657 L -2.08333E-7 -7.40741E-7 " pathEditMode="relative" rAng="0" ptsTypes="AA">
                                          <p:cBhvr>
                                            <p:cTn id="92" dur="250" fill="hold"/>
                                            <p:tgtEl>
                                              <p:spTgt spid="29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5" dur="200" fill="hold"/>
                                            <p:tgtEl>
                                              <p:spTgt spid="29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6" dur="200" fill="hold"/>
                                            <p:tgtEl>
                                              <p:spTgt spid="29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7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0.43657 L -3.125E-6 -3.7037E-7 " pathEditMode="relative" rAng="0" ptsTypes="AA">
                                          <p:cBhvr>
                                            <p:cTn id="98" dur="250" fill="hold"/>
                                            <p:tgtEl>
                                              <p:spTgt spid="29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9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100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2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3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4" fill="hold">
                                <p:stCondLst>
                                  <p:cond delay="2750"/>
                                </p:stCondLst>
                                <p:childTnLst>
                                  <p:par>
                                    <p:cTn id="105" presetID="26" presetClass="emph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06" dur="500" tmFilter="0, 0; .2, .5; .8, .5; 1, 0"/>
                                            <p:tgtEl>
                                              <p:spTgt spid="293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07" dur="250" autoRev="1" fill="hold"/>
                                            <p:tgtEl>
                                              <p:spTgt spid="293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8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109" presetID="60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4167E-6 -3.33333E-6 C -3.54167E-6 0.00973 0.00078 0.02338 0.0043 0.02338 C 0.00873 0.02338 0.00925 -0.02199 0.01459 -0.02199 C 0.0194 -0.02199 0.0168 0.01713 0.02162 0.0169 C 0.02696 0.0169 0.02435 -0.01134 0.02969 -0.01134 C 0.03412 -0.01134 0.03138 0.00764 0.03594 0.00764 C 0.03998 0.00764 0.03776 -0.00694 0.0418 -0.00694 C 0.04401 -0.00694 0.04401 -0.00301 0.04453 -3.33333E-6 " pathEditMode="relative" rAng="0" ptsTypes="AAAAAAAA">
                                          <p:cBhvr>
                                            <p:cTn id="110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27" y="6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3" dur="250"/>
                                            <p:tgtEl>
                                              <p:spTgt spid="17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4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2.22222E-6 L 2.5E-6 -0.01759 " pathEditMode="relative" rAng="0" ptsTypes="AA">
                                          <p:cBhvr>
                                            <p:cTn id="115" dur="250" fill="hold"/>
                                            <p:tgtEl>
                                              <p:spTgt spid="179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6" presetID="64" presetClass="pat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2.5E-6 2.22222E-6 L 2.5E-6 0.00023 " pathEditMode="relative" rAng="0" ptsTypes="AA">
                                          <p:cBhvr>
                                            <p:cTn id="117" dur="500" fill="hold"/>
                                            <p:tgtEl>
                                              <p:spTgt spid="179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0" dur="250"/>
                                            <p:tgtEl>
                                              <p:spTgt spid="19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1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1.11111E-6 L -1.04167E-6 -0.01759 " pathEditMode="relative" rAng="0" ptsTypes="AA">
                                          <p:cBhvr>
                                            <p:cTn id="122" dur="250" fill="hold"/>
                                            <p:tgtEl>
                                              <p:spTgt spid="19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3" presetID="64" presetClass="pat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04167E-6 1.11111E-6 L -1.04167E-6 0.00023 " pathEditMode="relative" rAng="0" ptsTypes="AA">
                                          <p:cBhvr>
                                            <p:cTn id="124" dur="500" fill="hold"/>
                                            <p:tgtEl>
                                              <p:spTgt spid="19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7934B6-EFA2-5EC5-94A1-0C794D46A1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phic 4">
            <a:extLst>
              <a:ext uri="{FF2B5EF4-FFF2-40B4-BE49-F238E27FC236}">
                <a16:creationId xmlns:a16="http://schemas.microsoft.com/office/drawing/2014/main" id="{39B750F6-490A-C946-B852-C02FFB74A81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56" t="-45832" r="59857" b="944"/>
          <a:stretch>
            <a:fillRect/>
          </a:stretch>
        </p:blipFill>
        <p:spPr>
          <a:xfrm>
            <a:off x="20158" y="1440000"/>
            <a:ext cx="12171842" cy="5045169"/>
          </a:xfrm>
          <a:prstGeom prst="rect">
            <a:avLst/>
          </a:prstGeom>
        </p:spPr>
      </p:pic>
      <p:sp>
        <p:nvSpPr>
          <p:cNvPr id="5615" name="Freeform: Shape 5614">
            <a:extLst>
              <a:ext uri="{FF2B5EF4-FFF2-40B4-BE49-F238E27FC236}">
                <a16:creationId xmlns:a16="http://schemas.microsoft.com/office/drawing/2014/main" id="{5ADEA392-C4FC-7AC7-2C90-D70A6D635E2D}"/>
              </a:ext>
            </a:extLst>
          </p:cNvPr>
          <p:cNvSpPr/>
          <p:nvPr/>
        </p:nvSpPr>
        <p:spPr>
          <a:xfrm>
            <a:off x="1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grpSp>
        <p:nvGrpSpPr>
          <p:cNvPr id="6" name="Graphic 6">
            <a:extLst>
              <a:ext uri="{FF2B5EF4-FFF2-40B4-BE49-F238E27FC236}">
                <a16:creationId xmlns:a16="http://schemas.microsoft.com/office/drawing/2014/main" id="{0822EA8C-5F95-AA7C-109B-77B5BCB7F7D6}"/>
              </a:ext>
            </a:extLst>
          </p:cNvPr>
          <p:cNvGrpSpPr/>
          <p:nvPr/>
        </p:nvGrpSpPr>
        <p:grpSpPr>
          <a:xfrm>
            <a:off x="7355498" y="2424937"/>
            <a:ext cx="1889673" cy="3987642"/>
            <a:chOff x="4533896" y="5269465"/>
            <a:chExt cx="487221" cy="1028146"/>
          </a:xfrm>
        </p:grpSpPr>
        <p:grpSp>
          <p:nvGrpSpPr>
            <p:cNvPr id="7" name="Graphic 6">
              <a:extLst>
                <a:ext uri="{FF2B5EF4-FFF2-40B4-BE49-F238E27FC236}">
                  <a16:creationId xmlns:a16="http://schemas.microsoft.com/office/drawing/2014/main" id="{5E03D412-37BF-63B2-53B4-965D7049D462}"/>
                </a:ext>
              </a:extLst>
            </p:cNvPr>
            <p:cNvGrpSpPr/>
            <p:nvPr/>
          </p:nvGrpSpPr>
          <p:grpSpPr>
            <a:xfrm>
              <a:off x="4533896" y="5269465"/>
              <a:ext cx="446271" cy="478245"/>
              <a:chOff x="4533896" y="5269465"/>
              <a:chExt cx="446271" cy="478245"/>
            </a:xfrm>
            <a:solidFill>
              <a:srgbClr val="A96F5F"/>
            </a:solidFill>
          </p:grpSpPr>
          <p:grpSp>
            <p:nvGrpSpPr>
              <p:cNvPr id="48" name="Graphic 6">
                <a:extLst>
                  <a:ext uri="{FF2B5EF4-FFF2-40B4-BE49-F238E27FC236}">
                    <a16:creationId xmlns:a16="http://schemas.microsoft.com/office/drawing/2014/main" id="{43C2FD03-CB3C-2282-C5C4-10ED83477D73}"/>
                  </a:ext>
                </a:extLst>
              </p:cNvPr>
              <p:cNvGrpSpPr/>
              <p:nvPr/>
            </p:nvGrpSpPr>
            <p:grpSpPr>
              <a:xfrm>
                <a:off x="4672307" y="5269465"/>
                <a:ext cx="280423" cy="478245"/>
                <a:chOff x="4672307" y="5269465"/>
                <a:chExt cx="280423" cy="478245"/>
              </a:xfrm>
              <a:solidFill>
                <a:srgbClr val="A96F5F"/>
              </a:solidFill>
            </p:grpSpPr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779C3645-81AA-9E08-23FE-21A5DAB68970}"/>
                    </a:ext>
                  </a:extLst>
                </p:cNvPr>
                <p:cNvSpPr/>
                <p:nvPr/>
              </p:nvSpPr>
              <p:spPr>
                <a:xfrm>
                  <a:off x="4769383" y="5269465"/>
                  <a:ext cx="137763" cy="478245"/>
                </a:xfrm>
                <a:custGeom>
                  <a:avLst/>
                  <a:gdLst>
                    <a:gd name="connsiteX0" fmla="*/ 119615 w 137763"/>
                    <a:gd name="connsiteY0" fmla="*/ 478246 h 478245"/>
                    <a:gd name="connsiteX1" fmla="*/ 119615 w 137763"/>
                    <a:gd name="connsiteY1" fmla="*/ 478246 h 478245"/>
                    <a:gd name="connsiteX2" fmla="*/ 119615 w 137763"/>
                    <a:gd name="connsiteY2" fmla="*/ 478246 h 478245"/>
                    <a:gd name="connsiteX3" fmla="*/ 115798 w 137763"/>
                    <a:gd name="connsiteY3" fmla="*/ 474934 h 478245"/>
                    <a:gd name="connsiteX4" fmla="*/ 116447 w 137763"/>
                    <a:gd name="connsiteY4" fmla="*/ 474069 h 478245"/>
                    <a:gd name="connsiteX5" fmla="*/ 116447 w 137763"/>
                    <a:gd name="connsiteY5" fmla="*/ 474069 h 478245"/>
                    <a:gd name="connsiteX6" fmla="*/ 118391 w 137763"/>
                    <a:gd name="connsiteY6" fmla="*/ 471405 h 478245"/>
                    <a:gd name="connsiteX7" fmla="*/ 118391 w 137763"/>
                    <a:gd name="connsiteY7" fmla="*/ 471405 h 478245"/>
                    <a:gd name="connsiteX8" fmla="*/ 124297 w 137763"/>
                    <a:gd name="connsiteY8" fmla="*/ 460891 h 478245"/>
                    <a:gd name="connsiteX9" fmla="*/ 124297 w 137763"/>
                    <a:gd name="connsiteY9" fmla="*/ 460891 h 478245"/>
                    <a:gd name="connsiteX10" fmla="*/ 132866 w 137763"/>
                    <a:gd name="connsiteY10" fmla="*/ 421499 h 478245"/>
                    <a:gd name="connsiteX11" fmla="*/ 132866 w 137763"/>
                    <a:gd name="connsiteY11" fmla="*/ 421499 h 478245"/>
                    <a:gd name="connsiteX12" fmla="*/ 82240 w 137763"/>
                    <a:gd name="connsiteY12" fmla="*/ 317942 h 478245"/>
                    <a:gd name="connsiteX13" fmla="*/ 82240 w 137763"/>
                    <a:gd name="connsiteY13" fmla="*/ 317942 h 478245"/>
                    <a:gd name="connsiteX14" fmla="*/ 0 w 137763"/>
                    <a:gd name="connsiteY14" fmla="*/ 142084 h 478245"/>
                    <a:gd name="connsiteX15" fmla="*/ 0 w 137763"/>
                    <a:gd name="connsiteY15" fmla="*/ 142084 h 478245"/>
                    <a:gd name="connsiteX16" fmla="*/ 54154 w 137763"/>
                    <a:gd name="connsiteY16" fmla="*/ 0 h 478245"/>
                    <a:gd name="connsiteX17" fmla="*/ 54154 w 137763"/>
                    <a:gd name="connsiteY17" fmla="*/ 0 h 478245"/>
                    <a:gd name="connsiteX18" fmla="*/ 58043 w 137763"/>
                    <a:gd name="connsiteY18" fmla="*/ 3097 h 478245"/>
                    <a:gd name="connsiteX19" fmla="*/ 5041 w 137763"/>
                    <a:gd name="connsiteY19" fmla="*/ 142084 h 478245"/>
                    <a:gd name="connsiteX20" fmla="*/ 5041 w 137763"/>
                    <a:gd name="connsiteY20" fmla="*/ 142084 h 478245"/>
                    <a:gd name="connsiteX21" fmla="*/ 82240 w 137763"/>
                    <a:gd name="connsiteY21" fmla="*/ 311101 h 478245"/>
                    <a:gd name="connsiteX22" fmla="*/ 82240 w 137763"/>
                    <a:gd name="connsiteY22" fmla="*/ 311101 h 478245"/>
                    <a:gd name="connsiteX23" fmla="*/ 85625 w 137763"/>
                    <a:gd name="connsiteY23" fmla="*/ 314270 h 478245"/>
                    <a:gd name="connsiteX24" fmla="*/ 85697 w 137763"/>
                    <a:gd name="connsiteY24" fmla="*/ 314270 h 478245"/>
                    <a:gd name="connsiteX25" fmla="*/ 85697 w 137763"/>
                    <a:gd name="connsiteY25" fmla="*/ 314414 h 478245"/>
                    <a:gd name="connsiteX26" fmla="*/ 137763 w 137763"/>
                    <a:gd name="connsiteY26" fmla="*/ 421499 h 478245"/>
                    <a:gd name="connsiteX27" fmla="*/ 137763 w 137763"/>
                    <a:gd name="connsiteY27" fmla="*/ 421499 h 478245"/>
                    <a:gd name="connsiteX28" fmla="*/ 119543 w 137763"/>
                    <a:gd name="connsiteY28" fmla="*/ 478174 h 478245"/>
                    <a:gd name="connsiteX29" fmla="*/ 119543 w 137763"/>
                    <a:gd name="connsiteY29" fmla="*/ 478174 h 478245"/>
                    <a:gd name="connsiteX30" fmla="*/ 115727 w 137763"/>
                    <a:gd name="connsiteY30" fmla="*/ 474934 h 478245"/>
                    <a:gd name="connsiteX31" fmla="*/ 115727 w 137763"/>
                    <a:gd name="connsiteY31" fmla="*/ 474934 h 478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37763" h="478245">
                      <a:moveTo>
                        <a:pt x="119615" y="478246"/>
                      </a:moveTo>
                      <a:lnTo>
                        <a:pt x="119615" y="478246"/>
                      </a:lnTo>
                      <a:lnTo>
                        <a:pt x="119615" y="478246"/>
                      </a:lnTo>
                      <a:close/>
                      <a:moveTo>
                        <a:pt x="115798" y="474934"/>
                      </a:moveTo>
                      <a:cubicBezTo>
                        <a:pt x="115798" y="474934"/>
                        <a:pt x="116015" y="474645"/>
                        <a:pt x="116447" y="474069"/>
                      </a:cubicBezTo>
                      <a:lnTo>
                        <a:pt x="116447" y="474069"/>
                      </a:lnTo>
                      <a:cubicBezTo>
                        <a:pt x="116879" y="473493"/>
                        <a:pt x="117527" y="472557"/>
                        <a:pt x="118391" y="471405"/>
                      </a:cubicBezTo>
                      <a:lnTo>
                        <a:pt x="118391" y="471405"/>
                      </a:lnTo>
                      <a:cubicBezTo>
                        <a:pt x="119975" y="469028"/>
                        <a:pt x="122136" y="465500"/>
                        <a:pt x="124297" y="460891"/>
                      </a:cubicBezTo>
                      <a:lnTo>
                        <a:pt x="124297" y="460891"/>
                      </a:lnTo>
                      <a:cubicBezTo>
                        <a:pt x="128617" y="451673"/>
                        <a:pt x="132866" y="438278"/>
                        <a:pt x="132866" y="421499"/>
                      </a:cubicBezTo>
                      <a:lnTo>
                        <a:pt x="132866" y="421499"/>
                      </a:lnTo>
                      <a:cubicBezTo>
                        <a:pt x="132866" y="394782"/>
                        <a:pt x="122064" y="359279"/>
                        <a:pt x="82240" y="317942"/>
                      </a:cubicBezTo>
                      <a:lnTo>
                        <a:pt x="82240" y="317942"/>
                      </a:lnTo>
                      <a:cubicBezTo>
                        <a:pt x="78856" y="314918"/>
                        <a:pt x="144" y="243840"/>
                        <a:pt x="0" y="142084"/>
                      </a:cubicBezTo>
                      <a:lnTo>
                        <a:pt x="0" y="142084"/>
                      </a:lnTo>
                      <a:cubicBezTo>
                        <a:pt x="0" y="99019"/>
                        <a:pt x="14187" y="50626"/>
                        <a:pt x="54154" y="0"/>
                      </a:cubicBezTo>
                      <a:lnTo>
                        <a:pt x="54154" y="0"/>
                      </a:lnTo>
                      <a:lnTo>
                        <a:pt x="58043" y="3097"/>
                      </a:lnTo>
                      <a:cubicBezTo>
                        <a:pt x="18796" y="52930"/>
                        <a:pt x="5041" y="100172"/>
                        <a:pt x="5041" y="142084"/>
                      </a:cubicBezTo>
                      <a:lnTo>
                        <a:pt x="5041" y="142084"/>
                      </a:lnTo>
                      <a:cubicBezTo>
                        <a:pt x="4969" y="230590"/>
                        <a:pt x="66829" y="296194"/>
                        <a:pt x="82240" y="311101"/>
                      </a:cubicBezTo>
                      <a:lnTo>
                        <a:pt x="82240" y="311101"/>
                      </a:lnTo>
                      <a:cubicBezTo>
                        <a:pt x="84400" y="313190"/>
                        <a:pt x="85625" y="314270"/>
                        <a:pt x="85625" y="314270"/>
                      </a:cubicBezTo>
                      <a:lnTo>
                        <a:pt x="85697" y="314270"/>
                      </a:lnTo>
                      <a:cubicBezTo>
                        <a:pt x="85697" y="314270"/>
                        <a:pt x="85697" y="314414"/>
                        <a:pt x="85697" y="314414"/>
                      </a:cubicBezTo>
                      <a:cubicBezTo>
                        <a:pt x="126169" y="356398"/>
                        <a:pt x="137763" y="393341"/>
                        <a:pt x="137763" y="421499"/>
                      </a:cubicBezTo>
                      <a:lnTo>
                        <a:pt x="137763" y="421499"/>
                      </a:lnTo>
                      <a:cubicBezTo>
                        <a:pt x="137763" y="456714"/>
                        <a:pt x="119832" y="477814"/>
                        <a:pt x="119543" y="478174"/>
                      </a:cubicBezTo>
                      <a:lnTo>
                        <a:pt x="119543" y="478174"/>
                      </a:lnTo>
                      <a:lnTo>
                        <a:pt x="115727" y="474934"/>
                      </a:lnTo>
                      <a:lnTo>
                        <a:pt x="115727" y="47493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8" name="Freeform: Shape 2687">
                  <a:extLst>
                    <a:ext uri="{FF2B5EF4-FFF2-40B4-BE49-F238E27FC236}">
                      <a16:creationId xmlns:a16="http://schemas.microsoft.com/office/drawing/2014/main" id="{3A220C83-5F71-2619-70CD-78BC72AA7038}"/>
                    </a:ext>
                  </a:extLst>
                </p:cNvPr>
                <p:cNvSpPr/>
                <p:nvPr/>
              </p:nvSpPr>
              <p:spPr>
                <a:xfrm>
                  <a:off x="4834916" y="5387712"/>
                  <a:ext cx="96499" cy="188605"/>
                </a:xfrm>
                <a:custGeom>
                  <a:avLst/>
                  <a:gdLst>
                    <a:gd name="connsiteX0" fmla="*/ 0 w 96499"/>
                    <a:gd name="connsiteY0" fmla="*/ 157711 h 188605"/>
                    <a:gd name="connsiteX1" fmla="*/ 40544 w 96499"/>
                    <a:gd name="connsiteY1" fmla="*/ 78207 h 188605"/>
                    <a:gd name="connsiteX2" fmla="*/ 40544 w 96499"/>
                    <a:gd name="connsiteY2" fmla="*/ 78207 h 188605"/>
                    <a:gd name="connsiteX3" fmla="*/ 91674 w 96499"/>
                    <a:gd name="connsiteY3" fmla="*/ 0 h 188605"/>
                    <a:gd name="connsiteX4" fmla="*/ 91674 w 96499"/>
                    <a:gd name="connsiteY4" fmla="*/ 0 h 188605"/>
                    <a:gd name="connsiteX5" fmla="*/ 96499 w 96499"/>
                    <a:gd name="connsiteY5" fmla="*/ 1224 h 188605"/>
                    <a:gd name="connsiteX6" fmla="*/ 44289 w 96499"/>
                    <a:gd name="connsiteY6" fmla="*/ 81520 h 188605"/>
                    <a:gd name="connsiteX7" fmla="*/ 44289 w 96499"/>
                    <a:gd name="connsiteY7" fmla="*/ 81520 h 188605"/>
                    <a:gd name="connsiteX8" fmla="*/ 4969 w 96499"/>
                    <a:gd name="connsiteY8" fmla="*/ 157783 h 188605"/>
                    <a:gd name="connsiteX9" fmla="*/ 4969 w 96499"/>
                    <a:gd name="connsiteY9" fmla="*/ 157783 h 188605"/>
                    <a:gd name="connsiteX10" fmla="*/ 10514 w 96499"/>
                    <a:gd name="connsiteY10" fmla="*/ 186877 h 188605"/>
                    <a:gd name="connsiteX11" fmla="*/ 10514 w 96499"/>
                    <a:gd name="connsiteY11" fmla="*/ 186877 h 188605"/>
                    <a:gd name="connsiteX12" fmla="*/ 5833 w 96499"/>
                    <a:gd name="connsiteY12" fmla="*/ 188605 h 188605"/>
                    <a:gd name="connsiteX13" fmla="*/ 0 w 96499"/>
                    <a:gd name="connsiteY13" fmla="*/ 157783 h 188605"/>
                    <a:gd name="connsiteX14" fmla="*/ 0 w 96499"/>
                    <a:gd name="connsiteY14" fmla="*/ 157783 h 188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6499" h="188605">
                      <a:moveTo>
                        <a:pt x="0" y="157711"/>
                      </a:moveTo>
                      <a:cubicBezTo>
                        <a:pt x="0" y="125953"/>
                        <a:pt x="19660" y="101900"/>
                        <a:pt x="40544" y="78207"/>
                      </a:cubicBezTo>
                      <a:lnTo>
                        <a:pt x="40544" y="78207"/>
                      </a:lnTo>
                      <a:cubicBezTo>
                        <a:pt x="61572" y="54443"/>
                        <a:pt x="84113" y="30750"/>
                        <a:pt x="91674" y="0"/>
                      </a:cubicBezTo>
                      <a:lnTo>
                        <a:pt x="91674" y="0"/>
                      </a:lnTo>
                      <a:lnTo>
                        <a:pt x="96499" y="1224"/>
                      </a:lnTo>
                      <a:cubicBezTo>
                        <a:pt x="88434" y="33630"/>
                        <a:pt x="65173" y="57828"/>
                        <a:pt x="44289" y="81520"/>
                      </a:cubicBezTo>
                      <a:lnTo>
                        <a:pt x="44289" y="81520"/>
                      </a:lnTo>
                      <a:cubicBezTo>
                        <a:pt x="23333" y="105213"/>
                        <a:pt x="4897" y="128257"/>
                        <a:pt x="4969" y="157783"/>
                      </a:cubicBezTo>
                      <a:lnTo>
                        <a:pt x="4969" y="157783"/>
                      </a:lnTo>
                      <a:cubicBezTo>
                        <a:pt x="4969" y="166713"/>
                        <a:pt x="6625" y="176363"/>
                        <a:pt x="10514" y="186877"/>
                      </a:cubicBezTo>
                      <a:lnTo>
                        <a:pt x="10514" y="186877"/>
                      </a:lnTo>
                      <a:lnTo>
                        <a:pt x="5833" y="188605"/>
                      </a:lnTo>
                      <a:cubicBezTo>
                        <a:pt x="1800" y="177587"/>
                        <a:pt x="0" y="167361"/>
                        <a:pt x="0" y="157783"/>
                      </a:cubicBezTo>
                      <a:lnTo>
                        <a:pt x="0" y="157783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9" name="Freeform: Shape 2688">
                  <a:extLst>
                    <a:ext uri="{FF2B5EF4-FFF2-40B4-BE49-F238E27FC236}">
                      <a16:creationId xmlns:a16="http://schemas.microsoft.com/office/drawing/2014/main" id="{100F3384-5B09-C205-BD1D-5A220F500D17}"/>
                    </a:ext>
                  </a:extLst>
                </p:cNvPr>
                <p:cNvSpPr/>
                <p:nvPr/>
              </p:nvSpPr>
              <p:spPr>
                <a:xfrm>
                  <a:off x="4672307" y="5421703"/>
                  <a:ext cx="206680" cy="194006"/>
                </a:xfrm>
                <a:custGeom>
                  <a:avLst/>
                  <a:gdLst>
                    <a:gd name="connsiteX0" fmla="*/ 161672 w 206680"/>
                    <a:gd name="connsiteY0" fmla="*/ 161744 h 194006"/>
                    <a:gd name="connsiteX1" fmla="*/ 97651 w 206680"/>
                    <a:gd name="connsiteY1" fmla="*/ 145612 h 194006"/>
                    <a:gd name="connsiteX2" fmla="*/ 97651 w 206680"/>
                    <a:gd name="connsiteY2" fmla="*/ 145612 h 194006"/>
                    <a:gd name="connsiteX3" fmla="*/ 0 w 206680"/>
                    <a:gd name="connsiteY3" fmla="*/ 33775 h 194006"/>
                    <a:gd name="connsiteX4" fmla="*/ 0 w 206680"/>
                    <a:gd name="connsiteY4" fmla="*/ 33775 h 194006"/>
                    <a:gd name="connsiteX5" fmla="*/ 5113 w 206680"/>
                    <a:gd name="connsiteY5" fmla="*/ 0 h 194006"/>
                    <a:gd name="connsiteX6" fmla="*/ 5113 w 206680"/>
                    <a:gd name="connsiteY6" fmla="*/ 0 h 194006"/>
                    <a:gd name="connsiteX7" fmla="*/ 9866 w 206680"/>
                    <a:gd name="connsiteY7" fmla="*/ 1440 h 194006"/>
                    <a:gd name="connsiteX8" fmla="*/ 4969 w 206680"/>
                    <a:gd name="connsiteY8" fmla="*/ 33775 h 194006"/>
                    <a:gd name="connsiteX9" fmla="*/ 4969 w 206680"/>
                    <a:gd name="connsiteY9" fmla="*/ 33775 h 194006"/>
                    <a:gd name="connsiteX10" fmla="*/ 98804 w 206680"/>
                    <a:gd name="connsiteY10" fmla="*/ 140788 h 194006"/>
                    <a:gd name="connsiteX11" fmla="*/ 98804 w 206680"/>
                    <a:gd name="connsiteY11" fmla="*/ 140788 h 194006"/>
                    <a:gd name="connsiteX12" fmla="*/ 163904 w 206680"/>
                    <a:gd name="connsiteY12" fmla="*/ 157279 h 194006"/>
                    <a:gd name="connsiteX13" fmla="*/ 163904 w 206680"/>
                    <a:gd name="connsiteY13" fmla="*/ 157279 h 194006"/>
                    <a:gd name="connsiteX14" fmla="*/ 206681 w 206680"/>
                    <a:gd name="connsiteY14" fmla="*/ 190621 h 194006"/>
                    <a:gd name="connsiteX15" fmla="*/ 206681 w 206680"/>
                    <a:gd name="connsiteY15" fmla="*/ 190621 h 194006"/>
                    <a:gd name="connsiteX16" fmla="*/ 203008 w 206680"/>
                    <a:gd name="connsiteY16" fmla="*/ 194006 h 194006"/>
                    <a:gd name="connsiteX17" fmla="*/ 161672 w 206680"/>
                    <a:gd name="connsiteY17" fmla="*/ 161744 h 194006"/>
                    <a:gd name="connsiteX18" fmla="*/ 161672 w 206680"/>
                    <a:gd name="connsiteY18" fmla="*/ 161744 h 194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06680" h="194006">
                      <a:moveTo>
                        <a:pt x="161672" y="161744"/>
                      </a:moveTo>
                      <a:cubicBezTo>
                        <a:pt x="140932" y="151086"/>
                        <a:pt x="120048" y="151086"/>
                        <a:pt x="97651" y="145612"/>
                      </a:cubicBezTo>
                      <a:lnTo>
                        <a:pt x="97651" y="145612"/>
                      </a:lnTo>
                      <a:cubicBezTo>
                        <a:pt x="42056" y="132002"/>
                        <a:pt x="0" y="89009"/>
                        <a:pt x="0" y="33775"/>
                      </a:cubicBezTo>
                      <a:lnTo>
                        <a:pt x="0" y="33775"/>
                      </a:lnTo>
                      <a:cubicBezTo>
                        <a:pt x="0" y="22900"/>
                        <a:pt x="1657" y="11594"/>
                        <a:pt x="5113" y="0"/>
                      </a:cubicBezTo>
                      <a:lnTo>
                        <a:pt x="5113" y="0"/>
                      </a:lnTo>
                      <a:lnTo>
                        <a:pt x="9866" y="1440"/>
                      </a:lnTo>
                      <a:cubicBezTo>
                        <a:pt x="6554" y="12602"/>
                        <a:pt x="4969" y="23405"/>
                        <a:pt x="4969" y="33775"/>
                      </a:cubicBezTo>
                      <a:lnTo>
                        <a:pt x="4969" y="33775"/>
                      </a:lnTo>
                      <a:cubicBezTo>
                        <a:pt x="4969" y="86273"/>
                        <a:pt x="44937" y="127537"/>
                        <a:pt x="98804" y="140788"/>
                      </a:cubicBezTo>
                      <a:lnTo>
                        <a:pt x="98804" y="140788"/>
                      </a:lnTo>
                      <a:cubicBezTo>
                        <a:pt x="120408" y="146117"/>
                        <a:pt x="141940" y="146045"/>
                        <a:pt x="163904" y="157279"/>
                      </a:cubicBezTo>
                      <a:lnTo>
                        <a:pt x="163904" y="157279"/>
                      </a:lnTo>
                      <a:cubicBezTo>
                        <a:pt x="181980" y="166497"/>
                        <a:pt x="190406" y="172762"/>
                        <a:pt x="206681" y="190621"/>
                      </a:cubicBezTo>
                      <a:lnTo>
                        <a:pt x="206681" y="190621"/>
                      </a:lnTo>
                      <a:lnTo>
                        <a:pt x="203008" y="194006"/>
                      </a:lnTo>
                      <a:cubicBezTo>
                        <a:pt x="186805" y="176291"/>
                        <a:pt x="179460" y="170889"/>
                        <a:pt x="161672" y="161744"/>
                      </a:cubicBezTo>
                      <a:lnTo>
                        <a:pt x="161672" y="16174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0" name="Freeform: Shape 2689">
                  <a:extLst>
                    <a:ext uri="{FF2B5EF4-FFF2-40B4-BE49-F238E27FC236}">
                      <a16:creationId xmlns:a16="http://schemas.microsoft.com/office/drawing/2014/main" id="{52D49C39-BA73-3E9B-C5F2-1B8833363493}"/>
                    </a:ext>
                  </a:extLst>
                </p:cNvPr>
                <p:cNvSpPr/>
                <p:nvPr/>
              </p:nvSpPr>
              <p:spPr>
                <a:xfrm>
                  <a:off x="4898288" y="5540310"/>
                  <a:ext cx="54442" cy="121704"/>
                </a:xfrm>
                <a:custGeom>
                  <a:avLst/>
                  <a:gdLst>
                    <a:gd name="connsiteX0" fmla="*/ 0 w 54442"/>
                    <a:gd name="connsiteY0" fmla="*/ 117671 h 121704"/>
                    <a:gd name="connsiteX1" fmla="*/ 49402 w 54442"/>
                    <a:gd name="connsiteY1" fmla="*/ 40040 h 121704"/>
                    <a:gd name="connsiteX2" fmla="*/ 49402 w 54442"/>
                    <a:gd name="connsiteY2" fmla="*/ 40040 h 121704"/>
                    <a:gd name="connsiteX3" fmla="*/ 42704 w 54442"/>
                    <a:gd name="connsiteY3" fmla="*/ 1080 h 121704"/>
                    <a:gd name="connsiteX4" fmla="*/ 42704 w 54442"/>
                    <a:gd name="connsiteY4" fmla="*/ 1080 h 121704"/>
                    <a:gd name="connsiteX5" fmla="*/ 47602 w 54442"/>
                    <a:gd name="connsiteY5" fmla="*/ 0 h 121704"/>
                    <a:gd name="connsiteX6" fmla="*/ 54443 w 54442"/>
                    <a:gd name="connsiteY6" fmla="*/ 40040 h 121704"/>
                    <a:gd name="connsiteX7" fmla="*/ 54443 w 54442"/>
                    <a:gd name="connsiteY7" fmla="*/ 40040 h 121704"/>
                    <a:gd name="connsiteX8" fmla="*/ 2953 w 54442"/>
                    <a:gd name="connsiteY8" fmla="*/ 121704 h 121704"/>
                    <a:gd name="connsiteX9" fmla="*/ 2953 w 54442"/>
                    <a:gd name="connsiteY9" fmla="*/ 121704 h 121704"/>
                    <a:gd name="connsiteX10" fmla="*/ 0 w 54442"/>
                    <a:gd name="connsiteY10" fmla="*/ 117671 h 121704"/>
                    <a:gd name="connsiteX11" fmla="*/ 0 w 54442"/>
                    <a:gd name="connsiteY11" fmla="*/ 117671 h 121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4442" h="121704">
                      <a:moveTo>
                        <a:pt x="0" y="117671"/>
                      </a:moveTo>
                      <a:cubicBezTo>
                        <a:pt x="40256" y="88505"/>
                        <a:pt x="49330" y="62220"/>
                        <a:pt x="49402" y="40040"/>
                      </a:cubicBezTo>
                      <a:lnTo>
                        <a:pt x="49402" y="40040"/>
                      </a:lnTo>
                      <a:cubicBezTo>
                        <a:pt x="49402" y="25205"/>
                        <a:pt x="45225" y="12098"/>
                        <a:pt x="42704" y="1080"/>
                      </a:cubicBezTo>
                      <a:lnTo>
                        <a:pt x="42704" y="1080"/>
                      </a:lnTo>
                      <a:lnTo>
                        <a:pt x="47602" y="0"/>
                      </a:lnTo>
                      <a:cubicBezTo>
                        <a:pt x="49978" y="10658"/>
                        <a:pt x="54443" y="24341"/>
                        <a:pt x="54443" y="40040"/>
                      </a:cubicBezTo>
                      <a:lnTo>
                        <a:pt x="54443" y="40040"/>
                      </a:lnTo>
                      <a:cubicBezTo>
                        <a:pt x="54443" y="63804"/>
                        <a:pt x="44073" y="92034"/>
                        <a:pt x="2953" y="121704"/>
                      </a:cubicBezTo>
                      <a:lnTo>
                        <a:pt x="2953" y="121704"/>
                      </a:lnTo>
                      <a:lnTo>
                        <a:pt x="0" y="117671"/>
                      </a:lnTo>
                      <a:lnTo>
                        <a:pt x="0" y="117671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" name="Graphic 6">
                <a:extLst>
                  <a:ext uri="{FF2B5EF4-FFF2-40B4-BE49-F238E27FC236}">
                    <a16:creationId xmlns:a16="http://schemas.microsoft.com/office/drawing/2014/main" id="{1B5D2BBD-E108-7AD0-0E7A-0BD5F3A886B2}"/>
                  </a:ext>
                </a:extLst>
              </p:cNvPr>
              <p:cNvGrpSpPr/>
              <p:nvPr/>
            </p:nvGrpSpPr>
            <p:grpSpPr>
              <a:xfrm>
                <a:off x="4539010" y="5357106"/>
                <a:ext cx="353376" cy="369144"/>
                <a:chOff x="4539010" y="5357106"/>
                <a:chExt cx="353376" cy="369144"/>
              </a:xfrm>
              <a:solidFill>
                <a:srgbClr val="A96F5F"/>
              </a:solidFill>
            </p:grpSpPr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E1CFBBE0-A483-C094-BCF6-00A526D91BB2}"/>
                    </a:ext>
                  </a:extLst>
                </p:cNvPr>
                <p:cNvSpPr/>
                <p:nvPr/>
              </p:nvSpPr>
              <p:spPr>
                <a:xfrm>
                  <a:off x="4579481" y="5357106"/>
                  <a:ext cx="312904" cy="369144"/>
                </a:xfrm>
                <a:custGeom>
                  <a:avLst/>
                  <a:gdLst>
                    <a:gd name="connsiteX0" fmla="*/ 307716 w 312904"/>
                    <a:gd name="connsiteY0" fmla="*/ 368425 h 369144"/>
                    <a:gd name="connsiteX1" fmla="*/ 308004 w 312904"/>
                    <a:gd name="connsiteY1" fmla="*/ 362231 h 369144"/>
                    <a:gd name="connsiteX2" fmla="*/ 308004 w 312904"/>
                    <a:gd name="connsiteY2" fmla="*/ 362231 h 369144"/>
                    <a:gd name="connsiteX3" fmla="*/ 195518 w 312904"/>
                    <a:gd name="connsiteY3" fmla="*/ 253634 h 369144"/>
                    <a:gd name="connsiteX4" fmla="*/ 195518 w 312904"/>
                    <a:gd name="connsiteY4" fmla="*/ 253634 h 369144"/>
                    <a:gd name="connsiteX5" fmla="*/ 97867 w 312904"/>
                    <a:gd name="connsiteY5" fmla="*/ 214386 h 369144"/>
                    <a:gd name="connsiteX6" fmla="*/ 97867 w 312904"/>
                    <a:gd name="connsiteY6" fmla="*/ 214386 h 369144"/>
                    <a:gd name="connsiteX7" fmla="*/ 0 w 312904"/>
                    <a:gd name="connsiteY7" fmla="*/ 31470 h 369144"/>
                    <a:gd name="connsiteX8" fmla="*/ 0 w 312904"/>
                    <a:gd name="connsiteY8" fmla="*/ 31470 h 369144"/>
                    <a:gd name="connsiteX9" fmla="*/ 1656 w 312904"/>
                    <a:gd name="connsiteY9" fmla="*/ 0 h 369144"/>
                    <a:gd name="connsiteX10" fmla="*/ 1656 w 312904"/>
                    <a:gd name="connsiteY10" fmla="*/ 0 h 369144"/>
                    <a:gd name="connsiteX11" fmla="*/ 6625 w 312904"/>
                    <a:gd name="connsiteY11" fmla="*/ 504 h 369144"/>
                    <a:gd name="connsiteX12" fmla="*/ 4969 w 312904"/>
                    <a:gd name="connsiteY12" fmla="*/ 31470 h 369144"/>
                    <a:gd name="connsiteX13" fmla="*/ 4969 w 312904"/>
                    <a:gd name="connsiteY13" fmla="*/ 31470 h 369144"/>
                    <a:gd name="connsiteX14" fmla="*/ 82672 w 312904"/>
                    <a:gd name="connsiteY14" fmla="*/ 197463 h 369144"/>
                    <a:gd name="connsiteX15" fmla="*/ 82672 w 312904"/>
                    <a:gd name="connsiteY15" fmla="*/ 197463 h 369144"/>
                    <a:gd name="connsiteX16" fmla="*/ 188101 w 312904"/>
                    <a:gd name="connsiteY16" fmla="*/ 247081 h 369144"/>
                    <a:gd name="connsiteX17" fmla="*/ 188101 w 312904"/>
                    <a:gd name="connsiteY17" fmla="*/ 247081 h 369144"/>
                    <a:gd name="connsiteX18" fmla="*/ 196454 w 312904"/>
                    <a:gd name="connsiteY18" fmla="*/ 248737 h 369144"/>
                    <a:gd name="connsiteX19" fmla="*/ 196454 w 312904"/>
                    <a:gd name="connsiteY19" fmla="*/ 248737 h 369144"/>
                    <a:gd name="connsiteX20" fmla="*/ 312901 w 312904"/>
                    <a:gd name="connsiteY20" fmla="*/ 362231 h 369144"/>
                    <a:gd name="connsiteX21" fmla="*/ 312901 w 312904"/>
                    <a:gd name="connsiteY21" fmla="*/ 362231 h 369144"/>
                    <a:gd name="connsiteX22" fmla="*/ 312541 w 312904"/>
                    <a:gd name="connsiteY22" fmla="*/ 369145 h 369144"/>
                    <a:gd name="connsiteX23" fmla="*/ 312541 w 312904"/>
                    <a:gd name="connsiteY23" fmla="*/ 369145 h 369144"/>
                    <a:gd name="connsiteX24" fmla="*/ 307644 w 312904"/>
                    <a:gd name="connsiteY24" fmla="*/ 368425 h 369144"/>
                    <a:gd name="connsiteX25" fmla="*/ 307644 w 312904"/>
                    <a:gd name="connsiteY25" fmla="*/ 368425 h 369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904" h="369144">
                      <a:moveTo>
                        <a:pt x="307716" y="368425"/>
                      </a:moveTo>
                      <a:cubicBezTo>
                        <a:pt x="307716" y="368425"/>
                        <a:pt x="308004" y="366264"/>
                        <a:pt x="308004" y="362231"/>
                      </a:cubicBezTo>
                      <a:lnTo>
                        <a:pt x="308004" y="362231"/>
                      </a:lnTo>
                      <a:cubicBezTo>
                        <a:pt x="307789" y="342139"/>
                        <a:pt x="300083" y="279415"/>
                        <a:pt x="195518" y="253634"/>
                      </a:cubicBezTo>
                      <a:lnTo>
                        <a:pt x="195518" y="253634"/>
                      </a:lnTo>
                      <a:cubicBezTo>
                        <a:pt x="195518" y="253634"/>
                        <a:pt x="146693" y="245929"/>
                        <a:pt x="97867" y="214386"/>
                      </a:cubicBezTo>
                      <a:lnTo>
                        <a:pt x="97867" y="214386"/>
                      </a:lnTo>
                      <a:cubicBezTo>
                        <a:pt x="49042" y="182844"/>
                        <a:pt x="0" y="126961"/>
                        <a:pt x="0" y="31470"/>
                      </a:cubicBezTo>
                      <a:lnTo>
                        <a:pt x="0" y="31470"/>
                      </a:lnTo>
                      <a:cubicBezTo>
                        <a:pt x="0" y="21460"/>
                        <a:pt x="504" y="10946"/>
                        <a:pt x="1656" y="0"/>
                      </a:cubicBezTo>
                      <a:lnTo>
                        <a:pt x="1656" y="0"/>
                      </a:lnTo>
                      <a:lnTo>
                        <a:pt x="6625" y="504"/>
                      </a:lnTo>
                      <a:cubicBezTo>
                        <a:pt x="5545" y="11306"/>
                        <a:pt x="4969" y="21604"/>
                        <a:pt x="4969" y="31470"/>
                      </a:cubicBezTo>
                      <a:lnTo>
                        <a:pt x="4969" y="31470"/>
                      </a:lnTo>
                      <a:cubicBezTo>
                        <a:pt x="4969" y="113494"/>
                        <a:pt x="41480" y="164985"/>
                        <a:pt x="82672" y="197463"/>
                      </a:cubicBezTo>
                      <a:lnTo>
                        <a:pt x="82672" y="197463"/>
                      </a:lnTo>
                      <a:cubicBezTo>
                        <a:pt x="123864" y="229869"/>
                        <a:pt x="169809" y="242904"/>
                        <a:pt x="188101" y="247081"/>
                      </a:cubicBezTo>
                      <a:lnTo>
                        <a:pt x="188101" y="247081"/>
                      </a:lnTo>
                      <a:cubicBezTo>
                        <a:pt x="193358" y="248305"/>
                        <a:pt x="196239" y="248737"/>
                        <a:pt x="196454" y="248737"/>
                      </a:cubicBezTo>
                      <a:lnTo>
                        <a:pt x="196454" y="248737"/>
                      </a:lnTo>
                      <a:cubicBezTo>
                        <a:pt x="303252" y="274662"/>
                        <a:pt x="313118" y="340843"/>
                        <a:pt x="312901" y="362231"/>
                      </a:cubicBezTo>
                      <a:lnTo>
                        <a:pt x="312901" y="362231"/>
                      </a:lnTo>
                      <a:cubicBezTo>
                        <a:pt x="312901" y="366480"/>
                        <a:pt x="312541" y="369001"/>
                        <a:pt x="312541" y="369145"/>
                      </a:cubicBezTo>
                      <a:lnTo>
                        <a:pt x="312541" y="369145"/>
                      </a:lnTo>
                      <a:lnTo>
                        <a:pt x="307644" y="368425"/>
                      </a:lnTo>
                      <a:lnTo>
                        <a:pt x="307644" y="368425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9286AB3F-9D23-91F6-7C30-225F48C207AE}"/>
                    </a:ext>
                  </a:extLst>
                </p:cNvPr>
                <p:cNvSpPr/>
                <p:nvPr/>
              </p:nvSpPr>
              <p:spPr>
                <a:xfrm>
                  <a:off x="4725886" y="5400315"/>
                  <a:ext cx="36943" cy="206824"/>
                </a:xfrm>
                <a:custGeom>
                  <a:avLst/>
                  <a:gdLst>
                    <a:gd name="connsiteX0" fmla="*/ 0 w 36943"/>
                    <a:gd name="connsiteY0" fmla="*/ 136251 h 206824"/>
                    <a:gd name="connsiteX1" fmla="*/ 10946 w 36943"/>
                    <a:gd name="connsiteY1" fmla="*/ 37160 h 206824"/>
                    <a:gd name="connsiteX2" fmla="*/ 10946 w 36943"/>
                    <a:gd name="connsiteY2" fmla="*/ 37160 h 206824"/>
                    <a:gd name="connsiteX3" fmla="*/ 5689 w 36943"/>
                    <a:gd name="connsiteY3" fmla="*/ 1585 h 206824"/>
                    <a:gd name="connsiteX4" fmla="*/ 5689 w 36943"/>
                    <a:gd name="connsiteY4" fmla="*/ 1585 h 206824"/>
                    <a:gd name="connsiteX5" fmla="*/ 10442 w 36943"/>
                    <a:gd name="connsiteY5" fmla="*/ 0 h 206824"/>
                    <a:gd name="connsiteX6" fmla="*/ 15987 w 36943"/>
                    <a:gd name="connsiteY6" fmla="*/ 37087 h 206824"/>
                    <a:gd name="connsiteX7" fmla="*/ 15987 w 36943"/>
                    <a:gd name="connsiteY7" fmla="*/ 37087 h 206824"/>
                    <a:gd name="connsiteX8" fmla="*/ 5041 w 36943"/>
                    <a:gd name="connsiteY8" fmla="*/ 136179 h 206824"/>
                    <a:gd name="connsiteX9" fmla="*/ 5041 w 36943"/>
                    <a:gd name="connsiteY9" fmla="*/ 136179 h 206824"/>
                    <a:gd name="connsiteX10" fmla="*/ 36943 w 36943"/>
                    <a:gd name="connsiteY10" fmla="*/ 202864 h 206824"/>
                    <a:gd name="connsiteX11" fmla="*/ 36943 w 36943"/>
                    <a:gd name="connsiteY11" fmla="*/ 202864 h 206824"/>
                    <a:gd name="connsiteX12" fmla="*/ 33919 w 36943"/>
                    <a:gd name="connsiteY12" fmla="*/ 206825 h 206824"/>
                    <a:gd name="connsiteX13" fmla="*/ 72 w 36943"/>
                    <a:gd name="connsiteY13" fmla="*/ 136251 h 206824"/>
                    <a:gd name="connsiteX14" fmla="*/ 72 w 36943"/>
                    <a:gd name="connsiteY14" fmla="*/ 136251 h 206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943" h="206824">
                      <a:moveTo>
                        <a:pt x="0" y="136251"/>
                      </a:moveTo>
                      <a:cubicBezTo>
                        <a:pt x="0" y="104348"/>
                        <a:pt x="10946" y="70214"/>
                        <a:pt x="10946" y="37160"/>
                      </a:cubicBezTo>
                      <a:lnTo>
                        <a:pt x="10946" y="37160"/>
                      </a:lnTo>
                      <a:cubicBezTo>
                        <a:pt x="10946" y="25133"/>
                        <a:pt x="9506" y="13179"/>
                        <a:pt x="5689" y="1585"/>
                      </a:cubicBezTo>
                      <a:lnTo>
                        <a:pt x="5689" y="1585"/>
                      </a:lnTo>
                      <a:lnTo>
                        <a:pt x="10442" y="0"/>
                      </a:lnTo>
                      <a:cubicBezTo>
                        <a:pt x="14475" y="12242"/>
                        <a:pt x="15987" y="24701"/>
                        <a:pt x="15987" y="37087"/>
                      </a:cubicBezTo>
                      <a:lnTo>
                        <a:pt x="15987" y="37087"/>
                      </a:lnTo>
                      <a:cubicBezTo>
                        <a:pt x="15987" y="71222"/>
                        <a:pt x="5041" y="105357"/>
                        <a:pt x="5041" y="136179"/>
                      </a:cubicBezTo>
                      <a:lnTo>
                        <a:pt x="5041" y="136179"/>
                      </a:lnTo>
                      <a:cubicBezTo>
                        <a:pt x="5113" y="161024"/>
                        <a:pt x="11810" y="183420"/>
                        <a:pt x="36943" y="202864"/>
                      </a:cubicBezTo>
                      <a:lnTo>
                        <a:pt x="36943" y="202864"/>
                      </a:lnTo>
                      <a:lnTo>
                        <a:pt x="33919" y="206825"/>
                      </a:lnTo>
                      <a:cubicBezTo>
                        <a:pt x="7490" y="186589"/>
                        <a:pt x="0" y="161960"/>
                        <a:pt x="72" y="136251"/>
                      </a:cubicBezTo>
                      <a:lnTo>
                        <a:pt x="72" y="136251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C5A5C61A-50AE-775B-7E2B-4CCA66FA4E08}"/>
                    </a:ext>
                  </a:extLst>
                </p:cNvPr>
                <p:cNvSpPr/>
                <p:nvPr/>
              </p:nvSpPr>
              <p:spPr>
                <a:xfrm>
                  <a:off x="4539010" y="5562491"/>
                  <a:ext cx="272357" cy="82672"/>
                </a:xfrm>
                <a:custGeom>
                  <a:avLst/>
                  <a:gdLst>
                    <a:gd name="connsiteX0" fmla="*/ 0 w 272357"/>
                    <a:gd name="connsiteY0" fmla="*/ 1368 h 82672"/>
                    <a:gd name="connsiteX1" fmla="*/ 0 w 272357"/>
                    <a:gd name="connsiteY1" fmla="*/ 1368 h 82672"/>
                    <a:gd name="connsiteX2" fmla="*/ 4753 w 272357"/>
                    <a:gd name="connsiteY2" fmla="*/ 0 h 82672"/>
                    <a:gd name="connsiteX3" fmla="*/ 109677 w 272357"/>
                    <a:gd name="connsiteY3" fmla="*/ 77703 h 82672"/>
                    <a:gd name="connsiteX4" fmla="*/ 109677 w 272357"/>
                    <a:gd name="connsiteY4" fmla="*/ 77703 h 82672"/>
                    <a:gd name="connsiteX5" fmla="*/ 154470 w 272357"/>
                    <a:gd name="connsiteY5" fmla="*/ 70214 h 82672"/>
                    <a:gd name="connsiteX6" fmla="*/ 154470 w 272357"/>
                    <a:gd name="connsiteY6" fmla="*/ 70214 h 82672"/>
                    <a:gd name="connsiteX7" fmla="*/ 218347 w 272357"/>
                    <a:gd name="connsiteY7" fmla="*/ 49330 h 82672"/>
                    <a:gd name="connsiteX8" fmla="*/ 218347 w 272357"/>
                    <a:gd name="connsiteY8" fmla="*/ 49330 h 82672"/>
                    <a:gd name="connsiteX9" fmla="*/ 234622 w 272357"/>
                    <a:gd name="connsiteY9" fmla="*/ 48465 h 82672"/>
                    <a:gd name="connsiteX10" fmla="*/ 234622 w 272357"/>
                    <a:gd name="connsiteY10" fmla="*/ 48465 h 82672"/>
                    <a:gd name="connsiteX11" fmla="*/ 272357 w 272357"/>
                    <a:gd name="connsiteY11" fmla="*/ 54659 h 82672"/>
                    <a:gd name="connsiteX12" fmla="*/ 272357 w 272357"/>
                    <a:gd name="connsiteY12" fmla="*/ 54659 h 82672"/>
                    <a:gd name="connsiteX13" fmla="*/ 271061 w 272357"/>
                    <a:gd name="connsiteY13" fmla="*/ 59484 h 82672"/>
                    <a:gd name="connsiteX14" fmla="*/ 234694 w 272357"/>
                    <a:gd name="connsiteY14" fmla="*/ 53434 h 82672"/>
                    <a:gd name="connsiteX15" fmla="*/ 234694 w 272357"/>
                    <a:gd name="connsiteY15" fmla="*/ 53434 h 82672"/>
                    <a:gd name="connsiteX16" fmla="*/ 218851 w 272357"/>
                    <a:gd name="connsiteY16" fmla="*/ 54299 h 82672"/>
                    <a:gd name="connsiteX17" fmla="*/ 218851 w 272357"/>
                    <a:gd name="connsiteY17" fmla="*/ 54299 h 82672"/>
                    <a:gd name="connsiteX18" fmla="*/ 156127 w 272357"/>
                    <a:gd name="connsiteY18" fmla="*/ 74894 h 82672"/>
                    <a:gd name="connsiteX19" fmla="*/ 156127 w 272357"/>
                    <a:gd name="connsiteY19" fmla="*/ 74894 h 82672"/>
                    <a:gd name="connsiteX20" fmla="*/ 109750 w 272357"/>
                    <a:gd name="connsiteY20" fmla="*/ 82672 h 82672"/>
                    <a:gd name="connsiteX21" fmla="*/ 109533 w 272357"/>
                    <a:gd name="connsiteY21" fmla="*/ 82672 h 82672"/>
                    <a:gd name="connsiteX22" fmla="*/ 72 w 272357"/>
                    <a:gd name="connsiteY22" fmla="*/ 1368 h 82672"/>
                    <a:gd name="connsiteX23" fmla="*/ 72 w 272357"/>
                    <a:gd name="connsiteY23" fmla="*/ 1368 h 82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272357" h="82672">
                      <a:moveTo>
                        <a:pt x="0" y="1368"/>
                      </a:moveTo>
                      <a:lnTo>
                        <a:pt x="0" y="1368"/>
                      </a:lnTo>
                      <a:lnTo>
                        <a:pt x="4753" y="0"/>
                      </a:lnTo>
                      <a:cubicBezTo>
                        <a:pt x="19443" y="51922"/>
                        <a:pt x="62076" y="77631"/>
                        <a:pt x="109677" y="77703"/>
                      </a:cubicBezTo>
                      <a:lnTo>
                        <a:pt x="109677" y="77703"/>
                      </a:lnTo>
                      <a:cubicBezTo>
                        <a:pt x="124440" y="77703"/>
                        <a:pt x="139564" y="75183"/>
                        <a:pt x="154470" y="70214"/>
                      </a:cubicBezTo>
                      <a:lnTo>
                        <a:pt x="154470" y="70214"/>
                      </a:lnTo>
                      <a:cubicBezTo>
                        <a:pt x="175571" y="63157"/>
                        <a:pt x="193718" y="51634"/>
                        <a:pt x="218347" y="49330"/>
                      </a:cubicBezTo>
                      <a:lnTo>
                        <a:pt x="218347" y="49330"/>
                      </a:lnTo>
                      <a:cubicBezTo>
                        <a:pt x="224468" y="48754"/>
                        <a:pt x="229653" y="48465"/>
                        <a:pt x="234622" y="48465"/>
                      </a:cubicBezTo>
                      <a:lnTo>
                        <a:pt x="234622" y="48465"/>
                      </a:lnTo>
                      <a:cubicBezTo>
                        <a:pt x="246072" y="48465"/>
                        <a:pt x="256010" y="50194"/>
                        <a:pt x="272357" y="54659"/>
                      </a:cubicBezTo>
                      <a:lnTo>
                        <a:pt x="272357" y="54659"/>
                      </a:lnTo>
                      <a:lnTo>
                        <a:pt x="271061" y="59484"/>
                      </a:lnTo>
                      <a:cubicBezTo>
                        <a:pt x="254930" y="55091"/>
                        <a:pt x="245568" y="53434"/>
                        <a:pt x="234694" y="53434"/>
                      </a:cubicBezTo>
                      <a:lnTo>
                        <a:pt x="234694" y="53434"/>
                      </a:lnTo>
                      <a:cubicBezTo>
                        <a:pt x="229941" y="53434"/>
                        <a:pt x="224900" y="53722"/>
                        <a:pt x="218851" y="54299"/>
                      </a:cubicBezTo>
                      <a:lnTo>
                        <a:pt x="218851" y="54299"/>
                      </a:lnTo>
                      <a:cubicBezTo>
                        <a:pt x="195662" y="56387"/>
                        <a:pt x="177947" y="67549"/>
                        <a:pt x="156127" y="74894"/>
                      </a:cubicBezTo>
                      <a:lnTo>
                        <a:pt x="156127" y="74894"/>
                      </a:lnTo>
                      <a:cubicBezTo>
                        <a:pt x="140716" y="80008"/>
                        <a:pt x="125017" y="82672"/>
                        <a:pt x="109750" y="82672"/>
                      </a:cubicBezTo>
                      <a:lnTo>
                        <a:pt x="109533" y="82672"/>
                      </a:lnTo>
                      <a:cubicBezTo>
                        <a:pt x="60276" y="82672"/>
                        <a:pt x="15195" y="55451"/>
                        <a:pt x="72" y="1368"/>
                      </a:cubicBezTo>
                      <a:lnTo>
                        <a:pt x="72" y="1368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E6649B12-DD28-FDD8-93EF-F4E85316EF22}"/>
                    </a:ext>
                  </a:extLst>
                </p:cNvPr>
                <p:cNvSpPr/>
                <p:nvPr/>
              </p:nvSpPr>
              <p:spPr>
                <a:xfrm>
                  <a:off x="4825842" y="5520579"/>
                  <a:ext cx="42776" cy="126744"/>
                </a:xfrm>
                <a:custGeom>
                  <a:avLst/>
                  <a:gdLst>
                    <a:gd name="connsiteX0" fmla="*/ 26213 w 42776"/>
                    <a:gd name="connsiteY0" fmla="*/ 124873 h 126744"/>
                    <a:gd name="connsiteX1" fmla="*/ 37807 w 42776"/>
                    <a:gd name="connsiteY1" fmla="*/ 73095 h 126744"/>
                    <a:gd name="connsiteX2" fmla="*/ 37807 w 42776"/>
                    <a:gd name="connsiteY2" fmla="*/ 73095 h 126744"/>
                    <a:gd name="connsiteX3" fmla="*/ 0 w 42776"/>
                    <a:gd name="connsiteY3" fmla="*/ 3529 h 126744"/>
                    <a:gd name="connsiteX4" fmla="*/ 0 w 42776"/>
                    <a:gd name="connsiteY4" fmla="*/ 3529 h 126744"/>
                    <a:gd name="connsiteX5" fmla="*/ 3529 w 42776"/>
                    <a:gd name="connsiteY5" fmla="*/ 0 h 126744"/>
                    <a:gd name="connsiteX6" fmla="*/ 42776 w 42776"/>
                    <a:gd name="connsiteY6" fmla="*/ 73095 h 126744"/>
                    <a:gd name="connsiteX7" fmla="*/ 42776 w 42776"/>
                    <a:gd name="connsiteY7" fmla="*/ 73095 h 126744"/>
                    <a:gd name="connsiteX8" fmla="*/ 30894 w 42776"/>
                    <a:gd name="connsiteY8" fmla="*/ 126745 h 126744"/>
                    <a:gd name="connsiteX9" fmla="*/ 30894 w 42776"/>
                    <a:gd name="connsiteY9" fmla="*/ 126745 h 126744"/>
                    <a:gd name="connsiteX10" fmla="*/ 26285 w 42776"/>
                    <a:gd name="connsiteY10" fmla="*/ 124944 h 126744"/>
                    <a:gd name="connsiteX11" fmla="*/ 26285 w 42776"/>
                    <a:gd name="connsiteY11" fmla="*/ 124944 h 126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776" h="126744">
                      <a:moveTo>
                        <a:pt x="26213" y="124873"/>
                      </a:moveTo>
                      <a:cubicBezTo>
                        <a:pt x="34567" y="104061"/>
                        <a:pt x="37807" y="87137"/>
                        <a:pt x="37807" y="73095"/>
                      </a:cubicBezTo>
                      <a:lnTo>
                        <a:pt x="37807" y="73095"/>
                      </a:lnTo>
                      <a:cubicBezTo>
                        <a:pt x="37807" y="35431"/>
                        <a:pt x="14691" y="18148"/>
                        <a:pt x="0" y="3529"/>
                      </a:cubicBezTo>
                      <a:lnTo>
                        <a:pt x="0" y="3529"/>
                      </a:lnTo>
                      <a:lnTo>
                        <a:pt x="3529" y="0"/>
                      </a:lnTo>
                      <a:cubicBezTo>
                        <a:pt x="17644" y="14115"/>
                        <a:pt x="42849" y="33126"/>
                        <a:pt x="42776" y="73095"/>
                      </a:cubicBezTo>
                      <a:lnTo>
                        <a:pt x="42776" y="73095"/>
                      </a:lnTo>
                      <a:cubicBezTo>
                        <a:pt x="42776" y="87929"/>
                        <a:pt x="39320" y="105501"/>
                        <a:pt x="30894" y="126745"/>
                      </a:cubicBezTo>
                      <a:lnTo>
                        <a:pt x="30894" y="126745"/>
                      </a:lnTo>
                      <a:lnTo>
                        <a:pt x="26285" y="124944"/>
                      </a:lnTo>
                      <a:lnTo>
                        <a:pt x="26285" y="12494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F3FBE936-C9AA-0B77-F507-743E69C08D47}"/>
                  </a:ext>
                </a:extLst>
              </p:cNvPr>
              <p:cNvSpPr/>
              <p:nvPr/>
            </p:nvSpPr>
            <p:spPr>
              <a:xfrm>
                <a:off x="4533896" y="5620534"/>
                <a:ext cx="48393" cy="8425"/>
              </a:xfrm>
              <a:custGeom>
                <a:avLst/>
                <a:gdLst>
                  <a:gd name="connsiteX0" fmla="*/ 0 w 48393"/>
                  <a:gd name="connsiteY0" fmla="*/ 4681 h 8425"/>
                  <a:gd name="connsiteX1" fmla="*/ 1945 w 48393"/>
                  <a:gd name="connsiteY1" fmla="*/ 72 h 8425"/>
                  <a:gd name="connsiteX2" fmla="*/ 3313 w 48393"/>
                  <a:gd name="connsiteY2" fmla="*/ 576 h 8425"/>
                  <a:gd name="connsiteX3" fmla="*/ 3313 w 48393"/>
                  <a:gd name="connsiteY3" fmla="*/ 576 h 8425"/>
                  <a:gd name="connsiteX4" fmla="*/ 7561 w 48393"/>
                  <a:gd name="connsiteY4" fmla="*/ 1728 h 8425"/>
                  <a:gd name="connsiteX5" fmla="*/ 7561 w 48393"/>
                  <a:gd name="connsiteY5" fmla="*/ 1728 h 8425"/>
                  <a:gd name="connsiteX6" fmla="*/ 23405 w 48393"/>
                  <a:gd name="connsiteY6" fmla="*/ 3457 h 8425"/>
                  <a:gd name="connsiteX7" fmla="*/ 23405 w 48393"/>
                  <a:gd name="connsiteY7" fmla="*/ 3457 h 8425"/>
                  <a:gd name="connsiteX8" fmla="*/ 47025 w 48393"/>
                  <a:gd name="connsiteY8" fmla="*/ 0 h 8425"/>
                  <a:gd name="connsiteX9" fmla="*/ 47025 w 48393"/>
                  <a:gd name="connsiteY9" fmla="*/ 0 h 8425"/>
                  <a:gd name="connsiteX10" fmla="*/ 48393 w 48393"/>
                  <a:gd name="connsiteY10" fmla="*/ 4753 h 8425"/>
                  <a:gd name="connsiteX11" fmla="*/ 23405 w 48393"/>
                  <a:gd name="connsiteY11" fmla="*/ 8426 h 8425"/>
                  <a:gd name="connsiteX12" fmla="*/ 23405 w 48393"/>
                  <a:gd name="connsiteY12" fmla="*/ 8426 h 8425"/>
                  <a:gd name="connsiteX13" fmla="*/ 0 w 48393"/>
                  <a:gd name="connsiteY13" fmla="*/ 4681 h 8425"/>
                  <a:gd name="connsiteX14" fmla="*/ 0 w 48393"/>
                  <a:gd name="connsiteY14" fmla="*/ 4681 h 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393" h="8425">
                    <a:moveTo>
                      <a:pt x="0" y="4681"/>
                    </a:moveTo>
                    <a:lnTo>
                      <a:pt x="1945" y="72"/>
                    </a:lnTo>
                    <a:cubicBezTo>
                      <a:pt x="1945" y="72"/>
                      <a:pt x="2377" y="288"/>
                      <a:pt x="3313" y="576"/>
                    </a:cubicBezTo>
                    <a:lnTo>
                      <a:pt x="3313" y="576"/>
                    </a:lnTo>
                    <a:cubicBezTo>
                      <a:pt x="4249" y="864"/>
                      <a:pt x="5689" y="1296"/>
                      <a:pt x="7561" y="1728"/>
                    </a:cubicBezTo>
                    <a:lnTo>
                      <a:pt x="7561" y="1728"/>
                    </a:lnTo>
                    <a:cubicBezTo>
                      <a:pt x="11306" y="2592"/>
                      <a:pt x="16707" y="3457"/>
                      <a:pt x="23405" y="3457"/>
                    </a:cubicBezTo>
                    <a:lnTo>
                      <a:pt x="23405" y="3457"/>
                    </a:lnTo>
                    <a:cubicBezTo>
                      <a:pt x="30102" y="3457"/>
                      <a:pt x="38095" y="2592"/>
                      <a:pt x="47025" y="0"/>
                    </a:cubicBezTo>
                    <a:lnTo>
                      <a:pt x="47025" y="0"/>
                    </a:lnTo>
                    <a:lnTo>
                      <a:pt x="48393" y="4753"/>
                    </a:lnTo>
                    <a:cubicBezTo>
                      <a:pt x="39032" y="7489"/>
                      <a:pt x="30534" y="8426"/>
                      <a:pt x="23405" y="8426"/>
                    </a:cubicBezTo>
                    <a:lnTo>
                      <a:pt x="23405" y="8426"/>
                    </a:lnTo>
                    <a:cubicBezTo>
                      <a:pt x="9146" y="8426"/>
                      <a:pt x="216" y="4753"/>
                      <a:pt x="0" y="4681"/>
                    </a:cubicBezTo>
                    <a:lnTo>
                      <a:pt x="0" y="4681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741A1BA3-8FD2-7D87-AAF3-B8D597A01077}"/>
                  </a:ext>
                </a:extLst>
              </p:cNvPr>
              <p:cNvSpPr/>
              <p:nvPr/>
            </p:nvSpPr>
            <p:spPr>
              <a:xfrm>
                <a:off x="4630539" y="5608148"/>
                <a:ext cx="18939" cy="35791"/>
              </a:xfrm>
              <a:custGeom>
                <a:avLst/>
                <a:gdLst>
                  <a:gd name="connsiteX0" fmla="*/ 0 w 18939"/>
                  <a:gd name="connsiteY0" fmla="*/ 2593 h 35791"/>
                  <a:gd name="connsiteX1" fmla="*/ 144 w 18939"/>
                  <a:gd name="connsiteY1" fmla="*/ 0 h 35791"/>
                  <a:gd name="connsiteX2" fmla="*/ 144 w 18939"/>
                  <a:gd name="connsiteY2" fmla="*/ 0 h 35791"/>
                  <a:gd name="connsiteX3" fmla="*/ 5113 w 18939"/>
                  <a:gd name="connsiteY3" fmla="*/ 432 h 35791"/>
                  <a:gd name="connsiteX4" fmla="*/ 5041 w 18939"/>
                  <a:gd name="connsiteY4" fmla="*/ 2521 h 35791"/>
                  <a:gd name="connsiteX5" fmla="*/ 5041 w 18939"/>
                  <a:gd name="connsiteY5" fmla="*/ 2521 h 35791"/>
                  <a:gd name="connsiteX6" fmla="*/ 18940 w 18939"/>
                  <a:gd name="connsiteY6" fmla="*/ 32335 h 35791"/>
                  <a:gd name="connsiteX7" fmla="*/ 18940 w 18939"/>
                  <a:gd name="connsiteY7" fmla="*/ 32335 h 35791"/>
                  <a:gd name="connsiteX8" fmla="*/ 15339 w 18939"/>
                  <a:gd name="connsiteY8" fmla="*/ 35791 h 35791"/>
                  <a:gd name="connsiteX9" fmla="*/ 0 w 18939"/>
                  <a:gd name="connsiteY9" fmla="*/ 2521 h 35791"/>
                  <a:gd name="connsiteX10" fmla="*/ 0 w 18939"/>
                  <a:gd name="connsiteY10" fmla="*/ 2521 h 35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939" h="35791">
                    <a:moveTo>
                      <a:pt x="0" y="2593"/>
                    </a:moveTo>
                    <a:cubicBezTo>
                      <a:pt x="0" y="1729"/>
                      <a:pt x="0" y="864"/>
                      <a:pt x="144" y="0"/>
                    </a:cubicBezTo>
                    <a:lnTo>
                      <a:pt x="144" y="0"/>
                    </a:lnTo>
                    <a:lnTo>
                      <a:pt x="5113" y="432"/>
                    </a:lnTo>
                    <a:cubicBezTo>
                      <a:pt x="5041" y="1152"/>
                      <a:pt x="5041" y="1800"/>
                      <a:pt x="5041" y="2521"/>
                    </a:cubicBezTo>
                    <a:lnTo>
                      <a:pt x="5041" y="2521"/>
                    </a:lnTo>
                    <a:cubicBezTo>
                      <a:pt x="5041" y="12963"/>
                      <a:pt x="11883" y="25061"/>
                      <a:pt x="18940" y="32335"/>
                    </a:cubicBezTo>
                    <a:lnTo>
                      <a:pt x="18940" y="32335"/>
                    </a:lnTo>
                    <a:lnTo>
                      <a:pt x="15339" y="35791"/>
                    </a:lnTo>
                    <a:cubicBezTo>
                      <a:pt x="7706" y="27726"/>
                      <a:pt x="72" y="15051"/>
                      <a:pt x="0" y="2521"/>
                    </a:cubicBezTo>
                    <a:lnTo>
                      <a:pt x="0" y="2521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46D762E1-A164-C439-9384-D1EE52BC19F5}"/>
                  </a:ext>
                </a:extLst>
              </p:cNvPr>
              <p:cNvSpPr/>
              <p:nvPr/>
            </p:nvSpPr>
            <p:spPr>
              <a:xfrm>
                <a:off x="4786954" y="5277747"/>
                <a:ext cx="9361" cy="48393"/>
              </a:xfrm>
              <a:custGeom>
                <a:avLst/>
                <a:gdLst>
                  <a:gd name="connsiteX0" fmla="*/ 0 w 9361"/>
                  <a:gd name="connsiteY0" fmla="*/ 26717 h 48393"/>
                  <a:gd name="connsiteX1" fmla="*/ 4825 w 9361"/>
                  <a:gd name="connsiteY1" fmla="*/ 0 h 48393"/>
                  <a:gd name="connsiteX2" fmla="*/ 4825 w 9361"/>
                  <a:gd name="connsiteY2" fmla="*/ 0 h 48393"/>
                  <a:gd name="connsiteX3" fmla="*/ 9362 w 9361"/>
                  <a:gd name="connsiteY3" fmla="*/ 2089 h 48393"/>
                  <a:gd name="connsiteX4" fmla="*/ 8713 w 9361"/>
                  <a:gd name="connsiteY4" fmla="*/ 3673 h 48393"/>
                  <a:gd name="connsiteX5" fmla="*/ 8713 w 9361"/>
                  <a:gd name="connsiteY5" fmla="*/ 3673 h 48393"/>
                  <a:gd name="connsiteX6" fmla="*/ 7201 w 9361"/>
                  <a:gd name="connsiteY6" fmla="*/ 8570 h 48393"/>
                  <a:gd name="connsiteX7" fmla="*/ 7201 w 9361"/>
                  <a:gd name="connsiteY7" fmla="*/ 8570 h 48393"/>
                  <a:gd name="connsiteX8" fmla="*/ 4969 w 9361"/>
                  <a:gd name="connsiteY8" fmla="*/ 26717 h 48393"/>
                  <a:gd name="connsiteX9" fmla="*/ 4969 w 9361"/>
                  <a:gd name="connsiteY9" fmla="*/ 26717 h 48393"/>
                  <a:gd name="connsiteX10" fmla="*/ 7561 w 9361"/>
                  <a:gd name="connsiteY10" fmla="*/ 47170 h 48393"/>
                  <a:gd name="connsiteX11" fmla="*/ 7561 w 9361"/>
                  <a:gd name="connsiteY11" fmla="*/ 47170 h 48393"/>
                  <a:gd name="connsiteX12" fmla="*/ 2737 w 9361"/>
                  <a:gd name="connsiteY12" fmla="*/ 48394 h 48393"/>
                  <a:gd name="connsiteX13" fmla="*/ 0 w 9361"/>
                  <a:gd name="connsiteY13" fmla="*/ 26717 h 48393"/>
                  <a:gd name="connsiteX14" fmla="*/ 0 w 9361"/>
                  <a:gd name="connsiteY14" fmla="*/ 26717 h 48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361" h="48393">
                    <a:moveTo>
                      <a:pt x="0" y="26717"/>
                    </a:moveTo>
                    <a:cubicBezTo>
                      <a:pt x="0" y="10370"/>
                      <a:pt x="4753" y="216"/>
                      <a:pt x="4825" y="0"/>
                    </a:cubicBezTo>
                    <a:lnTo>
                      <a:pt x="4825" y="0"/>
                    </a:lnTo>
                    <a:lnTo>
                      <a:pt x="9362" y="2089"/>
                    </a:lnTo>
                    <a:cubicBezTo>
                      <a:pt x="9362" y="2089"/>
                      <a:pt x="9146" y="2593"/>
                      <a:pt x="8713" y="3673"/>
                    </a:cubicBezTo>
                    <a:lnTo>
                      <a:pt x="8713" y="3673"/>
                    </a:lnTo>
                    <a:cubicBezTo>
                      <a:pt x="8281" y="4753"/>
                      <a:pt x="7777" y="6409"/>
                      <a:pt x="7201" y="8570"/>
                    </a:cubicBezTo>
                    <a:lnTo>
                      <a:pt x="7201" y="8570"/>
                    </a:lnTo>
                    <a:cubicBezTo>
                      <a:pt x="6121" y="12819"/>
                      <a:pt x="4969" y="19084"/>
                      <a:pt x="4969" y="26717"/>
                    </a:cubicBezTo>
                    <a:lnTo>
                      <a:pt x="4969" y="26717"/>
                    </a:lnTo>
                    <a:cubicBezTo>
                      <a:pt x="4969" y="32695"/>
                      <a:pt x="5617" y="39608"/>
                      <a:pt x="7561" y="47170"/>
                    </a:cubicBezTo>
                    <a:lnTo>
                      <a:pt x="7561" y="47170"/>
                    </a:lnTo>
                    <a:lnTo>
                      <a:pt x="2737" y="48394"/>
                    </a:lnTo>
                    <a:cubicBezTo>
                      <a:pt x="720" y="40400"/>
                      <a:pt x="0" y="33127"/>
                      <a:pt x="0" y="26717"/>
                    </a:cubicBezTo>
                    <a:lnTo>
                      <a:pt x="0" y="26717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C7905E87-28D2-6CAA-A4B2-FDFDA221085C}"/>
                  </a:ext>
                </a:extLst>
              </p:cNvPr>
              <p:cNvSpPr/>
              <p:nvPr/>
            </p:nvSpPr>
            <p:spPr>
              <a:xfrm>
                <a:off x="4712996" y="5446332"/>
                <a:ext cx="23764" cy="44216"/>
              </a:xfrm>
              <a:custGeom>
                <a:avLst/>
                <a:gdLst>
                  <a:gd name="connsiteX0" fmla="*/ 72 w 23764"/>
                  <a:gd name="connsiteY0" fmla="*/ 144 h 44216"/>
                  <a:gd name="connsiteX1" fmla="*/ 5041 w 23764"/>
                  <a:gd name="connsiteY1" fmla="*/ 0 h 44216"/>
                  <a:gd name="connsiteX2" fmla="*/ 5401 w 23764"/>
                  <a:gd name="connsiteY2" fmla="*/ 3313 h 44216"/>
                  <a:gd name="connsiteX3" fmla="*/ 5401 w 23764"/>
                  <a:gd name="connsiteY3" fmla="*/ 3313 h 44216"/>
                  <a:gd name="connsiteX4" fmla="*/ 7561 w 23764"/>
                  <a:gd name="connsiteY4" fmla="*/ 12530 h 44216"/>
                  <a:gd name="connsiteX5" fmla="*/ 7561 w 23764"/>
                  <a:gd name="connsiteY5" fmla="*/ 12530 h 44216"/>
                  <a:gd name="connsiteX6" fmla="*/ 23765 w 23764"/>
                  <a:gd name="connsiteY6" fmla="*/ 40976 h 44216"/>
                  <a:gd name="connsiteX7" fmla="*/ 23765 w 23764"/>
                  <a:gd name="connsiteY7" fmla="*/ 40976 h 44216"/>
                  <a:gd name="connsiteX8" fmla="*/ 20020 w 23764"/>
                  <a:gd name="connsiteY8" fmla="*/ 44217 h 44216"/>
                  <a:gd name="connsiteX9" fmla="*/ 0 w 23764"/>
                  <a:gd name="connsiteY9" fmla="*/ 144 h 44216"/>
                  <a:gd name="connsiteX10" fmla="*/ 0 w 23764"/>
                  <a:gd name="connsiteY10" fmla="*/ 144 h 44216"/>
                  <a:gd name="connsiteX11" fmla="*/ 72 w 23764"/>
                  <a:gd name="connsiteY11" fmla="*/ 144 h 44216"/>
                  <a:gd name="connsiteX12" fmla="*/ 72 w 23764"/>
                  <a:gd name="connsiteY12" fmla="*/ 144 h 44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764" h="44216">
                    <a:moveTo>
                      <a:pt x="72" y="144"/>
                    </a:moveTo>
                    <a:lnTo>
                      <a:pt x="5041" y="0"/>
                    </a:lnTo>
                    <a:cubicBezTo>
                      <a:pt x="5041" y="0"/>
                      <a:pt x="5041" y="1080"/>
                      <a:pt x="5401" y="3313"/>
                    </a:cubicBezTo>
                    <a:lnTo>
                      <a:pt x="5401" y="3313"/>
                    </a:lnTo>
                    <a:cubicBezTo>
                      <a:pt x="5761" y="5473"/>
                      <a:pt x="6409" y="8642"/>
                      <a:pt x="7561" y="12530"/>
                    </a:cubicBezTo>
                    <a:lnTo>
                      <a:pt x="7561" y="12530"/>
                    </a:lnTo>
                    <a:cubicBezTo>
                      <a:pt x="10010" y="20164"/>
                      <a:pt x="14691" y="30534"/>
                      <a:pt x="23765" y="40976"/>
                    </a:cubicBezTo>
                    <a:lnTo>
                      <a:pt x="23765" y="40976"/>
                    </a:lnTo>
                    <a:lnTo>
                      <a:pt x="20020" y="44217"/>
                    </a:lnTo>
                    <a:cubicBezTo>
                      <a:pt x="864" y="22108"/>
                      <a:pt x="0" y="720"/>
                      <a:pt x="0" y="144"/>
                    </a:cubicBezTo>
                    <a:lnTo>
                      <a:pt x="0" y="144"/>
                    </a:lnTo>
                    <a:close/>
                    <a:moveTo>
                      <a:pt x="72" y="144"/>
                    </a:moveTo>
                    <a:lnTo>
                      <a:pt x="72" y="144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366CEC8-F10F-B61E-8D75-909438700D6F}"/>
                  </a:ext>
                </a:extLst>
              </p:cNvPr>
              <p:cNvSpPr/>
              <p:nvPr/>
            </p:nvSpPr>
            <p:spPr>
              <a:xfrm>
                <a:off x="4573648" y="5496526"/>
                <a:ext cx="45728" cy="20668"/>
              </a:xfrm>
              <a:custGeom>
                <a:avLst/>
                <a:gdLst>
                  <a:gd name="connsiteX0" fmla="*/ 72 w 45728"/>
                  <a:gd name="connsiteY0" fmla="*/ 3673 h 20668"/>
                  <a:gd name="connsiteX1" fmla="*/ 3457 w 45728"/>
                  <a:gd name="connsiteY1" fmla="*/ 0 h 20668"/>
                  <a:gd name="connsiteX2" fmla="*/ 4033 w 45728"/>
                  <a:gd name="connsiteY2" fmla="*/ 504 h 20668"/>
                  <a:gd name="connsiteX3" fmla="*/ 4033 w 45728"/>
                  <a:gd name="connsiteY3" fmla="*/ 504 h 20668"/>
                  <a:gd name="connsiteX4" fmla="*/ 6049 w 45728"/>
                  <a:gd name="connsiteY4" fmla="*/ 2089 h 20668"/>
                  <a:gd name="connsiteX5" fmla="*/ 6049 w 45728"/>
                  <a:gd name="connsiteY5" fmla="*/ 2089 h 20668"/>
                  <a:gd name="connsiteX6" fmla="*/ 14114 w 45728"/>
                  <a:gd name="connsiteY6" fmla="*/ 7058 h 20668"/>
                  <a:gd name="connsiteX7" fmla="*/ 14114 w 45728"/>
                  <a:gd name="connsiteY7" fmla="*/ 7058 h 20668"/>
                  <a:gd name="connsiteX8" fmla="*/ 45729 w 45728"/>
                  <a:gd name="connsiteY8" fmla="*/ 15699 h 20668"/>
                  <a:gd name="connsiteX9" fmla="*/ 45729 w 45728"/>
                  <a:gd name="connsiteY9" fmla="*/ 15699 h 20668"/>
                  <a:gd name="connsiteX10" fmla="*/ 45369 w 45728"/>
                  <a:gd name="connsiteY10" fmla="*/ 20668 h 20668"/>
                  <a:gd name="connsiteX11" fmla="*/ 0 w 45728"/>
                  <a:gd name="connsiteY11" fmla="*/ 3673 h 20668"/>
                  <a:gd name="connsiteX12" fmla="*/ 0 w 45728"/>
                  <a:gd name="connsiteY12" fmla="*/ 3673 h 2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728" h="20668">
                    <a:moveTo>
                      <a:pt x="72" y="3673"/>
                    </a:moveTo>
                    <a:lnTo>
                      <a:pt x="3457" y="0"/>
                    </a:lnTo>
                    <a:cubicBezTo>
                      <a:pt x="3457" y="0"/>
                      <a:pt x="3601" y="144"/>
                      <a:pt x="4033" y="504"/>
                    </a:cubicBezTo>
                    <a:lnTo>
                      <a:pt x="4033" y="504"/>
                    </a:lnTo>
                    <a:cubicBezTo>
                      <a:pt x="4465" y="864"/>
                      <a:pt x="5113" y="1368"/>
                      <a:pt x="6049" y="2089"/>
                    </a:cubicBezTo>
                    <a:lnTo>
                      <a:pt x="6049" y="2089"/>
                    </a:lnTo>
                    <a:cubicBezTo>
                      <a:pt x="7849" y="3385"/>
                      <a:pt x="10514" y="5185"/>
                      <a:pt x="14114" y="7058"/>
                    </a:cubicBezTo>
                    <a:lnTo>
                      <a:pt x="14114" y="7058"/>
                    </a:lnTo>
                    <a:cubicBezTo>
                      <a:pt x="21244" y="10730"/>
                      <a:pt x="31902" y="14691"/>
                      <a:pt x="45729" y="15699"/>
                    </a:cubicBezTo>
                    <a:lnTo>
                      <a:pt x="45729" y="15699"/>
                    </a:lnTo>
                    <a:lnTo>
                      <a:pt x="45369" y="20668"/>
                    </a:lnTo>
                    <a:cubicBezTo>
                      <a:pt x="16059" y="18580"/>
                      <a:pt x="288" y="3889"/>
                      <a:pt x="0" y="3673"/>
                    </a:cubicBezTo>
                    <a:lnTo>
                      <a:pt x="0" y="3673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D53A5BD0-279A-6E9B-76B1-1D665959C554}"/>
                  </a:ext>
                </a:extLst>
              </p:cNvPr>
              <p:cNvSpPr/>
              <p:nvPr/>
            </p:nvSpPr>
            <p:spPr>
              <a:xfrm>
                <a:off x="4771831" y="5374822"/>
                <a:ext cx="36439" cy="17643"/>
              </a:xfrm>
              <a:custGeom>
                <a:avLst/>
                <a:gdLst>
                  <a:gd name="connsiteX0" fmla="*/ 0 w 36439"/>
                  <a:gd name="connsiteY0" fmla="*/ 13899 h 17643"/>
                  <a:gd name="connsiteX1" fmla="*/ 32623 w 36439"/>
                  <a:gd name="connsiteY1" fmla="*/ 0 h 17643"/>
                  <a:gd name="connsiteX2" fmla="*/ 32623 w 36439"/>
                  <a:gd name="connsiteY2" fmla="*/ 0 h 17643"/>
                  <a:gd name="connsiteX3" fmla="*/ 36439 w 36439"/>
                  <a:gd name="connsiteY3" fmla="*/ 216 h 17643"/>
                  <a:gd name="connsiteX4" fmla="*/ 36439 w 36439"/>
                  <a:gd name="connsiteY4" fmla="*/ 216 h 17643"/>
                  <a:gd name="connsiteX5" fmla="*/ 35791 w 36439"/>
                  <a:gd name="connsiteY5" fmla="*/ 5185 h 17643"/>
                  <a:gd name="connsiteX6" fmla="*/ 32623 w 36439"/>
                  <a:gd name="connsiteY6" fmla="*/ 4969 h 17643"/>
                  <a:gd name="connsiteX7" fmla="*/ 32623 w 36439"/>
                  <a:gd name="connsiteY7" fmla="*/ 4969 h 17643"/>
                  <a:gd name="connsiteX8" fmla="*/ 3313 w 36439"/>
                  <a:gd name="connsiteY8" fmla="*/ 17644 h 17643"/>
                  <a:gd name="connsiteX9" fmla="*/ 3313 w 36439"/>
                  <a:gd name="connsiteY9" fmla="*/ 17644 h 17643"/>
                  <a:gd name="connsiteX10" fmla="*/ 0 w 36439"/>
                  <a:gd name="connsiteY10" fmla="*/ 13899 h 17643"/>
                  <a:gd name="connsiteX11" fmla="*/ 0 w 36439"/>
                  <a:gd name="connsiteY11" fmla="*/ 13899 h 1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439" h="17643">
                    <a:moveTo>
                      <a:pt x="0" y="13899"/>
                    </a:moveTo>
                    <a:cubicBezTo>
                      <a:pt x="8138" y="6841"/>
                      <a:pt x="20452" y="0"/>
                      <a:pt x="32623" y="0"/>
                    </a:cubicBezTo>
                    <a:lnTo>
                      <a:pt x="32623" y="0"/>
                    </a:lnTo>
                    <a:cubicBezTo>
                      <a:pt x="33919" y="0"/>
                      <a:pt x="35215" y="72"/>
                      <a:pt x="36439" y="216"/>
                    </a:cubicBezTo>
                    <a:lnTo>
                      <a:pt x="36439" y="216"/>
                    </a:lnTo>
                    <a:lnTo>
                      <a:pt x="35791" y="5185"/>
                    </a:lnTo>
                    <a:cubicBezTo>
                      <a:pt x="34783" y="5041"/>
                      <a:pt x="33703" y="4969"/>
                      <a:pt x="32623" y="4969"/>
                    </a:cubicBezTo>
                    <a:lnTo>
                      <a:pt x="32623" y="4969"/>
                    </a:lnTo>
                    <a:cubicBezTo>
                      <a:pt x="22468" y="4969"/>
                      <a:pt x="10658" y="11162"/>
                      <a:pt x="3313" y="17644"/>
                    </a:cubicBezTo>
                    <a:lnTo>
                      <a:pt x="3313" y="17644"/>
                    </a:lnTo>
                    <a:lnTo>
                      <a:pt x="0" y="13899"/>
                    </a:lnTo>
                    <a:lnTo>
                      <a:pt x="0" y="13899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04C88000-8434-C463-D78E-44E2F9FBB0CF}"/>
                  </a:ext>
                </a:extLst>
              </p:cNvPr>
              <p:cNvSpPr/>
              <p:nvPr/>
            </p:nvSpPr>
            <p:spPr>
              <a:xfrm>
                <a:off x="4947762" y="5567748"/>
                <a:ext cx="32406" cy="25204"/>
              </a:xfrm>
              <a:custGeom>
                <a:avLst/>
                <a:gdLst>
                  <a:gd name="connsiteX0" fmla="*/ 0 w 32406"/>
                  <a:gd name="connsiteY0" fmla="*/ 22396 h 25204"/>
                  <a:gd name="connsiteX1" fmla="*/ 31831 w 32406"/>
                  <a:gd name="connsiteY1" fmla="*/ 0 h 25204"/>
                  <a:gd name="connsiteX2" fmla="*/ 31831 w 32406"/>
                  <a:gd name="connsiteY2" fmla="*/ 0 h 25204"/>
                  <a:gd name="connsiteX3" fmla="*/ 32406 w 32406"/>
                  <a:gd name="connsiteY3" fmla="*/ 4969 h 25204"/>
                  <a:gd name="connsiteX4" fmla="*/ 4105 w 32406"/>
                  <a:gd name="connsiteY4" fmla="*/ 25205 h 25204"/>
                  <a:gd name="connsiteX5" fmla="*/ 4105 w 32406"/>
                  <a:gd name="connsiteY5" fmla="*/ 25205 h 25204"/>
                  <a:gd name="connsiteX6" fmla="*/ 0 w 32406"/>
                  <a:gd name="connsiteY6" fmla="*/ 22396 h 25204"/>
                  <a:gd name="connsiteX7" fmla="*/ 0 w 32406"/>
                  <a:gd name="connsiteY7" fmla="*/ 22396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406" h="25204">
                    <a:moveTo>
                      <a:pt x="0" y="22396"/>
                    </a:moveTo>
                    <a:cubicBezTo>
                      <a:pt x="6698" y="12602"/>
                      <a:pt x="18508" y="1728"/>
                      <a:pt x="31831" y="0"/>
                    </a:cubicBezTo>
                    <a:lnTo>
                      <a:pt x="31831" y="0"/>
                    </a:lnTo>
                    <a:lnTo>
                      <a:pt x="32406" y="4969"/>
                    </a:lnTo>
                    <a:cubicBezTo>
                      <a:pt x="21533" y="6193"/>
                      <a:pt x="10154" y="16203"/>
                      <a:pt x="4105" y="25205"/>
                    </a:cubicBezTo>
                    <a:lnTo>
                      <a:pt x="4105" y="25205"/>
                    </a:lnTo>
                    <a:lnTo>
                      <a:pt x="0" y="22396"/>
                    </a:lnTo>
                    <a:lnTo>
                      <a:pt x="0" y="22396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283A711D-9FF1-EF44-38A2-2AF1CAE20C17}"/>
                  </a:ext>
                </a:extLst>
              </p:cNvPr>
              <p:cNvSpPr/>
              <p:nvPr/>
            </p:nvSpPr>
            <p:spPr>
              <a:xfrm>
                <a:off x="4881869" y="5445324"/>
                <a:ext cx="36439" cy="17643"/>
              </a:xfrm>
              <a:custGeom>
                <a:avLst/>
                <a:gdLst>
                  <a:gd name="connsiteX0" fmla="*/ 0 w 36439"/>
                  <a:gd name="connsiteY0" fmla="*/ 13899 h 17643"/>
                  <a:gd name="connsiteX1" fmla="*/ 32622 w 36439"/>
                  <a:gd name="connsiteY1" fmla="*/ 0 h 17643"/>
                  <a:gd name="connsiteX2" fmla="*/ 32622 w 36439"/>
                  <a:gd name="connsiteY2" fmla="*/ 0 h 17643"/>
                  <a:gd name="connsiteX3" fmla="*/ 36439 w 36439"/>
                  <a:gd name="connsiteY3" fmla="*/ 216 h 17643"/>
                  <a:gd name="connsiteX4" fmla="*/ 36439 w 36439"/>
                  <a:gd name="connsiteY4" fmla="*/ 216 h 17643"/>
                  <a:gd name="connsiteX5" fmla="*/ 35791 w 36439"/>
                  <a:gd name="connsiteY5" fmla="*/ 5185 h 17643"/>
                  <a:gd name="connsiteX6" fmla="*/ 32622 w 36439"/>
                  <a:gd name="connsiteY6" fmla="*/ 4969 h 17643"/>
                  <a:gd name="connsiteX7" fmla="*/ 32622 w 36439"/>
                  <a:gd name="connsiteY7" fmla="*/ 4969 h 17643"/>
                  <a:gd name="connsiteX8" fmla="*/ 3312 w 36439"/>
                  <a:gd name="connsiteY8" fmla="*/ 17644 h 17643"/>
                  <a:gd name="connsiteX9" fmla="*/ 3312 w 36439"/>
                  <a:gd name="connsiteY9" fmla="*/ 17644 h 17643"/>
                  <a:gd name="connsiteX10" fmla="*/ 0 w 36439"/>
                  <a:gd name="connsiteY10" fmla="*/ 13899 h 17643"/>
                  <a:gd name="connsiteX11" fmla="*/ 0 w 36439"/>
                  <a:gd name="connsiteY11" fmla="*/ 13899 h 1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439" h="17643">
                    <a:moveTo>
                      <a:pt x="0" y="13899"/>
                    </a:moveTo>
                    <a:cubicBezTo>
                      <a:pt x="8066" y="6841"/>
                      <a:pt x="20452" y="0"/>
                      <a:pt x="32622" y="0"/>
                    </a:cubicBezTo>
                    <a:lnTo>
                      <a:pt x="32622" y="0"/>
                    </a:lnTo>
                    <a:cubicBezTo>
                      <a:pt x="33918" y="0"/>
                      <a:pt x="35143" y="0"/>
                      <a:pt x="36439" y="216"/>
                    </a:cubicBezTo>
                    <a:lnTo>
                      <a:pt x="36439" y="216"/>
                    </a:lnTo>
                    <a:lnTo>
                      <a:pt x="35791" y="5185"/>
                    </a:lnTo>
                    <a:cubicBezTo>
                      <a:pt x="34783" y="5041"/>
                      <a:pt x="33703" y="4969"/>
                      <a:pt x="32622" y="4969"/>
                    </a:cubicBezTo>
                    <a:lnTo>
                      <a:pt x="32622" y="4969"/>
                    </a:lnTo>
                    <a:cubicBezTo>
                      <a:pt x="22468" y="4969"/>
                      <a:pt x="10658" y="11162"/>
                      <a:pt x="3312" y="17644"/>
                    </a:cubicBezTo>
                    <a:lnTo>
                      <a:pt x="3312" y="17644"/>
                    </a:lnTo>
                    <a:lnTo>
                      <a:pt x="0" y="13899"/>
                    </a:lnTo>
                    <a:lnTo>
                      <a:pt x="0" y="13899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1A58669C-786C-827E-D80F-144D97159C95}"/>
                  </a:ext>
                </a:extLst>
              </p:cNvPr>
              <p:cNvSpPr/>
              <p:nvPr/>
            </p:nvSpPr>
            <p:spPr>
              <a:xfrm>
                <a:off x="4588123" y="5416734"/>
                <a:ext cx="25421" cy="32550"/>
              </a:xfrm>
              <a:custGeom>
                <a:avLst/>
                <a:gdLst>
                  <a:gd name="connsiteX0" fmla="*/ 72 w 25421"/>
                  <a:gd name="connsiteY0" fmla="*/ 31182 h 32550"/>
                  <a:gd name="connsiteX1" fmla="*/ 23333 w 25421"/>
                  <a:gd name="connsiteY1" fmla="*/ 0 h 32550"/>
                  <a:gd name="connsiteX2" fmla="*/ 23333 w 25421"/>
                  <a:gd name="connsiteY2" fmla="*/ 0 h 32550"/>
                  <a:gd name="connsiteX3" fmla="*/ 25421 w 25421"/>
                  <a:gd name="connsiteY3" fmla="*/ 4537 h 32550"/>
                  <a:gd name="connsiteX4" fmla="*/ 4825 w 25421"/>
                  <a:gd name="connsiteY4" fmla="*/ 32550 h 32550"/>
                  <a:gd name="connsiteX5" fmla="*/ 4825 w 25421"/>
                  <a:gd name="connsiteY5" fmla="*/ 32550 h 32550"/>
                  <a:gd name="connsiteX6" fmla="*/ 0 w 25421"/>
                  <a:gd name="connsiteY6" fmla="*/ 31182 h 32550"/>
                  <a:gd name="connsiteX7" fmla="*/ 0 w 25421"/>
                  <a:gd name="connsiteY7" fmla="*/ 31182 h 32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421" h="32550">
                    <a:moveTo>
                      <a:pt x="72" y="31182"/>
                    </a:moveTo>
                    <a:cubicBezTo>
                      <a:pt x="3385" y="19804"/>
                      <a:pt x="11235" y="5761"/>
                      <a:pt x="23333" y="0"/>
                    </a:cubicBezTo>
                    <a:lnTo>
                      <a:pt x="23333" y="0"/>
                    </a:lnTo>
                    <a:lnTo>
                      <a:pt x="25421" y="4537"/>
                    </a:lnTo>
                    <a:cubicBezTo>
                      <a:pt x="15483" y="9074"/>
                      <a:pt x="7778" y="22108"/>
                      <a:pt x="4825" y="32550"/>
                    </a:cubicBezTo>
                    <a:lnTo>
                      <a:pt x="4825" y="32550"/>
                    </a:lnTo>
                    <a:lnTo>
                      <a:pt x="0" y="31182"/>
                    </a:lnTo>
                    <a:lnTo>
                      <a:pt x="0" y="31182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C929E98-56C6-69AB-51E2-E38BE85E8209}"/>
                </a:ext>
              </a:extLst>
            </p:cNvPr>
            <p:cNvSpPr/>
            <p:nvPr/>
          </p:nvSpPr>
          <p:spPr>
            <a:xfrm>
              <a:off x="4798332" y="6004442"/>
              <a:ext cx="195014" cy="204304"/>
            </a:xfrm>
            <a:custGeom>
              <a:avLst/>
              <a:gdLst>
                <a:gd name="connsiteX0" fmla="*/ 3313 w 195014"/>
                <a:gd name="connsiteY0" fmla="*/ 204304 h 204304"/>
                <a:gd name="connsiteX1" fmla="*/ 0 w 195014"/>
                <a:gd name="connsiteY1" fmla="*/ 197031 h 204304"/>
                <a:gd name="connsiteX2" fmla="*/ 161600 w 195014"/>
                <a:gd name="connsiteY2" fmla="*/ 124369 h 204304"/>
                <a:gd name="connsiteX3" fmla="*/ 79648 w 195014"/>
                <a:gd name="connsiteY3" fmla="*/ 33558 h 204304"/>
                <a:gd name="connsiteX4" fmla="*/ 150654 w 195014"/>
                <a:gd name="connsiteY4" fmla="*/ 0 h 204304"/>
                <a:gd name="connsiteX5" fmla="*/ 195015 w 195014"/>
                <a:gd name="connsiteY5" fmla="*/ 150438 h 204304"/>
                <a:gd name="connsiteX6" fmla="*/ 3313 w 195014"/>
                <a:gd name="connsiteY6" fmla="*/ 204304 h 204304"/>
                <a:gd name="connsiteX7" fmla="*/ 3313 w 195014"/>
                <a:gd name="connsiteY7" fmla="*/ 204304 h 20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014" h="204304">
                  <a:moveTo>
                    <a:pt x="3313" y="204304"/>
                  </a:moveTo>
                  <a:lnTo>
                    <a:pt x="0" y="197031"/>
                  </a:lnTo>
                  <a:lnTo>
                    <a:pt x="161600" y="124369"/>
                  </a:lnTo>
                  <a:lnTo>
                    <a:pt x="79648" y="33558"/>
                  </a:lnTo>
                  <a:lnTo>
                    <a:pt x="150654" y="0"/>
                  </a:lnTo>
                  <a:lnTo>
                    <a:pt x="195015" y="150438"/>
                  </a:lnTo>
                  <a:lnTo>
                    <a:pt x="3313" y="204304"/>
                  </a:lnTo>
                  <a:lnTo>
                    <a:pt x="3313" y="204304"/>
                  </a:ln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537BDAB-CE01-3BE5-4E72-7EBA05AA1446}"/>
                </a:ext>
              </a:extLst>
            </p:cNvPr>
            <p:cNvSpPr/>
            <p:nvPr/>
          </p:nvSpPr>
          <p:spPr>
            <a:xfrm>
              <a:off x="4687935" y="6068390"/>
              <a:ext cx="54010" cy="217626"/>
            </a:xfrm>
            <a:custGeom>
              <a:avLst/>
              <a:gdLst>
                <a:gd name="connsiteX0" fmla="*/ 45945 w 54010"/>
                <a:gd name="connsiteY0" fmla="*/ 217627 h 217626"/>
                <a:gd name="connsiteX1" fmla="*/ 0 w 54010"/>
                <a:gd name="connsiteY1" fmla="*/ 4609 h 217626"/>
                <a:gd name="connsiteX2" fmla="*/ 50698 w 54010"/>
                <a:gd name="connsiteY2" fmla="*/ 0 h 217626"/>
                <a:gd name="connsiteX3" fmla="*/ 40688 w 54010"/>
                <a:gd name="connsiteY3" fmla="*/ 89514 h 217626"/>
                <a:gd name="connsiteX4" fmla="*/ 54011 w 54010"/>
                <a:gd name="connsiteY4" fmla="*/ 216979 h 217626"/>
                <a:gd name="connsiteX5" fmla="*/ 45945 w 54010"/>
                <a:gd name="connsiteY5" fmla="*/ 217627 h 217626"/>
                <a:gd name="connsiteX6" fmla="*/ 45945 w 54010"/>
                <a:gd name="connsiteY6" fmla="*/ 217627 h 21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010" h="217626">
                  <a:moveTo>
                    <a:pt x="45945" y="217627"/>
                  </a:moveTo>
                  <a:lnTo>
                    <a:pt x="0" y="4609"/>
                  </a:lnTo>
                  <a:lnTo>
                    <a:pt x="50698" y="0"/>
                  </a:lnTo>
                  <a:lnTo>
                    <a:pt x="40688" y="89514"/>
                  </a:lnTo>
                  <a:lnTo>
                    <a:pt x="54011" y="216979"/>
                  </a:lnTo>
                  <a:lnTo>
                    <a:pt x="45945" y="217627"/>
                  </a:lnTo>
                  <a:lnTo>
                    <a:pt x="45945" y="217627"/>
                  </a:ln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94511BF-46A1-E738-187E-642395B2F916}"/>
                </a:ext>
              </a:extLst>
            </p:cNvPr>
            <p:cNvSpPr/>
            <p:nvPr/>
          </p:nvSpPr>
          <p:spPr>
            <a:xfrm>
              <a:off x="4860251" y="5730932"/>
              <a:ext cx="92480" cy="234046"/>
            </a:xfrm>
            <a:custGeom>
              <a:avLst/>
              <a:gdLst>
                <a:gd name="connsiteX0" fmla="*/ 24787 w 92480"/>
                <a:gd name="connsiteY0" fmla="*/ 0 h 234046"/>
                <a:gd name="connsiteX1" fmla="*/ 13337 w 92480"/>
                <a:gd name="connsiteY1" fmla="*/ 234046 h 234046"/>
                <a:gd name="connsiteX2" fmla="*/ 92480 w 92480"/>
                <a:gd name="connsiteY2" fmla="*/ 229437 h 234046"/>
                <a:gd name="connsiteX3" fmla="*/ 57409 w 92480"/>
                <a:gd name="connsiteY3" fmla="*/ 63156 h 234046"/>
                <a:gd name="connsiteX4" fmla="*/ 24787 w 92480"/>
                <a:gd name="connsiteY4" fmla="*/ 0 h 23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480" h="234046">
                  <a:moveTo>
                    <a:pt x="24787" y="0"/>
                  </a:moveTo>
                  <a:cubicBezTo>
                    <a:pt x="24787" y="0"/>
                    <a:pt x="-22311" y="89154"/>
                    <a:pt x="13337" y="234046"/>
                  </a:cubicBezTo>
                  <a:lnTo>
                    <a:pt x="92480" y="229437"/>
                  </a:lnTo>
                  <a:cubicBezTo>
                    <a:pt x="92480" y="229437"/>
                    <a:pt x="50640" y="187597"/>
                    <a:pt x="57409" y="63156"/>
                  </a:cubicBezTo>
                  <a:lnTo>
                    <a:pt x="24787" y="0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40B7B50-1BDD-F2AE-7781-4B6FDFEF051C}"/>
                </a:ext>
              </a:extLst>
            </p:cNvPr>
            <p:cNvSpPr/>
            <p:nvPr/>
          </p:nvSpPr>
          <p:spPr>
            <a:xfrm>
              <a:off x="4816336" y="5894692"/>
              <a:ext cx="93114" cy="61859"/>
            </a:xfrm>
            <a:custGeom>
              <a:avLst/>
              <a:gdLst>
                <a:gd name="connsiteX0" fmla="*/ 45369 w 93114"/>
                <a:gd name="connsiteY0" fmla="*/ 0 h 61859"/>
                <a:gd name="connsiteX1" fmla="*/ 0 w 93114"/>
                <a:gd name="connsiteY1" fmla="*/ 40688 h 61859"/>
                <a:gd name="connsiteX2" fmla="*/ 31038 w 93114"/>
                <a:gd name="connsiteY2" fmla="*/ 61860 h 61859"/>
                <a:gd name="connsiteX3" fmla="*/ 93115 w 93114"/>
                <a:gd name="connsiteY3" fmla="*/ 44937 h 61859"/>
                <a:gd name="connsiteX4" fmla="*/ 93115 w 93114"/>
                <a:gd name="connsiteY4" fmla="*/ 20956 h 61859"/>
                <a:gd name="connsiteX5" fmla="*/ 45441 w 93114"/>
                <a:gd name="connsiteY5" fmla="*/ 0 h 61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114" h="61859">
                  <a:moveTo>
                    <a:pt x="45369" y="0"/>
                  </a:moveTo>
                  <a:cubicBezTo>
                    <a:pt x="45369" y="0"/>
                    <a:pt x="51490" y="35719"/>
                    <a:pt x="0" y="40688"/>
                  </a:cubicBezTo>
                  <a:cubicBezTo>
                    <a:pt x="0" y="40688"/>
                    <a:pt x="26790" y="61860"/>
                    <a:pt x="31038" y="61860"/>
                  </a:cubicBezTo>
                  <a:cubicBezTo>
                    <a:pt x="35287" y="61860"/>
                    <a:pt x="93115" y="44937"/>
                    <a:pt x="93115" y="44937"/>
                  </a:cubicBezTo>
                  <a:lnTo>
                    <a:pt x="93115" y="20956"/>
                  </a:lnTo>
                  <a:lnTo>
                    <a:pt x="45441" y="0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3457075-A80A-7213-51EA-70C23DE1E0D1}"/>
                </a:ext>
              </a:extLst>
            </p:cNvPr>
            <p:cNvSpPr/>
            <p:nvPr/>
          </p:nvSpPr>
          <p:spPr>
            <a:xfrm>
              <a:off x="4627187" y="5908591"/>
              <a:ext cx="335952" cy="167845"/>
            </a:xfrm>
            <a:custGeom>
              <a:avLst/>
              <a:gdLst>
                <a:gd name="connsiteX0" fmla="*/ 194910 w 335952"/>
                <a:gd name="connsiteY0" fmla="*/ 26789 h 167845"/>
                <a:gd name="connsiteX1" fmla="*/ 35399 w 335952"/>
                <a:gd name="connsiteY1" fmla="*/ 26789 h 167845"/>
                <a:gd name="connsiteX2" fmla="*/ 184 w 335952"/>
                <a:gd name="connsiteY2" fmla="*/ 54947 h 167845"/>
                <a:gd name="connsiteX3" fmla="*/ 184 w 335952"/>
                <a:gd name="connsiteY3" fmla="*/ 131066 h 167845"/>
                <a:gd name="connsiteX4" fmla="*/ 25893 w 335952"/>
                <a:gd name="connsiteY4" fmla="*/ 164912 h 167845"/>
                <a:gd name="connsiteX5" fmla="*/ 293713 w 335952"/>
                <a:gd name="connsiteY5" fmla="*/ 166353 h 167845"/>
                <a:gd name="connsiteX6" fmla="*/ 303291 w 335952"/>
                <a:gd name="connsiteY6" fmla="*/ 8498 h 167845"/>
                <a:gd name="connsiteX7" fmla="*/ 269373 w 335952"/>
                <a:gd name="connsiteY7" fmla="*/ 0 h 167845"/>
                <a:gd name="connsiteX8" fmla="*/ 249065 w 335952"/>
                <a:gd name="connsiteY8" fmla="*/ 21172 h 167845"/>
                <a:gd name="connsiteX9" fmla="*/ 223355 w 335952"/>
                <a:gd name="connsiteY9" fmla="*/ 28229 h 167845"/>
                <a:gd name="connsiteX10" fmla="*/ 194910 w 335952"/>
                <a:gd name="connsiteY10" fmla="*/ 26789 h 16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5952" h="167845">
                  <a:moveTo>
                    <a:pt x="194910" y="26789"/>
                  </a:moveTo>
                  <a:lnTo>
                    <a:pt x="35399" y="26789"/>
                  </a:lnTo>
                  <a:cubicBezTo>
                    <a:pt x="35399" y="26789"/>
                    <a:pt x="1624" y="23981"/>
                    <a:pt x="184" y="54947"/>
                  </a:cubicBezTo>
                  <a:lnTo>
                    <a:pt x="184" y="131066"/>
                  </a:lnTo>
                  <a:cubicBezTo>
                    <a:pt x="184" y="131066"/>
                    <a:pt x="-3849" y="159295"/>
                    <a:pt x="25893" y="164912"/>
                  </a:cubicBezTo>
                  <a:cubicBezTo>
                    <a:pt x="55707" y="170530"/>
                    <a:pt x="293713" y="166353"/>
                    <a:pt x="293713" y="166353"/>
                  </a:cubicBezTo>
                  <a:cubicBezTo>
                    <a:pt x="293713" y="166353"/>
                    <a:pt x="382003" y="132866"/>
                    <a:pt x="303291" y="8498"/>
                  </a:cubicBezTo>
                  <a:lnTo>
                    <a:pt x="269373" y="0"/>
                  </a:lnTo>
                  <a:lnTo>
                    <a:pt x="249065" y="21172"/>
                  </a:lnTo>
                  <a:lnTo>
                    <a:pt x="223355" y="28229"/>
                  </a:lnTo>
                  <a:lnTo>
                    <a:pt x="194910" y="26789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014B891-A006-5A17-17BE-D9533FFFF394}"/>
                </a:ext>
              </a:extLst>
            </p:cNvPr>
            <p:cNvSpPr/>
            <p:nvPr/>
          </p:nvSpPr>
          <p:spPr>
            <a:xfrm>
              <a:off x="4886118" y="5799274"/>
              <a:ext cx="66613" cy="160015"/>
            </a:xfrm>
            <a:custGeom>
              <a:avLst/>
              <a:gdLst>
                <a:gd name="connsiteX0" fmla="*/ 66613 w 66613"/>
                <a:gd name="connsiteY0" fmla="*/ 160015 h 160015"/>
                <a:gd name="connsiteX1" fmla="*/ 29598 w 66613"/>
                <a:gd name="connsiteY1" fmla="*/ 0 h 160015"/>
                <a:gd name="connsiteX2" fmla="*/ 7058 w 66613"/>
                <a:gd name="connsiteY2" fmla="*/ 42992 h 160015"/>
                <a:gd name="connsiteX3" fmla="*/ 0 w 66613"/>
                <a:gd name="connsiteY3" fmla="*/ 141003 h 160015"/>
                <a:gd name="connsiteX4" fmla="*/ 66613 w 66613"/>
                <a:gd name="connsiteY4" fmla="*/ 160015 h 16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13" h="160015">
                  <a:moveTo>
                    <a:pt x="66613" y="160015"/>
                  </a:moveTo>
                  <a:cubicBezTo>
                    <a:pt x="66613" y="160015"/>
                    <a:pt x="31758" y="84617"/>
                    <a:pt x="29598" y="0"/>
                  </a:cubicBezTo>
                  <a:lnTo>
                    <a:pt x="7058" y="42992"/>
                  </a:lnTo>
                  <a:lnTo>
                    <a:pt x="0" y="141003"/>
                  </a:lnTo>
                  <a:lnTo>
                    <a:pt x="66613" y="160015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E8291C9-7DF9-825E-604C-FEA68A4FE035}"/>
                </a:ext>
              </a:extLst>
            </p:cNvPr>
            <p:cNvSpPr/>
            <p:nvPr/>
          </p:nvSpPr>
          <p:spPr>
            <a:xfrm>
              <a:off x="4860409" y="6054132"/>
              <a:ext cx="64020" cy="237358"/>
            </a:xfrm>
            <a:custGeom>
              <a:avLst/>
              <a:gdLst>
                <a:gd name="connsiteX0" fmla="*/ 11666 w 64020"/>
                <a:gd name="connsiteY0" fmla="*/ 237358 h 237358"/>
                <a:gd name="connsiteX1" fmla="*/ 4321 w 64020"/>
                <a:gd name="connsiteY1" fmla="*/ 236638 h 237358"/>
                <a:gd name="connsiteX2" fmla="*/ 18291 w 64020"/>
                <a:gd name="connsiteY2" fmla="*/ 101108 h 237358"/>
                <a:gd name="connsiteX3" fmla="*/ 0 w 64020"/>
                <a:gd name="connsiteY3" fmla="*/ 0 h 237358"/>
                <a:gd name="connsiteX4" fmla="*/ 64020 w 64020"/>
                <a:gd name="connsiteY4" fmla="*/ 6481 h 237358"/>
                <a:gd name="connsiteX5" fmla="*/ 11666 w 64020"/>
                <a:gd name="connsiteY5" fmla="*/ 237358 h 237358"/>
                <a:gd name="connsiteX6" fmla="*/ 11666 w 64020"/>
                <a:gd name="connsiteY6" fmla="*/ 237358 h 23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020" h="237358">
                  <a:moveTo>
                    <a:pt x="11666" y="237358"/>
                  </a:moveTo>
                  <a:lnTo>
                    <a:pt x="4321" y="236638"/>
                  </a:lnTo>
                  <a:lnTo>
                    <a:pt x="18291" y="101108"/>
                  </a:lnTo>
                  <a:lnTo>
                    <a:pt x="0" y="0"/>
                  </a:lnTo>
                  <a:lnTo>
                    <a:pt x="64020" y="6481"/>
                  </a:lnTo>
                  <a:lnTo>
                    <a:pt x="11666" y="237358"/>
                  </a:lnTo>
                  <a:lnTo>
                    <a:pt x="11666" y="237358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7A47D37-B071-ABBB-D516-BBD28DD25645}"/>
                </a:ext>
              </a:extLst>
            </p:cNvPr>
            <p:cNvSpPr/>
            <p:nvPr/>
          </p:nvSpPr>
          <p:spPr>
            <a:xfrm>
              <a:off x="4596189" y="6045922"/>
              <a:ext cx="100315" cy="240167"/>
            </a:xfrm>
            <a:custGeom>
              <a:avLst/>
              <a:gdLst>
                <a:gd name="connsiteX0" fmla="*/ 7273 w 100315"/>
                <a:gd name="connsiteY0" fmla="*/ 240167 h 240167"/>
                <a:gd name="connsiteX1" fmla="*/ 0 w 100315"/>
                <a:gd name="connsiteY1" fmla="*/ 239375 h 240167"/>
                <a:gd name="connsiteX2" fmla="*/ 32262 w 100315"/>
                <a:gd name="connsiteY2" fmla="*/ 0 h 240167"/>
                <a:gd name="connsiteX3" fmla="*/ 100316 w 100315"/>
                <a:gd name="connsiteY3" fmla="*/ 13539 h 240167"/>
                <a:gd name="connsiteX4" fmla="*/ 38672 w 100315"/>
                <a:gd name="connsiteY4" fmla="*/ 121920 h 240167"/>
                <a:gd name="connsiteX5" fmla="*/ 7273 w 100315"/>
                <a:gd name="connsiteY5" fmla="*/ 240167 h 240167"/>
                <a:gd name="connsiteX6" fmla="*/ 7273 w 100315"/>
                <a:gd name="connsiteY6" fmla="*/ 240167 h 240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15" h="240167">
                  <a:moveTo>
                    <a:pt x="7273" y="240167"/>
                  </a:moveTo>
                  <a:lnTo>
                    <a:pt x="0" y="239375"/>
                  </a:lnTo>
                  <a:lnTo>
                    <a:pt x="32262" y="0"/>
                  </a:lnTo>
                  <a:lnTo>
                    <a:pt x="100316" y="13539"/>
                  </a:lnTo>
                  <a:lnTo>
                    <a:pt x="38672" y="121920"/>
                  </a:lnTo>
                  <a:lnTo>
                    <a:pt x="7273" y="240167"/>
                  </a:lnTo>
                  <a:lnTo>
                    <a:pt x="7273" y="240167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" name="Graphic 6">
              <a:extLst>
                <a:ext uri="{FF2B5EF4-FFF2-40B4-BE49-F238E27FC236}">
                  <a16:creationId xmlns:a16="http://schemas.microsoft.com/office/drawing/2014/main" id="{58D300C2-99E2-0FB9-E032-A231333ACFBC}"/>
                </a:ext>
              </a:extLst>
            </p:cNvPr>
            <p:cNvGrpSpPr/>
            <p:nvPr/>
          </p:nvGrpSpPr>
          <p:grpSpPr>
            <a:xfrm>
              <a:off x="4587763" y="5867615"/>
              <a:ext cx="57882" cy="88289"/>
              <a:chOff x="4587763" y="5867615"/>
              <a:chExt cx="57882" cy="88289"/>
            </a:xfrm>
            <a:solidFill>
              <a:srgbClr val="A96F5F"/>
            </a:solidFill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CCB1C46-3790-3396-2B84-9C0DFD7CE22B}"/>
                  </a:ext>
                </a:extLst>
              </p:cNvPr>
              <p:cNvSpPr/>
              <p:nvPr/>
            </p:nvSpPr>
            <p:spPr>
              <a:xfrm>
                <a:off x="4591485" y="5867615"/>
                <a:ext cx="53604" cy="84184"/>
              </a:xfrm>
              <a:custGeom>
                <a:avLst/>
                <a:gdLst>
                  <a:gd name="connsiteX0" fmla="*/ 50288 w 53604"/>
                  <a:gd name="connsiteY0" fmla="*/ 84185 h 84184"/>
                  <a:gd name="connsiteX1" fmla="*/ 382 w 53604"/>
                  <a:gd name="connsiteY1" fmla="*/ 0 h 84184"/>
                  <a:gd name="connsiteX2" fmla="*/ 50288 w 53604"/>
                  <a:gd name="connsiteY2" fmla="*/ 84185 h 8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604" h="84184">
                    <a:moveTo>
                      <a:pt x="50288" y="84185"/>
                    </a:moveTo>
                    <a:cubicBezTo>
                      <a:pt x="50288" y="84185"/>
                      <a:pt x="72828" y="33198"/>
                      <a:pt x="382" y="0"/>
                    </a:cubicBezTo>
                    <a:cubicBezTo>
                      <a:pt x="382" y="0"/>
                      <a:pt x="-7683" y="63157"/>
                      <a:pt x="50288" y="84185"/>
                    </a:cubicBez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EA0D5436-92C1-504B-72BD-2D5FF374D123}"/>
                  </a:ext>
                </a:extLst>
              </p:cNvPr>
              <p:cNvSpPr/>
              <p:nvPr/>
            </p:nvSpPr>
            <p:spPr>
              <a:xfrm>
                <a:off x="4587763" y="5902542"/>
                <a:ext cx="57882" cy="53362"/>
              </a:xfrm>
              <a:custGeom>
                <a:avLst/>
                <a:gdLst>
                  <a:gd name="connsiteX0" fmla="*/ 57756 w 57882"/>
                  <a:gd name="connsiteY0" fmla="*/ 53363 h 53362"/>
                  <a:gd name="connsiteX1" fmla="*/ 0 w 57882"/>
                  <a:gd name="connsiteY1" fmla="*/ 0 h 53362"/>
                  <a:gd name="connsiteX2" fmla="*/ 57756 w 57882"/>
                  <a:gd name="connsiteY2" fmla="*/ 53363 h 53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882" h="53362">
                    <a:moveTo>
                      <a:pt x="57756" y="53363"/>
                    </a:moveTo>
                    <a:cubicBezTo>
                      <a:pt x="57756" y="53363"/>
                      <a:pt x="63372" y="8930"/>
                      <a:pt x="0" y="0"/>
                    </a:cubicBezTo>
                    <a:cubicBezTo>
                      <a:pt x="0" y="0"/>
                      <a:pt x="8282" y="50482"/>
                      <a:pt x="57756" y="53363"/>
                    </a:cubicBez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22DF105-02F2-2794-F354-7810C3C34F1E}"/>
                </a:ext>
              </a:extLst>
            </p:cNvPr>
            <p:cNvSpPr/>
            <p:nvPr/>
          </p:nvSpPr>
          <p:spPr>
            <a:xfrm>
              <a:off x="4877467" y="5739070"/>
              <a:ext cx="74903" cy="218850"/>
            </a:xfrm>
            <a:custGeom>
              <a:avLst/>
              <a:gdLst>
                <a:gd name="connsiteX0" fmla="*/ 5122 w 74903"/>
                <a:gd name="connsiteY0" fmla="*/ 0 h 218850"/>
                <a:gd name="connsiteX1" fmla="*/ 74904 w 74903"/>
                <a:gd name="connsiteY1" fmla="*/ 218851 h 218850"/>
                <a:gd name="connsiteX2" fmla="*/ 42929 w 74903"/>
                <a:gd name="connsiteY2" fmla="*/ 40184 h 218850"/>
                <a:gd name="connsiteX3" fmla="*/ 5122 w 74903"/>
                <a:gd name="connsiteY3" fmla="*/ 0 h 2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03" h="218850">
                  <a:moveTo>
                    <a:pt x="5122" y="0"/>
                  </a:moveTo>
                  <a:cubicBezTo>
                    <a:pt x="5122" y="0"/>
                    <a:pt x="-28149" y="114502"/>
                    <a:pt x="74904" y="218851"/>
                  </a:cubicBezTo>
                  <a:cubicBezTo>
                    <a:pt x="74904" y="218851"/>
                    <a:pt x="28166" y="120552"/>
                    <a:pt x="42929" y="40184"/>
                  </a:cubicBezTo>
                  <a:lnTo>
                    <a:pt x="5122" y="0"/>
                  </a:ln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8" name="Graphic 6">
              <a:extLst>
                <a:ext uri="{FF2B5EF4-FFF2-40B4-BE49-F238E27FC236}">
                  <a16:creationId xmlns:a16="http://schemas.microsoft.com/office/drawing/2014/main" id="{23BDD05E-9E2F-74BA-5B70-0ADFACEB0C8C}"/>
                </a:ext>
              </a:extLst>
            </p:cNvPr>
            <p:cNvGrpSpPr/>
            <p:nvPr/>
          </p:nvGrpSpPr>
          <p:grpSpPr>
            <a:xfrm>
              <a:off x="4826274" y="5667416"/>
              <a:ext cx="178739" cy="138400"/>
              <a:chOff x="4826274" y="5667416"/>
              <a:chExt cx="178739" cy="138400"/>
            </a:xfrm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25AA9DF6-EF33-4AA2-99A9-1B88DAD3F6EC}"/>
                  </a:ext>
                </a:extLst>
              </p:cNvPr>
              <p:cNvSpPr/>
              <p:nvPr/>
            </p:nvSpPr>
            <p:spPr>
              <a:xfrm>
                <a:off x="4826274" y="5687147"/>
                <a:ext cx="63372" cy="55268"/>
              </a:xfrm>
              <a:custGeom>
                <a:avLst/>
                <a:gdLst>
                  <a:gd name="connsiteX0" fmla="*/ 63373 w 63372"/>
                  <a:gd name="connsiteY0" fmla="*/ 38744 h 55268"/>
                  <a:gd name="connsiteX1" fmla="*/ 0 w 63372"/>
                  <a:gd name="connsiteY1" fmla="*/ 0 h 55268"/>
                  <a:gd name="connsiteX2" fmla="*/ 10442 w 63372"/>
                  <a:gd name="connsiteY2" fmla="*/ 22396 h 55268"/>
                  <a:gd name="connsiteX3" fmla="*/ 59700 w 63372"/>
                  <a:gd name="connsiteY3" fmla="*/ 51634 h 55268"/>
                  <a:gd name="connsiteX4" fmla="*/ 63301 w 63372"/>
                  <a:gd name="connsiteY4" fmla="*/ 38744 h 55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372" h="55268">
                    <a:moveTo>
                      <a:pt x="63373" y="38744"/>
                    </a:moveTo>
                    <a:cubicBezTo>
                      <a:pt x="63373" y="38744"/>
                      <a:pt x="50698" y="14763"/>
                      <a:pt x="0" y="0"/>
                    </a:cubicBezTo>
                    <a:cubicBezTo>
                      <a:pt x="0" y="0"/>
                      <a:pt x="10730" y="12602"/>
                      <a:pt x="10442" y="22396"/>
                    </a:cubicBezTo>
                    <a:cubicBezTo>
                      <a:pt x="10442" y="22396"/>
                      <a:pt x="7274" y="68269"/>
                      <a:pt x="59700" y="51634"/>
                    </a:cubicBezTo>
                    <a:lnTo>
                      <a:pt x="63301" y="38744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1F929E3B-295A-E4F4-11B0-A97A60285BA6}"/>
                  </a:ext>
                </a:extLst>
              </p:cNvPr>
              <p:cNvSpPr/>
              <p:nvPr/>
            </p:nvSpPr>
            <p:spPr>
              <a:xfrm>
                <a:off x="4906642" y="5667416"/>
                <a:ext cx="44375" cy="57827"/>
              </a:xfrm>
              <a:custGeom>
                <a:avLst/>
                <a:gdLst>
                  <a:gd name="connsiteX0" fmla="*/ 72 w 44375"/>
                  <a:gd name="connsiteY0" fmla="*/ 56243 h 57827"/>
                  <a:gd name="connsiteX1" fmla="*/ 27509 w 44375"/>
                  <a:gd name="connsiteY1" fmla="*/ 18147 h 57827"/>
                  <a:gd name="connsiteX2" fmla="*/ 42272 w 44375"/>
                  <a:gd name="connsiteY2" fmla="*/ 0 h 57827"/>
                  <a:gd name="connsiteX3" fmla="*/ 29886 w 44375"/>
                  <a:gd name="connsiteY3" fmla="*/ 57827 h 57827"/>
                  <a:gd name="connsiteX4" fmla="*/ 0 w 44375"/>
                  <a:gd name="connsiteY4" fmla="*/ 56315 h 57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5" h="57827">
                    <a:moveTo>
                      <a:pt x="72" y="56243"/>
                    </a:moveTo>
                    <a:cubicBezTo>
                      <a:pt x="72" y="56243"/>
                      <a:pt x="6121" y="30750"/>
                      <a:pt x="27509" y="18147"/>
                    </a:cubicBezTo>
                    <a:cubicBezTo>
                      <a:pt x="27509" y="18147"/>
                      <a:pt x="38672" y="10154"/>
                      <a:pt x="42272" y="0"/>
                    </a:cubicBezTo>
                    <a:cubicBezTo>
                      <a:pt x="42272" y="0"/>
                      <a:pt x="51922" y="39968"/>
                      <a:pt x="29886" y="57827"/>
                    </a:cubicBezTo>
                    <a:lnTo>
                      <a:pt x="0" y="56315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922F71E-8667-CE22-A4C7-08C25EAFC330}"/>
                  </a:ext>
                </a:extLst>
              </p:cNvPr>
              <p:cNvSpPr/>
              <p:nvPr/>
            </p:nvSpPr>
            <p:spPr>
              <a:xfrm>
                <a:off x="4879820" y="5719677"/>
                <a:ext cx="125192" cy="86138"/>
              </a:xfrm>
              <a:custGeom>
                <a:avLst/>
                <a:gdLst>
                  <a:gd name="connsiteX0" fmla="*/ 9826 w 125192"/>
                  <a:gd name="connsiteY0" fmla="*/ 6214 h 86138"/>
                  <a:gd name="connsiteX1" fmla="*/ 64773 w 125192"/>
                  <a:gd name="connsiteY1" fmla="*/ 10607 h 86138"/>
                  <a:gd name="connsiteX2" fmla="*/ 82416 w 125192"/>
                  <a:gd name="connsiteY2" fmla="*/ 33867 h 86138"/>
                  <a:gd name="connsiteX3" fmla="*/ 125193 w 125192"/>
                  <a:gd name="connsiteY3" fmla="*/ 52231 h 86138"/>
                  <a:gd name="connsiteX4" fmla="*/ 75863 w 125192"/>
                  <a:gd name="connsiteY4" fmla="*/ 84638 h 86138"/>
                  <a:gd name="connsiteX5" fmla="*/ 1689 w 125192"/>
                  <a:gd name="connsiteY5" fmla="*/ 47766 h 86138"/>
                  <a:gd name="connsiteX6" fmla="*/ 9826 w 125192"/>
                  <a:gd name="connsiteY6" fmla="*/ 6286 h 8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5192" h="86138">
                    <a:moveTo>
                      <a:pt x="9826" y="6214"/>
                    </a:moveTo>
                    <a:cubicBezTo>
                      <a:pt x="9826" y="6214"/>
                      <a:pt x="48786" y="-10349"/>
                      <a:pt x="64773" y="10607"/>
                    </a:cubicBezTo>
                    <a:lnTo>
                      <a:pt x="82416" y="33867"/>
                    </a:lnTo>
                    <a:lnTo>
                      <a:pt x="125193" y="52231"/>
                    </a:lnTo>
                    <a:cubicBezTo>
                      <a:pt x="125193" y="52231"/>
                      <a:pt x="123825" y="77220"/>
                      <a:pt x="75863" y="84638"/>
                    </a:cubicBezTo>
                    <a:cubicBezTo>
                      <a:pt x="75863" y="84638"/>
                      <a:pt x="15227" y="97528"/>
                      <a:pt x="1689" y="47766"/>
                    </a:cubicBezTo>
                    <a:cubicBezTo>
                      <a:pt x="1689" y="47766"/>
                      <a:pt x="-5513" y="29330"/>
                      <a:pt x="9826" y="6286"/>
                    </a:cubicBez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9B1852F9-8DC2-7445-33EB-926267B1F0CE}"/>
                  </a:ext>
                </a:extLst>
              </p:cNvPr>
              <p:cNvSpPr/>
              <p:nvPr/>
            </p:nvSpPr>
            <p:spPr>
              <a:xfrm>
                <a:off x="4832251" y="5696293"/>
                <a:ext cx="50409" cy="46737"/>
              </a:xfrm>
              <a:custGeom>
                <a:avLst/>
                <a:gdLst>
                  <a:gd name="connsiteX0" fmla="*/ 0 w 50409"/>
                  <a:gd name="connsiteY0" fmla="*/ 0 h 46737"/>
                  <a:gd name="connsiteX1" fmla="*/ 50410 w 50409"/>
                  <a:gd name="connsiteY1" fmla="*/ 42776 h 46737"/>
                  <a:gd name="connsiteX2" fmla="*/ 10874 w 50409"/>
                  <a:gd name="connsiteY2" fmla="*/ 36295 h 46737"/>
                  <a:gd name="connsiteX3" fmla="*/ 4537 w 50409"/>
                  <a:gd name="connsiteY3" fmla="*/ 13250 h 46737"/>
                  <a:gd name="connsiteX4" fmla="*/ 0 w 50409"/>
                  <a:gd name="connsiteY4" fmla="*/ 0 h 46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09" h="46737">
                    <a:moveTo>
                      <a:pt x="0" y="0"/>
                    </a:moveTo>
                    <a:cubicBezTo>
                      <a:pt x="0" y="0"/>
                      <a:pt x="28662" y="11378"/>
                      <a:pt x="50410" y="42776"/>
                    </a:cubicBezTo>
                    <a:cubicBezTo>
                      <a:pt x="50410" y="42776"/>
                      <a:pt x="27509" y="55091"/>
                      <a:pt x="10874" y="36295"/>
                    </a:cubicBezTo>
                    <a:cubicBezTo>
                      <a:pt x="10874" y="36295"/>
                      <a:pt x="3673" y="27725"/>
                      <a:pt x="4537" y="13250"/>
                    </a:cubicBezTo>
                    <a:cubicBezTo>
                      <a:pt x="4537" y="13250"/>
                      <a:pt x="3313" y="5545"/>
                      <a:pt x="0" y="0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9A884AE-5807-4FC1-29AC-DB93FF2461FC}"/>
                </a:ext>
              </a:extLst>
            </p:cNvPr>
            <p:cNvSpPr/>
            <p:nvPr/>
          </p:nvSpPr>
          <p:spPr>
            <a:xfrm>
              <a:off x="4913771" y="5754337"/>
              <a:ext cx="27941" cy="12818"/>
            </a:xfrm>
            <a:custGeom>
              <a:avLst/>
              <a:gdLst>
                <a:gd name="connsiteX0" fmla="*/ 0 w 27941"/>
                <a:gd name="connsiteY0" fmla="*/ 9290 h 12818"/>
                <a:gd name="connsiteX1" fmla="*/ 936 w 27941"/>
                <a:gd name="connsiteY1" fmla="*/ 7561 h 12818"/>
                <a:gd name="connsiteX2" fmla="*/ 12242 w 27941"/>
                <a:gd name="connsiteY2" fmla="*/ 10802 h 12818"/>
                <a:gd name="connsiteX3" fmla="*/ 12242 w 27941"/>
                <a:gd name="connsiteY3" fmla="*/ 10802 h 12818"/>
                <a:gd name="connsiteX4" fmla="*/ 23045 w 27941"/>
                <a:gd name="connsiteY4" fmla="*/ 5401 h 12818"/>
                <a:gd name="connsiteX5" fmla="*/ 23045 w 27941"/>
                <a:gd name="connsiteY5" fmla="*/ 5401 h 12818"/>
                <a:gd name="connsiteX6" fmla="*/ 25997 w 27941"/>
                <a:gd name="connsiteY6" fmla="*/ 0 h 12818"/>
                <a:gd name="connsiteX7" fmla="*/ 25997 w 27941"/>
                <a:gd name="connsiteY7" fmla="*/ 0 h 12818"/>
                <a:gd name="connsiteX8" fmla="*/ 27942 w 27941"/>
                <a:gd name="connsiteY8" fmla="*/ 576 h 12818"/>
                <a:gd name="connsiteX9" fmla="*/ 12315 w 27941"/>
                <a:gd name="connsiteY9" fmla="*/ 12818 h 12818"/>
                <a:gd name="connsiteX10" fmla="*/ 12315 w 27941"/>
                <a:gd name="connsiteY10" fmla="*/ 12818 h 12818"/>
                <a:gd name="connsiteX11" fmla="*/ 72 w 27941"/>
                <a:gd name="connsiteY11" fmla="*/ 9290 h 12818"/>
                <a:gd name="connsiteX12" fmla="*/ 72 w 27941"/>
                <a:gd name="connsiteY12" fmla="*/ 9290 h 12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941" h="12818">
                  <a:moveTo>
                    <a:pt x="0" y="9290"/>
                  </a:moveTo>
                  <a:lnTo>
                    <a:pt x="936" y="7561"/>
                  </a:lnTo>
                  <a:cubicBezTo>
                    <a:pt x="5473" y="9938"/>
                    <a:pt x="9218" y="10802"/>
                    <a:pt x="12242" y="10802"/>
                  </a:cubicBezTo>
                  <a:lnTo>
                    <a:pt x="12242" y="10802"/>
                  </a:lnTo>
                  <a:cubicBezTo>
                    <a:pt x="17499" y="10802"/>
                    <a:pt x="20884" y="8138"/>
                    <a:pt x="23045" y="5401"/>
                  </a:cubicBezTo>
                  <a:lnTo>
                    <a:pt x="23045" y="5401"/>
                  </a:lnTo>
                  <a:cubicBezTo>
                    <a:pt x="25205" y="2664"/>
                    <a:pt x="25997" y="0"/>
                    <a:pt x="25997" y="0"/>
                  </a:cubicBezTo>
                  <a:lnTo>
                    <a:pt x="25997" y="0"/>
                  </a:lnTo>
                  <a:lnTo>
                    <a:pt x="27942" y="576"/>
                  </a:lnTo>
                  <a:cubicBezTo>
                    <a:pt x="27942" y="576"/>
                    <a:pt x="24413" y="12746"/>
                    <a:pt x="12315" y="12818"/>
                  </a:cubicBezTo>
                  <a:lnTo>
                    <a:pt x="12315" y="12818"/>
                  </a:lnTo>
                  <a:cubicBezTo>
                    <a:pt x="8858" y="12818"/>
                    <a:pt x="4825" y="11810"/>
                    <a:pt x="72" y="9290"/>
                  </a:cubicBezTo>
                  <a:lnTo>
                    <a:pt x="72" y="9290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548B337-F6A5-E0D8-4941-4B964EB1D2C3}"/>
                </a:ext>
              </a:extLst>
            </p:cNvPr>
            <p:cNvSpPr/>
            <p:nvPr/>
          </p:nvSpPr>
          <p:spPr>
            <a:xfrm>
              <a:off x="4999132" y="5745051"/>
              <a:ext cx="21985" cy="27879"/>
            </a:xfrm>
            <a:custGeom>
              <a:avLst/>
              <a:gdLst>
                <a:gd name="connsiteX0" fmla="*/ 407 w 21985"/>
                <a:gd name="connsiteY0" fmla="*/ 10798 h 27879"/>
                <a:gd name="connsiteX1" fmla="*/ 15458 w 21985"/>
                <a:gd name="connsiteY1" fmla="*/ 644 h 27879"/>
                <a:gd name="connsiteX2" fmla="*/ 19635 w 21985"/>
                <a:gd name="connsiteY2" fmla="*/ 18288 h 27879"/>
                <a:gd name="connsiteX3" fmla="*/ 4944 w 21985"/>
                <a:gd name="connsiteY3" fmla="*/ 27506 h 27879"/>
                <a:gd name="connsiteX4" fmla="*/ 407 w 21985"/>
                <a:gd name="connsiteY4" fmla="*/ 10798 h 2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85" h="27879">
                  <a:moveTo>
                    <a:pt x="407" y="10798"/>
                  </a:moveTo>
                  <a:cubicBezTo>
                    <a:pt x="1560" y="3309"/>
                    <a:pt x="8545" y="-1876"/>
                    <a:pt x="15458" y="644"/>
                  </a:cubicBezTo>
                  <a:cubicBezTo>
                    <a:pt x="22300" y="3525"/>
                    <a:pt x="23884" y="12023"/>
                    <a:pt x="19635" y="18288"/>
                  </a:cubicBezTo>
                  <a:cubicBezTo>
                    <a:pt x="15242" y="24769"/>
                    <a:pt x="9409" y="29234"/>
                    <a:pt x="4944" y="27506"/>
                  </a:cubicBezTo>
                  <a:cubicBezTo>
                    <a:pt x="479" y="25705"/>
                    <a:pt x="-745" y="18504"/>
                    <a:pt x="407" y="10798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48E1466-3127-6785-FD81-DF1F34A84C04}"/>
                </a:ext>
              </a:extLst>
            </p:cNvPr>
            <p:cNvSpPr/>
            <p:nvPr/>
          </p:nvSpPr>
          <p:spPr>
            <a:xfrm>
              <a:off x="4591291" y="6284649"/>
              <a:ext cx="13827" cy="12098"/>
            </a:xfrm>
            <a:custGeom>
              <a:avLst/>
              <a:gdLst>
                <a:gd name="connsiteX0" fmla="*/ 13827 w 13827"/>
                <a:gd name="connsiteY0" fmla="*/ 12098 h 12098"/>
                <a:gd name="connsiteX1" fmla="*/ 0 w 13827"/>
                <a:gd name="connsiteY1" fmla="*/ 12098 h 12098"/>
                <a:gd name="connsiteX2" fmla="*/ 4033 w 13827"/>
                <a:gd name="connsiteY2" fmla="*/ 0 h 12098"/>
                <a:gd name="connsiteX3" fmla="*/ 12099 w 13827"/>
                <a:gd name="connsiteY3" fmla="*/ 0 h 12098"/>
                <a:gd name="connsiteX4" fmla="*/ 13827 w 13827"/>
                <a:gd name="connsiteY4" fmla="*/ 12098 h 12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27" h="12098">
                  <a:moveTo>
                    <a:pt x="13827" y="12098"/>
                  </a:moveTo>
                  <a:lnTo>
                    <a:pt x="0" y="12098"/>
                  </a:lnTo>
                  <a:lnTo>
                    <a:pt x="4033" y="0"/>
                  </a:lnTo>
                  <a:lnTo>
                    <a:pt x="12099" y="0"/>
                  </a:lnTo>
                  <a:lnTo>
                    <a:pt x="13827" y="12098"/>
                  </a:lnTo>
                  <a:close/>
                </a:path>
              </a:pathLst>
            </a:custGeom>
            <a:solidFill>
              <a:srgbClr val="67482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1540DE5-1817-DC2E-4B04-BDE2D2F28E37}"/>
                </a:ext>
              </a:extLst>
            </p:cNvPr>
            <p:cNvSpPr/>
            <p:nvPr/>
          </p:nvSpPr>
          <p:spPr>
            <a:xfrm>
              <a:off x="4729199" y="6282848"/>
              <a:ext cx="13826" cy="12098"/>
            </a:xfrm>
            <a:custGeom>
              <a:avLst/>
              <a:gdLst>
                <a:gd name="connsiteX0" fmla="*/ 13827 w 13826"/>
                <a:gd name="connsiteY0" fmla="*/ 12098 h 12098"/>
                <a:gd name="connsiteX1" fmla="*/ 0 w 13826"/>
                <a:gd name="connsiteY1" fmla="*/ 12098 h 12098"/>
                <a:gd name="connsiteX2" fmla="*/ 4033 w 13826"/>
                <a:gd name="connsiteY2" fmla="*/ 0 h 12098"/>
                <a:gd name="connsiteX3" fmla="*/ 12098 w 13826"/>
                <a:gd name="connsiteY3" fmla="*/ 0 h 12098"/>
                <a:gd name="connsiteX4" fmla="*/ 13827 w 13826"/>
                <a:gd name="connsiteY4" fmla="*/ 12098 h 12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26" h="12098">
                  <a:moveTo>
                    <a:pt x="13827" y="12098"/>
                  </a:moveTo>
                  <a:lnTo>
                    <a:pt x="0" y="12098"/>
                  </a:lnTo>
                  <a:lnTo>
                    <a:pt x="4033" y="0"/>
                  </a:lnTo>
                  <a:lnTo>
                    <a:pt x="12098" y="0"/>
                  </a:lnTo>
                  <a:lnTo>
                    <a:pt x="13827" y="12098"/>
                  </a:lnTo>
                  <a:close/>
                </a:path>
              </a:pathLst>
            </a:custGeom>
            <a:solidFill>
              <a:srgbClr val="67482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DDA40EC-0EF5-0218-AFA3-8D0E34808A0E}"/>
                </a:ext>
              </a:extLst>
            </p:cNvPr>
            <p:cNvSpPr/>
            <p:nvPr/>
          </p:nvSpPr>
          <p:spPr>
            <a:xfrm>
              <a:off x="4787890" y="6200393"/>
              <a:ext cx="15266" cy="13106"/>
            </a:xfrm>
            <a:custGeom>
              <a:avLst/>
              <a:gdLst>
                <a:gd name="connsiteX0" fmla="*/ 4249 w 15266"/>
                <a:gd name="connsiteY0" fmla="*/ 13106 h 13106"/>
                <a:gd name="connsiteX1" fmla="*/ 0 w 15266"/>
                <a:gd name="connsiteY1" fmla="*/ 0 h 13106"/>
                <a:gd name="connsiteX2" fmla="*/ 12818 w 15266"/>
                <a:gd name="connsiteY2" fmla="*/ 144 h 13106"/>
                <a:gd name="connsiteX3" fmla="*/ 15267 w 15266"/>
                <a:gd name="connsiteY3" fmla="*/ 7777 h 13106"/>
                <a:gd name="connsiteX4" fmla="*/ 4249 w 15266"/>
                <a:gd name="connsiteY4" fmla="*/ 13106 h 13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66" h="13106">
                  <a:moveTo>
                    <a:pt x="4249" y="13106"/>
                  </a:moveTo>
                  <a:lnTo>
                    <a:pt x="0" y="0"/>
                  </a:lnTo>
                  <a:lnTo>
                    <a:pt x="12818" y="144"/>
                  </a:lnTo>
                  <a:lnTo>
                    <a:pt x="15267" y="7777"/>
                  </a:lnTo>
                  <a:lnTo>
                    <a:pt x="4249" y="13106"/>
                  </a:lnTo>
                  <a:close/>
                </a:path>
              </a:pathLst>
            </a:custGeom>
            <a:solidFill>
              <a:srgbClr val="67482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47FF3EA-BC8B-E533-EAE0-4AE56C170B94}"/>
                </a:ext>
              </a:extLst>
            </p:cNvPr>
            <p:cNvSpPr/>
            <p:nvPr/>
          </p:nvSpPr>
          <p:spPr>
            <a:xfrm>
              <a:off x="4860985" y="6285513"/>
              <a:ext cx="13827" cy="12098"/>
            </a:xfrm>
            <a:custGeom>
              <a:avLst/>
              <a:gdLst>
                <a:gd name="connsiteX0" fmla="*/ 13827 w 13827"/>
                <a:gd name="connsiteY0" fmla="*/ 12099 h 12098"/>
                <a:gd name="connsiteX1" fmla="*/ 0 w 13827"/>
                <a:gd name="connsiteY1" fmla="*/ 12099 h 12098"/>
                <a:gd name="connsiteX2" fmla="*/ 4033 w 13827"/>
                <a:gd name="connsiteY2" fmla="*/ 0 h 12098"/>
                <a:gd name="connsiteX3" fmla="*/ 12098 w 13827"/>
                <a:gd name="connsiteY3" fmla="*/ 0 h 12098"/>
                <a:gd name="connsiteX4" fmla="*/ 13827 w 13827"/>
                <a:gd name="connsiteY4" fmla="*/ 12099 h 12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27" h="12098">
                  <a:moveTo>
                    <a:pt x="13827" y="12099"/>
                  </a:moveTo>
                  <a:lnTo>
                    <a:pt x="0" y="12099"/>
                  </a:lnTo>
                  <a:lnTo>
                    <a:pt x="4033" y="0"/>
                  </a:lnTo>
                  <a:lnTo>
                    <a:pt x="12098" y="0"/>
                  </a:lnTo>
                  <a:lnTo>
                    <a:pt x="13827" y="12099"/>
                  </a:lnTo>
                  <a:close/>
                </a:path>
              </a:pathLst>
            </a:custGeom>
            <a:solidFill>
              <a:srgbClr val="67482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5" name="Graphic 6">
              <a:extLst>
                <a:ext uri="{FF2B5EF4-FFF2-40B4-BE49-F238E27FC236}">
                  <a16:creationId xmlns:a16="http://schemas.microsoft.com/office/drawing/2014/main" id="{B96ED41A-38EA-0277-90EC-38469CAC63C4}"/>
                </a:ext>
              </a:extLst>
            </p:cNvPr>
            <p:cNvGrpSpPr/>
            <p:nvPr/>
          </p:nvGrpSpPr>
          <p:grpSpPr>
            <a:xfrm>
              <a:off x="4577105" y="5587192"/>
              <a:ext cx="96714" cy="88073"/>
              <a:chOff x="4577105" y="5587192"/>
              <a:chExt cx="96714" cy="88073"/>
            </a:xfrm>
          </p:grpSpPr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33D9081F-AE8B-F8A2-3CED-30334724AAF6}"/>
                  </a:ext>
                </a:extLst>
              </p:cNvPr>
              <p:cNvSpPr/>
              <p:nvPr/>
            </p:nvSpPr>
            <p:spPr>
              <a:xfrm>
                <a:off x="4577105" y="5646459"/>
                <a:ext cx="30750" cy="28805"/>
              </a:xfrm>
              <a:custGeom>
                <a:avLst/>
                <a:gdLst>
                  <a:gd name="connsiteX0" fmla="*/ 21172 w 30750"/>
                  <a:gd name="connsiteY0" fmla="*/ 2305 h 28805"/>
                  <a:gd name="connsiteX1" fmla="*/ 0 w 30750"/>
                  <a:gd name="connsiteY1" fmla="*/ 19228 h 28805"/>
                  <a:gd name="connsiteX2" fmla="*/ 16059 w 30750"/>
                  <a:gd name="connsiteY2" fmla="*/ 28806 h 28805"/>
                  <a:gd name="connsiteX3" fmla="*/ 30750 w 30750"/>
                  <a:gd name="connsiteY3" fmla="*/ 0 h 28805"/>
                  <a:gd name="connsiteX4" fmla="*/ 21172 w 30750"/>
                  <a:gd name="connsiteY4" fmla="*/ 2305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50" h="28805">
                    <a:moveTo>
                      <a:pt x="21172" y="2305"/>
                    </a:moveTo>
                    <a:lnTo>
                      <a:pt x="0" y="19228"/>
                    </a:lnTo>
                    <a:lnTo>
                      <a:pt x="16059" y="28806"/>
                    </a:lnTo>
                    <a:lnTo>
                      <a:pt x="30750" y="0"/>
                    </a:lnTo>
                    <a:lnTo>
                      <a:pt x="21172" y="2305"/>
                    </a:lnTo>
                    <a:close/>
                  </a:path>
                </a:pathLst>
              </a:custGeom>
              <a:solidFill>
                <a:srgbClr val="EE403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8F4A6B1A-FCD4-1274-C809-DF01D212CC0A}"/>
                  </a:ext>
                </a:extLst>
              </p:cNvPr>
              <p:cNvSpPr/>
              <p:nvPr/>
            </p:nvSpPr>
            <p:spPr>
              <a:xfrm>
                <a:off x="4666763" y="5589568"/>
                <a:ext cx="7057" cy="6048"/>
              </a:xfrm>
              <a:custGeom>
                <a:avLst/>
                <a:gdLst>
                  <a:gd name="connsiteX0" fmla="*/ 7057 w 7057"/>
                  <a:gd name="connsiteY0" fmla="*/ 1512 h 6048"/>
                  <a:gd name="connsiteX1" fmla="*/ 4249 w 7057"/>
                  <a:gd name="connsiteY1" fmla="*/ 3817 h 6048"/>
                  <a:gd name="connsiteX2" fmla="*/ 1440 w 7057"/>
                  <a:gd name="connsiteY2" fmla="*/ 6049 h 6048"/>
                  <a:gd name="connsiteX3" fmla="*/ 720 w 7057"/>
                  <a:gd name="connsiteY3" fmla="*/ 3024 h 6048"/>
                  <a:gd name="connsiteX4" fmla="*/ 0 w 7057"/>
                  <a:gd name="connsiteY4" fmla="*/ 0 h 6048"/>
                  <a:gd name="connsiteX5" fmla="*/ 3529 w 7057"/>
                  <a:gd name="connsiteY5" fmla="*/ 792 h 6048"/>
                  <a:gd name="connsiteX6" fmla="*/ 7057 w 7057"/>
                  <a:gd name="connsiteY6" fmla="*/ 1512 h 6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57" h="6048">
                    <a:moveTo>
                      <a:pt x="7057" y="1512"/>
                    </a:moveTo>
                    <a:lnTo>
                      <a:pt x="4249" y="3817"/>
                    </a:lnTo>
                    <a:lnTo>
                      <a:pt x="1440" y="6049"/>
                    </a:lnTo>
                    <a:lnTo>
                      <a:pt x="720" y="3024"/>
                    </a:lnTo>
                    <a:lnTo>
                      <a:pt x="0" y="0"/>
                    </a:lnTo>
                    <a:lnTo>
                      <a:pt x="3529" y="792"/>
                    </a:lnTo>
                    <a:lnTo>
                      <a:pt x="7057" y="1512"/>
                    </a:lnTo>
                    <a:close/>
                  </a:path>
                </a:pathLst>
              </a:custGeom>
              <a:solidFill>
                <a:srgbClr val="24877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C8AA616C-9EB2-F445-263C-8642F42AE3A4}"/>
                  </a:ext>
                </a:extLst>
              </p:cNvPr>
              <p:cNvSpPr/>
              <p:nvPr/>
            </p:nvSpPr>
            <p:spPr>
              <a:xfrm>
                <a:off x="4598205" y="5587192"/>
                <a:ext cx="70862" cy="61572"/>
              </a:xfrm>
              <a:custGeom>
                <a:avLst/>
                <a:gdLst>
                  <a:gd name="connsiteX0" fmla="*/ 65605 w 70862"/>
                  <a:gd name="connsiteY0" fmla="*/ 42416 h 61572"/>
                  <a:gd name="connsiteX1" fmla="*/ 48754 w 70862"/>
                  <a:gd name="connsiteY1" fmla="*/ 58763 h 61572"/>
                  <a:gd name="connsiteX2" fmla="*/ 0 w 70862"/>
                  <a:gd name="connsiteY2" fmla="*/ 61572 h 61572"/>
                  <a:gd name="connsiteX3" fmla="*/ 57539 w 70862"/>
                  <a:gd name="connsiteY3" fmla="*/ 3024 h 61572"/>
                  <a:gd name="connsiteX4" fmla="*/ 57539 w 70862"/>
                  <a:gd name="connsiteY4" fmla="*/ 3024 h 61572"/>
                  <a:gd name="connsiteX5" fmla="*/ 63517 w 70862"/>
                  <a:gd name="connsiteY5" fmla="*/ 0 h 61572"/>
                  <a:gd name="connsiteX6" fmla="*/ 70862 w 70862"/>
                  <a:gd name="connsiteY6" fmla="*/ 7346 h 61572"/>
                  <a:gd name="connsiteX7" fmla="*/ 70502 w 70862"/>
                  <a:gd name="connsiteY7" fmla="*/ 9578 h 61572"/>
                  <a:gd name="connsiteX8" fmla="*/ 65461 w 70862"/>
                  <a:gd name="connsiteY8" fmla="*/ 42416 h 61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862" h="61572">
                    <a:moveTo>
                      <a:pt x="65605" y="42416"/>
                    </a:moveTo>
                    <a:cubicBezTo>
                      <a:pt x="63444" y="53506"/>
                      <a:pt x="58620" y="57899"/>
                      <a:pt x="48754" y="58763"/>
                    </a:cubicBezTo>
                    <a:cubicBezTo>
                      <a:pt x="48682" y="58763"/>
                      <a:pt x="0" y="61572"/>
                      <a:pt x="0" y="61572"/>
                    </a:cubicBezTo>
                    <a:lnTo>
                      <a:pt x="57539" y="3024"/>
                    </a:lnTo>
                    <a:lnTo>
                      <a:pt x="57539" y="3024"/>
                    </a:lnTo>
                    <a:cubicBezTo>
                      <a:pt x="58908" y="1224"/>
                      <a:pt x="61068" y="0"/>
                      <a:pt x="63517" y="0"/>
                    </a:cubicBezTo>
                    <a:cubicBezTo>
                      <a:pt x="67549" y="0"/>
                      <a:pt x="70862" y="3313"/>
                      <a:pt x="70862" y="7346"/>
                    </a:cubicBezTo>
                    <a:cubicBezTo>
                      <a:pt x="70862" y="8138"/>
                      <a:pt x="70718" y="8858"/>
                      <a:pt x="70502" y="9578"/>
                    </a:cubicBezTo>
                    <a:lnTo>
                      <a:pt x="65461" y="42416"/>
                    </a:lnTo>
                    <a:close/>
                  </a:path>
                </a:pathLst>
              </a:custGeom>
              <a:solidFill>
                <a:srgbClr val="24877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65875EC1-E67B-7AAD-0889-CCE7C877E83A}"/>
                  </a:ext>
                </a:extLst>
              </p:cNvPr>
              <p:cNvSpPr/>
              <p:nvPr/>
            </p:nvSpPr>
            <p:spPr>
              <a:xfrm>
                <a:off x="4663954" y="5592161"/>
                <a:ext cx="2232" cy="2160"/>
              </a:xfrm>
              <a:custGeom>
                <a:avLst/>
                <a:gdLst>
                  <a:gd name="connsiteX0" fmla="*/ 0 w 2232"/>
                  <a:gd name="connsiteY0" fmla="*/ 1080 h 2160"/>
                  <a:gd name="connsiteX1" fmla="*/ 1080 w 2232"/>
                  <a:gd name="connsiteY1" fmla="*/ 0 h 2160"/>
                  <a:gd name="connsiteX2" fmla="*/ 2232 w 2232"/>
                  <a:gd name="connsiteY2" fmla="*/ 1080 h 2160"/>
                  <a:gd name="connsiteX3" fmla="*/ 1080 w 2232"/>
                  <a:gd name="connsiteY3" fmla="*/ 2160 h 2160"/>
                  <a:gd name="connsiteX4" fmla="*/ 0 w 2232"/>
                  <a:gd name="connsiteY4" fmla="*/ 1080 h 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2" h="2160">
                    <a:moveTo>
                      <a:pt x="0" y="1080"/>
                    </a:moveTo>
                    <a:cubicBezTo>
                      <a:pt x="0" y="432"/>
                      <a:pt x="504" y="0"/>
                      <a:pt x="1080" y="0"/>
                    </a:cubicBezTo>
                    <a:cubicBezTo>
                      <a:pt x="1656" y="0"/>
                      <a:pt x="2232" y="504"/>
                      <a:pt x="2232" y="1080"/>
                    </a:cubicBezTo>
                    <a:cubicBezTo>
                      <a:pt x="2232" y="1656"/>
                      <a:pt x="1728" y="2160"/>
                      <a:pt x="1080" y="2160"/>
                    </a:cubicBezTo>
                    <a:cubicBezTo>
                      <a:pt x="432" y="2160"/>
                      <a:pt x="0" y="1656"/>
                      <a:pt x="0" y="1080"/>
                    </a:cubicBezTo>
                    <a:close/>
                  </a:path>
                </a:pathLst>
              </a:custGeom>
              <a:solidFill>
                <a:srgbClr val="41302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E49B250-D1B0-11D5-1F92-4CFC0FD7EA9F}"/>
                  </a:ext>
                </a:extLst>
              </p:cNvPr>
              <p:cNvSpPr/>
              <p:nvPr/>
            </p:nvSpPr>
            <p:spPr>
              <a:xfrm>
                <a:off x="4606415" y="5614333"/>
                <a:ext cx="47679" cy="29677"/>
              </a:xfrm>
              <a:custGeom>
                <a:avLst/>
                <a:gdLst>
                  <a:gd name="connsiteX0" fmla="*/ 45153 w 47679"/>
                  <a:gd name="connsiteY0" fmla="*/ 2096 h 29677"/>
                  <a:gd name="connsiteX1" fmla="*/ 42344 w 47679"/>
                  <a:gd name="connsiteY1" fmla="*/ 20532 h 29677"/>
                  <a:gd name="connsiteX2" fmla="*/ 29742 w 47679"/>
                  <a:gd name="connsiteY2" fmla="*/ 26797 h 29677"/>
                  <a:gd name="connsiteX3" fmla="*/ 0 w 47679"/>
                  <a:gd name="connsiteY3" fmla="*/ 29678 h 29677"/>
                  <a:gd name="connsiteX4" fmla="*/ 28734 w 47679"/>
                  <a:gd name="connsiteY4" fmla="*/ 4616 h 29677"/>
                  <a:gd name="connsiteX5" fmla="*/ 28734 w 47679"/>
                  <a:gd name="connsiteY5" fmla="*/ 4616 h 29677"/>
                  <a:gd name="connsiteX6" fmla="*/ 45081 w 47679"/>
                  <a:gd name="connsiteY6" fmla="*/ 2024 h 29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679" h="29677">
                    <a:moveTo>
                      <a:pt x="45153" y="2096"/>
                    </a:moveTo>
                    <a:cubicBezTo>
                      <a:pt x="49402" y="5985"/>
                      <a:pt x="48178" y="14266"/>
                      <a:pt x="42344" y="20532"/>
                    </a:cubicBezTo>
                    <a:cubicBezTo>
                      <a:pt x="38599" y="24636"/>
                      <a:pt x="33847" y="26869"/>
                      <a:pt x="29742" y="26797"/>
                    </a:cubicBezTo>
                    <a:lnTo>
                      <a:pt x="0" y="29678"/>
                    </a:lnTo>
                    <a:lnTo>
                      <a:pt x="28734" y="4616"/>
                    </a:lnTo>
                    <a:lnTo>
                      <a:pt x="28734" y="4616"/>
                    </a:lnTo>
                    <a:cubicBezTo>
                      <a:pt x="34279" y="-281"/>
                      <a:pt x="41264" y="-1505"/>
                      <a:pt x="45081" y="2024"/>
                    </a:cubicBezTo>
                    <a:close/>
                  </a:path>
                </a:pathLst>
              </a:custGeom>
              <a:solidFill>
                <a:srgbClr val="EE403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6" name="Graphic 6">
              <a:extLst>
                <a:ext uri="{FF2B5EF4-FFF2-40B4-BE49-F238E27FC236}">
                  <a16:creationId xmlns:a16="http://schemas.microsoft.com/office/drawing/2014/main" id="{C21976CC-A12B-1392-BBF2-4E248AA4A107}"/>
                </a:ext>
              </a:extLst>
            </p:cNvPr>
            <p:cNvGrpSpPr/>
            <p:nvPr/>
          </p:nvGrpSpPr>
          <p:grpSpPr>
            <a:xfrm>
              <a:off x="4858248" y="5388289"/>
              <a:ext cx="98227" cy="89441"/>
              <a:chOff x="4858248" y="5388289"/>
              <a:chExt cx="98227" cy="89441"/>
            </a:xfrm>
          </p:grpSpPr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F52D608E-9770-E3B7-204F-56AAC1D807C0}"/>
                  </a:ext>
                </a:extLst>
              </p:cNvPr>
              <p:cNvSpPr/>
              <p:nvPr/>
            </p:nvSpPr>
            <p:spPr>
              <a:xfrm>
                <a:off x="4925222" y="5448492"/>
                <a:ext cx="31253" cy="29237"/>
              </a:xfrm>
              <a:custGeom>
                <a:avLst/>
                <a:gdLst>
                  <a:gd name="connsiteX0" fmla="*/ 9794 w 31253"/>
                  <a:gd name="connsiteY0" fmla="*/ 2305 h 29237"/>
                  <a:gd name="connsiteX1" fmla="*/ 31254 w 31253"/>
                  <a:gd name="connsiteY1" fmla="*/ 19516 h 29237"/>
                  <a:gd name="connsiteX2" fmla="*/ 14979 w 31253"/>
                  <a:gd name="connsiteY2" fmla="*/ 29238 h 29237"/>
                  <a:gd name="connsiteX3" fmla="*/ 0 w 31253"/>
                  <a:gd name="connsiteY3" fmla="*/ 0 h 29237"/>
                  <a:gd name="connsiteX4" fmla="*/ 9794 w 31253"/>
                  <a:gd name="connsiteY4" fmla="*/ 2305 h 29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53" h="29237">
                    <a:moveTo>
                      <a:pt x="9794" y="2305"/>
                    </a:moveTo>
                    <a:lnTo>
                      <a:pt x="31254" y="19516"/>
                    </a:lnTo>
                    <a:lnTo>
                      <a:pt x="14979" y="29238"/>
                    </a:lnTo>
                    <a:lnTo>
                      <a:pt x="0" y="0"/>
                    </a:lnTo>
                    <a:lnTo>
                      <a:pt x="9794" y="2305"/>
                    </a:lnTo>
                    <a:close/>
                  </a:path>
                </a:pathLst>
              </a:custGeom>
              <a:solidFill>
                <a:srgbClr val="EE403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0EEC6843-8DEA-3D2D-E468-B5B720E35DBE}"/>
                  </a:ext>
                </a:extLst>
              </p:cNvPr>
              <p:cNvSpPr/>
              <p:nvPr/>
            </p:nvSpPr>
            <p:spPr>
              <a:xfrm>
                <a:off x="4858248" y="5390737"/>
                <a:ext cx="7129" cy="6121"/>
              </a:xfrm>
              <a:custGeom>
                <a:avLst/>
                <a:gdLst>
                  <a:gd name="connsiteX0" fmla="*/ 0 w 7129"/>
                  <a:gd name="connsiteY0" fmla="*/ 1512 h 6121"/>
                  <a:gd name="connsiteX1" fmla="*/ 2881 w 7129"/>
                  <a:gd name="connsiteY1" fmla="*/ 3745 h 6121"/>
                  <a:gd name="connsiteX2" fmla="*/ 5689 w 7129"/>
                  <a:gd name="connsiteY2" fmla="*/ 6121 h 6121"/>
                  <a:gd name="connsiteX3" fmla="*/ 6409 w 7129"/>
                  <a:gd name="connsiteY3" fmla="*/ 3025 h 6121"/>
                  <a:gd name="connsiteX4" fmla="*/ 7129 w 7129"/>
                  <a:gd name="connsiteY4" fmla="*/ 0 h 6121"/>
                  <a:gd name="connsiteX5" fmla="*/ 3601 w 7129"/>
                  <a:gd name="connsiteY5" fmla="*/ 720 h 6121"/>
                  <a:gd name="connsiteX6" fmla="*/ 0 w 7129"/>
                  <a:gd name="connsiteY6" fmla="*/ 1512 h 6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29" h="6121">
                    <a:moveTo>
                      <a:pt x="0" y="1512"/>
                    </a:moveTo>
                    <a:lnTo>
                      <a:pt x="2881" y="3745"/>
                    </a:lnTo>
                    <a:lnTo>
                      <a:pt x="5689" y="6121"/>
                    </a:lnTo>
                    <a:lnTo>
                      <a:pt x="6409" y="3025"/>
                    </a:lnTo>
                    <a:lnTo>
                      <a:pt x="7129" y="0"/>
                    </a:lnTo>
                    <a:lnTo>
                      <a:pt x="3601" y="720"/>
                    </a:lnTo>
                    <a:lnTo>
                      <a:pt x="0" y="1512"/>
                    </a:lnTo>
                    <a:close/>
                  </a:path>
                </a:pathLst>
              </a:custGeom>
              <a:solidFill>
                <a:srgbClr val="24877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D0C8CEA0-C744-2891-911A-8E3DCBF830C4}"/>
                  </a:ext>
                </a:extLst>
              </p:cNvPr>
              <p:cNvSpPr/>
              <p:nvPr/>
            </p:nvSpPr>
            <p:spPr>
              <a:xfrm>
                <a:off x="4863001" y="5388289"/>
                <a:ext cx="72086" cy="62580"/>
              </a:xfrm>
              <a:custGeom>
                <a:avLst/>
                <a:gdLst>
                  <a:gd name="connsiteX0" fmla="*/ 360 w 72086"/>
                  <a:gd name="connsiteY0" fmla="*/ 9722 h 62580"/>
                  <a:gd name="connsiteX1" fmla="*/ 0 w 72086"/>
                  <a:gd name="connsiteY1" fmla="*/ 7489 h 62580"/>
                  <a:gd name="connsiteX2" fmla="*/ 7489 w 72086"/>
                  <a:gd name="connsiteY2" fmla="*/ 0 h 62580"/>
                  <a:gd name="connsiteX3" fmla="*/ 13539 w 72086"/>
                  <a:gd name="connsiteY3" fmla="*/ 3097 h 62580"/>
                  <a:gd name="connsiteX4" fmla="*/ 13611 w 72086"/>
                  <a:gd name="connsiteY4" fmla="*/ 3097 h 62580"/>
                  <a:gd name="connsiteX5" fmla="*/ 72086 w 72086"/>
                  <a:gd name="connsiteY5" fmla="*/ 62580 h 62580"/>
                  <a:gd name="connsiteX6" fmla="*/ 22540 w 72086"/>
                  <a:gd name="connsiteY6" fmla="*/ 59700 h 62580"/>
                  <a:gd name="connsiteX7" fmla="*/ 5473 w 72086"/>
                  <a:gd name="connsiteY7" fmla="*/ 43136 h 62580"/>
                  <a:gd name="connsiteX8" fmla="*/ 360 w 72086"/>
                  <a:gd name="connsiteY8" fmla="*/ 9794 h 62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086" h="62580">
                    <a:moveTo>
                      <a:pt x="360" y="9722"/>
                    </a:moveTo>
                    <a:cubicBezTo>
                      <a:pt x="144" y="9002"/>
                      <a:pt x="0" y="8281"/>
                      <a:pt x="0" y="7489"/>
                    </a:cubicBezTo>
                    <a:cubicBezTo>
                      <a:pt x="0" y="3384"/>
                      <a:pt x="3384" y="0"/>
                      <a:pt x="7489" y="0"/>
                    </a:cubicBezTo>
                    <a:cubicBezTo>
                      <a:pt x="9938" y="0"/>
                      <a:pt x="12170" y="1224"/>
                      <a:pt x="13539" y="3097"/>
                    </a:cubicBezTo>
                    <a:lnTo>
                      <a:pt x="13611" y="3097"/>
                    </a:lnTo>
                    <a:cubicBezTo>
                      <a:pt x="13611" y="3097"/>
                      <a:pt x="72086" y="62580"/>
                      <a:pt x="72086" y="62580"/>
                    </a:cubicBezTo>
                    <a:cubicBezTo>
                      <a:pt x="72086" y="62580"/>
                      <a:pt x="22684" y="59700"/>
                      <a:pt x="22540" y="59700"/>
                    </a:cubicBezTo>
                    <a:cubicBezTo>
                      <a:pt x="12530" y="58835"/>
                      <a:pt x="7633" y="54371"/>
                      <a:pt x="5473" y="43136"/>
                    </a:cubicBezTo>
                    <a:lnTo>
                      <a:pt x="360" y="9794"/>
                    </a:lnTo>
                    <a:close/>
                  </a:path>
                </a:pathLst>
              </a:custGeom>
              <a:solidFill>
                <a:srgbClr val="24877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81CCC9EF-3E59-302D-9048-F734050829E4}"/>
                  </a:ext>
                </a:extLst>
              </p:cNvPr>
              <p:cNvSpPr/>
              <p:nvPr/>
            </p:nvSpPr>
            <p:spPr>
              <a:xfrm>
                <a:off x="4865954" y="5393258"/>
                <a:ext cx="2304" cy="2304"/>
              </a:xfrm>
              <a:custGeom>
                <a:avLst/>
                <a:gdLst>
                  <a:gd name="connsiteX0" fmla="*/ 2305 w 2304"/>
                  <a:gd name="connsiteY0" fmla="*/ 1152 h 2304"/>
                  <a:gd name="connsiteX1" fmla="*/ 1152 w 2304"/>
                  <a:gd name="connsiteY1" fmla="*/ 0 h 2304"/>
                  <a:gd name="connsiteX2" fmla="*/ 0 w 2304"/>
                  <a:gd name="connsiteY2" fmla="*/ 1152 h 2304"/>
                  <a:gd name="connsiteX3" fmla="*/ 1152 w 2304"/>
                  <a:gd name="connsiteY3" fmla="*/ 2305 h 2304"/>
                  <a:gd name="connsiteX4" fmla="*/ 2305 w 2304"/>
                  <a:gd name="connsiteY4" fmla="*/ 1152 h 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" h="2304">
                    <a:moveTo>
                      <a:pt x="2305" y="1152"/>
                    </a:moveTo>
                    <a:cubicBezTo>
                      <a:pt x="2305" y="504"/>
                      <a:pt x="1800" y="0"/>
                      <a:pt x="1152" y="0"/>
                    </a:cubicBezTo>
                    <a:cubicBezTo>
                      <a:pt x="504" y="0"/>
                      <a:pt x="0" y="504"/>
                      <a:pt x="0" y="1152"/>
                    </a:cubicBezTo>
                    <a:cubicBezTo>
                      <a:pt x="0" y="1800"/>
                      <a:pt x="504" y="2305"/>
                      <a:pt x="1152" y="2305"/>
                    </a:cubicBezTo>
                    <a:cubicBezTo>
                      <a:pt x="1800" y="2305"/>
                      <a:pt x="2305" y="1800"/>
                      <a:pt x="2305" y="1152"/>
                    </a:cubicBezTo>
                    <a:close/>
                  </a:path>
                </a:pathLst>
              </a:custGeom>
              <a:solidFill>
                <a:srgbClr val="3F3C3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747FEFA-70CD-BE25-30AD-CAD096DF18A9}"/>
                  </a:ext>
                </a:extLst>
              </p:cNvPr>
              <p:cNvSpPr/>
              <p:nvPr/>
            </p:nvSpPr>
            <p:spPr>
              <a:xfrm>
                <a:off x="4878231" y="5415883"/>
                <a:ext cx="48430" cy="30161"/>
              </a:xfrm>
              <a:custGeom>
                <a:avLst/>
                <a:gdLst>
                  <a:gd name="connsiteX0" fmla="*/ 19265 w 48430"/>
                  <a:gd name="connsiteY0" fmla="*/ 4668 h 30161"/>
                  <a:gd name="connsiteX1" fmla="*/ 19265 w 48430"/>
                  <a:gd name="connsiteY1" fmla="*/ 4668 h 30161"/>
                  <a:gd name="connsiteX2" fmla="*/ 48431 w 48430"/>
                  <a:gd name="connsiteY2" fmla="*/ 30161 h 30161"/>
                  <a:gd name="connsiteX3" fmla="*/ 18185 w 48430"/>
                  <a:gd name="connsiteY3" fmla="*/ 27208 h 30161"/>
                  <a:gd name="connsiteX4" fmla="*/ 5366 w 48430"/>
                  <a:gd name="connsiteY4" fmla="*/ 20799 h 30161"/>
                  <a:gd name="connsiteX5" fmla="*/ 2558 w 48430"/>
                  <a:gd name="connsiteY5" fmla="*/ 2075 h 30161"/>
                  <a:gd name="connsiteX6" fmla="*/ 19193 w 48430"/>
                  <a:gd name="connsiteY6" fmla="*/ 4668 h 30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430" h="30161">
                    <a:moveTo>
                      <a:pt x="19265" y="4668"/>
                    </a:moveTo>
                    <a:lnTo>
                      <a:pt x="19265" y="4668"/>
                    </a:lnTo>
                    <a:lnTo>
                      <a:pt x="48431" y="30161"/>
                    </a:lnTo>
                    <a:lnTo>
                      <a:pt x="18185" y="27208"/>
                    </a:lnTo>
                    <a:cubicBezTo>
                      <a:pt x="14080" y="27208"/>
                      <a:pt x="9255" y="24976"/>
                      <a:pt x="5366" y="20799"/>
                    </a:cubicBezTo>
                    <a:cubicBezTo>
                      <a:pt x="-467" y="14462"/>
                      <a:pt x="-1763" y="6036"/>
                      <a:pt x="2558" y="2075"/>
                    </a:cubicBezTo>
                    <a:cubicBezTo>
                      <a:pt x="6447" y="-1525"/>
                      <a:pt x="13504" y="-301"/>
                      <a:pt x="19193" y="4668"/>
                    </a:cubicBezTo>
                    <a:close/>
                  </a:path>
                </a:pathLst>
              </a:custGeom>
              <a:solidFill>
                <a:srgbClr val="EE403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25967EC-F5DF-66F4-907A-6ACBF1E0AC3D}"/>
                </a:ext>
              </a:extLst>
            </p:cNvPr>
            <p:cNvSpPr/>
            <p:nvPr/>
          </p:nvSpPr>
          <p:spPr>
            <a:xfrm>
              <a:off x="4663162" y="5954680"/>
              <a:ext cx="16851" cy="16851"/>
            </a:xfrm>
            <a:custGeom>
              <a:avLst/>
              <a:gdLst>
                <a:gd name="connsiteX0" fmla="*/ 0 w 16851"/>
                <a:gd name="connsiteY0" fmla="*/ 8426 h 16851"/>
                <a:gd name="connsiteX1" fmla="*/ 8426 w 16851"/>
                <a:gd name="connsiteY1" fmla="*/ 0 h 16851"/>
                <a:gd name="connsiteX2" fmla="*/ 16851 w 16851"/>
                <a:gd name="connsiteY2" fmla="*/ 8426 h 16851"/>
                <a:gd name="connsiteX3" fmla="*/ 8426 w 16851"/>
                <a:gd name="connsiteY3" fmla="*/ 16852 h 16851"/>
                <a:gd name="connsiteX4" fmla="*/ 0 w 16851"/>
                <a:gd name="connsiteY4" fmla="*/ 8426 h 1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1" h="16851">
                  <a:moveTo>
                    <a:pt x="0" y="8426"/>
                  </a:moveTo>
                  <a:cubicBezTo>
                    <a:pt x="0" y="3745"/>
                    <a:pt x="3817" y="0"/>
                    <a:pt x="8426" y="0"/>
                  </a:cubicBezTo>
                  <a:cubicBezTo>
                    <a:pt x="13035" y="0"/>
                    <a:pt x="16851" y="3817"/>
                    <a:pt x="16851" y="8426"/>
                  </a:cubicBezTo>
                  <a:cubicBezTo>
                    <a:pt x="16851" y="13035"/>
                    <a:pt x="13035" y="16852"/>
                    <a:pt x="8426" y="16852"/>
                  </a:cubicBezTo>
                  <a:cubicBezTo>
                    <a:pt x="3817" y="16852"/>
                    <a:pt x="0" y="13035"/>
                    <a:pt x="0" y="8426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DAB649A-3E3E-07BC-655A-EDBE5F5849F6}"/>
                </a:ext>
              </a:extLst>
            </p:cNvPr>
            <p:cNvSpPr/>
            <p:nvPr/>
          </p:nvSpPr>
          <p:spPr>
            <a:xfrm>
              <a:off x="4664170" y="5981037"/>
              <a:ext cx="14834" cy="14834"/>
            </a:xfrm>
            <a:custGeom>
              <a:avLst/>
              <a:gdLst>
                <a:gd name="connsiteX0" fmla="*/ 0 w 14834"/>
                <a:gd name="connsiteY0" fmla="*/ 7417 h 14834"/>
                <a:gd name="connsiteX1" fmla="*/ 7417 w 14834"/>
                <a:gd name="connsiteY1" fmla="*/ 0 h 14834"/>
                <a:gd name="connsiteX2" fmla="*/ 14835 w 14834"/>
                <a:gd name="connsiteY2" fmla="*/ 7417 h 14834"/>
                <a:gd name="connsiteX3" fmla="*/ 7417 w 14834"/>
                <a:gd name="connsiteY3" fmla="*/ 14835 h 14834"/>
                <a:gd name="connsiteX4" fmla="*/ 0 w 14834"/>
                <a:gd name="connsiteY4" fmla="*/ 7417 h 1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34" h="14834">
                  <a:moveTo>
                    <a:pt x="0" y="7417"/>
                  </a:moveTo>
                  <a:cubicBezTo>
                    <a:pt x="0" y="3313"/>
                    <a:pt x="3312" y="0"/>
                    <a:pt x="7417" y="0"/>
                  </a:cubicBezTo>
                  <a:cubicBezTo>
                    <a:pt x="11522" y="0"/>
                    <a:pt x="14835" y="3313"/>
                    <a:pt x="14835" y="7417"/>
                  </a:cubicBezTo>
                  <a:cubicBezTo>
                    <a:pt x="14835" y="11522"/>
                    <a:pt x="11522" y="14835"/>
                    <a:pt x="7417" y="14835"/>
                  </a:cubicBezTo>
                  <a:cubicBezTo>
                    <a:pt x="3312" y="14835"/>
                    <a:pt x="0" y="11522"/>
                    <a:pt x="0" y="7417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F9735C3-438B-449C-8A81-9EB4869342C0}"/>
                </a:ext>
              </a:extLst>
            </p:cNvPr>
            <p:cNvSpPr/>
            <p:nvPr/>
          </p:nvSpPr>
          <p:spPr>
            <a:xfrm>
              <a:off x="4648327" y="5971963"/>
              <a:ext cx="10513" cy="10514"/>
            </a:xfrm>
            <a:custGeom>
              <a:avLst/>
              <a:gdLst>
                <a:gd name="connsiteX0" fmla="*/ 0 w 10513"/>
                <a:gd name="connsiteY0" fmla="*/ 5257 h 10514"/>
                <a:gd name="connsiteX1" fmla="*/ 5257 w 10513"/>
                <a:gd name="connsiteY1" fmla="*/ 0 h 10514"/>
                <a:gd name="connsiteX2" fmla="*/ 10514 w 10513"/>
                <a:gd name="connsiteY2" fmla="*/ 5257 h 10514"/>
                <a:gd name="connsiteX3" fmla="*/ 5257 w 10513"/>
                <a:gd name="connsiteY3" fmla="*/ 10514 h 10514"/>
                <a:gd name="connsiteX4" fmla="*/ 0 w 10513"/>
                <a:gd name="connsiteY4" fmla="*/ 5257 h 10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13" h="10514">
                  <a:moveTo>
                    <a:pt x="0" y="5257"/>
                  </a:moveTo>
                  <a:cubicBezTo>
                    <a:pt x="0" y="2305"/>
                    <a:pt x="2376" y="0"/>
                    <a:pt x="5257" y="0"/>
                  </a:cubicBezTo>
                  <a:cubicBezTo>
                    <a:pt x="8138" y="0"/>
                    <a:pt x="10514" y="2377"/>
                    <a:pt x="10514" y="5257"/>
                  </a:cubicBezTo>
                  <a:cubicBezTo>
                    <a:pt x="10514" y="8138"/>
                    <a:pt x="8138" y="10514"/>
                    <a:pt x="5257" y="10514"/>
                  </a:cubicBezTo>
                  <a:cubicBezTo>
                    <a:pt x="2376" y="10514"/>
                    <a:pt x="0" y="8138"/>
                    <a:pt x="0" y="5257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1829AD0-873E-BFB1-8C89-9F1176ADDC5A}"/>
                </a:ext>
              </a:extLst>
            </p:cNvPr>
            <p:cNvSpPr/>
            <p:nvPr/>
          </p:nvSpPr>
          <p:spPr>
            <a:xfrm>
              <a:off x="4684694" y="5969875"/>
              <a:ext cx="7921" cy="7921"/>
            </a:xfrm>
            <a:custGeom>
              <a:avLst/>
              <a:gdLst>
                <a:gd name="connsiteX0" fmla="*/ 0 w 7921"/>
                <a:gd name="connsiteY0" fmla="*/ 3961 h 7921"/>
                <a:gd name="connsiteX1" fmla="*/ 3961 w 7921"/>
                <a:gd name="connsiteY1" fmla="*/ 0 h 7921"/>
                <a:gd name="connsiteX2" fmla="*/ 7921 w 7921"/>
                <a:gd name="connsiteY2" fmla="*/ 3961 h 7921"/>
                <a:gd name="connsiteX3" fmla="*/ 3961 w 7921"/>
                <a:gd name="connsiteY3" fmla="*/ 7921 h 7921"/>
                <a:gd name="connsiteX4" fmla="*/ 0 w 7921"/>
                <a:gd name="connsiteY4" fmla="*/ 3961 h 7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1" h="7921">
                  <a:moveTo>
                    <a:pt x="0" y="3961"/>
                  </a:moveTo>
                  <a:cubicBezTo>
                    <a:pt x="0" y="1800"/>
                    <a:pt x="1800" y="0"/>
                    <a:pt x="3961" y="0"/>
                  </a:cubicBezTo>
                  <a:cubicBezTo>
                    <a:pt x="6121" y="0"/>
                    <a:pt x="7921" y="1800"/>
                    <a:pt x="7921" y="3961"/>
                  </a:cubicBezTo>
                  <a:cubicBezTo>
                    <a:pt x="7921" y="6121"/>
                    <a:pt x="6121" y="7921"/>
                    <a:pt x="3961" y="7921"/>
                  </a:cubicBezTo>
                  <a:cubicBezTo>
                    <a:pt x="1800" y="7921"/>
                    <a:pt x="0" y="6121"/>
                    <a:pt x="0" y="3961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693" name="Graphic 6">
            <a:extLst>
              <a:ext uri="{FF2B5EF4-FFF2-40B4-BE49-F238E27FC236}">
                <a16:creationId xmlns:a16="http://schemas.microsoft.com/office/drawing/2014/main" id="{F8764B57-7CE2-F948-13D9-7BBC41E41AA4}"/>
              </a:ext>
            </a:extLst>
          </p:cNvPr>
          <p:cNvGrpSpPr/>
          <p:nvPr/>
        </p:nvGrpSpPr>
        <p:grpSpPr>
          <a:xfrm flipH="1">
            <a:off x="9713699" y="1812413"/>
            <a:ext cx="2153498" cy="4544365"/>
            <a:chOff x="4533896" y="5269465"/>
            <a:chExt cx="487221" cy="1028146"/>
          </a:xfrm>
        </p:grpSpPr>
        <p:grpSp>
          <p:nvGrpSpPr>
            <p:cNvPr id="2694" name="Graphic 6">
              <a:extLst>
                <a:ext uri="{FF2B5EF4-FFF2-40B4-BE49-F238E27FC236}">
                  <a16:creationId xmlns:a16="http://schemas.microsoft.com/office/drawing/2014/main" id="{9E6A5202-C7C7-E3C6-D14D-8C04E387BC79}"/>
                </a:ext>
              </a:extLst>
            </p:cNvPr>
            <p:cNvGrpSpPr/>
            <p:nvPr/>
          </p:nvGrpSpPr>
          <p:grpSpPr>
            <a:xfrm>
              <a:off x="4533896" y="5269465"/>
              <a:ext cx="446271" cy="478245"/>
              <a:chOff x="4533896" y="5269465"/>
              <a:chExt cx="446271" cy="478245"/>
            </a:xfrm>
            <a:solidFill>
              <a:srgbClr val="A96F5F"/>
            </a:solidFill>
          </p:grpSpPr>
          <p:grpSp>
            <p:nvGrpSpPr>
              <p:cNvPr id="2734" name="Graphic 6">
                <a:extLst>
                  <a:ext uri="{FF2B5EF4-FFF2-40B4-BE49-F238E27FC236}">
                    <a16:creationId xmlns:a16="http://schemas.microsoft.com/office/drawing/2014/main" id="{A77FB442-8A11-1CD9-34FA-CFA1B07577FB}"/>
                  </a:ext>
                </a:extLst>
              </p:cNvPr>
              <p:cNvGrpSpPr/>
              <p:nvPr/>
            </p:nvGrpSpPr>
            <p:grpSpPr>
              <a:xfrm>
                <a:off x="4672307" y="5269465"/>
                <a:ext cx="280423" cy="478245"/>
                <a:chOff x="4672307" y="5269465"/>
                <a:chExt cx="280423" cy="478245"/>
              </a:xfrm>
              <a:solidFill>
                <a:srgbClr val="A96F5F"/>
              </a:solidFill>
            </p:grpSpPr>
            <p:sp>
              <p:nvSpPr>
                <p:cNvPr id="2749" name="Freeform: Shape 2748">
                  <a:extLst>
                    <a:ext uri="{FF2B5EF4-FFF2-40B4-BE49-F238E27FC236}">
                      <a16:creationId xmlns:a16="http://schemas.microsoft.com/office/drawing/2014/main" id="{D4099B00-0816-0BC2-2D38-23CDD02F6E4D}"/>
                    </a:ext>
                  </a:extLst>
                </p:cNvPr>
                <p:cNvSpPr/>
                <p:nvPr/>
              </p:nvSpPr>
              <p:spPr>
                <a:xfrm>
                  <a:off x="4769383" y="5269465"/>
                  <a:ext cx="137763" cy="478245"/>
                </a:xfrm>
                <a:custGeom>
                  <a:avLst/>
                  <a:gdLst>
                    <a:gd name="connsiteX0" fmla="*/ 119615 w 137763"/>
                    <a:gd name="connsiteY0" fmla="*/ 478246 h 478245"/>
                    <a:gd name="connsiteX1" fmla="*/ 119615 w 137763"/>
                    <a:gd name="connsiteY1" fmla="*/ 478246 h 478245"/>
                    <a:gd name="connsiteX2" fmla="*/ 119615 w 137763"/>
                    <a:gd name="connsiteY2" fmla="*/ 478246 h 478245"/>
                    <a:gd name="connsiteX3" fmla="*/ 115798 w 137763"/>
                    <a:gd name="connsiteY3" fmla="*/ 474934 h 478245"/>
                    <a:gd name="connsiteX4" fmla="*/ 116447 w 137763"/>
                    <a:gd name="connsiteY4" fmla="*/ 474069 h 478245"/>
                    <a:gd name="connsiteX5" fmla="*/ 116447 w 137763"/>
                    <a:gd name="connsiteY5" fmla="*/ 474069 h 478245"/>
                    <a:gd name="connsiteX6" fmla="*/ 118391 w 137763"/>
                    <a:gd name="connsiteY6" fmla="*/ 471405 h 478245"/>
                    <a:gd name="connsiteX7" fmla="*/ 118391 w 137763"/>
                    <a:gd name="connsiteY7" fmla="*/ 471405 h 478245"/>
                    <a:gd name="connsiteX8" fmla="*/ 124297 w 137763"/>
                    <a:gd name="connsiteY8" fmla="*/ 460891 h 478245"/>
                    <a:gd name="connsiteX9" fmla="*/ 124297 w 137763"/>
                    <a:gd name="connsiteY9" fmla="*/ 460891 h 478245"/>
                    <a:gd name="connsiteX10" fmla="*/ 132866 w 137763"/>
                    <a:gd name="connsiteY10" fmla="*/ 421499 h 478245"/>
                    <a:gd name="connsiteX11" fmla="*/ 132866 w 137763"/>
                    <a:gd name="connsiteY11" fmla="*/ 421499 h 478245"/>
                    <a:gd name="connsiteX12" fmla="*/ 82240 w 137763"/>
                    <a:gd name="connsiteY12" fmla="*/ 317942 h 478245"/>
                    <a:gd name="connsiteX13" fmla="*/ 82240 w 137763"/>
                    <a:gd name="connsiteY13" fmla="*/ 317942 h 478245"/>
                    <a:gd name="connsiteX14" fmla="*/ 0 w 137763"/>
                    <a:gd name="connsiteY14" fmla="*/ 142084 h 478245"/>
                    <a:gd name="connsiteX15" fmla="*/ 0 w 137763"/>
                    <a:gd name="connsiteY15" fmla="*/ 142084 h 478245"/>
                    <a:gd name="connsiteX16" fmla="*/ 54154 w 137763"/>
                    <a:gd name="connsiteY16" fmla="*/ 0 h 478245"/>
                    <a:gd name="connsiteX17" fmla="*/ 54154 w 137763"/>
                    <a:gd name="connsiteY17" fmla="*/ 0 h 478245"/>
                    <a:gd name="connsiteX18" fmla="*/ 58043 w 137763"/>
                    <a:gd name="connsiteY18" fmla="*/ 3097 h 478245"/>
                    <a:gd name="connsiteX19" fmla="*/ 5041 w 137763"/>
                    <a:gd name="connsiteY19" fmla="*/ 142084 h 478245"/>
                    <a:gd name="connsiteX20" fmla="*/ 5041 w 137763"/>
                    <a:gd name="connsiteY20" fmla="*/ 142084 h 478245"/>
                    <a:gd name="connsiteX21" fmla="*/ 82240 w 137763"/>
                    <a:gd name="connsiteY21" fmla="*/ 311101 h 478245"/>
                    <a:gd name="connsiteX22" fmla="*/ 82240 w 137763"/>
                    <a:gd name="connsiteY22" fmla="*/ 311101 h 478245"/>
                    <a:gd name="connsiteX23" fmla="*/ 85625 w 137763"/>
                    <a:gd name="connsiteY23" fmla="*/ 314270 h 478245"/>
                    <a:gd name="connsiteX24" fmla="*/ 85697 w 137763"/>
                    <a:gd name="connsiteY24" fmla="*/ 314270 h 478245"/>
                    <a:gd name="connsiteX25" fmla="*/ 85697 w 137763"/>
                    <a:gd name="connsiteY25" fmla="*/ 314414 h 478245"/>
                    <a:gd name="connsiteX26" fmla="*/ 137763 w 137763"/>
                    <a:gd name="connsiteY26" fmla="*/ 421499 h 478245"/>
                    <a:gd name="connsiteX27" fmla="*/ 137763 w 137763"/>
                    <a:gd name="connsiteY27" fmla="*/ 421499 h 478245"/>
                    <a:gd name="connsiteX28" fmla="*/ 119543 w 137763"/>
                    <a:gd name="connsiteY28" fmla="*/ 478174 h 478245"/>
                    <a:gd name="connsiteX29" fmla="*/ 119543 w 137763"/>
                    <a:gd name="connsiteY29" fmla="*/ 478174 h 478245"/>
                    <a:gd name="connsiteX30" fmla="*/ 115727 w 137763"/>
                    <a:gd name="connsiteY30" fmla="*/ 474934 h 478245"/>
                    <a:gd name="connsiteX31" fmla="*/ 115727 w 137763"/>
                    <a:gd name="connsiteY31" fmla="*/ 474934 h 478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37763" h="478245">
                      <a:moveTo>
                        <a:pt x="119615" y="478246"/>
                      </a:moveTo>
                      <a:lnTo>
                        <a:pt x="119615" y="478246"/>
                      </a:lnTo>
                      <a:lnTo>
                        <a:pt x="119615" y="478246"/>
                      </a:lnTo>
                      <a:close/>
                      <a:moveTo>
                        <a:pt x="115798" y="474934"/>
                      </a:moveTo>
                      <a:cubicBezTo>
                        <a:pt x="115798" y="474934"/>
                        <a:pt x="116015" y="474645"/>
                        <a:pt x="116447" y="474069"/>
                      </a:cubicBezTo>
                      <a:lnTo>
                        <a:pt x="116447" y="474069"/>
                      </a:lnTo>
                      <a:cubicBezTo>
                        <a:pt x="116879" y="473493"/>
                        <a:pt x="117527" y="472557"/>
                        <a:pt x="118391" y="471405"/>
                      </a:cubicBezTo>
                      <a:lnTo>
                        <a:pt x="118391" y="471405"/>
                      </a:lnTo>
                      <a:cubicBezTo>
                        <a:pt x="119975" y="469028"/>
                        <a:pt x="122136" y="465500"/>
                        <a:pt x="124297" y="460891"/>
                      </a:cubicBezTo>
                      <a:lnTo>
                        <a:pt x="124297" y="460891"/>
                      </a:lnTo>
                      <a:cubicBezTo>
                        <a:pt x="128617" y="451673"/>
                        <a:pt x="132866" y="438278"/>
                        <a:pt x="132866" y="421499"/>
                      </a:cubicBezTo>
                      <a:lnTo>
                        <a:pt x="132866" y="421499"/>
                      </a:lnTo>
                      <a:cubicBezTo>
                        <a:pt x="132866" y="394782"/>
                        <a:pt x="122064" y="359279"/>
                        <a:pt x="82240" y="317942"/>
                      </a:cubicBezTo>
                      <a:lnTo>
                        <a:pt x="82240" y="317942"/>
                      </a:lnTo>
                      <a:cubicBezTo>
                        <a:pt x="78856" y="314918"/>
                        <a:pt x="144" y="243840"/>
                        <a:pt x="0" y="142084"/>
                      </a:cubicBezTo>
                      <a:lnTo>
                        <a:pt x="0" y="142084"/>
                      </a:lnTo>
                      <a:cubicBezTo>
                        <a:pt x="0" y="99019"/>
                        <a:pt x="14187" y="50626"/>
                        <a:pt x="54154" y="0"/>
                      </a:cubicBezTo>
                      <a:lnTo>
                        <a:pt x="54154" y="0"/>
                      </a:lnTo>
                      <a:lnTo>
                        <a:pt x="58043" y="3097"/>
                      </a:lnTo>
                      <a:cubicBezTo>
                        <a:pt x="18796" y="52930"/>
                        <a:pt x="5041" y="100172"/>
                        <a:pt x="5041" y="142084"/>
                      </a:cubicBezTo>
                      <a:lnTo>
                        <a:pt x="5041" y="142084"/>
                      </a:lnTo>
                      <a:cubicBezTo>
                        <a:pt x="4969" y="230590"/>
                        <a:pt x="66829" y="296194"/>
                        <a:pt x="82240" y="311101"/>
                      </a:cubicBezTo>
                      <a:lnTo>
                        <a:pt x="82240" y="311101"/>
                      </a:lnTo>
                      <a:cubicBezTo>
                        <a:pt x="84400" y="313190"/>
                        <a:pt x="85625" y="314270"/>
                        <a:pt x="85625" y="314270"/>
                      </a:cubicBezTo>
                      <a:lnTo>
                        <a:pt x="85697" y="314270"/>
                      </a:lnTo>
                      <a:cubicBezTo>
                        <a:pt x="85697" y="314270"/>
                        <a:pt x="85697" y="314414"/>
                        <a:pt x="85697" y="314414"/>
                      </a:cubicBezTo>
                      <a:cubicBezTo>
                        <a:pt x="126169" y="356398"/>
                        <a:pt x="137763" y="393341"/>
                        <a:pt x="137763" y="421499"/>
                      </a:cubicBezTo>
                      <a:lnTo>
                        <a:pt x="137763" y="421499"/>
                      </a:lnTo>
                      <a:cubicBezTo>
                        <a:pt x="137763" y="456714"/>
                        <a:pt x="119832" y="477814"/>
                        <a:pt x="119543" y="478174"/>
                      </a:cubicBezTo>
                      <a:lnTo>
                        <a:pt x="119543" y="478174"/>
                      </a:lnTo>
                      <a:lnTo>
                        <a:pt x="115727" y="474934"/>
                      </a:lnTo>
                      <a:lnTo>
                        <a:pt x="115727" y="474934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0" name="Freeform: Shape 2749">
                  <a:extLst>
                    <a:ext uri="{FF2B5EF4-FFF2-40B4-BE49-F238E27FC236}">
                      <a16:creationId xmlns:a16="http://schemas.microsoft.com/office/drawing/2014/main" id="{286C01AD-9D69-DF98-A82C-CE5819F91419}"/>
                    </a:ext>
                  </a:extLst>
                </p:cNvPr>
                <p:cNvSpPr/>
                <p:nvPr/>
              </p:nvSpPr>
              <p:spPr>
                <a:xfrm>
                  <a:off x="4834916" y="5387712"/>
                  <a:ext cx="96499" cy="188605"/>
                </a:xfrm>
                <a:custGeom>
                  <a:avLst/>
                  <a:gdLst>
                    <a:gd name="connsiteX0" fmla="*/ 0 w 96499"/>
                    <a:gd name="connsiteY0" fmla="*/ 157711 h 188605"/>
                    <a:gd name="connsiteX1" fmla="*/ 40544 w 96499"/>
                    <a:gd name="connsiteY1" fmla="*/ 78207 h 188605"/>
                    <a:gd name="connsiteX2" fmla="*/ 40544 w 96499"/>
                    <a:gd name="connsiteY2" fmla="*/ 78207 h 188605"/>
                    <a:gd name="connsiteX3" fmla="*/ 91674 w 96499"/>
                    <a:gd name="connsiteY3" fmla="*/ 0 h 188605"/>
                    <a:gd name="connsiteX4" fmla="*/ 91674 w 96499"/>
                    <a:gd name="connsiteY4" fmla="*/ 0 h 188605"/>
                    <a:gd name="connsiteX5" fmla="*/ 96499 w 96499"/>
                    <a:gd name="connsiteY5" fmla="*/ 1224 h 188605"/>
                    <a:gd name="connsiteX6" fmla="*/ 44289 w 96499"/>
                    <a:gd name="connsiteY6" fmla="*/ 81520 h 188605"/>
                    <a:gd name="connsiteX7" fmla="*/ 44289 w 96499"/>
                    <a:gd name="connsiteY7" fmla="*/ 81520 h 188605"/>
                    <a:gd name="connsiteX8" fmla="*/ 4969 w 96499"/>
                    <a:gd name="connsiteY8" fmla="*/ 157783 h 188605"/>
                    <a:gd name="connsiteX9" fmla="*/ 4969 w 96499"/>
                    <a:gd name="connsiteY9" fmla="*/ 157783 h 188605"/>
                    <a:gd name="connsiteX10" fmla="*/ 10514 w 96499"/>
                    <a:gd name="connsiteY10" fmla="*/ 186877 h 188605"/>
                    <a:gd name="connsiteX11" fmla="*/ 10514 w 96499"/>
                    <a:gd name="connsiteY11" fmla="*/ 186877 h 188605"/>
                    <a:gd name="connsiteX12" fmla="*/ 5833 w 96499"/>
                    <a:gd name="connsiteY12" fmla="*/ 188605 h 188605"/>
                    <a:gd name="connsiteX13" fmla="*/ 0 w 96499"/>
                    <a:gd name="connsiteY13" fmla="*/ 157783 h 188605"/>
                    <a:gd name="connsiteX14" fmla="*/ 0 w 96499"/>
                    <a:gd name="connsiteY14" fmla="*/ 157783 h 188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6499" h="188605">
                      <a:moveTo>
                        <a:pt x="0" y="157711"/>
                      </a:moveTo>
                      <a:cubicBezTo>
                        <a:pt x="0" y="125953"/>
                        <a:pt x="19660" y="101900"/>
                        <a:pt x="40544" y="78207"/>
                      </a:cubicBezTo>
                      <a:lnTo>
                        <a:pt x="40544" y="78207"/>
                      </a:lnTo>
                      <a:cubicBezTo>
                        <a:pt x="61572" y="54443"/>
                        <a:pt x="84113" y="30750"/>
                        <a:pt x="91674" y="0"/>
                      </a:cubicBezTo>
                      <a:lnTo>
                        <a:pt x="91674" y="0"/>
                      </a:lnTo>
                      <a:lnTo>
                        <a:pt x="96499" y="1224"/>
                      </a:lnTo>
                      <a:cubicBezTo>
                        <a:pt x="88434" y="33630"/>
                        <a:pt x="65173" y="57828"/>
                        <a:pt x="44289" y="81520"/>
                      </a:cubicBezTo>
                      <a:lnTo>
                        <a:pt x="44289" y="81520"/>
                      </a:lnTo>
                      <a:cubicBezTo>
                        <a:pt x="23333" y="105213"/>
                        <a:pt x="4897" y="128257"/>
                        <a:pt x="4969" y="157783"/>
                      </a:cubicBezTo>
                      <a:lnTo>
                        <a:pt x="4969" y="157783"/>
                      </a:lnTo>
                      <a:cubicBezTo>
                        <a:pt x="4969" y="166713"/>
                        <a:pt x="6625" y="176363"/>
                        <a:pt x="10514" y="186877"/>
                      </a:cubicBezTo>
                      <a:lnTo>
                        <a:pt x="10514" y="186877"/>
                      </a:lnTo>
                      <a:lnTo>
                        <a:pt x="5833" y="188605"/>
                      </a:lnTo>
                      <a:cubicBezTo>
                        <a:pt x="1800" y="177587"/>
                        <a:pt x="0" y="167361"/>
                        <a:pt x="0" y="157783"/>
                      </a:cubicBezTo>
                      <a:lnTo>
                        <a:pt x="0" y="157783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1" name="Freeform: Shape 900">
                  <a:extLst>
                    <a:ext uri="{FF2B5EF4-FFF2-40B4-BE49-F238E27FC236}">
                      <a16:creationId xmlns:a16="http://schemas.microsoft.com/office/drawing/2014/main" id="{12D8E5C1-7A72-C8AB-6F56-928EDD0E4141}"/>
                    </a:ext>
                  </a:extLst>
                </p:cNvPr>
                <p:cNvSpPr/>
                <p:nvPr/>
              </p:nvSpPr>
              <p:spPr>
                <a:xfrm>
                  <a:off x="4672307" y="5421703"/>
                  <a:ext cx="206680" cy="194006"/>
                </a:xfrm>
                <a:custGeom>
                  <a:avLst/>
                  <a:gdLst>
                    <a:gd name="connsiteX0" fmla="*/ 161672 w 206680"/>
                    <a:gd name="connsiteY0" fmla="*/ 161744 h 194006"/>
                    <a:gd name="connsiteX1" fmla="*/ 97651 w 206680"/>
                    <a:gd name="connsiteY1" fmla="*/ 145612 h 194006"/>
                    <a:gd name="connsiteX2" fmla="*/ 97651 w 206680"/>
                    <a:gd name="connsiteY2" fmla="*/ 145612 h 194006"/>
                    <a:gd name="connsiteX3" fmla="*/ 0 w 206680"/>
                    <a:gd name="connsiteY3" fmla="*/ 33775 h 194006"/>
                    <a:gd name="connsiteX4" fmla="*/ 0 w 206680"/>
                    <a:gd name="connsiteY4" fmla="*/ 33775 h 194006"/>
                    <a:gd name="connsiteX5" fmla="*/ 5113 w 206680"/>
                    <a:gd name="connsiteY5" fmla="*/ 0 h 194006"/>
                    <a:gd name="connsiteX6" fmla="*/ 5113 w 206680"/>
                    <a:gd name="connsiteY6" fmla="*/ 0 h 194006"/>
                    <a:gd name="connsiteX7" fmla="*/ 9866 w 206680"/>
                    <a:gd name="connsiteY7" fmla="*/ 1440 h 194006"/>
                    <a:gd name="connsiteX8" fmla="*/ 4969 w 206680"/>
                    <a:gd name="connsiteY8" fmla="*/ 33775 h 194006"/>
                    <a:gd name="connsiteX9" fmla="*/ 4969 w 206680"/>
                    <a:gd name="connsiteY9" fmla="*/ 33775 h 194006"/>
                    <a:gd name="connsiteX10" fmla="*/ 98804 w 206680"/>
                    <a:gd name="connsiteY10" fmla="*/ 140788 h 194006"/>
                    <a:gd name="connsiteX11" fmla="*/ 98804 w 206680"/>
                    <a:gd name="connsiteY11" fmla="*/ 140788 h 194006"/>
                    <a:gd name="connsiteX12" fmla="*/ 163904 w 206680"/>
                    <a:gd name="connsiteY12" fmla="*/ 157279 h 194006"/>
                    <a:gd name="connsiteX13" fmla="*/ 163904 w 206680"/>
                    <a:gd name="connsiteY13" fmla="*/ 157279 h 194006"/>
                    <a:gd name="connsiteX14" fmla="*/ 206681 w 206680"/>
                    <a:gd name="connsiteY14" fmla="*/ 190621 h 194006"/>
                    <a:gd name="connsiteX15" fmla="*/ 206681 w 206680"/>
                    <a:gd name="connsiteY15" fmla="*/ 190621 h 194006"/>
                    <a:gd name="connsiteX16" fmla="*/ 203008 w 206680"/>
                    <a:gd name="connsiteY16" fmla="*/ 194006 h 194006"/>
                    <a:gd name="connsiteX17" fmla="*/ 161672 w 206680"/>
                    <a:gd name="connsiteY17" fmla="*/ 161744 h 194006"/>
                    <a:gd name="connsiteX18" fmla="*/ 161672 w 206680"/>
                    <a:gd name="connsiteY18" fmla="*/ 161744 h 194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06680" h="194006">
                      <a:moveTo>
                        <a:pt x="161672" y="161744"/>
                      </a:moveTo>
                      <a:cubicBezTo>
                        <a:pt x="140932" y="151086"/>
                        <a:pt x="120048" y="151086"/>
                        <a:pt x="97651" y="145612"/>
                      </a:cubicBezTo>
                      <a:lnTo>
                        <a:pt x="97651" y="145612"/>
                      </a:lnTo>
                      <a:cubicBezTo>
                        <a:pt x="42056" y="132002"/>
                        <a:pt x="0" y="89009"/>
                        <a:pt x="0" y="33775"/>
                      </a:cubicBezTo>
                      <a:lnTo>
                        <a:pt x="0" y="33775"/>
                      </a:lnTo>
                      <a:cubicBezTo>
                        <a:pt x="0" y="22900"/>
                        <a:pt x="1657" y="11594"/>
                        <a:pt x="5113" y="0"/>
                      </a:cubicBezTo>
                      <a:lnTo>
                        <a:pt x="5113" y="0"/>
                      </a:lnTo>
                      <a:lnTo>
                        <a:pt x="9866" y="1440"/>
                      </a:lnTo>
                      <a:cubicBezTo>
                        <a:pt x="6554" y="12602"/>
                        <a:pt x="4969" y="23405"/>
                        <a:pt x="4969" y="33775"/>
                      </a:cubicBezTo>
                      <a:lnTo>
                        <a:pt x="4969" y="33775"/>
                      </a:lnTo>
                      <a:cubicBezTo>
                        <a:pt x="4969" y="86273"/>
                        <a:pt x="44937" y="127537"/>
                        <a:pt x="98804" y="140788"/>
                      </a:cubicBezTo>
                      <a:lnTo>
                        <a:pt x="98804" y="140788"/>
                      </a:lnTo>
                      <a:cubicBezTo>
                        <a:pt x="120408" y="146117"/>
                        <a:pt x="141940" y="146045"/>
                        <a:pt x="163904" y="157279"/>
                      </a:cubicBezTo>
                      <a:lnTo>
                        <a:pt x="163904" y="157279"/>
                      </a:lnTo>
                      <a:cubicBezTo>
                        <a:pt x="181980" y="166497"/>
                        <a:pt x="190406" y="172762"/>
                        <a:pt x="206681" y="190621"/>
                      </a:cubicBezTo>
                      <a:lnTo>
                        <a:pt x="206681" y="190621"/>
                      </a:lnTo>
                      <a:lnTo>
                        <a:pt x="203008" y="194006"/>
                      </a:lnTo>
                      <a:cubicBezTo>
                        <a:pt x="186805" y="176291"/>
                        <a:pt x="179460" y="170889"/>
                        <a:pt x="161672" y="161744"/>
                      </a:cubicBezTo>
                      <a:lnTo>
                        <a:pt x="161672" y="161744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4" name="Freeform: Shape 943">
                  <a:extLst>
                    <a:ext uri="{FF2B5EF4-FFF2-40B4-BE49-F238E27FC236}">
                      <a16:creationId xmlns:a16="http://schemas.microsoft.com/office/drawing/2014/main" id="{4C80E5FF-F159-0678-1DB4-5F900E3B7BE6}"/>
                    </a:ext>
                  </a:extLst>
                </p:cNvPr>
                <p:cNvSpPr/>
                <p:nvPr/>
              </p:nvSpPr>
              <p:spPr>
                <a:xfrm>
                  <a:off x="4898288" y="5540310"/>
                  <a:ext cx="54442" cy="121704"/>
                </a:xfrm>
                <a:custGeom>
                  <a:avLst/>
                  <a:gdLst>
                    <a:gd name="connsiteX0" fmla="*/ 0 w 54442"/>
                    <a:gd name="connsiteY0" fmla="*/ 117671 h 121704"/>
                    <a:gd name="connsiteX1" fmla="*/ 49402 w 54442"/>
                    <a:gd name="connsiteY1" fmla="*/ 40040 h 121704"/>
                    <a:gd name="connsiteX2" fmla="*/ 49402 w 54442"/>
                    <a:gd name="connsiteY2" fmla="*/ 40040 h 121704"/>
                    <a:gd name="connsiteX3" fmla="*/ 42704 w 54442"/>
                    <a:gd name="connsiteY3" fmla="*/ 1080 h 121704"/>
                    <a:gd name="connsiteX4" fmla="*/ 42704 w 54442"/>
                    <a:gd name="connsiteY4" fmla="*/ 1080 h 121704"/>
                    <a:gd name="connsiteX5" fmla="*/ 47602 w 54442"/>
                    <a:gd name="connsiteY5" fmla="*/ 0 h 121704"/>
                    <a:gd name="connsiteX6" fmla="*/ 54443 w 54442"/>
                    <a:gd name="connsiteY6" fmla="*/ 40040 h 121704"/>
                    <a:gd name="connsiteX7" fmla="*/ 54443 w 54442"/>
                    <a:gd name="connsiteY7" fmla="*/ 40040 h 121704"/>
                    <a:gd name="connsiteX8" fmla="*/ 2953 w 54442"/>
                    <a:gd name="connsiteY8" fmla="*/ 121704 h 121704"/>
                    <a:gd name="connsiteX9" fmla="*/ 2953 w 54442"/>
                    <a:gd name="connsiteY9" fmla="*/ 121704 h 121704"/>
                    <a:gd name="connsiteX10" fmla="*/ 0 w 54442"/>
                    <a:gd name="connsiteY10" fmla="*/ 117671 h 121704"/>
                    <a:gd name="connsiteX11" fmla="*/ 0 w 54442"/>
                    <a:gd name="connsiteY11" fmla="*/ 117671 h 121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4442" h="121704">
                      <a:moveTo>
                        <a:pt x="0" y="117671"/>
                      </a:moveTo>
                      <a:cubicBezTo>
                        <a:pt x="40256" y="88505"/>
                        <a:pt x="49330" y="62220"/>
                        <a:pt x="49402" y="40040"/>
                      </a:cubicBezTo>
                      <a:lnTo>
                        <a:pt x="49402" y="40040"/>
                      </a:lnTo>
                      <a:cubicBezTo>
                        <a:pt x="49402" y="25205"/>
                        <a:pt x="45225" y="12098"/>
                        <a:pt x="42704" y="1080"/>
                      </a:cubicBezTo>
                      <a:lnTo>
                        <a:pt x="42704" y="1080"/>
                      </a:lnTo>
                      <a:lnTo>
                        <a:pt x="47602" y="0"/>
                      </a:lnTo>
                      <a:cubicBezTo>
                        <a:pt x="49978" y="10658"/>
                        <a:pt x="54443" y="24341"/>
                        <a:pt x="54443" y="40040"/>
                      </a:cubicBezTo>
                      <a:lnTo>
                        <a:pt x="54443" y="40040"/>
                      </a:lnTo>
                      <a:cubicBezTo>
                        <a:pt x="54443" y="63804"/>
                        <a:pt x="44073" y="92034"/>
                        <a:pt x="2953" y="121704"/>
                      </a:cubicBezTo>
                      <a:lnTo>
                        <a:pt x="2953" y="121704"/>
                      </a:lnTo>
                      <a:lnTo>
                        <a:pt x="0" y="117671"/>
                      </a:lnTo>
                      <a:lnTo>
                        <a:pt x="0" y="117671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35" name="Graphic 6">
                <a:extLst>
                  <a:ext uri="{FF2B5EF4-FFF2-40B4-BE49-F238E27FC236}">
                    <a16:creationId xmlns:a16="http://schemas.microsoft.com/office/drawing/2014/main" id="{F1E491CB-8DF7-D203-80BE-55A146BF410C}"/>
                  </a:ext>
                </a:extLst>
              </p:cNvPr>
              <p:cNvGrpSpPr/>
              <p:nvPr/>
            </p:nvGrpSpPr>
            <p:grpSpPr>
              <a:xfrm>
                <a:off x="4539010" y="5357106"/>
                <a:ext cx="353376" cy="369144"/>
                <a:chOff x="4539010" y="5357106"/>
                <a:chExt cx="353376" cy="369144"/>
              </a:xfrm>
              <a:solidFill>
                <a:srgbClr val="A96F5F"/>
              </a:solidFill>
            </p:grpSpPr>
            <p:sp>
              <p:nvSpPr>
                <p:cNvPr id="2745" name="Freeform: Shape 2744">
                  <a:extLst>
                    <a:ext uri="{FF2B5EF4-FFF2-40B4-BE49-F238E27FC236}">
                      <a16:creationId xmlns:a16="http://schemas.microsoft.com/office/drawing/2014/main" id="{8762F179-B451-FCFD-49F4-2F0AA26AFD87}"/>
                    </a:ext>
                  </a:extLst>
                </p:cNvPr>
                <p:cNvSpPr/>
                <p:nvPr/>
              </p:nvSpPr>
              <p:spPr>
                <a:xfrm>
                  <a:off x="4579481" y="5357106"/>
                  <a:ext cx="312904" cy="369144"/>
                </a:xfrm>
                <a:custGeom>
                  <a:avLst/>
                  <a:gdLst>
                    <a:gd name="connsiteX0" fmla="*/ 307716 w 312904"/>
                    <a:gd name="connsiteY0" fmla="*/ 368425 h 369144"/>
                    <a:gd name="connsiteX1" fmla="*/ 308004 w 312904"/>
                    <a:gd name="connsiteY1" fmla="*/ 362231 h 369144"/>
                    <a:gd name="connsiteX2" fmla="*/ 308004 w 312904"/>
                    <a:gd name="connsiteY2" fmla="*/ 362231 h 369144"/>
                    <a:gd name="connsiteX3" fmla="*/ 195518 w 312904"/>
                    <a:gd name="connsiteY3" fmla="*/ 253634 h 369144"/>
                    <a:gd name="connsiteX4" fmla="*/ 195518 w 312904"/>
                    <a:gd name="connsiteY4" fmla="*/ 253634 h 369144"/>
                    <a:gd name="connsiteX5" fmla="*/ 97867 w 312904"/>
                    <a:gd name="connsiteY5" fmla="*/ 214386 h 369144"/>
                    <a:gd name="connsiteX6" fmla="*/ 97867 w 312904"/>
                    <a:gd name="connsiteY6" fmla="*/ 214386 h 369144"/>
                    <a:gd name="connsiteX7" fmla="*/ 0 w 312904"/>
                    <a:gd name="connsiteY7" fmla="*/ 31470 h 369144"/>
                    <a:gd name="connsiteX8" fmla="*/ 0 w 312904"/>
                    <a:gd name="connsiteY8" fmla="*/ 31470 h 369144"/>
                    <a:gd name="connsiteX9" fmla="*/ 1656 w 312904"/>
                    <a:gd name="connsiteY9" fmla="*/ 0 h 369144"/>
                    <a:gd name="connsiteX10" fmla="*/ 1656 w 312904"/>
                    <a:gd name="connsiteY10" fmla="*/ 0 h 369144"/>
                    <a:gd name="connsiteX11" fmla="*/ 6625 w 312904"/>
                    <a:gd name="connsiteY11" fmla="*/ 504 h 369144"/>
                    <a:gd name="connsiteX12" fmla="*/ 4969 w 312904"/>
                    <a:gd name="connsiteY12" fmla="*/ 31470 h 369144"/>
                    <a:gd name="connsiteX13" fmla="*/ 4969 w 312904"/>
                    <a:gd name="connsiteY13" fmla="*/ 31470 h 369144"/>
                    <a:gd name="connsiteX14" fmla="*/ 82672 w 312904"/>
                    <a:gd name="connsiteY14" fmla="*/ 197463 h 369144"/>
                    <a:gd name="connsiteX15" fmla="*/ 82672 w 312904"/>
                    <a:gd name="connsiteY15" fmla="*/ 197463 h 369144"/>
                    <a:gd name="connsiteX16" fmla="*/ 188101 w 312904"/>
                    <a:gd name="connsiteY16" fmla="*/ 247081 h 369144"/>
                    <a:gd name="connsiteX17" fmla="*/ 188101 w 312904"/>
                    <a:gd name="connsiteY17" fmla="*/ 247081 h 369144"/>
                    <a:gd name="connsiteX18" fmla="*/ 196454 w 312904"/>
                    <a:gd name="connsiteY18" fmla="*/ 248737 h 369144"/>
                    <a:gd name="connsiteX19" fmla="*/ 196454 w 312904"/>
                    <a:gd name="connsiteY19" fmla="*/ 248737 h 369144"/>
                    <a:gd name="connsiteX20" fmla="*/ 312901 w 312904"/>
                    <a:gd name="connsiteY20" fmla="*/ 362231 h 369144"/>
                    <a:gd name="connsiteX21" fmla="*/ 312901 w 312904"/>
                    <a:gd name="connsiteY21" fmla="*/ 362231 h 369144"/>
                    <a:gd name="connsiteX22" fmla="*/ 312541 w 312904"/>
                    <a:gd name="connsiteY22" fmla="*/ 369145 h 369144"/>
                    <a:gd name="connsiteX23" fmla="*/ 312541 w 312904"/>
                    <a:gd name="connsiteY23" fmla="*/ 369145 h 369144"/>
                    <a:gd name="connsiteX24" fmla="*/ 307644 w 312904"/>
                    <a:gd name="connsiteY24" fmla="*/ 368425 h 369144"/>
                    <a:gd name="connsiteX25" fmla="*/ 307644 w 312904"/>
                    <a:gd name="connsiteY25" fmla="*/ 368425 h 369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904" h="369144">
                      <a:moveTo>
                        <a:pt x="307716" y="368425"/>
                      </a:moveTo>
                      <a:cubicBezTo>
                        <a:pt x="307716" y="368425"/>
                        <a:pt x="308004" y="366264"/>
                        <a:pt x="308004" y="362231"/>
                      </a:cubicBezTo>
                      <a:lnTo>
                        <a:pt x="308004" y="362231"/>
                      </a:lnTo>
                      <a:cubicBezTo>
                        <a:pt x="307789" y="342139"/>
                        <a:pt x="300083" y="279415"/>
                        <a:pt x="195518" y="253634"/>
                      </a:cubicBezTo>
                      <a:lnTo>
                        <a:pt x="195518" y="253634"/>
                      </a:lnTo>
                      <a:cubicBezTo>
                        <a:pt x="195518" y="253634"/>
                        <a:pt x="146693" y="245929"/>
                        <a:pt x="97867" y="214386"/>
                      </a:cubicBezTo>
                      <a:lnTo>
                        <a:pt x="97867" y="214386"/>
                      </a:lnTo>
                      <a:cubicBezTo>
                        <a:pt x="49042" y="182844"/>
                        <a:pt x="0" y="126961"/>
                        <a:pt x="0" y="31470"/>
                      </a:cubicBezTo>
                      <a:lnTo>
                        <a:pt x="0" y="31470"/>
                      </a:lnTo>
                      <a:cubicBezTo>
                        <a:pt x="0" y="21460"/>
                        <a:pt x="504" y="10946"/>
                        <a:pt x="1656" y="0"/>
                      </a:cubicBezTo>
                      <a:lnTo>
                        <a:pt x="1656" y="0"/>
                      </a:lnTo>
                      <a:lnTo>
                        <a:pt x="6625" y="504"/>
                      </a:lnTo>
                      <a:cubicBezTo>
                        <a:pt x="5545" y="11306"/>
                        <a:pt x="4969" y="21604"/>
                        <a:pt x="4969" y="31470"/>
                      </a:cubicBezTo>
                      <a:lnTo>
                        <a:pt x="4969" y="31470"/>
                      </a:lnTo>
                      <a:cubicBezTo>
                        <a:pt x="4969" y="113494"/>
                        <a:pt x="41480" y="164985"/>
                        <a:pt x="82672" y="197463"/>
                      </a:cubicBezTo>
                      <a:lnTo>
                        <a:pt x="82672" y="197463"/>
                      </a:lnTo>
                      <a:cubicBezTo>
                        <a:pt x="123864" y="229869"/>
                        <a:pt x="169809" y="242904"/>
                        <a:pt x="188101" y="247081"/>
                      </a:cubicBezTo>
                      <a:lnTo>
                        <a:pt x="188101" y="247081"/>
                      </a:lnTo>
                      <a:cubicBezTo>
                        <a:pt x="193358" y="248305"/>
                        <a:pt x="196239" y="248737"/>
                        <a:pt x="196454" y="248737"/>
                      </a:cubicBezTo>
                      <a:lnTo>
                        <a:pt x="196454" y="248737"/>
                      </a:lnTo>
                      <a:cubicBezTo>
                        <a:pt x="303252" y="274662"/>
                        <a:pt x="313118" y="340843"/>
                        <a:pt x="312901" y="362231"/>
                      </a:cubicBezTo>
                      <a:lnTo>
                        <a:pt x="312901" y="362231"/>
                      </a:lnTo>
                      <a:cubicBezTo>
                        <a:pt x="312901" y="366480"/>
                        <a:pt x="312541" y="369001"/>
                        <a:pt x="312541" y="369145"/>
                      </a:cubicBezTo>
                      <a:lnTo>
                        <a:pt x="312541" y="369145"/>
                      </a:lnTo>
                      <a:lnTo>
                        <a:pt x="307644" y="368425"/>
                      </a:lnTo>
                      <a:lnTo>
                        <a:pt x="307644" y="368425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6" name="Freeform: Shape 2745">
                  <a:extLst>
                    <a:ext uri="{FF2B5EF4-FFF2-40B4-BE49-F238E27FC236}">
                      <a16:creationId xmlns:a16="http://schemas.microsoft.com/office/drawing/2014/main" id="{CF027B43-DCE5-93C2-5FC5-F45C7987388C}"/>
                    </a:ext>
                  </a:extLst>
                </p:cNvPr>
                <p:cNvSpPr/>
                <p:nvPr/>
              </p:nvSpPr>
              <p:spPr>
                <a:xfrm>
                  <a:off x="4725886" y="5400315"/>
                  <a:ext cx="36943" cy="206824"/>
                </a:xfrm>
                <a:custGeom>
                  <a:avLst/>
                  <a:gdLst>
                    <a:gd name="connsiteX0" fmla="*/ 0 w 36943"/>
                    <a:gd name="connsiteY0" fmla="*/ 136251 h 206824"/>
                    <a:gd name="connsiteX1" fmla="*/ 10946 w 36943"/>
                    <a:gd name="connsiteY1" fmla="*/ 37160 h 206824"/>
                    <a:gd name="connsiteX2" fmla="*/ 10946 w 36943"/>
                    <a:gd name="connsiteY2" fmla="*/ 37160 h 206824"/>
                    <a:gd name="connsiteX3" fmla="*/ 5689 w 36943"/>
                    <a:gd name="connsiteY3" fmla="*/ 1585 h 206824"/>
                    <a:gd name="connsiteX4" fmla="*/ 5689 w 36943"/>
                    <a:gd name="connsiteY4" fmla="*/ 1585 h 206824"/>
                    <a:gd name="connsiteX5" fmla="*/ 10442 w 36943"/>
                    <a:gd name="connsiteY5" fmla="*/ 0 h 206824"/>
                    <a:gd name="connsiteX6" fmla="*/ 15987 w 36943"/>
                    <a:gd name="connsiteY6" fmla="*/ 37087 h 206824"/>
                    <a:gd name="connsiteX7" fmla="*/ 15987 w 36943"/>
                    <a:gd name="connsiteY7" fmla="*/ 37087 h 206824"/>
                    <a:gd name="connsiteX8" fmla="*/ 5041 w 36943"/>
                    <a:gd name="connsiteY8" fmla="*/ 136179 h 206824"/>
                    <a:gd name="connsiteX9" fmla="*/ 5041 w 36943"/>
                    <a:gd name="connsiteY9" fmla="*/ 136179 h 206824"/>
                    <a:gd name="connsiteX10" fmla="*/ 36943 w 36943"/>
                    <a:gd name="connsiteY10" fmla="*/ 202864 h 206824"/>
                    <a:gd name="connsiteX11" fmla="*/ 36943 w 36943"/>
                    <a:gd name="connsiteY11" fmla="*/ 202864 h 206824"/>
                    <a:gd name="connsiteX12" fmla="*/ 33919 w 36943"/>
                    <a:gd name="connsiteY12" fmla="*/ 206825 h 206824"/>
                    <a:gd name="connsiteX13" fmla="*/ 72 w 36943"/>
                    <a:gd name="connsiteY13" fmla="*/ 136251 h 206824"/>
                    <a:gd name="connsiteX14" fmla="*/ 72 w 36943"/>
                    <a:gd name="connsiteY14" fmla="*/ 136251 h 206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943" h="206824">
                      <a:moveTo>
                        <a:pt x="0" y="136251"/>
                      </a:moveTo>
                      <a:cubicBezTo>
                        <a:pt x="0" y="104348"/>
                        <a:pt x="10946" y="70214"/>
                        <a:pt x="10946" y="37160"/>
                      </a:cubicBezTo>
                      <a:lnTo>
                        <a:pt x="10946" y="37160"/>
                      </a:lnTo>
                      <a:cubicBezTo>
                        <a:pt x="10946" y="25133"/>
                        <a:pt x="9506" y="13179"/>
                        <a:pt x="5689" y="1585"/>
                      </a:cubicBezTo>
                      <a:lnTo>
                        <a:pt x="5689" y="1585"/>
                      </a:lnTo>
                      <a:lnTo>
                        <a:pt x="10442" y="0"/>
                      </a:lnTo>
                      <a:cubicBezTo>
                        <a:pt x="14475" y="12242"/>
                        <a:pt x="15987" y="24701"/>
                        <a:pt x="15987" y="37087"/>
                      </a:cubicBezTo>
                      <a:lnTo>
                        <a:pt x="15987" y="37087"/>
                      </a:lnTo>
                      <a:cubicBezTo>
                        <a:pt x="15987" y="71222"/>
                        <a:pt x="5041" y="105357"/>
                        <a:pt x="5041" y="136179"/>
                      </a:cubicBezTo>
                      <a:lnTo>
                        <a:pt x="5041" y="136179"/>
                      </a:lnTo>
                      <a:cubicBezTo>
                        <a:pt x="5113" y="161024"/>
                        <a:pt x="11810" y="183420"/>
                        <a:pt x="36943" y="202864"/>
                      </a:cubicBezTo>
                      <a:lnTo>
                        <a:pt x="36943" y="202864"/>
                      </a:lnTo>
                      <a:lnTo>
                        <a:pt x="33919" y="206825"/>
                      </a:lnTo>
                      <a:cubicBezTo>
                        <a:pt x="7490" y="186589"/>
                        <a:pt x="0" y="161960"/>
                        <a:pt x="72" y="136251"/>
                      </a:cubicBezTo>
                      <a:lnTo>
                        <a:pt x="72" y="136251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7" name="Freeform: Shape 2746">
                  <a:extLst>
                    <a:ext uri="{FF2B5EF4-FFF2-40B4-BE49-F238E27FC236}">
                      <a16:creationId xmlns:a16="http://schemas.microsoft.com/office/drawing/2014/main" id="{D523922D-6A9B-6CC8-D76C-A42438B281DE}"/>
                    </a:ext>
                  </a:extLst>
                </p:cNvPr>
                <p:cNvSpPr/>
                <p:nvPr/>
              </p:nvSpPr>
              <p:spPr>
                <a:xfrm>
                  <a:off x="4539010" y="5562491"/>
                  <a:ext cx="272357" cy="82672"/>
                </a:xfrm>
                <a:custGeom>
                  <a:avLst/>
                  <a:gdLst>
                    <a:gd name="connsiteX0" fmla="*/ 0 w 272357"/>
                    <a:gd name="connsiteY0" fmla="*/ 1368 h 82672"/>
                    <a:gd name="connsiteX1" fmla="*/ 0 w 272357"/>
                    <a:gd name="connsiteY1" fmla="*/ 1368 h 82672"/>
                    <a:gd name="connsiteX2" fmla="*/ 4753 w 272357"/>
                    <a:gd name="connsiteY2" fmla="*/ 0 h 82672"/>
                    <a:gd name="connsiteX3" fmla="*/ 109677 w 272357"/>
                    <a:gd name="connsiteY3" fmla="*/ 77703 h 82672"/>
                    <a:gd name="connsiteX4" fmla="*/ 109677 w 272357"/>
                    <a:gd name="connsiteY4" fmla="*/ 77703 h 82672"/>
                    <a:gd name="connsiteX5" fmla="*/ 154470 w 272357"/>
                    <a:gd name="connsiteY5" fmla="*/ 70214 h 82672"/>
                    <a:gd name="connsiteX6" fmla="*/ 154470 w 272357"/>
                    <a:gd name="connsiteY6" fmla="*/ 70214 h 82672"/>
                    <a:gd name="connsiteX7" fmla="*/ 218347 w 272357"/>
                    <a:gd name="connsiteY7" fmla="*/ 49330 h 82672"/>
                    <a:gd name="connsiteX8" fmla="*/ 218347 w 272357"/>
                    <a:gd name="connsiteY8" fmla="*/ 49330 h 82672"/>
                    <a:gd name="connsiteX9" fmla="*/ 234622 w 272357"/>
                    <a:gd name="connsiteY9" fmla="*/ 48465 h 82672"/>
                    <a:gd name="connsiteX10" fmla="*/ 234622 w 272357"/>
                    <a:gd name="connsiteY10" fmla="*/ 48465 h 82672"/>
                    <a:gd name="connsiteX11" fmla="*/ 272357 w 272357"/>
                    <a:gd name="connsiteY11" fmla="*/ 54659 h 82672"/>
                    <a:gd name="connsiteX12" fmla="*/ 272357 w 272357"/>
                    <a:gd name="connsiteY12" fmla="*/ 54659 h 82672"/>
                    <a:gd name="connsiteX13" fmla="*/ 271061 w 272357"/>
                    <a:gd name="connsiteY13" fmla="*/ 59484 h 82672"/>
                    <a:gd name="connsiteX14" fmla="*/ 234694 w 272357"/>
                    <a:gd name="connsiteY14" fmla="*/ 53434 h 82672"/>
                    <a:gd name="connsiteX15" fmla="*/ 234694 w 272357"/>
                    <a:gd name="connsiteY15" fmla="*/ 53434 h 82672"/>
                    <a:gd name="connsiteX16" fmla="*/ 218851 w 272357"/>
                    <a:gd name="connsiteY16" fmla="*/ 54299 h 82672"/>
                    <a:gd name="connsiteX17" fmla="*/ 218851 w 272357"/>
                    <a:gd name="connsiteY17" fmla="*/ 54299 h 82672"/>
                    <a:gd name="connsiteX18" fmla="*/ 156127 w 272357"/>
                    <a:gd name="connsiteY18" fmla="*/ 74894 h 82672"/>
                    <a:gd name="connsiteX19" fmla="*/ 156127 w 272357"/>
                    <a:gd name="connsiteY19" fmla="*/ 74894 h 82672"/>
                    <a:gd name="connsiteX20" fmla="*/ 109750 w 272357"/>
                    <a:gd name="connsiteY20" fmla="*/ 82672 h 82672"/>
                    <a:gd name="connsiteX21" fmla="*/ 109533 w 272357"/>
                    <a:gd name="connsiteY21" fmla="*/ 82672 h 82672"/>
                    <a:gd name="connsiteX22" fmla="*/ 72 w 272357"/>
                    <a:gd name="connsiteY22" fmla="*/ 1368 h 82672"/>
                    <a:gd name="connsiteX23" fmla="*/ 72 w 272357"/>
                    <a:gd name="connsiteY23" fmla="*/ 1368 h 82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272357" h="82672">
                      <a:moveTo>
                        <a:pt x="0" y="1368"/>
                      </a:moveTo>
                      <a:lnTo>
                        <a:pt x="0" y="1368"/>
                      </a:lnTo>
                      <a:lnTo>
                        <a:pt x="4753" y="0"/>
                      </a:lnTo>
                      <a:cubicBezTo>
                        <a:pt x="19443" y="51922"/>
                        <a:pt x="62076" y="77631"/>
                        <a:pt x="109677" y="77703"/>
                      </a:cubicBezTo>
                      <a:lnTo>
                        <a:pt x="109677" y="77703"/>
                      </a:lnTo>
                      <a:cubicBezTo>
                        <a:pt x="124440" y="77703"/>
                        <a:pt x="139564" y="75183"/>
                        <a:pt x="154470" y="70214"/>
                      </a:cubicBezTo>
                      <a:lnTo>
                        <a:pt x="154470" y="70214"/>
                      </a:lnTo>
                      <a:cubicBezTo>
                        <a:pt x="175571" y="63157"/>
                        <a:pt x="193718" y="51634"/>
                        <a:pt x="218347" y="49330"/>
                      </a:cubicBezTo>
                      <a:lnTo>
                        <a:pt x="218347" y="49330"/>
                      </a:lnTo>
                      <a:cubicBezTo>
                        <a:pt x="224468" y="48754"/>
                        <a:pt x="229653" y="48465"/>
                        <a:pt x="234622" y="48465"/>
                      </a:cubicBezTo>
                      <a:lnTo>
                        <a:pt x="234622" y="48465"/>
                      </a:lnTo>
                      <a:cubicBezTo>
                        <a:pt x="246072" y="48465"/>
                        <a:pt x="256010" y="50194"/>
                        <a:pt x="272357" y="54659"/>
                      </a:cubicBezTo>
                      <a:lnTo>
                        <a:pt x="272357" y="54659"/>
                      </a:lnTo>
                      <a:lnTo>
                        <a:pt x="271061" y="59484"/>
                      </a:lnTo>
                      <a:cubicBezTo>
                        <a:pt x="254930" y="55091"/>
                        <a:pt x="245568" y="53434"/>
                        <a:pt x="234694" y="53434"/>
                      </a:cubicBezTo>
                      <a:lnTo>
                        <a:pt x="234694" y="53434"/>
                      </a:lnTo>
                      <a:cubicBezTo>
                        <a:pt x="229941" y="53434"/>
                        <a:pt x="224900" y="53722"/>
                        <a:pt x="218851" y="54299"/>
                      </a:cubicBezTo>
                      <a:lnTo>
                        <a:pt x="218851" y="54299"/>
                      </a:lnTo>
                      <a:cubicBezTo>
                        <a:pt x="195662" y="56387"/>
                        <a:pt x="177947" y="67549"/>
                        <a:pt x="156127" y="74894"/>
                      </a:cubicBezTo>
                      <a:lnTo>
                        <a:pt x="156127" y="74894"/>
                      </a:lnTo>
                      <a:cubicBezTo>
                        <a:pt x="140716" y="80008"/>
                        <a:pt x="125017" y="82672"/>
                        <a:pt x="109750" y="82672"/>
                      </a:cubicBezTo>
                      <a:lnTo>
                        <a:pt x="109533" y="82672"/>
                      </a:lnTo>
                      <a:cubicBezTo>
                        <a:pt x="60276" y="82672"/>
                        <a:pt x="15195" y="55451"/>
                        <a:pt x="72" y="1368"/>
                      </a:cubicBezTo>
                      <a:lnTo>
                        <a:pt x="72" y="1368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8" name="Freeform: Shape 2747">
                  <a:extLst>
                    <a:ext uri="{FF2B5EF4-FFF2-40B4-BE49-F238E27FC236}">
                      <a16:creationId xmlns:a16="http://schemas.microsoft.com/office/drawing/2014/main" id="{9D1CA21B-D1BD-2C0A-08DF-7ADB1F2BF5E7}"/>
                    </a:ext>
                  </a:extLst>
                </p:cNvPr>
                <p:cNvSpPr/>
                <p:nvPr/>
              </p:nvSpPr>
              <p:spPr>
                <a:xfrm>
                  <a:off x="4825842" y="5520579"/>
                  <a:ext cx="42776" cy="126744"/>
                </a:xfrm>
                <a:custGeom>
                  <a:avLst/>
                  <a:gdLst>
                    <a:gd name="connsiteX0" fmla="*/ 26213 w 42776"/>
                    <a:gd name="connsiteY0" fmla="*/ 124873 h 126744"/>
                    <a:gd name="connsiteX1" fmla="*/ 37807 w 42776"/>
                    <a:gd name="connsiteY1" fmla="*/ 73095 h 126744"/>
                    <a:gd name="connsiteX2" fmla="*/ 37807 w 42776"/>
                    <a:gd name="connsiteY2" fmla="*/ 73095 h 126744"/>
                    <a:gd name="connsiteX3" fmla="*/ 0 w 42776"/>
                    <a:gd name="connsiteY3" fmla="*/ 3529 h 126744"/>
                    <a:gd name="connsiteX4" fmla="*/ 0 w 42776"/>
                    <a:gd name="connsiteY4" fmla="*/ 3529 h 126744"/>
                    <a:gd name="connsiteX5" fmla="*/ 3529 w 42776"/>
                    <a:gd name="connsiteY5" fmla="*/ 0 h 126744"/>
                    <a:gd name="connsiteX6" fmla="*/ 42776 w 42776"/>
                    <a:gd name="connsiteY6" fmla="*/ 73095 h 126744"/>
                    <a:gd name="connsiteX7" fmla="*/ 42776 w 42776"/>
                    <a:gd name="connsiteY7" fmla="*/ 73095 h 126744"/>
                    <a:gd name="connsiteX8" fmla="*/ 30894 w 42776"/>
                    <a:gd name="connsiteY8" fmla="*/ 126745 h 126744"/>
                    <a:gd name="connsiteX9" fmla="*/ 30894 w 42776"/>
                    <a:gd name="connsiteY9" fmla="*/ 126745 h 126744"/>
                    <a:gd name="connsiteX10" fmla="*/ 26285 w 42776"/>
                    <a:gd name="connsiteY10" fmla="*/ 124944 h 126744"/>
                    <a:gd name="connsiteX11" fmla="*/ 26285 w 42776"/>
                    <a:gd name="connsiteY11" fmla="*/ 124944 h 126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776" h="126744">
                      <a:moveTo>
                        <a:pt x="26213" y="124873"/>
                      </a:moveTo>
                      <a:cubicBezTo>
                        <a:pt x="34567" y="104061"/>
                        <a:pt x="37807" y="87137"/>
                        <a:pt x="37807" y="73095"/>
                      </a:cubicBezTo>
                      <a:lnTo>
                        <a:pt x="37807" y="73095"/>
                      </a:lnTo>
                      <a:cubicBezTo>
                        <a:pt x="37807" y="35431"/>
                        <a:pt x="14691" y="18148"/>
                        <a:pt x="0" y="3529"/>
                      </a:cubicBezTo>
                      <a:lnTo>
                        <a:pt x="0" y="3529"/>
                      </a:lnTo>
                      <a:lnTo>
                        <a:pt x="3529" y="0"/>
                      </a:lnTo>
                      <a:cubicBezTo>
                        <a:pt x="17644" y="14115"/>
                        <a:pt x="42849" y="33126"/>
                        <a:pt x="42776" y="73095"/>
                      </a:cubicBezTo>
                      <a:lnTo>
                        <a:pt x="42776" y="73095"/>
                      </a:lnTo>
                      <a:cubicBezTo>
                        <a:pt x="42776" y="87929"/>
                        <a:pt x="39320" y="105501"/>
                        <a:pt x="30894" y="126745"/>
                      </a:cubicBezTo>
                      <a:lnTo>
                        <a:pt x="30894" y="126745"/>
                      </a:lnTo>
                      <a:lnTo>
                        <a:pt x="26285" y="124944"/>
                      </a:lnTo>
                      <a:lnTo>
                        <a:pt x="26285" y="124944"/>
                      </a:lnTo>
                      <a:close/>
                    </a:path>
                  </a:pathLst>
                </a:custGeom>
                <a:solidFill>
                  <a:srgbClr val="A96F5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36" name="Freeform: Shape 2735">
                <a:extLst>
                  <a:ext uri="{FF2B5EF4-FFF2-40B4-BE49-F238E27FC236}">
                    <a16:creationId xmlns:a16="http://schemas.microsoft.com/office/drawing/2014/main" id="{FF715523-A885-06D9-971B-5BF5DB113245}"/>
                  </a:ext>
                </a:extLst>
              </p:cNvPr>
              <p:cNvSpPr/>
              <p:nvPr/>
            </p:nvSpPr>
            <p:spPr>
              <a:xfrm>
                <a:off x="4533896" y="5620534"/>
                <a:ext cx="48393" cy="8425"/>
              </a:xfrm>
              <a:custGeom>
                <a:avLst/>
                <a:gdLst>
                  <a:gd name="connsiteX0" fmla="*/ 0 w 48393"/>
                  <a:gd name="connsiteY0" fmla="*/ 4681 h 8425"/>
                  <a:gd name="connsiteX1" fmla="*/ 1945 w 48393"/>
                  <a:gd name="connsiteY1" fmla="*/ 72 h 8425"/>
                  <a:gd name="connsiteX2" fmla="*/ 3313 w 48393"/>
                  <a:gd name="connsiteY2" fmla="*/ 576 h 8425"/>
                  <a:gd name="connsiteX3" fmla="*/ 3313 w 48393"/>
                  <a:gd name="connsiteY3" fmla="*/ 576 h 8425"/>
                  <a:gd name="connsiteX4" fmla="*/ 7561 w 48393"/>
                  <a:gd name="connsiteY4" fmla="*/ 1728 h 8425"/>
                  <a:gd name="connsiteX5" fmla="*/ 7561 w 48393"/>
                  <a:gd name="connsiteY5" fmla="*/ 1728 h 8425"/>
                  <a:gd name="connsiteX6" fmla="*/ 23405 w 48393"/>
                  <a:gd name="connsiteY6" fmla="*/ 3457 h 8425"/>
                  <a:gd name="connsiteX7" fmla="*/ 23405 w 48393"/>
                  <a:gd name="connsiteY7" fmla="*/ 3457 h 8425"/>
                  <a:gd name="connsiteX8" fmla="*/ 47025 w 48393"/>
                  <a:gd name="connsiteY8" fmla="*/ 0 h 8425"/>
                  <a:gd name="connsiteX9" fmla="*/ 47025 w 48393"/>
                  <a:gd name="connsiteY9" fmla="*/ 0 h 8425"/>
                  <a:gd name="connsiteX10" fmla="*/ 48393 w 48393"/>
                  <a:gd name="connsiteY10" fmla="*/ 4753 h 8425"/>
                  <a:gd name="connsiteX11" fmla="*/ 23405 w 48393"/>
                  <a:gd name="connsiteY11" fmla="*/ 8426 h 8425"/>
                  <a:gd name="connsiteX12" fmla="*/ 23405 w 48393"/>
                  <a:gd name="connsiteY12" fmla="*/ 8426 h 8425"/>
                  <a:gd name="connsiteX13" fmla="*/ 0 w 48393"/>
                  <a:gd name="connsiteY13" fmla="*/ 4681 h 8425"/>
                  <a:gd name="connsiteX14" fmla="*/ 0 w 48393"/>
                  <a:gd name="connsiteY14" fmla="*/ 4681 h 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393" h="8425">
                    <a:moveTo>
                      <a:pt x="0" y="4681"/>
                    </a:moveTo>
                    <a:lnTo>
                      <a:pt x="1945" y="72"/>
                    </a:lnTo>
                    <a:cubicBezTo>
                      <a:pt x="1945" y="72"/>
                      <a:pt x="2377" y="288"/>
                      <a:pt x="3313" y="576"/>
                    </a:cubicBezTo>
                    <a:lnTo>
                      <a:pt x="3313" y="576"/>
                    </a:lnTo>
                    <a:cubicBezTo>
                      <a:pt x="4249" y="864"/>
                      <a:pt x="5689" y="1296"/>
                      <a:pt x="7561" y="1728"/>
                    </a:cubicBezTo>
                    <a:lnTo>
                      <a:pt x="7561" y="1728"/>
                    </a:lnTo>
                    <a:cubicBezTo>
                      <a:pt x="11306" y="2592"/>
                      <a:pt x="16707" y="3457"/>
                      <a:pt x="23405" y="3457"/>
                    </a:cubicBezTo>
                    <a:lnTo>
                      <a:pt x="23405" y="3457"/>
                    </a:lnTo>
                    <a:cubicBezTo>
                      <a:pt x="30102" y="3457"/>
                      <a:pt x="38095" y="2592"/>
                      <a:pt x="47025" y="0"/>
                    </a:cubicBezTo>
                    <a:lnTo>
                      <a:pt x="47025" y="0"/>
                    </a:lnTo>
                    <a:lnTo>
                      <a:pt x="48393" y="4753"/>
                    </a:lnTo>
                    <a:cubicBezTo>
                      <a:pt x="39032" y="7489"/>
                      <a:pt x="30534" y="8426"/>
                      <a:pt x="23405" y="8426"/>
                    </a:cubicBezTo>
                    <a:lnTo>
                      <a:pt x="23405" y="8426"/>
                    </a:lnTo>
                    <a:cubicBezTo>
                      <a:pt x="9146" y="8426"/>
                      <a:pt x="216" y="4753"/>
                      <a:pt x="0" y="4681"/>
                    </a:cubicBezTo>
                    <a:lnTo>
                      <a:pt x="0" y="4681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7" name="Freeform: Shape 2736">
                <a:extLst>
                  <a:ext uri="{FF2B5EF4-FFF2-40B4-BE49-F238E27FC236}">
                    <a16:creationId xmlns:a16="http://schemas.microsoft.com/office/drawing/2014/main" id="{1F4AFBB0-D942-03F7-7D76-0C42359075BB}"/>
                  </a:ext>
                </a:extLst>
              </p:cNvPr>
              <p:cNvSpPr/>
              <p:nvPr/>
            </p:nvSpPr>
            <p:spPr>
              <a:xfrm>
                <a:off x="4630539" y="5608148"/>
                <a:ext cx="18939" cy="35791"/>
              </a:xfrm>
              <a:custGeom>
                <a:avLst/>
                <a:gdLst>
                  <a:gd name="connsiteX0" fmla="*/ 0 w 18939"/>
                  <a:gd name="connsiteY0" fmla="*/ 2593 h 35791"/>
                  <a:gd name="connsiteX1" fmla="*/ 144 w 18939"/>
                  <a:gd name="connsiteY1" fmla="*/ 0 h 35791"/>
                  <a:gd name="connsiteX2" fmla="*/ 144 w 18939"/>
                  <a:gd name="connsiteY2" fmla="*/ 0 h 35791"/>
                  <a:gd name="connsiteX3" fmla="*/ 5113 w 18939"/>
                  <a:gd name="connsiteY3" fmla="*/ 432 h 35791"/>
                  <a:gd name="connsiteX4" fmla="*/ 5041 w 18939"/>
                  <a:gd name="connsiteY4" fmla="*/ 2521 h 35791"/>
                  <a:gd name="connsiteX5" fmla="*/ 5041 w 18939"/>
                  <a:gd name="connsiteY5" fmla="*/ 2521 h 35791"/>
                  <a:gd name="connsiteX6" fmla="*/ 18940 w 18939"/>
                  <a:gd name="connsiteY6" fmla="*/ 32335 h 35791"/>
                  <a:gd name="connsiteX7" fmla="*/ 18940 w 18939"/>
                  <a:gd name="connsiteY7" fmla="*/ 32335 h 35791"/>
                  <a:gd name="connsiteX8" fmla="*/ 15339 w 18939"/>
                  <a:gd name="connsiteY8" fmla="*/ 35791 h 35791"/>
                  <a:gd name="connsiteX9" fmla="*/ 0 w 18939"/>
                  <a:gd name="connsiteY9" fmla="*/ 2521 h 35791"/>
                  <a:gd name="connsiteX10" fmla="*/ 0 w 18939"/>
                  <a:gd name="connsiteY10" fmla="*/ 2521 h 35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939" h="35791">
                    <a:moveTo>
                      <a:pt x="0" y="2593"/>
                    </a:moveTo>
                    <a:cubicBezTo>
                      <a:pt x="0" y="1729"/>
                      <a:pt x="0" y="864"/>
                      <a:pt x="144" y="0"/>
                    </a:cubicBezTo>
                    <a:lnTo>
                      <a:pt x="144" y="0"/>
                    </a:lnTo>
                    <a:lnTo>
                      <a:pt x="5113" y="432"/>
                    </a:lnTo>
                    <a:cubicBezTo>
                      <a:pt x="5041" y="1152"/>
                      <a:pt x="5041" y="1800"/>
                      <a:pt x="5041" y="2521"/>
                    </a:cubicBezTo>
                    <a:lnTo>
                      <a:pt x="5041" y="2521"/>
                    </a:lnTo>
                    <a:cubicBezTo>
                      <a:pt x="5041" y="12963"/>
                      <a:pt x="11883" y="25061"/>
                      <a:pt x="18940" y="32335"/>
                    </a:cubicBezTo>
                    <a:lnTo>
                      <a:pt x="18940" y="32335"/>
                    </a:lnTo>
                    <a:lnTo>
                      <a:pt x="15339" y="35791"/>
                    </a:lnTo>
                    <a:cubicBezTo>
                      <a:pt x="7706" y="27726"/>
                      <a:pt x="72" y="15051"/>
                      <a:pt x="0" y="2521"/>
                    </a:cubicBezTo>
                    <a:lnTo>
                      <a:pt x="0" y="2521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8" name="Freeform: Shape 2737">
                <a:extLst>
                  <a:ext uri="{FF2B5EF4-FFF2-40B4-BE49-F238E27FC236}">
                    <a16:creationId xmlns:a16="http://schemas.microsoft.com/office/drawing/2014/main" id="{4D30D28B-E5B5-D2CF-E848-48FB3B5335C2}"/>
                  </a:ext>
                </a:extLst>
              </p:cNvPr>
              <p:cNvSpPr/>
              <p:nvPr/>
            </p:nvSpPr>
            <p:spPr>
              <a:xfrm>
                <a:off x="4786954" y="5277747"/>
                <a:ext cx="9361" cy="48393"/>
              </a:xfrm>
              <a:custGeom>
                <a:avLst/>
                <a:gdLst>
                  <a:gd name="connsiteX0" fmla="*/ 0 w 9361"/>
                  <a:gd name="connsiteY0" fmla="*/ 26717 h 48393"/>
                  <a:gd name="connsiteX1" fmla="*/ 4825 w 9361"/>
                  <a:gd name="connsiteY1" fmla="*/ 0 h 48393"/>
                  <a:gd name="connsiteX2" fmla="*/ 4825 w 9361"/>
                  <a:gd name="connsiteY2" fmla="*/ 0 h 48393"/>
                  <a:gd name="connsiteX3" fmla="*/ 9362 w 9361"/>
                  <a:gd name="connsiteY3" fmla="*/ 2089 h 48393"/>
                  <a:gd name="connsiteX4" fmla="*/ 8713 w 9361"/>
                  <a:gd name="connsiteY4" fmla="*/ 3673 h 48393"/>
                  <a:gd name="connsiteX5" fmla="*/ 8713 w 9361"/>
                  <a:gd name="connsiteY5" fmla="*/ 3673 h 48393"/>
                  <a:gd name="connsiteX6" fmla="*/ 7201 w 9361"/>
                  <a:gd name="connsiteY6" fmla="*/ 8570 h 48393"/>
                  <a:gd name="connsiteX7" fmla="*/ 7201 w 9361"/>
                  <a:gd name="connsiteY7" fmla="*/ 8570 h 48393"/>
                  <a:gd name="connsiteX8" fmla="*/ 4969 w 9361"/>
                  <a:gd name="connsiteY8" fmla="*/ 26717 h 48393"/>
                  <a:gd name="connsiteX9" fmla="*/ 4969 w 9361"/>
                  <a:gd name="connsiteY9" fmla="*/ 26717 h 48393"/>
                  <a:gd name="connsiteX10" fmla="*/ 7561 w 9361"/>
                  <a:gd name="connsiteY10" fmla="*/ 47170 h 48393"/>
                  <a:gd name="connsiteX11" fmla="*/ 7561 w 9361"/>
                  <a:gd name="connsiteY11" fmla="*/ 47170 h 48393"/>
                  <a:gd name="connsiteX12" fmla="*/ 2737 w 9361"/>
                  <a:gd name="connsiteY12" fmla="*/ 48394 h 48393"/>
                  <a:gd name="connsiteX13" fmla="*/ 0 w 9361"/>
                  <a:gd name="connsiteY13" fmla="*/ 26717 h 48393"/>
                  <a:gd name="connsiteX14" fmla="*/ 0 w 9361"/>
                  <a:gd name="connsiteY14" fmla="*/ 26717 h 48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361" h="48393">
                    <a:moveTo>
                      <a:pt x="0" y="26717"/>
                    </a:moveTo>
                    <a:cubicBezTo>
                      <a:pt x="0" y="10370"/>
                      <a:pt x="4753" y="216"/>
                      <a:pt x="4825" y="0"/>
                    </a:cubicBezTo>
                    <a:lnTo>
                      <a:pt x="4825" y="0"/>
                    </a:lnTo>
                    <a:lnTo>
                      <a:pt x="9362" y="2089"/>
                    </a:lnTo>
                    <a:cubicBezTo>
                      <a:pt x="9362" y="2089"/>
                      <a:pt x="9146" y="2593"/>
                      <a:pt x="8713" y="3673"/>
                    </a:cubicBezTo>
                    <a:lnTo>
                      <a:pt x="8713" y="3673"/>
                    </a:lnTo>
                    <a:cubicBezTo>
                      <a:pt x="8281" y="4753"/>
                      <a:pt x="7777" y="6409"/>
                      <a:pt x="7201" y="8570"/>
                    </a:cubicBezTo>
                    <a:lnTo>
                      <a:pt x="7201" y="8570"/>
                    </a:lnTo>
                    <a:cubicBezTo>
                      <a:pt x="6121" y="12819"/>
                      <a:pt x="4969" y="19084"/>
                      <a:pt x="4969" y="26717"/>
                    </a:cubicBezTo>
                    <a:lnTo>
                      <a:pt x="4969" y="26717"/>
                    </a:lnTo>
                    <a:cubicBezTo>
                      <a:pt x="4969" y="32695"/>
                      <a:pt x="5617" y="39608"/>
                      <a:pt x="7561" y="47170"/>
                    </a:cubicBezTo>
                    <a:lnTo>
                      <a:pt x="7561" y="47170"/>
                    </a:lnTo>
                    <a:lnTo>
                      <a:pt x="2737" y="48394"/>
                    </a:lnTo>
                    <a:cubicBezTo>
                      <a:pt x="720" y="40400"/>
                      <a:pt x="0" y="33127"/>
                      <a:pt x="0" y="26717"/>
                    </a:cubicBezTo>
                    <a:lnTo>
                      <a:pt x="0" y="26717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9" name="Freeform: Shape 2738">
                <a:extLst>
                  <a:ext uri="{FF2B5EF4-FFF2-40B4-BE49-F238E27FC236}">
                    <a16:creationId xmlns:a16="http://schemas.microsoft.com/office/drawing/2014/main" id="{3CC4B700-B1E8-1F1F-35BE-BA0821AEF7E1}"/>
                  </a:ext>
                </a:extLst>
              </p:cNvPr>
              <p:cNvSpPr/>
              <p:nvPr/>
            </p:nvSpPr>
            <p:spPr>
              <a:xfrm>
                <a:off x="4712996" y="5446332"/>
                <a:ext cx="23764" cy="44216"/>
              </a:xfrm>
              <a:custGeom>
                <a:avLst/>
                <a:gdLst>
                  <a:gd name="connsiteX0" fmla="*/ 72 w 23764"/>
                  <a:gd name="connsiteY0" fmla="*/ 144 h 44216"/>
                  <a:gd name="connsiteX1" fmla="*/ 5041 w 23764"/>
                  <a:gd name="connsiteY1" fmla="*/ 0 h 44216"/>
                  <a:gd name="connsiteX2" fmla="*/ 5401 w 23764"/>
                  <a:gd name="connsiteY2" fmla="*/ 3313 h 44216"/>
                  <a:gd name="connsiteX3" fmla="*/ 5401 w 23764"/>
                  <a:gd name="connsiteY3" fmla="*/ 3313 h 44216"/>
                  <a:gd name="connsiteX4" fmla="*/ 7561 w 23764"/>
                  <a:gd name="connsiteY4" fmla="*/ 12530 h 44216"/>
                  <a:gd name="connsiteX5" fmla="*/ 7561 w 23764"/>
                  <a:gd name="connsiteY5" fmla="*/ 12530 h 44216"/>
                  <a:gd name="connsiteX6" fmla="*/ 23765 w 23764"/>
                  <a:gd name="connsiteY6" fmla="*/ 40976 h 44216"/>
                  <a:gd name="connsiteX7" fmla="*/ 23765 w 23764"/>
                  <a:gd name="connsiteY7" fmla="*/ 40976 h 44216"/>
                  <a:gd name="connsiteX8" fmla="*/ 20020 w 23764"/>
                  <a:gd name="connsiteY8" fmla="*/ 44217 h 44216"/>
                  <a:gd name="connsiteX9" fmla="*/ 0 w 23764"/>
                  <a:gd name="connsiteY9" fmla="*/ 144 h 44216"/>
                  <a:gd name="connsiteX10" fmla="*/ 0 w 23764"/>
                  <a:gd name="connsiteY10" fmla="*/ 144 h 44216"/>
                  <a:gd name="connsiteX11" fmla="*/ 72 w 23764"/>
                  <a:gd name="connsiteY11" fmla="*/ 144 h 44216"/>
                  <a:gd name="connsiteX12" fmla="*/ 72 w 23764"/>
                  <a:gd name="connsiteY12" fmla="*/ 144 h 44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764" h="44216">
                    <a:moveTo>
                      <a:pt x="72" y="144"/>
                    </a:moveTo>
                    <a:lnTo>
                      <a:pt x="5041" y="0"/>
                    </a:lnTo>
                    <a:cubicBezTo>
                      <a:pt x="5041" y="0"/>
                      <a:pt x="5041" y="1080"/>
                      <a:pt x="5401" y="3313"/>
                    </a:cubicBezTo>
                    <a:lnTo>
                      <a:pt x="5401" y="3313"/>
                    </a:lnTo>
                    <a:cubicBezTo>
                      <a:pt x="5761" y="5473"/>
                      <a:pt x="6409" y="8642"/>
                      <a:pt x="7561" y="12530"/>
                    </a:cubicBezTo>
                    <a:lnTo>
                      <a:pt x="7561" y="12530"/>
                    </a:lnTo>
                    <a:cubicBezTo>
                      <a:pt x="10010" y="20164"/>
                      <a:pt x="14691" y="30534"/>
                      <a:pt x="23765" y="40976"/>
                    </a:cubicBezTo>
                    <a:lnTo>
                      <a:pt x="23765" y="40976"/>
                    </a:lnTo>
                    <a:lnTo>
                      <a:pt x="20020" y="44217"/>
                    </a:lnTo>
                    <a:cubicBezTo>
                      <a:pt x="864" y="22108"/>
                      <a:pt x="0" y="720"/>
                      <a:pt x="0" y="144"/>
                    </a:cubicBezTo>
                    <a:lnTo>
                      <a:pt x="0" y="144"/>
                    </a:lnTo>
                    <a:close/>
                    <a:moveTo>
                      <a:pt x="72" y="144"/>
                    </a:moveTo>
                    <a:lnTo>
                      <a:pt x="72" y="144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0" name="Freeform: Shape 2739">
                <a:extLst>
                  <a:ext uri="{FF2B5EF4-FFF2-40B4-BE49-F238E27FC236}">
                    <a16:creationId xmlns:a16="http://schemas.microsoft.com/office/drawing/2014/main" id="{6664D95B-DB20-FB44-1F7D-F787D9023D23}"/>
                  </a:ext>
                </a:extLst>
              </p:cNvPr>
              <p:cNvSpPr/>
              <p:nvPr/>
            </p:nvSpPr>
            <p:spPr>
              <a:xfrm>
                <a:off x="4573648" y="5496526"/>
                <a:ext cx="45728" cy="20668"/>
              </a:xfrm>
              <a:custGeom>
                <a:avLst/>
                <a:gdLst>
                  <a:gd name="connsiteX0" fmla="*/ 72 w 45728"/>
                  <a:gd name="connsiteY0" fmla="*/ 3673 h 20668"/>
                  <a:gd name="connsiteX1" fmla="*/ 3457 w 45728"/>
                  <a:gd name="connsiteY1" fmla="*/ 0 h 20668"/>
                  <a:gd name="connsiteX2" fmla="*/ 4033 w 45728"/>
                  <a:gd name="connsiteY2" fmla="*/ 504 h 20668"/>
                  <a:gd name="connsiteX3" fmla="*/ 4033 w 45728"/>
                  <a:gd name="connsiteY3" fmla="*/ 504 h 20668"/>
                  <a:gd name="connsiteX4" fmla="*/ 6049 w 45728"/>
                  <a:gd name="connsiteY4" fmla="*/ 2089 h 20668"/>
                  <a:gd name="connsiteX5" fmla="*/ 6049 w 45728"/>
                  <a:gd name="connsiteY5" fmla="*/ 2089 h 20668"/>
                  <a:gd name="connsiteX6" fmla="*/ 14114 w 45728"/>
                  <a:gd name="connsiteY6" fmla="*/ 7058 h 20668"/>
                  <a:gd name="connsiteX7" fmla="*/ 14114 w 45728"/>
                  <a:gd name="connsiteY7" fmla="*/ 7058 h 20668"/>
                  <a:gd name="connsiteX8" fmla="*/ 45729 w 45728"/>
                  <a:gd name="connsiteY8" fmla="*/ 15699 h 20668"/>
                  <a:gd name="connsiteX9" fmla="*/ 45729 w 45728"/>
                  <a:gd name="connsiteY9" fmla="*/ 15699 h 20668"/>
                  <a:gd name="connsiteX10" fmla="*/ 45369 w 45728"/>
                  <a:gd name="connsiteY10" fmla="*/ 20668 h 20668"/>
                  <a:gd name="connsiteX11" fmla="*/ 0 w 45728"/>
                  <a:gd name="connsiteY11" fmla="*/ 3673 h 20668"/>
                  <a:gd name="connsiteX12" fmla="*/ 0 w 45728"/>
                  <a:gd name="connsiteY12" fmla="*/ 3673 h 2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728" h="20668">
                    <a:moveTo>
                      <a:pt x="72" y="3673"/>
                    </a:moveTo>
                    <a:lnTo>
                      <a:pt x="3457" y="0"/>
                    </a:lnTo>
                    <a:cubicBezTo>
                      <a:pt x="3457" y="0"/>
                      <a:pt x="3601" y="144"/>
                      <a:pt x="4033" y="504"/>
                    </a:cubicBezTo>
                    <a:lnTo>
                      <a:pt x="4033" y="504"/>
                    </a:lnTo>
                    <a:cubicBezTo>
                      <a:pt x="4465" y="864"/>
                      <a:pt x="5113" y="1368"/>
                      <a:pt x="6049" y="2089"/>
                    </a:cubicBezTo>
                    <a:lnTo>
                      <a:pt x="6049" y="2089"/>
                    </a:lnTo>
                    <a:cubicBezTo>
                      <a:pt x="7849" y="3385"/>
                      <a:pt x="10514" y="5185"/>
                      <a:pt x="14114" y="7058"/>
                    </a:cubicBezTo>
                    <a:lnTo>
                      <a:pt x="14114" y="7058"/>
                    </a:lnTo>
                    <a:cubicBezTo>
                      <a:pt x="21244" y="10730"/>
                      <a:pt x="31902" y="14691"/>
                      <a:pt x="45729" y="15699"/>
                    </a:cubicBezTo>
                    <a:lnTo>
                      <a:pt x="45729" y="15699"/>
                    </a:lnTo>
                    <a:lnTo>
                      <a:pt x="45369" y="20668"/>
                    </a:lnTo>
                    <a:cubicBezTo>
                      <a:pt x="16059" y="18580"/>
                      <a:pt x="288" y="3889"/>
                      <a:pt x="0" y="3673"/>
                    </a:cubicBezTo>
                    <a:lnTo>
                      <a:pt x="0" y="3673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1" name="Freeform: Shape 2740">
                <a:extLst>
                  <a:ext uri="{FF2B5EF4-FFF2-40B4-BE49-F238E27FC236}">
                    <a16:creationId xmlns:a16="http://schemas.microsoft.com/office/drawing/2014/main" id="{9D8B2994-E8A3-7F2F-E7F4-97393E7B0EE3}"/>
                  </a:ext>
                </a:extLst>
              </p:cNvPr>
              <p:cNvSpPr/>
              <p:nvPr/>
            </p:nvSpPr>
            <p:spPr>
              <a:xfrm>
                <a:off x="4771831" y="5374822"/>
                <a:ext cx="36439" cy="17643"/>
              </a:xfrm>
              <a:custGeom>
                <a:avLst/>
                <a:gdLst>
                  <a:gd name="connsiteX0" fmla="*/ 0 w 36439"/>
                  <a:gd name="connsiteY0" fmla="*/ 13899 h 17643"/>
                  <a:gd name="connsiteX1" fmla="*/ 32623 w 36439"/>
                  <a:gd name="connsiteY1" fmla="*/ 0 h 17643"/>
                  <a:gd name="connsiteX2" fmla="*/ 32623 w 36439"/>
                  <a:gd name="connsiteY2" fmla="*/ 0 h 17643"/>
                  <a:gd name="connsiteX3" fmla="*/ 36439 w 36439"/>
                  <a:gd name="connsiteY3" fmla="*/ 216 h 17643"/>
                  <a:gd name="connsiteX4" fmla="*/ 36439 w 36439"/>
                  <a:gd name="connsiteY4" fmla="*/ 216 h 17643"/>
                  <a:gd name="connsiteX5" fmla="*/ 35791 w 36439"/>
                  <a:gd name="connsiteY5" fmla="*/ 5185 h 17643"/>
                  <a:gd name="connsiteX6" fmla="*/ 32623 w 36439"/>
                  <a:gd name="connsiteY6" fmla="*/ 4969 h 17643"/>
                  <a:gd name="connsiteX7" fmla="*/ 32623 w 36439"/>
                  <a:gd name="connsiteY7" fmla="*/ 4969 h 17643"/>
                  <a:gd name="connsiteX8" fmla="*/ 3313 w 36439"/>
                  <a:gd name="connsiteY8" fmla="*/ 17644 h 17643"/>
                  <a:gd name="connsiteX9" fmla="*/ 3313 w 36439"/>
                  <a:gd name="connsiteY9" fmla="*/ 17644 h 17643"/>
                  <a:gd name="connsiteX10" fmla="*/ 0 w 36439"/>
                  <a:gd name="connsiteY10" fmla="*/ 13899 h 17643"/>
                  <a:gd name="connsiteX11" fmla="*/ 0 w 36439"/>
                  <a:gd name="connsiteY11" fmla="*/ 13899 h 1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439" h="17643">
                    <a:moveTo>
                      <a:pt x="0" y="13899"/>
                    </a:moveTo>
                    <a:cubicBezTo>
                      <a:pt x="8138" y="6841"/>
                      <a:pt x="20452" y="0"/>
                      <a:pt x="32623" y="0"/>
                    </a:cubicBezTo>
                    <a:lnTo>
                      <a:pt x="32623" y="0"/>
                    </a:lnTo>
                    <a:cubicBezTo>
                      <a:pt x="33919" y="0"/>
                      <a:pt x="35215" y="72"/>
                      <a:pt x="36439" y="216"/>
                    </a:cubicBezTo>
                    <a:lnTo>
                      <a:pt x="36439" y="216"/>
                    </a:lnTo>
                    <a:lnTo>
                      <a:pt x="35791" y="5185"/>
                    </a:lnTo>
                    <a:cubicBezTo>
                      <a:pt x="34783" y="5041"/>
                      <a:pt x="33703" y="4969"/>
                      <a:pt x="32623" y="4969"/>
                    </a:cubicBezTo>
                    <a:lnTo>
                      <a:pt x="32623" y="4969"/>
                    </a:lnTo>
                    <a:cubicBezTo>
                      <a:pt x="22468" y="4969"/>
                      <a:pt x="10658" y="11162"/>
                      <a:pt x="3313" y="17644"/>
                    </a:cubicBezTo>
                    <a:lnTo>
                      <a:pt x="3313" y="17644"/>
                    </a:lnTo>
                    <a:lnTo>
                      <a:pt x="0" y="13899"/>
                    </a:lnTo>
                    <a:lnTo>
                      <a:pt x="0" y="13899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2" name="Freeform: Shape 2741">
                <a:extLst>
                  <a:ext uri="{FF2B5EF4-FFF2-40B4-BE49-F238E27FC236}">
                    <a16:creationId xmlns:a16="http://schemas.microsoft.com/office/drawing/2014/main" id="{94E2623E-0801-9AE8-833C-85FDBF162E6C}"/>
                  </a:ext>
                </a:extLst>
              </p:cNvPr>
              <p:cNvSpPr/>
              <p:nvPr/>
            </p:nvSpPr>
            <p:spPr>
              <a:xfrm>
                <a:off x="4947762" y="5567748"/>
                <a:ext cx="32406" cy="25204"/>
              </a:xfrm>
              <a:custGeom>
                <a:avLst/>
                <a:gdLst>
                  <a:gd name="connsiteX0" fmla="*/ 0 w 32406"/>
                  <a:gd name="connsiteY0" fmla="*/ 22396 h 25204"/>
                  <a:gd name="connsiteX1" fmla="*/ 31831 w 32406"/>
                  <a:gd name="connsiteY1" fmla="*/ 0 h 25204"/>
                  <a:gd name="connsiteX2" fmla="*/ 31831 w 32406"/>
                  <a:gd name="connsiteY2" fmla="*/ 0 h 25204"/>
                  <a:gd name="connsiteX3" fmla="*/ 32406 w 32406"/>
                  <a:gd name="connsiteY3" fmla="*/ 4969 h 25204"/>
                  <a:gd name="connsiteX4" fmla="*/ 4105 w 32406"/>
                  <a:gd name="connsiteY4" fmla="*/ 25205 h 25204"/>
                  <a:gd name="connsiteX5" fmla="*/ 4105 w 32406"/>
                  <a:gd name="connsiteY5" fmla="*/ 25205 h 25204"/>
                  <a:gd name="connsiteX6" fmla="*/ 0 w 32406"/>
                  <a:gd name="connsiteY6" fmla="*/ 22396 h 25204"/>
                  <a:gd name="connsiteX7" fmla="*/ 0 w 32406"/>
                  <a:gd name="connsiteY7" fmla="*/ 22396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406" h="25204">
                    <a:moveTo>
                      <a:pt x="0" y="22396"/>
                    </a:moveTo>
                    <a:cubicBezTo>
                      <a:pt x="6698" y="12602"/>
                      <a:pt x="18508" y="1728"/>
                      <a:pt x="31831" y="0"/>
                    </a:cubicBezTo>
                    <a:lnTo>
                      <a:pt x="31831" y="0"/>
                    </a:lnTo>
                    <a:lnTo>
                      <a:pt x="32406" y="4969"/>
                    </a:lnTo>
                    <a:cubicBezTo>
                      <a:pt x="21533" y="6193"/>
                      <a:pt x="10154" y="16203"/>
                      <a:pt x="4105" y="25205"/>
                    </a:cubicBezTo>
                    <a:lnTo>
                      <a:pt x="4105" y="25205"/>
                    </a:lnTo>
                    <a:lnTo>
                      <a:pt x="0" y="22396"/>
                    </a:lnTo>
                    <a:lnTo>
                      <a:pt x="0" y="22396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3" name="Freeform: Shape 2742">
                <a:extLst>
                  <a:ext uri="{FF2B5EF4-FFF2-40B4-BE49-F238E27FC236}">
                    <a16:creationId xmlns:a16="http://schemas.microsoft.com/office/drawing/2014/main" id="{48D6445C-7422-D29B-F35A-F29EBA7059AA}"/>
                  </a:ext>
                </a:extLst>
              </p:cNvPr>
              <p:cNvSpPr/>
              <p:nvPr/>
            </p:nvSpPr>
            <p:spPr>
              <a:xfrm>
                <a:off x="4881869" y="5445324"/>
                <a:ext cx="36439" cy="17643"/>
              </a:xfrm>
              <a:custGeom>
                <a:avLst/>
                <a:gdLst>
                  <a:gd name="connsiteX0" fmla="*/ 0 w 36439"/>
                  <a:gd name="connsiteY0" fmla="*/ 13899 h 17643"/>
                  <a:gd name="connsiteX1" fmla="*/ 32622 w 36439"/>
                  <a:gd name="connsiteY1" fmla="*/ 0 h 17643"/>
                  <a:gd name="connsiteX2" fmla="*/ 32622 w 36439"/>
                  <a:gd name="connsiteY2" fmla="*/ 0 h 17643"/>
                  <a:gd name="connsiteX3" fmla="*/ 36439 w 36439"/>
                  <a:gd name="connsiteY3" fmla="*/ 216 h 17643"/>
                  <a:gd name="connsiteX4" fmla="*/ 36439 w 36439"/>
                  <a:gd name="connsiteY4" fmla="*/ 216 h 17643"/>
                  <a:gd name="connsiteX5" fmla="*/ 35791 w 36439"/>
                  <a:gd name="connsiteY5" fmla="*/ 5185 h 17643"/>
                  <a:gd name="connsiteX6" fmla="*/ 32622 w 36439"/>
                  <a:gd name="connsiteY6" fmla="*/ 4969 h 17643"/>
                  <a:gd name="connsiteX7" fmla="*/ 32622 w 36439"/>
                  <a:gd name="connsiteY7" fmla="*/ 4969 h 17643"/>
                  <a:gd name="connsiteX8" fmla="*/ 3312 w 36439"/>
                  <a:gd name="connsiteY8" fmla="*/ 17644 h 17643"/>
                  <a:gd name="connsiteX9" fmla="*/ 3312 w 36439"/>
                  <a:gd name="connsiteY9" fmla="*/ 17644 h 17643"/>
                  <a:gd name="connsiteX10" fmla="*/ 0 w 36439"/>
                  <a:gd name="connsiteY10" fmla="*/ 13899 h 17643"/>
                  <a:gd name="connsiteX11" fmla="*/ 0 w 36439"/>
                  <a:gd name="connsiteY11" fmla="*/ 13899 h 1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439" h="17643">
                    <a:moveTo>
                      <a:pt x="0" y="13899"/>
                    </a:moveTo>
                    <a:cubicBezTo>
                      <a:pt x="8066" y="6841"/>
                      <a:pt x="20452" y="0"/>
                      <a:pt x="32622" y="0"/>
                    </a:cubicBezTo>
                    <a:lnTo>
                      <a:pt x="32622" y="0"/>
                    </a:lnTo>
                    <a:cubicBezTo>
                      <a:pt x="33918" y="0"/>
                      <a:pt x="35143" y="0"/>
                      <a:pt x="36439" y="216"/>
                    </a:cubicBezTo>
                    <a:lnTo>
                      <a:pt x="36439" y="216"/>
                    </a:lnTo>
                    <a:lnTo>
                      <a:pt x="35791" y="5185"/>
                    </a:lnTo>
                    <a:cubicBezTo>
                      <a:pt x="34783" y="5041"/>
                      <a:pt x="33703" y="4969"/>
                      <a:pt x="32622" y="4969"/>
                    </a:cubicBezTo>
                    <a:lnTo>
                      <a:pt x="32622" y="4969"/>
                    </a:lnTo>
                    <a:cubicBezTo>
                      <a:pt x="22468" y="4969"/>
                      <a:pt x="10658" y="11162"/>
                      <a:pt x="3312" y="17644"/>
                    </a:cubicBezTo>
                    <a:lnTo>
                      <a:pt x="3312" y="17644"/>
                    </a:lnTo>
                    <a:lnTo>
                      <a:pt x="0" y="13899"/>
                    </a:lnTo>
                    <a:lnTo>
                      <a:pt x="0" y="13899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4" name="Freeform: Shape 2743">
                <a:extLst>
                  <a:ext uri="{FF2B5EF4-FFF2-40B4-BE49-F238E27FC236}">
                    <a16:creationId xmlns:a16="http://schemas.microsoft.com/office/drawing/2014/main" id="{3E558519-4235-FD1D-67D3-FB8BE1D155E8}"/>
                  </a:ext>
                </a:extLst>
              </p:cNvPr>
              <p:cNvSpPr/>
              <p:nvPr/>
            </p:nvSpPr>
            <p:spPr>
              <a:xfrm>
                <a:off x="4588123" y="5416734"/>
                <a:ext cx="25421" cy="32550"/>
              </a:xfrm>
              <a:custGeom>
                <a:avLst/>
                <a:gdLst>
                  <a:gd name="connsiteX0" fmla="*/ 72 w 25421"/>
                  <a:gd name="connsiteY0" fmla="*/ 31182 h 32550"/>
                  <a:gd name="connsiteX1" fmla="*/ 23333 w 25421"/>
                  <a:gd name="connsiteY1" fmla="*/ 0 h 32550"/>
                  <a:gd name="connsiteX2" fmla="*/ 23333 w 25421"/>
                  <a:gd name="connsiteY2" fmla="*/ 0 h 32550"/>
                  <a:gd name="connsiteX3" fmla="*/ 25421 w 25421"/>
                  <a:gd name="connsiteY3" fmla="*/ 4537 h 32550"/>
                  <a:gd name="connsiteX4" fmla="*/ 4825 w 25421"/>
                  <a:gd name="connsiteY4" fmla="*/ 32550 h 32550"/>
                  <a:gd name="connsiteX5" fmla="*/ 4825 w 25421"/>
                  <a:gd name="connsiteY5" fmla="*/ 32550 h 32550"/>
                  <a:gd name="connsiteX6" fmla="*/ 0 w 25421"/>
                  <a:gd name="connsiteY6" fmla="*/ 31182 h 32550"/>
                  <a:gd name="connsiteX7" fmla="*/ 0 w 25421"/>
                  <a:gd name="connsiteY7" fmla="*/ 31182 h 32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421" h="32550">
                    <a:moveTo>
                      <a:pt x="72" y="31182"/>
                    </a:moveTo>
                    <a:cubicBezTo>
                      <a:pt x="3385" y="19804"/>
                      <a:pt x="11235" y="5761"/>
                      <a:pt x="23333" y="0"/>
                    </a:cubicBezTo>
                    <a:lnTo>
                      <a:pt x="23333" y="0"/>
                    </a:lnTo>
                    <a:lnTo>
                      <a:pt x="25421" y="4537"/>
                    </a:lnTo>
                    <a:cubicBezTo>
                      <a:pt x="15483" y="9074"/>
                      <a:pt x="7778" y="22108"/>
                      <a:pt x="4825" y="32550"/>
                    </a:cubicBezTo>
                    <a:lnTo>
                      <a:pt x="4825" y="32550"/>
                    </a:lnTo>
                    <a:lnTo>
                      <a:pt x="0" y="31182"/>
                    </a:lnTo>
                    <a:lnTo>
                      <a:pt x="0" y="31182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22F3D541-1593-2D3E-64D3-8FDDB12376C4}"/>
                </a:ext>
              </a:extLst>
            </p:cNvPr>
            <p:cNvSpPr/>
            <p:nvPr/>
          </p:nvSpPr>
          <p:spPr>
            <a:xfrm>
              <a:off x="4798332" y="6004442"/>
              <a:ext cx="195014" cy="204304"/>
            </a:xfrm>
            <a:custGeom>
              <a:avLst/>
              <a:gdLst>
                <a:gd name="connsiteX0" fmla="*/ 3313 w 195014"/>
                <a:gd name="connsiteY0" fmla="*/ 204304 h 204304"/>
                <a:gd name="connsiteX1" fmla="*/ 0 w 195014"/>
                <a:gd name="connsiteY1" fmla="*/ 197031 h 204304"/>
                <a:gd name="connsiteX2" fmla="*/ 161600 w 195014"/>
                <a:gd name="connsiteY2" fmla="*/ 124369 h 204304"/>
                <a:gd name="connsiteX3" fmla="*/ 79648 w 195014"/>
                <a:gd name="connsiteY3" fmla="*/ 33558 h 204304"/>
                <a:gd name="connsiteX4" fmla="*/ 150654 w 195014"/>
                <a:gd name="connsiteY4" fmla="*/ 0 h 204304"/>
                <a:gd name="connsiteX5" fmla="*/ 195015 w 195014"/>
                <a:gd name="connsiteY5" fmla="*/ 150438 h 204304"/>
                <a:gd name="connsiteX6" fmla="*/ 3313 w 195014"/>
                <a:gd name="connsiteY6" fmla="*/ 204304 h 204304"/>
                <a:gd name="connsiteX7" fmla="*/ 3313 w 195014"/>
                <a:gd name="connsiteY7" fmla="*/ 204304 h 20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014" h="204304">
                  <a:moveTo>
                    <a:pt x="3313" y="204304"/>
                  </a:moveTo>
                  <a:lnTo>
                    <a:pt x="0" y="197031"/>
                  </a:lnTo>
                  <a:lnTo>
                    <a:pt x="161600" y="124369"/>
                  </a:lnTo>
                  <a:lnTo>
                    <a:pt x="79648" y="33558"/>
                  </a:lnTo>
                  <a:lnTo>
                    <a:pt x="150654" y="0"/>
                  </a:lnTo>
                  <a:lnTo>
                    <a:pt x="195015" y="150438"/>
                  </a:lnTo>
                  <a:lnTo>
                    <a:pt x="3313" y="204304"/>
                  </a:lnTo>
                  <a:lnTo>
                    <a:pt x="3313" y="204304"/>
                  </a:ln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68E12445-469C-8155-E24F-EC5696068201}"/>
                </a:ext>
              </a:extLst>
            </p:cNvPr>
            <p:cNvSpPr/>
            <p:nvPr/>
          </p:nvSpPr>
          <p:spPr>
            <a:xfrm>
              <a:off x="4687935" y="6068390"/>
              <a:ext cx="54010" cy="217626"/>
            </a:xfrm>
            <a:custGeom>
              <a:avLst/>
              <a:gdLst>
                <a:gd name="connsiteX0" fmla="*/ 45945 w 54010"/>
                <a:gd name="connsiteY0" fmla="*/ 217627 h 217626"/>
                <a:gd name="connsiteX1" fmla="*/ 0 w 54010"/>
                <a:gd name="connsiteY1" fmla="*/ 4609 h 217626"/>
                <a:gd name="connsiteX2" fmla="*/ 50698 w 54010"/>
                <a:gd name="connsiteY2" fmla="*/ 0 h 217626"/>
                <a:gd name="connsiteX3" fmla="*/ 40688 w 54010"/>
                <a:gd name="connsiteY3" fmla="*/ 89514 h 217626"/>
                <a:gd name="connsiteX4" fmla="*/ 54011 w 54010"/>
                <a:gd name="connsiteY4" fmla="*/ 216979 h 217626"/>
                <a:gd name="connsiteX5" fmla="*/ 45945 w 54010"/>
                <a:gd name="connsiteY5" fmla="*/ 217627 h 217626"/>
                <a:gd name="connsiteX6" fmla="*/ 45945 w 54010"/>
                <a:gd name="connsiteY6" fmla="*/ 217627 h 21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010" h="217626">
                  <a:moveTo>
                    <a:pt x="45945" y="217627"/>
                  </a:moveTo>
                  <a:lnTo>
                    <a:pt x="0" y="4609"/>
                  </a:lnTo>
                  <a:lnTo>
                    <a:pt x="50698" y="0"/>
                  </a:lnTo>
                  <a:lnTo>
                    <a:pt x="40688" y="89514"/>
                  </a:lnTo>
                  <a:lnTo>
                    <a:pt x="54011" y="216979"/>
                  </a:lnTo>
                  <a:lnTo>
                    <a:pt x="45945" y="217627"/>
                  </a:lnTo>
                  <a:lnTo>
                    <a:pt x="45945" y="217627"/>
                  </a:ln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57A08DB0-F204-FA58-6C52-AD2160CAD462}"/>
                </a:ext>
              </a:extLst>
            </p:cNvPr>
            <p:cNvSpPr/>
            <p:nvPr/>
          </p:nvSpPr>
          <p:spPr>
            <a:xfrm>
              <a:off x="4860251" y="5730932"/>
              <a:ext cx="92480" cy="234046"/>
            </a:xfrm>
            <a:custGeom>
              <a:avLst/>
              <a:gdLst>
                <a:gd name="connsiteX0" fmla="*/ 24787 w 92480"/>
                <a:gd name="connsiteY0" fmla="*/ 0 h 234046"/>
                <a:gd name="connsiteX1" fmla="*/ 13337 w 92480"/>
                <a:gd name="connsiteY1" fmla="*/ 234046 h 234046"/>
                <a:gd name="connsiteX2" fmla="*/ 92480 w 92480"/>
                <a:gd name="connsiteY2" fmla="*/ 229437 h 234046"/>
                <a:gd name="connsiteX3" fmla="*/ 57409 w 92480"/>
                <a:gd name="connsiteY3" fmla="*/ 63156 h 234046"/>
                <a:gd name="connsiteX4" fmla="*/ 24787 w 92480"/>
                <a:gd name="connsiteY4" fmla="*/ 0 h 23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480" h="234046">
                  <a:moveTo>
                    <a:pt x="24787" y="0"/>
                  </a:moveTo>
                  <a:cubicBezTo>
                    <a:pt x="24787" y="0"/>
                    <a:pt x="-22311" y="89154"/>
                    <a:pt x="13337" y="234046"/>
                  </a:cubicBezTo>
                  <a:lnTo>
                    <a:pt x="92480" y="229437"/>
                  </a:lnTo>
                  <a:cubicBezTo>
                    <a:pt x="92480" y="229437"/>
                    <a:pt x="50640" y="187597"/>
                    <a:pt x="57409" y="63156"/>
                  </a:cubicBezTo>
                  <a:lnTo>
                    <a:pt x="24787" y="0"/>
                  </a:lnTo>
                  <a:close/>
                </a:path>
              </a:pathLst>
            </a:custGeom>
            <a:solidFill>
              <a:srgbClr val="A96F5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A4B2EB33-F89C-C9FE-01E4-57CBE0D9D66E}"/>
                </a:ext>
              </a:extLst>
            </p:cNvPr>
            <p:cNvSpPr/>
            <p:nvPr/>
          </p:nvSpPr>
          <p:spPr>
            <a:xfrm>
              <a:off x="4816336" y="5894692"/>
              <a:ext cx="93114" cy="61859"/>
            </a:xfrm>
            <a:custGeom>
              <a:avLst/>
              <a:gdLst>
                <a:gd name="connsiteX0" fmla="*/ 45369 w 93114"/>
                <a:gd name="connsiteY0" fmla="*/ 0 h 61859"/>
                <a:gd name="connsiteX1" fmla="*/ 0 w 93114"/>
                <a:gd name="connsiteY1" fmla="*/ 40688 h 61859"/>
                <a:gd name="connsiteX2" fmla="*/ 31038 w 93114"/>
                <a:gd name="connsiteY2" fmla="*/ 61860 h 61859"/>
                <a:gd name="connsiteX3" fmla="*/ 93115 w 93114"/>
                <a:gd name="connsiteY3" fmla="*/ 44937 h 61859"/>
                <a:gd name="connsiteX4" fmla="*/ 93115 w 93114"/>
                <a:gd name="connsiteY4" fmla="*/ 20956 h 61859"/>
                <a:gd name="connsiteX5" fmla="*/ 45441 w 93114"/>
                <a:gd name="connsiteY5" fmla="*/ 0 h 61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114" h="61859">
                  <a:moveTo>
                    <a:pt x="45369" y="0"/>
                  </a:moveTo>
                  <a:cubicBezTo>
                    <a:pt x="45369" y="0"/>
                    <a:pt x="51490" y="35719"/>
                    <a:pt x="0" y="40688"/>
                  </a:cubicBezTo>
                  <a:cubicBezTo>
                    <a:pt x="0" y="40688"/>
                    <a:pt x="26790" y="61860"/>
                    <a:pt x="31038" y="61860"/>
                  </a:cubicBezTo>
                  <a:cubicBezTo>
                    <a:pt x="35287" y="61860"/>
                    <a:pt x="93115" y="44937"/>
                    <a:pt x="93115" y="44937"/>
                  </a:cubicBezTo>
                  <a:lnTo>
                    <a:pt x="93115" y="20956"/>
                  </a:lnTo>
                  <a:lnTo>
                    <a:pt x="45441" y="0"/>
                  </a:lnTo>
                  <a:close/>
                </a:path>
              </a:pathLst>
            </a:custGeom>
            <a:solidFill>
              <a:srgbClr val="A96F5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A7A9C08B-8984-C426-7977-F166DAE4FFBD}"/>
                </a:ext>
              </a:extLst>
            </p:cNvPr>
            <p:cNvSpPr/>
            <p:nvPr/>
          </p:nvSpPr>
          <p:spPr>
            <a:xfrm>
              <a:off x="4627187" y="5908591"/>
              <a:ext cx="335952" cy="167845"/>
            </a:xfrm>
            <a:custGeom>
              <a:avLst/>
              <a:gdLst>
                <a:gd name="connsiteX0" fmla="*/ 194910 w 335952"/>
                <a:gd name="connsiteY0" fmla="*/ 26789 h 167845"/>
                <a:gd name="connsiteX1" fmla="*/ 35399 w 335952"/>
                <a:gd name="connsiteY1" fmla="*/ 26789 h 167845"/>
                <a:gd name="connsiteX2" fmla="*/ 184 w 335952"/>
                <a:gd name="connsiteY2" fmla="*/ 54947 h 167845"/>
                <a:gd name="connsiteX3" fmla="*/ 184 w 335952"/>
                <a:gd name="connsiteY3" fmla="*/ 131066 h 167845"/>
                <a:gd name="connsiteX4" fmla="*/ 25893 w 335952"/>
                <a:gd name="connsiteY4" fmla="*/ 164912 h 167845"/>
                <a:gd name="connsiteX5" fmla="*/ 293713 w 335952"/>
                <a:gd name="connsiteY5" fmla="*/ 166353 h 167845"/>
                <a:gd name="connsiteX6" fmla="*/ 303291 w 335952"/>
                <a:gd name="connsiteY6" fmla="*/ 8498 h 167845"/>
                <a:gd name="connsiteX7" fmla="*/ 269373 w 335952"/>
                <a:gd name="connsiteY7" fmla="*/ 0 h 167845"/>
                <a:gd name="connsiteX8" fmla="*/ 249065 w 335952"/>
                <a:gd name="connsiteY8" fmla="*/ 21172 h 167845"/>
                <a:gd name="connsiteX9" fmla="*/ 223355 w 335952"/>
                <a:gd name="connsiteY9" fmla="*/ 28229 h 167845"/>
                <a:gd name="connsiteX10" fmla="*/ 194910 w 335952"/>
                <a:gd name="connsiteY10" fmla="*/ 26789 h 16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5952" h="167845">
                  <a:moveTo>
                    <a:pt x="194910" y="26789"/>
                  </a:moveTo>
                  <a:lnTo>
                    <a:pt x="35399" y="26789"/>
                  </a:lnTo>
                  <a:cubicBezTo>
                    <a:pt x="35399" y="26789"/>
                    <a:pt x="1624" y="23981"/>
                    <a:pt x="184" y="54947"/>
                  </a:cubicBezTo>
                  <a:lnTo>
                    <a:pt x="184" y="131066"/>
                  </a:lnTo>
                  <a:cubicBezTo>
                    <a:pt x="184" y="131066"/>
                    <a:pt x="-3849" y="159295"/>
                    <a:pt x="25893" y="164912"/>
                  </a:cubicBezTo>
                  <a:cubicBezTo>
                    <a:pt x="55707" y="170530"/>
                    <a:pt x="293713" y="166353"/>
                    <a:pt x="293713" y="166353"/>
                  </a:cubicBezTo>
                  <a:cubicBezTo>
                    <a:pt x="293713" y="166353"/>
                    <a:pt x="382003" y="132866"/>
                    <a:pt x="303291" y="8498"/>
                  </a:cubicBezTo>
                  <a:lnTo>
                    <a:pt x="269373" y="0"/>
                  </a:lnTo>
                  <a:lnTo>
                    <a:pt x="249065" y="21172"/>
                  </a:lnTo>
                  <a:lnTo>
                    <a:pt x="223355" y="28229"/>
                  </a:lnTo>
                  <a:lnTo>
                    <a:pt x="194910" y="26789"/>
                  </a:lnTo>
                  <a:close/>
                </a:path>
              </a:pathLst>
            </a:custGeom>
            <a:solidFill>
              <a:srgbClr val="A96F5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16EC7DF6-E401-1C39-55BE-3E07B1D6608A}"/>
                </a:ext>
              </a:extLst>
            </p:cNvPr>
            <p:cNvSpPr/>
            <p:nvPr/>
          </p:nvSpPr>
          <p:spPr>
            <a:xfrm>
              <a:off x="4886118" y="5799274"/>
              <a:ext cx="66613" cy="160015"/>
            </a:xfrm>
            <a:custGeom>
              <a:avLst/>
              <a:gdLst>
                <a:gd name="connsiteX0" fmla="*/ 66613 w 66613"/>
                <a:gd name="connsiteY0" fmla="*/ 160015 h 160015"/>
                <a:gd name="connsiteX1" fmla="*/ 29598 w 66613"/>
                <a:gd name="connsiteY1" fmla="*/ 0 h 160015"/>
                <a:gd name="connsiteX2" fmla="*/ 7058 w 66613"/>
                <a:gd name="connsiteY2" fmla="*/ 42992 h 160015"/>
                <a:gd name="connsiteX3" fmla="*/ 0 w 66613"/>
                <a:gd name="connsiteY3" fmla="*/ 141003 h 160015"/>
                <a:gd name="connsiteX4" fmla="*/ 66613 w 66613"/>
                <a:gd name="connsiteY4" fmla="*/ 160015 h 16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13" h="160015">
                  <a:moveTo>
                    <a:pt x="66613" y="160015"/>
                  </a:moveTo>
                  <a:cubicBezTo>
                    <a:pt x="66613" y="160015"/>
                    <a:pt x="31758" y="84617"/>
                    <a:pt x="29598" y="0"/>
                  </a:cubicBezTo>
                  <a:lnTo>
                    <a:pt x="7058" y="42992"/>
                  </a:lnTo>
                  <a:lnTo>
                    <a:pt x="0" y="141003"/>
                  </a:lnTo>
                  <a:lnTo>
                    <a:pt x="66613" y="160015"/>
                  </a:lnTo>
                  <a:close/>
                </a:path>
              </a:pathLst>
            </a:custGeom>
            <a:solidFill>
              <a:srgbClr val="A96F5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C7693E0D-E6BC-6B6C-F076-153DA15C15E6}"/>
                </a:ext>
              </a:extLst>
            </p:cNvPr>
            <p:cNvSpPr/>
            <p:nvPr/>
          </p:nvSpPr>
          <p:spPr>
            <a:xfrm>
              <a:off x="4860409" y="6054132"/>
              <a:ext cx="64020" cy="237358"/>
            </a:xfrm>
            <a:custGeom>
              <a:avLst/>
              <a:gdLst>
                <a:gd name="connsiteX0" fmla="*/ 11666 w 64020"/>
                <a:gd name="connsiteY0" fmla="*/ 237358 h 237358"/>
                <a:gd name="connsiteX1" fmla="*/ 4321 w 64020"/>
                <a:gd name="connsiteY1" fmla="*/ 236638 h 237358"/>
                <a:gd name="connsiteX2" fmla="*/ 18291 w 64020"/>
                <a:gd name="connsiteY2" fmla="*/ 101108 h 237358"/>
                <a:gd name="connsiteX3" fmla="*/ 0 w 64020"/>
                <a:gd name="connsiteY3" fmla="*/ 0 h 237358"/>
                <a:gd name="connsiteX4" fmla="*/ 64020 w 64020"/>
                <a:gd name="connsiteY4" fmla="*/ 6481 h 237358"/>
                <a:gd name="connsiteX5" fmla="*/ 11666 w 64020"/>
                <a:gd name="connsiteY5" fmla="*/ 237358 h 237358"/>
                <a:gd name="connsiteX6" fmla="*/ 11666 w 64020"/>
                <a:gd name="connsiteY6" fmla="*/ 237358 h 23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020" h="237358">
                  <a:moveTo>
                    <a:pt x="11666" y="237358"/>
                  </a:moveTo>
                  <a:lnTo>
                    <a:pt x="4321" y="236638"/>
                  </a:lnTo>
                  <a:lnTo>
                    <a:pt x="18291" y="101108"/>
                  </a:lnTo>
                  <a:lnTo>
                    <a:pt x="0" y="0"/>
                  </a:lnTo>
                  <a:lnTo>
                    <a:pt x="64020" y="6481"/>
                  </a:lnTo>
                  <a:lnTo>
                    <a:pt x="11666" y="237358"/>
                  </a:lnTo>
                  <a:lnTo>
                    <a:pt x="11666" y="237358"/>
                  </a:lnTo>
                  <a:close/>
                </a:path>
              </a:pathLst>
            </a:custGeom>
            <a:solidFill>
              <a:srgbClr val="A96F5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15DC8ACC-248A-C386-3CB9-3602D7EB6646}"/>
                </a:ext>
              </a:extLst>
            </p:cNvPr>
            <p:cNvSpPr/>
            <p:nvPr/>
          </p:nvSpPr>
          <p:spPr>
            <a:xfrm>
              <a:off x="4596189" y="6045922"/>
              <a:ext cx="100315" cy="240167"/>
            </a:xfrm>
            <a:custGeom>
              <a:avLst/>
              <a:gdLst>
                <a:gd name="connsiteX0" fmla="*/ 7273 w 100315"/>
                <a:gd name="connsiteY0" fmla="*/ 240167 h 240167"/>
                <a:gd name="connsiteX1" fmla="*/ 0 w 100315"/>
                <a:gd name="connsiteY1" fmla="*/ 239375 h 240167"/>
                <a:gd name="connsiteX2" fmla="*/ 32262 w 100315"/>
                <a:gd name="connsiteY2" fmla="*/ 0 h 240167"/>
                <a:gd name="connsiteX3" fmla="*/ 100316 w 100315"/>
                <a:gd name="connsiteY3" fmla="*/ 13539 h 240167"/>
                <a:gd name="connsiteX4" fmla="*/ 38672 w 100315"/>
                <a:gd name="connsiteY4" fmla="*/ 121920 h 240167"/>
                <a:gd name="connsiteX5" fmla="*/ 7273 w 100315"/>
                <a:gd name="connsiteY5" fmla="*/ 240167 h 240167"/>
                <a:gd name="connsiteX6" fmla="*/ 7273 w 100315"/>
                <a:gd name="connsiteY6" fmla="*/ 240167 h 240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15" h="240167">
                  <a:moveTo>
                    <a:pt x="7273" y="240167"/>
                  </a:moveTo>
                  <a:lnTo>
                    <a:pt x="0" y="239375"/>
                  </a:lnTo>
                  <a:lnTo>
                    <a:pt x="32262" y="0"/>
                  </a:lnTo>
                  <a:lnTo>
                    <a:pt x="100316" y="13539"/>
                  </a:lnTo>
                  <a:lnTo>
                    <a:pt x="38672" y="121920"/>
                  </a:lnTo>
                  <a:lnTo>
                    <a:pt x="7273" y="240167"/>
                  </a:lnTo>
                  <a:lnTo>
                    <a:pt x="7273" y="240167"/>
                  </a:lnTo>
                  <a:close/>
                </a:path>
              </a:pathLst>
            </a:custGeom>
            <a:solidFill>
              <a:srgbClr val="A96F5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703" name="Graphic 6">
              <a:extLst>
                <a:ext uri="{FF2B5EF4-FFF2-40B4-BE49-F238E27FC236}">
                  <a16:creationId xmlns:a16="http://schemas.microsoft.com/office/drawing/2014/main" id="{020009BA-DB69-B4D2-29EF-62B2A1166D34}"/>
                </a:ext>
              </a:extLst>
            </p:cNvPr>
            <p:cNvGrpSpPr/>
            <p:nvPr/>
          </p:nvGrpSpPr>
          <p:grpSpPr>
            <a:xfrm>
              <a:off x="4587763" y="5867615"/>
              <a:ext cx="57882" cy="88289"/>
              <a:chOff x="4587763" y="5867615"/>
              <a:chExt cx="57882" cy="88289"/>
            </a:xfrm>
            <a:solidFill>
              <a:srgbClr val="A96F5F"/>
            </a:solidFill>
          </p:grpSpPr>
          <p:sp>
            <p:nvSpPr>
              <p:cNvPr id="2732" name="Freeform: Shape 2731">
                <a:extLst>
                  <a:ext uri="{FF2B5EF4-FFF2-40B4-BE49-F238E27FC236}">
                    <a16:creationId xmlns:a16="http://schemas.microsoft.com/office/drawing/2014/main" id="{97295BB6-4152-4946-164C-40E11168F5EF}"/>
                  </a:ext>
                </a:extLst>
              </p:cNvPr>
              <p:cNvSpPr/>
              <p:nvPr/>
            </p:nvSpPr>
            <p:spPr>
              <a:xfrm>
                <a:off x="4591485" y="5867615"/>
                <a:ext cx="53604" cy="84184"/>
              </a:xfrm>
              <a:custGeom>
                <a:avLst/>
                <a:gdLst>
                  <a:gd name="connsiteX0" fmla="*/ 50288 w 53604"/>
                  <a:gd name="connsiteY0" fmla="*/ 84185 h 84184"/>
                  <a:gd name="connsiteX1" fmla="*/ 382 w 53604"/>
                  <a:gd name="connsiteY1" fmla="*/ 0 h 84184"/>
                  <a:gd name="connsiteX2" fmla="*/ 50288 w 53604"/>
                  <a:gd name="connsiteY2" fmla="*/ 84185 h 8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604" h="84184">
                    <a:moveTo>
                      <a:pt x="50288" y="84185"/>
                    </a:moveTo>
                    <a:cubicBezTo>
                      <a:pt x="50288" y="84185"/>
                      <a:pt x="72828" y="33198"/>
                      <a:pt x="382" y="0"/>
                    </a:cubicBezTo>
                    <a:cubicBezTo>
                      <a:pt x="382" y="0"/>
                      <a:pt x="-7683" y="63157"/>
                      <a:pt x="50288" y="84185"/>
                    </a:cubicBez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3" name="Freeform: Shape 2732">
                <a:extLst>
                  <a:ext uri="{FF2B5EF4-FFF2-40B4-BE49-F238E27FC236}">
                    <a16:creationId xmlns:a16="http://schemas.microsoft.com/office/drawing/2014/main" id="{63F082CE-0728-F6E7-5629-C16A1161E21B}"/>
                  </a:ext>
                </a:extLst>
              </p:cNvPr>
              <p:cNvSpPr/>
              <p:nvPr/>
            </p:nvSpPr>
            <p:spPr>
              <a:xfrm>
                <a:off x="4587763" y="5902542"/>
                <a:ext cx="57882" cy="53362"/>
              </a:xfrm>
              <a:custGeom>
                <a:avLst/>
                <a:gdLst>
                  <a:gd name="connsiteX0" fmla="*/ 57756 w 57882"/>
                  <a:gd name="connsiteY0" fmla="*/ 53363 h 53362"/>
                  <a:gd name="connsiteX1" fmla="*/ 0 w 57882"/>
                  <a:gd name="connsiteY1" fmla="*/ 0 h 53362"/>
                  <a:gd name="connsiteX2" fmla="*/ 57756 w 57882"/>
                  <a:gd name="connsiteY2" fmla="*/ 53363 h 53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882" h="53362">
                    <a:moveTo>
                      <a:pt x="57756" y="53363"/>
                    </a:moveTo>
                    <a:cubicBezTo>
                      <a:pt x="57756" y="53363"/>
                      <a:pt x="63372" y="8930"/>
                      <a:pt x="0" y="0"/>
                    </a:cubicBezTo>
                    <a:cubicBezTo>
                      <a:pt x="0" y="0"/>
                      <a:pt x="8282" y="50482"/>
                      <a:pt x="57756" y="53363"/>
                    </a:cubicBez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8C587DF2-EF6F-1B84-365B-8DD352718E8E}"/>
                </a:ext>
              </a:extLst>
            </p:cNvPr>
            <p:cNvSpPr/>
            <p:nvPr/>
          </p:nvSpPr>
          <p:spPr>
            <a:xfrm>
              <a:off x="4877467" y="5739070"/>
              <a:ext cx="74903" cy="218850"/>
            </a:xfrm>
            <a:custGeom>
              <a:avLst/>
              <a:gdLst>
                <a:gd name="connsiteX0" fmla="*/ 5122 w 74903"/>
                <a:gd name="connsiteY0" fmla="*/ 0 h 218850"/>
                <a:gd name="connsiteX1" fmla="*/ 74904 w 74903"/>
                <a:gd name="connsiteY1" fmla="*/ 218851 h 218850"/>
                <a:gd name="connsiteX2" fmla="*/ 42929 w 74903"/>
                <a:gd name="connsiteY2" fmla="*/ 40184 h 218850"/>
                <a:gd name="connsiteX3" fmla="*/ 5122 w 74903"/>
                <a:gd name="connsiteY3" fmla="*/ 0 h 2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03" h="218850">
                  <a:moveTo>
                    <a:pt x="5122" y="0"/>
                  </a:moveTo>
                  <a:cubicBezTo>
                    <a:pt x="5122" y="0"/>
                    <a:pt x="-28149" y="114502"/>
                    <a:pt x="74904" y="218851"/>
                  </a:cubicBezTo>
                  <a:cubicBezTo>
                    <a:pt x="74904" y="218851"/>
                    <a:pt x="28166" y="120552"/>
                    <a:pt x="42929" y="40184"/>
                  </a:cubicBezTo>
                  <a:lnTo>
                    <a:pt x="5122" y="0"/>
                  </a:ln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705" name="Graphic 6">
              <a:extLst>
                <a:ext uri="{FF2B5EF4-FFF2-40B4-BE49-F238E27FC236}">
                  <a16:creationId xmlns:a16="http://schemas.microsoft.com/office/drawing/2014/main" id="{F163AB7B-F5CA-61BE-8D35-E1E9530334E2}"/>
                </a:ext>
              </a:extLst>
            </p:cNvPr>
            <p:cNvGrpSpPr/>
            <p:nvPr/>
          </p:nvGrpSpPr>
          <p:grpSpPr>
            <a:xfrm>
              <a:off x="4826274" y="5667416"/>
              <a:ext cx="178739" cy="138400"/>
              <a:chOff x="4826274" y="5667416"/>
              <a:chExt cx="178739" cy="138400"/>
            </a:xfrm>
          </p:grpSpPr>
          <p:sp>
            <p:nvSpPr>
              <p:cNvPr id="2728" name="Freeform: Shape 2727">
                <a:extLst>
                  <a:ext uri="{FF2B5EF4-FFF2-40B4-BE49-F238E27FC236}">
                    <a16:creationId xmlns:a16="http://schemas.microsoft.com/office/drawing/2014/main" id="{C7C991BC-F925-0F16-C776-ADA217ECB61A}"/>
                  </a:ext>
                </a:extLst>
              </p:cNvPr>
              <p:cNvSpPr/>
              <p:nvPr/>
            </p:nvSpPr>
            <p:spPr>
              <a:xfrm>
                <a:off x="4826274" y="5687147"/>
                <a:ext cx="63372" cy="55268"/>
              </a:xfrm>
              <a:custGeom>
                <a:avLst/>
                <a:gdLst>
                  <a:gd name="connsiteX0" fmla="*/ 63373 w 63372"/>
                  <a:gd name="connsiteY0" fmla="*/ 38744 h 55268"/>
                  <a:gd name="connsiteX1" fmla="*/ 0 w 63372"/>
                  <a:gd name="connsiteY1" fmla="*/ 0 h 55268"/>
                  <a:gd name="connsiteX2" fmla="*/ 10442 w 63372"/>
                  <a:gd name="connsiteY2" fmla="*/ 22396 h 55268"/>
                  <a:gd name="connsiteX3" fmla="*/ 59700 w 63372"/>
                  <a:gd name="connsiteY3" fmla="*/ 51634 h 55268"/>
                  <a:gd name="connsiteX4" fmla="*/ 63301 w 63372"/>
                  <a:gd name="connsiteY4" fmla="*/ 38744 h 55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372" h="55268">
                    <a:moveTo>
                      <a:pt x="63373" y="38744"/>
                    </a:moveTo>
                    <a:cubicBezTo>
                      <a:pt x="63373" y="38744"/>
                      <a:pt x="50698" y="14763"/>
                      <a:pt x="0" y="0"/>
                    </a:cubicBezTo>
                    <a:cubicBezTo>
                      <a:pt x="0" y="0"/>
                      <a:pt x="10730" y="12602"/>
                      <a:pt x="10442" y="22396"/>
                    </a:cubicBezTo>
                    <a:cubicBezTo>
                      <a:pt x="10442" y="22396"/>
                      <a:pt x="7274" y="68269"/>
                      <a:pt x="59700" y="51634"/>
                    </a:cubicBezTo>
                    <a:lnTo>
                      <a:pt x="63301" y="38744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9" name="Freeform: Shape 2728">
                <a:extLst>
                  <a:ext uri="{FF2B5EF4-FFF2-40B4-BE49-F238E27FC236}">
                    <a16:creationId xmlns:a16="http://schemas.microsoft.com/office/drawing/2014/main" id="{8E6225E3-2DE7-FC90-898D-7CFFDF778E63}"/>
                  </a:ext>
                </a:extLst>
              </p:cNvPr>
              <p:cNvSpPr/>
              <p:nvPr/>
            </p:nvSpPr>
            <p:spPr>
              <a:xfrm>
                <a:off x="4906642" y="5667416"/>
                <a:ext cx="44375" cy="57827"/>
              </a:xfrm>
              <a:custGeom>
                <a:avLst/>
                <a:gdLst>
                  <a:gd name="connsiteX0" fmla="*/ 72 w 44375"/>
                  <a:gd name="connsiteY0" fmla="*/ 56243 h 57827"/>
                  <a:gd name="connsiteX1" fmla="*/ 27509 w 44375"/>
                  <a:gd name="connsiteY1" fmla="*/ 18147 h 57827"/>
                  <a:gd name="connsiteX2" fmla="*/ 42272 w 44375"/>
                  <a:gd name="connsiteY2" fmla="*/ 0 h 57827"/>
                  <a:gd name="connsiteX3" fmla="*/ 29886 w 44375"/>
                  <a:gd name="connsiteY3" fmla="*/ 57827 h 57827"/>
                  <a:gd name="connsiteX4" fmla="*/ 0 w 44375"/>
                  <a:gd name="connsiteY4" fmla="*/ 56315 h 57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5" h="57827">
                    <a:moveTo>
                      <a:pt x="72" y="56243"/>
                    </a:moveTo>
                    <a:cubicBezTo>
                      <a:pt x="72" y="56243"/>
                      <a:pt x="6121" y="30750"/>
                      <a:pt x="27509" y="18147"/>
                    </a:cubicBezTo>
                    <a:cubicBezTo>
                      <a:pt x="27509" y="18147"/>
                      <a:pt x="38672" y="10154"/>
                      <a:pt x="42272" y="0"/>
                    </a:cubicBezTo>
                    <a:cubicBezTo>
                      <a:pt x="42272" y="0"/>
                      <a:pt x="51922" y="39968"/>
                      <a:pt x="29886" y="57827"/>
                    </a:cubicBezTo>
                    <a:lnTo>
                      <a:pt x="0" y="56315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0" name="Freeform: Shape 2729">
                <a:extLst>
                  <a:ext uri="{FF2B5EF4-FFF2-40B4-BE49-F238E27FC236}">
                    <a16:creationId xmlns:a16="http://schemas.microsoft.com/office/drawing/2014/main" id="{929AB96B-F10A-AC19-6862-D6F7AE7BE962}"/>
                  </a:ext>
                </a:extLst>
              </p:cNvPr>
              <p:cNvSpPr/>
              <p:nvPr/>
            </p:nvSpPr>
            <p:spPr>
              <a:xfrm>
                <a:off x="4879820" y="5719677"/>
                <a:ext cx="125192" cy="86138"/>
              </a:xfrm>
              <a:custGeom>
                <a:avLst/>
                <a:gdLst>
                  <a:gd name="connsiteX0" fmla="*/ 9826 w 125192"/>
                  <a:gd name="connsiteY0" fmla="*/ 6214 h 86138"/>
                  <a:gd name="connsiteX1" fmla="*/ 64773 w 125192"/>
                  <a:gd name="connsiteY1" fmla="*/ 10607 h 86138"/>
                  <a:gd name="connsiteX2" fmla="*/ 82416 w 125192"/>
                  <a:gd name="connsiteY2" fmla="*/ 33867 h 86138"/>
                  <a:gd name="connsiteX3" fmla="*/ 125193 w 125192"/>
                  <a:gd name="connsiteY3" fmla="*/ 52231 h 86138"/>
                  <a:gd name="connsiteX4" fmla="*/ 75863 w 125192"/>
                  <a:gd name="connsiteY4" fmla="*/ 84638 h 86138"/>
                  <a:gd name="connsiteX5" fmla="*/ 1689 w 125192"/>
                  <a:gd name="connsiteY5" fmla="*/ 47766 h 86138"/>
                  <a:gd name="connsiteX6" fmla="*/ 9826 w 125192"/>
                  <a:gd name="connsiteY6" fmla="*/ 6286 h 8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5192" h="86138">
                    <a:moveTo>
                      <a:pt x="9826" y="6214"/>
                    </a:moveTo>
                    <a:cubicBezTo>
                      <a:pt x="9826" y="6214"/>
                      <a:pt x="48786" y="-10349"/>
                      <a:pt x="64773" y="10607"/>
                    </a:cubicBezTo>
                    <a:lnTo>
                      <a:pt x="82416" y="33867"/>
                    </a:lnTo>
                    <a:lnTo>
                      <a:pt x="125193" y="52231"/>
                    </a:lnTo>
                    <a:cubicBezTo>
                      <a:pt x="125193" y="52231"/>
                      <a:pt x="123825" y="77220"/>
                      <a:pt x="75863" y="84638"/>
                    </a:cubicBezTo>
                    <a:cubicBezTo>
                      <a:pt x="75863" y="84638"/>
                      <a:pt x="15227" y="97528"/>
                      <a:pt x="1689" y="47766"/>
                    </a:cubicBezTo>
                    <a:cubicBezTo>
                      <a:pt x="1689" y="47766"/>
                      <a:pt x="-5513" y="29330"/>
                      <a:pt x="9826" y="6286"/>
                    </a:cubicBez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1" name="Freeform: Shape 2730">
                <a:extLst>
                  <a:ext uri="{FF2B5EF4-FFF2-40B4-BE49-F238E27FC236}">
                    <a16:creationId xmlns:a16="http://schemas.microsoft.com/office/drawing/2014/main" id="{D7C5AE2A-F39C-9BC1-3A8F-831230D33879}"/>
                  </a:ext>
                </a:extLst>
              </p:cNvPr>
              <p:cNvSpPr/>
              <p:nvPr/>
            </p:nvSpPr>
            <p:spPr>
              <a:xfrm>
                <a:off x="4832251" y="5696293"/>
                <a:ext cx="50409" cy="46737"/>
              </a:xfrm>
              <a:custGeom>
                <a:avLst/>
                <a:gdLst>
                  <a:gd name="connsiteX0" fmla="*/ 0 w 50409"/>
                  <a:gd name="connsiteY0" fmla="*/ 0 h 46737"/>
                  <a:gd name="connsiteX1" fmla="*/ 50410 w 50409"/>
                  <a:gd name="connsiteY1" fmla="*/ 42776 h 46737"/>
                  <a:gd name="connsiteX2" fmla="*/ 10874 w 50409"/>
                  <a:gd name="connsiteY2" fmla="*/ 36295 h 46737"/>
                  <a:gd name="connsiteX3" fmla="*/ 4537 w 50409"/>
                  <a:gd name="connsiteY3" fmla="*/ 13250 h 46737"/>
                  <a:gd name="connsiteX4" fmla="*/ 0 w 50409"/>
                  <a:gd name="connsiteY4" fmla="*/ 0 h 46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09" h="46737">
                    <a:moveTo>
                      <a:pt x="0" y="0"/>
                    </a:moveTo>
                    <a:cubicBezTo>
                      <a:pt x="0" y="0"/>
                      <a:pt x="28662" y="11378"/>
                      <a:pt x="50410" y="42776"/>
                    </a:cubicBezTo>
                    <a:cubicBezTo>
                      <a:pt x="50410" y="42776"/>
                      <a:pt x="27509" y="55091"/>
                      <a:pt x="10874" y="36295"/>
                    </a:cubicBezTo>
                    <a:cubicBezTo>
                      <a:pt x="10874" y="36295"/>
                      <a:pt x="3673" y="27725"/>
                      <a:pt x="4537" y="13250"/>
                    </a:cubicBezTo>
                    <a:cubicBezTo>
                      <a:pt x="4537" y="13250"/>
                      <a:pt x="3313" y="5545"/>
                      <a:pt x="0" y="0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D6591EED-DE14-80A5-EA82-0EB54EA5117E}"/>
                </a:ext>
              </a:extLst>
            </p:cNvPr>
            <p:cNvSpPr/>
            <p:nvPr/>
          </p:nvSpPr>
          <p:spPr>
            <a:xfrm>
              <a:off x="4913771" y="5754337"/>
              <a:ext cx="27941" cy="12818"/>
            </a:xfrm>
            <a:custGeom>
              <a:avLst/>
              <a:gdLst>
                <a:gd name="connsiteX0" fmla="*/ 0 w 27941"/>
                <a:gd name="connsiteY0" fmla="*/ 9290 h 12818"/>
                <a:gd name="connsiteX1" fmla="*/ 936 w 27941"/>
                <a:gd name="connsiteY1" fmla="*/ 7561 h 12818"/>
                <a:gd name="connsiteX2" fmla="*/ 12242 w 27941"/>
                <a:gd name="connsiteY2" fmla="*/ 10802 h 12818"/>
                <a:gd name="connsiteX3" fmla="*/ 12242 w 27941"/>
                <a:gd name="connsiteY3" fmla="*/ 10802 h 12818"/>
                <a:gd name="connsiteX4" fmla="*/ 23045 w 27941"/>
                <a:gd name="connsiteY4" fmla="*/ 5401 h 12818"/>
                <a:gd name="connsiteX5" fmla="*/ 23045 w 27941"/>
                <a:gd name="connsiteY5" fmla="*/ 5401 h 12818"/>
                <a:gd name="connsiteX6" fmla="*/ 25997 w 27941"/>
                <a:gd name="connsiteY6" fmla="*/ 0 h 12818"/>
                <a:gd name="connsiteX7" fmla="*/ 25997 w 27941"/>
                <a:gd name="connsiteY7" fmla="*/ 0 h 12818"/>
                <a:gd name="connsiteX8" fmla="*/ 27942 w 27941"/>
                <a:gd name="connsiteY8" fmla="*/ 576 h 12818"/>
                <a:gd name="connsiteX9" fmla="*/ 12315 w 27941"/>
                <a:gd name="connsiteY9" fmla="*/ 12818 h 12818"/>
                <a:gd name="connsiteX10" fmla="*/ 12315 w 27941"/>
                <a:gd name="connsiteY10" fmla="*/ 12818 h 12818"/>
                <a:gd name="connsiteX11" fmla="*/ 72 w 27941"/>
                <a:gd name="connsiteY11" fmla="*/ 9290 h 12818"/>
                <a:gd name="connsiteX12" fmla="*/ 72 w 27941"/>
                <a:gd name="connsiteY12" fmla="*/ 9290 h 12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941" h="12818">
                  <a:moveTo>
                    <a:pt x="0" y="9290"/>
                  </a:moveTo>
                  <a:lnTo>
                    <a:pt x="936" y="7561"/>
                  </a:lnTo>
                  <a:cubicBezTo>
                    <a:pt x="5473" y="9938"/>
                    <a:pt x="9218" y="10802"/>
                    <a:pt x="12242" y="10802"/>
                  </a:cubicBezTo>
                  <a:lnTo>
                    <a:pt x="12242" y="10802"/>
                  </a:lnTo>
                  <a:cubicBezTo>
                    <a:pt x="17499" y="10802"/>
                    <a:pt x="20884" y="8138"/>
                    <a:pt x="23045" y="5401"/>
                  </a:cubicBezTo>
                  <a:lnTo>
                    <a:pt x="23045" y="5401"/>
                  </a:lnTo>
                  <a:cubicBezTo>
                    <a:pt x="25205" y="2664"/>
                    <a:pt x="25997" y="0"/>
                    <a:pt x="25997" y="0"/>
                  </a:cubicBezTo>
                  <a:lnTo>
                    <a:pt x="25997" y="0"/>
                  </a:lnTo>
                  <a:lnTo>
                    <a:pt x="27942" y="576"/>
                  </a:lnTo>
                  <a:cubicBezTo>
                    <a:pt x="27942" y="576"/>
                    <a:pt x="24413" y="12746"/>
                    <a:pt x="12315" y="12818"/>
                  </a:cubicBezTo>
                  <a:lnTo>
                    <a:pt x="12315" y="12818"/>
                  </a:lnTo>
                  <a:cubicBezTo>
                    <a:pt x="8858" y="12818"/>
                    <a:pt x="4825" y="11810"/>
                    <a:pt x="72" y="9290"/>
                  </a:cubicBezTo>
                  <a:lnTo>
                    <a:pt x="72" y="9290"/>
                  </a:lnTo>
                  <a:close/>
                </a:path>
              </a:pathLst>
            </a:custGeom>
            <a:solidFill>
              <a:srgbClr val="33333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FDD45A6F-E0A8-F177-92BA-EA0A5A147A02}"/>
                </a:ext>
              </a:extLst>
            </p:cNvPr>
            <p:cNvSpPr/>
            <p:nvPr/>
          </p:nvSpPr>
          <p:spPr>
            <a:xfrm>
              <a:off x="4999132" y="5745051"/>
              <a:ext cx="21985" cy="27879"/>
            </a:xfrm>
            <a:custGeom>
              <a:avLst/>
              <a:gdLst>
                <a:gd name="connsiteX0" fmla="*/ 407 w 21985"/>
                <a:gd name="connsiteY0" fmla="*/ 10798 h 27879"/>
                <a:gd name="connsiteX1" fmla="*/ 15458 w 21985"/>
                <a:gd name="connsiteY1" fmla="*/ 644 h 27879"/>
                <a:gd name="connsiteX2" fmla="*/ 19635 w 21985"/>
                <a:gd name="connsiteY2" fmla="*/ 18288 h 27879"/>
                <a:gd name="connsiteX3" fmla="*/ 4944 w 21985"/>
                <a:gd name="connsiteY3" fmla="*/ 27506 h 27879"/>
                <a:gd name="connsiteX4" fmla="*/ 407 w 21985"/>
                <a:gd name="connsiteY4" fmla="*/ 10798 h 2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85" h="27879">
                  <a:moveTo>
                    <a:pt x="407" y="10798"/>
                  </a:moveTo>
                  <a:cubicBezTo>
                    <a:pt x="1560" y="3309"/>
                    <a:pt x="8545" y="-1876"/>
                    <a:pt x="15458" y="644"/>
                  </a:cubicBezTo>
                  <a:cubicBezTo>
                    <a:pt x="22300" y="3525"/>
                    <a:pt x="23884" y="12023"/>
                    <a:pt x="19635" y="18288"/>
                  </a:cubicBezTo>
                  <a:cubicBezTo>
                    <a:pt x="15242" y="24769"/>
                    <a:pt x="9409" y="29234"/>
                    <a:pt x="4944" y="27506"/>
                  </a:cubicBezTo>
                  <a:cubicBezTo>
                    <a:pt x="479" y="25705"/>
                    <a:pt x="-745" y="18504"/>
                    <a:pt x="407" y="10798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8EE5F721-92F2-93A9-244F-AFDEF724229C}"/>
                </a:ext>
              </a:extLst>
            </p:cNvPr>
            <p:cNvSpPr/>
            <p:nvPr/>
          </p:nvSpPr>
          <p:spPr>
            <a:xfrm>
              <a:off x="4591291" y="6284649"/>
              <a:ext cx="13827" cy="12098"/>
            </a:xfrm>
            <a:custGeom>
              <a:avLst/>
              <a:gdLst>
                <a:gd name="connsiteX0" fmla="*/ 13827 w 13827"/>
                <a:gd name="connsiteY0" fmla="*/ 12098 h 12098"/>
                <a:gd name="connsiteX1" fmla="*/ 0 w 13827"/>
                <a:gd name="connsiteY1" fmla="*/ 12098 h 12098"/>
                <a:gd name="connsiteX2" fmla="*/ 4033 w 13827"/>
                <a:gd name="connsiteY2" fmla="*/ 0 h 12098"/>
                <a:gd name="connsiteX3" fmla="*/ 12099 w 13827"/>
                <a:gd name="connsiteY3" fmla="*/ 0 h 12098"/>
                <a:gd name="connsiteX4" fmla="*/ 13827 w 13827"/>
                <a:gd name="connsiteY4" fmla="*/ 12098 h 12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27" h="12098">
                  <a:moveTo>
                    <a:pt x="13827" y="12098"/>
                  </a:moveTo>
                  <a:lnTo>
                    <a:pt x="0" y="12098"/>
                  </a:lnTo>
                  <a:lnTo>
                    <a:pt x="4033" y="0"/>
                  </a:lnTo>
                  <a:lnTo>
                    <a:pt x="12099" y="0"/>
                  </a:lnTo>
                  <a:lnTo>
                    <a:pt x="13827" y="12098"/>
                  </a:lnTo>
                  <a:close/>
                </a:path>
              </a:pathLst>
            </a:custGeom>
            <a:solidFill>
              <a:srgbClr val="67482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67A074E5-C1D0-72AD-B3E0-4C6076B15116}"/>
                </a:ext>
              </a:extLst>
            </p:cNvPr>
            <p:cNvSpPr/>
            <p:nvPr/>
          </p:nvSpPr>
          <p:spPr>
            <a:xfrm>
              <a:off x="4729199" y="6282848"/>
              <a:ext cx="13826" cy="12098"/>
            </a:xfrm>
            <a:custGeom>
              <a:avLst/>
              <a:gdLst>
                <a:gd name="connsiteX0" fmla="*/ 13827 w 13826"/>
                <a:gd name="connsiteY0" fmla="*/ 12098 h 12098"/>
                <a:gd name="connsiteX1" fmla="*/ 0 w 13826"/>
                <a:gd name="connsiteY1" fmla="*/ 12098 h 12098"/>
                <a:gd name="connsiteX2" fmla="*/ 4033 w 13826"/>
                <a:gd name="connsiteY2" fmla="*/ 0 h 12098"/>
                <a:gd name="connsiteX3" fmla="*/ 12098 w 13826"/>
                <a:gd name="connsiteY3" fmla="*/ 0 h 12098"/>
                <a:gd name="connsiteX4" fmla="*/ 13827 w 13826"/>
                <a:gd name="connsiteY4" fmla="*/ 12098 h 12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26" h="12098">
                  <a:moveTo>
                    <a:pt x="13827" y="12098"/>
                  </a:moveTo>
                  <a:lnTo>
                    <a:pt x="0" y="12098"/>
                  </a:lnTo>
                  <a:lnTo>
                    <a:pt x="4033" y="0"/>
                  </a:lnTo>
                  <a:lnTo>
                    <a:pt x="12098" y="0"/>
                  </a:lnTo>
                  <a:lnTo>
                    <a:pt x="13827" y="12098"/>
                  </a:lnTo>
                  <a:close/>
                </a:path>
              </a:pathLst>
            </a:custGeom>
            <a:solidFill>
              <a:srgbClr val="67482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7BC7255F-CE03-C036-845B-3F24D73E968A}"/>
                </a:ext>
              </a:extLst>
            </p:cNvPr>
            <p:cNvSpPr/>
            <p:nvPr/>
          </p:nvSpPr>
          <p:spPr>
            <a:xfrm>
              <a:off x="4787890" y="6200393"/>
              <a:ext cx="15266" cy="13106"/>
            </a:xfrm>
            <a:custGeom>
              <a:avLst/>
              <a:gdLst>
                <a:gd name="connsiteX0" fmla="*/ 4249 w 15266"/>
                <a:gd name="connsiteY0" fmla="*/ 13106 h 13106"/>
                <a:gd name="connsiteX1" fmla="*/ 0 w 15266"/>
                <a:gd name="connsiteY1" fmla="*/ 0 h 13106"/>
                <a:gd name="connsiteX2" fmla="*/ 12818 w 15266"/>
                <a:gd name="connsiteY2" fmla="*/ 144 h 13106"/>
                <a:gd name="connsiteX3" fmla="*/ 15267 w 15266"/>
                <a:gd name="connsiteY3" fmla="*/ 7777 h 13106"/>
                <a:gd name="connsiteX4" fmla="*/ 4249 w 15266"/>
                <a:gd name="connsiteY4" fmla="*/ 13106 h 13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66" h="13106">
                  <a:moveTo>
                    <a:pt x="4249" y="13106"/>
                  </a:moveTo>
                  <a:lnTo>
                    <a:pt x="0" y="0"/>
                  </a:lnTo>
                  <a:lnTo>
                    <a:pt x="12818" y="144"/>
                  </a:lnTo>
                  <a:lnTo>
                    <a:pt x="15267" y="7777"/>
                  </a:lnTo>
                  <a:lnTo>
                    <a:pt x="4249" y="13106"/>
                  </a:lnTo>
                  <a:close/>
                </a:path>
              </a:pathLst>
            </a:custGeom>
            <a:solidFill>
              <a:srgbClr val="67482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D5810CA9-D22B-F032-59DA-546A4F668432}"/>
                </a:ext>
              </a:extLst>
            </p:cNvPr>
            <p:cNvSpPr/>
            <p:nvPr/>
          </p:nvSpPr>
          <p:spPr>
            <a:xfrm>
              <a:off x="4860985" y="6285513"/>
              <a:ext cx="13827" cy="12098"/>
            </a:xfrm>
            <a:custGeom>
              <a:avLst/>
              <a:gdLst>
                <a:gd name="connsiteX0" fmla="*/ 13827 w 13827"/>
                <a:gd name="connsiteY0" fmla="*/ 12099 h 12098"/>
                <a:gd name="connsiteX1" fmla="*/ 0 w 13827"/>
                <a:gd name="connsiteY1" fmla="*/ 12099 h 12098"/>
                <a:gd name="connsiteX2" fmla="*/ 4033 w 13827"/>
                <a:gd name="connsiteY2" fmla="*/ 0 h 12098"/>
                <a:gd name="connsiteX3" fmla="*/ 12098 w 13827"/>
                <a:gd name="connsiteY3" fmla="*/ 0 h 12098"/>
                <a:gd name="connsiteX4" fmla="*/ 13827 w 13827"/>
                <a:gd name="connsiteY4" fmla="*/ 12099 h 12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27" h="12098">
                  <a:moveTo>
                    <a:pt x="13827" y="12099"/>
                  </a:moveTo>
                  <a:lnTo>
                    <a:pt x="0" y="12099"/>
                  </a:lnTo>
                  <a:lnTo>
                    <a:pt x="4033" y="0"/>
                  </a:lnTo>
                  <a:lnTo>
                    <a:pt x="12098" y="0"/>
                  </a:lnTo>
                  <a:lnTo>
                    <a:pt x="13827" y="12099"/>
                  </a:lnTo>
                  <a:close/>
                </a:path>
              </a:pathLst>
            </a:custGeom>
            <a:solidFill>
              <a:srgbClr val="67482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712" name="Graphic 6">
              <a:extLst>
                <a:ext uri="{FF2B5EF4-FFF2-40B4-BE49-F238E27FC236}">
                  <a16:creationId xmlns:a16="http://schemas.microsoft.com/office/drawing/2014/main" id="{FEC8F6C1-7B69-0712-8185-AC1EB6B85D87}"/>
                </a:ext>
              </a:extLst>
            </p:cNvPr>
            <p:cNvGrpSpPr/>
            <p:nvPr/>
          </p:nvGrpSpPr>
          <p:grpSpPr>
            <a:xfrm>
              <a:off x="4577105" y="5587192"/>
              <a:ext cx="96714" cy="88073"/>
              <a:chOff x="4577105" y="5587192"/>
              <a:chExt cx="96714" cy="88073"/>
            </a:xfrm>
          </p:grpSpPr>
          <p:sp>
            <p:nvSpPr>
              <p:cNvPr id="2723" name="Freeform: Shape 2722">
                <a:extLst>
                  <a:ext uri="{FF2B5EF4-FFF2-40B4-BE49-F238E27FC236}">
                    <a16:creationId xmlns:a16="http://schemas.microsoft.com/office/drawing/2014/main" id="{AFDD8260-5834-09D1-DE50-5AD57A68DE53}"/>
                  </a:ext>
                </a:extLst>
              </p:cNvPr>
              <p:cNvSpPr/>
              <p:nvPr/>
            </p:nvSpPr>
            <p:spPr>
              <a:xfrm>
                <a:off x="4577105" y="5646459"/>
                <a:ext cx="30750" cy="28805"/>
              </a:xfrm>
              <a:custGeom>
                <a:avLst/>
                <a:gdLst>
                  <a:gd name="connsiteX0" fmla="*/ 21172 w 30750"/>
                  <a:gd name="connsiteY0" fmla="*/ 2305 h 28805"/>
                  <a:gd name="connsiteX1" fmla="*/ 0 w 30750"/>
                  <a:gd name="connsiteY1" fmla="*/ 19228 h 28805"/>
                  <a:gd name="connsiteX2" fmla="*/ 16059 w 30750"/>
                  <a:gd name="connsiteY2" fmla="*/ 28806 h 28805"/>
                  <a:gd name="connsiteX3" fmla="*/ 30750 w 30750"/>
                  <a:gd name="connsiteY3" fmla="*/ 0 h 28805"/>
                  <a:gd name="connsiteX4" fmla="*/ 21172 w 30750"/>
                  <a:gd name="connsiteY4" fmla="*/ 2305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50" h="28805">
                    <a:moveTo>
                      <a:pt x="21172" y="2305"/>
                    </a:moveTo>
                    <a:lnTo>
                      <a:pt x="0" y="19228"/>
                    </a:lnTo>
                    <a:lnTo>
                      <a:pt x="16059" y="28806"/>
                    </a:lnTo>
                    <a:lnTo>
                      <a:pt x="30750" y="0"/>
                    </a:lnTo>
                    <a:lnTo>
                      <a:pt x="21172" y="2305"/>
                    </a:lnTo>
                    <a:close/>
                  </a:path>
                </a:pathLst>
              </a:custGeom>
              <a:solidFill>
                <a:srgbClr val="EE403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4" name="Freeform: Shape 2723">
                <a:extLst>
                  <a:ext uri="{FF2B5EF4-FFF2-40B4-BE49-F238E27FC236}">
                    <a16:creationId xmlns:a16="http://schemas.microsoft.com/office/drawing/2014/main" id="{B0C4BF65-DF94-5F8E-5D27-948ECAABD22A}"/>
                  </a:ext>
                </a:extLst>
              </p:cNvPr>
              <p:cNvSpPr/>
              <p:nvPr/>
            </p:nvSpPr>
            <p:spPr>
              <a:xfrm>
                <a:off x="4666763" y="5589568"/>
                <a:ext cx="7057" cy="6048"/>
              </a:xfrm>
              <a:custGeom>
                <a:avLst/>
                <a:gdLst>
                  <a:gd name="connsiteX0" fmla="*/ 7057 w 7057"/>
                  <a:gd name="connsiteY0" fmla="*/ 1512 h 6048"/>
                  <a:gd name="connsiteX1" fmla="*/ 4249 w 7057"/>
                  <a:gd name="connsiteY1" fmla="*/ 3817 h 6048"/>
                  <a:gd name="connsiteX2" fmla="*/ 1440 w 7057"/>
                  <a:gd name="connsiteY2" fmla="*/ 6049 h 6048"/>
                  <a:gd name="connsiteX3" fmla="*/ 720 w 7057"/>
                  <a:gd name="connsiteY3" fmla="*/ 3024 h 6048"/>
                  <a:gd name="connsiteX4" fmla="*/ 0 w 7057"/>
                  <a:gd name="connsiteY4" fmla="*/ 0 h 6048"/>
                  <a:gd name="connsiteX5" fmla="*/ 3529 w 7057"/>
                  <a:gd name="connsiteY5" fmla="*/ 792 h 6048"/>
                  <a:gd name="connsiteX6" fmla="*/ 7057 w 7057"/>
                  <a:gd name="connsiteY6" fmla="*/ 1512 h 6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57" h="6048">
                    <a:moveTo>
                      <a:pt x="7057" y="1512"/>
                    </a:moveTo>
                    <a:lnTo>
                      <a:pt x="4249" y="3817"/>
                    </a:lnTo>
                    <a:lnTo>
                      <a:pt x="1440" y="6049"/>
                    </a:lnTo>
                    <a:lnTo>
                      <a:pt x="720" y="3024"/>
                    </a:lnTo>
                    <a:lnTo>
                      <a:pt x="0" y="0"/>
                    </a:lnTo>
                    <a:lnTo>
                      <a:pt x="3529" y="792"/>
                    </a:lnTo>
                    <a:lnTo>
                      <a:pt x="7057" y="1512"/>
                    </a:lnTo>
                    <a:close/>
                  </a:path>
                </a:pathLst>
              </a:custGeom>
              <a:solidFill>
                <a:srgbClr val="24877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5" name="Freeform: Shape 2724">
                <a:extLst>
                  <a:ext uri="{FF2B5EF4-FFF2-40B4-BE49-F238E27FC236}">
                    <a16:creationId xmlns:a16="http://schemas.microsoft.com/office/drawing/2014/main" id="{DD40C83A-262A-35AB-E07B-5C760C90CF55}"/>
                  </a:ext>
                </a:extLst>
              </p:cNvPr>
              <p:cNvSpPr/>
              <p:nvPr/>
            </p:nvSpPr>
            <p:spPr>
              <a:xfrm>
                <a:off x="4598205" y="5587192"/>
                <a:ext cx="70862" cy="61572"/>
              </a:xfrm>
              <a:custGeom>
                <a:avLst/>
                <a:gdLst>
                  <a:gd name="connsiteX0" fmla="*/ 65605 w 70862"/>
                  <a:gd name="connsiteY0" fmla="*/ 42416 h 61572"/>
                  <a:gd name="connsiteX1" fmla="*/ 48754 w 70862"/>
                  <a:gd name="connsiteY1" fmla="*/ 58763 h 61572"/>
                  <a:gd name="connsiteX2" fmla="*/ 0 w 70862"/>
                  <a:gd name="connsiteY2" fmla="*/ 61572 h 61572"/>
                  <a:gd name="connsiteX3" fmla="*/ 57539 w 70862"/>
                  <a:gd name="connsiteY3" fmla="*/ 3024 h 61572"/>
                  <a:gd name="connsiteX4" fmla="*/ 57539 w 70862"/>
                  <a:gd name="connsiteY4" fmla="*/ 3024 h 61572"/>
                  <a:gd name="connsiteX5" fmla="*/ 63517 w 70862"/>
                  <a:gd name="connsiteY5" fmla="*/ 0 h 61572"/>
                  <a:gd name="connsiteX6" fmla="*/ 70862 w 70862"/>
                  <a:gd name="connsiteY6" fmla="*/ 7346 h 61572"/>
                  <a:gd name="connsiteX7" fmla="*/ 70502 w 70862"/>
                  <a:gd name="connsiteY7" fmla="*/ 9578 h 61572"/>
                  <a:gd name="connsiteX8" fmla="*/ 65461 w 70862"/>
                  <a:gd name="connsiteY8" fmla="*/ 42416 h 61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862" h="61572">
                    <a:moveTo>
                      <a:pt x="65605" y="42416"/>
                    </a:moveTo>
                    <a:cubicBezTo>
                      <a:pt x="63444" y="53506"/>
                      <a:pt x="58620" y="57899"/>
                      <a:pt x="48754" y="58763"/>
                    </a:cubicBezTo>
                    <a:cubicBezTo>
                      <a:pt x="48682" y="58763"/>
                      <a:pt x="0" y="61572"/>
                      <a:pt x="0" y="61572"/>
                    </a:cubicBezTo>
                    <a:lnTo>
                      <a:pt x="57539" y="3024"/>
                    </a:lnTo>
                    <a:lnTo>
                      <a:pt x="57539" y="3024"/>
                    </a:lnTo>
                    <a:cubicBezTo>
                      <a:pt x="58908" y="1224"/>
                      <a:pt x="61068" y="0"/>
                      <a:pt x="63517" y="0"/>
                    </a:cubicBezTo>
                    <a:cubicBezTo>
                      <a:pt x="67549" y="0"/>
                      <a:pt x="70862" y="3313"/>
                      <a:pt x="70862" y="7346"/>
                    </a:cubicBezTo>
                    <a:cubicBezTo>
                      <a:pt x="70862" y="8138"/>
                      <a:pt x="70718" y="8858"/>
                      <a:pt x="70502" y="9578"/>
                    </a:cubicBezTo>
                    <a:lnTo>
                      <a:pt x="65461" y="42416"/>
                    </a:lnTo>
                    <a:close/>
                  </a:path>
                </a:pathLst>
              </a:custGeom>
              <a:solidFill>
                <a:srgbClr val="24877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6" name="Freeform: Shape 2725">
                <a:extLst>
                  <a:ext uri="{FF2B5EF4-FFF2-40B4-BE49-F238E27FC236}">
                    <a16:creationId xmlns:a16="http://schemas.microsoft.com/office/drawing/2014/main" id="{79D8D127-7950-2D4B-6763-9D30211A93D9}"/>
                  </a:ext>
                </a:extLst>
              </p:cNvPr>
              <p:cNvSpPr/>
              <p:nvPr/>
            </p:nvSpPr>
            <p:spPr>
              <a:xfrm>
                <a:off x="4663954" y="5592161"/>
                <a:ext cx="2232" cy="2160"/>
              </a:xfrm>
              <a:custGeom>
                <a:avLst/>
                <a:gdLst>
                  <a:gd name="connsiteX0" fmla="*/ 0 w 2232"/>
                  <a:gd name="connsiteY0" fmla="*/ 1080 h 2160"/>
                  <a:gd name="connsiteX1" fmla="*/ 1080 w 2232"/>
                  <a:gd name="connsiteY1" fmla="*/ 0 h 2160"/>
                  <a:gd name="connsiteX2" fmla="*/ 2232 w 2232"/>
                  <a:gd name="connsiteY2" fmla="*/ 1080 h 2160"/>
                  <a:gd name="connsiteX3" fmla="*/ 1080 w 2232"/>
                  <a:gd name="connsiteY3" fmla="*/ 2160 h 2160"/>
                  <a:gd name="connsiteX4" fmla="*/ 0 w 2232"/>
                  <a:gd name="connsiteY4" fmla="*/ 1080 h 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2" h="2160">
                    <a:moveTo>
                      <a:pt x="0" y="1080"/>
                    </a:moveTo>
                    <a:cubicBezTo>
                      <a:pt x="0" y="432"/>
                      <a:pt x="504" y="0"/>
                      <a:pt x="1080" y="0"/>
                    </a:cubicBezTo>
                    <a:cubicBezTo>
                      <a:pt x="1656" y="0"/>
                      <a:pt x="2232" y="504"/>
                      <a:pt x="2232" y="1080"/>
                    </a:cubicBezTo>
                    <a:cubicBezTo>
                      <a:pt x="2232" y="1656"/>
                      <a:pt x="1728" y="2160"/>
                      <a:pt x="1080" y="2160"/>
                    </a:cubicBezTo>
                    <a:cubicBezTo>
                      <a:pt x="432" y="2160"/>
                      <a:pt x="0" y="1656"/>
                      <a:pt x="0" y="1080"/>
                    </a:cubicBezTo>
                    <a:close/>
                  </a:path>
                </a:pathLst>
              </a:custGeom>
              <a:solidFill>
                <a:srgbClr val="41302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7" name="Freeform: Shape 2726">
                <a:extLst>
                  <a:ext uri="{FF2B5EF4-FFF2-40B4-BE49-F238E27FC236}">
                    <a16:creationId xmlns:a16="http://schemas.microsoft.com/office/drawing/2014/main" id="{C498C96C-1508-B729-247E-9ACBC0BE620B}"/>
                  </a:ext>
                </a:extLst>
              </p:cNvPr>
              <p:cNvSpPr/>
              <p:nvPr/>
            </p:nvSpPr>
            <p:spPr>
              <a:xfrm>
                <a:off x="4606415" y="5614333"/>
                <a:ext cx="47679" cy="29677"/>
              </a:xfrm>
              <a:custGeom>
                <a:avLst/>
                <a:gdLst>
                  <a:gd name="connsiteX0" fmla="*/ 45153 w 47679"/>
                  <a:gd name="connsiteY0" fmla="*/ 2096 h 29677"/>
                  <a:gd name="connsiteX1" fmla="*/ 42344 w 47679"/>
                  <a:gd name="connsiteY1" fmla="*/ 20532 h 29677"/>
                  <a:gd name="connsiteX2" fmla="*/ 29742 w 47679"/>
                  <a:gd name="connsiteY2" fmla="*/ 26797 h 29677"/>
                  <a:gd name="connsiteX3" fmla="*/ 0 w 47679"/>
                  <a:gd name="connsiteY3" fmla="*/ 29678 h 29677"/>
                  <a:gd name="connsiteX4" fmla="*/ 28734 w 47679"/>
                  <a:gd name="connsiteY4" fmla="*/ 4616 h 29677"/>
                  <a:gd name="connsiteX5" fmla="*/ 28734 w 47679"/>
                  <a:gd name="connsiteY5" fmla="*/ 4616 h 29677"/>
                  <a:gd name="connsiteX6" fmla="*/ 45081 w 47679"/>
                  <a:gd name="connsiteY6" fmla="*/ 2024 h 29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679" h="29677">
                    <a:moveTo>
                      <a:pt x="45153" y="2096"/>
                    </a:moveTo>
                    <a:cubicBezTo>
                      <a:pt x="49402" y="5985"/>
                      <a:pt x="48178" y="14266"/>
                      <a:pt x="42344" y="20532"/>
                    </a:cubicBezTo>
                    <a:cubicBezTo>
                      <a:pt x="38599" y="24636"/>
                      <a:pt x="33847" y="26869"/>
                      <a:pt x="29742" y="26797"/>
                    </a:cubicBezTo>
                    <a:lnTo>
                      <a:pt x="0" y="29678"/>
                    </a:lnTo>
                    <a:lnTo>
                      <a:pt x="28734" y="4616"/>
                    </a:lnTo>
                    <a:lnTo>
                      <a:pt x="28734" y="4616"/>
                    </a:lnTo>
                    <a:cubicBezTo>
                      <a:pt x="34279" y="-281"/>
                      <a:pt x="41264" y="-1505"/>
                      <a:pt x="45081" y="2024"/>
                    </a:cubicBezTo>
                    <a:close/>
                  </a:path>
                </a:pathLst>
              </a:custGeom>
              <a:solidFill>
                <a:srgbClr val="EE403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13" name="Graphic 6">
              <a:extLst>
                <a:ext uri="{FF2B5EF4-FFF2-40B4-BE49-F238E27FC236}">
                  <a16:creationId xmlns:a16="http://schemas.microsoft.com/office/drawing/2014/main" id="{5BADE47D-3C03-927B-56EC-C1D1D0142320}"/>
                </a:ext>
              </a:extLst>
            </p:cNvPr>
            <p:cNvGrpSpPr/>
            <p:nvPr/>
          </p:nvGrpSpPr>
          <p:grpSpPr>
            <a:xfrm>
              <a:off x="4858248" y="5388289"/>
              <a:ext cx="98227" cy="89441"/>
              <a:chOff x="4858248" y="5388289"/>
              <a:chExt cx="98227" cy="89441"/>
            </a:xfrm>
          </p:grpSpPr>
          <p:sp>
            <p:nvSpPr>
              <p:cNvPr id="2718" name="Freeform: Shape 2717">
                <a:extLst>
                  <a:ext uri="{FF2B5EF4-FFF2-40B4-BE49-F238E27FC236}">
                    <a16:creationId xmlns:a16="http://schemas.microsoft.com/office/drawing/2014/main" id="{AA7C1D03-A642-4486-218E-E329B24C9074}"/>
                  </a:ext>
                </a:extLst>
              </p:cNvPr>
              <p:cNvSpPr/>
              <p:nvPr/>
            </p:nvSpPr>
            <p:spPr>
              <a:xfrm>
                <a:off x="4925222" y="5448492"/>
                <a:ext cx="31253" cy="29237"/>
              </a:xfrm>
              <a:custGeom>
                <a:avLst/>
                <a:gdLst>
                  <a:gd name="connsiteX0" fmla="*/ 9794 w 31253"/>
                  <a:gd name="connsiteY0" fmla="*/ 2305 h 29237"/>
                  <a:gd name="connsiteX1" fmla="*/ 31254 w 31253"/>
                  <a:gd name="connsiteY1" fmla="*/ 19516 h 29237"/>
                  <a:gd name="connsiteX2" fmla="*/ 14979 w 31253"/>
                  <a:gd name="connsiteY2" fmla="*/ 29238 h 29237"/>
                  <a:gd name="connsiteX3" fmla="*/ 0 w 31253"/>
                  <a:gd name="connsiteY3" fmla="*/ 0 h 29237"/>
                  <a:gd name="connsiteX4" fmla="*/ 9794 w 31253"/>
                  <a:gd name="connsiteY4" fmla="*/ 2305 h 29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53" h="29237">
                    <a:moveTo>
                      <a:pt x="9794" y="2305"/>
                    </a:moveTo>
                    <a:lnTo>
                      <a:pt x="31254" y="19516"/>
                    </a:lnTo>
                    <a:lnTo>
                      <a:pt x="14979" y="29238"/>
                    </a:lnTo>
                    <a:lnTo>
                      <a:pt x="0" y="0"/>
                    </a:lnTo>
                    <a:lnTo>
                      <a:pt x="9794" y="2305"/>
                    </a:lnTo>
                    <a:close/>
                  </a:path>
                </a:pathLst>
              </a:custGeom>
              <a:solidFill>
                <a:srgbClr val="EE403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9" name="Freeform: Shape 2718">
                <a:extLst>
                  <a:ext uri="{FF2B5EF4-FFF2-40B4-BE49-F238E27FC236}">
                    <a16:creationId xmlns:a16="http://schemas.microsoft.com/office/drawing/2014/main" id="{6F48879C-C07A-B685-20F5-EF5B0A375669}"/>
                  </a:ext>
                </a:extLst>
              </p:cNvPr>
              <p:cNvSpPr/>
              <p:nvPr/>
            </p:nvSpPr>
            <p:spPr>
              <a:xfrm>
                <a:off x="4858248" y="5390737"/>
                <a:ext cx="7129" cy="6121"/>
              </a:xfrm>
              <a:custGeom>
                <a:avLst/>
                <a:gdLst>
                  <a:gd name="connsiteX0" fmla="*/ 0 w 7129"/>
                  <a:gd name="connsiteY0" fmla="*/ 1512 h 6121"/>
                  <a:gd name="connsiteX1" fmla="*/ 2881 w 7129"/>
                  <a:gd name="connsiteY1" fmla="*/ 3745 h 6121"/>
                  <a:gd name="connsiteX2" fmla="*/ 5689 w 7129"/>
                  <a:gd name="connsiteY2" fmla="*/ 6121 h 6121"/>
                  <a:gd name="connsiteX3" fmla="*/ 6409 w 7129"/>
                  <a:gd name="connsiteY3" fmla="*/ 3025 h 6121"/>
                  <a:gd name="connsiteX4" fmla="*/ 7129 w 7129"/>
                  <a:gd name="connsiteY4" fmla="*/ 0 h 6121"/>
                  <a:gd name="connsiteX5" fmla="*/ 3601 w 7129"/>
                  <a:gd name="connsiteY5" fmla="*/ 720 h 6121"/>
                  <a:gd name="connsiteX6" fmla="*/ 0 w 7129"/>
                  <a:gd name="connsiteY6" fmla="*/ 1512 h 6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29" h="6121">
                    <a:moveTo>
                      <a:pt x="0" y="1512"/>
                    </a:moveTo>
                    <a:lnTo>
                      <a:pt x="2881" y="3745"/>
                    </a:lnTo>
                    <a:lnTo>
                      <a:pt x="5689" y="6121"/>
                    </a:lnTo>
                    <a:lnTo>
                      <a:pt x="6409" y="3025"/>
                    </a:lnTo>
                    <a:lnTo>
                      <a:pt x="7129" y="0"/>
                    </a:lnTo>
                    <a:lnTo>
                      <a:pt x="3601" y="720"/>
                    </a:lnTo>
                    <a:lnTo>
                      <a:pt x="0" y="1512"/>
                    </a:lnTo>
                    <a:close/>
                  </a:path>
                </a:pathLst>
              </a:custGeom>
              <a:solidFill>
                <a:srgbClr val="24877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0" name="Freeform: Shape 2719">
                <a:extLst>
                  <a:ext uri="{FF2B5EF4-FFF2-40B4-BE49-F238E27FC236}">
                    <a16:creationId xmlns:a16="http://schemas.microsoft.com/office/drawing/2014/main" id="{AC779A6B-F0DB-40A4-10EC-69C1DCB35737}"/>
                  </a:ext>
                </a:extLst>
              </p:cNvPr>
              <p:cNvSpPr/>
              <p:nvPr/>
            </p:nvSpPr>
            <p:spPr>
              <a:xfrm>
                <a:off x="4863001" y="5388289"/>
                <a:ext cx="72086" cy="62580"/>
              </a:xfrm>
              <a:custGeom>
                <a:avLst/>
                <a:gdLst>
                  <a:gd name="connsiteX0" fmla="*/ 360 w 72086"/>
                  <a:gd name="connsiteY0" fmla="*/ 9722 h 62580"/>
                  <a:gd name="connsiteX1" fmla="*/ 0 w 72086"/>
                  <a:gd name="connsiteY1" fmla="*/ 7489 h 62580"/>
                  <a:gd name="connsiteX2" fmla="*/ 7489 w 72086"/>
                  <a:gd name="connsiteY2" fmla="*/ 0 h 62580"/>
                  <a:gd name="connsiteX3" fmla="*/ 13539 w 72086"/>
                  <a:gd name="connsiteY3" fmla="*/ 3097 h 62580"/>
                  <a:gd name="connsiteX4" fmla="*/ 13611 w 72086"/>
                  <a:gd name="connsiteY4" fmla="*/ 3097 h 62580"/>
                  <a:gd name="connsiteX5" fmla="*/ 72086 w 72086"/>
                  <a:gd name="connsiteY5" fmla="*/ 62580 h 62580"/>
                  <a:gd name="connsiteX6" fmla="*/ 22540 w 72086"/>
                  <a:gd name="connsiteY6" fmla="*/ 59700 h 62580"/>
                  <a:gd name="connsiteX7" fmla="*/ 5473 w 72086"/>
                  <a:gd name="connsiteY7" fmla="*/ 43136 h 62580"/>
                  <a:gd name="connsiteX8" fmla="*/ 360 w 72086"/>
                  <a:gd name="connsiteY8" fmla="*/ 9794 h 62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086" h="62580">
                    <a:moveTo>
                      <a:pt x="360" y="9722"/>
                    </a:moveTo>
                    <a:cubicBezTo>
                      <a:pt x="144" y="9002"/>
                      <a:pt x="0" y="8281"/>
                      <a:pt x="0" y="7489"/>
                    </a:cubicBezTo>
                    <a:cubicBezTo>
                      <a:pt x="0" y="3384"/>
                      <a:pt x="3384" y="0"/>
                      <a:pt x="7489" y="0"/>
                    </a:cubicBezTo>
                    <a:cubicBezTo>
                      <a:pt x="9938" y="0"/>
                      <a:pt x="12170" y="1224"/>
                      <a:pt x="13539" y="3097"/>
                    </a:cubicBezTo>
                    <a:lnTo>
                      <a:pt x="13611" y="3097"/>
                    </a:lnTo>
                    <a:cubicBezTo>
                      <a:pt x="13611" y="3097"/>
                      <a:pt x="72086" y="62580"/>
                      <a:pt x="72086" y="62580"/>
                    </a:cubicBezTo>
                    <a:cubicBezTo>
                      <a:pt x="72086" y="62580"/>
                      <a:pt x="22684" y="59700"/>
                      <a:pt x="22540" y="59700"/>
                    </a:cubicBezTo>
                    <a:cubicBezTo>
                      <a:pt x="12530" y="58835"/>
                      <a:pt x="7633" y="54371"/>
                      <a:pt x="5473" y="43136"/>
                    </a:cubicBezTo>
                    <a:lnTo>
                      <a:pt x="360" y="9794"/>
                    </a:lnTo>
                    <a:close/>
                  </a:path>
                </a:pathLst>
              </a:custGeom>
              <a:solidFill>
                <a:srgbClr val="24877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1" name="Freeform: Shape 2720">
                <a:extLst>
                  <a:ext uri="{FF2B5EF4-FFF2-40B4-BE49-F238E27FC236}">
                    <a16:creationId xmlns:a16="http://schemas.microsoft.com/office/drawing/2014/main" id="{A5D6D443-50F6-7EBA-8AA0-F7A66EC9F94E}"/>
                  </a:ext>
                </a:extLst>
              </p:cNvPr>
              <p:cNvSpPr/>
              <p:nvPr/>
            </p:nvSpPr>
            <p:spPr>
              <a:xfrm>
                <a:off x="4865954" y="5393258"/>
                <a:ext cx="2304" cy="2304"/>
              </a:xfrm>
              <a:custGeom>
                <a:avLst/>
                <a:gdLst>
                  <a:gd name="connsiteX0" fmla="*/ 2305 w 2304"/>
                  <a:gd name="connsiteY0" fmla="*/ 1152 h 2304"/>
                  <a:gd name="connsiteX1" fmla="*/ 1152 w 2304"/>
                  <a:gd name="connsiteY1" fmla="*/ 0 h 2304"/>
                  <a:gd name="connsiteX2" fmla="*/ 0 w 2304"/>
                  <a:gd name="connsiteY2" fmla="*/ 1152 h 2304"/>
                  <a:gd name="connsiteX3" fmla="*/ 1152 w 2304"/>
                  <a:gd name="connsiteY3" fmla="*/ 2305 h 2304"/>
                  <a:gd name="connsiteX4" fmla="*/ 2305 w 2304"/>
                  <a:gd name="connsiteY4" fmla="*/ 1152 h 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" h="2304">
                    <a:moveTo>
                      <a:pt x="2305" y="1152"/>
                    </a:moveTo>
                    <a:cubicBezTo>
                      <a:pt x="2305" y="504"/>
                      <a:pt x="1800" y="0"/>
                      <a:pt x="1152" y="0"/>
                    </a:cubicBezTo>
                    <a:cubicBezTo>
                      <a:pt x="504" y="0"/>
                      <a:pt x="0" y="504"/>
                      <a:pt x="0" y="1152"/>
                    </a:cubicBezTo>
                    <a:cubicBezTo>
                      <a:pt x="0" y="1800"/>
                      <a:pt x="504" y="2305"/>
                      <a:pt x="1152" y="2305"/>
                    </a:cubicBezTo>
                    <a:cubicBezTo>
                      <a:pt x="1800" y="2305"/>
                      <a:pt x="2305" y="1800"/>
                      <a:pt x="2305" y="1152"/>
                    </a:cubicBezTo>
                    <a:close/>
                  </a:path>
                </a:pathLst>
              </a:custGeom>
              <a:solidFill>
                <a:srgbClr val="3F3C3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2" name="Freeform: Shape 2721">
                <a:extLst>
                  <a:ext uri="{FF2B5EF4-FFF2-40B4-BE49-F238E27FC236}">
                    <a16:creationId xmlns:a16="http://schemas.microsoft.com/office/drawing/2014/main" id="{2ECFB287-D2BF-44C2-D189-1350A575E299}"/>
                  </a:ext>
                </a:extLst>
              </p:cNvPr>
              <p:cNvSpPr/>
              <p:nvPr/>
            </p:nvSpPr>
            <p:spPr>
              <a:xfrm>
                <a:off x="4878231" y="5415883"/>
                <a:ext cx="48430" cy="30161"/>
              </a:xfrm>
              <a:custGeom>
                <a:avLst/>
                <a:gdLst>
                  <a:gd name="connsiteX0" fmla="*/ 19265 w 48430"/>
                  <a:gd name="connsiteY0" fmla="*/ 4668 h 30161"/>
                  <a:gd name="connsiteX1" fmla="*/ 19265 w 48430"/>
                  <a:gd name="connsiteY1" fmla="*/ 4668 h 30161"/>
                  <a:gd name="connsiteX2" fmla="*/ 48431 w 48430"/>
                  <a:gd name="connsiteY2" fmla="*/ 30161 h 30161"/>
                  <a:gd name="connsiteX3" fmla="*/ 18185 w 48430"/>
                  <a:gd name="connsiteY3" fmla="*/ 27208 h 30161"/>
                  <a:gd name="connsiteX4" fmla="*/ 5366 w 48430"/>
                  <a:gd name="connsiteY4" fmla="*/ 20799 h 30161"/>
                  <a:gd name="connsiteX5" fmla="*/ 2558 w 48430"/>
                  <a:gd name="connsiteY5" fmla="*/ 2075 h 30161"/>
                  <a:gd name="connsiteX6" fmla="*/ 19193 w 48430"/>
                  <a:gd name="connsiteY6" fmla="*/ 4668 h 30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430" h="30161">
                    <a:moveTo>
                      <a:pt x="19265" y="4668"/>
                    </a:moveTo>
                    <a:lnTo>
                      <a:pt x="19265" y="4668"/>
                    </a:lnTo>
                    <a:lnTo>
                      <a:pt x="48431" y="30161"/>
                    </a:lnTo>
                    <a:lnTo>
                      <a:pt x="18185" y="27208"/>
                    </a:lnTo>
                    <a:cubicBezTo>
                      <a:pt x="14080" y="27208"/>
                      <a:pt x="9255" y="24976"/>
                      <a:pt x="5366" y="20799"/>
                    </a:cubicBezTo>
                    <a:cubicBezTo>
                      <a:pt x="-467" y="14462"/>
                      <a:pt x="-1763" y="6036"/>
                      <a:pt x="2558" y="2075"/>
                    </a:cubicBezTo>
                    <a:cubicBezTo>
                      <a:pt x="6447" y="-1525"/>
                      <a:pt x="13504" y="-301"/>
                      <a:pt x="19193" y="4668"/>
                    </a:cubicBezTo>
                    <a:close/>
                  </a:path>
                </a:pathLst>
              </a:custGeom>
              <a:solidFill>
                <a:srgbClr val="EE403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FB10FD76-5933-B078-1CF9-AA96CAFD4EE4}"/>
                </a:ext>
              </a:extLst>
            </p:cNvPr>
            <p:cNvSpPr/>
            <p:nvPr/>
          </p:nvSpPr>
          <p:spPr>
            <a:xfrm>
              <a:off x="4663162" y="5954680"/>
              <a:ext cx="16851" cy="16851"/>
            </a:xfrm>
            <a:custGeom>
              <a:avLst/>
              <a:gdLst>
                <a:gd name="connsiteX0" fmla="*/ 0 w 16851"/>
                <a:gd name="connsiteY0" fmla="*/ 8426 h 16851"/>
                <a:gd name="connsiteX1" fmla="*/ 8426 w 16851"/>
                <a:gd name="connsiteY1" fmla="*/ 0 h 16851"/>
                <a:gd name="connsiteX2" fmla="*/ 16851 w 16851"/>
                <a:gd name="connsiteY2" fmla="*/ 8426 h 16851"/>
                <a:gd name="connsiteX3" fmla="*/ 8426 w 16851"/>
                <a:gd name="connsiteY3" fmla="*/ 16852 h 16851"/>
                <a:gd name="connsiteX4" fmla="*/ 0 w 16851"/>
                <a:gd name="connsiteY4" fmla="*/ 8426 h 1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1" h="16851">
                  <a:moveTo>
                    <a:pt x="0" y="8426"/>
                  </a:moveTo>
                  <a:cubicBezTo>
                    <a:pt x="0" y="3745"/>
                    <a:pt x="3817" y="0"/>
                    <a:pt x="8426" y="0"/>
                  </a:cubicBezTo>
                  <a:cubicBezTo>
                    <a:pt x="13035" y="0"/>
                    <a:pt x="16851" y="3817"/>
                    <a:pt x="16851" y="8426"/>
                  </a:cubicBezTo>
                  <a:cubicBezTo>
                    <a:pt x="16851" y="13035"/>
                    <a:pt x="13035" y="16852"/>
                    <a:pt x="8426" y="16852"/>
                  </a:cubicBezTo>
                  <a:cubicBezTo>
                    <a:pt x="3817" y="16852"/>
                    <a:pt x="0" y="13035"/>
                    <a:pt x="0" y="8426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7FAC5B8D-BF5A-4948-6986-B15E43BDA245}"/>
                </a:ext>
              </a:extLst>
            </p:cNvPr>
            <p:cNvSpPr/>
            <p:nvPr/>
          </p:nvSpPr>
          <p:spPr>
            <a:xfrm>
              <a:off x="4664170" y="5981037"/>
              <a:ext cx="14834" cy="14834"/>
            </a:xfrm>
            <a:custGeom>
              <a:avLst/>
              <a:gdLst>
                <a:gd name="connsiteX0" fmla="*/ 0 w 14834"/>
                <a:gd name="connsiteY0" fmla="*/ 7417 h 14834"/>
                <a:gd name="connsiteX1" fmla="*/ 7417 w 14834"/>
                <a:gd name="connsiteY1" fmla="*/ 0 h 14834"/>
                <a:gd name="connsiteX2" fmla="*/ 14835 w 14834"/>
                <a:gd name="connsiteY2" fmla="*/ 7417 h 14834"/>
                <a:gd name="connsiteX3" fmla="*/ 7417 w 14834"/>
                <a:gd name="connsiteY3" fmla="*/ 14835 h 14834"/>
                <a:gd name="connsiteX4" fmla="*/ 0 w 14834"/>
                <a:gd name="connsiteY4" fmla="*/ 7417 h 1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34" h="14834">
                  <a:moveTo>
                    <a:pt x="0" y="7417"/>
                  </a:moveTo>
                  <a:cubicBezTo>
                    <a:pt x="0" y="3313"/>
                    <a:pt x="3312" y="0"/>
                    <a:pt x="7417" y="0"/>
                  </a:cubicBezTo>
                  <a:cubicBezTo>
                    <a:pt x="11522" y="0"/>
                    <a:pt x="14835" y="3313"/>
                    <a:pt x="14835" y="7417"/>
                  </a:cubicBezTo>
                  <a:cubicBezTo>
                    <a:pt x="14835" y="11522"/>
                    <a:pt x="11522" y="14835"/>
                    <a:pt x="7417" y="14835"/>
                  </a:cubicBezTo>
                  <a:cubicBezTo>
                    <a:pt x="3312" y="14835"/>
                    <a:pt x="0" y="11522"/>
                    <a:pt x="0" y="7417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EC37B0E0-E8F1-B9D3-C494-4E977BA68226}"/>
                </a:ext>
              </a:extLst>
            </p:cNvPr>
            <p:cNvSpPr/>
            <p:nvPr/>
          </p:nvSpPr>
          <p:spPr>
            <a:xfrm>
              <a:off x="4648327" y="5971963"/>
              <a:ext cx="10513" cy="10514"/>
            </a:xfrm>
            <a:custGeom>
              <a:avLst/>
              <a:gdLst>
                <a:gd name="connsiteX0" fmla="*/ 0 w 10513"/>
                <a:gd name="connsiteY0" fmla="*/ 5257 h 10514"/>
                <a:gd name="connsiteX1" fmla="*/ 5257 w 10513"/>
                <a:gd name="connsiteY1" fmla="*/ 0 h 10514"/>
                <a:gd name="connsiteX2" fmla="*/ 10514 w 10513"/>
                <a:gd name="connsiteY2" fmla="*/ 5257 h 10514"/>
                <a:gd name="connsiteX3" fmla="*/ 5257 w 10513"/>
                <a:gd name="connsiteY3" fmla="*/ 10514 h 10514"/>
                <a:gd name="connsiteX4" fmla="*/ 0 w 10513"/>
                <a:gd name="connsiteY4" fmla="*/ 5257 h 10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13" h="10514">
                  <a:moveTo>
                    <a:pt x="0" y="5257"/>
                  </a:moveTo>
                  <a:cubicBezTo>
                    <a:pt x="0" y="2305"/>
                    <a:pt x="2376" y="0"/>
                    <a:pt x="5257" y="0"/>
                  </a:cubicBezTo>
                  <a:cubicBezTo>
                    <a:pt x="8138" y="0"/>
                    <a:pt x="10514" y="2377"/>
                    <a:pt x="10514" y="5257"/>
                  </a:cubicBezTo>
                  <a:cubicBezTo>
                    <a:pt x="10514" y="8138"/>
                    <a:pt x="8138" y="10514"/>
                    <a:pt x="5257" y="10514"/>
                  </a:cubicBezTo>
                  <a:cubicBezTo>
                    <a:pt x="2376" y="10514"/>
                    <a:pt x="0" y="8138"/>
                    <a:pt x="0" y="5257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55AF837C-D526-7A06-803E-2908E01D1B09}"/>
                </a:ext>
              </a:extLst>
            </p:cNvPr>
            <p:cNvSpPr/>
            <p:nvPr/>
          </p:nvSpPr>
          <p:spPr>
            <a:xfrm>
              <a:off x="4684694" y="5969875"/>
              <a:ext cx="7921" cy="7921"/>
            </a:xfrm>
            <a:custGeom>
              <a:avLst/>
              <a:gdLst>
                <a:gd name="connsiteX0" fmla="*/ 0 w 7921"/>
                <a:gd name="connsiteY0" fmla="*/ 3961 h 7921"/>
                <a:gd name="connsiteX1" fmla="*/ 3961 w 7921"/>
                <a:gd name="connsiteY1" fmla="*/ 0 h 7921"/>
                <a:gd name="connsiteX2" fmla="*/ 7921 w 7921"/>
                <a:gd name="connsiteY2" fmla="*/ 3961 h 7921"/>
                <a:gd name="connsiteX3" fmla="*/ 3961 w 7921"/>
                <a:gd name="connsiteY3" fmla="*/ 7921 h 7921"/>
                <a:gd name="connsiteX4" fmla="*/ 0 w 7921"/>
                <a:gd name="connsiteY4" fmla="*/ 3961 h 7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1" h="7921">
                  <a:moveTo>
                    <a:pt x="0" y="3961"/>
                  </a:moveTo>
                  <a:cubicBezTo>
                    <a:pt x="0" y="1800"/>
                    <a:pt x="1800" y="0"/>
                    <a:pt x="3961" y="0"/>
                  </a:cubicBezTo>
                  <a:cubicBezTo>
                    <a:pt x="6121" y="0"/>
                    <a:pt x="7921" y="1800"/>
                    <a:pt x="7921" y="3961"/>
                  </a:cubicBezTo>
                  <a:cubicBezTo>
                    <a:pt x="7921" y="6121"/>
                    <a:pt x="6121" y="7921"/>
                    <a:pt x="3961" y="7921"/>
                  </a:cubicBezTo>
                  <a:cubicBezTo>
                    <a:pt x="1800" y="7921"/>
                    <a:pt x="0" y="6121"/>
                    <a:pt x="0" y="3961"/>
                  </a:cubicBezTo>
                  <a:close/>
                </a:path>
              </a:pathLst>
            </a:custGeom>
            <a:solidFill>
              <a:srgbClr val="80605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259" name="Graphic 6">
            <a:extLst>
              <a:ext uri="{FF2B5EF4-FFF2-40B4-BE49-F238E27FC236}">
                <a16:creationId xmlns:a16="http://schemas.microsoft.com/office/drawing/2014/main" id="{29681657-DD81-A2B2-D7B5-FA033303DC5D}"/>
              </a:ext>
            </a:extLst>
          </p:cNvPr>
          <p:cNvGrpSpPr/>
          <p:nvPr/>
        </p:nvGrpSpPr>
        <p:grpSpPr>
          <a:xfrm>
            <a:off x="9651021" y="357855"/>
            <a:ext cx="1703552" cy="1703552"/>
            <a:chOff x="3916745" y="588413"/>
            <a:chExt cx="1059396" cy="1059396"/>
          </a:xfrm>
        </p:grpSpPr>
        <p:grpSp>
          <p:nvGrpSpPr>
            <p:cNvPr id="1260" name="Graphic 6">
              <a:extLst>
                <a:ext uri="{FF2B5EF4-FFF2-40B4-BE49-F238E27FC236}">
                  <a16:creationId xmlns:a16="http://schemas.microsoft.com/office/drawing/2014/main" id="{06FBB730-D2DC-0537-6428-DEE21C61BF00}"/>
                </a:ext>
              </a:extLst>
            </p:cNvPr>
            <p:cNvGrpSpPr/>
            <p:nvPr/>
          </p:nvGrpSpPr>
          <p:grpSpPr>
            <a:xfrm>
              <a:off x="3916745" y="588413"/>
              <a:ext cx="1059396" cy="1059396"/>
              <a:chOff x="3916745" y="588413"/>
              <a:chExt cx="1059396" cy="1059396"/>
            </a:xfrm>
          </p:grpSpPr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50A48331-790C-8ABD-7115-DDAC6BE75F82}"/>
                  </a:ext>
                </a:extLst>
              </p:cNvPr>
              <p:cNvSpPr/>
              <p:nvPr/>
            </p:nvSpPr>
            <p:spPr>
              <a:xfrm rot="-353400">
                <a:off x="3963732" y="635400"/>
                <a:ext cx="965422" cy="965422"/>
              </a:xfrm>
              <a:custGeom>
                <a:avLst/>
                <a:gdLst>
                  <a:gd name="connsiteX0" fmla="*/ 965422 w 965422"/>
                  <a:gd name="connsiteY0" fmla="*/ 482711 h 965422"/>
                  <a:gd name="connsiteX1" fmla="*/ 482711 w 965422"/>
                  <a:gd name="connsiteY1" fmla="*/ 965422 h 965422"/>
                  <a:gd name="connsiteX2" fmla="*/ 0 w 965422"/>
                  <a:gd name="connsiteY2" fmla="*/ 482711 h 965422"/>
                  <a:gd name="connsiteX3" fmla="*/ 482711 w 965422"/>
                  <a:gd name="connsiteY3" fmla="*/ 0 h 965422"/>
                  <a:gd name="connsiteX4" fmla="*/ 965422 w 965422"/>
                  <a:gd name="connsiteY4" fmla="*/ 482711 h 965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5422" h="965422">
                    <a:moveTo>
                      <a:pt x="965422" y="482711"/>
                    </a:moveTo>
                    <a:cubicBezTo>
                      <a:pt x="965422" y="749305"/>
                      <a:pt x="749305" y="965422"/>
                      <a:pt x="482711" y="965422"/>
                    </a:cubicBezTo>
                    <a:cubicBezTo>
                      <a:pt x="216117" y="965422"/>
                      <a:pt x="0" y="749305"/>
                      <a:pt x="0" y="482711"/>
                    </a:cubicBezTo>
                    <a:cubicBezTo>
                      <a:pt x="0" y="216117"/>
                      <a:pt x="216117" y="0"/>
                      <a:pt x="482711" y="0"/>
                    </a:cubicBezTo>
                    <a:cubicBezTo>
                      <a:pt x="749305" y="0"/>
                      <a:pt x="965422" y="216117"/>
                      <a:pt x="965422" y="482711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64" name="Graphic 6">
                <a:extLst>
                  <a:ext uri="{FF2B5EF4-FFF2-40B4-BE49-F238E27FC236}">
                    <a16:creationId xmlns:a16="http://schemas.microsoft.com/office/drawing/2014/main" id="{9ECC84ED-EB4D-437D-8C42-74B75C8CDF2B}"/>
                  </a:ext>
                </a:extLst>
              </p:cNvPr>
              <p:cNvGrpSpPr/>
              <p:nvPr/>
            </p:nvGrpSpPr>
            <p:grpSpPr>
              <a:xfrm>
                <a:off x="4026701" y="737901"/>
                <a:ext cx="848182" cy="802093"/>
                <a:chOff x="4026701" y="737901"/>
                <a:chExt cx="848182" cy="802093"/>
              </a:xfrm>
              <a:solidFill>
                <a:srgbClr val="EAE0C9"/>
              </a:solidFill>
            </p:grpSpPr>
            <p:sp>
              <p:nvSpPr>
                <p:cNvPr id="1265" name="Freeform: Shape 1264">
                  <a:extLst>
                    <a:ext uri="{FF2B5EF4-FFF2-40B4-BE49-F238E27FC236}">
                      <a16:creationId xmlns:a16="http://schemas.microsoft.com/office/drawing/2014/main" id="{DA5F230A-5435-9888-485A-4AB456AA0C96}"/>
                    </a:ext>
                  </a:extLst>
                </p:cNvPr>
                <p:cNvSpPr/>
                <p:nvPr/>
              </p:nvSpPr>
              <p:spPr>
                <a:xfrm>
                  <a:off x="4765134" y="1117128"/>
                  <a:ext cx="109749" cy="109749"/>
                </a:xfrm>
                <a:custGeom>
                  <a:avLst/>
                  <a:gdLst>
                    <a:gd name="connsiteX0" fmla="*/ 0 w 109749"/>
                    <a:gd name="connsiteY0" fmla="*/ 54875 h 109749"/>
                    <a:gd name="connsiteX1" fmla="*/ 54875 w 109749"/>
                    <a:gd name="connsiteY1" fmla="*/ 0 h 109749"/>
                    <a:gd name="connsiteX2" fmla="*/ 109750 w 109749"/>
                    <a:gd name="connsiteY2" fmla="*/ 54875 h 109749"/>
                    <a:gd name="connsiteX3" fmla="*/ 54875 w 109749"/>
                    <a:gd name="connsiteY3" fmla="*/ 109750 h 109749"/>
                    <a:gd name="connsiteX4" fmla="*/ 0 w 109749"/>
                    <a:gd name="connsiteY4" fmla="*/ 54875 h 109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749" h="109749">
                      <a:moveTo>
                        <a:pt x="0" y="54875"/>
                      </a:moveTo>
                      <a:cubicBezTo>
                        <a:pt x="0" y="24557"/>
                        <a:pt x="24557" y="0"/>
                        <a:pt x="54875" y="0"/>
                      </a:cubicBezTo>
                      <a:cubicBezTo>
                        <a:pt x="85193" y="0"/>
                        <a:pt x="109750" y="24557"/>
                        <a:pt x="109750" y="54875"/>
                      </a:cubicBezTo>
                      <a:cubicBezTo>
                        <a:pt x="109750" y="85193"/>
                        <a:pt x="85193" y="109750"/>
                        <a:pt x="54875" y="109750"/>
                      </a:cubicBezTo>
                      <a:cubicBezTo>
                        <a:pt x="24557" y="109750"/>
                        <a:pt x="0" y="85193"/>
                        <a:pt x="0" y="54875"/>
                      </a:cubicBezTo>
                      <a:close/>
                    </a:path>
                  </a:pathLst>
                </a:custGeom>
                <a:solidFill>
                  <a:srgbClr val="EAE0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6" name="Freeform: Shape 1265">
                  <a:extLst>
                    <a:ext uri="{FF2B5EF4-FFF2-40B4-BE49-F238E27FC236}">
                      <a16:creationId xmlns:a16="http://schemas.microsoft.com/office/drawing/2014/main" id="{28391CBC-36CA-EDF5-AFEA-C72E2D7D418B}"/>
                    </a:ext>
                  </a:extLst>
                </p:cNvPr>
                <p:cNvSpPr/>
                <p:nvPr/>
              </p:nvSpPr>
              <p:spPr>
                <a:xfrm>
                  <a:off x="4026701" y="942494"/>
                  <a:ext cx="79863" cy="79791"/>
                </a:xfrm>
                <a:custGeom>
                  <a:avLst/>
                  <a:gdLst>
                    <a:gd name="connsiteX0" fmla="*/ 0 w 79863"/>
                    <a:gd name="connsiteY0" fmla="*/ 39896 h 79791"/>
                    <a:gd name="connsiteX1" fmla="*/ 39896 w 79863"/>
                    <a:gd name="connsiteY1" fmla="*/ 0 h 79791"/>
                    <a:gd name="connsiteX2" fmla="*/ 79863 w 79863"/>
                    <a:gd name="connsiteY2" fmla="*/ 39896 h 79791"/>
                    <a:gd name="connsiteX3" fmla="*/ 39896 w 79863"/>
                    <a:gd name="connsiteY3" fmla="*/ 79792 h 79791"/>
                    <a:gd name="connsiteX4" fmla="*/ 0 w 79863"/>
                    <a:gd name="connsiteY4" fmla="*/ 39896 h 79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863" h="79791">
                      <a:moveTo>
                        <a:pt x="0" y="39896"/>
                      </a:moveTo>
                      <a:cubicBezTo>
                        <a:pt x="0" y="17859"/>
                        <a:pt x="17859" y="0"/>
                        <a:pt x="39896" y="0"/>
                      </a:cubicBezTo>
                      <a:cubicBezTo>
                        <a:pt x="61932" y="0"/>
                        <a:pt x="79863" y="17859"/>
                        <a:pt x="79863" y="39896"/>
                      </a:cubicBezTo>
                      <a:cubicBezTo>
                        <a:pt x="79863" y="61932"/>
                        <a:pt x="62004" y="79792"/>
                        <a:pt x="39896" y="79792"/>
                      </a:cubicBezTo>
                      <a:cubicBezTo>
                        <a:pt x="17787" y="79792"/>
                        <a:pt x="0" y="61932"/>
                        <a:pt x="0" y="39896"/>
                      </a:cubicBezTo>
                      <a:close/>
                    </a:path>
                  </a:pathLst>
                </a:custGeom>
                <a:solidFill>
                  <a:srgbClr val="EAE0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7" name="Freeform: Shape 1266">
                  <a:extLst>
                    <a:ext uri="{FF2B5EF4-FFF2-40B4-BE49-F238E27FC236}">
                      <a16:creationId xmlns:a16="http://schemas.microsoft.com/office/drawing/2014/main" id="{7A536702-8861-0775-F244-FE7CB8260209}"/>
                    </a:ext>
                  </a:extLst>
                </p:cNvPr>
                <p:cNvSpPr/>
                <p:nvPr/>
              </p:nvSpPr>
              <p:spPr>
                <a:xfrm>
                  <a:off x="4091513" y="812796"/>
                  <a:ext cx="149645" cy="149645"/>
                </a:xfrm>
                <a:custGeom>
                  <a:avLst/>
                  <a:gdLst>
                    <a:gd name="connsiteX0" fmla="*/ 0 w 149645"/>
                    <a:gd name="connsiteY0" fmla="*/ 74823 h 149645"/>
                    <a:gd name="connsiteX1" fmla="*/ 74823 w 149645"/>
                    <a:gd name="connsiteY1" fmla="*/ 0 h 149645"/>
                    <a:gd name="connsiteX2" fmla="*/ 149645 w 149645"/>
                    <a:gd name="connsiteY2" fmla="*/ 74823 h 149645"/>
                    <a:gd name="connsiteX3" fmla="*/ 74823 w 149645"/>
                    <a:gd name="connsiteY3" fmla="*/ 149645 h 149645"/>
                    <a:gd name="connsiteX4" fmla="*/ 0 w 149645"/>
                    <a:gd name="connsiteY4" fmla="*/ 74823 h 149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645" h="149645">
                      <a:moveTo>
                        <a:pt x="0" y="74823"/>
                      </a:moveTo>
                      <a:cubicBezTo>
                        <a:pt x="0" y="33487"/>
                        <a:pt x="33486" y="0"/>
                        <a:pt x="74823" y="0"/>
                      </a:cubicBezTo>
                      <a:cubicBezTo>
                        <a:pt x="116159" y="0"/>
                        <a:pt x="149645" y="33487"/>
                        <a:pt x="149645" y="74823"/>
                      </a:cubicBezTo>
                      <a:cubicBezTo>
                        <a:pt x="149645" y="116159"/>
                        <a:pt x="116159" y="149645"/>
                        <a:pt x="74823" y="149645"/>
                      </a:cubicBezTo>
                      <a:cubicBezTo>
                        <a:pt x="33486" y="149645"/>
                        <a:pt x="0" y="116159"/>
                        <a:pt x="0" y="74823"/>
                      </a:cubicBezTo>
                      <a:close/>
                    </a:path>
                  </a:pathLst>
                </a:custGeom>
                <a:solidFill>
                  <a:srgbClr val="EAE0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8" name="Freeform: Shape 1267">
                  <a:extLst>
                    <a:ext uri="{FF2B5EF4-FFF2-40B4-BE49-F238E27FC236}">
                      <a16:creationId xmlns:a16="http://schemas.microsoft.com/office/drawing/2014/main" id="{C22561D6-F2A8-4760-8E49-E273C3649A35}"/>
                    </a:ext>
                  </a:extLst>
                </p:cNvPr>
                <p:cNvSpPr/>
                <p:nvPr/>
              </p:nvSpPr>
              <p:spPr>
                <a:xfrm>
                  <a:off x="4590499" y="1416491"/>
                  <a:ext cx="89801" cy="89801"/>
                </a:xfrm>
                <a:custGeom>
                  <a:avLst/>
                  <a:gdLst>
                    <a:gd name="connsiteX0" fmla="*/ 0 w 89801"/>
                    <a:gd name="connsiteY0" fmla="*/ 44937 h 89801"/>
                    <a:gd name="connsiteX1" fmla="*/ 44865 w 89801"/>
                    <a:gd name="connsiteY1" fmla="*/ 0 h 89801"/>
                    <a:gd name="connsiteX2" fmla="*/ 89802 w 89801"/>
                    <a:gd name="connsiteY2" fmla="*/ 44937 h 89801"/>
                    <a:gd name="connsiteX3" fmla="*/ 44865 w 89801"/>
                    <a:gd name="connsiteY3" fmla="*/ 89802 h 89801"/>
                    <a:gd name="connsiteX4" fmla="*/ 0 w 89801"/>
                    <a:gd name="connsiteY4" fmla="*/ 44937 h 898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801" h="89801">
                      <a:moveTo>
                        <a:pt x="0" y="44937"/>
                      </a:moveTo>
                      <a:cubicBezTo>
                        <a:pt x="0" y="20092"/>
                        <a:pt x="20092" y="0"/>
                        <a:pt x="44865" y="0"/>
                      </a:cubicBezTo>
                      <a:cubicBezTo>
                        <a:pt x="69638" y="0"/>
                        <a:pt x="89802" y="20092"/>
                        <a:pt x="89802" y="44937"/>
                      </a:cubicBezTo>
                      <a:cubicBezTo>
                        <a:pt x="89802" y="69782"/>
                        <a:pt x="69710" y="89802"/>
                        <a:pt x="44865" y="89802"/>
                      </a:cubicBezTo>
                      <a:cubicBezTo>
                        <a:pt x="20020" y="89802"/>
                        <a:pt x="0" y="69710"/>
                        <a:pt x="0" y="44937"/>
                      </a:cubicBezTo>
                      <a:close/>
                    </a:path>
                  </a:pathLst>
                </a:custGeom>
                <a:solidFill>
                  <a:srgbClr val="EAE0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9" name="Freeform: Shape 1268">
                  <a:extLst>
                    <a:ext uri="{FF2B5EF4-FFF2-40B4-BE49-F238E27FC236}">
                      <a16:creationId xmlns:a16="http://schemas.microsoft.com/office/drawing/2014/main" id="{EBD87754-E0CB-CDAB-38A0-6EBC156DA93B}"/>
                    </a:ext>
                  </a:extLst>
                </p:cNvPr>
                <p:cNvSpPr/>
                <p:nvPr/>
              </p:nvSpPr>
              <p:spPr>
                <a:xfrm>
                  <a:off x="4490688" y="1401512"/>
                  <a:ext cx="69853" cy="69853"/>
                </a:xfrm>
                <a:custGeom>
                  <a:avLst/>
                  <a:gdLst>
                    <a:gd name="connsiteX0" fmla="*/ 0 w 69853"/>
                    <a:gd name="connsiteY0" fmla="*/ 34927 h 69853"/>
                    <a:gd name="connsiteX1" fmla="*/ 34927 w 69853"/>
                    <a:gd name="connsiteY1" fmla="*/ 0 h 69853"/>
                    <a:gd name="connsiteX2" fmla="*/ 69854 w 69853"/>
                    <a:gd name="connsiteY2" fmla="*/ 34927 h 69853"/>
                    <a:gd name="connsiteX3" fmla="*/ 34927 w 69853"/>
                    <a:gd name="connsiteY3" fmla="*/ 69854 h 69853"/>
                    <a:gd name="connsiteX4" fmla="*/ 0 w 69853"/>
                    <a:gd name="connsiteY4" fmla="*/ 34927 h 69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853" h="69853">
                      <a:moveTo>
                        <a:pt x="0" y="34927"/>
                      </a:moveTo>
                      <a:cubicBezTo>
                        <a:pt x="0" y="15627"/>
                        <a:pt x="15627" y="0"/>
                        <a:pt x="34927" y="0"/>
                      </a:cubicBezTo>
                      <a:cubicBezTo>
                        <a:pt x="54226" y="0"/>
                        <a:pt x="69854" y="15627"/>
                        <a:pt x="69854" y="34927"/>
                      </a:cubicBezTo>
                      <a:cubicBezTo>
                        <a:pt x="69854" y="54227"/>
                        <a:pt x="54226" y="69854"/>
                        <a:pt x="34927" y="69854"/>
                      </a:cubicBezTo>
                      <a:cubicBezTo>
                        <a:pt x="15627" y="69854"/>
                        <a:pt x="0" y="54227"/>
                        <a:pt x="0" y="34927"/>
                      </a:cubicBezTo>
                      <a:close/>
                    </a:path>
                  </a:pathLst>
                </a:custGeom>
                <a:solidFill>
                  <a:srgbClr val="EAE0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70" name="Freeform: Shape 1269">
                  <a:extLst>
                    <a:ext uri="{FF2B5EF4-FFF2-40B4-BE49-F238E27FC236}">
                      <a16:creationId xmlns:a16="http://schemas.microsoft.com/office/drawing/2014/main" id="{B2C5A2C3-AF0A-4342-0474-49FD467B87A9}"/>
                    </a:ext>
                  </a:extLst>
                </p:cNvPr>
                <p:cNvSpPr/>
                <p:nvPr/>
              </p:nvSpPr>
              <p:spPr>
                <a:xfrm>
                  <a:off x="4647895" y="1249418"/>
                  <a:ext cx="174634" cy="174634"/>
                </a:xfrm>
                <a:custGeom>
                  <a:avLst/>
                  <a:gdLst>
                    <a:gd name="connsiteX0" fmla="*/ 0 w 174634"/>
                    <a:gd name="connsiteY0" fmla="*/ 87281 h 174634"/>
                    <a:gd name="connsiteX1" fmla="*/ 87353 w 174634"/>
                    <a:gd name="connsiteY1" fmla="*/ 0 h 174634"/>
                    <a:gd name="connsiteX2" fmla="*/ 174634 w 174634"/>
                    <a:gd name="connsiteY2" fmla="*/ 87281 h 174634"/>
                    <a:gd name="connsiteX3" fmla="*/ 87353 w 174634"/>
                    <a:gd name="connsiteY3" fmla="*/ 174634 h 174634"/>
                    <a:gd name="connsiteX4" fmla="*/ 0 w 174634"/>
                    <a:gd name="connsiteY4" fmla="*/ 87281 h 174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634" h="174634">
                      <a:moveTo>
                        <a:pt x="0" y="87281"/>
                      </a:moveTo>
                      <a:cubicBezTo>
                        <a:pt x="0" y="39032"/>
                        <a:pt x="39104" y="0"/>
                        <a:pt x="87353" y="0"/>
                      </a:cubicBezTo>
                      <a:cubicBezTo>
                        <a:pt x="135602" y="0"/>
                        <a:pt x="174634" y="39104"/>
                        <a:pt x="174634" y="87281"/>
                      </a:cubicBezTo>
                      <a:cubicBezTo>
                        <a:pt x="174634" y="135459"/>
                        <a:pt x="135531" y="174634"/>
                        <a:pt x="87353" y="174634"/>
                      </a:cubicBezTo>
                      <a:cubicBezTo>
                        <a:pt x="39176" y="174634"/>
                        <a:pt x="0" y="135531"/>
                        <a:pt x="0" y="87281"/>
                      </a:cubicBezTo>
                      <a:close/>
                    </a:path>
                  </a:pathLst>
                </a:custGeom>
                <a:solidFill>
                  <a:srgbClr val="EAE0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71" name="Freeform: Shape 1270">
                  <a:extLst>
                    <a:ext uri="{FF2B5EF4-FFF2-40B4-BE49-F238E27FC236}">
                      <a16:creationId xmlns:a16="http://schemas.microsoft.com/office/drawing/2014/main" id="{A1945155-44D2-8506-C405-F1FC96D27F6C}"/>
                    </a:ext>
                  </a:extLst>
                </p:cNvPr>
                <p:cNvSpPr/>
                <p:nvPr/>
              </p:nvSpPr>
              <p:spPr>
                <a:xfrm>
                  <a:off x="4670363" y="1157024"/>
                  <a:ext cx="59843" cy="59915"/>
                </a:xfrm>
                <a:custGeom>
                  <a:avLst/>
                  <a:gdLst>
                    <a:gd name="connsiteX0" fmla="*/ 0 w 59843"/>
                    <a:gd name="connsiteY0" fmla="*/ 29958 h 59915"/>
                    <a:gd name="connsiteX1" fmla="*/ 29886 w 59843"/>
                    <a:gd name="connsiteY1" fmla="*/ 0 h 59915"/>
                    <a:gd name="connsiteX2" fmla="*/ 59844 w 59843"/>
                    <a:gd name="connsiteY2" fmla="*/ 29958 h 59915"/>
                    <a:gd name="connsiteX3" fmla="*/ 29886 w 59843"/>
                    <a:gd name="connsiteY3" fmla="*/ 59916 h 59915"/>
                    <a:gd name="connsiteX4" fmla="*/ 0 w 59843"/>
                    <a:gd name="connsiteY4" fmla="*/ 29958 h 59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843" h="59915">
                      <a:moveTo>
                        <a:pt x="0" y="29958"/>
                      </a:moveTo>
                      <a:cubicBezTo>
                        <a:pt x="0" y="13395"/>
                        <a:pt x="13395" y="0"/>
                        <a:pt x="29886" y="0"/>
                      </a:cubicBezTo>
                      <a:cubicBezTo>
                        <a:pt x="46377" y="0"/>
                        <a:pt x="59844" y="13395"/>
                        <a:pt x="59844" y="29958"/>
                      </a:cubicBezTo>
                      <a:cubicBezTo>
                        <a:pt x="59844" y="46521"/>
                        <a:pt x="46449" y="59916"/>
                        <a:pt x="29886" y="59916"/>
                      </a:cubicBezTo>
                      <a:cubicBezTo>
                        <a:pt x="13322" y="59916"/>
                        <a:pt x="0" y="46521"/>
                        <a:pt x="0" y="29958"/>
                      </a:cubicBezTo>
                      <a:close/>
                    </a:path>
                  </a:pathLst>
                </a:custGeom>
                <a:solidFill>
                  <a:srgbClr val="EAE0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72" name="Freeform: Shape 1271">
                  <a:extLst>
                    <a:ext uri="{FF2B5EF4-FFF2-40B4-BE49-F238E27FC236}">
                      <a16:creationId xmlns:a16="http://schemas.microsoft.com/office/drawing/2014/main" id="{3F6AF524-BF42-69FB-7B0A-4CDF600F8CF0}"/>
                    </a:ext>
                  </a:extLst>
                </p:cNvPr>
                <p:cNvSpPr/>
                <p:nvPr/>
              </p:nvSpPr>
              <p:spPr>
                <a:xfrm>
                  <a:off x="4206304" y="737901"/>
                  <a:ext cx="59915" cy="59915"/>
                </a:xfrm>
                <a:custGeom>
                  <a:avLst/>
                  <a:gdLst>
                    <a:gd name="connsiteX0" fmla="*/ 0 w 59915"/>
                    <a:gd name="connsiteY0" fmla="*/ 29958 h 59915"/>
                    <a:gd name="connsiteX1" fmla="*/ 29958 w 59915"/>
                    <a:gd name="connsiteY1" fmla="*/ 0 h 59915"/>
                    <a:gd name="connsiteX2" fmla="*/ 59916 w 59915"/>
                    <a:gd name="connsiteY2" fmla="*/ 29958 h 59915"/>
                    <a:gd name="connsiteX3" fmla="*/ 29958 w 59915"/>
                    <a:gd name="connsiteY3" fmla="*/ 59916 h 59915"/>
                    <a:gd name="connsiteX4" fmla="*/ 0 w 59915"/>
                    <a:gd name="connsiteY4" fmla="*/ 29958 h 59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915" h="59915">
                      <a:moveTo>
                        <a:pt x="0" y="29958"/>
                      </a:moveTo>
                      <a:cubicBezTo>
                        <a:pt x="0" y="13395"/>
                        <a:pt x="13395" y="0"/>
                        <a:pt x="29958" y="0"/>
                      </a:cubicBezTo>
                      <a:cubicBezTo>
                        <a:pt x="46521" y="0"/>
                        <a:pt x="59916" y="13395"/>
                        <a:pt x="59916" y="29958"/>
                      </a:cubicBezTo>
                      <a:cubicBezTo>
                        <a:pt x="59916" y="46521"/>
                        <a:pt x="46521" y="59916"/>
                        <a:pt x="29958" y="59916"/>
                      </a:cubicBezTo>
                      <a:cubicBezTo>
                        <a:pt x="13395" y="59916"/>
                        <a:pt x="0" y="46521"/>
                        <a:pt x="0" y="29958"/>
                      </a:cubicBezTo>
                      <a:close/>
                    </a:path>
                  </a:pathLst>
                </a:custGeom>
                <a:solidFill>
                  <a:srgbClr val="EAE0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73" name="Freeform: Shape 1272">
                  <a:extLst>
                    <a:ext uri="{FF2B5EF4-FFF2-40B4-BE49-F238E27FC236}">
                      <a16:creationId xmlns:a16="http://schemas.microsoft.com/office/drawing/2014/main" id="{7A02BE3A-A0DF-ED6E-BD1A-F68656E5EC6E}"/>
                    </a:ext>
                  </a:extLst>
                </p:cNvPr>
                <p:cNvSpPr/>
                <p:nvPr/>
              </p:nvSpPr>
              <p:spPr>
                <a:xfrm>
                  <a:off x="4538073" y="1502548"/>
                  <a:ext cx="37447" cy="37447"/>
                </a:xfrm>
                <a:custGeom>
                  <a:avLst/>
                  <a:gdLst>
                    <a:gd name="connsiteX0" fmla="*/ 0 w 37447"/>
                    <a:gd name="connsiteY0" fmla="*/ 18724 h 37447"/>
                    <a:gd name="connsiteX1" fmla="*/ 18724 w 37447"/>
                    <a:gd name="connsiteY1" fmla="*/ 0 h 37447"/>
                    <a:gd name="connsiteX2" fmla="*/ 37447 w 37447"/>
                    <a:gd name="connsiteY2" fmla="*/ 18724 h 37447"/>
                    <a:gd name="connsiteX3" fmla="*/ 18724 w 37447"/>
                    <a:gd name="connsiteY3" fmla="*/ 37447 h 37447"/>
                    <a:gd name="connsiteX4" fmla="*/ 0 w 37447"/>
                    <a:gd name="connsiteY4" fmla="*/ 18724 h 37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447" h="37447">
                      <a:moveTo>
                        <a:pt x="0" y="18724"/>
                      </a:moveTo>
                      <a:cubicBezTo>
                        <a:pt x="0" y="8354"/>
                        <a:pt x="8353" y="0"/>
                        <a:pt x="18724" y="0"/>
                      </a:cubicBezTo>
                      <a:cubicBezTo>
                        <a:pt x="29094" y="0"/>
                        <a:pt x="37447" y="8354"/>
                        <a:pt x="37447" y="18724"/>
                      </a:cubicBezTo>
                      <a:cubicBezTo>
                        <a:pt x="37447" y="29094"/>
                        <a:pt x="29094" y="37447"/>
                        <a:pt x="18724" y="37447"/>
                      </a:cubicBezTo>
                      <a:cubicBezTo>
                        <a:pt x="8353" y="37447"/>
                        <a:pt x="0" y="29094"/>
                        <a:pt x="0" y="18724"/>
                      </a:cubicBezTo>
                      <a:close/>
                    </a:path>
                  </a:pathLst>
                </a:custGeom>
                <a:solidFill>
                  <a:srgbClr val="EAE0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0C7E19A-AAA8-0CDA-6478-C3B5F606A977}"/>
                </a:ext>
              </a:extLst>
            </p:cNvPr>
            <p:cNvSpPr/>
            <p:nvPr/>
          </p:nvSpPr>
          <p:spPr>
            <a:xfrm>
              <a:off x="4102460" y="716153"/>
              <a:ext cx="831979" cy="889663"/>
            </a:xfrm>
            <a:custGeom>
              <a:avLst/>
              <a:gdLst>
                <a:gd name="connsiteX0" fmla="*/ 608952 w 831979"/>
                <a:gd name="connsiteY0" fmla="*/ 0 h 889663"/>
                <a:gd name="connsiteX1" fmla="*/ 742394 w 831979"/>
                <a:gd name="connsiteY1" fmla="*/ 333210 h 889663"/>
                <a:gd name="connsiteX2" fmla="*/ 259683 w 831979"/>
                <a:gd name="connsiteY2" fmla="*/ 815921 h 889663"/>
                <a:gd name="connsiteX3" fmla="*/ 0 w 831979"/>
                <a:gd name="connsiteY3" fmla="*/ 740162 h 889663"/>
                <a:gd name="connsiteX4" fmla="*/ 349269 w 831979"/>
                <a:gd name="connsiteY4" fmla="*/ 889663 h 889663"/>
                <a:gd name="connsiteX5" fmla="*/ 831980 w 831979"/>
                <a:gd name="connsiteY5" fmla="*/ 406952 h 889663"/>
                <a:gd name="connsiteX6" fmla="*/ 608952 w 831979"/>
                <a:gd name="connsiteY6" fmla="*/ 0 h 88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1979" h="889663">
                  <a:moveTo>
                    <a:pt x="608952" y="0"/>
                  </a:moveTo>
                  <a:cubicBezTo>
                    <a:pt x="691624" y="86633"/>
                    <a:pt x="742394" y="204016"/>
                    <a:pt x="742394" y="333210"/>
                  </a:cubicBezTo>
                  <a:cubicBezTo>
                    <a:pt x="742394" y="599806"/>
                    <a:pt x="526279" y="815921"/>
                    <a:pt x="259683" y="815921"/>
                  </a:cubicBezTo>
                  <a:cubicBezTo>
                    <a:pt x="164048" y="815921"/>
                    <a:pt x="74967" y="788123"/>
                    <a:pt x="0" y="740162"/>
                  </a:cubicBezTo>
                  <a:cubicBezTo>
                    <a:pt x="87857" y="832268"/>
                    <a:pt x="211866" y="889663"/>
                    <a:pt x="349269" y="889663"/>
                  </a:cubicBezTo>
                  <a:cubicBezTo>
                    <a:pt x="615865" y="889663"/>
                    <a:pt x="831980" y="673549"/>
                    <a:pt x="831980" y="406952"/>
                  </a:cubicBezTo>
                  <a:cubicBezTo>
                    <a:pt x="831980" y="235990"/>
                    <a:pt x="743114" y="85769"/>
                    <a:pt x="608952" y="0"/>
                  </a:cubicBezTo>
                  <a:close/>
                </a:path>
              </a:pathLst>
            </a:custGeom>
            <a:solidFill>
              <a:srgbClr val="FFE38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F01F6B3D-0A5E-373E-A7AC-2EDC6B7A9276}"/>
                </a:ext>
              </a:extLst>
            </p:cNvPr>
            <p:cNvSpPr/>
            <p:nvPr/>
          </p:nvSpPr>
          <p:spPr>
            <a:xfrm>
              <a:off x="4029221" y="695197"/>
              <a:ext cx="591668" cy="591668"/>
            </a:xfrm>
            <a:custGeom>
              <a:avLst/>
              <a:gdLst>
                <a:gd name="connsiteX0" fmla="*/ 0 w 591668"/>
                <a:gd name="connsiteY0" fmla="*/ 295834 h 591668"/>
                <a:gd name="connsiteX1" fmla="*/ 295834 w 591668"/>
                <a:gd name="connsiteY1" fmla="*/ 0 h 591668"/>
                <a:gd name="connsiteX2" fmla="*/ 591669 w 591668"/>
                <a:gd name="connsiteY2" fmla="*/ 295834 h 591668"/>
                <a:gd name="connsiteX3" fmla="*/ 295834 w 591668"/>
                <a:gd name="connsiteY3" fmla="*/ 591668 h 591668"/>
                <a:gd name="connsiteX4" fmla="*/ 0 w 591668"/>
                <a:gd name="connsiteY4" fmla="*/ 295834 h 591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668" h="591668">
                  <a:moveTo>
                    <a:pt x="0" y="295834"/>
                  </a:moveTo>
                  <a:cubicBezTo>
                    <a:pt x="0" y="132434"/>
                    <a:pt x="132434" y="0"/>
                    <a:pt x="295834" y="0"/>
                  </a:cubicBezTo>
                  <a:cubicBezTo>
                    <a:pt x="459235" y="0"/>
                    <a:pt x="591669" y="132434"/>
                    <a:pt x="591669" y="295834"/>
                  </a:cubicBezTo>
                  <a:cubicBezTo>
                    <a:pt x="591669" y="459234"/>
                    <a:pt x="459235" y="591668"/>
                    <a:pt x="295834" y="591668"/>
                  </a:cubicBezTo>
                  <a:cubicBezTo>
                    <a:pt x="132434" y="591668"/>
                    <a:pt x="0" y="459234"/>
                    <a:pt x="0" y="295834"/>
                  </a:cubicBezTo>
                  <a:close/>
                </a:path>
              </a:pathLst>
            </a:custGeom>
            <a:solidFill>
              <a:srgbClr val="EAEAEA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629" name="Graphic 6">
            <a:extLst>
              <a:ext uri="{FF2B5EF4-FFF2-40B4-BE49-F238E27FC236}">
                <a16:creationId xmlns:a16="http://schemas.microsoft.com/office/drawing/2014/main" id="{05A35465-4291-9D8F-6A90-F34B540D9664}"/>
              </a:ext>
            </a:extLst>
          </p:cNvPr>
          <p:cNvGrpSpPr/>
          <p:nvPr/>
        </p:nvGrpSpPr>
        <p:grpSpPr>
          <a:xfrm>
            <a:off x="3737750" y="776547"/>
            <a:ext cx="4716500" cy="1979705"/>
            <a:chOff x="3210972" y="788887"/>
            <a:chExt cx="1359507" cy="570640"/>
          </a:xfrm>
        </p:grpSpPr>
        <p:grpSp>
          <p:nvGrpSpPr>
            <p:cNvPr id="5630" name="Graphic 6">
              <a:extLst>
                <a:ext uri="{FF2B5EF4-FFF2-40B4-BE49-F238E27FC236}">
                  <a16:creationId xmlns:a16="http://schemas.microsoft.com/office/drawing/2014/main" id="{C63746E1-4F47-C6C2-E984-8A4356580E25}"/>
                </a:ext>
              </a:extLst>
            </p:cNvPr>
            <p:cNvGrpSpPr/>
            <p:nvPr/>
          </p:nvGrpSpPr>
          <p:grpSpPr>
            <a:xfrm>
              <a:off x="3627742" y="869039"/>
              <a:ext cx="216690" cy="317438"/>
              <a:chOff x="3627742" y="869039"/>
              <a:chExt cx="216690" cy="317438"/>
            </a:xfrm>
          </p:grpSpPr>
          <p:grpSp>
            <p:nvGrpSpPr>
              <p:cNvPr id="3250" name="Graphic 6">
                <a:extLst>
                  <a:ext uri="{FF2B5EF4-FFF2-40B4-BE49-F238E27FC236}">
                    <a16:creationId xmlns:a16="http://schemas.microsoft.com/office/drawing/2014/main" id="{68EA5D79-5398-51AA-326C-11515ADB2F3B}"/>
                  </a:ext>
                </a:extLst>
              </p:cNvPr>
              <p:cNvGrpSpPr/>
              <p:nvPr/>
            </p:nvGrpSpPr>
            <p:grpSpPr>
              <a:xfrm>
                <a:off x="3793231" y="1079609"/>
                <a:ext cx="51202" cy="77271"/>
                <a:chOff x="3793231" y="1079609"/>
                <a:chExt cx="51202" cy="77271"/>
              </a:xfrm>
            </p:grpSpPr>
            <p:sp>
              <p:nvSpPr>
                <p:cNvPr id="3494" name="Freeform: Shape 3493">
                  <a:extLst>
                    <a:ext uri="{FF2B5EF4-FFF2-40B4-BE49-F238E27FC236}">
                      <a16:creationId xmlns:a16="http://schemas.microsoft.com/office/drawing/2014/main" id="{9418F408-9180-1E8D-3725-20C682C915AB}"/>
                    </a:ext>
                  </a:extLst>
                </p:cNvPr>
                <p:cNvSpPr/>
                <p:nvPr/>
              </p:nvSpPr>
              <p:spPr>
                <a:xfrm>
                  <a:off x="3793231" y="1079609"/>
                  <a:ext cx="51202" cy="73814"/>
                </a:xfrm>
                <a:custGeom>
                  <a:avLst/>
                  <a:gdLst>
                    <a:gd name="connsiteX0" fmla="*/ 36151 w 51202"/>
                    <a:gd name="connsiteY0" fmla="*/ 73815 h 73814"/>
                    <a:gd name="connsiteX1" fmla="*/ 33559 w 51202"/>
                    <a:gd name="connsiteY1" fmla="*/ 73598 h 73814"/>
                    <a:gd name="connsiteX2" fmla="*/ 38600 w 51202"/>
                    <a:gd name="connsiteY2" fmla="*/ 16491 h 73814"/>
                    <a:gd name="connsiteX3" fmla="*/ 0 w 51202"/>
                    <a:gd name="connsiteY3" fmla="*/ 25277 h 73814"/>
                    <a:gd name="connsiteX4" fmla="*/ 1728 w 51202"/>
                    <a:gd name="connsiteY4" fmla="*/ 0 h 73814"/>
                    <a:gd name="connsiteX5" fmla="*/ 51202 w 51202"/>
                    <a:gd name="connsiteY5" fmla="*/ 11162 h 73814"/>
                    <a:gd name="connsiteX6" fmla="*/ 36151 w 51202"/>
                    <a:gd name="connsiteY6" fmla="*/ 73815 h 73814"/>
                    <a:gd name="connsiteX7" fmla="*/ 36151 w 51202"/>
                    <a:gd name="connsiteY7" fmla="*/ 73815 h 73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02" h="73814">
                      <a:moveTo>
                        <a:pt x="36151" y="73815"/>
                      </a:moveTo>
                      <a:lnTo>
                        <a:pt x="33559" y="73598"/>
                      </a:lnTo>
                      <a:lnTo>
                        <a:pt x="38600" y="16491"/>
                      </a:lnTo>
                      <a:lnTo>
                        <a:pt x="0" y="25277"/>
                      </a:lnTo>
                      <a:lnTo>
                        <a:pt x="1728" y="0"/>
                      </a:lnTo>
                      <a:lnTo>
                        <a:pt x="51202" y="11162"/>
                      </a:lnTo>
                      <a:lnTo>
                        <a:pt x="36151" y="73815"/>
                      </a:lnTo>
                      <a:lnTo>
                        <a:pt x="36151" y="73815"/>
                      </a:ln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5" name="Freeform: Shape 3494">
                  <a:extLst>
                    <a:ext uri="{FF2B5EF4-FFF2-40B4-BE49-F238E27FC236}">
                      <a16:creationId xmlns:a16="http://schemas.microsoft.com/office/drawing/2014/main" id="{5AA5650A-A1D7-DDC2-E29C-53C233409746}"/>
                    </a:ext>
                  </a:extLst>
                </p:cNvPr>
                <p:cNvSpPr/>
                <p:nvPr/>
              </p:nvSpPr>
              <p:spPr>
                <a:xfrm>
                  <a:off x="3824845" y="1152415"/>
                  <a:ext cx="4609" cy="4464"/>
                </a:xfrm>
                <a:custGeom>
                  <a:avLst/>
                  <a:gdLst>
                    <a:gd name="connsiteX0" fmla="*/ 4393 w 4609"/>
                    <a:gd name="connsiteY0" fmla="*/ 4465 h 4464"/>
                    <a:gd name="connsiteX1" fmla="*/ 0 w 4609"/>
                    <a:gd name="connsiteY1" fmla="*/ 3529 h 4464"/>
                    <a:gd name="connsiteX2" fmla="*/ 2089 w 4609"/>
                    <a:gd name="connsiteY2" fmla="*/ 0 h 4464"/>
                    <a:gd name="connsiteX3" fmla="*/ 4609 w 4609"/>
                    <a:gd name="connsiteY3" fmla="*/ 504 h 4464"/>
                    <a:gd name="connsiteX4" fmla="*/ 4393 w 4609"/>
                    <a:gd name="connsiteY4" fmla="*/ 4465 h 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09" h="4464">
                      <a:moveTo>
                        <a:pt x="4393" y="4465"/>
                      </a:moveTo>
                      <a:lnTo>
                        <a:pt x="0" y="3529"/>
                      </a:lnTo>
                      <a:lnTo>
                        <a:pt x="2089" y="0"/>
                      </a:lnTo>
                      <a:lnTo>
                        <a:pt x="4609" y="504"/>
                      </a:lnTo>
                      <a:lnTo>
                        <a:pt x="4393" y="4465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51" name="Freeform: Shape 3250">
                <a:extLst>
                  <a:ext uri="{FF2B5EF4-FFF2-40B4-BE49-F238E27FC236}">
                    <a16:creationId xmlns:a16="http://schemas.microsoft.com/office/drawing/2014/main" id="{B5A6EB73-3550-0696-83B2-ACFA8F2D64A6}"/>
                  </a:ext>
                </a:extLst>
              </p:cNvPr>
              <p:cNvSpPr/>
              <p:nvPr/>
            </p:nvSpPr>
            <p:spPr>
              <a:xfrm>
                <a:off x="3704869" y="1108630"/>
                <a:ext cx="47529" cy="73598"/>
              </a:xfrm>
              <a:custGeom>
                <a:avLst/>
                <a:gdLst>
                  <a:gd name="connsiteX0" fmla="*/ 2521 w 47529"/>
                  <a:gd name="connsiteY0" fmla="*/ 73598 h 73598"/>
                  <a:gd name="connsiteX1" fmla="*/ 0 w 47529"/>
                  <a:gd name="connsiteY1" fmla="*/ 73166 h 73598"/>
                  <a:gd name="connsiteX2" fmla="*/ 18868 w 47529"/>
                  <a:gd name="connsiteY2" fmla="*/ 36295 h 73598"/>
                  <a:gd name="connsiteX3" fmla="*/ 24413 w 47529"/>
                  <a:gd name="connsiteY3" fmla="*/ 0 h 73598"/>
                  <a:gd name="connsiteX4" fmla="*/ 47529 w 47529"/>
                  <a:gd name="connsiteY4" fmla="*/ 6625 h 73598"/>
                  <a:gd name="connsiteX5" fmla="*/ 23189 w 47529"/>
                  <a:gd name="connsiteY5" fmla="*/ 42344 h 73598"/>
                  <a:gd name="connsiteX6" fmla="*/ 2521 w 47529"/>
                  <a:gd name="connsiteY6" fmla="*/ 73598 h 73598"/>
                  <a:gd name="connsiteX7" fmla="*/ 2521 w 47529"/>
                  <a:gd name="connsiteY7" fmla="*/ 73598 h 7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529" h="73598">
                    <a:moveTo>
                      <a:pt x="2521" y="73598"/>
                    </a:moveTo>
                    <a:lnTo>
                      <a:pt x="0" y="73166"/>
                    </a:lnTo>
                    <a:lnTo>
                      <a:pt x="18868" y="36295"/>
                    </a:lnTo>
                    <a:lnTo>
                      <a:pt x="24413" y="0"/>
                    </a:lnTo>
                    <a:lnTo>
                      <a:pt x="47529" y="6625"/>
                    </a:lnTo>
                    <a:lnTo>
                      <a:pt x="23189" y="42344"/>
                    </a:lnTo>
                    <a:lnTo>
                      <a:pt x="2521" y="73598"/>
                    </a:lnTo>
                    <a:lnTo>
                      <a:pt x="2521" y="73598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2" name="Freeform: Shape 3251">
                <a:extLst>
                  <a:ext uri="{FF2B5EF4-FFF2-40B4-BE49-F238E27FC236}">
                    <a16:creationId xmlns:a16="http://schemas.microsoft.com/office/drawing/2014/main" id="{6B3C7CDC-4064-68B9-23BE-49569D18B254}"/>
                  </a:ext>
                </a:extLst>
              </p:cNvPr>
              <p:cNvSpPr/>
              <p:nvPr/>
            </p:nvSpPr>
            <p:spPr>
              <a:xfrm>
                <a:off x="3702853" y="1181509"/>
                <a:ext cx="4824" cy="4464"/>
              </a:xfrm>
              <a:custGeom>
                <a:avLst/>
                <a:gdLst>
                  <a:gd name="connsiteX0" fmla="*/ 4825 w 4824"/>
                  <a:gd name="connsiteY0" fmla="*/ 4465 h 4464"/>
                  <a:gd name="connsiteX1" fmla="*/ 0 w 4824"/>
                  <a:gd name="connsiteY1" fmla="*/ 4105 h 4464"/>
                  <a:gd name="connsiteX2" fmla="*/ 1728 w 4824"/>
                  <a:gd name="connsiteY2" fmla="*/ 0 h 4464"/>
                  <a:gd name="connsiteX3" fmla="*/ 4537 w 4824"/>
                  <a:gd name="connsiteY3" fmla="*/ 216 h 4464"/>
                  <a:gd name="connsiteX4" fmla="*/ 4825 w 4824"/>
                  <a:gd name="connsiteY4" fmla="*/ 4465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4" h="4464">
                    <a:moveTo>
                      <a:pt x="4825" y="4465"/>
                    </a:moveTo>
                    <a:lnTo>
                      <a:pt x="0" y="4105"/>
                    </a:lnTo>
                    <a:lnTo>
                      <a:pt x="1728" y="0"/>
                    </a:lnTo>
                    <a:lnTo>
                      <a:pt x="4537" y="216"/>
                    </a:lnTo>
                    <a:lnTo>
                      <a:pt x="4825" y="4465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53" name="Graphic 6">
                <a:extLst>
                  <a:ext uri="{FF2B5EF4-FFF2-40B4-BE49-F238E27FC236}">
                    <a16:creationId xmlns:a16="http://schemas.microsoft.com/office/drawing/2014/main" id="{3CB9B3FF-26D1-39C2-F75A-70C538F749A5}"/>
                  </a:ext>
                </a:extLst>
              </p:cNvPr>
              <p:cNvGrpSpPr/>
              <p:nvPr/>
            </p:nvGrpSpPr>
            <p:grpSpPr>
              <a:xfrm>
                <a:off x="3627742" y="869039"/>
                <a:ext cx="144892" cy="139639"/>
                <a:chOff x="3627742" y="869039"/>
                <a:chExt cx="144892" cy="139639"/>
              </a:xfrm>
              <a:solidFill>
                <a:srgbClr val="C59083"/>
              </a:solidFill>
            </p:grpSpPr>
            <p:grpSp>
              <p:nvGrpSpPr>
                <p:cNvPr id="3466" name="Graphic 6">
                  <a:extLst>
                    <a:ext uri="{FF2B5EF4-FFF2-40B4-BE49-F238E27FC236}">
                      <a16:creationId xmlns:a16="http://schemas.microsoft.com/office/drawing/2014/main" id="{49EBA40F-6A5F-C98C-65B7-36E6CA07B487}"/>
                    </a:ext>
                  </a:extLst>
                </p:cNvPr>
                <p:cNvGrpSpPr/>
                <p:nvPr/>
              </p:nvGrpSpPr>
              <p:grpSpPr>
                <a:xfrm>
                  <a:off x="3664037" y="869039"/>
                  <a:ext cx="102385" cy="138987"/>
                  <a:chOff x="3664037" y="869039"/>
                  <a:chExt cx="102385" cy="138987"/>
                </a:xfrm>
                <a:solidFill>
                  <a:srgbClr val="C59083"/>
                </a:solidFill>
              </p:grpSpPr>
              <p:sp>
                <p:nvSpPr>
                  <p:cNvPr id="3481" name="Freeform: Shape 3480">
                    <a:extLst>
                      <a:ext uri="{FF2B5EF4-FFF2-40B4-BE49-F238E27FC236}">
                        <a16:creationId xmlns:a16="http://schemas.microsoft.com/office/drawing/2014/main" id="{FD0386DF-F52E-6584-FE97-A66F9D8548AB}"/>
                      </a:ext>
                    </a:extLst>
                  </p:cNvPr>
                  <p:cNvSpPr/>
                  <p:nvPr/>
                </p:nvSpPr>
                <p:spPr>
                  <a:xfrm>
                    <a:off x="3687422" y="869039"/>
                    <a:ext cx="77314" cy="138987"/>
                  </a:xfrm>
                  <a:custGeom>
                    <a:avLst/>
                    <a:gdLst>
                      <a:gd name="connsiteX0" fmla="*/ 76066 w 77314"/>
                      <a:gd name="connsiteY0" fmla="*/ 138987 h 138987"/>
                      <a:gd name="connsiteX1" fmla="*/ 76066 w 77314"/>
                      <a:gd name="connsiteY1" fmla="*/ 138987 h 138987"/>
                      <a:gd name="connsiteX2" fmla="*/ 74554 w 77314"/>
                      <a:gd name="connsiteY2" fmla="*/ 138411 h 138987"/>
                      <a:gd name="connsiteX3" fmla="*/ 74698 w 77314"/>
                      <a:gd name="connsiteY3" fmla="*/ 138051 h 138987"/>
                      <a:gd name="connsiteX4" fmla="*/ 74698 w 77314"/>
                      <a:gd name="connsiteY4" fmla="*/ 138051 h 138987"/>
                      <a:gd name="connsiteX5" fmla="*/ 74986 w 77314"/>
                      <a:gd name="connsiteY5" fmla="*/ 137043 h 138987"/>
                      <a:gd name="connsiteX6" fmla="*/ 74986 w 77314"/>
                      <a:gd name="connsiteY6" fmla="*/ 137043 h 138987"/>
                      <a:gd name="connsiteX7" fmla="*/ 75634 w 77314"/>
                      <a:gd name="connsiteY7" fmla="*/ 133226 h 138987"/>
                      <a:gd name="connsiteX8" fmla="*/ 75634 w 77314"/>
                      <a:gd name="connsiteY8" fmla="*/ 133226 h 138987"/>
                      <a:gd name="connsiteX9" fmla="*/ 74050 w 77314"/>
                      <a:gd name="connsiteY9" fmla="*/ 120264 h 138987"/>
                      <a:gd name="connsiteX10" fmla="*/ 74050 w 77314"/>
                      <a:gd name="connsiteY10" fmla="*/ 120264 h 138987"/>
                      <a:gd name="connsiteX11" fmla="*/ 47549 w 77314"/>
                      <a:gd name="connsiteY11" fmla="*/ 94051 h 138987"/>
                      <a:gd name="connsiteX12" fmla="*/ 47549 w 77314"/>
                      <a:gd name="connsiteY12" fmla="*/ 94051 h 138987"/>
                      <a:gd name="connsiteX13" fmla="*/ 3620 w 77314"/>
                      <a:gd name="connsiteY13" fmla="*/ 49186 h 138987"/>
                      <a:gd name="connsiteX14" fmla="*/ 3620 w 77314"/>
                      <a:gd name="connsiteY14" fmla="*/ 49186 h 138987"/>
                      <a:gd name="connsiteX15" fmla="*/ 4916 w 77314"/>
                      <a:gd name="connsiteY15" fmla="*/ 0 h 138987"/>
                      <a:gd name="connsiteX16" fmla="*/ 4916 w 77314"/>
                      <a:gd name="connsiteY16" fmla="*/ 0 h 138987"/>
                      <a:gd name="connsiteX17" fmla="*/ 6429 w 77314"/>
                      <a:gd name="connsiteY17" fmla="*/ 504 h 138987"/>
                      <a:gd name="connsiteX18" fmla="*/ 5132 w 77314"/>
                      <a:gd name="connsiteY18" fmla="*/ 48610 h 138987"/>
                      <a:gd name="connsiteX19" fmla="*/ 5132 w 77314"/>
                      <a:gd name="connsiteY19" fmla="*/ 48610 h 138987"/>
                      <a:gd name="connsiteX20" fmla="*/ 46757 w 77314"/>
                      <a:gd name="connsiteY20" fmla="*/ 91962 h 138987"/>
                      <a:gd name="connsiteX21" fmla="*/ 46757 w 77314"/>
                      <a:gd name="connsiteY21" fmla="*/ 91962 h 138987"/>
                      <a:gd name="connsiteX22" fmla="*/ 48125 w 77314"/>
                      <a:gd name="connsiteY22" fmla="*/ 92538 h 138987"/>
                      <a:gd name="connsiteX23" fmla="*/ 48125 w 77314"/>
                      <a:gd name="connsiteY23" fmla="*/ 92538 h 138987"/>
                      <a:gd name="connsiteX24" fmla="*/ 48125 w 77314"/>
                      <a:gd name="connsiteY24" fmla="*/ 92538 h 138987"/>
                      <a:gd name="connsiteX25" fmla="*/ 75490 w 77314"/>
                      <a:gd name="connsiteY25" fmla="*/ 119688 h 138987"/>
                      <a:gd name="connsiteX26" fmla="*/ 75490 w 77314"/>
                      <a:gd name="connsiteY26" fmla="*/ 119688 h 138987"/>
                      <a:gd name="connsiteX27" fmla="*/ 75995 w 77314"/>
                      <a:gd name="connsiteY27" fmla="*/ 138915 h 138987"/>
                      <a:gd name="connsiteX28" fmla="*/ 75995 w 77314"/>
                      <a:gd name="connsiteY28" fmla="*/ 138915 h 138987"/>
                      <a:gd name="connsiteX29" fmla="*/ 74482 w 77314"/>
                      <a:gd name="connsiteY29" fmla="*/ 138339 h 138987"/>
                      <a:gd name="connsiteX30" fmla="*/ 74482 w 77314"/>
                      <a:gd name="connsiteY30" fmla="*/ 138339 h 138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77314" h="138987">
                        <a:moveTo>
                          <a:pt x="76066" y="138987"/>
                        </a:moveTo>
                        <a:lnTo>
                          <a:pt x="76066" y="138987"/>
                        </a:lnTo>
                        <a:close/>
                        <a:moveTo>
                          <a:pt x="74554" y="138411"/>
                        </a:moveTo>
                        <a:cubicBezTo>
                          <a:pt x="74554" y="138411"/>
                          <a:pt x="74554" y="138339"/>
                          <a:pt x="74698" y="138051"/>
                        </a:cubicBezTo>
                        <a:lnTo>
                          <a:pt x="74698" y="138051"/>
                        </a:lnTo>
                        <a:cubicBezTo>
                          <a:pt x="74698" y="138051"/>
                          <a:pt x="74842" y="137475"/>
                          <a:pt x="74986" y="137043"/>
                        </a:cubicBezTo>
                        <a:lnTo>
                          <a:pt x="74986" y="137043"/>
                        </a:lnTo>
                        <a:cubicBezTo>
                          <a:pt x="75202" y="136179"/>
                          <a:pt x="75490" y="134811"/>
                          <a:pt x="75634" y="133226"/>
                        </a:cubicBezTo>
                        <a:lnTo>
                          <a:pt x="75634" y="133226"/>
                        </a:lnTo>
                        <a:cubicBezTo>
                          <a:pt x="75922" y="129986"/>
                          <a:pt x="75850" y="125377"/>
                          <a:pt x="74050" y="120264"/>
                        </a:cubicBezTo>
                        <a:lnTo>
                          <a:pt x="74050" y="120264"/>
                        </a:lnTo>
                        <a:cubicBezTo>
                          <a:pt x="71169" y="112126"/>
                          <a:pt x="64112" y="102404"/>
                          <a:pt x="47549" y="94051"/>
                        </a:cubicBezTo>
                        <a:lnTo>
                          <a:pt x="47549" y="94051"/>
                        </a:lnTo>
                        <a:cubicBezTo>
                          <a:pt x="46181" y="93474"/>
                          <a:pt x="14566" y="80224"/>
                          <a:pt x="3620" y="49186"/>
                        </a:cubicBezTo>
                        <a:lnTo>
                          <a:pt x="3620" y="49186"/>
                        </a:lnTo>
                        <a:cubicBezTo>
                          <a:pt x="-989" y="36079"/>
                          <a:pt x="-1853" y="19732"/>
                          <a:pt x="4916" y="0"/>
                        </a:cubicBezTo>
                        <a:lnTo>
                          <a:pt x="4916" y="0"/>
                        </a:lnTo>
                        <a:lnTo>
                          <a:pt x="6429" y="504"/>
                        </a:lnTo>
                        <a:cubicBezTo>
                          <a:pt x="-197" y="19948"/>
                          <a:pt x="596" y="35791"/>
                          <a:pt x="5132" y="48610"/>
                        </a:cubicBezTo>
                        <a:lnTo>
                          <a:pt x="5132" y="48610"/>
                        </a:lnTo>
                        <a:cubicBezTo>
                          <a:pt x="14566" y="75615"/>
                          <a:pt x="40491" y="89009"/>
                          <a:pt x="46757" y="91962"/>
                        </a:cubicBezTo>
                        <a:lnTo>
                          <a:pt x="46757" y="91962"/>
                        </a:lnTo>
                        <a:cubicBezTo>
                          <a:pt x="47621" y="92394"/>
                          <a:pt x="48125" y="92538"/>
                          <a:pt x="48125" y="92538"/>
                        </a:cubicBezTo>
                        <a:lnTo>
                          <a:pt x="48125" y="92538"/>
                        </a:lnTo>
                        <a:cubicBezTo>
                          <a:pt x="48125" y="92538"/>
                          <a:pt x="48125" y="92538"/>
                          <a:pt x="48125" y="92538"/>
                        </a:cubicBezTo>
                        <a:cubicBezTo>
                          <a:pt x="64976" y="101036"/>
                          <a:pt x="72466" y="111046"/>
                          <a:pt x="75490" y="119688"/>
                        </a:cubicBezTo>
                        <a:lnTo>
                          <a:pt x="75490" y="119688"/>
                        </a:lnTo>
                        <a:cubicBezTo>
                          <a:pt x="79235" y="130418"/>
                          <a:pt x="76066" y="138771"/>
                          <a:pt x="75995" y="138915"/>
                        </a:cubicBezTo>
                        <a:lnTo>
                          <a:pt x="75995" y="138915"/>
                        </a:lnTo>
                        <a:lnTo>
                          <a:pt x="74482" y="138339"/>
                        </a:lnTo>
                        <a:lnTo>
                          <a:pt x="74482" y="138339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91" name="Freeform: Shape 3490">
                    <a:extLst>
                      <a:ext uri="{FF2B5EF4-FFF2-40B4-BE49-F238E27FC236}">
                        <a16:creationId xmlns:a16="http://schemas.microsoft.com/office/drawing/2014/main" id="{F69DCC28-362A-F2DB-3290-0EAA5EDE91BF}"/>
                      </a:ext>
                    </a:extLst>
                  </p:cNvPr>
                  <p:cNvSpPr/>
                  <p:nvPr/>
                </p:nvSpPr>
                <p:spPr>
                  <a:xfrm>
                    <a:off x="3723932" y="894028"/>
                    <a:ext cx="14278" cy="66901"/>
                  </a:xfrm>
                  <a:custGeom>
                    <a:avLst/>
                    <a:gdLst>
                      <a:gd name="connsiteX0" fmla="*/ 1390 w 14278"/>
                      <a:gd name="connsiteY0" fmla="*/ 58043 h 66901"/>
                      <a:gd name="connsiteX1" fmla="*/ 5278 w 14278"/>
                      <a:gd name="connsiteY1" fmla="*/ 29454 h 66901"/>
                      <a:gd name="connsiteX2" fmla="*/ 5278 w 14278"/>
                      <a:gd name="connsiteY2" fmla="*/ 29454 h 66901"/>
                      <a:gd name="connsiteX3" fmla="*/ 12552 w 14278"/>
                      <a:gd name="connsiteY3" fmla="*/ 144 h 66901"/>
                      <a:gd name="connsiteX4" fmla="*/ 12552 w 14278"/>
                      <a:gd name="connsiteY4" fmla="*/ 144 h 66901"/>
                      <a:gd name="connsiteX5" fmla="*/ 14136 w 14278"/>
                      <a:gd name="connsiteY5" fmla="*/ 0 h 66901"/>
                      <a:gd name="connsiteX6" fmla="*/ 6791 w 14278"/>
                      <a:gd name="connsiteY6" fmla="*/ 30102 h 66901"/>
                      <a:gd name="connsiteX7" fmla="*/ 6791 w 14278"/>
                      <a:gd name="connsiteY7" fmla="*/ 30102 h 66901"/>
                      <a:gd name="connsiteX8" fmla="*/ 2974 w 14278"/>
                      <a:gd name="connsiteY8" fmla="*/ 57611 h 66901"/>
                      <a:gd name="connsiteX9" fmla="*/ 2974 w 14278"/>
                      <a:gd name="connsiteY9" fmla="*/ 57611 h 66901"/>
                      <a:gd name="connsiteX10" fmla="*/ 7799 w 14278"/>
                      <a:gd name="connsiteY10" fmla="*/ 65893 h 66901"/>
                      <a:gd name="connsiteX11" fmla="*/ 7799 w 14278"/>
                      <a:gd name="connsiteY11" fmla="*/ 65893 h 66901"/>
                      <a:gd name="connsiteX12" fmla="*/ 6575 w 14278"/>
                      <a:gd name="connsiteY12" fmla="*/ 66901 h 66901"/>
                      <a:gd name="connsiteX13" fmla="*/ 1462 w 14278"/>
                      <a:gd name="connsiteY13" fmla="*/ 58115 h 66901"/>
                      <a:gd name="connsiteX14" fmla="*/ 1462 w 14278"/>
                      <a:gd name="connsiteY14" fmla="*/ 58115 h 66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278" h="66901">
                        <a:moveTo>
                          <a:pt x="1390" y="58043"/>
                        </a:moveTo>
                        <a:cubicBezTo>
                          <a:pt x="-1995" y="48322"/>
                          <a:pt x="1390" y="38888"/>
                          <a:pt x="5278" y="29454"/>
                        </a:cubicBezTo>
                        <a:lnTo>
                          <a:pt x="5278" y="29454"/>
                        </a:lnTo>
                        <a:cubicBezTo>
                          <a:pt x="9167" y="19948"/>
                          <a:pt x="13488" y="10298"/>
                          <a:pt x="12552" y="144"/>
                        </a:cubicBezTo>
                        <a:lnTo>
                          <a:pt x="12552" y="144"/>
                        </a:lnTo>
                        <a:lnTo>
                          <a:pt x="14136" y="0"/>
                        </a:lnTo>
                        <a:cubicBezTo>
                          <a:pt x="15144" y="10730"/>
                          <a:pt x="10607" y="20668"/>
                          <a:pt x="6791" y="30102"/>
                        </a:cubicBezTo>
                        <a:lnTo>
                          <a:pt x="6791" y="30102"/>
                        </a:lnTo>
                        <a:cubicBezTo>
                          <a:pt x="2902" y="39608"/>
                          <a:pt x="-195" y="48538"/>
                          <a:pt x="2974" y="57611"/>
                        </a:cubicBezTo>
                        <a:lnTo>
                          <a:pt x="2974" y="57611"/>
                        </a:lnTo>
                        <a:cubicBezTo>
                          <a:pt x="3910" y="60348"/>
                          <a:pt x="5494" y="63084"/>
                          <a:pt x="7799" y="65893"/>
                        </a:cubicBezTo>
                        <a:lnTo>
                          <a:pt x="7799" y="65893"/>
                        </a:lnTo>
                        <a:lnTo>
                          <a:pt x="6575" y="66901"/>
                        </a:lnTo>
                        <a:cubicBezTo>
                          <a:pt x="4198" y="63949"/>
                          <a:pt x="2542" y="61068"/>
                          <a:pt x="1462" y="58115"/>
                        </a:cubicBezTo>
                        <a:lnTo>
                          <a:pt x="1462" y="58115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92" name="Freeform: Shape 3491">
                    <a:extLst>
                      <a:ext uri="{FF2B5EF4-FFF2-40B4-BE49-F238E27FC236}">
                        <a16:creationId xmlns:a16="http://schemas.microsoft.com/office/drawing/2014/main" id="{0EBA3C65-28B2-1FB7-0C84-57B12350BC13}"/>
                      </a:ext>
                    </a:extLst>
                  </p:cNvPr>
                  <p:cNvSpPr/>
                  <p:nvPr/>
                </p:nvSpPr>
                <p:spPr>
                  <a:xfrm>
                    <a:off x="3664037" y="931115"/>
                    <a:ext cx="81952" cy="38023"/>
                  </a:xfrm>
                  <a:custGeom>
                    <a:avLst/>
                    <a:gdLst>
                      <a:gd name="connsiteX0" fmla="*/ 65101 w 81952"/>
                      <a:gd name="connsiteY0" fmla="*/ 32622 h 38023"/>
                      <a:gd name="connsiteX1" fmla="*/ 43857 w 81952"/>
                      <a:gd name="connsiteY1" fmla="*/ 34567 h 38023"/>
                      <a:gd name="connsiteX2" fmla="*/ 43857 w 81952"/>
                      <a:gd name="connsiteY2" fmla="*/ 34567 h 38023"/>
                      <a:gd name="connsiteX3" fmla="*/ 2088 w 81952"/>
                      <a:gd name="connsiteY3" fmla="*/ 10874 h 38023"/>
                      <a:gd name="connsiteX4" fmla="*/ 2088 w 81952"/>
                      <a:gd name="connsiteY4" fmla="*/ 10874 h 38023"/>
                      <a:gd name="connsiteX5" fmla="*/ 0 w 81952"/>
                      <a:gd name="connsiteY5" fmla="*/ 0 h 38023"/>
                      <a:gd name="connsiteX6" fmla="*/ 1584 w 81952"/>
                      <a:gd name="connsiteY6" fmla="*/ 0 h 38023"/>
                      <a:gd name="connsiteX7" fmla="*/ 3529 w 81952"/>
                      <a:gd name="connsiteY7" fmla="*/ 10298 h 38023"/>
                      <a:gd name="connsiteX8" fmla="*/ 3529 w 81952"/>
                      <a:gd name="connsiteY8" fmla="*/ 10298 h 38023"/>
                      <a:gd name="connsiteX9" fmla="*/ 43641 w 81952"/>
                      <a:gd name="connsiteY9" fmla="*/ 32910 h 38023"/>
                      <a:gd name="connsiteX10" fmla="*/ 43641 w 81952"/>
                      <a:gd name="connsiteY10" fmla="*/ 32910 h 38023"/>
                      <a:gd name="connsiteX11" fmla="*/ 65317 w 81952"/>
                      <a:gd name="connsiteY11" fmla="*/ 30966 h 38023"/>
                      <a:gd name="connsiteX12" fmla="*/ 65317 w 81952"/>
                      <a:gd name="connsiteY12" fmla="*/ 30966 h 38023"/>
                      <a:gd name="connsiteX13" fmla="*/ 81952 w 81952"/>
                      <a:gd name="connsiteY13" fmla="*/ 36583 h 38023"/>
                      <a:gd name="connsiteX14" fmla="*/ 81952 w 81952"/>
                      <a:gd name="connsiteY14" fmla="*/ 36583 h 38023"/>
                      <a:gd name="connsiteX15" fmla="*/ 81160 w 81952"/>
                      <a:gd name="connsiteY15" fmla="*/ 38023 h 38023"/>
                      <a:gd name="connsiteX16" fmla="*/ 65101 w 81952"/>
                      <a:gd name="connsiteY16" fmla="*/ 32622 h 38023"/>
                      <a:gd name="connsiteX17" fmla="*/ 65101 w 81952"/>
                      <a:gd name="connsiteY17" fmla="*/ 32622 h 38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1952" h="38023">
                        <a:moveTo>
                          <a:pt x="65101" y="32622"/>
                        </a:moveTo>
                        <a:cubicBezTo>
                          <a:pt x="57611" y="31614"/>
                          <a:pt x="51274" y="33847"/>
                          <a:pt x="43857" y="34567"/>
                        </a:cubicBezTo>
                        <a:lnTo>
                          <a:pt x="43857" y="34567"/>
                        </a:lnTo>
                        <a:cubicBezTo>
                          <a:pt x="25421" y="36367"/>
                          <a:pt x="7994" y="27725"/>
                          <a:pt x="2088" y="10874"/>
                        </a:cubicBezTo>
                        <a:lnTo>
                          <a:pt x="2088" y="10874"/>
                        </a:lnTo>
                        <a:cubicBezTo>
                          <a:pt x="936" y="7561"/>
                          <a:pt x="216" y="3889"/>
                          <a:pt x="0" y="0"/>
                        </a:cubicBezTo>
                        <a:lnTo>
                          <a:pt x="1584" y="0"/>
                        </a:lnTo>
                        <a:cubicBezTo>
                          <a:pt x="1728" y="3673"/>
                          <a:pt x="2448" y="7129"/>
                          <a:pt x="3529" y="10298"/>
                        </a:cubicBezTo>
                        <a:lnTo>
                          <a:pt x="3529" y="10298"/>
                        </a:lnTo>
                        <a:cubicBezTo>
                          <a:pt x="9146" y="26285"/>
                          <a:pt x="25781" y="34639"/>
                          <a:pt x="43641" y="32910"/>
                        </a:cubicBezTo>
                        <a:lnTo>
                          <a:pt x="43641" y="32910"/>
                        </a:lnTo>
                        <a:cubicBezTo>
                          <a:pt x="50770" y="32190"/>
                          <a:pt x="57395" y="29886"/>
                          <a:pt x="65317" y="30966"/>
                        </a:cubicBezTo>
                        <a:lnTo>
                          <a:pt x="65317" y="30966"/>
                        </a:lnTo>
                        <a:cubicBezTo>
                          <a:pt x="71798" y="31830"/>
                          <a:pt x="75039" y="32838"/>
                          <a:pt x="81952" y="36583"/>
                        </a:cubicBezTo>
                        <a:lnTo>
                          <a:pt x="81952" y="36583"/>
                        </a:lnTo>
                        <a:lnTo>
                          <a:pt x="81160" y="38023"/>
                        </a:lnTo>
                        <a:cubicBezTo>
                          <a:pt x="74319" y="34351"/>
                          <a:pt x="71510" y="33487"/>
                          <a:pt x="65101" y="32622"/>
                        </a:cubicBezTo>
                        <a:lnTo>
                          <a:pt x="65101" y="3262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93" name="Freeform: Shape 3492">
                    <a:extLst>
                      <a:ext uri="{FF2B5EF4-FFF2-40B4-BE49-F238E27FC236}">
                        <a16:creationId xmlns:a16="http://schemas.microsoft.com/office/drawing/2014/main" id="{DDE80F99-A0E6-D61A-12E2-C096D849A483}"/>
                      </a:ext>
                    </a:extLst>
                  </p:cNvPr>
                  <p:cNvSpPr/>
                  <p:nvPr/>
                </p:nvSpPr>
                <p:spPr>
                  <a:xfrm>
                    <a:off x="3756719" y="938677"/>
                    <a:ext cx="9703" cy="41984"/>
                  </a:xfrm>
                  <a:custGeom>
                    <a:avLst/>
                    <a:gdLst>
                      <a:gd name="connsiteX0" fmla="*/ 0 w 9703"/>
                      <a:gd name="connsiteY0" fmla="*/ 40976 h 41984"/>
                      <a:gd name="connsiteX1" fmla="*/ 6769 w 9703"/>
                      <a:gd name="connsiteY1" fmla="*/ 12026 h 41984"/>
                      <a:gd name="connsiteX2" fmla="*/ 6769 w 9703"/>
                      <a:gd name="connsiteY2" fmla="*/ 12026 h 41984"/>
                      <a:gd name="connsiteX3" fmla="*/ 576 w 9703"/>
                      <a:gd name="connsiteY3" fmla="*/ 864 h 41984"/>
                      <a:gd name="connsiteX4" fmla="*/ 576 w 9703"/>
                      <a:gd name="connsiteY4" fmla="*/ 864 h 41984"/>
                      <a:gd name="connsiteX5" fmla="*/ 1945 w 9703"/>
                      <a:gd name="connsiteY5" fmla="*/ 0 h 41984"/>
                      <a:gd name="connsiteX6" fmla="*/ 8282 w 9703"/>
                      <a:gd name="connsiteY6" fmla="*/ 11522 h 41984"/>
                      <a:gd name="connsiteX7" fmla="*/ 8282 w 9703"/>
                      <a:gd name="connsiteY7" fmla="*/ 11522 h 41984"/>
                      <a:gd name="connsiteX8" fmla="*/ 1296 w 9703"/>
                      <a:gd name="connsiteY8" fmla="*/ 41984 h 41984"/>
                      <a:gd name="connsiteX9" fmla="*/ 1296 w 9703"/>
                      <a:gd name="connsiteY9" fmla="*/ 41984 h 41984"/>
                      <a:gd name="connsiteX10" fmla="*/ 0 w 9703"/>
                      <a:gd name="connsiteY10" fmla="*/ 41048 h 41984"/>
                      <a:gd name="connsiteX11" fmla="*/ 0 w 9703"/>
                      <a:gd name="connsiteY11" fmla="*/ 41048 h 4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703" h="41984">
                        <a:moveTo>
                          <a:pt x="0" y="40976"/>
                        </a:moveTo>
                        <a:cubicBezTo>
                          <a:pt x="9146" y="27798"/>
                          <a:pt x="9146" y="18796"/>
                          <a:pt x="6769" y="12026"/>
                        </a:cubicBezTo>
                        <a:lnTo>
                          <a:pt x="6769" y="12026"/>
                        </a:lnTo>
                        <a:cubicBezTo>
                          <a:pt x="5185" y="7489"/>
                          <a:pt x="2521" y="3961"/>
                          <a:pt x="576" y="864"/>
                        </a:cubicBezTo>
                        <a:lnTo>
                          <a:pt x="576" y="864"/>
                        </a:lnTo>
                        <a:lnTo>
                          <a:pt x="1945" y="0"/>
                        </a:lnTo>
                        <a:cubicBezTo>
                          <a:pt x="3817" y="3025"/>
                          <a:pt x="6625" y="6697"/>
                          <a:pt x="8282" y="11522"/>
                        </a:cubicBezTo>
                        <a:lnTo>
                          <a:pt x="8282" y="11522"/>
                        </a:lnTo>
                        <a:cubicBezTo>
                          <a:pt x="10874" y="18796"/>
                          <a:pt x="10658" y="28518"/>
                          <a:pt x="1296" y="41984"/>
                        </a:cubicBezTo>
                        <a:lnTo>
                          <a:pt x="1296" y="41984"/>
                        </a:lnTo>
                        <a:lnTo>
                          <a:pt x="0" y="41048"/>
                        </a:lnTo>
                        <a:lnTo>
                          <a:pt x="0" y="4104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467" name="Graphic 6">
                  <a:extLst>
                    <a:ext uri="{FF2B5EF4-FFF2-40B4-BE49-F238E27FC236}">
                      <a16:creationId xmlns:a16="http://schemas.microsoft.com/office/drawing/2014/main" id="{3BAE169A-DE38-44FD-CC53-D9533E1428FA}"/>
                    </a:ext>
                  </a:extLst>
                </p:cNvPr>
                <p:cNvGrpSpPr/>
                <p:nvPr/>
              </p:nvGrpSpPr>
              <p:grpSpPr>
                <a:xfrm>
                  <a:off x="3627742" y="918297"/>
                  <a:ext cx="134450" cy="86493"/>
                  <a:chOff x="3627742" y="918297"/>
                  <a:chExt cx="134450" cy="86493"/>
                </a:xfrm>
                <a:solidFill>
                  <a:srgbClr val="C59083"/>
                </a:solidFill>
              </p:grpSpPr>
              <p:sp>
                <p:nvSpPr>
                  <p:cNvPr id="3477" name="Freeform: Shape 3476">
                    <a:extLst>
                      <a:ext uri="{FF2B5EF4-FFF2-40B4-BE49-F238E27FC236}">
                        <a16:creationId xmlns:a16="http://schemas.microsoft.com/office/drawing/2014/main" id="{94D9D9B6-8D2D-505F-2846-283424281A99}"/>
                      </a:ext>
                    </a:extLst>
                  </p:cNvPr>
                  <p:cNvSpPr/>
                  <p:nvPr/>
                </p:nvSpPr>
                <p:spPr>
                  <a:xfrm>
                    <a:off x="3627742" y="921322"/>
                    <a:ext cx="134450" cy="80151"/>
                  </a:xfrm>
                  <a:custGeom>
                    <a:avLst/>
                    <a:gdLst>
                      <a:gd name="connsiteX0" fmla="*/ 132866 w 134450"/>
                      <a:gd name="connsiteY0" fmla="*/ 80080 h 80151"/>
                      <a:gd name="connsiteX1" fmla="*/ 132290 w 134450"/>
                      <a:gd name="connsiteY1" fmla="*/ 78135 h 80151"/>
                      <a:gd name="connsiteX2" fmla="*/ 132290 w 134450"/>
                      <a:gd name="connsiteY2" fmla="*/ 78135 h 80151"/>
                      <a:gd name="connsiteX3" fmla="*/ 86345 w 134450"/>
                      <a:gd name="connsiteY3" fmla="*/ 57035 h 80151"/>
                      <a:gd name="connsiteX4" fmla="*/ 86345 w 134450"/>
                      <a:gd name="connsiteY4" fmla="*/ 57035 h 80151"/>
                      <a:gd name="connsiteX5" fmla="*/ 52354 w 134450"/>
                      <a:gd name="connsiteY5" fmla="*/ 55523 h 80151"/>
                      <a:gd name="connsiteX6" fmla="*/ 52354 w 134450"/>
                      <a:gd name="connsiteY6" fmla="*/ 55523 h 80151"/>
                      <a:gd name="connsiteX7" fmla="*/ 2881 w 134450"/>
                      <a:gd name="connsiteY7" fmla="*/ 10154 h 80151"/>
                      <a:gd name="connsiteX8" fmla="*/ 2881 w 134450"/>
                      <a:gd name="connsiteY8" fmla="*/ 10154 h 80151"/>
                      <a:gd name="connsiteX9" fmla="*/ 0 w 134450"/>
                      <a:gd name="connsiteY9" fmla="*/ 360 h 80151"/>
                      <a:gd name="connsiteX10" fmla="*/ 0 w 134450"/>
                      <a:gd name="connsiteY10" fmla="*/ 360 h 80151"/>
                      <a:gd name="connsiteX11" fmla="*/ 1584 w 134450"/>
                      <a:gd name="connsiteY11" fmla="*/ 0 h 80151"/>
                      <a:gd name="connsiteX12" fmla="*/ 4393 w 134450"/>
                      <a:gd name="connsiteY12" fmla="*/ 9650 h 80151"/>
                      <a:gd name="connsiteX13" fmla="*/ 4393 w 134450"/>
                      <a:gd name="connsiteY13" fmla="*/ 9650 h 80151"/>
                      <a:gd name="connsiteX14" fmla="*/ 45873 w 134450"/>
                      <a:gd name="connsiteY14" fmla="*/ 51994 h 80151"/>
                      <a:gd name="connsiteX15" fmla="*/ 45873 w 134450"/>
                      <a:gd name="connsiteY15" fmla="*/ 51994 h 80151"/>
                      <a:gd name="connsiteX16" fmla="*/ 83393 w 134450"/>
                      <a:gd name="connsiteY16" fmla="*/ 55883 h 80151"/>
                      <a:gd name="connsiteX17" fmla="*/ 83393 w 134450"/>
                      <a:gd name="connsiteY17" fmla="*/ 55883 h 80151"/>
                      <a:gd name="connsiteX18" fmla="*/ 86129 w 134450"/>
                      <a:gd name="connsiteY18" fmla="*/ 55523 h 80151"/>
                      <a:gd name="connsiteX19" fmla="*/ 86129 w 134450"/>
                      <a:gd name="connsiteY19" fmla="*/ 55523 h 80151"/>
                      <a:gd name="connsiteX20" fmla="*/ 133802 w 134450"/>
                      <a:gd name="connsiteY20" fmla="*/ 77703 h 80151"/>
                      <a:gd name="connsiteX21" fmla="*/ 133802 w 134450"/>
                      <a:gd name="connsiteY21" fmla="*/ 77703 h 80151"/>
                      <a:gd name="connsiteX22" fmla="*/ 134451 w 134450"/>
                      <a:gd name="connsiteY22" fmla="*/ 79864 h 80151"/>
                      <a:gd name="connsiteX23" fmla="*/ 134451 w 134450"/>
                      <a:gd name="connsiteY23" fmla="*/ 79864 h 80151"/>
                      <a:gd name="connsiteX24" fmla="*/ 132866 w 134450"/>
                      <a:gd name="connsiteY24" fmla="*/ 80152 h 80151"/>
                      <a:gd name="connsiteX25" fmla="*/ 132866 w 134450"/>
                      <a:gd name="connsiteY25" fmla="*/ 80152 h 80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34450" h="80151">
                        <a:moveTo>
                          <a:pt x="132866" y="80080"/>
                        </a:moveTo>
                        <a:cubicBezTo>
                          <a:pt x="132866" y="80080"/>
                          <a:pt x="132722" y="79360"/>
                          <a:pt x="132290" y="78135"/>
                        </a:cubicBezTo>
                        <a:lnTo>
                          <a:pt x="132290" y="78135"/>
                        </a:lnTo>
                        <a:cubicBezTo>
                          <a:pt x="130058" y="72014"/>
                          <a:pt x="120984" y="53723"/>
                          <a:pt x="86345" y="57035"/>
                        </a:cubicBezTo>
                        <a:lnTo>
                          <a:pt x="86345" y="57035"/>
                        </a:lnTo>
                        <a:cubicBezTo>
                          <a:pt x="86345" y="57035"/>
                          <a:pt x="70646" y="59916"/>
                          <a:pt x="52354" y="55523"/>
                        </a:cubicBezTo>
                        <a:lnTo>
                          <a:pt x="52354" y="55523"/>
                        </a:lnTo>
                        <a:cubicBezTo>
                          <a:pt x="34063" y="51130"/>
                          <a:pt x="13107" y="39320"/>
                          <a:pt x="2881" y="10154"/>
                        </a:cubicBezTo>
                        <a:lnTo>
                          <a:pt x="2881" y="10154"/>
                        </a:lnTo>
                        <a:cubicBezTo>
                          <a:pt x="1800" y="7057"/>
                          <a:pt x="864" y="3817"/>
                          <a:pt x="0" y="360"/>
                        </a:cubicBezTo>
                        <a:lnTo>
                          <a:pt x="0" y="360"/>
                        </a:lnTo>
                        <a:lnTo>
                          <a:pt x="1584" y="0"/>
                        </a:lnTo>
                        <a:cubicBezTo>
                          <a:pt x="2377" y="3385"/>
                          <a:pt x="3313" y="6625"/>
                          <a:pt x="4393" y="9650"/>
                        </a:cubicBezTo>
                        <a:lnTo>
                          <a:pt x="4393" y="9650"/>
                        </a:lnTo>
                        <a:cubicBezTo>
                          <a:pt x="13179" y="34711"/>
                          <a:pt x="29814" y="46521"/>
                          <a:pt x="45873" y="51994"/>
                        </a:cubicBezTo>
                        <a:lnTo>
                          <a:pt x="45873" y="51994"/>
                        </a:lnTo>
                        <a:cubicBezTo>
                          <a:pt x="61932" y="57467"/>
                          <a:pt x="77343" y="56531"/>
                          <a:pt x="83393" y="55883"/>
                        </a:cubicBezTo>
                        <a:lnTo>
                          <a:pt x="83393" y="55883"/>
                        </a:lnTo>
                        <a:cubicBezTo>
                          <a:pt x="85121" y="55667"/>
                          <a:pt x="86057" y="55523"/>
                          <a:pt x="86129" y="55523"/>
                        </a:cubicBezTo>
                        <a:lnTo>
                          <a:pt x="86129" y="55523"/>
                        </a:lnTo>
                        <a:cubicBezTo>
                          <a:pt x="121488" y="51994"/>
                          <a:pt x="131570" y="71150"/>
                          <a:pt x="133802" y="77703"/>
                        </a:cubicBezTo>
                        <a:lnTo>
                          <a:pt x="133802" y="77703"/>
                        </a:lnTo>
                        <a:cubicBezTo>
                          <a:pt x="134235" y="79000"/>
                          <a:pt x="134451" y="79792"/>
                          <a:pt x="134451" y="79864"/>
                        </a:cubicBezTo>
                        <a:lnTo>
                          <a:pt x="134451" y="79864"/>
                        </a:lnTo>
                        <a:lnTo>
                          <a:pt x="132866" y="80152"/>
                        </a:lnTo>
                        <a:lnTo>
                          <a:pt x="132866" y="8015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8" name="Freeform: Shape 3477">
                    <a:extLst>
                      <a:ext uri="{FF2B5EF4-FFF2-40B4-BE49-F238E27FC236}">
                        <a16:creationId xmlns:a16="http://schemas.microsoft.com/office/drawing/2014/main" id="{3A17C1D0-F104-D0F2-FD7C-F6C0920FC14C}"/>
                      </a:ext>
                    </a:extLst>
                  </p:cNvPr>
                  <p:cNvSpPr/>
                  <p:nvPr/>
                </p:nvSpPr>
                <p:spPr>
                  <a:xfrm>
                    <a:off x="3678440" y="918297"/>
                    <a:ext cx="31110" cy="60563"/>
                  </a:xfrm>
                  <a:custGeom>
                    <a:avLst/>
                    <a:gdLst>
                      <a:gd name="connsiteX0" fmla="*/ 12675 w 31110"/>
                      <a:gd name="connsiteY0" fmla="*/ 42704 h 60563"/>
                      <a:gd name="connsiteX1" fmla="*/ 5401 w 31110"/>
                      <a:gd name="connsiteY1" fmla="*/ 11306 h 60563"/>
                      <a:gd name="connsiteX2" fmla="*/ 5401 w 31110"/>
                      <a:gd name="connsiteY2" fmla="*/ 11306 h 60563"/>
                      <a:gd name="connsiteX3" fmla="*/ 0 w 31110"/>
                      <a:gd name="connsiteY3" fmla="*/ 1008 h 60563"/>
                      <a:gd name="connsiteX4" fmla="*/ 0 w 31110"/>
                      <a:gd name="connsiteY4" fmla="*/ 1008 h 60563"/>
                      <a:gd name="connsiteX5" fmla="*/ 1296 w 31110"/>
                      <a:gd name="connsiteY5" fmla="*/ 0 h 60563"/>
                      <a:gd name="connsiteX6" fmla="*/ 6985 w 31110"/>
                      <a:gd name="connsiteY6" fmla="*/ 10730 h 60563"/>
                      <a:gd name="connsiteX7" fmla="*/ 6985 w 31110"/>
                      <a:gd name="connsiteY7" fmla="*/ 10730 h 60563"/>
                      <a:gd name="connsiteX8" fmla="*/ 14259 w 31110"/>
                      <a:gd name="connsiteY8" fmla="*/ 42128 h 60563"/>
                      <a:gd name="connsiteX9" fmla="*/ 14259 w 31110"/>
                      <a:gd name="connsiteY9" fmla="*/ 42128 h 60563"/>
                      <a:gd name="connsiteX10" fmla="*/ 31110 w 31110"/>
                      <a:gd name="connsiteY10" fmla="*/ 59052 h 60563"/>
                      <a:gd name="connsiteX11" fmla="*/ 31110 w 31110"/>
                      <a:gd name="connsiteY11" fmla="*/ 59052 h 60563"/>
                      <a:gd name="connsiteX12" fmla="*/ 30606 w 31110"/>
                      <a:gd name="connsiteY12" fmla="*/ 60564 h 60563"/>
                      <a:gd name="connsiteX13" fmla="*/ 12747 w 31110"/>
                      <a:gd name="connsiteY13" fmla="*/ 42632 h 60563"/>
                      <a:gd name="connsiteX14" fmla="*/ 12747 w 31110"/>
                      <a:gd name="connsiteY14" fmla="*/ 42632 h 60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110" h="60563">
                        <a:moveTo>
                          <a:pt x="12675" y="42704"/>
                        </a:moveTo>
                        <a:cubicBezTo>
                          <a:pt x="9290" y="32982"/>
                          <a:pt x="8930" y="21388"/>
                          <a:pt x="5401" y="11306"/>
                        </a:cubicBezTo>
                        <a:lnTo>
                          <a:pt x="5401" y="11306"/>
                        </a:lnTo>
                        <a:cubicBezTo>
                          <a:pt x="4105" y="7633"/>
                          <a:pt x="2377" y="4177"/>
                          <a:pt x="0" y="1008"/>
                        </a:cubicBezTo>
                        <a:lnTo>
                          <a:pt x="0" y="1008"/>
                        </a:lnTo>
                        <a:lnTo>
                          <a:pt x="1296" y="0"/>
                        </a:lnTo>
                        <a:cubicBezTo>
                          <a:pt x="3817" y="3313"/>
                          <a:pt x="5617" y="6913"/>
                          <a:pt x="6985" y="10730"/>
                        </a:cubicBezTo>
                        <a:lnTo>
                          <a:pt x="6985" y="10730"/>
                        </a:lnTo>
                        <a:cubicBezTo>
                          <a:pt x="10586" y="21172"/>
                          <a:pt x="10946" y="32766"/>
                          <a:pt x="14259" y="42128"/>
                        </a:cubicBezTo>
                        <a:lnTo>
                          <a:pt x="14259" y="42128"/>
                        </a:lnTo>
                        <a:cubicBezTo>
                          <a:pt x="16923" y="49690"/>
                          <a:pt x="21388" y="55811"/>
                          <a:pt x="31110" y="59052"/>
                        </a:cubicBezTo>
                        <a:lnTo>
                          <a:pt x="31110" y="59052"/>
                        </a:lnTo>
                        <a:cubicBezTo>
                          <a:pt x="31110" y="59052"/>
                          <a:pt x="30606" y="60564"/>
                          <a:pt x="30606" y="60564"/>
                        </a:cubicBezTo>
                        <a:cubicBezTo>
                          <a:pt x="20380" y="57179"/>
                          <a:pt x="15483" y="50482"/>
                          <a:pt x="12747" y="42632"/>
                        </a:cubicBezTo>
                        <a:lnTo>
                          <a:pt x="12747" y="4263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9" name="Freeform: Shape 3478">
                    <a:extLst>
                      <a:ext uri="{FF2B5EF4-FFF2-40B4-BE49-F238E27FC236}">
                        <a16:creationId xmlns:a16="http://schemas.microsoft.com/office/drawing/2014/main" id="{99FE4250-969E-041B-056D-28524A6AFCB7}"/>
                      </a:ext>
                    </a:extLst>
                  </p:cNvPr>
                  <p:cNvSpPr/>
                  <p:nvPr/>
                </p:nvSpPr>
                <p:spPr>
                  <a:xfrm>
                    <a:off x="3636960" y="976484"/>
                    <a:ext cx="89009" cy="28305"/>
                  </a:xfrm>
                  <a:custGeom>
                    <a:avLst/>
                    <a:gdLst>
                      <a:gd name="connsiteX0" fmla="*/ 0 w 89009"/>
                      <a:gd name="connsiteY0" fmla="*/ 12891 h 28305"/>
                      <a:gd name="connsiteX1" fmla="*/ 0 w 89009"/>
                      <a:gd name="connsiteY1" fmla="*/ 12891 h 28305"/>
                      <a:gd name="connsiteX2" fmla="*/ 1296 w 89009"/>
                      <a:gd name="connsiteY2" fmla="*/ 11954 h 28305"/>
                      <a:gd name="connsiteX3" fmla="*/ 41624 w 89009"/>
                      <a:gd name="connsiteY3" fmla="*/ 24413 h 28305"/>
                      <a:gd name="connsiteX4" fmla="*/ 41624 w 89009"/>
                      <a:gd name="connsiteY4" fmla="*/ 24413 h 28305"/>
                      <a:gd name="connsiteX5" fmla="*/ 54515 w 89009"/>
                      <a:gd name="connsiteY5" fmla="*/ 17355 h 28305"/>
                      <a:gd name="connsiteX6" fmla="*/ 54515 w 89009"/>
                      <a:gd name="connsiteY6" fmla="*/ 17355 h 28305"/>
                      <a:gd name="connsiteX7" fmla="*/ 71798 w 89009"/>
                      <a:gd name="connsiteY7" fmla="*/ 4177 h 28305"/>
                      <a:gd name="connsiteX8" fmla="*/ 71798 w 89009"/>
                      <a:gd name="connsiteY8" fmla="*/ 4177 h 28305"/>
                      <a:gd name="connsiteX9" fmla="*/ 76695 w 89009"/>
                      <a:gd name="connsiteY9" fmla="*/ 2160 h 28305"/>
                      <a:gd name="connsiteX10" fmla="*/ 76695 w 89009"/>
                      <a:gd name="connsiteY10" fmla="*/ 2160 h 28305"/>
                      <a:gd name="connsiteX11" fmla="*/ 88865 w 89009"/>
                      <a:gd name="connsiteY11" fmla="*/ 0 h 28305"/>
                      <a:gd name="connsiteX12" fmla="*/ 88865 w 89009"/>
                      <a:gd name="connsiteY12" fmla="*/ 0 h 28305"/>
                      <a:gd name="connsiteX13" fmla="*/ 89009 w 89009"/>
                      <a:gd name="connsiteY13" fmla="*/ 1584 h 28305"/>
                      <a:gd name="connsiteX14" fmla="*/ 77271 w 89009"/>
                      <a:gd name="connsiteY14" fmla="*/ 3673 h 28305"/>
                      <a:gd name="connsiteX15" fmla="*/ 77271 w 89009"/>
                      <a:gd name="connsiteY15" fmla="*/ 3673 h 28305"/>
                      <a:gd name="connsiteX16" fmla="*/ 72518 w 89009"/>
                      <a:gd name="connsiteY16" fmla="*/ 5617 h 28305"/>
                      <a:gd name="connsiteX17" fmla="*/ 72518 w 89009"/>
                      <a:gd name="connsiteY17" fmla="*/ 5617 h 28305"/>
                      <a:gd name="connsiteX18" fmla="*/ 55595 w 89009"/>
                      <a:gd name="connsiteY18" fmla="*/ 18652 h 28305"/>
                      <a:gd name="connsiteX19" fmla="*/ 55595 w 89009"/>
                      <a:gd name="connsiteY19" fmla="*/ 18652 h 28305"/>
                      <a:gd name="connsiteX20" fmla="*/ 42272 w 89009"/>
                      <a:gd name="connsiteY20" fmla="*/ 25997 h 28305"/>
                      <a:gd name="connsiteX21" fmla="*/ 42272 w 89009"/>
                      <a:gd name="connsiteY21" fmla="*/ 25997 h 28305"/>
                      <a:gd name="connsiteX22" fmla="*/ 42272 w 89009"/>
                      <a:gd name="connsiteY22" fmla="*/ 25997 h 28305"/>
                      <a:gd name="connsiteX23" fmla="*/ 42272 w 89009"/>
                      <a:gd name="connsiteY23" fmla="*/ 25997 h 28305"/>
                      <a:gd name="connsiteX24" fmla="*/ 144 w 89009"/>
                      <a:gd name="connsiteY24" fmla="*/ 12891 h 28305"/>
                      <a:gd name="connsiteX25" fmla="*/ 144 w 89009"/>
                      <a:gd name="connsiteY25" fmla="*/ 12891 h 28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9009" h="28305">
                        <a:moveTo>
                          <a:pt x="0" y="12891"/>
                        </a:moveTo>
                        <a:lnTo>
                          <a:pt x="0" y="12891"/>
                        </a:lnTo>
                        <a:cubicBezTo>
                          <a:pt x="0" y="12891"/>
                          <a:pt x="1296" y="11954"/>
                          <a:pt x="1296" y="11954"/>
                        </a:cubicBezTo>
                        <a:cubicBezTo>
                          <a:pt x="11306" y="26213"/>
                          <a:pt x="27077" y="29526"/>
                          <a:pt x="41624" y="24413"/>
                        </a:cubicBezTo>
                        <a:lnTo>
                          <a:pt x="41624" y="24413"/>
                        </a:lnTo>
                        <a:cubicBezTo>
                          <a:pt x="46161" y="22828"/>
                          <a:pt x="50482" y="20452"/>
                          <a:pt x="54515" y="17355"/>
                        </a:cubicBezTo>
                        <a:lnTo>
                          <a:pt x="54515" y="17355"/>
                        </a:lnTo>
                        <a:cubicBezTo>
                          <a:pt x="60204" y="12963"/>
                          <a:pt x="64525" y="7489"/>
                          <a:pt x="71798" y="4177"/>
                        </a:cubicBezTo>
                        <a:lnTo>
                          <a:pt x="71798" y="4177"/>
                        </a:lnTo>
                        <a:cubicBezTo>
                          <a:pt x="73598" y="3385"/>
                          <a:pt x="75183" y="2664"/>
                          <a:pt x="76695" y="2160"/>
                        </a:cubicBezTo>
                        <a:lnTo>
                          <a:pt x="76695" y="2160"/>
                        </a:lnTo>
                        <a:cubicBezTo>
                          <a:pt x="80152" y="936"/>
                          <a:pt x="83392" y="432"/>
                          <a:pt x="88865" y="0"/>
                        </a:cubicBezTo>
                        <a:lnTo>
                          <a:pt x="88865" y="0"/>
                        </a:lnTo>
                        <a:lnTo>
                          <a:pt x="89009" y="1584"/>
                        </a:lnTo>
                        <a:cubicBezTo>
                          <a:pt x="83608" y="1944"/>
                          <a:pt x="80584" y="2448"/>
                          <a:pt x="77271" y="3673"/>
                        </a:cubicBezTo>
                        <a:lnTo>
                          <a:pt x="77271" y="3673"/>
                        </a:lnTo>
                        <a:cubicBezTo>
                          <a:pt x="75831" y="4177"/>
                          <a:pt x="74318" y="4825"/>
                          <a:pt x="72518" y="5617"/>
                        </a:cubicBezTo>
                        <a:lnTo>
                          <a:pt x="72518" y="5617"/>
                        </a:lnTo>
                        <a:cubicBezTo>
                          <a:pt x="65677" y="8714"/>
                          <a:pt x="61428" y="14043"/>
                          <a:pt x="55595" y="18652"/>
                        </a:cubicBezTo>
                        <a:lnTo>
                          <a:pt x="55595" y="18652"/>
                        </a:lnTo>
                        <a:cubicBezTo>
                          <a:pt x="51418" y="21892"/>
                          <a:pt x="46953" y="24341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42272" y="25997"/>
                          <a:pt x="42272" y="25997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27221" y="31254"/>
                          <a:pt x="10586" y="27797"/>
                          <a:pt x="144" y="12891"/>
                        </a:cubicBezTo>
                        <a:lnTo>
                          <a:pt x="144" y="128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80" name="Freeform: Shape 3479">
                    <a:extLst>
                      <a:ext uri="{FF2B5EF4-FFF2-40B4-BE49-F238E27FC236}">
                        <a16:creationId xmlns:a16="http://schemas.microsoft.com/office/drawing/2014/main" id="{C0B23BBD-0FD0-3D80-57BA-EFCAB276ABBD}"/>
                      </a:ext>
                    </a:extLst>
                  </p:cNvPr>
                  <p:cNvSpPr/>
                  <p:nvPr/>
                </p:nvSpPr>
                <p:spPr>
                  <a:xfrm>
                    <a:off x="3720280" y="945014"/>
                    <a:ext cx="22693" cy="35791"/>
                  </a:xfrm>
                  <a:custGeom>
                    <a:avLst/>
                    <a:gdLst>
                      <a:gd name="connsiteX0" fmla="*/ 21028 w 22693"/>
                      <a:gd name="connsiteY0" fmla="*/ 35719 h 35791"/>
                      <a:gd name="connsiteX1" fmla="*/ 19012 w 22693"/>
                      <a:gd name="connsiteY1" fmla="*/ 18652 h 35791"/>
                      <a:gd name="connsiteX2" fmla="*/ 19012 w 22693"/>
                      <a:gd name="connsiteY2" fmla="*/ 18652 h 35791"/>
                      <a:gd name="connsiteX3" fmla="*/ 0 w 22693"/>
                      <a:gd name="connsiteY3" fmla="*/ 1440 h 35791"/>
                      <a:gd name="connsiteX4" fmla="*/ 0 w 22693"/>
                      <a:gd name="connsiteY4" fmla="*/ 1440 h 35791"/>
                      <a:gd name="connsiteX5" fmla="*/ 720 w 22693"/>
                      <a:gd name="connsiteY5" fmla="*/ 0 h 35791"/>
                      <a:gd name="connsiteX6" fmla="*/ 20524 w 22693"/>
                      <a:gd name="connsiteY6" fmla="*/ 18148 h 35791"/>
                      <a:gd name="connsiteX7" fmla="*/ 20524 w 22693"/>
                      <a:gd name="connsiteY7" fmla="*/ 18148 h 35791"/>
                      <a:gd name="connsiteX8" fmla="*/ 22613 w 22693"/>
                      <a:gd name="connsiteY8" fmla="*/ 35791 h 35791"/>
                      <a:gd name="connsiteX9" fmla="*/ 21028 w 22693"/>
                      <a:gd name="connsiteY9" fmla="*/ 35791 h 3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693" h="35791">
                        <a:moveTo>
                          <a:pt x="21028" y="35719"/>
                        </a:moveTo>
                        <a:cubicBezTo>
                          <a:pt x="21316" y="28518"/>
                          <a:pt x="20524" y="22973"/>
                          <a:pt x="19012" y="18652"/>
                        </a:cubicBezTo>
                        <a:lnTo>
                          <a:pt x="19012" y="18652"/>
                        </a:lnTo>
                        <a:cubicBezTo>
                          <a:pt x="14979" y="7129"/>
                          <a:pt x="6049" y="4393"/>
                          <a:pt x="0" y="1440"/>
                        </a:cubicBezTo>
                        <a:lnTo>
                          <a:pt x="0" y="1440"/>
                        </a:lnTo>
                        <a:lnTo>
                          <a:pt x="720" y="0"/>
                        </a:lnTo>
                        <a:cubicBezTo>
                          <a:pt x="6553" y="2809"/>
                          <a:pt x="16275" y="5905"/>
                          <a:pt x="20524" y="18148"/>
                        </a:cubicBezTo>
                        <a:lnTo>
                          <a:pt x="20524" y="18148"/>
                        </a:lnTo>
                        <a:cubicBezTo>
                          <a:pt x="22108" y="22684"/>
                          <a:pt x="22973" y="28374"/>
                          <a:pt x="22613" y="35791"/>
                        </a:cubicBezTo>
                        <a:lnTo>
                          <a:pt x="21028" y="357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468" name="Freeform: Shape 3467">
                  <a:extLst>
                    <a:ext uri="{FF2B5EF4-FFF2-40B4-BE49-F238E27FC236}">
                      <a16:creationId xmlns:a16="http://schemas.microsoft.com/office/drawing/2014/main" id="{E76F7FB5-8E65-25B9-BC0B-92F0AABA9741}"/>
                    </a:ext>
                  </a:extLst>
                </p:cNvPr>
                <p:cNvSpPr/>
                <p:nvPr/>
              </p:nvSpPr>
              <p:spPr>
                <a:xfrm>
                  <a:off x="3642001" y="1002193"/>
                  <a:ext cx="14834" cy="6484"/>
                </a:xfrm>
                <a:custGeom>
                  <a:avLst/>
                  <a:gdLst>
                    <a:gd name="connsiteX0" fmla="*/ 0 w 14834"/>
                    <a:gd name="connsiteY0" fmla="*/ 6409 h 6484"/>
                    <a:gd name="connsiteX1" fmla="*/ 0 w 14834"/>
                    <a:gd name="connsiteY1" fmla="*/ 4825 h 6484"/>
                    <a:gd name="connsiteX2" fmla="*/ 576 w 14834"/>
                    <a:gd name="connsiteY2" fmla="*/ 4825 h 6484"/>
                    <a:gd name="connsiteX3" fmla="*/ 576 w 14834"/>
                    <a:gd name="connsiteY3" fmla="*/ 4825 h 6484"/>
                    <a:gd name="connsiteX4" fmla="*/ 2016 w 14834"/>
                    <a:gd name="connsiteY4" fmla="*/ 4753 h 6484"/>
                    <a:gd name="connsiteX5" fmla="*/ 2016 w 14834"/>
                    <a:gd name="connsiteY5" fmla="*/ 4753 h 6484"/>
                    <a:gd name="connsiteX6" fmla="*/ 7057 w 14834"/>
                    <a:gd name="connsiteY6" fmla="*/ 3601 h 6484"/>
                    <a:gd name="connsiteX7" fmla="*/ 7057 w 14834"/>
                    <a:gd name="connsiteY7" fmla="*/ 3601 h 6484"/>
                    <a:gd name="connsiteX8" fmla="*/ 13899 w 14834"/>
                    <a:gd name="connsiteY8" fmla="*/ 0 h 6484"/>
                    <a:gd name="connsiteX9" fmla="*/ 13899 w 14834"/>
                    <a:gd name="connsiteY9" fmla="*/ 0 h 6484"/>
                    <a:gd name="connsiteX10" fmla="*/ 14835 w 14834"/>
                    <a:gd name="connsiteY10" fmla="*/ 1296 h 6484"/>
                    <a:gd name="connsiteX11" fmla="*/ 7633 w 14834"/>
                    <a:gd name="connsiteY11" fmla="*/ 5113 h 6484"/>
                    <a:gd name="connsiteX12" fmla="*/ 7633 w 14834"/>
                    <a:gd name="connsiteY12" fmla="*/ 5113 h 6484"/>
                    <a:gd name="connsiteX13" fmla="*/ 72 w 14834"/>
                    <a:gd name="connsiteY13" fmla="*/ 6481 h 6484"/>
                    <a:gd name="connsiteX14" fmla="*/ 72 w 14834"/>
                    <a:gd name="connsiteY14" fmla="*/ 6481 h 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834" h="6484">
                      <a:moveTo>
                        <a:pt x="0" y="6409"/>
                      </a:moveTo>
                      <a:lnTo>
                        <a:pt x="0" y="4825"/>
                      </a:lnTo>
                      <a:cubicBezTo>
                        <a:pt x="0" y="4825"/>
                        <a:pt x="216" y="4825"/>
                        <a:pt x="576" y="4825"/>
                      </a:cubicBezTo>
                      <a:lnTo>
                        <a:pt x="576" y="4825"/>
                      </a:lnTo>
                      <a:cubicBezTo>
                        <a:pt x="576" y="4825"/>
                        <a:pt x="1368" y="4825"/>
                        <a:pt x="2016" y="4753"/>
                      </a:cubicBezTo>
                      <a:lnTo>
                        <a:pt x="2016" y="4753"/>
                      </a:lnTo>
                      <a:cubicBezTo>
                        <a:pt x="3241" y="4609"/>
                        <a:pt x="4969" y="4321"/>
                        <a:pt x="7057" y="3601"/>
                      </a:cubicBezTo>
                      <a:lnTo>
                        <a:pt x="7057" y="3601"/>
                      </a:lnTo>
                      <a:cubicBezTo>
                        <a:pt x="9074" y="2881"/>
                        <a:pt x="11450" y="1728"/>
                        <a:pt x="13899" y="0"/>
                      </a:cubicBezTo>
                      <a:lnTo>
                        <a:pt x="13899" y="0"/>
                      </a:lnTo>
                      <a:lnTo>
                        <a:pt x="14835" y="1296"/>
                      </a:lnTo>
                      <a:cubicBezTo>
                        <a:pt x="12242" y="3169"/>
                        <a:pt x="9794" y="4321"/>
                        <a:pt x="7633" y="5113"/>
                      </a:cubicBezTo>
                      <a:lnTo>
                        <a:pt x="7633" y="5113"/>
                      </a:lnTo>
                      <a:cubicBezTo>
                        <a:pt x="3241" y="6625"/>
                        <a:pt x="144" y="6481"/>
                        <a:pt x="72" y="6481"/>
                      </a:cubicBezTo>
                      <a:lnTo>
                        <a:pt x="72" y="6481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9" name="Freeform: Shape 3468">
                  <a:extLst>
                    <a:ext uri="{FF2B5EF4-FFF2-40B4-BE49-F238E27FC236}">
                      <a16:creationId xmlns:a16="http://schemas.microsoft.com/office/drawing/2014/main" id="{1D5CAD45-8AC1-8BF5-A21E-25FDBB7B5DA5}"/>
                    </a:ext>
                  </a:extLst>
                </p:cNvPr>
                <p:cNvSpPr/>
                <p:nvPr/>
              </p:nvSpPr>
              <p:spPr>
                <a:xfrm>
                  <a:off x="3669726" y="992688"/>
                  <a:ext cx="9217" cy="9721"/>
                </a:xfrm>
                <a:custGeom>
                  <a:avLst/>
                  <a:gdLst>
                    <a:gd name="connsiteX0" fmla="*/ 216 w 9217"/>
                    <a:gd name="connsiteY0" fmla="*/ 1152 h 9721"/>
                    <a:gd name="connsiteX1" fmla="*/ 0 w 9217"/>
                    <a:gd name="connsiteY1" fmla="*/ 360 h 9721"/>
                    <a:gd name="connsiteX2" fmla="*/ 0 w 9217"/>
                    <a:gd name="connsiteY2" fmla="*/ 360 h 9721"/>
                    <a:gd name="connsiteX3" fmla="*/ 1584 w 9217"/>
                    <a:gd name="connsiteY3" fmla="*/ 0 h 9721"/>
                    <a:gd name="connsiteX4" fmla="*/ 1800 w 9217"/>
                    <a:gd name="connsiteY4" fmla="*/ 648 h 9721"/>
                    <a:gd name="connsiteX5" fmla="*/ 1800 w 9217"/>
                    <a:gd name="connsiteY5" fmla="*/ 648 h 9721"/>
                    <a:gd name="connsiteX6" fmla="*/ 9218 w 9217"/>
                    <a:gd name="connsiteY6" fmla="*/ 8282 h 9721"/>
                    <a:gd name="connsiteX7" fmla="*/ 9218 w 9217"/>
                    <a:gd name="connsiteY7" fmla="*/ 8282 h 9721"/>
                    <a:gd name="connsiteX8" fmla="*/ 8498 w 9217"/>
                    <a:gd name="connsiteY8" fmla="*/ 9722 h 9721"/>
                    <a:gd name="connsiteX9" fmla="*/ 288 w 9217"/>
                    <a:gd name="connsiteY9" fmla="*/ 1224 h 9721"/>
                    <a:gd name="connsiteX10" fmla="*/ 288 w 9217"/>
                    <a:gd name="connsiteY10" fmla="*/ 1224 h 9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17" h="9721">
                      <a:moveTo>
                        <a:pt x="216" y="1152"/>
                      </a:moveTo>
                      <a:cubicBezTo>
                        <a:pt x="216" y="1152"/>
                        <a:pt x="72" y="648"/>
                        <a:pt x="0" y="360"/>
                      </a:cubicBezTo>
                      <a:lnTo>
                        <a:pt x="0" y="360"/>
                      </a:lnTo>
                      <a:lnTo>
                        <a:pt x="1584" y="0"/>
                      </a:lnTo>
                      <a:cubicBezTo>
                        <a:pt x="1584" y="0"/>
                        <a:pt x="1728" y="432"/>
                        <a:pt x="1800" y="648"/>
                      </a:cubicBezTo>
                      <a:lnTo>
                        <a:pt x="1800" y="648"/>
                      </a:lnTo>
                      <a:cubicBezTo>
                        <a:pt x="2881" y="3817"/>
                        <a:pt x="6337" y="6769"/>
                        <a:pt x="9218" y="8282"/>
                      </a:cubicBezTo>
                      <a:lnTo>
                        <a:pt x="9218" y="8282"/>
                      </a:lnTo>
                      <a:lnTo>
                        <a:pt x="8498" y="9722"/>
                      </a:lnTo>
                      <a:cubicBezTo>
                        <a:pt x="5329" y="8066"/>
                        <a:pt x="1656" y="5041"/>
                        <a:pt x="288" y="1224"/>
                      </a:cubicBezTo>
                      <a:lnTo>
                        <a:pt x="288" y="122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0" name="Freeform: Shape 3469">
                  <a:extLst>
                    <a:ext uri="{FF2B5EF4-FFF2-40B4-BE49-F238E27FC236}">
                      <a16:creationId xmlns:a16="http://schemas.microsoft.com/office/drawing/2014/main" id="{ED680B75-91E6-F5D5-5648-4C531F77313B}"/>
                    </a:ext>
                  </a:extLst>
                </p:cNvPr>
                <p:cNvSpPr/>
                <p:nvPr/>
              </p:nvSpPr>
              <p:spPr>
                <a:xfrm>
                  <a:off x="3683522" y="875016"/>
                  <a:ext cx="5864" cy="14978"/>
                </a:xfrm>
                <a:custGeom>
                  <a:avLst/>
                  <a:gdLst>
                    <a:gd name="connsiteX0" fmla="*/ 1399 w 5864"/>
                    <a:gd name="connsiteY0" fmla="*/ 8642 h 14978"/>
                    <a:gd name="connsiteX1" fmla="*/ 31 w 5864"/>
                    <a:gd name="connsiteY1" fmla="*/ 0 h 14978"/>
                    <a:gd name="connsiteX2" fmla="*/ 31 w 5864"/>
                    <a:gd name="connsiteY2" fmla="*/ 0 h 14978"/>
                    <a:gd name="connsiteX3" fmla="*/ 1615 w 5864"/>
                    <a:gd name="connsiteY3" fmla="*/ 144 h 14978"/>
                    <a:gd name="connsiteX4" fmla="*/ 1615 w 5864"/>
                    <a:gd name="connsiteY4" fmla="*/ 720 h 14978"/>
                    <a:gd name="connsiteX5" fmla="*/ 1615 w 5864"/>
                    <a:gd name="connsiteY5" fmla="*/ 720 h 14978"/>
                    <a:gd name="connsiteX6" fmla="*/ 1615 w 5864"/>
                    <a:gd name="connsiteY6" fmla="*/ 2376 h 14978"/>
                    <a:gd name="connsiteX7" fmla="*/ 1615 w 5864"/>
                    <a:gd name="connsiteY7" fmla="*/ 2376 h 14978"/>
                    <a:gd name="connsiteX8" fmla="*/ 2912 w 5864"/>
                    <a:gd name="connsiteY8" fmla="*/ 8138 h 14978"/>
                    <a:gd name="connsiteX9" fmla="*/ 2912 w 5864"/>
                    <a:gd name="connsiteY9" fmla="*/ 8138 h 14978"/>
                    <a:gd name="connsiteX10" fmla="*/ 5864 w 5864"/>
                    <a:gd name="connsiteY10" fmla="*/ 14115 h 14978"/>
                    <a:gd name="connsiteX11" fmla="*/ 5864 w 5864"/>
                    <a:gd name="connsiteY11" fmla="*/ 14115 h 14978"/>
                    <a:gd name="connsiteX12" fmla="*/ 4496 w 5864"/>
                    <a:gd name="connsiteY12" fmla="*/ 14979 h 14978"/>
                    <a:gd name="connsiteX13" fmla="*/ 1328 w 5864"/>
                    <a:gd name="connsiteY13" fmla="*/ 8642 h 14978"/>
                    <a:gd name="connsiteX14" fmla="*/ 1328 w 5864"/>
                    <a:gd name="connsiteY14" fmla="*/ 8642 h 14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864" h="14978">
                      <a:moveTo>
                        <a:pt x="1399" y="8642"/>
                      </a:moveTo>
                      <a:cubicBezTo>
                        <a:pt x="-329" y="3673"/>
                        <a:pt x="31" y="72"/>
                        <a:pt x="31" y="0"/>
                      </a:cubicBezTo>
                      <a:lnTo>
                        <a:pt x="31" y="0"/>
                      </a:lnTo>
                      <a:lnTo>
                        <a:pt x="1615" y="144"/>
                      </a:lnTo>
                      <a:cubicBezTo>
                        <a:pt x="1615" y="144"/>
                        <a:pt x="1615" y="288"/>
                        <a:pt x="1615" y="720"/>
                      </a:cubicBezTo>
                      <a:lnTo>
                        <a:pt x="1615" y="720"/>
                      </a:lnTo>
                      <a:cubicBezTo>
                        <a:pt x="1615" y="1080"/>
                        <a:pt x="1615" y="1656"/>
                        <a:pt x="1615" y="2376"/>
                      </a:cubicBezTo>
                      <a:lnTo>
                        <a:pt x="1615" y="2376"/>
                      </a:lnTo>
                      <a:cubicBezTo>
                        <a:pt x="1760" y="3817"/>
                        <a:pt x="2048" y="5833"/>
                        <a:pt x="2912" y="8138"/>
                      </a:cubicBezTo>
                      <a:lnTo>
                        <a:pt x="2912" y="8138"/>
                      </a:lnTo>
                      <a:cubicBezTo>
                        <a:pt x="3560" y="9938"/>
                        <a:pt x="4496" y="12026"/>
                        <a:pt x="5864" y="14115"/>
                      </a:cubicBezTo>
                      <a:lnTo>
                        <a:pt x="5864" y="14115"/>
                      </a:lnTo>
                      <a:lnTo>
                        <a:pt x="4496" y="14979"/>
                      </a:lnTo>
                      <a:cubicBezTo>
                        <a:pt x="3056" y="12747"/>
                        <a:pt x="2048" y="10586"/>
                        <a:pt x="1328" y="8642"/>
                      </a:cubicBezTo>
                      <a:lnTo>
                        <a:pt x="1328" y="864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1" name="Freeform: Shape 3470">
                  <a:extLst>
                    <a:ext uri="{FF2B5EF4-FFF2-40B4-BE49-F238E27FC236}">
                      <a16:creationId xmlns:a16="http://schemas.microsoft.com/office/drawing/2014/main" id="{32DF4889-3814-7FD4-39E5-6AC022D6DCEA}"/>
                    </a:ext>
                  </a:extLst>
                </p:cNvPr>
                <p:cNvSpPr/>
                <p:nvPr/>
              </p:nvSpPr>
              <p:spPr>
                <a:xfrm>
                  <a:off x="3677576" y="934356"/>
                  <a:ext cx="11666" cy="11882"/>
                </a:xfrm>
                <a:custGeom>
                  <a:avLst/>
                  <a:gdLst>
                    <a:gd name="connsiteX0" fmla="*/ 0 w 11666"/>
                    <a:gd name="connsiteY0" fmla="*/ 576 h 11882"/>
                    <a:gd name="connsiteX1" fmla="*/ 1512 w 11666"/>
                    <a:gd name="connsiteY1" fmla="*/ 0 h 11882"/>
                    <a:gd name="connsiteX2" fmla="*/ 2016 w 11666"/>
                    <a:gd name="connsiteY2" fmla="*/ 936 h 11882"/>
                    <a:gd name="connsiteX3" fmla="*/ 2016 w 11666"/>
                    <a:gd name="connsiteY3" fmla="*/ 936 h 11882"/>
                    <a:gd name="connsiteX4" fmla="*/ 3673 w 11666"/>
                    <a:gd name="connsiteY4" fmla="*/ 3529 h 11882"/>
                    <a:gd name="connsiteX5" fmla="*/ 3673 w 11666"/>
                    <a:gd name="connsiteY5" fmla="*/ 3529 h 11882"/>
                    <a:gd name="connsiteX6" fmla="*/ 11666 w 11666"/>
                    <a:gd name="connsiteY6" fmla="*/ 10514 h 11882"/>
                    <a:gd name="connsiteX7" fmla="*/ 11666 w 11666"/>
                    <a:gd name="connsiteY7" fmla="*/ 10514 h 11882"/>
                    <a:gd name="connsiteX8" fmla="*/ 10874 w 11666"/>
                    <a:gd name="connsiteY8" fmla="*/ 11882 h 11882"/>
                    <a:gd name="connsiteX9" fmla="*/ 72 w 11666"/>
                    <a:gd name="connsiteY9" fmla="*/ 576 h 11882"/>
                    <a:gd name="connsiteX10" fmla="*/ 72 w 11666"/>
                    <a:gd name="connsiteY10" fmla="*/ 576 h 11882"/>
                    <a:gd name="connsiteX11" fmla="*/ 0 w 11666"/>
                    <a:gd name="connsiteY11" fmla="*/ 576 h 11882"/>
                    <a:gd name="connsiteX12" fmla="*/ 0 w 11666"/>
                    <a:gd name="connsiteY12" fmla="*/ 576 h 11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666" h="11882">
                      <a:moveTo>
                        <a:pt x="0" y="576"/>
                      </a:moveTo>
                      <a:lnTo>
                        <a:pt x="1512" y="0"/>
                      </a:lnTo>
                      <a:cubicBezTo>
                        <a:pt x="1512" y="0"/>
                        <a:pt x="1656" y="360"/>
                        <a:pt x="2016" y="936"/>
                      </a:cubicBezTo>
                      <a:lnTo>
                        <a:pt x="2016" y="936"/>
                      </a:lnTo>
                      <a:cubicBezTo>
                        <a:pt x="2376" y="1584"/>
                        <a:pt x="2881" y="2448"/>
                        <a:pt x="3673" y="3529"/>
                      </a:cubicBezTo>
                      <a:lnTo>
                        <a:pt x="3673" y="3529"/>
                      </a:lnTo>
                      <a:cubicBezTo>
                        <a:pt x="5257" y="5617"/>
                        <a:pt x="7777" y="8282"/>
                        <a:pt x="11666" y="10514"/>
                      </a:cubicBezTo>
                      <a:lnTo>
                        <a:pt x="11666" y="10514"/>
                      </a:lnTo>
                      <a:lnTo>
                        <a:pt x="10874" y="11882"/>
                      </a:lnTo>
                      <a:cubicBezTo>
                        <a:pt x="2664" y="7201"/>
                        <a:pt x="144" y="720"/>
                        <a:pt x="72" y="576"/>
                      </a:cubicBezTo>
                      <a:lnTo>
                        <a:pt x="72" y="576"/>
                      </a:lnTo>
                      <a:close/>
                      <a:moveTo>
                        <a:pt x="0" y="576"/>
                      </a:moveTo>
                      <a:lnTo>
                        <a:pt x="0" y="57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2" name="Freeform: Shape 3471">
                  <a:extLst>
                    <a:ext uri="{FF2B5EF4-FFF2-40B4-BE49-F238E27FC236}">
                      <a16:creationId xmlns:a16="http://schemas.microsoft.com/office/drawing/2014/main" id="{317C3FA0-9F6F-B6B8-75C7-4176E2DC797E}"/>
                    </a:ext>
                  </a:extLst>
                </p:cNvPr>
                <p:cNvSpPr/>
                <p:nvPr/>
              </p:nvSpPr>
              <p:spPr>
                <a:xfrm>
                  <a:off x="3640777" y="964674"/>
                  <a:ext cx="15699" cy="2920"/>
                </a:xfrm>
                <a:custGeom>
                  <a:avLst/>
                  <a:gdLst>
                    <a:gd name="connsiteX0" fmla="*/ 0 w 15699"/>
                    <a:gd name="connsiteY0" fmla="*/ 1512 h 2920"/>
                    <a:gd name="connsiteX1" fmla="*/ 648 w 15699"/>
                    <a:gd name="connsiteY1" fmla="*/ 0 h 2920"/>
                    <a:gd name="connsiteX2" fmla="*/ 864 w 15699"/>
                    <a:gd name="connsiteY2" fmla="*/ 72 h 2920"/>
                    <a:gd name="connsiteX3" fmla="*/ 864 w 15699"/>
                    <a:gd name="connsiteY3" fmla="*/ 72 h 2920"/>
                    <a:gd name="connsiteX4" fmla="*/ 1656 w 15699"/>
                    <a:gd name="connsiteY4" fmla="*/ 360 h 2920"/>
                    <a:gd name="connsiteX5" fmla="*/ 1656 w 15699"/>
                    <a:gd name="connsiteY5" fmla="*/ 360 h 2920"/>
                    <a:gd name="connsiteX6" fmla="*/ 4681 w 15699"/>
                    <a:gd name="connsiteY6" fmla="*/ 1008 h 2920"/>
                    <a:gd name="connsiteX7" fmla="*/ 4681 w 15699"/>
                    <a:gd name="connsiteY7" fmla="*/ 1008 h 2920"/>
                    <a:gd name="connsiteX8" fmla="*/ 15267 w 15699"/>
                    <a:gd name="connsiteY8" fmla="*/ 288 h 2920"/>
                    <a:gd name="connsiteX9" fmla="*/ 15267 w 15699"/>
                    <a:gd name="connsiteY9" fmla="*/ 288 h 2920"/>
                    <a:gd name="connsiteX10" fmla="*/ 15699 w 15699"/>
                    <a:gd name="connsiteY10" fmla="*/ 1872 h 2920"/>
                    <a:gd name="connsiteX11" fmla="*/ 72 w 15699"/>
                    <a:gd name="connsiteY11" fmla="*/ 1512 h 2920"/>
                    <a:gd name="connsiteX12" fmla="*/ 72 w 15699"/>
                    <a:gd name="connsiteY12" fmla="*/ 1512 h 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99" h="2920">
                      <a:moveTo>
                        <a:pt x="0" y="1512"/>
                      </a:moveTo>
                      <a:lnTo>
                        <a:pt x="648" y="0"/>
                      </a:lnTo>
                      <a:cubicBezTo>
                        <a:pt x="648" y="0"/>
                        <a:pt x="648" y="0"/>
                        <a:pt x="864" y="72"/>
                      </a:cubicBezTo>
                      <a:lnTo>
                        <a:pt x="864" y="72"/>
                      </a:lnTo>
                      <a:cubicBezTo>
                        <a:pt x="864" y="72"/>
                        <a:pt x="1296" y="216"/>
                        <a:pt x="1656" y="360"/>
                      </a:cubicBezTo>
                      <a:lnTo>
                        <a:pt x="1656" y="360"/>
                      </a:lnTo>
                      <a:cubicBezTo>
                        <a:pt x="2376" y="576"/>
                        <a:pt x="3385" y="792"/>
                        <a:pt x="4681" y="1008"/>
                      </a:cubicBezTo>
                      <a:lnTo>
                        <a:pt x="4681" y="1008"/>
                      </a:lnTo>
                      <a:cubicBezTo>
                        <a:pt x="7273" y="1368"/>
                        <a:pt x="10946" y="1440"/>
                        <a:pt x="15267" y="288"/>
                      </a:cubicBezTo>
                      <a:lnTo>
                        <a:pt x="15267" y="288"/>
                      </a:lnTo>
                      <a:lnTo>
                        <a:pt x="15699" y="1872"/>
                      </a:lnTo>
                      <a:cubicBezTo>
                        <a:pt x="6553" y="4393"/>
                        <a:pt x="144" y="1584"/>
                        <a:pt x="72" y="1512"/>
                      </a:cubicBezTo>
                      <a:lnTo>
                        <a:pt x="72" y="151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3" name="Freeform: Shape 3472">
                  <a:extLst>
                    <a:ext uri="{FF2B5EF4-FFF2-40B4-BE49-F238E27FC236}">
                      <a16:creationId xmlns:a16="http://schemas.microsoft.com/office/drawing/2014/main" id="{9835D2B1-1E69-E820-B1D3-D4989D7BC2FE}"/>
                    </a:ext>
                  </a:extLst>
                </p:cNvPr>
                <p:cNvSpPr/>
                <p:nvPr/>
              </p:nvSpPr>
              <p:spPr>
                <a:xfrm>
                  <a:off x="3689314" y="902814"/>
                  <a:ext cx="10009" cy="8857"/>
                </a:xfrm>
                <a:custGeom>
                  <a:avLst/>
                  <a:gdLst>
                    <a:gd name="connsiteX0" fmla="*/ 0 w 10009"/>
                    <a:gd name="connsiteY0" fmla="*/ 8138 h 8857"/>
                    <a:gd name="connsiteX1" fmla="*/ 8426 w 10009"/>
                    <a:gd name="connsiteY1" fmla="*/ 360 h 8857"/>
                    <a:gd name="connsiteX2" fmla="*/ 8426 w 10009"/>
                    <a:gd name="connsiteY2" fmla="*/ 360 h 8857"/>
                    <a:gd name="connsiteX3" fmla="*/ 9650 w 10009"/>
                    <a:gd name="connsiteY3" fmla="*/ 0 h 8857"/>
                    <a:gd name="connsiteX4" fmla="*/ 9650 w 10009"/>
                    <a:gd name="connsiteY4" fmla="*/ 0 h 8857"/>
                    <a:gd name="connsiteX5" fmla="*/ 10010 w 10009"/>
                    <a:gd name="connsiteY5" fmla="*/ 1584 h 8857"/>
                    <a:gd name="connsiteX6" fmla="*/ 9002 w 10009"/>
                    <a:gd name="connsiteY6" fmla="*/ 1872 h 8857"/>
                    <a:gd name="connsiteX7" fmla="*/ 9002 w 10009"/>
                    <a:gd name="connsiteY7" fmla="*/ 1872 h 8857"/>
                    <a:gd name="connsiteX8" fmla="*/ 1440 w 10009"/>
                    <a:gd name="connsiteY8" fmla="*/ 8858 h 8857"/>
                    <a:gd name="connsiteX9" fmla="*/ 1440 w 10009"/>
                    <a:gd name="connsiteY9" fmla="*/ 8858 h 8857"/>
                    <a:gd name="connsiteX10" fmla="*/ 0 w 10009"/>
                    <a:gd name="connsiteY10" fmla="*/ 8066 h 8857"/>
                    <a:gd name="connsiteX11" fmla="*/ 0 w 10009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09" h="8857">
                      <a:moveTo>
                        <a:pt x="0" y="8138"/>
                      </a:moveTo>
                      <a:cubicBezTo>
                        <a:pt x="1728" y="5113"/>
                        <a:pt x="4753" y="1728"/>
                        <a:pt x="8426" y="360"/>
                      </a:cubicBezTo>
                      <a:lnTo>
                        <a:pt x="8426" y="360"/>
                      </a:lnTo>
                      <a:cubicBezTo>
                        <a:pt x="8786" y="216"/>
                        <a:pt x="9218" y="72"/>
                        <a:pt x="9650" y="0"/>
                      </a:cubicBezTo>
                      <a:lnTo>
                        <a:pt x="9650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3" y="612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4" name="Freeform: Shape 3473">
                  <a:extLst>
                    <a:ext uri="{FF2B5EF4-FFF2-40B4-BE49-F238E27FC236}">
                      <a16:creationId xmlns:a16="http://schemas.microsoft.com/office/drawing/2014/main" id="{0D4D4BD6-54AD-6FE6-FCEA-4A2B06AB1CCD}"/>
                    </a:ext>
                  </a:extLst>
                </p:cNvPr>
                <p:cNvSpPr/>
                <p:nvPr/>
              </p:nvSpPr>
              <p:spPr>
                <a:xfrm>
                  <a:off x="3764569" y="943430"/>
                  <a:ext cx="8065" cy="10658"/>
                </a:xfrm>
                <a:custGeom>
                  <a:avLst/>
                  <a:gdLst>
                    <a:gd name="connsiteX0" fmla="*/ 0 w 8065"/>
                    <a:gd name="connsiteY0" fmla="*/ 10226 h 10658"/>
                    <a:gd name="connsiteX1" fmla="*/ 7346 w 8065"/>
                    <a:gd name="connsiteY1" fmla="*/ 0 h 10658"/>
                    <a:gd name="connsiteX2" fmla="*/ 7346 w 8065"/>
                    <a:gd name="connsiteY2" fmla="*/ 0 h 10658"/>
                    <a:gd name="connsiteX3" fmla="*/ 8066 w 8065"/>
                    <a:gd name="connsiteY3" fmla="*/ 1440 h 10658"/>
                    <a:gd name="connsiteX4" fmla="*/ 1584 w 8065"/>
                    <a:gd name="connsiteY4" fmla="*/ 10658 h 10658"/>
                    <a:gd name="connsiteX5" fmla="*/ 1584 w 8065"/>
                    <a:gd name="connsiteY5" fmla="*/ 10658 h 10658"/>
                    <a:gd name="connsiteX6" fmla="*/ 0 w 8065"/>
                    <a:gd name="connsiteY6" fmla="*/ 10226 h 10658"/>
                    <a:gd name="connsiteX7" fmla="*/ 0 w 8065"/>
                    <a:gd name="connsiteY7" fmla="*/ 10226 h 10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065" h="10658">
                      <a:moveTo>
                        <a:pt x="0" y="10226"/>
                      </a:moveTo>
                      <a:cubicBezTo>
                        <a:pt x="1008" y="6481"/>
                        <a:pt x="3457" y="1944"/>
                        <a:pt x="7346" y="0"/>
                      </a:cubicBezTo>
                      <a:lnTo>
                        <a:pt x="7346" y="0"/>
                      </a:lnTo>
                      <a:lnTo>
                        <a:pt x="8066" y="1440"/>
                      </a:lnTo>
                      <a:cubicBezTo>
                        <a:pt x="4897" y="2953"/>
                        <a:pt x="2449" y="7273"/>
                        <a:pt x="1584" y="10658"/>
                      </a:cubicBezTo>
                      <a:lnTo>
                        <a:pt x="1584" y="10658"/>
                      </a:lnTo>
                      <a:lnTo>
                        <a:pt x="0" y="10226"/>
                      </a:lnTo>
                      <a:lnTo>
                        <a:pt x="0" y="1022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5" name="Freeform: Shape 3474">
                  <a:extLst>
                    <a:ext uri="{FF2B5EF4-FFF2-40B4-BE49-F238E27FC236}">
                      <a16:creationId xmlns:a16="http://schemas.microsoft.com/office/drawing/2014/main" id="{D374E738-2E92-46AB-877D-F62BA20B03CE}"/>
                    </a:ext>
                  </a:extLst>
                </p:cNvPr>
                <p:cNvSpPr/>
                <p:nvPr/>
              </p:nvSpPr>
              <p:spPr>
                <a:xfrm>
                  <a:off x="3730362" y="912680"/>
                  <a:ext cx="10010" cy="8857"/>
                </a:xfrm>
                <a:custGeom>
                  <a:avLst/>
                  <a:gdLst>
                    <a:gd name="connsiteX0" fmla="*/ 72 w 10010"/>
                    <a:gd name="connsiteY0" fmla="*/ 8066 h 8857"/>
                    <a:gd name="connsiteX1" fmla="*/ 8498 w 10010"/>
                    <a:gd name="connsiteY1" fmla="*/ 360 h 8857"/>
                    <a:gd name="connsiteX2" fmla="*/ 8498 w 10010"/>
                    <a:gd name="connsiteY2" fmla="*/ 360 h 8857"/>
                    <a:gd name="connsiteX3" fmla="*/ 9722 w 10010"/>
                    <a:gd name="connsiteY3" fmla="*/ 0 h 8857"/>
                    <a:gd name="connsiteX4" fmla="*/ 9722 w 10010"/>
                    <a:gd name="connsiteY4" fmla="*/ 0 h 8857"/>
                    <a:gd name="connsiteX5" fmla="*/ 10010 w 10010"/>
                    <a:gd name="connsiteY5" fmla="*/ 1584 h 8857"/>
                    <a:gd name="connsiteX6" fmla="*/ 9002 w 10010"/>
                    <a:gd name="connsiteY6" fmla="*/ 1872 h 8857"/>
                    <a:gd name="connsiteX7" fmla="*/ 9002 w 10010"/>
                    <a:gd name="connsiteY7" fmla="*/ 1872 h 8857"/>
                    <a:gd name="connsiteX8" fmla="*/ 1440 w 10010"/>
                    <a:gd name="connsiteY8" fmla="*/ 8858 h 8857"/>
                    <a:gd name="connsiteX9" fmla="*/ 1440 w 10010"/>
                    <a:gd name="connsiteY9" fmla="*/ 8858 h 8857"/>
                    <a:gd name="connsiteX10" fmla="*/ 0 w 10010"/>
                    <a:gd name="connsiteY10" fmla="*/ 8066 h 8857"/>
                    <a:gd name="connsiteX11" fmla="*/ 0 w 10010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10" h="8857">
                      <a:moveTo>
                        <a:pt x="72" y="8066"/>
                      </a:moveTo>
                      <a:cubicBezTo>
                        <a:pt x="1800" y="5041"/>
                        <a:pt x="4825" y="1656"/>
                        <a:pt x="8498" y="360"/>
                      </a:cubicBezTo>
                      <a:lnTo>
                        <a:pt x="8498" y="360"/>
                      </a:lnTo>
                      <a:cubicBezTo>
                        <a:pt x="8858" y="216"/>
                        <a:pt x="9290" y="72"/>
                        <a:pt x="9722" y="0"/>
                      </a:cubicBezTo>
                      <a:lnTo>
                        <a:pt x="9722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3" y="612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6" name="Freeform: Shape 3475">
                  <a:extLst>
                    <a:ext uri="{FF2B5EF4-FFF2-40B4-BE49-F238E27FC236}">
                      <a16:creationId xmlns:a16="http://schemas.microsoft.com/office/drawing/2014/main" id="{C4CD915F-2C99-11A2-CA97-4B50666B8E0D}"/>
                    </a:ext>
                  </a:extLst>
                </p:cNvPr>
                <p:cNvSpPr/>
                <p:nvPr/>
              </p:nvSpPr>
              <p:spPr>
                <a:xfrm>
                  <a:off x="3639523" y="936661"/>
                  <a:ext cx="4926" cy="12026"/>
                </a:xfrm>
                <a:custGeom>
                  <a:avLst/>
                  <a:gdLst>
                    <a:gd name="connsiteX0" fmla="*/ 30 w 4926"/>
                    <a:gd name="connsiteY0" fmla="*/ 12026 h 12026"/>
                    <a:gd name="connsiteX1" fmla="*/ 3774 w 4926"/>
                    <a:gd name="connsiteY1" fmla="*/ 0 h 12026"/>
                    <a:gd name="connsiteX2" fmla="*/ 3774 w 4926"/>
                    <a:gd name="connsiteY2" fmla="*/ 0 h 12026"/>
                    <a:gd name="connsiteX3" fmla="*/ 4927 w 4926"/>
                    <a:gd name="connsiteY3" fmla="*/ 1152 h 12026"/>
                    <a:gd name="connsiteX4" fmla="*/ 1614 w 4926"/>
                    <a:gd name="connsiteY4" fmla="*/ 11882 h 12026"/>
                    <a:gd name="connsiteX5" fmla="*/ 30 w 4926"/>
                    <a:gd name="connsiteY5" fmla="*/ 11882 h 12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26" h="12026">
                      <a:moveTo>
                        <a:pt x="30" y="12026"/>
                      </a:moveTo>
                      <a:cubicBezTo>
                        <a:pt x="-186" y="8210"/>
                        <a:pt x="750" y="3097"/>
                        <a:pt x="3774" y="0"/>
                      </a:cubicBezTo>
                      <a:lnTo>
                        <a:pt x="3774" y="0"/>
                      </a:lnTo>
                      <a:lnTo>
                        <a:pt x="4927" y="1152"/>
                      </a:lnTo>
                      <a:cubicBezTo>
                        <a:pt x="2406" y="3601"/>
                        <a:pt x="1398" y="8426"/>
                        <a:pt x="1614" y="11882"/>
                      </a:cubicBezTo>
                      <a:lnTo>
                        <a:pt x="30" y="1188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54" name="Freeform: Shape 3253">
                <a:extLst>
                  <a:ext uri="{FF2B5EF4-FFF2-40B4-BE49-F238E27FC236}">
                    <a16:creationId xmlns:a16="http://schemas.microsoft.com/office/drawing/2014/main" id="{2230D0A8-F3C9-408C-AF24-3AF01B069D79}"/>
                  </a:ext>
                </a:extLst>
              </p:cNvPr>
              <p:cNvSpPr/>
              <p:nvPr/>
            </p:nvSpPr>
            <p:spPr>
              <a:xfrm>
                <a:off x="3760118" y="1003346"/>
                <a:ext cx="45571" cy="72662"/>
              </a:xfrm>
              <a:custGeom>
                <a:avLst/>
                <a:gdLst>
                  <a:gd name="connsiteX0" fmla="*/ 347 w 45571"/>
                  <a:gd name="connsiteY0" fmla="*/ 0 h 72662"/>
                  <a:gd name="connsiteX1" fmla="*/ 21879 w 45571"/>
                  <a:gd name="connsiteY1" fmla="*/ 72662 h 72662"/>
                  <a:gd name="connsiteX2" fmla="*/ 45571 w 45571"/>
                  <a:gd name="connsiteY2" fmla="*/ 62796 h 72662"/>
                  <a:gd name="connsiteX3" fmla="*/ 17054 w 45571"/>
                  <a:gd name="connsiteY3" fmla="*/ 15771 h 72662"/>
                  <a:gd name="connsiteX4" fmla="*/ 347 w 45571"/>
                  <a:gd name="connsiteY4" fmla="*/ 0 h 7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571" h="72662">
                    <a:moveTo>
                      <a:pt x="347" y="0"/>
                    </a:moveTo>
                    <a:cubicBezTo>
                      <a:pt x="347" y="0"/>
                      <a:pt x="-4478" y="32262"/>
                      <a:pt x="21879" y="72662"/>
                    </a:cubicBezTo>
                    <a:lnTo>
                      <a:pt x="45571" y="62796"/>
                    </a:lnTo>
                    <a:cubicBezTo>
                      <a:pt x="45571" y="62796"/>
                      <a:pt x="28288" y="54515"/>
                      <a:pt x="17054" y="15771"/>
                    </a:cubicBezTo>
                    <a:lnTo>
                      <a:pt x="347" y="0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5" name="Freeform: Shape 3254">
                <a:extLst>
                  <a:ext uri="{FF2B5EF4-FFF2-40B4-BE49-F238E27FC236}">
                    <a16:creationId xmlns:a16="http://schemas.microsoft.com/office/drawing/2014/main" id="{A5B6E273-BE76-CD7B-79F5-E61ED5F940D1}"/>
                  </a:ext>
                </a:extLst>
              </p:cNvPr>
              <p:cNvSpPr/>
              <p:nvPr/>
            </p:nvSpPr>
            <p:spPr>
              <a:xfrm>
                <a:off x="3761400" y="1055844"/>
                <a:ext cx="28877" cy="20488"/>
              </a:xfrm>
              <a:custGeom>
                <a:avLst/>
                <a:gdLst>
                  <a:gd name="connsiteX0" fmla="*/ 9506 w 28877"/>
                  <a:gd name="connsiteY0" fmla="*/ 0 h 20488"/>
                  <a:gd name="connsiteX1" fmla="*/ 0 w 28877"/>
                  <a:gd name="connsiteY1" fmla="*/ 17283 h 20488"/>
                  <a:gd name="connsiteX2" fmla="*/ 11738 w 28877"/>
                  <a:gd name="connsiteY2" fmla="*/ 20452 h 20488"/>
                  <a:gd name="connsiteX3" fmla="*/ 28878 w 28877"/>
                  <a:gd name="connsiteY3" fmla="*/ 8642 h 20488"/>
                  <a:gd name="connsiteX4" fmla="*/ 26285 w 28877"/>
                  <a:gd name="connsiteY4" fmla="*/ 1296 h 20488"/>
                  <a:gd name="connsiteX5" fmla="*/ 9506 w 28877"/>
                  <a:gd name="connsiteY5" fmla="*/ 0 h 20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77" h="20488">
                    <a:moveTo>
                      <a:pt x="9506" y="0"/>
                    </a:moveTo>
                    <a:cubicBezTo>
                      <a:pt x="9506" y="0"/>
                      <a:pt x="15195" y="10226"/>
                      <a:pt x="0" y="17283"/>
                    </a:cubicBezTo>
                    <a:cubicBezTo>
                      <a:pt x="0" y="17283"/>
                      <a:pt x="10442" y="20884"/>
                      <a:pt x="11738" y="20452"/>
                    </a:cubicBezTo>
                    <a:cubicBezTo>
                      <a:pt x="13035" y="20020"/>
                      <a:pt x="28878" y="8642"/>
                      <a:pt x="28878" y="8642"/>
                    </a:cubicBezTo>
                    <a:lnTo>
                      <a:pt x="26285" y="1296"/>
                    </a:lnTo>
                    <a:lnTo>
                      <a:pt x="9506" y="0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6" name="Freeform: Shape 3255">
                <a:extLst>
                  <a:ext uri="{FF2B5EF4-FFF2-40B4-BE49-F238E27FC236}">
                    <a16:creationId xmlns:a16="http://schemas.microsoft.com/office/drawing/2014/main" id="{3FBBC148-796E-0CB9-8598-7679FF47AE85}"/>
                  </a:ext>
                </a:extLst>
              </p:cNvPr>
              <p:cNvSpPr/>
              <p:nvPr/>
            </p:nvSpPr>
            <p:spPr>
              <a:xfrm>
                <a:off x="3706317" y="1055268"/>
                <a:ext cx="109200" cy="77657"/>
              </a:xfrm>
              <a:custGeom>
                <a:avLst/>
                <a:gdLst>
                  <a:gd name="connsiteX0" fmla="*/ 56884 w 109200"/>
                  <a:gd name="connsiteY0" fmla="*/ 17211 h 77657"/>
                  <a:gd name="connsiteX1" fmla="*/ 8202 w 109200"/>
                  <a:gd name="connsiteY1" fmla="*/ 34279 h 77657"/>
                  <a:gd name="connsiteX2" fmla="*/ 497 w 109200"/>
                  <a:gd name="connsiteY2" fmla="*/ 46665 h 77657"/>
                  <a:gd name="connsiteX3" fmla="*/ 8634 w 109200"/>
                  <a:gd name="connsiteY3" fmla="*/ 69926 h 77657"/>
                  <a:gd name="connsiteX4" fmla="*/ 20085 w 109200"/>
                  <a:gd name="connsiteY4" fmla="*/ 77487 h 77657"/>
                  <a:gd name="connsiteX5" fmla="*/ 101965 w 109200"/>
                  <a:gd name="connsiteY5" fmla="*/ 49258 h 77657"/>
                  <a:gd name="connsiteX6" fmla="*/ 87994 w 109200"/>
                  <a:gd name="connsiteY6" fmla="*/ 0 h 77657"/>
                  <a:gd name="connsiteX7" fmla="*/ 76760 w 109200"/>
                  <a:gd name="connsiteY7" fmla="*/ 1008 h 77657"/>
                  <a:gd name="connsiteX8" fmla="*/ 72799 w 109200"/>
                  <a:gd name="connsiteY8" fmla="*/ 9650 h 77657"/>
                  <a:gd name="connsiteX9" fmla="*/ 65670 w 109200"/>
                  <a:gd name="connsiteY9" fmla="*/ 14547 h 77657"/>
                  <a:gd name="connsiteX10" fmla="*/ 56812 w 109200"/>
                  <a:gd name="connsiteY10" fmla="*/ 17139 h 7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200" h="77657">
                    <a:moveTo>
                      <a:pt x="56884" y="17211"/>
                    </a:moveTo>
                    <a:lnTo>
                      <a:pt x="8202" y="34279"/>
                    </a:lnTo>
                    <a:cubicBezTo>
                      <a:pt x="8202" y="34279"/>
                      <a:pt x="-2384" y="37015"/>
                      <a:pt x="497" y="46665"/>
                    </a:cubicBezTo>
                    <a:lnTo>
                      <a:pt x="8634" y="69926"/>
                    </a:lnTo>
                    <a:cubicBezTo>
                      <a:pt x="8634" y="69926"/>
                      <a:pt x="10435" y="79000"/>
                      <a:pt x="20085" y="77487"/>
                    </a:cubicBezTo>
                    <a:cubicBezTo>
                      <a:pt x="29807" y="76047"/>
                      <a:pt x="101965" y="49258"/>
                      <a:pt x="101965" y="49258"/>
                    </a:cubicBezTo>
                    <a:cubicBezTo>
                      <a:pt x="101965" y="49258"/>
                      <a:pt x="125369" y="29598"/>
                      <a:pt x="87994" y="0"/>
                    </a:cubicBezTo>
                    <a:lnTo>
                      <a:pt x="76760" y="1008"/>
                    </a:lnTo>
                    <a:lnTo>
                      <a:pt x="72799" y="9650"/>
                    </a:lnTo>
                    <a:lnTo>
                      <a:pt x="65670" y="14547"/>
                    </a:lnTo>
                    <a:lnTo>
                      <a:pt x="56812" y="17139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7" name="Freeform: Shape 3256">
                <a:extLst>
                  <a:ext uri="{FF2B5EF4-FFF2-40B4-BE49-F238E27FC236}">
                    <a16:creationId xmlns:a16="http://schemas.microsoft.com/office/drawing/2014/main" id="{A0DD81E8-3F70-B72D-DB79-4BB89334A6A6}"/>
                  </a:ext>
                </a:extLst>
              </p:cNvPr>
              <p:cNvSpPr/>
              <p:nvPr/>
            </p:nvSpPr>
            <p:spPr>
              <a:xfrm>
                <a:off x="3774867" y="1020917"/>
                <a:ext cx="30749" cy="46233"/>
              </a:xfrm>
              <a:custGeom>
                <a:avLst/>
                <a:gdLst>
                  <a:gd name="connsiteX0" fmla="*/ 30750 w 30749"/>
                  <a:gd name="connsiteY0" fmla="*/ 44865 h 46233"/>
                  <a:gd name="connsiteX1" fmla="*/ 2304 w 30749"/>
                  <a:gd name="connsiteY1" fmla="*/ 0 h 46233"/>
                  <a:gd name="connsiteX2" fmla="*/ 0 w 30749"/>
                  <a:gd name="connsiteY2" fmla="*/ 15555 h 46233"/>
                  <a:gd name="connsiteX3" fmla="*/ 8354 w 30749"/>
                  <a:gd name="connsiteY3" fmla="*/ 46233 h 46233"/>
                  <a:gd name="connsiteX4" fmla="*/ 30750 w 30749"/>
                  <a:gd name="connsiteY4" fmla="*/ 44937 h 4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49" h="46233">
                    <a:moveTo>
                      <a:pt x="30750" y="44865"/>
                    </a:moveTo>
                    <a:cubicBezTo>
                      <a:pt x="30750" y="44865"/>
                      <a:pt x="12026" y="25565"/>
                      <a:pt x="2304" y="0"/>
                    </a:cubicBezTo>
                    <a:lnTo>
                      <a:pt x="0" y="15555"/>
                    </a:lnTo>
                    <a:lnTo>
                      <a:pt x="8354" y="46233"/>
                    </a:lnTo>
                    <a:lnTo>
                      <a:pt x="30750" y="44937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58" name="Graphic 6">
                <a:extLst>
                  <a:ext uri="{FF2B5EF4-FFF2-40B4-BE49-F238E27FC236}">
                    <a16:creationId xmlns:a16="http://schemas.microsoft.com/office/drawing/2014/main" id="{1B62CB0F-7FFA-5694-0A81-9B389915102F}"/>
                  </a:ext>
                </a:extLst>
              </p:cNvPr>
              <p:cNvGrpSpPr/>
              <p:nvPr/>
            </p:nvGrpSpPr>
            <p:grpSpPr>
              <a:xfrm>
                <a:off x="3685713" y="1076368"/>
                <a:ext cx="25709" cy="22095"/>
                <a:chOff x="3685713" y="1076368"/>
                <a:chExt cx="25709" cy="22095"/>
              </a:xfrm>
              <a:solidFill>
                <a:srgbClr val="8F5746"/>
              </a:solidFill>
            </p:grpSpPr>
            <p:sp>
              <p:nvSpPr>
                <p:cNvPr id="3464" name="Freeform: Shape 3463">
                  <a:extLst>
                    <a:ext uri="{FF2B5EF4-FFF2-40B4-BE49-F238E27FC236}">
                      <a16:creationId xmlns:a16="http://schemas.microsoft.com/office/drawing/2014/main" id="{73886191-7A1E-37CE-378F-7FEB0840C94F}"/>
                    </a:ext>
                  </a:extLst>
                </p:cNvPr>
                <p:cNvSpPr/>
                <p:nvPr/>
              </p:nvSpPr>
              <p:spPr>
                <a:xfrm>
                  <a:off x="3685713" y="1076368"/>
                  <a:ext cx="24211" cy="20380"/>
                </a:xfrm>
                <a:custGeom>
                  <a:avLst/>
                  <a:gdLst>
                    <a:gd name="connsiteX0" fmla="*/ 24197 w 24211"/>
                    <a:gd name="connsiteY0" fmla="*/ 20380 h 20380"/>
                    <a:gd name="connsiteX1" fmla="*/ 0 w 24211"/>
                    <a:gd name="connsiteY1" fmla="*/ 0 h 20380"/>
                    <a:gd name="connsiteX2" fmla="*/ 24197 w 24211"/>
                    <a:gd name="connsiteY2" fmla="*/ 2038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211" h="20380">
                      <a:moveTo>
                        <a:pt x="24197" y="20380"/>
                      </a:moveTo>
                      <a:cubicBezTo>
                        <a:pt x="24197" y="20380"/>
                        <a:pt x="25637" y="2449"/>
                        <a:pt x="0" y="0"/>
                      </a:cubicBezTo>
                      <a:cubicBezTo>
                        <a:pt x="0" y="0"/>
                        <a:pt x="4321" y="20164"/>
                        <a:pt x="24197" y="20380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5" name="Freeform: Shape 3464">
                  <a:extLst>
                    <a:ext uri="{FF2B5EF4-FFF2-40B4-BE49-F238E27FC236}">
                      <a16:creationId xmlns:a16="http://schemas.microsoft.com/office/drawing/2014/main" id="{F8FD5A63-A01D-6F0C-5117-EA4DBE2C8907}"/>
                    </a:ext>
                  </a:extLst>
                </p:cNvPr>
                <p:cNvSpPr/>
                <p:nvPr/>
              </p:nvSpPr>
              <p:spPr>
                <a:xfrm>
                  <a:off x="3688090" y="1086785"/>
                  <a:ext cx="23332" cy="11678"/>
                </a:xfrm>
                <a:custGeom>
                  <a:avLst/>
                  <a:gdLst>
                    <a:gd name="connsiteX0" fmla="*/ 23333 w 23332"/>
                    <a:gd name="connsiteY0" fmla="*/ 10827 h 11678"/>
                    <a:gd name="connsiteX1" fmla="*/ 0 w 23332"/>
                    <a:gd name="connsiteY1" fmla="*/ 745 h 11678"/>
                    <a:gd name="connsiteX2" fmla="*/ 23333 w 23332"/>
                    <a:gd name="connsiteY2" fmla="*/ 10827 h 11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32" h="11678">
                      <a:moveTo>
                        <a:pt x="23333" y="10827"/>
                      </a:moveTo>
                      <a:cubicBezTo>
                        <a:pt x="23333" y="10827"/>
                        <a:pt x="20308" y="-3359"/>
                        <a:pt x="0" y="745"/>
                      </a:cubicBezTo>
                      <a:cubicBezTo>
                        <a:pt x="0" y="745"/>
                        <a:pt x="7922" y="15292"/>
                        <a:pt x="23333" y="10827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59" name="Freeform: Shape 3258">
                <a:extLst>
                  <a:ext uri="{FF2B5EF4-FFF2-40B4-BE49-F238E27FC236}">
                    <a16:creationId xmlns:a16="http://schemas.microsoft.com/office/drawing/2014/main" id="{2E76D910-0CD6-B548-1857-BB051B8658CD}"/>
                  </a:ext>
                </a:extLst>
              </p:cNvPr>
              <p:cNvSpPr/>
              <p:nvPr/>
            </p:nvSpPr>
            <p:spPr>
              <a:xfrm>
                <a:off x="3760608" y="1006082"/>
                <a:ext cx="44720" cy="59339"/>
              </a:xfrm>
              <a:custGeom>
                <a:avLst/>
                <a:gdLst>
                  <a:gd name="connsiteX0" fmla="*/ 0 w 44720"/>
                  <a:gd name="connsiteY0" fmla="*/ 0 h 59339"/>
                  <a:gd name="connsiteX1" fmla="*/ 44721 w 44720"/>
                  <a:gd name="connsiteY1" fmla="*/ 59340 h 59339"/>
                  <a:gd name="connsiteX2" fmla="*/ 15843 w 44720"/>
                  <a:gd name="connsiteY2" fmla="*/ 8210 h 59339"/>
                  <a:gd name="connsiteX3" fmla="*/ 0 w 44720"/>
                  <a:gd name="connsiteY3" fmla="*/ 0 h 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720" h="59339">
                    <a:moveTo>
                      <a:pt x="0" y="0"/>
                    </a:moveTo>
                    <a:cubicBezTo>
                      <a:pt x="0" y="0"/>
                      <a:pt x="2088" y="38528"/>
                      <a:pt x="44721" y="59340"/>
                    </a:cubicBezTo>
                    <a:cubicBezTo>
                      <a:pt x="44721" y="59340"/>
                      <a:pt x="19948" y="34351"/>
                      <a:pt x="15843" y="82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40" name="Graphic 6">
                <a:extLst>
                  <a:ext uri="{FF2B5EF4-FFF2-40B4-BE49-F238E27FC236}">
                    <a16:creationId xmlns:a16="http://schemas.microsoft.com/office/drawing/2014/main" id="{A4C460E5-E26B-0857-10FB-5FC0E2895B0D}"/>
                  </a:ext>
                </a:extLst>
              </p:cNvPr>
              <p:cNvGrpSpPr/>
              <p:nvPr/>
            </p:nvGrpSpPr>
            <p:grpSpPr>
              <a:xfrm>
                <a:off x="3737924" y="977132"/>
                <a:ext cx="63721" cy="44771"/>
                <a:chOff x="3737924" y="977132"/>
                <a:chExt cx="63721" cy="44771"/>
              </a:xfrm>
            </p:grpSpPr>
            <p:sp>
              <p:nvSpPr>
                <p:cNvPr id="3460" name="Freeform: Shape 3459">
                  <a:extLst>
                    <a:ext uri="{FF2B5EF4-FFF2-40B4-BE49-F238E27FC236}">
                      <a16:creationId xmlns:a16="http://schemas.microsoft.com/office/drawing/2014/main" id="{6190298F-484D-E107-0220-3303B1B502A7}"/>
                    </a:ext>
                  </a:extLst>
                </p:cNvPr>
                <p:cNvSpPr/>
                <p:nvPr/>
              </p:nvSpPr>
              <p:spPr>
                <a:xfrm>
                  <a:off x="3737924" y="996117"/>
                  <a:ext cx="23764" cy="13403"/>
                </a:xfrm>
                <a:custGeom>
                  <a:avLst/>
                  <a:gdLst>
                    <a:gd name="connsiteX0" fmla="*/ 23477 w 23764"/>
                    <a:gd name="connsiteY0" fmla="*/ 5140 h 13403"/>
                    <a:gd name="connsiteX1" fmla="*/ 0 w 23764"/>
                    <a:gd name="connsiteY1" fmla="*/ 100 h 13403"/>
                    <a:gd name="connsiteX2" fmla="*/ 5617 w 23764"/>
                    <a:gd name="connsiteY2" fmla="*/ 5789 h 13403"/>
                    <a:gd name="connsiteX3" fmla="*/ 23765 w 23764"/>
                    <a:gd name="connsiteY3" fmla="*/ 9461 h 13403"/>
                    <a:gd name="connsiteX4" fmla="*/ 23477 w 23764"/>
                    <a:gd name="connsiteY4" fmla="*/ 5140 h 13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4" h="13403">
                      <a:moveTo>
                        <a:pt x="23477" y="5140"/>
                      </a:moveTo>
                      <a:cubicBezTo>
                        <a:pt x="23477" y="5140"/>
                        <a:pt x="17067" y="-837"/>
                        <a:pt x="0" y="100"/>
                      </a:cubicBezTo>
                      <a:cubicBezTo>
                        <a:pt x="0" y="100"/>
                        <a:pt x="4609" y="2764"/>
                        <a:pt x="5617" y="5789"/>
                      </a:cubicBezTo>
                      <a:cubicBezTo>
                        <a:pt x="5617" y="5789"/>
                        <a:pt x="9578" y="20119"/>
                        <a:pt x="23765" y="9461"/>
                      </a:cubicBezTo>
                      <a:lnTo>
                        <a:pt x="23477" y="5140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1" name="Freeform: Shape 3460">
                  <a:extLst>
                    <a:ext uri="{FF2B5EF4-FFF2-40B4-BE49-F238E27FC236}">
                      <a16:creationId xmlns:a16="http://schemas.microsoft.com/office/drawing/2014/main" id="{D675783C-CFAB-FC66-6BDF-1BEACCBB3F4B}"/>
                    </a:ext>
                  </a:extLst>
                </p:cNvPr>
                <p:cNvSpPr/>
                <p:nvPr/>
              </p:nvSpPr>
              <p:spPr>
                <a:xfrm>
                  <a:off x="3766315" y="977132"/>
                  <a:ext cx="11038" cy="21676"/>
                </a:xfrm>
                <a:custGeom>
                  <a:avLst/>
                  <a:gdLst>
                    <a:gd name="connsiteX0" fmla="*/ 54 w 11038"/>
                    <a:gd name="connsiteY0" fmla="*/ 21676 h 21676"/>
                    <a:gd name="connsiteX1" fmla="*/ 4375 w 11038"/>
                    <a:gd name="connsiteY1" fmla="*/ 7129 h 21676"/>
                    <a:gd name="connsiteX2" fmla="*/ 6968 w 11038"/>
                    <a:gd name="connsiteY2" fmla="*/ 0 h 21676"/>
                    <a:gd name="connsiteX3" fmla="*/ 9416 w 11038"/>
                    <a:gd name="connsiteY3" fmla="*/ 18940 h 21676"/>
                    <a:gd name="connsiteX4" fmla="*/ 126 w 11038"/>
                    <a:gd name="connsiteY4" fmla="*/ 21676 h 2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38" h="21676">
                      <a:moveTo>
                        <a:pt x="54" y="21676"/>
                      </a:moveTo>
                      <a:cubicBezTo>
                        <a:pt x="54" y="21676"/>
                        <a:pt x="-810" y="13251"/>
                        <a:pt x="4375" y="7129"/>
                      </a:cubicBezTo>
                      <a:cubicBezTo>
                        <a:pt x="4375" y="7129"/>
                        <a:pt x="6895" y="3529"/>
                        <a:pt x="6968" y="0"/>
                      </a:cubicBezTo>
                      <a:cubicBezTo>
                        <a:pt x="6968" y="0"/>
                        <a:pt x="14169" y="11162"/>
                        <a:pt x="9416" y="18940"/>
                      </a:cubicBezTo>
                      <a:lnTo>
                        <a:pt x="126" y="21676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2" name="Freeform: Shape 3461">
                  <a:extLst>
                    <a:ext uri="{FF2B5EF4-FFF2-40B4-BE49-F238E27FC236}">
                      <a16:creationId xmlns:a16="http://schemas.microsoft.com/office/drawing/2014/main" id="{29924FE0-D443-5C3E-A2E2-5A6D7FBBF91E}"/>
                    </a:ext>
                  </a:extLst>
                </p:cNvPr>
                <p:cNvSpPr/>
                <p:nvPr/>
              </p:nvSpPr>
              <p:spPr>
                <a:xfrm>
                  <a:off x="3760744" y="995395"/>
                  <a:ext cx="40901" cy="26509"/>
                </a:xfrm>
                <a:custGeom>
                  <a:avLst/>
                  <a:gdLst>
                    <a:gd name="connsiteX0" fmla="*/ 657 w 40901"/>
                    <a:gd name="connsiteY0" fmla="*/ 5863 h 26509"/>
                    <a:gd name="connsiteX1" fmla="*/ 17868 w 40901"/>
                    <a:gd name="connsiteY1" fmla="*/ 1326 h 26509"/>
                    <a:gd name="connsiteX2" fmla="*/ 25717 w 40901"/>
                    <a:gd name="connsiteY2" fmla="*/ 6511 h 26509"/>
                    <a:gd name="connsiteX3" fmla="*/ 40768 w 40901"/>
                    <a:gd name="connsiteY3" fmla="*/ 7519 h 26509"/>
                    <a:gd name="connsiteX4" fmla="*/ 29174 w 40901"/>
                    <a:gd name="connsiteY4" fmla="*/ 22714 h 26509"/>
                    <a:gd name="connsiteX5" fmla="*/ 2601 w 40901"/>
                    <a:gd name="connsiteY5" fmla="*/ 19401 h 26509"/>
                    <a:gd name="connsiteX6" fmla="*/ 657 w 40901"/>
                    <a:gd name="connsiteY6" fmla="*/ 5863 h 26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901" h="26509">
                      <a:moveTo>
                        <a:pt x="657" y="5863"/>
                      </a:moveTo>
                      <a:cubicBezTo>
                        <a:pt x="657" y="5863"/>
                        <a:pt x="10810" y="-3355"/>
                        <a:pt x="17868" y="1326"/>
                      </a:cubicBezTo>
                      <a:lnTo>
                        <a:pt x="25717" y="6511"/>
                      </a:lnTo>
                      <a:lnTo>
                        <a:pt x="40768" y="7519"/>
                      </a:lnTo>
                      <a:cubicBezTo>
                        <a:pt x="40768" y="7519"/>
                        <a:pt x="43001" y="15297"/>
                        <a:pt x="29174" y="22714"/>
                      </a:cubicBezTo>
                      <a:cubicBezTo>
                        <a:pt x="29174" y="22714"/>
                        <a:pt x="12035" y="33156"/>
                        <a:pt x="2601" y="19401"/>
                      </a:cubicBezTo>
                      <a:cubicBezTo>
                        <a:pt x="2601" y="19401"/>
                        <a:pt x="-1576" y="14576"/>
                        <a:pt x="657" y="5863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3" name="Freeform: Shape 3462">
                  <a:extLst>
                    <a:ext uri="{FF2B5EF4-FFF2-40B4-BE49-F238E27FC236}">
                      <a16:creationId xmlns:a16="http://schemas.microsoft.com/office/drawing/2014/main" id="{23E97C05-0634-DD1C-C31D-7B27E52B4017}"/>
                    </a:ext>
                  </a:extLst>
                </p:cNvPr>
                <p:cNvSpPr/>
                <p:nvPr/>
              </p:nvSpPr>
              <p:spPr>
                <a:xfrm>
                  <a:off x="3740660" y="998377"/>
                  <a:ext cx="19947" cy="11189"/>
                </a:xfrm>
                <a:custGeom>
                  <a:avLst/>
                  <a:gdLst>
                    <a:gd name="connsiteX0" fmla="*/ 0 w 19947"/>
                    <a:gd name="connsiteY0" fmla="*/ 0 h 11189"/>
                    <a:gd name="connsiteX1" fmla="*/ 19948 w 19947"/>
                    <a:gd name="connsiteY1" fmla="*/ 7633 h 11189"/>
                    <a:gd name="connsiteX2" fmla="*/ 7201 w 19947"/>
                    <a:gd name="connsiteY2" fmla="*/ 9866 h 11189"/>
                    <a:gd name="connsiteX3" fmla="*/ 2808 w 19947"/>
                    <a:gd name="connsiteY3" fmla="*/ 3529 h 11189"/>
                    <a:gd name="connsiteX4" fmla="*/ 0 w 19947"/>
                    <a:gd name="connsiteY4" fmla="*/ 0 h 1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47" h="11189">
                      <a:moveTo>
                        <a:pt x="0" y="0"/>
                      </a:moveTo>
                      <a:cubicBezTo>
                        <a:pt x="0" y="0"/>
                        <a:pt x="9938" y="432"/>
                        <a:pt x="19948" y="7633"/>
                      </a:cubicBezTo>
                      <a:cubicBezTo>
                        <a:pt x="19948" y="7633"/>
                        <a:pt x="14259" y="13827"/>
                        <a:pt x="7201" y="9866"/>
                      </a:cubicBezTo>
                      <a:cubicBezTo>
                        <a:pt x="7201" y="9866"/>
                        <a:pt x="4105" y="7994"/>
                        <a:pt x="2808" y="3529"/>
                      </a:cubicBezTo>
                      <a:cubicBezTo>
                        <a:pt x="2808" y="3529"/>
                        <a:pt x="1584" y="1296"/>
                        <a:pt x="0" y="0"/>
                      </a:cubicBez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92" name="Freeform: Shape 1591">
                <a:extLst>
                  <a:ext uri="{FF2B5EF4-FFF2-40B4-BE49-F238E27FC236}">
                    <a16:creationId xmlns:a16="http://schemas.microsoft.com/office/drawing/2014/main" id="{64B9A21C-4EFD-409C-A56B-5AD30DA4F4B0}"/>
                  </a:ext>
                </a:extLst>
              </p:cNvPr>
              <p:cNvSpPr/>
              <p:nvPr/>
            </p:nvSpPr>
            <p:spPr>
              <a:xfrm>
                <a:off x="3772779" y="1004570"/>
                <a:ext cx="7563" cy="5770"/>
              </a:xfrm>
              <a:custGeom>
                <a:avLst/>
                <a:gdLst>
                  <a:gd name="connsiteX0" fmla="*/ 0 w 7563"/>
                  <a:gd name="connsiteY0" fmla="*/ 5617 h 5770"/>
                  <a:gd name="connsiteX1" fmla="*/ 0 w 7563"/>
                  <a:gd name="connsiteY1" fmla="*/ 4969 h 5770"/>
                  <a:gd name="connsiteX2" fmla="*/ 3889 w 7563"/>
                  <a:gd name="connsiteY2" fmla="*/ 4753 h 5770"/>
                  <a:gd name="connsiteX3" fmla="*/ 3889 w 7563"/>
                  <a:gd name="connsiteY3" fmla="*/ 4753 h 5770"/>
                  <a:gd name="connsiteX4" fmla="*/ 6625 w 7563"/>
                  <a:gd name="connsiteY4" fmla="*/ 1944 h 5770"/>
                  <a:gd name="connsiteX5" fmla="*/ 6625 w 7563"/>
                  <a:gd name="connsiteY5" fmla="*/ 1944 h 5770"/>
                  <a:gd name="connsiteX6" fmla="*/ 6913 w 7563"/>
                  <a:gd name="connsiteY6" fmla="*/ 0 h 5770"/>
                  <a:gd name="connsiteX7" fmla="*/ 7561 w 7563"/>
                  <a:gd name="connsiteY7" fmla="*/ 0 h 5770"/>
                  <a:gd name="connsiteX8" fmla="*/ 4105 w 7563"/>
                  <a:gd name="connsiteY8" fmla="*/ 5401 h 5770"/>
                  <a:gd name="connsiteX9" fmla="*/ 4105 w 7563"/>
                  <a:gd name="connsiteY9" fmla="*/ 5401 h 5770"/>
                  <a:gd name="connsiteX10" fmla="*/ 0 w 7563"/>
                  <a:gd name="connsiteY10" fmla="*/ 5617 h 5770"/>
                  <a:gd name="connsiteX11" fmla="*/ 0 w 7563"/>
                  <a:gd name="connsiteY11" fmla="*/ 5617 h 5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63" h="5770">
                    <a:moveTo>
                      <a:pt x="0" y="5617"/>
                    </a:moveTo>
                    <a:lnTo>
                      <a:pt x="0" y="4969"/>
                    </a:lnTo>
                    <a:cubicBezTo>
                      <a:pt x="1728" y="5185"/>
                      <a:pt x="2953" y="5113"/>
                      <a:pt x="3889" y="4753"/>
                    </a:cubicBezTo>
                    <a:lnTo>
                      <a:pt x="3889" y="4753"/>
                    </a:lnTo>
                    <a:cubicBezTo>
                      <a:pt x="5473" y="4177"/>
                      <a:pt x="6265" y="3025"/>
                      <a:pt x="6625" y="1944"/>
                    </a:cubicBezTo>
                    <a:lnTo>
                      <a:pt x="6625" y="1944"/>
                    </a:lnTo>
                    <a:cubicBezTo>
                      <a:pt x="6985" y="864"/>
                      <a:pt x="6913" y="0"/>
                      <a:pt x="6913" y="0"/>
                    </a:cubicBezTo>
                    <a:lnTo>
                      <a:pt x="7561" y="0"/>
                    </a:lnTo>
                    <a:cubicBezTo>
                      <a:pt x="7561" y="0"/>
                      <a:pt x="7777" y="4033"/>
                      <a:pt x="4105" y="5401"/>
                    </a:cubicBezTo>
                    <a:lnTo>
                      <a:pt x="4105" y="5401"/>
                    </a:lnTo>
                    <a:cubicBezTo>
                      <a:pt x="3025" y="5761"/>
                      <a:pt x="1728" y="5905"/>
                      <a:pt x="0" y="5617"/>
                    </a:cubicBezTo>
                    <a:lnTo>
                      <a:pt x="0" y="5617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3" name="Freeform: Shape 1592">
                <a:extLst>
                  <a:ext uri="{FF2B5EF4-FFF2-40B4-BE49-F238E27FC236}">
                    <a16:creationId xmlns:a16="http://schemas.microsoft.com/office/drawing/2014/main" id="{7B316159-CA24-4BFB-D977-B31D07D37237}"/>
                  </a:ext>
                </a:extLst>
              </p:cNvPr>
              <p:cNvSpPr/>
              <p:nvPr/>
            </p:nvSpPr>
            <p:spPr>
              <a:xfrm>
                <a:off x="3798056" y="993982"/>
                <a:ext cx="6923" cy="9365"/>
              </a:xfrm>
              <a:custGeom>
                <a:avLst/>
                <a:gdLst>
                  <a:gd name="connsiteX0" fmla="*/ 71 w 6923"/>
                  <a:gd name="connsiteY0" fmla="*/ 4682 h 9365"/>
                  <a:gd name="connsiteX1" fmla="*/ 3600 w 6923"/>
                  <a:gd name="connsiteY1" fmla="*/ 2 h 9365"/>
                  <a:gd name="connsiteX2" fmla="*/ 6769 w 6923"/>
                  <a:gd name="connsiteY2" fmla="*/ 4971 h 9365"/>
                  <a:gd name="connsiteX3" fmla="*/ 3240 w 6923"/>
                  <a:gd name="connsiteY3" fmla="*/ 9363 h 9365"/>
                  <a:gd name="connsiteX4" fmla="*/ 71 w 6923"/>
                  <a:gd name="connsiteY4" fmla="*/ 4755 h 9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3" h="9365">
                    <a:moveTo>
                      <a:pt x="71" y="4682"/>
                    </a:moveTo>
                    <a:cubicBezTo>
                      <a:pt x="-361" y="2306"/>
                      <a:pt x="1223" y="-70"/>
                      <a:pt x="3600" y="2"/>
                    </a:cubicBezTo>
                    <a:cubicBezTo>
                      <a:pt x="5976" y="146"/>
                      <a:pt x="7417" y="2594"/>
                      <a:pt x="6769" y="4971"/>
                    </a:cubicBezTo>
                    <a:cubicBezTo>
                      <a:pt x="6120" y="7419"/>
                      <a:pt x="4824" y="9435"/>
                      <a:pt x="3240" y="9363"/>
                    </a:cubicBezTo>
                    <a:cubicBezTo>
                      <a:pt x="1655" y="9363"/>
                      <a:pt x="503" y="7203"/>
                      <a:pt x="71" y="4755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4" name="Freeform: Shape 1593">
                <a:extLst>
                  <a:ext uri="{FF2B5EF4-FFF2-40B4-BE49-F238E27FC236}">
                    <a16:creationId xmlns:a16="http://schemas.microsoft.com/office/drawing/2014/main" id="{4BEF3C37-FCD3-2F58-E54B-7DAB7235E07C}"/>
                  </a:ext>
                </a:extLst>
              </p:cNvPr>
              <p:cNvSpPr/>
              <p:nvPr/>
            </p:nvSpPr>
            <p:spPr>
              <a:xfrm>
                <a:off x="3674119" y="1115256"/>
                <a:ext cx="60203" cy="67477"/>
              </a:xfrm>
              <a:custGeom>
                <a:avLst/>
                <a:gdLst>
                  <a:gd name="connsiteX0" fmla="*/ 2377 w 60203"/>
                  <a:gd name="connsiteY0" fmla="*/ 67477 h 67477"/>
                  <a:gd name="connsiteX1" fmla="*/ 0 w 60203"/>
                  <a:gd name="connsiteY1" fmla="*/ 66541 h 67477"/>
                  <a:gd name="connsiteX2" fmla="*/ 26069 w 60203"/>
                  <a:gd name="connsiteY2" fmla="*/ 34351 h 67477"/>
                  <a:gd name="connsiteX3" fmla="*/ 38888 w 60203"/>
                  <a:gd name="connsiteY3" fmla="*/ 0 h 67477"/>
                  <a:gd name="connsiteX4" fmla="*/ 60204 w 60203"/>
                  <a:gd name="connsiteY4" fmla="*/ 11162 h 67477"/>
                  <a:gd name="connsiteX5" fmla="*/ 29022 w 60203"/>
                  <a:gd name="connsiteY5" fmla="*/ 41120 h 67477"/>
                  <a:gd name="connsiteX6" fmla="*/ 2377 w 60203"/>
                  <a:gd name="connsiteY6" fmla="*/ 67477 h 67477"/>
                  <a:gd name="connsiteX7" fmla="*/ 2377 w 60203"/>
                  <a:gd name="connsiteY7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203" h="67477">
                    <a:moveTo>
                      <a:pt x="2377" y="67477"/>
                    </a:moveTo>
                    <a:lnTo>
                      <a:pt x="0" y="66541"/>
                    </a:lnTo>
                    <a:lnTo>
                      <a:pt x="26069" y="34351"/>
                    </a:lnTo>
                    <a:lnTo>
                      <a:pt x="38888" y="0"/>
                    </a:lnTo>
                    <a:lnTo>
                      <a:pt x="60204" y="11162"/>
                    </a:lnTo>
                    <a:lnTo>
                      <a:pt x="29022" y="41120"/>
                    </a:lnTo>
                    <a:lnTo>
                      <a:pt x="2377" y="67477"/>
                    </a:lnTo>
                    <a:lnTo>
                      <a:pt x="2377" y="67477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5" name="Freeform: Shape 1594">
                <a:extLst>
                  <a:ext uri="{FF2B5EF4-FFF2-40B4-BE49-F238E27FC236}">
                    <a16:creationId xmlns:a16="http://schemas.microsoft.com/office/drawing/2014/main" id="{2D18CF67-2C47-0A6E-D75C-7DB3077F4E79}"/>
                  </a:ext>
                </a:extLst>
              </p:cNvPr>
              <p:cNvSpPr/>
              <p:nvPr/>
            </p:nvSpPr>
            <p:spPr>
              <a:xfrm>
                <a:off x="3671383" y="1181509"/>
                <a:ext cx="5185" cy="4968"/>
              </a:xfrm>
              <a:custGeom>
                <a:avLst/>
                <a:gdLst>
                  <a:gd name="connsiteX0" fmla="*/ 4609 w 5185"/>
                  <a:gd name="connsiteY0" fmla="*/ 4969 h 4968"/>
                  <a:gd name="connsiteX1" fmla="*/ 0 w 5185"/>
                  <a:gd name="connsiteY1" fmla="*/ 3601 h 4968"/>
                  <a:gd name="connsiteX2" fmla="*/ 2520 w 5185"/>
                  <a:gd name="connsiteY2" fmla="*/ 0 h 4968"/>
                  <a:gd name="connsiteX3" fmla="*/ 5185 w 5185"/>
                  <a:gd name="connsiteY3" fmla="*/ 792 h 4968"/>
                  <a:gd name="connsiteX4" fmla="*/ 4609 w 5185"/>
                  <a:gd name="connsiteY4" fmla="*/ 4969 h 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5" h="4968">
                    <a:moveTo>
                      <a:pt x="4609" y="4969"/>
                    </a:moveTo>
                    <a:lnTo>
                      <a:pt x="0" y="3601"/>
                    </a:lnTo>
                    <a:lnTo>
                      <a:pt x="2520" y="0"/>
                    </a:lnTo>
                    <a:lnTo>
                      <a:pt x="5185" y="792"/>
                    </a:lnTo>
                    <a:lnTo>
                      <a:pt x="4609" y="4969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6" name="Freeform: Shape 1595">
                <a:extLst>
                  <a:ext uri="{FF2B5EF4-FFF2-40B4-BE49-F238E27FC236}">
                    <a16:creationId xmlns:a16="http://schemas.microsoft.com/office/drawing/2014/main" id="{553E702E-F70E-F533-7275-439E1BCF6F5C}"/>
                  </a:ext>
                </a:extLst>
              </p:cNvPr>
              <p:cNvSpPr/>
              <p:nvPr/>
            </p:nvSpPr>
            <p:spPr>
              <a:xfrm>
                <a:off x="3717463" y="1094291"/>
                <a:ext cx="5426" cy="5490"/>
              </a:xfrm>
              <a:custGeom>
                <a:avLst/>
                <a:gdLst>
                  <a:gd name="connsiteX0" fmla="*/ 153 w 5426"/>
                  <a:gd name="connsiteY0" fmla="*/ 3610 h 5490"/>
                  <a:gd name="connsiteX1" fmla="*/ 1809 w 5426"/>
                  <a:gd name="connsiteY1" fmla="*/ 153 h 5490"/>
                  <a:gd name="connsiteX2" fmla="*/ 5266 w 5426"/>
                  <a:gd name="connsiteY2" fmla="*/ 1809 h 5490"/>
                  <a:gd name="connsiteX3" fmla="*/ 3610 w 5426"/>
                  <a:gd name="connsiteY3" fmla="*/ 5338 h 5490"/>
                  <a:gd name="connsiteX4" fmla="*/ 153 w 5426"/>
                  <a:gd name="connsiteY4" fmla="*/ 3681 h 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26" h="5490">
                    <a:moveTo>
                      <a:pt x="153" y="3610"/>
                    </a:moveTo>
                    <a:cubicBezTo>
                      <a:pt x="-351" y="2169"/>
                      <a:pt x="441" y="657"/>
                      <a:pt x="1809" y="153"/>
                    </a:cubicBezTo>
                    <a:cubicBezTo>
                      <a:pt x="3249" y="-351"/>
                      <a:pt x="4762" y="441"/>
                      <a:pt x="5266" y="1809"/>
                    </a:cubicBezTo>
                    <a:cubicBezTo>
                      <a:pt x="5770" y="3249"/>
                      <a:pt x="5050" y="4834"/>
                      <a:pt x="3610" y="5338"/>
                    </a:cubicBezTo>
                    <a:cubicBezTo>
                      <a:pt x="2169" y="5842"/>
                      <a:pt x="657" y="5050"/>
                      <a:pt x="153" y="3681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B160A8E2-6BAC-A3D6-C421-282251EDA442}"/>
                  </a:ext>
                </a:extLst>
              </p:cNvPr>
              <p:cNvSpPr/>
              <p:nvPr/>
            </p:nvSpPr>
            <p:spPr>
              <a:xfrm>
                <a:off x="3720506" y="1102375"/>
                <a:ext cx="4732" cy="4732"/>
              </a:xfrm>
              <a:custGeom>
                <a:avLst/>
                <a:gdLst>
                  <a:gd name="connsiteX0" fmla="*/ 134 w 4732"/>
                  <a:gd name="connsiteY0" fmla="*/ 3159 h 4732"/>
                  <a:gd name="connsiteX1" fmla="*/ 1574 w 4732"/>
                  <a:gd name="connsiteY1" fmla="*/ 134 h 4732"/>
                  <a:gd name="connsiteX2" fmla="*/ 4599 w 4732"/>
                  <a:gd name="connsiteY2" fmla="*/ 1574 h 4732"/>
                  <a:gd name="connsiteX3" fmla="*/ 3158 w 4732"/>
                  <a:gd name="connsiteY3" fmla="*/ 4599 h 4732"/>
                  <a:gd name="connsiteX4" fmla="*/ 134 w 4732"/>
                  <a:gd name="connsiteY4" fmla="*/ 3159 h 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32" h="4732">
                    <a:moveTo>
                      <a:pt x="134" y="3159"/>
                    </a:moveTo>
                    <a:cubicBezTo>
                      <a:pt x="-298" y="1934"/>
                      <a:pt x="350" y="566"/>
                      <a:pt x="1574" y="134"/>
                    </a:cubicBezTo>
                    <a:cubicBezTo>
                      <a:pt x="2798" y="-298"/>
                      <a:pt x="4167" y="350"/>
                      <a:pt x="4599" y="1574"/>
                    </a:cubicBezTo>
                    <a:cubicBezTo>
                      <a:pt x="5031" y="2798"/>
                      <a:pt x="4383" y="4167"/>
                      <a:pt x="3158" y="4599"/>
                    </a:cubicBezTo>
                    <a:cubicBezTo>
                      <a:pt x="1934" y="5031"/>
                      <a:pt x="566" y="4383"/>
                      <a:pt x="134" y="315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3D7364E9-54F3-FC5D-8409-F2C77F22A5E7}"/>
                  </a:ext>
                </a:extLst>
              </p:cNvPr>
              <p:cNvSpPr/>
              <p:nvPr/>
            </p:nvSpPr>
            <p:spPr>
              <a:xfrm>
                <a:off x="3714503" y="1101557"/>
                <a:ext cx="3417" cy="3417"/>
              </a:xfrm>
              <a:custGeom>
                <a:avLst/>
                <a:gdLst>
                  <a:gd name="connsiteX0" fmla="*/ 88 w 3417"/>
                  <a:gd name="connsiteY0" fmla="*/ 2249 h 3417"/>
                  <a:gd name="connsiteX1" fmla="*/ 1168 w 3417"/>
                  <a:gd name="connsiteY1" fmla="*/ 88 h 3417"/>
                  <a:gd name="connsiteX2" fmla="*/ 3329 w 3417"/>
                  <a:gd name="connsiteY2" fmla="*/ 1168 h 3417"/>
                  <a:gd name="connsiteX3" fmla="*/ 2249 w 3417"/>
                  <a:gd name="connsiteY3" fmla="*/ 3329 h 3417"/>
                  <a:gd name="connsiteX4" fmla="*/ 88 w 3417"/>
                  <a:gd name="connsiteY4" fmla="*/ 2249 h 3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7" h="3417">
                    <a:moveTo>
                      <a:pt x="88" y="2249"/>
                    </a:moveTo>
                    <a:cubicBezTo>
                      <a:pt x="-200" y="1384"/>
                      <a:pt x="232" y="376"/>
                      <a:pt x="1168" y="88"/>
                    </a:cubicBezTo>
                    <a:cubicBezTo>
                      <a:pt x="2033" y="-200"/>
                      <a:pt x="3041" y="232"/>
                      <a:pt x="3329" y="1168"/>
                    </a:cubicBezTo>
                    <a:cubicBezTo>
                      <a:pt x="3617" y="2033"/>
                      <a:pt x="3185" y="3041"/>
                      <a:pt x="2249" y="3329"/>
                    </a:cubicBezTo>
                    <a:cubicBezTo>
                      <a:pt x="1384" y="3617"/>
                      <a:pt x="376" y="3185"/>
                      <a:pt x="88" y="224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9" name="Freeform: Shape 1598">
                <a:extLst>
                  <a:ext uri="{FF2B5EF4-FFF2-40B4-BE49-F238E27FC236}">
                    <a16:creationId xmlns:a16="http://schemas.microsoft.com/office/drawing/2014/main" id="{E9E8D22C-7006-BBF2-FE1B-A3BF3D489780}"/>
                  </a:ext>
                </a:extLst>
              </p:cNvPr>
              <p:cNvSpPr/>
              <p:nvPr/>
            </p:nvSpPr>
            <p:spPr>
              <a:xfrm>
                <a:off x="3725258" y="1097189"/>
                <a:ext cx="2574" cy="2574"/>
              </a:xfrm>
              <a:custGeom>
                <a:avLst/>
                <a:gdLst>
                  <a:gd name="connsiteX0" fmla="*/ 63 w 2574"/>
                  <a:gd name="connsiteY0" fmla="*/ 1719 h 2574"/>
                  <a:gd name="connsiteX1" fmla="*/ 855 w 2574"/>
                  <a:gd name="connsiteY1" fmla="*/ 63 h 2574"/>
                  <a:gd name="connsiteX2" fmla="*/ 2511 w 2574"/>
                  <a:gd name="connsiteY2" fmla="*/ 855 h 2574"/>
                  <a:gd name="connsiteX3" fmla="*/ 1719 w 2574"/>
                  <a:gd name="connsiteY3" fmla="*/ 2511 h 2574"/>
                  <a:gd name="connsiteX4" fmla="*/ 63 w 2574"/>
                  <a:gd name="connsiteY4" fmla="*/ 1719 h 2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" h="2574">
                    <a:moveTo>
                      <a:pt x="63" y="1719"/>
                    </a:moveTo>
                    <a:cubicBezTo>
                      <a:pt x="-153" y="1071"/>
                      <a:pt x="207" y="351"/>
                      <a:pt x="855" y="63"/>
                    </a:cubicBezTo>
                    <a:cubicBezTo>
                      <a:pt x="1503" y="-153"/>
                      <a:pt x="2223" y="207"/>
                      <a:pt x="2511" y="855"/>
                    </a:cubicBezTo>
                    <a:cubicBezTo>
                      <a:pt x="2727" y="1503"/>
                      <a:pt x="2367" y="2223"/>
                      <a:pt x="1719" y="2511"/>
                    </a:cubicBezTo>
                    <a:cubicBezTo>
                      <a:pt x="1071" y="2727"/>
                      <a:pt x="351" y="2367"/>
                      <a:pt x="63" y="171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456" name="Graphic 6">
                <a:extLst>
                  <a:ext uri="{FF2B5EF4-FFF2-40B4-BE49-F238E27FC236}">
                    <a16:creationId xmlns:a16="http://schemas.microsoft.com/office/drawing/2014/main" id="{10B39184-B889-6ECC-BD26-ED92D8EA263A}"/>
                  </a:ext>
                </a:extLst>
              </p:cNvPr>
              <p:cNvGrpSpPr/>
              <p:nvPr/>
            </p:nvGrpSpPr>
            <p:grpSpPr>
              <a:xfrm>
                <a:off x="3784517" y="1079537"/>
                <a:ext cx="55162" cy="82168"/>
                <a:chOff x="3784517" y="1079537"/>
                <a:chExt cx="55162" cy="82168"/>
              </a:xfrm>
            </p:grpSpPr>
            <p:sp>
              <p:nvSpPr>
                <p:cNvPr id="3458" name="Freeform: Shape 3457">
                  <a:extLst>
                    <a:ext uri="{FF2B5EF4-FFF2-40B4-BE49-F238E27FC236}">
                      <a16:creationId xmlns:a16="http://schemas.microsoft.com/office/drawing/2014/main" id="{AAE6A609-CBEA-7E85-0F8D-93E31A57D1E5}"/>
                    </a:ext>
                  </a:extLst>
                </p:cNvPr>
                <p:cNvSpPr/>
                <p:nvPr/>
              </p:nvSpPr>
              <p:spPr>
                <a:xfrm>
                  <a:off x="3787757" y="1079537"/>
                  <a:ext cx="51922" cy="79575"/>
                </a:xfrm>
                <a:custGeom>
                  <a:avLst/>
                  <a:gdLst>
                    <a:gd name="connsiteX0" fmla="*/ 1945 w 51922"/>
                    <a:gd name="connsiteY0" fmla="*/ 79576 h 79575"/>
                    <a:gd name="connsiteX1" fmla="*/ 0 w 51922"/>
                    <a:gd name="connsiteY1" fmla="*/ 77775 h 79575"/>
                    <a:gd name="connsiteX2" fmla="*/ 38672 w 51922"/>
                    <a:gd name="connsiteY2" fmla="*/ 35503 h 79575"/>
                    <a:gd name="connsiteX3" fmla="*/ 2665 w 51922"/>
                    <a:gd name="connsiteY3" fmla="*/ 19084 h 79575"/>
                    <a:gd name="connsiteX4" fmla="*/ 19444 w 51922"/>
                    <a:gd name="connsiteY4" fmla="*/ 0 h 79575"/>
                    <a:gd name="connsiteX5" fmla="*/ 51922 w 51922"/>
                    <a:gd name="connsiteY5" fmla="*/ 38960 h 79575"/>
                    <a:gd name="connsiteX6" fmla="*/ 1945 w 51922"/>
                    <a:gd name="connsiteY6" fmla="*/ 79576 h 79575"/>
                    <a:gd name="connsiteX7" fmla="*/ 1945 w 51922"/>
                    <a:gd name="connsiteY7" fmla="*/ 79576 h 79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922" h="79575">
                      <a:moveTo>
                        <a:pt x="1945" y="79576"/>
                      </a:moveTo>
                      <a:lnTo>
                        <a:pt x="0" y="77775"/>
                      </a:lnTo>
                      <a:lnTo>
                        <a:pt x="38672" y="35503"/>
                      </a:lnTo>
                      <a:lnTo>
                        <a:pt x="2665" y="19084"/>
                      </a:lnTo>
                      <a:lnTo>
                        <a:pt x="19444" y="0"/>
                      </a:lnTo>
                      <a:lnTo>
                        <a:pt x="51922" y="38960"/>
                      </a:lnTo>
                      <a:lnTo>
                        <a:pt x="1945" y="79576"/>
                      </a:lnTo>
                      <a:lnTo>
                        <a:pt x="1945" y="79576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59" name="Freeform: Shape 3458">
                  <a:extLst>
                    <a:ext uri="{FF2B5EF4-FFF2-40B4-BE49-F238E27FC236}">
                      <a16:creationId xmlns:a16="http://schemas.microsoft.com/office/drawing/2014/main" id="{485C4F16-34F9-63E1-E1A9-AA2CC01D2E0A}"/>
                    </a:ext>
                  </a:extLst>
                </p:cNvPr>
                <p:cNvSpPr/>
                <p:nvPr/>
              </p:nvSpPr>
              <p:spPr>
                <a:xfrm>
                  <a:off x="3784517" y="1156736"/>
                  <a:ext cx="5545" cy="4968"/>
                </a:xfrm>
                <a:custGeom>
                  <a:avLst/>
                  <a:gdLst>
                    <a:gd name="connsiteX0" fmla="*/ 2953 w 5545"/>
                    <a:gd name="connsiteY0" fmla="*/ 4969 h 4968"/>
                    <a:gd name="connsiteX1" fmla="*/ 0 w 5545"/>
                    <a:gd name="connsiteY1" fmla="*/ 1656 h 4968"/>
                    <a:gd name="connsiteX2" fmla="*/ 3817 w 5545"/>
                    <a:gd name="connsiteY2" fmla="*/ 0 h 4968"/>
                    <a:gd name="connsiteX3" fmla="*/ 5545 w 5545"/>
                    <a:gd name="connsiteY3" fmla="*/ 2016 h 4968"/>
                    <a:gd name="connsiteX4" fmla="*/ 2953 w 5545"/>
                    <a:gd name="connsiteY4" fmla="*/ 4969 h 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45" h="4968">
                      <a:moveTo>
                        <a:pt x="2953" y="4969"/>
                      </a:moveTo>
                      <a:lnTo>
                        <a:pt x="0" y="1656"/>
                      </a:lnTo>
                      <a:lnTo>
                        <a:pt x="3817" y="0"/>
                      </a:lnTo>
                      <a:lnTo>
                        <a:pt x="5545" y="2016"/>
                      </a:lnTo>
                      <a:lnTo>
                        <a:pt x="2953" y="4969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457" name="Freeform: Shape 3456">
                <a:extLst>
                  <a:ext uri="{FF2B5EF4-FFF2-40B4-BE49-F238E27FC236}">
                    <a16:creationId xmlns:a16="http://schemas.microsoft.com/office/drawing/2014/main" id="{22A721FA-1338-FA7C-04B9-3A332BFA0069}"/>
                  </a:ext>
                </a:extLst>
              </p:cNvPr>
              <p:cNvSpPr/>
              <p:nvPr/>
            </p:nvSpPr>
            <p:spPr>
              <a:xfrm rot="-1299001">
                <a:off x="3765043" y="1041935"/>
                <a:ext cx="24124" cy="5545"/>
              </a:xfrm>
              <a:custGeom>
                <a:avLst/>
                <a:gdLst>
                  <a:gd name="connsiteX0" fmla="*/ 0 w 24124"/>
                  <a:gd name="connsiteY0" fmla="*/ 0 h 5545"/>
                  <a:gd name="connsiteX1" fmla="*/ 24125 w 24124"/>
                  <a:gd name="connsiteY1" fmla="*/ 0 h 5545"/>
                  <a:gd name="connsiteX2" fmla="*/ 24125 w 24124"/>
                  <a:gd name="connsiteY2" fmla="*/ 5545 h 5545"/>
                  <a:gd name="connsiteX3" fmla="*/ 0 w 24124"/>
                  <a:gd name="connsiteY3" fmla="*/ 5545 h 5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24" h="5545">
                    <a:moveTo>
                      <a:pt x="0" y="0"/>
                    </a:moveTo>
                    <a:lnTo>
                      <a:pt x="24125" y="0"/>
                    </a:lnTo>
                    <a:lnTo>
                      <a:pt x="24125" y="5545"/>
                    </a:lnTo>
                    <a:lnTo>
                      <a:pt x="0" y="554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631" name="Graphic 6">
              <a:extLst>
                <a:ext uri="{FF2B5EF4-FFF2-40B4-BE49-F238E27FC236}">
                  <a16:creationId xmlns:a16="http://schemas.microsoft.com/office/drawing/2014/main" id="{9173313E-0593-B3F0-8E99-05C87807718C}"/>
                </a:ext>
              </a:extLst>
            </p:cNvPr>
            <p:cNvGrpSpPr/>
            <p:nvPr/>
          </p:nvGrpSpPr>
          <p:grpSpPr>
            <a:xfrm>
              <a:off x="3793087" y="823454"/>
              <a:ext cx="216618" cy="317510"/>
              <a:chOff x="3793087" y="823454"/>
              <a:chExt cx="216618" cy="317510"/>
            </a:xfrm>
          </p:grpSpPr>
          <p:grpSp>
            <p:nvGrpSpPr>
              <p:cNvPr id="2239" name="Graphic 6">
                <a:extLst>
                  <a:ext uri="{FF2B5EF4-FFF2-40B4-BE49-F238E27FC236}">
                    <a16:creationId xmlns:a16="http://schemas.microsoft.com/office/drawing/2014/main" id="{60737A14-681C-826A-A104-BD69F5023598}"/>
                  </a:ext>
                </a:extLst>
              </p:cNvPr>
              <p:cNvGrpSpPr/>
              <p:nvPr/>
            </p:nvGrpSpPr>
            <p:grpSpPr>
              <a:xfrm>
                <a:off x="3958503" y="1034024"/>
                <a:ext cx="51202" cy="77271"/>
                <a:chOff x="3958503" y="1034024"/>
                <a:chExt cx="51202" cy="77271"/>
              </a:xfrm>
            </p:grpSpPr>
            <p:sp>
              <p:nvSpPr>
                <p:cNvPr id="3248" name="Freeform: Shape 3247">
                  <a:extLst>
                    <a:ext uri="{FF2B5EF4-FFF2-40B4-BE49-F238E27FC236}">
                      <a16:creationId xmlns:a16="http://schemas.microsoft.com/office/drawing/2014/main" id="{7F9A9ED3-407C-7699-4666-D37FCA2B4ED3}"/>
                    </a:ext>
                  </a:extLst>
                </p:cNvPr>
                <p:cNvSpPr/>
                <p:nvPr/>
              </p:nvSpPr>
              <p:spPr>
                <a:xfrm>
                  <a:off x="3958503" y="1034024"/>
                  <a:ext cx="51202" cy="73814"/>
                </a:xfrm>
                <a:custGeom>
                  <a:avLst/>
                  <a:gdLst>
                    <a:gd name="connsiteX0" fmla="*/ 36151 w 51202"/>
                    <a:gd name="connsiteY0" fmla="*/ 73815 h 73814"/>
                    <a:gd name="connsiteX1" fmla="*/ 33559 w 51202"/>
                    <a:gd name="connsiteY1" fmla="*/ 73598 h 73814"/>
                    <a:gd name="connsiteX2" fmla="*/ 38600 w 51202"/>
                    <a:gd name="connsiteY2" fmla="*/ 16491 h 73814"/>
                    <a:gd name="connsiteX3" fmla="*/ 0 w 51202"/>
                    <a:gd name="connsiteY3" fmla="*/ 25349 h 73814"/>
                    <a:gd name="connsiteX4" fmla="*/ 1729 w 51202"/>
                    <a:gd name="connsiteY4" fmla="*/ 0 h 73814"/>
                    <a:gd name="connsiteX5" fmla="*/ 51202 w 51202"/>
                    <a:gd name="connsiteY5" fmla="*/ 11234 h 73814"/>
                    <a:gd name="connsiteX6" fmla="*/ 36151 w 51202"/>
                    <a:gd name="connsiteY6" fmla="*/ 73815 h 73814"/>
                    <a:gd name="connsiteX7" fmla="*/ 36151 w 51202"/>
                    <a:gd name="connsiteY7" fmla="*/ 73815 h 73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02" h="73814">
                      <a:moveTo>
                        <a:pt x="36151" y="73815"/>
                      </a:moveTo>
                      <a:lnTo>
                        <a:pt x="33559" y="73598"/>
                      </a:lnTo>
                      <a:lnTo>
                        <a:pt x="38600" y="16491"/>
                      </a:lnTo>
                      <a:lnTo>
                        <a:pt x="0" y="25349"/>
                      </a:lnTo>
                      <a:lnTo>
                        <a:pt x="1729" y="0"/>
                      </a:lnTo>
                      <a:lnTo>
                        <a:pt x="51202" y="11234"/>
                      </a:lnTo>
                      <a:lnTo>
                        <a:pt x="36151" y="73815"/>
                      </a:lnTo>
                      <a:lnTo>
                        <a:pt x="36151" y="73815"/>
                      </a:ln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9" name="Freeform: Shape 3248">
                  <a:extLst>
                    <a:ext uri="{FF2B5EF4-FFF2-40B4-BE49-F238E27FC236}">
                      <a16:creationId xmlns:a16="http://schemas.microsoft.com/office/drawing/2014/main" id="{6BBC9692-305C-DE02-FBAD-48EECA992100}"/>
                    </a:ext>
                  </a:extLst>
                </p:cNvPr>
                <p:cNvSpPr/>
                <p:nvPr/>
              </p:nvSpPr>
              <p:spPr>
                <a:xfrm>
                  <a:off x="3990117" y="1106830"/>
                  <a:ext cx="4609" cy="4464"/>
                </a:xfrm>
                <a:custGeom>
                  <a:avLst/>
                  <a:gdLst>
                    <a:gd name="connsiteX0" fmla="*/ 4393 w 4609"/>
                    <a:gd name="connsiteY0" fmla="*/ 4465 h 4464"/>
                    <a:gd name="connsiteX1" fmla="*/ 0 w 4609"/>
                    <a:gd name="connsiteY1" fmla="*/ 3601 h 4464"/>
                    <a:gd name="connsiteX2" fmla="*/ 2088 w 4609"/>
                    <a:gd name="connsiteY2" fmla="*/ 0 h 4464"/>
                    <a:gd name="connsiteX3" fmla="*/ 4609 w 4609"/>
                    <a:gd name="connsiteY3" fmla="*/ 504 h 4464"/>
                    <a:gd name="connsiteX4" fmla="*/ 4393 w 4609"/>
                    <a:gd name="connsiteY4" fmla="*/ 4465 h 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09" h="4464">
                      <a:moveTo>
                        <a:pt x="4393" y="4465"/>
                      </a:moveTo>
                      <a:lnTo>
                        <a:pt x="0" y="3601"/>
                      </a:lnTo>
                      <a:lnTo>
                        <a:pt x="2088" y="0"/>
                      </a:lnTo>
                      <a:lnTo>
                        <a:pt x="4609" y="504"/>
                      </a:lnTo>
                      <a:lnTo>
                        <a:pt x="4393" y="4465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17D30DD0-5CD8-05B5-2952-4426C3F3690B}"/>
                  </a:ext>
                </a:extLst>
              </p:cNvPr>
              <p:cNvSpPr/>
              <p:nvPr/>
            </p:nvSpPr>
            <p:spPr>
              <a:xfrm>
                <a:off x="3870142" y="1063117"/>
                <a:ext cx="47529" cy="73598"/>
              </a:xfrm>
              <a:custGeom>
                <a:avLst/>
                <a:gdLst>
                  <a:gd name="connsiteX0" fmla="*/ 2520 w 47529"/>
                  <a:gd name="connsiteY0" fmla="*/ 73598 h 73598"/>
                  <a:gd name="connsiteX1" fmla="*/ 0 w 47529"/>
                  <a:gd name="connsiteY1" fmla="*/ 73094 h 73598"/>
                  <a:gd name="connsiteX2" fmla="*/ 18868 w 47529"/>
                  <a:gd name="connsiteY2" fmla="*/ 36223 h 73598"/>
                  <a:gd name="connsiteX3" fmla="*/ 24412 w 47529"/>
                  <a:gd name="connsiteY3" fmla="*/ 0 h 73598"/>
                  <a:gd name="connsiteX4" fmla="*/ 47529 w 47529"/>
                  <a:gd name="connsiteY4" fmla="*/ 6553 h 73598"/>
                  <a:gd name="connsiteX5" fmla="*/ 23188 w 47529"/>
                  <a:gd name="connsiteY5" fmla="*/ 42272 h 73598"/>
                  <a:gd name="connsiteX6" fmla="*/ 2520 w 47529"/>
                  <a:gd name="connsiteY6" fmla="*/ 73598 h 73598"/>
                  <a:gd name="connsiteX7" fmla="*/ 2520 w 47529"/>
                  <a:gd name="connsiteY7" fmla="*/ 73598 h 7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529" h="73598">
                    <a:moveTo>
                      <a:pt x="2520" y="73598"/>
                    </a:moveTo>
                    <a:lnTo>
                      <a:pt x="0" y="73094"/>
                    </a:lnTo>
                    <a:lnTo>
                      <a:pt x="18868" y="36223"/>
                    </a:lnTo>
                    <a:lnTo>
                      <a:pt x="24412" y="0"/>
                    </a:lnTo>
                    <a:lnTo>
                      <a:pt x="47529" y="6553"/>
                    </a:lnTo>
                    <a:lnTo>
                      <a:pt x="23188" y="42272"/>
                    </a:lnTo>
                    <a:lnTo>
                      <a:pt x="2520" y="73598"/>
                    </a:lnTo>
                    <a:lnTo>
                      <a:pt x="2520" y="73598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F0283FFF-6DF7-F392-3746-E5CDF7BB78FE}"/>
                  </a:ext>
                </a:extLst>
              </p:cNvPr>
              <p:cNvSpPr/>
              <p:nvPr/>
            </p:nvSpPr>
            <p:spPr>
              <a:xfrm>
                <a:off x="3868125" y="1135996"/>
                <a:ext cx="4824" cy="4464"/>
              </a:xfrm>
              <a:custGeom>
                <a:avLst/>
                <a:gdLst>
                  <a:gd name="connsiteX0" fmla="*/ 4825 w 4824"/>
                  <a:gd name="connsiteY0" fmla="*/ 4465 h 4464"/>
                  <a:gd name="connsiteX1" fmla="*/ 0 w 4824"/>
                  <a:gd name="connsiteY1" fmla="*/ 4033 h 4464"/>
                  <a:gd name="connsiteX2" fmla="*/ 1728 w 4824"/>
                  <a:gd name="connsiteY2" fmla="*/ 0 h 4464"/>
                  <a:gd name="connsiteX3" fmla="*/ 4537 w 4824"/>
                  <a:gd name="connsiteY3" fmla="*/ 216 h 4464"/>
                  <a:gd name="connsiteX4" fmla="*/ 4825 w 4824"/>
                  <a:gd name="connsiteY4" fmla="*/ 4465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4" h="4464">
                    <a:moveTo>
                      <a:pt x="4825" y="4465"/>
                    </a:moveTo>
                    <a:lnTo>
                      <a:pt x="0" y="4033"/>
                    </a:lnTo>
                    <a:lnTo>
                      <a:pt x="1728" y="0"/>
                    </a:lnTo>
                    <a:lnTo>
                      <a:pt x="4537" y="216"/>
                    </a:lnTo>
                    <a:lnTo>
                      <a:pt x="4825" y="4465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70" name="Graphic 6">
                <a:extLst>
                  <a:ext uri="{FF2B5EF4-FFF2-40B4-BE49-F238E27FC236}">
                    <a16:creationId xmlns:a16="http://schemas.microsoft.com/office/drawing/2014/main" id="{75EEAE87-3EF7-3B18-AC2F-774A8B4EE539}"/>
                  </a:ext>
                </a:extLst>
              </p:cNvPr>
              <p:cNvGrpSpPr/>
              <p:nvPr/>
            </p:nvGrpSpPr>
            <p:grpSpPr>
              <a:xfrm>
                <a:off x="3793087" y="823454"/>
                <a:ext cx="144748" cy="139711"/>
                <a:chOff x="3793087" y="823454"/>
                <a:chExt cx="144748" cy="139711"/>
              </a:xfrm>
              <a:solidFill>
                <a:srgbClr val="C59083"/>
              </a:solidFill>
            </p:grpSpPr>
            <p:grpSp>
              <p:nvGrpSpPr>
                <p:cNvPr id="2937" name="Graphic 6">
                  <a:extLst>
                    <a:ext uri="{FF2B5EF4-FFF2-40B4-BE49-F238E27FC236}">
                      <a16:creationId xmlns:a16="http://schemas.microsoft.com/office/drawing/2014/main" id="{D314FCFF-BD82-9764-7168-62A57533202D}"/>
                    </a:ext>
                  </a:extLst>
                </p:cNvPr>
                <p:cNvGrpSpPr/>
                <p:nvPr/>
              </p:nvGrpSpPr>
              <p:grpSpPr>
                <a:xfrm>
                  <a:off x="3829309" y="823454"/>
                  <a:ext cx="102385" cy="138987"/>
                  <a:chOff x="3829309" y="823454"/>
                  <a:chExt cx="102385" cy="138987"/>
                </a:xfrm>
                <a:solidFill>
                  <a:srgbClr val="C59083"/>
                </a:solidFill>
              </p:grpSpPr>
              <p:sp>
                <p:nvSpPr>
                  <p:cNvPr id="3244" name="Freeform: Shape 3243">
                    <a:extLst>
                      <a:ext uri="{FF2B5EF4-FFF2-40B4-BE49-F238E27FC236}">
                        <a16:creationId xmlns:a16="http://schemas.microsoft.com/office/drawing/2014/main" id="{632E492E-07BB-6118-C4D5-3683B851D9BA}"/>
                      </a:ext>
                    </a:extLst>
                  </p:cNvPr>
                  <p:cNvSpPr/>
                  <p:nvPr/>
                </p:nvSpPr>
                <p:spPr>
                  <a:xfrm>
                    <a:off x="3852695" y="823454"/>
                    <a:ext cx="77314" cy="138987"/>
                  </a:xfrm>
                  <a:custGeom>
                    <a:avLst/>
                    <a:gdLst>
                      <a:gd name="connsiteX0" fmla="*/ 76066 w 77314"/>
                      <a:gd name="connsiteY0" fmla="*/ 138987 h 138987"/>
                      <a:gd name="connsiteX1" fmla="*/ 76066 w 77314"/>
                      <a:gd name="connsiteY1" fmla="*/ 138987 h 138987"/>
                      <a:gd name="connsiteX2" fmla="*/ 74554 w 77314"/>
                      <a:gd name="connsiteY2" fmla="*/ 138411 h 138987"/>
                      <a:gd name="connsiteX3" fmla="*/ 74698 w 77314"/>
                      <a:gd name="connsiteY3" fmla="*/ 138051 h 138987"/>
                      <a:gd name="connsiteX4" fmla="*/ 74698 w 77314"/>
                      <a:gd name="connsiteY4" fmla="*/ 138051 h 138987"/>
                      <a:gd name="connsiteX5" fmla="*/ 74986 w 77314"/>
                      <a:gd name="connsiteY5" fmla="*/ 137043 h 138987"/>
                      <a:gd name="connsiteX6" fmla="*/ 74986 w 77314"/>
                      <a:gd name="connsiteY6" fmla="*/ 137043 h 138987"/>
                      <a:gd name="connsiteX7" fmla="*/ 75634 w 77314"/>
                      <a:gd name="connsiteY7" fmla="*/ 133226 h 138987"/>
                      <a:gd name="connsiteX8" fmla="*/ 75634 w 77314"/>
                      <a:gd name="connsiteY8" fmla="*/ 133226 h 138987"/>
                      <a:gd name="connsiteX9" fmla="*/ 74050 w 77314"/>
                      <a:gd name="connsiteY9" fmla="*/ 120264 h 138987"/>
                      <a:gd name="connsiteX10" fmla="*/ 74050 w 77314"/>
                      <a:gd name="connsiteY10" fmla="*/ 120264 h 138987"/>
                      <a:gd name="connsiteX11" fmla="*/ 47549 w 77314"/>
                      <a:gd name="connsiteY11" fmla="*/ 94051 h 138987"/>
                      <a:gd name="connsiteX12" fmla="*/ 47549 w 77314"/>
                      <a:gd name="connsiteY12" fmla="*/ 94051 h 138987"/>
                      <a:gd name="connsiteX13" fmla="*/ 3620 w 77314"/>
                      <a:gd name="connsiteY13" fmla="*/ 49186 h 138987"/>
                      <a:gd name="connsiteX14" fmla="*/ 3620 w 77314"/>
                      <a:gd name="connsiteY14" fmla="*/ 49186 h 138987"/>
                      <a:gd name="connsiteX15" fmla="*/ 4917 w 77314"/>
                      <a:gd name="connsiteY15" fmla="*/ 0 h 138987"/>
                      <a:gd name="connsiteX16" fmla="*/ 4917 w 77314"/>
                      <a:gd name="connsiteY16" fmla="*/ 0 h 138987"/>
                      <a:gd name="connsiteX17" fmla="*/ 6429 w 77314"/>
                      <a:gd name="connsiteY17" fmla="*/ 504 h 138987"/>
                      <a:gd name="connsiteX18" fmla="*/ 5132 w 77314"/>
                      <a:gd name="connsiteY18" fmla="*/ 48610 h 138987"/>
                      <a:gd name="connsiteX19" fmla="*/ 5132 w 77314"/>
                      <a:gd name="connsiteY19" fmla="*/ 48610 h 138987"/>
                      <a:gd name="connsiteX20" fmla="*/ 46757 w 77314"/>
                      <a:gd name="connsiteY20" fmla="*/ 91962 h 138987"/>
                      <a:gd name="connsiteX21" fmla="*/ 46757 w 77314"/>
                      <a:gd name="connsiteY21" fmla="*/ 91962 h 138987"/>
                      <a:gd name="connsiteX22" fmla="*/ 48125 w 77314"/>
                      <a:gd name="connsiteY22" fmla="*/ 92538 h 138987"/>
                      <a:gd name="connsiteX23" fmla="*/ 48125 w 77314"/>
                      <a:gd name="connsiteY23" fmla="*/ 92538 h 138987"/>
                      <a:gd name="connsiteX24" fmla="*/ 48125 w 77314"/>
                      <a:gd name="connsiteY24" fmla="*/ 92538 h 138987"/>
                      <a:gd name="connsiteX25" fmla="*/ 75490 w 77314"/>
                      <a:gd name="connsiteY25" fmla="*/ 119688 h 138987"/>
                      <a:gd name="connsiteX26" fmla="*/ 75490 w 77314"/>
                      <a:gd name="connsiteY26" fmla="*/ 119688 h 138987"/>
                      <a:gd name="connsiteX27" fmla="*/ 75995 w 77314"/>
                      <a:gd name="connsiteY27" fmla="*/ 138915 h 138987"/>
                      <a:gd name="connsiteX28" fmla="*/ 75995 w 77314"/>
                      <a:gd name="connsiteY28" fmla="*/ 138915 h 138987"/>
                      <a:gd name="connsiteX29" fmla="*/ 74482 w 77314"/>
                      <a:gd name="connsiteY29" fmla="*/ 138339 h 138987"/>
                      <a:gd name="connsiteX30" fmla="*/ 74482 w 77314"/>
                      <a:gd name="connsiteY30" fmla="*/ 138339 h 138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77314" h="138987">
                        <a:moveTo>
                          <a:pt x="76066" y="138987"/>
                        </a:moveTo>
                        <a:lnTo>
                          <a:pt x="76066" y="138987"/>
                        </a:lnTo>
                        <a:close/>
                        <a:moveTo>
                          <a:pt x="74554" y="138411"/>
                        </a:moveTo>
                        <a:cubicBezTo>
                          <a:pt x="74554" y="138411"/>
                          <a:pt x="74554" y="138339"/>
                          <a:pt x="74698" y="138051"/>
                        </a:cubicBezTo>
                        <a:lnTo>
                          <a:pt x="74698" y="138051"/>
                        </a:lnTo>
                        <a:cubicBezTo>
                          <a:pt x="74698" y="138051"/>
                          <a:pt x="74914" y="137475"/>
                          <a:pt x="74986" y="137043"/>
                        </a:cubicBezTo>
                        <a:lnTo>
                          <a:pt x="74986" y="137043"/>
                        </a:lnTo>
                        <a:cubicBezTo>
                          <a:pt x="75202" y="136179"/>
                          <a:pt x="75490" y="134811"/>
                          <a:pt x="75634" y="133226"/>
                        </a:cubicBezTo>
                        <a:lnTo>
                          <a:pt x="75634" y="133226"/>
                        </a:lnTo>
                        <a:cubicBezTo>
                          <a:pt x="75922" y="129986"/>
                          <a:pt x="75850" y="125377"/>
                          <a:pt x="74050" y="120264"/>
                        </a:cubicBezTo>
                        <a:lnTo>
                          <a:pt x="74050" y="120264"/>
                        </a:lnTo>
                        <a:cubicBezTo>
                          <a:pt x="71169" y="112126"/>
                          <a:pt x="64112" y="102404"/>
                          <a:pt x="47549" y="94051"/>
                        </a:cubicBezTo>
                        <a:lnTo>
                          <a:pt x="47549" y="94051"/>
                        </a:lnTo>
                        <a:cubicBezTo>
                          <a:pt x="46181" y="93474"/>
                          <a:pt x="14566" y="80224"/>
                          <a:pt x="3620" y="49186"/>
                        </a:cubicBezTo>
                        <a:lnTo>
                          <a:pt x="3620" y="49186"/>
                        </a:lnTo>
                        <a:cubicBezTo>
                          <a:pt x="-989" y="36079"/>
                          <a:pt x="-1853" y="19732"/>
                          <a:pt x="4917" y="0"/>
                        </a:cubicBezTo>
                        <a:lnTo>
                          <a:pt x="4917" y="0"/>
                        </a:lnTo>
                        <a:lnTo>
                          <a:pt x="6429" y="504"/>
                        </a:lnTo>
                        <a:cubicBezTo>
                          <a:pt x="-197" y="19948"/>
                          <a:pt x="595" y="35791"/>
                          <a:pt x="5132" y="48610"/>
                        </a:cubicBezTo>
                        <a:lnTo>
                          <a:pt x="5132" y="48610"/>
                        </a:lnTo>
                        <a:cubicBezTo>
                          <a:pt x="14566" y="75615"/>
                          <a:pt x="40491" y="89010"/>
                          <a:pt x="46757" y="91962"/>
                        </a:cubicBezTo>
                        <a:lnTo>
                          <a:pt x="46757" y="91962"/>
                        </a:lnTo>
                        <a:cubicBezTo>
                          <a:pt x="47621" y="92394"/>
                          <a:pt x="48125" y="92538"/>
                          <a:pt x="48125" y="92538"/>
                        </a:cubicBezTo>
                        <a:lnTo>
                          <a:pt x="48125" y="92538"/>
                        </a:lnTo>
                        <a:cubicBezTo>
                          <a:pt x="48125" y="92538"/>
                          <a:pt x="48125" y="92538"/>
                          <a:pt x="48125" y="92538"/>
                        </a:cubicBezTo>
                        <a:cubicBezTo>
                          <a:pt x="64976" y="101036"/>
                          <a:pt x="72465" y="111046"/>
                          <a:pt x="75490" y="119688"/>
                        </a:cubicBezTo>
                        <a:lnTo>
                          <a:pt x="75490" y="119688"/>
                        </a:lnTo>
                        <a:cubicBezTo>
                          <a:pt x="79235" y="130418"/>
                          <a:pt x="76066" y="138771"/>
                          <a:pt x="75995" y="138915"/>
                        </a:cubicBezTo>
                        <a:lnTo>
                          <a:pt x="75995" y="138915"/>
                        </a:lnTo>
                        <a:lnTo>
                          <a:pt x="74482" y="138339"/>
                        </a:lnTo>
                        <a:lnTo>
                          <a:pt x="74482" y="138339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5" name="Freeform: Shape 3244">
                    <a:extLst>
                      <a:ext uri="{FF2B5EF4-FFF2-40B4-BE49-F238E27FC236}">
                        <a16:creationId xmlns:a16="http://schemas.microsoft.com/office/drawing/2014/main" id="{52FD18F4-6706-9C49-88B4-11C642EB9CCA}"/>
                      </a:ext>
                    </a:extLst>
                  </p:cNvPr>
                  <p:cNvSpPr/>
                  <p:nvPr/>
                </p:nvSpPr>
                <p:spPr>
                  <a:xfrm>
                    <a:off x="3889204" y="848443"/>
                    <a:ext cx="14278" cy="66901"/>
                  </a:xfrm>
                  <a:custGeom>
                    <a:avLst/>
                    <a:gdLst>
                      <a:gd name="connsiteX0" fmla="*/ 1389 w 14278"/>
                      <a:gd name="connsiteY0" fmla="*/ 58043 h 66901"/>
                      <a:gd name="connsiteX1" fmla="*/ 5279 w 14278"/>
                      <a:gd name="connsiteY1" fmla="*/ 29454 h 66901"/>
                      <a:gd name="connsiteX2" fmla="*/ 5279 w 14278"/>
                      <a:gd name="connsiteY2" fmla="*/ 29454 h 66901"/>
                      <a:gd name="connsiteX3" fmla="*/ 12552 w 14278"/>
                      <a:gd name="connsiteY3" fmla="*/ 144 h 66901"/>
                      <a:gd name="connsiteX4" fmla="*/ 12552 w 14278"/>
                      <a:gd name="connsiteY4" fmla="*/ 144 h 66901"/>
                      <a:gd name="connsiteX5" fmla="*/ 14136 w 14278"/>
                      <a:gd name="connsiteY5" fmla="*/ 0 h 66901"/>
                      <a:gd name="connsiteX6" fmla="*/ 6791 w 14278"/>
                      <a:gd name="connsiteY6" fmla="*/ 30102 h 66901"/>
                      <a:gd name="connsiteX7" fmla="*/ 6791 w 14278"/>
                      <a:gd name="connsiteY7" fmla="*/ 30102 h 66901"/>
                      <a:gd name="connsiteX8" fmla="*/ 2974 w 14278"/>
                      <a:gd name="connsiteY8" fmla="*/ 57611 h 66901"/>
                      <a:gd name="connsiteX9" fmla="*/ 2974 w 14278"/>
                      <a:gd name="connsiteY9" fmla="*/ 57611 h 66901"/>
                      <a:gd name="connsiteX10" fmla="*/ 7799 w 14278"/>
                      <a:gd name="connsiteY10" fmla="*/ 65893 h 66901"/>
                      <a:gd name="connsiteX11" fmla="*/ 7799 w 14278"/>
                      <a:gd name="connsiteY11" fmla="*/ 65893 h 66901"/>
                      <a:gd name="connsiteX12" fmla="*/ 6575 w 14278"/>
                      <a:gd name="connsiteY12" fmla="*/ 66901 h 66901"/>
                      <a:gd name="connsiteX13" fmla="*/ 1462 w 14278"/>
                      <a:gd name="connsiteY13" fmla="*/ 58115 h 66901"/>
                      <a:gd name="connsiteX14" fmla="*/ 1462 w 14278"/>
                      <a:gd name="connsiteY14" fmla="*/ 58115 h 66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278" h="66901">
                        <a:moveTo>
                          <a:pt x="1389" y="58043"/>
                        </a:moveTo>
                        <a:cubicBezTo>
                          <a:pt x="-1995" y="48322"/>
                          <a:pt x="1389" y="38888"/>
                          <a:pt x="5279" y="29454"/>
                        </a:cubicBezTo>
                        <a:lnTo>
                          <a:pt x="5279" y="29454"/>
                        </a:lnTo>
                        <a:cubicBezTo>
                          <a:pt x="9167" y="19948"/>
                          <a:pt x="13488" y="10298"/>
                          <a:pt x="12552" y="144"/>
                        </a:cubicBezTo>
                        <a:lnTo>
                          <a:pt x="12552" y="144"/>
                        </a:lnTo>
                        <a:lnTo>
                          <a:pt x="14136" y="0"/>
                        </a:lnTo>
                        <a:cubicBezTo>
                          <a:pt x="15144" y="10730"/>
                          <a:pt x="10608" y="20596"/>
                          <a:pt x="6791" y="30102"/>
                        </a:cubicBezTo>
                        <a:lnTo>
                          <a:pt x="6791" y="30102"/>
                        </a:lnTo>
                        <a:cubicBezTo>
                          <a:pt x="2902" y="39608"/>
                          <a:pt x="-195" y="48538"/>
                          <a:pt x="2974" y="57611"/>
                        </a:cubicBezTo>
                        <a:lnTo>
                          <a:pt x="2974" y="57611"/>
                        </a:lnTo>
                        <a:cubicBezTo>
                          <a:pt x="3910" y="60348"/>
                          <a:pt x="5494" y="63084"/>
                          <a:pt x="7799" y="65893"/>
                        </a:cubicBezTo>
                        <a:lnTo>
                          <a:pt x="7799" y="65893"/>
                        </a:lnTo>
                        <a:lnTo>
                          <a:pt x="6575" y="66901"/>
                        </a:lnTo>
                        <a:cubicBezTo>
                          <a:pt x="4198" y="63949"/>
                          <a:pt x="2542" y="61068"/>
                          <a:pt x="1462" y="58115"/>
                        </a:cubicBezTo>
                        <a:lnTo>
                          <a:pt x="1462" y="58115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6" name="Freeform: Shape 3245">
                    <a:extLst>
                      <a:ext uri="{FF2B5EF4-FFF2-40B4-BE49-F238E27FC236}">
                        <a16:creationId xmlns:a16="http://schemas.microsoft.com/office/drawing/2014/main" id="{5031D2EC-CC67-8C41-DA27-91338F3239C9}"/>
                      </a:ext>
                    </a:extLst>
                  </p:cNvPr>
                  <p:cNvSpPr/>
                  <p:nvPr/>
                </p:nvSpPr>
                <p:spPr>
                  <a:xfrm>
                    <a:off x="3829309" y="885602"/>
                    <a:ext cx="81952" cy="38023"/>
                  </a:xfrm>
                  <a:custGeom>
                    <a:avLst/>
                    <a:gdLst>
                      <a:gd name="connsiteX0" fmla="*/ 65101 w 81952"/>
                      <a:gd name="connsiteY0" fmla="*/ 32622 h 38023"/>
                      <a:gd name="connsiteX1" fmla="*/ 43857 w 81952"/>
                      <a:gd name="connsiteY1" fmla="*/ 34567 h 38023"/>
                      <a:gd name="connsiteX2" fmla="*/ 43857 w 81952"/>
                      <a:gd name="connsiteY2" fmla="*/ 34567 h 38023"/>
                      <a:gd name="connsiteX3" fmla="*/ 2089 w 81952"/>
                      <a:gd name="connsiteY3" fmla="*/ 10874 h 38023"/>
                      <a:gd name="connsiteX4" fmla="*/ 2089 w 81952"/>
                      <a:gd name="connsiteY4" fmla="*/ 10874 h 38023"/>
                      <a:gd name="connsiteX5" fmla="*/ 0 w 81952"/>
                      <a:gd name="connsiteY5" fmla="*/ 0 h 38023"/>
                      <a:gd name="connsiteX6" fmla="*/ 1585 w 81952"/>
                      <a:gd name="connsiteY6" fmla="*/ 0 h 38023"/>
                      <a:gd name="connsiteX7" fmla="*/ 3529 w 81952"/>
                      <a:gd name="connsiteY7" fmla="*/ 10298 h 38023"/>
                      <a:gd name="connsiteX8" fmla="*/ 3529 w 81952"/>
                      <a:gd name="connsiteY8" fmla="*/ 10298 h 38023"/>
                      <a:gd name="connsiteX9" fmla="*/ 43641 w 81952"/>
                      <a:gd name="connsiteY9" fmla="*/ 32910 h 38023"/>
                      <a:gd name="connsiteX10" fmla="*/ 43641 w 81952"/>
                      <a:gd name="connsiteY10" fmla="*/ 32910 h 38023"/>
                      <a:gd name="connsiteX11" fmla="*/ 65317 w 81952"/>
                      <a:gd name="connsiteY11" fmla="*/ 30966 h 38023"/>
                      <a:gd name="connsiteX12" fmla="*/ 65317 w 81952"/>
                      <a:gd name="connsiteY12" fmla="*/ 30966 h 38023"/>
                      <a:gd name="connsiteX13" fmla="*/ 81952 w 81952"/>
                      <a:gd name="connsiteY13" fmla="*/ 36583 h 38023"/>
                      <a:gd name="connsiteX14" fmla="*/ 81952 w 81952"/>
                      <a:gd name="connsiteY14" fmla="*/ 36583 h 38023"/>
                      <a:gd name="connsiteX15" fmla="*/ 81160 w 81952"/>
                      <a:gd name="connsiteY15" fmla="*/ 38023 h 38023"/>
                      <a:gd name="connsiteX16" fmla="*/ 65101 w 81952"/>
                      <a:gd name="connsiteY16" fmla="*/ 32622 h 38023"/>
                      <a:gd name="connsiteX17" fmla="*/ 65101 w 81952"/>
                      <a:gd name="connsiteY17" fmla="*/ 32622 h 38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1952" h="38023">
                        <a:moveTo>
                          <a:pt x="65101" y="32622"/>
                        </a:moveTo>
                        <a:cubicBezTo>
                          <a:pt x="57611" y="31614"/>
                          <a:pt x="51274" y="33847"/>
                          <a:pt x="43857" y="34567"/>
                        </a:cubicBezTo>
                        <a:lnTo>
                          <a:pt x="43857" y="34567"/>
                        </a:lnTo>
                        <a:cubicBezTo>
                          <a:pt x="25421" y="36367"/>
                          <a:pt x="7994" y="27725"/>
                          <a:pt x="2089" y="10874"/>
                        </a:cubicBezTo>
                        <a:lnTo>
                          <a:pt x="2089" y="10874"/>
                        </a:lnTo>
                        <a:cubicBezTo>
                          <a:pt x="936" y="7561"/>
                          <a:pt x="216" y="3889"/>
                          <a:pt x="0" y="0"/>
                        </a:cubicBezTo>
                        <a:lnTo>
                          <a:pt x="1585" y="0"/>
                        </a:lnTo>
                        <a:cubicBezTo>
                          <a:pt x="1729" y="3673"/>
                          <a:pt x="2449" y="7129"/>
                          <a:pt x="3529" y="10298"/>
                        </a:cubicBezTo>
                        <a:lnTo>
                          <a:pt x="3529" y="10298"/>
                        </a:lnTo>
                        <a:cubicBezTo>
                          <a:pt x="9146" y="26285"/>
                          <a:pt x="25781" y="34639"/>
                          <a:pt x="43641" y="32910"/>
                        </a:cubicBezTo>
                        <a:lnTo>
                          <a:pt x="43641" y="32910"/>
                        </a:lnTo>
                        <a:cubicBezTo>
                          <a:pt x="50770" y="32190"/>
                          <a:pt x="57396" y="29886"/>
                          <a:pt x="65317" y="30966"/>
                        </a:cubicBezTo>
                        <a:lnTo>
                          <a:pt x="65317" y="30966"/>
                        </a:lnTo>
                        <a:cubicBezTo>
                          <a:pt x="71798" y="31830"/>
                          <a:pt x="75039" y="32838"/>
                          <a:pt x="81952" y="36583"/>
                        </a:cubicBezTo>
                        <a:lnTo>
                          <a:pt x="81952" y="36583"/>
                        </a:lnTo>
                        <a:lnTo>
                          <a:pt x="81160" y="38023"/>
                        </a:lnTo>
                        <a:cubicBezTo>
                          <a:pt x="74319" y="34351"/>
                          <a:pt x="71510" y="33487"/>
                          <a:pt x="65101" y="32622"/>
                        </a:cubicBezTo>
                        <a:lnTo>
                          <a:pt x="65101" y="3262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7" name="Freeform: Shape 3246">
                    <a:extLst>
                      <a:ext uri="{FF2B5EF4-FFF2-40B4-BE49-F238E27FC236}">
                        <a16:creationId xmlns:a16="http://schemas.microsoft.com/office/drawing/2014/main" id="{E67247BA-BCE7-BC1C-A3C0-61575BA83DEE}"/>
                      </a:ext>
                    </a:extLst>
                  </p:cNvPr>
                  <p:cNvSpPr/>
                  <p:nvPr/>
                </p:nvSpPr>
                <p:spPr>
                  <a:xfrm>
                    <a:off x="3921992" y="893092"/>
                    <a:ext cx="9703" cy="41984"/>
                  </a:xfrm>
                  <a:custGeom>
                    <a:avLst/>
                    <a:gdLst>
                      <a:gd name="connsiteX0" fmla="*/ 0 w 9703"/>
                      <a:gd name="connsiteY0" fmla="*/ 40976 h 41984"/>
                      <a:gd name="connsiteX1" fmla="*/ 6769 w 9703"/>
                      <a:gd name="connsiteY1" fmla="*/ 12026 h 41984"/>
                      <a:gd name="connsiteX2" fmla="*/ 6769 w 9703"/>
                      <a:gd name="connsiteY2" fmla="*/ 12026 h 41984"/>
                      <a:gd name="connsiteX3" fmla="*/ 576 w 9703"/>
                      <a:gd name="connsiteY3" fmla="*/ 864 h 41984"/>
                      <a:gd name="connsiteX4" fmla="*/ 576 w 9703"/>
                      <a:gd name="connsiteY4" fmla="*/ 864 h 41984"/>
                      <a:gd name="connsiteX5" fmla="*/ 1945 w 9703"/>
                      <a:gd name="connsiteY5" fmla="*/ 0 h 41984"/>
                      <a:gd name="connsiteX6" fmla="*/ 8282 w 9703"/>
                      <a:gd name="connsiteY6" fmla="*/ 11522 h 41984"/>
                      <a:gd name="connsiteX7" fmla="*/ 8282 w 9703"/>
                      <a:gd name="connsiteY7" fmla="*/ 11522 h 41984"/>
                      <a:gd name="connsiteX8" fmla="*/ 1297 w 9703"/>
                      <a:gd name="connsiteY8" fmla="*/ 41984 h 41984"/>
                      <a:gd name="connsiteX9" fmla="*/ 1297 w 9703"/>
                      <a:gd name="connsiteY9" fmla="*/ 41984 h 41984"/>
                      <a:gd name="connsiteX10" fmla="*/ 0 w 9703"/>
                      <a:gd name="connsiteY10" fmla="*/ 41048 h 41984"/>
                      <a:gd name="connsiteX11" fmla="*/ 0 w 9703"/>
                      <a:gd name="connsiteY11" fmla="*/ 41048 h 4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703" h="41984">
                        <a:moveTo>
                          <a:pt x="0" y="40976"/>
                        </a:moveTo>
                        <a:cubicBezTo>
                          <a:pt x="9146" y="27725"/>
                          <a:pt x="9146" y="18796"/>
                          <a:pt x="6769" y="12026"/>
                        </a:cubicBezTo>
                        <a:lnTo>
                          <a:pt x="6769" y="12026"/>
                        </a:lnTo>
                        <a:cubicBezTo>
                          <a:pt x="5185" y="7489"/>
                          <a:pt x="2521" y="3961"/>
                          <a:pt x="576" y="864"/>
                        </a:cubicBezTo>
                        <a:lnTo>
                          <a:pt x="576" y="864"/>
                        </a:lnTo>
                        <a:lnTo>
                          <a:pt x="1945" y="0"/>
                        </a:lnTo>
                        <a:cubicBezTo>
                          <a:pt x="3817" y="3025"/>
                          <a:pt x="6626" y="6697"/>
                          <a:pt x="8282" y="11522"/>
                        </a:cubicBezTo>
                        <a:lnTo>
                          <a:pt x="8282" y="11522"/>
                        </a:lnTo>
                        <a:cubicBezTo>
                          <a:pt x="10874" y="18796"/>
                          <a:pt x="10658" y="28518"/>
                          <a:pt x="1297" y="41984"/>
                        </a:cubicBezTo>
                        <a:lnTo>
                          <a:pt x="1297" y="41984"/>
                        </a:lnTo>
                        <a:lnTo>
                          <a:pt x="0" y="41048"/>
                        </a:lnTo>
                        <a:lnTo>
                          <a:pt x="0" y="4104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938" name="Graphic 6">
                  <a:extLst>
                    <a:ext uri="{FF2B5EF4-FFF2-40B4-BE49-F238E27FC236}">
                      <a16:creationId xmlns:a16="http://schemas.microsoft.com/office/drawing/2014/main" id="{D9342DB4-665F-E3D5-DFFD-3D899E234EF4}"/>
                    </a:ext>
                  </a:extLst>
                </p:cNvPr>
                <p:cNvGrpSpPr/>
                <p:nvPr/>
              </p:nvGrpSpPr>
              <p:grpSpPr>
                <a:xfrm>
                  <a:off x="3793087" y="872784"/>
                  <a:ext cx="134450" cy="86421"/>
                  <a:chOff x="3793087" y="872784"/>
                  <a:chExt cx="134450" cy="86421"/>
                </a:xfrm>
                <a:solidFill>
                  <a:srgbClr val="C59083"/>
                </a:solidFill>
              </p:grpSpPr>
              <p:sp>
                <p:nvSpPr>
                  <p:cNvPr id="3240" name="Freeform: Shape 3239">
                    <a:extLst>
                      <a:ext uri="{FF2B5EF4-FFF2-40B4-BE49-F238E27FC236}">
                        <a16:creationId xmlns:a16="http://schemas.microsoft.com/office/drawing/2014/main" id="{4228A59B-FAE6-7FD6-BED0-B073BC902E2E}"/>
                      </a:ext>
                    </a:extLst>
                  </p:cNvPr>
                  <p:cNvSpPr/>
                  <p:nvPr/>
                </p:nvSpPr>
                <p:spPr>
                  <a:xfrm>
                    <a:off x="3793087" y="875809"/>
                    <a:ext cx="134450" cy="80151"/>
                  </a:xfrm>
                  <a:custGeom>
                    <a:avLst/>
                    <a:gdLst>
                      <a:gd name="connsiteX0" fmla="*/ 132794 w 134450"/>
                      <a:gd name="connsiteY0" fmla="*/ 80080 h 80151"/>
                      <a:gd name="connsiteX1" fmla="*/ 132218 w 134450"/>
                      <a:gd name="connsiteY1" fmla="*/ 78135 h 80151"/>
                      <a:gd name="connsiteX2" fmla="*/ 132218 w 134450"/>
                      <a:gd name="connsiteY2" fmla="*/ 78135 h 80151"/>
                      <a:gd name="connsiteX3" fmla="*/ 86273 w 134450"/>
                      <a:gd name="connsiteY3" fmla="*/ 57035 h 80151"/>
                      <a:gd name="connsiteX4" fmla="*/ 86273 w 134450"/>
                      <a:gd name="connsiteY4" fmla="*/ 57035 h 80151"/>
                      <a:gd name="connsiteX5" fmla="*/ 52282 w 134450"/>
                      <a:gd name="connsiteY5" fmla="*/ 55523 h 80151"/>
                      <a:gd name="connsiteX6" fmla="*/ 52282 w 134450"/>
                      <a:gd name="connsiteY6" fmla="*/ 55523 h 80151"/>
                      <a:gd name="connsiteX7" fmla="*/ 2881 w 134450"/>
                      <a:gd name="connsiteY7" fmla="*/ 10154 h 80151"/>
                      <a:gd name="connsiteX8" fmla="*/ 2881 w 134450"/>
                      <a:gd name="connsiteY8" fmla="*/ 10154 h 80151"/>
                      <a:gd name="connsiteX9" fmla="*/ 0 w 134450"/>
                      <a:gd name="connsiteY9" fmla="*/ 360 h 80151"/>
                      <a:gd name="connsiteX10" fmla="*/ 0 w 134450"/>
                      <a:gd name="connsiteY10" fmla="*/ 360 h 80151"/>
                      <a:gd name="connsiteX11" fmla="*/ 1584 w 134450"/>
                      <a:gd name="connsiteY11" fmla="*/ 0 h 80151"/>
                      <a:gd name="connsiteX12" fmla="*/ 4393 w 134450"/>
                      <a:gd name="connsiteY12" fmla="*/ 9650 h 80151"/>
                      <a:gd name="connsiteX13" fmla="*/ 4393 w 134450"/>
                      <a:gd name="connsiteY13" fmla="*/ 9650 h 80151"/>
                      <a:gd name="connsiteX14" fmla="*/ 45873 w 134450"/>
                      <a:gd name="connsiteY14" fmla="*/ 51994 h 80151"/>
                      <a:gd name="connsiteX15" fmla="*/ 45873 w 134450"/>
                      <a:gd name="connsiteY15" fmla="*/ 51994 h 80151"/>
                      <a:gd name="connsiteX16" fmla="*/ 83393 w 134450"/>
                      <a:gd name="connsiteY16" fmla="*/ 55883 h 80151"/>
                      <a:gd name="connsiteX17" fmla="*/ 83393 w 134450"/>
                      <a:gd name="connsiteY17" fmla="*/ 55883 h 80151"/>
                      <a:gd name="connsiteX18" fmla="*/ 86129 w 134450"/>
                      <a:gd name="connsiteY18" fmla="*/ 55523 h 80151"/>
                      <a:gd name="connsiteX19" fmla="*/ 86129 w 134450"/>
                      <a:gd name="connsiteY19" fmla="*/ 55523 h 80151"/>
                      <a:gd name="connsiteX20" fmla="*/ 133802 w 134450"/>
                      <a:gd name="connsiteY20" fmla="*/ 77703 h 80151"/>
                      <a:gd name="connsiteX21" fmla="*/ 133802 w 134450"/>
                      <a:gd name="connsiteY21" fmla="*/ 77703 h 80151"/>
                      <a:gd name="connsiteX22" fmla="*/ 134450 w 134450"/>
                      <a:gd name="connsiteY22" fmla="*/ 79864 h 80151"/>
                      <a:gd name="connsiteX23" fmla="*/ 134450 w 134450"/>
                      <a:gd name="connsiteY23" fmla="*/ 79864 h 80151"/>
                      <a:gd name="connsiteX24" fmla="*/ 132866 w 134450"/>
                      <a:gd name="connsiteY24" fmla="*/ 80152 h 80151"/>
                      <a:gd name="connsiteX25" fmla="*/ 132866 w 134450"/>
                      <a:gd name="connsiteY25" fmla="*/ 80152 h 80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34450" h="80151">
                        <a:moveTo>
                          <a:pt x="132794" y="80080"/>
                        </a:moveTo>
                        <a:cubicBezTo>
                          <a:pt x="132794" y="80080"/>
                          <a:pt x="132650" y="79360"/>
                          <a:pt x="132218" y="78135"/>
                        </a:cubicBezTo>
                        <a:lnTo>
                          <a:pt x="132218" y="78135"/>
                        </a:lnTo>
                        <a:cubicBezTo>
                          <a:pt x="129986" y="72014"/>
                          <a:pt x="120912" y="53723"/>
                          <a:pt x="86273" y="57035"/>
                        </a:cubicBezTo>
                        <a:lnTo>
                          <a:pt x="86273" y="57035"/>
                        </a:lnTo>
                        <a:cubicBezTo>
                          <a:pt x="86273" y="57035"/>
                          <a:pt x="70574" y="59916"/>
                          <a:pt x="52282" y="55523"/>
                        </a:cubicBezTo>
                        <a:lnTo>
                          <a:pt x="52282" y="55523"/>
                        </a:lnTo>
                        <a:cubicBezTo>
                          <a:pt x="33990" y="51130"/>
                          <a:pt x="13035" y="39320"/>
                          <a:pt x="2881" y="10154"/>
                        </a:cubicBezTo>
                        <a:lnTo>
                          <a:pt x="2881" y="10154"/>
                        </a:lnTo>
                        <a:cubicBezTo>
                          <a:pt x="1800" y="7057"/>
                          <a:pt x="864" y="3817"/>
                          <a:pt x="0" y="360"/>
                        </a:cubicBezTo>
                        <a:lnTo>
                          <a:pt x="0" y="360"/>
                        </a:lnTo>
                        <a:lnTo>
                          <a:pt x="1584" y="0"/>
                        </a:lnTo>
                        <a:cubicBezTo>
                          <a:pt x="2376" y="3385"/>
                          <a:pt x="3313" y="6625"/>
                          <a:pt x="4393" y="9650"/>
                        </a:cubicBezTo>
                        <a:lnTo>
                          <a:pt x="4393" y="9650"/>
                        </a:lnTo>
                        <a:cubicBezTo>
                          <a:pt x="13178" y="34639"/>
                          <a:pt x="29814" y="46521"/>
                          <a:pt x="45873" y="51994"/>
                        </a:cubicBezTo>
                        <a:lnTo>
                          <a:pt x="45873" y="51994"/>
                        </a:lnTo>
                        <a:cubicBezTo>
                          <a:pt x="61932" y="57467"/>
                          <a:pt x="77343" y="56531"/>
                          <a:pt x="83393" y="55883"/>
                        </a:cubicBezTo>
                        <a:lnTo>
                          <a:pt x="83393" y="55883"/>
                        </a:lnTo>
                        <a:cubicBezTo>
                          <a:pt x="85121" y="55667"/>
                          <a:pt x="86057" y="55523"/>
                          <a:pt x="86129" y="55523"/>
                        </a:cubicBezTo>
                        <a:lnTo>
                          <a:pt x="86129" y="55523"/>
                        </a:lnTo>
                        <a:cubicBezTo>
                          <a:pt x="121488" y="51994"/>
                          <a:pt x="131570" y="71150"/>
                          <a:pt x="133802" y="77703"/>
                        </a:cubicBezTo>
                        <a:lnTo>
                          <a:pt x="133802" y="77703"/>
                        </a:lnTo>
                        <a:cubicBezTo>
                          <a:pt x="134235" y="79000"/>
                          <a:pt x="134450" y="79792"/>
                          <a:pt x="134450" y="79864"/>
                        </a:cubicBezTo>
                        <a:lnTo>
                          <a:pt x="134450" y="79864"/>
                        </a:lnTo>
                        <a:lnTo>
                          <a:pt x="132866" y="80152"/>
                        </a:lnTo>
                        <a:lnTo>
                          <a:pt x="132866" y="8015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1" name="Freeform: Shape 3240">
                    <a:extLst>
                      <a:ext uri="{FF2B5EF4-FFF2-40B4-BE49-F238E27FC236}">
                        <a16:creationId xmlns:a16="http://schemas.microsoft.com/office/drawing/2014/main" id="{2394AC1A-DD4F-C766-79A0-6062C2AFB0B5}"/>
                      </a:ext>
                    </a:extLst>
                  </p:cNvPr>
                  <p:cNvSpPr/>
                  <p:nvPr/>
                </p:nvSpPr>
                <p:spPr>
                  <a:xfrm>
                    <a:off x="3843712" y="872784"/>
                    <a:ext cx="31110" cy="60563"/>
                  </a:xfrm>
                  <a:custGeom>
                    <a:avLst/>
                    <a:gdLst>
                      <a:gd name="connsiteX0" fmla="*/ 12675 w 31110"/>
                      <a:gd name="connsiteY0" fmla="*/ 42704 h 60563"/>
                      <a:gd name="connsiteX1" fmla="*/ 5401 w 31110"/>
                      <a:gd name="connsiteY1" fmla="*/ 11306 h 60563"/>
                      <a:gd name="connsiteX2" fmla="*/ 5401 w 31110"/>
                      <a:gd name="connsiteY2" fmla="*/ 11306 h 60563"/>
                      <a:gd name="connsiteX3" fmla="*/ 0 w 31110"/>
                      <a:gd name="connsiteY3" fmla="*/ 1008 h 60563"/>
                      <a:gd name="connsiteX4" fmla="*/ 0 w 31110"/>
                      <a:gd name="connsiteY4" fmla="*/ 1008 h 60563"/>
                      <a:gd name="connsiteX5" fmla="*/ 1297 w 31110"/>
                      <a:gd name="connsiteY5" fmla="*/ 0 h 60563"/>
                      <a:gd name="connsiteX6" fmla="*/ 6986 w 31110"/>
                      <a:gd name="connsiteY6" fmla="*/ 10730 h 60563"/>
                      <a:gd name="connsiteX7" fmla="*/ 6986 w 31110"/>
                      <a:gd name="connsiteY7" fmla="*/ 10730 h 60563"/>
                      <a:gd name="connsiteX8" fmla="*/ 14259 w 31110"/>
                      <a:gd name="connsiteY8" fmla="*/ 42128 h 60563"/>
                      <a:gd name="connsiteX9" fmla="*/ 14259 w 31110"/>
                      <a:gd name="connsiteY9" fmla="*/ 42128 h 60563"/>
                      <a:gd name="connsiteX10" fmla="*/ 31110 w 31110"/>
                      <a:gd name="connsiteY10" fmla="*/ 59052 h 60563"/>
                      <a:gd name="connsiteX11" fmla="*/ 31110 w 31110"/>
                      <a:gd name="connsiteY11" fmla="*/ 59052 h 60563"/>
                      <a:gd name="connsiteX12" fmla="*/ 30606 w 31110"/>
                      <a:gd name="connsiteY12" fmla="*/ 60564 h 60563"/>
                      <a:gd name="connsiteX13" fmla="*/ 12747 w 31110"/>
                      <a:gd name="connsiteY13" fmla="*/ 42632 h 60563"/>
                      <a:gd name="connsiteX14" fmla="*/ 12747 w 31110"/>
                      <a:gd name="connsiteY14" fmla="*/ 42632 h 60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110" h="60563">
                        <a:moveTo>
                          <a:pt x="12675" y="42704"/>
                        </a:moveTo>
                        <a:cubicBezTo>
                          <a:pt x="9290" y="32982"/>
                          <a:pt x="8930" y="21388"/>
                          <a:pt x="5401" y="11306"/>
                        </a:cubicBezTo>
                        <a:lnTo>
                          <a:pt x="5401" y="11306"/>
                        </a:lnTo>
                        <a:cubicBezTo>
                          <a:pt x="4105" y="7633"/>
                          <a:pt x="2377" y="4177"/>
                          <a:pt x="0" y="1008"/>
                        </a:cubicBezTo>
                        <a:lnTo>
                          <a:pt x="0" y="1008"/>
                        </a:lnTo>
                        <a:lnTo>
                          <a:pt x="1297" y="0"/>
                        </a:lnTo>
                        <a:cubicBezTo>
                          <a:pt x="3817" y="3313"/>
                          <a:pt x="5617" y="6913"/>
                          <a:pt x="6986" y="10730"/>
                        </a:cubicBezTo>
                        <a:lnTo>
                          <a:pt x="6986" y="10730"/>
                        </a:lnTo>
                        <a:cubicBezTo>
                          <a:pt x="10586" y="21172"/>
                          <a:pt x="10946" y="32766"/>
                          <a:pt x="14259" y="42128"/>
                        </a:cubicBezTo>
                        <a:lnTo>
                          <a:pt x="14259" y="42128"/>
                        </a:lnTo>
                        <a:cubicBezTo>
                          <a:pt x="16924" y="49690"/>
                          <a:pt x="21388" y="55811"/>
                          <a:pt x="31110" y="59052"/>
                        </a:cubicBezTo>
                        <a:lnTo>
                          <a:pt x="31110" y="59052"/>
                        </a:lnTo>
                        <a:cubicBezTo>
                          <a:pt x="31110" y="59052"/>
                          <a:pt x="30606" y="60564"/>
                          <a:pt x="30606" y="60564"/>
                        </a:cubicBezTo>
                        <a:cubicBezTo>
                          <a:pt x="20380" y="57179"/>
                          <a:pt x="15483" y="50482"/>
                          <a:pt x="12747" y="42632"/>
                        </a:cubicBezTo>
                        <a:lnTo>
                          <a:pt x="12747" y="4263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2" name="Freeform: Shape 3241">
                    <a:extLst>
                      <a:ext uri="{FF2B5EF4-FFF2-40B4-BE49-F238E27FC236}">
                        <a16:creationId xmlns:a16="http://schemas.microsoft.com/office/drawing/2014/main" id="{2A685AF9-24E6-E8F4-5AB0-9CEA2CE919B6}"/>
                      </a:ext>
                    </a:extLst>
                  </p:cNvPr>
                  <p:cNvSpPr/>
                  <p:nvPr/>
                </p:nvSpPr>
                <p:spPr>
                  <a:xfrm>
                    <a:off x="3802304" y="930899"/>
                    <a:ext cx="89009" cy="28305"/>
                  </a:xfrm>
                  <a:custGeom>
                    <a:avLst/>
                    <a:gdLst>
                      <a:gd name="connsiteX0" fmla="*/ 0 w 89009"/>
                      <a:gd name="connsiteY0" fmla="*/ 12891 h 28305"/>
                      <a:gd name="connsiteX1" fmla="*/ 0 w 89009"/>
                      <a:gd name="connsiteY1" fmla="*/ 12891 h 28305"/>
                      <a:gd name="connsiteX2" fmla="*/ 1296 w 89009"/>
                      <a:gd name="connsiteY2" fmla="*/ 11954 h 28305"/>
                      <a:gd name="connsiteX3" fmla="*/ 41624 w 89009"/>
                      <a:gd name="connsiteY3" fmla="*/ 24413 h 28305"/>
                      <a:gd name="connsiteX4" fmla="*/ 41624 w 89009"/>
                      <a:gd name="connsiteY4" fmla="*/ 24413 h 28305"/>
                      <a:gd name="connsiteX5" fmla="*/ 54515 w 89009"/>
                      <a:gd name="connsiteY5" fmla="*/ 17355 h 28305"/>
                      <a:gd name="connsiteX6" fmla="*/ 54515 w 89009"/>
                      <a:gd name="connsiteY6" fmla="*/ 17355 h 28305"/>
                      <a:gd name="connsiteX7" fmla="*/ 71798 w 89009"/>
                      <a:gd name="connsiteY7" fmla="*/ 4177 h 28305"/>
                      <a:gd name="connsiteX8" fmla="*/ 71798 w 89009"/>
                      <a:gd name="connsiteY8" fmla="*/ 4177 h 28305"/>
                      <a:gd name="connsiteX9" fmla="*/ 76695 w 89009"/>
                      <a:gd name="connsiteY9" fmla="*/ 2160 h 28305"/>
                      <a:gd name="connsiteX10" fmla="*/ 76695 w 89009"/>
                      <a:gd name="connsiteY10" fmla="*/ 2160 h 28305"/>
                      <a:gd name="connsiteX11" fmla="*/ 88865 w 89009"/>
                      <a:gd name="connsiteY11" fmla="*/ 0 h 28305"/>
                      <a:gd name="connsiteX12" fmla="*/ 88865 w 89009"/>
                      <a:gd name="connsiteY12" fmla="*/ 0 h 28305"/>
                      <a:gd name="connsiteX13" fmla="*/ 89010 w 89009"/>
                      <a:gd name="connsiteY13" fmla="*/ 1584 h 28305"/>
                      <a:gd name="connsiteX14" fmla="*/ 77271 w 89009"/>
                      <a:gd name="connsiteY14" fmla="*/ 3673 h 28305"/>
                      <a:gd name="connsiteX15" fmla="*/ 77271 w 89009"/>
                      <a:gd name="connsiteY15" fmla="*/ 3673 h 28305"/>
                      <a:gd name="connsiteX16" fmla="*/ 72518 w 89009"/>
                      <a:gd name="connsiteY16" fmla="*/ 5617 h 28305"/>
                      <a:gd name="connsiteX17" fmla="*/ 72518 w 89009"/>
                      <a:gd name="connsiteY17" fmla="*/ 5617 h 28305"/>
                      <a:gd name="connsiteX18" fmla="*/ 55595 w 89009"/>
                      <a:gd name="connsiteY18" fmla="*/ 18652 h 28305"/>
                      <a:gd name="connsiteX19" fmla="*/ 55595 w 89009"/>
                      <a:gd name="connsiteY19" fmla="*/ 18652 h 28305"/>
                      <a:gd name="connsiteX20" fmla="*/ 42272 w 89009"/>
                      <a:gd name="connsiteY20" fmla="*/ 25997 h 28305"/>
                      <a:gd name="connsiteX21" fmla="*/ 42272 w 89009"/>
                      <a:gd name="connsiteY21" fmla="*/ 25997 h 28305"/>
                      <a:gd name="connsiteX22" fmla="*/ 42272 w 89009"/>
                      <a:gd name="connsiteY22" fmla="*/ 25997 h 28305"/>
                      <a:gd name="connsiteX23" fmla="*/ 42272 w 89009"/>
                      <a:gd name="connsiteY23" fmla="*/ 25997 h 28305"/>
                      <a:gd name="connsiteX24" fmla="*/ 144 w 89009"/>
                      <a:gd name="connsiteY24" fmla="*/ 12891 h 28305"/>
                      <a:gd name="connsiteX25" fmla="*/ 144 w 89009"/>
                      <a:gd name="connsiteY25" fmla="*/ 12891 h 28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9009" h="28305">
                        <a:moveTo>
                          <a:pt x="0" y="12891"/>
                        </a:moveTo>
                        <a:lnTo>
                          <a:pt x="0" y="12891"/>
                        </a:lnTo>
                        <a:cubicBezTo>
                          <a:pt x="0" y="12891"/>
                          <a:pt x="1296" y="11954"/>
                          <a:pt x="1296" y="11954"/>
                        </a:cubicBezTo>
                        <a:cubicBezTo>
                          <a:pt x="11306" y="26213"/>
                          <a:pt x="27077" y="29526"/>
                          <a:pt x="41624" y="24413"/>
                        </a:cubicBezTo>
                        <a:lnTo>
                          <a:pt x="41624" y="24413"/>
                        </a:lnTo>
                        <a:cubicBezTo>
                          <a:pt x="46089" y="22828"/>
                          <a:pt x="50482" y="20452"/>
                          <a:pt x="54515" y="17355"/>
                        </a:cubicBezTo>
                        <a:lnTo>
                          <a:pt x="54515" y="17355"/>
                        </a:lnTo>
                        <a:cubicBezTo>
                          <a:pt x="60204" y="12963"/>
                          <a:pt x="64525" y="7489"/>
                          <a:pt x="71798" y="4177"/>
                        </a:cubicBezTo>
                        <a:lnTo>
                          <a:pt x="71798" y="4177"/>
                        </a:lnTo>
                        <a:cubicBezTo>
                          <a:pt x="73599" y="3385"/>
                          <a:pt x="75183" y="2665"/>
                          <a:pt x="76695" y="2160"/>
                        </a:cubicBezTo>
                        <a:lnTo>
                          <a:pt x="76695" y="2160"/>
                        </a:lnTo>
                        <a:cubicBezTo>
                          <a:pt x="80152" y="936"/>
                          <a:pt x="83392" y="432"/>
                          <a:pt x="88865" y="0"/>
                        </a:cubicBezTo>
                        <a:lnTo>
                          <a:pt x="88865" y="0"/>
                        </a:lnTo>
                        <a:lnTo>
                          <a:pt x="89010" y="1584"/>
                        </a:lnTo>
                        <a:cubicBezTo>
                          <a:pt x="83609" y="1944"/>
                          <a:pt x="80584" y="2448"/>
                          <a:pt x="77271" y="3673"/>
                        </a:cubicBezTo>
                        <a:lnTo>
                          <a:pt x="77271" y="3673"/>
                        </a:lnTo>
                        <a:cubicBezTo>
                          <a:pt x="75831" y="4177"/>
                          <a:pt x="74318" y="4825"/>
                          <a:pt x="72518" y="5617"/>
                        </a:cubicBezTo>
                        <a:lnTo>
                          <a:pt x="72518" y="5617"/>
                        </a:lnTo>
                        <a:cubicBezTo>
                          <a:pt x="65677" y="8714"/>
                          <a:pt x="61428" y="14043"/>
                          <a:pt x="55595" y="18652"/>
                        </a:cubicBezTo>
                        <a:lnTo>
                          <a:pt x="55595" y="18652"/>
                        </a:lnTo>
                        <a:cubicBezTo>
                          <a:pt x="51418" y="21892"/>
                          <a:pt x="46953" y="24341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42272" y="25997"/>
                          <a:pt x="42272" y="25997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27221" y="31254"/>
                          <a:pt x="10586" y="27797"/>
                          <a:pt x="144" y="12891"/>
                        </a:cubicBezTo>
                        <a:lnTo>
                          <a:pt x="144" y="128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3" name="Freeform: Shape 3242">
                    <a:extLst>
                      <a:ext uri="{FF2B5EF4-FFF2-40B4-BE49-F238E27FC236}">
                        <a16:creationId xmlns:a16="http://schemas.microsoft.com/office/drawing/2014/main" id="{9C3C4630-E11A-E9CE-7D6A-0E89313C0A19}"/>
                      </a:ext>
                    </a:extLst>
                  </p:cNvPr>
                  <p:cNvSpPr/>
                  <p:nvPr/>
                </p:nvSpPr>
                <p:spPr>
                  <a:xfrm>
                    <a:off x="3885553" y="899501"/>
                    <a:ext cx="22693" cy="35791"/>
                  </a:xfrm>
                  <a:custGeom>
                    <a:avLst/>
                    <a:gdLst>
                      <a:gd name="connsiteX0" fmla="*/ 21028 w 22693"/>
                      <a:gd name="connsiteY0" fmla="*/ 35719 h 35791"/>
                      <a:gd name="connsiteX1" fmla="*/ 19012 w 22693"/>
                      <a:gd name="connsiteY1" fmla="*/ 18652 h 35791"/>
                      <a:gd name="connsiteX2" fmla="*/ 19012 w 22693"/>
                      <a:gd name="connsiteY2" fmla="*/ 18652 h 35791"/>
                      <a:gd name="connsiteX3" fmla="*/ 0 w 22693"/>
                      <a:gd name="connsiteY3" fmla="*/ 1440 h 35791"/>
                      <a:gd name="connsiteX4" fmla="*/ 0 w 22693"/>
                      <a:gd name="connsiteY4" fmla="*/ 1440 h 35791"/>
                      <a:gd name="connsiteX5" fmla="*/ 720 w 22693"/>
                      <a:gd name="connsiteY5" fmla="*/ 0 h 35791"/>
                      <a:gd name="connsiteX6" fmla="*/ 20524 w 22693"/>
                      <a:gd name="connsiteY6" fmla="*/ 18148 h 35791"/>
                      <a:gd name="connsiteX7" fmla="*/ 20524 w 22693"/>
                      <a:gd name="connsiteY7" fmla="*/ 18148 h 35791"/>
                      <a:gd name="connsiteX8" fmla="*/ 22613 w 22693"/>
                      <a:gd name="connsiteY8" fmla="*/ 35791 h 35791"/>
                      <a:gd name="connsiteX9" fmla="*/ 21028 w 22693"/>
                      <a:gd name="connsiteY9" fmla="*/ 35791 h 3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693" h="35791">
                        <a:moveTo>
                          <a:pt x="21028" y="35719"/>
                        </a:moveTo>
                        <a:cubicBezTo>
                          <a:pt x="21316" y="28446"/>
                          <a:pt x="20524" y="22973"/>
                          <a:pt x="19012" y="18652"/>
                        </a:cubicBezTo>
                        <a:lnTo>
                          <a:pt x="19012" y="18652"/>
                        </a:lnTo>
                        <a:cubicBezTo>
                          <a:pt x="14979" y="7129"/>
                          <a:pt x="6049" y="4393"/>
                          <a:pt x="0" y="1440"/>
                        </a:cubicBezTo>
                        <a:lnTo>
                          <a:pt x="0" y="1440"/>
                        </a:lnTo>
                        <a:lnTo>
                          <a:pt x="720" y="0"/>
                        </a:lnTo>
                        <a:cubicBezTo>
                          <a:pt x="6554" y="2809"/>
                          <a:pt x="16275" y="5905"/>
                          <a:pt x="20524" y="18148"/>
                        </a:cubicBezTo>
                        <a:lnTo>
                          <a:pt x="20524" y="18148"/>
                        </a:lnTo>
                        <a:cubicBezTo>
                          <a:pt x="22108" y="22684"/>
                          <a:pt x="22973" y="28374"/>
                          <a:pt x="22613" y="35791"/>
                        </a:cubicBezTo>
                        <a:lnTo>
                          <a:pt x="21028" y="357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939" name="Freeform: Shape 2938">
                  <a:extLst>
                    <a:ext uri="{FF2B5EF4-FFF2-40B4-BE49-F238E27FC236}">
                      <a16:creationId xmlns:a16="http://schemas.microsoft.com/office/drawing/2014/main" id="{41E77F95-E4AB-A6FF-0950-C9D38AEB7EEB}"/>
                    </a:ext>
                  </a:extLst>
                </p:cNvPr>
                <p:cNvSpPr/>
                <p:nvPr/>
              </p:nvSpPr>
              <p:spPr>
                <a:xfrm>
                  <a:off x="3807273" y="956680"/>
                  <a:ext cx="14834" cy="6484"/>
                </a:xfrm>
                <a:custGeom>
                  <a:avLst/>
                  <a:gdLst>
                    <a:gd name="connsiteX0" fmla="*/ 0 w 14834"/>
                    <a:gd name="connsiteY0" fmla="*/ 6409 h 6484"/>
                    <a:gd name="connsiteX1" fmla="*/ 0 w 14834"/>
                    <a:gd name="connsiteY1" fmla="*/ 4825 h 6484"/>
                    <a:gd name="connsiteX2" fmla="*/ 576 w 14834"/>
                    <a:gd name="connsiteY2" fmla="*/ 4825 h 6484"/>
                    <a:gd name="connsiteX3" fmla="*/ 576 w 14834"/>
                    <a:gd name="connsiteY3" fmla="*/ 4825 h 6484"/>
                    <a:gd name="connsiteX4" fmla="*/ 2016 w 14834"/>
                    <a:gd name="connsiteY4" fmla="*/ 4753 h 6484"/>
                    <a:gd name="connsiteX5" fmla="*/ 2016 w 14834"/>
                    <a:gd name="connsiteY5" fmla="*/ 4753 h 6484"/>
                    <a:gd name="connsiteX6" fmla="*/ 7057 w 14834"/>
                    <a:gd name="connsiteY6" fmla="*/ 3601 h 6484"/>
                    <a:gd name="connsiteX7" fmla="*/ 7057 w 14834"/>
                    <a:gd name="connsiteY7" fmla="*/ 3601 h 6484"/>
                    <a:gd name="connsiteX8" fmla="*/ 13898 w 14834"/>
                    <a:gd name="connsiteY8" fmla="*/ 0 h 6484"/>
                    <a:gd name="connsiteX9" fmla="*/ 13898 w 14834"/>
                    <a:gd name="connsiteY9" fmla="*/ 0 h 6484"/>
                    <a:gd name="connsiteX10" fmla="*/ 14835 w 14834"/>
                    <a:gd name="connsiteY10" fmla="*/ 1296 h 6484"/>
                    <a:gd name="connsiteX11" fmla="*/ 7633 w 14834"/>
                    <a:gd name="connsiteY11" fmla="*/ 5113 h 6484"/>
                    <a:gd name="connsiteX12" fmla="*/ 7633 w 14834"/>
                    <a:gd name="connsiteY12" fmla="*/ 5113 h 6484"/>
                    <a:gd name="connsiteX13" fmla="*/ 72 w 14834"/>
                    <a:gd name="connsiteY13" fmla="*/ 6481 h 6484"/>
                    <a:gd name="connsiteX14" fmla="*/ 72 w 14834"/>
                    <a:gd name="connsiteY14" fmla="*/ 6481 h 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834" h="6484">
                      <a:moveTo>
                        <a:pt x="0" y="6409"/>
                      </a:moveTo>
                      <a:lnTo>
                        <a:pt x="0" y="4825"/>
                      </a:lnTo>
                      <a:cubicBezTo>
                        <a:pt x="0" y="4825"/>
                        <a:pt x="216" y="4825"/>
                        <a:pt x="576" y="4825"/>
                      </a:cubicBezTo>
                      <a:lnTo>
                        <a:pt x="576" y="4825"/>
                      </a:lnTo>
                      <a:cubicBezTo>
                        <a:pt x="576" y="4825"/>
                        <a:pt x="1368" y="4825"/>
                        <a:pt x="2016" y="4753"/>
                      </a:cubicBezTo>
                      <a:lnTo>
                        <a:pt x="2016" y="4753"/>
                      </a:lnTo>
                      <a:cubicBezTo>
                        <a:pt x="3241" y="4609"/>
                        <a:pt x="4969" y="4321"/>
                        <a:pt x="7057" y="3601"/>
                      </a:cubicBezTo>
                      <a:lnTo>
                        <a:pt x="7057" y="3601"/>
                      </a:lnTo>
                      <a:cubicBezTo>
                        <a:pt x="9074" y="2881"/>
                        <a:pt x="11450" y="1728"/>
                        <a:pt x="13898" y="0"/>
                      </a:cubicBezTo>
                      <a:lnTo>
                        <a:pt x="13898" y="0"/>
                      </a:lnTo>
                      <a:lnTo>
                        <a:pt x="14835" y="1296"/>
                      </a:lnTo>
                      <a:cubicBezTo>
                        <a:pt x="12242" y="3169"/>
                        <a:pt x="9794" y="4321"/>
                        <a:pt x="7633" y="5113"/>
                      </a:cubicBezTo>
                      <a:lnTo>
                        <a:pt x="7633" y="5113"/>
                      </a:lnTo>
                      <a:cubicBezTo>
                        <a:pt x="3241" y="6625"/>
                        <a:pt x="144" y="6481"/>
                        <a:pt x="72" y="6481"/>
                      </a:cubicBezTo>
                      <a:lnTo>
                        <a:pt x="72" y="6481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40" name="Freeform: Shape 2939">
                  <a:extLst>
                    <a:ext uri="{FF2B5EF4-FFF2-40B4-BE49-F238E27FC236}">
                      <a16:creationId xmlns:a16="http://schemas.microsoft.com/office/drawing/2014/main" id="{1D2615AA-D511-09F6-4B42-DD7D634ED7C4}"/>
                    </a:ext>
                  </a:extLst>
                </p:cNvPr>
                <p:cNvSpPr/>
                <p:nvPr/>
              </p:nvSpPr>
              <p:spPr>
                <a:xfrm>
                  <a:off x="3834999" y="947175"/>
                  <a:ext cx="9217" cy="9721"/>
                </a:xfrm>
                <a:custGeom>
                  <a:avLst/>
                  <a:gdLst>
                    <a:gd name="connsiteX0" fmla="*/ 216 w 9217"/>
                    <a:gd name="connsiteY0" fmla="*/ 1152 h 9721"/>
                    <a:gd name="connsiteX1" fmla="*/ 0 w 9217"/>
                    <a:gd name="connsiteY1" fmla="*/ 360 h 9721"/>
                    <a:gd name="connsiteX2" fmla="*/ 0 w 9217"/>
                    <a:gd name="connsiteY2" fmla="*/ 360 h 9721"/>
                    <a:gd name="connsiteX3" fmla="*/ 1584 w 9217"/>
                    <a:gd name="connsiteY3" fmla="*/ 0 h 9721"/>
                    <a:gd name="connsiteX4" fmla="*/ 1800 w 9217"/>
                    <a:gd name="connsiteY4" fmla="*/ 648 h 9721"/>
                    <a:gd name="connsiteX5" fmla="*/ 1800 w 9217"/>
                    <a:gd name="connsiteY5" fmla="*/ 648 h 9721"/>
                    <a:gd name="connsiteX6" fmla="*/ 9218 w 9217"/>
                    <a:gd name="connsiteY6" fmla="*/ 8282 h 9721"/>
                    <a:gd name="connsiteX7" fmla="*/ 9218 w 9217"/>
                    <a:gd name="connsiteY7" fmla="*/ 8282 h 9721"/>
                    <a:gd name="connsiteX8" fmla="*/ 8498 w 9217"/>
                    <a:gd name="connsiteY8" fmla="*/ 9722 h 9721"/>
                    <a:gd name="connsiteX9" fmla="*/ 288 w 9217"/>
                    <a:gd name="connsiteY9" fmla="*/ 1224 h 9721"/>
                    <a:gd name="connsiteX10" fmla="*/ 288 w 9217"/>
                    <a:gd name="connsiteY10" fmla="*/ 1224 h 9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17" h="9721">
                      <a:moveTo>
                        <a:pt x="216" y="1152"/>
                      </a:moveTo>
                      <a:cubicBezTo>
                        <a:pt x="216" y="1152"/>
                        <a:pt x="72" y="648"/>
                        <a:pt x="0" y="360"/>
                      </a:cubicBezTo>
                      <a:lnTo>
                        <a:pt x="0" y="360"/>
                      </a:lnTo>
                      <a:lnTo>
                        <a:pt x="1584" y="0"/>
                      </a:lnTo>
                      <a:cubicBezTo>
                        <a:pt x="1584" y="0"/>
                        <a:pt x="1728" y="432"/>
                        <a:pt x="1800" y="648"/>
                      </a:cubicBezTo>
                      <a:lnTo>
                        <a:pt x="1800" y="648"/>
                      </a:lnTo>
                      <a:cubicBezTo>
                        <a:pt x="2880" y="3817"/>
                        <a:pt x="6337" y="6769"/>
                        <a:pt x="9218" y="8282"/>
                      </a:cubicBezTo>
                      <a:lnTo>
                        <a:pt x="9218" y="8282"/>
                      </a:lnTo>
                      <a:lnTo>
                        <a:pt x="8498" y="9722"/>
                      </a:lnTo>
                      <a:cubicBezTo>
                        <a:pt x="5257" y="8066"/>
                        <a:pt x="1656" y="5041"/>
                        <a:pt x="288" y="1224"/>
                      </a:cubicBezTo>
                      <a:lnTo>
                        <a:pt x="288" y="122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41" name="Freeform: Shape 2940">
                  <a:extLst>
                    <a:ext uri="{FF2B5EF4-FFF2-40B4-BE49-F238E27FC236}">
                      <a16:creationId xmlns:a16="http://schemas.microsoft.com/office/drawing/2014/main" id="{018F078D-9F85-65FA-FBA7-81E478E44CAF}"/>
                    </a:ext>
                  </a:extLst>
                </p:cNvPr>
                <p:cNvSpPr/>
                <p:nvPr/>
              </p:nvSpPr>
              <p:spPr>
                <a:xfrm>
                  <a:off x="3848794" y="829431"/>
                  <a:ext cx="5864" cy="14978"/>
                </a:xfrm>
                <a:custGeom>
                  <a:avLst/>
                  <a:gdLst>
                    <a:gd name="connsiteX0" fmla="*/ 1399 w 5864"/>
                    <a:gd name="connsiteY0" fmla="*/ 8642 h 14978"/>
                    <a:gd name="connsiteX1" fmla="*/ 31 w 5864"/>
                    <a:gd name="connsiteY1" fmla="*/ 0 h 14978"/>
                    <a:gd name="connsiteX2" fmla="*/ 31 w 5864"/>
                    <a:gd name="connsiteY2" fmla="*/ 0 h 14978"/>
                    <a:gd name="connsiteX3" fmla="*/ 1616 w 5864"/>
                    <a:gd name="connsiteY3" fmla="*/ 144 h 14978"/>
                    <a:gd name="connsiteX4" fmla="*/ 1616 w 5864"/>
                    <a:gd name="connsiteY4" fmla="*/ 720 h 14978"/>
                    <a:gd name="connsiteX5" fmla="*/ 1616 w 5864"/>
                    <a:gd name="connsiteY5" fmla="*/ 720 h 14978"/>
                    <a:gd name="connsiteX6" fmla="*/ 1616 w 5864"/>
                    <a:gd name="connsiteY6" fmla="*/ 2376 h 14978"/>
                    <a:gd name="connsiteX7" fmla="*/ 1616 w 5864"/>
                    <a:gd name="connsiteY7" fmla="*/ 2376 h 14978"/>
                    <a:gd name="connsiteX8" fmla="*/ 2912 w 5864"/>
                    <a:gd name="connsiteY8" fmla="*/ 8138 h 14978"/>
                    <a:gd name="connsiteX9" fmla="*/ 2912 w 5864"/>
                    <a:gd name="connsiteY9" fmla="*/ 8138 h 14978"/>
                    <a:gd name="connsiteX10" fmla="*/ 5864 w 5864"/>
                    <a:gd name="connsiteY10" fmla="*/ 14115 h 14978"/>
                    <a:gd name="connsiteX11" fmla="*/ 5864 w 5864"/>
                    <a:gd name="connsiteY11" fmla="*/ 14115 h 14978"/>
                    <a:gd name="connsiteX12" fmla="*/ 4496 w 5864"/>
                    <a:gd name="connsiteY12" fmla="*/ 14979 h 14978"/>
                    <a:gd name="connsiteX13" fmla="*/ 1327 w 5864"/>
                    <a:gd name="connsiteY13" fmla="*/ 8642 h 14978"/>
                    <a:gd name="connsiteX14" fmla="*/ 1327 w 5864"/>
                    <a:gd name="connsiteY14" fmla="*/ 8642 h 14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864" h="14978">
                      <a:moveTo>
                        <a:pt x="1399" y="8642"/>
                      </a:moveTo>
                      <a:cubicBezTo>
                        <a:pt x="-329" y="3673"/>
                        <a:pt x="31" y="72"/>
                        <a:pt x="31" y="0"/>
                      </a:cubicBezTo>
                      <a:lnTo>
                        <a:pt x="31" y="0"/>
                      </a:lnTo>
                      <a:lnTo>
                        <a:pt x="1616" y="144"/>
                      </a:lnTo>
                      <a:cubicBezTo>
                        <a:pt x="1616" y="144"/>
                        <a:pt x="1616" y="288"/>
                        <a:pt x="1616" y="720"/>
                      </a:cubicBezTo>
                      <a:lnTo>
                        <a:pt x="1616" y="720"/>
                      </a:lnTo>
                      <a:cubicBezTo>
                        <a:pt x="1616" y="1080"/>
                        <a:pt x="1616" y="1656"/>
                        <a:pt x="1616" y="2376"/>
                      </a:cubicBezTo>
                      <a:lnTo>
                        <a:pt x="1616" y="2376"/>
                      </a:lnTo>
                      <a:cubicBezTo>
                        <a:pt x="1759" y="3817"/>
                        <a:pt x="2048" y="5833"/>
                        <a:pt x="2912" y="8138"/>
                      </a:cubicBezTo>
                      <a:lnTo>
                        <a:pt x="2912" y="8138"/>
                      </a:lnTo>
                      <a:cubicBezTo>
                        <a:pt x="3560" y="9938"/>
                        <a:pt x="4496" y="12026"/>
                        <a:pt x="5864" y="14115"/>
                      </a:cubicBezTo>
                      <a:lnTo>
                        <a:pt x="5864" y="14115"/>
                      </a:lnTo>
                      <a:lnTo>
                        <a:pt x="4496" y="14979"/>
                      </a:lnTo>
                      <a:cubicBezTo>
                        <a:pt x="3056" y="12747"/>
                        <a:pt x="2048" y="10586"/>
                        <a:pt x="1327" y="8642"/>
                      </a:cubicBezTo>
                      <a:lnTo>
                        <a:pt x="1327" y="864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42" name="Freeform: Shape 2941">
                  <a:extLst>
                    <a:ext uri="{FF2B5EF4-FFF2-40B4-BE49-F238E27FC236}">
                      <a16:creationId xmlns:a16="http://schemas.microsoft.com/office/drawing/2014/main" id="{DEAF3602-49CD-BF2D-F520-7D95D5AF3C86}"/>
                    </a:ext>
                  </a:extLst>
                </p:cNvPr>
                <p:cNvSpPr/>
                <p:nvPr/>
              </p:nvSpPr>
              <p:spPr>
                <a:xfrm>
                  <a:off x="3842848" y="888771"/>
                  <a:ext cx="11594" cy="11882"/>
                </a:xfrm>
                <a:custGeom>
                  <a:avLst/>
                  <a:gdLst>
                    <a:gd name="connsiteX0" fmla="*/ 0 w 11594"/>
                    <a:gd name="connsiteY0" fmla="*/ 576 h 11882"/>
                    <a:gd name="connsiteX1" fmla="*/ 1512 w 11594"/>
                    <a:gd name="connsiteY1" fmla="*/ 0 h 11882"/>
                    <a:gd name="connsiteX2" fmla="*/ 1945 w 11594"/>
                    <a:gd name="connsiteY2" fmla="*/ 936 h 11882"/>
                    <a:gd name="connsiteX3" fmla="*/ 1945 w 11594"/>
                    <a:gd name="connsiteY3" fmla="*/ 936 h 11882"/>
                    <a:gd name="connsiteX4" fmla="*/ 3601 w 11594"/>
                    <a:gd name="connsiteY4" fmla="*/ 3529 h 11882"/>
                    <a:gd name="connsiteX5" fmla="*/ 3601 w 11594"/>
                    <a:gd name="connsiteY5" fmla="*/ 3529 h 11882"/>
                    <a:gd name="connsiteX6" fmla="*/ 11595 w 11594"/>
                    <a:gd name="connsiteY6" fmla="*/ 10514 h 11882"/>
                    <a:gd name="connsiteX7" fmla="*/ 11595 w 11594"/>
                    <a:gd name="connsiteY7" fmla="*/ 10514 h 11882"/>
                    <a:gd name="connsiteX8" fmla="*/ 10802 w 11594"/>
                    <a:gd name="connsiteY8" fmla="*/ 11882 h 11882"/>
                    <a:gd name="connsiteX9" fmla="*/ 0 w 11594"/>
                    <a:gd name="connsiteY9" fmla="*/ 576 h 11882"/>
                    <a:gd name="connsiteX10" fmla="*/ 0 w 11594"/>
                    <a:gd name="connsiteY10" fmla="*/ 576 h 11882"/>
                    <a:gd name="connsiteX11" fmla="*/ 0 w 11594"/>
                    <a:gd name="connsiteY11" fmla="*/ 576 h 11882"/>
                    <a:gd name="connsiteX12" fmla="*/ 0 w 11594"/>
                    <a:gd name="connsiteY12" fmla="*/ 576 h 11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594" h="11882">
                      <a:moveTo>
                        <a:pt x="0" y="576"/>
                      </a:moveTo>
                      <a:lnTo>
                        <a:pt x="1512" y="0"/>
                      </a:lnTo>
                      <a:cubicBezTo>
                        <a:pt x="1512" y="0"/>
                        <a:pt x="1657" y="360"/>
                        <a:pt x="1945" y="936"/>
                      </a:cubicBezTo>
                      <a:lnTo>
                        <a:pt x="1945" y="936"/>
                      </a:lnTo>
                      <a:cubicBezTo>
                        <a:pt x="2305" y="1584"/>
                        <a:pt x="2809" y="2448"/>
                        <a:pt x="3601" y="3529"/>
                      </a:cubicBezTo>
                      <a:lnTo>
                        <a:pt x="3601" y="3529"/>
                      </a:lnTo>
                      <a:cubicBezTo>
                        <a:pt x="5185" y="5617"/>
                        <a:pt x="7706" y="8282"/>
                        <a:pt x="11595" y="10514"/>
                      </a:cubicBezTo>
                      <a:lnTo>
                        <a:pt x="11595" y="10514"/>
                      </a:lnTo>
                      <a:lnTo>
                        <a:pt x="10802" y="11882"/>
                      </a:lnTo>
                      <a:cubicBezTo>
                        <a:pt x="2593" y="7201"/>
                        <a:pt x="72" y="720"/>
                        <a:pt x="0" y="576"/>
                      </a:cubicBezTo>
                      <a:lnTo>
                        <a:pt x="0" y="576"/>
                      </a:lnTo>
                      <a:close/>
                      <a:moveTo>
                        <a:pt x="0" y="576"/>
                      </a:moveTo>
                      <a:lnTo>
                        <a:pt x="0" y="57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43" name="Freeform: Shape 2942">
                  <a:extLst>
                    <a:ext uri="{FF2B5EF4-FFF2-40B4-BE49-F238E27FC236}">
                      <a16:creationId xmlns:a16="http://schemas.microsoft.com/office/drawing/2014/main" id="{7BFD29C2-DB4B-4719-F6F5-EFC4178A2F0C}"/>
                    </a:ext>
                  </a:extLst>
                </p:cNvPr>
                <p:cNvSpPr/>
                <p:nvPr/>
              </p:nvSpPr>
              <p:spPr>
                <a:xfrm>
                  <a:off x="3806049" y="919161"/>
                  <a:ext cx="15699" cy="2920"/>
                </a:xfrm>
                <a:custGeom>
                  <a:avLst/>
                  <a:gdLst>
                    <a:gd name="connsiteX0" fmla="*/ 0 w 15699"/>
                    <a:gd name="connsiteY0" fmla="*/ 1512 h 2920"/>
                    <a:gd name="connsiteX1" fmla="*/ 648 w 15699"/>
                    <a:gd name="connsiteY1" fmla="*/ 0 h 2920"/>
                    <a:gd name="connsiteX2" fmla="*/ 864 w 15699"/>
                    <a:gd name="connsiteY2" fmla="*/ 72 h 2920"/>
                    <a:gd name="connsiteX3" fmla="*/ 864 w 15699"/>
                    <a:gd name="connsiteY3" fmla="*/ 72 h 2920"/>
                    <a:gd name="connsiteX4" fmla="*/ 1656 w 15699"/>
                    <a:gd name="connsiteY4" fmla="*/ 360 h 2920"/>
                    <a:gd name="connsiteX5" fmla="*/ 1656 w 15699"/>
                    <a:gd name="connsiteY5" fmla="*/ 360 h 2920"/>
                    <a:gd name="connsiteX6" fmla="*/ 4681 w 15699"/>
                    <a:gd name="connsiteY6" fmla="*/ 1008 h 2920"/>
                    <a:gd name="connsiteX7" fmla="*/ 4681 w 15699"/>
                    <a:gd name="connsiteY7" fmla="*/ 1008 h 2920"/>
                    <a:gd name="connsiteX8" fmla="*/ 15267 w 15699"/>
                    <a:gd name="connsiteY8" fmla="*/ 288 h 2920"/>
                    <a:gd name="connsiteX9" fmla="*/ 15267 w 15699"/>
                    <a:gd name="connsiteY9" fmla="*/ 288 h 2920"/>
                    <a:gd name="connsiteX10" fmla="*/ 15699 w 15699"/>
                    <a:gd name="connsiteY10" fmla="*/ 1872 h 2920"/>
                    <a:gd name="connsiteX11" fmla="*/ 72 w 15699"/>
                    <a:gd name="connsiteY11" fmla="*/ 1512 h 2920"/>
                    <a:gd name="connsiteX12" fmla="*/ 72 w 15699"/>
                    <a:gd name="connsiteY12" fmla="*/ 1512 h 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99" h="2920">
                      <a:moveTo>
                        <a:pt x="0" y="1512"/>
                      </a:moveTo>
                      <a:lnTo>
                        <a:pt x="648" y="0"/>
                      </a:lnTo>
                      <a:cubicBezTo>
                        <a:pt x="648" y="0"/>
                        <a:pt x="648" y="0"/>
                        <a:pt x="864" y="72"/>
                      </a:cubicBezTo>
                      <a:lnTo>
                        <a:pt x="864" y="72"/>
                      </a:lnTo>
                      <a:cubicBezTo>
                        <a:pt x="864" y="72"/>
                        <a:pt x="1296" y="216"/>
                        <a:pt x="1656" y="360"/>
                      </a:cubicBezTo>
                      <a:lnTo>
                        <a:pt x="1656" y="360"/>
                      </a:lnTo>
                      <a:cubicBezTo>
                        <a:pt x="2377" y="576"/>
                        <a:pt x="3385" y="792"/>
                        <a:pt x="4681" y="1008"/>
                      </a:cubicBezTo>
                      <a:lnTo>
                        <a:pt x="4681" y="1008"/>
                      </a:lnTo>
                      <a:cubicBezTo>
                        <a:pt x="7274" y="1368"/>
                        <a:pt x="10946" y="1440"/>
                        <a:pt x="15267" y="288"/>
                      </a:cubicBezTo>
                      <a:lnTo>
                        <a:pt x="15267" y="288"/>
                      </a:lnTo>
                      <a:lnTo>
                        <a:pt x="15699" y="1872"/>
                      </a:lnTo>
                      <a:cubicBezTo>
                        <a:pt x="6554" y="4393"/>
                        <a:pt x="144" y="1584"/>
                        <a:pt x="72" y="1512"/>
                      </a:cubicBezTo>
                      <a:lnTo>
                        <a:pt x="72" y="151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6" name="Freeform: Shape 3235">
                  <a:extLst>
                    <a:ext uri="{FF2B5EF4-FFF2-40B4-BE49-F238E27FC236}">
                      <a16:creationId xmlns:a16="http://schemas.microsoft.com/office/drawing/2014/main" id="{C019DFEC-6891-7380-FF46-439BEAFB65C2}"/>
                    </a:ext>
                  </a:extLst>
                </p:cNvPr>
                <p:cNvSpPr/>
                <p:nvPr/>
              </p:nvSpPr>
              <p:spPr>
                <a:xfrm>
                  <a:off x="3854587" y="857301"/>
                  <a:ext cx="10010" cy="8857"/>
                </a:xfrm>
                <a:custGeom>
                  <a:avLst/>
                  <a:gdLst>
                    <a:gd name="connsiteX0" fmla="*/ 0 w 10010"/>
                    <a:gd name="connsiteY0" fmla="*/ 8138 h 8857"/>
                    <a:gd name="connsiteX1" fmla="*/ 8426 w 10010"/>
                    <a:gd name="connsiteY1" fmla="*/ 360 h 8857"/>
                    <a:gd name="connsiteX2" fmla="*/ 8426 w 10010"/>
                    <a:gd name="connsiteY2" fmla="*/ 360 h 8857"/>
                    <a:gd name="connsiteX3" fmla="*/ 9650 w 10010"/>
                    <a:gd name="connsiteY3" fmla="*/ 0 h 8857"/>
                    <a:gd name="connsiteX4" fmla="*/ 9650 w 10010"/>
                    <a:gd name="connsiteY4" fmla="*/ 0 h 8857"/>
                    <a:gd name="connsiteX5" fmla="*/ 10010 w 10010"/>
                    <a:gd name="connsiteY5" fmla="*/ 1584 h 8857"/>
                    <a:gd name="connsiteX6" fmla="*/ 9002 w 10010"/>
                    <a:gd name="connsiteY6" fmla="*/ 1872 h 8857"/>
                    <a:gd name="connsiteX7" fmla="*/ 9002 w 10010"/>
                    <a:gd name="connsiteY7" fmla="*/ 1872 h 8857"/>
                    <a:gd name="connsiteX8" fmla="*/ 1440 w 10010"/>
                    <a:gd name="connsiteY8" fmla="*/ 8858 h 8857"/>
                    <a:gd name="connsiteX9" fmla="*/ 1440 w 10010"/>
                    <a:gd name="connsiteY9" fmla="*/ 8858 h 8857"/>
                    <a:gd name="connsiteX10" fmla="*/ 0 w 10010"/>
                    <a:gd name="connsiteY10" fmla="*/ 8066 h 8857"/>
                    <a:gd name="connsiteX11" fmla="*/ 0 w 10010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10" h="8857">
                      <a:moveTo>
                        <a:pt x="0" y="8138"/>
                      </a:moveTo>
                      <a:cubicBezTo>
                        <a:pt x="1728" y="5113"/>
                        <a:pt x="4753" y="1728"/>
                        <a:pt x="8426" y="360"/>
                      </a:cubicBezTo>
                      <a:lnTo>
                        <a:pt x="8426" y="360"/>
                      </a:lnTo>
                      <a:cubicBezTo>
                        <a:pt x="8786" y="216"/>
                        <a:pt x="9218" y="144"/>
                        <a:pt x="9650" y="0"/>
                      </a:cubicBezTo>
                      <a:lnTo>
                        <a:pt x="9650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3" y="612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7" name="Freeform: Shape 3236">
                  <a:extLst>
                    <a:ext uri="{FF2B5EF4-FFF2-40B4-BE49-F238E27FC236}">
                      <a16:creationId xmlns:a16="http://schemas.microsoft.com/office/drawing/2014/main" id="{7FAF9F62-7F38-2AF8-F41C-85432A141845}"/>
                    </a:ext>
                  </a:extLst>
                </p:cNvPr>
                <p:cNvSpPr/>
                <p:nvPr/>
              </p:nvSpPr>
              <p:spPr>
                <a:xfrm>
                  <a:off x="3929769" y="897845"/>
                  <a:ext cx="8065" cy="10658"/>
                </a:xfrm>
                <a:custGeom>
                  <a:avLst/>
                  <a:gdLst>
                    <a:gd name="connsiteX0" fmla="*/ 72 w 8065"/>
                    <a:gd name="connsiteY0" fmla="*/ 10226 h 10658"/>
                    <a:gd name="connsiteX1" fmla="*/ 7346 w 8065"/>
                    <a:gd name="connsiteY1" fmla="*/ 0 h 10658"/>
                    <a:gd name="connsiteX2" fmla="*/ 7346 w 8065"/>
                    <a:gd name="connsiteY2" fmla="*/ 0 h 10658"/>
                    <a:gd name="connsiteX3" fmla="*/ 8066 w 8065"/>
                    <a:gd name="connsiteY3" fmla="*/ 1440 h 10658"/>
                    <a:gd name="connsiteX4" fmla="*/ 1585 w 8065"/>
                    <a:gd name="connsiteY4" fmla="*/ 10658 h 10658"/>
                    <a:gd name="connsiteX5" fmla="*/ 1585 w 8065"/>
                    <a:gd name="connsiteY5" fmla="*/ 10658 h 10658"/>
                    <a:gd name="connsiteX6" fmla="*/ 0 w 8065"/>
                    <a:gd name="connsiteY6" fmla="*/ 10226 h 10658"/>
                    <a:gd name="connsiteX7" fmla="*/ 0 w 8065"/>
                    <a:gd name="connsiteY7" fmla="*/ 10226 h 10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065" h="10658">
                      <a:moveTo>
                        <a:pt x="72" y="10226"/>
                      </a:moveTo>
                      <a:cubicBezTo>
                        <a:pt x="1080" y="6481"/>
                        <a:pt x="3529" y="1944"/>
                        <a:pt x="7346" y="0"/>
                      </a:cubicBezTo>
                      <a:lnTo>
                        <a:pt x="7346" y="0"/>
                      </a:lnTo>
                      <a:lnTo>
                        <a:pt x="8066" y="1440"/>
                      </a:lnTo>
                      <a:cubicBezTo>
                        <a:pt x="4897" y="2953"/>
                        <a:pt x="2449" y="7273"/>
                        <a:pt x="1585" y="10658"/>
                      </a:cubicBezTo>
                      <a:lnTo>
                        <a:pt x="1585" y="10658"/>
                      </a:lnTo>
                      <a:lnTo>
                        <a:pt x="0" y="10226"/>
                      </a:lnTo>
                      <a:lnTo>
                        <a:pt x="0" y="1022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8" name="Freeform: Shape 3237">
                  <a:extLst>
                    <a:ext uri="{FF2B5EF4-FFF2-40B4-BE49-F238E27FC236}">
                      <a16:creationId xmlns:a16="http://schemas.microsoft.com/office/drawing/2014/main" id="{1258173A-682D-CC71-25F5-6620CD3243AB}"/>
                    </a:ext>
                  </a:extLst>
                </p:cNvPr>
                <p:cNvSpPr/>
                <p:nvPr/>
              </p:nvSpPr>
              <p:spPr>
                <a:xfrm>
                  <a:off x="3895635" y="867023"/>
                  <a:ext cx="10010" cy="8857"/>
                </a:xfrm>
                <a:custGeom>
                  <a:avLst/>
                  <a:gdLst>
                    <a:gd name="connsiteX0" fmla="*/ 72 w 10010"/>
                    <a:gd name="connsiteY0" fmla="*/ 8138 h 8857"/>
                    <a:gd name="connsiteX1" fmla="*/ 8498 w 10010"/>
                    <a:gd name="connsiteY1" fmla="*/ 360 h 8857"/>
                    <a:gd name="connsiteX2" fmla="*/ 8498 w 10010"/>
                    <a:gd name="connsiteY2" fmla="*/ 360 h 8857"/>
                    <a:gd name="connsiteX3" fmla="*/ 9722 w 10010"/>
                    <a:gd name="connsiteY3" fmla="*/ 0 h 8857"/>
                    <a:gd name="connsiteX4" fmla="*/ 9722 w 10010"/>
                    <a:gd name="connsiteY4" fmla="*/ 0 h 8857"/>
                    <a:gd name="connsiteX5" fmla="*/ 10010 w 10010"/>
                    <a:gd name="connsiteY5" fmla="*/ 1584 h 8857"/>
                    <a:gd name="connsiteX6" fmla="*/ 9002 w 10010"/>
                    <a:gd name="connsiteY6" fmla="*/ 1872 h 8857"/>
                    <a:gd name="connsiteX7" fmla="*/ 9002 w 10010"/>
                    <a:gd name="connsiteY7" fmla="*/ 1872 h 8857"/>
                    <a:gd name="connsiteX8" fmla="*/ 1440 w 10010"/>
                    <a:gd name="connsiteY8" fmla="*/ 8858 h 8857"/>
                    <a:gd name="connsiteX9" fmla="*/ 1440 w 10010"/>
                    <a:gd name="connsiteY9" fmla="*/ 8858 h 8857"/>
                    <a:gd name="connsiteX10" fmla="*/ 0 w 10010"/>
                    <a:gd name="connsiteY10" fmla="*/ 8066 h 8857"/>
                    <a:gd name="connsiteX11" fmla="*/ 0 w 10010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10" h="8857">
                      <a:moveTo>
                        <a:pt x="72" y="8138"/>
                      </a:moveTo>
                      <a:cubicBezTo>
                        <a:pt x="1800" y="5113"/>
                        <a:pt x="4825" y="1728"/>
                        <a:pt x="8498" y="360"/>
                      </a:cubicBezTo>
                      <a:lnTo>
                        <a:pt x="8498" y="360"/>
                      </a:lnTo>
                      <a:cubicBezTo>
                        <a:pt x="8858" y="216"/>
                        <a:pt x="9290" y="144"/>
                        <a:pt x="9722" y="0"/>
                      </a:cubicBezTo>
                      <a:lnTo>
                        <a:pt x="9722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2" y="612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9" name="Freeform: Shape 3238">
                  <a:extLst>
                    <a:ext uri="{FF2B5EF4-FFF2-40B4-BE49-F238E27FC236}">
                      <a16:creationId xmlns:a16="http://schemas.microsoft.com/office/drawing/2014/main" id="{32C6FC7F-5A28-F958-26E6-08C54A9C4D75}"/>
                    </a:ext>
                  </a:extLst>
                </p:cNvPr>
                <p:cNvSpPr/>
                <p:nvPr/>
              </p:nvSpPr>
              <p:spPr>
                <a:xfrm>
                  <a:off x="3804867" y="891076"/>
                  <a:ext cx="4926" cy="12026"/>
                </a:xfrm>
                <a:custGeom>
                  <a:avLst/>
                  <a:gdLst>
                    <a:gd name="connsiteX0" fmla="*/ 30 w 4926"/>
                    <a:gd name="connsiteY0" fmla="*/ 12026 h 12026"/>
                    <a:gd name="connsiteX1" fmla="*/ 3775 w 4926"/>
                    <a:gd name="connsiteY1" fmla="*/ 0 h 12026"/>
                    <a:gd name="connsiteX2" fmla="*/ 3775 w 4926"/>
                    <a:gd name="connsiteY2" fmla="*/ 0 h 12026"/>
                    <a:gd name="connsiteX3" fmla="*/ 4927 w 4926"/>
                    <a:gd name="connsiteY3" fmla="*/ 1152 h 12026"/>
                    <a:gd name="connsiteX4" fmla="*/ 1614 w 4926"/>
                    <a:gd name="connsiteY4" fmla="*/ 11882 h 12026"/>
                    <a:gd name="connsiteX5" fmla="*/ 30 w 4926"/>
                    <a:gd name="connsiteY5" fmla="*/ 11882 h 12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26" h="12026">
                      <a:moveTo>
                        <a:pt x="30" y="12026"/>
                      </a:moveTo>
                      <a:cubicBezTo>
                        <a:pt x="-186" y="8210"/>
                        <a:pt x="750" y="3097"/>
                        <a:pt x="3775" y="0"/>
                      </a:cubicBezTo>
                      <a:lnTo>
                        <a:pt x="3775" y="0"/>
                      </a:lnTo>
                      <a:lnTo>
                        <a:pt x="4927" y="1152"/>
                      </a:lnTo>
                      <a:cubicBezTo>
                        <a:pt x="2406" y="3601"/>
                        <a:pt x="1398" y="8426"/>
                        <a:pt x="1614" y="11882"/>
                      </a:cubicBezTo>
                      <a:lnTo>
                        <a:pt x="30" y="1188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6986D8F2-3766-0BC6-7313-754B2A337D5E}"/>
                  </a:ext>
                </a:extLst>
              </p:cNvPr>
              <p:cNvSpPr/>
              <p:nvPr/>
            </p:nvSpPr>
            <p:spPr>
              <a:xfrm>
                <a:off x="3925390" y="957761"/>
                <a:ext cx="45571" cy="72662"/>
              </a:xfrm>
              <a:custGeom>
                <a:avLst/>
                <a:gdLst>
                  <a:gd name="connsiteX0" fmla="*/ 347 w 45571"/>
                  <a:gd name="connsiteY0" fmla="*/ 0 h 72662"/>
                  <a:gd name="connsiteX1" fmla="*/ 21879 w 45571"/>
                  <a:gd name="connsiteY1" fmla="*/ 72662 h 72662"/>
                  <a:gd name="connsiteX2" fmla="*/ 45572 w 45571"/>
                  <a:gd name="connsiteY2" fmla="*/ 62796 h 72662"/>
                  <a:gd name="connsiteX3" fmla="*/ 17054 w 45571"/>
                  <a:gd name="connsiteY3" fmla="*/ 15771 h 72662"/>
                  <a:gd name="connsiteX4" fmla="*/ 347 w 45571"/>
                  <a:gd name="connsiteY4" fmla="*/ 0 h 7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571" h="72662">
                    <a:moveTo>
                      <a:pt x="347" y="0"/>
                    </a:moveTo>
                    <a:cubicBezTo>
                      <a:pt x="347" y="0"/>
                      <a:pt x="-4478" y="32262"/>
                      <a:pt x="21879" y="72662"/>
                    </a:cubicBezTo>
                    <a:lnTo>
                      <a:pt x="45572" y="62796"/>
                    </a:lnTo>
                    <a:cubicBezTo>
                      <a:pt x="45572" y="62796"/>
                      <a:pt x="28288" y="54515"/>
                      <a:pt x="17054" y="15771"/>
                    </a:cubicBezTo>
                    <a:lnTo>
                      <a:pt x="347" y="0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2C8FF27B-128E-EB94-D0E8-FA6C57419BE4}"/>
                  </a:ext>
                </a:extLst>
              </p:cNvPr>
              <p:cNvSpPr/>
              <p:nvPr/>
            </p:nvSpPr>
            <p:spPr>
              <a:xfrm>
                <a:off x="3926673" y="1010259"/>
                <a:ext cx="28877" cy="20488"/>
              </a:xfrm>
              <a:custGeom>
                <a:avLst/>
                <a:gdLst>
                  <a:gd name="connsiteX0" fmla="*/ 9506 w 28877"/>
                  <a:gd name="connsiteY0" fmla="*/ 0 h 20488"/>
                  <a:gd name="connsiteX1" fmla="*/ 0 w 28877"/>
                  <a:gd name="connsiteY1" fmla="*/ 17283 h 20488"/>
                  <a:gd name="connsiteX2" fmla="*/ 11738 w 28877"/>
                  <a:gd name="connsiteY2" fmla="*/ 20452 h 20488"/>
                  <a:gd name="connsiteX3" fmla="*/ 28878 w 28877"/>
                  <a:gd name="connsiteY3" fmla="*/ 8642 h 20488"/>
                  <a:gd name="connsiteX4" fmla="*/ 26285 w 28877"/>
                  <a:gd name="connsiteY4" fmla="*/ 1296 h 20488"/>
                  <a:gd name="connsiteX5" fmla="*/ 9506 w 28877"/>
                  <a:gd name="connsiteY5" fmla="*/ 0 h 20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77" h="20488">
                    <a:moveTo>
                      <a:pt x="9506" y="0"/>
                    </a:moveTo>
                    <a:cubicBezTo>
                      <a:pt x="9506" y="0"/>
                      <a:pt x="15195" y="10226"/>
                      <a:pt x="0" y="17283"/>
                    </a:cubicBezTo>
                    <a:cubicBezTo>
                      <a:pt x="0" y="17283"/>
                      <a:pt x="10442" y="20884"/>
                      <a:pt x="11738" y="20452"/>
                    </a:cubicBezTo>
                    <a:cubicBezTo>
                      <a:pt x="13035" y="20020"/>
                      <a:pt x="28878" y="8642"/>
                      <a:pt x="28878" y="8642"/>
                    </a:cubicBezTo>
                    <a:lnTo>
                      <a:pt x="26285" y="1296"/>
                    </a:lnTo>
                    <a:lnTo>
                      <a:pt x="9506" y="0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4" name="Freeform: Shape 2913">
                <a:extLst>
                  <a:ext uri="{FF2B5EF4-FFF2-40B4-BE49-F238E27FC236}">
                    <a16:creationId xmlns:a16="http://schemas.microsoft.com/office/drawing/2014/main" id="{8A209F3B-9417-B696-4AE8-E1309BA768C1}"/>
                  </a:ext>
                </a:extLst>
              </p:cNvPr>
              <p:cNvSpPr/>
              <p:nvPr/>
            </p:nvSpPr>
            <p:spPr>
              <a:xfrm>
                <a:off x="3871589" y="1009683"/>
                <a:ext cx="109200" cy="77657"/>
              </a:xfrm>
              <a:custGeom>
                <a:avLst/>
                <a:gdLst>
                  <a:gd name="connsiteX0" fmla="*/ 56884 w 109200"/>
                  <a:gd name="connsiteY0" fmla="*/ 17211 h 77657"/>
                  <a:gd name="connsiteX1" fmla="*/ 8202 w 109200"/>
                  <a:gd name="connsiteY1" fmla="*/ 34279 h 77657"/>
                  <a:gd name="connsiteX2" fmla="*/ 497 w 109200"/>
                  <a:gd name="connsiteY2" fmla="*/ 46665 h 77657"/>
                  <a:gd name="connsiteX3" fmla="*/ 8634 w 109200"/>
                  <a:gd name="connsiteY3" fmla="*/ 69926 h 77657"/>
                  <a:gd name="connsiteX4" fmla="*/ 20085 w 109200"/>
                  <a:gd name="connsiteY4" fmla="*/ 77487 h 77657"/>
                  <a:gd name="connsiteX5" fmla="*/ 101965 w 109200"/>
                  <a:gd name="connsiteY5" fmla="*/ 49258 h 77657"/>
                  <a:gd name="connsiteX6" fmla="*/ 87994 w 109200"/>
                  <a:gd name="connsiteY6" fmla="*/ 0 h 77657"/>
                  <a:gd name="connsiteX7" fmla="*/ 76688 w 109200"/>
                  <a:gd name="connsiteY7" fmla="*/ 1008 h 77657"/>
                  <a:gd name="connsiteX8" fmla="*/ 72727 w 109200"/>
                  <a:gd name="connsiteY8" fmla="*/ 9650 h 77657"/>
                  <a:gd name="connsiteX9" fmla="*/ 65598 w 109200"/>
                  <a:gd name="connsiteY9" fmla="*/ 14547 h 77657"/>
                  <a:gd name="connsiteX10" fmla="*/ 56740 w 109200"/>
                  <a:gd name="connsiteY10" fmla="*/ 17139 h 7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200" h="77657">
                    <a:moveTo>
                      <a:pt x="56884" y="17211"/>
                    </a:moveTo>
                    <a:lnTo>
                      <a:pt x="8202" y="34279"/>
                    </a:lnTo>
                    <a:cubicBezTo>
                      <a:pt x="8202" y="34279"/>
                      <a:pt x="-2384" y="37015"/>
                      <a:pt x="497" y="46665"/>
                    </a:cubicBezTo>
                    <a:lnTo>
                      <a:pt x="8634" y="69926"/>
                    </a:lnTo>
                    <a:cubicBezTo>
                      <a:pt x="8634" y="69926"/>
                      <a:pt x="10435" y="79000"/>
                      <a:pt x="20085" y="77487"/>
                    </a:cubicBezTo>
                    <a:cubicBezTo>
                      <a:pt x="29807" y="76047"/>
                      <a:pt x="101965" y="49258"/>
                      <a:pt x="101965" y="49258"/>
                    </a:cubicBezTo>
                    <a:cubicBezTo>
                      <a:pt x="101965" y="49258"/>
                      <a:pt x="125370" y="29598"/>
                      <a:pt x="87994" y="0"/>
                    </a:cubicBezTo>
                    <a:lnTo>
                      <a:pt x="76688" y="1008"/>
                    </a:lnTo>
                    <a:lnTo>
                      <a:pt x="72727" y="9650"/>
                    </a:lnTo>
                    <a:lnTo>
                      <a:pt x="65598" y="14547"/>
                    </a:lnTo>
                    <a:lnTo>
                      <a:pt x="56740" y="17139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5" name="Freeform: Shape 2914">
                <a:extLst>
                  <a:ext uri="{FF2B5EF4-FFF2-40B4-BE49-F238E27FC236}">
                    <a16:creationId xmlns:a16="http://schemas.microsoft.com/office/drawing/2014/main" id="{4DB87A3F-50A4-F2E9-A4B8-1DFD0033CE79}"/>
                  </a:ext>
                </a:extLst>
              </p:cNvPr>
              <p:cNvSpPr/>
              <p:nvPr/>
            </p:nvSpPr>
            <p:spPr>
              <a:xfrm>
                <a:off x="3940139" y="975332"/>
                <a:ext cx="30750" cy="46233"/>
              </a:xfrm>
              <a:custGeom>
                <a:avLst/>
                <a:gdLst>
                  <a:gd name="connsiteX0" fmla="*/ 30750 w 30750"/>
                  <a:gd name="connsiteY0" fmla="*/ 44865 h 46233"/>
                  <a:gd name="connsiteX1" fmla="*/ 2305 w 30750"/>
                  <a:gd name="connsiteY1" fmla="*/ 0 h 46233"/>
                  <a:gd name="connsiteX2" fmla="*/ 0 w 30750"/>
                  <a:gd name="connsiteY2" fmla="*/ 15555 h 46233"/>
                  <a:gd name="connsiteX3" fmla="*/ 8354 w 30750"/>
                  <a:gd name="connsiteY3" fmla="*/ 46233 h 46233"/>
                  <a:gd name="connsiteX4" fmla="*/ 30750 w 30750"/>
                  <a:gd name="connsiteY4" fmla="*/ 44937 h 4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50" h="46233">
                    <a:moveTo>
                      <a:pt x="30750" y="44865"/>
                    </a:moveTo>
                    <a:cubicBezTo>
                      <a:pt x="30750" y="44865"/>
                      <a:pt x="12026" y="25565"/>
                      <a:pt x="2305" y="0"/>
                    </a:cubicBezTo>
                    <a:lnTo>
                      <a:pt x="0" y="15555"/>
                    </a:lnTo>
                    <a:lnTo>
                      <a:pt x="8354" y="46233"/>
                    </a:lnTo>
                    <a:lnTo>
                      <a:pt x="30750" y="44937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16" name="Graphic 6">
                <a:extLst>
                  <a:ext uri="{FF2B5EF4-FFF2-40B4-BE49-F238E27FC236}">
                    <a16:creationId xmlns:a16="http://schemas.microsoft.com/office/drawing/2014/main" id="{2ECEF2CC-61B3-E4F6-A043-A7B070149269}"/>
                  </a:ext>
                </a:extLst>
              </p:cNvPr>
              <p:cNvGrpSpPr/>
              <p:nvPr/>
            </p:nvGrpSpPr>
            <p:grpSpPr>
              <a:xfrm>
                <a:off x="3850986" y="1030855"/>
                <a:ext cx="25709" cy="22023"/>
                <a:chOff x="3850986" y="1030855"/>
                <a:chExt cx="25709" cy="22023"/>
              </a:xfrm>
              <a:solidFill>
                <a:srgbClr val="8F5746"/>
              </a:solidFill>
            </p:grpSpPr>
            <p:sp>
              <p:nvSpPr>
                <p:cNvPr id="2935" name="Freeform: Shape 2934">
                  <a:extLst>
                    <a:ext uri="{FF2B5EF4-FFF2-40B4-BE49-F238E27FC236}">
                      <a16:creationId xmlns:a16="http://schemas.microsoft.com/office/drawing/2014/main" id="{9734020D-5899-AF1E-F034-8F2B0AEB5351}"/>
                    </a:ext>
                  </a:extLst>
                </p:cNvPr>
                <p:cNvSpPr/>
                <p:nvPr/>
              </p:nvSpPr>
              <p:spPr>
                <a:xfrm>
                  <a:off x="3850986" y="1030855"/>
                  <a:ext cx="24211" cy="20380"/>
                </a:xfrm>
                <a:custGeom>
                  <a:avLst/>
                  <a:gdLst>
                    <a:gd name="connsiteX0" fmla="*/ 24197 w 24211"/>
                    <a:gd name="connsiteY0" fmla="*/ 20380 h 20380"/>
                    <a:gd name="connsiteX1" fmla="*/ 0 w 24211"/>
                    <a:gd name="connsiteY1" fmla="*/ 0 h 20380"/>
                    <a:gd name="connsiteX2" fmla="*/ 24197 w 24211"/>
                    <a:gd name="connsiteY2" fmla="*/ 2038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211" h="20380">
                      <a:moveTo>
                        <a:pt x="24197" y="20380"/>
                      </a:moveTo>
                      <a:cubicBezTo>
                        <a:pt x="24197" y="20380"/>
                        <a:pt x="25637" y="2449"/>
                        <a:pt x="0" y="0"/>
                      </a:cubicBezTo>
                      <a:cubicBezTo>
                        <a:pt x="0" y="0"/>
                        <a:pt x="4321" y="20164"/>
                        <a:pt x="24197" y="20380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36" name="Freeform: Shape 2935">
                  <a:extLst>
                    <a:ext uri="{FF2B5EF4-FFF2-40B4-BE49-F238E27FC236}">
                      <a16:creationId xmlns:a16="http://schemas.microsoft.com/office/drawing/2014/main" id="{A849E355-D8A3-DDF9-4419-BECBD87295AC}"/>
                    </a:ext>
                  </a:extLst>
                </p:cNvPr>
                <p:cNvSpPr/>
                <p:nvPr/>
              </p:nvSpPr>
              <p:spPr>
                <a:xfrm>
                  <a:off x="3853362" y="1041200"/>
                  <a:ext cx="23332" cy="11678"/>
                </a:xfrm>
                <a:custGeom>
                  <a:avLst/>
                  <a:gdLst>
                    <a:gd name="connsiteX0" fmla="*/ 23333 w 23332"/>
                    <a:gd name="connsiteY0" fmla="*/ 10827 h 11678"/>
                    <a:gd name="connsiteX1" fmla="*/ 0 w 23332"/>
                    <a:gd name="connsiteY1" fmla="*/ 745 h 11678"/>
                    <a:gd name="connsiteX2" fmla="*/ 23333 w 23332"/>
                    <a:gd name="connsiteY2" fmla="*/ 10827 h 11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32" h="11678">
                      <a:moveTo>
                        <a:pt x="23333" y="10827"/>
                      </a:moveTo>
                      <a:cubicBezTo>
                        <a:pt x="23333" y="10827"/>
                        <a:pt x="20308" y="-3359"/>
                        <a:pt x="0" y="745"/>
                      </a:cubicBezTo>
                      <a:cubicBezTo>
                        <a:pt x="0" y="745"/>
                        <a:pt x="7921" y="15292"/>
                        <a:pt x="23333" y="10827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917" name="Freeform: Shape 2916">
                <a:extLst>
                  <a:ext uri="{FF2B5EF4-FFF2-40B4-BE49-F238E27FC236}">
                    <a16:creationId xmlns:a16="http://schemas.microsoft.com/office/drawing/2014/main" id="{259148EB-0FDF-F6A3-1874-476295A85851}"/>
                  </a:ext>
                </a:extLst>
              </p:cNvPr>
              <p:cNvSpPr/>
              <p:nvPr/>
            </p:nvSpPr>
            <p:spPr>
              <a:xfrm>
                <a:off x="3925881" y="960497"/>
                <a:ext cx="44720" cy="59339"/>
              </a:xfrm>
              <a:custGeom>
                <a:avLst/>
                <a:gdLst>
                  <a:gd name="connsiteX0" fmla="*/ 0 w 44720"/>
                  <a:gd name="connsiteY0" fmla="*/ 0 h 59339"/>
                  <a:gd name="connsiteX1" fmla="*/ 44721 w 44720"/>
                  <a:gd name="connsiteY1" fmla="*/ 59340 h 59339"/>
                  <a:gd name="connsiteX2" fmla="*/ 15843 w 44720"/>
                  <a:gd name="connsiteY2" fmla="*/ 8210 h 59339"/>
                  <a:gd name="connsiteX3" fmla="*/ 0 w 44720"/>
                  <a:gd name="connsiteY3" fmla="*/ 0 h 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720" h="59339">
                    <a:moveTo>
                      <a:pt x="0" y="0"/>
                    </a:moveTo>
                    <a:cubicBezTo>
                      <a:pt x="0" y="0"/>
                      <a:pt x="2088" y="38528"/>
                      <a:pt x="44721" y="59340"/>
                    </a:cubicBezTo>
                    <a:cubicBezTo>
                      <a:pt x="44721" y="59340"/>
                      <a:pt x="19948" y="34351"/>
                      <a:pt x="15843" y="82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18" name="Graphic 6">
                <a:extLst>
                  <a:ext uri="{FF2B5EF4-FFF2-40B4-BE49-F238E27FC236}">
                    <a16:creationId xmlns:a16="http://schemas.microsoft.com/office/drawing/2014/main" id="{6B4EC2DA-C7C8-744D-269C-18DAA85FBAB9}"/>
                  </a:ext>
                </a:extLst>
              </p:cNvPr>
              <p:cNvGrpSpPr/>
              <p:nvPr/>
            </p:nvGrpSpPr>
            <p:grpSpPr>
              <a:xfrm>
                <a:off x="3903196" y="931548"/>
                <a:ext cx="63793" cy="44843"/>
                <a:chOff x="3903196" y="931548"/>
                <a:chExt cx="63793" cy="44843"/>
              </a:xfrm>
            </p:grpSpPr>
            <p:sp>
              <p:nvSpPr>
                <p:cNvPr id="2931" name="Freeform: Shape 2930">
                  <a:extLst>
                    <a:ext uri="{FF2B5EF4-FFF2-40B4-BE49-F238E27FC236}">
                      <a16:creationId xmlns:a16="http://schemas.microsoft.com/office/drawing/2014/main" id="{4D70933B-24B9-B783-E14F-C94972C77E21}"/>
                    </a:ext>
                  </a:extLst>
                </p:cNvPr>
                <p:cNvSpPr/>
                <p:nvPr/>
              </p:nvSpPr>
              <p:spPr>
                <a:xfrm>
                  <a:off x="3903196" y="950604"/>
                  <a:ext cx="23764" cy="13403"/>
                </a:xfrm>
                <a:custGeom>
                  <a:avLst/>
                  <a:gdLst>
                    <a:gd name="connsiteX0" fmla="*/ 23477 w 23764"/>
                    <a:gd name="connsiteY0" fmla="*/ 5140 h 13403"/>
                    <a:gd name="connsiteX1" fmla="*/ 0 w 23764"/>
                    <a:gd name="connsiteY1" fmla="*/ 100 h 13403"/>
                    <a:gd name="connsiteX2" fmla="*/ 5617 w 23764"/>
                    <a:gd name="connsiteY2" fmla="*/ 5789 h 13403"/>
                    <a:gd name="connsiteX3" fmla="*/ 23765 w 23764"/>
                    <a:gd name="connsiteY3" fmla="*/ 9461 h 13403"/>
                    <a:gd name="connsiteX4" fmla="*/ 23477 w 23764"/>
                    <a:gd name="connsiteY4" fmla="*/ 5140 h 13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4" h="13403">
                      <a:moveTo>
                        <a:pt x="23477" y="5140"/>
                      </a:moveTo>
                      <a:cubicBezTo>
                        <a:pt x="23477" y="5140"/>
                        <a:pt x="17067" y="-837"/>
                        <a:pt x="0" y="100"/>
                      </a:cubicBezTo>
                      <a:cubicBezTo>
                        <a:pt x="0" y="100"/>
                        <a:pt x="4609" y="2764"/>
                        <a:pt x="5617" y="5789"/>
                      </a:cubicBezTo>
                      <a:cubicBezTo>
                        <a:pt x="5617" y="5789"/>
                        <a:pt x="9578" y="20119"/>
                        <a:pt x="23765" y="9461"/>
                      </a:cubicBezTo>
                      <a:lnTo>
                        <a:pt x="23477" y="5140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32" name="Freeform: Shape 2931">
                  <a:extLst>
                    <a:ext uri="{FF2B5EF4-FFF2-40B4-BE49-F238E27FC236}">
                      <a16:creationId xmlns:a16="http://schemas.microsoft.com/office/drawing/2014/main" id="{A3B283DA-D53E-7319-6BDB-8B5BD40B2AD0}"/>
                    </a:ext>
                  </a:extLst>
                </p:cNvPr>
                <p:cNvSpPr/>
                <p:nvPr/>
              </p:nvSpPr>
              <p:spPr>
                <a:xfrm>
                  <a:off x="3931588" y="931548"/>
                  <a:ext cx="11008" cy="21676"/>
                </a:xfrm>
                <a:custGeom>
                  <a:avLst/>
                  <a:gdLst>
                    <a:gd name="connsiteX0" fmla="*/ 54 w 11008"/>
                    <a:gd name="connsiteY0" fmla="*/ 21676 h 21676"/>
                    <a:gd name="connsiteX1" fmla="*/ 4375 w 11008"/>
                    <a:gd name="connsiteY1" fmla="*/ 7129 h 21676"/>
                    <a:gd name="connsiteX2" fmla="*/ 6968 w 11008"/>
                    <a:gd name="connsiteY2" fmla="*/ 0 h 21676"/>
                    <a:gd name="connsiteX3" fmla="*/ 9344 w 11008"/>
                    <a:gd name="connsiteY3" fmla="*/ 18940 h 21676"/>
                    <a:gd name="connsiteX4" fmla="*/ 54 w 11008"/>
                    <a:gd name="connsiteY4" fmla="*/ 21676 h 2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08" h="21676">
                      <a:moveTo>
                        <a:pt x="54" y="21676"/>
                      </a:moveTo>
                      <a:cubicBezTo>
                        <a:pt x="54" y="21676"/>
                        <a:pt x="-810" y="13251"/>
                        <a:pt x="4375" y="7129"/>
                      </a:cubicBezTo>
                      <a:cubicBezTo>
                        <a:pt x="4375" y="7129"/>
                        <a:pt x="6895" y="3529"/>
                        <a:pt x="6968" y="0"/>
                      </a:cubicBezTo>
                      <a:cubicBezTo>
                        <a:pt x="6968" y="0"/>
                        <a:pt x="14169" y="11162"/>
                        <a:pt x="9344" y="18940"/>
                      </a:cubicBezTo>
                      <a:lnTo>
                        <a:pt x="54" y="21676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33" name="Freeform: Shape 2932">
                  <a:extLst>
                    <a:ext uri="{FF2B5EF4-FFF2-40B4-BE49-F238E27FC236}">
                      <a16:creationId xmlns:a16="http://schemas.microsoft.com/office/drawing/2014/main" id="{91FD28E5-06BE-5B1B-7DED-FDE35AAF6E33}"/>
                    </a:ext>
                  </a:extLst>
                </p:cNvPr>
                <p:cNvSpPr/>
                <p:nvPr/>
              </p:nvSpPr>
              <p:spPr>
                <a:xfrm>
                  <a:off x="3926088" y="949882"/>
                  <a:ext cx="40901" cy="26509"/>
                </a:xfrm>
                <a:custGeom>
                  <a:avLst/>
                  <a:gdLst>
                    <a:gd name="connsiteX0" fmla="*/ 584 w 40901"/>
                    <a:gd name="connsiteY0" fmla="*/ 5863 h 26509"/>
                    <a:gd name="connsiteX1" fmla="*/ 17868 w 40901"/>
                    <a:gd name="connsiteY1" fmla="*/ 1326 h 26509"/>
                    <a:gd name="connsiteX2" fmla="*/ 25717 w 40901"/>
                    <a:gd name="connsiteY2" fmla="*/ 6511 h 26509"/>
                    <a:gd name="connsiteX3" fmla="*/ 40768 w 40901"/>
                    <a:gd name="connsiteY3" fmla="*/ 7519 h 26509"/>
                    <a:gd name="connsiteX4" fmla="*/ 29174 w 40901"/>
                    <a:gd name="connsiteY4" fmla="*/ 22714 h 26509"/>
                    <a:gd name="connsiteX5" fmla="*/ 2601 w 40901"/>
                    <a:gd name="connsiteY5" fmla="*/ 19401 h 26509"/>
                    <a:gd name="connsiteX6" fmla="*/ 657 w 40901"/>
                    <a:gd name="connsiteY6" fmla="*/ 5863 h 26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901" h="26509">
                      <a:moveTo>
                        <a:pt x="584" y="5863"/>
                      </a:moveTo>
                      <a:cubicBezTo>
                        <a:pt x="584" y="5863"/>
                        <a:pt x="10739" y="-3355"/>
                        <a:pt x="17868" y="1326"/>
                      </a:cubicBezTo>
                      <a:lnTo>
                        <a:pt x="25717" y="6511"/>
                      </a:lnTo>
                      <a:lnTo>
                        <a:pt x="40768" y="7519"/>
                      </a:lnTo>
                      <a:cubicBezTo>
                        <a:pt x="40768" y="7519"/>
                        <a:pt x="43001" y="15297"/>
                        <a:pt x="29174" y="22714"/>
                      </a:cubicBezTo>
                      <a:cubicBezTo>
                        <a:pt x="29174" y="22714"/>
                        <a:pt x="12035" y="33156"/>
                        <a:pt x="2601" y="19401"/>
                      </a:cubicBezTo>
                      <a:cubicBezTo>
                        <a:pt x="2601" y="19401"/>
                        <a:pt x="-1576" y="14576"/>
                        <a:pt x="657" y="5863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34" name="Freeform: Shape 2933">
                  <a:extLst>
                    <a:ext uri="{FF2B5EF4-FFF2-40B4-BE49-F238E27FC236}">
                      <a16:creationId xmlns:a16="http://schemas.microsoft.com/office/drawing/2014/main" id="{21E5745F-FF28-C9BA-F4BF-6C3EE238BB5E}"/>
                    </a:ext>
                  </a:extLst>
                </p:cNvPr>
                <p:cNvSpPr/>
                <p:nvPr/>
              </p:nvSpPr>
              <p:spPr>
                <a:xfrm>
                  <a:off x="3905933" y="952864"/>
                  <a:ext cx="19948" cy="11189"/>
                </a:xfrm>
                <a:custGeom>
                  <a:avLst/>
                  <a:gdLst>
                    <a:gd name="connsiteX0" fmla="*/ 0 w 19948"/>
                    <a:gd name="connsiteY0" fmla="*/ 0 h 11189"/>
                    <a:gd name="connsiteX1" fmla="*/ 19948 w 19948"/>
                    <a:gd name="connsiteY1" fmla="*/ 7634 h 11189"/>
                    <a:gd name="connsiteX2" fmla="*/ 7201 w 19948"/>
                    <a:gd name="connsiteY2" fmla="*/ 9866 h 11189"/>
                    <a:gd name="connsiteX3" fmla="*/ 2809 w 19948"/>
                    <a:gd name="connsiteY3" fmla="*/ 3529 h 11189"/>
                    <a:gd name="connsiteX4" fmla="*/ 0 w 19948"/>
                    <a:gd name="connsiteY4" fmla="*/ 0 h 1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48" h="11189">
                      <a:moveTo>
                        <a:pt x="0" y="0"/>
                      </a:moveTo>
                      <a:cubicBezTo>
                        <a:pt x="0" y="0"/>
                        <a:pt x="9938" y="432"/>
                        <a:pt x="19948" y="7634"/>
                      </a:cubicBezTo>
                      <a:cubicBezTo>
                        <a:pt x="19948" y="7634"/>
                        <a:pt x="14259" y="13827"/>
                        <a:pt x="7201" y="9866"/>
                      </a:cubicBezTo>
                      <a:cubicBezTo>
                        <a:pt x="7201" y="9866"/>
                        <a:pt x="4105" y="7994"/>
                        <a:pt x="2809" y="3529"/>
                      </a:cubicBezTo>
                      <a:cubicBezTo>
                        <a:pt x="2809" y="3529"/>
                        <a:pt x="1585" y="1296"/>
                        <a:pt x="0" y="0"/>
                      </a:cubicBez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919" name="Freeform: Shape 2918">
                <a:extLst>
                  <a:ext uri="{FF2B5EF4-FFF2-40B4-BE49-F238E27FC236}">
                    <a16:creationId xmlns:a16="http://schemas.microsoft.com/office/drawing/2014/main" id="{02CB1467-FE78-5997-CEC8-6F12BBD88D9E}"/>
                  </a:ext>
                </a:extLst>
              </p:cNvPr>
              <p:cNvSpPr/>
              <p:nvPr/>
            </p:nvSpPr>
            <p:spPr>
              <a:xfrm>
                <a:off x="3938051" y="959057"/>
                <a:ext cx="7563" cy="5770"/>
              </a:xfrm>
              <a:custGeom>
                <a:avLst/>
                <a:gdLst>
                  <a:gd name="connsiteX0" fmla="*/ 0 w 7563"/>
                  <a:gd name="connsiteY0" fmla="*/ 5617 h 5770"/>
                  <a:gd name="connsiteX1" fmla="*/ 0 w 7563"/>
                  <a:gd name="connsiteY1" fmla="*/ 4969 h 5770"/>
                  <a:gd name="connsiteX2" fmla="*/ 3889 w 7563"/>
                  <a:gd name="connsiteY2" fmla="*/ 4753 h 5770"/>
                  <a:gd name="connsiteX3" fmla="*/ 3889 w 7563"/>
                  <a:gd name="connsiteY3" fmla="*/ 4753 h 5770"/>
                  <a:gd name="connsiteX4" fmla="*/ 6625 w 7563"/>
                  <a:gd name="connsiteY4" fmla="*/ 1944 h 5770"/>
                  <a:gd name="connsiteX5" fmla="*/ 6625 w 7563"/>
                  <a:gd name="connsiteY5" fmla="*/ 1944 h 5770"/>
                  <a:gd name="connsiteX6" fmla="*/ 6913 w 7563"/>
                  <a:gd name="connsiteY6" fmla="*/ 0 h 5770"/>
                  <a:gd name="connsiteX7" fmla="*/ 7561 w 7563"/>
                  <a:gd name="connsiteY7" fmla="*/ 0 h 5770"/>
                  <a:gd name="connsiteX8" fmla="*/ 4105 w 7563"/>
                  <a:gd name="connsiteY8" fmla="*/ 5401 h 5770"/>
                  <a:gd name="connsiteX9" fmla="*/ 4105 w 7563"/>
                  <a:gd name="connsiteY9" fmla="*/ 5401 h 5770"/>
                  <a:gd name="connsiteX10" fmla="*/ 0 w 7563"/>
                  <a:gd name="connsiteY10" fmla="*/ 5617 h 5770"/>
                  <a:gd name="connsiteX11" fmla="*/ 0 w 7563"/>
                  <a:gd name="connsiteY11" fmla="*/ 5617 h 5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63" h="5770">
                    <a:moveTo>
                      <a:pt x="0" y="5617"/>
                    </a:moveTo>
                    <a:lnTo>
                      <a:pt x="0" y="4969"/>
                    </a:lnTo>
                    <a:cubicBezTo>
                      <a:pt x="1728" y="5185"/>
                      <a:pt x="2952" y="5113"/>
                      <a:pt x="3889" y="4753"/>
                    </a:cubicBezTo>
                    <a:lnTo>
                      <a:pt x="3889" y="4753"/>
                    </a:lnTo>
                    <a:cubicBezTo>
                      <a:pt x="5473" y="4177"/>
                      <a:pt x="6265" y="3025"/>
                      <a:pt x="6625" y="1944"/>
                    </a:cubicBezTo>
                    <a:lnTo>
                      <a:pt x="6625" y="1944"/>
                    </a:lnTo>
                    <a:cubicBezTo>
                      <a:pt x="6985" y="864"/>
                      <a:pt x="6913" y="0"/>
                      <a:pt x="6913" y="0"/>
                    </a:cubicBezTo>
                    <a:lnTo>
                      <a:pt x="7561" y="0"/>
                    </a:lnTo>
                    <a:cubicBezTo>
                      <a:pt x="7561" y="0"/>
                      <a:pt x="7778" y="4033"/>
                      <a:pt x="4105" y="5401"/>
                    </a:cubicBezTo>
                    <a:lnTo>
                      <a:pt x="4105" y="5401"/>
                    </a:lnTo>
                    <a:cubicBezTo>
                      <a:pt x="3024" y="5761"/>
                      <a:pt x="1728" y="5905"/>
                      <a:pt x="0" y="5617"/>
                    </a:cubicBezTo>
                    <a:lnTo>
                      <a:pt x="0" y="5617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0" name="Freeform: Shape 2919">
                <a:extLst>
                  <a:ext uri="{FF2B5EF4-FFF2-40B4-BE49-F238E27FC236}">
                    <a16:creationId xmlns:a16="http://schemas.microsoft.com/office/drawing/2014/main" id="{6E9B6949-8E75-463E-5EBA-69C143475DA8}"/>
                  </a:ext>
                </a:extLst>
              </p:cNvPr>
              <p:cNvSpPr/>
              <p:nvPr/>
            </p:nvSpPr>
            <p:spPr>
              <a:xfrm>
                <a:off x="3963329" y="948469"/>
                <a:ext cx="6924" cy="9365"/>
              </a:xfrm>
              <a:custGeom>
                <a:avLst/>
                <a:gdLst>
                  <a:gd name="connsiteX0" fmla="*/ 71 w 6924"/>
                  <a:gd name="connsiteY0" fmla="*/ 4683 h 9365"/>
                  <a:gd name="connsiteX1" fmla="*/ 3600 w 6924"/>
                  <a:gd name="connsiteY1" fmla="*/ 2 h 9365"/>
                  <a:gd name="connsiteX2" fmla="*/ 6769 w 6924"/>
                  <a:gd name="connsiteY2" fmla="*/ 4971 h 9365"/>
                  <a:gd name="connsiteX3" fmla="*/ 3240 w 6924"/>
                  <a:gd name="connsiteY3" fmla="*/ 9363 h 9365"/>
                  <a:gd name="connsiteX4" fmla="*/ 71 w 6924"/>
                  <a:gd name="connsiteY4" fmla="*/ 4755 h 9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4" h="9365">
                    <a:moveTo>
                      <a:pt x="71" y="4683"/>
                    </a:moveTo>
                    <a:cubicBezTo>
                      <a:pt x="-361" y="2234"/>
                      <a:pt x="1223" y="-70"/>
                      <a:pt x="3600" y="2"/>
                    </a:cubicBezTo>
                    <a:cubicBezTo>
                      <a:pt x="5976" y="146"/>
                      <a:pt x="7417" y="2594"/>
                      <a:pt x="6769" y="4971"/>
                    </a:cubicBezTo>
                    <a:cubicBezTo>
                      <a:pt x="6120" y="7419"/>
                      <a:pt x="4824" y="9436"/>
                      <a:pt x="3240" y="9363"/>
                    </a:cubicBezTo>
                    <a:cubicBezTo>
                      <a:pt x="1656" y="9363"/>
                      <a:pt x="504" y="7203"/>
                      <a:pt x="71" y="4755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1" name="Freeform: Shape 2920">
                <a:extLst>
                  <a:ext uri="{FF2B5EF4-FFF2-40B4-BE49-F238E27FC236}">
                    <a16:creationId xmlns:a16="http://schemas.microsoft.com/office/drawing/2014/main" id="{45D6DE47-EFB2-6603-ACE5-6211498B4A68}"/>
                  </a:ext>
                </a:extLst>
              </p:cNvPr>
              <p:cNvSpPr/>
              <p:nvPr/>
            </p:nvSpPr>
            <p:spPr>
              <a:xfrm>
                <a:off x="3839392" y="1069671"/>
                <a:ext cx="60203" cy="67549"/>
              </a:xfrm>
              <a:custGeom>
                <a:avLst/>
                <a:gdLst>
                  <a:gd name="connsiteX0" fmla="*/ 2377 w 60203"/>
                  <a:gd name="connsiteY0" fmla="*/ 67549 h 67549"/>
                  <a:gd name="connsiteX1" fmla="*/ 0 w 60203"/>
                  <a:gd name="connsiteY1" fmla="*/ 66613 h 67549"/>
                  <a:gd name="connsiteX2" fmla="*/ 26069 w 60203"/>
                  <a:gd name="connsiteY2" fmla="*/ 34351 h 67549"/>
                  <a:gd name="connsiteX3" fmla="*/ 38888 w 60203"/>
                  <a:gd name="connsiteY3" fmla="*/ 0 h 67549"/>
                  <a:gd name="connsiteX4" fmla="*/ 60204 w 60203"/>
                  <a:gd name="connsiteY4" fmla="*/ 11162 h 67549"/>
                  <a:gd name="connsiteX5" fmla="*/ 29022 w 60203"/>
                  <a:gd name="connsiteY5" fmla="*/ 41192 h 67549"/>
                  <a:gd name="connsiteX6" fmla="*/ 2377 w 60203"/>
                  <a:gd name="connsiteY6" fmla="*/ 67549 h 67549"/>
                  <a:gd name="connsiteX7" fmla="*/ 2377 w 60203"/>
                  <a:gd name="connsiteY7" fmla="*/ 67549 h 6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203" h="67549">
                    <a:moveTo>
                      <a:pt x="2377" y="67549"/>
                    </a:moveTo>
                    <a:lnTo>
                      <a:pt x="0" y="66613"/>
                    </a:lnTo>
                    <a:lnTo>
                      <a:pt x="26069" y="34351"/>
                    </a:lnTo>
                    <a:lnTo>
                      <a:pt x="38888" y="0"/>
                    </a:lnTo>
                    <a:lnTo>
                      <a:pt x="60204" y="11162"/>
                    </a:lnTo>
                    <a:lnTo>
                      <a:pt x="29022" y="41192"/>
                    </a:lnTo>
                    <a:lnTo>
                      <a:pt x="2377" y="67549"/>
                    </a:lnTo>
                    <a:lnTo>
                      <a:pt x="2377" y="67549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2" name="Freeform: Shape 2921">
                <a:extLst>
                  <a:ext uri="{FF2B5EF4-FFF2-40B4-BE49-F238E27FC236}">
                    <a16:creationId xmlns:a16="http://schemas.microsoft.com/office/drawing/2014/main" id="{D07E5BD6-A26C-E25D-AD8E-5F18462C6B19}"/>
                  </a:ext>
                </a:extLst>
              </p:cNvPr>
              <p:cNvSpPr/>
              <p:nvPr/>
            </p:nvSpPr>
            <p:spPr>
              <a:xfrm>
                <a:off x="3836655" y="1135924"/>
                <a:ext cx="5185" cy="5040"/>
              </a:xfrm>
              <a:custGeom>
                <a:avLst/>
                <a:gdLst>
                  <a:gd name="connsiteX0" fmla="*/ 4609 w 5185"/>
                  <a:gd name="connsiteY0" fmla="*/ 5041 h 5040"/>
                  <a:gd name="connsiteX1" fmla="*/ 0 w 5185"/>
                  <a:gd name="connsiteY1" fmla="*/ 3673 h 5040"/>
                  <a:gd name="connsiteX2" fmla="*/ 2520 w 5185"/>
                  <a:gd name="connsiteY2" fmla="*/ 0 h 5040"/>
                  <a:gd name="connsiteX3" fmla="*/ 5185 w 5185"/>
                  <a:gd name="connsiteY3" fmla="*/ 792 h 5040"/>
                  <a:gd name="connsiteX4" fmla="*/ 4609 w 5185"/>
                  <a:gd name="connsiteY4" fmla="*/ 5041 h 5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5" h="5040">
                    <a:moveTo>
                      <a:pt x="4609" y="5041"/>
                    </a:moveTo>
                    <a:lnTo>
                      <a:pt x="0" y="3673"/>
                    </a:lnTo>
                    <a:lnTo>
                      <a:pt x="2520" y="0"/>
                    </a:lnTo>
                    <a:lnTo>
                      <a:pt x="5185" y="792"/>
                    </a:lnTo>
                    <a:lnTo>
                      <a:pt x="4609" y="5041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3" name="Freeform: Shape 2922">
                <a:extLst>
                  <a:ext uri="{FF2B5EF4-FFF2-40B4-BE49-F238E27FC236}">
                    <a16:creationId xmlns:a16="http://schemas.microsoft.com/office/drawing/2014/main" id="{CFE38004-BF24-0CF5-AF52-47020E524A52}"/>
                  </a:ext>
                </a:extLst>
              </p:cNvPr>
              <p:cNvSpPr/>
              <p:nvPr/>
            </p:nvSpPr>
            <p:spPr>
              <a:xfrm>
                <a:off x="3882735" y="1048778"/>
                <a:ext cx="5426" cy="5490"/>
              </a:xfrm>
              <a:custGeom>
                <a:avLst/>
                <a:gdLst>
                  <a:gd name="connsiteX0" fmla="*/ 153 w 5426"/>
                  <a:gd name="connsiteY0" fmla="*/ 3610 h 5490"/>
                  <a:gd name="connsiteX1" fmla="*/ 1809 w 5426"/>
                  <a:gd name="connsiteY1" fmla="*/ 153 h 5490"/>
                  <a:gd name="connsiteX2" fmla="*/ 5266 w 5426"/>
                  <a:gd name="connsiteY2" fmla="*/ 1809 h 5490"/>
                  <a:gd name="connsiteX3" fmla="*/ 3610 w 5426"/>
                  <a:gd name="connsiteY3" fmla="*/ 5338 h 5490"/>
                  <a:gd name="connsiteX4" fmla="*/ 153 w 5426"/>
                  <a:gd name="connsiteY4" fmla="*/ 3681 h 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26" h="5490">
                    <a:moveTo>
                      <a:pt x="153" y="3610"/>
                    </a:moveTo>
                    <a:cubicBezTo>
                      <a:pt x="-351" y="2169"/>
                      <a:pt x="441" y="657"/>
                      <a:pt x="1809" y="153"/>
                    </a:cubicBezTo>
                    <a:cubicBezTo>
                      <a:pt x="3249" y="-351"/>
                      <a:pt x="4834" y="441"/>
                      <a:pt x="5266" y="1809"/>
                    </a:cubicBezTo>
                    <a:cubicBezTo>
                      <a:pt x="5770" y="3249"/>
                      <a:pt x="5050" y="4834"/>
                      <a:pt x="3610" y="5338"/>
                    </a:cubicBezTo>
                    <a:cubicBezTo>
                      <a:pt x="2169" y="5842"/>
                      <a:pt x="657" y="5050"/>
                      <a:pt x="153" y="3681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4" name="Freeform: Shape 2923">
                <a:extLst>
                  <a:ext uri="{FF2B5EF4-FFF2-40B4-BE49-F238E27FC236}">
                    <a16:creationId xmlns:a16="http://schemas.microsoft.com/office/drawing/2014/main" id="{CD310263-E00B-244C-782E-79BC86E57E9D}"/>
                  </a:ext>
                </a:extLst>
              </p:cNvPr>
              <p:cNvSpPr/>
              <p:nvPr/>
            </p:nvSpPr>
            <p:spPr>
              <a:xfrm>
                <a:off x="3885779" y="1056862"/>
                <a:ext cx="4732" cy="4732"/>
              </a:xfrm>
              <a:custGeom>
                <a:avLst/>
                <a:gdLst>
                  <a:gd name="connsiteX0" fmla="*/ 134 w 4732"/>
                  <a:gd name="connsiteY0" fmla="*/ 3159 h 4732"/>
                  <a:gd name="connsiteX1" fmla="*/ 1574 w 4732"/>
                  <a:gd name="connsiteY1" fmla="*/ 134 h 4732"/>
                  <a:gd name="connsiteX2" fmla="*/ 4599 w 4732"/>
                  <a:gd name="connsiteY2" fmla="*/ 1574 h 4732"/>
                  <a:gd name="connsiteX3" fmla="*/ 3158 w 4732"/>
                  <a:gd name="connsiteY3" fmla="*/ 4599 h 4732"/>
                  <a:gd name="connsiteX4" fmla="*/ 134 w 4732"/>
                  <a:gd name="connsiteY4" fmla="*/ 3159 h 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32" h="4732">
                    <a:moveTo>
                      <a:pt x="134" y="3159"/>
                    </a:moveTo>
                    <a:cubicBezTo>
                      <a:pt x="-298" y="1934"/>
                      <a:pt x="350" y="566"/>
                      <a:pt x="1574" y="134"/>
                    </a:cubicBezTo>
                    <a:cubicBezTo>
                      <a:pt x="2798" y="-298"/>
                      <a:pt x="4167" y="350"/>
                      <a:pt x="4599" y="1574"/>
                    </a:cubicBezTo>
                    <a:cubicBezTo>
                      <a:pt x="5031" y="2798"/>
                      <a:pt x="4383" y="4167"/>
                      <a:pt x="3158" y="4599"/>
                    </a:cubicBezTo>
                    <a:cubicBezTo>
                      <a:pt x="1934" y="5031"/>
                      <a:pt x="566" y="4383"/>
                      <a:pt x="134" y="315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5" name="Freeform: Shape 2924">
                <a:extLst>
                  <a:ext uri="{FF2B5EF4-FFF2-40B4-BE49-F238E27FC236}">
                    <a16:creationId xmlns:a16="http://schemas.microsoft.com/office/drawing/2014/main" id="{504056A1-F9D8-FCBD-B3B2-E31F5E067102}"/>
                  </a:ext>
                </a:extLst>
              </p:cNvPr>
              <p:cNvSpPr/>
              <p:nvPr/>
            </p:nvSpPr>
            <p:spPr>
              <a:xfrm>
                <a:off x="3879775" y="1056044"/>
                <a:ext cx="3417" cy="3417"/>
              </a:xfrm>
              <a:custGeom>
                <a:avLst/>
                <a:gdLst>
                  <a:gd name="connsiteX0" fmla="*/ 88 w 3417"/>
                  <a:gd name="connsiteY0" fmla="*/ 2249 h 3417"/>
                  <a:gd name="connsiteX1" fmla="*/ 1169 w 3417"/>
                  <a:gd name="connsiteY1" fmla="*/ 88 h 3417"/>
                  <a:gd name="connsiteX2" fmla="*/ 3329 w 3417"/>
                  <a:gd name="connsiteY2" fmla="*/ 1168 h 3417"/>
                  <a:gd name="connsiteX3" fmla="*/ 2248 w 3417"/>
                  <a:gd name="connsiteY3" fmla="*/ 3329 h 3417"/>
                  <a:gd name="connsiteX4" fmla="*/ 88 w 3417"/>
                  <a:gd name="connsiteY4" fmla="*/ 2249 h 3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7" h="3417">
                    <a:moveTo>
                      <a:pt x="88" y="2249"/>
                    </a:moveTo>
                    <a:cubicBezTo>
                      <a:pt x="-200" y="1384"/>
                      <a:pt x="232" y="376"/>
                      <a:pt x="1169" y="88"/>
                    </a:cubicBezTo>
                    <a:cubicBezTo>
                      <a:pt x="2033" y="-200"/>
                      <a:pt x="3041" y="232"/>
                      <a:pt x="3329" y="1168"/>
                    </a:cubicBezTo>
                    <a:cubicBezTo>
                      <a:pt x="3617" y="2033"/>
                      <a:pt x="3185" y="3041"/>
                      <a:pt x="2248" y="3329"/>
                    </a:cubicBezTo>
                    <a:cubicBezTo>
                      <a:pt x="1384" y="3617"/>
                      <a:pt x="376" y="3185"/>
                      <a:pt x="88" y="224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6" name="Freeform: Shape 2925">
                <a:extLst>
                  <a:ext uri="{FF2B5EF4-FFF2-40B4-BE49-F238E27FC236}">
                    <a16:creationId xmlns:a16="http://schemas.microsoft.com/office/drawing/2014/main" id="{ADCF150B-BD06-9C27-C8DF-AB387D7F0CD9}"/>
                  </a:ext>
                </a:extLst>
              </p:cNvPr>
              <p:cNvSpPr/>
              <p:nvPr/>
            </p:nvSpPr>
            <p:spPr>
              <a:xfrm>
                <a:off x="3890531" y="1051604"/>
                <a:ext cx="2574" cy="2574"/>
              </a:xfrm>
              <a:custGeom>
                <a:avLst/>
                <a:gdLst>
                  <a:gd name="connsiteX0" fmla="*/ 63 w 2574"/>
                  <a:gd name="connsiteY0" fmla="*/ 1719 h 2574"/>
                  <a:gd name="connsiteX1" fmla="*/ 855 w 2574"/>
                  <a:gd name="connsiteY1" fmla="*/ 63 h 2574"/>
                  <a:gd name="connsiteX2" fmla="*/ 2511 w 2574"/>
                  <a:gd name="connsiteY2" fmla="*/ 855 h 2574"/>
                  <a:gd name="connsiteX3" fmla="*/ 1719 w 2574"/>
                  <a:gd name="connsiteY3" fmla="*/ 2511 h 2574"/>
                  <a:gd name="connsiteX4" fmla="*/ 63 w 2574"/>
                  <a:gd name="connsiteY4" fmla="*/ 1719 h 2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" h="2574">
                    <a:moveTo>
                      <a:pt x="63" y="1719"/>
                    </a:moveTo>
                    <a:cubicBezTo>
                      <a:pt x="-153" y="1071"/>
                      <a:pt x="207" y="351"/>
                      <a:pt x="855" y="63"/>
                    </a:cubicBezTo>
                    <a:cubicBezTo>
                      <a:pt x="1503" y="-153"/>
                      <a:pt x="2295" y="207"/>
                      <a:pt x="2511" y="855"/>
                    </a:cubicBezTo>
                    <a:cubicBezTo>
                      <a:pt x="2727" y="1503"/>
                      <a:pt x="2367" y="2223"/>
                      <a:pt x="1719" y="2511"/>
                    </a:cubicBezTo>
                    <a:cubicBezTo>
                      <a:pt x="1071" y="2727"/>
                      <a:pt x="351" y="2367"/>
                      <a:pt x="63" y="171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27" name="Graphic 6">
                <a:extLst>
                  <a:ext uri="{FF2B5EF4-FFF2-40B4-BE49-F238E27FC236}">
                    <a16:creationId xmlns:a16="http://schemas.microsoft.com/office/drawing/2014/main" id="{F1D91467-ED3B-AFE3-D09D-2C93060930FE}"/>
                  </a:ext>
                </a:extLst>
              </p:cNvPr>
              <p:cNvGrpSpPr/>
              <p:nvPr/>
            </p:nvGrpSpPr>
            <p:grpSpPr>
              <a:xfrm>
                <a:off x="3949789" y="1033952"/>
                <a:ext cx="55162" cy="82240"/>
                <a:chOff x="3949789" y="1033952"/>
                <a:chExt cx="55162" cy="82240"/>
              </a:xfrm>
            </p:grpSpPr>
            <p:sp>
              <p:nvSpPr>
                <p:cNvPr id="2929" name="Freeform: Shape 2928">
                  <a:extLst>
                    <a:ext uri="{FF2B5EF4-FFF2-40B4-BE49-F238E27FC236}">
                      <a16:creationId xmlns:a16="http://schemas.microsoft.com/office/drawing/2014/main" id="{79E5ED61-62D3-3299-1B9A-BBDEDD10249C}"/>
                    </a:ext>
                  </a:extLst>
                </p:cNvPr>
                <p:cNvSpPr/>
                <p:nvPr/>
              </p:nvSpPr>
              <p:spPr>
                <a:xfrm>
                  <a:off x="3953030" y="1033952"/>
                  <a:ext cx="51921" cy="79575"/>
                </a:xfrm>
                <a:custGeom>
                  <a:avLst/>
                  <a:gdLst>
                    <a:gd name="connsiteX0" fmla="*/ 1944 w 51921"/>
                    <a:gd name="connsiteY0" fmla="*/ 79576 h 79575"/>
                    <a:gd name="connsiteX1" fmla="*/ 0 w 51921"/>
                    <a:gd name="connsiteY1" fmla="*/ 77847 h 79575"/>
                    <a:gd name="connsiteX2" fmla="*/ 38672 w 51921"/>
                    <a:gd name="connsiteY2" fmla="*/ 35503 h 79575"/>
                    <a:gd name="connsiteX3" fmla="*/ 2664 w 51921"/>
                    <a:gd name="connsiteY3" fmla="*/ 19084 h 79575"/>
                    <a:gd name="connsiteX4" fmla="*/ 19443 w 51921"/>
                    <a:gd name="connsiteY4" fmla="*/ 0 h 79575"/>
                    <a:gd name="connsiteX5" fmla="*/ 51922 w 51921"/>
                    <a:gd name="connsiteY5" fmla="*/ 38960 h 79575"/>
                    <a:gd name="connsiteX6" fmla="*/ 1944 w 51921"/>
                    <a:gd name="connsiteY6" fmla="*/ 79576 h 79575"/>
                    <a:gd name="connsiteX7" fmla="*/ 1944 w 51921"/>
                    <a:gd name="connsiteY7" fmla="*/ 79576 h 79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921" h="79575">
                      <a:moveTo>
                        <a:pt x="1944" y="79576"/>
                      </a:moveTo>
                      <a:lnTo>
                        <a:pt x="0" y="77847"/>
                      </a:lnTo>
                      <a:lnTo>
                        <a:pt x="38672" y="35503"/>
                      </a:lnTo>
                      <a:lnTo>
                        <a:pt x="2664" y="19084"/>
                      </a:lnTo>
                      <a:lnTo>
                        <a:pt x="19443" y="0"/>
                      </a:lnTo>
                      <a:lnTo>
                        <a:pt x="51922" y="38960"/>
                      </a:lnTo>
                      <a:lnTo>
                        <a:pt x="1944" y="79576"/>
                      </a:lnTo>
                      <a:lnTo>
                        <a:pt x="1944" y="79576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30" name="Freeform: Shape 2929">
                  <a:extLst>
                    <a:ext uri="{FF2B5EF4-FFF2-40B4-BE49-F238E27FC236}">
                      <a16:creationId xmlns:a16="http://schemas.microsoft.com/office/drawing/2014/main" id="{E14B2733-67E1-63FD-A06D-FBC0C6672FF0}"/>
                    </a:ext>
                  </a:extLst>
                </p:cNvPr>
                <p:cNvSpPr/>
                <p:nvPr/>
              </p:nvSpPr>
              <p:spPr>
                <a:xfrm>
                  <a:off x="3949789" y="1111223"/>
                  <a:ext cx="5544" cy="4968"/>
                </a:xfrm>
                <a:custGeom>
                  <a:avLst/>
                  <a:gdLst>
                    <a:gd name="connsiteX0" fmla="*/ 2952 w 5544"/>
                    <a:gd name="connsiteY0" fmla="*/ 4969 h 4968"/>
                    <a:gd name="connsiteX1" fmla="*/ 0 w 5544"/>
                    <a:gd name="connsiteY1" fmla="*/ 1584 h 4968"/>
                    <a:gd name="connsiteX2" fmla="*/ 3817 w 5544"/>
                    <a:gd name="connsiteY2" fmla="*/ 0 h 4968"/>
                    <a:gd name="connsiteX3" fmla="*/ 5545 w 5544"/>
                    <a:gd name="connsiteY3" fmla="*/ 1944 h 4968"/>
                    <a:gd name="connsiteX4" fmla="*/ 2952 w 5544"/>
                    <a:gd name="connsiteY4" fmla="*/ 4969 h 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44" h="4968">
                      <a:moveTo>
                        <a:pt x="2952" y="4969"/>
                      </a:moveTo>
                      <a:lnTo>
                        <a:pt x="0" y="1584"/>
                      </a:lnTo>
                      <a:lnTo>
                        <a:pt x="3817" y="0"/>
                      </a:lnTo>
                      <a:lnTo>
                        <a:pt x="5545" y="1944"/>
                      </a:lnTo>
                      <a:lnTo>
                        <a:pt x="2952" y="4969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928" name="Freeform: Shape 2927">
                <a:extLst>
                  <a:ext uri="{FF2B5EF4-FFF2-40B4-BE49-F238E27FC236}">
                    <a16:creationId xmlns:a16="http://schemas.microsoft.com/office/drawing/2014/main" id="{CDB25DF3-902D-E074-D43D-DCE45D8DEF3D}"/>
                  </a:ext>
                </a:extLst>
              </p:cNvPr>
              <p:cNvSpPr/>
              <p:nvPr/>
            </p:nvSpPr>
            <p:spPr>
              <a:xfrm rot="-1298402">
                <a:off x="3930442" y="996610"/>
                <a:ext cx="24124" cy="5545"/>
              </a:xfrm>
              <a:custGeom>
                <a:avLst/>
                <a:gdLst>
                  <a:gd name="connsiteX0" fmla="*/ 0 w 24124"/>
                  <a:gd name="connsiteY0" fmla="*/ 0 h 5545"/>
                  <a:gd name="connsiteX1" fmla="*/ 24125 w 24124"/>
                  <a:gd name="connsiteY1" fmla="*/ 0 h 5545"/>
                  <a:gd name="connsiteX2" fmla="*/ 24125 w 24124"/>
                  <a:gd name="connsiteY2" fmla="*/ 5545 h 5545"/>
                  <a:gd name="connsiteX3" fmla="*/ 0 w 24124"/>
                  <a:gd name="connsiteY3" fmla="*/ 5545 h 5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24" h="5545">
                    <a:moveTo>
                      <a:pt x="0" y="0"/>
                    </a:moveTo>
                    <a:lnTo>
                      <a:pt x="24125" y="0"/>
                    </a:lnTo>
                    <a:lnTo>
                      <a:pt x="24125" y="5545"/>
                    </a:lnTo>
                    <a:lnTo>
                      <a:pt x="0" y="554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786" name="Graphic 6">
              <a:extLst>
                <a:ext uri="{FF2B5EF4-FFF2-40B4-BE49-F238E27FC236}">
                  <a16:creationId xmlns:a16="http://schemas.microsoft.com/office/drawing/2014/main" id="{0A5229C4-9125-E8BA-67A7-6DAE57743B4D}"/>
                </a:ext>
              </a:extLst>
            </p:cNvPr>
            <p:cNvGrpSpPr/>
            <p:nvPr/>
          </p:nvGrpSpPr>
          <p:grpSpPr>
            <a:xfrm>
              <a:off x="3956559" y="789968"/>
              <a:ext cx="216690" cy="317510"/>
              <a:chOff x="3956559" y="789968"/>
              <a:chExt cx="216690" cy="317510"/>
            </a:xfrm>
          </p:grpSpPr>
          <p:grpSp>
            <p:nvGrpSpPr>
              <p:cNvPr id="1718" name="Graphic 6">
                <a:extLst>
                  <a:ext uri="{FF2B5EF4-FFF2-40B4-BE49-F238E27FC236}">
                    <a16:creationId xmlns:a16="http://schemas.microsoft.com/office/drawing/2014/main" id="{725222FD-2687-EFE0-1995-E886407A212D}"/>
                  </a:ext>
                </a:extLst>
              </p:cNvPr>
              <p:cNvGrpSpPr/>
              <p:nvPr/>
            </p:nvGrpSpPr>
            <p:grpSpPr>
              <a:xfrm>
                <a:off x="4121975" y="1000537"/>
                <a:ext cx="51274" cy="77343"/>
                <a:chOff x="4121975" y="1000537"/>
                <a:chExt cx="51274" cy="77343"/>
              </a:xfrm>
            </p:grpSpPr>
            <p:sp>
              <p:nvSpPr>
                <p:cNvPr id="2237" name="Freeform: Shape 2236">
                  <a:extLst>
                    <a:ext uri="{FF2B5EF4-FFF2-40B4-BE49-F238E27FC236}">
                      <a16:creationId xmlns:a16="http://schemas.microsoft.com/office/drawing/2014/main" id="{B33AF143-66A4-243D-AF12-F551F8F4A072}"/>
                    </a:ext>
                  </a:extLst>
                </p:cNvPr>
                <p:cNvSpPr/>
                <p:nvPr/>
              </p:nvSpPr>
              <p:spPr>
                <a:xfrm>
                  <a:off x="4121975" y="1000537"/>
                  <a:ext cx="51274" cy="73886"/>
                </a:xfrm>
                <a:custGeom>
                  <a:avLst/>
                  <a:gdLst>
                    <a:gd name="connsiteX0" fmla="*/ 36223 w 51274"/>
                    <a:gd name="connsiteY0" fmla="*/ 73887 h 73886"/>
                    <a:gd name="connsiteX1" fmla="*/ 33630 w 51274"/>
                    <a:gd name="connsiteY1" fmla="*/ 73671 h 73886"/>
                    <a:gd name="connsiteX2" fmla="*/ 38599 w 51274"/>
                    <a:gd name="connsiteY2" fmla="*/ 16563 h 73886"/>
                    <a:gd name="connsiteX3" fmla="*/ 0 w 51274"/>
                    <a:gd name="connsiteY3" fmla="*/ 25349 h 73886"/>
                    <a:gd name="connsiteX4" fmla="*/ 1800 w 51274"/>
                    <a:gd name="connsiteY4" fmla="*/ 0 h 73886"/>
                    <a:gd name="connsiteX5" fmla="*/ 51274 w 51274"/>
                    <a:gd name="connsiteY5" fmla="*/ 11234 h 73886"/>
                    <a:gd name="connsiteX6" fmla="*/ 36223 w 51274"/>
                    <a:gd name="connsiteY6" fmla="*/ 73887 h 73886"/>
                    <a:gd name="connsiteX7" fmla="*/ 36223 w 51274"/>
                    <a:gd name="connsiteY7" fmla="*/ 73887 h 73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74" h="73886">
                      <a:moveTo>
                        <a:pt x="36223" y="73887"/>
                      </a:moveTo>
                      <a:lnTo>
                        <a:pt x="33630" y="73671"/>
                      </a:lnTo>
                      <a:lnTo>
                        <a:pt x="38599" y="16563"/>
                      </a:lnTo>
                      <a:lnTo>
                        <a:pt x="0" y="25349"/>
                      </a:lnTo>
                      <a:lnTo>
                        <a:pt x="1800" y="0"/>
                      </a:lnTo>
                      <a:lnTo>
                        <a:pt x="51274" y="11234"/>
                      </a:lnTo>
                      <a:lnTo>
                        <a:pt x="36223" y="73887"/>
                      </a:lnTo>
                      <a:lnTo>
                        <a:pt x="36223" y="73887"/>
                      </a:ln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8" name="Freeform: Shape 2237">
                  <a:extLst>
                    <a:ext uri="{FF2B5EF4-FFF2-40B4-BE49-F238E27FC236}">
                      <a16:creationId xmlns:a16="http://schemas.microsoft.com/office/drawing/2014/main" id="{3029B905-4BA3-5284-02B6-28E511651662}"/>
                    </a:ext>
                  </a:extLst>
                </p:cNvPr>
                <p:cNvSpPr/>
                <p:nvPr/>
              </p:nvSpPr>
              <p:spPr>
                <a:xfrm>
                  <a:off x="4153662" y="1073415"/>
                  <a:ext cx="4609" cy="4464"/>
                </a:xfrm>
                <a:custGeom>
                  <a:avLst/>
                  <a:gdLst>
                    <a:gd name="connsiteX0" fmla="*/ 4321 w 4609"/>
                    <a:gd name="connsiteY0" fmla="*/ 4465 h 4464"/>
                    <a:gd name="connsiteX1" fmla="*/ 0 w 4609"/>
                    <a:gd name="connsiteY1" fmla="*/ 3529 h 4464"/>
                    <a:gd name="connsiteX2" fmla="*/ 2016 w 4609"/>
                    <a:gd name="connsiteY2" fmla="*/ 0 h 4464"/>
                    <a:gd name="connsiteX3" fmla="*/ 4609 w 4609"/>
                    <a:gd name="connsiteY3" fmla="*/ 504 h 4464"/>
                    <a:gd name="connsiteX4" fmla="*/ 4321 w 4609"/>
                    <a:gd name="connsiteY4" fmla="*/ 4465 h 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09" h="4464">
                      <a:moveTo>
                        <a:pt x="4321" y="4465"/>
                      </a:moveTo>
                      <a:lnTo>
                        <a:pt x="0" y="3529"/>
                      </a:lnTo>
                      <a:lnTo>
                        <a:pt x="2016" y="0"/>
                      </a:lnTo>
                      <a:lnTo>
                        <a:pt x="4609" y="504"/>
                      </a:lnTo>
                      <a:lnTo>
                        <a:pt x="4321" y="4465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F8CDD71A-6C44-5CE6-F3DE-9E4E38544747}"/>
                  </a:ext>
                </a:extLst>
              </p:cNvPr>
              <p:cNvSpPr/>
              <p:nvPr/>
            </p:nvSpPr>
            <p:spPr>
              <a:xfrm>
                <a:off x="4033686" y="1029631"/>
                <a:ext cx="47457" cy="73598"/>
              </a:xfrm>
              <a:custGeom>
                <a:avLst/>
                <a:gdLst>
                  <a:gd name="connsiteX0" fmla="*/ 2449 w 47457"/>
                  <a:gd name="connsiteY0" fmla="*/ 73598 h 73598"/>
                  <a:gd name="connsiteX1" fmla="*/ 0 w 47457"/>
                  <a:gd name="connsiteY1" fmla="*/ 73166 h 73598"/>
                  <a:gd name="connsiteX2" fmla="*/ 18868 w 47457"/>
                  <a:gd name="connsiteY2" fmla="*/ 36295 h 73598"/>
                  <a:gd name="connsiteX3" fmla="*/ 24341 w 47457"/>
                  <a:gd name="connsiteY3" fmla="*/ 0 h 73598"/>
                  <a:gd name="connsiteX4" fmla="*/ 47458 w 47457"/>
                  <a:gd name="connsiteY4" fmla="*/ 6553 h 73598"/>
                  <a:gd name="connsiteX5" fmla="*/ 23117 w 47457"/>
                  <a:gd name="connsiteY5" fmla="*/ 42344 h 73598"/>
                  <a:gd name="connsiteX6" fmla="*/ 2449 w 47457"/>
                  <a:gd name="connsiteY6" fmla="*/ 73598 h 73598"/>
                  <a:gd name="connsiteX7" fmla="*/ 2449 w 47457"/>
                  <a:gd name="connsiteY7" fmla="*/ 73598 h 7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457" h="73598">
                    <a:moveTo>
                      <a:pt x="2449" y="73598"/>
                    </a:moveTo>
                    <a:lnTo>
                      <a:pt x="0" y="73166"/>
                    </a:lnTo>
                    <a:lnTo>
                      <a:pt x="18868" y="36295"/>
                    </a:lnTo>
                    <a:lnTo>
                      <a:pt x="24341" y="0"/>
                    </a:lnTo>
                    <a:lnTo>
                      <a:pt x="47458" y="6553"/>
                    </a:lnTo>
                    <a:lnTo>
                      <a:pt x="23117" y="42344"/>
                    </a:lnTo>
                    <a:lnTo>
                      <a:pt x="2449" y="73598"/>
                    </a:lnTo>
                    <a:lnTo>
                      <a:pt x="2449" y="73598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AB5E91A6-ABA9-FDE8-354D-8C78CF200A86}"/>
                  </a:ext>
                </a:extLst>
              </p:cNvPr>
              <p:cNvSpPr/>
              <p:nvPr/>
            </p:nvSpPr>
            <p:spPr>
              <a:xfrm>
                <a:off x="4031670" y="1102509"/>
                <a:ext cx="4752" cy="4464"/>
              </a:xfrm>
              <a:custGeom>
                <a:avLst/>
                <a:gdLst>
                  <a:gd name="connsiteX0" fmla="*/ 4753 w 4752"/>
                  <a:gd name="connsiteY0" fmla="*/ 4465 h 4464"/>
                  <a:gd name="connsiteX1" fmla="*/ 0 w 4752"/>
                  <a:gd name="connsiteY1" fmla="*/ 4105 h 4464"/>
                  <a:gd name="connsiteX2" fmla="*/ 1728 w 4752"/>
                  <a:gd name="connsiteY2" fmla="*/ 0 h 4464"/>
                  <a:gd name="connsiteX3" fmla="*/ 4465 w 4752"/>
                  <a:gd name="connsiteY3" fmla="*/ 216 h 4464"/>
                  <a:gd name="connsiteX4" fmla="*/ 4753 w 4752"/>
                  <a:gd name="connsiteY4" fmla="*/ 4465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" h="4464">
                    <a:moveTo>
                      <a:pt x="4753" y="4465"/>
                    </a:moveTo>
                    <a:lnTo>
                      <a:pt x="0" y="4105"/>
                    </a:lnTo>
                    <a:lnTo>
                      <a:pt x="1728" y="0"/>
                    </a:lnTo>
                    <a:lnTo>
                      <a:pt x="4465" y="216"/>
                    </a:lnTo>
                    <a:lnTo>
                      <a:pt x="4753" y="4465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21" name="Graphic 6">
                <a:extLst>
                  <a:ext uri="{FF2B5EF4-FFF2-40B4-BE49-F238E27FC236}">
                    <a16:creationId xmlns:a16="http://schemas.microsoft.com/office/drawing/2014/main" id="{5194563B-5C3E-3F71-B955-B6B9A776CD81}"/>
                  </a:ext>
                </a:extLst>
              </p:cNvPr>
              <p:cNvGrpSpPr/>
              <p:nvPr/>
            </p:nvGrpSpPr>
            <p:grpSpPr>
              <a:xfrm>
                <a:off x="3956559" y="789968"/>
                <a:ext cx="144748" cy="139711"/>
                <a:chOff x="3956559" y="789968"/>
                <a:chExt cx="144748" cy="139711"/>
              </a:xfrm>
              <a:solidFill>
                <a:srgbClr val="C59083"/>
              </a:solidFill>
            </p:grpSpPr>
            <p:grpSp>
              <p:nvGrpSpPr>
                <p:cNvPr id="2218" name="Graphic 6">
                  <a:extLst>
                    <a:ext uri="{FF2B5EF4-FFF2-40B4-BE49-F238E27FC236}">
                      <a16:creationId xmlns:a16="http://schemas.microsoft.com/office/drawing/2014/main" id="{AB5B15AA-76CA-7247-8991-F299E0BF9C31}"/>
                    </a:ext>
                  </a:extLst>
                </p:cNvPr>
                <p:cNvGrpSpPr/>
                <p:nvPr/>
              </p:nvGrpSpPr>
              <p:grpSpPr>
                <a:xfrm>
                  <a:off x="3992782" y="789968"/>
                  <a:ext cx="102457" cy="139059"/>
                  <a:chOff x="3992782" y="789968"/>
                  <a:chExt cx="102457" cy="139059"/>
                </a:xfrm>
                <a:solidFill>
                  <a:srgbClr val="C59083"/>
                </a:solidFill>
              </p:grpSpPr>
              <p:sp>
                <p:nvSpPr>
                  <p:cNvPr id="2233" name="Freeform: Shape 2232">
                    <a:extLst>
                      <a:ext uri="{FF2B5EF4-FFF2-40B4-BE49-F238E27FC236}">
                        <a16:creationId xmlns:a16="http://schemas.microsoft.com/office/drawing/2014/main" id="{B87C7960-EE41-8122-4447-F6FD7D6468AD}"/>
                      </a:ext>
                    </a:extLst>
                  </p:cNvPr>
                  <p:cNvSpPr/>
                  <p:nvPr/>
                </p:nvSpPr>
                <p:spPr>
                  <a:xfrm>
                    <a:off x="4016167" y="789968"/>
                    <a:ext cx="77314" cy="139059"/>
                  </a:xfrm>
                  <a:custGeom>
                    <a:avLst/>
                    <a:gdLst>
                      <a:gd name="connsiteX0" fmla="*/ 76067 w 77314"/>
                      <a:gd name="connsiteY0" fmla="*/ 139059 h 139059"/>
                      <a:gd name="connsiteX1" fmla="*/ 76067 w 77314"/>
                      <a:gd name="connsiteY1" fmla="*/ 139059 h 139059"/>
                      <a:gd name="connsiteX2" fmla="*/ 74555 w 77314"/>
                      <a:gd name="connsiteY2" fmla="*/ 138411 h 139059"/>
                      <a:gd name="connsiteX3" fmla="*/ 74698 w 77314"/>
                      <a:gd name="connsiteY3" fmla="*/ 138051 h 139059"/>
                      <a:gd name="connsiteX4" fmla="*/ 74698 w 77314"/>
                      <a:gd name="connsiteY4" fmla="*/ 138051 h 139059"/>
                      <a:gd name="connsiteX5" fmla="*/ 74987 w 77314"/>
                      <a:gd name="connsiteY5" fmla="*/ 137043 h 139059"/>
                      <a:gd name="connsiteX6" fmla="*/ 74987 w 77314"/>
                      <a:gd name="connsiteY6" fmla="*/ 137043 h 139059"/>
                      <a:gd name="connsiteX7" fmla="*/ 75635 w 77314"/>
                      <a:gd name="connsiteY7" fmla="*/ 133226 h 139059"/>
                      <a:gd name="connsiteX8" fmla="*/ 75635 w 77314"/>
                      <a:gd name="connsiteY8" fmla="*/ 133226 h 139059"/>
                      <a:gd name="connsiteX9" fmla="*/ 74050 w 77314"/>
                      <a:gd name="connsiteY9" fmla="*/ 120264 h 139059"/>
                      <a:gd name="connsiteX10" fmla="*/ 74050 w 77314"/>
                      <a:gd name="connsiteY10" fmla="*/ 120264 h 139059"/>
                      <a:gd name="connsiteX11" fmla="*/ 47549 w 77314"/>
                      <a:gd name="connsiteY11" fmla="*/ 94050 h 139059"/>
                      <a:gd name="connsiteX12" fmla="*/ 47549 w 77314"/>
                      <a:gd name="connsiteY12" fmla="*/ 94050 h 139059"/>
                      <a:gd name="connsiteX13" fmla="*/ 3620 w 77314"/>
                      <a:gd name="connsiteY13" fmla="*/ 49186 h 139059"/>
                      <a:gd name="connsiteX14" fmla="*/ 3620 w 77314"/>
                      <a:gd name="connsiteY14" fmla="*/ 49186 h 139059"/>
                      <a:gd name="connsiteX15" fmla="*/ 4917 w 77314"/>
                      <a:gd name="connsiteY15" fmla="*/ 0 h 139059"/>
                      <a:gd name="connsiteX16" fmla="*/ 4917 w 77314"/>
                      <a:gd name="connsiteY16" fmla="*/ 0 h 139059"/>
                      <a:gd name="connsiteX17" fmla="*/ 6429 w 77314"/>
                      <a:gd name="connsiteY17" fmla="*/ 504 h 139059"/>
                      <a:gd name="connsiteX18" fmla="*/ 5133 w 77314"/>
                      <a:gd name="connsiteY18" fmla="*/ 48610 h 139059"/>
                      <a:gd name="connsiteX19" fmla="*/ 5133 w 77314"/>
                      <a:gd name="connsiteY19" fmla="*/ 48610 h 139059"/>
                      <a:gd name="connsiteX20" fmla="*/ 46757 w 77314"/>
                      <a:gd name="connsiteY20" fmla="*/ 91962 h 139059"/>
                      <a:gd name="connsiteX21" fmla="*/ 46757 w 77314"/>
                      <a:gd name="connsiteY21" fmla="*/ 91962 h 139059"/>
                      <a:gd name="connsiteX22" fmla="*/ 48125 w 77314"/>
                      <a:gd name="connsiteY22" fmla="*/ 92538 h 139059"/>
                      <a:gd name="connsiteX23" fmla="*/ 48125 w 77314"/>
                      <a:gd name="connsiteY23" fmla="*/ 92538 h 139059"/>
                      <a:gd name="connsiteX24" fmla="*/ 48125 w 77314"/>
                      <a:gd name="connsiteY24" fmla="*/ 92538 h 139059"/>
                      <a:gd name="connsiteX25" fmla="*/ 75491 w 77314"/>
                      <a:gd name="connsiteY25" fmla="*/ 119688 h 139059"/>
                      <a:gd name="connsiteX26" fmla="*/ 75491 w 77314"/>
                      <a:gd name="connsiteY26" fmla="*/ 119688 h 139059"/>
                      <a:gd name="connsiteX27" fmla="*/ 75994 w 77314"/>
                      <a:gd name="connsiteY27" fmla="*/ 138987 h 139059"/>
                      <a:gd name="connsiteX28" fmla="*/ 75994 w 77314"/>
                      <a:gd name="connsiteY28" fmla="*/ 138987 h 139059"/>
                      <a:gd name="connsiteX29" fmla="*/ 74482 w 77314"/>
                      <a:gd name="connsiteY29" fmla="*/ 138411 h 139059"/>
                      <a:gd name="connsiteX30" fmla="*/ 74482 w 77314"/>
                      <a:gd name="connsiteY30" fmla="*/ 138411 h 139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77314" h="139059">
                        <a:moveTo>
                          <a:pt x="76067" y="139059"/>
                        </a:moveTo>
                        <a:lnTo>
                          <a:pt x="76067" y="139059"/>
                        </a:lnTo>
                        <a:close/>
                        <a:moveTo>
                          <a:pt x="74555" y="138411"/>
                        </a:moveTo>
                        <a:cubicBezTo>
                          <a:pt x="74555" y="138411"/>
                          <a:pt x="74555" y="138339"/>
                          <a:pt x="74698" y="138051"/>
                        </a:cubicBezTo>
                        <a:lnTo>
                          <a:pt x="74698" y="138051"/>
                        </a:lnTo>
                        <a:cubicBezTo>
                          <a:pt x="74698" y="138051"/>
                          <a:pt x="74915" y="137475"/>
                          <a:pt x="74987" y="137043"/>
                        </a:cubicBezTo>
                        <a:lnTo>
                          <a:pt x="74987" y="137043"/>
                        </a:lnTo>
                        <a:cubicBezTo>
                          <a:pt x="75202" y="136179"/>
                          <a:pt x="75491" y="134811"/>
                          <a:pt x="75635" y="133226"/>
                        </a:cubicBezTo>
                        <a:lnTo>
                          <a:pt x="75635" y="133226"/>
                        </a:lnTo>
                        <a:cubicBezTo>
                          <a:pt x="75994" y="129986"/>
                          <a:pt x="75851" y="125377"/>
                          <a:pt x="74050" y="120264"/>
                        </a:cubicBezTo>
                        <a:lnTo>
                          <a:pt x="74050" y="120264"/>
                        </a:lnTo>
                        <a:cubicBezTo>
                          <a:pt x="71170" y="112126"/>
                          <a:pt x="64112" y="102404"/>
                          <a:pt x="47549" y="94050"/>
                        </a:cubicBezTo>
                        <a:lnTo>
                          <a:pt x="47549" y="94050"/>
                        </a:lnTo>
                        <a:cubicBezTo>
                          <a:pt x="46181" y="93474"/>
                          <a:pt x="14567" y="80224"/>
                          <a:pt x="3620" y="49186"/>
                        </a:cubicBezTo>
                        <a:lnTo>
                          <a:pt x="3620" y="49186"/>
                        </a:lnTo>
                        <a:cubicBezTo>
                          <a:pt x="-989" y="36079"/>
                          <a:pt x="-1853" y="19732"/>
                          <a:pt x="4917" y="0"/>
                        </a:cubicBezTo>
                        <a:lnTo>
                          <a:pt x="4917" y="0"/>
                        </a:lnTo>
                        <a:lnTo>
                          <a:pt x="6429" y="504"/>
                        </a:lnTo>
                        <a:cubicBezTo>
                          <a:pt x="-196" y="19948"/>
                          <a:pt x="596" y="35791"/>
                          <a:pt x="5133" y="48610"/>
                        </a:cubicBezTo>
                        <a:lnTo>
                          <a:pt x="5133" y="48610"/>
                        </a:lnTo>
                        <a:cubicBezTo>
                          <a:pt x="14567" y="75615"/>
                          <a:pt x="40492" y="89010"/>
                          <a:pt x="46757" y="91962"/>
                        </a:cubicBezTo>
                        <a:lnTo>
                          <a:pt x="46757" y="91962"/>
                        </a:lnTo>
                        <a:cubicBezTo>
                          <a:pt x="47621" y="92394"/>
                          <a:pt x="48125" y="92538"/>
                          <a:pt x="48125" y="92538"/>
                        </a:cubicBezTo>
                        <a:lnTo>
                          <a:pt x="48125" y="92538"/>
                        </a:lnTo>
                        <a:cubicBezTo>
                          <a:pt x="48125" y="92538"/>
                          <a:pt x="48125" y="92538"/>
                          <a:pt x="48125" y="92538"/>
                        </a:cubicBezTo>
                        <a:cubicBezTo>
                          <a:pt x="64977" y="101036"/>
                          <a:pt x="72466" y="111046"/>
                          <a:pt x="75491" y="119688"/>
                        </a:cubicBezTo>
                        <a:lnTo>
                          <a:pt x="75491" y="119688"/>
                        </a:lnTo>
                        <a:cubicBezTo>
                          <a:pt x="79235" y="130418"/>
                          <a:pt x="76067" y="138771"/>
                          <a:pt x="75994" y="138987"/>
                        </a:cubicBezTo>
                        <a:lnTo>
                          <a:pt x="75994" y="138987"/>
                        </a:lnTo>
                        <a:lnTo>
                          <a:pt x="74482" y="138411"/>
                        </a:lnTo>
                        <a:lnTo>
                          <a:pt x="74482" y="13841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4" name="Freeform: Shape 2233">
                    <a:extLst>
                      <a:ext uri="{FF2B5EF4-FFF2-40B4-BE49-F238E27FC236}">
                        <a16:creationId xmlns:a16="http://schemas.microsoft.com/office/drawing/2014/main" id="{7179AE35-41B3-BCA1-1D30-4983BA415027}"/>
                      </a:ext>
                    </a:extLst>
                  </p:cNvPr>
                  <p:cNvSpPr/>
                  <p:nvPr/>
                </p:nvSpPr>
                <p:spPr>
                  <a:xfrm>
                    <a:off x="4052748" y="815029"/>
                    <a:ext cx="14206" cy="66901"/>
                  </a:xfrm>
                  <a:custGeom>
                    <a:avLst/>
                    <a:gdLst>
                      <a:gd name="connsiteX0" fmla="*/ 1390 w 14206"/>
                      <a:gd name="connsiteY0" fmla="*/ 58043 h 66901"/>
                      <a:gd name="connsiteX1" fmla="*/ 5278 w 14206"/>
                      <a:gd name="connsiteY1" fmla="*/ 29454 h 66901"/>
                      <a:gd name="connsiteX2" fmla="*/ 5278 w 14206"/>
                      <a:gd name="connsiteY2" fmla="*/ 29454 h 66901"/>
                      <a:gd name="connsiteX3" fmla="*/ 12480 w 14206"/>
                      <a:gd name="connsiteY3" fmla="*/ 144 h 66901"/>
                      <a:gd name="connsiteX4" fmla="*/ 12480 w 14206"/>
                      <a:gd name="connsiteY4" fmla="*/ 144 h 66901"/>
                      <a:gd name="connsiteX5" fmla="*/ 14064 w 14206"/>
                      <a:gd name="connsiteY5" fmla="*/ 0 h 66901"/>
                      <a:gd name="connsiteX6" fmla="*/ 6719 w 14206"/>
                      <a:gd name="connsiteY6" fmla="*/ 30102 h 66901"/>
                      <a:gd name="connsiteX7" fmla="*/ 6719 w 14206"/>
                      <a:gd name="connsiteY7" fmla="*/ 30102 h 66901"/>
                      <a:gd name="connsiteX8" fmla="*/ 2902 w 14206"/>
                      <a:gd name="connsiteY8" fmla="*/ 57611 h 66901"/>
                      <a:gd name="connsiteX9" fmla="*/ 2902 w 14206"/>
                      <a:gd name="connsiteY9" fmla="*/ 57611 h 66901"/>
                      <a:gd name="connsiteX10" fmla="*/ 7727 w 14206"/>
                      <a:gd name="connsiteY10" fmla="*/ 65893 h 66901"/>
                      <a:gd name="connsiteX11" fmla="*/ 7727 w 14206"/>
                      <a:gd name="connsiteY11" fmla="*/ 65893 h 66901"/>
                      <a:gd name="connsiteX12" fmla="*/ 6503 w 14206"/>
                      <a:gd name="connsiteY12" fmla="*/ 66901 h 66901"/>
                      <a:gd name="connsiteX13" fmla="*/ 1390 w 14206"/>
                      <a:gd name="connsiteY13" fmla="*/ 58115 h 66901"/>
                      <a:gd name="connsiteX14" fmla="*/ 1390 w 14206"/>
                      <a:gd name="connsiteY14" fmla="*/ 58115 h 66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206" h="66901">
                        <a:moveTo>
                          <a:pt x="1390" y="58043"/>
                        </a:moveTo>
                        <a:cubicBezTo>
                          <a:pt x="-1995" y="48322"/>
                          <a:pt x="1390" y="38888"/>
                          <a:pt x="5278" y="29454"/>
                        </a:cubicBezTo>
                        <a:lnTo>
                          <a:pt x="5278" y="29454"/>
                        </a:lnTo>
                        <a:cubicBezTo>
                          <a:pt x="9167" y="19948"/>
                          <a:pt x="13488" y="10298"/>
                          <a:pt x="12480" y="144"/>
                        </a:cubicBezTo>
                        <a:lnTo>
                          <a:pt x="12480" y="144"/>
                        </a:lnTo>
                        <a:lnTo>
                          <a:pt x="14064" y="0"/>
                        </a:lnTo>
                        <a:cubicBezTo>
                          <a:pt x="15072" y="10730"/>
                          <a:pt x="10536" y="20668"/>
                          <a:pt x="6719" y="30102"/>
                        </a:cubicBezTo>
                        <a:lnTo>
                          <a:pt x="6719" y="30102"/>
                        </a:lnTo>
                        <a:cubicBezTo>
                          <a:pt x="2830" y="39608"/>
                          <a:pt x="-266" y="48538"/>
                          <a:pt x="2902" y="57611"/>
                        </a:cubicBezTo>
                        <a:lnTo>
                          <a:pt x="2902" y="57611"/>
                        </a:lnTo>
                        <a:cubicBezTo>
                          <a:pt x="3838" y="60348"/>
                          <a:pt x="5422" y="63084"/>
                          <a:pt x="7727" y="65893"/>
                        </a:cubicBezTo>
                        <a:lnTo>
                          <a:pt x="7727" y="65893"/>
                        </a:lnTo>
                        <a:lnTo>
                          <a:pt x="6503" y="66901"/>
                        </a:lnTo>
                        <a:cubicBezTo>
                          <a:pt x="4126" y="63949"/>
                          <a:pt x="2470" y="61068"/>
                          <a:pt x="1390" y="58115"/>
                        </a:cubicBezTo>
                        <a:lnTo>
                          <a:pt x="1390" y="58115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5" name="Freeform: Shape 2234">
                    <a:extLst>
                      <a:ext uri="{FF2B5EF4-FFF2-40B4-BE49-F238E27FC236}">
                        <a16:creationId xmlns:a16="http://schemas.microsoft.com/office/drawing/2014/main" id="{7C09DEAB-9DCE-0BA7-1734-6EF54CBC11DE}"/>
                      </a:ext>
                    </a:extLst>
                  </p:cNvPr>
                  <p:cNvSpPr/>
                  <p:nvPr/>
                </p:nvSpPr>
                <p:spPr>
                  <a:xfrm>
                    <a:off x="3992782" y="852116"/>
                    <a:ext cx="81952" cy="38023"/>
                  </a:xfrm>
                  <a:custGeom>
                    <a:avLst/>
                    <a:gdLst>
                      <a:gd name="connsiteX0" fmla="*/ 65101 w 81952"/>
                      <a:gd name="connsiteY0" fmla="*/ 32622 h 38023"/>
                      <a:gd name="connsiteX1" fmla="*/ 43857 w 81952"/>
                      <a:gd name="connsiteY1" fmla="*/ 34567 h 38023"/>
                      <a:gd name="connsiteX2" fmla="*/ 43857 w 81952"/>
                      <a:gd name="connsiteY2" fmla="*/ 34567 h 38023"/>
                      <a:gd name="connsiteX3" fmla="*/ 2089 w 81952"/>
                      <a:gd name="connsiteY3" fmla="*/ 10874 h 38023"/>
                      <a:gd name="connsiteX4" fmla="*/ 2089 w 81952"/>
                      <a:gd name="connsiteY4" fmla="*/ 10874 h 38023"/>
                      <a:gd name="connsiteX5" fmla="*/ 0 w 81952"/>
                      <a:gd name="connsiteY5" fmla="*/ 0 h 38023"/>
                      <a:gd name="connsiteX6" fmla="*/ 1585 w 81952"/>
                      <a:gd name="connsiteY6" fmla="*/ 0 h 38023"/>
                      <a:gd name="connsiteX7" fmla="*/ 3529 w 81952"/>
                      <a:gd name="connsiteY7" fmla="*/ 10298 h 38023"/>
                      <a:gd name="connsiteX8" fmla="*/ 3529 w 81952"/>
                      <a:gd name="connsiteY8" fmla="*/ 10298 h 38023"/>
                      <a:gd name="connsiteX9" fmla="*/ 43641 w 81952"/>
                      <a:gd name="connsiteY9" fmla="*/ 32911 h 38023"/>
                      <a:gd name="connsiteX10" fmla="*/ 43641 w 81952"/>
                      <a:gd name="connsiteY10" fmla="*/ 32911 h 38023"/>
                      <a:gd name="connsiteX11" fmla="*/ 65317 w 81952"/>
                      <a:gd name="connsiteY11" fmla="*/ 30966 h 38023"/>
                      <a:gd name="connsiteX12" fmla="*/ 65317 w 81952"/>
                      <a:gd name="connsiteY12" fmla="*/ 30966 h 38023"/>
                      <a:gd name="connsiteX13" fmla="*/ 81952 w 81952"/>
                      <a:gd name="connsiteY13" fmla="*/ 36583 h 38023"/>
                      <a:gd name="connsiteX14" fmla="*/ 81952 w 81952"/>
                      <a:gd name="connsiteY14" fmla="*/ 36583 h 38023"/>
                      <a:gd name="connsiteX15" fmla="*/ 81160 w 81952"/>
                      <a:gd name="connsiteY15" fmla="*/ 38024 h 38023"/>
                      <a:gd name="connsiteX16" fmla="*/ 65101 w 81952"/>
                      <a:gd name="connsiteY16" fmla="*/ 32622 h 38023"/>
                      <a:gd name="connsiteX17" fmla="*/ 65101 w 81952"/>
                      <a:gd name="connsiteY17" fmla="*/ 32622 h 38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1952" h="38023">
                        <a:moveTo>
                          <a:pt x="65101" y="32622"/>
                        </a:moveTo>
                        <a:cubicBezTo>
                          <a:pt x="57611" y="31614"/>
                          <a:pt x="51274" y="33847"/>
                          <a:pt x="43857" y="34567"/>
                        </a:cubicBezTo>
                        <a:lnTo>
                          <a:pt x="43857" y="34567"/>
                        </a:lnTo>
                        <a:cubicBezTo>
                          <a:pt x="25421" y="36367"/>
                          <a:pt x="7993" y="27725"/>
                          <a:pt x="2089" y="10874"/>
                        </a:cubicBezTo>
                        <a:lnTo>
                          <a:pt x="2089" y="10874"/>
                        </a:lnTo>
                        <a:cubicBezTo>
                          <a:pt x="936" y="7562"/>
                          <a:pt x="216" y="3889"/>
                          <a:pt x="0" y="0"/>
                        </a:cubicBezTo>
                        <a:lnTo>
                          <a:pt x="1585" y="0"/>
                        </a:lnTo>
                        <a:cubicBezTo>
                          <a:pt x="1728" y="3673"/>
                          <a:pt x="2449" y="7129"/>
                          <a:pt x="3529" y="10298"/>
                        </a:cubicBezTo>
                        <a:lnTo>
                          <a:pt x="3529" y="10298"/>
                        </a:lnTo>
                        <a:cubicBezTo>
                          <a:pt x="9146" y="26285"/>
                          <a:pt x="25781" y="34639"/>
                          <a:pt x="43641" y="32911"/>
                        </a:cubicBezTo>
                        <a:lnTo>
                          <a:pt x="43641" y="32911"/>
                        </a:lnTo>
                        <a:cubicBezTo>
                          <a:pt x="50770" y="32190"/>
                          <a:pt x="57396" y="29886"/>
                          <a:pt x="65317" y="30966"/>
                        </a:cubicBezTo>
                        <a:lnTo>
                          <a:pt x="65317" y="30966"/>
                        </a:lnTo>
                        <a:cubicBezTo>
                          <a:pt x="71798" y="31830"/>
                          <a:pt x="75039" y="32838"/>
                          <a:pt x="81952" y="36583"/>
                        </a:cubicBezTo>
                        <a:lnTo>
                          <a:pt x="81952" y="36583"/>
                        </a:lnTo>
                        <a:lnTo>
                          <a:pt x="81160" y="38024"/>
                        </a:lnTo>
                        <a:cubicBezTo>
                          <a:pt x="74319" y="34351"/>
                          <a:pt x="71510" y="33487"/>
                          <a:pt x="65101" y="32622"/>
                        </a:cubicBezTo>
                        <a:lnTo>
                          <a:pt x="65101" y="3262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6" name="Freeform: Shape 2235">
                    <a:extLst>
                      <a:ext uri="{FF2B5EF4-FFF2-40B4-BE49-F238E27FC236}">
                        <a16:creationId xmlns:a16="http://schemas.microsoft.com/office/drawing/2014/main" id="{9F4B06CA-3953-84EE-3D86-1FEC33C4C799}"/>
                      </a:ext>
                    </a:extLst>
                  </p:cNvPr>
                  <p:cNvSpPr/>
                  <p:nvPr/>
                </p:nvSpPr>
                <p:spPr>
                  <a:xfrm>
                    <a:off x="4085536" y="859677"/>
                    <a:ext cx="9703" cy="41984"/>
                  </a:xfrm>
                  <a:custGeom>
                    <a:avLst/>
                    <a:gdLst>
                      <a:gd name="connsiteX0" fmla="*/ 0 w 9703"/>
                      <a:gd name="connsiteY0" fmla="*/ 40976 h 41984"/>
                      <a:gd name="connsiteX1" fmla="*/ 6769 w 9703"/>
                      <a:gd name="connsiteY1" fmla="*/ 12026 h 41984"/>
                      <a:gd name="connsiteX2" fmla="*/ 6769 w 9703"/>
                      <a:gd name="connsiteY2" fmla="*/ 12026 h 41984"/>
                      <a:gd name="connsiteX3" fmla="*/ 576 w 9703"/>
                      <a:gd name="connsiteY3" fmla="*/ 864 h 41984"/>
                      <a:gd name="connsiteX4" fmla="*/ 576 w 9703"/>
                      <a:gd name="connsiteY4" fmla="*/ 864 h 41984"/>
                      <a:gd name="connsiteX5" fmla="*/ 1945 w 9703"/>
                      <a:gd name="connsiteY5" fmla="*/ 0 h 41984"/>
                      <a:gd name="connsiteX6" fmla="*/ 8282 w 9703"/>
                      <a:gd name="connsiteY6" fmla="*/ 11522 h 41984"/>
                      <a:gd name="connsiteX7" fmla="*/ 8282 w 9703"/>
                      <a:gd name="connsiteY7" fmla="*/ 11522 h 41984"/>
                      <a:gd name="connsiteX8" fmla="*/ 1296 w 9703"/>
                      <a:gd name="connsiteY8" fmla="*/ 41984 h 41984"/>
                      <a:gd name="connsiteX9" fmla="*/ 1296 w 9703"/>
                      <a:gd name="connsiteY9" fmla="*/ 41984 h 41984"/>
                      <a:gd name="connsiteX10" fmla="*/ 0 w 9703"/>
                      <a:gd name="connsiteY10" fmla="*/ 41048 h 41984"/>
                      <a:gd name="connsiteX11" fmla="*/ 0 w 9703"/>
                      <a:gd name="connsiteY11" fmla="*/ 41048 h 4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703" h="41984">
                        <a:moveTo>
                          <a:pt x="0" y="40976"/>
                        </a:moveTo>
                        <a:cubicBezTo>
                          <a:pt x="9146" y="27797"/>
                          <a:pt x="9146" y="18796"/>
                          <a:pt x="6769" y="12026"/>
                        </a:cubicBezTo>
                        <a:lnTo>
                          <a:pt x="6769" y="12026"/>
                        </a:lnTo>
                        <a:cubicBezTo>
                          <a:pt x="5185" y="7489"/>
                          <a:pt x="2521" y="3961"/>
                          <a:pt x="576" y="864"/>
                        </a:cubicBezTo>
                        <a:lnTo>
                          <a:pt x="576" y="864"/>
                        </a:lnTo>
                        <a:lnTo>
                          <a:pt x="1945" y="0"/>
                        </a:lnTo>
                        <a:cubicBezTo>
                          <a:pt x="3817" y="3025"/>
                          <a:pt x="6625" y="6697"/>
                          <a:pt x="8282" y="11522"/>
                        </a:cubicBezTo>
                        <a:lnTo>
                          <a:pt x="8282" y="11522"/>
                        </a:lnTo>
                        <a:cubicBezTo>
                          <a:pt x="10874" y="18796"/>
                          <a:pt x="10658" y="28518"/>
                          <a:pt x="1296" y="41984"/>
                        </a:cubicBezTo>
                        <a:lnTo>
                          <a:pt x="1296" y="41984"/>
                        </a:lnTo>
                        <a:lnTo>
                          <a:pt x="0" y="41048"/>
                        </a:lnTo>
                        <a:lnTo>
                          <a:pt x="0" y="4104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219" name="Graphic 6">
                  <a:extLst>
                    <a:ext uri="{FF2B5EF4-FFF2-40B4-BE49-F238E27FC236}">
                      <a16:creationId xmlns:a16="http://schemas.microsoft.com/office/drawing/2014/main" id="{F9679298-C6DC-4842-95DA-818C31C4D9EF}"/>
                    </a:ext>
                  </a:extLst>
                </p:cNvPr>
                <p:cNvGrpSpPr/>
                <p:nvPr/>
              </p:nvGrpSpPr>
              <p:grpSpPr>
                <a:xfrm>
                  <a:off x="3956559" y="839297"/>
                  <a:ext cx="134450" cy="86493"/>
                  <a:chOff x="3956559" y="839297"/>
                  <a:chExt cx="134450" cy="86493"/>
                </a:xfrm>
                <a:solidFill>
                  <a:srgbClr val="C59083"/>
                </a:solidFill>
              </p:grpSpPr>
              <p:sp>
                <p:nvSpPr>
                  <p:cNvPr id="2229" name="Freeform: Shape 2228">
                    <a:extLst>
                      <a:ext uri="{FF2B5EF4-FFF2-40B4-BE49-F238E27FC236}">
                        <a16:creationId xmlns:a16="http://schemas.microsoft.com/office/drawing/2014/main" id="{B00A7ED7-E8DD-8353-CE23-BB6991C93BA9}"/>
                      </a:ext>
                    </a:extLst>
                  </p:cNvPr>
                  <p:cNvSpPr/>
                  <p:nvPr/>
                </p:nvSpPr>
                <p:spPr>
                  <a:xfrm>
                    <a:off x="3956559" y="842322"/>
                    <a:ext cx="134450" cy="80151"/>
                  </a:xfrm>
                  <a:custGeom>
                    <a:avLst/>
                    <a:gdLst>
                      <a:gd name="connsiteX0" fmla="*/ 132794 w 134450"/>
                      <a:gd name="connsiteY0" fmla="*/ 80080 h 80151"/>
                      <a:gd name="connsiteX1" fmla="*/ 132218 w 134450"/>
                      <a:gd name="connsiteY1" fmla="*/ 78135 h 80151"/>
                      <a:gd name="connsiteX2" fmla="*/ 132218 w 134450"/>
                      <a:gd name="connsiteY2" fmla="*/ 78135 h 80151"/>
                      <a:gd name="connsiteX3" fmla="*/ 86273 w 134450"/>
                      <a:gd name="connsiteY3" fmla="*/ 57035 h 80151"/>
                      <a:gd name="connsiteX4" fmla="*/ 86273 w 134450"/>
                      <a:gd name="connsiteY4" fmla="*/ 57035 h 80151"/>
                      <a:gd name="connsiteX5" fmla="*/ 52282 w 134450"/>
                      <a:gd name="connsiteY5" fmla="*/ 55523 h 80151"/>
                      <a:gd name="connsiteX6" fmla="*/ 52282 w 134450"/>
                      <a:gd name="connsiteY6" fmla="*/ 55523 h 80151"/>
                      <a:gd name="connsiteX7" fmla="*/ 2880 w 134450"/>
                      <a:gd name="connsiteY7" fmla="*/ 10154 h 80151"/>
                      <a:gd name="connsiteX8" fmla="*/ 2880 w 134450"/>
                      <a:gd name="connsiteY8" fmla="*/ 10154 h 80151"/>
                      <a:gd name="connsiteX9" fmla="*/ 0 w 134450"/>
                      <a:gd name="connsiteY9" fmla="*/ 360 h 80151"/>
                      <a:gd name="connsiteX10" fmla="*/ 0 w 134450"/>
                      <a:gd name="connsiteY10" fmla="*/ 360 h 80151"/>
                      <a:gd name="connsiteX11" fmla="*/ 1584 w 134450"/>
                      <a:gd name="connsiteY11" fmla="*/ 0 h 80151"/>
                      <a:gd name="connsiteX12" fmla="*/ 4393 w 134450"/>
                      <a:gd name="connsiteY12" fmla="*/ 9650 h 80151"/>
                      <a:gd name="connsiteX13" fmla="*/ 4393 w 134450"/>
                      <a:gd name="connsiteY13" fmla="*/ 9650 h 80151"/>
                      <a:gd name="connsiteX14" fmla="*/ 45873 w 134450"/>
                      <a:gd name="connsiteY14" fmla="*/ 51994 h 80151"/>
                      <a:gd name="connsiteX15" fmla="*/ 45873 w 134450"/>
                      <a:gd name="connsiteY15" fmla="*/ 51994 h 80151"/>
                      <a:gd name="connsiteX16" fmla="*/ 83392 w 134450"/>
                      <a:gd name="connsiteY16" fmla="*/ 55883 h 80151"/>
                      <a:gd name="connsiteX17" fmla="*/ 83392 w 134450"/>
                      <a:gd name="connsiteY17" fmla="*/ 55883 h 80151"/>
                      <a:gd name="connsiteX18" fmla="*/ 86129 w 134450"/>
                      <a:gd name="connsiteY18" fmla="*/ 55523 h 80151"/>
                      <a:gd name="connsiteX19" fmla="*/ 86129 w 134450"/>
                      <a:gd name="connsiteY19" fmla="*/ 55523 h 80151"/>
                      <a:gd name="connsiteX20" fmla="*/ 133802 w 134450"/>
                      <a:gd name="connsiteY20" fmla="*/ 77703 h 80151"/>
                      <a:gd name="connsiteX21" fmla="*/ 133802 w 134450"/>
                      <a:gd name="connsiteY21" fmla="*/ 77703 h 80151"/>
                      <a:gd name="connsiteX22" fmla="*/ 134450 w 134450"/>
                      <a:gd name="connsiteY22" fmla="*/ 79864 h 80151"/>
                      <a:gd name="connsiteX23" fmla="*/ 134450 w 134450"/>
                      <a:gd name="connsiteY23" fmla="*/ 79864 h 80151"/>
                      <a:gd name="connsiteX24" fmla="*/ 132866 w 134450"/>
                      <a:gd name="connsiteY24" fmla="*/ 80152 h 80151"/>
                      <a:gd name="connsiteX25" fmla="*/ 132866 w 134450"/>
                      <a:gd name="connsiteY25" fmla="*/ 80152 h 80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34450" h="80151">
                        <a:moveTo>
                          <a:pt x="132794" y="80080"/>
                        </a:moveTo>
                        <a:cubicBezTo>
                          <a:pt x="132794" y="80080"/>
                          <a:pt x="132650" y="79360"/>
                          <a:pt x="132218" y="78135"/>
                        </a:cubicBezTo>
                        <a:lnTo>
                          <a:pt x="132218" y="78135"/>
                        </a:lnTo>
                        <a:cubicBezTo>
                          <a:pt x="129986" y="72014"/>
                          <a:pt x="120912" y="53723"/>
                          <a:pt x="86273" y="57035"/>
                        </a:cubicBezTo>
                        <a:lnTo>
                          <a:pt x="86273" y="57035"/>
                        </a:lnTo>
                        <a:cubicBezTo>
                          <a:pt x="86273" y="57035"/>
                          <a:pt x="70574" y="59916"/>
                          <a:pt x="52282" y="55523"/>
                        </a:cubicBezTo>
                        <a:lnTo>
                          <a:pt x="52282" y="55523"/>
                        </a:lnTo>
                        <a:cubicBezTo>
                          <a:pt x="33990" y="51130"/>
                          <a:pt x="13035" y="39320"/>
                          <a:pt x="2880" y="10154"/>
                        </a:cubicBezTo>
                        <a:lnTo>
                          <a:pt x="2880" y="10154"/>
                        </a:lnTo>
                        <a:cubicBezTo>
                          <a:pt x="1800" y="7057"/>
                          <a:pt x="864" y="3817"/>
                          <a:pt x="0" y="360"/>
                        </a:cubicBezTo>
                        <a:lnTo>
                          <a:pt x="0" y="360"/>
                        </a:lnTo>
                        <a:lnTo>
                          <a:pt x="1584" y="0"/>
                        </a:lnTo>
                        <a:cubicBezTo>
                          <a:pt x="2376" y="3385"/>
                          <a:pt x="3312" y="6625"/>
                          <a:pt x="4393" y="9650"/>
                        </a:cubicBezTo>
                        <a:lnTo>
                          <a:pt x="4393" y="9650"/>
                        </a:lnTo>
                        <a:cubicBezTo>
                          <a:pt x="13178" y="34711"/>
                          <a:pt x="29814" y="46521"/>
                          <a:pt x="45873" y="51994"/>
                        </a:cubicBezTo>
                        <a:lnTo>
                          <a:pt x="45873" y="51994"/>
                        </a:lnTo>
                        <a:cubicBezTo>
                          <a:pt x="61932" y="57467"/>
                          <a:pt x="77343" y="56531"/>
                          <a:pt x="83392" y="55883"/>
                        </a:cubicBezTo>
                        <a:lnTo>
                          <a:pt x="83392" y="55883"/>
                        </a:lnTo>
                        <a:cubicBezTo>
                          <a:pt x="85121" y="55667"/>
                          <a:pt x="86057" y="55523"/>
                          <a:pt x="86129" y="55523"/>
                        </a:cubicBezTo>
                        <a:lnTo>
                          <a:pt x="86129" y="55523"/>
                        </a:lnTo>
                        <a:cubicBezTo>
                          <a:pt x="121488" y="51994"/>
                          <a:pt x="131570" y="71150"/>
                          <a:pt x="133802" y="77703"/>
                        </a:cubicBezTo>
                        <a:lnTo>
                          <a:pt x="133802" y="77703"/>
                        </a:lnTo>
                        <a:cubicBezTo>
                          <a:pt x="134234" y="79000"/>
                          <a:pt x="134450" y="79792"/>
                          <a:pt x="134450" y="79864"/>
                        </a:cubicBezTo>
                        <a:lnTo>
                          <a:pt x="134450" y="79864"/>
                        </a:lnTo>
                        <a:lnTo>
                          <a:pt x="132866" y="80152"/>
                        </a:lnTo>
                        <a:lnTo>
                          <a:pt x="132866" y="8015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0" name="Freeform: Shape 2229">
                    <a:extLst>
                      <a:ext uri="{FF2B5EF4-FFF2-40B4-BE49-F238E27FC236}">
                        <a16:creationId xmlns:a16="http://schemas.microsoft.com/office/drawing/2014/main" id="{FF8D59AB-B535-A135-034B-21811F51CFFB}"/>
                      </a:ext>
                    </a:extLst>
                  </p:cNvPr>
                  <p:cNvSpPr/>
                  <p:nvPr/>
                </p:nvSpPr>
                <p:spPr>
                  <a:xfrm>
                    <a:off x="4007185" y="839297"/>
                    <a:ext cx="31110" cy="60563"/>
                  </a:xfrm>
                  <a:custGeom>
                    <a:avLst/>
                    <a:gdLst>
                      <a:gd name="connsiteX0" fmla="*/ 12675 w 31110"/>
                      <a:gd name="connsiteY0" fmla="*/ 42704 h 60563"/>
                      <a:gd name="connsiteX1" fmla="*/ 5401 w 31110"/>
                      <a:gd name="connsiteY1" fmla="*/ 11306 h 60563"/>
                      <a:gd name="connsiteX2" fmla="*/ 5401 w 31110"/>
                      <a:gd name="connsiteY2" fmla="*/ 11306 h 60563"/>
                      <a:gd name="connsiteX3" fmla="*/ 0 w 31110"/>
                      <a:gd name="connsiteY3" fmla="*/ 1008 h 60563"/>
                      <a:gd name="connsiteX4" fmla="*/ 0 w 31110"/>
                      <a:gd name="connsiteY4" fmla="*/ 1008 h 60563"/>
                      <a:gd name="connsiteX5" fmla="*/ 1296 w 31110"/>
                      <a:gd name="connsiteY5" fmla="*/ 0 h 60563"/>
                      <a:gd name="connsiteX6" fmla="*/ 6986 w 31110"/>
                      <a:gd name="connsiteY6" fmla="*/ 10730 h 60563"/>
                      <a:gd name="connsiteX7" fmla="*/ 6986 w 31110"/>
                      <a:gd name="connsiteY7" fmla="*/ 10730 h 60563"/>
                      <a:gd name="connsiteX8" fmla="*/ 14259 w 31110"/>
                      <a:gd name="connsiteY8" fmla="*/ 42128 h 60563"/>
                      <a:gd name="connsiteX9" fmla="*/ 14259 w 31110"/>
                      <a:gd name="connsiteY9" fmla="*/ 42128 h 60563"/>
                      <a:gd name="connsiteX10" fmla="*/ 31110 w 31110"/>
                      <a:gd name="connsiteY10" fmla="*/ 59052 h 60563"/>
                      <a:gd name="connsiteX11" fmla="*/ 31110 w 31110"/>
                      <a:gd name="connsiteY11" fmla="*/ 59052 h 60563"/>
                      <a:gd name="connsiteX12" fmla="*/ 30606 w 31110"/>
                      <a:gd name="connsiteY12" fmla="*/ 60564 h 60563"/>
                      <a:gd name="connsiteX13" fmla="*/ 12747 w 31110"/>
                      <a:gd name="connsiteY13" fmla="*/ 42632 h 60563"/>
                      <a:gd name="connsiteX14" fmla="*/ 12747 w 31110"/>
                      <a:gd name="connsiteY14" fmla="*/ 42632 h 60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110" h="60563">
                        <a:moveTo>
                          <a:pt x="12675" y="42704"/>
                        </a:moveTo>
                        <a:cubicBezTo>
                          <a:pt x="9290" y="32983"/>
                          <a:pt x="8930" y="21388"/>
                          <a:pt x="5401" y="11306"/>
                        </a:cubicBezTo>
                        <a:lnTo>
                          <a:pt x="5401" y="11306"/>
                        </a:lnTo>
                        <a:cubicBezTo>
                          <a:pt x="4105" y="7634"/>
                          <a:pt x="2377" y="4177"/>
                          <a:pt x="0" y="1008"/>
                        </a:cubicBezTo>
                        <a:lnTo>
                          <a:pt x="0" y="1008"/>
                        </a:lnTo>
                        <a:lnTo>
                          <a:pt x="1296" y="0"/>
                        </a:lnTo>
                        <a:cubicBezTo>
                          <a:pt x="3817" y="3313"/>
                          <a:pt x="5617" y="6913"/>
                          <a:pt x="6986" y="10730"/>
                        </a:cubicBezTo>
                        <a:lnTo>
                          <a:pt x="6986" y="10730"/>
                        </a:lnTo>
                        <a:cubicBezTo>
                          <a:pt x="10658" y="21172"/>
                          <a:pt x="10946" y="32766"/>
                          <a:pt x="14259" y="42128"/>
                        </a:cubicBezTo>
                        <a:lnTo>
                          <a:pt x="14259" y="42128"/>
                        </a:lnTo>
                        <a:cubicBezTo>
                          <a:pt x="16924" y="49690"/>
                          <a:pt x="21388" y="55811"/>
                          <a:pt x="31110" y="59052"/>
                        </a:cubicBezTo>
                        <a:lnTo>
                          <a:pt x="31110" y="59052"/>
                        </a:lnTo>
                        <a:cubicBezTo>
                          <a:pt x="31110" y="59052"/>
                          <a:pt x="30606" y="60564"/>
                          <a:pt x="30606" y="60564"/>
                        </a:cubicBezTo>
                        <a:cubicBezTo>
                          <a:pt x="20380" y="57179"/>
                          <a:pt x="15483" y="50482"/>
                          <a:pt x="12747" y="42632"/>
                        </a:cubicBezTo>
                        <a:lnTo>
                          <a:pt x="12747" y="4263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1" name="Freeform: Shape 2230">
                    <a:extLst>
                      <a:ext uri="{FF2B5EF4-FFF2-40B4-BE49-F238E27FC236}">
                        <a16:creationId xmlns:a16="http://schemas.microsoft.com/office/drawing/2014/main" id="{7F6DC9EE-75D4-2F02-C2FA-3A89EE8F7364}"/>
                      </a:ext>
                    </a:extLst>
                  </p:cNvPr>
                  <p:cNvSpPr/>
                  <p:nvPr/>
                </p:nvSpPr>
                <p:spPr>
                  <a:xfrm>
                    <a:off x="3965776" y="897485"/>
                    <a:ext cx="89009" cy="28305"/>
                  </a:xfrm>
                  <a:custGeom>
                    <a:avLst/>
                    <a:gdLst>
                      <a:gd name="connsiteX0" fmla="*/ 0 w 89009"/>
                      <a:gd name="connsiteY0" fmla="*/ 12891 h 28305"/>
                      <a:gd name="connsiteX1" fmla="*/ 0 w 89009"/>
                      <a:gd name="connsiteY1" fmla="*/ 12891 h 28305"/>
                      <a:gd name="connsiteX2" fmla="*/ 1296 w 89009"/>
                      <a:gd name="connsiteY2" fmla="*/ 11954 h 28305"/>
                      <a:gd name="connsiteX3" fmla="*/ 41624 w 89009"/>
                      <a:gd name="connsiteY3" fmla="*/ 24413 h 28305"/>
                      <a:gd name="connsiteX4" fmla="*/ 41624 w 89009"/>
                      <a:gd name="connsiteY4" fmla="*/ 24413 h 28305"/>
                      <a:gd name="connsiteX5" fmla="*/ 54515 w 89009"/>
                      <a:gd name="connsiteY5" fmla="*/ 17355 h 28305"/>
                      <a:gd name="connsiteX6" fmla="*/ 54515 w 89009"/>
                      <a:gd name="connsiteY6" fmla="*/ 17355 h 28305"/>
                      <a:gd name="connsiteX7" fmla="*/ 71798 w 89009"/>
                      <a:gd name="connsiteY7" fmla="*/ 4177 h 28305"/>
                      <a:gd name="connsiteX8" fmla="*/ 71798 w 89009"/>
                      <a:gd name="connsiteY8" fmla="*/ 4177 h 28305"/>
                      <a:gd name="connsiteX9" fmla="*/ 76695 w 89009"/>
                      <a:gd name="connsiteY9" fmla="*/ 2160 h 28305"/>
                      <a:gd name="connsiteX10" fmla="*/ 76695 w 89009"/>
                      <a:gd name="connsiteY10" fmla="*/ 2160 h 28305"/>
                      <a:gd name="connsiteX11" fmla="*/ 88866 w 89009"/>
                      <a:gd name="connsiteY11" fmla="*/ 0 h 28305"/>
                      <a:gd name="connsiteX12" fmla="*/ 88866 w 89009"/>
                      <a:gd name="connsiteY12" fmla="*/ 0 h 28305"/>
                      <a:gd name="connsiteX13" fmla="*/ 89009 w 89009"/>
                      <a:gd name="connsiteY13" fmla="*/ 1584 h 28305"/>
                      <a:gd name="connsiteX14" fmla="*/ 77272 w 89009"/>
                      <a:gd name="connsiteY14" fmla="*/ 3673 h 28305"/>
                      <a:gd name="connsiteX15" fmla="*/ 77272 w 89009"/>
                      <a:gd name="connsiteY15" fmla="*/ 3673 h 28305"/>
                      <a:gd name="connsiteX16" fmla="*/ 72518 w 89009"/>
                      <a:gd name="connsiteY16" fmla="*/ 5617 h 28305"/>
                      <a:gd name="connsiteX17" fmla="*/ 72518 w 89009"/>
                      <a:gd name="connsiteY17" fmla="*/ 5617 h 28305"/>
                      <a:gd name="connsiteX18" fmla="*/ 55595 w 89009"/>
                      <a:gd name="connsiteY18" fmla="*/ 18652 h 28305"/>
                      <a:gd name="connsiteX19" fmla="*/ 55595 w 89009"/>
                      <a:gd name="connsiteY19" fmla="*/ 18652 h 28305"/>
                      <a:gd name="connsiteX20" fmla="*/ 42272 w 89009"/>
                      <a:gd name="connsiteY20" fmla="*/ 25997 h 28305"/>
                      <a:gd name="connsiteX21" fmla="*/ 42272 w 89009"/>
                      <a:gd name="connsiteY21" fmla="*/ 25997 h 28305"/>
                      <a:gd name="connsiteX22" fmla="*/ 42272 w 89009"/>
                      <a:gd name="connsiteY22" fmla="*/ 25997 h 28305"/>
                      <a:gd name="connsiteX23" fmla="*/ 42272 w 89009"/>
                      <a:gd name="connsiteY23" fmla="*/ 25997 h 28305"/>
                      <a:gd name="connsiteX24" fmla="*/ 144 w 89009"/>
                      <a:gd name="connsiteY24" fmla="*/ 12891 h 28305"/>
                      <a:gd name="connsiteX25" fmla="*/ 144 w 89009"/>
                      <a:gd name="connsiteY25" fmla="*/ 12891 h 28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9009" h="28305">
                        <a:moveTo>
                          <a:pt x="0" y="12891"/>
                        </a:moveTo>
                        <a:lnTo>
                          <a:pt x="0" y="12891"/>
                        </a:lnTo>
                        <a:lnTo>
                          <a:pt x="1296" y="11954"/>
                        </a:lnTo>
                        <a:cubicBezTo>
                          <a:pt x="11306" y="26213"/>
                          <a:pt x="27077" y="29526"/>
                          <a:pt x="41624" y="24413"/>
                        </a:cubicBezTo>
                        <a:lnTo>
                          <a:pt x="41624" y="24413"/>
                        </a:lnTo>
                        <a:cubicBezTo>
                          <a:pt x="46089" y="22828"/>
                          <a:pt x="50482" y="20452"/>
                          <a:pt x="54515" y="17355"/>
                        </a:cubicBezTo>
                        <a:lnTo>
                          <a:pt x="54515" y="17355"/>
                        </a:lnTo>
                        <a:cubicBezTo>
                          <a:pt x="60204" y="12963"/>
                          <a:pt x="64525" y="7489"/>
                          <a:pt x="71798" y="4177"/>
                        </a:cubicBezTo>
                        <a:lnTo>
                          <a:pt x="71798" y="4177"/>
                        </a:lnTo>
                        <a:cubicBezTo>
                          <a:pt x="73599" y="3385"/>
                          <a:pt x="75183" y="2665"/>
                          <a:pt x="76695" y="2160"/>
                        </a:cubicBezTo>
                        <a:lnTo>
                          <a:pt x="76695" y="2160"/>
                        </a:lnTo>
                        <a:cubicBezTo>
                          <a:pt x="80152" y="936"/>
                          <a:pt x="83393" y="432"/>
                          <a:pt x="88866" y="0"/>
                        </a:cubicBezTo>
                        <a:lnTo>
                          <a:pt x="88866" y="0"/>
                        </a:lnTo>
                        <a:lnTo>
                          <a:pt x="89009" y="1584"/>
                        </a:lnTo>
                        <a:cubicBezTo>
                          <a:pt x="83608" y="1944"/>
                          <a:pt x="80584" y="2448"/>
                          <a:pt x="77272" y="3673"/>
                        </a:cubicBezTo>
                        <a:lnTo>
                          <a:pt x="77272" y="3673"/>
                        </a:lnTo>
                        <a:cubicBezTo>
                          <a:pt x="75831" y="4177"/>
                          <a:pt x="74319" y="4825"/>
                          <a:pt x="72518" y="5617"/>
                        </a:cubicBezTo>
                        <a:lnTo>
                          <a:pt x="72518" y="5617"/>
                        </a:lnTo>
                        <a:cubicBezTo>
                          <a:pt x="65677" y="8714"/>
                          <a:pt x="61428" y="14043"/>
                          <a:pt x="55595" y="18652"/>
                        </a:cubicBezTo>
                        <a:lnTo>
                          <a:pt x="55595" y="18652"/>
                        </a:lnTo>
                        <a:cubicBezTo>
                          <a:pt x="51418" y="21892"/>
                          <a:pt x="46953" y="24341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42272" y="25997"/>
                          <a:pt x="42272" y="25997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27222" y="31254"/>
                          <a:pt x="10586" y="27797"/>
                          <a:pt x="144" y="12891"/>
                        </a:cubicBezTo>
                        <a:lnTo>
                          <a:pt x="144" y="128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2" name="Freeform: Shape 2231">
                    <a:extLst>
                      <a:ext uri="{FF2B5EF4-FFF2-40B4-BE49-F238E27FC236}">
                        <a16:creationId xmlns:a16="http://schemas.microsoft.com/office/drawing/2014/main" id="{EA7E6F4A-D15B-A1BD-D188-DF56856382BC}"/>
                      </a:ext>
                    </a:extLst>
                  </p:cNvPr>
                  <p:cNvSpPr/>
                  <p:nvPr/>
                </p:nvSpPr>
                <p:spPr>
                  <a:xfrm>
                    <a:off x="4049025" y="866015"/>
                    <a:ext cx="22693" cy="35791"/>
                  </a:xfrm>
                  <a:custGeom>
                    <a:avLst/>
                    <a:gdLst>
                      <a:gd name="connsiteX0" fmla="*/ 21028 w 22693"/>
                      <a:gd name="connsiteY0" fmla="*/ 35719 h 35791"/>
                      <a:gd name="connsiteX1" fmla="*/ 19012 w 22693"/>
                      <a:gd name="connsiteY1" fmla="*/ 18652 h 35791"/>
                      <a:gd name="connsiteX2" fmla="*/ 19012 w 22693"/>
                      <a:gd name="connsiteY2" fmla="*/ 18652 h 35791"/>
                      <a:gd name="connsiteX3" fmla="*/ 0 w 22693"/>
                      <a:gd name="connsiteY3" fmla="*/ 1440 h 35791"/>
                      <a:gd name="connsiteX4" fmla="*/ 0 w 22693"/>
                      <a:gd name="connsiteY4" fmla="*/ 1440 h 35791"/>
                      <a:gd name="connsiteX5" fmla="*/ 720 w 22693"/>
                      <a:gd name="connsiteY5" fmla="*/ 0 h 35791"/>
                      <a:gd name="connsiteX6" fmla="*/ 20524 w 22693"/>
                      <a:gd name="connsiteY6" fmla="*/ 18148 h 35791"/>
                      <a:gd name="connsiteX7" fmla="*/ 20524 w 22693"/>
                      <a:gd name="connsiteY7" fmla="*/ 18148 h 35791"/>
                      <a:gd name="connsiteX8" fmla="*/ 22613 w 22693"/>
                      <a:gd name="connsiteY8" fmla="*/ 35791 h 35791"/>
                      <a:gd name="connsiteX9" fmla="*/ 21028 w 22693"/>
                      <a:gd name="connsiteY9" fmla="*/ 35791 h 3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693" h="35791">
                        <a:moveTo>
                          <a:pt x="21028" y="35719"/>
                        </a:moveTo>
                        <a:cubicBezTo>
                          <a:pt x="21316" y="28518"/>
                          <a:pt x="20524" y="22973"/>
                          <a:pt x="19012" y="18652"/>
                        </a:cubicBezTo>
                        <a:lnTo>
                          <a:pt x="19012" y="18652"/>
                        </a:lnTo>
                        <a:cubicBezTo>
                          <a:pt x="14979" y="7129"/>
                          <a:pt x="6049" y="4393"/>
                          <a:pt x="0" y="1440"/>
                        </a:cubicBezTo>
                        <a:lnTo>
                          <a:pt x="0" y="1440"/>
                        </a:lnTo>
                        <a:lnTo>
                          <a:pt x="720" y="0"/>
                        </a:lnTo>
                        <a:cubicBezTo>
                          <a:pt x="6554" y="2809"/>
                          <a:pt x="16275" y="5905"/>
                          <a:pt x="20524" y="18148"/>
                        </a:cubicBezTo>
                        <a:lnTo>
                          <a:pt x="20524" y="18148"/>
                        </a:lnTo>
                        <a:cubicBezTo>
                          <a:pt x="22108" y="22684"/>
                          <a:pt x="22973" y="28374"/>
                          <a:pt x="22613" y="35791"/>
                        </a:cubicBezTo>
                        <a:lnTo>
                          <a:pt x="21028" y="357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220" name="Freeform: Shape 2219">
                  <a:extLst>
                    <a:ext uri="{FF2B5EF4-FFF2-40B4-BE49-F238E27FC236}">
                      <a16:creationId xmlns:a16="http://schemas.microsoft.com/office/drawing/2014/main" id="{6848BB46-8142-337A-C0DC-E9DDF31722AF}"/>
                    </a:ext>
                  </a:extLst>
                </p:cNvPr>
                <p:cNvSpPr/>
                <p:nvPr/>
              </p:nvSpPr>
              <p:spPr>
                <a:xfrm>
                  <a:off x="3970745" y="923194"/>
                  <a:ext cx="14834" cy="6484"/>
                </a:xfrm>
                <a:custGeom>
                  <a:avLst/>
                  <a:gdLst>
                    <a:gd name="connsiteX0" fmla="*/ 0 w 14834"/>
                    <a:gd name="connsiteY0" fmla="*/ 6409 h 6484"/>
                    <a:gd name="connsiteX1" fmla="*/ 0 w 14834"/>
                    <a:gd name="connsiteY1" fmla="*/ 4825 h 6484"/>
                    <a:gd name="connsiteX2" fmla="*/ 576 w 14834"/>
                    <a:gd name="connsiteY2" fmla="*/ 4825 h 6484"/>
                    <a:gd name="connsiteX3" fmla="*/ 576 w 14834"/>
                    <a:gd name="connsiteY3" fmla="*/ 4825 h 6484"/>
                    <a:gd name="connsiteX4" fmla="*/ 2017 w 14834"/>
                    <a:gd name="connsiteY4" fmla="*/ 4753 h 6484"/>
                    <a:gd name="connsiteX5" fmla="*/ 2017 w 14834"/>
                    <a:gd name="connsiteY5" fmla="*/ 4753 h 6484"/>
                    <a:gd name="connsiteX6" fmla="*/ 7057 w 14834"/>
                    <a:gd name="connsiteY6" fmla="*/ 3601 h 6484"/>
                    <a:gd name="connsiteX7" fmla="*/ 7057 w 14834"/>
                    <a:gd name="connsiteY7" fmla="*/ 3601 h 6484"/>
                    <a:gd name="connsiteX8" fmla="*/ 13899 w 14834"/>
                    <a:gd name="connsiteY8" fmla="*/ 0 h 6484"/>
                    <a:gd name="connsiteX9" fmla="*/ 13899 w 14834"/>
                    <a:gd name="connsiteY9" fmla="*/ 0 h 6484"/>
                    <a:gd name="connsiteX10" fmla="*/ 14835 w 14834"/>
                    <a:gd name="connsiteY10" fmla="*/ 1296 h 6484"/>
                    <a:gd name="connsiteX11" fmla="*/ 7633 w 14834"/>
                    <a:gd name="connsiteY11" fmla="*/ 5113 h 6484"/>
                    <a:gd name="connsiteX12" fmla="*/ 7633 w 14834"/>
                    <a:gd name="connsiteY12" fmla="*/ 5113 h 6484"/>
                    <a:gd name="connsiteX13" fmla="*/ 72 w 14834"/>
                    <a:gd name="connsiteY13" fmla="*/ 6481 h 6484"/>
                    <a:gd name="connsiteX14" fmla="*/ 72 w 14834"/>
                    <a:gd name="connsiteY14" fmla="*/ 6481 h 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834" h="6484">
                      <a:moveTo>
                        <a:pt x="0" y="6409"/>
                      </a:moveTo>
                      <a:lnTo>
                        <a:pt x="0" y="4825"/>
                      </a:lnTo>
                      <a:cubicBezTo>
                        <a:pt x="0" y="4825"/>
                        <a:pt x="216" y="4825"/>
                        <a:pt x="576" y="4825"/>
                      </a:cubicBezTo>
                      <a:lnTo>
                        <a:pt x="576" y="4825"/>
                      </a:lnTo>
                      <a:cubicBezTo>
                        <a:pt x="576" y="4825"/>
                        <a:pt x="1368" y="4825"/>
                        <a:pt x="2017" y="4753"/>
                      </a:cubicBezTo>
                      <a:lnTo>
                        <a:pt x="2017" y="4753"/>
                      </a:lnTo>
                      <a:cubicBezTo>
                        <a:pt x="3241" y="4609"/>
                        <a:pt x="4969" y="4321"/>
                        <a:pt x="7057" y="3601"/>
                      </a:cubicBezTo>
                      <a:lnTo>
                        <a:pt x="7057" y="3601"/>
                      </a:lnTo>
                      <a:cubicBezTo>
                        <a:pt x="9074" y="2881"/>
                        <a:pt x="11450" y="1728"/>
                        <a:pt x="13899" y="0"/>
                      </a:cubicBezTo>
                      <a:lnTo>
                        <a:pt x="13899" y="0"/>
                      </a:lnTo>
                      <a:lnTo>
                        <a:pt x="14835" y="1296"/>
                      </a:lnTo>
                      <a:cubicBezTo>
                        <a:pt x="12242" y="3169"/>
                        <a:pt x="9794" y="4321"/>
                        <a:pt x="7633" y="5113"/>
                      </a:cubicBezTo>
                      <a:lnTo>
                        <a:pt x="7633" y="5113"/>
                      </a:lnTo>
                      <a:cubicBezTo>
                        <a:pt x="3241" y="6625"/>
                        <a:pt x="144" y="6481"/>
                        <a:pt x="72" y="6481"/>
                      </a:cubicBezTo>
                      <a:lnTo>
                        <a:pt x="72" y="6481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1" name="Freeform: Shape 2220">
                  <a:extLst>
                    <a:ext uri="{FF2B5EF4-FFF2-40B4-BE49-F238E27FC236}">
                      <a16:creationId xmlns:a16="http://schemas.microsoft.com/office/drawing/2014/main" id="{B79333D2-E465-3768-2736-418A13F26F40}"/>
                    </a:ext>
                  </a:extLst>
                </p:cNvPr>
                <p:cNvSpPr/>
                <p:nvPr/>
              </p:nvSpPr>
              <p:spPr>
                <a:xfrm>
                  <a:off x="3998471" y="913688"/>
                  <a:ext cx="9217" cy="9721"/>
                </a:xfrm>
                <a:custGeom>
                  <a:avLst/>
                  <a:gdLst>
                    <a:gd name="connsiteX0" fmla="*/ 216 w 9217"/>
                    <a:gd name="connsiteY0" fmla="*/ 1152 h 9721"/>
                    <a:gd name="connsiteX1" fmla="*/ 0 w 9217"/>
                    <a:gd name="connsiteY1" fmla="*/ 360 h 9721"/>
                    <a:gd name="connsiteX2" fmla="*/ 0 w 9217"/>
                    <a:gd name="connsiteY2" fmla="*/ 360 h 9721"/>
                    <a:gd name="connsiteX3" fmla="*/ 1584 w 9217"/>
                    <a:gd name="connsiteY3" fmla="*/ 0 h 9721"/>
                    <a:gd name="connsiteX4" fmla="*/ 1800 w 9217"/>
                    <a:gd name="connsiteY4" fmla="*/ 648 h 9721"/>
                    <a:gd name="connsiteX5" fmla="*/ 1800 w 9217"/>
                    <a:gd name="connsiteY5" fmla="*/ 648 h 9721"/>
                    <a:gd name="connsiteX6" fmla="*/ 9218 w 9217"/>
                    <a:gd name="connsiteY6" fmla="*/ 8282 h 9721"/>
                    <a:gd name="connsiteX7" fmla="*/ 9218 w 9217"/>
                    <a:gd name="connsiteY7" fmla="*/ 8282 h 9721"/>
                    <a:gd name="connsiteX8" fmla="*/ 8498 w 9217"/>
                    <a:gd name="connsiteY8" fmla="*/ 9722 h 9721"/>
                    <a:gd name="connsiteX9" fmla="*/ 288 w 9217"/>
                    <a:gd name="connsiteY9" fmla="*/ 1224 h 9721"/>
                    <a:gd name="connsiteX10" fmla="*/ 288 w 9217"/>
                    <a:gd name="connsiteY10" fmla="*/ 1224 h 9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17" h="9721">
                      <a:moveTo>
                        <a:pt x="216" y="1152"/>
                      </a:moveTo>
                      <a:cubicBezTo>
                        <a:pt x="216" y="1152"/>
                        <a:pt x="72" y="648"/>
                        <a:pt x="0" y="360"/>
                      </a:cubicBezTo>
                      <a:lnTo>
                        <a:pt x="0" y="360"/>
                      </a:lnTo>
                      <a:lnTo>
                        <a:pt x="1584" y="0"/>
                      </a:lnTo>
                      <a:cubicBezTo>
                        <a:pt x="1584" y="0"/>
                        <a:pt x="1728" y="432"/>
                        <a:pt x="1800" y="648"/>
                      </a:cubicBezTo>
                      <a:lnTo>
                        <a:pt x="1800" y="648"/>
                      </a:lnTo>
                      <a:cubicBezTo>
                        <a:pt x="2880" y="3817"/>
                        <a:pt x="6337" y="6769"/>
                        <a:pt x="9218" y="8282"/>
                      </a:cubicBezTo>
                      <a:lnTo>
                        <a:pt x="9218" y="8282"/>
                      </a:lnTo>
                      <a:lnTo>
                        <a:pt x="8498" y="9722"/>
                      </a:lnTo>
                      <a:cubicBezTo>
                        <a:pt x="5329" y="8066"/>
                        <a:pt x="1656" y="5041"/>
                        <a:pt x="288" y="1224"/>
                      </a:cubicBezTo>
                      <a:lnTo>
                        <a:pt x="288" y="122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2" name="Freeform: Shape 2221">
                  <a:extLst>
                    <a:ext uri="{FF2B5EF4-FFF2-40B4-BE49-F238E27FC236}">
                      <a16:creationId xmlns:a16="http://schemas.microsoft.com/office/drawing/2014/main" id="{C29138E1-7296-99FE-D72F-3AE8E3776945}"/>
                    </a:ext>
                  </a:extLst>
                </p:cNvPr>
                <p:cNvSpPr/>
                <p:nvPr/>
              </p:nvSpPr>
              <p:spPr>
                <a:xfrm>
                  <a:off x="4012267" y="796017"/>
                  <a:ext cx="5864" cy="14978"/>
                </a:xfrm>
                <a:custGeom>
                  <a:avLst/>
                  <a:gdLst>
                    <a:gd name="connsiteX0" fmla="*/ 1399 w 5864"/>
                    <a:gd name="connsiteY0" fmla="*/ 8642 h 14978"/>
                    <a:gd name="connsiteX1" fmla="*/ 31 w 5864"/>
                    <a:gd name="connsiteY1" fmla="*/ 0 h 14978"/>
                    <a:gd name="connsiteX2" fmla="*/ 31 w 5864"/>
                    <a:gd name="connsiteY2" fmla="*/ 0 h 14978"/>
                    <a:gd name="connsiteX3" fmla="*/ 1615 w 5864"/>
                    <a:gd name="connsiteY3" fmla="*/ 144 h 14978"/>
                    <a:gd name="connsiteX4" fmla="*/ 1615 w 5864"/>
                    <a:gd name="connsiteY4" fmla="*/ 720 h 14978"/>
                    <a:gd name="connsiteX5" fmla="*/ 1615 w 5864"/>
                    <a:gd name="connsiteY5" fmla="*/ 720 h 14978"/>
                    <a:gd name="connsiteX6" fmla="*/ 1615 w 5864"/>
                    <a:gd name="connsiteY6" fmla="*/ 2376 h 14978"/>
                    <a:gd name="connsiteX7" fmla="*/ 1615 w 5864"/>
                    <a:gd name="connsiteY7" fmla="*/ 2376 h 14978"/>
                    <a:gd name="connsiteX8" fmla="*/ 2911 w 5864"/>
                    <a:gd name="connsiteY8" fmla="*/ 8138 h 14978"/>
                    <a:gd name="connsiteX9" fmla="*/ 2911 w 5864"/>
                    <a:gd name="connsiteY9" fmla="*/ 8138 h 14978"/>
                    <a:gd name="connsiteX10" fmla="*/ 5864 w 5864"/>
                    <a:gd name="connsiteY10" fmla="*/ 14115 h 14978"/>
                    <a:gd name="connsiteX11" fmla="*/ 5864 w 5864"/>
                    <a:gd name="connsiteY11" fmla="*/ 14115 h 14978"/>
                    <a:gd name="connsiteX12" fmla="*/ 4496 w 5864"/>
                    <a:gd name="connsiteY12" fmla="*/ 14979 h 14978"/>
                    <a:gd name="connsiteX13" fmla="*/ 1327 w 5864"/>
                    <a:gd name="connsiteY13" fmla="*/ 8642 h 14978"/>
                    <a:gd name="connsiteX14" fmla="*/ 1327 w 5864"/>
                    <a:gd name="connsiteY14" fmla="*/ 8642 h 14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864" h="14978">
                      <a:moveTo>
                        <a:pt x="1399" y="8642"/>
                      </a:moveTo>
                      <a:cubicBezTo>
                        <a:pt x="-329" y="3673"/>
                        <a:pt x="31" y="72"/>
                        <a:pt x="31" y="0"/>
                      </a:cubicBezTo>
                      <a:lnTo>
                        <a:pt x="31" y="0"/>
                      </a:lnTo>
                      <a:lnTo>
                        <a:pt x="1615" y="144"/>
                      </a:lnTo>
                      <a:cubicBezTo>
                        <a:pt x="1615" y="144"/>
                        <a:pt x="1615" y="288"/>
                        <a:pt x="1615" y="720"/>
                      </a:cubicBezTo>
                      <a:lnTo>
                        <a:pt x="1615" y="720"/>
                      </a:lnTo>
                      <a:cubicBezTo>
                        <a:pt x="1615" y="1080"/>
                        <a:pt x="1615" y="1656"/>
                        <a:pt x="1615" y="2376"/>
                      </a:cubicBezTo>
                      <a:lnTo>
                        <a:pt x="1615" y="2376"/>
                      </a:lnTo>
                      <a:cubicBezTo>
                        <a:pt x="1759" y="3817"/>
                        <a:pt x="2047" y="5833"/>
                        <a:pt x="2911" y="8138"/>
                      </a:cubicBezTo>
                      <a:lnTo>
                        <a:pt x="2911" y="8138"/>
                      </a:lnTo>
                      <a:cubicBezTo>
                        <a:pt x="3560" y="9938"/>
                        <a:pt x="4496" y="12026"/>
                        <a:pt x="5864" y="14115"/>
                      </a:cubicBezTo>
                      <a:lnTo>
                        <a:pt x="5864" y="14115"/>
                      </a:lnTo>
                      <a:lnTo>
                        <a:pt x="4496" y="14979"/>
                      </a:lnTo>
                      <a:cubicBezTo>
                        <a:pt x="3056" y="12747"/>
                        <a:pt x="2047" y="10586"/>
                        <a:pt x="1327" y="8642"/>
                      </a:cubicBezTo>
                      <a:lnTo>
                        <a:pt x="1327" y="864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3" name="Freeform: Shape 2222">
                  <a:extLst>
                    <a:ext uri="{FF2B5EF4-FFF2-40B4-BE49-F238E27FC236}">
                      <a16:creationId xmlns:a16="http://schemas.microsoft.com/office/drawing/2014/main" id="{51305C3B-E230-E34D-CB8A-07227BF69C43}"/>
                    </a:ext>
                  </a:extLst>
                </p:cNvPr>
                <p:cNvSpPr/>
                <p:nvPr/>
              </p:nvSpPr>
              <p:spPr>
                <a:xfrm>
                  <a:off x="4006320" y="855285"/>
                  <a:ext cx="11666" cy="11882"/>
                </a:xfrm>
                <a:custGeom>
                  <a:avLst/>
                  <a:gdLst>
                    <a:gd name="connsiteX0" fmla="*/ 0 w 11666"/>
                    <a:gd name="connsiteY0" fmla="*/ 576 h 11882"/>
                    <a:gd name="connsiteX1" fmla="*/ 1512 w 11666"/>
                    <a:gd name="connsiteY1" fmla="*/ 0 h 11882"/>
                    <a:gd name="connsiteX2" fmla="*/ 2017 w 11666"/>
                    <a:gd name="connsiteY2" fmla="*/ 936 h 11882"/>
                    <a:gd name="connsiteX3" fmla="*/ 2017 w 11666"/>
                    <a:gd name="connsiteY3" fmla="*/ 936 h 11882"/>
                    <a:gd name="connsiteX4" fmla="*/ 3673 w 11666"/>
                    <a:gd name="connsiteY4" fmla="*/ 3529 h 11882"/>
                    <a:gd name="connsiteX5" fmla="*/ 3673 w 11666"/>
                    <a:gd name="connsiteY5" fmla="*/ 3529 h 11882"/>
                    <a:gd name="connsiteX6" fmla="*/ 11666 w 11666"/>
                    <a:gd name="connsiteY6" fmla="*/ 10514 h 11882"/>
                    <a:gd name="connsiteX7" fmla="*/ 11666 w 11666"/>
                    <a:gd name="connsiteY7" fmla="*/ 10514 h 11882"/>
                    <a:gd name="connsiteX8" fmla="*/ 10874 w 11666"/>
                    <a:gd name="connsiteY8" fmla="*/ 11882 h 11882"/>
                    <a:gd name="connsiteX9" fmla="*/ 72 w 11666"/>
                    <a:gd name="connsiteY9" fmla="*/ 576 h 11882"/>
                    <a:gd name="connsiteX10" fmla="*/ 72 w 11666"/>
                    <a:gd name="connsiteY10" fmla="*/ 576 h 11882"/>
                    <a:gd name="connsiteX11" fmla="*/ 0 w 11666"/>
                    <a:gd name="connsiteY11" fmla="*/ 576 h 11882"/>
                    <a:gd name="connsiteX12" fmla="*/ 0 w 11666"/>
                    <a:gd name="connsiteY12" fmla="*/ 576 h 11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666" h="11882">
                      <a:moveTo>
                        <a:pt x="0" y="576"/>
                      </a:moveTo>
                      <a:lnTo>
                        <a:pt x="1512" y="0"/>
                      </a:lnTo>
                      <a:cubicBezTo>
                        <a:pt x="1512" y="0"/>
                        <a:pt x="1656" y="360"/>
                        <a:pt x="2017" y="936"/>
                      </a:cubicBezTo>
                      <a:lnTo>
                        <a:pt x="2017" y="936"/>
                      </a:lnTo>
                      <a:cubicBezTo>
                        <a:pt x="2377" y="1584"/>
                        <a:pt x="2881" y="2448"/>
                        <a:pt x="3673" y="3529"/>
                      </a:cubicBezTo>
                      <a:lnTo>
                        <a:pt x="3673" y="3529"/>
                      </a:lnTo>
                      <a:cubicBezTo>
                        <a:pt x="5257" y="5617"/>
                        <a:pt x="7778" y="8282"/>
                        <a:pt x="11666" y="10514"/>
                      </a:cubicBezTo>
                      <a:lnTo>
                        <a:pt x="11666" y="10514"/>
                      </a:lnTo>
                      <a:lnTo>
                        <a:pt x="10874" y="11882"/>
                      </a:lnTo>
                      <a:cubicBezTo>
                        <a:pt x="2664" y="7201"/>
                        <a:pt x="144" y="720"/>
                        <a:pt x="72" y="576"/>
                      </a:cubicBezTo>
                      <a:lnTo>
                        <a:pt x="72" y="576"/>
                      </a:lnTo>
                      <a:close/>
                      <a:moveTo>
                        <a:pt x="0" y="576"/>
                      </a:moveTo>
                      <a:lnTo>
                        <a:pt x="0" y="57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4" name="Freeform: Shape 2223">
                  <a:extLst>
                    <a:ext uri="{FF2B5EF4-FFF2-40B4-BE49-F238E27FC236}">
                      <a16:creationId xmlns:a16="http://schemas.microsoft.com/office/drawing/2014/main" id="{FDA27904-3E78-FBD0-1232-811415E37D7B}"/>
                    </a:ext>
                  </a:extLst>
                </p:cNvPr>
                <p:cNvSpPr/>
                <p:nvPr/>
              </p:nvSpPr>
              <p:spPr>
                <a:xfrm>
                  <a:off x="3969521" y="885675"/>
                  <a:ext cx="15699" cy="2920"/>
                </a:xfrm>
                <a:custGeom>
                  <a:avLst/>
                  <a:gdLst>
                    <a:gd name="connsiteX0" fmla="*/ 0 w 15699"/>
                    <a:gd name="connsiteY0" fmla="*/ 1512 h 2920"/>
                    <a:gd name="connsiteX1" fmla="*/ 648 w 15699"/>
                    <a:gd name="connsiteY1" fmla="*/ 0 h 2920"/>
                    <a:gd name="connsiteX2" fmla="*/ 864 w 15699"/>
                    <a:gd name="connsiteY2" fmla="*/ 72 h 2920"/>
                    <a:gd name="connsiteX3" fmla="*/ 864 w 15699"/>
                    <a:gd name="connsiteY3" fmla="*/ 72 h 2920"/>
                    <a:gd name="connsiteX4" fmla="*/ 1656 w 15699"/>
                    <a:gd name="connsiteY4" fmla="*/ 360 h 2920"/>
                    <a:gd name="connsiteX5" fmla="*/ 1656 w 15699"/>
                    <a:gd name="connsiteY5" fmla="*/ 360 h 2920"/>
                    <a:gd name="connsiteX6" fmla="*/ 4681 w 15699"/>
                    <a:gd name="connsiteY6" fmla="*/ 1008 h 2920"/>
                    <a:gd name="connsiteX7" fmla="*/ 4681 w 15699"/>
                    <a:gd name="connsiteY7" fmla="*/ 1008 h 2920"/>
                    <a:gd name="connsiteX8" fmla="*/ 15267 w 15699"/>
                    <a:gd name="connsiteY8" fmla="*/ 288 h 2920"/>
                    <a:gd name="connsiteX9" fmla="*/ 15267 w 15699"/>
                    <a:gd name="connsiteY9" fmla="*/ 288 h 2920"/>
                    <a:gd name="connsiteX10" fmla="*/ 15699 w 15699"/>
                    <a:gd name="connsiteY10" fmla="*/ 1872 h 2920"/>
                    <a:gd name="connsiteX11" fmla="*/ 72 w 15699"/>
                    <a:gd name="connsiteY11" fmla="*/ 1512 h 2920"/>
                    <a:gd name="connsiteX12" fmla="*/ 72 w 15699"/>
                    <a:gd name="connsiteY12" fmla="*/ 1512 h 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99" h="2920">
                      <a:moveTo>
                        <a:pt x="0" y="1512"/>
                      </a:moveTo>
                      <a:lnTo>
                        <a:pt x="648" y="0"/>
                      </a:lnTo>
                      <a:cubicBezTo>
                        <a:pt x="648" y="0"/>
                        <a:pt x="648" y="0"/>
                        <a:pt x="864" y="72"/>
                      </a:cubicBezTo>
                      <a:lnTo>
                        <a:pt x="864" y="72"/>
                      </a:lnTo>
                      <a:cubicBezTo>
                        <a:pt x="864" y="72"/>
                        <a:pt x="1296" y="216"/>
                        <a:pt x="1656" y="360"/>
                      </a:cubicBezTo>
                      <a:lnTo>
                        <a:pt x="1656" y="360"/>
                      </a:lnTo>
                      <a:cubicBezTo>
                        <a:pt x="2377" y="576"/>
                        <a:pt x="3384" y="792"/>
                        <a:pt x="4681" y="1008"/>
                      </a:cubicBezTo>
                      <a:lnTo>
                        <a:pt x="4681" y="1008"/>
                      </a:lnTo>
                      <a:cubicBezTo>
                        <a:pt x="7274" y="1368"/>
                        <a:pt x="10946" y="1440"/>
                        <a:pt x="15267" y="288"/>
                      </a:cubicBezTo>
                      <a:lnTo>
                        <a:pt x="15267" y="288"/>
                      </a:lnTo>
                      <a:lnTo>
                        <a:pt x="15699" y="1872"/>
                      </a:lnTo>
                      <a:cubicBezTo>
                        <a:pt x="6553" y="4393"/>
                        <a:pt x="144" y="1584"/>
                        <a:pt x="72" y="1512"/>
                      </a:cubicBezTo>
                      <a:lnTo>
                        <a:pt x="72" y="151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5" name="Freeform: Shape 2224">
                  <a:extLst>
                    <a:ext uri="{FF2B5EF4-FFF2-40B4-BE49-F238E27FC236}">
                      <a16:creationId xmlns:a16="http://schemas.microsoft.com/office/drawing/2014/main" id="{6B4D3CAD-052F-362C-76AF-DF0A6B728800}"/>
                    </a:ext>
                  </a:extLst>
                </p:cNvPr>
                <p:cNvSpPr/>
                <p:nvPr/>
              </p:nvSpPr>
              <p:spPr>
                <a:xfrm>
                  <a:off x="4017987" y="823814"/>
                  <a:ext cx="10010" cy="8857"/>
                </a:xfrm>
                <a:custGeom>
                  <a:avLst/>
                  <a:gdLst>
                    <a:gd name="connsiteX0" fmla="*/ 72 w 10010"/>
                    <a:gd name="connsiteY0" fmla="*/ 8138 h 8857"/>
                    <a:gd name="connsiteX1" fmla="*/ 8498 w 10010"/>
                    <a:gd name="connsiteY1" fmla="*/ 360 h 8857"/>
                    <a:gd name="connsiteX2" fmla="*/ 8498 w 10010"/>
                    <a:gd name="connsiteY2" fmla="*/ 360 h 8857"/>
                    <a:gd name="connsiteX3" fmla="*/ 9722 w 10010"/>
                    <a:gd name="connsiteY3" fmla="*/ 0 h 8857"/>
                    <a:gd name="connsiteX4" fmla="*/ 9722 w 10010"/>
                    <a:gd name="connsiteY4" fmla="*/ 0 h 8857"/>
                    <a:gd name="connsiteX5" fmla="*/ 10010 w 10010"/>
                    <a:gd name="connsiteY5" fmla="*/ 1584 h 8857"/>
                    <a:gd name="connsiteX6" fmla="*/ 9002 w 10010"/>
                    <a:gd name="connsiteY6" fmla="*/ 1872 h 8857"/>
                    <a:gd name="connsiteX7" fmla="*/ 9002 w 10010"/>
                    <a:gd name="connsiteY7" fmla="*/ 1872 h 8857"/>
                    <a:gd name="connsiteX8" fmla="*/ 1440 w 10010"/>
                    <a:gd name="connsiteY8" fmla="*/ 8858 h 8857"/>
                    <a:gd name="connsiteX9" fmla="*/ 1440 w 10010"/>
                    <a:gd name="connsiteY9" fmla="*/ 8858 h 8857"/>
                    <a:gd name="connsiteX10" fmla="*/ 0 w 10010"/>
                    <a:gd name="connsiteY10" fmla="*/ 8066 h 8857"/>
                    <a:gd name="connsiteX11" fmla="*/ 0 w 10010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10" h="8857">
                      <a:moveTo>
                        <a:pt x="72" y="8138"/>
                      </a:moveTo>
                      <a:cubicBezTo>
                        <a:pt x="1800" y="5113"/>
                        <a:pt x="4825" y="1728"/>
                        <a:pt x="8498" y="360"/>
                      </a:cubicBezTo>
                      <a:lnTo>
                        <a:pt x="8498" y="360"/>
                      </a:lnTo>
                      <a:cubicBezTo>
                        <a:pt x="8858" y="216"/>
                        <a:pt x="9290" y="72"/>
                        <a:pt x="9722" y="0"/>
                      </a:cubicBezTo>
                      <a:lnTo>
                        <a:pt x="9722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3" y="612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6" name="Freeform: Shape 2225">
                  <a:extLst>
                    <a:ext uri="{FF2B5EF4-FFF2-40B4-BE49-F238E27FC236}">
                      <a16:creationId xmlns:a16="http://schemas.microsoft.com/office/drawing/2014/main" id="{206BCE5A-E93E-D545-1F0D-947DF7A14343}"/>
                    </a:ext>
                  </a:extLst>
                </p:cNvPr>
                <p:cNvSpPr/>
                <p:nvPr/>
              </p:nvSpPr>
              <p:spPr>
                <a:xfrm>
                  <a:off x="4093242" y="864430"/>
                  <a:ext cx="8065" cy="10658"/>
                </a:xfrm>
                <a:custGeom>
                  <a:avLst/>
                  <a:gdLst>
                    <a:gd name="connsiteX0" fmla="*/ 72 w 8065"/>
                    <a:gd name="connsiteY0" fmla="*/ 10226 h 10658"/>
                    <a:gd name="connsiteX1" fmla="*/ 7346 w 8065"/>
                    <a:gd name="connsiteY1" fmla="*/ 0 h 10658"/>
                    <a:gd name="connsiteX2" fmla="*/ 7346 w 8065"/>
                    <a:gd name="connsiteY2" fmla="*/ 0 h 10658"/>
                    <a:gd name="connsiteX3" fmla="*/ 8066 w 8065"/>
                    <a:gd name="connsiteY3" fmla="*/ 1440 h 10658"/>
                    <a:gd name="connsiteX4" fmla="*/ 1584 w 8065"/>
                    <a:gd name="connsiteY4" fmla="*/ 10658 h 10658"/>
                    <a:gd name="connsiteX5" fmla="*/ 1584 w 8065"/>
                    <a:gd name="connsiteY5" fmla="*/ 10658 h 10658"/>
                    <a:gd name="connsiteX6" fmla="*/ 0 w 8065"/>
                    <a:gd name="connsiteY6" fmla="*/ 10226 h 10658"/>
                    <a:gd name="connsiteX7" fmla="*/ 0 w 8065"/>
                    <a:gd name="connsiteY7" fmla="*/ 10226 h 10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065" h="10658">
                      <a:moveTo>
                        <a:pt x="72" y="10226"/>
                      </a:moveTo>
                      <a:cubicBezTo>
                        <a:pt x="1080" y="6481"/>
                        <a:pt x="3529" y="1944"/>
                        <a:pt x="7346" y="0"/>
                      </a:cubicBezTo>
                      <a:lnTo>
                        <a:pt x="7346" y="0"/>
                      </a:lnTo>
                      <a:lnTo>
                        <a:pt x="8066" y="1440"/>
                      </a:lnTo>
                      <a:cubicBezTo>
                        <a:pt x="4897" y="2953"/>
                        <a:pt x="2449" y="7273"/>
                        <a:pt x="1584" y="10658"/>
                      </a:cubicBezTo>
                      <a:lnTo>
                        <a:pt x="1584" y="10658"/>
                      </a:lnTo>
                      <a:lnTo>
                        <a:pt x="0" y="10226"/>
                      </a:lnTo>
                      <a:lnTo>
                        <a:pt x="0" y="1022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7" name="Freeform: Shape 2226">
                  <a:extLst>
                    <a:ext uri="{FF2B5EF4-FFF2-40B4-BE49-F238E27FC236}">
                      <a16:creationId xmlns:a16="http://schemas.microsoft.com/office/drawing/2014/main" id="{74EC10A3-EE24-2D6D-719B-9F68DD858888}"/>
                    </a:ext>
                  </a:extLst>
                </p:cNvPr>
                <p:cNvSpPr/>
                <p:nvPr/>
              </p:nvSpPr>
              <p:spPr>
                <a:xfrm>
                  <a:off x="4059179" y="833680"/>
                  <a:ext cx="10009" cy="8857"/>
                </a:xfrm>
                <a:custGeom>
                  <a:avLst/>
                  <a:gdLst>
                    <a:gd name="connsiteX0" fmla="*/ 0 w 10009"/>
                    <a:gd name="connsiteY0" fmla="*/ 8066 h 8857"/>
                    <a:gd name="connsiteX1" fmla="*/ 8426 w 10009"/>
                    <a:gd name="connsiteY1" fmla="*/ 360 h 8857"/>
                    <a:gd name="connsiteX2" fmla="*/ 8426 w 10009"/>
                    <a:gd name="connsiteY2" fmla="*/ 360 h 8857"/>
                    <a:gd name="connsiteX3" fmla="*/ 9650 w 10009"/>
                    <a:gd name="connsiteY3" fmla="*/ 0 h 8857"/>
                    <a:gd name="connsiteX4" fmla="*/ 9650 w 10009"/>
                    <a:gd name="connsiteY4" fmla="*/ 0 h 8857"/>
                    <a:gd name="connsiteX5" fmla="*/ 10010 w 10009"/>
                    <a:gd name="connsiteY5" fmla="*/ 1584 h 8857"/>
                    <a:gd name="connsiteX6" fmla="*/ 9002 w 10009"/>
                    <a:gd name="connsiteY6" fmla="*/ 1872 h 8857"/>
                    <a:gd name="connsiteX7" fmla="*/ 9002 w 10009"/>
                    <a:gd name="connsiteY7" fmla="*/ 1872 h 8857"/>
                    <a:gd name="connsiteX8" fmla="*/ 1440 w 10009"/>
                    <a:gd name="connsiteY8" fmla="*/ 8858 h 8857"/>
                    <a:gd name="connsiteX9" fmla="*/ 1440 w 10009"/>
                    <a:gd name="connsiteY9" fmla="*/ 8858 h 8857"/>
                    <a:gd name="connsiteX10" fmla="*/ 0 w 10009"/>
                    <a:gd name="connsiteY10" fmla="*/ 8066 h 8857"/>
                    <a:gd name="connsiteX11" fmla="*/ 0 w 10009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09" h="8857">
                      <a:moveTo>
                        <a:pt x="0" y="8066"/>
                      </a:moveTo>
                      <a:cubicBezTo>
                        <a:pt x="1728" y="5041"/>
                        <a:pt x="4753" y="1656"/>
                        <a:pt x="8426" y="360"/>
                      </a:cubicBezTo>
                      <a:lnTo>
                        <a:pt x="8426" y="360"/>
                      </a:lnTo>
                      <a:cubicBezTo>
                        <a:pt x="8786" y="216"/>
                        <a:pt x="9218" y="72"/>
                        <a:pt x="9650" y="0"/>
                      </a:cubicBezTo>
                      <a:lnTo>
                        <a:pt x="9650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2" y="612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8" name="Freeform: Shape 2227">
                  <a:extLst>
                    <a:ext uri="{FF2B5EF4-FFF2-40B4-BE49-F238E27FC236}">
                      <a16:creationId xmlns:a16="http://schemas.microsoft.com/office/drawing/2014/main" id="{2A356C9D-C680-C3AE-F3D8-87A5E50E4EC4}"/>
                    </a:ext>
                  </a:extLst>
                </p:cNvPr>
                <p:cNvSpPr/>
                <p:nvPr/>
              </p:nvSpPr>
              <p:spPr>
                <a:xfrm>
                  <a:off x="3968339" y="857661"/>
                  <a:ext cx="4926" cy="12026"/>
                </a:xfrm>
                <a:custGeom>
                  <a:avLst/>
                  <a:gdLst>
                    <a:gd name="connsiteX0" fmla="*/ 30 w 4926"/>
                    <a:gd name="connsiteY0" fmla="*/ 12026 h 12026"/>
                    <a:gd name="connsiteX1" fmla="*/ 3774 w 4926"/>
                    <a:gd name="connsiteY1" fmla="*/ 0 h 12026"/>
                    <a:gd name="connsiteX2" fmla="*/ 3774 w 4926"/>
                    <a:gd name="connsiteY2" fmla="*/ 0 h 12026"/>
                    <a:gd name="connsiteX3" fmla="*/ 4927 w 4926"/>
                    <a:gd name="connsiteY3" fmla="*/ 1152 h 12026"/>
                    <a:gd name="connsiteX4" fmla="*/ 1614 w 4926"/>
                    <a:gd name="connsiteY4" fmla="*/ 11882 h 12026"/>
                    <a:gd name="connsiteX5" fmla="*/ 30 w 4926"/>
                    <a:gd name="connsiteY5" fmla="*/ 11882 h 12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26" h="12026">
                      <a:moveTo>
                        <a:pt x="30" y="12026"/>
                      </a:moveTo>
                      <a:cubicBezTo>
                        <a:pt x="-186" y="8210"/>
                        <a:pt x="750" y="3097"/>
                        <a:pt x="3774" y="0"/>
                      </a:cubicBezTo>
                      <a:lnTo>
                        <a:pt x="3774" y="0"/>
                      </a:lnTo>
                      <a:lnTo>
                        <a:pt x="4927" y="1152"/>
                      </a:lnTo>
                      <a:cubicBezTo>
                        <a:pt x="2406" y="3601"/>
                        <a:pt x="1398" y="8426"/>
                        <a:pt x="1614" y="11882"/>
                      </a:cubicBezTo>
                      <a:lnTo>
                        <a:pt x="30" y="1188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BACBE364-6D55-F76C-95E3-1DAD24101223}"/>
                  </a:ext>
                </a:extLst>
              </p:cNvPr>
              <p:cNvSpPr/>
              <p:nvPr/>
            </p:nvSpPr>
            <p:spPr>
              <a:xfrm>
                <a:off x="4088934" y="924346"/>
                <a:ext cx="45571" cy="72662"/>
              </a:xfrm>
              <a:custGeom>
                <a:avLst/>
                <a:gdLst>
                  <a:gd name="connsiteX0" fmla="*/ 347 w 45571"/>
                  <a:gd name="connsiteY0" fmla="*/ 0 h 72662"/>
                  <a:gd name="connsiteX1" fmla="*/ 21879 w 45571"/>
                  <a:gd name="connsiteY1" fmla="*/ 72662 h 72662"/>
                  <a:gd name="connsiteX2" fmla="*/ 45571 w 45571"/>
                  <a:gd name="connsiteY2" fmla="*/ 62796 h 72662"/>
                  <a:gd name="connsiteX3" fmla="*/ 17054 w 45571"/>
                  <a:gd name="connsiteY3" fmla="*/ 15771 h 72662"/>
                  <a:gd name="connsiteX4" fmla="*/ 347 w 45571"/>
                  <a:gd name="connsiteY4" fmla="*/ 0 h 7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571" h="72662">
                    <a:moveTo>
                      <a:pt x="347" y="0"/>
                    </a:moveTo>
                    <a:cubicBezTo>
                      <a:pt x="347" y="0"/>
                      <a:pt x="-4478" y="32262"/>
                      <a:pt x="21879" y="72662"/>
                    </a:cubicBezTo>
                    <a:lnTo>
                      <a:pt x="45571" y="62796"/>
                    </a:lnTo>
                    <a:cubicBezTo>
                      <a:pt x="45571" y="62796"/>
                      <a:pt x="28360" y="54515"/>
                      <a:pt x="17054" y="15771"/>
                    </a:cubicBezTo>
                    <a:lnTo>
                      <a:pt x="347" y="0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18343FBD-A865-5704-2C46-EB807E58D4E5}"/>
                  </a:ext>
                </a:extLst>
              </p:cNvPr>
              <p:cNvSpPr/>
              <p:nvPr/>
            </p:nvSpPr>
            <p:spPr>
              <a:xfrm>
                <a:off x="4090145" y="976772"/>
                <a:ext cx="28877" cy="20487"/>
              </a:xfrm>
              <a:custGeom>
                <a:avLst/>
                <a:gdLst>
                  <a:gd name="connsiteX0" fmla="*/ 9506 w 28877"/>
                  <a:gd name="connsiteY0" fmla="*/ 0 h 20487"/>
                  <a:gd name="connsiteX1" fmla="*/ 0 w 28877"/>
                  <a:gd name="connsiteY1" fmla="*/ 17283 h 20487"/>
                  <a:gd name="connsiteX2" fmla="*/ 11738 w 28877"/>
                  <a:gd name="connsiteY2" fmla="*/ 20452 h 20487"/>
                  <a:gd name="connsiteX3" fmla="*/ 28878 w 28877"/>
                  <a:gd name="connsiteY3" fmla="*/ 8642 h 20487"/>
                  <a:gd name="connsiteX4" fmla="*/ 26285 w 28877"/>
                  <a:gd name="connsiteY4" fmla="*/ 1296 h 20487"/>
                  <a:gd name="connsiteX5" fmla="*/ 9506 w 28877"/>
                  <a:gd name="connsiteY5" fmla="*/ 0 h 2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77" h="20487">
                    <a:moveTo>
                      <a:pt x="9506" y="0"/>
                    </a:moveTo>
                    <a:cubicBezTo>
                      <a:pt x="9506" y="0"/>
                      <a:pt x="15195" y="10226"/>
                      <a:pt x="0" y="17283"/>
                    </a:cubicBezTo>
                    <a:cubicBezTo>
                      <a:pt x="0" y="17283"/>
                      <a:pt x="10442" y="20884"/>
                      <a:pt x="11738" y="20452"/>
                    </a:cubicBezTo>
                    <a:cubicBezTo>
                      <a:pt x="13035" y="20020"/>
                      <a:pt x="28878" y="8642"/>
                      <a:pt x="28878" y="8642"/>
                    </a:cubicBezTo>
                    <a:lnTo>
                      <a:pt x="26285" y="1296"/>
                    </a:lnTo>
                    <a:lnTo>
                      <a:pt x="9506" y="0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9C18AE95-E5D9-CED7-9239-4BFBE779119A}"/>
                  </a:ext>
                </a:extLst>
              </p:cNvPr>
              <p:cNvSpPr/>
              <p:nvPr/>
            </p:nvSpPr>
            <p:spPr>
              <a:xfrm>
                <a:off x="4035061" y="976268"/>
                <a:ext cx="109200" cy="77657"/>
              </a:xfrm>
              <a:custGeom>
                <a:avLst/>
                <a:gdLst>
                  <a:gd name="connsiteX0" fmla="*/ 56884 w 109200"/>
                  <a:gd name="connsiteY0" fmla="*/ 17211 h 77657"/>
                  <a:gd name="connsiteX1" fmla="*/ 8202 w 109200"/>
                  <a:gd name="connsiteY1" fmla="*/ 34279 h 77657"/>
                  <a:gd name="connsiteX2" fmla="*/ 497 w 109200"/>
                  <a:gd name="connsiteY2" fmla="*/ 46665 h 77657"/>
                  <a:gd name="connsiteX3" fmla="*/ 8634 w 109200"/>
                  <a:gd name="connsiteY3" fmla="*/ 69926 h 77657"/>
                  <a:gd name="connsiteX4" fmla="*/ 20085 w 109200"/>
                  <a:gd name="connsiteY4" fmla="*/ 77487 h 77657"/>
                  <a:gd name="connsiteX5" fmla="*/ 101965 w 109200"/>
                  <a:gd name="connsiteY5" fmla="*/ 49258 h 77657"/>
                  <a:gd name="connsiteX6" fmla="*/ 87994 w 109200"/>
                  <a:gd name="connsiteY6" fmla="*/ 0 h 77657"/>
                  <a:gd name="connsiteX7" fmla="*/ 76688 w 109200"/>
                  <a:gd name="connsiteY7" fmla="*/ 1008 h 77657"/>
                  <a:gd name="connsiteX8" fmla="*/ 72727 w 109200"/>
                  <a:gd name="connsiteY8" fmla="*/ 9650 h 77657"/>
                  <a:gd name="connsiteX9" fmla="*/ 65598 w 109200"/>
                  <a:gd name="connsiteY9" fmla="*/ 14547 h 77657"/>
                  <a:gd name="connsiteX10" fmla="*/ 56740 w 109200"/>
                  <a:gd name="connsiteY10" fmla="*/ 17139 h 7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200" h="77657">
                    <a:moveTo>
                      <a:pt x="56884" y="17211"/>
                    </a:moveTo>
                    <a:lnTo>
                      <a:pt x="8202" y="34279"/>
                    </a:lnTo>
                    <a:cubicBezTo>
                      <a:pt x="8202" y="34279"/>
                      <a:pt x="-2384" y="37015"/>
                      <a:pt x="497" y="46665"/>
                    </a:cubicBezTo>
                    <a:lnTo>
                      <a:pt x="8634" y="69926"/>
                    </a:lnTo>
                    <a:cubicBezTo>
                      <a:pt x="8634" y="69926"/>
                      <a:pt x="10435" y="79000"/>
                      <a:pt x="20085" y="77487"/>
                    </a:cubicBezTo>
                    <a:cubicBezTo>
                      <a:pt x="29807" y="76047"/>
                      <a:pt x="101965" y="49258"/>
                      <a:pt x="101965" y="49258"/>
                    </a:cubicBezTo>
                    <a:cubicBezTo>
                      <a:pt x="101965" y="49258"/>
                      <a:pt x="125370" y="29598"/>
                      <a:pt x="87994" y="0"/>
                    </a:cubicBezTo>
                    <a:lnTo>
                      <a:pt x="76688" y="1008"/>
                    </a:lnTo>
                    <a:lnTo>
                      <a:pt x="72727" y="9650"/>
                    </a:lnTo>
                    <a:lnTo>
                      <a:pt x="65598" y="14547"/>
                    </a:lnTo>
                    <a:lnTo>
                      <a:pt x="56740" y="17139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DDA9AFFD-32FF-9ECB-7BDC-082626596410}"/>
                  </a:ext>
                </a:extLst>
              </p:cNvPr>
              <p:cNvSpPr/>
              <p:nvPr/>
            </p:nvSpPr>
            <p:spPr>
              <a:xfrm>
                <a:off x="4103612" y="941918"/>
                <a:ext cx="30750" cy="46233"/>
              </a:xfrm>
              <a:custGeom>
                <a:avLst/>
                <a:gdLst>
                  <a:gd name="connsiteX0" fmla="*/ 30750 w 30750"/>
                  <a:gd name="connsiteY0" fmla="*/ 44865 h 46233"/>
                  <a:gd name="connsiteX1" fmla="*/ 2305 w 30750"/>
                  <a:gd name="connsiteY1" fmla="*/ 0 h 46233"/>
                  <a:gd name="connsiteX2" fmla="*/ 0 w 30750"/>
                  <a:gd name="connsiteY2" fmla="*/ 15555 h 46233"/>
                  <a:gd name="connsiteX3" fmla="*/ 8353 w 30750"/>
                  <a:gd name="connsiteY3" fmla="*/ 46233 h 46233"/>
                  <a:gd name="connsiteX4" fmla="*/ 30750 w 30750"/>
                  <a:gd name="connsiteY4" fmla="*/ 44937 h 4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50" h="46233">
                    <a:moveTo>
                      <a:pt x="30750" y="44865"/>
                    </a:moveTo>
                    <a:cubicBezTo>
                      <a:pt x="30750" y="44865"/>
                      <a:pt x="12026" y="25565"/>
                      <a:pt x="2305" y="0"/>
                    </a:cubicBezTo>
                    <a:lnTo>
                      <a:pt x="0" y="15555"/>
                    </a:lnTo>
                    <a:lnTo>
                      <a:pt x="8353" y="46233"/>
                    </a:lnTo>
                    <a:lnTo>
                      <a:pt x="30750" y="44937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26" name="Graphic 6">
                <a:extLst>
                  <a:ext uri="{FF2B5EF4-FFF2-40B4-BE49-F238E27FC236}">
                    <a16:creationId xmlns:a16="http://schemas.microsoft.com/office/drawing/2014/main" id="{B22498C6-806E-7A8D-0868-784252B3A8CA}"/>
                  </a:ext>
                </a:extLst>
              </p:cNvPr>
              <p:cNvGrpSpPr/>
              <p:nvPr/>
            </p:nvGrpSpPr>
            <p:grpSpPr>
              <a:xfrm>
                <a:off x="4014458" y="997368"/>
                <a:ext cx="25781" cy="22095"/>
                <a:chOff x="4014458" y="997368"/>
                <a:chExt cx="25781" cy="22095"/>
              </a:xfrm>
              <a:solidFill>
                <a:srgbClr val="8F5746"/>
              </a:solidFill>
            </p:grpSpPr>
            <p:sp>
              <p:nvSpPr>
                <p:cNvPr id="2216" name="Freeform: Shape 2215">
                  <a:extLst>
                    <a:ext uri="{FF2B5EF4-FFF2-40B4-BE49-F238E27FC236}">
                      <a16:creationId xmlns:a16="http://schemas.microsoft.com/office/drawing/2014/main" id="{D7D82FB6-DA74-74F4-445D-CC7424A642AB}"/>
                    </a:ext>
                  </a:extLst>
                </p:cNvPr>
                <p:cNvSpPr/>
                <p:nvPr/>
              </p:nvSpPr>
              <p:spPr>
                <a:xfrm>
                  <a:off x="4014458" y="997368"/>
                  <a:ext cx="24211" cy="20380"/>
                </a:xfrm>
                <a:custGeom>
                  <a:avLst/>
                  <a:gdLst>
                    <a:gd name="connsiteX0" fmla="*/ 24197 w 24211"/>
                    <a:gd name="connsiteY0" fmla="*/ 20380 h 20380"/>
                    <a:gd name="connsiteX1" fmla="*/ 0 w 24211"/>
                    <a:gd name="connsiteY1" fmla="*/ 0 h 20380"/>
                    <a:gd name="connsiteX2" fmla="*/ 24197 w 24211"/>
                    <a:gd name="connsiteY2" fmla="*/ 2038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211" h="20380">
                      <a:moveTo>
                        <a:pt x="24197" y="20380"/>
                      </a:moveTo>
                      <a:cubicBezTo>
                        <a:pt x="24197" y="20380"/>
                        <a:pt x="25637" y="2449"/>
                        <a:pt x="0" y="0"/>
                      </a:cubicBezTo>
                      <a:cubicBezTo>
                        <a:pt x="0" y="0"/>
                        <a:pt x="4321" y="20164"/>
                        <a:pt x="24197" y="20380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7" name="Freeform: Shape 2216">
                  <a:extLst>
                    <a:ext uri="{FF2B5EF4-FFF2-40B4-BE49-F238E27FC236}">
                      <a16:creationId xmlns:a16="http://schemas.microsoft.com/office/drawing/2014/main" id="{FCB04623-7F0A-555C-F65C-446EDF0D324C}"/>
                    </a:ext>
                  </a:extLst>
                </p:cNvPr>
                <p:cNvSpPr/>
                <p:nvPr/>
              </p:nvSpPr>
              <p:spPr>
                <a:xfrm>
                  <a:off x="4016907" y="1007785"/>
                  <a:ext cx="23332" cy="11678"/>
                </a:xfrm>
                <a:custGeom>
                  <a:avLst/>
                  <a:gdLst>
                    <a:gd name="connsiteX0" fmla="*/ 23333 w 23332"/>
                    <a:gd name="connsiteY0" fmla="*/ 10827 h 11678"/>
                    <a:gd name="connsiteX1" fmla="*/ 0 w 23332"/>
                    <a:gd name="connsiteY1" fmla="*/ 745 h 11678"/>
                    <a:gd name="connsiteX2" fmla="*/ 23333 w 23332"/>
                    <a:gd name="connsiteY2" fmla="*/ 10827 h 11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32" h="11678">
                      <a:moveTo>
                        <a:pt x="23333" y="10827"/>
                      </a:moveTo>
                      <a:cubicBezTo>
                        <a:pt x="23333" y="10827"/>
                        <a:pt x="20308" y="-3359"/>
                        <a:pt x="0" y="745"/>
                      </a:cubicBezTo>
                      <a:cubicBezTo>
                        <a:pt x="0" y="745"/>
                        <a:pt x="7921" y="15292"/>
                        <a:pt x="23333" y="10827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510C2724-89EB-3D26-7CA4-BE5566BEA6F7}"/>
                  </a:ext>
                </a:extLst>
              </p:cNvPr>
              <p:cNvSpPr/>
              <p:nvPr/>
            </p:nvSpPr>
            <p:spPr>
              <a:xfrm>
                <a:off x="4089353" y="927083"/>
                <a:ext cx="44720" cy="59339"/>
              </a:xfrm>
              <a:custGeom>
                <a:avLst/>
                <a:gdLst>
                  <a:gd name="connsiteX0" fmla="*/ 0 w 44720"/>
                  <a:gd name="connsiteY0" fmla="*/ 0 h 59339"/>
                  <a:gd name="connsiteX1" fmla="*/ 44721 w 44720"/>
                  <a:gd name="connsiteY1" fmla="*/ 59340 h 59339"/>
                  <a:gd name="connsiteX2" fmla="*/ 15843 w 44720"/>
                  <a:gd name="connsiteY2" fmla="*/ 8210 h 59339"/>
                  <a:gd name="connsiteX3" fmla="*/ 0 w 44720"/>
                  <a:gd name="connsiteY3" fmla="*/ 0 h 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720" h="59339">
                    <a:moveTo>
                      <a:pt x="0" y="0"/>
                    </a:moveTo>
                    <a:cubicBezTo>
                      <a:pt x="0" y="0"/>
                      <a:pt x="2088" y="38528"/>
                      <a:pt x="44721" y="59340"/>
                    </a:cubicBezTo>
                    <a:cubicBezTo>
                      <a:pt x="44721" y="59340"/>
                      <a:pt x="19948" y="34351"/>
                      <a:pt x="15843" y="82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98" name="Graphic 6">
                <a:extLst>
                  <a:ext uri="{FF2B5EF4-FFF2-40B4-BE49-F238E27FC236}">
                    <a16:creationId xmlns:a16="http://schemas.microsoft.com/office/drawing/2014/main" id="{F5C548C1-1E7C-4C30-60B9-5CA21FAC0719}"/>
                  </a:ext>
                </a:extLst>
              </p:cNvPr>
              <p:cNvGrpSpPr/>
              <p:nvPr/>
            </p:nvGrpSpPr>
            <p:grpSpPr>
              <a:xfrm>
                <a:off x="4066668" y="898061"/>
                <a:ext cx="63731" cy="44843"/>
                <a:chOff x="4066668" y="898061"/>
                <a:chExt cx="63731" cy="44843"/>
              </a:xfrm>
            </p:grpSpPr>
            <p:sp>
              <p:nvSpPr>
                <p:cNvPr id="2212" name="Freeform: Shape 2211">
                  <a:extLst>
                    <a:ext uri="{FF2B5EF4-FFF2-40B4-BE49-F238E27FC236}">
                      <a16:creationId xmlns:a16="http://schemas.microsoft.com/office/drawing/2014/main" id="{1EAC125F-1C46-BA24-6C5F-EF0B84B678CE}"/>
                    </a:ext>
                  </a:extLst>
                </p:cNvPr>
                <p:cNvSpPr/>
                <p:nvPr/>
              </p:nvSpPr>
              <p:spPr>
                <a:xfrm>
                  <a:off x="4066668" y="917117"/>
                  <a:ext cx="23764" cy="13403"/>
                </a:xfrm>
                <a:custGeom>
                  <a:avLst/>
                  <a:gdLst>
                    <a:gd name="connsiteX0" fmla="*/ 23477 w 23764"/>
                    <a:gd name="connsiteY0" fmla="*/ 5141 h 13403"/>
                    <a:gd name="connsiteX1" fmla="*/ 0 w 23764"/>
                    <a:gd name="connsiteY1" fmla="*/ 100 h 13403"/>
                    <a:gd name="connsiteX2" fmla="*/ 5617 w 23764"/>
                    <a:gd name="connsiteY2" fmla="*/ 5789 h 13403"/>
                    <a:gd name="connsiteX3" fmla="*/ 23765 w 23764"/>
                    <a:gd name="connsiteY3" fmla="*/ 9461 h 13403"/>
                    <a:gd name="connsiteX4" fmla="*/ 23477 w 23764"/>
                    <a:gd name="connsiteY4" fmla="*/ 5141 h 13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4" h="13403">
                      <a:moveTo>
                        <a:pt x="23477" y="5141"/>
                      </a:moveTo>
                      <a:cubicBezTo>
                        <a:pt x="23477" y="5141"/>
                        <a:pt x="17067" y="-837"/>
                        <a:pt x="0" y="100"/>
                      </a:cubicBezTo>
                      <a:cubicBezTo>
                        <a:pt x="0" y="100"/>
                        <a:pt x="4609" y="2764"/>
                        <a:pt x="5617" y="5789"/>
                      </a:cubicBezTo>
                      <a:cubicBezTo>
                        <a:pt x="5617" y="5789"/>
                        <a:pt x="9578" y="20119"/>
                        <a:pt x="23765" y="9461"/>
                      </a:cubicBezTo>
                      <a:lnTo>
                        <a:pt x="23477" y="5141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3" name="Freeform: Shape 2212">
                  <a:extLst>
                    <a:ext uri="{FF2B5EF4-FFF2-40B4-BE49-F238E27FC236}">
                      <a16:creationId xmlns:a16="http://schemas.microsoft.com/office/drawing/2014/main" id="{5BFBE841-EE1E-1575-75BB-BEEFEC03B1BF}"/>
                    </a:ext>
                  </a:extLst>
                </p:cNvPr>
                <p:cNvSpPr/>
                <p:nvPr/>
              </p:nvSpPr>
              <p:spPr>
                <a:xfrm>
                  <a:off x="4095060" y="898061"/>
                  <a:ext cx="11007" cy="21676"/>
                </a:xfrm>
                <a:custGeom>
                  <a:avLst/>
                  <a:gdLst>
                    <a:gd name="connsiteX0" fmla="*/ 54 w 11007"/>
                    <a:gd name="connsiteY0" fmla="*/ 21676 h 21676"/>
                    <a:gd name="connsiteX1" fmla="*/ 4375 w 11007"/>
                    <a:gd name="connsiteY1" fmla="*/ 7129 h 21676"/>
                    <a:gd name="connsiteX2" fmla="*/ 6967 w 11007"/>
                    <a:gd name="connsiteY2" fmla="*/ 0 h 21676"/>
                    <a:gd name="connsiteX3" fmla="*/ 9344 w 11007"/>
                    <a:gd name="connsiteY3" fmla="*/ 18940 h 21676"/>
                    <a:gd name="connsiteX4" fmla="*/ 54 w 11007"/>
                    <a:gd name="connsiteY4" fmla="*/ 21676 h 2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07" h="21676">
                      <a:moveTo>
                        <a:pt x="54" y="21676"/>
                      </a:moveTo>
                      <a:cubicBezTo>
                        <a:pt x="54" y="21676"/>
                        <a:pt x="-810" y="13251"/>
                        <a:pt x="4375" y="7129"/>
                      </a:cubicBezTo>
                      <a:cubicBezTo>
                        <a:pt x="4375" y="7129"/>
                        <a:pt x="6895" y="3529"/>
                        <a:pt x="6967" y="0"/>
                      </a:cubicBezTo>
                      <a:cubicBezTo>
                        <a:pt x="6967" y="0"/>
                        <a:pt x="14169" y="11162"/>
                        <a:pt x="9344" y="18940"/>
                      </a:cubicBezTo>
                      <a:lnTo>
                        <a:pt x="54" y="21676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4" name="Freeform: Shape 2213">
                  <a:extLst>
                    <a:ext uri="{FF2B5EF4-FFF2-40B4-BE49-F238E27FC236}">
                      <a16:creationId xmlns:a16="http://schemas.microsoft.com/office/drawing/2014/main" id="{3915A82F-E1A0-EA67-91B1-EA5DCE06C8E8}"/>
                    </a:ext>
                  </a:extLst>
                </p:cNvPr>
                <p:cNvSpPr/>
                <p:nvPr/>
              </p:nvSpPr>
              <p:spPr>
                <a:xfrm>
                  <a:off x="4089489" y="916395"/>
                  <a:ext cx="40911" cy="26509"/>
                </a:xfrm>
                <a:custGeom>
                  <a:avLst/>
                  <a:gdLst>
                    <a:gd name="connsiteX0" fmla="*/ 657 w 40911"/>
                    <a:gd name="connsiteY0" fmla="*/ 5863 h 26509"/>
                    <a:gd name="connsiteX1" fmla="*/ 17868 w 40911"/>
                    <a:gd name="connsiteY1" fmla="*/ 1326 h 26509"/>
                    <a:gd name="connsiteX2" fmla="*/ 25717 w 40911"/>
                    <a:gd name="connsiteY2" fmla="*/ 6511 h 26509"/>
                    <a:gd name="connsiteX3" fmla="*/ 40768 w 40911"/>
                    <a:gd name="connsiteY3" fmla="*/ 7519 h 26509"/>
                    <a:gd name="connsiteX4" fmla="*/ 29174 w 40911"/>
                    <a:gd name="connsiteY4" fmla="*/ 22714 h 26509"/>
                    <a:gd name="connsiteX5" fmla="*/ 2601 w 40911"/>
                    <a:gd name="connsiteY5" fmla="*/ 19401 h 26509"/>
                    <a:gd name="connsiteX6" fmla="*/ 657 w 40911"/>
                    <a:gd name="connsiteY6" fmla="*/ 5863 h 26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911" h="26509">
                      <a:moveTo>
                        <a:pt x="657" y="5863"/>
                      </a:moveTo>
                      <a:cubicBezTo>
                        <a:pt x="657" y="5863"/>
                        <a:pt x="10810" y="-3355"/>
                        <a:pt x="17868" y="1326"/>
                      </a:cubicBezTo>
                      <a:lnTo>
                        <a:pt x="25717" y="6511"/>
                      </a:lnTo>
                      <a:lnTo>
                        <a:pt x="40768" y="7519"/>
                      </a:lnTo>
                      <a:cubicBezTo>
                        <a:pt x="40768" y="7519"/>
                        <a:pt x="43073" y="15297"/>
                        <a:pt x="29174" y="22714"/>
                      </a:cubicBezTo>
                      <a:cubicBezTo>
                        <a:pt x="29174" y="22714"/>
                        <a:pt x="12035" y="33156"/>
                        <a:pt x="2601" y="19401"/>
                      </a:cubicBezTo>
                      <a:cubicBezTo>
                        <a:pt x="2601" y="19401"/>
                        <a:pt x="-1576" y="14504"/>
                        <a:pt x="657" y="5863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5" name="Freeform: Shape 2214">
                  <a:extLst>
                    <a:ext uri="{FF2B5EF4-FFF2-40B4-BE49-F238E27FC236}">
                      <a16:creationId xmlns:a16="http://schemas.microsoft.com/office/drawing/2014/main" id="{85E5BD07-1512-ABC0-FA8C-43B415BCD3CA}"/>
                    </a:ext>
                  </a:extLst>
                </p:cNvPr>
                <p:cNvSpPr/>
                <p:nvPr/>
              </p:nvSpPr>
              <p:spPr>
                <a:xfrm>
                  <a:off x="4069405" y="919377"/>
                  <a:ext cx="19948" cy="11189"/>
                </a:xfrm>
                <a:custGeom>
                  <a:avLst/>
                  <a:gdLst>
                    <a:gd name="connsiteX0" fmla="*/ 0 w 19948"/>
                    <a:gd name="connsiteY0" fmla="*/ 0 h 11189"/>
                    <a:gd name="connsiteX1" fmla="*/ 19948 w 19948"/>
                    <a:gd name="connsiteY1" fmla="*/ 7634 h 11189"/>
                    <a:gd name="connsiteX2" fmla="*/ 7201 w 19948"/>
                    <a:gd name="connsiteY2" fmla="*/ 9866 h 11189"/>
                    <a:gd name="connsiteX3" fmla="*/ 2809 w 19948"/>
                    <a:gd name="connsiteY3" fmla="*/ 3529 h 11189"/>
                    <a:gd name="connsiteX4" fmla="*/ 0 w 19948"/>
                    <a:gd name="connsiteY4" fmla="*/ 0 h 1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48" h="11189">
                      <a:moveTo>
                        <a:pt x="0" y="0"/>
                      </a:moveTo>
                      <a:cubicBezTo>
                        <a:pt x="0" y="0"/>
                        <a:pt x="9938" y="432"/>
                        <a:pt x="19948" y="7634"/>
                      </a:cubicBezTo>
                      <a:cubicBezTo>
                        <a:pt x="19948" y="7634"/>
                        <a:pt x="14259" y="13827"/>
                        <a:pt x="7201" y="9866"/>
                      </a:cubicBezTo>
                      <a:cubicBezTo>
                        <a:pt x="7201" y="9866"/>
                        <a:pt x="4105" y="7994"/>
                        <a:pt x="2809" y="3529"/>
                      </a:cubicBezTo>
                      <a:cubicBezTo>
                        <a:pt x="2809" y="3529"/>
                        <a:pt x="1584" y="1296"/>
                        <a:pt x="0" y="0"/>
                      </a:cubicBez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99" name="Freeform: Shape 2198">
                <a:extLst>
                  <a:ext uri="{FF2B5EF4-FFF2-40B4-BE49-F238E27FC236}">
                    <a16:creationId xmlns:a16="http://schemas.microsoft.com/office/drawing/2014/main" id="{F20073FE-6DAB-BC01-9F72-F5C9F6F06C10}"/>
                  </a:ext>
                </a:extLst>
              </p:cNvPr>
              <p:cNvSpPr/>
              <p:nvPr/>
            </p:nvSpPr>
            <p:spPr>
              <a:xfrm>
                <a:off x="4101523" y="925570"/>
                <a:ext cx="7563" cy="5770"/>
              </a:xfrm>
              <a:custGeom>
                <a:avLst/>
                <a:gdLst>
                  <a:gd name="connsiteX0" fmla="*/ 0 w 7563"/>
                  <a:gd name="connsiteY0" fmla="*/ 5617 h 5770"/>
                  <a:gd name="connsiteX1" fmla="*/ 0 w 7563"/>
                  <a:gd name="connsiteY1" fmla="*/ 4969 h 5770"/>
                  <a:gd name="connsiteX2" fmla="*/ 3889 w 7563"/>
                  <a:gd name="connsiteY2" fmla="*/ 4753 h 5770"/>
                  <a:gd name="connsiteX3" fmla="*/ 3889 w 7563"/>
                  <a:gd name="connsiteY3" fmla="*/ 4753 h 5770"/>
                  <a:gd name="connsiteX4" fmla="*/ 6625 w 7563"/>
                  <a:gd name="connsiteY4" fmla="*/ 1944 h 5770"/>
                  <a:gd name="connsiteX5" fmla="*/ 6625 w 7563"/>
                  <a:gd name="connsiteY5" fmla="*/ 1944 h 5770"/>
                  <a:gd name="connsiteX6" fmla="*/ 6913 w 7563"/>
                  <a:gd name="connsiteY6" fmla="*/ 0 h 5770"/>
                  <a:gd name="connsiteX7" fmla="*/ 7561 w 7563"/>
                  <a:gd name="connsiteY7" fmla="*/ 0 h 5770"/>
                  <a:gd name="connsiteX8" fmla="*/ 4104 w 7563"/>
                  <a:gd name="connsiteY8" fmla="*/ 5401 h 5770"/>
                  <a:gd name="connsiteX9" fmla="*/ 4104 w 7563"/>
                  <a:gd name="connsiteY9" fmla="*/ 5401 h 5770"/>
                  <a:gd name="connsiteX10" fmla="*/ 0 w 7563"/>
                  <a:gd name="connsiteY10" fmla="*/ 5617 h 5770"/>
                  <a:gd name="connsiteX11" fmla="*/ 0 w 7563"/>
                  <a:gd name="connsiteY11" fmla="*/ 5617 h 5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63" h="5770">
                    <a:moveTo>
                      <a:pt x="0" y="5617"/>
                    </a:moveTo>
                    <a:lnTo>
                      <a:pt x="0" y="4969"/>
                    </a:lnTo>
                    <a:cubicBezTo>
                      <a:pt x="1728" y="5185"/>
                      <a:pt x="2952" y="5113"/>
                      <a:pt x="3889" y="4753"/>
                    </a:cubicBezTo>
                    <a:lnTo>
                      <a:pt x="3889" y="4753"/>
                    </a:lnTo>
                    <a:cubicBezTo>
                      <a:pt x="5473" y="4177"/>
                      <a:pt x="6265" y="3025"/>
                      <a:pt x="6625" y="1944"/>
                    </a:cubicBezTo>
                    <a:lnTo>
                      <a:pt x="6625" y="1944"/>
                    </a:lnTo>
                    <a:cubicBezTo>
                      <a:pt x="6985" y="864"/>
                      <a:pt x="6913" y="0"/>
                      <a:pt x="6913" y="0"/>
                    </a:cubicBezTo>
                    <a:lnTo>
                      <a:pt x="7561" y="0"/>
                    </a:lnTo>
                    <a:cubicBezTo>
                      <a:pt x="7561" y="0"/>
                      <a:pt x="7777" y="4033"/>
                      <a:pt x="4104" y="5401"/>
                    </a:cubicBezTo>
                    <a:lnTo>
                      <a:pt x="4104" y="5401"/>
                    </a:lnTo>
                    <a:cubicBezTo>
                      <a:pt x="3024" y="5761"/>
                      <a:pt x="1728" y="5905"/>
                      <a:pt x="0" y="5617"/>
                    </a:cubicBezTo>
                    <a:lnTo>
                      <a:pt x="0" y="5617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0" name="Freeform: Shape 2199">
                <a:extLst>
                  <a:ext uri="{FF2B5EF4-FFF2-40B4-BE49-F238E27FC236}">
                    <a16:creationId xmlns:a16="http://schemas.microsoft.com/office/drawing/2014/main" id="{2A03B441-C7A3-F54B-C10B-FD14BCC2009D}"/>
                  </a:ext>
                </a:extLst>
              </p:cNvPr>
              <p:cNvSpPr/>
              <p:nvPr/>
            </p:nvSpPr>
            <p:spPr>
              <a:xfrm>
                <a:off x="4126801" y="914983"/>
                <a:ext cx="6923" cy="9365"/>
              </a:xfrm>
              <a:custGeom>
                <a:avLst/>
                <a:gdLst>
                  <a:gd name="connsiteX0" fmla="*/ 71 w 6923"/>
                  <a:gd name="connsiteY0" fmla="*/ 4683 h 9365"/>
                  <a:gd name="connsiteX1" fmla="*/ 3600 w 6923"/>
                  <a:gd name="connsiteY1" fmla="*/ 2 h 9365"/>
                  <a:gd name="connsiteX2" fmla="*/ 6768 w 6923"/>
                  <a:gd name="connsiteY2" fmla="*/ 4971 h 9365"/>
                  <a:gd name="connsiteX3" fmla="*/ 3240 w 6923"/>
                  <a:gd name="connsiteY3" fmla="*/ 9363 h 9365"/>
                  <a:gd name="connsiteX4" fmla="*/ 71 w 6923"/>
                  <a:gd name="connsiteY4" fmla="*/ 4755 h 9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3" h="9365">
                    <a:moveTo>
                      <a:pt x="71" y="4683"/>
                    </a:moveTo>
                    <a:cubicBezTo>
                      <a:pt x="-361" y="2234"/>
                      <a:pt x="1223" y="-70"/>
                      <a:pt x="3600" y="2"/>
                    </a:cubicBezTo>
                    <a:cubicBezTo>
                      <a:pt x="5976" y="146"/>
                      <a:pt x="7417" y="2594"/>
                      <a:pt x="6768" y="4971"/>
                    </a:cubicBezTo>
                    <a:cubicBezTo>
                      <a:pt x="6120" y="7419"/>
                      <a:pt x="4824" y="9435"/>
                      <a:pt x="3240" y="9363"/>
                    </a:cubicBezTo>
                    <a:cubicBezTo>
                      <a:pt x="1656" y="9363"/>
                      <a:pt x="503" y="7203"/>
                      <a:pt x="71" y="4755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1" name="Freeform: Shape 2200">
                <a:extLst>
                  <a:ext uri="{FF2B5EF4-FFF2-40B4-BE49-F238E27FC236}">
                    <a16:creationId xmlns:a16="http://schemas.microsoft.com/office/drawing/2014/main" id="{DF059554-06C3-A77D-BEB4-C5AC4CFD1943}"/>
                  </a:ext>
                </a:extLst>
              </p:cNvPr>
              <p:cNvSpPr/>
              <p:nvPr/>
            </p:nvSpPr>
            <p:spPr>
              <a:xfrm>
                <a:off x="4002864" y="1036256"/>
                <a:ext cx="60203" cy="67477"/>
              </a:xfrm>
              <a:custGeom>
                <a:avLst/>
                <a:gdLst>
                  <a:gd name="connsiteX0" fmla="*/ 2377 w 60203"/>
                  <a:gd name="connsiteY0" fmla="*/ 67477 h 67477"/>
                  <a:gd name="connsiteX1" fmla="*/ 0 w 60203"/>
                  <a:gd name="connsiteY1" fmla="*/ 66541 h 67477"/>
                  <a:gd name="connsiteX2" fmla="*/ 26069 w 60203"/>
                  <a:gd name="connsiteY2" fmla="*/ 34279 h 67477"/>
                  <a:gd name="connsiteX3" fmla="*/ 38887 w 60203"/>
                  <a:gd name="connsiteY3" fmla="*/ 0 h 67477"/>
                  <a:gd name="connsiteX4" fmla="*/ 60204 w 60203"/>
                  <a:gd name="connsiteY4" fmla="*/ 11162 h 67477"/>
                  <a:gd name="connsiteX5" fmla="*/ 29021 w 60203"/>
                  <a:gd name="connsiteY5" fmla="*/ 41120 h 67477"/>
                  <a:gd name="connsiteX6" fmla="*/ 2377 w 60203"/>
                  <a:gd name="connsiteY6" fmla="*/ 67477 h 67477"/>
                  <a:gd name="connsiteX7" fmla="*/ 2377 w 60203"/>
                  <a:gd name="connsiteY7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203" h="67477">
                    <a:moveTo>
                      <a:pt x="2377" y="67477"/>
                    </a:moveTo>
                    <a:lnTo>
                      <a:pt x="0" y="66541"/>
                    </a:lnTo>
                    <a:lnTo>
                      <a:pt x="26069" y="34279"/>
                    </a:lnTo>
                    <a:lnTo>
                      <a:pt x="38887" y="0"/>
                    </a:lnTo>
                    <a:lnTo>
                      <a:pt x="60204" y="11162"/>
                    </a:lnTo>
                    <a:lnTo>
                      <a:pt x="29021" y="41120"/>
                    </a:lnTo>
                    <a:lnTo>
                      <a:pt x="2377" y="67477"/>
                    </a:lnTo>
                    <a:lnTo>
                      <a:pt x="2377" y="67477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2" name="Freeform: Shape 2201">
                <a:extLst>
                  <a:ext uri="{FF2B5EF4-FFF2-40B4-BE49-F238E27FC236}">
                    <a16:creationId xmlns:a16="http://schemas.microsoft.com/office/drawing/2014/main" id="{1F679A4A-56FE-B433-F4E6-BCE6D76CA481}"/>
                  </a:ext>
                </a:extLst>
              </p:cNvPr>
              <p:cNvSpPr/>
              <p:nvPr/>
            </p:nvSpPr>
            <p:spPr>
              <a:xfrm>
                <a:off x="4000127" y="1102509"/>
                <a:ext cx="5256" cy="4968"/>
              </a:xfrm>
              <a:custGeom>
                <a:avLst/>
                <a:gdLst>
                  <a:gd name="connsiteX0" fmla="*/ 4609 w 5256"/>
                  <a:gd name="connsiteY0" fmla="*/ 4969 h 4968"/>
                  <a:gd name="connsiteX1" fmla="*/ 0 w 5256"/>
                  <a:gd name="connsiteY1" fmla="*/ 3601 h 4968"/>
                  <a:gd name="connsiteX2" fmla="*/ 2520 w 5256"/>
                  <a:gd name="connsiteY2" fmla="*/ 0 h 4968"/>
                  <a:gd name="connsiteX3" fmla="*/ 5257 w 5256"/>
                  <a:gd name="connsiteY3" fmla="*/ 792 h 4968"/>
                  <a:gd name="connsiteX4" fmla="*/ 4609 w 5256"/>
                  <a:gd name="connsiteY4" fmla="*/ 4969 h 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6" h="4968">
                    <a:moveTo>
                      <a:pt x="4609" y="4969"/>
                    </a:moveTo>
                    <a:lnTo>
                      <a:pt x="0" y="3601"/>
                    </a:lnTo>
                    <a:lnTo>
                      <a:pt x="2520" y="0"/>
                    </a:lnTo>
                    <a:lnTo>
                      <a:pt x="5257" y="792"/>
                    </a:lnTo>
                    <a:lnTo>
                      <a:pt x="4609" y="4969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3" name="Freeform: Shape 2202">
                <a:extLst>
                  <a:ext uri="{FF2B5EF4-FFF2-40B4-BE49-F238E27FC236}">
                    <a16:creationId xmlns:a16="http://schemas.microsoft.com/office/drawing/2014/main" id="{7A07C64B-E26F-68CC-2D22-0886C0F89138}"/>
                  </a:ext>
                </a:extLst>
              </p:cNvPr>
              <p:cNvSpPr/>
              <p:nvPr/>
            </p:nvSpPr>
            <p:spPr>
              <a:xfrm>
                <a:off x="4046208" y="1015291"/>
                <a:ext cx="5426" cy="5418"/>
              </a:xfrm>
              <a:custGeom>
                <a:avLst/>
                <a:gdLst>
                  <a:gd name="connsiteX0" fmla="*/ 153 w 5426"/>
                  <a:gd name="connsiteY0" fmla="*/ 3610 h 5418"/>
                  <a:gd name="connsiteX1" fmla="*/ 1809 w 5426"/>
                  <a:gd name="connsiteY1" fmla="*/ 153 h 5418"/>
                  <a:gd name="connsiteX2" fmla="*/ 5266 w 5426"/>
                  <a:gd name="connsiteY2" fmla="*/ 1809 h 5418"/>
                  <a:gd name="connsiteX3" fmla="*/ 3609 w 5426"/>
                  <a:gd name="connsiteY3" fmla="*/ 5266 h 5418"/>
                  <a:gd name="connsiteX4" fmla="*/ 153 w 5426"/>
                  <a:gd name="connsiteY4" fmla="*/ 3610 h 5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26" h="5418">
                    <a:moveTo>
                      <a:pt x="153" y="3610"/>
                    </a:moveTo>
                    <a:cubicBezTo>
                      <a:pt x="-351" y="2169"/>
                      <a:pt x="441" y="657"/>
                      <a:pt x="1809" y="153"/>
                    </a:cubicBezTo>
                    <a:cubicBezTo>
                      <a:pt x="3249" y="-351"/>
                      <a:pt x="4834" y="441"/>
                      <a:pt x="5266" y="1809"/>
                    </a:cubicBezTo>
                    <a:cubicBezTo>
                      <a:pt x="5770" y="3249"/>
                      <a:pt x="5050" y="4834"/>
                      <a:pt x="3609" y="5266"/>
                    </a:cubicBezTo>
                    <a:cubicBezTo>
                      <a:pt x="2169" y="5770"/>
                      <a:pt x="657" y="4978"/>
                      <a:pt x="153" y="3610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5" name="Freeform: Shape 2204">
                <a:extLst>
                  <a:ext uri="{FF2B5EF4-FFF2-40B4-BE49-F238E27FC236}">
                    <a16:creationId xmlns:a16="http://schemas.microsoft.com/office/drawing/2014/main" id="{6E65D693-1D97-3CA7-8093-DF30F0006F27}"/>
                  </a:ext>
                </a:extLst>
              </p:cNvPr>
              <p:cNvSpPr/>
              <p:nvPr/>
            </p:nvSpPr>
            <p:spPr>
              <a:xfrm>
                <a:off x="4049251" y="1023376"/>
                <a:ext cx="4733" cy="4732"/>
              </a:xfrm>
              <a:custGeom>
                <a:avLst/>
                <a:gdLst>
                  <a:gd name="connsiteX0" fmla="*/ 134 w 4733"/>
                  <a:gd name="connsiteY0" fmla="*/ 3159 h 4732"/>
                  <a:gd name="connsiteX1" fmla="*/ 1574 w 4733"/>
                  <a:gd name="connsiteY1" fmla="*/ 134 h 4732"/>
                  <a:gd name="connsiteX2" fmla="*/ 4599 w 4733"/>
                  <a:gd name="connsiteY2" fmla="*/ 1574 h 4732"/>
                  <a:gd name="connsiteX3" fmla="*/ 3159 w 4733"/>
                  <a:gd name="connsiteY3" fmla="*/ 4599 h 4732"/>
                  <a:gd name="connsiteX4" fmla="*/ 134 w 4733"/>
                  <a:gd name="connsiteY4" fmla="*/ 3159 h 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33" h="4732">
                    <a:moveTo>
                      <a:pt x="134" y="3159"/>
                    </a:moveTo>
                    <a:cubicBezTo>
                      <a:pt x="-298" y="1934"/>
                      <a:pt x="350" y="566"/>
                      <a:pt x="1574" y="134"/>
                    </a:cubicBezTo>
                    <a:cubicBezTo>
                      <a:pt x="2799" y="-298"/>
                      <a:pt x="4167" y="350"/>
                      <a:pt x="4599" y="1574"/>
                    </a:cubicBezTo>
                    <a:cubicBezTo>
                      <a:pt x="5031" y="2798"/>
                      <a:pt x="4383" y="4167"/>
                      <a:pt x="3159" y="4599"/>
                    </a:cubicBezTo>
                    <a:cubicBezTo>
                      <a:pt x="1934" y="5031"/>
                      <a:pt x="566" y="4383"/>
                      <a:pt x="134" y="315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6" name="Freeform: Shape 2205">
                <a:extLst>
                  <a:ext uri="{FF2B5EF4-FFF2-40B4-BE49-F238E27FC236}">
                    <a16:creationId xmlns:a16="http://schemas.microsoft.com/office/drawing/2014/main" id="{114CE640-1166-FB45-641A-D02B33F4802A}"/>
                  </a:ext>
                </a:extLst>
              </p:cNvPr>
              <p:cNvSpPr/>
              <p:nvPr/>
            </p:nvSpPr>
            <p:spPr>
              <a:xfrm>
                <a:off x="4043248" y="1022557"/>
                <a:ext cx="3417" cy="3417"/>
              </a:xfrm>
              <a:custGeom>
                <a:avLst/>
                <a:gdLst>
                  <a:gd name="connsiteX0" fmla="*/ 88 w 3417"/>
                  <a:gd name="connsiteY0" fmla="*/ 2249 h 3417"/>
                  <a:gd name="connsiteX1" fmla="*/ 1168 w 3417"/>
                  <a:gd name="connsiteY1" fmla="*/ 88 h 3417"/>
                  <a:gd name="connsiteX2" fmla="*/ 3329 w 3417"/>
                  <a:gd name="connsiteY2" fmla="*/ 1168 h 3417"/>
                  <a:gd name="connsiteX3" fmla="*/ 2248 w 3417"/>
                  <a:gd name="connsiteY3" fmla="*/ 3329 h 3417"/>
                  <a:gd name="connsiteX4" fmla="*/ 88 w 3417"/>
                  <a:gd name="connsiteY4" fmla="*/ 2249 h 3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7" h="3417">
                    <a:moveTo>
                      <a:pt x="88" y="2249"/>
                    </a:moveTo>
                    <a:cubicBezTo>
                      <a:pt x="-200" y="1384"/>
                      <a:pt x="232" y="376"/>
                      <a:pt x="1168" y="88"/>
                    </a:cubicBezTo>
                    <a:cubicBezTo>
                      <a:pt x="2033" y="-200"/>
                      <a:pt x="3041" y="232"/>
                      <a:pt x="3329" y="1168"/>
                    </a:cubicBezTo>
                    <a:cubicBezTo>
                      <a:pt x="3617" y="2033"/>
                      <a:pt x="3185" y="3041"/>
                      <a:pt x="2248" y="3329"/>
                    </a:cubicBezTo>
                    <a:cubicBezTo>
                      <a:pt x="1384" y="3617"/>
                      <a:pt x="376" y="3185"/>
                      <a:pt x="88" y="224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7" name="Freeform: Shape 2206">
                <a:extLst>
                  <a:ext uri="{FF2B5EF4-FFF2-40B4-BE49-F238E27FC236}">
                    <a16:creationId xmlns:a16="http://schemas.microsoft.com/office/drawing/2014/main" id="{67111D12-4C59-44E4-46F8-16E4AC872012}"/>
                  </a:ext>
                </a:extLst>
              </p:cNvPr>
              <p:cNvSpPr/>
              <p:nvPr/>
            </p:nvSpPr>
            <p:spPr>
              <a:xfrm>
                <a:off x="4054003" y="1018190"/>
                <a:ext cx="2574" cy="2574"/>
              </a:xfrm>
              <a:custGeom>
                <a:avLst/>
                <a:gdLst>
                  <a:gd name="connsiteX0" fmla="*/ 63 w 2574"/>
                  <a:gd name="connsiteY0" fmla="*/ 1719 h 2574"/>
                  <a:gd name="connsiteX1" fmla="*/ 855 w 2574"/>
                  <a:gd name="connsiteY1" fmla="*/ 63 h 2574"/>
                  <a:gd name="connsiteX2" fmla="*/ 2511 w 2574"/>
                  <a:gd name="connsiteY2" fmla="*/ 855 h 2574"/>
                  <a:gd name="connsiteX3" fmla="*/ 1719 w 2574"/>
                  <a:gd name="connsiteY3" fmla="*/ 2511 h 2574"/>
                  <a:gd name="connsiteX4" fmla="*/ 63 w 2574"/>
                  <a:gd name="connsiteY4" fmla="*/ 1719 h 2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" h="2574">
                    <a:moveTo>
                      <a:pt x="63" y="1719"/>
                    </a:moveTo>
                    <a:cubicBezTo>
                      <a:pt x="-153" y="1071"/>
                      <a:pt x="207" y="351"/>
                      <a:pt x="855" y="63"/>
                    </a:cubicBezTo>
                    <a:cubicBezTo>
                      <a:pt x="1503" y="-153"/>
                      <a:pt x="2223" y="207"/>
                      <a:pt x="2511" y="855"/>
                    </a:cubicBezTo>
                    <a:cubicBezTo>
                      <a:pt x="2727" y="1503"/>
                      <a:pt x="2367" y="2223"/>
                      <a:pt x="1719" y="2511"/>
                    </a:cubicBezTo>
                    <a:cubicBezTo>
                      <a:pt x="1071" y="2727"/>
                      <a:pt x="351" y="2367"/>
                      <a:pt x="63" y="171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208" name="Graphic 6">
                <a:extLst>
                  <a:ext uri="{FF2B5EF4-FFF2-40B4-BE49-F238E27FC236}">
                    <a16:creationId xmlns:a16="http://schemas.microsoft.com/office/drawing/2014/main" id="{BD7DE458-7474-4123-8E71-1E40764795CB}"/>
                  </a:ext>
                </a:extLst>
              </p:cNvPr>
              <p:cNvGrpSpPr/>
              <p:nvPr/>
            </p:nvGrpSpPr>
            <p:grpSpPr>
              <a:xfrm>
                <a:off x="4113333" y="1000537"/>
                <a:ext cx="55091" cy="82168"/>
                <a:chOff x="4113333" y="1000537"/>
                <a:chExt cx="55091" cy="82168"/>
              </a:xfrm>
            </p:grpSpPr>
            <p:sp>
              <p:nvSpPr>
                <p:cNvPr id="2210" name="Freeform: Shape 2209">
                  <a:extLst>
                    <a:ext uri="{FF2B5EF4-FFF2-40B4-BE49-F238E27FC236}">
                      <a16:creationId xmlns:a16="http://schemas.microsoft.com/office/drawing/2014/main" id="{2CCFAD59-7D99-9425-8EB2-CC7EBD5ECF06}"/>
                    </a:ext>
                  </a:extLst>
                </p:cNvPr>
                <p:cNvSpPr/>
                <p:nvPr/>
              </p:nvSpPr>
              <p:spPr>
                <a:xfrm>
                  <a:off x="4116502" y="1000537"/>
                  <a:ext cx="51922" cy="79575"/>
                </a:xfrm>
                <a:custGeom>
                  <a:avLst/>
                  <a:gdLst>
                    <a:gd name="connsiteX0" fmla="*/ 1945 w 51922"/>
                    <a:gd name="connsiteY0" fmla="*/ 79576 h 79575"/>
                    <a:gd name="connsiteX1" fmla="*/ 0 w 51922"/>
                    <a:gd name="connsiteY1" fmla="*/ 77775 h 79575"/>
                    <a:gd name="connsiteX2" fmla="*/ 38672 w 51922"/>
                    <a:gd name="connsiteY2" fmla="*/ 35503 h 79575"/>
                    <a:gd name="connsiteX3" fmla="*/ 2664 w 51922"/>
                    <a:gd name="connsiteY3" fmla="*/ 19084 h 79575"/>
                    <a:gd name="connsiteX4" fmla="*/ 19444 w 51922"/>
                    <a:gd name="connsiteY4" fmla="*/ 0 h 79575"/>
                    <a:gd name="connsiteX5" fmla="*/ 51922 w 51922"/>
                    <a:gd name="connsiteY5" fmla="*/ 38960 h 79575"/>
                    <a:gd name="connsiteX6" fmla="*/ 1945 w 51922"/>
                    <a:gd name="connsiteY6" fmla="*/ 79576 h 79575"/>
                    <a:gd name="connsiteX7" fmla="*/ 1945 w 51922"/>
                    <a:gd name="connsiteY7" fmla="*/ 79576 h 79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922" h="79575">
                      <a:moveTo>
                        <a:pt x="1945" y="79576"/>
                      </a:moveTo>
                      <a:lnTo>
                        <a:pt x="0" y="77775"/>
                      </a:lnTo>
                      <a:lnTo>
                        <a:pt x="38672" y="35503"/>
                      </a:lnTo>
                      <a:lnTo>
                        <a:pt x="2664" y="19084"/>
                      </a:lnTo>
                      <a:lnTo>
                        <a:pt x="19444" y="0"/>
                      </a:lnTo>
                      <a:lnTo>
                        <a:pt x="51922" y="38960"/>
                      </a:lnTo>
                      <a:lnTo>
                        <a:pt x="1945" y="79576"/>
                      </a:lnTo>
                      <a:lnTo>
                        <a:pt x="1945" y="79576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1" name="Freeform: Shape 2210">
                  <a:extLst>
                    <a:ext uri="{FF2B5EF4-FFF2-40B4-BE49-F238E27FC236}">
                      <a16:creationId xmlns:a16="http://schemas.microsoft.com/office/drawing/2014/main" id="{7A2306AC-AECD-F5AC-BB5B-461D5A547D7D}"/>
                    </a:ext>
                  </a:extLst>
                </p:cNvPr>
                <p:cNvSpPr/>
                <p:nvPr/>
              </p:nvSpPr>
              <p:spPr>
                <a:xfrm>
                  <a:off x="4113333" y="1077736"/>
                  <a:ext cx="5473" cy="4968"/>
                </a:xfrm>
                <a:custGeom>
                  <a:avLst/>
                  <a:gdLst>
                    <a:gd name="connsiteX0" fmla="*/ 2881 w 5473"/>
                    <a:gd name="connsiteY0" fmla="*/ 4969 h 4968"/>
                    <a:gd name="connsiteX1" fmla="*/ 0 w 5473"/>
                    <a:gd name="connsiteY1" fmla="*/ 1656 h 4968"/>
                    <a:gd name="connsiteX2" fmla="*/ 3745 w 5473"/>
                    <a:gd name="connsiteY2" fmla="*/ 0 h 4968"/>
                    <a:gd name="connsiteX3" fmla="*/ 5473 w 5473"/>
                    <a:gd name="connsiteY3" fmla="*/ 2016 h 4968"/>
                    <a:gd name="connsiteX4" fmla="*/ 2881 w 5473"/>
                    <a:gd name="connsiteY4" fmla="*/ 4969 h 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73" h="4968">
                      <a:moveTo>
                        <a:pt x="2881" y="4969"/>
                      </a:moveTo>
                      <a:lnTo>
                        <a:pt x="0" y="1656"/>
                      </a:lnTo>
                      <a:lnTo>
                        <a:pt x="3745" y="0"/>
                      </a:lnTo>
                      <a:lnTo>
                        <a:pt x="5473" y="2016"/>
                      </a:lnTo>
                      <a:lnTo>
                        <a:pt x="2881" y="4969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209" name="Freeform: Shape 2208">
                <a:extLst>
                  <a:ext uri="{FF2B5EF4-FFF2-40B4-BE49-F238E27FC236}">
                    <a16:creationId xmlns:a16="http://schemas.microsoft.com/office/drawing/2014/main" id="{88290AD5-657D-3E5D-709B-7A6FD729FD19}"/>
                  </a:ext>
                </a:extLst>
              </p:cNvPr>
              <p:cNvSpPr/>
              <p:nvPr/>
            </p:nvSpPr>
            <p:spPr>
              <a:xfrm rot="-1299601">
                <a:off x="4093834" y="962752"/>
                <a:ext cx="24124" cy="5545"/>
              </a:xfrm>
              <a:custGeom>
                <a:avLst/>
                <a:gdLst>
                  <a:gd name="connsiteX0" fmla="*/ 0 w 24124"/>
                  <a:gd name="connsiteY0" fmla="*/ 0 h 5545"/>
                  <a:gd name="connsiteX1" fmla="*/ 24125 w 24124"/>
                  <a:gd name="connsiteY1" fmla="*/ 0 h 5545"/>
                  <a:gd name="connsiteX2" fmla="*/ 24125 w 24124"/>
                  <a:gd name="connsiteY2" fmla="*/ 5545 h 5545"/>
                  <a:gd name="connsiteX3" fmla="*/ 0 w 24124"/>
                  <a:gd name="connsiteY3" fmla="*/ 5545 h 5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24" h="5545">
                    <a:moveTo>
                      <a:pt x="0" y="0"/>
                    </a:moveTo>
                    <a:lnTo>
                      <a:pt x="24125" y="0"/>
                    </a:lnTo>
                    <a:lnTo>
                      <a:pt x="24125" y="5545"/>
                    </a:lnTo>
                    <a:lnTo>
                      <a:pt x="0" y="5545"/>
                    </a:lnTo>
                    <a:close/>
                  </a:path>
                </a:pathLst>
              </a:custGeom>
              <a:noFill/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787" name="Graphic 6">
              <a:extLst>
                <a:ext uri="{FF2B5EF4-FFF2-40B4-BE49-F238E27FC236}">
                  <a16:creationId xmlns:a16="http://schemas.microsoft.com/office/drawing/2014/main" id="{AB43DDA4-17EB-21C8-3067-D18585CE816F}"/>
                </a:ext>
              </a:extLst>
            </p:cNvPr>
            <p:cNvGrpSpPr/>
            <p:nvPr/>
          </p:nvGrpSpPr>
          <p:grpSpPr>
            <a:xfrm>
              <a:off x="4144588" y="788887"/>
              <a:ext cx="216762" cy="317510"/>
              <a:chOff x="4144588" y="788887"/>
              <a:chExt cx="216762" cy="317510"/>
            </a:xfrm>
          </p:grpSpPr>
          <p:grpSp>
            <p:nvGrpSpPr>
              <p:cNvPr id="1554" name="Graphic 6">
                <a:extLst>
                  <a:ext uri="{FF2B5EF4-FFF2-40B4-BE49-F238E27FC236}">
                    <a16:creationId xmlns:a16="http://schemas.microsoft.com/office/drawing/2014/main" id="{9282B506-7E57-A124-21DD-373BE1FE030C}"/>
                  </a:ext>
                </a:extLst>
              </p:cNvPr>
              <p:cNvGrpSpPr/>
              <p:nvPr/>
            </p:nvGrpSpPr>
            <p:grpSpPr>
              <a:xfrm>
                <a:off x="4310076" y="999457"/>
                <a:ext cx="51274" cy="77343"/>
                <a:chOff x="4310076" y="999457"/>
                <a:chExt cx="51274" cy="77343"/>
              </a:xfrm>
            </p:grpSpPr>
            <p:sp>
              <p:nvSpPr>
                <p:cNvPr id="1716" name="Freeform: Shape 1715">
                  <a:extLst>
                    <a:ext uri="{FF2B5EF4-FFF2-40B4-BE49-F238E27FC236}">
                      <a16:creationId xmlns:a16="http://schemas.microsoft.com/office/drawing/2014/main" id="{EB814EE3-3A01-D76D-6F95-CF0CCABA5DD8}"/>
                    </a:ext>
                  </a:extLst>
                </p:cNvPr>
                <p:cNvSpPr/>
                <p:nvPr/>
              </p:nvSpPr>
              <p:spPr>
                <a:xfrm>
                  <a:off x="4310076" y="999457"/>
                  <a:ext cx="51274" cy="73886"/>
                </a:xfrm>
                <a:custGeom>
                  <a:avLst/>
                  <a:gdLst>
                    <a:gd name="connsiteX0" fmla="*/ 36223 w 51274"/>
                    <a:gd name="connsiteY0" fmla="*/ 73887 h 73886"/>
                    <a:gd name="connsiteX1" fmla="*/ 33631 w 51274"/>
                    <a:gd name="connsiteY1" fmla="*/ 73671 h 73886"/>
                    <a:gd name="connsiteX2" fmla="*/ 38599 w 51274"/>
                    <a:gd name="connsiteY2" fmla="*/ 16563 h 73886"/>
                    <a:gd name="connsiteX3" fmla="*/ 0 w 51274"/>
                    <a:gd name="connsiteY3" fmla="*/ 25349 h 73886"/>
                    <a:gd name="connsiteX4" fmla="*/ 1800 w 51274"/>
                    <a:gd name="connsiteY4" fmla="*/ 0 h 73886"/>
                    <a:gd name="connsiteX5" fmla="*/ 51274 w 51274"/>
                    <a:gd name="connsiteY5" fmla="*/ 11234 h 73886"/>
                    <a:gd name="connsiteX6" fmla="*/ 36223 w 51274"/>
                    <a:gd name="connsiteY6" fmla="*/ 73887 h 73886"/>
                    <a:gd name="connsiteX7" fmla="*/ 36223 w 51274"/>
                    <a:gd name="connsiteY7" fmla="*/ 73887 h 73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74" h="73886">
                      <a:moveTo>
                        <a:pt x="36223" y="73887"/>
                      </a:moveTo>
                      <a:lnTo>
                        <a:pt x="33631" y="73671"/>
                      </a:lnTo>
                      <a:lnTo>
                        <a:pt x="38599" y="16563"/>
                      </a:lnTo>
                      <a:lnTo>
                        <a:pt x="0" y="25349"/>
                      </a:lnTo>
                      <a:lnTo>
                        <a:pt x="1800" y="0"/>
                      </a:lnTo>
                      <a:lnTo>
                        <a:pt x="51274" y="11234"/>
                      </a:lnTo>
                      <a:lnTo>
                        <a:pt x="36223" y="73887"/>
                      </a:lnTo>
                      <a:lnTo>
                        <a:pt x="36223" y="73887"/>
                      </a:ln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7" name="Freeform: Shape 1716">
                  <a:extLst>
                    <a:ext uri="{FF2B5EF4-FFF2-40B4-BE49-F238E27FC236}">
                      <a16:creationId xmlns:a16="http://schemas.microsoft.com/office/drawing/2014/main" id="{46F66A11-A043-F3C6-2750-5B2AC7926AF5}"/>
                    </a:ext>
                  </a:extLst>
                </p:cNvPr>
                <p:cNvSpPr/>
                <p:nvPr/>
              </p:nvSpPr>
              <p:spPr>
                <a:xfrm>
                  <a:off x="4341763" y="1072335"/>
                  <a:ext cx="4609" cy="4464"/>
                </a:xfrm>
                <a:custGeom>
                  <a:avLst/>
                  <a:gdLst>
                    <a:gd name="connsiteX0" fmla="*/ 4321 w 4609"/>
                    <a:gd name="connsiteY0" fmla="*/ 4465 h 4464"/>
                    <a:gd name="connsiteX1" fmla="*/ 0 w 4609"/>
                    <a:gd name="connsiteY1" fmla="*/ 3529 h 4464"/>
                    <a:gd name="connsiteX2" fmla="*/ 2016 w 4609"/>
                    <a:gd name="connsiteY2" fmla="*/ 0 h 4464"/>
                    <a:gd name="connsiteX3" fmla="*/ 4609 w 4609"/>
                    <a:gd name="connsiteY3" fmla="*/ 504 h 4464"/>
                    <a:gd name="connsiteX4" fmla="*/ 4321 w 4609"/>
                    <a:gd name="connsiteY4" fmla="*/ 4465 h 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09" h="4464">
                      <a:moveTo>
                        <a:pt x="4321" y="4465"/>
                      </a:moveTo>
                      <a:lnTo>
                        <a:pt x="0" y="3529"/>
                      </a:lnTo>
                      <a:lnTo>
                        <a:pt x="2016" y="0"/>
                      </a:lnTo>
                      <a:lnTo>
                        <a:pt x="4609" y="504"/>
                      </a:lnTo>
                      <a:lnTo>
                        <a:pt x="4321" y="4465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55" name="Freeform: Shape 1554">
                <a:extLst>
                  <a:ext uri="{FF2B5EF4-FFF2-40B4-BE49-F238E27FC236}">
                    <a16:creationId xmlns:a16="http://schemas.microsoft.com/office/drawing/2014/main" id="{4E0B10AE-17B4-9E05-1354-E737BACF923E}"/>
                  </a:ext>
                </a:extLst>
              </p:cNvPr>
              <p:cNvSpPr/>
              <p:nvPr/>
            </p:nvSpPr>
            <p:spPr>
              <a:xfrm>
                <a:off x="4221787" y="1028551"/>
                <a:ext cx="47457" cy="73598"/>
              </a:xfrm>
              <a:custGeom>
                <a:avLst/>
                <a:gdLst>
                  <a:gd name="connsiteX0" fmla="*/ 2449 w 47457"/>
                  <a:gd name="connsiteY0" fmla="*/ 73598 h 73598"/>
                  <a:gd name="connsiteX1" fmla="*/ 0 w 47457"/>
                  <a:gd name="connsiteY1" fmla="*/ 73166 h 73598"/>
                  <a:gd name="connsiteX2" fmla="*/ 18868 w 47457"/>
                  <a:gd name="connsiteY2" fmla="*/ 36295 h 73598"/>
                  <a:gd name="connsiteX3" fmla="*/ 24341 w 47457"/>
                  <a:gd name="connsiteY3" fmla="*/ 0 h 73598"/>
                  <a:gd name="connsiteX4" fmla="*/ 47458 w 47457"/>
                  <a:gd name="connsiteY4" fmla="*/ 6625 h 73598"/>
                  <a:gd name="connsiteX5" fmla="*/ 23117 w 47457"/>
                  <a:gd name="connsiteY5" fmla="*/ 42344 h 73598"/>
                  <a:gd name="connsiteX6" fmla="*/ 2449 w 47457"/>
                  <a:gd name="connsiteY6" fmla="*/ 73598 h 73598"/>
                  <a:gd name="connsiteX7" fmla="*/ 2449 w 47457"/>
                  <a:gd name="connsiteY7" fmla="*/ 73598 h 7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457" h="73598">
                    <a:moveTo>
                      <a:pt x="2449" y="73598"/>
                    </a:moveTo>
                    <a:lnTo>
                      <a:pt x="0" y="73166"/>
                    </a:lnTo>
                    <a:lnTo>
                      <a:pt x="18868" y="36295"/>
                    </a:lnTo>
                    <a:lnTo>
                      <a:pt x="24341" y="0"/>
                    </a:lnTo>
                    <a:lnTo>
                      <a:pt x="47458" y="6625"/>
                    </a:lnTo>
                    <a:lnTo>
                      <a:pt x="23117" y="42344"/>
                    </a:lnTo>
                    <a:lnTo>
                      <a:pt x="2449" y="73598"/>
                    </a:lnTo>
                    <a:lnTo>
                      <a:pt x="2449" y="73598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6" name="Freeform: Shape 1555">
                <a:extLst>
                  <a:ext uri="{FF2B5EF4-FFF2-40B4-BE49-F238E27FC236}">
                    <a16:creationId xmlns:a16="http://schemas.microsoft.com/office/drawing/2014/main" id="{4E60152D-CAB0-347B-B3E4-F0F647FB1838}"/>
                  </a:ext>
                </a:extLst>
              </p:cNvPr>
              <p:cNvSpPr/>
              <p:nvPr/>
            </p:nvSpPr>
            <p:spPr>
              <a:xfrm>
                <a:off x="4219771" y="1101429"/>
                <a:ext cx="4752" cy="4464"/>
              </a:xfrm>
              <a:custGeom>
                <a:avLst/>
                <a:gdLst>
                  <a:gd name="connsiteX0" fmla="*/ 4753 w 4752"/>
                  <a:gd name="connsiteY0" fmla="*/ 4465 h 4464"/>
                  <a:gd name="connsiteX1" fmla="*/ 0 w 4752"/>
                  <a:gd name="connsiteY1" fmla="*/ 4105 h 4464"/>
                  <a:gd name="connsiteX2" fmla="*/ 1728 w 4752"/>
                  <a:gd name="connsiteY2" fmla="*/ 0 h 4464"/>
                  <a:gd name="connsiteX3" fmla="*/ 4465 w 4752"/>
                  <a:gd name="connsiteY3" fmla="*/ 216 h 4464"/>
                  <a:gd name="connsiteX4" fmla="*/ 4753 w 4752"/>
                  <a:gd name="connsiteY4" fmla="*/ 4465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" h="4464">
                    <a:moveTo>
                      <a:pt x="4753" y="4465"/>
                    </a:moveTo>
                    <a:lnTo>
                      <a:pt x="0" y="4105"/>
                    </a:lnTo>
                    <a:lnTo>
                      <a:pt x="1728" y="0"/>
                    </a:lnTo>
                    <a:lnTo>
                      <a:pt x="4465" y="216"/>
                    </a:lnTo>
                    <a:lnTo>
                      <a:pt x="4753" y="4465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57" name="Graphic 6">
                <a:extLst>
                  <a:ext uri="{FF2B5EF4-FFF2-40B4-BE49-F238E27FC236}">
                    <a16:creationId xmlns:a16="http://schemas.microsoft.com/office/drawing/2014/main" id="{802A4E7C-D852-F656-38E6-45B4EF5EA185}"/>
                  </a:ext>
                </a:extLst>
              </p:cNvPr>
              <p:cNvGrpSpPr/>
              <p:nvPr/>
            </p:nvGrpSpPr>
            <p:grpSpPr>
              <a:xfrm>
                <a:off x="4144588" y="788887"/>
                <a:ext cx="144892" cy="139711"/>
                <a:chOff x="4144588" y="788887"/>
                <a:chExt cx="144892" cy="139711"/>
              </a:xfrm>
              <a:solidFill>
                <a:srgbClr val="C59083"/>
              </a:solidFill>
            </p:grpSpPr>
            <p:grpSp>
              <p:nvGrpSpPr>
                <p:cNvPr id="1583" name="Graphic 6">
                  <a:extLst>
                    <a:ext uri="{FF2B5EF4-FFF2-40B4-BE49-F238E27FC236}">
                      <a16:creationId xmlns:a16="http://schemas.microsoft.com/office/drawing/2014/main" id="{B2DC1E56-B544-A4F8-6C6B-5722500A40ED}"/>
                    </a:ext>
                  </a:extLst>
                </p:cNvPr>
                <p:cNvGrpSpPr/>
                <p:nvPr/>
              </p:nvGrpSpPr>
              <p:grpSpPr>
                <a:xfrm>
                  <a:off x="4180811" y="788887"/>
                  <a:ext cx="102529" cy="139059"/>
                  <a:chOff x="4180811" y="788887"/>
                  <a:chExt cx="102529" cy="139059"/>
                </a:xfrm>
                <a:solidFill>
                  <a:srgbClr val="C59083"/>
                </a:solidFill>
              </p:grpSpPr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DA679262-FBAA-6CF9-AA08-3A0C6E818194}"/>
                      </a:ext>
                    </a:extLst>
                  </p:cNvPr>
                  <p:cNvSpPr/>
                  <p:nvPr/>
                </p:nvSpPr>
                <p:spPr>
                  <a:xfrm>
                    <a:off x="4204268" y="788887"/>
                    <a:ext cx="77314" cy="139059"/>
                  </a:xfrm>
                  <a:custGeom>
                    <a:avLst/>
                    <a:gdLst>
                      <a:gd name="connsiteX0" fmla="*/ 76066 w 77314"/>
                      <a:gd name="connsiteY0" fmla="*/ 139059 h 139059"/>
                      <a:gd name="connsiteX1" fmla="*/ 76066 w 77314"/>
                      <a:gd name="connsiteY1" fmla="*/ 139059 h 139059"/>
                      <a:gd name="connsiteX2" fmla="*/ 74554 w 77314"/>
                      <a:gd name="connsiteY2" fmla="*/ 138411 h 139059"/>
                      <a:gd name="connsiteX3" fmla="*/ 74698 w 77314"/>
                      <a:gd name="connsiteY3" fmla="*/ 138051 h 139059"/>
                      <a:gd name="connsiteX4" fmla="*/ 74698 w 77314"/>
                      <a:gd name="connsiteY4" fmla="*/ 138051 h 139059"/>
                      <a:gd name="connsiteX5" fmla="*/ 74986 w 77314"/>
                      <a:gd name="connsiteY5" fmla="*/ 137043 h 139059"/>
                      <a:gd name="connsiteX6" fmla="*/ 74986 w 77314"/>
                      <a:gd name="connsiteY6" fmla="*/ 137043 h 139059"/>
                      <a:gd name="connsiteX7" fmla="*/ 75634 w 77314"/>
                      <a:gd name="connsiteY7" fmla="*/ 133226 h 139059"/>
                      <a:gd name="connsiteX8" fmla="*/ 75634 w 77314"/>
                      <a:gd name="connsiteY8" fmla="*/ 133226 h 139059"/>
                      <a:gd name="connsiteX9" fmla="*/ 74050 w 77314"/>
                      <a:gd name="connsiteY9" fmla="*/ 120264 h 139059"/>
                      <a:gd name="connsiteX10" fmla="*/ 74050 w 77314"/>
                      <a:gd name="connsiteY10" fmla="*/ 120264 h 139059"/>
                      <a:gd name="connsiteX11" fmla="*/ 47549 w 77314"/>
                      <a:gd name="connsiteY11" fmla="*/ 94051 h 139059"/>
                      <a:gd name="connsiteX12" fmla="*/ 47549 w 77314"/>
                      <a:gd name="connsiteY12" fmla="*/ 94051 h 139059"/>
                      <a:gd name="connsiteX13" fmla="*/ 3620 w 77314"/>
                      <a:gd name="connsiteY13" fmla="*/ 49186 h 139059"/>
                      <a:gd name="connsiteX14" fmla="*/ 3620 w 77314"/>
                      <a:gd name="connsiteY14" fmla="*/ 49186 h 139059"/>
                      <a:gd name="connsiteX15" fmla="*/ 4916 w 77314"/>
                      <a:gd name="connsiteY15" fmla="*/ 0 h 139059"/>
                      <a:gd name="connsiteX16" fmla="*/ 4916 w 77314"/>
                      <a:gd name="connsiteY16" fmla="*/ 0 h 139059"/>
                      <a:gd name="connsiteX17" fmla="*/ 6429 w 77314"/>
                      <a:gd name="connsiteY17" fmla="*/ 504 h 139059"/>
                      <a:gd name="connsiteX18" fmla="*/ 5133 w 77314"/>
                      <a:gd name="connsiteY18" fmla="*/ 48610 h 139059"/>
                      <a:gd name="connsiteX19" fmla="*/ 5133 w 77314"/>
                      <a:gd name="connsiteY19" fmla="*/ 48610 h 139059"/>
                      <a:gd name="connsiteX20" fmla="*/ 46757 w 77314"/>
                      <a:gd name="connsiteY20" fmla="*/ 91962 h 139059"/>
                      <a:gd name="connsiteX21" fmla="*/ 46757 w 77314"/>
                      <a:gd name="connsiteY21" fmla="*/ 91962 h 139059"/>
                      <a:gd name="connsiteX22" fmla="*/ 48125 w 77314"/>
                      <a:gd name="connsiteY22" fmla="*/ 92538 h 139059"/>
                      <a:gd name="connsiteX23" fmla="*/ 48125 w 77314"/>
                      <a:gd name="connsiteY23" fmla="*/ 92538 h 139059"/>
                      <a:gd name="connsiteX24" fmla="*/ 48125 w 77314"/>
                      <a:gd name="connsiteY24" fmla="*/ 92538 h 139059"/>
                      <a:gd name="connsiteX25" fmla="*/ 75491 w 77314"/>
                      <a:gd name="connsiteY25" fmla="*/ 119688 h 139059"/>
                      <a:gd name="connsiteX26" fmla="*/ 75491 w 77314"/>
                      <a:gd name="connsiteY26" fmla="*/ 119688 h 139059"/>
                      <a:gd name="connsiteX27" fmla="*/ 75994 w 77314"/>
                      <a:gd name="connsiteY27" fmla="*/ 138915 h 139059"/>
                      <a:gd name="connsiteX28" fmla="*/ 75994 w 77314"/>
                      <a:gd name="connsiteY28" fmla="*/ 138915 h 139059"/>
                      <a:gd name="connsiteX29" fmla="*/ 74482 w 77314"/>
                      <a:gd name="connsiteY29" fmla="*/ 138339 h 139059"/>
                      <a:gd name="connsiteX30" fmla="*/ 74482 w 77314"/>
                      <a:gd name="connsiteY30" fmla="*/ 138339 h 139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77314" h="139059">
                        <a:moveTo>
                          <a:pt x="76066" y="139059"/>
                        </a:moveTo>
                        <a:lnTo>
                          <a:pt x="76066" y="139059"/>
                        </a:lnTo>
                        <a:close/>
                        <a:moveTo>
                          <a:pt x="74554" y="138411"/>
                        </a:moveTo>
                        <a:cubicBezTo>
                          <a:pt x="74554" y="138411"/>
                          <a:pt x="74554" y="138339"/>
                          <a:pt x="74698" y="138051"/>
                        </a:cubicBezTo>
                        <a:lnTo>
                          <a:pt x="74698" y="138051"/>
                        </a:lnTo>
                        <a:cubicBezTo>
                          <a:pt x="74698" y="138051"/>
                          <a:pt x="74842" y="137475"/>
                          <a:pt x="74986" y="137043"/>
                        </a:cubicBezTo>
                        <a:lnTo>
                          <a:pt x="74986" y="137043"/>
                        </a:lnTo>
                        <a:cubicBezTo>
                          <a:pt x="75202" y="136179"/>
                          <a:pt x="75491" y="134811"/>
                          <a:pt x="75634" y="133226"/>
                        </a:cubicBezTo>
                        <a:lnTo>
                          <a:pt x="75634" y="133226"/>
                        </a:lnTo>
                        <a:cubicBezTo>
                          <a:pt x="75994" y="129986"/>
                          <a:pt x="75851" y="125377"/>
                          <a:pt x="74050" y="120264"/>
                        </a:cubicBezTo>
                        <a:lnTo>
                          <a:pt x="74050" y="120264"/>
                        </a:lnTo>
                        <a:cubicBezTo>
                          <a:pt x="71169" y="112126"/>
                          <a:pt x="64112" y="102404"/>
                          <a:pt x="47549" y="94051"/>
                        </a:cubicBezTo>
                        <a:lnTo>
                          <a:pt x="47549" y="94051"/>
                        </a:lnTo>
                        <a:cubicBezTo>
                          <a:pt x="46181" y="93474"/>
                          <a:pt x="14566" y="80224"/>
                          <a:pt x="3620" y="49186"/>
                        </a:cubicBezTo>
                        <a:lnTo>
                          <a:pt x="3620" y="49186"/>
                        </a:lnTo>
                        <a:cubicBezTo>
                          <a:pt x="-988" y="36079"/>
                          <a:pt x="-1853" y="19732"/>
                          <a:pt x="4916" y="0"/>
                        </a:cubicBezTo>
                        <a:lnTo>
                          <a:pt x="4916" y="0"/>
                        </a:lnTo>
                        <a:lnTo>
                          <a:pt x="6429" y="504"/>
                        </a:lnTo>
                        <a:cubicBezTo>
                          <a:pt x="-196" y="19948"/>
                          <a:pt x="596" y="35791"/>
                          <a:pt x="5133" y="48610"/>
                        </a:cubicBezTo>
                        <a:lnTo>
                          <a:pt x="5133" y="48610"/>
                        </a:lnTo>
                        <a:cubicBezTo>
                          <a:pt x="14566" y="75615"/>
                          <a:pt x="40491" y="89010"/>
                          <a:pt x="46757" y="91962"/>
                        </a:cubicBezTo>
                        <a:lnTo>
                          <a:pt x="46757" y="91962"/>
                        </a:lnTo>
                        <a:cubicBezTo>
                          <a:pt x="47621" y="92394"/>
                          <a:pt x="48125" y="92538"/>
                          <a:pt x="48125" y="92538"/>
                        </a:cubicBezTo>
                        <a:lnTo>
                          <a:pt x="48125" y="92538"/>
                        </a:lnTo>
                        <a:cubicBezTo>
                          <a:pt x="48125" y="92538"/>
                          <a:pt x="48125" y="92538"/>
                          <a:pt x="48125" y="92538"/>
                        </a:cubicBezTo>
                        <a:cubicBezTo>
                          <a:pt x="64976" y="101036"/>
                          <a:pt x="72466" y="111046"/>
                          <a:pt x="75491" y="119688"/>
                        </a:cubicBezTo>
                        <a:lnTo>
                          <a:pt x="75491" y="119688"/>
                        </a:lnTo>
                        <a:cubicBezTo>
                          <a:pt x="79235" y="130418"/>
                          <a:pt x="76066" y="138771"/>
                          <a:pt x="75994" y="138915"/>
                        </a:cubicBezTo>
                        <a:lnTo>
                          <a:pt x="75994" y="138915"/>
                        </a:lnTo>
                        <a:lnTo>
                          <a:pt x="74482" y="138339"/>
                        </a:lnTo>
                        <a:lnTo>
                          <a:pt x="74482" y="138339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C6EB31C-7544-BF66-B181-5959DD4842EC}"/>
                      </a:ext>
                    </a:extLst>
                  </p:cNvPr>
                  <p:cNvSpPr/>
                  <p:nvPr/>
                </p:nvSpPr>
                <p:spPr>
                  <a:xfrm>
                    <a:off x="4240849" y="813948"/>
                    <a:ext cx="14206" cy="66901"/>
                  </a:xfrm>
                  <a:custGeom>
                    <a:avLst/>
                    <a:gdLst>
                      <a:gd name="connsiteX0" fmla="*/ 1390 w 14206"/>
                      <a:gd name="connsiteY0" fmla="*/ 58043 h 66901"/>
                      <a:gd name="connsiteX1" fmla="*/ 5278 w 14206"/>
                      <a:gd name="connsiteY1" fmla="*/ 29454 h 66901"/>
                      <a:gd name="connsiteX2" fmla="*/ 5278 w 14206"/>
                      <a:gd name="connsiteY2" fmla="*/ 29454 h 66901"/>
                      <a:gd name="connsiteX3" fmla="*/ 12480 w 14206"/>
                      <a:gd name="connsiteY3" fmla="*/ 144 h 66901"/>
                      <a:gd name="connsiteX4" fmla="*/ 12480 w 14206"/>
                      <a:gd name="connsiteY4" fmla="*/ 144 h 66901"/>
                      <a:gd name="connsiteX5" fmla="*/ 14064 w 14206"/>
                      <a:gd name="connsiteY5" fmla="*/ 0 h 66901"/>
                      <a:gd name="connsiteX6" fmla="*/ 6719 w 14206"/>
                      <a:gd name="connsiteY6" fmla="*/ 30102 h 66901"/>
                      <a:gd name="connsiteX7" fmla="*/ 6719 w 14206"/>
                      <a:gd name="connsiteY7" fmla="*/ 30102 h 66901"/>
                      <a:gd name="connsiteX8" fmla="*/ 2902 w 14206"/>
                      <a:gd name="connsiteY8" fmla="*/ 57611 h 66901"/>
                      <a:gd name="connsiteX9" fmla="*/ 2902 w 14206"/>
                      <a:gd name="connsiteY9" fmla="*/ 57611 h 66901"/>
                      <a:gd name="connsiteX10" fmla="*/ 7727 w 14206"/>
                      <a:gd name="connsiteY10" fmla="*/ 65893 h 66901"/>
                      <a:gd name="connsiteX11" fmla="*/ 7727 w 14206"/>
                      <a:gd name="connsiteY11" fmla="*/ 65893 h 66901"/>
                      <a:gd name="connsiteX12" fmla="*/ 6503 w 14206"/>
                      <a:gd name="connsiteY12" fmla="*/ 66901 h 66901"/>
                      <a:gd name="connsiteX13" fmla="*/ 1390 w 14206"/>
                      <a:gd name="connsiteY13" fmla="*/ 58115 h 66901"/>
                      <a:gd name="connsiteX14" fmla="*/ 1390 w 14206"/>
                      <a:gd name="connsiteY14" fmla="*/ 58115 h 66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206" h="66901">
                        <a:moveTo>
                          <a:pt x="1390" y="58043"/>
                        </a:moveTo>
                        <a:cubicBezTo>
                          <a:pt x="-1995" y="48322"/>
                          <a:pt x="1390" y="38888"/>
                          <a:pt x="5278" y="29454"/>
                        </a:cubicBezTo>
                        <a:lnTo>
                          <a:pt x="5278" y="29454"/>
                        </a:lnTo>
                        <a:cubicBezTo>
                          <a:pt x="9167" y="19948"/>
                          <a:pt x="13488" y="10298"/>
                          <a:pt x="12480" y="144"/>
                        </a:cubicBezTo>
                        <a:lnTo>
                          <a:pt x="12480" y="144"/>
                        </a:lnTo>
                        <a:lnTo>
                          <a:pt x="14064" y="0"/>
                        </a:lnTo>
                        <a:cubicBezTo>
                          <a:pt x="15073" y="10730"/>
                          <a:pt x="10536" y="20596"/>
                          <a:pt x="6719" y="30102"/>
                        </a:cubicBezTo>
                        <a:lnTo>
                          <a:pt x="6719" y="30102"/>
                        </a:lnTo>
                        <a:cubicBezTo>
                          <a:pt x="2830" y="39608"/>
                          <a:pt x="-266" y="48538"/>
                          <a:pt x="2902" y="57611"/>
                        </a:cubicBezTo>
                        <a:lnTo>
                          <a:pt x="2902" y="57611"/>
                        </a:lnTo>
                        <a:cubicBezTo>
                          <a:pt x="3838" y="60348"/>
                          <a:pt x="5422" y="63084"/>
                          <a:pt x="7727" y="65893"/>
                        </a:cubicBezTo>
                        <a:lnTo>
                          <a:pt x="7727" y="65893"/>
                        </a:lnTo>
                        <a:lnTo>
                          <a:pt x="6503" y="66901"/>
                        </a:lnTo>
                        <a:cubicBezTo>
                          <a:pt x="4054" y="63949"/>
                          <a:pt x="2470" y="61068"/>
                          <a:pt x="1390" y="58115"/>
                        </a:cubicBezTo>
                        <a:lnTo>
                          <a:pt x="1390" y="58115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4" name="Freeform: Shape 1713">
                    <a:extLst>
                      <a:ext uri="{FF2B5EF4-FFF2-40B4-BE49-F238E27FC236}">
                        <a16:creationId xmlns:a16="http://schemas.microsoft.com/office/drawing/2014/main" id="{E377ABAE-8700-7F97-E1AF-F2613AFB1097}"/>
                      </a:ext>
                    </a:extLst>
                  </p:cNvPr>
                  <p:cNvSpPr/>
                  <p:nvPr/>
                </p:nvSpPr>
                <p:spPr>
                  <a:xfrm>
                    <a:off x="4180811" y="851036"/>
                    <a:ext cx="81952" cy="38023"/>
                  </a:xfrm>
                  <a:custGeom>
                    <a:avLst/>
                    <a:gdLst>
                      <a:gd name="connsiteX0" fmla="*/ 65173 w 81952"/>
                      <a:gd name="connsiteY0" fmla="*/ 32622 h 38023"/>
                      <a:gd name="connsiteX1" fmla="*/ 43857 w 81952"/>
                      <a:gd name="connsiteY1" fmla="*/ 34567 h 38023"/>
                      <a:gd name="connsiteX2" fmla="*/ 43857 w 81952"/>
                      <a:gd name="connsiteY2" fmla="*/ 34567 h 38023"/>
                      <a:gd name="connsiteX3" fmla="*/ 2089 w 81952"/>
                      <a:gd name="connsiteY3" fmla="*/ 10874 h 38023"/>
                      <a:gd name="connsiteX4" fmla="*/ 2089 w 81952"/>
                      <a:gd name="connsiteY4" fmla="*/ 10874 h 38023"/>
                      <a:gd name="connsiteX5" fmla="*/ 0 w 81952"/>
                      <a:gd name="connsiteY5" fmla="*/ 0 h 38023"/>
                      <a:gd name="connsiteX6" fmla="*/ 1585 w 81952"/>
                      <a:gd name="connsiteY6" fmla="*/ 0 h 38023"/>
                      <a:gd name="connsiteX7" fmla="*/ 3529 w 81952"/>
                      <a:gd name="connsiteY7" fmla="*/ 10298 h 38023"/>
                      <a:gd name="connsiteX8" fmla="*/ 3529 w 81952"/>
                      <a:gd name="connsiteY8" fmla="*/ 10298 h 38023"/>
                      <a:gd name="connsiteX9" fmla="*/ 43641 w 81952"/>
                      <a:gd name="connsiteY9" fmla="*/ 32910 h 38023"/>
                      <a:gd name="connsiteX10" fmla="*/ 43641 w 81952"/>
                      <a:gd name="connsiteY10" fmla="*/ 32910 h 38023"/>
                      <a:gd name="connsiteX11" fmla="*/ 65317 w 81952"/>
                      <a:gd name="connsiteY11" fmla="*/ 30966 h 38023"/>
                      <a:gd name="connsiteX12" fmla="*/ 65317 w 81952"/>
                      <a:gd name="connsiteY12" fmla="*/ 30966 h 38023"/>
                      <a:gd name="connsiteX13" fmla="*/ 81952 w 81952"/>
                      <a:gd name="connsiteY13" fmla="*/ 36583 h 38023"/>
                      <a:gd name="connsiteX14" fmla="*/ 81952 w 81952"/>
                      <a:gd name="connsiteY14" fmla="*/ 36583 h 38023"/>
                      <a:gd name="connsiteX15" fmla="*/ 81160 w 81952"/>
                      <a:gd name="connsiteY15" fmla="*/ 38023 h 38023"/>
                      <a:gd name="connsiteX16" fmla="*/ 65101 w 81952"/>
                      <a:gd name="connsiteY16" fmla="*/ 32622 h 38023"/>
                      <a:gd name="connsiteX17" fmla="*/ 65101 w 81952"/>
                      <a:gd name="connsiteY17" fmla="*/ 32622 h 38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1952" h="38023">
                        <a:moveTo>
                          <a:pt x="65173" y="32622"/>
                        </a:moveTo>
                        <a:cubicBezTo>
                          <a:pt x="57683" y="31614"/>
                          <a:pt x="51346" y="33847"/>
                          <a:pt x="43857" y="34567"/>
                        </a:cubicBezTo>
                        <a:lnTo>
                          <a:pt x="43857" y="34567"/>
                        </a:lnTo>
                        <a:cubicBezTo>
                          <a:pt x="25421" y="36367"/>
                          <a:pt x="7994" y="27725"/>
                          <a:pt x="2089" y="10874"/>
                        </a:cubicBezTo>
                        <a:lnTo>
                          <a:pt x="2089" y="10874"/>
                        </a:lnTo>
                        <a:cubicBezTo>
                          <a:pt x="936" y="7561"/>
                          <a:pt x="216" y="3889"/>
                          <a:pt x="0" y="0"/>
                        </a:cubicBezTo>
                        <a:lnTo>
                          <a:pt x="1585" y="0"/>
                        </a:lnTo>
                        <a:cubicBezTo>
                          <a:pt x="1800" y="3673"/>
                          <a:pt x="2449" y="7129"/>
                          <a:pt x="3529" y="10298"/>
                        </a:cubicBezTo>
                        <a:lnTo>
                          <a:pt x="3529" y="10298"/>
                        </a:lnTo>
                        <a:cubicBezTo>
                          <a:pt x="9146" y="26285"/>
                          <a:pt x="25781" y="34639"/>
                          <a:pt x="43641" y="32910"/>
                        </a:cubicBezTo>
                        <a:lnTo>
                          <a:pt x="43641" y="32910"/>
                        </a:lnTo>
                        <a:cubicBezTo>
                          <a:pt x="50770" y="32190"/>
                          <a:pt x="57396" y="29886"/>
                          <a:pt x="65317" y="30966"/>
                        </a:cubicBezTo>
                        <a:lnTo>
                          <a:pt x="65317" y="30966"/>
                        </a:lnTo>
                        <a:cubicBezTo>
                          <a:pt x="71798" y="31830"/>
                          <a:pt x="75039" y="32838"/>
                          <a:pt x="81952" y="36583"/>
                        </a:cubicBezTo>
                        <a:lnTo>
                          <a:pt x="81952" y="36583"/>
                        </a:lnTo>
                        <a:lnTo>
                          <a:pt x="81160" y="38023"/>
                        </a:lnTo>
                        <a:cubicBezTo>
                          <a:pt x="74319" y="34351"/>
                          <a:pt x="71510" y="33487"/>
                          <a:pt x="65101" y="32622"/>
                        </a:cubicBezTo>
                        <a:lnTo>
                          <a:pt x="65101" y="3262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40EBE09-ADB6-71B6-C6E7-10A4700CCF56}"/>
                      </a:ext>
                    </a:extLst>
                  </p:cNvPr>
                  <p:cNvSpPr/>
                  <p:nvPr/>
                </p:nvSpPr>
                <p:spPr>
                  <a:xfrm>
                    <a:off x="4273637" y="858525"/>
                    <a:ext cx="9703" cy="41984"/>
                  </a:xfrm>
                  <a:custGeom>
                    <a:avLst/>
                    <a:gdLst>
                      <a:gd name="connsiteX0" fmla="*/ 0 w 9703"/>
                      <a:gd name="connsiteY0" fmla="*/ 40976 h 41984"/>
                      <a:gd name="connsiteX1" fmla="*/ 6769 w 9703"/>
                      <a:gd name="connsiteY1" fmla="*/ 12026 h 41984"/>
                      <a:gd name="connsiteX2" fmla="*/ 6769 w 9703"/>
                      <a:gd name="connsiteY2" fmla="*/ 12026 h 41984"/>
                      <a:gd name="connsiteX3" fmla="*/ 576 w 9703"/>
                      <a:gd name="connsiteY3" fmla="*/ 864 h 41984"/>
                      <a:gd name="connsiteX4" fmla="*/ 576 w 9703"/>
                      <a:gd name="connsiteY4" fmla="*/ 864 h 41984"/>
                      <a:gd name="connsiteX5" fmla="*/ 1945 w 9703"/>
                      <a:gd name="connsiteY5" fmla="*/ 0 h 41984"/>
                      <a:gd name="connsiteX6" fmla="*/ 8282 w 9703"/>
                      <a:gd name="connsiteY6" fmla="*/ 11522 h 41984"/>
                      <a:gd name="connsiteX7" fmla="*/ 8282 w 9703"/>
                      <a:gd name="connsiteY7" fmla="*/ 11522 h 41984"/>
                      <a:gd name="connsiteX8" fmla="*/ 1296 w 9703"/>
                      <a:gd name="connsiteY8" fmla="*/ 41984 h 41984"/>
                      <a:gd name="connsiteX9" fmla="*/ 1296 w 9703"/>
                      <a:gd name="connsiteY9" fmla="*/ 41984 h 41984"/>
                      <a:gd name="connsiteX10" fmla="*/ 0 w 9703"/>
                      <a:gd name="connsiteY10" fmla="*/ 41048 h 41984"/>
                      <a:gd name="connsiteX11" fmla="*/ 0 w 9703"/>
                      <a:gd name="connsiteY11" fmla="*/ 41048 h 4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703" h="41984">
                        <a:moveTo>
                          <a:pt x="0" y="40976"/>
                        </a:moveTo>
                        <a:cubicBezTo>
                          <a:pt x="9146" y="27797"/>
                          <a:pt x="9146" y="18796"/>
                          <a:pt x="6769" y="12026"/>
                        </a:cubicBezTo>
                        <a:lnTo>
                          <a:pt x="6769" y="12026"/>
                        </a:lnTo>
                        <a:cubicBezTo>
                          <a:pt x="5185" y="7489"/>
                          <a:pt x="2521" y="3961"/>
                          <a:pt x="576" y="864"/>
                        </a:cubicBezTo>
                        <a:lnTo>
                          <a:pt x="576" y="864"/>
                        </a:lnTo>
                        <a:lnTo>
                          <a:pt x="1945" y="0"/>
                        </a:lnTo>
                        <a:cubicBezTo>
                          <a:pt x="3817" y="3025"/>
                          <a:pt x="6625" y="6697"/>
                          <a:pt x="8282" y="11522"/>
                        </a:cubicBezTo>
                        <a:lnTo>
                          <a:pt x="8282" y="11522"/>
                        </a:lnTo>
                        <a:cubicBezTo>
                          <a:pt x="10874" y="18796"/>
                          <a:pt x="10658" y="28518"/>
                          <a:pt x="1296" y="41984"/>
                        </a:cubicBezTo>
                        <a:lnTo>
                          <a:pt x="1296" y="41984"/>
                        </a:lnTo>
                        <a:lnTo>
                          <a:pt x="0" y="41048"/>
                        </a:lnTo>
                        <a:lnTo>
                          <a:pt x="0" y="4104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84" name="Graphic 6">
                  <a:extLst>
                    <a:ext uri="{FF2B5EF4-FFF2-40B4-BE49-F238E27FC236}">
                      <a16:creationId xmlns:a16="http://schemas.microsoft.com/office/drawing/2014/main" id="{8BFDA6DE-8BCD-E24E-FF17-B986FE0B7FEF}"/>
                    </a:ext>
                  </a:extLst>
                </p:cNvPr>
                <p:cNvGrpSpPr/>
                <p:nvPr/>
              </p:nvGrpSpPr>
              <p:grpSpPr>
                <a:xfrm>
                  <a:off x="4144588" y="838217"/>
                  <a:ext cx="134450" cy="86421"/>
                  <a:chOff x="4144588" y="838217"/>
                  <a:chExt cx="134450" cy="86421"/>
                </a:xfrm>
                <a:solidFill>
                  <a:srgbClr val="C59083"/>
                </a:solidFill>
              </p:grpSpPr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599912A0-AB92-4380-77A8-A2690EE4F725}"/>
                      </a:ext>
                    </a:extLst>
                  </p:cNvPr>
                  <p:cNvSpPr/>
                  <p:nvPr/>
                </p:nvSpPr>
                <p:spPr>
                  <a:xfrm>
                    <a:off x="4144588" y="841242"/>
                    <a:ext cx="134450" cy="80151"/>
                  </a:xfrm>
                  <a:custGeom>
                    <a:avLst/>
                    <a:gdLst>
                      <a:gd name="connsiteX0" fmla="*/ 132866 w 134450"/>
                      <a:gd name="connsiteY0" fmla="*/ 80080 h 80151"/>
                      <a:gd name="connsiteX1" fmla="*/ 132290 w 134450"/>
                      <a:gd name="connsiteY1" fmla="*/ 78135 h 80151"/>
                      <a:gd name="connsiteX2" fmla="*/ 132290 w 134450"/>
                      <a:gd name="connsiteY2" fmla="*/ 78135 h 80151"/>
                      <a:gd name="connsiteX3" fmla="*/ 86345 w 134450"/>
                      <a:gd name="connsiteY3" fmla="*/ 57035 h 80151"/>
                      <a:gd name="connsiteX4" fmla="*/ 86345 w 134450"/>
                      <a:gd name="connsiteY4" fmla="*/ 57035 h 80151"/>
                      <a:gd name="connsiteX5" fmla="*/ 52354 w 134450"/>
                      <a:gd name="connsiteY5" fmla="*/ 55523 h 80151"/>
                      <a:gd name="connsiteX6" fmla="*/ 52354 w 134450"/>
                      <a:gd name="connsiteY6" fmla="*/ 55523 h 80151"/>
                      <a:gd name="connsiteX7" fmla="*/ 2881 w 134450"/>
                      <a:gd name="connsiteY7" fmla="*/ 10154 h 80151"/>
                      <a:gd name="connsiteX8" fmla="*/ 2881 w 134450"/>
                      <a:gd name="connsiteY8" fmla="*/ 10154 h 80151"/>
                      <a:gd name="connsiteX9" fmla="*/ 0 w 134450"/>
                      <a:gd name="connsiteY9" fmla="*/ 360 h 80151"/>
                      <a:gd name="connsiteX10" fmla="*/ 0 w 134450"/>
                      <a:gd name="connsiteY10" fmla="*/ 360 h 80151"/>
                      <a:gd name="connsiteX11" fmla="*/ 1584 w 134450"/>
                      <a:gd name="connsiteY11" fmla="*/ 0 h 80151"/>
                      <a:gd name="connsiteX12" fmla="*/ 4393 w 134450"/>
                      <a:gd name="connsiteY12" fmla="*/ 9650 h 80151"/>
                      <a:gd name="connsiteX13" fmla="*/ 4393 w 134450"/>
                      <a:gd name="connsiteY13" fmla="*/ 9650 h 80151"/>
                      <a:gd name="connsiteX14" fmla="*/ 45873 w 134450"/>
                      <a:gd name="connsiteY14" fmla="*/ 51994 h 80151"/>
                      <a:gd name="connsiteX15" fmla="*/ 45873 w 134450"/>
                      <a:gd name="connsiteY15" fmla="*/ 51994 h 80151"/>
                      <a:gd name="connsiteX16" fmla="*/ 83393 w 134450"/>
                      <a:gd name="connsiteY16" fmla="*/ 55883 h 80151"/>
                      <a:gd name="connsiteX17" fmla="*/ 83393 w 134450"/>
                      <a:gd name="connsiteY17" fmla="*/ 55883 h 80151"/>
                      <a:gd name="connsiteX18" fmla="*/ 86129 w 134450"/>
                      <a:gd name="connsiteY18" fmla="*/ 55523 h 80151"/>
                      <a:gd name="connsiteX19" fmla="*/ 86129 w 134450"/>
                      <a:gd name="connsiteY19" fmla="*/ 55523 h 80151"/>
                      <a:gd name="connsiteX20" fmla="*/ 133802 w 134450"/>
                      <a:gd name="connsiteY20" fmla="*/ 77703 h 80151"/>
                      <a:gd name="connsiteX21" fmla="*/ 133802 w 134450"/>
                      <a:gd name="connsiteY21" fmla="*/ 77703 h 80151"/>
                      <a:gd name="connsiteX22" fmla="*/ 134450 w 134450"/>
                      <a:gd name="connsiteY22" fmla="*/ 79864 h 80151"/>
                      <a:gd name="connsiteX23" fmla="*/ 134450 w 134450"/>
                      <a:gd name="connsiteY23" fmla="*/ 79864 h 80151"/>
                      <a:gd name="connsiteX24" fmla="*/ 132866 w 134450"/>
                      <a:gd name="connsiteY24" fmla="*/ 80152 h 80151"/>
                      <a:gd name="connsiteX25" fmla="*/ 132866 w 134450"/>
                      <a:gd name="connsiteY25" fmla="*/ 80152 h 80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34450" h="80151">
                        <a:moveTo>
                          <a:pt x="132866" y="80080"/>
                        </a:moveTo>
                        <a:cubicBezTo>
                          <a:pt x="132866" y="80080"/>
                          <a:pt x="132722" y="79360"/>
                          <a:pt x="132290" y="78135"/>
                        </a:cubicBezTo>
                        <a:lnTo>
                          <a:pt x="132290" y="78135"/>
                        </a:lnTo>
                        <a:cubicBezTo>
                          <a:pt x="130058" y="72014"/>
                          <a:pt x="120984" y="53723"/>
                          <a:pt x="86345" y="57035"/>
                        </a:cubicBezTo>
                        <a:lnTo>
                          <a:pt x="86345" y="57035"/>
                        </a:lnTo>
                        <a:cubicBezTo>
                          <a:pt x="86345" y="57035"/>
                          <a:pt x="70646" y="59916"/>
                          <a:pt x="52354" y="55523"/>
                        </a:cubicBezTo>
                        <a:lnTo>
                          <a:pt x="52354" y="55523"/>
                        </a:lnTo>
                        <a:cubicBezTo>
                          <a:pt x="34063" y="51130"/>
                          <a:pt x="13107" y="39320"/>
                          <a:pt x="2881" y="10154"/>
                        </a:cubicBezTo>
                        <a:lnTo>
                          <a:pt x="2881" y="10154"/>
                        </a:lnTo>
                        <a:cubicBezTo>
                          <a:pt x="1800" y="7057"/>
                          <a:pt x="864" y="3817"/>
                          <a:pt x="0" y="360"/>
                        </a:cubicBezTo>
                        <a:lnTo>
                          <a:pt x="0" y="360"/>
                        </a:lnTo>
                        <a:lnTo>
                          <a:pt x="1584" y="0"/>
                        </a:lnTo>
                        <a:cubicBezTo>
                          <a:pt x="2377" y="3385"/>
                          <a:pt x="3313" y="6625"/>
                          <a:pt x="4393" y="9650"/>
                        </a:cubicBezTo>
                        <a:lnTo>
                          <a:pt x="4393" y="9650"/>
                        </a:lnTo>
                        <a:cubicBezTo>
                          <a:pt x="13179" y="34711"/>
                          <a:pt x="29814" y="46521"/>
                          <a:pt x="45873" y="51994"/>
                        </a:cubicBezTo>
                        <a:lnTo>
                          <a:pt x="45873" y="51994"/>
                        </a:lnTo>
                        <a:cubicBezTo>
                          <a:pt x="61932" y="57467"/>
                          <a:pt x="77343" y="56531"/>
                          <a:pt x="83393" y="55883"/>
                        </a:cubicBezTo>
                        <a:lnTo>
                          <a:pt x="83393" y="55883"/>
                        </a:lnTo>
                        <a:cubicBezTo>
                          <a:pt x="85121" y="55667"/>
                          <a:pt x="86057" y="55523"/>
                          <a:pt x="86129" y="55523"/>
                        </a:cubicBezTo>
                        <a:lnTo>
                          <a:pt x="86129" y="55523"/>
                        </a:lnTo>
                        <a:cubicBezTo>
                          <a:pt x="121488" y="51994"/>
                          <a:pt x="131570" y="71150"/>
                          <a:pt x="133802" y="77703"/>
                        </a:cubicBezTo>
                        <a:lnTo>
                          <a:pt x="133802" y="77703"/>
                        </a:lnTo>
                        <a:cubicBezTo>
                          <a:pt x="134235" y="79000"/>
                          <a:pt x="134450" y="79792"/>
                          <a:pt x="134450" y="79864"/>
                        </a:cubicBezTo>
                        <a:lnTo>
                          <a:pt x="134450" y="79864"/>
                        </a:lnTo>
                        <a:lnTo>
                          <a:pt x="132866" y="80152"/>
                        </a:lnTo>
                        <a:lnTo>
                          <a:pt x="132866" y="8015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09717D5F-865D-ABE8-BC95-1072F8F11536}"/>
                      </a:ext>
                    </a:extLst>
                  </p:cNvPr>
                  <p:cNvSpPr/>
                  <p:nvPr/>
                </p:nvSpPr>
                <p:spPr>
                  <a:xfrm>
                    <a:off x="4195286" y="838217"/>
                    <a:ext cx="31110" cy="60563"/>
                  </a:xfrm>
                  <a:custGeom>
                    <a:avLst/>
                    <a:gdLst>
                      <a:gd name="connsiteX0" fmla="*/ 12675 w 31110"/>
                      <a:gd name="connsiteY0" fmla="*/ 42704 h 60563"/>
                      <a:gd name="connsiteX1" fmla="*/ 5401 w 31110"/>
                      <a:gd name="connsiteY1" fmla="*/ 11306 h 60563"/>
                      <a:gd name="connsiteX2" fmla="*/ 5401 w 31110"/>
                      <a:gd name="connsiteY2" fmla="*/ 11306 h 60563"/>
                      <a:gd name="connsiteX3" fmla="*/ 0 w 31110"/>
                      <a:gd name="connsiteY3" fmla="*/ 1008 h 60563"/>
                      <a:gd name="connsiteX4" fmla="*/ 0 w 31110"/>
                      <a:gd name="connsiteY4" fmla="*/ 1008 h 60563"/>
                      <a:gd name="connsiteX5" fmla="*/ 1296 w 31110"/>
                      <a:gd name="connsiteY5" fmla="*/ 0 h 60563"/>
                      <a:gd name="connsiteX6" fmla="*/ 6986 w 31110"/>
                      <a:gd name="connsiteY6" fmla="*/ 10730 h 60563"/>
                      <a:gd name="connsiteX7" fmla="*/ 6986 w 31110"/>
                      <a:gd name="connsiteY7" fmla="*/ 10730 h 60563"/>
                      <a:gd name="connsiteX8" fmla="*/ 14259 w 31110"/>
                      <a:gd name="connsiteY8" fmla="*/ 42128 h 60563"/>
                      <a:gd name="connsiteX9" fmla="*/ 14259 w 31110"/>
                      <a:gd name="connsiteY9" fmla="*/ 42128 h 60563"/>
                      <a:gd name="connsiteX10" fmla="*/ 31110 w 31110"/>
                      <a:gd name="connsiteY10" fmla="*/ 59052 h 60563"/>
                      <a:gd name="connsiteX11" fmla="*/ 31110 w 31110"/>
                      <a:gd name="connsiteY11" fmla="*/ 59052 h 60563"/>
                      <a:gd name="connsiteX12" fmla="*/ 30606 w 31110"/>
                      <a:gd name="connsiteY12" fmla="*/ 60564 h 60563"/>
                      <a:gd name="connsiteX13" fmla="*/ 12747 w 31110"/>
                      <a:gd name="connsiteY13" fmla="*/ 42632 h 60563"/>
                      <a:gd name="connsiteX14" fmla="*/ 12747 w 31110"/>
                      <a:gd name="connsiteY14" fmla="*/ 42632 h 60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110" h="60563">
                        <a:moveTo>
                          <a:pt x="12675" y="42704"/>
                        </a:moveTo>
                        <a:cubicBezTo>
                          <a:pt x="9290" y="32982"/>
                          <a:pt x="8930" y="21388"/>
                          <a:pt x="5401" y="11306"/>
                        </a:cubicBezTo>
                        <a:lnTo>
                          <a:pt x="5401" y="11306"/>
                        </a:lnTo>
                        <a:cubicBezTo>
                          <a:pt x="4105" y="7633"/>
                          <a:pt x="2377" y="4177"/>
                          <a:pt x="0" y="1008"/>
                        </a:cubicBezTo>
                        <a:lnTo>
                          <a:pt x="0" y="1008"/>
                        </a:lnTo>
                        <a:lnTo>
                          <a:pt x="1296" y="0"/>
                        </a:lnTo>
                        <a:cubicBezTo>
                          <a:pt x="3817" y="3313"/>
                          <a:pt x="5617" y="6913"/>
                          <a:pt x="6986" y="10730"/>
                        </a:cubicBezTo>
                        <a:lnTo>
                          <a:pt x="6986" y="10730"/>
                        </a:lnTo>
                        <a:cubicBezTo>
                          <a:pt x="10658" y="21172"/>
                          <a:pt x="10946" y="32766"/>
                          <a:pt x="14259" y="42128"/>
                        </a:cubicBezTo>
                        <a:lnTo>
                          <a:pt x="14259" y="42128"/>
                        </a:lnTo>
                        <a:cubicBezTo>
                          <a:pt x="16924" y="49690"/>
                          <a:pt x="21388" y="55811"/>
                          <a:pt x="31110" y="59052"/>
                        </a:cubicBezTo>
                        <a:lnTo>
                          <a:pt x="31110" y="59052"/>
                        </a:lnTo>
                        <a:lnTo>
                          <a:pt x="30606" y="60564"/>
                        </a:lnTo>
                        <a:cubicBezTo>
                          <a:pt x="20380" y="57179"/>
                          <a:pt x="15483" y="50482"/>
                          <a:pt x="12747" y="42632"/>
                        </a:cubicBezTo>
                        <a:lnTo>
                          <a:pt x="12747" y="4263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C47BF81F-EE67-B177-44DC-DB44FACB2907}"/>
                      </a:ext>
                    </a:extLst>
                  </p:cNvPr>
                  <p:cNvSpPr/>
                  <p:nvPr/>
                </p:nvSpPr>
                <p:spPr>
                  <a:xfrm>
                    <a:off x="4153877" y="896333"/>
                    <a:ext cx="89009" cy="28305"/>
                  </a:xfrm>
                  <a:custGeom>
                    <a:avLst/>
                    <a:gdLst>
                      <a:gd name="connsiteX0" fmla="*/ 0 w 89009"/>
                      <a:gd name="connsiteY0" fmla="*/ 12891 h 28305"/>
                      <a:gd name="connsiteX1" fmla="*/ 0 w 89009"/>
                      <a:gd name="connsiteY1" fmla="*/ 12891 h 28305"/>
                      <a:gd name="connsiteX2" fmla="*/ 1296 w 89009"/>
                      <a:gd name="connsiteY2" fmla="*/ 11954 h 28305"/>
                      <a:gd name="connsiteX3" fmla="*/ 41624 w 89009"/>
                      <a:gd name="connsiteY3" fmla="*/ 24413 h 28305"/>
                      <a:gd name="connsiteX4" fmla="*/ 41624 w 89009"/>
                      <a:gd name="connsiteY4" fmla="*/ 24413 h 28305"/>
                      <a:gd name="connsiteX5" fmla="*/ 54515 w 89009"/>
                      <a:gd name="connsiteY5" fmla="*/ 17355 h 28305"/>
                      <a:gd name="connsiteX6" fmla="*/ 54515 w 89009"/>
                      <a:gd name="connsiteY6" fmla="*/ 17355 h 28305"/>
                      <a:gd name="connsiteX7" fmla="*/ 71798 w 89009"/>
                      <a:gd name="connsiteY7" fmla="*/ 4177 h 28305"/>
                      <a:gd name="connsiteX8" fmla="*/ 71798 w 89009"/>
                      <a:gd name="connsiteY8" fmla="*/ 4177 h 28305"/>
                      <a:gd name="connsiteX9" fmla="*/ 76695 w 89009"/>
                      <a:gd name="connsiteY9" fmla="*/ 2160 h 28305"/>
                      <a:gd name="connsiteX10" fmla="*/ 76695 w 89009"/>
                      <a:gd name="connsiteY10" fmla="*/ 2160 h 28305"/>
                      <a:gd name="connsiteX11" fmla="*/ 88866 w 89009"/>
                      <a:gd name="connsiteY11" fmla="*/ 0 h 28305"/>
                      <a:gd name="connsiteX12" fmla="*/ 88866 w 89009"/>
                      <a:gd name="connsiteY12" fmla="*/ 0 h 28305"/>
                      <a:gd name="connsiteX13" fmla="*/ 89010 w 89009"/>
                      <a:gd name="connsiteY13" fmla="*/ 1584 h 28305"/>
                      <a:gd name="connsiteX14" fmla="*/ 77272 w 89009"/>
                      <a:gd name="connsiteY14" fmla="*/ 3673 h 28305"/>
                      <a:gd name="connsiteX15" fmla="*/ 77272 w 89009"/>
                      <a:gd name="connsiteY15" fmla="*/ 3673 h 28305"/>
                      <a:gd name="connsiteX16" fmla="*/ 72518 w 89009"/>
                      <a:gd name="connsiteY16" fmla="*/ 5617 h 28305"/>
                      <a:gd name="connsiteX17" fmla="*/ 72518 w 89009"/>
                      <a:gd name="connsiteY17" fmla="*/ 5617 h 28305"/>
                      <a:gd name="connsiteX18" fmla="*/ 55595 w 89009"/>
                      <a:gd name="connsiteY18" fmla="*/ 18652 h 28305"/>
                      <a:gd name="connsiteX19" fmla="*/ 55595 w 89009"/>
                      <a:gd name="connsiteY19" fmla="*/ 18652 h 28305"/>
                      <a:gd name="connsiteX20" fmla="*/ 42272 w 89009"/>
                      <a:gd name="connsiteY20" fmla="*/ 25997 h 28305"/>
                      <a:gd name="connsiteX21" fmla="*/ 42272 w 89009"/>
                      <a:gd name="connsiteY21" fmla="*/ 25997 h 28305"/>
                      <a:gd name="connsiteX22" fmla="*/ 42272 w 89009"/>
                      <a:gd name="connsiteY22" fmla="*/ 25997 h 28305"/>
                      <a:gd name="connsiteX23" fmla="*/ 42272 w 89009"/>
                      <a:gd name="connsiteY23" fmla="*/ 25997 h 28305"/>
                      <a:gd name="connsiteX24" fmla="*/ 144 w 89009"/>
                      <a:gd name="connsiteY24" fmla="*/ 12891 h 28305"/>
                      <a:gd name="connsiteX25" fmla="*/ 144 w 89009"/>
                      <a:gd name="connsiteY25" fmla="*/ 12891 h 28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9009" h="28305">
                        <a:moveTo>
                          <a:pt x="0" y="12891"/>
                        </a:moveTo>
                        <a:lnTo>
                          <a:pt x="0" y="12891"/>
                        </a:lnTo>
                        <a:cubicBezTo>
                          <a:pt x="0" y="12891"/>
                          <a:pt x="1296" y="11954"/>
                          <a:pt x="1296" y="11954"/>
                        </a:cubicBezTo>
                        <a:cubicBezTo>
                          <a:pt x="11306" y="26213"/>
                          <a:pt x="27077" y="29526"/>
                          <a:pt x="41624" y="24413"/>
                        </a:cubicBezTo>
                        <a:lnTo>
                          <a:pt x="41624" y="24413"/>
                        </a:lnTo>
                        <a:cubicBezTo>
                          <a:pt x="46089" y="22828"/>
                          <a:pt x="50482" y="20452"/>
                          <a:pt x="54515" y="17355"/>
                        </a:cubicBezTo>
                        <a:lnTo>
                          <a:pt x="54515" y="17355"/>
                        </a:lnTo>
                        <a:cubicBezTo>
                          <a:pt x="60204" y="12963"/>
                          <a:pt x="64525" y="7489"/>
                          <a:pt x="71798" y="4177"/>
                        </a:cubicBezTo>
                        <a:lnTo>
                          <a:pt x="71798" y="4177"/>
                        </a:lnTo>
                        <a:cubicBezTo>
                          <a:pt x="73599" y="3385"/>
                          <a:pt x="75183" y="2665"/>
                          <a:pt x="76695" y="2160"/>
                        </a:cubicBezTo>
                        <a:lnTo>
                          <a:pt x="76695" y="2160"/>
                        </a:lnTo>
                        <a:cubicBezTo>
                          <a:pt x="80152" y="936"/>
                          <a:pt x="83393" y="432"/>
                          <a:pt x="88866" y="0"/>
                        </a:cubicBezTo>
                        <a:lnTo>
                          <a:pt x="88866" y="0"/>
                        </a:lnTo>
                        <a:lnTo>
                          <a:pt x="89010" y="1584"/>
                        </a:lnTo>
                        <a:cubicBezTo>
                          <a:pt x="83609" y="1944"/>
                          <a:pt x="80584" y="2448"/>
                          <a:pt x="77272" y="3673"/>
                        </a:cubicBezTo>
                        <a:lnTo>
                          <a:pt x="77272" y="3673"/>
                        </a:lnTo>
                        <a:cubicBezTo>
                          <a:pt x="75831" y="4177"/>
                          <a:pt x="74319" y="4825"/>
                          <a:pt x="72518" y="5617"/>
                        </a:cubicBezTo>
                        <a:lnTo>
                          <a:pt x="72518" y="5617"/>
                        </a:lnTo>
                        <a:cubicBezTo>
                          <a:pt x="65677" y="8714"/>
                          <a:pt x="61428" y="14043"/>
                          <a:pt x="55595" y="18652"/>
                        </a:cubicBezTo>
                        <a:lnTo>
                          <a:pt x="55595" y="18652"/>
                        </a:lnTo>
                        <a:cubicBezTo>
                          <a:pt x="51418" y="21892"/>
                          <a:pt x="46953" y="24341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42272" y="25997"/>
                          <a:pt x="42272" y="25997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27222" y="31254"/>
                          <a:pt x="10586" y="27797"/>
                          <a:pt x="144" y="12891"/>
                        </a:cubicBezTo>
                        <a:lnTo>
                          <a:pt x="144" y="128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EC02C4E2-B8A1-FB0C-8ED6-19528E87B3A2}"/>
                      </a:ext>
                    </a:extLst>
                  </p:cNvPr>
                  <p:cNvSpPr/>
                  <p:nvPr/>
                </p:nvSpPr>
                <p:spPr>
                  <a:xfrm>
                    <a:off x="4237126" y="864934"/>
                    <a:ext cx="22693" cy="35791"/>
                  </a:xfrm>
                  <a:custGeom>
                    <a:avLst/>
                    <a:gdLst>
                      <a:gd name="connsiteX0" fmla="*/ 21028 w 22693"/>
                      <a:gd name="connsiteY0" fmla="*/ 35719 h 35791"/>
                      <a:gd name="connsiteX1" fmla="*/ 19012 w 22693"/>
                      <a:gd name="connsiteY1" fmla="*/ 18652 h 35791"/>
                      <a:gd name="connsiteX2" fmla="*/ 19012 w 22693"/>
                      <a:gd name="connsiteY2" fmla="*/ 18652 h 35791"/>
                      <a:gd name="connsiteX3" fmla="*/ 0 w 22693"/>
                      <a:gd name="connsiteY3" fmla="*/ 1440 h 35791"/>
                      <a:gd name="connsiteX4" fmla="*/ 0 w 22693"/>
                      <a:gd name="connsiteY4" fmla="*/ 1440 h 35791"/>
                      <a:gd name="connsiteX5" fmla="*/ 720 w 22693"/>
                      <a:gd name="connsiteY5" fmla="*/ 0 h 35791"/>
                      <a:gd name="connsiteX6" fmla="*/ 20524 w 22693"/>
                      <a:gd name="connsiteY6" fmla="*/ 18148 h 35791"/>
                      <a:gd name="connsiteX7" fmla="*/ 20524 w 22693"/>
                      <a:gd name="connsiteY7" fmla="*/ 18148 h 35791"/>
                      <a:gd name="connsiteX8" fmla="*/ 22613 w 22693"/>
                      <a:gd name="connsiteY8" fmla="*/ 35791 h 35791"/>
                      <a:gd name="connsiteX9" fmla="*/ 21028 w 22693"/>
                      <a:gd name="connsiteY9" fmla="*/ 35791 h 3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693" h="35791">
                        <a:moveTo>
                          <a:pt x="21028" y="35719"/>
                        </a:moveTo>
                        <a:cubicBezTo>
                          <a:pt x="21316" y="28518"/>
                          <a:pt x="20524" y="22973"/>
                          <a:pt x="19012" y="18652"/>
                        </a:cubicBezTo>
                        <a:lnTo>
                          <a:pt x="19012" y="18652"/>
                        </a:lnTo>
                        <a:cubicBezTo>
                          <a:pt x="14979" y="7129"/>
                          <a:pt x="6049" y="4393"/>
                          <a:pt x="0" y="1440"/>
                        </a:cubicBezTo>
                        <a:lnTo>
                          <a:pt x="0" y="1440"/>
                        </a:lnTo>
                        <a:lnTo>
                          <a:pt x="720" y="0"/>
                        </a:lnTo>
                        <a:cubicBezTo>
                          <a:pt x="6554" y="2809"/>
                          <a:pt x="16275" y="5905"/>
                          <a:pt x="20524" y="18148"/>
                        </a:cubicBezTo>
                        <a:lnTo>
                          <a:pt x="20524" y="18148"/>
                        </a:lnTo>
                        <a:cubicBezTo>
                          <a:pt x="22108" y="22684"/>
                          <a:pt x="22973" y="28374"/>
                          <a:pt x="22613" y="35791"/>
                        </a:cubicBezTo>
                        <a:lnTo>
                          <a:pt x="21028" y="357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85" name="Freeform: Shape 1584">
                  <a:extLst>
                    <a:ext uri="{FF2B5EF4-FFF2-40B4-BE49-F238E27FC236}">
                      <a16:creationId xmlns:a16="http://schemas.microsoft.com/office/drawing/2014/main" id="{5326F723-9F72-0292-6A11-7027BF102E39}"/>
                    </a:ext>
                  </a:extLst>
                </p:cNvPr>
                <p:cNvSpPr/>
                <p:nvPr/>
              </p:nvSpPr>
              <p:spPr>
                <a:xfrm>
                  <a:off x="4158846" y="922114"/>
                  <a:ext cx="14834" cy="6484"/>
                </a:xfrm>
                <a:custGeom>
                  <a:avLst/>
                  <a:gdLst>
                    <a:gd name="connsiteX0" fmla="*/ 0 w 14834"/>
                    <a:gd name="connsiteY0" fmla="*/ 6409 h 6484"/>
                    <a:gd name="connsiteX1" fmla="*/ 0 w 14834"/>
                    <a:gd name="connsiteY1" fmla="*/ 4825 h 6484"/>
                    <a:gd name="connsiteX2" fmla="*/ 576 w 14834"/>
                    <a:gd name="connsiteY2" fmla="*/ 4825 h 6484"/>
                    <a:gd name="connsiteX3" fmla="*/ 576 w 14834"/>
                    <a:gd name="connsiteY3" fmla="*/ 4825 h 6484"/>
                    <a:gd name="connsiteX4" fmla="*/ 2017 w 14834"/>
                    <a:gd name="connsiteY4" fmla="*/ 4753 h 6484"/>
                    <a:gd name="connsiteX5" fmla="*/ 2017 w 14834"/>
                    <a:gd name="connsiteY5" fmla="*/ 4753 h 6484"/>
                    <a:gd name="connsiteX6" fmla="*/ 7058 w 14834"/>
                    <a:gd name="connsiteY6" fmla="*/ 3601 h 6484"/>
                    <a:gd name="connsiteX7" fmla="*/ 7058 w 14834"/>
                    <a:gd name="connsiteY7" fmla="*/ 3601 h 6484"/>
                    <a:gd name="connsiteX8" fmla="*/ 13899 w 14834"/>
                    <a:gd name="connsiteY8" fmla="*/ 0 h 6484"/>
                    <a:gd name="connsiteX9" fmla="*/ 13899 w 14834"/>
                    <a:gd name="connsiteY9" fmla="*/ 0 h 6484"/>
                    <a:gd name="connsiteX10" fmla="*/ 14835 w 14834"/>
                    <a:gd name="connsiteY10" fmla="*/ 1296 h 6484"/>
                    <a:gd name="connsiteX11" fmla="*/ 7633 w 14834"/>
                    <a:gd name="connsiteY11" fmla="*/ 5113 h 6484"/>
                    <a:gd name="connsiteX12" fmla="*/ 7633 w 14834"/>
                    <a:gd name="connsiteY12" fmla="*/ 5113 h 6484"/>
                    <a:gd name="connsiteX13" fmla="*/ 72 w 14834"/>
                    <a:gd name="connsiteY13" fmla="*/ 6481 h 6484"/>
                    <a:gd name="connsiteX14" fmla="*/ 72 w 14834"/>
                    <a:gd name="connsiteY14" fmla="*/ 6481 h 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834" h="6484">
                      <a:moveTo>
                        <a:pt x="0" y="6409"/>
                      </a:moveTo>
                      <a:lnTo>
                        <a:pt x="0" y="4825"/>
                      </a:lnTo>
                      <a:cubicBezTo>
                        <a:pt x="0" y="4825"/>
                        <a:pt x="216" y="4825"/>
                        <a:pt x="576" y="4825"/>
                      </a:cubicBezTo>
                      <a:lnTo>
                        <a:pt x="576" y="4825"/>
                      </a:lnTo>
                      <a:cubicBezTo>
                        <a:pt x="576" y="4825"/>
                        <a:pt x="1368" y="4825"/>
                        <a:pt x="2017" y="4753"/>
                      </a:cubicBezTo>
                      <a:lnTo>
                        <a:pt x="2017" y="4753"/>
                      </a:lnTo>
                      <a:cubicBezTo>
                        <a:pt x="3241" y="4609"/>
                        <a:pt x="4969" y="4321"/>
                        <a:pt x="7058" y="3601"/>
                      </a:cubicBezTo>
                      <a:lnTo>
                        <a:pt x="7058" y="3601"/>
                      </a:lnTo>
                      <a:cubicBezTo>
                        <a:pt x="9074" y="2881"/>
                        <a:pt x="11450" y="1728"/>
                        <a:pt x="13899" y="0"/>
                      </a:cubicBezTo>
                      <a:lnTo>
                        <a:pt x="13899" y="0"/>
                      </a:lnTo>
                      <a:lnTo>
                        <a:pt x="14835" y="1296"/>
                      </a:lnTo>
                      <a:cubicBezTo>
                        <a:pt x="12242" y="3169"/>
                        <a:pt x="9794" y="4321"/>
                        <a:pt x="7633" y="5113"/>
                      </a:cubicBezTo>
                      <a:lnTo>
                        <a:pt x="7633" y="5113"/>
                      </a:lnTo>
                      <a:cubicBezTo>
                        <a:pt x="3241" y="6625"/>
                        <a:pt x="144" y="6481"/>
                        <a:pt x="72" y="6481"/>
                      </a:cubicBezTo>
                      <a:lnTo>
                        <a:pt x="72" y="6481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6" name="Freeform: Shape 1585">
                  <a:extLst>
                    <a:ext uri="{FF2B5EF4-FFF2-40B4-BE49-F238E27FC236}">
                      <a16:creationId xmlns:a16="http://schemas.microsoft.com/office/drawing/2014/main" id="{70F1EC31-B721-8BBE-871A-244506ED6219}"/>
                    </a:ext>
                  </a:extLst>
                </p:cNvPr>
                <p:cNvSpPr/>
                <p:nvPr/>
              </p:nvSpPr>
              <p:spPr>
                <a:xfrm>
                  <a:off x="4186572" y="912608"/>
                  <a:ext cx="9217" cy="9721"/>
                </a:xfrm>
                <a:custGeom>
                  <a:avLst/>
                  <a:gdLst>
                    <a:gd name="connsiteX0" fmla="*/ 216 w 9217"/>
                    <a:gd name="connsiteY0" fmla="*/ 1152 h 9721"/>
                    <a:gd name="connsiteX1" fmla="*/ 0 w 9217"/>
                    <a:gd name="connsiteY1" fmla="*/ 360 h 9721"/>
                    <a:gd name="connsiteX2" fmla="*/ 0 w 9217"/>
                    <a:gd name="connsiteY2" fmla="*/ 360 h 9721"/>
                    <a:gd name="connsiteX3" fmla="*/ 1584 w 9217"/>
                    <a:gd name="connsiteY3" fmla="*/ 0 h 9721"/>
                    <a:gd name="connsiteX4" fmla="*/ 1800 w 9217"/>
                    <a:gd name="connsiteY4" fmla="*/ 648 h 9721"/>
                    <a:gd name="connsiteX5" fmla="*/ 1800 w 9217"/>
                    <a:gd name="connsiteY5" fmla="*/ 648 h 9721"/>
                    <a:gd name="connsiteX6" fmla="*/ 9218 w 9217"/>
                    <a:gd name="connsiteY6" fmla="*/ 8282 h 9721"/>
                    <a:gd name="connsiteX7" fmla="*/ 9218 w 9217"/>
                    <a:gd name="connsiteY7" fmla="*/ 8282 h 9721"/>
                    <a:gd name="connsiteX8" fmla="*/ 8498 w 9217"/>
                    <a:gd name="connsiteY8" fmla="*/ 9722 h 9721"/>
                    <a:gd name="connsiteX9" fmla="*/ 288 w 9217"/>
                    <a:gd name="connsiteY9" fmla="*/ 1224 h 9721"/>
                    <a:gd name="connsiteX10" fmla="*/ 288 w 9217"/>
                    <a:gd name="connsiteY10" fmla="*/ 1224 h 9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17" h="9721">
                      <a:moveTo>
                        <a:pt x="216" y="1152"/>
                      </a:moveTo>
                      <a:cubicBezTo>
                        <a:pt x="216" y="1152"/>
                        <a:pt x="72" y="648"/>
                        <a:pt x="0" y="360"/>
                      </a:cubicBezTo>
                      <a:lnTo>
                        <a:pt x="0" y="360"/>
                      </a:lnTo>
                      <a:lnTo>
                        <a:pt x="1584" y="0"/>
                      </a:lnTo>
                      <a:cubicBezTo>
                        <a:pt x="1584" y="0"/>
                        <a:pt x="1728" y="432"/>
                        <a:pt x="1800" y="648"/>
                      </a:cubicBezTo>
                      <a:lnTo>
                        <a:pt x="1800" y="648"/>
                      </a:lnTo>
                      <a:cubicBezTo>
                        <a:pt x="2880" y="3817"/>
                        <a:pt x="6337" y="6769"/>
                        <a:pt x="9218" y="8282"/>
                      </a:cubicBezTo>
                      <a:lnTo>
                        <a:pt x="9218" y="8282"/>
                      </a:lnTo>
                      <a:lnTo>
                        <a:pt x="8498" y="9722"/>
                      </a:lnTo>
                      <a:cubicBezTo>
                        <a:pt x="5329" y="8066"/>
                        <a:pt x="1656" y="5041"/>
                        <a:pt x="288" y="1224"/>
                      </a:cubicBezTo>
                      <a:lnTo>
                        <a:pt x="288" y="122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7" name="Freeform: Shape 1586">
                  <a:extLst>
                    <a:ext uri="{FF2B5EF4-FFF2-40B4-BE49-F238E27FC236}">
                      <a16:creationId xmlns:a16="http://schemas.microsoft.com/office/drawing/2014/main" id="{0FF3EC11-2F64-A9EC-2325-61FA4BB62A44}"/>
                    </a:ext>
                  </a:extLst>
                </p:cNvPr>
                <p:cNvSpPr/>
                <p:nvPr/>
              </p:nvSpPr>
              <p:spPr>
                <a:xfrm>
                  <a:off x="4200368" y="794937"/>
                  <a:ext cx="5864" cy="14978"/>
                </a:xfrm>
                <a:custGeom>
                  <a:avLst/>
                  <a:gdLst>
                    <a:gd name="connsiteX0" fmla="*/ 1399 w 5864"/>
                    <a:gd name="connsiteY0" fmla="*/ 8642 h 14978"/>
                    <a:gd name="connsiteX1" fmla="*/ 31 w 5864"/>
                    <a:gd name="connsiteY1" fmla="*/ 0 h 14978"/>
                    <a:gd name="connsiteX2" fmla="*/ 31 w 5864"/>
                    <a:gd name="connsiteY2" fmla="*/ 0 h 14978"/>
                    <a:gd name="connsiteX3" fmla="*/ 1615 w 5864"/>
                    <a:gd name="connsiteY3" fmla="*/ 144 h 14978"/>
                    <a:gd name="connsiteX4" fmla="*/ 1615 w 5864"/>
                    <a:gd name="connsiteY4" fmla="*/ 720 h 14978"/>
                    <a:gd name="connsiteX5" fmla="*/ 1615 w 5864"/>
                    <a:gd name="connsiteY5" fmla="*/ 720 h 14978"/>
                    <a:gd name="connsiteX6" fmla="*/ 1615 w 5864"/>
                    <a:gd name="connsiteY6" fmla="*/ 2376 h 14978"/>
                    <a:gd name="connsiteX7" fmla="*/ 1615 w 5864"/>
                    <a:gd name="connsiteY7" fmla="*/ 2376 h 14978"/>
                    <a:gd name="connsiteX8" fmla="*/ 2912 w 5864"/>
                    <a:gd name="connsiteY8" fmla="*/ 8138 h 14978"/>
                    <a:gd name="connsiteX9" fmla="*/ 2912 w 5864"/>
                    <a:gd name="connsiteY9" fmla="*/ 8138 h 14978"/>
                    <a:gd name="connsiteX10" fmla="*/ 5864 w 5864"/>
                    <a:gd name="connsiteY10" fmla="*/ 14115 h 14978"/>
                    <a:gd name="connsiteX11" fmla="*/ 5864 w 5864"/>
                    <a:gd name="connsiteY11" fmla="*/ 14115 h 14978"/>
                    <a:gd name="connsiteX12" fmla="*/ 4496 w 5864"/>
                    <a:gd name="connsiteY12" fmla="*/ 14979 h 14978"/>
                    <a:gd name="connsiteX13" fmla="*/ 1327 w 5864"/>
                    <a:gd name="connsiteY13" fmla="*/ 8642 h 14978"/>
                    <a:gd name="connsiteX14" fmla="*/ 1327 w 5864"/>
                    <a:gd name="connsiteY14" fmla="*/ 8642 h 14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864" h="14978">
                      <a:moveTo>
                        <a:pt x="1399" y="8642"/>
                      </a:moveTo>
                      <a:cubicBezTo>
                        <a:pt x="-329" y="3673"/>
                        <a:pt x="31" y="72"/>
                        <a:pt x="31" y="0"/>
                      </a:cubicBezTo>
                      <a:lnTo>
                        <a:pt x="31" y="0"/>
                      </a:lnTo>
                      <a:lnTo>
                        <a:pt x="1615" y="144"/>
                      </a:lnTo>
                      <a:cubicBezTo>
                        <a:pt x="1615" y="144"/>
                        <a:pt x="1615" y="288"/>
                        <a:pt x="1615" y="720"/>
                      </a:cubicBezTo>
                      <a:lnTo>
                        <a:pt x="1615" y="720"/>
                      </a:lnTo>
                      <a:cubicBezTo>
                        <a:pt x="1615" y="1080"/>
                        <a:pt x="1615" y="1656"/>
                        <a:pt x="1615" y="2376"/>
                      </a:cubicBezTo>
                      <a:lnTo>
                        <a:pt x="1615" y="2376"/>
                      </a:lnTo>
                      <a:cubicBezTo>
                        <a:pt x="1759" y="3817"/>
                        <a:pt x="2047" y="5833"/>
                        <a:pt x="2912" y="8138"/>
                      </a:cubicBezTo>
                      <a:lnTo>
                        <a:pt x="2912" y="8138"/>
                      </a:lnTo>
                      <a:cubicBezTo>
                        <a:pt x="3560" y="9938"/>
                        <a:pt x="4496" y="12026"/>
                        <a:pt x="5864" y="14115"/>
                      </a:cubicBezTo>
                      <a:lnTo>
                        <a:pt x="5864" y="14115"/>
                      </a:lnTo>
                      <a:lnTo>
                        <a:pt x="4496" y="14979"/>
                      </a:lnTo>
                      <a:cubicBezTo>
                        <a:pt x="3056" y="12747"/>
                        <a:pt x="2047" y="10586"/>
                        <a:pt x="1327" y="8642"/>
                      </a:cubicBezTo>
                      <a:lnTo>
                        <a:pt x="1327" y="864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8" name="Freeform: Shape 1587">
                  <a:extLst>
                    <a:ext uri="{FF2B5EF4-FFF2-40B4-BE49-F238E27FC236}">
                      <a16:creationId xmlns:a16="http://schemas.microsoft.com/office/drawing/2014/main" id="{5DD051C4-6E56-94B2-9CAB-13F2837C21C0}"/>
                    </a:ext>
                  </a:extLst>
                </p:cNvPr>
                <p:cNvSpPr/>
                <p:nvPr/>
              </p:nvSpPr>
              <p:spPr>
                <a:xfrm>
                  <a:off x="4194421" y="854204"/>
                  <a:ext cx="11666" cy="11882"/>
                </a:xfrm>
                <a:custGeom>
                  <a:avLst/>
                  <a:gdLst>
                    <a:gd name="connsiteX0" fmla="*/ 0 w 11666"/>
                    <a:gd name="connsiteY0" fmla="*/ 576 h 11882"/>
                    <a:gd name="connsiteX1" fmla="*/ 1512 w 11666"/>
                    <a:gd name="connsiteY1" fmla="*/ 0 h 11882"/>
                    <a:gd name="connsiteX2" fmla="*/ 2017 w 11666"/>
                    <a:gd name="connsiteY2" fmla="*/ 936 h 11882"/>
                    <a:gd name="connsiteX3" fmla="*/ 2017 w 11666"/>
                    <a:gd name="connsiteY3" fmla="*/ 936 h 11882"/>
                    <a:gd name="connsiteX4" fmla="*/ 3673 w 11666"/>
                    <a:gd name="connsiteY4" fmla="*/ 3529 h 11882"/>
                    <a:gd name="connsiteX5" fmla="*/ 3673 w 11666"/>
                    <a:gd name="connsiteY5" fmla="*/ 3529 h 11882"/>
                    <a:gd name="connsiteX6" fmla="*/ 11666 w 11666"/>
                    <a:gd name="connsiteY6" fmla="*/ 10514 h 11882"/>
                    <a:gd name="connsiteX7" fmla="*/ 11666 w 11666"/>
                    <a:gd name="connsiteY7" fmla="*/ 10514 h 11882"/>
                    <a:gd name="connsiteX8" fmla="*/ 10874 w 11666"/>
                    <a:gd name="connsiteY8" fmla="*/ 11882 h 11882"/>
                    <a:gd name="connsiteX9" fmla="*/ 72 w 11666"/>
                    <a:gd name="connsiteY9" fmla="*/ 576 h 11882"/>
                    <a:gd name="connsiteX10" fmla="*/ 72 w 11666"/>
                    <a:gd name="connsiteY10" fmla="*/ 576 h 11882"/>
                    <a:gd name="connsiteX11" fmla="*/ 0 w 11666"/>
                    <a:gd name="connsiteY11" fmla="*/ 576 h 11882"/>
                    <a:gd name="connsiteX12" fmla="*/ 0 w 11666"/>
                    <a:gd name="connsiteY12" fmla="*/ 576 h 11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666" h="11882">
                      <a:moveTo>
                        <a:pt x="0" y="576"/>
                      </a:moveTo>
                      <a:lnTo>
                        <a:pt x="1512" y="0"/>
                      </a:lnTo>
                      <a:cubicBezTo>
                        <a:pt x="1512" y="0"/>
                        <a:pt x="1657" y="360"/>
                        <a:pt x="2017" y="936"/>
                      </a:cubicBezTo>
                      <a:lnTo>
                        <a:pt x="2017" y="936"/>
                      </a:lnTo>
                      <a:cubicBezTo>
                        <a:pt x="2377" y="1584"/>
                        <a:pt x="2881" y="2448"/>
                        <a:pt x="3673" y="3529"/>
                      </a:cubicBezTo>
                      <a:lnTo>
                        <a:pt x="3673" y="3529"/>
                      </a:lnTo>
                      <a:cubicBezTo>
                        <a:pt x="5257" y="5617"/>
                        <a:pt x="7778" y="8282"/>
                        <a:pt x="11666" y="10514"/>
                      </a:cubicBezTo>
                      <a:lnTo>
                        <a:pt x="11666" y="10514"/>
                      </a:lnTo>
                      <a:lnTo>
                        <a:pt x="10874" y="11882"/>
                      </a:lnTo>
                      <a:cubicBezTo>
                        <a:pt x="2664" y="7201"/>
                        <a:pt x="144" y="720"/>
                        <a:pt x="72" y="576"/>
                      </a:cubicBezTo>
                      <a:lnTo>
                        <a:pt x="72" y="576"/>
                      </a:lnTo>
                      <a:close/>
                      <a:moveTo>
                        <a:pt x="0" y="576"/>
                      </a:moveTo>
                      <a:lnTo>
                        <a:pt x="0" y="57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9" name="Freeform: Shape 1588">
                  <a:extLst>
                    <a:ext uri="{FF2B5EF4-FFF2-40B4-BE49-F238E27FC236}">
                      <a16:creationId xmlns:a16="http://schemas.microsoft.com/office/drawing/2014/main" id="{7F3AADF7-5DCE-A4E2-E0EE-9FB6BBABE38B}"/>
                    </a:ext>
                  </a:extLst>
                </p:cNvPr>
                <p:cNvSpPr/>
                <p:nvPr/>
              </p:nvSpPr>
              <p:spPr>
                <a:xfrm>
                  <a:off x="4157622" y="884594"/>
                  <a:ext cx="15699" cy="2920"/>
                </a:xfrm>
                <a:custGeom>
                  <a:avLst/>
                  <a:gdLst>
                    <a:gd name="connsiteX0" fmla="*/ 0 w 15699"/>
                    <a:gd name="connsiteY0" fmla="*/ 1512 h 2920"/>
                    <a:gd name="connsiteX1" fmla="*/ 648 w 15699"/>
                    <a:gd name="connsiteY1" fmla="*/ 0 h 2920"/>
                    <a:gd name="connsiteX2" fmla="*/ 864 w 15699"/>
                    <a:gd name="connsiteY2" fmla="*/ 72 h 2920"/>
                    <a:gd name="connsiteX3" fmla="*/ 864 w 15699"/>
                    <a:gd name="connsiteY3" fmla="*/ 72 h 2920"/>
                    <a:gd name="connsiteX4" fmla="*/ 1656 w 15699"/>
                    <a:gd name="connsiteY4" fmla="*/ 360 h 2920"/>
                    <a:gd name="connsiteX5" fmla="*/ 1656 w 15699"/>
                    <a:gd name="connsiteY5" fmla="*/ 360 h 2920"/>
                    <a:gd name="connsiteX6" fmla="*/ 4681 w 15699"/>
                    <a:gd name="connsiteY6" fmla="*/ 1008 h 2920"/>
                    <a:gd name="connsiteX7" fmla="*/ 4681 w 15699"/>
                    <a:gd name="connsiteY7" fmla="*/ 1008 h 2920"/>
                    <a:gd name="connsiteX8" fmla="*/ 15267 w 15699"/>
                    <a:gd name="connsiteY8" fmla="*/ 288 h 2920"/>
                    <a:gd name="connsiteX9" fmla="*/ 15267 w 15699"/>
                    <a:gd name="connsiteY9" fmla="*/ 288 h 2920"/>
                    <a:gd name="connsiteX10" fmla="*/ 15699 w 15699"/>
                    <a:gd name="connsiteY10" fmla="*/ 1872 h 2920"/>
                    <a:gd name="connsiteX11" fmla="*/ 72 w 15699"/>
                    <a:gd name="connsiteY11" fmla="*/ 1512 h 2920"/>
                    <a:gd name="connsiteX12" fmla="*/ 72 w 15699"/>
                    <a:gd name="connsiteY12" fmla="*/ 1512 h 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99" h="2920">
                      <a:moveTo>
                        <a:pt x="0" y="1512"/>
                      </a:moveTo>
                      <a:lnTo>
                        <a:pt x="648" y="0"/>
                      </a:lnTo>
                      <a:cubicBezTo>
                        <a:pt x="648" y="0"/>
                        <a:pt x="648" y="0"/>
                        <a:pt x="864" y="72"/>
                      </a:cubicBezTo>
                      <a:lnTo>
                        <a:pt x="864" y="72"/>
                      </a:lnTo>
                      <a:cubicBezTo>
                        <a:pt x="864" y="72"/>
                        <a:pt x="1296" y="216"/>
                        <a:pt x="1656" y="360"/>
                      </a:cubicBezTo>
                      <a:lnTo>
                        <a:pt x="1656" y="360"/>
                      </a:lnTo>
                      <a:cubicBezTo>
                        <a:pt x="2377" y="576"/>
                        <a:pt x="3384" y="792"/>
                        <a:pt x="4681" y="1008"/>
                      </a:cubicBezTo>
                      <a:lnTo>
                        <a:pt x="4681" y="1008"/>
                      </a:lnTo>
                      <a:cubicBezTo>
                        <a:pt x="7274" y="1368"/>
                        <a:pt x="10946" y="1440"/>
                        <a:pt x="15267" y="288"/>
                      </a:cubicBezTo>
                      <a:lnTo>
                        <a:pt x="15267" y="288"/>
                      </a:lnTo>
                      <a:lnTo>
                        <a:pt x="15699" y="1872"/>
                      </a:lnTo>
                      <a:cubicBezTo>
                        <a:pt x="6553" y="4393"/>
                        <a:pt x="144" y="1584"/>
                        <a:pt x="72" y="1512"/>
                      </a:cubicBezTo>
                      <a:lnTo>
                        <a:pt x="72" y="151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90" name="Freeform: Shape 1589">
                  <a:extLst>
                    <a:ext uri="{FF2B5EF4-FFF2-40B4-BE49-F238E27FC236}">
                      <a16:creationId xmlns:a16="http://schemas.microsoft.com/office/drawing/2014/main" id="{1AF5589F-8EA9-DBEA-EF9D-47BBD7856D36}"/>
                    </a:ext>
                  </a:extLst>
                </p:cNvPr>
                <p:cNvSpPr/>
                <p:nvPr/>
              </p:nvSpPr>
              <p:spPr>
                <a:xfrm>
                  <a:off x="4206232" y="822734"/>
                  <a:ext cx="10010" cy="8857"/>
                </a:xfrm>
                <a:custGeom>
                  <a:avLst/>
                  <a:gdLst>
                    <a:gd name="connsiteX0" fmla="*/ 0 w 10010"/>
                    <a:gd name="connsiteY0" fmla="*/ 8138 h 8857"/>
                    <a:gd name="connsiteX1" fmla="*/ 8426 w 10010"/>
                    <a:gd name="connsiteY1" fmla="*/ 360 h 8857"/>
                    <a:gd name="connsiteX2" fmla="*/ 8426 w 10010"/>
                    <a:gd name="connsiteY2" fmla="*/ 360 h 8857"/>
                    <a:gd name="connsiteX3" fmla="*/ 9650 w 10010"/>
                    <a:gd name="connsiteY3" fmla="*/ 0 h 8857"/>
                    <a:gd name="connsiteX4" fmla="*/ 9650 w 10010"/>
                    <a:gd name="connsiteY4" fmla="*/ 0 h 8857"/>
                    <a:gd name="connsiteX5" fmla="*/ 10010 w 10010"/>
                    <a:gd name="connsiteY5" fmla="*/ 1584 h 8857"/>
                    <a:gd name="connsiteX6" fmla="*/ 9002 w 10010"/>
                    <a:gd name="connsiteY6" fmla="*/ 1872 h 8857"/>
                    <a:gd name="connsiteX7" fmla="*/ 9002 w 10010"/>
                    <a:gd name="connsiteY7" fmla="*/ 1872 h 8857"/>
                    <a:gd name="connsiteX8" fmla="*/ 1440 w 10010"/>
                    <a:gd name="connsiteY8" fmla="*/ 8858 h 8857"/>
                    <a:gd name="connsiteX9" fmla="*/ 1440 w 10010"/>
                    <a:gd name="connsiteY9" fmla="*/ 8858 h 8857"/>
                    <a:gd name="connsiteX10" fmla="*/ 0 w 10010"/>
                    <a:gd name="connsiteY10" fmla="*/ 8066 h 8857"/>
                    <a:gd name="connsiteX11" fmla="*/ 0 w 10010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10" h="8857">
                      <a:moveTo>
                        <a:pt x="0" y="8138"/>
                      </a:moveTo>
                      <a:cubicBezTo>
                        <a:pt x="1728" y="5113"/>
                        <a:pt x="4753" y="1728"/>
                        <a:pt x="8426" y="360"/>
                      </a:cubicBezTo>
                      <a:lnTo>
                        <a:pt x="8426" y="360"/>
                      </a:lnTo>
                      <a:cubicBezTo>
                        <a:pt x="8786" y="216"/>
                        <a:pt x="9218" y="72"/>
                        <a:pt x="9650" y="0"/>
                      </a:cubicBezTo>
                      <a:lnTo>
                        <a:pt x="9650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2" y="612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91" name="Freeform: Shape 1590">
                  <a:extLst>
                    <a:ext uri="{FF2B5EF4-FFF2-40B4-BE49-F238E27FC236}">
                      <a16:creationId xmlns:a16="http://schemas.microsoft.com/office/drawing/2014/main" id="{8071EC49-FE07-2533-8B9A-DD4E3006DB57}"/>
                    </a:ext>
                  </a:extLst>
                </p:cNvPr>
                <p:cNvSpPr/>
                <p:nvPr/>
              </p:nvSpPr>
              <p:spPr>
                <a:xfrm>
                  <a:off x="4281415" y="863350"/>
                  <a:ext cx="8065" cy="10658"/>
                </a:xfrm>
                <a:custGeom>
                  <a:avLst/>
                  <a:gdLst>
                    <a:gd name="connsiteX0" fmla="*/ 0 w 8065"/>
                    <a:gd name="connsiteY0" fmla="*/ 10226 h 10658"/>
                    <a:gd name="connsiteX1" fmla="*/ 7346 w 8065"/>
                    <a:gd name="connsiteY1" fmla="*/ 0 h 10658"/>
                    <a:gd name="connsiteX2" fmla="*/ 7346 w 8065"/>
                    <a:gd name="connsiteY2" fmla="*/ 0 h 10658"/>
                    <a:gd name="connsiteX3" fmla="*/ 8066 w 8065"/>
                    <a:gd name="connsiteY3" fmla="*/ 1440 h 10658"/>
                    <a:gd name="connsiteX4" fmla="*/ 1584 w 8065"/>
                    <a:gd name="connsiteY4" fmla="*/ 10658 h 10658"/>
                    <a:gd name="connsiteX5" fmla="*/ 1584 w 8065"/>
                    <a:gd name="connsiteY5" fmla="*/ 10658 h 10658"/>
                    <a:gd name="connsiteX6" fmla="*/ 0 w 8065"/>
                    <a:gd name="connsiteY6" fmla="*/ 10226 h 10658"/>
                    <a:gd name="connsiteX7" fmla="*/ 0 w 8065"/>
                    <a:gd name="connsiteY7" fmla="*/ 10226 h 10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065" h="10658">
                      <a:moveTo>
                        <a:pt x="0" y="10226"/>
                      </a:moveTo>
                      <a:cubicBezTo>
                        <a:pt x="1008" y="6481"/>
                        <a:pt x="3457" y="1944"/>
                        <a:pt x="7346" y="0"/>
                      </a:cubicBezTo>
                      <a:lnTo>
                        <a:pt x="7346" y="0"/>
                      </a:lnTo>
                      <a:lnTo>
                        <a:pt x="8066" y="1440"/>
                      </a:lnTo>
                      <a:cubicBezTo>
                        <a:pt x="4897" y="2953"/>
                        <a:pt x="2448" y="7273"/>
                        <a:pt x="1584" y="10658"/>
                      </a:cubicBezTo>
                      <a:lnTo>
                        <a:pt x="1584" y="10658"/>
                      </a:lnTo>
                      <a:lnTo>
                        <a:pt x="0" y="10226"/>
                      </a:lnTo>
                      <a:lnTo>
                        <a:pt x="0" y="1022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6" name="Freeform: Shape 1705">
                  <a:extLst>
                    <a:ext uri="{FF2B5EF4-FFF2-40B4-BE49-F238E27FC236}">
                      <a16:creationId xmlns:a16="http://schemas.microsoft.com/office/drawing/2014/main" id="{908092C9-708C-4CDC-034B-CBABA2CC4194}"/>
                    </a:ext>
                  </a:extLst>
                </p:cNvPr>
                <p:cNvSpPr/>
                <p:nvPr/>
              </p:nvSpPr>
              <p:spPr>
                <a:xfrm>
                  <a:off x="4247280" y="832600"/>
                  <a:ext cx="10010" cy="8857"/>
                </a:xfrm>
                <a:custGeom>
                  <a:avLst/>
                  <a:gdLst>
                    <a:gd name="connsiteX0" fmla="*/ 0 w 10010"/>
                    <a:gd name="connsiteY0" fmla="*/ 8066 h 8857"/>
                    <a:gd name="connsiteX1" fmla="*/ 8426 w 10010"/>
                    <a:gd name="connsiteY1" fmla="*/ 360 h 8857"/>
                    <a:gd name="connsiteX2" fmla="*/ 8426 w 10010"/>
                    <a:gd name="connsiteY2" fmla="*/ 360 h 8857"/>
                    <a:gd name="connsiteX3" fmla="*/ 9650 w 10010"/>
                    <a:gd name="connsiteY3" fmla="*/ 0 h 8857"/>
                    <a:gd name="connsiteX4" fmla="*/ 9650 w 10010"/>
                    <a:gd name="connsiteY4" fmla="*/ 0 h 8857"/>
                    <a:gd name="connsiteX5" fmla="*/ 10010 w 10010"/>
                    <a:gd name="connsiteY5" fmla="*/ 1584 h 8857"/>
                    <a:gd name="connsiteX6" fmla="*/ 9002 w 10010"/>
                    <a:gd name="connsiteY6" fmla="*/ 1872 h 8857"/>
                    <a:gd name="connsiteX7" fmla="*/ 9002 w 10010"/>
                    <a:gd name="connsiteY7" fmla="*/ 1872 h 8857"/>
                    <a:gd name="connsiteX8" fmla="*/ 1440 w 10010"/>
                    <a:gd name="connsiteY8" fmla="*/ 8858 h 8857"/>
                    <a:gd name="connsiteX9" fmla="*/ 1440 w 10010"/>
                    <a:gd name="connsiteY9" fmla="*/ 8858 h 8857"/>
                    <a:gd name="connsiteX10" fmla="*/ 0 w 10010"/>
                    <a:gd name="connsiteY10" fmla="*/ 8066 h 8857"/>
                    <a:gd name="connsiteX11" fmla="*/ 0 w 10010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10" h="8857">
                      <a:moveTo>
                        <a:pt x="0" y="8066"/>
                      </a:moveTo>
                      <a:cubicBezTo>
                        <a:pt x="1728" y="5041"/>
                        <a:pt x="4753" y="1656"/>
                        <a:pt x="8426" y="360"/>
                      </a:cubicBezTo>
                      <a:lnTo>
                        <a:pt x="8426" y="360"/>
                      </a:lnTo>
                      <a:cubicBezTo>
                        <a:pt x="8786" y="216"/>
                        <a:pt x="9218" y="144"/>
                        <a:pt x="9650" y="0"/>
                      </a:cubicBezTo>
                      <a:lnTo>
                        <a:pt x="9650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2" y="612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7" name="Freeform: Shape 1706">
                  <a:extLst>
                    <a:ext uri="{FF2B5EF4-FFF2-40B4-BE49-F238E27FC236}">
                      <a16:creationId xmlns:a16="http://schemas.microsoft.com/office/drawing/2014/main" id="{50D1106D-FEBD-D5BA-DD92-D507C9E9A36A}"/>
                    </a:ext>
                  </a:extLst>
                </p:cNvPr>
                <p:cNvSpPr/>
                <p:nvPr/>
              </p:nvSpPr>
              <p:spPr>
                <a:xfrm>
                  <a:off x="4156441" y="856581"/>
                  <a:ext cx="4926" cy="12026"/>
                </a:xfrm>
                <a:custGeom>
                  <a:avLst/>
                  <a:gdLst>
                    <a:gd name="connsiteX0" fmla="*/ 30 w 4926"/>
                    <a:gd name="connsiteY0" fmla="*/ 12026 h 12026"/>
                    <a:gd name="connsiteX1" fmla="*/ 3774 w 4926"/>
                    <a:gd name="connsiteY1" fmla="*/ 0 h 12026"/>
                    <a:gd name="connsiteX2" fmla="*/ 3774 w 4926"/>
                    <a:gd name="connsiteY2" fmla="*/ 0 h 12026"/>
                    <a:gd name="connsiteX3" fmla="*/ 4927 w 4926"/>
                    <a:gd name="connsiteY3" fmla="*/ 1152 h 12026"/>
                    <a:gd name="connsiteX4" fmla="*/ 1614 w 4926"/>
                    <a:gd name="connsiteY4" fmla="*/ 11882 h 12026"/>
                    <a:gd name="connsiteX5" fmla="*/ 30 w 4926"/>
                    <a:gd name="connsiteY5" fmla="*/ 11882 h 12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26" h="12026">
                      <a:moveTo>
                        <a:pt x="30" y="12026"/>
                      </a:moveTo>
                      <a:cubicBezTo>
                        <a:pt x="-187" y="8210"/>
                        <a:pt x="750" y="3097"/>
                        <a:pt x="3774" y="0"/>
                      </a:cubicBezTo>
                      <a:lnTo>
                        <a:pt x="3774" y="0"/>
                      </a:lnTo>
                      <a:lnTo>
                        <a:pt x="4927" y="1152"/>
                      </a:lnTo>
                      <a:cubicBezTo>
                        <a:pt x="2406" y="3601"/>
                        <a:pt x="1398" y="8426"/>
                        <a:pt x="1614" y="11882"/>
                      </a:cubicBezTo>
                      <a:lnTo>
                        <a:pt x="30" y="1188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58" name="Freeform: Shape 1557">
                <a:extLst>
                  <a:ext uri="{FF2B5EF4-FFF2-40B4-BE49-F238E27FC236}">
                    <a16:creationId xmlns:a16="http://schemas.microsoft.com/office/drawing/2014/main" id="{7A6373CF-033C-ED4D-73FD-7408BC4990CD}"/>
                  </a:ext>
                </a:extLst>
              </p:cNvPr>
              <p:cNvSpPr/>
              <p:nvPr/>
            </p:nvSpPr>
            <p:spPr>
              <a:xfrm>
                <a:off x="4277035" y="923266"/>
                <a:ext cx="45571" cy="72662"/>
              </a:xfrm>
              <a:custGeom>
                <a:avLst/>
                <a:gdLst>
                  <a:gd name="connsiteX0" fmla="*/ 347 w 45571"/>
                  <a:gd name="connsiteY0" fmla="*/ 0 h 72662"/>
                  <a:gd name="connsiteX1" fmla="*/ 21879 w 45571"/>
                  <a:gd name="connsiteY1" fmla="*/ 72662 h 72662"/>
                  <a:gd name="connsiteX2" fmla="*/ 45571 w 45571"/>
                  <a:gd name="connsiteY2" fmla="*/ 62796 h 72662"/>
                  <a:gd name="connsiteX3" fmla="*/ 17054 w 45571"/>
                  <a:gd name="connsiteY3" fmla="*/ 15771 h 72662"/>
                  <a:gd name="connsiteX4" fmla="*/ 347 w 45571"/>
                  <a:gd name="connsiteY4" fmla="*/ 0 h 7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571" h="72662">
                    <a:moveTo>
                      <a:pt x="347" y="0"/>
                    </a:moveTo>
                    <a:cubicBezTo>
                      <a:pt x="347" y="0"/>
                      <a:pt x="-4478" y="32262"/>
                      <a:pt x="21879" y="72662"/>
                    </a:cubicBezTo>
                    <a:lnTo>
                      <a:pt x="45571" y="62796"/>
                    </a:lnTo>
                    <a:cubicBezTo>
                      <a:pt x="45571" y="62796"/>
                      <a:pt x="28288" y="54515"/>
                      <a:pt x="17054" y="15771"/>
                    </a:cubicBezTo>
                    <a:lnTo>
                      <a:pt x="347" y="0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9" name="Freeform: Shape 1558">
                <a:extLst>
                  <a:ext uri="{FF2B5EF4-FFF2-40B4-BE49-F238E27FC236}">
                    <a16:creationId xmlns:a16="http://schemas.microsoft.com/office/drawing/2014/main" id="{988B6549-703D-704E-11D7-3C5ECBBAF42D}"/>
                  </a:ext>
                </a:extLst>
              </p:cNvPr>
              <p:cNvSpPr/>
              <p:nvPr/>
            </p:nvSpPr>
            <p:spPr>
              <a:xfrm>
                <a:off x="4278246" y="975620"/>
                <a:ext cx="28877" cy="20500"/>
              </a:xfrm>
              <a:custGeom>
                <a:avLst/>
                <a:gdLst>
                  <a:gd name="connsiteX0" fmla="*/ 9506 w 28877"/>
                  <a:gd name="connsiteY0" fmla="*/ 72 h 20500"/>
                  <a:gd name="connsiteX1" fmla="*/ 0 w 28877"/>
                  <a:gd name="connsiteY1" fmla="*/ 17355 h 20500"/>
                  <a:gd name="connsiteX2" fmla="*/ 11738 w 28877"/>
                  <a:gd name="connsiteY2" fmla="*/ 20452 h 20500"/>
                  <a:gd name="connsiteX3" fmla="*/ 28878 w 28877"/>
                  <a:gd name="connsiteY3" fmla="*/ 8642 h 20500"/>
                  <a:gd name="connsiteX4" fmla="*/ 26285 w 28877"/>
                  <a:gd name="connsiteY4" fmla="*/ 1296 h 20500"/>
                  <a:gd name="connsiteX5" fmla="*/ 9506 w 28877"/>
                  <a:gd name="connsiteY5" fmla="*/ 0 h 2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77" h="20500">
                    <a:moveTo>
                      <a:pt x="9506" y="72"/>
                    </a:moveTo>
                    <a:cubicBezTo>
                      <a:pt x="9506" y="72"/>
                      <a:pt x="15195" y="10298"/>
                      <a:pt x="0" y="17355"/>
                    </a:cubicBezTo>
                    <a:cubicBezTo>
                      <a:pt x="0" y="17355"/>
                      <a:pt x="10442" y="20956"/>
                      <a:pt x="11738" y="20452"/>
                    </a:cubicBezTo>
                    <a:cubicBezTo>
                      <a:pt x="13035" y="20020"/>
                      <a:pt x="28878" y="8642"/>
                      <a:pt x="28878" y="8642"/>
                    </a:cubicBezTo>
                    <a:lnTo>
                      <a:pt x="26285" y="1296"/>
                    </a:lnTo>
                    <a:lnTo>
                      <a:pt x="9506" y="0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0" name="Freeform: Shape 1559">
                <a:extLst>
                  <a:ext uri="{FF2B5EF4-FFF2-40B4-BE49-F238E27FC236}">
                    <a16:creationId xmlns:a16="http://schemas.microsoft.com/office/drawing/2014/main" id="{FC928030-2D02-11FD-55CA-7AC42D961D07}"/>
                  </a:ext>
                </a:extLst>
              </p:cNvPr>
              <p:cNvSpPr/>
              <p:nvPr/>
            </p:nvSpPr>
            <p:spPr>
              <a:xfrm>
                <a:off x="4223162" y="975188"/>
                <a:ext cx="109200" cy="77657"/>
              </a:xfrm>
              <a:custGeom>
                <a:avLst/>
                <a:gdLst>
                  <a:gd name="connsiteX0" fmla="*/ 56884 w 109200"/>
                  <a:gd name="connsiteY0" fmla="*/ 17211 h 77657"/>
                  <a:gd name="connsiteX1" fmla="*/ 8202 w 109200"/>
                  <a:gd name="connsiteY1" fmla="*/ 34279 h 77657"/>
                  <a:gd name="connsiteX2" fmla="*/ 497 w 109200"/>
                  <a:gd name="connsiteY2" fmla="*/ 46665 h 77657"/>
                  <a:gd name="connsiteX3" fmla="*/ 8634 w 109200"/>
                  <a:gd name="connsiteY3" fmla="*/ 69926 h 77657"/>
                  <a:gd name="connsiteX4" fmla="*/ 20085 w 109200"/>
                  <a:gd name="connsiteY4" fmla="*/ 77487 h 77657"/>
                  <a:gd name="connsiteX5" fmla="*/ 101965 w 109200"/>
                  <a:gd name="connsiteY5" fmla="*/ 49258 h 77657"/>
                  <a:gd name="connsiteX6" fmla="*/ 87994 w 109200"/>
                  <a:gd name="connsiteY6" fmla="*/ 0 h 77657"/>
                  <a:gd name="connsiteX7" fmla="*/ 76688 w 109200"/>
                  <a:gd name="connsiteY7" fmla="*/ 1080 h 77657"/>
                  <a:gd name="connsiteX8" fmla="*/ 72727 w 109200"/>
                  <a:gd name="connsiteY8" fmla="*/ 9722 h 77657"/>
                  <a:gd name="connsiteX9" fmla="*/ 65598 w 109200"/>
                  <a:gd name="connsiteY9" fmla="*/ 14619 h 77657"/>
                  <a:gd name="connsiteX10" fmla="*/ 56740 w 109200"/>
                  <a:gd name="connsiteY10" fmla="*/ 17211 h 7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200" h="77657">
                    <a:moveTo>
                      <a:pt x="56884" y="17211"/>
                    </a:moveTo>
                    <a:lnTo>
                      <a:pt x="8202" y="34279"/>
                    </a:lnTo>
                    <a:cubicBezTo>
                      <a:pt x="8202" y="34279"/>
                      <a:pt x="-2384" y="37015"/>
                      <a:pt x="497" y="46665"/>
                    </a:cubicBezTo>
                    <a:lnTo>
                      <a:pt x="8634" y="69926"/>
                    </a:lnTo>
                    <a:cubicBezTo>
                      <a:pt x="8634" y="69926"/>
                      <a:pt x="10435" y="79000"/>
                      <a:pt x="20085" y="77487"/>
                    </a:cubicBezTo>
                    <a:cubicBezTo>
                      <a:pt x="29807" y="76047"/>
                      <a:pt x="101965" y="49258"/>
                      <a:pt x="101965" y="49258"/>
                    </a:cubicBezTo>
                    <a:cubicBezTo>
                      <a:pt x="101965" y="49258"/>
                      <a:pt x="125370" y="29598"/>
                      <a:pt x="87994" y="0"/>
                    </a:cubicBezTo>
                    <a:lnTo>
                      <a:pt x="76688" y="1080"/>
                    </a:lnTo>
                    <a:lnTo>
                      <a:pt x="72727" y="9722"/>
                    </a:lnTo>
                    <a:lnTo>
                      <a:pt x="65598" y="14619"/>
                    </a:lnTo>
                    <a:lnTo>
                      <a:pt x="56740" y="17211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1" name="Freeform: Shape 1560">
                <a:extLst>
                  <a:ext uri="{FF2B5EF4-FFF2-40B4-BE49-F238E27FC236}">
                    <a16:creationId xmlns:a16="http://schemas.microsoft.com/office/drawing/2014/main" id="{691FD940-BCDB-15DC-E229-07A6F90851D8}"/>
                  </a:ext>
                </a:extLst>
              </p:cNvPr>
              <p:cNvSpPr/>
              <p:nvPr/>
            </p:nvSpPr>
            <p:spPr>
              <a:xfrm>
                <a:off x="4291713" y="940837"/>
                <a:ext cx="30750" cy="46233"/>
              </a:xfrm>
              <a:custGeom>
                <a:avLst/>
                <a:gdLst>
                  <a:gd name="connsiteX0" fmla="*/ 30750 w 30750"/>
                  <a:gd name="connsiteY0" fmla="*/ 44865 h 46233"/>
                  <a:gd name="connsiteX1" fmla="*/ 2305 w 30750"/>
                  <a:gd name="connsiteY1" fmla="*/ 0 h 46233"/>
                  <a:gd name="connsiteX2" fmla="*/ 0 w 30750"/>
                  <a:gd name="connsiteY2" fmla="*/ 15555 h 46233"/>
                  <a:gd name="connsiteX3" fmla="*/ 8353 w 30750"/>
                  <a:gd name="connsiteY3" fmla="*/ 46233 h 46233"/>
                  <a:gd name="connsiteX4" fmla="*/ 30750 w 30750"/>
                  <a:gd name="connsiteY4" fmla="*/ 44937 h 4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50" h="46233">
                    <a:moveTo>
                      <a:pt x="30750" y="44865"/>
                    </a:moveTo>
                    <a:cubicBezTo>
                      <a:pt x="30750" y="44865"/>
                      <a:pt x="12026" y="25565"/>
                      <a:pt x="2305" y="0"/>
                    </a:cubicBezTo>
                    <a:lnTo>
                      <a:pt x="0" y="15555"/>
                    </a:lnTo>
                    <a:lnTo>
                      <a:pt x="8353" y="46233"/>
                    </a:lnTo>
                    <a:lnTo>
                      <a:pt x="30750" y="44937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62" name="Graphic 6">
                <a:extLst>
                  <a:ext uri="{FF2B5EF4-FFF2-40B4-BE49-F238E27FC236}">
                    <a16:creationId xmlns:a16="http://schemas.microsoft.com/office/drawing/2014/main" id="{B7485086-ADD9-B41C-7EF2-DF3A85142B39}"/>
                  </a:ext>
                </a:extLst>
              </p:cNvPr>
              <p:cNvGrpSpPr/>
              <p:nvPr/>
            </p:nvGrpSpPr>
            <p:grpSpPr>
              <a:xfrm>
                <a:off x="4202559" y="996288"/>
                <a:ext cx="25781" cy="22095"/>
                <a:chOff x="4202559" y="996288"/>
                <a:chExt cx="25781" cy="22095"/>
              </a:xfrm>
              <a:solidFill>
                <a:srgbClr val="8F5746"/>
              </a:solidFill>
            </p:grpSpPr>
            <p:sp>
              <p:nvSpPr>
                <p:cNvPr id="1581" name="Freeform: Shape 1580">
                  <a:extLst>
                    <a:ext uri="{FF2B5EF4-FFF2-40B4-BE49-F238E27FC236}">
                      <a16:creationId xmlns:a16="http://schemas.microsoft.com/office/drawing/2014/main" id="{5E1C09F3-834D-495F-6B08-305D9F0B860D}"/>
                    </a:ext>
                  </a:extLst>
                </p:cNvPr>
                <p:cNvSpPr/>
                <p:nvPr/>
              </p:nvSpPr>
              <p:spPr>
                <a:xfrm>
                  <a:off x="4202559" y="996288"/>
                  <a:ext cx="24211" cy="20379"/>
                </a:xfrm>
                <a:custGeom>
                  <a:avLst/>
                  <a:gdLst>
                    <a:gd name="connsiteX0" fmla="*/ 24197 w 24211"/>
                    <a:gd name="connsiteY0" fmla="*/ 20380 h 20379"/>
                    <a:gd name="connsiteX1" fmla="*/ 0 w 24211"/>
                    <a:gd name="connsiteY1" fmla="*/ 0 h 20379"/>
                    <a:gd name="connsiteX2" fmla="*/ 24197 w 24211"/>
                    <a:gd name="connsiteY2" fmla="*/ 20380 h 20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211" h="20379">
                      <a:moveTo>
                        <a:pt x="24197" y="20380"/>
                      </a:moveTo>
                      <a:cubicBezTo>
                        <a:pt x="24197" y="20380"/>
                        <a:pt x="25637" y="2448"/>
                        <a:pt x="0" y="0"/>
                      </a:cubicBezTo>
                      <a:cubicBezTo>
                        <a:pt x="0" y="0"/>
                        <a:pt x="4249" y="20164"/>
                        <a:pt x="24197" y="20380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2" name="Freeform: Shape 1581">
                  <a:extLst>
                    <a:ext uri="{FF2B5EF4-FFF2-40B4-BE49-F238E27FC236}">
                      <a16:creationId xmlns:a16="http://schemas.microsoft.com/office/drawing/2014/main" id="{FCDEC2F2-E467-7D88-89E6-A71DAA9D1EF9}"/>
                    </a:ext>
                  </a:extLst>
                </p:cNvPr>
                <p:cNvSpPr/>
                <p:nvPr/>
              </p:nvSpPr>
              <p:spPr>
                <a:xfrm>
                  <a:off x="4205008" y="1006705"/>
                  <a:ext cx="23332" cy="11678"/>
                </a:xfrm>
                <a:custGeom>
                  <a:avLst/>
                  <a:gdLst>
                    <a:gd name="connsiteX0" fmla="*/ 23333 w 23332"/>
                    <a:gd name="connsiteY0" fmla="*/ 10827 h 11678"/>
                    <a:gd name="connsiteX1" fmla="*/ 0 w 23332"/>
                    <a:gd name="connsiteY1" fmla="*/ 745 h 11678"/>
                    <a:gd name="connsiteX2" fmla="*/ 23333 w 23332"/>
                    <a:gd name="connsiteY2" fmla="*/ 10827 h 11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32" h="11678">
                      <a:moveTo>
                        <a:pt x="23333" y="10827"/>
                      </a:moveTo>
                      <a:cubicBezTo>
                        <a:pt x="23333" y="10827"/>
                        <a:pt x="20308" y="-3359"/>
                        <a:pt x="0" y="745"/>
                      </a:cubicBezTo>
                      <a:cubicBezTo>
                        <a:pt x="0" y="745"/>
                        <a:pt x="7921" y="15292"/>
                        <a:pt x="23333" y="10827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63" name="Freeform: Shape 1562">
                <a:extLst>
                  <a:ext uri="{FF2B5EF4-FFF2-40B4-BE49-F238E27FC236}">
                    <a16:creationId xmlns:a16="http://schemas.microsoft.com/office/drawing/2014/main" id="{63A241E3-E6F8-D0C9-3942-8D25AF2A7089}"/>
                  </a:ext>
                </a:extLst>
              </p:cNvPr>
              <p:cNvSpPr/>
              <p:nvPr/>
            </p:nvSpPr>
            <p:spPr>
              <a:xfrm>
                <a:off x="4277526" y="926002"/>
                <a:ext cx="44720" cy="59339"/>
              </a:xfrm>
              <a:custGeom>
                <a:avLst/>
                <a:gdLst>
                  <a:gd name="connsiteX0" fmla="*/ 0 w 44720"/>
                  <a:gd name="connsiteY0" fmla="*/ 0 h 59339"/>
                  <a:gd name="connsiteX1" fmla="*/ 44721 w 44720"/>
                  <a:gd name="connsiteY1" fmla="*/ 59340 h 59339"/>
                  <a:gd name="connsiteX2" fmla="*/ 15843 w 44720"/>
                  <a:gd name="connsiteY2" fmla="*/ 8210 h 59339"/>
                  <a:gd name="connsiteX3" fmla="*/ 0 w 44720"/>
                  <a:gd name="connsiteY3" fmla="*/ 0 h 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720" h="59339">
                    <a:moveTo>
                      <a:pt x="0" y="0"/>
                    </a:moveTo>
                    <a:cubicBezTo>
                      <a:pt x="0" y="0"/>
                      <a:pt x="2088" y="38528"/>
                      <a:pt x="44721" y="59340"/>
                    </a:cubicBezTo>
                    <a:cubicBezTo>
                      <a:pt x="44721" y="59340"/>
                      <a:pt x="19948" y="34351"/>
                      <a:pt x="15843" y="82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64" name="Graphic 6">
                <a:extLst>
                  <a:ext uri="{FF2B5EF4-FFF2-40B4-BE49-F238E27FC236}">
                    <a16:creationId xmlns:a16="http://schemas.microsoft.com/office/drawing/2014/main" id="{75806E75-B8E4-32EA-3887-5CF413020191}"/>
                  </a:ext>
                </a:extLst>
              </p:cNvPr>
              <p:cNvGrpSpPr/>
              <p:nvPr/>
            </p:nvGrpSpPr>
            <p:grpSpPr>
              <a:xfrm>
                <a:off x="4254769" y="896981"/>
                <a:ext cx="63731" cy="44843"/>
                <a:chOff x="4254769" y="896981"/>
                <a:chExt cx="63731" cy="44843"/>
              </a:xfrm>
            </p:grpSpPr>
            <p:sp>
              <p:nvSpPr>
                <p:cNvPr id="1577" name="Freeform: Shape 1576">
                  <a:extLst>
                    <a:ext uri="{FF2B5EF4-FFF2-40B4-BE49-F238E27FC236}">
                      <a16:creationId xmlns:a16="http://schemas.microsoft.com/office/drawing/2014/main" id="{1FBE79FF-FF60-F442-1550-F54D14A08B61}"/>
                    </a:ext>
                  </a:extLst>
                </p:cNvPr>
                <p:cNvSpPr/>
                <p:nvPr/>
              </p:nvSpPr>
              <p:spPr>
                <a:xfrm>
                  <a:off x="4254769" y="916037"/>
                  <a:ext cx="23764" cy="13403"/>
                </a:xfrm>
                <a:custGeom>
                  <a:avLst/>
                  <a:gdLst>
                    <a:gd name="connsiteX0" fmla="*/ 23477 w 23764"/>
                    <a:gd name="connsiteY0" fmla="*/ 5140 h 13403"/>
                    <a:gd name="connsiteX1" fmla="*/ 0 w 23764"/>
                    <a:gd name="connsiteY1" fmla="*/ 100 h 13403"/>
                    <a:gd name="connsiteX2" fmla="*/ 5617 w 23764"/>
                    <a:gd name="connsiteY2" fmla="*/ 5789 h 13403"/>
                    <a:gd name="connsiteX3" fmla="*/ 23765 w 23764"/>
                    <a:gd name="connsiteY3" fmla="*/ 9461 h 13403"/>
                    <a:gd name="connsiteX4" fmla="*/ 23477 w 23764"/>
                    <a:gd name="connsiteY4" fmla="*/ 5140 h 13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4" h="13403">
                      <a:moveTo>
                        <a:pt x="23477" y="5140"/>
                      </a:moveTo>
                      <a:cubicBezTo>
                        <a:pt x="23477" y="5140"/>
                        <a:pt x="17067" y="-837"/>
                        <a:pt x="0" y="100"/>
                      </a:cubicBezTo>
                      <a:cubicBezTo>
                        <a:pt x="0" y="100"/>
                        <a:pt x="4609" y="2764"/>
                        <a:pt x="5617" y="5789"/>
                      </a:cubicBezTo>
                      <a:cubicBezTo>
                        <a:pt x="5617" y="5789"/>
                        <a:pt x="9578" y="20119"/>
                        <a:pt x="23765" y="9461"/>
                      </a:cubicBezTo>
                      <a:lnTo>
                        <a:pt x="23477" y="5140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8" name="Freeform: Shape 1577">
                  <a:extLst>
                    <a:ext uri="{FF2B5EF4-FFF2-40B4-BE49-F238E27FC236}">
                      <a16:creationId xmlns:a16="http://schemas.microsoft.com/office/drawing/2014/main" id="{B58E83D5-EF05-43BA-AC05-0B0F785E049C}"/>
                    </a:ext>
                  </a:extLst>
                </p:cNvPr>
                <p:cNvSpPr/>
                <p:nvPr/>
              </p:nvSpPr>
              <p:spPr>
                <a:xfrm>
                  <a:off x="4283161" y="896981"/>
                  <a:ext cx="11008" cy="21676"/>
                </a:xfrm>
                <a:custGeom>
                  <a:avLst/>
                  <a:gdLst>
                    <a:gd name="connsiteX0" fmla="*/ 54 w 11008"/>
                    <a:gd name="connsiteY0" fmla="*/ 21676 h 21676"/>
                    <a:gd name="connsiteX1" fmla="*/ 4375 w 11008"/>
                    <a:gd name="connsiteY1" fmla="*/ 7129 h 21676"/>
                    <a:gd name="connsiteX2" fmla="*/ 6968 w 11008"/>
                    <a:gd name="connsiteY2" fmla="*/ 0 h 21676"/>
                    <a:gd name="connsiteX3" fmla="*/ 9344 w 11008"/>
                    <a:gd name="connsiteY3" fmla="*/ 18940 h 21676"/>
                    <a:gd name="connsiteX4" fmla="*/ 54 w 11008"/>
                    <a:gd name="connsiteY4" fmla="*/ 21676 h 2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08" h="21676">
                      <a:moveTo>
                        <a:pt x="54" y="21676"/>
                      </a:moveTo>
                      <a:cubicBezTo>
                        <a:pt x="54" y="21676"/>
                        <a:pt x="-810" y="13251"/>
                        <a:pt x="4375" y="7129"/>
                      </a:cubicBezTo>
                      <a:cubicBezTo>
                        <a:pt x="4375" y="7129"/>
                        <a:pt x="6895" y="3529"/>
                        <a:pt x="6968" y="0"/>
                      </a:cubicBezTo>
                      <a:cubicBezTo>
                        <a:pt x="6968" y="0"/>
                        <a:pt x="14169" y="11162"/>
                        <a:pt x="9344" y="18940"/>
                      </a:cubicBezTo>
                      <a:lnTo>
                        <a:pt x="54" y="21676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9" name="Freeform: Shape 1578">
                  <a:extLst>
                    <a:ext uri="{FF2B5EF4-FFF2-40B4-BE49-F238E27FC236}">
                      <a16:creationId xmlns:a16="http://schemas.microsoft.com/office/drawing/2014/main" id="{C40B8BA4-4A59-BD3F-BB3B-6860DBC7D2A2}"/>
                    </a:ext>
                  </a:extLst>
                </p:cNvPr>
                <p:cNvSpPr/>
                <p:nvPr/>
              </p:nvSpPr>
              <p:spPr>
                <a:xfrm>
                  <a:off x="4277590" y="915315"/>
                  <a:ext cx="40911" cy="26509"/>
                </a:xfrm>
                <a:custGeom>
                  <a:avLst/>
                  <a:gdLst>
                    <a:gd name="connsiteX0" fmla="*/ 657 w 40911"/>
                    <a:gd name="connsiteY0" fmla="*/ 5863 h 26509"/>
                    <a:gd name="connsiteX1" fmla="*/ 17868 w 40911"/>
                    <a:gd name="connsiteY1" fmla="*/ 1326 h 26509"/>
                    <a:gd name="connsiteX2" fmla="*/ 25717 w 40911"/>
                    <a:gd name="connsiteY2" fmla="*/ 6511 h 26509"/>
                    <a:gd name="connsiteX3" fmla="*/ 40768 w 40911"/>
                    <a:gd name="connsiteY3" fmla="*/ 7519 h 26509"/>
                    <a:gd name="connsiteX4" fmla="*/ 29174 w 40911"/>
                    <a:gd name="connsiteY4" fmla="*/ 22714 h 26509"/>
                    <a:gd name="connsiteX5" fmla="*/ 2601 w 40911"/>
                    <a:gd name="connsiteY5" fmla="*/ 19401 h 26509"/>
                    <a:gd name="connsiteX6" fmla="*/ 657 w 40911"/>
                    <a:gd name="connsiteY6" fmla="*/ 5863 h 26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911" h="26509">
                      <a:moveTo>
                        <a:pt x="657" y="5863"/>
                      </a:moveTo>
                      <a:cubicBezTo>
                        <a:pt x="657" y="5863"/>
                        <a:pt x="10810" y="-3355"/>
                        <a:pt x="17868" y="1326"/>
                      </a:cubicBezTo>
                      <a:lnTo>
                        <a:pt x="25717" y="6511"/>
                      </a:lnTo>
                      <a:lnTo>
                        <a:pt x="40768" y="7519"/>
                      </a:lnTo>
                      <a:cubicBezTo>
                        <a:pt x="40768" y="7519"/>
                        <a:pt x="43073" y="15297"/>
                        <a:pt x="29174" y="22714"/>
                      </a:cubicBezTo>
                      <a:cubicBezTo>
                        <a:pt x="29174" y="22714"/>
                        <a:pt x="12035" y="33156"/>
                        <a:pt x="2601" y="19401"/>
                      </a:cubicBezTo>
                      <a:cubicBezTo>
                        <a:pt x="2601" y="19401"/>
                        <a:pt x="-1576" y="14576"/>
                        <a:pt x="657" y="5863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0" name="Freeform: Shape 1579">
                  <a:extLst>
                    <a:ext uri="{FF2B5EF4-FFF2-40B4-BE49-F238E27FC236}">
                      <a16:creationId xmlns:a16="http://schemas.microsoft.com/office/drawing/2014/main" id="{8270DDE6-07F4-651A-96E6-CDF554ABF5F6}"/>
                    </a:ext>
                  </a:extLst>
                </p:cNvPr>
                <p:cNvSpPr/>
                <p:nvPr/>
              </p:nvSpPr>
              <p:spPr>
                <a:xfrm>
                  <a:off x="4257506" y="918297"/>
                  <a:ext cx="19948" cy="11189"/>
                </a:xfrm>
                <a:custGeom>
                  <a:avLst/>
                  <a:gdLst>
                    <a:gd name="connsiteX0" fmla="*/ 0 w 19948"/>
                    <a:gd name="connsiteY0" fmla="*/ 0 h 11189"/>
                    <a:gd name="connsiteX1" fmla="*/ 19948 w 19948"/>
                    <a:gd name="connsiteY1" fmla="*/ 7633 h 11189"/>
                    <a:gd name="connsiteX2" fmla="*/ 7201 w 19948"/>
                    <a:gd name="connsiteY2" fmla="*/ 9866 h 11189"/>
                    <a:gd name="connsiteX3" fmla="*/ 2809 w 19948"/>
                    <a:gd name="connsiteY3" fmla="*/ 3529 h 11189"/>
                    <a:gd name="connsiteX4" fmla="*/ 0 w 19948"/>
                    <a:gd name="connsiteY4" fmla="*/ 0 h 1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48" h="11189">
                      <a:moveTo>
                        <a:pt x="0" y="0"/>
                      </a:moveTo>
                      <a:cubicBezTo>
                        <a:pt x="0" y="0"/>
                        <a:pt x="9938" y="432"/>
                        <a:pt x="19948" y="7633"/>
                      </a:cubicBezTo>
                      <a:cubicBezTo>
                        <a:pt x="19948" y="7633"/>
                        <a:pt x="14259" y="13827"/>
                        <a:pt x="7201" y="9866"/>
                      </a:cubicBezTo>
                      <a:cubicBezTo>
                        <a:pt x="7201" y="9866"/>
                        <a:pt x="4105" y="7994"/>
                        <a:pt x="2809" y="3529"/>
                      </a:cubicBezTo>
                      <a:cubicBezTo>
                        <a:pt x="2809" y="3529"/>
                        <a:pt x="1585" y="1296"/>
                        <a:pt x="0" y="0"/>
                      </a:cubicBez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65" name="Freeform: Shape 1564">
                <a:extLst>
                  <a:ext uri="{FF2B5EF4-FFF2-40B4-BE49-F238E27FC236}">
                    <a16:creationId xmlns:a16="http://schemas.microsoft.com/office/drawing/2014/main" id="{A811B5BD-763A-2F5E-A3A5-94C45B74E732}"/>
                  </a:ext>
                </a:extLst>
              </p:cNvPr>
              <p:cNvSpPr/>
              <p:nvPr/>
            </p:nvSpPr>
            <p:spPr>
              <a:xfrm>
                <a:off x="4289624" y="924490"/>
                <a:ext cx="7563" cy="5770"/>
              </a:xfrm>
              <a:custGeom>
                <a:avLst/>
                <a:gdLst>
                  <a:gd name="connsiteX0" fmla="*/ 0 w 7563"/>
                  <a:gd name="connsiteY0" fmla="*/ 5617 h 5770"/>
                  <a:gd name="connsiteX1" fmla="*/ 0 w 7563"/>
                  <a:gd name="connsiteY1" fmla="*/ 4969 h 5770"/>
                  <a:gd name="connsiteX2" fmla="*/ 3889 w 7563"/>
                  <a:gd name="connsiteY2" fmla="*/ 4753 h 5770"/>
                  <a:gd name="connsiteX3" fmla="*/ 3889 w 7563"/>
                  <a:gd name="connsiteY3" fmla="*/ 4753 h 5770"/>
                  <a:gd name="connsiteX4" fmla="*/ 6625 w 7563"/>
                  <a:gd name="connsiteY4" fmla="*/ 1944 h 5770"/>
                  <a:gd name="connsiteX5" fmla="*/ 6625 w 7563"/>
                  <a:gd name="connsiteY5" fmla="*/ 1944 h 5770"/>
                  <a:gd name="connsiteX6" fmla="*/ 6913 w 7563"/>
                  <a:gd name="connsiteY6" fmla="*/ 0 h 5770"/>
                  <a:gd name="connsiteX7" fmla="*/ 7561 w 7563"/>
                  <a:gd name="connsiteY7" fmla="*/ 0 h 5770"/>
                  <a:gd name="connsiteX8" fmla="*/ 4105 w 7563"/>
                  <a:gd name="connsiteY8" fmla="*/ 5401 h 5770"/>
                  <a:gd name="connsiteX9" fmla="*/ 4105 w 7563"/>
                  <a:gd name="connsiteY9" fmla="*/ 5401 h 5770"/>
                  <a:gd name="connsiteX10" fmla="*/ 0 w 7563"/>
                  <a:gd name="connsiteY10" fmla="*/ 5617 h 5770"/>
                  <a:gd name="connsiteX11" fmla="*/ 0 w 7563"/>
                  <a:gd name="connsiteY11" fmla="*/ 5617 h 5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63" h="5770">
                    <a:moveTo>
                      <a:pt x="0" y="5617"/>
                    </a:moveTo>
                    <a:lnTo>
                      <a:pt x="0" y="4969"/>
                    </a:lnTo>
                    <a:cubicBezTo>
                      <a:pt x="1728" y="5185"/>
                      <a:pt x="2952" y="5113"/>
                      <a:pt x="3889" y="4753"/>
                    </a:cubicBezTo>
                    <a:lnTo>
                      <a:pt x="3889" y="4753"/>
                    </a:lnTo>
                    <a:cubicBezTo>
                      <a:pt x="5473" y="4177"/>
                      <a:pt x="6265" y="3025"/>
                      <a:pt x="6625" y="1944"/>
                    </a:cubicBezTo>
                    <a:lnTo>
                      <a:pt x="6625" y="1944"/>
                    </a:lnTo>
                    <a:cubicBezTo>
                      <a:pt x="6985" y="864"/>
                      <a:pt x="6913" y="0"/>
                      <a:pt x="6913" y="0"/>
                    </a:cubicBezTo>
                    <a:lnTo>
                      <a:pt x="7561" y="0"/>
                    </a:lnTo>
                    <a:cubicBezTo>
                      <a:pt x="7561" y="0"/>
                      <a:pt x="7777" y="4033"/>
                      <a:pt x="4105" y="5401"/>
                    </a:cubicBezTo>
                    <a:lnTo>
                      <a:pt x="4105" y="5401"/>
                    </a:lnTo>
                    <a:cubicBezTo>
                      <a:pt x="3024" y="5761"/>
                      <a:pt x="1728" y="5905"/>
                      <a:pt x="0" y="5617"/>
                    </a:cubicBezTo>
                    <a:lnTo>
                      <a:pt x="0" y="5617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6" name="Freeform: Shape 1565">
                <a:extLst>
                  <a:ext uri="{FF2B5EF4-FFF2-40B4-BE49-F238E27FC236}">
                    <a16:creationId xmlns:a16="http://schemas.microsoft.com/office/drawing/2014/main" id="{38889ACA-2B8F-A0AD-C8CA-6F9D9FFF3871}"/>
                  </a:ext>
                </a:extLst>
              </p:cNvPr>
              <p:cNvSpPr/>
              <p:nvPr/>
            </p:nvSpPr>
            <p:spPr>
              <a:xfrm>
                <a:off x="4314902" y="913902"/>
                <a:ext cx="6923" cy="9365"/>
              </a:xfrm>
              <a:custGeom>
                <a:avLst/>
                <a:gdLst>
                  <a:gd name="connsiteX0" fmla="*/ 71 w 6923"/>
                  <a:gd name="connsiteY0" fmla="*/ 4683 h 9365"/>
                  <a:gd name="connsiteX1" fmla="*/ 3600 w 6923"/>
                  <a:gd name="connsiteY1" fmla="*/ 2 h 9365"/>
                  <a:gd name="connsiteX2" fmla="*/ 6768 w 6923"/>
                  <a:gd name="connsiteY2" fmla="*/ 4971 h 9365"/>
                  <a:gd name="connsiteX3" fmla="*/ 3240 w 6923"/>
                  <a:gd name="connsiteY3" fmla="*/ 9363 h 9365"/>
                  <a:gd name="connsiteX4" fmla="*/ 71 w 6923"/>
                  <a:gd name="connsiteY4" fmla="*/ 4755 h 9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3" h="9365">
                    <a:moveTo>
                      <a:pt x="71" y="4683"/>
                    </a:moveTo>
                    <a:cubicBezTo>
                      <a:pt x="-361" y="2306"/>
                      <a:pt x="1223" y="-70"/>
                      <a:pt x="3600" y="2"/>
                    </a:cubicBezTo>
                    <a:cubicBezTo>
                      <a:pt x="5976" y="146"/>
                      <a:pt x="7417" y="2594"/>
                      <a:pt x="6768" y="4971"/>
                    </a:cubicBezTo>
                    <a:cubicBezTo>
                      <a:pt x="6120" y="7419"/>
                      <a:pt x="4824" y="9435"/>
                      <a:pt x="3240" y="9363"/>
                    </a:cubicBezTo>
                    <a:cubicBezTo>
                      <a:pt x="1656" y="9363"/>
                      <a:pt x="503" y="7203"/>
                      <a:pt x="71" y="4755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7" name="Freeform: Shape 1566">
                <a:extLst>
                  <a:ext uri="{FF2B5EF4-FFF2-40B4-BE49-F238E27FC236}">
                    <a16:creationId xmlns:a16="http://schemas.microsoft.com/office/drawing/2014/main" id="{A83A5423-1755-12E7-B336-7B267945A5F5}"/>
                  </a:ext>
                </a:extLst>
              </p:cNvPr>
              <p:cNvSpPr/>
              <p:nvPr/>
            </p:nvSpPr>
            <p:spPr>
              <a:xfrm>
                <a:off x="4190965" y="1035176"/>
                <a:ext cx="60203" cy="67477"/>
              </a:xfrm>
              <a:custGeom>
                <a:avLst/>
                <a:gdLst>
                  <a:gd name="connsiteX0" fmla="*/ 2377 w 60203"/>
                  <a:gd name="connsiteY0" fmla="*/ 67477 h 67477"/>
                  <a:gd name="connsiteX1" fmla="*/ 0 w 60203"/>
                  <a:gd name="connsiteY1" fmla="*/ 66541 h 67477"/>
                  <a:gd name="connsiteX2" fmla="*/ 26069 w 60203"/>
                  <a:gd name="connsiteY2" fmla="*/ 34279 h 67477"/>
                  <a:gd name="connsiteX3" fmla="*/ 38887 w 60203"/>
                  <a:gd name="connsiteY3" fmla="*/ 0 h 67477"/>
                  <a:gd name="connsiteX4" fmla="*/ 60204 w 60203"/>
                  <a:gd name="connsiteY4" fmla="*/ 11162 h 67477"/>
                  <a:gd name="connsiteX5" fmla="*/ 29021 w 60203"/>
                  <a:gd name="connsiteY5" fmla="*/ 41120 h 67477"/>
                  <a:gd name="connsiteX6" fmla="*/ 2377 w 60203"/>
                  <a:gd name="connsiteY6" fmla="*/ 67477 h 67477"/>
                  <a:gd name="connsiteX7" fmla="*/ 2377 w 60203"/>
                  <a:gd name="connsiteY7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203" h="67477">
                    <a:moveTo>
                      <a:pt x="2377" y="67477"/>
                    </a:moveTo>
                    <a:lnTo>
                      <a:pt x="0" y="66541"/>
                    </a:lnTo>
                    <a:lnTo>
                      <a:pt x="26069" y="34279"/>
                    </a:lnTo>
                    <a:lnTo>
                      <a:pt x="38887" y="0"/>
                    </a:lnTo>
                    <a:lnTo>
                      <a:pt x="60204" y="11162"/>
                    </a:lnTo>
                    <a:lnTo>
                      <a:pt x="29021" y="41120"/>
                    </a:lnTo>
                    <a:lnTo>
                      <a:pt x="2377" y="67477"/>
                    </a:lnTo>
                    <a:lnTo>
                      <a:pt x="2377" y="67477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6FF18A40-05B2-C968-B61B-028C644B1C33}"/>
                  </a:ext>
                </a:extLst>
              </p:cNvPr>
              <p:cNvSpPr/>
              <p:nvPr/>
            </p:nvSpPr>
            <p:spPr>
              <a:xfrm>
                <a:off x="4188228" y="1101429"/>
                <a:ext cx="5256" cy="4968"/>
              </a:xfrm>
              <a:custGeom>
                <a:avLst/>
                <a:gdLst>
                  <a:gd name="connsiteX0" fmla="*/ 4609 w 5256"/>
                  <a:gd name="connsiteY0" fmla="*/ 4969 h 4968"/>
                  <a:gd name="connsiteX1" fmla="*/ 0 w 5256"/>
                  <a:gd name="connsiteY1" fmla="*/ 3601 h 4968"/>
                  <a:gd name="connsiteX2" fmla="*/ 2520 w 5256"/>
                  <a:gd name="connsiteY2" fmla="*/ 0 h 4968"/>
                  <a:gd name="connsiteX3" fmla="*/ 5257 w 5256"/>
                  <a:gd name="connsiteY3" fmla="*/ 792 h 4968"/>
                  <a:gd name="connsiteX4" fmla="*/ 4609 w 5256"/>
                  <a:gd name="connsiteY4" fmla="*/ 4969 h 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6" h="4968">
                    <a:moveTo>
                      <a:pt x="4609" y="4969"/>
                    </a:moveTo>
                    <a:lnTo>
                      <a:pt x="0" y="3601"/>
                    </a:lnTo>
                    <a:lnTo>
                      <a:pt x="2520" y="0"/>
                    </a:lnTo>
                    <a:lnTo>
                      <a:pt x="5257" y="792"/>
                    </a:lnTo>
                    <a:lnTo>
                      <a:pt x="4609" y="4969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53A97001-7B81-3FB6-F04A-24FD0B2B7B80}"/>
                  </a:ext>
                </a:extLst>
              </p:cNvPr>
              <p:cNvSpPr/>
              <p:nvPr/>
            </p:nvSpPr>
            <p:spPr>
              <a:xfrm>
                <a:off x="4234301" y="1014211"/>
                <a:ext cx="5433" cy="5490"/>
              </a:xfrm>
              <a:custGeom>
                <a:avLst/>
                <a:gdLst>
                  <a:gd name="connsiteX0" fmla="*/ 160 w 5433"/>
                  <a:gd name="connsiteY0" fmla="*/ 3610 h 5490"/>
                  <a:gd name="connsiteX1" fmla="*/ 1817 w 5433"/>
                  <a:gd name="connsiteY1" fmla="*/ 153 h 5490"/>
                  <a:gd name="connsiteX2" fmla="*/ 5274 w 5433"/>
                  <a:gd name="connsiteY2" fmla="*/ 1809 h 5490"/>
                  <a:gd name="connsiteX3" fmla="*/ 3617 w 5433"/>
                  <a:gd name="connsiteY3" fmla="*/ 5338 h 5490"/>
                  <a:gd name="connsiteX4" fmla="*/ 160 w 5433"/>
                  <a:gd name="connsiteY4" fmla="*/ 3682 h 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33" h="5490">
                    <a:moveTo>
                      <a:pt x="160" y="3610"/>
                    </a:moveTo>
                    <a:cubicBezTo>
                      <a:pt x="-344" y="2169"/>
                      <a:pt x="377" y="657"/>
                      <a:pt x="1817" y="153"/>
                    </a:cubicBezTo>
                    <a:cubicBezTo>
                      <a:pt x="3257" y="-351"/>
                      <a:pt x="4769" y="441"/>
                      <a:pt x="5274" y="1809"/>
                    </a:cubicBezTo>
                    <a:cubicBezTo>
                      <a:pt x="5778" y="3249"/>
                      <a:pt x="5057" y="4834"/>
                      <a:pt x="3617" y="5338"/>
                    </a:cubicBezTo>
                    <a:cubicBezTo>
                      <a:pt x="2177" y="5842"/>
                      <a:pt x="665" y="5050"/>
                      <a:pt x="160" y="3682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342BB72B-F6AA-7E3B-E503-EF7C791C7AE1}"/>
                  </a:ext>
                </a:extLst>
              </p:cNvPr>
              <p:cNvSpPr/>
              <p:nvPr/>
            </p:nvSpPr>
            <p:spPr>
              <a:xfrm>
                <a:off x="4237352" y="1022295"/>
                <a:ext cx="4732" cy="4732"/>
              </a:xfrm>
              <a:custGeom>
                <a:avLst/>
                <a:gdLst>
                  <a:gd name="connsiteX0" fmla="*/ 134 w 4732"/>
                  <a:gd name="connsiteY0" fmla="*/ 3159 h 4732"/>
                  <a:gd name="connsiteX1" fmla="*/ 1574 w 4732"/>
                  <a:gd name="connsiteY1" fmla="*/ 134 h 4732"/>
                  <a:gd name="connsiteX2" fmla="*/ 4599 w 4732"/>
                  <a:gd name="connsiteY2" fmla="*/ 1574 h 4732"/>
                  <a:gd name="connsiteX3" fmla="*/ 3159 w 4732"/>
                  <a:gd name="connsiteY3" fmla="*/ 4599 h 4732"/>
                  <a:gd name="connsiteX4" fmla="*/ 134 w 4732"/>
                  <a:gd name="connsiteY4" fmla="*/ 3159 h 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32" h="4732">
                    <a:moveTo>
                      <a:pt x="134" y="3159"/>
                    </a:moveTo>
                    <a:cubicBezTo>
                      <a:pt x="-298" y="1934"/>
                      <a:pt x="350" y="566"/>
                      <a:pt x="1574" y="134"/>
                    </a:cubicBezTo>
                    <a:cubicBezTo>
                      <a:pt x="2799" y="-298"/>
                      <a:pt x="4167" y="350"/>
                      <a:pt x="4599" y="1574"/>
                    </a:cubicBezTo>
                    <a:cubicBezTo>
                      <a:pt x="5031" y="2799"/>
                      <a:pt x="4383" y="4167"/>
                      <a:pt x="3159" y="4599"/>
                    </a:cubicBezTo>
                    <a:cubicBezTo>
                      <a:pt x="1935" y="5031"/>
                      <a:pt x="566" y="4383"/>
                      <a:pt x="134" y="315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A4C0397E-CEF9-1627-9F43-A5D489288608}"/>
                  </a:ext>
                </a:extLst>
              </p:cNvPr>
              <p:cNvSpPr/>
              <p:nvPr/>
            </p:nvSpPr>
            <p:spPr>
              <a:xfrm>
                <a:off x="4231349" y="1021477"/>
                <a:ext cx="3417" cy="3417"/>
              </a:xfrm>
              <a:custGeom>
                <a:avLst/>
                <a:gdLst>
                  <a:gd name="connsiteX0" fmla="*/ 88 w 3417"/>
                  <a:gd name="connsiteY0" fmla="*/ 2249 h 3417"/>
                  <a:gd name="connsiteX1" fmla="*/ 1169 w 3417"/>
                  <a:gd name="connsiteY1" fmla="*/ 88 h 3417"/>
                  <a:gd name="connsiteX2" fmla="*/ 3329 w 3417"/>
                  <a:gd name="connsiteY2" fmla="*/ 1168 h 3417"/>
                  <a:gd name="connsiteX3" fmla="*/ 2248 w 3417"/>
                  <a:gd name="connsiteY3" fmla="*/ 3329 h 3417"/>
                  <a:gd name="connsiteX4" fmla="*/ 88 w 3417"/>
                  <a:gd name="connsiteY4" fmla="*/ 2249 h 3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7" h="3417">
                    <a:moveTo>
                      <a:pt x="88" y="2249"/>
                    </a:moveTo>
                    <a:cubicBezTo>
                      <a:pt x="-200" y="1384"/>
                      <a:pt x="232" y="376"/>
                      <a:pt x="1169" y="88"/>
                    </a:cubicBezTo>
                    <a:cubicBezTo>
                      <a:pt x="2033" y="-200"/>
                      <a:pt x="3041" y="232"/>
                      <a:pt x="3329" y="1168"/>
                    </a:cubicBezTo>
                    <a:cubicBezTo>
                      <a:pt x="3617" y="2033"/>
                      <a:pt x="3185" y="3041"/>
                      <a:pt x="2248" y="3329"/>
                    </a:cubicBezTo>
                    <a:cubicBezTo>
                      <a:pt x="1384" y="3617"/>
                      <a:pt x="376" y="3185"/>
                      <a:pt x="88" y="224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EEFA2051-F0C0-B3EC-9A2A-65C0577AD830}"/>
                  </a:ext>
                </a:extLst>
              </p:cNvPr>
              <p:cNvSpPr/>
              <p:nvPr/>
            </p:nvSpPr>
            <p:spPr>
              <a:xfrm>
                <a:off x="4242176" y="1017110"/>
                <a:ext cx="2574" cy="2574"/>
              </a:xfrm>
              <a:custGeom>
                <a:avLst/>
                <a:gdLst>
                  <a:gd name="connsiteX0" fmla="*/ 63 w 2574"/>
                  <a:gd name="connsiteY0" fmla="*/ 1719 h 2574"/>
                  <a:gd name="connsiteX1" fmla="*/ 855 w 2574"/>
                  <a:gd name="connsiteY1" fmla="*/ 63 h 2574"/>
                  <a:gd name="connsiteX2" fmla="*/ 2512 w 2574"/>
                  <a:gd name="connsiteY2" fmla="*/ 855 h 2574"/>
                  <a:gd name="connsiteX3" fmla="*/ 1719 w 2574"/>
                  <a:gd name="connsiteY3" fmla="*/ 2511 h 2574"/>
                  <a:gd name="connsiteX4" fmla="*/ 63 w 2574"/>
                  <a:gd name="connsiteY4" fmla="*/ 1719 h 2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" h="2574">
                    <a:moveTo>
                      <a:pt x="63" y="1719"/>
                    </a:moveTo>
                    <a:cubicBezTo>
                      <a:pt x="-153" y="1071"/>
                      <a:pt x="207" y="351"/>
                      <a:pt x="855" y="63"/>
                    </a:cubicBezTo>
                    <a:cubicBezTo>
                      <a:pt x="1503" y="-153"/>
                      <a:pt x="2223" y="207"/>
                      <a:pt x="2512" y="855"/>
                    </a:cubicBezTo>
                    <a:cubicBezTo>
                      <a:pt x="2727" y="1503"/>
                      <a:pt x="2367" y="2223"/>
                      <a:pt x="1719" y="2511"/>
                    </a:cubicBezTo>
                    <a:cubicBezTo>
                      <a:pt x="1071" y="2727"/>
                      <a:pt x="351" y="2367"/>
                      <a:pt x="63" y="171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73" name="Graphic 6">
                <a:extLst>
                  <a:ext uri="{FF2B5EF4-FFF2-40B4-BE49-F238E27FC236}">
                    <a16:creationId xmlns:a16="http://schemas.microsoft.com/office/drawing/2014/main" id="{E4158133-E0BB-06F0-46F0-5E0E31BB6E27}"/>
                  </a:ext>
                </a:extLst>
              </p:cNvPr>
              <p:cNvGrpSpPr/>
              <p:nvPr/>
            </p:nvGrpSpPr>
            <p:grpSpPr>
              <a:xfrm>
                <a:off x="4301434" y="999457"/>
                <a:ext cx="55091" cy="82168"/>
                <a:chOff x="4301434" y="999457"/>
                <a:chExt cx="55091" cy="82168"/>
              </a:xfrm>
            </p:grpSpPr>
            <p:sp>
              <p:nvSpPr>
                <p:cNvPr id="1575" name="Freeform: Shape 1574">
                  <a:extLst>
                    <a:ext uri="{FF2B5EF4-FFF2-40B4-BE49-F238E27FC236}">
                      <a16:creationId xmlns:a16="http://schemas.microsoft.com/office/drawing/2014/main" id="{344AB93E-9606-0A32-FB9E-31337087223F}"/>
                    </a:ext>
                  </a:extLst>
                </p:cNvPr>
                <p:cNvSpPr/>
                <p:nvPr/>
              </p:nvSpPr>
              <p:spPr>
                <a:xfrm>
                  <a:off x="4304675" y="999457"/>
                  <a:ext cx="51850" cy="79575"/>
                </a:xfrm>
                <a:custGeom>
                  <a:avLst/>
                  <a:gdLst>
                    <a:gd name="connsiteX0" fmla="*/ 1872 w 51850"/>
                    <a:gd name="connsiteY0" fmla="*/ 79576 h 79575"/>
                    <a:gd name="connsiteX1" fmla="*/ 0 w 51850"/>
                    <a:gd name="connsiteY1" fmla="*/ 77775 h 79575"/>
                    <a:gd name="connsiteX2" fmla="*/ 38599 w 51850"/>
                    <a:gd name="connsiteY2" fmla="*/ 35503 h 79575"/>
                    <a:gd name="connsiteX3" fmla="*/ 2592 w 51850"/>
                    <a:gd name="connsiteY3" fmla="*/ 19084 h 79575"/>
                    <a:gd name="connsiteX4" fmla="*/ 19372 w 51850"/>
                    <a:gd name="connsiteY4" fmla="*/ 0 h 79575"/>
                    <a:gd name="connsiteX5" fmla="*/ 51850 w 51850"/>
                    <a:gd name="connsiteY5" fmla="*/ 38960 h 79575"/>
                    <a:gd name="connsiteX6" fmla="*/ 1872 w 51850"/>
                    <a:gd name="connsiteY6" fmla="*/ 79576 h 79575"/>
                    <a:gd name="connsiteX7" fmla="*/ 1872 w 51850"/>
                    <a:gd name="connsiteY7" fmla="*/ 79576 h 79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850" h="79575">
                      <a:moveTo>
                        <a:pt x="1872" y="79576"/>
                      </a:moveTo>
                      <a:lnTo>
                        <a:pt x="0" y="77775"/>
                      </a:lnTo>
                      <a:lnTo>
                        <a:pt x="38599" y="35503"/>
                      </a:lnTo>
                      <a:lnTo>
                        <a:pt x="2592" y="19084"/>
                      </a:lnTo>
                      <a:lnTo>
                        <a:pt x="19372" y="0"/>
                      </a:lnTo>
                      <a:lnTo>
                        <a:pt x="51850" y="38960"/>
                      </a:lnTo>
                      <a:lnTo>
                        <a:pt x="1872" y="79576"/>
                      </a:lnTo>
                      <a:lnTo>
                        <a:pt x="1872" y="79576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6" name="Freeform: Shape 1575">
                  <a:extLst>
                    <a:ext uri="{FF2B5EF4-FFF2-40B4-BE49-F238E27FC236}">
                      <a16:creationId xmlns:a16="http://schemas.microsoft.com/office/drawing/2014/main" id="{B5DE3930-9478-058C-26F2-10287A16B963}"/>
                    </a:ext>
                  </a:extLst>
                </p:cNvPr>
                <p:cNvSpPr/>
                <p:nvPr/>
              </p:nvSpPr>
              <p:spPr>
                <a:xfrm>
                  <a:off x="4301434" y="1076656"/>
                  <a:ext cx="5473" cy="4968"/>
                </a:xfrm>
                <a:custGeom>
                  <a:avLst/>
                  <a:gdLst>
                    <a:gd name="connsiteX0" fmla="*/ 2881 w 5473"/>
                    <a:gd name="connsiteY0" fmla="*/ 4969 h 4968"/>
                    <a:gd name="connsiteX1" fmla="*/ 0 w 5473"/>
                    <a:gd name="connsiteY1" fmla="*/ 1656 h 4968"/>
                    <a:gd name="connsiteX2" fmla="*/ 3745 w 5473"/>
                    <a:gd name="connsiteY2" fmla="*/ 0 h 4968"/>
                    <a:gd name="connsiteX3" fmla="*/ 5473 w 5473"/>
                    <a:gd name="connsiteY3" fmla="*/ 2016 h 4968"/>
                    <a:gd name="connsiteX4" fmla="*/ 2881 w 5473"/>
                    <a:gd name="connsiteY4" fmla="*/ 4969 h 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73" h="4968">
                      <a:moveTo>
                        <a:pt x="2881" y="4969"/>
                      </a:moveTo>
                      <a:lnTo>
                        <a:pt x="0" y="1656"/>
                      </a:lnTo>
                      <a:lnTo>
                        <a:pt x="3745" y="0"/>
                      </a:lnTo>
                      <a:lnTo>
                        <a:pt x="5473" y="2016"/>
                      </a:lnTo>
                      <a:lnTo>
                        <a:pt x="2881" y="4969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74" name="Freeform: Shape 1573">
                <a:extLst>
                  <a:ext uri="{FF2B5EF4-FFF2-40B4-BE49-F238E27FC236}">
                    <a16:creationId xmlns:a16="http://schemas.microsoft.com/office/drawing/2014/main" id="{CF340197-0613-6ECF-91AB-3BC5211A8F05}"/>
                  </a:ext>
                </a:extLst>
              </p:cNvPr>
              <p:cNvSpPr/>
              <p:nvPr/>
            </p:nvSpPr>
            <p:spPr>
              <a:xfrm rot="-1299001">
                <a:off x="4281916" y="961727"/>
                <a:ext cx="24124" cy="5545"/>
              </a:xfrm>
              <a:custGeom>
                <a:avLst/>
                <a:gdLst>
                  <a:gd name="connsiteX0" fmla="*/ 0 w 24124"/>
                  <a:gd name="connsiteY0" fmla="*/ 0 h 5545"/>
                  <a:gd name="connsiteX1" fmla="*/ 24125 w 24124"/>
                  <a:gd name="connsiteY1" fmla="*/ 0 h 5545"/>
                  <a:gd name="connsiteX2" fmla="*/ 24125 w 24124"/>
                  <a:gd name="connsiteY2" fmla="*/ 5545 h 5545"/>
                  <a:gd name="connsiteX3" fmla="*/ 0 w 24124"/>
                  <a:gd name="connsiteY3" fmla="*/ 5545 h 5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24" h="5545">
                    <a:moveTo>
                      <a:pt x="0" y="0"/>
                    </a:moveTo>
                    <a:lnTo>
                      <a:pt x="24125" y="0"/>
                    </a:lnTo>
                    <a:lnTo>
                      <a:pt x="24125" y="5545"/>
                    </a:lnTo>
                    <a:lnTo>
                      <a:pt x="0" y="554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id="{9F5B80F5-6761-AB42-A03E-5438AA691A43}"/>
                </a:ext>
              </a:extLst>
            </p:cNvPr>
            <p:cNvSpPr/>
            <p:nvPr/>
          </p:nvSpPr>
          <p:spPr>
            <a:xfrm>
              <a:off x="3330179" y="1197315"/>
              <a:ext cx="306260" cy="149321"/>
            </a:xfrm>
            <a:custGeom>
              <a:avLst/>
              <a:gdLst>
                <a:gd name="connsiteX0" fmla="*/ 298787 w 306260"/>
                <a:gd name="connsiteY0" fmla="*/ 87318 h 149321"/>
                <a:gd name="connsiteX1" fmla="*/ 306060 w 306260"/>
                <a:gd name="connsiteY1" fmla="*/ 60168 h 149321"/>
                <a:gd name="connsiteX2" fmla="*/ 306060 w 306260"/>
                <a:gd name="connsiteY2" fmla="*/ 60168 h 149321"/>
                <a:gd name="connsiteX3" fmla="*/ 306060 w 306260"/>
                <a:gd name="connsiteY3" fmla="*/ 60024 h 149321"/>
                <a:gd name="connsiteX4" fmla="*/ 306060 w 306260"/>
                <a:gd name="connsiteY4" fmla="*/ 60024 h 149321"/>
                <a:gd name="connsiteX5" fmla="*/ 305196 w 306260"/>
                <a:gd name="connsiteY5" fmla="*/ 47278 h 149321"/>
                <a:gd name="connsiteX6" fmla="*/ 305196 w 306260"/>
                <a:gd name="connsiteY6" fmla="*/ 47278 h 149321"/>
                <a:gd name="connsiteX7" fmla="*/ 277326 w 306260"/>
                <a:gd name="connsiteY7" fmla="*/ 5005 h 149321"/>
                <a:gd name="connsiteX8" fmla="*/ 277326 w 306260"/>
                <a:gd name="connsiteY8" fmla="*/ 5005 h 149321"/>
                <a:gd name="connsiteX9" fmla="*/ 240527 w 306260"/>
                <a:gd name="connsiteY9" fmla="*/ 757 h 149321"/>
                <a:gd name="connsiteX10" fmla="*/ 240527 w 306260"/>
                <a:gd name="connsiteY10" fmla="*/ 757 h 149321"/>
                <a:gd name="connsiteX11" fmla="*/ 220435 w 306260"/>
                <a:gd name="connsiteY11" fmla="*/ 4069 h 149321"/>
                <a:gd name="connsiteX12" fmla="*/ 218923 w 306260"/>
                <a:gd name="connsiteY12" fmla="*/ 4285 h 149321"/>
                <a:gd name="connsiteX13" fmla="*/ 220147 w 306260"/>
                <a:gd name="connsiteY13" fmla="*/ 8606 h 149321"/>
                <a:gd name="connsiteX14" fmla="*/ 222236 w 306260"/>
                <a:gd name="connsiteY14" fmla="*/ 8246 h 149321"/>
                <a:gd name="connsiteX15" fmla="*/ 232318 w 306260"/>
                <a:gd name="connsiteY15" fmla="*/ 6950 h 149321"/>
                <a:gd name="connsiteX16" fmla="*/ 234190 w 306260"/>
                <a:gd name="connsiteY16" fmla="*/ 6518 h 149321"/>
                <a:gd name="connsiteX17" fmla="*/ 234190 w 306260"/>
                <a:gd name="connsiteY17" fmla="*/ 6518 h 149321"/>
                <a:gd name="connsiteX18" fmla="*/ 241031 w 306260"/>
                <a:gd name="connsiteY18" fmla="*/ 5293 h 149321"/>
                <a:gd name="connsiteX19" fmla="*/ 241031 w 306260"/>
                <a:gd name="connsiteY19" fmla="*/ 5293 h 149321"/>
                <a:gd name="connsiteX20" fmla="*/ 275382 w 306260"/>
                <a:gd name="connsiteY20" fmla="*/ 9182 h 149321"/>
                <a:gd name="connsiteX21" fmla="*/ 275382 w 306260"/>
                <a:gd name="connsiteY21" fmla="*/ 9182 h 149321"/>
                <a:gd name="connsiteX22" fmla="*/ 300587 w 306260"/>
                <a:gd name="connsiteY22" fmla="*/ 47926 h 149321"/>
                <a:gd name="connsiteX23" fmla="*/ 300587 w 306260"/>
                <a:gd name="connsiteY23" fmla="*/ 47926 h 149321"/>
                <a:gd name="connsiteX24" fmla="*/ 301379 w 306260"/>
                <a:gd name="connsiteY24" fmla="*/ 60312 h 149321"/>
                <a:gd name="connsiteX25" fmla="*/ 301379 w 306260"/>
                <a:gd name="connsiteY25" fmla="*/ 60312 h 149321"/>
                <a:gd name="connsiteX26" fmla="*/ 301379 w 306260"/>
                <a:gd name="connsiteY26" fmla="*/ 60528 h 149321"/>
                <a:gd name="connsiteX27" fmla="*/ 301379 w 306260"/>
                <a:gd name="connsiteY27" fmla="*/ 60744 h 149321"/>
                <a:gd name="connsiteX28" fmla="*/ 301379 w 306260"/>
                <a:gd name="connsiteY28" fmla="*/ 60888 h 149321"/>
                <a:gd name="connsiteX29" fmla="*/ 301379 w 306260"/>
                <a:gd name="connsiteY29" fmla="*/ 60888 h 149321"/>
                <a:gd name="connsiteX30" fmla="*/ 294826 w 306260"/>
                <a:gd name="connsiteY30" fmla="*/ 84941 h 149321"/>
                <a:gd name="connsiteX31" fmla="*/ 294826 w 306260"/>
                <a:gd name="connsiteY31" fmla="*/ 84941 h 149321"/>
                <a:gd name="connsiteX32" fmla="*/ 233470 w 306260"/>
                <a:gd name="connsiteY32" fmla="*/ 114179 h 149321"/>
                <a:gd name="connsiteX33" fmla="*/ 233470 w 306260"/>
                <a:gd name="connsiteY33" fmla="*/ 114179 h 149321"/>
                <a:gd name="connsiteX34" fmla="*/ 226197 w 306260"/>
                <a:gd name="connsiteY34" fmla="*/ 114971 h 149321"/>
                <a:gd name="connsiteX35" fmla="*/ 226197 w 306260"/>
                <a:gd name="connsiteY35" fmla="*/ 114971 h 149321"/>
                <a:gd name="connsiteX36" fmla="*/ 0 w 306260"/>
                <a:gd name="connsiteY36" fmla="*/ 144857 h 149321"/>
                <a:gd name="connsiteX37" fmla="*/ 576 w 306260"/>
                <a:gd name="connsiteY37" fmla="*/ 149322 h 149321"/>
                <a:gd name="connsiteX38" fmla="*/ 226700 w 306260"/>
                <a:gd name="connsiteY38" fmla="*/ 119508 h 149321"/>
                <a:gd name="connsiteX39" fmla="*/ 234046 w 306260"/>
                <a:gd name="connsiteY39" fmla="*/ 118644 h 149321"/>
                <a:gd name="connsiteX40" fmla="*/ 234046 w 306260"/>
                <a:gd name="connsiteY40" fmla="*/ 118644 h 149321"/>
                <a:gd name="connsiteX41" fmla="*/ 234190 w 306260"/>
                <a:gd name="connsiteY41" fmla="*/ 118644 h 149321"/>
                <a:gd name="connsiteX42" fmla="*/ 234190 w 306260"/>
                <a:gd name="connsiteY42" fmla="*/ 118644 h 149321"/>
                <a:gd name="connsiteX43" fmla="*/ 298571 w 306260"/>
                <a:gd name="connsiteY43" fmla="*/ 87462 h 149321"/>
                <a:gd name="connsiteX44" fmla="*/ 298571 w 306260"/>
                <a:gd name="connsiteY44" fmla="*/ 87462 h 14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06260" h="149321">
                  <a:moveTo>
                    <a:pt x="298787" y="87318"/>
                  </a:moveTo>
                  <a:cubicBezTo>
                    <a:pt x="307429" y="74427"/>
                    <a:pt x="306348" y="62329"/>
                    <a:pt x="306060" y="60168"/>
                  </a:cubicBezTo>
                  <a:lnTo>
                    <a:pt x="306060" y="60168"/>
                  </a:lnTo>
                  <a:cubicBezTo>
                    <a:pt x="306060" y="60168"/>
                    <a:pt x="306060" y="60096"/>
                    <a:pt x="306060" y="60024"/>
                  </a:cubicBezTo>
                  <a:lnTo>
                    <a:pt x="306060" y="60024"/>
                  </a:lnTo>
                  <a:cubicBezTo>
                    <a:pt x="306060" y="55487"/>
                    <a:pt x="305700" y="51239"/>
                    <a:pt x="305196" y="47278"/>
                  </a:cubicBezTo>
                  <a:lnTo>
                    <a:pt x="305196" y="47278"/>
                  </a:lnTo>
                  <a:cubicBezTo>
                    <a:pt x="302099" y="23585"/>
                    <a:pt x="290505" y="10911"/>
                    <a:pt x="277326" y="5005"/>
                  </a:cubicBezTo>
                  <a:lnTo>
                    <a:pt x="277326" y="5005"/>
                  </a:lnTo>
                  <a:cubicBezTo>
                    <a:pt x="264220" y="-900"/>
                    <a:pt x="249817" y="-468"/>
                    <a:pt x="240527" y="757"/>
                  </a:cubicBezTo>
                  <a:lnTo>
                    <a:pt x="240527" y="757"/>
                  </a:lnTo>
                  <a:cubicBezTo>
                    <a:pt x="234478" y="1549"/>
                    <a:pt x="220579" y="3997"/>
                    <a:pt x="220435" y="4069"/>
                  </a:cubicBezTo>
                  <a:lnTo>
                    <a:pt x="218923" y="4285"/>
                  </a:lnTo>
                  <a:lnTo>
                    <a:pt x="220147" y="8606"/>
                  </a:lnTo>
                  <a:cubicBezTo>
                    <a:pt x="220147" y="8606"/>
                    <a:pt x="221804" y="8318"/>
                    <a:pt x="222236" y="8246"/>
                  </a:cubicBezTo>
                  <a:lnTo>
                    <a:pt x="232318" y="6950"/>
                  </a:lnTo>
                  <a:cubicBezTo>
                    <a:pt x="232750" y="6806"/>
                    <a:pt x="233398" y="6662"/>
                    <a:pt x="234190" y="6518"/>
                  </a:cubicBezTo>
                  <a:lnTo>
                    <a:pt x="234190" y="6518"/>
                  </a:lnTo>
                  <a:cubicBezTo>
                    <a:pt x="235846" y="6158"/>
                    <a:pt x="238151" y="5726"/>
                    <a:pt x="241031" y="5293"/>
                  </a:cubicBezTo>
                  <a:lnTo>
                    <a:pt x="241031" y="5293"/>
                  </a:lnTo>
                  <a:cubicBezTo>
                    <a:pt x="249889" y="4141"/>
                    <a:pt x="263500" y="3781"/>
                    <a:pt x="275382" y="9182"/>
                  </a:cubicBezTo>
                  <a:lnTo>
                    <a:pt x="275382" y="9182"/>
                  </a:lnTo>
                  <a:cubicBezTo>
                    <a:pt x="287193" y="14583"/>
                    <a:pt x="297562" y="25457"/>
                    <a:pt x="300587" y="47926"/>
                  </a:cubicBezTo>
                  <a:lnTo>
                    <a:pt x="300587" y="47926"/>
                  </a:lnTo>
                  <a:cubicBezTo>
                    <a:pt x="301091" y="51671"/>
                    <a:pt x="301379" y="55847"/>
                    <a:pt x="301379" y="60312"/>
                  </a:cubicBezTo>
                  <a:lnTo>
                    <a:pt x="301379" y="60312"/>
                  </a:lnTo>
                  <a:lnTo>
                    <a:pt x="301379" y="60528"/>
                  </a:lnTo>
                  <a:cubicBezTo>
                    <a:pt x="301379" y="60528"/>
                    <a:pt x="301379" y="60744"/>
                    <a:pt x="301379" y="60744"/>
                  </a:cubicBezTo>
                  <a:cubicBezTo>
                    <a:pt x="301379" y="60744"/>
                    <a:pt x="301379" y="60744"/>
                    <a:pt x="301379" y="60888"/>
                  </a:cubicBezTo>
                  <a:lnTo>
                    <a:pt x="301379" y="60888"/>
                  </a:lnTo>
                  <a:cubicBezTo>
                    <a:pt x="301595" y="62401"/>
                    <a:pt x="302676" y="73275"/>
                    <a:pt x="294826" y="84941"/>
                  </a:cubicBezTo>
                  <a:lnTo>
                    <a:pt x="294826" y="84941"/>
                  </a:lnTo>
                  <a:cubicBezTo>
                    <a:pt x="287048" y="96535"/>
                    <a:pt x="270197" y="109282"/>
                    <a:pt x="233470" y="114179"/>
                  </a:cubicBezTo>
                  <a:lnTo>
                    <a:pt x="233470" y="114179"/>
                  </a:lnTo>
                  <a:cubicBezTo>
                    <a:pt x="231093" y="114467"/>
                    <a:pt x="228717" y="114755"/>
                    <a:pt x="226197" y="114971"/>
                  </a:cubicBezTo>
                  <a:lnTo>
                    <a:pt x="226197" y="114971"/>
                  </a:lnTo>
                  <a:cubicBezTo>
                    <a:pt x="226197" y="114971"/>
                    <a:pt x="0" y="144857"/>
                    <a:pt x="0" y="144857"/>
                  </a:cubicBezTo>
                  <a:lnTo>
                    <a:pt x="576" y="149322"/>
                  </a:lnTo>
                  <a:lnTo>
                    <a:pt x="226700" y="119508"/>
                  </a:lnTo>
                  <a:cubicBezTo>
                    <a:pt x="229221" y="119292"/>
                    <a:pt x="231669" y="119004"/>
                    <a:pt x="234046" y="118644"/>
                  </a:cubicBezTo>
                  <a:lnTo>
                    <a:pt x="234046" y="118644"/>
                  </a:lnTo>
                  <a:cubicBezTo>
                    <a:pt x="234046" y="118644"/>
                    <a:pt x="234046" y="118644"/>
                    <a:pt x="234190" y="118644"/>
                  </a:cubicBezTo>
                  <a:lnTo>
                    <a:pt x="234190" y="118644"/>
                  </a:lnTo>
                  <a:cubicBezTo>
                    <a:pt x="271637" y="113675"/>
                    <a:pt x="289929" y="100424"/>
                    <a:pt x="298571" y="87462"/>
                  </a:cubicBezTo>
                  <a:lnTo>
                    <a:pt x="298571" y="87462"/>
                  </a:lnTo>
                  <a:close/>
                </a:path>
              </a:pathLst>
            </a:custGeom>
            <a:solidFill>
              <a:srgbClr val="9E774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id="{B5DBB48C-C679-AB1B-CA1E-AD3455DE8187}"/>
                </a:ext>
              </a:extLst>
            </p:cNvPr>
            <p:cNvSpPr/>
            <p:nvPr/>
          </p:nvSpPr>
          <p:spPr>
            <a:xfrm>
              <a:off x="3542189" y="1239768"/>
              <a:ext cx="87713" cy="39895"/>
            </a:xfrm>
            <a:custGeom>
              <a:avLst/>
              <a:gdLst>
                <a:gd name="connsiteX0" fmla="*/ 87713 w 87713"/>
                <a:gd name="connsiteY0" fmla="*/ 35719 h 39895"/>
                <a:gd name="connsiteX1" fmla="*/ 1728 w 87713"/>
                <a:gd name="connsiteY1" fmla="*/ 0 h 39895"/>
                <a:gd name="connsiteX2" fmla="*/ 0 w 87713"/>
                <a:gd name="connsiteY2" fmla="*/ 4105 h 39895"/>
                <a:gd name="connsiteX3" fmla="*/ 85913 w 87713"/>
                <a:gd name="connsiteY3" fmla="*/ 39896 h 39895"/>
                <a:gd name="connsiteX4" fmla="*/ 87713 w 87713"/>
                <a:gd name="connsiteY4" fmla="*/ 35719 h 39895"/>
                <a:gd name="connsiteX5" fmla="*/ 87713 w 87713"/>
                <a:gd name="connsiteY5" fmla="*/ 35719 h 39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7713" h="39895">
                  <a:moveTo>
                    <a:pt x="87713" y="35719"/>
                  </a:moveTo>
                  <a:lnTo>
                    <a:pt x="1728" y="0"/>
                  </a:lnTo>
                  <a:lnTo>
                    <a:pt x="0" y="4105"/>
                  </a:lnTo>
                  <a:lnTo>
                    <a:pt x="85913" y="39896"/>
                  </a:lnTo>
                  <a:lnTo>
                    <a:pt x="87713" y="35719"/>
                  </a:lnTo>
                  <a:lnTo>
                    <a:pt x="87713" y="35719"/>
                  </a:lnTo>
                  <a:close/>
                </a:path>
              </a:pathLst>
            </a:custGeom>
            <a:solidFill>
              <a:srgbClr val="9E774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id="{45AAA22A-BE63-5BD0-2F71-E874920BB9F2}"/>
                </a:ext>
              </a:extLst>
            </p:cNvPr>
            <p:cNvSpPr/>
            <p:nvPr/>
          </p:nvSpPr>
          <p:spPr>
            <a:xfrm>
              <a:off x="3493651" y="1266701"/>
              <a:ext cx="11594" cy="54730"/>
            </a:xfrm>
            <a:custGeom>
              <a:avLst/>
              <a:gdLst>
                <a:gd name="connsiteX0" fmla="*/ 11594 w 11594"/>
                <a:gd name="connsiteY0" fmla="*/ 54155 h 54730"/>
                <a:gd name="connsiteX1" fmla="*/ 4465 w 11594"/>
                <a:gd name="connsiteY1" fmla="*/ 0 h 54730"/>
                <a:gd name="connsiteX2" fmla="*/ 0 w 11594"/>
                <a:gd name="connsiteY2" fmla="*/ 648 h 54730"/>
                <a:gd name="connsiteX3" fmla="*/ 7130 w 11594"/>
                <a:gd name="connsiteY3" fmla="*/ 54731 h 54730"/>
                <a:gd name="connsiteX4" fmla="*/ 11594 w 11594"/>
                <a:gd name="connsiteY4" fmla="*/ 54155 h 54730"/>
                <a:gd name="connsiteX5" fmla="*/ 11594 w 11594"/>
                <a:gd name="connsiteY5" fmla="*/ 54155 h 5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94" h="54730">
                  <a:moveTo>
                    <a:pt x="11594" y="54155"/>
                  </a:moveTo>
                  <a:lnTo>
                    <a:pt x="4465" y="0"/>
                  </a:lnTo>
                  <a:lnTo>
                    <a:pt x="0" y="648"/>
                  </a:lnTo>
                  <a:lnTo>
                    <a:pt x="7130" y="54731"/>
                  </a:lnTo>
                  <a:lnTo>
                    <a:pt x="11594" y="54155"/>
                  </a:lnTo>
                  <a:lnTo>
                    <a:pt x="11594" y="54155"/>
                  </a:lnTo>
                  <a:close/>
                </a:path>
              </a:pathLst>
            </a:custGeom>
            <a:solidFill>
              <a:srgbClr val="9E774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id="{ADB9EDD5-2608-56B8-04C6-7E2707FCA998}"/>
                </a:ext>
              </a:extLst>
            </p:cNvPr>
            <p:cNvSpPr/>
            <p:nvPr/>
          </p:nvSpPr>
          <p:spPr>
            <a:xfrm>
              <a:off x="3411555" y="1277576"/>
              <a:ext cx="11594" cy="54658"/>
            </a:xfrm>
            <a:custGeom>
              <a:avLst/>
              <a:gdLst>
                <a:gd name="connsiteX0" fmla="*/ 11594 w 11594"/>
                <a:gd name="connsiteY0" fmla="*/ 54083 h 54658"/>
                <a:gd name="connsiteX1" fmla="*/ 4465 w 11594"/>
                <a:gd name="connsiteY1" fmla="*/ 0 h 54658"/>
                <a:gd name="connsiteX2" fmla="*/ 0 w 11594"/>
                <a:gd name="connsiteY2" fmla="*/ 576 h 54658"/>
                <a:gd name="connsiteX3" fmla="*/ 7129 w 11594"/>
                <a:gd name="connsiteY3" fmla="*/ 54659 h 54658"/>
                <a:gd name="connsiteX4" fmla="*/ 11594 w 11594"/>
                <a:gd name="connsiteY4" fmla="*/ 54083 h 54658"/>
                <a:gd name="connsiteX5" fmla="*/ 11594 w 11594"/>
                <a:gd name="connsiteY5" fmla="*/ 54083 h 5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94" h="54658">
                  <a:moveTo>
                    <a:pt x="11594" y="54083"/>
                  </a:moveTo>
                  <a:lnTo>
                    <a:pt x="4465" y="0"/>
                  </a:lnTo>
                  <a:lnTo>
                    <a:pt x="0" y="576"/>
                  </a:lnTo>
                  <a:lnTo>
                    <a:pt x="7129" y="54659"/>
                  </a:lnTo>
                  <a:lnTo>
                    <a:pt x="11594" y="54083"/>
                  </a:lnTo>
                  <a:lnTo>
                    <a:pt x="11594" y="54083"/>
                  </a:lnTo>
                  <a:close/>
                </a:path>
              </a:pathLst>
            </a:custGeom>
            <a:solidFill>
              <a:srgbClr val="9E774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id="{B7D546FD-E741-0A46-E446-4A8423201850}"/>
                </a:ext>
              </a:extLst>
            </p:cNvPr>
            <p:cNvSpPr/>
            <p:nvPr/>
          </p:nvSpPr>
          <p:spPr>
            <a:xfrm>
              <a:off x="3331332" y="1288162"/>
              <a:ext cx="11594" cy="54658"/>
            </a:xfrm>
            <a:custGeom>
              <a:avLst/>
              <a:gdLst>
                <a:gd name="connsiteX0" fmla="*/ 11594 w 11594"/>
                <a:gd name="connsiteY0" fmla="*/ 54083 h 54658"/>
                <a:gd name="connsiteX1" fmla="*/ 4465 w 11594"/>
                <a:gd name="connsiteY1" fmla="*/ 0 h 54658"/>
                <a:gd name="connsiteX2" fmla="*/ 0 w 11594"/>
                <a:gd name="connsiteY2" fmla="*/ 576 h 54658"/>
                <a:gd name="connsiteX3" fmla="*/ 7129 w 11594"/>
                <a:gd name="connsiteY3" fmla="*/ 54659 h 54658"/>
                <a:gd name="connsiteX4" fmla="*/ 11594 w 11594"/>
                <a:gd name="connsiteY4" fmla="*/ 54083 h 54658"/>
                <a:gd name="connsiteX5" fmla="*/ 11594 w 11594"/>
                <a:gd name="connsiteY5" fmla="*/ 54083 h 5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94" h="54658">
                  <a:moveTo>
                    <a:pt x="11594" y="54083"/>
                  </a:moveTo>
                  <a:lnTo>
                    <a:pt x="4465" y="0"/>
                  </a:lnTo>
                  <a:lnTo>
                    <a:pt x="0" y="576"/>
                  </a:lnTo>
                  <a:lnTo>
                    <a:pt x="7129" y="54659"/>
                  </a:lnTo>
                  <a:lnTo>
                    <a:pt x="11594" y="54083"/>
                  </a:lnTo>
                  <a:lnTo>
                    <a:pt x="11594" y="54083"/>
                  </a:lnTo>
                  <a:close/>
                </a:path>
              </a:pathLst>
            </a:custGeom>
            <a:solidFill>
              <a:srgbClr val="9E774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id="{ABE99632-1EF7-9D61-4C06-FE45A89E9260}"/>
                </a:ext>
              </a:extLst>
            </p:cNvPr>
            <p:cNvSpPr/>
            <p:nvPr/>
          </p:nvSpPr>
          <p:spPr>
            <a:xfrm>
              <a:off x="3320241" y="1210206"/>
              <a:ext cx="306188" cy="149321"/>
            </a:xfrm>
            <a:custGeom>
              <a:avLst/>
              <a:gdLst>
                <a:gd name="connsiteX0" fmla="*/ 298715 w 306188"/>
                <a:gd name="connsiteY0" fmla="*/ 87318 h 149321"/>
                <a:gd name="connsiteX1" fmla="*/ 305988 w 306188"/>
                <a:gd name="connsiteY1" fmla="*/ 60168 h 149321"/>
                <a:gd name="connsiteX2" fmla="*/ 305988 w 306188"/>
                <a:gd name="connsiteY2" fmla="*/ 60168 h 149321"/>
                <a:gd name="connsiteX3" fmla="*/ 305988 w 306188"/>
                <a:gd name="connsiteY3" fmla="*/ 60024 h 149321"/>
                <a:gd name="connsiteX4" fmla="*/ 305988 w 306188"/>
                <a:gd name="connsiteY4" fmla="*/ 60024 h 149321"/>
                <a:gd name="connsiteX5" fmla="*/ 305124 w 306188"/>
                <a:gd name="connsiteY5" fmla="*/ 47278 h 149321"/>
                <a:gd name="connsiteX6" fmla="*/ 305124 w 306188"/>
                <a:gd name="connsiteY6" fmla="*/ 47278 h 149321"/>
                <a:gd name="connsiteX7" fmla="*/ 277255 w 306188"/>
                <a:gd name="connsiteY7" fmla="*/ 5005 h 149321"/>
                <a:gd name="connsiteX8" fmla="*/ 277255 w 306188"/>
                <a:gd name="connsiteY8" fmla="*/ 5005 h 149321"/>
                <a:gd name="connsiteX9" fmla="*/ 240455 w 306188"/>
                <a:gd name="connsiteY9" fmla="*/ 757 h 149321"/>
                <a:gd name="connsiteX10" fmla="*/ 240455 w 306188"/>
                <a:gd name="connsiteY10" fmla="*/ 757 h 149321"/>
                <a:gd name="connsiteX11" fmla="*/ 230445 w 306188"/>
                <a:gd name="connsiteY11" fmla="*/ 2701 h 149321"/>
                <a:gd name="connsiteX12" fmla="*/ 230445 w 306188"/>
                <a:gd name="connsiteY12" fmla="*/ 2701 h 149321"/>
                <a:gd name="connsiteX13" fmla="*/ 231669 w 306188"/>
                <a:gd name="connsiteY13" fmla="*/ 7022 h 149321"/>
                <a:gd name="connsiteX14" fmla="*/ 232318 w 306188"/>
                <a:gd name="connsiteY14" fmla="*/ 6878 h 149321"/>
                <a:gd name="connsiteX15" fmla="*/ 232318 w 306188"/>
                <a:gd name="connsiteY15" fmla="*/ 6878 h 149321"/>
                <a:gd name="connsiteX16" fmla="*/ 234190 w 306188"/>
                <a:gd name="connsiteY16" fmla="*/ 6446 h 149321"/>
                <a:gd name="connsiteX17" fmla="*/ 234190 w 306188"/>
                <a:gd name="connsiteY17" fmla="*/ 6446 h 149321"/>
                <a:gd name="connsiteX18" fmla="*/ 241031 w 306188"/>
                <a:gd name="connsiteY18" fmla="*/ 5222 h 149321"/>
                <a:gd name="connsiteX19" fmla="*/ 241031 w 306188"/>
                <a:gd name="connsiteY19" fmla="*/ 5222 h 149321"/>
                <a:gd name="connsiteX20" fmla="*/ 275382 w 306188"/>
                <a:gd name="connsiteY20" fmla="*/ 9110 h 149321"/>
                <a:gd name="connsiteX21" fmla="*/ 275382 w 306188"/>
                <a:gd name="connsiteY21" fmla="*/ 9110 h 149321"/>
                <a:gd name="connsiteX22" fmla="*/ 300587 w 306188"/>
                <a:gd name="connsiteY22" fmla="*/ 47854 h 149321"/>
                <a:gd name="connsiteX23" fmla="*/ 300587 w 306188"/>
                <a:gd name="connsiteY23" fmla="*/ 47854 h 149321"/>
                <a:gd name="connsiteX24" fmla="*/ 301379 w 306188"/>
                <a:gd name="connsiteY24" fmla="*/ 60240 h 149321"/>
                <a:gd name="connsiteX25" fmla="*/ 301379 w 306188"/>
                <a:gd name="connsiteY25" fmla="*/ 60240 h 149321"/>
                <a:gd name="connsiteX26" fmla="*/ 301379 w 306188"/>
                <a:gd name="connsiteY26" fmla="*/ 60456 h 149321"/>
                <a:gd name="connsiteX27" fmla="*/ 301379 w 306188"/>
                <a:gd name="connsiteY27" fmla="*/ 60672 h 149321"/>
                <a:gd name="connsiteX28" fmla="*/ 301379 w 306188"/>
                <a:gd name="connsiteY28" fmla="*/ 60816 h 149321"/>
                <a:gd name="connsiteX29" fmla="*/ 301379 w 306188"/>
                <a:gd name="connsiteY29" fmla="*/ 60816 h 149321"/>
                <a:gd name="connsiteX30" fmla="*/ 294826 w 306188"/>
                <a:gd name="connsiteY30" fmla="*/ 84869 h 149321"/>
                <a:gd name="connsiteX31" fmla="*/ 294826 w 306188"/>
                <a:gd name="connsiteY31" fmla="*/ 84869 h 149321"/>
                <a:gd name="connsiteX32" fmla="*/ 233470 w 306188"/>
                <a:gd name="connsiteY32" fmla="*/ 114107 h 149321"/>
                <a:gd name="connsiteX33" fmla="*/ 233470 w 306188"/>
                <a:gd name="connsiteY33" fmla="*/ 114107 h 149321"/>
                <a:gd name="connsiteX34" fmla="*/ 226197 w 306188"/>
                <a:gd name="connsiteY34" fmla="*/ 114971 h 149321"/>
                <a:gd name="connsiteX35" fmla="*/ 226197 w 306188"/>
                <a:gd name="connsiteY35" fmla="*/ 114971 h 149321"/>
                <a:gd name="connsiteX36" fmla="*/ 0 w 306188"/>
                <a:gd name="connsiteY36" fmla="*/ 144857 h 149321"/>
                <a:gd name="connsiteX37" fmla="*/ 576 w 306188"/>
                <a:gd name="connsiteY37" fmla="*/ 149322 h 149321"/>
                <a:gd name="connsiteX38" fmla="*/ 226701 w 306188"/>
                <a:gd name="connsiteY38" fmla="*/ 119508 h 149321"/>
                <a:gd name="connsiteX39" fmla="*/ 234046 w 306188"/>
                <a:gd name="connsiteY39" fmla="*/ 118644 h 149321"/>
                <a:gd name="connsiteX40" fmla="*/ 234046 w 306188"/>
                <a:gd name="connsiteY40" fmla="*/ 118644 h 149321"/>
                <a:gd name="connsiteX41" fmla="*/ 234190 w 306188"/>
                <a:gd name="connsiteY41" fmla="*/ 118644 h 149321"/>
                <a:gd name="connsiteX42" fmla="*/ 234190 w 306188"/>
                <a:gd name="connsiteY42" fmla="*/ 118644 h 149321"/>
                <a:gd name="connsiteX43" fmla="*/ 298571 w 306188"/>
                <a:gd name="connsiteY43" fmla="*/ 87462 h 149321"/>
                <a:gd name="connsiteX44" fmla="*/ 298571 w 306188"/>
                <a:gd name="connsiteY44" fmla="*/ 87462 h 14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06188" h="149321">
                  <a:moveTo>
                    <a:pt x="298715" y="87318"/>
                  </a:moveTo>
                  <a:cubicBezTo>
                    <a:pt x="307356" y="74427"/>
                    <a:pt x="306276" y="62329"/>
                    <a:pt x="305988" y="60168"/>
                  </a:cubicBezTo>
                  <a:lnTo>
                    <a:pt x="305988" y="60168"/>
                  </a:lnTo>
                  <a:cubicBezTo>
                    <a:pt x="305988" y="60168"/>
                    <a:pt x="305988" y="60096"/>
                    <a:pt x="305988" y="60024"/>
                  </a:cubicBezTo>
                  <a:lnTo>
                    <a:pt x="305988" y="60024"/>
                  </a:lnTo>
                  <a:cubicBezTo>
                    <a:pt x="305988" y="55487"/>
                    <a:pt x="305628" y="51239"/>
                    <a:pt x="305124" y="47278"/>
                  </a:cubicBezTo>
                  <a:lnTo>
                    <a:pt x="305124" y="47278"/>
                  </a:lnTo>
                  <a:cubicBezTo>
                    <a:pt x="302027" y="23585"/>
                    <a:pt x="290433" y="10911"/>
                    <a:pt x="277255" y="5005"/>
                  </a:cubicBezTo>
                  <a:lnTo>
                    <a:pt x="277255" y="5005"/>
                  </a:lnTo>
                  <a:cubicBezTo>
                    <a:pt x="264148" y="-900"/>
                    <a:pt x="249745" y="-468"/>
                    <a:pt x="240455" y="757"/>
                  </a:cubicBezTo>
                  <a:lnTo>
                    <a:pt x="240455" y="757"/>
                  </a:lnTo>
                  <a:cubicBezTo>
                    <a:pt x="234406" y="1549"/>
                    <a:pt x="230517" y="2701"/>
                    <a:pt x="230445" y="2701"/>
                  </a:cubicBezTo>
                  <a:lnTo>
                    <a:pt x="230445" y="2701"/>
                  </a:lnTo>
                  <a:lnTo>
                    <a:pt x="231669" y="7022"/>
                  </a:lnTo>
                  <a:cubicBezTo>
                    <a:pt x="231669" y="7022"/>
                    <a:pt x="231886" y="7022"/>
                    <a:pt x="232318" y="6878"/>
                  </a:cubicBezTo>
                  <a:lnTo>
                    <a:pt x="232318" y="6878"/>
                  </a:lnTo>
                  <a:cubicBezTo>
                    <a:pt x="232750" y="6734"/>
                    <a:pt x="233398" y="6590"/>
                    <a:pt x="234190" y="6446"/>
                  </a:cubicBezTo>
                  <a:lnTo>
                    <a:pt x="234190" y="6446"/>
                  </a:lnTo>
                  <a:cubicBezTo>
                    <a:pt x="235846" y="6086"/>
                    <a:pt x="238151" y="5654"/>
                    <a:pt x="241031" y="5222"/>
                  </a:cubicBezTo>
                  <a:lnTo>
                    <a:pt x="241031" y="5222"/>
                  </a:lnTo>
                  <a:cubicBezTo>
                    <a:pt x="249889" y="4069"/>
                    <a:pt x="263500" y="3709"/>
                    <a:pt x="275382" y="9110"/>
                  </a:cubicBezTo>
                  <a:lnTo>
                    <a:pt x="275382" y="9110"/>
                  </a:lnTo>
                  <a:cubicBezTo>
                    <a:pt x="287193" y="14511"/>
                    <a:pt x="297563" y="25385"/>
                    <a:pt x="300587" y="47854"/>
                  </a:cubicBezTo>
                  <a:lnTo>
                    <a:pt x="300587" y="47854"/>
                  </a:lnTo>
                  <a:cubicBezTo>
                    <a:pt x="301091" y="51599"/>
                    <a:pt x="301379" y="55775"/>
                    <a:pt x="301379" y="60240"/>
                  </a:cubicBezTo>
                  <a:lnTo>
                    <a:pt x="301379" y="60240"/>
                  </a:lnTo>
                  <a:lnTo>
                    <a:pt x="301379" y="60456"/>
                  </a:lnTo>
                  <a:cubicBezTo>
                    <a:pt x="301379" y="60456"/>
                    <a:pt x="301379" y="60672"/>
                    <a:pt x="301379" y="60672"/>
                  </a:cubicBezTo>
                  <a:cubicBezTo>
                    <a:pt x="301379" y="60672"/>
                    <a:pt x="301379" y="60672"/>
                    <a:pt x="301379" y="60816"/>
                  </a:cubicBezTo>
                  <a:lnTo>
                    <a:pt x="301379" y="60816"/>
                  </a:lnTo>
                  <a:cubicBezTo>
                    <a:pt x="301595" y="62329"/>
                    <a:pt x="302676" y="73203"/>
                    <a:pt x="294826" y="84869"/>
                  </a:cubicBezTo>
                  <a:lnTo>
                    <a:pt x="294826" y="84869"/>
                  </a:lnTo>
                  <a:cubicBezTo>
                    <a:pt x="287048" y="96463"/>
                    <a:pt x="270197" y="109210"/>
                    <a:pt x="233470" y="114107"/>
                  </a:cubicBezTo>
                  <a:lnTo>
                    <a:pt x="233470" y="114107"/>
                  </a:lnTo>
                  <a:cubicBezTo>
                    <a:pt x="231093" y="114395"/>
                    <a:pt x="228717" y="114683"/>
                    <a:pt x="226197" y="114971"/>
                  </a:cubicBezTo>
                  <a:lnTo>
                    <a:pt x="226197" y="114971"/>
                  </a:lnTo>
                  <a:lnTo>
                    <a:pt x="0" y="144857"/>
                  </a:lnTo>
                  <a:lnTo>
                    <a:pt x="576" y="149322"/>
                  </a:lnTo>
                  <a:lnTo>
                    <a:pt x="226701" y="119508"/>
                  </a:lnTo>
                  <a:cubicBezTo>
                    <a:pt x="229221" y="119292"/>
                    <a:pt x="231669" y="119004"/>
                    <a:pt x="234046" y="118644"/>
                  </a:cubicBezTo>
                  <a:lnTo>
                    <a:pt x="234046" y="118644"/>
                  </a:lnTo>
                  <a:cubicBezTo>
                    <a:pt x="234046" y="118644"/>
                    <a:pt x="234118" y="118644"/>
                    <a:pt x="234190" y="118644"/>
                  </a:cubicBezTo>
                  <a:lnTo>
                    <a:pt x="234190" y="118644"/>
                  </a:lnTo>
                  <a:cubicBezTo>
                    <a:pt x="271637" y="113675"/>
                    <a:pt x="289929" y="100424"/>
                    <a:pt x="298571" y="87462"/>
                  </a:cubicBezTo>
                  <a:lnTo>
                    <a:pt x="298571" y="87462"/>
                  </a:lnTo>
                  <a:close/>
                </a:path>
              </a:pathLst>
            </a:custGeom>
            <a:solidFill>
              <a:srgbClr val="CE9967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id="{0B98A56D-5F51-0887-141F-D25A66C0D382}"/>
                </a:ext>
              </a:extLst>
            </p:cNvPr>
            <p:cNvSpPr/>
            <p:nvPr/>
          </p:nvSpPr>
          <p:spPr>
            <a:xfrm>
              <a:off x="3535708" y="1253667"/>
              <a:ext cx="84184" cy="38815"/>
            </a:xfrm>
            <a:custGeom>
              <a:avLst/>
              <a:gdLst>
                <a:gd name="connsiteX0" fmla="*/ 84185 w 84184"/>
                <a:gd name="connsiteY0" fmla="*/ 34639 h 38815"/>
                <a:gd name="connsiteX1" fmla="*/ 1728 w 84184"/>
                <a:gd name="connsiteY1" fmla="*/ 0 h 38815"/>
                <a:gd name="connsiteX2" fmla="*/ 0 w 84184"/>
                <a:gd name="connsiteY2" fmla="*/ 4177 h 38815"/>
                <a:gd name="connsiteX3" fmla="*/ 82384 w 84184"/>
                <a:gd name="connsiteY3" fmla="*/ 38816 h 38815"/>
                <a:gd name="connsiteX4" fmla="*/ 84185 w 84184"/>
                <a:gd name="connsiteY4" fmla="*/ 34639 h 38815"/>
                <a:gd name="connsiteX5" fmla="*/ 84185 w 84184"/>
                <a:gd name="connsiteY5" fmla="*/ 34639 h 3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84" h="38815">
                  <a:moveTo>
                    <a:pt x="84185" y="34639"/>
                  </a:moveTo>
                  <a:lnTo>
                    <a:pt x="1728" y="0"/>
                  </a:lnTo>
                  <a:lnTo>
                    <a:pt x="0" y="4177"/>
                  </a:lnTo>
                  <a:lnTo>
                    <a:pt x="82384" y="38816"/>
                  </a:lnTo>
                  <a:lnTo>
                    <a:pt x="84185" y="34639"/>
                  </a:lnTo>
                  <a:lnTo>
                    <a:pt x="84185" y="34639"/>
                  </a:lnTo>
                  <a:close/>
                </a:path>
              </a:pathLst>
            </a:custGeom>
            <a:solidFill>
              <a:srgbClr val="CE9967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795" name="Graphic 6">
              <a:extLst>
                <a:ext uri="{FF2B5EF4-FFF2-40B4-BE49-F238E27FC236}">
                  <a16:creationId xmlns:a16="http://schemas.microsoft.com/office/drawing/2014/main" id="{8855DEAE-FD09-A70A-4449-23A09DFD8E7E}"/>
                </a:ext>
              </a:extLst>
            </p:cNvPr>
            <p:cNvGrpSpPr/>
            <p:nvPr/>
          </p:nvGrpSpPr>
          <p:grpSpPr>
            <a:xfrm>
              <a:off x="3358481" y="1079643"/>
              <a:ext cx="164211" cy="238476"/>
              <a:chOff x="3358481" y="1079643"/>
              <a:chExt cx="164211" cy="238476"/>
            </a:xfrm>
          </p:grpSpPr>
          <p:grpSp>
            <p:nvGrpSpPr>
              <p:cNvPr id="1228" name="Graphic 6">
                <a:extLst>
                  <a:ext uri="{FF2B5EF4-FFF2-40B4-BE49-F238E27FC236}">
                    <a16:creationId xmlns:a16="http://schemas.microsoft.com/office/drawing/2014/main" id="{C6A1D8B9-AFD9-6DC4-62BD-F40720183899}"/>
                  </a:ext>
                </a:extLst>
              </p:cNvPr>
              <p:cNvGrpSpPr/>
              <p:nvPr/>
            </p:nvGrpSpPr>
            <p:grpSpPr>
              <a:xfrm>
                <a:off x="3442305" y="1234295"/>
                <a:ext cx="67765" cy="70933"/>
                <a:chOff x="3442305" y="1234295"/>
                <a:chExt cx="67765" cy="70933"/>
              </a:xfrm>
            </p:grpSpPr>
            <p:grpSp>
              <p:nvGrpSpPr>
                <p:cNvPr id="1538" name="Graphic 6">
                  <a:extLst>
                    <a:ext uri="{FF2B5EF4-FFF2-40B4-BE49-F238E27FC236}">
                      <a16:creationId xmlns:a16="http://schemas.microsoft.com/office/drawing/2014/main" id="{95BDF770-FBE3-B6C5-281C-C105FDC6F511}"/>
                    </a:ext>
                  </a:extLst>
                </p:cNvPr>
                <p:cNvGrpSpPr/>
                <p:nvPr/>
              </p:nvGrpSpPr>
              <p:grpSpPr>
                <a:xfrm>
                  <a:off x="3482273" y="1234511"/>
                  <a:ext cx="27797" cy="70717"/>
                  <a:chOff x="3482273" y="1234511"/>
                  <a:chExt cx="27797" cy="70717"/>
                </a:xfrm>
              </p:grpSpPr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15B15ECA-13BB-041A-2834-38B8B6AA6EC0}"/>
                      </a:ext>
                    </a:extLst>
                  </p:cNvPr>
                  <p:cNvSpPr/>
                  <p:nvPr/>
                </p:nvSpPr>
                <p:spPr>
                  <a:xfrm>
                    <a:off x="3482273" y="1234511"/>
                    <a:ext cx="10225" cy="64884"/>
                  </a:xfrm>
                  <a:custGeom>
                    <a:avLst/>
                    <a:gdLst>
                      <a:gd name="connsiteX0" fmla="*/ 0 w 10225"/>
                      <a:gd name="connsiteY0" fmla="*/ 1656 h 64884"/>
                      <a:gd name="connsiteX1" fmla="*/ 8138 w 10225"/>
                      <a:gd name="connsiteY1" fmla="*/ 64885 h 64884"/>
                      <a:gd name="connsiteX2" fmla="*/ 10226 w 10225"/>
                      <a:gd name="connsiteY2" fmla="*/ 64597 h 64884"/>
                      <a:gd name="connsiteX3" fmla="*/ 4969 w 10225"/>
                      <a:gd name="connsiteY3" fmla="*/ 0 h 64884"/>
                      <a:gd name="connsiteX4" fmla="*/ 0 w 10225"/>
                      <a:gd name="connsiteY4" fmla="*/ 1656 h 64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5" h="64884">
                        <a:moveTo>
                          <a:pt x="0" y="1656"/>
                        </a:moveTo>
                        <a:lnTo>
                          <a:pt x="8138" y="64885"/>
                        </a:lnTo>
                        <a:lnTo>
                          <a:pt x="10226" y="64597"/>
                        </a:lnTo>
                        <a:lnTo>
                          <a:pt x="4969" y="0"/>
                        </a:lnTo>
                        <a:lnTo>
                          <a:pt x="0" y="1656"/>
                        </a:lnTo>
                        <a:close/>
                      </a:path>
                    </a:pathLst>
                  </a:custGeom>
                  <a:solidFill>
                    <a:srgbClr val="C1203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9FA4F8B-85F0-7A39-AB31-2EB835E0366A}"/>
                      </a:ext>
                    </a:extLst>
                  </p:cNvPr>
                  <p:cNvSpPr/>
                  <p:nvPr/>
                </p:nvSpPr>
                <p:spPr>
                  <a:xfrm>
                    <a:off x="3489399" y="1297163"/>
                    <a:ext cx="20672" cy="8065"/>
                  </a:xfrm>
                  <a:custGeom>
                    <a:avLst/>
                    <a:gdLst>
                      <a:gd name="connsiteX0" fmla="*/ 364 w 20672"/>
                      <a:gd name="connsiteY0" fmla="*/ 432 h 8065"/>
                      <a:gd name="connsiteX1" fmla="*/ 3317 w 20672"/>
                      <a:gd name="connsiteY1" fmla="*/ 0 h 8065"/>
                      <a:gd name="connsiteX2" fmla="*/ 13759 w 20672"/>
                      <a:gd name="connsiteY2" fmla="*/ 2304 h 8065"/>
                      <a:gd name="connsiteX3" fmla="*/ 20672 w 20672"/>
                      <a:gd name="connsiteY3" fmla="*/ 5185 h 8065"/>
                      <a:gd name="connsiteX4" fmla="*/ 2741 w 20672"/>
                      <a:gd name="connsiteY4" fmla="*/ 8066 h 8065"/>
                      <a:gd name="connsiteX5" fmla="*/ 148 w 20672"/>
                      <a:gd name="connsiteY5" fmla="*/ 2160 h 8065"/>
                      <a:gd name="connsiteX6" fmla="*/ 364 w 20672"/>
                      <a:gd name="connsiteY6" fmla="*/ 360 h 8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672" h="8065">
                        <a:moveTo>
                          <a:pt x="364" y="432"/>
                        </a:moveTo>
                        <a:lnTo>
                          <a:pt x="3317" y="0"/>
                        </a:lnTo>
                        <a:cubicBezTo>
                          <a:pt x="2525" y="3457"/>
                          <a:pt x="13759" y="2304"/>
                          <a:pt x="13759" y="2304"/>
                        </a:cubicBezTo>
                        <a:cubicBezTo>
                          <a:pt x="20168" y="1584"/>
                          <a:pt x="20672" y="5185"/>
                          <a:pt x="20672" y="5185"/>
                        </a:cubicBezTo>
                        <a:lnTo>
                          <a:pt x="2741" y="8066"/>
                        </a:lnTo>
                        <a:cubicBezTo>
                          <a:pt x="-932" y="7994"/>
                          <a:pt x="148" y="2160"/>
                          <a:pt x="148" y="2160"/>
                        </a:cubicBezTo>
                        <a:lnTo>
                          <a:pt x="364" y="36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45" name="Graphic 6">
                    <a:extLst>
                      <a:ext uri="{FF2B5EF4-FFF2-40B4-BE49-F238E27FC236}">
                        <a16:creationId xmlns:a16="http://schemas.microsoft.com/office/drawing/2014/main" id="{157F7197-235B-4039-CF72-DDCEBD89D473}"/>
                      </a:ext>
                    </a:extLst>
                  </p:cNvPr>
                  <p:cNvGrpSpPr/>
                  <p:nvPr/>
                </p:nvGrpSpPr>
                <p:grpSpPr>
                  <a:xfrm>
                    <a:off x="3482778" y="1239192"/>
                    <a:ext cx="9217" cy="53794"/>
                    <a:chOff x="3482778" y="1239192"/>
                    <a:chExt cx="9217" cy="53794"/>
                  </a:xfrm>
                  <a:solidFill>
                    <a:srgbClr val="FFFFFF"/>
                  </a:solidFill>
                </p:grpSpPr>
                <p:sp>
                  <p:nvSpPr>
                    <p:cNvPr id="1547" name="Freeform: Shape 1546">
                      <a:extLst>
                        <a:ext uri="{FF2B5EF4-FFF2-40B4-BE49-F238E27FC236}">
                          <a16:creationId xmlns:a16="http://schemas.microsoft.com/office/drawing/2014/main" id="{DD79BD9E-F991-FFFF-A025-F1E26E98F5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6018" y="1264469"/>
                      <a:ext cx="3888" cy="3456"/>
                    </a:xfrm>
                    <a:custGeom>
                      <a:avLst/>
                      <a:gdLst>
                        <a:gd name="connsiteX0" fmla="*/ 3673 w 3888"/>
                        <a:gd name="connsiteY0" fmla="*/ 0 h 3456"/>
                        <a:gd name="connsiteX1" fmla="*/ 3889 w 3888"/>
                        <a:gd name="connsiteY1" fmla="*/ 2881 h 3456"/>
                        <a:gd name="connsiteX2" fmla="*/ 360 w 3888"/>
                        <a:gd name="connsiteY2" fmla="*/ 3457 h 3456"/>
                        <a:gd name="connsiteX3" fmla="*/ 0 w 3888"/>
                        <a:gd name="connsiteY3" fmla="*/ 576 h 3456"/>
                        <a:gd name="connsiteX4" fmla="*/ 3673 w 3888"/>
                        <a:gd name="connsiteY4" fmla="*/ 0 h 3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88" h="3456">
                          <a:moveTo>
                            <a:pt x="3673" y="0"/>
                          </a:moveTo>
                          <a:lnTo>
                            <a:pt x="3889" y="2881"/>
                          </a:lnTo>
                          <a:lnTo>
                            <a:pt x="360" y="3457"/>
                          </a:lnTo>
                          <a:lnTo>
                            <a:pt x="0" y="576"/>
                          </a:lnTo>
                          <a:lnTo>
                            <a:pt x="3673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8" name="Freeform: Shape 1547">
                      <a:extLst>
                        <a:ext uri="{FF2B5EF4-FFF2-40B4-BE49-F238E27FC236}">
                          <a16:creationId xmlns:a16="http://schemas.microsoft.com/office/drawing/2014/main" id="{E1C31455-B047-9455-A713-217F4CB5B2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7098" y="1272895"/>
                      <a:ext cx="3456" cy="3384"/>
                    </a:xfrm>
                    <a:custGeom>
                      <a:avLst/>
                      <a:gdLst>
                        <a:gd name="connsiteX0" fmla="*/ 3241 w 3456"/>
                        <a:gd name="connsiteY0" fmla="*/ 0 h 3384"/>
                        <a:gd name="connsiteX1" fmla="*/ 3457 w 3456"/>
                        <a:gd name="connsiteY1" fmla="*/ 2881 h 3384"/>
                        <a:gd name="connsiteX2" fmla="*/ 360 w 3456"/>
                        <a:gd name="connsiteY2" fmla="*/ 3385 h 3384"/>
                        <a:gd name="connsiteX3" fmla="*/ 0 w 3456"/>
                        <a:gd name="connsiteY3" fmla="*/ 504 h 3384"/>
                        <a:gd name="connsiteX4" fmla="*/ 3241 w 3456"/>
                        <a:gd name="connsiteY4" fmla="*/ 0 h 3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6" h="3384">
                          <a:moveTo>
                            <a:pt x="3241" y="0"/>
                          </a:moveTo>
                          <a:lnTo>
                            <a:pt x="3457" y="2881"/>
                          </a:lnTo>
                          <a:lnTo>
                            <a:pt x="360" y="3385"/>
                          </a:lnTo>
                          <a:lnTo>
                            <a:pt x="0" y="504"/>
                          </a:lnTo>
                          <a:lnTo>
                            <a:pt x="3241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9" name="Freeform: Shape 1548">
                      <a:extLst>
                        <a:ext uri="{FF2B5EF4-FFF2-40B4-BE49-F238E27FC236}">
                          <a16:creationId xmlns:a16="http://schemas.microsoft.com/office/drawing/2014/main" id="{13BB1069-4DF3-9DAD-DE7A-59671D22F2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8179" y="1281320"/>
                      <a:ext cx="3096" cy="3312"/>
                    </a:xfrm>
                    <a:custGeom>
                      <a:avLst/>
                      <a:gdLst>
                        <a:gd name="connsiteX0" fmla="*/ 2881 w 3096"/>
                        <a:gd name="connsiteY0" fmla="*/ 0 h 3312"/>
                        <a:gd name="connsiteX1" fmla="*/ 3097 w 3096"/>
                        <a:gd name="connsiteY1" fmla="*/ 2881 h 3312"/>
                        <a:gd name="connsiteX2" fmla="*/ 360 w 3096"/>
                        <a:gd name="connsiteY2" fmla="*/ 3313 h 3312"/>
                        <a:gd name="connsiteX3" fmla="*/ 0 w 3096"/>
                        <a:gd name="connsiteY3" fmla="*/ 432 h 3312"/>
                        <a:gd name="connsiteX4" fmla="*/ 2881 w 3096"/>
                        <a:gd name="connsiteY4" fmla="*/ 0 h 3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96" h="3312">
                          <a:moveTo>
                            <a:pt x="2881" y="0"/>
                          </a:moveTo>
                          <a:lnTo>
                            <a:pt x="3097" y="2881"/>
                          </a:lnTo>
                          <a:lnTo>
                            <a:pt x="360" y="3313"/>
                          </a:lnTo>
                          <a:lnTo>
                            <a:pt x="0" y="432"/>
                          </a:lnTo>
                          <a:lnTo>
                            <a:pt x="2881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0" name="Freeform: Shape 1549">
                      <a:extLst>
                        <a:ext uri="{FF2B5EF4-FFF2-40B4-BE49-F238E27FC236}">
                          <a16:creationId xmlns:a16="http://schemas.microsoft.com/office/drawing/2014/main" id="{1D22184F-19A0-FA6C-C91E-B6B046E774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9259" y="1289746"/>
                      <a:ext cx="2736" cy="3240"/>
                    </a:xfrm>
                    <a:custGeom>
                      <a:avLst/>
                      <a:gdLst>
                        <a:gd name="connsiteX0" fmla="*/ 360 w 2736"/>
                        <a:gd name="connsiteY0" fmla="*/ 3241 h 3240"/>
                        <a:gd name="connsiteX1" fmla="*/ 0 w 2736"/>
                        <a:gd name="connsiteY1" fmla="*/ 360 h 3240"/>
                        <a:gd name="connsiteX2" fmla="*/ 2448 w 2736"/>
                        <a:gd name="connsiteY2" fmla="*/ 0 h 3240"/>
                        <a:gd name="connsiteX3" fmla="*/ 2737 w 2736"/>
                        <a:gd name="connsiteY3" fmla="*/ 2881 h 3240"/>
                        <a:gd name="connsiteX4" fmla="*/ 360 w 2736"/>
                        <a:gd name="connsiteY4" fmla="*/ 3241 h 3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36" h="3240">
                          <a:moveTo>
                            <a:pt x="360" y="3241"/>
                          </a:moveTo>
                          <a:lnTo>
                            <a:pt x="0" y="360"/>
                          </a:lnTo>
                          <a:lnTo>
                            <a:pt x="2448" y="0"/>
                          </a:lnTo>
                          <a:lnTo>
                            <a:pt x="2737" y="2881"/>
                          </a:lnTo>
                          <a:lnTo>
                            <a:pt x="360" y="324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1" name="Freeform: Shape 1550">
                      <a:extLst>
                        <a:ext uri="{FF2B5EF4-FFF2-40B4-BE49-F238E27FC236}">
                          <a16:creationId xmlns:a16="http://schemas.microsoft.com/office/drawing/2014/main" id="{98893B07-3ED9-C0F4-9682-E1DCBF1BA5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2778" y="1239192"/>
                      <a:ext cx="5040" cy="3672"/>
                    </a:xfrm>
                    <a:custGeom>
                      <a:avLst/>
                      <a:gdLst>
                        <a:gd name="connsiteX0" fmla="*/ 4825 w 5040"/>
                        <a:gd name="connsiteY0" fmla="*/ 0 h 3672"/>
                        <a:gd name="connsiteX1" fmla="*/ 5041 w 5040"/>
                        <a:gd name="connsiteY1" fmla="*/ 2881 h 3672"/>
                        <a:gd name="connsiteX2" fmla="*/ 360 w 5040"/>
                        <a:gd name="connsiteY2" fmla="*/ 3673 h 3672"/>
                        <a:gd name="connsiteX3" fmla="*/ 0 w 5040"/>
                        <a:gd name="connsiteY3" fmla="*/ 720 h 3672"/>
                        <a:gd name="connsiteX4" fmla="*/ 4825 w 5040"/>
                        <a:gd name="connsiteY4" fmla="*/ 0 h 3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40" h="3672">
                          <a:moveTo>
                            <a:pt x="4825" y="0"/>
                          </a:moveTo>
                          <a:lnTo>
                            <a:pt x="5041" y="2881"/>
                          </a:lnTo>
                          <a:lnTo>
                            <a:pt x="360" y="3673"/>
                          </a:lnTo>
                          <a:lnTo>
                            <a:pt x="0" y="720"/>
                          </a:lnTo>
                          <a:lnTo>
                            <a:pt x="4825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2" name="Freeform: Shape 1551">
                      <a:extLst>
                        <a:ext uri="{FF2B5EF4-FFF2-40B4-BE49-F238E27FC236}">
                          <a16:creationId xmlns:a16="http://schemas.microsoft.com/office/drawing/2014/main" id="{628701BD-6C3F-097D-B0B3-210ADA7751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3858" y="1247618"/>
                      <a:ext cx="4680" cy="3600"/>
                    </a:xfrm>
                    <a:custGeom>
                      <a:avLst/>
                      <a:gdLst>
                        <a:gd name="connsiteX0" fmla="*/ 4465 w 4680"/>
                        <a:gd name="connsiteY0" fmla="*/ 0 h 3600"/>
                        <a:gd name="connsiteX1" fmla="*/ 4681 w 4680"/>
                        <a:gd name="connsiteY1" fmla="*/ 2881 h 3600"/>
                        <a:gd name="connsiteX2" fmla="*/ 360 w 4680"/>
                        <a:gd name="connsiteY2" fmla="*/ 3601 h 3600"/>
                        <a:gd name="connsiteX3" fmla="*/ 0 w 4680"/>
                        <a:gd name="connsiteY3" fmla="*/ 720 h 3600"/>
                        <a:gd name="connsiteX4" fmla="*/ 4465 w 4680"/>
                        <a:gd name="connsiteY4" fmla="*/ 0 h 3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0" h="3600">
                          <a:moveTo>
                            <a:pt x="4465" y="0"/>
                          </a:moveTo>
                          <a:lnTo>
                            <a:pt x="4681" y="2881"/>
                          </a:lnTo>
                          <a:lnTo>
                            <a:pt x="360" y="3601"/>
                          </a:lnTo>
                          <a:lnTo>
                            <a:pt x="0" y="720"/>
                          </a:lnTo>
                          <a:lnTo>
                            <a:pt x="4465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3" name="Freeform: Shape 1552">
                      <a:extLst>
                        <a:ext uri="{FF2B5EF4-FFF2-40B4-BE49-F238E27FC236}">
                          <a16:creationId xmlns:a16="http://schemas.microsoft.com/office/drawing/2014/main" id="{5692C88B-C501-4426-12A2-8F82DDB6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4938" y="1256043"/>
                      <a:ext cx="4248" cy="3528"/>
                    </a:xfrm>
                    <a:custGeom>
                      <a:avLst/>
                      <a:gdLst>
                        <a:gd name="connsiteX0" fmla="*/ 4033 w 4248"/>
                        <a:gd name="connsiteY0" fmla="*/ 0 h 3528"/>
                        <a:gd name="connsiteX1" fmla="*/ 4249 w 4248"/>
                        <a:gd name="connsiteY1" fmla="*/ 2881 h 3528"/>
                        <a:gd name="connsiteX2" fmla="*/ 360 w 4248"/>
                        <a:gd name="connsiteY2" fmla="*/ 3529 h 3528"/>
                        <a:gd name="connsiteX3" fmla="*/ 0 w 4248"/>
                        <a:gd name="connsiteY3" fmla="*/ 648 h 3528"/>
                        <a:gd name="connsiteX4" fmla="*/ 4033 w 4248"/>
                        <a:gd name="connsiteY4" fmla="*/ 0 h 3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48" h="3528">
                          <a:moveTo>
                            <a:pt x="4033" y="0"/>
                          </a:moveTo>
                          <a:lnTo>
                            <a:pt x="4249" y="2881"/>
                          </a:lnTo>
                          <a:lnTo>
                            <a:pt x="360" y="3529"/>
                          </a:lnTo>
                          <a:lnTo>
                            <a:pt x="0" y="648"/>
                          </a:lnTo>
                          <a:lnTo>
                            <a:pt x="4033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40CDA639-F367-3E9B-3151-352E3BC84301}"/>
                      </a:ext>
                    </a:extLst>
                  </p:cNvPr>
                  <p:cNvSpPr/>
                  <p:nvPr/>
                </p:nvSpPr>
                <p:spPr>
                  <a:xfrm>
                    <a:off x="3482273" y="1234511"/>
                    <a:ext cx="10225" cy="64884"/>
                  </a:xfrm>
                  <a:custGeom>
                    <a:avLst/>
                    <a:gdLst>
                      <a:gd name="connsiteX0" fmla="*/ 0 w 10225"/>
                      <a:gd name="connsiteY0" fmla="*/ 1656 h 64884"/>
                      <a:gd name="connsiteX1" fmla="*/ 8138 w 10225"/>
                      <a:gd name="connsiteY1" fmla="*/ 64885 h 64884"/>
                      <a:gd name="connsiteX2" fmla="*/ 10226 w 10225"/>
                      <a:gd name="connsiteY2" fmla="*/ 64597 h 64884"/>
                      <a:gd name="connsiteX3" fmla="*/ 4969 w 10225"/>
                      <a:gd name="connsiteY3" fmla="*/ 0 h 64884"/>
                      <a:gd name="connsiteX4" fmla="*/ 0 w 10225"/>
                      <a:gd name="connsiteY4" fmla="*/ 1656 h 64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5" h="64884">
                        <a:moveTo>
                          <a:pt x="0" y="1656"/>
                        </a:moveTo>
                        <a:lnTo>
                          <a:pt x="8138" y="64885"/>
                        </a:lnTo>
                        <a:lnTo>
                          <a:pt x="10226" y="64597"/>
                        </a:lnTo>
                        <a:lnTo>
                          <a:pt x="4969" y="0"/>
                        </a:lnTo>
                        <a:lnTo>
                          <a:pt x="0" y="1656"/>
                        </a:lnTo>
                        <a:close/>
                      </a:path>
                    </a:pathLst>
                  </a:custGeom>
                  <a:solidFill>
                    <a:srgbClr val="A6A8AB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39" name="Freeform: Shape 1538">
                  <a:extLst>
                    <a:ext uri="{FF2B5EF4-FFF2-40B4-BE49-F238E27FC236}">
                      <a16:creationId xmlns:a16="http://schemas.microsoft.com/office/drawing/2014/main" id="{FE2DCFC7-F054-2E54-8BBA-C584BD310B83}"/>
                    </a:ext>
                  </a:extLst>
                </p:cNvPr>
                <p:cNvSpPr/>
                <p:nvPr/>
              </p:nvSpPr>
              <p:spPr>
                <a:xfrm>
                  <a:off x="3442305" y="1234439"/>
                  <a:ext cx="44936" cy="12746"/>
                </a:xfrm>
                <a:custGeom>
                  <a:avLst/>
                  <a:gdLst>
                    <a:gd name="connsiteX0" fmla="*/ 44937 w 44936"/>
                    <a:gd name="connsiteY0" fmla="*/ 72 h 12746"/>
                    <a:gd name="connsiteX1" fmla="*/ 18076 w 44936"/>
                    <a:gd name="connsiteY1" fmla="*/ 0 h 12746"/>
                    <a:gd name="connsiteX2" fmla="*/ 0 w 44936"/>
                    <a:gd name="connsiteY2" fmla="*/ 12746 h 12746"/>
                    <a:gd name="connsiteX3" fmla="*/ 40328 w 44936"/>
                    <a:gd name="connsiteY3" fmla="*/ 4465 h 12746"/>
                    <a:gd name="connsiteX4" fmla="*/ 44937 w 44936"/>
                    <a:gd name="connsiteY4" fmla="*/ 72 h 12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936" h="12746">
                      <a:moveTo>
                        <a:pt x="44937" y="72"/>
                      </a:moveTo>
                      <a:lnTo>
                        <a:pt x="18076" y="0"/>
                      </a:lnTo>
                      <a:lnTo>
                        <a:pt x="0" y="12746"/>
                      </a:lnTo>
                      <a:lnTo>
                        <a:pt x="40328" y="4465"/>
                      </a:lnTo>
                      <a:lnTo>
                        <a:pt x="44937" y="72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1" name="Freeform: Shape 1540">
                  <a:extLst>
                    <a:ext uri="{FF2B5EF4-FFF2-40B4-BE49-F238E27FC236}">
                      <a16:creationId xmlns:a16="http://schemas.microsoft.com/office/drawing/2014/main" id="{EDBAD740-EDA9-3CBD-953A-CF7BE1D659C9}"/>
                    </a:ext>
                  </a:extLst>
                </p:cNvPr>
                <p:cNvSpPr/>
                <p:nvPr/>
              </p:nvSpPr>
              <p:spPr>
                <a:xfrm>
                  <a:off x="3475936" y="1234439"/>
                  <a:ext cx="4968" cy="5689"/>
                </a:xfrm>
                <a:custGeom>
                  <a:avLst/>
                  <a:gdLst>
                    <a:gd name="connsiteX0" fmla="*/ 4105 w 4968"/>
                    <a:gd name="connsiteY0" fmla="*/ 4897 h 5689"/>
                    <a:gd name="connsiteX1" fmla="*/ 4969 w 4968"/>
                    <a:gd name="connsiteY1" fmla="*/ 144 h 5689"/>
                    <a:gd name="connsiteX2" fmla="*/ 288 w 4968"/>
                    <a:gd name="connsiteY2" fmla="*/ 0 h 5689"/>
                    <a:gd name="connsiteX3" fmla="*/ 0 w 4968"/>
                    <a:gd name="connsiteY3" fmla="*/ 5689 h 5689"/>
                    <a:gd name="connsiteX4" fmla="*/ 4105 w 4968"/>
                    <a:gd name="connsiteY4" fmla="*/ 4897 h 5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68" h="5689">
                      <a:moveTo>
                        <a:pt x="4105" y="4897"/>
                      </a:moveTo>
                      <a:lnTo>
                        <a:pt x="4969" y="144"/>
                      </a:lnTo>
                      <a:lnTo>
                        <a:pt x="288" y="0"/>
                      </a:lnTo>
                      <a:lnTo>
                        <a:pt x="0" y="5689"/>
                      </a:lnTo>
                      <a:lnTo>
                        <a:pt x="4105" y="4897"/>
                      </a:lnTo>
                      <a:close/>
                    </a:path>
                  </a:pathLst>
                </a:custGeom>
                <a:solidFill>
                  <a:srgbClr val="871D1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2" name="Freeform: Shape 1541">
                  <a:extLst>
                    <a:ext uri="{FF2B5EF4-FFF2-40B4-BE49-F238E27FC236}">
                      <a16:creationId xmlns:a16="http://schemas.microsoft.com/office/drawing/2014/main" id="{9341D4B6-306B-E1AC-0AAD-F9CF9D708EDC}"/>
                    </a:ext>
                  </a:extLst>
                </p:cNvPr>
                <p:cNvSpPr/>
                <p:nvPr/>
              </p:nvSpPr>
              <p:spPr>
                <a:xfrm>
                  <a:off x="3465566" y="1234295"/>
                  <a:ext cx="5617" cy="7849"/>
                </a:xfrm>
                <a:custGeom>
                  <a:avLst/>
                  <a:gdLst>
                    <a:gd name="connsiteX0" fmla="*/ 5617 w 5617"/>
                    <a:gd name="connsiteY0" fmla="*/ 72 h 7849"/>
                    <a:gd name="connsiteX1" fmla="*/ 5329 w 5617"/>
                    <a:gd name="connsiteY1" fmla="*/ 6985 h 7849"/>
                    <a:gd name="connsiteX2" fmla="*/ 504 w 5617"/>
                    <a:gd name="connsiteY2" fmla="*/ 7850 h 7849"/>
                    <a:gd name="connsiteX3" fmla="*/ 0 w 5617"/>
                    <a:gd name="connsiteY3" fmla="*/ 0 h 7849"/>
                    <a:gd name="connsiteX4" fmla="*/ 5617 w 5617"/>
                    <a:gd name="connsiteY4" fmla="*/ 72 h 7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17" h="7849">
                      <a:moveTo>
                        <a:pt x="5617" y="72"/>
                      </a:moveTo>
                      <a:lnTo>
                        <a:pt x="5329" y="6985"/>
                      </a:lnTo>
                      <a:lnTo>
                        <a:pt x="504" y="7850"/>
                      </a:lnTo>
                      <a:lnTo>
                        <a:pt x="0" y="0"/>
                      </a:lnTo>
                      <a:lnTo>
                        <a:pt x="5617" y="72"/>
                      </a:lnTo>
                      <a:close/>
                    </a:path>
                  </a:pathLst>
                </a:custGeom>
                <a:solidFill>
                  <a:srgbClr val="871D1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29" name="Graphic 6">
                <a:extLst>
                  <a:ext uri="{FF2B5EF4-FFF2-40B4-BE49-F238E27FC236}">
                    <a16:creationId xmlns:a16="http://schemas.microsoft.com/office/drawing/2014/main" id="{0BE26502-1325-07D8-B998-946331731FE1}"/>
                  </a:ext>
                </a:extLst>
              </p:cNvPr>
              <p:cNvGrpSpPr/>
              <p:nvPr/>
            </p:nvGrpSpPr>
            <p:grpSpPr>
              <a:xfrm>
                <a:off x="3430855" y="1235015"/>
                <a:ext cx="45801" cy="83104"/>
                <a:chOff x="3430855" y="1235015"/>
                <a:chExt cx="45801" cy="83104"/>
              </a:xfrm>
            </p:grpSpPr>
            <p:grpSp>
              <p:nvGrpSpPr>
                <p:cNvPr id="165" name="Graphic 6">
                  <a:extLst>
                    <a:ext uri="{FF2B5EF4-FFF2-40B4-BE49-F238E27FC236}">
                      <a16:creationId xmlns:a16="http://schemas.microsoft.com/office/drawing/2014/main" id="{539EB1C6-B788-C61B-E04F-A407ABBC9D34}"/>
                    </a:ext>
                  </a:extLst>
                </p:cNvPr>
                <p:cNvGrpSpPr/>
                <p:nvPr/>
              </p:nvGrpSpPr>
              <p:grpSpPr>
                <a:xfrm>
                  <a:off x="3447650" y="1246465"/>
                  <a:ext cx="29005" cy="71654"/>
                  <a:chOff x="3447650" y="1246465"/>
                  <a:chExt cx="29005" cy="71654"/>
                </a:xfrm>
              </p:grpSpPr>
              <p:sp>
                <p:nvSpPr>
                  <p:cNvPr id="2085" name="Freeform: Shape 2084">
                    <a:extLst>
                      <a:ext uri="{FF2B5EF4-FFF2-40B4-BE49-F238E27FC236}">
                        <a16:creationId xmlns:a16="http://schemas.microsoft.com/office/drawing/2014/main" id="{838ABA21-A5D3-F2F1-9985-F3A504B071B2}"/>
                      </a:ext>
                    </a:extLst>
                  </p:cNvPr>
                  <p:cNvSpPr/>
                  <p:nvPr/>
                </p:nvSpPr>
                <p:spPr>
                  <a:xfrm>
                    <a:off x="3450155" y="1246465"/>
                    <a:ext cx="26501" cy="60707"/>
                  </a:xfrm>
                  <a:custGeom>
                    <a:avLst/>
                    <a:gdLst>
                      <a:gd name="connsiteX0" fmla="*/ 21388 w 26501"/>
                      <a:gd name="connsiteY0" fmla="*/ 0 h 60707"/>
                      <a:gd name="connsiteX1" fmla="*/ 0 w 26501"/>
                      <a:gd name="connsiteY1" fmla="*/ 60060 h 60707"/>
                      <a:gd name="connsiteX2" fmla="*/ 1944 w 26501"/>
                      <a:gd name="connsiteY2" fmla="*/ 60708 h 60707"/>
                      <a:gd name="connsiteX3" fmla="*/ 26501 w 26501"/>
                      <a:gd name="connsiteY3" fmla="*/ 792 h 60707"/>
                      <a:gd name="connsiteX4" fmla="*/ 21388 w 26501"/>
                      <a:gd name="connsiteY4" fmla="*/ 0 h 6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501" h="60707">
                        <a:moveTo>
                          <a:pt x="21388" y="0"/>
                        </a:moveTo>
                        <a:lnTo>
                          <a:pt x="0" y="60060"/>
                        </a:lnTo>
                        <a:lnTo>
                          <a:pt x="1944" y="60708"/>
                        </a:lnTo>
                        <a:lnTo>
                          <a:pt x="26501" y="792"/>
                        </a:lnTo>
                        <a:lnTo>
                          <a:pt x="21388" y="0"/>
                        </a:lnTo>
                        <a:close/>
                      </a:path>
                    </a:pathLst>
                  </a:custGeom>
                  <a:solidFill>
                    <a:srgbClr val="C1203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90" name="Freeform: Shape 2189">
                    <a:extLst>
                      <a:ext uri="{FF2B5EF4-FFF2-40B4-BE49-F238E27FC236}">
                        <a16:creationId xmlns:a16="http://schemas.microsoft.com/office/drawing/2014/main" id="{E8F593CC-92FA-D55D-6E62-C55F11E591AF}"/>
                      </a:ext>
                    </a:extLst>
                  </p:cNvPr>
                  <p:cNvSpPr/>
                  <p:nvPr/>
                </p:nvSpPr>
                <p:spPr>
                  <a:xfrm>
                    <a:off x="3447650" y="1304653"/>
                    <a:ext cx="18737" cy="13466"/>
                  </a:xfrm>
                  <a:custGeom>
                    <a:avLst/>
                    <a:gdLst>
                      <a:gd name="connsiteX0" fmla="*/ 2721 w 18737"/>
                      <a:gd name="connsiteY0" fmla="*/ 0 h 13466"/>
                      <a:gd name="connsiteX1" fmla="*/ 5529 w 18737"/>
                      <a:gd name="connsiteY1" fmla="*/ 936 h 13466"/>
                      <a:gd name="connsiteX2" fmla="*/ 13811 w 18737"/>
                      <a:gd name="connsiteY2" fmla="*/ 7777 h 13466"/>
                      <a:gd name="connsiteX3" fmla="*/ 18636 w 18737"/>
                      <a:gd name="connsiteY3" fmla="*/ 13467 h 13466"/>
                      <a:gd name="connsiteX4" fmla="*/ 1353 w 18737"/>
                      <a:gd name="connsiteY4" fmla="*/ 7922 h 13466"/>
                      <a:gd name="connsiteX5" fmla="*/ 1713 w 18737"/>
                      <a:gd name="connsiteY5" fmla="*/ 1512 h 13466"/>
                      <a:gd name="connsiteX6" fmla="*/ 2721 w 18737"/>
                      <a:gd name="connsiteY6" fmla="*/ 0 h 13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737" h="13466">
                        <a:moveTo>
                          <a:pt x="2721" y="0"/>
                        </a:moveTo>
                        <a:lnTo>
                          <a:pt x="5529" y="936"/>
                        </a:lnTo>
                        <a:cubicBezTo>
                          <a:pt x="3297" y="3673"/>
                          <a:pt x="13811" y="7777"/>
                          <a:pt x="13811" y="7777"/>
                        </a:cubicBezTo>
                        <a:cubicBezTo>
                          <a:pt x="19860" y="10082"/>
                          <a:pt x="18636" y="13467"/>
                          <a:pt x="18636" y="13467"/>
                        </a:cubicBezTo>
                        <a:lnTo>
                          <a:pt x="1353" y="7922"/>
                        </a:lnTo>
                        <a:cubicBezTo>
                          <a:pt x="-1888" y="6193"/>
                          <a:pt x="1713" y="1512"/>
                          <a:pt x="1713" y="1512"/>
                        </a:cubicBezTo>
                        <a:lnTo>
                          <a:pt x="2721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191" name="Graphic 6">
                    <a:extLst>
                      <a:ext uri="{FF2B5EF4-FFF2-40B4-BE49-F238E27FC236}">
                        <a16:creationId xmlns:a16="http://schemas.microsoft.com/office/drawing/2014/main" id="{D683E437-9C79-C916-0DD2-A6CED00B99CA}"/>
                      </a:ext>
                    </a:extLst>
                  </p:cNvPr>
                  <p:cNvGrpSpPr/>
                  <p:nvPr/>
                </p:nvGrpSpPr>
                <p:grpSpPr>
                  <a:xfrm>
                    <a:off x="3452315" y="1250066"/>
                    <a:ext cx="22612" cy="51130"/>
                    <a:chOff x="3452315" y="1250066"/>
                    <a:chExt cx="22612" cy="51130"/>
                  </a:xfrm>
                  <a:solidFill>
                    <a:srgbClr val="FFFFFF"/>
                  </a:solidFill>
                </p:grpSpPr>
                <p:sp>
                  <p:nvSpPr>
                    <p:cNvPr id="2193" name="Freeform: Shape 2192">
                      <a:extLst>
                        <a:ext uri="{FF2B5EF4-FFF2-40B4-BE49-F238E27FC236}">
                          <a16:creationId xmlns:a16="http://schemas.microsoft.com/office/drawing/2014/main" id="{02804075-C3B4-BF20-C809-B0E47B5FC2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0813" y="1273903"/>
                      <a:ext cx="4464" cy="3816"/>
                    </a:xfrm>
                    <a:custGeom>
                      <a:avLst/>
                      <a:gdLst>
                        <a:gd name="connsiteX0" fmla="*/ 4465 w 4464"/>
                        <a:gd name="connsiteY0" fmla="*/ 1152 h 3816"/>
                        <a:gd name="connsiteX1" fmla="*/ 3385 w 4464"/>
                        <a:gd name="connsiteY1" fmla="*/ 3817 h 3816"/>
                        <a:gd name="connsiteX2" fmla="*/ 0 w 4464"/>
                        <a:gd name="connsiteY2" fmla="*/ 2737 h 3816"/>
                        <a:gd name="connsiteX3" fmla="*/ 936 w 4464"/>
                        <a:gd name="connsiteY3" fmla="*/ 0 h 3816"/>
                        <a:gd name="connsiteX4" fmla="*/ 4465 w 4464"/>
                        <a:gd name="connsiteY4" fmla="*/ 1152 h 3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64" h="3816">
                          <a:moveTo>
                            <a:pt x="4465" y="1152"/>
                          </a:moveTo>
                          <a:lnTo>
                            <a:pt x="3385" y="3817"/>
                          </a:lnTo>
                          <a:lnTo>
                            <a:pt x="0" y="2737"/>
                          </a:lnTo>
                          <a:lnTo>
                            <a:pt x="936" y="0"/>
                          </a:lnTo>
                          <a:lnTo>
                            <a:pt x="4465" y="115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4" name="Freeform: Shape 2193">
                      <a:extLst>
                        <a:ext uri="{FF2B5EF4-FFF2-40B4-BE49-F238E27FC236}">
                          <a16:creationId xmlns:a16="http://schemas.microsoft.com/office/drawing/2014/main" id="{3295FB32-076E-0E86-2273-21F6FD52C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7933" y="1281824"/>
                      <a:ext cx="4176" cy="3744"/>
                    </a:xfrm>
                    <a:custGeom>
                      <a:avLst/>
                      <a:gdLst>
                        <a:gd name="connsiteX0" fmla="*/ 4177 w 4176"/>
                        <a:gd name="connsiteY0" fmla="*/ 1008 h 3744"/>
                        <a:gd name="connsiteX1" fmla="*/ 3025 w 4176"/>
                        <a:gd name="connsiteY1" fmla="*/ 3745 h 3744"/>
                        <a:gd name="connsiteX2" fmla="*/ 0 w 4176"/>
                        <a:gd name="connsiteY2" fmla="*/ 2737 h 3744"/>
                        <a:gd name="connsiteX3" fmla="*/ 1008 w 4176"/>
                        <a:gd name="connsiteY3" fmla="*/ 0 h 3744"/>
                        <a:gd name="connsiteX4" fmla="*/ 4177 w 4176"/>
                        <a:gd name="connsiteY4" fmla="*/ 1008 h 3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76" h="3744">
                          <a:moveTo>
                            <a:pt x="4177" y="1008"/>
                          </a:moveTo>
                          <a:lnTo>
                            <a:pt x="3025" y="3745"/>
                          </a:lnTo>
                          <a:lnTo>
                            <a:pt x="0" y="2737"/>
                          </a:lnTo>
                          <a:lnTo>
                            <a:pt x="1008" y="0"/>
                          </a:lnTo>
                          <a:lnTo>
                            <a:pt x="4177" y="100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5" name="Freeform: Shape 2194">
                      <a:extLst>
                        <a:ext uri="{FF2B5EF4-FFF2-40B4-BE49-F238E27FC236}">
                          <a16:creationId xmlns:a16="http://schemas.microsoft.com/office/drawing/2014/main" id="{F9CEF2BA-FD88-089F-E53B-9944EB8FA2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5124" y="1289818"/>
                      <a:ext cx="3744" cy="3528"/>
                    </a:xfrm>
                    <a:custGeom>
                      <a:avLst/>
                      <a:gdLst>
                        <a:gd name="connsiteX0" fmla="*/ 3745 w 3744"/>
                        <a:gd name="connsiteY0" fmla="*/ 864 h 3528"/>
                        <a:gd name="connsiteX1" fmla="*/ 2664 w 3744"/>
                        <a:gd name="connsiteY1" fmla="*/ 3529 h 3528"/>
                        <a:gd name="connsiteX2" fmla="*/ 0 w 3744"/>
                        <a:gd name="connsiteY2" fmla="*/ 2737 h 3528"/>
                        <a:gd name="connsiteX3" fmla="*/ 1008 w 3744"/>
                        <a:gd name="connsiteY3" fmla="*/ 0 h 3528"/>
                        <a:gd name="connsiteX4" fmla="*/ 3745 w 3744"/>
                        <a:gd name="connsiteY4" fmla="*/ 864 h 3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44" h="3528">
                          <a:moveTo>
                            <a:pt x="3745" y="864"/>
                          </a:moveTo>
                          <a:lnTo>
                            <a:pt x="2664" y="3529"/>
                          </a:lnTo>
                          <a:lnTo>
                            <a:pt x="0" y="2737"/>
                          </a:lnTo>
                          <a:lnTo>
                            <a:pt x="1008" y="0"/>
                          </a:lnTo>
                          <a:lnTo>
                            <a:pt x="3745" y="86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6" name="Freeform: Shape 2195">
                      <a:extLst>
                        <a:ext uri="{FF2B5EF4-FFF2-40B4-BE49-F238E27FC236}">
                          <a16:creationId xmlns:a16="http://schemas.microsoft.com/office/drawing/2014/main" id="{CADCAF1B-39B8-0BCA-FE96-85E729CF1D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2315" y="1297740"/>
                      <a:ext cx="3384" cy="3456"/>
                    </a:xfrm>
                    <a:custGeom>
                      <a:avLst/>
                      <a:gdLst>
                        <a:gd name="connsiteX0" fmla="*/ 0 w 3384"/>
                        <a:gd name="connsiteY0" fmla="*/ 2737 h 3456"/>
                        <a:gd name="connsiteX1" fmla="*/ 936 w 3384"/>
                        <a:gd name="connsiteY1" fmla="*/ 0 h 3456"/>
                        <a:gd name="connsiteX2" fmla="*/ 3385 w 3384"/>
                        <a:gd name="connsiteY2" fmla="*/ 720 h 3456"/>
                        <a:gd name="connsiteX3" fmla="*/ 2232 w 3384"/>
                        <a:gd name="connsiteY3" fmla="*/ 3457 h 3456"/>
                        <a:gd name="connsiteX4" fmla="*/ 0 w 3384"/>
                        <a:gd name="connsiteY4" fmla="*/ 2737 h 3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84" h="3456">
                          <a:moveTo>
                            <a:pt x="0" y="2737"/>
                          </a:moveTo>
                          <a:lnTo>
                            <a:pt x="936" y="0"/>
                          </a:lnTo>
                          <a:lnTo>
                            <a:pt x="3385" y="720"/>
                          </a:lnTo>
                          <a:lnTo>
                            <a:pt x="2232" y="3457"/>
                          </a:lnTo>
                          <a:lnTo>
                            <a:pt x="0" y="2737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7" name="Freeform: Shape 2196">
                      <a:extLst>
                        <a:ext uri="{FF2B5EF4-FFF2-40B4-BE49-F238E27FC236}">
                          <a16:creationId xmlns:a16="http://schemas.microsoft.com/office/drawing/2014/main" id="{71B13760-7992-EA93-2EB1-0F53DB3297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9239" y="1250066"/>
                      <a:ext cx="5689" cy="4176"/>
                    </a:xfrm>
                    <a:custGeom>
                      <a:avLst/>
                      <a:gdLst>
                        <a:gd name="connsiteX0" fmla="*/ 5689 w 5689"/>
                        <a:gd name="connsiteY0" fmla="*/ 1512 h 4176"/>
                        <a:gd name="connsiteX1" fmla="*/ 4537 w 5689"/>
                        <a:gd name="connsiteY1" fmla="*/ 4177 h 4176"/>
                        <a:gd name="connsiteX2" fmla="*/ 0 w 5689"/>
                        <a:gd name="connsiteY2" fmla="*/ 2737 h 4176"/>
                        <a:gd name="connsiteX3" fmla="*/ 1008 w 5689"/>
                        <a:gd name="connsiteY3" fmla="*/ 0 h 4176"/>
                        <a:gd name="connsiteX4" fmla="*/ 5689 w 5689"/>
                        <a:gd name="connsiteY4" fmla="*/ 1512 h 4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9" h="4176">
                          <a:moveTo>
                            <a:pt x="5689" y="1512"/>
                          </a:moveTo>
                          <a:lnTo>
                            <a:pt x="4537" y="4177"/>
                          </a:lnTo>
                          <a:lnTo>
                            <a:pt x="0" y="2737"/>
                          </a:lnTo>
                          <a:lnTo>
                            <a:pt x="1008" y="0"/>
                          </a:lnTo>
                          <a:lnTo>
                            <a:pt x="5689" y="151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6" name="Freeform: Shape 1535">
                      <a:extLst>
                        <a:ext uri="{FF2B5EF4-FFF2-40B4-BE49-F238E27FC236}">
                          <a16:creationId xmlns:a16="http://schemas.microsoft.com/office/drawing/2014/main" id="{65E6F484-DD56-8F46-03C9-A3854B450C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6430" y="1257988"/>
                      <a:ext cx="5257" cy="4104"/>
                    </a:xfrm>
                    <a:custGeom>
                      <a:avLst/>
                      <a:gdLst>
                        <a:gd name="connsiteX0" fmla="*/ 5257 w 5257"/>
                        <a:gd name="connsiteY0" fmla="*/ 1368 h 4104"/>
                        <a:gd name="connsiteX1" fmla="*/ 4177 w 5257"/>
                        <a:gd name="connsiteY1" fmla="*/ 4105 h 4104"/>
                        <a:gd name="connsiteX2" fmla="*/ 0 w 5257"/>
                        <a:gd name="connsiteY2" fmla="*/ 2809 h 4104"/>
                        <a:gd name="connsiteX3" fmla="*/ 1008 w 5257"/>
                        <a:gd name="connsiteY3" fmla="*/ 0 h 4104"/>
                        <a:gd name="connsiteX4" fmla="*/ 5257 w 5257"/>
                        <a:gd name="connsiteY4" fmla="*/ 1368 h 4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7" h="4104">
                          <a:moveTo>
                            <a:pt x="5257" y="1368"/>
                          </a:moveTo>
                          <a:lnTo>
                            <a:pt x="4177" y="4105"/>
                          </a:lnTo>
                          <a:lnTo>
                            <a:pt x="0" y="2809"/>
                          </a:lnTo>
                          <a:lnTo>
                            <a:pt x="1008" y="0"/>
                          </a:lnTo>
                          <a:lnTo>
                            <a:pt x="5257" y="136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7" name="Freeform: Shape 1536">
                      <a:extLst>
                        <a:ext uri="{FF2B5EF4-FFF2-40B4-BE49-F238E27FC236}">
                          <a16:creationId xmlns:a16="http://schemas.microsoft.com/office/drawing/2014/main" id="{90FF1DE0-8B8C-0EA9-A5E9-744297217A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3622" y="1265981"/>
                      <a:ext cx="4896" cy="3960"/>
                    </a:xfrm>
                    <a:custGeom>
                      <a:avLst/>
                      <a:gdLst>
                        <a:gd name="connsiteX0" fmla="*/ 4897 w 4896"/>
                        <a:gd name="connsiteY0" fmla="*/ 1224 h 3960"/>
                        <a:gd name="connsiteX1" fmla="*/ 3745 w 4896"/>
                        <a:gd name="connsiteY1" fmla="*/ 3961 h 3960"/>
                        <a:gd name="connsiteX2" fmla="*/ 0 w 4896"/>
                        <a:gd name="connsiteY2" fmla="*/ 2737 h 3960"/>
                        <a:gd name="connsiteX3" fmla="*/ 936 w 4896"/>
                        <a:gd name="connsiteY3" fmla="*/ 0 h 3960"/>
                        <a:gd name="connsiteX4" fmla="*/ 4897 w 4896"/>
                        <a:gd name="connsiteY4" fmla="*/ 1224 h 3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96" h="3960">
                          <a:moveTo>
                            <a:pt x="4897" y="1224"/>
                          </a:moveTo>
                          <a:lnTo>
                            <a:pt x="3745" y="3961"/>
                          </a:lnTo>
                          <a:lnTo>
                            <a:pt x="0" y="2737"/>
                          </a:lnTo>
                          <a:lnTo>
                            <a:pt x="936" y="0"/>
                          </a:lnTo>
                          <a:lnTo>
                            <a:pt x="4897" y="122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192" name="Freeform: Shape 2191">
                    <a:extLst>
                      <a:ext uri="{FF2B5EF4-FFF2-40B4-BE49-F238E27FC236}">
                        <a16:creationId xmlns:a16="http://schemas.microsoft.com/office/drawing/2014/main" id="{B1BEE65A-CA3D-CE06-A5C6-DC6796565DE6}"/>
                      </a:ext>
                    </a:extLst>
                  </p:cNvPr>
                  <p:cNvSpPr/>
                  <p:nvPr/>
                </p:nvSpPr>
                <p:spPr>
                  <a:xfrm>
                    <a:off x="3450155" y="1246465"/>
                    <a:ext cx="26501" cy="60707"/>
                  </a:xfrm>
                  <a:custGeom>
                    <a:avLst/>
                    <a:gdLst>
                      <a:gd name="connsiteX0" fmla="*/ 21388 w 26501"/>
                      <a:gd name="connsiteY0" fmla="*/ 0 h 60707"/>
                      <a:gd name="connsiteX1" fmla="*/ 0 w 26501"/>
                      <a:gd name="connsiteY1" fmla="*/ 60060 h 60707"/>
                      <a:gd name="connsiteX2" fmla="*/ 1944 w 26501"/>
                      <a:gd name="connsiteY2" fmla="*/ 60708 h 60707"/>
                      <a:gd name="connsiteX3" fmla="*/ 26501 w 26501"/>
                      <a:gd name="connsiteY3" fmla="*/ 792 h 60707"/>
                      <a:gd name="connsiteX4" fmla="*/ 21388 w 26501"/>
                      <a:gd name="connsiteY4" fmla="*/ 0 h 6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501" h="60707">
                        <a:moveTo>
                          <a:pt x="21388" y="0"/>
                        </a:moveTo>
                        <a:lnTo>
                          <a:pt x="0" y="60060"/>
                        </a:lnTo>
                        <a:lnTo>
                          <a:pt x="1944" y="60708"/>
                        </a:lnTo>
                        <a:lnTo>
                          <a:pt x="26501" y="792"/>
                        </a:lnTo>
                        <a:lnTo>
                          <a:pt x="21388" y="0"/>
                        </a:lnTo>
                        <a:close/>
                      </a:path>
                    </a:pathLst>
                  </a:custGeom>
                  <a:solidFill>
                    <a:srgbClr val="A6A8AB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AEED1136-8D33-E63C-9F35-0AD378F34364}"/>
                    </a:ext>
                  </a:extLst>
                </p:cNvPr>
                <p:cNvSpPr/>
                <p:nvPr/>
              </p:nvSpPr>
              <p:spPr>
                <a:xfrm>
                  <a:off x="3430855" y="1235015"/>
                  <a:ext cx="45801" cy="14042"/>
                </a:xfrm>
                <a:custGeom>
                  <a:avLst/>
                  <a:gdLst>
                    <a:gd name="connsiteX0" fmla="*/ 45801 w 45801"/>
                    <a:gd name="connsiteY0" fmla="*/ 12242 h 14042"/>
                    <a:gd name="connsiteX1" fmla="*/ 21892 w 45801"/>
                    <a:gd name="connsiteY1" fmla="*/ 0 h 14042"/>
                    <a:gd name="connsiteX2" fmla="*/ 0 w 45801"/>
                    <a:gd name="connsiteY2" fmla="*/ 3169 h 14042"/>
                    <a:gd name="connsiteX3" fmla="*/ 39680 w 45801"/>
                    <a:gd name="connsiteY3" fmla="*/ 14043 h 14042"/>
                    <a:gd name="connsiteX4" fmla="*/ 45801 w 45801"/>
                    <a:gd name="connsiteY4" fmla="*/ 12242 h 14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801" h="14042">
                      <a:moveTo>
                        <a:pt x="45801" y="12242"/>
                      </a:moveTo>
                      <a:lnTo>
                        <a:pt x="21892" y="0"/>
                      </a:lnTo>
                      <a:lnTo>
                        <a:pt x="0" y="3169"/>
                      </a:lnTo>
                      <a:lnTo>
                        <a:pt x="39680" y="14043"/>
                      </a:lnTo>
                      <a:lnTo>
                        <a:pt x="45801" y="12242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57F1B3FF-A012-F26C-D0BA-0C6FF8D61ED9}"/>
                    </a:ext>
                  </a:extLst>
                </p:cNvPr>
                <p:cNvSpPr/>
                <p:nvPr/>
              </p:nvSpPr>
              <p:spPr>
                <a:xfrm>
                  <a:off x="3464054" y="1242145"/>
                  <a:ext cx="6985" cy="6193"/>
                </a:xfrm>
                <a:custGeom>
                  <a:avLst/>
                  <a:gdLst>
                    <a:gd name="connsiteX0" fmla="*/ 4033 w 6985"/>
                    <a:gd name="connsiteY0" fmla="*/ 6193 h 6193"/>
                    <a:gd name="connsiteX1" fmla="*/ 6985 w 6985"/>
                    <a:gd name="connsiteY1" fmla="*/ 2304 h 6193"/>
                    <a:gd name="connsiteX2" fmla="*/ 2881 w 6985"/>
                    <a:gd name="connsiteY2" fmla="*/ 0 h 6193"/>
                    <a:gd name="connsiteX3" fmla="*/ 0 w 6985"/>
                    <a:gd name="connsiteY3" fmla="*/ 4969 h 6193"/>
                    <a:gd name="connsiteX4" fmla="*/ 4033 w 6985"/>
                    <a:gd name="connsiteY4" fmla="*/ 6193 h 6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85" h="6193">
                      <a:moveTo>
                        <a:pt x="4033" y="6193"/>
                      </a:moveTo>
                      <a:lnTo>
                        <a:pt x="6985" y="2304"/>
                      </a:lnTo>
                      <a:lnTo>
                        <a:pt x="2881" y="0"/>
                      </a:lnTo>
                      <a:lnTo>
                        <a:pt x="0" y="4969"/>
                      </a:lnTo>
                      <a:lnTo>
                        <a:pt x="4033" y="6193"/>
                      </a:lnTo>
                      <a:close/>
                    </a:path>
                  </a:pathLst>
                </a:custGeom>
                <a:solidFill>
                  <a:srgbClr val="871D1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ED62D3FF-69AE-A8C1-BD56-D7AE13772D0A}"/>
                    </a:ext>
                  </a:extLst>
                </p:cNvPr>
                <p:cNvSpPr/>
                <p:nvPr/>
              </p:nvSpPr>
              <p:spPr>
                <a:xfrm>
                  <a:off x="3454332" y="1237248"/>
                  <a:ext cx="8065" cy="8569"/>
                </a:xfrm>
                <a:custGeom>
                  <a:avLst/>
                  <a:gdLst>
                    <a:gd name="connsiteX0" fmla="*/ 8066 w 8065"/>
                    <a:gd name="connsiteY0" fmla="*/ 2593 h 8569"/>
                    <a:gd name="connsiteX1" fmla="*/ 4753 w 8065"/>
                    <a:gd name="connsiteY1" fmla="*/ 8570 h 8569"/>
                    <a:gd name="connsiteX2" fmla="*/ 0 w 8065"/>
                    <a:gd name="connsiteY2" fmla="*/ 7201 h 8569"/>
                    <a:gd name="connsiteX3" fmla="*/ 3097 w 8065"/>
                    <a:gd name="connsiteY3" fmla="*/ 0 h 8569"/>
                    <a:gd name="connsiteX4" fmla="*/ 8066 w 8065"/>
                    <a:gd name="connsiteY4" fmla="*/ 2593 h 8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65" h="8569">
                      <a:moveTo>
                        <a:pt x="8066" y="2593"/>
                      </a:moveTo>
                      <a:lnTo>
                        <a:pt x="4753" y="8570"/>
                      </a:lnTo>
                      <a:lnTo>
                        <a:pt x="0" y="7201"/>
                      </a:lnTo>
                      <a:lnTo>
                        <a:pt x="3097" y="0"/>
                      </a:lnTo>
                      <a:lnTo>
                        <a:pt x="8066" y="2593"/>
                      </a:lnTo>
                      <a:close/>
                    </a:path>
                  </a:pathLst>
                </a:custGeom>
                <a:solidFill>
                  <a:srgbClr val="871D1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065FF169-7BEF-C3AB-DCFD-620DBACCD3C2}"/>
                  </a:ext>
                </a:extLst>
              </p:cNvPr>
              <p:cNvSpPr/>
              <p:nvPr/>
            </p:nvSpPr>
            <p:spPr>
              <a:xfrm>
                <a:off x="3358553" y="1181797"/>
                <a:ext cx="146188" cy="70989"/>
              </a:xfrm>
              <a:custGeom>
                <a:avLst/>
                <a:gdLst>
                  <a:gd name="connsiteX0" fmla="*/ 30678 w 146188"/>
                  <a:gd name="connsiteY0" fmla="*/ 70502 h 70989"/>
                  <a:gd name="connsiteX1" fmla="*/ 0 w 146188"/>
                  <a:gd name="connsiteY1" fmla="*/ 65965 h 70989"/>
                  <a:gd name="connsiteX2" fmla="*/ 18147 w 146188"/>
                  <a:gd name="connsiteY2" fmla="*/ 19660 h 70989"/>
                  <a:gd name="connsiteX3" fmla="*/ 64813 w 146188"/>
                  <a:gd name="connsiteY3" fmla="*/ 12314 h 70989"/>
                  <a:gd name="connsiteX4" fmla="*/ 64813 w 146188"/>
                  <a:gd name="connsiteY4" fmla="*/ 12314 h 70989"/>
                  <a:gd name="connsiteX5" fmla="*/ 65245 w 146188"/>
                  <a:gd name="connsiteY5" fmla="*/ 12242 h 70989"/>
                  <a:gd name="connsiteX6" fmla="*/ 65605 w 146188"/>
                  <a:gd name="connsiteY6" fmla="*/ 12242 h 70989"/>
                  <a:gd name="connsiteX7" fmla="*/ 65605 w 146188"/>
                  <a:gd name="connsiteY7" fmla="*/ 12242 h 70989"/>
                  <a:gd name="connsiteX8" fmla="*/ 111046 w 146188"/>
                  <a:gd name="connsiteY8" fmla="*/ 0 h 70989"/>
                  <a:gd name="connsiteX9" fmla="*/ 146189 w 146188"/>
                  <a:gd name="connsiteY9" fmla="*/ 36511 h 70989"/>
                  <a:gd name="connsiteX10" fmla="*/ 125305 w 146188"/>
                  <a:gd name="connsiteY10" fmla="*/ 49978 h 70989"/>
                  <a:gd name="connsiteX11" fmla="*/ 30606 w 146188"/>
                  <a:gd name="connsiteY11" fmla="*/ 7064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188" h="70989">
                    <a:moveTo>
                      <a:pt x="30678" y="70502"/>
                    </a:moveTo>
                    <a:cubicBezTo>
                      <a:pt x="11234" y="70070"/>
                      <a:pt x="0" y="65965"/>
                      <a:pt x="0" y="65965"/>
                    </a:cubicBezTo>
                    <a:cubicBezTo>
                      <a:pt x="13178" y="55019"/>
                      <a:pt x="18147" y="19660"/>
                      <a:pt x="18147" y="19660"/>
                    </a:cubicBezTo>
                    <a:lnTo>
                      <a:pt x="64813" y="12314"/>
                    </a:lnTo>
                    <a:lnTo>
                      <a:pt x="64813" y="12314"/>
                    </a:lnTo>
                    <a:cubicBezTo>
                      <a:pt x="64813" y="12314"/>
                      <a:pt x="65245" y="12242"/>
                      <a:pt x="65245" y="12242"/>
                    </a:cubicBezTo>
                    <a:lnTo>
                      <a:pt x="65605" y="12242"/>
                    </a:lnTo>
                    <a:cubicBezTo>
                      <a:pt x="65605" y="12242"/>
                      <a:pt x="65605" y="12242"/>
                      <a:pt x="65605" y="12242"/>
                    </a:cubicBezTo>
                    <a:lnTo>
                      <a:pt x="111046" y="0"/>
                    </a:lnTo>
                    <a:cubicBezTo>
                      <a:pt x="111046" y="0"/>
                      <a:pt x="129769" y="31542"/>
                      <a:pt x="146189" y="36511"/>
                    </a:cubicBezTo>
                    <a:cubicBezTo>
                      <a:pt x="146189" y="36511"/>
                      <a:pt x="139275" y="42992"/>
                      <a:pt x="125305" y="49978"/>
                    </a:cubicBezTo>
                    <a:cubicBezTo>
                      <a:pt x="105429" y="60636"/>
                      <a:pt x="72374" y="73238"/>
                      <a:pt x="30606" y="70646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5667B85A-7187-7262-9B6D-25931CD9910A}"/>
                  </a:ext>
                </a:extLst>
              </p:cNvPr>
              <p:cNvSpPr/>
              <p:nvPr/>
            </p:nvSpPr>
            <p:spPr>
              <a:xfrm>
                <a:off x="3358481" y="1190438"/>
                <a:ext cx="88289" cy="62196"/>
              </a:xfrm>
              <a:custGeom>
                <a:avLst/>
                <a:gdLst>
                  <a:gd name="connsiteX0" fmla="*/ 18436 w 88289"/>
                  <a:gd name="connsiteY0" fmla="*/ 9794 h 62196"/>
                  <a:gd name="connsiteX1" fmla="*/ 64885 w 88289"/>
                  <a:gd name="connsiteY1" fmla="*/ 3673 h 62196"/>
                  <a:gd name="connsiteX2" fmla="*/ 64885 w 88289"/>
                  <a:gd name="connsiteY2" fmla="*/ 3673 h 62196"/>
                  <a:gd name="connsiteX3" fmla="*/ 65317 w 88289"/>
                  <a:gd name="connsiteY3" fmla="*/ 3601 h 62196"/>
                  <a:gd name="connsiteX4" fmla="*/ 65677 w 88289"/>
                  <a:gd name="connsiteY4" fmla="*/ 3601 h 62196"/>
                  <a:gd name="connsiteX5" fmla="*/ 65677 w 88289"/>
                  <a:gd name="connsiteY5" fmla="*/ 3601 h 62196"/>
                  <a:gd name="connsiteX6" fmla="*/ 88289 w 88289"/>
                  <a:gd name="connsiteY6" fmla="*/ 0 h 62196"/>
                  <a:gd name="connsiteX7" fmla="*/ 43136 w 88289"/>
                  <a:gd name="connsiteY7" fmla="*/ 11162 h 62196"/>
                  <a:gd name="connsiteX8" fmla="*/ 26141 w 88289"/>
                  <a:gd name="connsiteY8" fmla="*/ 52930 h 62196"/>
                  <a:gd name="connsiteX9" fmla="*/ 56819 w 88289"/>
                  <a:gd name="connsiteY9" fmla="*/ 57467 h 62196"/>
                  <a:gd name="connsiteX10" fmla="*/ 84041 w 88289"/>
                  <a:gd name="connsiteY10" fmla="*/ 57035 h 62196"/>
                  <a:gd name="connsiteX11" fmla="*/ 30678 w 88289"/>
                  <a:gd name="connsiteY11" fmla="*/ 61860 h 62196"/>
                  <a:gd name="connsiteX12" fmla="*/ 0 w 88289"/>
                  <a:gd name="connsiteY12" fmla="*/ 57323 h 62196"/>
                  <a:gd name="connsiteX13" fmla="*/ 18436 w 88289"/>
                  <a:gd name="connsiteY13" fmla="*/ 9866 h 62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289" h="62196">
                    <a:moveTo>
                      <a:pt x="18436" y="9794"/>
                    </a:moveTo>
                    <a:lnTo>
                      <a:pt x="64885" y="3673"/>
                    </a:lnTo>
                    <a:lnTo>
                      <a:pt x="64885" y="3673"/>
                    </a:lnTo>
                    <a:cubicBezTo>
                      <a:pt x="64885" y="3673"/>
                      <a:pt x="65317" y="3601"/>
                      <a:pt x="65317" y="3601"/>
                    </a:cubicBezTo>
                    <a:lnTo>
                      <a:pt x="65677" y="3601"/>
                    </a:lnTo>
                    <a:cubicBezTo>
                      <a:pt x="65677" y="3601"/>
                      <a:pt x="65677" y="3601"/>
                      <a:pt x="65677" y="3601"/>
                    </a:cubicBezTo>
                    <a:lnTo>
                      <a:pt x="88289" y="0"/>
                    </a:lnTo>
                    <a:lnTo>
                      <a:pt x="43136" y="11162"/>
                    </a:lnTo>
                    <a:cubicBezTo>
                      <a:pt x="43136" y="11162"/>
                      <a:pt x="39320" y="41984"/>
                      <a:pt x="26141" y="52930"/>
                    </a:cubicBezTo>
                    <a:cubicBezTo>
                      <a:pt x="26141" y="52930"/>
                      <a:pt x="37375" y="57107"/>
                      <a:pt x="56819" y="57467"/>
                    </a:cubicBezTo>
                    <a:cubicBezTo>
                      <a:pt x="66325" y="58043"/>
                      <a:pt x="75399" y="57827"/>
                      <a:pt x="84041" y="57035"/>
                    </a:cubicBezTo>
                    <a:cubicBezTo>
                      <a:pt x="68557" y="60852"/>
                      <a:pt x="50626" y="63084"/>
                      <a:pt x="30678" y="61860"/>
                    </a:cubicBezTo>
                    <a:cubicBezTo>
                      <a:pt x="11234" y="61428"/>
                      <a:pt x="0" y="57323"/>
                      <a:pt x="0" y="57323"/>
                    </a:cubicBezTo>
                    <a:cubicBezTo>
                      <a:pt x="13178" y="46377"/>
                      <a:pt x="18436" y="9866"/>
                      <a:pt x="18436" y="9866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57548EF9-8CC7-4CB9-95BE-408AE27554AD}"/>
                  </a:ext>
                </a:extLst>
              </p:cNvPr>
              <p:cNvSpPr/>
              <p:nvPr/>
            </p:nvSpPr>
            <p:spPr>
              <a:xfrm>
                <a:off x="3371011" y="1193535"/>
                <a:ext cx="113278" cy="32595"/>
              </a:xfrm>
              <a:custGeom>
                <a:avLst/>
                <a:gdLst>
                  <a:gd name="connsiteX0" fmla="*/ 113278 w 113278"/>
                  <a:gd name="connsiteY0" fmla="*/ 8786 h 32595"/>
                  <a:gd name="connsiteX1" fmla="*/ 0 w 113278"/>
                  <a:gd name="connsiteY1" fmla="*/ 32046 h 32595"/>
                  <a:gd name="connsiteX2" fmla="*/ 2809 w 113278"/>
                  <a:gd name="connsiteY2" fmla="*/ 21388 h 32595"/>
                  <a:gd name="connsiteX3" fmla="*/ 106509 w 113278"/>
                  <a:gd name="connsiteY3" fmla="*/ 0 h 32595"/>
                  <a:gd name="connsiteX4" fmla="*/ 113206 w 113278"/>
                  <a:gd name="connsiteY4" fmla="*/ 8786 h 32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278" h="32595">
                    <a:moveTo>
                      <a:pt x="113278" y="8786"/>
                    </a:moveTo>
                    <a:cubicBezTo>
                      <a:pt x="78279" y="26861"/>
                      <a:pt x="39248" y="34855"/>
                      <a:pt x="0" y="32046"/>
                    </a:cubicBezTo>
                    <a:cubicBezTo>
                      <a:pt x="1224" y="28230"/>
                      <a:pt x="2161" y="24485"/>
                      <a:pt x="2809" y="21388"/>
                    </a:cubicBezTo>
                    <a:cubicBezTo>
                      <a:pt x="38672" y="23549"/>
                      <a:pt x="74391" y="16203"/>
                      <a:pt x="106509" y="0"/>
                    </a:cubicBezTo>
                    <a:cubicBezTo>
                      <a:pt x="108309" y="2593"/>
                      <a:pt x="110614" y="5689"/>
                      <a:pt x="113206" y="8786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A4C98559-D4E6-CAD7-516D-7C7AC4CCBB0E}"/>
                  </a:ext>
                </a:extLst>
              </p:cNvPr>
              <p:cNvSpPr/>
              <p:nvPr/>
            </p:nvSpPr>
            <p:spPr>
              <a:xfrm>
                <a:off x="3444322" y="1191663"/>
                <a:ext cx="34278" cy="31254"/>
              </a:xfrm>
              <a:custGeom>
                <a:avLst/>
                <a:gdLst>
                  <a:gd name="connsiteX0" fmla="*/ 0 w 34278"/>
                  <a:gd name="connsiteY0" fmla="*/ 9794 h 31254"/>
                  <a:gd name="connsiteX1" fmla="*/ 24413 w 34278"/>
                  <a:gd name="connsiteY1" fmla="*/ 0 h 31254"/>
                  <a:gd name="connsiteX2" fmla="*/ 34279 w 34278"/>
                  <a:gd name="connsiteY2" fmla="*/ 20236 h 31254"/>
                  <a:gd name="connsiteX3" fmla="*/ 6985 w 34278"/>
                  <a:gd name="connsiteY3" fmla="*/ 31254 h 31254"/>
                  <a:gd name="connsiteX4" fmla="*/ 72 w 34278"/>
                  <a:gd name="connsiteY4" fmla="*/ 9866 h 31254"/>
                  <a:gd name="connsiteX5" fmla="*/ 22684 w 34278"/>
                  <a:gd name="connsiteY5" fmla="*/ 5041 h 31254"/>
                  <a:gd name="connsiteX6" fmla="*/ 4753 w 34278"/>
                  <a:gd name="connsiteY6" fmla="*/ 12242 h 31254"/>
                  <a:gd name="connsiteX7" fmla="*/ 9578 w 34278"/>
                  <a:gd name="connsiteY7" fmla="*/ 26285 h 31254"/>
                  <a:gd name="connsiteX8" fmla="*/ 28878 w 34278"/>
                  <a:gd name="connsiteY8" fmla="*/ 18508 h 31254"/>
                  <a:gd name="connsiteX9" fmla="*/ 22684 w 34278"/>
                  <a:gd name="connsiteY9" fmla="*/ 5041 h 31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278" h="31254">
                    <a:moveTo>
                      <a:pt x="0" y="9794"/>
                    </a:moveTo>
                    <a:cubicBezTo>
                      <a:pt x="8353" y="7129"/>
                      <a:pt x="16563" y="3889"/>
                      <a:pt x="24413" y="0"/>
                    </a:cubicBezTo>
                    <a:cubicBezTo>
                      <a:pt x="27725" y="6769"/>
                      <a:pt x="30966" y="13467"/>
                      <a:pt x="34279" y="20236"/>
                    </a:cubicBezTo>
                    <a:cubicBezTo>
                      <a:pt x="25493" y="24629"/>
                      <a:pt x="16347" y="28302"/>
                      <a:pt x="6985" y="31254"/>
                    </a:cubicBezTo>
                    <a:cubicBezTo>
                      <a:pt x="4681" y="24125"/>
                      <a:pt x="2376" y="16995"/>
                      <a:pt x="72" y="9866"/>
                    </a:cubicBezTo>
                    <a:close/>
                    <a:moveTo>
                      <a:pt x="22684" y="5041"/>
                    </a:moveTo>
                    <a:cubicBezTo>
                      <a:pt x="16851" y="7778"/>
                      <a:pt x="10874" y="10154"/>
                      <a:pt x="4753" y="12242"/>
                    </a:cubicBezTo>
                    <a:cubicBezTo>
                      <a:pt x="6337" y="16923"/>
                      <a:pt x="7993" y="21604"/>
                      <a:pt x="9578" y="26285"/>
                    </a:cubicBezTo>
                    <a:cubicBezTo>
                      <a:pt x="16131" y="24053"/>
                      <a:pt x="22612" y="21460"/>
                      <a:pt x="28878" y="18508"/>
                    </a:cubicBezTo>
                    <a:cubicBezTo>
                      <a:pt x="26789" y="14043"/>
                      <a:pt x="24701" y="9506"/>
                      <a:pt x="22684" y="5041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D7255C09-D3CB-F69B-0C2D-C4E28973F8CE}"/>
                  </a:ext>
                </a:extLst>
              </p:cNvPr>
              <p:cNvSpPr/>
              <p:nvPr/>
            </p:nvSpPr>
            <p:spPr>
              <a:xfrm>
                <a:off x="3375940" y="1183885"/>
                <a:ext cx="95883" cy="40130"/>
              </a:xfrm>
              <a:custGeom>
                <a:avLst/>
                <a:gdLst>
                  <a:gd name="connsiteX0" fmla="*/ 13290 w 95883"/>
                  <a:gd name="connsiteY0" fmla="*/ 25709 h 40130"/>
                  <a:gd name="connsiteX1" fmla="*/ 20132 w 95883"/>
                  <a:gd name="connsiteY1" fmla="*/ 21460 h 40130"/>
                  <a:gd name="connsiteX2" fmla="*/ 20132 w 95883"/>
                  <a:gd name="connsiteY2" fmla="*/ 21820 h 40130"/>
                  <a:gd name="connsiteX3" fmla="*/ 34607 w 95883"/>
                  <a:gd name="connsiteY3" fmla="*/ 32046 h 40130"/>
                  <a:gd name="connsiteX4" fmla="*/ 40440 w 95883"/>
                  <a:gd name="connsiteY4" fmla="*/ 28950 h 40130"/>
                  <a:gd name="connsiteX5" fmla="*/ 51602 w 95883"/>
                  <a:gd name="connsiteY5" fmla="*/ 32694 h 40130"/>
                  <a:gd name="connsiteX6" fmla="*/ 60532 w 95883"/>
                  <a:gd name="connsiteY6" fmla="*/ 24629 h 40130"/>
                  <a:gd name="connsiteX7" fmla="*/ 67589 w 95883"/>
                  <a:gd name="connsiteY7" fmla="*/ 25421 h 40130"/>
                  <a:gd name="connsiteX8" fmla="*/ 76951 w 95883"/>
                  <a:gd name="connsiteY8" fmla="*/ 10370 h 40130"/>
                  <a:gd name="connsiteX9" fmla="*/ 76879 w 95883"/>
                  <a:gd name="connsiteY9" fmla="*/ 10082 h 40130"/>
                  <a:gd name="connsiteX10" fmla="*/ 84801 w 95883"/>
                  <a:gd name="connsiteY10" fmla="*/ 11306 h 40130"/>
                  <a:gd name="connsiteX11" fmla="*/ 94379 w 95883"/>
                  <a:gd name="connsiteY11" fmla="*/ 0 h 40130"/>
                  <a:gd name="connsiteX12" fmla="*/ 95603 w 95883"/>
                  <a:gd name="connsiteY12" fmla="*/ 3457 h 40130"/>
                  <a:gd name="connsiteX13" fmla="*/ 86241 w 95883"/>
                  <a:gd name="connsiteY13" fmla="*/ 18508 h 40130"/>
                  <a:gd name="connsiteX14" fmla="*/ 78319 w 95883"/>
                  <a:gd name="connsiteY14" fmla="*/ 17283 h 40130"/>
                  <a:gd name="connsiteX15" fmla="*/ 78391 w 95883"/>
                  <a:gd name="connsiteY15" fmla="*/ 17571 h 40130"/>
                  <a:gd name="connsiteX16" fmla="*/ 69030 w 95883"/>
                  <a:gd name="connsiteY16" fmla="*/ 32622 h 40130"/>
                  <a:gd name="connsiteX17" fmla="*/ 61972 w 95883"/>
                  <a:gd name="connsiteY17" fmla="*/ 31830 h 40130"/>
                  <a:gd name="connsiteX18" fmla="*/ 53042 w 95883"/>
                  <a:gd name="connsiteY18" fmla="*/ 39896 h 40130"/>
                  <a:gd name="connsiteX19" fmla="*/ 41880 w 95883"/>
                  <a:gd name="connsiteY19" fmla="*/ 36151 h 40130"/>
                  <a:gd name="connsiteX20" fmla="*/ 36047 w 95883"/>
                  <a:gd name="connsiteY20" fmla="*/ 39248 h 40130"/>
                  <a:gd name="connsiteX21" fmla="*/ 21572 w 95883"/>
                  <a:gd name="connsiteY21" fmla="*/ 29022 h 40130"/>
                  <a:gd name="connsiteX22" fmla="*/ 21572 w 95883"/>
                  <a:gd name="connsiteY22" fmla="*/ 28662 h 40130"/>
                  <a:gd name="connsiteX23" fmla="*/ 14731 w 95883"/>
                  <a:gd name="connsiteY23" fmla="*/ 32910 h 40130"/>
                  <a:gd name="connsiteX24" fmla="*/ 256 w 95883"/>
                  <a:gd name="connsiteY24" fmla="*/ 22684 h 40130"/>
                  <a:gd name="connsiteX25" fmla="*/ 40 w 95883"/>
                  <a:gd name="connsiteY25" fmla="*/ 19084 h 40130"/>
                  <a:gd name="connsiteX26" fmla="*/ 13290 w 95883"/>
                  <a:gd name="connsiteY26" fmla="*/ 25781 h 40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5883" h="40130">
                    <a:moveTo>
                      <a:pt x="13290" y="25709"/>
                    </a:moveTo>
                    <a:cubicBezTo>
                      <a:pt x="16099" y="25133"/>
                      <a:pt x="18476" y="23621"/>
                      <a:pt x="20132" y="21460"/>
                    </a:cubicBezTo>
                    <a:cubicBezTo>
                      <a:pt x="20132" y="21604"/>
                      <a:pt x="20132" y="21676"/>
                      <a:pt x="20132" y="21820"/>
                    </a:cubicBezTo>
                    <a:cubicBezTo>
                      <a:pt x="21500" y="28806"/>
                      <a:pt x="27981" y="33343"/>
                      <a:pt x="34607" y="32046"/>
                    </a:cubicBezTo>
                    <a:cubicBezTo>
                      <a:pt x="36839" y="31614"/>
                      <a:pt x="38856" y="30462"/>
                      <a:pt x="40440" y="28950"/>
                    </a:cubicBezTo>
                    <a:cubicBezTo>
                      <a:pt x="43248" y="31974"/>
                      <a:pt x="47425" y="33559"/>
                      <a:pt x="51602" y="32694"/>
                    </a:cubicBezTo>
                    <a:cubicBezTo>
                      <a:pt x="55923" y="31830"/>
                      <a:pt x="59163" y="28662"/>
                      <a:pt x="60532" y="24629"/>
                    </a:cubicBezTo>
                    <a:cubicBezTo>
                      <a:pt x="62692" y="25565"/>
                      <a:pt x="65141" y="25925"/>
                      <a:pt x="67589" y="25421"/>
                    </a:cubicBezTo>
                    <a:cubicBezTo>
                      <a:pt x="74143" y="24125"/>
                      <a:pt x="78391" y="17355"/>
                      <a:pt x="76951" y="10370"/>
                    </a:cubicBezTo>
                    <a:cubicBezTo>
                      <a:pt x="76951" y="10298"/>
                      <a:pt x="76951" y="10154"/>
                      <a:pt x="76879" y="10082"/>
                    </a:cubicBezTo>
                    <a:cubicBezTo>
                      <a:pt x="79256" y="11378"/>
                      <a:pt x="82064" y="11882"/>
                      <a:pt x="84801" y="11306"/>
                    </a:cubicBezTo>
                    <a:cubicBezTo>
                      <a:pt x="90202" y="10226"/>
                      <a:pt x="94019" y="5473"/>
                      <a:pt x="94379" y="0"/>
                    </a:cubicBezTo>
                    <a:cubicBezTo>
                      <a:pt x="94883" y="1080"/>
                      <a:pt x="95315" y="2232"/>
                      <a:pt x="95603" y="3457"/>
                    </a:cubicBezTo>
                    <a:cubicBezTo>
                      <a:pt x="97043" y="10442"/>
                      <a:pt x="92794" y="17139"/>
                      <a:pt x="86241" y="18508"/>
                    </a:cubicBezTo>
                    <a:cubicBezTo>
                      <a:pt x="83432" y="19084"/>
                      <a:pt x="80696" y="18508"/>
                      <a:pt x="78319" y="17283"/>
                    </a:cubicBezTo>
                    <a:cubicBezTo>
                      <a:pt x="78319" y="17355"/>
                      <a:pt x="78319" y="17499"/>
                      <a:pt x="78391" y="17571"/>
                    </a:cubicBezTo>
                    <a:cubicBezTo>
                      <a:pt x="79832" y="24557"/>
                      <a:pt x="75583" y="31254"/>
                      <a:pt x="69030" y="32622"/>
                    </a:cubicBezTo>
                    <a:cubicBezTo>
                      <a:pt x="66581" y="33127"/>
                      <a:pt x="64132" y="32766"/>
                      <a:pt x="61972" y="31830"/>
                    </a:cubicBezTo>
                    <a:cubicBezTo>
                      <a:pt x="60604" y="35863"/>
                      <a:pt x="57363" y="39032"/>
                      <a:pt x="53042" y="39896"/>
                    </a:cubicBezTo>
                    <a:cubicBezTo>
                      <a:pt x="48866" y="40760"/>
                      <a:pt x="44689" y="39176"/>
                      <a:pt x="41880" y="36151"/>
                    </a:cubicBezTo>
                    <a:cubicBezTo>
                      <a:pt x="40296" y="37663"/>
                      <a:pt x="38352" y="38816"/>
                      <a:pt x="36047" y="39248"/>
                    </a:cubicBezTo>
                    <a:cubicBezTo>
                      <a:pt x="29494" y="40544"/>
                      <a:pt x="23012" y="36007"/>
                      <a:pt x="21572" y="29022"/>
                    </a:cubicBezTo>
                    <a:cubicBezTo>
                      <a:pt x="21572" y="28878"/>
                      <a:pt x="21572" y="28806"/>
                      <a:pt x="21572" y="28662"/>
                    </a:cubicBezTo>
                    <a:cubicBezTo>
                      <a:pt x="19916" y="30750"/>
                      <a:pt x="17539" y="32334"/>
                      <a:pt x="14731" y="32910"/>
                    </a:cubicBezTo>
                    <a:cubicBezTo>
                      <a:pt x="8178" y="34207"/>
                      <a:pt x="1624" y="29670"/>
                      <a:pt x="256" y="22684"/>
                    </a:cubicBezTo>
                    <a:cubicBezTo>
                      <a:pt x="-32" y="21460"/>
                      <a:pt x="-32" y="20236"/>
                      <a:pt x="40" y="19084"/>
                    </a:cubicBezTo>
                    <a:cubicBezTo>
                      <a:pt x="2560" y="23981"/>
                      <a:pt x="7889" y="26861"/>
                      <a:pt x="13290" y="25781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35" name="Graphic 6">
                <a:extLst>
                  <a:ext uri="{FF2B5EF4-FFF2-40B4-BE49-F238E27FC236}">
                    <a16:creationId xmlns:a16="http://schemas.microsoft.com/office/drawing/2014/main" id="{C7CF671D-AF44-A704-1C8C-ED62CC3B0A2E}"/>
                  </a:ext>
                </a:extLst>
              </p:cNvPr>
              <p:cNvGrpSpPr/>
              <p:nvPr/>
            </p:nvGrpSpPr>
            <p:grpSpPr>
              <a:xfrm>
                <a:off x="3416092" y="1204038"/>
                <a:ext cx="61230" cy="26224"/>
                <a:chOff x="3416092" y="1204038"/>
                <a:chExt cx="61230" cy="26224"/>
              </a:xfrm>
            </p:grpSpPr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2A3F2F59-02FA-8054-F7C1-81BBE8B4EE9A}"/>
                    </a:ext>
                  </a:extLst>
                </p:cNvPr>
                <p:cNvSpPr/>
                <p:nvPr/>
              </p:nvSpPr>
              <p:spPr>
                <a:xfrm>
                  <a:off x="3469508" y="1204038"/>
                  <a:ext cx="7815" cy="7368"/>
                </a:xfrm>
                <a:custGeom>
                  <a:avLst/>
                  <a:gdLst>
                    <a:gd name="connsiteX0" fmla="*/ 1963 w 7815"/>
                    <a:gd name="connsiteY0" fmla="*/ 1452 h 7368"/>
                    <a:gd name="connsiteX1" fmla="*/ 7292 w 7815"/>
                    <a:gd name="connsiteY1" fmla="*/ 732 h 7368"/>
                    <a:gd name="connsiteX2" fmla="*/ 5852 w 7815"/>
                    <a:gd name="connsiteY2" fmla="*/ 5917 h 7368"/>
                    <a:gd name="connsiteX3" fmla="*/ 523 w 7815"/>
                    <a:gd name="connsiteY3" fmla="*/ 6637 h 7368"/>
                    <a:gd name="connsiteX4" fmla="*/ 1963 w 7815"/>
                    <a:gd name="connsiteY4" fmla="*/ 1452 h 7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15" h="7368">
                      <a:moveTo>
                        <a:pt x="1963" y="1452"/>
                      </a:moveTo>
                      <a:cubicBezTo>
                        <a:pt x="3836" y="-132"/>
                        <a:pt x="6212" y="-492"/>
                        <a:pt x="7292" y="732"/>
                      </a:cubicBezTo>
                      <a:cubicBezTo>
                        <a:pt x="8372" y="1956"/>
                        <a:pt x="7724" y="4260"/>
                        <a:pt x="5852" y="5917"/>
                      </a:cubicBezTo>
                      <a:cubicBezTo>
                        <a:pt x="3980" y="7501"/>
                        <a:pt x="1603" y="7861"/>
                        <a:pt x="523" y="6637"/>
                      </a:cubicBezTo>
                      <a:cubicBezTo>
                        <a:pt x="-557" y="5413"/>
                        <a:pt x="91" y="3108"/>
                        <a:pt x="1963" y="1452"/>
                      </a:cubicBezTo>
                      <a:close/>
                    </a:path>
                  </a:pathLst>
                </a:custGeom>
                <a:solidFill>
                  <a:srgbClr val="F1C79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C4C722FB-7C55-6969-5687-D7FC93E60A42}"/>
                    </a:ext>
                  </a:extLst>
                </p:cNvPr>
                <p:cNvSpPr/>
                <p:nvPr/>
              </p:nvSpPr>
              <p:spPr>
                <a:xfrm>
                  <a:off x="3416092" y="1208874"/>
                  <a:ext cx="55451" cy="21388"/>
                </a:xfrm>
                <a:custGeom>
                  <a:avLst/>
                  <a:gdLst>
                    <a:gd name="connsiteX0" fmla="*/ 6121 w 55451"/>
                    <a:gd name="connsiteY0" fmla="*/ 792 h 21388"/>
                    <a:gd name="connsiteX1" fmla="*/ 25205 w 55451"/>
                    <a:gd name="connsiteY1" fmla="*/ 16491 h 21388"/>
                    <a:gd name="connsiteX2" fmla="*/ 53795 w 55451"/>
                    <a:gd name="connsiteY2" fmla="*/ 0 h 21388"/>
                    <a:gd name="connsiteX3" fmla="*/ 55451 w 55451"/>
                    <a:gd name="connsiteY3" fmla="*/ 2449 h 21388"/>
                    <a:gd name="connsiteX4" fmla="*/ 25205 w 55451"/>
                    <a:gd name="connsiteY4" fmla="*/ 21388 h 21388"/>
                    <a:gd name="connsiteX5" fmla="*/ 0 w 55451"/>
                    <a:gd name="connsiteY5" fmla="*/ 6193 h 21388"/>
                    <a:gd name="connsiteX6" fmla="*/ 6121 w 55451"/>
                    <a:gd name="connsiteY6" fmla="*/ 792 h 21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451" h="21388">
                      <a:moveTo>
                        <a:pt x="6121" y="792"/>
                      </a:moveTo>
                      <a:lnTo>
                        <a:pt x="25205" y="16491"/>
                      </a:lnTo>
                      <a:lnTo>
                        <a:pt x="53795" y="0"/>
                      </a:lnTo>
                      <a:lnTo>
                        <a:pt x="55451" y="2449"/>
                      </a:lnTo>
                      <a:lnTo>
                        <a:pt x="25205" y="21388"/>
                      </a:lnTo>
                      <a:lnTo>
                        <a:pt x="0" y="6193"/>
                      </a:lnTo>
                      <a:lnTo>
                        <a:pt x="6121" y="792"/>
                      </a:lnTo>
                      <a:close/>
                    </a:path>
                  </a:pathLst>
                </a:custGeom>
                <a:solidFill>
                  <a:srgbClr val="CD372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36" name="Graphic 6">
                <a:extLst>
                  <a:ext uri="{FF2B5EF4-FFF2-40B4-BE49-F238E27FC236}">
                    <a16:creationId xmlns:a16="http://schemas.microsoft.com/office/drawing/2014/main" id="{A967C335-F842-C105-B0DD-6E2C2840FE00}"/>
                  </a:ext>
                </a:extLst>
              </p:cNvPr>
              <p:cNvGrpSpPr/>
              <p:nvPr/>
            </p:nvGrpSpPr>
            <p:grpSpPr>
              <a:xfrm>
                <a:off x="3461389" y="1173770"/>
                <a:ext cx="61302" cy="26174"/>
                <a:chOff x="3461389" y="1173770"/>
                <a:chExt cx="61302" cy="26174"/>
              </a:xfrm>
            </p:grpSpPr>
            <p:sp>
              <p:nvSpPr>
                <p:cNvPr id="3784" name="Freeform: Shape 3783">
                  <a:extLst>
                    <a:ext uri="{FF2B5EF4-FFF2-40B4-BE49-F238E27FC236}">
                      <a16:creationId xmlns:a16="http://schemas.microsoft.com/office/drawing/2014/main" id="{D9DD33C6-72B7-7DF7-3593-DAAE47588B6A}"/>
                    </a:ext>
                  </a:extLst>
                </p:cNvPr>
                <p:cNvSpPr/>
                <p:nvPr/>
              </p:nvSpPr>
              <p:spPr>
                <a:xfrm>
                  <a:off x="3514877" y="1173770"/>
                  <a:ext cx="7815" cy="7390"/>
                </a:xfrm>
                <a:custGeom>
                  <a:avLst/>
                  <a:gdLst>
                    <a:gd name="connsiteX0" fmla="*/ 1963 w 7815"/>
                    <a:gd name="connsiteY0" fmla="*/ 1473 h 7390"/>
                    <a:gd name="connsiteX1" fmla="*/ 7292 w 7815"/>
                    <a:gd name="connsiteY1" fmla="*/ 753 h 7390"/>
                    <a:gd name="connsiteX2" fmla="*/ 5852 w 7815"/>
                    <a:gd name="connsiteY2" fmla="*/ 5938 h 7390"/>
                    <a:gd name="connsiteX3" fmla="*/ 523 w 7815"/>
                    <a:gd name="connsiteY3" fmla="*/ 6658 h 7390"/>
                    <a:gd name="connsiteX4" fmla="*/ 1963 w 7815"/>
                    <a:gd name="connsiteY4" fmla="*/ 1473 h 7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15" h="7390">
                      <a:moveTo>
                        <a:pt x="1963" y="1473"/>
                      </a:moveTo>
                      <a:cubicBezTo>
                        <a:pt x="3836" y="-183"/>
                        <a:pt x="6212" y="-471"/>
                        <a:pt x="7292" y="753"/>
                      </a:cubicBezTo>
                      <a:cubicBezTo>
                        <a:pt x="8372" y="1977"/>
                        <a:pt x="7724" y="4282"/>
                        <a:pt x="5852" y="5938"/>
                      </a:cubicBezTo>
                      <a:cubicBezTo>
                        <a:pt x="3980" y="7522"/>
                        <a:pt x="1603" y="7883"/>
                        <a:pt x="523" y="6658"/>
                      </a:cubicBezTo>
                      <a:cubicBezTo>
                        <a:pt x="-557" y="5434"/>
                        <a:pt x="91" y="3130"/>
                        <a:pt x="1963" y="1473"/>
                      </a:cubicBezTo>
                      <a:close/>
                    </a:path>
                  </a:pathLst>
                </a:custGeom>
                <a:solidFill>
                  <a:srgbClr val="F1C79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5" name="Freeform: Shape 3784">
                  <a:extLst>
                    <a:ext uri="{FF2B5EF4-FFF2-40B4-BE49-F238E27FC236}">
                      <a16:creationId xmlns:a16="http://schemas.microsoft.com/office/drawing/2014/main" id="{0CBDF0A5-BB58-847E-CAA3-942F47EA9058}"/>
                    </a:ext>
                  </a:extLst>
                </p:cNvPr>
                <p:cNvSpPr/>
                <p:nvPr/>
              </p:nvSpPr>
              <p:spPr>
                <a:xfrm>
                  <a:off x="3461389" y="1178556"/>
                  <a:ext cx="55522" cy="21388"/>
                </a:xfrm>
                <a:custGeom>
                  <a:avLst/>
                  <a:gdLst>
                    <a:gd name="connsiteX0" fmla="*/ 6121 w 55522"/>
                    <a:gd name="connsiteY0" fmla="*/ 864 h 21388"/>
                    <a:gd name="connsiteX1" fmla="*/ 25277 w 55522"/>
                    <a:gd name="connsiteY1" fmla="*/ 16491 h 21388"/>
                    <a:gd name="connsiteX2" fmla="*/ 53866 w 55522"/>
                    <a:gd name="connsiteY2" fmla="*/ 0 h 21388"/>
                    <a:gd name="connsiteX3" fmla="*/ 55523 w 55522"/>
                    <a:gd name="connsiteY3" fmla="*/ 2448 h 21388"/>
                    <a:gd name="connsiteX4" fmla="*/ 25205 w 55522"/>
                    <a:gd name="connsiteY4" fmla="*/ 21388 h 21388"/>
                    <a:gd name="connsiteX5" fmla="*/ 0 w 55522"/>
                    <a:gd name="connsiteY5" fmla="*/ 6193 h 21388"/>
                    <a:gd name="connsiteX6" fmla="*/ 6121 w 55522"/>
                    <a:gd name="connsiteY6" fmla="*/ 864 h 21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522" h="21388">
                      <a:moveTo>
                        <a:pt x="6121" y="864"/>
                      </a:moveTo>
                      <a:lnTo>
                        <a:pt x="25277" y="16491"/>
                      </a:lnTo>
                      <a:lnTo>
                        <a:pt x="53866" y="0"/>
                      </a:lnTo>
                      <a:lnTo>
                        <a:pt x="55523" y="2448"/>
                      </a:lnTo>
                      <a:lnTo>
                        <a:pt x="25205" y="21388"/>
                      </a:lnTo>
                      <a:lnTo>
                        <a:pt x="0" y="6193"/>
                      </a:lnTo>
                      <a:lnTo>
                        <a:pt x="6121" y="864"/>
                      </a:lnTo>
                      <a:close/>
                    </a:path>
                  </a:pathLst>
                </a:custGeom>
                <a:solidFill>
                  <a:srgbClr val="CD372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37" name="Graphic 6">
                <a:extLst>
                  <a:ext uri="{FF2B5EF4-FFF2-40B4-BE49-F238E27FC236}">
                    <a16:creationId xmlns:a16="http://schemas.microsoft.com/office/drawing/2014/main" id="{5FC9FC59-7068-A132-F39B-758B4D843B55}"/>
                  </a:ext>
                </a:extLst>
              </p:cNvPr>
              <p:cNvGrpSpPr/>
              <p:nvPr/>
            </p:nvGrpSpPr>
            <p:grpSpPr>
              <a:xfrm>
                <a:off x="3361639" y="1079643"/>
                <a:ext cx="121753" cy="137603"/>
                <a:chOff x="3361639" y="1079643"/>
                <a:chExt cx="121753" cy="137603"/>
              </a:xfrm>
            </p:grpSpPr>
            <p:sp>
              <p:nvSpPr>
                <p:cNvPr id="1238" name="Freeform: Shape 1237">
                  <a:extLst>
                    <a:ext uri="{FF2B5EF4-FFF2-40B4-BE49-F238E27FC236}">
                      <a16:creationId xmlns:a16="http://schemas.microsoft.com/office/drawing/2014/main" id="{9A146CB9-09CE-AFE7-D3B2-25869B6E7194}"/>
                    </a:ext>
                  </a:extLst>
                </p:cNvPr>
                <p:cNvSpPr/>
                <p:nvPr/>
              </p:nvSpPr>
              <p:spPr>
                <a:xfrm>
                  <a:off x="3371372" y="1079643"/>
                  <a:ext cx="96282" cy="54497"/>
                </a:xfrm>
                <a:custGeom>
                  <a:avLst/>
                  <a:gdLst>
                    <a:gd name="connsiteX0" fmla="*/ 864 w 96282"/>
                    <a:gd name="connsiteY0" fmla="*/ 38925 h 54497"/>
                    <a:gd name="connsiteX1" fmla="*/ 0 w 96282"/>
                    <a:gd name="connsiteY1" fmla="*/ 39718 h 54497"/>
                    <a:gd name="connsiteX2" fmla="*/ 28445 w 96282"/>
                    <a:gd name="connsiteY2" fmla="*/ 1694 h 54497"/>
                    <a:gd name="connsiteX3" fmla="*/ 83608 w 96282"/>
                    <a:gd name="connsiteY3" fmla="*/ 30788 h 54497"/>
                    <a:gd name="connsiteX4" fmla="*/ 96283 w 96282"/>
                    <a:gd name="connsiteY4" fmla="*/ 53544 h 54497"/>
                    <a:gd name="connsiteX5" fmla="*/ 81376 w 96282"/>
                    <a:gd name="connsiteY5" fmla="*/ 44326 h 54497"/>
                    <a:gd name="connsiteX6" fmla="*/ 68269 w 96282"/>
                    <a:gd name="connsiteY6" fmla="*/ 30068 h 54497"/>
                    <a:gd name="connsiteX7" fmla="*/ 66469 w 96282"/>
                    <a:gd name="connsiteY7" fmla="*/ 24451 h 54497"/>
                    <a:gd name="connsiteX8" fmla="*/ 64381 w 96282"/>
                    <a:gd name="connsiteY8" fmla="*/ 24667 h 54497"/>
                    <a:gd name="connsiteX9" fmla="*/ 63300 w 96282"/>
                    <a:gd name="connsiteY9" fmla="*/ 28771 h 54497"/>
                    <a:gd name="connsiteX10" fmla="*/ 1368 w 96282"/>
                    <a:gd name="connsiteY10" fmla="*/ 38853 h 54497"/>
                    <a:gd name="connsiteX11" fmla="*/ 864 w 96282"/>
                    <a:gd name="connsiteY11" fmla="*/ 38997 h 54497"/>
                    <a:gd name="connsiteX12" fmla="*/ 864 w 96282"/>
                    <a:gd name="connsiteY12" fmla="*/ 38997 h 54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6282" h="54497">
                      <a:moveTo>
                        <a:pt x="864" y="38925"/>
                      </a:moveTo>
                      <a:lnTo>
                        <a:pt x="0" y="39718"/>
                      </a:lnTo>
                      <a:cubicBezTo>
                        <a:pt x="0" y="39718"/>
                        <a:pt x="792" y="10048"/>
                        <a:pt x="28445" y="1694"/>
                      </a:cubicBezTo>
                      <a:cubicBezTo>
                        <a:pt x="28445" y="1694"/>
                        <a:pt x="67981" y="-10548"/>
                        <a:pt x="83608" y="30788"/>
                      </a:cubicBezTo>
                      <a:cubicBezTo>
                        <a:pt x="83608" y="30788"/>
                        <a:pt x="86921" y="47999"/>
                        <a:pt x="96283" y="53544"/>
                      </a:cubicBezTo>
                      <a:cubicBezTo>
                        <a:pt x="96283" y="53544"/>
                        <a:pt x="89082" y="58873"/>
                        <a:pt x="81376" y="44326"/>
                      </a:cubicBezTo>
                      <a:cubicBezTo>
                        <a:pt x="81376" y="44326"/>
                        <a:pt x="70358" y="25315"/>
                        <a:pt x="68269" y="30068"/>
                      </a:cubicBezTo>
                      <a:lnTo>
                        <a:pt x="66469" y="24451"/>
                      </a:lnTo>
                      <a:cubicBezTo>
                        <a:pt x="66469" y="24451"/>
                        <a:pt x="65677" y="24523"/>
                        <a:pt x="64381" y="24667"/>
                      </a:cubicBezTo>
                      <a:lnTo>
                        <a:pt x="63300" y="28771"/>
                      </a:lnTo>
                      <a:lnTo>
                        <a:pt x="1368" y="38853"/>
                      </a:lnTo>
                      <a:lnTo>
                        <a:pt x="864" y="38997"/>
                      </a:lnTo>
                      <a:lnTo>
                        <a:pt x="864" y="38997"/>
                      </a:lnTo>
                      <a:close/>
                    </a:path>
                  </a:pathLst>
                </a:custGeom>
                <a:solidFill>
                  <a:srgbClr val="87176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9" name="Freeform: Shape 1238">
                  <a:extLst>
                    <a:ext uri="{FF2B5EF4-FFF2-40B4-BE49-F238E27FC236}">
                      <a16:creationId xmlns:a16="http://schemas.microsoft.com/office/drawing/2014/main" id="{583A5A75-D589-2FE2-9B3C-09AEFDBF37FB}"/>
                    </a:ext>
                  </a:extLst>
                </p:cNvPr>
                <p:cNvSpPr/>
                <p:nvPr/>
              </p:nvSpPr>
              <p:spPr>
                <a:xfrm>
                  <a:off x="3371372" y="1079664"/>
                  <a:ext cx="60635" cy="39696"/>
                </a:xfrm>
                <a:custGeom>
                  <a:avLst/>
                  <a:gdLst>
                    <a:gd name="connsiteX0" fmla="*/ 0 w 60635"/>
                    <a:gd name="connsiteY0" fmla="*/ 39697 h 39696"/>
                    <a:gd name="connsiteX1" fmla="*/ 28445 w 60635"/>
                    <a:gd name="connsiteY1" fmla="*/ 1673 h 39696"/>
                    <a:gd name="connsiteX2" fmla="*/ 60636 w 60635"/>
                    <a:gd name="connsiteY2" fmla="*/ 4050 h 39696"/>
                    <a:gd name="connsiteX3" fmla="*/ 36871 w 60635"/>
                    <a:gd name="connsiteY3" fmla="*/ 4554 h 39696"/>
                    <a:gd name="connsiteX4" fmla="*/ 18147 w 60635"/>
                    <a:gd name="connsiteY4" fmla="*/ 35736 h 39696"/>
                    <a:gd name="connsiteX5" fmla="*/ 1368 w 60635"/>
                    <a:gd name="connsiteY5" fmla="*/ 38833 h 39696"/>
                    <a:gd name="connsiteX6" fmla="*/ 864 w 60635"/>
                    <a:gd name="connsiteY6" fmla="*/ 38977 h 39696"/>
                    <a:gd name="connsiteX7" fmla="*/ 864 w 60635"/>
                    <a:gd name="connsiteY7" fmla="*/ 38977 h 39696"/>
                    <a:gd name="connsiteX8" fmla="*/ 0 w 60635"/>
                    <a:gd name="connsiteY8" fmla="*/ 39697 h 39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635" h="39696">
                      <a:moveTo>
                        <a:pt x="0" y="39697"/>
                      </a:moveTo>
                      <a:cubicBezTo>
                        <a:pt x="0" y="39697"/>
                        <a:pt x="792" y="10027"/>
                        <a:pt x="28445" y="1673"/>
                      </a:cubicBezTo>
                      <a:cubicBezTo>
                        <a:pt x="28445" y="1673"/>
                        <a:pt x="44793" y="-3368"/>
                        <a:pt x="60636" y="4050"/>
                      </a:cubicBezTo>
                      <a:cubicBezTo>
                        <a:pt x="47889" y="1169"/>
                        <a:pt x="36871" y="4554"/>
                        <a:pt x="36871" y="4554"/>
                      </a:cubicBezTo>
                      <a:cubicBezTo>
                        <a:pt x="16275" y="10747"/>
                        <a:pt x="19732" y="26878"/>
                        <a:pt x="18147" y="35736"/>
                      </a:cubicBezTo>
                      <a:lnTo>
                        <a:pt x="1368" y="38833"/>
                      </a:lnTo>
                      <a:lnTo>
                        <a:pt x="864" y="38977"/>
                      </a:lnTo>
                      <a:lnTo>
                        <a:pt x="864" y="38977"/>
                      </a:lnTo>
                      <a:cubicBezTo>
                        <a:pt x="864" y="38977"/>
                        <a:pt x="0" y="39697"/>
                        <a:pt x="0" y="39697"/>
                      </a:cubicBez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0" name="Freeform: Shape 1239">
                  <a:extLst>
                    <a:ext uri="{FF2B5EF4-FFF2-40B4-BE49-F238E27FC236}">
                      <a16:creationId xmlns:a16="http://schemas.microsoft.com/office/drawing/2014/main" id="{14B03FA5-0F31-6AFF-9962-DB541AF19B28}"/>
                    </a:ext>
                  </a:extLst>
                </p:cNvPr>
                <p:cNvSpPr/>
                <p:nvPr/>
              </p:nvSpPr>
              <p:spPr>
                <a:xfrm>
                  <a:off x="3433016" y="1095380"/>
                  <a:ext cx="12541" cy="9937"/>
                </a:xfrm>
                <a:custGeom>
                  <a:avLst/>
                  <a:gdLst>
                    <a:gd name="connsiteX0" fmla="*/ 72 w 12541"/>
                    <a:gd name="connsiteY0" fmla="*/ 2593 h 9937"/>
                    <a:gd name="connsiteX1" fmla="*/ 1152 w 12541"/>
                    <a:gd name="connsiteY1" fmla="*/ 1008 h 9937"/>
                    <a:gd name="connsiteX2" fmla="*/ 3529 w 12541"/>
                    <a:gd name="connsiteY2" fmla="*/ 4393 h 9937"/>
                    <a:gd name="connsiteX3" fmla="*/ 3961 w 12541"/>
                    <a:gd name="connsiteY3" fmla="*/ 5617 h 9937"/>
                    <a:gd name="connsiteX4" fmla="*/ 3673 w 12541"/>
                    <a:gd name="connsiteY4" fmla="*/ 2953 h 9937"/>
                    <a:gd name="connsiteX5" fmla="*/ 5689 w 12541"/>
                    <a:gd name="connsiteY5" fmla="*/ 0 h 9937"/>
                    <a:gd name="connsiteX6" fmla="*/ 5329 w 12541"/>
                    <a:gd name="connsiteY6" fmla="*/ 8354 h 9937"/>
                    <a:gd name="connsiteX7" fmla="*/ 8354 w 12541"/>
                    <a:gd name="connsiteY7" fmla="*/ 4393 h 9937"/>
                    <a:gd name="connsiteX8" fmla="*/ 11810 w 12541"/>
                    <a:gd name="connsiteY8" fmla="*/ 2160 h 9937"/>
                    <a:gd name="connsiteX9" fmla="*/ 12314 w 12541"/>
                    <a:gd name="connsiteY9" fmla="*/ 4249 h 9937"/>
                    <a:gd name="connsiteX10" fmla="*/ 5401 w 12541"/>
                    <a:gd name="connsiteY10" fmla="*/ 8930 h 9937"/>
                    <a:gd name="connsiteX11" fmla="*/ 4177 w 12541"/>
                    <a:gd name="connsiteY11" fmla="*/ 9938 h 9937"/>
                    <a:gd name="connsiteX12" fmla="*/ 0 w 12541"/>
                    <a:gd name="connsiteY12" fmla="*/ 2593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541" h="9937">
                      <a:moveTo>
                        <a:pt x="72" y="2593"/>
                      </a:moveTo>
                      <a:cubicBezTo>
                        <a:pt x="-72" y="1728"/>
                        <a:pt x="144" y="792"/>
                        <a:pt x="1152" y="1008"/>
                      </a:cubicBezTo>
                      <a:cubicBezTo>
                        <a:pt x="1944" y="1224"/>
                        <a:pt x="3241" y="3745"/>
                        <a:pt x="3529" y="4393"/>
                      </a:cubicBezTo>
                      <a:cubicBezTo>
                        <a:pt x="3673" y="4753"/>
                        <a:pt x="3817" y="5185"/>
                        <a:pt x="3961" y="5617"/>
                      </a:cubicBezTo>
                      <a:cubicBezTo>
                        <a:pt x="3817" y="4681"/>
                        <a:pt x="3673" y="3817"/>
                        <a:pt x="3673" y="2953"/>
                      </a:cubicBezTo>
                      <a:cubicBezTo>
                        <a:pt x="3673" y="2088"/>
                        <a:pt x="4609" y="0"/>
                        <a:pt x="5689" y="0"/>
                      </a:cubicBezTo>
                      <a:cubicBezTo>
                        <a:pt x="7345" y="72"/>
                        <a:pt x="5401" y="7057"/>
                        <a:pt x="5329" y="8354"/>
                      </a:cubicBezTo>
                      <a:cubicBezTo>
                        <a:pt x="5473" y="6841"/>
                        <a:pt x="7273" y="5401"/>
                        <a:pt x="8354" y="4393"/>
                      </a:cubicBezTo>
                      <a:cubicBezTo>
                        <a:pt x="9074" y="3673"/>
                        <a:pt x="10586" y="1800"/>
                        <a:pt x="11810" y="2160"/>
                      </a:cubicBezTo>
                      <a:cubicBezTo>
                        <a:pt x="12674" y="2449"/>
                        <a:pt x="12674" y="3385"/>
                        <a:pt x="12314" y="4249"/>
                      </a:cubicBezTo>
                      <a:cubicBezTo>
                        <a:pt x="11522" y="6409"/>
                        <a:pt x="7561" y="8642"/>
                        <a:pt x="5401" y="8930"/>
                      </a:cubicBezTo>
                      <a:lnTo>
                        <a:pt x="4177" y="9938"/>
                      </a:lnTo>
                      <a:cubicBezTo>
                        <a:pt x="2881" y="7706"/>
                        <a:pt x="360" y="5257"/>
                        <a:pt x="0" y="2593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1" name="Freeform: Shape 1240">
                  <a:extLst>
                    <a:ext uri="{FF2B5EF4-FFF2-40B4-BE49-F238E27FC236}">
                      <a16:creationId xmlns:a16="http://schemas.microsoft.com/office/drawing/2014/main" id="{FBDF6947-AAC0-AD32-233D-A627D188616C}"/>
                    </a:ext>
                  </a:extLst>
                </p:cNvPr>
                <p:cNvSpPr/>
                <p:nvPr/>
              </p:nvSpPr>
              <p:spPr>
                <a:xfrm>
                  <a:off x="3446598" y="1119555"/>
                  <a:ext cx="8482" cy="8972"/>
                </a:xfrm>
                <a:custGeom>
                  <a:avLst/>
                  <a:gdLst>
                    <a:gd name="connsiteX0" fmla="*/ 8382 w 8482"/>
                    <a:gd name="connsiteY0" fmla="*/ 3622 h 8972"/>
                    <a:gd name="connsiteX1" fmla="*/ 3341 w 8482"/>
                    <a:gd name="connsiteY1" fmla="*/ 94 h 8972"/>
                    <a:gd name="connsiteX2" fmla="*/ 101 w 8482"/>
                    <a:gd name="connsiteY2" fmla="*/ 5351 h 8972"/>
                    <a:gd name="connsiteX3" fmla="*/ 5142 w 8482"/>
                    <a:gd name="connsiteY3" fmla="*/ 8879 h 8972"/>
                    <a:gd name="connsiteX4" fmla="*/ 8382 w 8482"/>
                    <a:gd name="connsiteY4" fmla="*/ 3622 h 8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82" h="8972">
                      <a:moveTo>
                        <a:pt x="8382" y="3622"/>
                      </a:moveTo>
                      <a:cubicBezTo>
                        <a:pt x="7878" y="1174"/>
                        <a:pt x="5646" y="-411"/>
                        <a:pt x="3341" y="94"/>
                      </a:cubicBezTo>
                      <a:cubicBezTo>
                        <a:pt x="1037" y="526"/>
                        <a:pt x="-404" y="2902"/>
                        <a:pt x="101" y="5351"/>
                      </a:cubicBezTo>
                      <a:cubicBezTo>
                        <a:pt x="605" y="7799"/>
                        <a:pt x="2837" y="9383"/>
                        <a:pt x="5142" y="8879"/>
                      </a:cubicBezTo>
                      <a:cubicBezTo>
                        <a:pt x="7446" y="8375"/>
                        <a:pt x="8886" y="6071"/>
                        <a:pt x="8382" y="36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2" name="Freeform: Shape 1241">
                  <a:extLst>
                    <a:ext uri="{FF2B5EF4-FFF2-40B4-BE49-F238E27FC236}">
                      <a16:creationId xmlns:a16="http://schemas.microsoft.com/office/drawing/2014/main" id="{74C0EE3C-35F6-B1ED-D734-EFB7ED26093A}"/>
                    </a:ext>
                  </a:extLst>
                </p:cNvPr>
                <p:cNvSpPr/>
                <p:nvPr/>
              </p:nvSpPr>
              <p:spPr>
                <a:xfrm>
                  <a:off x="3383110" y="1122241"/>
                  <a:ext cx="60381" cy="34122"/>
                </a:xfrm>
                <a:custGeom>
                  <a:avLst/>
                  <a:gdLst>
                    <a:gd name="connsiteX0" fmla="*/ 2016 w 60381"/>
                    <a:gd name="connsiteY0" fmla="*/ 26861 h 34122"/>
                    <a:gd name="connsiteX1" fmla="*/ 432 w 60381"/>
                    <a:gd name="connsiteY1" fmla="*/ 19012 h 34122"/>
                    <a:gd name="connsiteX2" fmla="*/ 0 w 60381"/>
                    <a:gd name="connsiteY2" fmla="*/ 15195 h 34122"/>
                    <a:gd name="connsiteX3" fmla="*/ 5041 w 60381"/>
                    <a:gd name="connsiteY3" fmla="*/ 9578 h 34122"/>
                    <a:gd name="connsiteX4" fmla="*/ 32694 w 60381"/>
                    <a:gd name="connsiteY4" fmla="*/ 2665 h 34122"/>
                    <a:gd name="connsiteX5" fmla="*/ 47601 w 60381"/>
                    <a:gd name="connsiteY5" fmla="*/ 0 h 34122"/>
                    <a:gd name="connsiteX6" fmla="*/ 53866 w 60381"/>
                    <a:gd name="connsiteY6" fmla="*/ 2016 h 34122"/>
                    <a:gd name="connsiteX7" fmla="*/ 58475 w 60381"/>
                    <a:gd name="connsiteY7" fmla="*/ 7922 h 34122"/>
                    <a:gd name="connsiteX8" fmla="*/ 59124 w 60381"/>
                    <a:gd name="connsiteY8" fmla="*/ 21820 h 34122"/>
                    <a:gd name="connsiteX9" fmla="*/ 35215 w 60381"/>
                    <a:gd name="connsiteY9" fmla="*/ 28950 h 34122"/>
                    <a:gd name="connsiteX10" fmla="*/ 35359 w 60381"/>
                    <a:gd name="connsiteY10" fmla="*/ 29598 h 34122"/>
                    <a:gd name="connsiteX11" fmla="*/ 32550 w 60381"/>
                    <a:gd name="connsiteY11" fmla="*/ 34063 h 34122"/>
                    <a:gd name="connsiteX12" fmla="*/ 28229 w 60381"/>
                    <a:gd name="connsiteY12" fmla="*/ 31038 h 34122"/>
                    <a:gd name="connsiteX13" fmla="*/ 28085 w 60381"/>
                    <a:gd name="connsiteY13" fmla="*/ 30390 h 34122"/>
                    <a:gd name="connsiteX14" fmla="*/ 4825 w 60381"/>
                    <a:gd name="connsiteY14" fmla="*/ 33127 h 34122"/>
                    <a:gd name="connsiteX15" fmla="*/ 2016 w 60381"/>
                    <a:gd name="connsiteY15" fmla="*/ 26861 h 34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0381" h="34122">
                      <a:moveTo>
                        <a:pt x="2016" y="26861"/>
                      </a:moveTo>
                      <a:lnTo>
                        <a:pt x="432" y="19012"/>
                      </a:lnTo>
                      <a:lnTo>
                        <a:pt x="0" y="15195"/>
                      </a:lnTo>
                      <a:lnTo>
                        <a:pt x="5041" y="9578"/>
                      </a:lnTo>
                      <a:lnTo>
                        <a:pt x="32694" y="2665"/>
                      </a:lnTo>
                      <a:lnTo>
                        <a:pt x="47601" y="0"/>
                      </a:lnTo>
                      <a:lnTo>
                        <a:pt x="53866" y="2016"/>
                      </a:lnTo>
                      <a:lnTo>
                        <a:pt x="58475" y="7922"/>
                      </a:lnTo>
                      <a:cubicBezTo>
                        <a:pt x="58475" y="7922"/>
                        <a:pt x="62292" y="19228"/>
                        <a:pt x="59124" y="21820"/>
                      </a:cubicBezTo>
                      <a:cubicBezTo>
                        <a:pt x="59124" y="21820"/>
                        <a:pt x="45585" y="21964"/>
                        <a:pt x="35215" y="28950"/>
                      </a:cubicBezTo>
                      <a:lnTo>
                        <a:pt x="35359" y="29598"/>
                      </a:lnTo>
                      <a:cubicBezTo>
                        <a:pt x="35791" y="31686"/>
                        <a:pt x="34495" y="33703"/>
                        <a:pt x="32550" y="34063"/>
                      </a:cubicBezTo>
                      <a:cubicBezTo>
                        <a:pt x="30606" y="34423"/>
                        <a:pt x="28662" y="33127"/>
                        <a:pt x="28229" y="31038"/>
                      </a:cubicBezTo>
                      <a:lnTo>
                        <a:pt x="28085" y="30390"/>
                      </a:lnTo>
                      <a:cubicBezTo>
                        <a:pt x="28085" y="30390"/>
                        <a:pt x="20452" y="26357"/>
                        <a:pt x="4825" y="33127"/>
                      </a:cubicBezTo>
                      <a:cubicBezTo>
                        <a:pt x="4825" y="33127"/>
                        <a:pt x="864" y="31974"/>
                        <a:pt x="2016" y="26861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3" name="Freeform: Shape 1242">
                  <a:extLst>
                    <a:ext uri="{FF2B5EF4-FFF2-40B4-BE49-F238E27FC236}">
                      <a16:creationId xmlns:a16="http://schemas.microsoft.com/office/drawing/2014/main" id="{AAA65C85-DB07-41B3-5945-810151256F96}"/>
                    </a:ext>
                  </a:extLst>
                </p:cNvPr>
                <p:cNvSpPr/>
                <p:nvPr/>
              </p:nvSpPr>
              <p:spPr>
                <a:xfrm>
                  <a:off x="3422693" y="1136211"/>
                  <a:ext cx="9746" cy="7850"/>
                </a:xfrm>
                <a:custGeom>
                  <a:avLst/>
                  <a:gdLst>
                    <a:gd name="connsiteX0" fmla="*/ 9746 w 9746"/>
                    <a:gd name="connsiteY0" fmla="*/ 6914 h 7850"/>
                    <a:gd name="connsiteX1" fmla="*/ 3409 w 9746"/>
                    <a:gd name="connsiteY1" fmla="*/ 1 h 7850"/>
                    <a:gd name="connsiteX2" fmla="*/ 24 w 9746"/>
                    <a:gd name="connsiteY2" fmla="*/ 7850 h 7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746" h="7850">
                      <a:moveTo>
                        <a:pt x="9746" y="6914"/>
                      </a:moveTo>
                      <a:cubicBezTo>
                        <a:pt x="9746" y="6914"/>
                        <a:pt x="9530" y="1081"/>
                        <a:pt x="3409" y="1"/>
                      </a:cubicBezTo>
                      <a:cubicBezTo>
                        <a:pt x="3409" y="1"/>
                        <a:pt x="-336" y="-216"/>
                        <a:pt x="24" y="7850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4" name="Freeform: Shape 1243">
                  <a:extLst>
                    <a:ext uri="{FF2B5EF4-FFF2-40B4-BE49-F238E27FC236}">
                      <a16:creationId xmlns:a16="http://schemas.microsoft.com/office/drawing/2014/main" id="{4BA4750C-D8CA-DA6F-EC90-572F49A1EB37}"/>
                    </a:ext>
                  </a:extLst>
                </p:cNvPr>
                <p:cNvSpPr/>
                <p:nvPr/>
              </p:nvSpPr>
              <p:spPr>
                <a:xfrm>
                  <a:off x="3392920" y="1141304"/>
                  <a:ext cx="8193" cy="9454"/>
                </a:xfrm>
                <a:custGeom>
                  <a:avLst/>
                  <a:gdLst>
                    <a:gd name="connsiteX0" fmla="*/ 8194 w 8193"/>
                    <a:gd name="connsiteY0" fmla="*/ 7510 h 9454"/>
                    <a:gd name="connsiteX1" fmla="*/ 2073 w 8193"/>
                    <a:gd name="connsiteY1" fmla="*/ 236 h 9454"/>
                    <a:gd name="connsiteX2" fmla="*/ 1784 w 8193"/>
                    <a:gd name="connsiteY2" fmla="*/ 9454 h 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3" h="9454">
                      <a:moveTo>
                        <a:pt x="8194" y="7510"/>
                      </a:moveTo>
                      <a:cubicBezTo>
                        <a:pt x="8194" y="7510"/>
                        <a:pt x="6321" y="-1564"/>
                        <a:pt x="2073" y="236"/>
                      </a:cubicBezTo>
                      <a:cubicBezTo>
                        <a:pt x="2073" y="236"/>
                        <a:pt x="-2392" y="2469"/>
                        <a:pt x="1784" y="9454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5" name="Freeform: Shape 1244">
                  <a:extLst>
                    <a:ext uri="{FF2B5EF4-FFF2-40B4-BE49-F238E27FC236}">
                      <a16:creationId xmlns:a16="http://schemas.microsoft.com/office/drawing/2014/main" id="{06724716-29D1-90C6-29F4-1933BC464DD5}"/>
                    </a:ext>
                  </a:extLst>
                </p:cNvPr>
                <p:cNvSpPr/>
                <p:nvPr/>
              </p:nvSpPr>
              <p:spPr>
                <a:xfrm>
                  <a:off x="3409251" y="1156808"/>
                  <a:ext cx="13463" cy="8264"/>
                </a:xfrm>
                <a:custGeom>
                  <a:avLst/>
                  <a:gdLst>
                    <a:gd name="connsiteX0" fmla="*/ 13251 w 13463"/>
                    <a:gd name="connsiteY0" fmla="*/ 0 h 8264"/>
                    <a:gd name="connsiteX1" fmla="*/ 0 w 13463"/>
                    <a:gd name="connsiteY1" fmla="*/ 2664 h 8264"/>
                    <a:gd name="connsiteX2" fmla="*/ 7706 w 13463"/>
                    <a:gd name="connsiteY2" fmla="*/ 8066 h 8264"/>
                    <a:gd name="connsiteX3" fmla="*/ 13251 w 13463"/>
                    <a:gd name="connsiteY3" fmla="*/ 0 h 8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3" h="8264">
                      <a:moveTo>
                        <a:pt x="13251" y="0"/>
                      </a:moveTo>
                      <a:cubicBezTo>
                        <a:pt x="13251" y="0"/>
                        <a:pt x="7633" y="5689"/>
                        <a:pt x="0" y="2664"/>
                      </a:cubicBezTo>
                      <a:cubicBezTo>
                        <a:pt x="0" y="2664"/>
                        <a:pt x="1584" y="9506"/>
                        <a:pt x="7706" y="8066"/>
                      </a:cubicBezTo>
                      <a:cubicBezTo>
                        <a:pt x="7706" y="8066"/>
                        <a:pt x="14763" y="7273"/>
                        <a:pt x="13251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6" name="Freeform: Shape 1245">
                  <a:extLst>
                    <a:ext uri="{FF2B5EF4-FFF2-40B4-BE49-F238E27FC236}">
                      <a16:creationId xmlns:a16="http://schemas.microsoft.com/office/drawing/2014/main" id="{7D84BEA5-E0FE-7084-6BBC-BF4FD58574C6}"/>
                    </a:ext>
                  </a:extLst>
                </p:cNvPr>
                <p:cNvSpPr/>
                <p:nvPr/>
              </p:nvSpPr>
              <p:spPr>
                <a:xfrm>
                  <a:off x="3467255" y="1124326"/>
                  <a:ext cx="16137" cy="17074"/>
                </a:xfrm>
                <a:custGeom>
                  <a:avLst/>
                  <a:gdLst>
                    <a:gd name="connsiteX0" fmla="*/ 15955 w 16137"/>
                    <a:gd name="connsiteY0" fmla="*/ 6917 h 17074"/>
                    <a:gd name="connsiteX1" fmla="*/ 6377 w 16137"/>
                    <a:gd name="connsiteY1" fmla="*/ 147 h 17074"/>
                    <a:gd name="connsiteX2" fmla="*/ 183 w 16137"/>
                    <a:gd name="connsiteY2" fmla="*/ 10157 h 17074"/>
                    <a:gd name="connsiteX3" fmla="*/ 9761 w 16137"/>
                    <a:gd name="connsiteY3" fmla="*/ 16927 h 17074"/>
                    <a:gd name="connsiteX4" fmla="*/ 15955 w 16137"/>
                    <a:gd name="connsiteY4" fmla="*/ 6989 h 17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37" h="17074">
                      <a:moveTo>
                        <a:pt x="15955" y="6917"/>
                      </a:moveTo>
                      <a:cubicBezTo>
                        <a:pt x="15018" y="2308"/>
                        <a:pt x="10697" y="-717"/>
                        <a:pt x="6377" y="147"/>
                      </a:cubicBezTo>
                      <a:cubicBezTo>
                        <a:pt x="1984" y="1012"/>
                        <a:pt x="-753" y="5476"/>
                        <a:pt x="183" y="10157"/>
                      </a:cubicBezTo>
                      <a:cubicBezTo>
                        <a:pt x="1120" y="14766"/>
                        <a:pt x="5440" y="17791"/>
                        <a:pt x="9761" y="16927"/>
                      </a:cubicBezTo>
                      <a:cubicBezTo>
                        <a:pt x="14154" y="16062"/>
                        <a:pt x="16891" y="11598"/>
                        <a:pt x="15955" y="69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7" name="Freeform: Shape 1246">
                  <a:extLst>
                    <a:ext uri="{FF2B5EF4-FFF2-40B4-BE49-F238E27FC236}">
                      <a16:creationId xmlns:a16="http://schemas.microsoft.com/office/drawing/2014/main" id="{D010DC26-1662-3D62-70FC-76ADBE848170}"/>
                    </a:ext>
                  </a:extLst>
                </p:cNvPr>
                <p:cNvSpPr/>
                <p:nvPr/>
              </p:nvSpPr>
              <p:spPr>
                <a:xfrm>
                  <a:off x="3466900" y="1125554"/>
                  <a:ext cx="14797" cy="15846"/>
                </a:xfrm>
                <a:custGeom>
                  <a:avLst/>
                  <a:gdLst>
                    <a:gd name="connsiteX0" fmla="*/ 3779 w 14797"/>
                    <a:gd name="connsiteY0" fmla="*/ 0 h 15846"/>
                    <a:gd name="connsiteX1" fmla="*/ 2627 w 14797"/>
                    <a:gd name="connsiteY1" fmla="*/ 6481 h 15846"/>
                    <a:gd name="connsiteX2" fmla="*/ 12205 w 14797"/>
                    <a:gd name="connsiteY2" fmla="*/ 13251 h 15846"/>
                    <a:gd name="connsiteX3" fmla="*/ 14797 w 14797"/>
                    <a:gd name="connsiteY3" fmla="*/ 12170 h 15846"/>
                    <a:gd name="connsiteX4" fmla="*/ 9756 w 14797"/>
                    <a:gd name="connsiteY4" fmla="*/ 15699 h 15846"/>
                    <a:gd name="connsiteX5" fmla="*/ 178 w 14797"/>
                    <a:gd name="connsiteY5" fmla="*/ 8930 h 15846"/>
                    <a:gd name="connsiteX6" fmla="*/ 3779 w 14797"/>
                    <a:gd name="connsiteY6" fmla="*/ 0 h 15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797" h="15846">
                      <a:moveTo>
                        <a:pt x="3779" y="0"/>
                      </a:moveTo>
                      <a:cubicBezTo>
                        <a:pt x="2627" y="1800"/>
                        <a:pt x="2123" y="4105"/>
                        <a:pt x="2627" y="6481"/>
                      </a:cubicBezTo>
                      <a:cubicBezTo>
                        <a:pt x="3563" y="11090"/>
                        <a:pt x="7884" y="14115"/>
                        <a:pt x="12205" y="13251"/>
                      </a:cubicBezTo>
                      <a:cubicBezTo>
                        <a:pt x="13141" y="13035"/>
                        <a:pt x="14005" y="12675"/>
                        <a:pt x="14797" y="12170"/>
                      </a:cubicBezTo>
                      <a:cubicBezTo>
                        <a:pt x="13645" y="13971"/>
                        <a:pt x="11917" y="15267"/>
                        <a:pt x="9756" y="15699"/>
                      </a:cubicBezTo>
                      <a:cubicBezTo>
                        <a:pt x="5363" y="16563"/>
                        <a:pt x="1043" y="13539"/>
                        <a:pt x="178" y="8930"/>
                      </a:cubicBezTo>
                      <a:cubicBezTo>
                        <a:pt x="-542" y="5329"/>
                        <a:pt x="971" y="1800"/>
                        <a:pt x="377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8" name="Freeform: Shape 1247">
                  <a:extLst>
                    <a:ext uri="{FF2B5EF4-FFF2-40B4-BE49-F238E27FC236}">
                      <a16:creationId xmlns:a16="http://schemas.microsoft.com/office/drawing/2014/main" id="{FE42CF50-08A8-9CB1-030A-C7352FA5EDFF}"/>
                    </a:ext>
                  </a:extLst>
                </p:cNvPr>
                <p:cNvSpPr/>
                <p:nvPr/>
              </p:nvSpPr>
              <p:spPr>
                <a:xfrm>
                  <a:off x="3361711" y="1122992"/>
                  <a:ext cx="115098" cy="94182"/>
                </a:xfrm>
                <a:custGeom>
                  <a:avLst/>
                  <a:gdLst>
                    <a:gd name="connsiteX0" fmla="*/ 6996 w 115098"/>
                    <a:gd name="connsiteY0" fmla="*/ 52324 h 94182"/>
                    <a:gd name="connsiteX1" fmla="*/ 2963 w 115098"/>
                    <a:gd name="connsiteY1" fmla="*/ 45914 h 94182"/>
                    <a:gd name="connsiteX2" fmla="*/ 9876 w 115098"/>
                    <a:gd name="connsiteY2" fmla="*/ 33960 h 94182"/>
                    <a:gd name="connsiteX3" fmla="*/ 5340 w 115098"/>
                    <a:gd name="connsiteY3" fmla="*/ 27047 h 94182"/>
                    <a:gd name="connsiteX4" fmla="*/ 13117 w 115098"/>
                    <a:gd name="connsiteY4" fmla="*/ 14516 h 94182"/>
                    <a:gd name="connsiteX5" fmla="*/ 25143 w 115098"/>
                    <a:gd name="connsiteY5" fmla="*/ 23014 h 94182"/>
                    <a:gd name="connsiteX6" fmla="*/ 24783 w 115098"/>
                    <a:gd name="connsiteY6" fmla="*/ 28703 h 94182"/>
                    <a:gd name="connsiteX7" fmla="*/ 78722 w 115098"/>
                    <a:gd name="connsiteY7" fmla="*/ 17829 h 94182"/>
                    <a:gd name="connsiteX8" fmla="*/ 76201 w 115098"/>
                    <a:gd name="connsiteY8" fmla="*/ 12716 h 94182"/>
                    <a:gd name="connsiteX9" fmla="*/ 83979 w 115098"/>
                    <a:gd name="connsiteY9" fmla="*/ 185 h 94182"/>
                    <a:gd name="connsiteX10" fmla="*/ 96005 w 115098"/>
                    <a:gd name="connsiteY10" fmla="*/ 8683 h 94182"/>
                    <a:gd name="connsiteX11" fmla="*/ 94493 w 115098"/>
                    <a:gd name="connsiteY11" fmla="*/ 16821 h 94182"/>
                    <a:gd name="connsiteX12" fmla="*/ 105511 w 115098"/>
                    <a:gd name="connsiteY12" fmla="*/ 25174 h 94182"/>
                    <a:gd name="connsiteX13" fmla="*/ 104287 w 115098"/>
                    <a:gd name="connsiteY13" fmla="*/ 32664 h 94182"/>
                    <a:gd name="connsiteX14" fmla="*/ 114873 w 115098"/>
                    <a:gd name="connsiteY14" fmla="*/ 41089 h 94182"/>
                    <a:gd name="connsiteX15" fmla="*/ 107312 w 115098"/>
                    <a:gd name="connsiteY15" fmla="*/ 53260 h 94182"/>
                    <a:gd name="connsiteX16" fmla="*/ 106591 w 115098"/>
                    <a:gd name="connsiteY16" fmla="*/ 53332 h 94182"/>
                    <a:gd name="connsiteX17" fmla="*/ 108176 w 115098"/>
                    <a:gd name="connsiteY17" fmla="*/ 57437 h 94182"/>
                    <a:gd name="connsiteX18" fmla="*/ 98814 w 115098"/>
                    <a:gd name="connsiteY18" fmla="*/ 72488 h 94182"/>
                    <a:gd name="connsiteX19" fmla="*/ 90892 w 115098"/>
                    <a:gd name="connsiteY19" fmla="*/ 71263 h 94182"/>
                    <a:gd name="connsiteX20" fmla="*/ 90964 w 115098"/>
                    <a:gd name="connsiteY20" fmla="*/ 71624 h 94182"/>
                    <a:gd name="connsiteX21" fmla="*/ 81603 w 115098"/>
                    <a:gd name="connsiteY21" fmla="*/ 86674 h 94182"/>
                    <a:gd name="connsiteX22" fmla="*/ 74545 w 115098"/>
                    <a:gd name="connsiteY22" fmla="*/ 85882 h 94182"/>
                    <a:gd name="connsiteX23" fmla="*/ 65615 w 115098"/>
                    <a:gd name="connsiteY23" fmla="*/ 93948 h 94182"/>
                    <a:gd name="connsiteX24" fmla="*/ 54453 w 115098"/>
                    <a:gd name="connsiteY24" fmla="*/ 90203 h 94182"/>
                    <a:gd name="connsiteX25" fmla="*/ 48620 w 115098"/>
                    <a:gd name="connsiteY25" fmla="*/ 93300 h 94182"/>
                    <a:gd name="connsiteX26" fmla="*/ 34145 w 115098"/>
                    <a:gd name="connsiteY26" fmla="*/ 83074 h 94182"/>
                    <a:gd name="connsiteX27" fmla="*/ 34145 w 115098"/>
                    <a:gd name="connsiteY27" fmla="*/ 82714 h 94182"/>
                    <a:gd name="connsiteX28" fmla="*/ 27304 w 115098"/>
                    <a:gd name="connsiteY28" fmla="*/ 86963 h 94182"/>
                    <a:gd name="connsiteX29" fmla="*/ 12829 w 115098"/>
                    <a:gd name="connsiteY29" fmla="*/ 76737 h 94182"/>
                    <a:gd name="connsiteX30" fmla="*/ 12685 w 115098"/>
                    <a:gd name="connsiteY30" fmla="*/ 72344 h 94182"/>
                    <a:gd name="connsiteX31" fmla="*/ 11965 w 115098"/>
                    <a:gd name="connsiteY31" fmla="*/ 72560 h 94182"/>
                    <a:gd name="connsiteX32" fmla="*/ 227 w 115098"/>
                    <a:gd name="connsiteY32" fmla="*/ 64278 h 94182"/>
                    <a:gd name="connsiteX33" fmla="*/ 6780 w 115098"/>
                    <a:gd name="connsiteY33" fmla="*/ 52396 h 94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15098" h="94182">
                      <a:moveTo>
                        <a:pt x="6996" y="52324"/>
                      </a:moveTo>
                      <a:cubicBezTo>
                        <a:pt x="4979" y="50811"/>
                        <a:pt x="3539" y="48579"/>
                        <a:pt x="2963" y="45914"/>
                      </a:cubicBezTo>
                      <a:cubicBezTo>
                        <a:pt x="1883" y="40513"/>
                        <a:pt x="4979" y="35328"/>
                        <a:pt x="9876" y="33960"/>
                      </a:cubicBezTo>
                      <a:cubicBezTo>
                        <a:pt x="7644" y="32448"/>
                        <a:pt x="5916" y="29999"/>
                        <a:pt x="5340" y="27047"/>
                      </a:cubicBezTo>
                      <a:cubicBezTo>
                        <a:pt x="4187" y="21214"/>
                        <a:pt x="7644" y="15668"/>
                        <a:pt x="13117" y="14516"/>
                      </a:cubicBezTo>
                      <a:cubicBezTo>
                        <a:pt x="18590" y="13436"/>
                        <a:pt x="23991" y="17181"/>
                        <a:pt x="25143" y="23014"/>
                      </a:cubicBezTo>
                      <a:cubicBezTo>
                        <a:pt x="25503" y="24958"/>
                        <a:pt x="25359" y="26903"/>
                        <a:pt x="24783" y="28703"/>
                      </a:cubicBezTo>
                      <a:lnTo>
                        <a:pt x="78722" y="17829"/>
                      </a:lnTo>
                      <a:cubicBezTo>
                        <a:pt x="77498" y="16461"/>
                        <a:pt x="76634" y="14732"/>
                        <a:pt x="76201" y="12716"/>
                      </a:cubicBezTo>
                      <a:cubicBezTo>
                        <a:pt x="75049" y="6883"/>
                        <a:pt x="78506" y="1338"/>
                        <a:pt x="83979" y="185"/>
                      </a:cubicBezTo>
                      <a:cubicBezTo>
                        <a:pt x="89452" y="-895"/>
                        <a:pt x="94853" y="2850"/>
                        <a:pt x="96005" y="8683"/>
                      </a:cubicBezTo>
                      <a:cubicBezTo>
                        <a:pt x="96581" y="11636"/>
                        <a:pt x="96005" y="14516"/>
                        <a:pt x="94493" y="16821"/>
                      </a:cubicBezTo>
                      <a:cubicBezTo>
                        <a:pt x="99606" y="16173"/>
                        <a:pt x="104431" y="19773"/>
                        <a:pt x="105511" y="25174"/>
                      </a:cubicBezTo>
                      <a:cubicBezTo>
                        <a:pt x="106087" y="27839"/>
                        <a:pt x="105511" y="30503"/>
                        <a:pt x="104287" y="32664"/>
                      </a:cubicBezTo>
                      <a:cubicBezTo>
                        <a:pt x="109256" y="32232"/>
                        <a:pt x="113865" y="35832"/>
                        <a:pt x="114873" y="41089"/>
                      </a:cubicBezTo>
                      <a:cubicBezTo>
                        <a:pt x="116025" y="46707"/>
                        <a:pt x="112641" y="52180"/>
                        <a:pt x="107312" y="53260"/>
                      </a:cubicBezTo>
                      <a:cubicBezTo>
                        <a:pt x="107096" y="53260"/>
                        <a:pt x="106880" y="53260"/>
                        <a:pt x="106591" y="53332"/>
                      </a:cubicBezTo>
                      <a:cubicBezTo>
                        <a:pt x="107312" y="54556"/>
                        <a:pt x="107888" y="55924"/>
                        <a:pt x="108176" y="57437"/>
                      </a:cubicBezTo>
                      <a:cubicBezTo>
                        <a:pt x="109616" y="64422"/>
                        <a:pt x="105367" y="71119"/>
                        <a:pt x="98814" y="72488"/>
                      </a:cubicBezTo>
                      <a:cubicBezTo>
                        <a:pt x="96005" y="73064"/>
                        <a:pt x="93269" y="72488"/>
                        <a:pt x="90892" y="71263"/>
                      </a:cubicBezTo>
                      <a:cubicBezTo>
                        <a:pt x="90892" y="71407"/>
                        <a:pt x="90892" y="71479"/>
                        <a:pt x="90964" y="71624"/>
                      </a:cubicBezTo>
                      <a:cubicBezTo>
                        <a:pt x="92405" y="78609"/>
                        <a:pt x="88156" y="85306"/>
                        <a:pt x="81603" y="86674"/>
                      </a:cubicBezTo>
                      <a:cubicBezTo>
                        <a:pt x="79154" y="87179"/>
                        <a:pt x="76706" y="86818"/>
                        <a:pt x="74545" y="85882"/>
                      </a:cubicBezTo>
                      <a:cubicBezTo>
                        <a:pt x="73177" y="89915"/>
                        <a:pt x="69936" y="93084"/>
                        <a:pt x="65615" y="93948"/>
                      </a:cubicBezTo>
                      <a:cubicBezTo>
                        <a:pt x="61439" y="94812"/>
                        <a:pt x="57262" y="93228"/>
                        <a:pt x="54453" y="90203"/>
                      </a:cubicBezTo>
                      <a:cubicBezTo>
                        <a:pt x="52869" y="91715"/>
                        <a:pt x="50924" y="92868"/>
                        <a:pt x="48620" y="93300"/>
                      </a:cubicBezTo>
                      <a:cubicBezTo>
                        <a:pt x="42067" y="94596"/>
                        <a:pt x="35585" y="90059"/>
                        <a:pt x="34145" y="83074"/>
                      </a:cubicBezTo>
                      <a:cubicBezTo>
                        <a:pt x="34145" y="82930"/>
                        <a:pt x="34145" y="82858"/>
                        <a:pt x="34145" y="82714"/>
                      </a:cubicBezTo>
                      <a:cubicBezTo>
                        <a:pt x="32489" y="84802"/>
                        <a:pt x="30112" y="86386"/>
                        <a:pt x="27304" y="86963"/>
                      </a:cubicBezTo>
                      <a:cubicBezTo>
                        <a:pt x="20750" y="88259"/>
                        <a:pt x="14269" y="83722"/>
                        <a:pt x="12829" y="76737"/>
                      </a:cubicBezTo>
                      <a:cubicBezTo>
                        <a:pt x="12541" y="75224"/>
                        <a:pt x="12469" y="73784"/>
                        <a:pt x="12685" y="72344"/>
                      </a:cubicBezTo>
                      <a:cubicBezTo>
                        <a:pt x="12469" y="72344"/>
                        <a:pt x="12253" y="72488"/>
                        <a:pt x="11965" y="72560"/>
                      </a:cubicBezTo>
                      <a:cubicBezTo>
                        <a:pt x="6636" y="73640"/>
                        <a:pt x="1379" y="69967"/>
                        <a:pt x="227" y="64278"/>
                      </a:cubicBezTo>
                      <a:cubicBezTo>
                        <a:pt x="-854" y="59021"/>
                        <a:pt x="2027" y="53980"/>
                        <a:pt x="6780" y="523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9" name="Freeform: Shape 1248">
                  <a:extLst>
                    <a:ext uri="{FF2B5EF4-FFF2-40B4-BE49-F238E27FC236}">
                      <a16:creationId xmlns:a16="http://schemas.microsoft.com/office/drawing/2014/main" id="{F0349219-C04A-C63E-B3E6-CD038B7D9F72}"/>
                    </a:ext>
                  </a:extLst>
                </p:cNvPr>
                <p:cNvSpPr/>
                <p:nvPr/>
              </p:nvSpPr>
              <p:spPr>
                <a:xfrm>
                  <a:off x="3361639" y="1137303"/>
                  <a:ext cx="90964" cy="79943"/>
                </a:xfrm>
                <a:custGeom>
                  <a:avLst/>
                  <a:gdLst>
                    <a:gd name="connsiteX0" fmla="*/ 6924 w 90964"/>
                    <a:gd name="connsiteY0" fmla="*/ 38013 h 79943"/>
                    <a:gd name="connsiteX1" fmla="*/ 2891 w 90964"/>
                    <a:gd name="connsiteY1" fmla="*/ 31603 h 79943"/>
                    <a:gd name="connsiteX2" fmla="*/ 9804 w 90964"/>
                    <a:gd name="connsiteY2" fmla="*/ 19649 h 79943"/>
                    <a:gd name="connsiteX3" fmla="*/ 5268 w 90964"/>
                    <a:gd name="connsiteY3" fmla="*/ 12736 h 79943"/>
                    <a:gd name="connsiteX4" fmla="*/ 13045 w 90964"/>
                    <a:gd name="connsiteY4" fmla="*/ 205 h 79943"/>
                    <a:gd name="connsiteX5" fmla="*/ 25072 w 90964"/>
                    <a:gd name="connsiteY5" fmla="*/ 8703 h 79943"/>
                    <a:gd name="connsiteX6" fmla="*/ 24711 w 90964"/>
                    <a:gd name="connsiteY6" fmla="*/ 14392 h 79943"/>
                    <a:gd name="connsiteX7" fmla="*/ 31553 w 90964"/>
                    <a:gd name="connsiteY7" fmla="*/ 13024 h 79943"/>
                    <a:gd name="connsiteX8" fmla="*/ 31769 w 90964"/>
                    <a:gd name="connsiteY8" fmla="*/ 14680 h 79943"/>
                    <a:gd name="connsiteX9" fmla="*/ 35802 w 90964"/>
                    <a:gd name="connsiteY9" fmla="*/ 21161 h 79943"/>
                    <a:gd name="connsiteX10" fmla="*/ 29248 w 90964"/>
                    <a:gd name="connsiteY10" fmla="*/ 33044 h 79943"/>
                    <a:gd name="connsiteX11" fmla="*/ 40987 w 90964"/>
                    <a:gd name="connsiteY11" fmla="*/ 41325 h 79943"/>
                    <a:gd name="connsiteX12" fmla="*/ 41707 w 90964"/>
                    <a:gd name="connsiteY12" fmla="*/ 41181 h 79943"/>
                    <a:gd name="connsiteX13" fmla="*/ 41851 w 90964"/>
                    <a:gd name="connsiteY13" fmla="*/ 45574 h 79943"/>
                    <a:gd name="connsiteX14" fmla="*/ 56326 w 90964"/>
                    <a:gd name="connsiteY14" fmla="*/ 55800 h 79943"/>
                    <a:gd name="connsiteX15" fmla="*/ 63167 w 90964"/>
                    <a:gd name="connsiteY15" fmla="*/ 51551 h 79943"/>
                    <a:gd name="connsiteX16" fmla="*/ 63167 w 90964"/>
                    <a:gd name="connsiteY16" fmla="*/ 51911 h 79943"/>
                    <a:gd name="connsiteX17" fmla="*/ 77642 w 90964"/>
                    <a:gd name="connsiteY17" fmla="*/ 62137 h 79943"/>
                    <a:gd name="connsiteX18" fmla="*/ 83475 w 90964"/>
                    <a:gd name="connsiteY18" fmla="*/ 59041 h 79943"/>
                    <a:gd name="connsiteX19" fmla="*/ 90964 w 90964"/>
                    <a:gd name="connsiteY19" fmla="*/ 62930 h 79943"/>
                    <a:gd name="connsiteX20" fmla="*/ 81602 w 90964"/>
                    <a:gd name="connsiteY20" fmla="*/ 72435 h 79943"/>
                    <a:gd name="connsiteX21" fmla="*/ 74545 w 90964"/>
                    <a:gd name="connsiteY21" fmla="*/ 71643 h 79943"/>
                    <a:gd name="connsiteX22" fmla="*/ 65615 w 90964"/>
                    <a:gd name="connsiteY22" fmla="*/ 79709 h 79943"/>
                    <a:gd name="connsiteX23" fmla="*/ 54453 w 90964"/>
                    <a:gd name="connsiteY23" fmla="*/ 75964 h 79943"/>
                    <a:gd name="connsiteX24" fmla="*/ 48620 w 90964"/>
                    <a:gd name="connsiteY24" fmla="*/ 79061 h 79943"/>
                    <a:gd name="connsiteX25" fmla="*/ 34145 w 90964"/>
                    <a:gd name="connsiteY25" fmla="*/ 68835 h 79943"/>
                    <a:gd name="connsiteX26" fmla="*/ 34145 w 90964"/>
                    <a:gd name="connsiteY26" fmla="*/ 68475 h 79943"/>
                    <a:gd name="connsiteX27" fmla="*/ 27304 w 90964"/>
                    <a:gd name="connsiteY27" fmla="*/ 72724 h 79943"/>
                    <a:gd name="connsiteX28" fmla="*/ 12829 w 90964"/>
                    <a:gd name="connsiteY28" fmla="*/ 62497 h 79943"/>
                    <a:gd name="connsiteX29" fmla="*/ 12685 w 90964"/>
                    <a:gd name="connsiteY29" fmla="*/ 58105 h 79943"/>
                    <a:gd name="connsiteX30" fmla="*/ 11965 w 90964"/>
                    <a:gd name="connsiteY30" fmla="*/ 58321 h 79943"/>
                    <a:gd name="connsiteX31" fmla="*/ 227 w 90964"/>
                    <a:gd name="connsiteY31" fmla="*/ 50039 h 79943"/>
                    <a:gd name="connsiteX32" fmla="*/ 6780 w 90964"/>
                    <a:gd name="connsiteY32" fmla="*/ 38157 h 79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90964" h="79943">
                      <a:moveTo>
                        <a:pt x="6924" y="38013"/>
                      </a:moveTo>
                      <a:cubicBezTo>
                        <a:pt x="4907" y="36500"/>
                        <a:pt x="3467" y="34268"/>
                        <a:pt x="2891" y="31603"/>
                      </a:cubicBezTo>
                      <a:cubicBezTo>
                        <a:pt x="1811" y="26202"/>
                        <a:pt x="4907" y="21017"/>
                        <a:pt x="9804" y="19649"/>
                      </a:cubicBezTo>
                      <a:cubicBezTo>
                        <a:pt x="7572" y="18137"/>
                        <a:pt x="5844" y="15688"/>
                        <a:pt x="5268" y="12736"/>
                      </a:cubicBezTo>
                      <a:cubicBezTo>
                        <a:pt x="4115" y="6975"/>
                        <a:pt x="7572" y="1357"/>
                        <a:pt x="13045" y="205"/>
                      </a:cubicBezTo>
                      <a:cubicBezTo>
                        <a:pt x="18518" y="-947"/>
                        <a:pt x="23919" y="2870"/>
                        <a:pt x="25072" y="8703"/>
                      </a:cubicBezTo>
                      <a:cubicBezTo>
                        <a:pt x="25504" y="10647"/>
                        <a:pt x="25288" y="12664"/>
                        <a:pt x="24711" y="14392"/>
                      </a:cubicBezTo>
                      <a:lnTo>
                        <a:pt x="31553" y="13024"/>
                      </a:lnTo>
                      <a:cubicBezTo>
                        <a:pt x="31553" y="13600"/>
                        <a:pt x="31625" y="14104"/>
                        <a:pt x="31769" y="14680"/>
                      </a:cubicBezTo>
                      <a:cubicBezTo>
                        <a:pt x="32345" y="17417"/>
                        <a:pt x="33785" y="19649"/>
                        <a:pt x="35802" y="21161"/>
                      </a:cubicBezTo>
                      <a:cubicBezTo>
                        <a:pt x="31121" y="22674"/>
                        <a:pt x="28240" y="27787"/>
                        <a:pt x="29248" y="33044"/>
                      </a:cubicBezTo>
                      <a:cubicBezTo>
                        <a:pt x="30401" y="38661"/>
                        <a:pt x="35657" y="42406"/>
                        <a:pt x="40987" y="41325"/>
                      </a:cubicBezTo>
                      <a:cubicBezTo>
                        <a:pt x="41203" y="41325"/>
                        <a:pt x="41491" y="41181"/>
                        <a:pt x="41707" y="41181"/>
                      </a:cubicBezTo>
                      <a:cubicBezTo>
                        <a:pt x="41491" y="42622"/>
                        <a:pt x="41563" y="44062"/>
                        <a:pt x="41851" y="45574"/>
                      </a:cubicBezTo>
                      <a:cubicBezTo>
                        <a:pt x="43291" y="52560"/>
                        <a:pt x="49772" y="57096"/>
                        <a:pt x="56326" y="55800"/>
                      </a:cubicBezTo>
                      <a:cubicBezTo>
                        <a:pt x="59134" y="55224"/>
                        <a:pt x="61511" y="53712"/>
                        <a:pt x="63167" y="51551"/>
                      </a:cubicBezTo>
                      <a:cubicBezTo>
                        <a:pt x="63167" y="51695"/>
                        <a:pt x="63167" y="51767"/>
                        <a:pt x="63167" y="51911"/>
                      </a:cubicBezTo>
                      <a:cubicBezTo>
                        <a:pt x="64607" y="58897"/>
                        <a:pt x="71016" y="63434"/>
                        <a:pt x="77642" y="62137"/>
                      </a:cubicBezTo>
                      <a:cubicBezTo>
                        <a:pt x="79874" y="61705"/>
                        <a:pt x="81891" y="60553"/>
                        <a:pt x="83475" y="59041"/>
                      </a:cubicBezTo>
                      <a:cubicBezTo>
                        <a:pt x="85491" y="61201"/>
                        <a:pt x="88156" y="62569"/>
                        <a:pt x="90964" y="62930"/>
                      </a:cubicBezTo>
                      <a:cubicBezTo>
                        <a:pt x="89956" y="67611"/>
                        <a:pt x="86428" y="71499"/>
                        <a:pt x="81602" y="72435"/>
                      </a:cubicBezTo>
                      <a:cubicBezTo>
                        <a:pt x="79154" y="72940"/>
                        <a:pt x="76706" y="72579"/>
                        <a:pt x="74545" y="71643"/>
                      </a:cubicBezTo>
                      <a:cubicBezTo>
                        <a:pt x="73177" y="75676"/>
                        <a:pt x="69936" y="78845"/>
                        <a:pt x="65615" y="79709"/>
                      </a:cubicBezTo>
                      <a:cubicBezTo>
                        <a:pt x="61439" y="80573"/>
                        <a:pt x="57262" y="78989"/>
                        <a:pt x="54453" y="75964"/>
                      </a:cubicBezTo>
                      <a:cubicBezTo>
                        <a:pt x="52869" y="77476"/>
                        <a:pt x="50925" y="78629"/>
                        <a:pt x="48620" y="79061"/>
                      </a:cubicBezTo>
                      <a:cubicBezTo>
                        <a:pt x="42067" y="80357"/>
                        <a:pt x="35586" y="75820"/>
                        <a:pt x="34145" y="68835"/>
                      </a:cubicBezTo>
                      <a:cubicBezTo>
                        <a:pt x="34145" y="68691"/>
                        <a:pt x="34145" y="68619"/>
                        <a:pt x="34145" y="68475"/>
                      </a:cubicBezTo>
                      <a:cubicBezTo>
                        <a:pt x="32489" y="70563"/>
                        <a:pt x="30112" y="72147"/>
                        <a:pt x="27304" y="72724"/>
                      </a:cubicBezTo>
                      <a:cubicBezTo>
                        <a:pt x="20751" y="74020"/>
                        <a:pt x="14269" y="69483"/>
                        <a:pt x="12829" y="62497"/>
                      </a:cubicBezTo>
                      <a:cubicBezTo>
                        <a:pt x="12541" y="60985"/>
                        <a:pt x="12469" y="59545"/>
                        <a:pt x="12685" y="58105"/>
                      </a:cubicBezTo>
                      <a:cubicBezTo>
                        <a:pt x="12469" y="58105"/>
                        <a:pt x="12253" y="58249"/>
                        <a:pt x="11965" y="58321"/>
                      </a:cubicBezTo>
                      <a:cubicBezTo>
                        <a:pt x="6636" y="59401"/>
                        <a:pt x="1379" y="55728"/>
                        <a:pt x="227" y="50039"/>
                      </a:cubicBezTo>
                      <a:cubicBezTo>
                        <a:pt x="-854" y="44782"/>
                        <a:pt x="2027" y="39669"/>
                        <a:pt x="6780" y="38157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10" name="Freeform: Shape 5609">
                  <a:extLst>
                    <a:ext uri="{FF2B5EF4-FFF2-40B4-BE49-F238E27FC236}">
                      <a16:creationId xmlns:a16="http://schemas.microsoft.com/office/drawing/2014/main" id="{23214B05-9D46-785F-3944-B281866646F7}"/>
                    </a:ext>
                  </a:extLst>
                </p:cNvPr>
                <p:cNvSpPr/>
                <p:nvPr/>
              </p:nvSpPr>
              <p:spPr>
                <a:xfrm>
                  <a:off x="3379111" y="1127109"/>
                  <a:ext cx="65970" cy="32680"/>
                </a:xfrm>
                <a:custGeom>
                  <a:avLst/>
                  <a:gdLst>
                    <a:gd name="connsiteX0" fmla="*/ 4071 w 65970"/>
                    <a:gd name="connsiteY0" fmla="*/ 10903 h 32680"/>
                    <a:gd name="connsiteX1" fmla="*/ 57506 w 65970"/>
                    <a:gd name="connsiteY1" fmla="*/ 101 h 32680"/>
                    <a:gd name="connsiteX2" fmla="*/ 63627 w 65970"/>
                    <a:gd name="connsiteY2" fmla="*/ 4422 h 32680"/>
                    <a:gd name="connsiteX3" fmla="*/ 65860 w 65970"/>
                    <a:gd name="connsiteY3" fmla="*/ 15440 h 32680"/>
                    <a:gd name="connsiteX4" fmla="*/ 61899 w 65970"/>
                    <a:gd name="connsiteY4" fmla="*/ 21777 h 32680"/>
                    <a:gd name="connsiteX5" fmla="*/ 39358 w 65970"/>
                    <a:gd name="connsiteY5" fmla="*/ 26314 h 32680"/>
                    <a:gd name="connsiteX6" fmla="*/ 36478 w 65970"/>
                    <a:gd name="connsiteY6" fmla="*/ 30491 h 32680"/>
                    <a:gd name="connsiteX7" fmla="*/ 32229 w 65970"/>
                    <a:gd name="connsiteY7" fmla="*/ 27755 h 32680"/>
                    <a:gd name="connsiteX8" fmla="*/ 8464 w 65970"/>
                    <a:gd name="connsiteY8" fmla="*/ 32580 h 32680"/>
                    <a:gd name="connsiteX9" fmla="*/ 2343 w 65970"/>
                    <a:gd name="connsiteY9" fmla="*/ 28259 h 32680"/>
                    <a:gd name="connsiteX10" fmla="*/ 111 w 65970"/>
                    <a:gd name="connsiteY10" fmla="*/ 17241 h 32680"/>
                    <a:gd name="connsiteX11" fmla="*/ 4071 w 65970"/>
                    <a:gd name="connsiteY11" fmla="*/ 10903 h 3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5970" h="32680">
                      <a:moveTo>
                        <a:pt x="4071" y="10903"/>
                      </a:moveTo>
                      <a:lnTo>
                        <a:pt x="57506" y="101"/>
                      </a:lnTo>
                      <a:cubicBezTo>
                        <a:pt x="60314" y="-475"/>
                        <a:pt x="63051" y="1469"/>
                        <a:pt x="63627" y="4422"/>
                      </a:cubicBezTo>
                      <a:lnTo>
                        <a:pt x="65860" y="15440"/>
                      </a:lnTo>
                      <a:cubicBezTo>
                        <a:pt x="66436" y="18393"/>
                        <a:pt x="64707" y="21273"/>
                        <a:pt x="61899" y="21777"/>
                      </a:cubicBezTo>
                      <a:lnTo>
                        <a:pt x="39358" y="26314"/>
                      </a:lnTo>
                      <a:cubicBezTo>
                        <a:pt x="39574" y="28259"/>
                        <a:pt x="38350" y="30131"/>
                        <a:pt x="36478" y="30491"/>
                      </a:cubicBezTo>
                      <a:cubicBezTo>
                        <a:pt x="34605" y="30851"/>
                        <a:pt x="32805" y="29627"/>
                        <a:pt x="32229" y="27755"/>
                      </a:cubicBezTo>
                      <a:lnTo>
                        <a:pt x="8464" y="32580"/>
                      </a:lnTo>
                      <a:cubicBezTo>
                        <a:pt x="5656" y="33156"/>
                        <a:pt x="2919" y="31211"/>
                        <a:pt x="2343" y="28259"/>
                      </a:cubicBezTo>
                      <a:lnTo>
                        <a:pt x="111" y="17241"/>
                      </a:lnTo>
                      <a:cubicBezTo>
                        <a:pt x="-466" y="14288"/>
                        <a:pt x="1263" y="11479"/>
                        <a:pt x="4071" y="1090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11" name="Freeform: Shape 5610">
                  <a:extLst>
                    <a:ext uri="{FF2B5EF4-FFF2-40B4-BE49-F238E27FC236}">
                      <a16:creationId xmlns:a16="http://schemas.microsoft.com/office/drawing/2014/main" id="{F4CD6DA5-56B9-A623-1422-A42A8081B865}"/>
                    </a:ext>
                  </a:extLst>
                </p:cNvPr>
                <p:cNvSpPr/>
                <p:nvPr/>
              </p:nvSpPr>
              <p:spPr>
                <a:xfrm>
                  <a:off x="3421546" y="1137422"/>
                  <a:ext cx="12117" cy="9447"/>
                </a:xfrm>
                <a:custGeom>
                  <a:avLst/>
                  <a:gdLst>
                    <a:gd name="connsiteX0" fmla="*/ 4772 w 12117"/>
                    <a:gd name="connsiteY0" fmla="*/ 1526 h 9447"/>
                    <a:gd name="connsiteX1" fmla="*/ 307 w 12117"/>
                    <a:gd name="connsiteY1" fmla="*/ 9448 h 9447"/>
                    <a:gd name="connsiteX2" fmla="*/ 235 w 12117"/>
                    <a:gd name="connsiteY2" fmla="*/ 9448 h 9447"/>
                    <a:gd name="connsiteX3" fmla="*/ 4556 w 12117"/>
                    <a:gd name="connsiteY3" fmla="*/ 86 h 9447"/>
                    <a:gd name="connsiteX4" fmla="*/ 12117 w 12117"/>
                    <a:gd name="connsiteY4" fmla="*/ 7071 h 9447"/>
                    <a:gd name="connsiteX5" fmla="*/ 12045 w 12117"/>
                    <a:gd name="connsiteY5" fmla="*/ 7071 h 9447"/>
                    <a:gd name="connsiteX6" fmla="*/ 4844 w 12117"/>
                    <a:gd name="connsiteY6" fmla="*/ 1526 h 9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117" h="9447">
                      <a:moveTo>
                        <a:pt x="4772" y="1526"/>
                      </a:moveTo>
                      <a:cubicBezTo>
                        <a:pt x="1819" y="2102"/>
                        <a:pt x="19" y="5559"/>
                        <a:pt x="307" y="9448"/>
                      </a:cubicBezTo>
                      <a:lnTo>
                        <a:pt x="235" y="9448"/>
                      </a:lnTo>
                      <a:cubicBezTo>
                        <a:pt x="-701" y="4983"/>
                        <a:pt x="1243" y="734"/>
                        <a:pt x="4556" y="86"/>
                      </a:cubicBezTo>
                      <a:cubicBezTo>
                        <a:pt x="7869" y="-562"/>
                        <a:pt x="11253" y="2534"/>
                        <a:pt x="12117" y="7071"/>
                      </a:cubicBezTo>
                      <a:lnTo>
                        <a:pt x="12045" y="7071"/>
                      </a:lnTo>
                      <a:cubicBezTo>
                        <a:pt x="10749" y="3326"/>
                        <a:pt x="7797" y="950"/>
                        <a:pt x="4844" y="1526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12" name="Freeform: Shape 5611">
                  <a:extLst>
                    <a:ext uri="{FF2B5EF4-FFF2-40B4-BE49-F238E27FC236}">
                      <a16:creationId xmlns:a16="http://schemas.microsoft.com/office/drawing/2014/main" id="{6CFE6004-E5E4-9DFB-4640-3870044C2F6A}"/>
                    </a:ext>
                  </a:extLst>
                </p:cNvPr>
                <p:cNvSpPr/>
                <p:nvPr/>
              </p:nvSpPr>
              <p:spPr>
                <a:xfrm>
                  <a:off x="3392380" y="1143328"/>
                  <a:ext cx="12045" cy="9447"/>
                </a:xfrm>
                <a:custGeom>
                  <a:avLst/>
                  <a:gdLst>
                    <a:gd name="connsiteX0" fmla="*/ 4772 w 12045"/>
                    <a:gd name="connsiteY0" fmla="*/ 1526 h 9447"/>
                    <a:gd name="connsiteX1" fmla="*/ 308 w 12045"/>
                    <a:gd name="connsiteY1" fmla="*/ 9448 h 9447"/>
                    <a:gd name="connsiteX2" fmla="*/ 235 w 12045"/>
                    <a:gd name="connsiteY2" fmla="*/ 9448 h 9447"/>
                    <a:gd name="connsiteX3" fmla="*/ 4484 w 12045"/>
                    <a:gd name="connsiteY3" fmla="*/ 86 h 9447"/>
                    <a:gd name="connsiteX4" fmla="*/ 12046 w 12045"/>
                    <a:gd name="connsiteY4" fmla="*/ 7071 h 9447"/>
                    <a:gd name="connsiteX5" fmla="*/ 11974 w 12045"/>
                    <a:gd name="connsiteY5" fmla="*/ 7071 h 9447"/>
                    <a:gd name="connsiteX6" fmla="*/ 4772 w 12045"/>
                    <a:gd name="connsiteY6" fmla="*/ 1526 h 9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045" h="9447">
                      <a:moveTo>
                        <a:pt x="4772" y="1526"/>
                      </a:moveTo>
                      <a:cubicBezTo>
                        <a:pt x="1820" y="2102"/>
                        <a:pt x="19" y="5559"/>
                        <a:pt x="308" y="9448"/>
                      </a:cubicBezTo>
                      <a:lnTo>
                        <a:pt x="235" y="9448"/>
                      </a:lnTo>
                      <a:cubicBezTo>
                        <a:pt x="-701" y="4983"/>
                        <a:pt x="1244" y="734"/>
                        <a:pt x="4484" y="86"/>
                      </a:cubicBezTo>
                      <a:cubicBezTo>
                        <a:pt x="7797" y="-562"/>
                        <a:pt x="11182" y="2534"/>
                        <a:pt x="12046" y="7071"/>
                      </a:cubicBezTo>
                      <a:lnTo>
                        <a:pt x="11974" y="7071"/>
                      </a:lnTo>
                      <a:cubicBezTo>
                        <a:pt x="10750" y="3326"/>
                        <a:pt x="7725" y="950"/>
                        <a:pt x="4772" y="1526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13" name="Freeform: Shape 5612">
                  <a:extLst>
                    <a:ext uri="{FF2B5EF4-FFF2-40B4-BE49-F238E27FC236}">
                      <a16:creationId xmlns:a16="http://schemas.microsoft.com/office/drawing/2014/main" id="{3AEBBEFF-51B9-2268-83C3-317018F0F334}"/>
                    </a:ext>
                  </a:extLst>
                </p:cNvPr>
                <p:cNvSpPr/>
                <p:nvPr/>
              </p:nvSpPr>
              <p:spPr>
                <a:xfrm>
                  <a:off x="3410475" y="1157384"/>
                  <a:ext cx="10786" cy="7227"/>
                </a:xfrm>
                <a:custGeom>
                  <a:avLst/>
                  <a:gdLst>
                    <a:gd name="connsiteX0" fmla="*/ 5761 w 10786"/>
                    <a:gd name="connsiteY0" fmla="*/ 3385 h 7227"/>
                    <a:gd name="connsiteX1" fmla="*/ 10586 w 10786"/>
                    <a:gd name="connsiteY1" fmla="*/ 0 h 7227"/>
                    <a:gd name="connsiteX2" fmla="*/ 10658 w 10786"/>
                    <a:gd name="connsiteY2" fmla="*/ 432 h 7227"/>
                    <a:gd name="connsiteX3" fmla="*/ 6481 w 10786"/>
                    <a:gd name="connsiteY3" fmla="*/ 7129 h 7227"/>
                    <a:gd name="connsiteX4" fmla="*/ 0 w 10786"/>
                    <a:gd name="connsiteY4" fmla="*/ 2593 h 7227"/>
                    <a:gd name="connsiteX5" fmla="*/ 0 w 10786"/>
                    <a:gd name="connsiteY5" fmla="*/ 2160 h 7227"/>
                    <a:gd name="connsiteX6" fmla="*/ 5761 w 10786"/>
                    <a:gd name="connsiteY6" fmla="*/ 3385 h 7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86" h="7227">
                      <a:moveTo>
                        <a:pt x="5761" y="3385"/>
                      </a:moveTo>
                      <a:cubicBezTo>
                        <a:pt x="8570" y="2809"/>
                        <a:pt x="10658" y="1296"/>
                        <a:pt x="10586" y="0"/>
                      </a:cubicBezTo>
                      <a:cubicBezTo>
                        <a:pt x="10586" y="144"/>
                        <a:pt x="10658" y="288"/>
                        <a:pt x="10658" y="432"/>
                      </a:cubicBezTo>
                      <a:cubicBezTo>
                        <a:pt x="11306" y="3529"/>
                        <a:pt x="9434" y="6553"/>
                        <a:pt x="6481" y="7129"/>
                      </a:cubicBezTo>
                      <a:cubicBezTo>
                        <a:pt x="3529" y="7706"/>
                        <a:pt x="648" y="5689"/>
                        <a:pt x="0" y="2593"/>
                      </a:cubicBezTo>
                      <a:cubicBezTo>
                        <a:pt x="0" y="2449"/>
                        <a:pt x="0" y="2304"/>
                        <a:pt x="0" y="2160"/>
                      </a:cubicBezTo>
                      <a:cubicBezTo>
                        <a:pt x="504" y="3385"/>
                        <a:pt x="2953" y="3961"/>
                        <a:pt x="5761" y="3385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776" name="Graphic 6">
                  <a:extLst>
                    <a:ext uri="{FF2B5EF4-FFF2-40B4-BE49-F238E27FC236}">
                      <a16:creationId xmlns:a16="http://schemas.microsoft.com/office/drawing/2014/main" id="{4BF36BA9-13E7-B20C-63BA-1F4F558DBAF1}"/>
                    </a:ext>
                  </a:extLst>
                </p:cNvPr>
                <p:cNvGrpSpPr/>
                <p:nvPr/>
              </p:nvGrpSpPr>
              <p:grpSpPr>
                <a:xfrm>
                  <a:off x="3379293" y="1128938"/>
                  <a:ext cx="63320" cy="14188"/>
                  <a:chOff x="3379293" y="1128938"/>
                  <a:chExt cx="63320" cy="14188"/>
                </a:xfrm>
              </p:grpSpPr>
              <p:sp>
                <p:nvSpPr>
                  <p:cNvPr id="3782" name="Freeform: Shape 3781">
                    <a:extLst>
                      <a:ext uri="{FF2B5EF4-FFF2-40B4-BE49-F238E27FC236}">
                        <a16:creationId xmlns:a16="http://schemas.microsoft.com/office/drawing/2014/main" id="{58F1CC76-2130-12C5-8D2B-AFCE4D901226}"/>
                      </a:ext>
                    </a:extLst>
                  </p:cNvPr>
                  <p:cNvSpPr/>
                  <p:nvPr/>
                </p:nvSpPr>
                <p:spPr>
                  <a:xfrm>
                    <a:off x="3379293" y="1139596"/>
                    <a:ext cx="1224" cy="2376"/>
                  </a:xfrm>
                  <a:custGeom>
                    <a:avLst/>
                    <a:gdLst>
                      <a:gd name="connsiteX0" fmla="*/ 0 w 1224"/>
                      <a:gd name="connsiteY0" fmla="*/ 2376 h 2376"/>
                      <a:gd name="connsiteX1" fmla="*/ 1224 w 1224"/>
                      <a:gd name="connsiteY1" fmla="*/ 0 h 2376"/>
                      <a:gd name="connsiteX2" fmla="*/ 0 w 1224"/>
                      <a:gd name="connsiteY2" fmla="*/ 2376 h 2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24" h="2376">
                        <a:moveTo>
                          <a:pt x="0" y="2376"/>
                        </a:moveTo>
                        <a:cubicBezTo>
                          <a:pt x="216" y="1440"/>
                          <a:pt x="648" y="648"/>
                          <a:pt x="1224" y="0"/>
                        </a:cubicBezTo>
                        <a:cubicBezTo>
                          <a:pt x="936" y="864"/>
                          <a:pt x="576" y="1728"/>
                          <a:pt x="0" y="2376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83" name="Freeform: Shape 3782">
                    <a:extLst>
                      <a:ext uri="{FF2B5EF4-FFF2-40B4-BE49-F238E27FC236}">
                        <a16:creationId xmlns:a16="http://schemas.microsoft.com/office/drawing/2014/main" id="{31D64212-78FD-B3A8-6BA8-26C5A909315C}"/>
                      </a:ext>
                    </a:extLst>
                  </p:cNvPr>
                  <p:cNvSpPr/>
                  <p:nvPr/>
                </p:nvSpPr>
                <p:spPr>
                  <a:xfrm>
                    <a:off x="3380589" y="1128938"/>
                    <a:ext cx="62024" cy="14188"/>
                  </a:xfrm>
                  <a:custGeom>
                    <a:avLst/>
                    <a:gdLst>
                      <a:gd name="connsiteX0" fmla="*/ 0 w 62024"/>
                      <a:gd name="connsiteY0" fmla="*/ 10514 h 14188"/>
                      <a:gd name="connsiteX1" fmla="*/ 504 w 62024"/>
                      <a:gd name="connsiteY1" fmla="*/ 10082 h 14188"/>
                      <a:gd name="connsiteX2" fmla="*/ 6265 w 62024"/>
                      <a:gd name="connsiteY2" fmla="*/ 11810 h 14188"/>
                      <a:gd name="connsiteX3" fmla="*/ 11162 w 62024"/>
                      <a:gd name="connsiteY3" fmla="*/ 7417 h 14188"/>
                      <a:gd name="connsiteX4" fmla="*/ 11666 w 62024"/>
                      <a:gd name="connsiteY4" fmla="*/ 7417 h 14188"/>
                      <a:gd name="connsiteX5" fmla="*/ 17859 w 62024"/>
                      <a:gd name="connsiteY5" fmla="*/ 9506 h 14188"/>
                      <a:gd name="connsiteX6" fmla="*/ 22973 w 62024"/>
                      <a:gd name="connsiteY6" fmla="*/ 4033 h 14188"/>
                      <a:gd name="connsiteX7" fmla="*/ 23621 w 62024"/>
                      <a:gd name="connsiteY7" fmla="*/ 4897 h 14188"/>
                      <a:gd name="connsiteX8" fmla="*/ 30102 w 62024"/>
                      <a:gd name="connsiteY8" fmla="*/ 7345 h 14188"/>
                      <a:gd name="connsiteX9" fmla="*/ 35143 w 62024"/>
                      <a:gd name="connsiteY9" fmla="*/ 2593 h 14188"/>
                      <a:gd name="connsiteX10" fmla="*/ 35287 w 62024"/>
                      <a:gd name="connsiteY10" fmla="*/ 2593 h 14188"/>
                      <a:gd name="connsiteX11" fmla="*/ 42200 w 62024"/>
                      <a:gd name="connsiteY11" fmla="*/ 5617 h 14188"/>
                      <a:gd name="connsiteX12" fmla="*/ 46881 w 62024"/>
                      <a:gd name="connsiteY12" fmla="*/ 1800 h 14188"/>
                      <a:gd name="connsiteX13" fmla="*/ 53434 w 62024"/>
                      <a:gd name="connsiteY13" fmla="*/ 4321 h 14188"/>
                      <a:gd name="connsiteX14" fmla="*/ 58332 w 62024"/>
                      <a:gd name="connsiteY14" fmla="*/ 0 h 14188"/>
                      <a:gd name="connsiteX15" fmla="*/ 61140 w 62024"/>
                      <a:gd name="connsiteY15" fmla="*/ 144 h 14188"/>
                      <a:gd name="connsiteX16" fmla="*/ 61932 w 62024"/>
                      <a:gd name="connsiteY16" fmla="*/ 1296 h 14188"/>
                      <a:gd name="connsiteX17" fmla="*/ 62004 w 62024"/>
                      <a:gd name="connsiteY17" fmla="*/ 2232 h 14188"/>
                      <a:gd name="connsiteX18" fmla="*/ 58548 w 62024"/>
                      <a:gd name="connsiteY18" fmla="*/ 1224 h 14188"/>
                      <a:gd name="connsiteX19" fmla="*/ 53866 w 62024"/>
                      <a:gd name="connsiteY19" fmla="*/ 6337 h 14188"/>
                      <a:gd name="connsiteX20" fmla="*/ 47169 w 62024"/>
                      <a:gd name="connsiteY20" fmla="*/ 3025 h 14188"/>
                      <a:gd name="connsiteX21" fmla="*/ 42632 w 62024"/>
                      <a:gd name="connsiteY21" fmla="*/ 7489 h 14188"/>
                      <a:gd name="connsiteX22" fmla="*/ 35575 w 62024"/>
                      <a:gd name="connsiteY22" fmla="*/ 3673 h 14188"/>
                      <a:gd name="connsiteX23" fmla="*/ 30534 w 62024"/>
                      <a:gd name="connsiteY23" fmla="*/ 9722 h 14188"/>
                      <a:gd name="connsiteX24" fmla="*/ 23476 w 62024"/>
                      <a:gd name="connsiteY24" fmla="*/ 5257 h 14188"/>
                      <a:gd name="connsiteX25" fmla="*/ 18291 w 62024"/>
                      <a:gd name="connsiteY25" fmla="*/ 11522 h 14188"/>
                      <a:gd name="connsiteX26" fmla="*/ 11738 w 62024"/>
                      <a:gd name="connsiteY26" fmla="*/ 8138 h 14188"/>
                      <a:gd name="connsiteX27" fmla="*/ 6913 w 62024"/>
                      <a:gd name="connsiteY27" fmla="*/ 14115 h 14188"/>
                      <a:gd name="connsiteX28" fmla="*/ 216 w 62024"/>
                      <a:gd name="connsiteY28" fmla="*/ 10514 h 14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2024" h="14188">
                        <a:moveTo>
                          <a:pt x="0" y="10514"/>
                        </a:moveTo>
                        <a:cubicBezTo>
                          <a:pt x="0" y="10514"/>
                          <a:pt x="288" y="10226"/>
                          <a:pt x="504" y="10082"/>
                        </a:cubicBezTo>
                        <a:cubicBezTo>
                          <a:pt x="2016" y="11522"/>
                          <a:pt x="4105" y="12170"/>
                          <a:pt x="6265" y="11810"/>
                        </a:cubicBezTo>
                        <a:cubicBezTo>
                          <a:pt x="8642" y="11306"/>
                          <a:pt x="10370" y="9578"/>
                          <a:pt x="11162" y="7417"/>
                        </a:cubicBezTo>
                        <a:lnTo>
                          <a:pt x="11666" y="7417"/>
                        </a:lnTo>
                        <a:cubicBezTo>
                          <a:pt x="13178" y="9074"/>
                          <a:pt x="15483" y="9866"/>
                          <a:pt x="17859" y="9506"/>
                        </a:cubicBezTo>
                        <a:cubicBezTo>
                          <a:pt x="20668" y="9146"/>
                          <a:pt x="22252" y="6265"/>
                          <a:pt x="22973" y="4033"/>
                        </a:cubicBezTo>
                        <a:lnTo>
                          <a:pt x="23621" y="4897"/>
                        </a:lnTo>
                        <a:cubicBezTo>
                          <a:pt x="25133" y="6841"/>
                          <a:pt x="27581" y="7850"/>
                          <a:pt x="30102" y="7345"/>
                        </a:cubicBezTo>
                        <a:cubicBezTo>
                          <a:pt x="32622" y="6841"/>
                          <a:pt x="34423" y="4969"/>
                          <a:pt x="35143" y="2593"/>
                        </a:cubicBezTo>
                        <a:lnTo>
                          <a:pt x="35287" y="2593"/>
                        </a:lnTo>
                        <a:cubicBezTo>
                          <a:pt x="36799" y="4825"/>
                          <a:pt x="39464" y="6121"/>
                          <a:pt x="42200" y="5617"/>
                        </a:cubicBezTo>
                        <a:cubicBezTo>
                          <a:pt x="44361" y="5185"/>
                          <a:pt x="46017" y="3745"/>
                          <a:pt x="46881" y="1800"/>
                        </a:cubicBezTo>
                        <a:cubicBezTo>
                          <a:pt x="48394" y="3745"/>
                          <a:pt x="50914" y="4825"/>
                          <a:pt x="53434" y="4321"/>
                        </a:cubicBezTo>
                        <a:cubicBezTo>
                          <a:pt x="55739" y="3817"/>
                          <a:pt x="57539" y="2160"/>
                          <a:pt x="58332" y="0"/>
                        </a:cubicBezTo>
                        <a:cubicBezTo>
                          <a:pt x="59268" y="216"/>
                          <a:pt x="60204" y="288"/>
                          <a:pt x="61140" y="144"/>
                        </a:cubicBezTo>
                        <a:cubicBezTo>
                          <a:pt x="61428" y="504"/>
                          <a:pt x="61716" y="864"/>
                          <a:pt x="61932" y="1296"/>
                        </a:cubicBezTo>
                        <a:cubicBezTo>
                          <a:pt x="61932" y="1296"/>
                          <a:pt x="62076" y="2232"/>
                          <a:pt x="62004" y="2232"/>
                        </a:cubicBezTo>
                        <a:cubicBezTo>
                          <a:pt x="60924" y="2448"/>
                          <a:pt x="59628" y="1440"/>
                          <a:pt x="58548" y="1224"/>
                        </a:cubicBezTo>
                        <a:cubicBezTo>
                          <a:pt x="57755" y="3385"/>
                          <a:pt x="56171" y="5905"/>
                          <a:pt x="53866" y="6337"/>
                        </a:cubicBezTo>
                        <a:cubicBezTo>
                          <a:pt x="51346" y="6841"/>
                          <a:pt x="48754" y="4969"/>
                          <a:pt x="47169" y="3025"/>
                        </a:cubicBezTo>
                        <a:cubicBezTo>
                          <a:pt x="46305" y="4897"/>
                          <a:pt x="44793" y="7057"/>
                          <a:pt x="42632" y="7489"/>
                        </a:cubicBezTo>
                        <a:cubicBezTo>
                          <a:pt x="39896" y="8066"/>
                          <a:pt x="37015" y="6049"/>
                          <a:pt x="35575" y="3673"/>
                        </a:cubicBezTo>
                        <a:cubicBezTo>
                          <a:pt x="34927" y="6121"/>
                          <a:pt x="33054" y="9218"/>
                          <a:pt x="30534" y="9722"/>
                        </a:cubicBezTo>
                        <a:cubicBezTo>
                          <a:pt x="27726" y="10298"/>
                          <a:pt x="24917" y="7706"/>
                          <a:pt x="23476" y="5257"/>
                        </a:cubicBezTo>
                        <a:cubicBezTo>
                          <a:pt x="22973" y="7994"/>
                          <a:pt x="21028" y="11018"/>
                          <a:pt x="18291" y="11522"/>
                        </a:cubicBezTo>
                        <a:cubicBezTo>
                          <a:pt x="15771" y="12026"/>
                          <a:pt x="13251" y="10154"/>
                          <a:pt x="11738" y="8138"/>
                        </a:cubicBezTo>
                        <a:cubicBezTo>
                          <a:pt x="11090" y="10586"/>
                          <a:pt x="9434" y="13611"/>
                          <a:pt x="6913" y="14115"/>
                        </a:cubicBezTo>
                        <a:cubicBezTo>
                          <a:pt x="4393" y="14619"/>
                          <a:pt x="1728" y="12458"/>
                          <a:pt x="216" y="10514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777" name="Freeform: Shape 3776">
                  <a:extLst>
                    <a:ext uri="{FF2B5EF4-FFF2-40B4-BE49-F238E27FC236}">
                      <a16:creationId xmlns:a16="http://schemas.microsoft.com/office/drawing/2014/main" id="{65937A73-DE40-1172-C152-73841CC0A468}"/>
                    </a:ext>
                  </a:extLst>
                </p:cNvPr>
                <p:cNvSpPr/>
                <p:nvPr/>
              </p:nvSpPr>
              <p:spPr>
                <a:xfrm>
                  <a:off x="3378894" y="1136356"/>
                  <a:ext cx="17969" cy="23505"/>
                </a:xfrm>
                <a:custGeom>
                  <a:avLst/>
                  <a:gdLst>
                    <a:gd name="connsiteX0" fmla="*/ 2343 w 17969"/>
                    <a:gd name="connsiteY0" fmla="*/ 19084 h 23505"/>
                    <a:gd name="connsiteX1" fmla="*/ 111 w 17969"/>
                    <a:gd name="connsiteY1" fmla="*/ 8066 h 23505"/>
                    <a:gd name="connsiteX2" fmla="*/ 4071 w 17969"/>
                    <a:gd name="connsiteY2" fmla="*/ 1728 h 23505"/>
                    <a:gd name="connsiteX3" fmla="*/ 12785 w 17969"/>
                    <a:gd name="connsiteY3" fmla="*/ 0 h 23505"/>
                    <a:gd name="connsiteX4" fmla="*/ 17970 w 17969"/>
                    <a:gd name="connsiteY4" fmla="*/ 20812 h 23505"/>
                    <a:gd name="connsiteX5" fmla="*/ 17970 w 17969"/>
                    <a:gd name="connsiteY5" fmla="*/ 21460 h 23505"/>
                    <a:gd name="connsiteX6" fmla="*/ 8464 w 17969"/>
                    <a:gd name="connsiteY6" fmla="*/ 23405 h 23505"/>
                    <a:gd name="connsiteX7" fmla="*/ 2343 w 17969"/>
                    <a:gd name="connsiteY7" fmla="*/ 19084 h 23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969" h="23505">
                      <a:moveTo>
                        <a:pt x="2343" y="19084"/>
                      </a:moveTo>
                      <a:lnTo>
                        <a:pt x="111" y="8066"/>
                      </a:lnTo>
                      <a:cubicBezTo>
                        <a:pt x="-466" y="5113"/>
                        <a:pt x="1263" y="2304"/>
                        <a:pt x="4071" y="1728"/>
                      </a:cubicBezTo>
                      <a:lnTo>
                        <a:pt x="12785" y="0"/>
                      </a:lnTo>
                      <a:cubicBezTo>
                        <a:pt x="12497" y="864"/>
                        <a:pt x="8176" y="12963"/>
                        <a:pt x="17970" y="20812"/>
                      </a:cubicBezTo>
                      <a:lnTo>
                        <a:pt x="17970" y="21460"/>
                      </a:lnTo>
                      <a:cubicBezTo>
                        <a:pt x="17970" y="21460"/>
                        <a:pt x="8464" y="23405"/>
                        <a:pt x="8464" y="23405"/>
                      </a:cubicBezTo>
                      <a:cubicBezTo>
                        <a:pt x="5656" y="23981"/>
                        <a:pt x="2919" y="22036"/>
                        <a:pt x="2343" y="19084"/>
                      </a:cubicBezTo>
                      <a:close/>
                    </a:path>
                  </a:pathLst>
                </a:custGeom>
                <a:solidFill>
                  <a:srgbClr val="F1C79F">
                    <a:alpha val="62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8" name="Freeform: Shape 3777">
                  <a:extLst>
                    <a:ext uri="{FF2B5EF4-FFF2-40B4-BE49-F238E27FC236}">
                      <a16:creationId xmlns:a16="http://schemas.microsoft.com/office/drawing/2014/main" id="{F6D03D82-334B-245C-C508-9D6F3CE42837}"/>
                    </a:ext>
                  </a:extLst>
                </p:cNvPr>
                <p:cNvSpPr/>
                <p:nvPr/>
              </p:nvSpPr>
              <p:spPr>
                <a:xfrm>
                  <a:off x="3366841" y="1108892"/>
                  <a:ext cx="84666" cy="34211"/>
                </a:xfrm>
                <a:custGeom>
                  <a:avLst/>
                  <a:gdLst>
                    <a:gd name="connsiteX0" fmla="*/ 1434 w 84666"/>
                    <a:gd name="connsiteY0" fmla="*/ 23071 h 34211"/>
                    <a:gd name="connsiteX1" fmla="*/ 498 w 84666"/>
                    <a:gd name="connsiteY1" fmla="*/ 20838 h 34211"/>
                    <a:gd name="connsiteX2" fmla="*/ 4674 w 84666"/>
                    <a:gd name="connsiteY2" fmla="*/ 14141 h 34211"/>
                    <a:gd name="connsiteX3" fmla="*/ 8347 w 84666"/>
                    <a:gd name="connsiteY3" fmla="*/ 14717 h 34211"/>
                    <a:gd name="connsiteX4" fmla="*/ 13172 w 84666"/>
                    <a:gd name="connsiteY4" fmla="*/ 10396 h 34211"/>
                    <a:gd name="connsiteX5" fmla="*/ 19221 w 84666"/>
                    <a:gd name="connsiteY5" fmla="*/ 12413 h 34211"/>
                    <a:gd name="connsiteX6" fmla="*/ 23902 w 84666"/>
                    <a:gd name="connsiteY6" fmla="*/ 8596 h 34211"/>
                    <a:gd name="connsiteX7" fmla="*/ 26855 w 84666"/>
                    <a:gd name="connsiteY7" fmla="*/ 8740 h 34211"/>
                    <a:gd name="connsiteX8" fmla="*/ 30023 w 84666"/>
                    <a:gd name="connsiteY8" fmla="*/ 7011 h 34211"/>
                    <a:gd name="connsiteX9" fmla="*/ 36793 w 84666"/>
                    <a:gd name="connsiteY9" fmla="*/ 9892 h 34211"/>
                    <a:gd name="connsiteX10" fmla="*/ 41762 w 84666"/>
                    <a:gd name="connsiteY10" fmla="*/ 5355 h 34211"/>
                    <a:gd name="connsiteX11" fmla="*/ 48027 w 84666"/>
                    <a:gd name="connsiteY11" fmla="*/ 7588 h 34211"/>
                    <a:gd name="connsiteX12" fmla="*/ 52780 w 84666"/>
                    <a:gd name="connsiteY12" fmla="*/ 3483 h 34211"/>
                    <a:gd name="connsiteX13" fmla="*/ 55444 w 84666"/>
                    <a:gd name="connsiteY13" fmla="*/ 3483 h 34211"/>
                    <a:gd name="connsiteX14" fmla="*/ 57028 w 84666"/>
                    <a:gd name="connsiteY14" fmla="*/ 2907 h 34211"/>
                    <a:gd name="connsiteX15" fmla="*/ 61854 w 84666"/>
                    <a:gd name="connsiteY15" fmla="*/ 3915 h 34211"/>
                    <a:gd name="connsiteX16" fmla="*/ 65670 w 84666"/>
                    <a:gd name="connsiteY16" fmla="*/ 1538 h 34211"/>
                    <a:gd name="connsiteX17" fmla="*/ 70783 w 84666"/>
                    <a:gd name="connsiteY17" fmla="*/ 2691 h 34211"/>
                    <a:gd name="connsiteX18" fmla="*/ 74312 w 84666"/>
                    <a:gd name="connsiteY18" fmla="*/ 98 h 34211"/>
                    <a:gd name="connsiteX19" fmla="*/ 80793 w 84666"/>
                    <a:gd name="connsiteY19" fmla="*/ 4707 h 34211"/>
                    <a:gd name="connsiteX20" fmla="*/ 80793 w 84666"/>
                    <a:gd name="connsiteY20" fmla="*/ 6795 h 34211"/>
                    <a:gd name="connsiteX21" fmla="*/ 84538 w 84666"/>
                    <a:gd name="connsiteY21" fmla="*/ 11188 h 34211"/>
                    <a:gd name="connsiteX22" fmla="*/ 80361 w 84666"/>
                    <a:gd name="connsiteY22" fmla="*/ 17886 h 34211"/>
                    <a:gd name="connsiteX23" fmla="*/ 78633 w 84666"/>
                    <a:gd name="connsiteY23" fmla="*/ 17886 h 34211"/>
                    <a:gd name="connsiteX24" fmla="*/ 74888 w 84666"/>
                    <a:gd name="connsiteY24" fmla="*/ 19902 h 34211"/>
                    <a:gd name="connsiteX25" fmla="*/ 71647 w 84666"/>
                    <a:gd name="connsiteY25" fmla="*/ 19830 h 34211"/>
                    <a:gd name="connsiteX26" fmla="*/ 66750 w 84666"/>
                    <a:gd name="connsiteY26" fmla="*/ 24151 h 34211"/>
                    <a:gd name="connsiteX27" fmla="*/ 60197 w 84666"/>
                    <a:gd name="connsiteY27" fmla="*/ 21630 h 34211"/>
                    <a:gd name="connsiteX28" fmla="*/ 55516 w 84666"/>
                    <a:gd name="connsiteY28" fmla="*/ 25447 h 34211"/>
                    <a:gd name="connsiteX29" fmla="*/ 48531 w 84666"/>
                    <a:gd name="connsiteY29" fmla="*/ 22278 h 34211"/>
                    <a:gd name="connsiteX30" fmla="*/ 43490 w 84666"/>
                    <a:gd name="connsiteY30" fmla="*/ 27175 h 34211"/>
                    <a:gd name="connsiteX31" fmla="*/ 36433 w 84666"/>
                    <a:gd name="connsiteY31" fmla="*/ 23863 h 34211"/>
                    <a:gd name="connsiteX32" fmla="*/ 31248 w 84666"/>
                    <a:gd name="connsiteY32" fmla="*/ 29336 h 34211"/>
                    <a:gd name="connsiteX33" fmla="*/ 24694 w 84666"/>
                    <a:gd name="connsiteY33" fmla="*/ 26815 h 34211"/>
                    <a:gd name="connsiteX34" fmla="*/ 19653 w 84666"/>
                    <a:gd name="connsiteY34" fmla="*/ 31712 h 34211"/>
                    <a:gd name="connsiteX35" fmla="*/ 13100 w 84666"/>
                    <a:gd name="connsiteY35" fmla="*/ 29192 h 34211"/>
                    <a:gd name="connsiteX36" fmla="*/ 8059 w 84666"/>
                    <a:gd name="connsiteY36" fmla="*/ 34089 h 34211"/>
                    <a:gd name="connsiteX37" fmla="*/ 137 w 84666"/>
                    <a:gd name="connsiteY37" fmla="*/ 28472 h 34211"/>
                    <a:gd name="connsiteX38" fmla="*/ 1074 w 84666"/>
                    <a:gd name="connsiteY38" fmla="*/ 23143 h 34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84666" h="34211">
                      <a:moveTo>
                        <a:pt x="1434" y="23071"/>
                      </a:moveTo>
                      <a:cubicBezTo>
                        <a:pt x="1001" y="22423"/>
                        <a:pt x="641" y="21702"/>
                        <a:pt x="498" y="20838"/>
                      </a:cubicBezTo>
                      <a:cubicBezTo>
                        <a:pt x="-151" y="17742"/>
                        <a:pt x="1722" y="14717"/>
                        <a:pt x="4674" y="14141"/>
                      </a:cubicBezTo>
                      <a:cubicBezTo>
                        <a:pt x="5970" y="13853"/>
                        <a:pt x="7267" y="14141"/>
                        <a:pt x="8347" y="14717"/>
                      </a:cubicBezTo>
                      <a:cubicBezTo>
                        <a:pt x="9139" y="12557"/>
                        <a:pt x="10868" y="10900"/>
                        <a:pt x="13172" y="10396"/>
                      </a:cubicBezTo>
                      <a:cubicBezTo>
                        <a:pt x="15476" y="9964"/>
                        <a:pt x="17709" y="10756"/>
                        <a:pt x="19221" y="12413"/>
                      </a:cubicBezTo>
                      <a:cubicBezTo>
                        <a:pt x="20085" y="10468"/>
                        <a:pt x="21742" y="9028"/>
                        <a:pt x="23902" y="8596"/>
                      </a:cubicBezTo>
                      <a:cubicBezTo>
                        <a:pt x="24910" y="8380"/>
                        <a:pt x="25919" y="8452"/>
                        <a:pt x="26855" y="8740"/>
                      </a:cubicBezTo>
                      <a:cubicBezTo>
                        <a:pt x="27719" y="7876"/>
                        <a:pt x="28799" y="7299"/>
                        <a:pt x="30023" y="7011"/>
                      </a:cubicBezTo>
                      <a:cubicBezTo>
                        <a:pt x="32688" y="6507"/>
                        <a:pt x="35280" y="7660"/>
                        <a:pt x="36793" y="9892"/>
                      </a:cubicBezTo>
                      <a:cubicBezTo>
                        <a:pt x="37513" y="7588"/>
                        <a:pt x="39313" y="5787"/>
                        <a:pt x="41762" y="5355"/>
                      </a:cubicBezTo>
                      <a:cubicBezTo>
                        <a:pt x="44138" y="4851"/>
                        <a:pt x="46442" y="5787"/>
                        <a:pt x="48027" y="7588"/>
                      </a:cubicBezTo>
                      <a:cubicBezTo>
                        <a:pt x="48819" y="5499"/>
                        <a:pt x="50547" y="3915"/>
                        <a:pt x="52780" y="3483"/>
                      </a:cubicBezTo>
                      <a:cubicBezTo>
                        <a:pt x="53644" y="3267"/>
                        <a:pt x="54580" y="3339"/>
                        <a:pt x="55444" y="3483"/>
                      </a:cubicBezTo>
                      <a:cubicBezTo>
                        <a:pt x="55948" y="3267"/>
                        <a:pt x="56452" y="3051"/>
                        <a:pt x="57028" y="2907"/>
                      </a:cubicBezTo>
                      <a:cubicBezTo>
                        <a:pt x="58757" y="2547"/>
                        <a:pt x="60485" y="2907"/>
                        <a:pt x="61854" y="3915"/>
                      </a:cubicBezTo>
                      <a:cubicBezTo>
                        <a:pt x="62790" y="2691"/>
                        <a:pt x="64086" y="1826"/>
                        <a:pt x="65670" y="1538"/>
                      </a:cubicBezTo>
                      <a:cubicBezTo>
                        <a:pt x="67543" y="1178"/>
                        <a:pt x="69343" y="1610"/>
                        <a:pt x="70783" y="2691"/>
                      </a:cubicBezTo>
                      <a:cubicBezTo>
                        <a:pt x="71503" y="1394"/>
                        <a:pt x="72800" y="386"/>
                        <a:pt x="74312" y="98"/>
                      </a:cubicBezTo>
                      <a:cubicBezTo>
                        <a:pt x="77264" y="-478"/>
                        <a:pt x="80145" y="1538"/>
                        <a:pt x="80793" y="4707"/>
                      </a:cubicBezTo>
                      <a:cubicBezTo>
                        <a:pt x="80937" y="5427"/>
                        <a:pt x="80937" y="6075"/>
                        <a:pt x="80793" y="6795"/>
                      </a:cubicBezTo>
                      <a:cubicBezTo>
                        <a:pt x="82594" y="7444"/>
                        <a:pt x="84106" y="9028"/>
                        <a:pt x="84538" y="11188"/>
                      </a:cubicBezTo>
                      <a:cubicBezTo>
                        <a:pt x="85186" y="14285"/>
                        <a:pt x="83314" y="17310"/>
                        <a:pt x="80361" y="17886"/>
                      </a:cubicBezTo>
                      <a:cubicBezTo>
                        <a:pt x="79785" y="18030"/>
                        <a:pt x="79209" y="18030"/>
                        <a:pt x="78633" y="17886"/>
                      </a:cubicBezTo>
                      <a:cubicBezTo>
                        <a:pt x="77625" y="18894"/>
                        <a:pt x="76400" y="19614"/>
                        <a:pt x="74888" y="19902"/>
                      </a:cubicBezTo>
                      <a:cubicBezTo>
                        <a:pt x="73808" y="20118"/>
                        <a:pt x="72656" y="20046"/>
                        <a:pt x="71647" y="19830"/>
                      </a:cubicBezTo>
                      <a:cubicBezTo>
                        <a:pt x="70855" y="21990"/>
                        <a:pt x="69127" y="23719"/>
                        <a:pt x="66750" y="24151"/>
                      </a:cubicBezTo>
                      <a:cubicBezTo>
                        <a:pt x="64230" y="24655"/>
                        <a:pt x="61781" y="23575"/>
                        <a:pt x="60197" y="21630"/>
                      </a:cubicBezTo>
                      <a:cubicBezTo>
                        <a:pt x="59333" y="23575"/>
                        <a:pt x="57677" y="25015"/>
                        <a:pt x="55516" y="25447"/>
                      </a:cubicBezTo>
                      <a:cubicBezTo>
                        <a:pt x="52780" y="26023"/>
                        <a:pt x="50043" y="24655"/>
                        <a:pt x="48531" y="22278"/>
                      </a:cubicBezTo>
                      <a:cubicBezTo>
                        <a:pt x="47883" y="24727"/>
                        <a:pt x="46010" y="26671"/>
                        <a:pt x="43490" y="27175"/>
                      </a:cubicBezTo>
                      <a:cubicBezTo>
                        <a:pt x="40681" y="27752"/>
                        <a:pt x="37873" y="26311"/>
                        <a:pt x="36433" y="23863"/>
                      </a:cubicBezTo>
                      <a:cubicBezTo>
                        <a:pt x="35928" y="26527"/>
                        <a:pt x="33984" y="28760"/>
                        <a:pt x="31248" y="29336"/>
                      </a:cubicBezTo>
                      <a:cubicBezTo>
                        <a:pt x="28727" y="29840"/>
                        <a:pt x="26206" y="28760"/>
                        <a:pt x="24694" y="26815"/>
                      </a:cubicBezTo>
                      <a:cubicBezTo>
                        <a:pt x="24046" y="29264"/>
                        <a:pt x="22174" y="31208"/>
                        <a:pt x="19653" y="31712"/>
                      </a:cubicBezTo>
                      <a:cubicBezTo>
                        <a:pt x="17133" y="32216"/>
                        <a:pt x="14684" y="31136"/>
                        <a:pt x="13100" y="29192"/>
                      </a:cubicBezTo>
                      <a:cubicBezTo>
                        <a:pt x="12452" y="31640"/>
                        <a:pt x="10579" y="33585"/>
                        <a:pt x="8059" y="34089"/>
                      </a:cubicBezTo>
                      <a:cubicBezTo>
                        <a:pt x="4458" y="34809"/>
                        <a:pt x="930" y="32288"/>
                        <a:pt x="137" y="28472"/>
                      </a:cubicBezTo>
                      <a:cubicBezTo>
                        <a:pt x="-223" y="26527"/>
                        <a:pt x="137" y="24655"/>
                        <a:pt x="1074" y="231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9" name="Freeform: Shape 3778">
                  <a:extLst>
                    <a:ext uri="{FF2B5EF4-FFF2-40B4-BE49-F238E27FC236}">
                      <a16:creationId xmlns:a16="http://schemas.microsoft.com/office/drawing/2014/main" id="{26AECDDB-1E9A-567A-B08B-A66480F6C656}"/>
                    </a:ext>
                  </a:extLst>
                </p:cNvPr>
                <p:cNvSpPr/>
                <p:nvPr/>
              </p:nvSpPr>
              <p:spPr>
                <a:xfrm>
                  <a:off x="3367057" y="1118136"/>
                  <a:ext cx="24550" cy="25039"/>
                </a:xfrm>
                <a:custGeom>
                  <a:avLst/>
                  <a:gdLst>
                    <a:gd name="connsiteX0" fmla="*/ 1217 w 24550"/>
                    <a:gd name="connsiteY0" fmla="*/ 13971 h 25039"/>
                    <a:gd name="connsiteX1" fmla="*/ 281 w 24550"/>
                    <a:gd name="connsiteY1" fmla="*/ 11738 h 25039"/>
                    <a:gd name="connsiteX2" fmla="*/ 4458 w 24550"/>
                    <a:gd name="connsiteY2" fmla="*/ 5041 h 25039"/>
                    <a:gd name="connsiteX3" fmla="*/ 8131 w 24550"/>
                    <a:gd name="connsiteY3" fmla="*/ 5689 h 25039"/>
                    <a:gd name="connsiteX4" fmla="*/ 12956 w 24550"/>
                    <a:gd name="connsiteY4" fmla="*/ 1368 h 25039"/>
                    <a:gd name="connsiteX5" fmla="*/ 19005 w 24550"/>
                    <a:gd name="connsiteY5" fmla="*/ 3385 h 25039"/>
                    <a:gd name="connsiteX6" fmla="*/ 22246 w 24550"/>
                    <a:gd name="connsiteY6" fmla="*/ 0 h 25039"/>
                    <a:gd name="connsiteX7" fmla="*/ 21814 w 24550"/>
                    <a:gd name="connsiteY7" fmla="*/ 3457 h 25039"/>
                    <a:gd name="connsiteX8" fmla="*/ 20661 w 24550"/>
                    <a:gd name="connsiteY8" fmla="*/ 11450 h 25039"/>
                    <a:gd name="connsiteX9" fmla="*/ 24550 w 24550"/>
                    <a:gd name="connsiteY9" fmla="*/ 18148 h 25039"/>
                    <a:gd name="connsiteX10" fmla="*/ 19653 w 24550"/>
                    <a:gd name="connsiteY10" fmla="*/ 22540 h 25039"/>
                    <a:gd name="connsiteX11" fmla="*/ 13100 w 24550"/>
                    <a:gd name="connsiteY11" fmla="*/ 20020 h 25039"/>
                    <a:gd name="connsiteX12" fmla="*/ 8059 w 24550"/>
                    <a:gd name="connsiteY12" fmla="*/ 24917 h 25039"/>
                    <a:gd name="connsiteX13" fmla="*/ 137 w 24550"/>
                    <a:gd name="connsiteY13" fmla="*/ 19300 h 25039"/>
                    <a:gd name="connsiteX14" fmla="*/ 1074 w 24550"/>
                    <a:gd name="connsiteY14" fmla="*/ 13971 h 2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4550" h="25039">
                      <a:moveTo>
                        <a:pt x="1217" y="13971"/>
                      </a:moveTo>
                      <a:cubicBezTo>
                        <a:pt x="785" y="13323"/>
                        <a:pt x="425" y="12602"/>
                        <a:pt x="281" y="11738"/>
                      </a:cubicBezTo>
                      <a:cubicBezTo>
                        <a:pt x="-367" y="8642"/>
                        <a:pt x="1506" y="5617"/>
                        <a:pt x="4458" y="5041"/>
                      </a:cubicBezTo>
                      <a:cubicBezTo>
                        <a:pt x="5754" y="4753"/>
                        <a:pt x="7051" y="5041"/>
                        <a:pt x="8131" y="5689"/>
                      </a:cubicBezTo>
                      <a:cubicBezTo>
                        <a:pt x="8923" y="3529"/>
                        <a:pt x="10652" y="1872"/>
                        <a:pt x="12956" y="1368"/>
                      </a:cubicBezTo>
                      <a:cubicBezTo>
                        <a:pt x="15260" y="936"/>
                        <a:pt x="17493" y="1728"/>
                        <a:pt x="19005" y="3385"/>
                      </a:cubicBezTo>
                      <a:cubicBezTo>
                        <a:pt x="19653" y="1944"/>
                        <a:pt x="20805" y="720"/>
                        <a:pt x="22246" y="0"/>
                      </a:cubicBezTo>
                      <a:cubicBezTo>
                        <a:pt x="22030" y="1152"/>
                        <a:pt x="21886" y="2304"/>
                        <a:pt x="21814" y="3457"/>
                      </a:cubicBezTo>
                      <a:cubicBezTo>
                        <a:pt x="20589" y="5833"/>
                        <a:pt x="20085" y="8642"/>
                        <a:pt x="20661" y="11450"/>
                      </a:cubicBezTo>
                      <a:cubicBezTo>
                        <a:pt x="21237" y="14115"/>
                        <a:pt x="22606" y="16419"/>
                        <a:pt x="24550" y="18148"/>
                      </a:cubicBezTo>
                      <a:cubicBezTo>
                        <a:pt x="23758" y="20308"/>
                        <a:pt x="22030" y="22036"/>
                        <a:pt x="19653" y="22540"/>
                      </a:cubicBezTo>
                      <a:cubicBezTo>
                        <a:pt x="17133" y="23045"/>
                        <a:pt x="14612" y="21964"/>
                        <a:pt x="13100" y="20020"/>
                      </a:cubicBezTo>
                      <a:cubicBezTo>
                        <a:pt x="12452" y="22468"/>
                        <a:pt x="10579" y="24413"/>
                        <a:pt x="8059" y="24917"/>
                      </a:cubicBezTo>
                      <a:cubicBezTo>
                        <a:pt x="4458" y="25637"/>
                        <a:pt x="930" y="23117"/>
                        <a:pt x="137" y="19300"/>
                      </a:cubicBezTo>
                      <a:cubicBezTo>
                        <a:pt x="-223" y="17355"/>
                        <a:pt x="137" y="15483"/>
                        <a:pt x="1074" y="1397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0" name="Freeform: Shape 3779">
                  <a:extLst>
                    <a:ext uri="{FF2B5EF4-FFF2-40B4-BE49-F238E27FC236}">
                      <a16:creationId xmlns:a16="http://schemas.microsoft.com/office/drawing/2014/main" id="{01E3DE02-1712-5B80-443B-6DDDFF47CF68}"/>
                    </a:ext>
                  </a:extLst>
                </p:cNvPr>
                <p:cNvSpPr/>
                <p:nvPr/>
              </p:nvSpPr>
              <p:spPr>
                <a:xfrm>
                  <a:off x="3370015" y="1102477"/>
                  <a:ext cx="71752" cy="22964"/>
                </a:xfrm>
                <a:custGeom>
                  <a:avLst/>
                  <a:gdLst>
                    <a:gd name="connsiteX0" fmla="*/ 204 w 71752"/>
                    <a:gd name="connsiteY0" fmla="*/ 18684 h 22964"/>
                    <a:gd name="connsiteX1" fmla="*/ 6253 w 71752"/>
                    <a:gd name="connsiteY1" fmla="*/ 22861 h 22964"/>
                    <a:gd name="connsiteX2" fmla="*/ 67682 w 71752"/>
                    <a:gd name="connsiteY2" fmla="*/ 10474 h 22964"/>
                    <a:gd name="connsiteX3" fmla="*/ 71642 w 71752"/>
                    <a:gd name="connsiteY3" fmla="*/ 4281 h 22964"/>
                    <a:gd name="connsiteX4" fmla="*/ 71642 w 71752"/>
                    <a:gd name="connsiteY4" fmla="*/ 4281 h 22964"/>
                    <a:gd name="connsiteX5" fmla="*/ 65521 w 71752"/>
                    <a:gd name="connsiteY5" fmla="*/ 104 h 22964"/>
                    <a:gd name="connsiteX6" fmla="*/ 4093 w 71752"/>
                    <a:gd name="connsiteY6" fmla="*/ 12491 h 22964"/>
                    <a:gd name="connsiteX7" fmla="*/ 132 w 71752"/>
                    <a:gd name="connsiteY7" fmla="*/ 18684 h 22964"/>
                    <a:gd name="connsiteX8" fmla="*/ 132 w 71752"/>
                    <a:gd name="connsiteY8" fmla="*/ 18684 h 22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752" h="22964">
                      <a:moveTo>
                        <a:pt x="204" y="18684"/>
                      </a:moveTo>
                      <a:cubicBezTo>
                        <a:pt x="780" y="21564"/>
                        <a:pt x="3517" y="23437"/>
                        <a:pt x="6253" y="22861"/>
                      </a:cubicBezTo>
                      <a:lnTo>
                        <a:pt x="67682" y="10474"/>
                      </a:lnTo>
                      <a:cubicBezTo>
                        <a:pt x="70490" y="9898"/>
                        <a:pt x="72218" y="7162"/>
                        <a:pt x="71642" y="4281"/>
                      </a:cubicBezTo>
                      <a:lnTo>
                        <a:pt x="71642" y="4281"/>
                      </a:lnTo>
                      <a:cubicBezTo>
                        <a:pt x="71066" y="1400"/>
                        <a:pt x="68330" y="-472"/>
                        <a:pt x="65521" y="104"/>
                      </a:cubicBezTo>
                      <a:lnTo>
                        <a:pt x="4093" y="12491"/>
                      </a:lnTo>
                      <a:cubicBezTo>
                        <a:pt x="1284" y="13067"/>
                        <a:pt x="-516" y="15803"/>
                        <a:pt x="132" y="18684"/>
                      </a:cubicBezTo>
                      <a:lnTo>
                        <a:pt x="132" y="186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1" name="Freeform: Shape 3780">
                  <a:extLst>
                    <a:ext uri="{FF2B5EF4-FFF2-40B4-BE49-F238E27FC236}">
                      <a16:creationId xmlns:a16="http://schemas.microsoft.com/office/drawing/2014/main" id="{55BBCA43-F617-BF0B-DC8F-05B90F136768}"/>
                    </a:ext>
                  </a:extLst>
                </p:cNvPr>
                <p:cNvSpPr/>
                <p:nvPr/>
              </p:nvSpPr>
              <p:spPr>
                <a:xfrm>
                  <a:off x="3370104" y="1108270"/>
                  <a:ext cx="71697" cy="17171"/>
                </a:xfrm>
                <a:custGeom>
                  <a:avLst/>
                  <a:gdLst>
                    <a:gd name="connsiteX0" fmla="*/ 1339 w 71697"/>
                    <a:gd name="connsiteY0" fmla="*/ 8282 h 17171"/>
                    <a:gd name="connsiteX1" fmla="*/ 1412 w 71697"/>
                    <a:gd name="connsiteY1" fmla="*/ 9794 h 17171"/>
                    <a:gd name="connsiteX2" fmla="*/ 7533 w 71697"/>
                    <a:gd name="connsiteY2" fmla="*/ 13971 h 17171"/>
                    <a:gd name="connsiteX3" fmla="*/ 68961 w 71697"/>
                    <a:gd name="connsiteY3" fmla="*/ 1584 h 17171"/>
                    <a:gd name="connsiteX4" fmla="*/ 71697 w 71697"/>
                    <a:gd name="connsiteY4" fmla="*/ 0 h 17171"/>
                    <a:gd name="connsiteX5" fmla="*/ 67593 w 71697"/>
                    <a:gd name="connsiteY5" fmla="*/ 4681 h 17171"/>
                    <a:gd name="connsiteX6" fmla="*/ 6164 w 71697"/>
                    <a:gd name="connsiteY6" fmla="*/ 17067 h 17171"/>
                    <a:gd name="connsiteX7" fmla="*/ 115 w 71697"/>
                    <a:gd name="connsiteY7" fmla="*/ 12891 h 17171"/>
                    <a:gd name="connsiteX8" fmla="*/ 1339 w 71697"/>
                    <a:gd name="connsiteY8" fmla="*/ 8282 h 17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697" h="17171">
                      <a:moveTo>
                        <a:pt x="1339" y="8282"/>
                      </a:moveTo>
                      <a:cubicBezTo>
                        <a:pt x="1339" y="8786"/>
                        <a:pt x="1339" y="9290"/>
                        <a:pt x="1412" y="9794"/>
                      </a:cubicBezTo>
                      <a:cubicBezTo>
                        <a:pt x="1988" y="12675"/>
                        <a:pt x="4724" y="14547"/>
                        <a:pt x="7533" y="13971"/>
                      </a:cubicBezTo>
                      <a:lnTo>
                        <a:pt x="68961" y="1584"/>
                      </a:lnTo>
                      <a:cubicBezTo>
                        <a:pt x="70041" y="1368"/>
                        <a:pt x="70977" y="792"/>
                        <a:pt x="71697" y="0"/>
                      </a:cubicBezTo>
                      <a:cubicBezTo>
                        <a:pt x="71481" y="2232"/>
                        <a:pt x="69897" y="4249"/>
                        <a:pt x="67593" y="4681"/>
                      </a:cubicBezTo>
                      <a:lnTo>
                        <a:pt x="6164" y="17067"/>
                      </a:lnTo>
                      <a:cubicBezTo>
                        <a:pt x="3356" y="17644"/>
                        <a:pt x="619" y="15771"/>
                        <a:pt x="115" y="12891"/>
                      </a:cubicBezTo>
                      <a:cubicBezTo>
                        <a:pt x="-245" y="11162"/>
                        <a:pt x="259" y="9434"/>
                        <a:pt x="1339" y="8282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id="{ACDFDE90-DECD-8411-E5C1-DABDC8AE9582}"/>
                </a:ext>
              </a:extLst>
            </p:cNvPr>
            <p:cNvSpPr/>
            <p:nvPr/>
          </p:nvSpPr>
          <p:spPr>
            <a:xfrm>
              <a:off x="3210972" y="1150093"/>
              <a:ext cx="400598" cy="157007"/>
            </a:xfrm>
            <a:custGeom>
              <a:avLst/>
              <a:gdLst>
                <a:gd name="connsiteX0" fmla="*/ 21700 w 400598"/>
                <a:gd name="connsiteY0" fmla="*/ 2393 h 157007"/>
                <a:gd name="connsiteX1" fmla="*/ 70885 w 400598"/>
                <a:gd name="connsiteY1" fmla="*/ 8515 h 157007"/>
                <a:gd name="connsiteX2" fmla="*/ 132818 w 400598"/>
                <a:gd name="connsiteY2" fmla="*/ 20181 h 157007"/>
                <a:gd name="connsiteX3" fmla="*/ 166880 w 400598"/>
                <a:gd name="connsiteY3" fmla="*/ 15716 h 157007"/>
                <a:gd name="connsiteX4" fmla="*/ 233133 w 400598"/>
                <a:gd name="connsiteY4" fmla="*/ 82257 h 157007"/>
                <a:gd name="connsiteX5" fmla="*/ 256970 w 400598"/>
                <a:gd name="connsiteY5" fmla="*/ 103861 h 157007"/>
                <a:gd name="connsiteX6" fmla="*/ 281095 w 400598"/>
                <a:gd name="connsiteY6" fmla="*/ 100693 h 157007"/>
                <a:gd name="connsiteX7" fmla="*/ 306948 w 400598"/>
                <a:gd name="connsiteY7" fmla="*/ 68719 h 157007"/>
                <a:gd name="connsiteX8" fmla="*/ 378458 w 400598"/>
                <a:gd name="connsiteY8" fmla="*/ 3834 h 157007"/>
                <a:gd name="connsiteX9" fmla="*/ 400422 w 400598"/>
                <a:gd name="connsiteY9" fmla="*/ 20685 h 157007"/>
                <a:gd name="connsiteX10" fmla="*/ 383571 w 400598"/>
                <a:gd name="connsiteY10" fmla="*/ 42649 h 157007"/>
                <a:gd name="connsiteX11" fmla="*/ 364847 w 400598"/>
                <a:gd name="connsiteY11" fmla="*/ 34224 h 157007"/>
                <a:gd name="connsiteX12" fmla="*/ 337338 w 400598"/>
                <a:gd name="connsiteY12" fmla="*/ 80241 h 157007"/>
                <a:gd name="connsiteX13" fmla="*/ 260931 w 400598"/>
                <a:gd name="connsiteY13" fmla="*/ 131299 h 157007"/>
                <a:gd name="connsiteX14" fmla="*/ 66133 w 400598"/>
                <a:gd name="connsiteY14" fmla="*/ 157008 h 157007"/>
                <a:gd name="connsiteX15" fmla="*/ 77943 w 400598"/>
                <a:gd name="connsiteY15" fmla="*/ 97020 h 157007"/>
                <a:gd name="connsiteX16" fmla="*/ 48921 w 400598"/>
                <a:gd name="connsiteY16" fmla="*/ 49059 h 157007"/>
                <a:gd name="connsiteX17" fmla="*/ 31278 w 400598"/>
                <a:gd name="connsiteY17" fmla="*/ 58781 h 157007"/>
                <a:gd name="connsiteX18" fmla="*/ 240 w 400598"/>
                <a:gd name="connsiteY18" fmla="*/ 34944 h 157007"/>
                <a:gd name="connsiteX19" fmla="*/ 21556 w 400598"/>
                <a:gd name="connsiteY19" fmla="*/ 2466 h 157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0598" h="157007">
                  <a:moveTo>
                    <a:pt x="21700" y="2393"/>
                  </a:moveTo>
                  <a:cubicBezTo>
                    <a:pt x="43016" y="-5456"/>
                    <a:pt x="70885" y="8515"/>
                    <a:pt x="70885" y="8515"/>
                  </a:cubicBezTo>
                  <a:cubicBezTo>
                    <a:pt x="90329" y="20829"/>
                    <a:pt x="132818" y="20181"/>
                    <a:pt x="132818" y="20181"/>
                  </a:cubicBezTo>
                  <a:lnTo>
                    <a:pt x="166880" y="15716"/>
                  </a:lnTo>
                  <a:cubicBezTo>
                    <a:pt x="232917" y="12980"/>
                    <a:pt x="233133" y="82257"/>
                    <a:pt x="233133" y="82257"/>
                  </a:cubicBezTo>
                  <a:cubicBezTo>
                    <a:pt x="235870" y="103141"/>
                    <a:pt x="256970" y="103861"/>
                    <a:pt x="256970" y="103861"/>
                  </a:cubicBezTo>
                  <a:lnTo>
                    <a:pt x="281095" y="100693"/>
                  </a:lnTo>
                  <a:cubicBezTo>
                    <a:pt x="304860" y="97308"/>
                    <a:pt x="306948" y="68719"/>
                    <a:pt x="306948" y="68719"/>
                  </a:cubicBezTo>
                  <a:cubicBezTo>
                    <a:pt x="324087" y="-2647"/>
                    <a:pt x="378458" y="3834"/>
                    <a:pt x="378458" y="3834"/>
                  </a:cubicBezTo>
                  <a:cubicBezTo>
                    <a:pt x="389188" y="2393"/>
                    <a:pt x="398982" y="9955"/>
                    <a:pt x="400422" y="20685"/>
                  </a:cubicBezTo>
                  <a:cubicBezTo>
                    <a:pt x="401863" y="31415"/>
                    <a:pt x="394301" y="41209"/>
                    <a:pt x="383571" y="42649"/>
                  </a:cubicBezTo>
                  <a:cubicBezTo>
                    <a:pt x="376010" y="43658"/>
                    <a:pt x="368808" y="40129"/>
                    <a:pt x="364847" y="34224"/>
                  </a:cubicBezTo>
                  <a:cubicBezTo>
                    <a:pt x="341083" y="45242"/>
                    <a:pt x="337338" y="80241"/>
                    <a:pt x="337338" y="80241"/>
                  </a:cubicBezTo>
                  <a:cubicBezTo>
                    <a:pt x="330929" y="129282"/>
                    <a:pt x="260931" y="131299"/>
                    <a:pt x="260931" y="131299"/>
                  </a:cubicBezTo>
                  <a:lnTo>
                    <a:pt x="66133" y="157008"/>
                  </a:lnTo>
                  <a:lnTo>
                    <a:pt x="77943" y="97020"/>
                  </a:lnTo>
                  <a:lnTo>
                    <a:pt x="48921" y="49059"/>
                  </a:lnTo>
                  <a:cubicBezTo>
                    <a:pt x="44600" y="54172"/>
                    <a:pt x="38479" y="57844"/>
                    <a:pt x="31278" y="58781"/>
                  </a:cubicBezTo>
                  <a:cubicBezTo>
                    <a:pt x="16155" y="60797"/>
                    <a:pt x="2256" y="50139"/>
                    <a:pt x="240" y="34944"/>
                  </a:cubicBezTo>
                  <a:cubicBezTo>
                    <a:pt x="-1633" y="20541"/>
                    <a:pt x="7657" y="5634"/>
                    <a:pt x="21556" y="2466"/>
                  </a:cubicBezTo>
                  <a:close/>
                </a:path>
              </a:pathLst>
            </a:custGeom>
            <a:solidFill>
              <a:srgbClr val="2DDBE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id="{F43EA993-B465-B060-3189-2AC04F55B53A}"/>
                </a:ext>
              </a:extLst>
            </p:cNvPr>
            <p:cNvSpPr/>
            <p:nvPr/>
          </p:nvSpPr>
          <p:spPr>
            <a:xfrm>
              <a:off x="3483642" y="1279592"/>
              <a:ext cx="11594" cy="54730"/>
            </a:xfrm>
            <a:custGeom>
              <a:avLst/>
              <a:gdLst>
                <a:gd name="connsiteX0" fmla="*/ 11594 w 11594"/>
                <a:gd name="connsiteY0" fmla="*/ 54083 h 54730"/>
                <a:gd name="connsiteX1" fmla="*/ 4465 w 11594"/>
                <a:gd name="connsiteY1" fmla="*/ 0 h 54730"/>
                <a:gd name="connsiteX2" fmla="*/ 0 w 11594"/>
                <a:gd name="connsiteY2" fmla="*/ 576 h 54730"/>
                <a:gd name="connsiteX3" fmla="*/ 7129 w 11594"/>
                <a:gd name="connsiteY3" fmla="*/ 54731 h 54730"/>
                <a:gd name="connsiteX4" fmla="*/ 11594 w 11594"/>
                <a:gd name="connsiteY4" fmla="*/ 54083 h 54730"/>
                <a:gd name="connsiteX5" fmla="*/ 11594 w 11594"/>
                <a:gd name="connsiteY5" fmla="*/ 54083 h 5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94" h="54730">
                  <a:moveTo>
                    <a:pt x="11594" y="54083"/>
                  </a:moveTo>
                  <a:lnTo>
                    <a:pt x="4465" y="0"/>
                  </a:lnTo>
                  <a:lnTo>
                    <a:pt x="0" y="576"/>
                  </a:lnTo>
                  <a:lnTo>
                    <a:pt x="7129" y="54731"/>
                  </a:lnTo>
                  <a:lnTo>
                    <a:pt x="11594" y="54083"/>
                  </a:lnTo>
                  <a:lnTo>
                    <a:pt x="11594" y="54083"/>
                  </a:lnTo>
                  <a:close/>
                </a:path>
              </a:pathLst>
            </a:custGeom>
            <a:solidFill>
              <a:srgbClr val="CE9967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id="{2DE09B2C-07A6-2AA8-50F9-FD425678800A}"/>
                </a:ext>
              </a:extLst>
            </p:cNvPr>
            <p:cNvSpPr/>
            <p:nvPr/>
          </p:nvSpPr>
          <p:spPr>
            <a:xfrm>
              <a:off x="3401546" y="1290394"/>
              <a:ext cx="11594" cy="54730"/>
            </a:xfrm>
            <a:custGeom>
              <a:avLst/>
              <a:gdLst>
                <a:gd name="connsiteX0" fmla="*/ 11594 w 11594"/>
                <a:gd name="connsiteY0" fmla="*/ 54155 h 54730"/>
                <a:gd name="connsiteX1" fmla="*/ 4465 w 11594"/>
                <a:gd name="connsiteY1" fmla="*/ 0 h 54730"/>
                <a:gd name="connsiteX2" fmla="*/ 0 w 11594"/>
                <a:gd name="connsiteY2" fmla="*/ 648 h 54730"/>
                <a:gd name="connsiteX3" fmla="*/ 7129 w 11594"/>
                <a:gd name="connsiteY3" fmla="*/ 54731 h 54730"/>
                <a:gd name="connsiteX4" fmla="*/ 11594 w 11594"/>
                <a:gd name="connsiteY4" fmla="*/ 54155 h 54730"/>
                <a:gd name="connsiteX5" fmla="*/ 11594 w 11594"/>
                <a:gd name="connsiteY5" fmla="*/ 54155 h 5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94" h="54730">
                  <a:moveTo>
                    <a:pt x="11594" y="54155"/>
                  </a:moveTo>
                  <a:lnTo>
                    <a:pt x="4465" y="0"/>
                  </a:lnTo>
                  <a:lnTo>
                    <a:pt x="0" y="648"/>
                  </a:lnTo>
                  <a:lnTo>
                    <a:pt x="7129" y="54731"/>
                  </a:lnTo>
                  <a:lnTo>
                    <a:pt x="11594" y="54155"/>
                  </a:lnTo>
                  <a:lnTo>
                    <a:pt x="11594" y="54155"/>
                  </a:lnTo>
                  <a:close/>
                </a:path>
              </a:pathLst>
            </a:custGeom>
            <a:solidFill>
              <a:srgbClr val="CE9967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id="{16E7873C-9C52-6429-9511-FFE87040E977}"/>
                </a:ext>
              </a:extLst>
            </p:cNvPr>
            <p:cNvSpPr/>
            <p:nvPr/>
          </p:nvSpPr>
          <p:spPr>
            <a:xfrm>
              <a:off x="3321322" y="1301052"/>
              <a:ext cx="11594" cy="54658"/>
            </a:xfrm>
            <a:custGeom>
              <a:avLst/>
              <a:gdLst>
                <a:gd name="connsiteX0" fmla="*/ 11594 w 11594"/>
                <a:gd name="connsiteY0" fmla="*/ 54083 h 54658"/>
                <a:gd name="connsiteX1" fmla="*/ 4465 w 11594"/>
                <a:gd name="connsiteY1" fmla="*/ 0 h 54658"/>
                <a:gd name="connsiteX2" fmla="*/ 0 w 11594"/>
                <a:gd name="connsiteY2" fmla="*/ 576 h 54658"/>
                <a:gd name="connsiteX3" fmla="*/ 7129 w 11594"/>
                <a:gd name="connsiteY3" fmla="*/ 54659 h 54658"/>
                <a:gd name="connsiteX4" fmla="*/ 11594 w 11594"/>
                <a:gd name="connsiteY4" fmla="*/ 54083 h 54658"/>
                <a:gd name="connsiteX5" fmla="*/ 11594 w 11594"/>
                <a:gd name="connsiteY5" fmla="*/ 54083 h 5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94" h="54658">
                  <a:moveTo>
                    <a:pt x="11594" y="54083"/>
                  </a:moveTo>
                  <a:lnTo>
                    <a:pt x="4465" y="0"/>
                  </a:lnTo>
                  <a:lnTo>
                    <a:pt x="0" y="576"/>
                  </a:lnTo>
                  <a:lnTo>
                    <a:pt x="7129" y="54659"/>
                  </a:lnTo>
                  <a:lnTo>
                    <a:pt x="11594" y="54083"/>
                  </a:lnTo>
                  <a:lnTo>
                    <a:pt x="11594" y="54083"/>
                  </a:lnTo>
                  <a:close/>
                </a:path>
              </a:pathLst>
            </a:custGeom>
            <a:solidFill>
              <a:srgbClr val="CE9967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id="{E17A8ED8-D939-BEBC-3D49-B0F4C63EA07B}"/>
                </a:ext>
              </a:extLst>
            </p:cNvPr>
            <p:cNvSpPr/>
            <p:nvPr/>
          </p:nvSpPr>
          <p:spPr>
            <a:xfrm>
              <a:off x="3218876" y="1157600"/>
              <a:ext cx="385347" cy="140788"/>
            </a:xfrm>
            <a:custGeom>
              <a:avLst/>
              <a:gdLst>
                <a:gd name="connsiteX0" fmla="*/ 261669 w 385347"/>
                <a:gd name="connsiteY0" fmla="*/ 115439 h 140788"/>
                <a:gd name="connsiteX1" fmla="*/ 297892 w 385347"/>
                <a:gd name="connsiteY1" fmla="*/ 104421 h 140788"/>
                <a:gd name="connsiteX2" fmla="*/ 322089 w 385347"/>
                <a:gd name="connsiteY2" fmla="*/ 71798 h 140788"/>
                <a:gd name="connsiteX3" fmla="*/ 353919 w 385347"/>
                <a:gd name="connsiteY3" fmla="*/ 19876 h 140788"/>
                <a:gd name="connsiteX4" fmla="*/ 359752 w 385347"/>
                <a:gd name="connsiteY4" fmla="*/ 17212 h 140788"/>
                <a:gd name="connsiteX5" fmla="*/ 363353 w 385347"/>
                <a:gd name="connsiteY5" fmla="*/ 22469 h 140788"/>
                <a:gd name="connsiteX6" fmla="*/ 374875 w 385347"/>
                <a:gd name="connsiteY6" fmla="*/ 27654 h 140788"/>
                <a:gd name="connsiteX7" fmla="*/ 385245 w 385347"/>
                <a:gd name="connsiteY7" fmla="*/ 14115 h 140788"/>
                <a:gd name="connsiteX8" fmla="*/ 371706 w 385347"/>
                <a:gd name="connsiteY8" fmla="*/ 3745 h 140788"/>
                <a:gd name="connsiteX9" fmla="*/ 370842 w 385347"/>
                <a:gd name="connsiteY9" fmla="*/ 3889 h 140788"/>
                <a:gd name="connsiteX10" fmla="*/ 369906 w 385347"/>
                <a:gd name="connsiteY10" fmla="*/ 3889 h 140788"/>
                <a:gd name="connsiteX11" fmla="*/ 360688 w 385347"/>
                <a:gd name="connsiteY11" fmla="*/ 4105 h 140788"/>
                <a:gd name="connsiteX12" fmla="*/ 306678 w 385347"/>
                <a:gd name="connsiteY12" fmla="*/ 62365 h 140788"/>
                <a:gd name="connsiteX13" fmla="*/ 274415 w 385347"/>
                <a:gd name="connsiteY13" fmla="*/ 100604 h 140788"/>
                <a:gd name="connsiteX14" fmla="*/ 274415 w 385347"/>
                <a:gd name="connsiteY14" fmla="*/ 100604 h 140788"/>
                <a:gd name="connsiteX15" fmla="*/ 274415 w 385347"/>
                <a:gd name="connsiteY15" fmla="*/ 100604 h 140788"/>
                <a:gd name="connsiteX16" fmla="*/ 250290 w 385347"/>
                <a:gd name="connsiteY16" fmla="*/ 103773 h 140788"/>
                <a:gd name="connsiteX17" fmla="*/ 249642 w 385347"/>
                <a:gd name="connsiteY17" fmla="*/ 103773 h 140788"/>
                <a:gd name="connsiteX18" fmla="*/ 248994 w 385347"/>
                <a:gd name="connsiteY18" fmla="*/ 103773 h 140788"/>
                <a:gd name="connsiteX19" fmla="*/ 217956 w 385347"/>
                <a:gd name="connsiteY19" fmla="*/ 75615 h 140788"/>
                <a:gd name="connsiteX20" fmla="*/ 217956 w 385347"/>
                <a:gd name="connsiteY20" fmla="*/ 75183 h 140788"/>
                <a:gd name="connsiteX21" fmla="*/ 217956 w 385347"/>
                <a:gd name="connsiteY21" fmla="*/ 74679 h 140788"/>
                <a:gd name="connsiteX22" fmla="*/ 199521 w 385347"/>
                <a:gd name="connsiteY22" fmla="*/ 28590 h 140788"/>
                <a:gd name="connsiteX23" fmla="*/ 159841 w 385347"/>
                <a:gd name="connsiteY23" fmla="*/ 15627 h 140788"/>
                <a:gd name="connsiteX24" fmla="*/ 126138 w 385347"/>
                <a:gd name="connsiteY24" fmla="*/ 20092 h 140788"/>
                <a:gd name="connsiteX25" fmla="*/ 125706 w 385347"/>
                <a:gd name="connsiteY25" fmla="*/ 20092 h 140788"/>
                <a:gd name="connsiteX26" fmla="*/ 125274 w 385347"/>
                <a:gd name="connsiteY26" fmla="*/ 20092 h 140788"/>
                <a:gd name="connsiteX27" fmla="*/ 59525 w 385347"/>
                <a:gd name="connsiteY27" fmla="*/ 7562 h 140788"/>
                <a:gd name="connsiteX28" fmla="*/ 23158 w 385347"/>
                <a:gd name="connsiteY28" fmla="*/ 360 h 140788"/>
                <a:gd name="connsiteX29" fmla="*/ 16605 w 385347"/>
                <a:gd name="connsiteY29" fmla="*/ 1945 h 140788"/>
                <a:gd name="connsiteX30" fmla="*/ 16172 w 385347"/>
                <a:gd name="connsiteY30" fmla="*/ 2089 h 140788"/>
                <a:gd name="connsiteX31" fmla="*/ 15740 w 385347"/>
                <a:gd name="connsiteY31" fmla="*/ 2233 h 140788"/>
                <a:gd name="connsiteX32" fmla="*/ 185 w 385347"/>
                <a:gd name="connsiteY32" fmla="*/ 26430 h 140788"/>
                <a:gd name="connsiteX33" fmla="*/ 22798 w 385347"/>
                <a:gd name="connsiteY33" fmla="*/ 43785 h 140788"/>
                <a:gd name="connsiteX34" fmla="*/ 35616 w 385347"/>
                <a:gd name="connsiteY34" fmla="*/ 36728 h 140788"/>
                <a:gd name="connsiteX35" fmla="*/ 42386 w 385347"/>
                <a:gd name="connsiteY35" fmla="*/ 28662 h 140788"/>
                <a:gd name="connsiteX36" fmla="*/ 47859 w 385347"/>
                <a:gd name="connsiteY36" fmla="*/ 37664 h 140788"/>
                <a:gd name="connsiteX37" fmla="*/ 76880 w 385347"/>
                <a:gd name="connsiteY37" fmla="*/ 85625 h 140788"/>
                <a:gd name="connsiteX38" fmla="*/ 78393 w 385347"/>
                <a:gd name="connsiteY38" fmla="*/ 88146 h 140788"/>
                <a:gd name="connsiteX39" fmla="*/ 77817 w 385347"/>
                <a:gd name="connsiteY39" fmla="*/ 91026 h 140788"/>
                <a:gd name="connsiteX40" fmla="*/ 68023 w 385347"/>
                <a:gd name="connsiteY40" fmla="*/ 140788 h 140788"/>
                <a:gd name="connsiteX41" fmla="*/ 252379 w 385347"/>
                <a:gd name="connsiteY41" fmla="*/ 116447 h 140788"/>
                <a:gd name="connsiteX42" fmla="*/ 252739 w 385347"/>
                <a:gd name="connsiteY42" fmla="*/ 116447 h 140788"/>
                <a:gd name="connsiteX43" fmla="*/ 253099 w 385347"/>
                <a:gd name="connsiteY43" fmla="*/ 116447 h 140788"/>
                <a:gd name="connsiteX44" fmla="*/ 261813 w 385347"/>
                <a:gd name="connsiteY44" fmla="*/ 115655 h 140788"/>
                <a:gd name="connsiteX45" fmla="*/ 261813 w 385347"/>
                <a:gd name="connsiteY45" fmla="*/ 115655 h 14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85347" h="140788">
                  <a:moveTo>
                    <a:pt x="261669" y="115439"/>
                  </a:moveTo>
                  <a:cubicBezTo>
                    <a:pt x="271319" y="114143"/>
                    <a:pt x="285506" y="111190"/>
                    <a:pt x="297892" y="104421"/>
                  </a:cubicBezTo>
                  <a:cubicBezTo>
                    <a:pt x="312151" y="96643"/>
                    <a:pt x="320288" y="85625"/>
                    <a:pt x="322089" y="71798"/>
                  </a:cubicBezTo>
                  <a:cubicBezTo>
                    <a:pt x="322377" y="69062"/>
                    <a:pt x="327058" y="32335"/>
                    <a:pt x="353919" y="19876"/>
                  </a:cubicBezTo>
                  <a:lnTo>
                    <a:pt x="359752" y="17212"/>
                  </a:lnTo>
                  <a:lnTo>
                    <a:pt x="363353" y="22469"/>
                  </a:lnTo>
                  <a:cubicBezTo>
                    <a:pt x="365945" y="26286"/>
                    <a:pt x="370338" y="28230"/>
                    <a:pt x="374875" y="27654"/>
                  </a:cubicBezTo>
                  <a:cubicBezTo>
                    <a:pt x="381428" y="26790"/>
                    <a:pt x="386109" y="20740"/>
                    <a:pt x="385245" y="14115"/>
                  </a:cubicBezTo>
                  <a:cubicBezTo>
                    <a:pt x="384381" y="7490"/>
                    <a:pt x="378332" y="2881"/>
                    <a:pt x="371706" y="3745"/>
                  </a:cubicBezTo>
                  <a:lnTo>
                    <a:pt x="370842" y="3889"/>
                  </a:lnTo>
                  <a:lnTo>
                    <a:pt x="369906" y="3889"/>
                  </a:lnTo>
                  <a:cubicBezTo>
                    <a:pt x="369906" y="3889"/>
                    <a:pt x="366233" y="3385"/>
                    <a:pt x="360688" y="4105"/>
                  </a:cubicBezTo>
                  <a:cubicBezTo>
                    <a:pt x="345277" y="6122"/>
                    <a:pt x="317912" y="16420"/>
                    <a:pt x="306678" y="62365"/>
                  </a:cubicBezTo>
                  <a:cubicBezTo>
                    <a:pt x="305597" y="74535"/>
                    <a:pt x="297532" y="97292"/>
                    <a:pt x="274415" y="100604"/>
                  </a:cubicBezTo>
                  <a:lnTo>
                    <a:pt x="274415" y="100604"/>
                  </a:lnTo>
                  <a:cubicBezTo>
                    <a:pt x="274415" y="100604"/>
                    <a:pt x="274415" y="100604"/>
                    <a:pt x="274415" y="100604"/>
                  </a:cubicBezTo>
                  <a:lnTo>
                    <a:pt x="250290" y="103773"/>
                  </a:lnTo>
                  <a:lnTo>
                    <a:pt x="249642" y="103773"/>
                  </a:lnTo>
                  <a:cubicBezTo>
                    <a:pt x="249642" y="103773"/>
                    <a:pt x="248994" y="103773"/>
                    <a:pt x="248994" y="103773"/>
                  </a:cubicBezTo>
                  <a:cubicBezTo>
                    <a:pt x="239488" y="103413"/>
                    <a:pt x="220765" y="97147"/>
                    <a:pt x="217956" y="75615"/>
                  </a:cubicBezTo>
                  <a:lnTo>
                    <a:pt x="217956" y="75183"/>
                  </a:lnTo>
                  <a:cubicBezTo>
                    <a:pt x="217956" y="75183"/>
                    <a:pt x="217956" y="74679"/>
                    <a:pt x="217956" y="74679"/>
                  </a:cubicBezTo>
                  <a:cubicBezTo>
                    <a:pt x="217956" y="74391"/>
                    <a:pt x="217524" y="45657"/>
                    <a:pt x="199521" y="28590"/>
                  </a:cubicBezTo>
                  <a:cubicBezTo>
                    <a:pt x="189799" y="19372"/>
                    <a:pt x="176476" y="14979"/>
                    <a:pt x="159841" y="15627"/>
                  </a:cubicBezTo>
                  <a:lnTo>
                    <a:pt x="126138" y="20092"/>
                  </a:lnTo>
                  <a:lnTo>
                    <a:pt x="125706" y="20092"/>
                  </a:lnTo>
                  <a:cubicBezTo>
                    <a:pt x="125706" y="20092"/>
                    <a:pt x="125274" y="20092"/>
                    <a:pt x="125274" y="20092"/>
                  </a:cubicBezTo>
                  <a:cubicBezTo>
                    <a:pt x="123474" y="20092"/>
                    <a:pt x="80769" y="20596"/>
                    <a:pt x="59525" y="7562"/>
                  </a:cubicBezTo>
                  <a:cubicBezTo>
                    <a:pt x="57077" y="6410"/>
                    <a:pt x="39073" y="-1800"/>
                    <a:pt x="23158" y="360"/>
                  </a:cubicBezTo>
                  <a:cubicBezTo>
                    <a:pt x="20781" y="648"/>
                    <a:pt x="18549" y="1225"/>
                    <a:pt x="16605" y="1945"/>
                  </a:cubicBezTo>
                  <a:lnTo>
                    <a:pt x="16172" y="2089"/>
                  </a:lnTo>
                  <a:lnTo>
                    <a:pt x="15740" y="2233"/>
                  </a:lnTo>
                  <a:cubicBezTo>
                    <a:pt x="5874" y="4465"/>
                    <a:pt x="-1255" y="15555"/>
                    <a:pt x="185" y="26430"/>
                  </a:cubicBezTo>
                  <a:cubicBezTo>
                    <a:pt x="1626" y="37448"/>
                    <a:pt x="11780" y="45225"/>
                    <a:pt x="22798" y="43785"/>
                  </a:cubicBezTo>
                  <a:cubicBezTo>
                    <a:pt x="27839" y="43137"/>
                    <a:pt x="32375" y="40616"/>
                    <a:pt x="35616" y="36728"/>
                  </a:cubicBezTo>
                  <a:lnTo>
                    <a:pt x="42386" y="28662"/>
                  </a:lnTo>
                  <a:lnTo>
                    <a:pt x="47859" y="37664"/>
                  </a:lnTo>
                  <a:lnTo>
                    <a:pt x="76880" y="85625"/>
                  </a:lnTo>
                  <a:lnTo>
                    <a:pt x="78393" y="88146"/>
                  </a:lnTo>
                  <a:lnTo>
                    <a:pt x="77817" y="91026"/>
                  </a:lnTo>
                  <a:lnTo>
                    <a:pt x="68023" y="140788"/>
                  </a:lnTo>
                  <a:lnTo>
                    <a:pt x="252379" y="116447"/>
                  </a:lnTo>
                  <a:lnTo>
                    <a:pt x="252739" y="116447"/>
                  </a:lnTo>
                  <a:cubicBezTo>
                    <a:pt x="252739" y="116447"/>
                    <a:pt x="253099" y="116447"/>
                    <a:pt x="253099" y="116447"/>
                  </a:cubicBezTo>
                  <a:cubicBezTo>
                    <a:pt x="253099" y="116447"/>
                    <a:pt x="256556" y="116303"/>
                    <a:pt x="261813" y="115655"/>
                  </a:cubicBezTo>
                  <a:lnTo>
                    <a:pt x="261813" y="115655"/>
                  </a:lnTo>
                  <a:close/>
                </a:path>
              </a:pathLst>
            </a:custGeom>
            <a:noFill/>
            <a:ln w="14403" cap="flat">
              <a:solidFill>
                <a:srgbClr val="FFDD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id="{A6603613-688E-BF20-92F7-723DD4B0C284}"/>
                </a:ext>
              </a:extLst>
            </p:cNvPr>
            <p:cNvSpPr/>
            <p:nvPr/>
          </p:nvSpPr>
          <p:spPr>
            <a:xfrm>
              <a:off x="3469239" y="1156304"/>
              <a:ext cx="275238" cy="60691"/>
            </a:xfrm>
            <a:custGeom>
              <a:avLst/>
              <a:gdLst>
                <a:gd name="connsiteX0" fmla="*/ 275238 w 275238"/>
                <a:gd name="connsiteY0" fmla="*/ 0 h 60691"/>
                <a:gd name="connsiteX1" fmla="*/ 0 w 275238"/>
                <a:gd name="connsiteY1" fmla="*/ 48466 h 60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5238" h="60691">
                  <a:moveTo>
                    <a:pt x="275238" y="0"/>
                  </a:moveTo>
                  <a:cubicBezTo>
                    <a:pt x="275238" y="0"/>
                    <a:pt x="146333" y="93402"/>
                    <a:pt x="0" y="48466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id="{594043C2-D20F-8EB2-FE20-CA717A78C14A}"/>
                </a:ext>
              </a:extLst>
            </p:cNvPr>
            <p:cNvSpPr/>
            <p:nvPr/>
          </p:nvSpPr>
          <p:spPr>
            <a:xfrm>
              <a:off x="3307759" y="1193847"/>
              <a:ext cx="86176" cy="59075"/>
            </a:xfrm>
            <a:custGeom>
              <a:avLst/>
              <a:gdLst>
                <a:gd name="connsiteX0" fmla="*/ 86009 w 86176"/>
                <a:gd name="connsiteY0" fmla="*/ 23885 h 59075"/>
                <a:gd name="connsiteX1" fmla="*/ 46905 w 86176"/>
                <a:gd name="connsiteY1" fmla="*/ 58523 h 59075"/>
                <a:gd name="connsiteX2" fmla="*/ 46905 w 86176"/>
                <a:gd name="connsiteY2" fmla="*/ 58523 h 59075"/>
                <a:gd name="connsiteX3" fmla="*/ 168 w 86176"/>
                <a:gd name="connsiteY3" fmla="*/ 35191 h 59075"/>
                <a:gd name="connsiteX4" fmla="*/ 168 w 86176"/>
                <a:gd name="connsiteY4" fmla="*/ 35191 h 59075"/>
                <a:gd name="connsiteX5" fmla="*/ 39272 w 86176"/>
                <a:gd name="connsiteY5" fmla="*/ 552 h 59075"/>
                <a:gd name="connsiteX6" fmla="*/ 39272 w 86176"/>
                <a:gd name="connsiteY6" fmla="*/ 552 h 59075"/>
                <a:gd name="connsiteX7" fmla="*/ 86009 w 86176"/>
                <a:gd name="connsiteY7" fmla="*/ 23885 h 59075"/>
                <a:gd name="connsiteX8" fmla="*/ 86009 w 86176"/>
                <a:gd name="connsiteY8" fmla="*/ 23885 h 59075"/>
                <a:gd name="connsiteX9" fmla="*/ 70022 w 86176"/>
                <a:gd name="connsiteY9" fmla="*/ 6097 h 59075"/>
                <a:gd name="connsiteX10" fmla="*/ 39344 w 86176"/>
                <a:gd name="connsiteY10" fmla="*/ 1776 h 59075"/>
                <a:gd name="connsiteX11" fmla="*/ 39344 w 86176"/>
                <a:gd name="connsiteY11" fmla="*/ 1776 h 59075"/>
                <a:gd name="connsiteX12" fmla="*/ 10898 w 86176"/>
                <a:gd name="connsiteY12" fmla="*/ 13875 h 59075"/>
                <a:gd name="connsiteX13" fmla="*/ 10898 w 86176"/>
                <a:gd name="connsiteY13" fmla="*/ 13875 h 59075"/>
                <a:gd name="connsiteX14" fmla="*/ 1392 w 86176"/>
                <a:gd name="connsiteY14" fmla="*/ 34975 h 59075"/>
                <a:gd name="connsiteX15" fmla="*/ 1392 w 86176"/>
                <a:gd name="connsiteY15" fmla="*/ 34975 h 59075"/>
                <a:gd name="connsiteX16" fmla="*/ 16083 w 86176"/>
                <a:gd name="connsiteY16" fmla="*/ 52906 h 59075"/>
                <a:gd name="connsiteX17" fmla="*/ 16083 w 86176"/>
                <a:gd name="connsiteY17" fmla="*/ 52906 h 59075"/>
                <a:gd name="connsiteX18" fmla="*/ 46761 w 86176"/>
                <a:gd name="connsiteY18" fmla="*/ 57227 h 59075"/>
                <a:gd name="connsiteX19" fmla="*/ 46761 w 86176"/>
                <a:gd name="connsiteY19" fmla="*/ 57227 h 59075"/>
                <a:gd name="connsiteX20" fmla="*/ 75207 w 86176"/>
                <a:gd name="connsiteY20" fmla="*/ 45129 h 59075"/>
                <a:gd name="connsiteX21" fmla="*/ 75207 w 86176"/>
                <a:gd name="connsiteY21" fmla="*/ 45129 h 59075"/>
                <a:gd name="connsiteX22" fmla="*/ 84712 w 86176"/>
                <a:gd name="connsiteY22" fmla="*/ 24029 h 59075"/>
                <a:gd name="connsiteX23" fmla="*/ 84712 w 86176"/>
                <a:gd name="connsiteY23" fmla="*/ 24029 h 59075"/>
                <a:gd name="connsiteX24" fmla="*/ 70022 w 86176"/>
                <a:gd name="connsiteY24" fmla="*/ 6097 h 59075"/>
                <a:gd name="connsiteX25" fmla="*/ 70022 w 86176"/>
                <a:gd name="connsiteY25" fmla="*/ 6097 h 5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6176" h="59075">
                  <a:moveTo>
                    <a:pt x="86009" y="23885"/>
                  </a:moveTo>
                  <a:cubicBezTo>
                    <a:pt x="88097" y="40088"/>
                    <a:pt x="70454" y="55427"/>
                    <a:pt x="46905" y="58523"/>
                  </a:cubicBezTo>
                  <a:lnTo>
                    <a:pt x="46905" y="58523"/>
                  </a:lnTo>
                  <a:cubicBezTo>
                    <a:pt x="23356" y="61620"/>
                    <a:pt x="2400" y="51394"/>
                    <a:pt x="168" y="35191"/>
                  </a:cubicBezTo>
                  <a:lnTo>
                    <a:pt x="168" y="35191"/>
                  </a:lnTo>
                  <a:cubicBezTo>
                    <a:pt x="-1921" y="18988"/>
                    <a:pt x="15723" y="3649"/>
                    <a:pt x="39272" y="552"/>
                  </a:cubicBezTo>
                  <a:lnTo>
                    <a:pt x="39272" y="552"/>
                  </a:lnTo>
                  <a:cubicBezTo>
                    <a:pt x="62820" y="-2545"/>
                    <a:pt x="83776" y="7681"/>
                    <a:pt x="86009" y="23885"/>
                  </a:cubicBezTo>
                  <a:lnTo>
                    <a:pt x="86009" y="23885"/>
                  </a:lnTo>
                  <a:close/>
                  <a:moveTo>
                    <a:pt x="70022" y="6097"/>
                  </a:moveTo>
                  <a:cubicBezTo>
                    <a:pt x="61812" y="2064"/>
                    <a:pt x="50938" y="264"/>
                    <a:pt x="39344" y="1776"/>
                  </a:cubicBezTo>
                  <a:lnTo>
                    <a:pt x="39344" y="1776"/>
                  </a:lnTo>
                  <a:cubicBezTo>
                    <a:pt x="27749" y="3289"/>
                    <a:pt x="17739" y="7825"/>
                    <a:pt x="10898" y="13875"/>
                  </a:cubicBezTo>
                  <a:lnTo>
                    <a:pt x="10898" y="13875"/>
                  </a:lnTo>
                  <a:cubicBezTo>
                    <a:pt x="4057" y="19924"/>
                    <a:pt x="384" y="27413"/>
                    <a:pt x="1392" y="34975"/>
                  </a:cubicBezTo>
                  <a:lnTo>
                    <a:pt x="1392" y="34975"/>
                  </a:lnTo>
                  <a:cubicBezTo>
                    <a:pt x="2400" y="42536"/>
                    <a:pt x="7873" y="48801"/>
                    <a:pt x="16083" y="52906"/>
                  </a:cubicBezTo>
                  <a:lnTo>
                    <a:pt x="16083" y="52906"/>
                  </a:lnTo>
                  <a:cubicBezTo>
                    <a:pt x="24292" y="56939"/>
                    <a:pt x="35167" y="58739"/>
                    <a:pt x="46761" y="57227"/>
                  </a:cubicBezTo>
                  <a:lnTo>
                    <a:pt x="46761" y="57227"/>
                  </a:lnTo>
                  <a:cubicBezTo>
                    <a:pt x="58355" y="55715"/>
                    <a:pt x="68365" y="51178"/>
                    <a:pt x="75207" y="45129"/>
                  </a:cubicBezTo>
                  <a:lnTo>
                    <a:pt x="75207" y="45129"/>
                  </a:lnTo>
                  <a:cubicBezTo>
                    <a:pt x="82048" y="39080"/>
                    <a:pt x="85721" y="31590"/>
                    <a:pt x="84712" y="24029"/>
                  </a:cubicBezTo>
                  <a:lnTo>
                    <a:pt x="84712" y="24029"/>
                  </a:lnTo>
                  <a:cubicBezTo>
                    <a:pt x="83704" y="16467"/>
                    <a:pt x="78231" y="10202"/>
                    <a:pt x="70022" y="6097"/>
                  </a:cubicBezTo>
                  <a:lnTo>
                    <a:pt x="70022" y="6097"/>
                  </a:ln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id="{847BA072-028D-93DB-2AB4-C65F7C05B8BA}"/>
                </a:ext>
              </a:extLst>
            </p:cNvPr>
            <p:cNvSpPr/>
            <p:nvPr/>
          </p:nvSpPr>
          <p:spPr>
            <a:xfrm>
              <a:off x="3764137" y="1112591"/>
              <a:ext cx="143452" cy="38848"/>
            </a:xfrm>
            <a:custGeom>
              <a:avLst/>
              <a:gdLst>
                <a:gd name="connsiteX0" fmla="*/ 143452 w 143452"/>
                <a:gd name="connsiteY0" fmla="*/ 0 h 38848"/>
                <a:gd name="connsiteX1" fmla="*/ 0 w 143452"/>
                <a:gd name="connsiteY1" fmla="*/ 37303 h 3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452" h="38848">
                  <a:moveTo>
                    <a:pt x="143452" y="0"/>
                  </a:moveTo>
                  <a:cubicBezTo>
                    <a:pt x="143452" y="0"/>
                    <a:pt x="80008" y="47961"/>
                    <a:pt x="0" y="37303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id="{4156AF76-18B2-B38B-A7AA-A536AAED6980}"/>
                </a:ext>
              </a:extLst>
            </p:cNvPr>
            <p:cNvSpPr/>
            <p:nvPr/>
          </p:nvSpPr>
          <p:spPr>
            <a:xfrm>
              <a:off x="3930850" y="1050803"/>
              <a:ext cx="139851" cy="55891"/>
            </a:xfrm>
            <a:custGeom>
              <a:avLst/>
              <a:gdLst>
                <a:gd name="connsiteX0" fmla="*/ 0 w 139851"/>
                <a:gd name="connsiteY0" fmla="*/ 55235 h 55891"/>
                <a:gd name="connsiteX1" fmla="*/ 139851 w 139851"/>
                <a:gd name="connsiteY1" fmla="*/ 0 h 5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851" h="55891">
                  <a:moveTo>
                    <a:pt x="0" y="55235"/>
                  </a:moveTo>
                  <a:cubicBezTo>
                    <a:pt x="0" y="55235"/>
                    <a:pt x="72590" y="66037"/>
                    <a:pt x="139851" y="0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id="{C50B7345-2D3D-9901-277E-33E937C4AE21}"/>
                </a:ext>
              </a:extLst>
            </p:cNvPr>
            <p:cNvSpPr/>
            <p:nvPr/>
          </p:nvSpPr>
          <p:spPr>
            <a:xfrm>
              <a:off x="4091585" y="1050875"/>
              <a:ext cx="171609" cy="20063"/>
            </a:xfrm>
            <a:custGeom>
              <a:avLst/>
              <a:gdLst>
                <a:gd name="connsiteX0" fmla="*/ 171609 w 171609"/>
                <a:gd name="connsiteY0" fmla="*/ 1080 h 20063"/>
                <a:gd name="connsiteX1" fmla="*/ 0 w 171609"/>
                <a:gd name="connsiteY1" fmla="*/ 0 h 2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1609" h="20063">
                  <a:moveTo>
                    <a:pt x="171609" y="1080"/>
                  </a:moveTo>
                  <a:cubicBezTo>
                    <a:pt x="171609" y="1080"/>
                    <a:pt x="92970" y="44505"/>
                    <a:pt x="0" y="0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:a16="http://schemas.microsoft.com/office/drawing/2014/main" id="{6764CCF1-1CB4-80BF-2F86-7DEE38B49770}"/>
                </a:ext>
              </a:extLst>
            </p:cNvPr>
            <p:cNvSpPr/>
            <p:nvPr/>
          </p:nvSpPr>
          <p:spPr>
            <a:xfrm>
              <a:off x="4115134" y="962082"/>
              <a:ext cx="168801" cy="24827"/>
            </a:xfrm>
            <a:custGeom>
              <a:avLst/>
              <a:gdLst>
                <a:gd name="connsiteX0" fmla="*/ 168801 w 168801"/>
                <a:gd name="connsiteY0" fmla="*/ 7129 h 24827"/>
                <a:gd name="connsiteX1" fmla="*/ 0 w 168801"/>
                <a:gd name="connsiteY1" fmla="*/ 0 h 2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801" h="24827">
                  <a:moveTo>
                    <a:pt x="168801" y="7129"/>
                  </a:moveTo>
                  <a:cubicBezTo>
                    <a:pt x="168801" y="7129"/>
                    <a:pt x="90954" y="51346"/>
                    <a:pt x="0" y="0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id="{A67CF382-0B67-33BB-BE99-05DB6F0A2D9F}"/>
                </a:ext>
              </a:extLst>
            </p:cNvPr>
            <p:cNvSpPr/>
            <p:nvPr/>
          </p:nvSpPr>
          <p:spPr>
            <a:xfrm>
              <a:off x="3951662" y="970291"/>
              <a:ext cx="144172" cy="29673"/>
            </a:xfrm>
            <a:custGeom>
              <a:avLst/>
              <a:gdLst>
                <a:gd name="connsiteX0" fmla="*/ 144172 w 144172"/>
                <a:gd name="connsiteY0" fmla="*/ 0 h 29673"/>
                <a:gd name="connsiteX1" fmla="*/ 0 w 144172"/>
                <a:gd name="connsiteY1" fmla="*/ 25781 h 2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172" h="29673">
                  <a:moveTo>
                    <a:pt x="144172" y="0"/>
                  </a:moveTo>
                  <a:cubicBezTo>
                    <a:pt x="144172" y="0"/>
                    <a:pt x="75183" y="42488"/>
                    <a:pt x="0" y="25781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id="{741082D8-ACE0-1F37-2F72-BE151D9F9B9C}"/>
                </a:ext>
              </a:extLst>
            </p:cNvPr>
            <p:cNvSpPr/>
            <p:nvPr/>
          </p:nvSpPr>
          <p:spPr>
            <a:xfrm>
              <a:off x="3787037" y="1004426"/>
              <a:ext cx="144820" cy="39972"/>
            </a:xfrm>
            <a:custGeom>
              <a:avLst/>
              <a:gdLst>
                <a:gd name="connsiteX0" fmla="*/ 144821 w 144820"/>
                <a:gd name="connsiteY0" fmla="*/ 0 h 39972"/>
                <a:gd name="connsiteX1" fmla="*/ 0 w 144820"/>
                <a:gd name="connsiteY1" fmla="*/ 37735 h 3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820" h="39972">
                  <a:moveTo>
                    <a:pt x="144821" y="0"/>
                  </a:moveTo>
                  <a:cubicBezTo>
                    <a:pt x="144821" y="0"/>
                    <a:pt x="74103" y="51130"/>
                    <a:pt x="0" y="37735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id="{A28BF0CF-B2FF-B0D9-9FEB-0FD7695F88C1}"/>
                </a:ext>
              </a:extLst>
            </p:cNvPr>
            <p:cNvSpPr/>
            <p:nvPr/>
          </p:nvSpPr>
          <p:spPr>
            <a:xfrm>
              <a:off x="3522097" y="1049795"/>
              <a:ext cx="245568" cy="128038"/>
            </a:xfrm>
            <a:custGeom>
              <a:avLst/>
              <a:gdLst>
                <a:gd name="connsiteX0" fmla="*/ 245568 w 245568"/>
                <a:gd name="connsiteY0" fmla="*/ 0 h 128038"/>
                <a:gd name="connsiteX1" fmla="*/ 0 w 245568"/>
                <a:gd name="connsiteY1" fmla="*/ 124729 h 12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568" h="128038">
                  <a:moveTo>
                    <a:pt x="245568" y="0"/>
                  </a:moveTo>
                  <a:cubicBezTo>
                    <a:pt x="245568" y="0"/>
                    <a:pt x="136179" y="152166"/>
                    <a:pt x="0" y="124729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810" name="Graphic 6">
              <a:extLst>
                <a:ext uri="{FF2B5EF4-FFF2-40B4-BE49-F238E27FC236}">
                  <a16:creationId xmlns:a16="http://schemas.microsoft.com/office/drawing/2014/main" id="{9387D666-D2A9-2199-7924-0356E0A4B11C}"/>
                </a:ext>
              </a:extLst>
            </p:cNvPr>
            <p:cNvGrpSpPr/>
            <p:nvPr/>
          </p:nvGrpSpPr>
          <p:grpSpPr>
            <a:xfrm>
              <a:off x="3782500" y="923122"/>
              <a:ext cx="198182" cy="316790"/>
              <a:chOff x="3782500" y="923122"/>
              <a:chExt cx="198182" cy="316790"/>
            </a:xfrm>
          </p:grpSpPr>
          <p:grpSp>
            <p:nvGrpSpPr>
              <p:cNvPr id="2180" name="Graphic 6">
                <a:extLst>
                  <a:ext uri="{FF2B5EF4-FFF2-40B4-BE49-F238E27FC236}">
                    <a16:creationId xmlns:a16="http://schemas.microsoft.com/office/drawing/2014/main" id="{741F15F1-7F4A-BBED-8579-D4D3CDF75B6C}"/>
                  </a:ext>
                </a:extLst>
              </p:cNvPr>
              <p:cNvGrpSpPr/>
              <p:nvPr/>
            </p:nvGrpSpPr>
            <p:grpSpPr>
              <a:xfrm>
                <a:off x="3928329" y="1143053"/>
                <a:ext cx="52354" cy="80439"/>
                <a:chOff x="3928329" y="1143053"/>
                <a:chExt cx="52354" cy="80439"/>
              </a:xfrm>
            </p:grpSpPr>
            <p:sp>
              <p:nvSpPr>
                <p:cNvPr id="1226" name="Freeform: Shape 1225">
                  <a:extLst>
                    <a:ext uri="{FF2B5EF4-FFF2-40B4-BE49-F238E27FC236}">
                      <a16:creationId xmlns:a16="http://schemas.microsoft.com/office/drawing/2014/main" id="{08C978BF-A091-1965-19E6-E1B8E1DE4997}"/>
                    </a:ext>
                  </a:extLst>
                </p:cNvPr>
                <p:cNvSpPr/>
                <p:nvPr/>
              </p:nvSpPr>
              <p:spPr>
                <a:xfrm>
                  <a:off x="3928329" y="1143053"/>
                  <a:ext cx="52354" cy="76983"/>
                </a:xfrm>
                <a:custGeom>
                  <a:avLst/>
                  <a:gdLst>
                    <a:gd name="connsiteX0" fmla="*/ 30966 w 52354"/>
                    <a:gd name="connsiteY0" fmla="*/ 76983 h 76983"/>
                    <a:gd name="connsiteX1" fmla="*/ 28374 w 52354"/>
                    <a:gd name="connsiteY1" fmla="*/ 76551 h 76983"/>
                    <a:gd name="connsiteX2" fmla="*/ 39248 w 52354"/>
                    <a:gd name="connsiteY2" fmla="*/ 20236 h 76983"/>
                    <a:gd name="connsiteX3" fmla="*/ 0 w 52354"/>
                    <a:gd name="connsiteY3" fmla="*/ 25061 h 76983"/>
                    <a:gd name="connsiteX4" fmla="*/ 4321 w 52354"/>
                    <a:gd name="connsiteY4" fmla="*/ 0 h 76983"/>
                    <a:gd name="connsiteX5" fmla="*/ 52354 w 52354"/>
                    <a:gd name="connsiteY5" fmla="*/ 16275 h 76983"/>
                    <a:gd name="connsiteX6" fmla="*/ 30966 w 52354"/>
                    <a:gd name="connsiteY6" fmla="*/ 76983 h 76983"/>
                    <a:gd name="connsiteX7" fmla="*/ 30966 w 52354"/>
                    <a:gd name="connsiteY7" fmla="*/ 76983 h 76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2354" h="76983">
                      <a:moveTo>
                        <a:pt x="30966" y="76983"/>
                      </a:moveTo>
                      <a:lnTo>
                        <a:pt x="28374" y="76551"/>
                      </a:lnTo>
                      <a:lnTo>
                        <a:pt x="39248" y="20236"/>
                      </a:lnTo>
                      <a:lnTo>
                        <a:pt x="0" y="25061"/>
                      </a:lnTo>
                      <a:lnTo>
                        <a:pt x="4321" y="0"/>
                      </a:lnTo>
                      <a:lnTo>
                        <a:pt x="52354" y="16275"/>
                      </a:lnTo>
                      <a:lnTo>
                        <a:pt x="30966" y="76983"/>
                      </a:lnTo>
                      <a:lnTo>
                        <a:pt x="30966" y="76983"/>
                      </a:ln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7" name="Freeform: Shape 1226">
                  <a:extLst>
                    <a:ext uri="{FF2B5EF4-FFF2-40B4-BE49-F238E27FC236}">
                      <a16:creationId xmlns:a16="http://schemas.microsoft.com/office/drawing/2014/main" id="{40E91E45-7511-2E1D-D2E6-53334D2B5098}"/>
                    </a:ext>
                  </a:extLst>
                </p:cNvPr>
                <p:cNvSpPr/>
                <p:nvPr/>
              </p:nvSpPr>
              <p:spPr>
                <a:xfrm>
                  <a:off x="3954470" y="1218812"/>
                  <a:ext cx="4896" cy="4680"/>
                </a:xfrm>
                <a:custGeom>
                  <a:avLst/>
                  <a:gdLst>
                    <a:gd name="connsiteX0" fmla="*/ 4321 w 4896"/>
                    <a:gd name="connsiteY0" fmla="*/ 4681 h 4680"/>
                    <a:gd name="connsiteX1" fmla="*/ 0 w 4896"/>
                    <a:gd name="connsiteY1" fmla="*/ 3313 h 4680"/>
                    <a:gd name="connsiteX2" fmla="*/ 2449 w 4896"/>
                    <a:gd name="connsiteY2" fmla="*/ 0 h 4680"/>
                    <a:gd name="connsiteX3" fmla="*/ 4897 w 4896"/>
                    <a:gd name="connsiteY3" fmla="*/ 720 h 4680"/>
                    <a:gd name="connsiteX4" fmla="*/ 4321 w 4896"/>
                    <a:gd name="connsiteY4" fmla="*/ 4681 h 4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96" h="4680">
                      <a:moveTo>
                        <a:pt x="4321" y="4681"/>
                      </a:moveTo>
                      <a:lnTo>
                        <a:pt x="0" y="3313"/>
                      </a:lnTo>
                      <a:lnTo>
                        <a:pt x="2449" y="0"/>
                      </a:lnTo>
                      <a:lnTo>
                        <a:pt x="4897" y="720"/>
                      </a:lnTo>
                      <a:lnTo>
                        <a:pt x="4321" y="4681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81" name="Freeform: Shape 2180">
                <a:extLst>
                  <a:ext uri="{FF2B5EF4-FFF2-40B4-BE49-F238E27FC236}">
                    <a16:creationId xmlns:a16="http://schemas.microsoft.com/office/drawing/2014/main" id="{EC4D7CF9-6EDE-3D1C-6360-78DF464531C6}"/>
                  </a:ext>
                </a:extLst>
              </p:cNvPr>
              <p:cNvSpPr/>
              <p:nvPr/>
            </p:nvSpPr>
            <p:spPr>
              <a:xfrm>
                <a:off x="3832550" y="1165234"/>
                <a:ext cx="54082" cy="70933"/>
              </a:xfrm>
              <a:custGeom>
                <a:avLst/>
                <a:gdLst>
                  <a:gd name="connsiteX0" fmla="*/ 2377 w 54082"/>
                  <a:gd name="connsiteY0" fmla="*/ 70934 h 70933"/>
                  <a:gd name="connsiteX1" fmla="*/ 0 w 54082"/>
                  <a:gd name="connsiteY1" fmla="*/ 70214 h 70933"/>
                  <a:gd name="connsiteX2" fmla="*/ 22540 w 54082"/>
                  <a:gd name="connsiteY2" fmla="*/ 35503 h 70933"/>
                  <a:gd name="connsiteX3" fmla="*/ 31758 w 54082"/>
                  <a:gd name="connsiteY3" fmla="*/ 0 h 70933"/>
                  <a:gd name="connsiteX4" fmla="*/ 54083 w 54082"/>
                  <a:gd name="connsiteY4" fmla="*/ 8930 h 70933"/>
                  <a:gd name="connsiteX5" fmla="*/ 26141 w 54082"/>
                  <a:gd name="connsiteY5" fmla="*/ 41984 h 70933"/>
                  <a:gd name="connsiteX6" fmla="*/ 2377 w 54082"/>
                  <a:gd name="connsiteY6" fmla="*/ 70934 h 70933"/>
                  <a:gd name="connsiteX7" fmla="*/ 2377 w 54082"/>
                  <a:gd name="connsiteY7" fmla="*/ 70934 h 70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82" h="70933">
                    <a:moveTo>
                      <a:pt x="2377" y="70934"/>
                    </a:moveTo>
                    <a:lnTo>
                      <a:pt x="0" y="70214"/>
                    </a:lnTo>
                    <a:lnTo>
                      <a:pt x="22540" y="35503"/>
                    </a:lnTo>
                    <a:lnTo>
                      <a:pt x="31758" y="0"/>
                    </a:lnTo>
                    <a:lnTo>
                      <a:pt x="54083" y="8930"/>
                    </a:lnTo>
                    <a:lnTo>
                      <a:pt x="26141" y="41984"/>
                    </a:lnTo>
                    <a:lnTo>
                      <a:pt x="2377" y="70934"/>
                    </a:lnTo>
                    <a:lnTo>
                      <a:pt x="2377" y="70934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2" name="Freeform: Shape 2181">
                <a:extLst>
                  <a:ext uri="{FF2B5EF4-FFF2-40B4-BE49-F238E27FC236}">
                    <a16:creationId xmlns:a16="http://schemas.microsoft.com/office/drawing/2014/main" id="{41CA0758-8BCA-CDEC-897F-9B4FEF2ADFFC}"/>
                  </a:ext>
                </a:extLst>
              </p:cNvPr>
              <p:cNvSpPr/>
              <p:nvPr/>
            </p:nvSpPr>
            <p:spPr>
              <a:xfrm>
                <a:off x="3830102" y="1235159"/>
                <a:ext cx="4896" cy="4752"/>
              </a:xfrm>
              <a:custGeom>
                <a:avLst/>
                <a:gdLst>
                  <a:gd name="connsiteX0" fmla="*/ 4753 w 4896"/>
                  <a:gd name="connsiteY0" fmla="*/ 4753 h 4752"/>
                  <a:gd name="connsiteX1" fmla="*/ 0 w 4896"/>
                  <a:gd name="connsiteY1" fmla="*/ 3889 h 4752"/>
                  <a:gd name="connsiteX2" fmla="*/ 2160 w 4896"/>
                  <a:gd name="connsiteY2" fmla="*/ 0 h 4752"/>
                  <a:gd name="connsiteX3" fmla="*/ 4897 w 4896"/>
                  <a:gd name="connsiteY3" fmla="*/ 576 h 4752"/>
                  <a:gd name="connsiteX4" fmla="*/ 4753 w 4896"/>
                  <a:gd name="connsiteY4" fmla="*/ 4753 h 4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752">
                    <a:moveTo>
                      <a:pt x="4753" y="4753"/>
                    </a:moveTo>
                    <a:lnTo>
                      <a:pt x="0" y="3889"/>
                    </a:lnTo>
                    <a:lnTo>
                      <a:pt x="2160" y="0"/>
                    </a:lnTo>
                    <a:lnTo>
                      <a:pt x="4897" y="576"/>
                    </a:lnTo>
                    <a:lnTo>
                      <a:pt x="4753" y="4753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83" name="Graphic 6">
                <a:extLst>
                  <a:ext uri="{FF2B5EF4-FFF2-40B4-BE49-F238E27FC236}">
                    <a16:creationId xmlns:a16="http://schemas.microsoft.com/office/drawing/2014/main" id="{F6284331-CA43-1A2B-638E-CE226EFDF5BA}"/>
                  </a:ext>
                </a:extLst>
              </p:cNvPr>
              <p:cNvGrpSpPr/>
              <p:nvPr/>
            </p:nvGrpSpPr>
            <p:grpSpPr>
              <a:xfrm>
                <a:off x="3782500" y="923122"/>
                <a:ext cx="141795" cy="145540"/>
                <a:chOff x="3782500" y="923122"/>
                <a:chExt cx="141795" cy="145540"/>
              </a:xfrm>
              <a:solidFill>
                <a:srgbClr val="C59083"/>
              </a:solidFill>
            </p:grpSpPr>
            <p:grpSp>
              <p:nvGrpSpPr>
                <p:cNvPr id="5601" name="Graphic 6">
                  <a:extLst>
                    <a:ext uri="{FF2B5EF4-FFF2-40B4-BE49-F238E27FC236}">
                      <a16:creationId xmlns:a16="http://schemas.microsoft.com/office/drawing/2014/main" id="{FEB054FD-FD3D-6829-2959-25C7C8E1D329}"/>
                    </a:ext>
                  </a:extLst>
                </p:cNvPr>
                <p:cNvGrpSpPr/>
                <p:nvPr/>
              </p:nvGrpSpPr>
              <p:grpSpPr>
                <a:xfrm>
                  <a:off x="3817509" y="923122"/>
                  <a:ext cx="99343" cy="145540"/>
                  <a:chOff x="3817509" y="923122"/>
                  <a:chExt cx="99343" cy="145540"/>
                </a:xfrm>
                <a:solidFill>
                  <a:srgbClr val="C59083"/>
                </a:solidFill>
              </p:grpSpPr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00111DA2-ABC8-D8D2-2D95-6AAB9C61DF77}"/>
                      </a:ext>
                    </a:extLst>
                  </p:cNvPr>
                  <p:cNvSpPr/>
                  <p:nvPr/>
                </p:nvSpPr>
                <p:spPr>
                  <a:xfrm>
                    <a:off x="3844066" y="923122"/>
                    <a:ext cx="66869" cy="145540"/>
                  </a:xfrm>
                  <a:custGeom>
                    <a:avLst/>
                    <a:gdLst>
                      <a:gd name="connsiteX0" fmla="*/ 64603 w 66869"/>
                      <a:gd name="connsiteY0" fmla="*/ 145541 h 145540"/>
                      <a:gd name="connsiteX1" fmla="*/ 64603 w 66869"/>
                      <a:gd name="connsiteY1" fmla="*/ 145541 h 145540"/>
                      <a:gd name="connsiteX2" fmla="*/ 63163 w 66869"/>
                      <a:gd name="connsiteY2" fmla="*/ 144748 h 145540"/>
                      <a:gd name="connsiteX3" fmla="*/ 63307 w 66869"/>
                      <a:gd name="connsiteY3" fmla="*/ 144460 h 145540"/>
                      <a:gd name="connsiteX4" fmla="*/ 63307 w 66869"/>
                      <a:gd name="connsiteY4" fmla="*/ 144460 h 145540"/>
                      <a:gd name="connsiteX5" fmla="*/ 63667 w 66869"/>
                      <a:gd name="connsiteY5" fmla="*/ 143452 h 145540"/>
                      <a:gd name="connsiteX6" fmla="*/ 63667 w 66869"/>
                      <a:gd name="connsiteY6" fmla="*/ 143452 h 145540"/>
                      <a:gd name="connsiteX7" fmla="*/ 64747 w 66869"/>
                      <a:gd name="connsiteY7" fmla="*/ 139708 h 145540"/>
                      <a:gd name="connsiteX8" fmla="*/ 64747 w 66869"/>
                      <a:gd name="connsiteY8" fmla="*/ 139708 h 145540"/>
                      <a:gd name="connsiteX9" fmla="*/ 64531 w 66869"/>
                      <a:gd name="connsiteY9" fmla="*/ 126673 h 145540"/>
                      <a:gd name="connsiteX10" fmla="*/ 64531 w 66869"/>
                      <a:gd name="connsiteY10" fmla="*/ 126673 h 145540"/>
                      <a:gd name="connsiteX11" fmla="*/ 40838 w 66869"/>
                      <a:gd name="connsiteY11" fmla="*/ 97867 h 145540"/>
                      <a:gd name="connsiteX12" fmla="*/ 40838 w 66869"/>
                      <a:gd name="connsiteY12" fmla="*/ 97867 h 145540"/>
                      <a:gd name="connsiteX13" fmla="*/ 1735 w 66869"/>
                      <a:gd name="connsiteY13" fmla="*/ 48754 h 145540"/>
                      <a:gd name="connsiteX14" fmla="*/ 1735 w 66869"/>
                      <a:gd name="connsiteY14" fmla="*/ 48754 h 145540"/>
                      <a:gd name="connsiteX15" fmla="*/ 8072 w 66869"/>
                      <a:gd name="connsiteY15" fmla="*/ 0 h 145540"/>
                      <a:gd name="connsiteX16" fmla="*/ 8072 w 66869"/>
                      <a:gd name="connsiteY16" fmla="*/ 0 h 145540"/>
                      <a:gd name="connsiteX17" fmla="*/ 9512 w 66869"/>
                      <a:gd name="connsiteY17" fmla="*/ 648 h 145540"/>
                      <a:gd name="connsiteX18" fmla="*/ 3247 w 66869"/>
                      <a:gd name="connsiteY18" fmla="*/ 48394 h 145540"/>
                      <a:gd name="connsiteX19" fmla="*/ 3247 w 66869"/>
                      <a:gd name="connsiteY19" fmla="*/ 48394 h 145540"/>
                      <a:gd name="connsiteX20" fmla="*/ 40262 w 66869"/>
                      <a:gd name="connsiteY20" fmla="*/ 95779 h 145540"/>
                      <a:gd name="connsiteX21" fmla="*/ 40262 w 66869"/>
                      <a:gd name="connsiteY21" fmla="*/ 95779 h 145540"/>
                      <a:gd name="connsiteX22" fmla="*/ 41558 w 66869"/>
                      <a:gd name="connsiteY22" fmla="*/ 96499 h 145540"/>
                      <a:gd name="connsiteX23" fmla="*/ 41558 w 66869"/>
                      <a:gd name="connsiteY23" fmla="*/ 96499 h 145540"/>
                      <a:gd name="connsiteX24" fmla="*/ 41558 w 66869"/>
                      <a:gd name="connsiteY24" fmla="*/ 96499 h 145540"/>
                      <a:gd name="connsiteX25" fmla="*/ 65971 w 66869"/>
                      <a:gd name="connsiteY25" fmla="*/ 126313 h 145540"/>
                      <a:gd name="connsiteX26" fmla="*/ 65971 w 66869"/>
                      <a:gd name="connsiteY26" fmla="*/ 126313 h 145540"/>
                      <a:gd name="connsiteX27" fmla="*/ 64459 w 66869"/>
                      <a:gd name="connsiteY27" fmla="*/ 145541 h 145540"/>
                      <a:gd name="connsiteX28" fmla="*/ 64459 w 66869"/>
                      <a:gd name="connsiteY28" fmla="*/ 145541 h 145540"/>
                      <a:gd name="connsiteX29" fmla="*/ 63019 w 66869"/>
                      <a:gd name="connsiteY29" fmla="*/ 144821 h 145540"/>
                      <a:gd name="connsiteX30" fmla="*/ 63019 w 66869"/>
                      <a:gd name="connsiteY30" fmla="*/ 144821 h 145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66869" h="145540">
                        <a:moveTo>
                          <a:pt x="64603" y="145541"/>
                        </a:moveTo>
                        <a:lnTo>
                          <a:pt x="64603" y="145541"/>
                        </a:lnTo>
                        <a:close/>
                        <a:moveTo>
                          <a:pt x="63163" y="144748"/>
                        </a:moveTo>
                        <a:cubicBezTo>
                          <a:pt x="63163" y="144748"/>
                          <a:pt x="63163" y="144677"/>
                          <a:pt x="63307" y="144460"/>
                        </a:cubicBezTo>
                        <a:lnTo>
                          <a:pt x="63307" y="144460"/>
                        </a:lnTo>
                        <a:cubicBezTo>
                          <a:pt x="63307" y="144460"/>
                          <a:pt x="63523" y="143884"/>
                          <a:pt x="63667" y="143452"/>
                        </a:cubicBezTo>
                        <a:lnTo>
                          <a:pt x="63667" y="143452"/>
                        </a:lnTo>
                        <a:cubicBezTo>
                          <a:pt x="64027" y="142588"/>
                          <a:pt x="64387" y="141292"/>
                          <a:pt x="64747" y="139708"/>
                        </a:cubicBezTo>
                        <a:lnTo>
                          <a:pt x="64747" y="139708"/>
                        </a:lnTo>
                        <a:cubicBezTo>
                          <a:pt x="65395" y="136467"/>
                          <a:pt x="65756" y="131930"/>
                          <a:pt x="64531" y="126673"/>
                        </a:cubicBezTo>
                        <a:lnTo>
                          <a:pt x="64531" y="126673"/>
                        </a:lnTo>
                        <a:cubicBezTo>
                          <a:pt x="62515" y="118247"/>
                          <a:pt x="56465" y="107877"/>
                          <a:pt x="40838" y="97867"/>
                        </a:cubicBezTo>
                        <a:lnTo>
                          <a:pt x="40838" y="97867"/>
                        </a:lnTo>
                        <a:cubicBezTo>
                          <a:pt x="39542" y="97147"/>
                          <a:pt x="9440" y="80728"/>
                          <a:pt x="1735" y="48754"/>
                        </a:cubicBezTo>
                        <a:lnTo>
                          <a:pt x="1735" y="48754"/>
                        </a:lnTo>
                        <a:cubicBezTo>
                          <a:pt x="-1506" y="35215"/>
                          <a:pt x="-642" y="18940"/>
                          <a:pt x="8072" y="0"/>
                        </a:cubicBezTo>
                        <a:lnTo>
                          <a:pt x="8072" y="0"/>
                        </a:lnTo>
                        <a:lnTo>
                          <a:pt x="9512" y="648"/>
                        </a:lnTo>
                        <a:cubicBezTo>
                          <a:pt x="871" y="19300"/>
                          <a:pt x="78" y="35143"/>
                          <a:pt x="3247" y="48394"/>
                        </a:cubicBezTo>
                        <a:lnTo>
                          <a:pt x="3247" y="48394"/>
                        </a:lnTo>
                        <a:cubicBezTo>
                          <a:pt x="9872" y="76263"/>
                          <a:pt x="34285" y="92250"/>
                          <a:pt x="40262" y="95779"/>
                        </a:cubicBezTo>
                        <a:lnTo>
                          <a:pt x="40262" y="95779"/>
                        </a:lnTo>
                        <a:cubicBezTo>
                          <a:pt x="41126" y="96283"/>
                          <a:pt x="41558" y="96499"/>
                          <a:pt x="41558" y="96499"/>
                        </a:cubicBezTo>
                        <a:lnTo>
                          <a:pt x="41558" y="96499"/>
                        </a:lnTo>
                        <a:cubicBezTo>
                          <a:pt x="41558" y="96499"/>
                          <a:pt x="41558" y="96499"/>
                          <a:pt x="41558" y="96499"/>
                        </a:cubicBezTo>
                        <a:cubicBezTo>
                          <a:pt x="57474" y="106653"/>
                          <a:pt x="63883" y="117455"/>
                          <a:pt x="65971" y="126313"/>
                        </a:cubicBezTo>
                        <a:lnTo>
                          <a:pt x="65971" y="126313"/>
                        </a:lnTo>
                        <a:cubicBezTo>
                          <a:pt x="68636" y="137403"/>
                          <a:pt x="64531" y="145397"/>
                          <a:pt x="64459" y="145541"/>
                        </a:cubicBezTo>
                        <a:lnTo>
                          <a:pt x="64459" y="145541"/>
                        </a:lnTo>
                        <a:lnTo>
                          <a:pt x="63019" y="144821"/>
                        </a:lnTo>
                        <a:lnTo>
                          <a:pt x="63019" y="14482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8CDD7211-E1E2-45E7-2201-0BC353A7E307}"/>
                      </a:ext>
                    </a:extLst>
                  </p:cNvPr>
                  <p:cNvSpPr/>
                  <p:nvPr/>
                </p:nvSpPr>
                <p:spPr>
                  <a:xfrm>
                    <a:off x="3875813" y="952576"/>
                    <a:ext cx="19245" cy="65676"/>
                  </a:xfrm>
                  <a:custGeom>
                    <a:avLst/>
                    <a:gdLst>
                      <a:gd name="connsiteX0" fmla="*/ 666 w 19245"/>
                      <a:gd name="connsiteY0" fmla="*/ 56531 h 65676"/>
                      <a:gd name="connsiteX1" fmla="*/ 7435 w 19245"/>
                      <a:gd name="connsiteY1" fmla="*/ 28446 h 65676"/>
                      <a:gd name="connsiteX2" fmla="*/ 7435 w 19245"/>
                      <a:gd name="connsiteY2" fmla="*/ 28446 h 65676"/>
                      <a:gd name="connsiteX3" fmla="*/ 17661 w 19245"/>
                      <a:gd name="connsiteY3" fmla="*/ 0 h 65676"/>
                      <a:gd name="connsiteX4" fmla="*/ 19245 w 19245"/>
                      <a:gd name="connsiteY4" fmla="*/ 0 h 65676"/>
                      <a:gd name="connsiteX5" fmla="*/ 8803 w 19245"/>
                      <a:gd name="connsiteY5" fmla="*/ 29166 h 65676"/>
                      <a:gd name="connsiteX6" fmla="*/ 8803 w 19245"/>
                      <a:gd name="connsiteY6" fmla="*/ 29166 h 65676"/>
                      <a:gd name="connsiteX7" fmla="*/ 2178 w 19245"/>
                      <a:gd name="connsiteY7" fmla="*/ 56099 h 65676"/>
                      <a:gd name="connsiteX8" fmla="*/ 2178 w 19245"/>
                      <a:gd name="connsiteY8" fmla="*/ 56099 h 65676"/>
                      <a:gd name="connsiteX9" fmla="*/ 6067 w 19245"/>
                      <a:gd name="connsiteY9" fmla="*/ 64813 h 65676"/>
                      <a:gd name="connsiteX10" fmla="*/ 6067 w 19245"/>
                      <a:gd name="connsiteY10" fmla="*/ 64813 h 65676"/>
                      <a:gd name="connsiteX11" fmla="*/ 4698 w 19245"/>
                      <a:gd name="connsiteY11" fmla="*/ 65677 h 65676"/>
                      <a:gd name="connsiteX12" fmla="*/ 521 w 19245"/>
                      <a:gd name="connsiteY12" fmla="*/ 56387 h 65676"/>
                      <a:gd name="connsiteX13" fmla="*/ 521 w 19245"/>
                      <a:gd name="connsiteY13" fmla="*/ 56387 h 65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245" h="65676">
                        <a:moveTo>
                          <a:pt x="666" y="56531"/>
                        </a:moveTo>
                        <a:cubicBezTo>
                          <a:pt x="-1711" y="46521"/>
                          <a:pt x="2682" y="37519"/>
                          <a:pt x="7435" y="28446"/>
                        </a:cubicBezTo>
                        <a:lnTo>
                          <a:pt x="7435" y="28446"/>
                        </a:lnTo>
                        <a:cubicBezTo>
                          <a:pt x="12260" y="19372"/>
                          <a:pt x="17589" y="10226"/>
                          <a:pt x="17661" y="0"/>
                        </a:cubicBezTo>
                        <a:lnTo>
                          <a:pt x="19245" y="0"/>
                        </a:lnTo>
                        <a:cubicBezTo>
                          <a:pt x="19101" y="10802"/>
                          <a:pt x="13628" y="20164"/>
                          <a:pt x="8803" y="29166"/>
                        </a:cubicBezTo>
                        <a:lnTo>
                          <a:pt x="8803" y="29166"/>
                        </a:lnTo>
                        <a:cubicBezTo>
                          <a:pt x="3978" y="38168"/>
                          <a:pt x="-55" y="46809"/>
                          <a:pt x="2178" y="56099"/>
                        </a:cubicBezTo>
                        <a:lnTo>
                          <a:pt x="2178" y="56099"/>
                        </a:lnTo>
                        <a:cubicBezTo>
                          <a:pt x="2826" y="58908"/>
                          <a:pt x="4122" y="61788"/>
                          <a:pt x="6067" y="64813"/>
                        </a:cubicBezTo>
                        <a:lnTo>
                          <a:pt x="6067" y="64813"/>
                        </a:lnTo>
                        <a:lnTo>
                          <a:pt x="4698" y="65677"/>
                        </a:lnTo>
                        <a:cubicBezTo>
                          <a:pt x="2610" y="62508"/>
                          <a:pt x="1241" y="59412"/>
                          <a:pt x="521" y="56387"/>
                        </a:cubicBezTo>
                        <a:lnTo>
                          <a:pt x="521" y="56387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2F7401FD-0390-D457-E3EE-2857C2DA7C4B}"/>
                      </a:ext>
                    </a:extLst>
                  </p:cNvPr>
                  <p:cNvSpPr/>
                  <p:nvPr/>
                </p:nvSpPr>
                <p:spPr>
                  <a:xfrm>
                    <a:off x="3817509" y="981885"/>
                    <a:ext cx="77837" cy="46233"/>
                  </a:xfrm>
                  <a:custGeom>
                    <a:avLst/>
                    <a:gdLst>
                      <a:gd name="connsiteX0" fmla="*/ 61490 w 77837"/>
                      <a:gd name="connsiteY0" fmla="*/ 39176 h 46233"/>
                      <a:gd name="connsiteX1" fmla="*/ 40102 w 77837"/>
                      <a:gd name="connsiteY1" fmla="*/ 38888 h 46233"/>
                      <a:gd name="connsiteX2" fmla="*/ 40102 w 77837"/>
                      <a:gd name="connsiteY2" fmla="*/ 38888 h 46233"/>
                      <a:gd name="connsiteX3" fmla="*/ 998 w 77837"/>
                      <a:gd name="connsiteY3" fmla="*/ 11018 h 46233"/>
                      <a:gd name="connsiteX4" fmla="*/ 998 w 77837"/>
                      <a:gd name="connsiteY4" fmla="*/ 11018 h 46233"/>
                      <a:gd name="connsiteX5" fmla="*/ 62 w 77837"/>
                      <a:gd name="connsiteY5" fmla="*/ 0 h 46233"/>
                      <a:gd name="connsiteX6" fmla="*/ 1646 w 77837"/>
                      <a:gd name="connsiteY6" fmla="*/ 0 h 46233"/>
                      <a:gd name="connsiteX7" fmla="*/ 2510 w 77837"/>
                      <a:gd name="connsiteY7" fmla="*/ 10658 h 46233"/>
                      <a:gd name="connsiteX8" fmla="*/ 2510 w 77837"/>
                      <a:gd name="connsiteY8" fmla="*/ 10658 h 46233"/>
                      <a:gd name="connsiteX9" fmla="*/ 40102 w 77837"/>
                      <a:gd name="connsiteY9" fmla="*/ 37303 h 46233"/>
                      <a:gd name="connsiteX10" fmla="*/ 40102 w 77837"/>
                      <a:gd name="connsiteY10" fmla="*/ 37303 h 46233"/>
                      <a:gd name="connsiteX11" fmla="*/ 61850 w 77837"/>
                      <a:gd name="connsiteY11" fmla="*/ 37591 h 46233"/>
                      <a:gd name="connsiteX12" fmla="*/ 61850 w 77837"/>
                      <a:gd name="connsiteY12" fmla="*/ 37591 h 46233"/>
                      <a:gd name="connsiteX13" fmla="*/ 77837 w 77837"/>
                      <a:gd name="connsiteY13" fmla="*/ 44865 h 46233"/>
                      <a:gd name="connsiteX14" fmla="*/ 77837 w 77837"/>
                      <a:gd name="connsiteY14" fmla="*/ 44865 h 46233"/>
                      <a:gd name="connsiteX15" fmla="*/ 76901 w 77837"/>
                      <a:gd name="connsiteY15" fmla="*/ 46233 h 46233"/>
                      <a:gd name="connsiteX16" fmla="*/ 61490 w 77837"/>
                      <a:gd name="connsiteY16" fmla="*/ 39176 h 46233"/>
                      <a:gd name="connsiteX17" fmla="*/ 61490 w 77837"/>
                      <a:gd name="connsiteY17" fmla="*/ 39176 h 46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7837" h="46233">
                        <a:moveTo>
                          <a:pt x="61490" y="39176"/>
                        </a:moveTo>
                        <a:cubicBezTo>
                          <a:pt x="54144" y="37375"/>
                          <a:pt x="47591" y="38960"/>
                          <a:pt x="40102" y="38888"/>
                        </a:cubicBezTo>
                        <a:lnTo>
                          <a:pt x="40102" y="38888"/>
                        </a:lnTo>
                        <a:cubicBezTo>
                          <a:pt x="21594" y="38816"/>
                          <a:pt x="5103" y="28374"/>
                          <a:pt x="998" y="11018"/>
                        </a:cubicBezTo>
                        <a:lnTo>
                          <a:pt x="998" y="11018"/>
                        </a:lnTo>
                        <a:cubicBezTo>
                          <a:pt x="206" y="7633"/>
                          <a:pt x="-154" y="3889"/>
                          <a:pt x="62" y="0"/>
                        </a:cubicBezTo>
                        <a:lnTo>
                          <a:pt x="1646" y="0"/>
                        </a:lnTo>
                        <a:cubicBezTo>
                          <a:pt x="1430" y="3889"/>
                          <a:pt x="1790" y="7345"/>
                          <a:pt x="2510" y="10658"/>
                        </a:cubicBezTo>
                        <a:lnTo>
                          <a:pt x="2510" y="10658"/>
                        </a:lnTo>
                        <a:cubicBezTo>
                          <a:pt x="6471" y="27149"/>
                          <a:pt x="22098" y="37159"/>
                          <a:pt x="40102" y="37303"/>
                        </a:cubicBezTo>
                        <a:lnTo>
                          <a:pt x="40102" y="37303"/>
                        </a:lnTo>
                        <a:cubicBezTo>
                          <a:pt x="47303" y="37303"/>
                          <a:pt x="54072" y="35719"/>
                          <a:pt x="61850" y="37591"/>
                        </a:cubicBezTo>
                        <a:lnTo>
                          <a:pt x="61850" y="37591"/>
                        </a:lnTo>
                        <a:cubicBezTo>
                          <a:pt x="68187" y="39176"/>
                          <a:pt x="71356" y="40472"/>
                          <a:pt x="77837" y="44865"/>
                        </a:cubicBezTo>
                        <a:lnTo>
                          <a:pt x="77837" y="44865"/>
                        </a:lnTo>
                        <a:lnTo>
                          <a:pt x="76901" y="46233"/>
                        </a:lnTo>
                        <a:cubicBezTo>
                          <a:pt x="70492" y="41912"/>
                          <a:pt x="67755" y="40760"/>
                          <a:pt x="61490" y="39176"/>
                        </a:cubicBezTo>
                        <a:lnTo>
                          <a:pt x="61490" y="39176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CEF06D67-307A-7571-97B4-F036AC889378}"/>
                      </a:ext>
                    </a:extLst>
                  </p:cNvPr>
                  <p:cNvSpPr/>
                  <p:nvPr/>
                </p:nvSpPr>
                <p:spPr>
                  <a:xfrm>
                    <a:off x="3904853" y="999097"/>
                    <a:ext cx="12000" cy="41696"/>
                  </a:xfrm>
                  <a:custGeom>
                    <a:avLst/>
                    <a:gdLst>
                      <a:gd name="connsiteX0" fmla="*/ 0 w 12000"/>
                      <a:gd name="connsiteY0" fmla="*/ 40616 h 41696"/>
                      <a:gd name="connsiteX1" fmla="*/ 9722 w 12000"/>
                      <a:gd name="connsiteY1" fmla="*/ 12458 h 41696"/>
                      <a:gd name="connsiteX2" fmla="*/ 9722 w 12000"/>
                      <a:gd name="connsiteY2" fmla="*/ 12458 h 41696"/>
                      <a:gd name="connsiteX3" fmla="*/ 4681 w 12000"/>
                      <a:gd name="connsiteY3" fmla="*/ 720 h 41696"/>
                      <a:gd name="connsiteX4" fmla="*/ 4681 w 12000"/>
                      <a:gd name="connsiteY4" fmla="*/ 720 h 41696"/>
                      <a:gd name="connsiteX5" fmla="*/ 6121 w 12000"/>
                      <a:gd name="connsiteY5" fmla="*/ 0 h 41696"/>
                      <a:gd name="connsiteX6" fmla="*/ 11306 w 12000"/>
                      <a:gd name="connsiteY6" fmla="*/ 12098 h 41696"/>
                      <a:gd name="connsiteX7" fmla="*/ 11306 w 12000"/>
                      <a:gd name="connsiteY7" fmla="*/ 12098 h 41696"/>
                      <a:gd name="connsiteX8" fmla="*/ 1224 w 12000"/>
                      <a:gd name="connsiteY8" fmla="*/ 41696 h 41696"/>
                      <a:gd name="connsiteX9" fmla="*/ 1224 w 12000"/>
                      <a:gd name="connsiteY9" fmla="*/ 41696 h 41696"/>
                      <a:gd name="connsiteX10" fmla="*/ 0 w 12000"/>
                      <a:gd name="connsiteY10" fmla="*/ 40616 h 41696"/>
                      <a:gd name="connsiteX11" fmla="*/ 0 w 12000"/>
                      <a:gd name="connsiteY11" fmla="*/ 40616 h 41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000" h="41696">
                        <a:moveTo>
                          <a:pt x="0" y="40616"/>
                        </a:moveTo>
                        <a:cubicBezTo>
                          <a:pt x="10442" y="28446"/>
                          <a:pt x="11378" y="19444"/>
                          <a:pt x="9722" y="12458"/>
                        </a:cubicBezTo>
                        <a:lnTo>
                          <a:pt x="9722" y="12458"/>
                        </a:lnTo>
                        <a:cubicBezTo>
                          <a:pt x="8641" y="7778"/>
                          <a:pt x="6337" y="3961"/>
                          <a:pt x="4681" y="720"/>
                        </a:cubicBezTo>
                        <a:lnTo>
                          <a:pt x="4681" y="720"/>
                        </a:lnTo>
                        <a:lnTo>
                          <a:pt x="6121" y="0"/>
                        </a:lnTo>
                        <a:cubicBezTo>
                          <a:pt x="7705" y="3169"/>
                          <a:pt x="10082" y="7129"/>
                          <a:pt x="11306" y="12098"/>
                        </a:cubicBezTo>
                        <a:lnTo>
                          <a:pt x="11306" y="12098"/>
                        </a:lnTo>
                        <a:cubicBezTo>
                          <a:pt x="13106" y="19588"/>
                          <a:pt x="11954" y="29238"/>
                          <a:pt x="1224" y="41696"/>
                        </a:cubicBezTo>
                        <a:lnTo>
                          <a:pt x="1224" y="41696"/>
                        </a:lnTo>
                        <a:lnTo>
                          <a:pt x="0" y="40616"/>
                        </a:lnTo>
                        <a:lnTo>
                          <a:pt x="0" y="40616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602" name="Graphic 6">
                  <a:extLst>
                    <a:ext uri="{FF2B5EF4-FFF2-40B4-BE49-F238E27FC236}">
                      <a16:creationId xmlns:a16="http://schemas.microsoft.com/office/drawing/2014/main" id="{A39D9F01-BF9B-2664-4464-079C4BF7145C}"/>
                    </a:ext>
                  </a:extLst>
                </p:cNvPr>
                <p:cNvGrpSpPr/>
                <p:nvPr/>
              </p:nvGrpSpPr>
              <p:grpSpPr>
                <a:xfrm>
                  <a:off x="3782500" y="968707"/>
                  <a:ext cx="125448" cy="93114"/>
                  <a:chOff x="3782500" y="968707"/>
                  <a:chExt cx="125448" cy="93114"/>
                </a:xfrm>
                <a:solidFill>
                  <a:srgbClr val="C59083"/>
                </a:solidFill>
              </p:grpSpPr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538E6155-CB5A-9628-8A62-B1F5F68EBAB8}"/>
                      </a:ext>
                    </a:extLst>
                  </p:cNvPr>
                  <p:cNvSpPr/>
                  <p:nvPr/>
                </p:nvSpPr>
                <p:spPr>
                  <a:xfrm>
                    <a:off x="3782500" y="968707"/>
                    <a:ext cx="125448" cy="93114"/>
                  </a:xfrm>
                  <a:custGeom>
                    <a:avLst/>
                    <a:gdLst>
                      <a:gd name="connsiteX0" fmla="*/ 123936 w 125448"/>
                      <a:gd name="connsiteY0" fmla="*/ 93114 h 93114"/>
                      <a:gd name="connsiteX1" fmla="*/ 123576 w 125448"/>
                      <a:gd name="connsiteY1" fmla="*/ 91170 h 93114"/>
                      <a:gd name="connsiteX2" fmla="*/ 123576 w 125448"/>
                      <a:gd name="connsiteY2" fmla="*/ 91170 h 93114"/>
                      <a:gd name="connsiteX3" fmla="*/ 80008 w 125448"/>
                      <a:gd name="connsiteY3" fmla="*/ 65461 h 93114"/>
                      <a:gd name="connsiteX4" fmla="*/ 80008 w 125448"/>
                      <a:gd name="connsiteY4" fmla="*/ 65461 h 93114"/>
                      <a:gd name="connsiteX5" fmla="*/ 46305 w 125448"/>
                      <a:gd name="connsiteY5" fmla="*/ 60420 h 93114"/>
                      <a:gd name="connsiteX6" fmla="*/ 46305 w 125448"/>
                      <a:gd name="connsiteY6" fmla="*/ 60420 h 93114"/>
                      <a:gd name="connsiteX7" fmla="*/ 1800 w 125448"/>
                      <a:gd name="connsiteY7" fmla="*/ 10226 h 93114"/>
                      <a:gd name="connsiteX8" fmla="*/ 1800 w 125448"/>
                      <a:gd name="connsiteY8" fmla="*/ 10226 h 93114"/>
                      <a:gd name="connsiteX9" fmla="*/ 0 w 125448"/>
                      <a:gd name="connsiteY9" fmla="*/ 216 h 93114"/>
                      <a:gd name="connsiteX10" fmla="*/ 0 w 125448"/>
                      <a:gd name="connsiteY10" fmla="*/ 216 h 93114"/>
                      <a:gd name="connsiteX11" fmla="*/ 1584 w 125448"/>
                      <a:gd name="connsiteY11" fmla="*/ 0 h 93114"/>
                      <a:gd name="connsiteX12" fmla="*/ 3385 w 125448"/>
                      <a:gd name="connsiteY12" fmla="*/ 9866 h 93114"/>
                      <a:gd name="connsiteX13" fmla="*/ 3385 w 125448"/>
                      <a:gd name="connsiteY13" fmla="*/ 9866 h 93114"/>
                      <a:gd name="connsiteX14" fmla="*/ 40256 w 125448"/>
                      <a:gd name="connsiteY14" fmla="*/ 56243 h 93114"/>
                      <a:gd name="connsiteX15" fmla="*/ 40256 w 125448"/>
                      <a:gd name="connsiteY15" fmla="*/ 56243 h 93114"/>
                      <a:gd name="connsiteX16" fmla="*/ 77127 w 125448"/>
                      <a:gd name="connsiteY16" fmla="*/ 63949 h 93114"/>
                      <a:gd name="connsiteX17" fmla="*/ 77127 w 125448"/>
                      <a:gd name="connsiteY17" fmla="*/ 63949 h 93114"/>
                      <a:gd name="connsiteX18" fmla="*/ 79864 w 125448"/>
                      <a:gd name="connsiteY18" fmla="*/ 63877 h 93114"/>
                      <a:gd name="connsiteX19" fmla="*/ 79864 w 125448"/>
                      <a:gd name="connsiteY19" fmla="*/ 63877 h 93114"/>
                      <a:gd name="connsiteX20" fmla="*/ 125017 w 125448"/>
                      <a:gd name="connsiteY20" fmla="*/ 90810 h 93114"/>
                      <a:gd name="connsiteX21" fmla="*/ 125017 w 125448"/>
                      <a:gd name="connsiteY21" fmla="*/ 90810 h 93114"/>
                      <a:gd name="connsiteX22" fmla="*/ 125449 w 125448"/>
                      <a:gd name="connsiteY22" fmla="*/ 92970 h 93114"/>
                      <a:gd name="connsiteX23" fmla="*/ 125449 w 125448"/>
                      <a:gd name="connsiteY23" fmla="*/ 92970 h 93114"/>
                      <a:gd name="connsiteX24" fmla="*/ 123864 w 125448"/>
                      <a:gd name="connsiteY24" fmla="*/ 93114 h 93114"/>
                      <a:gd name="connsiteX25" fmla="*/ 123864 w 125448"/>
                      <a:gd name="connsiteY25" fmla="*/ 93114 h 93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25448" h="93114">
                        <a:moveTo>
                          <a:pt x="123936" y="93114"/>
                        </a:moveTo>
                        <a:cubicBezTo>
                          <a:pt x="123936" y="93114"/>
                          <a:pt x="123936" y="92394"/>
                          <a:pt x="123576" y="91170"/>
                        </a:cubicBezTo>
                        <a:lnTo>
                          <a:pt x="123576" y="91170"/>
                        </a:lnTo>
                        <a:cubicBezTo>
                          <a:pt x="121992" y="84905"/>
                          <a:pt x="114862" y="65677"/>
                          <a:pt x="80008" y="65461"/>
                        </a:cubicBezTo>
                        <a:lnTo>
                          <a:pt x="80008" y="65461"/>
                        </a:lnTo>
                        <a:cubicBezTo>
                          <a:pt x="80008" y="65461"/>
                          <a:pt x="64093" y="66685"/>
                          <a:pt x="46305" y="60420"/>
                        </a:cubicBezTo>
                        <a:lnTo>
                          <a:pt x="46305" y="60420"/>
                        </a:lnTo>
                        <a:cubicBezTo>
                          <a:pt x="28590" y="54155"/>
                          <a:pt x="8930" y="40256"/>
                          <a:pt x="1800" y="10226"/>
                        </a:cubicBezTo>
                        <a:lnTo>
                          <a:pt x="1800" y="10226"/>
                        </a:lnTo>
                        <a:cubicBezTo>
                          <a:pt x="1080" y="7057"/>
                          <a:pt x="432" y="3745"/>
                          <a:pt x="0" y="216"/>
                        </a:cubicBezTo>
                        <a:lnTo>
                          <a:pt x="0" y="216"/>
                        </a:lnTo>
                        <a:lnTo>
                          <a:pt x="1584" y="0"/>
                        </a:lnTo>
                        <a:cubicBezTo>
                          <a:pt x="2016" y="3457"/>
                          <a:pt x="2664" y="6769"/>
                          <a:pt x="3385" y="9866"/>
                        </a:cubicBezTo>
                        <a:lnTo>
                          <a:pt x="3385" y="9866"/>
                        </a:lnTo>
                        <a:cubicBezTo>
                          <a:pt x="9578" y="35647"/>
                          <a:pt x="24917" y="49114"/>
                          <a:pt x="40256" y="56243"/>
                        </a:cubicBezTo>
                        <a:lnTo>
                          <a:pt x="40256" y="56243"/>
                        </a:lnTo>
                        <a:cubicBezTo>
                          <a:pt x="55667" y="63372"/>
                          <a:pt x="71078" y="64021"/>
                          <a:pt x="77127" y="63949"/>
                        </a:cubicBezTo>
                        <a:lnTo>
                          <a:pt x="77127" y="63949"/>
                        </a:lnTo>
                        <a:cubicBezTo>
                          <a:pt x="78855" y="63949"/>
                          <a:pt x="79792" y="63877"/>
                          <a:pt x="79864" y="63877"/>
                        </a:cubicBezTo>
                        <a:lnTo>
                          <a:pt x="79864" y="63877"/>
                        </a:lnTo>
                        <a:cubicBezTo>
                          <a:pt x="115439" y="64021"/>
                          <a:pt x="123504" y="84113"/>
                          <a:pt x="125017" y="90810"/>
                        </a:cubicBezTo>
                        <a:lnTo>
                          <a:pt x="125017" y="90810"/>
                        </a:lnTo>
                        <a:cubicBezTo>
                          <a:pt x="125305" y="92178"/>
                          <a:pt x="125449" y="92970"/>
                          <a:pt x="125449" y="92970"/>
                        </a:cubicBezTo>
                        <a:lnTo>
                          <a:pt x="125449" y="92970"/>
                        </a:lnTo>
                        <a:lnTo>
                          <a:pt x="123864" y="93114"/>
                        </a:lnTo>
                        <a:lnTo>
                          <a:pt x="123864" y="93114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D6E4DEFD-8095-1F13-69F4-1AC0FE77A1F4}"/>
                      </a:ext>
                    </a:extLst>
                  </p:cNvPr>
                  <p:cNvSpPr/>
                  <p:nvPr/>
                </p:nvSpPr>
                <p:spPr>
                  <a:xfrm>
                    <a:off x="3833126" y="970795"/>
                    <a:ext cx="24988" cy="63228"/>
                  </a:xfrm>
                  <a:custGeom>
                    <a:avLst/>
                    <a:gdLst>
                      <a:gd name="connsiteX0" fmla="*/ 8353 w 24988"/>
                      <a:gd name="connsiteY0" fmla="*/ 43641 h 63228"/>
                      <a:gd name="connsiteX1" fmla="*/ 4321 w 24988"/>
                      <a:gd name="connsiteY1" fmla="*/ 11666 h 63228"/>
                      <a:gd name="connsiteX2" fmla="*/ 4321 w 24988"/>
                      <a:gd name="connsiteY2" fmla="*/ 11666 h 63228"/>
                      <a:gd name="connsiteX3" fmla="*/ 0 w 24988"/>
                      <a:gd name="connsiteY3" fmla="*/ 864 h 63228"/>
                      <a:gd name="connsiteX4" fmla="*/ 0 w 24988"/>
                      <a:gd name="connsiteY4" fmla="*/ 864 h 63228"/>
                      <a:gd name="connsiteX5" fmla="*/ 1368 w 24988"/>
                      <a:gd name="connsiteY5" fmla="*/ 0 h 63228"/>
                      <a:gd name="connsiteX6" fmla="*/ 5905 w 24988"/>
                      <a:gd name="connsiteY6" fmla="*/ 11234 h 63228"/>
                      <a:gd name="connsiteX7" fmla="*/ 5905 w 24988"/>
                      <a:gd name="connsiteY7" fmla="*/ 11234 h 63228"/>
                      <a:gd name="connsiteX8" fmla="*/ 9938 w 24988"/>
                      <a:gd name="connsiteY8" fmla="*/ 43209 h 63228"/>
                      <a:gd name="connsiteX9" fmla="*/ 9938 w 24988"/>
                      <a:gd name="connsiteY9" fmla="*/ 43209 h 63228"/>
                      <a:gd name="connsiteX10" fmla="*/ 24989 w 24988"/>
                      <a:gd name="connsiteY10" fmla="*/ 61788 h 63228"/>
                      <a:gd name="connsiteX11" fmla="*/ 24989 w 24988"/>
                      <a:gd name="connsiteY11" fmla="*/ 61788 h 63228"/>
                      <a:gd name="connsiteX12" fmla="*/ 24341 w 24988"/>
                      <a:gd name="connsiteY12" fmla="*/ 63228 h 63228"/>
                      <a:gd name="connsiteX13" fmla="*/ 8353 w 24988"/>
                      <a:gd name="connsiteY13" fmla="*/ 43569 h 63228"/>
                      <a:gd name="connsiteX14" fmla="*/ 8353 w 24988"/>
                      <a:gd name="connsiteY14" fmla="*/ 43569 h 63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4988" h="63228">
                        <a:moveTo>
                          <a:pt x="8353" y="43641"/>
                        </a:moveTo>
                        <a:cubicBezTo>
                          <a:pt x="5977" y="33631"/>
                          <a:pt x="6841" y="22036"/>
                          <a:pt x="4321" y="11666"/>
                        </a:cubicBezTo>
                        <a:lnTo>
                          <a:pt x="4321" y="11666"/>
                        </a:lnTo>
                        <a:cubicBezTo>
                          <a:pt x="3384" y="7850"/>
                          <a:pt x="2088" y="4249"/>
                          <a:pt x="0" y="864"/>
                        </a:cubicBezTo>
                        <a:lnTo>
                          <a:pt x="0" y="864"/>
                        </a:lnTo>
                        <a:lnTo>
                          <a:pt x="1368" y="0"/>
                        </a:lnTo>
                        <a:cubicBezTo>
                          <a:pt x="3529" y="3529"/>
                          <a:pt x="4969" y="7345"/>
                          <a:pt x="5905" y="11234"/>
                        </a:cubicBezTo>
                        <a:lnTo>
                          <a:pt x="5905" y="11234"/>
                        </a:lnTo>
                        <a:cubicBezTo>
                          <a:pt x="8426" y="21964"/>
                          <a:pt x="7561" y="33559"/>
                          <a:pt x="9938" y="43209"/>
                        </a:cubicBezTo>
                        <a:lnTo>
                          <a:pt x="9938" y="43209"/>
                        </a:lnTo>
                        <a:cubicBezTo>
                          <a:pt x="11810" y="51058"/>
                          <a:pt x="15627" y="57539"/>
                          <a:pt x="24989" y="61788"/>
                        </a:cubicBezTo>
                        <a:lnTo>
                          <a:pt x="24989" y="61788"/>
                        </a:lnTo>
                        <a:lnTo>
                          <a:pt x="24341" y="63228"/>
                        </a:lnTo>
                        <a:cubicBezTo>
                          <a:pt x="14547" y="58836"/>
                          <a:pt x="10298" y="51634"/>
                          <a:pt x="8353" y="43569"/>
                        </a:cubicBezTo>
                        <a:lnTo>
                          <a:pt x="8353" y="43569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EFF9187-3702-16C1-ABEE-90646C807DCF}"/>
                      </a:ext>
                    </a:extLst>
                  </p:cNvPr>
                  <p:cNvSpPr/>
                  <p:nvPr/>
                </p:nvSpPr>
                <p:spPr>
                  <a:xfrm>
                    <a:off x="3784733" y="1033298"/>
                    <a:ext cx="89657" cy="22160"/>
                  </a:xfrm>
                  <a:custGeom>
                    <a:avLst/>
                    <a:gdLst>
                      <a:gd name="connsiteX0" fmla="*/ 0 w 89657"/>
                      <a:gd name="connsiteY0" fmla="*/ 3751 h 22160"/>
                      <a:gd name="connsiteX1" fmla="*/ 0 w 89657"/>
                      <a:gd name="connsiteY1" fmla="*/ 3751 h 22160"/>
                      <a:gd name="connsiteX2" fmla="*/ 1440 w 89657"/>
                      <a:gd name="connsiteY2" fmla="*/ 2958 h 22160"/>
                      <a:gd name="connsiteX3" fmla="*/ 40256 w 89657"/>
                      <a:gd name="connsiteY3" fmla="*/ 19522 h 22160"/>
                      <a:gd name="connsiteX4" fmla="*/ 40256 w 89657"/>
                      <a:gd name="connsiteY4" fmla="*/ 19522 h 22160"/>
                      <a:gd name="connsiteX5" fmla="*/ 53795 w 89657"/>
                      <a:gd name="connsiteY5" fmla="*/ 13833 h 22160"/>
                      <a:gd name="connsiteX6" fmla="*/ 53795 w 89657"/>
                      <a:gd name="connsiteY6" fmla="*/ 13833 h 22160"/>
                      <a:gd name="connsiteX7" fmla="*/ 72302 w 89657"/>
                      <a:gd name="connsiteY7" fmla="*/ 2454 h 22160"/>
                      <a:gd name="connsiteX8" fmla="*/ 72302 w 89657"/>
                      <a:gd name="connsiteY8" fmla="*/ 2454 h 22160"/>
                      <a:gd name="connsiteX9" fmla="*/ 77343 w 89657"/>
                      <a:gd name="connsiteY9" fmla="*/ 942 h 22160"/>
                      <a:gd name="connsiteX10" fmla="*/ 77343 w 89657"/>
                      <a:gd name="connsiteY10" fmla="*/ 942 h 22160"/>
                      <a:gd name="connsiteX11" fmla="*/ 89658 w 89657"/>
                      <a:gd name="connsiteY11" fmla="*/ 78 h 22160"/>
                      <a:gd name="connsiteX12" fmla="*/ 89658 w 89657"/>
                      <a:gd name="connsiteY12" fmla="*/ 78 h 22160"/>
                      <a:gd name="connsiteX13" fmla="*/ 89658 w 89657"/>
                      <a:gd name="connsiteY13" fmla="*/ 1662 h 22160"/>
                      <a:gd name="connsiteX14" fmla="*/ 77703 w 89657"/>
                      <a:gd name="connsiteY14" fmla="*/ 2526 h 22160"/>
                      <a:gd name="connsiteX15" fmla="*/ 77703 w 89657"/>
                      <a:gd name="connsiteY15" fmla="*/ 2526 h 22160"/>
                      <a:gd name="connsiteX16" fmla="*/ 72806 w 89657"/>
                      <a:gd name="connsiteY16" fmla="*/ 3967 h 22160"/>
                      <a:gd name="connsiteX17" fmla="*/ 72806 w 89657"/>
                      <a:gd name="connsiteY17" fmla="*/ 3967 h 22160"/>
                      <a:gd name="connsiteX18" fmla="*/ 54587 w 89657"/>
                      <a:gd name="connsiteY18" fmla="*/ 15129 h 22160"/>
                      <a:gd name="connsiteX19" fmla="*/ 54587 w 89657"/>
                      <a:gd name="connsiteY19" fmla="*/ 15129 h 22160"/>
                      <a:gd name="connsiteX20" fmla="*/ 40544 w 89657"/>
                      <a:gd name="connsiteY20" fmla="*/ 21034 h 22160"/>
                      <a:gd name="connsiteX21" fmla="*/ 40544 w 89657"/>
                      <a:gd name="connsiteY21" fmla="*/ 21034 h 22160"/>
                      <a:gd name="connsiteX22" fmla="*/ 40544 w 89657"/>
                      <a:gd name="connsiteY22" fmla="*/ 21034 h 22160"/>
                      <a:gd name="connsiteX23" fmla="*/ 40544 w 89657"/>
                      <a:gd name="connsiteY23" fmla="*/ 21034 h 22160"/>
                      <a:gd name="connsiteX24" fmla="*/ 0 w 89657"/>
                      <a:gd name="connsiteY24" fmla="*/ 3679 h 22160"/>
                      <a:gd name="connsiteX25" fmla="*/ 0 w 89657"/>
                      <a:gd name="connsiteY25" fmla="*/ 3679 h 2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9657" h="22160">
                        <a:moveTo>
                          <a:pt x="0" y="3751"/>
                        </a:moveTo>
                        <a:lnTo>
                          <a:pt x="0" y="3751"/>
                        </a:lnTo>
                        <a:cubicBezTo>
                          <a:pt x="0" y="3751"/>
                          <a:pt x="1440" y="2958"/>
                          <a:pt x="1440" y="2958"/>
                        </a:cubicBezTo>
                        <a:cubicBezTo>
                          <a:pt x="9938" y="18226"/>
                          <a:pt x="25277" y="23050"/>
                          <a:pt x="40256" y="19522"/>
                        </a:cubicBezTo>
                        <a:lnTo>
                          <a:pt x="40256" y="19522"/>
                        </a:lnTo>
                        <a:cubicBezTo>
                          <a:pt x="44865" y="18442"/>
                          <a:pt x="49474" y="16497"/>
                          <a:pt x="53795" y="13833"/>
                        </a:cubicBezTo>
                        <a:lnTo>
                          <a:pt x="53795" y="13833"/>
                        </a:lnTo>
                        <a:cubicBezTo>
                          <a:pt x="59916" y="10016"/>
                          <a:pt x="64741" y="5047"/>
                          <a:pt x="72302" y="2454"/>
                        </a:cubicBezTo>
                        <a:lnTo>
                          <a:pt x="72302" y="2454"/>
                        </a:lnTo>
                        <a:cubicBezTo>
                          <a:pt x="74175" y="1806"/>
                          <a:pt x="75831" y="1302"/>
                          <a:pt x="77343" y="942"/>
                        </a:cubicBezTo>
                        <a:lnTo>
                          <a:pt x="77343" y="942"/>
                        </a:lnTo>
                        <a:cubicBezTo>
                          <a:pt x="80944" y="78"/>
                          <a:pt x="84184" y="-138"/>
                          <a:pt x="89658" y="78"/>
                        </a:cubicBezTo>
                        <a:lnTo>
                          <a:pt x="89658" y="78"/>
                        </a:lnTo>
                        <a:lnTo>
                          <a:pt x="89658" y="1662"/>
                        </a:lnTo>
                        <a:cubicBezTo>
                          <a:pt x="84184" y="1518"/>
                          <a:pt x="81160" y="1662"/>
                          <a:pt x="77703" y="2526"/>
                        </a:cubicBezTo>
                        <a:lnTo>
                          <a:pt x="77703" y="2526"/>
                        </a:lnTo>
                        <a:cubicBezTo>
                          <a:pt x="76191" y="2887"/>
                          <a:pt x="74679" y="3391"/>
                          <a:pt x="72806" y="3967"/>
                        </a:cubicBezTo>
                        <a:lnTo>
                          <a:pt x="72806" y="3967"/>
                        </a:lnTo>
                        <a:cubicBezTo>
                          <a:pt x="65677" y="6343"/>
                          <a:pt x="60924" y="11168"/>
                          <a:pt x="54587" y="15129"/>
                        </a:cubicBezTo>
                        <a:lnTo>
                          <a:pt x="54587" y="15129"/>
                        </a:lnTo>
                        <a:cubicBezTo>
                          <a:pt x="50122" y="17937"/>
                          <a:pt x="45369" y="19882"/>
                          <a:pt x="40544" y="21034"/>
                        </a:cubicBezTo>
                        <a:lnTo>
                          <a:pt x="40544" y="21034"/>
                        </a:lnTo>
                        <a:cubicBezTo>
                          <a:pt x="40544" y="21034"/>
                          <a:pt x="40544" y="21034"/>
                          <a:pt x="40544" y="21034"/>
                        </a:cubicBezTo>
                        <a:lnTo>
                          <a:pt x="40544" y="21034"/>
                        </a:lnTo>
                        <a:cubicBezTo>
                          <a:pt x="25061" y="24707"/>
                          <a:pt x="8786" y="19522"/>
                          <a:pt x="0" y="3679"/>
                        </a:cubicBezTo>
                        <a:lnTo>
                          <a:pt x="0" y="3679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AF19A9E1-CFA9-D781-D185-73643DBD8817}"/>
                      </a:ext>
                    </a:extLst>
                  </p:cNvPr>
                  <p:cNvSpPr/>
                  <p:nvPr/>
                </p:nvSpPr>
                <p:spPr>
                  <a:xfrm>
                    <a:off x="3872014" y="1001689"/>
                    <a:ext cx="19691" cy="37879"/>
                  </a:xfrm>
                  <a:custGeom>
                    <a:avLst/>
                    <a:gdLst>
                      <a:gd name="connsiteX0" fmla="*/ 17355 w 19691"/>
                      <a:gd name="connsiteY0" fmla="*/ 37591 h 37879"/>
                      <a:gd name="connsiteX1" fmla="*/ 17139 w 19691"/>
                      <a:gd name="connsiteY1" fmla="*/ 20452 h 37879"/>
                      <a:gd name="connsiteX2" fmla="*/ 17139 w 19691"/>
                      <a:gd name="connsiteY2" fmla="*/ 20452 h 37879"/>
                      <a:gd name="connsiteX3" fmla="*/ 0 w 19691"/>
                      <a:gd name="connsiteY3" fmla="*/ 1368 h 37879"/>
                      <a:gd name="connsiteX4" fmla="*/ 0 w 19691"/>
                      <a:gd name="connsiteY4" fmla="*/ 1368 h 37879"/>
                      <a:gd name="connsiteX5" fmla="*/ 864 w 19691"/>
                      <a:gd name="connsiteY5" fmla="*/ 0 h 37879"/>
                      <a:gd name="connsiteX6" fmla="*/ 18724 w 19691"/>
                      <a:gd name="connsiteY6" fmla="*/ 20092 h 37879"/>
                      <a:gd name="connsiteX7" fmla="*/ 18724 w 19691"/>
                      <a:gd name="connsiteY7" fmla="*/ 20092 h 37879"/>
                      <a:gd name="connsiteX8" fmla="*/ 19011 w 19691"/>
                      <a:gd name="connsiteY8" fmla="*/ 37879 h 37879"/>
                      <a:gd name="connsiteX9" fmla="*/ 19011 w 19691"/>
                      <a:gd name="connsiteY9" fmla="*/ 37879 h 37879"/>
                      <a:gd name="connsiteX10" fmla="*/ 17427 w 19691"/>
                      <a:gd name="connsiteY10" fmla="*/ 37663 h 37879"/>
                      <a:gd name="connsiteX11" fmla="*/ 17427 w 19691"/>
                      <a:gd name="connsiteY11" fmla="*/ 37663 h 37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691" h="37879">
                        <a:moveTo>
                          <a:pt x="17355" y="37591"/>
                        </a:moveTo>
                        <a:cubicBezTo>
                          <a:pt x="18436" y="30390"/>
                          <a:pt x="18147" y="24845"/>
                          <a:pt x="17139" y="20452"/>
                        </a:cubicBezTo>
                        <a:lnTo>
                          <a:pt x="17139" y="20452"/>
                        </a:lnTo>
                        <a:cubicBezTo>
                          <a:pt x="14331" y="8570"/>
                          <a:pt x="5761" y="4897"/>
                          <a:pt x="0" y="1368"/>
                        </a:cubicBezTo>
                        <a:lnTo>
                          <a:pt x="0" y="1368"/>
                        </a:lnTo>
                        <a:lnTo>
                          <a:pt x="864" y="0"/>
                        </a:lnTo>
                        <a:cubicBezTo>
                          <a:pt x="6337" y="3385"/>
                          <a:pt x="15699" y="7489"/>
                          <a:pt x="18724" y="20092"/>
                        </a:cubicBezTo>
                        <a:lnTo>
                          <a:pt x="18724" y="20092"/>
                        </a:lnTo>
                        <a:cubicBezTo>
                          <a:pt x="19804" y="24773"/>
                          <a:pt x="20092" y="30534"/>
                          <a:pt x="19011" y="37879"/>
                        </a:cubicBezTo>
                        <a:lnTo>
                          <a:pt x="19011" y="37879"/>
                        </a:lnTo>
                        <a:lnTo>
                          <a:pt x="17427" y="37663"/>
                        </a:lnTo>
                        <a:lnTo>
                          <a:pt x="17427" y="37663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603" name="Freeform: Shape 5602">
                  <a:extLst>
                    <a:ext uri="{FF2B5EF4-FFF2-40B4-BE49-F238E27FC236}">
                      <a16:creationId xmlns:a16="http://schemas.microsoft.com/office/drawing/2014/main" id="{E9270F13-66F7-9CAF-77EB-BF8E04E2A1A2}"/>
                    </a:ext>
                  </a:extLst>
                </p:cNvPr>
                <p:cNvSpPr/>
                <p:nvPr/>
              </p:nvSpPr>
              <p:spPr>
                <a:xfrm>
                  <a:off x="3787757" y="1051667"/>
                  <a:ext cx="15267" cy="5112"/>
                </a:xfrm>
                <a:custGeom>
                  <a:avLst/>
                  <a:gdLst>
                    <a:gd name="connsiteX0" fmla="*/ 0 w 15267"/>
                    <a:gd name="connsiteY0" fmla="*/ 5113 h 5112"/>
                    <a:gd name="connsiteX1" fmla="*/ 288 w 15267"/>
                    <a:gd name="connsiteY1" fmla="*/ 3529 h 5112"/>
                    <a:gd name="connsiteX2" fmla="*/ 792 w 15267"/>
                    <a:gd name="connsiteY2" fmla="*/ 3529 h 5112"/>
                    <a:gd name="connsiteX3" fmla="*/ 792 w 15267"/>
                    <a:gd name="connsiteY3" fmla="*/ 3529 h 5112"/>
                    <a:gd name="connsiteX4" fmla="*/ 2233 w 15267"/>
                    <a:gd name="connsiteY4" fmla="*/ 3529 h 5112"/>
                    <a:gd name="connsiteX5" fmla="*/ 2233 w 15267"/>
                    <a:gd name="connsiteY5" fmla="*/ 3529 h 5112"/>
                    <a:gd name="connsiteX6" fmla="*/ 7346 w 15267"/>
                    <a:gd name="connsiteY6" fmla="*/ 2881 h 5112"/>
                    <a:gd name="connsiteX7" fmla="*/ 7346 w 15267"/>
                    <a:gd name="connsiteY7" fmla="*/ 2881 h 5112"/>
                    <a:gd name="connsiteX8" fmla="*/ 14475 w 15267"/>
                    <a:gd name="connsiteY8" fmla="*/ 0 h 5112"/>
                    <a:gd name="connsiteX9" fmla="*/ 14475 w 15267"/>
                    <a:gd name="connsiteY9" fmla="*/ 0 h 5112"/>
                    <a:gd name="connsiteX10" fmla="*/ 15267 w 15267"/>
                    <a:gd name="connsiteY10" fmla="*/ 1368 h 5112"/>
                    <a:gd name="connsiteX11" fmla="*/ 7706 w 15267"/>
                    <a:gd name="connsiteY11" fmla="*/ 4393 h 5112"/>
                    <a:gd name="connsiteX12" fmla="*/ 7706 w 15267"/>
                    <a:gd name="connsiteY12" fmla="*/ 4393 h 5112"/>
                    <a:gd name="connsiteX13" fmla="*/ 72 w 15267"/>
                    <a:gd name="connsiteY13" fmla="*/ 4969 h 5112"/>
                    <a:gd name="connsiteX14" fmla="*/ 72 w 15267"/>
                    <a:gd name="connsiteY14" fmla="*/ 4969 h 5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267" h="5112">
                      <a:moveTo>
                        <a:pt x="0" y="5113"/>
                      </a:moveTo>
                      <a:lnTo>
                        <a:pt x="288" y="3529"/>
                      </a:lnTo>
                      <a:cubicBezTo>
                        <a:pt x="288" y="3529"/>
                        <a:pt x="432" y="3529"/>
                        <a:pt x="792" y="3529"/>
                      </a:cubicBezTo>
                      <a:lnTo>
                        <a:pt x="792" y="3529"/>
                      </a:lnTo>
                      <a:cubicBezTo>
                        <a:pt x="792" y="3529"/>
                        <a:pt x="1584" y="3529"/>
                        <a:pt x="2233" y="3529"/>
                      </a:cubicBezTo>
                      <a:lnTo>
                        <a:pt x="2233" y="3529"/>
                      </a:lnTo>
                      <a:cubicBezTo>
                        <a:pt x="3457" y="3529"/>
                        <a:pt x="5257" y="3385"/>
                        <a:pt x="7346" y="2881"/>
                      </a:cubicBezTo>
                      <a:lnTo>
                        <a:pt x="7346" y="2881"/>
                      </a:lnTo>
                      <a:cubicBezTo>
                        <a:pt x="9434" y="2376"/>
                        <a:pt x="11883" y="1512"/>
                        <a:pt x="14475" y="0"/>
                      </a:cubicBezTo>
                      <a:lnTo>
                        <a:pt x="14475" y="0"/>
                      </a:lnTo>
                      <a:lnTo>
                        <a:pt x="15267" y="1368"/>
                      </a:lnTo>
                      <a:cubicBezTo>
                        <a:pt x="12531" y="2953"/>
                        <a:pt x="9938" y="3889"/>
                        <a:pt x="7706" y="4393"/>
                      </a:cubicBezTo>
                      <a:lnTo>
                        <a:pt x="7706" y="4393"/>
                      </a:lnTo>
                      <a:cubicBezTo>
                        <a:pt x="3241" y="5473"/>
                        <a:pt x="144" y="4969"/>
                        <a:pt x="72" y="4969"/>
                      </a:cubicBezTo>
                      <a:lnTo>
                        <a:pt x="72" y="4969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04" name="Freeform: Shape 5603">
                  <a:extLst>
                    <a:ext uri="{FF2B5EF4-FFF2-40B4-BE49-F238E27FC236}">
                      <a16:creationId xmlns:a16="http://schemas.microsoft.com/office/drawing/2014/main" id="{ABAFB692-DD21-8992-7409-9739B1A213FB}"/>
                    </a:ext>
                  </a:extLst>
                </p:cNvPr>
                <p:cNvSpPr/>
                <p:nvPr/>
              </p:nvSpPr>
              <p:spPr>
                <a:xfrm>
                  <a:off x="3816923" y="1043962"/>
                  <a:ext cx="8353" cy="10370"/>
                </a:xfrm>
                <a:custGeom>
                  <a:avLst/>
                  <a:gdLst>
                    <a:gd name="connsiteX0" fmla="*/ 144 w 8353"/>
                    <a:gd name="connsiteY0" fmla="*/ 1008 h 10370"/>
                    <a:gd name="connsiteX1" fmla="*/ 0 w 8353"/>
                    <a:gd name="connsiteY1" fmla="*/ 216 h 10370"/>
                    <a:gd name="connsiteX2" fmla="*/ 0 w 8353"/>
                    <a:gd name="connsiteY2" fmla="*/ 216 h 10370"/>
                    <a:gd name="connsiteX3" fmla="*/ 1584 w 8353"/>
                    <a:gd name="connsiteY3" fmla="*/ 0 h 10370"/>
                    <a:gd name="connsiteX4" fmla="*/ 1728 w 8353"/>
                    <a:gd name="connsiteY4" fmla="*/ 648 h 10370"/>
                    <a:gd name="connsiteX5" fmla="*/ 1728 w 8353"/>
                    <a:gd name="connsiteY5" fmla="*/ 648 h 10370"/>
                    <a:gd name="connsiteX6" fmla="*/ 8353 w 8353"/>
                    <a:gd name="connsiteY6" fmla="*/ 9002 h 10370"/>
                    <a:gd name="connsiteX7" fmla="*/ 8353 w 8353"/>
                    <a:gd name="connsiteY7" fmla="*/ 9002 h 10370"/>
                    <a:gd name="connsiteX8" fmla="*/ 7489 w 8353"/>
                    <a:gd name="connsiteY8" fmla="*/ 10370 h 10370"/>
                    <a:gd name="connsiteX9" fmla="*/ 144 w 8353"/>
                    <a:gd name="connsiteY9" fmla="*/ 1080 h 10370"/>
                    <a:gd name="connsiteX10" fmla="*/ 144 w 8353"/>
                    <a:gd name="connsiteY10" fmla="*/ 1080 h 10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353" h="10370">
                      <a:moveTo>
                        <a:pt x="144" y="1008"/>
                      </a:moveTo>
                      <a:cubicBezTo>
                        <a:pt x="144" y="1008"/>
                        <a:pt x="0" y="432"/>
                        <a:pt x="0" y="216"/>
                      </a:cubicBezTo>
                      <a:lnTo>
                        <a:pt x="0" y="216"/>
                      </a:lnTo>
                      <a:lnTo>
                        <a:pt x="1584" y="0"/>
                      </a:lnTo>
                      <a:cubicBezTo>
                        <a:pt x="1584" y="0"/>
                        <a:pt x="1656" y="432"/>
                        <a:pt x="1728" y="648"/>
                      </a:cubicBezTo>
                      <a:lnTo>
                        <a:pt x="1728" y="648"/>
                      </a:lnTo>
                      <a:cubicBezTo>
                        <a:pt x="2520" y="3961"/>
                        <a:pt x="5617" y="7201"/>
                        <a:pt x="8353" y="9002"/>
                      </a:cubicBezTo>
                      <a:lnTo>
                        <a:pt x="8353" y="9002"/>
                      </a:lnTo>
                      <a:lnTo>
                        <a:pt x="7489" y="10370"/>
                      </a:lnTo>
                      <a:cubicBezTo>
                        <a:pt x="4465" y="8426"/>
                        <a:pt x="1152" y="4969"/>
                        <a:pt x="144" y="1080"/>
                      </a:cubicBezTo>
                      <a:lnTo>
                        <a:pt x="144" y="108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05" name="Freeform: Shape 5604">
                  <a:extLst>
                    <a:ext uri="{FF2B5EF4-FFF2-40B4-BE49-F238E27FC236}">
                      <a16:creationId xmlns:a16="http://schemas.microsoft.com/office/drawing/2014/main" id="{FE5C182C-532B-B9E2-58DF-C2AD365530FD}"/>
                    </a:ext>
                  </a:extLst>
                </p:cNvPr>
                <p:cNvSpPr/>
                <p:nvPr/>
              </p:nvSpPr>
              <p:spPr>
                <a:xfrm>
                  <a:off x="3842566" y="928091"/>
                  <a:ext cx="4603" cy="15483"/>
                </a:xfrm>
                <a:custGeom>
                  <a:avLst/>
                  <a:gdLst>
                    <a:gd name="connsiteX0" fmla="*/ 714 w 4603"/>
                    <a:gd name="connsiteY0" fmla="*/ 8786 h 15483"/>
                    <a:gd name="connsiteX1" fmla="*/ 210 w 4603"/>
                    <a:gd name="connsiteY1" fmla="*/ 0 h 15483"/>
                    <a:gd name="connsiteX2" fmla="*/ 210 w 4603"/>
                    <a:gd name="connsiteY2" fmla="*/ 0 h 15483"/>
                    <a:gd name="connsiteX3" fmla="*/ 1795 w 4603"/>
                    <a:gd name="connsiteY3" fmla="*/ 360 h 15483"/>
                    <a:gd name="connsiteX4" fmla="*/ 1723 w 4603"/>
                    <a:gd name="connsiteY4" fmla="*/ 936 h 15483"/>
                    <a:gd name="connsiteX5" fmla="*/ 1723 w 4603"/>
                    <a:gd name="connsiteY5" fmla="*/ 936 h 15483"/>
                    <a:gd name="connsiteX6" fmla="*/ 1579 w 4603"/>
                    <a:gd name="connsiteY6" fmla="*/ 2593 h 15483"/>
                    <a:gd name="connsiteX7" fmla="*/ 1579 w 4603"/>
                    <a:gd name="connsiteY7" fmla="*/ 2593 h 15483"/>
                    <a:gd name="connsiteX8" fmla="*/ 2227 w 4603"/>
                    <a:gd name="connsiteY8" fmla="*/ 8498 h 15483"/>
                    <a:gd name="connsiteX9" fmla="*/ 2227 w 4603"/>
                    <a:gd name="connsiteY9" fmla="*/ 8498 h 15483"/>
                    <a:gd name="connsiteX10" fmla="*/ 4604 w 4603"/>
                    <a:gd name="connsiteY10" fmla="*/ 14763 h 15483"/>
                    <a:gd name="connsiteX11" fmla="*/ 4604 w 4603"/>
                    <a:gd name="connsiteY11" fmla="*/ 14763 h 15483"/>
                    <a:gd name="connsiteX12" fmla="*/ 3163 w 4603"/>
                    <a:gd name="connsiteY12" fmla="*/ 15483 h 15483"/>
                    <a:gd name="connsiteX13" fmla="*/ 714 w 4603"/>
                    <a:gd name="connsiteY13" fmla="*/ 8858 h 15483"/>
                    <a:gd name="connsiteX14" fmla="*/ 714 w 4603"/>
                    <a:gd name="connsiteY14" fmla="*/ 8858 h 15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603" h="15483">
                      <a:moveTo>
                        <a:pt x="714" y="8786"/>
                      </a:moveTo>
                      <a:cubicBezTo>
                        <a:pt x="-510" y="3673"/>
                        <a:pt x="210" y="72"/>
                        <a:pt x="210" y="0"/>
                      </a:cubicBezTo>
                      <a:lnTo>
                        <a:pt x="210" y="0"/>
                      </a:lnTo>
                      <a:lnTo>
                        <a:pt x="1795" y="360"/>
                      </a:lnTo>
                      <a:cubicBezTo>
                        <a:pt x="1795" y="360"/>
                        <a:pt x="1795" y="504"/>
                        <a:pt x="1723" y="936"/>
                      </a:cubicBezTo>
                      <a:lnTo>
                        <a:pt x="1723" y="936"/>
                      </a:lnTo>
                      <a:cubicBezTo>
                        <a:pt x="1723" y="1296"/>
                        <a:pt x="1651" y="1872"/>
                        <a:pt x="1579" y="2593"/>
                      </a:cubicBezTo>
                      <a:lnTo>
                        <a:pt x="1579" y="2593"/>
                      </a:lnTo>
                      <a:cubicBezTo>
                        <a:pt x="1579" y="4033"/>
                        <a:pt x="1651" y="6049"/>
                        <a:pt x="2227" y="8498"/>
                      </a:cubicBezTo>
                      <a:lnTo>
                        <a:pt x="2227" y="8498"/>
                      </a:lnTo>
                      <a:cubicBezTo>
                        <a:pt x="2659" y="10370"/>
                        <a:pt x="3379" y="12530"/>
                        <a:pt x="4604" y="14763"/>
                      </a:cubicBezTo>
                      <a:lnTo>
                        <a:pt x="4604" y="14763"/>
                      </a:lnTo>
                      <a:lnTo>
                        <a:pt x="3163" y="15483"/>
                      </a:lnTo>
                      <a:cubicBezTo>
                        <a:pt x="1939" y="13107"/>
                        <a:pt x="1147" y="10874"/>
                        <a:pt x="714" y="8858"/>
                      </a:cubicBezTo>
                      <a:lnTo>
                        <a:pt x="714" y="8858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06" name="Freeform: Shape 5605">
                  <a:extLst>
                    <a:ext uri="{FF2B5EF4-FFF2-40B4-BE49-F238E27FC236}">
                      <a16:creationId xmlns:a16="http://schemas.microsoft.com/office/drawing/2014/main" id="{C68AFA09-3D4C-32B1-864E-3B039D08BA89}"/>
                    </a:ext>
                  </a:extLst>
                </p:cNvPr>
                <p:cNvSpPr/>
                <p:nvPr/>
              </p:nvSpPr>
              <p:spPr>
                <a:xfrm>
                  <a:off x="3830678" y="986638"/>
                  <a:ext cx="10586" cy="12818"/>
                </a:xfrm>
                <a:custGeom>
                  <a:avLst/>
                  <a:gdLst>
                    <a:gd name="connsiteX0" fmla="*/ 0 w 10586"/>
                    <a:gd name="connsiteY0" fmla="*/ 432 h 12818"/>
                    <a:gd name="connsiteX1" fmla="*/ 1585 w 10586"/>
                    <a:gd name="connsiteY1" fmla="*/ 0 h 12818"/>
                    <a:gd name="connsiteX2" fmla="*/ 1945 w 10586"/>
                    <a:gd name="connsiteY2" fmla="*/ 1008 h 12818"/>
                    <a:gd name="connsiteX3" fmla="*/ 1945 w 10586"/>
                    <a:gd name="connsiteY3" fmla="*/ 1008 h 12818"/>
                    <a:gd name="connsiteX4" fmla="*/ 3313 w 10586"/>
                    <a:gd name="connsiteY4" fmla="*/ 3745 h 12818"/>
                    <a:gd name="connsiteX5" fmla="*/ 3313 w 10586"/>
                    <a:gd name="connsiteY5" fmla="*/ 3745 h 12818"/>
                    <a:gd name="connsiteX6" fmla="*/ 10586 w 10586"/>
                    <a:gd name="connsiteY6" fmla="*/ 11522 h 12818"/>
                    <a:gd name="connsiteX7" fmla="*/ 10586 w 10586"/>
                    <a:gd name="connsiteY7" fmla="*/ 11522 h 12818"/>
                    <a:gd name="connsiteX8" fmla="*/ 9650 w 10586"/>
                    <a:gd name="connsiteY8" fmla="*/ 12819 h 12818"/>
                    <a:gd name="connsiteX9" fmla="*/ 72 w 10586"/>
                    <a:gd name="connsiteY9" fmla="*/ 432 h 12818"/>
                    <a:gd name="connsiteX10" fmla="*/ 72 w 10586"/>
                    <a:gd name="connsiteY10" fmla="*/ 432 h 12818"/>
                    <a:gd name="connsiteX11" fmla="*/ 0 w 10586"/>
                    <a:gd name="connsiteY11" fmla="*/ 432 h 12818"/>
                    <a:gd name="connsiteX12" fmla="*/ 0 w 10586"/>
                    <a:gd name="connsiteY12" fmla="*/ 432 h 12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586" h="12818">
                      <a:moveTo>
                        <a:pt x="0" y="432"/>
                      </a:moveTo>
                      <a:lnTo>
                        <a:pt x="1585" y="0"/>
                      </a:lnTo>
                      <a:cubicBezTo>
                        <a:pt x="1585" y="0"/>
                        <a:pt x="1657" y="360"/>
                        <a:pt x="1945" y="1008"/>
                      </a:cubicBezTo>
                      <a:lnTo>
                        <a:pt x="1945" y="1008"/>
                      </a:lnTo>
                      <a:cubicBezTo>
                        <a:pt x="2232" y="1656"/>
                        <a:pt x="2664" y="2593"/>
                        <a:pt x="3313" y="3745"/>
                      </a:cubicBezTo>
                      <a:lnTo>
                        <a:pt x="3313" y="3745"/>
                      </a:lnTo>
                      <a:cubicBezTo>
                        <a:pt x="4681" y="5977"/>
                        <a:pt x="6914" y="8858"/>
                        <a:pt x="10586" y="11522"/>
                      </a:cubicBezTo>
                      <a:lnTo>
                        <a:pt x="10586" y="11522"/>
                      </a:lnTo>
                      <a:lnTo>
                        <a:pt x="9650" y="12819"/>
                      </a:lnTo>
                      <a:cubicBezTo>
                        <a:pt x="1945" y="7345"/>
                        <a:pt x="72" y="648"/>
                        <a:pt x="72" y="432"/>
                      </a:cubicBezTo>
                      <a:lnTo>
                        <a:pt x="72" y="432"/>
                      </a:lnTo>
                      <a:close/>
                      <a:moveTo>
                        <a:pt x="0" y="432"/>
                      </a:moveTo>
                      <a:lnTo>
                        <a:pt x="0" y="43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07" name="Freeform: Shape 5606">
                  <a:extLst>
                    <a:ext uri="{FF2B5EF4-FFF2-40B4-BE49-F238E27FC236}">
                      <a16:creationId xmlns:a16="http://schemas.microsoft.com/office/drawing/2014/main" id="{C89AF789-2222-756A-B48A-9588EBA53C2C}"/>
                    </a:ext>
                  </a:extLst>
                </p:cNvPr>
                <p:cNvSpPr/>
                <p:nvPr/>
              </p:nvSpPr>
              <p:spPr>
                <a:xfrm>
                  <a:off x="3790854" y="1012996"/>
                  <a:ext cx="15555" cy="3773"/>
                </a:xfrm>
                <a:custGeom>
                  <a:avLst/>
                  <a:gdLst>
                    <a:gd name="connsiteX0" fmla="*/ 72 w 15555"/>
                    <a:gd name="connsiteY0" fmla="*/ 1440 h 3773"/>
                    <a:gd name="connsiteX1" fmla="*/ 864 w 15555"/>
                    <a:gd name="connsiteY1" fmla="*/ 0 h 3773"/>
                    <a:gd name="connsiteX2" fmla="*/ 1080 w 15555"/>
                    <a:gd name="connsiteY2" fmla="*/ 144 h 3773"/>
                    <a:gd name="connsiteX3" fmla="*/ 1080 w 15555"/>
                    <a:gd name="connsiteY3" fmla="*/ 144 h 3773"/>
                    <a:gd name="connsiteX4" fmla="*/ 1800 w 15555"/>
                    <a:gd name="connsiteY4" fmla="*/ 504 h 3773"/>
                    <a:gd name="connsiteX5" fmla="*/ 1800 w 15555"/>
                    <a:gd name="connsiteY5" fmla="*/ 504 h 3773"/>
                    <a:gd name="connsiteX6" fmla="*/ 4681 w 15555"/>
                    <a:gd name="connsiteY6" fmla="*/ 1440 h 3773"/>
                    <a:gd name="connsiteX7" fmla="*/ 4681 w 15555"/>
                    <a:gd name="connsiteY7" fmla="*/ 1440 h 3773"/>
                    <a:gd name="connsiteX8" fmla="*/ 15267 w 15555"/>
                    <a:gd name="connsiteY8" fmla="*/ 1800 h 3773"/>
                    <a:gd name="connsiteX9" fmla="*/ 15267 w 15555"/>
                    <a:gd name="connsiteY9" fmla="*/ 1800 h 3773"/>
                    <a:gd name="connsiteX10" fmla="*/ 15555 w 15555"/>
                    <a:gd name="connsiteY10" fmla="*/ 3385 h 3773"/>
                    <a:gd name="connsiteX11" fmla="*/ 0 w 15555"/>
                    <a:gd name="connsiteY11" fmla="*/ 1440 h 3773"/>
                    <a:gd name="connsiteX12" fmla="*/ 0 w 15555"/>
                    <a:gd name="connsiteY12" fmla="*/ 1440 h 3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55" h="3773">
                      <a:moveTo>
                        <a:pt x="72" y="1440"/>
                      </a:moveTo>
                      <a:lnTo>
                        <a:pt x="864" y="0"/>
                      </a:lnTo>
                      <a:cubicBezTo>
                        <a:pt x="864" y="0"/>
                        <a:pt x="864" y="0"/>
                        <a:pt x="1080" y="144"/>
                      </a:cubicBezTo>
                      <a:lnTo>
                        <a:pt x="1080" y="144"/>
                      </a:lnTo>
                      <a:cubicBezTo>
                        <a:pt x="1080" y="144"/>
                        <a:pt x="1512" y="360"/>
                        <a:pt x="1800" y="504"/>
                      </a:cubicBezTo>
                      <a:lnTo>
                        <a:pt x="1800" y="504"/>
                      </a:lnTo>
                      <a:cubicBezTo>
                        <a:pt x="2448" y="792"/>
                        <a:pt x="3457" y="1152"/>
                        <a:pt x="4681" y="1440"/>
                      </a:cubicBezTo>
                      <a:lnTo>
                        <a:pt x="4681" y="1440"/>
                      </a:lnTo>
                      <a:cubicBezTo>
                        <a:pt x="7201" y="2088"/>
                        <a:pt x="10874" y="2520"/>
                        <a:pt x="15267" y="1800"/>
                      </a:cubicBezTo>
                      <a:lnTo>
                        <a:pt x="15267" y="1800"/>
                      </a:lnTo>
                      <a:lnTo>
                        <a:pt x="15555" y="3385"/>
                      </a:lnTo>
                      <a:cubicBezTo>
                        <a:pt x="6193" y="4897"/>
                        <a:pt x="144" y="1512"/>
                        <a:pt x="0" y="1440"/>
                      </a:cubicBezTo>
                      <a:lnTo>
                        <a:pt x="0" y="144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08" name="Freeform: Shape 5607">
                  <a:extLst>
                    <a:ext uri="{FF2B5EF4-FFF2-40B4-BE49-F238E27FC236}">
                      <a16:creationId xmlns:a16="http://schemas.microsoft.com/office/drawing/2014/main" id="{1F9770E8-CF84-8C13-1F8E-A6D572CC5678}"/>
                    </a:ext>
                  </a:extLst>
                </p:cNvPr>
                <p:cNvSpPr/>
                <p:nvPr/>
              </p:nvSpPr>
              <p:spPr>
                <a:xfrm>
                  <a:off x="3844865" y="957473"/>
                  <a:ext cx="10585" cy="7921"/>
                </a:xfrm>
                <a:custGeom>
                  <a:avLst/>
                  <a:gdLst>
                    <a:gd name="connsiteX0" fmla="*/ 0 w 10585"/>
                    <a:gd name="connsiteY0" fmla="*/ 7057 h 7921"/>
                    <a:gd name="connsiteX1" fmla="*/ 9218 w 10585"/>
                    <a:gd name="connsiteY1" fmla="*/ 216 h 7921"/>
                    <a:gd name="connsiteX2" fmla="*/ 9218 w 10585"/>
                    <a:gd name="connsiteY2" fmla="*/ 216 h 7921"/>
                    <a:gd name="connsiteX3" fmla="*/ 10442 w 10585"/>
                    <a:gd name="connsiteY3" fmla="*/ 0 h 7921"/>
                    <a:gd name="connsiteX4" fmla="*/ 10442 w 10585"/>
                    <a:gd name="connsiteY4" fmla="*/ 0 h 7921"/>
                    <a:gd name="connsiteX5" fmla="*/ 10586 w 10585"/>
                    <a:gd name="connsiteY5" fmla="*/ 1584 h 7921"/>
                    <a:gd name="connsiteX6" fmla="*/ 9578 w 10585"/>
                    <a:gd name="connsiteY6" fmla="*/ 1728 h 7921"/>
                    <a:gd name="connsiteX7" fmla="*/ 9578 w 10585"/>
                    <a:gd name="connsiteY7" fmla="*/ 1728 h 7921"/>
                    <a:gd name="connsiteX8" fmla="*/ 1296 w 10585"/>
                    <a:gd name="connsiteY8" fmla="*/ 7922 h 7921"/>
                    <a:gd name="connsiteX9" fmla="*/ 1296 w 10585"/>
                    <a:gd name="connsiteY9" fmla="*/ 7922 h 7921"/>
                    <a:gd name="connsiteX10" fmla="*/ 0 w 10585"/>
                    <a:gd name="connsiteY10" fmla="*/ 6985 h 7921"/>
                    <a:gd name="connsiteX11" fmla="*/ 0 w 10585"/>
                    <a:gd name="connsiteY11" fmla="*/ 6985 h 7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585" h="7921">
                      <a:moveTo>
                        <a:pt x="0" y="7057"/>
                      </a:moveTo>
                      <a:cubicBezTo>
                        <a:pt x="2016" y="4249"/>
                        <a:pt x="5401" y="1152"/>
                        <a:pt x="9218" y="216"/>
                      </a:cubicBezTo>
                      <a:lnTo>
                        <a:pt x="9218" y="216"/>
                      </a:lnTo>
                      <a:cubicBezTo>
                        <a:pt x="9650" y="144"/>
                        <a:pt x="10010" y="72"/>
                        <a:pt x="10442" y="0"/>
                      </a:cubicBezTo>
                      <a:lnTo>
                        <a:pt x="10442" y="0"/>
                      </a:lnTo>
                      <a:lnTo>
                        <a:pt x="10586" y="1584"/>
                      </a:lnTo>
                      <a:cubicBezTo>
                        <a:pt x="10586" y="1584"/>
                        <a:pt x="9938" y="1656"/>
                        <a:pt x="9578" y="1728"/>
                      </a:cubicBezTo>
                      <a:lnTo>
                        <a:pt x="9578" y="1728"/>
                      </a:lnTo>
                      <a:cubicBezTo>
                        <a:pt x="6337" y="2448"/>
                        <a:pt x="3169" y="5329"/>
                        <a:pt x="1296" y="7922"/>
                      </a:cubicBezTo>
                      <a:lnTo>
                        <a:pt x="1296" y="7922"/>
                      </a:lnTo>
                      <a:lnTo>
                        <a:pt x="0" y="6985"/>
                      </a:lnTo>
                      <a:lnTo>
                        <a:pt x="0" y="6985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09" name="Freeform: Shape 5608">
                  <a:extLst>
                    <a:ext uri="{FF2B5EF4-FFF2-40B4-BE49-F238E27FC236}">
                      <a16:creationId xmlns:a16="http://schemas.microsoft.com/office/drawing/2014/main" id="{7BDAC97C-5137-1D15-6C5D-D9FDCCD72CF0}"/>
                    </a:ext>
                  </a:extLst>
                </p:cNvPr>
                <p:cNvSpPr/>
                <p:nvPr/>
              </p:nvSpPr>
              <p:spPr>
                <a:xfrm>
                  <a:off x="3915366" y="1005218"/>
                  <a:ext cx="8929" cy="10009"/>
                </a:xfrm>
                <a:custGeom>
                  <a:avLst/>
                  <a:gdLst>
                    <a:gd name="connsiteX0" fmla="*/ 0 w 8929"/>
                    <a:gd name="connsiteY0" fmla="*/ 9434 h 10009"/>
                    <a:gd name="connsiteX1" fmla="*/ 8354 w 8929"/>
                    <a:gd name="connsiteY1" fmla="*/ 0 h 10009"/>
                    <a:gd name="connsiteX2" fmla="*/ 8354 w 8929"/>
                    <a:gd name="connsiteY2" fmla="*/ 0 h 10009"/>
                    <a:gd name="connsiteX3" fmla="*/ 8930 w 8929"/>
                    <a:gd name="connsiteY3" fmla="*/ 1512 h 10009"/>
                    <a:gd name="connsiteX4" fmla="*/ 1585 w 8929"/>
                    <a:gd name="connsiteY4" fmla="*/ 10010 h 10009"/>
                    <a:gd name="connsiteX5" fmla="*/ 1585 w 8929"/>
                    <a:gd name="connsiteY5" fmla="*/ 10010 h 10009"/>
                    <a:gd name="connsiteX6" fmla="*/ 72 w 8929"/>
                    <a:gd name="connsiteY6" fmla="*/ 9434 h 10009"/>
                    <a:gd name="connsiteX7" fmla="*/ 72 w 8929"/>
                    <a:gd name="connsiteY7" fmla="*/ 9434 h 10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929" h="10009">
                      <a:moveTo>
                        <a:pt x="0" y="9434"/>
                      </a:moveTo>
                      <a:cubicBezTo>
                        <a:pt x="1368" y="5833"/>
                        <a:pt x="4249" y="1512"/>
                        <a:pt x="8354" y="0"/>
                      </a:cubicBezTo>
                      <a:lnTo>
                        <a:pt x="8354" y="0"/>
                      </a:lnTo>
                      <a:lnTo>
                        <a:pt x="8930" y="1512"/>
                      </a:lnTo>
                      <a:cubicBezTo>
                        <a:pt x="5617" y="2737"/>
                        <a:pt x="2809" y="6697"/>
                        <a:pt x="1585" y="10010"/>
                      </a:cubicBezTo>
                      <a:lnTo>
                        <a:pt x="1585" y="10010"/>
                      </a:lnTo>
                      <a:lnTo>
                        <a:pt x="72" y="9434"/>
                      </a:lnTo>
                      <a:lnTo>
                        <a:pt x="72" y="943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" name="Freeform: Shape 1086">
                  <a:extLst>
                    <a:ext uri="{FF2B5EF4-FFF2-40B4-BE49-F238E27FC236}">
                      <a16:creationId xmlns:a16="http://schemas.microsoft.com/office/drawing/2014/main" id="{2997A95C-4147-0F38-CBB2-CC59081190F3}"/>
                    </a:ext>
                  </a:extLst>
                </p:cNvPr>
                <p:cNvSpPr/>
                <p:nvPr/>
              </p:nvSpPr>
              <p:spPr>
                <a:xfrm>
                  <a:off x="3884760" y="971371"/>
                  <a:ext cx="10586" cy="7921"/>
                </a:xfrm>
                <a:custGeom>
                  <a:avLst/>
                  <a:gdLst>
                    <a:gd name="connsiteX0" fmla="*/ 0 w 10586"/>
                    <a:gd name="connsiteY0" fmla="*/ 7057 h 7921"/>
                    <a:gd name="connsiteX1" fmla="*/ 9218 w 10586"/>
                    <a:gd name="connsiteY1" fmla="*/ 216 h 7921"/>
                    <a:gd name="connsiteX2" fmla="*/ 9218 w 10586"/>
                    <a:gd name="connsiteY2" fmla="*/ 216 h 7921"/>
                    <a:gd name="connsiteX3" fmla="*/ 10442 w 10586"/>
                    <a:gd name="connsiteY3" fmla="*/ 0 h 7921"/>
                    <a:gd name="connsiteX4" fmla="*/ 10442 w 10586"/>
                    <a:gd name="connsiteY4" fmla="*/ 0 h 7921"/>
                    <a:gd name="connsiteX5" fmla="*/ 10586 w 10586"/>
                    <a:gd name="connsiteY5" fmla="*/ 1584 h 7921"/>
                    <a:gd name="connsiteX6" fmla="*/ 9578 w 10586"/>
                    <a:gd name="connsiteY6" fmla="*/ 1728 h 7921"/>
                    <a:gd name="connsiteX7" fmla="*/ 9578 w 10586"/>
                    <a:gd name="connsiteY7" fmla="*/ 1728 h 7921"/>
                    <a:gd name="connsiteX8" fmla="*/ 1296 w 10586"/>
                    <a:gd name="connsiteY8" fmla="*/ 7922 h 7921"/>
                    <a:gd name="connsiteX9" fmla="*/ 1296 w 10586"/>
                    <a:gd name="connsiteY9" fmla="*/ 7922 h 7921"/>
                    <a:gd name="connsiteX10" fmla="*/ 0 w 10586"/>
                    <a:gd name="connsiteY10" fmla="*/ 6985 h 7921"/>
                    <a:gd name="connsiteX11" fmla="*/ 0 w 10586"/>
                    <a:gd name="connsiteY11" fmla="*/ 6985 h 7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586" h="7921">
                      <a:moveTo>
                        <a:pt x="0" y="7057"/>
                      </a:moveTo>
                      <a:cubicBezTo>
                        <a:pt x="2017" y="4249"/>
                        <a:pt x="5401" y="1152"/>
                        <a:pt x="9218" y="216"/>
                      </a:cubicBezTo>
                      <a:lnTo>
                        <a:pt x="9218" y="216"/>
                      </a:lnTo>
                      <a:cubicBezTo>
                        <a:pt x="9650" y="144"/>
                        <a:pt x="10010" y="72"/>
                        <a:pt x="10442" y="0"/>
                      </a:cubicBezTo>
                      <a:lnTo>
                        <a:pt x="10442" y="0"/>
                      </a:lnTo>
                      <a:lnTo>
                        <a:pt x="10586" y="1584"/>
                      </a:lnTo>
                      <a:cubicBezTo>
                        <a:pt x="10586" y="1584"/>
                        <a:pt x="9938" y="1656"/>
                        <a:pt x="9578" y="1728"/>
                      </a:cubicBezTo>
                      <a:lnTo>
                        <a:pt x="9578" y="1728"/>
                      </a:lnTo>
                      <a:cubicBezTo>
                        <a:pt x="6337" y="2448"/>
                        <a:pt x="3169" y="5329"/>
                        <a:pt x="1296" y="7922"/>
                      </a:cubicBezTo>
                      <a:lnTo>
                        <a:pt x="1296" y="7922"/>
                      </a:lnTo>
                      <a:lnTo>
                        <a:pt x="0" y="6985"/>
                      </a:lnTo>
                      <a:lnTo>
                        <a:pt x="0" y="6985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6" name="Freeform: Shape 1215">
                  <a:extLst>
                    <a:ext uri="{FF2B5EF4-FFF2-40B4-BE49-F238E27FC236}">
                      <a16:creationId xmlns:a16="http://schemas.microsoft.com/office/drawing/2014/main" id="{DE0B6857-817E-A40E-F48E-81524A4F4048}"/>
                    </a:ext>
                  </a:extLst>
                </p:cNvPr>
                <p:cNvSpPr/>
                <p:nvPr/>
              </p:nvSpPr>
              <p:spPr>
                <a:xfrm>
                  <a:off x="3791502" y="985414"/>
                  <a:ext cx="5977" cy="11594"/>
                </a:xfrm>
                <a:custGeom>
                  <a:avLst/>
                  <a:gdLst>
                    <a:gd name="connsiteX0" fmla="*/ 0 w 5977"/>
                    <a:gd name="connsiteY0" fmla="*/ 11522 h 11594"/>
                    <a:gd name="connsiteX1" fmla="*/ 4969 w 5977"/>
                    <a:gd name="connsiteY1" fmla="*/ 0 h 11594"/>
                    <a:gd name="connsiteX2" fmla="*/ 4969 w 5977"/>
                    <a:gd name="connsiteY2" fmla="*/ 0 h 11594"/>
                    <a:gd name="connsiteX3" fmla="*/ 5977 w 5977"/>
                    <a:gd name="connsiteY3" fmla="*/ 1224 h 11594"/>
                    <a:gd name="connsiteX4" fmla="*/ 1584 w 5977"/>
                    <a:gd name="connsiteY4" fmla="*/ 11594 h 11594"/>
                    <a:gd name="connsiteX5" fmla="*/ 0 w 5977"/>
                    <a:gd name="connsiteY5" fmla="*/ 11594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77" h="11594">
                      <a:moveTo>
                        <a:pt x="0" y="11522"/>
                      </a:moveTo>
                      <a:cubicBezTo>
                        <a:pt x="216" y="7706"/>
                        <a:pt x="1584" y="2665"/>
                        <a:pt x="4969" y="0"/>
                      </a:cubicBezTo>
                      <a:lnTo>
                        <a:pt x="4969" y="0"/>
                      </a:lnTo>
                      <a:lnTo>
                        <a:pt x="5977" y="1224"/>
                      </a:lnTo>
                      <a:cubicBezTo>
                        <a:pt x="3169" y="3385"/>
                        <a:pt x="1728" y="8066"/>
                        <a:pt x="1584" y="11594"/>
                      </a:cubicBezTo>
                      <a:lnTo>
                        <a:pt x="0" y="1159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84" name="Freeform: Shape 2183">
                <a:extLst>
                  <a:ext uri="{FF2B5EF4-FFF2-40B4-BE49-F238E27FC236}">
                    <a16:creationId xmlns:a16="http://schemas.microsoft.com/office/drawing/2014/main" id="{9FBC1396-C18F-DB85-5C33-70A2F83A6C5C}"/>
                  </a:ext>
                </a:extLst>
              </p:cNvPr>
              <p:cNvSpPr/>
              <p:nvPr/>
            </p:nvSpPr>
            <p:spPr>
              <a:xfrm>
                <a:off x="3904686" y="1063622"/>
                <a:ext cx="39990" cy="74534"/>
              </a:xfrm>
              <a:custGeom>
                <a:avLst/>
                <a:gdLst>
                  <a:gd name="connsiteX0" fmla="*/ 1463 w 39990"/>
                  <a:gd name="connsiteY0" fmla="*/ 72 h 74534"/>
                  <a:gd name="connsiteX1" fmla="*/ 15434 w 39990"/>
                  <a:gd name="connsiteY1" fmla="*/ 74535 h 74534"/>
                  <a:gd name="connsiteX2" fmla="*/ 39990 w 39990"/>
                  <a:gd name="connsiteY2" fmla="*/ 67117 h 74534"/>
                  <a:gd name="connsiteX3" fmla="*/ 16514 w 39990"/>
                  <a:gd name="connsiteY3" fmla="*/ 17427 h 74534"/>
                  <a:gd name="connsiteX4" fmla="*/ 1463 w 39990"/>
                  <a:gd name="connsiteY4" fmla="*/ 0 h 7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990" h="74534">
                    <a:moveTo>
                      <a:pt x="1463" y="72"/>
                    </a:moveTo>
                    <a:cubicBezTo>
                      <a:pt x="1463" y="72"/>
                      <a:pt x="-6675" y="31686"/>
                      <a:pt x="15434" y="74535"/>
                    </a:cubicBezTo>
                    <a:lnTo>
                      <a:pt x="39990" y="67117"/>
                    </a:lnTo>
                    <a:cubicBezTo>
                      <a:pt x="39990" y="67117"/>
                      <a:pt x="23715" y="57107"/>
                      <a:pt x="16514" y="17427"/>
                    </a:cubicBezTo>
                    <a:lnTo>
                      <a:pt x="1463" y="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5" name="Freeform: Shape 2184">
                <a:extLst>
                  <a:ext uri="{FF2B5EF4-FFF2-40B4-BE49-F238E27FC236}">
                    <a16:creationId xmlns:a16="http://schemas.microsoft.com/office/drawing/2014/main" id="{92364249-9857-AFB4-7861-7CB7925564DF}"/>
                  </a:ext>
                </a:extLst>
              </p:cNvPr>
              <p:cNvSpPr/>
              <p:nvPr/>
            </p:nvSpPr>
            <p:spPr>
              <a:xfrm>
                <a:off x="3899884" y="1116912"/>
                <a:ext cx="29525" cy="20609"/>
              </a:xfrm>
              <a:custGeom>
                <a:avLst/>
                <a:gdLst>
                  <a:gd name="connsiteX0" fmla="*/ 11234 w 29525"/>
                  <a:gd name="connsiteY0" fmla="*/ 72 h 20609"/>
                  <a:gd name="connsiteX1" fmla="*/ 0 w 29525"/>
                  <a:gd name="connsiteY1" fmla="*/ 16275 h 20609"/>
                  <a:gd name="connsiteX2" fmla="*/ 11306 w 29525"/>
                  <a:gd name="connsiteY2" fmla="*/ 20596 h 20609"/>
                  <a:gd name="connsiteX3" fmla="*/ 29526 w 29525"/>
                  <a:gd name="connsiteY3" fmla="*/ 10586 h 20609"/>
                  <a:gd name="connsiteX4" fmla="*/ 27725 w 29525"/>
                  <a:gd name="connsiteY4" fmla="*/ 3025 h 20609"/>
                  <a:gd name="connsiteX5" fmla="*/ 11162 w 29525"/>
                  <a:gd name="connsiteY5" fmla="*/ 0 h 20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25" h="20609">
                    <a:moveTo>
                      <a:pt x="11234" y="72"/>
                    </a:moveTo>
                    <a:cubicBezTo>
                      <a:pt x="11234" y="72"/>
                      <a:pt x="15843" y="10874"/>
                      <a:pt x="0" y="16275"/>
                    </a:cubicBezTo>
                    <a:cubicBezTo>
                      <a:pt x="0" y="16275"/>
                      <a:pt x="10010" y="20884"/>
                      <a:pt x="11306" y="20596"/>
                    </a:cubicBezTo>
                    <a:cubicBezTo>
                      <a:pt x="12602" y="20308"/>
                      <a:pt x="29526" y="10586"/>
                      <a:pt x="29526" y="10586"/>
                    </a:cubicBezTo>
                    <a:lnTo>
                      <a:pt x="27725" y="3025"/>
                    </a:lnTo>
                    <a:lnTo>
                      <a:pt x="11162" y="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6" name="Freeform: Shape 2185">
                <a:extLst>
                  <a:ext uri="{FF2B5EF4-FFF2-40B4-BE49-F238E27FC236}">
                    <a16:creationId xmlns:a16="http://schemas.microsoft.com/office/drawing/2014/main" id="{DF687184-2659-479B-907D-8C2BC0DBD626}"/>
                  </a:ext>
                </a:extLst>
              </p:cNvPr>
              <p:cNvSpPr/>
              <p:nvPr/>
            </p:nvSpPr>
            <p:spPr>
              <a:xfrm>
                <a:off x="3842327" y="1118640"/>
                <a:ext cx="109987" cy="70228"/>
              </a:xfrm>
              <a:custGeom>
                <a:avLst/>
                <a:gdLst>
                  <a:gd name="connsiteX0" fmla="*/ 59357 w 109987"/>
                  <a:gd name="connsiteY0" fmla="*/ 14043 h 70228"/>
                  <a:gd name="connsiteX1" fmla="*/ 9163 w 109987"/>
                  <a:gd name="connsiteY1" fmla="*/ 25997 h 70228"/>
                  <a:gd name="connsiteX2" fmla="*/ 233 w 109987"/>
                  <a:gd name="connsiteY2" fmla="*/ 37519 h 70228"/>
                  <a:gd name="connsiteX3" fmla="*/ 5922 w 109987"/>
                  <a:gd name="connsiteY3" fmla="*/ 61500 h 70228"/>
                  <a:gd name="connsiteX4" fmla="*/ 16580 w 109987"/>
                  <a:gd name="connsiteY4" fmla="*/ 70214 h 70228"/>
                  <a:gd name="connsiteX5" fmla="*/ 100981 w 109987"/>
                  <a:gd name="connsiteY5" fmla="*/ 50554 h 70228"/>
                  <a:gd name="connsiteX6" fmla="*/ 92123 w 109987"/>
                  <a:gd name="connsiteY6" fmla="*/ 144 h 70228"/>
                  <a:gd name="connsiteX7" fmla="*/ 80817 w 109987"/>
                  <a:gd name="connsiteY7" fmla="*/ 0 h 70228"/>
                  <a:gd name="connsiteX8" fmla="*/ 75992 w 109987"/>
                  <a:gd name="connsiteY8" fmla="*/ 8210 h 70228"/>
                  <a:gd name="connsiteX9" fmla="*/ 68430 w 109987"/>
                  <a:gd name="connsiteY9" fmla="*/ 12386 h 70228"/>
                  <a:gd name="connsiteX10" fmla="*/ 59357 w 109987"/>
                  <a:gd name="connsiteY10" fmla="*/ 14115 h 7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987" h="70228">
                    <a:moveTo>
                      <a:pt x="59357" y="14043"/>
                    </a:moveTo>
                    <a:lnTo>
                      <a:pt x="9163" y="25997"/>
                    </a:lnTo>
                    <a:cubicBezTo>
                      <a:pt x="9163" y="25997"/>
                      <a:pt x="-1712" y="27653"/>
                      <a:pt x="233" y="37519"/>
                    </a:cubicBezTo>
                    <a:lnTo>
                      <a:pt x="5922" y="61500"/>
                    </a:lnTo>
                    <a:cubicBezTo>
                      <a:pt x="5922" y="61500"/>
                      <a:pt x="6786" y="70646"/>
                      <a:pt x="16580" y="70214"/>
                    </a:cubicBezTo>
                    <a:cubicBezTo>
                      <a:pt x="26374" y="69782"/>
                      <a:pt x="100981" y="50554"/>
                      <a:pt x="100981" y="50554"/>
                    </a:cubicBezTo>
                    <a:cubicBezTo>
                      <a:pt x="100981" y="50554"/>
                      <a:pt x="126258" y="33415"/>
                      <a:pt x="92123" y="144"/>
                    </a:cubicBezTo>
                    <a:lnTo>
                      <a:pt x="80817" y="0"/>
                    </a:lnTo>
                    <a:lnTo>
                      <a:pt x="75992" y="8210"/>
                    </a:lnTo>
                    <a:lnTo>
                      <a:pt x="68430" y="12386"/>
                    </a:lnTo>
                    <a:lnTo>
                      <a:pt x="59357" y="14115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7" name="Freeform: Shape 2186">
                <a:extLst>
                  <a:ext uri="{FF2B5EF4-FFF2-40B4-BE49-F238E27FC236}">
                    <a16:creationId xmlns:a16="http://schemas.microsoft.com/office/drawing/2014/main" id="{B95CCA99-512C-FF04-E7DF-AC88392BD791}"/>
                  </a:ext>
                </a:extLst>
              </p:cNvPr>
              <p:cNvSpPr/>
              <p:nvPr/>
            </p:nvSpPr>
            <p:spPr>
              <a:xfrm>
                <a:off x="3917095" y="1082921"/>
                <a:ext cx="27509" cy="47529"/>
              </a:xfrm>
              <a:custGeom>
                <a:avLst/>
                <a:gdLst>
                  <a:gd name="connsiteX0" fmla="*/ 27509 w 27509"/>
                  <a:gd name="connsiteY0" fmla="*/ 47529 h 47529"/>
                  <a:gd name="connsiteX1" fmla="*/ 3889 w 27509"/>
                  <a:gd name="connsiteY1" fmla="*/ 0 h 47529"/>
                  <a:gd name="connsiteX2" fmla="*/ 0 w 27509"/>
                  <a:gd name="connsiteY2" fmla="*/ 15195 h 47529"/>
                  <a:gd name="connsiteX3" fmla="*/ 5113 w 27509"/>
                  <a:gd name="connsiteY3" fmla="*/ 46521 h 47529"/>
                  <a:gd name="connsiteX4" fmla="*/ 27509 w 27509"/>
                  <a:gd name="connsiteY4" fmla="*/ 47529 h 4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09" h="47529">
                    <a:moveTo>
                      <a:pt x="27509" y="47529"/>
                    </a:moveTo>
                    <a:cubicBezTo>
                      <a:pt x="27509" y="47529"/>
                      <a:pt x="10874" y="26429"/>
                      <a:pt x="3889" y="0"/>
                    </a:cubicBezTo>
                    <a:lnTo>
                      <a:pt x="0" y="15195"/>
                    </a:lnTo>
                    <a:lnTo>
                      <a:pt x="5113" y="46521"/>
                    </a:lnTo>
                    <a:lnTo>
                      <a:pt x="27509" y="47529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88" name="Graphic 6">
                <a:extLst>
                  <a:ext uri="{FF2B5EF4-FFF2-40B4-BE49-F238E27FC236}">
                    <a16:creationId xmlns:a16="http://schemas.microsoft.com/office/drawing/2014/main" id="{0002E7F0-8236-41CE-410C-D0659DF1D271}"/>
                  </a:ext>
                </a:extLst>
              </p:cNvPr>
              <p:cNvGrpSpPr/>
              <p:nvPr/>
            </p:nvGrpSpPr>
            <p:grpSpPr>
              <a:xfrm>
                <a:off x="3824197" y="1128650"/>
                <a:ext cx="23476" cy="24109"/>
                <a:chOff x="3824197" y="1128650"/>
                <a:chExt cx="23476" cy="24109"/>
              </a:xfrm>
              <a:solidFill>
                <a:srgbClr val="C59083"/>
              </a:solidFill>
            </p:grpSpPr>
            <p:sp>
              <p:nvSpPr>
                <p:cNvPr id="5599" name="Freeform: Shape 5598">
                  <a:extLst>
                    <a:ext uri="{FF2B5EF4-FFF2-40B4-BE49-F238E27FC236}">
                      <a16:creationId xmlns:a16="http://schemas.microsoft.com/office/drawing/2014/main" id="{33B2D8A7-32F7-CB31-F95F-68188328381B}"/>
                    </a:ext>
                  </a:extLst>
                </p:cNvPr>
                <p:cNvSpPr/>
                <p:nvPr/>
              </p:nvSpPr>
              <p:spPr>
                <a:xfrm>
                  <a:off x="3824197" y="1128650"/>
                  <a:ext cx="22171" cy="22756"/>
                </a:xfrm>
                <a:custGeom>
                  <a:avLst/>
                  <a:gdLst>
                    <a:gd name="connsiteX0" fmla="*/ 22036 w 22171"/>
                    <a:gd name="connsiteY0" fmla="*/ 22757 h 22756"/>
                    <a:gd name="connsiteX1" fmla="*/ 0 w 22171"/>
                    <a:gd name="connsiteY1" fmla="*/ 0 h 22756"/>
                    <a:gd name="connsiteX2" fmla="*/ 22036 w 22171"/>
                    <a:gd name="connsiteY2" fmla="*/ 22757 h 22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171" h="22756">
                      <a:moveTo>
                        <a:pt x="22036" y="22757"/>
                      </a:moveTo>
                      <a:cubicBezTo>
                        <a:pt x="22036" y="22757"/>
                        <a:pt x="25277" y="5041"/>
                        <a:pt x="0" y="0"/>
                      </a:cubicBezTo>
                      <a:cubicBezTo>
                        <a:pt x="0" y="0"/>
                        <a:pt x="2160" y="20452"/>
                        <a:pt x="22036" y="22757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00" name="Freeform: Shape 5599">
                  <a:extLst>
                    <a:ext uri="{FF2B5EF4-FFF2-40B4-BE49-F238E27FC236}">
                      <a16:creationId xmlns:a16="http://schemas.microsoft.com/office/drawing/2014/main" id="{76022491-4D74-2C2A-376D-E4B159ED4D0B}"/>
                    </a:ext>
                  </a:extLst>
                </p:cNvPr>
                <p:cNvSpPr/>
                <p:nvPr/>
              </p:nvSpPr>
              <p:spPr>
                <a:xfrm>
                  <a:off x="3825493" y="1139776"/>
                  <a:ext cx="22180" cy="12983"/>
                </a:xfrm>
                <a:custGeom>
                  <a:avLst/>
                  <a:gdLst>
                    <a:gd name="connsiteX0" fmla="*/ 22180 w 22180"/>
                    <a:gd name="connsiteY0" fmla="*/ 12639 h 12983"/>
                    <a:gd name="connsiteX1" fmla="*/ 0 w 22180"/>
                    <a:gd name="connsiteY1" fmla="*/ 181 h 12983"/>
                    <a:gd name="connsiteX2" fmla="*/ 22180 w 22180"/>
                    <a:gd name="connsiteY2" fmla="*/ 12639 h 12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180" h="12983">
                      <a:moveTo>
                        <a:pt x="22180" y="12639"/>
                      </a:moveTo>
                      <a:cubicBezTo>
                        <a:pt x="22180" y="12639"/>
                        <a:pt x="20596" y="-1764"/>
                        <a:pt x="0" y="181"/>
                      </a:cubicBezTo>
                      <a:cubicBezTo>
                        <a:pt x="0" y="181"/>
                        <a:pt x="6409" y="15448"/>
                        <a:pt x="22180" y="12639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89" name="Freeform: Shape 2188">
                <a:extLst>
                  <a:ext uri="{FF2B5EF4-FFF2-40B4-BE49-F238E27FC236}">
                    <a16:creationId xmlns:a16="http://schemas.microsoft.com/office/drawing/2014/main" id="{69D6CAC3-44C8-F4CD-4B79-F34BB14AFAC7}"/>
                  </a:ext>
                </a:extLst>
              </p:cNvPr>
              <p:cNvSpPr/>
              <p:nvPr/>
            </p:nvSpPr>
            <p:spPr>
              <a:xfrm>
                <a:off x="3905991" y="1066430"/>
                <a:ext cx="38397" cy="63660"/>
              </a:xfrm>
              <a:custGeom>
                <a:avLst/>
                <a:gdLst>
                  <a:gd name="connsiteX0" fmla="*/ 14 w 38397"/>
                  <a:gd name="connsiteY0" fmla="*/ 0 h 63660"/>
                  <a:gd name="connsiteX1" fmla="*/ 38397 w 38397"/>
                  <a:gd name="connsiteY1" fmla="*/ 63661 h 63660"/>
                  <a:gd name="connsiteX2" fmla="*/ 14921 w 38397"/>
                  <a:gd name="connsiteY2" fmla="*/ 9866 h 63660"/>
                  <a:gd name="connsiteX3" fmla="*/ 14 w 38397"/>
                  <a:gd name="connsiteY3" fmla="*/ 72 h 63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397" h="63660">
                    <a:moveTo>
                      <a:pt x="14" y="0"/>
                    </a:moveTo>
                    <a:cubicBezTo>
                      <a:pt x="14" y="0"/>
                      <a:pt x="-1859" y="38528"/>
                      <a:pt x="38397" y="63661"/>
                    </a:cubicBezTo>
                    <a:cubicBezTo>
                      <a:pt x="38397" y="63661"/>
                      <a:pt x="16289" y="36223"/>
                      <a:pt x="14921" y="9866"/>
                    </a:cubicBezTo>
                    <a:lnTo>
                      <a:pt x="14" y="72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582" name="Graphic 6">
                <a:extLst>
                  <a:ext uri="{FF2B5EF4-FFF2-40B4-BE49-F238E27FC236}">
                    <a16:creationId xmlns:a16="http://schemas.microsoft.com/office/drawing/2014/main" id="{E603A083-1A9E-45A7-DCCC-BA9D40AA6862}"/>
                  </a:ext>
                </a:extLst>
              </p:cNvPr>
              <p:cNvGrpSpPr/>
              <p:nvPr/>
            </p:nvGrpSpPr>
            <p:grpSpPr>
              <a:xfrm>
                <a:off x="3884400" y="1038849"/>
                <a:ext cx="62619" cy="45157"/>
                <a:chOff x="3884400" y="1038849"/>
                <a:chExt cx="62619" cy="45157"/>
              </a:xfrm>
            </p:grpSpPr>
            <p:sp>
              <p:nvSpPr>
                <p:cNvPr id="5595" name="Freeform: Shape 5594">
                  <a:extLst>
                    <a:ext uri="{FF2B5EF4-FFF2-40B4-BE49-F238E27FC236}">
                      <a16:creationId xmlns:a16="http://schemas.microsoft.com/office/drawing/2014/main" id="{EFA1F655-8291-CD4C-06BB-5E2F3C76233D}"/>
                    </a:ext>
                  </a:extLst>
                </p:cNvPr>
                <p:cNvSpPr/>
                <p:nvPr/>
              </p:nvSpPr>
              <p:spPr>
                <a:xfrm>
                  <a:off x="3884400" y="1054332"/>
                  <a:ext cx="22828" cy="14809"/>
                </a:xfrm>
                <a:custGeom>
                  <a:avLst/>
                  <a:gdLst>
                    <a:gd name="connsiteX0" fmla="*/ 22828 w 22828"/>
                    <a:gd name="connsiteY0" fmla="*/ 7417 h 14809"/>
                    <a:gd name="connsiteX1" fmla="*/ 0 w 22828"/>
                    <a:gd name="connsiteY1" fmla="*/ 0 h 14809"/>
                    <a:gd name="connsiteX2" fmla="*/ 4969 w 22828"/>
                    <a:gd name="connsiteY2" fmla="*/ 6265 h 14809"/>
                    <a:gd name="connsiteX3" fmla="*/ 22685 w 22828"/>
                    <a:gd name="connsiteY3" fmla="*/ 11810 h 14809"/>
                    <a:gd name="connsiteX4" fmla="*/ 22828 w 22828"/>
                    <a:gd name="connsiteY4" fmla="*/ 7489 h 14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28" h="14809">
                      <a:moveTo>
                        <a:pt x="22828" y="7417"/>
                      </a:moveTo>
                      <a:cubicBezTo>
                        <a:pt x="22828" y="7417"/>
                        <a:pt x="17067" y="792"/>
                        <a:pt x="0" y="0"/>
                      </a:cubicBezTo>
                      <a:cubicBezTo>
                        <a:pt x="0" y="0"/>
                        <a:pt x="4321" y="3169"/>
                        <a:pt x="4969" y="6265"/>
                      </a:cubicBezTo>
                      <a:cubicBezTo>
                        <a:pt x="4969" y="6265"/>
                        <a:pt x="7418" y="20956"/>
                        <a:pt x="22685" y="11810"/>
                      </a:cubicBezTo>
                      <a:lnTo>
                        <a:pt x="22828" y="7489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96" name="Freeform: Shape 5595">
                  <a:extLst>
                    <a:ext uri="{FF2B5EF4-FFF2-40B4-BE49-F238E27FC236}">
                      <a16:creationId xmlns:a16="http://schemas.microsoft.com/office/drawing/2014/main" id="{4CAE2761-DE69-1FB3-3080-B2F05F67093C}"/>
                    </a:ext>
                  </a:extLst>
                </p:cNvPr>
                <p:cNvSpPr/>
                <p:nvPr/>
              </p:nvSpPr>
              <p:spPr>
                <a:xfrm>
                  <a:off x="3912486" y="1038849"/>
                  <a:ext cx="11894" cy="20884"/>
                </a:xfrm>
                <a:custGeom>
                  <a:avLst/>
                  <a:gdLst>
                    <a:gd name="connsiteX0" fmla="*/ 0 w 11894"/>
                    <a:gd name="connsiteY0" fmla="*/ 20884 h 20884"/>
                    <a:gd name="connsiteX1" fmla="*/ 5761 w 11894"/>
                    <a:gd name="connsiteY1" fmla="*/ 6841 h 20884"/>
                    <a:gd name="connsiteX2" fmla="*/ 9073 w 11894"/>
                    <a:gd name="connsiteY2" fmla="*/ 0 h 20884"/>
                    <a:gd name="connsiteX3" fmla="*/ 9505 w 11894"/>
                    <a:gd name="connsiteY3" fmla="*/ 19084 h 20884"/>
                    <a:gd name="connsiteX4" fmla="*/ 0 w 11894"/>
                    <a:gd name="connsiteY4" fmla="*/ 20812 h 20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94" h="20884">
                      <a:moveTo>
                        <a:pt x="0" y="20884"/>
                      </a:moveTo>
                      <a:cubicBezTo>
                        <a:pt x="0" y="20884"/>
                        <a:pt x="0" y="12386"/>
                        <a:pt x="5761" y="6841"/>
                      </a:cubicBezTo>
                      <a:cubicBezTo>
                        <a:pt x="5761" y="6841"/>
                        <a:pt x="8641" y="3457"/>
                        <a:pt x="9073" y="0"/>
                      </a:cubicBezTo>
                      <a:cubicBezTo>
                        <a:pt x="9073" y="0"/>
                        <a:pt x="15123" y="11882"/>
                        <a:pt x="9505" y="19084"/>
                      </a:cubicBezTo>
                      <a:lnTo>
                        <a:pt x="0" y="2081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97" name="Freeform: Shape 5596">
                  <a:extLst>
                    <a:ext uri="{FF2B5EF4-FFF2-40B4-BE49-F238E27FC236}">
                      <a16:creationId xmlns:a16="http://schemas.microsoft.com/office/drawing/2014/main" id="{08B09EE6-E890-AF3A-7336-0F6EE7E089CC}"/>
                    </a:ext>
                  </a:extLst>
                </p:cNvPr>
                <p:cNvSpPr/>
                <p:nvPr/>
              </p:nvSpPr>
              <p:spPr>
                <a:xfrm>
                  <a:off x="3905916" y="1057162"/>
                  <a:ext cx="41104" cy="26844"/>
                </a:xfrm>
                <a:custGeom>
                  <a:avLst/>
                  <a:gdLst>
                    <a:gd name="connsiteX0" fmla="*/ 1313 w 41104"/>
                    <a:gd name="connsiteY0" fmla="*/ 4588 h 26844"/>
                    <a:gd name="connsiteX1" fmla="*/ 18957 w 41104"/>
                    <a:gd name="connsiteY1" fmla="*/ 1851 h 26844"/>
                    <a:gd name="connsiteX2" fmla="*/ 26230 w 41104"/>
                    <a:gd name="connsiteY2" fmla="*/ 7828 h 26844"/>
                    <a:gd name="connsiteX3" fmla="*/ 41065 w 41104"/>
                    <a:gd name="connsiteY3" fmla="*/ 10421 h 26844"/>
                    <a:gd name="connsiteX4" fmla="*/ 27959 w 41104"/>
                    <a:gd name="connsiteY4" fmla="*/ 24319 h 26844"/>
                    <a:gd name="connsiteX5" fmla="*/ 1817 w 41104"/>
                    <a:gd name="connsiteY5" fmla="*/ 18270 h 26844"/>
                    <a:gd name="connsiteX6" fmla="*/ 1241 w 41104"/>
                    <a:gd name="connsiteY6" fmla="*/ 4588 h 2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1104" h="26844">
                      <a:moveTo>
                        <a:pt x="1313" y="4588"/>
                      </a:moveTo>
                      <a:cubicBezTo>
                        <a:pt x="1313" y="4588"/>
                        <a:pt x="12332" y="-3550"/>
                        <a:pt x="18957" y="1851"/>
                      </a:cubicBezTo>
                      <a:lnTo>
                        <a:pt x="26230" y="7828"/>
                      </a:lnTo>
                      <a:lnTo>
                        <a:pt x="41065" y="10421"/>
                      </a:lnTo>
                      <a:cubicBezTo>
                        <a:pt x="41065" y="10421"/>
                        <a:pt x="42506" y="18414"/>
                        <a:pt x="27959" y="24319"/>
                      </a:cubicBezTo>
                      <a:cubicBezTo>
                        <a:pt x="27959" y="24319"/>
                        <a:pt x="9883" y="32961"/>
                        <a:pt x="1817" y="18270"/>
                      </a:cubicBezTo>
                      <a:cubicBezTo>
                        <a:pt x="1817" y="18270"/>
                        <a:pt x="-1855" y="13013"/>
                        <a:pt x="1241" y="4588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98" name="Freeform: Shape 5597">
                  <a:extLst>
                    <a:ext uri="{FF2B5EF4-FFF2-40B4-BE49-F238E27FC236}">
                      <a16:creationId xmlns:a16="http://schemas.microsoft.com/office/drawing/2014/main" id="{C5593FCA-92B1-C6DF-F7A9-34BA9A9C235F}"/>
                    </a:ext>
                  </a:extLst>
                </p:cNvPr>
                <p:cNvSpPr/>
                <p:nvPr/>
              </p:nvSpPr>
              <p:spPr>
                <a:xfrm>
                  <a:off x="3886993" y="1056708"/>
                  <a:ext cx="19083" cy="12448"/>
                </a:xfrm>
                <a:custGeom>
                  <a:avLst/>
                  <a:gdLst>
                    <a:gd name="connsiteX0" fmla="*/ 0 w 19083"/>
                    <a:gd name="connsiteY0" fmla="*/ 0 h 12448"/>
                    <a:gd name="connsiteX1" fmla="*/ 19084 w 19083"/>
                    <a:gd name="connsiteY1" fmla="*/ 9650 h 12448"/>
                    <a:gd name="connsiteX2" fmla="*/ 6193 w 19083"/>
                    <a:gd name="connsiteY2" fmla="*/ 10586 h 12448"/>
                    <a:gd name="connsiteX3" fmla="*/ 2449 w 19083"/>
                    <a:gd name="connsiteY3" fmla="*/ 3817 h 12448"/>
                    <a:gd name="connsiteX4" fmla="*/ 0 w 19083"/>
                    <a:gd name="connsiteY4" fmla="*/ 0 h 1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83" h="12448">
                      <a:moveTo>
                        <a:pt x="0" y="0"/>
                      </a:moveTo>
                      <a:cubicBezTo>
                        <a:pt x="0" y="0"/>
                        <a:pt x="9866" y="1440"/>
                        <a:pt x="19084" y="9650"/>
                      </a:cubicBezTo>
                      <a:cubicBezTo>
                        <a:pt x="19084" y="9650"/>
                        <a:pt x="12819" y="15267"/>
                        <a:pt x="6193" y="10586"/>
                      </a:cubicBezTo>
                      <a:cubicBezTo>
                        <a:pt x="6193" y="10586"/>
                        <a:pt x="3241" y="8426"/>
                        <a:pt x="2449" y="3817"/>
                      </a:cubicBezTo>
                      <a:cubicBezTo>
                        <a:pt x="2449" y="3817"/>
                        <a:pt x="1512" y="1512"/>
                        <a:pt x="0" y="0"/>
                      </a:cubicBez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583" name="Freeform: Shape 5582">
                <a:extLst>
                  <a:ext uri="{FF2B5EF4-FFF2-40B4-BE49-F238E27FC236}">
                    <a16:creationId xmlns:a16="http://schemas.microsoft.com/office/drawing/2014/main" id="{6627E792-D911-F40B-7E0A-707C77D5DA9D}"/>
                  </a:ext>
                </a:extLst>
              </p:cNvPr>
              <p:cNvSpPr/>
              <p:nvPr/>
            </p:nvSpPr>
            <p:spPr>
              <a:xfrm>
                <a:off x="3917671" y="1066862"/>
                <a:ext cx="8137" cy="5213"/>
              </a:xfrm>
              <a:custGeom>
                <a:avLst/>
                <a:gdLst>
                  <a:gd name="connsiteX0" fmla="*/ 0 w 8137"/>
                  <a:gd name="connsiteY0" fmla="*/ 4897 h 5213"/>
                  <a:gd name="connsiteX1" fmla="*/ 144 w 8137"/>
                  <a:gd name="connsiteY1" fmla="*/ 4249 h 5213"/>
                  <a:gd name="connsiteX2" fmla="*/ 3961 w 8137"/>
                  <a:gd name="connsiteY2" fmla="*/ 4465 h 5213"/>
                  <a:gd name="connsiteX3" fmla="*/ 3961 w 8137"/>
                  <a:gd name="connsiteY3" fmla="*/ 4465 h 5213"/>
                  <a:gd name="connsiteX4" fmla="*/ 6986 w 8137"/>
                  <a:gd name="connsiteY4" fmla="*/ 1944 h 5213"/>
                  <a:gd name="connsiteX5" fmla="*/ 6986 w 8137"/>
                  <a:gd name="connsiteY5" fmla="*/ 1944 h 5213"/>
                  <a:gd name="connsiteX6" fmla="*/ 7489 w 8137"/>
                  <a:gd name="connsiteY6" fmla="*/ 0 h 5213"/>
                  <a:gd name="connsiteX7" fmla="*/ 8138 w 8137"/>
                  <a:gd name="connsiteY7" fmla="*/ 0 h 5213"/>
                  <a:gd name="connsiteX8" fmla="*/ 4105 w 8137"/>
                  <a:gd name="connsiteY8" fmla="*/ 5041 h 5213"/>
                  <a:gd name="connsiteX9" fmla="*/ 4105 w 8137"/>
                  <a:gd name="connsiteY9" fmla="*/ 5041 h 5213"/>
                  <a:gd name="connsiteX10" fmla="*/ 0 w 8137"/>
                  <a:gd name="connsiteY10" fmla="*/ 4825 h 5213"/>
                  <a:gd name="connsiteX11" fmla="*/ 0 w 8137"/>
                  <a:gd name="connsiteY11" fmla="*/ 4825 h 5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137" h="5213">
                    <a:moveTo>
                      <a:pt x="0" y="4897"/>
                    </a:moveTo>
                    <a:lnTo>
                      <a:pt x="144" y="4249"/>
                    </a:lnTo>
                    <a:cubicBezTo>
                      <a:pt x="1728" y="4681"/>
                      <a:pt x="2953" y="4681"/>
                      <a:pt x="3961" y="4465"/>
                    </a:cubicBezTo>
                    <a:lnTo>
                      <a:pt x="3961" y="4465"/>
                    </a:lnTo>
                    <a:cubicBezTo>
                      <a:pt x="5617" y="4033"/>
                      <a:pt x="6481" y="2953"/>
                      <a:pt x="6986" y="1944"/>
                    </a:cubicBezTo>
                    <a:lnTo>
                      <a:pt x="6986" y="1944"/>
                    </a:lnTo>
                    <a:cubicBezTo>
                      <a:pt x="7418" y="936"/>
                      <a:pt x="7489" y="0"/>
                      <a:pt x="7489" y="0"/>
                    </a:cubicBezTo>
                    <a:lnTo>
                      <a:pt x="8138" y="0"/>
                    </a:lnTo>
                    <a:cubicBezTo>
                      <a:pt x="8138" y="0"/>
                      <a:pt x="7921" y="4105"/>
                      <a:pt x="4105" y="5041"/>
                    </a:cubicBezTo>
                    <a:lnTo>
                      <a:pt x="4105" y="5041"/>
                    </a:lnTo>
                    <a:cubicBezTo>
                      <a:pt x="3024" y="5329"/>
                      <a:pt x="1656" y="5257"/>
                      <a:pt x="0" y="4825"/>
                    </a:cubicBezTo>
                    <a:lnTo>
                      <a:pt x="0" y="4825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4" name="Freeform: Shape 5583">
                <a:extLst>
                  <a:ext uri="{FF2B5EF4-FFF2-40B4-BE49-F238E27FC236}">
                    <a16:creationId xmlns:a16="http://schemas.microsoft.com/office/drawing/2014/main" id="{6F4C3BDC-275A-0263-EA8C-D754693CF842}"/>
                  </a:ext>
                </a:extLst>
              </p:cNvPr>
              <p:cNvSpPr/>
              <p:nvPr/>
            </p:nvSpPr>
            <p:spPr>
              <a:xfrm>
                <a:off x="3944083" y="1058555"/>
                <a:ext cx="6929" cy="9332"/>
              </a:xfrm>
              <a:custGeom>
                <a:avLst/>
                <a:gdLst>
                  <a:gd name="connsiteX0" fmla="*/ 18 w 6929"/>
                  <a:gd name="connsiteY0" fmla="*/ 4347 h 9332"/>
                  <a:gd name="connsiteX1" fmla="*/ 3979 w 6929"/>
                  <a:gd name="connsiteY1" fmla="*/ 26 h 9332"/>
                  <a:gd name="connsiteX2" fmla="*/ 6643 w 6929"/>
                  <a:gd name="connsiteY2" fmla="*/ 5283 h 9332"/>
                  <a:gd name="connsiteX3" fmla="*/ 2682 w 6929"/>
                  <a:gd name="connsiteY3" fmla="*/ 9316 h 9332"/>
                  <a:gd name="connsiteX4" fmla="*/ 18 w 6929"/>
                  <a:gd name="connsiteY4" fmla="*/ 4419 h 9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9" h="9332">
                    <a:moveTo>
                      <a:pt x="18" y="4347"/>
                    </a:moveTo>
                    <a:cubicBezTo>
                      <a:pt x="-198" y="1898"/>
                      <a:pt x="1602" y="-262"/>
                      <a:pt x="3979" y="26"/>
                    </a:cubicBezTo>
                    <a:cubicBezTo>
                      <a:pt x="6355" y="386"/>
                      <a:pt x="7507" y="2978"/>
                      <a:pt x="6643" y="5283"/>
                    </a:cubicBezTo>
                    <a:cubicBezTo>
                      <a:pt x="5779" y="7659"/>
                      <a:pt x="4267" y="9532"/>
                      <a:pt x="2682" y="9316"/>
                    </a:cubicBezTo>
                    <a:cubicBezTo>
                      <a:pt x="1170" y="9100"/>
                      <a:pt x="234" y="6939"/>
                      <a:pt x="18" y="4419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5" name="Freeform: Shape 5584">
                <a:extLst>
                  <a:ext uri="{FF2B5EF4-FFF2-40B4-BE49-F238E27FC236}">
                    <a16:creationId xmlns:a16="http://schemas.microsoft.com/office/drawing/2014/main" id="{0A53F746-A549-2969-4546-2CA49394B849}"/>
                  </a:ext>
                </a:extLst>
              </p:cNvPr>
              <p:cNvSpPr/>
              <p:nvPr/>
            </p:nvSpPr>
            <p:spPr>
              <a:xfrm>
                <a:off x="3801944" y="1170130"/>
                <a:ext cx="65533" cy="63372"/>
              </a:xfrm>
              <a:custGeom>
                <a:avLst/>
                <a:gdLst>
                  <a:gd name="connsiteX0" fmla="*/ 2161 w 65533"/>
                  <a:gd name="connsiteY0" fmla="*/ 63372 h 63372"/>
                  <a:gd name="connsiteX1" fmla="*/ 0 w 65533"/>
                  <a:gd name="connsiteY1" fmla="*/ 62220 h 63372"/>
                  <a:gd name="connsiteX2" fmla="*/ 29166 w 65533"/>
                  <a:gd name="connsiteY2" fmla="*/ 32838 h 63372"/>
                  <a:gd name="connsiteX3" fmla="*/ 45441 w 65533"/>
                  <a:gd name="connsiteY3" fmla="*/ 0 h 63372"/>
                  <a:gd name="connsiteX4" fmla="*/ 65533 w 65533"/>
                  <a:gd name="connsiteY4" fmla="*/ 13323 h 63372"/>
                  <a:gd name="connsiteX5" fmla="*/ 31398 w 65533"/>
                  <a:gd name="connsiteY5" fmla="*/ 39896 h 63372"/>
                  <a:gd name="connsiteX6" fmla="*/ 2161 w 65533"/>
                  <a:gd name="connsiteY6" fmla="*/ 63372 h 63372"/>
                  <a:gd name="connsiteX7" fmla="*/ 2161 w 65533"/>
                  <a:gd name="connsiteY7" fmla="*/ 63372 h 6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533" h="63372">
                    <a:moveTo>
                      <a:pt x="2161" y="63372"/>
                    </a:moveTo>
                    <a:lnTo>
                      <a:pt x="0" y="62220"/>
                    </a:lnTo>
                    <a:lnTo>
                      <a:pt x="29166" y="32838"/>
                    </a:lnTo>
                    <a:lnTo>
                      <a:pt x="45441" y="0"/>
                    </a:lnTo>
                    <a:lnTo>
                      <a:pt x="65533" y="13323"/>
                    </a:lnTo>
                    <a:lnTo>
                      <a:pt x="31398" y="39896"/>
                    </a:lnTo>
                    <a:lnTo>
                      <a:pt x="2161" y="63372"/>
                    </a:lnTo>
                    <a:lnTo>
                      <a:pt x="2161" y="63372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6" name="Freeform: Shape 5585">
                <a:extLst>
                  <a:ext uri="{FF2B5EF4-FFF2-40B4-BE49-F238E27FC236}">
                    <a16:creationId xmlns:a16="http://schemas.microsoft.com/office/drawing/2014/main" id="{F7927B39-8520-E6BF-24AF-6E268E74ED3D}"/>
                  </a:ext>
                </a:extLst>
              </p:cNvPr>
              <p:cNvSpPr/>
              <p:nvPr/>
            </p:nvSpPr>
            <p:spPr>
              <a:xfrm>
                <a:off x="3798848" y="1231991"/>
                <a:ext cx="5473" cy="5185"/>
              </a:xfrm>
              <a:custGeom>
                <a:avLst/>
                <a:gdLst>
                  <a:gd name="connsiteX0" fmla="*/ 4393 w 5473"/>
                  <a:gd name="connsiteY0" fmla="*/ 5185 h 5185"/>
                  <a:gd name="connsiteX1" fmla="*/ 0 w 5473"/>
                  <a:gd name="connsiteY1" fmla="*/ 3385 h 5185"/>
                  <a:gd name="connsiteX2" fmla="*/ 2881 w 5473"/>
                  <a:gd name="connsiteY2" fmla="*/ 0 h 5185"/>
                  <a:gd name="connsiteX3" fmla="*/ 5473 w 5473"/>
                  <a:gd name="connsiteY3" fmla="*/ 1080 h 5185"/>
                  <a:gd name="connsiteX4" fmla="*/ 4393 w 5473"/>
                  <a:gd name="connsiteY4" fmla="*/ 5185 h 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73" h="5185">
                    <a:moveTo>
                      <a:pt x="4393" y="5185"/>
                    </a:moveTo>
                    <a:lnTo>
                      <a:pt x="0" y="3385"/>
                    </a:lnTo>
                    <a:lnTo>
                      <a:pt x="2881" y="0"/>
                    </a:lnTo>
                    <a:lnTo>
                      <a:pt x="5473" y="1080"/>
                    </a:lnTo>
                    <a:lnTo>
                      <a:pt x="4393" y="5185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7" name="Freeform: Shape 5586">
                <a:extLst>
                  <a:ext uri="{FF2B5EF4-FFF2-40B4-BE49-F238E27FC236}">
                    <a16:creationId xmlns:a16="http://schemas.microsoft.com/office/drawing/2014/main" id="{C3EAEF1F-6920-01D1-C4C9-51C0DDA9860C}"/>
                  </a:ext>
                </a:extLst>
              </p:cNvPr>
              <p:cNvSpPr/>
              <p:nvPr/>
            </p:nvSpPr>
            <p:spPr>
              <a:xfrm>
                <a:off x="3853717" y="1149961"/>
                <a:ext cx="5483" cy="5483"/>
              </a:xfrm>
              <a:custGeom>
                <a:avLst/>
                <a:gdLst>
                  <a:gd name="connsiteX0" fmla="*/ 77 w 5483"/>
                  <a:gd name="connsiteY0" fmla="*/ 3390 h 5483"/>
                  <a:gd name="connsiteX1" fmla="*/ 2094 w 5483"/>
                  <a:gd name="connsiteY1" fmla="*/ 77 h 5483"/>
                  <a:gd name="connsiteX2" fmla="*/ 5406 w 5483"/>
                  <a:gd name="connsiteY2" fmla="*/ 2094 h 5483"/>
                  <a:gd name="connsiteX3" fmla="*/ 3390 w 5483"/>
                  <a:gd name="connsiteY3" fmla="*/ 5406 h 5483"/>
                  <a:gd name="connsiteX4" fmla="*/ 77 w 5483"/>
                  <a:gd name="connsiteY4" fmla="*/ 3390 h 5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3" h="5483">
                    <a:moveTo>
                      <a:pt x="77" y="3390"/>
                    </a:moveTo>
                    <a:cubicBezTo>
                      <a:pt x="-283" y="1950"/>
                      <a:pt x="653" y="437"/>
                      <a:pt x="2094" y="77"/>
                    </a:cubicBezTo>
                    <a:cubicBezTo>
                      <a:pt x="3534" y="-283"/>
                      <a:pt x="5046" y="653"/>
                      <a:pt x="5406" y="2094"/>
                    </a:cubicBezTo>
                    <a:cubicBezTo>
                      <a:pt x="5766" y="3534"/>
                      <a:pt x="4830" y="5046"/>
                      <a:pt x="3390" y="5406"/>
                    </a:cubicBezTo>
                    <a:cubicBezTo>
                      <a:pt x="1950" y="5766"/>
                      <a:pt x="437" y="4830"/>
                      <a:pt x="77" y="3390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8" name="Freeform: Shape 5587">
                <a:extLst>
                  <a:ext uri="{FF2B5EF4-FFF2-40B4-BE49-F238E27FC236}">
                    <a16:creationId xmlns:a16="http://schemas.microsoft.com/office/drawing/2014/main" id="{173134F0-EB49-1EDA-AD4C-E54A6EACB175}"/>
                  </a:ext>
                </a:extLst>
              </p:cNvPr>
              <p:cNvSpPr/>
              <p:nvPr/>
            </p:nvSpPr>
            <p:spPr>
              <a:xfrm>
                <a:off x="3855968" y="1158333"/>
                <a:ext cx="4799" cy="4799"/>
              </a:xfrm>
              <a:custGeom>
                <a:avLst/>
                <a:gdLst>
                  <a:gd name="connsiteX0" fmla="*/ 59 w 4799"/>
                  <a:gd name="connsiteY0" fmla="*/ 2940 h 4799"/>
                  <a:gd name="connsiteX1" fmla="*/ 1859 w 4799"/>
                  <a:gd name="connsiteY1" fmla="*/ 59 h 4799"/>
                  <a:gd name="connsiteX2" fmla="*/ 4740 w 4799"/>
                  <a:gd name="connsiteY2" fmla="*/ 1859 h 4799"/>
                  <a:gd name="connsiteX3" fmla="*/ 2940 w 4799"/>
                  <a:gd name="connsiteY3" fmla="*/ 4740 h 4799"/>
                  <a:gd name="connsiteX4" fmla="*/ 59 w 4799"/>
                  <a:gd name="connsiteY4" fmla="*/ 2940 h 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9" h="4799">
                    <a:moveTo>
                      <a:pt x="59" y="2940"/>
                    </a:moveTo>
                    <a:cubicBezTo>
                      <a:pt x="-229" y="1643"/>
                      <a:pt x="563" y="347"/>
                      <a:pt x="1859" y="59"/>
                    </a:cubicBezTo>
                    <a:cubicBezTo>
                      <a:pt x="3156" y="-229"/>
                      <a:pt x="4452" y="563"/>
                      <a:pt x="4740" y="1859"/>
                    </a:cubicBezTo>
                    <a:cubicBezTo>
                      <a:pt x="5028" y="3156"/>
                      <a:pt x="4236" y="4452"/>
                      <a:pt x="2940" y="4740"/>
                    </a:cubicBezTo>
                    <a:cubicBezTo>
                      <a:pt x="1644" y="5028"/>
                      <a:pt x="347" y="4236"/>
                      <a:pt x="59" y="2940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9" name="Freeform: Shape 5588">
                <a:extLst>
                  <a:ext uri="{FF2B5EF4-FFF2-40B4-BE49-F238E27FC236}">
                    <a16:creationId xmlns:a16="http://schemas.microsoft.com/office/drawing/2014/main" id="{06982F61-7AC4-3411-EDEA-F942B24EE403}"/>
                  </a:ext>
                </a:extLst>
              </p:cNvPr>
              <p:cNvSpPr/>
              <p:nvPr/>
            </p:nvSpPr>
            <p:spPr>
              <a:xfrm>
                <a:off x="3850148" y="1156763"/>
                <a:ext cx="3475" cy="3475"/>
              </a:xfrm>
              <a:custGeom>
                <a:avLst/>
                <a:gdLst>
                  <a:gd name="connsiteX0" fmla="*/ 45 w 3475"/>
                  <a:gd name="connsiteY0" fmla="*/ 2134 h 3475"/>
                  <a:gd name="connsiteX1" fmla="*/ 1342 w 3475"/>
                  <a:gd name="connsiteY1" fmla="*/ 45 h 3475"/>
                  <a:gd name="connsiteX2" fmla="*/ 3430 w 3475"/>
                  <a:gd name="connsiteY2" fmla="*/ 1342 h 3475"/>
                  <a:gd name="connsiteX3" fmla="*/ 2134 w 3475"/>
                  <a:gd name="connsiteY3" fmla="*/ 3430 h 3475"/>
                  <a:gd name="connsiteX4" fmla="*/ 45 w 3475"/>
                  <a:gd name="connsiteY4" fmla="*/ 2134 h 3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5" h="3475">
                    <a:moveTo>
                      <a:pt x="45" y="2134"/>
                    </a:moveTo>
                    <a:cubicBezTo>
                      <a:pt x="-171" y="1198"/>
                      <a:pt x="405" y="261"/>
                      <a:pt x="1342" y="45"/>
                    </a:cubicBezTo>
                    <a:cubicBezTo>
                      <a:pt x="2278" y="-171"/>
                      <a:pt x="3142" y="405"/>
                      <a:pt x="3430" y="1342"/>
                    </a:cubicBezTo>
                    <a:cubicBezTo>
                      <a:pt x="3646" y="2278"/>
                      <a:pt x="3070" y="3214"/>
                      <a:pt x="2134" y="3430"/>
                    </a:cubicBezTo>
                    <a:cubicBezTo>
                      <a:pt x="1197" y="3646"/>
                      <a:pt x="262" y="3070"/>
                      <a:pt x="45" y="2134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90" name="Freeform: Shape 5589">
                <a:extLst>
                  <a:ext uri="{FF2B5EF4-FFF2-40B4-BE49-F238E27FC236}">
                    <a16:creationId xmlns:a16="http://schemas.microsoft.com/office/drawing/2014/main" id="{5EAAC851-C43A-26EF-DECA-C6D9AC5E1FD8}"/>
                  </a:ext>
                </a:extLst>
              </p:cNvPr>
              <p:cNvSpPr/>
              <p:nvPr/>
            </p:nvSpPr>
            <p:spPr>
              <a:xfrm>
                <a:off x="3861328" y="1153611"/>
                <a:ext cx="2503" cy="2503"/>
              </a:xfrm>
              <a:custGeom>
                <a:avLst/>
                <a:gdLst>
                  <a:gd name="connsiteX0" fmla="*/ 28 w 2503"/>
                  <a:gd name="connsiteY0" fmla="*/ 1540 h 2503"/>
                  <a:gd name="connsiteX1" fmla="*/ 964 w 2503"/>
                  <a:gd name="connsiteY1" fmla="*/ 28 h 2503"/>
                  <a:gd name="connsiteX2" fmla="*/ 2476 w 2503"/>
                  <a:gd name="connsiteY2" fmla="*/ 964 h 2503"/>
                  <a:gd name="connsiteX3" fmla="*/ 1540 w 2503"/>
                  <a:gd name="connsiteY3" fmla="*/ 2476 h 2503"/>
                  <a:gd name="connsiteX4" fmla="*/ 28 w 2503"/>
                  <a:gd name="connsiteY4" fmla="*/ 1540 h 2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3" h="2503">
                    <a:moveTo>
                      <a:pt x="28" y="1540"/>
                    </a:moveTo>
                    <a:cubicBezTo>
                      <a:pt x="-116" y="820"/>
                      <a:pt x="316" y="172"/>
                      <a:pt x="964" y="28"/>
                    </a:cubicBezTo>
                    <a:cubicBezTo>
                      <a:pt x="1684" y="-116"/>
                      <a:pt x="2332" y="316"/>
                      <a:pt x="2476" y="964"/>
                    </a:cubicBezTo>
                    <a:cubicBezTo>
                      <a:pt x="2620" y="1684"/>
                      <a:pt x="2188" y="2332"/>
                      <a:pt x="1540" y="2476"/>
                    </a:cubicBezTo>
                    <a:cubicBezTo>
                      <a:pt x="820" y="2620"/>
                      <a:pt x="172" y="2188"/>
                      <a:pt x="28" y="1540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591" name="Graphic 6">
                <a:extLst>
                  <a:ext uri="{FF2B5EF4-FFF2-40B4-BE49-F238E27FC236}">
                    <a16:creationId xmlns:a16="http://schemas.microsoft.com/office/drawing/2014/main" id="{94887795-747D-D98E-832A-A9BAF835C037}"/>
                  </a:ext>
                </a:extLst>
              </p:cNvPr>
              <p:cNvGrpSpPr/>
              <p:nvPr/>
            </p:nvGrpSpPr>
            <p:grpSpPr>
              <a:xfrm>
                <a:off x="3914142" y="1144277"/>
                <a:ext cx="58979" cy="79719"/>
                <a:chOff x="3914142" y="1144277"/>
                <a:chExt cx="58979" cy="79719"/>
              </a:xfrm>
            </p:grpSpPr>
            <p:sp>
              <p:nvSpPr>
                <p:cNvPr id="5593" name="Freeform: Shape 5592">
                  <a:extLst>
                    <a:ext uri="{FF2B5EF4-FFF2-40B4-BE49-F238E27FC236}">
                      <a16:creationId xmlns:a16="http://schemas.microsoft.com/office/drawing/2014/main" id="{293C2EDE-A468-67E8-6B4F-DD171D714B10}"/>
                    </a:ext>
                  </a:extLst>
                </p:cNvPr>
                <p:cNvSpPr/>
                <p:nvPr/>
              </p:nvSpPr>
              <p:spPr>
                <a:xfrm>
                  <a:off x="3917455" y="1144277"/>
                  <a:ext cx="55666" cy="77343"/>
                </a:xfrm>
                <a:custGeom>
                  <a:avLst/>
                  <a:gdLst>
                    <a:gd name="connsiteX0" fmla="*/ 1728 w 55666"/>
                    <a:gd name="connsiteY0" fmla="*/ 77343 h 77343"/>
                    <a:gd name="connsiteX1" fmla="*/ 0 w 55666"/>
                    <a:gd name="connsiteY1" fmla="*/ 75399 h 77343"/>
                    <a:gd name="connsiteX2" fmla="*/ 42776 w 55666"/>
                    <a:gd name="connsiteY2" fmla="*/ 37303 h 77343"/>
                    <a:gd name="connsiteX3" fmla="*/ 8641 w 55666"/>
                    <a:gd name="connsiteY3" fmla="*/ 17211 h 77343"/>
                    <a:gd name="connsiteX4" fmla="*/ 27293 w 55666"/>
                    <a:gd name="connsiteY4" fmla="*/ 0 h 77343"/>
                    <a:gd name="connsiteX5" fmla="*/ 55667 w 55666"/>
                    <a:gd name="connsiteY5" fmla="*/ 42056 h 77343"/>
                    <a:gd name="connsiteX6" fmla="*/ 1728 w 55666"/>
                    <a:gd name="connsiteY6" fmla="*/ 77343 h 77343"/>
                    <a:gd name="connsiteX7" fmla="*/ 1728 w 55666"/>
                    <a:gd name="connsiteY7" fmla="*/ 77343 h 77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5666" h="77343">
                      <a:moveTo>
                        <a:pt x="1728" y="77343"/>
                      </a:moveTo>
                      <a:lnTo>
                        <a:pt x="0" y="75399"/>
                      </a:lnTo>
                      <a:lnTo>
                        <a:pt x="42776" y="37303"/>
                      </a:lnTo>
                      <a:lnTo>
                        <a:pt x="8641" y="17211"/>
                      </a:lnTo>
                      <a:lnTo>
                        <a:pt x="27293" y="0"/>
                      </a:lnTo>
                      <a:lnTo>
                        <a:pt x="55667" y="42056"/>
                      </a:lnTo>
                      <a:lnTo>
                        <a:pt x="1728" y="77343"/>
                      </a:lnTo>
                      <a:lnTo>
                        <a:pt x="1728" y="77343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94" name="Freeform: Shape 5593">
                  <a:extLst>
                    <a:ext uri="{FF2B5EF4-FFF2-40B4-BE49-F238E27FC236}">
                      <a16:creationId xmlns:a16="http://schemas.microsoft.com/office/drawing/2014/main" id="{5E944B27-A85F-1B18-A1B9-DA273C0A4277}"/>
                    </a:ext>
                  </a:extLst>
                </p:cNvPr>
                <p:cNvSpPr/>
                <p:nvPr/>
              </p:nvSpPr>
              <p:spPr>
                <a:xfrm>
                  <a:off x="3914142" y="1219172"/>
                  <a:ext cx="5473" cy="4824"/>
                </a:xfrm>
                <a:custGeom>
                  <a:avLst/>
                  <a:gdLst>
                    <a:gd name="connsiteX0" fmla="*/ 2592 w 5473"/>
                    <a:gd name="connsiteY0" fmla="*/ 4825 h 4824"/>
                    <a:gd name="connsiteX1" fmla="*/ 0 w 5473"/>
                    <a:gd name="connsiteY1" fmla="*/ 1224 h 4824"/>
                    <a:gd name="connsiteX2" fmla="*/ 3961 w 5473"/>
                    <a:gd name="connsiteY2" fmla="*/ 0 h 4824"/>
                    <a:gd name="connsiteX3" fmla="*/ 5473 w 5473"/>
                    <a:gd name="connsiteY3" fmla="*/ 2160 h 4824"/>
                    <a:gd name="connsiteX4" fmla="*/ 2592 w 5473"/>
                    <a:gd name="connsiteY4" fmla="*/ 4825 h 4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73" h="4824">
                      <a:moveTo>
                        <a:pt x="2592" y="4825"/>
                      </a:moveTo>
                      <a:lnTo>
                        <a:pt x="0" y="1224"/>
                      </a:lnTo>
                      <a:lnTo>
                        <a:pt x="3961" y="0"/>
                      </a:lnTo>
                      <a:lnTo>
                        <a:pt x="5473" y="2160"/>
                      </a:lnTo>
                      <a:lnTo>
                        <a:pt x="2592" y="4825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592" name="Freeform: Shape 5591">
                <a:extLst>
                  <a:ext uri="{FF2B5EF4-FFF2-40B4-BE49-F238E27FC236}">
                    <a16:creationId xmlns:a16="http://schemas.microsoft.com/office/drawing/2014/main" id="{9862D51A-0377-F115-7230-6AE648CA8F40}"/>
                  </a:ext>
                </a:extLst>
              </p:cNvPr>
              <p:cNvSpPr/>
              <p:nvPr/>
            </p:nvSpPr>
            <p:spPr>
              <a:xfrm rot="-944398">
                <a:off x="3906465" y="1103902"/>
                <a:ext cx="24124" cy="5545"/>
              </a:xfrm>
              <a:custGeom>
                <a:avLst/>
                <a:gdLst>
                  <a:gd name="connsiteX0" fmla="*/ 0 w 24124"/>
                  <a:gd name="connsiteY0" fmla="*/ 0 h 5545"/>
                  <a:gd name="connsiteX1" fmla="*/ 24125 w 24124"/>
                  <a:gd name="connsiteY1" fmla="*/ 0 h 5545"/>
                  <a:gd name="connsiteX2" fmla="*/ 24125 w 24124"/>
                  <a:gd name="connsiteY2" fmla="*/ 5545 h 5545"/>
                  <a:gd name="connsiteX3" fmla="*/ 0 w 24124"/>
                  <a:gd name="connsiteY3" fmla="*/ 5545 h 5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24" h="5545">
                    <a:moveTo>
                      <a:pt x="0" y="0"/>
                    </a:moveTo>
                    <a:lnTo>
                      <a:pt x="24125" y="0"/>
                    </a:lnTo>
                    <a:lnTo>
                      <a:pt x="24125" y="5545"/>
                    </a:lnTo>
                    <a:lnTo>
                      <a:pt x="0" y="554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811" name="Graphic 6">
              <a:extLst>
                <a:ext uri="{FF2B5EF4-FFF2-40B4-BE49-F238E27FC236}">
                  <a16:creationId xmlns:a16="http://schemas.microsoft.com/office/drawing/2014/main" id="{D27B5D59-78EE-5358-E682-FE6F0EABD3CC}"/>
                </a:ext>
              </a:extLst>
            </p:cNvPr>
            <p:cNvGrpSpPr/>
            <p:nvPr/>
          </p:nvGrpSpPr>
          <p:grpSpPr>
            <a:xfrm>
              <a:off x="3935387" y="856365"/>
              <a:ext cx="194726" cy="317150"/>
              <a:chOff x="3935387" y="856365"/>
              <a:chExt cx="194726" cy="317150"/>
            </a:xfrm>
          </p:grpSpPr>
          <p:grpSp>
            <p:nvGrpSpPr>
              <p:cNvPr id="2065" name="Graphic 6">
                <a:extLst>
                  <a:ext uri="{FF2B5EF4-FFF2-40B4-BE49-F238E27FC236}">
                    <a16:creationId xmlns:a16="http://schemas.microsoft.com/office/drawing/2014/main" id="{1B7187E9-C36E-A4A3-4632-35FDD2FE0791}"/>
                  </a:ext>
                </a:extLst>
              </p:cNvPr>
              <p:cNvGrpSpPr/>
              <p:nvPr/>
            </p:nvGrpSpPr>
            <p:grpSpPr>
              <a:xfrm>
                <a:off x="4077110" y="1089187"/>
                <a:ext cx="53002" cy="84328"/>
                <a:chOff x="4077110" y="1089187"/>
                <a:chExt cx="53002" cy="84328"/>
              </a:xfrm>
            </p:grpSpPr>
            <p:sp>
              <p:nvSpPr>
                <p:cNvPr id="2178" name="Freeform: Shape 2177">
                  <a:extLst>
                    <a:ext uri="{FF2B5EF4-FFF2-40B4-BE49-F238E27FC236}">
                      <a16:creationId xmlns:a16="http://schemas.microsoft.com/office/drawing/2014/main" id="{6C0EF591-63CD-8FA6-F634-0C8083073A0C}"/>
                    </a:ext>
                  </a:extLst>
                </p:cNvPr>
                <p:cNvSpPr/>
                <p:nvPr/>
              </p:nvSpPr>
              <p:spPr>
                <a:xfrm>
                  <a:off x="4077110" y="1089187"/>
                  <a:ext cx="53002" cy="81160"/>
                </a:xfrm>
                <a:custGeom>
                  <a:avLst/>
                  <a:gdLst>
                    <a:gd name="connsiteX0" fmla="*/ 17787 w 53002"/>
                    <a:gd name="connsiteY0" fmla="*/ 81160 h 81160"/>
                    <a:gd name="connsiteX1" fmla="*/ 15411 w 53002"/>
                    <a:gd name="connsiteY1" fmla="*/ 80080 h 81160"/>
                    <a:gd name="connsiteX2" fmla="*/ 39319 w 53002"/>
                    <a:gd name="connsiteY2" fmla="*/ 27942 h 81160"/>
                    <a:gd name="connsiteX3" fmla="*/ 0 w 53002"/>
                    <a:gd name="connsiteY3" fmla="*/ 23261 h 81160"/>
                    <a:gd name="connsiteX4" fmla="*/ 10226 w 53002"/>
                    <a:gd name="connsiteY4" fmla="*/ 0 h 81160"/>
                    <a:gd name="connsiteX5" fmla="*/ 53002 w 53002"/>
                    <a:gd name="connsiteY5" fmla="*/ 27221 h 81160"/>
                    <a:gd name="connsiteX6" fmla="*/ 17787 w 53002"/>
                    <a:gd name="connsiteY6" fmla="*/ 81160 h 81160"/>
                    <a:gd name="connsiteX7" fmla="*/ 17787 w 53002"/>
                    <a:gd name="connsiteY7" fmla="*/ 81160 h 81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002" h="81160">
                      <a:moveTo>
                        <a:pt x="17787" y="81160"/>
                      </a:moveTo>
                      <a:lnTo>
                        <a:pt x="15411" y="80080"/>
                      </a:lnTo>
                      <a:lnTo>
                        <a:pt x="39319" y="27942"/>
                      </a:lnTo>
                      <a:lnTo>
                        <a:pt x="0" y="23261"/>
                      </a:lnTo>
                      <a:lnTo>
                        <a:pt x="10226" y="0"/>
                      </a:lnTo>
                      <a:lnTo>
                        <a:pt x="53002" y="27221"/>
                      </a:lnTo>
                      <a:lnTo>
                        <a:pt x="17787" y="81160"/>
                      </a:lnTo>
                      <a:lnTo>
                        <a:pt x="17787" y="81160"/>
                      </a:ln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9" name="Freeform: Shape 2178">
                  <a:extLst>
                    <a:ext uri="{FF2B5EF4-FFF2-40B4-BE49-F238E27FC236}">
                      <a16:creationId xmlns:a16="http://schemas.microsoft.com/office/drawing/2014/main" id="{14B9A3F6-EB27-FAE7-0AE3-3D47BEC8C8E3}"/>
                    </a:ext>
                  </a:extLst>
                </p:cNvPr>
                <p:cNvSpPr/>
                <p:nvPr/>
              </p:nvSpPr>
              <p:spPr>
                <a:xfrm>
                  <a:off x="4089785" y="1168546"/>
                  <a:ext cx="5328" cy="4968"/>
                </a:xfrm>
                <a:custGeom>
                  <a:avLst/>
                  <a:gdLst>
                    <a:gd name="connsiteX0" fmla="*/ 3817 w 5328"/>
                    <a:gd name="connsiteY0" fmla="*/ 4969 h 4968"/>
                    <a:gd name="connsiteX1" fmla="*/ 0 w 5328"/>
                    <a:gd name="connsiteY1" fmla="*/ 2665 h 4968"/>
                    <a:gd name="connsiteX2" fmla="*/ 3097 w 5328"/>
                    <a:gd name="connsiteY2" fmla="*/ 0 h 4968"/>
                    <a:gd name="connsiteX3" fmla="*/ 5329 w 5328"/>
                    <a:gd name="connsiteY3" fmla="*/ 1296 h 4968"/>
                    <a:gd name="connsiteX4" fmla="*/ 3817 w 5328"/>
                    <a:gd name="connsiteY4" fmla="*/ 4969 h 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968">
                      <a:moveTo>
                        <a:pt x="3817" y="4969"/>
                      </a:moveTo>
                      <a:lnTo>
                        <a:pt x="0" y="2665"/>
                      </a:lnTo>
                      <a:lnTo>
                        <a:pt x="3097" y="0"/>
                      </a:lnTo>
                      <a:lnTo>
                        <a:pt x="5329" y="1296"/>
                      </a:lnTo>
                      <a:lnTo>
                        <a:pt x="3817" y="4969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66" name="Freeform: Shape 2065">
                <a:extLst>
                  <a:ext uri="{FF2B5EF4-FFF2-40B4-BE49-F238E27FC236}">
                    <a16:creationId xmlns:a16="http://schemas.microsoft.com/office/drawing/2014/main" id="{CF3CC9B9-7D3D-C927-DD9F-D279376C0E8C}"/>
                  </a:ext>
                </a:extLst>
              </p:cNvPr>
              <p:cNvSpPr/>
              <p:nvPr/>
            </p:nvSpPr>
            <p:spPr>
              <a:xfrm>
                <a:off x="3968081" y="1094516"/>
                <a:ext cx="67117" cy="61932"/>
              </a:xfrm>
              <a:custGeom>
                <a:avLst/>
                <a:gdLst>
                  <a:gd name="connsiteX0" fmla="*/ 2232 w 67117"/>
                  <a:gd name="connsiteY0" fmla="*/ 61932 h 61932"/>
                  <a:gd name="connsiteX1" fmla="*/ 0 w 67117"/>
                  <a:gd name="connsiteY1" fmla="*/ 60636 h 61932"/>
                  <a:gd name="connsiteX2" fmla="*/ 30174 w 67117"/>
                  <a:gd name="connsiteY2" fmla="*/ 32262 h 61932"/>
                  <a:gd name="connsiteX3" fmla="*/ 47529 w 67117"/>
                  <a:gd name="connsiteY3" fmla="*/ 0 h 61932"/>
                  <a:gd name="connsiteX4" fmla="*/ 67117 w 67117"/>
                  <a:gd name="connsiteY4" fmla="*/ 13971 h 61932"/>
                  <a:gd name="connsiteX5" fmla="*/ 32191 w 67117"/>
                  <a:gd name="connsiteY5" fmla="*/ 39464 h 61932"/>
                  <a:gd name="connsiteX6" fmla="*/ 2232 w 67117"/>
                  <a:gd name="connsiteY6" fmla="*/ 61932 h 61932"/>
                  <a:gd name="connsiteX7" fmla="*/ 2232 w 67117"/>
                  <a:gd name="connsiteY7" fmla="*/ 61932 h 6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7117" h="61932">
                    <a:moveTo>
                      <a:pt x="2232" y="61932"/>
                    </a:moveTo>
                    <a:lnTo>
                      <a:pt x="0" y="60636"/>
                    </a:lnTo>
                    <a:lnTo>
                      <a:pt x="30174" y="32262"/>
                    </a:lnTo>
                    <a:lnTo>
                      <a:pt x="47529" y="0"/>
                    </a:lnTo>
                    <a:lnTo>
                      <a:pt x="67117" y="13971"/>
                    </a:lnTo>
                    <a:lnTo>
                      <a:pt x="32191" y="39464"/>
                    </a:lnTo>
                    <a:lnTo>
                      <a:pt x="2232" y="61932"/>
                    </a:lnTo>
                    <a:lnTo>
                      <a:pt x="2232" y="61932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7" name="Freeform: Shape 2066">
                <a:extLst>
                  <a:ext uri="{FF2B5EF4-FFF2-40B4-BE49-F238E27FC236}">
                    <a16:creationId xmlns:a16="http://schemas.microsoft.com/office/drawing/2014/main" id="{0C2EA637-5482-E119-0517-082EC9A4EF06}"/>
                  </a:ext>
                </a:extLst>
              </p:cNvPr>
              <p:cNvSpPr/>
              <p:nvPr/>
            </p:nvSpPr>
            <p:spPr>
              <a:xfrm>
                <a:off x="3964912" y="1154863"/>
                <a:ext cx="5545" cy="5185"/>
              </a:xfrm>
              <a:custGeom>
                <a:avLst/>
                <a:gdLst>
                  <a:gd name="connsiteX0" fmla="*/ 4393 w 5545"/>
                  <a:gd name="connsiteY0" fmla="*/ 5185 h 5185"/>
                  <a:gd name="connsiteX1" fmla="*/ 0 w 5545"/>
                  <a:gd name="connsiteY1" fmla="*/ 3241 h 5185"/>
                  <a:gd name="connsiteX2" fmla="*/ 3024 w 5545"/>
                  <a:gd name="connsiteY2" fmla="*/ 0 h 5185"/>
                  <a:gd name="connsiteX3" fmla="*/ 5545 w 5545"/>
                  <a:gd name="connsiteY3" fmla="*/ 1152 h 5185"/>
                  <a:gd name="connsiteX4" fmla="*/ 4393 w 5545"/>
                  <a:gd name="connsiteY4" fmla="*/ 5185 h 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45" h="5185">
                    <a:moveTo>
                      <a:pt x="4393" y="5185"/>
                    </a:moveTo>
                    <a:lnTo>
                      <a:pt x="0" y="3241"/>
                    </a:lnTo>
                    <a:lnTo>
                      <a:pt x="3024" y="0"/>
                    </a:lnTo>
                    <a:lnTo>
                      <a:pt x="5545" y="1152"/>
                    </a:lnTo>
                    <a:lnTo>
                      <a:pt x="4393" y="5185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068" name="Graphic 6">
                <a:extLst>
                  <a:ext uri="{FF2B5EF4-FFF2-40B4-BE49-F238E27FC236}">
                    <a16:creationId xmlns:a16="http://schemas.microsoft.com/office/drawing/2014/main" id="{34463ACC-180D-C47C-276A-AD68423065A1}"/>
                  </a:ext>
                </a:extLst>
              </p:cNvPr>
              <p:cNvGrpSpPr/>
              <p:nvPr/>
            </p:nvGrpSpPr>
            <p:grpSpPr>
              <a:xfrm>
                <a:off x="3967073" y="856365"/>
                <a:ext cx="144388" cy="154830"/>
                <a:chOff x="3967073" y="856365"/>
                <a:chExt cx="144388" cy="154830"/>
              </a:xfrm>
              <a:solidFill>
                <a:srgbClr val="C59083"/>
              </a:solidFill>
            </p:grpSpPr>
            <p:grpSp>
              <p:nvGrpSpPr>
                <p:cNvPr id="2095" name="Graphic 6">
                  <a:extLst>
                    <a:ext uri="{FF2B5EF4-FFF2-40B4-BE49-F238E27FC236}">
                      <a16:creationId xmlns:a16="http://schemas.microsoft.com/office/drawing/2014/main" id="{ED7441C7-FCE3-6424-D6EE-A07EFF4F5F9B}"/>
                    </a:ext>
                  </a:extLst>
                </p:cNvPr>
                <p:cNvGrpSpPr/>
                <p:nvPr/>
              </p:nvGrpSpPr>
              <p:grpSpPr>
                <a:xfrm>
                  <a:off x="4012081" y="856365"/>
                  <a:ext cx="90594" cy="154830"/>
                  <a:chOff x="4012081" y="856365"/>
                  <a:chExt cx="90594" cy="154830"/>
                </a:xfrm>
                <a:solidFill>
                  <a:srgbClr val="C59083"/>
                </a:solidFill>
              </p:grpSpPr>
              <p:sp>
                <p:nvSpPr>
                  <p:cNvPr id="2110" name="Freeform: Shape 2109">
                    <a:extLst>
                      <a:ext uri="{FF2B5EF4-FFF2-40B4-BE49-F238E27FC236}">
                        <a16:creationId xmlns:a16="http://schemas.microsoft.com/office/drawing/2014/main" id="{9A561F70-F28F-4DDB-6674-14F65A031F35}"/>
                      </a:ext>
                    </a:extLst>
                  </p:cNvPr>
                  <p:cNvSpPr/>
                  <p:nvPr/>
                </p:nvSpPr>
                <p:spPr>
                  <a:xfrm>
                    <a:off x="4043695" y="856365"/>
                    <a:ext cx="44002" cy="154830"/>
                  </a:xfrm>
                  <a:custGeom>
                    <a:avLst/>
                    <a:gdLst>
                      <a:gd name="connsiteX0" fmla="*/ 38024 w 44002"/>
                      <a:gd name="connsiteY0" fmla="*/ 154831 h 154830"/>
                      <a:gd name="connsiteX1" fmla="*/ 38024 w 44002"/>
                      <a:gd name="connsiteY1" fmla="*/ 154831 h 154830"/>
                      <a:gd name="connsiteX2" fmla="*/ 36800 w 44002"/>
                      <a:gd name="connsiteY2" fmla="*/ 153750 h 154830"/>
                      <a:gd name="connsiteX3" fmla="*/ 37016 w 44002"/>
                      <a:gd name="connsiteY3" fmla="*/ 153462 h 154830"/>
                      <a:gd name="connsiteX4" fmla="*/ 37016 w 44002"/>
                      <a:gd name="connsiteY4" fmla="*/ 153462 h 154830"/>
                      <a:gd name="connsiteX5" fmla="*/ 37664 w 44002"/>
                      <a:gd name="connsiteY5" fmla="*/ 152598 h 154830"/>
                      <a:gd name="connsiteX6" fmla="*/ 37664 w 44002"/>
                      <a:gd name="connsiteY6" fmla="*/ 152598 h 154830"/>
                      <a:gd name="connsiteX7" fmla="*/ 39608 w 44002"/>
                      <a:gd name="connsiteY7" fmla="*/ 149213 h 154830"/>
                      <a:gd name="connsiteX8" fmla="*/ 39608 w 44002"/>
                      <a:gd name="connsiteY8" fmla="*/ 149213 h 154830"/>
                      <a:gd name="connsiteX9" fmla="*/ 42489 w 44002"/>
                      <a:gd name="connsiteY9" fmla="*/ 136467 h 154830"/>
                      <a:gd name="connsiteX10" fmla="*/ 42489 w 44002"/>
                      <a:gd name="connsiteY10" fmla="*/ 136467 h 154830"/>
                      <a:gd name="connsiteX11" fmla="*/ 26286 w 44002"/>
                      <a:gd name="connsiteY11" fmla="*/ 102908 h 154830"/>
                      <a:gd name="connsiteX12" fmla="*/ 26286 w 44002"/>
                      <a:gd name="connsiteY12" fmla="*/ 102908 h 154830"/>
                      <a:gd name="connsiteX13" fmla="*/ 1 w 44002"/>
                      <a:gd name="connsiteY13" fmla="*/ 45873 h 154830"/>
                      <a:gd name="connsiteX14" fmla="*/ 1 w 44002"/>
                      <a:gd name="connsiteY14" fmla="*/ 45873 h 154830"/>
                      <a:gd name="connsiteX15" fmla="*/ 17788 w 44002"/>
                      <a:gd name="connsiteY15" fmla="*/ 0 h 154830"/>
                      <a:gd name="connsiteX16" fmla="*/ 17788 w 44002"/>
                      <a:gd name="connsiteY16" fmla="*/ 0 h 154830"/>
                      <a:gd name="connsiteX17" fmla="*/ 19012 w 44002"/>
                      <a:gd name="connsiteY17" fmla="*/ 1008 h 154830"/>
                      <a:gd name="connsiteX18" fmla="*/ 1585 w 44002"/>
                      <a:gd name="connsiteY18" fmla="*/ 45873 h 154830"/>
                      <a:gd name="connsiteX19" fmla="*/ 1585 w 44002"/>
                      <a:gd name="connsiteY19" fmla="*/ 45873 h 154830"/>
                      <a:gd name="connsiteX20" fmla="*/ 26286 w 44002"/>
                      <a:gd name="connsiteY20" fmla="*/ 100676 h 154830"/>
                      <a:gd name="connsiteX21" fmla="*/ 26286 w 44002"/>
                      <a:gd name="connsiteY21" fmla="*/ 100676 h 154830"/>
                      <a:gd name="connsiteX22" fmla="*/ 27366 w 44002"/>
                      <a:gd name="connsiteY22" fmla="*/ 101684 h 154830"/>
                      <a:gd name="connsiteX23" fmla="*/ 27366 w 44002"/>
                      <a:gd name="connsiteY23" fmla="*/ 101684 h 154830"/>
                      <a:gd name="connsiteX24" fmla="*/ 27366 w 44002"/>
                      <a:gd name="connsiteY24" fmla="*/ 101684 h 154830"/>
                      <a:gd name="connsiteX25" fmla="*/ 44001 w 44002"/>
                      <a:gd name="connsiteY25" fmla="*/ 136395 h 154830"/>
                      <a:gd name="connsiteX26" fmla="*/ 44001 w 44002"/>
                      <a:gd name="connsiteY26" fmla="*/ 136395 h 154830"/>
                      <a:gd name="connsiteX27" fmla="*/ 38024 w 44002"/>
                      <a:gd name="connsiteY27" fmla="*/ 154686 h 154830"/>
                      <a:gd name="connsiteX28" fmla="*/ 38024 w 44002"/>
                      <a:gd name="connsiteY28" fmla="*/ 154686 h 154830"/>
                      <a:gd name="connsiteX29" fmla="*/ 36800 w 44002"/>
                      <a:gd name="connsiteY29" fmla="*/ 153606 h 154830"/>
                      <a:gd name="connsiteX30" fmla="*/ 36800 w 44002"/>
                      <a:gd name="connsiteY30" fmla="*/ 153606 h 154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4002" h="154830">
                        <a:moveTo>
                          <a:pt x="38024" y="154831"/>
                        </a:moveTo>
                        <a:lnTo>
                          <a:pt x="38024" y="154831"/>
                        </a:lnTo>
                        <a:close/>
                        <a:moveTo>
                          <a:pt x="36800" y="153750"/>
                        </a:moveTo>
                        <a:cubicBezTo>
                          <a:pt x="36800" y="153750"/>
                          <a:pt x="36800" y="153678"/>
                          <a:pt x="37016" y="153462"/>
                        </a:cubicBezTo>
                        <a:lnTo>
                          <a:pt x="37016" y="153462"/>
                        </a:lnTo>
                        <a:cubicBezTo>
                          <a:pt x="37016" y="153462"/>
                          <a:pt x="37376" y="152958"/>
                          <a:pt x="37664" y="152598"/>
                        </a:cubicBezTo>
                        <a:lnTo>
                          <a:pt x="37664" y="152598"/>
                        </a:lnTo>
                        <a:cubicBezTo>
                          <a:pt x="38168" y="151806"/>
                          <a:pt x="38888" y="150654"/>
                          <a:pt x="39608" y="149213"/>
                        </a:cubicBezTo>
                        <a:lnTo>
                          <a:pt x="39608" y="149213"/>
                        </a:lnTo>
                        <a:cubicBezTo>
                          <a:pt x="40977" y="146261"/>
                          <a:pt x="42417" y="141940"/>
                          <a:pt x="42489" y="136467"/>
                        </a:cubicBezTo>
                        <a:lnTo>
                          <a:pt x="42489" y="136467"/>
                        </a:lnTo>
                        <a:cubicBezTo>
                          <a:pt x="42489" y="127825"/>
                          <a:pt x="39104" y="116303"/>
                          <a:pt x="26286" y="102908"/>
                        </a:cubicBezTo>
                        <a:lnTo>
                          <a:pt x="26286" y="102908"/>
                        </a:lnTo>
                        <a:cubicBezTo>
                          <a:pt x="25206" y="101900"/>
                          <a:pt x="-144" y="78784"/>
                          <a:pt x="1" y="45873"/>
                        </a:cubicBezTo>
                        <a:lnTo>
                          <a:pt x="1" y="45873"/>
                        </a:lnTo>
                        <a:cubicBezTo>
                          <a:pt x="73" y="31974"/>
                          <a:pt x="4754" y="16347"/>
                          <a:pt x="17788" y="0"/>
                        </a:cubicBezTo>
                        <a:lnTo>
                          <a:pt x="17788" y="0"/>
                        </a:lnTo>
                        <a:lnTo>
                          <a:pt x="19012" y="1008"/>
                        </a:lnTo>
                        <a:cubicBezTo>
                          <a:pt x="6194" y="17067"/>
                          <a:pt x="1657" y="32262"/>
                          <a:pt x="1585" y="45873"/>
                        </a:cubicBezTo>
                        <a:lnTo>
                          <a:pt x="1585" y="45873"/>
                        </a:lnTo>
                        <a:cubicBezTo>
                          <a:pt x="1441" y="74463"/>
                          <a:pt x="21317" y="95851"/>
                          <a:pt x="26286" y="100676"/>
                        </a:cubicBezTo>
                        <a:lnTo>
                          <a:pt x="26286" y="100676"/>
                        </a:lnTo>
                        <a:cubicBezTo>
                          <a:pt x="27006" y="101396"/>
                          <a:pt x="27366" y="101684"/>
                          <a:pt x="27366" y="101684"/>
                        </a:cubicBezTo>
                        <a:lnTo>
                          <a:pt x="27366" y="101684"/>
                        </a:lnTo>
                        <a:cubicBezTo>
                          <a:pt x="27366" y="101684"/>
                          <a:pt x="27366" y="101684"/>
                          <a:pt x="27366" y="101684"/>
                        </a:cubicBezTo>
                        <a:cubicBezTo>
                          <a:pt x="40400" y="115367"/>
                          <a:pt x="44073" y="127321"/>
                          <a:pt x="44001" y="136395"/>
                        </a:cubicBezTo>
                        <a:lnTo>
                          <a:pt x="44001" y="136395"/>
                        </a:lnTo>
                        <a:cubicBezTo>
                          <a:pt x="44001" y="147773"/>
                          <a:pt x="38096" y="154614"/>
                          <a:pt x="38024" y="154686"/>
                        </a:cubicBezTo>
                        <a:lnTo>
                          <a:pt x="38024" y="154686"/>
                        </a:lnTo>
                        <a:lnTo>
                          <a:pt x="36800" y="153606"/>
                        </a:lnTo>
                        <a:lnTo>
                          <a:pt x="36800" y="153606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11" name="Freeform: Shape 2110">
                    <a:extLst>
                      <a:ext uri="{FF2B5EF4-FFF2-40B4-BE49-F238E27FC236}">
                        <a16:creationId xmlns:a16="http://schemas.microsoft.com/office/drawing/2014/main" id="{15BE8F48-0F8B-F512-6EAB-435F3730D4CF}"/>
                      </a:ext>
                    </a:extLst>
                  </p:cNvPr>
                  <p:cNvSpPr/>
                  <p:nvPr/>
                </p:nvSpPr>
                <p:spPr>
                  <a:xfrm>
                    <a:off x="4064574" y="894820"/>
                    <a:ext cx="31476" cy="60852"/>
                  </a:xfrm>
                  <a:custGeom>
                    <a:avLst/>
                    <a:gdLst>
                      <a:gd name="connsiteX0" fmla="*/ 6 w 31476"/>
                      <a:gd name="connsiteY0" fmla="*/ 50842 h 60852"/>
                      <a:gd name="connsiteX1" fmla="*/ 13256 w 31476"/>
                      <a:gd name="connsiteY1" fmla="*/ 25205 h 60852"/>
                      <a:gd name="connsiteX2" fmla="*/ 13256 w 31476"/>
                      <a:gd name="connsiteY2" fmla="*/ 25205 h 60852"/>
                      <a:gd name="connsiteX3" fmla="*/ 29892 w 31476"/>
                      <a:gd name="connsiteY3" fmla="*/ 0 h 60852"/>
                      <a:gd name="connsiteX4" fmla="*/ 29892 w 31476"/>
                      <a:gd name="connsiteY4" fmla="*/ 0 h 60852"/>
                      <a:gd name="connsiteX5" fmla="*/ 31476 w 31476"/>
                      <a:gd name="connsiteY5" fmla="*/ 432 h 60852"/>
                      <a:gd name="connsiteX6" fmla="*/ 14409 w 31476"/>
                      <a:gd name="connsiteY6" fmla="*/ 26285 h 60852"/>
                      <a:gd name="connsiteX7" fmla="*/ 14409 w 31476"/>
                      <a:gd name="connsiteY7" fmla="*/ 26285 h 60852"/>
                      <a:gd name="connsiteX8" fmla="*/ 1590 w 31476"/>
                      <a:gd name="connsiteY8" fmla="*/ 50842 h 60852"/>
                      <a:gd name="connsiteX9" fmla="*/ 1590 w 31476"/>
                      <a:gd name="connsiteY9" fmla="*/ 50842 h 60852"/>
                      <a:gd name="connsiteX10" fmla="*/ 3318 w 31476"/>
                      <a:gd name="connsiteY10" fmla="*/ 60276 h 60852"/>
                      <a:gd name="connsiteX11" fmla="*/ 3318 w 31476"/>
                      <a:gd name="connsiteY11" fmla="*/ 60276 h 60852"/>
                      <a:gd name="connsiteX12" fmla="*/ 1806 w 31476"/>
                      <a:gd name="connsiteY12" fmla="*/ 60852 h 60852"/>
                      <a:gd name="connsiteX13" fmla="*/ 6 w 31476"/>
                      <a:gd name="connsiteY13" fmla="*/ 50842 h 60852"/>
                      <a:gd name="connsiteX14" fmla="*/ 6 w 31476"/>
                      <a:gd name="connsiteY14" fmla="*/ 50842 h 60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476" h="60852">
                        <a:moveTo>
                          <a:pt x="6" y="50842"/>
                        </a:moveTo>
                        <a:cubicBezTo>
                          <a:pt x="6" y="40544"/>
                          <a:pt x="6487" y="32838"/>
                          <a:pt x="13256" y="25205"/>
                        </a:cubicBezTo>
                        <a:lnTo>
                          <a:pt x="13256" y="25205"/>
                        </a:lnTo>
                        <a:cubicBezTo>
                          <a:pt x="20098" y="17571"/>
                          <a:pt x="27443" y="9938"/>
                          <a:pt x="29892" y="0"/>
                        </a:cubicBezTo>
                        <a:lnTo>
                          <a:pt x="29892" y="0"/>
                        </a:lnTo>
                        <a:lnTo>
                          <a:pt x="31476" y="432"/>
                        </a:lnTo>
                        <a:cubicBezTo>
                          <a:pt x="28812" y="10874"/>
                          <a:pt x="21250" y="18652"/>
                          <a:pt x="14409" y="26285"/>
                        </a:cubicBezTo>
                        <a:lnTo>
                          <a:pt x="14409" y="26285"/>
                        </a:lnTo>
                        <a:cubicBezTo>
                          <a:pt x="7567" y="33919"/>
                          <a:pt x="1590" y="41336"/>
                          <a:pt x="1590" y="50842"/>
                        </a:cubicBezTo>
                        <a:lnTo>
                          <a:pt x="1590" y="50842"/>
                        </a:lnTo>
                        <a:cubicBezTo>
                          <a:pt x="1590" y="53723"/>
                          <a:pt x="2094" y="56819"/>
                          <a:pt x="3318" y="60276"/>
                        </a:cubicBezTo>
                        <a:lnTo>
                          <a:pt x="3318" y="60276"/>
                        </a:lnTo>
                        <a:cubicBezTo>
                          <a:pt x="3318" y="60276"/>
                          <a:pt x="1806" y="60852"/>
                          <a:pt x="1806" y="60852"/>
                        </a:cubicBezTo>
                        <a:cubicBezTo>
                          <a:pt x="510" y="57251"/>
                          <a:pt x="-66" y="53939"/>
                          <a:pt x="6" y="50842"/>
                        </a:cubicBezTo>
                        <a:lnTo>
                          <a:pt x="6" y="5084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76" name="Freeform: Shape 2175">
                    <a:extLst>
                      <a:ext uri="{FF2B5EF4-FFF2-40B4-BE49-F238E27FC236}">
                        <a16:creationId xmlns:a16="http://schemas.microsoft.com/office/drawing/2014/main" id="{75D30255-E52B-0646-DA73-25682A1E9F70}"/>
                      </a:ext>
                    </a:extLst>
                  </p:cNvPr>
                  <p:cNvSpPr/>
                  <p:nvPr/>
                </p:nvSpPr>
                <p:spPr>
                  <a:xfrm>
                    <a:off x="4012081" y="905334"/>
                    <a:ext cx="66541" cy="63156"/>
                  </a:xfrm>
                  <a:custGeom>
                    <a:avLst/>
                    <a:gdLst>
                      <a:gd name="connsiteX0" fmla="*/ 52067 w 66541"/>
                      <a:gd name="connsiteY0" fmla="*/ 52642 h 63156"/>
                      <a:gd name="connsiteX1" fmla="*/ 31399 w 66541"/>
                      <a:gd name="connsiteY1" fmla="*/ 47313 h 63156"/>
                      <a:gd name="connsiteX2" fmla="*/ 31399 w 66541"/>
                      <a:gd name="connsiteY2" fmla="*/ 47313 h 63156"/>
                      <a:gd name="connsiteX3" fmla="*/ 0 w 66541"/>
                      <a:gd name="connsiteY3" fmla="*/ 10946 h 63156"/>
                      <a:gd name="connsiteX4" fmla="*/ 0 w 66541"/>
                      <a:gd name="connsiteY4" fmla="*/ 10946 h 63156"/>
                      <a:gd name="connsiteX5" fmla="*/ 1729 w 66541"/>
                      <a:gd name="connsiteY5" fmla="*/ 0 h 63156"/>
                      <a:gd name="connsiteX6" fmla="*/ 1729 w 66541"/>
                      <a:gd name="connsiteY6" fmla="*/ 0 h 63156"/>
                      <a:gd name="connsiteX7" fmla="*/ 3241 w 66541"/>
                      <a:gd name="connsiteY7" fmla="*/ 504 h 63156"/>
                      <a:gd name="connsiteX8" fmla="*/ 1585 w 66541"/>
                      <a:gd name="connsiteY8" fmla="*/ 10946 h 63156"/>
                      <a:gd name="connsiteX9" fmla="*/ 1585 w 66541"/>
                      <a:gd name="connsiteY9" fmla="*/ 10946 h 63156"/>
                      <a:gd name="connsiteX10" fmla="*/ 31759 w 66541"/>
                      <a:gd name="connsiteY10" fmla="*/ 45729 h 63156"/>
                      <a:gd name="connsiteX11" fmla="*/ 31759 w 66541"/>
                      <a:gd name="connsiteY11" fmla="*/ 45729 h 63156"/>
                      <a:gd name="connsiteX12" fmla="*/ 52787 w 66541"/>
                      <a:gd name="connsiteY12" fmla="*/ 51202 h 63156"/>
                      <a:gd name="connsiteX13" fmla="*/ 52787 w 66541"/>
                      <a:gd name="connsiteY13" fmla="*/ 51202 h 63156"/>
                      <a:gd name="connsiteX14" fmla="*/ 66541 w 66541"/>
                      <a:gd name="connsiteY14" fmla="*/ 62076 h 63156"/>
                      <a:gd name="connsiteX15" fmla="*/ 66541 w 66541"/>
                      <a:gd name="connsiteY15" fmla="*/ 62076 h 63156"/>
                      <a:gd name="connsiteX16" fmla="*/ 65317 w 66541"/>
                      <a:gd name="connsiteY16" fmla="*/ 63156 h 63156"/>
                      <a:gd name="connsiteX17" fmla="*/ 51995 w 66541"/>
                      <a:gd name="connsiteY17" fmla="*/ 52642 h 63156"/>
                      <a:gd name="connsiteX18" fmla="*/ 51995 w 66541"/>
                      <a:gd name="connsiteY18" fmla="*/ 52642 h 63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66541" h="63156">
                        <a:moveTo>
                          <a:pt x="52067" y="52642"/>
                        </a:moveTo>
                        <a:cubicBezTo>
                          <a:pt x="45370" y="49186"/>
                          <a:pt x="38600" y="49114"/>
                          <a:pt x="31399" y="47313"/>
                        </a:cubicBezTo>
                        <a:lnTo>
                          <a:pt x="31399" y="47313"/>
                        </a:lnTo>
                        <a:cubicBezTo>
                          <a:pt x="13395" y="42848"/>
                          <a:pt x="-72" y="28806"/>
                          <a:pt x="0" y="10946"/>
                        </a:cubicBezTo>
                        <a:lnTo>
                          <a:pt x="0" y="10946"/>
                        </a:lnTo>
                        <a:cubicBezTo>
                          <a:pt x="0" y="7417"/>
                          <a:pt x="577" y="3745"/>
                          <a:pt x="1729" y="0"/>
                        </a:cubicBezTo>
                        <a:lnTo>
                          <a:pt x="1729" y="0"/>
                        </a:lnTo>
                        <a:lnTo>
                          <a:pt x="3241" y="504"/>
                        </a:lnTo>
                        <a:cubicBezTo>
                          <a:pt x="2161" y="4105"/>
                          <a:pt x="1657" y="7633"/>
                          <a:pt x="1585" y="10946"/>
                        </a:cubicBezTo>
                        <a:lnTo>
                          <a:pt x="1585" y="10946"/>
                        </a:lnTo>
                        <a:cubicBezTo>
                          <a:pt x="1513" y="27941"/>
                          <a:pt x="14331" y="41336"/>
                          <a:pt x="31759" y="45729"/>
                        </a:cubicBezTo>
                        <a:lnTo>
                          <a:pt x="31759" y="45729"/>
                        </a:lnTo>
                        <a:cubicBezTo>
                          <a:pt x="38744" y="47457"/>
                          <a:pt x="45730" y="47529"/>
                          <a:pt x="52787" y="51202"/>
                        </a:cubicBezTo>
                        <a:lnTo>
                          <a:pt x="52787" y="51202"/>
                        </a:lnTo>
                        <a:cubicBezTo>
                          <a:pt x="58620" y="54227"/>
                          <a:pt x="61357" y="56243"/>
                          <a:pt x="66541" y="62076"/>
                        </a:cubicBezTo>
                        <a:lnTo>
                          <a:pt x="66541" y="62076"/>
                        </a:lnTo>
                        <a:lnTo>
                          <a:pt x="65317" y="63156"/>
                        </a:lnTo>
                        <a:cubicBezTo>
                          <a:pt x="60060" y="57395"/>
                          <a:pt x="57756" y="55667"/>
                          <a:pt x="51995" y="52642"/>
                        </a:cubicBezTo>
                        <a:lnTo>
                          <a:pt x="51995" y="5264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77" name="Freeform: Shape 2176">
                    <a:extLst>
                      <a:ext uri="{FF2B5EF4-FFF2-40B4-BE49-F238E27FC236}">
                        <a16:creationId xmlns:a16="http://schemas.microsoft.com/office/drawing/2014/main" id="{126D6D27-0CC7-21AD-322F-BC80C329DEE1}"/>
                      </a:ext>
                    </a:extLst>
                  </p:cNvPr>
                  <p:cNvSpPr/>
                  <p:nvPr/>
                </p:nvSpPr>
                <p:spPr>
                  <a:xfrm>
                    <a:off x="4084888" y="944222"/>
                    <a:ext cx="17787" cy="39319"/>
                  </a:xfrm>
                  <a:custGeom>
                    <a:avLst/>
                    <a:gdLst>
                      <a:gd name="connsiteX0" fmla="*/ 0 w 17787"/>
                      <a:gd name="connsiteY0" fmla="*/ 37952 h 39319"/>
                      <a:gd name="connsiteX1" fmla="*/ 16131 w 17787"/>
                      <a:gd name="connsiteY1" fmla="*/ 12963 h 39319"/>
                      <a:gd name="connsiteX2" fmla="*/ 16131 w 17787"/>
                      <a:gd name="connsiteY2" fmla="*/ 12963 h 39319"/>
                      <a:gd name="connsiteX3" fmla="*/ 14042 w 17787"/>
                      <a:gd name="connsiteY3" fmla="*/ 360 h 39319"/>
                      <a:gd name="connsiteX4" fmla="*/ 14042 w 17787"/>
                      <a:gd name="connsiteY4" fmla="*/ 360 h 39319"/>
                      <a:gd name="connsiteX5" fmla="*/ 15627 w 17787"/>
                      <a:gd name="connsiteY5" fmla="*/ 0 h 39319"/>
                      <a:gd name="connsiteX6" fmla="*/ 17787 w 17787"/>
                      <a:gd name="connsiteY6" fmla="*/ 12963 h 39319"/>
                      <a:gd name="connsiteX7" fmla="*/ 17787 w 17787"/>
                      <a:gd name="connsiteY7" fmla="*/ 12963 h 39319"/>
                      <a:gd name="connsiteX8" fmla="*/ 1008 w 17787"/>
                      <a:gd name="connsiteY8" fmla="*/ 39320 h 39319"/>
                      <a:gd name="connsiteX9" fmla="*/ 1008 w 17787"/>
                      <a:gd name="connsiteY9" fmla="*/ 39320 h 39319"/>
                      <a:gd name="connsiteX10" fmla="*/ 72 w 17787"/>
                      <a:gd name="connsiteY10" fmla="*/ 38023 h 39319"/>
                      <a:gd name="connsiteX11" fmla="*/ 72 w 17787"/>
                      <a:gd name="connsiteY11" fmla="*/ 38023 h 39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787" h="39319">
                        <a:moveTo>
                          <a:pt x="0" y="37952"/>
                        </a:moveTo>
                        <a:cubicBezTo>
                          <a:pt x="13035" y="28590"/>
                          <a:pt x="16059" y="20092"/>
                          <a:pt x="16131" y="12963"/>
                        </a:cubicBezTo>
                        <a:lnTo>
                          <a:pt x="16131" y="12963"/>
                        </a:lnTo>
                        <a:cubicBezTo>
                          <a:pt x="16131" y="8210"/>
                          <a:pt x="14835" y="3889"/>
                          <a:pt x="14042" y="360"/>
                        </a:cubicBezTo>
                        <a:lnTo>
                          <a:pt x="14042" y="360"/>
                        </a:lnTo>
                        <a:lnTo>
                          <a:pt x="15627" y="0"/>
                        </a:lnTo>
                        <a:cubicBezTo>
                          <a:pt x="16347" y="3457"/>
                          <a:pt x="17787" y="7850"/>
                          <a:pt x="17787" y="12963"/>
                        </a:cubicBezTo>
                        <a:lnTo>
                          <a:pt x="17787" y="12963"/>
                        </a:lnTo>
                        <a:cubicBezTo>
                          <a:pt x="17787" y="20668"/>
                          <a:pt x="14331" y="29742"/>
                          <a:pt x="1008" y="39320"/>
                        </a:cubicBezTo>
                        <a:lnTo>
                          <a:pt x="1008" y="39320"/>
                        </a:lnTo>
                        <a:lnTo>
                          <a:pt x="72" y="38023"/>
                        </a:lnTo>
                        <a:lnTo>
                          <a:pt x="72" y="38023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96" name="Graphic 6">
                  <a:extLst>
                    <a:ext uri="{FF2B5EF4-FFF2-40B4-BE49-F238E27FC236}">
                      <a16:creationId xmlns:a16="http://schemas.microsoft.com/office/drawing/2014/main" id="{9799ABBC-BC11-3552-DB25-A5931A088BFC}"/>
                    </a:ext>
                  </a:extLst>
                </p:cNvPr>
                <p:cNvGrpSpPr/>
                <p:nvPr/>
              </p:nvGrpSpPr>
              <p:grpSpPr>
                <a:xfrm>
                  <a:off x="3968801" y="884306"/>
                  <a:ext cx="114003" cy="119903"/>
                  <a:chOff x="3968801" y="884306"/>
                  <a:chExt cx="114003" cy="119903"/>
                </a:xfrm>
                <a:solidFill>
                  <a:srgbClr val="C59083"/>
                </a:solidFill>
              </p:grpSpPr>
              <p:sp>
                <p:nvSpPr>
                  <p:cNvPr id="2106" name="Freeform: Shape 2105">
                    <a:extLst>
                      <a:ext uri="{FF2B5EF4-FFF2-40B4-BE49-F238E27FC236}">
                        <a16:creationId xmlns:a16="http://schemas.microsoft.com/office/drawing/2014/main" id="{1B49D146-92B8-BA6F-C746-CDB45B34C455}"/>
                      </a:ext>
                    </a:extLst>
                  </p:cNvPr>
                  <p:cNvSpPr/>
                  <p:nvPr/>
                </p:nvSpPr>
                <p:spPr>
                  <a:xfrm>
                    <a:off x="3982194" y="884306"/>
                    <a:ext cx="100610" cy="119903"/>
                  </a:xfrm>
                  <a:custGeom>
                    <a:avLst/>
                    <a:gdLst>
                      <a:gd name="connsiteX0" fmla="*/ 98950 w 100610"/>
                      <a:gd name="connsiteY0" fmla="*/ 119688 h 119903"/>
                      <a:gd name="connsiteX1" fmla="*/ 99094 w 100610"/>
                      <a:gd name="connsiteY1" fmla="*/ 117671 h 119903"/>
                      <a:gd name="connsiteX2" fmla="*/ 99094 w 100610"/>
                      <a:gd name="connsiteY2" fmla="*/ 117671 h 119903"/>
                      <a:gd name="connsiteX3" fmla="*/ 62870 w 100610"/>
                      <a:gd name="connsiteY3" fmla="*/ 82384 h 119903"/>
                      <a:gd name="connsiteX4" fmla="*/ 62870 w 100610"/>
                      <a:gd name="connsiteY4" fmla="*/ 82384 h 119903"/>
                      <a:gd name="connsiteX5" fmla="*/ 31328 w 100610"/>
                      <a:gd name="connsiteY5" fmla="*/ 69494 h 119903"/>
                      <a:gd name="connsiteX6" fmla="*/ 31328 w 100610"/>
                      <a:gd name="connsiteY6" fmla="*/ 69494 h 119903"/>
                      <a:gd name="connsiteX7" fmla="*/ 2 w 100610"/>
                      <a:gd name="connsiteY7" fmla="*/ 10154 h 119903"/>
                      <a:gd name="connsiteX8" fmla="*/ 2 w 100610"/>
                      <a:gd name="connsiteY8" fmla="*/ 10154 h 119903"/>
                      <a:gd name="connsiteX9" fmla="*/ 578 w 100610"/>
                      <a:gd name="connsiteY9" fmla="*/ 0 h 119903"/>
                      <a:gd name="connsiteX10" fmla="*/ 578 w 100610"/>
                      <a:gd name="connsiteY10" fmla="*/ 0 h 119903"/>
                      <a:gd name="connsiteX11" fmla="*/ 2163 w 100610"/>
                      <a:gd name="connsiteY11" fmla="*/ 144 h 119903"/>
                      <a:gd name="connsiteX12" fmla="*/ 1586 w 100610"/>
                      <a:gd name="connsiteY12" fmla="*/ 10154 h 119903"/>
                      <a:gd name="connsiteX13" fmla="*/ 1586 w 100610"/>
                      <a:gd name="connsiteY13" fmla="*/ 10154 h 119903"/>
                      <a:gd name="connsiteX14" fmla="*/ 26431 w 100610"/>
                      <a:gd name="connsiteY14" fmla="*/ 63949 h 119903"/>
                      <a:gd name="connsiteX15" fmla="*/ 26431 w 100610"/>
                      <a:gd name="connsiteY15" fmla="*/ 63949 h 119903"/>
                      <a:gd name="connsiteX16" fmla="*/ 60422 w 100610"/>
                      <a:gd name="connsiteY16" fmla="*/ 80152 h 119903"/>
                      <a:gd name="connsiteX17" fmla="*/ 60422 w 100610"/>
                      <a:gd name="connsiteY17" fmla="*/ 80152 h 119903"/>
                      <a:gd name="connsiteX18" fmla="*/ 63158 w 100610"/>
                      <a:gd name="connsiteY18" fmla="*/ 80728 h 119903"/>
                      <a:gd name="connsiteX19" fmla="*/ 63158 w 100610"/>
                      <a:gd name="connsiteY19" fmla="*/ 80728 h 119903"/>
                      <a:gd name="connsiteX20" fmla="*/ 100606 w 100610"/>
                      <a:gd name="connsiteY20" fmla="*/ 117671 h 119903"/>
                      <a:gd name="connsiteX21" fmla="*/ 100606 w 100610"/>
                      <a:gd name="connsiteY21" fmla="*/ 117671 h 119903"/>
                      <a:gd name="connsiteX22" fmla="*/ 100462 w 100610"/>
                      <a:gd name="connsiteY22" fmla="*/ 119904 h 119903"/>
                      <a:gd name="connsiteX23" fmla="*/ 100462 w 100610"/>
                      <a:gd name="connsiteY23" fmla="*/ 119904 h 119903"/>
                      <a:gd name="connsiteX24" fmla="*/ 98878 w 100610"/>
                      <a:gd name="connsiteY24" fmla="*/ 119688 h 119903"/>
                      <a:gd name="connsiteX25" fmla="*/ 98878 w 100610"/>
                      <a:gd name="connsiteY25" fmla="*/ 119688 h 119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610" h="119903">
                        <a:moveTo>
                          <a:pt x="98950" y="119688"/>
                        </a:moveTo>
                        <a:cubicBezTo>
                          <a:pt x="98950" y="119688"/>
                          <a:pt x="99094" y="118967"/>
                          <a:pt x="99094" y="117671"/>
                        </a:cubicBezTo>
                        <a:lnTo>
                          <a:pt x="99094" y="117671"/>
                        </a:lnTo>
                        <a:cubicBezTo>
                          <a:pt x="99094" y="111190"/>
                          <a:pt x="96645" y="90882"/>
                          <a:pt x="62870" y="82384"/>
                        </a:cubicBezTo>
                        <a:lnTo>
                          <a:pt x="62870" y="82384"/>
                        </a:lnTo>
                        <a:cubicBezTo>
                          <a:pt x="62870" y="82384"/>
                          <a:pt x="47099" y="79792"/>
                          <a:pt x="31328" y="69494"/>
                        </a:cubicBezTo>
                        <a:lnTo>
                          <a:pt x="31328" y="69494"/>
                        </a:lnTo>
                        <a:cubicBezTo>
                          <a:pt x="15557" y="59196"/>
                          <a:pt x="-214" y="41048"/>
                          <a:pt x="2" y="10154"/>
                        </a:cubicBezTo>
                        <a:lnTo>
                          <a:pt x="2" y="10154"/>
                        </a:lnTo>
                        <a:cubicBezTo>
                          <a:pt x="2" y="6913"/>
                          <a:pt x="218" y="3529"/>
                          <a:pt x="578" y="0"/>
                        </a:cubicBezTo>
                        <a:lnTo>
                          <a:pt x="578" y="0"/>
                        </a:lnTo>
                        <a:lnTo>
                          <a:pt x="2163" y="144"/>
                        </a:lnTo>
                        <a:cubicBezTo>
                          <a:pt x="1803" y="3601"/>
                          <a:pt x="1586" y="6985"/>
                          <a:pt x="1586" y="10154"/>
                        </a:cubicBezTo>
                        <a:lnTo>
                          <a:pt x="1586" y="10154"/>
                        </a:lnTo>
                        <a:cubicBezTo>
                          <a:pt x="1443" y="36655"/>
                          <a:pt x="13180" y="53435"/>
                          <a:pt x="26431" y="63949"/>
                        </a:cubicBezTo>
                        <a:lnTo>
                          <a:pt x="26431" y="63949"/>
                        </a:lnTo>
                        <a:cubicBezTo>
                          <a:pt x="39682" y="74535"/>
                          <a:pt x="54517" y="78784"/>
                          <a:pt x="60422" y="80152"/>
                        </a:cubicBezTo>
                        <a:lnTo>
                          <a:pt x="60422" y="80152"/>
                        </a:lnTo>
                        <a:cubicBezTo>
                          <a:pt x="62078" y="80584"/>
                          <a:pt x="63087" y="80728"/>
                          <a:pt x="63158" y="80728"/>
                        </a:cubicBezTo>
                        <a:lnTo>
                          <a:pt x="63158" y="80728"/>
                        </a:lnTo>
                        <a:cubicBezTo>
                          <a:pt x="97653" y="89298"/>
                          <a:pt x="100750" y="110758"/>
                          <a:pt x="100606" y="117671"/>
                        </a:cubicBezTo>
                        <a:lnTo>
                          <a:pt x="100606" y="117671"/>
                        </a:lnTo>
                        <a:cubicBezTo>
                          <a:pt x="100606" y="119039"/>
                          <a:pt x="100462" y="119832"/>
                          <a:pt x="100462" y="119904"/>
                        </a:cubicBezTo>
                        <a:lnTo>
                          <a:pt x="100462" y="119904"/>
                        </a:lnTo>
                        <a:lnTo>
                          <a:pt x="98878" y="119688"/>
                        </a:lnTo>
                        <a:lnTo>
                          <a:pt x="98878" y="11968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07" name="Freeform: Shape 2106">
                    <a:extLst>
                      <a:ext uri="{FF2B5EF4-FFF2-40B4-BE49-F238E27FC236}">
                        <a16:creationId xmlns:a16="http://schemas.microsoft.com/office/drawing/2014/main" id="{9461B65B-652B-CA04-3ECB-5BD7335C3370}"/>
                      </a:ext>
                    </a:extLst>
                  </p:cNvPr>
                  <p:cNvSpPr/>
                  <p:nvPr/>
                </p:nvSpPr>
                <p:spPr>
                  <a:xfrm>
                    <a:off x="4029293" y="898565"/>
                    <a:ext cx="11882" cy="66973"/>
                  </a:xfrm>
                  <a:custGeom>
                    <a:avLst/>
                    <a:gdLst>
                      <a:gd name="connsiteX0" fmla="*/ 0 w 11882"/>
                      <a:gd name="connsiteY0" fmla="*/ 44073 h 66973"/>
                      <a:gd name="connsiteX1" fmla="*/ 3745 w 11882"/>
                      <a:gd name="connsiteY1" fmla="*/ 12026 h 66973"/>
                      <a:gd name="connsiteX2" fmla="*/ 3745 w 11882"/>
                      <a:gd name="connsiteY2" fmla="*/ 12026 h 66973"/>
                      <a:gd name="connsiteX3" fmla="*/ 2088 w 11882"/>
                      <a:gd name="connsiteY3" fmla="*/ 504 h 66973"/>
                      <a:gd name="connsiteX4" fmla="*/ 2088 w 11882"/>
                      <a:gd name="connsiteY4" fmla="*/ 504 h 66973"/>
                      <a:gd name="connsiteX5" fmla="*/ 3601 w 11882"/>
                      <a:gd name="connsiteY5" fmla="*/ 0 h 66973"/>
                      <a:gd name="connsiteX6" fmla="*/ 5329 w 11882"/>
                      <a:gd name="connsiteY6" fmla="*/ 12026 h 66973"/>
                      <a:gd name="connsiteX7" fmla="*/ 5329 w 11882"/>
                      <a:gd name="connsiteY7" fmla="*/ 12026 h 66973"/>
                      <a:gd name="connsiteX8" fmla="*/ 1656 w 11882"/>
                      <a:gd name="connsiteY8" fmla="*/ 44073 h 66973"/>
                      <a:gd name="connsiteX9" fmla="*/ 1656 w 11882"/>
                      <a:gd name="connsiteY9" fmla="*/ 44073 h 66973"/>
                      <a:gd name="connsiteX10" fmla="*/ 11883 w 11882"/>
                      <a:gd name="connsiteY10" fmla="*/ 65677 h 66973"/>
                      <a:gd name="connsiteX11" fmla="*/ 11883 w 11882"/>
                      <a:gd name="connsiteY11" fmla="*/ 65677 h 66973"/>
                      <a:gd name="connsiteX12" fmla="*/ 10874 w 11882"/>
                      <a:gd name="connsiteY12" fmla="*/ 66973 h 66973"/>
                      <a:gd name="connsiteX13" fmla="*/ 72 w 11882"/>
                      <a:gd name="connsiteY13" fmla="*/ 44073 h 66973"/>
                      <a:gd name="connsiteX14" fmla="*/ 72 w 11882"/>
                      <a:gd name="connsiteY14" fmla="*/ 44073 h 66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882" h="66973">
                        <a:moveTo>
                          <a:pt x="0" y="44073"/>
                        </a:moveTo>
                        <a:cubicBezTo>
                          <a:pt x="0" y="33775"/>
                          <a:pt x="3673" y="22756"/>
                          <a:pt x="3745" y="12026"/>
                        </a:cubicBezTo>
                        <a:lnTo>
                          <a:pt x="3745" y="12026"/>
                        </a:lnTo>
                        <a:cubicBezTo>
                          <a:pt x="3745" y="8138"/>
                          <a:pt x="3313" y="4249"/>
                          <a:pt x="2088" y="504"/>
                        </a:cubicBezTo>
                        <a:lnTo>
                          <a:pt x="2088" y="504"/>
                        </a:lnTo>
                        <a:lnTo>
                          <a:pt x="3601" y="0"/>
                        </a:lnTo>
                        <a:cubicBezTo>
                          <a:pt x="4897" y="3961"/>
                          <a:pt x="5329" y="7994"/>
                          <a:pt x="5329" y="12026"/>
                        </a:cubicBezTo>
                        <a:lnTo>
                          <a:pt x="5329" y="12026"/>
                        </a:lnTo>
                        <a:cubicBezTo>
                          <a:pt x="5329" y="23045"/>
                          <a:pt x="1656" y="34135"/>
                          <a:pt x="1656" y="44073"/>
                        </a:cubicBezTo>
                        <a:lnTo>
                          <a:pt x="1656" y="44073"/>
                        </a:lnTo>
                        <a:cubicBezTo>
                          <a:pt x="1656" y="52138"/>
                          <a:pt x="3745" y="59340"/>
                          <a:pt x="11883" y="65677"/>
                        </a:cubicBezTo>
                        <a:lnTo>
                          <a:pt x="11883" y="65677"/>
                        </a:lnTo>
                        <a:cubicBezTo>
                          <a:pt x="11883" y="65677"/>
                          <a:pt x="10874" y="66973"/>
                          <a:pt x="10874" y="66973"/>
                        </a:cubicBezTo>
                        <a:cubicBezTo>
                          <a:pt x="2377" y="60348"/>
                          <a:pt x="0" y="52426"/>
                          <a:pt x="72" y="44073"/>
                        </a:cubicBezTo>
                        <a:lnTo>
                          <a:pt x="72" y="44073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08" name="Freeform: Shape 2107">
                    <a:extLst>
                      <a:ext uri="{FF2B5EF4-FFF2-40B4-BE49-F238E27FC236}">
                        <a16:creationId xmlns:a16="http://schemas.microsoft.com/office/drawing/2014/main" id="{C85293BE-D0AA-6D2B-774B-6B8036A7B715}"/>
                      </a:ext>
                    </a:extLst>
                  </p:cNvPr>
                  <p:cNvSpPr/>
                  <p:nvPr/>
                </p:nvSpPr>
                <p:spPr>
                  <a:xfrm>
                    <a:off x="3968801" y="950703"/>
                    <a:ext cx="87929" cy="26861"/>
                  </a:xfrm>
                  <a:custGeom>
                    <a:avLst/>
                    <a:gdLst>
                      <a:gd name="connsiteX0" fmla="*/ 0 w 87929"/>
                      <a:gd name="connsiteY0" fmla="*/ 432 h 26861"/>
                      <a:gd name="connsiteX1" fmla="*/ 0 w 87929"/>
                      <a:gd name="connsiteY1" fmla="*/ 432 h 26861"/>
                      <a:gd name="connsiteX2" fmla="*/ 1585 w 87929"/>
                      <a:gd name="connsiteY2" fmla="*/ 0 h 26861"/>
                      <a:gd name="connsiteX3" fmla="*/ 35359 w 87929"/>
                      <a:gd name="connsiteY3" fmla="*/ 25277 h 26861"/>
                      <a:gd name="connsiteX4" fmla="*/ 35359 w 87929"/>
                      <a:gd name="connsiteY4" fmla="*/ 25277 h 26861"/>
                      <a:gd name="connsiteX5" fmla="*/ 49834 w 87929"/>
                      <a:gd name="connsiteY5" fmla="*/ 22901 h 26861"/>
                      <a:gd name="connsiteX6" fmla="*/ 49834 w 87929"/>
                      <a:gd name="connsiteY6" fmla="*/ 22901 h 26861"/>
                      <a:gd name="connsiteX7" fmla="*/ 70502 w 87929"/>
                      <a:gd name="connsiteY7" fmla="*/ 16275 h 26861"/>
                      <a:gd name="connsiteX8" fmla="*/ 70502 w 87929"/>
                      <a:gd name="connsiteY8" fmla="*/ 16275 h 26861"/>
                      <a:gd name="connsiteX9" fmla="*/ 75759 w 87929"/>
                      <a:gd name="connsiteY9" fmla="*/ 15987 h 26861"/>
                      <a:gd name="connsiteX10" fmla="*/ 75759 w 87929"/>
                      <a:gd name="connsiteY10" fmla="*/ 15987 h 26861"/>
                      <a:gd name="connsiteX11" fmla="*/ 87929 w 87929"/>
                      <a:gd name="connsiteY11" fmla="*/ 18076 h 26861"/>
                      <a:gd name="connsiteX12" fmla="*/ 87929 w 87929"/>
                      <a:gd name="connsiteY12" fmla="*/ 18076 h 26861"/>
                      <a:gd name="connsiteX13" fmla="*/ 87497 w 87929"/>
                      <a:gd name="connsiteY13" fmla="*/ 19660 h 26861"/>
                      <a:gd name="connsiteX14" fmla="*/ 75759 w 87929"/>
                      <a:gd name="connsiteY14" fmla="*/ 17643 h 26861"/>
                      <a:gd name="connsiteX15" fmla="*/ 75759 w 87929"/>
                      <a:gd name="connsiteY15" fmla="*/ 17643 h 26861"/>
                      <a:gd name="connsiteX16" fmla="*/ 70646 w 87929"/>
                      <a:gd name="connsiteY16" fmla="*/ 17859 h 26861"/>
                      <a:gd name="connsiteX17" fmla="*/ 70646 w 87929"/>
                      <a:gd name="connsiteY17" fmla="*/ 17859 h 26861"/>
                      <a:gd name="connsiteX18" fmla="*/ 50338 w 87929"/>
                      <a:gd name="connsiteY18" fmla="*/ 24413 h 26861"/>
                      <a:gd name="connsiteX19" fmla="*/ 50338 w 87929"/>
                      <a:gd name="connsiteY19" fmla="*/ 24413 h 26861"/>
                      <a:gd name="connsiteX20" fmla="*/ 35287 w 87929"/>
                      <a:gd name="connsiteY20" fmla="*/ 26861 h 26861"/>
                      <a:gd name="connsiteX21" fmla="*/ 35287 w 87929"/>
                      <a:gd name="connsiteY21" fmla="*/ 26861 h 26861"/>
                      <a:gd name="connsiteX22" fmla="*/ 35287 w 87929"/>
                      <a:gd name="connsiteY22" fmla="*/ 26861 h 26861"/>
                      <a:gd name="connsiteX23" fmla="*/ 35287 w 87929"/>
                      <a:gd name="connsiteY23" fmla="*/ 26861 h 26861"/>
                      <a:gd name="connsiteX24" fmla="*/ 0 w 87929"/>
                      <a:gd name="connsiteY24" fmla="*/ 360 h 26861"/>
                      <a:gd name="connsiteX25" fmla="*/ 0 w 87929"/>
                      <a:gd name="connsiteY25" fmla="*/ 360 h 26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7929" h="26861">
                        <a:moveTo>
                          <a:pt x="0" y="432"/>
                        </a:moveTo>
                        <a:lnTo>
                          <a:pt x="0" y="432"/>
                        </a:lnTo>
                        <a:cubicBezTo>
                          <a:pt x="0" y="432"/>
                          <a:pt x="1585" y="0"/>
                          <a:pt x="1585" y="0"/>
                        </a:cubicBezTo>
                        <a:cubicBezTo>
                          <a:pt x="6266" y="16851"/>
                          <a:pt x="20020" y="25205"/>
                          <a:pt x="35359" y="25277"/>
                        </a:cubicBezTo>
                        <a:lnTo>
                          <a:pt x="35359" y="25277"/>
                        </a:lnTo>
                        <a:cubicBezTo>
                          <a:pt x="40112" y="25277"/>
                          <a:pt x="45009" y="24557"/>
                          <a:pt x="49834" y="22901"/>
                        </a:cubicBezTo>
                        <a:lnTo>
                          <a:pt x="49834" y="22901"/>
                        </a:lnTo>
                        <a:cubicBezTo>
                          <a:pt x="56676" y="20668"/>
                          <a:pt x="62580" y="16995"/>
                          <a:pt x="70502" y="16275"/>
                        </a:cubicBezTo>
                        <a:lnTo>
                          <a:pt x="70502" y="16275"/>
                        </a:lnTo>
                        <a:cubicBezTo>
                          <a:pt x="72447" y="16131"/>
                          <a:pt x="74175" y="15987"/>
                          <a:pt x="75759" y="15987"/>
                        </a:cubicBezTo>
                        <a:lnTo>
                          <a:pt x="75759" y="15987"/>
                        </a:lnTo>
                        <a:cubicBezTo>
                          <a:pt x="79432" y="15987"/>
                          <a:pt x="82673" y="16563"/>
                          <a:pt x="87929" y="18076"/>
                        </a:cubicBezTo>
                        <a:lnTo>
                          <a:pt x="87929" y="18076"/>
                        </a:lnTo>
                        <a:lnTo>
                          <a:pt x="87497" y="19660"/>
                        </a:lnTo>
                        <a:cubicBezTo>
                          <a:pt x="82313" y="18220"/>
                          <a:pt x="79288" y="17643"/>
                          <a:pt x="75759" y="17643"/>
                        </a:cubicBezTo>
                        <a:lnTo>
                          <a:pt x="75759" y="17643"/>
                        </a:lnTo>
                        <a:cubicBezTo>
                          <a:pt x="74247" y="17643"/>
                          <a:pt x="72590" y="17715"/>
                          <a:pt x="70646" y="17859"/>
                        </a:cubicBezTo>
                        <a:lnTo>
                          <a:pt x="70646" y="17859"/>
                        </a:lnTo>
                        <a:cubicBezTo>
                          <a:pt x="63157" y="18508"/>
                          <a:pt x="57396" y="22036"/>
                          <a:pt x="50338" y="24413"/>
                        </a:cubicBezTo>
                        <a:lnTo>
                          <a:pt x="50338" y="24413"/>
                        </a:lnTo>
                        <a:cubicBezTo>
                          <a:pt x="45369" y="26069"/>
                          <a:pt x="40256" y="26861"/>
                          <a:pt x="35287" y="26861"/>
                        </a:cubicBezTo>
                        <a:lnTo>
                          <a:pt x="35287" y="26861"/>
                        </a:lnTo>
                        <a:cubicBezTo>
                          <a:pt x="35287" y="26861"/>
                          <a:pt x="35287" y="26861"/>
                          <a:pt x="35287" y="26861"/>
                        </a:cubicBezTo>
                        <a:lnTo>
                          <a:pt x="35287" y="26861"/>
                        </a:lnTo>
                        <a:cubicBezTo>
                          <a:pt x="19372" y="26789"/>
                          <a:pt x="4825" y="17859"/>
                          <a:pt x="0" y="360"/>
                        </a:cubicBez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09" name="Freeform: Shape 2108">
                    <a:extLst>
                      <a:ext uri="{FF2B5EF4-FFF2-40B4-BE49-F238E27FC236}">
                        <a16:creationId xmlns:a16="http://schemas.microsoft.com/office/drawing/2014/main" id="{A59389E1-7F8E-9A9B-867C-3FC33832C4E2}"/>
                      </a:ext>
                    </a:extLst>
                  </p:cNvPr>
                  <p:cNvSpPr/>
                  <p:nvPr/>
                </p:nvSpPr>
                <p:spPr>
                  <a:xfrm>
                    <a:off x="4061627" y="937669"/>
                    <a:ext cx="13684" cy="41048"/>
                  </a:xfrm>
                  <a:custGeom>
                    <a:avLst/>
                    <a:gdLst>
                      <a:gd name="connsiteX0" fmla="*/ 8282 w 13684"/>
                      <a:gd name="connsiteY0" fmla="*/ 40400 h 41048"/>
                      <a:gd name="connsiteX1" fmla="*/ 12098 w 13684"/>
                      <a:gd name="connsiteY1" fmla="*/ 23693 h 41048"/>
                      <a:gd name="connsiteX2" fmla="*/ 12098 w 13684"/>
                      <a:gd name="connsiteY2" fmla="*/ 23693 h 41048"/>
                      <a:gd name="connsiteX3" fmla="*/ 0 w 13684"/>
                      <a:gd name="connsiteY3" fmla="*/ 1152 h 41048"/>
                      <a:gd name="connsiteX4" fmla="*/ 0 w 13684"/>
                      <a:gd name="connsiteY4" fmla="*/ 1152 h 41048"/>
                      <a:gd name="connsiteX5" fmla="*/ 1152 w 13684"/>
                      <a:gd name="connsiteY5" fmla="*/ 0 h 41048"/>
                      <a:gd name="connsiteX6" fmla="*/ 13683 w 13684"/>
                      <a:gd name="connsiteY6" fmla="*/ 23693 h 41048"/>
                      <a:gd name="connsiteX7" fmla="*/ 13683 w 13684"/>
                      <a:gd name="connsiteY7" fmla="*/ 23693 h 41048"/>
                      <a:gd name="connsiteX8" fmla="*/ 9722 w 13684"/>
                      <a:gd name="connsiteY8" fmla="*/ 41048 h 41048"/>
                      <a:gd name="connsiteX9" fmla="*/ 9722 w 13684"/>
                      <a:gd name="connsiteY9" fmla="*/ 41048 h 41048"/>
                      <a:gd name="connsiteX10" fmla="*/ 8210 w 13684"/>
                      <a:gd name="connsiteY10" fmla="*/ 40472 h 41048"/>
                      <a:gd name="connsiteX11" fmla="*/ 8210 w 13684"/>
                      <a:gd name="connsiteY11" fmla="*/ 40472 h 41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684" h="41048">
                        <a:moveTo>
                          <a:pt x="8282" y="40400"/>
                        </a:moveTo>
                        <a:cubicBezTo>
                          <a:pt x="11018" y="33703"/>
                          <a:pt x="12098" y="28230"/>
                          <a:pt x="12098" y="23693"/>
                        </a:cubicBezTo>
                        <a:lnTo>
                          <a:pt x="12098" y="23693"/>
                        </a:lnTo>
                        <a:cubicBezTo>
                          <a:pt x="12098" y="11522"/>
                          <a:pt x="4681" y="5905"/>
                          <a:pt x="0" y="1152"/>
                        </a:cubicBezTo>
                        <a:lnTo>
                          <a:pt x="0" y="1152"/>
                        </a:lnTo>
                        <a:lnTo>
                          <a:pt x="1152" y="0"/>
                        </a:lnTo>
                        <a:cubicBezTo>
                          <a:pt x="5689" y="4609"/>
                          <a:pt x="13827" y="10802"/>
                          <a:pt x="13683" y="23693"/>
                        </a:cubicBezTo>
                        <a:lnTo>
                          <a:pt x="13683" y="23693"/>
                        </a:lnTo>
                        <a:cubicBezTo>
                          <a:pt x="13683" y="28518"/>
                          <a:pt x="12530" y="34135"/>
                          <a:pt x="9722" y="41048"/>
                        </a:cubicBezTo>
                        <a:lnTo>
                          <a:pt x="9722" y="41048"/>
                        </a:lnTo>
                        <a:lnTo>
                          <a:pt x="8210" y="40472"/>
                        </a:lnTo>
                        <a:lnTo>
                          <a:pt x="8210" y="4047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097" name="Freeform: Shape 2096">
                  <a:extLst>
                    <a:ext uri="{FF2B5EF4-FFF2-40B4-BE49-F238E27FC236}">
                      <a16:creationId xmlns:a16="http://schemas.microsoft.com/office/drawing/2014/main" id="{A8A78328-D98E-F981-5D02-DDCBEB9410F5}"/>
                    </a:ext>
                  </a:extLst>
                </p:cNvPr>
                <p:cNvSpPr/>
                <p:nvPr/>
              </p:nvSpPr>
              <p:spPr>
                <a:xfrm>
                  <a:off x="3967073" y="969427"/>
                  <a:ext cx="15627" cy="2664"/>
                </a:xfrm>
                <a:custGeom>
                  <a:avLst/>
                  <a:gdLst>
                    <a:gd name="connsiteX0" fmla="*/ 0 w 15627"/>
                    <a:gd name="connsiteY0" fmla="*/ 1512 h 2664"/>
                    <a:gd name="connsiteX1" fmla="*/ 648 w 15627"/>
                    <a:gd name="connsiteY1" fmla="*/ 0 h 2664"/>
                    <a:gd name="connsiteX2" fmla="*/ 1080 w 15627"/>
                    <a:gd name="connsiteY2" fmla="*/ 144 h 2664"/>
                    <a:gd name="connsiteX3" fmla="*/ 1080 w 15627"/>
                    <a:gd name="connsiteY3" fmla="*/ 144 h 2664"/>
                    <a:gd name="connsiteX4" fmla="*/ 2449 w 15627"/>
                    <a:gd name="connsiteY4" fmla="*/ 504 h 2664"/>
                    <a:gd name="connsiteX5" fmla="*/ 2449 w 15627"/>
                    <a:gd name="connsiteY5" fmla="*/ 504 h 2664"/>
                    <a:gd name="connsiteX6" fmla="*/ 7562 w 15627"/>
                    <a:gd name="connsiteY6" fmla="*/ 1080 h 2664"/>
                    <a:gd name="connsiteX7" fmla="*/ 7562 w 15627"/>
                    <a:gd name="connsiteY7" fmla="*/ 1080 h 2664"/>
                    <a:gd name="connsiteX8" fmla="*/ 15195 w 15627"/>
                    <a:gd name="connsiteY8" fmla="*/ 0 h 2664"/>
                    <a:gd name="connsiteX9" fmla="*/ 15195 w 15627"/>
                    <a:gd name="connsiteY9" fmla="*/ 0 h 2664"/>
                    <a:gd name="connsiteX10" fmla="*/ 15627 w 15627"/>
                    <a:gd name="connsiteY10" fmla="*/ 1512 h 2664"/>
                    <a:gd name="connsiteX11" fmla="*/ 7562 w 15627"/>
                    <a:gd name="connsiteY11" fmla="*/ 2665 h 2664"/>
                    <a:gd name="connsiteX12" fmla="*/ 7562 w 15627"/>
                    <a:gd name="connsiteY12" fmla="*/ 2665 h 2664"/>
                    <a:gd name="connsiteX13" fmla="*/ 0 w 15627"/>
                    <a:gd name="connsiteY13" fmla="*/ 1368 h 2664"/>
                    <a:gd name="connsiteX14" fmla="*/ 0 w 15627"/>
                    <a:gd name="connsiteY14" fmla="*/ 1368 h 2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627" h="2664">
                      <a:moveTo>
                        <a:pt x="0" y="1512"/>
                      </a:moveTo>
                      <a:lnTo>
                        <a:pt x="648" y="0"/>
                      </a:lnTo>
                      <a:cubicBezTo>
                        <a:pt x="648" y="0"/>
                        <a:pt x="792" y="0"/>
                        <a:pt x="1080" y="144"/>
                      </a:cubicBezTo>
                      <a:lnTo>
                        <a:pt x="1080" y="144"/>
                      </a:lnTo>
                      <a:cubicBezTo>
                        <a:pt x="1080" y="144"/>
                        <a:pt x="1872" y="360"/>
                        <a:pt x="2449" y="504"/>
                      </a:cubicBezTo>
                      <a:lnTo>
                        <a:pt x="2449" y="504"/>
                      </a:lnTo>
                      <a:cubicBezTo>
                        <a:pt x="3673" y="792"/>
                        <a:pt x="5401" y="1080"/>
                        <a:pt x="7562" y="1080"/>
                      </a:cubicBezTo>
                      <a:lnTo>
                        <a:pt x="7562" y="1080"/>
                      </a:lnTo>
                      <a:cubicBezTo>
                        <a:pt x="9722" y="1080"/>
                        <a:pt x="12315" y="792"/>
                        <a:pt x="15195" y="0"/>
                      </a:cubicBezTo>
                      <a:lnTo>
                        <a:pt x="15195" y="0"/>
                      </a:lnTo>
                      <a:lnTo>
                        <a:pt x="15627" y="1512"/>
                      </a:lnTo>
                      <a:cubicBezTo>
                        <a:pt x="12602" y="2376"/>
                        <a:pt x="9866" y="2665"/>
                        <a:pt x="7562" y="2665"/>
                      </a:cubicBezTo>
                      <a:lnTo>
                        <a:pt x="7562" y="2665"/>
                      </a:lnTo>
                      <a:cubicBezTo>
                        <a:pt x="2953" y="2665"/>
                        <a:pt x="72" y="1440"/>
                        <a:pt x="0" y="1368"/>
                      </a:cubicBezTo>
                      <a:lnTo>
                        <a:pt x="0" y="1368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8" name="Freeform: Shape 2097">
                  <a:extLst>
                    <a:ext uri="{FF2B5EF4-FFF2-40B4-BE49-F238E27FC236}">
                      <a16:creationId xmlns:a16="http://schemas.microsoft.com/office/drawing/2014/main" id="{B42C3517-45D0-A29D-4988-37113B674EA7}"/>
                    </a:ext>
                  </a:extLst>
                </p:cNvPr>
                <p:cNvSpPr/>
                <p:nvPr/>
              </p:nvSpPr>
              <p:spPr>
                <a:xfrm>
                  <a:off x="3998327" y="965610"/>
                  <a:ext cx="6048" cy="11522"/>
                </a:xfrm>
                <a:custGeom>
                  <a:avLst/>
                  <a:gdLst>
                    <a:gd name="connsiteX0" fmla="*/ 0 w 6048"/>
                    <a:gd name="connsiteY0" fmla="*/ 864 h 11522"/>
                    <a:gd name="connsiteX1" fmla="*/ 0 w 6048"/>
                    <a:gd name="connsiteY1" fmla="*/ 0 h 11522"/>
                    <a:gd name="connsiteX2" fmla="*/ 0 w 6048"/>
                    <a:gd name="connsiteY2" fmla="*/ 0 h 11522"/>
                    <a:gd name="connsiteX3" fmla="*/ 1584 w 6048"/>
                    <a:gd name="connsiteY3" fmla="*/ 144 h 11522"/>
                    <a:gd name="connsiteX4" fmla="*/ 1584 w 6048"/>
                    <a:gd name="connsiteY4" fmla="*/ 792 h 11522"/>
                    <a:gd name="connsiteX5" fmla="*/ 1584 w 6048"/>
                    <a:gd name="connsiteY5" fmla="*/ 792 h 11522"/>
                    <a:gd name="connsiteX6" fmla="*/ 6049 w 6048"/>
                    <a:gd name="connsiteY6" fmla="*/ 10442 h 11522"/>
                    <a:gd name="connsiteX7" fmla="*/ 6049 w 6048"/>
                    <a:gd name="connsiteY7" fmla="*/ 10442 h 11522"/>
                    <a:gd name="connsiteX8" fmla="*/ 4897 w 6048"/>
                    <a:gd name="connsiteY8" fmla="*/ 11522 h 11522"/>
                    <a:gd name="connsiteX9" fmla="*/ 0 w 6048"/>
                    <a:gd name="connsiteY9" fmla="*/ 720 h 11522"/>
                    <a:gd name="connsiteX10" fmla="*/ 0 w 6048"/>
                    <a:gd name="connsiteY10" fmla="*/ 720 h 11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48" h="11522">
                      <a:moveTo>
                        <a:pt x="0" y="864"/>
                      </a:moveTo>
                      <a:cubicBezTo>
                        <a:pt x="0" y="864"/>
                        <a:pt x="0" y="288"/>
                        <a:pt x="0" y="0"/>
                      </a:cubicBezTo>
                      <a:lnTo>
                        <a:pt x="0" y="0"/>
                      </a:lnTo>
                      <a:lnTo>
                        <a:pt x="1584" y="144"/>
                      </a:lnTo>
                      <a:cubicBezTo>
                        <a:pt x="1584" y="144"/>
                        <a:pt x="1584" y="576"/>
                        <a:pt x="1584" y="792"/>
                      </a:cubicBezTo>
                      <a:lnTo>
                        <a:pt x="1584" y="792"/>
                      </a:lnTo>
                      <a:cubicBezTo>
                        <a:pt x="1584" y="4177"/>
                        <a:pt x="3745" y="8066"/>
                        <a:pt x="6049" y="10442"/>
                      </a:cubicBezTo>
                      <a:lnTo>
                        <a:pt x="6049" y="10442"/>
                      </a:lnTo>
                      <a:lnTo>
                        <a:pt x="4897" y="11522"/>
                      </a:lnTo>
                      <a:cubicBezTo>
                        <a:pt x="2448" y="8930"/>
                        <a:pt x="0" y="4825"/>
                        <a:pt x="0" y="720"/>
                      </a:cubicBezTo>
                      <a:lnTo>
                        <a:pt x="0" y="72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9" name="Freeform: Shape 2098">
                  <a:extLst>
                    <a:ext uri="{FF2B5EF4-FFF2-40B4-BE49-F238E27FC236}">
                      <a16:creationId xmlns:a16="http://schemas.microsoft.com/office/drawing/2014/main" id="{686DEE35-3383-5497-E849-4B931C4C3927}"/>
                    </a:ext>
                  </a:extLst>
                </p:cNvPr>
                <p:cNvSpPr/>
                <p:nvPr/>
              </p:nvSpPr>
              <p:spPr>
                <a:xfrm>
                  <a:off x="4049385" y="859029"/>
                  <a:ext cx="3096" cy="15699"/>
                </a:xfrm>
                <a:custGeom>
                  <a:avLst/>
                  <a:gdLst>
                    <a:gd name="connsiteX0" fmla="*/ 72 w 3096"/>
                    <a:gd name="connsiteY0" fmla="*/ 8642 h 15699"/>
                    <a:gd name="connsiteX1" fmla="*/ 1657 w 3096"/>
                    <a:gd name="connsiteY1" fmla="*/ 0 h 15699"/>
                    <a:gd name="connsiteX2" fmla="*/ 1657 w 3096"/>
                    <a:gd name="connsiteY2" fmla="*/ 0 h 15699"/>
                    <a:gd name="connsiteX3" fmla="*/ 3097 w 3096"/>
                    <a:gd name="connsiteY3" fmla="*/ 720 h 15699"/>
                    <a:gd name="connsiteX4" fmla="*/ 2881 w 3096"/>
                    <a:gd name="connsiteY4" fmla="*/ 1224 h 15699"/>
                    <a:gd name="connsiteX5" fmla="*/ 2881 w 3096"/>
                    <a:gd name="connsiteY5" fmla="*/ 1224 h 15699"/>
                    <a:gd name="connsiteX6" fmla="*/ 2377 w 3096"/>
                    <a:gd name="connsiteY6" fmla="*/ 2809 h 15699"/>
                    <a:gd name="connsiteX7" fmla="*/ 2377 w 3096"/>
                    <a:gd name="connsiteY7" fmla="*/ 2809 h 15699"/>
                    <a:gd name="connsiteX8" fmla="*/ 1657 w 3096"/>
                    <a:gd name="connsiteY8" fmla="*/ 8714 h 15699"/>
                    <a:gd name="connsiteX9" fmla="*/ 1657 w 3096"/>
                    <a:gd name="connsiteY9" fmla="*/ 8714 h 15699"/>
                    <a:gd name="connsiteX10" fmla="*/ 2449 w 3096"/>
                    <a:gd name="connsiteY10" fmla="*/ 15339 h 15699"/>
                    <a:gd name="connsiteX11" fmla="*/ 2449 w 3096"/>
                    <a:gd name="connsiteY11" fmla="*/ 15339 h 15699"/>
                    <a:gd name="connsiteX12" fmla="*/ 865 w 3096"/>
                    <a:gd name="connsiteY12" fmla="*/ 15699 h 15699"/>
                    <a:gd name="connsiteX13" fmla="*/ 0 w 3096"/>
                    <a:gd name="connsiteY13" fmla="*/ 8714 h 15699"/>
                    <a:gd name="connsiteX14" fmla="*/ 0 w 3096"/>
                    <a:gd name="connsiteY14" fmla="*/ 8714 h 15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96" h="15699">
                      <a:moveTo>
                        <a:pt x="72" y="8642"/>
                      </a:moveTo>
                      <a:cubicBezTo>
                        <a:pt x="72" y="3385"/>
                        <a:pt x="1657" y="72"/>
                        <a:pt x="1657" y="0"/>
                      </a:cubicBezTo>
                      <a:lnTo>
                        <a:pt x="1657" y="0"/>
                      </a:lnTo>
                      <a:lnTo>
                        <a:pt x="3097" y="720"/>
                      </a:lnTo>
                      <a:cubicBezTo>
                        <a:pt x="3097" y="720"/>
                        <a:pt x="3025" y="864"/>
                        <a:pt x="2881" y="1224"/>
                      </a:cubicBezTo>
                      <a:lnTo>
                        <a:pt x="2881" y="1224"/>
                      </a:lnTo>
                      <a:cubicBezTo>
                        <a:pt x="2881" y="1224"/>
                        <a:pt x="2593" y="2088"/>
                        <a:pt x="2377" y="2809"/>
                      </a:cubicBezTo>
                      <a:lnTo>
                        <a:pt x="2377" y="2809"/>
                      </a:lnTo>
                      <a:cubicBezTo>
                        <a:pt x="2017" y="4177"/>
                        <a:pt x="1657" y="6193"/>
                        <a:pt x="1657" y="8714"/>
                      </a:cubicBezTo>
                      <a:lnTo>
                        <a:pt x="1657" y="8714"/>
                      </a:lnTo>
                      <a:cubicBezTo>
                        <a:pt x="1657" y="10658"/>
                        <a:pt x="1872" y="12891"/>
                        <a:pt x="2449" y="15339"/>
                      </a:cubicBezTo>
                      <a:lnTo>
                        <a:pt x="2449" y="15339"/>
                      </a:lnTo>
                      <a:lnTo>
                        <a:pt x="865" y="15699"/>
                      </a:lnTo>
                      <a:cubicBezTo>
                        <a:pt x="216" y="13107"/>
                        <a:pt x="0" y="10730"/>
                        <a:pt x="0" y="8714"/>
                      </a:cubicBezTo>
                      <a:lnTo>
                        <a:pt x="0" y="871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0" name="Freeform: Shape 2099">
                  <a:extLst>
                    <a:ext uri="{FF2B5EF4-FFF2-40B4-BE49-F238E27FC236}">
                      <a16:creationId xmlns:a16="http://schemas.microsoft.com/office/drawing/2014/main" id="{F7DCA3CF-76E8-6642-D993-9A54367D1FD3}"/>
                    </a:ext>
                  </a:extLst>
                </p:cNvPr>
                <p:cNvSpPr/>
                <p:nvPr/>
              </p:nvSpPr>
              <p:spPr>
                <a:xfrm>
                  <a:off x="4025332" y="913472"/>
                  <a:ext cx="7633" cy="14258"/>
                </a:xfrm>
                <a:custGeom>
                  <a:avLst/>
                  <a:gdLst>
                    <a:gd name="connsiteX0" fmla="*/ 0 w 7633"/>
                    <a:gd name="connsiteY0" fmla="*/ 0 h 14258"/>
                    <a:gd name="connsiteX1" fmla="*/ 1584 w 7633"/>
                    <a:gd name="connsiteY1" fmla="*/ 0 h 14258"/>
                    <a:gd name="connsiteX2" fmla="*/ 1728 w 7633"/>
                    <a:gd name="connsiteY2" fmla="*/ 1008 h 14258"/>
                    <a:gd name="connsiteX3" fmla="*/ 1728 w 7633"/>
                    <a:gd name="connsiteY3" fmla="*/ 1008 h 14258"/>
                    <a:gd name="connsiteX4" fmla="*/ 2448 w 7633"/>
                    <a:gd name="connsiteY4" fmla="*/ 3961 h 14258"/>
                    <a:gd name="connsiteX5" fmla="*/ 2448 w 7633"/>
                    <a:gd name="connsiteY5" fmla="*/ 3961 h 14258"/>
                    <a:gd name="connsiteX6" fmla="*/ 7633 w 7633"/>
                    <a:gd name="connsiteY6" fmla="*/ 13179 h 14258"/>
                    <a:gd name="connsiteX7" fmla="*/ 7633 w 7633"/>
                    <a:gd name="connsiteY7" fmla="*/ 13179 h 14258"/>
                    <a:gd name="connsiteX8" fmla="*/ 6409 w 7633"/>
                    <a:gd name="connsiteY8" fmla="*/ 14259 h 14258"/>
                    <a:gd name="connsiteX9" fmla="*/ 0 w 7633"/>
                    <a:gd name="connsiteY9" fmla="*/ 0 h 14258"/>
                    <a:gd name="connsiteX10" fmla="*/ 0 w 7633"/>
                    <a:gd name="connsiteY10" fmla="*/ 0 h 14258"/>
                    <a:gd name="connsiteX11" fmla="*/ 0 w 7633"/>
                    <a:gd name="connsiteY11" fmla="*/ 0 h 14258"/>
                    <a:gd name="connsiteX12" fmla="*/ 0 w 7633"/>
                    <a:gd name="connsiteY12" fmla="*/ 0 h 14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633" h="14258">
                      <a:moveTo>
                        <a:pt x="0" y="0"/>
                      </a:moveTo>
                      <a:lnTo>
                        <a:pt x="1584" y="0"/>
                      </a:lnTo>
                      <a:cubicBezTo>
                        <a:pt x="1584" y="0"/>
                        <a:pt x="1584" y="288"/>
                        <a:pt x="1728" y="1008"/>
                      </a:cubicBezTo>
                      <a:lnTo>
                        <a:pt x="1728" y="1008"/>
                      </a:lnTo>
                      <a:cubicBezTo>
                        <a:pt x="1800" y="1728"/>
                        <a:pt x="2016" y="2737"/>
                        <a:pt x="2448" y="3961"/>
                      </a:cubicBezTo>
                      <a:lnTo>
                        <a:pt x="2448" y="3961"/>
                      </a:lnTo>
                      <a:cubicBezTo>
                        <a:pt x="3241" y="6409"/>
                        <a:pt x="4753" y="9794"/>
                        <a:pt x="7633" y="13179"/>
                      </a:cubicBezTo>
                      <a:lnTo>
                        <a:pt x="7633" y="13179"/>
                      </a:lnTo>
                      <a:lnTo>
                        <a:pt x="6409" y="14259"/>
                      </a:lnTo>
                      <a:cubicBezTo>
                        <a:pt x="288" y="7057"/>
                        <a:pt x="0" y="144"/>
                        <a:pt x="0" y="0"/>
                      </a:cubicBezTo>
                      <a:lnTo>
                        <a:pt x="0" y="0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1" name="Freeform: Shape 2100">
                  <a:extLst>
                    <a:ext uri="{FF2B5EF4-FFF2-40B4-BE49-F238E27FC236}">
                      <a16:creationId xmlns:a16="http://schemas.microsoft.com/office/drawing/2014/main" id="{657D9CA2-1FBF-725F-B642-88FF818815A2}"/>
                    </a:ext>
                  </a:extLst>
                </p:cNvPr>
                <p:cNvSpPr/>
                <p:nvPr/>
              </p:nvSpPr>
              <p:spPr>
                <a:xfrm>
                  <a:off x="3980179" y="929459"/>
                  <a:ext cx="14762" cy="6697"/>
                </a:xfrm>
                <a:custGeom>
                  <a:avLst/>
                  <a:gdLst>
                    <a:gd name="connsiteX0" fmla="*/ 0 w 14762"/>
                    <a:gd name="connsiteY0" fmla="*/ 1152 h 6697"/>
                    <a:gd name="connsiteX1" fmla="*/ 1080 w 14762"/>
                    <a:gd name="connsiteY1" fmla="*/ 0 h 6697"/>
                    <a:gd name="connsiteX2" fmla="*/ 1296 w 14762"/>
                    <a:gd name="connsiteY2" fmla="*/ 144 h 6697"/>
                    <a:gd name="connsiteX3" fmla="*/ 1296 w 14762"/>
                    <a:gd name="connsiteY3" fmla="*/ 144 h 6697"/>
                    <a:gd name="connsiteX4" fmla="*/ 1945 w 14762"/>
                    <a:gd name="connsiteY4" fmla="*/ 648 h 6697"/>
                    <a:gd name="connsiteX5" fmla="*/ 1945 w 14762"/>
                    <a:gd name="connsiteY5" fmla="*/ 648 h 6697"/>
                    <a:gd name="connsiteX6" fmla="*/ 4537 w 14762"/>
                    <a:gd name="connsiteY6" fmla="*/ 2232 h 6697"/>
                    <a:gd name="connsiteX7" fmla="*/ 4537 w 14762"/>
                    <a:gd name="connsiteY7" fmla="*/ 2232 h 6697"/>
                    <a:gd name="connsiteX8" fmla="*/ 14763 w 14762"/>
                    <a:gd name="connsiteY8" fmla="*/ 5113 h 6697"/>
                    <a:gd name="connsiteX9" fmla="*/ 14763 w 14762"/>
                    <a:gd name="connsiteY9" fmla="*/ 5113 h 6697"/>
                    <a:gd name="connsiteX10" fmla="*/ 14619 w 14762"/>
                    <a:gd name="connsiteY10" fmla="*/ 6697 h 6697"/>
                    <a:gd name="connsiteX11" fmla="*/ 0 w 14762"/>
                    <a:gd name="connsiteY11" fmla="*/ 1152 h 6697"/>
                    <a:gd name="connsiteX12" fmla="*/ 0 w 14762"/>
                    <a:gd name="connsiteY12" fmla="*/ 1152 h 6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762" h="6697">
                      <a:moveTo>
                        <a:pt x="0" y="1152"/>
                      </a:moveTo>
                      <a:lnTo>
                        <a:pt x="1080" y="0"/>
                      </a:lnTo>
                      <a:cubicBezTo>
                        <a:pt x="1080" y="0"/>
                        <a:pt x="1080" y="0"/>
                        <a:pt x="1296" y="144"/>
                      </a:cubicBezTo>
                      <a:lnTo>
                        <a:pt x="1296" y="144"/>
                      </a:lnTo>
                      <a:cubicBezTo>
                        <a:pt x="1296" y="144"/>
                        <a:pt x="1657" y="432"/>
                        <a:pt x="1945" y="648"/>
                      </a:cubicBezTo>
                      <a:lnTo>
                        <a:pt x="1945" y="648"/>
                      </a:lnTo>
                      <a:cubicBezTo>
                        <a:pt x="2521" y="1080"/>
                        <a:pt x="3385" y="1656"/>
                        <a:pt x="4537" y="2232"/>
                      </a:cubicBezTo>
                      <a:lnTo>
                        <a:pt x="4537" y="2232"/>
                      </a:lnTo>
                      <a:cubicBezTo>
                        <a:pt x="6841" y="3457"/>
                        <a:pt x="10298" y="4753"/>
                        <a:pt x="14763" y="5113"/>
                      </a:cubicBezTo>
                      <a:lnTo>
                        <a:pt x="14763" y="5113"/>
                      </a:lnTo>
                      <a:lnTo>
                        <a:pt x="14619" y="6697"/>
                      </a:lnTo>
                      <a:cubicBezTo>
                        <a:pt x="5113" y="5977"/>
                        <a:pt x="72" y="1224"/>
                        <a:pt x="0" y="1152"/>
                      </a:cubicBezTo>
                      <a:lnTo>
                        <a:pt x="0" y="115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2" name="Freeform: Shape 2101">
                  <a:extLst>
                    <a:ext uri="{FF2B5EF4-FFF2-40B4-BE49-F238E27FC236}">
                      <a16:creationId xmlns:a16="http://schemas.microsoft.com/office/drawing/2014/main" id="{B24C6877-EB7F-6DF0-6496-600E66499B89}"/>
                    </a:ext>
                  </a:extLst>
                </p:cNvPr>
                <p:cNvSpPr/>
                <p:nvPr/>
              </p:nvSpPr>
              <p:spPr>
                <a:xfrm>
                  <a:off x="4044416" y="890427"/>
                  <a:ext cx="11810" cy="5617"/>
                </a:xfrm>
                <a:custGeom>
                  <a:avLst/>
                  <a:gdLst>
                    <a:gd name="connsiteX0" fmla="*/ 0 w 11810"/>
                    <a:gd name="connsiteY0" fmla="*/ 4465 h 5617"/>
                    <a:gd name="connsiteX1" fmla="*/ 10586 w 11810"/>
                    <a:gd name="connsiteY1" fmla="*/ 0 h 5617"/>
                    <a:gd name="connsiteX2" fmla="*/ 10586 w 11810"/>
                    <a:gd name="connsiteY2" fmla="*/ 0 h 5617"/>
                    <a:gd name="connsiteX3" fmla="*/ 11810 w 11810"/>
                    <a:gd name="connsiteY3" fmla="*/ 72 h 5617"/>
                    <a:gd name="connsiteX4" fmla="*/ 11810 w 11810"/>
                    <a:gd name="connsiteY4" fmla="*/ 72 h 5617"/>
                    <a:gd name="connsiteX5" fmla="*/ 11595 w 11810"/>
                    <a:gd name="connsiteY5" fmla="*/ 1656 h 5617"/>
                    <a:gd name="connsiteX6" fmla="*/ 10586 w 11810"/>
                    <a:gd name="connsiteY6" fmla="*/ 1584 h 5617"/>
                    <a:gd name="connsiteX7" fmla="*/ 10586 w 11810"/>
                    <a:gd name="connsiteY7" fmla="*/ 1584 h 5617"/>
                    <a:gd name="connsiteX8" fmla="*/ 1080 w 11810"/>
                    <a:gd name="connsiteY8" fmla="*/ 5617 h 5617"/>
                    <a:gd name="connsiteX9" fmla="*/ 1080 w 11810"/>
                    <a:gd name="connsiteY9" fmla="*/ 5617 h 5617"/>
                    <a:gd name="connsiteX10" fmla="*/ 0 w 11810"/>
                    <a:gd name="connsiteY10" fmla="*/ 4393 h 5617"/>
                    <a:gd name="connsiteX11" fmla="*/ 0 w 11810"/>
                    <a:gd name="connsiteY11" fmla="*/ 4393 h 5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810" h="5617">
                      <a:moveTo>
                        <a:pt x="0" y="4465"/>
                      </a:moveTo>
                      <a:cubicBezTo>
                        <a:pt x="2665" y="2160"/>
                        <a:pt x="6626" y="0"/>
                        <a:pt x="10586" y="0"/>
                      </a:cubicBezTo>
                      <a:lnTo>
                        <a:pt x="10586" y="0"/>
                      </a:lnTo>
                      <a:cubicBezTo>
                        <a:pt x="11018" y="0"/>
                        <a:pt x="11450" y="0"/>
                        <a:pt x="11810" y="72"/>
                      </a:cubicBezTo>
                      <a:lnTo>
                        <a:pt x="11810" y="72"/>
                      </a:lnTo>
                      <a:lnTo>
                        <a:pt x="11595" y="1656"/>
                      </a:lnTo>
                      <a:cubicBezTo>
                        <a:pt x="11595" y="1656"/>
                        <a:pt x="10946" y="1656"/>
                        <a:pt x="10586" y="1584"/>
                      </a:cubicBezTo>
                      <a:lnTo>
                        <a:pt x="10586" y="1584"/>
                      </a:lnTo>
                      <a:cubicBezTo>
                        <a:pt x="7274" y="1584"/>
                        <a:pt x="3457" y="3529"/>
                        <a:pt x="1080" y="5617"/>
                      </a:cubicBezTo>
                      <a:lnTo>
                        <a:pt x="1080" y="5617"/>
                      </a:lnTo>
                      <a:lnTo>
                        <a:pt x="0" y="4393"/>
                      </a:lnTo>
                      <a:lnTo>
                        <a:pt x="0" y="4393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3" name="Freeform: Shape 2102">
                  <a:extLst>
                    <a:ext uri="{FF2B5EF4-FFF2-40B4-BE49-F238E27FC236}">
                      <a16:creationId xmlns:a16="http://schemas.microsoft.com/office/drawing/2014/main" id="{9AD323DF-DD31-93D1-B91E-F63EDC2D902C}"/>
                    </a:ext>
                  </a:extLst>
                </p:cNvPr>
                <p:cNvSpPr/>
                <p:nvPr/>
              </p:nvSpPr>
              <p:spPr>
                <a:xfrm>
                  <a:off x="4100947" y="953152"/>
                  <a:ext cx="10514" cy="8065"/>
                </a:xfrm>
                <a:custGeom>
                  <a:avLst/>
                  <a:gdLst>
                    <a:gd name="connsiteX0" fmla="*/ 0 w 10514"/>
                    <a:gd name="connsiteY0" fmla="*/ 7201 h 8065"/>
                    <a:gd name="connsiteX1" fmla="*/ 10298 w 10514"/>
                    <a:gd name="connsiteY1" fmla="*/ 0 h 8065"/>
                    <a:gd name="connsiteX2" fmla="*/ 10298 w 10514"/>
                    <a:gd name="connsiteY2" fmla="*/ 0 h 8065"/>
                    <a:gd name="connsiteX3" fmla="*/ 10514 w 10514"/>
                    <a:gd name="connsiteY3" fmla="*/ 1584 h 8065"/>
                    <a:gd name="connsiteX4" fmla="*/ 1296 w 10514"/>
                    <a:gd name="connsiteY4" fmla="*/ 8066 h 8065"/>
                    <a:gd name="connsiteX5" fmla="*/ 1296 w 10514"/>
                    <a:gd name="connsiteY5" fmla="*/ 8066 h 8065"/>
                    <a:gd name="connsiteX6" fmla="*/ 0 w 10514"/>
                    <a:gd name="connsiteY6" fmla="*/ 7129 h 8065"/>
                    <a:gd name="connsiteX7" fmla="*/ 0 w 10514"/>
                    <a:gd name="connsiteY7" fmla="*/ 7129 h 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514" h="8065">
                      <a:moveTo>
                        <a:pt x="0" y="7201"/>
                      </a:moveTo>
                      <a:cubicBezTo>
                        <a:pt x="2160" y="4033"/>
                        <a:pt x="6049" y="576"/>
                        <a:pt x="10298" y="0"/>
                      </a:cubicBezTo>
                      <a:lnTo>
                        <a:pt x="10298" y="0"/>
                      </a:lnTo>
                      <a:lnTo>
                        <a:pt x="10514" y="1584"/>
                      </a:lnTo>
                      <a:cubicBezTo>
                        <a:pt x="6985" y="1944"/>
                        <a:pt x="3313" y="5185"/>
                        <a:pt x="1296" y="8066"/>
                      </a:cubicBezTo>
                      <a:lnTo>
                        <a:pt x="1296" y="8066"/>
                      </a:lnTo>
                      <a:lnTo>
                        <a:pt x="0" y="7129"/>
                      </a:lnTo>
                      <a:lnTo>
                        <a:pt x="0" y="7129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4" name="Freeform: Shape 2103">
                  <a:extLst>
                    <a:ext uri="{FF2B5EF4-FFF2-40B4-BE49-F238E27FC236}">
                      <a16:creationId xmlns:a16="http://schemas.microsoft.com/office/drawing/2014/main" id="{B5904CFC-9FE3-7A01-1DEA-2B3A225968B6}"/>
                    </a:ext>
                  </a:extLst>
                </p:cNvPr>
                <p:cNvSpPr/>
                <p:nvPr/>
              </p:nvSpPr>
              <p:spPr>
                <a:xfrm>
                  <a:off x="4079847" y="913400"/>
                  <a:ext cx="11810" cy="5689"/>
                </a:xfrm>
                <a:custGeom>
                  <a:avLst/>
                  <a:gdLst>
                    <a:gd name="connsiteX0" fmla="*/ 0 w 11810"/>
                    <a:gd name="connsiteY0" fmla="*/ 4465 h 5689"/>
                    <a:gd name="connsiteX1" fmla="*/ 10586 w 11810"/>
                    <a:gd name="connsiteY1" fmla="*/ 0 h 5689"/>
                    <a:gd name="connsiteX2" fmla="*/ 10586 w 11810"/>
                    <a:gd name="connsiteY2" fmla="*/ 0 h 5689"/>
                    <a:gd name="connsiteX3" fmla="*/ 11810 w 11810"/>
                    <a:gd name="connsiteY3" fmla="*/ 72 h 5689"/>
                    <a:gd name="connsiteX4" fmla="*/ 11810 w 11810"/>
                    <a:gd name="connsiteY4" fmla="*/ 72 h 5689"/>
                    <a:gd name="connsiteX5" fmla="*/ 11594 w 11810"/>
                    <a:gd name="connsiteY5" fmla="*/ 1656 h 5689"/>
                    <a:gd name="connsiteX6" fmla="*/ 10586 w 11810"/>
                    <a:gd name="connsiteY6" fmla="*/ 1656 h 5689"/>
                    <a:gd name="connsiteX7" fmla="*/ 10586 w 11810"/>
                    <a:gd name="connsiteY7" fmla="*/ 1656 h 5689"/>
                    <a:gd name="connsiteX8" fmla="*/ 1080 w 11810"/>
                    <a:gd name="connsiteY8" fmla="*/ 5689 h 5689"/>
                    <a:gd name="connsiteX9" fmla="*/ 1080 w 11810"/>
                    <a:gd name="connsiteY9" fmla="*/ 5689 h 5689"/>
                    <a:gd name="connsiteX10" fmla="*/ 0 w 11810"/>
                    <a:gd name="connsiteY10" fmla="*/ 4465 h 5689"/>
                    <a:gd name="connsiteX11" fmla="*/ 0 w 11810"/>
                    <a:gd name="connsiteY11" fmla="*/ 4465 h 5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810" h="5689">
                      <a:moveTo>
                        <a:pt x="0" y="4465"/>
                      </a:moveTo>
                      <a:cubicBezTo>
                        <a:pt x="2664" y="2160"/>
                        <a:pt x="6625" y="0"/>
                        <a:pt x="10586" y="0"/>
                      </a:cubicBezTo>
                      <a:lnTo>
                        <a:pt x="10586" y="0"/>
                      </a:lnTo>
                      <a:cubicBezTo>
                        <a:pt x="11018" y="0"/>
                        <a:pt x="11378" y="0"/>
                        <a:pt x="11810" y="72"/>
                      </a:cubicBezTo>
                      <a:lnTo>
                        <a:pt x="11810" y="72"/>
                      </a:lnTo>
                      <a:lnTo>
                        <a:pt x="11594" y="1656"/>
                      </a:lnTo>
                      <a:cubicBezTo>
                        <a:pt x="11594" y="1656"/>
                        <a:pt x="10946" y="1656"/>
                        <a:pt x="10586" y="1656"/>
                      </a:cubicBezTo>
                      <a:lnTo>
                        <a:pt x="10586" y="1656"/>
                      </a:lnTo>
                      <a:cubicBezTo>
                        <a:pt x="7274" y="1656"/>
                        <a:pt x="3457" y="3601"/>
                        <a:pt x="1080" y="5689"/>
                      </a:cubicBezTo>
                      <a:lnTo>
                        <a:pt x="1080" y="5689"/>
                      </a:lnTo>
                      <a:lnTo>
                        <a:pt x="0" y="4465"/>
                      </a:lnTo>
                      <a:lnTo>
                        <a:pt x="0" y="4465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5" name="Freeform: Shape 2104">
                  <a:extLst>
                    <a:ext uri="{FF2B5EF4-FFF2-40B4-BE49-F238E27FC236}">
                      <a16:creationId xmlns:a16="http://schemas.microsoft.com/office/drawing/2014/main" id="{8F3854FA-EA19-C077-D5A2-51C8063A3EB1}"/>
                    </a:ext>
                  </a:extLst>
                </p:cNvPr>
                <p:cNvSpPr/>
                <p:nvPr/>
              </p:nvSpPr>
              <p:spPr>
                <a:xfrm>
                  <a:off x="3984932" y="903678"/>
                  <a:ext cx="8209" cy="10442"/>
                </a:xfrm>
                <a:custGeom>
                  <a:avLst/>
                  <a:gdLst>
                    <a:gd name="connsiteX0" fmla="*/ 0 w 8209"/>
                    <a:gd name="connsiteY0" fmla="*/ 10010 h 10442"/>
                    <a:gd name="connsiteX1" fmla="*/ 7561 w 8209"/>
                    <a:gd name="connsiteY1" fmla="*/ 0 h 10442"/>
                    <a:gd name="connsiteX2" fmla="*/ 7561 w 8209"/>
                    <a:gd name="connsiteY2" fmla="*/ 0 h 10442"/>
                    <a:gd name="connsiteX3" fmla="*/ 8209 w 8209"/>
                    <a:gd name="connsiteY3" fmla="*/ 1440 h 10442"/>
                    <a:gd name="connsiteX4" fmla="*/ 1512 w 8209"/>
                    <a:gd name="connsiteY4" fmla="*/ 10442 h 10442"/>
                    <a:gd name="connsiteX5" fmla="*/ 1512 w 8209"/>
                    <a:gd name="connsiteY5" fmla="*/ 10442 h 10442"/>
                    <a:gd name="connsiteX6" fmla="*/ 0 w 8209"/>
                    <a:gd name="connsiteY6" fmla="*/ 10010 h 10442"/>
                    <a:gd name="connsiteX7" fmla="*/ 0 w 8209"/>
                    <a:gd name="connsiteY7" fmla="*/ 10010 h 10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209" h="10442">
                      <a:moveTo>
                        <a:pt x="0" y="10010"/>
                      </a:moveTo>
                      <a:cubicBezTo>
                        <a:pt x="1080" y="6337"/>
                        <a:pt x="3672" y="1800"/>
                        <a:pt x="7561" y="0"/>
                      </a:cubicBezTo>
                      <a:lnTo>
                        <a:pt x="7561" y="0"/>
                      </a:lnTo>
                      <a:lnTo>
                        <a:pt x="8209" y="1440"/>
                      </a:lnTo>
                      <a:cubicBezTo>
                        <a:pt x="4969" y="2881"/>
                        <a:pt x="2448" y="7129"/>
                        <a:pt x="1512" y="10442"/>
                      </a:cubicBezTo>
                      <a:lnTo>
                        <a:pt x="1512" y="10442"/>
                      </a:lnTo>
                      <a:lnTo>
                        <a:pt x="0" y="10010"/>
                      </a:lnTo>
                      <a:lnTo>
                        <a:pt x="0" y="1001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69" name="Freeform: Shape 2068">
                <a:extLst>
                  <a:ext uri="{FF2B5EF4-FFF2-40B4-BE49-F238E27FC236}">
                    <a16:creationId xmlns:a16="http://schemas.microsoft.com/office/drawing/2014/main" id="{AAF61C3F-91F9-6405-D3EC-B45D9E0337BB}"/>
                  </a:ext>
                </a:extLst>
              </p:cNvPr>
              <p:cNvSpPr/>
              <p:nvPr/>
            </p:nvSpPr>
            <p:spPr>
              <a:xfrm>
                <a:off x="4072174" y="1005794"/>
                <a:ext cx="29781" cy="75686"/>
              </a:xfrm>
              <a:custGeom>
                <a:avLst/>
                <a:gdLst>
                  <a:gd name="connsiteX0" fmla="*/ 8249 w 29781"/>
                  <a:gd name="connsiteY0" fmla="*/ 0 h 75686"/>
                  <a:gd name="connsiteX1" fmla="*/ 4144 w 29781"/>
                  <a:gd name="connsiteY1" fmla="*/ 75687 h 75686"/>
                  <a:gd name="connsiteX2" fmla="*/ 29781 w 29781"/>
                  <a:gd name="connsiteY2" fmla="*/ 74319 h 75686"/>
                  <a:gd name="connsiteX3" fmla="*/ 18763 w 29781"/>
                  <a:gd name="connsiteY3" fmla="*/ 20452 h 75686"/>
                  <a:gd name="connsiteX4" fmla="*/ 8321 w 29781"/>
                  <a:gd name="connsiteY4" fmla="*/ 0 h 75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81" h="75686">
                    <a:moveTo>
                      <a:pt x="8249" y="0"/>
                    </a:moveTo>
                    <a:cubicBezTo>
                      <a:pt x="8249" y="0"/>
                      <a:pt x="-7162" y="28734"/>
                      <a:pt x="4144" y="75687"/>
                    </a:cubicBezTo>
                    <a:lnTo>
                      <a:pt x="29781" y="74319"/>
                    </a:lnTo>
                    <a:cubicBezTo>
                      <a:pt x="29781" y="74319"/>
                      <a:pt x="16315" y="60708"/>
                      <a:pt x="18763" y="20452"/>
                    </a:cubicBezTo>
                    <a:lnTo>
                      <a:pt x="8321" y="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0" name="Freeform: Shape 2069">
                <a:extLst>
                  <a:ext uri="{FF2B5EF4-FFF2-40B4-BE49-F238E27FC236}">
                    <a16:creationId xmlns:a16="http://schemas.microsoft.com/office/drawing/2014/main" id="{EA739DFC-4B19-1BE7-759C-B837845396ED}"/>
                  </a:ext>
                </a:extLst>
              </p:cNvPr>
              <p:cNvSpPr/>
              <p:nvPr/>
            </p:nvSpPr>
            <p:spPr>
              <a:xfrm>
                <a:off x="4057811" y="1058653"/>
                <a:ext cx="30101" cy="20019"/>
              </a:xfrm>
              <a:custGeom>
                <a:avLst/>
                <a:gdLst>
                  <a:gd name="connsiteX0" fmla="*/ 14763 w 30101"/>
                  <a:gd name="connsiteY0" fmla="*/ 72 h 20019"/>
                  <a:gd name="connsiteX1" fmla="*/ 0 w 30101"/>
                  <a:gd name="connsiteY1" fmla="*/ 13107 h 20019"/>
                  <a:gd name="connsiteX2" fmla="*/ 10010 w 30101"/>
                  <a:gd name="connsiteY2" fmla="*/ 20020 h 20019"/>
                  <a:gd name="connsiteX3" fmla="*/ 30102 w 30101"/>
                  <a:gd name="connsiteY3" fmla="*/ 14619 h 20019"/>
                  <a:gd name="connsiteX4" fmla="*/ 30102 w 30101"/>
                  <a:gd name="connsiteY4" fmla="*/ 6841 h 20019"/>
                  <a:gd name="connsiteX5" fmla="*/ 14763 w 30101"/>
                  <a:gd name="connsiteY5" fmla="*/ 0 h 2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101" h="20019">
                    <a:moveTo>
                      <a:pt x="14763" y="72"/>
                    </a:moveTo>
                    <a:cubicBezTo>
                      <a:pt x="14763" y="72"/>
                      <a:pt x="16707" y="11594"/>
                      <a:pt x="0" y="13107"/>
                    </a:cubicBezTo>
                    <a:cubicBezTo>
                      <a:pt x="0" y="13107"/>
                      <a:pt x="8642" y="20020"/>
                      <a:pt x="10010" y="20020"/>
                    </a:cubicBezTo>
                    <a:cubicBezTo>
                      <a:pt x="11378" y="20020"/>
                      <a:pt x="30102" y="14619"/>
                      <a:pt x="30102" y="14619"/>
                    </a:cubicBezTo>
                    <a:lnTo>
                      <a:pt x="30102" y="6841"/>
                    </a:lnTo>
                    <a:cubicBezTo>
                      <a:pt x="30102" y="6841"/>
                      <a:pt x="14763" y="0"/>
                      <a:pt x="14763" y="0"/>
                    </a:cubicBez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1" name="Freeform: Shape 2070">
                <a:extLst>
                  <a:ext uri="{FF2B5EF4-FFF2-40B4-BE49-F238E27FC236}">
                    <a16:creationId xmlns:a16="http://schemas.microsoft.com/office/drawing/2014/main" id="{597EB64A-EBBD-4B4B-DF8F-6A582F2AEFC8}"/>
                  </a:ext>
                </a:extLst>
              </p:cNvPr>
              <p:cNvSpPr/>
              <p:nvPr/>
            </p:nvSpPr>
            <p:spPr>
              <a:xfrm>
                <a:off x="3996532" y="1063333"/>
                <a:ext cx="108753" cy="54100"/>
              </a:xfrm>
              <a:custGeom>
                <a:avLst/>
                <a:gdLst>
                  <a:gd name="connsiteX0" fmla="*/ 63223 w 108753"/>
                  <a:gd name="connsiteY0" fmla="*/ 8498 h 54100"/>
                  <a:gd name="connsiteX1" fmla="*/ 11661 w 108753"/>
                  <a:gd name="connsiteY1" fmla="*/ 8210 h 54100"/>
                  <a:gd name="connsiteX2" fmla="*/ 211 w 108753"/>
                  <a:gd name="connsiteY2" fmla="*/ 17283 h 54100"/>
                  <a:gd name="connsiteX3" fmla="*/ 67 w 108753"/>
                  <a:gd name="connsiteY3" fmla="*/ 41912 h 54100"/>
                  <a:gd name="connsiteX4" fmla="*/ 8348 w 108753"/>
                  <a:gd name="connsiteY4" fmla="*/ 52930 h 54100"/>
                  <a:gd name="connsiteX5" fmla="*/ 94981 w 108753"/>
                  <a:gd name="connsiteY5" fmla="*/ 53867 h 54100"/>
                  <a:gd name="connsiteX6" fmla="*/ 98366 w 108753"/>
                  <a:gd name="connsiteY6" fmla="*/ 2809 h 54100"/>
                  <a:gd name="connsiteX7" fmla="*/ 87420 w 108753"/>
                  <a:gd name="connsiteY7" fmla="*/ 0 h 54100"/>
                  <a:gd name="connsiteX8" fmla="*/ 80794 w 108753"/>
                  <a:gd name="connsiteY8" fmla="*/ 6841 h 54100"/>
                  <a:gd name="connsiteX9" fmla="*/ 72441 w 108753"/>
                  <a:gd name="connsiteY9" fmla="*/ 9074 h 54100"/>
                  <a:gd name="connsiteX10" fmla="*/ 63223 w 108753"/>
                  <a:gd name="connsiteY10" fmla="*/ 8570 h 54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8753" h="54100">
                    <a:moveTo>
                      <a:pt x="63223" y="8498"/>
                    </a:moveTo>
                    <a:lnTo>
                      <a:pt x="11661" y="8210"/>
                    </a:lnTo>
                    <a:cubicBezTo>
                      <a:pt x="11661" y="8210"/>
                      <a:pt x="715" y="7273"/>
                      <a:pt x="211" y="17283"/>
                    </a:cubicBezTo>
                    <a:lnTo>
                      <a:pt x="67" y="41912"/>
                    </a:lnTo>
                    <a:cubicBezTo>
                      <a:pt x="67" y="41912"/>
                      <a:pt x="-1301" y="51058"/>
                      <a:pt x="8348" y="52930"/>
                    </a:cubicBezTo>
                    <a:cubicBezTo>
                      <a:pt x="17998" y="54803"/>
                      <a:pt x="94981" y="53867"/>
                      <a:pt x="94981" y="53867"/>
                    </a:cubicBezTo>
                    <a:cubicBezTo>
                      <a:pt x="94981" y="53867"/>
                      <a:pt x="123571" y="43209"/>
                      <a:pt x="98366" y="2809"/>
                    </a:cubicBezTo>
                    <a:lnTo>
                      <a:pt x="87420" y="0"/>
                    </a:lnTo>
                    <a:lnTo>
                      <a:pt x="80794" y="6841"/>
                    </a:lnTo>
                    <a:lnTo>
                      <a:pt x="72441" y="9074"/>
                    </a:lnTo>
                    <a:lnTo>
                      <a:pt x="63223" y="857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2" name="Freeform: Shape 2071">
                <a:extLst>
                  <a:ext uri="{FF2B5EF4-FFF2-40B4-BE49-F238E27FC236}">
                    <a16:creationId xmlns:a16="http://schemas.microsoft.com/office/drawing/2014/main" id="{3CBDA29B-1CD5-28FB-CBA6-9EA1BE554BC2}"/>
                  </a:ext>
                </a:extLst>
              </p:cNvPr>
              <p:cNvSpPr/>
              <p:nvPr/>
            </p:nvSpPr>
            <p:spPr>
              <a:xfrm>
                <a:off x="4080495" y="1027902"/>
                <a:ext cx="21532" cy="51850"/>
              </a:xfrm>
              <a:custGeom>
                <a:avLst/>
                <a:gdLst>
                  <a:gd name="connsiteX0" fmla="*/ 21461 w 21532"/>
                  <a:gd name="connsiteY0" fmla="*/ 51850 h 51850"/>
                  <a:gd name="connsiteX1" fmla="*/ 9794 w 21532"/>
                  <a:gd name="connsiteY1" fmla="*/ 0 h 51850"/>
                  <a:gd name="connsiteX2" fmla="*/ 2449 w 21532"/>
                  <a:gd name="connsiteY2" fmla="*/ 13827 h 51850"/>
                  <a:gd name="connsiteX3" fmla="*/ 0 w 21532"/>
                  <a:gd name="connsiteY3" fmla="*/ 45513 h 51850"/>
                  <a:gd name="connsiteX4" fmla="*/ 21532 w 21532"/>
                  <a:gd name="connsiteY4" fmla="*/ 51778 h 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51850">
                    <a:moveTo>
                      <a:pt x="21461" y="51850"/>
                    </a:moveTo>
                    <a:cubicBezTo>
                      <a:pt x="21461" y="51850"/>
                      <a:pt x="10298" y="27365"/>
                      <a:pt x="9794" y="0"/>
                    </a:cubicBezTo>
                    <a:lnTo>
                      <a:pt x="2449" y="13827"/>
                    </a:lnTo>
                    <a:lnTo>
                      <a:pt x="0" y="45513"/>
                    </a:lnTo>
                    <a:lnTo>
                      <a:pt x="21532" y="51778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073" name="Graphic 6">
                <a:extLst>
                  <a:ext uri="{FF2B5EF4-FFF2-40B4-BE49-F238E27FC236}">
                    <a16:creationId xmlns:a16="http://schemas.microsoft.com/office/drawing/2014/main" id="{870117AA-D24C-DCBA-7AB5-93B2DDB6F864}"/>
                  </a:ext>
                </a:extLst>
              </p:cNvPr>
              <p:cNvGrpSpPr/>
              <p:nvPr/>
            </p:nvGrpSpPr>
            <p:grpSpPr>
              <a:xfrm>
                <a:off x="3983996" y="1049507"/>
                <a:ext cx="18624" cy="28589"/>
                <a:chOff x="3983996" y="1049507"/>
                <a:chExt cx="18624" cy="28589"/>
              </a:xfrm>
              <a:solidFill>
                <a:srgbClr val="C59083"/>
              </a:solidFill>
            </p:grpSpPr>
            <p:sp>
              <p:nvSpPr>
                <p:cNvPr id="2093" name="Freeform: Shape 2092">
                  <a:extLst>
                    <a:ext uri="{FF2B5EF4-FFF2-40B4-BE49-F238E27FC236}">
                      <a16:creationId xmlns:a16="http://schemas.microsoft.com/office/drawing/2014/main" id="{CBA7614B-5355-5BE1-623C-DADCA9090BE0}"/>
                    </a:ext>
                  </a:extLst>
                </p:cNvPr>
                <p:cNvSpPr/>
                <p:nvPr/>
              </p:nvSpPr>
              <p:spPr>
                <a:xfrm>
                  <a:off x="3985224" y="1049507"/>
                  <a:ext cx="17223" cy="27293"/>
                </a:xfrm>
                <a:custGeom>
                  <a:avLst/>
                  <a:gdLst>
                    <a:gd name="connsiteX0" fmla="*/ 16127 w 17223"/>
                    <a:gd name="connsiteY0" fmla="*/ 27293 h 27293"/>
                    <a:gd name="connsiteX1" fmla="*/ 140 w 17223"/>
                    <a:gd name="connsiteY1" fmla="*/ 0 h 27293"/>
                    <a:gd name="connsiteX2" fmla="*/ 16127 w 17223"/>
                    <a:gd name="connsiteY2" fmla="*/ 27293 h 27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223" h="27293">
                      <a:moveTo>
                        <a:pt x="16127" y="27293"/>
                      </a:moveTo>
                      <a:cubicBezTo>
                        <a:pt x="16127" y="27293"/>
                        <a:pt x="23473" y="10874"/>
                        <a:pt x="140" y="0"/>
                      </a:cubicBezTo>
                      <a:cubicBezTo>
                        <a:pt x="140" y="0"/>
                        <a:pt x="-2597" y="20380"/>
                        <a:pt x="16127" y="27293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4" name="Freeform: Shape 2093">
                  <a:extLst>
                    <a:ext uri="{FF2B5EF4-FFF2-40B4-BE49-F238E27FC236}">
                      <a16:creationId xmlns:a16="http://schemas.microsoft.com/office/drawing/2014/main" id="{A1E4E34D-4475-A02C-C378-ECD7F2D721C3}"/>
                    </a:ext>
                  </a:extLst>
                </p:cNvPr>
                <p:cNvSpPr/>
                <p:nvPr/>
              </p:nvSpPr>
              <p:spPr>
                <a:xfrm>
                  <a:off x="3983996" y="1060741"/>
                  <a:ext cx="18624" cy="17355"/>
                </a:xfrm>
                <a:custGeom>
                  <a:avLst/>
                  <a:gdLst>
                    <a:gd name="connsiteX0" fmla="*/ 18579 w 18624"/>
                    <a:gd name="connsiteY0" fmla="*/ 17355 h 17355"/>
                    <a:gd name="connsiteX1" fmla="*/ 0 w 18624"/>
                    <a:gd name="connsiteY1" fmla="*/ 0 h 17355"/>
                    <a:gd name="connsiteX2" fmla="*/ 18579 w 18624"/>
                    <a:gd name="connsiteY2" fmla="*/ 17355 h 17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624" h="17355">
                      <a:moveTo>
                        <a:pt x="18579" y="17355"/>
                      </a:moveTo>
                      <a:cubicBezTo>
                        <a:pt x="18579" y="17355"/>
                        <a:pt x="20452" y="3025"/>
                        <a:pt x="0" y="0"/>
                      </a:cubicBezTo>
                      <a:cubicBezTo>
                        <a:pt x="0" y="0"/>
                        <a:pt x="2592" y="16347"/>
                        <a:pt x="18579" y="17355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74" name="Freeform: Shape 2073">
                <a:extLst>
                  <a:ext uri="{FF2B5EF4-FFF2-40B4-BE49-F238E27FC236}">
                    <a16:creationId xmlns:a16="http://schemas.microsoft.com/office/drawing/2014/main" id="{3153B869-A32D-89B5-B292-6EA8DDFFDF4D}"/>
                  </a:ext>
                </a:extLst>
              </p:cNvPr>
              <p:cNvSpPr/>
              <p:nvPr/>
            </p:nvSpPr>
            <p:spPr>
              <a:xfrm>
                <a:off x="4077898" y="1008387"/>
                <a:ext cx="23913" cy="70933"/>
              </a:xfrm>
              <a:custGeom>
                <a:avLst/>
                <a:gdLst>
                  <a:gd name="connsiteX0" fmla="*/ 1733 w 23913"/>
                  <a:gd name="connsiteY0" fmla="*/ 0 h 70933"/>
                  <a:gd name="connsiteX1" fmla="*/ 23913 w 23913"/>
                  <a:gd name="connsiteY1" fmla="*/ 70934 h 70933"/>
                  <a:gd name="connsiteX2" fmla="*/ 13903 w 23913"/>
                  <a:gd name="connsiteY2" fmla="*/ 13107 h 70933"/>
                  <a:gd name="connsiteX3" fmla="*/ 1733 w 23913"/>
                  <a:gd name="connsiteY3" fmla="*/ 0 h 70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13" h="70933">
                    <a:moveTo>
                      <a:pt x="1733" y="0"/>
                    </a:moveTo>
                    <a:cubicBezTo>
                      <a:pt x="1733" y="0"/>
                      <a:pt x="-9213" y="37015"/>
                      <a:pt x="23913" y="70934"/>
                    </a:cubicBezTo>
                    <a:cubicBezTo>
                      <a:pt x="23913" y="70934"/>
                      <a:pt x="8934" y="39032"/>
                      <a:pt x="13903" y="13107"/>
                    </a:cubicBezTo>
                    <a:lnTo>
                      <a:pt x="1733" y="0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075" name="Graphic 6">
                <a:extLst>
                  <a:ext uri="{FF2B5EF4-FFF2-40B4-BE49-F238E27FC236}">
                    <a16:creationId xmlns:a16="http://schemas.microsoft.com/office/drawing/2014/main" id="{CAFA0162-5773-FFD5-E063-7C8119BB00A4}"/>
                  </a:ext>
                </a:extLst>
              </p:cNvPr>
              <p:cNvGrpSpPr/>
              <p:nvPr/>
            </p:nvGrpSpPr>
            <p:grpSpPr>
              <a:xfrm>
                <a:off x="4061484" y="985342"/>
                <a:ext cx="57755" cy="44736"/>
                <a:chOff x="4061484" y="985342"/>
                <a:chExt cx="57755" cy="44736"/>
              </a:xfrm>
            </p:grpSpPr>
            <p:sp>
              <p:nvSpPr>
                <p:cNvPr id="2089" name="Freeform: Shape 2088">
                  <a:extLst>
                    <a:ext uri="{FF2B5EF4-FFF2-40B4-BE49-F238E27FC236}">
                      <a16:creationId xmlns:a16="http://schemas.microsoft.com/office/drawing/2014/main" id="{E8C3EB01-53E9-CB97-E31D-F0E4BE036A79}"/>
                    </a:ext>
                  </a:extLst>
                </p:cNvPr>
                <p:cNvSpPr/>
                <p:nvPr/>
              </p:nvSpPr>
              <p:spPr>
                <a:xfrm>
                  <a:off x="4061484" y="991463"/>
                  <a:ext cx="20451" cy="17978"/>
                </a:xfrm>
                <a:custGeom>
                  <a:avLst/>
                  <a:gdLst>
                    <a:gd name="connsiteX0" fmla="*/ 20452 w 20451"/>
                    <a:gd name="connsiteY0" fmla="*/ 12675 h 17978"/>
                    <a:gd name="connsiteX1" fmla="*/ 0 w 20451"/>
                    <a:gd name="connsiteY1" fmla="*/ 0 h 17978"/>
                    <a:gd name="connsiteX2" fmla="*/ 3312 w 20451"/>
                    <a:gd name="connsiteY2" fmla="*/ 7273 h 17978"/>
                    <a:gd name="connsiteX3" fmla="*/ 19228 w 20451"/>
                    <a:gd name="connsiteY3" fmla="*/ 16851 h 17978"/>
                    <a:gd name="connsiteX4" fmla="*/ 20452 w 20451"/>
                    <a:gd name="connsiteY4" fmla="*/ 12675 h 17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451" h="17978">
                      <a:moveTo>
                        <a:pt x="20452" y="12675"/>
                      </a:moveTo>
                      <a:cubicBezTo>
                        <a:pt x="20452" y="12675"/>
                        <a:pt x="16419" y="4897"/>
                        <a:pt x="0" y="0"/>
                      </a:cubicBezTo>
                      <a:cubicBezTo>
                        <a:pt x="0" y="0"/>
                        <a:pt x="3457" y="4105"/>
                        <a:pt x="3312" y="7273"/>
                      </a:cubicBezTo>
                      <a:cubicBezTo>
                        <a:pt x="3312" y="7273"/>
                        <a:pt x="2232" y="22108"/>
                        <a:pt x="19228" y="16851"/>
                      </a:cubicBezTo>
                      <a:lnTo>
                        <a:pt x="20452" y="12675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0" name="Freeform: Shape 2089">
                  <a:extLst>
                    <a:ext uri="{FF2B5EF4-FFF2-40B4-BE49-F238E27FC236}">
                      <a16:creationId xmlns:a16="http://schemas.microsoft.com/office/drawing/2014/main" id="{55E25B51-D9F1-D7F6-D970-5666D308A3DD}"/>
                    </a:ext>
                  </a:extLst>
                </p:cNvPr>
                <p:cNvSpPr/>
                <p:nvPr/>
              </p:nvSpPr>
              <p:spPr>
                <a:xfrm>
                  <a:off x="4087481" y="985342"/>
                  <a:ext cx="14391" cy="18651"/>
                </a:xfrm>
                <a:custGeom>
                  <a:avLst/>
                  <a:gdLst>
                    <a:gd name="connsiteX0" fmla="*/ 0 w 14391"/>
                    <a:gd name="connsiteY0" fmla="*/ 18148 h 18651"/>
                    <a:gd name="connsiteX1" fmla="*/ 8930 w 14391"/>
                    <a:gd name="connsiteY1" fmla="*/ 5833 h 18651"/>
                    <a:gd name="connsiteX2" fmla="*/ 13755 w 14391"/>
                    <a:gd name="connsiteY2" fmla="*/ 0 h 18651"/>
                    <a:gd name="connsiteX3" fmla="*/ 9650 w 14391"/>
                    <a:gd name="connsiteY3" fmla="*/ 18652 h 18651"/>
                    <a:gd name="connsiteX4" fmla="*/ 0 w 14391"/>
                    <a:gd name="connsiteY4" fmla="*/ 18076 h 18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91" h="18651">
                      <a:moveTo>
                        <a:pt x="0" y="18148"/>
                      </a:moveTo>
                      <a:cubicBezTo>
                        <a:pt x="0" y="18148"/>
                        <a:pt x="2016" y="9938"/>
                        <a:pt x="8930" y="5833"/>
                      </a:cubicBezTo>
                      <a:cubicBezTo>
                        <a:pt x="8930" y="5833"/>
                        <a:pt x="12530" y="3241"/>
                        <a:pt x="13755" y="0"/>
                      </a:cubicBezTo>
                      <a:cubicBezTo>
                        <a:pt x="13755" y="0"/>
                        <a:pt x="16779" y="12963"/>
                        <a:pt x="9650" y="18652"/>
                      </a:cubicBezTo>
                      <a:lnTo>
                        <a:pt x="0" y="1807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1" name="Freeform: Shape 2090">
                  <a:extLst>
                    <a:ext uri="{FF2B5EF4-FFF2-40B4-BE49-F238E27FC236}">
                      <a16:creationId xmlns:a16="http://schemas.microsoft.com/office/drawing/2014/main" id="{58F249A4-A316-5632-2220-0184D8590767}"/>
                    </a:ext>
                  </a:extLst>
                </p:cNvPr>
                <p:cNvSpPr/>
                <p:nvPr/>
              </p:nvSpPr>
              <p:spPr>
                <a:xfrm>
                  <a:off x="4078817" y="1002192"/>
                  <a:ext cx="40421" cy="27886"/>
                </a:xfrm>
                <a:custGeom>
                  <a:avLst/>
                  <a:gdLst>
                    <a:gd name="connsiteX0" fmla="*/ 3118 w 40421"/>
                    <a:gd name="connsiteY0" fmla="*/ 1945 h 27886"/>
                    <a:gd name="connsiteX1" fmla="*/ 20906 w 40421"/>
                    <a:gd name="connsiteY1" fmla="*/ 3458 h 27886"/>
                    <a:gd name="connsiteX2" fmla="*/ 26595 w 40421"/>
                    <a:gd name="connsiteY2" fmla="*/ 11019 h 27886"/>
                    <a:gd name="connsiteX3" fmla="*/ 40421 w 40421"/>
                    <a:gd name="connsiteY3" fmla="*/ 17068 h 27886"/>
                    <a:gd name="connsiteX4" fmla="*/ 24434 w 40421"/>
                    <a:gd name="connsiteY4" fmla="*/ 27438 h 27886"/>
                    <a:gd name="connsiteX5" fmla="*/ 526 w 40421"/>
                    <a:gd name="connsiteY5" fmla="*/ 15340 h 27886"/>
                    <a:gd name="connsiteX6" fmla="*/ 3262 w 40421"/>
                    <a:gd name="connsiteY6" fmla="*/ 1945 h 27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421" h="27886">
                      <a:moveTo>
                        <a:pt x="3118" y="1945"/>
                      </a:moveTo>
                      <a:cubicBezTo>
                        <a:pt x="3118" y="1945"/>
                        <a:pt x="15721" y="-3312"/>
                        <a:pt x="20906" y="3458"/>
                      </a:cubicBezTo>
                      <a:lnTo>
                        <a:pt x="26595" y="11019"/>
                      </a:lnTo>
                      <a:lnTo>
                        <a:pt x="40421" y="17068"/>
                      </a:lnTo>
                      <a:cubicBezTo>
                        <a:pt x="40421" y="17068"/>
                        <a:pt x="39917" y="25134"/>
                        <a:pt x="24434" y="27438"/>
                      </a:cubicBezTo>
                      <a:cubicBezTo>
                        <a:pt x="24434" y="27438"/>
                        <a:pt x="4774" y="31471"/>
                        <a:pt x="526" y="15340"/>
                      </a:cubicBezTo>
                      <a:cubicBezTo>
                        <a:pt x="526" y="15340"/>
                        <a:pt x="-1779" y="9363"/>
                        <a:pt x="3262" y="1945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2" name="Freeform: Shape 2091">
                  <a:extLst>
                    <a:ext uri="{FF2B5EF4-FFF2-40B4-BE49-F238E27FC236}">
                      <a16:creationId xmlns:a16="http://schemas.microsoft.com/office/drawing/2014/main" id="{BECA25B9-6B62-78B9-0DC9-BEBA41C55F08}"/>
                    </a:ext>
                  </a:extLst>
                </p:cNvPr>
                <p:cNvSpPr/>
                <p:nvPr/>
              </p:nvSpPr>
              <p:spPr>
                <a:xfrm>
                  <a:off x="4063428" y="994416"/>
                  <a:ext cx="16203" cy="15231"/>
                </a:xfrm>
                <a:custGeom>
                  <a:avLst/>
                  <a:gdLst>
                    <a:gd name="connsiteX0" fmla="*/ 0 w 16203"/>
                    <a:gd name="connsiteY0" fmla="*/ 72 h 15231"/>
                    <a:gd name="connsiteX1" fmla="*/ 16203 w 16203"/>
                    <a:gd name="connsiteY1" fmla="*/ 13971 h 15231"/>
                    <a:gd name="connsiteX2" fmla="*/ 3457 w 16203"/>
                    <a:gd name="connsiteY2" fmla="*/ 11810 h 15231"/>
                    <a:gd name="connsiteX3" fmla="*/ 1440 w 16203"/>
                    <a:gd name="connsiteY3" fmla="*/ 4321 h 15231"/>
                    <a:gd name="connsiteX4" fmla="*/ 0 w 16203"/>
                    <a:gd name="connsiteY4" fmla="*/ 0 h 15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03" h="15231">
                      <a:moveTo>
                        <a:pt x="0" y="72"/>
                      </a:moveTo>
                      <a:cubicBezTo>
                        <a:pt x="0" y="72"/>
                        <a:pt x="9218" y="3817"/>
                        <a:pt x="16203" y="13971"/>
                      </a:cubicBezTo>
                      <a:cubicBezTo>
                        <a:pt x="16203" y="13971"/>
                        <a:pt x="8786" y="17932"/>
                        <a:pt x="3457" y="11810"/>
                      </a:cubicBezTo>
                      <a:cubicBezTo>
                        <a:pt x="3457" y="11810"/>
                        <a:pt x="1152" y="9002"/>
                        <a:pt x="1440" y="4321"/>
                      </a:cubicBezTo>
                      <a:cubicBezTo>
                        <a:pt x="1440" y="4321"/>
                        <a:pt x="1080" y="1800"/>
                        <a:pt x="0" y="0"/>
                      </a:cubicBez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76" name="Freeform: Shape 2075">
                <a:extLst>
                  <a:ext uri="{FF2B5EF4-FFF2-40B4-BE49-F238E27FC236}">
                    <a16:creationId xmlns:a16="http://schemas.microsoft.com/office/drawing/2014/main" id="{52E53A85-5395-899E-6B70-2C1C3A164DD5}"/>
                  </a:ext>
                </a:extLst>
              </p:cNvPr>
              <p:cNvSpPr/>
              <p:nvPr/>
            </p:nvSpPr>
            <p:spPr>
              <a:xfrm>
                <a:off x="4089713" y="1013428"/>
                <a:ext cx="9073" cy="4176"/>
              </a:xfrm>
              <a:custGeom>
                <a:avLst/>
                <a:gdLst>
                  <a:gd name="connsiteX0" fmla="*/ 0 w 9073"/>
                  <a:gd name="connsiteY0" fmla="*/ 2953 h 4176"/>
                  <a:gd name="connsiteX1" fmla="*/ 288 w 9073"/>
                  <a:gd name="connsiteY1" fmla="*/ 2376 h 4176"/>
                  <a:gd name="connsiteX2" fmla="*/ 3961 w 9073"/>
                  <a:gd name="connsiteY2" fmla="*/ 3457 h 4176"/>
                  <a:gd name="connsiteX3" fmla="*/ 3961 w 9073"/>
                  <a:gd name="connsiteY3" fmla="*/ 3457 h 4176"/>
                  <a:gd name="connsiteX4" fmla="*/ 7489 w 9073"/>
                  <a:gd name="connsiteY4" fmla="*/ 1728 h 4176"/>
                  <a:gd name="connsiteX5" fmla="*/ 7489 w 9073"/>
                  <a:gd name="connsiteY5" fmla="*/ 1728 h 4176"/>
                  <a:gd name="connsiteX6" fmla="*/ 8426 w 9073"/>
                  <a:gd name="connsiteY6" fmla="*/ 0 h 4176"/>
                  <a:gd name="connsiteX7" fmla="*/ 8426 w 9073"/>
                  <a:gd name="connsiteY7" fmla="*/ 0 h 4176"/>
                  <a:gd name="connsiteX8" fmla="*/ 9074 w 9073"/>
                  <a:gd name="connsiteY8" fmla="*/ 216 h 4176"/>
                  <a:gd name="connsiteX9" fmla="*/ 3961 w 9073"/>
                  <a:gd name="connsiteY9" fmla="*/ 4177 h 4176"/>
                  <a:gd name="connsiteX10" fmla="*/ 3961 w 9073"/>
                  <a:gd name="connsiteY10" fmla="*/ 4177 h 4176"/>
                  <a:gd name="connsiteX11" fmla="*/ 0 w 9073"/>
                  <a:gd name="connsiteY11" fmla="*/ 3025 h 4176"/>
                  <a:gd name="connsiteX12" fmla="*/ 0 w 9073"/>
                  <a:gd name="connsiteY12" fmla="*/ 3025 h 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073" h="4176">
                    <a:moveTo>
                      <a:pt x="0" y="2953"/>
                    </a:moveTo>
                    <a:lnTo>
                      <a:pt x="288" y="2376"/>
                    </a:lnTo>
                    <a:cubicBezTo>
                      <a:pt x="1728" y="3169"/>
                      <a:pt x="2952" y="3457"/>
                      <a:pt x="3961" y="3457"/>
                    </a:cubicBezTo>
                    <a:lnTo>
                      <a:pt x="3961" y="3457"/>
                    </a:lnTo>
                    <a:cubicBezTo>
                      <a:pt x="5689" y="3457"/>
                      <a:pt x="6769" y="2593"/>
                      <a:pt x="7489" y="1728"/>
                    </a:cubicBezTo>
                    <a:lnTo>
                      <a:pt x="7489" y="1728"/>
                    </a:lnTo>
                    <a:cubicBezTo>
                      <a:pt x="8210" y="864"/>
                      <a:pt x="8426" y="0"/>
                      <a:pt x="8426" y="0"/>
                    </a:cubicBezTo>
                    <a:lnTo>
                      <a:pt x="8426" y="0"/>
                    </a:lnTo>
                    <a:lnTo>
                      <a:pt x="9074" y="216"/>
                    </a:lnTo>
                    <a:cubicBezTo>
                      <a:pt x="9074" y="216"/>
                      <a:pt x="7921" y="4177"/>
                      <a:pt x="3961" y="4177"/>
                    </a:cubicBezTo>
                    <a:lnTo>
                      <a:pt x="3961" y="4177"/>
                    </a:lnTo>
                    <a:cubicBezTo>
                      <a:pt x="2809" y="4177"/>
                      <a:pt x="1512" y="3817"/>
                      <a:pt x="0" y="3025"/>
                    </a:cubicBezTo>
                    <a:lnTo>
                      <a:pt x="0" y="3025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7" name="Freeform: Shape 2076">
                <a:extLst>
                  <a:ext uri="{FF2B5EF4-FFF2-40B4-BE49-F238E27FC236}">
                    <a16:creationId xmlns:a16="http://schemas.microsoft.com/office/drawing/2014/main" id="{EA5A19AE-B6E8-C96A-29D6-C5B74A5BC57C}"/>
                  </a:ext>
                </a:extLst>
              </p:cNvPr>
              <p:cNvSpPr/>
              <p:nvPr/>
            </p:nvSpPr>
            <p:spPr>
              <a:xfrm>
                <a:off x="4117308" y="1010603"/>
                <a:ext cx="7134" cy="9001"/>
              </a:xfrm>
              <a:custGeom>
                <a:avLst/>
                <a:gdLst>
                  <a:gd name="connsiteX0" fmla="*/ 130 w 7134"/>
                  <a:gd name="connsiteY0" fmla="*/ 3472 h 9001"/>
                  <a:gd name="connsiteX1" fmla="*/ 5027 w 7134"/>
                  <a:gd name="connsiteY1" fmla="*/ 232 h 9001"/>
                  <a:gd name="connsiteX2" fmla="*/ 6323 w 7134"/>
                  <a:gd name="connsiteY2" fmla="*/ 5921 h 9001"/>
                  <a:gd name="connsiteX3" fmla="*/ 1570 w 7134"/>
                  <a:gd name="connsiteY3" fmla="*/ 8874 h 9001"/>
                  <a:gd name="connsiteX4" fmla="*/ 130 w 7134"/>
                  <a:gd name="connsiteY4" fmla="*/ 3472 h 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4" h="9001">
                    <a:moveTo>
                      <a:pt x="130" y="3472"/>
                    </a:moveTo>
                    <a:cubicBezTo>
                      <a:pt x="490" y="1024"/>
                      <a:pt x="2794" y="-632"/>
                      <a:pt x="5027" y="232"/>
                    </a:cubicBezTo>
                    <a:cubicBezTo>
                      <a:pt x="7259" y="1168"/>
                      <a:pt x="7763" y="3905"/>
                      <a:pt x="6323" y="5921"/>
                    </a:cubicBezTo>
                    <a:cubicBezTo>
                      <a:pt x="4883" y="8009"/>
                      <a:pt x="3011" y="9450"/>
                      <a:pt x="1570" y="8874"/>
                    </a:cubicBezTo>
                    <a:cubicBezTo>
                      <a:pt x="130" y="8297"/>
                      <a:pt x="-230" y="5921"/>
                      <a:pt x="130" y="3472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8" name="Freeform: Shape 2077">
                <a:extLst>
                  <a:ext uri="{FF2B5EF4-FFF2-40B4-BE49-F238E27FC236}">
                    <a16:creationId xmlns:a16="http://schemas.microsoft.com/office/drawing/2014/main" id="{691BB52B-D837-5503-BEAB-E50B186741DB}"/>
                  </a:ext>
                </a:extLst>
              </p:cNvPr>
              <p:cNvSpPr/>
              <p:nvPr/>
            </p:nvSpPr>
            <p:spPr>
              <a:xfrm>
                <a:off x="3939131" y="1095236"/>
                <a:ext cx="75254" cy="51346"/>
              </a:xfrm>
              <a:custGeom>
                <a:avLst/>
                <a:gdLst>
                  <a:gd name="connsiteX0" fmla="*/ 1872 w 75254"/>
                  <a:gd name="connsiteY0" fmla="*/ 51346 h 51346"/>
                  <a:gd name="connsiteX1" fmla="*/ 0 w 75254"/>
                  <a:gd name="connsiteY1" fmla="*/ 49618 h 51346"/>
                  <a:gd name="connsiteX2" fmla="*/ 35359 w 75254"/>
                  <a:gd name="connsiteY2" fmla="*/ 28014 h 51346"/>
                  <a:gd name="connsiteX3" fmla="*/ 58980 w 75254"/>
                  <a:gd name="connsiteY3" fmla="*/ 0 h 51346"/>
                  <a:gd name="connsiteX4" fmla="*/ 75255 w 75254"/>
                  <a:gd name="connsiteY4" fmla="*/ 17643 h 51346"/>
                  <a:gd name="connsiteX5" fmla="*/ 35863 w 75254"/>
                  <a:gd name="connsiteY5" fmla="*/ 35431 h 51346"/>
                  <a:gd name="connsiteX6" fmla="*/ 1872 w 75254"/>
                  <a:gd name="connsiteY6" fmla="*/ 51346 h 51346"/>
                  <a:gd name="connsiteX7" fmla="*/ 1872 w 75254"/>
                  <a:gd name="connsiteY7" fmla="*/ 51346 h 51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254" h="51346">
                    <a:moveTo>
                      <a:pt x="1872" y="51346"/>
                    </a:moveTo>
                    <a:lnTo>
                      <a:pt x="0" y="49618"/>
                    </a:lnTo>
                    <a:lnTo>
                      <a:pt x="35359" y="28014"/>
                    </a:lnTo>
                    <a:lnTo>
                      <a:pt x="58980" y="0"/>
                    </a:lnTo>
                    <a:lnTo>
                      <a:pt x="75255" y="17643"/>
                    </a:lnTo>
                    <a:lnTo>
                      <a:pt x="35863" y="35431"/>
                    </a:lnTo>
                    <a:lnTo>
                      <a:pt x="1872" y="51346"/>
                    </a:lnTo>
                    <a:lnTo>
                      <a:pt x="1872" y="51346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9" name="Freeform: Shape 2078">
                <a:extLst>
                  <a:ext uri="{FF2B5EF4-FFF2-40B4-BE49-F238E27FC236}">
                    <a16:creationId xmlns:a16="http://schemas.microsoft.com/office/drawing/2014/main" id="{28FE94B4-31E8-9876-CCE2-87600AC8700C}"/>
                  </a:ext>
                </a:extLst>
              </p:cNvPr>
              <p:cNvSpPr/>
              <p:nvPr/>
            </p:nvSpPr>
            <p:spPr>
              <a:xfrm>
                <a:off x="3935387" y="1144493"/>
                <a:ext cx="5905" cy="5401"/>
              </a:xfrm>
              <a:custGeom>
                <a:avLst/>
                <a:gdLst>
                  <a:gd name="connsiteX0" fmla="*/ 3889 w 5905"/>
                  <a:gd name="connsiteY0" fmla="*/ 5401 h 5401"/>
                  <a:gd name="connsiteX1" fmla="*/ 0 w 5905"/>
                  <a:gd name="connsiteY1" fmla="*/ 2593 h 5401"/>
                  <a:gd name="connsiteX2" fmla="*/ 3601 w 5905"/>
                  <a:gd name="connsiteY2" fmla="*/ 0 h 5401"/>
                  <a:gd name="connsiteX3" fmla="*/ 5905 w 5905"/>
                  <a:gd name="connsiteY3" fmla="*/ 1656 h 5401"/>
                  <a:gd name="connsiteX4" fmla="*/ 3889 w 5905"/>
                  <a:gd name="connsiteY4" fmla="*/ 5401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5" h="5401">
                    <a:moveTo>
                      <a:pt x="3889" y="5401"/>
                    </a:moveTo>
                    <a:lnTo>
                      <a:pt x="0" y="2593"/>
                    </a:lnTo>
                    <a:lnTo>
                      <a:pt x="3601" y="0"/>
                    </a:lnTo>
                    <a:lnTo>
                      <a:pt x="5905" y="1656"/>
                    </a:lnTo>
                    <a:lnTo>
                      <a:pt x="3889" y="5401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0" name="Freeform: Shape 2079">
                <a:extLst>
                  <a:ext uri="{FF2B5EF4-FFF2-40B4-BE49-F238E27FC236}">
                    <a16:creationId xmlns:a16="http://schemas.microsoft.com/office/drawing/2014/main" id="{00AA0683-5CE8-939B-BACC-A053762AEDAF}"/>
                  </a:ext>
                </a:extLst>
              </p:cNvPr>
              <p:cNvSpPr/>
              <p:nvPr/>
            </p:nvSpPr>
            <p:spPr>
              <a:xfrm>
                <a:off x="4008265" y="1077736"/>
                <a:ext cx="5473" cy="5473"/>
              </a:xfrm>
              <a:custGeom>
                <a:avLst/>
                <a:gdLst>
                  <a:gd name="connsiteX0" fmla="*/ 0 w 5473"/>
                  <a:gd name="connsiteY0" fmla="*/ 2737 h 5473"/>
                  <a:gd name="connsiteX1" fmla="*/ 2737 w 5473"/>
                  <a:gd name="connsiteY1" fmla="*/ 0 h 5473"/>
                  <a:gd name="connsiteX2" fmla="*/ 5473 w 5473"/>
                  <a:gd name="connsiteY2" fmla="*/ 2737 h 5473"/>
                  <a:gd name="connsiteX3" fmla="*/ 2737 w 5473"/>
                  <a:gd name="connsiteY3" fmla="*/ 5473 h 5473"/>
                  <a:gd name="connsiteX4" fmla="*/ 0 w 5473"/>
                  <a:gd name="connsiteY4" fmla="*/ 2737 h 5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73" h="5473">
                    <a:moveTo>
                      <a:pt x="0" y="2737"/>
                    </a:moveTo>
                    <a:cubicBezTo>
                      <a:pt x="0" y="1224"/>
                      <a:pt x="1224" y="0"/>
                      <a:pt x="2737" y="0"/>
                    </a:cubicBezTo>
                    <a:cubicBezTo>
                      <a:pt x="4249" y="0"/>
                      <a:pt x="5473" y="1224"/>
                      <a:pt x="5473" y="2737"/>
                    </a:cubicBezTo>
                    <a:cubicBezTo>
                      <a:pt x="5473" y="4249"/>
                      <a:pt x="4249" y="5473"/>
                      <a:pt x="2737" y="5473"/>
                    </a:cubicBezTo>
                    <a:cubicBezTo>
                      <a:pt x="1224" y="5473"/>
                      <a:pt x="0" y="4249"/>
                      <a:pt x="0" y="2737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1" name="Freeform: Shape 2080">
                <a:extLst>
                  <a:ext uri="{FF2B5EF4-FFF2-40B4-BE49-F238E27FC236}">
                    <a16:creationId xmlns:a16="http://schemas.microsoft.com/office/drawing/2014/main" id="{D5A601CF-C217-E4BE-9565-8F5FFAA1A0FA}"/>
                  </a:ext>
                </a:extLst>
              </p:cNvPr>
              <p:cNvSpPr/>
              <p:nvPr/>
            </p:nvSpPr>
            <p:spPr>
              <a:xfrm>
                <a:off x="4008553" y="1086306"/>
                <a:ext cx="4753" cy="4752"/>
              </a:xfrm>
              <a:custGeom>
                <a:avLst/>
                <a:gdLst>
                  <a:gd name="connsiteX0" fmla="*/ 0 w 4753"/>
                  <a:gd name="connsiteY0" fmla="*/ 2376 h 4752"/>
                  <a:gd name="connsiteX1" fmla="*/ 2377 w 4753"/>
                  <a:gd name="connsiteY1" fmla="*/ 0 h 4752"/>
                  <a:gd name="connsiteX2" fmla="*/ 4753 w 4753"/>
                  <a:gd name="connsiteY2" fmla="*/ 2376 h 4752"/>
                  <a:gd name="connsiteX3" fmla="*/ 2377 w 4753"/>
                  <a:gd name="connsiteY3" fmla="*/ 4753 h 4752"/>
                  <a:gd name="connsiteX4" fmla="*/ 0 w 4753"/>
                  <a:gd name="connsiteY4" fmla="*/ 2376 h 4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3" h="4752">
                    <a:moveTo>
                      <a:pt x="0" y="2376"/>
                    </a:moveTo>
                    <a:cubicBezTo>
                      <a:pt x="0" y="1080"/>
                      <a:pt x="1080" y="0"/>
                      <a:pt x="2377" y="0"/>
                    </a:cubicBezTo>
                    <a:cubicBezTo>
                      <a:pt x="3673" y="0"/>
                      <a:pt x="4753" y="1080"/>
                      <a:pt x="4753" y="2376"/>
                    </a:cubicBezTo>
                    <a:cubicBezTo>
                      <a:pt x="4753" y="3673"/>
                      <a:pt x="3673" y="4753"/>
                      <a:pt x="2377" y="4753"/>
                    </a:cubicBezTo>
                    <a:cubicBezTo>
                      <a:pt x="1080" y="4753"/>
                      <a:pt x="0" y="3673"/>
                      <a:pt x="0" y="2376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2" name="Freeform: Shape 2081">
                <a:extLst>
                  <a:ext uri="{FF2B5EF4-FFF2-40B4-BE49-F238E27FC236}">
                    <a16:creationId xmlns:a16="http://schemas.microsoft.com/office/drawing/2014/main" id="{890ACF72-1654-20A8-C8BF-68A4B0F301AD}"/>
                  </a:ext>
                </a:extLst>
              </p:cNvPr>
              <p:cNvSpPr/>
              <p:nvPr/>
            </p:nvSpPr>
            <p:spPr>
              <a:xfrm>
                <a:off x="4003440" y="1083281"/>
                <a:ext cx="3456" cy="3456"/>
              </a:xfrm>
              <a:custGeom>
                <a:avLst/>
                <a:gdLst>
                  <a:gd name="connsiteX0" fmla="*/ 0 w 3456"/>
                  <a:gd name="connsiteY0" fmla="*/ 1728 h 3456"/>
                  <a:gd name="connsiteX1" fmla="*/ 1728 w 3456"/>
                  <a:gd name="connsiteY1" fmla="*/ 0 h 3456"/>
                  <a:gd name="connsiteX2" fmla="*/ 3457 w 3456"/>
                  <a:gd name="connsiteY2" fmla="*/ 1728 h 3456"/>
                  <a:gd name="connsiteX3" fmla="*/ 1728 w 3456"/>
                  <a:gd name="connsiteY3" fmla="*/ 3457 h 3456"/>
                  <a:gd name="connsiteX4" fmla="*/ 0 w 3456"/>
                  <a:gd name="connsiteY4" fmla="*/ 1728 h 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56" h="3456">
                    <a:moveTo>
                      <a:pt x="0" y="1728"/>
                    </a:moveTo>
                    <a:cubicBezTo>
                      <a:pt x="0" y="792"/>
                      <a:pt x="792" y="0"/>
                      <a:pt x="1728" y="0"/>
                    </a:cubicBezTo>
                    <a:cubicBezTo>
                      <a:pt x="2664" y="0"/>
                      <a:pt x="3457" y="792"/>
                      <a:pt x="3457" y="1728"/>
                    </a:cubicBezTo>
                    <a:cubicBezTo>
                      <a:pt x="3457" y="2665"/>
                      <a:pt x="2664" y="3457"/>
                      <a:pt x="1728" y="3457"/>
                    </a:cubicBezTo>
                    <a:cubicBezTo>
                      <a:pt x="792" y="3457"/>
                      <a:pt x="0" y="2665"/>
                      <a:pt x="0" y="1728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3" name="Freeform: Shape 2082">
                <a:extLst>
                  <a:ext uri="{FF2B5EF4-FFF2-40B4-BE49-F238E27FC236}">
                    <a16:creationId xmlns:a16="http://schemas.microsoft.com/office/drawing/2014/main" id="{9AE369C0-7AD6-22DA-59CB-503A0DFAFF41}"/>
                  </a:ext>
                </a:extLst>
              </p:cNvPr>
              <p:cNvSpPr/>
              <p:nvPr/>
            </p:nvSpPr>
            <p:spPr>
              <a:xfrm>
                <a:off x="4015178" y="1082705"/>
                <a:ext cx="2592" cy="2592"/>
              </a:xfrm>
              <a:custGeom>
                <a:avLst/>
                <a:gdLst>
                  <a:gd name="connsiteX0" fmla="*/ 0 w 2592"/>
                  <a:gd name="connsiteY0" fmla="*/ 1296 h 2592"/>
                  <a:gd name="connsiteX1" fmla="*/ 1297 w 2592"/>
                  <a:gd name="connsiteY1" fmla="*/ 0 h 2592"/>
                  <a:gd name="connsiteX2" fmla="*/ 2593 w 2592"/>
                  <a:gd name="connsiteY2" fmla="*/ 1296 h 2592"/>
                  <a:gd name="connsiteX3" fmla="*/ 1297 w 2592"/>
                  <a:gd name="connsiteY3" fmla="*/ 2593 h 2592"/>
                  <a:gd name="connsiteX4" fmla="*/ 0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0" y="1296"/>
                    </a:moveTo>
                    <a:cubicBezTo>
                      <a:pt x="0" y="576"/>
                      <a:pt x="576" y="0"/>
                      <a:pt x="1297" y="0"/>
                    </a:cubicBezTo>
                    <a:cubicBezTo>
                      <a:pt x="2017" y="0"/>
                      <a:pt x="2593" y="576"/>
                      <a:pt x="2593" y="1296"/>
                    </a:cubicBezTo>
                    <a:cubicBezTo>
                      <a:pt x="2593" y="2016"/>
                      <a:pt x="2017" y="2593"/>
                      <a:pt x="1297" y="2593"/>
                    </a:cubicBezTo>
                    <a:cubicBezTo>
                      <a:pt x="576" y="2593"/>
                      <a:pt x="0" y="2016"/>
                      <a:pt x="0" y="1296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084" name="Graphic 6">
                <a:extLst>
                  <a:ext uri="{FF2B5EF4-FFF2-40B4-BE49-F238E27FC236}">
                    <a16:creationId xmlns:a16="http://schemas.microsoft.com/office/drawing/2014/main" id="{898E3082-B1DD-7BF5-4726-FC4F198CF223}"/>
                  </a:ext>
                </a:extLst>
              </p:cNvPr>
              <p:cNvGrpSpPr/>
              <p:nvPr/>
            </p:nvGrpSpPr>
            <p:grpSpPr>
              <a:xfrm>
                <a:off x="4050969" y="1093219"/>
                <a:ext cx="65388" cy="70861"/>
                <a:chOff x="4050969" y="1093219"/>
                <a:chExt cx="65388" cy="70861"/>
              </a:xfrm>
            </p:grpSpPr>
            <p:sp>
              <p:nvSpPr>
                <p:cNvPr id="2087" name="Freeform: Shape 2086">
                  <a:extLst>
                    <a:ext uri="{FF2B5EF4-FFF2-40B4-BE49-F238E27FC236}">
                      <a16:creationId xmlns:a16="http://schemas.microsoft.com/office/drawing/2014/main" id="{3056490B-02FB-6D9D-1CB7-E0AA0023BCD2}"/>
                    </a:ext>
                  </a:extLst>
                </p:cNvPr>
                <p:cNvSpPr/>
                <p:nvPr/>
              </p:nvSpPr>
              <p:spPr>
                <a:xfrm>
                  <a:off x="4054354" y="1093219"/>
                  <a:ext cx="62004" cy="69133"/>
                </a:xfrm>
                <a:custGeom>
                  <a:avLst/>
                  <a:gdLst>
                    <a:gd name="connsiteX0" fmla="*/ 1225 w 62004"/>
                    <a:gd name="connsiteY0" fmla="*/ 69134 h 69133"/>
                    <a:gd name="connsiteX1" fmla="*/ 0 w 62004"/>
                    <a:gd name="connsiteY1" fmla="*/ 66829 h 69133"/>
                    <a:gd name="connsiteX2" fmla="*/ 50626 w 62004"/>
                    <a:gd name="connsiteY2" fmla="*/ 39896 h 69133"/>
                    <a:gd name="connsiteX3" fmla="*/ 22253 w 62004"/>
                    <a:gd name="connsiteY3" fmla="*/ 12386 h 69133"/>
                    <a:gd name="connsiteX4" fmla="*/ 44433 w 62004"/>
                    <a:gd name="connsiteY4" fmla="*/ 0 h 69133"/>
                    <a:gd name="connsiteX5" fmla="*/ 62005 w 62004"/>
                    <a:gd name="connsiteY5" fmla="*/ 47601 h 69133"/>
                    <a:gd name="connsiteX6" fmla="*/ 1225 w 62004"/>
                    <a:gd name="connsiteY6" fmla="*/ 69134 h 69133"/>
                    <a:gd name="connsiteX7" fmla="*/ 1225 w 62004"/>
                    <a:gd name="connsiteY7" fmla="*/ 69134 h 6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004" h="69133">
                      <a:moveTo>
                        <a:pt x="1225" y="69134"/>
                      </a:moveTo>
                      <a:lnTo>
                        <a:pt x="0" y="66829"/>
                      </a:lnTo>
                      <a:lnTo>
                        <a:pt x="50626" y="39896"/>
                      </a:lnTo>
                      <a:lnTo>
                        <a:pt x="22253" y="12386"/>
                      </a:lnTo>
                      <a:lnTo>
                        <a:pt x="44433" y="0"/>
                      </a:lnTo>
                      <a:lnTo>
                        <a:pt x="62005" y="47601"/>
                      </a:lnTo>
                      <a:lnTo>
                        <a:pt x="1225" y="69134"/>
                      </a:lnTo>
                      <a:lnTo>
                        <a:pt x="1225" y="6913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8" name="Freeform: Shape 2087">
                  <a:extLst>
                    <a:ext uri="{FF2B5EF4-FFF2-40B4-BE49-F238E27FC236}">
                      <a16:creationId xmlns:a16="http://schemas.microsoft.com/office/drawing/2014/main" id="{641BD69E-5FA7-B292-D297-3AB8E893AD50}"/>
                    </a:ext>
                  </a:extLst>
                </p:cNvPr>
                <p:cNvSpPr/>
                <p:nvPr/>
              </p:nvSpPr>
              <p:spPr>
                <a:xfrm>
                  <a:off x="4050969" y="1159688"/>
                  <a:ext cx="5113" cy="4392"/>
                </a:xfrm>
                <a:custGeom>
                  <a:avLst/>
                  <a:gdLst>
                    <a:gd name="connsiteX0" fmla="*/ 1656 w 5113"/>
                    <a:gd name="connsiteY0" fmla="*/ 4393 h 4392"/>
                    <a:gd name="connsiteX1" fmla="*/ 0 w 5113"/>
                    <a:gd name="connsiteY1" fmla="*/ 216 h 4392"/>
                    <a:gd name="connsiteX2" fmla="*/ 4105 w 5113"/>
                    <a:gd name="connsiteY2" fmla="*/ 0 h 4392"/>
                    <a:gd name="connsiteX3" fmla="*/ 5113 w 5113"/>
                    <a:gd name="connsiteY3" fmla="*/ 2376 h 4392"/>
                    <a:gd name="connsiteX4" fmla="*/ 1656 w 5113"/>
                    <a:gd name="connsiteY4" fmla="*/ 4393 h 4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13" h="4392">
                      <a:moveTo>
                        <a:pt x="1656" y="4393"/>
                      </a:moveTo>
                      <a:lnTo>
                        <a:pt x="0" y="216"/>
                      </a:lnTo>
                      <a:lnTo>
                        <a:pt x="4105" y="0"/>
                      </a:lnTo>
                      <a:lnTo>
                        <a:pt x="5113" y="2376"/>
                      </a:lnTo>
                      <a:lnTo>
                        <a:pt x="1656" y="4393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86" name="Freeform: Shape 2085">
                <a:extLst>
                  <a:ext uri="{FF2B5EF4-FFF2-40B4-BE49-F238E27FC236}">
                    <a16:creationId xmlns:a16="http://schemas.microsoft.com/office/drawing/2014/main" id="{30F57B9E-1A31-31F5-AE01-CCD407006BC2}"/>
                  </a:ext>
                </a:extLst>
              </p:cNvPr>
              <p:cNvSpPr/>
              <p:nvPr/>
            </p:nvSpPr>
            <p:spPr>
              <a:xfrm rot="-120600">
                <a:off x="4070127" y="1047927"/>
                <a:ext cx="24124" cy="5545"/>
              </a:xfrm>
              <a:custGeom>
                <a:avLst/>
                <a:gdLst>
                  <a:gd name="connsiteX0" fmla="*/ 0 w 24124"/>
                  <a:gd name="connsiteY0" fmla="*/ 0 h 5545"/>
                  <a:gd name="connsiteX1" fmla="*/ 24124 w 24124"/>
                  <a:gd name="connsiteY1" fmla="*/ 0 h 5545"/>
                  <a:gd name="connsiteX2" fmla="*/ 24124 w 24124"/>
                  <a:gd name="connsiteY2" fmla="*/ 5545 h 5545"/>
                  <a:gd name="connsiteX3" fmla="*/ 0 w 24124"/>
                  <a:gd name="connsiteY3" fmla="*/ 5545 h 5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24" h="5545">
                    <a:moveTo>
                      <a:pt x="0" y="0"/>
                    </a:moveTo>
                    <a:lnTo>
                      <a:pt x="24124" y="0"/>
                    </a:lnTo>
                    <a:lnTo>
                      <a:pt x="24124" y="5545"/>
                    </a:lnTo>
                    <a:lnTo>
                      <a:pt x="0" y="554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812" name="Graphic 6">
              <a:extLst>
                <a:ext uri="{FF2B5EF4-FFF2-40B4-BE49-F238E27FC236}">
                  <a16:creationId xmlns:a16="http://schemas.microsoft.com/office/drawing/2014/main" id="{76662125-2914-3942-A72F-42BE02941646}"/>
                </a:ext>
              </a:extLst>
            </p:cNvPr>
            <p:cNvGrpSpPr/>
            <p:nvPr/>
          </p:nvGrpSpPr>
          <p:grpSpPr>
            <a:xfrm>
              <a:off x="4145380" y="861550"/>
              <a:ext cx="186948" cy="314701"/>
              <a:chOff x="4145380" y="861550"/>
              <a:chExt cx="186948" cy="314701"/>
            </a:xfrm>
          </p:grpSpPr>
          <p:grpSp>
            <p:nvGrpSpPr>
              <p:cNvPr id="2814" name="Graphic 6">
                <a:extLst>
                  <a:ext uri="{FF2B5EF4-FFF2-40B4-BE49-F238E27FC236}">
                    <a16:creationId xmlns:a16="http://schemas.microsoft.com/office/drawing/2014/main" id="{539E6F13-47ED-3B77-B701-E52DD154742F}"/>
                  </a:ext>
                </a:extLst>
              </p:cNvPr>
              <p:cNvGrpSpPr/>
              <p:nvPr/>
            </p:nvGrpSpPr>
            <p:grpSpPr>
              <a:xfrm>
                <a:off x="4279470" y="1086882"/>
                <a:ext cx="52858" cy="82096"/>
                <a:chOff x="4279470" y="1086882"/>
                <a:chExt cx="52858" cy="82096"/>
              </a:xfrm>
            </p:grpSpPr>
            <p:sp>
              <p:nvSpPr>
                <p:cNvPr id="2063" name="Freeform: Shape 2062">
                  <a:extLst>
                    <a:ext uri="{FF2B5EF4-FFF2-40B4-BE49-F238E27FC236}">
                      <a16:creationId xmlns:a16="http://schemas.microsoft.com/office/drawing/2014/main" id="{2F63E8A4-3BC7-97AB-62AC-EF2C619DE888}"/>
                    </a:ext>
                  </a:extLst>
                </p:cNvPr>
                <p:cNvSpPr/>
                <p:nvPr/>
              </p:nvSpPr>
              <p:spPr>
                <a:xfrm>
                  <a:off x="4279470" y="1086882"/>
                  <a:ext cx="52858" cy="78711"/>
                </a:xfrm>
                <a:custGeom>
                  <a:avLst/>
                  <a:gdLst>
                    <a:gd name="connsiteX0" fmla="*/ 27077 w 52858"/>
                    <a:gd name="connsiteY0" fmla="*/ 78711 h 78711"/>
                    <a:gd name="connsiteX1" fmla="*/ 24557 w 52858"/>
                    <a:gd name="connsiteY1" fmla="*/ 78063 h 78711"/>
                    <a:gd name="connsiteX2" fmla="*/ 39536 w 52858"/>
                    <a:gd name="connsiteY2" fmla="*/ 22757 h 78711"/>
                    <a:gd name="connsiteX3" fmla="*/ 0 w 52858"/>
                    <a:gd name="connsiteY3" fmla="*/ 24629 h 78711"/>
                    <a:gd name="connsiteX4" fmla="*/ 6193 w 52858"/>
                    <a:gd name="connsiteY4" fmla="*/ 0 h 78711"/>
                    <a:gd name="connsiteX5" fmla="*/ 52859 w 52858"/>
                    <a:gd name="connsiteY5" fmla="*/ 19732 h 78711"/>
                    <a:gd name="connsiteX6" fmla="*/ 27077 w 52858"/>
                    <a:gd name="connsiteY6" fmla="*/ 78711 h 78711"/>
                    <a:gd name="connsiteX7" fmla="*/ 27077 w 52858"/>
                    <a:gd name="connsiteY7" fmla="*/ 78711 h 78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2858" h="78711">
                      <a:moveTo>
                        <a:pt x="27077" y="78711"/>
                      </a:moveTo>
                      <a:lnTo>
                        <a:pt x="24557" y="78063"/>
                      </a:lnTo>
                      <a:lnTo>
                        <a:pt x="39536" y="22757"/>
                      </a:lnTo>
                      <a:lnTo>
                        <a:pt x="0" y="24629"/>
                      </a:lnTo>
                      <a:lnTo>
                        <a:pt x="6193" y="0"/>
                      </a:lnTo>
                      <a:lnTo>
                        <a:pt x="52859" y="19732"/>
                      </a:lnTo>
                      <a:lnTo>
                        <a:pt x="27077" y="78711"/>
                      </a:lnTo>
                      <a:lnTo>
                        <a:pt x="27077" y="78711"/>
                      </a:ln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4" name="Freeform: Shape 2063">
                  <a:extLst>
                    <a:ext uri="{FF2B5EF4-FFF2-40B4-BE49-F238E27FC236}">
                      <a16:creationId xmlns:a16="http://schemas.microsoft.com/office/drawing/2014/main" id="{238B2F52-21EF-51A0-7ACB-9696AA624A72}"/>
                    </a:ext>
                  </a:extLst>
                </p:cNvPr>
                <p:cNvSpPr/>
                <p:nvPr/>
              </p:nvSpPr>
              <p:spPr>
                <a:xfrm>
                  <a:off x="4301579" y="1164153"/>
                  <a:ext cx="5113" cy="4824"/>
                </a:xfrm>
                <a:custGeom>
                  <a:avLst/>
                  <a:gdLst>
                    <a:gd name="connsiteX0" fmla="*/ 4177 w 5113"/>
                    <a:gd name="connsiteY0" fmla="*/ 4825 h 4824"/>
                    <a:gd name="connsiteX1" fmla="*/ 0 w 5113"/>
                    <a:gd name="connsiteY1" fmla="*/ 3169 h 4824"/>
                    <a:gd name="connsiteX2" fmla="*/ 2664 w 5113"/>
                    <a:gd name="connsiteY2" fmla="*/ 0 h 4824"/>
                    <a:gd name="connsiteX3" fmla="*/ 5113 w 5113"/>
                    <a:gd name="connsiteY3" fmla="*/ 936 h 4824"/>
                    <a:gd name="connsiteX4" fmla="*/ 4177 w 5113"/>
                    <a:gd name="connsiteY4" fmla="*/ 4825 h 4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13" h="4824">
                      <a:moveTo>
                        <a:pt x="4177" y="4825"/>
                      </a:moveTo>
                      <a:lnTo>
                        <a:pt x="0" y="3169"/>
                      </a:lnTo>
                      <a:lnTo>
                        <a:pt x="2664" y="0"/>
                      </a:lnTo>
                      <a:lnTo>
                        <a:pt x="5113" y="936"/>
                      </a:lnTo>
                      <a:lnTo>
                        <a:pt x="4177" y="4825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815" name="Freeform: Shape 2814">
                <a:extLst>
                  <a:ext uri="{FF2B5EF4-FFF2-40B4-BE49-F238E27FC236}">
                    <a16:creationId xmlns:a16="http://schemas.microsoft.com/office/drawing/2014/main" id="{296A591A-0982-B3F3-121C-1E41386CE917}"/>
                  </a:ext>
                </a:extLst>
              </p:cNvPr>
              <p:cNvSpPr/>
              <p:nvPr/>
            </p:nvSpPr>
            <p:spPr>
              <a:xfrm>
                <a:off x="4178939" y="1103877"/>
                <a:ext cx="58475" cy="68629"/>
              </a:xfrm>
              <a:custGeom>
                <a:avLst/>
                <a:gdLst>
                  <a:gd name="connsiteX0" fmla="*/ 2376 w 58475"/>
                  <a:gd name="connsiteY0" fmla="*/ 68630 h 68629"/>
                  <a:gd name="connsiteX1" fmla="*/ 0 w 58475"/>
                  <a:gd name="connsiteY1" fmla="*/ 67765 h 68629"/>
                  <a:gd name="connsiteX2" fmla="*/ 25061 w 58475"/>
                  <a:gd name="connsiteY2" fmla="*/ 34711 h 68629"/>
                  <a:gd name="connsiteX3" fmla="*/ 36871 w 58475"/>
                  <a:gd name="connsiteY3" fmla="*/ 0 h 68629"/>
                  <a:gd name="connsiteX4" fmla="*/ 58475 w 58475"/>
                  <a:gd name="connsiteY4" fmla="*/ 10586 h 68629"/>
                  <a:gd name="connsiteX5" fmla="*/ 28229 w 58475"/>
                  <a:gd name="connsiteY5" fmla="*/ 41480 h 68629"/>
                  <a:gd name="connsiteX6" fmla="*/ 2376 w 58475"/>
                  <a:gd name="connsiteY6" fmla="*/ 68630 h 68629"/>
                  <a:gd name="connsiteX7" fmla="*/ 2376 w 58475"/>
                  <a:gd name="connsiteY7" fmla="*/ 68630 h 68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475" h="68629">
                    <a:moveTo>
                      <a:pt x="2376" y="68630"/>
                    </a:moveTo>
                    <a:lnTo>
                      <a:pt x="0" y="67765"/>
                    </a:lnTo>
                    <a:lnTo>
                      <a:pt x="25061" y="34711"/>
                    </a:lnTo>
                    <a:lnTo>
                      <a:pt x="36871" y="0"/>
                    </a:lnTo>
                    <a:lnTo>
                      <a:pt x="58475" y="10586"/>
                    </a:lnTo>
                    <a:lnTo>
                      <a:pt x="28229" y="41480"/>
                    </a:lnTo>
                    <a:lnTo>
                      <a:pt x="2376" y="68630"/>
                    </a:lnTo>
                    <a:lnTo>
                      <a:pt x="2376" y="68630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68" name="Freeform: Shape 5567">
                <a:extLst>
                  <a:ext uri="{FF2B5EF4-FFF2-40B4-BE49-F238E27FC236}">
                    <a16:creationId xmlns:a16="http://schemas.microsoft.com/office/drawing/2014/main" id="{6EEB41C3-976C-C259-2754-2C2827AFFDFF}"/>
                  </a:ext>
                </a:extLst>
              </p:cNvPr>
              <p:cNvSpPr/>
              <p:nvPr/>
            </p:nvSpPr>
            <p:spPr>
              <a:xfrm>
                <a:off x="4176274" y="1171283"/>
                <a:ext cx="5184" cy="4968"/>
              </a:xfrm>
              <a:custGeom>
                <a:avLst/>
                <a:gdLst>
                  <a:gd name="connsiteX0" fmla="*/ 4681 w 5184"/>
                  <a:gd name="connsiteY0" fmla="*/ 4969 h 4968"/>
                  <a:gd name="connsiteX1" fmla="*/ 0 w 5184"/>
                  <a:gd name="connsiteY1" fmla="*/ 3745 h 4968"/>
                  <a:gd name="connsiteX2" fmla="*/ 2448 w 5184"/>
                  <a:gd name="connsiteY2" fmla="*/ 0 h 4968"/>
                  <a:gd name="connsiteX3" fmla="*/ 5185 w 5184"/>
                  <a:gd name="connsiteY3" fmla="*/ 720 h 4968"/>
                  <a:gd name="connsiteX4" fmla="*/ 4681 w 5184"/>
                  <a:gd name="connsiteY4" fmla="*/ 4969 h 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4" h="4968">
                    <a:moveTo>
                      <a:pt x="4681" y="4969"/>
                    </a:moveTo>
                    <a:lnTo>
                      <a:pt x="0" y="3745"/>
                    </a:lnTo>
                    <a:lnTo>
                      <a:pt x="2448" y="0"/>
                    </a:lnTo>
                    <a:lnTo>
                      <a:pt x="5185" y="720"/>
                    </a:lnTo>
                    <a:lnTo>
                      <a:pt x="4681" y="4969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569" name="Graphic 6">
                <a:extLst>
                  <a:ext uri="{FF2B5EF4-FFF2-40B4-BE49-F238E27FC236}">
                    <a16:creationId xmlns:a16="http://schemas.microsoft.com/office/drawing/2014/main" id="{211B51AB-6C17-F885-07B9-A5200389F206}"/>
                  </a:ext>
                </a:extLst>
              </p:cNvPr>
              <p:cNvGrpSpPr/>
              <p:nvPr/>
            </p:nvGrpSpPr>
            <p:grpSpPr>
              <a:xfrm>
                <a:off x="4145956" y="861550"/>
                <a:ext cx="141363" cy="149285"/>
                <a:chOff x="4145956" y="861550"/>
                <a:chExt cx="141363" cy="149285"/>
              </a:xfrm>
              <a:solidFill>
                <a:srgbClr val="C59083"/>
              </a:solidFill>
            </p:grpSpPr>
            <p:grpSp>
              <p:nvGrpSpPr>
                <p:cNvPr id="3836" name="Graphic 6">
                  <a:extLst>
                    <a:ext uri="{FF2B5EF4-FFF2-40B4-BE49-F238E27FC236}">
                      <a16:creationId xmlns:a16="http://schemas.microsoft.com/office/drawing/2014/main" id="{E3AFE9AC-FE3B-AD7E-EBEF-705398ADC165}"/>
                    </a:ext>
                  </a:extLst>
                </p:cNvPr>
                <p:cNvGrpSpPr/>
                <p:nvPr/>
              </p:nvGrpSpPr>
              <p:grpSpPr>
                <a:xfrm>
                  <a:off x="4182418" y="861550"/>
                  <a:ext cx="96799" cy="149285"/>
                  <a:chOff x="4182418" y="861550"/>
                  <a:chExt cx="96799" cy="149285"/>
                </a:xfrm>
                <a:solidFill>
                  <a:srgbClr val="C59083"/>
                </a:solidFill>
              </p:grpSpPr>
              <p:sp>
                <p:nvSpPr>
                  <p:cNvPr id="2059" name="Freeform: Shape 2058">
                    <a:extLst>
                      <a:ext uri="{FF2B5EF4-FFF2-40B4-BE49-F238E27FC236}">
                        <a16:creationId xmlns:a16="http://schemas.microsoft.com/office/drawing/2014/main" id="{99B53C80-F83A-5725-A105-5668919EFA52}"/>
                      </a:ext>
                    </a:extLst>
                  </p:cNvPr>
                  <p:cNvSpPr/>
                  <p:nvPr/>
                </p:nvSpPr>
                <p:spPr>
                  <a:xfrm>
                    <a:off x="4210885" y="861550"/>
                    <a:ext cx="59639" cy="149285"/>
                  </a:xfrm>
                  <a:custGeom>
                    <a:avLst/>
                    <a:gdLst>
                      <a:gd name="connsiteX0" fmla="*/ 56342 w 59639"/>
                      <a:gd name="connsiteY0" fmla="*/ 149285 h 149285"/>
                      <a:gd name="connsiteX1" fmla="*/ 56342 w 59639"/>
                      <a:gd name="connsiteY1" fmla="*/ 149285 h 149285"/>
                      <a:gd name="connsiteX2" fmla="*/ 54974 w 59639"/>
                      <a:gd name="connsiteY2" fmla="*/ 148493 h 149285"/>
                      <a:gd name="connsiteX3" fmla="*/ 55118 w 59639"/>
                      <a:gd name="connsiteY3" fmla="*/ 148205 h 149285"/>
                      <a:gd name="connsiteX4" fmla="*/ 55118 w 59639"/>
                      <a:gd name="connsiteY4" fmla="*/ 148205 h 149285"/>
                      <a:gd name="connsiteX5" fmla="*/ 55622 w 59639"/>
                      <a:gd name="connsiteY5" fmla="*/ 147269 h 149285"/>
                      <a:gd name="connsiteX6" fmla="*/ 55622 w 59639"/>
                      <a:gd name="connsiteY6" fmla="*/ 147269 h 149285"/>
                      <a:gd name="connsiteX7" fmla="*/ 56991 w 59639"/>
                      <a:gd name="connsiteY7" fmla="*/ 143596 h 149285"/>
                      <a:gd name="connsiteX8" fmla="*/ 56991 w 59639"/>
                      <a:gd name="connsiteY8" fmla="*/ 143596 h 149285"/>
                      <a:gd name="connsiteX9" fmla="*/ 57710 w 59639"/>
                      <a:gd name="connsiteY9" fmla="*/ 130562 h 149285"/>
                      <a:gd name="connsiteX10" fmla="*/ 57710 w 59639"/>
                      <a:gd name="connsiteY10" fmla="*/ 130562 h 149285"/>
                      <a:gd name="connsiteX11" fmla="*/ 36178 w 59639"/>
                      <a:gd name="connsiteY11" fmla="*/ 100100 h 149285"/>
                      <a:gd name="connsiteX12" fmla="*/ 36178 w 59639"/>
                      <a:gd name="connsiteY12" fmla="*/ 100100 h 149285"/>
                      <a:gd name="connsiteX13" fmla="*/ 820 w 59639"/>
                      <a:gd name="connsiteY13" fmla="*/ 48177 h 149285"/>
                      <a:gd name="connsiteX14" fmla="*/ 820 w 59639"/>
                      <a:gd name="connsiteY14" fmla="*/ 48177 h 149285"/>
                      <a:gd name="connsiteX15" fmla="*/ 10758 w 59639"/>
                      <a:gd name="connsiteY15" fmla="*/ 0 h 149285"/>
                      <a:gd name="connsiteX16" fmla="*/ 10758 w 59639"/>
                      <a:gd name="connsiteY16" fmla="*/ 0 h 149285"/>
                      <a:gd name="connsiteX17" fmla="*/ 12198 w 59639"/>
                      <a:gd name="connsiteY17" fmla="*/ 792 h 149285"/>
                      <a:gd name="connsiteX18" fmla="*/ 2404 w 59639"/>
                      <a:gd name="connsiteY18" fmla="*/ 47889 h 149285"/>
                      <a:gd name="connsiteX19" fmla="*/ 2404 w 59639"/>
                      <a:gd name="connsiteY19" fmla="*/ 47889 h 149285"/>
                      <a:gd name="connsiteX20" fmla="*/ 35818 w 59639"/>
                      <a:gd name="connsiteY20" fmla="*/ 97867 h 149285"/>
                      <a:gd name="connsiteX21" fmla="*/ 35818 w 59639"/>
                      <a:gd name="connsiteY21" fmla="*/ 97867 h 149285"/>
                      <a:gd name="connsiteX22" fmla="*/ 37042 w 59639"/>
                      <a:gd name="connsiteY22" fmla="*/ 98731 h 149285"/>
                      <a:gd name="connsiteX23" fmla="*/ 37042 w 59639"/>
                      <a:gd name="connsiteY23" fmla="*/ 98731 h 149285"/>
                      <a:gd name="connsiteX24" fmla="*/ 37042 w 59639"/>
                      <a:gd name="connsiteY24" fmla="*/ 98731 h 149285"/>
                      <a:gd name="connsiteX25" fmla="*/ 59223 w 59639"/>
                      <a:gd name="connsiteY25" fmla="*/ 130202 h 149285"/>
                      <a:gd name="connsiteX26" fmla="*/ 59223 w 59639"/>
                      <a:gd name="connsiteY26" fmla="*/ 130202 h 149285"/>
                      <a:gd name="connsiteX27" fmla="*/ 56342 w 59639"/>
                      <a:gd name="connsiteY27" fmla="*/ 149285 h 149285"/>
                      <a:gd name="connsiteX28" fmla="*/ 56342 w 59639"/>
                      <a:gd name="connsiteY28" fmla="*/ 149285 h 149285"/>
                      <a:gd name="connsiteX29" fmla="*/ 54974 w 59639"/>
                      <a:gd name="connsiteY29" fmla="*/ 148421 h 149285"/>
                      <a:gd name="connsiteX30" fmla="*/ 54974 w 59639"/>
                      <a:gd name="connsiteY30" fmla="*/ 148421 h 149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9639" h="149285">
                        <a:moveTo>
                          <a:pt x="56342" y="149285"/>
                        </a:moveTo>
                        <a:lnTo>
                          <a:pt x="56342" y="149285"/>
                        </a:lnTo>
                        <a:close/>
                        <a:moveTo>
                          <a:pt x="54974" y="148493"/>
                        </a:moveTo>
                        <a:cubicBezTo>
                          <a:pt x="54974" y="148493"/>
                          <a:pt x="54974" y="148421"/>
                          <a:pt x="55118" y="148205"/>
                        </a:cubicBezTo>
                        <a:lnTo>
                          <a:pt x="55118" y="148205"/>
                        </a:lnTo>
                        <a:cubicBezTo>
                          <a:pt x="55118" y="148205"/>
                          <a:pt x="55406" y="147701"/>
                          <a:pt x="55622" y="147269"/>
                        </a:cubicBezTo>
                        <a:lnTo>
                          <a:pt x="55622" y="147269"/>
                        </a:lnTo>
                        <a:cubicBezTo>
                          <a:pt x="55982" y="146405"/>
                          <a:pt x="56486" y="145181"/>
                          <a:pt x="56991" y="143596"/>
                        </a:cubicBezTo>
                        <a:lnTo>
                          <a:pt x="56991" y="143596"/>
                        </a:lnTo>
                        <a:cubicBezTo>
                          <a:pt x="57855" y="140428"/>
                          <a:pt x="58575" y="135963"/>
                          <a:pt x="57710" y="130562"/>
                        </a:cubicBezTo>
                        <a:lnTo>
                          <a:pt x="57710" y="130562"/>
                        </a:lnTo>
                        <a:cubicBezTo>
                          <a:pt x="56342" y="121992"/>
                          <a:pt x="51013" y="111262"/>
                          <a:pt x="36178" y="100100"/>
                        </a:cubicBezTo>
                        <a:lnTo>
                          <a:pt x="36178" y="100100"/>
                        </a:lnTo>
                        <a:cubicBezTo>
                          <a:pt x="34954" y="99308"/>
                          <a:pt x="6149" y="80656"/>
                          <a:pt x="820" y="48177"/>
                        </a:cubicBezTo>
                        <a:lnTo>
                          <a:pt x="820" y="48177"/>
                        </a:lnTo>
                        <a:cubicBezTo>
                          <a:pt x="-1413" y="34423"/>
                          <a:pt x="603" y="18220"/>
                          <a:pt x="10758" y="0"/>
                        </a:cubicBezTo>
                        <a:lnTo>
                          <a:pt x="10758" y="0"/>
                        </a:lnTo>
                        <a:lnTo>
                          <a:pt x="12198" y="792"/>
                        </a:lnTo>
                        <a:cubicBezTo>
                          <a:pt x="2260" y="18724"/>
                          <a:pt x="243" y="34495"/>
                          <a:pt x="2404" y="47889"/>
                        </a:cubicBezTo>
                        <a:lnTo>
                          <a:pt x="2404" y="47889"/>
                        </a:lnTo>
                        <a:cubicBezTo>
                          <a:pt x="6941" y="76119"/>
                          <a:pt x="30057" y="93906"/>
                          <a:pt x="35818" y="97867"/>
                        </a:cubicBezTo>
                        <a:lnTo>
                          <a:pt x="35818" y="97867"/>
                        </a:lnTo>
                        <a:cubicBezTo>
                          <a:pt x="36610" y="98443"/>
                          <a:pt x="37042" y="98731"/>
                          <a:pt x="37042" y="98731"/>
                        </a:cubicBezTo>
                        <a:lnTo>
                          <a:pt x="37042" y="98731"/>
                        </a:lnTo>
                        <a:cubicBezTo>
                          <a:pt x="37042" y="98731"/>
                          <a:pt x="37042" y="98731"/>
                          <a:pt x="37042" y="98731"/>
                        </a:cubicBezTo>
                        <a:cubicBezTo>
                          <a:pt x="52166" y="110038"/>
                          <a:pt x="57710" y="121272"/>
                          <a:pt x="59223" y="130202"/>
                        </a:cubicBezTo>
                        <a:lnTo>
                          <a:pt x="59223" y="130202"/>
                        </a:lnTo>
                        <a:cubicBezTo>
                          <a:pt x="61023" y="141436"/>
                          <a:pt x="56414" y="149141"/>
                          <a:pt x="56342" y="149285"/>
                        </a:cubicBezTo>
                        <a:lnTo>
                          <a:pt x="56342" y="149285"/>
                        </a:lnTo>
                        <a:lnTo>
                          <a:pt x="54974" y="148421"/>
                        </a:lnTo>
                        <a:lnTo>
                          <a:pt x="54974" y="14842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0" name="Freeform: Shape 2059">
                    <a:extLst>
                      <a:ext uri="{FF2B5EF4-FFF2-40B4-BE49-F238E27FC236}">
                        <a16:creationId xmlns:a16="http://schemas.microsoft.com/office/drawing/2014/main" id="{55BA3C35-B717-46B7-DFFA-E2FAC59599AF}"/>
                      </a:ext>
                    </a:extLst>
                  </p:cNvPr>
                  <p:cNvSpPr/>
                  <p:nvPr/>
                </p:nvSpPr>
                <p:spPr>
                  <a:xfrm>
                    <a:off x="4239182" y="893956"/>
                    <a:ext cx="23076" cy="64596"/>
                  </a:xfrm>
                  <a:custGeom>
                    <a:avLst/>
                    <a:gdLst>
                      <a:gd name="connsiteX0" fmla="*/ 320 w 23076"/>
                      <a:gd name="connsiteY0" fmla="*/ 55091 h 64596"/>
                      <a:gd name="connsiteX1" fmla="*/ 9178 w 23076"/>
                      <a:gd name="connsiteY1" fmla="*/ 27581 h 64596"/>
                      <a:gd name="connsiteX2" fmla="*/ 9178 w 23076"/>
                      <a:gd name="connsiteY2" fmla="*/ 27581 h 64596"/>
                      <a:gd name="connsiteX3" fmla="*/ 21492 w 23076"/>
                      <a:gd name="connsiteY3" fmla="*/ 0 h 64596"/>
                      <a:gd name="connsiteX4" fmla="*/ 21492 w 23076"/>
                      <a:gd name="connsiteY4" fmla="*/ 0 h 64596"/>
                      <a:gd name="connsiteX5" fmla="*/ 23076 w 23076"/>
                      <a:gd name="connsiteY5" fmla="*/ 144 h 64596"/>
                      <a:gd name="connsiteX6" fmla="*/ 10546 w 23076"/>
                      <a:gd name="connsiteY6" fmla="*/ 28446 h 64596"/>
                      <a:gd name="connsiteX7" fmla="*/ 10546 w 23076"/>
                      <a:gd name="connsiteY7" fmla="*/ 28446 h 64596"/>
                      <a:gd name="connsiteX8" fmla="*/ 1905 w 23076"/>
                      <a:gd name="connsiteY8" fmla="*/ 54803 h 64596"/>
                      <a:gd name="connsiteX9" fmla="*/ 1905 w 23076"/>
                      <a:gd name="connsiteY9" fmla="*/ 54803 h 64596"/>
                      <a:gd name="connsiteX10" fmla="*/ 5145 w 23076"/>
                      <a:gd name="connsiteY10" fmla="*/ 63805 h 64596"/>
                      <a:gd name="connsiteX11" fmla="*/ 5145 w 23076"/>
                      <a:gd name="connsiteY11" fmla="*/ 63805 h 64596"/>
                      <a:gd name="connsiteX12" fmla="*/ 3705 w 23076"/>
                      <a:gd name="connsiteY12" fmla="*/ 64597 h 64596"/>
                      <a:gd name="connsiteX13" fmla="*/ 248 w 23076"/>
                      <a:gd name="connsiteY13" fmla="*/ 55091 h 64596"/>
                      <a:gd name="connsiteX14" fmla="*/ 248 w 23076"/>
                      <a:gd name="connsiteY14" fmla="*/ 55091 h 64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3076" h="64596">
                        <a:moveTo>
                          <a:pt x="320" y="55091"/>
                        </a:moveTo>
                        <a:cubicBezTo>
                          <a:pt x="-1336" y="44937"/>
                          <a:pt x="3705" y="36295"/>
                          <a:pt x="9178" y="27581"/>
                        </a:cubicBezTo>
                        <a:lnTo>
                          <a:pt x="9178" y="27581"/>
                        </a:lnTo>
                        <a:cubicBezTo>
                          <a:pt x="14651" y="18940"/>
                          <a:pt x="20628" y="10154"/>
                          <a:pt x="21492" y="0"/>
                        </a:cubicBezTo>
                        <a:lnTo>
                          <a:pt x="21492" y="0"/>
                        </a:lnTo>
                        <a:lnTo>
                          <a:pt x="23076" y="144"/>
                        </a:lnTo>
                        <a:cubicBezTo>
                          <a:pt x="22141" y="10874"/>
                          <a:pt x="16019" y="19804"/>
                          <a:pt x="10546" y="28446"/>
                        </a:cubicBezTo>
                        <a:lnTo>
                          <a:pt x="10546" y="28446"/>
                        </a:lnTo>
                        <a:cubicBezTo>
                          <a:pt x="5073" y="37087"/>
                          <a:pt x="392" y="45369"/>
                          <a:pt x="1905" y="54803"/>
                        </a:cubicBezTo>
                        <a:lnTo>
                          <a:pt x="1905" y="54803"/>
                        </a:lnTo>
                        <a:cubicBezTo>
                          <a:pt x="2337" y="57683"/>
                          <a:pt x="3417" y="60636"/>
                          <a:pt x="5145" y="63805"/>
                        </a:cubicBezTo>
                        <a:lnTo>
                          <a:pt x="5145" y="63805"/>
                        </a:lnTo>
                        <a:cubicBezTo>
                          <a:pt x="5145" y="63805"/>
                          <a:pt x="3705" y="64597"/>
                          <a:pt x="3705" y="64597"/>
                        </a:cubicBezTo>
                        <a:cubicBezTo>
                          <a:pt x="1833" y="61284"/>
                          <a:pt x="752" y="58115"/>
                          <a:pt x="248" y="55091"/>
                        </a:cubicBezTo>
                        <a:lnTo>
                          <a:pt x="248" y="550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1" name="Freeform: Shape 2060">
                    <a:extLst>
                      <a:ext uri="{FF2B5EF4-FFF2-40B4-BE49-F238E27FC236}">
                        <a16:creationId xmlns:a16="http://schemas.microsoft.com/office/drawing/2014/main" id="{5563C24B-7282-135D-06EE-326C80F89CBE}"/>
                      </a:ext>
                    </a:extLst>
                  </p:cNvPr>
                  <p:cNvSpPr/>
                  <p:nvPr/>
                </p:nvSpPr>
                <p:spPr>
                  <a:xfrm>
                    <a:off x="4182418" y="917649"/>
                    <a:ext cx="74655" cy="51778"/>
                  </a:xfrm>
                  <a:custGeom>
                    <a:avLst/>
                    <a:gdLst>
                      <a:gd name="connsiteX0" fmla="*/ 58741 w 74655"/>
                      <a:gd name="connsiteY0" fmla="*/ 43569 h 51778"/>
                      <a:gd name="connsiteX1" fmla="*/ 37425 w 74655"/>
                      <a:gd name="connsiteY1" fmla="*/ 41696 h 51778"/>
                      <a:gd name="connsiteX2" fmla="*/ 37425 w 74655"/>
                      <a:gd name="connsiteY2" fmla="*/ 41696 h 51778"/>
                      <a:gd name="connsiteX3" fmla="*/ 481 w 74655"/>
                      <a:gd name="connsiteY3" fmla="*/ 11018 h 51778"/>
                      <a:gd name="connsiteX4" fmla="*/ 481 w 74655"/>
                      <a:gd name="connsiteY4" fmla="*/ 11018 h 51778"/>
                      <a:gd name="connsiteX5" fmla="*/ 337 w 74655"/>
                      <a:gd name="connsiteY5" fmla="*/ 0 h 51778"/>
                      <a:gd name="connsiteX6" fmla="*/ 337 w 74655"/>
                      <a:gd name="connsiteY6" fmla="*/ 0 h 51778"/>
                      <a:gd name="connsiteX7" fmla="*/ 1922 w 74655"/>
                      <a:gd name="connsiteY7" fmla="*/ 216 h 51778"/>
                      <a:gd name="connsiteX8" fmla="*/ 2065 w 74655"/>
                      <a:gd name="connsiteY8" fmla="*/ 10802 h 51778"/>
                      <a:gd name="connsiteX9" fmla="*/ 2065 w 74655"/>
                      <a:gd name="connsiteY9" fmla="*/ 10802 h 51778"/>
                      <a:gd name="connsiteX10" fmla="*/ 37568 w 74655"/>
                      <a:gd name="connsiteY10" fmla="*/ 40112 h 51778"/>
                      <a:gd name="connsiteX11" fmla="*/ 37568 w 74655"/>
                      <a:gd name="connsiteY11" fmla="*/ 40112 h 51778"/>
                      <a:gd name="connsiteX12" fmla="*/ 59245 w 74655"/>
                      <a:gd name="connsiteY12" fmla="*/ 42056 h 51778"/>
                      <a:gd name="connsiteX13" fmla="*/ 59245 w 74655"/>
                      <a:gd name="connsiteY13" fmla="*/ 42056 h 51778"/>
                      <a:gd name="connsiteX14" fmla="*/ 74656 w 74655"/>
                      <a:gd name="connsiteY14" fmla="*/ 50482 h 51778"/>
                      <a:gd name="connsiteX15" fmla="*/ 74656 w 74655"/>
                      <a:gd name="connsiteY15" fmla="*/ 50482 h 51778"/>
                      <a:gd name="connsiteX16" fmla="*/ 73647 w 74655"/>
                      <a:gd name="connsiteY16" fmla="*/ 51778 h 51778"/>
                      <a:gd name="connsiteX17" fmla="*/ 58741 w 74655"/>
                      <a:gd name="connsiteY17" fmla="*/ 43569 h 51778"/>
                      <a:gd name="connsiteX18" fmla="*/ 58741 w 74655"/>
                      <a:gd name="connsiteY18" fmla="*/ 43569 h 51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4655" h="51778">
                        <a:moveTo>
                          <a:pt x="58741" y="43569"/>
                        </a:moveTo>
                        <a:cubicBezTo>
                          <a:pt x="51611" y="41264"/>
                          <a:pt x="44914" y="42272"/>
                          <a:pt x="37425" y="41696"/>
                        </a:cubicBezTo>
                        <a:lnTo>
                          <a:pt x="37425" y="41696"/>
                        </a:lnTo>
                        <a:cubicBezTo>
                          <a:pt x="18989" y="40256"/>
                          <a:pt x="3290" y="28662"/>
                          <a:pt x="481" y="11018"/>
                        </a:cubicBezTo>
                        <a:lnTo>
                          <a:pt x="481" y="11018"/>
                        </a:lnTo>
                        <a:cubicBezTo>
                          <a:pt x="-95" y="7561"/>
                          <a:pt x="-167" y="3817"/>
                          <a:pt x="337" y="0"/>
                        </a:cubicBezTo>
                        <a:lnTo>
                          <a:pt x="337" y="0"/>
                        </a:lnTo>
                        <a:lnTo>
                          <a:pt x="1922" y="216"/>
                        </a:lnTo>
                        <a:cubicBezTo>
                          <a:pt x="1417" y="3961"/>
                          <a:pt x="1490" y="7489"/>
                          <a:pt x="2065" y="10802"/>
                        </a:cubicBezTo>
                        <a:lnTo>
                          <a:pt x="2065" y="10802"/>
                        </a:lnTo>
                        <a:cubicBezTo>
                          <a:pt x="4802" y="27581"/>
                          <a:pt x="19637" y="38672"/>
                          <a:pt x="37568" y="40112"/>
                        </a:cubicBezTo>
                        <a:lnTo>
                          <a:pt x="37568" y="40112"/>
                        </a:lnTo>
                        <a:cubicBezTo>
                          <a:pt x="44770" y="40688"/>
                          <a:pt x="51611" y="39608"/>
                          <a:pt x="59245" y="42056"/>
                        </a:cubicBezTo>
                        <a:lnTo>
                          <a:pt x="59245" y="42056"/>
                        </a:lnTo>
                        <a:cubicBezTo>
                          <a:pt x="65510" y="44073"/>
                          <a:pt x="68535" y="45657"/>
                          <a:pt x="74656" y="50482"/>
                        </a:cubicBezTo>
                        <a:lnTo>
                          <a:pt x="74656" y="50482"/>
                        </a:lnTo>
                        <a:lnTo>
                          <a:pt x="73647" y="51778"/>
                        </a:lnTo>
                        <a:cubicBezTo>
                          <a:pt x="67526" y="46953"/>
                          <a:pt x="64934" y="45585"/>
                          <a:pt x="58741" y="43569"/>
                        </a:cubicBezTo>
                        <a:lnTo>
                          <a:pt x="58741" y="43569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2" name="Freeform: Shape 2061">
                    <a:extLst>
                      <a:ext uri="{FF2B5EF4-FFF2-40B4-BE49-F238E27FC236}">
                        <a16:creationId xmlns:a16="http://schemas.microsoft.com/office/drawing/2014/main" id="{9344E73D-E9FE-ABA0-8FD9-D4A251AD3D08}"/>
                      </a:ext>
                    </a:extLst>
                  </p:cNvPr>
                  <p:cNvSpPr/>
                  <p:nvPr/>
                </p:nvSpPr>
                <p:spPr>
                  <a:xfrm>
                    <a:off x="4265499" y="941702"/>
                    <a:ext cx="13718" cy="41192"/>
                  </a:xfrm>
                  <a:custGeom>
                    <a:avLst/>
                    <a:gdLst>
                      <a:gd name="connsiteX0" fmla="*/ 72 w 13718"/>
                      <a:gd name="connsiteY0" fmla="*/ 40040 h 41192"/>
                      <a:gd name="connsiteX1" fmla="*/ 11810 w 13718"/>
                      <a:gd name="connsiteY1" fmla="*/ 12674 h 41192"/>
                      <a:gd name="connsiteX2" fmla="*/ 11810 w 13718"/>
                      <a:gd name="connsiteY2" fmla="*/ 12674 h 41192"/>
                      <a:gd name="connsiteX3" fmla="*/ 7633 w 13718"/>
                      <a:gd name="connsiteY3" fmla="*/ 576 h 41192"/>
                      <a:gd name="connsiteX4" fmla="*/ 7633 w 13718"/>
                      <a:gd name="connsiteY4" fmla="*/ 576 h 41192"/>
                      <a:gd name="connsiteX5" fmla="*/ 9146 w 13718"/>
                      <a:gd name="connsiteY5" fmla="*/ 0 h 41192"/>
                      <a:gd name="connsiteX6" fmla="*/ 13395 w 13718"/>
                      <a:gd name="connsiteY6" fmla="*/ 12458 h 41192"/>
                      <a:gd name="connsiteX7" fmla="*/ 13395 w 13718"/>
                      <a:gd name="connsiteY7" fmla="*/ 12458 h 41192"/>
                      <a:gd name="connsiteX8" fmla="*/ 1152 w 13718"/>
                      <a:gd name="connsiteY8" fmla="*/ 41192 h 41192"/>
                      <a:gd name="connsiteX9" fmla="*/ 1152 w 13718"/>
                      <a:gd name="connsiteY9" fmla="*/ 41192 h 41192"/>
                      <a:gd name="connsiteX10" fmla="*/ 0 w 13718"/>
                      <a:gd name="connsiteY10" fmla="*/ 40040 h 41192"/>
                      <a:gd name="connsiteX11" fmla="*/ 0 w 13718"/>
                      <a:gd name="connsiteY11" fmla="*/ 40040 h 41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718" h="41192">
                        <a:moveTo>
                          <a:pt x="72" y="40040"/>
                        </a:moveTo>
                        <a:cubicBezTo>
                          <a:pt x="11378" y="28662"/>
                          <a:pt x="12962" y="19804"/>
                          <a:pt x="11810" y="12674"/>
                        </a:cubicBezTo>
                        <a:lnTo>
                          <a:pt x="11810" y="12674"/>
                        </a:lnTo>
                        <a:cubicBezTo>
                          <a:pt x="11018" y="7922"/>
                          <a:pt x="9002" y="3961"/>
                          <a:pt x="7633" y="576"/>
                        </a:cubicBezTo>
                        <a:lnTo>
                          <a:pt x="7633" y="576"/>
                        </a:lnTo>
                        <a:lnTo>
                          <a:pt x="9146" y="0"/>
                        </a:lnTo>
                        <a:cubicBezTo>
                          <a:pt x="10442" y="3313"/>
                          <a:pt x="12602" y="7417"/>
                          <a:pt x="13395" y="12458"/>
                        </a:cubicBezTo>
                        <a:lnTo>
                          <a:pt x="13395" y="12458"/>
                        </a:lnTo>
                        <a:cubicBezTo>
                          <a:pt x="14619" y="20020"/>
                          <a:pt x="12747" y="29598"/>
                          <a:pt x="1152" y="41192"/>
                        </a:cubicBezTo>
                        <a:lnTo>
                          <a:pt x="1152" y="41192"/>
                        </a:lnTo>
                        <a:lnTo>
                          <a:pt x="0" y="40040"/>
                        </a:lnTo>
                        <a:lnTo>
                          <a:pt x="0" y="40040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837" name="Graphic 6">
                  <a:extLst>
                    <a:ext uri="{FF2B5EF4-FFF2-40B4-BE49-F238E27FC236}">
                      <a16:creationId xmlns:a16="http://schemas.microsoft.com/office/drawing/2014/main" id="{EF87BA58-6779-B8A4-FA5C-552DDEA6117D}"/>
                    </a:ext>
                  </a:extLst>
                </p:cNvPr>
                <p:cNvGrpSpPr/>
                <p:nvPr/>
              </p:nvGrpSpPr>
              <p:grpSpPr>
                <a:xfrm>
                  <a:off x="4145956" y="901950"/>
                  <a:ext cx="121127" cy="101900"/>
                  <a:chOff x="4145956" y="901950"/>
                  <a:chExt cx="121127" cy="101900"/>
                </a:xfrm>
                <a:solidFill>
                  <a:srgbClr val="C59083"/>
                </a:solidFill>
              </p:grpSpPr>
              <p:sp>
                <p:nvSpPr>
                  <p:cNvPr id="2055" name="Freeform: Shape 2054">
                    <a:extLst>
                      <a:ext uri="{FF2B5EF4-FFF2-40B4-BE49-F238E27FC236}">
                        <a16:creationId xmlns:a16="http://schemas.microsoft.com/office/drawing/2014/main" id="{17A509B0-6F95-EB09-AE3B-EAB2232BD632}"/>
                      </a:ext>
                    </a:extLst>
                  </p:cNvPr>
                  <p:cNvSpPr/>
                  <p:nvPr/>
                </p:nvSpPr>
                <p:spPr>
                  <a:xfrm>
                    <a:off x="4148765" y="901950"/>
                    <a:ext cx="118319" cy="101900"/>
                  </a:xfrm>
                  <a:custGeom>
                    <a:avLst/>
                    <a:gdLst>
                      <a:gd name="connsiteX0" fmla="*/ 116735 w 118319"/>
                      <a:gd name="connsiteY0" fmla="*/ 101900 h 101900"/>
                      <a:gd name="connsiteX1" fmla="*/ 116519 w 118319"/>
                      <a:gd name="connsiteY1" fmla="*/ 99884 h 101900"/>
                      <a:gd name="connsiteX2" fmla="*/ 116519 w 118319"/>
                      <a:gd name="connsiteY2" fmla="*/ 99884 h 101900"/>
                      <a:gd name="connsiteX3" fmla="*/ 74967 w 118319"/>
                      <a:gd name="connsiteY3" fmla="*/ 71006 h 101900"/>
                      <a:gd name="connsiteX4" fmla="*/ 74967 w 118319"/>
                      <a:gd name="connsiteY4" fmla="*/ 71006 h 101900"/>
                      <a:gd name="connsiteX5" fmla="*/ 41768 w 118319"/>
                      <a:gd name="connsiteY5" fmla="*/ 63517 h 101900"/>
                      <a:gd name="connsiteX6" fmla="*/ 41768 w 118319"/>
                      <a:gd name="connsiteY6" fmla="*/ 63517 h 101900"/>
                      <a:gd name="connsiteX7" fmla="*/ 1080 w 118319"/>
                      <a:gd name="connsiteY7" fmla="*/ 10154 h 101900"/>
                      <a:gd name="connsiteX8" fmla="*/ 1080 w 118319"/>
                      <a:gd name="connsiteY8" fmla="*/ 10154 h 101900"/>
                      <a:gd name="connsiteX9" fmla="*/ 0 w 118319"/>
                      <a:gd name="connsiteY9" fmla="*/ 0 h 101900"/>
                      <a:gd name="connsiteX10" fmla="*/ 1584 w 118319"/>
                      <a:gd name="connsiteY10" fmla="*/ 0 h 101900"/>
                      <a:gd name="connsiteX11" fmla="*/ 2664 w 118319"/>
                      <a:gd name="connsiteY11" fmla="*/ 9866 h 101900"/>
                      <a:gd name="connsiteX12" fmla="*/ 2664 w 118319"/>
                      <a:gd name="connsiteY12" fmla="*/ 9866 h 101900"/>
                      <a:gd name="connsiteX13" fmla="*/ 36079 w 118319"/>
                      <a:gd name="connsiteY13" fmla="*/ 58836 h 101900"/>
                      <a:gd name="connsiteX14" fmla="*/ 36079 w 118319"/>
                      <a:gd name="connsiteY14" fmla="*/ 58836 h 101900"/>
                      <a:gd name="connsiteX15" fmla="*/ 72302 w 118319"/>
                      <a:gd name="connsiteY15" fmla="*/ 69206 h 101900"/>
                      <a:gd name="connsiteX16" fmla="*/ 72302 w 118319"/>
                      <a:gd name="connsiteY16" fmla="*/ 69206 h 101900"/>
                      <a:gd name="connsiteX17" fmla="*/ 75039 w 118319"/>
                      <a:gd name="connsiteY17" fmla="*/ 69350 h 101900"/>
                      <a:gd name="connsiteX18" fmla="*/ 75039 w 118319"/>
                      <a:gd name="connsiteY18" fmla="*/ 69350 h 101900"/>
                      <a:gd name="connsiteX19" fmla="*/ 118103 w 118319"/>
                      <a:gd name="connsiteY19" fmla="*/ 99596 h 101900"/>
                      <a:gd name="connsiteX20" fmla="*/ 118103 w 118319"/>
                      <a:gd name="connsiteY20" fmla="*/ 99596 h 101900"/>
                      <a:gd name="connsiteX21" fmla="*/ 118319 w 118319"/>
                      <a:gd name="connsiteY21" fmla="*/ 101828 h 101900"/>
                      <a:gd name="connsiteX22" fmla="*/ 116735 w 118319"/>
                      <a:gd name="connsiteY22" fmla="*/ 101828 h 101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18319" h="101900">
                        <a:moveTo>
                          <a:pt x="116735" y="101900"/>
                        </a:moveTo>
                        <a:cubicBezTo>
                          <a:pt x="116735" y="101900"/>
                          <a:pt x="116735" y="101180"/>
                          <a:pt x="116519" y="99884"/>
                        </a:cubicBezTo>
                        <a:lnTo>
                          <a:pt x="116519" y="99884"/>
                        </a:lnTo>
                        <a:cubicBezTo>
                          <a:pt x="115438" y="93474"/>
                          <a:pt x="109677" y="73815"/>
                          <a:pt x="74967" y="71006"/>
                        </a:cubicBezTo>
                        <a:lnTo>
                          <a:pt x="74967" y="71006"/>
                        </a:lnTo>
                        <a:cubicBezTo>
                          <a:pt x="74967" y="71006"/>
                          <a:pt x="58980" y="71006"/>
                          <a:pt x="41768" y="63517"/>
                        </a:cubicBezTo>
                        <a:lnTo>
                          <a:pt x="41768" y="63517"/>
                        </a:lnTo>
                        <a:cubicBezTo>
                          <a:pt x="24557" y="55955"/>
                          <a:pt x="5977" y="40688"/>
                          <a:pt x="1080" y="10154"/>
                        </a:cubicBezTo>
                        <a:lnTo>
                          <a:pt x="1080" y="10154"/>
                        </a:lnTo>
                        <a:cubicBezTo>
                          <a:pt x="576" y="6913"/>
                          <a:pt x="216" y="3601"/>
                          <a:pt x="0" y="0"/>
                        </a:cubicBezTo>
                        <a:lnTo>
                          <a:pt x="1584" y="0"/>
                        </a:lnTo>
                        <a:cubicBezTo>
                          <a:pt x="1800" y="3385"/>
                          <a:pt x="2160" y="6697"/>
                          <a:pt x="2664" y="9866"/>
                        </a:cubicBezTo>
                        <a:lnTo>
                          <a:pt x="2664" y="9866"/>
                        </a:lnTo>
                        <a:cubicBezTo>
                          <a:pt x="6913" y="36079"/>
                          <a:pt x="21244" y="50626"/>
                          <a:pt x="36079" y="58836"/>
                        </a:cubicBezTo>
                        <a:lnTo>
                          <a:pt x="36079" y="58836"/>
                        </a:lnTo>
                        <a:cubicBezTo>
                          <a:pt x="50914" y="67045"/>
                          <a:pt x="66253" y="68846"/>
                          <a:pt x="72302" y="69206"/>
                        </a:cubicBezTo>
                        <a:lnTo>
                          <a:pt x="72302" y="69206"/>
                        </a:lnTo>
                        <a:cubicBezTo>
                          <a:pt x="74030" y="69350"/>
                          <a:pt x="74967" y="69278"/>
                          <a:pt x="75039" y="69350"/>
                        </a:cubicBezTo>
                        <a:lnTo>
                          <a:pt x="75039" y="69350"/>
                        </a:lnTo>
                        <a:cubicBezTo>
                          <a:pt x="110470" y="72158"/>
                          <a:pt x="117023" y="92754"/>
                          <a:pt x="118103" y="99596"/>
                        </a:cubicBezTo>
                        <a:lnTo>
                          <a:pt x="118103" y="99596"/>
                        </a:lnTo>
                        <a:cubicBezTo>
                          <a:pt x="118319" y="100964"/>
                          <a:pt x="118319" y="101756"/>
                          <a:pt x="118319" y="101828"/>
                        </a:cubicBezTo>
                        <a:lnTo>
                          <a:pt x="116735" y="10182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6" name="Freeform: Shape 2055">
                    <a:extLst>
                      <a:ext uri="{FF2B5EF4-FFF2-40B4-BE49-F238E27FC236}">
                        <a16:creationId xmlns:a16="http://schemas.microsoft.com/office/drawing/2014/main" id="{B7862EF0-A6BE-3714-3FB4-68F471770FFF}"/>
                      </a:ext>
                    </a:extLst>
                  </p:cNvPr>
                  <p:cNvSpPr/>
                  <p:nvPr/>
                </p:nvSpPr>
                <p:spPr>
                  <a:xfrm>
                    <a:off x="4199103" y="907855"/>
                    <a:ext cx="20380" cy="64884"/>
                  </a:xfrm>
                  <a:custGeom>
                    <a:avLst/>
                    <a:gdLst>
                      <a:gd name="connsiteX0" fmla="*/ 5185 w 20380"/>
                      <a:gd name="connsiteY0" fmla="*/ 44001 h 64884"/>
                      <a:gd name="connsiteX1" fmla="*/ 3529 w 20380"/>
                      <a:gd name="connsiteY1" fmla="*/ 11810 h 64884"/>
                      <a:gd name="connsiteX2" fmla="*/ 3529 w 20380"/>
                      <a:gd name="connsiteY2" fmla="*/ 11810 h 64884"/>
                      <a:gd name="connsiteX3" fmla="*/ 0 w 20380"/>
                      <a:gd name="connsiteY3" fmla="*/ 720 h 64884"/>
                      <a:gd name="connsiteX4" fmla="*/ 0 w 20380"/>
                      <a:gd name="connsiteY4" fmla="*/ 720 h 64884"/>
                      <a:gd name="connsiteX5" fmla="*/ 1440 w 20380"/>
                      <a:gd name="connsiteY5" fmla="*/ 0 h 64884"/>
                      <a:gd name="connsiteX6" fmla="*/ 5113 w 20380"/>
                      <a:gd name="connsiteY6" fmla="*/ 11594 h 64884"/>
                      <a:gd name="connsiteX7" fmla="*/ 5113 w 20380"/>
                      <a:gd name="connsiteY7" fmla="*/ 11594 h 64884"/>
                      <a:gd name="connsiteX8" fmla="*/ 6769 w 20380"/>
                      <a:gd name="connsiteY8" fmla="*/ 43785 h 64884"/>
                      <a:gd name="connsiteX9" fmla="*/ 6769 w 20380"/>
                      <a:gd name="connsiteY9" fmla="*/ 43785 h 64884"/>
                      <a:gd name="connsiteX10" fmla="*/ 20380 w 20380"/>
                      <a:gd name="connsiteY10" fmla="*/ 63444 h 64884"/>
                      <a:gd name="connsiteX11" fmla="*/ 20380 w 20380"/>
                      <a:gd name="connsiteY11" fmla="*/ 63444 h 64884"/>
                      <a:gd name="connsiteX12" fmla="*/ 19588 w 20380"/>
                      <a:gd name="connsiteY12" fmla="*/ 64885 h 64884"/>
                      <a:gd name="connsiteX13" fmla="*/ 5113 w 20380"/>
                      <a:gd name="connsiteY13" fmla="*/ 44073 h 64884"/>
                      <a:gd name="connsiteX14" fmla="*/ 5113 w 20380"/>
                      <a:gd name="connsiteY14" fmla="*/ 44073 h 64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0380" h="64884">
                        <a:moveTo>
                          <a:pt x="5185" y="44001"/>
                        </a:moveTo>
                        <a:cubicBezTo>
                          <a:pt x="3529" y="33847"/>
                          <a:pt x="5257" y="22324"/>
                          <a:pt x="3529" y="11810"/>
                        </a:cubicBezTo>
                        <a:lnTo>
                          <a:pt x="3529" y="11810"/>
                        </a:lnTo>
                        <a:cubicBezTo>
                          <a:pt x="2880" y="7994"/>
                          <a:pt x="1800" y="4249"/>
                          <a:pt x="0" y="720"/>
                        </a:cubicBezTo>
                        <a:lnTo>
                          <a:pt x="0" y="720"/>
                        </a:lnTo>
                        <a:lnTo>
                          <a:pt x="1440" y="0"/>
                        </a:lnTo>
                        <a:cubicBezTo>
                          <a:pt x="3384" y="3673"/>
                          <a:pt x="4465" y="7634"/>
                          <a:pt x="5113" y="11594"/>
                        </a:cubicBezTo>
                        <a:lnTo>
                          <a:pt x="5113" y="11594"/>
                        </a:lnTo>
                        <a:cubicBezTo>
                          <a:pt x="6841" y="22468"/>
                          <a:pt x="5113" y="33991"/>
                          <a:pt x="6769" y="43785"/>
                        </a:cubicBezTo>
                        <a:lnTo>
                          <a:pt x="6769" y="43785"/>
                        </a:lnTo>
                        <a:cubicBezTo>
                          <a:pt x="8066" y="51706"/>
                          <a:pt x="11378" y="58548"/>
                          <a:pt x="20380" y="63444"/>
                        </a:cubicBezTo>
                        <a:lnTo>
                          <a:pt x="20380" y="63444"/>
                        </a:lnTo>
                        <a:lnTo>
                          <a:pt x="19588" y="64885"/>
                        </a:lnTo>
                        <a:cubicBezTo>
                          <a:pt x="10082" y="59772"/>
                          <a:pt x="6409" y="52282"/>
                          <a:pt x="5113" y="44073"/>
                        </a:cubicBezTo>
                        <a:lnTo>
                          <a:pt x="5113" y="44073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7" name="Freeform: Shape 2056">
                    <a:extLst>
                      <a:ext uri="{FF2B5EF4-FFF2-40B4-BE49-F238E27FC236}">
                        <a16:creationId xmlns:a16="http://schemas.microsoft.com/office/drawing/2014/main" id="{71D9CA8A-3210-27C9-0EB4-E958C19CAA29}"/>
                      </a:ext>
                    </a:extLst>
                  </p:cNvPr>
                  <p:cNvSpPr/>
                  <p:nvPr/>
                </p:nvSpPr>
                <p:spPr>
                  <a:xfrm>
                    <a:off x="4145956" y="969571"/>
                    <a:ext cx="89729" cy="21490"/>
                  </a:xfrm>
                  <a:custGeom>
                    <a:avLst/>
                    <a:gdLst>
                      <a:gd name="connsiteX0" fmla="*/ 0 w 89729"/>
                      <a:gd name="connsiteY0" fmla="*/ 648 h 21490"/>
                      <a:gd name="connsiteX1" fmla="*/ 0 w 89729"/>
                      <a:gd name="connsiteY1" fmla="*/ 648 h 21490"/>
                      <a:gd name="connsiteX2" fmla="*/ 1440 w 89729"/>
                      <a:gd name="connsiteY2" fmla="*/ 0 h 21490"/>
                      <a:gd name="connsiteX3" fmla="*/ 38959 w 89729"/>
                      <a:gd name="connsiteY3" fmla="*/ 19372 h 21490"/>
                      <a:gd name="connsiteX4" fmla="*/ 38959 w 89729"/>
                      <a:gd name="connsiteY4" fmla="*/ 19372 h 21490"/>
                      <a:gd name="connsiteX5" fmla="*/ 52858 w 89729"/>
                      <a:gd name="connsiteY5" fmla="*/ 14691 h 21490"/>
                      <a:gd name="connsiteX6" fmla="*/ 52858 w 89729"/>
                      <a:gd name="connsiteY6" fmla="*/ 14691 h 21490"/>
                      <a:gd name="connsiteX7" fmla="*/ 72158 w 89729"/>
                      <a:gd name="connsiteY7" fmla="*/ 4753 h 21490"/>
                      <a:gd name="connsiteX8" fmla="*/ 72158 w 89729"/>
                      <a:gd name="connsiteY8" fmla="*/ 4753 h 21490"/>
                      <a:gd name="connsiteX9" fmla="*/ 77343 w 89729"/>
                      <a:gd name="connsiteY9" fmla="*/ 3601 h 21490"/>
                      <a:gd name="connsiteX10" fmla="*/ 77343 w 89729"/>
                      <a:gd name="connsiteY10" fmla="*/ 3601 h 21490"/>
                      <a:gd name="connsiteX11" fmla="*/ 89730 w 89729"/>
                      <a:gd name="connsiteY11" fmla="*/ 3601 h 21490"/>
                      <a:gd name="connsiteX12" fmla="*/ 89730 w 89729"/>
                      <a:gd name="connsiteY12" fmla="*/ 3601 h 21490"/>
                      <a:gd name="connsiteX13" fmla="*/ 89586 w 89729"/>
                      <a:gd name="connsiteY13" fmla="*/ 5185 h 21490"/>
                      <a:gd name="connsiteX14" fmla="*/ 77631 w 89729"/>
                      <a:gd name="connsiteY14" fmla="*/ 5185 h 21490"/>
                      <a:gd name="connsiteX15" fmla="*/ 77631 w 89729"/>
                      <a:gd name="connsiteY15" fmla="*/ 5185 h 21490"/>
                      <a:gd name="connsiteX16" fmla="*/ 72590 w 89729"/>
                      <a:gd name="connsiteY16" fmla="*/ 6265 h 21490"/>
                      <a:gd name="connsiteX17" fmla="*/ 72590 w 89729"/>
                      <a:gd name="connsiteY17" fmla="*/ 6265 h 21490"/>
                      <a:gd name="connsiteX18" fmla="*/ 53651 w 89729"/>
                      <a:gd name="connsiteY18" fmla="*/ 16059 h 21490"/>
                      <a:gd name="connsiteX19" fmla="*/ 53651 w 89729"/>
                      <a:gd name="connsiteY19" fmla="*/ 16059 h 21490"/>
                      <a:gd name="connsiteX20" fmla="*/ 39248 w 89729"/>
                      <a:gd name="connsiteY20" fmla="*/ 20956 h 21490"/>
                      <a:gd name="connsiteX21" fmla="*/ 39248 w 89729"/>
                      <a:gd name="connsiteY21" fmla="*/ 20956 h 21490"/>
                      <a:gd name="connsiteX22" fmla="*/ 39248 w 89729"/>
                      <a:gd name="connsiteY22" fmla="*/ 20956 h 21490"/>
                      <a:gd name="connsiteX23" fmla="*/ 39248 w 89729"/>
                      <a:gd name="connsiteY23" fmla="*/ 20956 h 21490"/>
                      <a:gd name="connsiteX24" fmla="*/ 72 w 89729"/>
                      <a:gd name="connsiteY24" fmla="*/ 648 h 21490"/>
                      <a:gd name="connsiteX25" fmla="*/ 72 w 89729"/>
                      <a:gd name="connsiteY25" fmla="*/ 648 h 2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9729" h="21490">
                        <a:moveTo>
                          <a:pt x="0" y="648"/>
                        </a:moveTo>
                        <a:lnTo>
                          <a:pt x="0" y="648"/>
                        </a:lnTo>
                        <a:cubicBezTo>
                          <a:pt x="0" y="648"/>
                          <a:pt x="1440" y="0"/>
                          <a:pt x="1440" y="0"/>
                        </a:cubicBezTo>
                        <a:cubicBezTo>
                          <a:pt x="8786" y="15843"/>
                          <a:pt x="23765" y="21820"/>
                          <a:pt x="38959" y="19372"/>
                        </a:cubicBezTo>
                        <a:lnTo>
                          <a:pt x="38959" y="19372"/>
                        </a:lnTo>
                        <a:cubicBezTo>
                          <a:pt x="43641" y="18580"/>
                          <a:pt x="48393" y="16995"/>
                          <a:pt x="52858" y="14691"/>
                        </a:cubicBezTo>
                        <a:lnTo>
                          <a:pt x="52858" y="14691"/>
                        </a:lnTo>
                        <a:cubicBezTo>
                          <a:pt x="59268" y="11378"/>
                          <a:pt x="64453" y="6697"/>
                          <a:pt x="72158" y="4753"/>
                        </a:cubicBezTo>
                        <a:lnTo>
                          <a:pt x="72158" y="4753"/>
                        </a:lnTo>
                        <a:cubicBezTo>
                          <a:pt x="74102" y="4249"/>
                          <a:pt x="75759" y="3889"/>
                          <a:pt x="77343" y="3601"/>
                        </a:cubicBezTo>
                        <a:lnTo>
                          <a:pt x="77343" y="3601"/>
                        </a:lnTo>
                        <a:cubicBezTo>
                          <a:pt x="81016" y="3025"/>
                          <a:pt x="84257" y="3025"/>
                          <a:pt x="89730" y="3601"/>
                        </a:cubicBezTo>
                        <a:lnTo>
                          <a:pt x="89730" y="3601"/>
                        </a:lnTo>
                        <a:lnTo>
                          <a:pt x="89586" y="5185"/>
                        </a:lnTo>
                        <a:cubicBezTo>
                          <a:pt x="84185" y="4609"/>
                          <a:pt x="81160" y="4609"/>
                          <a:pt x="77631" y="5185"/>
                        </a:cubicBezTo>
                        <a:lnTo>
                          <a:pt x="77631" y="5185"/>
                        </a:lnTo>
                        <a:cubicBezTo>
                          <a:pt x="76119" y="5401"/>
                          <a:pt x="74535" y="5761"/>
                          <a:pt x="72590" y="6265"/>
                        </a:cubicBezTo>
                        <a:lnTo>
                          <a:pt x="72590" y="6265"/>
                        </a:lnTo>
                        <a:cubicBezTo>
                          <a:pt x="65317" y="8138"/>
                          <a:pt x="60204" y="12602"/>
                          <a:pt x="53651" y="16059"/>
                        </a:cubicBezTo>
                        <a:lnTo>
                          <a:pt x="53651" y="16059"/>
                        </a:lnTo>
                        <a:cubicBezTo>
                          <a:pt x="48970" y="18508"/>
                          <a:pt x="44145" y="20164"/>
                          <a:pt x="39248" y="20956"/>
                        </a:cubicBezTo>
                        <a:lnTo>
                          <a:pt x="39248" y="20956"/>
                        </a:lnTo>
                        <a:cubicBezTo>
                          <a:pt x="39248" y="20956"/>
                          <a:pt x="39248" y="20956"/>
                          <a:pt x="39248" y="20956"/>
                        </a:cubicBezTo>
                        <a:lnTo>
                          <a:pt x="39248" y="20956"/>
                        </a:lnTo>
                        <a:cubicBezTo>
                          <a:pt x="23549" y="23477"/>
                          <a:pt x="7706" y="17139"/>
                          <a:pt x="72" y="648"/>
                        </a:cubicBezTo>
                        <a:lnTo>
                          <a:pt x="72" y="64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8" name="Freeform: Shape 2057">
                    <a:extLst>
                      <a:ext uri="{FF2B5EF4-FFF2-40B4-BE49-F238E27FC236}">
                        <a16:creationId xmlns:a16="http://schemas.microsoft.com/office/drawing/2014/main" id="{35D754ED-A532-7AEB-A62F-04701922D0EB}"/>
                      </a:ext>
                    </a:extLst>
                  </p:cNvPr>
                  <p:cNvSpPr/>
                  <p:nvPr/>
                </p:nvSpPr>
                <p:spPr>
                  <a:xfrm>
                    <a:off x="4235542" y="941413"/>
                    <a:ext cx="17658" cy="39031"/>
                  </a:xfrm>
                  <a:custGeom>
                    <a:avLst/>
                    <a:gdLst>
                      <a:gd name="connsiteX0" fmla="*/ 14619 w 17658"/>
                      <a:gd name="connsiteY0" fmla="*/ 38672 h 39031"/>
                      <a:gd name="connsiteX1" fmla="*/ 15627 w 17658"/>
                      <a:gd name="connsiteY1" fmla="*/ 21532 h 39031"/>
                      <a:gd name="connsiteX2" fmla="*/ 15627 w 17658"/>
                      <a:gd name="connsiteY2" fmla="*/ 21532 h 39031"/>
                      <a:gd name="connsiteX3" fmla="*/ 0 w 17658"/>
                      <a:gd name="connsiteY3" fmla="*/ 1296 h 39031"/>
                      <a:gd name="connsiteX4" fmla="*/ 0 w 17658"/>
                      <a:gd name="connsiteY4" fmla="*/ 1296 h 39031"/>
                      <a:gd name="connsiteX5" fmla="*/ 936 w 17658"/>
                      <a:gd name="connsiteY5" fmla="*/ 0 h 39031"/>
                      <a:gd name="connsiteX6" fmla="*/ 17211 w 17658"/>
                      <a:gd name="connsiteY6" fmla="*/ 21316 h 39031"/>
                      <a:gd name="connsiteX7" fmla="*/ 17211 w 17658"/>
                      <a:gd name="connsiteY7" fmla="*/ 21316 h 39031"/>
                      <a:gd name="connsiteX8" fmla="*/ 16203 w 17658"/>
                      <a:gd name="connsiteY8" fmla="*/ 39032 h 39031"/>
                      <a:gd name="connsiteX9" fmla="*/ 16203 w 17658"/>
                      <a:gd name="connsiteY9" fmla="*/ 39032 h 39031"/>
                      <a:gd name="connsiteX10" fmla="*/ 14619 w 17658"/>
                      <a:gd name="connsiteY10" fmla="*/ 38672 h 39031"/>
                      <a:gd name="connsiteX11" fmla="*/ 14619 w 17658"/>
                      <a:gd name="connsiteY11" fmla="*/ 38672 h 3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658" h="39031">
                        <a:moveTo>
                          <a:pt x="14619" y="38672"/>
                        </a:moveTo>
                        <a:cubicBezTo>
                          <a:pt x="16203" y="31614"/>
                          <a:pt x="16347" y="25997"/>
                          <a:pt x="15627" y="21532"/>
                        </a:cubicBezTo>
                        <a:lnTo>
                          <a:pt x="15627" y="21532"/>
                        </a:lnTo>
                        <a:cubicBezTo>
                          <a:pt x="13682" y="9506"/>
                          <a:pt x="5401" y="5185"/>
                          <a:pt x="0" y="1296"/>
                        </a:cubicBezTo>
                        <a:lnTo>
                          <a:pt x="0" y="1296"/>
                        </a:lnTo>
                        <a:lnTo>
                          <a:pt x="936" y="0"/>
                        </a:lnTo>
                        <a:cubicBezTo>
                          <a:pt x="6193" y="3745"/>
                          <a:pt x="15195" y="8570"/>
                          <a:pt x="17211" y="21316"/>
                        </a:cubicBezTo>
                        <a:lnTo>
                          <a:pt x="17211" y="21316"/>
                        </a:lnTo>
                        <a:cubicBezTo>
                          <a:pt x="18004" y="26069"/>
                          <a:pt x="17787" y="31830"/>
                          <a:pt x="16203" y="39032"/>
                        </a:cubicBezTo>
                        <a:lnTo>
                          <a:pt x="16203" y="39032"/>
                        </a:lnTo>
                        <a:lnTo>
                          <a:pt x="14619" y="38672"/>
                        </a:lnTo>
                        <a:lnTo>
                          <a:pt x="14619" y="3867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838" name="Freeform: Shape 3837">
                  <a:extLst>
                    <a:ext uri="{FF2B5EF4-FFF2-40B4-BE49-F238E27FC236}">
                      <a16:creationId xmlns:a16="http://schemas.microsoft.com/office/drawing/2014/main" id="{184CE94D-AE9E-FB57-67DF-6BB2A0EDB6B5}"/>
                    </a:ext>
                  </a:extLst>
                </p:cNvPr>
                <p:cNvSpPr/>
                <p:nvPr/>
              </p:nvSpPr>
              <p:spPr>
                <a:xfrm>
                  <a:off x="4147540" y="986134"/>
                  <a:ext cx="15483" cy="4208"/>
                </a:xfrm>
                <a:custGeom>
                  <a:avLst/>
                  <a:gdLst>
                    <a:gd name="connsiteX0" fmla="*/ 0 w 15483"/>
                    <a:gd name="connsiteY0" fmla="*/ 3961 h 4208"/>
                    <a:gd name="connsiteX1" fmla="*/ 360 w 15483"/>
                    <a:gd name="connsiteY1" fmla="*/ 2376 h 4208"/>
                    <a:gd name="connsiteX2" fmla="*/ 792 w 15483"/>
                    <a:gd name="connsiteY2" fmla="*/ 2449 h 4208"/>
                    <a:gd name="connsiteX3" fmla="*/ 792 w 15483"/>
                    <a:gd name="connsiteY3" fmla="*/ 2449 h 4208"/>
                    <a:gd name="connsiteX4" fmla="*/ 2232 w 15483"/>
                    <a:gd name="connsiteY4" fmla="*/ 2593 h 4208"/>
                    <a:gd name="connsiteX5" fmla="*/ 2232 w 15483"/>
                    <a:gd name="connsiteY5" fmla="*/ 2593 h 4208"/>
                    <a:gd name="connsiteX6" fmla="*/ 7418 w 15483"/>
                    <a:gd name="connsiteY6" fmla="*/ 2304 h 4208"/>
                    <a:gd name="connsiteX7" fmla="*/ 7418 w 15483"/>
                    <a:gd name="connsiteY7" fmla="*/ 2304 h 4208"/>
                    <a:gd name="connsiteX8" fmla="*/ 14763 w 15483"/>
                    <a:gd name="connsiteY8" fmla="*/ 0 h 4208"/>
                    <a:gd name="connsiteX9" fmla="*/ 14763 w 15483"/>
                    <a:gd name="connsiteY9" fmla="*/ 0 h 4208"/>
                    <a:gd name="connsiteX10" fmla="*/ 15483 w 15483"/>
                    <a:gd name="connsiteY10" fmla="*/ 1440 h 4208"/>
                    <a:gd name="connsiteX11" fmla="*/ 7706 w 15483"/>
                    <a:gd name="connsiteY11" fmla="*/ 3889 h 4208"/>
                    <a:gd name="connsiteX12" fmla="*/ 7706 w 15483"/>
                    <a:gd name="connsiteY12" fmla="*/ 3889 h 4208"/>
                    <a:gd name="connsiteX13" fmla="*/ 0 w 15483"/>
                    <a:gd name="connsiteY13" fmla="*/ 3889 h 4208"/>
                    <a:gd name="connsiteX14" fmla="*/ 0 w 15483"/>
                    <a:gd name="connsiteY14" fmla="*/ 3889 h 4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483" h="4208">
                      <a:moveTo>
                        <a:pt x="0" y="3961"/>
                      </a:moveTo>
                      <a:lnTo>
                        <a:pt x="360" y="2376"/>
                      </a:lnTo>
                      <a:cubicBezTo>
                        <a:pt x="360" y="2376"/>
                        <a:pt x="504" y="2376"/>
                        <a:pt x="792" y="2449"/>
                      </a:cubicBezTo>
                      <a:lnTo>
                        <a:pt x="792" y="2449"/>
                      </a:lnTo>
                      <a:cubicBezTo>
                        <a:pt x="792" y="2449"/>
                        <a:pt x="1585" y="2593"/>
                        <a:pt x="2232" y="2593"/>
                      </a:cubicBezTo>
                      <a:lnTo>
                        <a:pt x="2232" y="2593"/>
                      </a:lnTo>
                      <a:cubicBezTo>
                        <a:pt x="3457" y="2665"/>
                        <a:pt x="5257" y="2665"/>
                        <a:pt x="7418" y="2304"/>
                      </a:cubicBezTo>
                      <a:lnTo>
                        <a:pt x="7418" y="2304"/>
                      </a:lnTo>
                      <a:cubicBezTo>
                        <a:pt x="9578" y="1944"/>
                        <a:pt x="12098" y="1296"/>
                        <a:pt x="14763" y="0"/>
                      </a:cubicBezTo>
                      <a:lnTo>
                        <a:pt x="14763" y="0"/>
                      </a:lnTo>
                      <a:lnTo>
                        <a:pt x="15483" y="1440"/>
                      </a:lnTo>
                      <a:cubicBezTo>
                        <a:pt x="12602" y="2809"/>
                        <a:pt x="10010" y="3529"/>
                        <a:pt x="7706" y="3889"/>
                      </a:cubicBezTo>
                      <a:lnTo>
                        <a:pt x="7706" y="3889"/>
                      </a:lnTo>
                      <a:cubicBezTo>
                        <a:pt x="3169" y="4609"/>
                        <a:pt x="72" y="3889"/>
                        <a:pt x="0" y="3889"/>
                      </a:cubicBezTo>
                      <a:lnTo>
                        <a:pt x="0" y="3889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9" name="Freeform: Shape 3838">
                  <a:extLst>
                    <a:ext uri="{FF2B5EF4-FFF2-40B4-BE49-F238E27FC236}">
                      <a16:creationId xmlns:a16="http://schemas.microsoft.com/office/drawing/2014/main" id="{05055DB1-71B3-73B8-27E0-927C6FC1D278}"/>
                    </a:ext>
                  </a:extLst>
                </p:cNvPr>
                <p:cNvSpPr/>
                <p:nvPr/>
              </p:nvSpPr>
              <p:spPr>
                <a:xfrm>
                  <a:off x="4177570" y="979509"/>
                  <a:ext cx="7633" cy="10730"/>
                </a:xfrm>
                <a:custGeom>
                  <a:avLst/>
                  <a:gdLst>
                    <a:gd name="connsiteX0" fmla="*/ 72 w 7633"/>
                    <a:gd name="connsiteY0" fmla="*/ 936 h 10730"/>
                    <a:gd name="connsiteX1" fmla="*/ 0 w 7633"/>
                    <a:gd name="connsiteY1" fmla="*/ 144 h 10730"/>
                    <a:gd name="connsiteX2" fmla="*/ 0 w 7633"/>
                    <a:gd name="connsiteY2" fmla="*/ 144 h 10730"/>
                    <a:gd name="connsiteX3" fmla="*/ 1584 w 7633"/>
                    <a:gd name="connsiteY3" fmla="*/ 0 h 10730"/>
                    <a:gd name="connsiteX4" fmla="*/ 1656 w 7633"/>
                    <a:gd name="connsiteY4" fmla="*/ 648 h 10730"/>
                    <a:gd name="connsiteX5" fmla="*/ 1656 w 7633"/>
                    <a:gd name="connsiteY5" fmla="*/ 648 h 10730"/>
                    <a:gd name="connsiteX6" fmla="*/ 7633 w 7633"/>
                    <a:gd name="connsiteY6" fmla="*/ 9434 h 10730"/>
                    <a:gd name="connsiteX7" fmla="*/ 7633 w 7633"/>
                    <a:gd name="connsiteY7" fmla="*/ 9434 h 10730"/>
                    <a:gd name="connsiteX8" fmla="*/ 6697 w 7633"/>
                    <a:gd name="connsiteY8" fmla="*/ 10730 h 10730"/>
                    <a:gd name="connsiteX9" fmla="*/ 72 w 7633"/>
                    <a:gd name="connsiteY9" fmla="*/ 936 h 10730"/>
                    <a:gd name="connsiteX10" fmla="*/ 72 w 7633"/>
                    <a:gd name="connsiteY10" fmla="*/ 936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633" h="10730">
                      <a:moveTo>
                        <a:pt x="72" y="936"/>
                      </a:moveTo>
                      <a:cubicBezTo>
                        <a:pt x="72" y="936"/>
                        <a:pt x="0" y="360"/>
                        <a:pt x="0" y="144"/>
                      </a:cubicBezTo>
                      <a:lnTo>
                        <a:pt x="0" y="144"/>
                      </a:lnTo>
                      <a:lnTo>
                        <a:pt x="1584" y="0"/>
                      </a:lnTo>
                      <a:cubicBezTo>
                        <a:pt x="1584" y="0"/>
                        <a:pt x="1584" y="432"/>
                        <a:pt x="1656" y="648"/>
                      </a:cubicBezTo>
                      <a:lnTo>
                        <a:pt x="1656" y="648"/>
                      </a:lnTo>
                      <a:cubicBezTo>
                        <a:pt x="2160" y="3961"/>
                        <a:pt x="5041" y="7489"/>
                        <a:pt x="7633" y="9434"/>
                      </a:cubicBezTo>
                      <a:lnTo>
                        <a:pt x="7633" y="9434"/>
                      </a:lnTo>
                      <a:lnTo>
                        <a:pt x="6697" y="10730"/>
                      </a:lnTo>
                      <a:cubicBezTo>
                        <a:pt x="3817" y="8570"/>
                        <a:pt x="792" y="4897"/>
                        <a:pt x="72" y="936"/>
                      </a:cubicBezTo>
                      <a:lnTo>
                        <a:pt x="72" y="93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8" name="Freeform: Shape 2047">
                  <a:extLst>
                    <a:ext uri="{FF2B5EF4-FFF2-40B4-BE49-F238E27FC236}">
                      <a16:creationId xmlns:a16="http://schemas.microsoft.com/office/drawing/2014/main" id="{1BF189EB-ED0C-7BF1-0253-49DC70BA8936}"/>
                    </a:ext>
                  </a:extLst>
                </p:cNvPr>
                <p:cNvSpPr/>
                <p:nvPr/>
              </p:nvSpPr>
              <p:spPr>
                <a:xfrm>
                  <a:off x="4211427" y="865799"/>
                  <a:ext cx="3734" cy="15627"/>
                </a:xfrm>
                <a:custGeom>
                  <a:avLst/>
                  <a:gdLst>
                    <a:gd name="connsiteX0" fmla="*/ 350 w 3734"/>
                    <a:gd name="connsiteY0" fmla="*/ 8786 h 15627"/>
                    <a:gd name="connsiteX1" fmla="*/ 494 w 3734"/>
                    <a:gd name="connsiteY1" fmla="*/ 0 h 15627"/>
                    <a:gd name="connsiteX2" fmla="*/ 494 w 3734"/>
                    <a:gd name="connsiteY2" fmla="*/ 0 h 15627"/>
                    <a:gd name="connsiteX3" fmla="*/ 2006 w 3734"/>
                    <a:gd name="connsiteY3" fmla="*/ 432 h 15627"/>
                    <a:gd name="connsiteX4" fmla="*/ 1862 w 3734"/>
                    <a:gd name="connsiteY4" fmla="*/ 1008 h 15627"/>
                    <a:gd name="connsiteX5" fmla="*/ 1862 w 3734"/>
                    <a:gd name="connsiteY5" fmla="*/ 1008 h 15627"/>
                    <a:gd name="connsiteX6" fmla="*/ 1646 w 3734"/>
                    <a:gd name="connsiteY6" fmla="*/ 2665 h 15627"/>
                    <a:gd name="connsiteX7" fmla="*/ 1646 w 3734"/>
                    <a:gd name="connsiteY7" fmla="*/ 2665 h 15627"/>
                    <a:gd name="connsiteX8" fmla="*/ 1862 w 3734"/>
                    <a:gd name="connsiteY8" fmla="*/ 8570 h 15627"/>
                    <a:gd name="connsiteX9" fmla="*/ 1862 w 3734"/>
                    <a:gd name="connsiteY9" fmla="*/ 8570 h 15627"/>
                    <a:gd name="connsiteX10" fmla="*/ 3734 w 3734"/>
                    <a:gd name="connsiteY10" fmla="*/ 14979 h 15627"/>
                    <a:gd name="connsiteX11" fmla="*/ 3734 w 3734"/>
                    <a:gd name="connsiteY11" fmla="*/ 14979 h 15627"/>
                    <a:gd name="connsiteX12" fmla="*/ 2222 w 3734"/>
                    <a:gd name="connsiteY12" fmla="*/ 15627 h 15627"/>
                    <a:gd name="connsiteX13" fmla="*/ 206 w 3734"/>
                    <a:gd name="connsiteY13" fmla="*/ 8858 h 15627"/>
                    <a:gd name="connsiteX14" fmla="*/ 206 w 3734"/>
                    <a:gd name="connsiteY14" fmla="*/ 8858 h 15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734" h="15627">
                      <a:moveTo>
                        <a:pt x="350" y="8786"/>
                      </a:moveTo>
                      <a:cubicBezTo>
                        <a:pt x="-514" y="3601"/>
                        <a:pt x="494" y="72"/>
                        <a:pt x="494" y="0"/>
                      </a:cubicBezTo>
                      <a:lnTo>
                        <a:pt x="494" y="0"/>
                      </a:lnTo>
                      <a:lnTo>
                        <a:pt x="2006" y="432"/>
                      </a:lnTo>
                      <a:cubicBezTo>
                        <a:pt x="2006" y="432"/>
                        <a:pt x="2006" y="576"/>
                        <a:pt x="1862" y="1008"/>
                      </a:cubicBezTo>
                      <a:lnTo>
                        <a:pt x="1862" y="1008"/>
                      </a:lnTo>
                      <a:cubicBezTo>
                        <a:pt x="1790" y="1368"/>
                        <a:pt x="1718" y="1944"/>
                        <a:pt x="1646" y="2665"/>
                      </a:cubicBezTo>
                      <a:lnTo>
                        <a:pt x="1646" y="2665"/>
                      </a:lnTo>
                      <a:cubicBezTo>
                        <a:pt x="1502" y="4105"/>
                        <a:pt x="1502" y="6121"/>
                        <a:pt x="1862" y="8570"/>
                      </a:cubicBezTo>
                      <a:lnTo>
                        <a:pt x="1862" y="8570"/>
                      </a:lnTo>
                      <a:cubicBezTo>
                        <a:pt x="2150" y="10514"/>
                        <a:pt x="2726" y="12675"/>
                        <a:pt x="3734" y="14979"/>
                      </a:cubicBezTo>
                      <a:lnTo>
                        <a:pt x="3734" y="14979"/>
                      </a:lnTo>
                      <a:lnTo>
                        <a:pt x="2222" y="15627"/>
                      </a:lnTo>
                      <a:cubicBezTo>
                        <a:pt x="1142" y="13179"/>
                        <a:pt x="566" y="10874"/>
                        <a:pt x="206" y="8858"/>
                      </a:cubicBezTo>
                      <a:lnTo>
                        <a:pt x="206" y="8858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9" name="Freeform: Shape 2048">
                  <a:extLst>
                    <a:ext uri="{FF2B5EF4-FFF2-40B4-BE49-F238E27FC236}">
                      <a16:creationId xmlns:a16="http://schemas.microsoft.com/office/drawing/2014/main" id="{3D936648-1B98-3F1F-E36D-5CFF71B45EF3}"/>
                    </a:ext>
                  </a:extLst>
                </p:cNvPr>
                <p:cNvSpPr/>
                <p:nvPr/>
              </p:nvSpPr>
              <p:spPr>
                <a:xfrm>
                  <a:off x="4195502" y="923482"/>
                  <a:ext cx="9649" cy="13322"/>
                </a:xfrm>
                <a:custGeom>
                  <a:avLst/>
                  <a:gdLst>
                    <a:gd name="connsiteX0" fmla="*/ 0 w 9649"/>
                    <a:gd name="connsiteY0" fmla="*/ 288 h 13322"/>
                    <a:gd name="connsiteX1" fmla="*/ 1584 w 9649"/>
                    <a:gd name="connsiteY1" fmla="*/ 0 h 13322"/>
                    <a:gd name="connsiteX2" fmla="*/ 1872 w 9649"/>
                    <a:gd name="connsiteY2" fmla="*/ 1008 h 13322"/>
                    <a:gd name="connsiteX3" fmla="*/ 1872 w 9649"/>
                    <a:gd name="connsiteY3" fmla="*/ 1008 h 13322"/>
                    <a:gd name="connsiteX4" fmla="*/ 3024 w 9649"/>
                    <a:gd name="connsiteY4" fmla="*/ 3817 h 13322"/>
                    <a:gd name="connsiteX5" fmla="*/ 3024 w 9649"/>
                    <a:gd name="connsiteY5" fmla="*/ 3817 h 13322"/>
                    <a:gd name="connsiteX6" fmla="*/ 9650 w 9649"/>
                    <a:gd name="connsiteY6" fmla="*/ 12098 h 13322"/>
                    <a:gd name="connsiteX7" fmla="*/ 9650 w 9649"/>
                    <a:gd name="connsiteY7" fmla="*/ 12098 h 13322"/>
                    <a:gd name="connsiteX8" fmla="*/ 8642 w 9649"/>
                    <a:gd name="connsiteY8" fmla="*/ 13323 h 13322"/>
                    <a:gd name="connsiteX9" fmla="*/ 0 w 9649"/>
                    <a:gd name="connsiteY9" fmla="*/ 288 h 13322"/>
                    <a:gd name="connsiteX10" fmla="*/ 0 w 9649"/>
                    <a:gd name="connsiteY10" fmla="*/ 288 h 13322"/>
                    <a:gd name="connsiteX11" fmla="*/ 0 w 9649"/>
                    <a:gd name="connsiteY11" fmla="*/ 288 h 13322"/>
                    <a:gd name="connsiteX12" fmla="*/ 0 w 9649"/>
                    <a:gd name="connsiteY12" fmla="*/ 288 h 13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649" h="13322">
                      <a:moveTo>
                        <a:pt x="0" y="288"/>
                      </a:moveTo>
                      <a:lnTo>
                        <a:pt x="1584" y="0"/>
                      </a:lnTo>
                      <a:cubicBezTo>
                        <a:pt x="1584" y="0"/>
                        <a:pt x="1584" y="360"/>
                        <a:pt x="1872" y="1008"/>
                      </a:cubicBezTo>
                      <a:lnTo>
                        <a:pt x="1872" y="1008"/>
                      </a:lnTo>
                      <a:cubicBezTo>
                        <a:pt x="2088" y="1656"/>
                        <a:pt x="2448" y="2665"/>
                        <a:pt x="3024" y="3817"/>
                      </a:cubicBezTo>
                      <a:lnTo>
                        <a:pt x="3024" y="3817"/>
                      </a:lnTo>
                      <a:cubicBezTo>
                        <a:pt x="4177" y="6121"/>
                        <a:pt x="6265" y="9218"/>
                        <a:pt x="9650" y="12098"/>
                      </a:cubicBezTo>
                      <a:lnTo>
                        <a:pt x="9650" y="12098"/>
                      </a:lnTo>
                      <a:lnTo>
                        <a:pt x="8642" y="13323"/>
                      </a:lnTo>
                      <a:cubicBezTo>
                        <a:pt x="1368" y="7273"/>
                        <a:pt x="0" y="432"/>
                        <a:pt x="0" y="288"/>
                      </a:cubicBezTo>
                      <a:lnTo>
                        <a:pt x="0" y="288"/>
                      </a:lnTo>
                      <a:close/>
                      <a:moveTo>
                        <a:pt x="0" y="288"/>
                      </a:move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0" name="Freeform: Shape 2049">
                  <a:extLst>
                    <a:ext uri="{FF2B5EF4-FFF2-40B4-BE49-F238E27FC236}">
                      <a16:creationId xmlns:a16="http://schemas.microsoft.com/office/drawing/2014/main" id="{8CA575C9-E496-6829-632E-6F2C57DBD493}"/>
                    </a:ext>
                  </a:extLst>
                </p:cNvPr>
                <p:cNvSpPr/>
                <p:nvPr/>
              </p:nvSpPr>
              <p:spPr>
                <a:xfrm>
                  <a:off x="4153734" y="946743"/>
                  <a:ext cx="15339" cy="4518"/>
                </a:xfrm>
                <a:custGeom>
                  <a:avLst/>
                  <a:gdLst>
                    <a:gd name="connsiteX0" fmla="*/ 72 w 15339"/>
                    <a:gd name="connsiteY0" fmla="*/ 1368 h 4518"/>
                    <a:gd name="connsiteX1" fmla="*/ 936 w 15339"/>
                    <a:gd name="connsiteY1" fmla="*/ 0 h 4518"/>
                    <a:gd name="connsiteX2" fmla="*/ 1152 w 15339"/>
                    <a:gd name="connsiteY2" fmla="*/ 144 h 4518"/>
                    <a:gd name="connsiteX3" fmla="*/ 1152 w 15339"/>
                    <a:gd name="connsiteY3" fmla="*/ 144 h 4518"/>
                    <a:gd name="connsiteX4" fmla="*/ 1872 w 15339"/>
                    <a:gd name="connsiteY4" fmla="*/ 504 h 4518"/>
                    <a:gd name="connsiteX5" fmla="*/ 1872 w 15339"/>
                    <a:gd name="connsiteY5" fmla="*/ 504 h 4518"/>
                    <a:gd name="connsiteX6" fmla="*/ 4681 w 15339"/>
                    <a:gd name="connsiteY6" fmla="*/ 1656 h 4518"/>
                    <a:gd name="connsiteX7" fmla="*/ 4681 w 15339"/>
                    <a:gd name="connsiteY7" fmla="*/ 1656 h 4518"/>
                    <a:gd name="connsiteX8" fmla="*/ 15195 w 15339"/>
                    <a:gd name="connsiteY8" fmla="*/ 2809 h 4518"/>
                    <a:gd name="connsiteX9" fmla="*/ 15195 w 15339"/>
                    <a:gd name="connsiteY9" fmla="*/ 2809 h 4518"/>
                    <a:gd name="connsiteX10" fmla="*/ 15339 w 15339"/>
                    <a:gd name="connsiteY10" fmla="*/ 4393 h 4518"/>
                    <a:gd name="connsiteX11" fmla="*/ 0 w 15339"/>
                    <a:gd name="connsiteY11" fmla="*/ 1296 h 4518"/>
                    <a:gd name="connsiteX12" fmla="*/ 0 w 15339"/>
                    <a:gd name="connsiteY12" fmla="*/ 1296 h 4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339" h="4518">
                      <a:moveTo>
                        <a:pt x="72" y="1368"/>
                      </a:moveTo>
                      <a:lnTo>
                        <a:pt x="936" y="0"/>
                      </a:lnTo>
                      <a:cubicBezTo>
                        <a:pt x="936" y="0"/>
                        <a:pt x="936" y="0"/>
                        <a:pt x="1152" y="144"/>
                      </a:cubicBezTo>
                      <a:lnTo>
                        <a:pt x="1152" y="144"/>
                      </a:lnTo>
                      <a:cubicBezTo>
                        <a:pt x="1152" y="144"/>
                        <a:pt x="1584" y="360"/>
                        <a:pt x="1872" y="504"/>
                      </a:cubicBezTo>
                      <a:lnTo>
                        <a:pt x="1872" y="504"/>
                      </a:lnTo>
                      <a:cubicBezTo>
                        <a:pt x="2520" y="792"/>
                        <a:pt x="3457" y="1224"/>
                        <a:pt x="4681" y="1656"/>
                      </a:cubicBezTo>
                      <a:lnTo>
                        <a:pt x="4681" y="1656"/>
                      </a:lnTo>
                      <a:cubicBezTo>
                        <a:pt x="7129" y="2448"/>
                        <a:pt x="10730" y="3169"/>
                        <a:pt x="15195" y="2809"/>
                      </a:cubicBezTo>
                      <a:lnTo>
                        <a:pt x="15195" y="2809"/>
                      </a:lnTo>
                      <a:lnTo>
                        <a:pt x="15339" y="4393"/>
                      </a:lnTo>
                      <a:cubicBezTo>
                        <a:pt x="5905" y="5257"/>
                        <a:pt x="72" y="1368"/>
                        <a:pt x="0" y="1296"/>
                      </a:cubicBezTo>
                      <a:lnTo>
                        <a:pt x="0" y="129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1" name="Freeform: Shape 2050">
                  <a:extLst>
                    <a:ext uri="{FF2B5EF4-FFF2-40B4-BE49-F238E27FC236}">
                      <a16:creationId xmlns:a16="http://schemas.microsoft.com/office/drawing/2014/main" id="{C8806CF4-CAAD-523A-CD83-42CCD21BA0FE}"/>
                    </a:ext>
                  </a:extLst>
                </p:cNvPr>
                <p:cNvSpPr/>
                <p:nvPr/>
              </p:nvSpPr>
              <p:spPr>
                <a:xfrm>
                  <a:off x="4211273" y="896045"/>
                  <a:ext cx="10945" cy="7201"/>
                </a:xfrm>
                <a:custGeom>
                  <a:avLst/>
                  <a:gdLst>
                    <a:gd name="connsiteX0" fmla="*/ 0 w 10945"/>
                    <a:gd name="connsiteY0" fmla="*/ 6265 h 7201"/>
                    <a:gd name="connsiteX1" fmla="*/ 9722 w 10945"/>
                    <a:gd name="connsiteY1" fmla="*/ 144 h 7201"/>
                    <a:gd name="connsiteX2" fmla="*/ 9722 w 10945"/>
                    <a:gd name="connsiteY2" fmla="*/ 144 h 7201"/>
                    <a:gd name="connsiteX3" fmla="*/ 10946 w 10945"/>
                    <a:gd name="connsiteY3" fmla="*/ 0 h 7201"/>
                    <a:gd name="connsiteX4" fmla="*/ 10946 w 10945"/>
                    <a:gd name="connsiteY4" fmla="*/ 0 h 7201"/>
                    <a:gd name="connsiteX5" fmla="*/ 10946 w 10945"/>
                    <a:gd name="connsiteY5" fmla="*/ 1584 h 7201"/>
                    <a:gd name="connsiteX6" fmla="*/ 9938 w 10945"/>
                    <a:gd name="connsiteY6" fmla="*/ 1656 h 7201"/>
                    <a:gd name="connsiteX7" fmla="*/ 9938 w 10945"/>
                    <a:gd name="connsiteY7" fmla="*/ 1656 h 7201"/>
                    <a:gd name="connsiteX8" fmla="*/ 1224 w 10945"/>
                    <a:gd name="connsiteY8" fmla="*/ 7201 h 7201"/>
                    <a:gd name="connsiteX9" fmla="*/ 1224 w 10945"/>
                    <a:gd name="connsiteY9" fmla="*/ 7201 h 7201"/>
                    <a:gd name="connsiteX10" fmla="*/ 0 w 10945"/>
                    <a:gd name="connsiteY10" fmla="*/ 6193 h 7201"/>
                    <a:gd name="connsiteX11" fmla="*/ 0 w 10945"/>
                    <a:gd name="connsiteY11" fmla="*/ 6193 h 7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945" h="7201">
                      <a:moveTo>
                        <a:pt x="0" y="6265"/>
                      </a:moveTo>
                      <a:cubicBezTo>
                        <a:pt x="2232" y="3601"/>
                        <a:pt x="5833" y="792"/>
                        <a:pt x="9722" y="144"/>
                      </a:cubicBezTo>
                      <a:lnTo>
                        <a:pt x="9722" y="144"/>
                      </a:lnTo>
                      <a:cubicBezTo>
                        <a:pt x="10154" y="144"/>
                        <a:pt x="10514" y="72"/>
                        <a:pt x="10946" y="0"/>
                      </a:cubicBezTo>
                      <a:lnTo>
                        <a:pt x="10946" y="0"/>
                      </a:lnTo>
                      <a:lnTo>
                        <a:pt x="10946" y="1584"/>
                      </a:lnTo>
                      <a:cubicBezTo>
                        <a:pt x="10946" y="1584"/>
                        <a:pt x="10298" y="1584"/>
                        <a:pt x="9938" y="1656"/>
                      </a:cubicBezTo>
                      <a:lnTo>
                        <a:pt x="9938" y="1656"/>
                      </a:lnTo>
                      <a:cubicBezTo>
                        <a:pt x="6697" y="2160"/>
                        <a:pt x="3241" y="4753"/>
                        <a:pt x="1224" y="7201"/>
                      </a:cubicBezTo>
                      <a:lnTo>
                        <a:pt x="1224" y="7201"/>
                      </a:lnTo>
                      <a:lnTo>
                        <a:pt x="0" y="6193"/>
                      </a:lnTo>
                      <a:lnTo>
                        <a:pt x="0" y="6193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2" name="Freeform: Shape 2051">
                  <a:extLst>
                    <a:ext uri="{FF2B5EF4-FFF2-40B4-BE49-F238E27FC236}">
                      <a16:creationId xmlns:a16="http://schemas.microsoft.com/office/drawing/2014/main" id="{4E360173-07FF-44A7-FBF6-124C65887A4B}"/>
                    </a:ext>
                  </a:extLst>
                </p:cNvPr>
                <p:cNvSpPr/>
                <p:nvPr/>
              </p:nvSpPr>
              <p:spPr>
                <a:xfrm>
                  <a:off x="4277886" y="948759"/>
                  <a:ext cx="9433" cy="9433"/>
                </a:xfrm>
                <a:custGeom>
                  <a:avLst/>
                  <a:gdLst>
                    <a:gd name="connsiteX0" fmla="*/ 0 w 9433"/>
                    <a:gd name="connsiteY0" fmla="*/ 8786 h 9433"/>
                    <a:gd name="connsiteX1" fmla="*/ 9002 w 9433"/>
                    <a:gd name="connsiteY1" fmla="*/ 0 h 9433"/>
                    <a:gd name="connsiteX2" fmla="*/ 9002 w 9433"/>
                    <a:gd name="connsiteY2" fmla="*/ 0 h 9433"/>
                    <a:gd name="connsiteX3" fmla="*/ 9434 w 9433"/>
                    <a:gd name="connsiteY3" fmla="*/ 1512 h 9433"/>
                    <a:gd name="connsiteX4" fmla="*/ 1440 w 9433"/>
                    <a:gd name="connsiteY4" fmla="*/ 9434 h 9433"/>
                    <a:gd name="connsiteX5" fmla="*/ 1440 w 9433"/>
                    <a:gd name="connsiteY5" fmla="*/ 9434 h 9433"/>
                    <a:gd name="connsiteX6" fmla="*/ 0 w 9433"/>
                    <a:gd name="connsiteY6" fmla="*/ 8786 h 9433"/>
                    <a:gd name="connsiteX7" fmla="*/ 0 w 9433"/>
                    <a:gd name="connsiteY7" fmla="*/ 8786 h 9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433" h="9433">
                      <a:moveTo>
                        <a:pt x="0" y="8786"/>
                      </a:moveTo>
                      <a:cubicBezTo>
                        <a:pt x="1656" y="5329"/>
                        <a:pt x="4825" y="1224"/>
                        <a:pt x="9002" y="0"/>
                      </a:cubicBezTo>
                      <a:lnTo>
                        <a:pt x="9002" y="0"/>
                      </a:lnTo>
                      <a:lnTo>
                        <a:pt x="9434" y="1512"/>
                      </a:lnTo>
                      <a:cubicBezTo>
                        <a:pt x="6049" y="2448"/>
                        <a:pt x="2880" y="6265"/>
                        <a:pt x="1440" y="9434"/>
                      </a:cubicBezTo>
                      <a:lnTo>
                        <a:pt x="1440" y="9434"/>
                      </a:lnTo>
                      <a:lnTo>
                        <a:pt x="0" y="8786"/>
                      </a:lnTo>
                      <a:lnTo>
                        <a:pt x="0" y="878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3" name="Freeform: Shape 2052">
                  <a:extLst>
                    <a:ext uri="{FF2B5EF4-FFF2-40B4-BE49-F238E27FC236}">
                      <a16:creationId xmlns:a16="http://schemas.microsoft.com/office/drawing/2014/main" id="{700AA4D7-1026-4D76-77E4-C9544676D1BE}"/>
                    </a:ext>
                  </a:extLst>
                </p:cNvPr>
                <p:cNvSpPr/>
                <p:nvPr/>
              </p:nvSpPr>
              <p:spPr>
                <a:xfrm>
                  <a:off x="4250089" y="912824"/>
                  <a:ext cx="10945" cy="7201"/>
                </a:xfrm>
                <a:custGeom>
                  <a:avLst/>
                  <a:gdLst>
                    <a:gd name="connsiteX0" fmla="*/ 0 w 10945"/>
                    <a:gd name="connsiteY0" fmla="*/ 6265 h 7201"/>
                    <a:gd name="connsiteX1" fmla="*/ 9722 w 10945"/>
                    <a:gd name="connsiteY1" fmla="*/ 144 h 7201"/>
                    <a:gd name="connsiteX2" fmla="*/ 9722 w 10945"/>
                    <a:gd name="connsiteY2" fmla="*/ 144 h 7201"/>
                    <a:gd name="connsiteX3" fmla="*/ 10946 w 10945"/>
                    <a:gd name="connsiteY3" fmla="*/ 0 h 7201"/>
                    <a:gd name="connsiteX4" fmla="*/ 10946 w 10945"/>
                    <a:gd name="connsiteY4" fmla="*/ 0 h 7201"/>
                    <a:gd name="connsiteX5" fmla="*/ 10946 w 10945"/>
                    <a:gd name="connsiteY5" fmla="*/ 1584 h 7201"/>
                    <a:gd name="connsiteX6" fmla="*/ 9938 w 10945"/>
                    <a:gd name="connsiteY6" fmla="*/ 1656 h 7201"/>
                    <a:gd name="connsiteX7" fmla="*/ 9938 w 10945"/>
                    <a:gd name="connsiteY7" fmla="*/ 1656 h 7201"/>
                    <a:gd name="connsiteX8" fmla="*/ 1224 w 10945"/>
                    <a:gd name="connsiteY8" fmla="*/ 7201 h 7201"/>
                    <a:gd name="connsiteX9" fmla="*/ 1224 w 10945"/>
                    <a:gd name="connsiteY9" fmla="*/ 7201 h 7201"/>
                    <a:gd name="connsiteX10" fmla="*/ 0 w 10945"/>
                    <a:gd name="connsiteY10" fmla="*/ 6193 h 7201"/>
                    <a:gd name="connsiteX11" fmla="*/ 0 w 10945"/>
                    <a:gd name="connsiteY11" fmla="*/ 6193 h 7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945" h="7201">
                      <a:moveTo>
                        <a:pt x="0" y="6265"/>
                      </a:moveTo>
                      <a:cubicBezTo>
                        <a:pt x="2232" y="3601"/>
                        <a:pt x="5833" y="792"/>
                        <a:pt x="9722" y="144"/>
                      </a:cubicBezTo>
                      <a:lnTo>
                        <a:pt x="9722" y="144"/>
                      </a:lnTo>
                      <a:cubicBezTo>
                        <a:pt x="10154" y="144"/>
                        <a:pt x="10514" y="0"/>
                        <a:pt x="10946" y="0"/>
                      </a:cubicBezTo>
                      <a:lnTo>
                        <a:pt x="10946" y="0"/>
                      </a:lnTo>
                      <a:lnTo>
                        <a:pt x="10946" y="1584"/>
                      </a:lnTo>
                      <a:cubicBezTo>
                        <a:pt x="10946" y="1584"/>
                        <a:pt x="10298" y="1584"/>
                        <a:pt x="9938" y="1656"/>
                      </a:cubicBezTo>
                      <a:lnTo>
                        <a:pt x="9938" y="1656"/>
                      </a:lnTo>
                      <a:cubicBezTo>
                        <a:pt x="6697" y="2160"/>
                        <a:pt x="3240" y="4753"/>
                        <a:pt x="1224" y="7201"/>
                      </a:cubicBezTo>
                      <a:lnTo>
                        <a:pt x="1224" y="7201"/>
                      </a:lnTo>
                      <a:lnTo>
                        <a:pt x="0" y="6193"/>
                      </a:lnTo>
                      <a:lnTo>
                        <a:pt x="0" y="6193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4" name="Freeform: Shape 2053">
                  <a:extLst>
                    <a:ext uri="{FF2B5EF4-FFF2-40B4-BE49-F238E27FC236}">
                      <a16:creationId xmlns:a16="http://schemas.microsoft.com/office/drawing/2014/main" id="{A6846687-DA5C-962E-A4A0-53760CCFEF33}"/>
                    </a:ext>
                  </a:extLst>
                </p:cNvPr>
                <p:cNvSpPr/>
                <p:nvPr/>
              </p:nvSpPr>
              <p:spPr>
                <a:xfrm>
                  <a:off x="4155678" y="919521"/>
                  <a:ext cx="6769" cy="11306"/>
                </a:xfrm>
                <a:custGeom>
                  <a:avLst/>
                  <a:gdLst>
                    <a:gd name="connsiteX0" fmla="*/ 0 w 6769"/>
                    <a:gd name="connsiteY0" fmla="*/ 11162 h 11306"/>
                    <a:gd name="connsiteX1" fmla="*/ 5833 w 6769"/>
                    <a:gd name="connsiteY1" fmla="*/ 0 h 11306"/>
                    <a:gd name="connsiteX2" fmla="*/ 5833 w 6769"/>
                    <a:gd name="connsiteY2" fmla="*/ 0 h 11306"/>
                    <a:gd name="connsiteX3" fmla="*/ 6769 w 6769"/>
                    <a:gd name="connsiteY3" fmla="*/ 1296 h 11306"/>
                    <a:gd name="connsiteX4" fmla="*/ 1657 w 6769"/>
                    <a:gd name="connsiteY4" fmla="*/ 11306 h 11306"/>
                    <a:gd name="connsiteX5" fmla="*/ 1657 w 6769"/>
                    <a:gd name="connsiteY5" fmla="*/ 11306 h 11306"/>
                    <a:gd name="connsiteX6" fmla="*/ 72 w 6769"/>
                    <a:gd name="connsiteY6" fmla="*/ 11090 h 11306"/>
                    <a:gd name="connsiteX7" fmla="*/ 72 w 6769"/>
                    <a:gd name="connsiteY7" fmla="*/ 11090 h 11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9" h="11306">
                      <a:moveTo>
                        <a:pt x="0" y="11162"/>
                      </a:moveTo>
                      <a:cubicBezTo>
                        <a:pt x="504" y="7345"/>
                        <a:pt x="2232" y="2448"/>
                        <a:pt x="5833" y="0"/>
                      </a:cubicBezTo>
                      <a:lnTo>
                        <a:pt x="5833" y="0"/>
                      </a:lnTo>
                      <a:lnTo>
                        <a:pt x="6769" y="1296"/>
                      </a:lnTo>
                      <a:cubicBezTo>
                        <a:pt x="3817" y="3241"/>
                        <a:pt x="2017" y="7850"/>
                        <a:pt x="1657" y="11306"/>
                      </a:cubicBezTo>
                      <a:lnTo>
                        <a:pt x="1657" y="11306"/>
                      </a:lnTo>
                      <a:lnTo>
                        <a:pt x="72" y="11090"/>
                      </a:lnTo>
                      <a:lnTo>
                        <a:pt x="72" y="1109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570" name="Freeform: Shape 5569">
                <a:extLst>
                  <a:ext uri="{FF2B5EF4-FFF2-40B4-BE49-F238E27FC236}">
                    <a16:creationId xmlns:a16="http://schemas.microsoft.com/office/drawing/2014/main" id="{6BDD93B4-1DD1-0771-9FEA-F319602F3973}"/>
                  </a:ext>
                </a:extLst>
              </p:cNvPr>
              <p:cNvSpPr/>
              <p:nvPr/>
            </p:nvSpPr>
            <p:spPr>
              <a:xfrm>
                <a:off x="4262185" y="1005722"/>
                <a:ext cx="36368" cy="75326"/>
              </a:xfrm>
              <a:custGeom>
                <a:avLst/>
                <a:gdLst>
                  <a:gd name="connsiteX0" fmla="*/ 2882 w 36368"/>
                  <a:gd name="connsiteY0" fmla="*/ 0 h 75326"/>
                  <a:gd name="connsiteX1" fmla="*/ 11308 w 36368"/>
                  <a:gd name="connsiteY1" fmla="*/ 75327 h 75326"/>
                  <a:gd name="connsiteX2" fmla="*/ 36369 w 36368"/>
                  <a:gd name="connsiteY2" fmla="*/ 69782 h 75326"/>
                  <a:gd name="connsiteX3" fmla="*/ 16565 w 36368"/>
                  <a:gd name="connsiteY3" fmla="*/ 18508 h 75326"/>
                  <a:gd name="connsiteX4" fmla="*/ 2882 w 36368"/>
                  <a:gd name="connsiteY4" fmla="*/ 0 h 7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68" h="75326">
                    <a:moveTo>
                      <a:pt x="2882" y="0"/>
                    </a:moveTo>
                    <a:cubicBezTo>
                      <a:pt x="2882" y="0"/>
                      <a:pt x="-7560" y="30894"/>
                      <a:pt x="11308" y="75327"/>
                    </a:cubicBezTo>
                    <a:lnTo>
                      <a:pt x="36369" y="69782"/>
                    </a:lnTo>
                    <a:cubicBezTo>
                      <a:pt x="36369" y="69782"/>
                      <a:pt x="20886" y="58548"/>
                      <a:pt x="16565" y="18508"/>
                    </a:cubicBezTo>
                    <a:lnTo>
                      <a:pt x="2882" y="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1" name="Freeform: Shape 5570">
                <a:extLst>
                  <a:ext uri="{FF2B5EF4-FFF2-40B4-BE49-F238E27FC236}">
                    <a16:creationId xmlns:a16="http://schemas.microsoft.com/office/drawing/2014/main" id="{4DA4E358-7D31-A34E-1239-22960C27AA40}"/>
                  </a:ext>
                </a:extLst>
              </p:cNvPr>
              <p:cNvSpPr/>
              <p:nvPr/>
            </p:nvSpPr>
            <p:spPr>
              <a:xfrm>
                <a:off x="4253689" y="1059229"/>
                <a:ext cx="29957" cy="20530"/>
              </a:xfrm>
              <a:custGeom>
                <a:avLst/>
                <a:gdLst>
                  <a:gd name="connsiteX0" fmla="*/ 12386 w 29957"/>
                  <a:gd name="connsiteY0" fmla="*/ 0 h 20530"/>
                  <a:gd name="connsiteX1" fmla="*/ 0 w 29957"/>
                  <a:gd name="connsiteY1" fmla="*/ 15339 h 20530"/>
                  <a:gd name="connsiteX2" fmla="*/ 11018 w 29957"/>
                  <a:gd name="connsiteY2" fmla="*/ 20524 h 20530"/>
                  <a:gd name="connsiteX3" fmla="*/ 29958 w 29957"/>
                  <a:gd name="connsiteY3" fmla="*/ 11882 h 20530"/>
                  <a:gd name="connsiteX4" fmla="*/ 28734 w 29957"/>
                  <a:gd name="connsiteY4" fmla="*/ 4249 h 20530"/>
                  <a:gd name="connsiteX5" fmla="*/ 12458 w 29957"/>
                  <a:gd name="connsiteY5" fmla="*/ 72 h 20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957" h="20530">
                    <a:moveTo>
                      <a:pt x="12386" y="0"/>
                    </a:moveTo>
                    <a:cubicBezTo>
                      <a:pt x="12386" y="0"/>
                      <a:pt x="16203" y="11090"/>
                      <a:pt x="0" y="15339"/>
                    </a:cubicBezTo>
                    <a:cubicBezTo>
                      <a:pt x="0" y="15339"/>
                      <a:pt x="9650" y="20740"/>
                      <a:pt x="11018" y="20524"/>
                    </a:cubicBezTo>
                    <a:cubicBezTo>
                      <a:pt x="12386" y="20308"/>
                      <a:pt x="29958" y="11882"/>
                      <a:pt x="29958" y="11882"/>
                    </a:cubicBezTo>
                    <a:lnTo>
                      <a:pt x="28734" y="4249"/>
                    </a:lnTo>
                    <a:lnTo>
                      <a:pt x="12458" y="72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2" name="Freeform: Shape 5571">
                <a:extLst>
                  <a:ext uri="{FF2B5EF4-FFF2-40B4-BE49-F238E27FC236}">
                    <a16:creationId xmlns:a16="http://schemas.microsoft.com/office/drawing/2014/main" id="{313AF14C-7835-B5B3-16C0-0792E921D664}"/>
                  </a:ext>
                </a:extLst>
              </p:cNvPr>
              <p:cNvSpPr/>
              <p:nvPr/>
            </p:nvSpPr>
            <p:spPr>
              <a:xfrm>
                <a:off x="4194769" y="1061893"/>
                <a:ext cx="109934" cy="65249"/>
              </a:xfrm>
              <a:custGeom>
                <a:avLst/>
                <a:gdLst>
                  <a:gd name="connsiteX0" fmla="*/ 60793 w 109934"/>
                  <a:gd name="connsiteY0" fmla="*/ 12386 h 65249"/>
                  <a:gd name="connsiteX1" fmla="*/ 9879 w 109934"/>
                  <a:gd name="connsiteY1" fmla="*/ 20596 h 65249"/>
                  <a:gd name="connsiteX2" fmla="*/ 85 w 109934"/>
                  <a:gd name="connsiteY2" fmla="*/ 31398 h 65249"/>
                  <a:gd name="connsiteX3" fmla="*/ 4046 w 109934"/>
                  <a:gd name="connsiteY3" fmla="*/ 55739 h 65249"/>
                  <a:gd name="connsiteX4" fmla="*/ 13984 w 109934"/>
                  <a:gd name="connsiteY4" fmla="*/ 65245 h 65249"/>
                  <a:gd name="connsiteX5" fmla="*/ 99537 w 109934"/>
                  <a:gd name="connsiteY5" fmla="*/ 51850 h 65249"/>
                  <a:gd name="connsiteX6" fmla="*/ 94424 w 109934"/>
                  <a:gd name="connsiteY6" fmla="*/ 936 h 65249"/>
                  <a:gd name="connsiteX7" fmla="*/ 83118 w 109934"/>
                  <a:gd name="connsiteY7" fmla="*/ 0 h 65249"/>
                  <a:gd name="connsiteX8" fmla="*/ 77716 w 109934"/>
                  <a:gd name="connsiteY8" fmla="*/ 7777 h 65249"/>
                  <a:gd name="connsiteX9" fmla="*/ 69867 w 109934"/>
                  <a:gd name="connsiteY9" fmla="*/ 11378 h 65249"/>
                  <a:gd name="connsiteX10" fmla="*/ 60721 w 109934"/>
                  <a:gd name="connsiteY10" fmla="*/ 12386 h 65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934" h="65249">
                    <a:moveTo>
                      <a:pt x="60793" y="12386"/>
                    </a:moveTo>
                    <a:lnTo>
                      <a:pt x="9879" y="20596"/>
                    </a:lnTo>
                    <a:cubicBezTo>
                      <a:pt x="9879" y="20596"/>
                      <a:pt x="-1067" y="21460"/>
                      <a:pt x="85" y="31398"/>
                    </a:cubicBezTo>
                    <a:lnTo>
                      <a:pt x="4046" y="55739"/>
                    </a:lnTo>
                    <a:cubicBezTo>
                      <a:pt x="4046" y="55739"/>
                      <a:pt x="4190" y="64957"/>
                      <a:pt x="13984" y="65245"/>
                    </a:cubicBezTo>
                    <a:cubicBezTo>
                      <a:pt x="23778" y="65533"/>
                      <a:pt x="99537" y="51850"/>
                      <a:pt x="99537" y="51850"/>
                    </a:cubicBezTo>
                    <a:cubicBezTo>
                      <a:pt x="99537" y="51850"/>
                      <a:pt x="126038" y="36583"/>
                      <a:pt x="94424" y="936"/>
                    </a:cubicBezTo>
                    <a:lnTo>
                      <a:pt x="83118" y="0"/>
                    </a:lnTo>
                    <a:lnTo>
                      <a:pt x="77716" y="7777"/>
                    </a:lnTo>
                    <a:lnTo>
                      <a:pt x="69867" y="11378"/>
                    </a:lnTo>
                    <a:lnTo>
                      <a:pt x="60721" y="12386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3" name="Freeform: Shape 5572">
                <a:extLst>
                  <a:ext uri="{FF2B5EF4-FFF2-40B4-BE49-F238E27FC236}">
                    <a16:creationId xmlns:a16="http://schemas.microsoft.com/office/drawing/2014/main" id="{DD30D1ED-12EF-9F7C-F95A-8FADF66B41AF}"/>
                  </a:ext>
                </a:extLst>
              </p:cNvPr>
              <p:cNvSpPr/>
              <p:nvPr/>
            </p:nvSpPr>
            <p:spPr>
              <a:xfrm>
                <a:off x="4273421" y="1025958"/>
                <a:ext cx="25060" cy="49257"/>
              </a:xfrm>
              <a:custGeom>
                <a:avLst/>
                <a:gdLst>
                  <a:gd name="connsiteX0" fmla="*/ 25061 w 25060"/>
                  <a:gd name="connsiteY0" fmla="*/ 49186 h 49257"/>
                  <a:gd name="connsiteX1" fmla="*/ 4969 w 25060"/>
                  <a:gd name="connsiteY1" fmla="*/ 0 h 49257"/>
                  <a:gd name="connsiteX2" fmla="*/ 0 w 25060"/>
                  <a:gd name="connsiteY2" fmla="*/ 14907 h 49257"/>
                  <a:gd name="connsiteX3" fmla="*/ 2808 w 25060"/>
                  <a:gd name="connsiteY3" fmla="*/ 46593 h 49257"/>
                  <a:gd name="connsiteX4" fmla="*/ 25061 w 25060"/>
                  <a:gd name="connsiteY4" fmla="*/ 49258 h 4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60" h="49257">
                    <a:moveTo>
                      <a:pt x="25061" y="49186"/>
                    </a:moveTo>
                    <a:cubicBezTo>
                      <a:pt x="25061" y="49186"/>
                      <a:pt x="10010" y="26933"/>
                      <a:pt x="4969" y="0"/>
                    </a:cubicBezTo>
                    <a:lnTo>
                      <a:pt x="0" y="14907"/>
                    </a:lnTo>
                    <a:lnTo>
                      <a:pt x="2808" y="46593"/>
                    </a:lnTo>
                    <a:lnTo>
                      <a:pt x="25061" y="49258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574" name="Graphic 6">
                <a:extLst>
                  <a:ext uri="{FF2B5EF4-FFF2-40B4-BE49-F238E27FC236}">
                    <a16:creationId xmlns:a16="http://schemas.microsoft.com/office/drawing/2014/main" id="{63F1C2DF-3F81-EFBA-418E-E572F2958BE5}"/>
                  </a:ext>
                </a:extLst>
              </p:cNvPr>
              <p:cNvGrpSpPr/>
              <p:nvPr/>
            </p:nvGrpSpPr>
            <p:grpSpPr>
              <a:xfrm>
                <a:off x="4178507" y="1064558"/>
                <a:ext cx="21747" cy="25471"/>
                <a:chOff x="4178507" y="1064558"/>
                <a:chExt cx="21747" cy="25471"/>
              </a:xfrm>
              <a:solidFill>
                <a:srgbClr val="C59083"/>
              </a:solidFill>
            </p:grpSpPr>
            <p:sp>
              <p:nvSpPr>
                <p:cNvPr id="3834" name="Freeform: Shape 3833">
                  <a:extLst>
                    <a:ext uri="{FF2B5EF4-FFF2-40B4-BE49-F238E27FC236}">
                      <a16:creationId xmlns:a16="http://schemas.microsoft.com/office/drawing/2014/main" id="{8A52A4D9-E68C-96F2-E9D6-4E620185512E}"/>
                    </a:ext>
                  </a:extLst>
                </p:cNvPr>
                <p:cNvSpPr/>
                <p:nvPr/>
              </p:nvSpPr>
              <p:spPr>
                <a:xfrm>
                  <a:off x="4178507" y="1064558"/>
                  <a:ext cx="20632" cy="24268"/>
                </a:xfrm>
                <a:custGeom>
                  <a:avLst/>
                  <a:gdLst>
                    <a:gd name="connsiteX0" fmla="*/ 20308 w 20632"/>
                    <a:gd name="connsiteY0" fmla="*/ 24269 h 24268"/>
                    <a:gd name="connsiteX1" fmla="*/ 0 w 20632"/>
                    <a:gd name="connsiteY1" fmla="*/ 0 h 24268"/>
                    <a:gd name="connsiteX2" fmla="*/ 20308 w 20632"/>
                    <a:gd name="connsiteY2" fmla="*/ 24269 h 24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632" h="24268">
                      <a:moveTo>
                        <a:pt x="20308" y="24269"/>
                      </a:moveTo>
                      <a:cubicBezTo>
                        <a:pt x="20308" y="24269"/>
                        <a:pt x="24845" y="6841"/>
                        <a:pt x="0" y="0"/>
                      </a:cubicBezTo>
                      <a:cubicBezTo>
                        <a:pt x="0" y="0"/>
                        <a:pt x="648" y="20596"/>
                        <a:pt x="20308" y="24269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5" name="Freeform: Shape 3834">
                  <a:extLst>
                    <a:ext uri="{FF2B5EF4-FFF2-40B4-BE49-F238E27FC236}">
                      <a16:creationId xmlns:a16="http://schemas.microsoft.com/office/drawing/2014/main" id="{5C8C4A4E-D482-4590-1E4F-A2079BC21944}"/>
                    </a:ext>
                  </a:extLst>
                </p:cNvPr>
                <p:cNvSpPr/>
                <p:nvPr/>
              </p:nvSpPr>
              <p:spPr>
                <a:xfrm>
                  <a:off x="4179082" y="1075854"/>
                  <a:ext cx="21172" cy="14174"/>
                </a:xfrm>
                <a:custGeom>
                  <a:avLst/>
                  <a:gdLst>
                    <a:gd name="connsiteX0" fmla="*/ 21172 w 21172"/>
                    <a:gd name="connsiteY0" fmla="*/ 14052 h 14174"/>
                    <a:gd name="connsiteX1" fmla="*/ 0 w 21172"/>
                    <a:gd name="connsiteY1" fmla="*/ 9 h 14174"/>
                    <a:gd name="connsiteX2" fmla="*/ 21172 w 21172"/>
                    <a:gd name="connsiteY2" fmla="*/ 14052 h 14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172" h="14174">
                      <a:moveTo>
                        <a:pt x="21172" y="14052"/>
                      </a:moveTo>
                      <a:cubicBezTo>
                        <a:pt x="21172" y="14052"/>
                        <a:pt x="20668" y="-423"/>
                        <a:pt x="0" y="9"/>
                      </a:cubicBezTo>
                      <a:cubicBezTo>
                        <a:pt x="0" y="9"/>
                        <a:pt x="5257" y="15709"/>
                        <a:pt x="21172" y="14052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575" name="Freeform: Shape 5574">
                <a:extLst>
                  <a:ext uri="{FF2B5EF4-FFF2-40B4-BE49-F238E27FC236}">
                    <a16:creationId xmlns:a16="http://schemas.microsoft.com/office/drawing/2014/main" id="{8F537D77-F571-9FFA-3C3C-AAB0B66835F7}"/>
                  </a:ext>
                </a:extLst>
              </p:cNvPr>
              <p:cNvSpPr/>
              <p:nvPr/>
            </p:nvSpPr>
            <p:spPr>
              <a:xfrm>
                <a:off x="4264592" y="1008459"/>
                <a:ext cx="33746" cy="66253"/>
              </a:xfrm>
              <a:custGeom>
                <a:avLst/>
                <a:gdLst>
                  <a:gd name="connsiteX0" fmla="*/ 188 w 33746"/>
                  <a:gd name="connsiteY0" fmla="*/ 0 h 66253"/>
                  <a:gd name="connsiteX1" fmla="*/ 33746 w 33746"/>
                  <a:gd name="connsiteY1" fmla="*/ 66253 h 66253"/>
                  <a:gd name="connsiteX2" fmla="*/ 14303 w 33746"/>
                  <a:gd name="connsiteY2" fmla="*/ 10874 h 66253"/>
                  <a:gd name="connsiteX3" fmla="*/ 116 w 33746"/>
                  <a:gd name="connsiteY3" fmla="*/ 0 h 6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746" h="66253">
                    <a:moveTo>
                      <a:pt x="188" y="0"/>
                    </a:moveTo>
                    <a:cubicBezTo>
                      <a:pt x="188" y="0"/>
                      <a:pt x="-4565" y="38312"/>
                      <a:pt x="33746" y="66253"/>
                    </a:cubicBezTo>
                    <a:cubicBezTo>
                      <a:pt x="33746" y="66253"/>
                      <a:pt x="13727" y="37303"/>
                      <a:pt x="14303" y="10874"/>
                    </a:cubicBez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576" name="Graphic 6">
                <a:extLst>
                  <a:ext uri="{FF2B5EF4-FFF2-40B4-BE49-F238E27FC236}">
                    <a16:creationId xmlns:a16="http://schemas.microsoft.com/office/drawing/2014/main" id="{5699B6E7-F773-04B8-78FD-A13B44954957}"/>
                  </a:ext>
                </a:extLst>
              </p:cNvPr>
              <p:cNvGrpSpPr/>
              <p:nvPr/>
            </p:nvGrpSpPr>
            <p:grpSpPr>
              <a:xfrm>
                <a:off x="4244039" y="982101"/>
                <a:ext cx="61509" cy="45092"/>
                <a:chOff x="4244039" y="982101"/>
                <a:chExt cx="61509" cy="45092"/>
              </a:xfrm>
            </p:grpSpPr>
            <p:sp>
              <p:nvSpPr>
                <p:cNvPr id="3830" name="Freeform: Shape 3829">
                  <a:extLst>
                    <a:ext uri="{FF2B5EF4-FFF2-40B4-BE49-F238E27FC236}">
                      <a16:creationId xmlns:a16="http://schemas.microsoft.com/office/drawing/2014/main" id="{108F6060-DC56-F820-8212-BC39DA117E69}"/>
                    </a:ext>
                  </a:extLst>
                </p:cNvPr>
                <p:cNvSpPr/>
                <p:nvPr/>
              </p:nvSpPr>
              <p:spPr>
                <a:xfrm>
                  <a:off x="4244039" y="994776"/>
                  <a:ext cx="22252" cy="15796"/>
                </a:xfrm>
                <a:custGeom>
                  <a:avLst/>
                  <a:gdLst>
                    <a:gd name="connsiteX0" fmla="*/ 22253 w 22252"/>
                    <a:gd name="connsiteY0" fmla="*/ 9074 h 15796"/>
                    <a:gd name="connsiteX1" fmla="*/ 0 w 22252"/>
                    <a:gd name="connsiteY1" fmla="*/ 0 h 15796"/>
                    <a:gd name="connsiteX2" fmla="*/ 4465 w 22252"/>
                    <a:gd name="connsiteY2" fmla="*/ 6625 h 15796"/>
                    <a:gd name="connsiteX3" fmla="*/ 21676 w 22252"/>
                    <a:gd name="connsiteY3" fmla="*/ 13395 h 15796"/>
                    <a:gd name="connsiteX4" fmla="*/ 22180 w 22252"/>
                    <a:gd name="connsiteY4" fmla="*/ 9074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52" h="15796">
                      <a:moveTo>
                        <a:pt x="22253" y="9074"/>
                      </a:moveTo>
                      <a:cubicBezTo>
                        <a:pt x="22253" y="9074"/>
                        <a:pt x="16995" y="2088"/>
                        <a:pt x="0" y="0"/>
                      </a:cubicBezTo>
                      <a:cubicBezTo>
                        <a:pt x="0" y="0"/>
                        <a:pt x="4105" y="3457"/>
                        <a:pt x="4465" y="6625"/>
                      </a:cubicBezTo>
                      <a:cubicBezTo>
                        <a:pt x="4465" y="6625"/>
                        <a:pt x="5833" y="21460"/>
                        <a:pt x="21676" y="13395"/>
                      </a:cubicBezTo>
                      <a:lnTo>
                        <a:pt x="22180" y="907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1" name="Freeform: Shape 3830">
                  <a:extLst>
                    <a:ext uri="{FF2B5EF4-FFF2-40B4-BE49-F238E27FC236}">
                      <a16:creationId xmlns:a16="http://schemas.microsoft.com/office/drawing/2014/main" id="{0CEC1019-A6C4-C2AC-E3F3-1C185FF8DD8C}"/>
                    </a:ext>
                  </a:extLst>
                </p:cNvPr>
                <p:cNvSpPr/>
                <p:nvPr/>
              </p:nvSpPr>
              <p:spPr>
                <a:xfrm>
                  <a:off x="4271693" y="982101"/>
                  <a:ext cx="12604" cy="20163"/>
                </a:xfrm>
                <a:custGeom>
                  <a:avLst/>
                  <a:gdLst>
                    <a:gd name="connsiteX0" fmla="*/ 0 w 12604"/>
                    <a:gd name="connsiteY0" fmla="*/ 20164 h 20163"/>
                    <a:gd name="connsiteX1" fmla="*/ 6769 w 12604"/>
                    <a:gd name="connsiteY1" fmla="*/ 6553 h 20163"/>
                    <a:gd name="connsiteX2" fmla="*/ 10586 w 12604"/>
                    <a:gd name="connsiteY2" fmla="*/ 0 h 20163"/>
                    <a:gd name="connsiteX3" fmla="*/ 9650 w 12604"/>
                    <a:gd name="connsiteY3" fmla="*/ 19084 h 20163"/>
                    <a:gd name="connsiteX4" fmla="*/ 0 w 12604"/>
                    <a:gd name="connsiteY4" fmla="*/ 20164 h 20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04" h="20163">
                      <a:moveTo>
                        <a:pt x="0" y="20164"/>
                      </a:moveTo>
                      <a:cubicBezTo>
                        <a:pt x="0" y="20164"/>
                        <a:pt x="576" y="11666"/>
                        <a:pt x="6769" y="6553"/>
                      </a:cubicBezTo>
                      <a:cubicBezTo>
                        <a:pt x="6769" y="6553"/>
                        <a:pt x="9938" y="3457"/>
                        <a:pt x="10586" y="0"/>
                      </a:cubicBezTo>
                      <a:cubicBezTo>
                        <a:pt x="10586" y="0"/>
                        <a:pt x="15699" y="12242"/>
                        <a:pt x="9650" y="19084"/>
                      </a:cubicBezTo>
                      <a:lnTo>
                        <a:pt x="0" y="2016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2" name="Freeform: Shape 3831">
                  <a:extLst>
                    <a:ext uri="{FF2B5EF4-FFF2-40B4-BE49-F238E27FC236}">
                      <a16:creationId xmlns:a16="http://schemas.microsoft.com/office/drawing/2014/main" id="{2C93DF14-6E02-E733-E612-594E35446FE9}"/>
                    </a:ext>
                  </a:extLst>
                </p:cNvPr>
                <p:cNvSpPr/>
                <p:nvPr/>
              </p:nvSpPr>
              <p:spPr>
                <a:xfrm>
                  <a:off x="4264611" y="1000144"/>
                  <a:ext cx="40937" cy="27049"/>
                </a:xfrm>
                <a:custGeom>
                  <a:avLst/>
                  <a:gdLst>
                    <a:gd name="connsiteX0" fmla="*/ 1681 w 40937"/>
                    <a:gd name="connsiteY0" fmla="*/ 3706 h 27049"/>
                    <a:gd name="connsiteX1" fmla="*/ 19468 w 40937"/>
                    <a:gd name="connsiteY1" fmla="*/ 2265 h 27049"/>
                    <a:gd name="connsiteX2" fmla="*/ 26309 w 40937"/>
                    <a:gd name="connsiteY2" fmla="*/ 8747 h 27049"/>
                    <a:gd name="connsiteX3" fmla="*/ 40928 w 40937"/>
                    <a:gd name="connsiteY3" fmla="*/ 12419 h 27049"/>
                    <a:gd name="connsiteX4" fmla="*/ 26886 w 40937"/>
                    <a:gd name="connsiteY4" fmla="*/ 25310 h 27049"/>
                    <a:gd name="connsiteX5" fmla="*/ 1320 w 40937"/>
                    <a:gd name="connsiteY5" fmla="*/ 17388 h 27049"/>
                    <a:gd name="connsiteX6" fmla="*/ 1752 w 40937"/>
                    <a:gd name="connsiteY6" fmla="*/ 3706 h 27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937" h="27049">
                      <a:moveTo>
                        <a:pt x="1681" y="3706"/>
                      </a:moveTo>
                      <a:cubicBezTo>
                        <a:pt x="1681" y="3706"/>
                        <a:pt x="13275" y="-3568"/>
                        <a:pt x="19468" y="2265"/>
                      </a:cubicBezTo>
                      <a:lnTo>
                        <a:pt x="26309" y="8747"/>
                      </a:lnTo>
                      <a:lnTo>
                        <a:pt x="40928" y="12419"/>
                      </a:lnTo>
                      <a:cubicBezTo>
                        <a:pt x="40928" y="12419"/>
                        <a:pt x="41792" y="20485"/>
                        <a:pt x="26886" y="25310"/>
                      </a:cubicBezTo>
                      <a:cubicBezTo>
                        <a:pt x="26886" y="25310"/>
                        <a:pt x="8234" y="32583"/>
                        <a:pt x="1320" y="17388"/>
                      </a:cubicBezTo>
                      <a:cubicBezTo>
                        <a:pt x="1320" y="17388"/>
                        <a:pt x="-1920" y="11843"/>
                        <a:pt x="1752" y="3706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3" name="Freeform: Shape 3832">
                  <a:extLst>
                    <a:ext uri="{FF2B5EF4-FFF2-40B4-BE49-F238E27FC236}">
                      <a16:creationId xmlns:a16="http://schemas.microsoft.com/office/drawing/2014/main" id="{097076E0-9E2A-DEF9-0FFC-21243DCA734E}"/>
                    </a:ext>
                  </a:extLst>
                </p:cNvPr>
                <p:cNvSpPr/>
                <p:nvPr/>
              </p:nvSpPr>
              <p:spPr>
                <a:xfrm>
                  <a:off x="4246416" y="997368"/>
                  <a:ext cx="18363" cy="13290"/>
                </a:xfrm>
                <a:custGeom>
                  <a:avLst/>
                  <a:gdLst>
                    <a:gd name="connsiteX0" fmla="*/ 72 w 18363"/>
                    <a:gd name="connsiteY0" fmla="*/ 0 h 13290"/>
                    <a:gd name="connsiteX1" fmla="*/ 18364 w 18363"/>
                    <a:gd name="connsiteY1" fmla="*/ 11018 h 13290"/>
                    <a:gd name="connsiteX2" fmla="*/ 5401 w 18363"/>
                    <a:gd name="connsiteY2" fmla="*/ 11018 h 13290"/>
                    <a:gd name="connsiteX3" fmla="*/ 2160 w 18363"/>
                    <a:gd name="connsiteY3" fmla="*/ 3961 h 13290"/>
                    <a:gd name="connsiteX4" fmla="*/ 0 w 18363"/>
                    <a:gd name="connsiteY4" fmla="*/ 0 h 13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63" h="13290">
                      <a:moveTo>
                        <a:pt x="72" y="0"/>
                      </a:moveTo>
                      <a:cubicBezTo>
                        <a:pt x="72" y="0"/>
                        <a:pt x="9794" y="2160"/>
                        <a:pt x="18364" y="11018"/>
                      </a:cubicBezTo>
                      <a:cubicBezTo>
                        <a:pt x="18364" y="11018"/>
                        <a:pt x="11666" y="16131"/>
                        <a:pt x="5401" y="11018"/>
                      </a:cubicBezTo>
                      <a:cubicBezTo>
                        <a:pt x="5401" y="11018"/>
                        <a:pt x="2664" y="8642"/>
                        <a:pt x="2160" y="3961"/>
                      </a:cubicBezTo>
                      <a:cubicBezTo>
                        <a:pt x="2160" y="3961"/>
                        <a:pt x="1368" y="1584"/>
                        <a:pt x="0" y="0"/>
                      </a:cubicBez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577" name="Freeform: Shape 5576">
                <a:extLst>
                  <a:ext uri="{FF2B5EF4-FFF2-40B4-BE49-F238E27FC236}">
                    <a16:creationId xmlns:a16="http://schemas.microsoft.com/office/drawing/2014/main" id="{B9EB1ACD-3E33-AC28-393B-4977AA6B1F13}"/>
                  </a:ext>
                </a:extLst>
              </p:cNvPr>
              <p:cNvSpPr/>
              <p:nvPr/>
            </p:nvSpPr>
            <p:spPr>
              <a:xfrm>
                <a:off x="4275869" y="1010259"/>
                <a:ext cx="8497" cy="4877"/>
              </a:xfrm>
              <a:custGeom>
                <a:avLst/>
                <a:gdLst>
                  <a:gd name="connsiteX0" fmla="*/ 72 w 8497"/>
                  <a:gd name="connsiteY0" fmla="*/ 4393 h 4877"/>
                  <a:gd name="connsiteX1" fmla="*/ 288 w 8497"/>
                  <a:gd name="connsiteY1" fmla="*/ 3745 h 4877"/>
                  <a:gd name="connsiteX2" fmla="*/ 4033 w 8497"/>
                  <a:gd name="connsiteY2" fmla="*/ 4177 h 4877"/>
                  <a:gd name="connsiteX3" fmla="*/ 4033 w 8497"/>
                  <a:gd name="connsiteY3" fmla="*/ 4177 h 4877"/>
                  <a:gd name="connsiteX4" fmla="*/ 7201 w 8497"/>
                  <a:gd name="connsiteY4" fmla="*/ 1872 h 4877"/>
                  <a:gd name="connsiteX5" fmla="*/ 7201 w 8497"/>
                  <a:gd name="connsiteY5" fmla="*/ 1872 h 4877"/>
                  <a:gd name="connsiteX6" fmla="*/ 7850 w 8497"/>
                  <a:gd name="connsiteY6" fmla="*/ 0 h 4877"/>
                  <a:gd name="connsiteX7" fmla="*/ 8498 w 8497"/>
                  <a:gd name="connsiteY7" fmla="*/ 0 h 4877"/>
                  <a:gd name="connsiteX8" fmla="*/ 4105 w 8497"/>
                  <a:gd name="connsiteY8" fmla="*/ 4825 h 4877"/>
                  <a:gd name="connsiteX9" fmla="*/ 4105 w 8497"/>
                  <a:gd name="connsiteY9" fmla="*/ 4825 h 4877"/>
                  <a:gd name="connsiteX10" fmla="*/ 0 w 8497"/>
                  <a:gd name="connsiteY10" fmla="*/ 4321 h 4877"/>
                  <a:gd name="connsiteX11" fmla="*/ 0 w 8497"/>
                  <a:gd name="connsiteY11" fmla="*/ 4321 h 4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97" h="4877">
                    <a:moveTo>
                      <a:pt x="72" y="4393"/>
                    </a:moveTo>
                    <a:lnTo>
                      <a:pt x="288" y="3745"/>
                    </a:lnTo>
                    <a:cubicBezTo>
                      <a:pt x="1872" y="4249"/>
                      <a:pt x="3097" y="4393"/>
                      <a:pt x="4033" y="4177"/>
                    </a:cubicBezTo>
                    <a:lnTo>
                      <a:pt x="4033" y="4177"/>
                    </a:lnTo>
                    <a:cubicBezTo>
                      <a:pt x="5689" y="3889"/>
                      <a:pt x="6626" y="2881"/>
                      <a:pt x="7201" y="1872"/>
                    </a:cubicBezTo>
                    <a:lnTo>
                      <a:pt x="7201" y="1872"/>
                    </a:lnTo>
                    <a:cubicBezTo>
                      <a:pt x="7778" y="864"/>
                      <a:pt x="7850" y="0"/>
                      <a:pt x="7850" y="0"/>
                    </a:cubicBezTo>
                    <a:lnTo>
                      <a:pt x="8498" y="0"/>
                    </a:lnTo>
                    <a:cubicBezTo>
                      <a:pt x="8498" y="0"/>
                      <a:pt x="7993" y="4177"/>
                      <a:pt x="4105" y="4825"/>
                    </a:cubicBezTo>
                    <a:lnTo>
                      <a:pt x="4105" y="4825"/>
                    </a:lnTo>
                    <a:cubicBezTo>
                      <a:pt x="3025" y="4969"/>
                      <a:pt x="1657" y="4825"/>
                      <a:pt x="0" y="4321"/>
                    </a:cubicBezTo>
                    <a:lnTo>
                      <a:pt x="0" y="4321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8" name="Freeform: Shape 5577">
                <a:extLst>
                  <a:ext uri="{FF2B5EF4-FFF2-40B4-BE49-F238E27FC236}">
                    <a16:creationId xmlns:a16="http://schemas.microsoft.com/office/drawing/2014/main" id="{7BA41EA1-8F2E-47BE-6B74-E84B3626C631}"/>
                  </a:ext>
                </a:extLst>
              </p:cNvPr>
              <p:cNvSpPr/>
              <p:nvPr/>
            </p:nvSpPr>
            <p:spPr>
              <a:xfrm>
                <a:off x="4302947" y="1003647"/>
                <a:ext cx="6915" cy="9180"/>
              </a:xfrm>
              <a:custGeom>
                <a:avLst/>
                <a:gdLst>
                  <a:gd name="connsiteX0" fmla="*/ 0 w 6915"/>
                  <a:gd name="connsiteY0" fmla="*/ 4091 h 9180"/>
                  <a:gd name="connsiteX1" fmla="*/ 4249 w 6915"/>
                  <a:gd name="connsiteY1" fmla="*/ 59 h 9180"/>
                  <a:gd name="connsiteX2" fmla="*/ 6481 w 6915"/>
                  <a:gd name="connsiteY2" fmla="*/ 5460 h 9180"/>
                  <a:gd name="connsiteX3" fmla="*/ 2305 w 6915"/>
                  <a:gd name="connsiteY3" fmla="*/ 9132 h 9180"/>
                  <a:gd name="connsiteX4" fmla="*/ 0 w 6915"/>
                  <a:gd name="connsiteY4" fmla="*/ 4019 h 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15" h="9180">
                    <a:moveTo>
                      <a:pt x="0" y="4091"/>
                    </a:moveTo>
                    <a:cubicBezTo>
                      <a:pt x="0" y="1643"/>
                      <a:pt x="1945" y="-373"/>
                      <a:pt x="4249" y="59"/>
                    </a:cubicBezTo>
                    <a:cubicBezTo>
                      <a:pt x="6554" y="635"/>
                      <a:pt x="7561" y="3227"/>
                      <a:pt x="6481" y="5460"/>
                    </a:cubicBezTo>
                    <a:cubicBezTo>
                      <a:pt x="5401" y="7764"/>
                      <a:pt x="3817" y="9492"/>
                      <a:pt x="2305" y="9132"/>
                    </a:cubicBezTo>
                    <a:cubicBezTo>
                      <a:pt x="792" y="8772"/>
                      <a:pt x="0" y="6540"/>
                      <a:pt x="0" y="4019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9" name="Freeform: Shape 5578">
                <a:extLst>
                  <a:ext uri="{FF2B5EF4-FFF2-40B4-BE49-F238E27FC236}">
                    <a16:creationId xmlns:a16="http://schemas.microsoft.com/office/drawing/2014/main" id="{441252B1-473E-87D2-7C65-0F345AE99364}"/>
                  </a:ext>
                </a:extLst>
              </p:cNvPr>
              <p:cNvSpPr/>
              <p:nvPr/>
            </p:nvSpPr>
            <p:spPr>
              <a:xfrm>
                <a:off x="4148693" y="1107550"/>
                <a:ext cx="68917" cy="60059"/>
              </a:xfrm>
              <a:custGeom>
                <a:avLst/>
                <a:gdLst>
                  <a:gd name="connsiteX0" fmla="*/ 2088 w 68917"/>
                  <a:gd name="connsiteY0" fmla="*/ 60060 h 60059"/>
                  <a:gd name="connsiteX1" fmla="*/ 0 w 68917"/>
                  <a:gd name="connsiteY1" fmla="*/ 58692 h 60059"/>
                  <a:gd name="connsiteX2" fmla="*/ 31254 w 68917"/>
                  <a:gd name="connsiteY2" fmla="*/ 31542 h 60059"/>
                  <a:gd name="connsiteX3" fmla="*/ 49978 w 68917"/>
                  <a:gd name="connsiteY3" fmla="*/ 0 h 60059"/>
                  <a:gd name="connsiteX4" fmla="*/ 68918 w 68917"/>
                  <a:gd name="connsiteY4" fmla="*/ 14691 h 60059"/>
                  <a:gd name="connsiteX5" fmla="*/ 32983 w 68917"/>
                  <a:gd name="connsiteY5" fmla="*/ 38744 h 60059"/>
                  <a:gd name="connsiteX6" fmla="*/ 2088 w 68917"/>
                  <a:gd name="connsiteY6" fmla="*/ 60060 h 60059"/>
                  <a:gd name="connsiteX7" fmla="*/ 2088 w 68917"/>
                  <a:gd name="connsiteY7" fmla="*/ 60060 h 60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917" h="60059">
                    <a:moveTo>
                      <a:pt x="2088" y="60060"/>
                    </a:moveTo>
                    <a:lnTo>
                      <a:pt x="0" y="58692"/>
                    </a:lnTo>
                    <a:lnTo>
                      <a:pt x="31254" y="31542"/>
                    </a:lnTo>
                    <a:lnTo>
                      <a:pt x="49978" y="0"/>
                    </a:lnTo>
                    <a:lnTo>
                      <a:pt x="68918" y="14691"/>
                    </a:lnTo>
                    <a:lnTo>
                      <a:pt x="32983" y="38744"/>
                    </a:lnTo>
                    <a:lnTo>
                      <a:pt x="2088" y="60060"/>
                    </a:lnTo>
                    <a:lnTo>
                      <a:pt x="2088" y="6006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0" name="Freeform: Shape 5579">
                <a:extLst>
                  <a:ext uri="{FF2B5EF4-FFF2-40B4-BE49-F238E27FC236}">
                    <a16:creationId xmlns:a16="http://schemas.microsoft.com/office/drawing/2014/main" id="{9C281313-468D-2E6A-25E2-EC58FE1C3EAD}"/>
                  </a:ext>
                </a:extLst>
              </p:cNvPr>
              <p:cNvSpPr/>
              <p:nvPr/>
            </p:nvSpPr>
            <p:spPr>
              <a:xfrm>
                <a:off x="4145380" y="1165882"/>
                <a:ext cx="5617" cy="5257"/>
              </a:xfrm>
              <a:custGeom>
                <a:avLst/>
                <a:gdLst>
                  <a:gd name="connsiteX0" fmla="*/ 4249 w 5617"/>
                  <a:gd name="connsiteY0" fmla="*/ 5257 h 5257"/>
                  <a:gd name="connsiteX1" fmla="*/ 0 w 5617"/>
                  <a:gd name="connsiteY1" fmla="*/ 3097 h 5257"/>
                  <a:gd name="connsiteX2" fmla="*/ 3097 w 5617"/>
                  <a:gd name="connsiteY2" fmla="*/ 0 h 5257"/>
                  <a:gd name="connsiteX3" fmla="*/ 5617 w 5617"/>
                  <a:gd name="connsiteY3" fmla="*/ 1224 h 5257"/>
                  <a:gd name="connsiteX4" fmla="*/ 4249 w 5617"/>
                  <a:gd name="connsiteY4" fmla="*/ 5257 h 5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7" h="5257">
                    <a:moveTo>
                      <a:pt x="4249" y="5257"/>
                    </a:moveTo>
                    <a:lnTo>
                      <a:pt x="0" y="3097"/>
                    </a:lnTo>
                    <a:lnTo>
                      <a:pt x="3097" y="0"/>
                    </a:lnTo>
                    <a:lnTo>
                      <a:pt x="5617" y="1224"/>
                    </a:lnTo>
                    <a:lnTo>
                      <a:pt x="4249" y="5257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1" name="Freeform: Shape 5580">
                <a:extLst>
                  <a:ext uri="{FF2B5EF4-FFF2-40B4-BE49-F238E27FC236}">
                    <a16:creationId xmlns:a16="http://schemas.microsoft.com/office/drawing/2014/main" id="{CD3582FF-8F90-B143-AC35-DD1ABCCAB9CE}"/>
                  </a:ext>
                </a:extLst>
              </p:cNvPr>
              <p:cNvSpPr/>
              <p:nvPr/>
            </p:nvSpPr>
            <p:spPr>
              <a:xfrm>
                <a:off x="4206203" y="1088149"/>
                <a:ext cx="5459" cy="5459"/>
              </a:xfrm>
              <a:custGeom>
                <a:avLst/>
                <a:gdLst>
                  <a:gd name="connsiteX0" fmla="*/ 29 w 5459"/>
                  <a:gd name="connsiteY0" fmla="*/ 3126 h 5459"/>
                  <a:gd name="connsiteX1" fmla="*/ 2262 w 5459"/>
                  <a:gd name="connsiteY1" fmla="*/ 29 h 5459"/>
                  <a:gd name="connsiteX2" fmla="*/ 5430 w 5459"/>
                  <a:gd name="connsiteY2" fmla="*/ 2262 h 5459"/>
                  <a:gd name="connsiteX3" fmla="*/ 3126 w 5459"/>
                  <a:gd name="connsiteY3" fmla="*/ 5430 h 5459"/>
                  <a:gd name="connsiteX4" fmla="*/ 29 w 5459"/>
                  <a:gd name="connsiteY4" fmla="*/ 3126 h 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59" h="5459">
                    <a:moveTo>
                      <a:pt x="29" y="3126"/>
                    </a:moveTo>
                    <a:cubicBezTo>
                      <a:pt x="-187" y="1613"/>
                      <a:pt x="821" y="245"/>
                      <a:pt x="2262" y="29"/>
                    </a:cubicBezTo>
                    <a:cubicBezTo>
                      <a:pt x="3774" y="-187"/>
                      <a:pt x="5142" y="821"/>
                      <a:pt x="5430" y="2262"/>
                    </a:cubicBezTo>
                    <a:cubicBezTo>
                      <a:pt x="5646" y="3774"/>
                      <a:pt x="4638" y="5142"/>
                      <a:pt x="3126" y="5430"/>
                    </a:cubicBezTo>
                    <a:cubicBezTo>
                      <a:pt x="1613" y="5646"/>
                      <a:pt x="245" y="4638"/>
                      <a:pt x="29" y="3126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3" name="Freeform: Shape 3822">
                <a:extLst>
                  <a:ext uri="{FF2B5EF4-FFF2-40B4-BE49-F238E27FC236}">
                    <a16:creationId xmlns:a16="http://schemas.microsoft.com/office/drawing/2014/main" id="{6D4180FF-B5C7-FE8A-A279-B9EF4039853C}"/>
                  </a:ext>
                </a:extLst>
              </p:cNvPr>
              <p:cNvSpPr/>
              <p:nvPr/>
            </p:nvSpPr>
            <p:spPr>
              <a:xfrm>
                <a:off x="4207816" y="1096571"/>
                <a:ext cx="4786" cy="4818"/>
              </a:xfrm>
              <a:custGeom>
                <a:avLst/>
                <a:gdLst>
                  <a:gd name="connsiteX0" fmla="*/ 72 w 4786"/>
                  <a:gd name="connsiteY0" fmla="*/ 2770 h 4818"/>
                  <a:gd name="connsiteX1" fmla="*/ 2017 w 4786"/>
                  <a:gd name="connsiteY1" fmla="*/ 33 h 4818"/>
                  <a:gd name="connsiteX2" fmla="*/ 4753 w 4786"/>
                  <a:gd name="connsiteY2" fmla="*/ 2049 h 4818"/>
                  <a:gd name="connsiteX3" fmla="*/ 2737 w 4786"/>
                  <a:gd name="connsiteY3" fmla="*/ 4786 h 4818"/>
                  <a:gd name="connsiteX4" fmla="*/ 0 w 4786"/>
                  <a:gd name="connsiteY4" fmla="*/ 2770 h 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86" h="4818">
                    <a:moveTo>
                      <a:pt x="72" y="2770"/>
                    </a:moveTo>
                    <a:cubicBezTo>
                      <a:pt x="-144" y="1473"/>
                      <a:pt x="720" y="249"/>
                      <a:pt x="2017" y="33"/>
                    </a:cubicBezTo>
                    <a:cubicBezTo>
                      <a:pt x="3313" y="-183"/>
                      <a:pt x="4537" y="681"/>
                      <a:pt x="4753" y="2049"/>
                    </a:cubicBezTo>
                    <a:cubicBezTo>
                      <a:pt x="4969" y="3346"/>
                      <a:pt x="4105" y="4570"/>
                      <a:pt x="2737" y="4786"/>
                    </a:cubicBezTo>
                    <a:cubicBezTo>
                      <a:pt x="1440" y="5002"/>
                      <a:pt x="216" y="4138"/>
                      <a:pt x="0" y="2770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4" name="Freeform: Shape 3823">
                <a:extLst>
                  <a:ext uri="{FF2B5EF4-FFF2-40B4-BE49-F238E27FC236}">
                    <a16:creationId xmlns:a16="http://schemas.microsoft.com/office/drawing/2014/main" id="{19819F93-F3B8-B2C4-0D3A-71D4D44B5496}"/>
                  </a:ext>
                </a:extLst>
              </p:cNvPr>
              <p:cNvSpPr/>
              <p:nvPr/>
            </p:nvSpPr>
            <p:spPr>
              <a:xfrm>
                <a:off x="4202251" y="1094640"/>
                <a:ext cx="3424" cy="3424"/>
              </a:xfrm>
              <a:custGeom>
                <a:avLst/>
                <a:gdLst>
                  <a:gd name="connsiteX0" fmla="*/ 20 w 3424"/>
                  <a:gd name="connsiteY0" fmla="*/ 1964 h 3424"/>
                  <a:gd name="connsiteX1" fmla="*/ 1460 w 3424"/>
                  <a:gd name="connsiteY1" fmla="*/ 20 h 3424"/>
                  <a:gd name="connsiteX2" fmla="*/ 3405 w 3424"/>
                  <a:gd name="connsiteY2" fmla="*/ 1460 h 3424"/>
                  <a:gd name="connsiteX3" fmla="*/ 1964 w 3424"/>
                  <a:gd name="connsiteY3" fmla="*/ 3405 h 3424"/>
                  <a:gd name="connsiteX4" fmla="*/ 20 w 3424"/>
                  <a:gd name="connsiteY4" fmla="*/ 1964 h 3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4" h="3424">
                    <a:moveTo>
                      <a:pt x="20" y="1964"/>
                    </a:moveTo>
                    <a:cubicBezTo>
                      <a:pt x="-124" y="1028"/>
                      <a:pt x="524" y="164"/>
                      <a:pt x="1460" y="20"/>
                    </a:cubicBezTo>
                    <a:cubicBezTo>
                      <a:pt x="2396" y="-124"/>
                      <a:pt x="3261" y="524"/>
                      <a:pt x="3405" y="1460"/>
                    </a:cubicBezTo>
                    <a:cubicBezTo>
                      <a:pt x="3549" y="2397"/>
                      <a:pt x="2900" y="3261"/>
                      <a:pt x="1964" y="3405"/>
                    </a:cubicBezTo>
                    <a:cubicBezTo>
                      <a:pt x="1028" y="3549"/>
                      <a:pt x="164" y="2901"/>
                      <a:pt x="20" y="1964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5" name="Freeform: Shape 3824">
                <a:extLst>
                  <a:ext uri="{FF2B5EF4-FFF2-40B4-BE49-F238E27FC236}">
                    <a16:creationId xmlns:a16="http://schemas.microsoft.com/office/drawing/2014/main" id="{56BF44C9-7EC5-F4AA-C702-33EA3F122DDE}"/>
                  </a:ext>
                </a:extLst>
              </p:cNvPr>
              <p:cNvSpPr/>
              <p:nvPr/>
            </p:nvSpPr>
            <p:spPr>
              <a:xfrm>
                <a:off x="4213625" y="1092115"/>
                <a:ext cx="2569" cy="2569"/>
              </a:xfrm>
              <a:custGeom>
                <a:avLst/>
                <a:gdLst>
                  <a:gd name="connsiteX0" fmla="*/ 25 w 2569"/>
                  <a:gd name="connsiteY0" fmla="*/ 1465 h 2569"/>
                  <a:gd name="connsiteX1" fmla="*/ 1105 w 2569"/>
                  <a:gd name="connsiteY1" fmla="*/ 25 h 2569"/>
                  <a:gd name="connsiteX2" fmla="*/ 2545 w 2569"/>
                  <a:gd name="connsiteY2" fmla="*/ 1105 h 2569"/>
                  <a:gd name="connsiteX3" fmla="*/ 1465 w 2569"/>
                  <a:gd name="connsiteY3" fmla="*/ 2545 h 2569"/>
                  <a:gd name="connsiteX4" fmla="*/ 25 w 2569"/>
                  <a:gd name="connsiteY4" fmla="*/ 1465 h 2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9" h="2569">
                    <a:moveTo>
                      <a:pt x="25" y="1465"/>
                    </a:moveTo>
                    <a:cubicBezTo>
                      <a:pt x="-119" y="745"/>
                      <a:pt x="385" y="97"/>
                      <a:pt x="1105" y="25"/>
                    </a:cubicBezTo>
                    <a:cubicBezTo>
                      <a:pt x="1825" y="-119"/>
                      <a:pt x="2473" y="385"/>
                      <a:pt x="2545" y="1105"/>
                    </a:cubicBezTo>
                    <a:cubicBezTo>
                      <a:pt x="2689" y="1825"/>
                      <a:pt x="2185" y="2473"/>
                      <a:pt x="1465" y="2545"/>
                    </a:cubicBezTo>
                    <a:cubicBezTo>
                      <a:pt x="745" y="2689"/>
                      <a:pt x="97" y="2185"/>
                      <a:pt x="25" y="1465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826" name="Graphic 6">
                <a:extLst>
                  <a:ext uri="{FF2B5EF4-FFF2-40B4-BE49-F238E27FC236}">
                    <a16:creationId xmlns:a16="http://schemas.microsoft.com/office/drawing/2014/main" id="{15F54247-887D-66BB-3892-A64379C6E342}"/>
                  </a:ext>
                </a:extLst>
              </p:cNvPr>
              <p:cNvGrpSpPr/>
              <p:nvPr/>
            </p:nvGrpSpPr>
            <p:grpSpPr>
              <a:xfrm>
                <a:off x="4261467" y="1088970"/>
                <a:ext cx="61284" cy="77415"/>
                <a:chOff x="4261467" y="1088970"/>
                <a:chExt cx="61284" cy="77415"/>
              </a:xfrm>
            </p:grpSpPr>
            <p:sp>
              <p:nvSpPr>
                <p:cNvPr id="3828" name="Freeform: Shape 3827">
                  <a:extLst>
                    <a:ext uri="{FF2B5EF4-FFF2-40B4-BE49-F238E27FC236}">
                      <a16:creationId xmlns:a16="http://schemas.microsoft.com/office/drawing/2014/main" id="{B6EB9C06-26A4-CB34-0A54-029E4A13A3B0}"/>
                    </a:ext>
                  </a:extLst>
                </p:cNvPr>
                <p:cNvSpPr/>
                <p:nvPr/>
              </p:nvSpPr>
              <p:spPr>
                <a:xfrm>
                  <a:off x="4264852" y="1088970"/>
                  <a:ext cx="57899" cy="75254"/>
                </a:xfrm>
                <a:custGeom>
                  <a:avLst/>
                  <a:gdLst>
                    <a:gd name="connsiteX0" fmla="*/ 1584 w 57899"/>
                    <a:gd name="connsiteY0" fmla="*/ 75255 h 75254"/>
                    <a:gd name="connsiteX1" fmla="*/ 0 w 57899"/>
                    <a:gd name="connsiteY1" fmla="*/ 73166 h 75254"/>
                    <a:gd name="connsiteX2" fmla="*/ 45513 w 57899"/>
                    <a:gd name="connsiteY2" fmla="*/ 38312 h 75254"/>
                    <a:gd name="connsiteX3" fmla="*/ 12962 w 57899"/>
                    <a:gd name="connsiteY3" fmla="*/ 15843 h 75254"/>
                    <a:gd name="connsiteX4" fmla="*/ 32766 w 57899"/>
                    <a:gd name="connsiteY4" fmla="*/ 0 h 75254"/>
                    <a:gd name="connsiteX5" fmla="*/ 57899 w 57899"/>
                    <a:gd name="connsiteY5" fmla="*/ 44001 h 75254"/>
                    <a:gd name="connsiteX6" fmla="*/ 1584 w 57899"/>
                    <a:gd name="connsiteY6" fmla="*/ 75255 h 75254"/>
                    <a:gd name="connsiteX7" fmla="*/ 1584 w 57899"/>
                    <a:gd name="connsiteY7" fmla="*/ 75255 h 75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7899" h="75254">
                      <a:moveTo>
                        <a:pt x="1584" y="75255"/>
                      </a:moveTo>
                      <a:lnTo>
                        <a:pt x="0" y="73166"/>
                      </a:lnTo>
                      <a:lnTo>
                        <a:pt x="45513" y="38312"/>
                      </a:lnTo>
                      <a:lnTo>
                        <a:pt x="12962" y="15843"/>
                      </a:lnTo>
                      <a:lnTo>
                        <a:pt x="32766" y="0"/>
                      </a:lnTo>
                      <a:lnTo>
                        <a:pt x="57899" y="44001"/>
                      </a:lnTo>
                      <a:lnTo>
                        <a:pt x="1584" y="75255"/>
                      </a:lnTo>
                      <a:lnTo>
                        <a:pt x="1584" y="75255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9" name="Freeform: Shape 3828">
                  <a:extLst>
                    <a:ext uri="{FF2B5EF4-FFF2-40B4-BE49-F238E27FC236}">
                      <a16:creationId xmlns:a16="http://schemas.microsoft.com/office/drawing/2014/main" id="{B4DE01E4-0E9B-2120-4D06-256E7438E075}"/>
                    </a:ext>
                  </a:extLst>
                </p:cNvPr>
                <p:cNvSpPr/>
                <p:nvPr/>
              </p:nvSpPr>
              <p:spPr>
                <a:xfrm>
                  <a:off x="4261467" y="1161705"/>
                  <a:ext cx="5401" cy="4680"/>
                </a:xfrm>
                <a:custGeom>
                  <a:avLst/>
                  <a:gdLst>
                    <a:gd name="connsiteX0" fmla="*/ 2305 w 5401"/>
                    <a:gd name="connsiteY0" fmla="*/ 4681 h 4680"/>
                    <a:gd name="connsiteX1" fmla="*/ 0 w 5401"/>
                    <a:gd name="connsiteY1" fmla="*/ 864 h 4680"/>
                    <a:gd name="connsiteX2" fmla="*/ 4033 w 5401"/>
                    <a:gd name="connsiteY2" fmla="*/ 0 h 4680"/>
                    <a:gd name="connsiteX3" fmla="*/ 5401 w 5401"/>
                    <a:gd name="connsiteY3" fmla="*/ 2232 h 4680"/>
                    <a:gd name="connsiteX4" fmla="*/ 2305 w 5401"/>
                    <a:gd name="connsiteY4" fmla="*/ 4681 h 4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01" h="4680">
                      <a:moveTo>
                        <a:pt x="2305" y="4681"/>
                      </a:moveTo>
                      <a:lnTo>
                        <a:pt x="0" y="864"/>
                      </a:lnTo>
                      <a:lnTo>
                        <a:pt x="4033" y="0"/>
                      </a:lnTo>
                      <a:lnTo>
                        <a:pt x="5401" y="2232"/>
                      </a:lnTo>
                      <a:lnTo>
                        <a:pt x="2305" y="4681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27" name="Freeform: Shape 3826">
                <a:extLst>
                  <a:ext uri="{FF2B5EF4-FFF2-40B4-BE49-F238E27FC236}">
                    <a16:creationId xmlns:a16="http://schemas.microsoft.com/office/drawing/2014/main" id="{F7F54F6D-8D07-A501-19FB-77F6D0204072}"/>
                  </a:ext>
                </a:extLst>
              </p:cNvPr>
              <p:cNvSpPr/>
              <p:nvPr/>
            </p:nvSpPr>
            <p:spPr>
              <a:xfrm rot="-690600">
                <a:off x="4262083" y="1046701"/>
                <a:ext cx="24124" cy="5545"/>
              </a:xfrm>
              <a:custGeom>
                <a:avLst/>
                <a:gdLst>
                  <a:gd name="connsiteX0" fmla="*/ 0 w 24124"/>
                  <a:gd name="connsiteY0" fmla="*/ 0 h 5545"/>
                  <a:gd name="connsiteX1" fmla="*/ 24125 w 24124"/>
                  <a:gd name="connsiteY1" fmla="*/ 0 h 5545"/>
                  <a:gd name="connsiteX2" fmla="*/ 24125 w 24124"/>
                  <a:gd name="connsiteY2" fmla="*/ 5545 h 5545"/>
                  <a:gd name="connsiteX3" fmla="*/ 0 w 24124"/>
                  <a:gd name="connsiteY3" fmla="*/ 5545 h 5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24" h="5545">
                    <a:moveTo>
                      <a:pt x="0" y="0"/>
                    </a:moveTo>
                    <a:lnTo>
                      <a:pt x="24125" y="0"/>
                    </a:lnTo>
                    <a:lnTo>
                      <a:pt x="24125" y="5545"/>
                    </a:lnTo>
                    <a:lnTo>
                      <a:pt x="0" y="554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813" name="Graphic 6">
              <a:extLst>
                <a:ext uri="{FF2B5EF4-FFF2-40B4-BE49-F238E27FC236}">
                  <a16:creationId xmlns:a16="http://schemas.microsoft.com/office/drawing/2014/main" id="{29CA52A6-66BC-9995-D377-6C9E33F27E30}"/>
                </a:ext>
              </a:extLst>
            </p:cNvPr>
            <p:cNvGrpSpPr/>
            <p:nvPr/>
          </p:nvGrpSpPr>
          <p:grpSpPr>
            <a:xfrm>
              <a:off x="4374457" y="847939"/>
              <a:ext cx="196022" cy="318374"/>
              <a:chOff x="4374457" y="847939"/>
              <a:chExt cx="196022" cy="318374"/>
            </a:xfrm>
          </p:grpSpPr>
          <p:grpSp>
            <p:nvGrpSpPr>
              <p:cNvPr id="3606" name="Graphic 6">
                <a:extLst>
                  <a:ext uri="{FF2B5EF4-FFF2-40B4-BE49-F238E27FC236}">
                    <a16:creationId xmlns:a16="http://schemas.microsoft.com/office/drawing/2014/main" id="{67249EC9-B25A-CC8B-0BB9-6E61AA90C9B5}"/>
                  </a:ext>
                </a:extLst>
              </p:cNvPr>
              <p:cNvGrpSpPr/>
              <p:nvPr/>
            </p:nvGrpSpPr>
            <p:grpSpPr>
              <a:xfrm>
                <a:off x="4517837" y="1081841"/>
                <a:ext cx="52642" cy="84472"/>
                <a:chOff x="4517837" y="1081841"/>
                <a:chExt cx="52642" cy="84472"/>
              </a:xfrm>
            </p:grpSpPr>
            <p:sp>
              <p:nvSpPr>
                <p:cNvPr id="2812" name="Freeform: Shape 2811">
                  <a:extLst>
                    <a:ext uri="{FF2B5EF4-FFF2-40B4-BE49-F238E27FC236}">
                      <a16:creationId xmlns:a16="http://schemas.microsoft.com/office/drawing/2014/main" id="{935F8057-4813-C483-D1B2-57405DE24550}"/>
                    </a:ext>
                  </a:extLst>
                </p:cNvPr>
                <p:cNvSpPr/>
                <p:nvPr/>
              </p:nvSpPr>
              <p:spPr>
                <a:xfrm>
                  <a:off x="4517837" y="1081841"/>
                  <a:ext cx="52642" cy="81376"/>
                </a:xfrm>
                <a:custGeom>
                  <a:avLst/>
                  <a:gdLst>
                    <a:gd name="connsiteX0" fmla="*/ 14619 w 52642"/>
                    <a:gd name="connsiteY0" fmla="*/ 81376 h 81376"/>
                    <a:gd name="connsiteX1" fmla="*/ 12314 w 52642"/>
                    <a:gd name="connsiteY1" fmla="*/ 80152 h 81376"/>
                    <a:gd name="connsiteX2" fmla="*/ 38959 w 52642"/>
                    <a:gd name="connsiteY2" fmla="*/ 29454 h 81376"/>
                    <a:gd name="connsiteX3" fmla="*/ 0 w 52642"/>
                    <a:gd name="connsiteY3" fmla="*/ 22684 h 81376"/>
                    <a:gd name="connsiteX4" fmla="*/ 11378 w 52642"/>
                    <a:gd name="connsiteY4" fmla="*/ 0 h 81376"/>
                    <a:gd name="connsiteX5" fmla="*/ 52642 w 52642"/>
                    <a:gd name="connsiteY5" fmla="*/ 29454 h 81376"/>
                    <a:gd name="connsiteX6" fmla="*/ 14619 w 52642"/>
                    <a:gd name="connsiteY6" fmla="*/ 81376 h 81376"/>
                    <a:gd name="connsiteX7" fmla="*/ 14619 w 52642"/>
                    <a:gd name="connsiteY7" fmla="*/ 81376 h 81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2642" h="81376">
                      <a:moveTo>
                        <a:pt x="14619" y="81376"/>
                      </a:moveTo>
                      <a:lnTo>
                        <a:pt x="12314" y="80152"/>
                      </a:lnTo>
                      <a:lnTo>
                        <a:pt x="38959" y="29454"/>
                      </a:lnTo>
                      <a:lnTo>
                        <a:pt x="0" y="22684"/>
                      </a:lnTo>
                      <a:lnTo>
                        <a:pt x="11378" y="0"/>
                      </a:lnTo>
                      <a:lnTo>
                        <a:pt x="52642" y="29454"/>
                      </a:lnTo>
                      <a:lnTo>
                        <a:pt x="14619" y="81376"/>
                      </a:lnTo>
                      <a:lnTo>
                        <a:pt x="14619" y="81376"/>
                      </a:ln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13" name="Freeform: Shape 2812">
                  <a:extLst>
                    <a:ext uri="{FF2B5EF4-FFF2-40B4-BE49-F238E27FC236}">
                      <a16:creationId xmlns:a16="http://schemas.microsoft.com/office/drawing/2014/main" id="{23545DFF-F89B-E489-38B5-1E1249BB74A7}"/>
                    </a:ext>
                  </a:extLst>
                </p:cNvPr>
                <p:cNvSpPr/>
                <p:nvPr/>
              </p:nvSpPr>
              <p:spPr>
                <a:xfrm>
                  <a:off x="4527271" y="1161345"/>
                  <a:ext cx="5473" cy="4968"/>
                </a:xfrm>
                <a:custGeom>
                  <a:avLst/>
                  <a:gdLst>
                    <a:gd name="connsiteX0" fmla="*/ 3673 w 5473"/>
                    <a:gd name="connsiteY0" fmla="*/ 4969 h 4968"/>
                    <a:gd name="connsiteX1" fmla="*/ 0 w 5473"/>
                    <a:gd name="connsiteY1" fmla="*/ 2448 h 4968"/>
                    <a:gd name="connsiteX2" fmla="*/ 3240 w 5473"/>
                    <a:gd name="connsiteY2" fmla="*/ 0 h 4968"/>
                    <a:gd name="connsiteX3" fmla="*/ 5473 w 5473"/>
                    <a:gd name="connsiteY3" fmla="*/ 1440 h 4968"/>
                    <a:gd name="connsiteX4" fmla="*/ 3673 w 5473"/>
                    <a:gd name="connsiteY4" fmla="*/ 4969 h 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73" h="4968">
                      <a:moveTo>
                        <a:pt x="3673" y="4969"/>
                      </a:moveTo>
                      <a:lnTo>
                        <a:pt x="0" y="2448"/>
                      </a:lnTo>
                      <a:lnTo>
                        <a:pt x="3240" y="0"/>
                      </a:lnTo>
                      <a:lnTo>
                        <a:pt x="5473" y="1440"/>
                      </a:lnTo>
                      <a:lnTo>
                        <a:pt x="3673" y="4969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607" name="Freeform: Shape 3606">
                <a:extLst>
                  <a:ext uri="{FF2B5EF4-FFF2-40B4-BE49-F238E27FC236}">
                    <a16:creationId xmlns:a16="http://schemas.microsoft.com/office/drawing/2014/main" id="{804BD931-60BC-2371-FFE6-3610FD0BA3EB}"/>
                  </a:ext>
                </a:extLst>
              </p:cNvPr>
              <p:cNvSpPr/>
              <p:nvPr/>
            </p:nvSpPr>
            <p:spPr>
              <a:xfrm>
                <a:off x="4406647" y="1083281"/>
                <a:ext cx="69493" cy="59411"/>
              </a:xfrm>
              <a:custGeom>
                <a:avLst/>
                <a:gdLst>
                  <a:gd name="connsiteX0" fmla="*/ 2088 w 69493"/>
                  <a:gd name="connsiteY0" fmla="*/ 59412 h 59411"/>
                  <a:gd name="connsiteX1" fmla="*/ 0 w 69493"/>
                  <a:gd name="connsiteY1" fmla="*/ 58043 h 59411"/>
                  <a:gd name="connsiteX2" fmla="*/ 31614 w 69493"/>
                  <a:gd name="connsiteY2" fmla="*/ 31326 h 59411"/>
                  <a:gd name="connsiteX3" fmla="*/ 50698 w 69493"/>
                  <a:gd name="connsiteY3" fmla="*/ 0 h 59411"/>
                  <a:gd name="connsiteX4" fmla="*/ 69493 w 69493"/>
                  <a:gd name="connsiteY4" fmla="*/ 14979 h 59411"/>
                  <a:gd name="connsiteX5" fmla="*/ 33271 w 69493"/>
                  <a:gd name="connsiteY5" fmla="*/ 38528 h 59411"/>
                  <a:gd name="connsiteX6" fmla="*/ 2088 w 69493"/>
                  <a:gd name="connsiteY6" fmla="*/ 59412 h 59411"/>
                  <a:gd name="connsiteX7" fmla="*/ 2088 w 69493"/>
                  <a:gd name="connsiteY7" fmla="*/ 59412 h 5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493" h="59411">
                    <a:moveTo>
                      <a:pt x="2088" y="59412"/>
                    </a:moveTo>
                    <a:lnTo>
                      <a:pt x="0" y="58043"/>
                    </a:lnTo>
                    <a:lnTo>
                      <a:pt x="31614" y="31326"/>
                    </a:lnTo>
                    <a:lnTo>
                      <a:pt x="50698" y="0"/>
                    </a:lnTo>
                    <a:lnTo>
                      <a:pt x="69493" y="14979"/>
                    </a:lnTo>
                    <a:lnTo>
                      <a:pt x="33271" y="38528"/>
                    </a:lnTo>
                    <a:lnTo>
                      <a:pt x="2088" y="59412"/>
                    </a:lnTo>
                    <a:lnTo>
                      <a:pt x="2088" y="59412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8" name="Freeform: Shape 3607">
                <a:extLst>
                  <a:ext uri="{FF2B5EF4-FFF2-40B4-BE49-F238E27FC236}">
                    <a16:creationId xmlns:a16="http://schemas.microsoft.com/office/drawing/2014/main" id="{6F3884CA-4249-B26F-E781-896B922744CB}"/>
                  </a:ext>
                </a:extLst>
              </p:cNvPr>
              <p:cNvSpPr/>
              <p:nvPr/>
            </p:nvSpPr>
            <p:spPr>
              <a:xfrm>
                <a:off x="4403335" y="1140965"/>
                <a:ext cx="5617" cy="5329"/>
              </a:xfrm>
              <a:custGeom>
                <a:avLst/>
                <a:gdLst>
                  <a:gd name="connsiteX0" fmla="*/ 4249 w 5617"/>
                  <a:gd name="connsiteY0" fmla="*/ 5329 h 5329"/>
                  <a:gd name="connsiteX1" fmla="*/ 0 w 5617"/>
                  <a:gd name="connsiteY1" fmla="*/ 3097 h 5329"/>
                  <a:gd name="connsiteX2" fmla="*/ 3169 w 5617"/>
                  <a:gd name="connsiteY2" fmla="*/ 0 h 5329"/>
                  <a:gd name="connsiteX3" fmla="*/ 5617 w 5617"/>
                  <a:gd name="connsiteY3" fmla="*/ 1296 h 5329"/>
                  <a:gd name="connsiteX4" fmla="*/ 4249 w 5617"/>
                  <a:gd name="connsiteY4" fmla="*/ 5329 h 5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7" h="5329">
                    <a:moveTo>
                      <a:pt x="4249" y="5329"/>
                    </a:moveTo>
                    <a:lnTo>
                      <a:pt x="0" y="3097"/>
                    </a:lnTo>
                    <a:lnTo>
                      <a:pt x="3169" y="0"/>
                    </a:lnTo>
                    <a:lnTo>
                      <a:pt x="5617" y="1296"/>
                    </a:lnTo>
                    <a:lnTo>
                      <a:pt x="4249" y="5329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09" name="Graphic 6">
                <a:extLst>
                  <a:ext uri="{FF2B5EF4-FFF2-40B4-BE49-F238E27FC236}">
                    <a16:creationId xmlns:a16="http://schemas.microsoft.com/office/drawing/2014/main" id="{8FE3C1F0-70C7-32E7-8908-2A57D44B27E2}"/>
                  </a:ext>
                </a:extLst>
              </p:cNvPr>
              <p:cNvGrpSpPr/>
              <p:nvPr/>
            </p:nvGrpSpPr>
            <p:grpSpPr>
              <a:xfrm>
                <a:off x="4415505" y="847939"/>
                <a:ext cx="145036" cy="155694"/>
                <a:chOff x="4415505" y="847939"/>
                <a:chExt cx="145036" cy="155694"/>
              </a:xfrm>
              <a:solidFill>
                <a:srgbClr val="C59083"/>
              </a:solidFill>
            </p:grpSpPr>
            <p:grpSp>
              <p:nvGrpSpPr>
                <p:cNvPr id="2793" name="Graphic 6">
                  <a:extLst>
                    <a:ext uri="{FF2B5EF4-FFF2-40B4-BE49-F238E27FC236}">
                      <a16:creationId xmlns:a16="http://schemas.microsoft.com/office/drawing/2014/main" id="{8230266F-5E74-048A-B9F8-0127F50D2BFC}"/>
                    </a:ext>
                  </a:extLst>
                </p:cNvPr>
                <p:cNvGrpSpPr/>
                <p:nvPr/>
              </p:nvGrpSpPr>
              <p:grpSpPr>
                <a:xfrm>
                  <a:off x="4463331" y="847939"/>
                  <a:ext cx="88254" cy="155694"/>
                  <a:chOff x="4463331" y="847939"/>
                  <a:chExt cx="88254" cy="155694"/>
                </a:xfrm>
                <a:solidFill>
                  <a:srgbClr val="C59083"/>
                </a:solidFill>
              </p:grpSpPr>
              <p:sp>
                <p:nvSpPr>
                  <p:cNvPr id="2808" name="Freeform: Shape 2807">
                    <a:extLst>
                      <a:ext uri="{FF2B5EF4-FFF2-40B4-BE49-F238E27FC236}">
                        <a16:creationId xmlns:a16="http://schemas.microsoft.com/office/drawing/2014/main" id="{B43225A7-7E01-B5FC-70DC-CF2A6303D058}"/>
                      </a:ext>
                    </a:extLst>
                  </p:cNvPr>
                  <p:cNvSpPr/>
                  <p:nvPr/>
                </p:nvSpPr>
                <p:spPr>
                  <a:xfrm>
                    <a:off x="4495473" y="847939"/>
                    <a:ext cx="39195" cy="155694"/>
                  </a:xfrm>
                  <a:custGeom>
                    <a:avLst/>
                    <a:gdLst>
                      <a:gd name="connsiteX0" fmla="*/ 32302 w 39195"/>
                      <a:gd name="connsiteY0" fmla="*/ 155695 h 155694"/>
                      <a:gd name="connsiteX1" fmla="*/ 32302 w 39195"/>
                      <a:gd name="connsiteY1" fmla="*/ 155695 h 155694"/>
                      <a:gd name="connsiteX2" fmla="*/ 31150 w 39195"/>
                      <a:gd name="connsiteY2" fmla="*/ 154614 h 155694"/>
                      <a:gd name="connsiteX3" fmla="*/ 31366 w 39195"/>
                      <a:gd name="connsiteY3" fmla="*/ 154326 h 155694"/>
                      <a:gd name="connsiteX4" fmla="*/ 31366 w 39195"/>
                      <a:gd name="connsiteY4" fmla="*/ 154326 h 155694"/>
                      <a:gd name="connsiteX5" fmla="*/ 32014 w 39195"/>
                      <a:gd name="connsiteY5" fmla="*/ 153462 h 155694"/>
                      <a:gd name="connsiteX6" fmla="*/ 32014 w 39195"/>
                      <a:gd name="connsiteY6" fmla="*/ 153462 h 155694"/>
                      <a:gd name="connsiteX7" fmla="*/ 34102 w 39195"/>
                      <a:gd name="connsiteY7" fmla="*/ 150150 h 155694"/>
                      <a:gd name="connsiteX8" fmla="*/ 34102 w 39195"/>
                      <a:gd name="connsiteY8" fmla="*/ 150150 h 155694"/>
                      <a:gd name="connsiteX9" fmla="*/ 37631 w 39195"/>
                      <a:gd name="connsiteY9" fmla="*/ 137619 h 155694"/>
                      <a:gd name="connsiteX10" fmla="*/ 37631 w 39195"/>
                      <a:gd name="connsiteY10" fmla="*/ 137619 h 155694"/>
                      <a:gd name="connsiteX11" fmla="*/ 23300 w 39195"/>
                      <a:gd name="connsiteY11" fmla="*/ 103196 h 155694"/>
                      <a:gd name="connsiteX12" fmla="*/ 23300 w 39195"/>
                      <a:gd name="connsiteY12" fmla="*/ 103196 h 155694"/>
                      <a:gd name="connsiteX13" fmla="*/ 111 w 39195"/>
                      <a:gd name="connsiteY13" fmla="*/ 44865 h 155694"/>
                      <a:gd name="connsiteX14" fmla="*/ 111 w 39195"/>
                      <a:gd name="connsiteY14" fmla="*/ 44865 h 155694"/>
                      <a:gd name="connsiteX15" fmla="*/ 20275 w 39195"/>
                      <a:gd name="connsiteY15" fmla="*/ 0 h 155694"/>
                      <a:gd name="connsiteX16" fmla="*/ 20275 w 39195"/>
                      <a:gd name="connsiteY16" fmla="*/ 0 h 155694"/>
                      <a:gd name="connsiteX17" fmla="*/ 21500 w 39195"/>
                      <a:gd name="connsiteY17" fmla="*/ 1080 h 155694"/>
                      <a:gd name="connsiteX18" fmla="*/ 1696 w 39195"/>
                      <a:gd name="connsiteY18" fmla="*/ 44937 h 155694"/>
                      <a:gd name="connsiteX19" fmla="*/ 1696 w 39195"/>
                      <a:gd name="connsiteY19" fmla="*/ 44937 h 155694"/>
                      <a:gd name="connsiteX20" fmla="*/ 23372 w 39195"/>
                      <a:gd name="connsiteY20" fmla="*/ 100964 h 155694"/>
                      <a:gd name="connsiteX21" fmla="*/ 23372 w 39195"/>
                      <a:gd name="connsiteY21" fmla="*/ 100964 h 155694"/>
                      <a:gd name="connsiteX22" fmla="*/ 24380 w 39195"/>
                      <a:gd name="connsiteY22" fmla="*/ 102044 h 155694"/>
                      <a:gd name="connsiteX23" fmla="*/ 24380 w 39195"/>
                      <a:gd name="connsiteY23" fmla="*/ 102044 h 155694"/>
                      <a:gd name="connsiteX24" fmla="*/ 24380 w 39195"/>
                      <a:gd name="connsiteY24" fmla="*/ 102044 h 155694"/>
                      <a:gd name="connsiteX25" fmla="*/ 39143 w 39195"/>
                      <a:gd name="connsiteY25" fmla="*/ 137619 h 155694"/>
                      <a:gd name="connsiteX26" fmla="*/ 39143 w 39195"/>
                      <a:gd name="connsiteY26" fmla="*/ 137619 h 155694"/>
                      <a:gd name="connsiteX27" fmla="*/ 32158 w 39195"/>
                      <a:gd name="connsiteY27" fmla="*/ 155551 h 155694"/>
                      <a:gd name="connsiteX28" fmla="*/ 32158 w 39195"/>
                      <a:gd name="connsiteY28" fmla="*/ 155551 h 155694"/>
                      <a:gd name="connsiteX29" fmla="*/ 31005 w 39195"/>
                      <a:gd name="connsiteY29" fmla="*/ 154398 h 155694"/>
                      <a:gd name="connsiteX30" fmla="*/ 31005 w 39195"/>
                      <a:gd name="connsiteY30" fmla="*/ 154398 h 155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39195" h="155694">
                        <a:moveTo>
                          <a:pt x="32302" y="155695"/>
                        </a:moveTo>
                        <a:lnTo>
                          <a:pt x="32302" y="155695"/>
                        </a:lnTo>
                        <a:close/>
                        <a:moveTo>
                          <a:pt x="31150" y="154614"/>
                        </a:moveTo>
                        <a:cubicBezTo>
                          <a:pt x="31150" y="154614"/>
                          <a:pt x="31222" y="154542"/>
                          <a:pt x="31366" y="154326"/>
                        </a:cubicBezTo>
                        <a:lnTo>
                          <a:pt x="31366" y="154326"/>
                        </a:lnTo>
                        <a:cubicBezTo>
                          <a:pt x="31366" y="154326"/>
                          <a:pt x="31726" y="153894"/>
                          <a:pt x="32014" y="153462"/>
                        </a:cubicBezTo>
                        <a:lnTo>
                          <a:pt x="32014" y="153462"/>
                        </a:lnTo>
                        <a:cubicBezTo>
                          <a:pt x="32590" y="152742"/>
                          <a:pt x="33310" y="151590"/>
                          <a:pt x="34102" y="150150"/>
                        </a:cubicBezTo>
                        <a:lnTo>
                          <a:pt x="34102" y="150150"/>
                        </a:lnTo>
                        <a:cubicBezTo>
                          <a:pt x="35687" y="147269"/>
                          <a:pt x="37343" y="143020"/>
                          <a:pt x="37631" y="137619"/>
                        </a:cubicBezTo>
                        <a:lnTo>
                          <a:pt x="37631" y="137619"/>
                        </a:lnTo>
                        <a:cubicBezTo>
                          <a:pt x="38135" y="128977"/>
                          <a:pt x="35327" y="117311"/>
                          <a:pt x="23300" y="103196"/>
                        </a:cubicBezTo>
                        <a:lnTo>
                          <a:pt x="23300" y="103196"/>
                        </a:lnTo>
                        <a:cubicBezTo>
                          <a:pt x="22292" y="102188"/>
                          <a:pt x="-1833" y="77703"/>
                          <a:pt x="111" y="44865"/>
                        </a:cubicBezTo>
                        <a:lnTo>
                          <a:pt x="111" y="44865"/>
                        </a:lnTo>
                        <a:cubicBezTo>
                          <a:pt x="904" y="30966"/>
                          <a:pt x="6449" y="15627"/>
                          <a:pt x="20275" y="0"/>
                        </a:cubicBezTo>
                        <a:lnTo>
                          <a:pt x="20275" y="0"/>
                        </a:lnTo>
                        <a:lnTo>
                          <a:pt x="21500" y="1080"/>
                        </a:lnTo>
                        <a:cubicBezTo>
                          <a:pt x="7889" y="16419"/>
                          <a:pt x="2488" y="31398"/>
                          <a:pt x="1696" y="44937"/>
                        </a:cubicBezTo>
                        <a:lnTo>
                          <a:pt x="1696" y="44937"/>
                        </a:lnTo>
                        <a:cubicBezTo>
                          <a:pt x="-33" y="73526"/>
                          <a:pt x="18691" y="95851"/>
                          <a:pt x="23372" y="100964"/>
                        </a:cubicBezTo>
                        <a:lnTo>
                          <a:pt x="23372" y="100964"/>
                        </a:lnTo>
                        <a:cubicBezTo>
                          <a:pt x="24020" y="101684"/>
                          <a:pt x="24380" y="102044"/>
                          <a:pt x="24380" y="102044"/>
                        </a:cubicBezTo>
                        <a:lnTo>
                          <a:pt x="24380" y="102044"/>
                        </a:lnTo>
                        <a:cubicBezTo>
                          <a:pt x="24380" y="102044"/>
                          <a:pt x="24380" y="102044"/>
                          <a:pt x="24380" y="102044"/>
                        </a:cubicBezTo>
                        <a:cubicBezTo>
                          <a:pt x="36623" y="116375"/>
                          <a:pt x="39647" y="128545"/>
                          <a:pt x="39143" y="137619"/>
                        </a:cubicBezTo>
                        <a:lnTo>
                          <a:pt x="39143" y="137619"/>
                        </a:lnTo>
                        <a:cubicBezTo>
                          <a:pt x="38495" y="148997"/>
                          <a:pt x="32302" y="155479"/>
                          <a:pt x="32158" y="155551"/>
                        </a:cubicBezTo>
                        <a:lnTo>
                          <a:pt x="32158" y="155551"/>
                        </a:lnTo>
                        <a:lnTo>
                          <a:pt x="31005" y="154398"/>
                        </a:lnTo>
                        <a:lnTo>
                          <a:pt x="31005" y="15439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9" name="Freeform: Shape 2808">
                    <a:extLst>
                      <a:ext uri="{FF2B5EF4-FFF2-40B4-BE49-F238E27FC236}">
                        <a16:creationId xmlns:a16="http://schemas.microsoft.com/office/drawing/2014/main" id="{0B11499C-658D-2A61-1D0C-8BC85BA74CAA}"/>
                      </a:ext>
                    </a:extLst>
                  </p:cNvPr>
                  <p:cNvSpPr/>
                  <p:nvPr/>
                </p:nvSpPr>
                <p:spPr>
                  <a:xfrm>
                    <a:off x="4514110" y="888123"/>
                    <a:ext cx="34260" cy="59195"/>
                  </a:xfrm>
                  <a:custGeom>
                    <a:avLst/>
                    <a:gdLst>
                      <a:gd name="connsiteX0" fmla="*/ 126 w 34260"/>
                      <a:gd name="connsiteY0" fmla="*/ 49186 h 59195"/>
                      <a:gd name="connsiteX1" fmla="*/ 14745 w 34260"/>
                      <a:gd name="connsiteY1" fmla="*/ 24269 h 59195"/>
                      <a:gd name="connsiteX2" fmla="*/ 14745 w 34260"/>
                      <a:gd name="connsiteY2" fmla="*/ 24269 h 59195"/>
                      <a:gd name="connsiteX3" fmla="*/ 32748 w 34260"/>
                      <a:gd name="connsiteY3" fmla="*/ 0 h 59195"/>
                      <a:gd name="connsiteX4" fmla="*/ 32748 w 34260"/>
                      <a:gd name="connsiteY4" fmla="*/ 0 h 59195"/>
                      <a:gd name="connsiteX5" fmla="*/ 34261 w 34260"/>
                      <a:gd name="connsiteY5" fmla="*/ 504 h 59195"/>
                      <a:gd name="connsiteX6" fmla="*/ 15825 w 34260"/>
                      <a:gd name="connsiteY6" fmla="*/ 25421 h 59195"/>
                      <a:gd name="connsiteX7" fmla="*/ 15825 w 34260"/>
                      <a:gd name="connsiteY7" fmla="*/ 25421 h 59195"/>
                      <a:gd name="connsiteX8" fmla="*/ 1638 w 34260"/>
                      <a:gd name="connsiteY8" fmla="*/ 49258 h 59195"/>
                      <a:gd name="connsiteX9" fmla="*/ 1638 w 34260"/>
                      <a:gd name="connsiteY9" fmla="*/ 49258 h 59195"/>
                      <a:gd name="connsiteX10" fmla="*/ 2863 w 34260"/>
                      <a:gd name="connsiteY10" fmla="*/ 58764 h 59195"/>
                      <a:gd name="connsiteX11" fmla="*/ 2863 w 34260"/>
                      <a:gd name="connsiteY11" fmla="*/ 58764 h 59195"/>
                      <a:gd name="connsiteX12" fmla="*/ 1350 w 34260"/>
                      <a:gd name="connsiteY12" fmla="*/ 59196 h 59195"/>
                      <a:gd name="connsiteX13" fmla="*/ 54 w 34260"/>
                      <a:gd name="connsiteY13" fmla="*/ 49114 h 59195"/>
                      <a:gd name="connsiteX14" fmla="*/ 54 w 34260"/>
                      <a:gd name="connsiteY14" fmla="*/ 49114 h 59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4260" h="59195">
                        <a:moveTo>
                          <a:pt x="126" y="49186"/>
                        </a:moveTo>
                        <a:cubicBezTo>
                          <a:pt x="774" y="38888"/>
                          <a:pt x="7543" y="31542"/>
                          <a:pt x="14745" y="24269"/>
                        </a:cubicBezTo>
                        <a:lnTo>
                          <a:pt x="14745" y="24269"/>
                        </a:lnTo>
                        <a:cubicBezTo>
                          <a:pt x="22018" y="16995"/>
                          <a:pt x="29724" y="9794"/>
                          <a:pt x="32748" y="0"/>
                        </a:cubicBezTo>
                        <a:lnTo>
                          <a:pt x="32748" y="0"/>
                        </a:lnTo>
                        <a:lnTo>
                          <a:pt x="34261" y="504"/>
                        </a:lnTo>
                        <a:cubicBezTo>
                          <a:pt x="31020" y="10802"/>
                          <a:pt x="23027" y="18148"/>
                          <a:pt x="15825" y="25421"/>
                        </a:cubicBezTo>
                        <a:lnTo>
                          <a:pt x="15825" y="25421"/>
                        </a:lnTo>
                        <a:cubicBezTo>
                          <a:pt x="8624" y="32694"/>
                          <a:pt x="2214" y="39752"/>
                          <a:pt x="1638" y="49258"/>
                        </a:cubicBezTo>
                        <a:lnTo>
                          <a:pt x="1638" y="49258"/>
                        </a:lnTo>
                        <a:cubicBezTo>
                          <a:pt x="1494" y="52138"/>
                          <a:pt x="1854" y="55307"/>
                          <a:pt x="2863" y="58764"/>
                        </a:cubicBezTo>
                        <a:lnTo>
                          <a:pt x="2863" y="58764"/>
                        </a:lnTo>
                        <a:lnTo>
                          <a:pt x="1350" y="59196"/>
                        </a:lnTo>
                        <a:cubicBezTo>
                          <a:pt x="270" y="55595"/>
                          <a:pt x="-162" y="52210"/>
                          <a:pt x="54" y="49114"/>
                        </a:cubicBezTo>
                        <a:lnTo>
                          <a:pt x="54" y="49114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0" name="Freeform: Shape 2809">
                    <a:extLst>
                      <a:ext uri="{FF2B5EF4-FFF2-40B4-BE49-F238E27FC236}">
                        <a16:creationId xmlns:a16="http://schemas.microsoft.com/office/drawing/2014/main" id="{88C94E0C-6CF7-6DD7-B5B0-FF85A69ABC5E}"/>
                      </a:ext>
                    </a:extLst>
                  </p:cNvPr>
                  <p:cNvSpPr/>
                  <p:nvPr/>
                </p:nvSpPr>
                <p:spPr>
                  <a:xfrm>
                    <a:off x="4463331" y="894388"/>
                    <a:ext cx="63868" cy="66469"/>
                  </a:xfrm>
                  <a:custGeom>
                    <a:avLst/>
                    <a:gdLst>
                      <a:gd name="connsiteX0" fmla="*/ 49825 w 63868"/>
                      <a:gd name="connsiteY0" fmla="*/ 55163 h 66469"/>
                      <a:gd name="connsiteX1" fmla="*/ 29445 w 63868"/>
                      <a:gd name="connsiteY1" fmla="*/ 48754 h 66469"/>
                      <a:gd name="connsiteX2" fmla="*/ 29445 w 63868"/>
                      <a:gd name="connsiteY2" fmla="*/ 48754 h 66469"/>
                      <a:gd name="connsiteX3" fmla="*/ 64 w 63868"/>
                      <a:gd name="connsiteY3" fmla="*/ 10802 h 66469"/>
                      <a:gd name="connsiteX4" fmla="*/ 64 w 63868"/>
                      <a:gd name="connsiteY4" fmla="*/ 10802 h 66469"/>
                      <a:gd name="connsiteX5" fmla="*/ 2368 w 63868"/>
                      <a:gd name="connsiteY5" fmla="*/ 0 h 66469"/>
                      <a:gd name="connsiteX6" fmla="*/ 2368 w 63868"/>
                      <a:gd name="connsiteY6" fmla="*/ 0 h 66469"/>
                      <a:gd name="connsiteX7" fmla="*/ 3880 w 63868"/>
                      <a:gd name="connsiteY7" fmla="*/ 576 h 66469"/>
                      <a:gd name="connsiteX8" fmla="*/ 1720 w 63868"/>
                      <a:gd name="connsiteY8" fmla="*/ 10946 h 66469"/>
                      <a:gd name="connsiteX9" fmla="*/ 1720 w 63868"/>
                      <a:gd name="connsiteY9" fmla="*/ 10946 h 66469"/>
                      <a:gd name="connsiteX10" fmla="*/ 29949 w 63868"/>
                      <a:gd name="connsiteY10" fmla="*/ 47313 h 66469"/>
                      <a:gd name="connsiteX11" fmla="*/ 29949 w 63868"/>
                      <a:gd name="connsiteY11" fmla="*/ 47313 h 66469"/>
                      <a:gd name="connsiteX12" fmla="*/ 50690 w 63868"/>
                      <a:gd name="connsiteY12" fmla="*/ 53867 h 66469"/>
                      <a:gd name="connsiteX13" fmla="*/ 50690 w 63868"/>
                      <a:gd name="connsiteY13" fmla="*/ 53867 h 66469"/>
                      <a:gd name="connsiteX14" fmla="*/ 63868 w 63868"/>
                      <a:gd name="connsiteY14" fmla="*/ 65461 h 66469"/>
                      <a:gd name="connsiteX15" fmla="*/ 63868 w 63868"/>
                      <a:gd name="connsiteY15" fmla="*/ 65461 h 66469"/>
                      <a:gd name="connsiteX16" fmla="*/ 62644 w 63868"/>
                      <a:gd name="connsiteY16" fmla="*/ 66469 h 66469"/>
                      <a:gd name="connsiteX17" fmla="*/ 49898 w 63868"/>
                      <a:gd name="connsiteY17" fmla="*/ 55235 h 66469"/>
                      <a:gd name="connsiteX18" fmla="*/ 49898 w 63868"/>
                      <a:gd name="connsiteY18" fmla="*/ 55235 h 66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63868" h="66469">
                        <a:moveTo>
                          <a:pt x="49825" y="55163"/>
                        </a:moveTo>
                        <a:cubicBezTo>
                          <a:pt x="43344" y="51346"/>
                          <a:pt x="36575" y="50914"/>
                          <a:pt x="29445" y="48754"/>
                        </a:cubicBezTo>
                        <a:lnTo>
                          <a:pt x="29445" y="48754"/>
                        </a:lnTo>
                        <a:cubicBezTo>
                          <a:pt x="11730" y="43281"/>
                          <a:pt x="-1017" y="28590"/>
                          <a:pt x="64" y="10802"/>
                        </a:cubicBezTo>
                        <a:lnTo>
                          <a:pt x="64" y="10802"/>
                        </a:lnTo>
                        <a:cubicBezTo>
                          <a:pt x="280" y="7273"/>
                          <a:pt x="1000" y="3673"/>
                          <a:pt x="2368" y="0"/>
                        </a:cubicBezTo>
                        <a:lnTo>
                          <a:pt x="2368" y="0"/>
                        </a:lnTo>
                        <a:lnTo>
                          <a:pt x="3880" y="576"/>
                        </a:lnTo>
                        <a:cubicBezTo>
                          <a:pt x="2584" y="4105"/>
                          <a:pt x="1864" y="7561"/>
                          <a:pt x="1720" y="10946"/>
                        </a:cubicBezTo>
                        <a:lnTo>
                          <a:pt x="1720" y="10946"/>
                        </a:lnTo>
                        <a:cubicBezTo>
                          <a:pt x="712" y="27869"/>
                          <a:pt x="12810" y="41984"/>
                          <a:pt x="29949" y="47313"/>
                        </a:cubicBezTo>
                        <a:lnTo>
                          <a:pt x="29949" y="47313"/>
                        </a:lnTo>
                        <a:cubicBezTo>
                          <a:pt x="36791" y="49474"/>
                          <a:pt x="43776" y="49834"/>
                          <a:pt x="50690" y="53867"/>
                        </a:cubicBezTo>
                        <a:lnTo>
                          <a:pt x="50690" y="53867"/>
                        </a:lnTo>
                        <a:cubicBezTo>
                          <a:pt x="56307" y="57179"/>
                          <a:pt x="58971" y="59340"/>
                          <a:pt x="63868" y="65461"/>
                        </a:cubicBezTo>
                        <a:lnTo>
                          <a:pt x="63868" y="65461"/>
                        </a:lnTo>
                        <a:lnTo>
                          <a:pt x="62644" y="66469"/>
                        </a:lnTo>
                        <a:cubicBezTo>
                          <a:pt x="57747" y="60420"/>
                          <a:pt x="55514" y="58548"/>
                          <a:pt x="49898" y="55235"/>
                        </a:cubicBezTo>
                        <a:lnTo>
                          <a:pt x="49898" y="55235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1" name="Freeform: Shape 2810">
                    <a:extLst>
                      <a:ext uri="{FF2B5EF4-FFF2-40B4-BE49-F238E27FC236}">
                        <a16:creationId xmlns:a16="http://schemas.microsoft.com/office/drawing/2014/main" id="{61FBEEB1-A8A1-3522-166D-1E25130C2CAB}"/>
                      </a:ext>
                    </a:extLst>
                  </p:cNvPr>
                  <p:cNvSpPr/>
                  <p:nvPr/>
                </p:nvSpPr>
                <p:spPr>
                  <a:xfrm>
                    <a:off x="4532456" y="937741"/>
                    <a:ext cx="19129" cy="38455"/>
                  </a:xfrm>
                  <a:custGeom>
                    <a:avLst/>
                    <a:gdLst>
                      <a:gd name="connsiteX0" fmla="*/ 72 w 19129"/>
                      <a:gd name="connsiteY0" fmla="*/ 37087 h 38455"/>
                      <a:gd name="connsiteX1" fmla="*/ 17499 w 19129"/>
                      <a:gd name="connsiteY1" fmla="*/ 12963 h 38455"/>
                      <a:gd name="connsiteX2" fmla="*/ 17499 w 19129"/>
                      <a:gd name="connsiteY2" fmla="*/ 12963 h 38455"/>
                      <a:gd name="connsiteX3" fmla="*/ 16059 w 19129"/>
                      <a:gd name="connsiteY3" fmla="*/ 288 h 38455"/>
                      <a:gd name="connsiteX4" fmla="*/ 16059 w 19129"/>
                      <a:gd name="connsiteY4" fmla="*/ 288 h 38455"/>
                      <a:gd name="connsiteX5" fmla="*/ 17644 w 19129"/>
                      <a:gd name="connsiteY5" fmla="*/ 0 h 38455"/>
                      <a:gd name="connsiteX6" fmla="*/ 19084 w 19129"/>
                      <a:gd name="connsiteY6" fmla="*/ 13035 h 38455"/>
                      <a:gd name="connsiteX7" fmla="*/ 19084 w 19129"/>
                      <a:gd name="connsiteY7" fmla="*/ 13035 h 38455"/>
                      <a:gd name="connsiteX8" fmla="*/ 864 w 19129"/>
                      <a:gd name="connsiteY8" fmla="*/ 38456 h 38455"/>
                      <a:gd name="connsiteX9" fmla="*/ 864 w 19129"/>
                      <a:gd name="connsiteY9" fmla="*/ 38456 h 38455"/>
                      <a:gd name="connsiteX10" fmla="*/ 0 w 19129"/>
                      <a:gd name="connsiteY10" fmla="*/ 37087 h 38455"/>
                      <a:gd name="connsiteX11" fmla="*/ 0 w 19129"/>
                      <a:gd name="connsiteY11" fmla="*/ 37087 h 38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129" h="38455">
                        <a:moveTo>
                          <a:pt x="72" y="37087"/>
                        </a:moveTo>
                        <a:cubicBezTo>
                          <a:pt x="13611" y="28446"/>
                          <a:pt x="17067" y="20164"/>
                          <a:pt x="17499" y="12963"/>
                        </a:cubicBezTo>
                        <a:lnTo>
                          <a:pt x="17499" y="12963"/>
                        </a:lnTo>
                        <a:cubicBezTo>
                          <a:pt x="17788" y="8210"/>
                          <a:pt x="16707" y="3889"/>
                          <a:pt x="16059" y="288"/>
                        </a:cubicBezTo>
                        <a:lnTo>
                          <a:pt x="16059" y="288"/>
                        </a:lnTo>
                        <a:lnTo>
                          <a:pt x="17644" y="0"/>
                        </a:lnTo>
                        <a:cubicBezTo>
                          <a:pt x="18220" y="3529"/>
                          <a:pt x="19372" y="7994"/>
                          <a:pt x="19084" y="13035"/>
                        </a:cubicBezTo>
                        <a:lnTo>
                          <a:pt x="19084" y="13035"/>
                        </a:lnTo>
                        <a:cubicBezTo>
                          <a:pt x="18652" y="20740"/>
                          <a:pt x="14763" y="29670"/>
                          <a:pt x="864" y="38456"/>
                        </a:cubicBezTo>
                        <a:lnTo>
                          <a:pt x="864" y="38456"/>
                        </a:lnTo>
                        <a:lnTo>
                          <a:pt x="0" y="37087"/>
                        </a:lnTo>
                        <a:lnTo>
                          <a:pt x="0" y="37087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794" name="Graphic 6">
                  <a:extLst>
                    <a:ext uri="{FF2B5EF4-FFF2-40B4-BE49-F238E27FC236}">
                      <a16:creationId xmlns:a16="http://schemas.microsoft.com/office/drawing/2014/main" id="{57DE74F4-5D24-DEC4-7CA4-791A4627BCBC}"/>
                    </a:ext>
                  </a:extLst>
                </p:cNvPr>
                <p:cNvGrpSpPr/>
                <p:nvPr/>
              </p:nvGrpSpPr>
              <p:grpSpPr>
                <a:xfrm>
                  <a:off x="4418314" y="871560"/>
                  <a:ext cx="111249" cy="125160"/>
                  <a:chOff x="4418314" y="871560"/>
                  <a:chExt cx="111249" cy="125160"/>
                </a:xfrm>
                <a:solidFill>
                  <a:srgbClr val="C59083"/>
                </a:solidFill>
              </p:grpSpPr>
              <p:sp>
                <p:nvSpPr>
                  <p:cNvPr id="2804" name="Freeform: Shape 2803">
                    <a:extLst>
                      <a:ext uri="{FF2B5EF4-FFF2-40B4-BE49-F238E27FC236}">
                        <a16:creationId xmlns:a16="http://schemas.microsoft.com/office/drawing/2014/main" id="{416BE5C8-F412-FC98-0A07-6764D83BB8ED}"/>
                      </a:ext>
                    </a:extLst>
                  </p:cNvPr>
                  <p:cNvSpPr/>
                  <p:nvPr/>
                </p:nvSpPr>
                <p:spPr>
                  <a:xfrm>
                    <a:off x="4434644" y="871560"/>
                    <a:ext cx="94919" cy="125160"/>
                  </a:xfrm>
                  <a:custGeom>
                    <a:avLst/>
                    <a:gdLst>
                      <a:gd name="connsiteX0" fmla="*/ 92987 w 94919"/>
                      <a:gd name="connsiteY0" fmla="*/ 124873 h 125160"/>
                      <a:gd name="connsiteX1" fmla="*/ 93203 w 94919"/>
                      <a:gd name="connsiteY1" fmla="*/ 122856 h 125160"/>
                      <a:gd name="connsiteX2" fmla="*/ 93203 w 94919"/>
                      <a:gd name="connsiteY2" fmla="*/ 122856 h 125160"/>
                      <a:gd name="connsiteX3" fmla="*/ 58997 w 94919"/>
                      <a:gd name="connsiteY3" fmla="*/ 85625 h 125160"/>
                      <a:gd name="connsiteX4" fmla="*/ 58997 w 94919"/>
                      <a:gd name="connsiteY4" fmla="*/ 85625 h 125160"/>
                      <a:gd name="connsiteX5" fmla="*/ 28247 w 94919"/>
                      <a:gd name="connsiteY5" fmla="*/ 71078 h 125160"/>
                      <a:gd name="connsiteX6" fmla="*/ 28247 w 94919"/>
                      <a:gd name="connsiteY6" fmla="*/ 71078 h 125160"/>
                      <a:gd name="connsiteX7" fmla="*/ 161 w 94919"/>
                      <a:gd name="connsiteY7" fmla="*/ 10154 h 125160"/>
                      <a:gd name="connsiteX8" fmla="*/ 161 w 94919"/>
                      <a:gd name="connsiteY8" fmla="*/ 10154 h 125160"/>
                      <a:gd name="connsiteX9" fmla="*/ 1314 w 94919"/>
                      <a:gd name="connsiteY9" fmla="*/ 0 h 125160"/>
                      <a:gd name="connsiteX10" fmla="*/ 1314 w 94919"/>
                      <a:gd name="connsiteY10" fmla="*/ 0 h 125160"/>
                      <a:gd name="connsiteX11" fmla="*/ 2898 w 94919"/>
                      <a:gd name="connsiteY11" fmla="*/ 288 h 125160"/>
                      <a:gd name="connsiteX12" fmla="*/ 1746 w 94919"/>
                      <a:gd name="connsiteY12" fmla="*/ 10226 h 125160"/>
                      <a:gd name="connsiteX13" fmla="*/ 1746 w 94919"/>
                      <a:gd name="connsiteY13" fmla="*/ 10226 h 125160"/>
                      <a:gd name="connsiteX14" fmla="*/ 23638 w 94919"/>
                      <a:gd name="connsiteY14" fmla="*/ 65317 h 125160"/>
                      <a:gd name="connsiteX15" fmla="*/ 23638 w 94919"/>
                      <a:gd name="connsiteY15" fmla="*/ 65317 h 125160"/>
                      <a:gd name="connsiteX16" fmla="*/ 56764 w 94919"/>
                      <a:gd name="connsiteY16" fmla="*/ 83320 h 125160"/>
                      <a:gd name="connsiteX17" fmla="*/ 56764 w 94919"/>
                      <a:gd name="connsiteY17" fmla="*/ 83320 h 125160"/>
                      <a:gd name="connsiteX18" fmla="*/ 59429 w 94919"/>
                      <a:gd name="connsiteY18" fmla="*/ 84041 h 125160"/>
                      <a:gd name="connsiteX19" fmla="*/ 59429 w 94919"/>
                      <a:gd name="connsiteY19" fmla="*/ 84041 h 125160"/>
                      <a:gd name="connsiteX20" fmla="*/ 94860 w 94919"/>
                      <a:gd name="connsiteY20" fmla="*/ 122928 h 125160"/>
                      <a:gd name="connsiteX21" fmla="*/ 94860 w 94919"/>
                      <a:gd name="connsiteY21" fmla="*/ 122928 h 125160"/>
                      <a:gd name="connsiteX22" fmla="*/ 94644 w 94919"/>
                      <a:gd name="connsiteY22" fmla="*/ 125161 h 125160"/>
                      <a:gd name="connsiteX23" fmla="*/ 94644 w 94919"/>
                      <a:gd name="connsiteY23" fmla="*/ 125161 h 125160"/>
                      <a:gd name="connsiteX24" fmla="*/ 93060 w 94919"/>
                      <a:gd name="connsiteY24" fmla="*/ 124801 h 125160"/>
                      <a:gd name="connsiteX25" fmla="*/ 93060 w 94919"/>
                      <a:gd name="connsiteY25" fmla="*/ 124801 h 12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94919" h="125160">
                        <a:moveTo>
                          <a:pt x="92987" y="124873"/>
                        </a:moveTo>
                        <a:cubicBezTo>
                          <a:pt x="92987" y="124873"/>
                          <a:pt x="93132" y="124152"/>
                          <a:pt x="93203" y="122856"/>
                        </a:cubicBezTo>
                        <a:lnTo>
                          <a:pt x="93203" y="122856"/>
                        </a:lnTo>
                        <a:cubicBezTo>
                          <a:pt x="93492" y="116375"/>
                          <a:pt x="92195" y="95923"/>
                          <a:pt x="58997" y="85625"/>
                        </a:cubicBezTo>
                        <a:lnTo>
                          <a:pt x="58997" y="85625"/>
                        </a:lnTo>
                        <a:cubicBezTo>
                          <a:pt x="58997" y="85625"/>
                          <a:pt x="43370" y="82168"/>
                          <a:pt x="28247" y="71078"/>
                        </a:cubicBezTo>
                        <a:lnTo>
                          <a:pt x="28247" y="71078"/>
                        </a:lnTo>
                        <a:cubicBezTo>
                          <a:pt x="13051" y="59988"/>
                          <a:pt x="-1711" y="40976"/>
                          <a:pt x="161" y="10154"/>
                        </a:cubicBezTo>
                        <a:lnTo>
                          <a:pt x="161" y="10154"/>
                        </a:lnTo>
                        <a:cubicBezTo>
                          <a:pt x="377" y="6913"/>
                          <a:pt x="737" y="3529"/>
                          <a:pt x="1314" y="0"/>
                        </a:cubicBezTo>
                        <a:lnTo>
                          <a:pt x="1314" y="0"/>
                        </a:lnTo>
                        <a:lnTo>
                          <a:pt x="2898" y="288"/>
                        </a:lnTo>
                        <a:cubicBezTo>
                          <a:pt x="2321" y="3745"/>
                          <a:pt x="1961" y="7057"/>
                          <a:pt x="1746" y="10226"/>
                        </a:cubicBezTo>
                        <a:lnTo>
                          <a:pt x="1746" y="10226"/>
                        </a:lnTo>
                        <a:cubicBezTo>
                          <a:pt x="161" y="36727"/>
                          <a:pt x="10963" y="54011"/>
                          <a:pt x="23638" y="65317"/>
                        </a:cubicBezTo>
                        <a:lnTo>
                          <a:pt x="23638" y="65317"/>
                        </a:lnTo>
                        <a:cubicBezTo>
                          <a:pt x="36312" y="76551"/>
                          <a:pt x="50931" y="81664"/>
                          <a:pt x="56764" y="83320"/>
                        </a:cubicBezTo>
                        <a:lnTo>
                          <a:pt x="56764" y="83320"/>
                        </a:lnTo>
                        <a:cubicBezTo>
                          <a:pt x="58421" y="83825"/>
                          <a:pt x="59357" y="84041"/>
                          <a:pt x="59429" y="84041"/>
                        </a:cubicBezTo>
                        <a:lnTo>
                          <a:pt x="59429" y="84041"/>
                        </a:lnTo>
                        <a:cubicBezTo>
                          <a:pt x="93420" y="94483"/>
                          <a:pt x="95364" y="116015"/>
                          <a:pt x="94860" y="122928"/>
                        </a:cubicBezTo>
                        <a:lnTo>
                          <a:pt x="94860" y="122928"/>
                        </a:lnTo>
                        <a:cubicBezTo>
                          <a:pt x="94788" y="124296"/>
                          <a:pt x="94644" y="125089"/>
                          <a:pt x="94644" y="125161"/>
                        </a:cubicBezTo>
                        <a:lnTo>
                          <a:pt x="94644" y="125161"/>
                        </a:lnTo>
                        <a:lnTo>
                          <a:pt x="93060" y="124801"/>
                        </a:lnTo>
                        <a:lnTo>
                          <a:pt x="93060" y="12480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5" name="Freeform: Shape 2804">
                    <a:extLst>
                      <a:ext uri="{FF2B5EF4-FFF2-40B4-BE49-F238E27FC236}">
                        <a16:creationId xmlns:a16="http://schemas.microsoft.com/office/drawing/2014/main" id="{135F266D-03C7-19BA-07C5-C29DA10D8760}"/>
                      </a:ext>
                    </a:extLst>
                  </p:cNvPr>
                  <p:cNvSpPr/>
                  <p:nvPr/>
                </p:nvSpPr>
                <p:spPr>
                  <a:xfrm>
                    <a:off x="4479092" y="888555"/>
                    <a:ext cx="10732" cy="67189"/>
                  </a:xfrm>
                  <a:custGeom>
                    <a:avLst/>
                    <a:gdLst>
                      <a:gd name="connsiteX0" fmla="*/ 74 w 10732"/>
                      <a:gd name="connsiteY0" fmla="*/ 43785 h 67189"/>
                      <a:gd name="connsiteX1" fmla="*/ 5475 w 10732"/>
                      <a:gd name="connsiteY1" fmla="*/ 12026 h 67189"/>
                      <a:gd name="connsiteX2" fmla="*/ 5475 w 10732"/>
                      <a:gd name="connsiteY2" fmla="*/ 12026 h 67189"/>
                      <a:gd name="connsiteX3" fmla="*/ 4467 w 10732"/>
                      <a:gd name="connsiteY3" fmla="*/ 432 h 67189"/>
                      <a:gd name="connsiteX4" fmla="*/ 4467 w 10732"/>
                      <a:gd name="connsiteY4" fmla="*/ 432 h 67189"/>
                      <a:gd name="connsiteX5" fmla="*/ 6051 w 10732"/>
                      <a:gd name="connsiteY5" fmla="*/ 0 h 67189"/>
                      <a:gd name="connsiteX6" fmla="*/ 7131 w 10732"/>
                      <a:gd name="connsiteY6" fmla="*/ 12098 h 67189"/>
                      <a:gd name="connsiteX7" fmla="*/ 7131 w 10732"/>
                      <a:gd name="connsiteY7" fmla="*/ 12098 h 67189"/>
                      <a:gd name="connsiteX8" fmla="*/ 1730 w 10732"/>
                      <a:gd name="connsiteY8" fmla="*/ 43857 h 67189"/>
                      <a:gd name="connsiteX9" fmla="*/ 1730 w 10732"/>
                      <a:gd name="connsiteY9" fmla="*/ 43857 h 67189"/>
                      <a:gd name="connsiteX10" fmla="*/ 10732 w 10732"/>
                      <a:gd name="connsiteY10" fmla="*/ 65965 h 67189"/>
                      <a:gd name="connsiteX11" fmla="*/ 10732 w 10732"/>
                      <a:gd name="connsiteY11" fmla="*/ 65965 h 67189"/>
                      <a:gd name="connsiteX12" fmla="*/ 9652 w 10732"/>
                      <a:gd name="connsiteY12" fmla="*/ 67189 h 67189"/>
                      <a:gd name="connsiteX13" fmla="*/ 74 w 10732"/>
                      <a:gd name="connsiteY13" fmla="*/ 43713 h 67189"/>
                      <a:gd name="connsiteX14" fmla="*/ 74 w 10732"/>
                      <a:gd name="connsiteY14" fmla="*/ 43713 h 67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732" h="67189">
                        <a:moveTo>
                          <a:pt x="74" y="43785"/>
                        </a:moveTo>
                        <a:cubicBezTo>
                          <a:pt x="722" y="33487"/>
                          <a:pt x="4899" y="22684"/>
                          <a:pt x="5475" y="12026"/>
                        </a:cubicBezTo>
                        <a:lnTo>
                          <a:pt x="5475" y="12026"/>
                        </a:lnTo>
                        <a:cubicBezTo>
                          <a:pt x="5691" y="8138"/>
                          <a:pt x="5475" y="4249"/>
                          <a:pt x="4467" y="432"/>
                        </a:cubicBezTo>
                        <a:lnTo>
                          <a:pt x="4467" y="432"/>
                        </a:lnTo>
                        <a:lnTo>
                          <a:pt x="6051" y="0"/>
                        </a:lnTo>
                        <a:cubicBezTo>
                          <a:pt x="7131" y="4033"/>
                          <a:pt x="7347" y="8066"/>
                          <a:pt x="7131" y="12098"/>
                        </a:cubicBezTo>
                        <a:lnTo>
                          <a:pt x="7131" y="12098"/>
                        </a:lnTo>
                        <a:cubicBezTo>
                          <a:pt x="6483" y="23117"/>
                          <a:pt x="2307" y="33919"/>
                          <a:pt x="1730" y="43857"/>
                        </a:cubicBezTo>
                        <a:lnTo>
                          <a:pt x="1730" y="43857"/>
                        </a:lnTo>
                        <a:cubicBezTo>
                          <a:pt x="1298" y="51922"/>
                          <a:pt x="3027" y="59268"/>
                          <a:pt x="10732" y="65965"/>
                        </a:cubicBezTo>
                        <a:lnTo>
                          <a:pt x="10732" y="65965"/>
                        </a:lnTo>
                        <a:lnTo>
                          <a:pt x="9652" y="67189"/>
                        </a:lnTo>
                        <a:cubicBezTo>
                          <a:pt x="1514" y="60132"/>
                          <a:pt x="-430" y="52066"/>
                          <a:pt x="74" y="43713"/>
                        </a:cubicBezTo>
                        <a:lnTo>
                          <a:pt x="74" y="43713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6" name="Freeform: Shape 2805">
                    <a:extLst>
                      <a:ext uri="{FF2B5EF4-FFF2-40B4-BE49-F238E27FC236}">
                        <a16:creationId xmlns:a16="http://schemas.microsoft.com/office/drawing/2014/main" id="{3C44F66C-F65B-EE66-37C0-8762CDFBF07D}"/>
                      </a:ext>
                    </a:extLst>
                  </p:cNvPr>
                  <p:cNvSpPr/>
                  <p:nvPr/>
                </p:nvSpPr>
                <p:spPr>
                  <a:xfrm>
                    <a:off x="4418314" y="937237"/>
                    <a:ext cx="86921" cy="28694"/>
                  </a:xfrm>
                  <a:custGeom>
                    <a:avLst/>
                    <a:gdLst>
                      <a:gd name="connsiteX0" fmla="*/ 0 w 86921"/>
                      <a:gd name="connsiteY0" fmla="*/ 360 h 28694"/>
                      <a:gd name="connsiteX1" fmla="*/ 0 w 86921"/>
                      <a:gd name="connsiteY1" fmla="*/ 360 h 28694"/>
                      <a:gd name="connsiteX2" fmla="*/ 1584 w 86921"/>
                      <a:gd name="connsiteY2" fmla="*/ 0 h 28694"/>
                      <a:gd name="connsiteX3" fmla="*/ 33990 w 86921"/>
                      <a:gd name="connsiteY3" fmla="*/ 27077 h 28694"/>
                      <a:gd name="connsiteX4" fmla="*/ 33990 w 86921"/>
                      <a:gd name="connsiteY4" fmla="*/ 27077 h 28694"/>
                      <a:gd name="connsiteX5" fmla="*/ 48610 w 86921"/>
                      <a:gd name="connsiteY5" fmla="*/ 25493 h 28694"/>
                      <a:gd name="connsiteX6" fmla="*/ 48610 w 86921"/>
                      <a:gd name="connsiteY6" fmla="*/ 25493 h 28694"/>
                      <a:gd name="connsiteX7" fmla="*/ 69638 w 86921"/>
                      <a:gd name="connsiteY7" fmla="*/ 19948 h 28694"/>
                      <a:gd name="connsiteX8" fmla="*/ 69638 w 86921"/>
                      <a:gd name="connsiteY8" fmla="*/ 19948 h 28694"/>
                      <a:gd name="connsiteX9" fmla="*/ 74894 w 86921"/>
                      <a:gd name="connsiteY9" fmla="*/ 19948 h 28694"/>
                      <a:gd name="connsiteX10" fmla="*/ 74894 w 86921"/>
                      <a:gd name="connsiteY10" fmla="*/ 19948 h 28694"/>
                      <a:gd name="connsiteX11" fmla="*/ 86921 w 86921"/>
                      <a:gd name="connsiteY11" fmla="*/ 22684 h 28694"/>
                      <a:gd name="connsiteX12" fmla="*/ 86921 w 86921"/>
                      <a:gd name="connsiteY12" fmla="*/ 22684 h 28694"/>
                      <a:gd name="connsiteX13" fmla="*/ 86417 w 86921"/>
                      <a:gd name="connsiteY13" fmla="*/ 24197 h 28694"/>
                      <a:gd name="connsiteX14" fmla="*/ 74751 w 86921"/>
                      <a:gd name="connsiteY14" fmla="*/ 21532 h 28694"/>
                      <a:gd name="connsiteX15" fmla="*/ 74751 w 86921"/>
                      <a:gd name="connsiteY15" fmla="*/ 21532 h 28694"/>
                      <a:gd name="connsiteX16" fmla="*/ 69638 w 86921"/>
                      <a:gd name="connsiteY16" fmla="*/ 21532 h 28694"/>
                      <a:gd name="connsiteX17" fmla="*/ 69638 w 86921"/>
                      <a:gd name="connsiteY17" fmla="*/ 21532 h 28694"/>
                      <a:gd name="connsiteX18" fmla="*/ 48970 w 86921"/>
                      <a:gd name="connsiteY18" fmla="*/ 27005 h 28694"/>
                      <a:gd name="connsiteX19" fmla="*/ 48970 w 86921"/>
                      <a:gd name="connsiteY19" fmla="*/ 27005 h 28694"/>
                      <a:gd name="connsiteX20" fmla="*/ 33847 w 86921"/>
                      <a:gd name="connsiteY20" fmla="*/ 28590 h 28694"/>
                      <a:gd name="connsiteX21" fmla="*/ 33847 w 86921"/>
                      <a:gd name="connsiteY21" fmla="*/ 28590 h 28694"/>
                      <a:gd name="connsiteX22" fmla="*/ 33847 w 86921"/>
                      <a:gd name="connsiteY22" fmla="*/ 28590 h 28694"/>
                      <a:gd name="connsiteX23" fmla="*/ 33847 w 86921"/>
                      <a:gd name="connsiteY23" fmla="*/ 28590 h 28694"/>
                      <a:gd name="connsiteX24" fmla="*/ 72 w 86921"/>
                      <a:gd name="connsiteY24" fmla="*/ 216 h 28694"/>
                      <a:gd name="connsiteX25" fmla="*/ 72 w 86921"/>
                      <a:gd name="connsiteY25" fmla="*/ 216 h 28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6921" h="28694">
                        <a:moveTo>
                          <a:pt x="0" y="360"/>
                        </a:moveTo>
                        <a:lnTo>
                          <a:pt x="0" y="360"/>
                        </a:lnTo>
                        <a:cubicBezTo>
                          <a:pt x="0" y="360"/>
                          <a:pt x="1584" y="0"/>
                          <a:pt x="1584" y="0"/>
                        </a:cubicBezTo>
                        <a:cubicBezTo>
                          <a:pt x="5329" y="17067"/>
                          <a:pt x="18579" y="26141"/>
                          <a:pt x="33990" y="27077"/>
                        </a:cubicBezTo>
                        <a:lnTo>
                          <a:pt x="33990" y="27077"/>
                        </a:lnTo>
                        <a:cubicBezTo>
                          <a:pt x="38744" y="27365"/>
                          <a:pt x="43713" y="26861"/>
                          <a:pt x="48610" y="25493"/>
                        </a:cubicBezTo>
                        <a:lnTo>
                          <a:pt x="48610" y="25493"/>
                        </a:lnTo>
                        <a:cubicBezTo>
                          <a:pt x="55595" y="23621"/>
                          <a:pt x="61644" y="20236"/>
                          <a:pt x="69638" y="19948"/>
                        </a:cubicBezTo>
                        <a:lnTo>
                          <a:pt x="69638" y="19948"/>
                        </a:lnTo>
                        <a:cubicBezTo>
                          <a:pt x="71654" y="19948"/>
                          <a:pt x="73310" y="19948"/>
                          <a:pt x="74894" y="19948"/>
                        </a:cubicBezTo>
                        <a:lnTo>
                          <a:pt x="74894" y="19948"/>
                        </a:lnTo>
                        <a:cubicBezTo>
                          <a:pt x="78567" y="20164"/>
                          <a:pt x="81808" y="20956"/>
                          <a:pt x="86921" y="22684"/>
                        </a:cubicBezTo>
                        <a:lnTo>
                          <a:pt x="86921" y="22684"/>
                        </a:lnTo>
                        <a:lnTo>
                          <a:pt x="86417" y="24197"/>
                        </a:lnTo>
                        <a:cubicBezTo>
                          <a:pt x="81304" y="22468"/>
                          <a:pt x="78279" y="21748"/>
                          <a:pt x="74751" y="21532"/>
                        </a:cubicBezTo>
                        <a:lnTo>
                          <a:pt x="74751" y="21532"/>
                        </a:lnTo>
                        <a:cubicBezTo>
                          <a:pt x="73238" y="21460"/>
                          <a:pt x="71582" y="21460"/>
                          <a:pt x="69638" y="21532"/>
                        </a:cubicBezTo>
                        <a:lnTo>
                          <a:pt x="69638" y="21532"/>
                        </a:lnTo>
                        <a:cubicBezTo>
                          <a:pt x="62076" y="21748"/>
                          <a:pt x="56171" y="24989"/>
                          <a:pt x="48970" y="27005"/>
                        </a:cubicBezTo>
                        <a:lnTo>
                          <a:pt x="48970" y="27005"/>
                        </a:lnTo>
                        <a:cubicBezTo>
                          <a:pt x="43928" y="28374"/>
                          <a:pt x="38816" y="28950"/>
                          <a:pt x="33847" y="28590"/>
                        </a:cubicBezTo>
                        <a:lnTo>
                          <a:pt x="33847" y="28590"/>
                        </a:lnTo>
                        <a:cubicBezTo>
                          <a:pt x="33847" y="28590"/>
                          <a:pt x="33847" y="28590"/>
                          <a:pt x="33847" y="28590"/>
                        </a:cubicBezTo>
                        <a:lnTo>
                          <a:pt x="33847" y="28590"/>
                        </a:lnTo>
                        <a:cubicBezTo>
                          <a:pt x="17931" y="27653"/>
                          <a:pt x="3889" y="18004"/>
                          <a:pt x="72" y="216"/>
                        </a:cubicBezTo>
                        <a:lnTo>
                          <a:pt x="72" y="216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7" name="Freeform: Shape 2806">
                    <a:extLst>
                      <a:ext uri="{FF2B5EF4-FFF2-40B4-BE49-F238E27FC236}">
                        <a16:creationId xmlns:a16="http://schemas.microsoft.com/office/drawing/2014/main" id="{B647787B-CD18-1B52-D78A-BB132C4548A9}"/>
                      </a:ext>
                    </a:extLst>
                  </p:cNvPr>
                  <p:cNvSpPr/>
                  <p:nvPr/>
                </p:nvSpPr>
                <p:spPr>
                  <a:xfrm>
                    <a:off x="4511716" y="929171"/>
                    <a:ext cx="12577" cy="41408"/>
                  </a:xfrm>
                  <a:custGeom>
                    <a:avLst/>
                    <a:gdLst>
                      <a:gd name="connsiteX0" fmla="*/ 6121 w 12577"/>
                      <a:gd name="connsiteY0" fmla="*/ 40760 h 41408"/>
                      <a:gd name="connsiteX1" fmla="*/ 10874 w 12577"/>
                      <a:gd name="connsiteY1" fmla="*/ 24269 h 41408"/>
                      <a:gd name="connsiteX2" fmla="*/ 10874 w 12577"/>
                      <a:gd name="connsiteY2" fmla="*/ 24269 h 41408"/>
                      <a:gd name="connsiteX3" fmla="*/ 0 w 12577"/>
                      <a:gd name="connsiteY3" fmla="*/ 1080 h 41408"/>
                      <a:gd name="connsiteX4" fmla="*/ 0 w 12577"/>
                      <a:gd name="connsiteY4" fmla="*/ 1080 h 41408"/>
                      <a:gd name="connsiteX5" fmla="*/ 1225 w 12577"/>
                      <a:gd name="connsiteY5" fmla="*/ 0 h 41408"/>
                      <a:gd name="connsiteX6" fmla="*/ 12530 w 12577"/>
                      <a:gd name="connsiteY6" fmla="*/ 24341 h 41408"/>
                      <a:gd name="connsiteX7" fmla="*/ 12530 w 12577"/>
                      <a:gd name="connsiteY7" fmla="*/ 24341 h 41408"/>
                      <a:gd name="connsiteX8" fmla="*/ 7633 w 12577"/>
                      <a:gd name="connsiteY8" fmla="*/ 41408 h 41408"/>
                      <a:gd name="connsiteX9" fmla="*/ 7633 w 12577"/>
                      <a:gd name="connsiteY9" fmla="*/ 41408 h 41408"/>
                      <a:gd name="connsiteX10" fmla="*/ 6193 w 12577"/>
                      <a:gd name="connsiteY10" fmla="*/ 40688 h 41408"/>
                      <a:gd name="connsiteX11" fmla="*/ 6193 w 12577"/>
                      <a:gd name="connsiteY11" fmla="*/ 40688 h 41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577" h="41408">
                        <a:moveTo>
                          <a:pt x="6121" y="40760"/>
                        </a:moveTo>
                        <a:cubicBezTo>
                          <a:pt x="9218" y="34207"/>
                          <a:pt x="10586" y="28806"/>
                          <a:pt x="10874" y="24269"/>
                        </a:cubicBezTo>
                        <a:lnTo>
                          <a:pt x="10874" y="24269"/>
                        </a:lnTo>
                        <a:cubicBezTo>
                          <a:pt x="11594" y="12098"/>
                          <a:pt x="4465" y="6121"/>
                          <a:pt x="0" y="1080"/>
                        </a:cubicBezTo>
                        <a:lnTo>
                          <a:pt x="0" y="1080"/>
                        </a:lnTo>
                        <a:lnTo>
                          <a:pt x="1225" y="0"/>
                        </a:lnTo>
                        <a:cubicBezTo>
                          <a:pt x="5545" y="4825"/>
                          <a:pt x="13251" y="11450"/>
                          <a:pt x="12530" y="24341"/>
                        </a:cubicBezTo>
                        <a:lnTo>
                          <a:pt x="12530" y="24341"/>
                        </a:lnTo>
                        <a:cubicBezTo>
                          <a:pt x="12242" y="29094"/>
                          <a:pt x="10802" y="34711"/>
                          <a:pt x="7633" y="41408"/>
                        </a:cubicBezTo>
                        <a:lnTo>
                          <a:pt x="7633" y="41408"/>
                        </a:lnTo>
                        <a:lnTo>
                          <a:pt x="6193" y="40688"/>
                        </a:lnTo>
                        <a:lnTo>
                          <a:pt x="6193" y="4068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795" name="Freeform: Shape 2794">
                  <a:extLst>
                    <a:ext uri="{FF2B5EF4-FFF2-40B4-BE49-F238E27FC236}">
                      <a16:creationId xmlns:a16="http://schemas.microsoft.com/office/drawing/2014/main" id="{7BB2E948-1B59-728E-2A62-7061894D7EE7}"/>
                    </a:ext>
                  </a:extLst>
                </p:cNvPr>
                <p:cNvSpPr/>
                <p:nvPr/>
              </p:nvSpPr>
              <p:spPr>
                <a:xfrm>
                  <a:off x="4415505" y="955888"/>
                  <a:ext cx="15699" cy="3218"/>
                </a:xfrm>
                <a:custGeom>
                  <a:avLst/>
                  <a:gdLst>
                    <a:gd name="connsiteX0" fmla="*/ 0 w 15699"/>
                    <a:gd name="connsiteY0" fmla="*/ 1440 h 3218"/>
                    <a:gd name="connsiteX1" fmla="*/ 720 w 15699"/>
                    <a:gd name="connsiteY1" fmla="*/ 0 h 3218"/>
                    <a:gd name="connsiteX2" fmla="*/ 1152 w 15699"/>
                    <a:gd name="connsiteY2" fmla="*/ 216 h 3218"/>
                    <a:gd name="connsiteX3" fmla="*/ 1152 w 15699"/>
                    <a:gd name="connsiteY3" fmla="*/ 216 h 3218"/>
                    <a:gd name="connsiteX4" fmla="*/ 2520 w 15699"/>
                    <a:gd name="connsiteY4" fmla="*/ 648 h 3218"/>
                    <a:gd name="connsiteX5" fmla="*/ 2520 w 15699"/>
                    <a:gd name="connsiteY5" fmla="*/ 648 h 3218"/>
                    <a:gd name="connsiteX6" fmla="*/ 7633 w 15699"/>
                    <a:gd name="connsiteY6" fmla="*/ 1512 h 3218"/>
                    <a:gd name="connsiteX7" fmla="*/ 7633 w 15699"/>
                    <a:gd name="connsiteY7" fmla="*/ 1512 h 3218"/>
                    <a:gd name="connsiteX8" fmla="*/ 15339 w 15699"/>
                    <a:gd name="connsiteY8" fmla="*/ 864 h 3218"/>
                    <a:gd name="connsiteX9" fmla="*/ 15339 w 15699"/>
                    <a:gd name="connsiteY9" fmla="*/ 864 h 3218"/>
                    <a:gd name="connsiteX10" fmla="*/ 15699 w 15699"/>
                    <a:gd name="connsiteY10" fmla="*/ 2448 h 3218"/>
                    <a:gd name="connsiteX11" fmla="*/ 7561 w 15699"/>
                    <a:gd name="connsiteY11" fmla="*/ 3169 h 3218"/>
                    <a:gd name="connsiteX12" fmla="*/ 7561 w 15699"/>
                    <a:gd name="connsiteY12" fmla="*/ 3169 h 3218"/>
                    <a:gd name="connsiteX13" fmla="*/ 72 w 15699"/>
                    <a:gd name="connsiteY13" fmla="*/ 1512 h 3218"/>
                    <a:gd name="connsiteX14" fmla="*/ 72 w 15699"/>
                    <a:gd name="connsiteY14" fmla="*/ 1512 h 3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699" h="3218">
                      <a:moveTo>
                        <a:pt x="0" y="1440"/>
                      </a:moveTo>
                      <a:lnTo>
                        <a:pt x="720" y="0"/>
                      </a:lnTo>
                      <a:cubicBezTo>
                        <a:pt x="720" y="0"/>
                        <a:pt x="864" y="0"/>
                        <a:pt x="1152" y="216"/>
                      </a:cubicBezTo>
                      <a:lnTo>
                        <a:pt x="1152" y="216"/>
                      </a:lnTo>
                      <a:cubicBezTo>
                        <a:pt x="1152" y="216"/>
                        <a:pt x="1945" y="504"/>
                        <a:pt x="2520" y="648"/>
                      </a:cubicBezTo>
                      <a:lnTo>
                        <a:pt x="2520" y="648"/>
                      </a:lnTo>
                      <a:cubicBezTo>
                        <a:pt x="3673" y="1008"/>
                        <a:pt x="5473" y="1368"/>
                        <a:pt x="7633" y="1512"/>
                      </a:cubicBezTo>
                      <a:lnTo>
                        <a:pt x="7633" y="1512"/>
                      </a:lnTo>
                      <a:cubicBezTo>
                        <a:pt x="9794" y="1656"/>
                        <a:pt x="12386" y="1512"/>
                        <a:pt x="15339" y="864"/>
                      </a:cubicBezTo>
                      <a:lnTo>
                        <a:pt x="15339" y="864"/>
                      </a:lnTo>
                      <a:lnTo>
                        <a:pt x="15699" y="2448"/>
                      </a:lnTo>
                      <a:cubicBezTo>
                        <a:pt x="12602" y="3169"/>
                        <a:pt x="9866" y="3313"/>
                        <a:pt x="7561" y="3169"/>
                      </a:cubicBezTo>
                      <a:lnTo>
                        <a:pt x="7561" y="3169"/>
                      </a:lnTo>
                      <a:cubicBezTo>
                        <a:pt x="2952" y="2881"/>
                        <a:pt x="144" y="1512"/>
                        <a:pt x="72" y="1512"/>
                      </a:cubicBezTo>
                      <a:lnTo>
                        <a:pt x="72" y="151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6" name="Freeform: Shape 2795">
                  <a:extLst>
                    <a:ext uri="{FF2B5EF4-FFF2-40B4-BE49-F238E27FC236}">
                      <a16:creationId xmlns:a16="http://schemas.microsoft.com/office/drawing/2014/main" id="{FC1D3303-862D-D08B-5F46-7972D2894AF4}"/>
                    </a:ext>
                  </a:extLst>
                </p:cNvPr>
                <p:cNvSpPr/>
                <p:nvPr/>
              </p:nvSpPr>
              <p:spPr>
                <a:xfrm>
                  <a:off x="4446975" y="953584"/>
                  <a:ext cx="5617" cy="11810"/>
                </a:xfrm>
                <a:custGeom>
                  <a:avLst/>
                  <a:gdLst>
                    <a:gd name="connsiteX0" fmla="*/ 0 w 5617"/>
                    <a:gd name="connsiteY0" fmla="*/ 864 h 11810"/>
                    <a:gd name="connsiteX1" fmla="*/ 72 w 5617"/>
                    <a:gd name="connsiteY1" fmla="*/ 0 h 11810"/>
                    <a:gd name="connsiteX2" fmla="*/ 72 w 5617"/>
                    <a:gd name="connsiteY2" fmla="*/ 0 h 11810"/>
                    <a:gd name="connsiteX3" fmla="*/ 1656 w 5617"/>
                    <a:gd name="connsiteY3" fmla="*/ 216 h 11810"/>
                    <a:gd name="connsiteX4" fmla="*/ 1656 w 5617"/>
                    <a:gd name="connsiteY4" fmla="*/ 864 h 11810"/>
                    <a:gd name="connsiteX5" fmla="*/ 1656 w 5617"/>
                    <a:gd name="connsiteY5" fmla="*/ 864 h 11810"/>
                    <a:gd name="connsiteX6" fmla="*/ 5617 w 5617"/>
                    <a:gd name="connsiteY6" fmla="*/ 10730 h 11810"/>
                    <a:gd name="connsiteX7" fmla="*/ 5617 w 5617"/>
                    <a:gd name="connsiteY7" fmla="*/ 10730 h 11810"/>
                    <a:gd name="connsiteX8" fmla="*/ 4393 w 5617"/>
                    <a:gd name="connsiteY8" fmla="*/ 11810 h 11810"/>
                    <a:gd name="connsiteX9" fmla="*/ 72 w 5617"/>
                    <a:gd name="connsiteY9" fmla="*/ 792 h 11810"/>
                    <a:gd name="connsiteX10" fmla="*/ 72 w 5617"/>
                    <a:gd name="connsiteY10" fmla="*/ 792 h 11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617" h="11810">
                      <a:moveTo>
                        <a:pt x="0" y="864"/>
                      </a:moveTo>
                      <a:cubicBezTo>
                        <a:pt x="0" y="864"/>
                        <a:pt x="0" y="288"/>
                        <a:pt x="72" y="0"/>
                      </a:cubicBezTo>
                      <a:lnTo>
                        <a:pt x="72" y="0"/>
                      </a:lnTo>
                      <a:lnTo>
                        <a:pt x="1656" y="216"/>
                      </a:lnTo>
                      <a:cubicBezTo>
                        <a:pt x="1656" y="216"/>
                        <a:pt x="1656" y="648"/>
                        <a:pt x="1656" y="864"/>
                      </a:cubicBezTo>
                      <a:lnTo>
                        <a:pt x="1656" y="864"/>
                      </a:lnTo>
                      <a:cubicBezTo>
                        <a:pt x="1440" y="4249"/>
                        <a:pt x="3457" y="8282"/>
                        <a:pt x="5617" y="10730"/>
                      </a:cubicBezTo>
                      <a:lnTo>
                        <a:pt x="5617" y="10730"/>
                      </a:lnTo>
                      <a:lnTo>
                        <a:pt x="4393" y="11810"/>
                      </a:lnTo>
                      <a:cubicBezTo>
                        <a:pt x="2088" y="9074"/>
                        <a:pt x="-144" y="4825"/>
                        <a:pt x="72" y="792"/>
                      </a:cubicBezTo>
                      <a:lnTo>
                        <a:pt x="72" y="79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7" name="Freeform: Shape 2796">
                  <a:extLst>
                    <a:ext uri="{FF2B5EF4-FFF2-40B4-BE49-F238E27FC236}">
                      <a16:creationId xmlns:a16="http://schemas.microsoft.com/office/drawing/2014/main" id="{DDA78A22-AFB6-4508-E739-0DD36B10D4F3}"/>
                    </a:ext>
                  </a:extLst>
                </p:cNvPr>
                <p:cNvSpPr/>
                <p:nvPr/>
              </p:nvSpPr>
              <p:spPr>
                <a:xfrm>
                  <a:off x="4503362" y="850027"/>
                  <a:ext cx="3528" cy="15555"/>
                </a:xfrm>
                <a:custGeom>
                  <a:avLst/>
                  <a:gdLst>
                    <a:gd name="connsiteX0" fmla="*/ 0 w 3528"/>
                    <a:gd name="connsiteY0" fmla="*/ 8570 h 15555"/>
                    <a:gd name="connsiteX1" fmla="*/ 2088 w 3528"/>
                    <a:gd name="connsiteY1" fmla="*/ 0 h 15555"/>
                    <a:gd name="connsiteX2" fmla="*/ 2088 w 3528"/>
                    <a:gd name="connsiteY2" fmla="*/ 0 h 15555"/>
                    <a:gd name="connsiteX3" fmla="*/ 3529 w 3528"/>
                    <a:gd name="connsiteY3" fmla="*/ 792 h 15555"/>
                    <a:gd name="connsiteX4" fmla="*/ 3312 w 3528"/>
                    <a:gd name="connsiteY4" fmla="*/ 1296 h 15555"/>
                    <a:gd name="connsiteX5" fmla="*/ 3312 w 3528"/>
                    <a:gd name="connsiteY5" fmla="*/ 1296 h 15555"/>
                    <a:gd name="connsiteX6" fmla="*/ 2737 w 3528"/>
                    <a:gd name="connsiteY6" fmla="*/ 2809 h 15555"/>
                    <a:gd name="connsiteX7" fmla="*/ 2737 w 3528"/>
                    <a:gd name="connsiteY7" fmla="*/ 2809 h 15555"/>
                    <a:gd name="connsiteX8" fmla="*/ 1656 w 3528"/>
                    <a:gd name="connsiteY8" fmla="*/ 8642 h 15555"/>
                    <a:gd name="connsiteX9" fmla="*/ 1656 w 3528"/>
                    <a:gd name="connsiteY9" fmla="*/ 8642 h 15555"/>
                    <a:gd name="connsiteX10" fmla="*/ 2088 w 3528"/>
                    <a:gd name="connsiteY10" fmla="*/ 15267 h 15555"/>
                    <a:gd name="connsiteX11" fmla="*/ 2088 w 3528"/>
                    <a:gd name="connsiteY11" fmla="*/ 15267 h 15555"/>
                    <a:gd name="connsiteX12" fmla="*/ 504 w 3528"/>
                    <a:gd name="connsiteY12" fmla="*/ 15555 h 15555"/>
                    <a:gd name="connsiteX13" fmla="*/ 72 w 3528"/>
                    <a:gd name="connsiteY13" fmla="*/ 8498 h 15555"/>
                    <a:gd name="connsiteX14" fmla="*/ 72 w 3528"/>
                    <a:gd name="connsiteY14" fmla="*/ 8498 h 15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528" h="15555">
                      <a:moveTo>
                        <a:pt x="0" y="8570"/>
                      </a:moveTo>
                      <a:cubicBezTo>
                        <a:pt x="288" y="3313"/>
                        <a:pt x="2016" y="72"/>
                        <a:pt x="2088" y="0"/>
                      </a:cubicBezTo>
                      <a:lnTo>
                        <a:pt x="2088" y="0"/>
                      </a:lnTo>
                      <a:lnTo>
                        <a:pt x="3529" y="792"/>
                      </a:lnTo>
                      <a:cubicBezTo>
                        <a:pt x="3529" y="792"/>
                        <a:pt x="3457" y="936"/>
                        <a:pt x="3312" y="1296"/>
                      </a:cubicBezTo>
                      <a:lnTo>
                        <a:pt x="3312" y="1296"/>
                      </a:lnTo>
                      <a:cubicBezTo>
                        <a:pt x="3312" y="1296"/>
                        <a:pt x="2952" y="2160"/>
                        <a:pt x="2737" y="2809"/>
                      </a:cubicBezTo>
                      <a:lnTo>
                        <a:pt x="2737" y="2809"/>
                      </a:lnTo>
                      <a:cubicBezTo>
                        <a:pt x="2305" y="4177"/>
                        <a:pt x="1800" y="6121"/>
                        <a:pt x="1656" y="8642"/>
                      </a:cubicBezTo>
                      <a:lnTo>
                        <a:pt x="1656" y="8642"/>
                      </a:lnTo>
                      <a:cubicBezTo>
                        <a:pt x="1512" y="10586"/>
                        <a:pt x="1656" y="12819"/>
                        <a:pt x="2088" y="15267"/>
                      </a:cubicBezTo>
                      <a:lnTo>
                        <a:pt x="2088" y="15267"/>
                      </a:lnTo>
                      <a:lnTo>
                        <a:pt x="504" y="15555"/>
                      </a:lnTo>
                      <a:cubicBezTo>
                        <a:pt x="0" y="12963"/>
                        <a:pt x="-72" y="10586"/>
                        <a:pt x="72" y="8498"/>
                      </a:cubicBezTo>
                      <a:lnTo>
                        <a:pt x="72" y="8498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8" name="Freeform: Shape 2797">
                  <a:extLst>
                    <a:ext uri="{FF2B5EF4-FFF2-40B4-BE49-F238E27FC236}">
                      <a16:creationId xmlns:a16="http://schemas.microsoft.com/office/drawing/2014/main" id="{9E645F57-5204-687B-068D-A65B7F801F9D}"/>
                    </a:ext>
                  </a:extLst>
                </p:cNvPr>
                <p:cNvSpPr/>
                <p:nvPr/>
              </p:nvSpPr>
              <p:spPr>
                <a:xfrm>
                  <a:off x="4476573" y="903030"/>
                  <a:ext cx="6913" cy="14618"/>
                </a:xfrm>
                <a:custGeom>
                  <a:avLst/>
                  <a:gdLst>
                    <a:gd name="connsiteX0" fmla="*/ 144 w 6913"/>
                    <a:gd name="connsiteY0" fmla="*/ 0 h 14618"/>
                    <a:gd name="connsiteX1" fmla="*/ 1729 w 6913"/>
                    <a:gd name="connsiteY1" fmla="*/ 0 h 14618"/>
                    <a:gd name="connsiteX2" fmla="*/ 1729 w 6913"/>
                    <a:gd name="connsiteY2" fmla="*/ 1080 h 14618"/>
                    <a:gd name="connsiteX3" fmla="*/ 1729 w 6913"/>
                    <a:gd name="connsiteY3" fmla="*/ 1080 h 14618"/>
                    <a:gd name="connsiteX4" fmla="*/ 2233 w 6913"/>
                    <a:gd name="connsiteY4" fmla="*/ 4105 h 14618"/>
                    <a:gd name="connsiteX5" fmla="*/ 2233 w 6913"/>
                    <a:gd name="connsiteY5" fmla="*/ 4105 h 14618"/>
                    <a:gd name="connsiteX6" fmla="*/ 6914 w 6913"/>
                    <a:gd name="connsiteY6" fmla="*/ 13611 h 14618"/>
                    <a:gd name="connsiteX7" fmla="*/ 6914 w 6913"/>
                    <a:gd name="connsiteY7" fmla="*/ 13611 h 14618"/>
                    <a:gd name="connsiteX8" fmla="*/ 5618 w 6913"/>
                    <a:gd name="connsiteY8" fmla="*/ 14619 h 14618"/>
                    <a:gd name="connsiteX9" fmla="*/ 0 w 6913"/>
                    <a:gd name="connsiteY9" fmla="*/ 0 h 14618"/>
                    <a:gd name="connsiteX10" fmla="*/ 0 w 6913"/>
                    <a:gd name="connsiteY10" fmla="*/ 0 h 14618"/>
                    <a:gd name="connsiteX11" fmla="*/ 144 w 6913"/>
                    <a:gd name="connsiteY11" fmla="*/ 0 h 14618"/>
                    <a:gd name="connsiteX12" fmla="*/ 144 w 6913"/>
                    <a:gd name="connsiteY12" fmla="*/ 0 h 1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913" h="14618">
                      <a:moveTo>
                        <a:pt x="144" y="0"/>
                      </a:moveTo>
                      <a:lnTo>
                        <a:pt x="1729" y="0"/>
                      </a:lnTo>
                      <a:cubicBezTo>
                        <a:pt x="1729" y="0"/>
                        <a:pt x="1729" y="432"/>
                        <a:pt x="1729" y="1080"/>
                      </a:cubicBezTo>
                      <a:lnTo>
                        <a:pt x="1729" y="1080"/>
                      </a:lnTo>
                      <a:cubicBezTo>
                        <a:pt x="1729" y="1800"/>
                        <a:pt x="1945" y="2809"/>
                        <a:pt x="2233" y="4105"/>
                      </a:cubicBezTo>
                      <a:lnTo>
                        <a:pt x="2233" y="4105"/>
                      </a:lnTo>
                      <a:cubicBezTo>
                        <a:pt x="2881" y="6625"/>
                        <a:pt x="4177" y="10082"/>
                        <a:pt x="6914" y="13611"/>
                      </a:cubicBezTo>
                      <a:lnTo>
                        <a:pt x="6914" y="13611"/>
                      </a:lnTo>
                      <a:lnTo>
                        <a:pt x="5618" y="14619"/>
                      </a:lnTo>
                      <a:cubicBezTo>
                        <a:pt x="-143" y="7129"/>
                        <a:pt x="0" y="216"/>
                        <a:pt x="0" y="0"/>
                      </a:cubicBezTo>
                      <a:lnTo>
                        <a:pt x="0" y="0"/>
                      </a:lnTo>
                      <a:close/>
                      <a:moveTo>
                        <a:pt x="144" y="0"/>
                      </a:moveTo>
                      <a:lnTo>
                        <a:pt x="144" y="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9" name="Freeform: Shape 2798">
                  <a:extLst>
                    <a:ext uri="{FF2B5EF4-FFF2-40B4-BE49-F238E27FC236}">
                      <a16:creationId xmlns:a16="http://schemas.microsoft.com/office/drawing/2014/main" id="{661B7227-D532-12CC-D376-1227004B2B93}"/>
                    </a:ext>
                  </a:extLst>
                </p:cNvPr>
                <p:cNvSpPr/>
                <p:nvPr/>
              </p:nvSpPr>
              <p:spPr>
                <a:xfrm>
                  <a:off x="4430700" y="916569"/>
                  <a:ext cx="14547" cy="7417"/>
                </a:xfrm>
                <a:custGeom>
                  <a:avLst/>
                  <a:gdLst>
                    <a:gd name="connsiteX0" fmla="*/ 72 w 14547"/>
                    <a:gd name="connsiteY0" fmla="*/ 1152 h 7417"/>
                    <a:gd name="connsiteX1" fmla="*/ 1225 w 14547"/>
                    <a:gd name="connsiteY1" fmla="*/ 0 h 7417"/>
                    <a:gd name="connsiteX2" fmla="*/ 1440 w 14547"/>
                    <a:gd name="connsiteY2" fmla="*/ 216 h 7417"/>
                    <a:gd name="connsiteX3" fmla="*/ 1440 w 14547"/>
                    <a:gd name="connsiteY3" fmla="*/ 216 h 7417"/>
                    <a:gd name="connsiteX4" fmla="*/ 2017 w 14547"/>
                    <a:gd name="connsiteY4" fmla="*/ 720 h 7417"/>
                    <a:gd name="connsiteX5" fmla="*/ 2017 w 14547"/>
                    <a:gd name="connsiteY5" fmla="*/ 720 h 7417"/>
                    <a:gd name="connsiteX6" fmla="*/ 4537 w 14547"/>
                    <a:gd name="connsiteY6" fmla="*/ 2448 h 7417"/>
                    <a:gd name="connsiteX7" fmla="*/ 4537 w 14547"/>
                    <a:gd name="connsiteY7" fmla="*/ 2448 h 7417"/>
                    <a:gd name="connsiteX8" fmla="*/ 14547 w 14547"/>
                    <a:gd name="connsiteY8" fmla="*/ 5833 h 7417"/>
                    <a:gd name="connsiteX9" fmla="*/ 14547 w 14547"/>
                    <a:gd name="connsiteY9" fmla="*/ 5833 h 7417"/>
                    <a:gd name="connsiteX10" fmla="*/ 14331 w 14547"/>
                    <a:gd name="connsiteY10" fmla="*/ 7417 h 7417"/>
                    <a:gd name="connsiteX11" fmla="*/ 0 w 14547"/>
                    <a:gd name="connsiteY11" fmla="*/ 1080 h 7417"/>
                    <a:gd name="connsiteX12" fmla="*/ 0 w 14547"/>
                    <a:gd name="connsiteY12" fmla="*/ 1080 h 7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547" h="7417">
                      <a:moveTo>
                        <a:pt x="72" y="1152"/>
                      </a:moveTo>
                      <a:lnTo>
                        <a:pt x="1225" y="0"/>
                      </a:lnTo>
                      <a:cubicBezTo>
                        <a:pt x="1225" y="0"/>
                        <a:pt x="1225" y="0"/>
                        <a:pt x="1440" y="216"/>
                      </a:cubicBezTo>
                      <a:lnTo>
                        <a:pt x="1440" y="216"/>
                      </a:lnTo>
                      <a:cubicBezTo>
                        <a:pt x="1440" y="216"/>
                        <a:pt x="1800" y="504"/>
                        <a:pt x="2017" y="720"/>
                      </a:cubicBezTo>
                      <a:lnTo>
                        <a:pt x="2017" y="720"/>
                      </a:lnTo>
                      <a:cubicBezTo>
                        <a:pt x="2592" y="1152"/>
                        <a:pt x="3385" y="1800"/>
                        <a:pt x="4537" y="2448"/>
                      </a:cubicBezTo>
                      <a:lnTo>
                        <a:pt x="4537" y="2448"/>
                      </a:lnTo>
                      <a:cubicBezTo>
                        <a:pt x="6769" y="3745"/>
                        <a:pt x="10154" y="5257"/>
                        <a:pt x="14547" y="5833"/>
                      </a:cubicBezTo>
                      <a:lnTo>
                        <a:pt x="14547" y="5833"/>
                      </a:lnTo>
                      <a:lnTo>
                        <a:pt x="14331" y="7417"/>
                      </a:lnTo>
                      <a:cubicBezTo>
                        <a:pt x="4897" y="6193"/>
                        <a:pt x="72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0" name="Freeform: Shape 2799">
                  <a:extLst>
                    <a:ext uri="{FF2B5EF4-FFF2-40B4-BE49-F238E27FC236}">
                      <a16:creationId xmlns:a16="http://schemas.microsoft.com/office/drawing/2014/main" id="{CA8905AD-2EC2-9BB2-24E6-B1ECF3E1A838}"/>
                    </a:ext>
                  </a:extLst>
                </p:cNvPr>
                <p:cNvSpPr/>
                <p:nvPr/>
              </p:nvSpPr>
              <p:spPr>
                <a:xfrm>
                  <a:off x="4496809" y="881625"/>
                  <a:ext cx="12026" cy="5129"/>
                </a:xfrm>
                <a:custGeom>
                  <a:avLst/>
                  <a:gdLst>
                    <a:gd name="connsiteX0" fmla="*/ 0 w 12026"/>
                    <a:gd name="connsiteY0" fmla="*/ 3905 h 5129"/>
                    <a:gd name="connsiteX1" fmla="*/ 10802 w 12026"/>
                    <a:gd name="connsiteY1" fmla="*/ 16 h 5129"/>
                    <a:gd name="connsiteX2" fmla="*/ 10802 w 12026"/>
                    <a:gd name="connsiteY2" fmla="*/ 16 h 5129"/>
                    <a:gd name="connsiteX3" fmla="*/ 12027 w 12026"/>
                    <a:gd name="connsiteY3" fmla="*/ 160 h 5129"/>
                    <a:gd name="connsiteX4" fmla="*/ 12027 w 12026"/>
                    <a:gd name="connsiteY4" fmla="*/ 160 h 5129"/>
                    <a:gd name="connsiteX5" fmla="*/ 11738 w 12026"/>
                    <a:gd name="connsiteY5" fmla="*/ 1745 h 5129"/>
                    <a:gd name="connsiteX6" fmla="*/ 10730 w 12026"/>
                    <a:gd name="connsiteY6" fmla="*/ 1601 h 5129"/>
                    <a:gd name="connsiteX7" fmla="*/ 10730 w 12026"/>
                    <a:gd name="connsiteY7" fmla="*/ 1601 h 5129"/>
                    <a:gd name="connsiteX8" fmla="*/ 1008 w 12026"/>
                    <a:gd name="connsiteY8" fmla="*/ 5129 h 5129"/>
                    <a:gd name="connsiteX9" fmla="*/ 1008 w 12026"/>
                    <a:gd name="connsiteY9" fmla="*/ 5129 h 5129"/>
                    <a:gd name="connsiteX10" fmla="*/ 0 w 12026"/>
                    <a:gd name="connsiteY10" fmla="*/ 3833 h 5129"/>
                    <a:gd name="connsiteX11" fmla="*/ 0 w 12026"/>
                    <a:gd name="connsiteY11" fmla="*/ 3833 h 5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026" h="5129">
                      <a:moveTo>
                        <a:pt x="0" y="3905"/>
                      </a:moveTo>
                      <a:cubicBezTo>
                        <a:pt x="2737" y="1745"/>
                        <a:pt x="6841" y="-200"/>
                        <a:pt x="10802" y="16"/>
                      </a:cubicBezTo>
                      <a:lnTo>
                        <a:pt x="10802" y="16"/>
                      </a:lnTo>
                      <a:cubicBezTo>
                        <a:pt x="11234" y="16"/>
                        <a:pt x="11666" y="88"/>
                        <a:pt x="12027" y="160"/>
                      </a:cubicBezTo>
                      <a:lnTo>
                        <a:pt x="12027" y="160"/>
                      </a:lnTo>
                      <a:lnTo>
                        <a:pt x="11738" y="1745"/>
                      </a:lnTo>
                      <a:cubicBezTo>
                        <a:pt x="11738" y="1745"/>
                        <a:pt x="11090" y="1601"/>
                        <a:pt x="10730" y="1601"/>
                      </a:cubicBezTo>
                      <a:lnTo>
                        <a:pt x="10730" y="1601"/>
                      </a:lnTo>
                      <a:cubicBezTo>
                        <a:pt x="7418" y="1385"/>
                        <a:pt x="3529" y="3185"/>
                        <a:pt x="1008" y="5129"/>
                      </a:cubicBezTo>
                      <a:lnTo>
                        <a:pt x="1008" y="5129"/>
                      </a:lnTo>
                      <a:lnTo>
                        <a:pt x="0" y="3833"/>
                      </a:lnTo>
                      <a:lnTo>
                        <a:pt x="0" y="3833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1" name="Freeform: Shape 2800">
                  <a:extLst>
                    <a:ext uri="{FF2B5EF4-FFF2-40B4-BE49-F238E27FC236}">
                      <a16:creationId xmlns:a16="http://schemas.microsoft.com/office/drawing/2014/main" id="{CFC234B9-BBF4-DDDE-350B-69283B53E727}"/>
                    </a:ext>
                  </a:extLst>
                </p:cNvPr>
                <p:cNvSpPr/>
                <p:nvPr/>
              </p:nvSpPr>
              <p:spPr>
                <a:xfrm>
                  <a:off x="4549812" y="947247"/>
                  <a:ext cx="10730" cy="7561"/>
                </a:xfrm>
                <a:custGeom>
                  <a:avLst/>
                  <a:gdLst>
                    <a:gd name="connsiteX0" fmla="*/ 0 w 10730"/>
                    <a:gd name="connsiteY0" fmla="*/ 6625 h 7561"/>
                    <a:gd name="connsiteX1" fmla="*/ 10730 w 10730"/>
                    <a:gd name="connsiteY1" fmla="*/ 0 h 7561"/>
                    <a:gd name="connsiteX2" fmla="*/ 10730 w 10730"/>
                    <a:gd name="connsiteY2" fmla="*/ 0 h 7561"/>
                    <a:gd name="connsiteX3" fmla="*/ 10730 w 10730"/>
                    <a:gd name="connsiteY3" fmla="*/ 1584 h 7561"/>
                    <a:gd name="connsiteX4" fmla="*/ 1296 w 10730"/>
                    <a:gd name="connsiteY4" fmla="*/ 7561 h 7561"/>
                    <a:gd name="connsiteX5" fmla="*/ 1296 w 10730"/>
                    <a:gd name="connsiteY5" fmla="*/ 7561 h 7561"/>
                    <a:gd name="connsiteX6" fmla="*/ 0 w 10730"/>
                    <a:gd name="connsiteY6" fmla="*/ 6553 h 7561"/>
                    <a:gd name="connsiteX7" fmla="*/ 0 w 10730"/>
                    <a:gd name="connsiteY7" fmla="*/ 6553 h 7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30" h="7561">
                      <a:moveTo>
                        <a:pt x="0" y="6625"/>
                      </a:moveTo>
                      <a:cubicBezTo>
                        <a:pt x="2376" y="3601"/>
                        <a:pt x="6409" y="288"/>
                        <a:pt x="10730" y="0"/>
                      </a:cubicBezTo>
                      <a:lnTo>
                        <a:pt x="10730" y="0"/>
                      </a:lnTo>
                      <a:lnTo>
                        <a:pt x="10730" y="1584"/>
                      </a:lnTo>
                      <a:cubicBezTo>
                        <a:pt x="7345" y="1800"/>
                        <a:pt x="3457" y="4753"/>
                        <a:pt x="1296" y="7561"/>
                      </a:cubicBezTo>
                      <a:lnTo>
                        <a:pt x="1296" y="7561"/>
                      </a:lnTo>
                      <a:lnTo>
                        <a:pt x="0" y="6553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2" name="Freeform: Shape 2801">
                  <a:extLst>
                    <a:ext uri="{FF2B5EF4-FFF2-40B4-BE49-F238E27FC236}">
                      <a16:creationId xmlns:a16="http://schemas.microsoft.com/office/drawing/2014/main" id="{DC5D8930-77C9-993E-FFC8-C36E7462758B}"/>
                    </a:ext>
                  </a:extLst>
                </p:cNvPr>
                <p:cNvSpPr/>
                <p:nvPr/>
              </p:nvSpPr>
              <p:spPr>
                <a:xfrm>
                  <a:off x="4531016" y="906470"/>
                  <a:ext cx="12026" cy="5129"/>
                </a:xfrm>
                <a:custGeom>
                  <a:avLst/>
                  <a:gdLst>
                    <a:gd name="connsiteX0" fmla="*/ 0 w 12026"/>
                    <a:gd name="connsiteY0" fmla="*/ 3905 h 5129"/>
                    <a:gd name="connsiteX1" fmla="*/ 10802 w 12026"/>
                    <a:gd name="connsiteY1" fmla="*/ 16 h 5129"/>
                    <a:gd name="connsiteX2" fmla="*/ 10802 w 12026"/>
                    <a:gd name="connsiteY2" fmla="*/ 16 h 5129"/>
                    <a:gd name="connsiteX3" fmla="*/ 12027 w 12026"/>
                    <a:gd name="connsiteY3" fmla="*/ 160 h 5129"/>
                    <a:gd name="connsiteX4" fmla="*/ 12027 w 12026"/>
                    <a:gd name="connsiteY4" fmla="*/ 160 h 5129"/>
                    <a:gd name="connsiteX5" fmla="*/ 11738 w 12026"/>
                    <a:gd name="connsiteY5" fmla="*/ 1745 h 5129"/>
                    <a:gd name="connsiteX6" fmla="*/ 10730 w 12026"/>
                    <a:gd name="connsiteY6" fmla="*/ 1601 h 5129"/>
                    <a:gd name="connsiteX7" fmla="*/ 10730 w 12026"/>
                    <a:gd name="connsiteY7" fmla="*/ 1601 h 5129"/>
                    <a:gd name="connsiteX8" fmla="*/ 1008 w 12026"/>
                    <a:gd name="connsiteY8" fmla="*/ 5129 h 5129"/>
                    <a:gd name="connsiteX9" fmla="*/ 1008 w 12026"/>
                    <a:gd name="connsiteY9" fmla="*/ 5129 h 5129"/>
                    <a:gd name="connsiteX10" fmla="*/ 0 w 12026"/>
                    <a:gd name="connsiteY10" fmla="*/ 3833 h 5129"/>
                    <a:gd name="connsiteX11" fmla="*/ 0 w 12026"/>
                    <a:gd name="connsiteY11" fmla="*/ 3833 h 5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026" h="5129">
                      <a:moveTo>
                        <a:pt x="0" y="3905"/>
                      </a:moveTo>
                      <a:cubicBezTo>
                        <a:pt x="2737" y="1745"/>
                        <a:pt x="6841" y="-200"/>
                        <a:pt x="10802" y="16"/>
                      </a:cubicBezTo>
                      <a:lnTo>
                        <a:pt x="10802" y="16"/>
                      </a:lnTo>
                      <a:cubicBezTo>
                        <a:pt x="11234" y="16"/>
                        <a:pt x="11595" y="88"/>
                        <a:pt x="12027" y="160"/>
                      </a:cubicBezTo>
                      <a:lnTo>
                        <a:pt x="12027" y="160"/>
                      </a:lnTo>
                      <a:lnTo>
                        <a:pt x="11738" y="1745"/>
                      </a:lnTo>
                      <a:cubicBezTo>
                        <a:pt x="11738" y="1745"/>
                        <a:pt x="11090" y="1673"/>
                        <a:pt x="10730" y="1601"/>
                      </a:cubicBezTo>
                      <a:lnTo>
                        <a:pt x="10730" y="1601"/>
                      </a:lnTo>
                      <a:cubicBezTo>
                        <a:pt x="7418" y="1385"/>
                        <a:pt x="3529" y="3185"/>
                        <a:pt x="1008" y="5129"/>
                      </a:cubicBezTo>
                      <a:lnTo>
                        <a:pt x="1008" y="5129"/>
                      </a:lnTo>
                      <a:lnTo>
                        <a:pt x="0" y="3833"/>
                      </a:lnTo>
                      <a:lnTo>
                        <a:pt x="0" y="3833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3" name="Freeform: Shape 2802">
                  <a:extLst>
                    <a:ext uri="{FF2B5EF4-FFF2-40B4-BE49-F238E27FC236}">
                      <a16:creationId xmlns:a16="http://schemas.microsoft.com/office/drawing/2014/main" id="{01D05BBF-63B7-D08D-820C-B89D30979F9E}"/>
                    </a:ext>
                  </a:extLst>
                </p:cNvPr>
                <p:cNvSpPr/>
                <p:nvPr/>
              </p:nvSpPr>
              <p:spPr>
                <a:xfrm>
                  <a:off x="4436389" y="891436"/>
                  <a:ext cx="8713" cy="10153"/>
                </a:xfrm>
                <a:custGeom>
                  <a:avLst/>
                  <a:gdLst>
                    <a:gd name="connsiteX0" fmla="*/ 0 w 8713"/>
                    <a:gd name="connsiteY0" fmla="*/ 9650 h 10153"/>
                    <a:gd name="connsiteX1" fmla="*/ 8138 w 8713"/>
                    <a:gd name="connsiteY1" fmla="*/ 0 h 10153"/>
                    <a:gd name="connsiteX2" fmla="*/ 8138 w 8713"/>
                    <a:gd name="connsiteY2" fmla="*/ 0 h 10153"/>
                    <a:gd name="connsiteX3" fmla="*/ 8713 w 8713"/>
                    <a:gd name="connsiteY3" fmla="*/ 1512 h 10153"/>
                    <a:gd name="connsiteX4" fmla="*/ 1512 w 8713"/>
                    <a:gd name="connsiteY4" fmla="*/ 10154 h 10153"/>
                    <a:gd name="connsiteX5" fmla="*/ 1512 w 8713"/>
                    <a:gd name="connsiteY5" fmla="*/ 10154 h 10153"/>
                    <a:gd name="connsiteX6" fmla="*/ 0 w 8713"/>
                    <a:gd name="connsiteY6" fmla="*/ 9650 h 10153"/>
                    <a:gd name="connsiteX7" fmla="*/ 0 w 8713"/>
                    <a:gd name="connsiteY7" fmla="*/ 9650 h 10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13" h="10153">
                      <a:moveTo>
                        <a:pt x="0" y="9650"/>
                      </a:moveTo>
                      <a:cubicBezTo>
                        <a:pt x="1296" y="6049"/>
                        <a:pt x="4104" y="1656"/>
                        <a:pt x="8138" y="0"/>
                      </a:cubicBezTo>
                      <a:lnTo>
                        <a:pt x="8138" y="0"/>
                      </a:lnTo>
                      <a:lnTo>
                        <a:pt x="8713" y="1512"/>
                      </a:lnTo>
                      <a:cubicBezTo>
                        <a:pt x="5401" y="2809"/>
                        <a:pt x="2664" y="6841"/>
                        <a:pt x="1512" y="10154"/>
                      </a:cubicBezTo>
                      <a:lnTo>
                        <a:pt x="1512" y="10154"/>
                      </a:lnTo>
                      <a:lnTo>
                        <a:pt x="0" y="9650"/>
                      </a:lnTo>
                      <a:lnTo>
                        <a:pt x="0" y="965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610" name="Freeform: Shape 3609">
                <a:extLst>
                  <a:ext uri="{FF2B5EF4-FFF2-40B4-BE49-F238E27FC236}">
                    <a16:creationId xmlns:a16="http://schemas.microsoft.com/office/drawing/2014/main" id="{6F511AC3-103A-CDA2-655F-740808A786CA}"/>
                  </a:ext>
                </a:extLst>
              </p:cNvPr>
              <p:cNvSpPr/>
              <p:nvPr/>
            </p:nvSpPr>
            <p:spPr>
              <a:xfrm>
                <a:off x="4516172" y="998161"/>
                <a:ext cx="28166" cy="75326"/>
              </a:xfrm>
              <a:custGeom>
                <a:avLst/>
                <a:gdLst>
                  <a:gd name="connsiteX0" fmla="*/ 10667 w 28166"/>
                  <a:gd name="connsiteY0" fmla="*/ 0 h 75326"/>
                  <a:gd name="connsiteX1" fmla="*/ 2529 w 28166"/>
                  <a:gd name="connsiteY1" fmla="*/ 75327 h 75326"/>
                  <a:gd name="connsiteX2" fmla="*/ 28166 w 28166"/>
                  <a:gd name="connsiteY2" fmla="*/ 75327 h 75326"/>
                  <a:gd name="connsiteX3" fmla="*/ 20029 w 28166"/>
                  <a:gd name="connsiteY3" fmla="*/ 21028 h 75326"/>
                  <a:gd name="connsiteX4" fmla="*/ 10667 w 28166"/>
                  <a:gd name="connsiteY4" fmla="*/ 0 h 7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166" h="75326">
                    <a:moveTo>
                      <a:pt x="10667" y="0"/>
                    </a:moveTo>
                    <a:cubicBezTo>
                      <a:pt x="10667" y="0"/>
                      <a:pt x="-6257" y="27870"/>
                      <a:pt x="2529" y="75327"/>
                    </a:cubicBezTo>
                    <a:lnTo>
                      <a:pt x="28166" y="75327"/>
                    </a:lnTo>
                    <a:cubicBezTo>
                      <a:pt x="28166" y="75327"/>
                      <a:pt x="15492" y="61068"/>
                      <a:pt x="20029" y="21028"/>
                    </a:cubicBezTo>
                    <a:lnTo>
                      <a:pt x="10667" y="0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839E8063-5A6C-0433-B8C6-F1F5A6BABC56}"/>
                  </a:ext>
                </a:extLst>
              </p:cNvPr>
              <p:cNvSpPr/>
              <p:nvPr/>
            </p:nvSpPr>
            <p:spPr>
              <a:xfrm>
                <a:off x="4500770" y="1050587"/>
                <a:ext cx="30389" cy="19660"/>
              </a:xfrm>
              <a:custGeom>
                <a:avLst/>
                <a:gdLst>
                  <a:gd name="connsiteX0" fmla="*/ 15411 w 30389"/>
                  <a:gd name="connsiteY0" fmla="*/ 0 h 19660"/>
                  <a:gd name="connsiteX1" fmla="*/ 0 w 30389"/>
                  <a:gd name="connsiteY1" fmla="*/ 12242 h 19660"/>
                  <a:gd name="connsiteX2" fmla="*/ 9578 w 30389"/>
                  <a:gd name="connsiteY2" fmla="*/ 19660 h 19660"/>
                  <a:gd name="connsiteX3" fmla="*/ 29958 w 30389"/>
                  <a:gd name="connsiteY3" fmla="*/ 15411 h 19660"/>
                  <a:gd name="connsiteX4" fmla="*/ 30390 w 30389"/>
                  <a:gd name="connsiteY4" fmla="*/ 7706 h 19660"/>
                  <a:gd name="connsiteX5" fmla="*/ 15411 w 30389"/>
                  <a:gd name="connsiteY5" fmla="*/ 72 h 19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389" h="19660">
                    <a:moveTo>
                      <a:pt x="15411" y="0"/>
                    </a:moveTo>
                    <a:cubicBezTo>
                      <a:pt x="15411" y="0"/>
                      <a:pt x="16707" y="11666"/>
                      <a:pt x="0" y="12242"/>
                    </a:cubicBezTo>
                    <a:cubicBezTo>
                      <a:pt x="0" y="12242"/>
                      <a:pt x="8209" y="19588"/>
                      <a:pt x="9578" y="19660"/>
                    </a:cubicBezTo>
                    <a:cubicBezTo>
                      <a:pt x="10946" y="19732"/>
                      <a:pt x="29958" y="15411"/>
                      <a:pt x="29958" y="15411"/>
                    </a:cubicBezTo>
                    <a:lnTo>
                      <a:pt x="30390" y="7706"/>
                    </a:lnTo>
                    <a:lnTo>
                      <a:pt x="15411" y="72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0" name="Freeform: Shape 2769">
                <a:extLst>
                  <a:ext uri="{FF2B5EF4-FFF2-40B4-BE49-F238E27FC236}">
                    <a16:creationId xmlns:a16="http://schemas.microsoft.com/office/drawing/2014/main" id="{756E6DA9-79C6-ABAA-4246-8C3CE535B43E}"/>
                  </a:ext>
                </a:extLst>
              </p:cNvPr>
              <p:cNvSpPr/>
              <p:nvPr/>
            </p:nvSpPr>
            <p:spPr>
              <a:xfrm>
                <a:off x="4437680" y="1055844"/>
                <a:ext cx="109186" cy="54154"/>
              </a:xfrm>
              <a:custGeom>
                <a:avLst/>
                <a:gdLst>
                  <a:gd name="connsiteX0" fmla="*/ 64962 w 109186"/>
                  <a:gd name="connsiteY0" fmla="*/ 7129 h 54154"/>
                  <a:gd name="connsiteX1" fmla="*/ 13472 w 109186"/>
                  <a:gd name="connsiteY1" fmla="*/ 4105 h 54154"/>
                  <a:gd name="connsiteX2" fmla="*/ 1590 w 109186"/>
                  <a:gd name="connsiteY2" fmla="*/ 12530 h 54154"/>
                  <a:gd name="connsiteX3" fmla="*/ 149 w 109186"/>
                  <a:gd name="connsiteY3" fmla="*/ 37087 h 54154"/>
                  <a:gd name="connsiteX4" fmla="*/ 7783 w 109186"/>
                  <a:gd name="connsiteY4" fmla="*/ 48538 h 54154"/>
                  <a:gd name="connsiteX5" fmla="*/ 94200 w 109186"/>
                  <a:gd name="connsiteY5" fmla="*/ 54155 h 54154"/>
                  <a:gd name="connsiteX6" fmla="*/ 100321 w 109186"/>
                  <a:gd name="connsiteY6" fmla="*/ 3385 h 54154"/>
                  <a:gd name="connsiteX7" fmla="*/ 89519 w 109186"/>
                  <a:gd name="connsiteY7" fmla="*/ 0 h 54154"/>
                  <a:gd name="connsiteX8" fmla="*/ 82534 w 109186"/>
                  <a:gd name="connsiteY8" fmla="*/ 6409 h 54154"/>
                  <a:gd name="connsiteX9" fmla="*/ 74108 w 109186"/>
                  <a:gd name="connsiteY9" fmla="*/ 8210 h 54154"/>
                  <a:gd name="connsiteX10" fmla="*/ 64962 w 109186"/>
                  <a:gd name="connsiteY10" fmla="*/ 7201 h 5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186" h="54154">
                    <a:moveTo>
                      <a:pt x="64962" y="7129"/>
                    </a:moveTo>
                    <a:lnTo>
                      <a:pt x="13472" y="4105"/>
                    </a:lnTo>
                    <a:cubicBezTo>
                      <a:pt x="13472" y="4105"/>
                      <a:pt x="2598" y="2520"/>
                      <a:pt x="1590" y="12530"/>
                    </a:cubicBezTo>
                    <a:lnTo>
                      <a:pt x="149" y="37087"/>
                    </a:lnTo>
                    <a:cubicBezTo>
                      <a:pt x="149" y="37087"/>
                      <a:pt x="-1723" y="46089"/>
                      <a:pt x="7783" y="48538"/>
                    </a:cubicBezTo>
                    <a:cubicBezTo>
                      <a:pt x="17289" y="50914"/>
                      <a:pt x="94200" y="54155"/>
                      <a:pt x="94200" y="54155"/>
                    </a:cubicBezTo>
                    <a:cubicBezTo>
                      <a:pt x="94200" y="54155"/>
                      <a:pt x="123366" y="45009"/>
                      <a:pt x="100321" y="3385"/>
                    </a:cubicBezTo>
                    <a:lnTo>
                      <a:pt x="89519" y="0"/>
                    </a:lnTo>
                    <a:lnTo>
                      <a:pt x="82534" y="6409"/>
                    </a:lnTo>
                    <a:lnTo>
                      <a:pt x="74108" y="8210"/>
                    </a:lnTo>
                    <a:lnTo>
                      <a:pt x="64962" y="7201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1" name="Freeform: Shape 2770">
                <a:extLst>
                  <a:ext uri="{FF2B5EF4-FFF2-40B4-BE49-F238E27FC236}">
                    <a16:creationId xmlns:a16="http://schemas.microsoft.com/office/drawing/2014/main" id="{2E47094B-7A9D-1A75-33A2-BC2C6577DB59}"/>
                  </a:ext>
                </a:extLst>
              </p:cNvPr>
              <p:cNvSpPr/>
              <p:nvPr/>
            </p:nvSpPr>
            <p:spPr>
              <a:xfrm>
                <a:off x="4523166" y="1020845"/>
                <a:ext cx="21172" cy="52354"/>
              </a:xfrm>
              <a:custGeom>
                <a:avLst/>
                <a:gdLst>
                  <a:gd name="connsiteX0" fmla="*/ 21172 w 21172"/>
                  <a:gd name="connsiteY0" fmla="*/ 52354 h 52354"/>
                  <a:gd name="connsiteX1" fmla="*/ 12314 w 21172"/>
                  <a:gd name="connsiteY1" fmla="*/ 0 h 52354"/>
                  <a:gd name="connsiteX2" fmla="*/ 4177 w 21172"/>
                  <a:gd name="connsiteY2" fmla="*/ 13467 h 52354"/>
                  <a:gd name="connsiteX3" fmla="*/ 0 w 21172"/>
                  <a:gd name="connsiteY3" fmla="*/ 44937 h 52354"/>
                  <a:gd name="connsiteX4" fmla="*/ 21172 w 21172"/>
                  <a:gd name="connsiteY4" fmla="*/ 52354 h 52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72" h="52354">
                    <a:moveTo>
                      <a:pt x="21172" y="52354"/>
                    </a:moveTo>
                    <a:cubicBezTo>
                      <a:pt x="21172" y="52354"/>
                      <a:pt x="11378" y="27365"/>
                      <a:pt x="12314" y="0"/>
                    </a:cubicBezTo>
                    <a:lnTo>
                      <a:pt x="4177" y="13467"/>
                    </a:lnTo>
                    <a:lnTo>
                      <a:pt x="0" y="44937"/>
                    </a:lnTo>
                    <a:lnTo>
                      <a:pt x="21172" y="52354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72" name="Graphic 6">
                <a:extLst>
                  <a:ext uri="{FF2B5EF4-FFF2-40B4-BE49-F238E27FC236}">
                    <a16:creationId xmlns:a16="http://schemas.microsoft.com/office/drawing/2014/main" id="{D96FCA4E-743B-642A-AF73-BBA3AD873FFE}"/>
                  </a:ext>
                </a:extLst>
              </p:cNvPr>
              <p:cNvGrpSpPr/>
              <p:nvPr/>
            </p:nvGrpSpPr>
            <p:grpSpPr>
              <a:xfrm>
                <a:off x="4427531" y="1036688"/>
                <a:ext cx="18010" cy="29525"/>
                <a:chOff x="4427531" y="1036688"/>
                <a:chExt cx="18010" cy="29525"/>
              </a:xfrm>
              <a:solidFill>
                <a:srgbClr val="8F5746"/>
              </a:solidFill>
            </p:grpSpPr>
            <p:sp>
              <p:nvSpPr>
                <p:cNvPr id="2791" name="Freeform: Shape 2790">
                  <a:extLst>
                    <a:ext uri="{FF2B5EF4-FFF2-40B4-BE49-F238E27FC236}">
                      <a16:creationId xmlns:a16="http://schemas.microsoft.com/office/drawing/2014/main" id="{AD88AF8D-3AC2-9A41-CAA2-D9BCE65494B6}"/>
                    </a:ext>
                  </a:extLst>
                </p:cNvPr>
                <p:cNvSpPr/>
                <p:nvPr/>
              </p:nvSpPr>
              <p:spPr>
                <a:xfrm>
                  <a:off x="4429289" y="1036688"/>
                  <a:ext cx="16252" cy="28157"/>
                </a:xfrm>
                <a:custGeom>
                  <a:avLst/>
                  <a:gdLst>
                    <a:gd name="connsiteX0" fmla="*/ 14805 w 16252"/>
                    <a:gd name="connsiteY0" fmla="*/ 28158 h 28157"/>
                    <a:gd name="connsiteX1" fmla="*/ 331 w 16252"/>
                    <a:gd name="connsiteY1" fmla="*/ 0 h 28157"/>
                    <a:gd name="connsiteX2" fmla="*/ 14805 w 16252"/>
                    <a:gd name="connsiteY2" fmla="*/ 28158 h 2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252" h="28157">
                      <a:moveTo>
                        <a:pt x="14805" y="28158"/>
                      </a:moveTo>
                      <a:cubicBezTo>
                        <a:pt x="14805" y="28158"/>
                        <a:pt x="23015" y="12170"/>
                        <a:pt x="331" y="0"/>
                      </a:cubicBezTo>
                      <a:cubicBezTo>
                        <a:pt x="331" y="0"/>
                        <a:pt x="-3486" y="20236"/>
                        <a:pt x="14805" y="28158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2" name="Freeform: Shape 2791">
                  <a:extLst>
                    <a:ext uri="{FF2B5EF4-FFF2-40B4-BE49-F238E27FC236}">
                      <a16:creationId xmlns:a16="http://schemas.microsoft.com/office/drawing/2014/main" id="{85DC74C0-340F-D963-7026-0DAE9D44CF14}"/>
                    </a:ext>
                  </a:extLst>
                </p:cNvPr>
                <p:cNvSpPr/>
                <p:nvPr/>
              </p:nvSpPr>
              <p:spPr>
                <a:xfrm>
                  <a:off x="4427531" y="1047850"/>
                  <a:ext cx="17758" cy="18363"/>
                </a:xfrm>
                <a:custGeom>
                  <a:avLst/>
                  <a:gdLst>
                    <a:gd name="connsiteX0" fmla="*/ 17644 w 17758"/>
                    <a:gd name="connsiteY0" fmla="*/ 18364 h 18363"/>
                    <a:gd name="connsiteX1" fmla="*/ 0 w 17758"/>
                    <a:gd name="connsiteY1" fmla="*/ 0 h 18363"/>
                    <a:gd name="connsiteX2" fmla="*/ 17644 w 17758"/>
                    <a:gd name="connsiteY2" fmla="*/ 18364 h 18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758" h="18363">
                      <a:moveTo>
                        <a:pt x="17644" y="18364"/>
                      </a:moveTo>
                      <a:cubicBezTo>
                        <a:pt x="17644" y="18364"/>
                        <a:pt x="20308" y="4105"/>
                        <a:pt x="0" y="0"/>
                      </a:cubicBezTo>
                      <a:cubicBezTo>
                        <a:pt x="0" y="0"/>
                        <a:pt x="1728" y="16491"/>
                        <a:pt x="17644" y="18364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73" name="Freeform: Shape 2772">
                <a:extLst>
                  <a:ext uri="{FF2B5EF4-FFF2-40B4-BE49-F238E27FC236}">
                    <a16:creationId xmlns:a16="http://schemas.microsoft.com/office/drawing/2014/main" id="{73B792CC-27B1-C199-4658-D7963436EDCA}"/>
                  </a:ext>
                </a:extLst>
              </p:cNvPr>
              <p:cNvSpPr/>
              <p:nvPr/>
            </p:nvSpPr>
            <p:spPr>
              <a:xfrm>
                <a:off x="4523245" y="1000753"/>
                <a:ext cx="21021" cy="72014"/>
              </a:xfrm>
              <a:custGeom>
                <a:avLst/>
                <a:gdLst>
                  <a:gd name="connsiteX0" fmla="*/ 2658 w 21021"/>
                  <a:gd name="connsiteY0" fmla="*/ 0 h 72014"/>
                  <a:gd name="connsiteX1" fmla="*/ 21022 w 21021"/>
                  <a:gd name="connsiteY1" fmla="*/ 72014 h 72014"/>
                  <a:gd name="connsiteX2" fmla="*/ 14108 w 21021"/>
                  <a:gd name="connsiteY2" fmla="*/ 13683 h 72014"/>
                  <a:gd name="connsiteX3" fmla="*/ 2658 w 21021"/>
                  <a:gd name="connsiteY3" fmla="*/ 0 h 7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1" h="72014">
                    <a:moveTo>
                      <a:pt x="2658" y="0"/>
                    </a:moveTo>
                    <a:cubicBezTo>
                      <a:pt x="2658" y="0"/>
                      <a:pt x="-10304" y="36367"/>
                      <a:pt x="21022" y="72014"/>
                    </a:cubicBezTo>
                    <a:cubicBezTo>
                      <a:pt x="21022" y="72014"/>
                      <a:pt x="7843" y="39392"/>
                      <a:pt x="14108" y="13683"/>
                    </a:cubicBezTo>
                    <a:lnTo>
                      <a:pt x="2658" y="0"/>
                    </a:lnTo>
                    <a:close/>
                  </a:path>
                </a:pathLst>
              </a:custGeom>
              <a:solidFill>
                <a:srgbClr val="82625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74" name="Graphic 6">
                <a:extLst>
                  <a:ext uri="{FF2B5EF4-FFF2-40B4-BE49-F238E27FC236}">
                    <a16:creationId xmlns:a16="http://schemas.microsoft.com/office/drawing/2014/main" id="{54C0FCE0-9D2C-5A16-82DD-4C2D26338D17}"/>
                  </a:ext>
                </a:extLst>
              </p:cNvPr>
              <p:cNvGrpSpPr/>
              <p:nvPr/>
            </p:nvGrpSpPr>
            <p:grpSpPr>
              <a:xfrm>
                <a:off x="4508691" y="978861"/>
                <a:ext cx="56098" cy="44509"/>
                <a:chOff x="4508691" y="978861"/>
                <a:chExt cx="56098" cy="44509"/>
              </a:xfrm>
            </p:grpSpPr>
            <p:sp>
              <p:nvSpPr>
                <p:cNvPr id="2787" name="Freeform: Shape 2786">
                  <a:extLst>
                    <a:ext uri="{FF2B5EF4-FFF2-40B4-BE49-F238E27FC236}">
                      <a16:creationId xmlns:a16="http://schemas.microsoft.com/office/drawing/2014/main" id="{410F5894-FE47-DF9E-A3B4-E929542DB2A2}"/>
                    </a:ext>
                  </a:extLst>
                </p:cNvPr>
                <p:cNvSpPr/>
                <p:nvPr/>
              </p:nvSpPr>
              <p:spPr>
                <a:xfrm>
                  <a:off x="4508691" y="982822"/>
                  <a:ext cx="19731" cy="18604"/>
                </a:xfrm>
                <a:custGeom>
                  <a:avLst/>
                  <a:gdLst>
                    <a:gd name="connsiteX0" fmla="*/ 19732 w 19731"/>
                    <a:gd name="connsiteY0" fmla="*/ 13755 h 18604"/>
                    <a:gd name="connsiteX1" fmla="*/ 0 w 19731"/>
                    <a:gd name="connsiteY1" fmla="*/ 0 h 18604"/>
                    <a:gd name="connsiteX2" fmla="*/ 2952 w 19731"/>
                    <a:gd name="connsiteY2" fmla="*/ 7417 h 18604"/>
                    <a:gd name="connsiteX3" fmla="*/ 18291 w 19731"/>
                    <a:gd name="connsiteY3" fmla="*/ 17788 h 18604"/>
                    <a:gd name="connsiteX4" fmla="*/ 19732 w 19731"/>
                    <a:gd name="connsiteY4" fmla="*/ 13683 h 18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731" h="18604">
                      <a:moveTo>
                        <a:pt x="19732" y="13755"/>
                      </a:moveTo>
                      <a:cubicBezTo>
                        <a:pt x="19732" y="13755"/>
                        <a:pt x="16131" y="5761"/>
                        <a:pt x="0" y="0"/>
                      </a:cubicBezTo>
                      <a:cubicBezTo>
                        <a:pt x="0" y="0"/>
                        <a:pt x="3241" y="4249"/>
                        <a:pt x="2952" y="7417"/>
                      </a:cubicBezTo>
                      <a:cubicBezTo>
                        <a:pt x="2952" y="7417"/>
                        <a:pt x="1008" y="22180"/>
                        <a:pt x="18291" y="17788"/>
                      </a:cubicBezTo>
                      <a:lnTo>
                        <a:pt x="19732" y="13683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8" name="Freeform: Shape 2787">
                  <a:extLst>
                    <a:ext uri="{FF2B5EF4-FFF2-40B4-BE49-F238E27FC236}">
                      <a16:creationId xmlns:a16="http://schemas.microsoft.com/office/drawing/2014/main" id="{CD87A471-6473-DFC0-BA63-2B93DA53E668}"/>
                    </a:ext>
                  </a:extLst>
                </p:cNvPr>
                <p:cNvSpPr/>
                <p:nvPr/>
              </p:nvSpPr>
              <p:spPr>
                <a:xfrm>
                  <a:off x="4533968" y="978861"/>
                  <a:ext cx="15048" cy="18435"/>
                </a:xfrm>
                <a:custGeom>
                  <a:avLst/>
                  <a:gdLst>
                    <a:gd name="connsiteX0" fmla="*/ 0 w 15048"/>
                    <a:gd name="connsiteY0" fmla="*/ 17355 h 18435"/>
                    <a:gd name="connsiteX1" fmla="*/ 9578 w 15048"/>
                    <a:gd name="connsiteY1" fmla="*/ 5545 h 18435"/>
                    <a:gd name="connsiteX2" fmla="*/ 14691 w 15048"/>
                    <a:gd name="connsiteY2" fmla="*/ 0 h 18435"/>
                    <a:gd name="connsiteX3" fmla="*/ 9578 w 15048"/>
                    <a:gd name="connsiteY3" fmla="*/ 18436 h 18435"/>
                    <a:gd name="connsiteX4" fmla="*/ 0 w 15048"/>
                    <a:gd name="connsiteY4" fmla="*/ 17355 h 18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48" h="18435">
                      <a:moveTo>
                        <a:pt x="0" y="17355"/>
                      </a:moveTo>
                      <a:cubicBezTo>
                        <a:pt x="0" y="17355"/>
                        <a:pt x="2448" y="9218"/>
                        <a:pt x="9578" y="5545"/>
                      </a:cubicBezTo>
                      <a:cubicBezTo>
                        <a:pt x="9578" y="5545"/>
                        <a:pt x="13322" y="3169"/>
                        <a:pt x="14691" y="0"/>
                      </a:cubicBezTo>
                      <a:cubicBezTo>
                        <a:pt x="14691" y="0"/>
                        <a:pt x="17067" y="13107"/>
                        <a:pt x="9578" y="18436"/>
                      </a:cubicBezTo>
                      <a:lnTo>
                        <a:pt x="0" y="17355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9" name="Freeform: Shape 2788">
                  <a:extLst>
                    <a:ext uri="{FF2B5EF4-FFF2-40B4-BE49-F238E27FC236}">
                      <a16:creationId xmlns:a16="http://schemas.microsoft.com/office/drawing/2014/main" id="{00ECC5E1-80EF-EFFC-7B05-CE5E001E6302}"/>
                    </a:ext>
                  </a:extLst>
                </p:cNvPr>
                <p:cNvSpPr/>
                <p:nvPr/>
              </p:nvSpPr>
              <p:spPr>
                <a:xfrm>
                  <a:off x="4524598" y="995098"/>
                  <a:ext cx="40192" cy="28272"/>
                </a:xfrm>
                <a:custGeom>
                  <a:avLst/>
                  <a:gdLst>
                    <a:gd name="connsiteX0" fmla="*/ 3825 w 40192"/>
                    <a:gd name="connsiteY0" fmla="*/ 1478 h 28272"/>
                    <a:gd name="connsiteX1" fmla="*/ 21469 w 40192"/>
                    <a:gd name="connsiteY1" fmla="*/ 3927 h 28272"/>
                    <a:gd name="connsiteX2" fmla="*/ 26726 w 40192"/>
                    <a:gd name="connsiteY2" fmla="*/ 11776 h 28272"/>
                    <a:gd name="connsiteX3" fmla="*/ 40192 w 40192"/>
                    <a:gd name="connsiteY3" fmla="*/ 18546 h 28272"/>
                    <a:gd name="connsiteX4" fmla="*/ 23629 w 40192"/>
                    <a:gd name="connsiteY4" fmla="*/ 28052 h 28272"/>
                    <a:gd name="connsiteX5" fmla="*/ 369 w 40192"/>
                    <a:gd name="connsiteY5" fmla="*/ 14729 h 28272"/>
                    <a:gd name="connsiteX6" fmla="*/ 3753 w 40192"/>
                    <a:gd name="connsiteY6" fmla="*/ 1478 h 28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192" h="28272">
                      <a:moveTo>
                        <a:pt x="3825" y="1478"/>
                      </a:moveTo>
                      <a:cubicBezTo>
                        <a:pt x="3825" y="1478"/>
                        <a:pt x="16715" y="-3131"/>
                        <a:pt x="21469" y="3927"/>
                      </a:cubicBezTo>
                      <a:lnTo>
                        <a:pt x="26726" y="11776"/>
                      </a:lnTo>
                      <a:lnTo>
                        <a:pt x="40192" y="18546"/>
                      </a:lnTo>
                      <a:cubicBezTo>
                        <a:pt x="40192" y="18546"/>
                        <a:pt x="39256" y="26611"/>
                        <a:pt x="23629" y="28052"/>
                      </a:cubicBezTo>
                      <a:cubicBezTo>
                        <a:pt x="23629" y="28052"/>
                        <a:pt x="3825" y="31076"/>
                        <a:pt x="369" y="14729"/>
                      </a:cubicBezTo>
                      <a:cubicBezTo>
                        <a:pt x="369" y="14729"/>
                        <a:pt x="-1648" y="8608"/>
                        <a:pt x="3753" y="1478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0" name="Freeform: Shape 2789">
                  <a:extLst>
                    <a:ext uri="{FF2B5EF4-FFF2-40B4-BE49-F238E27FC236}">
                      <a16:creationId xmlns:a16="http://schemas.microsoft.com/office/drawing/2014/main" id="{8701EF1E-9633-641E-05DF-B1AFE10B148E}"/>
                    </a:ext>
                  </a:extLst>
                </p:cNvPr>
                <p:cNvSpPr/>
                <p:nvPr/>
              </p:nvSpPr>
              <p:spPr>
                <a:xfrm>
                  <a:off x="4510492" y="985990"/>
                  <a:ext cx="15411" cy="15732"/>
                </a:xfrm>
                <a:custGeom>
                  <a:avLst/>
                  <a:gdLst>
                    <a:gd name="connsiteX0" fmla="*/ 0 w 15411"/>
                    <a:gd name="connsiteY0" fmla="*/ 0 h 15732"/>
                    <a:gd name="connsiteX1" fmla="*/ 15411 w 15411"/>
                    <a:gd name="connsiteY1" fmla="*/ 14763 h 15732"/>
                    <a:gd name="connsiteX2" fmla="*/ 2809 w 15411"/>
                    <a:gd name="connsiteY2" fmla="*/ 11882 h 15732"/>
                    <a:gd name="connsiteX3" fmla="*/ 1224 w 15411"/>
                    <a:gd name="connsiteY3" fmla="*/ 4321 h 15732"/>
                    <a:gd name="connsiteX4" fmla="*/ 0 w 15411"/>
                    <a:gd name="connsiteY4" fmla="*/ 0 h 15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1" h="15732">
                      <a:moveTo>
                        <a:pt x="0" y="0"/>
                      </a:moveTo>
                      <a:cubicBezTo>
                        <a:pt x="0" y="0"/>
                        <a:pt x="9002" y="4249"/>
                        <a:pt x="15411" y="14763"/>
                      </a:cubicBezTo>
                      <a:cubicBezTo>
                        <a:pt x="15411" y="14763"/>
                        <a:pt x="7778" y="18292"/>
                        <a:pt x="2809" y="11882"/>
                      </a:cubicBezTo>
                      <a:cubicBezTo>
                        <a:pt x="2809" y="11882"/>
                        <a:pt x="648" y="8930"/>
                        <a:pt x="1224" y="4321"/>
                      </a:cubicBezTo>
                      <a:cubicBezTo>
                        <a:pt x="1224" y="4321"/>
                        <a:pt x="1008" y="1800"/>
                        <a:pt x="0" y="0"/>
                      </a:cubicBezTo>
                      <a:close/>
                    </a:path>
                  </a:pathLst>
                </a:custGeom>
                <a:solidFill>
                  <a:srgbClr val="82625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75" name="Freeform: Shape 2774">
                <a:extLst>
                  <a:ext uri="{FF2B5EF4-FFF2-40B4-BE49-F238E27FC236}">
                    <a16:creationId xmlns:a16="http://schemas.microsoft.com/office/drawing/2014/main" id="{AD366AA1-C380-B98A-C38F-D115E48DA0E9}"/>
                  </a:ext>
                </a:extLst>
              </p:cNvPr>
              <p:cNvSpPr/>
              <p:nvPr/>
            </p:nvSpPr>
            <p:spPr>
              <a:xfrm>
                <a:off x="4535480" y="1006730"/>
                <a:ext cx="9218" cy="3897"/>
              </a:xfrm>
              <a:custGeom>
                <a:avLst/>
                <a:gdLst>
                  <a:gd name="connsiteX0" fmla="*/ 0 w 9218"/>
                  <a:gd name="connsiteY0" fmla="*/ 2520 h 3897"/>
                  <a:gd name="connsiteX1" fmla="*/ 360 w 9218"/>
                  <a:gd name="connsiteY1" fmla="*/ 1944 h 3897"/>
                  <a:gd name="connsiteX2" fmla="*/ 3961 w 9218"/>
                  <a:gd name="connsiteY2" fmla="*/ 3241 h 3897"/>
                  <a:gd name="connsiteX3" fmla="*/ 3961 w 9218"/>
                  <a:gd name="connsiteY3" fmla="*/ 3241 h 3897"/>
                  <a:gd name="connsiteX4" fmla="*/ 7562 w 9218"/>
                  <a:gd name="connsiteY4" fmla="*/ 1728 h 3897"/>
                  <a:gd name="connsiteX5" fmla="*/ 7562 w 9218"/>
                  <a:gd name="connsiteY5" fmla="*/ 1728 h 3897"/>
                  <a:gd name="connsiteX6" fmla="*/ 8642 w 9218"/>
                  <a:gd name="connsiteY6" fmla="*/ 0 h 3897"/>
                  <a:gd name="connsiteX7" fmla="*/ 8642 w 9218"/>
                  <a:gd name="connsiteY7" fmla="*/ 0 h 3897"/>
                  <a:gd name="connsiteX8" fmla="*/ 9218 w 9218"/>
                  <a:gd name="connsiteY8" fmla="*/ 216 h 3897"/>
                  <a:gd name="connsiteX9" fmla="*/ 3961 w 9218"/>
                  <a:gd name="connsiteY9" fmla="*/ 3889 h 3897"/>
                  <a:gd name="connsiteX10" fmla="*/ 3961 w 9218"/>
                  <a:gd name="connsiteY10" fmla="*/ 3889 h 3897"/>
                  <a:gd name="connsiteX11" fmla="*/ 72 w 9218"/>
                  <a:gd name="connsiteY11" fmla="*/ 2520 h 3897"/>
                  <a:gd name="connsiteX12" fmla="*/ 72 w 9218"/>
                  <a:gd name="connsiteY12" fmla="*/ 2520 h 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218" h="3897">
                    <a:moveTo>
                      <a:pt x="0" y="2520"/>
                    </a:moveTo>
                    <a:lnTo>
                      <a:pt x="360" y="1944"/>
                    </a:lnTo>
                    <a:cubicBezTo>
                      <a:pt x="1800" y="2809"/>
                      <a:pt x="2953" y="3169"/>
                      <a:pt x="3961" y="3241"/>
                    </a:cubicBezTo>
                    <a:lnTo>
                      <a:pt x="3961" y="3241"/>
                    </a:lnTo>
                    <a:cubicBezTo>
                      <a:pt x="5689" y="3313"/>
                      <a:pt x="6769" y="2520"/>
                      <a:pt x="7562" y="1728"/>
                    </a:cubicBezTo>
                    <a:lnTo>
                      <a:pt x="7562" y="1728"/>
                    </a:lnTo>
                    <a:cubicBezTo>
                      <a:pt x="8282" y="864"/>
                      <a:pt x="8642" y="0"/>
                      <a:pt x="8642" y="0"/>
                    </a:cubicBezTo>
                    <a:lnTo>
                      <a:pt x="8642" y="0"/>
                    </a:lnTo>
                    <a:lnTo>
                      <a:pt x="9218" y="216"/>
                    </a:lnTo>
                    <a:cubicBezTo>
                      <a:pt x="9218" y="216"/>
                      <a:pt x="7850" y="4105"/>
                      <a:pt x="3961" y="3889"/>
                    </a:cubicBezTo>
                    <a:lnTo>
                      <a:pt x="3961" y="3889"/>
                    </a:lnTo>
                    <a:cubicBezTo>
                      <a:pt x="2881" y="3889"/>
                      <a:pt x="1585" y="3457"/>
                      <a:pt x="72" y="2520"/>
                    </a:cubicBezTo>
                    <a:lnTo>
                      <a:pt x="72" y="252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6" name="Freeform: Shape 2775">
                <a:extLst>
                  <a:ext uri="{FF2B5EF4-FFF2-40B4-BE49-F238E27FC236}">
                    <a16:creationId xmlns:a16="http://schemas.microsoft.com/office/drawing/2014/main" id="{BE8E9974-6776-E52B-CB36-BB2DE773328C}"/>
                  </a:ext>
                </a:extLst>
              </p:cNvPr>
              <p:cNvSpPr/>
              <p:nvPr/>
            </p:nvSpPr>
            <p:spPr>
              <a:xfrm>
                <a:off x="4563104" y="1005125"/>
                <a:ext cx="7216" cy="8902"/>
              </a:xfrm>
              <a:custGeom>
                <a:avLst/>
                <a:gdLst>
                  <a:gd name="connsiteX0" fmla="*/ 246 w 7216"/>
                  <a:gd name="connsiteY0" fmla="*/ 3261 h 8902"/>
                  <a:gd name="connsiteX1" fmla="*/ 5287 w 7216"/>
                  <a:gd name="connsiteY1" fmla="*/ 309 h 8902"/>
                  <a:gd name="connsiteX2" fmla="*/ 6295 w 7216"/>
                  <a:gd name="connsiteY2" fmla="*/ 6070 h 8902"/>
                  <a:gd name="connsiteX3" fmla="*/ 1398 w 7216"/>
                  <a:gd name="connsiteY3" fmla="*/ 8734 h 8902"/>
                  <a:gd name="connsiteX4" fmla="*/ 246 w 7216"/>
                  <a:gd name="connsiteY4" fmla="*/ 3261 h 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16" h="8902">
                    <a:moveTo>
                      <a:pt x="246" y="3261"/>
                    </a:moveTo>
                    <a:cubicBezTo>
                      <a:pt x="750" y="885"/>
                      <a:pt x="3127" y="-699"/>
                      <a:pt x="5287" y="309"/>
                    </a:cubicBezTo>
                    <a:cubicBezTo>
                      <a:pt x="7448" y="1389"/>
                      <a:pt x="7808" y="4126"/>
                      <a:pt x="6295" y="6070"/>
                    </a:cubicBezTo>
                    <a:cubicBezTo>
                      <a:pt x="4783" y="8086"/>
                      <a:pt x="2767" y="9383"/>
                      <a:pt x="1398" y="8734"/>
                    </a:cubicBezTo>
                    <a:cubicBezTo>
                      <a:pt x="-42" y="8086"/>
                      <a:pt x="-258" y="5710"/>
                      <a:pt x="246" y="3261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7" name="Freeform: Shape 2776">
                <a:extLst>
                  <a:ext uri="{FF2B5EF4-FFF2-40B4-BE49-F238E27FC236}">
                    <a16:creationId xmlns:a16="http://schemas.microsoft.com/office/drawing/2014/main" id="{10FF16D5-70B1-7F71-F672-48CAF8866DFF}"/>
                  </a:ext>
                </a:extLst>
              </p:cNvPr>
              <p:cNvSpPr/>
              <p:nvPr/>
            </p:nvSpPr>
            <p:spPr>
              <a:xfrm>
                <a:off x="4378274" y="1083065"/>
                <a:ext cx="76839" cy="48177"/>
              </a:xfrm>
              <a:custGeom>
                <a:avLst/>
                <a:gdLst>
                  <a:gd name="connsiteX0" fmla="*/ 1800 w 76839"/>
                  <a:gd name="connsiteY0" fmla="*/ 48178 h 48177"/>
                  <a:gd name="connsiteX1" fmla="*/ 0 w 76839"/>
                  <a:gd name="connsiteY1" fmla="*/ 46377 h 48177"/>
                  <a:gd name="connsiteX2" fmla="*/ 36439 w 76839"/>
                  <a:gd name="connsiteY2" fmla="*/ 26717 h 48177"/>
                  <a:gd name="connsiteX3" fmla="*/ 61500 w 76839"/>
                  <a:gd name="connsiteY3" fmla="*/ 0 h 48177"/>
                  <a:gd name="connsiteX4" fmla="*/ 76839 w 76839"/>
                  <a:gd name="connsiteY4" fmla="*/ 18508 h 48177"/>
                  <a:gd name="connsiteX5" fmla="*/ 36511 w 76839"/>
                  <a:gd name="connsiteY5" fmla="*/ 34135 h 48177"/>
                  <a:gd name="connsiteX6" fmla="*/ 1800 w 76839"/>
                  <a:gd name="connsiteY6" fmla="*/ 48178 h 48177"/>
                  <a:gd name="connsiteX7" fmla="*/ 1800 w 76839"/>
                  <a:gd name="connsiteY7" fmla="*/ 48178 h 48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839" h="48177">
                    <a:moveTo>
                      <a:pt x="1800" y="48178"/>
                    </a:moveTo>
                    <a:lnTo>
                      <a:pt x="0" y="46377"/>
                    </a:lnTo>
                    <a:lnTo>
                      <a:pt x="36439" y="26717"/>
                    </a:lnTo>
                    <a:lnTo>
                      <a:pt x="61500" y="0"/>
                    </a:lnTo>
                    <a:lnTo>
                      <a:pt x="76839" y="18508"/>
                    </a:lnTo>
                    <a:lnTo>
                      <a:pt x="36511" y="34135"/>
                    </a:lnTo>
                    <a:lnTo>
                      <a:pt x="1800" y="48178"/>
                    </a:lnTo>
                    <a:lnTo>
                      <a:pt x="1800" y="48178"/>
                    </a:lnTo>
                    <a:close/>
                  </a:path>
                </a:pathLst>
              </a:custGeom>
              <a:solidFill>
                <a:srgbClr val="8F5746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8" name="Freeform: Shape 2777">
                <a:extLst>
                  <a:ext uri="{FF2B5EF4-FFF2-40B4-BE49-F238E27FC236}">
                    <a16:creationId xmlns:a16="http://schemas.microsoft.com/office/drawing/2014/main" id="{DFC941B8-CEFD-360F-6821-42869CB0986B}"/>
                  </a:ext>
                </a:extLst>
              </p:cNvPr>
              <p:cNvSpPr/>
              <p:nvPr/>
            </p:nvSpPr>
            <p:spPr>
              <a:xfrm>
                <a:off x="4374457" y="1129082"/>
                <a:ext cx="5905" cy="5401"/>
              </a:xfrm>
              <a:custGeom>
                <a:avLst/>
                <a:gdLst>
                  <a:gd name="connsiteX0" fmla="*/ 3673 w 5905"/>
                  <a:gd name="connsiteY0" fmla="*/ 5401 h 5401"/>
                  <a:gd name="connsiteX1" fmla="*/ 0 w 5905"/>
                  <a:gd name="connsiteY1" fmla="*/ 2376 h 5401"/>
                  <a:gd name="connsiteX2" fmla="*/ 3673 w 5905"/>
                  <a:gd name="connsiteY2" fmla="*/ 0 h 5401"/>
                  <a:gd name="connsiteX3" fmla="*/ 5905 w 5905"/>
                  <a:gd name="connsiteY3" fmla="*/ 1800 h 5401"/>
                  <a:gd name="connsiteX4" fmla="*/ 3673 w 5905"/>
                  <a:gd name="connsiteY4" fmla="*/ 5401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5" h="5401">
                    <a:moveTo>
                      <a:pt x="3673" y="5401"/>
                    </a:moveTo>
                    <a:lnTo>
                      <a:pt x="0" y="2376"/>
                    </a:lnTo>
                    <a:lnTo>
                      <a:pt x="3673" y="0"/>
                    </a:lnTo>
                    <a:lnTo>
                      <a:pt x="5905" y="1800"/>
                    </a:lnTo>
                    <a:lnTo>
                      <a:pt x="3673" y="5401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9" name="Freeform: Shape 2778">
                <a:extLst>
                  <a:ext uri="{FF2B5EF4-FFF2-40B4-BE49-F238E27FC236}">
                    <a16:creationId xmlns:a16="http://schemas.microsoft.com/office/drawing/2014/main" id="{D61CBF98-3DCB-0453-4095-62C24E57B1D0}"/>
                  </a:ext>
                </a:extLst>
              </p:cNvPr>
              <p:cNvSpPr/>
              <p:nvPr/>
            </p:nvSpPr>
            <p:spPr>
              <a:xfrm>
                <a:off x="4450717" y="1066283"/>
                <a:ext cx="5479" cy="5479"/>
              </a:xfrm>
              <a:custGeom>
                <a:avLst/>
                <a:gdLst>
                  <a:gd name="connsiteX0" fmla="*/ 3 w 5479"/>
                  <a:gd name="connsiteY0" fmla="*/ 2596 h 5479"/>
                  <a:gd name="connsiteX1" fmla="*/ 2884 w 5479"/>
                  <a:gd name="connsiteY1" fmla="*/ 3 h 5479"/>
                  <a:gd name="connsiteX2" fmla="*/ 5476 w 5479"/>
                  <a:gd name="connsiteY2" fmla="*/ 2884 h 5479"/>
                  <a:gd name="connsiteX3" fmla="*/ 2596 w 5479"/>
                  <a:gd name="connsiteY3" fmla="*/ 5476 h 5479"/>
                  <a:gd name="connsiteX4" fmla="*/ 3 w 5479"/>
                  <a:gd name="connsiteY4" fmla="*/ 2596 h 5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79" h="5479">
                    <a:moveTo>
                      <a:pt x="3" y="2596"/>
                    </a:moveTo>
                    <a:cubicBezTo>
                      <a:pt x="75" y="1083"/>
                      <a:pt x="1371" y="-69"/>
                      <a:pt x="2884" y="3"/>
                    </a:cubicBezTo>
                    <a:cubicBezTo>
                      <a:pt x="4396" y="75"/>
                      <a:pt x="5548" y="1371"/>
                      <a:pt x="5476" y="2884"/>
                    </a:cubicBezTo>
                    <a:cubicBezTo>
                      <a:pt x="5404" y="4396"/>
                      <a:pt x="4108" y="5548"/>
                      <a:pt x="2596" y="5476"/>
                    </a:cubicBezTo>
                    <a:cubicBezTo>
                      <a:pt x="1083" y="5404"/>
                      <a:pt x="-69" y="4108"/>
                      <a:pt x="3" y="2596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0" name="Freeform: Shape 2779">
                <a:extLst>
                  <a:ext uri="{FF2B5EF4-FFF2-40B4-BE49-F238E27FC236}">
                    <a16:creationId xmlns:a16="http://schemas.microsoft.com/office/drawing/2014/main" id="{09AABF6B-4C0E-95A1-E8D8-70181430C653}"/>
                  </a:ext>
                </a:extLst>
              </p:cNvPr>
              <p:cNvSpPr/>
              <p:nvPr/>
            </p:nvSpPr>
            <p:spPr>
              <a:xfrm>
                <a:off x="4450572" y="1074852"/>
                <a:ext cx="4760" cy="4760"/>
              </a:xfrm>
              <a:custGeom>
                <a:avLst/>
                <a:gdLst>
                  <a:gd name="connsiteX0" fmla="*/ 4 w 4760"/>
                  <a:gd name="connsiteY0" fmla="*/ 2236 h 4760"/>
                  <a:gd name="connsiteX1" fmla="*/ 2524 w 4760"/>
                  <a:gd name="connsiteY1" fmla="*/ 4 h 4760"/>
                  <a:gd name="connsiteX2" fmla="*/ 4757 w 4760"/>
                  <a:gd name="connsiteY2" fmla="*/ 2524 h 4760"/>
                  <a:gd name="connsiteX3" fmla="*/ 2236 w 4760"/>
                  <a:gd name="connsiteY3" fmla="*/ 4757 h 4760"/>
                  <a:gd name="connsiteX4" fmla="*/ 4 w 4760"/>
                  <a:gd name="connsiteY4" fmla="*/ 2236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0" h="4760">
                    <a:moveTo>
                      <a:pt x="4" y="2236"/>
                    </a:moveTo>
                    <a:cubicBezTo>
                      <a:pt x="76" y="940"/>
                      <a:pt x="1228" y="-68"/>
                      <a:pt x="2524" y="4"/>
                    </a:cubicBezTo>
                    <a:cubicBezTo>
                      <a:pt x="3821" y="76"/>
                      <a:pt x="4828" y="1228"/>
                      <a:pt x="4757" y="2524"/>
                    </a:cubicBezTo>
                    <a:cubicBezTo>
                      <a:pt x="4685" y="3820"/>
                      <a:pt x="3532" y="4829"/>
                      <a:pt x="2236" y="4757"/>
                    </a:cubicBezTo>
                    <a:cubicBezTo>
                      <a:pt x="940" y="4685"/>
                      <a:pt x="-68" y="3532"/>
                      <a:pt x="4" y="2236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1" name="Freeform: Shape 2780">
                <a:extLst>
                  <a:ext uri="{FF2B5EF4-FFF2-40B4-BE49-F238E27FC236}">
                    <a16:creationId xmlns:a16="http://schemas.microsoft.com/office/drawing/2014/main" id="{0C011B43-084A-3F9F-E3BE-84D5CA7998C5}"/>
                  </a:ext>
                </a:extLst>
              </p:cNvPr>
              <p:cNvSpPr/>
              <p:nvPr/>
            </p:nvSpPr>
            <p:spPr>
              <a:xfrm>
                <a:off x="4445674" y="1071538"/>
                <a:ext cx="3394" cy="3394"/>
              </a:xfrm>
              <a:custGeom>
                <a:avLst/>
                <a:gdLst>
                  <a:gd name="connsiteX0" fmla="*/ 5 w 3394"/>
                  <a:gd name="connsiteY0" fmla="*/ 1589 h 3394"/>
                  <a:gd name="connsiteX1" fmla="*/ 1805 w 3394"/>
                  <a:gd name="connsiteY1" fmla="*/ 5 h 3394"/>
                  <a:gd name="connsiteX2" fmla="*/ 3389 w 3394"/>
                  <a:gd name="connsiteY2" fmla="*/ 1805 h 3394"/>
                  <a:gd name="connsiteX3" fmla="*/ 1589 w 3394"/>
                  <a:gd name="connsiteY3" fmla="*/ 3390 h 3394"/>
                  <a:gd name="connsiteX4" fmla="*/ 5 w 3394"/>
                  <a:gd name="connsiteY4" fmla="*/ 1589 h 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4" h="3394">
                    <a:moveTo>
                      <a:pt x="5" y="1589"/>
                    </a:moveTo>
                    <a:cubicBezTo>
                      <a:pt x="5" y="653"/>
                      <a:pt x="869" y="-67"/>
                      <a:pt x="1805" y="5"/>
                    </a:cubicBezTo>
                    <a:cubicBezTo>
                      <a:pt x="2742" y="5"/>
                      <a:pt x="3462" y="869"/>
                      <a:pt x="3389" y="1805"/>
                    </a:cubicBezTo>
                    <a:cubicBezTo>
                      <a:pt x="3389" y="2741"/>
                      <a:pt x="2525" y="3462"/>
                      <a:pt x="1589" y="3390"/>
                    </a:cubicBezTo>
                    <a:cubicBezTo>
                      <a:pt x="653" y="3390"/>
                      <a:pt x="-67" y="2525"/>
                      <a:pt x="5" y="158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2" name="Freeform: Shape 2781">
                <a:extLst>
                  <a:ext uri="{FF2B5EF4-FFF2-40B4-BE49-F238E27FC236}">
                    <a16:creationId xmlns:a16="http://schemas.microsoft.com/office/drawing/2014/main" id="{A8BDC3CB-51B0-D2AA-F1D6-5E67C2F8D2DF}"/>
                  </a:ext>
                </a:extLst>
              </p:cNvPr>
              <p:cNvSpPr/>
              <p:nvPr/>
            </p:nvSpPr>
            <p:spPr>
              <a:xfrm>
                <a:off x="4457489" y="1071543"/>
                <a:ext cx="2592" cy="2592"/>
              </a:xfrm>
              <a:custGeom>
                <a:avLst/>
                <a:gdLst>
                  <a:gd name="connsiteX0" fmla="*/ 0 w 2592"/>
                  <a:gd name="connsiteY0" fmla="*/ 1224 h 2592"/>
                  <a:gd name="connsiteX1" fmla="*/ 1368 w 2592"/>
                  <a:gd name="connsiteY1" fmla="*/ 0 h 2592"/>
                  <a:gd name="connsiteX2" fmla="*/ 2592 w 2592"/>
                  <a:gd name="connsiteY2" fmla="*/ 1368 h 2592"/>
                  <a:gd name="connsiteX3" fmla="*/ 1224 w 2592"/>
                  <a:gd name="connsiteY3" fmla="*/ 2593 h 2592"/>
                  <a:gd name="connsiteX4" fmla="*/ 0 w 2592"/>
                  <a:gd name="connsiteY4" fmla="*/ 1224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0" y="1224"/>
                    </a:moveTo>
                    <a:cubicBezTo>
                      <a:pt x="0" y="504"/>
                      <a:pt x="648" y="0"/>
                      <a:pt x="1368" y="0"/>
                    </a:cubicBezTo>
                    <a:cubicBezTo>
                      <a:pt x="2088" y="0"/>
                      <a:pt x="2592" y="648"/>
                      <a:pt x="2592" y="1368"/>
                    </a:cubicBezTo>
                    <a:cubicBezTo>
                      <a:pt x="2592" y="2088"/>
                      <a:pt x="1944" y="2593"/>
                      <a:pt x="1224" y="2593"/>
                    </a:cubicBezTo>
                    <a:cubicBezTo>
                      <a:pt x="504" y="2593"/>
                      <a:pt x="0" y="1944"/>
                      <a:pt x="0" y="1224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83" name="Graphic 6">
                <a:extLst>
                  <a:ext uri="{FF2B5EF4-FFF2-40B4-BE49-F238E27FC236}">
                    <a16:creationId xmlns:a16="http://schemas.microsoft.com/office/drawing/2014/main" id="{F1E24DF3-4247-606A-4B85-692F6777E1BF}"/>
                  </a:ext>
                </a:extLst>
              </p:cNvPr>
              <p:cNvGrpSpPr/>
              <p:nvPr/>
            </p:nvGrpSpPr>
            <p:grpSpPr>
              <a:xfrm>
                <a:off x="4489175" y="1086450"/>
                <a:ext cx="66253" cy="68269"/>
                <a:chOff x="4489175" y="1086450"/>
                <a:chExt cx="66253" cy="68269"/>
              </a:xfrm>
            </p:grpSpPr>
            <p:sp>
              <p:nvSpPr>
                <p:cNvPr id="2785" name="Freeform: Shape 2784">
                  <a:extLst>
                    <a:ext uri="{FF2B5EF4-FFF2-40B4-BE49-F238E27FC236}">
                      <a16:creationId xmlns:a16="http://schemas.microsoft.com/office/drawing/2014/main" id="{90AE6023-3144-0F7C-9E50-17162FA7AFB8}"/>
                    </a:ext>
                  </a:extLst>
                </p:cNvPr>
                <p:cNvSpPr/>
                <p:nvPr/>
              </p:nvSpPr>
              <p:spPr>
                <a:xfrm>
                  <a:off x="4492560" y="1086450"/>
                  <a:ext cx="62868" cy="66685"/>
                </a:xfrm>
                <a:custGeom>
                  <a:avLst/>
                  <a:gdLst>
                    <a:gd name="connsiteX0" fmla="*/ 1080 w 62868"/>
                    <a:gd name="connsiteY0" fmla="*/ 66685 h 66685"/>
                    <a:gd name="connsiteX1" fmla="*/ 0 w 62868"/>
                    <a:gd name="connsiteY1" fmla="*/ 64309 h 66685"/>
                    <a:gd name="connsiteX2" fmla="*/ 51922 w 62868"/>
                    <a:gd name="connsiteY2" fmla="*/ 40184 h 66685"/>
                    <a:gd name="connsiteX3" fmla="*/ 25061 w 62868"/>
                    <a:gd name="connsiteY3" fmla="*/ 11162 h 66685"/>
                    <a:gd name="connsiteX4" fmla="*/ 47889 w 62868"/>
                    <a:gd name="connsiteY4" fmla="*/ 0 h 66685"/>
                    <a:gd name="connsiteX5" fmla="*/ 62868 w 62868"/>
                    <a:gd name="connsiteY5" fmla="*/ 48538 h 66685"/>
                    <a:gd name="connsiteX6" fmla="*/ 1080 w 62868"/>
                    <a:gd name="connsiteY6" fmla="*/ 66685 h 66685"/>
                    <a:gd name="connsiteX7" fmla="*/ 1080 w 62868"/>
                    <a:gd name="connsiteY7" fmla="*/ 66685 h 66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8" h="66685">
                      <a:moveTo>
                        <a:pt x="1080" y="66685"/>
                      </a:moveTo>
                      <a:lnTo>
                        <a:pt x="0" y="64309"/>
                      </a:lnTo>
                      <a:lnTo>
                        <a:pt x="51922" y="40184"/>
                      </a:lnTo>
                      <a:lnTo>
                        <a:pt x="25061" y="11162"/>
                      </a:lnTo>
                      <a:lnTo>
                        <a:pt x="47889" y="0"/>
                      </a:lnTo>
                      <a:lnTo>
                        <a:pt x="62868" y="48538"/>
                      </a:lnTo>
                      <a:lnTo>
                        <a:pt x="1080" y="66685"/>
                      </a:lnTo>
                      <a:lnTo>
                        <a:pt x="1080" y="66685"/>
                      </a:ln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6" name="Freeform: Shape 2785">
                  <a:extLst>
                    <a:ext uri="{FF2B5EF4-FFF2-40B4-BE49-F238E27FC236}">
                      <a16:creationId xmlns:a16="http://schemas.microsoft.com/office/drawing/2014/main" id="{7F1D7D4E-BB49-092D-E31E-DE8AE05DFEC8}"/>
                    </a:ext>
                  </a:extLst>
                </p:cNvPr>
                <p:cNvSpPr/>
                <p:nvPr/>
              </p:nvSpPr>
              <p:spPr>
                <a:xfrm>
                  <a:off x="4489175" y="1150471"/>
                  <a:ext cx="4896" cy="4248"/>
                </a:xfrm>
                <a:custGeom>
                  <a:avLst/>
                  <a:gdLst>
                    <a:gd name="connsiteX0" fmla="*/ 1368 w 4896"/>
                    <a:gd name="connsiteY0" fmla="*/ 4249 h 4248"/>
                    <a:gd name="connsiteX1" fmla="*/ 0 w 4896"/>
                    <a:gd name="connsiteY1" fmla="*/ 0 h 4248"/>
                    <a:gd name="connsiteX2" fmla="*/ 4105 w 4896"/>
                    <a:gd name="connsiteY2" fmla="*/ 0 h 4248"/>
                    <a:gd name="connsiteX3" fmla="*/ 4897 w 4896"/>
                    <a:gd name="connsiteY3" fmla="*/ 2449 h 4248"/>
                    <a:gd name="connsiteX4" fmla="*/ 1368 w 4896"/>
                    <a:gd name="connsiteY4" fmla="*/ 4249 h 4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96" h="4248">
                      <a:moveTo>
                        <a:pt x="1368" y="4249"/>
                      </a:moveTo>
                      <a:lnTo>
                        <a:pt x="0" y="0"/>
                      </a:lnTo>
                      <a:lnTo>
                        <a:pt x="4105" y="0"/>
                      </a:lnTo>
                      <a:lnTo>
                        <a:pt x="4897" y="2449"/>
                      </a:lnTo>
                      <a:lnTo>
                        <a:pt x="1368" y="4249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84" name="Freeform: Shape 2783">
                <a:extLst>
                  <a:ext uri="{FF2B5EF4-FFF2-40B4-BE49-F238E27FC236}">
                    <a16:creationId xmlns:a16="http://schemas.microsoft.com/office/drawing/2014/main" id="{9A7EB95C-1582-4AA9-EB4A-DC25AB5EDB61}"/>
                  </a:ext>
                </a:extLst>
              </p:cNvPr>
              <p:cNvSpPr/>
              <p:nvPr/>
            </p:nvSpPr>
            <p:spPr>
              <a:xfrm rot="-5336400">
                <a:off x="4523400" y="1030808"/>
                <a:ext cx="5545" cy="24124"/>
              </a:xfrm>
              <a:custGeom>
                <a:avLst/>
                <a:gdLst>
                  <a:gd name="connsiteX0" fmla="*/ 0 w 5545"/>
                  <a:gd name="connsiteY0" fmla="*/ 0 h 24124"/>
                  <a:gd name="connsiteX1" fmla="*/ 5545 w 5545"/>
                  <a:gd name="connsiteY1" fmla="*/ 0 h 24124"/>
                  <a:gd name="connsiteX2" fmla="*/ 5545 w 5545"/>
                  <a:gd name="connsiteY2" fmla="*/ 24125 h 24124"/>
                  <a:gd name="connsiteX3" fmla="*/ 0 w 5545"/>
                  <a:gd name="connsiteY3" fmla="*/ 24125 h 24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45" h="24124">
                    <a:moveTo>
                      <a:pt x="0" y="0"/>
                    </a:moveTo>
                    <a:lnTo>
                      <a:pt x="5545" y="0"/>
                    </a:lnTo>
                    <a:lnTo>
                      <a:pt x="5545" y="24125"/>
                    </a:lnTo>
                    <a:lnTo>
                      <a:pt x="0" y="2412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814" name="Graphic 6">
              <a:extLst>
                <a:ext uri="{FF2B5EF4-FFF2-40B4-BE49-F238E27FC236}">
                  <a16:creationId xmlns:a16="http://schemas.microsoft.com/office/drawing/2014/main" id="{2C15B7A9-C886-D4CF-F810-39B3E9CF47FE}"/>
                </a:ext>
              </a:extLst>
            </p:cNvPr>
            <p:cNvGrpSpPr/>
            <p:nvPr/>
          </p:nvGrpSpPr>
          <p:grpSpPr>
            <a:xfrm>
              <a:off x="4310220" y="919737"/>
              <a:ext cx="215538" cy="316070"/>
              <a:chOff x="4310220" y="919737"/>
              <a:chExt cx="215538" cy="316070"/>
            </a:xfrm>
          </p:grpSpPr>
          <p:grpSp>
            <p:nvGrpSpPr>
              <p:cNvPr id="3263" name="Graphic 6">
                <a:extLst>
                  <a:ext uri="{FF2B5EF4-FFF2-40B4-BE49-F238E27FC236}">
                    <a16:creationId xmlns:a16="http://schemas.microsoft.com/office/drawing/2014/main" id="{96BB4B72-A88F-0694-CB24-C517BCF7F11D}"/>
                  </a:ext>
                </a:extLst>
              </p:cNvPr>
              <p:cNvGrpSpPr/>
              <p:nvPr/>
            </p:nvGrpSpPr>
            <p:grpSpPr>
              <a:xfrm>
                <a:off x="4454969" y="1152271"/>
                <a:ext cx="51778" cy="83536"/>
                <a:chOff x="4454969" y="1152271"/>
                <a:chExt cx="51778" cy="83536"/>
              </a:xfrm>
            </p:grpSpPr>
            <p:sp>
              <p:nvSpPr>
                <p:cNvPr id="3604" name="Freeform: Shape 3603">
                  <a:extLst>
                    <a:ext uri="{FF2B5EF4-FFF2-40B4-BE49-F238E27FC236}">
                      <a16:creationId xmlns:a16="http://schemas.microsoft.com/office/drawing/2014/main" id="{9A956ACB-A7A4-FE61-A2CD-5F312BCC6A12}"/>
                    </a:ext>
                  </a:extLst>
                </p:cNvPr>
                <p:cNvSpPr/>
                <p:nvPr/>
              </p:nvSpPr>
              <p:spPr>
                <a:xfrm>
                  <a:off x="4456121" y="1152271"/>
                  <a:ext cx="50625" cy="80727"/>
                </a:xfrm>
                <a:custGeom>
                  <a:avLst/>
                  <a:gdLst>
                    <a:gd name="connsiteX0" fmla="*/ 4033 w 50625"/>
                    <a:gd name="connsiteY0" fmla="*/ 80728 h 80727"/>
                    <a:gd name="connsiteX1" fmla="*/ 2016 w 50625"/>
                    <a:gd name="connsiteY1" fmla="*/ 79144 h 80727"/>
                    <a:gd name="connsiteX2" fmla="*/ 37159 w 50625"/>
                    <a:gd name="connsiteY2" fmla="*/ 33919 h 80727"/>
                    <a:gd name="connsiteX3" fmla="*/ 0 w 50625"/>
                    <a:gd name="connsiteY3" fmla="*/ 20380 h 80727"/>
                    <a:gd name="connsiteX4" fmla="*/ 15195 w 50625"/>
                    <a:gd name="connsiteY4" fmla="*/ 0 h 80727"/>
                    <a:gd name="connsiteX5" fmla="*/ 50626 w 50625"/>
                    <a:gd name="connsiteY5" fmla="*/ 36295 h 80727"/>
                    <a:gd name="connsiteX6" fmla="*/ 4033 w 50625"/>
                    <a:gd name="connsiteY6" fmla="*/ 80728 h 80727"/>
                    <a:gd name="connsiteX7" fmla="*/ 4033 w 50625"/>
                    <a:gd name="connsiteY7" fmla="*/ 80728 h 80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625" h="80727">
                      <a:moveTo>
                        <a:pt x="4033" y="80728"/>
                      </a:moveTo>
                      <a:lnTo>
                        <a:pt x="2016" y="79144"/>
                      </a:lnTo>
                      <a:lnTo>
                        <a:pt x="37159" y="33919"/>
                      </a:lnTo>
                      <a:lnTo>
                        <a:pt x="0" y="20380"/>
                      </a:lnTo>
                      <a:lnTo>
                        <a:pt x="15195" y="0"/>
                      </a:lnTo>
                      <a:lnTo>
                        <a:pt x="50626" y="36295"/>
                      </a:lnTo>
                      <a:lnTo>
                        <a:pt x="4033" y="80728"/>
                      </a:lnTo>
                      <a:lnTo>
                        <a:pt x="4033" y="80728"/>
                      </a:ln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5" name="Freeform: Shape 3604">
                  <a:extLst>
                    <a:ext uri="{FF2B5EF4-FFF2-40B4-BE49-F238E27FC236}">
                      <a16:creationId xmlns:a16="http://schemas.microsoft.com/office/drawing/2014/main" id="{2EA3EA01-D2C5-512B-0637-19FC0E38A879}"/>
                    </a:ext>
                  </a:extLst>
                </p:cNvPr>
                <p:cNvSpPr/>
                <p:nvPr/>
              </p:nvSpPr>
              <p:spPr>
                <a:xfrm>
                  <a:off x="4454969" y="1230766"/>
                  <a:ext cx="5545" cy="5040"/>
                </a:xfrm>
                <a:custGeom>
                  <a:avLst/>
                  <a:gdLst>
                    <a:gd name="connsiteX0" fmla="*/ 3169 w 5545"/>
                    <a:gd name="connsiteY0" fmla="*/ 5041 h 5040"/>
                    <a:gd name="connsiteX1" fmla="*/ 0 w 5545"/>
                    <a:gd name="connsiteY1" fmla="*/ 1944 h 5040"/>
                    <a:gd name="connsiteX2" fmla="*/ 3673 w 5545"/>
                    <a:gd name="connsiteY2" fmla="*/ 0 h 5040"/>
                    <a:gd name="connsiteX3" fmla="*/ 5545 w 5545"/>
                    <a:gd name="connsiteY3" fmla="*/ 1872 h 5040"/>
                    <a:gd name="connsiteX4" fmla="*/ 3169 w 5545"/>
                    <a:gd name="connsiteY4" fmla="*/ 5041 h 5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45" h="5040">
                      <a:moveTo>
                        <a:pt x="3169" y="5041"/>
                      </a:moveTo>
                      <a:lnTo>
                        <a:pt x="0" y="1944"/>
                      </a:lnTo>
                      <a:lnTo>
                        <a:pt x="3673" y="0"/>
                      </a:lnTo>
                      <a:lnTo>
                        <a:pt x="5545" y="1872"/>
                      </a:lnTo>
                      <a:lnTo>
                        <a:pt x="3169" y="5041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756CACE7-FED8-CD43-0F9B-6E3D6A18D453}"/>
                  </a:ext>
                </a:extLst>
              </p:cNvPr>
              <p:cNvSpPr/>
              <p:nvPr/>
            </p:nvSpPr>
            <p:spPr>
              <a:xfrm>
                <a:off x="4340178" y="1141109"/>
                <a:ext cx="76046" cy="49905"/>
              </a:xfrm>
              <a:custGeom>
                <a:avLst/>
                <a:gdLst>
                  <a:gd name="connsiteX0" fmla="*/ 1800 w 76046"/>
                  <a:gd name="connsiteY0" fmla="*/ 49906 h 49905"/>
                  <a:gd name="connsiteX1" fmla="*/ 0 w 76046"/>
                  <a:gd name="connsiteY1" fmla="*/ 48177 h 49905"/>
                  <a:gd name="connsiteX2" fmla="*/ 35863 w 76046"/>
                  <a:gd name="connsiteY2" fmla="*/ 27437 h 49905"/>
                  <a:gd name="connsiteX3" fmla="*/ 60132 w 76046"/>
                  <a:gd name="connsiteY3" fmla="*/ 0 h 49905"/>
                  <a:gd name="connsiteX4" fmla="*/ 76047 w 76046"/>
                  <a:gd name="connsiteY4" fmla="*/ 18004 h 49905"/>
                  <a:gd name="connsiteX5" fmla="*/ 36151 w 76046"/>
                  <a:gd name="connsiteY5" fmla="*/ 34855 h 49905"/>
                  <a:gd name="connsiteX6" fmla="*/ 1800 w 76046"/>
                  <a:gd name="connsiteY6" fmla="*/ 49906 h 49905"/>
                  <a:gd name="connsiteX7" fmla="*/ 1800 w 76046"/>
                  <a:gd name="connsiteY7" fmla="*/ 49906 h 49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046" h="49905">
                    <a:moveTo>
                      <a:pt x="1800" y="49906"/>
                    </a:moveTo>
                    <a:lnTo>
                      <a:pt x="0" y="48177"/>
                    </a:lnTo>
                    <a:lnTo>
                      <a:pt x="35863" y="27437"/>
                    </a:lnTo>
                    <a:lnTo>
                      <a:pt x="60132" y="0"/>
                    </a:lnTo>
                    <a:lnTo>
                      <a:pt x="76047" y="18004"/>
                    </a:lnTo>
                    <a:lnTo>
                      <a:pt x="36151" y="34855"/>
                    </a:lnTo>
                    <a:lnTo>
                      <a:pt x="1800" y="49906"/>
                    </a:lnTo>
                    <a:lnTo>
                      <a:pt x="1800" y="49906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ADAE3DA3-354C-39FC-DE1A-CB72C6AFF345}"/>
                  </a:ext>
                </a:extLst>
              </p:cNvPr>
              <p:cNvSpPr/>
              <p:nvPr/>
            </p:nvSpPr>
            <p:spPr>
              <a:xfrm>
                <a:off x="4336434" y="1188926"/>
                <a:ext cx="5833" cy="5401"/>
              </a:xfrm>
              <a:custGeom>
                <a:avLst/>
                <a:gdLst>
                  <a:gd name="connsiteX0" fmla="*/ 3744 w 5833"/>
                  <a:gd name="connsiteY0" fmla="*/ 5401 h 5401"/>
                  <a:gd name="connsiteX1" fmla="*/ 0 w 5833"/>
                  <a:gd name="connsiteY1" fmla="*/ 2448 h 5401"/>
                  <a:gd name="connsiteX2" fmla="*/ 3673 w 5833"/>
                  <a:gd name="connsiteY2" fmla="*/ 0 h 5401"/>
                  <a:gd name="connsiteX3" fmla="*/ 5833 w 5833"/>
                  <a:gd name="connsiteY3" fmla="*/ 1728 h 5401"/>
                  <a:gd name="connsiteX4" fmla="*/ 3744 w 5833"/>
                  <a:gd name="connsiteY4" fmla="*/ 5401 h 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33" h="5401">
                    <a:moveTo>
                      <a:pt x="3744" y="5401"/>
                    </a:moveTo>
                    <a:lnTo>
                      <a:pt x="0" y="2448"/>
                    </a:lnTo>
                    <a:lnTo>
                      <a:pt x="3673" y="0"/>
                    </a:lnTo>
                    <a:lnTo>
                      <a:pt x="5833" y="1728"/>
                    </a:lnTo>
                    <a:lnTo>
                      <a:pt x="3744" y="5401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94" name="Graphic 6">
                <a:extLst>
                  <a:ext uri="{FF2B5EF4-FFF2-40B4-BE49-F238E27FC236}">
                    <a16:creationId xmlns:a16="http://schemas.microsoft.com/office/drawing/2014/main" id="{A8DE2394-4CBD-4542-B8EE-6F9B1D694B28}"/>
                  </a:ext>
                </a:extLst>
              </p:cNvPr>
              <p:cNvGrpSpPr/>
              <p:nvPr/>
            </p:nvGrpSpPr>
            <p:grpSpPr>
              <a:xfrm>
                <a:off x="4381298" y="919737"/>
                <a:ext cx="144460" cy="155334"/>
                <a:chOff x="4381298" y="919737"/>
                <a:chExt cx="144460" cy="155334"/>
              </a:xfrm>
              <a:solidFill>
                <a:srgbClr val="C59083"/>
              </a:solidFill>
            </p:grpSpPr>
            <p:grpSp>
              <p:nvGrpSpPr>
                <p:cNvPr id="3585" name="Graphic 6">
                  <a:extLst>
                    <a:ext uri="{FF2B5EF4-FFF2-40B4-BE49-F238E27FC236}">
                      <a16:creationId xmlns:a16="http://schemas.microsoft.com/office/drawing/2014/main" id="{E2B19846-00BE-18B0-F4CD-4EF75CB7B756}"/>
                    </a:ext>
                  </a:extLst>
                </p:cNvPr>
                <p:cNvGrpSpPr/>
                <p:nvPr/>
              </p:nvGrpSpPr>
              <p:grpSpPr>
                <a:xfrm>
                  <a:off x="4436660" y="919737"/>
                  <a:ext cx="87514" cy="155334"/>
                  <a:chOff x="4436660" y="919737"/>
                  <a:chExt cx="87514" cy="155334"/>
                </a:xfrm>
                <a:solidFill>
                  <a:srgbClr val="C59083"/>
                </a:solidFill>
              </p:grpSpPr>
              <p:sp>
                <p:nvSpPr>
                  <p:cNvPr id="3600" name="Freeform: Shape 3599">
                    <a:extLst>
                      <a:ext uri="{FF2B5EF4-FFF2-40B4-BE49-F238E27FC236}">
                        <a16:creationId xmlns:a16="http://schemas.microsoft.com/office/drawing/2014/main" id="{D9CA4CBF-E729-7E05-7E8A-0EFF35A65979}"/>
                      </a:ext>
                    </a:extLst>
                  </p:cNvPr>
                  <p:cNvSpPr/>
                  <p:nvPr/>
                </p:nvSpPr>
                <p:spPr>
                  <a:xfrm>
                    <a:off x="4469730" y="919737"/>
                    <a:ext cx="30608" cy="155334"/>
                  </a:xfrm>
                  <a:custGeom>
                    <a:avLst/>
                    <a:gdLst>
                      <a:gd name="connsiteX0" fmla="*/ 13901 w 30608"/>
                      <a:gd name="connsiteY0" fmla="*/ 155335 h 155334"/>
                      <a:gd name="connsiteX1" fmla="*/ 13901 w 30608"/>
                      <a:gd name="connsiteY1" fmla="*/ 155335 h 155334"/>
                      <a:gd name="connsiteX2" fmla="*/ 12965 w 30608"/>
                      <a:gd name="connsiteY2" fmla="*/ 154038 h 155334"/>
                      <a:gd name="connsiteX3" fmla="*/ 13253 w 30608"/>
                      <a:gd name="connsiteY3" fmla="*/ 153822 h 155334"/>
                      <a:gd name="connsiteX4" fmla="*/ 13253 w 30608"/>
                      <a:gd name="connsiteY4" fmla="*/ 153822 h 155334"/>
                      <a:gd name="connsiteX5" fmla="*/ 14045 w 30608"/>
                      <a:gd name="connsiteY5" fmla="*/ 153102 h 155334"/>
                      <a:gd name="connsiteX6" fmla="*/ 14045 w 30608"/>
                      <a:gd name="connsiteY6" fmla="*/ 153102 h 155334"/>
                      <a:gd name="connsiteX7" fmla="*/ 16709 w 30608"/>
                      <a:gd name="connsiteY7" fmla="*/ 150222 h 155334"/>
                      <a:gd name="connsiteX8" fmla="*/ 16709 w 30608"/>
                      <a:gd name="connsiteY8" fmla="*/ 150222 h 155334"/>
                      <a:gd name="connsiteX9" fmla="*/ 22399 w 30608"/>
                      <a:gd name="connsiteY9" fmla="*/ 138483 h 155334"/>
                      <a:gd name="connsiteX10" fmla="*/ 22399 w 30608"/>
                      <a:gd name="connsiteY10" fmla="*/ 138483 h 155334"/>
                      <a:gd name="connsiteX11" fmla="*/ 14333 w 30608"/>
                      <a:gd name="connsiteY11" fmla="*/ 102116 h 155334"/>
                      <a:gd name="connsiteX12" fmla="*/ 14333 w 30608"/>
                      <a:gd name="connsiteY12" fmla="*/ 102116 h 155334"/>
                      <a:gd name="connsiteX13" fmla="*/ 1803 w 30608"/>
                      <a:gd name="connsiteY13" fmla="*/ 40616 h 155334"/>
                      <a:gd name="connsiteX14" fmla="*/ 1803 w 30608"/>
                      <a:gd name="connsiteY14" fmla="*/ 40616 h 155334"/>
                      <a:gd name="connsiteX15" fmla="*/ 29600 w 30608"/>
                      <a:gd name="connsiteY15" fmla="*/ 0 h 155334"/>
                      <a:gd name="connsiteX16" fmla="*/ 29600 w 30608"/>
                      <a:gd name="connsiteY16" fmla="*/ 0 h 155334"/>
                      <a:gd name="connsiteX17" fmla="*/ 30608 w 30608"/>
                      <a:gd name="connsiteY17" fmla="*/ 1296 h 155334"/>
                      <a:gd name="connsiteX18" fmla="*/ 3387 w 30608"/>
                      <a:gd name="connsiteY18" fmla="*/ 40976 h 155334"/>
                      <a:gd name="connsiteX19" fmla="*/ 3387 w 30608"/>
                      <a:gd name="connsiteY19" fmla="*/ 40976 h 155334"/>
                      <a:gd name="connsiteX20" fmla="*/ 14909 w 30608"/>
                      <a:gd name="connsiteY20" fmla="*/ 99956 h 155334"/>
                      <a:gd name="connsiteX21" fmla="*/ 14909 w 30608"/>
                      <a:gd name="connsiteY21" fmla="*/ 99956 h 155334"/>
                      <a:gd name="connsiteX22" fmla="*/ 15773 w 30608"/>
                      <a:gd name="connsiteY22" fmla="*/ 101180 h 155334"/>
                      <a:gd name="connsiteX23" fmla="*/ 15773 w 30608"/>
                      <a:gd name="connsiteY23" fmla="*/ 101180 h 155334"/>
                      <a:gd name="connsiteX24" fmla="*/ 15773 w 30608"/>
                      <a:gd name="connsiteY24" fmla="*/ 101180 h 155334"/>
                      <a:gd name="connsiteX25" fmla="*/ 24055 w 30608"/>
                      <a:gd name="connsiteY25" fmla="*/ 138771 h 155334"/>
                      <a:gd name="connsiteX26" fmla="*/ 24055 w 30608"/>
                      <a:gd name="connsiteY26" fmla="*/ 138771 h 155334"/>
                      <a:gd name="connsiteX27" fmla="*/ 14045 w 30608"/>
                      <a:gd name="connsiteY27" fmla="*/ 155191 h 155334"/>
                      <a:gd name="connsiteX28" fmla="*/ 14045 w 30608"/>
                      <a:gd name="connsiteY28" fmla="*/ 155191 h 155334"/>
                      <a:gd name="connsiteX29" fmla="*/ 13108 w 30608"/>
                      <a:gd name="connsiteY29" fmla="*/ 153894 h 155334"/>
                      <a:gd name="connsiteX30" fmla="*/ 13108 w 30608"/>
                      <a:gd name="connsiteY30" fmla="*/ 153894 h 155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30608" h="155334">
                        <a:moveTo>
                          <a:pt x="13901" y="155335"/>
                        </a:moveTo>
                        <a:lnTo>
                          <a:pt x="13901" y="155335"/>
                        </a:lnTo>
                        <a:close/>
                        <a:moveTo>
                          <a:pt x="12965" y="154038"/>
                        </a:moveTo>
                        <a:cubicBezTo>
                          <a:pt x="12965" y="154038"/>
                          <a:pt x="13037" y="154038"/>
                          <a:pt x="13253" y="153822"/>
                        </a:cubicBezTo>
                        <a:lnTo>
                          <a:pt x="13253" y="153822"/>
                        </a:lnTo>
                        <a:cubicBezTo>
                          <a:pt x="13253" y="153822"/>
                          <a:pt x="13685" y="153462"/>
                          <a:pt x="14045" y="153102"/>
                        </a:cubicBezTo>
                        <a:lnTo>
                          <a:pt x="14045" y="153102"/>
                        </a:lnTo>
                        <a:cubicBezTo>
                          <a:pt x="14693" y="152454"/>
                          <a:pt x="15701" y="151518"/>
                          <a:pt x="16709" y="150222"/>
                        </a:cubicBezTo>
                        <a:lnTo>
                          <a:pt x="16709" y="150222"/>
                        </a:lnTo>
                        <a:cubicBezTo>
                          <a:pt x="18726" y="147629"/>
                          <a:pt x="21102" y="143740"/>
                          <a:pt x="22399" y="138483"/>
                        </a:cubicBezTo>
                        <a:lnTo>
                          <a:pt x="22399" y="138483"/>
                        </a:lnTo>
                        <a:cubicBezTo>
                          <a:pt x="24415" y="130058"/>
                          <a:pt x="23695" y="118103"/>
                          <a:pt x="14333" y="102116"/>
                        </a:cubicBezTo>
                        <a:lnTo>
                          <a:pt x="14333" y="102116"/>
                        </a:lnTo>
                        <a:cubicBezTo>
                          <a:pt x="13541" y="100892"/>
                          <a:pt x="-5903" y="72590"/>
                          <a:pt x="1803" y="40616"/>
                        </a:cubicBezTo>
                        <a:lnTo>
                          <a:pt x="1803" y="40616"/>
                        </a:lnTo>
                        <a:cubicBezTo>
                          <a:pt x="5043" y="27077"/>
                          <a:pt x="13181" y="12891"/>
                          <a:pt x="29600" y="0"/>
                        </a:cubicBezTo>
                        <a:lnTo>
                          <a:pt x="29600" y="0"/>
                        </a:lnTo>
                        <a:lnTo>
                          <a:pt x="30608" y="1296"/>
                        </a:lnTo>
                        <a:cubicBezTo>
                          <a:pt x="14477" y="13971"/>
                          <a:pt x="6555" y="27797"/>
                          <a:pt x="3387" y="40976"/>
                        </a:cubicBezTo>
                        <a:lnTo>
                          <a:pt x="3387" y="40976"/>
                        </a:lnTo>
                        <a:cubicBezTo>
                          <a:pt x="-3311" y="68774"/>
                          <a:pt x="11164" y="94122"/>
                          <a:pt x="14909" y="99956"/>
                        </a:cubicBezTo>
                        <a:lnTo>
                          <a:pt x="14909" y="99956"/>
                        </a:lnTo>
                        <a:cubicBezTo>
                          <a:pt x="15413" y="100820"/>
                          <a:pt x="15773" y="101180"/>
                          <a:pt x="15773" y="101180"/>
                        </a:cubicBezTo>
                        <a:lnTo>
                          <a:pt x="15773" y="101180"/>
                        </a:lnTo>
                        <a:cubicBezTo>
                          <a:pt x="15773" y="101180"/>
                          <a:pt x="15773" y="101180"/>
                          <a:pt x="15773" y="101180"/>
                        </a:cubicBezTo>
                        <a:cubicBezTo>
                          <a:pt x="25351" y="117455"/>
                          <a:pt x="26143" y="129986"/>
                          <a:pt x="24055" y="138771"/>
                        </a:cubicBezTo>
                        <a:lnTo>
                          <a:pt x="24055" y="138771"/>
                        </a:lnTo>
                        <a:cubicBezTo>
                          <a:pt x="21390" y="149862"/>
                          <a:pt x="14189" y="155119"/>
                          <a:pt x="14045" y="155191"/>
                        </a:cubicBezTo>
                        <a:lnTo>
                          <a:pt x="14045" y="155191"/>
                        </a:lnTo>
                        <a:lnTo>
                          <a:pt x="13108" y="153894"/>
                        </a:lnTo>
                        <a:lnTo>
                          <a:pt x="13108" y="153894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1" name="Freeform: Shape 3600">
                    <a:extLst>
                      <a:ext uri="{FF2B5EF4-FFF2-40B4-BE49-F238E27FC236}">
                        <a16:creationId xmlns:a16="http://schemas.microsoft.com/office/drawing/2014/main" id="{8D354FE8-A13A-4E0E-6673-96A60CDF977B}"/>
                      </a:ext>
                    </a:extLst>
                  </p:cNvPr>
                  <p:cNvSpPr/>
                  <p:nvPr/>
                </p:nvSpPr>
                <p:spPr>
                  <a:xfrm>
                    <a:off x="4481320" y="964674"/>
                    <a:ext cx="42854" cy="52858"/>
                  </a:xfrm>
                  <a:custGeom>
                    <a:avLst/>
                    <a:gdLst>
                      <a:gd name="connsiteX0" fmla="*/ 654 w 42854"/>
                      <a:gd name="connsiteY0" fmla="*/ 42704 h 52858"/>
                      <a:gd name="connsiteX1" fmla="*/ 19450 w 42854"/>
                      <a:gd name="connsiteY1" fmla="*/ 20740 h 52858"/>
                      <a:gd name="connsiteX2" fmla="*/ 19450 w 42854"/>
                      <a:gd name="connsiteY2" fmla="*/ 20740 h 52858"/>
                      <a:gd name="connsiteX3" fmla="*/ 41414 w 42854"/>
                      <a:gd name="connsiteY3" fmla="*/ 0 h 52858"/>
                      <a:gd name="connsiteX4" fmla="*/ 41414 w 42854"/>
                      <a:gd name="connsiteY4" fmla="*/ 0 h 52858"/>
                      <a:gd name="connsiteX5" fmla="*/ 42854 w 42854"/>
                      <a:gd name="connsiteY5" fmla="*/ 720 h 52858"/>
                      <a:gd name="connsiteX6" fmla="*/ 20386 w 42854"/>
                      <a:gd name="connsiteY6" fmla="*/ 22036 h 52858"/>
                      <a:gd name="connsiteX7" fmla="*/ 20386 w 42854"/>
                      <a:gd name="connsiteY7" fmla="*/ 22036 h 52858"/>
                      <a:gd name="connsiteX8" fmla="*/ 2238 w 42854"/>
                      <a:gd name="connsiteY8" fmla="*/ 43064 h 52858"/>
                      <a:gd name="connsiteX9" fmla="*/ 2238 w 42854"/>
                      <a:gd name="connsiteY9" fmla="*/ 43064 h 52858"/>
                      <a:gd name="connsiteX10" fmla="*/ 1806 w 42854"/>
                      <a:gd name="connsiteY10" fmla="*/ 52642 h 52858"/>
                      <a:gd name="connsiteX11" fmla="*/ 1806 w 42854"/>
                      <a:gd name="connsiteY11" fmla="*/ 52642 h 52858"/>
                      <a:gd name="connsiteX12" fmla="*/ 222 w 42854"/>
                      <a:gd name="connsiteY12" fmla="*/ 52858 h 52858"/>
                      <a:gd name="connsiteX13" fmla="*/ 726 w 42854"/>
                      <a:gd name="connsiteY13" fmla="*/ 42704 h 52858"/>
                      <a:gd name="connsiteX14" fmla="*/ 726 w 42854"/>
                      <a:gd name="connsiteY14" fmla="*/ 42704 h 52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2854" h="52858">
                        <a:moveTo>
                          <a:pt x="654" y="42704"/>
                        </a:moveTo>
                        <a:cubicBezTo>
                          <a:pt x="3102" y="32694"/>
                          <a:pt x="11024" y="26645"/>
                          <a:pt x="19450" y="20740"/>
                        </a:cubicBezTo>
                        <a:lnTo>
                          <a:pt x="19450" y="20740"/>
                        </a:lnTo>
                        <a:cubicBezTo>
                          <a:pt x="27875" y="14835"/>
                          <a:pt x="36733" y="9146"/>
                          <a:pt x="41414" y="0"/>
                        </a:cubicBezTo>
                        <a:lnTo>
                          <a:pt x="41414" y="0"/>
                        </a:lnTo>
                        <a:lnTo>
                          <a:pt x="42854" y="720"/>
                        </a:lnTo>
                        <a:cubicBezTo>
                          <a:pt x="37885" y="10298"/>
                          <a:pt x="28739" y="16131"/>
                          <a:pt x="20386" y="22036"/>
                        </a:cubicBezTo>
                        <a:lnTo>
                          <a:pt x="20386" y="22036"/>
                        </a:lnTo>
                        <a:cubicBezTo>
                          <a:pt x="12032" y="27869"/>
                          <a:pt x="4471" y="33775"/>
                          <a:pt x="2238" y="43064"/>
                        </a:cubicBezTo>
                        <a:lnTo>
                          <a:pt x="2238" y="43064"/>
                        </a:lnTo>
                        <a:cubicBezTo>
                          <a:pt x="1590" y="45873"/>
                          <a:pt x="1374" y="49042"/>
                          <a:pt x="1806" y="52642"/>
                        </a:cubicBezTo>
                        <a:lnTo>
                          <a:pt x="1806" y="52642"/>
                        </a:lnTo>
                        <a:cubicBezTo>
                          <a:pt x="1806" y="52642"/>
                          <a:pt x="222" y="52858"/>
                          <a:pt x="222" y="52858"/>
                        </a:cubicBezTo>
                        <a:cubicBezTo>
                          <a:pt x="-210" y="49114"/>
                          <a:pt x="6" y="45729"/>
                          <a:pt x="726" y="42704"/>
                        </a:cubicBezTo>
                        <a:lnTo>
                          <a:pt x="726" y="42704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2" name="Freeform: Shape 3601">
                    <a:extLst>
                      <a:ext uri="{FF2B5EF4-FFF2-40B4-BE49-F238E27FC236}">
                        <a16:creationId xmlns:a16="http://schemas.microsoft.com/office/drawing/2014/main" id="{2314283E-0917-C764-EE8F-4B3281FC8C2A}"/>
                      </a:ext>
                    </a:extLst>
                  </p:cNvPr>
                  <p:cNvSpPr/>
                  <p:nvPr/>
                </p:nvSpPr>
                <p:spPr>
                  <a:xfrm>
                    <a:off x="4436660" y="956536"/>
                    <a:ext cx="54099" cy="76047"/>
                  </a:xfrm>
                  <a:custGeom>
                    <a:avLst/>
                    <a:gdLst>
                      <a:gd name="connsiteX0" fmla="*/ 42145 w 54099"/>
                      <a:gd name="connsiteY0" fmla="*/ 62724 h 76047"/>
                      <a:gd name="connsiteX1" fmla="*/ 23205 w 54099"/>
                      <a:gd name="connsiteY1" fmla="*/ 52786 h 76047"/>
                      <a:gd name="connsiteX2" fmla="*/ 23205 w 54099"/>
                      <a:gd name="connsiteY2" fmla="*/ 52786 h 76047"/>
                      <a:gd name="connsiteX3" fmla="*/ 953 w 54099"/>
                      <a:gd name="connsiteY3" fmla="*/ 10226 h 76047"/>
                      <a:gd name="connsiteX4" fmla="*/ 953 w 54099"/>
                      <a:gd name="connsiteY4" fmla="*/ 10226 h 76047"/>
                      <a:gd name="connsiteX5" fmla="*/ 5130 w 54099"/>
                      <a:gd name="connsiteY5" fmla="*/ 0 h 76047"/>
                      <a:gd name="connsiteX6" fmla="*/ 5130 w 54099"/>
                      <a:gd name="connsiteY6" fmla="*/ 0 h 76047"/>
                      <a:gd name="connsiteX7" fmla="*/ 6498 w 54099"/>
                      <a:gd name="connsiteY7" fmla="*/ 792 h 76047"/>
                      <a:gd name="connsiteX8" fmla="*/ 2537 w 54099"/>
                      <a:gd name="connsiteY8" fmla="*/ 10586 h 76047"/>
                      <a:gd name="connsiteX9" fmla="*/ 2537 w 54099"/>
                      <a:gd name="connsiteY9" fmla="*/ 10586 h 76047"/>
                      <a:gd name="connsiteX10" fmla="*/ 23926 w 54099"/>
                      <a:gd name="connsiteY10" fmla="*/ 51346 h 76047"/>
                      <a:gd name="connsiteX11" fmla="*/ 23926 w 54099"/>
                      <a:gd name="connsiteY11" fmla="*/ 51346 h 76047"/>
                      <a:gd name="connsiteX12" fmla="*/ 43153 w 54099"/>
                      <a:gd name="connsiteY12" fmla="*/ 61500 h 76047"/>
                      <a:gd name="connsiteX13" fmla="*/ 43153 w 54099"/>
                      <a:gd name="connsiteY13" fmla="*/ 61500 h 76047"/>
                      <a:gd name="connsiteX14" fmla="*/ 54100 w 54099"/>
                      <a:gd name="connsiteY14" fmla="*/ 75255 h 76047"/>
                      <a:gd name="connsiteX15" fmla="*/ 54100 w 54099"/>
                      <a:gd name="connsiteY15" fmla="*/ 75255 h 76047"/>
                      <a:gd name="connsiteX16" fmla="*/ 52659 w 54099"/>
                      <a:gd name="connsiteY16" fmla="*/ 76047 h 76047"/>
                      <a:gd name="connsiteX17" fmla="*/ 42073 w 54099"/>
                      <a:gd name="connsiteY17" fmla="*/ 62796 h 76047"/>
                      <a:gd name="connsiteX18" fmla="*/ 42073 w 54099"/>
                      <a:gd name="connsiteY18" fmla="*/ 62796 h 76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099" h="76047">
                        <a:moveTo>
                          <a:pt x="42145" y="62724"/>
                        </a:moveTo>
                        <a:cubicBezTo>
                          <a:pt x="36456" y="57827"/>
                          <a:pt x="29831" y="56243"/>
                          <a:pt x="23205" y="52786"/>
                        </a:cubicBezTo>
                        <a:lnTo>
                          <a:pt x="23205" y="52786"/>
                        </a:lnTo>
                        <a:cubicBezTo>
                          <a:pt x="6714" y="44289"/>
                          <a:pt x="-3224" y="27581"/>
                          <a:pt x="953" y="10226"/>
                        </a:cubicBezTo>
                        <a:lnTo>
                          <a:pt x="953" y="10226"/>
                        </a:lnTo>
                        <a:cubicBezTo>
                          <a:pt x="1745" y="6841"/>
                          <a:pt x="3186" y="3385"/>
                          <a:pt x="5130" y="0"/>
                        </a:cubicBezTo>
                        <a:lnTo>
                          <a:pt x="5130" y="0"/>
                        </a:lnTo>
                        <a:lnTo>
                          <a:pt x="6498" y="792"/>
                        </a:lnTo>
                        <a:cubicBezTo>
                          <a:pt x="4626" y="4033"/>
                          <a:pt x="3330" y="7345"/>
                          <a:pt x="2537" y="10586"/>
                        </a:cubicBezTo>
                        <a:lnTo>
                          <a:pt x="2537" y="10586"/>
                        </a:lnTo>
                        <a:cubicBezTo>
                          <a:pt x="-1423" y="27077"/>
                          <a:pt x="8010" y="43065"/>
                          <a:pt x="23926" y="51346"/>
                        </a:cubicBezTo>
                        <a:lnTo>
                          <a:pt x="23926" y="51346"/>
                        </a:lnTo>
                        <a:cubicBezTo>
                          <a:pt x="30335" y="54659"/>
                          <a:pt x="37104" y="56243"/>
                          <a:pt x="43153" y="61500"/>
                        </a:cubicBezTo>
                        <a:lnTo>
                          <a:pt x="43153" y="61500"/>
                        </a:lnTo>
                        <a:cubicBezTo>
                          <a:pt x="48122" y="65749"/>
                          <a:pt x="50283" y="68341"/>
                          <a:pt x="54100" y="75255"/>
                        </a:cubicBezTo>
                        <a:lnTo>
                          <a:pt x="54100" y="75255"/>
                        </a:lnTo>
                        <a:lnTo>
                          <a:pt x="52659" y="76047"/>
                        </a:lnTo>
                        <a:cubicBezTo>
                          <a:pt x="48914" y="69206"/>
                          <a:pt x="46970" y="66973"/>
                          <a:pt x="42073" y="62796"/>
                        </a:cubicBezTo>
                        <a:lnTo>
                          <a:pt x="42073" y="62796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3" name="Freeform: Shape 3602">
                    <a:extLst>
                      <a:ext uri="{FF2B5EF4-FFF2-40B4-BE49-F238E27FC236}">
                        <a16:creationId xmlns:a16="http://schemas.microsoft.com/office/drawing/2014/main" id="{1A5580A5-0030-4FEE-4284-15E09B55FB15}"/>
                      </a:ext>
                    </a:extLst>
                  </p:cNvPr>
                  <p:cNvSpPr/>
                  <p:nvPr/>
                </p:nvSpPr>
                <p:spPr>
                  <a:xfrm>
                    <a:off x="4493352" y="1014148"/>
                    <a:ext cx="23868" cy="34926"/>
                  </a:xfrm>
                  <a:custGeom>
                    <a:avLst/>
                    <a:gdLst>
                      <a:gd name="connsiteX0" fmla="*/ 0 w 23868"/>
                      <a:gd name="connsiteY0" fmla="*/ 33415 h 34926"/>
                      <a:gd name="connsiteX1" fmla="*/ 21388 w 23868"/>
                      <a:gd name="connsiteY1" fmla="*/ 12747 h 34926"/>
                      <a:gd name="connsiteX2" fmla="*/ 21388 w 23868"/>
                      <a:gd name="connsiteY2" fmla="*/ 12747 h 34926"/>
                      <a:gd name="connsiteX3" fmla="*/ 22253 w 23868"/>
                      <a:gd name="connsiteY3" fmla="*/ 0 h 34926"/>
                      <a:gd name="connsiteX4" fmla="*/ 23837 w 23868"/>
                      <a:gd name="connsiteY4" fmla="*/ 0 h 34926"/>
                      <a:gd name="connsiteX5" fmla="*/ 22973 w 23868"/>
                      <a:gd name="connsiteY5" fmla="*/ 13107 h 34926"/>
                      <a:gd name="connsiteX6" fmla="*/ 22973 w 23868"/>
                      <a:gd name="connsiteY6" fmla="*/ 13107 h 34926"/>
                      <a:gd name="connsiteX7" fmla="*/ 576 w 23868"/>
                      <a:gd name="connsiteY7" fmla="*/ 34927 h 34926"/>
                      <a:gd name="connsiteX8" fmla="*/ 576 w 23868"/>
                      <a:gd name="connsiteY8" fmla="*/ 34927 h 34926"/>
                      <a:gd name="connsiteX9" fmla="*/ 0 w 23868"/>
                      <a:gd name="connsiteY9" fmla="*/ 33415 h 34926"/>
                      <a:gd name="connsiteX10" fmla="*/ 0 w 23868"/>
                      <a:gd name="connsiteY10" fmla="*/ 33415 h 34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868" h="34926">
                        <a:moveTo>
                          <a:pt x="0" y="33415"/>
                        </a:moveTo>
                        <a:cubicBezTo>
                          <a:pt x="14835" y="27293"/>
                          <a:pt x="19732" y="19732"/>
                          <a:pt x="21388" y="12747"/>
                        </a:cubicBezTo>
                        <a:lnTo>
                          <a:pt x="21388" y="12747"/>
                        </a:lnTo>
                        <a:cubicBezTo>
                          <a:pt x="22540" y="8066"/>
                          <a:pt x="22180" y="3673"/>
                          <a:pt x="22253" y="0"/>
                        </a:cubicBezTo>
                        <a:lnTo>
                          <a:pt x="23837" y="0"/>
                        </a:lnTo>
                        <a:cubicBezTo>
                          <a:pt x="23837" y="3601"/>
                          <a:pt x="24125" y="8210"/>
                          <a:pt x="22973" y="13107"/>
                        </a:cubicBezTo>
                        <a:lnTo>
                          <a:pt x="22973" y="13107"/>
                        </a:lnTo>
                        <a:cubicBezTo>
                          <a:pt x="21172" y="20596"/>
                          <a:pt x="15771" y="28662"/>
                          <a:pt x="576" y="34927"/>
                        </a:cubicBezTo>
                        <a:lnTo>
                          <a:pt x="576" y="34927"/>
                        </a:lnTo>
                        <a:lnTo>
                          <a:pt x="0" y="33415"/>
                        </a:lnTo>
                        <a:lnTo>
                          <a:pt x="0" y="33415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586" name="Graphic 6">
                  <a:extLst>
                    <a:ext uri="{FF2B5EF4-FFF2-40B4-BE49-F238E27FC236}">
                      <a16:creationId xmlns:a16="http://schemas.microsoft.com/office/drawing/2014/main" id="{9E7BB38D-9ABC-6773-7DA5-398505EC6CFD}"/>
                    </a:ext>
                  </a:extLst>
                </p:cNvPr>
                <p:cNvGrpSpPr/>
                <p:nvPr/>
              </p:nvGrpSpPr>
              <p:grpSpPr>
                <a:xfrm>
                  <a:off x="4387348" y="928883"/>
                  <a:ext cx="102394" cy="139563"/>
                  <a:chOff x="4387348" y="928883"/>
                  <a:chExt cx="102394" cy="139563"/>
                </a:xfrm>
                <a:solidFill>
                  <a:srgbClr val="C59083"/>
                </a:solidFill>
              </p:grpSpPr>
              <p:sp>
                <p:nvSpPr>
                  <p:cNvPr id="3596" name="Freeform: Shape 3595">
                    <a:extLst>
                      <a:ext uri="{FF2B5EF4-FFF2-40B4-BE49-F238E27FC236}">
                        <a16:creationId xmlns:a16="http://schemas.microsoft.com/office/drawing/2014/main" id="{F4573AF2-593A-9C45-9CBA-8766182A9E9A}"/>
                      </a:ext>
                    </a:extLst>
                  </p:cNvPr>
                  <p:cNvSpPr/>
                  <p:nvPr/>
                </p:nvSpPr>
                <p:spPr>
                  <a:xfrm>
                    <a:off x="4411269" y="928883"/>
                    <a:ext cx="76408" cy="139563"/>
                  </a:xfrm>
                  <a:custGeom>
                    <a:avLst/>
                    <a:gdLst>
                      <a:gd name="connsiteX0" fmla="*/ 73514 w 76408"/>
                      <a:gd name="connsiteY0" fmla="*/ 139059 h 139563"/>
                      <a:gd name="connsiteX1" fmla="*/ 74090 w 76408"/>
                      <a:gd name="connsiteY1" fmla="*/ 137115 h 139563"/>
                      <a:gd name="connsiteX2" fmla="*/ 74090 w 76408"/>
                      <a:gd name="connsiteY2" fmla="*/ 137115 h 139563"/>
                      <a:gd name="connsiteX3" fmla="*/ 46941 w 76408"/>
                      <a:gd name="connsiteY3" fmla="*/ 94483 h 139563"/>
                      <a:gd name="connsiteX4" fmla="*/ 46941 w 76408"/>
                      <a:gd name="connsiteY4" fmla="*/ 94483 h 139563"/>
                      <a:gd name="connsiteX5" fmla="*/ 19216 w 76408"/>
                      <a:gd name="connsiteY5" fmla="*/ 74751 h 139563"/>
                      <a:gd name="connsiteX6" fmla="*/ 19216 w 76408"/>
                      <a:gd name="connsiteY6" fmla="*/ 74751 h 139563"/>
                      <a:gd name="connsiteX7" fmla="*/ 2292 w 76408"/>
                      <a:gd name="connsiteY7" fmla="*/ 9794 h 139563"/>
                      <a:gd name="connsiteX8" fmla="*/ 2292 w 76408"/>
                      <a:gd name="connsiteY8" fmla="*/ 9794 h 139563"/>
                      <a:gd name="connsiteX9" fmla="*/ 5173 w 76408"/>
                      <a:gd name="connsiteY9" fmla="*/ 0 h 139563"/>
                      <a:gd name="connsiteX10" fmla="*/ 5173 w 76408"/>
                      <a:gd name="connsiteY10" fmla="*/ 0 h 139563"/>
                      <a:gd name="connsiteX11" fmla="*/ 6685 w 76408"/>
                      <a:gd name="connsiteY11" fmla="*/ 504 h 139563"/>
                      <a:gd name="connsiteX12" fmla="*/ 3804 w 76408"/>
                      <a:gd name="connsiteY12" fmla="*/ 10082 h 139563"/>
                      <a:gd name="connsiteX13" fmla="*/ 3804 w 76408"/>
                      <a:gd name="connsiteY13" fmla="*/ 10082 h 139563"/>
                      <a:gd name="connsiteX14" fmla="*/ 15687 w 76408"/>
                      <a:gd name="connsiteY14" fmla="*/ 68197 h 139563"/>
                      <a:gd name="connsiteX15" fmla="*/ 15687 w 76408"/>
                      <a:gd name="connsiteY15" fmla="*/ 68197 h 139563"/>
                      <a:gd name="connsiteX16" fmla="*/ 45068 w 76408"/>
                      <a:gd name="connsiteY16" fmla="*/ 91746 h 139563"/>
                      <a:gd name="connsiteX17" fmla="*/ 45068 w 76408"/>
                      <a:gd name="connsiteY17" fmla="*/ 91746 h 139563"/>
                      <a:gd name="connsiteX18" fmla="*/ 47589 w 76408"/>
                      <a:gd name="connsiteY18" fmla="*/ 92898 h 139563"/>
                      <a:gd name="connsiteX19" fmla="*/ 47589 w 76408"/>
                      <a:gd name="connsiteY19" fmla="*/ 92898 h 139563"/>
                      <a:gd name="connsiteX20" fmla="*/ 75602 w 76408"/>
                      <a:gd name="connsiteY20" fmla="*/ 137403 h 139563"/>
                      <a:gd name="connsiteX21" fmla="*/ 75602 w 76408"/>
                      <a:gd name="connsiteY21" fmla="*/ 137403 h 139563"/>
                      <a:gd name="connsiteX22" fmla="*/ 74954 w 76408"/>
                      <a:gd name="connsiteY22" fmla="*/ 139563 h 139563"/>
                      <a:gd name="connsiteX23" fmla="*/ 74954 w 76408"/>
                      <a:gd name="connsiteY23" fmla="*/ 139563 h 139563"/>
                      <a:gd name="connsiteX24" fmla="*/ 73442 w 76408"/>
                      <a:gd name="connsiteY24" fmla="*/ 138987 h 139563"/>
                      <a:gd name="connsiteX25" fmla="*/ 73442 w 76408"/>
                      <a:gd name="connsiteY25" fmla="*/ 138987 h 139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76408" h="139563">
                        <a:moveTo>
                          <a:pt x="73514" y="139059"/>
                        </a:moveTo>
                        <a:cubicBezTo>
                          <a:pt x="73514" y="139059"/>
                          <a:pt x="73802" y="138411"/>
                          <a:pt x="74090" y="137115"/>
                        </a:cubicBezTo>
                        <a:lnTo>
                          <a:pt x="74090" y="137115"/>
                        </a:lnTo>
                        <a:cubicBezTo>
                          <a:pt x="75531" y="130778"/>
                          <a:pt x="77835" y="110470"/>
                          <a:pt x="46941" y="94483"/>
                        </a:cubicBezTo>
                        <a:lnTo>
                          <a:pt x="46941" y="94483"/>
                        </a:lnTo>
                        <a:cubicBezTo>
                          <a:pt x="46941" y="94483"/>
                          <a:pt x="32178" y="88361"/>
                          <a:pt x="19216" y="74751"/>
                        </a:cubicBezTo>
                        <a:lnTo>
                          <a:pt x="19216" y="74751"/>
                        </a:lnTo>
                        <a:cubicBezTo>
                          <a:pt x="6253" y="61140"/>
                          <a:pt x="-4982" y="39896"/>
                          <a:pt x="2292" y="9794"/>
                        </a:cubicBezTo>
                        <a:lnTo>
                          <a:pt x="2292" y="9794"/>
                        </a:lnTo>
                        <a:cubicBezTo>
                          <a:pt x="3084" y="6625"/>
                          <a:pt x="4020" y="3385"/>
                          <a:pt x="5173" y="0"/>
                        </a:cubicBezTo>
                        <a:lnTo>
                          <a:pt x="5173" y="0"/>
                        </a:lnTo>
                        <a:lnTo>
                          <a:pt x="6685" y="504"/>
                        </a:lnTo>
                        <a:cubicBezTo>
                          <a:pt x="5533" y="3817"/>
                          <a:pt x="4596" y="6985"/>
                          <a:pt x="3804" y="10082"/>
                        </a:cubicBezTo>
                        <a:lnTo>
                          <a:pt x="3804" y="10082"/>
                        </a:lnTo>
                        <a:cubicBezTo>
                          <a:pt x="-2389" y="35863"/>
                          <a:pt x="5173" y="54803"/>
                          <a:pt x="15687" y="68197"/>
                        </a:cubicBezTo>
                        <a:lnTo>
                          <a:pt x="15687" y="68197"/>
                        </a:lnTo>
                        <a:cubicBezTo>
                          <a:pt x="26201" y="81520"/>
                          <a:pt x="39667" y="89081"/>
                          <a:pt x="45068" y="91746"/>
                        </a:cubicBezTo>
                        <a:lnTo>
                          <a:pt x="45068" y="91746"/>
                        </a:lnTo>
                        <a:cubicBezTo>
                          <a:pt x="46653" y="92538"/>
                          <a:pt x="47517" y="92898"/>
                          <a:pt x="47589" y="92898"/>
                        </a:cubicBezTo>
                        <a:lnTo>
                          <a:pt x="47589" y="92898"/>
                        </a:lnTo>
                        <a:cubicBezTo>
                          <a:pt x="79203" y="109173"/>
                          <a:pt x="77331" y="130706"/>
                          <a:pt x="75602" y="137403"/>
                        </a:cubicBezTo>
                        <a:lnTo>
                          <a:pt x="75602" y="137403"/>
                        </a:lnTo>
                        <a:cubicBezTo>
                          <a:pt x="75314" y="138771"/>
                          <a:pt x="74954" y="139491"/>
                          <a:pt x="74954" y="139563"/>
                        </a:cubicBezTo>
                        <a:lnTo>
                          <a:pt x="74954" y="139563"/>
                        </a:lnTo>
                        <a:lnTo>
                          <a:pt x="73442" y="138987"/>
                        </a:lnTo>
                        <a:lnTo>
                          <a:pt x="73442" y="138987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97" name="Freeform: Shape 3596">
                    <a:extLst>
                      <a:ext uri="{FF2B5EF4-FFF2-40B4-BE49-F238E27FC236}">
                        <a16:creationId xmlns:a16="http://schemas.microsoft.com/office/drawing/2014/main" id="{C404CBBD-564D-FFEF-392E-FB881948109E}"/>
                      </a:ext>
                    </a:extLst>
                  </p:cNvPr>
                  <p:cNvSpPr/>
                  <p:nvPr/>
                </p:nvSpPr>
                <p:spPr>
                  <a:xfrm>
                    <a:off x="4447282" y="954304"/>
                    <a:ext cx="14716" cy="66829"/>
                  </a:xfrm>
                  <a:custGeom>
                    <a:avLst/>
                    <a:gdLst>
                      <a:gd name="connsiteX0" fmla="*/ 1061 w 14716"/>
                      <a:gd name="connsiteY0" fmla="*/ 42056 h 66829"/>
                      <a:gd name="connsiteX1" fmla="*/ 12008 w 14716"/>
                      <a:gd name="connsiteY1" fmla="*/ 11738 h 66829"/>
                      <a:gd name="connsiteX2" fmla="*/ 12008 w 14716"/>
                      <a:gd name="connsiteY2" fmla="*/ 11738 h 66829"/>
                      <a:gd name="connsiteX3" fmla="*/ 13016 w 14716"/>
                      <a:gd name="connsiteY3" fmla="*/ 144 h 66829"/>
                      <a:gd name="connsiteX4" fmla="*/ 13016 w 14716"/>
                      <a:gd name="connsiteY4" fmla="*/ 144 h 66829"/>
                      <a:gd name="connsiteX5" fmla="*/ 14600 w 14716"/>
                      <a:gd name="connsiteY5" fmla="*/ 0 h 66829"/>
                      <a:gd name="connsiteX6" fmla="*/ 13520 w 14716"/>
                      <a:gd name="connsiteY6" fmla="*/ 12098 h 66829"/>
                      <a:gd name="connsiteX7" fmla="*/ 13520 w 14716"/>
                      <a:gd name="connsiteY7" fmla="*/ 12098 h 66829"/>
                      <a:gd name="connsiteX8" fmla="*/ 2574 w 14716"/>
                      <a:gd name="connsiteY8" fmla="*/ 42416 h 66829"/>
                      <a:gd name="connsiteX9" fmla="*/ 2574 w 14716"/>
                      <a:gd name="connsiteY9" fmla="*/ 42416 h 66829"/>
                      <a:gd name="connsiteX10" fmla="*/ 7543 w 14716"/>
                      <a:gd name="connsiteY10" fmla="*/ 65821 h 66829"/>
                      <a:gd name="connsiteX11" fmla="*/ 7543 w 14716"/>
                      <a:gd name="connsiteY11" fmla="*/ 65821 h 66829"/>
                      <a:gd name="connsiteX12" fmla="*/ 6318 w 14716"/>
                      <a:gd name="connsiteY12" fmla="*/ 66829 h 66829"/>
                      <a:gd name="connsiteX13" fmla="*/ 989 w 14716"/>
                      <a:gd name="connsiteY13" fmla="*/ 42056 h 66829"/>
                      <a:gd name="connsiteX14" fmla="*/ 989 w 14716"/>
                      <a:gd name="connsiteY14" fmla="*/ 42056 h 66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716" h="66829">
                        <a:moveTo>
                          <a:pt x="1061" y="42056"/>
                        </a:moveTo>
                        <a:cubicBezTo>
                          <a:pt x="3510" y="32046"/>
                          <a:pt x="9487" y="22108"/>
                          <a:pt x="12008" y="11738"/>
                        </a:cubicBezTo>
                        <a:lnTo>
                          <a:pt x="12008" y="11738"/>
                        </a:lnTo>
                        <a:cubicBezTo>
                          <a:pt x="12944" y="7922"/>
                          <a:pt x="13376" y="4105"/>
                          <a:pt x="13016" y="144"/>
                        </a:cubicBezTo>
                        <a:lnTo>
                          <a:pt x="13016" y="144"/>
                        </a:lnTo>
                        <a:lnTo>
                          <a:pt x="14600" y="0"/>
                        </a:lnTo>
                        <a:cubicBezTo>
                          <a:pt x="14960" y="4177"/>
                          <a:pt x="14456" y="8210"/>
                          <a:pt x="13520" y="12098"/>
                        </a:cubicBezTo>
                        <a:lnTo>
                          <a:pt x="13520" y="12098"/>
                        </a:lnTo>
                        <a:cubicBezTo>
                          <a:pt x="10927" y="22828"/>
                          <a:pt x="4878" y="32766"/>
                          <a:pt x="2574" y="42416"/>
                        </a:cubicBezTo>
                        <a:lnTo>
                          <a:pt x="2574" y="42416"/>
                        </a:lnTo>
                        <a:cubicBezTo>
                          <a:pt x="701" y="50266"/>
                          <a:pt x="1133" y="57755"/>
                          <a:pt x="7543" y="65821"/>
                        </a:cubicBezTo>
                        <a:lnTo>
                          <a:pt x="7543" y="65821"/>
                        </a:lnTo>
                        <a:lnTo>
                          <a:pt x="6318" y="66829"/>
                        </a:lnTo>
                        <a:cubicBezTo>
                          <a:pt x="-451" y="58476"/>
                          <a:pt x="-955" y="50194"/>
                          <a:pt x="989" y="42056"/>
                        </a:cubicBezTo>
                        <a:lnTo>
                          <a:pt x="989" y="42056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98" name="Freeform: Shape 3597">
                    <a:extLst>
                      <a:ext uri="{FF2B5EF4-FFF2-40B4-BE49-F238E27FC236}">
                        <a16:creationId xmlns:a16="http://schemas.microsoft.com/office/drawing/2014/main" id="{694621C1-340B-306F-AAD3-59DD2C989FB6}"/>
                      </a:ext>
                    </a:extLst>
                  </p:cNvPr>
                  <p:cNvSpPr/>
                  <p:nvPr/>
                </p:nvSpPr>
                <p:spPr>
                  <a:xfrm>
                    <a:off x="4387348" y="990815"/>
                    <a:ext cx="81663" cy="38815"/>
                  </a:xfrm>
                  <a:custGeom>
                    <a:avLst/>
                    <a:gdLst>
                      <a:gd name="connsiteX0" fmla="*/ 144 w 81663"/>
                      <a:gd name="connsiteY0" fmla="*/ 0 h 38815"/>
                      <a:gd name="connsiteX1" fmla="*/ 1728 w 81663"/>
                      <a:gd name="connsiteY1" fmla="*/ 0 h 38815"/>
                      <a:gd name="connsiteX2" fmla="*/ 28806 w 81663"/>
                      <a:gd name="connsiteY2" fmla="*/ 32334 h 38815"/>
                      <a:gd name="connsiteX3" fmla="*/ 28806 w 81663"/>
                      <a:gd name="connsiteY3" fmla="*/ 32334 h 38815"/>
                      <a:gd name="connsiteX4" fmla="*/ 43424 w 81663"/>
                      <a:gd name="connsiteY4" fmla="*/ 33343 h 38815"/>
                      <a:gd name="connsiteX5" fmla="*/ 43424 w 81663"/>
                      <a:gd name="connsiteY5" fmla="*/ 33343 h 38815"/>
                      <a:gd name="connsiteX6" fmla="*/ 65101 w 81663"/>
                      <a:gd name="connsiteY6" fmla="*/ 31614 h 38815"/>
                      <a:gd name="connsiteX7" fmla="*/ 65101 w 81663"/>
                      <a:gd name="connsiteY7" fmla="*/ 31614 h 38815"/>
                      <a:gd name="connsiteX8" fmla="*/ 70285 w 81663"/>
                      <a:gd name="connsiteY8" fmla="*/ 32550 h 38815"/>
                      <a:gd name="connsiteX9" fmla="*/ 70285 w 81663"/>
                      <a:gd name="connsiteY9" fmla="*/ 32550 h 38815"/>
                      <a:gd name="connsiteX10" fmla="*/ 81664 w 81663"/>
                      <a:gd name="connsiteY10" fmla="*/ 37375 h 38815"/>
                      <a:gd name="connsiteX11" fmla="*/ 81664 w 81663"/>
                      <a:gd name="connsiteY11" fmla="*/ 37375 h 38815"/>
                      <a:gd name="connsiteX12" fmla="*/ 80872 w 81663"/>
                      <a:gd name="connsiteY12" fmla="*/ 38816 h 38815"/>
                      <a:gd name="connsiteX13" fmla="*/ 69853 w 81663"/>
                      <a:gd name="connsiteY13" fmla="*/ 34135 h 38815"/>
                      <a:gd name="connsiteX14" fmla="*/ 69853 w 81663"/>
                      <a:gd name="connsiteY14" fmla="*/ 34135 h 38815"/>
                      <a:gd name="connsiteX15" fmla="*/ 64813 w 81663"/>
                      <a:gd name="connsiteY15" fmla="*/ 33199 h 38815"/>
                      <a:gd name="connsiteX16" fmla="*/ 64813 w 81663"/>
                      <a:gd name="connsiteY16" fmla="*/ 33199 h 38815"/>
                      <a:gd name="connsiteX17" fmla="*/ 43496 w 81663"/>
                      <a:gd name="connsiteY17" fmla="*/ 34927 h 38815"/>
                      <a:gd name="connsiteX18" fmla="*/ 43496 w 81663"/>
                      <a:gd name="connsiteY18" fmla="*/ 34927 h 38815"/>
                      <a:gd name="connsiteX19" fmla="*/ 28302 w 81663"/>
                      <a:gd name="connsiteY19" fmla="*/ 33847 h 38815"/>
                      <a:gd name="connsiteX20" fmla="*/ 28302 w 81663"/>
                      <a:gd name="connsiteY20" fmla="*/ 33847 h 38815"/>
                      <a:gd name="connsiteX21" fmla="*/ 28302 w 81663"/>
                      <a:gd name="connsiteY21" fmla="*/ 33847 h 38815"/>
                      <a:gd name="connsiteX22" fmla="*/ 28302 w 81663"/>
                      <a:gd name="connsiteY22" fmla="*/ 33847 h 38815"/>
                      <a:gd name="connsiteX23" fmla="*/ 0 w 81663"/>
                      <a:gd name="connsiteY23" fmla="*/ 0 h 38815"/>
                      <a:gd name="connsiteX24" fmla="*/ 0 w 81663"/>
                      <a:gd name="connsiteY24" fmla="*/ 0 h 38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1663" h="38815">
                        <a:moveTo>
                          <a:pt x="144" y="0"/>
                        </a:moveTo>
                        <a:lnTo>
                          <a:pt x="1728" y="0"/>
                        </a:lnTo>
                        <a:cubicBezTo>
                          <a:pt x="2376" y="17355"/>
                          <a:pt x="13899" y="28662"/>
                          <a:pt x="28806" y="32334"/>
                        </a:cubicBezTo>
                        <a:lnTo>
                          <a:pt x="28806" y="32334"/>
                        </a:lnTo>
                        <a:cubicBezTo>
                          <a:pt x="33414" y="33415"/>
                          <a:pt x="38383" y="33847"/>
                          <a:pt x="43424" y="33343"/>
                        </a:cubicBezTo>
                        <a:lnTo>
                          <a:pt x="43424" y="33343"/>
                        </a:lnTo>
                        <a:cubicBezTo>
                          <a:pt x="50626" y="32694"/>
                          <a:pt x="57179" y="30462"/>
                          <a:pt x="65101" y="31614"/>
                        </a:cubicBezTo>
                        <a:lnTo>
                          <a:pt x="65101" y="31614"/>
                        </a:lnTo>
                        <a:cubicBezTo>
                          <a:pt x="67045" y="31902"/>
                          <a:pt x="68701" y="32190"/>
                          <a:pt x="70285" y="32550"/>
                        </a:cubicBezTo>
                        <a:lnTo>
                          <a:pt x="70285" y="32550"/>
                        </a:lnTo>
                        <a:cubicBezTo>
                          <a:pt x="73886" y="33415"/>
                          <a:pt x="76911" y="34711"/>
                          <a:pt x="81664" y="37375"/>
                        </a:cubicBezTo>
                        <a:lnTo>
                          <a:pt x="81664" y="37375"/>
                        </a:lnTo>
                        <a:lnTo>
                          <a:pt x="80872" y="38816"/>
                        </a:lnTo>
                        <a:cubicBezTo>
                          <a:pt x="76119" y="36223"/>
                          <a:pt x="73310" y="34999"/>
                          <a:pt x="69853" y="34135"/>
                        </a:cubicBezTo>
                        <a:lnTo>
                          <a:pt x="69853" y="34135"/>
                        </a:lnTo>
                        <a:cubicBezTo>
                          <a:pt x="68341" y="33775"/>
                          <a:pt x="66757" y="33487"/>
                          <a:pt x="64813" y="33199"/>
                        </a:cubicBezTo>
                        <a:lnTo>
                          <a:pt x="64813" y="33199"/>
                        </a:lnTo>
                        <a:cubicBezTo>
                          <a:pt x="57395" y="32118"/>
                          <a:pt x="50986" y="34279"/>
                          <a:pt x="43496" y="34927"/>
                        </a:cubicBezTo>
                        <a:lnTo>
                          <a:pt x="43496" y="34927"/>
                        </a:lnTo>
                        <a:cubicBezTo>
                          <a:pt x="38240" y="35359"/>
                          <a:pt x="33126" y="34999"/>
                          <a:pt x="28302" y="33847"/>
                        </a:cubicBezTo>
                        <a:lnTo>
                          <a:pt x="28302" y="33847"/>
                        </a:lnTo>
                        <a:cubicBezTo>
                          <a:pt x="28302" y="33847"/>
                          <a:pt x="28302" y="33847"/>
                          <a:pt x="28302" y="33847"/>
                        </a:cubicBezTo>
                        <a:lnTo>
                          <a:pt x="28302" y="33847"/>
                        </a:lnTo>
                        <a:cubicBezTo>
                          <a:pt x="12818" y="30102"/>
                          <a:pt x="720" y="18148"/>
                          <a:pt x="0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99" name="Freeform: Shape 3598">
                    <a:extLst>
                      <a:ext uri="{FF2B5EF4-FFF2-40B4-BE49-F238E27FC236}">
                        <a16:creationId xmlns:a16="http://schemas.microsoft.com/office/drawing/2014/main" id="{DF96F217-D349-4787-A165-F824FC2F7DC2}"/>
                      </a:ext>
                    </a:extLst>
                  </p:cNvPr>
                  <p:cNvSpPr/>
                  <p:nvPr/>
                </p:nvSpPr>
                <p:spPr>
                  <a:xfrm>
                    <a:off x="4479814" y="999097"/>
                    <a:ext cx="9928" cy="41984"/>
                  </a:xfrm>
                  <a:custGeom>
                    <a:avLst/>
                    <a:gdLst>
                      <a:gd name="connsiteX0" fmla="*/ 0 w 9928"/>
                      <a:gd name="connsiteY0" fmla="*/ 41048 h 41984"/>
                      <a:gd name="connsiteX1" fmla="*/ 7561 w 9928"/>
                      <a:gd name="connsiteY1" fmla="*/ 25637 h 41984"/>
                      <a:gd name="connsiteX2" fmla="*/ 7561 w 9928"/>
                      <a:gd name="connsiteY2" fmla="*/ 25637 h 41984"/>
                      <a:gd name="connsiteX3" fmla="*/ 936 w 9928"/>
                      <a:gd name="connsiteY3" fmla="*/ 864 h 41984"/>
                      <a:gd name="connsiteX4" fmla="*/ 936 w 9928"/>
                      <a:gd name="connsiteY4" fmla="*/ 864 h 41984"/>
                      <a:gd name="connsiteX5" fmla="*/ 2305 w 9928"/>
                      <a:gd name="connsiteY5" fmla="*/ 0 h 41984"/>
                      <a:gd name="connsiteX6" fmla="*/ 9146 w 9928"/>
                      <a:gd name="connsiteY6" fmla="*/ 25997 h 41984"/>
                      <a:gd name="connsiteX7" fmla="*/ 9146 w 9928"/>
                      <a:gd name="connsiteY7" fmla="*/ 25997 h 41984"/>
                      <a:gd name="connsiteX8" fmla="*/ 1368 w 9928"/>
                      <a:gd name="connsiteY8" fmla="*/ 41984 h 41984"/>
                      <a:gd name="connsiteX9" fmla="*/ 1368 w 9928"/>
                      <a:gd name="connsiteY9" fmla="*/ 41984 h 41984"/>
                      <a:gd name="connsiteX10" fmla="*/ 72 w 9928"/>
                      <a:gd name="connsiteY10" fmla="*/ 41048 h 41984"/>
                      <a:gd name="connsiteX11" fmla="*/ 72 w 9928"/>
                      <a:gd name="connsiteY11" fmla="*/ 41048 h 4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928" h="41984">
                        <a:moveTo>
                          <a:pt x="0" y="41048"/>
                        </a:moveTo>
                        <a:cubicBezTo>
                          <a:pt x="4177" y="35143"/>
                          <a:pt x="6481" y="30030"/>
                          <a:pt x="7561" y="25637"/>
                        </a:cubicBezTo>
                        <a:lnTo>
                          <a:pt x="7561" y="25637"/>
                        </a:lnTo>
                        <a:cubicBezTo>
                          <a:pt x="10370" y="13827"/>
                          <a:pt x="4465" y="6625"/>
                          <a:pt x="936" y="864"/>
                        </a:cubicBezTo>
                        <a:lnTo>
                          <a:pt x="936" y="864"/>
                        </a:lnTo>
                        <a:lnTo>
                          <a:pt x="2305" y="0"/>
                        </a:lnTo>
                        <a:cubicBezTo>
                          <a:pt x="5689" y="5473"/>
                          <a:pt x="12170" y="13395"/>
                          <a:pt x="9146" y="25997"/>
                        </a:cubicBezTo>
                        <a:lnTo>
                          <a:pt x="9146" y="25997"/>
                        </a:lnTo>
                        <a:cubicBezTo>
                          <a:pt x="7993" y="30678"/>
                          <a:pt x="5617" y="35935"/>
                          <a:pt x="1368" y="41984"/>
                        </a:cubicBezTo>
                        <a:lnTo>
                          <a:pt x="1368" y="41984"/>
                        </a:lnTo>
                        <a:lnTo>
                          <a:pt x="72" y="41048"/>
                        </a:lnTo>
                        <a:lnTo>
                          <a:pt x="72" y="4104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87" name="Freeform: Shape 3586">
                  <a:extLst>
                    <a:ext uri="{FF2B5EF4-FFF2-40B4-BE49-F238E27FC236}">
                      <a16:creationId xmlns:a16="http://schemas.microsoft.com/office/drawing/2014/main" id="{23A15D8D-1200-A351-0780-8D08040859E0}"/>
                    </a:ext>
                  </a:extLst>
                </p:cNvPr>
                <p:cNvSpPr/>
                <p:nvPr/>
              </p:nvSpPr>
              <p:spPr>
                <a:xfrm>
                  <a:off x="4381298" y="1008387"/>
                  <a:ext cx="15122" cy="5072"/>
                </a:xfrm>
                <a:custGeom>
                  <a:avLst/>
                  <a:gdLst>
                    <a:gd name="connsiteX0" fmla="*/ 0 w 15122"/>
                    <a:gd name="connsiteY0" fmla="*/ 1296 h 5072"/>
                    <a:gd name="connsiteX1" fmla="*/ 936 w 15122"/>
                    <a:gd name="connsiteY1" fmla="*/ 0 h 5072"/>
                    <a:gd name="connsiteX2" fmla="*/ 1368 w 15122"/>
                    <a:gd name="connsiteY2" fmla="*/ 288 h 5072"/>
                    <a:gd name="connsiteX3" fmla="*/ 1368 w 15122"/>
                    <a:gd name="connsiteY3" fmla="*/ 288 h 5072"/>
                    <a:gd name="connsiteX4" fmla="*/ 2592 w 15122"/>
                    <a:gd name="connsiteY4" fmla="*/ 1008 h 5072"/>
                    <a:gd name="connsiteX5" fmla="*/ 2592 w 15122"/>
                    <a:gd name="connsiteY5" fmla="*/ 1008 h 5072"/>
                    <a:gd name="connsiteX6" fmla="*/ 7418 w 15122"/>
                    <a:gd name="connsiteY6" fmla="*/ 2737 h 5072"/>
                    <a:gd name="connsiteX7" fmla="*/ 7418 w 15122"/>
                    <a:gd name="connsiteY7" fmla="*/ 2737 h 5072"/>
                    <a:gd name="connsiteX8" fmla="*/ 15123 w 15122"/>
                    <a:gd name="connsiteY8" fmla="*/ 3457 h 5072"/>
                    <a:gd name="connsiteX9" fmla="*/ 15123 w 15122"/>
                    <a:gd name="connsiteY9" fmla="*/ 3457 h 5072"/>
                    <a:gd name="connsiteX10" fmla="*/ 15123 w 15122"/>
                    <a:gd name="connsiteY10" fmla="*/ 5041 h 5072"/>
                    <a:gd name="connsiteX11" fmla="*/ 7057 w 15122"/>
                    <a:gd name="connsiteY11" fmla="*/ 4321 h 5072"/>
                    <a:gd name="connsiteX12" fmla="*/ 7057 w 15122"/>
                    <a:gd name="connsiteY12" fmla="*/ 4321 h 5072"/>
                    <a:gd name="connsiteX13" fmla="*/ 0 w 15122"/>
                    <a:gd name="connsiteY13" fmla="*/ 1368 h 5072"/>
                    <a:gd name="connsiteX14" fmla="*/ 0 w 15122"/>
                    <a:gd name="connsiteY14" fmla="*/ 1368 h 5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5122" h="5072">
                      <a:moveTo>
                        <a:pt x="0" y="1296"/>
                      </a:moveTo>
                      <a:lnTo>
                        <a:pt x="936" y="0"/>
                      </a:lnTo>
                      <a:cubicBezTo>
                        <a:pt x="936" y="0"/>
                        <a:pt x="1080" y="72"/>
                        <a:pt x="1368" y="288"/>
                      </a:cubicBezTo>
                      <a:lnTo>
                        <a:pt x="1368" y="288"/>
                      </a:lnTo>
                      <a:cubicBezTo>
                        <a:pt x="1368" y="288"/>
                        <a:pt x="2088" y="720"/>
                        <a:pt x="2592" y="1008"/>
                      </a:cubicBezTo>
                      <a:lnTo>
                        <a:pt x="2592" y="1008"/>
                      </a:lnTo>
                      <a:cubicBezTo>
                        <a:pt x="3673" y="1584"/>
                        <a:pt x="5329" y="2232"/>
                        <a:pt x="7418" y="2737"/>
                      </a:cubicBezTo>
                      <a:lnTo>
                        <a:pt x="7418" y="2737"/>
                      </a:lnTo>
                      <a:cubicBezTo>
                        <a:pt x="9506" y="3241"/>
                        <a:pt x="12098" y="3601"/>
                        <a:pt x="15123" y="3457"/>
                      </a:cubicBezTo>
                      <a:lnTo>
                        <a:pt x="15123" y="3457"/>
                      </a:lnTo>
                      <a:lnTo>
                        <a:pt x="15123" y="5041"/>
                      </a:lnTo>
                      <a:cubicBezTo>
                        <a:pt x="12026" y="5185"/>
                        <a:pt x="9290" y="4825"/>
                        <a:pt x="7057" y="4321"/>
                      </a:cubicBezTo>
                      <a:lnTo>
                        <a:pt x="7057" y="4321"/>
                      </a:lnTo>
                      <a:cubicBezTo>
                        <a:pt x="2592" y="3241"/>
                        <a:pt x="72" y="1440"/>
                        <a:pt x="0" y="1368"/>
                      </a:cubicBezTo>
                      <a:lnTo>
                        <a:pt x="0" y="1368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8" name="Freeform: Shape 3587">
                  <a:extLst>
                    <a:ext uri="{FF2B5EF4-FFF2-40B4-BE49-F238E27FC236}">
                      <a16:creationId xmlns:a16="http://schemas.microsoft.com/office/drawing/2014/main" id="{DB3176E0-3E3B-0BDD-2D6F-85B4B61AD272}"/>
                    </a:ext>
                  </a:extLst>
                </p:cNvPr>
                <p:cNvSpPr/>
                <p:nvPr/>
              </p:nvSpPr>
              <p:spPr>
                <a:xfrm>
                  <a:off x="4412402" y="1011627"/>
                  <a:ext cx="3967" cy="12386"/>
                </a:xfrm>
                <a:custGeom>
                  <a:avLst/>
                  <a:gdLst>
                    <a:gd name="connsiteX0" fmla="*/ 294 w 3967"/>
                    <a:gd name="connsiteY0" fmla="*/ 792 h 12386"/>
                    <a:gd name="connsiteX1" fmla="*/ 511 w 3967"/>
                    <a:gd name="connsiteY1" fmla="*/ 0 h 12386"/>
                    <a:gd name="connsiteX2" fmla="*/ 511 w 3967"/>
                    <a:gd name="connsiteY2" fmla="*/ 0 h 12386"/>
                    <a:gd name="connsiteX3" fmla="*/ 2023 w 3967"/>
                    <a:gd name="connsiteY3" fmla="*/ 504 h 12386"/>
                    <a:gd name="connsiteX4" fmla="*/ 1807 w 3967"/>
                    <a:gd name="connsiteY4" fmla="*/ 1152 h 12386"/>
                    <a:gd name="connsiteX5" fmla="*/ 1807 w 3967"/>
                    <a:gd name="connsiteY5" fmla="*/ 1152 h 12386"/>
                    <a:gd name="connsiteX6" fmla="*/ 3967 w 3967"/>
                    <a:gd name="connsiteY6" fmla="*/ 11594 h 12386"/>
                    <a:gd name="connsiteX7" fmla="*/ 3967 w 3967"/>
                    <a:gd name="connsiteY7" fmla="*/ 11594 h 12386"/>
                    <a:gd name="connsiteX8" fmla="*/ 2599 w 3967"/>
                    <a:gd name="connsiteY8" fmla="*/ 12386 h 12386"/>
                    <a:gd name="connsiteX9" fmla="*/ 294 w 3967"/>
                    <a:gd name="connsiteY9" fmla="*/ 792 h 12386"/>
                    <a:gd name="connsiteX10" fmla="*/ 294 w 3967"/>
                    <a:gd name="connsiteY10" fmla="*/ 792 h 1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67" h="12386">
                      <a:moveTo>
                        <a:pt x="294" y="792"/>
                      </a:moveTo>
                      <a:cubicBezTo>
                        <a:pt x="294" y="792"/>
                        <a:pt x="439" y="288"/>
                        <a:pt x="511" y="0"/>
                      </a:cubicBezTo>
                      <a:lnTo>
                        <a:pt x="511" y="0"/>
                      </a:lnTo>
                      <a:lnTo>
                        <a:pt x="2023" y="504"/>
                      </a:lnTo>
                      <a:cubicBezTo>
                        <a:pt x="2023" y="504"/>
                        <a:pt x="1879" y="936"/>
                        <a:pt x="1807" y="1152"/>
                      </a:cubicBezTo>
                      <a:lnTo>
                        <a:pt x="1807" y="1152"/>
                      </a:lnTo>
                      <a:cubicBezTo>
                        <a:pt x="1015" y="4393"/>
                        <a:pt x="2239" y="8714"/>
                        <a:pt x="3967" y="11594"/>
                      </a:cubicBezTo>
                      <a:lnTo>
                        <a:pt x="3967" y="11594"/>
                      </a:lnTo>
                      <a:lnTo>
                        <a:pt x="2599" y="12386"/>
                      </a:lnTo>
                      <a:cubicBezTo>
                        <a:pt x="799" y="9290"/>
                        <a:pt x="-642" y="4753"/>
                        <a:pt x="294" y="792"/>
                      </a:cubicBezTo>
                      <a:lnTo>
                        <a:pt x="294" y="79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9" name="Freeform: Shape 3588">
                  <a:extLst>
                    <a:ext uri="{FF2B5EF4-FFF2-40B4-BE49-F238E27FC236}">
                      <a16:creationId xmlns:a16="http://schemas.microsoft.com/office/drawing/2014/main" id="{BB4DB3B9-3063-9D88-6099-9EBC17D59CA6}"/>
                    </a:ext>
                  </a:extLst>
                </p:cNvPr>
                <p:cNvSpPr/>
                <p:nvPr/>
              </p:nvSpPr>
              <p:spPr>
                <a:xfrm>
                  <a:off x="4484278" y="919881"/>
                  <a:ext cx="5545" cy="15050"/>
                </a:xfrm>
                <a:custGeom>
                  <a:avLst/>
                  <a:gdLst>
                    <a:gd name="connsiteX0" fmla="*/ 792 w 5545"/>
                    <a:gd name="connsiteY0" fmla="*/ 8066 h 15050"/>
                    <a:gd name="connsiteX1" fmla="*/ 4321 w 5545"/>
                    <a:gd name="connsiteY1" fmla="*/ 0 h 15050"/>
                    <a:gd name="connsiteX2" fmla="*/ 4321 w 5545"/>
                    <a:gd name="connsiteY2" fmla="*/ 0 h 15050"/>
                    <a:gd name="connsiteX3" fmla="*/ 5545 w 5545"/>
                    <a:gd name="connsiteY3" fmla="*/ 1008 h 15050"/>
                    <a:gd name="connsiteX4" fmla="*/ 5257 w 5545"/>
                    <a:gd name="connsiteY4" fmla="*/ 1440 h 15050"/>
                    <a:gd name="connsiteX5" fmla="*/ 5257 w 5545"/>
                    <a:gd name="connsiteY5" fmla="*/ 1440 h 15050"/>
                    <a:gd name="connsiteX6" fmla="*/ 4393 w 5545"/>
                    <a:gd name="connsiteY6" fmla="*/ 2881 h 15050"/>
                    <a:gd name="connsiteX7" fmla="*/ 4393 w 5545"/>
                    <a:gd name="connsiteY7" fmla="*/ 2881 h 15050"/>
                    <a:gd name="connsiteX8" fmla="*/ 2305 w 5545"/>
                    <a:gd name="connsiteY8" fmla="*/ 8426 h 15050"/>
                    <a:gd name="connsiteX9" fmla="*/ 2305 w 5545"/>
                    <a:gd name="connsiteY9" fmla="*/ 8426 h 15050"/>
                    <a:gd name="connsiteX10" fmla="*/ 1585 w 5545"/>
                    <a:gd name="connsiteY10" fmla="*/ 15051 h 15050"/>
                    <a:gd name="connsiteX11" fmla="*/ 0 w 5545"/>
                    <a:gd name="connsiteY11" fmla="*/ 15051 h 15050"/>
                    <a:gd name="connsiteX12" fmla="*/ 792 w 5545"/>
                    <a:gd name="connsiteY12" fmla="*/ 8066 h 15050"/>
                    <a:gd name="connsiteX13" fmla="*/ 792 w 5545"/>
                    <a:gd name="connsiteY13" fmla="*/ 8066 h 15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545" h="15050">
                      <a:moveTo>
                        <a:pt x="792" y="8066"/>
                      </a:moveTo>
                      <a:cubicBezTo>
                        <a:pt x="2017" y="2953"/>
                        <a:pt x="4249" y="72"/>
                        <a:pt x="4321" y="0"/>
                      </a:cubicBezTo>
                      <a:lnTo>
                        <a:pt x="4321" y="0"/>
                      </a:lnTo>
                      <a:lnTo>
                        <a:pt x="5545" y="1008"/>
                      </a:lnTo>
                      <a:cubicBezTo>
                        <a:pt x="5545" y="1008"/>
                        <a:pt x="5473" y="1152"/>
                        <a:pt x="5257" y="1440"/>
                      </a:cubicBezTo>
                      <a:lnTo>
                        <a:pt x="5257" y="1440"/>
                      </a:lnTo>
                      <a:cubicBezTo>
                        <a:pt x="5257" y="1440"/>
                        <a:pt x="4753" y="2232"/>
                        <a:pt x="4393" y="2881"/>
                      </a:cubicBezTo>
                      <a:lnTo>
                        <a:pt x="4393" y="2881"/>
                      </a:lnTo>
                      <a:cubicBezTo>
                        <a:pt x="3745" y="4105"/>
                        <a:pt x="2881" y="5977"/>
                        <a:pt x="2305" y="8426"/>
                      </a:cubicBezTo>
                      <a:lnTo>
                        <a:pt x="2305" y="8426"/>
                      </a:lnTo>
                      <a:cubicBezTo>
                        <a:pt x="1872" y="10298"/>
                        <a:pt x="1512" y="12530"/>
                        <a:pt x="1585" y="15051"/>
                      </a:cubicBezTo>
                      <a:lnTo>
                        <a:pt x="0" y="15051"/>
                      </a:lnTo>
                      <a:cubicBezTo>
                        <a:pt x="0" y="12386"/>
                        <a:pt x="288" y="10082"/>
                        <a:pt x="792" y="8066"/>
                      </a:cubicBezTo>
                      <a:lnTo>
                        <a:pt x="792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0" name="Freeform: Shape 3589">
                  <a:extLst>
                    <a:ext uri="{FF2B5EF4-FFF2-40B4-BE49-F238E27FC236}">
                      <a16:creationId xmlns:a16="http://schemas.microsoft.com/office/drawing/2014/main" id="{9EDA2E7C-650B-223E-2461-6BE0461CAE62}"/>
                    </a:ext>
                  </a:extLst>
                </p:cNvPr>
                <p:cNvSpPr/>
                <p:nvPr/>
              </p:nvSpPr>
              <p:spPr>
                <a:xfrm>
                  <a:off x="4450843" y="967050"/>
                  <a:ext cx="4629" cy="15339"/>
                </a:xfrm>
                <a:custGeom>
                  <a:avLst/>
                  <a:gdLst>
                    <a:gd name="connsiteX0" fmla="*/ 237 w 4629"/>
                    <a:gd name="connsiteY0" fmla="*/ 0 h 15339"/>
                    <a:gd name="connsiteX1" fmla="*/ 1821 w 4629"/>
                    <a:gd name="connsiteY1" fmla="*/ 360 h 15339"/>
                    <a:gd name="connsiteX2" fmla="*/ 1678 w 4629"/>
                    <a:gd name="connsiteY2" fmla="*/ 1440 h 15339"/>
                    <a:gd name="connsiteX3" fmla="*/ 1678 w 4629"/>
                    <a:gd name="connsiteY3" fmla="*/ 1440 h 15339"/>
                    <a:gd name="connsiteX4" fmla="*/ 1678 w 4629"/>
                    <a:gd name="connsiteY4" fmla="*/ 4465 h 15339"/>
                    <a:gd name="connsiteX5" fmla="*/ 1678 w 4629"/>
                    <a:gd name="connsiteY5" fmla="*/ 4465 h 15339"/>
                    <a:gd name="connsiteX6" fmla="*/ 4630 w 4629"/>
                    <a:gd name="connsiteY6" fmla="*/ 14619 h 15339"/>
                    <a:gd name="connsiteX7" fmla="*/ 4630 w 4629"/>
                    <a:gd name="connsiteY7" fmla="*/ 14619 h 15339"/>
                    <a:gd name="connsiteX8" fmla="*/ 3190 w 4629"/>
                    <a:gd name="connsiteY8" fmla="*/ 15339 h 15339"/>
                    <a:gd name="connsiteX9" fmla="*/ 237 w 4629"/>
                    <a:gd name="connsiteY9" fmla="*/ 0 h 15339"/>
                    <a:gd name="connsiteX10" fmla="*/ 237 w 4629"/>
                    <a:gd name="connsiteY10" fmla="*/ 0 h 15339"/>
                    <a:gd name="connsiteX11" fmla="*/ 237 w 4629"/>
                    <a:gd name="connsiteY11" fmla="*/ 0 h 15339"/>
                    <a:gd name="connsiteX12" fmla="*/ 237 w 4629"/>
                    <a:gd name="connsiteY12" fmla="*/ 0 h 15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629" h="15339">
                      <a:moveTo>
                        <a:pt x="237" y="0"/>
                      </a:moveTo>
                      <a:lnTo>
                        <a:pt x="1821" y="360"/>
                      </a:lnTo>
                      <a:cubicBezTo>
                        <a:pt x="1821" y="360"/>
                        <a:pt x="1750" y="720"/>
                        <a:pt x="1678" y="1440"/>
                      </a:cubicBezTo>
                      <a:lnTo>
                        <a:pt x="1678" y="1440"/>
                      </a:lnTo>
                      <a:cubicBezTo>
                        <a:pt x="1678" y="2160"/>
                        <a:pt x="1605" y="3169"/>
                        <a:pt x="1678" y="4465"/>
                      </a:cubicBezTo>
                      <a:lnTo>
                        <a:pt x="1678" y="4465"/>
                      </a:lnTo>
                      <a:cubicBezTo>
                        <a:pt x="1893" y="7057"/>
                        <a:pt x="2542" y="10658"/>
                        <a:pt x="4630" y="14619"/>
                      </a:cubicBezTo>
                      <a:lnTo>
                        <a:pt x="4630" y="14619"/>
                      </a:lnTo>
                      <a:lnTo>
                        <a:pt x="3190" y="15339"/>
                      </a:lnTo>
                      <a:cubicBezTo>
                        <a:pt x="-1131" y="6985"/>
                        <a:pt x="165" y="144"/>
                        <a:pt x="237" y="0"/>
                      </a:cubicBezTo>
                      <a:lnTo>
                        <a:pt x="237" y="0"/>
                      </a:lnTo>
                      <a:close/>
                      <a:moveTo>
                        <a:pt x="237" y="0"/>
                      </a:moveTo>
                      <a:lnTo>
                        <a:pt x="237" y="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1" name="Freeform: Shape 3590">
                  <a:extLst>
                    <a:ext uri="{FF2B5EF4-FFF2-40B4-BE49-F238E27FC236}">
                      <a16:creationId xmlns:a16="http://schemas.microsoft.com/office/drawing/2014/main" id="{4C071EC1-E661-97D0-6562-F8068CD225F2}"/>
                    </a:ext>
                  </a:extLst>
                </p:cNvPr>
                <p:cNvSpPr/>
                <p:nvPr/>
              </p:nvSpPr>
              <p:spPr>
                <a:xfrm>
                  <a:off x="4403263" y="972524"/>
                  <a:ext cx="13466" cy="9649"/>
                </a:xfrm>
                <a:custGeom>
                  <a:avLst/>
                  <a:gdLst>
                    <a:gd name="connsiteX0" fmla="*/ 0 w 13466"/>
                    <a:gd name="connsiteY0" fmla="*/ 864 h 9649"/>
                    <a:gd name="connsiteX1" fmla="*/ 1368 w 13466"/>
                    <a:gd name="connsiteY1" fmla="*/ 0 h 9649"/>
                    <a:gd name="connsiteX2" fmla="*/ 1512 w 13466"/>
                    <a:gd name="connsiteY2" fmla="*/ 216 h 9649"/>
                    <a:gd name="connsiteX3" fmla="*/ 1512 w 13466"/>
                    <a:gd name="connsiteY3" fmla="*/ 216 h 9649"/>
                    <a:gd name="connsiteX4" fmla="*/ 2017 w 13466"/>
                    <a:gd name="connsiteY4" fmla="*/ 864 h 9649"/>
                    <a:gd name="connsiteX5" fmla="*/ 2017 w 13466"/>
                    <a:gd name="connsiteY5" fmla="*/ 864 h 9649"/>
                    <a:gd name="connsiteX6" fmla="*/ 4177 w 13466"/>
                    <a:gd name="connsiteY6" fmla="*/ 3025 h 9649"/>
                    <a:gd name="connsiteX7" fmla="*/ 4177 w 13466"/>
                    <a:gd name="connsiteY7" fmla="*/ 3025 h 9649"/>
                    <a:gd name="connsiteX8" fmla="*/ 13467 w 13466"/>
                    <a:gd name="connsiteY8" fmla="*/ 8138 h 9649"/>
                    <a:gd name="connsiteX9" fmla="*/ 13467 w 13466"/>
                    <a:gd name="connsiteY9" fmla="*/ 8138 h 9649"/>
                    <a:gd name="connsiteX10" fmla="*/ 12962 w 13466"/>
                    <a:gd name="connsiteY10" fmla="*/ 9650 h 9649"/>
                    <a:gd name="connsiteX11" fmla="*/ 0 w 13466"/>
                    <a:gd name="connsiteY11" fmla="*/ 864 h 9649"/>
                    <a:gd name="connsiteX12" fmla="*/ 0 w 13466"/>
                    <a:gd name="connsiteY12" fmla="*/ 864 h 9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466" h="9649">
                      <a:moveTo>
                        <a:pt x="0" y="864"/>
                      </a:moveTo>
                      <a:lnTo>
                        <a:pt x="1368" y="0"/>
                      </a:lnTo>
                      <a:cubicBezTo>
                        <a:pt x="1368" y="0"/>
                        <a:pt x="1368" y="0"/>
                        <a:pt x="1512" y="216"/>
                      </a:cubicBezTo>
                      <a:lnTo>
                        <a:pt x="1512" y="216"/>
                      </a:lnTo>
                      <a:cubicBezTo>
                        <a:pt x="1512" y="216"/>
                        <a:pt x="1800" y="576"/>
                        <a:pt x="2017" y="864"/>
                      </a:cubicBezTo>
                      <a:lnTo>
                        <a:pt x="2017" y="864"/>
                      </a:lnTo>
                      <a:cubicBezTo>
                        <a:pt x="2521" y="1440"/>
                        <a:pt x="3169" y="2160"/>
                        <a:pt x="4177" y="3025"/>
                      </a:cubicBezTo>
                      <a:lnTo>
                        <a:pt x="4177" y="3025"/>
                      </a:lnTo>
                      <a:cubicBezTo>
                        <a:pt x="6121" y="4753"/>
                        <a:pt x="9146" y="6769"/>
                        <a:pt x="13467" y="8138"/>
                      </a:cubicBezTo>
                      <a:lnTo>
                        <a:pt x="13467" y="8138"/>
                      </a:lnTo>
                      <a:lnTo>
                        <a:pt x="12962" y="9650"/>
                      </a:lnTo>
                      <a:cubicBezTo>
                        <a:pt x="3889" y="6769"/>
                        <a:pt x="72" y="936"/>
                        <a:pt x="0" y="864"/>
                      </a:cubicBezTo>
                      <a:lnTo>
                        <a:pt x="0" y="86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2" name="Freeform: Shape 3591">
                  <a:extLst>
                    <a:ext uri="{FF2B5EF4-FFF2-40B4-BE49-F238E27FC236}">
                      <a16:creationId xmlns:a16="http://schemas.microsoft.com/office/drawing/2014/main" id="{3BFEAA05-AE79-BF26-596C-DC86594DC5F8}"/>
                    </a:ext>
                  </a:extLst>
                </p:cNvPr>
                <p:cNvSpPr/>
                <p:nvPr/>
              </p:nvSpPr>
              <p:spPr>
                <a:xfrm>
                  <a:off x="4473908" y="951138"/>
                  <a:ext cx="12530" cy="3670"/>
                </a:xfrm>
                <a:custGeom>
                  <a:avLst/>
                  <a:gdLst>
                    <a:gd name="connsiteX0" fmla="*/ 72 w 12530"/>
                    <a:gd name="connsiteY0" fmla="*/ 2230 h 3670"/>
                    <a:gd name="connsiteX1" fmla="*/ 11378 w 12530"/>
                    <a:gd name="connsiteY1" fmla="*/ 286 h 3670"/>
                    <a:gd name="connsiteX2" fmla="*/ 11378 w 12530"/>
                    <a:gd name="connsiteY2" fmla="*/ 286 h 3670"/>
                    <a:gd name="connsiteX3" fmla="*/ 12530 w 12530"/>
                    <a:gd name="connsiteY3" fmla="*/ 646 h 3670"/>
                    <a:gd name="connsiteX4" fmla="*/ 12530 w 12530"/>
                    <a:gd name="connsiteY4" fmla="*/ 646 h 3670"/>
                    <a:gd name="connsiteX5" fmla="*/ 11955 w 12530"/>
                    <a:gd name="connsiteY5" fmla="*/ 2158 h 3670"/>
                    <a:gd name="connsiteX6" fmla="*/ 10946 w 12530"/>
                    <a:gd name="connsiteY6" fmla="*/ 1870 h 3670"/>
                    <a:gd name="connsiteX7" fmla="*/ 10946 w 12530"/>
                    <a:gd name="connsiteY7" fmla="*/ 1870 h 3670"/>
                    <a:gd name="connsiteX8" fmla="*/ 792 w 12530"/>
                    <a:gd name="connsiteY8" fmla="*/ 3671 h 3670"/>
                    <a:gd name="connsiteX9" fmla="*/ 792 w 12530"/>
                    <a:gd name="connsiteY9" fmla="*/ 3671 h 3670"/>
                    <a:gd name="connsiteX10" fmla="*/ 0 w 12530"/>
                    <a:gd name="connsiteY10" fmla="*/ 2230 h 3670"/>
                    <a:gd name="connsiteX11" fmla="*/ 0 w 12530"/>
                    <a:gd name="connsiteY11" fmla="*/ 2230 h 3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530" h="3670">
                      <a:moveTo>
                        <a:pt x="72" y="2230"/>
                      </a:moveTo>
                      <a:cubicBezTo>
                        <a:pt x="3169" y="646"/>
                        <a:pt x="7561" y="-578"/>
                        <a:pt x="11378" y="286"/>
                      </a:cubicBezTo>
                      <a:lnTo>
                        <a:pt x="11378" y="286"/>
                      </a:lnTo>
                      <a:cubicBezTo>
                        <a:pt x="11810" y="358"/>
                        <a:pt x="12170" y="502"/>
                        <a:pt x="12530" y="646"/>
                      </a:cubicBezTo>
                      <a:lnTo>
                        <a:pt x="12530" y="646"/>
                      </a:lnTo>
                      <a:lnTo>
                        <a:pt x="11955" y="2158"/>
                      </a:lnTo>
                      <a:cubicBezTo>
                        <a:pt x="11955" y="2158"/>
                        <a:pt x="11306" y="1942"/>
                        <a:pt x="10946" y="1870"/>
                      </a:cubicBezTo>
                      <a:lnTo>
                        <a:pt x="10946" y="1870"/>
                      </a:lnTo>
                      <a:cubicBezTo>
                        <a:pt x="7778" y="1078"/>
                        <a:pt x="3601" y="2158"/>
                        <a:pt x="792" y="3671"/>
                      </a:cubicBezTo>
                      <a:lnTo>
                        <a:pt x="792" y="3671"/>
                      </a:lnTo>
                      <a:lnTo>
                        <a:pt x="0" y="2230"/>
                      </a:lnTo>
                      <a:lnTo>
                        <a:pt x="0" y="223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3" name="Freeform: Shape 3592">
                  <a:extLst>
                    <a:ext uri="{FF2B5EF4-FFF2-40B4-BE49-F238E27FC236}">
                      <a16:creationId xmlns:a16="http://schemas.microsoft.com/office/drawing/2014/main" id="{58A9E0AE-B9B4-CC96-2435-00910A2D2B91}"/>
                    </a:ext>
                  </a:extLst>
                </p:cNvPr>
                <p:cNvSpPr/>
                <p:nvPr/>
              </p:nvSpPr>
              <p:spPr>
                <a:xfrm>
                  <a:off x="4514020" y="1025317"/>
                  <a:ext cx="11738" cy="5897"/>
                </a:xfrm>
                <a:custGeom>
                  <a:avLst/>
                  <a:gdLst>
                    <a:gd name="connsiteX0" fmla="*/ 72 w 11738"/>
                    <a:gd name="connsiteY0" fmla="*/ 4674 h 5897"/>
                    <a:gd name="connsiteX1" fmla="*/ 11738 w 11738"/>
                    <a:gd name="connsiteY1" fmla="*/ 65 h 5897"/>
                    <a:gd name="connsiteX2" fmla="*/ 11738 w 11738"/>
                    <a:gd name="connsiteY2" fmla="*/ 65 h 5897"/>
                    <a:gd name="connsiteX3" fmla="*/ 11523 w 11738"/>
                    <a:gd name="connsiteY3" fmla="*/ 1649 h 5897"/>
                    <a:gd name="connsiteX4" fmla="*/ 1080 w 11738"/>
                    <a:gd name="connsiteY4" fmla="*/ 5898 h 5897"/>
                    <a:gd name="connsiteX5" fmla="*/ 1080 w 11738"/>
                    <a:gd name="connsiteY5" fmla="*/ 5898 h 5897"/>
                    <a:gd name="connsiteX6" fmla="*/ 0 w 11738"/>
                    <a:gd name="connsiteY6" fmla="*/ 4674 h 5897"/>
                    <a:gd name="connsiteX7" fmla="*/ 0 w 11738"/>
                    <a:gd name="connsiteY7" fmla="*/ 4674 h 5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38" h="5897">
                      <a:moveTo>
                        <a:pt x="72" y="4674"/>
                      </a:moveTo>
                      <a:cubicBezTo>
                        <a:pt x="2953" y="2081"/>
                        <a:pt x="7489" y="-439"/>
                        <a:pt x="11738" y="65"/>
                      </a:cubicBezTo>
                      <a:lnTo>
                        <a:pt x="11738" y="65"/>
                      </a:lnTo>
                      <a:lnTo>
                        <a:pt x="11523" y="1649"/>
                      </a:lnTo>
                      <a:cubicBezTo>
                        <a:pt x="7993" y="1217"/>
                        <a:pt x="3673" y="3521"/>
                        <a:pt x="1080" y="5898"/>
                      </a:cubicBezTo>
                      <a:lnTo>
                        <a:pt x="1080" y="5898"/>
                      </a:lnTo>
                      <a:lnTo>
                        <a:pt x="0" y="4674"/>
                      </a:lnTo>
                      <a:lnTo>
                        <a:pt x="0" y="467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4" name="Freeform: Shape 3593">
                  <a:extLst>
                    <a:ext uri="{FF2B5EF4-FFF2-40B4-BE49-F238E27FC236}">
                      <a16:creationId xmlns:a16="http://schemas.microsoft.com/office/drawing/2014/main" id="{A449B058-F509-C3DC-899F-01D69584E97C}"/>
                    </a:ext>
                  </a:extLst>
                </p:cNvPr>
                <p:cNvSpPr/>
                <p:nvPr/>
              </p:nvSpPr>
              <p:spPr>
                <a:xfrm>
                  <a:off x="4503218" y="981600"/>
                  <a:ext cx="12458" cy="3670"/>
                </a:xfrm>
                <a:custGeom>
                  <a:avLst/>
                  <a:gdLst>
                    <a:gd name="connsiteX0" fmla="*/ 0 w 12458"/>
                    <a:gd name="connsiteY0" fmla="*/ 2230 h 3670"/>
                    <a:gd name="connsiteX1" fmla="*/ 11306 w 12458"/>
                    <a:gd name="connsiteY1" fmla="*/ 286 h 3670"/>
                    <a:gd name="connsiteX2" fmla="*/ 11306 w 12458"/>
                    <a:gd name="connsiteY2" fmla="*/ 286 h 3670"/>
                    <a:gd name="connsiteX3" fmla="*/ 12458 w 12458"/>
                    <a:gd name="connsiteY3" fmla="*/ 646 h 3670"/>
                    <a:gd name="connsiteX4" fmla="*/ 12458 w 12458"/>
                    <a:gd name="connsiteY4" fmla="*/ 646 h 3670"/>
                    <a:gd name="connsiteX5" fmla="*/ 11883 w 12458"/>
                    <a:gd name="connsiteY5" fmla="*/ 2158 h 3670"/>
                    <a:gd name="connsiteX6" fmla="*/ 10874 w 12458"/>
                    <a:gd name="connsiteY6" fmla="*/ 1870 h 3670"/>
                    <a:gd name="connsiteX7" fmla="*/ 10874 w 12458"/>
                    <a:gd name="connsiteY7" fmla="*/ 1870 h 3670"/>
                    <a:gd name="connsiteX8" fmla="*/ 720 w 12458"/>
                    <a:gd name="connsiteY8" fmla="*/ 3671 h 3670"/>
                    <a:gd name="connsiteX9" fmla="*/ 720 w 12458"/>
                    <a:gd name="connsiteY9" fmla="*/ 3671 h 3670"/>
                    <a:gd name="connsiteX10" fmla="*/ 0 w 12458"/>
                    <a:gd name="connsiteY10" fmla="*/ 2230 h 3670"/>
                    <a:gd name="connsiteX11" fmla="*/ 0 w 12458"/>
                    <a:gd name="connsiteY11" fmla="*/ 2230 h 3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458" h="3670">
                      <a:moveTo>
                        <a:pt x="0" y="2230"/>
                      </a:moveTo>
                      <a:cubicBezTo>
                        <a:pt x="3097" y="646"/>
                        <a:pt x="7489" y="-578"/>
                        <a:pt x="11306" y="286"/>
                      </a:cubicBezTo>
                      <a:lnTo>
                        <a:pt x="11306" y="286"/>
                      </a:lnTo>
                      <a:cubicBezTo>
                        <a:pt x="11738" y="358"/>
                        <a:pt x="12098" y="502"/>
                        <a:pt x="12458" y="646"/>
                      </a:cubicBezTo>
                      <a:lnTo>
                        <a:pt x="12458" y="646"/>
                      </a:lnTo>
                      <a:lnTo>
                        <a:pt x="11883" y="2158"/>
                      </a:lnTo>
                      <a:cubicBezTo>
                        <a:pt x="11883" y="2158"/>
                        <a:pt x="11234" y="1942"/>
                        <a:pt x="10874" y="1870"/>
                      </a:cubicBezTo>
                      <a:lnTo>
                        <a:pt x="10874" y="1870"/>
                      </a:lnTo>
                      <a:cubicBezTo>
                        <a:pt x="7706" y="1078"/>
                        <a:pt x="3529" y="2158"/>
                        <a:pt x="720" y="3671"/>
                      </a:cubicBezTo>
                      <a:lnTo>
                        <a:pt x="720" y="3671"/>
                      </a:lnTo>
                      <a:lnTo>
                        <a:pt x="0" y="2230"/>
                      </a:lnTo>
                      <a:lnTo>
                        <a:pt x="0" y="223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5" name="Freeform: Shape 3594">
                  <a:extLst>
                    <a:ext uri="{FF2B5EF4-FFF2-40B4-BE49-F238E27FC236}">
                      <a16:creationId xmlns:a16="http://schemas.microsoft.com/office/drawing/2014/main" id="{F0989B52-F605-7BCA-307F-9D791E3977B9}"/>
                    </a:ext>
                  </a:extLst>
                </p:cNvPr>
                <p:cNvSpPr/>
                <p:nvPr/>
              </p:nvSpPr>
              <p:spPr>
                <a:xfrm>
                  <a:off x="4411688" y="949983"/>
                  <a:ext cx="10010" cy="8857"/>
                </a:xfrm>
                <a:custGeom>
                  <a:avLst/>
                  <a:gdLst>
                    <a:gd name="connsiteX0" fmla="*/ 72 w 10010"/>
                    <a:gd name="connsiteY0" fmla="*/ 8066 h 8857"/>
                    <a:gd name="connsiteX1" fmla="*/ 9722 w 10010"/>
                    <a:gd name="connsiteY1" fmla="*/ 0 h 8857"/>
                    <a:gd name="connsiteX2" fmla="*/ 9722 w 10010"/>
                    <a:gd name="connsiteY2" fmla="*/ 0 h 8857"/>
                    <a:gd name="connsiteX3" fmla="*/ 10010 w 10010"/>
                    <a:gd name="connsiteY3" fmla="*/ 1584 h 8857"/>
                    <a:gd name="connsiteX4" fmla="*/ 1440 w 10010"/>
                    <a:gd name="connsiteY4" fmla="*/ 8858 h 8857"/>
                    <a:gd name="connsiteX5" fmla="*/ 1440 w 10010"/>
                    <a:gd name="connsiteY5" fmla="*/ 8858 h 8857"/>
                    <a:gd name="connsiteX6" fmla="*/ 0 w 10010"/>
                    <a:gd name="connsiteY6" fmla="*/ 8066 h 8857"/>
                    <a:gd name="connsiteX7" fmla="*/ 0 w 10010"/>
                    <a:gd name="connsiteY7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010" h="8857">
                      <a:moveTo>
                        <a:pt x="72" y="8066"/>
                      </a:moveTo>
                      <a:cubicBezTo>
                        <a:pt x="2017" y="4753"/>
                        <a:pt x="5545" y="936"/>
                        <a:pt x="9722" y="0"/>
                      </a:cubicBezTo>
                      <a:lnTo>
                        <a:pt x="9722" y="0"/>
                      </a:lnTo>
                      <a:lnTo>
                        <a:pt x="10010" y="1584"/>
                      </a:lnTo>
                      <a:cubicBezTo>
                        <a:pt x="6554" y="2232"/>
                        <a:pt x="3097" y="576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28072A8C-9D01-F1C4-66CC-0E25E255F47B}"/>
                  </a:ext>
                </a:extLst>
              </p:cNvPr>
              <p:cNvSpPr/>
              <p:nvPr/>
            </p:nvSpPr>
            <p:spPr>
              <a:xfrm>
                <a:off x="4462385" y="1069527"/>
                <a:ext cx="26862" cy="77271"/>
              </a:xfrm>
              <a:custGeom>
                <a:avLst/>
                <a:gdLst>
                  <a:gd name="connsiteX0" fmla="*/ 21318 w 26862"/>
                  <a:gd name="connsiteY0" fmla="*/ 0 h 77271"/>
                  <a:gd name="connsiteX1" fmla="*/ 2 w 26862"/>
                  <a:gd name="connsiteY1" fmla="*/ 72734 h 77271"/>
                  <a:gd name="connsiteX2" fmla="*/ 25279 w 26862"/>
                  <a:gd name="connsiteY2" fmla="*/ 77271 h 77271"/>
                  <a:gd name="connsiteX3" fmla="*/ 26863 w 26862"/>
                  <a:gd name="connsiteY3" fmla="*/ 22324 h 77271"/>
                  <a:gd name="connsiteX4" fmla="*/ 21390 w 26862"/>
                  <a:gd name="connsiteY4" fmla="*/ 0 h 77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62" h="77271">
                    <a:moveTo>
                      <a:pt x="21318" y="0"/>
                    </a:moveTo>
                    <a:cubicBezTo>
                      <a:pt x="21318" y="0"/>
                      <a:pt x="-215" y="24485"/>
                      <a:pt x="2" y="72734"/>
                    </a:cubicBezTo>
                    <a:lnTo>
                      <a:pt x="25279" y="77271"/>
                    </a:lnTo>
                    <a:cubicBezTo>
                      <a:pt x="25279" y="77271"/>
                      <a:pt x="15269" y="60924"/>
                      <a:pt x="26863" y="22324"/>
                    </a:cubicBezTo>
                    <a:lnTo>
                      <a:pt x="21390" y="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5B706686-8390-3DB2-86DF-118F5CA2854B}"/>
                  </a:ext>
                </a:extLst>
              </p:cNvPr>
              <p:cNvSpPr/>
              <p:nvPr/>
            </p:nvSpPr>
            <p:spPr>
              <a:xfrm>
                <a:off x="4446615" y="1119288"/>
                <a:ext cx="30750" cy="18418"/>
              </a:xfrm>
              <a:custGeom>
                <a:avLst/>
                <a:gdLst>
                  <a:gd name="connsiteX0" fmla="*/ 17355 w 30750"/>
                  <a:gd name="connsiteY0" fmla="*/ 0 h 18418"/>
                  <a:gd name="connsiteX1" fmla="*/ 0 w 30750"/>
                  <a:gd name="connsiteY1" fmla="*/ 9362 h 18418"/>
                  <a:gd name="connsiteX2" fmla="*/ 8138 w 30750"/>
                  <a:gd name="connsiteY2" fmla="*/ 18364 h 18418"/>
                  <a:gd name="connsiteX3" fmla="*/ 28950 w 30750"/>
                  <a:gd name="connsiteY3" fmla="*/ 17716 h 18418"/>
                  <a:gd name="connsiteX4" fmla="*/ 30750 w 30750"/>
                  <a:gd name="connsiteY4" fmla="*/ 10154 h 18418"/>
                  <a:gd name="connsiteX5" fmla="*/ 17355 w 30750"/>
                  <a:gd name="connsiteY5" fmla="*/ 0 h 18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750" h="18418">
                    <a:moveTo>
                      <a:pt x="17355" y="0"/>
                    </a:moveTo>
                    <a:cubicBezTo>
                      <a:pt x="17355" y="0"/>
                      <a:pt x="16563" y="11666"/>
                      <a:pt x="0" y="9362"/>
                    </a:cubicBezTo>
                    <a:cubicBezTo>
                      <a:pt x="0" y="9362"/>
                      <a:pt x="6841" y="18004"/>
                      <a:pt x="8138" y="18364"/>
                    </a:cubicBezTo>
                    <a:cubicBezTo>
                      <a:pt x="9434" y="18652"/>
                      <a:pt x="28950" y="17716"/>
                      <a:pt x="28950" y="17716"/>
                    </a:cubicBezTo>
                    <a:lnTo>
                      <a:pt x="30750" y="10154"/>
                    </a:lnTo>
                    <a:lnTo>
                      <a:pt x="17355" y="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4FC39486-15CD-92E2-0A5F-FD7120D38CC4}"/>
                  </a:ext>
                </a:extLst>
              </p:cNvPr>
              <p:cNvSpPr/>
              <p:nvPr/>
            </p:nvSpPr>
            <p:spPr>
              <a:xfrm>
                <a:off x="4378652" y="1116382"/>
                <a:ext cx="109598" cy="63974"/>
              </a:xfrm>
              <a:custGeom>
                <a:avLst/>
                <a:gdLst>
                  <a:gd name="connsiteX0" fmla="*/ 69763 w 109598"/>
                  <a:gd name="connsiteY0" fmla="*/ 12701 h 63974"/>
                  <a:gd name="connsiteX1" fmla="*/ 19569 w 109598"/>
                  <a:gd name="connsiteY1" fmla="*/ 602 h 63974"/>
                  <a:gd name="connsiteX2" fmla="*/ 6391 w 109598"/>
                  <a:gd name="connsiteY2" fmla="*/ 6795 h 63974"/>
                  <a:gd name="connsiteX3" fmla="*/ 629 w 109598"/>
                  <a:gd name="connsiteY3" fmla="*/ 30704 h 63974"/>
                  <a:gd name="connsiteX4" fmla="*/ 6174 w 109598"/>
                  <a:gd name="connsiteY4" fmla="*/ 43307 h 63974"/>
                  <a:gd name="connsiteX5" fmla="*/ 90287 w 109598"/>
                  <a:gd name="connsiteY5" fmla="*/ 63975 h 63974"/>
                  <a:gd name="connsiteX6" fmla="*/ 105266 w 109598"/>
                  <a:gd name="connsiteY6" fmla="*/ 15077 h 63974"/>
                  <a:gd name="connsiteX7" fmla="*/ 95256 w 109598"/>
                  <a:gd name="connsiteY7" fmla="*/ 9820 h 63974"/>
                  <a:gd name="connsiteX8" fmla="*/ 87262 w 109598"/>
                  <a:gd name="connsiteY8" fmla="*/ 14933 h 63974"/>
                  <a:gd name="connsiteX9" fmla="*/ 78621 w 109598"/>
                  <a:gd name="connsiteY9" fmla="*/ 15221 h 63974"/>
                  <a:gd name="connsiteX10" fmla="*/ 69763 w 109598"/>
                  <a:gd name="connsiteY10" fmla="*/ 12629 h 63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598" h="63974">
                    <a:moveTo>
                      <a:pt x="69763" y="12701"/>
                    </a:moveTo>
                    <a:lnTo>
                      <a:pt x="19569" y="602"/>
                    </a:lnTo>
                    <a:cubicBezTo>
                      <a:pt x="19569" y="602"/>
                      <a:pt x="9127" y="-2854"/>
                      <a:pt x="6391" y="6795"/>
                    </a:cubicBezTo>
                    <a:lnTo>
                      <a:pt x="629" y="30704"/>
                    </a:lnTo>
                    <a:cubicBezTo>
                      <a:pt x="629" y="30704"/>
                      <a:pt x="-2755" y="39274"/>
                      <a:pt x="6174" y="43307"/>
                    </a:cubicBezTo>
                    <a:cubicBezTo>
                      <a:pt x="15104" y="47339"/>
                      <a:pt x="90287" y="63975"/>
                      <a:pt x="90287" y="63975"/>
                    </a:cubicBezTo>
                    <a:cubicBezTo>
                      <a:pt x="90287" y="63975"/>
                      <a:pt x="120605" y="60158"/>
                      <a:pt x="105266" y="15077"/>
                    </a:cubicBezTo>
                    <a:lnTo>
                      <a:pt x="95256" y="9820"/>
                    </a:lnTo>
                    <a:lnTo>
                      <a:pt x="87262" y="14933"/>
                    </a:lnTo>
                    <a:lnTo>
                      <a:pt x="78621" y="15221"/>
                    </a:lnTo>
                    <a:lnTo>
                      <a:pt x="69763" y="12629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27CA5AFB-A0A2-2E61-6CBC-67F204D2BF09}"/>
                  </a:ext>
                </a:extLst>
              </p:cNvPr>
              <p:cNvSpPr/>
              <p:nvPr/>
            </p:nvSpPr>
            <p:spPr>
              <a:xfrm>
                <a:off x="4468147" y="1093291"/>
                <a:ext cx="20020" cy="53146"/>
              </a:xfrm>
              <a:custGeom>
                <a:avLst/>
                <a:gdLst>
                  <a:gd name="connsiteX0" fmla="*/ 19516 w 20020"/>
                  <a:gd name="connsiteY0" fmla="*/ 53146 h 53146"/>
                  <a:gd name="connsiteX1" fmla="*/ 20020 w 20020"/>
                  <a:gd name="connsiteY1" fmla="*/ 0 h 53146"/>
                  <a:gd name="connsiteX2" fmla="*/ 9650 w 20020"/>
                  <a:gd name="connsiteY2" fmla="*/ 11810 h 53146"/>
                  <a:gd name="connsiteX3" fmla="*/ 0 w 20020"/>
                  <a:gd name="connsiteY3" fmla="*/ 42128 h 53146"/>
                  <a:gd name="connsiteX4" fmla="*/ 19516 w 20020"/>
                  <a:gd name="connsiteY4" fmla="*/ 53146 h 53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0" h="53146">
                    <a:moveTo>
                      <a:pt x="19516" y="53146"/>
                    </a:moveTo>
                    <a:cubicBezTo>
                      <a:pt x="19516" y="53146"/>
                      <a:pt x="14259" y="26789"/>
                      <a:pt x="20020" y="0"/>
                    </a:cubicBezTo>
                    <a:lnTo>
                      <a:pt x="9650" y="11810"/>
                    </a:lnTo>
                    <a:lnTo>
                      <a:pt x="0" y="42128"/>
                    </a:lnTo>
                    <a:lnTo>
                      <a:pt x="19516" y="53146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99" name="Graphic 6">
                <a:extLst>
                  <a:ext uri="{FF2B5EF4-FFF2-40B4-BE49-F238E27FC236}">
                    <a16:creationId xmlns:a16="http://schemas.microsoft.com/office/drawing/2014/main" id="{C96EE1F2-885F-D147-4143-8DA093F3E178}"/>
                  </a:ext>
                </a:extLst>
              </p:cNvPr>
              <p:cNvGrpSpPr/>
              <p:nvPr/>
            </p:nvGrpSpPr>
            <p:grpSpPr>
              <a:xfrm>
                <a:off x="4377170" y="1090339"/>
                <a:ext cx="16229" cy="31830"/>
                <a:chOff x="4377170" y="1090339"/>
                <a:chExt cx="16229" cy="31830"/>
              </a:xfrm>
              <a:solidFill>
                <a:srgbClr val="C59083"/>
              </a:solidFill>
            </p:grpSpPr>
            <p:sp>
              <p:nvSpPr>
                <p:cNvPr id="831" name="Freeform: Shape 830">
                  <a:extLst>
                    <a:ext uri="{FF2B5EF4-FFF2-40B4-BE49-F238E27FC236}">
                      <a16:creationId xmlns:a16="http://schemas.microsoft.com/office/drawing/2014/main" id="{D1D000BC-BD30-34E2-8694-9F301C262289}"/>
                    </a:ext>
                  </a:extLst>
                </p:cNvPr>
                <p:cNvSpPr/>
                <p:nvPr/>
              </p:nvSpPr>
              <p:spPr>
                <a:xfrm>
                  <a:off x="4379539" y="1090339"/>
                  <a:ext cx="13861" cy="30245"/>
                </a:xfrm>
                <a:custGeom>
                  <a:avLst/>
                  <a:gdLst>
                    <a:gd name="connsiteX0" fmla="*/ 10905 w 13861"/>
                    <a:gd name="connsiteY0" fmla="*/ 30246 h 30245"/>
                    <a:gd name="connsiteX1" fmla="*/ 1615 w 13861"/>
                    <a:gd name="connsiteY1" fmla="*/ 0 h 30245"/>
                    <a:gd name="connsiteX2" fmla="*/ 10905 w 13861"/>
                    <a:gd name="connsiteY2" fmla="*/ 30246 h 30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861" h="30245">
                      <a:moveTo>
                        <a:pt x="10905" y="30246"/>
                      </a:moveTo>
                      <a:cubicBezTo>
                        <a:pt x="10905" y="30246"/>
                        <a:pt x="21851" y="15915"/>
                        <a:pt x="1615" y="0"/>
                      </a:cubicBezTo>
                      <a:cubicBezTo>
                        <a:pt x="1615" y="0"/>
                        <a:pt x="-5730" y="19228"/>
                        <a:pt x="10905" y="30246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4" name="Freeform: Shape 3583">
                  <a:extLst>
                    <a:ext uri="{FF2B5EF4-FFF2-40B4-BE49-F238E27FC236}">
                      <a16:creationId xmlns:a16="http://schemas.microsoft.com/office/drawing/2014/main" id="{1527243D-A6CE-0E36-64C2-F7F0F53FF679}"/>
                    </a:ext>
                  </a:extLst>
                </p:cNvPr>
                <p:cNvSpPr/>
                <p:nvPr/>
              </p:nvSpPr>
              <p:spPr>
                <a:xfrm>
                  <a:off x="4377170" y="1100997"/>
                  <a:ext cx="14754" cy="21172"/>
                </a:xfrm>
                <a:custGeom>
                  <a:avLst/>
                  <a:gdLst>
                    <a:gd name="connsiteX0" fmla="*/ 14138 w 14754"/>
                    <a:gd name="connsiteY0" fmla="*/ 21172 h 21172"/>
                    <a:gd name="connsiteX1" fmla="*/ 23 w 14754"/>
                    <a:gd name="connsiteY1" fmla="*/ 0 h 21172"/>
                    <a:gd name="connsiteX2" fmla="*/ 14138 w 14754"/>
                    <a:gd name="connsiteY2" fmla="*/ 21172 h 21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754" h="21172">
                      <a:moveTo>
                        <a:pt x="14138" y="21172"/>
                      </a:moveTo>
                      <a:cubicBezTo>
                        <a:pt x="14138" y="21172"/>
                        <a:pt x="19251" y="7633"/>
                        <a:pt x="23" y="0"/>
                      </a:cubicBezTo>
                      <a:cubicBezTo>
                        <a:pt x="23" y="0"/>
                        <a:pt x="-1201" y="16491"/>
                        <a:pt x="14138" y="21172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DC4EA67C-6665-3D9E-7FCE-56C77310CEFB}"/>
                  </a:ext>
                </a:extLst>
              </p:cNvPr>
              <p:cNvSpPr/>
              <p:nvPr/>
            </p:nvSpPr>
            <p:spPr>
              <a:xfrm>
                <a:off x="4475221" y="1071903"/>
                <a:ext cx="15971" cy="74102"/>
              </a:xfrm>
              <a:custGeom>
                <a:avLst/>
                <a:gdLst>
                  <a:gd name="connsiteX0" fmla="*/ 7114 w 15971"/>
                  <a:gd name="connsiteY0" fmla="*/ 0 h 74102"/>
                  <a:gd name="connsiteX1" fmla="*/ 12515 w 15971"/>
                  <a:gd name="connsiteY1" fmla="*/ 74103 h 74102"/>
                  <a:gd name="connsiteX2" fmla="*/ 15971 w 15971"/>
                  <a:gd name="connsiteY2" fmla="*/ 15483 h 74102"/>
                  <a:gd name="connsiteX3" fmla="*/ 7114 w 15971"/>
                  <a:gd name="connsiteY3" fmla="*/ 0 h 74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1" h="74102">
                    <a:moveTo>
                      <a:pt x="7114" y="0"/>
                    </a:moveTo>
                    <a:cubicBezTo>
                      <a:pt x="7114" y="0"/>
                      <a:pt x="-12042" y="33487"/>
                      <a:pt x="12515" y="74103"/>
                    </a:cubicBezTo>
                    <a:cubicBezTo>
                      <a:pt x="12515" y="74103"/>
                      <a:pt x="5241" y="39680"/>
                      <a:pt x="15971" y="15483"/>
                    </a:cubicBezTo>
                    <a:lnTo>
                      <a:pt x="7114" y="0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01" name="Graphic 6">
                <a:extLst>
                  <a:ext uri="{FF2B5EF4-FFF2-40B4-BE49-F238E27FC236}">
                    <a16:creationId xmlns:a16="http://schemas.microsoft.com/office/drawing/2014/main" id="{339C9078-6A5E-47E2-4285-95053B6ECBAA}"/>
                  </a:ext>
                </a:extLst>
              </p:cNvPr>
              <p:cNvGrpSpPr/>
              <p:nvPr/>
            </p:nvGrpSpPr>
            <p:grpSpPr>
              <a:xfrm>
                <a:off x="4468507" y="1051307"/>
                <a:ext cx="49762" cy="46810"/>
                <a:chOff x="4468507" y="1051307"/>
                <a:chExt cx="49762" cy="46810"/>
              </a:xfrm>
            </p:grpSpPr>
            <p:sp>
              <p:nvSpPr>
                <p:cNvPr id="814" name="Freeform: Shape 813">
                  <a:extLst>
                    <a:ext uri="{FF2B5EF4-FFF2-40B4-BE49-F238E27FC236}">
                      <a16:creationId xmlns:a16="http://schemas.microsoft.com/office/drawing/2014/main" id="{E2175AB5-C6E4-D9BA-9070-DA27DAF79D89}"/>
                    </a:ext>
                  </a:extLst>
                </p:cNvPr>
                <p:cNvSpPr/>
                <p:nvPr/>
              </p:nvSpPr>
              <p:spPr>
                <a:xfrm>
                  <a:off x="4468507" y="1051307"/>
                  <a:ext cx="16995" cy="20886"/>
                </a:xfrm>
                <a:custGeom>
                  <a:avLst/>
                  <a:gdLst>
                    <a:gd name="connsiteX0" fmla="*/ 16995 w 16995"/>
                    <a:gd name="connsiteY0" fmla="*/ 16995 h 20886"/>
                    <a:gd name="connsiteX1" fmla="*/ 0 w 16995"/>
                    <a:gd name="connsiteY1" fmla="*/ 0 h 20886"/>
                    <a:gd name="connsiteX2" fmla="*/ 1585 w 16995"/>
                    <a:gd name="connsiteY2" fmla="*/ 7850 h 20886"/>
                    <a:gd name="connsiteX3" fmla="*/ 14835 w 16995"/>
                    <a:gd name="connsiteY3" fmla="*/ 20812 h 20886"/>
                    <a:gd name="connsiteX4" fmla="*/ 16924 w 16995"/>
                    <a:gd name="connsiteY4" fmla="*/ 16995 h 2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95" h="20886">
                      <a:moveTo>
                        <a:pt x="16995" y="16995"/>
                      </a:moveTo>
                      <a:cubicBezTo>
                        <a:pt x="16995" y="16995"/>
                        <a:pt x="14835" y="8498"/>
                        <a:pt x="0" y="0"/>
                      </a:cubicBezTo>
                      <a:cubicBezTo>
                        <a:pt x="0" y="0"/>
                        <a:pt x="2449" y="4753"/>
                        <a:pt x="1585" y="7850"/>
                      </a:cubicBezTo>
                      <a:cubicBezTo>
                        <a:pt x="1585" y="7850"/>
                        <a:pt x="-2880" y="22036"/>
                        <a:pt x="14835" y="20812"/>
                      </a:cubicBezTo>
                      <a:lnTo>
                        <a:pt x="16924" y="16995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5" name="Freeform: Shape 814">
                  <a:extLst>
                    <a:ext uri="{FF2B5EF4-FFF2-40B4-BE49-F238E27FC236}">
                      <a16:creationId xmlns:a16="http://schemas.microsoft.com/office/drawing/2014/main" id="{314A5784-296C-34BF-7310-D1F629F9CA2C}"/>
                    </a:ext>
                  </a:extLst>
                </p:cNvPr>
                <p:cNvSpPr/>
                <p:nvPr/>
              </p:nvSpPr>
              <p:spPr>
                <a:xfrm>
                  <a:off x="4491048" y="1054332"/>
                  <a:ext cx="17571" cy="17211"/>
                </a:xfrm>
                <a:custGeom>
                  <a:avLst/>
                  <a:gdLst>
                    <a:gd name="connsiteX0" fmla="*/ 0 w 17571"/>
                    <a:gd name="connsiteY0" fmla="*/ 14547 h 17211"/>
                    <a:gd name="connsiteX1" fmla="*/ 11523 w 17571"/>
                    <a:gd name="connsiteY1" fmla="*/ 4609 h 17211"/>
                    <a:gd name="connsiteX2" fmla="*/ 17571 w 17571"/>
                    <a:gd name="connsiteY2" fmla="*/ 0 h 17211"/>
                    <a:gd name="connsiteX3" fmla="*/ 9290 w 17571"/>
                    <a:gd name="connsiteY3" fmla="*/ 17211 h 17211"/>
                    <a:gd name="connsiteX4" fmla="*/ 0 w 17571"/>
                    <a:gd name="connsiteY4" fmla="*/ 14475 h 17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71" h="17211">
                      <a:moveTo>
                        <a:pt x="0" y="14547"/>
                      </a:moveTo>
                      <a:cubicBezTo>
                        <a:pt x="0" y="14547"/>
                        <a:pt x="3817" y="6985"/>
                        <a:pt x="11523" y="4609"/>
                      </a:cubicBezTo>
                      <a:cubicBezTo>
                        <a:pt x="11523" y="4609"/>
                        <a:pt x="15627" y="2953"/>
                        <a:pt x="17571" y="0"/>
                      </a:cubicBezTo>
                      <a:cubicBezTo>
                        <a:pt x="17571" y="0"/>
                        <a:pt x="17571" y="13323"/>
                        <a:pt x="9290" y="17211"/>
                      </a:cubicBezTo>
                      <a:lnTo>
                        <a:pt x="0" y="14475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6" name="Freeform: Shape 815">
                  <a:extLst>
                    <a:ext uri="{FF2B5EF4-FFF2-40B4-BE49-F238E27FC236}">
                      <a16:creationId xmlns:a16="http://schemas.microsoft.com/office/drawing/2014/main" id="{C6BA3E47-6FD3-EC33-31AB-AFD2D0C84A04}"/>
                    </a:ext>
                  </a:extLst>
                </p:cNvPr>
                <p:cNvSpPr/>
                <p:nvPr/>
              </p:nvSpPr>
              <p:spPr>
                <a:xfrm>
                  <a:off x="4479776" y="1068006"/>
                  <a:ext cx="38493" cy="30112"/>
                </a:xfrm>
                <a:custGeom>
                  <a:avLst/>
                  <a:gdLst>
                    <a:gd name="connsiteX0" fmla="*/ 5727 w 38493"/>
                    <a:gd name="connsiteY0" fmla="*/ 297 h 30112"/>
                    <a:gd name="connsiteX1" fmla="*/ 22650 w 38493"/>
                    <a:gd name="connsiteY1" fmla="*/ 5842 h 30112"/>
                    <a:gd name="connsiteX2" fmla="*/ 26467 w 38493"/>
                    <a:gd name="connsiteY2" fmla="*/ 14484 h 30112"/>
                    <a:gd name="connsiteX3" fmla="*/ 38493 w 38493"/>
                    <a:gd name="connsiteY3" fmla="*/ 23486 h 30112"/>
                    <a:gd name="connsiteX4" fmla="*/ 20562 w 38493"/>
                    <a:gd name="connsiteY4" fmla="*/ 29967 h 30112"/>
                    <a:gd name="connsiteX5" fmla="*/ 38 w 38493"/>
                    <a:gd name="connsiteY5" fmla="*/ 12755 h 30112"/>
                    <a:gd name="connsiteX6" fmla="*/ 5727 w 38493"/>
                    <a:gd name="connsiteY6" fmla="*/ 297 h 30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493" h="30112">
                      <a:moveTo>
                        <a:pt x="5727" y="297"/>
                      </a:moveTo>
                      <a:cubicBezTo>
                        <a:pt x="5727" y="297"/>
                        <a:pt x="19265" y="-1936"/>
                        <a:pt x="22650" y="5842"/>
                      </a:cubicBezTo>
                      <a:lnTo>
                        <a:pt x="26467" y="14484"/>
                      </a:lnTo>
                      <a:lnTo>
                        <a:pt x="38493" y="23486"/>
                      </a:lnTo>
                      <a:cubicBezTo>
                        <a:pt x="38493" y="23486"/>
                        <a:pt x="36189" y="31263"/>
                        <a:pt x="20562" y="29967"/>
                      </a:cubicBezTo>
                      <a:cubicBezTo>
                        <a:pt x="20562" y="29967"/>
                        <a:pt x="542" y="29463"/>
                        <a:pt x="38" y="12755"/>
                      </a:cubicBezTo>
                      <a:cubicBezTo>
                        <a:pt x="38" y="12755"/>
                        <a:pt x="-826" y="6418"/>
                        <a:pt x="5727" y="297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0" name="Freeform: Shape 829">
                  <a:extLst>
                    <a:ext uri="{FF2B5EF4-FFF2-40B4-BE49-F238E27FC236}">
                      <a16:creationId xmlns:a16="http://schemas.microsoft.com/office/drawing/2014/main" id="{C61F58C8-DC4D-EC05-05EB-0F1137F243B7}"/>
                    </a:ext>
                  </a:extLst>
                </p:cNvPr>
                <p:cNvSpPr/>
                <p:nvPr/>
              </p:nvSpPr>
              <p:spPr>
                <a:xfrm>
                  <a:off x="4469607" y="1054620"/>
                  <a:ext cx="12727" cy="17587"/>
                </a:xfrm>
                <a:custGeom>
                  <a:avLst/>
                  <a:gdLst>
                    <a:gd name="connsiteX0" fmla="*/ 125 w 12727"/>
                    <a:gd name="connsiteY0" fmla="*/ 0 h 17587"/>
                    <a:gd name="connsiteX1" fmla="*/ 12727 w 12727"/>
                    <a:gd name="connsiteY1" fmla="*/ 17283 h 17587"/>
                    <a:gd name="connsiteX2" fmla="*/ 773 w 12727"/>
                    <a:gd name="connsiteY2" fmla="*/ 12242 h 17587"/>
                    <a:gd name="connsiteX3" fmla="*/ 557 w 12727"/>
                    <a:gd name="connsiteY3" fmla="*/ 4537 h 17587"/>
                    <a:gd name="connsiteX4" fmla="*/ 125 w 12727"/>
                    <a:gd name="connsiteY4" fmla="*/ 72 h 17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27" h="17587">
                      <a:moveTo>
                        <a:pt x="125" y="0"/>
                      </a:moveTo>
                      <a:cubicBezTo>
                        <a:pt x="125" y="0"/>
                        <a:pt x="8262" y="5761"/>
                        <a:pt x="12727" y="17283"/>
                      </a:cubicBezTo>
                      <a:cubicBezTo>
                        <a:pt x="12727" y="17283"/>
                        <a:pt x="4590" y="19444"/>
                        <a:pt x="773" y="12242"/>
                      </a:cubicBezTo>
                      <a:cubicBezTo>
                        <a:pt x="773" y="12242"/>
                        <a:pt x="-811" y="9002"/>
                        <a:pt x="557" y="4537"/>
                      </a:cubicBezTo>
                      <a:cubicBezTo>
                        <a:pt x="557" y="4537"/>
                        <a:pt x="773" y="2016"/>
                        <a:pt x="125" y="72"/>
                      </a:cubicBez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BF72AE76-D962-E859-2FFE-FCA2A12AC877}"/>
                  </a:ext>
                </a:extLst>
              </p:cNvPr>
              <p:cNvSpPr/>
              <p:nvPr/>
            </p:nvSpPr>
            <p:spPr>
              <a:xfrm>
                <a:off x="4490256" y="1080977"/>
                <a:ext cx="9505" cy="3107"/>
              </a:xfrm>
              <a:custGeom>
                <a:avLst/>
                <a:gdLst>
                  <a:gd name="connsiteX0" fmla="*/ 0 w 9505"/>
                  <a:gd name="connsiteY0" fmla="*/ 1008 h 3107"/>
                  <a:gd name="connsiteX1" fmla="*/ 432 w 9505"/>
                  <a:gd name="connsiteY1" fmla="*/ 504 h 3107"/>
                  <a:gd name="connsiteX2" fmla="*/ 3745 w 9505"/>
                  <a:gd name="connsiteY2" fmla="*/ 2376 h 3107"/>
                  <a:gd name="connsiteX3" fmla="*/ 3745 w 9505"/>
                  <a:gd name="connsiteY3" fmla="*/ 2376 h 3107"/>
                  <a:gd name="connsiteX4" fmla="*/ 7561 w 9505"/>
                  <a:gd name="connsiteY4" fmla="*/ 1512 h 3107"/>
                  <a:gd name="connsiteX5" fmla="*/ 7561 w 9505"/>
                  <a:gd name="connsiteY5" fmla="*/ 1512 h 3107"/>
                  <a:gd name="connsiteX6" fmla="*/ 8930 w 9505"/>
                  <a:gd name="connsiteY6" fmla="*/ 0 h 3107"/>
                  <a:gd name="connsiteX7" fmla="*/ 8930 w 9505"/>
                  <a:gd name="connsiteY7" fmla="*/ 0 h 3107"/>
                  <a:gd name="connsiteX8" fmla="*/ 9506 w 9505"/>
                  <a:gd name="connsiteY8" fmla="*/ 288 h 3107"/>
                  <a:gd name="connsiteX9" fmla="*/ 3673 w 9505"/>
                  <a:gd name="connsiteY9" fmla="*/ 2953 h 3107"/>
                  <a:gd name="connsiteX10" fmla="*/ 3673 w 9505"/>
                  <a:gd name="connsiteY10" fmla="*/ 2953 h 3107"/>
                  <a:gd name="connsiteX11" fmla="*/ 72 w 9505"/>
                  <a:gd name="connsiteY11" fmla="*/ 936 h 3107"/>
                  <a:gd name="connsiteX12" fmla="*/ 72 w 9505"/>
                  <a:gd name="connsiteY12" fmla="*/ 936 h 3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05" h="3107">
                    <a:moveTo>
                      <a:pt x="0" y="1008"/>
                    </a:moveTo>
                    <a:lnTo>
                      <a:pt x="432" y="504"/>
                    </a:lnTo>
                    <a:cubicBezTo>
                      <a:pt x="1656" y="1584"/>
                      <a:pt x="2809" y="2160"/>
                      <a:pt x="3745" y="2376"/>
                    </a:cubicBezTo>
                    <a:lnTo>
                      <a:pt x="3745" y="2376"/>
                    </a:lnTo>
                    <a:cubicBezTo>
                      <a:pt x="5401" y="2737"/>
                      <a:pt x="6697" y="2160"/>
                      <a:pt x="7561" y="1512"/>
                    </a:cubicBezTo>
                    <a:lnTo>
                      <a:pt x="7561" y="1512"/>
                    </a:lnTo>
                    <a:cubicBezTo>
                      <a:pt x="8426" y="792"/>
                      <a:pt x="8930" y="0"/>
                      <a:pt x="8930" y="0"/>
                    </a:cubicBezTo>
                    <a:lnTo>
                      <a:pt x="8930" y="0"/>
                    </a:lnTo>
                    <a:lnTo>
                      <a:pt x="9506" y="288"/>
                    </a:lnTo>
                    <a:cubicBezTo>
                      <a:pt x="9506" y="288"/>
                      <a:pt x="7489" y="3889"/>
                      <a:pt x="3673" y="2953"/>
                    </a:cubicBezTo>
                    <a:lnTo>
                      <a:pt x="3673" y="2953"/>
                    </a:lnTo>
                    <a:cubicBezTo>
                      <a:pt x="2592" y="2665"/>
                      <a:pt x="1368" y="2088"/>
                      <a:pt x="72" y="936"/>
                    </a:cubicBezTo>
                    <a:lnTo>
                      <a:pt x="72" y="936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083412F4-DD37-F6BD-7AF6-3B342EA3C1C4}"/>
                  </a:ext>
                </a:extLst>
              </p:cNvPr>
              <p:cNvSpPr/>
              <p:nvPr/>
            </p:nvSpPr>
            <p:spPr>
              <a:xfrm>
                <a:off x="4517072" y="1083398"/>
                <a:ext cx="7643" cy="8635"/>
              </a:xfrm>
              <a:custGeom>
                <a:avLst/>
                <a:gdLst>
                  <a:gd name="connsiteX0" fmla="*/ 766 w 7643"/>
                  <a:gd name="connsiteY0" fmla="*/ 2620 h 8635"/>
                  <a:gd name="connsiteX1" fmla="*/ 6238 w 7643"/>
                  <a:gd name="connsiteY1" fmla="*/ 603 h 8635"/>
                  <a:gd name="connsiteX2" fmla="*/ 6238 w 7643"/>
                  <a:gd name="connsiteY2" fmla="*/ 6509 h 8635"/>
                  <a:gd name="connsiteX3" fmla="*/ 909 w 7643"/>
                  <a:gd name="connsiteY3" fmla="*/ 8309 h 8635"/>
                  <a:gd name="connsiteX4" fmla="*/ 766 w 7643"/>
                  <a:gd name="connsiteY4" fmla="*/ 2692 h 8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8635">
                    <a:moveTo>
                      <a:pt x="766" y="2620"/>
                    </a:moveTo>
                    <a:cubicBezTo>
                      <a:pt x="1702" y="315"/>
                      <a:pt x="4294" y="-765"/>
                      <a:pt x="6238" y="603"/>
                    </a:cubicBezTo>
                    <a:cubicBezTo>
                      <a:pt x="8183" y="2044"/>
                      <a:pt x="8039" y="4852"/>
                      <a:pt x="6238" y="6509"/>
                    </a:cubicBezTo>
                    <a:cubicBezTo>
                      <a:pt x="4366" y="8237"/>
                      <a:pt x="2205" y="9173"/>
                      <a:pt x="909" y="8309"/>
                    </a:cubicBezTo>
                    <a:cubicBezTo>
                      <a:pt x="-387" y="7445"/>
                      <a:pt x="-171" y="5068"/>
                      <a:pt x="766" y="2692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D3A548C0-2B58-D479-98FA-AD228E4A520B}"/>
                  </a:ext>
                </a:extLst>
              </p:cNvPr>
              <p:cNvSpPr/>
              <p:nvPr/>
            </p:nvSpPr>
            <p:spPr>
              <a:xfrm>
                <a:off x="4314325" y="1137796"/>
                <a:ext cx="80583" cy="36871"/>
              </a:xfrm>
              <a:custGeom>
                <a:avLst/>
                <a:gdLst>
                  <a:gd name="connsiteX0" fmla="*/ 1440 w 80583"/>
                  <a:gd name="connsiteY0" fmla="*/ 36871 h 36871"/>
                  <a:gd name="connsiteX1" fmla="*/ 0 w 80583"/>
                  <a:gd name="connsiteY1" fmla="*/ 34855 h 36871"/>
                  <a:gd name="connsiteX2" fmla="*/ 39319 w 80583"/>
                  <a:gd name="connsiteY2" fmla="*/ 21892 h 36871"/>
                  <a:gd name="connsiteX3" fmla="*/ 68773 w 80583"/>
                  <a:gd name="connsiteY3" fmla="*/ 0 h 36871"/>
                  <a:gd name="connsiteX4" fmla="*/ 80584 w 80583"/>
                  <a:gd name="connsiteY4" fmla="*/ 20884 h 36871"/>
                  <a:gd name="connsiteX5" fmla="*/ 38095 w 80583"/>
                  <a:gd name="connsiteY5" fmla="*/ 29238 h 36871"/>
                  <a:gd name="connsiteX6" fmla="*/ 1440 w 80583"/>
                  <a:gd name="connsiteY6" fmla="*/ 36871 h 36871"/>
                  <a:gd name="connsiteX7" fmla="*/ 1440 w 80583"/>
                  <a:gd name="connsiteY7" fmla="*/ 36871 h 36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583" h="36871">
                    <a:moveTo>
                      <a:pt x="1440" y="36871"/>
                    </a:moveTo>
                    <a:lnTo>
                      <a:pt x="0" y="34855"/>
                    </a:lnTo>
                    <a:lnTo>
                      <a:pt x="39319" y="21892"/>
                    </a:lnTo>
                    <a:lnTo>
                      <a:pt x="68773" y="0"/>
                    </a:lnTo>
                    <a:lnTo>
                      <a:pt x="80584" y="20884"/>
                    </a:lnTo>
                    <a:lnTo>
                      <a:pt x="38095" y="29238"/>
                    </a:lnTo>
                    <a:lnTo>
                      <a:pt x="1440" y="36871"/>
                    </a:lnTo>
                    <a:lnTo>
                      <a:pt x="1440" y="36871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4C47CAD1-AE0D-3131-9AC9-E38FB1DD8B6D}"/>
                  </a:ext>
                </a:extLst>
              </p:cNvPr>
              <p:cNvSpPr/>
              <p:nvPr/>
            </p:nvSpPr>
            <p:spPr>
              <a:xfrm>
                <a:off x="4310220" y="1172219"/>
                <a:ext cx="5905" cy="5329"/>
              </a:xfrm>
              <a:custGeom>
                <a:avLst/>
                <a:gdLst>
                  <a:gd name="connsiteX0" fmla="*/ 3097 w 5905"/>
                  <a:gd name="connsiteY0" fmla="*/ 5329 h 5329"/>
                  <a:gd name="connsiteX1" fmla="*/ 0 w 5905"/>
                  <a:gd name="connsiteY1" fmla="*/ 1728 h 5329"/>
                  <a:gd name="connsiteX2" fmla="*/ 4105 w 5905"/>
                  <a:gd name="connsiteY2" fmla="*/ 0 h 5329"/>
                  <a:gd name="connsiteX3" fmla="*/ 5905 w 5905"/>
                  <a:gd name="connsiteY3" fmla="*/ 2160 h 5329"/>
                  <a:gd name="connsiteX4" fmla="*/ 3097 w 5905"/>
                  <a:gd name="connsiteY4" fmla="*/ 5329 h 5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5" h="5329">
                    <a:moveTo>
                      <a:pt x="3097" y="5329"/>
                    </a:moveTo>
                    <a:lnTo>
                      <a:pt x="0" y="1728"/>
                    </a:lnTo>
                    <a:lnTo>
                      <a:pt x="4105" y="0"/>
                    </a:lnTo>
                    <a:lnTo>
                      <a:pt x="5905" y="2160"/>
                    </a:lnTo>
                    <a:lnTo>
                      <a:pt x="3097" y="5329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F321C4D4-28C6-4A8B-4F39-CEDC7A345838}"/>
                  </a:ext>
                </a:extLst>
              </p:cNvPr>
              <p:cNvSpPr/>
              <p:nvPr/>
            </p:nvSpPr>
            <p:spPr>
              <a:xfrm>
                <a:off x="4396272" y="1123676"/>
                <a:ext cx="5483" cy="5483"/>
              </a:xfrm>
              <a:custGeom>
                <a:avLst/>
                <a:gdLst>
                  <a:gd name="connsiteX0" fmla="*/ 77 w 5483"/>
                  <a:gd name="connsiteY0" fmla="*/ 2094 h 5483"/>
                  <a:gd name="connsiteX1" fmla="*/ 3390 w 5483"/>
                  <a:gd name="connsiteY1" fmla="*/ 77 h 5483"/>
                  <a:gd name="connsiteX2" fmla="*/ 5406 w 5483"/>
                  <a:gd name="connsiteY2" fmla="*/ 3390 h 5483"/>
                  <a:gd name="connsiteX3" fmla="*/ 2094 w 5483"/>
                  <a:gd name="connsiteY3" fmla="*/ 5406 h 5483"/>
                  <a:gd name="connsiteX4" fmla="*/ 77 w 5483"/>
                  <a:gd name="connsiteY4" fmla="*/ 2094 h 5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3" h="5483">
                    <a:moveTo>
                      <a:pt x="77" y="2094"/>
                    </a:moveTo>
                    <a:cubicBezTo>
                      <a:pt x="437" y="653"/>
                      <a:pt x="1878" y="-283"/>
                      <a:pt x="3390" y="77"/>
                    </a:cubicBezTo>
                    <a:cubicBezTo>
                      <a:pt x="4830" y="437"/>
                      <a:pt x="5766" y="1950"/>
                      <a:pt x="5406" y="3390"/>
                    </a:cubicBezTo>
                    <a:cubicBezTo>
                      <a:pt x="5046" y="4830"/>
                      <a:pt x="3606" y="5766"/>
                      <a:pt x="2094" y="5406"/>
                    </a:cubicBezTo>
                    <a:cubicBezTo>
                      <a:pt x="653" y="5046"/>
                      <a:pt x="-283" y="3534"/>
                      <a:pt x="77" y="2094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A8D1A914-D19E-A8DD-53A2-FCC0A82F02DB}"/>
                  </a:ext>
                </a:extLst>
              </p:cNvPr>
              <p:cNvSpPr/>
              <p:nvPr/>
            </p:nvSpPr>
            <p:spPr>
              <a:xfrm>
                <a:off x="4394750" y="1131976"/>
                <a:ext cx="4755" cy="4755"/>
              </a:xfrm>
              <a:custGeom>
                <a:avLst/>
                <a:gdLst>
                  <a:gd name="connsiteX0" fmla="*/ 15 w 4755"/>
                  <a:gd name="connsiteY0" fmla="*/ 1859 h 4755"/>
                  <a:gd name="connsiteX1" fmla="*/ 2896 w 4755"/>
                  <a:gd name="connsiteY1" fmla="*/ 59 h 4755"/>
                  <a:gd name="connsiteX2" fmla="*/ 4696 w 4755"/>
                  <a:gd name="connsiteY2" fmla="*/ 2940 h 4755"/>
                  <a:gd name="connsiteX3" fmla="*/ 1815 w 4755"/>
                  <a:gd name="connsiteY3" fmla="*/ 4668 h 4755"/>
                  <a:gd name="connsiteX4" fmla="*/ 87 w 4755"/>
                  <a:gd name="connsiteY4" fmla="*/ 1787 h 4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5" h="4755">
                    <a:moveTo>
                      <a:pt x="15" y="1859"/>
                    </a:moveTo>
                    <a:cubicBezTo>
                      <a:pt x="303" y="563"/>
                      <a:pt x="1599" y="-229"/>
                      <a:pt x="2896" y="59"/>
                    </a:cubicBezTo>
                    <a:cubicBezTo>
                      <a:pt x="4192" y="347"/>
                      <a:pt x="4984" y="1643"/>
                      <a:pt x="4696" y="2940"/>
                    </a:cubicBezTo>
                    <a:cubicBezTo>
                      <a:pt x="4408" y="4236"/>
                      <a:pt x="3111" y="5028"/>
                      <a:pt x="1815" y="4668"/>
                    </a:cubicBezTo>
                    <a:cubicBezTo>
                      <a:pt x="519" y="4380"/>
                      <a:pt x="-273" y="3084"/>
                      <a:pt x="87" y="1787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C8177838-2D90-EA09-EA20-C36A8038BDDD}"/>
                  </a:ext>
                </a:extLst>
              </p:cNvPr>
              <p:cNvSpPr/>
              <p:nvPr/>
            </p:nvSpPr>
            <p:spPr>
              <a:xfrm>
                <a:off x="4390471" y="1127741"/>
                <a:ext cx="3504" cy="3475"/>
              </a:xfrm>
              <a:custGeom>
                <a:avLst/>
                <a:gdLst>
                  <a:gd name="connsiteX0" fmla="*/ 117 w 3504"/>
                  <a:gd name="connsiteY0" fmla="*/ 1342 h 3475"/>
                  <a:gd name="connsiteX1" fmla="*/ 2206 w 3504"/>
                  <a:gd name="connsiteY1" fmla="*/ 45 h 3475"/>
                  <a:gd name="connsiteX2" fmla="*/ 3430 w 3504"/>
                  <a:gd name="connsiteY2" fmla="*/ 2134 h 3475"/>
                  <a:gd name="connsiteX3" fmla="*/ 1342 w 3504"/>
                  <a:gd name="connsiteY3" fmla="*/ 3430 h 3475"/>
                  <a:gd name="connsiteX4" fmla="*/ 45 w 3504"/>
                  <a:gd name="connsiteY4" fmla="*/ 1342 h 3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04" h="3475">
                    <a:moveTo>
                      <a:pt x="117" y="1342"/>
                    </a:moveTo>
                    <a:cubicBezTo>
                      <a:pt x="333" y="405"/>
                      <a:pt x="1270" y="-171"/>
                      <a:pt x="2206" y="45"/>
                    </a:cubicBezTo>
                    <a:cubicBezTo>
                      <a:pt x="3142" y="261"/>
                      <a:pt x="3718" y="1198"/>
                      <a:pt x="3430" y="2134"/>
                    </a:cubicBezTo>
                    <a:cubicBezTo>
                      <a:pt x="3214" y="3070"/>
                      <a:pt x="2278" y="3646"/>
                      <a:pt x="1342" y="3430"/>
                    </a:cubicBezTo>
                    <a:cubicBezTo>
                      <a:pt x="405" y="3214"/>
                      <a:pt x="-171" y="2278"/>
                      <a:pt x="45" y="1342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916260A9-C354-8AF5-9F59-400244040D0B}"/>
                  </a:ext>
                </a:extLst>
              </p:cNvPr>
              <p:cNvSpPr/>
              <p:nvPr/>
            </p:nvSpPr>
            <p:spPr>
              <a:xfrm>
                <a:off x="4402326" y="1129771"/>
                <a:ext cx="2551" cy="2511"/>
              </a:xfrm>
              <a:custGeom>
                <a:avLst/>
                <a:gdLst>
                  <a:gd name="connsiteX0" fmla="*/ 0 w 2551"/>
                  <a:gd name="connsiteY0" fmla="*/ 967 h 2511"/>
                  <a:gd name="connsiteX1" fmla="*/ 1585 w 2551"/>
                  <a:gd name="connsiteY1" fmla="*/ 31 h 2511"/>
                  <a:gd name="connsiteX2" fmla="*/ 2521 w 2551"/>
                  <a:gd name="connsiteY2" fmla="*/ 1544 h 2511"/>
                  <a:gd name="connsiteX3" fmla="*/ 1008 w 2551"/>
                  <a:gd name="connsiteY3" fmla="*/ 2480 h 2511"/>
                  <a:gd name="connsiteX4" fmla="*/ 72 w 2551"/>
                  <a:gd name="connsiteY4" fmla="*/ 967 h 2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1" h="2511">
                    <a:moveTo>
                      <a:pt x="0" y="967"/>
                    </a:moveTo>
                    <a:cubicBezTo>
                      <a:pt x="144" y="247"/>
                      <a:pt x="864" y="-113"/>
                      <a:pt x="1585" y="31"/>
                    </a:cubicBezTo>
                    <a:cubicBezTo>
                      <a:pt x="2305" y="175"/>
                      <a:pt x="2664" y="895"/>
                      <a:pt x="2521" y="1544"/>
                    </a:cubicBezTo>
                    <a:cubicBezTo>
                      <a:pt x="2377" y="2264"/>
                      <a:pt x="1657" y="2624"/>
                      <a:pt x="1008" y="2480"/>
                    </a:cubicBezTo>
                    <a:cubicBezTo>
                      <a:pt x="288" y="2336"/>
                      <a:pt x="-72" y="1616"/>
                      <a:pt x="72" y="967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10" name="Graphic 6">
                <a:extLst>
                  <a:ext uri="{FF2B5EF4-FFF2-40B4-BE49-F238E27FC236}">
                    <a16:creationId xmlns:a16="http://schemas.microsoft.com/office/drawing/2014/main" id="{DEF5914D-72BA-2256-A162-9A374D307724}"/>
                  </a:ext>
                </a:extLst>
              </p:cNvPr>
              <p:cNvGrpSpPr/>
              <p:nvPr/>
            </p:nvGrpSpPr>
            <p:grpSpPr>
              <a:xfrm>
                <a:off x="4419754" y="1158824"/>
                <a:ext cx="67981" cy="58403"/>
                <a:chOff x="4419754" y="1158824"/>
                <a:chExt cx="67981" cy="58403"/>
              </a:xfrm>
            </p:grpSpPr>
            <p:sp>
              <p:nvSpPr>
                <p:cNvPr id="812" name="Freeform: Shape 811">
                  <a:extLst>
                    <a:ext uri="{FF2B5EF4-FFF2-40B4-BE49-F238E27FC236}">
                      <a16:creationId xmlns:a16="http://schemas.microsoft.com/office/drawing/2014/main" id="{3FAB4AC1-CAB8-28FF-C681-F672537557B8}"/>
                    </a:ext>
                  </a:extLst>
                </p:cNvPr>
                <p:cNvSpPr/>
                <p:nvPr/>
              </p:nvSpPr>
              <p:spPr>
                <a:xfrm>
                  <a:off x="4423066" y="1158824"/>
                  <a:ext cx="64669" cy="57395"/>
                </a:xfrm>
                <a:custGeom>
                  <a:avLst/>
                  <a:gdLst>
                    <a:gd name="connsiteX0" fmla="*/ 648 w 64669"/>
                    <a:gd name="connsiteY0" fmla="*/ 57395 h 57395"/>
                    <a:gd name="connsiteX1" fmla="*/ 0 w 64669"/>
                    <a:gd name="connsiteY1" fmla="*/ 54875 h 57395"/>
                    <a:gd name="connsiteX2" fmla="*/ 55379 w 64669"/>
                    <a:gd name="connsiteY2" fmla="*/ 40256 h 57395"/>
                    <a:gd name="connsiteX3" fmla="*/ 34063 w 64669"/>
                    <a:gd name="connsiteY3" fmla="*/ 6985 h 57395"/>
                    <a:gd name="connsiteX4" fmla="*/ 58475 w 64669"/>
                    <a:gd name="connsiteY4" fmla="*/ 0 h 57395"/>
                    <a:gd name="connsiteX5" fmla="*/ 64669 w 64669"/>
                    <a:gd name="connsiteY5" fmla="*/ 50410 h 57395"/>
                    <a:gd name="connsiteX6" fmla="*/ 648 w 64669"/>
                    <a:gd name="connsiteY6" fmla="*/ 57395 h 57395"/>
                    <a:gd name="connsiteX7" fmla="*/ 648 w 64669"/>
                    <a:gd name="connsiteY7" fmla="*/ 57395 h 57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669" h="57395">
                      <a:moveTo>
                        <a:pt x="648" y="57395"/>
                      </a:moveTo>
                      <a:lnTo>
                        <a:pt x="0" y="54875"/>
                      </a:lnTo>
                      <a:lnTo>
                        <a:pt x="55379" y="40256"/>
                      </a:lnTo>
                      <a:lnTo>
                        <a:pt x="34063" y="6985"/>
                      </a:lnTo>
                      <a:lnTo>
                        <a:pt x="58475" y="0"/>
                      </a:lnTo>
                      <a:lnTo>
                        <a:pt x="64669" y="50410"/>
                      </a:lnTo>
                      <a:lnTo>
                        <a:pt x="648" y="57395"/>
                      </a:lnTo>
                      <a:lnTo>
                        <a:pt x="648" y="57395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3" name="Freeform: Shape 812">
                  <a:extLst>
                    <a:ext uri="{FF2B5EF4-FFF2-40B4-BE49-F238E27FC236}">
                      <a16:creationId xmlns:a16="http://schemas.microsoft.com/office/drawing/2014/main" id="{BAC6C99B-AFF1-1658-D835-BD1909D0554F}"/>
                    </a:ext>
                  </a:extLst>
                </p:cNvPr>
                <p:cNvSpPr/>
                <p:nvPr/>
              </p:nvSpPr>
              <p:spPr>
                <a:xfrm>
                  <a:off x="4419754" y="1212835"/>
                  <a:ext cx="4464" cy="4392"/>
                </a:xfrm>
                <a:custGeom>
                  <a:avLst/>
                  <a:gdLst>
                    <a:gd name="connsiteX0" fmla="*/ 648 w 4464"/>
                    <a:gd name="connsiteY0" fmla="*/ 4393 h 4392"/>
                    <a:gd name="connsiteX1" fmla="*/ 0 w 4464"/>
                    <a:gd name="connsiteY1" fmla="*/ 0 h 4392"/>
                    <a:gd name="connsiteX2" fmla="*/ 4104 w 4464"/>
                    <a:gd name="connsiteY2" fmla="*/ 720 h 4392"/>
                    <a:gd name="connsiteX3" fmla="*/ 4465 w 4464"/>
                    <a:gd name="connsiteY3" fmla="*/ 3313 h 4392"/>
                    <a:gd name="connsiteX4" fmla="*/ 648 w 4464"/>
                    <a:gd name="connsiteY4" fmla="*/ 4393 h 4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64" h="4392">
                      <a:moveTo>
                        <a:pt x="648" y="4393"/>
                      </a:moveTo>
                      <a:lnTo>
                        <a:pt x="0" y="0"/>
                      </a:lnTo>
                      <a:lnTo>
                        <a:pt x="4104" y="720"/>
                      </a:lnTo>
                      <a:lnTo>
                        <a:pt x="4465" y="3313"/>
                      </a:lnTo>
                      <a:lnTo>
                        <a:pt x="648" y="4393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596F4F62-97F1-A823-B017-5A7E4BF451D9}"/>
                  </a:ext>
                </a:extLst>
              </p:cNvPr>
              <p:cNvSpPr/>
              <p:nvPr/>
            </p:nvSpPr>
            <p:spPr>
              <a:xfrm rot="-4728001">
                <a:off x="4472159" y="1101279"/>
                <a:ext cx="5545" cy="24124"/>
              </a:xfrm>
              <a:custGeom>
                <a:avLst/>
                <a:gdLst>
                  <a:gd name="connsiteX0" fmla="*/ 0 w 5545"/>
                  <a:gd name="connsiteY0" fmla="*/ 0 h 24124"/>
                  <a:gd name="connsiteX1" fmla="*/ 5545 w 5545"/>
                  <a:gd name="connsiteY1" fmla="*/ 0 h 24124"/>
                  <a:gd name="connsiteX2" fmla="*/ 5545 w 5545"/>
                  <a:gd name="connsiteY2" fmla="*/ 24125 h 24124"/>
                  <a:gd name="connsiteX3" fmla="*/ 0 w 5545"/>
                  <a:gd name="connsiteY3" fmla="*/ 24125 h 24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45" h="24124">
                    <a:moveTo>
                      <a:pt x="0" y="0"/>
                    </a:moveTo>
                    <a:lnTo>
                      <a:pt x="5545" y="0"/>
                    </a:lnTo>
                    <a:lnTo>
                      <a:pt x="5545" y="24125"/>
                    </a:lnTo>
                    <a:lnTo>
                      <a:pt x="0" y="2412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815" name="Graphic 6">
              <a:extLst>
                <a:ext uri="{FF2B5EF4-FFF2-40B4-BE49-F238E27FC236}">
                  <a16:creationId xmlns:a16="http://schemas.microsoft.com/office/drawing/2014/main" id="{4A858258-D00F-54F6-5F25-AF1860BF08A0}"/>
                </a:ext>
              </a:extLst>
            </p:cNvPr>
            <p:cNvGrpSpPr/>
            <p:nvPr/>
          </p:nvGrpSpPr>
          <p:grpSpPr>
            <a:xfrm>
              <a:off x="3602465" y="975980"/>
              <a:ext cx="216762" cy="317510"/>
              <a:chOff x="3602465" y="975980"/>
              <a:chExt cx="216762" cy="317510"/>
            </a:xfrm>
          </p:grpSpPr>
          <p:grpSp>
            <p:nvGrpSpPr>
              <p:cNvPr id="139" name="Graphic 6">
                <a:extLst>
                  <a:ext uri="{FF2B5EF4-FFF2-40B4-BE49-F238E27FC236}">
                    <a16:creationId xmlns:a16="http://schemas.microsoft.com/office/drawing/2014/main" id="{B36B3FDD-A78B-7678-5ECF-E8D1578DA549}"/>
                  </a:ext>
                </a:extLst>
              </p:cNvPr>
              <p:cNvGrpSpPr/>
              <p:nvPr/>
            </p:nvGrpSpPr>
            <p:grpSpPr>
              <a:xfrm>
                <a:off x="3768026" y="1186550"/>
                <a:ext cx="51202" cy="77271"/>
                <a:chOff x="3768026" y="1186550"/>
                <a:chExt cx="51202" cy="77271"/>
              </a:xfrm>
            </p:grpSpPr>
            <p:sp>
              <p:nvSpPr>
                <p:cNvPr id="3261" name="Freeform: Shape 3260">
                  <a:extLst>
                    <a:ext uri="{FF2B5EF4-FFF2-40B4-BE49-F238E27FC236}">
                      <a16:creationId xmlns:a16="http://schemas.microsoft.com/office/drawing/2014/main" id="{AE420144-FEA8-8609-8A41-BB2D71A2BE41}"/>
                    </a:ext>
                  </a:extLst>
                </p:cNvPr>
                <p:cNvSpPr/>
                <p:nvPr/>
              </p:nvSpPr>
              <p:spPr>
                <a:xfrm>
                  <a:off x="3768026" y="1186550"/>
                  <a:ext cx="51202" cy="73886"/>
                </a:xfrm>
                <a:custGeom>
                  <a:avLst/>
                  <a:gdLst>
                    <a:gd name="connsiteX0" fmla="*/ 36151 w 51202"/>
                    <a:gd name="connsiteY0" fmla="*/ 73887 h 73886"/>
                    <a:gd name="connsiteX1" fmla="*/ 33559 w 51202"/>
                    <a:gd name="connsiteY1" fmla="*/ 73670 h 73886"/>
                    <a:gd name="connsiteX2" fmla="*/ 38528 w 51202"/>
                    <a:gd name="connsiteY2" fmla="*/ 16563 h 73886"/>
                    <a:gd name="connsiteX3" fmla="*/ 0 w 51202"/>
                    <a:gd name="connsiteY3" fmla="*/ 25349 h 73886"/>
                    <a:gd name="connsiteX4" fmla="*/ 1728 w 51202"/>
                    <a:gd name="connsiteY4" fmla="*/ 0 h 73886"/>
                    <a:gd name="connsiteX5" fmla="*/ 51202 w 51202"/>
                    <a:gd name="connsiteY5" fmla="*/ 11234 h 73886"/>
                    <a:gd name="connsiteX6" fmla="*/ 36151 w 51202"/>
                    <a:gd name="connsiteY6" fmla="*/ 73887 h 73886"/>
                    <a:gd name="connsiteX7" fmla="*/ 36151 w 51202"/>
                    <a:gd name="connsiteY7" fmla="*/ 73887 h 73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02" h="73886">
                      <a:moveTo>
                        <a:pt x="36151" y="73887"/>
                      </a:moveTo>
                      <a:lnTo>
                        <a:pt x="33559" y="73670"/>
                      </a:lnTo>
                      <a:lnTo>
                        <a:pt x="38528" y="16563"/>
                      </a:lnTo>
                      <a:lnTo>
                        <a:pt x="0" y="25349"/>
                      </a:lnTo>
                      <a:lnTo>
                        <a:pt x="1728" y="0"/>
                      </a:lnTo>
                      <a:lnTo>
                        <a:pt x="51202" y="11234"/>
                      </a:lnTo>
                      <a:lnTo>
                        <a:pt x="36151" y="73887"/>
                      </a:lnTo>
                      <a:lnTo>
                        <a:pt x="36151" y="73887"/>
                      </a:ln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62" name="Freeform: Shape 3261">
                  <a:extLst>
                    <a:ext uri="{FF2B5EF4-FFF2-40B4-BE49-F238E27FC236}">
                      <a16:creationId xmlns:a16="http://schemas.microsoft.com/office/drawing/2014/main" id="{383EB254-FAC3-94F2-3E16-C6F5301A4EDC}"/>
                    </a:ext>
                  </a:extLst>
                </p:cNvPr>
                <p:cNvSpPr/>
                <p:nvPr/>
              </p:nvSpPr>
              <p:spPr>
                <a:xfrm>
                  <a:off x="3799640" y="1259356"/>
                  <a:ext cx="4608" cy="4464"/>
                </a:xfrm>
                <a:custGeom>
                  <a:avLst/>
                  <a:gdLst>
                    <a:gd name="connsiteX0" fmla="*/ 4393 w 4608"/>
                    <a:gd name="connsiteY0" fmla="*/ 4465 h 4464"/>
                    <a:gd name="connsiteX1" fmla="*/ 0 w 4608"/>
                    <a:gd name="connsiteY1" fmla="*/ 3601 h 4464"/>
                    <a:gd name="connsiteX2" fmla="*/ 2016 w 4608"/>
                    <a:gd name="connsiteY2" fmla="*/ 0 h 4464"/>
                    <a:gd name="connsiteX3" fmla="*/ 4609 w 4608"/>
                    <a:gd name="connsiteY3" fmla="*/ 576 h 4464"/>
                    <a:gd name="connsiteX4" fmla="*/ 4393 w 4608"/>
                    <a:gd name="connsiteY4" fmla="*/ 4465 h 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08" h="4464">
                      <a:moveTo>
                        <a:pt x="4393" y="4465"/>
                      </a:moveTo>
                      <a:lnTo>
                        <a:pt x="0" y="3601"/>
                      </a:lnTo>
                      <a:lnTo>
                        <a:pt x="2016" y="0"/>
                      </a:lnTo>
                      <a:lnTo>
                        <a:pt x="4609" y="576"/>
                      </a:lnTo>
                      <a:lnTo>
                        <a:pt x="4393" y="4465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A3287508-1856-14C7-9D63-0E4EFE0FF356}"/>
                  </a:ext>
                </a:extLst>
              </p:cNvPr>
              <p:cNvSpPr/>
              <p:nvPr/>
            </p:nvSpPr>
            <p:spPr>
              <a:xfrm>
                <a:off x="3679664" y="1215643"/>
                <a:ext cx="47529" cy="73598"/>
              </a:xfrm>
              <a:custGeom>
                <a:avLst/>
                <a:gdLst>
                  <a:gd name="connsiteX0" fmla="*/ 2521 w 47529"/>
                  <a:gd name="connsiteY0" fmla="*/ 73598 h 73598"/>
                  <a:gd name="connsiteX1" fmla="*/ 0 w 47529"/>
                  <a:gd name="connsiteY1" fmla="*/ 73094 h 73598"/>
                  <a:gd name="connsiteX2" fmla="*/ 18868 w 47529"/>
                  <a:gd name="connsiteY2" fmla="*/ 36223 h 73598"/>
                  <a:gd name="connsiteX3" fmla="*/ 24341 w 47529"/>
                  <a:gd name="connsiteY3" fmla="*/ 0 h 73598"/>
                  <a:gd name="connsiteX4" fmla="*/ 47529 w 47529"/>
                  <a:gd name="connsiteY4" fmla="*/ 6553 h 73598"/>
                  <a:gd name="connsiteX5" fmla="*/ 23189 w 47529"/>
                  <a:gd name="connsiteY5" fmla="*/ 42344 h 73598"/>
                  <a:gd name="connsiteX6" fmla="*/ 2521 w 47529"/>
                  <a:gd name="connsiteY6" fmla="*/ 73598 h 73598"/>
                  <a:gd name="connsiteX7" fmla="*/ 2521 w 47529"/>
                  <a:gd name="connsiteY7" fmla="*/ 73598 h 7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529" h="73598">
                    <a:moveTo>
                      <a:pt x="2521" y="73598"/>
                    </a:moveTo>
                    <a:lnTo>
                      <a:pt x="0" y="73094"/>
                    </a:lnTo>
                    <a:lnTo>
                      <a:pt x="18868" y="36223"/>
                    </a:lnTo>
                    <a:lnTo>
                      <a:pt x="24341" y="0"/>
                    </a:lnTo>
                    <a:lnTo>
                      <a:pt x="47529" y="6553"/>
                    </a:lnTo>
                    <a:lnTo>
                      <a:pt x="23189" y="42344"/>
                    </a:lnTo>
                    <a:lnTo>
                      <a:pt x="2521" y="73598"/>
                    </a:lnTo>
                    <a:lnTo>
                      <a:pt x="2521" y="73598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9E82EB42-50FB-E579-475D-CAFFD1B19376}"/>
                  </a:ext>
                </a:extLst>
              </p:cNvPr>
              <p:cNvSpPr/>
              <p:nvPr/>
            </p:nvSpPr>
            <p:spPr>
              <a:xfrm>
                <a:off x="3677648" y="1288522"/>
                <a:ext cx="4752" cy="4464"/>
              </a:xfrm>
              <a:custGeom>
                <a:avLst/>
                <a:gdLst>
                  <a:gd name="connsiteX0" fmla="*/ 4753 w 4752"/>
                  <a:gd name="connsiteY0" fmla="*/ 4465 h 4464"/>
                  <a:gd name="connsiteX1" fmla="*/ 0 w 4752"/>
                  <a:gd name="connsiteY1" fmla="*/ 4033 h 4464"/>
                  <a:gd name="connsiteX2" fmla="*/ 1728 w 4752"/>
                  <a:gd name="connsiteY2" fmla="*/ 0 h 4464"/>
                  <a:gd name="connsiteX3" fmla="*/ 4537 w 4752"/>
                  <a:gd name="connsiteY3" fmla="*/ 216 h 4464"/>
                  <a:gd name="connsiteX4" fmla="*/ 4753 w 4752"/>
                  <a:gd name="connsiteY4" fmla="*/ 4465 h 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" h="4464">
                    <a:moveTo>
                      <a:pt x="4753" y="4465"/>
                    </a:moveTo>
                    <a:lnTo>
                      <a:pt x="0" y="4033"/>
                    </a:lnTo>
                    <a:lnTo>
                      <a:pt x="1728" y="0"/>
                    </a:lnTo>
                    <a:lnTo>
                      <a:pt x="4537" y="216"/>
                    </a:lnTo>
                    <a:lnTo>
                      <a:pt x="4753" y="4465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2" name="Graphic 6">
                <a:extLst>
                  <a:ext uri="{FF2B5EF4-FFF2-40B4-BE49-F238E27FC236}">
                    <a16:creationId xmlns:a16="http://schemas.microsoft.com/office/drawing/2014/main" id="{EE005CDB-918E-5A34-DE1A-1FE534DDBF70}"/>
                  </a:ext>
                </a:extLst>
              </p:cNvPr>
              <p:cNvGrpSpPr/>
              <p:nvPr/>
            </p:nvGrpSpPr>
            <p:grpSpPr>
              <a:xfrm>
                <a:off x="3602465" y="975980"/>
                <a:ext cx="144892" cy="139711"/>
                <a:chOff x="3602465" y="975980"/>
                <a:chExt cx="144892" cy="139711"/>
              </a:xfrm>
              <a:solidFill>
                <a:srgbClr val="C59083"/>
              </a:solidFill>
            </p:grpSpPr>
            <p:grpSp>
              <p:nvGrpSpPr>
                <p:cNvPr id="172" name="Graphic 6">
                  <a:extLst>
                    <a:ext uri="{FF2B5EF4-FFF2-40B4-BE49-F238E27FC236}">
                      <a16:creationId xmlns:a16="http://schemas.microsoft.com/office/drawing/2014/main" id="{33F6B23D-A9D5-7EAB-6787-C8C54D2F159D}"/>
                    </a:ext>
                  </a:extLst>
                </p:cNvPr>
                <p:cNvGrpSpPr/>
                <p:nvPr/>
              </p:nvGrpSpPr>
              <p:grpSpPr>
                <a:xfrm>
                  <a:off x="3638760" y="975980"/>
                  <a:ext cx="102457" cy="138987"/>
                  <a:chOff x="3638760" y="975980"/>
                  <a:chExt cx="102457" cy="138987"/>
                </a:xfrm>
                <a:solidFill>
                  <a:srgbClr val="C59083"/>
                </a:solidFill>
              </p:grpSpPr>
              <p:sp>
                <p:nvSpPr>
                  <p:cNvPr id="187" name="Freeform: Shape 186">
                    <a:extLst>
                      <a:ext uri="{FF2B5EF4-FFF2-40B4-BE49-F238E27FC236}">
                        <a16:creationId xmlns:a16="http://schemas.microsoft.com/office/drawing/2014/main" id="{7345A335-9F43-8884-B7B8-D2DB53504B49}"/>
                      </a:ext>
                    </a:extLst>
                  </p:cNvPr>
                  <p:cNvSpPr/>
                  <p:nvPr/>
                </p:nvSpPr>
                <p:spPr>
                  <a:xfrm>
                    <a:off x="3662217" y="975980"/>
                    <a:ext cx="77386" cy="138987"/>
                  </a:xfrm>
                  <a:custGeom>
                    <a:avLst/>
                    <a:gdLst>
                      <a:gd name="connsiteX0" fmla="*/ 76066 w 77386"/>
                      <a:gd name="connsiteY0" fmla="*/ 138987 h 138987"/>
                      <a:gd name="connsiteX1" fmla="*/ 76066 w 77386"/>
                      <a:gd name="connsiteY1" fmla="*/ 138987 h 138987"/>
                      <a:gd name="connsiteX2" fmla="*/ 74554 w 77386"/>
                      <a:gd name="connsiteY2" fmla="*/ 138411 h 138987"/>
                      <a:gd name="connsiteX3" fmla="*/ 74698 w 77386"/>
                      <a:gd name="connsiteY3" fmla="*/ 138051 h 138987"/>
                      <a:gd name="connsiteX4" fmla="*/ 74698 w 77386"/>
                      <a:gd name="connsiteY4" fmla="*/ 138051 h 138987"/>
                      <a:gd name="connsiteX5" fmla="*/ 74986 w 77386"/>
                      <a:gd name="connsiteY5" fmla="*/ 137043 h 138987"/>
                      <a:gd name="connsiteX6" fmla="*/ 74986 w 77386"/>
                      <a:gd name="connsiteY6" fmla="*/ 137043 h 138987"/>
                      <a:gd name="connsiteX7" fmla="*/ 75634 w 77386"/>
                      <a:gd name="connsiteY7" fmla="*/ 133226 h 138987"/>
                      <a:gd name="connsiteX8" fmla="*/ 75634 w 77386"/>
                      <a:gd name="connsiteY8" fmla="*/ 133226 h 138987"/>
                      <a:gd name="connsiteX9" fmla="*/ 74050 w 77386"/>
                      <a:gd name="connsiteY9" fmla="*/ 120264 h 138987"/>
                      <a:gd name="connsiteX10" fmla="*/ 74050 w 77386"/>
                      <a:gd name="connsiteY10" fmla="*/ 120264 h 138987"/>
                      <a:gd name="connsiteX11" fmla="*/ 47549 w 77386"/>
                      <a:gd name="connsiteY11" fmla="*/ 94050 h 138987"/>
                      <a:gd name="connsiteX12" fmla="*/ 47549 w 77386"/>
                      <a:gd name="connsiteY12" fmla="*/ 94050 h 138987"/>
                      <a:gd name="connsiteX13" fmla="*/ 3620 w 77386"/>
                      <a:gd name="connsiteY13" fmla="*/ 49186 h 138987"/>
                      <a:gd name="connsiteX14" fmla="*/ 3620 w 77386"/>
                      <a:gd name="connsiteY14" fmla="*/ 49186 h 138987"/>
                      <a:gd name="connsiteX15" fmla="*/ 4916 w 77386"/>
                      <a:gd name="connsiteY15" fmla="*/ 0 h 138987"/>
                      <a:gd name="connsiteX16" fmla="*/ 4916 w 77386"/>
                      <a:gd name="connsiteY16" fmla="*/ 0 h 138987"/>
                      <a:gd name="connsiteX17" fmla="*/ 6429 w 77386"/>
                      <a:gd name="connsiteY17" fmla="*/ 504 h 138987"/>
                      <a:gd name="connsiteX18" fmla="*/ 5132 w 77386"/>
                      <a:gd name="connsiteY18" fmla="*/ 48610 h 138987"/>
                      <a:gd name="connsiteX19" fmla="*/ 5132 w 77386"/>
                      <a:gd name="connsiteY19" fmla="*/ 48610 h 138987"/>
                      <a:gd name="connsiteX20" fmla="*/ 46829 w 77386"/>
                      <a:gd name="connsiteY20" fmla="*/ 91962 h 138987"/>
                      <a:gd name="connsiteX21" fmla="*/ 46829 w 77386"/>
                      <a:gd name="connsiteY21" fmla="*/ 91962 h 138987"/>
                      <a:gd name="connsiteX22" fmla="*/ 48197 w 77386"/>
                      <a:gd name="connsiteY22" fmla="*/ 92538 h 138987"/>
                      <a:gd name="connsiteX23" fmla="*/ 48197 w 77386"/>
                      <a:gd name="connsiteY23" fmla="*/ 92538 h 138987"/>
                      <a:gd name="connsiteX24" fmla="*/ 48197 w 77386"/>
                      <a:gd name="connsiteY24" fmla="*/ 92538 h 138987"/>
                      <a:gd name="connsiteX25" fmla="*/ 75562 w 77386"/>
                      <a:gd name="connsiteY25" fmla="*/ 119688 h 138987"/>
                      <a:gd name="connsiteX26" fmla="*/ 75562 w 77386"/>
                      <a:gd name="connsiteY26" fmla="*/ 119688 h 138987"/>
                      <a:gd name="connsiteX27" fmla="*/ 76066 w 77386"/>
                      <a:gd name="connsiteY27" fmla="*/ 138915 h 138987"/>
                      <a:gd name="connsiteX28" fmla="*/ 76066 w 77386"/>
                      <a:gd name="connsiteY28" fmla="*/ 138915 h 138987"/>
                      <a:gd name="connsiteX29" fmla="*/ 74554 w 77386"/>
                      <a:gd name="connsiteY29" fmla="*/ 138339 h 138987"/>
                      <a:gd name="connsiteX30" fmla="*/ 74554 w 77386"/>
                      <a:gd name="connsiteY30" fmla="*/ 138339 h 138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77386" h="138987">
                        <a:moveTo>
                          <a:pt x="76066" y="138987"/>
                        </a:moveTo>
                        <a:lnTo>
                          <a:pt x="76066" y="138987"/>
                        </a:lnTo>
                        <a:close/>
                        <a:moveTo>
                          <a:pt x="74554" y="138411"/>
                        </a:moveTo>
                        <a:cubicBezTo>
                          <a:pt x="74554" y="138411"/>
                          <a:pt x="74554" y="138339"/>
                          <a:pt x="74698" y="138051"/>
                        </a:cubicBezTo>
                        <a:lnTo>
                          <a:pt x="74698" y="138051"/>
                        </a:lnTo>
                        <a:cubicBezTo>
                          <a:pt x="74698" y="138051"/>
                          <a:pt x="74914" y="137475"/>
                          <a:pt x="74986" y="137043"/>
                        </a:cubicBezTo>
                        <a:lnTo>
                          <a:pt x="74986" y="137043"/>
                        </a:lnTo>
                        <a:cubicBezTo>
                          <a:pt x="75202" y="136179"/>
                          <a:pt x="75490" y="134810"/>
                          <a:pt x="75634" y="133226"/>
                        </a:cubicBezTo>
                        <a:lnTo>
                          <a:pt x="75634" y="133226"/>
                        </a:lnTo>
                        <a:cubicBezTo>
                          <a:pt x="75922" y="129986"/>
                          <a:pt x="75850" y="125377"/>
                          <a:pt x="74050" y="120264"/>
                        </a:cubicBezTo>
                        <a:lnTo>
                          <a:pt x="74050" y="120264"/>
                        </a:lnTo>
                        <a:cubicBezTo>
                          <a:pt x="71169" y="112126"/>
                          <a:pt x="64112" y="102404"/>
                          <a:pt x="47549" y="94050"/>
                        </a:cubicBezTo>
                        <a:lnTo>
                          <a:pt x="47549" y="94050"/>
                        </a:lnTo>
                        <a:cubicBezTo>
                          <a:pt x="46181" y="93474"/>
                          <a:pt x="14566" y="80224"/>
                          <a:pt x="3620" y="49186"/>
                        </a:cubicBezTo>
                        <a:lnTo>
                          <a:pt x="3620" y="49186"/>
                        </a:lnTo>
                        <a:cubicBezTo>
                          <a:pt x="-989" y="36079"/>
                          <a:pt x="-1853" y="19732"/>
                          <a:pt x="4916" y="0"/>
                        </a:cubicBezTo>
                        <a:lnTo>
                          <a:pt x="4916" y="0"/>
                        </a:lnTo>
                        <a:lnTo>
                          <a:pt x="6429" y="504"/>
                        </a:lnTo>
                        <a:cubicBezTo>
                          <a:pt x="-197" y="19948"/>
                          <a:pt x="596" y="35791"/>
                          <a:pt x="5132" y="48610"/>
                        </a:cubicBezTo>
                        <a:lnTo>
                          <a:pt x="5132" y="48610"/>
                        </a:lnTo>
                        <a:cubicBezTo>
                          <a:pt x="14566" y="75615"/>
                          <a:pt x="40491" y="89010"/>
                          <a:pt x="46829" y="91962"/>
                        </a:cubicBezTo>
                        <a:lnTo>
                          <a:pt x="46829" y="91962"/>
                        </a:lnTo>
                        <a:cubicBezTo>
                          <a:pt x="47693" y="92394"/>
                          <a:pt x="48197" y="92538"/>
                          <a:pt x="48197" y="92538"/>
                        </a:cubicBezTo>
                        <a:lnTo>
                          <a:pt x="48197" y="92538"/>
                        </a:lnTo>
                        <a:cubicBezTo>
                          <a:pt x="48197" y="92538"/>
                          <a:pt x="48197" y="92538"/>
                          <a:pt x="48197" y="92538"/>
                        </a:cubicBezTo>
                        <a:cubicBezTo>
                          <a:pt x="65048" y="101036"/>
                          <a:pt x="72538" y="111046"/>
                          <a:pt x="75562" y="119688"/>
                        </a:cubicBezTo>
                        <a:lnTo>
                          <a:pt x="75562" y="119688"/>
                        </a:lnTo>
                        <a:cubicBezTo>
                          <a:pt x="79307" y="130418"/>
                          <a:pt x="76138" y="138771"/>
                          <a:pt x="76066" y="138915"/>
                        </a:cubicBezTo>
                        <a:lnTo>
                          <a:pt x="76066" y="138915"/>
                        </a:lnTo>
                        <a:lnTo>
                          <a:pt x="74554" y="138339"/>
                        </a:lnTo>
                        <a:lnTo>
                          <a:pt x="74554" y="138339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" name="Freeform: Shape 187">
                    <a:extLst>
                      <a:ext uri="{FF2B5EF4-FFF2-40B4-BE49-F238E27FC236}">
                        <a16:creationId xmlns:a16="http://schemas.microsoft.com/office/drawing/2014/main" id="{B4BF03B6-8599-B6EA-A6CE-FE14B9B38B4D}"/>
                      </a:ext>
                    </a:extLst>
                  </p:cNvPr>
                  <p:cNvSpPr/>
                  <p:nvPr/>
                </p:nvSpPr>
                <p:spPr>
                  <a:xfrm>
                    <a:off x="3698727" y="1000969"/>
                    <a:ext cx="14278" cy="66901"/>
                  </a:xfrm>
                  <a:custGeom>
                    <a:avLst/>
                    <a:gdLst>
                      <a:gd name="connsiteX0" fmla="*/ 1390 w 14278"/>
                      <a:gd name="connsiteY0" fmla="*/ 58043 h 66901"/>
                      <a:gd name="connsiteX1" fmla="*/ 5278 w 14278"/>
                      <a:gd name="connsiteY1" fmla="*/ 29454 h 66901"/>
                      <a:gd name="connsiteX2" fmla="*/ 5278 w 14278"/>
                      <a:gd name="connsiteY2" fmla="*/ 29454 h 66901"/>
                      <a:gd name="connsiteX3" fmla="*/ 12552 w 14278"/>
                      <a:gd name="connsiteY3" fmla="*/ 144 h 66901"/>
                      <a:gd name="connsiteX4" fmla="*/ 12552 w 14278"/>
                      <a:gd name="connsiteY4" fmla="*/ 144 h 66901"/>
                      <a:gd name="connsiteX5" fmla="*/ 14136 w 14278"/>
                      <a:gd name="connsiteY5" fmla="*/ 0 h 66901"/>
                      <a:gd name="connsiteX6" fmla="*/ 6791 w 14278"/>
                      <a:gd name="connsiteY6" fmla="*/ 30102 h 66901"/>
                      <a:gd name="connsiteX7" fmla="*/ 6791 w 14278"/>
                      <a:gd name="connsiteY7" fmla="*/ 30102 h 66901"/>
                      <a:gd name="connsiteX8" fmla="*/ 2974 w 14278"/>
                      <a:gd name="connsiteY8" fmla="*/ 57611 h 66901"/>
                      <a:gd name="connsiteX9" fmla="*/ 2974 w 14278"/>
                      <a:gd name="connsiteY9" fmla="*/ 57611 h 66901"/>
                      <a:gd name="connsiteX10" fmla="*/ 7799 w 14278"/>
                      <a:gd name="connsiteY10" fmla="*/ 65893 h 66901"/>
                      <a:gd name="connsiteX11" fmla="*/ 7799 w 14278"/>
                      <a:gd name="connsiteY11" fmla="*/ 65893 h 66901"/>
                      <a:gd name="connsiteX12" fmla="*/ 6575 w 14278"/>
                      <a:gd name="connsiteY12" fmla="*/ 66901 h 66901"/>
                      <a:gd name="connsiteX13" fmla="*/ 1462 w 14278"/>
                      <a:gd name="connsiteY13" fmla="*/ 58115 h 66901"/>
                      <a:gd name="connsiteX14" fmla="*/ 1462 w 14278"/>
                      <a:gd name="connsiteY14" fmla="*/ 58115 h 66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278" h="66901">
                        <a:moveTo>
                          <a:pt x="1390" y="58043"/>
                        </a:moveTo>
                        <a:cubicBezTo>
                          <a:pt x="-1995" y="48322"/>
                          <a:pt x="1390" y="38888"/>
                          <a:pt x="5278" y="29454"/>
                        </a:cubicBezTo>
                        <a:lnTo>
                          <a:pt x="5278" y="29454"/>
                        </a:lnTo>
                        <a:cubicBezTo>
                          <a:pt x="9167" y="19948"/>
                          <a:pt x="13488" y="10298"/>
                          <a:pt x="12552" y="144"/>
                        </a:cubicBezTo>
                        <a:lnTo>
                          <a:pt x="12552" y="144"/>
                        </a:lnTo>
                        <a:lnTo>
                          <a:pt x="14136" y="0"/>
                        </a:lnTo>
                        <a:cubicBezTo>
                          <a:pt x="15144" y="10730"/>
                          <a:pt x="10607" y="20596"/>
                          <a:pt x="6791" y="30102"/>
                        </a:cubicBezTo>
                        <a:lnTo>
                          <a:pt x="6791" y="30102"/>
                        </a:lnTo>
                        <a:cubicBezTo>
                          <a:pt x="2902" y="39608"/>
                          <a:pt x="-195" y="48538"/>
                          <a:pt x="2974" y="57611"/>
                        </a:cubicBezTo>
                        <a:lnTo>
                          <a:pt x="2974" y="57611"/>
                        </a:lnTo>
                        <a:cubicBezTo>
                          <a:pt x="3910" y="60348"/>
                          <a:pt x="5494" y="63084"/>
                          <a:pt x="7799" y="65893"/>
                        </a:cubicBezTo>
                        <a:lnTo>
                          <a:pt x="7799" y="65893"/>
                        </a:lnTo>
                        <a:lnTo>
                          <a:pt x="6575" y="66901"/>
                        </a:lnTo>
                        <a:cubicBezTo>
                          <a:pt x="4198" y="63949"/>
                          <a:pt x="2542" y="61068"/>
                          <a:pt x="1462" y="58115"/>
                        </a:cubicBezTo>
                        <a:lnTo>
                          <a:pt x="1462" y="58115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BC53B53A-166E-BAE0-9E0C-CAC1362EE470}"/>
                      </a:ext>
                    </a:extLst>
                  </p:cNvPr>
                  <p:cNvSpPr/>
                  <p:nvPr/>
                </p:nvSpPr>
                <p:spPr>
                  <a:xfrm>
                    <a:off x="3638760" y="1038128"/>
                    <a:ext cx="81951" cy="38023"/>
                  </a:xfrm>
                  <a:custGeom>
                    <a:avLst/>
                    <a:gdLst>
                      <a:gd name="connsiteX0" fmla="*/ 65101 w 81951"/>
                      <a:gd name="connsiteY0" fmla="*/ 32622 h 38023"/>
                      <a:gd name="connsiteX1" fmla="*/ 43857 w 81951"/>
                      <a:gd name="connsiteY1" fmla="*/ 34567 h 38023"/>
                      <a:gd name="connsiteX2" fmla="*/ 43857 w 81951"/>
                      <a:gd name="connsiteY2" fmla="*/ 34567 h 38023"/>
                      <a:gd name="connsiteX3" fmla="*/ 2088 w 81951"/>
                      <a:gd name="connsiteY3" fmla="*/ 10874 h 38023"/>
                      <a:gd name="connsiteX4" fmla="*/ 2088 w 81951"/>
                      <a:gd name="connsiteY4" fmla="*/ 10874 h 38023"/>
                      <a:gd name="connsiteX5" fmla="*/ 0 w 81951"/>
                      <a:gd name="connsiteY5" fmla="*/ 0 h 38023"/>
                      <a:gd name="connsiteX6" fmla="*/ 1584 w 81951"/>
                      <a:gd name="connsiteY6" fmla="*/ 0 h 38023"/>
                      <a:gd name="connsiteX7" fmla="*/ 3529 w 81951"/>
                      <a:gd name="connsiteY7" fmla="*/ 10298 h 38023"/>
                      <a:gd name="connsiteX8" fmla="*/ 3529 w 81951"/>
                      <a:gd name="connsiteY8" fmla="*/ 10298 h 38023"/>
                      <a:gd name="connsiteX9" fmla="*/ 43641 w 81951"/>
                      <a:gd name="connsiteY9" fmla="*/ 32910 h 38023"/>
                      <a:gd name="connsiteX10" fmla="*/ 43641 w 81951"/>
                      <a:gd name="connsiteY10" fmla="*/ 32910 h 38023"/>
                      <a:gd name="connsiteX11" fmla="*/ 65317 w 81951"/>
                      <a:gd name="connsiteY11" fmla="*/ 30966 h 38023"/>
                      <a:gd name="connsiteX12" fmla="*/ 65317 w 81951"/>
                      <a:gd name="connsiteY12" fmla="*/ 30966 h 38023"/>
                      <a:gd name="connsiteX13" fmla="*/ 81952 w 81951"/>
                      <a:gd name="connsiteY13" fmla="*/ 36583 h 38023"/>
                      <a:gd name="connsiteX14" fmla="*/ 81952 w 81951"/>
                      <a:gd name="connsiteY14" fmla="*/ 36583 h 38023"/>
                      <a:gd name="connsiteX15" fmla="*/ 81160 w 81951"/>
                      <a:gd name="connsiteY15" fmla="*/ 38023 h 38023"/>
                      <a:gd name="connsiteX16" fmla="*/ 65101 w 81951"/>
                      <a:gd name="connsiteY16" fmla="*/ 32622 h 38023"/>
                      <a:gd name="connsiteX17" fmla="*/ 65101 w 81951"/>
                      <a:gd name="connsiteY17" fmla="*/ 32622 h 38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81951" h="38023">
                        <a:moveTo>
                          <a:pt x="65101" y="32622"/>
                        </a:moveTo>
                        <a:cubicBezTo>
                          <a:pt x="57611" y="31614"/>
                          <a:pt x="51274" y="33847"/>
                          <a:pt x="43857" y="34567"/>
                        </a:cubicBezTo>
                        <a:lnTo>
                          <a:pt x="43857" y="34567"/>
                        </a:lnTo>
                        <a:cubicBezTo>
                          <a:pt x="25421" y="36367"/>
                          <a:pt x="7993" y="27725"/>
                          <a:pt x="2088" y="10874"/>
                        </a:cubicBezTo>
                        <a:lnTo>
                          <a:pt x="2088" y="10874"/>
                        </a:lnTo>
                        <a:cubicBezTo>
                          <a:pt x="936" y="7562"/>
                          <a:pt x="216" y="3889"/>
                          <a:pt x="0" y="0"/>
                        </a:cubicBezTo>
                        <a:lnTo>
                          <a:pt x="1584" y="0"/>
                        </a:lnTo>
                        <a:cubicBezTo>
                          <a:pt x="1800" y="3673"/>
                          <a:pt x="2448" y="7129"/>
                          <a:pt x="3529" y="10298"/>
                        </a:cubicBezTo>
                        <a:lnTo>
                          <a:pt x="3529" y="10298"/>
                        </a:lnTo>
                        <a:cubicBezTo>
                          <a:pt x="9146" y="26285"/>
                          <a:pt x="25781" y="34639"/>
                          <a:pt x="43641" y="32910"/>
                        </a:cubicBezTo>
                        <a:lnTo>
                          <a:pt x="43641" y="32910"/>
                        </a:lnTo>
                        <a:cubicBezTo>
                          <a:pt x="50770" y="32190"/>
                          <a:pt x="57395" y="29886"/>
                          <a:pt x="65317" y="30966"/>
                        </a:cubicBezTo>
                        <a:lnTo>
                          <a:pt x="65317" y="30966"/>
                        </a:lnTo>
                        <a:cubicBezTo>
                          <a:pt x="71798" y="31830"/>
                          <a:pt x="75039" y="32838"/>
                          <a:pt x="81952" y="36583"/>
                        </a:cubicBezTo>
                        <a:lnTo>
                          <a:pt x="81952" y="36583"/>
                        </a:lnTo>
                        <a:lnTo>
                          <a:pt x="81160" y="38023"/>
                        </a:lnTo>
                        <a:cubicBezTo>
                          <a:pt x="74318" y="34351"/>
                          <a:pt x="71510" y="33487"/>
                          <a:pt x="65101" y="32622"/>
                        </a:cubicBezTo>
                        <a:lnTo>
                          <a:pt x="65101" y="3262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60" name="Freeform: Shape 3259">
                    <a:extLst>
                      <a:ext uri="{FF2B5EF4-FFF2-40B4-BE49-F238E27FC236}">
                        <a16:creationId xmlns:a16="http://schemas.microsoft.com/office/drawing/2014/main" id="{218A3221-92C4-CF04-07EA-C0A56EB28C16}"/>
                      </a:ext>
                    </a:extLst>
                  </p:cNvPr>
                  <p:cNvSpPr/>
                  <p:nvPr/>
                </p:nvSpPr>
                <p:spPr>
                  <a:xfrm>
                    <a:off x="3731514" y="1045618"/>
                    <a:ext cx="9703" cy="41984"/>
                  </a:xfrm>
                  <a:custGeom>
                    <a:avLst/>
                    <a:gdLst>
                      <a:gd name="connsiteX0" fmla="*/ 0 w 9703"/>
                      <a:gd name="connsiteY0" fmla="*/ 40976 h 41984"/>
                      <a:gd name="connsiteX1" fmla="*/ 6769 w 9703"/>
                      <a:gd name="connsiteY1" fmla="*/ 12026 h 41984"/>
                      <a:gd name="connsiteX2" fmla="*/ 6769 w 9703"/>
                      <a:gd name="connsiteY2" fmla="*/ 12026 h 41984"/>
                      <a:gd name="connsiteX3" fmla="*/ 576 w 9703"/>
                      <a:gd name="connsiteY3" fmla="*/ 864 h 41984"/>
                      <a:gd name="connsiteX4" fmla="*/ 576 w 9703"/>
                      <a:gd name="connsiteY4" fmla="*/ 864 h 41984"/>
                      <a:gd name="connsiteX5" fmla="*/ 1945 w 9703"/>
                      <a:gd name="connsiteY5" fmla="*/ 0 h 41984"/>
                      <a:gd name="connsiteX6" fmla="*/ 8282 w 9703"/>
                      <a:gd name="connsiteY6" fmla="*/ 11522 h 41984"/>
                      <a:gd name="connsiteX7" fmla="*/ 8282 w 9703"/>
                      <a:gd name="connsiteY7" fmla="*/ 11522 h 41984"/>
                      <a:gd name="connsiteX8" fmla="*/ 1296 w 9703"/>
                      <a:gd name="connsiteY8" fmla="*/ 41984 h 41984"/>
                      <a:gd name="connsiteX9" fmla="*/ 1296 w 9703"/>
                      <a:gd name="connsiteY9" fmla="*/ 41984 h 41984"/>
                      <a:gd name="connsiteX10" fmla="*/ 0 w 9703"/>
                      <a:gd name="connsiteY10" fmla="*/ 41048 h 41984"/>
                      <a:gd name="connsiteX11" fmla="*/ 0 w 9703"/>
                      <a:gd name="connsiteY11" fmla="*/ 41048 h 4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703" h="41984">
                        <a:moveTo>
                          <a:pt x="0" y="40976"/>
                        </a:moveTo>
                        <a:cubicBezTo>
                          <a:pt x="9146" y="27725"/>
                          <a:pt x="9146" y="18796"/>
                          <a:pt x="6769" y="12026"/>
                        </a:cubicBezTo>
                        <a:lnTo>
                          <a:pt x="6769" y="12026"/>
                        </a:lnTo>
                        <a:cubicBezTo>
                          <a:pt x="5185" y="7489"/>
                          <a:pt x="2521" y="3961"/>
                          <a:pt x="576" y="864"/>
                        </a:cubicBezTo>
                        <a:lnTo>
                          <a:pt x="576" y="864"/>
                        </a:lnTo>
                        <a:lnTo>
                          <a:pt x="1945" y="0"/>
                        </a:lnTo>
                        <a:cubicBezTo>
                          <a:pt x="3817" y="3025"/>
                          <a:pt x="6625" y="6697"/>
                          <a:pt x="8282" y="11522"/>
                        </a:cubicBezTo>
                        <a:lnTo>
                          <a:pt x="8282" y="11522"/>
                        </a:lnTo>
                        <a:cubicBezTo>
                          <a:pt x="10874" y="18796"/>
                          <a:pt x="10658" y="28518"/>
                          <a:pt x="1296" y="41984"/>
                        </a:cubicBezTo>
                        <a:lnTo>
                          <a:pt x="1296" y="41984"/>
                        </a:lnTo>
                        <a:lnTo>
                          <a:pt x="0" y="41048"/>
                        </a:lnTo>
                        <a:lnTo>
                          <a:pt x="0" y="41048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" name="Graphic 6">
                  <a:extLst>
                    <a:ext uri="{FF2B5EF4-FFF2-40B4-BE49-F238E27FC236}">
                      <a16:creationId xmlns:a16="http://schemas.microsoft.com/office/drawing/2014/main" id="{E64E2ABE-2246-FA74-152C-F8F07D5EA1BF}"/>
                    </a:ext>
                  </a:extLst>
                </p:cNvPr>
                <p:cNvGrpSpPr/>
                <p:nvPr/>
              </p:nvGrpSpPr>
              <p:grpSpPr>
                <a:xfrm>
                  <a:off x="3602465" y="1025310"/>
                  <a:ext cx="134450" cy="86421"/>
                  <a:chOff x="3602465" y="1025310"/>
                  <a:chExt cx="134450" cy="86421"/>
                </a:xfrm>
                <a:solidFill>
                  <a:srgbClr val="C59083"/>
                </a:solidFill>
              </p:grpSpPr>
              <p:sp>
                <p:nvSpPr>
                  <p:cNvPr id="183" name="Freeform: Shape 182">
                    <a:extLst>
                      <a:ext uri="{FF2B5EF4-FFF2-40B4-BE49-F238E27FC236}">
                        <a16:creationId xmlns:a16="http://schemas.microsoft.com/office/drawing/2014/main" id="{A78DF8AD-E28C-81EF-FC57-C52076E13D34}"/>
                      </a:ext>
                    </a:extLst>
                  </p:cNvPr>
                  <p:cNvSpPr/>
                  <p:nvPr/>
                </p:nvSpPr>
                <p:spPr>
                  <a:xfrm>
                    <a:off x="3602465" y="1028335"/>
                    <a:ext cx="134450" cy="80151"/>
                  </a:xfrm>
                  <a:custGeom>
                    <a:avLst/>
                    <a:gdLst>
                      <a:gd name="connsiteX0" fmla="*/ 132866 w 134450"/>
                      <a:gd name="connsiteY0" fmla="*/ 80080 h 80151"/>
                      <a:gd name="connsiteX1" fmla="*/ 132290 w 134450"/>
                      <a:gd name="connsiteY1" fmla="*/ 78135 h 80151"/>
                      <a:gd name="connsiteX2" fmla="*/ 132290 w 134450"/>
                      <a:gd name="connsiteY2" fmla="*/ 78135 h 80151"/>
                      <a:gd name="connsiteX3" fmla="*/ 86345 w 134450"/>
                      <a:gd name="connsiteY3" fmla="*/ 57035 h 80151"/>
                      <a:gd name="connsiteX4" fmla="*/ 86345 w 134450"/>
                      <a:gd name="connsiteY4" fmla="*/ 57035 h 80151"/>
                      <a:gd name="connsiteX5" fmla="*/ 52354 w 134450"/>
                      <a:gd name="connsiteY5" fmla="*/ 55523 h 80151"/>
                      <a:gd name="connsiteX6" fmla="*/ 52354 w 134450"/>
                      <a:gd name="connsiteY6" fmla="*/ 55523 h 80151"/>
                      <a:gd name="connsiteX7" fmla="*/ 2881 w 134450"/>
                      <a:gd name="connsiteY7" fmla="*/ 10154 h 80151"/>
                      <a:gd name="connsiteX8" fmla="*/ 2881 w 134450"/>
                      <a:gd name="connsiteY8" fmla="*/ 10154 h 80151"/>
                      <a:gd name="connsiteX9" fmla="*/ 0 w 134450"/>
                      <a:gd name="connsiteY9" fmla="*/ 360 h 80151"/>
                      <a:gd name="connsiteX10" fmla="*/ 0 w 134450"/>
                      <a:gd name="connsiteY10" fmla="*/ 360 h 80151"/>
                      <a:gd name="connsiteX11" fmla="*/ 1584 w 134450"/>
                      <a:gd name="connsiteY11" fmla="*/ 0 h 80151"/>
                      <a:gd name="connsiteX12" fmla="*/ 4393 w 134450"/>
                      <a:gd name="connsiteY12" fmla="*/ 9650 h 80151"/>
                      <a:gd name="connsiteX13" fmla="*/ 4393 w 134450"/>
                      <a:gd name="connsiteY13" fmla="*/ 9650 h 80151"/>
                      <a:gd name="connsiteX14" fmla="*/ 45873 w 134450"/>
                      <a:gd name="connsiteY14" fmla="*/ 51994 h 80151"/>
                      <a:gd name="connsiteX15" fmla="*/ 45873 w 134450"/>
                      <a:gd name="connsiteY15" fmla="*/ 51994 h 80151"/>
                      <a:gd name="connsiteX16" fmla="*/ 83392 w 134450"/>
                      <a:gd name="connsiteY16" fmla="*/ 55883 h 80151"/>
                      <a:gd name="connsiteX17" fmla="*/ 83392 w 134450"/>
                      <a:gd name="connsiteY17" fmla="*/ 55883 h 80151"/>
                      <a:gd name="connsiteX18" fmla="*/ 86129 w 134450"/>
                      <a:gd name="connsiteY18" fmla="*/ 55523 h 80151"/>
                      <a:gd name="connsiteX19" fmla="*/ 86129 w 134450"/>
                      <a:gd name="connsiteY19" fmla="*/ 55523 h 80151"/>
                      <a:gd name="connsiteX20" fmla="*/ 133802 w 134450"/>
                      <a:gd name="connsiteY20" fmla="*/ 77703 h 80151"/>
                      <a:gd name="connsiteX21" fmla="*/ 133802 w 134450"/>
                      <a:gd name="connsiteY21" fmla="*/ 77703 h 80151"/>
                      <a:gd name="connsiteX22" fmla="*/ 134450 w 134450"/>
                      <a:gd name="connsiteY22" fmla="*/ 79864 h 80151"/>
                      <a:gd name="connsiteX23" fmla="*/ 134450 w 134450"/>
                      <a:gd name="connsiteY23" fmla="*/ 79864 h 80151"/>
                      <a:gd name="connsiteX24" fmla="*/ 132866 w 134450"/>
                      <a:gd name="connsiteY24" fmla="*/ 80152 h 80151"/>
                      <a:gd name="connsiteX25" fmla="*/ 132866 w 134450"/>
                      <a:gd name="connsiteY25" fmla="*/ 80152 h 80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34450" h="80151">
                        <a:moveTo>
                          <a:pt x="132866" y="80080"/>
                        </a:moveTo>
                        <a:cubicBezTo>
                          <a:pt x="132866" y="80080"/>
                          <a:pt x="132722" y="79360"/>
                          <a:pt x="132290" y="78135"/>
                        </a:cubicBezTo>
                        <a:lnTo>
                          <a:pt x="132290" y="78135"/>
                        </a:lnTo>
                        <a:cubicBezTo>
                          <a:pt x="130058" y="72014"/>
                          <a:pt x="120984" y="53723"/>
                          <a:pt x="86345" y="57035"/>
                        </a:cubicBezTo>
                        <a:lnTo>
                          <a:pt x="86345" y="57035"/>
                        </a:lnTo>
                        <a:cubicBezTo>
                          <a:pt x="86345" y="57035"/>
                          <a:pt x="70646" y="59916"/>
                          <a:pt x="52354" y="55523"/>
                        </a:cubicBezTo>
                        <a:lnTo>
                          <a:pt x="52354" y="55523"/>
                        </a:lnTo>
                        <a:cubicBezTo>
                          <a:pt x="34063" y="51130"/>
                          <a:pt x="13107" y="39320"/>
                          <a:pt x="2881" y="10154"/>
                        </a:cubicBezTo>
                        <a:lnTo>
                          <a:pt x="2881" y="10154"/>
                        </a:lnTo>
                        <a:cubicBezTo>
                          <a:pt x="1800" y="7057"/>
                          <a:pt x="864" y="3817"/>
                          <a:pt x="0" y="360"/>
                        </a:cubicBezTo>
                        <a:lnTo>
                          <a:pt x="0" y="360"/>
                        </a:lnTo>
                        <a:lnTo>
                          <a:pt x="1584" y="0"/>
                        </a:lnTo>
                        <a:cubicBezTo>
                          <a:pt x="2376" y="3385"/>
                          <a:pt x="3313" y="6625"/>
                          <a:pt x="4393" y="9650"/>
                        </a:cubicBezTo>
                        <a:lnTo>
                          <a:pt x="4393" y="9650"/>
                        </a:lnTo>
                        <a:cubicBezTo>
                          <a:pt x="13178" y="34639"/>
                          <a:pt x="29814" y="46521"/>
                          <a:pt x="45873" y="51994"/>
                        </a:cubicBezTo>
                        <a:lnTo>
                          <a:pt x="45873" y="51994"/>
                        </a:lnTo>
                        <a:cubicBezTo>
                          <a:pt x="61932" y="57467"/>
                          <a:pt x="77343" y="56531"/>
                          <a:pt x="83392" y="55883"/>
                        </a:cubicBezTo>
                        <a:lnTo>
                          <a:pt x="83392" y="55883"/>
                        </a:lnTo>
                        <a:cubicBezTo>
                          <a:pt x="85121" y="55667"/>
                          <a:pt x="86057" y="55523"/>
                          <a:pt x="86129" y="55523"/>
                        </a:cubicBezTo>
                        <a:lnTo>
                          <a:pt x="86129" y="55523"/>
                        </a:lnTo>
                        <a:cubicBezTo>
                          <a:pt x="121488" y="51994"/>
                          <a:pt x="131570" y="71150"/>
                          <a:pt x="133802" y="77703"/>
                        </a:cubicBezTo>
                        <a:lnTo>
                          <a:pt x="133802" y="77703"/>
                        </a:lnTo>
                        <a:cubicBezTo>
                          <a:pt x="134234" y="79000"/>
                          <a:pt x="134450" y="79792"/>
                          <a:pt x="134450" y="79864"/>
                        </a:cubicBezTo>
                        <a:lnTo>
                          <a:pt x="134450" y="79864"/>
                        </a:lnTo>
                        <a:lnTo>
                          <a:pt x="132866" y="80152"/>
                        </a:lnTo>
                        <a:lnTo>
                          <a:pt x="132866" y="8015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" name="Freeform: Shape 183">
                    <a:extLst>
                      <a:ext uri="{FF2B5EF4-FFF2-40B4-BE49-F238E27FC236}">
                        <a16:creationId xmlns:a16="http://schemas.microsoft.com/office/drawing/2014/main" id="{43048014-53C8-6492-81FE-39A4423577F8}"/>
                      </a:ext>
                    </a:extLst>
                  </p:cNvPr>
                  <p:cNvSpPr/>
                  <p:nvPr/>
                </p:nvSpPr>
                <p:spPr>
                  <a:xfrm>
                    <a:off x="3653235" y="1025310"/>
                    <a:ext cx="31110" cy="60563"/>
                  </a:xfrm>
                  <a:custGeom>
                    <a:avLst/>
                    <a:gdLst>
                      <a:gd name="connsiteX0" fmla="*/ 12675 w 31110"/>
                      <a:gd name="connsiteY0" fmla="*/ 42704 h 60563"/>
                      <a:gd name="connsiteX1" fmla="*/ 5401 w 31110"/>
                      <a:gd name="connsiteY1" fmla="*/ 11306 h 60563"/>
                      <a:gd name="connsiteX2" fmla="*/ 5401 w 31110"/>
                      <a:gd name="connsiteY2" fmla="*/ 11306 h 60563"/>
                      <a:gd name="connsiteX3" fmla="*/ 0 w 31110"/>
                      <a:gd name="connsiteY3" fmla="*/ 1008 h 60563"/>
                      <a:gd name="connsiteX4" fmla="*/ 0 w 31110"/>
                      <a:gd name="connsiteY4" fmla="*/ 1008 h 60563"/>
                      <a:gd name="connsiteX5" fmla="*/ 1296 w 31110"/>
                      <a:gd name="connsiteY5" fmla="*/ 0 h 60563"/>
                      <a:gd name="connsiteX6" fmla="*/ 6985 w 31110"/>
                      <a:gd name="connsiteY6" fmla="*/ 10730 h 60563"/>
                      <a:gd name="connsiteX7" fmla="*/ 6985 w 31110"/>
                      <a:gd name="connsiteY7" fmla="*/ 10730 h 60563"/>
                      <a:gd name="connsiteX8" fmla="*/ 14259 w 31110"/>
                      <a:gd name="connsiteY8" fmla="*/ 42128 h 60563"/>
                      <a:gd name="connsiteX9" fmla="*/ 14259 w 31110"/>
                      <a:gd name="connsiteY9" fmla="*/ 42128 h 60563"/>
                      <a:gd name="connsiteX10" fmla="*/ 31110 w 31110"/>
                      <a:gd name="connsiteY10" fmla="*/ 59052 h 60563"/>
                      <a:gd name="connsiteX11" fmla="*/ 31110 w 31110"/>
                      <a:gd name="connsiteY11" fmla="*/ 59052 h 60563"/>
                      <a:gd name="connsiteX12" fmla="*/ 30606 w 31110"/>
                      <a:gd name="connsiteY12" fmla="*/ 60564 h 60563"/>
                      <a:gd name="connsiteX13" fmla="*/ 12747 w 31110"/>
                      <a:gd name="connsiteY13" fmla="*/ 42632 h 60563"/>
                      <a:gd name="connsiteX14" fmla="*/ 12747 w 31110"/>
                      <a:gd name="connsiteY14" fmla="*/ 42632 h 60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110" h="60563">
                        <a:moveTo>
                          <a:pt x="12675" y="42704"/>
                        </a:moveTo>
                        <a:cubicBezTo>
                          <a:pt x="9290" y="32983"/>
                          <a:pt x="8930" y="21388"/>
                          <a:pt x="5401" y="11306"/>
                        </a:cubicBezTo>
                        <a:lnTo>
                          <a:pt x="5401" y="11306"/>
                        </a:lnTo>
                        <a:cubicBezTo>
                          <a:pt x="4105" y="7633"/>
                          <a:pt x="2377" y="4177"/>
                          <a:pt x="0" y="1008"/>
                        </a:cubicBezTo>
                        <a:lnTo>
                          <a:pt x="0" y="1008"/>
                        </a:lnTo>
                        <a:lnTo>
                          <a:pt x="1296" y="0"/>
                        </a:lnTo>
                        <a:cubicBezTo>
                          <a:pt x="3817" y="3313"/>
                          <a:pt x="5617" y="6913"/>
                          <a:pt x="6985" y="10730"/>
                        </a:cubicBezTo>
                        <a:lnTo>
                          <a:pt x="6985" y="10730"/>
                        </a:lnTo>
                        <a:cubicBezTo>
                          <a:pt x="10586" y="21172"/>
                          <a:pt x="10946" y="32766"/>
                          <a:pt x="14259" y="42128"/>
                        </a:cubicBezTo>
                        <a:lnTo>
                          <a:pt x="14259" y="42128"/>
                        </a:lnTo>
                        <a:cubicBezTo>
                          <a:pt x="16923" y="49690"/>
                          <a:pt x="21388" y="55811"/>
                          <a:pt x="31110" y="59052"/>
                        </a:cubicBezTo>
                        <a:lnTo>
                          <a:pt x="31110" y="59052"/>
                        </a:lnTo>
                        <a:lnTo>
                          <a:pt x="30606" y="60564"/>
                        </a:lnTo>
                        <a:cubicBezTo>
                          <a:pt x="20380" y="57179"/>
                          <a:pt x="15483" y="50482"/>
                          <a:pt x="12747" y="42632"/>
                        </a:cubicBezTo>
                        <a:lnTo>
                          <a:pt x="12747" y="42632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" name="Freeform: Shape 184">
                    <a:extLst>
                      <a:ext uri="{FF2B5EF4-FFF2-40B4-BE49-F238E27FC236}">
                        <a16:creationId xmlns:a16="http://schemas.microsoft.com/office/drawing/2014/main" id="{FF78A501-F853-F2B6-3D6D-F5E3A4E95D22}"/>
                      </a:ext>
                    </a:extLst>
                  </p:cNvPr>
                  <p:cNvSpPr/>
                  <p:nvPr/>
                </p:nvSpPr>
                <p:spPr>
                  <a:xfrm>
                    <a:off x="3611755" y="1083425"/>
                    <a:ext cx="89009" cy="28305"/>
                  </a:xfrm>
                  <a:custGeom>
                    <a:avLst/>
                    <a:gdLst>
                      <a:gd name="connsiteX0" fmla="*/ 0 w 89009"/>
                      <a:gd name="connsiteY0" fmla="*/ 12891 h 28305"/>
                      <a:gd name="connsiteX1" fmla="*/ 0 w 89009"/>
                      <a:gd name="connsiteY1" fmla="*/ 12891 h 28305"/>
                      <a:gd name="connsiteX2" fmla="*/ 1296 w 89009"/>
                      <a:gd name="connsiteY2" fmla="*/ 11954 h 28305"/>
                      <a:gd name="connsiteX3" fmla="*/ 41624 w 89009"/>
                      <a:gd name="connsiteY3" fmla="*/ 24413 h 28305"/>
                      <a:gd name="connsiteX4" fmla="*/ 41624 w 89009"/>
                      <a:gd name="connsiteY4" fmla="*/ 24413 h 28305"/>
                      <a:gd name="connsiteX5" fmla="*/ 54515 w 89009"/>
                      <a:gd name="connsiteY5" fmla="*/ 17355 h 28305"/>
                      <a:gd name="connsiteX6" fmla="*/ 54515 w 89009"/>
                      <a:gd name="connsiteY6" fmla="*/ 17355 h 28305"/>
                      <a:gd name="connsiteX7" fmla="*/ 71798 w 89009"/>
                      <a:gd name="connsiteY7" fmla="*/ 4177 h 28305"/>
                      <a:gd name="connsiteX8" fmla="*/ 71798 w 89009"/>
                      <a:gd name="connsiteY8" fmla="*/ 4177 h 28305"/>
                      <a:gd name="connsiteX9" fmla="*/ 76695 w 89009"/>
                      <a:gd name="connsiteY9" fmla="*/ 2160 h 28305"/>
                      <a:gd name="connsiteX10" fmla="*/ 76695 w 89009"/>
                      <a:gd name="connsiteY10" fmla="*/ 2160 h 28305"/>
                      <a:gd name="connsiteX11" fmla="*/ 88865 w 89009"/>
                      <a:gd name="connsiteY11" fmla="*/ 0 h 28305"/>
                      <a:gd name="connsiteX12" fmla="*/ 88865 w 89009"/>
                      <a:gd name="connsiteY12" fmla="*/ 0 h 28305"/>
                      <a:gd name="connsiteX13" fmla="*/ 89009 w 89009"/>
                      <a:gd name="connsiteY13" fmla="*/ 1584 h 28305"/>
                      <a:gd name="connsiteX14" fmla="*/ 77271 w 89009"/>
                      <a:gd name="connsiteY14" fmla="*/ 3673 h 28305"/>
                      <a:gd name="connsiteX15" fmla="*/ 77271 w 89009"/>
                      <a:gd name="connsiteY15" fmla="*/ 3673 h 28305"/>
                      <a:gd name="connsiteX16" fmla="*/ 72518 w 89009"/>
                      <a:gd name="connsiteY16" fmla="*/ 5617 h 28305"/>
                      <a:gd name="connsiteX17" fmla="*/ 72518 w 89009"/>
                      <a:gd name="connsiteY17" fmla="*/ 5617 h 28305"/>
                      <a:gd name="connsiteX18" fmla="*/ 55595 w 89009"/>
                      <a:gd name="connsiteY18" fmla="*/ 18652 h 28305"/>
                      <a:gd name="connsiteX19" fmla="*/ 55595 w 89009"/>
                      <a:gd name="connsiteY19" fmla="*/ 18652 h 28305"/>
                      <a:gd name="connsiteX20" fmla="*/ 42272 w 89009"/>
                      <a:gd name="connsiteY20" fmla="*/ 25997 h 28305"/>
                      <a:gd name="connsiteX21" fmla="*/ 42272 w 89009"/>
                      <a:gd name="connsiteY21" fmla="*/ 25997 h 28305"/>
                      <a:gd name="connsiteX22" fmla="*/ 42272 w 89009"/>
                      <a:gd name="connsiteY22" fmla="*/ 25997 h 28305"/>
                      <a:gd name="connsiteX23" fmla="*/ 42272 w 89009"/>
                      <a:gd name="connsiteY23" fmla="*/ 25997 h 28305"/>
                      <a:gd name="connsiteX24" fmla="*/ 144 w 89009"/>
                      <a:gd name="connsiteY24" fmla="*/ 12891 h 28305"/>
                      <a:gd name="connsiteX25" fmla="*/ 144 w 89009"/>
                      <a:gd name="connsiteY25" fmla="*/ 12891 h 28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89009" h="28305">
                        <a:moveTo>
                          <a:pt x="0" y="12891"/>
                        </a:moveTo>
                        <a:lnTo>
                          <a:pt x="0" y="12891"/>
                        </a:lnTo>
                        <a:lnTo>
                          <a:pt x="1296" y="11954"/>
                        </a:lnTo>
                        <a:cubicBezTo>
                          <a:pt x="11306" y="26213"/>
                          <a:pt x="27077" y="29526"/>
                          <a:pt x="41624" y="24413"/>
                        </a:cubicBezTo>
                        <a:lnTo>
                          <a:pt x="41624" y="24413"/>
                        </a:lnTo>
                        <a:cubicBezTo>
                          <a:pt x="46089" y="22828"/>
                          <a:pt x="50482" y="20452"/>
                          <a:pt x="54515" y="17355"/>
                        </a:cubicBezTo>
                        <a:lnTo>
                          <a:pt x="54515" y="17355"/>
                        </a:lnTo>
                        <a:cubicBezTo>
                          <a:pt x="60204" y="12963"/>
                          <a:pt x="64525" y="7489"/>
                          <a:pt x="71798" y="4177"/>
                        </a:cubicBezTo>
                        <a:lnTo>
                          <a:pt x="71798" y="4177"/>
                        </a:lnTo>
                        <a:cubicBezTo>
                          <a:pt x="73598" y="3385"/>
                          <a:pt x="75183" y="2665"/>
                          <a:pt x="76695" y="2160"/>
                        </a:cubicBezTo>
                        <a:lnTo>
                          <a:pt x="76695" y="2160"/>
                        </a:lnTo>
                        <a:cubicBezTo>
                          <a:pt x="80152" y="936"/>
                          <a:pt x="83392" y="432"/>
                          <a:pt x="88865" y="0"/>
                        </a:cubicBezTo>
                        <a:lnTo>
                          <a:pt x="88865" y="0"/>
                        </a:lnTo>
                        <a:lnTo>
                          <a:pt x="89009" y="1584"/>
                        </a:lnTo>
                        <a:cubicBezTo>
                          <a:pt x="83608" y="1944"/>
                          <a:pt x="80584" y="2448"/>
                          <a:pt x="77271" y="3673"/>
                        </a:cubicBezTo>
                        <a:lnTo>
                          <a:pt x="77271" y="3673"/>
                        </a:lnTo>
                        <a:cubicBezTo>
                          <a:pt x="75831" y="4177"/>
                          <a:pt x="74318" y="4825"/>
                          <a:pt x="72518" y="5617"/>
                        </a:cubicBezTo>
                        <a:lnTo>
                          <a:pt x="72518" y="5617"/>
                        </a:lnTo>
                        <a:cubicBezTo>
                          <a:pt x="65677" y="8714"/>
                          <a:pt x="61428" y="14043"/>
                          <a:pt x="55595" y="18652"/>
                        </a:cubicBezTo>
                        <a:lnTo>
                          <a:pt x="55595" y="18652"/>
                        </a:lnTo>
                        <a:cubicBezTo>
                          <a:pt x="51418" y="21892"/>
                          <a:pt x="46953" y="24341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42272" y="25997"/>
                          <a:pt x="42272" y="25997"/>
                          <a:pt x="42272" y="25997"/>
                        </a:cubicBezTo>
                        <a:lnTo>
                          <a:pt x="42272" y="25997"/>
                        </a:lnTo>
                        <a:cubicBezTo>
                          <a:pt x="27221" y="31254"/>
                          <a:pt x="10586" y="27797"/>
                          <a:pt x="144" y="12891"/>
                        </a:cubicBezTo>
                        <a:lnTo>
                          <a:pt x="144" y="128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" name="Freeform: Shape 185">
                    <a:extLst>
                      <a:ext uri="{FF2B5EF4-FFF2-40B4-BE49-F238E27FC236}">
                        <a16:creationId xmlns:a16="http://schemas.microsoft.com/office/drawing/2014/main" id="{4F36D401-3C33-678A-7D1F-B1BCC7D748C8}"/>
                      </a:ext>
                    </a:extLst>
                  </p:cNvPr>
                  <p:cNvSpPr/>
                  <p:nvPr/>
                </p:nvSpPr>
                <p:spPr>
                  <a:xfrm>
                    <a:off x="3695003" y="1052027"/>
                    <a:ext cx="22693" cy="35791"/>
                  </a:xfrm>
                  <a:custGeom>
                    <a:avLst/>
                    <a:gdLst>
                      <a:gd name="connsiteX0" fmla="*/ 21028 w 22693"/>
                      <a:gd name="connsiteY0" fmla="*/ 35719 h 35791"/>
                      <a:gd name="connsiteX1" fmla="*/ 19012 w 22693"/>
                      <a:gd name="connsiteY1" fmla="*/ 18652 h 35791"/>
                      <a:gd name="connsiteX2" fmla="*/ 19012 w 22693"/>
                      <a:gd name="connsiteY2" fmla="*/ 18652 h 35791"/>
                      <a:gd name="connsiteX3" fmla="*/ 0 w 22693"/>
                      <a:gd name="connsiteY3" fmla="*/ 1440 h 35791"/>
                      <a:gd name="connsiteX4" fmla="*/ 0 w 22693"/>
                      <a:gd name="connsiteY4" fmla="*/ 1440 h 35791"/>
                      <a:gd name="connsiteX5" fmla="*/ 720 w 22693"/>
                      <a:gd name="connsiteY5" fmla="*/ 0 h 35791"/>
                      <a:gd name="connsiteX6" fmla="*/ 20524 w 22693"/>
                      <a:gd name="connsiteY6" fmla="*/ 18148 h 35791"/>
                      <a:gd name="connsiteX7" fmla="*/ 20524 w 22693"/>
                      <a:gd name="connsiteY7" fmla="*/ 18148 h 35791"/>
                      <a:gd name="connsiteX8" fmla="*/ 22612 w 22693"/>
                      <a:gd name="connsiteY8" fmla="*/ 35791 h 35791"/>
                      <a:gd name="connsiteX9" fmla="*/ 21028 w 22693"/>
                      <a:gd name="connsiteY9" fmla="*/ 35791 h 3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693" h="35791">
                        <a:moveTo>
                          <a:pt x="21028" y="35719"/>
                        </a:moveTo>
                        <a:cubicBezTo>
                          <a:pt x="21316" y="28518"/>
                          <a:pt x="20524" y="22973"/>
                          <a:pt x="19012" y="18652"/>
                        </a:cubicBezTo>
                        <a:lnTo>
                          <a:pt x="19012" y="18652"/>
                        </a:lnTo>
                        <a:cubicBezTo>
                          <a:pt x="14979" y="7129"/>
                          <a:pt x="6049" y="4393"/>
                          <a:pt x="0" y="1440"/>
                        </a:cubicBezTo>
                        <a:lnTo>
                          <a:pt x="0" y="1440"/>
                        </a:lnTo>
                        <a:lnTo>
                          <a:pt x="720" y="0"/>
                        </a:lnTo>
                        <a:cubicBezTo>
                          <a:pt x="6553" y="2809"/>
                          <a:pt x="16275" y="5905"/>
                          <a:pt x="20524" y="18148"/>
                        </a:cubicBezTo>
                        <a:lnTo>
                          <a:pt x="20524" y="18148"/>
                        </a:lnTo>
                        <a:cubicBezTo>
                          <a:pt x="22108" y="22684"/>
                          <a:pt x="22973" y="28374"/>
                          <a:pt x="22612" y="35791"/>
                        </a:cubicBezTo>
                        <a:lnTo>
                          <a:pt x="21028" y="35791"/>
                        </a:lnTo>
                        <a:close/>
                      </a:path>
                    </a:pathLst>
                  </a:custGeom>
                  <a:solidFill>
                    <a:srgbClr val="C5908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E1071E58-3C0A-E110-4F4E-7FFA56767D3A}"/>
                    </a:ext>
                  </a:extLst>
                </p:cNvPr>
                <p:cNvSpPr/>
                <p:nvPr/>
              </p:nvSpPr>
              <p:spPr>
                <a:xfrm>
                  <a:off x="3616796" y="1109207"/>
                  <a:ext cx="14834" cy="6484"/>
                </a:xfrm>
                <a:custGeom>
                  <a:avLst/>
                  <a:gdLst>
                    <a:gd name="connsiteX0" fmla="*/ 0 w 14834"/>
                    <a:gd name="connsiteY0" fmla="*/ 6409 h 6484"/>
                    <a:gd name="connsiteX1" fmla="*/ 0 w 14834"/>
                    <a:gd name="connsiteY1" fmla="*/ 4825 h 6484"/>
                    <a:gd name="connsiteX2" fmla="*/ 576 w 14834"/>
                    <a:gd name="connsiteY2" fmla="*/ 4825 h 6484"/>
                    <a:gd name="connsiteX3" fmla="*/ 576 w 14834"/>
                    <a:gd name="connsiteY3" fmla="*/ 4825 h 6484"/>
                    <a:gd name="connsiteX4" fmla="*/ 2016 w 14834"/>
                    <a:gd name="connsiteY4" fmla="*/ 4753 h 6484"/>
                    <a:gd name="connsiteX5" fmla="*/ 2016 w 14834"/>
                    <a:gd name="connsiteY5" fmla="*/ 4753 h 6484"/>
                    <a:gd name="connsiteX6" fmla="*/ 7057 w 14834"/>
                    <a:gd name="connsiteY6" fmla="*/ 3601 h 6484"/>
                    <a:gd name="connsiteX7" fmla="*/ 7057 w 14834"/>
                    <a:gd name="connsiteY7" fmla="*/ 3601 h 6484"/>
                    <a:gd name="connsiteX8" fmla="*/ 13899 w 14834"/>
                    <a:gd name="connsiteY8" fmla="*/ 0 h 6484"/>
                    <a:gd name="connsiteX9" fmla="*/ 13899 w 14834"/>
                    <a:gd name="connsiteY9" fmla="*/ 0 h 6484"/>
                    <a:gd name="connsiteX10" fmla="*/ 14835 w 14834"/>
                    <a:gd name="connsiteY10" fmla="*/ 1296 h 6484"/>
                    <a:gd name="connsiteX11" fmla="*/ 7633 w 14834"/>
                    <a:gd name="connsiteY11" fmla="*/ 5113 h 6484"/>
                    <a:gd name="connsiteX12" fmla="*/ 7633 w 14834"/>
                    <a:gd name="connsiteY12" fmla="*/ 5113 h 6484"/>
                    <a:gd name="connsiteX13" fmla="*/ 72 w 14834"/>
                    <a:gd name="connsiteY13" fmla="*/ 6481 h 6484"/>
                    <a:gd name="connsiteX14" fmla="*/ 72 w 14834"/>
                    <a:gd name="connsiteY14" fmla="*/ 6481 h 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834" h="6484">
                      <a:moveTo>
                        <a:pt x="0" y="6409"/>
                      </a:moveTo>
                      <a:lnTo>
                        <a:pt x="0" y="4825"/>
                      </a:lnTo>
                      <a:cubicBezTo>
                        <a:pt x="0" y="4825"/>
                        <a:pt x="216" y="4825"/>
                        <a:pt x="576" y="4825"/>
                      </a:cubicBezTo>
                      <a:lnTo>
                        <a:pt x="576" y="4825"/>
                      </a:lnTo>
                      <a:cubicBezTo>
                        <a:pt x="576" y="4825"/>
                        <a:pt x="1368" y="4825"/>
                        <a:pt x="2016" y="4753"/>
                      </a:cubicBezTo>
                      <a:lnTo>
                        <a:pt x="2016" y="4753"/>
                      </a:lnTo>
                      <a:cubicBezTo>
                        <a:pt x="3241" y="4609"/>
                        <a:pt x="4969" y="4321"/>
                        <a:pt x="7057" y="3601"/>
                      </a:cubicBezTo>
                      <a:lnTo>
                        <a:pt x="7057" y="3601"/>
                      </a:lnTo>
                      <a:cubicBezTo>
                        <a:pt x="9074" y="2881"/>
                        <a:pt x="11450" y="1800"/>
                        <a:pt x="13899" y="0"/>
                      </a:cubicBezTo>
                      <a:lnTo>
                        <a:pt x="13899" y="0"/>
                      </a:lnTo>
                      <a:lnTo>
                        <a:pt x="14835" y="1296"/>
                      </a:lnTo>
                      <a:cubicBezTo>
                        <a:pt x="12242" y="3169"/>
                        <a:pt x="9794" y="4321"/>
                        <a:pt x="7633" y="5113"/>
                      </a:cubicBezTo>
                      <a:lnTo>
                        <a:pt x="7633" y="5113"/>
                      </a:lnTo>
                      <a:cubicBezTo>
                        <a:pt x="3241" y="6625"/>
                        <a:pt x="144" y="6481"/>
                        <a:pt x="72" y="6481"/>
                      </a:cubicBezTo>
                      <a:lnTo>
                        <a:pt x="72" y="6481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1B81A090-EC68-80ED-4096-D627A2162BCC}"/>
                    </a:ext>
                  </a:extLst>
                </p:cNvPr>
                <p:cNvSpPr/>
                <p:nvPr/>
              </p:nvSpPr>
              <p:spPr>
                <a:xfrm>
                  <a:off x="3644521" y="1099701"/>
                  <a:ext cx="9217" cy="9721"/>
                </a:xfrm>
                <a:custGeom>
                  <a:avLst/>
                  <a:gdLst>
                    <a:gd name="connsiteX0" fmla="*/ 216 w 9217"/>
                    <a:gd name="connsiteY0" fmla="*/ 1152 h 9721"/>
                    <a:gd name="connsiteX1" fmla="*/ 0 w 9217"/>
                    <a:gd name="connsiteY1" fmla="*/ 360 h 9721"/>
                    <a:gd name="connsiteX2" fmla="*/ 0 w 9217"/>
                    <a:gd name="connsiteY2" fmla="*/ 360 h 9721"/>
                    <a:gd name="connsiteX3" fmla="*/ 1584 w 9217"/>
                    <a:gd name="connsiteY3" fmla="*/ 0 h 9721"/>
                    <a:gd name="connsiteX4" fmla="*/ 1800 w 9217"/>
                    <a:gd name="connsiteY4" fmla="*/ 648 h 9721"/>
                    <a:gd name="connsiteX5" fmla="*/ 1800 w 9217"/>
                    <a:gd name="connsiteY5" fmla="*/ 648 h 9721"/>
                    <a:gd name="connsiteX6" fmla="*/ 9218 w 9217"/>
                    <a:gd name="connsiteY6" fmla="*/ 8282 h 9721"/>
                    <a:gd name="connsiteX7" fmla="*/ 9218 w 9217"/>
                    <a:gd name="connsiteY7" fmla="*/ 8282 h 9721"/>
                    <a:gd name="connsiteX8" fmla="*/ 8498 w 9217"/>
                    <a:gd name="connsiteY8" fmla="*/ 9722 h 9721"/>
                    <a:gd name="connsiteX9" fmla="*/ 288 w 9217"/>
                    <a:gd name="connsiteY9" fmla="*/ 1224 h 9721"/>
                    <a:gd name="connsiteX10" fmla="*/ 288 w 9217"/>
                    <a:gd name="connsiteY10" fmla="*/ 1224 h 9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17" h="9721">
                      <a:moveTo>
                        <a:pt x="216" y="1152"/>
                      </a:moveTo>
                      <a:cubicBezTo>
                        <a:pt x="216" y="1152"/>
                        <a:pt x="72" y="648"/>
                        <a:pt x="0" y="360"/>
                      </a:cubicBezTo>
                      <a:lnTo>
                        <a:pt x="0" y="360"/>
                      </a:lnTo>
                      <a:lnTo>
                        <a:pt x="1584" y="0"/>
                      </a:lnTo>
                      <a:cubicBezTo>
                        <a:pt x="1584" y="0"/>
                        <a:pt x="1728" y="432"/>
                        <a:pt x="1800" y="648"/>
                      </a:cubicBezTo>
                      <a:lnTo>
                        <a:pt x="1800" y="648"/>
                      </a:lnTo>
                      <a:cubicBezTo>
                        <a:pt x="2881" y="3817"/>
                        <a:pt x="6337" y="6769"/>
                        <a:pt x="9218" y="8282"/>
                      </a:cubicBezTo>
                      <a:lnTo>
                        <a:pt x="9218" y="8282"/>
                      </a:lnTo>
                      <a:lnTo>
                        <a:pt x="8498" y="9722"/>
                      </a:lnTo>
                      <a:cubicBezTo>
                        <a:pt x="5329" y="8066"/>
                        <a:pt x="1656" y="5041"/>
                        <a:pt x="288" y="1224"/>
                      </a:cubicBezTo>
                      <a:lnTo>
                        <a:pt x="288" y="122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649C4A5A-4014-C8AC-E509-0C875D09B3EA}"/>
                    </a:ext>
                  </a:extLst>
                </p:cNvPr>
                <p:cNvSpPr/>
                <p:nvPr/>
              </p:nvSpPr>
              <p:spPr>
                <a:xfrm>
                  <a:off x="3658317" y="981885"/>
                  <a:ext cx="5864" cy="14978"/>
                </a:xfrm>
                <a:custGeom>
                  <a:avLst/>
                  <a:gdLst>
                    <a:gd name="connsiteX0" fmla="*/ 1399 w 5864"/>
                    <a:gd name="connsiteY0" fmla="*/ 8714 h 14978"/>
                    <a:gd name="connsiteX1" fmla="*/ 31 w 5864"/>
                    <a:gd name="connsiteY1" fmla="*/ 0 h 14978"/>
                    <a:gd name="connsiteX2" fmla="*/ 31 w 5864"/>
                    <a:gd name="connsiteY2" fmla="*/ 0 h 14978"/>
                    <a:gd name="connsiteX3" fmla="*/ 1615 w 5864"/>
                    <a:gd name="connsiteY3" fmla="*/ 144 h 14978"/>
                    <a:gd name="connsiteX4" fmla="*/ 1615 w 5864"/>
                    <a:gd name="connsiteY4" fmla="*/ 720 h 14978"/>
                    <a:gd name="connsiteX5" fmla="*/ 1615 w 5864"/>
                    <a:gd name="connsiteY5" fmla="*/ 720 h 14978"/>
                    <a:gd name="connsiteX6" fmla="*/ 1615 w 5864"/>
                    <a:gd name="connsiteY6" fmla="*/ 2376 h 14978"/>
                    <a:gd name="connsiteX7" fmla="*/ 1615 w 5864"/>
                    <a:gd name="connsiteY7" fmla="*/ 2376 h 14978"/>
                    <a:gd name="connsiteX8" fmla="*/ 2912 w 5864"/>
                    <a:gd name="connsiteY8" fmla="*/ 8138 h 14978"/>
                    <a:gd name="connsiteX9" fmla="*/ 2912 w 5864"/>
                    <a:gd name="connsiteY9" fmla="*/ 8138 h 14978"/>
                    <a:gd name="connsiteX10" fmla="*/ 5864 w 5864"/>
                    <a:gd name="connsiteY10" fmla="*/ 14115 h 14978"/>
                    <a:gd name="connsiteX11" fmla="*/ 5864 w 5864"/>
                    <a:gd name="connsiteY11" fmla="*/ 14115 h 14978"/>
                    <a:gd name="connsiteX12" fmla="*/ 4496 w 5864"/>
                    <a:gd name="connsiteY12" fmla="*/ 14979 h 14978"/>
                    <a:gd name="connsiteX13" fmla="*/ 1328 w 5864"/>
                    <a:gd name="connsiteY13" fmla="*/ 8642 h 14978"/>
                    <a:gd name="connsiteX14" fmla="*/ 1328 w 5864"/>
                    <a:gd name="connsiteY14" fmla="*/ 8642 h 14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864" h="14978">
                      <a:moveTo>
                        <a:pt x="1399" y="8714"/>
                      </a:moveTo>
                      <a:cubicBezTo>
                        <a:pt x="-329" y="3745"/>
                        <a:pt x="31" y="144"/>
                        <a:pt x="31" y="0"/>
                      </a:cubicBezTo>
                      <a:lnTo>
                        <a:pt x="31" y="0"/>
                      </a:lnTo>
                      <a:lnTo>
                        <a:pt x="1615" y="144"/>
                      </a:lnTo>
                      <a:cubicBezTo>
                        <a:pt x="1615" y="144"/>
                        <a:pt x="1615" y="360"/>
                        <a:pt x="1615" y="720"/>
                      </a:cubicBezTo>
                      <a:lnTo>
                        <a:pt x="1615" y="720"/>
                      </a:lnTo>
                      <a:cubicBezTo>
                        <a:pt x="1615" y="1080"/>
                        <a:pt x="1615" y="1656"/>
                        <a:pt x="1615" y="2376"/>
                      </a:cubicBezTo>
                      <a:lnTo>
                        <a:pt x="1615" y="2376"/>
                      </a:lnTo>
                      <a:cubicBezTo>
                        <a:pt x="1760" y="3817"/>
                        <a:pt x="2048" y="5833"/>
                        <a:pt x="2912" y="8138"/>
                      </a:cubicBezTo>
                      <a:lnTo>
                        <a:pt x="2912" y="8138"/>
                      </a:lnTo>
                      <a:cubicBezTo>
                        <a:pt x="3560" y="9938"/>
                        <a:pt x="4496" y="12026"/>
                        <a:pt x="5864" y="14115"/>
                      </a:cubicBezTo>
                      <a:lnTo>
                        <a:pt x="5864" y="14115"/>
                      </a:lnTo>
                      <a:lnTo>
                        <a:pt x="4496" y="14979"/>
                      </a:lnTo>
                      <a:cubicBezTo>
                        <a:pt x="3056" y="12746"/>
                        <a:pt x="2048" y="10586"/>
                        <a:pt x="1328" y="8642"/>
                      </a:cubicBezTo>
                      <a:lnTo>
                        <a:pt x="1328" y="864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74E9A3FF-BAC5-4230-7920-D5AC4561585F}"/>
                    </a:ext>
                  </a:extLst>
                </p:cNvPr>
                <p:cNvSpPr/>
                <p:nvPr/>
              </p:nvSpPr>
              <p:spPr>
                <a:xfrm>
                  <a:off x="3652299" y="1041297"/>
                  <a:ext cx="11666" cy="11882"/>
                </a:xfrm>
                <a:custGeom>
                  <a:avLst/>
                  <a:gdLst>
                    <a:gd name="connsiteX0" fmla="*/ 0 w 11666"/>
                    <a:gd name="connsiteY0" fmla="*/ 576 h 11882"/>
                    <a:gd name="connsiteX1" fmla="*/ 1512 w 11666"/>
                    <a:gd name="connsiteY1" fmla="*/ 0 h 11882"/>
                    <a:gd name="connsiteX2" fmla="*/ 2016 w 11666"/>
                    <a:gd name="connsiteY2" fmla="*/ 936 h 11882"/>
                    <a:gd name="connsiteX3" fmla="*/ 2016 w 11666"/>
                    <a:gd name="connsiteY3" fmla="*/ 936 h 11882"/>
                    <a:gd name="connsiteX4" fmla="*/ 3673 w 11666"/>
                    <a:gd name="connsiteY4" fmla="*/ 3529 h 11882"/>
                    <a:gd name="connsiteX5" fmla="*/ 3673 w 11666"/>
                    <a:gd name="connsiteY5" fmla="*/ 3529 h 11882"/>
                    <a:gd name="connsiteX6" fmla="*/ 11666 w 11666"/>
                    <a:gd name="connsiteY6" fmla="*/ 10514 h 11882"/>
                    <a:gd name="connsiteX7" fmla="*/ 11666 w 11666"/>
                    <a:gd name="connsiteY7" fmla="*/ 10514 h 11882"/>
                    <a:gd name="connsiteX8" fmla="*/ 10874 w 11666"/>
                    <a:gd name="connsiteY8" fmla="*/ 11882 h 11882"/>
                    <a:gd name="connsiteX9" fmla="*/ 72 w 11666"/>
                    <a:gd name="connsiteY9" fmla="*/ 576 h 11882"/>
                    <a:gd name="connsiteX10" fmla="*/ 72 w 11666"/>
                    <a:gd name="connsiteY10" fmla="*/ 576 h 11882"/>
                    <a:gd name="connsiteX11" fmla="*/ 0 w 11666"/>
                    <a:gd name="connsiteY11" fmla="*/ 576 h 11882"/>
                    <a:gd name="connsiteX12" fmla="*/ 0 w 11666"/>
                    <a:gd name="connsiteY12" fmla="*/ 576 h 11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666" h="11882">
                      <a:moveTo>
                        <a:pt x="0" y="576"/>
                      </a:moveTo>
                      <a:lnTo>
                        <a:pt x="1512" y="0"/>
                      </a:lnTo>
                      <a:cubicBezTo>
                        <a:pt x="1512" y="0"/>
                        <a:pt x="1656" y="360"/>
                        <a:pt x="2016" y="936"/>
                      </a:cubicBezTo>
                      <a:lnTo>
                        <a:pt x="2016" y="936"/>
                      </a:lnTo>
                      <a:cubicBezTo>
                        <a:pt x="2377" y="1584"/>
                        <a:pt x="2881" y="2448"/>
                        <a:pt x="3673" y="3529"/>
                      </a:cubicBezTo>
                      <a:lnTo>
                        <a:pt x="3673" y="3529"/>
                      </a:lnTo>
                      <a:cubicBezTo>
                        <a:pt x="5257" y="5617"/>
                        <a:pt x="7778" y="8282"/>
                        <a:pt x="11666" y="10514"/>
                      </a:cubicBezTo>
                      <a:lnTo>
                        <a:pt x="11666" y="10514"/>
                      </a:lnTo>
                      <a:lnTo>
                        <a:pt x="10874" y="11882"/>
                      </a:lnTo>
                      <a:cubicBezTo>
                        <a:pt x="2665" y="7201"/>
                        <a:pt x="144" y="720"/>
                        <a:pt x="72" y="576"/>
                      </a:cubicBezTo>
                      <a:lnTo>
                        <a:pt x="72" y="576"/>
                      </a:lnTo>
                      <a:close/>
                      <a:moveTo>
                        <a:pt x="0" y="576"/>
                      </a:moveTo>
                      <a:lnTo>
                        <a:pt x="0" y="57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A2BEFD02-6E8B-EFEE-2327-51F13838F841}"/>
                    </a:ext>
                  </a:extLst>
                </p:cNvPr>
                <p:cNvSpPr/>
                <p:nvPr/>
              </p:nvSpPr>
              <p:spPr>
                <a:xfrm>
                  <a:off x="3615572" y="1071687"/>
                  <a:ext cx="15699" cy="2920"/>
                </a:xfrm>
                <a:custGeom>
                  <a:avLst/>
                  <a:gdLst>
                    <a:gd name="connsiteX0" fmla="*/ 0 w 15699"/>
                    <a:gd name="connsiteY0" fmla="*/ 1512 h 2920"/>
                    <a:gd name="connsiteX1" fmla="*/ 648 w 15699"/>
                    <a:gd name="connsiteY1" fmla="*/ 0 h 2920"/>
                    <a:gd name="connsiteX2" fmla="*/ 864 w 15699"/>
                    <a:gd name="connsiteY2" fmla="*/ 72 h 2920"/>
                    <a:gd name="connsiteX3" fmla="*/ 864 w 15699"/>
                    <a:gd name="connsiteY3" fmla="*/ 72 h 2920"/>
                    <a:gd name="connsiteX4" fmla="*/ 1656 w 15699"/>
                    <a:gd name="connsiteY4" fmla="*/ 360 h 2920"/>
                    <a:gd name="connsiteX5" fmla="*/ 1656 w 15699"/>
                    <a:gd name="connsiteY5" fmla="*/ 360 h 2920"/>
                    <a:gd name="connsiteX6" fmla="*/ 4681 w 15699"/>
                    <a:gd name="connsiteY6" fmla="*/ 1008 h 2920"/>
                    <a:gd name="connsiteX7" fmla="*/ 4681 w 15699"/>
                    <a:gd name="connsiteY7" fmla="*/ 1008 h 2920"/>
                    <a:gd name="connsiteX8" fmla="*/ 15267 w 15699"/>
                    <a:gd name="connsiteY8" fmla="*/ 288 h 2920"/>
                    <a:gd name="connsiteX9" fmla="*/ 15267 w 15699"/>
                    <a:gd name="connsiteY9" fmla="*/ 288 h 2920"/>
                    <a:gd name="connsiteX10" fmla="*/ 15699 w 15699"/>
                    <a:gd name="connsiteY10" fmla="*/ 1872 h 2920"/>
                    <a:gd name="connsiteX11" fmla="*/ 72 w 15699"/>
                    <a:gd name="connsiteY11" fmla="*/ 1512 h 2920"/>
                    <a:gd name="connsiteX12" fmla="*/ 72 w 15699"/>
                    <a:gd name="connsiteY12" fmla="*/ 1512 h 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99" h="2920">
                      <a:moveTo>
                        <a:pt x="0" y="1512"/>
                      </a:moveTo>
                      <a:lnTo>
                        <a:pt x="648" y="0"/>
                      </a:lnTo>
                      <a:cubicBezTo>
                        <a:pt x="648" y="0"/>
                        <a:pt x="648" y="0"/>
                        <a:pt x="864" y="72"/>
                      </a:cubicBezTo>
                      <a:lnTo>
                        <a:pt x="864" y="72"/>
                      </a:lnTo>
                      <a:cubicBezTo>
                        <a:pt x="864" y="72"/>
                        <a:pt x="1296" y="216"/>
                        <a:pt x="1656" y="360"/>
                      </a:cubicBezTo>
                      <a:lnTo>
                        <a:pt x="1656" y="360"/>
                      </a:lnTo>
                      <a:cubicBezTo>
                        <a:pt x="2376" y="576"/>
                        <a:pt x="3385" y="792"/>
                        <a:pt x="4681" y="1008"/>
                      </a:cubicBezTo>
                      <a:lnTo>
                        <a:pt x="4681" y="1008"/>
                      </a:lnTo>
                      <a:cubicBezTo>
                        <a:pt x="7273" y="1368"/>
                        <a:pt x="10946" y="1440"/>
                        <a:pt x="15267" y="288"/>
                      </a:cubicBezTo>
                      <a:lnTo>
                        <a:pt x="15267" y="288"/>
                      </a:lnTo>
                      <a:lnTo>
                        <a:pt x="15699" y="1872"/>
                      </a:lnTo>
                      <a:cubicBezTo>
                        <a:pt x="6553" y="4393"/>
                        <a:pt x="144" y="1584"/>
                        <a:pt x="72" y="1512"/>
                      </a:cubicBezTo>
                      <a:lnTo>
                        <a:pt x="72" y="1512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9D655F66-23B2-EC35-57DA-0BA1677762BE}"/>
                    </a:ext>
                  </a:extLst>
                </p:cNvPr>
                <p:cNvSpPr/>
                <p:nvPr/>
              </p:nvSpPr>
              <p:spPr>
                <a:xfrm>
                  <a:off x="3664109" y="1009827"/>
                  <a:ext cx="10009" cy="8857"/>
                </a:xfrm>
                <a:custGeom>
                  <a:avLst/>
                  <a:gdLst>
                    <a:gd name="connsiteX0" fmla="*/ 0 w 10009"/>
                    <a:gd name="connsiteY0" fmla="*/ 8138 h 8857"/>
                    <a:gd name="connsiteX1" fmla="*/ 8426 w 10009"/>
                    <a:gd name="connsiteY1" fmla="*/ 360 h 8857"/>
                    <a:gd name="connsiteX2" fmla="*/ 8426 w 10009"/>
                    <a:gd name="connsiteY2" fmla="*/ 360 h 8857"/>
                    <a:gd name="connsiteX3" fmla="*/ 9650 w 10009"/>
                    <a:gd name="connsiteY3" fmla="*/ 0 h 8857"/>
                    <a:gd name="connsiteX4" fmla="*/ 9650 w 10009"/>
                    <a:gd name="connsiteY4" fmla="*/ 0 h 8857"/>
                    <a:gd name="connsiteX5" fmla="*/ 10010 w 10009"/>
                    <a:gd name="connsiteY5" fmla="*/ 1584 h 8857"/>
                    <a:gd name="connsiteX6" fmla="*/ 9002 w 10009"/>
                    <a:gd name="connsiteY6" fmla="*/ 1872 h 8857"/>
                    <a:gd name="connsiteX7" fmla="*/ 9002 w 10009"/>
                    <a:gd name="connsiteY7" fmla="*/ 1872 h 8857"/>
                    <a:gd name="connsiteX8" fmla="*/ 1440 w 10009"/>
                    <a:gd name="connsiteY8" fmla="*/ 8858 h 8857"/>
                    <a:gd name="connsiteX9" fmla="*/ 1440 w 10009"/>
                    <a:gd name="connsiteY9" fmla="*/ 8858 h 8857"/>
                    <a:gd name="connsiteX10" fmla="*/ 72 w 10009"/>
                    <a:gd name="connsiteY10" fmla="*/ 8066 h 8857"/>
                    <a:gd name="connsiteX11" fmla="*/ 72 w 10009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09" h="8857">
                      <a:moveTo>
                        <a:pt x="0" y="8138"/>
                      </a:moveTo>
                      <a:cubicBezTo>
                        <a:pt x="1728" y="5113"/>
                        <a:pt x="4753" y="1728"/>
                        <a:pt x="8426" y="360"/>
                      </a:cubicBezTo>
                      <a:lnTo>
                        <a:pt x="8426" y="360"/>
                      </a:lnTo>
                      <a:cubicBezTo>
                        <a:pt x="8786" y="216"/>
                        <a:pt x="9218" y="72"/>
                        <a:pt x="9650" y="0"/>
                      </a:cubicBezTo>
                      <a:lnTo>
                        <a:pt x="9650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3" y="6121"/>
                        <a:pt x="1440" y="8858"/>
                      </a:cubicBezTo>
                      <a:lnTo>
                        <a:pt x="1440" y="8858"/>
                      </a:lnTo>
                      <a:lnTo>
                        <a:pt x="72" y="8066"/>
                      </a:lnTo>
                      <a:lnTo>
                        <a:pt x="72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03115CF5-972F-21BB-BFC8-1257EE94CCFF}"/>
                    </a:ext>
                  </a:extLst>
                </p:cNvPr>
                <p:cNvSpPr/>
                <p:nvPr/>
              </p:nvSpPr>
              <p:spPr>
                <a:xfrm>
                  <a:off x="3739292" y="1050371"/>
                  <a:ext cx="8065" cy="10658"/>
                </a:xfrm>
                <a:custGeom>
                  <a:avLst/>
                  <a:gdLst>
                    <a:gd name="connsiteX0" fmla="*/ 72 w 8065"/>
                    <a:gd name="connsiteY0" fmla="*/ 10226 h 10658"/>
                    <a:gd name="connsiteX1" fmla="*/ 7345 w 8065"/>
                    <a:gd name="connsiteY1" fmla="*/ 0 h 10658"/>
                    <a:gd name="connsiteX2" fmla="*/ 7345 w 8065"/>
                    <a:gd name="connsiteY2" fmla="*/ 0 h 10658"/>
                    <a:gd name="connsiteX3" fmla="*/ 8066 w 8065"/>
                    <a:gd name="connsiteY3" fmla="*/ 1440 h 10658"/>
                    <a:gd name="connsiteX4" fmla="*/ 1584 w 8065"/>
                    <a:gd name="connsiteY4" fmla="*/ 10658 h 10658"/>
                    <a:gd name="connsiteX5" fmla="*/ 1584 w 8065"/>
                    <a:gd name="connsiteY5" fmla="*/ 10658 h 10658"/>
                    <a:gd name="connsiteX6" fmla="*/ 0 w 8065"/>
                    <a:gd name="connsiteY6" fmla="*/ 10226 h 10658"/>
                    <a:gd name="connsiteX7" fmla="*/ 0 w 8065"/>
                    <a:gd name="connsiteY7" fmla="*/ 10226 h 10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065" h="10658">
                      <a:moveTo>
                        <a:pt x="72" y="10226"/>
                      </a:moveTo>
                      <a:cubicBezTo>
                        <a:pt x="1080" y="6481"/>
                        <a:pt x="3529" y="1944"/>
                        <a:pt x="7345" y="0"/>
                      </a:cubicBezTo>
                      <a:lnTo>
                        <a:pt x="7345" y="0"/>
                      </a:lnTo>
                      <a:lnTo>
                        <a:pt x="8066" y="1440"/>
                      </a:lnTo>
                      <a:cubicBezTo>
                        <a:pt x="4897" y="2953"/>
                        <a:pt x="2448" y="7273"/>
                        <a:pt x="1584" y="10658"/>
                      </a:cubicBezTo>
                      <a:lnTo>
                        <a:pt x="1584" y="10658"/>
                      </a:lnTo>
                      <a:lnTo>
                        <a:pt x="0" y="10226"/>
                      </a:lnTo>
                      <a:lnTo>
                        <a:pt x="0" y="1022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8C526075-4F47-BFDC-A583-F176E5FE0E8D}"/>
                    </a:ext>
                  </a:extLst>
                </p:cNvPr>
                <p:cNvSpPr/>
                <p:nvPr/>
              </p:nvSpPr>
              <p:spPr>
                <a:xfrm>
                  <a:off x="3705157" y="1019621"/>
                  <a:ext cx="10010" cy="8857"/>
                </a:xfrm>
                <a:custGeom>
                  <a:avLst/>
                  <a:gdLst>
                    <a:gd name="connsiteX0" fmla="*/ 72 w 10010"/>
                    <a:gd name="connsiteY0" fmla="*/ 8066 h 8857"/>
                    <a:gd name="connsiteX1" fmla="*/ 8498 w 10010"/>
                    <a:gd name="connsiteY1" fmla="*/ 360 h 8857"/>
                    <a:gd name="connsiteX2" fmla="*/ 8498 w 10010"/>
                    <a:gd name="connsiteY2" fmla="*/ 360 h 8857"/>
                    <a:gd name="connsiteX3" fmla="*/ 9722 w 10010"/>
                    <a:gd name="connsiteY3" fmla="*/ 0 h 8857"/>
                    <a:gd name="connsiteX4" fmla="*/ 9722 w 10010"/>
                    <a:gd name="connsiteY4" fmla="*/ 0 h 8857"/>
                    <a:gd name="connsiteX5" fmla="*/ 10010 w 10010"/>
                    <a:gd name="connsiteY5" fmla="*/ 1584 h 8857"/>
                    <a:gd name="connsiteX6" fmla="*/ 9002 w 10010"/>
                    <a:gd name="connsiteY6" fmla="*/ 1872 h 8857"/>
                    <a:gd name="connsiteX7" fmla="*/ 9002 w 10010"/>
                    <a:gd name="connsiteY7" fmla="*/ 1872 h 8857"/>
                    <a:gd name="connsiteX8" fmla="*/ 1440 w 10010"/>
                    <a:gd name="connsiteY8" fmla="*/ 8858 h 8857"/>
                    <a:gd name="connsiteX9" fmla="*/ 1440 w 10010"/>
                    <a:gd name="connsiteY9" fmla="*/ 8858 h 8857"/>
                    <a:gd name="connsiteX10" fmla="*/ 0 w 10010"/>
                    <a:gd name="connsiteY10" fmla="*/ 8066 h 8857"/>
                    <a:gd name="connsiteX11" fmla="*/ 0 w 10010"/>
                    <a:gd name="connsiteY11" fmla="*/ 8066 h 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010" h="8857">
                      <a:moveTo>
                        <a:pt x="72" y="8066"/>
                      </a:moveTo>
                      <a:cubicBezTo>
                        <a:pt x="1800" y="5041"/>
                        <a:pt x="4825" y="1656"/>
                        <a:pt x="8498" y="360"/>
                      </a:cubicBezTo>
                      <a:lnTo>
                        <a:pt x="8498" y="360"/>
                      </a:lnTo>
                      <a:cubicBezTo>
                        <a:pt x="8858" y="216"/>
                        <a:pt x="9290" y="72"/>
                        <a:pt x="9722" y="0"/>
                      </a:cubicBezTo>
                      <a:lnTo>
                        <a:pt x="9722" y="0"/>
                      </a:lnTo>
                      <a:lnTo>
                        <a:pt x="10010" y="1584"/>
                      </a:lnTo>
                      <a:cubicBezTo>
                        <a:pt x="10010" y="1584"/>
                        <a:pt x="9362" y="1728"/>
                        <a:pt x="9002" y="1872"/>
                      </a:cubicBezTo>
                      <a:lnTo>
                        <a:pt x="9002" y="1872"/>
                      </a:lnTo>
                      <a:cubicBezTo>
                        <a:pt x="5905" y="2953"/>
                        <a:pt x="2953" y="6121"/>
                        <a:pt x="1440" y="8858"/>
                      </a:cubicBezTo>
                      <a:lnTo>
                        <a:pt x="1440" y="8858"/>
                      </a:lnTo>
                      <a:lnTo>
                        <a:pt x="0" y="8066"/>
                      </a:lnTo>
                      <a:lnTo>
                        <a:pt x="0" y="806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B6A9A7DA-2055-2257-90E2-06C59CAB91B1}"/>
                    </a:ext>
                  </a:extLst>
                </p:cNvPr>
                <p:cNvSpPr/>
                <p:nvPr/>
              </p:nvSpPr>
              <p:spPr>
                <a:xfrm>
                  <a:off x="3614318" y="1043674"/>
                  <a:ext cx="4926" cy="12026"/>
                </a:xfrm>
                <a:custGeom>
                  <a:avLst/>
                  <a:gdLst>
                    <a:gd name="connsiteX0" fmla="*/ 30 w 4926"/>
                    <a:gd name="connsiteY0" fmla="*/ 12026 h 12026"/>
                    <a:gd name="connsiteX1" fmla="*/ 3774 w 4926"/>
                    <a:gd name="connsiteY1" fmla="*/ 0 h 12026"/>
                    <a:gd name="connsiteX2" fmla="*/ 3774 w 4926"/>
                    <a:gd name="connsiteY2" fmla="*/ 0 h 12026"/>
                    <a:gd name="connsiteX3" fmla="*/ 4927 w 4926"/>
                    <a:gd name="connsiteY3" fmla="*/ 1152 h 12026"/>
                    <a:gd name="connsiteX4" fmla="*/ 1614 w 4926"/>
                    <a:gd name="connsiteY4" fmla="*/ 11954 h 12026"/>
                    <a:gd name="connsiteX5" fmla="*/ 30 w 4926"/>
                    <a:gd name="connsiteY5" fmla="*/ 11954 h 12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26" h="12026">
                      <a:moveTo>
                        <a:pt x="30" y="12026"/>
                      </a:moveTo>
                      <a:cubicBezTo>
                        <a:pt x="-186" y="8210"/>
                        <a:pt x="750" y="3097"/>
                        <a:pt x="3774" y="0"/>
                      </a:cubicBezTo>
                      <a:lnTo>
                        <a:pt x="3774" y="0"/>
                      </a:lnTo>
                      <a:lnTo>
                        <a:pt x="4927" y="1152"/>
                      </a:lnTo>
                      <a:cubicBezTo>
                        <a:pt x="2406" y="3601"/>
                        <a:pt x="1398" y="8426"/>
                        <a:pt x="1614" y="11954"/>
                      </a:cubicBezTo>
                      <a:lnTo>
                        <a:pt x="30" y="11954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A33BA00E-1001-BACD-6484-E22BFADC1411}"/>
                  </a:ext>
                </a:extLst>
              </p:cNvPr>
              <p:cNvSpPr/>
              <p:nvPr/>
            </p:nvSpPr>
            <p:spPr>
              <a:xfrm>
                <a:off x="3734913" y="1110287"/>
                <a:ext cx="45571" cy="72662"/>
              </a:xfrm>
              <a:custGeom>
                <a:avLst/>
                <a:gdLst>
                  <a:gd name="connsiteX0" fmla="*/ 347 w 45571"/>
                  <a:gd name="connsiteY0" fmla="*/ 0 h 72662"/>
                  <a:gd name="connsiteX1" fmla="*/ 21879 w 45571"/>
                  <a:gd name="connsiteY1" fmla="*/ 72662 h 72662"/>
                  <a:gd name="connsiteX2" fmla="*/ 45571 w 45571"/>
                  <a:gd name="connsiteY2" fmla="*/ 62796 h 72662"/>
                  <a:gd name="connsiteX3" fmla="*/ 17054 w 45571"/>
                  <a:gd name="connsiteY3" fmla="*/ 15771 h 72662"/>
                  <a:gd name="connsiteX4" fmla="*/ 347 w 45571"/>
                  <a:gd name="connsiteY4" fmla="*/ 0 h 7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571" h="72662">
                    <a:moveTo>
                      <a:pt x="347" y="0"/>
                    </a:moveTo>
                    <a:cubicBezTo>
                      <a:pt x="347" y="0"/>
                      <a:pt x="-4478" y="32262"/>
                      <a:pt x="21879" y="72662"/>
                    </a:cubicBezTo>
                    <a:lnTo>
                      <a:pt x="45571" y="62796"/>
                    </a:lnTo>
                    <a:cubicBezTo>
                      <a:pt x="45571" y="62796"/>
                      <a:pt x="28288" y="54515"/>
                      <a:pt x="17054" y="15771"/>
                    </a:cubicBezTo>
                    <a:lnTo>
                      <a:pt x="347" y="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AA9C1EAF-405A-2DF6-725A-C374EEC35EEF}"/>
                  </a:ext>
                </a:extLst>
              </p:cNvPr>
              <p:cNvSpPr/>
              <p:nvPr/>
            </p:nvSpPr>
            <p:spPr>
              <a:xfrm>
                <a:off x="3736195" y="1162785"/>
                <a:ext cx="28877" cy="20488"/>
              </a:xfrm>
              <a:custGeom>
                <a:avLst/>
                <a:gdLst>
                  <a:gd name="connsiteX0" fmla="*/ 9506 w 28877"/>
                  <a:gd name="connsiteY0" fmla="*/ 0 h 20488"/>
                  <a:gd name="connsiteX1" fmla="*/ 0 w 28877"/>
                  <a:gd name="connsiteY1" fmla="*/ 17283 h 20488"/>
                  <a:gd name="connsiteX2" fmla="*/ 11738 w 28877"/>
                  <a:gd name="connsiteY2" fmla="*/ 20452 h 20488"/>
                  <a:gd name="connsiteX3" fmla="*/ 28878 w 28877"/>
                  <a:gd name="connsiteY3" fmla="*/ 8642 h 20488"/>
                  <a:gd name="connsiteX4" fmla="*/ 26285 w 28877"/>
                  <a:gd name="connsiteY4" fmla="*/ 1296 h 20488"/>
                  <a:gd name="connsiteX5" fmla="*/ 9506 w 28877"/>
                  <a:gd name="connsiteY5" fmla="*/ 0 h 20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77" h="20488">
                    <a:moveTo>
                      <a:pt x="9506" y="0"/>
                    </a:moveTo>
                    <a:cubicBezTo>
                      <a:pt x="9506" y="0"/>
                      <a:pt x="15195" y="10226"/>
                      <a:pt x="0" y="17283"/>
                    </a:cubicBezTo>
                    <a:cubicBezTo>
                      <a:pt x="0" y="17283"/>
                      <a:pt x="10442" y="20884"/>
                      <a:pt x="11738" y="20452"/>
                    </a:cubicBezTo>
                    <a:cubicBezTo>
                      <a:pt x="13035" y="20020"/>
                      <a:pt x="28878" y="8642"/>
                      <a:pt x="28878" y="8642"/>
                    </a:cubicBezTo>
                    <a:lnTo>
                      <a:pt x="26285" y="1296"/>
                    </a:lnTo>
                    <a:lnTo>
                      <a:pt x="9506" y="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1DA445D-B899-8A80-2252-F074A0D433EA}"/>
                  </a:ext>
                </a:extLst>
              </p:cNvPr>
              <p:cNvSpPr/>
              <p:nvPr/>
            </p:nvSpPr>
            <p:spPr>
              <a:xfrm>
                <a:off x="3681040" y="1162209"/>
                <a:ext cx="109200" cy="77657"/>
              </a:xfrm>
              <a:custGeom>
                <a:avLst/>
                <a:gdLst>
                  <a:gd name="connsiteX0" fmla="*/ 56884 w 109200"/>
                  <a:gd name="connsiteY0" fmla="*/ 17211 h 77657"/>
                  <a:gd name="connsiteX1" fmla="*/ 8202 w 109200"/>
                  <a:gd name="connsiteY1" fmla="*/ 34279 h 77657"/>
                  <a:gd name="connsiteX2" fmla="*/ 497 w 109200"/>
                  <a:gd name="connsiteY2" fmla="*/ 46665 h 77657"/>
                  <a:gd name="connsiteX3" fmla="*/ 8634 w 109200"/>
                  <a:gd name="connsiteY3" fmla="*/ 69926 h 77657"/>
                  <a:gd name="connsiteX4" fmla="*/ 20085 w 109200"/>
                  <a:gd name="connsiteY4" fmla="*/ 77487 h 77657"/>
                  <a:gd name="connsiteX5" fmla="*/ 101965 w 109200"/>
                  <a:gd name="connsiteY5" fmla="*/ 49258 h 77657"/>
                  <a:gd name="connsiteX6" fmla="*/ 87994 w 109200"/>
                  <a:gd name="connsiteY6" fmla="*/ 0 h 77657"/>
                  <a:gd name="connsiteX7" fmla="*/ 76688 w 109200"/>
                  <a:gd name="connsiteY7" fmla="*/ 1008 h 77657"/>
                  <a:gd name="connsiteX8" fmla="*/ 72727 w 109200"/>
                  <a:gd name="connsiteY8" fmla="*/ 9650 h 77657"/>
                  <a:gd name="connsiteX9" fmla="*/ 65598 w 109200"/>
                  <a:gd name="connsiteY9" fmla="*/ 14547 h 77657"/>
                  <a:gd name="connsiteX10" fmla="*/ 56740 w 109200"/>
                  <a:gd name="connsiteY10" fmla="*/ 17139 h 7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200" h="77657">
                    <a:moveTo>
                      <a:pt x="56884" y="17211"/>
                    </a:moveTo>
                    <a:lnTo>
                      <a:pt x="8202" y="34279"/>
                    </a:lnTo>
                    <a:cubicBezTo>
                      <a:pt x="8202" y="34279"/>
                      <a:pt x="-2384" y="37015"/>
                      <a:pt x="497" y="46665"/>
                    </a:cubicBezTo>
                    <a:lnTo>
                      <a:pt x="8634" y="69926"/>
                    </a:lnTo>
                    <a:cubicBezTo>
                      <a:pt x="8634" y="69926"/>
                      <a:pt x="10435" y="79000"/>
                      <a:pt x="20085" y="77487"/>
                    </a:cubicBezTo>
                    <a:cubicBezTo>
                      <a:pt x="29807" y="76047"/>
                      <a:pt x="101965" y="49258"/>
                      <a:pt x="101965" y="49258"/>
                    </a:cubicBezTo>
                    <a:cubicBezTo>
                      <a:pt x="101965" y="49258"/>
                      <a:pt x="125370" y="29598"/>
                      <a:pt x="87994" y="0"/>
                    </a:cubicBezTo>
                    <a:lnTo>
                      <a:pt x="76688" y="1008"/>
                    </a:lnTo>
                    <a:lnTo>
                      <a:pt x="72727" y="9650"/>
                    </a:lnTo>
                    <a:lnTo>
                      <a:pt x="65598" y="14547"/>
                    </a:lnTo>
                    <a:lnTo>
                      <a:pt x="56740" y="17139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495130F0-66B9-46CA-0541-22DE191ABACA}"/>
                  </a:ext>
                </a:extLst>
              </p:cNvPr>
              <p:cNvSpPr/>
              <p:nvPr/>
            </p:nvSpPr>
            <p:spPr>
              <a:xfrm>
                <a:off x="3749590" y="1127930"/>
                <a:ext cx="30749" cy="46233"/>
              </a:xfrm>
              <a:custGeom>
                <a:avLst/>
                <a:gdLst>
                  <a:gd name="connsiteX0" fmla="*/ 30750 w 30749"/>
                  <a:gd name="connsiteY0" fmla="*/ 44865 h 46233"/>
                  <a:gd name="connsiteX1" fmla="*/ 2305 w 30749"/>
                  <a:gd name="connsiteY1" fmla="*/ 0 h 46233"/>
                  <a:gd name="connsiteX2" fmla="*/ 0 w 30749"/>
                  <a:gd name="connsiteY2" fmla="*/ 15555 h 46233"/>
                  <a:gd name="connsiteX3" fmla="*/ 8354 w 30749"/>
                  <a:gd name="connsiteY3" fmla="*/ 46233 h 46233"/>
                  <a:gd name="connsiteX4" fmla="*/ 30750 w 30749"/>
                  <a:gd name="connsiteY4" fmla="*/ 44937 h 4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49" h="46233">
                    <a:moveTo>
                      <a:pt x="30750" y="44865"/>
                    </a:moveTo>
                    <a:cubicBezTo>
                      <a:pt x="30750" y="44865"/>
                      <a:pt x="12026" y="25565"/>
                      <a:pt x="2305" y="0"/>
                    </a:cubicBezTo>
                    <a:lnTo>
                      <a:pt x="0" y="15555"/>
                    </a:lnTo>
                    <a:lnTo>
                      <a:pt x="8354" y="46233"/>
                    </a:lnTo>
                    <a:lnTo>
                      <a:pt x="30750" y="44937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7" name="Graphic 6">
                <a:extLst>
                  <a:ext uri="{FF2B5EF4-FFF2-40B4-BE49-F238E27FC236}">
                    <a16:creationId xmlns:a16="http://schemas.microsoft.com/office/drawing/2014/main" id="{F82C546D-811A-DFBC-559E-A6362A68244D}"/>
                  </a:ext>
                </a:extLst>
              </p:cNvPr>
              <p:cNvGrpSpPr/>
              <p:nvPr/>
            </p:nvGrpSpPr>
            <p:grpSpPr>
              <a:xfrm>
                <a:off x="3660436" y="1183381"/>
                <a:ext cx="25781" cy="22095"/>
                <a:chOff x="3660436" y="1183381"/>
                <a:chExt cx="25781" cy="22095"/>
              </a:xfrm>
              <a:solidFill>
                <a:srgbClr val="C59083"/>
              </a:solidFill>
            </p:grpSpPr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6AB6E6B1-B79C-FECB-7AA3-CB0364C4BBCE}"/>
                    </a:ext>
                  </a:extLst>
                </p:cNvPr>
                <p:cNvSpPr/>
                <p:nvPr/>
              </p:nvSpPr>
              <p:spPr>
                <a:xfrm>
                  <a:off x="3660436" y="1183381"/>
                  <a:ext cx="24211" cy="20380"/>
                </a:xfrm>
                <a:custGeom>
                  <a:avLst/>
                  <a:gdLst>
                    <a:gd name="connsiteX0" fmla="*/ 24197 w 24211"/>
                    <a:gd name="connsiteY0" fmla="*/ 20380 h 20380"/>
                    <a:gd name="connsiteX1" fmla="*/ 0 w 24211"/>
                    <a:gd name="connsiteY1" fmla="*/ 0 h 20380"/>
                    <a:gd name="connsiteX2" fmla="*/ 24197 w 24211"/>
                    <a:gd name="connsiteY2" fmla="*/ 20380 h 2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211" h="20380">
                      <a:moveTo>
                        <a:pt x="24197" y="20380"/>
                      </a:moveTo>
                      <a:cubicBezTo>
                        <a:pt x="24197" y="20380"/>
                        <a:pt x="25637" y="2449"/>
                        <a:pt x="0" y="0"/>
                      </a:cubicBezTo>
                      <a:cubicBezTo>
                        <a:pt x="0" y="0"/>
                        <a:pt x="4321" y="20164"/>
                        <a:pt x="24197" y="20380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54E30650-7FE2-10B3-408A-B95BA9D7253A}"/>
                    </a:ext>
                  </a:extLst>
                </p:cNvPr>
                <p:cNvSpPr/>
                <p:nvPr/>
              </p:nvSpPr>
              <p:spPr>
                <a:xfrm>
                  <a:off x="3662885" y="1193798"/>
                  <a:ext cx="23332" cy="11678"/>
                </a:xfrm>
                <a:custGeom>
                  <a:avLst/>
                  <a:gdLst>
                    <a:gd name="connsiteX0" fmla="*/ 23333 w 23332"/>
                    <a:gd name="connsiteY0" fmla="*/ 10827 h 11678"/>
                    <a:gd name="connsiteX1" fmla="*/ 0 w 23332"/>
                    <a:gd name="connsiteY1" fmla="*/ 745 h 11678"/>
                    <a:gd name="connsiteX2" fmla="*/ 23333 w 23332"/>
                    <a:gd name="connsiteY2" fmla="*/ 10827 h 11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32" h="11678">
                      <a:moveTo>
                        <a:pt x="23333" y="10827"/>
                      </a:moveTo>
                      <a:cubicBezTo>
                        <a:pt x="23333" y="10827"/>
                        <a:pt x="20308" y="-3359"/>
                        <a:pt x="0" y="745"/>
                      </a:cubicBezTo>
                      <a:cubicBezTo>
                        <a:pt x="0" y="745"/>
                        <a:pt x="7922" y="15292"/>
                        <a:pt x="23333" y="10827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82EE846B-9EBE-BDFF-9DC4-18A808C0835B}"/>
                  </a:ext>
                </a:extLst>
              </p:cNvPr>
              <p:cNvSpPr/>
              <p:nvPr/>
            </p:nvSpPr>
            <p:spPr>
              <a:xfrm>
                <a:off x="3735403" y="1113023"/>
                <a:ext cx="44720" cy="59339"/>
              </a:xfrm>
              <a:custGeom>
                <a:avLst/>
                <a:gdLst>
                  <a:gd name="connsiteX0" fmla="*/ 0 w 44720"/>
                  <a:gd name="connsiteY0" fmla="*/ 0 h 59339"/>
                  <a:gd name="connsiteX1" fmla="*/ 44721 w 44720"/>
                  <a:gd name="connsiteY1" fmla="*/ 59340 h 59339"/>
                  <a:gd name="connsiteX2" fmla="*/ 15843 w 44720"/>
                  <a:gd name="connsiteY2" fmla="*/ 8210 h 59339"/>
                  <a:gd name="connsiteX3" fmla="*/ 0 w 44720"/>
                  <a:gd name="connsiteY3" fmla="*/ 0 h 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720" h="59339">
                    <a:moveTo>
                      <a:pt x="0" y="0"/>
                    </a:moveTo>
                    <a:cubicBezTo>
                      <a:pt x="0" y="0"/>
                      <a:pt x="2088" y="38528"/>
                      <a:pt x="44721" y="59340"/>
                    </a:cubicBezTo>
                    <a:cubicBezTo>
                      <a:pt x="44721" y="59340"/>
                      <a:pt x="19948" y="34351"/>
                      <a:pt x="15843" y="82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8D7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9" name="Graphic 6">
                <a:extLst>
                  <a:ext uri="{FF2B5EF4-FFF2-40B4-BE49-F238E27FC236}">
                    <a16:creationId xmlns:a16="http://schemas.microsoft.com/office/drawing/2014/main" id="{C8C96927-3EBB-C930-C8DC-3C2201984C27}"/>
                  </a:ext>
                </a:extLst>
              </p:cNvPr>
              <p:cNvGrpSpPr/>
              <p:nvPr/>
            </p:nvGrpSpPr>
            <p:grpSpPr>
              <a:xfrm>
                <a:off x="3712647" y="1084074"/>
                <a:ext cx="63721" cy="44843"/>
                <a:chOff x="3712647" y="1084074"/>
                <a:chExt cx="63721" cy="44843"/>
              </a:xfrm>
            </p:grpSpPr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916476E0-9CDD-5D21-526A-AC47AA0BB5AD}"/>
                    </a:ext>
                  </a:extLst>
                </p:cNvPr>
                <p:cNvSpPr/>
                <p:nvPr/>
              </p:nvSpPr>
              <p:spPr>
                <a:xfrm>
                  <a:off x="3712647" y="1103130"/>
                  <a:ext cx="23764" cy="13403"/>
                </a:xfrm>
                <a:custGeom>
                  <a:avLst/>
                  <a:gdLst>
                    <a:gd name="connsiteX0" fmla="*/ 23477 w 23764"/>
                    <a:gd name="connsiteY0" fmla="*/ 5140 h 13403"/>
                    <a:gd name="connsiteX1" fmla="*/ 0 w 23764"/>
                    <a:gd name="connsiteY1" fmla="*/ 100 h 13403"/>
                    <a:gd name="connsiteX2" fmla="*/ 5617 w 23764"/>
                    <a:gd name="connsiteY2" fmla="*/ 5789 h 13403"/>
                    <a:gd name="connsiteX3" fmla="*/ 23765 w 23764"/>
                    <a:gd name="connsiteY3" fmla="*/ 9461 h 13403"/>
                    <a:gd name="connsiteX4" fmla="*/ 23477 w 23764"/>
                    <a:gd name="connsiteY4" fmla="*/ 5140 h 13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4" h="13403">
                      <a:moveTo>
                        <a:pt x="23477" y="5140"/>
                      </a:moveTo>
                      <a:cubicBezTo>
                        <a:pt x="23477" y="5140"/>
                        <a:pt x="17067" y="-837"/>
                        <a:pt x="0" y="100"/>
                      </a:cubicBezTo>
                      <a:cubicBezTo>
                        <a:pt x="0" y="100"/>
                        <a:pt x="4609" y="2764"/>
                        <a:pt x="5617" y="5789"/>
                      </a:cubicBezTo>
                      <a:cubicBezTo>
                        <a:pt x="5617" y="5789"/>
                        <a:pt x="9578" y="20119"/>
                        <a:pt x="23765" y="9461"/>
                      </a:cubicBezTo>
                      <a:lnTo>
                        <a:pt x="23477" y="5140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6CC2C1EB-D942-BD7D-89A0-53A3D51FFE52}"/>
                    </a:ext>
                  </a:extLst>
                </p:cNvPr>
                <p:cNvSpPr/>
                <p:nvPr/>
              </p:nvSpPr>
              <p:spPr>
                <a:xfrm>
                  <a:off x="3741038" y="1084074"/>
                  <a:ext cx="11008" cy="21676"/>
                </a:xfrm>
                <a:custGeom>
                  <a:avLst/>
                  <a:gdLst>
                    <a:gd name="connsiteX0" fmla="*/ 54 w 11008"/>
                    <a:gd name="connsiteY0" fmla="*/ 21676 h 21676"/>
                    <a:gd name="connsiteX1" fmla="*/ 4375 w 11008"/>
                    <a:gd name="connsiteY1" fmla="*/ 7129 h 21676"/>
                    <a:gd name="connsiteX2" fmla="*/ 6967 w 11008"/>
                    <a:gd name="connsiteY2" fmla="*/ 0 h 21676"/>
                    <a:gd name="connsiteX3" fmla="*/ 9344 w 11008"/>
                    <a:gd name="connsiteY3" fmla="*/ 18940 h 21676"/>
                    <a:gd name="connsiteX4" fmla="*/ 54 w 11008"/>
                    <a:gd name="connsiteY4" fmla="*/ 21676 h 2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08" h="21676">
                      <a:moveTo>
                        <a:pt x="54" y="21676"/>
                      </a:moveTo>
                      <a:cubicBezTo>
                        <a:pt x="54" y="21676"/>
                        <a:pt x="-810" y="13251"/>
                        <a:pt x="4375" y="7129"/>
                      </a:cubicBezTo>
                      <a:cubicBezTo>
                        <a:pt x="4375" y="7129"/>
                        <a:pt x="6895" y="3529"/>
                        <a:pt x="6967" y="0"/>
                      </a:cubicBezTo>
                      <a:cubicBezTo>
                        <a:pt x="6967" y="0"/>
                        <a:pt x="14169" y="11162"/>
                        <a:pt x="9344" y="18940"/>
                      </a:cubicBezTo>
                      <a:lnTo>
                        <a:pt x="54" y="2167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153CEA29-DBE3-7BEB-313C-82B5905824CB}"/>
                    </a:ext>
                  </a:extLst>
                </p:cNvPr>
                <p:cNvSpPr/>
                <p:nvPr/>
              </p:nvSpPr>
              <p:spPr>
                <a:xfrm>
                  <a:off x="3735467" y="1102408"/>
                  <a:ext cx="40901" cy="26509"/>
                </a:xfrm>
                <a:custGeom>
                  <a:avLst/>
                  <a:gdLst>
                    <a:gd name="connsiteX0" fmla="*/ 657 w 40901"/>
                    <a:gd name="connsiteY0" fmla="*/ 5863 h 26509"/>
                    <a:gd name="connsiteX1" fmla="*/ 17868 w 40901"/>
                    <a:gd name="connsiteY1" fmla="*/ 1326 h 26509"/>
                    <a:gd name="connsiteX2" fmla="*/ 25718 w 40901"/>
                    <a:gd name="connsiteY2" fmla="*/ 6511 h 26509"/>
                    <a:gd name="connsiteX3" fmla="*/ 40768 w 40901"/>
                    <a:gd name="connsiteY3" fmla="*/ 7519 h 26509"/>
                    <a:gd name="connsiteX4" fmla="*/ 29174 w 40901"/>
                    <a:gd name="connsiteY4" fmla="*/ 22714 h 26509"/>
                    <a:gd name="connsiteX5" fmla="*/ 2601 w 40901"/>
                    <a:gd name="connsiteY5" fmla="*/ 19401 h 26509"/>
                    <a:gd name="connsiteX6" fmla="*/ 657 w 40901"/>
                    <a:gd name="connsiteY6" fmla="*/ 5863 h 26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901" h="26509">
                      <a:moveTo>
                        <a:pt x="657" y="5863"/>
                      </a:moveTo>
                      <a:cubicBezTo>
                        <a:pt x="657" y="5863"/>
                        <a:pt x="10811" y="-3355"/>
                        <a:pt x="17868" y="1326"/>
                      </a:cubicBezTo>
                      <a:lnTo>
                        <a:pt x="25718" y="6511"/>
                      </a:lnTo>
                      <a:lnTo>
                        <a:pt x="40768" y="7519"/>
                      </a:lnTo>
                      <a:cubicBezTo>
                        <a:pt x="40768" y="7519"/>
                        <a:pt x="43001" y="15297"/>
                        <a:pt x="29174" y="22714"/>
                      </a:cubicBezTo>
                      <a:cubicBezTo>
                        <a:pt x="29174" y="22714"/>
                        <a:pt x="12035" y="33156"/>
                        <a:pt x="2601" y="19401"/>
                      </a:cubicBezTo>
                      <a:cubicBezTo>
                        <a:pt x="2601" y="19401"/>
                        <a:pt x="-1576" y="14576"/>
                        <a:pt x="657" y="5863"/>
                      </a:cubicBez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D525754C-2BDA-D6EA-AC2E-6E6F644EE5B5}"/>
                    </a:ext>
                  </a:extLst>
                </p:cNvPr>
                <p:cNvSpPr/>
                <p:nvPr/>
              </p:nvSpPr>
              <p:spPr>
                <a:xfrm>
                  <a:off x="3715455" y="1105390"/>
                  <a:ext cx="19947" cy="11189"/>
                </a:xfrm>
                <a:custGeom>
                  <a:avLst/>
                  <a:gdLst>
                    <a:gd name="connsiteX0" fmla="*/ 0 w 19947"/>
                    <a:gd name="connsiteY0" fmla="*/ 0 h 11189"/>
                    <a:gd name="connsiteX1" fmla="*/ 19948 w 19947"/>
                    <a:gd name="connsiteY1" fmla="*/ 7634 h 11189"/>
                    <a:gd name="connsiteX2" fmla="*/ 7201 w 19947"/>
                    <a:gd name="connsiteY2" fmla="*/ 9866 h 11189"/>
                    <a:gd name="connsiteX3" fmla="*/ 2808 w 19947"/>
                    <a:gd name="connsiteY3" fmla="*/ 3529 h 11189"/>
                    <a:gd name="connsiteX4" fmla="*/ 0 w 19947"/>
                    <a:gd name="connsiteY4" fmla="*/ 0 h 1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47" h="11189">
                      <a:moveTo>
                        <a:pt x="0" y="0"/>
                      </a:moveTo>
                      <a:cubicBezTo>
                        <a:pt x="0" y="0"/>
                        <a:pt x="9938" y="432"/>
                        <a:pt x="19948" y="7634"/>
                      </a:cubicBezTo>
                      <a:cubicBezTo>
                        <a:pt x="19948" y="7634"/>
                        <a:pt x="14259" y="13827"/>
                        <a:pt x="7201" y="9866"/>
                      </a:cubicBezTo>
                      <a:cubicBezTo>
                        <a:pt x="7201" y="9866"/>
                        <a:pt x="4105" y="7994"/>
                        <a:pt x="2808" y="3529"/>
                      </a:cubicBezTo>
                      <a:cubicBezTo>
                        <a:pt x="2808" y="3529"/>
                        <a:pt x="1584" y="1296"/>
                        <a:pt x="0" y="0"/>
                      </a:cubicBezTo>
                      <a:close/>
                    </a:path>
                  </a:pathLst>
                </a:custGeom>
                <a:solidFill>
                  <a:srgbClr val="B08D7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CAEF0B70-4967-4152-4CDB-BFB91D1B09E7}"/>
                  </a:ext>
                </a:extLst>
              </p:cNvPr>
              <p:cNvSpPr/>
              <p:nvPr/>
            </p:nvSpPr>
            <p:spPr>
              <a:xfrm>
                <a:off x="3747574" y="1111583"/>
                <a:ext cx="7563" cy="5770"/>
              </a:xfrm>
              <a:custGeom>
                <a:avLst/>
                <a:gdLst>
                  <a:gd name="connsiteX0" fmla="*/ 0 w 7563"/>
                  <a:gd name="connsiteY0" fmla="*/ 5617 h 5770"/>
                  <a:gd name="connsiteX1" fmla="*/ 0 w 7563"/>
                  <a:gd name="connsiteY1" fmla="*/ 4969 h 5770"/>
                  <a:gd name="connsiteX2" fmla="*/ 3889 w 7563"/>
                  <a:gd name="connsiteY2" fmla="*/ 4753 h 5770"/>
                  <a:gd name="connsiteX3" fmla="*/ 3889 w 7563"/>
                  <a:gd name="connsiteY3" fmla="*/ 4753 h 5770"/>
                  <a:gd name="connsiteX4" fmla="*/ 6625 w 7563"/>
                  <a:gd name="connsiteY4" fmla="*/ 1944 h 5770"/>
                  <a:gd name="connsiteX5" fmla="*/ 6625 w 7563"/>
                  <a:gd name="connsiteY5" fmla="*/ 1944 h 5770"/>
                  <a:gd name="connsiteX6" fmla="*/ 6913 w 7563"/>
                  <a:gd name="connsiteY6" fmla="*/ 0 h 5770"/>
                  <a:gd name="connsiteX7" fmla="*/ 7561 w 7563"/>
                  <a:gd name="connsiteY7" fmla="*/ 0 h 5770"/>
                  <a:gd name="connsiteX8" fmla="*/ 4105 w 7563"/>
                  <a:gd name="connsiteY8" fmla="*/ 5401 h 5770"/>
                  <a:gd name="connsiteX9" fmla="*/ 4105 w 7563"/>
                  <a:gd name="connsiteY9" fmla="*/ 5401 h 5770"/>
                  <a:gd name="connsiteX10" fmla="*/ 0 w 7563"/>
                  <a:gd name="connsiteY10" fmla="*/ 5617 h 5770"/>
                  <a:gd name="connsiteX11" fmla="*/ 0 w 7563"/>
                  <a:gd name="connsiteY11" fmla="*/ 5617 h 5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63" h="5770">
                    <a:moveTo>
                      <a:pt x="0" y="5617"/>
                    </a:moveTo>
                    <a:lnTo>
                      <a:pt x="0" y="4969"/>
                    </a:lnTo>
                    <a:cubicBezTo>
                      <a:pt x="1728" y="5185"/>
                      <a:pt x="2953" y="5113"/>
                      <a:pt x="3889" y="4753"/>
                    </a:cubicBezTo>
                    <a:lnTo>
                      <a:pt x="3889" y="4753"/>
                    </a:lnTo>
                    <a:cubicBezTo>
                      <a:pt x="5473" y="4177"/>
                      <a:pt x="6265" y="3025"/>
                      <a:pt x="6625" y="1944"/>
                    </a:cubicBezTo>
                    <a:lnTo>
                      <a:pt x="6625" y="1944"/>
                    </a:lnTo>
                    <a:cubicBezTo>
                      <a:pt x="6985" y="864"/>
                      <a:pt x="6913" y="0"/>
                      <a:pt x="6913" y="0"/>
                    </a:cubicBezTo>
                    <a:lnTo>
                      <a:pt x="7561" y="0"/>
                    </a:lnTo>
                    <a:cubicBezTo>
                      <a:pt x="7561" y="0"/>
                      <a:pt x="7777" y="4033"/>
                      <a:pt x="4105" y="5401"/>
                    </a:cubicBezTo>
                    <a:lnTo>
                      <a:pt x="4105" y="5401"/>
                    </a:lnTo>
                    <a:cubicBezTo>
                      <a:pt x="3025" y="5761"/>
                      <a:pt x="1728" y="5905"/>
                      <a:pt x="0" y="5617"/>
                    </a:cubicBezTo>
                    <a:lnTo>
                      <a:pt x="0" y="5617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C0B93E4B-14FB-AAE7-C939-5FECDFA5098C}"/>
                  </a:ext>
                </a:extLst>
              </p:cNvPr>
              <p:cNvSpPr/>
              <p:nvPr/>
            </p:nvSpPr>
            <p:spPr>
              <a:xfrm>
                <a:off x="3772851" y="1100995"/>
                <a:ext cx="6923" cy="9365"/>
              </a:xfrm>
              <a:custGeom>
                <a:avLst/>
                <a:gdLst>
                  <a:gd name="connsiteX0" fmla="*/ 71 w 6923"/>
                  <a:gd name="connsiteY0" fmla="*/ 4683 h 9365"/>
                  <a:gd name="connsiteX1" fmla="*/ 3600 w 6923"/>
                  <a:gd name="connsiteY1" fmla="*/ 2 h 9365"/>
                  <a:gd name="connsiteX2" fmla="*/ 6769 w 6923"/>
                  <a:gd name="connsiteY2" fmla="*/ 4971 h 9365"/>
                  <a:gd name="connsiteX3" fmla="*/ 3240 w 6923"/>
                  <a:gd name="connsiteY3" fmla="*/ 9363 h 9365"/>
                  <a:gd name="connsiteX4" fmla="*/ 71 w 6923"/>
                  <a:gd name="connsiteY4" fmla="*/ 4755 h 9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3" h="9365">
                    <a:moveTo>
                      <a:pt x="71" y="4683"/>
                    </a:moveTo>
                    <a:cubicBezTo>
                      <a:pt x="-361" y="2234"/>
                      <a:pt x="1223" y="-70"/>
                      <a:pt x="3600" y="2"/>
                    </a:cubicBezTo>
                    <a:cubicBezTo>
                      <a:pt x="5976" y="146"/>
                      <a:pt x="7417" y="2594"/>
                      <a:pt x="6769" y="4971"/>
                    </a:cubicBezTo>
                    <a:cubicBezTo>
                      <a:pt x="6120" y="7419"/>
                      <a:pt x="4824" y="9435"/>
                      <a:pt x="3240" y="9363"/>
                    </a:cubicBezTo>
                    <a:cubicBezTo>
                      <a:pt x="1655" y="9363"/>
                      <a:pt x="503" y="7203"/>
                      <a:pt x="71" y="4755"/>
                    </a:cubicBezTo>
                    <a:close/>
                  </a:path>
                </a:pathLst>
              </a:custGeom>
              <a:solidFill>
                <a:srgbClr val="DD1A5A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4580BDB9-C83A-D021-EBD9-A3FAB3E84111}"/>
                  </a:ext>
                </a:extLst>
              </p:cNvPr>
              <p:cNvSpPr/>
              <p:nvPr/>
            </p:nvSpPr>
            <p:spPr>
              <a:xfrm>
                <a:off x="3648914" y="1222197"/>
                <a:ext cx="60131" cy="67549"/>
              </a:xfrm>
              <a:custGeom>
                <a:avLst/>
                <a:gdLst>
                  <a:gd name="connsiteX0" fmla="*/ 2305 w 60131"/>
                  <a:gd name="connsiteY0" fmla="*/ 67549 h 67549"/>
                  <a:gd name="connsiteX1" fmla="*/ 0 w 60131"/>
                  <a:gd name="connsiteY1" fmla="*/ 66613 h 67549"/>
                  <a:gd name="connsiteX2" fmla="*/ 25997 w 60131"/>
                  <a:gd name="connsiteY2" fmla="*/ 34351 h 67549"/>
                  <a:gd name="connsiteX3" fmla="*/ 38816 w 60131"/>
                  <a:gd name="connsiteY3" fmla="*/ 0 h 67549"/>
                  <a:gd name="connsiteX4" fmla="*/ 60132 w 60131"/>
                  <a:gd name="connsiteY4" fmla="*/ 11162 h 67549"/>
                  <a:gd name="connsiteX5" fmla="*/ 28950 w 60131"/>
                  <a:gd name="connsiteY5" fmla="*/ 41192 h 67549"/>
                  <a:gd name="connsiteX6" fmla="*/ 2305 w 60131"/>
                  <a:gd name="connsiteY6" fmla="*/ 67549 h 67549"/>
                  <a:gd name="connsiteX7" fmla="*/ 2305 w 60131"/>
                  <a:gd name="connsiteY7" fmla="*/ 67549 h 6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131" h="67549">
                    <a:moveTo>
                      <a:pt x="2305" y="67549"/>
                    </a:moveTo>
                    <a:lnTo>
                      <a:pt x="0" y="66613"/>
                    </a:lnTo>
                    <a:lnTo>
                      <a:pt x="25997" y="34351"/>
                    </a:lnTo>
                    <a:lnTo>
                      <a:pt x="38816" y="0"/>
                    </a:lnTo>
                    <a:lnTo>
                      <a:pt x="60132" y="11162"/>
                    </a:lnTo>
                    <a:lnTo>
                      <a:pt x="28950" y="41192"/>
                    </a:lnTo>
                    <a:lnTo>
                      <a:pt x="2305" y="67549"/>
                    </a:lnTo>
                    <a:lnTo>
                      <a:pt x="2305" y="67549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CB3AFEBE-F19C-D56A-9586-33D08779D433}"/>
                  </a:ext>
                </a:extLst>
              </p:cNvPr>
              <p:cNvSpPr/>
              <p:nvPr/>
            </p:nvSpPr>
            <p:spPr>
              <a:xfrm>
                <a:off x="3646106" y="1288450"/>
                <a:ext cx="5257" cy="5040"/>
              </a:xfrm>
              <a:custGeom>
                <a:avLst/>
                <a:gdLst>
                  <a:gd name="connsiteX0" fmla="*/ 4609 w 5257"/>
                  <a:gd name="connsiteY0" fmla="*/ 5041 h 5040"/>
                  <a:gd name="connsiteX1" fmla="*/ 0 w 5257"/>
                  <a:gd name="connsiteY1" fmla="*/ 3673 h 5040"/>
                  <a:gd name="connsiteX2" fmla="*/ 2592 w 5257"/>
                  <a:gd name="connsiteY2" fmla="*/ 0 h 5040"/>
                  <a:gd name="connsiteX3" fmla="*/ 5257 w 5257"/>
                  <a:gd name="connsiteY3" fmla="*/ 864 h 5040"/>
                  <a:gd name="connsiteX4" fmla="*/ 4609 w 5257"/>
                  <a:gd name="connsiteY4" fmla="*/ 5041 h 5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7" h="5040">
                    <a:moveTo>
                      <a:pt x="4609" y="5041"/>
                    </a:moveTo>
                    <a:lnTo>
                      <a:pt x="0" y="3673"/>
                    </a:lnTo>
                    <a:lnTo>
                      <a:pt x="2592" y="0"/>
                    </a:lnTo>
                    <a:lnTo>
                      <a:pt x="5257" y="864"/>
                    </a:lnTo>
                    <a:lnTo>
                      <a:pt x="4609" y="5041"/>
                    </a:lnTo>
                    <a:close/>
                  </a:path>
                </a:pathLst>
              </a:custGeom>
              <a:solidFill>
                <a:srgbClr val="67482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44F857F9-3D63-E214-4753-6DBFDCDD4680}"/>
                  </a:ext>
                </a:extLst>
              </p:cNvPr>
              <p:cNvSpPr/>
              <p:nvPr/>
            </p:nvSpPr>
            <p:spPr>
              <a:xfrm>
                <a:off x="3692250" y="1201304"/>
                <a:ext cx="5433" cy="5490"/>
              </a:xfrm>
              <a:custGeom>
                <a:avLst/>
                <a:gdLst>
                  <a:gd name="connsiteX0" fmla="*/ 160 w 5433"/>
                  <a:gd name="connsiteY0" fmla="*/ 3610 h 5490"/>
                  <a:gd name="connsiteX1" fmla="*/ 1817 w 5433"/>
                  <a:gd name="connsiteY1" fmla="*/ 153 h 5490"/>
                  <a:gd name="connsiteX2" fmla="*/ 5273 w 5433"/>
                  <a:gd name="connsiteY2" fmla="*/ 1809 h 5490"/>
                  <a:gd name="connsiteX3" fmla="*/ 3617 w 5433"/>
                  <a:gd name="connsiteY3" fmla="*/ 5338 h 5490"/>
                  <a:gd name="connsiteX4" fmla="*/ 160 w 5433"/>
                  <a:gd name="connsiteY4" fmla="*/ 3681 h 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33" h="5490">
                    <a:moveTo>
                      <a:pt x="160" y="3610"/>
                    </a:moveTo>
                    <a:cubicBezTo>
                      <a:pt x="-344" y="2169"/>
                      <a:pt x="376" y="657"/>
                      <a:pt x="1817" y="153"/>
                    </a:cubicBezTo>
                    <a:cubicBezTo>
                      <a:pt x="3257" y="-351"/>
                      <a:pt x="4841" y="441"/>
                      <a:pt x="5273" y="1809"/>
                    </a:cubicBezTo>
                    <a:cubicBezTo>
                      <a:pt x="5778" y="3249"/>
                      <a:pt x="5057" y="4834"/>
                      <a:pt x="3617" y="5338"/>
                    </a:cubicBezTo>
                    <a:cubicBezTo>
                      <a:pt x="2177" y="5842"/>
                      <a:pt x="665" y="5050"/>
                      <a:pt x="160" y="3681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5389097B-C201-9E9D-BF40-1EBD28D14011}"/>
                  </a:ext>
                </a:extLst>
              </p:cNvPr>
              <p:cNvSpPr/>
              <p:nvPr/>
            </p:nvSpPr>
            <p:spPr>
              <a:xfrm>
                <a:off x="3695301" y="1209388"/>
                <a:ext cx="4732" cy="4732"/>
              </a:xfrm>
              <a:custGeom>
                <a:avLst/>
                <a:gdLst>
                  <a:gd name="connsiteX0" fmla="*/ 134 w 4732"/>
                  <a:gd name="connsiteY0" fmla="*/ 3159 h 4732"/>
                  <a:gd name="connsiteX1" fmla="*/ 1574 w 4732"/>
                  <a:gd name="connsiteY1" fmla="*/ 134 h 4732"/>
                  <a:gd name="connsiteX2" fmla="*/ 4599 w 4732"/>
                  <a:gd name="connsiteY2" fmla="*/ 1574 h 4732"/>
                  <a:gd name="connsiteX3" fmla="*/ 3158 w 4732"/>
                  <a:gd name="connsiteY3" fmla="*/ 4599 h 4732"/>
                  <a:gd name="connsiteX4" fmla="*/ 134 w 4732"/>
                  <a:gd name="connsiteY4" fmla="*/ 3159 h 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32" h="4732">
                    <a:moveTo>
                      <a:pt x="134" y="3159"/>
                    </a:moveTo>
                    <a:cubicBezTo>
                      <a:pt x="-298" y="1934"/>
                      <a:pt x="350" y="566"/>
                      <a:pt x="1574" y="134"/>
                    </a:cubicBezTo>
                    <a:cubicBezTo>
                      <a:pt x="2798" y="-298"/>
                      <a:pt x="4167" y="350"/>
                      <a:pt x="4599" y="1574"/>
                    </a:cubicBezTo>
                    <a:cubicBezTo>
                      <a:pt x="5031" y="2798"/>
                      <a:pt x="4383" y="4167"/>
                      <a:pt x="3158" y="4599"/>
                    </a:cubicBezTo>
                    <a:cubicBezTo>
                      <a:pt x="1934" y="5031"/>
                      <a:pt x="566" y="4383"/>
                      <a:pt x="134" y="315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F08F3028-C673-68ED-90D7-7D064F713D35}"/>
                  </a:ext>
                </a:extLst>
              </p:cNvPr>
              <p:cNvSpPr/>
              <p:nvPr/>
            </p:nvSpPr>
            <p:spPr>
              <a:xfrm>
                <a:off x="3689298" y="1208570"/>
                <a:ext cx="3417" cy="3417"/>
              </a:xfrm>
              <a:custGeom>
                <a:avLst/>
                <a:gdLst>
                  <a:gd name="connsiteX0" fmla="*/ 88 w 3417"/>
                  <a:gd name="connsiteY0" fmla="*/ 2249 h 3417"/>
                  <a:gd name="connsiteX1" fmla="*/ 1168 w 3417"/>
                  <a:gd name="connsiteY1" fmla="*/ 88 h 3417"/>
                  <a:gd name="connsiteX2" fmla="*/ 3329 w 3417"/>
                  <a:gd name="connsiteY2" fmla="*/ 1168 h 3417"/>
                  <a:gd name="connsiteX3" fmla="*/ 2321 w 3417"/>
                  <a:gd name="connsiteY3" fmla="*/ 3329 h 3417"/>
                  <a:gd name="connsiteX4" fmla="*/ 160 w 3417"/>
                  <a:gd name="connsiteY4" fmla="*/ 2249 h 3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7" h="3417">
                    <a:moveTo>
                      <a:pt x="88" y="2249"/>
                    </a:moveTo>
                    <a:cubicBezTo>
                      <a:pt x="-200" y="1384"/>
                      <a:pt x="232" y="376"/>
                      <a:pt x="1168" y="88"/>
                    </a:cubicBezTo>
                    <a:cubicBezTo>
                      <a:pt x="2033" y="-200"/>
                      <a:pt x="3041" y="232"/>
                      <a:pt x="3329" y="1168"/>
                    </a:cubicBezTo>
                    <a:cubicBezTo>
                      <a:pt x="3617" y="2033"/>
                      <a:pt x="3185" y="3041"/>
                      <a:pt x="2321" y="3329"/>
                    </a:cubicBezTo>
                    <a:cubicBezTo>
                      <a:pt x="1456" y="3617"/>
                      <a:pt x="448" y="3185"/>
                      <a:pt x="160" y="224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6D8A2797-A959-56DB-3753-C4A47C2E5D32}"/>
                  </a:ext>
                </a:extLst>
              </p:cNvPr>
              <p:cNvSpPr/>
              <p:nvPr/>
            </p:nvSpPr>
            <p:spPr>
              <a:xfrm>
                <a:off x="3700053" y="1204130"/>
                <a:ext cx="2574" cy="2574"/>
              </a:xfrm>
              <a:custGeom>
                <a:avLst/>
                <a:gdLst>
                  <a:gd name="connsiteX0" fmla="*/ 63 w 2574"/>
                  <a:gd name="connsiteY0" fmla="*/ 1719 h 2574"/>
                  <a:gd name="connsiteX1" fmla="*/ 855 w 2574"/>
                  <a:gd name="connsiteY1" fmla="*/ 63 h 2574"/>
                  <a:gd name="connsiteX2" fmla="*/ 2511 w 2574"/>
                  <a:gd name="connsiteY2" fmla="*/ 855 h 2574"/>
                  <a:gd name="connsiteX3" fmla="*/ 1719 w 2574"/>
                  <a:gd name="connsiteY3" fmla="*/ 2511 h 2574"/>
                  <a:gd name="connsiteX4" fmla="*/ 63 w 2574"/>
                  <a:gd name="connsiteY4" fmla="*/ 1719 h 2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" h="2574">
                    <a:moveTo>
                      <a:pt x="63" y="1719"/>
                    </a:moveTo>
                    <a:cubicBezTo>
                      <a:pt x="-153" y="1071"/>
                      <a:pt x="207" y="351"/>
                      <a:pt x="855" y="63"/>
                    </a:cubicBezTo>
                    <a:cubicBezTo>
                      <a:pt x="1503" y="-153"/>
                      <a:pt x="2223" y="207"/>
                      <a:pt x="2511" y="855"/>
                    </a:cubicBezTo>
                    <a:cubicBezTo>
                      <a:pt x="2727" y="1503"/>
                      <a:pt x="2367" y="2223"/>
                      <a:pt x="1719" y="2511"/>
                    </a:cubicBezTo>
                    <a:cubicBezTo>
                      <a:pt x="1071" y="2727"/>
                      <a:pt x="351" y="2367"/>
                      <a:pt x="63" y="1719"/>
                    </a:cubicBezTo>
                    <a:close/>
                  </a:path>
                </a:pathLst>
              </a:custGeom>
              <a:solidFill>
                <a:srgbClr val="80605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9" name="Graphic 6">
                <a:extLst>
                  <a:ext uri="{FF2B5EF4-FFF2-40B4-BE49-F238E27FC236}">
                    <a16:creationId xmlns:a16="http://schemas.microsoft.com/office/drawing/2014/main" id="{62E2996F-3C08-5AEA-708F-4319F025FF15}"/>
                  </a:ext>
                </a:extLst>
              </p:cNvPr>
              <p:cNvGrpSpPr/>
              <p:nvPr/>
            </p:nvGrpSpPr>
            <p:grpSpPr>
              <a:xfrm>
                <a:off x="3759312" y="1186478"/>
                <a:ext cx="55162" cy="82240"/>
                <a:chOff x="3759312" y="1186478"/>
                <a:chExt cx="55162" cy="82240"/>
              </a:xfrm>
            </p:grpSpPr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857DFB68-AB78-D67A-3334-0AC91595C1DB}"/>
                    </a:ext>
                  </a:extLst>
                </p:cNvPr>
                <p:cNvSpPr/>
                <p:nvPr/>
              </p:nvSpPr>
              <p:spPr>
                <a:xfrm>
                  <a:off x="3762552" y="1186478"/>
                  <a:ext cx="51922" cy="79575"/>
                </a:xfrm>
                <a:custGeom>
                  <a:avLst/>
                  <a:gdLst>
                    <a:gd name="connsiteX0" fmla="*/ 1945 w 51922"/>
                    <a:gd name="connsiteY0" fmla="*/ 79576 h 79575"/>
                    <a:gd name="connsiteX1" fmla="*/ 0 w 51922"/>
                    <a:gd name="connsiteY1" fmla="*/ 77847 h 79575"/>
                    <a:gd name="connsiteX2" fmla="*/ 38600 w 51922"/>
                    <a:gd name="connsiteY2" fmla="*/ 35503 h 79575"/>
                    <a:gd name="connsiteX3" fmla="*/ 2593 w 51922"/>
                    <a:gd name="connsiteY3" fmla="*/ 19084 h 79575"/>
                    <a:gd name="connsiteX4" fmla="*/ 19372 w 51922"/>
                    <a:gd name="connsiteY4" fmla="*/ 0 h 79575"/>
                    <a:gd name="connsiteX5" fmla="*/ 51922 w 51922"/>
                    <a:gd name="connsiteY5" fmla="*/ 38960 h 79575"/>
                    <a:gd name="connsiteX6" fmla="*/ 1945 w 51922"/>
                    <a:gd name="connsiteY6" fmla="*/ 79576 h 79575"/>
                    <a:gd name="connsiteX7" fmla="*/ 1945 w 51922"/>
                    <a:gd name="connsiteY7" fmla="*/ 79576 h 79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922" h="79575">
                      <a:moveTo>
                        <a:pt x="1945" y="79576"/>
                      </a:moveTo>
                      <a:lnTo>
                        <a:pt x="0" y="77847"/>
                      </a:lnTo>
                      <a:lnTo>
                        <a:pt x="38600" y="35503"/>
                      </a:lnTo>
                      <a:lnTo>
                        <a:pt x="2593" y="19084"/>
                      </a:lnTo>
                      <a:lnTo>
                        <a:pt x="19372" y="0"/>
                      </a:lnTo>
                      <a:lnTo>
                        <a:pt x="51922" y="38960"/>
                      </a:lnTo>
                      <a:lnTo>
                        <a:pt x="1945" y="79576"/>
                      </a:lnTo>
                      <a:lnTo>
                        <a:pt x="1945" y="79576"/>
                      </a:lnTo>
                      <a:close/>
                    </a:path>
                  </a:pathLst>
                </a:custGeom>
                <a:solidFill>
                  <a:srgbClr val="C5908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CF090436-10D7-1FA0-2611-99753D6B199D}"/>
                    </a:ext>
                  </a:extLst>
                </p:cNvPr>
                <p:cNvSpPr/>
                <p:nvPr/>
              </p:nvSpPr>
              <p:spPr>
                <a:xfrm>
                  <a:off x="3759312" y="1263749"/>
                  <a:ext cx="5545" cy="4968"/>
                </a:xfrm>
                <a:custGeom>
                  <a:avLst/>
                  <a:gdLst>
                    <a:gd name="connsiteX0" fmla="*/ 2953 w 5545"/>
                    <a:gd name="connsiteY0" fmla="*/ 4969 h 4968"/>
                    <a:gd name="connsiteX1" fmla="*/ 0 w 5545"/>
                    <a:gd name="connsiteY1" fmla="*/ 1584 h 4968"/>
                    <a:gd name="connsiteX2" fmla="*/ 3817 w 5545"/>
                    <a:gd name="connsiteY2" fmla="*/ 0 h 4968"/>
                    <a:gd name="connsiteX3" fmla="*/ 5545 w 5545"/>
                    <a:gd name="connsiteY3" fmla="*/ 1944 h 4968"/>
                    <a:gd name="connsiteX4" fmla="*/ 2953 w 5545"/>
                    <a:gd name="connsiteY4" fmla="*/ 4969 h 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45" h="4968">
                      <a:moveTo>
                        <a:pt x="2953" y="4969"/>
                      </a:moveTo>
                      <a:lnTo>
                        <a:pt x="0" y="1584"/>
                      </a:lnTo>
                      <a:lnTo>
                        <a:pt x="3817" y="0"/>
                      </a:lnTo>
                      <a:lnTo>
                        <a:pt x="5545" y="1944"/>
                      </a:lnTo>
                      <a:lnTo>
                        <a:pt x="2953" y="4969"/>
                      </a:lnTo>
                      <a:close/>
                    </a:path>
                  </a:pathLst>
                </a:custGeom>
                <a:solidFill>
                  <a:srgbClr val="67482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2F5F52CA-E42D-5A60-3838-D77527901B54}"/>
                  </a:ext>
                </a:extLst>
              </p:cNvPr>
              <p:cNvSpPr/>
              <p:nvPr/>
            </p:nvSpPr>
            <p:spPr>
              <a:xfrm rot="-1299001">
                <a:off x="3739879" y="1149263"/>
                <a:ext cx="24124" cy="5545"/>
              </a:xfrm>
              <a:custGeom>
                <a:avLst/>
                <a:gdLst>
                  <a:gd name="connsiteX0" fmla="*/ 0 w 24124"/>
                  <a:gd name="connsiteY0" fmla="*/ 0 h 5545"/>
                  <a:gd name="connsiteX1" fmla="*/ 24125 w 24124"/>
                  <a:gd name="connsiteY1" fmla="*/ 0 h 5545"/>
                  <a:gd name="connsiteX2" fmla="*/ 24125 w 24124"/>
                  <a:gd name="connsiteY2" fmla="*/ 5545 h 5545"/>
                  <a:gd name="connsiteX3" fmla="*/ 0 w 24124"/>
                  <a:gd name="connsiteY3" fmla="*/ 5545 h 5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24" h="5545">
                    <a:moveTo>
                      <a:pt x="0" y="0"/>
                    </a:moveTo>
                    <a:lnTo>
                      <a:pt x="24125" y="0"/>
                    </a:lnTo>
                    <a:lnTo>
                      <a:pt x="24125" y="5545"/>
                    </a:lnTo>
                    <a:lnTo>
                      <a:pt x="0" y="554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solidFill>
                  <a:srgbClr val="BD1A8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id="{D538B5D0-EC78-18DA-5C90-50CFA4B098BB}"/>
                </a:ext>
              </a:extLst>
            </p:cNvPr>
            <p:cNvSpPr/>
            <p:nvPr/>
          </p:nvSpPr>
          <p:spPr>
            <a:xfrm>
              <a:off x="4285520" y="1044394"/>
              <a:ext cx="177298" cy="69421"/>
            </a:xfrm>
            <a:custGeom>
              <a:avLst/>
              <a:gdLst>
                <a:gd name="connsiteX0" fmla="*/ 177299 w 177298"/>
                <a:gd name="connsiteY0" fmla="*/ 69422 h 69421"/>
                <a:gd name="connsiteX1" fmla="*/ 0 w 177298"/>
                <a:gd name="connsiteY1" fmla="*/ 0 h 69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7298" h="69421">
                  <a:moveTo>
                    <a:pt x="177299" y="69422"/>
                  </a:moveTo>
                  <a:cubicBezTo>
                    <a:pt x="177299" y="69422"/>
                    <a:pt x="75183" y="67405"/>
                    <a:pt x="0" y="0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id="{5EFCC03E-631A-EE19-F914-B136F6BB1E41}"/>
                </a:ext>
              </a:extLst>
            </p:cNvPr>
            <p:cNvSpPr/>
            <p:nvPr/>
          </p:nvSpPr>
          <p:spPr>
            <a:xfrm>
              <a:off x="4303091" y="960929"/>
              <a:ext cx="211001" cy="86282"/>
            </a:xfrm>
            <a:custGeom>
              <a:avLst/>
              <a:gdLst>
                <a:gd name="connsiteX0" fmla="*/ 211001 w 211001"/>
                <a:gd name="connsiteY0" fmla="*/ 84473 h 86282"/>
                <a:gd name="connsiteX1" fmla="*/ 0 w 211001"/>
                <a:gd name="connsiteY1" fmla="*/ 0 h 86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001" h="86282">
                  <a:moveTo>
                    <a:pt x="211001" y="84473"/>
                  </a:moveTo>
                  <a:cubicBezTo>
                    <a:pt x="211001" y="84473"/>
                    <a:pt x="76695" y="106077"/>
                    <a:pt x="0" y="0"/>
                  </a:cubicBezTo>
                </a:path>
              </a:pathLst>
            </a:custGeom>
            <a:noFill/>
            <a:ln w="7201" cap="flat">
              <a:solidFill>
                <a:srgbClr val="E22BA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818" name="Graphic 6">
              <a:extLst>
                <a:ext uri="{FF2B5EF4-FFF2-40B4-BE49-F238E27FC236}">
                  <a16:creationId xmlns:a16="http://schemas.microsoft.com/office/drawing/2014/main" id="{CBED7980-6276-23A1-FDB5-6820FE03D22F}"/>
                </a:ext>
              </a:extLst>
            </p:cNvPr>
            <p:cNvGrpSpPr/>
            <p:nvPr/>
          </p:nvGrpSpPr>
          <p:grpSpPr>
            <a:xfrm>
              <a:off x="3314909" y="1202926"/>
              <a:ext cx="71945" cy="41090"/>
              <a:chOff x="3314909" y="1202926"/>
              <a:chExt cx="71945" cy="41090"/>
            </a:xfrm>
            <a:solidFill>
              <a:srgbClr val="FFFFFF"/>
            </a:solidFill>
          </p:grpSpPr>
          <p:grpSp>
            <p:nvGrpSpPr>
              <p:cNvPr id="3819" name="Graphic 6">
                <a:extLst>
                  <a:ext uri="{FF2B5EF4-FFF2-40B4-BE49-F238E27FC236}">
                    <a16:creationId xmlns:a16="http://schemas.microsoft.com/office/drawing/2014/main" id="{583CDBB9-FCAB-EDD4-90DF-A4CE1D4964A9}"/>
                  </a:ext>
                </a:extLst>
              </p:cNvPr>
              <p:cNvGrpSpPr/>
              <p:nvPr/>
            </p:nvGrpSpPr>
            <p:grpSpPr>
              <a:xfrm>
                <a:off x="3314909" y="1202926"/>
                <a:ext cx="70073" cy="26579"/>
                <a:chOff x="3314909" y="1202926"/>
                <a:chExt cx="70073" cy="26579"/>
              </a:xfrm>
              <a:solidFill>
                <a:srgbClr val="FFFFFF"/>
              </a:solidFill>
            </p:grpSpPr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6A54EB98-3DA4-81C7-3814-358F9B0EC484}"/>
                    </a:ext>
                  </a:extLst>
                </p:cNvPr>
                <p:cNvSpPr/>
                <p:nvPr/>
              </p:nvSpPr>
              <p:spPr>
                <a:xfrm>
                  <a:off x="3314909" y="1202926"/>
                  <a:ext cx="22577" cy="23951"/>
                </a:xfrm>
                <a:custGeom>
                  <a:avLst/>
                  <a:gdLst>
                    <a:gd name="connsiteX0" fmla="*/ 5477 w 22577"/>
                    <a:gd name="connsiteY0" fmla="*/ 15382 h 23951"/>
                    <a:gd name="connsiteX1" fmla="*/ 13830 w 22577"/>
                    <a:gd name="connsiteY1" fmla="*/ 9620 h 23951"/>
                    <a:gd name="connsiteX2" fmla="*/ 13830 w 22577"/>
                    <a:gd name="connsiteY2" fmla="*/ 5084 h 23951"/>
                    <a:gd name="connsiteX3" fmla="*/ 19303 w 22577"/>
                    <a:gd name="connsiteY3" fmla="*/ 43 h 23951"/>
                    <a:gd name="connsiteX4" fmla="*/ 22544 w 22577"/>
                    <a:gd name="connsiteY4" fmla="*/ 4147 h 23951"/>
                    <a:gd name="connsiteX5" fmla="*/ 17503 w 22577"/>
                    <a:gd name="connsiteY5" fmla="*/ 10197 h 23951"/>
                    <a:gd name="connsiteX6" fmla="*/ 17503 w 22577"/>
                    <a:gd name="connsiteY6" fmla="*/ 14517 h 23951"/>
                    <a:gd name="connsiteX7" fmla="*/ 8645 w 22577"/>
                    <a:gd name="connsiteY7" fmla="*/ 21215 h 23951"/>
                    <a:gd name="connsiteX8" fmla="*/ 4468 w 22577"/>
                    <a:gd name="connsiteY8" fmla="*/ 19486 h 23951"/>
                    <a:gd name="connsiteX9" fmla="*/ 2452 w 22577"/>
                    <a:gd name="connsiteY9" fmla="*/ 23951 h 23951"/>
                    <a:gd name="connsiteX10" fmla="*/ 4 w 22577"/>
                    <a:gd name="connsiteY10" fmla="*/ 23591 h 23951"/>
                    <a:gd name="connsiteX11" fmla="*/ 2812 w 22577"/>
                    <a:gd name="connsiteY11" fmla="*/ 17542 h 23951"/>
                    <a:gd name="connsiteX12" fmla="*/ 2020 w 22577"/>
                    <a:gd name="connsiteY12" fmla="*/ 13005 h 23951"/>
                    <a:gd name="connsiteX13" fmla="*/ 12030 w 22577"/>
                    <a:gd name="connsiteY13" fmla="*/ 8108 h 23951"/>
                    <a:gd name="connsiteX14" fmla="*/ 10518 w 22577"/>
                    <a:gd name="connsiteY14" fmla="*/ 10845 h 23951"/>
                    <a:gd name="connsiteX15" fmla="*/ 5405 w 22577"/>
                    <a:gd name="connsiteY15" fmla="*/ 13293 h 23951"/>
                    <a:gd name="connsiteX16" fmla="*/ 5621 w 22577"/>
                    <a:gd name="connsiteY16" fmla="*/ 15238 h 23951"/>
                    <a:gd name="connsiteX17" fmla="*/ 13974 w 22577"/>
                    <a:gd name="connsiteY17" fmla="*/ 12717 h 23951"/>
                    <a:gd name="connsiteX18" fmla="*/ 7205 w 22577"/>
                    <a:gd name="connsiteY18" fmla="*/ 17398 h 23951"/>
                    <a:gd name="connsiteX19" fmla="*/ 8933 w 22577"/>
                    <a:gd name="connsiteY19" fmla="*/ 18046 h 23951"/>
                    <a:gd name="connsiteX20" fmla="*/ 13902 w 22577"/>
                    <a:gd name="connsiteY20" fmla="*/ 13941 h 23951"/>
                    <a:gd name="connsiteX21" fmla="*/ 13902 w 22577"/>
                    <a:gd name="connsiteY21" fmla="*/ 12717 h 23951"/>
                    <a:gd name="connsiteX22" fmla="*/ 17215 w 22577"/>
                    <a:gd name="connsiteY22" fmla="*/ 7100 h 23951"/>
                    <a:gd name="connsiteX23" fmla="*/ 19447 w 22577"/>
                    <a:gd name="connsiteY23" fmla="*/ 4291 h 23951"/>
                    <a:gd name="connsiteX24" fmla="*/ 18799 w 22577"/>
                    <a:gd name="connsiteY24" fmla="*/ 3283 h 23951"/>
                    <a:gd name="connsiteX25" fmla="*/ 17287 w 22577"/>
                    <a:gd name="connsiteY25" fmla="*/ 5228 h 23951"/>
                    <a:gd name="connsiteX26" fmla="*/ 17287 w 22577"/>
                    <a:gd name="connsiteY26" fmla="*/ 7028 h 2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577" h="23951">
                      <a:moveTo>
                        <a:pt x="5477" y="15382"/>
                      </a:moveTo>
                      <a:cubicBezTo>
                        <a:pt x="7637" y="13797"/>
                        <a:pt x="11094" y="11493"/>
                        <a:pt x="13830" y="9620"/>
                      </a:cubicBezTo>
                      <a:cubicBezTo>
                        <a:pt x="13686" y="8108"/>
                        <a:pt x="13614" y="6524"/>
                        <a:pt x="13830" y="5084"/>
                      </a:cubicBezTo>
                      <a:cubicBezTo>
                        <a:pt x="14262" y="1627"/>
                        <a:pt x="16495" y="-318"/>
                        <a:pt x="19303" y="43"/>
                      </a:cubicBezTo>
                      <a:cubicBezTo>
                        <a:pt x="21968" y="403"/>
                        <a:pt x="22760" y="2491"/>
                        <a:pt x="22544" y="4147"/>
                      </a:cubicBezTo>
                      <a:cubicBezTo>
                        <a:pt x="22256" y="6452"/>
                        <a:pt x="20024" y="8324"/>
                        <a:pt x="17503" y="10197"/>
                      </a:cubicBezTo>
                      <a:cubicBezTo>
                        <a:pt x="17575" y="11709"/>
                        <a:pt x="17647" y="13221"/>
                        <a:pt x="17503" y="14517"/>
                      </a:cubicBezTo>
                      <a:cubicBezTo>
                        <a:pt x="16855" y="19270"/>
                        <a:pt x="13110" y="21863"/>
                        <a:pt x="8645" y="21215"/>
                      </a:cubicBezTo>
                      <a:cubicBezTo>
                        <a:pt x="6989" y="20999"/>
                        <a:pt x="5549" y="20351"/>
                        <a:pt x="4468" y="19486"/>
                      </a:cubicBezTo>
                      <a:cubicBezTo>
                        <a:pt x="3100" y="20711"/>
                        <a:pt x="2380" y="22007"/>
                        <a:pt x="2452" y="23951"/>
                      </a:cubicBezTo>
                      <a:lnTo>
                        <a:pt x="4" y="23591"/>
                      </a:lnTo>
                      <a:cubicBezTo>
                        <a:pt x="-68" y="21503"/>
                        <a:pt x="940" y="19342"/>
                        <a:pt x="2812" y="17542"/>
                      </a:cubicBezTo>
                      <a:cubicBezTo>
                        <a:pt x="2092" y="16246"/>
                        <a:pt x="1804" y="14733"/>
                        <a:pt x="2020" y="13005"/>
                      </a:cubicBezTo>
                      <a:cubicBezTo>
                        <a:pt x="2740" y="7532"/>
                        <a:pt x="8213" y="5444"/>
                        <a:pt x="12030" y="8108"/>
                      </a:cubicBezTo>
                      <a:lnTo>
                        <a:pt x="10518" y="10845"/>
                      </a:lnTo>
                      <a:cubicBezTo>
                        <a:pt x="8213" y="9260"/>
                        <a:pt x="5693" y="10701"/>
                        <a:pt x="5405" y="13293"/>
                      </a:cubicBezTo>
                      <a:cubicBezTo>
                        <a:pt x="5333" y="14013"/>
                        <a:pt x="5405" y="14661"/>
                        <a:pt x="5621" y="15238"/>
                      </a:cubicBezTo>
                      <a:close/>
                      <a:moveTo>
                        <a:pt x="13974" y="12717"/>
                      </a:moveTo>
                      <a:cubicBezTo>
                        <a:pt x="11598" y="14373"/>
                        <a:pt x="9149" y="16102"/>
                        <a:pt x="7205" y="17398"/>
                      </a:cubicBezTo>
                      <a:cubicBezTo>
                        <a:pt x="7709" y="17758"/>
                        <a:pt x="8285" y="17902"/>
                        <a:pt x="8933" y="18046"/>
                      </a:cubicBezTo>
                      <a:cubicBezTo>
                        <a:pt x="11526" y="18406"/>
                        <a:pt x="13614" y="16534"/>
                        <a:pt x="13902" y="13941"/>
                      </a:cubicBezTo>
                      <a:cubicBezTo>
                        <a:pt x="13902" y="13581"/>
                        <a:pt x="13902" y="13149"/>
                        <a:pt x="13902" y="12717"/>
                      </a:cubicBezTo>
                      <a:close/>
                      <a:moveTo>
                        <a:pt x="17215" y="7100"/>
                      </a:moveTo>
                      <a:cubicBezTo>
                        <a:pt x="18655" y="5948"/>
                        <a:pt x="19303" y="5084"/>
                        <a:pt x="19447" y="4291"/>
                      </a:cubicBezTo>
                      <a:cubicBezTo>
                        <a:pt x="19447" y="3859"/>
                        <a:pt x="19447" y="3427"/>
                        <a:pt x="18799" y="3283"/>
                      </a:cubicBezTo>
                      <a:cubicBezTo>
                        <a:pt x="17647" y="3139"/>
                        <a:pt x="17359" y="4724"/>
                        <a:pt x="17287" y="5228"/>
                      </a:cubicBezTo>
                      <a:cubicBezTo>
                        <a:pt x="17287" y="5732"/>
                        <a:pt x="17215" y="6380"/>
                        <a:pt x="17287" y="70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010078F8-F939-32CE-DD6B-3C9C1D6A7F8B}"/>
                    </a:ext>
                  </a:extLst>
                </p:cNvPr>
                <p:cNvSpPr/>
                <p:nvPr/>
              </p:nvSpPr>
              <p:spPr>
                <a:xfrm>
                  <a:off x="3332782" y="1211577"/>
                  <a:ext cx="16696" cy="13247"/>
                </a:xfrm>
                <a:custGeom>
                  <a:avLst/>
                  <a:gdLst>
                    <a:gd name="connsiteX0" fmla="*/ 16625 w 16696"/>
                    <a:gd name="connsiteY0" fmla="*/ 8171 h 13247"/>
                    <a:gd name="connsiteX1" fmla="*/ 8775 w 16696"/>
                    <a:gd name="connsiteY1" fmla="*/ 13212 h 13247"/>
                    <a:gd name="connsiteX2" fmla="*/ 6255 w 16696"/>
                    <a:gd name="connsiteY2" fmla="*/ 10908 h 13247"/>
                    <a:gd name="connsiteX3" fmla="*/ 2294 w 16696"/>
                    <a:gd name="connsiteY3" fmla="*/ 12420 h 13247"/>
                    <a:gd name="connsiteX4" fmla="*/ 62 w 16696"/>
                    <a:gd name="connsiteY4" fmla="*/ 8963 h 13247"/>
                    <a:gd name="connsiteX5" fmla="*/ 7911 w 16696"/>
                    <a:gd name="connsiteY5" fmla="*/ 34 h 13247"/>
                    <a:gd name="connsiteX6" fmla="*/ 10503 w 16696"/>
                    <a:gd name="connsiteY6" fmla="*/ 2338 h 13247"/>
                    <a:gd name="connsiteX7" fmla="*/ 15112 w 16696"/>
                    <a:gd name="connsiteY7" fmla="*/ 1330 h 13247"/>
                    <a:gd name="connsiteX8" fmla="*/ 11224 w 16696"/>
                    <a:gd name="connsiteY8" fmla="*/ 8171 h 13247"/>
                    <a:gd name="connsiteX9" fmla="*/ 10576 w 16696"/>
                    <a:gd name="connsiteY9" fmla="*/ 11196 h 13247"/>
                    <a:gd name="connsiteX10" fmla="*/ 15472 w 16696"/>
                    <a:gd name="connsiteY10" fmla="*/ 7163 h 13247"/>
                    <a:gd name="connsiteX11" fmla="*/ 16697 w 16696"/>
                    <a:gd name="connsiteY11" fmla="*/ 8315 h 13247"/>
                    <a:gd name="connsiteX12" fmla="*/ 7119 w 16696"/>
                    <a:gd name="connsiteY12" fmla="*/ 8171 h 13247"/>
                    <a:gd name="connsiteX13" fmla="*/ 9135 w 16696"/>
                    <a:gd name="connsiteY13" fmla="*/ 4571 h 13247"/>
                    <a:gd name="connsiteX14" fmla="*/ 8271 w 16696"/>
                    <a:gd name="connsiteY14" fmla="*/ 3130 h 13247"/>
                    <a:gd name="connsiteX15" fmla="*/ 3878 w 16696"/>
                    <a:gd name="connsiteY15" fmla="*/ 8603 h 13247"/>
                    <a:gd name="connsiteX16" fmla="*/ 4526 w 16696"/>
                    <a:gd name="connsiteY16" fmla="*/ 9540 h 13247"/>
                    <a:gd name="connsiteX17" fmla="*/ 7119 w 16696"/>
                    <a:gd name="connsiteY17" fmla="*/ 8171 h 13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6696" h="13247">
                      <a:moveTo>
                        <a:pt x="16625" y="8171"/>
                      </a:moveTo>
                      <a:cubicBezTo>
                        <a:pt x="14320" y="11124"/>
                        <a:pt x="11728" y="13572"/>
                        <a:pt x="8775" y="13212"/>
                      </a:cubicBezTo>
                      <a:cubicBezTo>
                        <a:pt x="6327" y="12924"/>
                        <a:pt x="6255" y="10908"/>
                        <a:pt x="6255" y="10908"/>
                      </a:cubicBezTo>
                      <a:cubicBezTo>
                        <a:pt x="6255" y="10908"/>
                        <a:pt x="4382" y="12636"/>
                        <a:pt x="2294" y="12420"/>
                      </a:cubicBezTo>
                      <a:cubicBezTo>
                        <a:pt x="494" y="12204"/>
                        <a:pt x="-227" y="10692"/>
                        <a:pt x="62" y="8963"/>
                      </a:cubicBezTo>
                      <a:cubicBezTo>
                        <a:pt x="422" y="6443"/>
                        <a:pt x="3374" y="-542"/>
                        <a:pt x="7911" y="34"/>
                      </a:cubicBezTo>
                      <a:cubicBezTo>
                        <a:pt x="10216" y="322"/>
                        <a:pt x="10503" y="2338"/>
                        <a:pt x="10503" y="2338"/>
                      </a:cubicBezTo>
                      <a:lnTo>
                        <a:pt x="15112" y="1330"/>
                      </a:lnTo>
                      <a:lnTo>
                        <a:pt x="11224" y="8171"/>
                      </a:lnTo>
                      <a:cubicBezTo>
                        <a:pt x="9783" y="10692"/>
                        <a:pt x="10143" y="11124"/>
                        <a:pt x="10576" y="11196"/>
                      </a:cubicBezTo>
                      <a:cubicBezTo>
                        <a:pt x="11512" y="11340"/>
                        <a:pt x="13384" y="9900"/>
                        <a:pt x="15472" y="7163"/>
                      </a:cubicBezTo>
                      <a:cubicBezTo>
                        <a:pt x="15977" y="7307"/>
                        <a:pt x="16553" y="7811"/>
                        <a:pt x="16697" y="8315"/>
                      </a:cubicBezTo>
                      <a:close/>
                      <a:moveTo>
                        <a:pt x="7119" y="8171"/>
                      </a:moveTo>
                      <a:lnTo>
                        <a:pt x="9135" y="4571"/>
                      </a:lnTo>
                      <a:cubicBezTo>
                        <a:pt x="9135" y="4571"/>
                        <a:pt x="9279" y="3274"/>
                        <a:pt x="8271" y="3130"/>
                      </a:cubicBezTo>
                      <a:cubicBezTo>
                        <a:pt x="6399" y="2914"/>
                        <a:pt x="4094" y="7091"/>
                        <a:pt x="3878" y="8603"/>
                      </a:cubicBezTo>
                      <a:cubicBezTo>
                        <a:pt x="3806" y="9251"/>
                        <a:pt x="4022" y="9540"/>
                        <a:pt x="4526" y="9540"/>
                      </a:cubicBezTo>
                      <a:cubicBezTo>
                        <a:pt x="5823" y="9684"/>
                        <a:pt x="7119" y="8171"/>
                        <a:pt x="7119" y="81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65811A53-0296-91C6-CC41-63F55E381652}"/>
                    </a:ext>
                  </a:extLst>
                </p:cNvPr>
                <p:cNvSpPr/>
                <p:nvPr/>
              </p:nvSpPr>
              <p:spPr>
                <a:xfrm>
                  <a:off x="3344726" y="1213267"/>
                  <a:ext cx="18723" cy="13430"/>
                </a:xfrm>
                <a:custGeom>
                  <a:avLst/>
                  <a:gdLst>
                    <a:gd name="connsiteX0" fmla="*/ 18580 w 18723"/>
                    <a:gd name="connsiteY0" fmla="*/ 8354 h 13430"/>
                    <a:gd name="connsiteX1" fmla="*/ 10802 w 18723"/>
                    <a:gd name="connsiteY1" fmla="*/ 13395 h 13430"/>
                    <a:gd name="connsiteX2" fmla="*/ 9794 w 18723"/>
                    <a:gd name="connsiteY2" fmla="*/ 7057 h 13430"/>
                    <a:gd name="connsiteX3" fmla="*/ 10298 w 18723"/>
                    <a:gd name="connsiteY3" fmla="*/ 6193 h 13430"/>
                    <a:gd name="connsiteX4" fmla="*/ 11450 w 18723"/>
                    <a:gd name="connsiteY4" fmla="*/ 3889 h 13430"/>
                    <a:gd name="connsiteX5" fmla="*/ 10874 w 18723"/>
                    <a:gd name="connsiteY5" fmla="*/ 3313 h 13430"/>
                    <a:gd name="connsiteX6" fmla="*/ 7994 w 18723"/>
                    <a:gd name="connsiteY6" fmla="*/ 4609 h 13430"/>
                    <a:gd name="connsiteX7" fmla="*/ 3745 w 18723"/>
                    <a:gd name="connsiteY7" fmla="*/ 12098 h 13430"/>
                    <a:gd name="connsiteX8" fmla="*/ 0 w 18723"/>
                    <a:gd name="connsiteY8" fmla="*/ 11594 h 13430"/>
                    <a:gd name="connsiteX9" fmla="*/ 6625 w 18723"/>
                    <a:gd name="connsiteY9" fmla="*/ 0 h 13430"/>
                    <a:gd name="connsiteX10" fmla="*/ 9722 w 18723"/>
                    <a:gd name="connsiteY10" fmla="*/ 1656 h 13430"/>
                    <a:gd name="connsiteX11" fmla="*/ 13827 w 18723"/>
                    <a:gd name="connsiteY11" fmla="*/ 576 h 13430"/>
                    <a:gd name="connsiteX12" fmla="*/ 15843 w 18723"/>
                    <a:gd name="connsiteY12" fmla="*/ 2953 h 13430"/>
                    <a:gd name="connsiteX13" fmla="*/ 14763 w 18723"/>
                    <a:gd name="connsiteY13" fmla="*/ 5545 h 13430"/>
                    <a:gd name="connsiteX14" fmla="*/ 13251 w 18723"/>
                    <a:gd name="connsiteY14" fmla="*/ 8210 h 13430"/>
                    <a:gd name="connsiteX15" fmla="*/ 12602 w 18723"/>
                    <a:gd name="connsiteY15" fmla="*/ 11234 h 13430"/>
                    <a:gd name="connsiteX16" fmla="*/ 17499 w 18723"/>
                    <a:gd name="connsiteY16" fmla="*/ 7201 h 13430"/>
                    <a:gd name="connsiteX17" fmla="*/ 18724 w 18723"/>
                    <a:gd name="connsiteY17" fmla="*/ 8354 h 13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8723" h="13430">
                      <a:moveTo>
                        <a:pt x="18580" y="8354"/>
                      </a:moveTo>
                      <a:cubicBezTo>
                        <a:pt x="16275" y="11378"/>
                        <a:pt x="13611" y="13755"/>
                        <a:pt x="10802" y="13395"/>
                      </a:cubicBezTo>
                      <a:cubicBezTo>
                        <a:pt x="8354" y="13035"/>
                        <a:pt x="7561" y="11018"/>
                        <a:pt x="9794" y="7057"/>
                      </a:cubicBezTo>
                      <a:lnTo>
                        <a:pt x="10298" y="6193"/>
                      </a:lnTo>
                      <a:cubicBezTo>
                        <a:pt x="10874" y="5113"/>
                        <a:pt x="11378" y="4249"/>
                        <a:pt x="11450" y="3889"/>
                      </a:cubicBezTo>
                      <a:cubicBezTo>
                        <a:pt x="11450" y="3529"/>
                        <a:pt x="11234" y="3313"/>
                        <a:pt x="10874" y="3313"/>
                      </a:cubicBezTo>
                      <a:cubicBezTo>
                        <a:pt x="10298" y="3241"/>
                        <a:pt x="9146" y="3673"/>
                        <a:pt x="7994" y="4609"/>
                      </a:cubicBezTo>
                      <a:lnTo>
                        <a:pt x="3745" y="12098"/>
                      </a:lnTo>
                      <a:lnTo>
                        <a:pt x="0" y="11594"/>
                      </a:lnTo>
                      <a:lnTo>
                        <a:pt x="6625" y="0"/>
                      </a:lnTo>
                      <a:lnTo>
                        <a:pt x="9722" y="1656"/>
                      </a:lnTo>
                      <a:cubicBezTo>
                        <a:pt x="9722" y="1656"/>
                        <a:pt x="11810" y="360"/>
                        <a:pt x="13827" y="576"/>
                      </a:cubicBezTo>
                      <a:cubicBezTo>
                        <a:pt x="15339" y="792"/>
                        <a:pt x="15987" y="1656"/>
                        <a:pt x="15843" y="2953"/>
                      </a:cubicBezTo>
                      <a:cubicBezTo>
                        <a:pt x="15771" y="3601"/>
                        <a:pt x="15411" y="4393"/>
                        <a:pt x="14763" y="5545"/>
                      </a:cubicBezTo>
                      <a:lnTo>
                        <a:pt x="13251" y="8210"/>
                      </a:lnTo>
                      <a:cubicBezTo>
                        <a:pt x="11810" y="10802"/>
                        <a:pt x="12242" y="11162"/>
                        <a:pt x="12602" y="11234"/>
                      </a:cubicBezTo>
                      <a:cubicBezTo>
                        <a:pt x="13539" y="11378"/>
                        <a:pt x="15411" y="9938"/>
                        <a:pt x="17499" y="7201"/>
                      </a:cubicBezTo>
                      <a:cubicBezTo>
                        <a:pt x="18004" y="7345"/>
                        <a:pt x="18580" y="7850"/>
                        <a:pt x="18724" y="83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F6127DA8-DFD6-64D2-F2E0-9DD9F513C931}"/>
                    </a:ext>
                  </a:extLst>
                </p:cNvPr>
                <p:cNvSpPr/>
                <p:nvPr/>
              </p:nvSpPr>
              <p:spPr>
                <a:xfrm>
                  <a:off x="3360348" y="1210458"/>
                  <a:ext cx="11383" cy="17115"/>
                </a:xfrm>
                <a:custGeom>
                  <a:avLst/>
                  <a:gdLst>
                    <a:gd name="connsiteX0" fmla="*/ 10447 w 11383"/>
                    <a:gd name="connsiteY0" fmla="*/ 12098 h 17115"/>
                    <a:gd name="connsiteX1" fmla="*/ 2525 w 11383"/>
                    <a:gd name="connsiteY1" fmla="*/ 17067 h 17115"/>
                    <a:gd name="connsiteX2" fmla="*/ 1229 w 11383"/>
                    <a:gd name="connsiteY2" fmla="*/ 10802 h 17115"/>
                    <a:gd name="connsiteX3" fmla="*/ 4758 w 11383"/>
                    <a:gd name="connsiteY3" fmla="*/ 4537 h 17115"/>
                    <a:gd name="connsiteX4" fmla="*/ 2814 w 11383"/>
                    <a:gd name="connsiteY4" fmla="*/ 4249 h 17115"/>
                    <a:gd name="connsiteX5" fmla="*/ 3822 w 11383"/>
                    <a:gd name="connsiteY5" fmla="*/ 2448 h 17115"/>
                    <a:gd name="connsiteX6" fmla="*/ 5766 w 11383"/>
                    <a:gd name="connsiteY6" fmla="*/ 2665 h 17115"/>
                    <a:gd name="connsiteX7" fmla="*/ 7278 w 11383"/>
                    <a:gd name="connsiteY7" fmla="*/ 0 h 17115"/>
                    <a:gd name="connsiteX8" fmla="*/ 11023 w 11383"/>
                    <a:gd name="connsiteY8" fmla="*/ 504 h 17115"/>
                    <a:gd name="connsiteX9" fmla="*/ 9511 w 11383"/>
                    <a:gd name="connsiteY9" fmla="*/ 3169 h 17115"/>
                    <a:gd name="connsiteX10" fmla="*/ 11383 w 11383"/>
                    <a:gd name="connsiteY10" fmla="*/ 3385 h 17115"/>
                    <a:gd name="connsiteX11" fmla="*/ 10375 w 11383"/>
                    <a:gd name="connsiteY11" fmla="*/ 5185 h 17115"/>
                    <a:gd name="connsiteX12" fmla="*/ 8503 w 11383"/>
                    <a:gd name="connsiteY12" fmla="*/ 4969 h 17115"/>
                    <a:gd name="connsiteX13" fmla="*/ 4614 w 11383"/>
                    <a:gd name="connsiteY13" fmla="*/ 11810 h 17115"/>
                    <a:gd name="connsiteX14" fmla="*/ 4110 w 11383"/>
                    <a:gd name="connsiteY14" fmla="*/ 14835 h 17115"/>
                    <a:gd name="connsiteX15" fmla="*/ 9223 w 11383"/>
                    <a:gd name="connsiteY15" fmla="*/ 10874 h 17115"/>
                    <a:gd name="connsiteX16" fmla="*/ 10447 w 11383"/>
                    <a:gd name="connsiteY16" fmla="*/ 12026 h 17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83" h="17115">
                      <a:moveTo>
                        <a:pt x="10447" y="12098"/>
                      </a:moveTo>
                      <a:cubicBezTo>
                        <a:pt x="8287" y="14979"/>
                        <a:pt x="5478" y="17499"/>
                        <a:pt x="2525" y="17067"/>
                      </a:cubicBezTo>
                      <a:cubicBezTo>
                        <a:pt x="149" y="16779"/>
                        <a:pt x="-1075" y="14835"/>
                        <a:pt x="1229" y="10802"/>
                      </a:cubicBezTo>
                      <a:lnTo>
                        <a:pt x="4758" y="4537"/>
                      </a:lnTo>
                      <a:lnTo>
                        <a:pt x="2814" y="4249"/>
                      </a:lnTo>
                      <a:lnTo>
                        <a:pt x="3822" y="2448"/>
                      </a:lnTo>
                      <a:lnTo>
                        <a:pt x="5766" y="2665"/>
                      </a:lnTo>
                      <a:lnTo>
                        <a:pt x="7278" y="0"/>
                      </a:lnTo>
                      <a:lnTo>
                        <a:pt x="11023" y="504"/>
                      </a:lnTo>
                      <a:lnTo>
                        <a:pt x="9511" y="3169"/>
                      </a:lnTo>
                      <a:lnTo>
                        <a:pt x="11383" y="3385"/>
                      </a:lnTo>
                      <a:lnTo>
                        <a:pt x="10375" y="5185"/>
                      </a:lnTo>
                      <a:lnTo>
                        <a:pt x="8503" y="4969"/>
                      </a:lnTo>
                      <a:lnTo>
                        <a:pt x="4614" y="11810"/>
                      </a:lnTo>
                      <a:cubicBezTo>
                        <a:pt x="3174" y="14331"/>
                        <a:pt x="3606" y="14763"/>
                        <a:pt x="4110" y="14835"/>
                      </a:cubicBezTo>
                      <a:cubicBezTo>
                        <a:pt x="5262" y="14979"/>
                        <a:pt x="7134" y="13539"/>
                        <a:pt x="9223" y="10874"/>
                      </a:cubicBezTo>
                      <a:cubicBezTo>
                        <a:pt x="9727" y="11018"/>
                        <a:pt x="10303" y="11522"/>
                        <a:pt x="10447" y="120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49B690FD-3AF2-4FF9-3311-967505517D6E}"/>
                    </a:ext>
                  </a:extLst>
                </p:cNvPr>
                <p:cNvSpPr/>
                <p:nvPr/>
              </p:nvSpPr>
              <p:spPr>
                <a:xfrm>
                  <a:off x="3368285" y="1216258"/>
                  <a:ext cx="16696" cy="13247"/>
                </a:xfrm>
                <a:custGeom>
                  <a:avLst/>
                  <a:gdLst>
                    <a:gd name="connsiteX0" fmla="*/ 16625 w 16696"/>
                    <a:gd name="connsiteY0" fmla="*/ 8171 h 13247"/>
                    <a:gd name="connsiteX1" fmla="*/ 8775 w 16696"/>
                    <a:gd name="connsiteY1" fmla="*/ 13212 h 13247"/>
                    <a:gd name="connsiteX2" fmla="*/ 6255 w 16696"/>
                    <a:gd name="connsiteY2" fmla="*/ 10908 h 13247"/>
                    <a:gd name="connsiteX3" fmla="*/ 2294 w 16696"/>
                    <a:gd name="connsiteY3" fmla="*/ 12420 h 13247"/>
                    <a:gd name="connsiteX4" fmla="*/ 62 w 16696"/>
                    <a:gd name="connsiteY4" fmla="*/ 8963 h 13247"/>
                    <a:gd name="connsiteX5" fmla="*/ 7911 w 16696"/>
                    <a:gd name="connsiteY5" fmla="*/ 34 h 13247"/>
                    <a:gd name="connsiteX6" fmla="*/ 10504 w 16696"/>
                    <a:gd name="connsiteY6" fmla="*/ 2338 h 13247"/>
                    <a:gd name="connsiteX7" fmla="*/ 15112 w 16696"/>
                    <a:gd name="connsiteY7" fmla="*/ 1330 h 13247"/>
                    <a:gd name="connsiteX8" fmla="*/ 11224 w 16696"/>
                    <a:gd name="connsiteY8" fmla="*/ 8171 h 13247"/>
                    <a:gd name="connsiteX9" fmla="*/ 10576 w 16696"/>
                    <a:gd name="connsiteY9" fmla="*/ 11196 h 13247"/>
                    <a:gd name="connsiteX10" fmla="*/ 15473 w 16696"/>
                    <a:gd name="connsiteY10" fmla="*/ 7163 h 13247"/>
                    <a:gd name="connsiteX11" fmla="*/ 16697 w 16696"/>
                    <a:gd name="connsiteY11" fmla="*/ 8315 h 13247"/>
                    <a:gd name="connsiteX12" fmla="*/ 7047 w 16696"/>
                    <a:gd name="connsiteY12" fmla="*/ 8171 h 13247"/>
                    <a:gd name="connsiteX13" fmla="*/ 9063 w 16696"/>
                    <a:gd name="connsiteY13" fmla="*/ 4571 h 13247"/>
                    <a:gd name="connsiteX14" fmla="*/ 8199 w 16696"/>
                    <a:gd name="connsiteY14" fmla="*/ 3130 h 13247"/>
                    <a:gd name="connsiteX15" fmla="*/ 3806 w 16696"/>
                    <a:gd name="connsiteY15" fmla="*/ 8603 h 13247"/>
                    <a:gd name="connsiteX16" fmla="*/ 4455 w 16696"/>
                    <a:gd name="connsiteY16" fmla="*/ 9612 h 13247"/>
                    <a:gd name="connsiteX17" fmla="*/ 7047 w 16696"/>
                    <a:gd name="connsiteY17" fmla="*/ 8243 h 13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6696" h="13247">
                      <a:moveTo>
                        <a:pt x="16625" y="8171"/>
                      </a:moveTo>
                      <a:cubicBezTo>
                        <a:pt x="14320" y="11124"/>
                        <a:pt x="11728" y="13572"/>
                        <a:pt x="8775" y="13212"/>
                      </a:cubicBezTo>
                      <a:cubicBezTo>
                        <a:pt x="6327" y="12924"/>
                        <a:pt x="6255" y="10908"/>
                        <a:pt x="6255" y="10908"/>
                      </a:cubicBezTo>
                      <a:cubicBezTo>
                        <a:pt x="6255" y="10908"/>
                        <a:pt x="4382" y="12636"/>
                        <a:pt x="2294" y="12420"/>
                      </a:cubicBezTo>
                      <a:cubicBezTo>
                        <a:pt x="494" y="12204"/>
                        <a:pt x="-227" y="10692"/>
                        <a:pt x="62" y="8963"/>
                      </a:cubicBezTo>
                      <a:cubicBezTo>
                        <a:pt x="422" y="6443"/>
                        <a:pt x="3374" y="-542"/>
                        <a:pt x="7911" y="34"/>
                      </a:cubicBezTo>
                      <a:cubicBezTo>
                        <a:pt x="10216" y="322"/>
                        <a:pt x="10504" y="2338"/>
                        <a:pt x="10504" y="2338"/>
                      </a:cubicBezTo>
                      <a:lnTo>
                        <a:pt x="15112" y="1330"/>
                      </a:lnTo>
                      <a:lnTo>
                        <a:pt x="11224" y="8171"/>
                      </a:lnTo>
                      <a:cubicBezTo>
                        <a:pt x="9783" y="10692"/>
                        <a:pt x="10143" y="11124"/>
                        <a:pt x="10576" y="11196"/>
                      </a:cubicBezTo>
                      <a:cubicBezTo>
                        <a:pt x="11512" y="11340"/>
                        <a:pt x="13384" y="9900"/>
                        <a:pt x="15473" y="7163"/>
                      </a:cubicBezTo>
                      <a:cubicBezTo>
                        <a:pt x="15977" y="7307"/>
                        <a:pt x="16553" y="7811"/>
                        <a:pt x="16697" y="8315"/>
                      </a:cubicBezTo>
                      <a:close/>
                      <a:moveTo>
                        <a:pt x="7047" y="8171"/>
                      </a:moveTo>
                      <a:lnTo>
                        <a:pt x="9063" y="4571"/>
                      </a:lnTo>
                      <a:cubicBezTo>
                        <a:pt x="9063" y="4571"/>
                        <a:pt x="9207" y="3274"/>
                        <a:pt x="8199" y="3130"/>
                      </a:cubicBezTo>
                      <a:cubicBezTo>
                        <a:pt x="6327" y="2914"/>
                        <a:pt x="4022" y="7091"/>
                        <a:pt x="3806" y="8603"/>
                      </a:cubicBezTo>
                      <a:cubicBezTo>
                        <a:pt x="3734" y="9251"/>
                        <a:pt x="3950" y="9539"/>
                        <a:pt x="4455" y="9612"/>
                      </a:cubicBezTo>
                      <a:cubicBezTo>
                        <a:pt x="5751" y="9756"/>
                        <a:pt x="7047" y="8243"/>
                        <a:pt x="7047" y="82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20" name="Graphic 6">
                <a:extLst>
                  <a:ext uri="{FF2B5EF4-FFF2-40B4-BE49-F238E27FC236}">
                    <a16:creationId xmlns:a16="http://schemas.microsoft.com/office/drawing/2014/main" id="{A72A8EA1-0ADC-CE11-1BC7-2667D98A9459}"/>
                  </a:ext>
                </a:extLst>
              </p:cNvPr>
              <p:cNvGrpSpPr/>
              <p:nvPr/>
            </p:nvGrpSpPr>
            <p:grpSpPr>
              <a:xfrm>
                <a:off x="3331819" y="1230761"/>
                <a:ext cx="33739" cy="13256"/>
                <a:chOff x="3331819" y="1230761"/>
                <a:chExt cx="33739" cy="13256"/>
              </a:xfrm>
              <a:solidFill>
                <a:srgbClr val="FFFFFF"/>
              </a:solidFill>
            </p:grpSpPr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E842AE26-E839-7696-8049-B8844BB02FC5}"/>
                    </a:ext>
                  </a:extLst>
                </p:cNvPr>
                <p:cNvSpPr/>
                <p:nvPr/>
              </p:nvSpPr>
              <p:spPr>
                <a:xfrm>
                  <a:off x="3331819" y="1230761"/>
                  <a:ext cx="3783" cy="8140"/>
                </a:xfrm>
                <a:custGeom>
                  <a:avLst/>
                  <a:gdLst>
                    <a:gd name="connsiteX0" fmla="*/ 3186 w 3783"/>
                    <a:gd name="connsiteY0" fmla="*/ 7063 h 8140"/>
                    <a:gd name="connsiteX1" fmla="*/ 1385 w 3783"/>
                    <a:gd name="connsiteY1" fmla="*/ 7927 h 8140"/>
                    <a:gd name="connsiteX2" fmla="*/ 17 w 3783"/>
                    <a:gd name="connsiteY2" fmla="*/ 5119 h 8140"/>
                    <a:gd name="connsiteX3" fmla="*/ 593 w 3783"/>
                    <a:gd name="connsiteY3" fmla="*/ 1014 h 8140"/>
                    <a:gd name="connsiteX4" fmla="*/ 2394 w 3783"/>
                    <a:gd name="connsiteY4" fmla="*/ 294 h 8140"/>
                    <a:gd name="connsiteX5" fmla="*/ 3762 w 3783"/>
                    <a:gd name="connsiteY5" fmla="*/ 2958 h 8140"/>
                    <a:gd name="connsiteX6" fmla="*/ 3762 w 3783"/>
                    <a:gd name="connsiteY6" fmla="*/ 3390 h 8140"/>
                    <a:gd name="connsiteX7" fmla="*/ 2754 w 3783"/>
                    <a:gd name="connsiteY7" fmla="*/ 2814 h 8140"/>
                    <a:gd name="connsiteX8" fmla="*/ 2754 w 3783"/>
                    <a:gd name="connsiteY8" fmla="*/ 2454 h 8140"/>
                    <a:gd name="connsiteX9" fmla="*/ 2250 w 3783"/>
                    <a:gd name="connsiteY9" fmla="*/ 1302 h 8140"/>
                    <a:gd name="connsiteX10" fmla="*/ 1530 w 3783"/>
                    <a:gd name="connsiteY10" fmla="*/ 1806 h 8140"/>
                    <a:gd name="connsiteX11" fmla="*/ 1025 w 3783"/>
                    <a:gd name="connsiteY11" fmla="*/ 5623 h 8140"/>
                    <a:gd name="connsiteX12" fmla="*/ 1530 w 3783"/>
                    <a:gd name="connsiteY12" fmla="*/ 6775 h 8140"/>
                    <a:gd name="connsiteX13" fmla="*/ 2250 w 3783"/>
                    <a:gd name="connsiteY13" fmla="*/ 6343 h 8140"/>
                    <a:gd name="connsiteX14" fmla="*/ 2250 w 3783"/>
                    <a:gd name="connsiteY14" fmla="*/ 5983 h 8140"/>
                    <a:gd name="connsiteX15" fmla="*/ 3258 w 3783"/>
                    <a:gd name="connsiteY15" fmla="*/ 6559 h 8140"/>
                    <a:gd name="connsiteX16" fmla="*/ 3258 w 3783"/>
                    <a:gd name="connsiteY16" fmla="*/ 7063 h 8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783" h="8140">
                      <a:moveTo>
                        <a:pt x="3186" y="7063"/>
                      </a:moveTo>
                      <a:cubicBezTo>
                        <a:pt x="3042" y="7999"/>
                        <a:pt x="2250" y="8431"/>
                        <a:pt x="1385" y="7927"/>
                      </a:cubicBezTo>
                      <a:cubicBezTo>
                        <a:pt x="665" y="7495"/>
                        <a:pt x="-127" y="6559"/>
                        <a:pt x="17" y="5119"/>
                      </a:cubicBezTo>
                      <a:cubicBezTo>
                        <a:pt x="233" y="3750"/>
                        <a:pt x="377" y="2382"/>
                        <a:pt x="593" y="1014"/>
                      </a:cubicBezTo>
                      <a:cubicBezTo>
                        <a:pt x="737" y="6"/>
                        <a:pt x="1457" y="-282"/>
                        <a:pt x="2394" y="294"/>
                      </a:cubicBezTo>
                      <a:cubicBezTo>
                        <a:pt x="3330" y="798"/>
                        <a:pt x="3906" y="1950"/>
                        <a:pt x="3762" y="2958"/>
                      </a:cubicBezTo>
                      <a:cubicBezTo>
                        <a:pt x="3762" y="3102"/>
                        <a:pt x="3762" y="3246"/>
                        <a:pt x="3762" y="3390"/>
                      </a:cubicBezTo>
                      <a:cubicBezTo>
                        <a:pt x="3402" y="3246"/>
                        <a:pt x="3114" y="3030"/>
                        <a:pt x="2754" y="2814"/>
                      </a:cubicBezTo>
                      <a:cubicBezTo>
                        <a:pt x="2754" y="2670"/>
                        <a:pt x="2754" y="2598"/>
                        <a:pt x="2754" y="2454"/>
                      </a:cubicBezTo>
                      <a:cubicBezTo>
                        <a:pt x="2754" y="2022"/>
                        <a:pt x="2610" y="1518"/>
                        <a:pt x="2250" y="1302"/>
                      </a:cubicBezTo>
                      <a:cubicBezTo>
                        <a:pt x="1746" y="1014"/>
                        <a:pt x="1601" y="1302"/>
                        <a:pt x="1530" y="1806"/>
                      </a:cubicBezTo>
                      <a:cubicBezTo>
                        <a:pt x="1385" y="3102"/>
                        <a:pt x="1169" y="4398"/>
                        <a:pt x="1025" y="5623"/>
                      </a:cubicBezTo>
                      <a:cubicBezTo>
                        <a:pt x="1025" y="6055"/>
                        <a:pt x="1025" y="6487"/>
                        <a:pt x="1530" y="6775"/>
                      </a:cubicBezTo>
                      <a:cubicBezTo>
                        <a:pt x="1817" y="6919"/>
                        <a:pt x="2178" y="6991"/>
                        <a:pt x="2250" y="6343"/>
                      </a:cubicBezTo>
                      <a:cubicBezTo>
                        <a:pt x="2250" y="6199"/>
                        <a:pt x="2250" y="6127"/>
                        <a:pt x="2250" y="5983"/>
                      </a:cubicBezTo>
                      <a:cubicBezTo>
                        <a:pt x="2610" y="6199"/>
                        <a:pt x="2898" y="6343"/>
                        <a:pt x="3258" y="6559"/>
                      </a:cubicBezTo>
                      <a:cubicBezTo>
                        <a:pt x="3258" y="6703"/>
                        <a:pt x="3258" y="6847"/>
                        <a:pt x="3258" y="70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8655E4BE-6C15-CC9D-1FFB-EA4B42DBB9BE}"/>
                    </a:ext>
                  </a:extLst>
                </p:cNvPr>
                <p:cNvSpPr/>
                <p:nvPr/>
              </p:nvSpPr>
              <p:spPr>
                <a:xfrm>
                  <a:off x="3338605" y="1233791"/>
                  <a:ext cx="3312" cy="8641"/>
                </a:xfrm>
                <a:custGeom>
                  <a:avLst/>
                  <a:gdLst>
                    <a:gd name="connsiteX0" fmla="*/ 1008 w 3312"/>
                    <a:gd name="connsiteY0" fmla="*/ 0 h 8641"/>
                    <a:gd name="connsiteX1" fmla="*/ 2088 w 3312"/>
                    <a:gd name="connsiteY1" fmla="*/ 432 h 8641"/>
                    <a:gd name="connsiteX2" fmla="*/ 1224 w 3312"/>
                    <a:gd name="connsiteY2" fmla="*/ 6841 h 8641"/>
                    <a:gd name="connsiteX3" fmla="*/ 3313 w 3312"/>
                    <a:gd name="connsiteY3" fmla="*/ 7562 h 8641"/>
                    <a:gd name="connsiteX4" fmla="*/ 3169 w 3312"/>
                    <a:gd name="connsiteY4" fmla="*/ 8642 h 8641"/>
                    <a:gd name="connsiteX5" fmla="*/ 0 w 3312"/>
                    <a:gd name="connsiteY5" fmla="*/ 7562 h 8641"/>
                    <a:gd name="connsiteX6" fmla="*/ 1008 w 3312"/>
                    <a:gd name="connsiteY6" fmla="*/ 72 h 8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12" h="8641">
                      <a:moveTo>
                        <a:pt x="1008" y="0"/>
                      </a:moveTo>
                      <a:cubicBezTo>
                        <a:pt x="1008" y="0"/>
                        <a:pt x="1728" y="288"/>
                        <a:pt x="2088" y="432"/>
                      </a:cubicBezTo>
                      <a:cubicBezTo>
                        <a:pt x="1800" y="2593"/>
                        <a:pt x="1512" y="4753"/>
                        <a:pt x="1224" y="6841"/>
                      </a:cubicBezTo>
                      <a:cubicBezTo>
                        <a:pt x="1945" y="7129"/>
                        <a:pt x="2593" y="7345"/>
                        <a:pt x="3313" y="7562"/>
                      </a:cubicBezTo>
                      <a:cubicBezTo>
                        <a:pt x="3313" y="7922"/>
                        <a:pt x="3241" y="8282"/>
                        <a:pt x="3169" y="8642"/>
                      </a:cubicBezTo>
                      <a:cubicBezTo>
                        <a:pt x="2088" y="8354"/>
                        <a:pt x="1080" y="7922"/>
                        <a:pt x="0" y="7562"/>
                      </a:cubicBezTo>
                      <a:cubicBezTo>
                        <a:pt x="360" y="5041"/>
                        <a:pt x="648" y="2520"/>
                        <a:pt x="1008" y="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D5EF53B4-4DC8-B16E-9555-24F2FDEADF77}"/>
                    </a:ext>
                  </a:extLst>
                </p:cNvPr>
                <p:cNvSpPr/>
                <p:nvPr/>
              </p:nvSpPr>
              <p:spPr>
                <a:xfrm>
                  <a:off x="3345230" y="1236023"/>
                  <a:ext cx="4320" cy="7849"/>
                </a:xfrm>
                <a:custGeom>
                  <a:avLst/>
                  <a:gdLst>
                    <a:gd name="connsiteX0" fmla="*/ 2664 w 4320"/>
                    <a:gd name="connsiteY0" fmla="*/ 0 h 7849"/>
                    <a:gd name="connsiteX1" fmla="*/ 3601 w 4320"/>
                    <a:gd name="connsiteY1" fmla="*/ 144 h 7849"/>
                    <a:gd name="connsiteX2" fmla="*/ 4321 w 4320"/>
                    <a:gd name="connsiteY2" fmla="*/ 7850 h 7849"/>
                    <a:gd name="connsiteX3" fmla="*/ 3241 w 4320"/>
                    <a:gd name="connsiteY3" fmla="*/ 7706 h 7849"/>
                    <a:gd name="connsiteX4" fmla="*/ 3097 w 4320"/>
                    <a:gd name="connsiteY4" fmla="*/ 6049 h 7849"/>
                    <a:gd name="connsiteX5" fmla="*/ 1584 w 4320"/>
                    <a:gd name="connsiteY5" fmla="*/ 5833 h 7849"/>
                    <a:gd name="connsiteX6" fmla="*/ 1080 w 4320"/>
                    <a:gd name="connsiteY6" fmla="*/ 7417 h 7849"/>
                    <a:gd name="connsiteX7" fmla="*/ 0 w 4320"/>
                    <a:gd name="connsiteY7" fmla="*/ 7201 h 7849"/>
                    <a:gd name="connsiteX8" fmla="*/ 2737 w 4320"/>
                    <a:gd name="connsiteY8" fmla="*/ 0 h 7849"/>
                    <a:gd name="connsiteX9" fmla="*/ 2808 w 4320"/>
                    <a:gd name="connsiteY9" fmla="*/ 2232 h 7849"/>
                    <a:gd name="connsiteX10" fmla="*/ 2808 w 4320"/>
                    <a:gd name="connsiteY10" fmla="*/ 2232 h 7849"/>
                    <a:gd name="connsiteX11" fmla="*/ 1872 w 4320"/>
                    <a:gd name="connsiteY11" fmla="*/ 4897 h 7849"/>
                    <a:gd name="connsiteX12" fmla="*/ 2953 w 4320"/>
                    <a:gd name="connsiteY12" fmla="*/ 5041 h 7849"/>
                    <a:gd name="connsiteX13" fmla="*/ 2808 w 4320"/>
                    <a:gd name="connsiteY13" fmla="*/ 2232 h 7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20" h="7849">
                      <a:moveTo>
                        <a:pt x="2664" y="0"/>
                      </a:moveTo>
                      <a:cubicBezTo>
                        <a:pt x="2664" y="0"/>
                        <a:pt x="3241" y="72"/>
                        <a:pt x="3601" y="144"/>
                      </a:cubicBezTo>
                      <a:cubicBezTo>
                        <a:pt x="3817" y="2737"/>
                        <a:pt x="4105" y="5257"/>
                        <a:pt x="4321" y="7850"/>
                      </a:cubicBezTo>
                      <a:cubicBezTo>
                        <a:pt x="3961" y="7850"/>
                        <a:pt x="3601" y="7850"/>
                        <a:pt x="3241" y="7706"/>
                      </a:cubicBezTo>
                      <a:cubicBezTo>
                        <a:pt x="3241" y="7129"/>
                        <a:pt x="3241" y="6625"/>
                        <a:pt x="3097" y="6049"/>
                      </a:cubicBezTo>
                      <a:cubicBezTo>
                        <a:pt x="2592" y="6049"/>
                        <a:pt x="2088" y="5905"/>
                        <a:pt x="1584" y="5833"/>
                      </a:cubicBezTo>
                      <a:cubicBezTo>
                        <a:pt x="1368" y="6337"/>
                        <a:pt x="1224" y="6841"/>
                        <a:pt x="1080" y="7417"/>
                      </a:cubicBezTo>
                      <a:cubicBezTo>
                        <a:pt x="720" y="7417"/>
                        <a:pt x="360" y="7273"/>
                        <a:pt x="0" y="7201"/>
                      </a:cubicBezTo>
                      <a:cubicBezTo>
                        <a:pt x="936" y="4825"/>
                        <a:pt x="1800" y="2376"/>
                        <a:pt x="2737" y="0"/>
                      </a:cubicBezTo>
                      <a:close/>
                      <a:moveTo>
                        <a:pt x="2808" y="2232"/>
                      </a:moveTo>
                      <a:cubicBezTo>
                        <a:pt x="2808" y="2232"/>
                        <a:pt x="2808" y="2232"/>
                        <a:pt x="2808" y="2232"/>
                      </a:cubicBezTo>
                      <a:cubicBezTo>
                        <a:pt x="2521" y="3097"/>
                        <a:pt x="2232" y="3961"/>
                        <a:pt x="1872" y="4897"/>
                      </a:cubicBezTo>
                      <a:cubicBezTo>
                        <a:pt x="2232" y="4897"/>
                        <a:pt x="2592" y="5041"/>
                        <a:pt x="2953" y="5041"/>
                      </a:cubicBezTo>
                      <a:cubicBezTo>
                        <a:pt x="2953" y="4105"/>
                        <a:pt x="2808" y="3169"/>
                        <a:pt x="2808" y="22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09446CB6-9E31-0DD7-D62F-505745481E3F}"/>
                    </a:ext>
                  </a:extLst>
                </p:cNvPr>
                <p:cNvSpPr/>
                <p:nvPr/>
              </p:nvSpPr>
              <p:spPr>
                <a:xfrm>
                  <a:off x="3353566" y="1236239"/>
                  <a:ext cx="4483" cy="7777"/>
                </a:xfrm>
                <a:custGeom>
                  <a:avLst/>
                  <a:gdLst>
                    <a:gd name="connsiteX0" fmla="*/ 3619 w 4483"/>
                    <a:gd name="connsiteY0" fmla="*/ 5833 h 7777"/>
                    <a:gd name="connsiteX1" fmla="*/ 1603 w 4483"/>
                    <a:gd name="connsiteY1" fmla="*/ 7777 h 7777"/>
                    <a:gd name="connsiteX2" fmla="*/ 18 w 4483"/>
                    <a:gd name="connsiteY2" fmla="*/ 6121 h 7777"/>
                    <a:gd name="connsiteX3" fmla="*/ 810 w 4483"/>
                    <a:gd name="connsiteY3" fmla="*/ 288 h 7777"/>
                    <a:gd name="connsiteX4" fmla="*/ 1963 w 4483"/>
                    <a:gd name="connsiteY4" fmla="*/ 288 h 7777"/>
                    <a:gd name="connsiteX5" fmla="*/ 1243 w 4483"/>
                    <a:gd name="connsiteY5" fmla="*/ 5977 h 7777"/>
                    <a:gd name="connsiteX6" fmla="*/ 1819 w 4483"/>
                    <a:gd name="connsiteY6" fmla="*/ 6697 h 7777"/>
                    <a:gd name="connsiteX7" fmla="*/ 2611 w 4483"/>
                    <a:gd name="connsiteY7" fmla="*/ 5833 h 7777"/>
                    <a:gd name="connsiteX8" fmla="*/ 3403 w 4483"/>
                    <a:gd name="connsiteY8" fmla="*/ 144 h 7777"/>
                    <a:gd name="connsiteX9" fmla="*/ 4483 w 4483"/>
                    <a:gd name="connsiteY9" fmla="*/ 0 h 7777"/>
                    <a:gd name="connsiteX10" fmla="*/ 3691 w 4483"/>
                    <a:gd name="connsiteY10" fmla="*/ 5833 h 7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83" h="7777">
                      <a:moveTo>
                        <a:pt x="3619" y="5833"/>
                      </a:moveTo>
                      <a:cubicBezTo>
                        <a:pt x="3475" y="6841"/>
                        <a:pt x="2611" y="7706"/>
                        <a:pt x="1603" y="7777"/>
                      </a:cubicBezTo>
                      <a:cubicBezTo>
                        <a:pt x="594" y="7777"/>
                        <a:pt x="-126" y="7057"/>
                        <a:pt x="18" y="6121"/>
                      </a:cubicBezTo>
                      <a:cubicBezTo>
                        <a:pt x="306" y="4177"/>
                        <a:pt x="522" y="2232"/>
                        <a:pt x="810" y="288"/>
                      </a:cubicBezTo>
                      <a:cubicBezTo>
                        <a:pt x="1171" y="288"/>
                        <a:pt x="1531" y="288"/>
                        <a:pt x="1963" y="288"/>
                      </a:cubicBezTo>
                      <a:cubicBezTo>
                        <a:pt x="1747" y="2160"/>
                        <a:pt x="1459" y="4105"/>
                        <a:pt x="1243" y="5977"/>
                      </a:cubicBezTo>
                      <a:cubicBezTo>
                        <a:pt x="1243" y="6481"/>
                        <a:pt x="1459" y="6769"/>
                        <a:pt x="1819" y="6697"/>
                      </a:cubicBezTo>
                      <a:cubicBezTo>
                        <a:pt x="2179" y="6697"/>
                        <a:pt x="2539" y="6409"/>
                        <a:pt x="2611" y="5833"/>
                      </a:cubicBezTo>
                      <a:cubicBezTo>
                        <a:pt x="2899" y="3961"/>
                        <a:pt x="3115" y="2016"/>
                        <a:pt x="3403" y="144"/>
                      </a:cubicBezTo>
                      <a:cubicBezTo>
                        <a:pt x="3763" y="144"/>
                        <a:pt x="4123" y="144"/>
                        <a:pt x="4483" y="0"/>
                      </a:cubicBezTo>
                      <a:cubicBezTo>
                        <a:pt x="4195" y="1944"/>
                        <a:pt x="3979" y="3889"/>
                        <a:pt x="3691" y="58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A6E3293D-4E0A-ED62-1D2C-DFA8AF7675BB}"/>
                    </a:ext>
                  </a:extLst>
                </p:cNvPr>
                <p:cNvSpPr/>
                <p:nvPr/>
              </p:nvSpPr>
              <p:spPr>
                <a:xfrm>
                  <a:off x="3361271" y="1235084"/>
                  <a:ext cx="4287" cy="7782"/>
                </a:xfrm>
                <a:custGeom>
                  <a:avLst/>
                  <a:gdLst>
                    <a:gd name="connsiteX0" fmla="*/ 4267 w 4287"/>
                    <a:gd name="connsiteY0" fmla="*/ 1587 h 7782"/>
                    <a:gd name="connsiteX1" fmla="*/ 3187 w 4287"/>
                    <a:gd name="connsiteY1" fmla="*/ 1947 h 7782"/>
                    <a:gd name="connsiteX2" fmla="*/ 3187 w 4287"/>
                    <a:gd name="connsiteY2" fmla="*/ 1731 h 7782"/>
                    <a:gd name="connsiteX3" fmla="*/ 2539 w 4287"/>
                    <a:gd name="connsiteY3" fmla="*/ 1083 h 7782"/>
                    <a:gd name="connsiteX4" fmla="*/ 1675 w 4287"/>
                    <a:gd name="connsiteY4" fmla="*/ 2235 h 7782"/>
                    <a:gd name="connsiteX5" fmla="*/ 2179 w 4287"/>
                    <a:gd name="connsiteY5" fmla="*/ 3100 h 7782"/>
                    <a:gd name="connsiteX6" fmla="*/ 2971 w 4287"/>
                    <a:gd name="connsiteY6" fmla="*/ 3172 h 7782"/>
                    <a:gd name="connsiteX7" fmla="*/ 3835 w 4287"/>
                    <a:gd name="connsiteY7" fmla="*/ 4900 h 7782"/>
                    <a:gd name="connsiteX8" fmla="*/ 1675 w 4287"/>
                    <a:gd name="connsiteY8" fmla="*/ 7708 h 7782"/>
                    <a:gd name="connsiteX9" fmla="*/ 18 w 4287"/>
                    <a:gd name="connsiteY9" fmla="*/ 6412 h 7782"/>
                    <a:gd name="connsiteX10" fmla="*/ 18 w 4287"/>
                    <a:gd name="connsiteY10" fmla="*/ 5980 h 7782"/>
                    <a:gd name="connsiteX11" fmla="*/ 1099 w 4287"/>
                    <a:gd name="connsiteY11" fmla="*/ 5692 h 7782"/>
                    <a:gd name="connsiteX12" fmla="*/ 1099 w 4287"/>
                    <a:gd name="connsiteY12" fmla="*/ 6052 h 7782"/>
                    <a:gd name="connsiteX13" fmla="*/ 1747 w 4287"/>
                    <a:gd name="connsiteY13" fmla="*/ 6628 h 7782"/>
                    <a:gd name="connsiteX14" fmla="*/ 2683 w 4287"/>
                    <a:gd name="connsiteY14" fmla="*/ 5260 h 7782"/>
                    <a:gd name="connsiteX15" fmla="*/ 2179 w 4287"/>
                    <a:gd name="connsiteY15" fmla="*/ 4324 h 7782"/>
                    <a:gd name="connsiteX16" fmla="*/ 1459 w 4287"/>
                    <a:gd name="connsiteY16" fmla="*/ 4252 h 7782"/>
                    <a:gd name="connsiteX17" fmla="*/ 522 w 4287"/>
                    <a:gd name="connsiteY17" fmla="*/ 2595 h 7782"/>
                    <a:gd name="connsiteX18" fmla="*/ 2683 w 4287"/>
                    <a:gd name="connsiteY18" fmla="*/ 75 h 7782"/>
                    <a:gd name="connsiteX19" fmla="*/ 4267 w 4287"/>
                    <a:gd name="connsiteY19" fmla="*/ 1227 h 7782"/>
                    <a:gd name="connsiteX20" fmla="*/ 4267 w 4287"/>
                    <a:gd name="connsiteY20" fmla="*/ 1731 h 7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87" h="7782">
                      <a:moveTo>
                        <a:pt x="4267" y="1587"/>
                      </a:moveTo>
                      <a:cubicBezTo>
                        <a:pt x="3907" y="1731"/>
                        <a:pt x="3547" y="1803"/>
                        <a:pt x="3187" y="1947"/>
                      </a:cubicBezTo>
                      <a:cubicBezTo>
                        <a:pt x="3187" y="1875"/>
                        <a:pt x="3187" y="1803"/>
                        <a:pt x="3187" y="1731"/>
                      </a:cubicBezTo>
                      <a:cubicBezTo>
                        <a:pt x="3187" y="1227"/>
                        <a:pt x="3115" y="867"/>
                        <a:pt x="2539" y="1083"/>
                      </a:cubicBezTo>
                      <a:cubicBezTo>
                        <a:pt x="1963" y="1227"/>
                        <a:pt x="1747" y="1731"/>
                        <a:pt x="1675" y="2235"/>
                      </a:cubicBezTo>
                      <a:cubicBezTo>
                        <a:pt x="1603" y="2811"/>
                        <a:pt x="1675" y="3027"/>
                        <a:pt x="2179" y="3100"/>
                      </a:cubicBezTo>
                      <a:cubicBezTo>
                        <a:pt x="2467" y="3100"/>
                        <a:pt x="2683" y="3100"/>
                        <a:pt x="2971" y="3172"/>
                      </a:cubicBezTo>
                      <a:cubicBezTo>
                        <a:pt x="3907" y="3172"/>
                        <a:pt x="3979" y="3748"/>
                        <a:pt x="3835" y="4900"/>
                      </a:cubicBezTo>
                      <a:cubicBezTo>
                        <a:pt x="3691" y="6196"/>
                        <a:pt x="3115" y="7276"/>
                        <a:pt x="1675" y="7708"/>
                      </a:cubicBezTo>
                      <a:cubicBezTo>
                        <a:pt x="595" y="7996"/>
                        <a:pt x="-126" y="7420"/>
                        <a:pt x="18" y="6412"/>
                      </a:cubicBezTo>
                      <a:cubicBezTo>
                        <a:pt x="18" y="6268"/>
                        <a:pt x="18" y="6124"/>
                        <a:pt x="18" y="5980"/>
                      </a:cubicBezTo>
                      <a:cubicBezTo>
                        <a:pt x="378" y="5908"/>
                        <a:pt x="738" y="5836"/>
                        <a:pt x="1099" y="5692"/>
                      </a:cubicBezTo>
                      <a:cubicBezTo>
                        <a:pt x="1099" y="5836"/>
                        <a:pt x="1099" y="5908"/>
                        <a:pt x="1099" y="6052"/>
                      </a:cubicBezTo>
                      <a:cubicBezTo>
                        <a:pt x="1099" y="6412"/>
                        <a:pt x="1243" y="6772"/>
                        <a:pt x="1747" y="6628"/>
                      </a:cubicBezTo>
                      <a:cubicBezTo>
                        <a:pt x="2467" y="6412"/>
                        <a:pt x="2611" y="5980"/>
                        <a:pt x="2683" y="5260"/>
                      </a:cubicBezTo>
                      <a:cubicBezTo>
                        <a:pt x="2755" y="4468"/>
                        <a:pt x="2683" y="4396"/>
                        <a:pt x="2179" y="4324"/>
                      </a:cubicBezTo>
                      <a:cubicBezTo>
                        <a:pt x="1963" y="4324"/>
                        <a:pt x="1675" y="4324"/>
                        <a:pt x="1459" y="4252"/>
                      </a:cubicBezTo>
                      <a:cubicBezTo>
                        <a:pt x="522" y="4108"/>
                        <a:pt x="378" y="3532"/>
                        <a:pt x="522" y="2595"/>
                      </a:cubicBezTo>
                      <a:cubicBezTo>
                        <a:pt x="667" y="1443"/>
                        <a:pt x="1459" y="435"/>
                        <a:pt x="2683" y="75"/>
                      </a:cubicBezTo>
                      <a:cubicBezTo>
                        <a:pt x="3763" y="-213"/>
                        <a:pt x="4411" y="363"/>
                        <a:pt x="4267" y="1227"/>
                      </a:cubicBezTo>
                      <a:cubicBezTo>
                        <a:pt x="4267" y="1371"/>
                        <a:pt x="4267" y="1587"/>
                        <a:pt x="4267" y="17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21" name="Freeform: Shape 3820">
                <a:extLst>
                  <a:ext uri="{FF2B5EF4-FFF2-40B4-BE49-F238E27FC236}">
                    <a16:creationId xmlns:a16="http://schemas.microsoft.com/office/drawing/2014/main" id="{6D24A831-12E8-F9F2-EA1A-F63AE594BC80}"/>
                  </a:ext>
                </a:extLst>
              </p:cNvPr>
              <p:cNvSpPr/>
              <p:nvPr/>
            </p:nvSpPr>
            <p:spPr>
              <a:xfrm>
                <a:off x="3329171" y="1227310"/>
                <a:ext cx="51130" cy="7489"/>
              </a:xfrm>
              <a:custGeom>
                <a:avLst/>
                <a:gdLst>
                  <a:gd name="connsiteX0" fmla="*/ 0 w 51130"/>
                  <a:gd name="connsiteY0" fmla="*/ 792 h 7489"/>
                  <a:gd name="connsiteX1" fmla="*/ 72 w 51130"/>
                  <a:gd name="connsiteY1" fmla="*/ 0 h 7489"/>
                  <a:gd name="connsiteX2" fmla="*/ 51130 w 51130"/>
                  <a:gd name="connsiteY2" fmla="*/ 6769 h 7489"/>
                  <a:gd name="connsiteX3" fmla="*/ 50986 w 51130"/>
                  <a:gd name="connsiteY3" fmla="*/ 7489 h 7489"/>
                  <a:gd name="connsiteX4" fmla="*/ 0 w 51130"/>
                  <a:gd name="connsiteY4" fmla="*/ 792 h 7489"/>
                  <a:gd name="connsiteX5" fmla="*/ 0 w 51130"/>
                  <a:gd name="connsiteY5" fmla="*/ 792 h 7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130" h="7489">
                    <a:moveTo>
                      <a:pt x="0" y="792"/>
                    </a:moveTo>
                    <a:lnTo>
                      <a:pt x="72" y="0"/>
                    </a:lnTo>
                    <a:lnTo>
                      <a:pt x="51130" y="6769"/>
                    </a:lnTo>
                    <a:lnTo>
                      <a:pt x="50986" y="7489"/>
                    </a:lnTo>
                    <a:lnTo>
                      <a:pt x="0" y="792"/>
                    </a:lnTo>
                    <a:lnTo>
                      <a:pt x="0" y="792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2" name="Freeform: Shape 3821">
                <a:extLst>
                  <a:ext uri="{FF2B5EF4-FFF2-40B4-BE49-F238E27FC236}">
                    <a16:creationId xmlns:a16="http://schemas.microsoft.com/office/drawing/2014/main" id="{93D0D5A2-BFD6-B973-1A16-6DF6F83D65AD}"/>
                  </a:ext>
                </a:extLst>
              </p:cNvPr>
              <p:cNvSpPr/>
              <p:nvPr/>
            </p:nvSpPr>
            <p:spPr>
              <a:xfrm>
                <a:off x="3374612" y="1212763"/>
                <a:ext cx="12242" cy="2304"/>
              </a:xfrm>
              <a:custGeom>
                <a:avLst/>
                <a:gdLst>
                  <a:gd name="connsiteX0" fmla="*/ 0 w 12242"/>
                  <a:gd name="connsiteY0" fmla="*/ 720 h 2304"/>
                  <a:gd name="connsiteX1" fmla="*/ 144 w 12242"/>
                  <a:gd name="connsiteY1" fmla="*/ 0 h 2304"/>
                  <a:gd name="connsiteX2" fmla="*/ 12242 w 12242"/>
                  <a:gd name="connsiteY2" fmla="*/ 1584 h 2304"/>
                  <a:gd name="connsiteX3" fmla="*/ 12170 w 12242"/>
                  <a:gd name="connsiteY3" fmla="*/ 2304 h 2304"/>
                  <a:gd name="connsiteX4" fmla="*/ 0 w 12242"/>
                  <a:gd name="connsiteY4" fmla="*/ 720 h 2304"/>
                  <a:gd name="connsiteX5" fmla="*/ 0 w 12242"/>
                  <a:gd name="connsiteY5" fmla="*/ 720 h 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42" h="2304">
                    <a:moveTo>
                      <a:pt x="0" y="720"/>
                    </a:moveTo>
                    <a:lnTo>
                      <a:pt x="144" y="0"/>
                    </a:lnTo>
                    <a:lnTo>
                      <a:pt x="12242" y="1584"/>
                    </a:lnTo>
                    <a:lnTo>
                      <a:pt x="12170" y="2304"/>
                    </a:lnTo>
                    <a:lnTo>
                      <a:pt x="0" y="720"/>
                    </a:lnTo>
                    <a:lnTo>
                      <a:pt x="0" y="720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F8173660-05CC-B846-D59E-768014C26F6D}"/>
                  </a:ext>
                </a:extLst>
              </p:cNvPr>
              <p:cNvSpPr/>
              <p:nvPr/>
            </p:nvSpPr>
            <p:spPr>
              <a:xfrm>
                <a:off x="3340045" y="1208154"/>
                <a:ext cx="22396" cy="3744"/>
              </a:xfrm>
              <a:custGeom>
                <a:avLst/>
                <a:gdLst>
                  <a:gd name="connsiteX0" fmla="*/ 0 w 22396"/>
                  <a:gd name="connsiteY0" fmla="*/ 792 h 3744"/>
                  <a:gd name="connsiteX1" fmla="*/ 72 w 22396"/>
                  <a:gd name="connsiteY1" fmla="*/ 0 h 3744"/>
                  <a:gd name="connsiteX2" fmla="*/ 22396 w 22396"/>
                  <a:gd name="connsiteY2" fmla="*/ 2953 h 3744"/>
                  <a:gd name="connsiteX3" fmla="*/ 22252 w 22396"/>
                  <a:gd name="connsiteY3" fmla="*/ 3745 h 3744"/>
                  <a:gd name="connsiteX4" fmla="*/ 0 w 22396"/>
                  <a:gd name="connsiteY4" fmla="*/ 792 h 3744"/>
                  <a:gd name="connsiteX5" fmla="*/ 0 w 22396"/>
                  <a:gd name="connsiteY5" fmla="*/ 792 h 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396" h="3744">
                    <a:moveTo>
                      <a:pt x="0" y="792"/>
                    </a:moveTo>
                    <a:lnTo>
                      <a:pt x="72" y="0"/>
                    </a:lnTo>
                    <a:lnTo>
                      <a:pt x="22396" y="2953"/>
                    </a:lnTo>
                    <a:lnTo>
                      <a:pt x="22252" y="3745"/>
                    </a:lnTo>
                    <a:lnTo>
                      <a:pt x="0" y="792"/>
                    </a:lnTo>
                    <a:lnTo>
                      <a:pt x="0" y="792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277" name="Group 1276">
            <a:extLst>
              <a:ext uri="{FF2B5EF4-FFF2-40B4-BE49-F238E27FC236}">
                <a16:creationId xmlns:a16="http://schemas.microsoft.com/office/drawing/2014/main" id="{70625B72-81F6-6E2A-536E-F08632108003}"/>
              </a:ext>
            </a:extLst>
          </p:cNvPr>
          <p:cNvGrpSpPr/>
          <p:nvPr/>
        </p:nvGrpSpPr>
        <p:grpSpPr>
          <a:xfrm>
            <a:off x="-6976940" y="994949"/>
            <a:ext cx="6549876" cy="5358935"/>
            <a:chOff x="4778060" y="1858670"/>
            <a:chExt cx="4980066" cy="4074558"/>
          </a:xfrm>
        </p:grpSpPr>
        <p:grpSp>
          <p:nvGrpSpPr>
            <p:cNvPr id="893" name="Graphic 6">
              <a:extLst>
                <a:ext uri="{FF2B5EF4-FFF2-40B4-BE49-F238E27FC236}">
                  <a16:creationId xmlns:a16="http://schemas.microsoft.com/office/drawing/2014/main" id="{EFE2FD21-7B24-226F-DDF5-7C8FC0E929D8}"/>
                </a:ext>
              </a:extLst>
            </p:cNvPr>
            <p:cNvGrpSpPr/>
            <p:nvPr/>
          </p:nvGrpSpPr>
          <p:grpSpPr>
            <a:xfrm>
              <a:off x="8386959" y="3565201"/>
              <a:ext cx="341608" cy="758228"/>
              <a:chOff x="5072527" y="1951772"/>
              <a:chExt cx="66643" cy="147920"/>
            </a:xfrm>
          </p:grpSpPr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BDDB6564-603D-AB03-0778-118F8891D2BE}"/>
                  </a:ext>
                </a:extLst>
              </p:cNvPr>
              <p:cNvSpPr/>
              <p:nvPr/>
            </p:nvSpPr>
            <p:spPr>
              <a:xfrm>
                <a:off x="5072527" y="1964224"/>
                <a:ext cx="66643" cy="135469"/>
              </a:xfrm>
              <a:custGeom>
                <a:avLst/>
                <a:gdLst>
                  <a:gd name="connsiteX0" fmla="*/ 5869 w 66643"/>
                  <a:gd name="connsiteY0" fmla="*/ 68492 h 135469"/>
                  <a:gd name="connsiteX1" fmla="*/ 24520 w 66643"/>
                  <a:gd name="connsiteY1" fmla="*/ 113645 h 135469"/>
                  <a:gd name="connsiteX2" fmla="*/ 33306 w 66643"/>
                  <a:gd name="connsiteY2" fmla="*/ 135465 h 135469"/>
                  <a:gd name="connsiteX3" fmla="*/ 42092 w 66643"/>
                  <a:gd name="connsiteY3" fmla="*/ 113645 h 135469"/>
                  <a:gd name="connsiteX4" fmla="*/ 60743 w 66643"/>
                  <a:gd name="connsiteY4" fmla="*/ 68492 h 135469"/>
                  <a:gd name="connsiteX5" fmla="*/ 63984 w 66643"/>
                  <a:gd name="connsiteY5" fmla="*/ 26940 h 135469"/>
                  <a:gd name="connsiteX6" fmla="*/ 33306 w 66643"/>
                  <a:gd name="connsiteY6" fmla="*/ 7 h 135469"/>
                  <a:gd name="connsiteX7" fmla="*/ 2628 w 66643"/>
                  <a:gd name="connsiteY7" fmla="*/ 26940 h 135469"/>
                  <a:gd name="connsiteX8" fmla="*/ 5869 w 66643"/>
                  <a:gd name="connsiteY8" fmla="*/ 68492 h 135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643" h="135469">
                    <a:moveTo>
                      <a:pt x="5869" y="68492"/>
                    </a:moveTo>
                    <a:cubicBezTo>
                      <a:pt x="11774" y="83399"/>
                      <a:pt x="19911" y="100610"/>
                      <a:pt x="24520" y="113645"/>
                    </a:cubicBezTo>
                    <a:cubicBezTo>
                      <a:pt x="29489" y="126608"/>
                      <a:pt x="31650" y="135681"/>
                      <a:pt x="33306" y="135465"/>
                    </a:cubicBezTo>
                    <a:cubicBezTo>
                      <a:pt x="34963" y="135681"/>
                      <a:pt x="37051" y="126608"/>
                      <a:pt x="42092" y="113645"/>
                    </a:cubicBezTo>
                    <a:cubicBezTo>
                      <a:pt x="46773" y="100682"/>
                      <a:pt x="54838" y="83399"/>
                      <a:pt x="60743" y="68492"/>
                    </a:cubicBezTo>
                    <a:cubicBezTo>
                      <a:pt x="66793" y="53513"/>
                      <a:pt x="68737" y="40623"/>
                      <a:pt x="63984" y="26940"/>
                    </a:cubicBezTo>
                    <a:cubicBezTo>
                      <a:pt x="59591" y="13905"/>
                      <a:pt x="47493" y="-353"/>
                      <a:pt x="33306" y="7"/>
                    </a:cubicBezTo>
                    <a:cubicBezTo>
                      <a:pt x="19119" y="-353"/>
                      <a:pt x="7021" y="13905"/>
                      <a:pt x="2628" y="26940"/>
                    </a:cubicBezTo>
                    <a:cubicBezTo>
                      <a:pt x="-2053" y="40623"/>
                      <a:pt x="-180" y="53513"/>
                      <a:pt x="5869" y="68492"/>
                    </a:cubicBez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E40A16E6-0668-48A4-7B76-DE6655ED0469}"/>
                  </a:ext>
                </a:extLst>
              </p:cNvPr>
              <p:cNvSpPr/>
              <p:nvPr/>
            </p:nvSpPr>
            <p:spPr>
              <a:xfrm>
                <a:off x="5092438" y="1951772"/>
                <a:ext cx="26356" cy="19443"/>
              </a:xfrm>
              <a:custGeom>
                <a:avLst/>
                <a:gdLst>
                  <a:gd name="connsiteX0" fmla="*/ 72 w 26356"/>
                  <a:gd name="connsiteY0" fmla="*/ 0 h 19443"/>
                  <a:gd name="connsiteX1" fmla="*/ 26357 w 26356"/>
                  <a:gd name="connsiteY1" fmla="*/ 0 h 19443"/>
                  <a:gd name="connsiteX2" fmla="*/ 26357 w 26356"/>
                  <a:gd name="connsiteY2" fmla="*/ 15771 h 19443"/>
                  <a:gd name="connsiteX3" fmla="*/ 26213 w 26356"/>
                  <a:gd name="connsiteY3" fmla="*/ 15771 h 19443"/>
                  <a:gd name="connsiteX4" fmla="*/ 22973 w 26356"/>
                  <a:gd name="connsiteY4" fmla="*/ 19444 h 19443"/>
                  <a:gd name="connsiteX5" fmla="*/ 19732 w 26356"/>
                  <a:gd name="connsiteY5" fmla="*/ 15771 h 19443"/>
                  <a:gd name="connsiteX6" fmla="*/ 19660 w 26356"/>
                  <a:gd name="connsiteY6" fmla="*/ 15771 h 19443"/>
                  <a:gd name="connsiteX7" fmla="*/ 16419 w 26356"/>
                  <a:gd name="connsiteY7" fmla="*/ 19444 h 19443"/>
                  <a:gd name="connsiteX8" fmla="*/ 13179 w 26356"/>
                  <a:gd name="connsiteY8" fmla="*/ 15771 h 19443"/>
                  <a:gd name="connsiteX9" fmla="*/ 9938 w 26356"/>
                  <a:gd name="connsiteY9" fmla="*/ 19444 h 19443"/>
                  <a:gd name="connsiteX10" fmla="*/ 6697 w 26356"/>
                  <a:gd name="connsiteY10" fmla="*/ 15771 h 19443"/>
                  <a:gd name="connsiteX11" fmla="*/ 6625 w 26356"/>
                  <a:gd name="connsiteY11" fmla="*/ 15771 h 19443"/>
                  <a:gd name="connsiteX12" fmla="*/ 3384 w 26356"/>
                  <a:gd name="connsiteY12" fmla="*/ 19444 h 19443"/>
                  <a:gd name="connsiteX13" fmla="*/ 144 w 26356"/>
                  <a:gd name="connsiteY13" fmla="*/ 15771 h 19443"/>
                  <a:gd name="connsiteX14" fmla="*/ 0 w 26356"/>
                  <a:gd name="connsiteY14" fmla="*/ 15771 h 19443"/>
                  <a:gd name="connsiteX15" fmla="*/ 0 w 26356"/>
                  <a:gd name="connsiteY15" fmla="*/ 0 h 19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356" h="19443">
                    <a:moveTo>
                      <a:pt x="72" y="0"/>
                    </a:moveTo>
                    <a:lnTo>
                      <a:pt x="26357" y="0"/>
                    </a:lnTo>
                    <a:lnTo>
                      <a:pt x="26357" y="15771"/>
                    </a:lnTo>
                    <a:lnTo>
                      <a:pt x="26213" y="15771"/>
                    </a:lnTo>
                    <a:cubicBezTo>
                      <a:pt x="24629" y="15771"/>
                      <a:pt x="24629" y="19444"/>
                      <a:pt x="22973" y="19444"/>
                    </a:cubicBezTo>
                    <a:cubicBezTo>
                      <a:pt x="21316" y="19444"/>
                      <a:pt x="21316" y="15843"/>
                      <a:pt x="19732" y="15771"/>
                    </a:cubicBezTo>
                    <a:lnTo>
                      <a:pt x="19660" y="15771"/>
                    </a:lnTo>
                    <a:cubicBezTo>
                      <a:pt x="18076" y="15771"/>
                      <a:pt x="18076" y="19444"/>
                      <a:pt x="16419" y="19444"/>
                    </a:cubicBezTo>
                    <a:cubicBezTo>
                      <a:pt x="14763" y="19444"/>
                      <a:pt x="14763" y="15843"/>
                      <a:pt x="13179" y="15771"/>
                    </a:cubicBezTo>
                    <a:cubicBezTo>
                      <a:pt x="11594" y="15771"/>
                      <a:pt x="11594" y="19444"/>
                      <a:pt x="9938" y="19444"/>
                    </a:cubicBezTo>
                    <a:cubicBezTo>
                      <a:pt x="8282" y="19444"/>
                      <a:pt x="8282" y="15843"/>
                      <a:pt x="6697" y="15771"/>
                    </a:cubicBezTo>
                    <a:lnTo>
                      <a:pt x="6625" y="15771"/>
                    </a:lnTo>
                    <a:cubicBezTo>
                      <a:pt x="5041" y="15771"/>
                      <a:pt x="5041" y="19444"/>
                      <a:pt x="3384" y="19444"/>
                    </a:cubicBezTo>
                    <a:cubicBezTo>
                      <a:pt x="1728" y="19444"/>
                      <a:pt x="1728" y="15843"/>
                      <a:pt x="144" y="15771"/>
                    </a:cubicBezTo>
                    <a:lnTo>
                      <a:pt x="0" y="1577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B028F5F0-7627-FAE0-8C85-C7DBDBCC554D}"/>
                  </a:ext>
                </a:extLst>
              </p:cNvPr>
              <p:cNvSpPr/>
              <p:nvPr/>
            </p:nvSpPr>
            <p:spPr>
              <a:xfrm>
                <a:off x="5119372" y="1984107"/>
                <a:ext cx="10370" cy="10370"/>
              </a:xfrm>
              <a:custGeom>
                <a:avLst/>
                <a:gdLst>
                  <a:gd name="connsiteX0" fmla="*/ 10370 w 10370"/>
                  <a:gd name="connsiteY0" fmla="*/ 5185 h 10370"/>
                  <a:gd name="connsiteX1" fmla="*/ 5185 w 10370"/>
                  <a:gd name="connsiteY1" fmla="*/ 0 h 10370"/>
                  <a:gd name="connsiteX2" fmla="*/ 0 w 10370"/>
                  <a:gd name="connsiteY2" fmla="*/ 5185 h 10370"/>
                  <a:gd name="connsiteX3" fmla="*/ 5185 w 10370"/>
                  <a:gd name="connsiteY3" fmla="*/ 10370 h 10370"/>
                  <a:gd name="connsiteX4" fmla="*/ 10370 w 10370"/>
                  <a:gd name="connsiteY4" fmla="*/ 5185 h 1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70" h="10370">
                    <a:moveTo>
                      <a:pt x="10370" y="5185"/>
                    </a:moveTo>
                    <a:cubicBezTo>
                      <a:pt x="10370" y="2304"/>
                      <a:pt x="8066" y="0"/>
                      <a:pt x="5185" y="0"/>
                    </a:cubicBezTo>
                    <a:cubicBezTo>
                      <a:pt x="2305" y="0"/>
                      <a:pt x="0" y="2304"/>
                      <a:pt x="0" y="5185"/>
                    </a:cubicBezTo>
                    <a:cubicBezTo>
                      <a:pt x="0" y="8066"/>
                      <a:pt x="2305" y="10370"/>
                      <a:pt x="5185" y="10370"/>
                    </a:cubicBezTo>
                    <a:cubicBezTo>
                      <a:pt x="8066" y="10370"/>
                      <a:pt x="10370" y="8066"/>
                      <a:pt x="10370" y="51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68F7ED4E-CCE5-219D-1DAF-E27432B69278}"/>
                  </a:ext>
                </a:extLst>
              </p:cNvPr>
              <p:cNvSpPr/>
              <p:nvPr/>
            </p:nvSpPr>
            <p:spPr>
              <a:xfrm>
                <a:off x="5104392" y="2004991"/>
                <a:ext cx="10370" cy="10370"/>
              </a:xfrm>
              <a:custGeom>
                <a:avLst/>
                <a:gdLst>
                  <a:gd name="connsiteX0" fmla="*/ 10370 w 10370"/>
                  <a:gd name="connsiteY0" fmla="*/ 5185 h 10370"/>
                  <a:gd name="connsiteX1" fmla="*/ 5185 w 10370"/>
                  <a:gd name="connsiteY1" fmla="*/ 0 h 10370"/>
                  <a:gd name="connsiteX2" fmla="*/ 0 w 10370"/>
                  <a:gd name="connsiteY2" fmla="*/ 5185 h 10370"/>
                  <a:gd name="connsiteX3" fmla="*/ 5185 w 10370"/>
                  <a:gd name="connsiteY3" fmla="*/ 10370 h 10370"/>
                  <a:gd name="connsiteX4" fmla="*/ 10370 w 10370"/>
                  <a:gd name="connsiteY4" fmla="*/ 5185 h 1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70" h="10370">
                    <a:moveTo>
                      <a:pt x="10370" y="5185"/>
                    </a:moveTo>
                    <a:cubicBezTo>
                      <a:pt x="10370" y="2305"/>
                      <a:pt x="8066" y="0"/>
                      <a:pt x="5185" y="0"/>
                    </a:cubicBezTo>
                    <a:cubicBezTo>
                      <a:pt x="2305" y="0"/>
                      <a:pt x="0" y="2305"/>
                      <a:pt x="0" y="5185"/>
                    </a:cubicBezTo>
                    <a:cubicBezTo>
                      <a:pt x="0" y="8066"/>
                      <a:pt x="2305" y="10370"/>
                      <a:pt x="5185" y="10370"/>
                    </a:cubicBezTo>
                    <a:cubicBezTo>
                      <a:pt x="8066" y="10370"/>
                      <a:pt x="10370" y="8066"/>
                      <a:pt x="10370" y="51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C46B2FFA-1E22-6AB5-95CB-0DC4C747A31B}"/>
                  </a:ext>
                </a:extLst>
              </p:cNvPr>
              <p:cNvSpPr/>
              <p:nvPr/>
            </p:nvSpPr>
            <p:spPr>
              <a:xfrm>
                <a:off x="5087469" y="1980650"/>
                <a:ext cx="10370" cy="10370"/>
              </a:xfrm>
              <a:custGeom>
                <a:avLst/>
                <a:gdLst>
                  <a:gd name="connsiteX0" fmla="*/ 10370 w 10370"/>
                  <a:gd name="connsiteY0" fmla="*/ 5185 h 10370"/>
                  <a:gd name="connsiteX1" fmla="*/ 5185 w 10370"/>
                  <a:gd name="connsiteY1" fmla="*/ 0 h 10370"/>
                  <a:gd name="connsiteX2" fmla="*/ 0 w 10370"/>
                  <a:gd name="connsiteY2" fmla="*/ 5185 h 10370"/>
                  <a:gd name="connsiteX3" fmla="*/ 5185 w 10370"/>
                  <a:gd name="connsiteY3" fmla="*/ 10370 h 10370"/>
                  <a:gd name="connsiteX4" fmla="*/ 10370 w 10370"/>
                  <a:gd name="connsiteY4" fmla="*/ 5185 h 1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70" h="10370">
                    <a:moveTo>
                      <a:pt x="10370" y="5185"/>
                    </a:moveTo>
                    <a:cubicBezTo>
                      <a:pt x="10370" y="2304"/>
                      <a:pt x="8066" y="0"/>
                      <a:pt x="5185" y="0"/>
                    </a:cubicBezTo>
                    <a:cubicBezTo>
                      <a:pt x="2305" y="0"/>
                      <a:pt x="0" y="2304"/>
                      <a:pt x="0" y="5185"/>
                    </a:cubicBezTo>
                    <a:cubicBezTo>
                      <a:pt x="0" y="8066"/>
                      <a:pt x="2305" y="10370"/>
                      <a:pt x="5185" y="10370"/>
                    </a:cubicBezTo>
                    <a:cubicBezTo>
                      <a:pt x="8066" y="10370"/>
                      <a:pt x="10370" y="8066"/>
                      <a:pt x="10370" y="51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266B9E77-0393-6072-7E9C-9938B49DCD5E}"/>
                  </a:ext>
                </a:extLst>
              </p:cNvPr>
              <p:cNvSpPr/>
              <p:nvPr/>
            </p:nvSpPr>
            <p:spPr>
              <a:xfrm>
                <a:off x="5074291" y="2013921"/>
                <a:ext cx="10370" cy="10370"/>
              </a:xfrm>
              <a:custGeom>
                <a:avLst/>
                <a:gdLst>
                  <a:gd name="connsiteX0" fmla="*/ 10370 w 10370"/>
                  <a:gd name="connsiteY0" fmla="*/ 5185 h 10370"/>
                  <a:gd name="connsiteX1" fmla="*/ 5185 w 10370"/>
                  <a:gd name="connsiteY1" fmla="*/ 0 h 10370"/>
                  <a:gd name="connsiteX2" fmla="*/ 0 w 10370"/>
                  <a:gd name="connsiteY2" fmla="*/ 5185 h 10370"/>
                  <a:gd name="connsiteX3" fmla="*/ 5185 w 10370"/>
                  <a:gd name="connsiteY3" fmla="*/ 10370 h 10370"/>
                  <a:gd name="connsiteX4" fmla="*/ 10370 w 10370"/>
                  <a:gd name="connsiteY4" fmla="*/ 5185 h 1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70" h="10370">
                    <a:moveTo>
                      <a:pt x="10370" y="5185"/>
                    </a:moveTo>
                    <a:cubicBezTo>
                      <a:pt x="10370" y="2305"/>
                      <a:pt x="8066" y="0"/>
                      <a:pt x="5185" y="0"/>
                    </a:cubicBezTo>
                    <a:cubicBezTo>
                      <a:pt x="2305" y="0"/>
                      <a:pt x="0" y="2305"/>
                      <a:pt x="0" y="5185"/>
                    </a:cubicBezTo>
                    <a:cubicBezTo>
                      <a:pt x="0" y="8066"/>
                      <a:pt x="2305" y="10370"/>
                      <a:pt x="5185" y="10370"/>
                    </a:cubicBezTo>
                    <a:cubicBezTo>
                      <a:pt x="8066" y="10370"/>
                      <a:pt x="10370" y="8066"/>
                      <a:pt x="10370" y="51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36E653DD-887C-1851-052C-8B59B1AA5F11}"/>
                  </a:ext>
                </a:extLst>
              </p:cNvPr>
              <p:cNvSpPr/>
              <p:nvPr/>
            </p:nvSpPr>
            <p:spPr>
              <a:xfrm>
                <a:off x="5118507" y="2023642"/>
                <a:ext cx="10370" cy="10369"/>
              </a:xfrm>
              <a:custGeom>
                <a:avLst/>
                <a:gdLst>
                  <a:gd name="connsiteX0" fmla="*/ 10370 w 10370"/>
                  <a:gd name="connsiteY0" fmla="*/ 5185 h 10369"/>
                  <a:gd name="connsiteX1" fmla="*/ 5185 w 10370"/>
                  <a:gd name="connsiteY1" fmla="*/ 0 h 10369"/>
                  <a:gd name="connsiteX2" fmla="*/ 0 w 10370"/>
                  <a:gd name="connsiteY2" fmla="*/ 5185 h 10369"/>
                  <a:gd name="connsiteX3" fmla="*/ 5185 w 10370"/>
                  <a:gd name="connsiteY3" fmla="*/ 10370 h 10369"/>
                  <a:gd name="connsiteX4" fmla="*/ 10370 w 10370"/>
                  <a:gd name="connsiteY4" fmla="*/ 5185 h 1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70" h="10369">
                    <a:moveTo>
                      <a:pt x="10370" y="5185"/>
                    </a:moveTo>
                    <a:cubicBezTo>
                      <a:pt x="10370" y="2304"/>
                      <a:pt x="8066" y="0"/>
                      <a:pt x="5185" y="0"/>
                    </a:cubicBezTo>
                    <a:cubicBezTo>
                      <a:pt x="2305" y="0"/>
                      <a:pt x="0" y="2304"/>
                      <a:pt x="0" y="5185"/>
                    </a:cubicBezTo>
                    <a:cubicBezTo>
                      <a:pt x="0" y="8066"/>
                      <a:pt x="2305" y="10370"/>
                      <a:pt x="5185" y="10370"/>
                    </a:cubicBezTo>
                    <a:cubicBezTo>
                      <a:pt x="8066" y="10370"/>
                      <a:pt x="10370" y="8066"/>
                      <a:pt x="10370" y="51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2B45E812-EC0C-CC5F-664B-CFE3B9FC86C5}"/>
                  </a:ext>
                </a:extLst>
              </p:cNvPr>
              <p:cNvSpPr/>
              <p:nvPr/>
            </p:nvSpPr>
            <p:spPr>
              <a:xfrm>
                <a:off x="5087757" y="2034085"/>
                <a:ext cx="10370" cy="10370"/>
              </a:xfrm>
              <a:custGeom>
                <a:avLst/>
                <a:gdLst>
                  <a:gd name="connsiteX0" fmla="*/ 10370 w 10370"/>
                  <a:gd name="connsiteY0" fmla="*/ 5185 h 10370"/>
                  <a:gd name="connsiteX1" fmla="*/ 5185 w 10370"/>
                  <a:gd name="connsiteY1" fmla="*/ 0 h 10370"/>
                  <a:gd name="connsiteX2" fmla="*/ 0 w 10370"/>
                  <a:gd name="connsiteY2" fmla="*/ 5185 h 10370"/>
                  <a:gd name="connsiteX3" fmla="*/ 5185 w 10370"/>
                  <a:gd name="connsiteY3" fmla="*/ 10370 h 10370"/>
                  <a:gd name="connsiteX4" fmla="*/ 10370 w 10370"/>
                  <a:gd name="connsiteY4" fmla="*/ 5185 h 1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70" h="10370">
                    <a:moveTo>
                      <a:pt x="10370" y="5185"/>
                    </a:moveTo>
                    <a:cubicBezTo>
                      <a:pt x="10370" y="2304"/>
                      <a:pt x="8066" y="0"/>
                      <a:pt x="5185" y="0"/>
                    </a:cubicBezTo>
                    <a:cubicBezTo>
                      <a:pt x="2305" y="0"/>
                      <a:pt x="0" y="2304"/>
                      <a:pt x="0" y="5185"/>
                    </a:cubicBezTo>
                    <a:cubicBezTo>
                      <a:pt x="0" y="8066"/>
                      <a:pt x="2305" y="10370"/>
                      <a:pt x="5185" y="10370"/>
                    </a:cubicBezTo>
                    <a:cubicBezTo>
                      <a:pt x="8066" y="10370"/>
                      <a:pt x="10370" y="8066"/>
                      <a:pt x="10370" y="51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68FFD365-AEF4-B925-8BFA-8B259C303CB6}"/>
                  </a:ext>
                </a:extLst>
              </p:cNvPr>
              <p:cNvSpPr/>
              <p:nvPr/>
            </p:nvSpPr>
            <p:spPr>
              <a:xfrm>
                <a:off x="5103313" y="2049856"/>
                <a:ext cx="10370" cy="10369"/>
              </a:xfrm>
              <a:custGeom>
                <a:avLst/>
                <a:gdLst>
                  <a:gd name="connsiteX0" fmla="*/ 10370 w 10370"/>
                  <a:gd name="connsiteY0" fmla="*/ 5185 h 10369"/>
                  <a:gd name="connsiteX1" fmla="*/ 5185 w 10370"/>
                  <a:gd name="connsiteY1" fmla="*/ 0 h 10369"/>
                  <a:gd name="connsiteX2" fmla="*/ 0 w 10370"/>
                  <a:gd name="connsiteY2" fmla="*/ 5185 h 10369"/>
                  <a:gd name="connsiteX3" fmla="*/ 5185 w 10370"/>
                  <a:gd name="connsiteY3" fmla="*/ 10370 h 10369"/>
                  <a:gd name="connsiteX4" fmla="*/ 10370 w 10370"/>
                  <a:gd name="connsiteY4" fmla="*/ 5185 h 1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70" h="10369">
                    <a:moveTo>
                      <a:pt x="10370" y="5185"/>
                    </a:moveTo>
                    <a:cubicBezTo>
                      <a:pt x="10370" y="2304"/>
                      <a:pt x="8066" y="0"/>
                      <a:pt x="5185" y="0"/>
                    </a:cubicBezTo>
                    <a:cubicBezTo>
                      <a:pt x="2305" y="0"/>
                      <a:pt x="0" y="2304"/>
                      <a:pt x="0" y="5185"/>
                    </a:cubicBezTo>
                    <a:cubicBezTo>
                      <a:pt x="0" y="8066"/>
                      <a:pt x="2305" y="10370"/>
                      <a:pt x="5185" y="10370"/>
                    </a:cubicBezTo>
                    <a:cubicBezTo>
                      <a:pt x="8066" y="10370"/>
                      <a:pt x="10370" y="8066"/>
                      <a:pt x="10370" y="51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E92226EA-49E0-7A78-658B-106A1DFB272D}"/>
                  </a:ext>
                </a:extLst>
              </p:cNvPr>
              <p:cNvSpPr/>
              <p:nvPr/>
            </p:nvSpPr>
            <p:spPr>
              <a:xfrm>
                <a:off x="5100792" y="2073692"/>
                <a:ext cx="10370" cy="10370"/>
              </a:xfrm>
              <a:custGeom>
                <a:avLst/>
                <a:gdLst>
                  <a:gd name="connsiteX0" fmla="*/ 10370 w 10370"/>
                  <a:gd name="connsiteY0" fmla="*/ 5185 h 10370"/>
                  <a:gd name="connsiteX1" fmla="*/ 5185 w 10370"/>
                  <a:gd name="connsiteY1" fmla="*/ 0 h 10370"/>
                  <a:gd name="connsiteX2" fmla="*/ 0 w 10370"/>
                  <a:gd name="connsiteY2" fmla="*/ 5185 h 10370"/>
                  <a:gd name="connsiteX3" fmla="*/ 5185 w 10370"/>
                  <a:gd name="connsiteY3" fmla="*/ 10370 h 10370"/>
                  <a:gd name="connsiteX4" fmla="*/ 10370 w 10370"/>
                  <a:gd name="connsiteY4" fmla="*/ 5185 h 1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70" h="10370">
                    <a:moveTo>
                      <a:pt x="10370" y="5185"/>
                    </a:moveTo>
                    <a:cubicBezTo>
                      <a:pt x="10370" y="2304"/>
                      <a:pt x="8066" y="0"/>
                      <a:pt x="5185" y="0"/>
                    </a:cubicBezTo>
                    <a:cubicBezTo>
                      <a:pt x="2305" y="0"/>
                      <a:pt x="0" y="2304"/>
                      <a:pt x="0" y="5185"/>
                    </a:cubicBezTo>
                    <a:cubicBezTo>
                      <a:pt x="0" y="8066"/>
                      <a:pt x="2305" y="10370"/>
                      <a:pt x="5185" y="10370"/>
                    </a:cubicBezTo>
                    <a:cubicBezTo>
                      <a:pt x="8066" y="10370"/>
                      <a:pt x="10370" y="8066"/>
                      <a:pt x="10370" y="51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94" name="Graphic 6">
              <a:extLst>
                <a:ext uri="{FF2B5EF4-FFF2-40B4-BE49-F238E27FC236}">
                  <a16:creationId xmlns:a16="http://schemas.microsoft.com/office/drawing/2014/main" id="{0580B8F6-89EA-51FC-8C90-A2E7D100B0A5}"/>
                </a:ext>
              </a:extLst>
            </p:cNvPr>
            <p:cNvGrpSpPr/>
            <p:nvPr/>
          </p:nvGrpSpPr>
          <p:grpSpPr>
            <a:xfrm>
              <a:off x="8533320" y="2965349"/>
              <a:ext cx="940937" cy="1465484"/>
              <a:chOff x="5101080" y="1834749"/>
              <a:chExt cx="183564" cy="285896"/>
            </a:xfrm>
          </p:grpSpPr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38AC4380-56BE-7C46-0215-CD3083D85889}"/>
                  </a:ext>
                </a:extLst>
              </p:cNvPr>
              <p:cNvSpPr/>
              <p:nvPr/>
            </p:nvSpPr>
            <p:spPr>
              <a:xfrm>
                <a:off x="5221560" y="1975609"/>
                <a:ext cx="9865" cy="22108"/>
              </a:xfrm>
              <a:custGeom>
                <a:avLst/>
                <a:gdLst>
                  <a:gd name="connsiteX0" fmla="*/ 9866 w 9865"/>
                  <a:gd name="connsiteY0" fmla="*/ 22036 h 22108"/>
                  <a:gd name="connsiteX1" fmla="*/ 144 w 9865"/>
                  <a:gd name="connsiteY1" fmla="*/ 22036 h 22108"/>
                  <a:gd name="connsiteX2" fmla="*/ 144 w 9865"/>
                  <a:gd name="connsiteY2" fmla="*/ 21316 h 22108"/>
                  <a:gd name="connsiteX3" fmla="*/ 0 w 9865"/>
                  <a:gd name="connsiteY3" fmla="*/ 21316 h 22108"/>
                  <a:gd name="connsiteX4" fmla="*/ 0 w 9865"/>
                  <a:gd name="connsiteY4" fmla="*/ 21172 h 22108"/>
                  <a:gd name="connsiteX5" fmla="*/ 144 w 9865"/>
                  <a:gd name="connsiteY5" fmla="*/ 21172 h 22108"/>
                  <a:gd name="connsiteX6" fmla="*/ 144 w 9865"/>
                  <a:gd name="connsiteY6" fmla="*/ 5545 h 22108"/>
                  <a:gd name="connsiteX7" fmla="*/ 5113 w 9865"/>
                  <a:gd name="connsiteY7" fmla="*/ 0 h 22108"/>
                  <a:gd name="connsiteX8" fmla="*/ 9866 w 9865"/>
                  <a:gd name="connsiteY8" fmla="*/ 5545 h 22108"/>
                  <a:gd name="connsiteX9" fmla="*/ 9866 w 9865"/>
                  <a:gd name="connsiteY9" fmla="*/ 22108 h 22108"/>
                  <a:gd name="connsiteX10" fmla="*/ 9866 w 9865"/>
                  <a:gd name="connsiteY10" fmla="*/ 22108 h 22108"/>
                  <a:gd name="connsiteX11" fmla="*/ 8066 w 9865"/>
                  <a:gd name="connsiteY11" fmla="*/ 20236 h 22108"/>
                  <a:gd name="connsiteX12" fmla="*/ 8066 w 9865"/>
                  <a:gd name="connsiteY12" fmla="*/ 6121 h 22108"/>
                  <a:gd name="connsiteX13" fmla="*/ 5041 w 9865"/>
                  <a:gd name="connsiteY13" fmla="*/ 2593 h 22108"/>
                  <a:gd name="connsiteX14" fmla="*/ 1872 w 9865"/>
                  <a:gd name="connsiteY14" fmla="*/ 6121 h 22108"/>
                  <a:gd name="connsiteX15" fmla="*/ 1872 w 9865"/>
                  <a:gd name="connsiteY15" fmla="*/ 20164 h 22108"/>
                  <a:gd name="connsiteX16" fmla="*/ 7993 w 9865"/>
                  <a:gd name="connsiteY16" fmla="*/ 20164 h 22108"/>
                  <a:gd name="connsiteX17" fmla="*/ 7993 w 9865"/>
                  <a:gd name="connsiteY17" fmla="*/ 20164 h 22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865" h="22108">
                    <a:moveTo>
                      <a:pt x="9866" y="22036"/>
                    </a:moveTo>
                    <a:lnTo>
                      <a:pt x="144" y="22036"/>
                    </a:lnTo>
                    <a:lnTo>
                      <a:pt x="144" y="21316"/>
                    </a:lnTo>
                    <a:cubicBezTo>
                      <a:pt x="144" y="21316"/>
                      <a:pt x="0" y="21316"/>
                      <a:pt x="0" y="21316"/>
                    </a:cubicBezTo>
                    <a:lnTo>
                      <a:pt x="0" y="21172"/>
                    </a:lnTo>
                    <a:lnTo>
                      <a:pt x="144" y="21172"/>
                    </a:lnTo>
                    <a:cubicBezTo>
                      <a:pt x="144" y="21172"/>
                      <a:pt x="144" y="5545"/>
                      <a:pt x="144" y="5545"/>
                    </a:cubicBezTo>
                    <a:lnTo>
                      <a:pt x="5113" y="0"/>
                    </a:lnTo>
                    <a:lnTo>
                      <a:pt x="9866" y="5545"/>
                    </a:lnTo>
                    <a:lnTo>
                      <a:pt x="9866" y="22108"/>
                    </a:lnTo>
                    <a:lnTo>
                      <a:pt x="9866" y="22108"/>
                    </a:lnTo>
                    <a:close/>
                    <a:moveTo>
                      <a:pt x="8066" y="20236"/>
                    </a:moveTo>
                    <a:lnTo>
                      <a:pt x="8066" y="6121"/>
                    </a:lnTo>
                    <a:cubicBezTo>
                      <a:pt x="8066" y="6121"/>
                      <a:pt x="5041" y="2593"/>
                      <a:pt x="5041" y="2593"/>
                    </a:cubicBezTo>
                    <a:lnTo>
                      <a:pt x="1872" y="6121"/>
                    </a:lnTo>
                    <a:lnTo>
                      <a:pt x="1872" y="20164"/>
                    </a:lnTo>
                    <a:cubicBezTo>
                      <a:pt x="1872" y="20164"/>
                      <a:pt x="7993" y="20164"/>
                      <a:pt x="7993" y="20164"/>
                    </a:cubicBezTo>
                    <a:lnTo>
                      <a:pt x="7993" y="20164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EE0D90F6-D740-000F-2FD6-9B5D7623BD7B}"/>
                  </a:ext>
                </a:extLst>
              </p:cNvPr>
              <p:cNvSpPr/>
              <p:nvPr/>
            </p:nvSpPr>
            <p:spPr>
              <a:xfrm>
                <a:off x="5101080" y="1932473"/>
                <a:ext cx="9865" cy="22108"/>
              </a:xfrm>
              <a:custGeom>
                <a:avLst/>
                <a:gdLst>
                  <a:gd name="connsiteX0" fmla="*/ 9866 w 9865"/>
                  <a:gd name="connsiteY0" fmla="*/ 22036 h 22108"/>
                  <a:gd name="connsiteX1" fmla="*/ 144 w 9865"/>
                  <a:gd name="connsiteY1" fmla="*/ 22036 h 22108"/>
                  <a:gd name="connsiteX2" fmla="*/ 144 w 9865"/>
                  <a:gd name="connsiteY2" fmla="*/ 21316 h 22108"/>
                  <a:gd name="connsiteX3" fmla="*/ 0 w 9865"/>
                  <a:gd name="connsiteY3" fmla="*/ 21316 h 22108"/>
                  <a:gd name="connsiteX4" fmla="*/ 0 w 9865"/>
                  <a:gd name="connsiteY4" fmla="*/ 21172 h 22108"/>
                  <a:gd name="connsiteX5" fmla="*/ 144 w 9865"/>
                  <a:gd name="connsiteY5" fmla="*/ 21172 h 22108"/>
                  <a:gd name="connsiteX6" fmla="*/ 144 w 9865"/>
                  <a:gd name="connsiteY6" fmla="*/ 5545 h 22108"/>
                  <a:gd name="connsiteX7" fmla="*/ 5113 w 9865"/>
                  <a:gd name="connsiteY7" fmla="*/ 0 h 22108"/>
                  <a:gd name="connsiteX8" fmla="*/ 9866 w 9865"/>
                  <a:gd name="connsiteY8" fmla="*/ 5545 h 22108"/>
                  <a:gd name="connsiteX9" fmla="*/ 9866 w 9865"/>
                  <a:gd name="connsiteY9" fmla="*/ 22108 h 22108"/>
                  <a:gd name="connsiteX10" fmla="*/ 9866 w 9865"/>
                  <a:gd name="connsiteY10" fmla="*/ 22108 h 22108"/>
                  <a:gd name="connsiteX11" fmla="*/ 8066 w 9865"/>
                  <a:gd name="connsiteY11" fmla="*/ 20236 h 22108"/>
                  <a:gd name="connsiteX12" fmla="*/ 8066 w 9865"/>
                  <a:gd name="connsiteY12" fmla="*/ 6121 h 22108"/>
                  <a:gd name="connsiteX13" fmla="*/ 5041 w 9865"/>
                  <a:gd name="connsiteY13" fmla="*/ 2593 h 22108"/>
                  <a:gd name="connsiteX14" fmla="*/ 1872 w 9865"/>
                  <a:gd name="connsiteY14" fmla="*/ 6121 h 22108"/>
                  <a:gd name="connsiteX15" fmla="*/ 1872 w 9865"/>
                  <a:gd name="connsiteY15" fmla="*/ 20164 h 22108"/>
                  <a:gd name="connsiteX16" fmla="*/ 7993 w 9865"/>
                  <a:gd name="connsiteY16" fmla="*/ 20164 h 22108"/>
                  <a:gd name="connsiteX17" fmla="*/ 7993 w 9865"/>
                  <a:gd name="connsiteY17" fmla="*/ 20164 h 22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865" h="22108">
                    <a:moveTo>
                      <a:pt x="9866" y="22036"/>
                    </a:moveTo>
                    <a:lnTo>
                      <a:pt x="144" y="22036"/>
                    </a:lnTo>
                    <a:lnTo>
                      <a:pt x="144" y="21316"/>
                    </a:lnTo>
                    <a:cubicBezTo>
                      <a:pt x="144" y="21316"/>
                      <a:pt x="0" y="21316"/>
                      <a:pt x="0" y="21316"/>
                    </a:cubicBezTo>
                    <a:lnTo>
                      <a:pt x="0" y="21172"/>
                    </a:lnTo>
                    <a:lnTo>
                      <a:pt x="144" y="21172"/>
                    </a:lnTo>
                    <a:cubicBezTo>
                      <a:pt x="144" y="21172"/>
                      <a:pt x="144" y="5545"/>
                      <a:pt x="144" y="5545"/>
                    </a:cubicBezTo>
                    <a:lnTo>
                      <a:pt x="5113" y="0"/>
                    </a:lnTo>
                    <a:lnTo>
                      <a:pt x="9866" y="5545"/>
                    </a:lnTo>
                    <a:lnTo>
                      <a:pt x="9866" y="22108"/>
                    </a:lnTo>
                    <a:lnTo>
                      <a:pt x="9866" y="22108"/>
                    </a:lnTo>
                    <a:close/>
                    <a:moveTo>
                      <a:pt x="8066" y="20236"/>
                    </a:moveTo>
                    <a:lnTo>
                      <a:pt x="8066" y="6121"/>
                    </a:lnTo>
                    <a:cubicBezTo>
                      <a:pt x="8066" y="6121"/>
                      <a:pt x="5041" y="2593"/>
                      <a:pt x="5041" y="2593"/>
                    </a:cubicBezTo>
                    <a:lnTo>
                      <a:pt x="1872" y="6121"/>
                    </a:lnTo>
                    <a:lnTo>
                      <a:pt x="1872" y="20164"/>
                    </a:lnTo>
                    <a:cubicBezTo>
                      <a:pt x="1872" y="20164"/>
                      <a:pt x="7993" y="20164"/>
                      <a:pt x="7993" y="20164"/>
                    </a:cubicBezTo>
                    <a:lnTo>
                      <a:pt x="7993" y="20164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1118EF64-06DA-793A-77FF-9A93F31A415F}"/>
                  </a:ext>
                </a:extLst>
              </p:cNvPr>
              <p:cNvSpPr/>
              <p:nvPr/>
            </p:nvSpPr>
            <p:spPr>
              <a:xfrm>
                <a:off x="5173166" y="1834749"/>
                <a:ext cx="9865" cy="22108"/>
              </a:xfrm>
              <a:custGeom>
                <a:avLst/>
                <a:gdLst>
                  <a:gd name="connsiteX0" fmla="*/ 9866 w 9865"/>
                  <a:gd name="connsiteY0" fmla="*/ 22036 h 22108"/>
                  <a:gd name="connsiteX1" fmla="*/ 144 w 9865"/>
                  <a:gd name="connsiteY1" fmla="*/ 22036 h 22108"/>
                  <a:gd name="connsiteX2" fmla="*/ 144 w 9865"/>
                  <a:gd name="connsiteY2" fmla="*/ 21316 h 22108"/>
                  <a:gd name="connsiteX3" fmla="*/ 0 w 9865"/>
                  <a:gd name="connsiteY3" fmla="*/ 21316 h 22108"/>
                  <a:gd name="connsiteX4" fmla="*/ 0 w 9865"/>
                  <a:gd name="connsiteY4" fmla="*/ 21172 h 22108"/>
                  <a:gd name="connsiteX5" fmla="*/ 144 w 9865"/>
                  <a:gd name="connsiteY5" fmla="*/ 21172 h 22108"/>
                  <a:gd name="connsiteX6" fmla="*/ 144 w 9865"/>
                  <a:gd name="connsiteY6" fmla="*/ 5545 h 22108"/>
                  <a:gd name="connsiteX7" fmla="*/ 5113 w 9865"/>
                  <a:gd name="connsiteY7" fmla="*/ 0 h 22108"/>
                  <a:gd name="connsiteX8" fmla="*/ 9866 w 9865"/>
                  <a:gd name="connsiteY8" fmla="*/ 5545 h 22108"/>
                  <a:gd name="connsiteX9" fmla="*/ 9866 w 9865"/>
                  <a:gd name="connsiteY9" fmla="*/ 22108 h 22108"/>
                  <a:gd name="connsiteX10" fmla="*/ 9866 w 9865"/>
                  <a:gd name="connsiteY10" fmla="*/ 22108 h 22108"/>
                  <a:gd name="connsiteX11" fmla="*/ 8066 w 9865"/>
                  <a:gd name="connsiteY11" fmla="*/ 20308 h 22108"/>
                  <a:gd name="connsiteX12" fmla="*/ 8066 w 9865"/>
                  <a:gd name="connsiteY12" fmla="*/ 6193 h 22108"/>
                  <a:gd name="connsiteX13" fmla="*/ 5041 w 9865"/>
                  <a:gd name="connsiteY13" fmla="*/ 2737 h 22108"/>
                  <a:gd name="connsiteX14" fmla="*/ 1872 w 9865"/>
                  <a:gd name="connsiteY14" fmla="*/ 6265 h 22108"/>
                  <a:gd name="connsiteX15" fmla="*/ 1872 w 9865"/>
                  <a:gd name="connsiteY15" fmla="*/ 20308 h 22108"/>
                  <a:gd name="connsiteX16" fmla="*/ 7993 w 9865"/>
                  <a:gd name="connsiteY16" fmla="*/ 20308 h 22108"/>
                  <a:gd name="connsiteX17" fmla="*/ 7993 w 9865"/>
                  <a:gd name="connsiteY17" fmla="*/ 20308 h 22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865" h="22108">
                    <a:moveTo>
                      <a:pt x="9866" y="22036"/>
                    </a:moveTo>
                    <a:lnTo>
                      <a:pt x="144" y="22036"/>
                    </a:lnTo>
                    <a:lnTo>
                      <a:pt x="144" y="21316"/>
                    </a:lnTo>
                    <a:cubicBezTo>
                      <a:pt x="144" y="21316"/>
                      <a:pt x="0" y="21316"/>
                      <a:pt x="0" y="21316"/>
                    </a:cubicBezTo>
                    <a:lnTo>
                      <a:pt x="0" y="21172"/>
                    </a:lnTo>
                    <a:lnTo>
                      <a:pt x="144" y="21172"/>
                    </a:lnTo>
                    <a:cubicBezTo>
                      <a:pt x="144" y="21172"/>
                      <a:pt x="144" y="5545"/>
                      <a:pt x="144" y="5545"/>
                    </a:cubicBezTo>
                    <a:lnTo>
                      <a:pt x="5113" y="0"/>
                    </a:lnTo>
                    <a:lnTo>
                      <a:pt x="9866" y="5545"/>
                    </a:lnTo>
                    <a:lnTo>
                      <a:pt x="9866" y="22108"/>
                    </a:lnTo>
                    <a:lnTo>
                      <a:pt x="9866" y="22108"/>
                    </a:lnTo>
                    <a:close/>
                    <a:moveTo>
                      <a:pt x="8066" y="20308"/>
                    </a:moveTo>
                    <a:lnTo>
                      <a:pt x="8066" y="6193"/>
                    </a:lnTo>
                    <a:cubicBezTo>
                      <a:pt x="8066" y="6193"/>
                      <a:pt x="5041" y="2737"/>
                      <a:pt x="5041" y="2737"/>
                    </a:cubicBezTo>
                    <a:lnTo>
                      <a:pt x="1872" y="6265"/>
                    </a:lnTo>
                    <a:lnTo>
                      <a:pt x="1872" y="20308"/>
                    </a:lnTo>
                    <a:cubicBezTo>
                      <a:pt x="1872" y="20308"/>
                      <a:pt x="7993" y="20308"/>
                      <a:pt x="7993" y="20308"/>
                    </a:cubicBezTo>
                    <a:lnTo>
                      <a:pt x="7993" y="20308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4B2EBD6D-5436-B721-607B-6E5EBFD4F170}"/>
                  </a:ext>
                </a:extLst>
              </p:cNvPr>
              <p:cNvSpPr/>
              <p:nvPr/>
            </p:nvSpPr>
            <p:spPr>
              <a:xfrm>
                <a:off x="5167549" y="2003334"/>
                <a:ext cx="117095" cy="117095"/>
              </a:xfrm>
              <a:custGeom>
                <a:avLst/>
                <a:gdLst>
                  <a:gd name="connsiteX0" fmla="*/ 117095 w 117095"/>
                  <a:gd name="connsiteY0" fmla="*/ 58548 h 117095"/>
                  <a:gd name="connsiteX1" fmla="*/ 58548 w 117095"/>
                  <a:gd name="connsiteY1" fmla="*/ 0 h 117095"/>
                  <a:gd name="connsiteX2" fmla="*/ 0 w 117095"/>
                  <a:gd name="connsiteY2" fmla="*/ 58548 h 117095"/>
                  <a:gd name="connsiteX3" fmla="*/ 58548 w 117095"/>
                  <a:gd name="connsiteY3" fmla="*/ 117095 h 117095"/>
                  <a:gd name="connsiteX4" fmla="*/ 117095 w 117095"/>
                  <a:gd name="connsiteY4" fmla="*/ 58548 h 117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095" h="117095">
                    <a:moveTo>
                      <a:pt x="117095" y="58548"/>
                    </a:moveTo>
                    <a:cubicBezTo>
                      <a:pt x="117095" y="26213"/>
                      <a:pt x="90882" y="0"/>
                      <a:pt x="58548" y="0"/>
                    </a:cubicBezTo>
                    <a:cubicBezTo>
                      <a:pt x="26213" y="0"/>
                      <a:pt x="0" y="26213"/>
                      <a:pt x="0" y="58548"/>
                    </a:cubicBezTo>
                    <a:cubicBezTo>
                      <a:pt x="0" y="90882"/>
                      <a:pt x="26213" y="117095"/>
                      <a:pt x="58548" y="117095"/>
                    </a:cubicBezTo>
                    <a:cubicBezTo>
                      <a:pt x="90882" y="117095"/>
                      <a:pt x="117095" y="90882"/>
                      <a:pt x="117095" y="58548"/>
                    </a:cubicBez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57643150-7DFF-5209-7B8D-67674350C80A}"/>
                  </a:ext>
                </a:extLst>
              </p:cNvPr>
              <p:cNvSpPr/>
              <p:nvPr/>
            </p:nvSpPr>
            <p:spPr>
              <a:xfrm>
                <a:off x="5176263" y="2084350"/>
                <a:ext cx="99019" cy="36295"/>
              </a:xfrm>
              <a:custGeom>
                <a:avLst/>
                <a:gdLst>
                  <a:gd name="connsiteX0" fmla="*/ 98803 w 99019"/>
                  <a:gd name="connsiteY0" fmla="*/ 9074 h 36295"/>
                  <a:gd name="connsiteX1" fmla="*/ 99019 w 99019"/>
                  <a:gd name="connsiteY1" fmla="*/ 9074 h 36295"/>
                  <a:gd name="connsiteX2" fmla="*/ 49546 w 99019"/>
                  <a:gd name="connsiteY2" fmla="*/ 36295 h 36295"/>
                  <a:gd name="connsiteX3" fmla="*/ 0 w 99019"/>
                  <a:gd name="connsiteY3" fmla="*/ 9002 h 36295"/>
                  <a:gd name="connsiteX4" fmla="*/ 11450 w 99019"/>
                  <a:gd name="connsiteY4" fmla="*/ 0 h 36295"/>
                  <a:gd name="connsiteX5" fmla="*/ 23837 w 99019"/>
                  <a:gd name="connsiteY5" fmla="*/ 9074 h 36295"/>
                  <a:gd name="connsiteX6" fmla="*/ 24197 w 99019"/>
                  <a:gd name="connsiteY6" fmla="*/ 9074 h 36295"/>
                  <a:gd name="connsiteX7" fmla="*/ 36583 w 99019"/>
                  <a:gd name="connsiteY7" fmla="*/ 0 h 36295"/>
                  <a:gd name="connsiteX8" fmla="*/ 48970 w 99019"/>
                  <a:gd name="connsiteY8" fmla="*/ 9074 h 36295"/>
                  <a:gd name="connsiteX9" fmla="*/ 61356 w 99019"/>
                  <a:gd name="connsiteY9" fmla="*/ 0 h 36295"/>
                  <a:gd name="connsiteX10" fmla="*/ 73742 w 99019"/>
                  <a:gd name="connsiteY10" fmla="*/ 9074 h 36295"/>
                  <a:gd name="connsiteX11" fmla="*/ 74102 w 99019"/>
                  <a:gd name="connsiteY11" fmla="*/ 9074 h 36295"/>
                  <a:gd name="connsiteX12" fmla="*/ 86489 w 99019"/>
                  <a:gd name="connsiteY12" fmla="*/ 0 h 36295"/>
                  <a:gd name="connsiteX13" fmla="*/ 98875 w 99019"/>
                  <a:gd name="connsiteY13" fmla="*/ 9074 h 3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019" h="36295">
                    <a:moveTo>
                      <a:pt x="98803" y="9074"/>
                    </a:moveTo>
                    <a:lnTo>
                      <a:pt x="99019" y="9074"/>
                    </a:lnTo>
                    <a:cubicBezTo>
                      <a:pt x="88649" y="25421"/>
                      <a:pt x="70358" y="36295"/>
                      <a:pt x="49546" y="36295"/>
                    </a:cubicBezTo>
                    <a:cubicBezTo>
                      <a:pt x="28734" y="36295"/>
                      <a:pt x="10370" y="25421"/>
                      <a:pt x="0" y="9002"/>
                    </a:cubicBezTo>
                    <a:cubicBezTo>
                      <a:pt x="5185" y="7994"/>
                      <a:pt x="5545" y="0"/>
                      <a:pt x="11450" y="0"/>
                    </a:cubicBezTo>
                    <a:cubicBezTo>
                      <a:pt x="17644" y="0"/>
                      <a:pt x="17715" y="8930"/>
                      <a:pt x="23837" y="9074"/>
                    </a:cubicBezTo>
                    <a:lnTo>
                      <a:pt x="24197" y="9074"/>
                    </a:lnTo>
                    <a:cubicBezTo>
                      <a:pt x="30318" y="8930"/>
                      <a:pt x="30390" y="0"/>
                      <a:pt x="36583" y="0"/>
                    </a:cubicBezTo>
                    <a:cubicBezTo>
                      <a:pt x="42776" y="0"/>
                      <a:pt x="42849" y="8930"/>
                      <a:pt x="48970" y="9074"/>
                    </a:cubicBezTo>
                    <a:cubicBezTo>
                      <a:pt x="55019" y="8858"/>
                      <a:pt x="55091" y="0"/>
                      <a:pt x="61356" y="0"/>
                    </a:cubicBezTo>
                    <a:cubicBezTo>
                      <a:pt x="67621" y="0"/>
                      <a:pt x="67621" y="8930"/>
                      <a:pt x="73742" y="9074"/>
                    </a:cubicBezTo>
                    <a:lnTo>
                      <a:pt x="74102" y="9074"/>
                    </a:lnTo>
                    <a:cubicBezTo>
                      <a:pt x="80224" y="8930"/>
                      <a:pt x="80296" y="0"/>
                      <a:pt x="86489" y="0"/>
                    </a:cubicBezTo>
                    <a:cubicBezTo>
                      <a:pt x="92682" y="0"/>
                      <a:pt x="92754" y="8930"/>
                      <a:pt x="98875" y="9074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46" name="Graphic 6">
                <a:extLst>
                  <a:ext uri="{FF2B5EF4-FFF2-40B4-BE49-F238E27FC236}">
                    <a16:creationId xmlns:a16="http://schemas.microsoft.com/office/drawing/2014/main" id="{B035C33F-CFA7-3C38-FAA9-B3CC0182A2A6}"/>
                  </a:ext>
                </a:extLst>
              </p:cNvPr>
              <p:cNvGrpSpPr/>
              <p:nvPr/>
            </p:nvGrpSpPr>
            <p:grpSpPr>
              <a:xfrm>
                <a:off x="5178351" y="2026019"/>
                <a:ext cx="83896" cy="70862"/>
                <a:chOff x="5178351" y="2026019"/>
                <a:chExt cx="83896" cy="70862"/>
              </a:xfrm>
              <a:solidFill>
                <a:srgbClr val="236C6E"/>
              </a:solidFill>
            </p:grpSpPr>
            <p:grpSp>
              <p:nvGrpSpPr>
                <p:cNvPr id="1065" name="Graphic 6">
                  <a:extLst>
                    <a:ext uri="{FF2B5EF4-FFF2-40B4-BE49-F238E27FC236}">
                      <a16:creationId xmlns:a16="http://schemas.microsoft.com/office/drawing/2014/main" id="{4873C26A-7842-1E1A-CCE8-8A4077190A02}"/>
                    </a:ext>
                  </a:extLst>
                </p:cNvPr>
                <p:cNvGrpSpPr/>
                <p:nvPr/>
              </p:nvGrpSpPr>
              <p:grpSpPr>
                <a:xfrm>
                  <a:off x="5178351" y="2026019"/>
                  <a:ext cx="83896" cy="70862"/>
                  <a:chOff x="5178351" y="2026019"/>
                  <a:chExt cx="83896" cy="70862"/>
                </a:xfrm>
                <a:solidFill>
                  <a:srgbClr val="236C6E"/>
                </a:solidFill>
              </p:grpSpPr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0DB9C918-9B9B-2C2F-DD27-87D9C0BCE2C6}"/>
                      </a:ext>
                    </a:extLst>
                  </p:cNvPr>
                  <p:cNvSpPr/>
                  <p:nvPr/>
                </p:nvSpPr>
                <p:spPr>
                  <a:xfrm>
                    <a:off x="5228041" y="2026019"/>
                    <a:ext cx="34206" cy="70862"/>
                  </a:xfrm>
                  <a:custGeom>
                    <a:avLst/>
                    <a:gdLst>
                      <a:gd name="connsiteX0" fmla="*/ 34207 w 34206"/>
                      <a:gd name="connsiteY0" fmla="*/ 792 h 70862"/>
                      <a:gd name="connsiteX1" fmla="*/ 32550 w 34206"/>
                      <a:gd name="connsiteY1" fmla="*/ 0 h 70862"/>
                      <a:gd name="connsiteX2" fmla="*/ 0 w 34206"/>
                      <a:gd name="connsiteY2" fmla="*/ 70142 h 70862"/>
                      <a:gd name="connsiteX3" fmla="*/ 1584 w 34206"/>
                      <a:gd name="connsiteY3" fmla="*/ 70862 h 70862"/>
                      <a:gd name="connsiteX4" fmla="*/ 34207 w 34206"/>
                      <a:gd name="connsiteY4" fmla="*/ 792 h 70862"/>
                      <a:gd name="connsiteX5" fmla="*/ 34207 w 34206"/>
                      <a:gd name="connsiteY5" fmla="*/ 792 h 70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06" h="70862">
                        <a:moveTo>
                          <a:pt x="34207" y="792"/>
                        </a:moveTo>
                        <a:lnTo>
                          <a:pt x="32550" y="0"/>
                        </a:lnTo>
                        <a:lnTo>
                          <a:pt x="0" y="70142"/>
                        </a:lnTo>
                        <a:lnTo>
                          <a:pt x="1584" y="70862"/>
                        </a:lnTo>
                        <a:lnTo>
                          <a:pt x="34207" y="792"/>
                        </a:lnTo>
                        <a:lnTo>
                          <a:pt x="34207" y="792"/>
                        </a:lnTo>
                        <a:close/>
                      </a:path>
                    </a:pathLst>
                  </a:custGeom>
                  <a:solidFill>
                    <a:srgbClr val="236C6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0A87FFE5-53B0-01F9-8C94-F1E96A855D97}"/>
                      </a:ext>
                    </a:extLst>
                  </p:cNvPr>
                  <p:cNvSpPr/>
                  <p:nvPr/>
                </p:nvSpPr>
                <p:spPr>
                  <a:xfrm>
                    <a:off x="5203196" y="2026019"/>
                    <a:ext cx="34206" cy="70862"/>
                  </a:xfrm>
                  <a:custGeom>
                    <a:avLst/>
                    <a:gdLst>
                      <a:gd name="connsiteX0" fmla="*/ 34207 w 34206"/>
                      <a:gd name="connsiteY0" fmla="*/ 792 h 70862"/>
                      <a:gd name="connsiteX1" fmla="*/ 32622 w 34206"/>
                      <a:gd name="connsiteY1" fmla="*/ 0 h 70862"/>
                      <a:gd name="connsiteX2" fmla="*/ 0 w 34206"/>
                      <a:gd name="connsiteY2" fmla="*/ 70142 h 70862"/>
                      <a:gd name="connsiteX3" fmla="*/ 1584 w 34206"/>
                      <a:gd name="connsiteY3" fmla="*/ 70862 h 70862"/>
                      <a:gd name="connsiteX4" fmla="*/ 34207 w 34206"/>
                      <a:gd name="connsiteY4" fmla="*/ 792 h 70862"/>
                      <a:gd name="connsiteX5" fmla="*/ 34207 w 34206"/>
                      <a:gd name="connsiteY5" fmla="*/ 792 h 70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06" h="70862">
                        <a:moveTo>
                          <a:pt x="34207" y="792"/>
                        </a:moveTo>
                        <a:lnTo>
                          <a:pt x="32622" y="0"/>
                        </a:lnTo>
                        <a:lnTo>
                          <a:pt x="0" y="70142"/>
                        </a:lnTo>
                        <a:lnTo>
                          <a:pt x="1584" y="70862"/>
                        </a:lnTo>
                        <a:lnTo>
                          <a:pt x="34207" y="792"/>
                        </a:lnTo>
                        <a:lnTo>
                          <a:pt x="34207" y="792"/>
                        </a:lnTo>
                        <a:close/>
                      </a:path>
                    </a:pathLst>
                  </a:custGeom>
                  <a:solidFill>
                    <a:srgbClr val="236C6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89BD9972-FAF8-521B-4734-7ACEEB405042}"/>
                      </a:ext>
                    </a:extLst>
                  </p:cNvPr>
                  <p:cNvSpPr/>
                  <p:nvPr/>
                </p:nvSpPr>
                <p:spPr>
                  <a:xfrm>
                    <a:off x="5178351" y="2026019"/>
                    <a:ext cx="34278" cy="70862"/>
                  </a:xfrm>
                  <a:custGeom>
                    <a:avLst/>
                    <a:gdLst>
                      <a:gd name="connsiteX0" fmla="*/ 34279 w 34278"/>
                      <a:gd name="connsiteY0" fmla="*/ 792 h 70862"/>
                      <a:gd name="connsiteX1" fmla="*/ 32623 w 34278"/>
                      <a:gd name="connsiteY1" fmla="*/ 0 h 70862"/>
                      <a:gd name="connsiteX2" fmla="*/ 0 w 34278"/>
                      <a:gd name="connsiteY2" fmla="*/ 70142 h 70862"/>
                      <a:gd name="connsiteX3" fmla="*/ 1656 w 34278"/>
                      <a:gd name="connsiteY3" fmla="*/ 70862 h 70862"/>
                      <a:gd name="connsiteX4" fmla="*/ 34279 w 34278"/>
                      <a:gd name="connsiteY4" fmla="*/ 792 h 70862"/>
                      <a:gd name="connsiteX5" fmla="*/ 34279 w 34278"/>
                      <a:gd name="connsiteY5" fmla="*/ 792 h 70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78" h="70862">
                        <a:moveTo>
                          <a:pt x="34279" y="792"/>
                        </a:moveTo>
                        <a:lnTo>
                          <a:pt x="32623" y="0"/>
                        </a:lnTo>
                        <a:lnTo>
                          <a:pt x="0" y="70142"/>
                        </a:lnTo>
                        <a:lnTo>
                          <a:pt x="1656" y="70862"/>
                        </a:lnTo>
                        <a:lnTo>
                          <a:pt x="34279" y="792"/>
                        </a:lnTo>
                        <a:lnTo>
                          <a:pt x="34279" y="792"/>
                        </a:lnTo>
                        <a:close/>
                      </a:path>
                    </a:pathLst>
                  </a:custGeom>
                  <a:solidFill>
                    <a:srgbClr val="236C6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66" name="Graphic 6">
                  <a:extLst>
                    <a:ext uri="{FF2B5EF4-FFF2-40B4-BE49-F238E27FC236}">
                      <a16:creationId xmlns:a16="http://schemas.microsoft.com/office/drawing/2014/main" id="{66A13BC7-6781-8A3B-D0C7-8761B883E106}"/>
                    </a:ext>
                  </a:extLst>
                </p:cNvPr>
                <p:cNvGrpSpPr/>
                <p:nvPr/>
              </p:nvGrpSpPr>
              <p:grpSpPr>
                <a:xfrm>
                  <a:off x="5178351" y="2026019"/>
                  <a:ext cx="83896" cy="70862"/>
                  <a:chOff x="5178351" y="2026019"/>
                  <a:chExt cx="83896" cy="70862"/>
                </a:xfrm>
                <a:solidFill>
                  <a:srgbClr val="236C6E"/>
                </a:solidFill>
              </p:grpSpPr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C8D8E3A3-D7DE-4C10-5BCC-992AEA40B002}"/>
                      </a:ext>
                    </a:extLst>
                  </p:cNvPr>
                  <p:cNvSpPr/>
                  <p:nvPr/>
                </p:nvSpPr>
                <p:spPr>
                  <a:xfrm>
                    <a:off x="5178351" y="2026019"/>
                    <a:ext cx="34278" cy="70862"/>
                  </a:xfrm>
                  <a:custGeom>
                    <a:avLst/>
                    <a:gdLst>
                      <a:gd name="connsiteX0" fmla="*/ 34279 w 34278"/>
                      <a:gd name="connsiteY0" fmla="*/ 70142 h 70862"/>
                      <a:gd name="connsiteX1" fmla="*/ 1656 w 34278"/>
                      <a:gd name="connsiteY1" fmla="*/ 0 h 70862"/>
                      <a:gd name="connsiteX2" fmla="*/ 0 w 34278"/>
                      <a:gd name="connsiteY2" fmla="*/ 792 h 70862"/>
                      <a:gd name="connsiteX3" fmla="*/ 32623 w 34278"/>
                      <a:gd name="connsiteY3" fmla="*/ 70862 h 70862"/>
                      <a:gd name="connsiteX4" fmla="*/ 34279 w 34278"/>
                      <a:gd name="connsiteY4" fmla="*/ 70142 h 70862"/>
                      <a:gd name="connsiteX5" fmla="*/ 34279 w 34278"/>
                      <a:gd name="connsiteY5" fmla="*/ 70142 h 70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78" h="70862">
                        <a:moveTo>
                          <a:pt x="34279" y="70142"/>
                        </a:moveTo>
                        <a:lnTo>
                          <a:pt x="1656" y="0"/>
                        </a:lnTo>
                        <a:lnTo>
                          <a:pt x="0" y="792"/>
                        </a:lnTo>
                        <a:lnTo>
                          <a:pt x="32623" y="70862"/>
                        </a:lnTo>
                        <a:lnTo>
                          <a:pt x="34279" y="70142"/>
                        </a:lnTo>
                        <a:lnTo>
                          <a:pt x="34279" y="70142"/>
                        </a:lnTo>
                        <a:close/>
                      </a:path>
                    </a:pathLst>
                  </a:custGeom>
                  <a:solidFill>
                    <a:srgbClr val="236C6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3E6BC900-0BC0-7DDC-52D1-98E14923B07C}"/>
                      </a:ext>
                    </a:extLst>
                  </p:cNvPr>
                  <p:cNvSpPr/>
                  <p:nvPr/>
                </p:nvSpPr>
                <p:spPr>
                  <a:xfrm>
                    <a:off x="5203196" y="2026019"/>
                    <a:ext cx="34206" cy="70862"/>
                  </a:xfrm>
                  <a:custGeom>
                    <a:avLst/>
                    <a:gdLst>
                      <a:gd name="connsiteX0" fmla="*/ 34207 w 34206"/>
                      <a:gd name="connsiteY0" fmla="*/ 70142 h 70862"/>
                      <a:gd name="connsiteX1" fmla="*/ 1584 w 34206"/>
                      <a:gd name="connsiteY1" fmla="*/ 0 h 70862"/>
                      <a:gd name="connsiteX2" fmla="*/ 0 w 34206"/>
                      <a:gd name="connsiteY2" fmla="*/ 792 h 70862"/>
                      <a:gd name="connsiteX3" fmla="*/ 32622 w 34206"/>
                      <a:gd name="connsiteY3" fmla="*/ 70862 h 70862"/>
                      <a:gd name="connsiteX4" fmla="*/ 34207 w 34206"/>
                      <a:gd name="connsiteY4" fmla="*/ 70142 h 70862"/>
                      <a:gd name="connsiteX5" fmla="*/ 34207 w 34206"/>
                      <a:gd name="connsiteY5" fmla="*/ 70142 h 70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06" h="70862">
                        <a:moveTo>
                          <a:pt x="34207" y="70142"/>
                        </a:moveTo>
                        <a:lnTo>
                          <a:pt x="1584" y="0"/>
                        </a:lnTo>
                        <a:lnTo>
                          <a:pt x="0" y="792"/>
                        </a:lnTo>
                        <a:lnTo>
                          <a:pt x="32622" y="70862"/>
                        </a:lnTo>
                        <a:lnTo>
                          <a:pt x="34207" y="70142"/>
                        </a:lnTo>
                        <a:lnTo>
                          <a:pt x="34207" y="70142"/>
                        </a:lnTo>
                        <a:close/>
                      </a:path>
                    </a:pathLst>
                  </a:custGeom>
                  <a:solidFill>
                    <a:srgbClr val="236C6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06D3ABCB-FB8C-38F4-5396-69481AF65713}"/>
                      </a:ext>
                    </a:extLst>
                  </p:cNvPr>
                  <p:cNvSpPr/>
                  <p:nvPr/>
                </p:nvSpPr>
                <p:spPr>
                  <a:xfrm>
                    <a:off x="5228041" y="2026019"/>
                    <a:ext cx="34206" cy="70862"/>
                  </a:xfrm>
                  <a:custGeom>
                    <a:avLst/>
                    <a:gdLst>
                      <a:gd name="connsiteX0" fmla="*/ 34207 w 34206"/>
                      <a:gd name="connsiteY0" fmla="*/ 70142 h 70862"/>
                      <a:gd name="connsiteX1" fmla="*/ 1584 w 34206"/>
                      <a:gd name="connsiteY1" fmla="*/ 0 h 70862"/>
                      <a:gd name="connsiteX2" fmla="*/ 0 w 34206"/>
                      <a:gd name="connsiteY2" fmla="*/ 792 h 70862"/>
                      <a:gd name="connsiteX3" fmla="*/ 32550 w 34206"/>
                      <a:gd name="connsiteY3" fmla="*/ 70862 h 70862"/>
                      <a:gd name="connsiteX4" fmla="*/ 34207 w 34206"/>
                      <a:gd name="connsiteY4" fmla="*/ 70142 h 70862"/>
                      <a:gd name="connsiteX5" fmla="*/ 34207 w 34206"/>
                      <a:gd name="connsiteY5" fmla="*/ 70142 h 70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06" h="70862">
                        <a:moveTo>
                          <a:pt x="34207" y="70142"/>
                        </a:moveTo>
                        <a:lnTo>
                          <a:pt x="1584" y="0"/>
                        </a:lnTo>
                        <a:lnTo>
                          <a:pt x="0" y="792"/>
                        </a:lnTo>
                        <a:lnTo>
                          <a:pt x="32550" y="70862"/>
                        </a:lnTo>
                        <a:lnTo>
                          <a:pt x="34207" y="70142"/>
                        </a:lnTo>
                        <a:lnTo>
                          <a:pt x="34207" y="70142"/>
                        </a:lnTo>
                        <a:close/>
                      </a:path>
                    </a:pathLst>
                  </a:custGeom>
                  <a:solidFill>
                    <a:srgbClr val="236C6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A1F332D8-0C18-E619-8C65-B66CF0ACD96C}"/>
                  </a:ext>
                </a:extLst>
              </p:cNvPr>
              <p:cNvSpPr/>
              <p:nvPr/>
            </p:nvSpPr>
            <p:spPr>
              <a:xfrm>
                <a:off x="5176191" y="2003046"/>
                <a:ext cx="99451" cy="36295"/>
              </a:xfrm>
              <a:custGeom>
                <a:avLst/>
                <a:gdLst>
                  <a:gd name="connsiteX0" fmla="*/ 216 w 99451"/>
                  <a:gd name="connsiteY0" fmla="*/ 27221 h 36295"/>
                  <a:gd name="connsiteX1" fmla="*/ 0 w 99451"/>
                  <a:gd name="connsiteY1" fmla="*/ 27221 h 36295"/>
                  <a:gd name="connsiteX2" fmla="*/ 49690 w 99451"/>
                  <a:gd name="connsiteY2" fmla="*/ 0 h 36295"/>
                  <a:gd name="connsiteX3" fmla="*/ 99452 w 99451"/>
                  <a:gd name="connsiteY3" fmla="*/ 27293 h 36295"/>
                  <a:gd name="connsiteX4" fmla="*/ 88001 w 99451"/>
                  <a:gd name="connsiteY4" fmla="*/ 36295 h 36295"/>
                  <a:gd name="connsiteX5" fmla="*/ 75543 w 99451"/>
                  <a:gd name="connsiteY5" fmla="*/ 27221 h 36295"/>
                  <a:gd name="connsiteX6" fmla="*/ 75183 w 99451"/>
                  <a:gd name="connsiteY6" fmla="*/ 27221 h 36295"/>
                  <a:gd name="connsiteX7" fmla="*/ 62725 w 99451"/>
                  <a:gd name="connsiteY7" fmla="*/ 36295 h 36295"/>
                  <a:gd name="connsiteX8" fmla="*/ 50266 w 99451"/>
                  <a:gd name="connsiteY8" fmla="*/ 27221 h 36295"/>
                  <a:gd name="connsiteX9" fmla="*/ 37807 w 99451"/>
                  <a:gd name="connsiteY9" fmla="*/ 36295 h 36295"/>
                  <a:gd name="connsiteX10" fmla="*/ 25349 w 99451"/>
                  <a:gd name="connsiteY10" fmla="*/ 27221 h 36295"/>
                  <a:gd name="connsiteX11" fmla="*/ 24989 w 99451"/>
                  <a:gd name="connsiteY11" fmla="*/ 27221 h 36295"/>
                  <a:gd name="connsiteX12" fmla="*/ 12530 w 99451"/>
                  <a:gd name="connsiteY12" fmla="*/ 36295 h 36295"/>
                  <a:gd name="connsiteX13" fmla="*/ 72 w 99451"/>
                  <a:gd name="connsiteY13" fmla="*/ 27221 h 3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451" h="36295">
                    <a:moveTo>
                      <a:pt x="216" y="27221"/>
                    </a:moveTo>
                    <a:lnTo>
                      <a:pt x="0" y="27221"/>
                    </a:lnTo>
                    <a:cubicBezTo>
                      <a:pt x="10442" y="10874"/>
                      <a:pt x="28806" y="0"/>
                      <a:pt x="49690" y="0"/>
                    </a:cubicBezTo>
                    <a:cubicBezTo>
                      <a:pt x="70574" y="0"/>
                      <a:pt x="89009" y="10946"/>
                      <a:pt x="99452" y="27293"/>
                    </a:cubicBezTo>
                    <a:cubicBezTo>
                      <a:pt x="94266" y="28302"/>
                      <a:pt x="93834" y="36295"/>
                      <a:pt x="88001" y="36295"/>
                    </a:cubicBezTo>
                    <a:cubicBezTo>
                      <a:pt x="81736" y="36295"/>
                      <a:pt x="81664" y="27365"/>
                      <a:pt x="75543" y="27221"/>
                    </a:cubicBezTo>
                    <a:lnTo>
                      <a:pt x="75183" y="27221"/>
                    </a:lnTo>
                    <a:cubicBezTo>
                      <a:pt x="69061" y="27437"/>
                      <a:pt x="68990" y="36295"/>
                      <a:pt x="62725" y="36295"/>
                    </a:cubicBezTo>
                    <a:cubicBezTo>
                      <a:pt x="56459" y="36295"/>
                      <a:pt x="56387" y="27365"/>
                      <a:pt x="50266" y="27221"/>
                    </a:cubicBezTo>
                    <a:cubicBezTo>
                      <a:pt x="44145" y="27437"/>
                      <a:pt x="44073" y="36295"/>
                      <a:pt x="37807" y="36295"/>
                    </a:cubicBezTo>
                    <a:cubicBezTo>
                      <a:pt x="31542" y="36295"/>
                      <a:pt x="31470" y="27365"/>
                      <a:pt x="25349" y="27221"/>
                    </a:cubicBezTo>
                    <a:lnTo>
                      <a:pt x="24989" y="27221"/>
                    </a:lnTo>
                    <a:cubicBezTo>
                      <a:pt x="18868" y="27437"/>
                      <a:pt x="18796" y="36295"/>
                      <a:pt x="12530" y="36295"/>
                    </a:cubicBezTo>
                    <a:cubicBezTo>
                      <a:pt x="6265" y="36295"/>
                      <a:pt x="6193" y="27365"/>
                      <a:pt x="72" y="272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DB831773-9421-A649-71DB-8BAECBD471FD}"/>
                  </a:ext>
                </a:extLst>
              </p:cNvPr>
              <p:cNvSpPr/>
              <p:nvPr/>
            </p:nvSpPr>
            <p:spPr>
              <a:xfrm>
                <a:off x="5212774" y="1994333"/>
                <a:ext cx="26933" cy="12890"/>
              </a:xfrm>
              <a:custGeom>
                <a:avLst/>
                <a:gdLst>
                  <a:gd name="connsiteX0" fmla="*/ 0 w 26933"/>
                  <a:gd name="connsiteY0" fmla="*/ 0 h 12890"/>
                  <a:gd name="connsiteX1" fmla="*/ 26933 w 26933"/>
                  <a:gd name="connsiteY1" fmla="*/ 0 h 12890"/>
                  <a:gd name="connsiteX2" fmla="*/ 26933 w 26933"/>
                  <a:gd name="connsiteY2" fmla="*/ 10442 h 12890"/>
                  <a:gd name="connsiteX3" fmla="*/ 26789 w 26933"/>
                  <a:gd name="connsiteY3" fmla="*/ 10442 h 12890"/>
                  <a:gd name="connsiteX4" fmla="*/ 23476 w 26933"/>
                  <a:gd name="connsiteY4" fmla="*/ 12891 h 12890"/>
                  <a:gd name="connsiteX5" fmla="*/ 20164 w 26933"/>
                  <a:gd name="connsiteY5" fmla="*/ 10442 h 12890"/>
                  <a:gd name="connsiteX6" fmla="*/ 20092 w 26933"/>
                  <a:gd name="connsiteY6" fmla="*/ 10442 h 12890"/>
                  <a:gd name="connsiteX7" fmla="*/ 16779 w 26933"/>
                  <a:gd name="connsiteY7" fmla="*/ 12891 h 12890"/>
                  <a:gd name="connsiteX8" fmla="*/ 13467 w 26933"/>
                  <a:gd name="connsiteY8" fmla="*/ 10442 h 12890"/>
                  <a:gd name="connsiteX9" fmla="*/ 10154 w 26933"/>
                  <a:gd name="connsiteY9" fmla="*/ 12891 h 12890"/>
                  <a:gd name="connsiteX10" fmla="*/ 6841 w 26933"/>
                  <a:gd name="connsiteY10" fmla="*/ 10442 h 12890"/>
                  <a:gd name="connsiteX11" fmla="*/ 6769 w 26933"/>
                  <a:gd name="connsiteY11" fmla="*/ 10442 h 12890"/>
                  <a:gd name="connsiteX12" fmla="*/ 3457 w 26933"/>
                  <a:gd name="connsiteY12" fmla="*/ 12891 h 12890"/>
                  <a:gd name="connsiteX13" fmla="*/ 144 w 26933"/>
                  <a:gd name="connsiteY13" fmla="*/ 10442 h 12890"/>
                  <a:gd name="connsiteX14" fmla="*/ 0 w 26933"/>
                  <a:gd name="connsiteY14" fmla="*/ 10442 h 12890"/>
                  <a:gd name="connsiteX15" fmla="*/ 0 w 26933"/>
                  <a:gd name="connsiteY15" fmla="*/ 0 h 1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933" h="12890">
                    <a:moveTo>
                      <a:pt x="0" y="0"/>
                    </a:moveTo>
                    <a:lnTo>
                      <a:pt x="26933" y="0"/>
                    </a:lnTo>
                    <a:lnTo>
                      <a:pt x="26933" y="10442"/>
                    </a:lnTo>
                    <a:lnTo>
                      <a:pt x="26789" y="10442"/>
                    </a:lnTo>
                    <a:cubicBezTo>
                      <a:pt x="25133" y="10442"/>
                      <a:pt x="25133" y="12891"/>
                      <a:pt x="23476" y="12891"/>
                    </a:cubicBezTo>
                    <a:cubicBezTo>
                      <a:pt x="21820" y="12891"/>
                      <a:pt x="21820" y="10514"/>
                      <a:pt x="20164" y="10442"/>
                    </a:cubicBezTo>
                    <a:lnTo>
                      <a:pt x="20092" y="10442"/>
                    </a:lnTo>
                    <a:cubicBezTo>
                      <a:pt x="18436" y="10442"/>
                      <a:pt x="18436" y="12891"/>
                      <a:pt x="16779" y="12891"/>
                    </a:cubicBezTo>
                    <a:cubicBezTo>
                      <a:pt x="15123" y="12891"/>
                      <a:pt x="15123" y="10514"/>
                      <a:pt x="13467" y="10442"/>
                    </a:cubicBezTo>
                    <a:cubicBezTo>
                      <a:pt x="11810" y="10442"/>
                      <a:pt x="11810" y="12891"/>
                      <a:pt x="10154" y="12891"/>
                    </a:cubicBezTo>
                    <a:cubicBezTo>
                      <a:pt x="8498" y="12891"/>
                      <a:pt x="8498" y="10514"/>
                      <a:pt x="6841" y="10442"/>
                    </a:cubicBezTo>
                    <a:lnTo>
                      <a:pt x="6769" y="10442"/>
                    </a:lnTo>
                    <a:cubicBezTo>
                      <a:pt x="5113" y="10442"/>
                      <a:pt x="5113" y="12891"/>
                      <a:pt x="3457" y="12891"/>
                    </a:cubicBezTo>
                    <a:cubicBezTo>
                      <a:pt x="1800" y="12891"/>
                      <a:pt x="1800" y="10514"/>
                      <a:pt x="144" y="10442"/>
                    </a:cubicBezTo>
                    <a:lnTo>
                      <a:pt x="0" y="104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BF3E7A72-E605-5DDC-0116-B888423DD9BE}"/>
                  </a:ext>
                </a:extLst>
              </p:cNvPr>
              <p:cNvSpPr/>
              <p:nvPr/>
            </p:nvSpPr>
            <p:spPr>
              <a:xfrm>
                <a:off x="5255046" y="2059001"/>
                <a:ext cx="4896" cy="4897"/>
              </a:xfrm>
              <a:custGeom>
                <a:avLst/>
                <a:gdLst>
                  <a:gd name="connsiteX0" fmla="*/ 4897 w 4896"/>
                  <a:gd name="connsiteY0" fmla="*/ 2449 h 4897"/>
                  <a:gd name="connsiteX1" fmla="*/ 2448 w 4896"/>
                  <a:gd name="connsiteY1" fmla="*/ 0 h 4897"/>
                  <a:gd name="connsiteX2" fmla="*/ 0 w 4896"/>
                  <a:gd name="connsiteY2" fmla="*/ 2449 h 4897"/>
                  <a:gd name="connsiteX3" fmla="*/ 2448 w 4896"/>
                  <a:gd name="connsiteY3" fmla="*/ 4897 h 4897"/>
                  <a:gd name="connsiteX4" fmla="*/ 4897 w 4896"/>
                  <a:gd name="connsiteY4" fmla="*/ 2449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9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9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E89B9C44-1C85-CD55-904B-1557A6355CEE}"/>
                  </a:ext>
                </a:extLst>
              </p:cNvPr>
              <p:cNvSpPr/>
              <p:nvPr/>
            </p:nvSpPr>
            <p:spPr>
              <a:xfrm>
                <a:off x="5230274" y="2059001"/>
                <a:ext cx="4896" cy="4897"/>
              </a:xfrm>
              <a:custGeom>
                <a:avLst/>
                <a:gdLst>
                  <a:gd name="connsiteX0" fmla="*/ 4897 w 4896"/>
                  <a:gd name="connsiteY0" fmla="*/ 2449 h 4897"/>
                  <a:gd name="connsiteX1" fmla="*/ 2448 w 4896"/>
                  <a:gd name="connsiteY1" fmla="*/ 0 h 4897"/>
                  <a:gd name="connsiteX2" fmla="*/ 0 w 4896"/>
                  <a:gd name="connsiteY2" fmla="*/ 2449 h 4897"/>
                  <a:gd name="connsiteX3" fmla="*/ 2448 w 4896"/>
                  <a:gd name="connsiteY3" fmla="*/ 4897 h 4897"/>
                  <a:gd name="connsiteX4" fmla="*/ 4897 w 4896"/>
                  <a:gd name="connsiteY4" fmla="*/ 2449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9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9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201639B0-14E2-6E27-B40D-882C561B50BC}"/>
                  </a:ext>
                </a:extLst>
              </p:cNvPr>
              <p:cNvSpPr/>
              <p:nvPr/>
            </p:nvSpPr>
            <p:spPr>
              <a:xfrm>
                <a:off x="5205429" y="2059001"/>
                <a:ext cx="4896" cy="4897"/>
              </a:xfrm>
              <a:custGeom>
                <a:avLst/>
                <a:gdLst>
                  <a:gd name="connsiteX0" fmla="*/ 4897 w 4896"/>
                  <a:gd name="connsiteY0" fmla="*/ 2449 h 4897"/>
                  <a:gd name="connsiteX1" fmla="*/ 2449 w 4896"/>
                  <a:gd name="connsiteY1" fmla="*/ 0 h 4897"/>
                  <a:gd name="connsiteX2" fmla="*/ 0 w 4896"/>
                  <a:gd name="connsiteY2" fmla="*/ 2449 h 4897"/>
                  <a:gd name="connsiteX3" fmla="*/ 2449 w 4896"/>
                  <a:gd name="connsiteY3" fmla="*/ 4897 h 4897"/>
                  <a:gd name="connsiteX4" fmla="*/ 4897 w 4896"/>
                  <a:gd name="connsiteY4" fmla="*/ 2449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9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9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FEC7DF87-4DBF-7712-40B8-AD9072EC7FA8}"/>
                  </a:ext>
                </a:extLst>
              </p:cNvPr>
              <p:cNvSpPr/>
              <p:nvPr/>
            </p:nvSpPr>
            <p:spPr>
              <a:xfrm>
                <a:off x="5278955" y="2059001"/>
                <a:ext cx="4896" cy="4897"/>
              </a:xfrm>
              <a:custGeom>
                <a:avLst/>
                <a:gdLst>
                  <a:gd name="connsiteX0" fmla="*/ 4897 w 4896"/>
                  <a:gd name="connsiteY0" fmla="*/ 2449 h 4897"/>
                  <a:gd name="connsiteX1" fmla="*/ 2448 w 4896"/>
                  <a:gd name="connsiteY1" fmla="*/ 0 h 4897"/>
                  <a:gd name="connsiteX2" fmla="*/ 0 w 4896"/>
                  <a:gd name="connsiteY2" fmla="*/ 2449 h 4897"/>
                  <a:gd name="connsiteX3" fmla="*/ 2448 w 4896"/>
                  <a:gd name="connsiteY3" fmla="*/ 4897 h 4897"/>
                  <a:gd name="connsiteX4" fmla="*/ 4897 w 4896"/>
                  <a:gd name="connsiteY4" fmla="*/ 2449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9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9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FB386A56-55C4-3F84-5AFC-F446B16F5B39}"/>
                  </a:ext>
                </a:extLst>
              </p:cNvPr>
              <p:cNvSpPr/>
              <p:nvPr/>
            </p:nvSpPr>
            <p:spPr>
              <a:xfrm>
                <a:off x="5243380" y="2042942"/>
                <a:ext cx="4896" cy="4897"/>
              </a:xfrm>
              <a:custGeom>
                <a:avLst/>
                <a:gdLst>
                  <a:gd name="connsiteX0" fmla="*/ 4897 w 4896"/>
                  <a:gd name="connsiteY0" fmla="*/ 2448 h 4897"/>
                  <a:gd name="connsiteX1" fmla="*/ 2448 w 4896"/>
                  <a:gd name="connsiteY1" fmla="*/ 0 h 4897"/>
                  <a:gd name="connsiteX2" fmla="*/ 0 w 4896"/>
                  <a:gd name="connsiteY2" fmla="*/ 2448 h 4897"/>
                  <a:gd name="connsiteX3" fmla="*/ 2448 w 4896"/>
                  <a:gd name="connsiteY3" fmla="*/ 4897 h 4897"/>
                  <a:gd name="connsiteX4" fmla="*/ 4897 w 4896"/>
                  <a:gd name="connsiteY4" fmla="*/ 2448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3FFFCF04-6B4D-11AD-65C1-9C2AC4CD44C9}"/>
                  </a:ext>
                </a:extLst>
              </p:cNvPr>
              <p:cNvSpPr/>
              <p:nvPr/>
            </p:nvSpPr>
            <p:spPr>
              <a:xfrm>
                <a:off x="5218607" y="2042942"/>
                <a:ext cx="4896" cy="4897"/>
              </a:xfrm>
              <a:custGeom>
                <a:avLst/>
                <a:gdLst>
                  <a:gd name="connsiteX0" fmla="*/ 4897 w 4896"/>
                  <a:gd name="connsiteY0" fmla="*/ 2448 h 4897"/>
                  <a:gd name="connsiteX1" fmla="*/ 2448 w 4896"/>
                  <a:gd name="connsiteY1" fmla="*/ 0 h 4897"/>
                  <a:gd name="connsiteX2" fmla="*/ 0 w 4896"/>
                  <a:gd name="connsiteY2" fmla="*/ 2448 h 4897"/>
                  <a:gd name="connsiteX3" fmla="*/ 2448 w 4896"/>
                  <a:gd name="connsiteY3" fmla="*/ 4897 h 4897"/>
                  <a:gd name="connsiteX4" fmla="*/ 4897 w 4896"/>
                  <a:gd name="connsiteY4" fmla="*/ 2448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DFF3F1BB-9654-0FCC-4E34-5F668DB3FF50}"/>
                  </a:ext>
                </a:extLst>
              </p:cNvPr>
              <p:cNvSpPr/>
              <p:nvPr/>
            </p:nvSpPr>
            <p:spPr>
              <a:xfrm>
                <a:off x="5193762" y="2042942"/>
                <a:ext cx="4896" cy="4897"/>
              </a:xfrm>
              <a:custGeom>
                <a:avLst/>
                <a:gdLst>
                  <a:gd name="connsiteX0" fmla="*/ 4897 w 4896"/>
                  <a:gd name="connsiteY0" fmla="*/ 2448 h 4897"/>
                  <a:gd name="connsiteX1" fmla="*/ 2448 w 4896"/>
                  <a:gd name="connsiteY1" fmla="*/ 0 h 4897"/>
                  <a:gd name="connsiteX2" fmla="*/ 0 w 4896"/>
                  <a:gd name="connsiteY2" fmla="*/ 2448 h 4897"/>
                  <a:gd name="connsiteX3" fmla="*/ 2448 w 4896"/>
                  <a:gd name="connsiteY3" fmla="*/ 4897 h 4897"/>
                  <a:gd name="connsiteX4" fmla="*/ 4897 w 4896"/>
                  <a:gd name="connsiteY4" fmla="*/ 2448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71BAB322-EB27-B2ED-A7B0-11066B5F61B4}"/>
                  </a:ext>
                </a:extLst>
              </p:cNvPr>
              <p:cNvSpPr/>
              <p:nvPr/>
            </p:nvSpPr>
            <p:spPr>
              <a:xfrm>
                <a:off x="5267217" y="2042942"/>
                <a:ext cx="4896" cy="4897"/>
              </a:xfrm>
              <a:custGeom>
                <a:avLst/>
                <a:gdLst>
                  <a:gd name="connsiteX0" fmla="*/ 4897 w 4896"/>
                  <a:gd name="connsiteY0" fmla="*/ 2448 h 4897"/>
                  <a:gd name="connsiteX1" fmla="*/ 2448 w 4896"/>
                  <a:gd name="connsiteY1" fmla="*/ 0 h 4897"/>
                  <a:gd name="connsiteX2" fmla="*/ 0 w 4896"/>
                  <a:gd name="connsiteY2" fmla="*/ 2448 h 4897"/>
                  <a:gd name="connsiteX3" fmla="*/ 2448 w 4896"/>
                  <a:gd name="connsiteY3" fmla="*/ 4897 h 4897"/>
                  <a:gd name="connsiteX4" fmla="*/ 4897 w 4896"/>
                  <a:gd name="connsiteY4" fmla="*/ 2448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24E7B222-134D-B0E5-AB35-AE6B5147E0BC}"/>
                  </a:ext>
                </a:extLst>
              </p:cNvPr>
              <p:cNvSpPr/>
              <p:nvPr/>
            </p:nvSpPr>
            <p:spPr>
              <a:xfrm>
                <a:off x="5243380" y="2077509"/>
                <a:ext cx="4896" cy="4896"/>
              </a:xfrm>
              <a:custGeom>
                <a:avLst/>
                <a:gdLst>
                  <a:gd name="connsiteX0" fmla="*/ 4897 w 4896"/>
                  <a:gd name="connsiteY0" fmla="*/ 2448 h 4896"/>
                  <a:gd name="connsiteX1" fmla="*/ 2448 w 4896"/>
                  <a:gd name="connsiteY1" fmla="*/ 0 h 4896"/>
                  <a:gd name="connsiteX2" fmla="*/ 0 w 4896"/>
                  <a:gd name="connsiteY2" fmla="*/ 2448 h 4896"/>
                  <a:gd name="connsiteX3" fmla="*/ 2448 w 4896"/>
                  <a:gd name="connsiteY3" fmla="*/ 4897 h 4896"/>
                  <a:gd name="connsiteX4" fmla="*/ 4897 w 4896"/>
                  <a:gd name="connsiteY4" fmla="*/ 2448 h 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6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7DE352BB-F970-B404-5E1B-01B171D777B0}"/>
                  </a:ext>
                </a:extLst>
              </p:cNvPr>
              <p:cNvSpPr/>
              <p:nvPr/>
            </p:nvSpPr>
            <p:spPr>
              <a:xfrm>
                <a:off x="5218607" y="2077509"/>
                <a:ext cx="4896" cy="4896"/>
              </a:xfrm>
              <a:custGeom>
                <a:avLst/>
                <a:gdLst>
                  <a:gd name="connsiteX0" fmla="*/ 4897 w 4896"/>
                  <a:gd name="connsiteY0" fmla="*/ 2448 h 4896"/>
                  <a:gd name="connsiteX1" fmla="*/ 2448 w 4896"/>
                  <a:gd name="connsiteY1" fmla="*/ 0 h 4896"/>
                  <a:gd name="connsiteX2" fmla="*/ 0 w 4896"/>
                  <a:gd name="connsiteY2" fmla="*/ 2448 h 4896"/>
                  <a:gd name="connsiteX3" fmla="*/ 2448 w 4896"/>
                  <a:gd name="connsiteY3" fmla="*/ 4897 h 4896"/>
                  <a:gd name="connsiteX4" fmla="*/ 4897 w 4896"/>
                  <a:gd name="connsiteY4" fmla="*/ 2448 h 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6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D4097611-70A5-D4BA-46A7-5FAD8C6461A0}"/>
                  </a:ext>
                </a:extLst>
              </p:cNvPr>
              <p:cNvSpPr/>
              <p:nvPr/>
            </p:nvSpPr>
            <p:spPr>
              <a:xfrm>
                <a:off x="5193762" y="2077509"/>
                <a:ext cx="4896" cy="4896"/>
              </a:xfrm>
              <a:custGeom>
                <a:avLst/>
                <a:gdLst>
                  <a:gd name="connsiteX0" fmla="*/ 4897 w 4896"/>
                  <a:gd name="connsiteY0" fmla="*/ 2448 h 4896"/>
                  <a:gd name="connsiteX1" fmla="*/ 2448 w 4896"/>
                  <a:gd name="connsiteY1" fmla="*/ 0 h 4896"/>
                  <a:gd name="connsiteX2" fmla="*/ 0 w 4896"/>
                  <a:gd name="connsiteY2" fmla="*/ 2448 h 4896"/>
                  <a:gd name="connsiteX3" fmla="*/ 2448 w 4896"/>
                  <a:gd name="connsiteY3" fmla="*/ 4897 h 4896"/>
                  <a:gd name="connsiteX4" fmla="*/ 4897 w 4896"/>
                  <a:gd name="connsiteY4" fmla="*/ 2448 h 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6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699E317E-5510-6B23-AC51-9AA83363DA5A}"/>
                  </a:ext>
                </a:extLst>
              </p:cNvPr>
              <p:cNvSpPr/>
              <p:nvPr/>
            </p:nvSpPr>
            <p:spPr>
              <a:xfrm>
                <a:off x="5267217" y="2077509"/>
                <a:ext cx="4896" cy="4896"/>
              </a:xfrm>
              <a:custGeom>
                <a:avLst/>
                <a:gdLst>
                  <a:gd name="connsiteX0" fmla="*/ 4897 w 4896"/>
                  <a:gd name="connsiteY0" fmla="*/ 2448 h 4896"/>
                  <a:gd name="connsiteX1" fmla="*/ 2448 w 4896"/>
                  <a:gd name="connsiteY1" fmla="*/ 0 h 4896"/>
                  <a:gd name="connsiteX2" fmla="*/ 0 w 4896"/>
                  <a:gd name="connsiteY2" fmla="*/ 2448 h 4896"/>
                  <a:gd name="connsiteX3" fmla="*/ 2448 w 4896"/>
                  <a:gd name="connsiteY3" fmla="*/ 4897 h 4896"/>
                  <a:gd name="connsiteX4" fmla="*/ 4897 w 4896"/>
                  <a:gd name="connsiteY4" fmla="*/ 2448 h 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6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A0B8C97F-5295-F5D3-7C96-6AFDC5714E38}"/>
                  </a:ext>
                </a:extLst>
              </p:cNvPr>
              <p:cNvSpPr/>
              <p:nvPr/>
            </p:nvSpPr>
            <p:spPr>
              <a:xfrm>
                <a:off x="5180584" y="2059001"/>
                <a:ext cx="4896" cy="4897"/>
              </a:xfrm>
              <a:custGeom>
                <a:avLst/>
                <a:gdLst>
                  <a:gd name="connsiteX0" fmla="*/ 4897 w 4896"/>
                  <a:gd name="connsiteY0" fmla="*/ 2449 h 4897"/>
                  <a:gd name="connsiteX1" fmla="*/ 2449 w 4896"/>
                  <a:gd name="connsiteY1" fmla="*/ 0 h 4897"/>
                  <a:gd name="connsiteX2" fmla="*/ 0 w 4896"/>
                  <a:gd name="connsiteY2" fmla="*/ 2449 h 4897"/>
                  <a:gd name="connsiteX3" fmla="*/ 2449 w 4896"/>
                  <a:gd name="connsiteY3" fmla="*/ 4897 h 4897"/>
                  <a:gd name="connsiteX4" fmla="*/ 4897 w 4896"/>
                  <a:gd name="connsiteY4" fmla="*/ 2449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9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9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62" name="Graphic 6">
                <a:extLst>
                  <a:ext uri="{FF2B5EF4-FFF2-40B4-BE49-F238E27FC236}">
                    <a16:creationId xmlns:a16="http://schemas.microsoft.com/office/drawing/2014/main" id="{62F000E5-5F65-9523-9FBD-72B18B7C6641}"/>
                  </a:ext>
                </a:extLst>
              </p:cNvPr>
              <p:cNvGrpSpPr/>
              <p:nvPr/>
            </p:nvGrpSpPr>
            <p:grpSpPr>
              <a:xfrm>
                <a:off x="5168413" y="2042942"/>
                <a:ext cx="5401" cy="39463"/>
                <a:chOff x="5168413" y="2042942"/>
                <a:chExt cx="5401" cy="39463"/>
              </a:xfrm>
              <a:solidFill>
                <a:srgbClr val="FFFFFF"/>
              </a:solidFill>
            </p:grpSpPr>
            <p:sp>
              <p:nvSpPr>
                <p:cNvPr id="1063" name="Freeform: Shape 1062">
                  <a:extLst>
                    <a:ext uri="{FF2B5EF4-FFF2-40B4-BE49-F238E27FC236}">
                      <a16:creationId xmlns:a16="http://schemas.microsoft.com/office/drawing/2014/main" id="{D85807FB-1F66-13C8-002F-1A409A1DD39C}"/>
                    </a:ext>
                  </a:extLst>
                </p:cNvPr>
                <p:cNvSpPr/>
                <p:nvPr/>
              </p:nvSpPr>
              <p:spPr>
                <a:xfrm>
                  <a:off x="5168413" y="2042942"/>
                  <a:ext cx="4896" cy="4897"/>
                </a:xfrm>
                <a:custGeom>
                  <a:avLst/>
                  <a:gdLst>
                    <a:gd name="connsiteX0" fmla="*/ 4897 w 4896"/>
                    <a:gd name="connsiteY0" fmla="*/ 2448 h 4897"/>
                    <a:gd name="connsiteX1" fmla="*/ 2449 w 4896"/>
                    <a:gd name="connsiteY1" fmla="*/ 0 h 4897"/>
                    <a:gd name="connsiteX2" fmla="*/ 0 w 4896"/>
                    <a:gd name="connsiteY2" fmla="*/ 2448 h 4897"/>
                    <a:gd name="connsiteX3" fmla="*/ 2449 w 4896"/>
                    <a:gd name="connsiteY3" fmla="*/ 4897 h 4897"/>
                    <a:gd name="connsiteX4" fmla="*/ 4897 w 4896"/>
                    <a:gd name="connsiteY4" fmla="*/ 2448 h 4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96" h="4897">
                      <a:moveTo>
                        <a:pt x="4897" y="2448"/>
                      </a:moveTo>
                      <a:cubicBezTo>
                        <a:pt x="4897" y="1080"/>
                        <a:pt x="3817" y="0"/>
                        <a:pt x="2449" y="0"/>
                      </a:cubicBezTo>
                      <a:cubicBezTo>
                        <a:pt x="1080" y="0"/>
                        <a:pt x="0" y="1080"/>
                        <a:pt x="0" y="2448"/>
                      </a:cubicBezTo>
                      <a:cubicBezTo>
                        <a:pt x="0" y="3817"/>
                        <a:pt x="1080" y="4897"/>
                        <a:pt x="2449" y="4897"/>
                      </a:cubicBezTo>
                      <a:cubicBezTo>
                        <a:pt x="3817" y="4897"/>
                        <a:pt x="4897" y="3817"/>
                        <a:pt x="4897" y="24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" name="Freeform: Shape 1063">
                  <a:extLst>
                    <a:ext uri="{FF2B5EF4-FFF2-40B4-BE49-F238E27FC236}">
                      <a16:creationId xmlns:a16="http://schemas.microsoft.com/office/drawing/2014/main" id="{3D02F217-D9A8-CB99-48A3-8DD5617B3491}"/>
                    </a:ext>
                  </a:extLst>
                </p:cNvPr>
                <p:cNvSpPr/>
                <p:nvPr/>
              </p:nvSpPr>
              <p:spPr>
                <a:xfrm>
                  <a:off x="5168917" y="2077509"/>
                  <a:ext cx="4896" cy="4896"/>
                </a:xfrm>
                <a:custGeom>
                  <a:avLst/>
                  <a:gdLst>
                    <a:gd name="connsiteX0" fmla="*/ 4897 w 4896"/>
                    <a:gd name="connsiteY0" fmla="*/ 2448 h 4896"/>
                    <a:gd name="connsiteX1" fmla="*/ 2449 w 4896"/>
                    <a:gd name="connsiteY1" fmla="*/ 0 h 4896"/>
                    <a:gd name="connsiteX2" fmla="*/ 0 w 4896"/>
                    <a:gd name="connsiteY2" fmla="*/ 2448 h 4896"/>
                    <a:gd name="connsiteX3" fmla="*/ 2449 w 4896"/>
                    <a:gd name="connsiteY3" fmla="*/ 4897 h 4896"/>
                    <a:gd name="connsiteX4" fmla="*/ 4897 w 4896"/>
                    <a:gd name="connsiteY4" fmla="*/ 2448 h 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96" h="4896">
                      <a:moveTo>
                        <a:pt x="4897" y="2448"/>
                      </a:moveTo>
                      <a:cubicBezTo>
                        <a:pt x="4897" y="1080"/>
                        <a:pt x="3817" y="0"/>
                        <a:pt x="2449" y="0"/>
                      </a:cubicBezTo>
                      <a:cubicBezTo>
                        <a:pt x="1080" y="0"/>
                        <a:pt x="0" y="1080"/>
                        <a:pt x="0" y="2448"/>
                      </a:cubicBezTo>
                      <a:cubicBezTo>
                        <a:pt x="0" y="3817"/>
                        <a:pt x="1080" y="4897"/>
                        <a:pt x="2449" y="4897"/>
                      </a:cubicBezTo>
                      <a:cubicBezTo>
                        <a:pt x="3817" y="4897"/>
                        <a:pt x="4897" y="3817"/>
                        <a:pt x="4897" y="24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895" name="Graphic 6">
              <a:extLst>
                <a:ext uri="{FF2B5EF4-FFF2-40B4-BE49-F238E27FC236}">
                  <a16:creationId xmlns:a16="http://schemas.microsoft.com/office/drawing/2014/main" id="{CDA1D0E8-0AC2-E8F6-9925-FB7468347ADB}"/>
                </a:ext>
              </a:extLst>
            </p:cNvPr>
            <p:cNvGrpSpPr/>
            <p:nvPr/>
          </p:nvGrpSpPr>
          <p:grpSpPr>
            <a:xfrm>
              <a:off x="7548823" y="2809941"/>
              <a:ext cx="600216" cy="743450"/>
              <a:chOff x="4909018" y="1804431"/>
              <a:chExt cx="117094" cy="145037"/>
            </a:xfrm>
          </p:grpSpPr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543B897F-8AED-C97D-5416-FF01220A49BB}"/>
                  </a:ext>
                </a:extLst>
              </p:cNvPr>
              <p:cNvSpPr/>
              <p:nvPr/>
            </p:nvSpPr>
            <p:spPr>
              <a:xfrm>
                <a:off x="4963101" y="1804431"/>
                <a:ext cx="9865" cy="22108"/>
              </a:xfrm>
              <a:custGeom>
                <a:avLst/>
                <a:gdLst>
                  <a:gd name="connsiteX0" fmla="*/ 9866 w 9865"/>
                  <a:gd name="connsiteY0" fmla="*/ 22036 h 22108"/>
                  <a:gd name="connsiteX1" fmla="*/ 144 w 9865"/>
                  <a:gd name="connsiteY1" fmla="*/ 22036 h 22108"/>
                  <a:gd name="connsiteX2" fmla="*/ 144 w 9865"/>
                  <a:gd name="connsiteY2" fmla="*/ 21316 h 22108"/>
                  <a:gd name="connsiteX3" fmla="*/ 0 w 9865"/>
                  <a:gd name="connsiteY3" fmla="*/ 21316 h 22108"/>
                  <a:gd name="connsiteX4" fmla="*/ 0 w 9865"/>
                  <a:gd name="connsiteY4" fmla="*/ 21172 h 22108"/>
                  <a:gd name="connsiteX5" fmla="*/ 144 w 9865"/>
                  <a:gd name="connsiteY5" fmla="*/ 21172 h 22108"/>
                  <a:gd name="connsiteX6" fmla="*/ 144 w 9865"/>
                  <a:gd name="connsiteY6" fmla="*/ 5545 h 22108"/>
                  <a:gd name="connsiteX7" fmla="*/ 5113 w 9865"/>
                  <a:gd name="connsiteY7" fmla="*/ 0 h 22108"/>
                  <a:gd name="connsiteX8" fmla="*/ 9866 w 9865"/>
                  <a:gd name="connsiteY8" fmla="*/ 5545 h 22108"/>
                  <a:gd name="connsiteX9" fmla="*/ 9866 w 9865"/>
                  <a:gd name="connsiteY9" fmla="*/ 22108 h 22108"/>
                  <a:gd name="connsiteX10" fmla="*/ 9866 w 9865"/>
                  <a:gd name="connsiteY10" fmla="*/ 22108 h 22108"/>
                  <a:gd name="connsiteX11" fmla="*/ 8066 w 9865"/>
                  <a:gd name="connsiteY11" fmla="*/ 20236 h 22108"/>
                  <a:gd name="connsiteX12" fmla="*/ 8066 w 9865"/>
                  <a:gd name="connsiteY12" fmla="*/ 6121 h 22108"/>
                  <a:gd name="connsiteX13" fmla="*/ 5041 w 9865"/>
                  <a:gd name="connsiteY13" fmla="*/ 2593 h 22108"/>
                  <a:gd name="connsiteX14" fmla="*/ 1872 w 9865"/>
                  <a:gd name="connsiteY14" fmla="*/ 6121 h 22108"/>
                  <a:gd name="connsiteX15" fmla="*/ 1872 w 9865"/>
                  <a:gd name="connsiteY15" fmla="*/ 20164 h 22108"/>
                  <a:gd name="connsiteX16" fmla="*/ 7994 w 9865"/>
                  <a:gd name="connsiteY16" fmla="*/ 20164 h 22108"/>
                  <a:gd name="connsiteX17" fmla="*/ 7994 w 9865"/>
                  <a:gd name="connsiteY17" fmla="*/ 20164 h 22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865" h="22108">
                    <a:moveTo>
                      <a:pt x="9866" y="22036"/>
                    </a:moveTo>
                    <a:lnTo>
                      <a:pt x="144" y="22036"/>
                    </a:lnTo>
                    <a:lnTo>
                      <a:pt x="144" y="21316"/>
                    </a:lnTo>
                    <a:cubicBezTo>
                      <a:pt x="144" y="21316"/>
                      <a:pt x="0" y="21316"/>
                      <a:pt x="0" y="21316"/>
                    </a:cubicBezTo>
                    <a:lnTo>
                      <a:pt x="0" y="21172"/>
                    </a:lnTo>
                    <a:lnTo>
                      <a:pt x="144" y="21172"/>
                    </a:lnTo>
                    <a:cubicBezTo>
                      <a:pt x="144" y="21172"/>
                      <a:pt x="144" y="5545"/>
                      <a:pt x="144" y="5545"/>
                    </a:cubicBezTo>
                    <a:lnTo>
                      <a:pt x="5113" y="0"/>
                    </a:lnTo>
                    <a:lnTo>
                      <a:pt x="9866" y="5545"/>
                    </a:lnTo>
                    <a:lnTo>
                      <a:pt x="9866" y="22108"/>
                    </a:lnTo>
                    <a:lnTo>
                      <a:pt x="9866" y="22108"/>
                    </a:lnTo>
                    <a:close/>
                    <a:moveTo>
                      <a:pt x="8066" y="20236"/>
                    </a:moveTo>
                    <a:lnTo>
                      <a:pt x="8066" y="6121"/>
                    </a:lnTo>
                    <a:cubicBezTo>
                      <a:pt x="8066" y="6121"/>
                      <a:pt x="5041" y="2593"/>
                      <a:pt x="5041" y="2593"/>
                    </a:cubicBezTo>
                    <a:lnTo>
                      <a:pt x="1872" y="6121"/>
                    </a:lnTo>
                    <a:lnTo>
                      <a:pt x="1872" y="20164"/>
                    </a:lnTo>
                    <a:cubicBezTo>
                      <a:pt x="1872" y="20164"/>
                      <a:pt x="7994" y="20164"/>
                      <a:pt x="7994" y="20164"/>
                    </a:cubicBezTo>
                    <a:lnTo>
                      <a:pt x="7994" y="20164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BEE93700-BB85-2D16-E05C-6BA812894A23}"/>
                  </a:ext>
                </a:extLst>
              </p:cNvPr>
              <p:cNvSpPr/>
              <p:nvPr/>
            </p:nvSpPr>
            <p:spPr>
              <a:xfrm>
                <a:off x="4909018" y="1832157"/>
                <a:ext cx="117094" cy="117095"/>
              </a:xfrm>
              <a:custGeom>
                <a:avLst/>
                <a:gdLst>
                  <a:gd name="connsiteX0" fmla="*/ 117095 w 117094"/>
                  <a:gd name="connsiteY0" fmla="*/ 58548 h 117095"/>
                  <a:gd name="connsiteX1" fmla="*/ 58547 w 117094"/>
                  <a:gd name="connsiteY1" fmla="*/ 0 h 117095"/>
                  <a:gd name="connsiteX2" fmla="*/ 0 w 117094"/>
                  <a:gd name="connsiteY2" fmla="*/ 58548 h 117095"/>
                  <a:gd name="connsiteX3" fmla="*/ 58547 w 117094"/>
                  <a:gd name="connsiteY3" fmla="*/ 117095 h 117095"/>
                  <a:gd name="connsiteX4" fmla="*/ 117095 w 117094"/>
                  <a:gd name="connsiteY4" fmla="*/ 58548 h 117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094" h="117095">
                    <a:moveTo>
                      <a:pt x="117095" y="58548"/>
                    </a:moveTo>
                    <a:cubicBezTo>
                      <a:pt x="117095" y="26213"/>
                      <a:pt x="90882" y="0"/>
                      <a:pt x="58547" y="0"/>
                    </a:cubicBezTo>
                    <a:cubicBezTo>
                      <a:pt x="26213" y="0"/>
                      <a:pt x="0" y="26213"/>
                      <a:pt x="0" y="58548"/>
                    </a:cubicBezTo>
                    <a:cubicBezTo>
                      <a:pt x="0" y="90882"/>
                      <a:pt x="26213" y="117095"/>
                      <a:pt x="58547" y="117095"/>
                    </a:cubicBezTo>
                    <a:cubicBezTo>
                      <a:pt x="90882" y="117095"/>
                      <a:pt x="117095" y="90882"/>
                      <a:pt x="117095" y="58548"/>
                    </a:cubicBez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A767F0F0-860C-D009-7538-2E9738D63DD3}"/>
                  </a:ext>
                </a:extLst>
              </p:cNvPr>
              <p:cNvSpPr/>
              <p:nvPr/>
            </p:nvSpPr>
            <p:spPr>
              <a:xfrm>
                <a:off x="4917732" y="1913101"/>
                <a:ext cx="99019" cy="36367"/>
              </a:xfrm>
              <a:custGeom>
                <a:avLst/>
                <a:gdLst>
                  <a:gd name="connsiteX0" fmla="*/ 98804 w 99019"/>
                  <a:gd name="connsiteY0" fmla="*/ 9146 h 36367"/>
                  <a:gd name="connsiteX1" fmla="*/ 99019 w 99019"/>
                  <a:gd name="connsiteY1" fmla="*/ 9146 h 36367"/>
                  <a:gd name="connsiteX2" fmla="*/ 49546 w 99019"/>
                  <a:gd name="connsiteY2" fmla="*/ 36367 h 36367"/>
                  <a:gd name="connsiteX3" fmla="*/ 0 w 99019"/>
                  <a:gd name="connsiteY3" fmla="*/ 9002 h 36367"/>
                  <a:gd name="connsiteX4" fmla="*/ 11450 w 99019"/>
                  <a:gd name="connsiteY4" fmla="*/ 0 h 36367"/>
                  <a:gd name="connsiteX5" fmla="*/ 23837 w 99019"/>
                  <a:gd name="connsiteY5" fmla="*/ 9074 h 36367"/>
                  <a:gd name="connsiteX6" fmla="*/ 24197 w 99019"/>
                  <a:gd name="connsiteY6" fmla="*/ 9074 h 36367"/>
                  <a:gd name="connsiteX7" fmla="*/ 36583 w 99019"/>
                  <a:gd name="connsiteY7" fmla="*/ 0 h 36367"/>
                  <a:gd name="connsiteX8" fmla="*/ 48970 w 99019"/>
                  <a:gd name="connsiteY8" fmla="*/ 9074 h 36367"/>
                  <a:gd name="connsiteX9" fmla="*/ 61356 w 99019"/>
                  <a:gd name="connsiteY9" fmla="*/ 0 h 36367"/>
                  <a:gd name="connsiteX10" fmla="*/ 73742 w 99019"/>
                  <a:gd name="connsiteY10" fmla="*/ 9074 h 36367"/>
                  <a:gd name="connsiteX11" fmla="*/ 74103 w 99019"/>
                  <a:gd name="connsiteY11" fmla="*/ 9074 h 36367"/>
                  <a:gd name="connsiteX12" fmla="*/ 86489 w 99019"/>
                  <a:gd name="connsiteY12" fmla="*/ 0 h 36367"/>
                  <a:gd name="connsiteX13" fmla="*/ 98875 w 99019"/>
                  <a:gd name="connsiteY13" fmla="*/ 9074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019" h="36367">
                    <a:moveTo>
                      <a:pt x="98804" y="9146"/>
                    </a:moveTo>
                    <a:lnTo>
                      <a:pt x="99019" y="9146"/>
                    </a:lnTo>
                    <a:cubicBezTo>
                      <a:pt x="88649" y="25493"/>
                      <a:pt x="70358" y="36367"/>
                      <a:pt x="49546" y="36367"/>
                    </a:cubicBezTo>
                    <a:cubicBezTo>
                      <a:pt x="28734" y="36367"/>
                      <a:pt x="10370" y="25421"/>
                      <a:pt x="0" y="9002"/>
                    </a:cubicBezTo>
                    <a:cubicBezTo>
                      <a:pt x="5185" y="7994"/>
                      <a:pt x="5545" y="0"/>
                      <a:pt x="11450" y="0"/>
                    </a:cubicBezTo>
                    <a:cubicBezTo>
                      <a:pt x="17644" y="0"/>
                      <a:pt x="17716" y="8930"/>
                      <a:pt x="23837" y="9074"/>
                    </a:cubicBezTo>
                    <a:lnTo>
                      <a:pt x="24197" y="9074"/>
                    </a:lnTo>
                    <a:cubicBezTo>
                      <a:pt x="30318" y="8930"/>
                      <a:pt x="30390" y="0"/>
                      <a:pt x="36583" y="0"/>
                    </a:cubicBezTo>
                    <a:cubicBezTo>
                      <a:pt x="42776" y="0"/>
                      <a:pt x="42849" y="8930"/>
                      <a:pt x="48970" y="9074"/>
                    </a:cubicBezTo>
                    <a:cubicBezTo>
                      <a:pt x="55019" y="8858"/>
                      <a:pt x="55091" y="0"/>
                      <a:pt x="61356" y="0"/>
                    </a:cubicBezTo>
                    <a:cubicBezTo>
                      <a:pt x="67621" y="0"/>
                      <a:pt x="67621" y="8930"/>
                      <a:pt x="73742" y="9074"/>
                    </a:cubicBezTo>
                    <a:lnTo>
                      <a:pt x="74103" y="9074"/>
                    </a:lnTo>
                    <a:cubicBezTo>
                      <a:pt x="80224" y="8930"/>
                      <a:pt x="80296" y="0"/>
                      <a:pt x="86489" y="0"/>
                    </a:cubicBezTo>
                    <a:cubicBezTo>
                      <a:pt x="92682" y="0"/>
                      <a:pt x="92754" y="8930"/>
                      <a:pt x="98875" y="9074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10" name="Graphic 6">
                <a:extLst>
                  <a:ext uri="{FF2B5EF4-FFF2-40B4-BE49-F238E27FC236}">
                    <a16:creationId xmlns:a16="http://schemas.microsoft.com/office/drawing/2014/main" id="{936AA575-67AD-7CE5-D6CF-F612E41E9945}"/>
                  </a:ext>
                </a:extLst>
              </p:cNvPr>
              <p:cNvGrpSpPr/>
              <p:nvPr/>
            </p:nvGrpSpPr>
            <p:grpSpPr>
              <a:xfrm>
                <a:off x="4919892" y="1854913"/>
                <a:ext cx="83824" cy="70789"/>
                <a:chOff x="4919892" y="1854913"/>
                <a:chExt cx="83824" cy="70789"/>
              </a:xfrm>
              <a:solidFill>
                <a:srgbClr val="87176C"/>
              </a:solidFill>
            </p:grpSpPr>
            <p:grpSp>
              <p:nvGrpSpPr>
                <p:cNvPr id="1029" name="Graphic 6">
                  <a:extLst>
                    <a:ext uri="{FF2B5EF4-FFF2-40B4-BE49-F238E27FC236}">
                      <a16:creationId xmlns:a16="http://schemas.microsoft.com/office/drawing/2014/main" id="{E4B8F070-B3F8-8962-FB5E-1632822250F5}"/>
                    </a:ext>
                  </a:extLst>
                </p:cNvPr>
                <p:cNvGrpSpPr/>
                <p:nvPr/>
              </p:nvGrpSpPr>
              <p:grpSpPr>
                <a:xfrm>
                  <a:off x="4919892" y="1854913"/>
                  <a:ext cx="83824" cy="70789"/>
                  <a:chOff x="4919892" y="1854913"/>
                  <a:chExt cx="83824" cy="70789"/>
                </a:xfrm>
                <a:solidFill>
                  <a:srgbClr val="87176C"/>
                </a:solidFill>
              </p:grpSpPr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E20C23B2-96C1-9AC7-AAA0-1A8E17BF26B9}"/>
                      </a:ext>
                    </a:extLst>
                  </p:cNvPr>
                  <p:cNvSpPr/>
                  <p:nvPr/>
                </p:nvSpPr>
                <p:spPr>
                  <a:xfrm>
                    <a:off x="4969510" y="1854913"/>
                    <a:ext cx="34206" cy="70789"/>
                  </a:xfrm>
                  <a:custGeom>
                    <a:avLst/>
                    <a:gdLst>
                      <a:gd name="connsiteX0" fmla="*/ 34207 w 34206"/>
                      <a:gd name="connsiteY0" fmla="*/ 720 h 70789"/>
                      <a:gd name="connsiteX1" fmla="*/ 32623 w 34206"/>
                      <a:gd name="connsiteY1" fmla="*/ 0 h 70789"/>
                      <a:gd name="connsiteX2" fmla="*/ 0 w 34206"/>
                      <a:gd name="connsiteY2" fmla="*/ 70070 h 70789"/>
                      <a:gd name="connsiteX3" fmla="*/ 1656 w 34206"/>
                      <a:gd name="connsiteY3" fmla="*/ 70790 h 70789"/>
                      <a:gd name="connsiteX4" fmla="*/ 34207 w 34206"/>
                      <a:gd name="connsiteY4" fmla="*/ 720 h 70789"/>
                      <a:gd name="connsiteX5" fmla="*/ 34207 w 34206"/>
                      <a:gd name="connsiteY5" fmla="*/ 720 h 70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06" h="70789">
                        <a:moveTo>
                          <a:pt x="34207" y="720"/>
                        </a:moveTo>
                        <a:lnTo>
                          <a:pt x="32623" y="0"/>
                        </a:lnTo>
                        <a:lnTo>
                          <a:pt x="0" y="70070"/>
                        </a:lnTo>
                        <a:lnTo>
                          <a:pt x="1656" y="70790"/>
                        </a:lnTo>
                        <a:lnTo>
                          <a:pt x="34207" y="720"/>
                        </a:lnTo>
                        <a:lnTo>
                          <a:pt x="34207" y="720"/>
                        </a:lnTo>
                        <a:close/>
                      </a:path>
                    </a:pathLst>
                  </a:custGeom>
                  <a:solidFill>
                    <a:srgbClr val="87176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E57540AF-581F-8636-1410-2FC457DA8B82}"/>
                      </a:ext>
                    </a:extLst>
                  </p:cNvPr>
                  <p:cNvSpPr/>
                  <p:nvPr/>
                </p:nvSpPr>
                <p:spPr>
                  <a:xfrm>
                    <a:off x="4944665" y="1854913"/>
                    <a:ext cx="34278" cy="70789"/>
                  </a:xfrm>
                  <a:custGeom>
                    <a:avLst/>
                    <a:gdLst>
                      <a:gd name="connsiteX0" fmla="*/ 34279 w 34278"/>
                      <a:gd name="connsiteY0" fmla="*/ 720 h 70789"/>
                      <a:gd name="connsiteX1" fmla="*/ 32623 w 34278"/>
                      <a:gd name="connsiteY1" fmla="*/ 0 h 70789"/>
                      <a:gd name="connsiteX2" fmla="*/ 0 w 34278"/>
                      <a:gd name="connsiteY2" fmla="*/ 70070 h 70789"/>
                      <a:gd name="connsiteX3" fmla="*/ 1657 w 34278"/>
                      <a:gd name="connsiteY3" fmla="*/ 70790 h 70789"/>
                      <a:gd name="connsiteX4" fmla="*/ 34279 w 34278"/>
                      <a:gd name="connsiteY4" fmla="*/ 720 h 70789"/>
                      <a:gd name="connsiteX5" fmla="*/ 34279 w 34278"/>
                      <a:gd name="connsiteY5" fmla="*/ 720 h 70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78" h="70789">
                        <a:moveTo>
                          <a:pt x="34279" y="720"/>
                        </a:moveTo>
                        <a:lnTo>
                          <a:pt x="32623" y="0"/>
                        </a:lnTo>
                        <a:lnTo>
                          <a:pt x="0" y="70070"/>
                        </a:lnTo>
                        <a:lnTo>
                          <a:pt x="1657" y="70790"/>
                        </a:lnTo>
                        <a:lnTo>
                          <a:pt x="34279" y="720"/>
                        </a:lnTo>
                        <a:lnTo>
                          <a:pt x="34279" y="720"/>
                        </a:lnTo>
                        <a:close/>
                      </a:path>
                    </a:pathLst>
                  </a:custGeom>
                  <a:solidFill>
                    <a:srgbClr val="87176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EF406613-2158-863C-8A9F-3598184C5367}"/>
                      </a:ext>
                    </a:extLst>
                  </p:cNvPr>
                  <p:cNvSpPr/>
                  <p:nvPr/>
                </p:nvSpPr>
                <p:spPr>
                  <a:xfrm>
                    <a:off x="4919892" y="1854913"/>
                    <a:ext cx="34206" cy="70789"/>
                  </a:xfrm>
                  <a:custGeom>
                    <a:avLst/>
                    <a:gdLst>
                      <a:gd name="connsiteX0" fmla="*/ 34207 w 34206"/>
                      <a:gd name="connsiteY0" fmla="*/ 720 h 70789"/>
                      <a:gd name="connsiteX1" fmla="*/ 32551 w 34206"/>
                      <a:gd name="connsiteY1" fmla="*/ 0 h 70789"/>
                      <a:gd name="connsiteX2" fmla="*/ 0 w 34206"/>
                      <a:gd name="connsiteY2" fmla="*/ 70070 h 70789"/>
                      <a:gd name="connsiteX3" fmla="*/ 1585 w 34206"/>
                      <a:gd name="connsiteY3" fmla="*/ 70790 h 70789"/>
                      <a:gd name="connsiteX4" fmla="*/ 34207 w 34206"/>
                      <a:gd name="connsiteY4" fmla="*/ 720 h 70789"/>
                      <a:gd name="connsiteX5" fmla="*/ 34207 w 34206"/>
                      <a:gd name="connsiteY5" fmla="*/ 720 h 70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06" h="70789">
                        <a:moveTo>
                          <a:pt x="34207" y="720"/>
                        </a:moveTo>
                        <a:lnTo>
                          <a:pt x="32551" y="0"/>
                        </a:lnTo>
                        <a:lnTo>
                          <a:pt x="0" y="70070"/>
                        </a:lnTo>
                        <a:lnTo>
                          <a:pt x="1585" y="70790"/>
                        </a:lnTo>
                        <a:lnTo>
                          <a:pt x="34207" y="720"/>
                        </a:lnTo>
                        <a:lnTo>
                          <a:pt x="34207" y="720"/>
                        </a:lnTo>
                        <a:close/>
                      </a:path>
                    </a:pathLst>
                  </a:custGeom>
                  <a:solidFill>
                    <a:srgbClr val="87176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30" name="Graphic 6">
                  <a:extLst>
                    <a:ext uri="{FF2B5EF4-FFF2-40B4-BE49-F238E27FC236}">
                      <a16:creationId xmlns:a16="http://schemas.microsoft.com/office/drawing/2014/main" id="{12F41A32-FA25-D878-50B8-7688B69C53FB}"/>
                    </a:ext>
                  </a:extLst>
                </p:cNvPr>
                <p:cNvGrpSpPr/>
                <p:nvPr/>
              </p:nvGrpSpPr>
              <p:grpSpPr>
                <a:xfrm>
                  <a:off x="4919892" y="1854913"/>
                  <a:ext cx="83824" cy="70789"/>
                  <a:chOff x="4919892" y="1854913"/>
                  <a:chExt cx="83824" cy="70789"/>
                </a:xfrm>
                <a:solidFill>
                  <a:srgbClr val="87176C"/>
                </a:solidFill>
              </p:grpSpPr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FEFEF55A-84FC-EAF9-3560-B31771A6319D}"/>
                      </a:ext>
                    </a:extLst>
                  </p:cNvPr>
                  <p:cNvSpPr/>
                  <p:nvPr/>
                </p:nvSpPr>
                <p:spPr>
                  <a:xfrm>
                    <a:off x="4919892" y="1854913"/>
                    <a:ext cx="34206" cy="70789"/>
                  </a:xfrm>
                  <a:custGeom>
                    <a:avLst/>
                    <a:gdLst>
                      <a:gd name="connsiteX0" fmla="*/ 34207 w 34206"/>
                      <a:gd name="connsiteY0" fmla="*/ 70070 h 70789"/>
                      <a:gd name="connsiteX1" fmla="*/ 1585 w 34206"/>
                      <a:gd name="connsiteY1" fmla="*/ 0 h 70789"/>
                      <a:gd name="connsiteX2" fmla="*/ 0 w 34206"/>
                      <a:gd name="connsiteY2" fmla="*/ 720 h 70789"/>
                      <a:gd name="connsiteX3" fmla="*/ 32551 w 34206"/>
                      <a:gd name="connsiteY3" fmla="*/ 70790 h 70789"/>
                      <a:gd name="connsiteX4" fmla="*/ 34207 w 34206"/>
                      <a:gd name="connsiteY4" fmla="*/ 70070 h 70789"/>
                      <a:gd name="connsiteX5" fmla="*/ 34207 w 34206"/>
                      <a:gd name="connsiteY5" fmla="*/ 70070 h 70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06" h="70789">
                        <a:moveTo>
                          <a:pt x="34207" y="70070"/>
                        </a:moveTo>
                        <a:lnTo>
                          <a:pt x="1585" y="0"/>
                        </a:lnTo>
                        <a:lnTo>
                          <a:pt x="0" y="720"/>
                        </a:lnTo>
                        <a:lnTo>
                          <a:pt x="32551" y="70790"/>
                        </a:lnTo>
                        <a:lnTo>
                          <a:pt x="34207" y="70070"/>
                        </a:lnTo>
                        <a:lnTo>
                          <a:pt x="34207" y="70070"/>
                        </a:lnTo>
                        <a:close/>
                      </a:path>
                    </a:pathLst>
                  </a:custGeom>
                  <a:solidFill>
                    <a:srgbClr val="87176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4E784616-6293-33C0-E38F-5A8E013EFB2D}"/>
                      </a:ext>
                    </a:extLst>
                  </p:cNvPr>
                  <p:cNvSpPr/>
                  <p:nvPr/>
                </p:nvSpPr>
                <p:spPr>
                  <a:xfrm>
                    <a:off x="4944665" y="1854913"/>
                    <a:ext cx="34278" cy="70789"/>
                  </a:xfrm>
                  <a:custGeom>
                    <a:avLst/>
                    <a:gdLst>
                      <a:gd name="connsiteX0" fmla="*/ 34279 w 34278"/>
                      <a:gd name="connsiteY0" fmla="*/ 70070 h 70789"/>
                      <a:gd name="connsiteX1" fmla="*/ 1657 w 34278"/>
                      <a:gd name="connsiteY1" fmla="*/ 0 h 70789"/>
                      <a:gd name="connsiteX2" fmla="*/ 0 w 34278"/>
                      <a:gd name="connsiteY2" fmla="*/ 720 h 70789"/>
                      <a:gd name="connsiteX3" fmla="*/ 32623 w 34278"/>
                      <a:gd name="connsiteY3" fmla="*/ 70790 h 70789"/>
                      <a:gd name="connsiteX4" fmla="*/ 34279 w 34278"/>
                      <a:gd name="connsiteY4" fmla="*/ 70070 h 70789"/>
                      <a:gd name="connsiteX5" fmla="*/ 34279 w 34278"/>
                      <a:gd name="connsiteY5" fmla="*/ 70070 h 70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78" h="70789">
                        <a:moveTo>
                          <a:pt x="34279" y="70070"/>
                        </a:moveTo>
                        <a:lnTo>
                          <a:pt x="1657" y="0"/>
                        </a:lnTo>
                        <a:lnTo>
                          <a:pt x="0" y="720"/>
                        </a:lnTo>
                        <a:lnTo>
                          <a:pt x="32623" y="70790"/>
                        </a:lnTo>
                        <a:lnTo>
                          <a:pt x="34279" y="70070"/>
                        </a:lnTo>
                        <a:lnTo>
                          <a:pt x="34279" y="70070"/>
                        </a:lnTo>
                        <a:close/>
                      </a:path>
                    </a:pathLst>
                  </a:custGeom>
                  <a:solidFill>
                    <a:srgbClr val="87176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A649A3C-8386-0B93-908F-86E90EDBCC15}"/>
                      </a:ext>
                    </a:extLst>
                  </p:cNvPr>
                  <p:cNvSpPr/>
                  <p:nvPr/>
                </p:nvSpPr>
                <p:spPr>
                  <a:xfrm>
                    <a:off x="4969510" y="1854913"/>
                    <a:ext cx="34206" cy="70789"/>
                  </a:xfrm>
                  <a:custGeom>
                    <a:avLst/>
                    <a:gdLst>
                      <a:gd name="connsiteX0" fmla="*/ 34207 w 34206"/>
                      <a:gd name="connsiteY0" fmla="*/ 70070 h 70789"/>
                      <a:gd name="connsiteX1" fmla="*/ 1656 w 34206"/>
                      <a:gd name="connsiteY1" fmla="*/ 0 h 70789"/>
                      <a:gd name="connsiteX2" fmla="*/ 0 w 34206"/>
                      <a:gd name="connsiteY2" fmla="*/ 720 h 70789"/>
                      <a:gd name="connsiteX3" fmla="*/ 32623 w 34206"/>
                      <a:gd name="connsiteY3" fmla="*/ 70790 h 70789"/>
                      <a:gd name="connsiteX4" fmla="*/ 34207 w 34206"/>
                      <a:gd name="connsiteY4" fmla="*/ 70070 h 70789"/>
                      <a:gd name="connsiteX5" fmla="*/ 34207 w 34206"/>
                      <a:gd name="connsiteY5" fmla="*/ 70070 h 70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206" h="70789">
                        <a:moveTo>
                          <a:pt x="34207" y="70070"/>
                        </a:moveTo>
                        <a:lnTo>
                          <a:pt x="1656" y="0"/>
                        </a:lnTo>
                        <a:lnTo>
                          <a:pt x="0" y="720"/>
                        </a:lnTo>
                        <a:lnTo>
                          <a:pt x="32623" y="70790"/>
                        </a:lnTo>
                        <a:lnTo>
                          <a:pt x="34207" y="70070"/>
                        </a:lnTo>
                        <a:lnTo>
                          <a:pt x="34207" y="70070"/>
                        </a:lnTo>
                        <a:close/>
                      </a:path>
                    </a:pathLst>
                  </a:custGeom>
                  <a:solidFill>
                    <a:srgbClr val="87176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7637847A-C68B-EE4E-9D7D-67E8C982C1A1}"/>
                  </a:ext>
                </a:extLst>
              </p:cNvPr>
              <p:cNvSpPr/>
              <p:nvPr/>
            </p:nvSpPr>
            <p:spPr>
              <a:xfrm>
                <a:off x="4917732" y="1831869"/>
                <a:ext cx="99451" cy="36295"/>
              </a:xfrm>
              <a:custGeom>
                <a:avLst/>
                <a:gdLst>
                  <a:gd name="connsiteX0" fmla="*/ 216 w 99451"/>
                  <a:gd name="connsiteY0" fmla="*/ 27221 h 36295"/>
                  <a:gd name="connsiteX1" fmla="*/ 0 w 99451"/>
                  <a:gd name="connsiteY1" fmla="*/ 27221 h 36295"/>
                  <a:gd name="connsiteX2" fmla="*/ 49690 w 99451"/>
                  <a:gd name="connsiteY2" fmla="*/ 0 h 36295"/>
                  <a:gd name="connsiteX3" fmla="*/ 99452 w 99451"/>
                  <a:gd name="connsiteY3" fmla="*/ 27293 h 36295"/>
                  <a:gd name="connsiteX4" fmla="*/ 88002 w 99451"/>
                  <a:gd name="connsiteY4" fmla="*/ 36295 h 36295"/>
                  <a:gd name="connsiteX5" fmla="*/ 75543 w 99451"/>
                  <a:gd name="connsiteY5" fmla="*/ 27221 h 36295"/>
                  <a:gd name="connsiteX6" fmla="*/ 75183 w 99451"/>
                  <a:gd name="connsiteY6" fmla="*/ 27221 h 36295"/>
                  <a:gd name="connsiteX7" fmla="*/ 62725 w 99451"/>
                  <a:gd name="connsiteY7" fmla="*/ 36295 h 36295"/>
                  <a:gd name="connsiteX8" fmla="*/ 50266 w 99451"/>
                  <a:gd name="connsiteY8" fmla="*/ 27221 h 36295"/>
                  <a:gd name="connsiteX9" fmla="*/ 37807 w 99451"/>
                  <a:gd name="connsiteY9" fmla="*/ 36295 h 36295"/>
                  <a:gd name="connsiteX10" fmla="*/ 25349 w 99451"/>
                  <a:gd name="connsiteY10" fmla="*/ 27221 h 36295"/>
                  <a:gd name="connsiteX11" fmla="*/ 24989 w 99451"/>
                  <a:gd name="connsiteY11" fmla="*/ 27221 h 36295"/>
                  <a:gd name="connsiteX12" fmla="*/ 12530 w 99451"/>
                  <a:gd name="connsiteY12" fmla="*/ 36295 h 36295"/>
                  <a:gd name="connsiteX13" fmla="*/ 72 w 99451"/>
                  <a:gd name="connsiteY13" fmla="*/ 27221 h 3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451" h="36295">
                    <a:moveTo>
                      <a:pt x="216" y="27221"/>
                    </a:moveTo>
                    <a:lnTo>
                      <a:pt x="0" y="27221"/>
                    </a:lnTo>
                    <a:cubicBezTo>
                      <a:pt x="10442" y="10874"/>
                      <a:pt x="28806" y="0"/>
                      <a:pt x="49690" y="0"/>
                    </a:cubicBezTo>
                    <a:cubicBezTo>
                      <a:pt x="70574" y="0"/>
                      <a:pt x="89009" y="10874"/>
                      <a:pt x="99452" y="27293"/>
                    </a:cubicBezTo>
                    <a:cubicBezTo>
                      <a:pt x="94267" y="28302"/>
                      <a:pt x="93835" y="36295"/>
                      <a:pt x="88002" y="36295"/>
                    </a:cubicBezTo>
                    <a:cubicBezTo>
                      <a:pt x="81736" y="36295"/>
                      <a:pt x="81664" y="27365"/>
                      <a:pt x="75543" y="27221"/>
                    </a:cubicBezTo>
                    <a:lnTo>
                      <a:pt x="75183" y="27221"/>
                    </a:lnTo>
                    <a:cubicBezTo>
                      <a:pt x="69062" y="27365"/>
                      <a:pt x="68990" y="36295"/>
                      <a:pt x="62725" y="36295"/>
                    </a:cubicBezTo>
                    <a:cubicBezTo>
                      <a:pt x="56459" y="36295"/>
                      <a:pt x="56387" y="27365"/>
                      <a:pt x="50266" y="27221"/>
                    </a:cubicBezTo>
                    <a:cubicBezTo>
                      <a:pt x="44145" y="27437"/>
                      <a:pt x="44073" y="36295"/>
                      <a:pt x="37807" y="36295"/>
                    </a:cubicBezTo>
                    <a:cubicBezTo>
                      <a:pt x="31542" y="36295"/>
                      <a:pt x="31470" y="27365"/>
                      <a:pt x="25349" y="27221"/>
                    </a:cubicBezTo>
                    <a:lnTo>
                      <a:pt x="24989" y="27221"/>
                    </a:lnTo>
                    <a:cubicBezTo>
                      <a:pt x="18868" y="27365"/>
                      <a:pt x="18796" y="36295"/>
                      <a:pt x="12530" y="36295"/>
                    </a:cubicBezTo>
                    <a:cubicBezTo>
                      <a:pt x="6265" y="36295"/>
                      <a:pt x="6193" y="27365"/>
                      <a:pt x="72" y="272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D14D1D88-1F91-B62E-0DE8-E3F78EC9B45B}"/>
                  </a:ext>
                </a:extLst>
              </p:cNvPr>
              <p:cNvSpPr/>
              <p:nvPr/>
            </p:nvSpPr>
            <p:spPr>
              <a:xfrm>
                <a:off x="4954315" y="1823155"/>
                <a:ext cx="26933" cy="12962"/>
              </a:xfrm>
              <a:custGeom>
                <a:avLst/>
                <a:gdLst>
                  <a:gd name="connsiteX0" fmla="*/ 0 w 26933"/>
                  <a:gd name="connsiteY0" fmla="*/ 0 h 12962"/>
                  <a:gd name="connsiteX1" fmla="*/ 26933 w 26933"/>
                  <a:gd name="connsiteY1" fmla="*/ 0 h 12962"/>
                  <a:gd name="connsiteX2" fmla="*/ 26933 w 26933"/>
                  <a:gd name="connsiteY2" fmla="*/ 10514 h 12962"/>
                  <a:gd name="connsiteX3" fmla="*/ 26789 w 26933"/>
                  <a:gd name="connsiteY3" fmla="*/ 10514 h 12962"/>
                  <a:gd name="connsiteX4" fmla="*/ 23477 w 26933"/>
                  <a:gd name="connsiteY4" fmla="*/ 12963 h 12962"/>
                  <a:gd name="connsiteX5" fmla="*/ 20164 w 26933"/>
                  <a:gd name="connsiteY5" fmla="*/ 10514 h 12962"/>
                  <a:gd name="connsiteX6" fmla="*/ 20092 w 26933"/>
                  <a:gd name="connsiteY6" fmla="*/ 10514 h 12962"/>
                  <a:gd name="connsiteX7" fmla="*/ 16779 w 26933"/>
                  <a:gd name="connsiteY7" fmla="*/ 12963 h 12962"/>
                  <a:gd name="connsiteX8" fmla="*/ 13467 w 26933"/>
                  <a:gd name="connsiteY8" fmla="*/ 10514 h 12962"/>
                  <a:gd name="connsiteX9" fmla="*/ 10154 w 26933"/>
                  <a:gd name="connsiteY9" fmla="*/ 12963 h 12962"/>
                  <a:gd name="connsiteX10" fmla="*/ 6841 w 26933"/>
                  <a:gd name="connsiteY10" fmla="*/ 10514 h 12962"/>
                  <a:gd name="connsiteX11" fmla="*/ 6769 w 26933"/>
                  <a:gd name="connsiteY11" fmla="*/ 10514 h 12962"/>
                  <a:gd name="connsiteX12" fmla="*/ 3457 w 26933"/>
                  <a:gd name="connsiteY12" fmla="*/ 12963 h 12962"/>
                  <a:gd name="connsiteX13" fmla="*/ 144 w 26933"/>
                  <a:gd name="connsiteY13" fmla="*/ 10514 h 12962"/>
                  <a:gd name="connsiteX14" fmla="*/ 0 w 26933"/>
                  <a:gd name="connsiteY14" fmla="*/ 10514 h 12962"/>
                  <a:gd name="connsiteX15" fmla="*/ 0 w 26933"/>
                  <a:gd name="connsiteY15" fmla="*/ 0 h 12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933" h="12962">
                    <a:moveTo>
                      <a:pt x="0" y="0"/>
                    </a:moveTo>
                    <a:lnTo>
                      <a:pt x="26933" y="0"/>
                    </a:lnTo>
                    <a:lnTo>
                      <a:pt x="26933" y="10514"/>
                    </a:lnTo>
                    <a:lnTo>
                      <a:pt x="26789" y="10514"/>
                    </a:lnTo>
                    <a:cubicBezTo>
                      <a:pt x="25133" y="10514"/>
                      <a:pt x="25133" y="12963"/>
                      <a:pt x="23477" y="12963"/>
                    </a:cubicBezTo>
                    <a:cubicBezTo>
                      <a:pt x="21820" y="12963"/>
                      <a:pt x="21820" y="10586"/>
                      <a:pt x="20164" y="10514"/>
                    </a:cubicBezTo>
                    <a:lnTo>
                      <a:pt x="20092" y="10514"/>
                    </a:lnTo>
                    <a:cubicBezTo>
                      <a:pt x="18436" y="10514"/>
                      <a:pt x="18436" y="12963"/>
                      <a:pt x="16779" y="12963"/>
                    </a:cubicBezTo>
                    <a:cubicBezTo>
                      <a:pt x="15123" y="12963"/>
                      <a:pt x="15123" y="10586"/>
                      <a:pt x="13467" y="10514"/>
                    </a:cubicBezTo>
                    <a:cubicBezTo>
                      <a:pt x="11810" y="10514"/>
                      <a:pt x="11810" y="12963"/>
                      <a:pt x="10154" y="12963"/>
                    </a:cubicBezTo>
                    <a:cubicBezTo>
                      <a:pt x="8498" y="12963"/>
                      <a:pt x="8498" y="10586"/>
                      <a:pt x="6841" y="10514"/>
                    </a:cubicBezTo>
                    <a:lnTo>
                      <a:pt x="6769" y="10514"/>
                    </a:lnTo>
                    <a:cubicBezTo>
                      <a:pt x="5113" y="10514"/>
                      <a:pt x="5113" y="12963"/>
                      <a:pt x="3457" y="12963"/>
                    </a:cubicBezTo>
                    <a:cubicBezTo>
                      <a:pt x="1800" y="12963"/>
                      <a:pt x="1800" y="10586"/>
                      <a:pt x="144" y="10514"/>
                    </a:cubicBezTo>
                    <a:lnTo>
                      <a:pt x="0" y="105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DC14E9A3-77E3-D1BE-748C-E28EE8B5F104}"/>
                  </a:ext>
                </a:extLst>
              </p:cNvPr>
              <p:cNvSpPr/>
              <p:nvPr/>
            </p:nvSpPr>
            <p:spPr>
              <a:xfrm>
                <a:off x="4996587" y="1887824"/>
                <a:ext cx="4896" cy="4896"/>
              </a:xfrm>
              <a:custGeom>
                <a:avLst/>
                <a:gdLst>
                  <a:gd name="connsiteX0" fmla="*/ 4897 w 4896"/>
                  <a:gd name="connsiteY0" fmla="*/ 2448 h 4896"/>
                  <a:gd name="connsiteX1" fmla="*/ 2449 w 4896"/>
                  <a:gd name="connsiteY1" fmla="*/ 0 h 4896"/>
                  <a:gd name="connsiteX2" fmla="*/ 0 w 4896"/>
                  <a:gd name="connsiteY2" fmla="*/ 2448 h 4896"/>
                  <a:gd name="connsiteX3" fmla="*/ 2449 w 4896"/>
                  <a:gd name="connsiteY3" fmla="*/ 4897 h 4896"/>
                  <a:gd name="connsiteX4" fmla="*/ 4897 w 4896"/>
                  <a:gd name="connsiteY4" fmla="*/ 2448 h 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6">
                    <a:moveTo>
                      <a:pt x="4897" y="2448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7C2CEFA6-C3B9-A01A-00AF-C352467B2E13}"/>
                  </a:ext>
                </a:extLst>
              </p:cNvPr>
              <p:cNvSpPr/>
              <p:nvPr/>
            </p:nvSpPr>
            <p:spPr>
              <a:xfrm>
                <a:off x="4971742" y="1887824"/>
                <a:ext cx="4896" cy="4896"/>
              </a:xfrm>
              <a:custGeom>
                <a:avLst/>
                <a:gdLst>
                  <a:gd name="connsiteX0" fmla="*/ 4897 w 4896"/>
                  <a:gd name="connsiteY0" fmla="*/ 2448 h 4896"/>
                  <a:gd name="connsiteX1" fmla="*/ 2449 w 4896"/>
                  <a:gd name="connsiteY1" fmla="*/ 0 h 4896"/>
                  <a:gd name="connsiteX2" fmla="*/ 0 w 4896"/>
                  <a:gd name="connsiteY2" fmla="*/ 2448 h 4896"/>
                  <a:gd name="connsiteX3" fmla="*/ 2449 w 4896"/>
                  <a:gd name="connsiteY3" fmla="*/ 4897 h 4896"/>
                  <a:gd name="connsiteX4" fmla="*/ 4897 w 4896"/>
                  <a:gd name="connsiteY4" fmla="*/ 2448 h 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6">
                    <a:moveTo>
                      <a:pt x="4897" y="2448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A5D1B0B6-2E53-49D6-F7AB-C1CA68FB5AA2}"/>
                  </a:ext>
                </a:extLst>
              </p:cNvPr>
              <p:cNvSpPr/>
              <p:nvPr/>
            </p:nvSpPr>
            <p:spPr>
              <a:xfrm>
                <a:off x="4946970" y="1887824"/>
                <a:ext cx="4896" cy="4896"/>
              </a:xfrm>
              <a:custGeom>
                <a:avLst/>
                <a:gdLst>
                  <a:gd name="connsiteX0" fmla="*/ 4897 w 4896"/>
                  <a:gd name="connsiteY0" fmla="*/ 2448 h 4896"/>
                  <a:gd name="connsiteX1" fmla="*/ 2449 w 4896"/>
                  <a:gd name="connsiteY1" fmla="*/ 0 h 4896"/>
                  <a:gd name="connsiteX2" fmla="*/ 0 w 4896"/>
                  <a:gd name="connsiteY2" fmla="*/ 2448 h 4896"/>
                  <a:gd name="connsiteX3" fmla="*/ 2449 w 4896"/>
                  <a:gd name="connsiteY3" fmla="*/ 4897 h 4896"/>
                  <a:gd name="connsiteX4" fmla="*/ 4897 w 4896"/>
                  <a:gd name="connsiteY4" fmla="*/ 2448 h 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6">
                    <a:moveTo>
                      <a:pt x="4897" y="2448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19B84A86-0639-0AD6-90ED-9EBA74758B28}"/>
                  </a:ext>
                </a:extLst>
              </p:cNvPr>
              <p:cNvSpPr/>
              <p:nvPr/>
            </p:nvSpPr>
            <p:spPr>
              <a:xfrm>
                <a:off x="5020424" y="1887824"/>
                <a:ext cx="4896" cy="4896"/>
              </a:xfrm>
              <a:custGeom>
                <a:avLst/>
                <a:gdLst>
                  <a:gd name="connsiteX0" fmla="*/ 4897 w 4896"/>
                  <a:gd name="connsiteY0" fmla="*/ 2448 h 4896"/>
                  <a:gd name="connsiteX1" fmla="*/ 2449 w 4896"/>
                  <a:gd name="connsiteY1" fmla="*/ 0 h 4896"/>
                  <a:gd name="connsiteX2" fmla="*/ 0 w 4896"/>
                  <a:gd name="connsiteY2" fmla="*/ 2448 h 4896"/>
                  <a:gd name="connsiteX3" fmla="*/ 2449 w 4896"/>
                  <a:gd name="connsiteY3" fmla="*/ 4897 h 4896"/>
                  <a:gd name="connsiteX4" fmla="*/ 4897 w 4896"/>
                  <a:gd name="connsiteY4" fmla="*/ 2448 h 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6">
                    <a:moveTo>
                      <a:pt x="4897" y="2448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E306729F-C400-736B-9102-209F545827DF}"/>
                  </a:ext>
                </a:extLst>
              </p:cNvPr>
              <p:cNvSpPr/>
              <p:nvPr/>
            </p:nvSpPr>
            <p:spPr>
              <a:xfrm>
                <a:off x="4984921" y="1871765"/>
                <a:ext cx="4896" cy="4897"/>
              </a:xfrm>
              <a:custGeom>
                <a:avLst/>
                <a:gdLst>
                  <a:gd name="connsiteX0" fmla="*/ 4897 w 4896"/>
                  <a:gd name="connsiteY0" fmla="*/ 2449 h 4897"/>
                  <a:gd name="connsiteX1" fmla="*/ 2448 w 4896"/>
                  <a:gd name="connsiteY1" fmla="*/ 0 h 4897"/>
                  <a:gd name="connsiteX2" fmla="*/ 0 w 4896"/>
                  <a:gd name="connsiteY2" fmla="*/ 2449 h 4897"/>
                  <a:gd name="connsiteX3" fmla="*/ 2448 w 4896"/>
                  <a:gd name="connsiteY3" fmla="*/ 4897 h 4897"/>
                  <a:gd name="connsiteX4" fmla="*/ 4897 w 4896"/>
                  <a:gd name="connsiteY4" fmla="*/ 2449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9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9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C75B426D-EF88-2408-5136-855306CAE90C}"/>
                  </a:ext>
                </a:extLst>
              </p:cNvPr>
              <p:cNvSpPr/>
              <p:nvPr/>
            </p:nvSpPr>
            <p:spPr>
              <a:xfrm>
                <a:off x="4960076" y="1871765"/>
                <a:ext cx="4896" cy="4897"/>
              </a:xfrm>
              <a:custGeom>
                <a:avLst/>
                <a:gdLst>
                  <a:gd name="connsiteX0" fmla="*/ 4897 w 4896"/>
                  <a:gd name="connsiteY0" fmla="*/ 2449 h 4897"/>
                  <a:gd name="connsiteX1" fmla="*/ 2449 w 4896"/>
                  <a:gd name="connsiteY1" fmla="*/ 0 h 4897"/>
                  <a:gd name="connsiteX2" fmla="*/ 0 w 4896"/>
                  <a:gd name="connsiteY2" fmla="*/ 2449 h 4897"/>
                  <a:gd name="connsiteX3" fmla="*/ 2449 w 4896"/>
                  <a:gd name="connsiteY3" fmla="*/ 4897 h 4897"/>
                  <a:gd name="connsiteX4" fmla="*/ 4897 w 4896"/>
                  <a:gd name="connsiteY4" fmla="*/ 2449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9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9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D802D75B-FB3F-D7B0-5321-2AF574D0A1AE}"/>
                  </a:ext>
                </a:extLst>
              </p:cNvPr>
              <p:cNvSpPr/>
              <p:nvPr/>
            </p:nvSpPr>
            <p:spPr>
              <a:xfrm>
                <a:off x="4935231" y="1871765"/>
                <a:ext cx="4896" cy="4897"/>
              </a:xfrm>
              <a:custGeom>
                <a:avLst/>
                <a:gdLst>
                  <a:gd name="connsiteX0" fmla="*/ 4897 w 4896"/>
                  <a:gd name="connsiteY0" fmla="*/ 2449 h 4897"/>
                  <a:gd name="connsiteX1" fmla="*/ 2449 w 4896"/>
                  <a:gd name="connsiteY1" fmla="*/ 0 h 4897"/>
                  <a:gd name="connsiteX2" fmla="*/ 0 w 4896"/>
                  <a:gd name="connsiteY2" fmla="*/ 2449 h 4897"/>
                  <a:gd name="connsiteX3" fmla="*/ 2449 w 4896"/>
                  <a:gd name="connsiteY3" fmla="*/ 4897 h 4897"/>
                  <a:gd name="connsiteX4" fmla="*/ 4897 w 4896"/>
                  <a:gd name="connsiteY4" fmla="*/ 2449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9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9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AA34A717-8A5C-8921-6244-21D513EC0B3E}"/>
                  </a:ext>
                </a:extLst>
              </p:cNvPr>
              <p:cNvSpPr/>
              <p:nvPr/>
            </p:nvSpPr>
            <p:spPr>
              <a:xfrm>
                <a:off x="5008758" y="1871765"/>
                <a:ext cx="4896" cy="4897"/>
              </a:xfrm>
              <a:custGeom>
                <a:avLst/>
                <a:gdLst>
                  <a:gd name="connsiteX0" fmla="*/ 4897 w 4896"/>
                  <a:gd name="connsiteY0" fmla="*/ 2449 h 4897"/>
                  <a:gd name="connsiteX1" fmla="*/ 2448 w 4896"/>
                  <a:gd name="connsiteY1" fmla="*/ 0 h 4897"/>
                  <a:gd name="connsiteX2" fmla="*/ 0 w 4896"/>
                  <a:gd name="connsiteY2" fmla="*/ 2449 h 4897"/>
                  <a:gd name="connsiteX3" fmla="*/ 2448 w 4896"/>
                  <a:gd name="connsiteY3" fmla="*/ 4897 h 4897"/>
                  <a:gd name="connsiteX4" fmla="*/ 4897 w 4896"/>
                  <a:gd name="connsiteY4" fmla="*/ 2449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9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9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5DAE5F40-069A-5935-2581-72786D42ABAA}"/>
                  </a:ext>
                </a:extLst>
              </p:cNvPr>
              <p:cNvSpPr/>
              <p:nvPr/>
            </p:nvSpPr>
            <p:spPr>
              <a:xfrm>
                <a:off x="4984921" y="1906331"/>
                <a:ext cx="4896" cy="4897"/>
              </a:xfrm>
              <a:custGeom>
                <a:avLst/>
                <a:gdLst>
                  <a:gd name="connsiteX0" fmla="*/ 4897 w 4896"/>
                  <a:gd name="connsiteY0" fmla="*/ 2448 h 4897"/>
                  <a:gd name="connsiteX1" fmla="*/ 2448 w 4896"/>
                  <a:gd name="connsiteY1" fmla="*/ 0 h 4897"/>
                  <a:gd name="connsiteX2" fmla="*/ 0 w 4896"/>
                  <a:gd name="connsiteY2" fmla="*/ 2448 h 4897"/>
                  <a:gd name="connsiteX3" fmla="*/ 2448 w 4896"/>
                  <a:gd name="connsiteY3" fmla="*/ 4897 h 4897"/>
                  <a:gd name="connsiteX4" fmla="*/ 4897 w 4896"/>
                  <a:gd name="connsiteY4" fmla="*/ 2448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A5C9C90F-A64A-F188-33D6-6748AA006D41}"/>
                  </a:ext>
                </a:extLst>
              </p:cNvPr>
              <p:cNvSpPr/>
              <p:nvPr/>
            </p:nvSpPr>
            <p:spPr>
              <a:xfrm>
                <a:off x="4960076" y="1906331"/>
                <a:ext cx="4896" cy="4897"/>
              </a:xfrm>
              <a:custGeom>
                <a:avLst/>
                <a:gdLst>
                  <a:gd name="connsiteX0" fmla="*/ 4897 w 4896"/>
                  <a:gd name="connsiteY0" fmla="*/ 2448 h 4897"/>
                  <a:gd name="connsiteX1" fmla="*/ 2449 w 4896"/>
                  <a:gd name="connsiteY1" fmla="*/ 0 h 4897"/>
                  <a:gd name="connsiteX2" fmla="*/ 0 w 4896"/>
                  <a:gd name="connsiteY2" fmla="*/ 2448 h 4897"/>
                  <a:gd name="connsiteX3" fmla="*/ 2449 w 4896"/>
                  <a:gd name="connsiteY3" fmla="*/ 4897 h 4897"/>
                  <a:gd name="connsiteX4" fmla="*/ 4897 w 4896"/>
                  <a:gd name="connsiteY4" fmla="*/ 2448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8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C84448A0-AF35-D3A8-C33C-4798751FC15E}"/>
                  </a:ext>
                </a:extLst>
              </p:cNvPr>
              <p:cNvSpPr/>
              <p:nvPr/>
            </p:nvSpPr>
            <p:spPr>
              <a:xfrm>
                <a:off x="4935231" y="1906331"/>
                <a:ext cx="4896" cy="4897"/>
              </a:xfrm>
              <a:custGeom>
                <a:avLst/>
                <a:gdLst>
                  <a:gd name="connsiteX0" fmla="*/ 4897 w 4896"/>
                  <a:gd name="connsiteY0" fmla="*/ 2448 h 4897"/>
                  <a:gd name="connsiteX1" fmla="*/ 2449 w 4896"/>
                  <a:gd name="connsiteY1" fmla="*/ 0 h 4897"/>
                  <a:gd name="connsiteX2" fmla="*/ 0 w 4896"/>
                  <a:gd name="connsiteY2" fmla="*/ 2448 h 4897"/>
                  <a:gd name="connsiteX3" fmla="*/ 2449 w 4896"/>
                  <a:gd name="connsiteY3" fmla="*/ 4897 h 4897"/>
                  <a:gd name="connsiteX4" fmla="*/ 4897 w 4896"/>
                  <a:gd name="connsiteY4" fmla="*/ 2448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8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084CC90E-5CF2-D042-9A94-90AEA6ECF154}"/>
                  </a:ext>
                </a:extLst>
              </p:cNvPr>
              <p:cNvSpPr/>
              <p:nvPr/>
            </p:nvSpPr>
            <p:spPr>
              <a:xfrm>
                <a:off x="5008758" y="1906331"/>
                <a:ext cx="4896" cy="4897"/>
              </a:xfrm>
              <a:custGeom>
                <a:avLst/>
                <a:gdLst>
                  <a:gd name="connsiteX0" fmla="*/ 4897 w 4896"/>
                  <a:gd name="connsiteY0" fmla="*/ 2448 h 4897"/>
                  <a:gd name="connsiteX1" fmla="*/ 2448 w 4896"/>
                  <a:gd name="connsiteY1" fmla="*/ 0 h 4897"/>
                  <a:gd name="connsiteX2" fmla="*/ 0 w 4896"/>
                  <a:gd name="connsiteY2" fmla="*/ 2448 h 4897"/>
                  <a:gd name="connsiteX3" fmla="*/ 2448 w 4896"/>
                  <a:gd name="connsiteY3" fmla="*/ 4897 h 4897"/>
                  <a:gd name="connsiteX4" fmla="*/ 4897 w 4896"/>
                  <a:gd name="connsiteY4" fmla="*/ 2448 h 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6" h="4897">
                    <a:moveTo>
                      <a:pt x="4897" y="2448"/>
                    </a:moveTo>
                    <a:cubicBezTo>
                      <a:pt x="4897" y="1080"/>
                      <a:pt x="3817" y="0"/>
                      <a:pt x="2448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8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93636B91-903F-E049-CDD7-468C32505D13}"/>
                  </a:ext>
                </a:extLst>
              </p:cNvPr>
              <p:cNvSpPr/>
              <p:nvPr/>
            </p:nvSpPr>
            <p:spPr>
              <a:xfrm>
                <a:off x="4922125" y="1887824"/>
                <a:ext cx="4897" cy="4896"/>
              </a:xfrm>
              <a:custGeom>
                <a:avLst/>
                <a:gdLst>
                  <a:gd name="connsiteX0" fmla="*/ 4897 w 4897"/>
                  <a:gd name="connsiteY0" fmla="*/ 2448 h 4896"/>
                  <a:gd name="connsiteX1" fmla="*/ 2449 w 4897"/>
                  <a:gd name="connsiteY1" fmla="*/ 0 h 4896"/>
                  <a:gd name="connsiteX2" fmla="*/ 0 w 4897"/>
                  <a:gd name="connsiteY2" fmla="*/ 2448 h 4896"/>
                  <a:gd name="connsiteX3" fmla="*/ 2449 w 4897"/>
                  <a:gd name="connsiteY3" fmla="*/ 4897 h 4896"/>
                  <a:gd name="connsiteX4" fmla="*/ 4897 w 4897"/>
                  <a:gd name="connsiteY4" fmla="*/ 2448 h 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97" h="4896">
                    <a:moveTo>
                      <a:pt x="4897" y="2448"/>
                    </a:moveTo>
                    <a:cubicBezTo>
                      <a:pt x="4897" y="1080"/>
                      <a:pt x="3817" y="0"/>
                      <a:pt x="2449" y="0"/>
                    </a:cubicBezTo>
                    <a:cubicBezTo>
                      <a:pt x="1080" y="0"/>
                      <a:pt x="0" y="1080"/>
                      <a:pt x="0" y="2448"/>
                    </a:cubicBezTo>
                    <a:cubicBezTo>
                      <a:pt x="0" y="3817"/>
                      <a:pt x="1080" y="4897"/>
                      <a:pt x="2449" y="4897"/>
                    </a:cubicBezTo>
                    <a:cubicBezTo>
                      <a:pt x="3817" y="4897"/>
                      <a:pt x="4897" y="3817"/>
                      <a:pt x="4897" y="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26" name="Graphic 6">
                <a:extLst>
                  <a:ext uri="{FF2B5EF4-FFF2-40B4-BE49-F238E27FC236}">
                    <a16:creationId xmlns:a16="http://schemas.microsoft.com/office/drawing/2014/main" id="{331D4AE1-87E3-B82B-EA19-48CDF717ABA8}"/>
                  </a:ext>
                </a:extLst>
              </p:cNvPr>
              <p:cNvGrpSpPr/>
              <p:nvPr/>
            </p:nvGrpSpPr>
            <p:grpSpPr>
              <a:xfrm>
                <a:off x="4909954" y="1871765"/>
                <a:ext cx="5401" cy="39463"/>
                <a:chOff x="4909954" y="1871765"/>
                <a:chExt cx="5401" cy="39463"/>
              </a:xfrm>
              <a:solidFill>
                <a:srgbClr val="FFFFFF"/>
              </a:solidFill>
            </p:grpSpPr>
            <p:sp>
              <p:nvSpPr>
                <p:cNvPr id="1027" name="Freeform: Shape 1026">
                  <a:extLst>
                    <a:ext uri="{FF2B5EF4-FFF2-40B4-BE49-F238E27FC236}">
                      <a16:creationId xmlns:a16="http://schemas.microsoft.com/office/drawing/2014/main" id="{023D01D4-FBBB-B19D-C59A-308A9FAEB772}"/>
                    </a:ext>
                  </a:extLst>
                </p:cNvPr>
                <p:cNvSpPr/>
                <p:nvPr/>
              </p:nvSpPr>
              <p:spPr>
                <a:xfrm>
                  <a:off x="4909954" y="1871765"/>
                  <a:ext cx="4897" cy="4897"/>
                </a:xfrm>
                <a:custGeom>
                  <a:avLst/>
                  <a:gdLst>
                    <a:gd name="connsiteX0" fmla="*/ 4897 w 4897"/>
                    <a:gd name="connsiteY0" fmla="*/ 2449 h 4897"/>
                    <a:gd name="connsiteX1" fmla="*/ 2449 w 4897"/>
                    <a:gd name="connsiteY1" fmla="*/ 0 h 4897"/>
                    <a:gd name="connsiteX2" fmla="*/ 0 w 4897"/>
                    <a:gd name="connsiteY2" fmla="*/ 2449 h 4897"/>
                    <a:gd name="connsiteX3" fmla="*/ 2449 w 4897"/>
                    <a:gd name="connsiteY3" fmla="*/ 4897 h 4897"/>
                    <a:gd name="connsiteX4" fmla="*/ 4897 w 4897"/>
                    <a:gd name="connsiteY4" fmla="*/ 2449 h 4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97" h="4897">
                      <a:moveTo>
                        <a:pt x="4897" y="2449"/>
                      </a:moveTo>
                      <a:cubicBezTo>
                        <a:pt x="4897" y="1080"/>
                        <a:pt x="3817" y="0"/>
                        <a:pt x="2449" y="0"/>
                      </a:cubicBezTo>
                      <a:cubicBezTo>
                        <a:pt x="1080" y="0"/>
                        <a:pt x="0" y="1080"/>
                        <a:pt x="0" y="2449"/>
                      </a:cubicBezTo>
                      <a:cubicBezTo>
                        <a:pt x="0" y="3817"/>
                        <a:pt x="1080" y="4897"/>
                        <a:pt x="2449" y="4897"/>
                      </a:cubicBezTo>
                      <a:cubicBezTo>
                        <a:pt x="3817" y="4897"/>
                        <a:pt x="4897" y="3817"/>
                        <a:pt x="4897" y="24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8" name="Freeform: Shape 1027">
                  <a:extLst>
                    <a:ext uri="{FF2B5EF4-FFF2-40B4-BE49-F238E27FC236}">
                      <a16:creationId xmlns:a16="http://schemas.microsoft.com/office/drawing/2014/main" id="{1AF842FC-FC20-7734-7071-1A9B79343E22}"/>
                    </a:ext>
                  </a:extLst>
                </p:cNvPr>
                <p:cNvSpPr/>
                <p:nvPr/>
              </p:nvSpPr>
              <p:spPr>
                <a:xfrm>
                  <a:off x="4910458" y="1906331"/>
                  <a:ext cx="4896" cy="4897"/>
                </a:xfrm>
                <a:custGeom>
                  <a:avLst/>
                  <a:gdLst>
                    <a:gd name="connsiteX0" fmla="*/ 4897 w 4896"/>
                    <a:gd name="connsiteY0" fmla="*/ 2448 h 4897"/>
                    <a:gd name="connsiteX1" fmla="*/ 2449 w 4896"/>
                    <a:gd name="connsiteY1" fmla="*/ 0 h 4897"/>
                    <a:gd name="connsiteX2" fmla="*/ 0 w 4896"/>
                    <a:gd name="connsiteY2" fmla="*/ 2448 h 4897"/>
                    <a:gd name="connsiteX3" fmla="*/ 2449 w 4896"/>
                    <a:gd name="connsiteY3" fmla="*/ 4897 h 4897"/>
                    <a:gd name="connsiteX4" fmla="*/ 4897 w 4896"/>
                    <a:gd name="connsiteY4" fmla="*/ 2448 h 4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96" h="4897">
                      <a:moveTo>
                        <a:pt x="4897" y="2448"/>
                      </a:moveTo>
                      <a:cubicBezTo>
                        <a:pt x="4897" y="1080"/>
                        <a:pt x="3817" y="0"/>
                        <a:pt x="2449" y="0"/>
                      </a:cubicBezTo>
                      <a:cubicBezTo>
                        <a:pt x="1080" y="0"/>
                        <a:pt x="0" y="1080"/>
                        <a:pt x="0" y="2448"/>
                      </a:cubicBezTo>
                      <a:cubicBezTo>
                        <a:pt x="0" y="3817"/>
                        <a:pt x="1080" y="4897"/>
                        <a:pt x="2449" y="4897"/>
                      </a:cubicBezTo>
                      <a:cubicBezTo>
                        <a:pt x="3817" y="4897"/>
                        <a:pt x="4897" y="3817"/>
                        <a:pt x="4897" y="24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896" name="Graphic 6">
              <a:extLst>
                <a:ext uri="{FF2B5EF4-FFF2-40B4-BE49-F238E27FC236}">
                  <a16:creationId xmlns:a16="http://schemas.microsoft.com/office/drawing/2014/main" id="{F32C1C19-6FAB-061B-0D57-F4CFF7321358}"/>
                </a:ext>
              </a:extLst>
            </p:cNvPr>
            <p:cNvGrpSpPr/>
            <p:nvPr/>
          </p:nvGrpSpPr>
          <p:grpSpPr>
            <a:xfrm>
              <a:off x="8672192" y="3061696"/>
              <a:ext cx="509733" cy="733496"/>
              <a:chOff x="5128172" y="1853545"/>
              <a:chExt cx="99442" cy="143095"/>
            </a:xfrm>
          </p:grpSpPr>
          <p:grpSp>
            <p:nvGrpSpPr>
              <p:cNvPr id="993" name="Graphic 6">
                <a:extLst>
                  <a:ext uri="{FF2B5EF4-FFF2-40B4-BE49-F238E27FC236}">
                    <a16:creationId xmlns:a16="http://schemas.microsoft.com/office/drawing/2014/main" id="{C4CD923E-C0BD-0D2C-A2D7-068943725E2F}"/>
                  </a:ext>
                </a:extLst>
              </p:cNvPr>
              <p:cNvGrpSpPr/>
              <p:nvPr/>
            </p:nvGrpSpPr>
            <p:grpSpPr>
              <a:xfrm>
                <a:off x="5128172" y="1865420"/>
                <a:ext cx="99442" cy="131220"/>
                <a:chOff x="5128172" y="1865420"/>
                <a:chExt cx="99442" cy="131220"/>
              </a:xfrm>
            </p:grpSpPr>
            <p:sp>
              <p:nvSpPr>
                <p:cNvPr id="1005" name="Freeform: Shape 1004">
                  <a:extLst>
                    <a:ext uri="{FF2B5EF4-FFF2-40B4-BE49-F238E27FC236}">
                      <a16:creationId xmlns:a16="http://schemas.microsoft.com/office/drawing/2014/main" id="{5A6403D7-0671-38E2-E138-40AF3E3F48BB}"/>
                    </a:ext>
                  </a:extLst>
                </p:cNvPr>
                <p:cNvSpPr/>
                <p:nvPr/>
              </p:nvSpPr>
              <p:spPr>
                <a:xfrm>
                  <a:off x="5128172" y="1865420"/>
                  <a:ext cx="99442" cy="131220"/>
                </a:xfrm>
                <a:custGeom>
                  <a:avLst/>
                  <a:gdLst>
                    <a:gd name="connsiteX0" fmla="*/ 8843 w 99442"/>
                    <a:gd name="connsiteY0" fmla="*/ 66332 h 131220"/>
                    <a:gd name="connsiteX1" fmla="*/ 36712 w 99442"/>
                    <a:gd name="connsiteY1" fmla="*/ 110045 h 131220"/>
                    <a:gd name="connsiteX2" fmla="*/ 49747 w 99442"/>
                    <a:gd name="connsiteY2" fmla="*/ 131217 h 131220"/>
                    <a:gd name="connsiteX3" fmla="*/ 62781 w 99442"/>
                    <a:gd name="connsiteY3" fmla="*/ 110045 h 131220"/>
                    <a:gd name="connsiteX4" fmla="*/ 90651 w 99442"/>
                    <a:gd name="connsiteY4" fmla="*/ 66332 h 131220"/>
                    <a:gd name="connsiteX5" fmla="*/ 95548 w 99442"/>
                    <a:gd name="connsiteY5" fmla="*/ 26076 h 131220"/>
                    <a:gd name="connsiteX6" fmla="*/ 49747 w 99442"/>
                    <a:gd name="connsiteY6" fmla="*/ 7 h 131220"/>
                    <a:gd name="connsiteX7" fmla="*/ 3946 w 99442"/>
                    <a:gd name="connsiteY7" fmla="*/ 26076 h 131220"/>
                    <a:gd name="connsiteX8" fmla="*/ 8843 w 99442"/>
                    <a:gd name="connsiteY8" fmla="*/ 66332 h 131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442" h="131220">
                      <a:moveTo>
                        <a:pt x="8843" y="66332"/>
                      </a:moveTo>
                      <a:cubicBezTo>
                        <a:pt x="17628" y="80735"/>
                        <a:pt x="29727" y="97442"/>
                        <a:pt x="36712" y="110045"/>
                      </a:cubicBezTo>
                      <a:cubicBezTo>
                        <a:pt x="44130" y="122575"/>
                        <a:pt x="47299" y="131433"/>
                        <a:pt x="49747" y="131217"/>
                      </a:cubicBezTo>
                      <a:cubicBezTo>
                        <a:pt x="52196" y="131433"/>
                        <a:pt x="55364" y="122647"/>
                        <a:pt x="62781" y="110045"/>
                      </a:cubicBezTo>
                      <a:cubicBezTo>
                        <a:pt x="69695" y="97442"/>
                        <a:pt x="81793" y="80735"/>
                        <a:pt x="90651" y="66332"/>
                      </a:cubicBezTo>
                      <a:cubicBezTo>
                        <a:pt x="99653" y="51785"/>
                        <a:pt x="102533" y="39327"/>
                        <a:pt x="95548" y="26076"/>
                      </a:cubicBezTo>
                      <a:cubicBezTo>
                        <a:pt x="88995" y="13474"/>
                        <a:pt x="70919" y="-353"/>
                        <a:pt x="49747" y="7"/>
                      </a:cubicBezTo>
                      <a:cubicBezTo>
                        <a:pt x="28647" y="-353"/>
                        <a:pt x="10571" y="13474"/>
                        <a:pt x="3946" y="26076"/>
                      </a:cubicBezTo>
                      <a:cubicBezTo>
                        <a:pt x="-3111" y="39327"/>
                        <a:pt x="-231" y="51785"/>
                        <a:pt x="8843" y="66332"/>
                      </a:cubicBezTo>
                      <a:close/>
                    </a:path>
                  </a:pathLst>
                </a:custGeom>
                <a:solidFill>
                  <a:srgbClr val="23B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6" name="Freeform: Shape 1005">
                  <a:extLst>
                    <a:ext uri="{FF2B5EF4-FFF2-40B4-BE49-F238E27FC236}">
                      <a16:creationId xmlns:a16="http://schemas.microsoft.com/office/drawing/2014/main" id="{D614F09C-4103-11BD-C39F-AD2B74190670}"/>
                    </a:ext>
                  </a:extLst>
                </p:cNvPr>
                <p:cNvSpPr/>
                <p:nvPr/>
              </p:nvSpPr>
              <p:spPr>
                <a:xfrm>
                  <a:off x="5128172" y="1865420"/>
                  <a:ext cx="99442" cy="131220"/>
                </a:xfrm>
                <a:custGeom>
                  <a:avLst/>
                  <a:gdLst>
                    <a:gd name="connsiteX0" fmla="*/ 8843 w 99442"/>
                    <a:gd name="connsiteY0" fmla="*/ 66332 h 131220"/>
                    <a:gd name="connsiteX1" fmla="*/ 36712 w 99442"/>
                    <a:gd name="connsiteY1" fmla="*/ 110045 h 131220"/>
                    <a:gd name="connsiteX2" fmla="*/ 49747 w 99442"/>
                    <a:gd name="connsiteY2" fmla="*/ 131217 h 131220"/>
                    <a:gd name="connsiteX3" fmla="*/ 62781 w 99442"/>
                    <a:gd name="connsiteY3" fmla="*/ 110045 h 131220"/>
                    <a:gd name="connsiteX4" fmla="*/ 90651 w 99442"/>
                    <a:gd name="connsiteY4" fmla="*/ 66332 h 131220"/>
                    <a:gd name="connsiteX5" fmla="*/ 95548 w 99442"/>
                    <a:gd name="connsiteY5" fmla="*/ 26076 h 131220"/>
                    <a:gd name="connsiteX6" fmla="*/ 49747 w 99442"/>
                    <a:gd name="connsiteY6" fmla="*/ 7 h 131220"/>
                    <a:gd name="connsiteX7" fmla="*/ 3946 w 99442"/>
                    <a:gd name="connsiteY7" fmla="*/ 26076 h 131220"/>
                    <a:gd name="connsiteX8" fmla="*/ 8843 w 99442"/>
                    <a:gd name="connsiteY8" fmla="*/ 66332 h 131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442" h="131220">
                      <a:moveTo>
                        <a:pt x="8843" y="66332"/>
                      </a:moveTo>
                      <a:cubicBezTo>
                        <a:pt x="17628" y="80735"/>
                        <a:pt x="29727" y="97442"/>
                        <a:pt x="36712" y="110045"/>
                      </a:cubicBezTo>
                      <a:cubicBezTo>
                        <a:pt x="44130" y="122575"/>
                        <a:pt x="47299" y="131433"/>
                        <a:pt x="49747" y="131217"/>
                      </a:cubicBezTo>
                      <a:cubicBezTo>
                        <a:pt x="52196" y="131433"/>
                        <a:pt x="55364" y="122647"/>
                        <a:pt x="62781" y="110045"/>
                      </a:cubicBezTo>
                      <a:cubicBezTo>
                        <a:pt x="69695" y="97442"/>
                        <a:pt x="81793" y="80735"/>
                        <a:pt x="90651" y="66332"/>
                      </a:cubicBezTo>
                      <a:cubicBezTo>
                        <a:pt x="99653" y="51785"/>
                        <a:pt x="102533" y="39327"/>
                        <a:pt x="95548" y="26076"/>
                      </a:cubicBezTo>
                      <a:cubicBezTo>
                        <a:pt x="88995" y="13474"/>
                        <a:pt x="70919" y="-353"/>
                        <a:pt x="49747" y="7"/>
                      </a:cubicBezTo>
                      <a:cubicBezTo>
                        <a:pt x="28647" y="-353"/>
                        <a:pt x="10571" y="13474"/>
                        <a:pt x="3946" y="26076"/>
                      </a:cubicBezTo>
                      <a:cubicBezTo>
                        <a:pt x="-3111" y="39327"/>
                        <a:pt x="-231" y="51785"/>
                        <a:pt x="8843" y="6633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EDD8B7EB-E7E9-FAE1-5FA0-CD9BD13BA230}"/>
                  </a:ext>
                </a:extLst>
              </p:cNvPr>
              <p:cNvSpPr/>
              <p:nvPr/>
            </p:nvSpPr>
            <p:spPr>
              <a:xfrm>
                <a:off x="5128223" y="1865420"/>
                <a:ext cx="49840" cy="131220"/>
              </a:xfrm>
              <a:custGeom>
                <a:avLst/>
                <a:gdLst>
                  <a:gd name="connsiteX0" fmla="*/ 3895 w 49840"/>
                  <a:gd name="connsiteY0" fmla="*/ 26076 h 131220"/>
                  <a:gd name="connsiteX1" fmla="*/ 49696 w 49840"/>
                  <a:gd name="connsiteY1" fmla="*/ 7 h 131220"/>
                  <a:gd name="connsiteX2" fmla="*/ 49840 w 49840"/>
                  <a:gd name="connsiteY2" fmla="*/ 7 h 131220"/>
                  <a:gd name="connsiteX3" fmla="*/ 49840 w 49840"/>
                  <a:gd name="connsiteY3" fmla="*/ 131217 h 131220"/>
                  <a:gd name="connsiteX4" fmla="*/ 49696 w 49840"/>
                  <a:gd name="connsiteY4" fmla="*/ 131217 h 131220"/>
                  <a:gd name="connsiteX5" fmla="*/ 36661 w 49840"/>
                  <a:gd name="connsiteY5" fmla="*/ 110045 h 131220"/>
                  <a:gd name="connsiteX6" fmla="*/ 8792 w 49840"/>
                  <a:gd name="connsiteY6" fmla="*/ 66332 h 131220"/>
                  <a:gd name="connsiteX7" fmla="*/ 3895 w 49840"/>
                  <a:gd name="connsiteY7" fmla="*/ 26076 h 13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9840" h="131220">
                    <a:moveTo>
                      <a:pt x="3895" y="26076"/>
                    </a:moveTo>
                    <a:cubicBezTo>
                      <a:pt x="10448" y="13474"/>
                      <a:pt x="28524" y="-353"/>
                      <a:pt x="49696" y="7"/>
                    </a:cubicBezTo>
                    <a:cubicBezTo>
                      <a:pt x="49696" y="7"/>
                      <a:pt x="49768" y="7"/>
                      <a:pt x="49840" y="7"/>
                    </a:cubicBezTo>
                    <a:lnTo>
                      <a:pt x="49840" y="131217"/>
                    </a:lnTo>
                    <a:lnTo>
                      <a:pt x="49696" y="131217"/>
                    </a:lnTo>
                    <a:cubicBezTo>
                      <a:pt x="47248" y="131433"/>
                      <a:pt x="44079" y="122647"/>
                      <a:pt x="36661" y="110045"/>
                    </a:cubicBezTo>
                    <a:cubicBezTo>
                      <a:pt x="29748" y="97442"/>
                      <a:pt x="17650" y="80735"/>
                      <a:pt x="8792" y="66332"/>
                    </a:cubicBezTo>
                    <a:cubicBezTo>
                      <a:pt x="-210" y="51785"/>
                      <a:pt x="-3091" y="39327"/>
                      <a:pt x="3895" y="2607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970E8A8D-BFC5-0457-6704-778A2642A099}"/>
                  </a:ext>
                </a:extLst>
              </p:cNvPr>
              <p:cNvSpPr/>
              <p:nvPr/>
            </p:nvSpPr>
            <p:spPr>
              <a:xfrm>
                <a:off x="5158979" y="1853545"/>
                <a:ext cx="39247" cy="18795"/>
              </a:xfrm>
              <a:custGeom>
                <a:avLst/>
                <a:gdLst>
                  <a:gd name="connsiteX0" fmla="*/ 0 w 39247"/>
                  <a:gd name="connsiteY0" fmla="*/ 0 h 18795"/>
                  <a:gd name="connsiteX1" fmla="*/ 39248 w 39247"/>
                  <a:gd name="connsiteY1" fmla="*/ 0 h 18795"/>
                  <a:gd name="connsiteX2" fmla="*/ 39248 w 39247"/>
                  <a:gd name="connsiteY2" fmla="*/ 15267 h 18795"/>
                  <a:gd name="connsiteX3" fmla="*/ 39104 w 39247"/>
                  <a:gd name="connsiteY3" fmla="*/ 15267 h 18795"/>
                  <a:gd name="connsiteX4" fmla="*/ 34279 w 39247"/>
                  <a:gd name="connsiteY4" fmla="*/ 18796 h 18795"/>
                  <a:gd name="connsiteX5" fmla="*/ 29454 w 39247"/>
                  <a:gd name="connsiteY5" fmla="*/ 15267 h 18795"/>
                  <a:gd name="connsiteX6" fmla="*/ 29310 w 39247"/>
                  <a:gd name="connsiteY6" fmla="*/ 15267 h 18795"/>
                  <a:gd name="connsiteX7" fmla="*/ 24485 w 39247"/>
                  <a:gd name="connsiteY7" fmla="*/ 18796 h 18795"/>
                  <a:gd name="connsiteX8" fmla="*/ 19660 w 39247"/>
                  <a:gd name="connsiteY8" fmla="*/ 15267 h 18795"/>
                  <a:gd name="connsiteX9" fmla="*/ 14835 w 39247"/>
                  <a:gd name="connsiteY9" fmla="*/ 18796 h 18795"/>
                  <a:gd name="connsiteX10" fmla="*/ 10010 w 39247"/>
                  <a:gd name="connsiteY10" fmla="*/ 15267 h 18795"/>
                  <a:gd name="connsiteX11" fmla="*/ 9866 w 39247"/>
                  <a:gd name="connsiteY11" fmla="*/ 15267 h 18795"/>
                  <a:gd name="connsiteX12" fmla="*/ 5041 w 39247"/>
                  <a:gd name="connsiteY12" fmla="*/ 18796 h 18795"/>
                  <a:gd name="connsiteX13" fmla="*/ 216 w 39247"/>
                  <a:gd name="connsiteY13" fmla="*/ 15267 h 18795"/>
                  <a:gd name="connsiteX14" fmla="*/ 0 w 39247"/>
                  <a:gd name="connsiteY14" fmla="*/ 15267 h 18795"/>
                  <a:gd name="connsiteX15" fmla="*/ 0 w 39247"/>
                  <a:gd name="connsiteY15" fmla="*/ 0 h 18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9247" h="18795">
                    <a:moveTo>
                      <a:pt x="0" y="0"/>
                    </a:moveTo>
                    <a:lnTo>
                      <a:pt x="39248" y="0"/>
                    </a:lnTo>
                    <a:lnTo>
                      <a:pt x="39248" y="15267"/>
                    </a:lnTo>
                    <a:lnTo>
                      <a:pt x="39104" y="15267"/>
                    </a:lnTo>
                    <a:cubicBezTo>
                      <a:pt x="36727" y="15267"/>
                      <a:pt x="36727" y="18796"/>
                      <a:pt x="34279" y="18796"/>
                    </a:cubicBezTo>
                    <a:cubicBezTo>
                      <a:pt x="31830" y="18796"/>
                      <a:pt x="31830" y="15339"/>
                      <a:pt x="29454" y="15267"/>
                    </a:cubicBezTo>
                    <a:lnTo>
                      <a:pt x="29310" y="15267"/>
                    </a:lnTo>
                    <a:cubicBezTo>
                      <a:pt x="26933" y="15267"/>
                      <a:pt x="26933" y="18796"/>
                      <a:pt x="24485" y="18796"/>
                    </a:cubicBezTo>
                    <a:cubicBezTo>
                      <a:pt x="22036" y="18796"/>
                      <a:pt x="22036" y="15339"/>
                      <a:pt x="19660" y="15267"/>
                    </a:cubicBezTo>
                    <a:cubicBezTo>
                      <a:pt x="17284" y="15339"/>
                      <a:pt x="17284" y="18796"/>
                      <a:pt x="14835" y="18796"/>
                    </a:cubicBezTo>
                    <a:cubicBezTo>
                      <a:pt x="12387" y="18796"/>
                      <a:pt x="12387" y="15339"/>
                      <a:pt x="10010" y="15267"/>
                    </a:cubicBezTo>
                    <a:lnTo>
                      <a:pt x="9866" y="15267"/>
                    </a:lnTo>
                    <a:cubicBezTo>
                      <a:pt x="7490" y="15267"/>
                      <a:pt x="7490" y="18796"/>
                      <a:pt x="5041" y="18796"/>
                    </a:cubicBezTo>
                    <a:cubicBezTo>
                      <a:pt x="2592" y="18796"/>
                      <a:pt x="2592" y="15339"/>
                      <a:pt x="216" y="15267"/>
                    </a:cubicBezTo>
                    <a:lnTo>
                      <a:pt x="0" y="15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97" name="Graphic 6">
              <a:extLst>
                <a:ext uri="{FF2B5EF4-FFF2-40B4-BE49-F238E27FC236}">
                  <a16:creationId xmlns:a16="http://schemas.microsoft.com/office/drawing/2014/main" id="{80BEA65A-2B3A-4667-3340-7401E0CEABC9}"/>
                </a:ext>
              </a:extLst>
            </p:cNvPr>
            <p:cNvGrpSpPr/>
            <p:nvPr/>
          </p:nvGrpSpPr>
          <p:grpSpPr>
            <a:xfrm>
              <a:off x="7768536" y="3608023"/>
              <a:ext cx="509733" cy="830212"/>
              <a:chOff x="4951881" y="1960126"/>
              <a:chExt cx="99442" cy="161963"/>
            </a:xfrm>
          </p:grpSpPr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4EE37234-F322-A702-3E7D-EE64085BCE9D}"/>
                  </a:ext>
                </a:extLst>
              </p:cNvPr>
              <p:cNvSpPr/>
              <p:nvPr/>
            </p:nvSpPr>
            <p:spPr>
              <a:xfrm>
                <a:off x="4996875" y="1960126"/>
                <a:ext cx="9865" cy="22108"/>
              </a:xfrm>
              <a:custGeom>
                <a:avLst/>
                <a:gdLst>
                  <a:gd name="connsiteX0" fmla="*/ 9866 w 9865"/>
                  <a:gd name="connsiteY0" fmla="*/ 22108 h 22108"/>
                  <a:gd name="connsiteX1" fmla="*/ 144 w 9865"/>
                  <a:gd name="connsiteY1" fmla="*/ 22108 h 22108"/>
                  <a:gd name="connsiteX2" fmla="*/ 144 w 9865"/>
                  <a:gd name="connsiteY2" fmla="*/ 21388 h 22108"/>
                  <a:gd name="connsiteX3" fmla="*/ 0 w 9865"/>
                  <a:gd name="connsiteY3" fmla="*/ 21388 h 22108"/>
                  <a:gd name="connsiteX4" fmla="*/ 0 w 9865"/>
                  <a:gd name="connsiteY4" fmla="*/ 21172 h 22108"/>
                  <a:gd name="connsiteX5" fmla="*/ 144 w 9865"/>
                  <a:gd name="connsiteY5" fmla="*/ 21172 h 22108"/>
                  <a:gd name="connsiteX6" fmla="*/ 144 w 9865"/>
                  <a:gd name="connsiteY6" fmla="*/ 5545 h 22108"/>
                  <a:gd name="connsiteX7" fmla="*/ 5113 w 9865"/>
                  <a:gd name="connsiteY7" fmla="*/ 0 h 22108"/>
                  <a:gd name="connsiteX8" fmla="*/ 9866 w 9865"/>
                  <a:gd name="connsiteY8" fmla="*/ 5545 h 22108"/>
                  <a:gd name="connsiteX9" fmla="*/ 9866 w 9865"/>
                  <a:gd name="connsiteY9" fmla="*/ 22108 h 22108"/>
                  <a:gd name="connsiteX10" fmla="*/ 9866 w 9865"/>
                  <a:gd name="connsiteY10" fmla="*/ 22108 h 22108"/>
                  <a:gd name="connsiteX11" fmla="*/ 8066 w 9865"/>
                  <a:gd name="connsiteY11" fmla="*/ 20308 h 22108"/>
                  <a:gd name="connsiteX12" fmla="*/ 8066 w 9865"/>
                  <a:gd name="connsiteY12" fmla="*/ 6193 h 22108"/>
                  <a:gd name="connsiteX13" fmla="*/ 5041 w 9865"/>
                  <a:gd name="connsiteY13" fmla="*/ 2737 h 22108"/>
                  <a:gd name="connsiteX14" fmla="*/ 1872 w 9865"/>
                  <a:gd name="connsiteY14" fmla="*/ 6265 h 22108"/>
                  <a:gd name="connsiteX15" fmla="*/ 1872 w 9865"/>
                  <a:gd name="connsiteY15" fmla="*/ 20308 h 22108"/>
                  <a:gd name="connsiteX16" fmla="*/ 7994 w 9865"/>
                  <a:gd name="connsiteY16" fmla="*/ 20308 h 22108"/>
                  <a:gd name="connsiteX17" fmla="*/ 7994 w 9865"/>
                  <a:gd name="connsiteY17" fmla="*/ 20308 h 22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865" h="22108">
                    <a:moveTo>
                      <a:pt x="9866" y="22108"/>
                    </a:moveTo>
                    <a:lnTo>
                      <a:pt x="144" y="22108"/>
                    </a:lnTo>
                    <a:lnTo>
                      <a:pt x="144" y="21388"/>
                    </a:lnTo>
                    <a:cubicBezTo>
                      <a:pt x="144" y="21388"/>
                      <a:pt x="0" y="21388"/>
                      <a:pt x="0" y="21388"/>
                    </a:cubicBezTo>
                    <a:lnTo>
                      <a:pt x="0" y="21172"/>
                    </a:lnTo>
                    <a:lnTo>
                      <a:pt x="144" y="21172"/>
                    </a:lnTo>
                    <a:cubicBezTo>
                      <a:pt x="144" y="21172"/>
                      <a:pt x="144" y="5545"/>
                      <a:pt x="144" y="5545"/>
                    </a:cubicBezTo>
                    <a:lnTo>
                      <a:pt x="5113" y="0"/>
                    </a:lnTo>
                    <a:lnTo>
                      <a:pt x="9866" y="5545"/>
                    </a:lnTo>
                    <a:lnTo>
                      <a:pt x="9866" y="22108"/>
                    </a:lnTo>
                    <a:lnTo>
                      <a:pt x="9866" y="22108"/>
                    </a:lnTo>
                    <a:close/>
                    <a:moveTo>
                      <a:pt x="8066" y="20308"/>
                    </a:moveTo>
                    <a:lnTo>
                      <a:pt x="8066" y="6193"/>
                    </a:lnTo>
                    <a:cubicBezTo>
                      <a:pt x="8066" y="6193"/>
                      <a:pt x="5041" y="2737"/>
                      <a:pt x="5041" y="2737"/>
                    </a:cubicBezTo>
                    <a:lnTo>
                      <a:pt x="1872" y="6265"/>
                    </a:lnTo>
                    <a:lnTo>
                      <a:pt x="1872" y="20308"/>
                    </a:lnTo>
                    <a:cubicBezTo>
                      <a:pt x="1872" y="20308"/>
                      <a:pt x="7994" y="20308"/>
                      <a:pt x="7994" y="20308"/>
                    </a:cubicBezTo>
                    <a:lnTo>
                      <a:pt x="7994" y="20308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79" name="Graphic 6">
                <a:extLst>
                  <a:ext uri="{FF2B5EF4-FFF2-40B4-BE49-F238E27FC236}">
                    <a16:creationId xmlns:a16="http://schemas.microsoft.com/office/drawing/2014/main" id="{75E1A28E-F491-A15D-C1D8-E99D5F188DF4}"/>
                  </a:ext>
                </a:extLst>
              </p:cNvPr>
              <p:cNvGrpSpPr/>
              <p:nvPr/>
            </p:nvGrpSpPr>
            <p:grpSpPr>
              <a:xfrm>
                <a:off x="4951881" y="1990869"/>
                <a:ext cx="99442" cy="131220"/>
                <a:chOff x="4951881" y="1990869"/>
                <a:chExt cx="99442" cy="131220"/>
              </a:xfrm>
            </p:grpSpPr>
            <p:sp>
              <p:nvSpPr>
                <p:cNvPr id="991" name="Freeform: Shape 990">
                  <a:extLst>
                    <a:ext uri="{FF2B5EF4-FFF2-40B4-BE49-F238E27FC236}">
                      <a16:creationId xmlns:a16="http://schemas.microsoft.com/office/drawing/2014/main" id="{850D6C1C-1E34-8662-1D1F-5C248BF2BAC5}"/>
                    </a:ext>
                  </a:extLst>
                </p:cNvPr>
                <p:cNvSpPr/>
                <p:nvPr/>
              </p:nvSpPr>
              <p:spPr>
                <a:xfrm>
                  <a:off x="4951881" y="1990869"/>
                  <a:ext cx="99442" cy="131220"/>
                </a:xfrm>
                <a:custGeom>
                  <a:avLst/>
                  <a:gdLst>
                    <a:gd name="connsiteX0" fmla="*/ 8843 w 99442"/>
                    <a:gd name="connsiteY0" fmla="*/ 66332 h 131220"/>
                    <a:gd name="connsiteX1" fmla="*/ 36712 w 99442"/>
                    <a:gd name="connsiteY1" fmla="*/ 110045 h 131220"/>
                    <a:gd name="connsiteX2" fmla="*/ 49747 w 99442"/>
                    <a:gd name="connsiteY2" fmla="*/ 131217 h 131220"/>
                    <a:gd name="connsiteX3" fmla="*/ 62782 w 99442"/>
                    <a:gd name="connsiteY3" fmla="*/ 110045 h 131220"/>
                    <a:gd name="connsiteX4" fmla="*/ 90651 w 99442"/>
                    <a:gd name="connsiteY4" fmla="*/ 66332 h 131220"/>
                    <a:gd name="connsiteX5" fmla="*/ 95548 w 99442"/>
                    <a:gd name="connsiteY5" fmla="*/ 26076 h 131220"/>
                    <a:gd name="connsiteX6" fmla="*/ 49747 w 99442"/>
                    <a:gd name="connsiteY6" fmla="*/ 7 h 131220"/>
                    <a:gd name="connsiteX7" fmla="*/ 3946 w 99442"/>
                    <a:gd name="connsiteY7" fmla="*/ 26076 h 131220"/>
                    <a:gd name="connsiteX8" fmla="*/ 8843 w 99442"/>
                    <a:gd name="connsiteY8" fmla="*/ 66332 h 131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442" h="131220">
                      <a:moveTo>
                        <a:pt x="8843" y="66332"/>
                      </a:moveTo>
                      <a:cubicBezTo>
                        <a:pt x="17701" y="80735"/>
                        <a:pt x="29727" y="97514"/>
                        <a:pt x="36712" y="110045"/>
                      </a:cubicBezTo>
                      <a:cubicBezTo>
                        <a:pt x="44130" y="122575"/>
                        <a:pt x="47298" y="131433"/>
                        <a:pt x="49747" y="131217"/>
                      </a:cubicBezTo>
                      <a:cubicBezTo>
                        <a:pt x="52195" y="131433"/>
                        <a:pt x="55364" y="122647"/>
                        <a:pt x="62782" y="110045"/>
                      </a:cubicBezTo>
                      <a:cubicBezTo>
                        <a:pt x="69695" y="97442"/>
                        <a:pt x="81793" y="80735"/>
                        <a:pt x="90651" y="66332"/>
                      </a:cubicBezTo>
                      <a:cubicBezTo>
                        <a:pt x="99653" y="51785"/>
                        <a:pt x="102533" y="39327"/>
                        <a:pt x="95548" y="26076"/>
                      </a:cubicBezTo>
                      <a:cubicBezTo>
                        <a:pt x="88995" y="13474"/>
                        <a:pt x="70919" y="-353"/>
                        <a:pt x="49747" y="7"/>
                      </a:cubicBezTo>
                      <a:cubicBezTo>
                        <a:pt x="28647" y="-353"/>
                        <a:pt x="10571" y="13474"/>
                        <a:pt x="3946" y="26076"/>
                      </a:cubicBezTo>
                      <a:cubicBezTo>
                        <a:pt x="-3112" y="39327"/>
                        <a:pt x="-231" y="51785"/>
                        <a:pt x="8843" y="66332"/>
                      </a:cubicBezTo>
                      <a:close/>
                    </a:path>
                  </a:pathLst>
                </a:custGeom>
                <a:solidFill>
                  <a:srgbClr val="23B9A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2" name="Freeform: Shape 991">
                  <a:extLst>
                    <a:ext uri="{FF2B5EF4-FFF2-40B4-BE49-F238E27FC236}">
                      <a16:creationId xmlns:a16="http://schemas.microsoft.com/office/drawing/2014/main" id="{122B4CAE-A505-8A87-0C9D-E9E942D29CE9}"/>
                    </a:ext>
                  </a:extLst>
                </p:cNvPr>
                <p:cNvSpPr/>
                <p:nvPr/>
              </p:nvSpPr>
              <p:spPr>
                <a:xfrm>
                  <a:off x="4951881" y="1990869"/>
                  <a:ext cx="99442" cy="131220"/>
                </a:xfrm>
                <a:custGeom>
                  <a:avLst/>
                  <a:gdLst>
                    <a:gd name="connsiteX0" fmla="*/ 8843 w 99442"/>
                    <a:gd name="connsiteY0" fmla="*/ 66332 h 131220"/>
                    <a:gd name="connsiteX1" fmla="*/ 36712 w 99442"/>
                    <a:gd name="connsiteY1" fmla="*/ 110045 h 131220"/>
                    <a:gd name="connsiteX2" fmla="*/ 49747 w 99442"/>
                    <a:gd name="connsiteY2" fmla="*/ 131217 h 131220"/>
                    <a:gd name="connsiteX3" fmla="*/ 62782 w 99442"/>
                    <a:gd name="connsiteY3" fmla="*/ 110045 h 131220"/>
                    <a:gd name="connsiteX4" fmla="*/ 90651 w 99442"/>
                    <a:gd name="connsiteY4" fmla="*/ 66332 h 131220"/>
                    <a:gd name="connsiteX5" fmla="*/ 95548 w 99442"/>
                    <a:gd name="connsiteY5" fmla="*/ 26076 h 131220"/>
                    <a:gd name="connsiteX6" fmla="*/ 49747 w 99442"/>
                    <a:gd name="connsiteY6" fmla="*/ 7 h 131220"/>
                    <a:gd name="connsiteX7" fmla="*/ 3946 w 99442"/>
                    <a:gd name="connsiteY7" fmla="*/ 26076 h 131220"/>
                    <a:gd name="connsiteX8" fmla="*/ 8843 w 99442"/>
                    <a:gd name="connsiteY8" fmla="*/ 66332 h 131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442" h="131220">
                      <a:moveTo>
                        <a:pt x="8843" y="66332"/>
                      </a:moveTo>
                      <a:cubicBezTo>
                        <a:pt x="17701" y="80735"/>
                        <a:pt x="29727" y="97514"/>
                        <a:pt x="36712" y="110045"/>
                      </a:cubicBezTo>
                      <a:cubicBezTo>
                        <a:pt x="44130" y="122575"/>
                        <a:pt x="47298" y="131433"/>
                        <a:pt x="49747" y="131217"/>
                      </a:cubicBezTo>
                      <a:cubicBezTo>
                        <a:pt x="52195" y="131433"/>
                        <a:pt x="55364" y="122647"/>
                        <a:pt x="62782" y="110045"/>
                      </a:cubicBezTo>
                      <a:cubicBezTo>
                        <a:pt x="69695" y="97442"/>
                        <a:pt x="81793" y="80735"/>
                        <a:pt x="90651" y="66332"/>
                      </a:cubicBezTo>
                      <a:cubicBezTo>
                        <a:pt x="99653" y="51785"/>
                        <a:pt x="102533" y="39327"/>
                        <a:pt x="95548" y="26076"/>
                      </a:cubicBezTo>
                      <a:cubicBezTo>
                        <a:pt x="88995" y="13474"/>
                        <a:pt x="70919" y="-353"/>
                        <a:pt x="49747" y="7"/>
                      </a:cubicBezTo>
                      <a:cubicBezTo>
                        <a:pt x="28647" y="-353"/>
                        <a:pt x="10571" y="13474"/>
                        <a:pt x="3946" y="26076"/>
                      </a:cubicBezTo>
                      <a:cubicBezTo>
                        <a:pt x="-3112" y="39327"/>
                        <a:pt x="-231" y="51785"/>
                        <a:pt x="8843" y="6633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</p:grp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BCBE8A1C-FC50-375F-8831-35208FAC142C}"/>
                  </a:ext>
                </a:extLst>
              </p:cNvPr>
              <p:cNvSpPr/>
              <p:nvPr/>
            </p:nvSpPr>
            <p:spPr>
              <a:xfrm>
                <a:off x="4951933" y="1990869"/>
                <a:ext cx="49839" cy="131220"/>
              </a:xfrm>
              <a:custGeom>
                <a:avLst/>
                <a:gdLst>
                  <a:gd name="connsiteX0" fmla="*/ 3895 w 49839"/>
                  <a:gd name="connsiteY0" fmla="*/ 26076 h 131220"/>
                  <a:gd name="connsiteX1" fmla="*/ 49696 w 49839"/>
                  <a:gd name="connsiteY1" fmla="*/ 7 h 131220"/>
                  <a:gd name="connsiteX2" fmla="*/ 49840 w 49839"/>
                  <a:gd name="connsiteY2" fmla="*/ 7 h 131220"/>
                  <a:gd name="connsiteX3" fmla="*/ 49840 w 49839"/>
                  <a:gd name="connsiteY3" fmla="*/ 131217 h 131220"/>
                  <a:gd name="connsiteX4" fmla="*/ 49696 w 49839"/>
                  <a:gd name="connsiteY4" fmla="*/ 131217 h 131220"/>
                  <a:gd name="connsiteX5" fmla="*/ 36661 w 49839"/>
                  <a:gd name="connsiteY5" fmla="*/ 110045 h 131220"/>
                  <a:gd name="connsiteX6" fmla="*/ 8792 w 49839"/>
                  <a:gd name="connsiteY6" fmla="*/ 66332 h 131220"/>
                  <a:gd name="connsiteX7" fmla="*/ 3895 w 49839"/>
                  <a:gd name="connsiteY7" fmla="*/ 26076 h 13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9839" h="131220">
                    <a:moveTo>
                      <a:pt x="3895" y="26076"/>
                    </a:moveTo>
                    <a:cubicBezTo>
                      <a:pt x="10448" y="13474"/>
                      <a:pt x="28524" y="-353"/>
                      <a:pt x="49696" y="7"/>
                    </a:cubicBezTo>
                    <a:cubicBezTo>
                      <a:pt x="49696" y="7"/>
                      <a:pt x="49768" y="7"/>
                      <a:pt x="49840" y="7"/>
                    </a:cubicBezTo>
                    <a:lnTo>
                      <a:pt x="49840" y="131217"/>
                    </a:lnTo>
                    <a:cubicBezTo>
                      <a:pt x="49840" y="131217"/>
                      <a:pt x="49768" y="131217"/>
                      <a:pt x="49696" y="131217"/>
                    </a:cubicBezTo>
                    <a:cubicBezTo>
                      <a:pt x="47247" y="131433"/>
                      <a:pt x="44079" y="122647"/>
                      <a:pt x="36661" y="110045"/>
                    </a:cubicBezTo>
                    <a:cubicBezTo>
                      <a:pt x="29748" y="97442"/>
                      <a:pt x="17650" y="80735"/>
                      <a:pt x="8792" y="66332"/>
                    </a:cubicBezTo>
                    <a:cubicBezTo>
                      <a:pt x="-210" y="51785"/>
                      <a:pt x="-3091" y="39327"/>
                      <a:pt x="3895" y="26076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D24F47BD-EB82-A097-9104-FE8BD21F836A}"/>
                  </a:ext>
                </a:extLst>
              </p:cNvPr>
              <p:cNvSpPr/>
              <p:nvPr/>
            </p:nvSpPr>
            <p:spPr>
              <a:xfrm>
                <a:off x="4982689" y="1978994"/>
                <a:ext cx="39175" cy="18795"/>
              </a:xfrm>
              <a:custGeom>
                <a:avLst/>
                <a:gdLst>
                  <a:gd name="connsiteX0" fmla="*/ 0 w 39175"/>
                  <a:gd name="connsiteY0" fmla="*/ 0 h 18795"/>
                  <a:gd name="connsiteX1" fmla="*/ 39176 w 39175"/>
                  <a:gd name="connsiteY1" fmla="*/ 0 h 18795"/>
                  <a:gd name="connsiteX2" fmla="*/ 39176 w 39175"/>
                  <a:gd name="connsiteY2" fmla="*/ 15267 h 18795"/>
                  <a:gd name="connsiteX3" fmla="*/ 39032 w 39175"/>
                  <a:gd name="connsiteY3" fmla="*/ 15267 h 18795"/>
                  <a:gd name="connsiteX4" fmla="*/ 34207 w 39175"/>
                  <a:gd name="connsiteY4" fmla="*/ 18796 h 18795"/>
                  <a:gd name="connsiteX5" fmla="*/ 29382 w 39175"/>
                  <a:gd name="connsiteY5" fmla="*/ 15267 h 18795"/>
                  <a:gd name="connsiteX6" fmla="*/ 29238 w 39175"/>
                  <a:gd name="connsiteY6" fmla="*/ 15267 h 18795"/>
                  <a:gd name="connsiteX7" fmla="*/ 24413 w 39175"/>
                  <a:gd name="connsiteY7" fmla="*/ 18796 h 18795"/>
                  <a:gd name="connsiteX8" fmla="*/ 19588 w 39175"/>
                  <a:gd name="connsiteY8" fmla="*/ 15267 h 18795"/>
                  <a:gd name="connsiteX9" fmla="*/ 14763 w 39175"/>
                  <a:gd name="connsiteY9" fmla="*/ 18796 h 18795"/>
                  <a:gd name="connsiteX10" fmla="*/ 9938 w 39175"/>
                  <a:gd name="connsiteY10" fmla="*/ 15267 h 18795"/>
                  <a:gd name="connsiteX11" fmla="*/ 9794 w 39175"/>
                  <a:gd name="connsiteY11" fmla="*/ 15267 h 18795"/>
                  <a:gd name="connsiteX12" fmla="*/ 4969 w 39175"/>
                  <a:gd name="connsiteY12" fmla="*/ 18796 h 18795"/>
                  <a:gd name="connsiteX13" fmla="*/ 144 w 39175"/>
                  <a:gd name="connsiteY13" fmla="*/ 15267 h 18795"/>
                  <a:gd name="connsiteX14" fmla="*/ 0 w 39175"/>
                  <a:gd name="connsiteY14" fmla="*/ 15267 h 18795"/>
                  <a:gd name="connsiteX15" fmla="*/ 0 w 39175"/>
                  <a:gd name="connsiteY15" fmla="*/ 0 h 18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9175" h="18795">
                    <a:moveTo>
                      <a:pt x="0" y="0"/>
                    </a:moveTo>
                    <a:lnTo>
                      <a:pt x="39176" y="0"/>
                    </a:lnTo>
                    <a:lnTo>
                      <a:pt x="39176" y="15267"/>
                    </a:lnTo>
                    <a:lnTo>
                      <a:pt x="39032" y="15267"/>
                    </a:lnTo>
                    <a:cubicBezTo>
                      <a:pt x="36655" y="15267"/>
                      <a:pt x="36655" y="18796"/>
                      <a:pt x="34207" y="18796"/>
                    </a:cubicBezTo>
                    <a:cubicBezTo>
                      <a:pt x="31758" y="18796"/>
                      <a:pt x="31758" y="15339"/>
                      <a:pt x="29382" y="15267"/>
                    </a:cubicBezTo>
                    <a:lnTo>
                      <a:pt x="29238" y="15267"/>
                    </a:lnTo>
                    <a:cubicBezTo>
                      <a:pt x="26861" y="15267"/>
                      <a:pt x="26861" y="18796"/>
                      <a:pt x="24413" y="18796"/>
                    </a:cubicBezTo>
                    <a:cubicBezTo>
                      <a:pt x="21964" y="18796"/>
                      <a:pt x="21964" y="15339"/>
                      <a:pt x="19588" y="15267"/>
                    </a:cubicBezTo>
                    <a:cubicBezTo>
                      <a:pt x="17211" y="15267"/>
                      <a:pt x="17211" y="18796"/>
                      <a:pt x="14763" y="18796"/>
                    </a:cubicBezTo>
                    <a:cubicBezTo>
                      <a:pt x="12314" y="18796"/>
                      <a:pt x="12314" y="15339"/>
                      <a:pt x="9938" y="15267"/>
                    </a:cubicBezTo>
                    <a:lnTo>
                      <a:pt x="9794" y="15267"/>
                    </a:lnTo>
                    <a:cubicBezTo>
                      <a:pt x="7417" y="15267"/>
                      <a:pt x="7417" y="18796"/>
                      <a:pt x="4969" y="18796"/>
                    </a:cubicBezTo>
                    <a:cubicBezTo>
                      <a:pt x="2520" y="18796"/>
                      <a:pt x="2520" y="15339"/>
                      <a:pt x="144" y="15267"/>
                    </a:cubicBezTo>
                    <a:lnTo>
                      <a:pt x="0" y="15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98" name="Graphic 6">
              <a:extLst>
                <a:ext uri="{FF2B5EF4-FFF2-40B4-BE49-F238E27FC236}">
                  <a16:creationId xmlns:a16="http://schemas.microsoft.com/office/drawing/2014/main" id="{494B18B0-6F5A-FBCF-0E21-AB607E2C6B53}"/>
                </a:ext>
              </a:extLst>
            </p:cNvPr>
            <p:cNvGrpSpPr/>
            <p:nvPr/>
          </p:nvGrpSpPr>
          <p:grpSpPr>
            <a:xfrm>
              <a:off x="8264588" y="3190895"/>
              <a:ext cx="238464" cy="343299"/>
              <a:chOff x="5048654" y="1878750"/>
              <a:chExt cx="46521" cy="66973"/>
            </a:xfrm>
            <a:solidFill>
              <a:srgbClr val="EC66C7"/>
            </a:solidFill>
          </p:grpSpPr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6C541AC9-EE7B-8121-4BEA-A7E0158B0F95}"/>
                  </a:ext>
                </a:extLst>
              </p:cNvPr>
              <p:cNvSpPr/>
              <p:nvPr/>
            </p:nvSpPr>
            <p:spPr>
              <a:xfrm>
                <a:off x="5058304" y="1897402"/>
                <a:ext cx="27293" cy="27293"/>
              </a:xfrm>
              <a:custGeom>
                <a:avLst/>
                <a:gdLst>
                  <a:gd name="connsiteX0" fmla="*/ 13611 w 27293"/>
                  <a:gd name="connsiteY0" fmla="*/ 10874 h 27293"/>
                  <a:gd name="connsiteX1" fmla="*/ 0 w 27293"/>
                  <a:gd name="connsiteY1" fmla="*/ 0 h 27293"/>
                  <a:gd name="connsiteX2" fmla="*/ 10874 w 27293"/>
                  <a:gd name="connsiteY2" fmla="*/ 13611 h 27293"/>
                  <a:gd name="connsiteX3" fmla="*/ 0 w 27293"/>
                  <a:gd name="connsiteY3" fmla="*/ 27293 h 27293"/>
                  <a:gd name="connsiteX4" fmla="*/ 13611 w 27293"/>
                  <a:gd name="connsiteY4" fmla="*/ 16347 h 27293"/>
                  <a:gd name="connsiteX5" fmla="*/ 27293 w 27293"/>
                  <a:gd name="connsiteY5" fmla="*/ 27293 h 27293"/>
                  <a:gd name="connsiteX6" fmla="*/ 16347 w 27293"/>
                  <a:gd name="connsiteY6" fmla="*/ 13611 h 27293"/>
                  <a:gd name="connsiteX7" fmla="*/ 27293 w 27293"/>
                  <a:gd name="connsiteY7" fmla="*/ 0 h 27293"/>
                  <a:gd name="connsiteX8" fmla="*/ 13611 w 27293"/>
                  <a:gd name="connsiteY8" fmla="*/ 10874 h 2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293" h="27293">
                    <a:moveTo>
                      <a:pt x="13611" y="10874"/>
                    </a:moveTo>
                    <a:lnTo>
                      <a:pt x="0" y="0"/>
                    </a:lnTo>
                    <a:lnTo>
                      <a:pt x="10874" y="13611"/>
                    </a:lnTo>
                    <a:lnTo>
                      <a:pt x="0" y="27293"/>
                    </a:lnTo>
                    <a:lnTo>
                      <a:pt x="13611" y="16347"/>
                    </a:lnTo>
                    <a:lnTo>
                      <a:pt x="27293" y="27293"/>
                    </a:lnTo>
                    <a:lnTo>
                      <a:pt x="16347" y="13611"/>
                    </a:lnTo>
                    <a:lnTo>
                      <a:pt x="27293" y="0"/>
                    </a:lnTo>
                    <a:lnTo>
                      <a:pt x="13611" y="10874"/>
                    </a:ln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69EFDDF9-06B9-AB63-2CCA-C4EEFB6D23F5}"/>
                  </a:ext>
                </a:extLst>
              </p:cNvPr>
              <p:cNvSpPr/>
              <p:nvPr/>
            </p:nvSpPr>
            <p:spPr>
              <a:xfrm>
                <a:off x="5050166" y="1880046"/>
                <a:ext cx="43928" cy="64740"/>
              </a:xfrm>
              <a:custGeom>
                <a:avLst/>
                <a:gdLst>
                  <a:gd name="connsiteX0" fmla="*/ 23693 w 43928"/>
                  <a:gd name="connsiteY0" fmla="*/ 29022 h 64740"/>
                  <a:gd name="connsiteX1" fmla="*/ 21748 w 43928"/>
                  <a:gd name="connsiteY1" fmla="*/ 0 h 64740"/>
                  <a:gd name="connsiteX2" fmla="*/ 19876 w 43928"/>
                  <a:gd name="connsiteY2" fmla="*/ 29022 h 64740"/>
                  <a:gd name="connsiteX3" fmla="*/ 0 w 43928"/>
                  <a:gd name="connsiteY3" fmla="*/ 30966 h 64740"/>
                  <a:gd name="connsiteX4" fmla="*/ 19876 w 43928"/>
                  <a:gd name="connsiteY4" fmla="*/ 32910 h 64740"/>
                  <a:gd name="connsiteX5" fmla="*/ 21748 w 43928"/>
                  <a:gd name="connsiteY5" fmla="*/ 64741 h 64740"/>
                  <a:gd name="connsiteX6" fmla="*/ 23693 w 43928"/>
                  <a:gd name="connsiteY6" fmla="*/ 32910 h 64740"/>
                  <a:gd name="connsiteX7" fmla="*/ 43928 w 43928"/>
                  <a:gd name="connsiteY7" fmla="*/ 30966 h 64740"/>
                  <a:gd name="connsiteX8" fmla="*/ 23693 w 43928"/>
                  <a:gd name="connsiteY8" fmla="*/ 29022 h 6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928" h="64740">
                    <a:moveTo>
                      <a:pt x="23693" y="29022"/>
                    </a:moveTo>
                    <a:lnTo>
                      <a:pt x="21748" y="0"/>
                    </a:lnTo>
                    <a:lnTo>
                      <a:pt x="19876" y="29022"/>
                    </a:lnTo>
                    <a:lnTo>
                      <a:pt x="0" y="30966"/>
                    </a:lnTo>
                    <a:lnTo>
                      <a:pt x="19876" y="32910"/>
                    </a:lnTo>
                    <a:lnTo>
                      <a:pt x="21748" y="64741"/>
                    </a:lnTo>
                    <a:lnTo>
                      <a:pt x="23693" y="32910"/>
                    </a:lnTo>
                    <a:lnTo>
                      <a:pt x="43928" y="30966"/>
                    </a:lnTo>
                    <a:lnTo>
                      <a:pt x="23693" y="29022"/>
                    </a:ln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BF1AF57C-2522-A5B5-3A3D-ACC860D51058}"/>
                  </a:ext>
                </a:extLst>
              </p:cNvPr>
              <p:cNvSpPr/>
              <p:nvPr/>
            </p:nvSpPr>
            <p:spPr>
              <a:xfrm>
                <a:off x="5070618" y="1878750"/>
                <a:ext cx="2592" cy="2592"/>
              </a:xfrm>
              <a:custGeom>
                <a:avLst/>
                <a:gdLst>
                  <a:gd name="connsiteX0" fmla="*/ 2593 w 2592"/>
                  <a:gd name="connsiteY0" fmla="*/ 1296 h 2592"/>
                  <a:gd name="connsiteX1" fmla="*/ 1297 w 2592"/>
                  <a:gd name="connsiteY1" fmla="*/ 0 h 2592"/>
                  <a:gd name="connsiteX2" fmla="*/ 0 w 2592"/>
                  <a:gd name="connsiteY2" fmla="*/ 1296 h 2592"/>
                  <a:gd name="connsiteX3" fmla="*/ 1297 w 2592"/>
                  <a:gd name="connsiteY3" fmla="*/ 2593 h 2592"/>
                  <a:gd name="connsiteX4" fmla="*/ 2593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3" y="1296"/>
                    </a:moveTo>
                    <a:cubicBezTo>
                      <a:pt x="2593" y="576"/>
                      <a:pt x="2017" y="0"/>
                      <a:pt x="1297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7" y="2593"/>
                    </a:cubicBezTo>
                    <a:cubicBezTo>
                      <a:pt x="2017" y="2593"/>
                      <a:pt x="2593" y="2016"/>
                      <a:pt x="2593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65158DBA-6A38-21F1-20AE-6FB53CBC78CB}"/>
                  </a:ext>
                </a:extLst>
              </p:cNvPr>
              <p:cNvSpPr/>
              <p:nvPr/>
            </p:nvSpPr>
            <p:spPr>
              <a:xfrm>
                <a:off x="5070618" y="1943131"/>
                <a:ext cx="2592" cy="2592"/>
              </a:xfrm>
              <a:custGeom>
                <a:avLst/>
                <a:gdLst>
                  <a:gd name="connsiteX0" fmla="*/ 2593 w 2592"/>
                  <a:gd name="connsiteY0" fmla="*/ 1296 h 2592"/>
                  <a:gd name="connsiteX1" fmla="*/ 1297 w 2592"/>
                  <a:gd name="connsiteY1" fmla="*/ 0 h 2592"/>
                  <a:gd name="connsiteX2" fmla="*/ 0 w 2592"/>
                  <a:gd name="connsiteY2" fmla="*/ 1296 h 2592"/>
                  <a:gd name="connsiteX3" fmla="*/ 1297 w 2592"/>
                  <a:gd name="connsiteY3" fmla="*/ 2593 h 2592"/>
                  <a:gd name="connsiteX4" fmla="*/ 2593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3" y="1296"/>
                    </a:moveTo>
                    <a:cubicBezTo>
                      <a:pt x="2593" y="576"/>
                      <a:pt x="2017" y="0"/>
                      <a:pt x="1297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7" y="2593"/>
                    </a:cubicBezTo>
                    <a:cubicBezTo>
                      <a:pt x="2017" y="2593"/>
                      <a:pt x="2593" y="2016"/>
                      <a:pt x="2593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DE40BC9-419C-9F20-1D5B-5EEFC5E0A127}"/>
                  </a:ext>
                </a:extLst>
              </p:cNvPr>
              <p:cNvSpPr/>
              <p:nvPr/>
            </p:nvSpPr>
            <p:spPr>
              <a:xfrm>
                <a:off x="5048654" y="1909716"/>
                <a:ext cx="2592" cy="2592"/>
              </a:xfrm>
              <a:custGeom>
                <a:avLst/>
                <a:gdLst>
                  <a:gd name="connsiteX0" fmla="*/ 2593 w 2592"/>
                  <a:gd name="connsiteY0" fmla="*/ 1296 h 2592"/>
                  <a:gd name="connsiteX1" fmla="*/ 1296 w 2592"/>
                  <a:gd name="connsiteY1" fmla="*/ 0 h 2592"/>
                  <a:gd name="connsiteX2" fmla="*/ 0 w 2592"/>
                  <a:gd name="connsiteY2" fmla="*/ 1296 h 2592"/>
                  <a:gd name="connsiteX3" fmla="*/ 1296 w 2592"/>
                  <a:gd name="connsiteY3" fmla="*/ 2593 h 2592"/>
                  <a:gd name="connsiteX4" fmla="*/ 2593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3" y="1296"/>
                    </a:moveTo>
                    <a:cubicBezTo>
                      <a:pt x="2593" y="576"/>
                      <a:pt x="2017" y="0"/>
                      <a:pt x="1296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6" y="2593"/>
                    </a:cubicBezTo>
                    <a:cubicBezTo>
                      <a:pt x="2017" y="2593"/>
                      <a:pt x="2593" y="2016"/>
                      <a:pt x="2593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A173EC3C-3AD5-0D4C-12DF-2BDE525655A3}"/>
                  </a:ext>
                </a:extLst>
              </p:cNvPr>
              <p:cNvSpPr/>
              <p:nvPr/>
            </p:nvSpPr>
            <p:spPr>
              <a:xfrm>
                <a:off x="5092582" y="1909716"/>
                <a:ext cx="2592" cy="2592"/>
              </a:xfrm>
              <a:custGeom>
                <a:avLst/>
                <a:gdLst>
                  <a:gd name="connsiteX0" fmla="*/ 2592 w 2592"/>
                  <a:gd name="connsiteY0" fmla="*/ 1296 h 2592"/>
                  <a:gd name="connsiteX1" fmla="*/ 1296 w 2592"/>
                  <a:gd name="connsiteY1" fmla="*/ 0 h 2592"/>
                  <a:gd name="connsiteX2" fmla="*/ 0 w 2592"/>
                  <a:gd name="connsiteY2" fmla="*/ 1296 h 2592"/>
                  <a:gd name="connsiteX3" fmla="*/ 1296 w 2592"/>
                  <a:gd name="connsiteY3" fmla="*/ 2593 h 2592"/>
                  <a:gd name="connsiteX4" fmla="*/ 2592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2" y="1296"/>
                    </a:moveTo>
                    <a:cubicBezTo>
                      <a:pt x="2592" y="576"/>
                      <a:pt x="2016" y="0"/>
                      <a:pt x="1296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6" y="2593"/>
                    </a:cubicBezTo>
                    <a:cubicBezTo>
                      <a:pt x="2016" y="2593"/>
                      <a:pt x="2592" y="2016"/>
                      <a:pt x="2592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99" name="Graphic 6">
              <a:extLst>
                <a:ext uri="{FF2B5EF4-FFF2-40B4-BE49-F238E27FC236}">
                  <a16:creationId xmlns:a16="http://schemas.microsoft.com/office/drawing/2014/main" id="{21BAEFEE-8E19-0515-DD99-465C4ADE6548}"/>
                </a:ext>
              </a:extLst>
            </p:cNvPr>
            <p:cNvGrpSpPr/>
            <p:nvPr/>
          </p:nvGrpSpPr>
          <p:grpSpPr>
            <a:xfrm>
              <a:off x="7494929" y="3650845"/>
              <a:ext cx="238464" cy="343299"/>
              <a:chOff x="4898504" y="1968480"/>
              <a:chExt cx="46521" cy="66973"/>
            </a:xfrm>
            <a:solidFill>
              <a:srgbClr val="EC66C7"/>
            </a:solidFill>
          </p:grpSpPr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978C0713-20C6-A8B9-756A-4164C71943AE}"/>
                  </a:ext>
                </a:extLst>
              </p:cNvPr>
              <p:cNvSpPr/>
              <p:nvPr/>
            </p:nvSpPr>
            <p:spPr>
              <a:xfrm>
                <a:off x="4908154" y="1987131"/>
                <a:ext cx="27293" cy="27293"/>
              </a:xfrm>
              <a:custGeom>
                <a:avLst/>
                <a:gdLst>
                  <a:gd name="connsiteX0" fmla="*/ 13611 w 27293"/>
                  <a:gd name="connsiteY0" fmla="*/ 10946 h 27293"/>
                  <a:gd name="connsiteX1" fmla="*/ 0 w 27293"/>
                  <a:gd name="connsiteY1" fmla="*/ 0 h 27293"/>
                  <a:gd name="connsiteX2" fmla="*/ 10874 w 27293"/>
                  <a:gd name="connsiteY2" fmla="*/ 13683 h 27293"/>
                  <a:gd name="connsiteX3" fmla="*/ 0 w 27293"/>
                  <a:gd name="connsiteY3" fmla="*/ 27293 h 27293"/>
                  <a:gd name="connsiteX4" fmla="*/ 13611 w 27293"/>
                  <a:gd name="connsiteY4" fmla="*/ 16419 h 27293"/>
                  <a:gd name="connsiteX5" fmla="*/ 27294 w 27293"/>
                  <a:gd name="connsiteY5" fmla="*/ 27293 h 27293"/>
                  <a:gd name="connsiteX6" fmla="*/ 16347 w 27293"/>
                  <a:gd name="connsiteY6" fmla="*/ 13683 h 27293"/>
                  <a:gd name="connsiteX7" fmla="*/ 27294 w 27293"/>
                  <a:gd name="connsiteY7" fmla="*/ 0 h 27293"/>
                  <a:gd name="connsiteX8" fmla="*/ 13611 w 27293"/>
                  <a:gd name="connsiteY8" fmla="*/ 10946 h 2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293" h="27293">
                    <a:moveTo>
                      <a:pt x="13611" y="10946"/>
                    </a:moveTo>
                    <a:lnTo>
                      <a:pt x="0" y="0"/>
                    </a:lnTo>
                    <a:lnTo>
                      <a:pt x="10874" y="13683"/>
                    </a:lnTo>
                    <a:lnTo>
                      <a:pt x="0" y="27293"/>
                    </a:lnTo>
                    <a:lnTo>
                      <a:pt x="13611" y="16419"/>
                    </a:lnTo>
                    <a:lnTo>
                      <a:pt x="27294" y="27293"/>
                    </a:lnTo>
                    <a:lnTo>
                      <a:pt x="16347" y="13683"/>
                    </a:lnTo>
                    <a:lnTo>
                      <a:pt x="27294" y="0"/>
                    </a:lnTo>
                    <a:lnTo>
                      <a:pt x="13611" y="10946"/>
                    </a:ln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C8E76953-E813-54AF-2B12-F173542A0EBE}"/>
                  </a:ext>
                </a:extLst>
              </p:cNvPr>
              <p:cNvSpPr/>
              <p:nvPr/>
            </p:nvSpPr>
            <p:spPr>
              <a:xfrm>
                <a:off x="4900017" y="1969776"/>
                <a:ext cx="43928" cy="64812"/>
              </a:xfrm>
              <a:custGeom>
                <a:avLst/>
                <a:gdLst>
                  <a:gd name="connsiteX0" fmla="*/ 23693 w 43928"/>
                  <a:gd name="connsiteY0" fmla="*/ 29094 h 64812"/>
                  <a:gd name="connsiteX1" fmla="*/ 21748 w 43928"/>
                  <a:gd name="connsiteY1" fmla="*/ 0 h 64812"/>
                  <a:gd name="connsiteX2" fmla="*/ 19804 w 43928"/>
                  <a:gd name="connsiteY2" fmla="*/ 29094 h 64812"/>
                  <a:gd name="connsiteX3" fmla="*/ 0 w 43928"/>
                  <a:gd name="connsiteY3" fmla="*/ 31038 h 64812"/>
                  <a:gd name="connsiteX4" fmla="*/ 19804 w 43928"/>
                  <a:gd name="connsiteY4" fmla="*/ 32911 h 64812"/>
                  <a:gd name="connsiteX5" fmla="*/ 21748 w 43928"/>
                  <a:gd name="connsiteY5" fmla="*/ 64813 h 64812"/>
                  <a:gd name="connsiteX6" fmla="*/ 23693 w 43928"/>
                  <a:gd name="connsiteY6" fmla="*/ 32911 h 64812"/>
                  <a:gd name="connsiteX7" fmla="*/ 43928 w 43928"/>
                  <a:gd name="connsiteY7" fmla="*/ 31038 h 64812"/>
                  <a:gd name="connsiteX8" fmla="*/ 23693 w 43928"/>
                  <a:gd name="connsiteY8" fmla="*/ 29094 h 6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928" h="64812">
                    <a:moveTo>
                      <a:pt x="23693" y="29094"/>
                    </a:moveTo>
                    <a:lnTo>
                      <a:pt x="21748" y="0"/>
                    </a:lnTo>
                    <a:lnTo>
                      <a:pt x="19804" y="29094"/>
                    </a:lnTo>
                    <a:lnTo>
                      <a:pt x="0" y="31038"/>
                    </a:lnTo>
                    <a:lnTo>
                      <a:pt x="19804" y="32911"/>
                    </a:lnTo>
                    <a:lnTo>
                      <a:pt x="21748" y="64813"/>
                    </a:lnTo>
                    <a:lnTo>
                      <a:pt x="23693" y="32911"/>
                    </a:lnTo>
                    <a:lnTo>
                      <a:pt x="43928" y="31038"/>
                    </a:lnTo>
                    <a:lnTo>
                      <a:pt x="23693" y="29094"/>
                    </a:ln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97C9085A-9BE2-6FA3-C20D-D34FEB11C9FD}"/>
                  </a:ext>
                </a:extLst>
              </p:cNvPr>
              <p:cNvSpPr/>
              <p:nvPr/>
            </p:nvSpPr>
            <p:spPr>
              <a:xfrm>
                <a:off x="4920468" y="1968480"/>
                <a:ext cx="2592" cy="2592"/>
              </a:xfrm>
              <a:custGeom>
                <a:avLst/>
                <a:gdLst>
                  <a:gd name="connsiteX0" fmla="*/ 2592 w 2592"/>
                  <a:gd name="connsiteY0" fmla="*/ 1296 h 2592"/>
                  <a:gd name="connsiteX1" fmla="*/ 1296 w 2592"/>
                  <a:gd name="connsiteY1" fmla="*/ 0 h 2592"/>
                  <a:gd name="connsiteX2" fmla="*/ 0 w 2592"/>
                  <a:gd name="connsiteY2" fmla="*/ 1296 h 2592"/>
                  <a:gd name="connsiteX3" fmla="*/ 1296 w 2592"/>
                  <a:gd name="connsiteY3" fmla="*/ 2593 h 2592"/>
                  <a:gd name="connsiteX4" fmla="*/ 2592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2" y="1296"/>
                    </a:moveTo>
                    <a:cubicBezTo>
                      <a:pt x="2592" y="576"/>
                      <a:pt x="2017" y="0"/>
                      <a:pt x="1296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6" y="2593"/>
                    </a:cubicBezTo>
                    <a:cubicBezTo>
                      <a:pt x="2017" y="2593"/>
                      <a:pt x="2592" y="2016"/>
                      <a:pt x="2592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3991CD6E-56DC-B3D9-AAAC-B909C64BF87E}"/>
                  </a:ext>
                </a:extLst>
              </p:cNvPr>
              <p:cNvSpPr/>
              <p:nvPr/>
            </p:nvSpPr>
            <p:spPr>
              <a:xfrm>
                <a:off x="4920468" y="2032860"/>
                <a:ext cx="2592" cy="2592"/>
              </a:xfrm>
              <a:custGeom>
                <a:avLst/>
                <a:gdLst>
                  <a:gd name="connsiteX0" fmla="*/ 2592 w 2592"/>
                  <a:gd name="connsiteY0" fmla="*/ 1296 h 2592"/>
                  <a:gd name="connsiteX1" fmla="*/ 1296 w 2592"/>
                  <a:gd name="connsiteY1" fmla="*/ 0 h 2592"/>
                  <a:gd name="connsiteX2" fmla="*/ 0 w 2592"/>
                  <a:gd name="connsiteY2" fmla="*/ 1296 h 2592"/>
                  <a:gd name="connsiteX3" fmla="*/ 1296 w 2592"/>
                  <a:gd name="connsiteY3" fmla="*/ 2593 h 2592"/>
                  <a:gd name="connsiteX4" fmla="*/ 2592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2" y="1296"/>
                    </a:moveTo>
                    <a:cubicBezTo>
                      <a:pt x="2592" y="576"/>
                      <a:pt x="2017" y="0"/>
                      <a:pt x="1296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6" y="2593"/>
                    </a:cubicBezTo>
                    <a:cubicBezTo>
                      <a:pt x="2017" y="2593"/>
                      <a:pt x="2592" y="2016"/>
                      <a:pt x="2592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183E75C6-29B9-5170-010E-AFECBC603A53}"/>
                  </a:ext>
                </a:extLst>
              </p:cNvPr>
              <p:cNvSpPr/>
              <p:nvPr/>
            </p:nvSpPr>
            <p:spPr>
              <a:xfrm>
                <a:off x="4898504" y="1999518"/>
                <a:ext cx="2592" cy="2592"/>
              </a:xfrm>
              <a:custGeom>
                <a:avLst/>
                <a:gdLst>
                  <a:gd name="connsiteX0" fmla="*/ 2592 w 2592"/>
                  <a:gd name="connsiteY0" fmla="*/ 1296 h 2592"/>
                  <a:gd name="connsiteX1" fmla="*/ 1296 w 2592"/>
                  <a:gd name="connsiteY1" fmla="*/ 0 h 2592"/>
                  <a:gd name="connsiteX2" fmla="*/ 0 w 2592"/>
                  <a:gd name="connsiteY2" fmla="*/ 1296 h 2592"/>
                  <a:gd name="connsiteX3" fmla="*/ 1296 w 2592"/>
                  <a:gd name="connsiteY3" fmla="*/ 2593 h 2592"/>
                  <a:gd name="connsiteX4" fmla="*/ 2592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2" y="1296"/>
                    </a:moveTo>
                    <a:cubicBezTo>
                      <a:pt x="2592" y="576"/>
                      <a:pt x="2016" y="0"/>
                      <a:pt x="1296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6" y="2593"/>
                    </a:cubicBezTo>
                    <a:cubicBezTo>
                      <a:pt x="2016" y="2593"/>
                      <a:pt x="2592" y="2016"/>
                      <a:pt x="2592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DD47A261-510F-EFF6-B7DC-A58D85E194C6}"/>
                  </a:ext>
                </a:extLst>
              </p:cNvPr>
              <p:cNvSpPr/>
              <p:nvPr/>
            </p:nvSpPr>
            <p:spPr>
              <a:xfrm>
                <a:off x="4942433" y="1999518"/>
                <a:ext cx="2592" cy="2592"/>
              </a:xfrm>
              <a:custGeom>
                <a:avLst/>
                <a:gdLst>
                  <a:gd name="connsiteX0" fmla="*/ 2593 w 2592"/>
                  <a:gd name="connsiteY0" fmla="*/ 1296 h 2592"/>
                  <a:gd name="connsiteX1" fmla="*/ 1296 w 2592"/>
                  <a:gd name="connsiteY1" fmla="*/ 0 h 2592"/>
                  <a:gd name="connsiteX2" fmla="*/ 0 w 2592"/>
                  <a:gd name="connsiteY2" fmla="*/ 1296 h 2592"/>
                  <a:gd name="connsiteX3" fmla="*/ 1296 w 2592"/>
                  <a:gd name="connsiteY3" fmla="*/ 2593 h 2592"/>
                  <a:gd name="connsiteX4" fmla="*/ 2593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3" y="1296"/>
                    </a:moveTo>
                    <a:cubicBezTo>
                      <a:pt x="2593" y="576"/>
                      <a:pt x="2017" y="0"/>
                      <a:pt x="1296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6" y="2593"/>
                    </a:cubicBezTo>
                    <a:cubicBezTo>
                      <a:pt x="2017" y="2593"/>
                      <a:pt x="2593" y="2016"/>
                      <a:pt x="2593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00" name="Graphic 6">
              <a:extLst>
                <a:ext uri="{FF2B5EF4-FFF2-40B4-BE49-F238E27FC236}">
                  <a16:creationId xmlns:a16="http://schemas.microsoft.com/office/drawing/2014/main" id="{A057E84A-A680-3C1B-0F35-B5E240310E5C}"/>
                </a:ext>
              </a:extLst>
            </p:cNvPr>
            <p:cNvGrpSpPr/>
            <p:nvPr/>
          </p:nvGrpSpPr>
          <p:grpSpPr>
            <a:xfrm>
              <a:off x="8430330" y="2896692"/>
              <a:ext cx="238095" cy="343299"/>
              <a:chOff x="5080988" y="1821355"/>
              <a:chExt cx="46449" cy="66973"/>
            </a:xfrm>
            <a:solidFill>
              <a:srgbClr val="EC66C7"/>
            </a:solidFill>
          </p:grpSpPr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FB70DFDA-2065-0C5D-5208-4FF0CD104A46}"/>
                  </a:ext>
                </a:extLst>
              </p:cNvPr>
              <p:cNvSpPr/>
              <p:nvPr/>
            </p:nvSpPr>
            <p:spPr>
              <a:xfrm>
                <a:off x="5090566" y="1840006"/>
                <a:ext cx="27293" cy="27293"/>
              </a:xfrm>
              <a:custGeom>
                <a:avLst/>
                <a:gdLst>
                  <a:gd name="connsiteX0" fmla="*/ 13683 w 27293"/>
                  <a:gd name="connsiteY0" fmla="*/ 10946 h 27293"/>
                  <a:gd name="connsiteX1" fmla="*/ 0 w 27293"/>
                  <a:gd name="connsiteY1" fmla="*/ 0 h 27293"/>
                  <a:gd name="connsiteX2" fmla="*/ 10946 w 27293"/>
                  <a:gd name="connsiteY2" fmla="*/ 13611 h 27293"/>
                  <a:gd name="connsiteX3" fmla="*/ 0 w 27293"/>
                  <a:gd name="connsiteY3" fmla="*/ 27293 h 27293"/>
                  <a:gd name="connsiteX4" fmla="*/ 13683 w 27293"/>
                  <a:gd name="connsiteY4" fmla="*/ 16347 h 27293"/>
                  <a:gd name="connsiteX5" fmla="*/ 27294 w 27293"/>
                  <a:gd name="connsiteY5" fmla="*/ 27293 h 27293"/>
                  <a:gd name="connsiteX6" fmla="*/ 16347 w 27293"/>
                  <a:gd name="connsiteY6" fmla="*/ 13611 h 27293"/>
                  <a:gd name="connsiteX7" fmla="*/ 27294 w 27293"/>
                  <a:gd name="connsiteY7" fmla="*/ 0 h 27293"/>
                  <a:gd name="connsiteX8" fmla="*/ 13683 w 27293"/>
                  <a:gd name="connsiteY8" fmla="*/ 10946 h 2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293" h="27293">
                    <a:moveTo>
                      <a:pt x="13683" y="10946"/>
                    </a:moveTo>
                    <a:lnTo>
                      <a:pt x="0" y="0"/>
                    </a:lnTo>
                    <a:lnTo>
                      <a:pt x="10946" y="13611"/>
                    </a:lnTo>
                    <a:lnTo>
                      <a:pt x="0" y="27293"/>
                    </a:lnTo>
                    <a:lnTo>
                      <a:pt x="13683" y="16347"/>
                    </a:lnTo>
                    <a:lnTo>
                      <a:pt x="27294" y="27293"/>
                    </a:lnTo>
                    <a:lnTo>
                      <a:pt x="16347" y="13611"/>
                    </a:lnTo>
                    <a:lnTo>
                      <a:pt x="27294" y="0"/>
                    </a:lnTo>
                    <a:lnTo>
                      <a:pt x="13683" y="10946"/>
                    </a:ln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A50D9FB3-6A5A-2A57-E922-6C4078F4CFCD}"/>
                  </a:ext>
                </a:extLst>
              </p:cNvPr>
              <p:cNvSpPr/>
              <p:nvPr/>
            </p:nvSpPr>
            <p:spPr>
              <a:xfrm>
                <a:off x="5082428" y="1822651"/>
                <a:ext cx="43928" cy="64740"/>
              </a:xfrm>
              <a:custGeom>
                <a:avLst/>
                <a:gdLst>
                  <a:gd name="connsiteX0" fmla="*/ 23693 w 43928"/>
                  <a:gd name="connsiteY0" fmla="*/ 29094 h 64740"/>
                  <a:gd name="connsiteX1" fmla="*/ 21821 w 43928"/>
                  <a:gd name="connsiteY1" fmla="*/ 0 h 64740"/>
                  <a:gd name="connsiteX2" fmla="*/ 19876 w 43928"/>
                  <a:gd name="connsiteY2" fmla="*/ 29094 h 64740"/>
                  <a:gd name="connsiteX3" fmla="*/ 0 w 43928"/>
                  <a:gd name="connsiteY3" fmla="*/ 30966 h 64740"/>
                  <a:gd name="connsiteX4" fmla="*/ 19876 w 43928"/>
                  <a:gd name="connsiteY4" fmla="*/ 32910 h 64740"/>
                  <a:gd name="connsiteX5" fmla="*/ 21821 w 43928"/>
                  <a:gd name="connsiteY5" fmla="*/ 64741 h 64740"/>
                  <a:gd name="connsiteX6" fmla="*/ 23693 w 43928"/>
                  <a:gd name="connsiteY6" fmla="*/ 32910 h 64740"/>
                  <a:gd name="connsiteX7" fmla="*/ 43929 w 43928"/>
                  <a:gd name="connsiteY7" fmla="*/ 30966 h 64740"/>
                  <a:gd name="connsiteX8" fmla="*/ 23693 w 43928"/>
                  <a:gd name="connsiteY8" fmla="*/ 29094 h 6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928" h="64740">
                    <a:moveTo>
                      <a:pt x="23693" y="29094"/>
                    </a:moveTo>
                    <a:lnTo>
                      <a:pt x="21821" y="0"/>
                    </a:lnTo>
                    <a:lnTo>
                      <a:pt x="19876" y="29094"/>
                    </a:lnTo>
                    <a:lnTo>
                      <a:pt x="0" y="30966"/>
                    </a:lnTo>
                    <a:lnTo>
                      <a:pt x="19876" y="32910"/>
                    </a:lnTo>
                    <a:lnTo>
                      <a:pt x="21821" y="64741"/>
                    </a:lnTo>
                    <a:lnTo>
                      <a:pt x="23693" y="32910"/>
                    </a:lnTo>
                    <a:lnTo>
                      <a:pt x="43929" y="30966"/>
                    </a:lnTo>
                    <a:lnTo>
                      <a:pt x="23693" y="29094"/>
                    </a:ln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2B79C73C-4625-55AA-7FC6-C0428695B36D}"/>
                  </a:ext>
                </a:extLst>
              </p:cNvPr>
              <p:cNvSpPr/>
              <p:nvPr/>
            </p:nvSpPr>
            <p:spPr>
              <a:xfrm>
                <a:off x="5102953" y="1821355"/>
                <a:ext cx="2592" cy="2592"/>
              </a:xfrm>
              <a:custGeom>
                <a:avLst/>
                <a:gdLst>
                  <a:gd name="connsiteX0" fmla="*/ 2592 w 2592"/>
                  <a:gd name="connsiteY0" fmla="*/ 1296 h 2592"/>
                  <a:gd name="connsiteX1" fmla="*/ 1296 w 2592"/>
                  <a:gd name="connsiteY1" fmla="*/ 0 h 2592"/>
                  <a:gd name="connsiteX2" fmla="*/ 0 w 2592"/>
                  <a:gd name="connsiteY2" fmla="*/ 1296 h 2592"/>
                  <a:gd name="connsiteX3" fmla="*/ 1296 w 2592"/>
                  <a:gd name="connsiteY3" fmla="*/ 2593 h 2592"/>
                  <a:gd name="connsiteX4" fmla="*/ 2592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2" y="1296"/>
                    </a:moveTo>
                    <a:cubicBezTo>
                      <a:pt x="2592" y="576"/>
                      <a:pt x="2016" y="0"/>
                      <a:pt x="1296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6" y="2593"/>
                    </a:cubicBezTo>
                    <a:cubicBezTo>
                      <a:pt x="2016" y="2593"/>
                      <a:pt x="2592" y="2016"/>
                      <a:pt x="2592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3BE7934B-C395-40C9-CF4B-19827F2EEEA2}"/>
                  </a:ext>
                </a:extLst>
              </p:cNvPr>
              <p:cNvSpPr/>
              <p:nvPr/>
            </p:nvSpPr>
            <p:spPr>
              <a:xfrm>
                <a:off x="5102953" y="1885735"/>
                <a:ext cx="2592" cy="2592"/>
              </a:xfrm>
              <a:custGeom>
                <a:avLst/>
                <a:gdLst>
                  <a:gd name="connsiteX0" fmla="*/ 2592 w 2592"/>
                  <a:gd name="connsiteY0" fmla="*/ 1296 h 2592"/>
                  <a:gd name="connsiteX1" fmla="*/ 1296 w 2592"/>
                  <a:gd name="connsiteY1" fmla="*/ 0 h 2592"/>
                  <a:gd name="connsiteX2" fmla="*/ 0 w 2592"/>
                  <a:gd name="connsiteY2" fmla="*/ 1296 h 2592"/>
                  <a:gd name="connsiteX3" fmla="*/ 1296 w 2592"/>
                  <a:gd name="connsiteY3" fmla="*/ 2593 h 2592"/>
                  <a:gd name="connsiteX4" fmla="*/ 2592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2" y="1296"/>
                    </a:moveTo>
                    <a:cubicBezTo>
                      <a:pt x="2592" y="576"/>
                      <a:pt x="2016" y="0"/>
                      <a:pt x="1296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6" y="2593"/>
                    </a:cubicBezTo>
                    <a:cubicBezTo>
                      <a:pt x="2016" y="2593"/>
                      <a:pt x="2592" y="2016"/>
                      <a:pt x="2592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BA26539D-D991-FDC8-B6A2-41B679C4E21C}"/>
                  </a:ext>
                </a:extLst>
              </p:cNvPr>
              <p:cNvSpPr/>
              <p:nvPr/>
            </p:nvSpPr>
            <p:spPr>
              <a:xfrm>
                <a:off x="5080988" y="1852321"/>
                <a:ext cx="2592" cy="2592"/>
              </a:xfrm>
              <a:custGeom>
                <a:avLst/>
                <a:gdLst>
                  <a:gd name="connsiteX0" fmla="*/ 2593 w 2592"/>
                  <a:gd name="connsiteY0" fmla="*/ 1296 h 2592"/>
                  <a:gd name="connsiteX1" fmla="*/ 1297 w 2592"/>
                  <a:gd name="connsiteY1" fmla="*/ 0 h 2592"/>
                  <a:gd name="connsiteX2" fmla="*/ 0 w 2592"/>
                  <a:gd name="connsiteY2" fmla="*/ 1296 h 2592"/>
                  <a:gd name="connsiteX3" fmla="*/ 1297 w 2592"/>
                  <a:gd name="connsiteY3" fmla="*/ 2593 h 2592"/>
                  <a:gd name="connsiteX4" fmla="*/ 2593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3" y="1296"/>
                    </a:moveTo>
                    <a:cubicBezTo>
                      <a:pt x="2593" y="576"/>
                      <a:pt x="2017" y="0"/>
                      <a:pt x="1297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7" y="2593"/>
                    </a:cubicBezTo>
                    <a:cubicBezTo>
                      <a:pt x="2017" y="2593"/>
                      <a:pt x="2593" y="2016"/>
                      <a:pt x="2593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E41EEA4F-BC29-E5C1-7E62-F96E65801F1E}"/>
                  </a:ext>
                </a:extLst>
              </p:cNvPr>
              <p:cNvSpPr/>
              <p:nvPr/>
            </p:nvSpPr>
            <p:spPr>
              <a:xfrm>
                <a:off x="5124845" y="1852321"/>
                <a:ext cx="2592" cy="2592"/>
              </a:xfrm>
              <a:custGeom>
                <a:avLst/>
                <a:gdLst>
                  <a:gd name="connsiteX0" fmla="*/ 2592 w 2592"/>
                  <a:gd name="connsiteY0" fmla="*/ 1296 h 2592"/>
                  <a:gd name="connsiteX1" fmla="*/ 1296 w 2592"/>
                  <a:gd name="connsiteY1" fmla="*/ 0 h 2592"/>
                  <a:gd name="connsiteX2" fmla="*/ 0 w 2592"/>
                  <a:gd name="connsiteY2" fmla="*/ 1296 h 2592"/>
                  <a:gd name="connsiteX3" fmla="*/ 1296 w 2592"/>
                  <a:gd name="connsiteY3" fmla="*/ 2593 h 2592"/>
                  <a:gd name="connsiteX4" fmla="*/ 2592 w 2592"/>
                  <a:gd name="connsiteY4" fmla="*/ 1296 h 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" h="2592">
                    <a:moveTo>
                      <a:pt x="2592" y="1296"/>
                    </a:moveTo>
                    <a:cubicBezTo>
                      <a:pt x="2592" y="576"/>
                      <a:pt x="2017" y="0"/>
                      <a:pt x="1296" y="0"/>
                    </a:cubicBezTo>
                    <a:cubicBezTo>
                      <a:pt x="576" y="0"/>
                      <a:pt x="0" y="576"/>
                      <a:pt x="0" y="1296"/>
                    </a:cubicBezTo>
                    <a:cubicBezTo>
                      <a:pt x="0" y="2016"/>
                      <a:pt x="576" y="2593"/>
                      <a:pt x="1296" y="2593"/>
                    </a:cubicBezTo>
                    <a:cubicBezTo>
                      <a:pt x="2017" y="2593"/>
                      <a:pt x="2592" y="2016"/>
                      <a:pt x="2592" y="1296"/>
                    </a:cubicBezTo>
                    <a:close/>
                  </a:path>
                </a:pathLst>
              </a:custGeom>
              <a:solidFill>
                <a:srgbClr val="EC66C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26DD76A1-59F8-AB75-D471-C85B8604EC3B}"/>
                </a:ext>
              </a:extLst>
            </p:cNvPr>
            <p:cNvSpPr/>
            <p:nvPr/>
          </p:nvSpPr>
          <p:spPr>
            <a:xfrm>
              <a:off x="9605302" y="1908504"/>
              <a:ext cx="76038" cy="2655588"/>
            </a:xfrm>
            <a:custGeom>
              <a:avLst/>
              <a:gdLst>
                <a:gd name="connsiteX0" fmla="*/ 0 w 14834"/>
                <a:gd name="connsiteY0" fmla="*/ 0 h 518069"/>
                <a:gd name="connsiteX1" fmla="*/ 14835 w 14834"/>
                <a:gd name="connsiteY1" fmla="*/ 0 h 518069"/>
                <a:gd name="connsiteX2" fmla="*/ 14835 w 14834"/>
                <a:gd name="connsiteY2" fmla="*/ 518070 h 518069"/>
                <a:gd name="connsiteX3" fmla="*/ 0 w 14834"/>
                <a:gd name="connsiteY3" fmla="*/ 518070 h 51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34" h="518069">
                  <a:moveTo>
                    <a:pt x="0" y="0"/>
                  </a:moveTo>
                  <a:lnTo>
                    <a:pt x="14835" y="0"/>
                  </a:lnTo>
                  <a:lnTo>
                    <a:pt x="14835" y="518070"/>
                  </a:lnTo>
                  <a:lnTo>
                    <a:pt x="0" y="518070"/>
                  </a:lnTo>
                  <a:close/>
                </a:path>
              </a:pathLst>
            </a:custGeom>
            <a:solidFill>
              <a:srgbClr val="F5A1D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597EB2EF-1E26-52AF-7C5C-A4A5C6CB1A40}"/>
                </a:ext>
              </a:extLst>
            </p:cNvPr>
            <p:cNvSpPr/>
            <p:nvPr/>
          </p:nvSpPr>
          <p:spPr>
            <a:xfrm>
              <a:off x="7242435" y="1908504"/>
              <a:ext cx="76038" cy="2655588"/>
            </a:xfrm>
            <a:custGeom>
              <a:avLst/>
              <a:gdLst>
                <a:gd name="connsiteX0" fmla="*/ 0 w 14834"/>
                <a:gd name="connsiteY0" fmla="*/ 0 h 518069"/>
                <a:gd name="connsiteX1" fmla="*/ 14835 w 14834"/>
                <a:gd name="connsiteY1" fmla="*/ 0 h 518069"/>
                <a:gd name="connsiteX2" fmla="*/ 14835 w 14834"/>
                <a:gd name="connsiteY2" fmla="*/ 518070 h 518069"/>
                <a:gd name="connsiteX3" fmla="*/ 0 w 14834"/>
                <a:gd name="connsiteY3" fmla="*/ 518070 h 51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34" h="518069">
                  <a:moveTo>
                    <a:pt x="0" y="0"/>
                  </a:moveTo>
                  <a:lnTo>
                    <a:pt x="14835" y="0"/>
                  </a:lnTo>
                  <a:lnTo>
                    <a:pt x="14835" y="518070"/>
                  </a:lnTo>
                  <a:lnTo>
                    <a:pt x="0" y="518070"/>
                  </a:lnTo>
                  <a:close/>
                </a:path>
              </a:pathLst>
            </a:custGeom>
            <a:solidFill>
              <a:srgbClr val="F5A1D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976714ED-DF8F-BFC5-CE1A-56AB3D5EF517}"/>
                </a:ext>
              </a:extLst>
            </p:cNvPr>
            <p:cNvSpPr/>
            <p:nvPr/>
          </p:nvSpPr>
          <p:spPr>
            <a:xfrm>
              <a:off x="7246500" y="4520906"/>
              <a:ext cx="2442226" cy="1115537"/>
            </a:xfrm>
            <a:custGeom>
              <a:avLst/>
              <a:gdLst>
                <a:gd name="connsiteX0" fmla="*/ 0 w 476445"/>
                <a:gd name="connsiteY0" fmla="*/ 0 h 217626"/>
                <a:gd name="connsiteX1" fmla="*/ 476446 w 476445"/>
                <a:gd name="connsiteY1" fmla="*/ 0 h 217626"/>
                <a:gd name="connsiteX2" fmla="*/ 476446 w 476445"/>
                <a:gd name="connsiteY2" fmla="*/ 217627 h 217626"/>
                <a:gd name="connsiteX3" fmla="*/ 0 w 476445"/>
                <a:gd name="connsiteY3" fmla="*/ 217627 h 21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445" h="217626">
                  <a:moveTo>
                    <a:pt x="0" y="0"/>
                  </a:moveTo>
                  <a:lnTo>
                    <a:pt x="476446" y="0"/>
                  </a:lnTo>
                  <a:lnTo>
                    <a:pt x="476446" y="217627"/>
                  </a:lnTo>
                  <a:lnTo>
                    <a:pt x="0" y="217627"/>
                  </a:lnTo>
                  <a:close/>
                </a:path>
              </a:pathLst>
            </a:custGeom>
            <a:solidFill>
              <a:srgbClr val="FFDCDC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F0BEFAA5-BF5D-E0CC-8F0B-CA6669D222FD}"/>
                </a:ext>
              </a:extLst>
            </p:cNvPr>
            <p:cNvSpPr/>
            <p:nvPr/>
          </p:nvSpPr>
          <p:spPr>
            <a:xfrm>
              <a:off x="7304823" y="4565943"/>
              <a:ext cx="2317461" cy="1008487"/>
            </a:xfrm>
            <a:custGeom>
              <a:avLst/>
              <a:gdLst>
                <a:gd name="connsiteX0" fmla="*/ 22468 w 452105"/>
                <a:gd name="connsiteY0" fmla="*/ 3169 h 196742"/>
                <a:gd name="connsiteX1" fmla="*/ 22180 w 452105"/>
                <a:gd name="connsiteY1" fmla="*/ 0 h 196742"/>
                <a:gd name="connsiteX2" fmla="*/ 429997 w 452105"/>
                <a:gd name="connsiteY2" fmla="*/ 0 h 196742"/>
                <a:gd name="connsiteX3" fmla="*/ 429781 w 452105"/>
                <a:gd name="connsiteY3" fmla="*/ 3169 h 196742"/>
                <a:gd name="connsiteX4" fmla="*/ 452105 w 452105"/>
                <a:gd name="connsiteY4" fmla="*/ 25493 h 196742"/>
                <a:gd name="connsiteX5" fmla="*/ 452105 w 452105"/>
                <a:gd name="connsiteY5" fmla="*/ 173338 h 196742"/>
                <a:gd name="connsiteX6" fmla="*/ 429781 w 452105"/>
                <a:gd name="connsiteY6" fmla="*/ 195662 h 196742"/>
                <a:gd name="connsiteX7" fmla="*/ 429781 w 452105"/>
                <a:gd name="connsiteY7" fmla="*/ 196743 h 196742"/>
                <a:gd name="connsiteX8" fmla="*/ 22325 w 452105"/>
                <a:gd name="connsiteY8" fmla="*/ 196743 h 196742"/>
                <a:gd name="connsiteX9" fmla="*/ 22325 w 452105"/>
                <a:gd name="connsiteY9" fmla="*/ 195662 h 196742"/>
                <a:gd name="connsiteX10" fmla="*/ 0 w 452105"/>
                <a:gd name="connsiteY10" fmla="*/ 173338 h 196742"/>
                <a:gd name="connsiteX11" fmla="*/ 0 w 452105"/>
                <a:gd name="connsiteY11" fmla="*/ 25493 h 196742"/>
                <a:gd name="connsiteX12" fmla="*/ 22325 w 452105"/>
                <a:gd name="connsiteY12" fmla="*/ 3169 h 19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105" h="196742">
                  <a:moveTo>
                    <a:pt x="22468" y="3169"/>
                  </a:moveTo>
                  <a:cubicBezTo>
                    <a:pt x="22468" y="2088"/>
                    <a:pt x="22397" y="1008"/>
                    <a:pt x="22180" y="0"/>
                  </a:cubicBezTo>
                  <a:lnTo>
                    <a:pt x="429997" y="0"/>
                  </a:lnTo>
                  <a:cubicBezTo>
                    <a:pt x="429853" y="1008"/>
                    <a:pt x="429781" y="2088"/>
                    <a:pt x="429781" y="3169"/>
                  </a:cubicBezTo>
                  <a:cubicBezTo>
                    <a:pt x="429781" y="15483"/>
                    <a:pt x="439791" y="25493"/>
                    <a:pt x="452105" y="25493"/>
                  </a:cubicBezTo>
                  <a:lnTo>
                    <a:pt x="452105" y="173338"/>
                  </a:lnTo>
                  <a:cubicBezTo>
                    <a:pt x="439791" y="173338"/>
                    <a:pt x="429781" y="183348"/>
                    <a:pt x="429781" y="195662"/>
                  </a:cubicBezTo>
                  <a:cubicBezTo>
                    <a:pt x="429781" y="196023"/>
                    <a:pt x="429781" y="196383"/>
                    <a:pt x="429781" y="196743"/>
                  </a:cubicBezTo>
                  <a:lnTo>
                    <a:pt x="22325" y="196743"/>
                  </a:lnTo>
                  <a:cubicBezTo>
                    <a:pt x="22325" y="196383"/>
                    <a:pt x="22325" y="196023"/>
                    <a:pt x="22325" y="195662"/>
                  </a:cubicBezTo>
                  <a:cubicBezTo>
                    <a:pt x="22325" y="183348"/>
                    <a:pt x="12315" y="173338"/>
                    <a:pt x="0" y="173338"/>
                  </a:cubicBezTo>
                  <a:lnTo>
                    <a:pt x="0" y="25493"/>
                  </a:lnTo>
                  <a:cubicBezTo>
                    <a:pt x="12315" y="25493"/>
                    <a:pt x="22325" y="15483"/>
                    <a:pt x="22325" y="3169"/>
                  </a:cubicBezTo>
                  <a:close/>
                </a:path>
              </a:pathLst>
            </a:custGeom>
            <a:noFill/>
            <a:ln w="7201" cap="flat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C902810B-983D-61A5-0F78-8057868D8BFA}"/>
                </a:ext>
              </a:extLst>
            </p:cNvPr>
            <p:cNvSpPr/>
            <p:nvPr/>
          </p:nvSpPr>
          <p:spPr>
            <a:xfrm>
              <a:off x="6876618" y="4526811"/>
              <a:ext cx="458469" cy="88592"/>
            </a:xfrm>
            <a:custGeom>
              <a:avLst/>
              <a:gdLst>
                <a:gd name="connsiteX0" fmla="*/ 0 w 89441"/>
                <a:gd name="connsiteY0" fmla="*/ 0 h 17283"/>
                <a:gd name="connsiteX1" fmla="*/ 89442 w 89441"/>
                <a:gd name="connsiteY1" fmla="*/ 0 h 17283"/>
                <a:gd name="connsiteX2" fmla="*/ 89442 w 89441"/>
                <a:gd name="connsiteY2" fmla="*/ 17283 h 17283"/>
                <a:gd name="connsiteX3" fmla="*/ 0 w 89441"/>
                <a:gd name="connsiteY3" fmla="*/ 17283 h 17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441" h="17283">
                  <a:moveTo>
                    <a:pt x="0" y="0"/>
                  </a:moveTo>
                  <a:lnTo>
                    <a:pt x="89442" y="0"/>
                  </a:lnTo>
                  <a:lnTo>
                    <a:pt x="89442" y="17283"/>
                  </a:lnTo>
                  <a:lnTo>
                    <a:pt x="0" y="17283"/>
                  </a:lnTo>
                  <a:close/>
                </a:path>
              </a:pathLst>
            </a:custGeom>
            <a:solidFill>
              <a:srgbClr val="FFC20E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08" name="Graphic 6">
              <a:extLst>
                <a:ext uri="{FF2B5EF4-FFF2-40B4-BE49-F238E27FC236}">
                  <a16:creationId xmlns:a16="http://schemas.microsoft.com/office/drawing/2014/main" id="{D94F6197-C37F-8707-2AA3-F183DE6FFDCB}"/>
                </a:ext>
              </a:extLst>
            </p:cNvPr>
            <p:cNvGrpSpPr/>
            <p:nvPr/>
          </p:nvGrpSpPr>
          <p:grpSpPr>
            <a:xfrm>
              <a:off x="7226935" y="4580336"/>
              <a:ext cx="2465482" cy="492059"/>
              <a:chOff x="4846222" y="2149811"/>
              <a:chExt cx="480982" cy="95994"/>
            </a:xfrm>
          </p:grpSpPr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DD6F13B1-9624-253A-9284-297146699E12}"/>
                  </a:ext>
                </a:extLst>
              </p:cNvPr>
              <p:cNvSpPr/>
              <p:nvPr/>
            </p:nvSpPr>
            <p:spPr>
              <a:xfrm>
                <a:off x="4846222" y="2149811"/>
                <a:ext cx="480982" cy="43352"/>
              </a:xfrm>
              <a:custGeom>
                <a:avLst/>
                <a:gdLst>
                  <a:gd name="connsiteX0" fmla="*/ 245064 w 480982"/>
                  <a:gd name="connsiteY0" fmla="*/ 43353 h 43352"/>
                  <a:gd name="connsiteX1" fmla="*/ 480983 w 480982"/>
                  <a:gd name="connsiteY1" fmla="*/ 5833 h 43352"/>
                  <a:gd name="connsiteX2" fmla="*/ 480983 w 480982"/>
                  <a:gd name="connsiteY2" fmla="*/ 5833 h 43352"/>
                  <a:gd name="connsiteX3" fmla="*/ 478678 w 480982"/>
                  <a:gd name="connsiteY3" fmla="*/ 72 h 43352"/>
                  <a:gd name="connsiteX4" fmla="*/ 462187 w 480982"/>
                  <a:gd name="connsiteY4" fmla="*/ 5833 h 43352"/>
                  <a:gd name="connsiteX5" fmla="*/ 462187 w 480982"/>
                  <a:gd name="connsiteY5" fmla="*/ 5833 h 43352"/>
                  <a:gd name="connsiteX6" fmla="*/ 415018 w 480982"/>
                  <a:gd name="connsiteY6" fmla="*/ 18580 h 43352"/>
                  <a:gd name="connsiteX7" fmla="*/ 415018 w 480982"/>
                  <a:gd name="connsiteY7" fmla="*/ 18580 h 43352"/>
                  <a:gd name="connsiteX8" fmla="*/ 245136 w 480982"/>
                  <a:gd name="connsiteY8" fmla="*/ 37159 h 43352"/>
                  <a:gd name="connsiteX9" fmla="*/ 245136 w 480982"/>
                  <a:gd name="connsiteY9" fmla="*/ 37159 h 43352"/>
                  <a:gd name="connsiteX10" fmla="*/ 1800 w 480982"/>
                  <a:gd name="connsiteY10" fmla="*/ 0 h 43352"/>
                  <a:gd name="connsiteX11" fmla="*/ 1800 w 480982"/>
                  <a:gd name="connsiteY11" fmla="*/ 0 h 43352"/>
                  <a:gd name="connsiteX12" fmla="*/ 0 w 480982"/>
                  <a:gd name="connsiteY12" fmla="*/ 5905 h 43352"/>
                  <a:gd name="connsiteX13" fmla="*/ 245064 w 480982"/>
                  <a:gd name="connsiteY13" fmla="*/ 43353 h 43352"/>
                  <a:gd name="connsiteX14" fmla="*/ 245136 w 480982"/>
                  <a:gd name="connsiteY14" fmla="*/ 43353 h 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0982" h="43352">
                    <a:moveTo>
                      <a:pt x="245064" y="43353"/>
                    </a:moveTo>
                    <a:cubicBezTo>
                      <a:pt x="387508" y="43353"/>
                      <a:pt x="480695" y="5905"/>
                      <a:pt x="480983" y="5833"/>
                    </a:cubicBezTo>
                    <a:lnTo>
                      <a:pt x="480983" y="5833"/>
                    </a:lnTo>
                    <a:lnTo>
                      <a:pt x="478678" y="72"/>
                    </a:lnTo>
                    <a:cubicBezTo>
                      <a:pt x="478678" y="72"/>
                      <a:pt x="472989" y="2376"/>
                      <a:pt x="462187" y="5833"/>
                    </a:cubicBezTo>
                    <a:lnTo>
                      <a:pt x="462187" y="5833"/>
                    </a:lnTo>
                    <a:cubicBezTo>
                      <a:pt x="451313" y="9290"/>
                      <a:pt x="435398" y="13971"/>
                      <a:pt x="415018" y="18580"/>
                    </a:cubicBezTo>
                    <a:lnTo>
                      <a:pt x="415018" y="18580"/>
                    </a:lnTo>
                    <a:cubicBezTo>
                      <a:pt x="374258" y="27870"/>
                      <a:pt x="315782" y="37159"/>
                      <a:pt x="245136" y="37159"/>
                    </a:cubicBezTo>
                    <a:lnTo>
                      <a:pt x="245136" y="37159"/>
                    </a:lnTo>
                    <a:cubicBezTo>
                      <a:pt x="174490" y="37159"/>
                      <a:pt x="91530" y="27870"/>
                      <a:pt x="1800" y="0"/>
                    </a:cubicBezTo>
                    <a:lnTo>
                      <a:pt x="1800" y="0"/>
                    </a:lnTo>
                    <a:lnTo>
                      <a:pt x="0" y="5905"/>
                    </a:lnTo>
                    <a:cubicBezTo>
                      <a:pt x="90378" y="33991"/>
                      <a:pt x="173842" y="43353"/>
                      <a:pt x="245064" y="43353"/>
                    </a:cubicBezTo>
                    <a:lnTo>
                      <a:pt x="245136" y="43353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60811651-895A-57FC-BFFF-1C4BC4E3021D}"/>
                  </a:ext>
                </a:extLst>
              </p:cNvPr>
              <p:cNvSpPr/>
              <p:nvPr/>
            </p:nvSpPr>
            <p:spPr>
              <a:xfrm>
                <a:off x="5242012" y="2156149"/>
                <a:ext cx="66685" cy="66108"/>
              </a:xfrm>
              <a:custGeom>
                <a:avLst/>
                <a:gdLst>
                  <a:gd name="connsiteX0" fmla="*/ 47817 w 66685"/>
                  <a:gd name="connsiteY0" fmla="*/ 66109 h 66108"/>
                  <a:gd name="connsiteX1" fmla="*/ 57251 w 66685"/>
                  <a:gd name="connsiteY1" fmla="*/ 33054 h 66108"/>
                  <a:gd name="connsiteX2" fmla="*/ 66685 w 66685"/>
                  <a:gd name="connsiteY2" fmla="*/ 0 h 66108"/>
                  <a:gd name="connsiteX3" fmla="*/ 33343 w 66685"/>
                  <a:gd name="connsiteY3" fmla="*/ 8354 h 66108"/>
                  <a:gd name="connsiteX4" fmla="*/ 0 w 66685"/>
                  <a:gd name="connsiteY4" fmla="*/ 16779 h 66108"/>
                  <a:gd name="connsiteX5" fmla="*/ 23909 w 66685"/>
                  <a:gd name="connsiteY5" fmla="*/ 41408 h 66108"/>
                  <a:gd name="connsiteX6" fmla="*/ 47817 w 66685"/>
                  <a:gd name="connsiteY6" fmla="*/ 66109 h 66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685" h="66108">
                    <a:moveTo>
                      <a:pt x="47817" y="66109"/>
                    </a:moveTo>
                    <a:lnTo>
                      <a:pt x="57251" y="33054"/>
                    </a:lnTo>
                    <a:lnTo>
                      <a:pt x="66685" y="0"/>
                    </a:lnTo>
                    <a:lnTo>
                      <a:pt x="33343" y="8354"/>
                    </a:lnTo>
                    <a:lnTo>
                      <a:pt x="0" y="16779"/>
                    </a:lnTo>
                    <a:lnTo>
                      <a:pt x="23909" y="41408"/>
                    </a:lnTo>
                    <a:lnTo>
                      <a:pt x="47817" y="66109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5642E54E-72BC-68EA-1773-FB0CDEE64170}"/>
                  </a:ext>
                </a:extLst>
              </p:cNvPr>
              <p:cNvSpPr/>
              <p:nvPr/>
            </p:nvSpPr>
            <p:spPr>
              <a:xfrm>
                <a:off x="5149113" y="2179697"/>
                <a:ext cx="68269" cy="62940"/>
              </a:xfrm>
              <a:custGeom>
                <a:avLst/>
                <a:gdLst>
                  <a:gd name="connsiteX0" fmla="*/ 40688 w 68269"/>
                  <a:gd name="connsiteY0" fmla="*/ 62940 h 62940"/>
                  <a:gd name="connsiteX1" fmla="*/ 54443 w 68269"/>
                  <a:gd name="connsiteY1" fmla="*/ 31470 h 62940"/>
                  <a:gd name="connsiteX2" fmla="*/ 68269 w 68269"/>
                  <a:gd name="connsiteY2" fmla="*/ 0 h 62940"/>
                  <a:gd name="connsiteX3" fmla="*/ 34135 w 68269"/>
                  <a:gd name="connsiteY3" fmla="*/ 3817 h 62940"/>
                  <a:gd name="connsiteX4" fmla="*/ 0 w 68269"/>
                  <a:gd name="connsiteY4" fmla="*/ 7562 h 62940"/>
                  <a:gd name="connsiteX5" fmla="*/ 20308 w 68269"/>
                  <a:gd name="connsiteY5" fmla="*/ 35287 h 62940"/>
                  <a:gd name="connsiteX6" fmla="*/ 40688 w 68269"/>
                  <a:gd name="connsiteY6" fmla="*/ 62940 h 6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269" h="62940">
                    <a:moveTo>
                      <a:pt x="40688" y="62940"/>
                    </a:moveTo>
                    <a:lnTo>
                      <a:pt x="54443" y="31470"/>
                    </a:lnTo>
                    <a:lnTo>
                      <a:pt x="68269" y="0"/>
                    </a:lnTo>
                    <a:lnTo>
                      <a:pt x="34135" y="3817"/>
                    </a:lnTo>
                    <a:lnTo>
                      <a:pt x="0" y="7562"/>
                    </a:lnTo>
                    <a:lnTo>
                      <a:pt x="20308" y="35287"/>
                    </a:lnTo>
                    <a:lnTo>
                      <a:pt x="40688" y="62940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0ECB627F-1184-D8CE-DD83-6ABBB91D0031}"/>
                  </a:ext>
                </a:extLst>
              </p:cNvPr>
              <p:cNvSpPr/>
              <p:nvPr/>
            </p:nvSpPr>
            <p:spPr>
              <a:xfrm>
                <a:off x="4956763" y="2176817"/>
                <a:ext cx="68125" cy="63588"/>
              </a:xfrm>
              <a:custGeom>
                <a:avLst/>
                <a:gdLst>
                  <a:gd name="connsiteX0" fmla="*/ 25997 w 68125"/>
                  <a:gd name="connsiteY0" fmla="*/ 63589 h 63588"/>
                  <a:gd name="connsiteX1" fmla="*/ 47025 w 68125"/>
                  <a:gd name="connsiteY1" fmla="*/ 36439 h 63588"/>
                  <a:gd name="connsiteX2" fmla="*/ 68126 w 68125"/>
                  <a:gd name="connsiteY2" fmla="*/ 9290 h 63588"/>
                  <a:gd name="connsiteX3" fmla="*/ 34063 w 68125"/>
                  <a:gd name="connsiteY3" fmla="*/ 4609 h 63588"/>
                  <a:gd name="connsiteX4" fmla="*/ 0 w 68125"/>
                  <a:gd name="connsiteY4" fmla="*/ 0 h 63588"/>
                  <a:gd name="connsiteX5" fmla="*/ 13035 w 68125"/>
                  <a:gd name="connsiteY5" fmla="*/ 31758 h 63588"/>
                  <a:gd name="connsiteX6" fmla="*/ 25997 w 68125"/>
                  <a:gd name="connsiteY6" fmla="*/ 63589 h 63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125" h="63588">
                    <a:moveTo>
                      <a:pt x="25997" y="63589"/>
                    </a:moveTo>
                    <a:lnTo>
                      <a:pt x="47025" y="36439"/>
                    </a:lnTo>
                    <a:lnTo>
                      <a:pt x="68126" y="9290"/>
                    </a:lnTo>
                    <a:lnTo>
                      <a:pt x="34063" y="4609"/>
                    </a:lnTo>
                    <a:lnTo>
                      <a:pt x="0" y="0"/>
                    </a:lnTo>
                    <a:lnTo>
                      <a:pt x="13035" y="31758"/>
                    </a:lnTo>
                    <a:lnTo>
                      <a:pt x="25997" y="63589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544E148F-7B09-3EBE-A4E6-53D1BF1F1D3A}"/>
                  </a:ext>
                </a:extLst>
              </p:cNvPr>
              <p:cNvSpPr/>
              <p:nvPr/>
            </p:nvSpPr>
            <p:spPr>
              <a:xfrm>
                <a:off x="4861417" y="2153484"/>
                <a:ext cx="66469" cy="66253"/>
              </a:xfrm>
              <a:custGeom>
                <a:avLst/>
                <a:gdLst>
                  <a:gd name="connsiteX0" fmla="*/ 18148 w 66469"/>
                  <a:gd name="connsiteY0" fmla="*/ 66253 h 66253"/>
                  <a:gd name="connsiteX1" fmla="*/ 42272 w 66469"/>
                  <a:gd name="connsiteY1" fmla="*/ 41768 h 66253"/>
                  <a:gd name="connsiteX2" fmla="*/ 66469 w 66469"/>
                  <a:gd name="connsiteY2" fmla="*/ 17355 h 66253"/>
                  <a:gd name="connsiteX3" fmla="*/ 33199 w 66469"/>
                  <a:gd name="connsiteY3" fmla="*/ 8642 h 66253"/>
                  <a:gd name="connsiteX4" fmla="*/ 0 w 66469"/>
                  <a:gd name="connsiteY4" fmla="*/ 0 h 66253"/>
                  <a:gd name="connsiteX5" fmla="*/ 9074 w 66469"/>
                  <a:gd name="connsiteY5" fmla="*/ 33126 h 66253"/>
                  <a:gd name="connsiteX6" fmla="*/ 18148 w 66469"/>
                  <a:gd name="connsiteY6" fmla="*/ 66253 h 6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469" h="66253">
                    <a:moveTo>
                      <a:pt x="18148" y="66253"/>
                    </a:moveTo>
                    <a:lnTo>
                      <a:pt x="42272" y="41768"/>
                    </a:lnTo>
                    <a:lnTo>
                      <a:pt x="66469" y="17355"/>
                    </a:lnTo>
                    <a:lnTo>
                      <a:pt x="33199" y="8642"/>
                    </a:lnTo>
                    <a:lnTo>
                      <a:pt x="0" y="0"/>
                    </a:lnTo>
                    <a:lnTo>
                      <a:pt x="9074" y="33126"/>
                    </a:lnTo>
                    <a:lnTo>
                      <a:pt x="18148" y="66253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8C2D4F89-A1F6-083D-68AE-B44F06CCD932}"/>
                  </a:ext>
                </a:extLst>
              </p:cNvPr>
              <p:cNvSpPr/>
              <p:nvPr/>
            </p:nvSpPr>
            <p:spPr>
              <a:xfrm>
                <a:off x="5047502" y="2185746"/>
                <a:ext cx="68701" cy="60059"/>
              </a:xfrm>
              <a:custGeom>
                <a:avLst/>
                <a:gdLst>
                  <a:gd name="connsiteX0" fmla="*/ 33343 w 68701"/>
                  <a:gd name="connsiteY0" fmla="*/ 60060 h 60059"/>
                  <a:gd name="connsiteX1" fmla="*/ 50986 w 68701"/>
                  <a:gd name="connsiteY1" fmla="*/ 30606 h 60059"/>
                  <a:gd name="connsiteX2" fmla="*/ 68701 w 68701"/>
                  <a:gd name="connsiteY2" fmla="*/ 1152 h 60059"/>
                  <a:gd name="connsiteX3" fmla="*/ 34351 w 68701"/>
                  <a:gd name="connsiteY3" fmla="*/ 576 h 60059"/>
                  <a:gd name="connsiteX4" fmla="*/ 0 w 68701"/>
                  <a:gd name="connsiteY4" fmla="*/ 0 h 60059"/>
                  <a:gd name="connsiteX5" fmla="*/ 16635 w 68701"/>
                  <a:gd name="connsiteY5" fmla="*/ 30030 h 60059"/>
                  <a:gd name="connsiteX6" fmla="*/ 33343 w 68701"/>
                  <a:gd name="connsiteY6" fmla="*/ 60060 h 60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701" h="60059">
                    <a:moveTo>
                      <a:pt x="33343" y="60060"/>
                    </a:moveTo>
                    <a:lnTo>
                      <a:pt x="50986" y="30606"/>
                    </a:lnTo>
                    <a:lnTo>
                      <a:pt x="68701" y="1152"/>
                    </a:lnTo>
                    <a:lnTo>
                      <a:pt x="34351" y="576"/>
                    </a:lnTo>
                    <a:lnTo>
                      <a:pt x="0" y="0"/>
                    </a:lnTo>
                    <a:lnTo>
                      <a:pt x="16635" y="30030"/>
                    </a:lnTo>
                    <a:lnTo>
                      <a:pt x="33343" y="60060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09" name="Graphic 6">
              <a:extLst>
                <a:ext uri="{FF2B5EF4-FFF2-40B4-BE49-F238E27FC236}">
                  <a16:creationId xmlns:a16="http://schemas.microsoft.com/office/drawing/2014/main" id="{BCA1E4EC-D1D4-9EB3-3827-0F5554362505}"/>
                </a:ext>
              </a:extLst>
            </p:cNvPr>
            <p:cNvGrpSpPr/>
            <p:nvPr/>
          </p:nvGrpSpPr>
          <p:grpSpPr>
            <a:xfrm>
              <a:off x="7170826" y="1858670"/>
              <a:ext cx="2587300" cy="849757"/>
              <a:chOff x="4835276" y="1618851"/>
              <a:chExt cx="504747" cy="165776"/>
            </a:xfrm>
            <a:solidFill>
              <a:srgbClr val="28A4A8"/>
            </a:solidFill>
          </p:grpSpPr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F128078C-2945-9E23-D8A2-F575BB290D6A}"/>
                  </a:ext>
                </a:extLst>
              </p:cNvPr>
              <p:cNvSpPr/>
              <p:nvPr/>
            </p:nvSpPr>
            <p:spPr>
              <a:xfrm>
                <a:off x="4835276" y="1618851"/>
                <a:ext cx="504747" cy="136250"/>
              </a:xfrm>
              <a:custGeom>
                <a:avLst/>
                <a:gdLst>
                  <a:gd name="connsiteX0" fmla="*/ 0 w 504747"/>
                  <a:gd name="connsiteY0" fmla="*/ 0 h 136250"/>
                  <a:gd name="connsiteX1" fmla="*/ 504747 w 504747"/>
                  <a:gd name="connsiteY1" fmla="*/ 0 h 136250"/>
                  <a:gd name="connsiteX2" fmla="*/ 504747 w 504747"/>
                  <a:gd name="connsiteY2" fmla="*/ 136251 h 136250"/>
                  <a:gd name="connsiteX3" fmla="*/ 0 w 504747"/>
                  <a:gd name="connsiteY3" fmla="*/ 136251 h 13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4747" h="136250">
                    <a:moveTo>
                      <a:pt x="0" y="0"/>
                    </a:moveTo>
                    <a:lnTo>
                      <a:pt x="504747" y="0"/>
                    </a:lnTo>
                    <a:lnTo>
                      <a:pt x="504747" y="136251"/>
                    </a:lnTo>
                    <a:lnTo>
                      <a:pt x="0" y="136251"/>
                    </a:lnTo>
                    <a:close/>
                  </a:path>
                </a:pathLst>
              </a:custGeom>
              <a:solidFill>
                <a:srgbClr val="E22B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432CF645-454B-1D0E-DD77-94C148741422}"/>
                  </a:ext>
                </a:extLst>
              </p:cNvPr>
              <p:cNvSpPr/>
              <p:nvPr/>
            </p:nvSpPr>
            <p:spPr>
              <a:xfrm>
                <a:off x="4835996" y="1755030"/>
                <a:ext cx="504027" cy="29597"/>
              </a:xfrm>
              <a:custGeom>
                <a:avLst/>
                <a:gdLst>
                  <a:gd name="connsiteX0" fmla="*/ 503955 w 504027"/>
                  <a:gd name="connsiteY0" fmla="*/ 0 h 29597"/>
                  <a:gd name="connsiteX1" fmla="*/ 503955 w 504027"/>
                  <a:gd name="connsiteY1" fmla="*/ 6625 h 29597"/>
                  <a:gd name="connsiteX2" fmla="*/ 480983 w 504027"/>
                  <a:gd name="connsiteY2" fmla="*/ 29598 h 29597"/>
                  <a:gd name="connsiteX3" fmla="*/ 458082 w 504027"/>
                  <a:gd name="connsiteY3" fmla="*/ 7994 h 29597"/>
                  <a:gd name="connsiteX4" fmla="*/ 435182 w 504027"/>
                  <a:gd name="connsiteY4" fmla="*/ 29598 h 29597"/>
                  <a:gd name="connsiteX5" fmla="*/ 412281 w 504027"/>
                  <a:gd name="connsiteY5" fmla="*/ 8210 h 29597"/>
                  <a:gd name="connsiteX6" fmla="*/ 389381 w 504027"/>
                  <a:gd name="connsiteY6" fmla="*/ 29598 h 29597"/>
                  <a:gd name="connsiteX7" fmla="*/ 366480 w 504027"/>
                  <a:gd name="connsiteY7" fmla="*/ 8138 h 29597"/>
                  <a:gd name="connsiteX8" fmla="*/ 343579 w 504027"/>
                  <a:gd name="connsiteY8" fmla="*/ 29598 h 29597"/>
                  <a:gd name="connsiteX9" fmla="*/ 320679 w 504027"/>
                  <a:gd name="connsiteY9" fmla="*/ 7994 h 29597"/>
                  <a:gd name="connsiteX10" fmla="*/ 297778 w 504027"/>
                  <a:gd name="connsiteY10" fmla="*/ 29598 h 29597"/>
                  <a:gd name="connsiteX11" fmla="*/ 274878 w 504027"/>
                  <a:gd name="connsiteY11" fmla="*/ 8138 h 29597"/>
                  <a:gd name="connsiteX12" fmla="*/ 251978 w 504027"/>
                  <a:gd name="connsiteY12" fmla="*/ 29598 h 29597"/>
                  <a:gd name="connsiteX13" fmla="*/ 229077 w 504027"/>
                  <a:gd name="connsiteY13" fmla="*/ 7994 h 29597"/>
                  <a:gd name="connsiteX14" fmla="*/ 206177 w 504027"/>
                  <a:gd name="connsiteY14" fmla="*/ 29598 h 29597"/>
                  <a:gd name="connsiteX15" fmla="*/ 183276 w 504027"/>
                  <a:gd name="connsiteY15" fmla="*/ 7994 h 29597"/>
                  <a:gd name="connsiteX16" fmla="*/ 160375 w 504027"/>
                  <a:gd name="connsiteY16" fmla="*/ 29598 h 29597"/>
                  <a:gd name="connsiteX17" fmla="*/ 137475 w 504027"/>
                  <a:gd name="connsiteY17" fmla="*/ 7921 h 29597"/>
                  <a:gd name="connsiteX18" fmla="*/ 114574 w 504027"/>
                  <a:gd name="connsiteY18" fmla="*/ 29598 h 29597"/>
                  <a:gd name="connsiteX19" fmla="*/ 91674 w 504027"/>
                  <a:gd name="connsiteY19" fmla="*/ 7921 h 29597"/>
                  <a:gd name="connsiteX20" fmla="*/ 68773 w 504027"/>
                  <a:gd name="connsiteY20" fmla="*/ 29598 h 29597"/>
                  <a:gd name="connsiteX21" fmla="*/ 45873 w 504027"/>
                  <a:gd name="connsiteY21" fmla="*/ 7994 h 29597"/>
                  <a:gd name="connsiteX22" fmla="*/ 22973 w 504027"/>
                  <a:gd name="connsiteY22" fmla="*/ 29598 h 29597"/>
                  <a:gd name="connsiteX23" fmla="*/ 0 w 504027"/>
                  <a:gd name="connsiteY23" fmla="*/ 6625 h 29597"/>
                  <a:gd name="connsiteX24" fmla="*/ 0 w 504027"/>
                  <a:gd name="connsiteY24" fmla="*/ 0 h 29597"/>
                  <a:gd name="connsiteX25" fmla="*/ 504027 w 504027"/>
                  <a:gd name="connsiteY25" fmla="*/ 0 h 29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04027" h="29597">
                    <a:moveTo>
                      <a:pt x="503955" y="0"/>
                    </a:moveTo>
                    <a:lnTo>
                      <a:pt x="503955" y="6625"/>
                    </a:lnTo>
                    <a:cubicBezTo>
                      <a:pt x="503955" y="19300"/>
                      <a:pt x="493657" y="29598"/>
                      <a:pt x="480983" y="29598"/>
                    </a:cubicBezTo>
                    <a:cubicBezTo>
                      <a:pt x="468308" y="29598"/>
                      <a:pt x="458802" y="20092"/>
                      <a:pt x="458082" y="7994"/>
                    </a:cubicBezTo>
                    <a:cubicBezTo>
                      <a:pt x="457362" y="20020"/>
                      <a:pt x="447424" y="29598"/>
                      <a:pt x="435182" y="29598"/>
                    </a:cubicBezTo>
                    <a:cubicBezTo>
                      <a:pt x="422939" y="29598"/>
                      <a:pt x="413073" y="20164"/>
                      <a:pt x="412281" y="8210"/>
                    </a:cubicBezTo>
                    <a:cubicBezTo>
                      <a:pt x="411489" y="20164"/>
                      <a:pt x="401551" y="29598"/>
                      <a:pt x="389381" y="29598"/>
                    </a:cubicBezTo>
                    <a:cubicBezTo>
                      <a:pt x="377210" y="29598"/>
                      <a:pt x="367272" y="20092"/>
                      <a:pt x="366480" y="8138"/>
                    </a:cubicBezTo>
                    <a:cubicBezTo>
                      <a:pt x="365688" y="20092"/>
                      <a:pt x="355750" y="29598"/>
                      <a:pt x="343579" y="29598"/>
                    </a:cubicBezTo>
                    <a:cubicBezTo>
                      <a:pt x="331409" y="29598"/>
                      <a:pt x="321399" y="20020"/>
                      <a:pt x="320679" y="7994"/>
                    </a:cubicBezTo>
                    <a:cubicBezTo>
                      <a:pt x="319959" y="20020"/>
                      <a:pt x="310021" y="29598"/>
                      <a:pt x="297778" y="29598"/>
                    </a:cubicBezTo>
                    <a:cubicBezTo>
                      <a:pt x="285536" y="29598"/>
                      <a:pt x="275670" y="20092"/>
                      <a:pt x="274878" y="8138"/>
                    </a:cubicBezTo>
                    <a:cubicBezTo>
                      <a:pt x="274086" y="20092"/>
                      <a:pt x="264148" y="29598"/>
                      <a:pt x="251978" y="29598"/>
                    </a:cubicBezTo>
                    <a:cubicBezTo>
                      <a:pt x="239807" y="29598"/>
                      <a:pt x="229797" y="20020"/>
                      <a:pt x="229077" y="7994"/>
                    </a:cubicBezTo>
                    <a:cubicBezTo>
                      <a:pt x="228357" y="20020"/>
                      <a:pt x="218347" y="29598"/>
                      <a:pt x="206177" y="29598"/>
                    </a:cubicBezTo>
                    <a:cubicBezTo>
                      <a:pt x="194006" y="29598"/>
                      <a:pt x="183996" y="20020"/>
                      <a:pt x="183276" y="7994"/>
                    </a:cubicBezTo>
                    <a:cubicBezTo>
                      <a:pt x="182556" y="20020"/>
                      <a:pt x="172618" y="29598"/>
                      <a:pt x="160375" y="29598"/>
                    </a:cubicBezTo>
                    <a:cubicBezTo>
                      <a:pt x="148133" y="29598"/>
                      <a:pt x="138123" y="20020"/>
                      <a:pt x="137475" y="7921"/>
                    </a:cubicBezTo>
                    <a:cubicBezTo>
                      <a:pt x="136755" y="19948"/>
                      <a:pt x="126817" y="29598"/>
                      <a:pt x="114574" y="29598"/>
                    </a:cubicBezTo>
                    <a:cubicBezTo>
                      <a:pt x="102332" y="29598"/>
                      <a:pt x="92394" y="20020"/>
                      <a:pt x="91674" y="7921"/>
                    </a:cubicBezTo>
                    <a:cubicBezTo>
                      <a:pt x="91026" y="20020"/>
                      <a:pt x="81016" y="29598"/>
                      <a:pt x="68773" y="29598"/>
                    </a:cubicBezTo>
                    <a:cubicBezTo>
                      <a:pt x="56531" y="29598"/>
                      <a:pt x="46593" y="20092"/>
                      <a:pt x="45873" y="7994"/>
                    </a:cubicBezTo>
                    <a:cubicBezTo>
                      <a:pt x="45153" y="20020"/>
                      <a:pt x="35215" y="29598"/>
                      <a:pt x="22973" y="29598"/>
                    </a:cubicBezTo>
                    <a:cubicBezTo>
                      <a:pt x="10730" y="29598"/>
                      <a:pt x="0" y="19300"/>
                      <a:pt x="0" y="6625"/>
                    </a:cubicBezTo>
                    <a:lnTo>
                      <a:pt x="0" y="0"/>
                    </a:lnTo>
                    <a:lnTo>
                      <a:pt x="504027" y="0"/>
                    </a:ln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10" name="Graphic 6">
              <a:extLst>
                <a:ext uri="{FF2B5EF4-FFF2-40B4-BE49-F238E27FC236}">
                  <a16:creationId xmlns:a16="http://schemas.microsoft.com/office/drawing/2014/main" id="{6984266E-DD31-19B8-A694-485554186EAB}"/>
                </a:ext>
              </a:extLst>
            </p:cNvPr>
            <p:cNvGrpSpPr/>
            <p:nvPr/>
          </p:nvGrpSpPr>
          <p:grpSpPr>
            <a:xfrm>
              <a:off x="7441773" y="2089752"/>
              <a:ext cx="2012181" cy="362491"/>
              <a:chOff x="4888134" y="1663932"/>
              <a:chExt cx="392549" cy="70717"/>
            </a:xfrm>
            <a:solidFill>
              <a:srgbClr val="FFF3CF"/>
            </a:solidFill>
          </p:grpSpPr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AF36EF41-1F04-D1D1-D693-F921C6237093}"/>
                  </a:ext>
                </a:extLst>
              </p:cNvPr>
              <p:cNvSpPr/>
              <p:nvPr/>
            </p:nvSpPr>
            <p:spPr>
              <a:xfrm>
                <a:off x="4888134" y="1663932"/>
                <a:ext cx="61427" cy="70717"/>
              </a:xfrm>
              <a:custGeom>
                <a:avLst/>
                <a:gdLst>
                  <a:gd name="connsiteX0" fmla="*/ 61428 w 61427"/>
                  <a:gd name="connsiteY0" fmla="*/ 45585 h 70717"/>
                  <a:gd name="connsiteX1" fmla="*/ 40688 w 61427"/>
                  <a:gd name="connsiteY1" fmla="*/ 56531 h 70717"/>
                  <a:gd name="connsiteX2" fmla="*/ 16851 w 61427"/>
                  <a:gd name="connsiteY2" fmla="*/ 70718 h 70717"/>
                  <a:gd name="connsiteX3" fmla="*/ 0 w 61427"/>
                  <a:gd name="connsiteY3" fmla="*/ 50986 h 70717"/>
                  <a:gd name="connsiteX4" fmla="*/ 26213 w 61427"/>
                  <a:gd name="connsiteY4" fmla="*/ 6337 h 70717"/>
                  <a:gd name="connsiteX5" fmla="*/ 39032 w 61427"/>
                  <a:gd name="connsiteY5" fmla="*/ 0 h 70717"/>
                  <a:gd name="connsiteX6" fmla="*/ 53866 w 61427"/>
                  <a:gd name="connsiteY6" fmla="*/ 18508 h 70717"/>
                  <a:gd name="connsiteX7" fmla="*/ 44793 w 61427"/>
                  <a:gd name="connsiteY7" fmla="*/ 50266 h 70717"/>
                  <a:gd name="connsiteX8" fmla="*/ 57107 w 61427"/>
                  <a:gd name="connsiteY8" fmla="*/ 42560 h 70717"/>
                  <a:gd name="connsiteX9" fmla="*/ 61428 w 61427"/>
                  <a:gd name="connsiteY9" fmla="*/ 45657 h 70717"/>
                  <a:gd name="connsiteX10" fmla="*/ 19804 w 61427"/>
                  <a:gd name="connsiteY10" fmla="*/ 24917 h 70717"/>
                  <a:gd name="connsiteX11" fmla="*/ 11306 w 61427"/>
                  <a:gd name="connsiteY11" fmla="*/ 51778 h 70717"/>
                  <a:gd name="connsiteX12" fmla="*/ 17571 w 61427"/>
                  <a:gd name="connsiteY12" fmla="*/ 61284 h 70717"/>
                  <a:gd name="connsiteX13" fmla="*/ 30030 w 61427"/>
                  <a:gd name="connsiteY13" fmla="*/ 51778 h 70717"/>
                  <a:gd name="connsiteX14" fmla="*/ 19732 w 61427"/>
                  <a:gd name="connsiteY14" fmla="*/ 24917 h 70717"/>
                  <a:gd name="connsiteX15" fmla="*/ 34495 w 61427"/>
                  <a:gd name="connsiteY15" fmla="*/ 44433 h 70717"/>
                  <a:gd name="connsiteX16" fmla="*/ 42056 w 61427"/>
                  <a:gd name="connsiteY16" fmla="*/ 19372 h 70717"/>
                  <a:gd name="connsiteX17" fmla="*/ 37520 w 61427"/>
                  <a:gd name="connsiteY17" fmla="*/ 12242 h 70717"/>
                  <a:gd name="connsiteX18" fmla="*/ 29310 w 61427"/>
                  <a:gd name="connsiteY18" fmla="*/ 27654 h 70717"/>
                  <a:gd name="connsiteX19" fmla="*/ 34423 w 61427"/>
                  <a:gd name="connsiteY19" fmla="*/ 44433 h 70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1427" h="70717">
                    <a:moveTo>
                      <a:pt x="61428" y="45585"/>
                    </a:moveTo>
                    <a:cubicBezTo>
                      <a:pt x="58115" y="51274"/>
                      <a:pt x="50626" y="58620"/>
                      <a:pt x="40688" y="56531"/>
                    </a:cubicBezTo>
                    <a:cubicBezTo>
                      <a:pt x="34495" y="64813"/>
                      <a:pt x="26357" y="70718"/>
                      <a:pt x="16851" y="70718"/>
                    </a:cubicBezTo>
                    <a:cubicBezTo>
                      <a:pt x="4681" y="70718"/>
                      <a:pt x="0" y="61356"/>
                      <a:pt x="0" y="50986"/>
                    </a:cubicBezTo>
                    <a:cubicBezTo>
                      <a:pt x="0" y="36511"/>
                      <a:pt x="9218" y="13251"/>
                      <a:pt x="26213" y="6337"/>
                    </a:cubicBezTo>
                    <a:cubicBezTo>
                      <a:pt x="29310" y="2521"/>
                      <a:pt x="33487" y="0"/>
                      <a:pt x="39032" y="0"/>
                    </a:cubicBezTo>
                    <a:cubicBezTo>
                      <a:pt x="46521" y="0"/>
                      <a:pt x="53866" y="4897"/>
                      <a:pt x="53866" y="18508"/>
                    </a:cubicBezTo>
                    <a:cubicBezTo>
                      <a:pt x="53866" y="27870"/>
                      <a:pt x="50626" y="40040"/>
                      <a:pt x="44793" y="50266"/>
                    </a:cubicBezTo>
                    <a:cubicBezTo>
                      <a:pt x="51778" y="50626"/>
                      <a:pt x="55451" y="45369"/>
                      <a:pt x="57107" y="42560"/>
                    </a:cubicBezTo>
                    <a:cubicBezTo>
                      <a:pt x="58692" y="42704"/>
                      <a:pt x="60780" y="44145"/>
                      <a:pt x="61428" y="45657"/>
                    </a:cubicBezTo>
                    <a:close/>
                    <a:moveTo>
                      <a:pt x="19804" y="24917"/>
                    </a:moveTo>
                    <a:cubicBezTo>
                      <a:pt x="15267" y="33055"/>
                      <a:pt x="11306" y="44289"/>
                      <a:pt x="11306" y="51778"/>
                    </a:cubicBezTo>
                    <a:cubicBezTo>
                      <a:pt x="11306" y="56747"/>
                      <a:pt x="12962" y="61284"/>
                      <a:pt x="17571" y="61284"/>
                    </a:cubicBezTo>
                    <a:cubicBezTo>
                      <a:pt x="21892" y="61284"/>
                      <a:pt x="26213" y="57395"/>
                      <a:pt x="30030" y="51778"/>
                    </a:cubicBezTo>
                    <a:cubicBezTo>
                      <a:pt x="30030" y="51778"/>
                      <a:pt x="18796" y="44073"/>
                      <a:pt x="19732" y="24917"/>
                    </a:cubicBezTo>
                    <a:close/>
                    <a:moveTo>
                      <a:pt x="34495" y="44433"/>
                    </a:moveTo>
                    <a:cubicBezTo>
                      <a:pt x="39032" y="35503"/>
                      <a:pt x="42056" y="25205"/>
                      <a:pt x="42056" y="19372"/>
                    </a:cubicBezTo>
                    <a:cubicBezTo>
                      <a:pt x="42056" y="14835"/>
                      <a:pt x="40400" y="12242"/>
                      <a:pt x="37520" y="12242"/>
                    </a:cubicBezTo>
                    <a:cubicBezTo>
                      <a:pt x="33487" y="12242"/>
                      <a:pt x="29310" y="17716"/>
                      <a:pt x="29310" y="27654"/>
                    </a:cubicBezTo>
                    <a:cubicBezTo>
                      <a:pt x="29310" y="34495"/>
                      <a:pt x="31254" y="40400"/>
                      <a:pt x="34423" y="44433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A120C39C-15B3-6A2A-870E-BF06A553A0F6}"/>
                  </a:ext>
                </a:extLst>
              </p:cNvPr>
              <p:cNvSpPr/>
              <p:nvPr/>
            </p:nvSpPr>
            <p:spPr>
              <a:xfrm>
                <a:off x="4945241" y="1680495"/>
                <a:ext cx="38383" cy="48249"/>
              </a:xfrm>
              <a:custGeom>
                <a:avLst/>
                <a:gdLst>
                  <a:gd name="connsiteX0" fmla="*/ 0 w 38383"/>
                  <a:gd name="connsiteY0" fmla="*/ 25997 h 48249"/>
                  <a:gd name="connsiteX1" fmla="*/ 6049 w 38383"/>
                  <a:gd name="connsiteY1" fmla="*/ 13755 h 48249"/>
                  <a:gd name="connsiteX2" fmla="*/ 3673 w 38383"/>
                  <a:gd name="connsiteY2" fmla="*/ 9074 h 48249"/>
                  <a:gd name="connsiteX3" fmla="*/ 10874 w 38383"/>
                  <a:gd name="connsiteY3" fmla="*/ 0 h 48249"/>
                  <a:gd name="connsiteX4" fmla="*/ 15843 w 38383"/>
                  <a:gd name="connsiteY4" fmla="*/ 2737 h 48249"/>
                  <a:gd name="connsiteX5" fmla="*/ 13395 w 38383"/>
                  <a:gd name="connsiteY5" fmla="*/ 8858 h 48249"/>
                  <a:gd name="connsiteX6" fmla="*/ 25997 w 38383"/>
                  <a:gd name="connsiteY6" fmla="*/ 21676 h 48249"/>
                  <a:gd name="connsiteX7" fmla="*/ 25061 w 38383"/>
                  <a:gd name="connsiteY7" fmla="*/ 25493 h 48249"/>
                  <a:gd name="connsiteX8" fmla="*/ 22900 w 38383"/>
                  <a:gd name="connsiteY8" fmla="*/ 30894 h 48249"/>
                  <a:gd name="connsiteX9" fmla="*/ 22324 w 38383"/>
                  <a:gd name="connsiteY9" fmla="*/ 40688 h 48249"/>
                  <a:gd name="connsiteX10" fmla="*/ 34063 w 38383"/>
                  <a:gd name="connsiteY10" fmla="*/ 25925 h 48249"/>
                  <a:gd name="connsiteX11" fmla="*/ 38384 w 38383"/>
                  <a:gd name="connsiteY11" fmla="*/ 29022 h 48249"/>
                  <a:gd name="connsiteX12" fmla="*/ 17931 w 38383"/>
                  <a:gd name="connsiteY12" fmla="*/ 48249 h 48249"/>
                  <a:gd name="connsiteX13" fmla="*/ 11090 w 38383"/>
                  <a:gd name="connsiteY13" fmla="*/ 30246 h 48249"/>
                  <a:gd name="connsiteX14" fmla="*/ 13539 w 38383"/>
                  <a:gd name="connsiteY14" fmla="*/ 24053 h 48249"/>
                  <a:gd name="connsiteX15" fmla="*/ 14259 w 38383"/>
                  <a:gd name="connsiteY15" fmla="*/ 21388 h 48249"/>
                  <a:gd name="connsiteX16" fmla="*/ 10514 w 38383"/>
                  <a:gd name="connsiteY16" fmla="*/ 16707 h 48249"/>
                  <a:gd name="connsiteX17" fmla="*/ 4393 w 38383"/>
                  <a:gd name="connsiteY17" fmla="*/ 29022 h 48249"/>
                  <a:gd name="connsiteX18" fmla="*/ 72 w 38383"/>
                  <a:gd name="connsiteY18" fmla="*/ 25925 h 48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8383" h="48249">
                    <a:moveTo>
                      <a:pt x="0" y="25997"/>
                    </a:moveTo>
                    <a:cubicBezTo>
                      <a:pt x="1656" y="23045"/>
                      <a:pt x="3817" y="18652"/>
                      <a:pt x="6049" y="13755"/>
                    </a:cubicBezTo>
                    <a:cubicBezTo>
                      <a:pt x="4681" y="12314"/>
                      <a:pt x="3673" y="11018"/>
                      <a:pt x="3673" y="9074"/>
                    </a:cubicBezTo>
                    <a:cubicBezTo>
                      <a:pt x="3673" y="5185"/>
                      <a:pt x="7706" y="1008"/>
                      <a:pt x="10874" y="0"/>
                    </a:cubicBezTo>
                    <a:lnTo>
                      <a:pt x="15843" y="2737"/>
                    </a:lnTo>
                    <a:lnTo>
                      <a:pt x="13395" y="8858"/>
                    </a:lnTo>
                    <a:cubicBezTo>
                      <a:pt x="16563" y="11594"/>
                      <a:pt x="25997" y="15915"/>
                      <a:pt x="25997" y="21676"/>
                    </a:cubicBezTo>
                    <a:cubicBezTo>
                      <a:pt x="25997" y="22612"/>
                      <a:pt x="25781" y="23765"/>
                      <a:pt x="25061" y="25493"/>
                    </a:cubicBezTo>
                    <a:lnTo>
                      <a:pt x="22900" y="30894"/>
                    </a:lnTo>
                    <a:cubicBezTo>
                      <a:pt x="19372" y="39464"/>
                      <a:pt x="21244" y="40688"/>
                      <a:pt x="22324" y="40688"/>
                    </a:cubicBezTo>
                    <a:cubicBezTo>
                      <a:pt x="24485" y="40688"/>
                      <a:pt x="28157" y="35935"/>
                      <a:pt x="34063" y="25925"/>
                    </a:cubicBezTo>
                    <a:cubicBezTo>
                      <a:pt x="35647" y="26069"/>
                      <a:pt x="37735" y="27509"/>
                      <a:pt x="38384" y="29022"/>
                    </a:cubicBezTo>
                    <a:cubicBezTo>
                      <a:pt x="32478" y="39248"/>
                      <a:pt x="26357" y="48249"/>
                      <a:pt x="17931" y="48249"/>
                    </a:cubicBezTo>
                    <a:cubicBezTo>
                      <a:pt x="11954" y="48249"/>
                      <a:pt x="5617" y="43785"/>
                      <a:pt x="11090" y="30246"/>
                    </a:cubicBezTo>
                    <a:lnTo>
                      <a:pt x="13539" y="24053"/>
                    </a:lnTo>
                    <a:cubicBezTo>
                      <a:pt x="14115" y="22540"/>
                      <a:pt x="14259" y="21748"/>
                      <a:pt x="14259" y="21388"/>
                    </a:cubicBezTo>
                    <a:cubicBezTo>
                      <a:pt x="14259" y="19876"/>
                      <a:pt x="12602" y="18436"/>
                      <a:pt x="10514" y="16707"/>
                    </a:cubicBezTo>
                    <a:cubicBezTo>
                      <a:pt x="8426" y="21532"/>
                      <a:pt x="6553" y="25277"/>
                      <a:pt x="4393" y="29022"/>
                    </a:cubicBezTo>
                    <a:cubicBezTo>
                      <a:pt x="2809" y="28878"/>
                      <a:pt x="720" y="27437"/>
                      <a:pt x="72" y="25925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BC4FEFD3-D1A5-1C80-D1E1-CB8FF84CF06A}"/>
                  </a:ext>
                </a:extLst>
              </p:cNvPr>
              <p:cNvSpPr/>
              <p:nvPr/>
            </p:nvSpPr>
            <p:spPr>
              <a:xfrm>
                <a:off x="4970518" y="1687048"/>
                <a:ext cx="57899" cy="41696"/>
              </a:xfrm>
              <a:custGeom>
                <a:avLst/>
                <a:gdLst>
                  <a:gd name="connsiteX0" fmla="*/ 57899 w 57899"/>
                  <a:gd name="connsiteY0" fmla="*/ 22468 h 41696"/>
                  <a:gd name="connsiteX1" fmla="*/ 35215 w 57899"/>
                  <a:gd name="connsiteY1" fmla="*/ 41696 h 41696"/>
                  <a:gd name="connsiteX2" fmla="*/ 29382 w 57899"/>
                  <a:gd name="connsiteY2" fmla="*/ 21964 h 41696"/>
                  <a:gd name="connsiteX3" fmla="*/ 30534 w 57899"/>
                  <a:gd name="connsiteY3" fmla="*/ 19156 h 41696"/>
                  <a:gd name="connsiteX4" fmla="*/ 33198 w 57899"/>
                  <a:gd name="connsiteY4" fmla="*/ 11450 h 41696"/>
                  <a:gd name="connsiteX5" fmla="*/ 31110 w 57899"/>
                  <a:gd name="connsiteY5" fmla="*/ 9794 h 41696"/>
                  <a:gd name="connsiteX6" fmla="*/ 22540 w 57899"/>
                  <a:gd name="connsiteY6" fmla="*/ 15267 h 41696"/>
                  <a:gd name="connsiteX7" fmla="*/ 12170 w 57899"/>
                  <a:gd name="connsiteY7" fmla="*/ 40760 h 41696"/>
                  <a:gd name="connsiteX8" fmla="*/ 0 w 57899"/>
                  <a:gd name="connsiteY8" fmla="*/ 40760 h 41696"/>
                  <a:gd name="connsiteX9" fmla="*/ 16059 w 57899"/>
                  <a:gd name="connsiteY9" fmla="*/ 1008 h 41696"/>
                  <a:gd name="connsiteX10" fmla="*/ 26645 w 57899"/>
                  <a:gd name="connsiteY10" fmla="*/ 5041 h 41696"/>
                  <a:gd name="connsiteX11" fmla="*/ 39248 w 57899"/>
                  <a:gd name="connsiteY11" fmla="*/ 0 h 41696"/>
                  <a:gd name="connsiteX12" fmla="*/ 46593 w 57899"/>
                  <a:gd name="connsiteY12" fmla="*/ 6697 h 41696"/>
                  <a:gd name="connsiteX13" fmla="*/ 44288 w 57899"/>
                  <a:gd name="connsiteY13" fmla="*/ 15339 h 41696"/>
                  <a:gd name="connsiteX14" fmla="*/ 40544 w 57899"/>
                  <a:gd name="connsiteY14" fmla="*/ 24485 h 41696"/>
                  <a:gd name="connsiteX15" fmla="*/ 39752 w 57899"/>
                  <a:gd name="connsiteY15" fmla="*/ 34279 h 41696"/>
                  <a:gd name="connsiteX16" fmla="*/ 53579 w 57899"/>
                  <a:gd name="connsiteY16" fmla="*/ 19516 h 41696"/>
                  <a:gd name="connsiteX17" fmla="*/ 57899 w 57899"/>
                  <a:gd name="connsiteY17" fmla="*/ 22612 h 4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899" h="41696">
                    <a:moveTo>
                      <a:pt x="57899" y="22468"/>
                    </a:moveTo>
                    <a:cubicBezTo>
                      <a:pt x="51778" y="33127"/>
                      <a:pt x="44433" y="41696"/>
                      <a:pt x="35215" y="41696"/>
                    </a:cubicBezTo>
                    <a:cubicBezTo>
                      <a:pt x="27221" y="41696"/>
                      <a:pt x="23981" y="35575"/>
                      <a:pt x="29382" y="21964"/>
                    </a:cubicBezTo>
                    <a:lnTo>
                      <a:pt x="30534" y="19156"/>
                    </a:lnTo>
                    <a:cubicBezTo>
                      <a:pt x="31974" y="15483"/>
                      <a:pt x="33198" y="12531"/>
                      <a:pt x="33198" y="11450"/>
                    </a:cubicBezTo>
                    <a:cubicBezTo>
                      <a:pt x="33198" y="10370"/>
                      <a:pt x="32262" y="9794"/>
                      <a:pt x="31110" y="9794"/>
                    </a:cubicBezTo>
                    <a:cubicBezTo>
                      <a:pt x="29238" y="9794"/>
                      <a:pt x="25781" y="11522"/>
                      <a:pt x="22540" y="15267"/>
                    </a:cubicBezTo>
                    <a:lnTo>
                      <a:pt x="12170" y="40760"/>
                    </a:lnTo>
                    <a:lnTo>
                      <a:pt x="0" y="40760"/>
                    </a:lnTo>
                    <a:lnTo>
                      <a:pt x="16059" y="1008"/>
                    </a:lnTo>
                    <a:lnTo>
                      <a:pt x="26645" y="5041"/>
                    </a:lnTo>
                    <a:cubicBezTo>
                      <a:pt x="27005" y="4681"/>
                      <a:pt x="32694" y="0"/>
                      <a:pt x="39248" y="0"/>
                    </a:cubicBezTo>
                    <a:cubicBezTo>
                      <a:pt x="44073" y="0"/>
                      <a:pt x="46593" y="2593"/>
                      <a:pt x="46593" y="6697"/>
                    </a:cubicBezTo>
                    <a:cubicBezTo>
                      <a:pt x="46593" y="8786"/>
                      <a:pt x="45873" y="11378"/>
                      <a:pt x="44288" y="15339"/>
                    </a:cubicBezTo>
                    <a:lnTo>
                      <a:pt x="40544" y="24485"/>
                    </a:lnTo>
                    <a:cubicBezTo>
                      <a:pt x="37015" y="33271"/>
                      <a:pt x="38455" y="34279"/>
                      <a:pt x="39752" y="34279"/>
                    </a:cubicBezTo>
                    <a:cubicBezTo>
                      <a:pt x="42849" y="34279"/>
                      <a:pt x="48105" y="28878"/>
                      <a:pt x="53579" y="19516"/>
                    </a:cubicBezTo>
                    <a:cubicBezTo>
                      <a:pt x="55163" y="19660"/>
                      <a:pt x="57251" y="21100"/>
                      <a:pt x="57899" y="22612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1228B2E7-FE59-3CFE-7C3B-D6869DF6C273}"/>
                  </a:ext>
                </a:extLst>
              </p:cNvPr>
              <p:cNvSpPr/>
              <p:nvPr/>
            </p:nvSpPr>
            <p:spPr>
              <a:xfrm>
                <a:off x="5021576" y="1686976"/>
                <a:ext cx="52498" cy="41768"/>
              </a:xfrm>
              <a:custGeom>
                <a:avLst/>
                <a:gdLst>
                  <a:gd name="connsiteX0" fmla="*/ 52427 w 52498"/>
                  <a:gd name="connsiteY0" fmla="*/ 22540 h 41768"/>
                  <a:gd name="connsiteX1" fmla="*/ 29670 w 52498"/>
                  <a:gd name="connsiteY1" fmla="*/ 41768 h 41768"/>
                  <a:gd name="connsiteX2" fmla="*/ 20668 w 52498"/>
                  <a:gd name="connsiteY2" fmla="*/ 35431 h 41768"/>
                  <a:gd name="connsiteX3" fmla="*/ 8642 w 52498"/>
                  <a:gd name="connsiteY3" fmla="*/ 41768 h 41768"/>
                  <a:gd name="connsiteX4" fmla="*/ 0 w 52498"/>
                  <a:gd name="connsiteY4" fmla="*/ 31758 h 41768"/>
                  <a:gd name="connsiteX5" fmla="*/ 21172 w 52498"/>
                  <a:gd name="connsiteY5" fmla="*/ 0 h 41768"/>
                  <a:gd name="connsiteX6" fmla="*/ 30318 w 52498"/>
                  <a:gd name="connsiteY6" fmla="*/ 6193 h 41768"/>
                  <a:gd name="connsiteX7" fmla="*/ 44649 w 52498"/>
                  <a:gd name="connsiteY7" fmla="*/ 1008 h 41768"/>
                  <a:gd name="connsiteX8" fmla="*/ 35143 w 52498"/>
                  <a:gd name="connsiteY8" fmla="*/ 24485 h 41768"/>
                  <a:gd name="connsiteX9" fmla="*/ 34351 w 52498"/>
                  <a:gd name="connsiteY9" fmla="*/ 34279 h 41768"/>
                  <a:gd name="connsiteX10" fmla="*/ 48178 w 52498"/>
                  <a:gd name="connsiteY10" fmla="*/ 19516 h 41768"/>
                  <a:gd name="connsiteX11" fmla="*/ 52499 w 52498"/>
                  <a:gd name="connsiteY11" fmla="*/ 22612 h 41768"/>
                  <a:gd name="connsiteX12" fmla="*/ 22108 w 52498"/>
                  <a:gd name="connsiteY12" fmla="*/ 26573 h 41768"/>
                  <a:gd name="connsiteX13" fmla="*/ 27077 w 52498"/>
                  <a:gd name="connsiteY13" fmla="*/ 14331 h 41768"/>
                  <a:gd name="connsiteX14" fmla="*/ 23621 w 52498"/>
                  <a:gd name="connsiteY14" fmla="*/ 10010 h 41768"/>
                  <a:gd name="connsiteX15" fmla="*/ 11883 w 52498"/>
                  <a:gd name="connsiteY15" fmla="*/ 29238 h 41768"/>
                  <a:gd name="connsiteX16" fmla="*/ 14331 w 52498"/>
                  <a:gd name="connsiteY16" fmla="*/ 32046 h 41768"/>
                  <a:gd name="connsiteX17" fmla="*/ 22036 w 52498"/>
                  <a:gd name="connsiteY17" fmla="*/ 26501 h 41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498" h="41768">
                    <a:moveTo>
                      <a:pt x="52427" y="22540"/>
                    </a:moveTo>
                    <a:cubicBezTo>
                      <a:pt x="46449" y="32982"/>
                      <a:pt x="39032" y="41768"/>
                      <a:pt x="29670" y="41768"/>
                    </a:cubicBezTo>
                    <a:cubicBezTo>
                      <a:pt x="21676" y="41768"/>
                      <a:pt x="20668" y="35431"/>
                      <a:pt x="20668" y="35431"/>
                    </a:cubicBezTo>
                    <a:cubicBezTo>
                      <a:pt x="20668" y="35431"/>
                      <a:pt x="15411" y="41768"/>
                      <a:pt x="8642" y="41768"/>
                    </a:cubicBezTo>
                    <a:cubicBezTo>
                      <a:pt x="2881" y="41768"/>
                      <a:pt x="0" y="37231"/>
                      <a:pt x="0" y="31758"/>
                    </a:cubicBezTo>
                    <a:cubicBezTo>
                      <a:pt x="0" y="23549"/>
                      <a:pt x="6481" y="0"/>
                      <a:pt x="21172" y="0"/>
                    </a:cubicBezTo>
                    <a:cubicBezTo>
                      <a:pt x="28590" y="0"/>
                      <a:pt x="30318" y="6193"/>
                      <a:pt x="30318" y="6193"/>
                    </a:cubicBezTo>
                    <a:lnTo>
                      <a:pt x="44649" y="1008"/>
                    </a:lnTo>
                    <a:lnTo>
                      <a:pt x="35143" y="24485"/>
                    </a:lnTo>
                    <a:cubicBezTo>
                      <a:pt x="31686" y="33126"/>
                      <a:pt x="32983" y="34279"/>
                      <a:pt x="34351" y="34279"/>
                    </a:cubicBezTo>
                    <a:cubicBezTo>
                      <a:pt x="37447" y="34279"/>
                      <a:pt x="42633" y="28878"/>
                      <a:pt x="48178" y="19516"/>
                    </a:cubicBezTo>
                    <a:cubicBezTo>
                      <a:pt x="49762" y="19660"/>
                      <a:pt x="51850" y="21100"/>
                      <a:pt x="52499" y="22612"/>
                    </a:cubicBezTo>
                    <a:close/>
                    <a:moveTo>
                      <a:pt x="22108" y="26573"/>
                    </a:moveTo>
                    <a:lnTo>
                      <a:pt x="27077" y="14331"/>
                    </a:lnTo>
                    <a:cubicBezTo>
                      <a:pt x="27077" y="14331"/>
                      <a:pt x="27005" y="10010"/>
                      <a:pt x="23621" y="10010"/>
                    </a:cubicBezTo>
                    <a:cubicBezTo>
                      <a:pt x="17571" y="10010"/>
                      <a:pt x="11883" y="24341"/>
                      <a:pt x="11883" y="29238"/>
                    </a:cubicBezTo>
                    <a:cubicBezTo>
                      <a:pt x="11883" y="31254"/>
                      <a:pt x="12819" y="32046"/>
                      <a:pt x="14331" y="32046"/>
                    </a:cubicBezTo>
                    <a:cubicBezTo>
                      <a:pt x="18580" y="32046"/>
                      <a:pt x="22036" y="26501"/>
                      <a:pt x="22036" y="26501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F696C6ED-F243-73C5-9C57-B93EE2EAC8E5}"/>
                  </a:ext>
                </a:extLst>
              </p:cNvPr>
              <p:cNvSpPr/>
              <p:nvPr/>
            </p:nvSpPr>
            <p:spPr>
              <a:xfrm>
                <a:off x="5060896" y="1686976"/>
                <a:ext cx="79791" cy="41768"/>
              </a:xfrm>
              <a:custGeom>
                <a:avLst/>
                <a:gdLst>
                  <a:gd name="connsiteX0" fmla="*/ 79792 w 79791"/>
                  <a:gd name="connsiteY0" fmla="*/ 22540 h 41768"/>
                  <a:gd name="connsiteX1" fmla="*/ 57107 w 79791"/>
                  <a:gd name="connsiteY1" fmla="*/ 41768 h 41768"/>
                  <a:gd name="connsiteX2" fmla="*/ 51274 w 79791"/>
                  <a:gd name="connsiteY2" fmla="*/ 22036 h 41768"/>
                  <a:gd name="connsiteX3" fmla="*/ 52354 w 79791"/>
                  <a:gd name="connsiteY3" fmla="*/ 19228 h 41768"/>
                  <a:gd name="connsiteX4" fmla="*/ 55019 w 79791"/>
                  <a:gd name="connsiteY4" fmla="*/ 11522 h 41768"/>
                  <a:gd name="connsiteX5" fmla="*/ 53002 w 79791"/>
                  <a:gd name="connsiteY5" fmla="*/ 9866 h 41768"/>
                  <a:gd name="connsiteX6" fmla="*/ 44361 w 79791"/>
                  <a:gd name="connsiteY6" fmla="*/ 15195 h 41768"/>
                  <a:gd name="connsiteX7" fmla="*/ 34063 w 79791"/>
                  <a:gd name="connsiteY7" fmla="*/ 40760 h 41768"/>
                  <a:gd name="connsiteX8" fmla="*/ 21821 w 79791"/>
                  <a:gd name="connsiteY8" fmla="*/ 40760 h 41768"/>
                  <a:gd name="connsiteX9" fmla="*/ 30534 w 79791"/>
                  <a:gd name="connsiteY9" fmla="*/ 19228 h 41768"/>
                  <a:gd name="connsiteX10" fmla="*/ 33198 w 79791"/>
                  <a:gd name="connsiteY10" fmla="*/ 11378 h 41768"/>
                  <a:gd name="connsiteX11" fmla="*/ 31110 w 79791"/>
                  <a:gd name="connsiteY11" fmla="*/ 9794 h 41768"/>
                  <a:gd name="connsiteX12" fmla="*/ 22540 w 79791"/>
                  <a:gd name="connsiteY12" fmla="*/ 15267 h 41768"/>
                  <a:gd name="connsiteX13" fmla="*/ 12170 w 79791"/>
                  <a:gd name="connsiteY13" fmla="*/ 40760 h 41768"/>
                  <a:gd name="connsiteX14" fmla="*/ 0 w 79791"/>
                  <a:gd name="connsiteY14" fmla="*/ 40760 h 41768"/>
                  <a:gd name="connsiteX15" fmla="*/ 16059 w 79791"/>
                  <a:gd name="connsiteY15" fmla="*/ 1008 h 41768"/>
                  <a:gd name="connsiteX16" fmla="*/ 26645 w 79791"/>
                  <a:gd name="connsiteY16" fmla="*/ 5041 h 41768"/>
                  <a:gd name="connsiteX17" fmla="*/ 39104 w 79791"/>
                  <a:gd name="connsiteY17" fmla="*/ 0 h 41768"/>
                  <a:gd name="connsiteX18" fmla="*/ 46521 w 79791"/>
                  <a:gd name="connsiteY18" fmla="*/ 6553 h 41768"/>
                  <a:gd name="connsiteX19" fmla="*/ 60924 w 79791"/>
                  <a:gd name="connsiteY19" fmla="*/ 0 h 41768"/>
                  <a:gd name="connsiteX20" fmla="*/ 68341 w 79791"/>
                  <a:gd name="connsiteY20" fmla="*/ 6697 h 41768"/>
                  <a:gd name="connsiteX21" fmla="*/ 66037 w 79791"/>
                  <a:gd name="connsiteY21" fmla="*/ 15339 h 41768"/>
                  <a:gd name="connsiteX22" fmla="*/ 62292 w 79791"/>
                  <a:gd name="connsiteY22" fmla="*/ 24485 h 41768"/>
                  <a:gd name="connsiteX23" fmla="*/ 61500 w 79791"/>
                  <a:gd name="connsiteY23" fmla="*/ 34279 h 41768"/>
                  <a:gd name="connsiteX24" fmla="*/ 75327 w 79791"/>
                  <a:gd name="connsiteY24" fmla="*/ 19516 h 41768"/>
                  <a:gd name="connsiteX25" fmla="*/ 79648 w 79791"/>
                  <a:gd name="connsiteY25" fmla="*/ 22612 h 41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791" h="41768">
                    <a:moveTo>
                      <a:pt x="79792" y="22540"/>
                    </a:moveTo>
                    <a:cubicBezTo>
                      <a:pt x="73670" y="33199"/>
                      <a:pt x="66325" y="41768"/>
                      <a:pt x="57107" y="41768"/>
                    </a:cubicBezTo>
                    <a:cubicBezTo>
                      <a:pt x="49114" y="41768"/>
                      <a:pt x="45801" y="35719"/>
                      <a:pt x="51274" y="22036"/>
                    </a:cubicBezTo>
                    <a:lnTo>
                      <a:pt x="52354" y="19228"/>
                    </a:lnTo>
                    <a:cubicBezTo>
                      <a:pt x="53795" y="15627"/>
                      <a:pt x="55019" y="12602"/>
                      <a:pt x="55019" y="11522"/>
                    </a:cubicBezTo>
                    <a:cubicBezTo>
                      <a:pt x="55019" y="10442"/>
                      <a:pt x="54155" y="9866"/>
                      <a:pt x="53002" y="9866"/>
                    </a:cubicBezTo>
                    <a:cubicBezTo>
                      <a:pt x="51058" y="9866"/>
                      <a:pt x="47529" y="11738"/>
                      <a:pt x="44361" y="15195"/>
                    </a:cubicBezTo>
                    <a:lnTo>
                      <a:pt x="34063" y="40760"/>
                    </a:lnTo>
                    <a:lnTo>
                      <a:pt x="21821" y="40760"/>
                    </a:lnTo>
                    <a:cubicBezTo>
                      <a:pt x="24341" y="34423"/>
                      <a:pt x="27942" y="25637"/>
                      <a:pt x="30534" y="19228"/>
                    </a:cubicBezTo>
                    <a:cubicBezTo>
                      <a:pt x="31902" y="15771"/>
                      <a:pt x="33198" y="12602"/>
                      <a:pt x="33198" y="11378"/>
                    </a:cubicBezTo>
                    <a:cubicBezTo>
                      <a:pt x="33198" y="10370"/>
                      <a:pt x="32262" y="9794"/>
                      <a:pt x="31110" y="9794"/>
                    </a:cubicBezTo>
                    <a:cubicBezTo>
                      <a:pt x="29238" y="9794"/>
                      <a:pt x="25709" y="11522"/>
                      <a:pt x="22540" y="15267"/>
                    </a:cubicBezTo>
                    <a:lnTo>
                      <a:pt x="12170" y="40760"/>
                    </a:lnTo>
                    <a:lnTo>
                      <a:pt x="0" y="40760"/>
                    </a:lnTo>
                    <a:lnTo>
                      <a:pt x="16059" y="1008"/>
                    </a:lnTo>
                    <a:lnTo>
                      <a:pt x="26645" y="5041"/>
                    </a:lnTo>
                    <a:cubicBezTo>
                      <a:pt x="27005" y="4681"/>
                      <a:pt x="32766" y="0"/>
                      <a:pt x="39104" y="0"/>
                    </a:cubicBezTo>
                    <a:cubicBezTo>
                      <a:pt x="43928" y="0"/>
                      <a:pt x="46449" y="2664"/>
                      <a:pt x="46521" y="6553"/>
                    </a:cubicBezTo>
                    <a:cubicBezTo>
                      <a:pt x="48394" y="4753"/>
                      <a:pt x="54371" y="0"/>
                      <a:pt x="60924" y="0"/>
                    </a:cubicBezTo>
                    <a:cubicBezTo>
                      <a:pt x="65821" y="0"/>
                      <a:pt x="68341" y="2664"/>
                      <a:pt x="68341" y="6697"/>
                    </a:cubicBezTo>
                    <a:cubicBezTo>
                      <a:pt x="68341" y="8858"/>
                      <a:pt x="67549" y="11378"/>
                      <a:pt x="66037" y="15339"/>
                    </a:cubicBezTo>
                    <a:lnTo>
                      <a:pt x="62292" y="24485"/>
                    </a:lnTo>
                    <a:cubicBezTo>
                      <a:pt x="58764" y="33271"/>
                      <a:pt x="60204" y="34279"/>
                      <a:pt x="61500" y="34279"/>
                    </a:cubicBezTo>
                    <a:cubicBezTo>
                      <a:pt x="64597" y="34279"/>
                      <a:pt x="69782" y="28878"/>
                      <a:pt x="75327" y="19516"/>
                    </a:cubicBezTo>
                    <a:cubicBezTo>
                      <a:pt x="76911" y="19660"/>
                      <a:pt x="79000" y="21100"/>
                      <a:pt x="79648" y="22612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2EF8CDFA-90B7-08BB-540C-2B0B4F861CA0}"/>
                  </a:ext>
                </a:extLst>
              </p:cNvPr>
              <p:cNvSpPr/>
              <p:nvPr/>
            </p:nvSpPr>
            <p:spPr>
              <a:xfrm>
                <a:off x="5134783" y="1686976"/>
                <a:ext cx="45080" cy="41768"/>
              </a:xfrm>
              <a:custGeom>
                <a:avLst/>
                <a:gdLst>
                  <a:gd name="connsiteX0" fmla="*/ 45081 w 45080"/>
                  <a:gd name="connsiteY0" fmla="*/ 22540 h 41768"/>
                  <a:gd name="connsiteX1" fmla="*/ 15771 w 45080"/>
                  <a:gd name="connsiteY1" fmla="*/ 41768 h 41768"/>
                  <a:gd name="connsiteX2" fmla="*/ 0 w 45080"/>
                  <a:gd name="connsiteY2" fmla="*/ 28230 h 41768"/>
                  <a:gd name="connsiteX3" fmla="*/ 24125 w 45080"/>
                  <a:gd name="connsiteY3" fmla="*/ 0 h 41768"/>
                  <a:gd name="connsiteX4" fmla="*/ 35215 w 45080"/>
                  <a:gd name="connsiteY4" fmla="*/ 16707 h 41768"/>
                  <a:gd name="connsiteX5" fmla="*/ 11666 w 45080"/>
                  <a:gd name="connsiteY5" fmla="*/ 26285 h 41768"/>
                  <a:gd name="connsiteX6" fmla="*/ 19156 w 45080"/>
                  <a:gd name="connsiteY6" fmla="*/ 34279 h 41768"/>
                  <a:gd name="connsiteX7" fmla="*/ 40688 w 45080"/>
                  <a:gd name="connsiteY7" fmla="*/ 19516 h 41768"/>
                  <a:gd name="connsiteX8" fmla="*/ 45009 w 45080"/>
                  <a:gd name="connsiteY8" fmla="*/ 22612 h 41768"/>
                  <a:gd name="connsiteX9" fmla="*/ 13827 w 45080"/>
                  <a:gd name="connsiteY9" fmla="*/ 19732 h 41768"/>
                  <a:gd name="connsiteX10" fmla="*/ 24701 w 45080"/>
                  <a:gd name="connsiteY10" fmla="*/ 14115 h 41768"/>
                  <a:gd name="connsiteX11" fmla="*/ 23549 w 45080"/>
                  <a:gd name="connsiteY11" fmla="*/ 9722 h 41768"/>
                  <a:gd name="connsiteX12" fmla="*/ 13827 w 45080"/>
                  <a:gd name="connsiteY12" fmla="*/ 19660 h 41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080" h="41768">
                    <a:moveTo>
                      <a:pt x="45081" y="22540"/>
                    </a:moveTo>
                    <a:cubicBezTo>
                      <a:pt x="39896" y="31758"/>
                      <a:pt x="30534" y="41768"/>
                      <a:pt x="15771" y="41768"/>
                    </a:cubicBezTo>
                    <a:cubicBezTo>
                      <a:pt x="5113" y="41768"/>
                      <a:pt x="0" y="36583"/>
                      <a:pt x="0" y="28230"/>
                    </a:cubicBezTo>
                    <a:cubicBezTo>
                      <a:pt x="0" y="18004"/>
                      <a:pt x="7778" y="0"/>
                      <a:pt x="24125" y="0"/>
                    </a:cubicBezTo>
                    <a:cubicBezTo>
                      <a:pt x="32766" y="0"/>
                      <a:pt x="40112" y="5689"/>
                      <a:pt x="35215" y="16707"/>
                    </a:cubicBezTo>
                    <a:cubicBezTo>
                      <a:pt x="31974" y="23693"/>
                      <a:pt x="25853" y="28157"/>
                      <a:pt x="11666" y="26285"/>
                    </a:cubicBezTo>
                    <a:cubicBezTo>
                      <a:pt x="11666" y="26285"/>
                      <a:pt x="9434" y="34279"/>
                      <a:pt x="19156" y="34279"/>
                    </a:cubicBezTo>
                    <a:cubicBezTo>
                      <a:pt x="27005" y="34279"/>
                      <a:pt x="35287" y="29166"/>
                      <a:pt x="40688" y="19516"/>
                    </a:cubicBezTo>
                    <a:cubicBezTo>
                      <a:pt x="42272" y="19660"/>
                      <a:pt x="44361" y="21100"/>
                      <a:pt x="45009" y="22612"/>
                    </a:cubicBezTo>
                    <a:close/>
                    <a:moveTo>
                      <a:pt x="13827" y="19732"/>
                    </a:moveTo>
                    <a:cubicBezTo>
                      <a:pt x="20884" y="20956"/>
                      <a:pt x="23188" y="17715"/>
                      <a:pt x="24701" y="14115"/>
                    </a:cubicBezTo>
                    <a:cubicBezTo>
                      <a:pt x="25709" y="11810"/>
                      <a:pt x="26141" y="9722"/>
                      <a:pt x="23549" y="9722"/>
                    </a:cubicBezTo>
                    <a:cubicBezTo>
                      <a:pt x="17859" y="9722"/>
                      <a:pt x="13827" y="19660"/>
                      <a:pt x="13827" y="19660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0ADB2EC3-29E5-2192-A83F-B87F6E54E6FE}"/>
                  </a:ext>
                </a:extLst>
              </p:cNvPr>
              <p:cNvSpPr/>
              <p:nvPr/>
            </p:nvSpPr>
            <p:spPr>
              <a:xfrm>
                <a:off x="5166829" y="1687048"/>
                <a:ext cx="57899" cy="41696"/>
              </a:xfrm>
              <a:custGeom>
                <a:avLst/>
                <a:gdLst>
                  <a:gd name="connsiteX0" fmla="*/ 57899 w 57899"/>
                  <a:gd name="connsiteY0" fmla="*/ 22468 h 41696"/>
                  <a:gd name="connsiteX1" fmla="*/ 35215 w 57899"/>
                  <a:gd name="connsiteY1" fmla="*/ 41696 h 41696"/>
                  <a:gd name="connsiteX2" fmla="*/ 29381 w 57899"/>
                  <a:gd name="connsiteY2" fmla="*/ 21964 h 41696"/>
                  <a:gd name="connsiteX3" fmla="*/ 30534 w 57899"/>
                  <a:gd name="connsiteY3" fmla="*/ 19156 h 41696"/>
                  <a:gd name="connsiteX4" fmla="*/ 33198 w 57899"/>
                  <a:gd name="connsiteY4" fmla="*/ 11450 h 41696"/>
                  <a:gd name="connsiteX5" fmla="*/ 31110 w 57899"/>
                  <a:gd name="connsiteY5" fmla="*/ 9794 h 41696"/>
                  <a:gd name="connsiteX6" fmla="*/ 22540 w 57899"/>
                  <a:gd name="connsiteY6" fmla="*/ 15267 h 41696"/>
                  <a:gd name="connsiteX7" fmla="*/ 12170 w 57899"/>
                  <a:gd name="connsiteY7" fmla="*/ 40760 h 41696"/>
                  <a:gd name="connsiteX8" fmla="*/ 0 w 57899"/>
                  <a:gd name="connsiteY8" fmla="*/ 40760 h 41696"/>
                  <a:gd name="connsiteX9" fmla="*/ 16059 w 57899"/>
                  <a:gd name="connsiteY9" fmla="*/ 1008 h 41696"/>
                  <a:gd name="connsiteX10" fmla="*/ 26645 w 57899"/>
                  <a:gd name="connsiteY10" fmla="*/ 5041 h 41696"/>
                  <a:gd name="connsiteX11" fmla="*/ 39176 w 57899"/>
                  <a:gd name="connsiteY11" fmla="*/ 0 h 41696"/>
                  <a:gd name="connsiteX12" fmla="*/ 46521 w 57899"/>
                  <a:gd name="connsiteY12" fmla="*/ 6697 h 41696"/>
                  <a:gd name="connsiteX13" fmla="*/ 44216 w 57899"/>
                  <a:gd name="connsiteY13" fmla="*/ 15339 h 41696"/>
                  <a:gd name="connsiteX14" fmla="*/ 40472 w 57899"/>
                  <a:gd name="connsiteY14" fmla="*/ 24485 h 41696"/>
                  <a:gd name="connsiteX15" fmla="*/ 39680 w 57899"/>
                  <a:gd name="connsiteY15" fmla="*/ 34279 h 41696"/>
                  <a:gd name="connsiteX16" fmla="*/ 53506 w 57899"/>
                  <a:gd name="connsiteY16" fmla="*/ 19516 h 41696"/>
                  <a:gd name="connsiteX17" fmla="*/ 57827 w 57899"/>
                  <a:gd name="connsiteY17" fmla="*/ 22612 h 4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899" h="41696">
                    <a:moveTo>
                      <a:pt x="57899" y="22468"/>
                    </a:moveTo>
                    <a:cubicBezTo>
                      <a:pt x="51778" y="33127"/>
                      <a:pt x="44433" y="41696"/>
                      <a:pt x="35215" y="41696"/>
                    </a:cubicBezTo>
                    <a:cubicBezTo>
                      <a:pt x="27221" y="41696"/>
                      <a:pt x="23980" y="35575"/>
                      <a:pt x="29381" y="21964"/>
                    </a:cubicBezTo>
                    <a:lnTo>
                      <a:pt x="30534" y="19156"/>
                    </a:lnTo>
                    <a:cubicBezTo>
                      <a:pt x="31974" y="15483"/>
                      <a:pt x="33198" y="12531"/>
                      <a:pt x="33198" y="11450"/>
                    </a:cubicBezTo>
                    <a:cubicBezTo>
                      <a:pt x="33198" y="10370"/>
                      <a:pt x="32262" y="9794"/>
                      <a:pt x="31110" y="9794"/>
                    </a:cubicBezTo>
                    <a:cubicBezTo>
                      <a:pt x="29238" y="9794"/>
                      <a:pt x="25709" y="11522"/>
                      <a:pt x="22540" y="15267"/>
                    </a:cubicBezTo>
                    <a:lnTo>
                      <a:pt x="12170" y="40760"/>
                    </a:lnTo>
                    <a:lnTo>
                      <a:pt x="0" y="40760"/>
                    </a:lnTo>
                    <a:lnTo>
                      <a:pt x="16059" y="1008"/>
                    </a:lnTo>
                    <a:lnTo>
                      <a:pt x="26645" y="5041"/>
                    </a:lnTo>
                    <a:cubicBezTo>
                      <a:pt x="27005" y="4681"/>
                      <a:pt x="32694" y="0"/>
                      <a:pt x="39176" y="0"/>
                    </a:cubicBezTo>
                    <a:cubicBezTo>
                      <a:pt x="44001" y="0"/>
                      <a:pt x="46521" y="2593"/>
                      <a:pt x="46521" y="6697"/>
                    </a:cubicBezTo>
                    <a:cubicBezTo>
                      <a:pt x="46521" y="8786"/>
                      <a:pt x="45801" y="11378"/>
                      <a:pt x="44216" y="15339"/>
                    </a:cubicBezTo>
                    <a:lnTo>
                      <a:pt x="40472" y="24485"/>
                    </a:lnTo>
                    <a:cubicBezTo>
                      <a:pt x="36943" y="33271"/>
                      <a:pt x="38383" y="34279"/>
                      <a:pt x="39680" y="34279"/>
                    </a:cubicBezTo>
                    <a:cubicBezTo>
                      <a:pt x="42776" y="34279"/>
                      <a:pt x="48033" y="28878"/>
                      <a:pt x="53506" y="19516"/>
                    </a:cubicBezTo>
                    <a:cubicBezTo>
                      <a:pt x="55091" y="19660"/>
                      <a:pt x="57179" y="21100"/>
                      <a:pt x="57827" y="22612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9A10249B-5C40-BD44-18F8-0DE7A0365F6A}"/>
                  </a:ext>
                </a:extLst>
              </p:cNvPr>
              <p:cNvSpPr/>
              <p:nvPr/>
            </p:nvSpPr>
            <p:spPr>
              <a:xfrm>
                <a:off x="5216746" y="1672789"/>
                <a:ext cx="32322" cy="55954"/>
              </a:xfrm>
              <a:custGeom>
                <a:avLst/>
                <a:gdLst>
                  <a:gd name="connsiteX0" fmla="*/ 32323 w 32322"/>
                  <a:gd name="connsiteY0" fmla="*/ 36727 h 55954"/>
                  <a:gd name="connsiteX1" fmla="*/ 9206 w 32322"/>
                  <a:gd name="connsiteY1" fmla="*/ 55955 h 55954"/>
                  <a:gd name="connsiteX2" fmla="*/ 2365 w 32322"/>
                  <a:gd name="connsiteY2" fmla="*/ 36583 h 55954"/>
                  <a:gd name="connsiteX3" fmla="*/ 11006 w 32322"/>
                  <a:gd name="connsiteY3" fmla="*/ 15195 h 55954"/>
                  <a:gd name="connsiteX4" fmla="*/ 4669 w 32322"/>
                  <a:gd name="connsiteY4" fmla="*/ 15195 h 55954"/>
                  <a:gd name="connsiteX5" fmla="*/ 7190 w 32322"/>
                  <a:gd name="connsiteY5" fmla="*/ 9074 h 55954"/>
                  <a:gd name="connsiteX6" fmla="*/ 13455 w 32322"/>
                  <a:gd name="connsiteY6" fmla="*/ 9074 h 55954"/>
                  <a:gd name="connsiteX7" fmla="*/ 17128 w 32322"/>
                  <a:gd name="connsiteY7" fmla="*/ 0 h 55954"/>
                  <a:gd name="connsiteX8" fmla="*/ 29298 w 32322"/>
                  <a:gd name="connsiteY8" fmla="*/ 0 h 55954"/>
                  <a:gd name="connsiteX9" fmla="*/ 25626 w 32322"/>
                  <a:gd name="connsiteY9" fmla="*/ 9074 h 55954"/>
                  <a:gd name="connsiteX10" fmla="*/ 31747 w 32322"/>
                  <a:gd name="connsiteY10" fmla="*/ 9074 h 55954"/>
                  <a:gd name="connsiteX11" fmla="*/ 29226 w 32322"/>
                  <a:gd name="connsiteY11" fmla="*/ 15195 h 55954"/>
                  <a:gd name="connsiteX12" fmla="*/ 23177 w 32322"/>
                  <a:gd name="connsiteY12" fmla="*/ 15195 h 55954"/>
                  <a:gd name="connsiteX13" fmla="*/ 13743 w 32322"/>
                  <a:gd name="connsiteY13" fmla="*/ 38672 h 55954"/>
                  <a:gd name="connsiteX14" fmla="*/ 13527 w 32322"/>
                  <a:gd name="connsiteY14" fmla="*/ 48466 h 55954"/>
                  <a:gd name="connsiteX15" fmla="*/ 28002 w 32322"/>
                  <a:gd name="connsiteY15" fmla="*/ 33703 h 55954"/>
                  <a:gd name="connsiteX16" fmla="*/ 32323 w 32322"/>
                  <a:gd name="connsiteY16" fmla="*/ 36799 h 55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2322" h="55954">
                    <a:moveTo>
                      <a:pt x="32323" y="36727"/>
                    </a:moveTo>
                    <a:cubicBezTo>
                      <a:pt x="26634" y="46665"/>
                      <a:pt x="18856" y="55955"/>
                      <a:pt x="9206" y="55955"/>
                    </a:cubicBezTo>
                    <a:cubicBezTo>
                      <a:pt x="1645" y="55955"/>
                      <a:pt x="-3108" y="50266"/>
                      <a:pt x="2365" y="36583"/>
                    </a:cubicBezTo>
                    <a:lnTo>
                      <a:pt x="11006" y="15195"/>
                    </a:lnTo>
                    <a:lnTo>
                      <a:pt x="4669" y="15195"/>
                    </a:lnTo>
                    <a:lnTo>
                      <a:pt x="7190" y="9074"/>
                    </a:lnTo>
                    <a:lnTo>
                      <a:pt x="13455" y="9074"/>
                    </a:lnTo>
                    <a:lnTo>
                      <a:pt x="17128" y="0"/>
                    </a:lnTo>
                    <a:lnTo>
                      <a:pt x="29298" y="0"/>
                    </a:lnTo>
                    <a:lnTo>
                      <a:pt x="25626" y="9074"/>
                    </a:lnTo>
                    <a:lnTo>
                      <a:pt x="31747" y="9074"/>
                    </a:lnTo>
                    <a:lnTo>
                      <a:pt x="29226" y="15195"/>
                    </a:lnTo>
                    <a:lnTo>
                      <a:pt x="23177" y="15195"/>
                    </a:lnTo>
                    <a:lnTo>
                      <a:pt x="13743" y="38672"/>
                    </a:lnTo>
                    <a:cubicBezTo>
                      <a:pt x="10142" y="47385"/>
                      <a:pt x="11799" y="48466"/>
                      <a:pt x="13527" y="48466"/>
                    </a:cubicBezTo>
                    <a:cubicBezTo>
                      <a:pt x="17272" y="48466"/>
                      <a:pt x="22529" y="42992"/>
                      <a:pt x="28002" y="33703"/>
                    </a:cubicBezTo>
                    <a:cubicBezTo>
                      <a:pt x="29586" y="33847"/>
                      <a:pt x="31674" y="35287"/>
                      <a:pt x="32323" y="36799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10D38AF5-F7B4-6C6F-9004-21F2E4AF6634}"/>
                  </a:ext>
                </a:extLst>
              </p:cNvPr>
              <p:cNvSpPr/>
              <p:nvPr/>
            </p:nvSpPr>
            <p:spPr>
              <a:xfrm>
                <a:off x="5241724" y="1685320"/>
                <a:ext cx="38959" cy="43424"/>
              </a:xfrm>
              <a:custGeom>
                <a:avLst/>
                <a:gdLst>
                  <a:gd name="connsiteX0" fmla="*/ 3097 w 38959"/>
                  <a:gd name="connsiteY0" fmla="*/ 21172 h 43424"/>
                  <a:gd name="connsiteX1" fmla="*/ 14043 w 38959"/>
                  <a:gd name="connsiteY1" fmla="*/ 0 h 43424"/>
                  <a:gd name="connsiteX2" fmla="*/ 24629 w 38959"/>
                  <a:gd name="connsiteY2" fmla="*/ 2665 h 43424"/>
                  <a:gd name="connsiteX3" fmla="*/ 24341 w 38959"/>
                  <a:gd name="connsiteY3" fmla="*/ 30318 h 43424"/>
                  <a:gd name="connsiteX4" fmla="*/ 23981 w 38959"/>
                  <a:gd name="connsiteY4" fmla="*/ 34423 h 43424"/>
                  <a:gd name="connsiteX5" fmla="*/ 34639 w 38959"/>
                  <a:gd name="connsiteY5" fmla="*/ 21100 h 43424"/>
                  <a:gd name="connsiteX6" fmla="*/ 38960 w 38959"/>
                  <a:gd name="connsiteY6" fmla="*/ 24197 h 43424"/>
                  <a:gd name="connsiteX7" fmla="*/ 12963 w 38959"/>
                  <a:gd name="connsiteY7" fmla="*/ 43425 h 43424"/>
                  <a:gd name="connsiteX8" fmla="*/ 0 w 38959"/>
                  <a:gd name="connsiteY8" fmla="*/ 38240 h 43424"/>
                  <a:gd name="connsiteX9" fmla="*/ 6769 w 38959"/>
                  <a:gd name="connsiteY9" fmla="*/ 34063 h 43424"/>
                  <a:gd name="connsiteX10" fmla="*/ 9146 w 38959"/>
                  <a:gd name="connsiteY10" fmla="*/ 35143 h 43424"/>
                  <a:gd name="connsiteX11" fmla="*/ 13107 w 38959"/>
                  <a:gd name="connsiteY11" fmla="*/ 25637 h 43424"/>
                  <a:gd name="connsiteX12" fmla="*/ 12963 w 38959"/>
                  <a:gd name="connsiteY12" fmla="*/ 13683 h 43424"/>
                  <a:gd name="connsiteX13" fmla="*/ 7418 w 38959"/>
                  <a:gd name="connsiteY13" fmla="*/ 24269 h 43424"/>
                  <a:gd name="connsiteX14" fmla="*/ 3097 w 38959"/>
                  <a:gd name="connsiteY14" fmla="*/ 21172 h 43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959" h="43424">
                    <a:moveTo>
                      <a:pt x="3097" y="21172"/>
                    </a:moveTo>
                    <a:cubicBezTo>
                      <a:pt x="6194" y="15987"/>
                      <a:pt x="11163" y="6481"/>
                      <a:pt x="14043" y="0"/>
                    </a:cubicBezTo>
                    <a:lnTo>
                      <a:pt x="24629" y="2665"/>
                    </a:lnTo>
                    <a:cubicBezTo>
                      <a:pt x="22613" y="13467"/>
                      <a:pt x="24269" y="25493"/>
                      <a:pt x="24341" y="30318"/>
                    </a:cubicBezTo>
                    <a:cubicBezTo>
                      <a:pt x="24341" y="32478"/>
                      <a:pt x="24197" y="33559"/>
                      <a:pt x="23981" y="34423"/>
                    </a:cubicBezTo>
                    <a:cubicBezTo>
                      <a:pt x="28014" y="31182"/>
                      <a:pt x="31182" y="27077"/>
                      <a:pt x="34639" y="21100"/>
                    </a:cubicBezTo>
                    <a:cubicBezTo>
                      <a:pt x="36223" y="21244"/>
                      <a:pt x="38312" y="22685"/>
                      <a:pt x="38960" y="24197"/>
                    </a:cubicBezTo>
                    <a:cubicBezTo>
                      <a:pt x="33343" y="34207"/>
                      <a:pt x="25853" y="43425"/>
                      <a:pt x="12963" y="43425"/>
                    </a:cubicBezTo>
                    <a:cubicBezTo>
                      <a:pt x="3457" y="43425"/>
                      <a:pt x="72" y="38312"/>
                      <a:pt x="0" y="38240"/>
                    </a:cubicBezTo>
                    <a:lnTo>
                      <a:pt x="6769" y="34063"/>
                    </a:lnTo>
                    <a:cubicBezTo>
                      <a:pt x="7418" y="34855"/>
                      <a:pt x="8066" y="35143"/>
                      <a:pt x="9146" y="35143"/>
                    </a:cubicBezTo>
                    <a:cubicBezTo>
                      <a:pt x="11595" y="35143"/>
                      <a:pt x="13107" y="33055"/>
                      <a:pt x="13107" y="25637"/>
                    </a:cubicBezTo>
                    <a:cubicBezTo>
                      <a:pt x="13107" y="22252"/>
                      <a:pt x="12819" y="17500"/>
                      <a:pt x="12963" y="13683"/>
                    </a:cubicBezTo>
                    <a:cubicBezTo>
                      <a:pt x="10946" y="17571"/>
                      <a:pt x="9002" y="21604"/>
                      <a:pt x="7418" y="24269"/>
                    </a:cubicBezTo>
                    <a:cubicBezTo>
                      <a:pt x="5833" y="24125"/>
                      <a:pt x="3745" y="22685"/>
                      <a:pt x="3097" y="21172"/>
                    </a:cubicBezTo>
                    <a:close/>
                  </a:path>
                </a:pathLst>
              </a:custGeom>
              <a:solidFill>
                <a:srgbClr val="FFF3C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275" name="Group 1274">
              <a:extLst>
                <a:ext uri="{FF2B5EF4-FFF2-40B4-BE49-F238E27FC236}">
                  <a16:creationId xmlns:a16="http://schemas.microsoft.com/office/drawing/2014/main" id="{0DBD315B-54AD-14CE-898F-CB248EF483E8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3305868"/>
              <a:chOff x="4778060" y="2627360"/>
              <a:chExt cx="2194690" cy="3305868"/>
            </a:xfrm>
          </p:grpSpPr>
          <p:grpSp>
            <p:nvGrpSpPr>
              <p:cNvPr id="836" name="Graphic 6">
                <a:extLst>
                  <a:ext uri="{FF2B5EF4-FFF2-40B4-BE49-F238E27FC236}">
                    <a16:creationId xmlns:a16="http://schemas.microsoft.com/office/drawing/2014/main" id="{F966667F-6F0B-3DEF-5944-17FB0E8A75BC}"/>
                  </a:ext>
                </a:extLst>
              </p:cNvPr>
              <p:cNvGrpSpPr/>
              <p:nvPr/>
            </p:nvGrpSpPr>
            <p:grpSpPr>
              <a:xfrm>
                <a:off x="6056877" y="5000047"/>
                <a:ext cx="300247" cy="933181"/>
                <a:chOff x="4589032" y="2231691"/>
                <a:chExt cx="58574" cy="182051"/>
              </a:xfrm>
            </p:grpSpPr>
            <p:sp>
              <p:nvSpPr>
                <p:cNvPr id="883" name="Freeform: Shape 882">
                  <a:extLst>
                    <a:ext uri="{FF2B5EF4-FFF2-40B4-BE49-F238E27FC236}">
                      <a16:creationId xmlns:a16="http://schemas.microsoft.com/office/drawing/2014/main" id="{65D1F6A0-A319-3B00-231B-B6E1FAD4DEAA}"/>
                    </a:ext>
                  </a:extLst>
                </p:cNvPr>
                <p:cNvSpPr/>
                <p:nvPr/>
              </p:nvSpPr>
              <p:spPr>
                <a:xfrm>
                  <a:off x="4592444" y="2231691"/>
                  <a:ext cx="14690" cy="156702"/>
                </a:xfrm>
                <a:custGeom>
                  <a:avLst/>
                  <a:gdLst>
                    <a:gd name="connsiteX0" fmla="*/ 0 w 14690"/>
                    <a:gd name="connsiteY0" fmla="*/ 2016 h 156702"/>
                    <a:gd name="connsiteX1" fmla="*/ 0 w 14690"/>
                    <a:gd name="connsiteY1" fmla="*/ 156703 h 156702"/>
                    <a:gd name="connsiteX2" fmla="*/ 6049 w 14690"/>
                    <a:gd name="connsiteY2" fmla="*/ 156703 h 156702"/>
                    <a:gd name="connsiteX3" fmla="*/ 14691 w 14690"/>
                    <a:gd name="connsiteY3" fmla="*/ 0 h 156702"/>
                    <a:gd name="connsiteX4" fmla="*/ 0 w 14690"/>
                    <a:gd name="connsiteY4" fmla="*/ 2016 h 156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90" h="156702">
                      <a:moveTo>
                        <a:pt x="0" y="2016"/>
                      </a:moveTo>
                      <a:lnTo>
                        <a:pt x="0" y="156703"/>
                      </a:lnTo>
                      <a:lnTo>
                        <a:pt x="6049" y="156703"/>
                      </a:lnTo>
                      <a:lnTo>
                        <a:pt x="14691" y="0"/>
                      </a:lnTo>
                      <a:lnTo>
                        <a:pt x="0" y="2016"/>
                      </a:lnTo>
                      <a:close/>
                    </a:path>
                  </a:pathLst>
                </a:custGeom>
                <a:solidFill>
                  <a:srgbClr val="CA4C1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884" name="Freeform: Shape 883">
                  <a:extLst>
                    <a:ext uri="{FF2B5EF4-FFF2-40B4-BE49-F238E27FC236}">
                      <a16:creationId xmlns:a16="http://schemas.microsoft.com/office/drawing/2014/main" id="{3E4311EA-07C4-5A53-E411-960972AA2A05}"/>
                    </a:ext>
                  </a:extLst>
                </p:cNvPr>
                <p:cNvSpPr/>
                <p:nvPr/>
              </p:nvSpPr>
              <p:spPr>
                <a:xfrm>
                  <a:off x="4589032" y="2385802"/>
                  <a:ext cx="58574" cy="27941"/>
                </a:xfrm>
                <a:custGeom>
                  <a:avLst/>
                  <a:gdLst>
                    <a:gd name="connsiteX0" fmla="*/ 2548 w 58574"/>
                    <a:gd name="connsiteY0" fmla="*/ 0 h 27941"/>
                    <a:gd name="connsiteX1" fmla="*/ 11117 w 58574"/>
                    <a:gd name="connsiteY1" fmla="*/ 144 h 27941"/>
                    <a:gd name="connsiteX2" fmla="*/ 40067 w 58574"/>
                    <a:gd name="connsiteY2" fmla="*/ 14043 h 27941"/>
                    <a:gd name="connsiteX3" fmla="*/ 58574 w 58574"/>
                    <a:gd name="connsiteY3" fmla="*/ 27941 h 27941"/>
                    <a:gd name="connsiteX4" fmla="*/ 6508 w 58574"/>
                    <a:gd name="connsiteY4" fmla="*/ 27941 h 27941"/>
                    <a:gd name="connsiteX5" fmla="*/ 1323 w 58574"/>
                    <a:gd name="connsiteY5" fmla="*/ 6121 h 27941"/>
                    <a:gd name="connsiteX6" fmla="*/ 2620 w 58574"/>
                    <a:gd name="connsiteY6" fmla="*/ 72 h 2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574" h="27941">
                      <a:moveTo>
                        <a:pt x="2548" y="0"/>
                      </a:moveTo>
                      <a:lnTo>
                        <a:pt x="11117" y="144"/>
                      </a:lnTo>
                      <a:cubicBezTo>
                        <a:pt x="7660" y="11738"/>
                        <a:pt x="40067" y="14043"/>
                        <a:pt x="40067" y="14043"/>
                      </a:cubicBezTo>
                      <a:cubicBezTo>
                        <a:pt x="58574" y="15195"/>
                        <a:pt x="58574" y="27941"/>
                        <a:pt x="58574" y="27941"/>
                      </a:cubicBezTo>
                      <a:lnTo>
                        <a:pt x="6508" y="27941"/>
                      </a:lnTo>
                      <a:cubicBezTo>
                        <a:pt x="-3934" y="25637"/>
                        <a:pt x="1323" y="6121"/>
                        <a:pt x="1323" y="6121"/>
                      </a:cubicBezTo>
                      <a:lnTo>
                        <a:pt x="2620" y="7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85" name="Graphic 6">
                  <a:extLst>
                    <a:ext uri="{FF2B5EF4-FFF2-40B4-BE49-F238E27FC236}">
                      <a16:creationId xmlns:a16="http://schemas.microsoft.com/office/drawing/2014/main" id="{9BEE7188-1E92-21C7-C124-0002D9641E50}"/>
                    </a:ext>
                  </a:extLst>
                </p:cNvPr>
                <p:cNvGrpSpPr/>
                <p:nvPr/>
              </p:nvGrpSpPr>
              <p:grpSpPr>
                <a:xfrm>
                  <a:off x="4592444" y="2242998"/>
                  <a:ext cx="14042" cy="129769"/>
                  <a:chOff x="4592444" y="2242998"/>
                  <a:chExt cx="14042" cy="129769"/>
                </a:xfrm>
                <a:solidFill>
                  <a:srgbClr val="C4C5C7"/>
                </a:solidFill>
              </p:grpSpPr>
              <p:sp>
                <p:nvSpPr>
                  <p:cNvPr id="886" name="Freeform: Shape 885">
                    <a:extLst>
                      <a:ext uri="{FF2B5EF4-FFF2-40B4-BE49-F238E27FC236}">
                        <a16:creationId xmlns:a16="http://schemas.microsoft.com/office/drawing/2014/main" id="{C5F007EB-030F-5DED-4E88-915A26816F34}"/>
                      </a:ext>
                    </a:extLst>
                  </p:cNvPr>
                  <p:cNvSpPr/>
                  <p:nvPr/>
                </p:nvSpPr>
                <p:spPr>
                  <a:xfrm>
                    <a:off x="4592444" y="2304354"/>
                    <a:ext cx="10657" cy="7057"/>
                  </a:xfrm>
                  <a:custGeom>
                    <a:avLst/>
                    <a:gdLst>
                      <a:gd name="connsiteX0" fmla="*/ 10658 w 10657"/>
                      <a:gd name="connsiteY0" fmla="*/ 0 h 7057"/>
                      <a:gd name="connsiteX1" fmla="*/ 10298 w 10657"/>
                      <a:gd name="connsiteY1" fmla="*/ 7057 h 7057"/>
                      <a:gd name="connsiteX2" fmla="*/ 0 w 10657"/>
                      <a:gd name="connsiteY2" fmla="*/ 7057 h 7057"/>
                      <a:gd name="connsiteX3" fmla="*/ 0 w 10657"/>
                      <a:gd name="connsiteY3" fmla="*/ 0 h 7057"/>
                      <a:gd name="connsiteX4" fmla="*/ 10658 w 10657"/>
                      <a:gd name="connsiteY4" fmla="*/ 0 h 7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57" h="7057">
                        <a:moveTo>
                          <a:pt x="10658" y="0"/>
                        </a:moveTo>
                        <a:lnTo>
                          <a:pt x="10298" y="7057"/>
                        </a:lnTo>
                        <a:lnTo>
                          <a:pt x="0" y="7057"/>
                        </a:lnTo>
                        <a:lnTo>
                          <a:pt x="0" y="0"/>
                        </a:lnTo>
                        <a:lnTo>
                          <a:pt x="10658" y="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7" name="Freeform: Shape 886">
                    <a:extLst>
                      <a:ext uri="{FF2B5EF4-FFF2-40B4-BE49-F238E27FC236}">
                        <a16:creationId xmlns:a16="http://schemas.microsoft.com/office/drawing/2014/main" id="{0304E668-3502-F8D9-7A36-F4A6D0E48478}"/>
                      </a:ext>
                    </a:extLst>
                  </p:cNvPr>
                  <p:cNvSpPr/>
                  <p:nvPr/>
                </p:nvSpPr>
                <p:spPr>
                  <a:xfrm>
                    <a:off x="4592444" y="2324806"/>
                    <a:ext cx="9505" cy="7057"/>
                  </a:xfrm>
                  <a:custGeom>
                    <a:avLst/>
                    <a:gdLst>
                      <a:gd name="connsiteX0" fmla="*/ 9506 w 9505"/>
                      <a:gd name="connsiteY0" fmla="*/ 0 h 7057"/>
                      <a:gd name="connsiteX1" fmla="*/ 9146 w 9505"/>
                      <a:gd name="connsiteY1" fmla="*/ 7057 h 7057"/>
                      <a:gd name="connsiteX2" fmla="*/ 0 w 9505"/>
                      <a:gd name="connsiteY2" fmla="*/ 7057 h 7057"/>
                      <a:gd name="connsiteX3" fmla="*/ 0 w 9505"/>
                      <a:gd name="connsiteY3" fmla="*/ 0 h 7057"/>
                      <a:gd name="connsiteX4" fmla="*/ 9506 w 9505"/>
                      <a:gd name="connsiteY4" fmla="*/ 0 h 7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05" h="7057">
                        <a:moveTo>
                          <a:pt x="9506" y="0"/>
                        </a:moveTo>
                        <a:lnTo>
                          <a:pt x="9146" y="7057"/>
                        </a:lnTo>
                        <a:lnTo>
                          <a:pt x="0" y="7057"/>
                        </a:lnTo>
                        <a:lnTo>
                          <a:pt x="0" y="0"/>
                        </a:lnTo>
                        <a:lnTo>
                          <a:pt x="9506" y="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8" name="Freeform: Shape 887">
                    <a:extLst>
                      <a:ext uri="{FF2B5EF4-FFF2-40B4-BE49-F238E27FC236}">
                        <a16:creationId xmlns:a16="http://schemas.microsoft.com/office/drawing/2014/main" id="{95DAF9ED-DDD2-04AA-AC90-25690068F9D2}"/>
                      </a:ext>
                    </a:extLst>
                  </p:cNvPr>
                  <p:cNvSpPr/>
                  <p:nvPr/>
                </p:nvSpPr>
                <p:spPr>
                  <a:xfrm>
                    <a:off x="4592444" y="2345258"/>
                    <a:ext cx="8425" cy="7057"/>
                  </a:xfrm>
                  <a:custGeom>
                    <a:avLst/>
                    <a:gdLst>
                      <a:gd name="connsiteX0" fmla="*/ 8426 w 8425"/>
                      <a:gd name="connsiteY0" fmla="*/ 0 h 7057"/>
                      <a:gd name="connsiteX1" fmla="*/ 7993 w 8425"/>
                      <a:gd name="connsiteY1" fmla="*/ 7057 h 7057"/>
                      <a:gd name="connsiteX2" fmla="*/ 0 w 8425"/>
                      <a:gd name="connsiteY2" fmla="*/ 7057 h 7057"/>
                      <a:gd name="connsiteX3" fmla="*/ 0 w 8425"/>
                      <a:gd name="connsiteY3" fmla="*/ 0 h 7057"/>
                      <a:gd name="connsiteX4" fmla="*/ 8426 w 8425"/>
                      <a:gd name="connsiteY4" fmla="*/ 0 h 7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25" h="7057">
                        <a:moveTo>
                          <a:pt x="8426" y="0"/>
                        </a:moveTo>
                        <a:lnTo>
                          <a:pt x="7993" y="7057"/>
                        </a:lnTo>
                        <a:lnTo>
                          <a:pt x="0" y="7057"/>
                        </a:lnTo>
                        <a:lnTo>
                          <a:pt x="0" y="0"/>
                        </a:lnTo>
                        <a:lnTo>
                          <a:pt x="8426" y="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9" name="Freeform: Shape 888">
                    <a:extLst>
                      <a:ext uri="{FF2B5EF4-FFF2-40B4-BE49-F238E27FC236}">
                        <a16:creationId xmlns:a16="http://schemas.microsoft.com/office/drawing/2014/main" id="{A2F61C06-FD3D-1CBF-E5BB-DABDD151B4EB}"/>
                      </a:ext>
                    </a:extLst>
                  </p:cNvPr>
                  <p:cNvSpPr/>
                  <p:nvPr/>
                </p:nvSpPr>
                <p:spPr>
                  <a:xfrm>
                    <a:off x="4592444" y="2365710"/>
                    <a:ext cx="7273" cy="7057"/>
                  </a:xfrm>
                  <a:custGeom>
                    <a:avLst/>
                    <a:gdLst>
                      <a:gd name="connsiteX0" fmla="*/ 0 w 7273"/>
                      <a:gd name="connsiteY0" fmla="*/ 7057 h 7057"/>
                      <a:gd name="connsiteX1" fmla="*/ 0 w 7273"/>
                      <a:gd name="connsiteY1" fmla="*/ 0 h 7057"/>
                      <a:gd name="connsiteX2" fmla="*/ 7274 w 7273"/>
                      <a:gd name="connsiteY2" fmla="*/ 0 h 7057"/>
                      <a:gd name="connsiteX3" fmla="*/ 6914 w 7273"/>
                      <a:gd name="connsiteY3" fmla="*/ 7057 h 7057"/>
                      <a:gd name="connsiteX4" fmla="*/ 0 w 7273"/>
                      <a:gd name="connsiteY4" fmla="*/ 7057 h 7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3" h="7057">
                        <a:moveTo>
                          <a:pt x="0" y="7057"/>
                        </a:moveTo>
                        <a:lnTo>
                          <a:pt x="0" y="0"/>
                        </a:lnTo>
                        <a:lnTo>
                          <a:pt x="7274" y="0"/>
                        </a:lnTo>
                        <a:lnTo>
                          <a:pt x="6914" y="7057"/>
                        </a:lnTo>
                        <a:lnTo>
                          <a:pt x="0" y="7057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0" name="Freeform: Shape 889">
                    <a:extLst>
                      <a:ext uri="{FF2B5EF4-FFF2-40B4-BE49-F238E27FC236}">
                        <a16:creationId xmlns:a16="http://schemas.microsoft.com/office/drawing/2014/main" id="{DDA113A7-658B-9FA1-7FEC-067032916139}"/>
                      </a:ext>
                    </a:extLst>
                  </p:cNvPr>
                  <p:cNvSpPr/>
                  <p:nvPr/>
                </p:nvSpPr>
                <p:spPr>
                  <a:xfrm>
                    <a:off x="4592444" y="2242998"/>
                    <a:ext cx="14042" cy="7057"/>
                  </a:xfrm>
                  <a:custGeom>
                    <a:avLst/>
                    <a:gdLst>
                      <a:gd name="connsiteX0" fmla="*/ 14043 w 14042"/>
                      <a:gd name="connsiteY0" fmla="*/ 0 h 7057"/>
                      <a:gd name="connsiteX1" fmla="*/ 13682 w 14042"/>
                      <a:gd name="connsiteY1" fmla="*/ 7057 h 7057"/>
                      <a:gd name="connsiteX2" fmla="*/ 0 w 14042"/>
                      <a:gd name="connsiteY2" fmla="*/ 7057 h 7057"/>
                      <a:gd name="connsiteX3" fmla="*/ 0 w 14042"/>
                      <a:gd name="connsiteY3" fmla="*/ 0 h 7057"/>
                      <a:gd name="connsiteX4" fmla="*/ 14043 w 14042"/>
                      <a:gd name="connsiteY4" fmla="*/ 0 h 7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42" h="7057">
                        <a:moveTo>
                          <a:pt x="14043" y="0"/>
                        </a:moveTo>
                        <a:lnTo>
                          <a:pt x="13682" y="7057"/>
                        </a:lnTo>
                        <a:lnTo>
                          <a:pt x="0" y="7057"/>
                        </a:lnTo>
                        <a:lnTo>
                          <a:pt x="0" y="0"/>
                        </a:lnTo>
                        <a:lnTo>
                          <a:pt x="14043" y="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1" name="Freeform: Shape 890">
                    <a:extLst>
                      <a:ext uri="{FF2B5EF4-FFF2-40B4-BE49-F238E27FC236}">
                        <a16:creationId xmlns:a16="http://schemas.microsoft.com/office/drawing/2014/main" id="{17A60795-06EE-24FD-E123-C74ED3BBCA9A}"/>
                      </a:ext>
                    </a:extLst>
                  </p:cNvPr>
                  <p:cNvSpPr/>
                  <p:nvPr/>
                </p:nvSpPr>
                <p:spPr>
                  <a:xfrm>
                    <a:off x="4592444" y="2263450"/>
                    <a:ext cx="12962" cy="7057"/>
                  </a:xfrm>
                  <a:custGeom>
                    <a:avLst/>
                    <a:gdLst>
                      <a:gd name="connsiteX0" fmla="*/ 12962 w 12962"/>
                      <a:gd name="connsiteY0" fmla="*/ 0 h 7057"/>
                      <a:gd name="connsiteX1" fmla="*/ 12530 w 12962"/>
                      <a:gd name="connsiteY1" fmla="*/ 7057 h 7057"/>
                      <a:gd name="connsiteX2" fmla="*/ 0 w 12962"/>
                      <a:gd name="connsiteY2" fmla="*/ 7057 h 7057"/>
                      <a:gd name="connsiteX3" fmla="*/ 0 w 12962"/>
                      <a:gd name="connsiteY3" fmla="*/ 0 h 7057"/>
                      <a:gd name="connsiteX4" fmla="*/ 12962 w 12962"/>
                      <a:gd name="connsiteY4" fmla="*/ 0 h 7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62" h="7057">
                        <a:moveTo>
                          <a:pt x="12962" y="0"/>
                        </a:moveTo>
                        <a:lnTo>
                          <a:pt x="12530" y="7057"/>
                        </a:lnTo>
                        <a:lnTo>
                          <a:pt x="0" y="7057"/>
                        </a:lnTo>
                        <a:lnTo>
                          <a:pt x="0" y="0"/>
                        </a:lnTo>
                        <a:lnTo>
                          <a:pt x="12962" y="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2" name="Freeform: Shape 891">
                    <a:extLst>
                      <a:ext uri="{FF2B5EF4-FFF2-40B4-BE49-F238E27FC236}">
                        <a16:creationId xmlns:a16="http://schemas.microsoft.com/office/drawing/2014/main" id="{ED0D88E2-233B-0DF2-EBD7-CE27C144A65B}"/>
                      </a:ext>
                    </a:extLst>
                  </p:cNvPr>
                  <p:cNvSpPr/>
                  <p:nvPr/>
                </p:nvSpPr>
                <p:spPr>
                  <a:xfrm>
                    <a:off x="4592444" y="2283902"/>
                    <a:ext cx="11810" cy="7057"/>
                  </a:xfrm>
                  <a:custGeom>
                    <a:avLst/>
                    <a:gdLst>
                      <a:gd name="connsiteX0" fmla="*/ 11810 w 11810"/>
                      <a:gd name="connsiteY0" fmla="*/ 0 h 7057"/>
                      <a:gd name="connsiteX1" fmla="*/ 11378 w 11810"/>
                      <a:gd name="connsiteY1" fmla="*/ 7057 h 7057"/>
                      <a:gd name="connsiteX2" fmla="*/ 0 w 11810"/>
                      <a:gd name="connsiteY2" fmla="*/ 7057 h 7057"/>
                      <a:gd name="connsiteX3" fmla="*/ 0 w 11810"/>
                      <a:gd name="connsiteY3" fmla="*/ 0 h 7057"/>
                      <a:gd name="connsiteX4" fmla="*/ 11810 w 11810"/>
                      <a:gd name="connsiteY4" fmla="*/ 0 h 7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10" h="7057">
                        <a:moveTo>
                          <a:pt x="11810" y="0"/>
                        </a:moveTo>
                        <a:lnTo>
                          <a:pt x="11378" y="7057"/>
                        </a:lnTo>
                        <a:lnTo>
                          <a:pt x="0" y="7057"/>
                        </a:lnTo>
                        <a:lnTo>
                          <a:pt x="0" y="0"/>
                        </a:lnTo>
                        <a:lnTo>
                          <a:pt x="11810" y="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837" name="Graphic 6">
                <a:extLst>
                  <a:ext uri="{FF2B5EF4-FFF2-40B4-BE49-F238E27FC236}">
                    <a16:creationId xmlns:a16="http://schemas.microsoft.com/office/drawing/2014/main" id="{E9641DAB-7B30-78E8-3321-301387EDB19B}"/>
                  </a:ext>
                </a:extLst>
              </p:cNvPr>
              <p:cNvGrpSpPr/>
              <p:nvPr/>
            </p:nvGrpSpPr>
            <p:grpSpPr>
              <a:xfrm>
                <a:off x="5258600" y="4920941"/>
                <a:ext cx="416395" cy="961974"/>
                <a:chOff x="4496159" y="2226074"/>
                <a:chExt cx="81233" cy="187668"/>
              </a:xfrm>
            </p:grpSpPr>
            <p:sp>
              <p:nvSpPr>
                <p:cNvPr id="873" name="Freeform: Shape 872">
                  <a:extLst>
                    <a:ext uri="{FF2B5EF4-FFF2-40B4-BE49-F238E27FC236}">
                      <a16:creationId xmlns:a16="http://schemas.microsoft.com/office/drawing/2014/main" id="{5FAEC680-B2B8-528F-CCC6-80A23FEF1153}"/>
                    </a:ext>
                  </a:extLst>
                </p:cNvPr>
                <p:cNvSpPr/>
                <p:nvPr/>
              </p:nvSpPr>
              <p:spPr>
                <a:xfrm>
                  <a:off x="4505883" y="2226074"/>
                  <a:ext cx="71510" cy="145972"/>
                </a:xfrm>
                <a:custGeom>
                  <a:avLst/>
                  <a:gdLst>
                    <a:gd name="connsiteX0" fmla="*/ 57107 w 71510"/>
                    <a:gd name="connsiteY0" fmla="*/ 0 h 145972"/>
                    <a:gd name="connsiteX1" fmla="*/ 0 w 71510"/>
                    <a:gd name="connsiteY1" fmla="*/ 143740 h 145972"/>
                    <a:gd name="connsiteX2" fmla="*/ 5617 w 71510"/>
                    <a:gd name="connsiteY2" fmla="*/ 145973 h 145972"/>
                    <a:gd name="connsiteX3" fmla="*/ 71510 w 71510"/>
                    <a:gd name="connsiteY3" fmla="*/ 3601 h 145972"/>
                    <a:gd name="connsiteX4" fmla="*/ 57107 w 71510"/>
                    <a:gd name="connsiteY4" fmla="*/ 0 h 145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510" h="145972">
                      <a:moveTo>
                        <a:pt x="57107" y="0"/>
                      </a:moveTo>
                      <a:lnTo>
                        <a:pt x="0" y="143740"/>
                      </a:lnTo>
                      <a:lnTo>
                        <a:pt x="5617" y="145973"/>
                      </a:lnTo>
                      <a:lnTo>
                        <a:pt x="71510" y="3601"/>
                      </a:lnTo>
                      <a:lnTo>
                        <a:pt x="57107" y="0"/>
                      </a:lnTo>
                      <a:close/>
                    </a:path>
                  </a:pathLst>
                </a:custGeom>
                <a:solidFill>
                  <a:srgbClr val="FFC20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4" name="Freeform: Shape 873">
                  <a:extLst>
                    <a:ext uri="{FF2B5EF4-FFF2-40B4-BE49-F238E27FC236}">
                      <a16:creationId xmlns:a16="http://schemas.microsoft.com/office/drawing/2014/main" id="{6EF90255-9183-FD2C-88B4-3760B90B3DE3}"/>
                    </a:ext>
                  </a:extLst>
                </p:cNvPr>
                <p:cNvSpPr/>
                <p:nvPr/>
              </p:nvSpPr>
              <p:spPr>
                <a:xfrm>
                  <a:off x="4496159" y="2367078"/>
                  <a:ext cx="52236" cy="46665"/>
                </a:xfrm>
                <a:custGeom>
                  <a:avLst/>
                  <a:gdLst>
                    <a:gd name="connsiteX0" fmla="*/ 9940 w 52236"/>
                    <a:gd name="connsiteY0" fmla="*/ 0 h 46665"/>
                    <a:gd name="connsiteX1" fmla="*/ 17789 w 52236"/>
                    <a:gd name="connsiteY1" fmla="*/ 3313 h 46665"/>
                    <a:gd name="connsiteX2" fmla="*/ 39538 w 52236"/>
                    <a:gd name="connsiteY2" fmla="*/ 26933 h 46665"/>
                    <a:gd name="connsiteX3" fmla="*/ 51636 w 52236"/>
                    <a:gd name="connsiteY3" fmla="*/ 46665 h 46665"/>
                    <a:gd name="connsiteX4" fmla="*/ 3243 w 52236"/>
                    <a:gd name="connsiteY4" fmla="*/ 27437 h 46665"/>
                    <a:gd name="connsiteX5" fmla="*/ 6483 w 52236"/>
                    <a:gd name="connsiteY5" fmla="*/ 5185 h 46665"/>
                    <a:gd name="connsiteX6" fmla="*/ 9940 w 52236"/>
                    <a:gd name="connsiteY6" fmla="*/ 0 h 46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236" h="46665">
                      <a:moveTo>
                        <a:pt x="9940" y="0"/>
                      </a:moveTo>
                      <a:lnTo>
                        <a:pt x="17789" y="3313"/>
                      </a:lnTo>
                      <a:cubicBezTo>
                        <a:pt x="10300" y="12819"/>
                        <a:pt x="39538" y="26933"/>
                        <a:pt x="39538" y="26933"/>
                      </a:cubicBezTo>
                      <a:cubicBezTo>
                        <a:pt x="56317" y="34855"/>
                        <a:pt x="51636" y="46665"/>
                        <a:pt x="51636" y="46665"/>
                      </a:cubicBezTo>
                      <a:lnTo>
                        <a:pt x="3243" y="27437"/>
                      </a:lnTo>
                      <a:cubicBezTo>
                        <a:pt x="-5615" y="21460"/>
                        <a:pt x="6483" y="5185"/>
                        <a:pt x="6483" y="5185"/>
                      </a:cubicBezTo>
                      <a:lnTo>
                        <a:pt x="9940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75" name="Graphic 6">
                  <a:extLst>
                    <a:ext uri="{FF2B5EF4-FFF2-40B4-BE49-F238E27FC236}">
                      <a16:creationId xmlns:a16="http://schemas.microsoft.com/office/drawing/2014/main" id="{1332749B-6E83-DA24-6E6D-6E445F2A509E}"/>
                    </a:ext>
                  </a:extLst>
                </p:cNvPr>
                <p:cNvGrpSpPr/>
                <p:nvPr/>
              </p:nvGrpSpPr>
              <p:grpSpPr>
                <a:xfrm>
                  <a:off x="4511644" y="2234716"/>
                  <a:ext cx="60996" cy="123144"/>
                  <a:chOff x="4511644" y="2234716"/>
                  <a:chExt cx="60996" cy="123144"/>
                </a:xfrm>
                <a:solidFill>
                  <a:srgbClr val="FFFFFF"/>
                </a:solidFill>
              </p:grpSpPr>
              <p:sp>
                <p:nvSpPr>
                  <p:cNvPr id="876" name="Freeform: Shape 875">
                    <a:extLst>
                      <a:ext uri="{FF2B5EF4-FFF2-40B4-BE49-F238E27FC236}">
                        <a16:creationId xmlns:a16="http://schemas.microsoft.com/office/drawing/2014/main" id="{77A1A2B4-9EFB-500D-27AE-10D07FFDCB28}"/>
                      </a:ext>
                    </a:extLst>
                  </p:cNvPr>
                  <p:cNvSpPr/>
                  <p:nvPr/>
                </p:nvSpPr>
                <p:spPr>
                  <a:xfrm>
                    <a:off x="4534328" y="2291751"/>
                    <a:ext cx="12458" cy="10297"/>
                  </a:xfrm>
                  <a:custGeom>
                    <a:avLst/>
                    <a:gdLst>
                      <a:gd name="connsiteX0" fmla="*/ 12458 w 12458"/>
                      <a:gd name="connsiteY0" fmla="*/ 3889 h 10297"/>
                      <a:gd name="connsiteX1" fmla="*/ 9506 w 12458"/>
                      <a:gd name="connsiteY1" fmla="*/ 10298 h 10297"/>
                      <a:gd name="connsiteX2" fmla="*/ 0 w 12458"/>
                      <a:gd name="connsiteY2" fmla="*/ 6553 h 10297"/>
                      <a:gd name="connsiteX3" fmla="*/ 2592 w 12458"/>
                      <a:gd name="connsiteY3" fmla="*/ 0 h 10297"/>
                      <a:gd name="connsiteX4" fmla="*/ 12458 w 12458"/>
                      <a:gd name="connsiteY4" fmla="*/ 3889 h 10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58" h="10297">
                        <a:moveTo>
                          <a:pt x="12458" y="3889"/>
                        </a:moveTo>
                        <a:lnTo>
                          <a:pt x="9506" y="10298"/>
                        </a:lnTo>
                        <a:lnTo>
                          <a:pt x="0" y="6553"/>
                        </a:lnTo>
                        <a:lnTo>
                          <a:pt x="2592" y="0"/>
                        </a:lnTo>
                        <a:lnTo>
                          <a:pt x="12458" y="388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77" name="Freeform: Shape 876">
                    <a:extLst>
                      <a:ext uri="{FF2B5EF4-FFF2-40B4-BE49-F238E27FC236}">
                        <a16:creationId xmlns:a16="http://schemas.microsoft.com/office/drawing/2014/main" id="{9741ED1D-C81E-C13E-70BE-680B42C2030D}"/>
                      </a:ext>
                    </a:extLst>
                  </p:cNvPr>
                  <p:cNvSpPr/>
                  <p:nvPr/>
                </p:nvSpPr>
                <p:spPr>
                  <a:xfrm>
                    <a:off x="4526767" y="2310691"/>
                    <a:ext cx="11450" cy="9937"/>
                  </a:xfrm>
                  <a:custGeom>
                    <a:avLst/>
                    <a:gdLst>
                      <a:gd name="connsiteX0" fmla="*/ 11450 w 11450"/>
                      <a:gd name="connsiteY0" fmla="*/ 3529 h 9937"/>
                      <a:gd name="connsiteX1" fmla="*/ 8498 w 11450"/>
                      <a:gd name="connsiteY1" fmla="*/ 9938 h 9937"/>
                      <a:gd name="connsiteX2" fmla="*/ 0 w 11450"/>
                      <a:gd name="connsiteY2" fmla="*/ 6625 h 9937"/>
                      <a:gd name="connsiteX3" fmla="*/ 2592 w 11450"/>
                      <a:gd name="connsiteY3" fmla="*/ 0 h 9937"/>
                      <a:gd name="connsiteX4" fmla="*/ 11450 w 11450"/>
                      <a:gd name="connsiteY4" fmla="*/ 3529 h 9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0" h="9937">
                        <a:moveTo>
                          <a:pt x="11450" y="3529"/>
                        </a:moveTo>
                        <a:lnTo>
                          <a:pt x="8498" y="9938"/>
                        </a:lnTo>
                        <a:lnTo>
                          <a:pt x="0" y="6625"/>
                        </a:lnTo>
                        <a:lnTo>
                          <a:pt x="2592" y="0"/>
                        </a:lnTo>
                        <a:lnTo>
                          <a:pt x="11450" y="352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78" name="Freeform: Shape 877">
                    <a:extLst>
                      <a:ext uri="{FF2B5EF4-FFF2-40B4-BE49-F238E27FC236}">
                        <a16:creationId xmlns:a16="http://schemas.microsoft.com/office/drawing/2014/main" id="{87DA249F-5069-AC6A-59A1-62064F5D9006}"/>
                      </a:ext>
                    </a:extLst>
                  </p:cNvPr>
                  <p:cNvSpPr/>
                  <p:nvPr/>
                </p:nvSpPr>
                <p:spPr>
                  <a:xfrm>
                    <a:off x="4519206" y="2329703"/>
                    <a:ext cx="10370" cy="9505"/>
                  </a:xfrm>
                  <a:custGeom>
                    <a:avLst/>
                    <a:gdLst>
                      <a:gd name="connsiteX0" fmla="*/ 10370 w 10370"/>
                      <a:gd name="connsiteY0" fmla="*/ 3097 h 9505"/>
                      <a:gd name="connsiteX1" fmla="*/ 7417 w 10370"/>
                      <a:gd name="connsiteY1" fmla="*/ 9506 h 9505"/>
                      <a:gd name="connsiteX2" fmla="*/ 0 w 10370"/>
                      <a:gd name="connsiteY2" fmla="*/ 6625 h 9505"/>
                      <a:gd name="connsiteX3" fmla="*/ 2592 w 10370"/>
                      <a:gd name="connsiteY3" fmla="*/ 0 h 9505"/>
                      <a:gd name="connsiteX4" fmla="*/ 10370 w 10370"/>
                      <a:gd name="connsiteY4" fmla="*/ 3097 h 9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0" h="9505">
                        <a:moveTo>
                          <a:pt x="10370" y="3097"/>
                        </a:moveTo>
                        <a:lnTo>
                          <a:pt x="7417" y="9506"/>
                        </a:lnTo>
                        <a:lnTo>
                          <a:pt x="0" y="6625"/>
                        </a:lnTo>
                        <a:lnTo>
                          <a:pt x="2592" y="0"/>
                        </a:lnTo>
                        <a:lnTo>
                          <a:pt x="10370" y="309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79" name="Freeform: Shape 878">
                    <a:extLst>
                      <a:ext uri="{FF2B5EF4-FFF2-40B4-BE49-F238E27FC236}">
                        <a16:creationId xmlns:a16="http://schemas.microsoft.com/office/drawing/2014/main" id="{99DDBF7E-6F0B-C244-CECA-A03342A96451}"/>
                      </a:ext>
                    </a:extLst>
                  </p:cNvPr>
                  <p:cNvSpPr/>
                  <p:nvPr/>
                </p:nvSpPr>
                <p:spPr>
                  <a:xfrm>
                    <a:off x="4511644" y="2348714"/>
                    <a:ext cx="9362" cy="9145"/>
                  </a:xfrm>
                  <a:custGeom>
                    <a:avLst/>
                    <a:gdLst>
                      <a:gd name="connsiteX0" fmla="*/ 0 w 9362"/>
                      <a:gd name="connsiteY0" fmla="*/ 6553 h 9145"/>
                      <a:gd name="connsiteX1" fmla="*/ 2664 w 9362"/>
                      <a:gd name="connsiteY1" fmla="*/ 0 h 9145"/>
                      <a:gd name="connsiteX2" fmla="*/ 9362 w 9362"/>
                      <a:gd name="connsiteY2" fmla="*/ 2664 h 9145"/>
                      <a:gd name="connsiteX3" fmla="*/ 6409 w 9362"/>
                      <a:gd name="connsiteY3" fmla="*/ 9146 h 9145"/>
                      <a:gd name="connsiteX4" fmla="*/ 0 w 9362"/>
                      <a:gd name="connsiteY4" fmla="*/ 6553 h 9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2" h="9145">
                        <a:moveTo>
                          <a:pt x="0" y="6553"/>
                        </a:moveTo>
                        <a:lnTo>
                          <a:pt x="2664" y="0"/>
                        </a:lnTo>
                        <a:lnTo>
                          <a:pt x="9362" y="2664"/>
                        </a:lnTo>
                        <a:lnTo>
                          <a:pt x="6409" y="9146"/>
                        </a:lnTo>
                        <a:lnTo>
                          <a:pt x="0" y="655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0" name="Freeform: Shape 879">
                    <a:extLst>
                      <a:ext uri="{FF2B5EF4-FFF2-40B4-BE49-F238E27FC236}">
                        <a16:creationId xmlns:a16="http://schemas.microsoft.com/office/drawing/2014/main" id="{368ED81F-7840-C669-1526-6DF2D29FF785}"/>
                      </a:ext>
                    </a:extLst>
                  </p:cNvPr>
                  <p:cNvSpPr/>
                  <p:nvPr/>
                </p:nvSpPr>
                <p:spPr>
                  <a:xfrm>
                    <a:off x="4556941" y="2234716"/>
                    <a:ext cx="15699" cy="11594"/>
                  </a:xfrm>
                  <a:custGeom>
                    <a:avLst/>
                    <a:gdLst>
                      <a:gd name="connsiteX0" fmla="*/ 15699 w 15699"/>
                      <a:gd name="connsiteY0" fmla="*/ 5185 h 11594"/>
                      <a:gd name="connsiteX1" fmla="*/ 12675 w 15699"/>
                      <a:gd name="connsiteY1" fmla="*/ 11594 h 11594"/>
                      <a:gd name="connsiteX2" fmla="*/ 0 w 15699"/>
                      <a:gd name="connsiteY2" fmla="*/ 6553 h 11594"/>
                      <a:gd name="connsiteX3" fmla="*/ 2592 w 15699"/>
                      <a:gd name="connsiteY3" fmla="*/ 0 h 11594"/>
                      <a:gd name="connsiteX4" fmla="*/ 15699 w 15699"/>
                      <a:gd name="connsiteY4" fmla="*/ 5185 h 11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99" h="11594">
                        <a:moveTo>
                          <a:pt x="15699" y="5185"/>
                        </a:moveTo>
                        <a:lnTo>
                          <a:pt x="12675" y="11594"/>
                        </a:lnTo>
                        <a:lnTo>
                          <a:pt x="0" y="6553"/>
                        </a:lnTo>
                        <a:lnTo>
                          <a:pt x="2592" y="0"/>
                        </a:lnTo>
                        <a:lnTo>
                          <a:pt x="15699" y="51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1" name="Freeform: Shape 880">
                    <a:extLst>
                      <a:ext uri="{FF2B5EF4-FFF2-40B4-BE49-F238E27FC236}">
                        <a16:creationId xmlns:a16="http://schemas.microsoft.com/office/drawing/2014/main" id="{A135AB1F-DE13-E0AC-CA63-7D56D880DF06}"/>
                      </a:ext>
                    </a:extLst>
                  </p:cNvPr>
                  <p:cNvSpPr/>
                  <p:nvPr/>
                </p:nvSpPr>
                <p:spPr>
                  <a:xfrm>
                    <a:off x="4549380" y="2253728"/>
                    <a:ext cx="14618" cy="11162"/>
                  </a:xfrm>
                  <a:custGeom>
                    <a:avLst/>
                    <a:gdLst>
                      <a:gd name="connsiteX0" fmla="*/ 14619 w 14618"/>
                      <a:gd name="connsiteY0" fmla="*/ 4753 h 11162"/>
                      <a:gd name="connsiteX1" fmla="*/ 11666 w 14618"/>
                      <a:gd name="connsiteY1" fmla="*/ 11162 h 11162"/>
                      <a:gd name="connsiteX2" fmla="*/ 0 w 14618"/>
                      <a:gd name="connsiteY2" fmla="*/ 6553 h 11162"/>
                      <a:gd name="connsiteX3" fmla="*/ 2664 w 14618"/>
                      <a:gd name="connsiteY3" fmla="*/ 0 h 11162"/>
                      <a:gd name="connsiteX4" fmla="*/ 14619 w 14618"/>
                      <a:gd name="connsiteY4" fmla="*/ 4753 h 11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18" h="11162">
                        <a:moveTo>
                          <a:pt x="14619" y="4753"/>
                        </a:moveTo>
                        <a:lnTo>
                          <a:pt x="11666" y="11162"/>
                        </a:lnTo>
                        <a:lnTo>
                          <a:pt x="0" y="6553"/>
                        </a:lnTo>
                        <a:lnTo>
                          <a:pt x="2664" y="0"/>
                        </a:lnTo>
                        <a:lnTo>
                          <a:pt x="14619" y="475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2" name="Freeform: Shape 881">
                    <a:extLst>
                      <a:ext uri="{FF2B5EF4-FFF2-40B4-BE49-F238E27FC236}">
                        <a16:creationId xmlns:a16="http://schemas.microsoft.com/office/drawing/2014/main" id="{55B0371D-3312-B896-C431-6D7207922CC5}"/>
                      </a:ext>
                    </a:extLst>
                  </p:cNvPr>
                  <p:cNvSpPr/>
                  <p:nvPr/>
                </p:nvSpPr>
                <p:spPr>
                  <a:xfrm>
                    <a:off x="4541818" y="2272739"/>
                    <a:ext cx="13610" cy="10730"/>
                  </a:xfrm>
                  <a:custGeom>
                    <a:avLst/>
                    <a:gdLst>
                      <a:gd name="connsiteX0" fmla="*/ 13611 w 13610"/>
                      <a:gd name="connsiteY0" fmla="*/ 4321 h 10730"/>
                      <a:gd name="connsiteX1" fmla="*/ 10586 w 13610"/>
                      <a:gd name="connsiteY1" fmla="*/ 10730 h 10730"/>
                      <a:gd name="connsiteX2" fmla="*/ 0 w 13610"/>
                      <a:gd name="connsiteY2" fmla="*/ 6553 h 10730"/>
                      <a:gd name="connsiteX3" fmla="*/ 2664 w 13610"/>
                      <a:gd name="connsiteY3" fmla="*/ 0 h 10730"/>
                      <a:gd name="connsiteX4" fmla="*/ 13611 w 13610"/>
                      <a:gd name="connsiteY4" fmla="*/ 4321 h 10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0" h="10730">
                        <a:moveTo>
                          <a:pt x="13611" y="4321"/>
                        </a:moveTo>
                        <a:lnTo>
                          <a:pt x="10586" y="10730"/>
                        </a:lnTo>
                        <a:lnTo>
                          <a:pt x="0" y="6553"/>
                        </a:lnTo>
                        <a:lnTo>
                          <a:pt x="2664" y="0"/>
                        </a:lnTo>
                        <a:lnTo>
                          <a:pt x="13611" y="43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274" name="Group 1273">
                <a:extLst>
                  <a:ext uri="{FF2B5EF4-FFF2-40B4-BE49-F238E27FC236}">
                    <a16:creationId xmlns:a16="http://schemas.microsoft.com/office/drawing/2014/main" id="{F104E6C6-7601-20F3-D410-967E8C94F5DF}"/>
                  </a:ext>
                </a:extLst>
              </p:cNvPr>
              <p:cNvGrpSpPr/>
              <p:nvPr/>
            </p:nvGrpSpPr>
            <p:grpSpPr>
              <a:xfrm>
                <a:off x="4778060" y="2627360"/>
                <a:ext cx="2194690" cy="2386486"/>
                <a:chOff x="4778060" y="2627360"/>
                <a:chExt cx="2194690" cy="2386486"/>
              </a:xfrm>
            </p:grpSpPr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6A9833C2-3872-A00C-BF70-F43BA693B6CD}"/>
                    </a:ext>
                  </a:extLst>
                </p:cNvPr>
                <p:cNvSpPr/>
                <p:nvPr/>
              </p:nvSpPr>
              <p:spPr>
                <a:xfrm>
                  <a:off x="4778060" y="4064277"/>
                  <a:ext cx="2191953" cy="949569"/>
                </a:xfrm>
                <a:custGeom>
                  <a:avLst/>
                  <a:gdLst>
                    <a:gd name="connsiteX0" fmla="*/ 83609 w 427620"/>
                    <a:gd name="connsiteY0" fmla="*/ 168945 h 185248"/>
                    <a:gd name="connsiteX1" fmla="*/ 0 w 427620"/>
                    <a:gd name="connsiteY1" fmla="*/ 140356 h 185248"/>
                    <a:gd name="connsiteX2" fmla="*/ 86633 w 427620"/>
                    <a:gd name="connsiteY2" fmla="*/ 6193 h 185248"/>
                    <a:gd name="connsiteX3" fmla="*/ 212658 w 427620"/>
                    <a:gd name="connsiteY3" fmla="*/ 32838 h 185248"/>
                    <a:gd name="connsiteX4" fmla="*/ 212658 w 427620"/>
                    <a:gd name="connsiteY4" fmla="*/ 32838 h 185248"/>
                    <a:gd name="connsiteX5" fmla="*/ 213810 w 427620"/>
                    <a:gd name="connsiteY5" fmla="*/ 32838 h 185248"/>
                    <a:gd name="connsiteX6" fmla="*/ 214963 w 427620"/>
                    <a:gd name="connsiteY6" fmla="*/ 32838 h 185248"/>
                    <a:gd name="connsiteX7" fmla="*/ 214963 w 427620"/>
                    <a:gd name="connsiteY7" fmla="*/ 32838 h 185248"/>
                    <a:gd name="connsiteX8" fmla="*/ 336595 w 427620"/>
                    <a:gd name="connsiteY8" fmla="*/ 0 h 185248"/>
                    <a:gd name="connsiteX9" fmla="*/ 427620 w 427620"/>
                    <a:gd name="connsiteY9" fmla="*/ 140356 h 185248"/>
                    <a:gd name="connsiteX10" fmla="*/ 361368 w 427620"/>
                    <a:gd name="connsiteY10" fmla="*/ 164912 h 185248"/>
                    <a:gd name="connsiteX11" fmla="*/ 83753 w 427620"/>
                    <a:gd name="connsiteY11" fmla="*/ 168945 h 185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7620" h="185248">
                      <a:moveTo>
                        <a:pt x="83609" y="168945"/>
                      </a:moveTo>
                      <a:cubicBezTo>
                        <a:pt x="29166" y="157423"/>
                        <a:pt x="0" y="140356"/>
                        <a:pt x="0" y="140356"/>
                      </a:cubicBezTo>
                      <a:cubicBezTo>
                        <a:pt x="43137" y="118391"/>
                        <a:pt x="86633" y="6193"/>
                        <a:pt x="86633" y="6193"/>
                      </a:cubicBezTo>
                      <a:lnTo>
                        <a:pt x="212658" y="32838"/>
                      </a:lnTo>
                      <a:lnTo>
                        <a:pt x="212658" y="32838"/>
                      </a:lnTo>
                      <a:cubicBezTo>
                        <a:pt x="212658" y="32838"/>
                        <a:pt x="213810" y="32838"/>
                        <a:pt x="213810" y="32838"/>
                      </a:cubicBezTo>
                      <a:lnTo>
                        <a:pt x="214963" y="32838"/>
                      </a:lnTo>
                      <a:cubicBezTo>
                        <a:pt x="214963" y="32838"/>
                        <a:pt x="214963" y="32838"/>
                        <a:pt x="214963" y="32838"/>
                      </a:cubicBezTo>
                      <a:lnTo>
                        <a:pt x="336595" y="0"/>
                      </a:lnTo>
                      <a:cubicBezTo>
                        <a:pt x="336595" y="0"/>
                        <a:pt x="384484" y="118391"/>
                        <a:pt x="427620" y="140356"/>
                      </a:cubicBezTo>
                      <a:cubicBezTo>
                        <a:pt x="427620" y="140356"/>
                        <a:pt x="404648" y="153822"/>
                        <a:pt x="361368" y="164912"/>
                      </a:cubicBezTo>
                      <a:cubicBezTo>
                        <a:pt x="299507" y="182484"/>
                        <a:pt x="199479" y="198255"/>
                        <a:pt x="83753" y="168945"/>
                      </a:cubicBezTo>
                      <a:close/>
                    </a:path>
                  </a:pathLst>
                </a:custGeom>
                <a:solidFill>
                  <a:srgbClr val="FFC20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5F21D84E-5166-15D2-52E2-8AE3429D2FA8}"/>
                    </a:ext>
                  </a:extLst>
                </p:cNvPr>
                <p:cNvSpPr/>
                <p:nvPr/>
              </p:nvSpPr>
              <p:spPr>
                <a:xfrm>
                  <a:off x="4782858" y="4091224"/>
                  <a:ext cx="1207824" cy="917271"/>
                </a:xfrm>
                <a:custGeom>
                  <a:avLst/>
                  <a:gdLst>
                    <a:gd name="connsiteX0" fmla="*/ 0 w 235630"/>
                    <a:gd name="connsiteY0" fmla="*/ 134090 h 178947"/>
                    <a:gd name="connsiteX1" fmla="*/ 83609 w 235630"/>
                    <a:gd name="connsiteY1" fmla="*/ 162680 h 178947"/>
                    <a:gd name="connsiteX2" fmla="*/ 235631 w 235630"/>
                    <a:gd name="connsiteY2" fmla="*/ 178523 h 178947"/>
                    <a:gd name="connsiteX3" fmla="*/ 125953 w 235630"/>
                    <a:gd name="connsiteY3" fmla="*/ 162680 h 178947"/>
                    <a:gd name="connsiteX4" fmla="*/ 42344 w 235630"/>
                    <a:gd name="connsiteY4" fmla="*/ 134090 h 178947"/>
                    <a:gd name="connsiteX5" fmla="*/ 125593 w 235630"/>
                    <a:gd name="connsiteY5" fmla="*/ 8210 h 178947"/>
                    <a:gd name="connsiteX6" fmla="*/ 86633 w 235630"/>
                    <a:gd name="connsiteY6" fmla="*/ 0 h 178947"/>
                    <a:gd name="connsiteX7" fmla="*/ 0 w 235630"/>
                    <a:gd name="connsiteY7" fmla="*/ 134162 h 17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5630" h="178947">
                      <a:moveTo>
                        <a:pt x="0" y="134090"/>
                      </a:moveTo>
                      <a:cubicBezTo>
                        <a:pt x="0" y="134090"/>
                        <a:pt x="29166" y="151158"/>
                        <a:pt x="83609" y="162680"/>
                      </a:cubicBezTo>
                      <a:cubicBezTo>
                        <a:pt x="138627" y="176651"/>
                        <a:pt x="190118" y="180324"/>
                        <a:pt x="235631" y="178523"/>
                      </a:cubicBezTo>
                      <a:cubicBezTo>
                        <a:pt x="201352" y="177155"/>
                        <a:pt x="164553" y="172474"/>
                        <a:pt x="125953" y="162680"/>
                      </a:cubicBezTo>
                      <a:cubicBezTo>
                        <a:pt x="71510" y="151158"/>
                        <a:pt x="42344" y="134090"/>
                        <a:pt x="42344" y="134090"/>
                      </a:cubicBezTo>
                      <a:cubicBezTo>
                        <a:pt x="78424" y="115727"/>
                        <a:pt x="114647" y="34423"/>
                        <a:pt x="125593" y="8210"/>
                      </a:cubicBezTo>
                      <a:lnTo>
                        <a:pt x="86633" y="0"/>
                      </a:lnTo>
                      <a:cubicBezTo>
                        <a:pt x="86633" y="0"/>
                        <a:pt x="43137" y="112198"/>
                        <a:pt x="0" y="134162"/>
                      </a:cubicBez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5580108E-F060-63E7-DDE1-5908C2255886}"/>
                    </a:ext>
                  </a:extLst>
                </p:cNvPr>
                <p:cNvSpPr/>
                <p:nvPr/>
              </p:nvSpPr>
              <p:spPr>
                <a:xfrm>
                  <a:off x="5023167" y="4373986"/>
                  <a:ext cx="1698043" cy="251535"/>
                </a:xfrm>
                <a:custGeom>
                  <a:avLst/>
                  <a:gdLst>
                    <a:gd name="connsiteX0" fmla="*/ 331265 w 331265"/>
                    <a:gd name="connsiteY0" fmla="*/ 26933 h 49071"/>
                    <a:gd name="connsiteX1" fmla="*/ 0 w 331265"/>
                    <a:gd name="connsiteY1" fmla="*/ 27942 h 49071"/>
                    <a:gd name="connsiteX2" fmla="*/ 13971 w 331265"/>
                    <a:gd name="connsiteY2" fmla="*/ 1080 h 49071"/>
                    <a:gd name="connsiteX3" fmla="*/ 317439 w 331265"/>
                    <a:gd name="connsiteY3" fmla="*/ 0 h 49071"/>
                    <a:gd name="connsiteX4" fmla="*/ 331265 w 331265"/>
                    <a:gd name="connsiteY4" fmla="*/ 26861 h 49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1265" h="49071">
                      <a:moveTo>
                        <a:pt x="331265" y="26933"/>
                      </a:moveTo>
                      <a:cubicBezTo>
                        <a:pt x="222812" y="56099"/>
                        <a:pt x="108598" y="56459"/>
                        <a:pt x="0" y="27942"/>
                      </a:cubicBezTo>
                      <a:cubicBezTo>
                        <a:pt x="5617" y="18436"/>
                        <a:pt x="10298" y="9074"/>
                        <a:pt x="13971" y="1080"/>
                      </a:cubicBezTo>
                      <a:cubicBezTo>
                        <a:pt x="113567" y="25997"/>
                        <a:pt x="217915" y="25637"/>
                        <a:pt x="317439" y="0"/>
                      </a:cubicBezTo>
                      <a:cubicBezTo>
                        <a:pt x="321039" y="7922"/>
                        <a:pt x="325720" y="17283"/>
                        <a:pt x="331265" y="26861"/>
                      </a:cubicBezTo>
                      <a:close/>
                    </a:path>
                  </a:pathLst>
                </a:custGeom>
                <a:solidFill>
                  <a:srgbClr val="2DDBE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61D6D23E-ECED-55F4-48B5-972EE9050716}"/>
                    </a:ext>
                  </a:extLst>
                </p:cNvPr>
                <p:cNvSpPr/>
                <p:nvPr/>
              </p:nvSpPr>
              <p:spPr>
                <a:xfrm>
                  <a:off x="6209585" y="4328217"/>
                  <a:ext cx="457731" cy="378735"/>
                </a:xfrm>
                <a:custGeom>
                  <a:avLst/>
                  <a:gdLst>
                    <a:gd name="connsiteX0" fmla="*/ 72 w 89297"/>
                    <a:gd name="connsiteY0" fmla="*/ 13179 h 73886"/>
                    <a:gd name="connsiteX1" fmla="*/ 74247 w 89297"/>
                    <a:gd name="connsiteY1" fmla="*/ 0 h 73886"/>
                    <a:gd name="connsiteX2" fmla="*/ 89298 w 89297"/>
                    <a:gd name="connsiteY2" fmla="*/ 59124 h 73886"/>
                    <a:gd name="connsiteX3" fmla="*/ 6193 w 89297"/>
                    <a:gd name="connsiteY3" fmla="*/ 73887 h 73886"/>
                    <a:gd name="connsiteX4" fmla="*/ 0 w 89297"/>
                    <a:gd name="connsiteY4" fmla="*/ 13179 h 73886"/>
                    <a:gd name="connsiteX5" fmla="*/ 66325 w 89297"/>
                    <a:gd name="connsiteY5" fmla="*/ 12675 h 73886"/>
                    <a:gd name="connsiteX6" fmla="*/ 11810 w 89297"/>
                    <a:gd name="connsiteY6" fmla="*/ 22324 h 73886"/>
                    <a:gd name="connsiteX7" fmla="*/ 16707 w 89297"/>
                    <a:gd name="connsiteY7" fmla="*/ 62220 h 73886"/>
                    <a:gd name="connsiteX8" fmla="*/ 75471 w 89297"/>
                    <a:gd name="connsiteY8" fmla="*/ 51778 h 73886"/>
                    <a:gd name="connsiteX9" fmla="*/ 66325 w 89297"/>
                    <a:gd name="connsiteY9" fmla="*/ 12675 h 73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9297" h="73886">
                      <a:moveTo>
                        <a:pt x="72" y="13179"/>
                      </a:moveTo>
                      <a:cubicBezTo>
                        <a:pt x="25133" y="10658"/>
                        <a:pt x="49906" y="6265"/>
                        <a:pt x="74247" y="0"/>
                      </a:cubicBezTo>
                      <a:cubicBezTo>
                        <a:pt x="79288" y="19732"/>
                        <a:pt x="84329" y="39392"/>
                        <a:pt x="89298" y="59124"/>
                      </a:cubicBezTo>
                      <a:cubicBezTo>
                        <a:pt x="62004" y="66109"/>
                        <a:pt x="34207" y="71006"/>
                        <a:pt x="6193" y="73887"/>
                      </a:cubicBezTo>
                      <a:cubicBezTo>
                        <a:pt x="4177" y="53651"/>
                        <a:pt x="2088" y="33415"/>
                        <a:pt x="0" y="13179"/>
                      </a:cubicBezTo>
                      <a:close/>
                      <a:moveTo>
                        <a:pt x="66325" y="12675"/>
                      </a:moveTo>
                      <a:cubicBezTo>
                        <a:pt x="48322" y="16851"/>
                        <a:pt x="30102" y="20092"/>
                        <a:pt x="11810" y="22324"/>
                      </a:cubicBezTo>
                      <a:cubicBezTo>
                        <a:pt x="13467" y="35647"/>
                        <a:pt x="15051" y="48898"/>
                        <a:pt x="16707" y="62220"/>
                      </a:cubicBezTo>
                      <a:cubicBezTo>
                        <a:pt x="36439" y="59772"/>
                        <a:pt x="56099" y="56315"/>
                        <a:pt x="75471" y="51778"/>
                      </a:cubicBezTo>
                      <a:cubicBezTo>
                        <a:pt x="72446" y="38744"/>
                        <a:pt x="69422" y="25709"/>
                        <a:pt x="66325" y="12675"/>
                      </a:cubicBezTo>
                      <a:close/>
                    </a:path>
                  </a:pathLst>
                </a:custGeom>
                <a:solidFill>
                  <a:srgbClr val="F6921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42" name="Graphic 6">
                  <a:extLst>
                    <a:ext uri="{FF2B5EF4-FFF2-40B4-BE49-F238E27FC236}">
                      <a16:creationId xmlns:a16="http://schemas.microsoft.com/office/drawing/2014/main" id="{E20FDB86-2E3C-C04C-2E7D-681AE74CC59E}"/>
                    </a:ext>
                  </a:extLst>
                </p:cNvPr>
                <p:cNvGrpSpPr/>
                <p:nvPr/>
              </p:nvGrpSpPr>
              <p:grpSpPr>
                <a:xfrm>
                  <a:off x="6141292" y="4010014"/>
                  <a:ext cx="831458" cy="597315"/>
                  <a:chOff x="4634428" y="2038549"/>
                  <a:chExt cx="162206" cy="116528"/>
                </a:xfrm>
              </p:grpSpPr>
              <p:sp>
                <p:nvSpPr>
                  <p:cNvPr id="871" name="Freeform: Shape 870">
                    <a:extLst>
                      <a:ext uri="{FF2B5EF4-FFF2-40B4-BE49-F238E27FC236}">
                        <a16:creationId xmlns:a16="http://schemas.microsoft.com/office/drawing/2014/main" id="{ABE9E9DE-34B3-060F-A976-5A7FFAAE1B5D}"/>
                      </a:ext>
                    </a:extLst>
                  </p:cNvPr>
                  <p:cNvSpPr/>
                  <p:nvPr/>
                </p:nvSpPr>
                <p:spPr>
                  <a:xfrm>
                    <a:off x="4634428" y="2038549"/>
                    <a:ext cx="151229" cy="108525"/>
                  </a:xfrm>
                  <a:custGeom>
                    <a:avLst/>
                    <a:gdLst>
                      <a:gd name="connsiteX0" fmla="*/ 147773 w 151229"/>
                      <a:gd name="connsiteY0" fmla="*/ 108525 h 108525"/>
                      <a:gd name="connsiteX1" fmla="*/ 151230 w 151229"/>
                      <a:gd name="connsiteY1" fmla="*/ 103340 h 108525"/>
                      <a:gd name="connsiteX2" fmla="*/ 8138 w 151229"/>
                      <a:gd name="connsiteY2" fmla="*/ 0 h 108525"/>
                      <a:gd name="connsiteX3" fmla="*/ 0 w 151229"/>
                      <a:gd name="connsiteY3" fmla="*/ 12026 h 108525"/>
                      <a:gd name="connsiteX4" fmla="*/ 147773 w 151229"/>
                      <a:gd name="connsiteY4" fmla="*/ 108525 h 108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29" h="108525">
                        <a:moveTo>
                          <a:pt x="147773" y="108525"/>
                        </a:moveTo>
                        <a:lnTo>
                          <a:pt x="151230" y="103340"/>
                        </a:lnTo>
                        <a:lnTo>
                          <a:pt x="8138" y="0"/>
                        </a:lnTo>
                        <a:lnTo>
                          <a:pt x="0" y="12026"/>
                        </a:lnTo>
                        <a:lnTo>
                          <a:pt x="147773" y="108525"/>
                        </a:lnTo>
                        <a:close/>
                      </a:path>
                    </a:pathLst>
                  </a:custGeom>
                  <a:solidFill>
                    <a:srgbClr val="C1203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72" name="Freeform: Shape 871">
                    <a:extLst>
                      <a:ext uri="{FF2B5EF4-FFF2-40B4-BE49-F238E27FC236}">
                        <a16:creationId xmlns:a16="http://schemas.microsoft.com/office/drawing/2014/main" id="{9080F5BC-1E62-9BF4-BA4C-ED8395C5D1B6}"/>
                      </a:ext>
                    </a:extLst>
                  </p:cNvPr>
                  <p:cNvSpPr/>
                  <p:nvPr/>
                </p:nvSpPr>
                <p:spPr>
                  <a:xfrm>
                    <a:off x="4779290" y="2139792"/>
                    <a:ext cx="17345" cy="15286"/>
                  </a:xfrm>
                  <a:custGeom>
                    <a:avLst/>
                    <a:gdLst>
                      <a:gd name="connsiteX0" fmla="*/ 5000 w 17345"/>
                      <a:gd name="connsiteY0" fmla="*/ 13116 h 15286"/>
                      <a:gd name="connsiteX1" fmla="*/ 16522 w 17345"/>
                      <a:gd name="connsiteY1" fmla="*/ 12972 h 15286"/>
                      <a:gd name="connsiteX2" fmla="*/ 12345 w 17345"/>
                      <a:gd name="connsiteY2" fmla="*/ 2170 h 15286"/>
                      <a:gd name="connsiteX3" fmla="*/ 823 w 17345"/>
                      <a:gd name="connsiteY3" fmla="*/ 2314 h 15286"/>
                      <a:gd name="connsiteX4" fmla="*/ 5000 w 17345"/>
                      <a:gd name="connsiteY4" fmla="*/ 13116 h 15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345" h="15286">
                        <a:moveTo>
                          <a:pt x="5000" y="13116"/>
                        </a:moveTo>
                        <a:cubicBezTo>
                          <a:pt x="9321" y="16069"/>
                          <a:pt x="14506" y="15997"/>
                          <a:pt x="16522" y="12972"/>
                        </a:cubicBezTo>
                        <a:cubicBezTo>
                          <a:pt x="18539" y="9948"/>
                          <a:pt x="16738" y="5123"/>
                          <a:pt x="12345" y="2170"/>
                        </a:cubicBezTo>
                        <a:cubicBezTo>
                          <a:pt x="8025" y="-782"/>
                          <a:pt x="2839" y="-710"/>
                          <a:pt x="823" y="2314"/>
                        </a:cubicBezTo>
                        <a:cubicBezTo>
                          <a:pt x="-1193" y="5339"/>
                          <a:pt x="607" y="10164"/>
                          <a:pt x="5000" y="13116"/>
                        </a:cubicBezTo>
                        <a:close/>
                      </a:path>
                    </a:pathLst>
                  </a:custGeom>
                  <a:solidFill>
                    <a:srgbClr val="FDD4A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43" name="Graphic 6">
                  <a:extLst>
                    <a:ext uri="{FF2B5EF4-FFF2-40B4-BE49-F238E27FC236}">
                      <a16:creationId xmlns:a16="http://schemas.microsoft.com/office/drawing/2014/main" id="{4203B110-D646-8171-4BE0-A220931E7EA1}"/>
                    </a:ext>
                  </a:extLst>
                </p:cNvPr>
                <p:cNvGrpSpPr/>
                <p:nvPr/>
              </p:nvGrpSpPr>
              <p:grpSpPr>
                <a:xfrm>
                  <a:off x="5938269" y="4396874"/>
                  <a:ext cx="1021399" cy="244307"/>
                  <a:chOff x="4594821" y="2114020"/>
                  <a:chExt cx="199261" cy="47661"/>
                </a:xfrm>
              </p:grpSpPr>
              <p:sp>
                <p:nvSpPr>
                  <p:cNvPr id="869" name="Freeform: Shape 868">
                    <a:extLst>
                      <a:ext uri="{FF2B5EF4-FFF2-40B4-BE49-F238E27FC236}">
                        <a16:creationId xmlns:a16="http://schemas.microsoft.com/office/drawing/2014/main" id="{17E48C85-553B-6323-03CF-47B1FE3807B1}"/>
                      </a:ext>
                    </a:extLst>
                  </p:cNvPr>
                  <p:cNvSpPr/>
                  <p:nvPr/>
                </p:nvSpPr>
                <p:spPr>
                  <a:xfrm>
                    <a:off x="4594821" y="2114020"/>
                    <a:ext cx="184716" cy="42848"/>
                  </a:xfrm>
                  <a:custGeom>
                    <a:avLst/>
                    <a:gdLst>
                      <a:gd name="connsiteX0" fmla="*/ 183636 w 184716"/>
                      <a:gd name="connsiteY0" fmla="*/ 42849 h 42848"/>
                      <a:gd name="connsiteX1" fmla="*/ 184716 w 184716"/>
                      <a:gd name="connsiteY1" fmla="*/ 36367 h 42848"/>
                      <a:gd name="connsiteX2" fmla="*/ 2520 w 184716"/>
                      <a:gd name="connsiteY2" fmla="*/ 0 h 42848"/>
                      <a:gd name="connsiteX3" fmla="*/ 0 w 184716"/>
                      <a:gd name="connsiteY3" fmla="*/ 14979 h 42848"/>
                      <a:gd name="connsiteX4" fmla="*/ 183636 w 184716"/>
                      <a:gd name="connsiteY4" fmla="*/ 42849 h 42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716" h="42848">
                        <a:moveTo>
                          <a:pt x="183636" y="42849"/>
                        </a:moveTo>
                        <a:lnTo>
                          <a:pt x="184716" y="36367"/>
                        </a:lnTo>
                        <a:lnTo>
                          <a:pt x="2520" y="0"/>
                        </a:lnTo>
                        <a:lnTo>
                          <a:pt x="0" y="14979"/>
                        </a:lnTo>
                        <a:lnTo>
                          <a:pt x="183636" y="42849"/>
                        </a:lnTo>
                        <a:close/>
                      </a:path>
                    </a:pathLst>
                  </a:custGeom>
                  <a:solidFill>
                    <a:srgbClr val="830B1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70" name="Freeform: Shape 869">
                    <a:extLst>
                      <a:ext uri="{FF2B5EF4-FFF2-40B4-BE49-F238E27FC236}">
                        <a16:creationId xmlns:a16="http://schemas.microsoft.com/office/drawing/2014/main" id="{26F9BDEC-C841-9A84-88B7-4757381F8A3F}"/>
                      </a:ext>
                    </a:extLst>
                  </p:cNvPr>
                  <p:cNvSpPr/>
                  <p:nvPr/>
                </p:nvSpPr>
                <p:spPr>
                  <a:xfrm>
                    <a:off x="4774209" y="2147591"/>
                    <a:ext cx="19872" cy="14091"/>
                  </a:xfrm>
                  <a:custGeom>
                    <a:avLst/>
                    <a:gdLst>
                      <a:gd name="connsiteX0" fmla="*/ 8784 w 19872"/>
                      <a:gd name="connsiteY0" fmla="*/ 13887 h 14091"/>
                      <a:gd name="connsiteX1" fmla="*/ 19802 w 19872"/>
                      <a:gd name="connsiteY1" fmla="*/ 8702 h 14091"/>
                      <a:gd name="connsiteX2" fmla="*/ 11089 w 19872"/>
                      <a:gd name="connsiteY2" fmla="*/ 204 h 14091"/>
                      <a:gd name="connsiteX3" fmla="*/ 71 w 19872"/>
                      <a:gd name="connsiteY3" fmla="*/ 5389 h 14091"/>
                      <a:gd name="connsiteX4" fmla="*/ 8784 w 19872"/>
                      <a:gd name="connsiteY4" fmla="*/ 13887 h 14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72" h="14091">
                        <a:moveTo>
                          <a:pt x="8784" y="13887"/>
                        </a:moveTo>
                        <a:cubicBezTo>
                          <a:pt x="14186" y="14823"/>
                          <a:pt x="19154" y="12447"/>
                          <a:pt x="19802" y="8702"/>
                        </a:cubicBezTo>
                        <a:cubicBezTo>
                          <a:pt x="20451" y="4885"/>
                          <a:pt x="16562" y="1069"/>
                          <a:pt x="11089" y="204"/>
                        </a:cubicBezTo>
                        <a:cubicBezTo>
                          <a:pt x="5687" y="-732"/>
                          <a:pt x="718" y="1645"/>
                          <a:pt x="71" y="5389"/>
                        </a:cubicBezTo>
                        <a:cubicBezTo>
                          <a:pt x="-578" y="9206"/>
                          <a:pt x="3311" y="12951"/>
                          <a:pt x="8784" y="13887"/>
                        </a:cubicBezTo>
                        <a:close/>
                      </a:path>
                    </a:pathLst>
                  </a:custGeom>
                  <a:solidFill>
                    <a:srgbClr val="FDD4A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44" name="Graphic 6">
                  <a:extLst>
                    <a:ext uri="{FF2B5EF4-FFF2-40B4-BE49-F238E27FC236}">
                      <a16:creationId xmlns:a16="http://schemas.microsoft.com/office/drawing/2014/main" id="{9708C768-7CD8-B226-9A41-802853AC8B40}"/>
                    </a:ext>
                  </a:extLst>
                </p:cNvPr>
                <p:cNvGrpSpPr/>
                <p:nvPr/>
              </p:nvGrpSpPr>
              <p:grpSpPr>
                <a:xfrm>
                  <a:off x="5083330" y="2627360"/>
                  <a:ext cx="1754454" cy="1905740"/>
                  <a:chOff x="4428034" y="1768812"/>
                  <a:chExt cx="342270" cy="371784"/>
                </a:xfrm>
              </p:grpSpPr>
              <p:sp>
                <p:nvSpPr>
                  <p:cNvPr id="845" name="Freeform: Shape 844">
                    <a:extLst>
                      <a:ext uri="{FF2B5EF4-FFF2-40B4-BE49-F238E27FC236}">
                        <a16:creationId xmlns:a16="http://schemas.microsoft.com/office/drawing/2014/main" id="{A3C4B9AE-E263-2E1C-22F1-7D40FF66690B}"/>
                      </a:ext>
                    </a:extLst>
                  </p:cNvPr>
                  <p:cNvSpPr/>
                  <p:nvPr/>
                </p:nvSpPr>
                <p:spPr>
                  <a:xfrm>
                    <a:off x="4476573" y="1768888"/>
                    <a:ext cx="251545" cy="164505"/>
                  </a:xfrm>
                  <a:custGeom>
                    <a:avLst/>
                    <a:gdLst>
                      <a:gd name="connsiteX0" fmla="*/ 2521 w 251545"/>
                      <a:gd name="connsiteY0" fmla="*/ 90562 h 164505"/>
                      <a:gd name="connsiteX1" fmla="*/ 0 w 251545"/>
                      <a:gd name="connsiteY1" fmla="*/ 92362 h 164505"/>
                      <a:gd name="connsiteX2" fmla="*/ 89154 w 251545"/>
                      <a:gd name="connsiteY2" fmla="*/ 1120 h 164505"/>
                      <a:gd name="connsiteX3" fmla="*/ 225837 w 251545"/>
                      <a:gd name="connsiteY3" fmla="*/ 98051 h 164505"/>
                      <a:gd name="connsiteX4" fmla="*/ 251545 w 251545"/>
                      <a:gd name="connsiteY4" fmla="*/ 163008 h 164505"/>
                      <a:gd name="connsiteX5" fmla="*/ 215035 w 251545"/>
                      <a:gd name="connsiteY5" fmla="*/ 133266 h 164505"/>
                      <a:gd name="connsiteX6" fmla="*/ 185149 w 251545"/>
                      <a:gd name="connsiteY6" fmla="*/ 90634 h 164505"/>
                      <a:gd name="connsiteX7" fmla="*/ 182340 w 251545"/>
                      <a:gd name="connsiteY7" fmla="*/ 75007 h 164505"/>
                      <a:gd name="connsiteX8" fmla="*/ 176651 w 251545"/>
                      <a:gd name="connsiteY8" fmla="*/ 74863 h 164505"/>
                      <a:gd name="connsiteX9" fmla="*/ 172402 w 251545"/>
                      <a:gd name="connsiteY9" fmla="*/ 85377 h 164505"/>
                      <a:gd name="connsiteX10" fmla="*/ 3961 w 251545"/>
                      <a:gd name="connsiteY10" fmla="*/ 90490 h 164505"/>
                      <a:gd name="connsiteX11" fmla="*/ 2521 w 251545"/>
                      <a:gd name="connsiteY11" fmla="*/ 90634 h 164505"/>
                      <a:gd name="connsiteX12" fmla="*/ 2521 w 251545"/>
                      <a:gd name="connsiteY12" fmla="*/ 90562 h 164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51545" h="164505">
                        <a:moveTo>
                          <a:pt x="2521" y="90562"/>
                        </a:moveTo>
                        <a:lnTo>
                          <a:pt x="0" y="92362"/>
                        </a:lnTo>
                        <a:cubicBezTo>
                          <a:pt x="0" y="92362"/>
                          <a:pt x="12530" y="13579"/>
                          <a:pt x="89154" y="1120"/>
                        </a:cubicBezTo>
                        <a:cubicBezTo>
                          <a:pt x="89154" y="1120"/>
                          <a:pt x="198759" y="-17604"/>
                          <a:pt x="225837" y="98051"/>
                        </a:cubicBezTo>
                        <a:cubicBezTo>
                          <a:pt x="225837" y="98051"/>
                          <a:pt x="228645" y="145004"/>
                          <a:pt x="251545" y="163008"/>
                        </a:cubicBezTo>
                        <a:cubicBezTo>
                          <a:pt x="251545" y="163008"/>
                          <a:pt x="230517" y="174602"/>
                          <a:pt x="215035" y="133266"/>
                        </a:cubicBezTo>
                        <a:cubicBezTo>
                          <a:pt x="215035" y="133266"/>
                          <a:pt x="192350" y="78823"/>
                          <a:pt x="185149" y="90634"/>
                        </a:cubicBezTo>
                        <a:lnTo>
                          <a:pt x="182340" y="75007"/>
                        </a:lnTo>
                        <a:cubicBezTo>
                          <a:pt x="182340" y="75007"/>
                          <a:pt x="180180" y="75007"/>
                          <a:pt x="176651" y="74863"/>
                        </a:cubicBezTo>
                        <a:lnTo>
                          <a:pt x="172402" y="85377"/>
                        </a:lnTo>
                        <a:lnTo>
                          <a:pt x="3961" y="90490"/>
                        </a:lnTo>
                        <a:lnTo>
                          <a:pt x="2521" y="90634"/>
                        </a:lnTo>
                        <a:cubicBezTo>
                          <a:pt x="2521" y="90634"/>
                          <a:pt x="2521" y="90634"/>
                          <a:pt x="2521" y="90562"/>
                        </a:cubicBez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6" name="Freeform: Shape 845">
                    <a:extLst>
                      <a:ext uri="{FF2B5EF4-FFF2-40B4-BE49-F238E27FC236}">
                        <a16:creationId xmlns:a16="http://schemas.microsoft.com/office/drawing/2014/main" id="{9EC5CA64-7637-01AB-EA36-7F54D6160D2F}"/>
                      </a:ext>
                    </a:extLst>
                  </p:cNvPr>
                  <p:cNvSpPr/>
                  <p:nvPr/>
                </p:nvSpPr>
                <p:spPr>
                  <a:xfrm>
                    <a:off x="4476645" y="1768812"/>
                    <a:ext cx="174130" cy="92510"/>
                  </a:xfrm>
                  <a:custGeom>
                    <a:avLst/>
                    <a:gdLst>
                      <a:gd name="connsiteX0" fmla="*/ 0 w 174130"/>
                      <a:gd name="connsiteY0" fmla="*/ 92367 h 92510"/>
                      <a:gd name="connsiteX1" fmla="*/ 89154 w 174130"/>
                      <a:gd name="connsiteY1" fmla="*/ 1125 h 92510"/>
                      <a:gd name="connsiteX2" fmla="*/ 174130 w 174130"/>
                      <a:gd name="connsiteY2" fmla="*/ 18696 h 92510"/>
                      <a:gd name="connsiteX3" fmla="*/ 110542 w 174130"/>
                      <a:gd name="connsiteY3" fmla="*/ 11783 h 92510"/>
                      <a:gd name="connsiteX4" fmla="*/ 49762 w 174130"/>
                      <a:gd name="connsiteY4" fmla="*/ 88262 h 92510"/>
                      <a:gd name="connsiteX5" fmla="*/ 3961 w 174130"/>
                      <a:gd name="connsiteY5" fmla="*/ 90638 h 92510"/>
                      <a:gd name="connsiteX6" fmla="*/ 2521 w 174130"/>
                      <a:gd name="connsiteY6" fmla="*/ 90782 h 92510"/>
                      <a:gd name="connsiteX7" fmla="*/ 2521 w 174130"/>
                      <a:gd name="connsiteY7" fmla="*/ 90710 h 92510"/>
                      <a:gd name="connsiteX8" fmla="*/ 0 w 174130"/>
                      <a:gd name="connsiteY8" fmla="*/ 92511 h 92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4130" h="92510">
                        <a:moveTo>
                          <a:pt x="0" y="92367"/>
                        </a:moveTo>
                        <a:cubicBezTo>
                          <a:pt x="0" y="92367"/>
                          <a:pt x="12530" y="13583"/>
                          <a:pt x="89154" y="1125"/>
                        </a:cubicBezTo>
                        <a:cubicBezTo>
                          <a:pt x="89154" y="1125"/>
                          <a:pt x="134595" y="-6653"/>
                          <a:pt x="174130" y="18696"/>
                        </a:cubicBezTo>
                        <a:cubicBezTo>
                          <a:pt x="141220" y="6526"/>
                          <a:pt x="110542" y="11783"/>
                          <a:pt x="110542" y="11783"/>
                        </a:cubicBezTo>
                        <a:cubicBezTo>
                          <a:pt x="53579" y="21073"/>
                          <a:pt x="57035" y="65289"/>
                          <a:pt x="49762" y="88262"/>
                        </a:cubicBezTo>
                        <a:lnTo>
                          <a:pt x="3961" y="90638"/>
                        </a:lnTo>
                        <a:lnTo>
                          <a:pt x="2521" y="90782"/>
                        </a:lnTo>
                        <a:cubicBezTo>
                          <a:pt x="2521" y="90782"/>
                          <a:pt x="2521" y="90782"/>
                          <a:pt x="2521" y="90710"/>
                        </a:cubicBezTo>
                        <a:lnTo>
                          <a:pt x="0" y="92511"/>
                        </a:lnTo>
                        <a:close/>
                      </a:path>
                    </a:pathLst>
                  </a:custGeom>
                  <a:solidFill>
                    <a:srgbClr val="A6A8AB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7" name="Freeform: Shape 846">
                    <a:extLst>
                      <a:ext uri="{FF2B5EF4-FFF2-40B4-BE49-F238E27FC236}">
                        <a16:creationId xmlns:a16="http://schemas.microsoft.com/office/drawing/2014/main" id="{311FE3C4-E04D-8043-D275-67CEBE186424}"/>
                      </a:ext>
                    </a:extLst>
                  </p:cNvPr>
                  <p:cNvSpPr/>
                  <p:nvPr/>
                </p:nvSpPr>
                <p:spPr>
                  <a:xfrm>
                    <a:off x="4648471" y="1820951"/>
                    <a:ext cx="33236" cy="25752"/>
                  </a:xfrm>
                  <a:custGeom>
                    <a:avLst/>
                    <a:gdLst>
                      <a:gd name="connsiteX0" fmla="*/ 0 w 33236"/>
                      <a:gd name="connsiteY0" fmla="*/ 4940 h 25752"/>
                      <a:gd name="connsiteX1" fmla="*/ 3529 w 33236"/>
                      <a:gd name="connsiteY1" fmla="*/ 1195 h 25752"/>
                      <a:gd name="connsiteX2" fmla="*/ 8714 w 33236"/>
                      <a:gd name="connsiteY2" fmla="*/ 10989 h 25752"/>
                      <a:gd name="connsiteX3" fmla="*/ 9434 w 33236"/>
                      <a:gd name="connsiteY3" fmla="*/ 14302 h 25752"/>
                      <a:gd name="connsiteX4" fmla="*/ 9650 w 33236"/>
                      <a:gd name="connsiteY4" fmla="*/ 7101 h 25752"/>
                      <a:gd name="connsiteX5" fmla="*/ 16059 w 33236"/>
                      <a:gd name="connsiteY5" fmla="*/ 43 h 25752"/>
                      <a:gd name="connsiteX6" fmla="*/ 12170 w 33236"/>
                      <a:gd name="connsiteY6" fmla="*/ 22080 h 25752"/>
                      <a:gd name="connsiteX7" fmla="*/ 21604 w 33236"/>
                      <a:gd name="connsiteY7" fmla="*/ 12574 h 25752"/>
                      <a:gd name="connsiteX8" fmla="*/ 31614 w 33236"/>
                      <a:gd name="connsiteY8" fmla="*/ 7893 h 25752"/>
                      <a:gd name="connsiteX9" fmla="*/ 32263 w 33236"/>
                      <a:gd name="connsiteY9" fmla="*/ 13582 h 25752"/>
                      <a:gd name="connsiteX10" fmla="*/ 12242 w 33236"/>
                      <a:gd name="connsiteY10" fmla="*/ 23520 h 25752"/>
                      <a:gd name="connsiteX11" fmla="*/ 8642 w 33236"/>
                      <a:gd name="connsiteY11" fmla="*/ 25752 h 25752"/>
                      <a:gd name="connsiteX12" fmla="*/ 0 w 33236"/>
                      <a:gd name="connsiteY12" fmla="*/ 4796 h 25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3236" h="25752">
                        <a:moveTo>
                          <a:pt x="0" y="4940"/>
                        </a:moveTo>
                        <a:cubicBezTo>
                          <a:pt x="0" y="2564"/>
                          <a:pt x="864" y="259"/>
                          <a:pt x="3529" y="1195"/>
                        </a:cubicBezTo>
                        <a:cubicBezTo>
                          <a:pt x="5617" y="1988"/>
                          <a:pt x="8210" y="9189"/>
                          <a:pt x="8714" y="10989"/>
                        </a:cubicBezTo>
                        <a:cubicBezTo>
                          <a:pt x="9002" y="12070"/>
                          <a:pt x="9218" y="13150"/>
                          <a:pt x="9434" y="14302"/>
                        </a:cubicBezTo>
                        <a:cubicBezTo>
                          <a:pt x="9290" y="11781"/>
                          <a:pt x="9290" y="9333"/>
                          <a:pt x="9650" y="7101"/>
                        </a:cubicBezTo>
                        <a:cubicBezTo>
                          <a:pt x="10010" y="4796"/>
                          <a:pt x="13107" y="-533"/>
                          <a:pt x="16059" y="43"/>
                        </a:cubicBezTo>
                        <a:cubicBezTo>
                          <a:pt x="20524" y="835"/>
                          <a:pt x="12891" y="18839"/>
                          <a:pt x="12170" y="22080"/>
                        </a:cubicBezTo>
                        <a:cubicBezTo>
                          <a:pt x="13179" y="18047"/>
                          <a:pt x="18436" y="14950"/>
                          <a:pt x="21604" y="12574"/>
                        </a:cubicBezTo>
                        <a:cubicBezTo>
                          <a:pt x="23837" y="10917"/>
                          <a:pt x="28518" y="6524"/>
                          <a:pt x="31614" y="7893"/>
                        </a:cubicBezTo>
                        <a:cubicBezTo>
                          <a:pt x="33847" y="8901"/>
                          <a:pt x="33487" y="11421"/>
                          <a:pt x="32263" y="13582"/>
                        </a:cubicBezTo>
                        <a:cubicBezTo>
                          <a:pt x="29310" y="19055"/>
                          <a:pt x="18076" y="23664"/>
                          <a:pt x="12242" y="23520"/>
                        </a:cubicBezTo>
                        <a:lnTo>
                          <a:pt x="8642" y="25752"/>
                        </a:lnTo>
                        <a:cubicBezTo>
                          <a:pt x="5977" y="19343"/>
                          <a:pt x="72" y="11854"/>
                          <a:pt x="0" y="4796"/>
                        </a:cubicBezTo>
                        <a:close/>
                      </a:path>
                    </a:pathLst>
                  </a:custGeom>
                  <a:solidFill>
                    <a:srgbClr val="DBDCD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8" name="Freeform: Shape 847">
                    <a:extLst>
                      <a:ext uri="{FF2B5EF4-FFF2-40B4-BE49-F238E27FC236}">
                        <a16:creationId xmlns:a16="http://schemas.microsoft.com/office/drawing/2014/main" id="{C006EBB5-0CB1-2BD5-17A5-F136246C354F}"/>
                      </a:ext>
                    </a:extLst>
                  </p:cNvPr>
                  <p:cNvSpPr/>
                  <p:nvPr/>
                </p:nvSpPr>
                <p:spPr>
                  <a:xfrm>
                    <a:off x="4675224" y="1889454"/>
                    <a:ext cx="22757" cy="24104"/>
                  </a:xfrm>
                  <a:custGeom>
                    <a:avLst/>
                    <a:gdLst>
                      <a:gd name="connsiteX0" fmla="*/ 22721 w 22757"/>
                      <a:gd name="connsiteY0" fmla="*/ 11260 h 24104"/>
                      <a:gd name="connsiteX1" fmla="*/ 10551 w 22757"/>
                      <a:gd name="connsiteY1" fmla="*/ 26 h 24104"/>
                      <a:gd name="connsiteX2" fmla="*/ 37 w 22757"/>
                      <a:gd name="connsiteY2" fmla="*/ 12844 h 24104"/>
                      <a:gd name="connsiteX3" fmla="*/ 12207 w 22757"/>
                      <a:gd name="connsiteY3" fmla="*/ 24079 h 24104"/>
                      <a:gd name="connsiteX4" fmla="*/ 22721 w 22757"/>
                      <a:gd name="connsiteY4" fmla="*/ 11260 h 2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57" h="24104">
                        <a:moveTo>
                          <a:pt x="22721" y="11260"/>
                        </a:moveTo>
                        <a:cubicBezTo>
                          <a:pt x="22289" y="4635"/>
                          <a:pt x="16816" y="-406"/>
                          <a:pt x="10551" y="26"/>
                        </a:cubicBezTo>
                        <a:cubicBezTo>
                          <a:pt x="4285" y="458"/>
                          <a:pt x="-467" y="6219"/>
                          <a:pt x="37" y="12844"/>
                        </a:cubicBezTo>
                        <a:cubicBezTo>
                          <a:pt x="469" y="19470"/>
                          <a:pt x="5942" y="24511"/>
                          <a:pt x="12207" y="24079"/>
                        </a:cubicBezTo>
                        <a:cubicBezTo>
                          <a:pt x="18472" y="23646"/>
                          <a:pt x="23225" y="17957"/>
                          <a:pt x="22721" y="112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9" name="Freeform: Shape 848">
                    <a:extLst>
                      <a:ext uri="{FF2B5EF4-FFF2-40B4-BE49-F238E27FC236}">
                        <a16:creationId xmlns:a16="http://schemas.microsoft.com/office/drawing/2014/main" id="{59E9D666-A40C-749D-9DBE-93874C4439D3}"/>
                      </a:ext>
                    </a:extLst>
                  </p:cNvPr>
                  <p:cNvSpPr/>
                  <p:nvPr/>
                </p:nvSpPr>
                <p:spPr>
                  <a:xfrm>
                    <a:off x="4501346" y="1889696"/>
                    <a:ext cx="160398" cy="85573"/>
                  </a:xfrm>
                  <a:custGeom>
                    <a:avLst/>
                    <a:gdLst>
                      <a:gd name="connsiteX0" fmla="*/ 1440 w 160398"/>
                      <a:gd name="connsiteY0" fmla="*/ 55451 h 85573"/>
                      <a:gd name="connsiteX1" fmla="*/ 0 w 160398"/>
                      <a:gd name="connsiteY1" fmla="*/ 33991 h 85573"/>
                      <a:gd name="connsiteX2" fmla="*/ 144 w 160398"/>
                      <a:gd name="connsiteY2" fmla="*/ 23621 h 85573"/>
                      <a:gd name="connsiteX3" fmla="*/ 15555 w 160398"/>
                      <a:gd name="connsiteY3" fmla="*/ 10514 h 85573"/>
                      <a:gd name="connsiteX4" fmla="*/ 91602 w 160398"/>
                      <a:gd name="connsiteY4" fmla="*/ 1872 h 85573"/>
                      <a:gd name="connsiteX5" fmla="*/ 132218 w 160398"/>
                      <a:gd name="connsiteY5" fmla="*/ 0 h 85573"/>
                      <a:gd name="connsiteX6" fmla="*/ 148205 w 160398"/>
                      <a:gd name="connsiteY6" fmla="*/ 7562 h 85573"/>
                      <a:gd name="connsiteX7" fmla="*/ 158359 w 160398"/>
                      <a:gd name="connsiteY7" fmla="*/ 24989 h 85573"/>
                      <a:gd name="connsiteX8" fmla="*/ 155190 w 160398"/>
                      <a:gd name="connsiteY8" fmla="*/ 62292 h 85573"/>
                      <a:gd name="connsiteX9" fmla="*/ 89010 w 160398"/>
                      <a:gd name="connsiteY9" fmla="*/ 72878 h 85573"/>
                      <a:gd name="connsiteX10" fmla="*/ 89154 w 160398"/>
                      <a:gd name="connsiteY10" fmla="*/ 74607 h 85573"/>
                      <a:gd name="connsiteX11" fmla="*/ 80152 w 160398"/>
                      <a:gd name="connsiteY11" fmla="*/ 85553 h 85573"/>
                      <a:gd name="connsiteX12" fmla="*/ 69710 w 160398"/>
                      <a:gd name="connsiteY12" fmla="*/ 75903 h 85573"/>
                      <a:gd name="connsiteX13" fmla="*/ 69566 w 160398"/>
                      <a:gd name="connsiteY13" fmla="*/ 74175 h 85573"/>
                      <a:gd name="connsiteX14" fmla="*/ 6697 w 160398"/>
                      <a:gd name="connsiteY14" fmla="*/ 73310 h 85573"/>
                      <a:gd name="connsiteX15" fmla="*/ 1440 w 160398"/>
                      <a:gd name="connsiteY15" fmla="*/ 55523 h 85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0398" h="85573">
                        <a:moveTo>
                          <a:pt x="1440" y="55451"/>
                        </a:moveTo>
                        <a:lnTo>
                          <a:pt x="0" y="33991"/>
                        </a:lnTo>
                        <a:lnTo>
                          <a:pt x="144" y="23621"/>
                        </a:lnTo>
                        <a:lnTo>
                          <a:pt x="15555" y="10514"/>
                        </a:lnTo>
                        <a:lnTo>
                          <a:pt x="91602" y="1872"/>
                        </a:lnTo>
                        <a:lnTo>
                          <a:pt x="132218" y="0"/>
                        </a:lnTo>
                        <a:lnTo>
                          <a:pt x="148205" y="7562"/>
                        </a:lnTo>
                        <a:lnTo>
                          <a:pt x="158359" y="24989"/>
                        </a:lnTo>
                        <a:cubicBezTo>
                          <a:pt x="158359" y="24989"/>
                          <a:pt x="164625" y="56459"/>
                          <a:pt x="155190" y="62292"/>
                        </a:cubicBezTo>
                        <a:cubicBezTo>
                          <a:pt x="155190" y="62292"/>
                          <a:pt x="119040" y="57899"/>
                          <a:pt x="89010" y="72878"/>
                        </a:cubicBezTo>
                        <a:lnTo>
                          <a:pt x="89154" y="74607"/>
                        </a:lnTo>
                        <a:cubicBezTo>
                          <a:pt x="89514" y="80296"/>
                          <a:pt x="85481" y="85193"/>
                          <a:pt x="80152" y="85553"/>
                        </a:cubicBezTo>
                        <a:cubicBezTo>
                          <a:pt x="74751" y="85913"/>
                          <a:pt x="70070" y="81592"/>
                          <a:pt x="69710" y="75903"/>
                        </a:cubicBezTo>
                        <a:lnTo>
                          <a:pt x="69566" y="74175"/>
                        </a:lnTo>
                        <a:cubicBezTo>
                          <a:pt x="69566" y="74175"/>
                          <a:pt x="50698" y="60780"/>
                          <a:pt x="6697" y="73310"/>
                        </a:cubicBezTo>
                        <a:cubicBezTo>
                          <a:pt x="6697" y="73310"/>
                          <a:pt x="-3384" y="68846"/>
                          <a:pt x="1440" y="55523"/>
                        </a:cubicBezTo>
                        <a:close/>
                      </a:path>
                    </a:pathLst>
                  </a:custGeom>
                  <a:solidFill>
                    <a:srgbClr val="F3D7A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0" name="Freeform: Shape 849">
                    <a:extLst>
                      <a:ext uri="{FF2B5EF4-FFF2-40B4-BE49-F238E27FC236}">
                        <a16:creationId xmlns:a16="http://schemas.microsoft.com/office/drawing/2014/main" id="{BB603716-2B3E-CC50-CDB4-ADC4066CCDD4}"/>
                      </a:ext>
                    </a:extLst>
                  </p:cNvPr>
                  <p:cNvSpPr/>
                  <p:nvPr/>
                </p:nvSpPr>
                <p:spPr>
                  <a:xfrm>
                    <a:off x="4604686" y="1925226"/>
                    <a:ext cx="26170" cy="20640"/>
                  </a:xfrm>
                  <a:custGeom>
                    <a:avLst/>
                    <a:gdLst>
                      <a:gd name="connsiteX0" fmla="*/ 26141 w 26170"/>
                      <a:gd name="connsiteY0" fmla="*/ 20641 h 20640"/>
                      <a:gd name="connsiteX1" fmla="*/ 11666 w 26170"/>
                      <a:gd name="connsiteY1" fmla="*/ 45 h 20640"/>
                      <a:gd name="connsiteX2" fmla="*/ 0 w 26170"/>
                      <a:gd name="connsiteY2" fmla="*/ 19849 h 20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170" h="20640">
                        <a:moveTo>
                          <a:pt x="26141" y="20641"/>
                        </a:moveTo>
                        <a:cubicBezTo>
                          <a:pt x="26141" y="20641"/>
                          <a:pt x="27509" y="5014"/>
                          <a:pt x="11666" y="45"/>
                        </a:cubicBezTo>
                        <a:cubicBezTo>
                          <a:pt x="11666" y="45"/>
                          <a:pt x="1728" y="-1900"/>
                          <a:pt x="0" y="19849"/>
                        </a:cubicBezTo>
                      </a:path>
                    </a:pathLst>
                  </a:custGeom>
                  <a:noFill/>
                  <a:ln w="14403" cap="rnd">
                    <a:solidFill>
                      <a:srgbClr val="46171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1" name="Freeform: Shape 850">
                    <a:extLst>
                      <a:ext uri="{FF2B5EF4-FFF2-40B4-BE49-F238E27FC236}">
                        <a16:creationId xmlns:a16="http://schemas.microsoft.com/office/drawing/2014/main" id="{0B365787-7075-8422-DC9F-9E1828CA911C}"/>
                      </a:ext>
                    </a:extLst>
                  </p:cNvPr>
                  <p:cNvSpPr/>
                  <p:nvPr/>
                </p:nvSpPr>
                <p:spPr>
                  <a:xfrm>
                    <a:off x="4524728" y="1928183"/>
                    <a:ext cx="20762" cy="24741"/>
                  </a:xfrm>
                  <a:custGeom>
                    <a:avLst/>
                    <a:gdLst>
                      <a:gd name="connsiteX0" fmla="*/ 20762 w 20762"/>
                      <a:gd name="connsiteY0" fmla="*/ 21789 h 24741"/>
                      <a:gd name="connsiteX1" fmla="*/ 7080 w 20762"/>
                      <a:gd name="connsiteY1" fmla="*/ 329 h 24741"/>
                      <a:gd name="connsiteX2" fmla="*/ 3047 w 20762"/>
                      <a:gd name="connsiteY2" fmla="*/ 24742 h 24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762" h="24741">
                        <a:moveTo>
                          <a:pt x="20762" y="21789"/>
                        </a:moveTo>
                        <a:cubicBezTo>
                          <a:pt x="20762" y="21789"/>
                          <a:pt x="19034" y="-3128"/>
                          <a:pt x="7080" y="329"/>
                        </a:cubicBezTo>
                        <a:cubicBezTo>
                          <a:pt x="7080" y="329"/>
                          <a:pt x="-5667" y="4650"/>
                          <a:pt x="3047" y="24742"/>
                        </a:cubicBezTo>
                      </a:path>
                    </a:pathLst>
                  </a:custGeom>
                  <a:noFill/>
                  <a:ln w="14403" cap="rnd">
                    <a:solidFill>
                      <a:srgbClr val="46171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2" name="Freeform: Shape 851">
                    <a:extLst>
                      <a:ext uri="{FF2B5EF4-FFF2-40B4-BE49-F238E27FC236}">
                        <a16:creationId xmlns:a16="http://schemas.microsoft.com/office/drawing/2014/main" id="{241F2697-36CD-A5D2-0A8E-09D2CE9856B2}"/>
                      </a:ext>
                    </a:extLst>
                  </p:cNvPr>
                  <p:cNvSpPr/>
                  <p:nvPr/>
                </p:nvSpPr>
                <p:spPr>
                  <a:xfrm>
                    <a:off x="4563422" y="1978778"/>
                    <a:ext cx="36365" cy="19699"/>
                  </a:xfrm>
                  <a:custGeom>
                    <a:avLst/>
                    <a:gdLst>
                      <a:gd name="connsiteX0" fmla="*/ 36223 w 36365"/>
                      <a:gd name="connsiteY0" fmla="*/ 0 h 19699"/>
                      <a:gd name="connsiteX1" fmla="*/ 0 w 36365"/>
                      <a:gd name="connsiteY1" fmla="*/ 2449 h 19699"/>
                      <a:gd name="connsiteX2" fmla="*/ 18580 w 36365"/>
                      <a:gd name="connsiteY2" fmla="*/ 19588 h 19699"/>
                      <a:gd name="connsiteX3" fmla="*/ 36295 w 36365"/>
                      <a:gd name="connsiteY3" fmla="*/ 0 h 19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365" h="19699">
                        <a:moveTo>
                          <a:pt x="36223" y="0"/>
                        </a:moveTo>
                        <a:cubicBezTo>
                          <a:pt x="36223" y="0"/>
                          <a:pt x="19156" y="13251"/>
                          <a:pt x="0" y="2449"/>
                        </a:cubicBezTo>
                        <a:cubicBezTo>
                          <a:pt x="0" y="2449"/>
                          <a:pt x="1800" y="21316"/>
                          <a:pt x="18580" y="19588"/>
                        </a:cubicBezTo>
                        <a:cubicBezTo>
                          <a:pt x="18580" y="19588"/>
                          <a:pt x="37664" y="20020"/>
                          <a:pt x="36295" y="0"/>
                        </a:cubicBezTo>
                        <a:close/>
                      </a:path>
                    </a:pathLst>
                  </a:custGeom>
                  <a:solidFill>
                    <a:srgbClr val="46171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3" name="Freeform: Shape 852">
                    <a:extLst>
                      <a:ext uri="{FF2B5EF4-FFF2-40B4-BE49-F238E27FC236}">
                        <a16:creationId xmlns:a16="http://schemas.microsoft.com/office/drawing/2014/main" id="{3420BB1E-2F8D-9501-043B-BCE3E57FFA0E}"/>
                      </a:ext>
                    </a:extLst>
                  </p:cNvPr>
                  <p:cNvSpPr/>
                  <p:nvPr/>
                </p:nvSpPr>
                <p:spPr>
                  <a:xfrm>
                    <a:off x="4726909" y="1910598"/>
                    <a:ext cx="43395" cy="45909"/>
                  </a:xfrm>
                  <a:custGeom>
                    <a:avLst/>
                    <a:gdLst>
                      <a:gd name="connsiteX0" fmla="*/ 43338 w 43395"/>
                      <a:gd name="connsiteY0" fmla="*/ 21442 h 45909"/>
                      <a:gd name="connsiteX1" fmla="*/ 20149 w 43395"/>
                      <a:gd name="connsiteY1" fmla="*/ 54 h 45909"/>
                      <a:gd name="connsiteX2" fmla="*/ 57 w 43395"/>
                      <a:gd name="connsiteY2" fmla="*/ 24467 h 45909"/>
                      <a:gd name="connsiteX3" fmla="*/ 23246 w 43395"/>
                      <a:gd name="connsiteY3" fmla="*/ 45855 h 45909"/>
                      <a:gd name="connsiteX4" fmla="*/ 43338 w 43395"/>
                      <a:gd name="connsiteY4" fmla="*/ 21514 h 45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95" h="45909">
                        <a:moveTo>
                          <a:pt x="43338" y="21442"/>
                        </a:moveTo>
                        <a:cubicBezTo>
                          <a:pt x="42474" y="8768"/>
                          <a:pt x="32104" y="-810"/>
                          <a:pt x="20149" y="54"/>
                        </a:cubicBezTo>
                        <a:cubicBezTo>
                          <a:pt x="8195" y="846"/>
                          <a:pt x="-807" y="11792"/>
                          <a:pt x="57" y="24467"/>
                        </a:cubicBezTo>
                        <a:cubicBezTo>
                          <a:pt x="921" y="37141"/>
                          <a:pt x="11292" y="46719"/>
                          <a:pt x="23246" y="45855"/>
                        </a:cubicBezTo>
                        <a:cubicBezTo>
                          <a:pt x="35200" y="45063"/>
                          <a:pt x="44202" y="34117"/>
                          <a:pt x="43338" y="21514"/>
                        </a:cubicBezTo>
                        <a:close/>
                      </a:path>
                    </a:pathLst>
                  </a:custGeom>
                  <a:solidFill>
                    <a:srgbClr val="F8F6E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4" name="Freeform: Shape 853">
                    <a:extLst>
                      <a:ext uri="{FF2B5EF4-FFF2-40B4-BE49-F238E27FC236}">
                        <a16:creationId xmlns:a16="http://schemas.microsoft.com/office/drawing/2014/main" id="{9B5D7B43-5FC8-CE50-0039-C19DD2234338}"/>
                      </a:ext>
                    </a:extLst>
                  </p:cNvPr>
                  <p:cNvSpPr/>
                  <p:nvPr/>
                </p:nvSpPr>
                <p:spPr>
                  <a:xfrm>
                    <a:off x="4726121" y="1912597"/>
                    <a:ext cx="37932" cy="43902"/>
                  </a:xfrm>
                  <a:custGeom>
                    <a:avLst/>
                    <a:gdLst>
                      <a:gd name="connsiteX0" fmla="*/ 12728 w 37932"/>
                      <a:gd name="connsiteY0" fmla="*/ 0 h 43902"/>
                      <a:gd name="connsiteX1" fmla="*/ 7398 w 37932"/>
                      <a:gd name="connsiteY1" fmla="*/ 16779 h 43902"/>
                      <a:gd name="connsiteX2" fmla="*/ 30587 w 37932"/>
                      <a:gd name="connsiteY2" fmla="*/ 38168 h 43902"/>
                      <a:gd name="connsiteX3" fmla="*/ 37933 w 37932"/>
                      <a:gd name="connsiteY3" fmla="*/ 36223 h 43902"/>
                      <a:gd name="connsiteX4" fmla="*/ 23242 w 37932"/>
                      <a:gd name="connsiteY4" fmla="*/ 43857 h 43902"/>
                      <a:gd name="connsiteX5" fmla="*/ 53 w 37932"/>
                      <a:gd name="connsiteY5" fmla="*/ 22468 h 43902"/>
                      <a:gd name="connsiteX6" fmla="*/ 12799 w 37932"/>
                      <a:gd name="connsiteY6" fmla="*/ 0 h 43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932" h="43902">
                        <a:moveTo>
                          <a:pt x="12728" y="0"/>
                        </a:moveTo>
                        <a:cubicBezTo>
                          <a:pt x="9055" y="4465"/>
                          <a:pt x="6895" y="10370"/>
                          <a:pt x="7398" y="16779"/>
                        </a:cubicBezTo>
                        <a:cubicBezTo>
                          <a:pt x="8263" y="29454"/>
                          <a:pt x="18633" y="39032"/>
                          <a:pt x="30587" y="38168"/>
                        </a:cubicBezTo>
                        <a:cubicBezTo>
                          <a:pt x="33180" y="38024"/>
                          <a:pt x="35628" y="37303"/>
                          <a:pt x="37933" y="36223"/>
                        </a:cubicBezTo>
                        <a:cubicBezTo>
                          <a:pt x="34332" y="40544"/>
                          <a:pt x="29147" y="43425"/>
                          <a:pt x="23242" y="43857"/>
                        </a:cubicBezTo>
                        <a:cubicBezTo>
                          <a:pt x="11287" y="44649"/>
                          <a:pt x="917" y="35071"/>
                          <a:pt x="53" y="22468"/>
                        </a:cubicBezTo>
                        <a:cubicBezTo>
                          <a:pt x="-595" y="12602"/>
                          <a:pt x="4734" y="3817"/>
                          <a:pt x="12799" y="0"/>
                        </a:cubicBezTo>
                        <a:close/>
                      </a:path>
                    </a:pathLst>
                  </a:custGeom>
                  <a:solidFill>
                    <a:srgbClr val="B9BBBD">
                      <a:alpha val="46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5" name="Freeform: Shape 854">
                    <a:extLst>
                      <a:ext uri="{FF2B5EF4-FFF2-40B4-BE49-F238E27FC236}">
                        <a16:creationId xmlns:a16="http://schemas.microsoft.com/office/drawing/2014/main" id="{8F606317-3ABD-F44A-D915-ACF2CD9532B7}"/>
                      </a:ext>
                    </a:extLst>
                  </p:cNvPr>
                  <p:cNvSpPr/>
                  <p:nvPr/>
                </p:nvSpPr>
                <p:spPr>
                  <a:xfrm>
                    <a:off x="4428394" y="1897271"/>
                    <a:ext cx="313696" cy="243325"/>
                  </a:xfrm>
                  <a:custGeom>
                    <a:avLst/>
                    <a:gdLst>
                      <a:gd name="connsiteX0" fmla="*/ 21534 w 313696"/>
                      <a:gd name="connsiteY0" fmla="*/ 111897 h 243325"/>
                      <a:gd name="connsiteX1" fmla="*/ 13108 w 313696"/>
                      <a:gd name="connsiteY1" fmla="*/ 93317 h 243325"/>
                      <a:gd name="connsiteX2" fmla="*/ 35793 w 313696"/>
                      <a:gd name="connsiteY2" fmla="*/ 63864 h 243325"/>
                      <a:gd name="connsiteX3" fmla="*/ 26142 w 313696"/>
                      <a:gd name="connsiteY3" fmla="*/ 43844 h 243325"/>
                      <a:gd name="connsiteX4" fmla="*/ 51347 w 313696"/>
                      <a:gd name="connsiteY4" fmla="*/ 13310 h 243325"/>
                      <a:gd name="connsiteX5" fmla="*/ 80441 w 313696"/>
                      <a:gd name="connsiteY5" fmla="*/ 40171 h 243325"/>
                      <a:gd name="connsiteX6" fmla="*/ 77561 w 313696"/>
                      <a:gd name="connsiteY6" fmla="*/ 55150 h 243325"/>
                      <a:gd name="connsiteX7" fmla="*/ 225118 w 313696"/>
                      <a:gd name="connsiteY7" fmla="*/ 45068 h 243325"/>
                      <a:gd name="connsiteX8" fmla="*/ 220221 w 313696"/>
                      <a:gd name="connsiteY8" fmla="*/ 30593 h 243325"/>
                      <a:gd name="connsiteX9" fmla="*/ 245426 w 313696"/>
                      <a:gd name="connsiteY9" fmla="*/ 59 h 243325"/>
                      <a:gd name="connsiteX10" fmla="*/ 274519 w 313696"/>
                      <a:gd name="connsiteY10" fmla="*/ 26920 h 243325"/>
                      <a:gd name="connsiteX11" fmla="*/ 267678 w 313696"/>
                      <a:gd name="connsiteY11" fmla="*/ 48092 h 243325"/>
                      <a:gd name="connsiteX12" fmla="*/ 294107 w 313696"/>
                      <a:gd name="connsiteY12" fmla="*/ 74234 h 243325"/>
                      <a:gd name="connsiteX13" fmla="*/ 288274 w 313696"/>
                      <a:gd name="connsiteY13" fmla="*/ 93822 h 243325"/>
                      <a:gd name="connsiteX14" fmla="*/ 313623 w 313696"/>
                      <a:gd name="connsiteY14" fmla="*/ 119963 h 243325"/>
                      <a:gd name="connsiteX15" fmla="*/ 289138 w 313696"/>
                      <a:gd name="connsiteY15" fmla="*/ 149704 h 243325"/>
                      <a:gd name="connsiteX16" fmla="*/ 287194 w 313696"/>
                      <a:gd name="connsiteY16" fmla="*/ 149704 h 243325"/>
                      <a:gd name="connsiteX17" fmla="*/ 289930 w 313696"/>
                      <a:gd name="connsiteY17" fmla="*/ 161155 h 243325"/>
                      <a:gd name="connsiteX18" fmla="*/ 259684 w 313696"/>
                      <a:gd name="connsiteY18" fmla="*/ 197882 h 243325"/>
                      <a:gd name="connsiteX19" fmla="*/ 238944 w 313696"/>
                      <a:gd name="connsiteY19" fmla="*/ 191761 h 243325"/>
                      <a:gd name="connsiteX20" fmla="*/ 239016 w 313696"/>
                      <a:gd name="connsiteY20" fmla="*/ 192697 h 243325"/>
                      <a:gd name="connsiteX21" fmla="*/ 208771 w 313696"/>
                      <a:gd name="connsiteY21" fmla="*/ 229424 h 243325"/>
                      <a:gd name="connsiteX22" fmla="*/ 190335 w 313696"/>
                      <a:gd name="connsiteY22" fmla="*/ 224887 h 243325"/>
                      <a:gd name="connsiteX23" fmla="*/ 163690 w 313696"/>
                      <a:gd name="connsiteY23" fmla="*/ 243251 h 243325"/>
                      <a:gd name="connsiteX24" fmla="*/ 135316 w 313696"/>
                      <a:gd name="connsiteY24" fmla="*/ 229424 h 243325"/>
                      <a:gd name="connsiteX25" fmla="*/ 118753 w 313696"/>
                      <a:gd name="connsiteY25" fmla="*/ 235617 h 243325"/>
                      <a:gd name="connsiteX26" fmla="*/ 83826 w 313696"/>
                      <a:gd name="connsiteY26" fmla="*/ 203355 h 243325"/>
                      <a:gd name="connsiteX27" fmla="*/ 83826 w 313696"/>
                      <a:gd name="connsiteY27" fmla="*/ 202419 h 243325"/>
                      <a:gd name="connsiteX28" fmla="*/ 64094 w 313696"/>
                      <a:gd name="connsiteY28" fmla="*/ 211277 h 243325"/>
                      <a:gd name="connsiteX29" fmla="*/ 29167 w 313696"/>
                      <a:gd name="connsiteY29" fmla="*/ 179014 h 243325"/>
                      <a:gd name="connsiteX30" fmla="*/ 30319 w 313696"/>
                      <a:gd name="connsiteY30" fmla="*/ 167276 h 243325"/>
                      <a:gd name="connsiteX31" fmla="*/ 28375 w 313696"/>
                      <a:gd name="connsiteY31" fmla="*/ 167492 h 243325"/>
                      <a:gd name="connsiteX32" fmla="*/ 73 w 313696"/>
                      <a:gd name="connsiteY32" fmla="*/ 141351 h 243325"/>
                      <a:gd name="connsiteX33" fmla="*/ 21605 w 313696"/>
                      <a:gd name="connsiteY33" fmla="*/ 112041 h 243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313696" h="243325">
                        <a:moveTo>
                          <a:pt x="21534" y="111897"/>
                        </a:moveTo>
                        <a:cubicBezTo>
                          <a:pt x="16781" y="107216"/>
                          <a:pt x="13612" y="100735"/>
                          <a:pt x="13108" y="93317"/>
                        </a:cubicBezTo>
                        <a:cubicBezTo>
                          <a:pt x="12100" y="78555"/>
                          <a:pt x="22110" y="65736"/>
                          <a:pt x="35793" y="63864"/>
                        </a:cubicBezTo>
                        <a:cubicBezTo>
                          <a:pt x="30391" y="58967"/>
                          <a:pt x="26719" y="51909"/>
                          <a:pt x="26142" y="43844"/>
                        </a:cubicBezTo>
                        <a:cubicBezTo>
                          <a:pt x="25062" y="28001"/>
                          <a:pt x="36297" y="14318"/>
                          <a:pt x="51347" y="13310"/>
                        </a:cubicBezTo>
                        <a:cubicBezTo>
                          <a:pt x="66326" y="12301"/>
                          <a:pt x="79361" y="24328"/>
                          <a:pt x="80441" y="40171"/>
                        </a:cubicBezTo>
                        <a:cubicBezTo>
                          <a:pt x="80801" y="45572"/>
                          <a:pt x="79721" y="50685"/>
                          <a:pt x="77561" y="55150"/>
                        </a:cubicBezTo>
                        <a:lnTo>
                          <a:pt x="225118" y="45068"/>
                        </a:lnTo>
                        <a:cubicBezTo>
                          <a:pt x="222381" y="40891"/>
                          <a:pt x="220581" y="35994"/>
                          <a:pt x="220221" y="30593"/>
                        </a:cubicBezTo>
                        <a:cubicBezTo>
                          <a:pt x="219140" y="14750"/>
                          <a:pt x="230375" y="1067"/>
                          <a:pt x="245426" y="59"/>
                        </a:cubicBezTo>
                        <a:cubicBezTo>
                          <a:pt x="260405" y="-949"/>
                          <a:pt x="273439" y="11077"/>
                          <a:pt x="274519" y="26920"/>
                        </a:cubicBezTo>
                        <a:cubicBezTo>
                          <a:pt x="275095" y="34986"/>
                          <a:pt x="272431" y="42547"/>
                          <a:pt x="267678" y="48092"/>
                        </a:cubicBezTo>
                        <a:cubicBezTo>
                          <a:pt x="281433" y="48092"/>
                          <a:pt x="293099" y="59471"/>
                          <a:pt x="294107" y="74234"/>
                        </a:cubicBezTo>
                        <a:cubicBezTo>
                          <a:pt x="294611" y="81651"/>
                          <a:pt x="292379" y="88492"/>
                          <a:pt x="288274" y="93822"/>
                        </a:cubicBezTo>
                        <a:cubicBezTo>
                          <a:pt x="301525" y="94470"/>
                          <a:pt x="312615" y="105560"/>
                          <a:pt x="313623" y="119963"/>
                        </a:cubicBezTo>
                        <a:cubicBezTo>
                          <a:pt x="314703" y="135374"/>
                          <a:pt x="303685" y="148696"/>
                          <a:pt x="289138" y="149704"/>
                        </a:cubicBezTo>
                        <a:cubicBezTo>
                          <a:pt x="288490" y="149704"/>
                          <a:pt x="287842" y="149704"/>
                          <a:pt x="287194" y="149704"/>
                        </a:cubicBezTo>
                        <a:cubicBezTo>
                          <a:pt x="288634" y="153233"/>
                          <a:pt x="289642" y="157122"/>
                          <a:pt x="289930" y="161155"/>
                        </a:cubicBezTo>
                        <a:cubicBezTo>
                          <a:pt x="291227" y="180239"/>
                          <a:pt x="277688" y="196658"/>
                          <a:pt x="259684" y="197882"/>
                        </a:cubicBezTo>
                        <a:cubicBezTo>
                          <a:pt x="252051" y="198386"/>
                          <a:pt x="244849" y="196082"/>
                          <a:pt x="238944" y="191761"/>
                        </a:cubicBezTo>
                        <a:cubicBezTo>
                          <a:pt x="238944" y="192049"/>
                          <a:pt x="239016" y="192337"/>
                          <a:pt x="239016" y="192697"/>
                        </a:cubicBezTo>
                        <a:cubicBezTo>
                          <a:pt x="240313" y="211709"/>
                          <a:pt x="226774" y="228200"/>
                          <a:pt x="208771" y="229424"/>
                        </a:cubicBezTo>
                        <a:cubicBezTo>
                          <a:pt x="202073" y="229856"/>
                          <a:pt x="195736" y="228200"/>
                          <a:pt x="190335" y="224887"/>
                        </a:cubicBezTo>
                        <a:cubicBezTo>
                          <a:pt x="185294" y="235113"/>
                          <a:pt x="175428" y="242459"/>
                          <a:pt x="163690" y="243251"/>
                        </a:cubicBezTo>
                        <a:cubicBezTo>
                          <a:pt x="152239" y="244043"/>
                          <a:pt x="141797" y="238498"/>
                          <a:pt x="135316" y="229424"/>
                        </a:cubicBezTo>
                        <a:cubicBezTo>
                          <a:pt x="130563" y="232953"/>
                          <a:pt x="124946" y="235185"/>
                          <a:pt x="118753" y="235617"/>
                        </a:cubicBezTo>
                        <a:cubicBezTo>
                          <a:pt x="100749" y="236842"/>
                          <a:pt x="85122" y="222367"/>
                          <a:pt x="83826" y="203355"/>
                        </a:cubicBezTo>
                        <a:cubicBezTo>
                          <a:pt x="83826" y="203067"/>
                          <a:pt x="83826" y="202779"/>
                          <a:pt x="83826" y="202419"/>
                        </a:cubicBezTo>
                        <a:cubicBezTo>
                          <a:pt x="78569" y="207460"/>
                          <a:pt x="71728" y="210773"/>
                          <a:pt x="64094" y="211277"/>
                        </a:cubicBezTo>
                        <a:cubicBezTo>
                          <a:pt x="46090" y="212501"/>
                          <a:pt x="30464" y="198026"/>
                          <a:pt x="29167" y="179014"/>
                        </a:cubicBezTo>
                        <a:cubicBezTo>
                          <a:pt x="28879" y="174909"/>
                          <a:pt x="29311" y="171021"/>
                          <a:pt x="30319" y="167276"/>
                        </a:cubicBezTo>
                        <a:cubicBezTo>
                          <a:pt x="29671" y="167348"/>
                          <a:pt x="29023" y="167492"/>
                          <a:pt x="28375" y="167492"/>
                        </a:cubicBezTo>
                        <a:cubicBezTo>
                          <a:pt x="13828" y="168500"/>
                          <a:pt x="1154" y="156762"/>
                          <a:pt x="73" y="141351"/>
                        </a:cubicBezTo>
                        <a:cubicBezTo>
                          <a:pt x="-935" y="127020"/>
                          <a:pt x="8571" y="114490"/>
                          <a:pt x="21605" y="112041"/>
                        </a:cubicBezTo>
                        <a:close/>
                      </a:path>
                    </a:pathLst>
                  </a:custGeom>
                  <a:solidFill>
                    <a:srgbClr val="F8F6E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6" name="Freeform: Shape 855">
                    <a:extLst>
                      <a:ext uri="{FF2B5EF4-FFF2-40B4-BE49-F238E27FC236}">
                        <a16:creationId xmlns:a16="http://schemas.microsoft.com/office/drawing/2014/main" id="{1C155240-D655-71E9-3A37-302F1B613DAC}"/>
                      </a:ext>
                    </a:extLst>
                  </p:cNvPr>
                  <p:cNvSpPr/>
                  <p:nvPr/>
                </p:nvSpPr>
                <p:spPr>
                  <a:xfrm>
                    <a:off x="4428034" y="1910449"/>
                    <a:ext cx="237000" cy="230002"/>
                  </a:xfrm>
                  <a:custGeom>
                    <a:avLst/>
                    <a:gdLst>
                      <a:gd name="connsiteX0" fmla="*/ 21461 w 237000"/>
                      <a:gd name="connsiteY0" fmla="*/ 98718 h 230002"/>
                      <a:gd name="connsiteX1" fmla="*/ 13036 w 237000"/>
                      <a:gd name="connsiteY1" fmla="*/ 80139 h 230002"/>
                      <a:gd name="connsiteX2" fmla="*/ 35720 w 237000"/>
                      <a:gd name="connsiteY2" fmla="*/ 50613 h 230002"/>
                      <a:gd name="connsiteX3" fmla="*/ 26070 w 237000"/>
                      <a:gd name="connsiteY3" fmla="*/ 30593 h 230002"/>
                      <a:gd name="connsiteX4" fmla="*/ 51275 w 237000"/>
                      <a:gd name="connsiteY4" fmla="*/ 59 h 230002"/>
                      <a:gd name="connsiteX5" fmla="*/ 80369 w 237000"/>
                      <a:gd name="connsiteY5" fmla="*/ 26920 h 230002"/>
                      <a:gd name="connsiteX6" fmla="*/ 77489 w 237000"/>
                      <a:gd name="connsiteY6" fmla="*/ 41899 h 230002"/>
                      <a:gd name="connsiteX7" fmla="*/ 96212 w 237000"/>
                      <a:gd name="connsiteY7" fmla="*/ 40603 h 230002"/>
                      <a:gd name="connsiteX8" fmla="*/ 96212 w 237000"/>
                      <a:gd name="connsiteY8" fmla="*/ 45068 h 230002"/>
                      <a:gd name="connsiteX9" fmla="*/ 104638 w 237000"/>
                      <a:gd name="connsiteY9" fmla="*/ 63648 h 230002"/>
                      <a:gd name="connsiteX10" fmla="*/ 83106 w 237000"/>
                      <a:gd name="connsiteY10" fmla="*/ 92957 h 230002"/>
                      <a:gd name="connsiteX11" fmla="*/ 111407 w 237000"/>
                      <a:gd name="connsiteY11" fmla="*/ 119098 h 230002"/>
                      <a:gd name="connsiteX12" fmla="*/ 113351 w 237000"/>
                      <a:gd name="connsiteY12" fmla="*/ 118882 h 230002"/>
                      <a:gd name="connsiteX13" fmla="*/ 112199 w 237000"/>
                      <a:gd name="connsiteY13" fmla="*/ 130621 h 230002"/>
                      <a:gd name="connsiteX14" fmla="*/ 147126 w 237000"/>
                      <a:gd name="connsiteY14" fmla="*/ 162883 h 230002"/>
                      <a:gd name="connsiteX15" fmla="*/ 166858 w 237000"/>
                      <a:gd name="connsiteY15" fmla="*/ 154025 h 230002"/>
                      <a:gd name="connsiteX16" fmla="*/ 166858 w 237000"/>
                      <a:gd name="connsiteY16" fmla="*/ 154961 h 230002"/>
                      <a:gd name="connsiteX17" fmla="*/ 201785 w 237000"/>
                      <a:gd name="connsiteY17" fmla="*/ 187224 h 230002"/>
                      <a:gd name="connsiteX18" fmla="*/ 218348 w 237000"/>
                      <a:gd name="connsiteY18" fmla="*/ 181031 h 230002"/>
                      <a:gd name="connsiteX19" fmla="*/ 237000 w 237000"/>
                      <a:gd name="connsiteY19" fmla="*/ 193993 h 230002"/>
                      <a:gd name="connsiteX20" fmla="*/ 208770 w 237000"/>
                      <a:gd name="connsiteY20" fmla="*/ 216102 h 230002"/>
                      <a:gd name="connsiteX21" fmla="*/ 190335 w 237000"/>
                      <a:gd name="connsiteY21" fmla="*/ 211565 h 230002"/>
                      <a:gd name="connsiteX22" fmla="*/ 163689 w 237000"/>
                      <a:gd name="connsiteY22" fmla="*/ 229928 h 230002"/>
                      <a:gd name="connsiteX23" fmla="*/ 135316 w 237000"/>
                      <a:gd name="connsiteY23" fmla="*/ 216102 h 230002"/>
                      <a:gd name="connsiteX24" fmla="*/ 118753 w 237000"/>
                      <a:gd name="connsiteY24" fmla="*/ 222295 h 230002"/>
                      <a:gd name="connsiteX25" fmla="*/ 83826 w 237000"/>
                      <a:gd name="connsiteY25" fmla="*/ 190032 h 230002"/>
                      <a:gd name="connsiteX26" fmla="*/ 83826 w 237000"/>
                      <a:gd name="connsiteY26" fmla="*/ 189168 h 230002"/>
                      <a:gd name="connsiteX27" fmla="*/ 64094 w 237000"/>
                      <a:gd name="connsiteY27" fmla="*/ 198026 h 230002"/>
                      <a:gd name="connsiteX28" fmla="*/ 29167 w 237000"/>
                      <a:gd name="connsiteY28" fmla="*/ 165764 h 230002"/>
                      <a:gd name="connsiteX29" fmla="*/ 30319 w 237000"/>
                      <a:gd name="connsiteY29" fmla="*/ 154025 h 230002"/>
                      <a:gd name="connsiteX30" fmla="*/ 28375 w 237000"/>
                      <a:gd name="connsiteY30" fmla="*/ 154241 h 230002"/>
                      <a:gd name="connsiteX31" fmla="*/ 73 w 237000"/>
                      <a:gd name="connsiteY31" fmla="*/ 128100 h 230002"/>
                      <a:gd name="connsiteX32" fmla="*/ 21605 w 237000"/>
                      <a:gd name="connsiteY32" fmla="*/ 98791 h 230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37000" h="230002">
                        <a:moveTo>
                          <a:pt x="21461" y="98718"/>
                        </a:moveTo>
                        <a:cubicBezTo>
                          <a:pt x="16709" y="94038"/>
                          <a:pt x="13540" y="87556"/>
                          <a:pt x="13036" y="80139"/>
                        </a:cubicBezTo>
                        <a:cubicBezTo>
                          <a:pt x="12027" y="65376"/>
                          <a:pt x="22038" y="52557"/>
                          <a:pt x="35720" y="50613"/>
                        </a:cubicBezTo>
                        <a:cubicBezTo>
                          <a:pt x="30247" y="45716"/>
                          <a:pt x="26647" y="38659"/>
                          <a:pt x="26070" y="30593"/>
                        </a:cubicBezTo>
                        <a:cubicBezTo>
                          <a:pt x="24990" y="14750"/>
                          <a:pt x="36297" y="1067"/>
                          <a:pt x="51275" y="59"/>
                        </a:cubicBezTo>
                        <a:cubicBezTo>
                          <a:pt x="66254" y="-949"/>
                          <a:pt x="79289" y="11077"/>
                          <a:pt x="80369" y="26920"/>
                        </a:cubicBezTo>
                        <a:cubicBezTo>
                          <a:pt x="80729" y="32321"/>
                          <a:pt x="79649" y="37434"/>
                          <a:pt x="77489" y="41899"/>
                        </a:cubicBezTo>
                        <a:lnTo>
                          <a:pt x="96212" y="40603"/>
                        </a:lnTo>
                        <a:cubicBezTo>
                          <a:pt x="96068" y="42043"/>
                          <a:pt x="96068" y="43556"/>
                          <a:pt x="96212" y="45068"/>
                        </a:cubicBezTo>
                        <a:cubicBezTo>
                          <a:pt x="96716" y="52413"/>
                          <a:pt x="99885" y="58967"/>
                          <a:pt x="104638" y="63648"/>
                        </a:cubicBezTo>
                        <a:cubicBezTo>
                          <a:pt x="91531" y="66096"/>
                          <a:pt x="82098" y="78627"/>
                          <a:pt x="83106" y="92957"/>
                        </a:cubicBezTo>
                        <a:cubicBezTo>
                          <a:pt x="84186" y="108368"/>
                          <a:pt x="96788" y="120107"/>
                          <a:pt x="111407" y="119098"/>
                        </a:cubicBezTo>
                        <a:cubicBezTo>
                          <a:pt x="112055" y="119098"/>
                          <a:pt x="112704" y="118954"/>
                          <a:pt x="113351" y="118882"/>
                        </a:cubicBezTo>
                        <a:cubicBezTo>
                          <a:pt x="112344" y="122555"/>
                          <a:pt x="111912" y="126516"/>
                          <a:pt x="112199" y="130621"/>
                        </a:cubicBezTo>
                        <a:cubicBezTo>
                          <a:pt x="113496" y="149633"/>
                          <a:pt x="129123" y="164107"/>
                          <a:pt x="147126" y="162883"/>
                        </a:cubicBezTo>
                        <a:cubicBezTo>
                          <a:pt x="154760" y="162379"/>
                          <a:pt x="161601" y="159066"/>
                          <a:pt x="166858" y="154025"/>
                        </a:cubicBezTo>
                        <a:cubicBezTo>
                          <a:pt x="166858" y="154313"/>
                          <a:pt x="166858" y="154601"/>
                          <a:pt x="166858" y="154961"/>
                        </a:cubicBezTo>
                        <a:cubicBezTo>
                          <a:pt x="168155" y="174045"/>
                          <a:pt x="183782" y="188448"/>
                          <a:pt x="201785" y="187224"/>
                        </a:cubicBezTo>
                        <a:cubicBezTo>
                          <a:pt x="207978" y="186792"/>
                          <a:pt x="213667" y="184559"/>
                          <a:pt x="218348" y="181031"/>
                        </a:cubicBezTo>
                        <a:cubicBezTo>
                          <a:pt x="222885" y="187440"/>
                          <a:pt x="229510" y="192049"/>
                          <a:pt x="237000" y="193993"/>
                        </a:cubicBezTo>
                        <a:cubicBezTo>
                          <a:pt x="232679" y="206164"/>
                          <a:pt x="221877" y="215165"/>
                          <a:pt x="208770" y="216102"/>
                        </a:cubicBezTo>
                        <a:cubicBezTo>
                          <a:pt x="202073" y="216534"/>
                          <a:pt x="195736" y="214877"/>
                          <a:pt x="190335" y="211565"/>
                        </a:cubicBezTo>
                        <a:cubicBezTo>
                          <a:pt x="185294" y="221791"/>
                          <a:pt x="175428" y="229064"/>
                          <a:pt x="163689" y="229928"/>
                        </a:cubicBezTo>
                        <a:cubicBezTo>
                          <a:pt x="152239" y="230720"/>
                          <a:pt x="141725" y="225103"/>
                          <a:pt x="135316" y="216102"/>
                        </a:cubicBezTo>
                        <a:cubicBezTo>
                          <a:pt x="130563" y="219630"/>
                          <a:pt x="124946" y="221863"/>
                          <a:pt x="118753" y="222295"/>
                        </a:cubicBezTo>
                        <a:cubicBezTo>
                          <a:pt x="100749" y="223519"/>
                          <a:pt x="85122" y="209116"/>
                          <a:pt x="83826" y="190032"/>
                        </a:cubicBezTo>
                        <a:cubicBezTo>
                          <a:pt x="83826" y="189744"/>
                          <a:pt x="83826" y="189456"/>
                          <a:pt x="83826" y="189168"/>
                        </a:cubicBezTo>
                        <a:cubicBezTo>
                          <a:pt x="78569" y="194209"/>
                          <a:pt x="71800" y="197522"/>
                          <a:pt x="64094" y="198026"/>
                        </a:cubicBezTo>
                        <a:cubicBezTo>
                          <a:pt x="46090" y="199250"/>
                          <a:pt x="30463" y="184775"/>
                          <a:pt x="29167" y="165764"/>
                        </a:cubicBezTo>
                        <a:cubicBezTo>
                          <a:pt x="28879" y="161731"/>
                          <a:pt x="29311" y="157770"/>
                          <a:pt x="30319" y="154025"/>
                        </a:cubicBezTo>
                        <a:cubicBezTo>
                          <a:pt x="29671" y="154097"/>
                          <a:pt x="29095" y="154241"/>
                          <a:pt x="28375" y="154241"/>
                        </a:cubicBezTo>
                        <a:cubicBezTo>
                          <a:pt x="13828" y="155250"/>
                          <a:pt x="1154" y="143511"/>
                          <a:pt x="73" y="128100"/>
                        </a:cubicBezTo>
                        <a:cubicBezTo>
                          <a:pt x="-935" y="113697"/>
                          <a:pt x="8571" y="101239"/>
                          <a:pt x="21605" y="98791"/>
                        </a:cubicBezTo>
                        <a:close/>
                      </a:path>
                    </a:pathLst>
                  </a:custGeom>
                  <a:solidFill>
                    <a:srgbClr val="B9BBBD">
                      <a:alpha val="46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7" name="Freeform: Shape 856">
                    <a:extLst>
                      <a:ext uri="{FF2B5EF4-FFF2-40B4-BE49-F238E27FC236}">
                        <a16:creationId xmlns:a16="http://schemas.microsoft.com/office/drawing/2014/main" id="{BC05641A-6526-9E27-E567-9D06FC5C15C7}"/>
                      </a:ext>
                    </a:extLst>
                  </p:cNvPr>
                  <p:cNvSpPr/>
                  <p:nvPr/>
                </p:nvSpPr>
                <p:spPr>
                  <a:xfrm>
                    <a:off x="4488776" y="1905006"/>
                    <a:ext cx="175866" cy="73650"/>
                  </a:xfrm>
                  <a:custGeom>
                    <a:avLst/>
                    <a:gdLst>
                      <a:gd name="connsiteX0" fmla="*/ 12858 w 175866"/>
                      <a:gd name="connsiteY0" fmla="*/ 9967 h 73650"/>
                      <a:gd name="connsiteX1" fmla="*/ 158975 w 175866"/>
                      <a:gd name="connsiteY1" fmla="*/ 29 h 73650"/>
                      <a:gd name="connsiteX2" fmla="*/ 173738 w 175866"/>
                      <a:gd name="connsiteY2" fmla="*/ 13712 h 73650"/>
                      <a:gd name="connsiteX3" fmla="*/ 175827 w 175866"/>
                      <a:gd name="connsiteY3" fmla="*/ 43742 h 73650"/>
                      <a:gd name="connsiteX4" fmla="*/ 163008 w 175866"/>
                      <a:gd name="connsiteY4" fmla="*/ 59297 h 73650"/>
                      <a:gd name="connsiteX5" fmla="*/ 101292 w 175866"/>
                      <a:gd name="connsiteY5" fmla="*/ 63545 h 73650"/>
                      <a:gd name="connsiteX6" fmla="*/ 92218 w 175866"/>
                      <a:gd name="connsiteY6" fmla="*/ 73628 h 73650"/>
                      <a:gd name="connsiteX7" fmla="*/ 81848 w 175866"/>
                      <a:gd name="connsiteY7" fmla="*/ 64842 h 73650"/>
                      <a:gd name="connsiteX8" fmla="*/ 16891 w 175866"/>
                      <a:gd name="connsiteY8" fmla="*/ 69307 h 73650"/>
                      <a:gd name="connsiteX9" fmla="*/ 2128 w 175866"/>
                      <a:gd name="connsiteY9" fmla="*/ 55624 h 73650"/>
                      <a:gd name="connsiteX10" fmla="*/ 40 w 175866"/>
                      <a:gd name="connsiteY10" fmla="*/ 25594 h 73650"/>
                      <a:gd name="connsiteX11" fmla="*/ 12858 w 175866"/>
                      <a:gd name="connsiteY11" fmla="*/ 10039 h 73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5866" h="73650">
                        <a:moveTo>
                          <a:pt x="12858" y="9967"/>
                        </a:moveTo>
                        <a:lnTo>
                          <a:pt x="158975" y="29"/>
                        </a:lnTo>
                        <a:cubicBezTo>
                          <a:pt x="166609" y="-475"/>
                          <a:pt x="173234" y="5646"/>
                          <a:pt x="173738" y="13712"/>
                        </a:cubicBezTo>
                        <a:lnTo>
                          <a:pt x="175827" y="43742"/>
                        </a:lnTo>
                        <a:cubicBezTo>
                          <a:pt x="176402" y="51807"/>
                          <a:pt x="170641" y="58793"/>
                          <a:pt x="163008" y="59297"/>
                        </a:cubicBezTo>
                        <a:lnTo>
                          <a:pt x="101292" y="63545"/>
                        </a:lnTo>
                        <a:cubicBezTo>
                          <a:pt x="101292" y="68875"/>
                          <a:pt x="97331" y="73267"/>
                          <a:pt x="92218" y="73628"/>
                        </a:cubicBezTo>
                        <a:cubicBezTo>
                          <a:pt x="87105" y="73988"/>
                          <a:pt x="82640" y="70099"/>
                          <a:pt x="81848" y="64842"/>
                        </a:cubicBezTo>
                        <a:lnTo>
                          <a:pt x="16891" y="69307"/>
                        </a:lnTo>
                        <a:cubicBezTo>
                          <a:pt x="9258" y="69811"/>
                          <a:pt x="2632" y="63690"/>
                          <a:pt x="2128" y="55624"/>
                        </a:cubicBezTo>
                        <a:lnTo>
                          <a:pt x="40" y="25594"/>
                        </a:lnTo>
                        <a:cubicBezTo>
                          <a:pt x="-537" y="17528"/>
                          <a:pt x="5225" y="10543"/>
                          <a:pt x="12858" y="10039"/>
                        </a:cubicBezTo>
                        <a:close/>
                      </a:path>
                    </a:pathLst>
                  </a:custGeom>
                  <a:solidFill>
                    <a:srgbClr val="F3D7A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8" name="Freeform: Shape 857">
                    <a:extLst>
                      <a:ext uri="{FF2B5EF4-FFF2-40B4-BE49-F238E27FC236}">
                        <a16:creationId xmlns:a16="http://schemas.microsoft.com/office/drawing/2014/main" id="{F597D7B5-4892-4544-7D04-9D5D4CDE58EF}"/>
                      </a:ext>
                    </a:extLst>
                  </p:cNvPr>
                  <p:cNvSpPr/>
                  <p:nvPr/>
                </p:nvSpPr>
                <p:spPr>
                  <a:xfrm>
                    <a:off x="4601082" y="1928703"/>
                    <a:ext cx="32553" cy="23429"/>
                  </a:xfrm>
                  <a:custGeom>
                    <a:avLst/>
                    <a:gdLst>
                      <a:gd name="connsiteX0" fmla="*/ 15055 w 32553"/>
                      <a:gd name="connsiteY0" fmla="*/ 3914 h 23429"/>
                      <a:gd name="connsiteX1" fmla="*/ 364 w 32553"/>
                      <a:gd name="connsiteY1" fmla="*/ 23429 h 23429"/>
                      <a:gd name="connsiteX2" fmla="*/ 76 w 32553"/>
                      <a:gd name="connsiteY2" fmla="*/ 23429 h 23429"/>
                      <a:gd name="connsiteX3" fmla="*/ 14767 w 32553"/>
                      <a:gd name="connsiteY3" fmla="*/ 25 h 23429"/>
                      <a:gd name="connsiteX4" fmla="*/ 32554 w 32553"/>
                      <a:gd name="connsiteY4" fmla="*/ 21269 h 23429"/>
                      <a:gd name="connsiteX5" fmla="*/ 32266 w 32553"/>
                      <a:gd name="connsiteY5" fmla="*/ 21269 h 23429"/>
                      <a:gd name="connsiteX6" fmla="*/ 15055 w 32553"/>
                      <a:gd name="connsiteY6" fmla="*/ 3914 h 2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53" h="23429">
                        <a:moveTo>
                          <a:pt x="15055" y="3914"/>
                        </a:moveTo>
                        <a:cubicBezTo>
                          <a:pt x="7061" y="4490"/>
                          <a:pt x="940" y="12915"/>
                          <a:pt x="364" y="23429"/>
                        </a:cubicBezTo>
                        <a:lnTo>
                          <a:pt x="76" y="23429"/>
                        </a:lnTo>
                        <a:cubicBezTo>
                          <a:pt x="-789" y="11115"/>
                          <a:pt x="5837" y="601"/>
                          <a:pt x="14767" y="25"/>
                        </a:cubicBezTo>
                        <a:cubicBezTo>
                          <a:pt x="23768" y="-551"/>
                          <a:pt x="31690" y="8955"/>
                          <a:pt x="32554" y="21269"/>
                        </a:cubicBezTo>
                        <a:lnTo>
                          <a:pt x="32266" y="21269"/>
                        </a:lnTo>
                        <a:cubicBezTo>
                          <a:pt x="30178" y="10899"/>
                          <a:pt x="23048" y="3338"/>
                          <a:pt x="15055" y="3914"/>
                        </a:cubicBezTo>
                        <a:close/>
                      </a:path>
                    </a:pathLst>
                  </a:custGeom>
                  <a:solidFill>
                    <a:srgbClr val="3D342A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9" name="Freeform: Shape 858">
                    <a:extLst>
                      <a:ext uri="{FF2B5EF4-FFF2-40B4-BE49-F238E27FC236}">
                        <a16:creationId xmlns:a16="http://schemas.microsoft.com/office/drawing/2014/main" id="{65305554-0660-CFED-7CB0-BA0DF4068B8F}"/>
                      </a:ext>
                    </a:extLst>
                  </p:cNvPr>
                  <p:cNvSpPr/>
                  <p:nvPr/>
                </p:nvSpPr>
                <p:spPr>
                  <a:xfrm>
                    <a:off x="4521218" y="1934176"/>
                    <a:ext cx="32554" cy="23429"/>
                  </a:xfrm>
                  <a:custGeom>
                    <a:avLst/>
                    <a:gdLst>
                      <a:gd name="connsiteX0" fmla="*/ 15055 w 32554"/>
                      <a:gd name="connsiteY0" fmla="*/ 3914 h 23429"/>
                      <a:gd name="connsiteX1" fmla="*/ 292 w 32554"/>
                      <a:gd name="connsiteY1" fmla="*/ 23430 h 23429"/>
                      <a:gd name="connsiteX2" fmla="*/ 76 w 32554"/>
                      <a:gd name="connsiteY2" fmla="*/ 23430 h 23429"/>
                      <a:gd name="connsiteX3" fmla="*/ 14767 w 32554"/>
                      <a:gd name="connsiteY3" fmla="*/ 25 h 23429"/>
                      <a:gd name="connsiteX4" fmla="*/ 32554 w 32554"/>
                      <a:gd name="connsiteY4" fmla="*/ 21269 h 23429"/>
                      <a:gd name="connsiteX5" fmla="*/ 32266 w 32554"/>
                      <a:gd name="connsiteY5" fmla="*/ 21269 h 23429"/>
                      <a:gd name="connsiteX6" fmla="*/ 15055 w 32554"/>
                      <a:gd name="connsiteY6" fmla="*/ 3914 h 2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54" h="23429">
                        <a:moveTo>
                          <a:pt x="15055" y="3914"/>
                        </a:moveTo>
                        <a:cubicBezTo>
                          <a:pt x="7061" y="4490"/>
                          <a:pt x="940" y="12916"/>
                          <a:pt x="292" y="23430"/>
                        </a:cubicBezTo>
                        <a:lnTo>
                          <a:pt x="76" y="23430"/>
                        </a:lnTo>
                        <a:cubicBezTo>
                          <a:pt x="-788" y="11115"/>
                          <a:pt x="5837" y="601"/>
                          <a:pt x="14767" y="25"/>
                        </a:cubicBezTo>
                        <a:cubicBezTo>
                          <a:pt x="23768" y="-551"/>
                          <a:pt x="31690" y="8883"/>
                          <a:pt x="32554" y="21269"/>
                        </a:cubicBezTo>
                        <a:lnTo>
                          <a:pt x="32266" y="21269"/>
                        </a:lnTo>
                        <a:cubicBezTo>
                          <a:pt x="30250" y="10899"/>
                          <a:pt x="23048" y="3338"/>
                          <a:pt x="15055" y="3914"/>
                        </a:cubicBezTo>
                        <a:close/>
                      </a:path>
                    </a:pathLst>
                  </a:custGeom>
                  <a:solidFill>
                    <a:srgbClr val="3D342A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0" name="Freeform: Shape 859">
                    <a:extLst>
                      <a:ext uri="{FF2B5EF4-FFF2-40B4-BE49-F238E27FC236}">
                        <a16:creationId xmlns:a16="http://schemas.microsoft.com/office/drawing/2014/main" id="{8CB43850-DFD8-B1E6-A7E1-90D8B0189561}"/>
                      </a:ext>
                    </a:extLst>
                  </p:cNvPr>
                  <p:cNvSpPr/>
                  <p:nvPr/>
                </p:nvSpPr>
                <p:spPr>
                  <a:xfrm>
                    <a:off x="4566663" y="1979858"/>
                    <a:ext cx="29203" cy="17607"/>
                  </a:xfrm>
                  <a:custGeom>
                    <a:avLst/>
                    <a:gdLst>
                      <a:gd name="connsiteX0" fmla="*/ 14907 w 29203"/>
                      <a:gd name="connsiteY0" fmla="*/ 7345 h 17607"/>
                      <a:gd name="connsiteX1" fmla="*/ 29022 w 29203"/>
                      <a:gd name="connsiteY1" fmla="*/ 0 h 17607"/>
                      <a:gd name="connsiteX2" fmla="*/ 29166 w 29203"/>
                      <a:gd name="connsiteY2" fmla="*/ 1152 h 17607"/>
                      <a:gd name="connsiteX3" fmla="*/ 15627 w 29203"/>
                      <a:gd name="connsiteY3" fmla="*/ 17571 h 17607"/>
                      <a:gd name="connsiteX4" fmla="*/ 0 w 29203"/>
                      <a:gd name="connsiteY4" fmla="*/ 3097 h 17607"/>
                      <a:gd name="connsiteX5" fmla="*/ 0 w 29203"/>
                      <a:gd name="connsiteY5" fmla="*/ 1872 h 17607"/>
                      <a:gd name="connsiteX6" fmla="*/ 14979 w 29203"/>
                      <a:gd name="connsiteY6" fmla="*/ 7201 h 17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03" h="17607">
                        <a:moveTo>
                          <a:pt x="14907" y="7345"/>
                        </a:moveTo>
                        <a:cubicBezTo>
                          <a:pt x="22613" y="6841"/>
                          <a:pt x="28662" y="3601"/>
                          <a:pt x="29022" y="0"/>
                        </a:cubicBezTo>
                        <a:cubicBezTo>
                          <a:pt x="29022" y="360"/>
                          <a:pt x="29094" y="792"/>
                          <a:pt x="29166" y="1152"/>
                        </a:cubicBezTo>
                        <a:cubicBezTo>
                          <a:pt x="29742" y="9722"/>
                          <a:pt x="23693" y="17067"/>
                          <a:pt x="15627" y="17571"/>
                        </a:cubicBezTo>
                        <a:cubicBezTo>
                          <a:pt x="7561" y="18147"/>
                          <a:pt x="576" y="11666"/>
                          <a:pt x="0" y="3097"/>
                        </a:cubicBezTo>
                        <a:cubicBezTo>
                          <a:pt x="0" y="2664"/>
                          <a:pt x="0" y="2304"/>
                          <a:pt x="0" y="1872"/>
                        </a:cubicBezTo>
                        <a:cubicBezTo>
                          <a:pt x="792" y="5401"/>
                          <a:pt x="7274" y="7778"/>
                          <a:pt x="14979" y="7201"/>
                        </a:cubicBezTo>
                        <a:close/>
                      </a:path>
                    </a:pathLst>
                  </a:custGeom>
                  <a:solidFill>
                    <a:srgbClr val="3D342A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861" name="Graphic 6">
                    <a:extLst>
                      <a:ext uri="{FF2B5EF4-FFF2-40B4-BE49-F238E27FC236}">
                        <a16:creationId xmlns:a16="http://schemas.microsoft.com/office/drawing/2014/main" id="{D04D068A-6675-5D5D-B4B5-655131CB95FB}"/>
                      </a:ext>
                    </a:extLst>
                  </p:cNvPr>
                  <p:cNvGrpSpPr/>
                  <p:nvPr/>
                </p:nvGrpSpPr>
                <p:grpSpPr>
                  <a:xfrm>
                    <a:off x="4489752" y="1908708"/>
                    <a:ext cx="171897" cy="21336"/>
                    <a:chOff x="4489752" y="1908708"/>
                    <a:chExt cx="171897" cy="21336"/>
                  </a:xfrm>
                </p:grpSpPr>
                <p:sp>
                  <p:nvSpPr>
                    <p:cNvPr id="867" name="Freeform: Shape 866">
                      <a:extLst>
                        <a:ext uri="{FF2B5EF4-FFF2-40B4-BE49-F238E27FC236}">
                          <a16:creationId xmlns:a16="http://schemas.microsoft.com/office/drawing/2014/main" id="{C4889DE2-92C4-904A-2B59-B426C3F0CD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9752" y="1918214"/>
                      <a:ext cx="4104" cy="5977"/>
                    </a:xfrm>
                    <a:custGeom>
                      <a:avLst/>
                      <a:gdLst>
                        <a:gd name="connsiteX0" fmla="*/ 0 w 4104"/>
                        <a:gd name="connsiteY0" fmla="*/ 5977 h 5977"/>
                        <a:gd name="connsiteX1" fmla="*/ 4105 w 4104"/>
                        <a:gd name="connsiteY1" fmla="*/ 0 h 5977"/>
                        <a:gd name="connsiteX2" fmla="*/ 0 w 4104"/>
                        <a:gd name="connsiteY2" fmla="*/ 5977 h 5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4104" h="5977">
                          <a:moveTo>
                            <a:pt x="0" y="5977"/>
                          </a:moveTo>
                          <a:cubicBezTo>
                            <a:pt x="864" y="3601"/>
                            <a:pt x="2305" y="1584"/>
                            <a:pt x="4105" y="0"/>
                          </a:cubicBezTo>
                          <a:cubicBezTo>
                            <a:pt x="3097" y="2232"/>
                            <a:pt x="1728" y="4321"/>
                            <a:pt x="0" y="5977"/>
                          </a:cubicBezTo>
                          <a:close/>
                        </a:path>
                      </a:pathLst>
                    </a:custGeom>
                    <a:solidFill>
                      <a:srgbClr val="F1C79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68" name="Freeform: Shape 867">
                      <a:extLst>
                        <a:ext uri="{FF2B5EF4-FFF2-40B4-BE49-F238E27FC236}">
                          <a16:creationId xmlns:a16="http://schemas.microsoft.com/office/drawing/2014/main" id="{22A9F524-B0D1-EF15-33DD-F275BA05D9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4144" y="1908708"/>
                      <a:ext cx="167505" cy="21336"/>
                    </a:xfrm>
                    <a:custGeom>
                      <a:avLst/>
                      <a:gdLst>
                        <a:gd name="connsiteX0" fmla="*/ 0 w 167505"/>
                        <a:gd name="connsiteY0" fmla="*/ 9290 h 21336"/>
                        <a:gd name="connsiteX1" fmla="*/ 1440 w 167505"/>
                        <a:gd name="connsiteY1" fmla="*/ 8282 h 21336"/>
                        <a:gd name="connsiteX2" fmla="*/ 16131 w 167505"/>
                        <a:gd name="connsiteY2" fmla="*/ 14835 h 21336"/>
                        <a:gd name="connsiteX3" fmla="*/ 30678 w 167505"/>
                        <a:gd name="connsiteY3" fmla="*/ 4753 h 21336"/>
                        <a:gd name="connsiteX4" fmla="*/ 31974 w 167505"/>
                        <a:gd name="connsiteY4" fmla="*/ 4753 h 21336"/>
                        <a:gd name="connsiteX5" fmla="*/ 47745 w 167505"/>
                        <a:gd name="connsiteY5" fmla="*/ 12674 h 21336"/>
                        <a:gd name="connsiteX6" fmla="*/ 63301 w 167505"/>
                        <a:gd name="connsiteY6" fmla="*/ 0 h 21336"/>
                        <a:gd name="connsiteX7" fmla="*/ 64741 w 167505"/>
                        <a:gd name="connsiteY7" fmla="*/ 2448 h 21336"/>
                        <a:gd name="connsiteX8" fmla="*/ 81088 w 167505"/>
                        <a:gd name="connsiteY8" fmla="*/ 11234 h 21336"/>
                        <a:gd name="connsiteX9" fmla="*/ 96067 w 167505"/>
                        <a:gd name="connsiteY9" fmla="*/ 288 h 21336"/>
                        <a:gd name="connsiteX10" fmla="*/ 96427 w 167505"/>
                        <a:gd name="connsiteY10" fmla="*/ 288 h 21336"/>
                        <a:gd name="connsiteX11" fmla="*/ 113639 w 167505"/>
                        <a:gd name="connsiteY11" fmla="*/ 10730 h 21336"/>
                        <a:gd name="connsiteX12" fmla="*/ 127393 w 167505"/>
                        <a:gd name="connsiteY12" fmla="*/ 2232 h 21336"/>
                        <a:gd name="connsiteX13" fmla="*/ 143885 w 167505"/>
                        <a:gd name="connsiteY13" fmla="*/ 11234 h 21336"/>
                        <a:gd name="connsiteX14" fmla="*/ 158359 w 167505"/>
                        <a:gd name="connsiteY14" fmla="*/ 1368 h 21336"/>
                        <a:gd name="connsiteX15" fmla="*/ 165849 w 167505"/>
                        <a:gd name="connsiteY15" fmla="*/ 2737 h 21336"/>
                        <a:gd name="connsiteX16" fmla="*/ 167505 w 167505"/>
                        <a:gd name="connsiteY16" fmla="*/ 6121 h 21336"/>
                        <a:gd name="connsiteX17" fmla="*/ 167361 w 167505"/>
                        <a:gd name="connsiteY17" fmla="*/ 8714 h 21336"/>
                        <a:gd name="connsiteX18" fmla="*/ 158647 w 167505"/>
                        <a:gd name="connsiteY18" fmla="*/ 4753 h 21336"/>
                        <a:gd name="connsiteX19" fmla="*/ 144317 w 167505"/>
                        <a:gd name="connsiteY19" fmla="*/ 16779 h 21336"/>
                        <a:gd name="connsiteX20" fmla="*/ 127681 w 167505"/>
                        <a:gd name="connsiteY20" fmla="*/ 5617 h 21336"/>
                        <a:gd name="connsiteX21" fmla="*/ 114071 w 167505"/>
                        <a:gd name="connsiteY21" fmla="*/ 15843 h 21336"/>
                        <a:gd name="connsiteX22" fmla="*/ 96571 w 167505"/>
                        <a:gd name="connsiteY22" fmla="*/ 3313 h 21336"/>
                        <a:gd name="connsiteX23" fmla="*/ 81016 w 167505"/>
                        <a:gd name="connsiteY23" fmla="*/ 17716 h 21336"/>
                        <a:gd name="connsiteX24" fmla="*/ 63733 w 167505"/>
                        <a:gd name="connsiteY24" fmla="*/ 3313 h 21336"/>
                        <a:gd name="connsiteX25" fmla="*/ 47818 w 167505"/>
                        <a:gd name="connsiteY25" fmla="*/ 18292 h 21336"/>
                        <a:gd name="connsiteX26" fmla="*/ 31542 w 167505"/>
                        <a:gd name="connsiteY26" fmla="*/ 7057 h 21336"/>
                        <a:gd name="connsiteX27" fmla="*/ 16635 w 167505"/>
                        <a:gd name="connsiteY27" fmla="*/ 21316 h 21336"/>
                        <a:gd name="connsiteX28" fmla="*/ 0 w 167505"/>
                        <a:gd name="connsiteY28" fmla="*/ 9362 h 21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167505" h="21336">
                          <a:moveTo>
                            <a:pt x="0" y="9290"/>
                          </a:moveTo>
                          <a:cubicBezTo>
                            <a:pt x="432" y="8930"/>
                            <a:pt x="936" y="8570"/>
                            <a:pt x="1440" y="8282"/>
                          </a:cubicBezTo>
                          <a:cubicBezTo>
                            <a:pt x="5041" y="12602"/>
                            <a:pt x="10370" y="15195"/>
                            <a:pt x="16131" y="14835"/>
                          </a:cubicBezTo>
                          <a:cubicBezTo>
                            <a:pt x="22540" y="14403"/>
                            <a:pt x="27942" y="10370"/>
                            <a:pt x="30678" y="4753"/>
                          </a:cubicBezTo>
                          <a:lnTo>
                            <a:pt x="31974" y="4753"/>
                          </a:lnTo>
                          <a:cubicBezTo>
                            <a:pt x="35503" y="9866"/>
                            <a:pt x="41336" y="12674"/>
                            <a:pt x="47745" y="12674"/>
                          </a:cubicBezTo>
                          <a:cubicBezTo>
                            <a:pt x="55235" y="12602"/>
                            <a:pt x="60564" y="5545"/>
                            <a:pt x="63301" y="0"/>
                          </a:cubicBezTo>
                          <a:lnTo>
                            <a:pt x="64741" y="2448"/>
                          </a:lnTo>
                          <a:cubicBezTo>
                            <a:pt x="68198" y="8138"/>
                            <a:pt x="74319" y="11738"/>
                            <a:pt x="81088" y="11234"/>
                          </a:cubicBezTo>
                          <a:cubicBezTo>
                            <a:pt x="87857" y="10802"/>
                            <a:pt x="93475" y="6337"/>
                            <a:pt x="96067" y="288"/>
                          </a:cubicBezTo>
                          <a:lnTo>
                            <a:pt x="96427" y="288"/>
                          </a:lnTo>
                          <a:cubicBezTo>
                            <a:pt x="99596" y="6913"/>
                            <a:pt x="106221" y="11234"/>
                            <a:pt x="113639" y="10730"/>
                          </a:cubicBezTo>
                          <a:cubicBezTo>
                            <a:pt x="119472" y="10298"/>
                            <a:pt x="124369" y="7057"/>
                            <a:pt x="127393" y="2232"/>
                          </a:cubicBezTo>
                          <a:cubicBezTo>
                            <a:pt x="130778" y="7994"/>
                            <a:pt x="137043" y="11738"/>
                            <a:pt x="143885" y="11234"/>
                          </a:cubicBezTo>
                          <a:cubicBezTo>
                            <a:pt x="150222" y="10802"/>
                            <a:pt x="155551" y="6913"/>
                            <a:pt x="158359" y="1368"/>
                          </a:cubicBezTo>
                          <a:cubicBezTo>
                            <a:pt x="160664" y="2305"/>
                            <a:pt x="163256" y="2809"/>
                            <a:pt x="165849" y="2737"/>
                          </a:cubicBezTo>
                          <a:cubicBezTo>
                            <a:pt x="166497" y="3745"/>
                            <a:pt x="167073" y="4897"/>
                            <a:pt x="167505" y="6121"/>
                          </a:cubicBezTo>
                          <a:cubicBezTo>
                            <a:pt x="167433" y="6121"/>
                            <a:pt x="167505" y="8714"/>
                            <a:pt x="167361" y="8714"/>
                          </a:cubicBezTo>
                          <a:cubicBezTo>
                            <a:pt x="164336" y="8930"/>
                            <a:pt x="161240" y="5833"/>
                            <a:pt x="158647" y="4753"/>
                          </a:cubicBezTo>
                          <a:cubicBezTo>
                            <a:pt x="155839" y="10226"/>
                            <a:pt x="150654" y="16347"/>
                            <a:pt x="144317" y="16779"/>
                          </a:cubicBezTo>
                          <a:cubicBezTo>
                            <a:pt x="137475" y="17211"/>
                            <a:pt x="131066" y="11378"/>
                            <a:pt x="127681" y="5617"/>
                          </a:cubicBezTo>
                          <a:cubicBezTo>
                            <a:pt x="124729" y="10370"/>
                            <a:pt x="119904" y="15411"/>
                            <a:pt x="114071" y="15843"/>
                          </a:cubicBezTo>
                          <a:cubicBezTo>
                            <a:pt x="106509" y="16347"/>
                            <a:pt x="99668" y="10154"/>
                            <a:pt x="96571" y="3313"/>
                          </a:cubicBezTo>
                          <a:cubicBezTo>
                            <a:pt x="94051" y="9578"/>
                            <a:pt x="87929" y="17211"/>
                            <a:pt x="81016" y="17716"/>
                          </a:cubicBezTo>
                          <a:cubicBezTo>
                            <a:pt x="73310" y="18220"/>
                            <a:pt x="66757" y="10442"/>
                            <a:pt x="63733" y="3313"/>
                          </a:cubicBezTo>
                          <a:cubicBezTo>
                            <a:pt x="61500" y="10370"/>
                            <a:pt x="55235" y="17788"/>
                            <a:pt x="47818" y="18292"/>
                          </a:cubicBezTo>
                          <a:cubicBezTo>
                            <a:pt x="40904" y="18724"/>
                            <a:pt x="34927" y="12890"/>
                            <a:pt x="31542" y="7057"/>
                          </a:cubicBezTo>
                          <a:cubicBezTo>
                            <a:pt x="28950" y="13323"/>
                            <a:pt x="23477" y="20812"/>
                            <a:pt x="16635" y="21316"/>
                          </a:cubicBezTo>
                          <a:cubicBezTo>
                            <a:pt x="9794" y="21748"/>
                            <a:pt x="3457" y="15123"/>
                            <a:pt x="0" y="9362"/>
                          </a:cubicBezTo>
                          <a:close/>
                        </a:path>
                      </a:pathLst>
                    </a:custGeom>
                    <a:solidFill>
                      <a:srgbClr val="F1C79F">
                        <a:alpha val="62000"/>
                      </a:srgbClr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62" name="Freeform: Shape 861">
                    <a:extLst>
                      <a:ext uri="{FF2B5EF4-FFF2-40B4-BE49-F238E27FC236}">
                        <a16:creationId xmlns:a16="http://schemas.microsoft.com/office/drawing/2014/main" id="{5462DF94-10C1-4EE4-8F13-50A75C02C55E}"/>
                      </a:ext>
                    </a:extLst>
                  </p:cNvPr>
                  <p:cNvSpPr/>
                  <p:nvPr/>
                </p:nvSpPr>
                <p:spPr>
                  <a:xfrm>
                    <a:off x="4488200" y="1913389"/>
                    <a:ext cx="43104" cy="60881"/>
                  </a:xfrm>
                  <a:custGeom>
                    <a:avLst/>
                    <a:gdLst>
                      <a:gd name="connsiteX0" fmla="*/ 2056 w 43104"/>
                      <a:gd name="connsiteY0" fmla="*/ 47241 h 60881"/>
                      <a:gd name="connsiteX1" fmla="*/ 40 w 43104"/>
                      <a:gd name="connsiteY1" fmla="*/ 17211 h 60881"/>
                      <a:gd name="connsiteX2" fmla="*/ 12858 w 43104"/>
                      <a:gd name="connsiteY2" fmla="*/ 1656 h 60881"/>
                      <a:gd name="connsiteX3" fmla="*/ 36551 w 43104"/>
                      <a:gd name="connsiteY3" fmla="*/ 0 h 60881"/>
                      <a:gd name="connsiteX4" fmla="*/ 43104 w 43104"/>
                      <a:gd name="connsiteY4" fmla="*/ 57323 h 60881"/>
                      <a:gd name="connsiteX5" fmla="*/ 42816 w 43104"/>
                      <a:gd name="connsiteY5" fmla="*/ 59052 h 60881"/>
                      <a:gd name="connsiteX6" fmla="*/ 16819 w 43104"/>
                      <a:gd name="connsiteY6" fmla="*/ 60852 h 60881"/>
                      <a:gd name="connsiteX7" fmla="*/ 1984 w 43104"/>
                      <a:gd name="connsiteY7" fmla="*/ 47169 h 60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104" h="60881">
                        <a:moveTo>
                          <a:pt x="2056" y="47241"/>
                        </a:moveTo>
                        <a:lnTo>
                          <a:pt x="40" y="17211"/>
                        </a:lnTo>
                        <a:cubicBezTo>
                          <a:pt x="-536" y="9146"/>
                          <a:pt x="5225" y="2160"/>
                          <a:pt x="12858" y="1656"/>
                        </a:cubicBezTo>
                        <a:lnTo>
                          <a:pt x="36551" y="0"/>
                        </a:lnTo>
                        <a:cubicBezTo>
                          <a:pt x="35399" y="2160"/>
                          <a:pt x="19772" y="32839"/>
                          <a:pt x="43104" y="57323"/>
                        </a:cubicBezTo>
                        <a:lnTo>
                          <a:pt x="42816" y="59052"/>
                        </a:lnTo>
                        <a:lnTo>
                          <a:pt x="16819" y="60852"/>
                        </a:lnTo>
                        <a:cubicBezTo>
                          <a:pt x="9186" y="61356"/>
                          <a:pt x="2560" y="55235"/>
                          <a:pt x="1984" y="47169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3" name="Freeform: Shape 862">
                    <a:extLst>
                      <a:ext uri="{FF2B5EF4-FFF2-40B4-BE49-F238E27FC236}">
                        <a16:creationId xmlns:a16="http://schemas.microsoft.com/office/drawing/2014/main" id="{9B628D6D-1142-45F2-C94F-204838A37503}"/>
                      </a:ext>
                    </a:extLst>
                  </p:cNvPr>
                  <p:cNvSpPr/>
                  <p:nvPr/>
                </p:nvSpPr>
                <p:spPr>
                  <a:xfrm>
                    <a:off x="4459243" y="1857974"/>
                    <a:ext cx="230530" cy="67190"/>
                  </a:xfrm>
                  <a:custGeom>
                    <a:avLst/>
                    <a:gdLst>
                      <a:gd name="connsiteX0" fmla="*/ 4656 w 230530"/>
                      <a:gd name="connsiteY0" fmla="*/ 35755 h 67190"/>
                      <a:gd name="connsiteX1" fmla="*/ 2927 w 230530"/>
                      <a:gd name="connsiteY1" fmla="*/ 29561 h 67190"/>
                      <a:gd name="connsiteX2" fmla="*/ 16466 w 230530"/>
                      <a:gd name="connsiteY2" fmla="*/ 13070 h 67190"/>
                      <a:gd name="connsiteX3" fmla="*/ 26044 w 230530"/>
                      <a:gd name="connsiteY3" fmla="*/ 16023 h 67190"/>
                      <a:gd name="connsiteX4" fmla="*/ 40447 w 230530"/>
                      <a:gd name="connsiteY4" fmla="*/ 6301 h 67190"/>
                      <a:gd name="connsiteX5" fmla="*/ 55930 w 230530"/>
                      <a:gd name="connsiteY5" fmla="*/ 13790 h 67190"/>
                      <a:gd name="connsiteX6" fmla="*/ 69685 w 230530"/>
                      <a:gd name="connsiteY6" fmla="*/ 5149 h 67190"/>
                      <a:gd name="connsiteX7" fmla="*/ 77606 w 230530"/>
                      <a:gd name="connsiteY7" fmla="*/ 6517 h 67190"/>
                      <a:gd name="connsiteX8" fmla="*/ 86680 w 230530"/>
                      <a:gd name="connsiteY8" fmla="*/ 3132 h 67190"/>
                      <a:gd name="connsiteX9" fmla="*/ 103675 w 230530"/>
                      <a:gd name="connsiteY9" fmla="*/ 13142 h 67190"/>
                      <a:gd name="connsiteX10" fmla="*/ 118438 w 230530"/>
                      <a:gd name="connsiteY10" fmla="*/ 2700 h 67190"/>
                      <a:gd name="connsiteX11" fmla="*/ 134353 w 230530"/>
                      <a:gd name="connsiteY11" fmla="*/ 10766 h 67190"/>
                      <a:gd name="connsiteX12" fmla="*/ 148540 w 230530"/>
                      <a:gd name="connsiteY12" fmla="*/ 1476 h 67190"/>
                      <a:gd name="connsiteX13" fmla="*/ 155525 w 230530"/>
                      <a:gd name="connsiteY13" fmla="*/ 2484 h 67190"/>
                      <a:gd name="connsiteX14" fmla="*/ 159919 w 230530"/>
                      <a:gd name="connsiteY14" fmla="*/ 1548 h 67190"/>
                      <a:gd name="connsiteX15" fmla="*/ 172449 w 230530"/>
                      <a:gd name="connsiteY15" fmla="*/ 5869 h 67190"/>
                      <a:gd name="connsiteX16" fmla="*/ 183467 w 230530"/>
                      <a:gd name="connsiteY16" fmla="*/ 828 h 67190"/>
                      <a:gd name="connsiteX17" fmla="*/ 196718 w 230530"/>
                      <a:gd name="connsiteY17" fmla="*/ 5725 h 67190"/>
                      <a:gd name="connsiteX18" fmla="*/ 207088 w 230530"/>
                      <a:gd name="connsiteY18" fmla="*/ 36 h 67190"/>
                      <a:gd name="connsiteX19" fmla="*/ 222715 w 230530"/>
                      <a:gd name="connsiteY19" fmla="*/ 14510 h 67190"/>
                      <a:gd name="connsiteX20" fmla="*/ 222139 w 230530"/>
                      <a:gd name="connsiteY20" fmla="*/ 19983 h 67190"/>
                      <a:gd name="connsiteX21" fmla="*/ 230492 w 230530"/>
                      <a:gd name="connsiteY21" fmla="*/ 32946 h 67190"/>
                      <a:gd name="connsiteX22" fmla="*/ 216954 w 230530"/>
                      <a:gd name="connsiteY22" fmla="*/ 49365 h 67190"/>
                      <a:gd name="connsiteX23" fmla="*/ 212345 w 230530"/>
                      <a:gd name="connsiteY23" fmla="*/ 48861 h 67190"/>
                      <a:gd name="connsiteX24" fmla="*/ 201687 w 230530"/>
                      <a:gd name="connsiteY24" fmla="*/ 52966 h 67190"/>
                      <a:gd name="connsiteX25" fmla="*/ 193117 w 230530"/>
                      <a:gd name="connsiteY25" fmla="*/ 51598 h 67190"/>
                      <a:gd name="connsiteX26" fmla="*/ 178642 w 230530"/>
                      <a:gd name="connsiteY26" fmla="*/ 61464 h 67190"/>
                      <a:gd name="connsiteX27" fmla="*/ 162151 w 230530"/>
                      <a:gd name="connsiteY27" fmla="*/ 52462 h 67190"/>
                      <a:gd name="connsiteX28" fmla="*/ 148468 w 230530"/>
                      <a:gd name="connsiteY28" fmla="*/ 60960 h 67190"/>
                      <a:gd name="connsiteX29" fmla="*/ 131041 w 230530"/>
                      <a:gd name="connsiteY29" fmla="*/ 50157 h 67190"/>
                      <a:gd name="connsiteX30" fmla="*/ 115846 w 230530"/>
                      <a:gd name="connsiteY30" fmla="*/ 61464 h 67190"/>
                      <a:gd name="connsiteX31" fmla="*/ 98202 w 230530"/>
                      <a:gd name="connsiteY31" fmla="*/ 50085 h 67190"/>
                      <a:gd name="connsiteX32" fmla="*/ 82503 w 230530"/>
                      <a:gd name="connsiteY32" fmla="*/ 62832 h 67190"/>
                      <a:gd name="connsiteX33" fmla="*/ 66012 w 230530"/>
                      <a:gd name="connsiteY33" fmla="*/ 53758 h 67190"/>
                      <a:gd name="connsiteX34" fmla="*/ 50889 w 230530"/>
                      <a:gd name="connsiteY34" fmla="*/ 64992 h 67190"/>
                      <a:gd name="connsiteX35" fmla="*/ 34326 w 230530"/>
                      <a:gd name="connsiteY35" fmla="*/ 55919 h 67190"/>
                      <a:gd name="connsiteX36" fmla="*/ 19203 w 230530"/>
                      <a:gd name="connsiteY36" fmla="*/ 67153 h 67190"/>
                      <a:gd name="connsiteX37" fmla="*/ 47 w 230530"/>
                      <a:gd name="connsiteY37" fmla="*/ 49509 h 67190"/>
                      <a:gd name="connsiteX38" fmla="*/ 4440 w 230530"/>
                      <a:gd name="connsiteY38" fmla="*/ 35683 h 67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30530" h="67190">
                        <a:moveTo>
                          <a:pt x="4656" y="35755"/>
                        </a:moveTo>
                        <a:cubicBezTo>
                          <a:pt x="3720" y="33882"/>
                          <a:pt x="3072" y="31794"/>
                          <a:pt x="2927" y="29561"/>
                        </a:cubicBezTo>
                        <a:cubicBezTo>
                          <a:pt x="2352" y="20992"/>
                          <a:pt x="8401" y="13646"/>
                          <a:pt x="16466" y="13070"/>
                        </a:cubicBezTo>
                        <a:cubicBezTo>
                          <a:pt x="19995" y="12854"/>
                          <a:pt x="23380" y="13934"/>
                          <a:pt x="26044" y="16023"/>
                        </a:cubicBezTo>
                        <a:cubicBezTo>
                          <a:pt x="28853" y="10550"/>
                          <a:pt x="34182" y="6733"/>
                          <a:pt x="40447" y="6301"/>
                        </a:cubicBezTo>
                        <a:cubicBezTo>
                          <a:pt x="46640" y="5869"/>
                          <a:pt x="52401" y="8893"/>
                          <a:pt x="55930" y="13790"/>
                        </a:cubicBezTo>
                        <a:cubicBezTo>
                          <a:pt x="58883" y="8965"/>
                          <a:pt x="63852" y="5581"/>
                          <a:pt x="69685" y="5149"/>
                        </a:cubicBezTo>
                        <a:cubicBezTo>
                          <a:pt x="72493" y="4933"/>
                          <a:pt x="75158" y="5437"/>
                          <a:pt x="77606" y="6517"/>
                        </a:cubicBezTo>
                        <a:cubicBezTo>
                          <a:pt x="80199" y="4572"/>
                          <a:pt x="83295" y="3348"/>
                          <a:pt x="86680" y="3132"/>
                        </a:cubicBezTo>
                        <a:cubicBezTo>
                          <a:pt x="93881" y="2628"/>
                          <a:pt x="100435" y="6805"/>
                          <a:pt x="103675" y="13142"/>
                        </a:cubicBezTo>
                        <a:cubicBezTo>
                          <a:pt x="106412" y="7309"/>
                          <a:pt x="111885" y="3204"/>
                          <a:pt x="118438" y="2700"/>
                        </a:cubicBezTo>
                        <a:cubicBezTo>
                          <a:pt x="124919" y="2268"/>
                          <a:pt x="130825" y="5509"/>
                          <a:pt x="134353" y="10766"/>
                        </a:cubicBezTo>
                        <a:cubicBezTo>
                          <a:pt x="137234" y="5509"/>
                          <a:pt x="142419" y="1908"/>
                          <a:pt x="148540" y="1476"/>
                        </a:cubicBezTo>
                        <a:cubicBezTo>
                          <a:pt x="150989" y="1332"/>
                          <a:pt x="153365" y="1692"/>
                          <a:pt x="155525" y="2484"/>
                        </a:cubicBezTo>
                        <a:cubicBezTo>
                          <a:pt x="156894" y="1980"/>
                          <a:pt x="158406" y="1692"/>
                          <a:pt x="159919" y="1548"/>
                        </a:cubicBezTo>
                        <a:cubicBezTo>
                          <a:pt x="164671" y="1188"/>
                          <a:pt x="169064" y="2916"/>
                          <a:pt x="172449" y="5869"/>
                        </a:cubicBezTo>
                        <a:cubicBezTo>
                          <a:pt x="175329" y="2988"/>
                          <a:pt x="179218" y="1116"/>
                          <a:pt x="183467" y="828"/>
                        </a:cubicBezTo>
                        <a:cubicBezTo>
                          <a:pt x="188508" y="468"/>
                          <a:pt x="193189" y="2412"/>
                          <a:pt x="196718" y="5725"/>
                        </a:cubicBezTo>
                        <a:cubicBezTo>
                          <a:pt x="199166" y="2484"/>
                          <a:pt x="202839" y="324"/>
                          <a:pt x="207088" y="36"/>
                        </a:cubicBezTo>
                        <a:cubicBezTo>
                          <a:pt x="215153" y="-541"/>
                          <a:pt x="222211" y="5941"/>
                          <a:pt x="222715" y="14510"/>
                        </a:cubicBezTo>
                        <a:cubicBezTo>
                          <a:pt x="222859" y="16455"/>
                          <a:pt x="222643" y="18255"/>
                          <a:pt x="222139" y="19983"/>
                        </a:cubicBezTo>
                        <a:cubicBezTo>
                          <a:pt x="226748" y="22360"/>
                          <a:pt x="230132" y="27185"/>
                          <a:pt x="230492" y="32946"/>
                        </a:cubicBezTo>
                        <a:cubicBezTo>
                          <a:pt x="231068" y="41516"/>
                          <a:pt x="225019" y="48861"/>
                          <a:pt x="216954" y="49365"/>
                        </a:cubicBezTo>
                        <a:cubicBezTo>
                          <a:pt x="215369" y="49509"/>
                          <a:pt x="213785" y="49293"/>
                          <a:pt x="212345" y="48861"/>
                        </a:cubicBezTo>
                        <a:cubicBezTo>
                          <a:pt x="209320" y="51166"/>
                          <a:pt x="205720" y="52678"/>
                          <a:pt x="201687" y="52966"/>
                        </a:cubicBezTo>
                        <a:cubicBezTo>
                          <a:pt x="198662" y="53182"/>
                          <a:pt x="195782" y="52678"/>
                          <a:pt x="193117" y="51598"/>
                        </a:cubicBezTo>
                        <a:cubicBezTo>
                          <a:pt x="190308" y="57143"/>
                          <a:pt x="184979" y="61032"/>
                          <a:pt x="178642" y="61464"/>
                        </a:cubicBezTo>
                        <a:cubicBezTo>
                          <a:pt x="171801" y="61968"/>
                          <a:pt x="165536" y="58223"/>
                          <a:pt x="162151" y="52462"/>
                        </a:cubicBezTo>
                        <a:cubicBezTo>
                          <a:pt x="159198" y="57215"/>
                          <a:pt x="154229" y="60527"/>
                          <a:pt x="148468" y="60960"/>
                        </a:cubicBezTo>
                        <a:cubicBezTo>
                          <a:pt x="140907" y="61464"/>
                          <a:pt x="134137" y="56927"/>
                          <a:pt x="131041" y="50157"/>
                        </a:cubicBezTo>
                        <a:cubicBezTo>
                          <a:pt x="128520" y="56423"/>
                          <a:pt x="122759" y="61032"/>
                          <a:pt x="115846" y="61464"/>
                        </a:cubicBezTo>
                        <a:cubicBezTo>
                          <a:pt x="108140" y="61968"/>
                          <a:pt x="101155" y="57215"/>
                          <a:pt x="98202" y="50085"/>
                        </a:cubicBezTo>
                        <a:cubicBezTo>
                          <a:pt x="95970" y="57143"/>
                          <a:pt x="89921" y="62328"/>
                          <a:pt x="82503" y="62832"/>
                        </a:cubicBezTo>
                        <a:cubicBezTo>
                          <a:pt x="75590" y="63336"/>
                          <a:pt x="69397" y="59591"/>
                          <a:pt x="66012" y="53758"/>
                        </a:cubicBezTo>
                        <a:cubicBezTo>
                          <a:pt x="63419" y="60023"/>
                          <a:pt x="57730" y="64488"/>
                          <a:pt x="50889" y="64992"/>
                        </a:cubicBezTo>
                        <a:cubicBezTo>
                          <a:pt x="43976" y="65424"/>
                          <a:pt x="37782" y="61752"/>
                          <a:pt x="34326" y="55919"/>
                        </a:cubicBezTo>
                        <a:cubicBezTo>
                          <a:pt x="31733" y="62184"/>
                          <a:pt x="26044" y="66721"/>
                          <a:pt x="19203" y="67153"/>
                        </a:cubicBezTo>
                        <a:cubicBezTo>
                          <a:pt x="9337" y="67801"/>
                          <a:pt x="767" y="59951"/>
                          <a:pt x="47" y="49509"/>
                        </a:cubicBezTo>
                        <a:cubicBezTo>
                          <a:pt x="-313" y="44252"/>
                          <a:pt x="1415" y="39355"/>
                          <a:pt x="4440" y="35683"/>
                        </a:cubicBezTo>
                        <a:close/>
                      </a:path>
                    </a:pathLst>
                  </a:custGeom>
                  <a:solidFill>
                    <a:srgbClr val="F8F6E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4" name="Freeform: Shape 863">
                    <a:extLst>
                      <a:ext uri="{FF2B5EF4-FFF2-40B4-BE49-F238E27FC236}">
                        <a16:creationId xmlns:a16="http://schemas.microsoft.com/office/drawing/2014/main" id="{443F4D73-65CB-0B77-CD09-382E763867A3}"/>
                      </a:ext>
                    </a:extLst>
                  </p:cNvPr>
                  <p:cNvSpPr/>
                  <p:nvPr/>
                </p:nvSpPr>
                <p:spPr>
                  <a:xfrm>
                    <a:off x="4459315" y="1864203"/>
                    <a:ext cx="65651" cy="61249"/>
                  </a:xfrm>
                  <a:custGeom>
                    <a:avLst/>
                    <a:gdLst>
                      <a:gd name="connsiteX0" fmla="*/ 4584 w 65651"/>
                      <a:gd name="connsiteY0" fmla="*/ 29742 h 61249"/>
                      <a:gd name="connsiteX1" fmla="*/ 2855 w 65651"/>
                      <a:gd name="connsiteY1" fmla="*/ 23549 h 61249"/>
                      <a:gd name="connsiteX2" fmla="*/ 16394 w 65651"/>
                      <a:gd name="connsiteY2" fmla="*/ 7129 h 61249"/>
                      <a:gd name="connsiteX3" fmla="*/ 25972 w 65651"/>
                      <a:gd name="connsiteY3" fmla="*/ 10082 h 61249"/>
                      <a:gd name="connsiteX4" fmla="*/ 40375 w 65651"/>
                      <a:gd name="connsiteY4" fmla="*/ 360 h 61249"/>
                      <a:gd name="connsiteX5" fmla="*/ 55858 w 65651"/>
                      <a:gd name="connsiteY5" fmla="*/ 7850 h 61249"/>
                      <a:gd name="connsiteX6" fmla="*/ 65652 w 65651"/>
                      <a:gd name="connsiteY6" fmla="*/ 0 h 61249"/>
                      <a:gd name="connsiteX7" fmla="*/ 63275 w 65651"/>
                      <a:gd name="connsiteY7" fmla="*/ 9074 h 61249"/>
                      <a:gd name="connsiteX8" fmla="*/ 57442 w 65651"/>
                      <a:gd name="connsiteY8" fmla="*/ 29958 h 61249"/>
                      <a:gd name="connsiteX9" fmla="*/ 65364 w 65651"/>
                      <a:gd name="connsiteY9" fmla="*/ 49114 h 61249"/>
                      <a:gd name="connsiteX10" fmla="*/ 50817 w 65651"/>
                      <a:gd name="connsiteY10" fmla="*/ 59052 h 61249"/>
                      <a:gd name="connsiteX11" fmla="*/ 34326 w 65651"/>
                      <a:gd name="connsiteY11" fmla="*/ 49978 h 61249"/>
                      <a:gd name="connsiteX12" fmla="*/ 19203 w 65651"/>
                      <a:gd name="connsiteY12" fmla="*/ 61212 h 61249"/>
                      <a:gd name="connsiteX13" fmla="*/ 47 w 65651"/>
                      <a:gd name="connsiteY13" fmla="*/ 43568 h 61249"/>
                      <a:gd name="connsiteX14" fmla="*/ 4440 w 65651"/>
                      <a:gd name="connsiteY14" fmla="*/ 29742 h 6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5651" h="61249">
                        <a:moveTo>
                          <a:pt x="4584" y="29742"/>
                        </a:moveTo>
                        <a:cubicBezTo>
                          <a:pt x="3648" y="27869"/>
                          <a:pt x="3000" y="25781"/>
                          <a:pt x="2855" y="23549"/>
                        </a:cubicBezTo>
                        <a:cubicBezTo>
                          <a:pt x="2280" y="15051"/>
                          <a:pt x="8329" y="7633"/>
                          <a:pt x="16394" y="7129"/>
                        </a:cubicBezTo>
                        <a:cubicBezTo>
                          <a:pt x="19923" y="6913"/>
                          <a:pt x="23308" y="7994"/>
                          <a:pt x="25972" y="10082"/>
                        </a:cubicBezTo>
                        <a:cubicBezTo>
                          <a:pt x="28781" y="4609"/>
                          <a:pt x="34110" y="792"/>
                          <a:pt x="40375" y="360"/>
                        </a:cubicBezTo>
                        <a:cubicBezTo>
                          <a:pt x="46640" y="-72"/>
                          <a:pt x="52329" y="2952"/>
                          <a:pt x="55858" y="7850"/>
                        </a:cubicBezTo>
                        <a:cubicBezTo>
                          <a:pt x="58091" y="4177"/>
                          <a:pt x="61547" y="1368"/>
                          <a:pt x="65652" y="0"/>
                        </a:cubicBezTo>
                        <a:cubicBezTo>
                          <a:pt x="64644" y="2952"/>
                          <a:pt x="63852" y="5977"/>
                          <a:pt x="63275" y="9074"/>
                        </a:cubicBezTo>
                        <a:cubicBezTo>
                          <a:pt x="59171" y="14979"/>
                          <a:pt x="56938" y="22252"/>
                          <a:pt x="57442" y="29958"/>
                        </a:cubicBezTo>
                        <a:cubicBezTo>
                          <a:pt x="57946" y="37303"/>
                          <a:pt x="60899" y="43929"/>
                          <a:pt x="65364" y="49114"/>
                        </a:cubicBezTo>
                        <a:cubicBezTo>
                          <a:pt x="62555" y="54659"/>
                          <a:pt x="57226" y="58620"/>
                          <a:pt x="50817" y="59052"/>
                        </a:cubicBezTo>
                        <a:cubicBezTo>
                          <a:pt x="43904" y="59556"/>
                          <a:pt x="37710" y="55811"/>
                          <a:pt x="34326" y="49978"/>
                        </a:cubicBezTo>
                        <a:cubicBezTo>
                          <a:pt x="31733" y="56243"/>
                          <a:pt x="26044" y="60780"/>
                          <a:pt x="19203" y="61212"/>
                        </a:cubicBezTo>
                        <a:cubicBezTo>
                          <a:pt x="9337" y="61860"/>
                          <a:pt x="767" y="53939"/>
                          <a:pt x="47" y="43568"/>
                        </a:cubicBezTo>
                        <a:cubicBezTo>
                          <a:pt x="-313" y="38311"/>
                          <a:pt x="1415" y="33415"/>
                          <a:pt x="4440" y="29742"/>
                        </a:cubicBezTo>
                        <a:close/>
                      </a:path>
                    </a:pathLst>
                  </a:custGeom>
                  <a:solidFill>
                    <a:srgbClr val="B9BBBD">
                      <a:alpha val="46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5" name="Freeform: Shape 864">
                    <a:extLst>
                      <a:ext uri="{FF2B5EF4-FFF2-40B4-BE49-F238E27FC236}">
                        <a16:creationId xmlns:a16="http://schemas.microsoft.com/office/drawing/2014/main" id="{B7815523-37DF-59AF-4636-6651AE4BF116}"/>
                      </a:ext>
                    </a:extLst>
                  </p:cNvPr>
                  <p:cNvSpPr/>
                  <p:nvPr/>
                </p:nvSpPr>
                <p:spPr>
                  <a:xfrm>
                    <a:off x="4472797" y="1839040"/>
                    <a:ext cx="195508" cy="39883"/>
                  </a:xfrm>
                  <a:custGeom>
                    <a:avLst/>
                    <a:gdLst>
                      <a:gd name="connsiteX0" fmla="*/ 31 w 195508"/>
                      <a:gd name="connsiteY0" fmla="*/ 26603 h 39883"/>
                      <a:gd name="connsiteX1" fmla="*/ 14794 w 195508"/>
                      <a:gd name="connsiteY1" fmla="*/ 39854 h 39883"/>
                      <a:gd name="connsiteX2" fmla="*/ 182659 w 195508"/>
                      <a:gd name="connsiteY2" fmla="*/ 28404 h 39883"/>
                      <a:gd name="connsiteX3" fmla="*/ 195477 w 195508"/>
                      <a:gd name="connsiteY3" fmla="*/ 13281 h 39883"/>
                      <a:gd name="connsiteX4" fmla="*/ 195477 w 195508"/>
                      <a:gd name="connsiteY4" fmla="*/ 13281 h 39883"/>
                      <a:gd name="connsiteX5" fmla="*/ 180714 w 195508"/>
                      <a:gd name="connsiteY5" fmla="*/ 30 h 39883"/>
                      <a:gd name="connsiteX6" fmla="*/ 12849 w 195508"/>
                      <a:gd name="connsiteY6" fmla="*/ 11480 h 39883"/>
                      <a:gd name="connsiteX7" fmla="*/ 31 w 195508"/>
                      <a:gd name="connsiteY7" fmla="*/ 26603 h 39883"/>
                      <a:gd name="connsiteX8" fmla="*/ 31 w 195508"/>
                      <a:gd name="connsiteY8" fmla="*/ 26603 h 39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5508" h="39883">
                        <a:moveTo>
                          <a:pt x="31" y="26603"/>
                        </a:moveTo>
                        <a:cubicBezTo>
                          <a:pt x="535" y="34453"/>
                          <a:pt x="7160" y="40358"/>
                          <a:pt x="14794" y="39854"/>
                        </a:cubicBezTo>
                        <a:lnTo>
                          <a:pt x="182659" y="28404"/>
                        </a:lnTo>
                        <a:cubicBezTo>
                          <a:pt x="190292" y="27899"/>
                          <a:pt x="195981" y="21130"/>
                          <a:pt x="195477" y="13281"/>
                        </a:cubicBezTo>
                        <a:lnTo>
                          <a:pt x="195477" y="13281"/>
                        </a:lnTo>
                        <a:cubicBezTo>
                          <a:pt x="194974" y="5431"/>
                          <a:pt x="188348" y="-474"/>
                          <a:pt x="180714" y="30"/>
                        </a:cubicBezTo>
                        <a:lnTo>
                          <a:pt x="12849" y="11480"/>
                        </a:lnTo>
                        <a:cubicBezTo>
                          <a:pt x="5216" y="11984"/>
                          <a:pt x="-473" y="18754"/>
                          <a:pt x="31" y="26603"/>
                        </a:cubicBezTo>
                        <a:lnTo>
                          <a:pt x="31" y="26603"/>
                        </a:lnTo>
                        <a:close/>
                      </a:path>
                    </a:pathLst>
                  </a:custGeom>
                  <a:solidFill>
                    <a:srgbClr val="F8F6E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6" name="Freeform: Shape 865">
                    <a:extLst>
                      <a:ext uri="{FF2B5EF4-FFF2-40B4-BE49-F238E27FC236}">
                        <a16:creationId xmlns:a16="http://schemas.microsoft.com/office/drawing/2014/main" id="{96142968-6A80-5646-3178-C5A22C9B27FB}"/>
                      </a:ext>
                    </a:extLst>
                  </p:cNvPr>
                  <p:cNvSpPr/>
                  <p:nvPr/>
                </p:nvSpPr>
                <p:spPr>
                  <a:xfrm>
                    <a:off x="4472800" y="1853761"/>
                    <a:ext cx="195186" cy="25163"/>
                  </a:xfrm>
                  <a:custGeom>
                    <a:avLst/>
                    <a:gdLst>
                      <a:gd name="connsiteX0" fmla="*/ 4997 w 195186"/>
                      <a:gd name="connsiteY0" fmla="*/ 0 h 25163"/>
                      <a:gd name="connsiteX1" fmla="*/ 4709 w 195186"/>
                      <a:gd name="connsiteY1" fmla="*/ 4105 h 25163"/>
                      <a:gd name="connsiteX2" fmla="*/ 19472 w 195186"/>
                      <a:gd name="connsiteY2" fmla="*/ 17355 h 25163"/>
                      <a:gd name="connsiteX3" fmla="*/ 187337 w 195186"/>
                      <a:gd name="connsiteY3" fmla="*/ 5905 h 25163"/>
                      <a:gd name="connsiteX4" fmla="*/ 195186 w 195186"/>
                      <a:gd name="connsiteY4" fmla="*/ 2665 h 25163"/>
                      <a:gd name="connsiteX5" fmla="*/ 182656 w 195186"/>
                      <a:gd name="connsiteY5" fmla="*/ 13683 h 25163"/>
                      <a:gd name="connsiteX6" fmla="*/ 14791 w 195186"/>
                      <a:gd name="connsiteY6" fmla="*/ 25133 h 25163"/>
                      <a:gd name="connsiteX7" fmla="*/ 28 w 195186"/>
                      <a:gd name="connsiteY7" fmla="*/ 11882 h 25163"/>
                      <a:gd name="connsiteX8" fmla="*/ 4997 w 195186"/>
                      <a:gd name="connsiteY8" fmla="*/ 0 h 2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5186" h="25163">
                        <a:moveTo>
                          <a:pt x="4997" y="0"/>
                        </a:moveTo>
                        <a:cubicBezTo>
                          <a:pt x="4709" y="1296"/>
                          <a:pt x="4565" y="2665"/>
                          <a:pt x="4709" y="4105"/>
                        </a:cubicBezTo>
                        <a:cubicBezTo>
                          <a:pt x="5213" y="11954"/>
                          <a:pt x="11838" y="17860"/>
                          <a:pt x="19472" y="17355"/>
                        </a:cubicBezTo>
                        <a:lnTo>
                          <a:pt x="187337" y="5905"/>
                        </a:lnTo>
                        <a:cubicBezTo>
                          <a:pt x="190362" y="5689"/>
                          <a:pt x="193026" y="4537"/>
                          <a:pt x="195186" y="2665"/>
                        </a:cubicBezTo>
                        <a:cubicBezTo>
                          <a:pt x="193890" y="8642"/>
                          <a:pt x="188921" y="13251"/>
                          <a:pt x="182656" y="13683"/>
                        </a:cubicBezTo>
                        <a:lnTo>
                          <a:pt x="14791" y="25133"/>
                        </a:lnTo>
                        <a:cubicBezTo>
                          <a:pt x="7157" y="25637"/>
                          <a:pt x="604" y="19732"/>
                          <a:pt x="28" y="11882"/>
                        </a:cubicBezTo>
                        <a:cubicBezTo>
                          <a:pt x="-260" y="7129"/>
                          <a:pt x="1684" y="2809"/>
                          <a:pt x="4997" y="0"/>
                        </a:cubicBezTo>
                        <a:close/>
                      </a:path>
                    </a:pathLst>
                  </a:custGeom>
                  <a:solidFill>
                    <a:srgbClr val="DDDFE0">
                      <a:alpha val="70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grpSp>
        <p:nvGrpSpPr>
          <p:cNvPr id="906" name="Graphic 6">
            <a:extLst>
              <a:ext uri="{FF2B5EF4-FFF2-40B4-BE49-F238E27FC236}">
                <a16:creationId xmlns:a16="http://schemas.microsoft.com/office/drawing/2014/main" id="{F42BF96E-3AAF-0EE8-3508-FC0CC5EA62D1}"/>
              </a:ext>
            </a:extLst>
          </p:cNvPr>
          <p:cNvGrpSpPr/>
          <p:nvPr/>
        </p:nvGrpSpPr>
        <p:grpSpPr>
          <a:xfrm>
            <a:off x="-4201390" y="4957223"/>
            <a:ext cx="1744880" cy="1744880"/>
            <a:chOff x="4863577" y="2210735"/>
            <a:chExt cx="258818" cy="258818"/>
          </a:xfrm>
          <a:solidFill>
            <a:srgbClr val="3F3F3F"/>
          </a:solidFill>
        </p:grpSpPr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A0491BC7-0AC0-8C64-A52F-12130515C6A8}"/>
                </a:ext>
              </a:extLst>
            </p:cNvPr>
            <p:cNvSpPr/>
            <p:nvPr/>
          </p:nvSpPr>
          <p:spPr>
            <a:xfrm>
              <a:off x="4863577" y="2210735"/>
              <a:ext cx="258818" cy="258818"/>
            </a:xfrm>
            <a:custGeom>
              <a:avLst/>
              <a:gdLst>
                <a:gd name="connsiteX0" fmla="*/ 129410 w 258818"/>
                <a:gd name="connsiteY0" fmla="*/ 0 h 258818"/>
                <a:gd name="connsiteX1" fmla="*/ 258819 w 258818"/>
                <a:gd name="connsiteY1" fmla="*/ 129409 h 258818"/>
                <a:gd name="connsiteX2" fmla="*/ 129410 w 258818"/>
                <a:gd name="connsiteY2" fmla="*/ 258819 h 258818"/>
                <a:gd name="connsiteX3" fmla="*/ 0 w 258818"/>
                <a:gd name="connsiteY3" fmla="*/ 129409 h 258818"/>
                <a:gd name="connsiteX4" fmla="*/ 129410 w 258818"/>
                <a:gd name="connsiteY4" fmla="*/ 0 h 258818"/>
                <a:gd name="connsiteX5" fmla="*/ 129410 w 258818"/>
                <a:gd name="connsiteY5" fmla="*/ 11882 h 258818"/>
                <a:gd name="connsiteX6" fmla="*/ 11810 w 258818"/>
                <a:gd name="connsiteY6" fmla="*/ 129409 h 258818"/>
                <a:gd name="connsiteX7" fmla="*/ 129410 w 258818"/>
                <a:gd name="connsiteY7" fmla="*/ 247009 h 258818"/>
                <a:gd name="connsiteX8" fmla="*/ 247009 w 258818"/>
                <a:gd name="connsiteY8" fmla="*/ 129409 h 258818"/>
                <a:gd name="connsiteX9" fmla="*/ 129410 w 258818"/>
                <a:gd name="connsiteY9" fmla="*/ 11882 h 258818"/>
                <a:gd name="connsiteX10" fmla="*/ 129410 w 258818"/>
                <a:gd name="connsiteY10" fmla="*/ 11882 h 25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818" h="258818">
                  <a:moveTo>
                    <a:pt x="129410" y="0"/>
                  </a:moveTo>
                  <a:cubicBezTo>
                    <a:pt x="200848" y="0"/>
                    <a:pt x="258819" y="57971"/>
                    <a:pt x="258819" y="129409"/>
                  </a:cubicBezTo>
                  <a:cubicBezTo>
                    <a:pt x="258819" y="200848"/>
                    <a:pt x="200848" y="258819"/>
                    <a:pt x="129410" y="258819"/>
                  </a:cubicBezTo>
                  <a:cubicBezTo>
                    <a:pt x="57972" y="258819"/>
                    <a:pt x="0" y="200920"/>
                    <a:pt x="0" y="129409"/>
                  </a:cubicBezTo>
                  <a:cubicBezTo>
                    <a:pt x="0" y="57899"/>
                    <a:pt x="57900" y="0"/>
                    <a:pt x="129410" y="0"/>
                  </a:cubicBezTo>
                  <a:moveTo>
                    <a:pt x="129410" y="11882"/>
                  </a:moveTo>
                  <a:cubicBezTo>
                    <a:pt x="64597" y="11882"/>
                    <a:pt x="11810" y="64597"/>
                    <a:pt x="11810" y="129409"/>
                  </a:cubicBezTo>
                  <a:cubicBezTo>
                    <a:pt x="11810" y="194222"/>
                    <a:pt x="64525" y="247009"/>
                    <a:pt x="129410" y="247009"/>
                  </a:cubicBezTo>
                  <a:cubicBezTo>
                    <a:pt x="194295" y="247009"/>
                    <a:pt x="247009" y="194294"/>
                    <a:pt x="247009" y="129409"/>
                  </a:cubicBezTo>
                  <a:cubicBezTo>
                    <a:pt x="247009" y="64525"/>
                    <a:pt x="194295" y="11882"/>
                    <a:pt x="129410" y="11882"/>
                  </a:cubicBezTo>
                  <a:lnTo>
                    <a:pt x="129410" y="11882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418A7216-3FE9-B3F7-8E2B-17BA84FDB2DF}"/>
                </a:ext>
              </a:extLst>
            </p:cNvPr>
            <p:cNvSpPr/>
            <p:nvPr/>
          </p:nvSpPr>
          <p:spPr>
            <a:xfrm>
              <a:off x="4997164" y="2224490"/>
              <a:ext cx="1439" cy="240311"/>
            </a:xfrm>
            <a:custGeom>
              <a:avLst/>
              <a:gdLst>
                <a:gd name="connsiteX0" fmla="*/ 1440 w 1439"/>
                <a:gd name="connsiteY0" fmla="*/ 240311 h 240311"/>
                <a:gd name="connsiteX1" fmla="*/ 1440 w 1439"/>
                <a:gd name="connsiteY1" fmla="*/ 0 h 240311"/>
                <a:gd name="connsiteX2" fmla="*/ 0 w 1439"/>
                <a:gd name="connsiteY2" fmla="*/ 0 h 240311"/>
                <a:gd name="connsiteX3" fmla="*/ 0 w 1439"/>
                <a:gd name="connsiteY3" fmla="*/ 240311 h 240311"/>
                <a:gd name="connsiteX4" fmla="*/ 1440 w 1439"/>
                <a:gd name="connsiteY4" fmla="*/ 240311 h 240311"/>
                <a:gd name="connsiteX5" fmla="*/ 1440 w 1439"/>
                <a:gd name="connsiteY5" fmla="*/ 240311 h 240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9" h="240311">
                  <a:moveTo>
                    <a:pt x="1440" y="240311"/>
                  </a:moveTo>
                  <a:lnTo>
                    <a:pt x="1440" y="0"/>
                  </a:lnTo>
                  <a:lnTo>
                    <a:pt x="0" y="0"/>
                  </a:lnTo>
                  <a:lnTo>
                    <a:pt x="0" y="240311"/>
                  </a:lnTo>
                  <a:lnTo>
                    <a:pt x="1440" y="240311"/>
                  </a:lnTo>
                  <a:lnTo>
                    <a:pt x="1440" y="240311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14E69470-97BC-8AA3-65AB-24A7D8C31245}"/>
                </a:ext>
              </a:extLst>
            </p:cNvPr>
            <p:cNvSpPr/>
            <p:nvPr/>
          </p:nvSpPr>
          <p:spPr>
            <a:xfrm>
              <a:off x="4971382" y="2226722"/>
              <a:ext cx="51346" cy="235342"/>
            </a:xfrm>
            <a:custGeom>
              <a:avLst/>
              <a:gdLst>
                <a:gd name="connsiteX0" fmla="*/ 51346 w 51346"/>
                <a:gd name="connsiteY0" fmla="*/ 288 h 235342"/>
                <a:gd name="connsiteX1" fmla="*/ 49906 w 51346"/>
                <a:gd name="connsiteY1" fmla="*/ 0 h 235342"/>
                <a:gd name="connsiteX2" fmla="*/ 0 w 51346"/>
                <a:gd name="connsiteY2" fmla="*/ 234982 h 235342"/>
                <a:gd name="connsiteX3" fmla="*/ 1440 w 51346"/>
                <a:gd name="connsiteY3" fmla="*/ 235342 h 235342"/>
                <a:gd name="connsiteX4" fmla="*/ 51346 w 51346"/>
                <a:gd name="connsiteY4" fmla="*/ 288 h 235342"/>
                <a:gd name="connsiteX5" fmla="*/ 51346 w 51346"/>
                <a:gd name="connsiteY5" fmla="*/ 288 h 23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346" h="235342">
                  <a:moveTo>
                    <a:pt x="51346" y="288"/>
                  </a:moveTo>
                  <a:lnTo>
                    <a:pt x="49906" y="0"/>
                  </a:lnTo>
                  <a:lnTo>
                    <a:pt x="0" y="234982"/>
                  </a:lnTo>
                  <a:lnTo>
                    <a:pt x="1440" y="235342"/>
                  </a:lnTo>
                  <a:lnTo>
                    <a:pt x="51346" y="288"/>
                  </a:lnTo>
                  <a:lnTo>
                    <a:pt x="51346" y="288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776DA1FC-6762-8FFA-EEC1-D99C4FA968E4}"/>
                </a:ext>
              </a:extLst>
            </p:cNvPr>
            <p:cNvSpPr/>
            <p:nvPr/>
          </p:nvSpPr>
          <p:spPr>
            <a:xfrm>
              <a:off x="4946754" y="2233852"/>
              <a:ext cx="99091" cy="220147"/>
            </a:xfrm>
            <a:custGeom>
              <a:avLst/>
              <a:gdLst>
                <a:gd name="connsiteX0" fmla="*/ 99092 w 99091"/>
                <a:gd name="connsiteY0" fmla="*/ 648 h 220147"/>
                <a:gd name="connsiteX1" fmla="*/ 97723 w 99091"/>
                <a:gd name="connsiteY1" fmla="*/ 0 h 220147"/>
                <a:gd name="connsiteX2" fmla="*/ 0 w 99091"/>
                <a:gd name="connsiteY2" fmla="*/ 219571 h 220147"/>
                <a:gd name="connsiteX3" fmla="*/ 1368 w 99091"/>
                <a:gd name="connsiteY3" fmla="*/ 220147 h 220147"/>
                <a:gd name="connsiteX4" fmla="*/ 99092 w 99091"/>
                <a:gd name="connsiteY4" fmla="*/ 648 h 220147"/>
                <a:gd name="connsiteX5" fmla="*/ 99092 w 99091"/>
                <a:gd name="connsiteY5" fmla="*/ 648 h 22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091" h="220147">
                  <a:moveTo>
                    <a:pt x="99092" y="648"/>
                  </a:moveTo>
                  <a:lnTo>
                    <a:pt x="97723" y="0"/>
                  </a:lnTo>
                  <a:lnTo>
                    <a:pt x="0" y="219571"/>
                  </a:lnTo>
                  <a:lnTo>
                    <a:pt x="1368" y="220147"/>
                  </a:lnTo>
                  <a:lnTo>
                    <a:pt x="99092" y="648"/>
                  </a:lnTo>
                  <a:lnTo>
                    <a:pt x="99092" y="648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DCF12F3C-9816-DE27-803B-9C2655770849}"/>
                </a:ext>
              </a:extLst>
            </p:cNvPr>
            <p:cNvSpPr/>
            <p:nvPr/>
          </p:nvSpPr>
          <p:spPr>
            <a:xfrm>
              <a:off x="4924429" y="2245734"/>
              <a:ext cx="142444" cy="195230"/>
            </a:xfrm>
            <a:custGeom>
              <a:avLst/>
              <a:gdLst>
                <a:gd name="connsiteX0" fmla="*/ 142444 w 142444"/>
                <a:gd name="connsiteY0" fmla="*/ 864 h 195230"/>
                <a:gd name="connsiteX1" fmla="*/ 141292 w 142444"/>
                <a:gd name="connsiteY1" fmla="*/ 0 h 195230"/>
                <a:gd name="connsiteX2" fmla="*/ 0 w 142444"/>
                <a:gd name="connsiteY2" fmla="*/ 194366 h 195230"/>
                <a:gd name="connsiteX3" fmla="*/ 1225 w 142444"/>
                <a:gd name="connsiteY3" fmla="*/ 195230 h 195230"/>
                <a:gd name="connsiteX4" fmla="*/ 142444 w 142444"/>
                <a:gd name="connsiteY4" fmla="*/ 864 h 195230"/>
                <a:gd name="connsiteX5" fmla="*/ 142444 w 142444"/>
                <a:gd name="connsiteY5" fmla="*/ 864 h 19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444" h="195230">
                  <a:moveTo>
                    <a:pt x="142444" y="864"/>
                  </a:moveTo>
                  <a:lnTo>
                    <a:pt x="141292" y="0"/>
                  </a:lnTo>
                  <a:lnTo>
                    <a:pt x="0" y="194366"/>
                  </a:lnTo>
                  <a:lnTo>
                    <a:pt x="1225" y="195230"/>
                  </a:lnTo>
                  <a:lnTo>
                    <a:pt x="142444" y="864"/>
                  </a:lnTo>
                  <a:lnTo>
                    <a:pt x="142444" y="864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CAD8899B-74D7-4B8E-ACAA-C264D13986D8}"/>
                </a:ext>
              </a:extLst>
            </p:cNvPr>
            <p:cNvSpPr/>
            <p:nvPr/>
          </p:nvSpPr>
          <p:spPr>
            <a:xfrm>
              <a:off x="4905346" y="2261721"/>
              <a:ext cx="179603" cy="161887"/>
            </a:xfrm>
            <a:custGeom>
              <a:avLst/>
              <a:gdLst>
                <a:gd name="connsiteX0" fmla="*/ 179603 w 179603"/>
                <a:gd name="connsiteY0" fmla="*/ 1080 h 161887"/>
                <a:gd name="connsiteX1" fmla="*/ 178595 w 179603"/>
                <a:gd name="connsiteY1" fmla="*/ 0 h 161887"/>
                <a:gd name="connsiteX2" fmla="*/ 0 w 179603"/>
                <a:gd name="connsiteY2" fmla="*/ 160736 h 161887"/>
                <a:gd name="connsiteX3" fmla="*/ 1008 w 179603"/>
                <a:gd name="connsiteY3" fmla="*/ 161888 h 161887"/>
                <a:gd name="connsiteX4" fmla="*/ 179603 w 179603"/>
                <a:gd name="connsiteY4" fmla="*/ 1080 h 161887"/>
                <a:gd name="connsiteX5" fmla="*/ 179603 w 179603"/>
                <a:gd name="connsiteY5" fmla="*/ 1080 h 16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603" h="161887">
                  <a:moveTo>
                    <a:pt x="179603" y="1080"/>
                  </a:moveTo>
                  <a:lnTo>
                    <a:pt x="178595" y="0"/>
                  </a:lnTo>
                  <a:lnTo>
                    <a:pt x="0" y="160736"/>
                  </a:lnTo>
                  <a:lnTo>
                    <a:pt x="1008" y="161888"/>
                  </a:lnTo>
                  <a:lnTo>
                    <a:pt x="179603" y="1080"/>
                  </a:lnTo>
                  <a:lnTo>
                    <a:pt x="179603" y="1080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7B3CC7E7-631F-4BB9-8D28-0A3BE4D7FCD3}"/>
                </a:ext>
              </a:extLst>
            </p:cNvPr>
            <p:cNvSpPr/>
            <p:nvPr/>
          </p:nvSpPr>
          <p:spPr>
            <a:xfrm>
              <a:off x="4890367" y="2281165"/>
              <a:ext cx="208841" cy="121415"/>
            </a:xfrm>
            <a:custGeom>
              <a:avLst/>
              <a:gdLst>
                <a:gd name="connsiteX0" fmla="*/ 208841 w 208841"/>
                <a:gd name="connsiteY0" fmla="*/ 1224 h 121415"/>
                <a:gd name="connsiteX1" fmla="*/ 208121 w 208841"/>
                <a:gd name="connsiteY1" fmla="*/ 0 h 121415"/>
                <a:gd name="connsiteX2" fmla="*/ 0 w 208841"/>
                <a:gd name="connsiteY2" fmla="*/ 120120 h 121415"/>
                <a:gd name="connsiteX3" fmla="*/ 792 w 208841"/>
                <a:gd name="connsiteY3" fmla="*/ 121416 h 121415"/>
                <a:gd name="connsiteX4" fmla="*/ 208841 w 208841"/>
                <a:gd name="connsiteY4" fmla="*/ 1224 h 121415"/>
                <a:gd name="connsiteX5" fmla="*/ 208841 w 208841"/>
                <a:gd name="connsiteY5" fmla="*/ 1224 h 121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841" h="121415">
                  <a:moveTo>
                    <a:pt x="208841" y="1224"/>
                  </a:moveTo>
                  <a:lnTo>
                    <a:pt x="208121" y="0"/>
                  </a:lnTo>
                  <a:lnTo>
                    <a:pt x="0" y="120120"/>
                  </a:lnTo>
                  <a:lnTo>
                    <a:pt x="792" y="121416"/>
                  </a:lnTo>
                  <a:lnTo>
                    <a:pt x="208841" y="1224"/>
                  </a:lnTo>
                  <a:lnTo>
                    <a:pt x="208841" y="1224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2F8292FF-4DD8-3225-018A-1AF35179DF7B}"/>
                </a:ext>
              </a:extLst>
            </p:cNvPr>
            <p:cNvSpPr/>
            <p:nvPr/>
          </p:nvSpPr>
          <p:spPr>
            <a:xfrm>
              <a:off x="4880141" y="2303129"/>
              <a:ext cx="229004" cy="75686"/>
            </a:xfrm>
            <a:custGeom>
              <a:avLst/>
              <a:gdLst>
                <a:gd name="connsiteX0" fmla="*/ 229005 w 229004"/>
                <a:gd name="connsiteY0" fmla="*/ 1440 h 75686"/>
                <a:gd name="connsiteX1" fmla="*/ 228501 w 229004"/>
                <a:gd name="connsiteY1" fmla="*/ 0 h 75686"/>
                <a:gd name="connsiteX2" fmla="*/ 0 w 229004"/>
                <a:gd name="connsiteY2" fmla="*/ 74247 h 75686"/>
                <a:gd name="connsiteX3" fmla="*/ 432 w 229004"/>
                <a:gd name="connsiteY3" fmla="*/ 75687 h 75686"/>
                <a:gd name="connsiteX4" fmla="*/ 229005 w 229004"/>
                <a:gd name="connsiteY4" fmla="*/ 1440 h 75686"/>
                <a:gd name="connsiteX5" fmla="*/ 229005 w 229004"/>
                <a:gd name="connsiteY5" fmla="*/ 1440 h 75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9004" h="75686">
                  <a:moveTo>
                    <a:pt x="229005" y="1440"/>
                  </a:moveTo>
                  <a:lnTo>
                    <a:pt x="228501" y="0"/>
                  </a:lnTo>
                  <a:lnTo>
                    <a:pt x="0" y="74247"/>
                  </a:lnTo>
                  <a:lnTo>
                    <a:pt x="432" y="75687"/>
                  </a:lnTo>
                  <a:lnTo>
                    <a:pt x="229005" y="1440"/>
                  </a:lnTo>
                  <a:lnTo>
                    <a:pt x="229005" y="1440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4AF32988-3590-7C54-95D4-A743FAFEF1AB}"/>
                </a:ext>
              </a:extLst>
            </p:cNvPr>
            <p:cNvSpPr/>
            <p:nvPr/>
          </p:nvSpPr>
          <p:spPr>
            <a:xfrm>
              <a:off x="4875100" y="2326822"/>
              <a:ext cx="239087" cy="26573"/>
            </a:xfrm>
            <a:custGeom>
              <a:avLst/>
              <a:gdLst>
                <a:gd name="connsiteX0" fmla="*/ 239087 w 239087"/>
                <a:gd name="connsiteY0" fmla="*/ 1512 h 26573"/>
                <a:gd name="connsiteX1" fmla="*/ 238943 w 239087"/>
                <a:gd name="connsiteY1" fmla="*/ 0 h 26573"/>
                <a:gd name="connsiteX2" fmla="*/ 0 w 239087"/>
                <a:gd name="connsiteY2" fmla="*/ 25133 h 26573"/>
                <a:gd name="connsiteX3" fmla="*/ 144 w 239087"/>
                <a:gd name="connsiteY3" fmla="*/ 26573 h 26573"/>
                <a:gd name="connsiteX4" fmla="*/ 239087 w 239087"/>
                <a:gd name="connsiteY4" fmla="*/ 1512 h 26573"/>
                <a:gd name="connsiteX5" fmla="*/ 239087 w 239087"/>
                <a:gd name="connsiteY5" fmla="*/ 1512 h 26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087" h="26573">
                  <a:moveTo>
                    <a:pt x="239087" y="1512"/>
                  </a:moveTo>
                  <a:lnTo>
                    <a:pt x="238943" y="0"/>
                  </a:lnTo>
                  <a:lnTo>
                    <a:pt x="0" y="25133"/>
                  </a:lnTo>
                  <a:lnTo>
                    <a:pt x="144" y="26573"/>
                  </a:lnTo>
                  <a:lnTo>
                    <a:pt x="239087" y="1512"/>
                  </a:lnTo>
                  <a:lnTo>
                    <a:pt x="239087" y="1512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12A9C80A-111E-76D7-C224-3B7C310B1980}"/>
                </a:ext>
              </a:extLst>
            </p:cNvPr>
            <p:cNvSpPr/>
            <p:nvPr/>
          </p:nvSpPr>
          <p:spPr>
            <a:xfrm>
              <a:off x="4875244" y="2325958"/>
              <a:ext cx="239158" cy="26573"/>
            </a:xfrm>
            <a:custGeom>
              <a:avLst/>
              <a:gdLst>
                <a:gd name="connsiteX0" fmla="*/ 239159 w 239158"/>
                <a:gd name="connsiteY0" fmla="*/ 25133 h 26573"/>
                <a:gd name="connsiteX1" fmla="*/ 144 w 239158"/>
                <a:gd name="connsiteY1" fmla="*/ 0 h 26573"/>
                <a:gd name="connsiteX2" fmla="*/ 0 w 239158"/>
                <a:gd name="connsiteY2" fmla="*/ 1512 h 26573"/>
                <a:gd name="connsiteX3" fmla="*/ 239015 w 239158"/>
                <a:gd name="connsiteY3" fmla="*/ 26573 h 26573"/>
                <a:gd name="connsiteX4" fmla="*/ 239159 w 239158"/>
                <a:gd name="connsiteY4" fmla="*/ 25133 h 26573"/>
                <a:gd name="connsiteX5" fmla="*/ 239159 w 239158"/>
                <a:gd name="connsiteY5" fmla="*/ 25133 h 26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158" h="26573">
                  <a:moveTo>
                    <a:pt x="239159" y="25133"/>
                  </a:moveTo>
                  <a:lnTo>
                    <a:pt x="144" y="0"/>
                  </a:lnTo>
                  <a:lnTo>
                    <a:pt x="0" y="1512"/>
                  </a:lnTo>
                  <a:lnTo>
                    <a:pt x="239015" y="26573"/>
                  </a:lnTo>
                  <a:lnTo>
                    <a:pt x="239159" y="25133"/>
                  </a:lnTo>
                  <a:lnTo>
                    <a:pt x="239159" y="25133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BAE171E1-FBE2-4015-A836-65D452581BEC}"/>
                </a:ext>
              </a:extLst>
            </p:cNvPr>
            <p:cNvSpPr/>
            <p:nvPr/>
          </p:nvSpPr>
          <p:spPr>
            <a:xfrm>
              <a:off x="4880716" y="2300681"/>
              <a:ext cx="229005" cy="75614"/>
            </a:xfrm>
            <a:custGeom>
              <a:avLst/>
              <a:gdLst>
                <a:gd name="connsiteX0" fmla="*/ 229005 w 229005"/>
                <a:gd name="connsiteY0" fmla="*/ 74247 h 75614"/>
                <a:gd name="connsiteX1" fmla="*/ 432 w 229005"/>
                <a:gd name="connsiteY1" fmla="*/ 0 h 75614"/>
                <a:gd name="connsiteX2" fmla="*/ 0 w 229005"/>
                <a:gd name="connsiteY2" fmla="*/ 1368 h 75614"/>
                <a:gd name="connsiteX3" fmla="*/ 228501 w 229005"/>
                <a:gd name="connsiteY3" fmla="*/ 75615 h 75614"/>
                <a:gd name="connsiteX4" fmla="*/ 229005 w 229005"/>
                <a:gd name="connsiteY4" fmla="*/ 74247 h 75614"/>
                <a:gd name="connsiteX5" fmla="*/ 229005 w 229005"/>
                <a:gd name="connsiteY5" fmla="*/ 74247 h 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9005" h="75614">
                  <a:moveTo>
                    <a:pt x="229005" y="74247"/>
                  </a:moveTo>
                  <a:lnTo>
                    <a:pt x="432" y="0"/>
                  </a:lnTo>
                  <a:lnTo>
                    <a:pt x="0" y="1368"/>
                  </a:lnTo>
                  <a:lnTo>
                    <a:pt x="228501" y="75615"/>
                  </a:lnTo>
                  <a:lnTo>
                    <a:pt x="229005" y="74247"/>
                  </a:lnTo>
                  <a:lnTo>
                    <a:pt x="229005" y="74247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3C6DCFA2-4F61-58D8-4008-73FD4112008D}"/>
                </a:ext>
              </a:extLst>
            </p:cNvPr>
            <p:cNvSpPr/>
            <p:nvPr/>
          </p:nvSpPr>
          <p:spPr>
            <a:xfrm>
              <a:off x="4891303" y="2277060"/>
              <a:ext cx="208841" cy="121415"/>
            </a:xfrm>
            <a:custGeom>
              <a:avLst/>
              <a:gdLst>
                <a:gd name="connsiteX0" fmla="*/ 208841 w 208841"/>
                <a:gd name="connsiteY0" fmla="*/ 120192 h 121415"/>
                <a:gd name="connsiteX1" fmla="*/ 720 w 208841"/>
                <a:gd name="connsiteY1" fmla="*/ 0 h 121415"/>
                <a:gd name="connsiteX2" fmla="*/ 0 w 208841"/>
                <a:gd name="connsiteY2" fmla="*/ 1296 h 121415"/>
                <a:gd name="connsiteX3" fmla="*/ 208049 w 208841"/>
                <a:gd name="connsiteY3" fmla="*/ 121416 h 121415"/>
                <a:gd name="connsiteX4" fmla="*/ 208841 w 208841"/>
                <a:gd name="connsiteY4" fmla="*/ 120192 h 121415"/>
                <a:gd name="connsiteX5" fmla="*/ 208841 w 208841"/>
                <a:gd name="connsiteY5" fmla="*/ 120192 h 121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841" h="121415">
                  <a:moveTo>
                    <a:pt x="208841" y="120192"/>
                  </a:moveTo>
                  <a:lnTo>
                    <a:pt x="720" y="0"/>
                  </a:lnTo>
                  <a:lnTo>
                    <a:pt x="0" y="1296"/>
                  </a:lnTo>
                  <a:lnTo>
                    <a:pt x="208049" y="121416"/>
                  </a:lnTo>
                  <a:lnTo>
                    <a:pt x="208841" y="120192"/>
                  </a:lnTo>
                  <a:lnTo>
                    <a:pt x="208841" y="120192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096D154B-C6A1-5928-7BFE-E793C646B067}"/>
                </a:ext>
              </a:extLst>
            </p:cNvPr>
            <p:cNvSpPr/>
            <p:nvPr/>
          </p:nvSpPr>
          <p:spPr>
            <a:xfrm>
              <a:off x="4906570" y="2256248"/>
              <a:ext cx="179531" cy="161887"/>
            </a:xfrm>
            <a:custGeom>
              <a:avLst/>
              <a:gdLst>
                <a:gd name="connsiteX0" fmla="*/ 179531 w 179531"/>
                <a:gd name="connsiteY0" fmla="*/ 160808 h 161887"/>
                <a:gd name="connsiteX1" fmla="*/ 1008 w 179531"/>
                <a:gd name="connsiteY1" fmla="*/ 0 h 161887"/>
                <a:gd name="connsiteX2" fmla="*/ 0 w 179531"/>
                <a:gd name="connsiteY2" fmla="*/ 1152 h 161887"/>
                <a:gd name="connsiteX3" fmla="*/ 178595 w 179531"/>
                <a:gd name="connsiteY3" fmla="*/ 161888 h 161887"/>
                <a:gd name="connsiteX4" fmla="*/ 179531 w 179531"/>
                <a:gd name="connsiteY4" fmla="*/ 160808 h 161887"/>
                <a:gd name="connsiteX5" fmla="*/ 179531 w 179531"/>
                <a:gd name="connsiteY5" fmla="*/ 160808 h 16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531" h="161887">
                  <a:moveTo>
                    <a:pt x="179531" y="160808"/>
                  </a:moveTo>
                  <a:lnTo>
                    <a:pt x="1008" y="0"/>
                  </a:lnTo>
                  <a:lnTo>
                    <a:pt x="0" y="1152"/>
                  </a:lnTo>
                  <a:lnTo>
                    <a:pt x="178595" y="161888"/>
                  </a:lnTo>
                  <a:lnTo>
                    <a:pt x="179531" y="160808"/>
                  </a:lnTo>
                  <a:lnTo>
                    <a:pt x="179531" y="160808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D05CACAD-2516-5878-04BC-49AB197AA414}"/>
                </a:ext>
              </a:extLst>
            </p:cNvPr>
            <p:cNvSpPr/>
            <p:nvPr/>
          </p:nvSpPr>
          <p:spPr>
            <a:xfrm>
              <a:off x="4925869" y="2239109"/>
              <a:ext cx="142444" cy="195302"/>
            </a:xfrm>
            <a:custGeom>
              <a:avLst/>
              <a:gdLst>
                <a:gd name="connsiteX0" fmla="*/ 142444 w 142444"/>
                <a:gd name="connsiteY0" fmla="*/ 194438 h 195302"/>
                <a:gd name="connsiteX1" fmla="*/ 1224 w 142444"/>
                <a:gd name="connsiteY1" fmla="*/ 0 h 195302"/>
                <a:gd name="connsiteX2" fmla="*/ 0 w 142444"/>
                <a:gd name="connsiteY2" fmla="*/ 864 h 195302"/>
                <a:gd name="connsiteX3" fmla="*/ 141292 w 142444"/>
                <a:gd name="connsiteY3" fmla="*/ 195303 h 195302"/>
                <a:gd name="connsiteX4" fmla="*/ 142444 w 142444"/>
                <a:gd name="connsiteY4" fmla="*/ 194438 h 195302"/>
                <a:gd name="connsiteX5" fmla="*/ 142444 w 142444"/>
                <a:gd name="connsiteY5" fmla="*/ 194438 h 19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444" h="195302">
                  <a:moveTo>
                    <a:pt x="142444" y="194438"/>
                  </a:moveTo>
                  <a:lnTo>
                    <a:pt x="1224" y="0"/>
                  </a:lnTo>
                  <a:lnTo>
                    <a:pt x="0" y="864"/>
                  </a:lnTo>
                  <a:lnTo>
                    <a:pt x="141292" y="195303"/>
                  </a:lnTo>
                  <a:lnTo>
                    <a:pt x="142444" y="194438"/>
                  </a:lnTo>
                  <a:lnTo>
                    <a:pt x="142444" y="194438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F3AB9E2-1993-4225-130C-C6FD87D4DF22}"/>
                </a:ext>
              </a:extLst>
            </p:cNvPr>
            <p:cNvSpPr/>
            <p:nvPr/>
          </p:nvSpPr>
          <p:spPr>
            <a:xfrm>
              <a:off x="4948410" y="2226434"/>
              <a:ext cx="99091" cy="220147"/>
            </a:xfrm>
            <a:custGeom>
              <a:avLst/>
              <a:gdLst>
                <a:gd name="connsiteX0" fmla="*/ 99092 w 99091"/>
                <a:gd name="connsiteY0" fmla="*/ 219571 h 220147"/>
                <a:gd name="connsiteX1" fmla="*/ 1368 w 99091"/>
                <a:gd name="connsiteY1" fmla="*/ 0 h 220147"/>
                <a:gd name="connsiteX2" fmla="*/ 0 w 99091"/>
                <a:gd name="connsiteY2" fmla="*/ 648 h 220147"/>
                <a:gd name="connsiteX3" fmla="*/ 97723 w 99091"/>
                <a:gd name="connsiteY3" fmla="*/ 220147 h 220147"/>
                <a:gd name="connsiteX4" fmla="*/ 99092 w 99091"/>
                <a:gd name="connsiteY4" fmla="*/ 219571 h 220147"/>
                <a:gd name="connsiteX5" fmla="*/ 99092 w 99091"/>
                <a:gd name="connsiteY5" fmla="*/ 219571 h 22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091" h="220147">
                  <a:moveTo>
                    <a:pt x="99092" y="219571"/>
                  </a:moveTo>
                  <a:lnTo>
                    <a:pt x="1368" y="0"/>
                  </a:lnTo>
                  <a:lnTo>
                    <a:pt x="0" y="648"/>
                  </a:lnTo>
                  <a:lnTo>
                    <a:pt x="97723" y="220147"/>
                  </a:lnTo>
                  <a:lnTo>
                    <a:pt x="99092" y="219571"/>
                  </a:lnTo>
                  <a:lnTo>
                    <a:pt x="99092" y="219571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898A02E7-FE32-6F14-C3FF-2B07B256368B}"/>
                </a:ext>
              </a:extLst>
            </p:cNvPr>
            <p:cNvSpPr/>
            <p:nvPr/>
          </p:nvSpPr>
          <p:spPr>
            <a:xfrm>
              <a:off x="4973111" y="2218729"/>
              <a:ext cx="51418" cy="235414"/>
            </a:xfrm>
            <a:custGeom>
              <a:avLst/>
              <a:gdLst>
                <a:gd name="connsiteX0" fmla="*/ 51418 w 51418"/>
                <a:gd name="connsiteY0" fmla="*/ 235054 h 235414"/>
                <a:gd name="connsiteX1" fmla="*/ 1440 w 51418"/>
                <a:gd name="connsiteY1" fmla="*/ 0 h 235414"/>
                <a:gd name="connsiteX2" fmla="*/ 0 w 51418"/>
                <a:gd name="connsiteY2" fmla="*/ 360 h 235414"/>
                <a:gd name="connsiteX3" fmla="*/ 49978 w 51418"/>
                <a:gd name="connsiteY3" fmla="*/ 235414 h 235414"/>
                <a:gd name="connsiteX4" fmla="*/ 51418 w 51418"/>
                <a:gd name="connsiteY4" fmla="*/ 235054 h 235414"/>
                <a:gd name="connsiteX5" fmla="*/ 51418 w 51418"/>
                <a:gd name="connsiteY5" fmla="*/ 235054 h 23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418" h="235414">
                  <a:moveTo>
                    <a:pt x="51418" y="235054"/>
                  </a:moveTo>
                  <a:lnTo>
                    <a:pt x="1440" y="0"/>
                  </a:lnTo>
                  <a:lnTo>
                    <a:pt x="0" y="360"/>
                  </a:lnTo>
                  <a:lnTo>
                    <a:pt x="49978" y="235414"/>
                  </a:lnTo>
                  <a:lnTo>
                    <a:pt x="51418" y="235054"/>
                  </a:lnTo>
                  <a:lnTo>
                    <a:pt x="51418" y="235054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751" name="Graphic 6">
            <a:extLst>
              <a:ext uri="{FF2B5EF4-FFF2-40B4-BE49-F238E27FC236}">
                <a16:creationId xmlns:a16="http://schemas.microsoft.com/office/drawing/2014/main" id="{F01A4DAB-126E-9210-8295-DAEB8FA5CF0E}"/>
              </a:ext>
            </a:extLst>
          </p:cNvPr>
          <p:cNvGrpSpPr/>
          <p:nvPr/>
        </p:nvGrpSpPr>
        <p:grpSpPr>
          <a:xfrm>
            <a:off x="-1828413" y="4957223"/>
            <a:ext cx="1744880" cy="1744880"/>
            <a:chOff x="4863577" y="2210735"/>
            <a:chExt cx="258818" cy="258818"/>
          </a:xfrm>
          <a:solidFill>
            <a:srgbClr val="3F3F3F"/>
          </a:solidFill>
        </p:grpSpPr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08CEE749-AB27-6A7E-ED8E-B5EE1CC88881}"/>
                </a:ext>
              </a:extLst>
            </p:cNvPr>
            <p:cNvSpPr/>
            <p:nvPr/>
          </p:nvSpPr>
          <p:spPr>
            <a:xfrm>
              <a:off x="4863577" y="2210735"/>
              <a:ext cx="258818" cy="258818"/>
            </a:xfrm>
            <a:custGeom>
              <a:avLst/>
              <a:gdLst>
                <a:gd name="connsiteX0" fmla="*/ 129410 w 258818"/>
                <a:gd name="connsiteY0" fmla="*/ 0 h 258818"/>
                <a:gd name="connsiteX1" fmla="*/ 258819 w 258818"/>
                <a:gd name="connsiteY1" fmla="*/ 129409 h 258818"/>
                <a:gd name="connsiteX2" fmla="*/ 129410 w 258818"/>
                <a:gd name="connsiteY2" fmla="*/ 258819 h 258818"/>
                <a:gd name="connsiteX3" fmla="*/ 0 w 258818"/>
                <a:gd name="connsiteY3" fmla="*/ 129409 h 258818"/>
                <a:gd name="connsiteX4" fmla="*/ 129410 w 258818"/>
                <a:gd name="connsiteY4" fmla="*/ 0 h 258818"/>
                <a:gd name="connsiteX5" fmla="*/ 129410 w 258818"/>
                <a:gd name="connsiteY5" fmla="*/ 11882 h 258818"/>
                <a:gd name="connsiteX6" fmla="*/ 11810 w 258818"/>
                <a:gd name="connsiteY6" fmla="*/ 129409 h 258818"/>
                <a:gd name="connsiteX7" fmla="*/ 129410 w 258818"/>
                <a:gd name="connsiteY7" fmla="*/ 247009 h 258818"/>
                <a:gd name="connsiteX8" fmla="*/ 247009 w 258818"/>
                <a:gd name="connsiteY8" fmla="*/ 129409 h 258818"/>
                <a:gd name="connsiteX9" fmla="*/ 129410 w 258818"/>
                <a:gd name="connsiteY9" fmla="*/ 11882 h 258818"/>
                <a:gd name="connsiteX10" fmla="*/ 129410 w 258818"/>
                <a:gd name="connsiteY10" fmla="*/ 11882 h 25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818" h="258818">
                  <a:moveTo>
                    <a:pt x="129410" y="0"/>
                  </a:moveTo>
                  <a:cubicBezTo>
                    <a:pt x="200848" y="0"/>
                    <a:pt x="258819" y="57971"/>
                    <a:pt x="258819" y="129409"/>
                  </a:cubicBezTo>
                  <a:cubicBezTo>
                    <a:pt x="258819" y="200848"/>
                    <a:pt x="200848" y="258819"/>
                    <a:pt x="129410" y="258819"/>
                  </a:cubicBezTo>
                  <a:cubicBezTo>
                    <a:pt x="57972" y="258819"/>
                    <a:pt x="0" y="200920"/>
                    <a:pt x="0" y="129409"/>
                  </a:cubicBezTo>
                  <a:cubicBezTo>
                    <a:pt x="0" y="57899"/>
                    <a:pt x="57900" y="0"/>
                    <a:pt x="129410" y="0"/>
                  </a:cubicBezTo>
                  <a:moveTo>
                    <a:pt x="129410" y="11882"/>
                  </a:moveTo>
                  <a:cubicBezTo>
                    <a:pt x="64597" y="11882"/>
                    <a:pt x="11810" y="64597"/>
                    <a:pt x="11810" y="129409"/>
                  </a:cubicBezTo>
                  <a:cubicBezTo>
                    <a:pt x="11810" y="194222"/>
                    <a:pt x="64525" y="247009"/>
                    <a:pt x="129410" y="247009"/>
                  </a:cubicBezTo>
                  <a:cubicBezTo>
                    <a:pt x="194295" y="247009"/>
                    <a:pt x="247009" y="194294"/>
                    <a:pt x="247009" y="129409"/>
                  </a:cubicBezTo>
                  <a:cubicBezTo>
                    <a:pt x="247009" y="64525"/>
                    <a:pt x="194295" y="11882"/>
                    <a:pt x="129410" y="11882"/>
                  </a:cubicBezTo>
                  <a:lnTo>
                    <a:pt x="129410" y="11882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03F41418-786B-D249-3655-41DBCD883479}"/>
                </a:ext>
              </a:extLst>
            </p:cNvPr>
            <p:cNvSpPr/>
            <p:nvPr/>
          </p:nvSpPr>
          <p:spPr>
            <a:xfrm>
              <a:off x="4997164" y="2224490"/>
              <a:ext cx="1439" cy="240311"/>
            </a:xfrm>
            <a:custGeom>
              <a:avLst/>
              <a:gdLst>
                <a:gd name="connsiteX0" fmla="*/ 1440 w 1439"/>
                <a:gd name="connsiteY0" fmla="*/ 240311 h 240311"/>
                <a:gd name="connsiteX1" fmla="*/ 1440 w 1439"/>
                <a:gd name="connsiteY1" fmla="*/ 0 h 240311"/>
                <a:gd name="connsiteX2" fmla="*/ 0 w 1439"/>
                <a:gd name="connsiteY2" fmla="*/ 0 h 240311"/>
                <a:gd name="connsiteX3" fmla="*/ 0 w 1439"/>
                <a:gd name="connsiteY3" fmla="*/ 240311 h 240311"/>
                <a:gd name="connsiteX4" fmla="*/ 1440 w 1439"/>
                <a:gd name="connsiteY4" fmla="*/ 240311 h 240311"/>
                <a:gd name="connsiteX5" fmla="*/ 1440 w 1439"/>
                <a:gd name="connsiteY5" fmla="*/ 240311 h 240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9" h="240311">
                  <a:moveTo>
                    <a:pt x="1440" y="240311"/>
                  </a:moveTo>
                  <a:lnTo>
                    <a:pt x="1440" y="0"/>
                  </a:lnTo>
                  <a:lnTo>
                    <a:pt x="0" y="0"/>
                  </a:lnTo>
                  <a:lnTo>
                    <a:pt x="0" y="240311"/>
                  </a:lnTo>
                  <a:lnTo>
                    <a:pt x="1440" y="240311"/>
                  </a:lnTo>
                  <a:lnTo>
                    <a:pt x="1440" y="240311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9B07797B-5F9C-40AD-C7E4-388B00139BFD}"/>
                </a:ext>
              </a:extLst>
            </p:cNvPr>
            <p:cNvSpPr/>
            <p:nvPr/>
          </p:nvSpPr>
          <p:spPr>
            <a:xfrm>
              <a:off x="4971382" y="2226722"/>
              <a:ext cx="51346" cy="235342"/>
            </a:xfrm>
            <a:custGeom>
              <a:avLst/>
              <a:gdLst>
                <a:gd name="connsiteX0" fmla="*/ 51346 w 51346"/>
                <a:gd name="connsiteY0" fmla="*/ 288 h 235342"/>
                <a:gd name="connsiteX1" fmla="*/ 49906 w 51346"/>
                <a:gd name="connsiteY1" fmla="*/ 0 h 235342"/>
                <a:gd name="connsiteX2" fmla="*/ 0 w 51346"/>
                <a:gd name="connsiteY2" fmla="*/ 234982 h 235342"/>
                <a:gd name="connsiteX3" fmla="*/ 1440 w 51346"/>
                <a:gd name="connsiteY3" fmla="*/ 235342 h 235342"/>
                <a:gd name="connsiteX4" fmla="*/ 51346 w 51346"/>
                <a:gd name="connsiteY4" fmla="*/ 288 h 235342"/>
                <a:gd name="connsiteX5" fmla="*/ 51346 w 51346"/>
                <a:gd name="connsiteY5" fmla="*/ 288 h 23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346" h="235342">
                  <a:moveTo>
                    <a:pt x="51346" y="288"/>
                  </a:moveTo>
                  <a:lnTo>
                    <a:pt x="49906" y="0"/>
                  </a:lnTo>
                  <a:lnTo>
                    <a:pt x="0" y="234982"/>
                  </a:lnTo>
                  <a:lnTo>
                    <a:pt x="1440" y="235342"/>
                  </a:lnTo>
                  <a:lnTo>
                    <a:pt x="51346" y="288"/>
                  </a:lnTo>
                  <a:lnTo>
                    <a:pt x="51346" y="288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9737678F-5702-F37C-2A0B-02410A5B2F2A}"/>
                </a:ext>
              </a:extLst>
            </p:cNvPr>
            <p:cNvSpPr/>
            <p:nvPr/>
          </p:nvSpPr>
          <p:spPr>
            <a:xfrm>
              <a:off x="4946754" y="2233852"/>
              <a:ext cx="99091" cy="220147"/>
            </a:xfrm>
            <a:custGeom>
              <a:avLst/>
              <a:gdLst>
                <a:gd name="connsiteX0" fmla="*/ 99092 w 99091"/>
                <a:gd name="connsiteY0" fmla="*/ 648 h 220147"/>
                <a:gd name="connsiteX1" fmla="*/ 97723 w 99091"/>
                <a:gd name="connsiteY1" fmla="*/ 0 h 220147"/>
                <a:gd name="connsiteX2" fmla="*/ 0 w 99091"/>
                <a:gd name="connsiteY2" fmla="*/ 219571 h 220147"/>
                <a:gd name="connsiteX3" fmla="*/ 1368 w 99091"/>
                <a:gd name="connsiteY3" fmla="*/ 220147 h 220147"/>
                <a:gd name="connsiteX4" fmla="*/ 99092 w 99091"/>
                <a:gd name="connsiteY4" fmla="*/ 648 h 220147"/>
                <a:gd name="connsiteX5" fmla="*/ 99092 w 99091"/>
                <a:gd name="connsiteY5" fmla="*/ 648 h 22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091" h="220147">
                  <a:moveTo>
                    <a:pt x="99092" y="648"/>
                  </a:moveTo>
                  <a:lnTo>
                    <a:pt x="97723" y="0"/>
                  </a:lnTo>
                  <a:lnTo>
                    <a:pt x="0" y="219571"/>
                  </a:lnTo>
                  <a:lnTo>
                    <a:pt x="1368" y="220147"/>
                  </a:lnTo>
                  <a:lnTo>
                    <a:pt x="99092" y="648"/>
                  </a:lnTo>
                  <a:lnTo>
                    <a:pt x="99092" y="648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44014BD8-CCFD-2598-F9DD-59B575E2F4E5}"/>
                </a:ext>
              </a:extLst>
            </p:cNvPr>
            <p:cNvSpPr/>
            <p:nvPr/>
          </p:nvSpPr>
          <p:spPr>
            <a:xfrm>
              <a:off x="4924429" y="2245734"/>
              <a:ext cx="142444" cy="195230"/>
            </a:xfrm>
            <a:custGeom>
              <a:avLst/>
              <a:gdLst>
                <a:gd name="connsiteX0" fmla="*/ 142444 w 142444"/>
                <a:gd name="connsiteY0" fmla="*/ 864 h 195230"/>
                <a:gd name="connsiteX1" fmla="*/ 141292 w 142444"/>
                <a:gd name="connsiteY1" fmla="*/ 0 h 195230"/>
                <a:gd name="connsiteX2" fmla="*/ 0 w 142444"/>
                <a:gd name="connsiteY2" fmla="*/ 194366 h 195230"/>
                <a:gd name="connsiteX3" fmla="*/ 1225 w 142444"/>
                <a:gd name="connsiteY3" fmla="*/ 195230 h 195230"/>
                <a:gd name="connsiteX4" fmla="*/ 142444 w 142444"/>
                <a:gd name="connsiteY4" fmla="*/ 864 h 195230"/>
                <a:gd name="connsiteX5" fmla="*/ 142444 w 142444"/>
                <a:gd name="connsiteY5" fmla="*/ 864 h 19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444" h="195230">
                  <a:moveTo>
                    <a:pt x="142444" y="864"/>
                  </a:moveTo>
                  <a:lnTo>
                    <a:pt x="141292" y="0"/>
                  </a:lnTo>
                  <a:lnTo>
                    <a:pt x="0" y="194366"/>
                  </a:lnTo>
                  <a:lnTo>
                    <a:pt x="1225" y="195230"/>
                  </a:lnTo>
                  <a:lnTo>
                    <a:pt x="142444" y="864"/>
                  </a:lnTo>
                  <a:lnTo>
                    <a:pt x="142444" y="864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721828BA-D246-987E-8850-40BC9384D50C}"/>
                </a:ext>
              </a:extLst>
            </p:cNvPr>
            <p:cNvSpPr/>
            <p:nvPr/>
          </p:nvSpPr>
          <p:spPr>
            <a:xfrm>
              <a:off x="4905346" y="2261721"/>
              <a:ext cx="179603" cy="161887"/>
            </a:xfrm>
            <a:custGeom>
              <a:avLst/>
              <a:gdLst>
                <a:gd name="connsiteX0" fmla="*/ 179603 w 179603"/>
                <a:gd name="connsiteY0" fmla="*/ 1080 h 161887"/>
                <a:gd name="connsiteX1" fmla="*/ 178595 w 179603"/>
                <a:gd name="connsiteY1" fmla="*/ 0 h 161887"/>
                <a:gd name="connsiteX2" fmla="*/ 0 w 179603"/>
                <a:gd name="connsiteY2" fmla="*/ 160736 h 161887"/>
                <a:gd name="connsiteX3" fmla="*/ 1008 w 179603"/>
                <a:gd name="connsiteY3" fmla="*/ 161888 h 161887"/>
                <a:gd name="connsiteX4" fmla="*/ 179603 w 179603"/>
                <a:gd name="connsiteY4" fmla="*/ 1080 h 161887"/>
                <a:gd name="connsiteX5" fmla="*/ 179603 w 179603"/>
                <a:gd name="connsiteY5" fmla="*/ 1080 h 16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603" h="161887">
                  <a:moveTo>
                    <a:pt x="179603" y="1080"/>
                  </a:moveTo>
                  <a:lnTo>
                    <a:pt x="178595" y="0"/>
                  </a:lnTo>
                  <a:lnTo>
                    <a:pt x="0" y="160736"/>
                  </a:lnTo>
                  <a:lnTo>
                    <a:pt x="1008" y="161888"/>
                  </a:lnTo>
                  <a:lnTo>
                    <a:pt x="179603" y="1080"/>
                  </a:lnTo>
                  <a:lnTo>
                    <a:pt x="179603" y="1080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B01D8967-245A-0DC9-7775-24EC2A9803EB}"/>
                </a:ext>
              </a:extLst>
            </p:cNvPr>
            <p:cNvSpPr/>
            <p:nvPr/>
          </p:nvSpPr>
          <p:spPr>
            <a:xfrm>
              <a:off x="4890367" y="2281165"/>
              <a:ext cx="208841" cy="121415"/>
            </a:xfrm>
            <a:custGeom>
              <a:avLst/>
              <a:gdLst>
                <a:gd name="connsiteX0" fmla="*/ 208841 w 208841"/>
                <a:gd name="connsiteY0" fmla="*/ 1224 h 121415"/>
                <a:gd name="connsiteX1" fmla="*/ 208121 w 208841"/>
                <a:gd name="connsiteY1" fmla="*/ 0 h 121415"/>
                <a:gd name="connsiteX2" fmla="*/ 0 w 208841"/>
                <a:gd name="connsiteY2" fmla="*/ 120120 h 121415"/>
                <a:gd name="connsiteX3" fmla="*/ 792 w 208841"/>
                <a:gd name="connsiteY3" fmla="*/ 121416 h 121415"/>
                <a:gd name="connsiteX4" fmla="*/ 208841 w 208841"/>
                <a:gd name="connsiteY4" fmla="*/ 1224 h 121415"/>
                <a:gd name="connsiteX5" fmla="*/ 208841 w 208841"/>
                <a:gd name="connsiteY5" fmla="*/ 1224 h 121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841" h="121415">
                  <a:moveTo>
                    <a:pt x="208841" y="1224"/>
                  </a:moveTo>
                  <a:lnTo>
                    <a:pt x="208121" y="0"/>
                  </a:lnTo>
                  <a:lnTo>
                    <a:pt x="0" y="120120"/>
                  </a:lnTo>
                  <a:lnTo>
                    <a:pt x="792" y="121416"/>
                  </a:lnTo>
                  <a:lnTo>
                    <a:pt x="208841" y="1224"/>
                  </a:lnTo>
                  <a:lnTo>
                    <a:pt x="208841" y="1224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7687FA83-925F-06FE-BA73-0966CA5F52BC}"/>
                </a:ext>
              </a:extLst>
            </p:cNvPr>
            <p:cNvSpPr/>
            <p:nvPr/>
          </p:nvSpPr>
          <p:spPr>
            <a:xfrm>
              <a:off x="4880141" y="2303129"/>
              <a:ext cx="229004" cy="75686"/>
            </a:xfrm>
            <a:custGeom>
              <a:avLst/>
              <a:gdLst>
                <a:gd name="connsiteX0" fmla="*/ 229005 w 229004"/>
                <a:gd name="connsiteY0" fmla="*/ 1440 h 75686"/>
                <a:gd name="connsiteX1" fmla="*/ 228501 w 229004"/>
                <a:gd name="connsiteY1" fmla="*/ 0 h 75686"/>
                <a:gd name="connsiteX2" fmla="*/ 0 w 229004"/>
                <a:gd name="connsiteY2" fmla="*/ 74247 h 75686"/>
                <a:gd name="connsiteX3" fmla="*/ 432 w 229004"/>
                <a:gd name="connsiteY3" fmla="*/ 75687 h 75686"/>
                <a:gd name="connsiteX4" fmla="*/ 229005 w 229004"/>
                <a:gd name="connsiteY4" fmla="*/ 1440 h 75686"/>
                <a:gd name="connsiteX5" fmla="*/ 229005 w 229004"/>
                <a:gd name="connsiteY5" fmla="*/ 1440 h 75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9004" h="75686">
                  <a:moveTo>
                    <a:pt x="229005" y="1440"/>
                  </a:moveTo>
                  <a:lnTo>
                    <a:pt x="228501" y="0"/>
                  </a:lnTo>
                  <a:lnTo>
                    <a:pt x="0" y="74247"/>
                  </a:lnTo>
                  <a:lnTo>
                    <a:pt x="432" y="75687"/>
                  </a:lnTo>
                  <a:lnTo>
                    <a:pt x="229005" y="1440"/>
                  </a:lnTo>
                  <a:lnTo>
                    <a:pt x="229005" y="1440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C2F6AEB4-F18A-7A16-2B0A-8AD6A6E97D8E}"/>
                </a:ext>
              </a:extLst>
            </p:cNvPr>
            <p:cNvSpPr/>
            <p:nvPr/>
          </p:nvSpPr>
          <p:spPr>
            <a:xfrm>
              <a:off x="4875100" y="2326822"/>
              <a:ext cx="239087" cy="26573"/>
            </a:xfrm>
            <a:custGeom>
              <a:avLst/>
              <a:gdLst>
                <a:gd name="connsiteX0" fmla="*/ 239087 w 239087"/>
                <a:gd name="connsiteY0" fmla="*/ 1512 h 26573"/>
                <a:gd name="connsiteX1" fmla="*/ 238943 w 239087"/>
                <a:gd name="connsiteY1" fmla="*/ 0 h 26573"/>
                <a:gd name="connsiteX2" fmla="*/ 0 w 239087"/>
                <a:gd name="connsiteY2" fmla="*/ 25133 h 26573"/>
                <a:gd name="connsiteX3" fmla="*/ 144 w 239087"/>
                <a:gd name="connsiteY3" fmla="*/ 26573 h 26573"/>
                <a:gd name="connsiteX4" fmla="*/ 239087 w 239087"/>
                <a:gd name="connsiteY4" fmla="*/ 1512 h 26573"/>
                <a:gd name="connsiteX5" fmla="*/ 239087 w 239087"/>
                <a:gd name="connsiteY5" fmla="*/ 1512 h 26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087" h="26573">
                  <a:moveTo>
                    <a:pt x="239087" y="1512"/>
                  </a:moveTo>
                  <a:lnTo>
                    <a:pt x="238943" y="0"/>
                  </a:lnTo>
                  <a:lnTo>
                    <a:pt x="0" y="25133"/>
                  </a:lnTo>
                  <a:lnTo>
                    <a:pt x="144" y="26573"/>
                  </a:lnTo>
                  <a:lnTo>
                    <a:pt x="239087" y="1512"/>
                  </a:lnTo>
                  <a:lnTo>
                    <a:pt x="239087" y="1512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977B5AA6-DC89-90A8-03FF-E073D6AEFE13}"/>
                </a:ext>
              </a:extLst>
            </p:cNvPr>
            <p:cNvSpPr/>
            <p:nvPr/>
          </p:nvSpPr>
          <p:spPr>
            <a:xfrm>
              <a:off x="4875244" y="2325958"/>
              <a:ext cx="239158" cy="26573"/>
            </a:xfrm>
            <a:custGeom>
              <a:avLst/>
              <a:gdLst>
                <a:gd name="connsiteX0" fmla="*/ 239159 w 239158"/>
                <a:gd name="connsiteY0" fmla="*/ 25133 h 26573"/>
                <a:gd name="connsiteX1" fmla="*/ 144 w 239158"/>
                <a:gd name="connsiteY1" fmla="*/ 0 h 26573"/>
                <a:gd name="connsiteX2" fmla="*/ 0 w 239158"/>
                <a:gd name="connsiteY2" fmla="*/ 1512 h 26573"/>
                <a:gd name="connsiteX3" fmla="*/ 239015 w 239158"/>
                <a:gd name="connsiteY3" fmla="*/ 26573 h 26573"/>
                <a:gd name="connsiteX4" fmla="*/ 239159 w 239158"/>
                <a:gd name="connsiteY4" fmla="*/ 25133 h 26573"/>
                <a:gd name="connsiteX5" fmla="*/ 239159 w 239158"/>
                <a:gd name="connsiteY5" fmla="*/ 25133 h 26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158" h="26573">
                  <a:moveTo>
                    <a:pt x="239159" y="25133"/>
                  </a:moveTo>
                  <a:lnTo>
                    <a:pt x="144" y="0"/>
                  </a:lnTo>
                  <a:lnTo>
                    <a:pt x="0" y="1512"/>
                  </a:lnTo>
                  <a:lnTo>
                    <a:pt x="239015" y="26573"/>
                  </a:lnTo>
                  <a:lnTo>
                    <a:pt x="239159" y="25133"/>
                  </a:lnTo>
                  <a:lnTo>
                    <a:pt x="239159" y="25133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54CBA962-2F7D-CE1C-8CAC-31B231BF7812}"/>
                </a:ext>
              </a:extLst>
            </p:cNvPr>
            <p:cNvSpPr/>
            <p:nvPr/>
          </p:nvSpPr>
          <p:spPr>
            <a:xfrm>
              <a:off x="4880716" y="2300681"/>
              <a:ext cx="229005" cy="75614"/>
            </a:xfrm>
            <a:custGeom>
              <a:avLst/>
              <a:gdLst>
                <a:gd name="connsiteX0" fmla="*/ 229005 w 229005"/>
                <a:gd name="connsiteY0" fmla="*/ 74247 h 75614"/>
                <a:gd name="connsiteX1" fmla="*/ 432 w 229005"/>
                <a:gd name="connsiteY1" fmla="*/ 0 h 75614"/>
                <a:gd name="connsiteX2" fmla="*/ 0 w 229005"/>
                <a:gd name="connsiteY2" fmla="*/ 1368 h 75614"/>
                <a:gd name="connsiteX3" fmla="*/ 228501 w 229005"/>
                <a:gd name="connsiteY3" fmla="*/ 75615 h 75614"/>
                <a:gd name="connsiteX4" fmla="*/ 229005 w 229005"/>
                <a:gd name="connsiteY4" fmla="*/ 74247 h 75614"/>
                <a:gd name="connsiteX5" fmla="*/ 229005 w 229005"/>
                <a:gd name="connsiteY5" fmla="*/ 74247 h 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9005" h="75614">
                  <a:moveTo>
                    <a:pt x="229005" y="74247"/>
                  </a:moveTo>
                  <a:lnTo>
                    <a:pt x="432" y="0"/>
                  </a:lnTo>
                  <a:lnTo>
                    <a:pt x="0" y="1368"/>
                  </a:lnTo>
                  <a:lnTo>
                    <a:pt x="228501" y="75615"/>
                  </a:lnTo>
                  <a:lnTo>
                    <a:pt x="229005" y="74247"/>
                  </a:lnTo>
                  <a:lnTo>
                    <a:pt x="229005" y="74247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5DD59714-CF06-7E87-2676-3C97AEB02239}"/>
                </a:ext>
              </a:extLst>
            </p:cNvPr>
            <p:cNvSpPr/>
            <p:nvPr/>
          </p:nvSpPr>
          <p:spPr>
            <a:xfrm>
              <a:off x="4891303" y="2277060"/>
              <a:ext cx="208841" cy="121415"/>
            </a:xfrm>
            <a:custGeom>
              <a:avLst/>
              <a:gdLst>
                <a:gd name="connsiteX0" fmla="*/ 208841 w 208841"/>
                <a:gd name="connsiteY0" fmla="*/ 120192 h 121415"/>
                <a:gd name="connsiteX1" fmla="*/ 720 w 208841"/>
                <a:gd name="connsiteY1" fmla="*/ 0 h 121415"/>
                <a:gd name="connsiteX2" fmla="*/ 0 w 208841"/>
                <a:gd name="connsiteY2" fmla="*/ 1296 h 121415"/>
                <a:gd name="connsiteX3" fmla="*/ 208049 w 208841"/>
                <a:gd name="connsiteY3" fmla="*/ 121416 h 121415"/>
                <a:gd name="connsiteX4" fmla="*/ 208841 w 208841"/>
                <a:gd name="connsiteY4" fmla="*/ 120192 h 121415"/>
                <a:gd name="connsiteX5" fmla="*/ 208841 w 208841"/>
                <a:gd name="connsiteY5" fmla="*/ 120192 h 121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841" h="121415">
                  <a:moveTo>
                    <a:pt x="208841" y="120192"/>
                  </a:moveTo>
                  <a:lnTo>
                    <a:pt x="720" y="0"/>
                  </a:lnTo>
                  <a:lnTo>
                    <a:pt x="0" y="1296"/>
                  </a:lnTo>
                  <a:lnTo>
                    <a:pt x="208049" y="121416"/>
                  </a:lnTo>
                  <a:lnTo>
                    <a:pt x="208841" y="120192"/>
                  </a:lnTo>
                  <a:lnTo>
                    <a:pt x="208841" y="120192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7629A6F3-3601-B912-B152-C3374053CE5B}"/>
                </a:ext>
              </a:extLst>
            </p:cNvPr>
            <p:cNvSpPr/>
            <p:nvPr/>
          </p:nvSpPr>
          <p:spPr>
            <a:xfrm>
              <a:off x="4906570" y="2256248"/>
              <a:ext cx="179531" cy="161887"/>
            </a:xfrm>
            <a:custGeom>
              <a:avLst/>
              <a:gdLst>
                <a:gd name="connsiteX0" fmla="*/ 179531 w 179531"/>
                <a:gd name="connsiteY0" fmla="*/ 160808 h 161887"/>
                <a:gd name="connsiteX1" fmla="*/ 1008 w 179531"/>
                <a:gd name="connsiteY1" fmla="*/ 0 h 161887"/>
                <a:gd name="connsiteX2" fmla="*/ 0 w 179531"/>
                <a:gd name="connsiteY2" fmla="*/ 1152 h 161887"/>
                <a:gd name="connsiteX3" fmla="*/ 178595 w 179531"/>
                <a:gd name="connsiteY3" fmla="*/ 161888 h 161887"/>
                <a:gd name="connsiteX4" fmla="*/ 179531 w 179531"/>
                <a:gd name="connsiteY4" fmla="*/ 160808 h 161887"/>
                <a:gd name="connsiteX5" fmla="*/ 179531 w 179531"/>
                <a:gd name="connsiteY5" fmla="*/ 160808 h 16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531" h="161887">
                  <a:moveTo>
                    <a:pt x="179531" y="160808"/>
                  </a:moveTo>
                  <a:lnTo>
                    <a:pt x="1008" y="0"/>
                  </a:lnTo>
                  <a:lnTo>
                    <a:pt x="0" y="1152"/>
                  </a:lnTo>
                  <a:lnTo>
                    <a:pt x="178595" y="161888"/>
                  </a:lnTo>
                  <a:lnTo>
                    <a:pt x="179531" y="160808"/>
                  </a:lnTo>
                  <a:lnTo>
                    <a:pt x="179531" y="160808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D262C02E-EC00-E671-D04C-34A67742504E}"/>
                </a:ext>
              </a:extLst>
            </p:cNvPr>
            <p:cNvSpPr/>
            <p:nvPr/>
          </p:nvSpPr>
          <p:spPr>
            <a:xfrm>
              <a:off x="4925869" y="2239109"/>
              <a:ext cx="142444" cy="195302"/>
            </a:xfrm>
            <a:custGeom>
              <a:avLst/>
              <a:gdLst>
                <a:gd name="connsiteX0" fmla="*/ 142444 w 142444"/>
                <a:gd name="connsiteY0" fmla="*/ 194438 h 195302"/>
                <a:gd name="connsiteX1" fmla="*/ 1224 w 142444"/>
                <a:gd name="connsiteY1" fmla="*/ 0 h 195302"/>
                <a:gd name="connsiteX2" fmla="*/ 0 w 142444"/>
                <a:gd name="connsiteY2" fmla="*/ 864 h 195302"/>
                <a:gd name="connsiteX3" fmla="*/ 141292 w 142444"/>
                <a:gd name="connsiteY3" fmla="*/ 195303 h 195302"/>
                <a:gd name="connsiteX4" fmla="*/ 142444 w 142444"/>
                <a:gd name="connsiteY4" fmla="*/ 194438 h 195302"/>
                <a:gd name="connsiteX5" fmla="*/ 142444 w 142444"/>
                <a:gd name="connsiteY5" fmla="*/ 194438 h 19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444" h="195302">
                  <a:moveTo>
                    <a:pt x="142444" y="194438"/>
                  </a:moveTo>
                  <a:lnTo>
                    <a:pt x="1224" y="0"/>
                  </a:lnTo>
                  <a:lnTo>
                    <a:pt x="0" y="864"/>
                  </a:lnTo>
                  <a:lnTo>
                    <a:pt x="141292" y="195303"/>
                  </a:lnTo>
                  <a:lnTo>
                    <a:pt x="142444" y="194438"/>
                  </a:lnTo>
                  <a:lnTo>
                    <a:pt x="142444" y="194438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8D008025-8CEF-AAE2-5128-2449B648AEA5}"/>
                </a:ext>
              </a:extLst>
            </p:cNvPr>
            <p:cNvSpPr/>
            <p:nvPr/>
          </p:nvSpPr>
          <p:spPr>
            <a:xfrm>
              <a:off x="4948410" y="2226434"/>
              <a:ext cx="99091" cy="220147"/>
            </a:xfrm>
            <a:custGeom>
              <a:avLst/>
              <a:gdLst>
                <a:gd name="connsiteX0" fmla="*/ 99092 w 99091"/>
                <a:gd name="connsiteY0" fmla="*/ 219571 h 220147"/>
                <a:gd name="connsiteX1" fmla="*/ 1368 w 99091"/>
                <a:gd name="connsiteY1" fmla="*/ 0 h 220147"/>
                <a:gd name="connsiteX2" fmla="*/ 0 w 99091"/>
                <a:gd name="connsiteY2" fmla="*/ 648 h 220147"/>
                <a:gd name="connsiteX3" fmla="*/ 97723 w 99091"/>
                <a:gd name="connsiteY3" fmla="*/ 220147 h 220147"/>
                <a:gd name="connsiteX4" fmla="*/ 99092 w 99091"/>
                <a:gd name="connsiteY4" fmla="*/ 219571 h 220147"/>
                <a:gd name="connsiteX5" fmla="*/ 99092 w 99091"/>
                <a:gd name="connsiteY5" fmla="*/ 219571 h 22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091" h="220147">
                  <a:moveTo>
                    <a:pt x="99092" y="219571"/>
                  </a:moveTo>
                  <a:lnTo>
                    <a:pt x="1368" y="0"/>
                  </a:lnTo>
                  <a:lnTo>
                    <a:pt x="0" y="648"/>
                  </a:lnTo>
                  <a:lnTo>
                    <a:pt x="97723" y="220147"/>
                  </a:lnTo>
                  <a:lnTo>
                    <a:pt x="99092" y="219571"/>
                  </a:lnTo>
                  <a:lnTo>
                    <a:pt x="99092" y="219571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8D6A17BE-90C2-5366-5ED0-A7E398800D41}"/>
                </a:ext>
              </a:extLst>
            </p:cNvPr>
            <p:cNvSpPr/>
            <p:nvPr/>
          </p:nvSpPr>
          <p:spPr>
            <a:xfrm>
              <a:off x="4973111" y="2218729"/>
              <a:ext cx="51418" cy="235414"/>
            </a:xfrm>
            <a:custGeom>
              <a:avLst/>
              <a:gdLst>
                <a:gd name="connsiteX0" fmla="*/ 51418 w 51418"/>
                <a:gd name="connsiteY0" fmla="*/ 235054 h 235414"/>
                <a:gd name="connsiteX1" fmla="*/ 1440 w 51418"/>
                <a:gd name="connsiteY1" fmla="*/ 0 h 235414"/>
                <a:gd name="connsiteX2" fmla="*/ 0 w 51418"/>
                <a:gd name="connsiteY2" fmla="*/ 360 h 235414"/>
                <a:gd name="connsiteX3" fmla="*/ 49978 w 51418"/>
                <a:gd name="connsiteY3" fmla="*/ 235414 h 235414"/>
                <a:gd name="connsiteX4" fmla="*/ 51418 w 51418"/>
                <a:gd name="connsiteY4" fmla="*/ 235054 h 235414"/>
                <a:gd name="connsiteX5" fmla="*/ 51418 w 51418"/>
                <a:gd name="connsiteY5" fmla="*/ 235054 h 235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418" h="235414">
                  <a:moveTo>
                    <a:pt x="51418" y="235054"/>
                  </a:moveTo>
                  <a:lnTo>
                    <a:pt x="1440" y="0"/>
                  </a:lnTo>
                  <a:lnTo>
                    <a:pt x="0" y="360"/>
                  </a:lnTo>
                  <a:lnTo>
                    <a:pt x="49978" y="235414"/>
                  </a:lnTo>
                  <a:lnTo>
                    <a:pt x="51418" y="235054"/>
                  </a:lnTo>
                  <a:lnTo>
                    <a:pt x="51418" y="235054"/>
                  </a:ln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313798930"/>
      </p:ext>
    </p:extLst>
  </p:cSld>
  <p:clrMapOvr>
    <a:masterClrMapping/>
  </p:clrMapOvr>
  <p:transition spd="slow" advClick="0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1.85185E-6 L 0.6125 1.85185E-6 " pathEditMode="relative" rAng="0" ptsTypes="AA">
                                      <p:cBhvr>
                                        <p:cTn id="6" dur="175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625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11022E-16 L 0.62435 1.11022E-16 " pathEditMode="relative" rAng="0" ptsTypes="AA">
                                      <p:cBhvr>
                                        <p:cTn id="8" dur="1750" fill="hold"/>
                                        <p:tgtEl>
                                          <p:spTgt spid="9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211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1750" fill="hold"/>
                                        <p:tgtEl>
                                          <p:spTgt spid="9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1.11022E-16 L 0.59154 1.11022E-16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27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1750" fill="hold"/>
                                        <p:tgtEl>
                                          <p:spTgt spid="27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0.03889 L 8.33333E-7 -2.96296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750"/>
                            </p:stCondLst>
                            <p:childTnLst>
                              <p:par>
                                <p:cTn id="21" presetID="44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96296E-6 L 0.00208 -0.04652 C 0.0026 -0.05694 0.00325 -0.06227 0.00404 -0.06227 C 0.00482 -0.06227 0.00547 -0.05694 0.00599 -0.04652 L 0.0082 -2.96296E-6 " pathEditMode="relative" rAng="0" ptsTypes="AAAAA">
                                      <p:cBhvr>
                                        <p:cTn id="22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4" y="-3125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50"/>
                                        <p:tgtEl>
                                          <p:spTgt spid="2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0.03889 L 3.95833E-6 -1.85185E-6 " pathEditMode="relative" rAng="0" ptsTypes="AA">
                                      <p:cBhvr>
                                        <p:cTn id="27" dur="500" fill="hold"/>
                                        <p:tgtEl>
                                          <p:spTgt spid="26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44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1.85185E-6 L -0.02214 -0.02569 C -0.02331 -0.03125 -0.02487 -0.03403 -0.02683 -0.03403 C -0.02852 -0.03403 -0.03008 -0.03125 -0.03138 -0.02569 L -0.03672 -1.85185E-6 " pathEditMode="relative" rAng="0" ptsTypes="AAAAA">
                                      <p:cBhvr>
                                        <p:cTn id="30" dur="1750" fill="hold"/>
                                        <p:tgtEl>
                                          <p:spTgt spid="26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7" y="-1713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6" presetClass="path" presetSubtype="0" accel="45500" decel="505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125 -0.05463 L 0.23854 -0.08496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56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302" y="-1528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250"/>
                                        <p:tgtEl>
                                          <p:spTgt spid="12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25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25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86B4F7-80DD-587B-17B0-808B376648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5928470F-9EBF-6925-8829-B8454167A8E3}"/>
              </a:ext>
            </a:extLst>
          </p:cNvPr>
          <p:cNvGrpSpPr/>
          <p:nvPr/>
        </p:nvGrpSpPr>
        <p:grpSpPr>
          <a:xfrm>
            <a:off x="20158" y="1440000"/>
            <a:ext cx="12171842" cy="5045169"/>
            <a:chOff x="20158" y="1440000"/>
            <a:chExt cx="12171842" cy="5045169"/>
          </a:xfrm>
        </p:grpSpPr>
        <p:pic>
          <p:nvPicPr>
            <p:cNvPr id="7" name="Graphic 6">
              <a:extLst>
                <a:ext uri="{FF2B5EF4-FFF2-40B4-BE49-F238E27FC236}">
                  <a16:creationId xmlns:a16="http://schemas.microsoft.com/office/drawing/2014/main" id="{68531298-FC4D-E9C7-7994-BDFEE85A2D4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39953" t="-44516" r="19960" b="-372"/>
            <a:stretch>
              <a:fillRect/>
            </a:stretch>
          </p:blipFill>
          <p:spPr>
            <a:xfrm>
              <a:off x="20158" y="1440000"/>
              <a:ext cx="12171842" cy="5045169"/>
            </a:xfrm>
            <a:prstGeom prst="rect">
              <a:avLst/>
            </a:prstGeom>
          </p:spPr>
        </p:pic>
        <p:pic>
          <p:nvPicPr>
            <p:cNvPr id="11" name="Graphic 10">
              <a:extLst>
                <a:ext uri="{FF2B5EF4-FFF2-40B4-BE49-F238E27FC236}">
                  <a16:creationId xmlns:a16="http://schemas.microsoft.com/office/drawing/2014/main" id="{6257F91C-5DF7-E3E0-C68C-B6E8BAD7A7B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62859" t="-36110" r="15479" b="-8778"/>
            <a:stretch>
              <a:fillRect/>
            </a:stretch>
          </p:blipFill>
          <p:spPr>
            <a:xfrm>
              <a:off x="5614741" y="1440000"/>
              <a:ext cx="6577259" cy="5045169"/>
            </a:xfrm>
            <a:prstGeom prst="rect">
              <a:avLst/>
            </a:prstGeom>
          </p:spPr>
        </p:pic>
      </p:grp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363E0FB-D0BD-A07B-EEFF-7517CEF35ED0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A2933A2-5004-3CBF-8327-F9A3A114E903}"/>
              </a:ext>
            </a:extLst>
          </p:cNvPr>
          <p:cNvGrpSpPr/>
          <p:nvPr/>
        </p:nvGrpSpPr>
        <p:grpSpPr>
          <a:xfrm>
            <a:off x="3670532" y="3581265"/>
            <a:ext cx="4131822" cy="815952"/>
            <a:chOff x="3670532" y="3581265"/>
            <a:chExt cx="4131822" cy="815952"/>
          </a:xfrm>
        </p:grpSpPr>
        <p:grpSp>
          <p:nvGrpSpPr>
            <p:cNvPr id="3239" name="Graphic 6">
              <a:extLst>
                <a:ext uri="{FF2B5EF4-FFF2-40B4-BE49-F238E27FC236}">
                  <a16:creationId xmlns:a16="http://schemas.microsoft.com/office/drawing/2014/main" id="{842734FE-5983-743B-787C-07E53D38A5AB}"/>
                </a:ext>
              </a:extLst>
            </p:cNvPr>
            <p:cNvGrpSpPr/>
            <p:nvPr/>
          </p:nvGrpSpPr>
          <p:grpSpPr>
            <a:xfrm>
              <a:off x="3670532" y="3581265"/>
              <a:ext cx="402436" cy="815952"/>
              <a:chOff x="3455340" y="5725963"/>
              <a:chExt cx="78495" cy="159151"/>
            </a:xfrm>
          </p:grpSpPr>
          <p:sp>
            <p:nvSpPr>
              <p:cNvPr id="4105" name="Freeform: Shape 4104">
                <a:extLst>
                  <a:ext uri="{FF2B5EF4-FFF2-40B4-BE49-F238E27FC236}">
                    <a16:creationId xmlns:a16="http://schemas.microsoft.com/office/drawing/2014/main" id="{D9B49ED7-68F0-1030-1F46-08D1955243CE}"/>
                  </a:ext>
                </a:extLst>
              </p:cNvPr>
              <p:cNvSpPr/>
              <p:nvPr/>
            </p:nvSpPr>
            <p:spPr>
              <a:xfrm>
                <a:off x="3468519" y="5822750"/>
                <a:ext cx="52858" cy="53722"/>
              </a:xfrm>
              <a:custGeom>
                <a:avLst/>
                <a:gdLst>
                  <a:gd name="connsiteX0" fmla="*/ 52426 w 52858"/>
                  <a:gd name="connsiteY0" fmla="*/ 8353 h 53722"/>
                  <a:gd name="connsiteX1" fmla="*/ 26213 w 52858"/>
                  <a:gd name="connsiteY1" fmla="*/ 0 h 53722"/>
                  <a:gd name="connsiteX2" fmla="*/ 0 w 52858"/>
                  <a:gd name="connsiteY2" fmla="*/ 8353 h 53722"/>
                  <a:gd name="connsiteX3" fmla="*/ 144 w 52858"/>
                  <a:gd name="connsiteY3" fmla="*/ 9218 h 53722"/>
                  <a:gd name="connsiteX4" fmla="*/ 6193 w 52858"/>
                  <a:gd name="connsiteY4" fmla="*/ 47385 h 53722"/>
                  <a:gd name="connsiteX5" fmla="*/ 26141 w 52858"/>
                  <a:gd name="connsiteY5" fmla="*/ 53722 h 53722"/>
                  <a:gd name="connsiteX6" fmla="*/ 46089 w 52858"/>
                  <a:gd name="connsiteY6" fmla="*/ 47385 h 53722"/>
                  <a:gd name="connsiteX7" fmla="*/ 52858 w 52858"/>
                  <a:gd name="connsiteY7" fmla="*/ 8426 h 53722"/>
                  <a:gd name="connsiteX8" fmla="*/ 52498 w 52858"/>
                  <a:gd name="connsiteY8" fmla="*/ 8426 h 5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58" h="53722">
                    <a:moveTo>
                      <a:pt x="52426" y="8353"/>
                    </a:moveTo>
                    <a:cubicBezTo>
                      <a:pt x="52426" y="3744"/>
                      <a:pt x="40688" y="0"/>
                      <a:pt x="26213" y="0"/>
                    </a:cubicBezTo>
                    <a:cubicBezTo>
                      <a:pt x="11738" y="0"/>
                      <a:pt x="0" y="3744"/>
                      <a:pt x="0" y="8353"/>
                    </a:cubicBezTo>
                    <a:cubicBezTo>
                      <a:pt x="0" y="8641"/>
                      <a:pt x="0" y="8930"/>
                      <a:pt x="144" y="9218"/>
                    </a:cubicBezTo>
                    <a:lnTo>
                      <a:pt x="6193" y="47385"/>
                    </a:lnTo>
                    <a:cubicBezTo>
                      <a:pt x="6193" y="50842"/>
                      <a:pt x="15123" y="53722"/>
                      <a:pt x="26141" y="53722"/>
                    </a:cubicBezTo>
                    <a:cubicBezTo>
                      <a:pt x="37159" y="53722"/>
                      <a:pt x="46089" y="50914"/>
                      <a:pt x="46089" y="47385"/>
                    </a:cubicBezTo>
                    <a:lnTo>
                      <a:pt x="52858" y="8426"/>
                    </a:lnTo>
                    <a:lnTo>
                      <a:pt x="52498" y="8426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06" name="Graphic 6">
                <a:extLst>
                  <a:ext uri="{FF2B5EF4-FFF2-40B4-BE49-F238E27FC236}">
                    <a16:creationId xmlns:a16="http://schemas.microsoft.com/office/drawing/2014/main" id="{1D3EE392-F6D4-D579-63B0-C06007C01460}"/>
                  </a:ext>
                </a:extLst>
              </p:cNvPr>
              <p:cNvGrpSpPr/>
              <p:nvPr/>
            </p:nvGrpSpPr>
            <p:grpSpPr>
              <a:xfrm>
                <a:off x="3480473" y="5827215"/>
                <a:ext cx="34134" cy="34134"/>
                <a:chOff x="3480473" y="5827215"/>
                <a:chExt cx="34134" cy="34134"/>
              </a:xfrm>
            </p:grpSpPr>
            <p:grpSp>
              <p:nvGrpSpPr>
                <p:cNvPr id="4117" name="Graphic 6">
                  <a:extLst>
                    <a:ext uri="{FF2B5EF4-FFF2-40B4-BE49-F238E27FC236}">
                      <a16:creationId xmlns:a16="http://schemas.microsoft.com/office/drawing/2014/main" id="{4D22CA76-B6D6-A71E-5171-635E74E079D3}"/>
                    </a:ext>
                  </a:extLst>
                </p:cNvPr>
                <p:cNvGrpSpPr/>
                <p:nvPr/>
              </p:nvGrpSpPr>
              <p:grpSpPr>
                <a:xfrm>
                  <a:off x="3480473" y="5827215"/>
                  <a:ext cx="34134" cy="34134"/>
                  <a:chOff x="3480473" y="5827215"/>
                  <a:chExt cx="34134" cy="34134"/>
                </a:xfrm>
              </p:grpSpPr>
              <p:sp>
                <p:nvSpPr>
                  <p:cNvPr id="4124" name="Freeform: Shape 4123">
                    <a:extLst>
                      <a:ext uri="{FF2B5EF4-FFF2-40B4-BE49-F238E27FC236}">
                        <a16:creationId xmlns:a16="http://schemas.microsoft.com/office/drawing/2014/main" id="{39DD7D3C-38F7-CEAB-E47F-FDA31293ED73}"/>
                      </a:ext>
                    </a:extLst>
                  </p:cNvPr>
                  <p:cNvSpPr/>
                  <p:nvPr/>
                </p:nvSpPr>
                <p:spPr>
                  <a:xfrm>
                    <a:off x="3481121" y="5827863"/>
                    <a:ext cx="32838" cy="32838"/>
                  </a:xfrm>
                  <a:custGeom>
                    <a:avLst/>
                    <a:gdLst>
                      <a:gd name="connsiteX0" fmla="*/ 0 w 32838"/>
                      <a:gd name="connsiteY0" fmla="*/ 16419 h 32838"/>
                      <a:gd name="connsiteX1" fmla="*/ 16419 w 32838"/>
                      <a:gd name="connsiteY1" fmla="*/ 0 h 32838"/>
                      <a:gd name="connsiteX2" fmla="*/ 32838 w 32838"/>
                      <a:gd name="connsiteY2" fmla="*/ 16419 h 32838"/>
                      <a:gd name="connsiteX3" fmla="*/ 16419 w 32838"/>
                      <a:gd name="connsiteY3" fmla="*/ 32838 h 32838"/>
                      <a:gd name="connsiteX4" fmla="*/ 0 w 32838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38" h="32838">
                        <a:moveTo>
                          <a:pt x="0" y="16419"/>
                        </a:moveTo>
                        <a:cubicBezTo>
                          <a:pt x="0" y="7346"/>
                          <a:pt x="7345" y="0"/>
                          <a:pt x="16419" y="0"/>
                        </a:cubicBezTo>
                        <a:cubicBezTo>
                          <a:pt x="25493" y="0"/>
                          <a:pt x="32838" y="7346"/>
                          <a:pt x="32838" y="16419"/>
                        </a:cubicBezTo>
                        <a:cubicBezTo>
                          <a:pt x="32838" y="25493"/>
                          <a:pt x="25493" y="32838"/>
                          <a:pt x="16419" y="32838"/>
                        </a:cubicBezTo>
                        <a:cubicBezTo>
                          <a:pt x="7345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25" name="Freeform: Shape 4124">
                    <a:extLst>
                      <a:ext uri="{FF2B5EF4-FFF2-40B4-BE49-F238E27FC236}">
                        <a16:creationId xmlns:a16="http://schemas.microsoft.com/office/drawing/2014/main" id="{F39F77F4-3504-D433-5875-A7CFE32F16DE}"/>
                      </a:ext>
                    </a:extLst>
                  </p:cNvPr>
                  <p:cNvSpPr/>
                  <p:nvPr/>
                </p:nvSpPr>
                <p:spPr>
                  <a:xfrm>
                    <a:off x="3480473" y="5827215"/>
                    <a:ext cx="34134" cy="34134"/>
                  </a:xfrm>
                  <a:custGeom>
                    <a:avLst/>
                    <a:gdLst>
                      <a:gd name="connsiteX0" fmla="*/ 0 w 34134"/>
                      <a:gd name="connsiteY0" fmla="*/ 17067 h 34134"/>
                      <a:gd name="connsiteX1" fmla="*/ 17067 w 34134"/>
                      <a:gd name="connsiteY1" fmla="*/ 0 h 34134"/>
                      <a:gd name="connsiteX2" fmla="*/ 17067 w 34134"/>
                      <a:gd name="connsiteY2" fmla="*/ 0 h 34134"/>
                      <a:gd name="connsiteX3" fmla="*/ 34135 w 34134"/>
                      <a:gd name="connsiteY3" fmla="*/ 17067 h 34134"/>
                      <a:gd name="connsiteX4" fmla="*/ 34135 w 34134"/>
                      <a:gd name="connsiteY4" fmla="*/ 17067 h 34134"/>
                      <a:gd name="connsiteX5" fmla="*/ 17067 w 34134"/>
                      <a:gd name="connsiteY5" fmla="*/ 34135 h 34134"/>
                      <a:gd name="connsiteX6" fmla="*/ 17067 w 34134"/>
                      <a:gd name="connsiteY6" fmla="*/ 34135 h 34134"/>
                      <a:gd name="connsiteX7" fmla="*/ 0 w 34134"/>
                      <a:gd name="connsiteY7" fmla="*/ 17067 h 34134"/>
                      <a:gd name="connsiteX8" fmla="*/ 0 w 34134"/>
                      <a:gd name="connsiteY8" fmla="*/ 17067 h 34134"/>
                      <a:gd name="connsiteX9" fmla="*/ 1224 w 34134"/>
                      <a:gd name="connsiteY9" fmla="*/ 17067 h 34134"/>
                      <a:gd name="connsiteX10" fmla="*/ 5833 w 34134"/>
                      <a:gd name="connsiteY10" fmla="*/ 28229 h 34134"/>
                      <a:gd name="connsiteX11" fmla="*/ 5833 w 34134"/>
                      <a:gd name="connsiteY11" fmla="*/ 28229 h 34134"/>
                      <a:gd name="connsiteX12" fmla="*/ 16995 w 34134"/>
                      <a:gd name="connsiteY12" fmla="*/ 32838 h 34134"/>
                      <a:gd name="connsiteX13" fmla="*/ 16995 w 34134"/>
                      <a:gd name="connsiteY13" fmla="*/ 32838 h 34134"/>
                      <a:gd name="connsiteX14" fmla="*/ 28158 w 34134"/>
                      <a:gd name="connsiteY14" fmla="*/ 28229 h 34134"/>
                      <a:gd name="connsiteX15" fmla="*/ 28158 w 34134"/>
                      <a:gd name="connsiteY15" fmla="*/ 28229 h 34134"/>
                      <a:gd name="connsiteX16" fmla="*/ 32766 w 34134"/>
                      <a:gd name="connsiteY16" fmla="*/ 17067 h 34134"/>
                      <a:gd name="connsiteX17" fmla="*/ 32766 w 34134"/>
                      <a:gd name="connsiteY17" fmla="*/ 17067 h 34134"/>
                      <a:gd name="connsiteX18" fmla="*/ 28158 w 34134"/>
                      <a:gd name="connsiteY18" fmla="*/ 5905 h 34134"/>
                      <a:gd name="connsiteX19" fmla="*/ 28158 w 34134"/>
                      <a:gd name="connsiteY19" fmla="*/ 5905 h 34134"/>
                      <a:gd name="connsiteX20" fmla="*/ 16995 w 34134"/>
                      <a:gd name="connsiteY20" fmla="*/ 1296 h 34134"/>
                      <a:gd name="connsiteX21" fmla="*/ 16995 w 34134"/>
                      <a:gd name="connsiteY21" fmla="*/ 1296 h 34134"/>
                      <a:gd name="connsiteX22" fmla="*/ 5833 w 34134"/>
                      <a:gd name="connsiteY22" fmla="*/ 5905 h 34134"/>
                      <a:gd name="connsiteX23" fmla="*/ 5833 w 34134"/>
                      <a:gd name="connsiteY23" fmla="*/ 5905 h 34134"/>
                      <a:gd name="connsiteX24" fmla="*/ 1224 w 34134"/>
                      <a:gd name="connsiteY24" fmla="*/ 17067 h 34134"/>
                      <a:gd name="connsiteX25" fmla="*/ 1224 w 34134"/>
                      <a:gd name="connsiteY25" fmla="*/ 17067 h 3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4134" h="34134">
                        <a:moveTo>
                          <a:pt x="0" y="17067"/>
                        </a:moveTo>
                        <a:cubicBezTo>
                          <a:pt x="0" y="7633"/>
                          <a:pt x="7633" y="0"/>
                          <a:pt x="17067" y="0"/>
                        </a:cubicBezTo>
                        <a:lnTo>
                          <a:pt x="17067" y="0"/>
                        </a:lnTo>
                        <a:cubicBezTo>
                          <a:pt x="26501" y="0"/>
                          <a:pt x="34063" y="7633"/>
                          <a:pt x="34135" y="17067"/>
                        </a:cubicBezTo>
                        <a:lnTo>
                          <a:pt x="34135" y="17067"/>
                        </a:lnTo>
                        <a:cubicBezTo>
                          <a:pt x="34135" y="26501"/>
                          <a:pt x="26501" y="34135"/>
                          <a:pt x="17067" y="34135"/>
                        </a:cubicBezTo>
                        <a:lnTo>
                          <a:pt x="17067" y="34135"/>
                        </a:lnTo>
                        <a:cubicBezTo>
                          <a:pt x="7633" y="34135"/>
                          <a:pt x="0" y="26501"/>
                          <a:pt x="0" y="17067"/>
                        </a:cubicBezTo>
                        <a:lnTo>
                          <a:pt x="0" y="17067"/>
                        </a:lnTo>
                        <a:close/>
                        <a:moveTo>
                          <a:pt x="1224" y="17067"/>
                        </a:moveTo>
                        <a:cubicBezTo>
                          <a:pt x="1224" y="21460"/>
                          <a:pt x="3024" y="25349"/>
                          <a:pt x="5833" y="28229"/>
                        </a:cubicBezTo>
                        <a:lnTo>
                          <a:pt x="5833" y="28229"/>
                        </a:lnTo>
                        <a:cubicBezTo>
                          <a:pt x="8714" y="31110"/>
                          <a:pt x="12602" y="32838"/>
                          <a:pt x="16995" y="32838"/>
                        </a:cubicBezTo>
                        <a:lnTo>
                          <a:pt x="16995" y="32838"/>
                        </a:lnTo>
                        <a:cubicBezTo>
                          <a:pt x="21316" y="32838"/>
                          <a:pt x="25277" y="31110"/>
                          <a:pt x="28158" y="28229"/>
                        </a:cubicBezTo>
                        <a:lnTo>
                          <a:pt x="28158" y="28229"/>
                        </a:lnTo>
                        <a:cubicBezTo>
                          <a:pt x="31038" y="25349"/>
                          <a:pt x="32766" y="21460"/>
                          <a:pt x="32766" y="17067"/>
                        </a:cubicBezTo>
                        <a:lnTo>
                          <a:pt x="32766" y="17067"/>
                        </a:lnTo>
                        <a:cubicBezTo>
                          <a:pt x="32766" y="12675"/>
                          <a:pt x="30966" y="8713"/>
                          <a:pt x="28158" y="5905"/>
                        </a:cubicBezTo>
                        <a:lnTo>
                          <a:pt x="28158" y="5905"/>
                        </a:lnTo>
                        <a:cubicBezTo>
                          <a:pt x="25277" y="3024"/>
                          <a:pt x="21316" y="1296"/>
                          <a:pt x="16995" y="1296"/>
                        </a:cubicBezTo>
                        <a:lnTo>
                          <a:pt x="16995" y="1296"/>
                        </a:lnTo>
                        <a:cubicBezTo>
                          <a:pt x="12602" y="1296"/>
                          <a:pt x="8642" y="3097"/>
                          <a:pt x="5833" y="5905"/>
                        </a:cubicBezTo>
                        <a:lnTo>
                          <a:pt x="5833" y="5905"/>
                        </a:lnTo>
                        <a:cubicBezTo>
                          <a:pt x="2953" y="8786"/>
                          <a:pt x="1224" y="12746"/>
                          <a:pt x="1224" y="17067"/>
                        </a:cubicBezTo>
                        <a:lnTo>
                          <a:pt x="1224" y="1706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118" name="Freeform: Shape 4117">
                  <a:extLst>
                    <a:ext uri="{FF2B5EF4-FFF2-40B4-BE49-F238E27FC236}">
                      <a16:creationId xmlns:a16="http://schemas.microsoft.com/office/drawing/2014/main" id="{BEEAAE4F-C591-2ECF-7704-CC13A2CC1DA8}"/>
                    </a:ext>
                  </a:extLst>
                </p:cNvPr>
                <p:cNvSpPr/>
                <p:nvPr/>
              </p:nvSpPr>
              <p:spPr>
                <a:xfrm>
                  <a:off x="3491211" y="5829303"/>
                  <a:ext cx="13150" cy="13142"/>
                </a:xfrm>
                <a:custGeom>
                  <a:avLst/>
                  <a:gdLst>
                    <a:gd name="connsiteX0" fmla="*/ 7770 w 13150"/>
                    <a:gd name="connsiteY0" fmla="*/ 12170 h 13142"/>
                    <a:gd name="connsiteX1" fmla="*/ 5321 w 13150"/>
                    <a:gd name="connsiteY1" fmla="*/ 12170 h 13142"/>
                    <a:gd name="connsiteX2" fmla="*/ 4025 w 13150"/>
                    <a:gd name="connsiteY2" fmla="*/ 9722 h 13142"/>
                    <a:gd name="connsiteX3" fmla="*/ 1576 w 13150"/>
                    <a:gd name="connsiteY3" fmla="*/ 5401 h 13142"/>
                    <a:gd name="connsiteX4" fmla="*/ 280 w 13150"/>
                    <a:gd name="connsiteY4" fmla="*/ 3457 h 13142"/>
                    <a:gd name="connsiteX5" fmla="*/ 1504 w 13150"/>
                    <a:gd name="connsiteY5" fmla="*/ 864 h 13142"/>
                    <a:gd name="connsiteX6" fmla="*/ 4097 w 13150"/>
                    <a:gd name="connsiteY6" fmla="*/ 216 h 13142"/>
                    <a:gd name="connsiteX7" fmla="*/ 9138 w 13150"/>
                    <a:gd name="connsiteY7" fmla="*/ 216 h 13142"/>
                    <a:gd name="connsiteX8" fmla="*/ 11658 w 13150"/>
                    <a:gd name="connsiteY8" fmla="*/ 864 h 13142"/>
                    <a:gd name="connsiteX9" fmla="*/ 12883 w 13150"/>
                    <a:gd name="connsiteY9" fmla="*/ 3457 h 13142"/>
                    <a:gd name="connsiteX10" fmla="*/ 11658 w 13150"/>
                    <a:gd name="connsiteY10" fmla="*/ 5401 h 13142"/>
                    <a:gd name="connsiteX11" fmla="*/ 9210 w 13150"/>
                    <a:gd name="connsiteY11" fmla="*/ 9722 h 13142"/>
                    <a:gd name="connsiteX12" fmla="*/ 7914 w 13150"/>
                    <a:gd name="connsiteY12" fmla="*/ 12170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50" h="13142">
                      <a:moveTo>
                        <a:pt x="7770" y="12170"/>
                      </a:moveTo>
                      <a:cubicBezTo>
                        <a:pt x="7122" y="13467"/>
                        <a:pt x="5969" y="13467"/>
                        <a:pt x="5321" y="12170"/>
                      </a:cubicBezTo>
                      <a:cubicBezTo>
                        <a:pt x="4889" y="11378"/>
                        <a:pt x="4457" y="10514"/>
                        <a:pt x="4025" y="9722"/>
                      </a:cubicBezTo>
                      <a:cubicBezTo>
                        <a:pt x="3377" y="8426"/>
                        <a:pt x="2224" y="6481"/>
                        <a:pt x="1576" y="5401"/>
                      </a:cubicBezTo>
                      <a:cubicBezTo>
                        <a:pt x="1144" y="4681"/>
                        <a:pt x="712" y="4033"/>
                        <a:pt x="280" y="3457"/>
                      </a:cubicBezTo>
                      <a:cubicBezTo>
                        <a:pt x="-368" y="2520"/>
                        <a:pt x="136" y="1296"/>
                        <a:pt x="1504" y="864"/>
                      </a:cubicBezTo>
                      <a:cubicBezTo>
                        <a:pt x="2369" y="576"/>
                        <a:pt x="3233" y="360"/>
                        <a:pt x="4097" y="216"/>
                      </a:cubicBezTo>
                      <a:cubicBezTo>
                        <a:pt x="5465" y="-72"/>
                        <a:pt x="7770" y="-72"/>
                        <a:pt x="9138" y="216"/>
                      </a:cubicBezTo>
                      <a:cubicBezTo>
                        <a:pt x="10002" y="360"/>
                        <a:pt x="10866" y="576"/>
                        <a:pt x="11658" y="864"/>
                      </a:cubicBezTo>
                      <a:cubicBezTo>
                        <a:pt x="12955" y="1368"/>
                        <a:pt x="13531" y="2520"/>
                        <a:pt x="12883" y="3457"/>
                      </a:cubicBezTo>
                      <a:cubicBezTo>
                        <a:pt x="12451" y="4033"/>
                        <a:pt x="12019" y="4681"/>
                        <a:pt x="11658" y="5401"/>
                      </a:cubicBezTo>
                      <a:cubicBezTo>
                        <a:pt x="11010" y="6481"/>
                        <a:pt x="9858" y="8426"/>
                        <a:pt x="9210" y="9722"/>
                      </a:cubicBezTo>
                      <a:cubicBezTo>
                        <a:pt x="8778" y="10514"/>
                        <a:pt x="8346" y="11378"/>
                        <a:pt x="7914" y="1217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19" name="Freeform: Shape 4118">
                  <a:extLst>
                    <a:ext uri="{FF2B5EF4-FFF2-40B4-BE49-F238E27FC236}">
                      <a16:creationId xmlns:a16="http://schemas.microsoft.com/office/drawing/2014/main" id="{2ED8B5DB-22A9-0080-AB42-D4E7E7F41468}"/>
                    </a:ext>
                  </a:extLst>
                </p:cNvPr>
                <p:cNvSpPr/>
                <p:nvPr/>
              </p:nvSpPr>
              <p:spPr>
                <a:xfrm>
                  <a:off x="3482955" y="5832235"/>
                  <a:ext cx="13285" cy="11619"/>
                </a:xfrm>
                <a:custGeom>
                  <a:avLst/>
                  <a:gdLst>
                    <a:gd name="connsiteX0" fmla="*/ 12929 w 13285"/>
                    <a:gd name="connsiteY0" fmla="*/ 9383 h 11619"/>
                    <a:gd name="connsiteX1" fmla="*/ 11704 w 13285"/>
                    <a:gd name="connsiteY1" fmla="*/ 11544 h 11619"/>
                    <a:gd name="connsiteX2" fmla="*/ 8968 w 13285"/>
                    <a:gd name="connsiteY2" fmla="*/ 11471 h 11619"/>
                    <a:gd name="connsiteX3" fmla="*/ 3999 w 13285"/>
                    <a:gd name="connsiteY3" fmla="*/ 11471 h 11619"/>
                    <a:gd name="connsiteX4" fmla="*/ 1694 w 13285"/>
                    <a:gd name="connsiteY4" fmla="*/ 11616 h 11619"/>
                    <a:gd name="connsiteX5" fmla="*/ 38 w 13285"/>
                    <a:gd name="connsiteY5" fmla="*/ 9311 h 11619"/>
                    <a:gd name="connsiteX6" fmla="*/ 758 w 13285"/>
                    <a:gd name="connsiteY6" fmla="*/ 6790 h 11619"/>
                    <a:gd name="connsiteX7" fmla="*/ 3279 w 13285"/>
                    <a:gd name="connsiteY7" fmla="*/ 2470 h 11619"/>
                    <a:gd name="connsiteX8" fmla="*/ 5079 w 13285"/>
                    <a:gd name="connsiteY8" fmla="*/ 597 h 11619"/>
                    <a:gd name="connsiteX9" fmla="*/ 7960 w 13285"/>
                    <a:gd name="connsiteY9" fmla="*/ 886 h 11619"/>
                    <a:gd name="connsiteX10" fmla="*/ 9040 w 13285"/>
                    <a:gd name="connsiteY10" fmla="*/ 2974 h 11619"/>
                    <a:gd name="connsiteX11" fmla="*/ 11560 w 13285"/>
                    <a:gd name="connsiteY11" fmla="*/ 7294 h 11619"/>
                    <a:gd name="connsiteX12" fmla="*/ 13001 w 13285"/>
                    <a:gd name="connsiteY12" fmla="*/ 9671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5" h="11619">
                      <a:moveTo>
                        <a:pt x="12929" y="9383"/>
                      </a:moveTo>
                      <a:cubicBezTo>
                        <a:pt x="13721" y="10607"/>
                        <a:pt x="13145" y="11544"/>
                        <a:pt x="11704" y="11544"/>
                      </a:cubicBezTo>
                      <a:cubicBezTo>
                        <a:pt x="10768" y="11544"/>
                        <a:pt x="9832" y="11471"/>
                        <a:pt x="8968" y="11471"/>
                      </a:cubicBezTo>
                      <a:cubicBezTo>
                        <a:pt x="7528" y="11471"/>
                        <a:pt x="5295" y="11471"/>
                        <a:pt x="3999" y="11471"/>
                      </a:cubicBezTo>
                      <a:cubicBezTo>
                        <a:pt x="3207" y="11471"/>
                        <a:pt x="2415" y="11471"/>
                        <a:pt x="1694" y="11616"/>
                      </a:cubicBezTo>
                      <a:cubicBezTo>
                        <a:pt x="542" y="11688"/>
                        <a:pt x="-178" y="10679"/>
                        <a:pt x="38" y="9311"/>
                      </a:cubicBezTo>
                      <a:cubicBezTo>
                        <a:pt x="182" y="8447"/>
                        <a:pt x="470" y="7583"/>
                        <a:pt x="758" y="6790"/>
                      </a:cubicBezTo>
                      <a:cubicBezTo>
                        <a:pt x="1190" y="5494"/>
                        <a:pt x="2342" y="3478"/>
                        <a:pt x="3279" y="2470"/>
                      </a:cubicBezTo>
                      <a:cubicBezTo>
                        <a:pt x="3855" y="1821"/>
                        <a:pt x="4431" y="1173"/>
                        <a:pt x="5079" y="597"/>
                      </a:cubicBezTo>
                      <a:cubicBezTo>
                        <a:pt x="6159" y="-339"/>
                        <a:pt x="7456" y="-123"/>
                        <a:pt x="7960" y="886"/>
                      </a:cubicBezTo>
                      <a:cubicBezTo>
                        <a:pt x="8248" y="1533"/>
                        <a:pt x="8608" y="2254"/>
                        <a:pt x="9040" y="2974"/>
                      </a:cubicBezTo>
                      <a:cubicBezTo>
                        <a:pt x="9616" y="4126"/>
                        <a:pt x="10768" y="6070"/>
                        <a:pt x="11560" y="7294"/>
                      </a:cubicBezTo>
                      <a:cubicBezTo>
                        <a:pt x="12064" y="8087"/>
                        <a:pt x="12497" y="8879"/>
                        <a:pt x="13001" y="9671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0" name="Freeform: Shape 4119">
                  <a:extLst>
                    <a:ext uri="{FF2B5EF4-FFF2-40B4-BE49-F238E27FC236}">
                      <a16:creationId xmlns:a16="http://schemas.microsoft.com/office/drawing/2014/main" id="{630275F3-EFA7-04DC-A34C-27669AED2954}"/>
                    </a:ext>
                  </a:extLst>
                </p:cNvPr>
                <p:cNvSpPr/>
                <p:nvPr/>
              </p:nvSpPr>
              <p:spPr>
                <a:xfrm>
                  <a:off x="3482670" y="5844354"/>
                  <a:ext cx="13369" cy="11729"/>
                </a:xfrm>
                <a:custGeom>
                  <a:avLst/>
                  <a:gdLst>
                    <a:gd name="connsiteX0" fmla="*/ 11774 w 13369"/>
                    <a:gd name="connsiteY0" fmla="*/ 0 h 11729"/>
                    <a:gd name="connsiteX1" fmla="*/ 12998 w 13369"/>
                    <a:gd name="connsiteY1" fmla="*/ 2160 h 11729"/>
                    <a:gd name="connsiteX2" fmla="*/ 11558 w 13369"/>
                    <a:gd name="connsiteY2" fmla="*/ 4465 h 11729"/>
                    <a:gd name="connsiteX3" fmla="*/ 9037 w 13369"/>
                    <a:gd name="connsiteY3" fmla="*/ 8786 h 11729"/>
                    <a:gd name="connsiteX4" fmla="*/ 7957 w 13369"/>
                    <a:gd name="connsiteY4" fmla="*/ 10874 h 11729"/>
                    <a:gd name="connsiteX5" fmla="*/ 5077 w 13369"/>
                    <a:gd name="connsiteY5" fmla="*/ 11162 h 11729"/>
                    <a:gd name="connsiteX6" fmla="*/ 3276 w 13369"/>
                    <a:gd name="connsiteY6" fmla="*/ 9218 h 11729"/>
                    <a:gd name="connsiteX7" fmla="*/ 756 w 13369"/>
                    <a:gd name="connsiteY7" fmla="*/ 4897 h 11729"/>
                    <a:gd name="connsiteX8" fmla="*/ 36 w 13369"/>
                    <a:gd name="connsiteY8" fmla="*/ 2376 h 11729"/>
                    <a:gd name="connsiteX9" fmla="*/ 1692 w 13369"/>
                    <a:gd name="connsiteY9" fmla="*/ 72 h 11729"/>
                    <a:gd name="connsiteX10" fmla="*/ 3996 w 13369"/>
                    <a:gd name="connsiteY10" fmla="*/ 216 h 11729"/>
                    <a:gd name="connsiteX11" fmla="*/ 8965 w 13369"/>
                    <a:gd name="connsiteY11" fmla="*/ 216 h 11729"/>
                    <a:gd name="connsiteX12" fmla="*/ 11702 w 13369"/>
                    <a:gd name="connsiteY12" fmla="*/ 14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69" h="11729">
                      <a:moveTo>
                        <a:pt x="11774" y="0"/>
                      </a:moveTo>
                      <a:cubicBezTo>
                        <a:pt x="13286" y="0"/>
                        <a:pt x="13790" y="864"/>
                        <a:pt x="12998" y="2160"/>
                      </a:cubicBezTo>
                      <a:cubicBezTo>
                        <a:pt x="12494" y="2952"/>
                        <a:pt x="11990" y="3744"/>
                        <a:pt x="11558" y="4465"/>
                      </a:cubicBezTo>
                      <a:cubicBezTo>
                        <a:pt x="10766" y="5689"/>
                        <a:pt x="9686" y="7633"/>
                        <a:pt x="9037" y="8786"/>
                      </a:cubicBezTo>
                      <a:cubicBezTo>
                        <a:pt x="8677" y="9505"/>
                        <a:pt x="8317" y="10154"/>
                        <a:pt x="7957" y="10874"/>
                      </a:cubicBezTo>
                      <a:cubicBezTo>
                        <a:pt x="7453" y="11882"/>
                        <a:pt x="6157" y="12026"/>
                        <a:pt x="5077" y="11162"/>
                      </a:cubicBezTo>
                      <a:cubicBezTo>
                        <a:pt x="4428" y="10586"/>
                        <a:pt x="3780" y="9938"/>
                        <a:pt x="3276" y="9218"/>
                      </a:cubicBezTo>
                      <a:cubicBezTo>
                        <a:pt x="2340" y="8209"/>
                        <a:pt x="1188" y="6193"/>
                        <a:pt x="756" y="4897"/>
                      </a:cubicBezTo>
                      <a:cubicBezTo>
                        <a:pt x="468" y="4104"/>
                        <a:pt x="180" y="3240"/>
                        <a:pt x="36" y="2376"/>
                      </a:cubicBezTo>
                      <a:cubicBezTo>
                        <a:pt x="-180" y="1008"/>
                        <a:pt x="612" y="-72"/>
                        <a:pt x="1692" y="72"/>
                      </a:cubicBezTo>
                      <a:cubicBezTo>
                        <a:pt x="2412" y="72"/>
                        <a:pt x="3204" y="144"/>
                        <a:pt x="3996" y="216"/>
                      </a:cubicBezTo>
                      <a:cubicBezTo>
                        <a:pt x="5293" y="216"/>
                        <a:pt x="7525" y="216"/>
                        <a:pt x="8965" y="216"/>
                      </a:cubicBezTo>
                      <a:cubicBezTo>
                        <a:pt x="9829" y="216"/>
                        <a:pt x="10766" y="216"/>
                        <a:pt x="11702" y="14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1" name="Freeform: Shape 4120">
                  <a:extLst>
                    <a:ext uri="{FF2B5EF4-FFF2-40B4-BE49-F238E27FC236}">
                      <a16:creationId xmlns:a16="http://schemas.microsoft.com/office/drawing/2014/main" id="{1A2EE19D-F742-1C20-5C29-4AE9BBE69735}"/>
                    </a:ext>
                  </a:extLst>
                </p:cNvPr>
                <p:cNvSpPr/>
                <p:nvPr/>
              </p:nvSpPr>
              <p:spPr>
                <a:xfrm>
                  <a:off x="3490705" y="5845975"/>
                  <a:ext cx="13022" cy="13142"/>
                </a:xfrm>
                <a:custGeom>
                  <a:avLst/>
                  <a:gdLst>
                    <a:gd name="connsiteX0" fmla="*/ 5323 w 13022"/>
                    <a:gd name="connsiteY0" fmla="*/ 972 h 13142"/>
                    <a:gd name="connsiteX1" fmla="*/ 7772 w 13022"/>
                    <a:gd name="connsiteY1" fmla="*/ 972 h 13142"/>
                    <a:gd name="connsiteX2" fmla="*/ 9068 w 13022"/>
                    <a:gd name="connsiteY2" fmla="*/ 3420 h 13142"/>
                    <a:gd name="connsiteX3" fmla="*/ 11516 w 13022"/>
                    <a:gd name="connsiteY3" fmla="*/ 7742 h 13142"/>
                    <a:gd name="connsiteX4" fmla="*/ 12741 w 13022"/>
                    <a:gd name="connsiteY4" fmla="*/ 9686 h 13142"/>
                    <a:gd name="connsiteX5" fmla="*/ 11588 w 13022"/>
                    <a:gd name="connsiteY5" fmla="*/ 12278 h 13142"/>
                    <a:gd name="connsiteX6" fmla="*/ 9068 w 13022"/>
                    <a:gd name="connsiteY6" fmla="*/ 12926 h 13142"/>
                    <a:gd name="connsiteX7" fmla="*/ 4027 w 13022"/>
                    <a:gd name="connsiteY7" fmla="*/ 12926 h 13142"/>
                    <a:gd name="connsiteX8" fmla="*/ 1434 w 13022"/>
                    <a:gd name="connsiteY8" fmla="*/ 12278 h 13142"/>
                    <a:gd name="connsiteX9" fmla="*/ 282 w 13022"/>
                    <a:gd name="connsiteY9" fmla="*/ 9686 h 13142"/>
                    <a:gd name="connsiteX10" fmla="*/ 1506 w 13022"/>
                    <a:gd name="connsiteY10" fmla="*/ 7742 h 13142"/>
                    <a:gd name="connsiteX11" fmla="*/ 3955 w 13022"/>
                    <a:gd name="connsiteY11" fmla="*/ 3420 h 13142"/>
                    <a:gd name="connsiteX12" fmla="*/ 5251 w 13022"/>
                    <a:gd name="connsiteY12" fmla="*/ 972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22" h="13142">
                      <a:moveTo>
                        <a:pt x="5323" y="972"/>
                      </a:moveTo>
                      <a:cubicBezTo>
                        <a:pt x="6043" y="-324"/>
                        <a:pt x="7123" y="-324"/>
                        <a:pt x="7772" y="972"/>
                      </a:cubicBezTo>
                      <a:cubicBezTo>
                        <a:pt x="8204" y="1764"/>
                        <a:pt x="8636" y="2628"/>
                        <a:pt x="9068" y="3420"/>
                      </a:cubicBezTo>
                      <a:cubicBezTo>
                        <a:pt x="9788" y="4717"/>
                        <a:pt x="10868" y="6661"/>
                        <a:pt x="11516" y="7742"/>
                      </a:cubicBezTo>
                      <a:cubicBezTo>
                        <a:pt x="11948" y="8461"/>
                        <a:pt x="12380" y="9110"/>
                        <a:pt x="12741" y="9686"/>
                      </a:cubicBezTo>
                      <a:cubicBezTo>
                        <a:pt x="13389" y="10622"/>
                        <a:pt x="12884" y="11774"/>
                        <a:pt x="11588" y="12278"/>
                      </a:cubicBezTo>
                      <a:cubicBezTo>
                        <a:pt x="10724" y="12566"/>
                        <a:pt x="9860" y="12783"/>
                        <a:pt x="9068" y="12926"/>
                      </a:cubicBezTo>
                      <a:cubicBezTo>
                        <a:pt x="7699" y="13215"/>
                        <a:pt x="5395" y="13215"/>
                        <a:pt x="4027" y="12926"/>
                      </a:cubicBezTo>
                      <a:cubicBezTo>
                        <a:pt x="3163" y="12783"/>
                        <a:pt x="2298" y="12566"/>
                        <a:pt x="1434" y="12278"/>
                      </a:cubicBezTo>
                      <a:cubicBezTo>
                        <a:pt x="138" y="11774"/>
                        <a:pt x="-366" y="10622"/>
                        <a:pt x="282" y="9686"/>
                      </a:cubicBezTo>
                      <a:cubicBezTo>
                        <a:pt x="714" y="9110"/>
                        <a:pt x="1146" y="8461"/>
                        <a:pt x="1506" y="7742"/>
                      </a:cubicBezTo>
                      <a:cubicBezTo>
                        <a:pt x="2154" y="6661"/>
                        <a:pt x="3307" y="4717"/>
                        <a:pt x="3955" y="3420"/>
                      </a:cubicBezTo>
                      <a:cubicBezTo>
                        <a:pt x="4387" y="2628"/>
                        <a:pt x="4819" y="1836"/>
                        <a:pt x="5251" y="9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2" name="Freeform: Shape 4121">
                  <a:extLst>
                    <a:ext uri="{FF2B5EF4-FFF2-40B4-BE49-F238E27FC236}">
                      <a16:creationId xmlns:a16="http://schemas.microsoft.com/office/drawing/2014/main" id="{310D79C3-F58E-75C4-40E1-D69DF1C38585}"/>
                    </a:ext>
                  </a:extLst>
                </p:cNvPr>
                <p:cNvSpPr/>
                <p:nvPr/>
              </p:nvSpPr>
              <p:spPr>
                <a:xfrm>
                  <a:off x="3498767" y="5844567"/>
                  <a:ext cx="13283" cy="11619"/>
                </a:xfrm>
                <a:custGeom>
                  <a:avLst/>
                  <a:gdLst>
                    <a:gd name="connsiteX0" fmla="*/ 357 w 13283"/>
                    <a:gd name="connsiteY0" fmla="*/ 2236 h 11619"/>
                    <a:gd name="connsiteX1" fmla="*/ 1582 w 13283"/>
                    <a:gd name="connsiteY1" fmla="*/ 76 h 11619"/>
                    <a:gd name="connsiteX2" fmla="*/ 4318 w 13283"/>
                    <a:gd name="connsiteY2" fmla="*/ 148 h 11619"/>
                    <a:gd name="connsiteX3" fmla="*/ 9287 w 13283"/>
                    <a:gd name="connsiteY3" fmla="*/ 148 h 11619"/>
                    <a:gd name="connsiteX4" fmla="*/ 11591 w 13283"/>
                    <a:gd name="connsiteY4" fmla="*/ 4 h 11619"/>
                    <a:gd name="connsiteX5" fmla="*/ 13248 w 13283"/>
                    <a:gd name="connsiteY5" fmla="*/ 2308 h 11619"/>
                    <a:gd name="connsiteX6" fmla="*/ 12528 w 13283"/>
                    <a:gd name="connsiteY6" fmla="*/ 4828 h 11619"/>
                    <a:gd name="connsiteX7" fmla="*/ 10007 w 13283"/>
                    <a:gd name="connsiteY7" fmla="*/ 9150 h 11619"/>
                    <a:gd name="connsiteX8" fmla="*/ 8207 w 13283"/>
                    <a:gd name="connsiteY8" fmla="*/ 11022 h 11619"/>
                    <a:gd name="connsiteX9" fmla="*/ 5326 w 13283"/>
                    <a:gd name="connsiteY9" fmla="*/ 10734 h 11619"/>
                    <a:gd name="connsiteX10" fmla="*/ 4246 w 13283"/>
                    <a:gd name="connsiteY10" fmla="*/ 8645 h 11619"/>
                    <a:gd name="connsiteX11" fmla="*/ 1726 w 13283"/>
                    <a:gd name="connsiteY11" fmla="*/ 4325 h 11619"/>
                    <a:gd name="connsiteX12" fmla="*/ 285 w 13283"/>
                    <a:gd name="connsiteY12" fmla="*/ 202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357" y="2236"/>
                      </a:moveTo>
                      <a:cubicBezTo>
                        <a:pt x="-435" y="1012"/>
                        <a:pt x="141" y="4"/>
                        <a:pt x="1582" y="76"/>
                      </a:cubicBezTo>
                      <a:cubicBezTo>
                        <a:pt x="2518" y="76"/>
                        <a:pt x="3454" y="148"/>
                        <a:pt x="4318" y="148"/>
                      </a:cubicBezTo>
                      <a:cubicBezTo>
                        <a:pt x="5758" y="148"/>
                        <a:pt x="7991" y="148"/>
                        <a:pt x="9287" y="148"/>
                      </a:cubicBezTo>
                      <a:cubicBezTo>
                        <a:pt x="10079" y="148"/>
                        <a:pt x="10871" y="76"/>
                        <a:pt x="11591" y="4"/>
                      </a:cubicBezTo>
                      <a:cubicBezTo>
                        <a:pt x="12672" y="-68"/>
                        <a:pt x="13464" y="940"/>
                        <a:pt x="13248" y="2308"/>
                      </a:cubicBezTo>
                      <a:cubicBezTo>
                        <a:pt x="13104" y="3172"/>
                        <a:pt x="12816" y="4036"/>
                        <a:pt x="12528" y="4828"/>
                      </a:cubicBezTo>
                      <a:cubicBezTo>
                        <a:pt x="12096" y="6125"/>
                        <a:pt x="10943" y="8141"/>
                        <a:pt x="10007" y="9150"/>
                      </a:cubicBezTo>
                      <a:cubicBezTo>
                        <a:pt x="9431" y="9797"/>
                        <a:pt x="8855" y="10446"/>
                        <a:pt x="8207" y="11022"/>
                      </a:cubicBezTo>
                      <a:cubicBezTo>
                        <a:pt x="7127" y="11958"/>
                        <a:pt x="5830" y="11742"/>
                        <a:pt x="5326" y="10734"/>
                      </a:cubicBezTo>
                      <a:cubicBezTo>
                        <a:pt x="5038" y="10086"/>
                        <a:pt x="4678" y="9365"/>
                        <a:pt x="4246" y="8645"/>
                      </a:cubicBezTo>
                      <a:cubicBezTo>
                        <a:pt x="3670" y="7565"/>
                        <a:pt x="2518" y="5549"/>
                        <a:pt x="1726" y="4325"/>
                      </a:cubicBezTo>
                      <a:cubicBezTo>
                        <a:pt x="1221" y="3532"/>
                        <a:pt x="789" y="2740"/>
                        <a:pt x="285" y="20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3" name="Freeform: Shape 4122">
                  <a:extLst>
                    <a:ext uri="{FF2B5EF4-FFF2-40B4-BE49-F238E27FC236}">
                      <a16:creationId xmlns:a16="http://schemas.microsoft.com/office/drawing/2014/main" id="{90C80E3F-9D8C-795C-3284-C4F8E2306A07}"/>
                    </a:ext>
                  </a:extLst>
                </p:cNvPr>
                <p:cNvSpPr/>
                <p:nvPr/>
              </p:nvSpPr>
              <p:spPr>
                <a:xfrm>
                  <a:off x="3498983" y="5832409"/>
                  <a:ext cx="13355" cy="11729"/>
                </a:xfrm>
                <a:custGeom>
                  <a:avLst/>
                  <a:gdLst>
                    <a:gd name="connsiteX0" fmla="*/ 1582 w 13355"/>
                    <a:gd name="connsiteY0" fmla="*/ 11730 h 11729"/>
                    <a:gd name="connsiteX1" fmla="*/ 357 w 13355"/>
                    <a:gd name="connsiteY1" fmla="*/ 9569 h 11729"/>
                    <a:gd name="connsiteX2" fmla="*/ 1798 w 13355"/>
                    <a:gd name="connsiteY2" fmla="*/ 7265 h 11729"/>
                    <a:gd name="connsiteX3" fmla="*/ 4318 w 13355"/>
                    <a:gd name="connsiteY3" fmla="*/ 2944 h 11729"/>
                    <a:gd name="connsiteX4" fmla="*/ 5398 w 13355"/>
                    <a:gd name="connsiteY4" fmla="*/ 855 h 11729"/>
                    <a:gd name="connsiteX5" fmla="*/ 8279 w 13355"/>
                    <a:gd name="connsiteY5" fmla="*/ 568 h 11729"/>
                    <a:gd name="connsiteX6" fmla="*/ 10079 w 13355"/>
                    <a:gd name="connsiteY6" fmla="*/ 2440 h 11729"/>
                    <a:gd name="connsiteX7" fmla="*/ 12600 w 13355"/>
                    <a:gd name="connsiteY7" fmla="*/ 6761 h 11729"/>
                    <a:gd name="connsiteX8" fmla="*/ 13320 w 13355"/>
                    <a:gd name="connsiteY8" fmla="*/ 9281 h 11729"/>
                    <a:gd name="connsiteX9" fmla="*/ 11664 w 13355"/>
                    <a:gd name="connsiteY9" fmla="*/ 11585 h 11729"/>
                    <a:gd name="connsiteX10" fmla="*/ 9359 w 13355"/>
                    <a:gd name="connsiteY10" fmla="*/ 11442 h 11729"/>
                    <a:gd name="connsiteX11" fmla="*/ 4390 w 13355"/>
                    <a:gd name="connsiteY11" fmla="*/ 11442 h 11729"/>
                    <a:gd name="connsiteX12" fmla="*/ 1653 w 13355"/>
                    <a:gd name="connsiteY12" fmla="*/ 1151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55" h="11729">
                      <a:moveTo>
                        <a:pt x="1582" y="11730"/>
                      </a:moveTo>
                      <a:cubicBezTo>
                        <a:pt x="141" y="11730"/>
                        <a:pt x="-435" y="10865"/>
                        <a:pt x="357" y="9569"/>
                      </a:cubicBezTo>
                      <a:cubicBezTo>
                        <a:pt x="861" y="8777"/>
                        <a:pt x="1366" y="7985"/>
                        <a:pt x="1798" y="7265"/>
                      </a:cubicBezTo>
                      <a:cubicBezTo>
                        <a:pt x="2590" y="6041"/>
                        <a:pt x="3670" y="4096"/>
                        <a:pt x="4318" y="2944"/>
                      </a:cubicBezTo>
                      <a:cubicBezTo>
                        <a:pt x="4678" y="2224"/>
                        <a:pt x="5038" y="1576"/>
                        <a:pt x="5398" y="855"/>
                      </a:cubicBezTo>
                      <a:cubicBezTo>
                        <a:pt x="5902" y="-153"/>
                        <a:pt x="7199" y="-297"/>
                        <a:pt x="8279" y="568"/>
                      </a:cubicBezTo>
                      <a:cubicBezTo>
                        <a:pt x="8927" y="1144"/>
                        <a:pt x="9575" y="1792"/>
                        <a:pt x="10079" y="2440"/>
                      </a:cubicBezTo>
                      <a:cubicBezTo>
                        <a:pt x="11015" y="3520"/>
                        <a:pt x="12168" y="5464"/>
                        <a:pt x="12600" y="6761"/>
                      </a:cubicBezTo>
                      <a:cubicBezTo>
                        <a:pt x="12888" y="7553"/>
                        <a:pt x="13176" y="8417"/>
                        <a:pt x="13320" y="9281"/>
                      </a:cubicBezTo>
                      <a:cubicBezTo>
                        <a:pt x="13536" y="10649"/>
                        <a:pt x="12744" y="11730"/>
                        <a:pt x="11664" y="11585"/>
                      </a:cubicBezTo>
                      <a:cubicBezTo>
                        <a:pt x="10943" y="11585"/>
                        <a:pt x="10151" y="11514"/>
                        <a:pt x="9359" y="11442"/>
                      </a:cubicBezTo>
                      <a:cubicBezTo>
                        <a:pt x="8135" y="11442"/>
                        <a:pt x="5830" y="11442"/>
                        <a:pt x="4390" y="11442"/>
                      </a:cubicBezTo>
                      <a:cubicBezTo>
                        <a:pt x="3454" y="11442"/>
                        <a:pt x="2590" y="11442"/>
                        <a:pt x="1653" y="1151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07" name="Graphic 6">
                <a:extLst>
                  <a:ext uri="{FF2B5EF4-FFF2-40B4-BE49-F238E27FC236}">
                    <a16:creationId xmlns:a16="http://schemas.microsoft.com/office/drawing/2014/main" id="{142DEF2F-1406-CD10-CE4D-1C2BCD7BD56D}"/>
                  </a:ext>
                </a:extLst>
              </p:cNvPr>
              <p:cNvGrpSpPr/>
              <p:nvPr/>
            </p:nvGrpSpPr>
            <p:grpSpPr>
              <a:xfrm>
                <a:off x="3455340" y="5725963"/>
                <a:ext cx="78495" cy="159151"/>
                <a:chOff x="3455340" y="5725963"/>
                <a:chExt cx="78495" cy="159151"/>
              </a:xfrm>
            </p:grpSpPr>
            <p:grpSp>
              <p:nvGrpSpPr>
                <p:cNvPr id="4108" name="Graphic 6">
                  <a:extLst>
                    <a:ext uri="{FF2B5EF4-FFF2-40B4-BE49-F238E27FC236}">
                      <a16:creationId xmlns:a16="http://schemas.microsoft.com/office/drawing/2014/main" id="{7E5DC4E6-D0BC-1EE8-C56F-9F92D077E83E}"/>
                    </a:ext>
                  </a:extLst>
                </p:cNvPr>
                <p:cNvGrpSpPr/>
                <p:nvPr/>
              </p:nvGrpSpPr>
              <p:grpSpPr>
                <a:xfrm>
                  <a:off x="3455340" y="5787391"/>
                  <a:ext cx="78495" cy="97723"/>
                  <a:chOff x="3455340" y="5787391"/>
                  <a:chExt cx="78495" cy="97723"/>
                </a:xfrm>
                <a:solidFill>
                  <a:srgbClr val="FFC20E"/>
                </a:solidFill>
              </p:grpSpPr>
              <p:sp>
                <p:nvSpPr>
                  <p:cNvPr id="4115" name="Freeform: Shape 4114">
                    <a:extLst>
                      <a:ext uri="{FF2B5EF4-FFF2-40B4-BE49-F238E27FC236}">
                        <a16:creationId xmlns:a16="http://schemas.microsoft.com/office/drawing/2014/main" id="{6E038DBD-1399-3C0A-EADA-80FD4733D851}"/>
                      </a:ext>
                    </a:extLst>
                  </p:cNvPr>
                  <p:cNvSpPr/>
                  <p:nvPr/>
                </p:nvSpPr>
                <p:spPr>
                  <a:xfrm>
                    <a:off x="3455340" y="5787391"/>
                    <a:ext cx="78495" cy="27941"/>
                  </a:xfrm>
                  <a:custGeom>
                    <a:avLst/>
                    <a:gdLst>
                      <a:gd name="connsiteX0" fmla="*/ 3745 w 78495"/>
                      <a:gd name="connsiteY0" fmla="*/ 20236 h 27941"/>
                      <a:gd name="connsiteX1" fmla="*/ 0 w 78495"/>
                      <a:gd name="connsiteY1" fmla="*/ 13971 h 27941"/>
                      <a:gd name="connsiteX2" fmla="*/ 0 w 78495"/>
                      <a:gd name="connsiteY2" fmla="*/ 13971 h 27941"/>
                      <a:gd name="connsiteX3" fmla="*/ 3745 w 78495"/>
                      <a:gd name="connsiteY3" fmla="*/ 7706 h 27941"/>
                      <a:gd name="connsiteX4" fmla="*/ 3745 w 78495"/>
                      <a:gd name="connsiteY4" fmla="*/ 7706 h 27941"/>
                      <a:gd name="connsiteX5" fmla="*/ 12314 w 78495"/>
                      <a:gd name="connsiteY5" fmla="*/ 3601 h 27941"/>
                      <a:gd name="connsiteX6" fmla="*/ 12314 w 78495"/>
                      <a:gd name="connsiteY6" fmla="*/ 3601 h 27941"/>
                      <a:gd name="connsiteX7" fmla="*/ 39248 w 78495"/>
                      <a:gd name="connsiteY7" fmla="*/ 0 h 27941"/>
                      <a:gd name="connsiteX8" fmla="*/ 39248 w 78495"/>
                      <a:gd name="connsiteY8" fmla="*/ 0 h 27941"/>
                      <a:gd name="connsiteX9" fmla="*/ 74751 w 78495"/>
                      <a:gd name="connsiteY9" fmla="*/ 7706 h 27941"/>
                      <a:gd name="connsiteX10" fmla="*/ 74751 w 78495"/>
                      <a:gd name="connsiteY10" fmla="*/ 7706 h 27941"/>
                      <a:gd name="connsiteX11" fmla="*/ 78495 w 78495"/>
                      <a:gd name="connsiteY11" fmla="*/ 13971 h 27941"/>
                      <a:gd name="connsiteX12" fmla="*/ 78495 w 78495"/>
                      <a:gd name="connsiteY12" fmla="*/ 13971 h 27941"/>
                      <a:gd name="connsiteX13" fmla="*/ 74751 w 78495"/>
                      <a:gd name="connsiteY13" fmla="*/ 20236 h 27941"/>
                      <a:gd name="connsiteX14" fmla="*/ 74751 w 78495"/>
                      <a:gd name="connsiteY14" fmla="*/ 20236 h 27941"/>
                      <a:gd name="connsiteX15" fmla="*/ 66181 w 78495"/>
                      <a:gd name="connsiteY15" fmla="*/ 24341 h 27941"/>
                      <a:gd name="connsiteX16" fmla="*/ 66181 w 78495"/>
                      <a:gd name="connsiteY16" fmla="*/ 24341 h 27941"/>
                      <a:gd name="connsiteX17" fmla="*/ 39248 w 78495"/>
                      <a:gd name="connsiteY17" fmla="*/ 27942 h 27941"/>
                      <a:gd name="connsiteX18" fmla="*/ 39248 w 78495"/>
                      <a:gd name="connsiteY18" fmla="*/ 27942 h 27941"/>
                      <a:gd name="connsiteX19" fmla="*/ 3745 w 78495"/>
                      <a:gd name="connsiteY19" fmla="*/ 20236 h 27941"/>
                      <a:gd name="connsiteX20" fmla="*/ 3745 w 78495"/>
                      <a:gd name="connsiteY20" fmla="*/ 20236 h 27941"/>
                      <a:gd name="connsiteX21" fmla="*/ 72302 w 78495"/>
                      <a:gd name="connsiteY21" fmla="*/ 17067 h 27941"/>
                      <a:gd name="connsiteX22" fmla="*/ 74463 w 78495"/>
                      <a:gd name="connsiteY22" fmla="*/ 13971 h 27941"/>
                      <a:gd name="connsiteX23" fmla="*/ 74463 w 78495"/>
                      <a:gd name="connsiteY23" fmla="*/ 13971 h 27941"/>
                      <a:gd name="connsiteX24" fmla="*/ 72302 w 78495"/>
                      <a:gd name="connsiteY24" fmla="*/ 10874 h 27941"/>
                      <a:gd name="connsiteX25" fmla="*/ 72302 w 78495"/>
                      <a:gd name="connsiteY25" fmla="*/ 10874 h 27941"/>
                      <a:gd name="connsiteX26" fmla="*/ 64885 w 78495"/>
                      <a:gd name="connsiteY26" fmla="*/ 7418 h 27941"/>
                      <a:gd name="connsiteX27" fmla="*/ 64885 w 78495"/>
                      <a:gd name="connsiteY27" fmla="*/ 7418 h 27941"/>
                      <a:gd name="connsiteX28" fmla="*/ 39176 w 78495"/>
                      <a:gd name="connsiteY28" fmla="*/ 4033 h 27941"/>
                      <a:gd name="connsiteX29" fmla="*/ 39176 w 78495"/>
                      <a:gd name="connsiteY29" fmla="*/ 4033 h 27941"/>
                      <a:gd name="connsiteX30" fmla="*/ 6121 w 78495"/>
                      <a:gd name="connsiteY30" fmla="*/ 10946 h 27941"/>
                      <a:gd name="connsiteX31" fmla="*/ 6121 w 78495"/>
                      <a:gd name="connsiteY31" fmla="*/ 10946 h 27941"/>
                      <a:gd name="connsiteX32" fmla="*/ 3961 w 78495"/>
                      <a:gd name="connsiteY32" fmla="*/ 14043 h 27941"/>
                      <a:gd name="connsiteX33" fmla="*/ 3961 w 78495"/>
                      <a:gd name="connsiteY33" fmla="*/ 14043 h 27941"/>
                      <a:gd name="connsiteX34" fmla="*/ 6121 w 78495"/>
                      <a:gd name="connsiteY34" fmla="*/ 17139 h 27941"/>
                      <a:gd name="connsiteX35" fmla="*/ 6121 w 78495"/>
                      <a:gd name="connsiteY35" fmla="*/ 17139 h 27941"/>
                      <a:gd name="connsiteX36" fmla="*/ 13538 w 78495"/>
                      <a:gd name="connsiteY36" fmla="*/ 20668 h 27941"/>
                      <a:gd name="connsiteX37" fmla="*/ 13538 w 78495"/>
                      <a:gd name="connsiteY37" fmla="*/ 20668 h 27941"/>
                      <a:gd name="connsiteX38" fmla="*/ 39248 w 78495"/>
                      <a:gd name="connsiteY38" fmla="*/ 24053 h 27941"/>
                      <a:gd name="connsiteX39" fmla="*/ 39248 w 78495"/>
                      <a:gd name="connsiteY39" fmla="*/ 24053 h 27941"/>
                      <a:gd name="connsiteX40" fmla="*/ 72302 w 78495"/>
                      <a:gd name="connsiteY40" fmla="*/ 17139 h 27941"/>
                      <a:gd name="connsiteX41" fmla="*/ 72302 w 78495"/>
                      <a:gd name="connsiteY41" fmla="*/ 17139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8495" h="27941">
                        <a:moveTo>
                          <a:pt x="3745" y="20236"/>
                        </a:moveTo>
                        <a:cubicBezTo>
                          <a:pt x="1584" y="18652"/>
                          <a:pt x="72" y="16563"/>
                          <a:pt x="0" y="13971"/>
                        </a:cubicBezTo>
                        <a:lnTo>
                          <a:pt x="0" y="13971"/>
                        </a:lnTo>
                        <a:cubicBezTo>
                          <a:pt x="0" y="11450"/>
                          <a:pt x="1584" y="9362"/>
                          <a:pt x="3745" y="7706"/>
                        </a:cubicBezTo>
                        <a:lnTo>
                          <a:pt x="3745" y="7706"/>
                        </a:lnTo>
                        <a:cubicBezTo>
                          <a:pt x="5905" y="6049"/>
                          <a:pt x="8786" y="4753"/>
                          <a:pt x="12314" y="3601"/>
                        </a:cubicBezTo>
                        <a:lnTo>
                          <a:pt x="12314" y="3601"/>
                        </a:lnTo>
                        <a:cubicBezTo>
                          <a:pt x="19300" y="1368"/>
                          <a:pt x="28806" y="0"/>
                          <a:pt x="39248" y="0"/>
                        </a:cubicBezTo>
                        <a:lnTo>
                          <a:pt x="39248" y="0"/>
                        </a:lnTo>
                        <a:cubicBezTo>
                          <a:pt x="54947" y="0"/>
                          <a:pt x="68341" y="2953"/>
                          <a:pt x="74751" y="7706"/>
                        </a:cubicBezTo>
                        <a:lnTo>
                          <a:pt x="74751" y="7706"/>
                        </a:lnTo>
                        <a:cubicBezTo>
                          <a:pt x="76911" y="9290"/>
                          <a:pt x="78423" y="11378"/>
                          <a:pt x="78495" y="13971"/>
                        </a:cubicBezTo>
                        <a:lnTo>
                          <a:pt x="78495" y="13971"/>
                        </a:lnTo>
                        <a:cubicBezTo>
                          <a:pt x="78495" y="16492"/>
                          <a:pt x="76911" y="18580"/>
                          <a:pt x="74751" y="20236"/>
                        </a:cubicBezTo>
                        <a:lnTo>
                          <a:pt x="74751" y="20236"/>
                        </a:lnTo>
                        <a:cubicBezTo>
                          <a:pt x="72590" y="21893"/>
                          <a:pt x="69710" y="23260"/>
                          <a:pt x="66181" y="24341"/>
                        </a:cubicBezTo>
                        <a:lnTo>
                          <a:pt x="66181" y="24341"/>
                        </a:lnTo>
                        <a:cubicBezTo>
                          <a:pt x="59196" y="26573"/>
                          <a:pt x="49690" y="27942"/>
                          <a:pt x="39248" y="27942"/>
                        </a:cubicBezTo>
                        <a:lnTo>
                          <a:pt x="39248" y="27942"/>
                        </a:lnTo>
                        <a:cubicBezTo>
                          <a:pt x="23549" y="27942"/>
                          <a:pt x="10226" y="24989"/>
                          <a:pt x="3745" y="20236"/>
                        </a:cubicBezTo>
                        <a:lnTo>
                          <a:pt x="3745" y="20236"/>
                        </a:lnTo>
                        <a:close/>
                        <a:moveTo>
                          <a:pt x="72302" y="17067"/>
                        </a:moveTo>
                        <a:cubicBezTo>
                          <a:pt x="73958" y="15843"/>
                          <a:pt x="74463" y="14763"/>
                          <a:pt x="74463" y="13971"/>
                        </a:cubicBezTo>
                        <a:lnTo>
                          <a:pt x="74463" y="13971"/>
                        </a:lnTo>
                        <a:cubicBezTo>
                          <a:pt x="74463" y="13251"/>
                          <a:pt x="73958" y="12170"/>
                          <a:pt x="72302" y="10874"/>
                        </a:cubicBezTo>
                        <a:lnTo>
                          <a:pt x="72302" y="10874"/>
                        </a:lnTo>
                        <a:cubicBezTo>
                          <a:pt x="70718" y="9650"/>
                          <a:pt x="68125" y="8426"/>
                          <a:pt x="64885" y="7418"/>
                        </a:cubicBezTo>
                        <a:lnTo>
                          <a:pt x="64885" y="7418"/>
                        </a:lnTo>
                        <a:cubicBezTo>
                          <a:pt x="58403" y="5329"/>
                          <a:pt x="49258" y="4033"/>
                          <a:pt x="39176" y="4033"/>
                        </a:cubicBezTo>
                        <a:lnTo>
                          <a:pt x="39176" y="4033"/>
                        </a:lnTo>
                        <a:cubicBezTo>
                          <a:pt x="24053" y="4033"/>
                          <a:pt x="10946" y="7129"/>
                          <a:pt x="6121" y="10946"/>
                        </a:cubicBezTo>
                        <a:lnTo>
                          <a:pt x="6121" y="10946"/>
                        </a:lnTo>
                        <a:cubicBezTo>
                          <a:pt x="4465" y="12170"/>
                          <a:pt x="3961" y="13251"/>
                          <a:pt x="3961" y="14043"/>
                        </a:cubicBezTo>
                        <a:lnTo>
                          <a:pt x="3961" y="14043"/>
                        </a:lnTo>
                        <a:cubicBezTo>
                          <a:pt x="3961" y="14763"/>
                          <a:pt x="4465" y="15843"/>
                          <a:pt x="6121" y="17139"/>
                        </a:cubicBezTo>
                        <a:lnTo>
                          <a:pt x="6121" y="17139"/>
                        </a:lnTo>
                        <a:cubicBezTo>
                          <a:pt x="7705" y="18364"/>
                          <a:pt x="10298" y="19588"/>
                          <a:pt x="13538" y="20668"/>
                        </a:cubicBezTo>
                        <a:lnTo>
                          <a:pt x="13538" y="20668"/>
                        </a:lnTo>
                        <a:cubicBezTo>
                          <a:pt x="20020" y="22757"/>
                          <a:pt x="29166" y="24053"/>
                          <a:pt x="39248" y="24053"/>
                        </a:cubicBezTo>
                        <a:lnTo>
                          <a:pt x="39248" y="24053"/>
                        </a:lnTo>
                        <a:cubicBezTo>
                          <a:pt x="54371" y="24053"/>
                          <a:pt x="67477" y="20956"/>
                          <a:pt x="72302" y="17139"/>
                        </a:cubicBezTo>
                        <a:lnTo>
                          <a:pt x="72302" y="17139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6" name="Freeform: Shape 4115">
                    <a:extLst>
                      <a:ext uri="{FF2B5EF4-FFF2-40B4-BE49-F238E27FC236}">
                        <a16:creationId xmlns:a16="http://schemas.microsoft.com/office/drawing/2014/main" id="{30A2FD78-9BF4-C2A7-08C7-FC82D0DFFC17}"/>
                      </a:ext>
                    </a:extLst>
                  </p:cNvPr>
                  <p:cNvSpPr/>
                  <p:nvPr/>
                </p:nvSpPr>
                <p:spPr>
                  <a:xfrm>
                    <a:off x="3455340" y="5801074"/>
                    <a:ext cx="78351" cy="84040"/>
                  </a:xfrm>
                  <a:custGeom>
                    <a:avLst/>
                    <a:gdLst>
                      <a:gd name="connsiteX0" fmla="*/ 14331 w 78351"/>
                      <a:gd name="connsiteY0" fmla="*/ 78639 h 84040"/>
                      <a:gd name="connsiteX1" fmla="*/ 11522 w 78351"/>
                      <a:gd name="connsiteY1" fmla="*/ 74030 h 84040"/>
                      <a:gd name="connsiteX2" fmla="*/ 11522 w 78351"/>
                      <a:gd name="connsiteY2" fmla="*/ 74030 h 84040"/>
                      <a:gd name="connsiteX3" fmla="*/ 0 w 78351"/>
                      <a:gd name="connsiteY3" fmla="*/ 648 h 84040"/>
                      <a:gd name="connsiteX4" fmla="*/ 0 w 78351"/>
                      <a:gd name="connsiteY4" fmla="*/ 648 h 84040"/>
                      <a:gd name="connsiteX5" fmla="*/ 3961 w 78351"/>
                      <a:gd name="connsiteY5" fmla="*/ 0 h 84040"/>
                      <a:gd name="connsiteX6" fmla="*/ 15483 w 78351"/>
                      <a:gd name="connsiteY6" fmla="*/ 73670 h 84040"/>
                      <a:gd name="connsiteX7" fmla="*/ 15483 w 78351"/>
                      <a:gd name="connsiteY7" fmla="*/ 73815 h 84040"/>
                      <a:gd name="connsiteX8" fmla="*/ 16707 w 78351"/>
                      <a:gd name="connsiteY8" fmla="*/ 75471 h 84040"/>
                      <a:gd name="connsiteX9" fmla="*/ 16707 w 78351"/>
                      <a:gd name="connsiteY9" fmla="*/ 75471 h 84040"/>
                      <a:gd name="connsiteX10" fmla="*/ 21604 w 78351"/>
                      <a:gd name="connsiteY10" fmla="*/ 77775 h 84040"/>
                      <a:gd name="connsiteX11" fmla="*/ 21604 w 78351"/>
                      <a:gd name="connsiteY11" fmla="*/ 77775 h 84040"/>
                      <a:gd name="connsiteX12" fmla="*/ 39176 w 78351"/>
                      <a:gd name="connsiteY12" fmla="*/ 80080 h 84040"/>
                      <a:gd name="connsiteX13" fmla="*/ 39176 w 78351"/>
                      <a:gd name="connsiteY13" fmla="*/ 80080 h 84040"/>
                      <a:gd name="connsiteX14" fmla="*/ 61644 w 78351"/>
                      <a:gd name="connsiteY14" fmla="*/ 75471 h 84040"/>
                      <a:gd name="connsiteX15" fmla="*/ 61644 w 78351"/>
                      <a:gd name="connsiteY15" fmla="*/ 75471 h 84040"/>
                      <a:gd name="connsiteX16" fmla="*/ 62868 w 78351"/>
                      <a:gd name="connsiteY16" fmla="*/ 73815 h 84040"/>
                      <a:gd name="connsiteX17" fmla="*/ 62868 w 78351"/>
                      <a:gd name="connsiteY17" fmla="*/ 73815 h 84040"/>
                      <a:gd name="connsiteX18" fmla="*/ 62868 w 78351"/>
                      <a:gd name="connsiteY18" fmla="*/ 73670 h 84040"/>
                      <a:gd name="connsiteX19" fmla="*/ 74391 w 78351"/>
                      <a:gd name="connsiteY19" fmla="*/ 0 h 84040"/>
                      <a:gd name="connsiteX20" fmla="*/ 78351 w 78351"/>
                      <a:gd name="connsiteY20" fmla="*/ 576 h 84040"/>
                      <a:gd name="connsiteX21" fmla="*/ 66829 w 78351"/>
                      <a:gd name="connsiteY21" fmla="*/ 73958 h 84040"/>
                      <a:gd name="connsiteX22" fmla="*/ 64020 w 78351"/>
                      <a:gd name="connsiteY22" fmla="*/ 78567 h 84040"/>
                      <a:gd name="connsiteX23" fmla="*/ 64020 w 78351"/>
                      <a:gd name="connsiteY23" fmla="*/ 78567 h 84040"/>
                      <a:gd name="connsiteX24" fmla="*/ 57899 w 78351"/>
                      <a:gd name="connsiteY24" fmla="*/ 81520 h 84040"/>
                      <a:gd name="connsiteX25" fmla="*/ 57899 w 78351"/>
                      <a:gd name="connsiteY25" fmla="*/ 81520 h 84040"/>
                      <a:gd name="connsiteX26" fmla="*/ 39104 w 78351"/>
                      <a:gd name="connsiteY26" fmla="*/ 84040 h 84040"/>
                      <a:gd name="connsiteX27" fmla="*/ 39104 w 78351"/>
                      <a:gd name="connsiteY27" fmla="*/ 84040 h 84040"/>
                      <a:gd name="connsiteX28" fmla="*/ 14259 w 78351"/>
                      <a:gd name="connsiteY28" fmla="*/ 78567 h 84040"/>
                      <a:gd name="connsiteX29" fmla="*/ 14259 w 78351"/>
                      <a:gd name="connsiteY29" fmla="*/ 78567 h 8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8351" h="84040">
                        <a:moveTo>
                          <a:pt x="14331" y="78639"/>
                        </a:moveTo>
                        <a:cubicBezTo>
                          <a:pt x="12819" y="77487"/>
                          <a:pt x="11594" y="75975"/>
                          <a:pt x="11522" y="74030"/>
                        </a:cubicBezTo>
                        <a:lnTo>
                          <a:pt x="11522" y="74030"/>
                        </a:lnTo>
                        <a:lnTo>
                          <a:pt x="0" y="648"/>
                        </a:lnTo>
                        <a:lnTo>
                          <a:pt x="0" y="648"/>
                        </a:lnTo>
                        <a:lnTo>
                          <a:pt x="3961" y="0"/>
                        </a:lnTo>
                        <a:lnTo>
                          <a:pt x="15483" y="73670"/>
                        </a:lnTo>
                        <a:lnTo>
                          <a:pt x="15483" y="73815"/>
                        </a:lnTo>
                        <a:cubicBezTo>
                          <a:pt x="15483" y="73815"/>
                          <a:pt x="15627" y="74607"/>
                          <a:pt x="16707" y="75471"/>
                        </a:cubicBezTo>
                        <a:lnTo>
                          <a:pt x="16707" y="75471"/>
                        </a:lnTo>
                        <a:cubicBezTo>
                          <a:pt x="17715" y="76263"/>
                          <a:pt x="19444" y="77055"/>
                          <a:pt x="21604" y="77775"/>
                        </a:cubicBezTo>
                        <a:lnTo>
                          <a:pt x="21604" y="77775"/>
                        </a:lnTo>
                        <a:cubicBezTo>
                          <a:pt x="25997" y="79144"/>
                          <a:pt x="32262" y="80080"/>
                          <a:pt x="39176" y="80080"/>
                        </a:cubicBezTo>
                        <a:lnTo>
                          <a:pt x="39176" y="80080"/>
                        </a:lnTo>
                        <a:cubicBezTo>
                          <a:pt x="49546" y="80080"/>
                          <a:pt x="58547" y="77919"/>
                          <a:pt x="61644" y="75471"/>
                        </a:cubicBezTo>
                        <a:lnTo>
                          <a:pt x="61644" y="75471"/>
                        </a:lnTo>
                        <a:cubicBezTo>
                          <a:pt x="62724" y="74679"/>
                          <a:pt x="62868" y="74102"/>
                          <a:pt x="62868" y="73815"/>
                        </a:cubicBezTo>
                        <a:lnTo>
                          <a:pt x="62868" y="73815"/>
                        </a:lnTo>
                        <a:lnTo>
                          <a:pt x="62868" y="73670"/>
                        </a:lnTo>
                        <a:lnTo>
                          <a:pt x="74391" y="0"/>
                        </a:lnTo>
                        <a:lnTo>
                          <a:pt x="78351" y="576"/>
                        </a:lnTo>
                        <a:lnTo>
                          <a:pt x="66829" y="73958"/>
                        </a:lnTo>
                        <a:cubicBezTo>
                          <a:pt x="66757" y="75903"/>
                          <a:pt x="65533" y="77487"/>
                          <a:pt x="64020" y="78567"/>
                        </a:cubicBezTo>
                        <a:lnTo>
                          <a:pt x="64020" y="78567"/>
                        </a:lnTo>
                        <a:cubicBezTo>
                          <a:pt x="62436" y="79791"/>
                          <a:pt x="60348" y="80728"/>
                          <a:pt x="57899" y="81520"/>
                        </a:cubicBezTo>
                        <a:lnTo>
                          <a:pt x="57899" y="81520"/>
                        </a:lnTo>
                        <a:cubicBezTo>
                          <a:pt x="52930" y="83104"/>
                          <a:pt x="46377" y="84040"/>
                          <a:pt x="39104" y="84040"/>
                        </a:cubicBezTo>
                        <a:lnTo>
                          <a:pt x="39104" y="84040"/>
                        </a:lnTo>
                        <a:cubicBezTo>
                          <a:pt x="28157" y="84040"/>
                          <a:pt x="18940" y="82024"/>
                          <a:pt x="14259" y="78567"/>
                        </a:cubicBezTo>
                        <a:lnTo>
                          <a:pt x="14259" y="78567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109" name="Graphic 6">
                  <a:extLst>
                    <a:ext uri="{FF2B5EF4-FFF2-40B4-BE49-F238E27FC236}">
                      <a16:creationId xmlns:a16="http://schemas.microsoft.com/office/drawing/2014/main" id="{A15B1B5C-BD4F-F1CB-990E-1873B2CD5ABB}"/>
                    </a:ext>
                  </a:extLst>
                </p:cNvPr>
                <p:cNvGrpSpPr/>
                <p:nvPr/>
              </p:nvGrpSpPr>
              <p:grpSpPr>
                <a:xfrm>
                  <a:off x="3466214" y="5725963"/>
                  <a:ext cx="56675" cy="52714"/>
                  <a:chOff x="3466214" y="5725963"/>
                  <a:chExt cx="56675" cy="52714"/>
                </a:xfrm>
                <a:solidFill>
                  <a:srgbClr val="C4C5C7"/>
                </a:solidFill>
              </p:grpSpPr>
              <p:sp>
                <p:nvSpPr>
                  <p:cNvPr id="4110" name="Freeform: Shape 4109">
                    <a:extLst>
                      <a:ext uri="{FF2B5EF4-FFF2-40B4-BE49-F238E27FC236}">
                        <a16:creationId xmlns:a16="http://schemas.microsoft.com/office/drawing/2014/main" id="{B62F03A3-7614-F119-C98F-047C76678D55}"/>
                      </a:ext>
                    </a:extLst>
                  </p:cNvPr>
                  <p:cNvSpPr/>
                  <p:nvPr/>
                </p:nvSpPr>
                <p:spPr>
                  <a:xfrm>
                    <a:off x="3466214" y="5725963"/>
                    <a:ext cx="5257" cy="52714"/>
                  </a:xfrm>
                  <a:custGeom>
                    <a:avLst/>
                    <a:gdLst>
                      <a:gd name="connsiteX0" fmla="*/ 72 w 5257"/>
                      <a:gd name="connsiteY0" fmla="*/ 51418 h 52714"/>
                      <a:gd name="connsiteX1" fmla="*/ 1512 w 5257"/>
                      <a:gd name="connsiteY1" fmla="*/ 45801 h 52714"/>
                      <a:gd name="connsiteX2" fmla="*/ 1512 w 5257"/>
                      <a:gd name="connsiteY2" fmla="*/ 45801 h 52714"/>
                      <a:gd name="connsiteX3" fmla="*/ 2664 w 5257"/>
                      <a:gd name="connsiteY3" fmla="*/ 41408 h 52714"/>
                      <a:gd name="connsiteX4" fmla="*/ 2664 w 5257"/>
                      <a:gd name="connsiteY4" fmla="*/ 41408 h 52714"/>
                      <a:gd name="connsiteX5" fmla="*/ 1512 w 5257"/>
                      <a:gd name="connsiteY5" fmla="*/ 37015 h 52714"/>
                      <a:gd name="connsiteX6" fmla="*/ 1512 w 5257"/>
                      <a:gd name="connsiteY6" fmla="*/ 37015 h 52714"/>
                      <a:gd name="connsiteX7" fmla="*/ 72 w 5257"/>
                      <a:gd name="connsiteY7" fmla="*/ 31326 h 52714"/>
                      <a:gd name="connsiteX8" fmla="*/ 72 w 5257"/>
                      <a:gd name="connsiteY8" fmla="*/ 31326 h 52714"/>
                      <a:gd name="connsiteX9" fmla="*/ 1512 w 5257"/>
                      <a:gd name="connsiteY9" fmla="*/ 25709 h 52714"/>
                      <a:gd name="connsiteX10" fmla="*/ 1512 w 5257"/>
                      <a:gd name="connsiteY10" fmla="*/ 25709 h 52714"/>
                      <a:gd name="connsiteX11" fmla="*/ 2664 w 5257"/>
                      <a:gd name="connsiteY11" fmla="*/ 21316 h 52714"/>
                      <a:gd name="connsiteX12" fmla="*/ 2664 w 5257"/>
                      <a:gd name="connsiteY12" fmla="*/ 21316 h 52714"/>
                      <a:gd name="connsiteX13" fmla="*/ 1512 w 5257"/>
                      <a:gd name="connsiteY13" fmla="*/ 16923 h 52714"/>
                      <a:gd name="connsiteX14" fmla="*/ 1512 w 5257"/>
                      <a:gd name="connsiteY14" fmla="*/ 16923 h 52714"/>
                      <a:gd name="connsiteX15" fmla="*/ 72 w 5257"/>
                      <a:gd name="connsiteY15" fmla="*/ 11306 h 52714"/>
                      <a:gd name="connsiteX16" fmla="*/ 72 w 5257"/>
                      <a:gd name="connsiteY16" fmla="*/ 11306 h 52714"/>
                      <a:gd name="connsiteX17" fmla="*/ 1512 w 5257"/>
                      <a:gd name="connsiteY17" fmla="*/ 5689 h 52714"/>
                      <a:gd name="connsiteX18" fmla="*/ 1512 w 5257"/>
                      <a:gd name="connsiteY18" fmla="*/ 5689 h 52714"/>
                      <a:gd name="connsiteX19" fmla="*/ 2664 w 5257"/>
                      <a:gd name="connsiteY19" fmla="*/ 1296 h 52714"/>
                      <a:gd name="connsiteX20" fmla="*/ 2664 w 5257"/>
                      <a:gd name="connsiteY20" fmla="*/ 1296 h 52714"/>
                      <a:gd name="connsiteX21" fmla="*/ 3961 w 5257"/>
                      <a:gd name="connsiteY21" fmla="*/ 0 h 52714"/>
                      <a:gd name="connsiteX22" fmla="*/ 3961 w 5257"/>
                      <a:gd name="connsiteY22" fmla="*/ 0 h 52714"/>
                      <a:gd name="connsiteX23" fmla="*/ 5257 w 5257"/>
                      <a:gd name="connsiteY23" fmla="*/ 1296 h 52714"/>
                      <a:gd name="connsiteX24" fmla="*/ 5257 w 5257"/>
                      <a:gd name="connsiteY24" fmla="*/ 1296 h 52714"/>
                      <a:gd name="connsiteX25" fmla="*/ 3745 w 5257"/>
                      <a:gd name="connsiteY25" fmla="*/ 6913 h 52714"/>
                      <a:gd name="connsiteX26" fmla="*/ 3745 w 5257"/>
                      <a:gd name="connsiteY26" fmla="*/ 6913 h 52714"/>
                      <a:gd name="connsiteX27" fmla="*/ 2593 w 5257"/>
                      <a:gd name="connsiteY27" fmla="*/ 11306 h 52714"/>
                      <a:gd name="connsiteX28" fmla="*/ 2593 w 5257"/>
                      <a:gd name="connsiteY28" fmla="*/ 11306 h 52714"/>
                      <a:gd name="connsiteX29" fmla="*/ 3745 w 5257"/>
                      <a:gd name="connsiteY29" fmla="*/ 15699 h 52714"/>
                      <a:gd name="connsiteX30" fmla="*/ 3745 w 5257"/>
                      <a:gd name="connsiteY30" fmla="*/ 15699 h 52714"/>
                      <a:gd name="connsiteX31" fmla="*/ 5257 w 5257"/>
                      <a:gd name="connsiteY31" fmla="*/ 21316 h 52714"/>
                      <a:gd name="connsiteX32" fmla="*/ 5257 w 5257"/>
                      <a:gd name="connsiteY32" fmla="*/ 21316 h 52714"/>
                      <a:gd name="connsiteX33" fmla="*/ 3745 w 5257"/>
                      <a:gd name="connsiteY33" fmla="*/ 26933 h 52714"/>
                      <a:gd name="connsiteX34" fmla="*/ 3745 w 5257"/>
                      <a:gd name="connsiteY34" fmla="*/ 26933 h 52714"/>
                      <a:gd name="connsiteX35" fmla="*/ 2593 w 5257"/>
                      <a:gd name="connsiteY35" fmla="*/ 31326 h 52714"/>
                      <a:gd name="connsiteX36" fmla="*/ 2593 w 5257"/>
                      <a:gd name="connsiteY36" fmla="*/ 31326 h 52714"/>
                      <a:gd name="connsiteX37" fmla="*/ 3745 w 5257"/>
                      <a:gd name="connsiteY37" fmla="*/ 35719 h 52714"/>
                      <a:gd name="connsiteX38" fmla="*/ 3745 w 5257"/>
                      <a:gd name="connsiteY38" fmla="*/ 35719 h 52714"/>
                      <a:gd name="connsiteX39" fmla="*/ 5257 w 5257"/>
                      <a:gd name="connsiteY39" fmla="*/ 41336 h 52714"/>
                      <a:gd name="connsiteX40" fmla="*/ 5257 w 5257"/>
                      <a:gd name="connsiteY40" fmla="*/ 41336 h 52714"/>
                      <a:gd name="connsiteX41" fmla="*/ 3745 w 5257"/>
                      <a:gd name="connsiteY41" fmla="*/ 46953 h 52714"/>
                      <a:gd name="connsiteX42" fmla="*/ 3745 w 5257"/>
                      <a:gd name="connsiteY42" fmla="*/ 46953 h 52714"/>
                      <a:gd name="connsiteX43" fmla="*/ 2593 w 5257"/>
                      <a:gd name="connsiteY43" fmla="*/ 51346 h 52714"/>
                      <a:gd name="connsiteX44" fmla="*/ 2593 w 5257"/>
                      <a:gd name="connsiteY44" fmla="*/ 51346 h 52714"/>
                      <a:gd name="connsiteX45" fmla="*/ 1296 w 5257"/>
                      <a:gd name="connsiteY45" fmla="*/ 52714 h 52714"/>
                      <a:gd name="connsiteX46" fmla="*/ 1296 w 5257"/>
                      <a:gd name="connsiteY46" fmla="*/ 52714 h 52714"/>
                      <a:gd name="connsiteX47" fmla="*/ 0 w 5257"/>
                      <a:gd name="connsiteY47" fmla="*/ 51346 h 52714"/>
                      <a:gd name="connsiteX48" fmla="*/ 0 w 5257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7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1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1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1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1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1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3" y="9002"/>
                          <a:pt x="2593" y="11306"/>
                        </a:cubicBezTo>
                        <a:lnTo>
                          <a:pt x="2593" y="11306"/>
                        </a:lnTo>
                        <a:cubicBezTo>
                          <a:pt x="2593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465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3" y="29094"/>
                          <a:pt x="2593" y="31326"/>
                        </a:cubicBezTo>
                        <a:lnTo>
                          <a:pt x="2593" y="31326"/>
                        </a:lnTo>
                        <a:cubicBezTo>
                          <a:pt x="2593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465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3" y="49114"/>
                          <a:pt x="2593" y="51346"/>
                        </a:cubicBezTo>
                        <a:lnTo>
                          <a:pt x="2593" y="51346"/>
                        </a:lnTo>
                        <a:cubicBezTo>
                          <a:pt x="2593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1" name="Freeform: Shape 4110">
                    <a:extLst>
                      <a:ext uri="{FF2B5EF4-FFF2-40B4-BE49-F238E27FC236}">
                        <a16:creationId xmlns:a16="http://schemas.microsoft.com/office/drawing/2014/main" id="{A44747A1-DA34-713B-0A55-A1B420F7B4EF}"/>
                      </a:ext>
                    </a:extLst>
                  </p:cNvPr>
                  <p:cNvSpPr/>
                  <p:nvPr/>
                </p:nvSpPr>
                <p:spPr>
                  <a:xfrm>
                    <a:off x="3479105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0 w 5328"/>
                      <a:gd name="connsiteY47" fmla="*/ 51346 h 52714"/>
                      <a:gd name="connsiteX48" fmla="*/ 0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2" name="Freeform: Shape 4111">
                    <a:extLst>
                      <a:ext uri="{FF2B5EF4-FFF2-40B4-BE49-F238E27FC236}">
                        <a16:creationId xmlns:a16="http://schemas.microsoft.com/office/drawing/2014/main" id="{3CF3BD0C-EB34-549B-FD88-097AC61E9274}"/>
                      </a:ext>
                    </a:extLst>
                  </p:cNvPr>
                  <p:cNvSpPr/>
                  <p:nvPr/>
                </p:nvSpPr>
                <p:spPr>
                  <a:xfrm>
                    <a:off x="3491923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0 w 5328"/>
                      <a:gd name="connsiteY47" fmla="*/ 51346 h 52714"/>
                      <a:gd name="connsiteX48" fmla="*/ 0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3" name="Freeform: Shape 4112">
                    <a:extLst>
                      <a:ext uri="{FF2B5EF4-FFF2-40B4-BE49-F238E27FC236}">
                        <a16:creationId xmlns:a16="http://schemas.microsoft.com/office/drawing/2014/main" id="{92B2295C-8792-1FD9-FF4A-D5DD759A49A2}"/>
                      </a:ext>
                    </a:extLst>
                  </p:cNvPr>
                  <p:cNvSpPr/>
                  <p:nvPr/>
                </p:nvSpPr>
                <p:spPr>
                  <a:xfrm>
                    <a:off x="3504742" y="5725963"/>
                    <a:ext cx="5328" cy="52714"/>
                  </a:xfrm>
                  <a:custGeom>
                    <a:avLst/>
                    <a:gdLst>
                      <a:gd name="connsiteX0" fmla="*/ 72 w 5328"/>
                      <a:gd name="connsiteY0" fmla="*/ 51418 h 52714"/>
                      <a:gd name="connsiteX1" fmla="*/ 1584 w 5328"/>
                      <a:gd name="connsiteY1" fmla="*/ 45801 h 52714"/>
                      <a:gd name="connsiteX2" fmla="*/ 1584 w 5328"/>
                      <a:gd name="connsiteY2" fmla="*/ 45801 h 52714"/>
                      <a:gd name="connsiteX3" fmla="*/ 2737 w 5328"/>
                      <a:gd name="connsiteY3" fmla="*/ 41408 h 52714"/>
                      <a:gd name="connsiteX4" fmla="*/ 2737 w 5328"/>
                      <a:gd name="connsiteY4" fmla="*/ 41408 h 52714"/>
                      <a:gd name="connsiteX5" fmla="*/ 1584 w 5328"/>
                      <a:gd name="connsiteY5" fmla="*/ 37015 h 52714"/>
                      <a:gd name="connsiteX6" fmla="*/ 1584 w 5328"/>
                      <a:gd name="connsiteY6" fmla="*/ 37015 h 52714"/>
                      <a:gd name="connsiteX7" fmla="*/ 72 w 5328"/>
                      <a:gd name="connsiteY7" fmla="*/ 31326 h 52714"/>
                      <a:gd name="connsiteX8" fmla="*/ 72 w 5328"/>
                      <a:gd name="connsiteY8" fmla="*/ 31326 h 52714"/>
                      <a:gd name="connsiteX9" fmla="*/ 1584 w 5328"/>
                      <a:gd name="connsiteY9" fmla="*/ 25709 h 52714"/>
                      <a:gd name="connsiteX10" fmla="*/ 1584 w 5328"/>
                      <a:gd name="connsiteY10" fmla="*/ 25709 h 52714"/>
                      <a:gd name="connsiteX11" fmla="*/ 2737 w 5328"/>
                      <a:gd name="connsiteY11" fmla="*/ 21316 h 52714"/>
                      <a:gd name="connsiteX12" fmla="*/ 2737 w 5328"/>
                      <a:gd name="connsiteY12" fmla="*/ 21316 h 52714"/>
                      <a:gd name="connsiteX13" fmla="*/ 1584 w 5328"/>
                      <a:gd name="connsiteY13" fmla="*/ 16923 h 52714"/>
                      <a:gd name="connsiteX14" fmla="*/ 1584 w 5328"/>
                      <a:gd name="connsiteY14" fmla="*/ 16923 h 52714"/>
                      <a:gd name="connsiteX15" fmla="*/ 72 w 5328"/>
                      <a:gd name="connsiteY15" fmla="*/ 11306 h 52714"/>
                      <a:gd name="connsiteX16" fmla="*/ 72 w 5328"/>
                      <a:gd name="connsiteY16" fmla="*/ 11306 h 52714"/>
                      <a:gd name="connsiteX17" fmla="*/ 1584 w 5328"/>
                      <a:gd name="connsiteY17" fmla="*/ 5689 h 52714"/>
                      <a:gd name="connsiteX18" fmla="*/ 1584 w 5328"/>
                      <a:gd name="connsiteY18" fmla="*/ 5689 h 52714"/>
                      <a:gd name="connsiteX19" fmla="*/ 2737 w 5328"/>
                      <a:gd name="connsiteY19" fmla="*/ 1296 h 52714"/>
                      <a:gd name="connsiteX20" fmla="*/ 2737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0 w 5328"/>
                      <a:gd name="connsiteY47" fmla="*/ 51346 h 52714"/>
                      <a:gd name="connsiteX48" fmla="*/ 0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84" y="45801"/>
                        </a:cubicBezTo>
                        <a:lnTo>
                          <a:pt x="1584" y="45801"/>
                        </a:lnTo>
                        <a:cubicBezTo>
                          <a:pt x="2232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2" y="38240"/>
                          <a:pt x="1584" y="37015"/>
                        </a:cubicBezTo>
                        <a:lnTo>
                          <a:pt x="1584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84" y="25709"/>
                        </a:cubicBezTo>
                        <a:lnTo>
                          <a:pt x="1584" y="25709"/>
                        </a:lnTo>
                        <a:cubicBezTo>
                          <a:pt x="2232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2" y="18147"/>
                          <a:pt x="1584" y="16923"/>
                        </a:cubicBezTo>
                        <a:lnTo>
                          <a:pt x="1584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84" y="5689"/>
                        </a:cubicBezTo>
                        <a:lnTo>
                          <a:pt x="1584" y="5689"/>
                        </a:lnTo>
                        <a:cubicBezTo>
                          <a:pt x="2232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4" name="Freeform: Shape 4113">
                    <a:extLst>
                      <a:ext uri="{FF2B5EF4-FFF2-40B4-BE49-F238E27FC236}">
                        <a16:creationId xmlns:a16="http://schemas.microsoft.com/office/drawing/2014/main" id="{FAE53992-72CC-8AB4-DF5B-C65D55B835C8}"/>
                      </a:ext>
                    </a:extLst>
                  </p:cNvPr>
                  <p:cNvSpPr/>
                  <p:nvPr/>
                </p:nvSpPr>
                <p:spPr>
                  <a:xfrm>
                    <a:off x="3517632" y="5725963"/>
                    <a:ext cx="5256" cy="52714"/>
                  </a:xfrm>
                  <a:custGeom>
                    <a:avLst/>
                    <a:gdLst>
                      <a:gd name="connsiteX0" fmla="*/ 0 w 5256"/>
                      <a:gd name="connsiteY0" fmla="*/ 51418 h 52714"/>
                      <a:gd name="connsiteX1" fmla="*/ 1512 w 5256"/>
                      <a:gd name="connsiteY1" fmla="*/ 45801 h 52714"/>
                      <a:gd name="connsiteX2" fmla="*/ 1512 w 5256"/>
                      <a:gd name="connsiteY2" fmla="*/ 45801 h 52714"/>
                      <a:gd name="connsiteX3" fmla="*/ 2664 w 5256"/>
                      <a:gd name="connsiteY3" fmla="*/ 41408 h 52714"/>
                      <a:gd name="connsiteX4" fmla="*/ 2664 w 5256"/>
                      <a:gd name="connsiteY4" fmla="*/ 41408 h 52714"/>
                      <a:gd name="connsiteX5" fmla="*/ 1512 w 5256"/>
                      <a:gd name="connsiteY5" fmla="*/ 37015 h 52714"/>
                      <a:gd name="connsiteX6" fmla="*/ 1512 w 5256"/>
                      <a:gd name="connsiteY6" fmla="*/ 37015 h 52714"/>
                      <a:gd name="connsiteX7" fmla="*/ 0 w 5256"/>
                      <a:gd name="connsiteY7" fmla="*/ 31326 h 52714"/>
                      <a:gd name="connsiteX8" fmla="*/ 0 w 5256"/>
                      <a:gd name="connsiteY8" fmla="*/ 31326 h 52714"/>
                      <a:gd name="connsiteX9" fmla="*/ 1512 w 5256"/>
                      <a:gd name="connsiteY9" fmla="*/ 25709 h 52714"/>
                      <a:gd name="connsiteX10" fmla="*/ 1512 w 5256"/>
                      <a:gd name="connsiteY10" fmla="*/ 25709 h 52714"/>
                      <a:gd name="connsiteX11" fmla="*/ 2664 w 5256"/>
                      <a:gd name="connsiteY11" fmla="*/ 21316 h 52714"/>
                      <a:gd name="connsiteX12" fmla="*/ 2664 w 5256"/>
                      <a:gd name="connsiteY12" fmla="*/ 21316 h 52714"/>
                      <a:gd name="connsiteX13" fmla="*/ 1512 w 5256"/>
                      <a:gd name="connsiteY13" fmla="*/ 16923 h 52714"/>
                      <a:gd name="connsiteX14" fmla="*/ 1512 w 5256"/>
                      <a:gd name="connsiteY14" fmla="*/ 16923 h 52714"/>
                      <a:gd name="connsiteX15" fmla="*/ 0 w 5256"/>
                      <a:gd name="connsiteY15" fmla="*/ 11306 h 52714"/>
                      <a:gd name="connsiteX16" fmla="*/ 0 w 5256"/>
                      <a:gd name="connsiteY16" fmla="*/ 11306 h 52714"/>
                      <a:gd name="connsiteX17" fmla="*/ 1512 w 5256"/>
                      <a:gd name="connsiteY17" fmla="*/ 5689 h 52714"/>
                      <a:gd name="connsiteX18" fmla="*/ 1512 w 5256"/>
                      <a:gd name="connsiteY18" fmla="*/ 5689 h 52714"/>
                      <a:gd name="connsiteX19" fmla="*/ 2664 w 5256"/>
                      <a:gd name="connsiteY19" fmla="*/ 1296 h 52714"/>
                      <a:gd name="connsiteX20" fmla="*/ 2664 w 5256"/>
                      <a:gd name="connsiteY20" fmla="*/ 1296 h 52714"/>
                      <a:gd name="connsiteX21" fmla="*/ 3961 w 5256"/>
                      <a:gd name="connsiteY21" fmla="*/ 0 h 52714"/>
                      <a:gd name="connsiteX22" fmla="*/ 3961 w 5256"/>
                      <a:gd name="connsiteY22" fmla="*/ 0 h 52714"/>
                      <a:gd name="connsiteX23" fmla="*/ 5257 w 5256"/>
                      <a:gd name="connsiteY23" fmla="*/ 1296 h 52714"/>
                      <a:gd name="connsiteX24" fmla="*/ 5257 w 5256"/>
                      <a:gd name="connsiteY24" fmla="*/ 1296 h 52714"/>
                      <a:gd name="connsiteX25" fmla="*/ 3745 w 5256"/>
                      <a:gd name="connsiteY25" fmla="*/ 6913 h 52714"/>
                      <a:gd name="connsiteX26" fmla="*/ 3745 w 5256"/>
                      <a:gd name="connsiteY26" fmla="*/ 6913 h 52714"/>
                      <a:gd name="connsiteX27" fmla="*/ 2592 w 5256"/>
                      <a:gd name="connsiteY27" fmla="*/ 11306 h 52714"/>
                      <a:gd name="connsiteX28" fmla="*/ 2592 w 5256"/>
                      <a:gd name="connsiteY28" fmla="*/ 11306 h 52714"/>
                      <a:gd name="connsiteX29" fmla="*/ 3745 w 5256"/>
                      <a:gd name="connsiteY29" fmla="*/ 15699 h 52714"/>
                      <a:gd name="connsiteX30" fmla="*/ 3745 w 5256"/>
                      <a:gd name="connsiteY30" fmla="*/ 15699 h 52714"/>
                      <a:gd name="connsiteX31" fmla="*/ 5257 w 5256"/>
                      <a:gd name="connsiteY31" fmla="*/ 21316 h 52714"/>
                      <a:gd name="connsiteX32" fmla="*/ 5257 w 5256"/>
                      <a:gd name="connsiteY32" fmla="*/ 21316 h 52714"/>
                      <a:gd name="connsiteX33" fmla="*/ 3745 w 5256"/>
                      <a:gd name="connsiteY33" fmla="*/ 26933 h 52714"/>
                      <a:gd name="connsiteX34" fmla="*/ 3745 w 5256"/>
                      <a:gd name="connsiteY34" fmla="*/ 26933 h 52714"/>
                      <a:gd name="connsiteX35" fmla="*/ 2592 w 5256"/>
                      <a:gd name="connsiteY35" fmla="*/ 31326 h 52714"/>
                      <a:gd name="connsiteX36" fmla="*/ 2592 w 5256"/>
                      <a:gd name="connsiteY36" fmla="*/ 31326 h 52714"/>
                      <a:gd name="connsiteX37" fmla="*/ 3745 w 5256"/>
                      <a:gd name="connsiteY37" fmla="*/ 35719 h 52714"/>
                      <a:gd name="connsiteX38" fmla="*/ 3745 w 5256"/>
                      <a:gd name="connsiteY38" fmla="*/ 35719 h 52714"/>
                      <a:gd name="connsiteX39" fmla="*/ 5257 w 5256"/>
                      <a:gd name="connsiteY39" fmla="*/ 41336 h 52714"/>
                      <a:gd name="connsiteX40" fmla="*/ 5257 w 5256"/>
                      <a:gd name="connsiteY40" fmla="*/ 41336 h 52714"/>
                      <a:gd name="connsiteX41" fmla="*/ 3745 w 5256"/>
                      <a:gd name="connsiteY41" fmla="*/ 46953 h 52714"/>
                      <a:gd name="connsiteX42" fmla="*/ 3745 w 5256"/>
                      <a:gd name="connsiteY42" fmla="*/ 46953 h 52714"/>
                      <a:gd name="connsiteX43" fmla="*/ 2592 w 5256"/>
                      <a:gd name="connsiteY43" fmla="*/ 51346 h 52714"/>
                      <a:gd name="connsiteX44" fmla="*/ 2592 w 5256"/>
                      <a:gd name="connsiteY44" fmla="*/ 51346 h 52714"/>
                      <a:gd name="connsiteX45" fmla="*/ 1296 w 5256"/>
                      <a:gd name="connsiteY45" fmla="*/ 52714 h 52714"/>
                      <a:gd name="connsiteX46" fmla="*/ 1296 w 5256"/>
                      <a:gd name="connsiteY46" fmla="*/ 52714 h 52714"/>
                      <a:gd name="connsiteX47" fmla="*/ 0 w 5256"/>
                      <a:gd name="connsiteY47" fmla="*/ 51346 h 52714"/>
                      <a:gd name="connsiteX48" fmla="*/ 0 w 5256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6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40" name="Graphic 6">
              <a:extLst>
                <a:ext uri="{FF2B5EF4-FFF2-40B4-BE49-F238E27FC236}">
                  <a16:creationId xmlns:a16="http://schemas.microsoft.com/office/drawing/2014/main" id="{8B4CE3D9-53C7-44C3-6E93-133C7DF7CB8C}"/>
                </a:ext>
              </a:extLst>
            </p:cNvPr>
            <p:cNvGrpSpPr/>
            <p:nvPr/>
          </p:nvGrpSpPr>
          <p:grpSpPr>
            <a:xfrm>
              <a:off x="4136844" y="3581265"/>
              <a:ext cx="402067" cy="815952"/>
              <a:chOff x="3546294" y="5725963"/>
              <a:chExt cx="78423" cy="159151"/>
            </a:xfrm>
          </p:grpSpPr>
          <p:sp>
            <p:nvSpPr>
              <p:cNvPr id="4084" name="Freeform: Shape 4083">
                <a:extLst>
                  <a:ext uri="{FF2B5EF4-FFF2-40B4-BE49-F238E27FC236}">
                    <a16:creationId xmlns:a16="http://schemas.microsoft.com/office/drawing/2014/main" id="{C312524B-6AD2-EE91-FCF6-C915D48639BE}"/>
                  </a:ext>
                </a:extLst>
              </p:cNvPr>
              <p:cNvSpPr/>
              <p:nvPr/>
            </p:nvSpPr>
            <p:spPr>
              <a:xfrm>
                <a:off x="3559400" y="5822750"/>
                <a:ext cx="52858" cy="53722"/>
              </a:xfrm>
              <a:custGeom>
                <a:avLst/>
                <a:gdLst>
                  <a:gd name="connsiteX0" fmla="*/ 52498 w 52858"/>
                  <a:gd name="connsiteY0" fmla="*/ 8353 h 53722"/>
                  <a:gd name="connsiteX1" fmla="*/ 26285 w 52858"/>
                  <a:gd name="connsiteY1" fmla="*/ 0 h 53722"/>
                  <a:gd name="connsiteX2" fmla="*/ 0 w 52858"/>
                  <a:gd name="connsiteY2" fmla="*/ 8353 h 53722"/>
                  <a:gd name="connsiteX3" fmla="*/ 144 w 52858"/>
                  <a:gd name="connsiteY3" fmla="*/ 9218 h 53722"/>
                  <a:gd name="connsiteX4" fmla="*/ 6193 w 52858"/>
                  <a:gd name="connsiteY4" fmla="*/ 47385 h 53722"/>
                  <a:gd name="connsiteX5" fmla="*/ 26141 w 52858"/>
                  <a:gd name="connsiteY5" fmla="*/ 53722 h 53722"/>
                  <a:gd name="connsiteX6" fmla="*/ 46089 w 52858"/>
                  <a:gd name="connsiteY6" fmla="*/ 47385 h 53722"/>
                  <a:gd name="connsiteX7" fmla="*/ 52858 w 52858"/>
                  <a:gd name="connsiteY7" fmla="*/ 8426 h 53722"/>
                  <a:gd name="connsiteX8" fmla="*/ 52498 w 52858"/>
                  <a:gd name="connsiteY8" fmla="*/ 8426 h 5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58" h="53722">
                    <a:moveTo>
                      <a:pt x="52498" y="8353"/>
                    </a:moveTo>
                    <a:cubicBezTo>
                      <a:pt x="52498" y="3744"/>
                      <a:pt x="40760" y="0"/>
                      <a:pt x="26285" y="0"/>
                    </a:cubicBezTo>
                    <a:cubicBezTo>
                      <a:pt x="11810" y="0"/>
                      <a:pt x="0" y="3744"/>
                      <a:pt x="0" y="8353"/>
                    </a:cubicBezTo>
                    <a:cubicBezTo>
                      <a:pt x="0" y="8641"/>
                      <a:pt x="0" y="8930"/>
                      <a:pt x="144" y="9218"/>
                    </a:cubicBezTo>
                    <a:lnTo>
                      <a:pt x="6193" y="47385"/>
                    </a:lnTo>
                    <a:cubicBezTo>
                      <a:pt x="6193" y="50842"/>
                      <a:pt x="15123" y="53722"/>
                      <a:pt x="26141" y="53722"/>
                    </a:cubicBezTo>
                    <a:cubicBezTo>
                      <a:pt x="37159" y="53722"/>
                      <a:pt x="46089" y="50914"/>
                      <a:pt x="46089" y="47385"/>
                    </a:cubicBezTo>
                    <a:lnTo>
                      <a:pt x="52858" y="8426"/>
                    </a:lnTo>
                    <a:lnTo>
                      <a:pt x="52498" y="8426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85" name="Graphic 6">
                <a:extLst>
                  <a:ext uri="{FF2B5EF4-FFF2-40B4-BE49-F238E27FC236}">
                    <a16:creationId xmlns:a16="http://schemas.microsoft.com/office/drawing/2014/main" id="{7B744334-5A6F-489E-F4CF-75F375034495}"/>
                  </a:ext>
                </a:extLst>
              </p:cNvPr>
              <p:cNvGrpSpPr/>
              <p:nvPr/>
            </p:nvGrpSpPr>
            <p:grpSpPr>
              <a:xfrm>
                <a:off x="3571427" y="5827215"/>
                <a:ext cx="34134" cy="34134"/>
                <a:chOff x="3571427" y="5827215"/>
                <a:chExt cx="34134" cy="34134"/>
              </a:xfrm>
            </p:grpSpPr>
            <p:grpSp>
              <p:nvGrpSpPr>
                <p:cNvPr id="4096" name="Graphic 6">
                  <a:extLst>
                    <a:ext uri="{FF2B5EF4-FFF2-40B4-BE49-F238E27FC236}">
                      <a16:creationId xmlns:a16="http://schemas.microsoft.com/office/drawing/2014/main" id="{64038D2C-56A7-9708-889E-3B5E8FA4546C}"/>
                    </a:ext>
                  </a:extLst>
                </p:cNvPr>
                <p:cNvGrpSpPr/>
                <p:nvPr/>
              </p:nvGrpSpPr>
              <p:grpSpPr>
                <a:xfrm>
                  <a:off x="3571427" y="5827215"/>
                  <a:ext cx="34134" cy="34134"/>
                  <a:chOff x="3571427" y="5827215"/>
                  <a:chExt cx="34134" cy="34134"/>
                </a:xfrm>
              </p:grpSpPr>
              <p:sp>
                <p:nvSpPr>
                  <p:cNvPr id="4103" name="Freeform: Shape 4102">
                    <a:extLst>
                      <a:ext uri="{FF2B5EF4-FFF2-40B4-BE49-F238E27FC236}">
                        <a16:creationId xmlns:a16="http://schemas.microsoft.com/office/drawing/2014/main" id="{80CF92F6-A854-18A3-F694-EE8DB062DA20}"/>
                      </a:ext>
                    </a:extLst>
                  </p:cNvPr>
                  <p:cNvSpPr/>
                  <p:nvPr/>
                </p:nvSpPr>
                <p:spPr>
                  <a:xfrm>
                    <a:off x="3572003" y="5827863"/>
                    <a:ext cx="32838" cy="32838"/>
                  </a:xfrm>
                  <a:custGeom>
                    <a:avLst/>
                    <a:gdLst>
                      <a:gd name="connsiteX0" fmla="*/ 0 w 32838"/>
                      <a:gd name="connsiteY0" fmla="*/ 16419 h 32838"/>
                      <a:gd name="connsiteX1" fmla="*/ 16419 w 32838"/>
                      <a:gd name="connsiteY1" fmla="*/ 0 h 32838"/>
                      <a:gd name="connsiteX2" fmla="*/ 32838 w 32838"/>
                      <a:gd name="connsiteY2" fmla="*/ 16419 h 32838"/>
                      <a:gd name="connsiteX3" fmla="*/ 16419 w 32838"/>
                      <a:gd name="connsiteY3" fmla="*/ 32838 h 32838"/>
                      <a:gd name="connsiteX4" fmla="*/ 0 w 32838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38" h="32838">
                        <a:moveTo>
                          <a:pt x="0" y="16419"/>
                        </a:moveTo>
                        <a:cubicBezTo>
                          <a:pt x="0" y="7346"/>
                          <a:pt x="7346" y="0"/>
                          <a:pt x="16419" y="0"/>
                        </a:cubicBezTo>
                        <a:cubicBezTo>
                          <a:pt x="25493" y="0"/>
                          <a:pt x="32838" y="7346"/>
                          <a:pt x="32838" y="16419"/>
                        </a:cubicBezTo>
                        <a:cubicBezTo>
                          <a:pt x="32838" y="25493"/>
                          <a:pt x="25493" y="32838"/>
                          <a:pt x="16419" y="32838"/>
                        </a:cubicBezTo>
                        <a:cubicBezTo>
                          <a:pt x="7346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04" name="Freeform: Shape 4103">
                    <a:extLst>
                      <a:ext uri="{FF2B5EF4-FFF2-40B4-BE49-F238E27FC236}">
                        <a16:creationId xmlns:a16="http://schemas.microsoft.com/office/drawing/2014/main" id="{525C1709-DFA2-77BC-F098-3AFC8A96C460}"/>
                      </a:ext>
                    </a:extLst>
                  </p:cNvPr>
                  <p:cNvSpPr/>
                  <p:nvPr/>
                </p:nvSpPr>
                <p:spPr>
                  <a:xfrm>
                    <a:off x="3571427" y="5827215"/>
                    <a:ext cx="34134" cy="34134"/>
                  </a:xfrm>
                  <a:custGeom>
                    <a:avLst/>
                    <a:gdLst>
                      <a:gd name="connsiteX0" fmla="*/ 0 w 34134"/>
                      <a:gd name="connsiteY0" fmla="*/ 17067 h 34134"/>
                      <a:gd name="connsiteX1" fmla="*/ 17067 w 34134"/>
                      <a:gd name="connsiteY1" fmla="*/ 0 h 34134"/>
                      <a:gd name="connsiteX2" fmla="*/ 17067 w 34134"/>
                      <a:gd name="connsiteY2" fmla="*/ 0 h 34134"/>
                      <a:gd name="connsiteX3" fmla="*/ 34135 w 34134"/>
                      <a:gd name="connsiteY3" fmla="*/ 17067 h 34134"/>
                      <a:gd name="connsiteX4" fmla="*/ 34135 w 34134"/>
                      <a:gd name="connsiteY4" fmla="*/ 17067 h 34134"/>
                      <a:gd name="connsiteX5" fmla="*/ 17067 w 34134"/>
                      <a:gd name="connsiteY5" fmla="*/ 34135 h 34134"/>
                      <a:gd name="connsiteX6" fmla="*/ 17067 w 34134"/>
                      <a:gd name="connsiteY6" fmla="*/ 34135 h 34134"/>
                      <a:gd name="connsiteX7" fmla="*/ 0 w 34134"/>
                      <a:gd name="connsiteY7" fmla="*/ 17067 h 34134"/>
                      <a:gd name="connsiteX8" fmla="*/ 0 w 34134"/>
                      <a:gd name="connsiteY8" fmla="*/ 17067 h 34134"/>
                      <a:gd name="connsiteX9" fmla="*/ 1224 w 34134"/>
                      <a:gd name="connsiteY9" fmla="*/ 17067 h 34134"/>
                      <a:gd name="connsiteX10" fmla="*/ 5833 w 34134"/>
                      <a:gd name="connsiteY10" fmla="*/ 28229 h 34134"/>
                      <a:gd name="connsiteX11" fmla="*/ 5833 w 34134"/>
                      <a:gd name="connsiteY11" fmla="*/ 28229 h 34134"/>
                      <a:gd name="connsiteX12" fmla="*/ 16995 w 34134"/>
                      <a:gd name="connsiteY12" fmla="*/ 32838 h 34134"/>
                      <a:gd name="connsiteX13" fmla="*/ 16995 w 34134"/>
                      <a:gd name="connsiteY13" fmla="*/ 32838 h 34134"/>
                      <a:gd name="connsiteX14" fmla="*/ 28158 w 34134"/>
                      <a:gd name="connsiteY14" fmla="*/ 28229 h 34134"/>
                      <a:gd name="connsiteX15" fmla="*/ 28158 w 34134"/>
                      <a:gd name="connsiteY15" fmla="*/ 28229 h 34134"/>
                      <a:gd name="connsiteX16" fmla="*/ 32766 w 34134"/>
                      <a:gd name="connsiteY16" fmla="*/ 17067 h 34134"/>
                      <a:gd name="connsiteX17" fmla="*/ 32766 w 34134"/>
                      <a:gd name="connsiteY17" fmla="*/ 17067 h 34134"/>
                      <a:gd name="connsiteX18" fmla="*/ 28158 w 34134"/>
                      <a:gd name="connsiteY18" fmla="*/ 5905 h 34134"/>
                      <a:gd name="connsiteX19" fmla="*/ 28158 w 34134"/>
                      <a:gd name="connsiteY19" fmla="*/ 5905 h 34134"/>
                      <a:gd name="connsiteX20" fmla="*/ 16995 w 34134"/>
                      <a:gd name="connsiteY20" fmla="*/ 1296 h 34134"/>
                      <a:gd name="connsiteX21" fmla="*/ 16995 w 34134"/>
                      <a:gd name="connsiteY21" fmla="*/ 1296 h 34134"/>
                      <a:gd name="connsiteX22" fmla="*/ 5833 w 34134"/>
                      <a:gd name="connsiteY22" fmla="*/ 5905 h 34134"/>
                      <a:gd name="connsiteX23" fmla="*/ 5833 w 34134"/>
                      <a:gd name="connsiteY23" fmla="*/ 5905 h 34134"/>
                      <a:gd name="connsiteX24" fmla="*/ 1224 w 34134"/>
                      <a:gd name="connsiteY24" fmla="*/ 17067 h 34134"/>
                      <a:gd name="connsiteX25" fmla="*/ 1224 w 34134"/>
                      <a:gd name="connsiteY25" fmla="*/ 17067 h 3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4134" h="34134">
                        <a:moveTo>
                          <a:pt x="0" y="17067"/>
                        </a:moveTo>
                        <a:cubicBezTo>
                          <a:pt x="0" y="7633"/>
                          <a:pt x="7633" y="0"/>
                          <a:pt x="17067" y="0"/>
                        </a:cubicBezTo>
                        <a:lnTo>
                          <a:pt x="17067" y="0"/>
                        </a:lnTo>
                        <a:cubicBezTo>
                          <a:pt x="26501" y="0"/>
                          <a:pt x="34135" y="7633"/>
                          <a:pt x="34135" y="17067"/>
                        </a:cubicBezTo>
                        <a:lnTo>
                          <a:pt x="34135" y="17067"/>
                        </a:lnTo>
                        <a:cubicBezTo>
                          <a:pt x="34135" y="26501"/>
                          <a:pt x="26501" y="34135"/>
                          <a:pt x="17067" y="34135"/>
                        </a:cubicBezTo>
                        <a:lnTo>
                          <a:pt x="17067" y="34135"/>
                        </a:lnTo>
                        <a:cubicBezTo>
                          <a:pt x="7633" y="34135"/>
                          <a:pt x="0" y="26501"/>
                          <a:pt x="0" y="17067"/>
                        </a:cubicBezTo>
                        <a:lnTo>
                          <a:pt x="0" y="17067"/>
                        </a:lnTo>
                        <a:close/>
                        <a:moveTo>
                          <a:pt x="1224" y="17067"/>
                        </a:moveTo>
                        <a:cubicBezTo>
                          <a:pt x="1224" y="21460"/>
                          <a:pt x="3024" y="25349"/>
                          <a:pt x="5833" y="28229"/>
                        </a:cubicBezTo>
                        <a:lnTo>
                          <a:pt x="5833" y="28229"/>
                        </a:lnTo>
                        <a:cubicBezTo>
                          <a:pt x="8714" y="31110"/>
                          <a:pt x="12674" y="32838"/>
                          <a:pt x="16995" y="32838"/>
                        </a:cubicBezTo>
                        <a:lnTo>
                          <a:pt x="16995" y="32838"/>
                        </a:lnTo>
                        <a:cubicBezTo>
                          <a:pt x="21388" y="32838"/>
                          <a:pt x="25277" y="31110"/>
                          <a:pt x="28158" y="28229"/>
                        </a:cubicBezTo>
                        <a:lnTo>
                          <a:pt x="28158" y="28229"/>
                        </a:lnTo>
                        <a:cubicBezTo>
                          <a:pt x="31038" y="25349"/>
                          <a:pt x="32766" y="21460"/>
                          <a:pt x="32766" y="17067"/>
                        </a:cubicBezTo>
                        <a:lnTo>
                          <a:pt x="32766" y="17067"/>
                        </a:lnTo>
                        <a:cubicBezTo>
                          <a:pt x="32766" y="12675"/>
                          <a:pt x="30966" y="8713"/>
                          <a:pt x="28158" y="5905"/>
                        </a:cubicBezTo>
                        <a:lnTo>
                          <a:pt x="28158" y="5905"/>
                        </a:lnTo>
                        <a:cubicBezTo>
                          <a:pt x="25277" y="3024"/>
                          <a:pt x="21316" y="1296"/>
                          <a:pt x="16995" y="1296"/>
                        </a:cubicBezTo>
                        <a:lnTo>
                          <a:pt x="16995" y="1296"/>
                        </a:lnTo>
                        <a:cubicBezTo>
                          <a:pt x="12602" y="1296"/>
                          <a:pt x="8642" y="3097"/>
                          <a:pt x="5833" y="5905"/>
                        </a:cubicBezTo>
                        <a:lnTo>
                          <a:pt x="5833" y="5905"/>
                        </a:lnTo>
                        <a:cubicBezTo>
                          <a:pt x="2953" y="8786"/>
                          <a:pt x="1224" y="12746"/>
                          <a:pt x="1224" y="17067"/>
                        </a:cubicBezTo>
                        <a:lnTo>
                          <a:pt x="1224" y="1706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097" name="Freeform: Shape 4096">
                  <a:extLst>
                    <a:ext uri="{FF2B5EF4-FFF2-40B4-BE49-F238E27FC236}">
                      <a16:creationId xmlns:a16="http://schemas.microsoft.com/office/drawing/2014/main" id="{75A2E5FB-C468-3778-1EFF-FECA9F7DAD11}"/>
                    </a:ext>
                  </a:extLst>
                </p:cNvPr>
                <p:cNvSpPr/>
                <p:nvPr/>
              </p:nvSpPr>
              <p:spPr>
                <a:xfrm>
                  <a:off x="3582163" y="5829303"/>
                  <a:ext cx="13054" cy="13142"/>
                </a:xfrm>
                <a:custGeom>
                  <a:avLst/>
                  <a:gdLst>
                    <a:gd name="connsiteX0" fmla="*/ 7699 w 13054"/>
                    <a:gd name="connsiteY0" fmla="*/ 12170 h 13142"/>
                    <a:gd name="connsiteX1" fmla="*/ 5251 w 13054"/>
                    <a:gd name="connsiteY1" fmla="*/ 12170 h 13142"/>
                    <a:gd name="connsiteX2" fmla="*/ 3955 w 13054"/>
                    <a:gd name="connsiteY2" fmla="*/ 9722 h 13142"/>
                    <a:gd name="connsiteX3" fmla="*/ 1506 w 13054"/>
                    <a:gd name="connsiteY3" fmla="*/ 5401 h 13142"/>
                    <a:gd name="connsiteX4" fmla="*/ 282 w 13054"/>
                    <a:gd name="connsiteY4" fmla="*/ 3457 h 13142"/>
                    <a:gd name="connsiteX5" fmla="*/ 1434 w 13054"/>
                    <a:gd name="connsiteY5" fmla="*/ 864 h 13142"/>
                    <a:gd name="connsiteX6" fmla="*/ 4027 w 13054"/>
                    <a:gd name="connsiteY6" fmla="*/ 216 h 13142"/>
                    <a:gd name="connsiteX7" fmla="*/ 9068 w 13054"/>
                    <a:gd name="connsiteY7" fmla="*/ 216 h 13142"/>
                    <a:gd name="connsiteX8" fmla="*/ 11588 w 13054"/>
                    <a:gd name="connsiteY8" fmla="*/ 864 h 13142"/>
                    <a:gd name="connsiteX9" fmla="*/ 12740 w 13054"/>
                    <a:gd name="connsiteY9" fmla="*/ 3457 h 13142"/>
                    <a:gd name="connsiteX10" fmla="*/ 11516 w 13054"/>
                    <a:gd name="connsiteY10" fmla="*/ 5401 h 13142"/>
                    <a:gd name="connsiteX11" fmla="*/ 9068 w 13054"/>
                    <a:gd name="connsiteY11" fmla="*/ 9722 h 13142"/>
                    <a:gd name="connsiteX12" fmla="*/ 7771 w 13054"/>
                    <a:gd name="connsiteY12" fmla="*/ 12170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54" h="13142">
                      <a:moveTo>
                        <a:pt x="7699" y="12170"/>
                      </a:moveTo>
                      <a:cubicBezTo>
                        <a:pt x="7051" y="13467"/>
                        <a:pt x="5899" y="13467"/>
                        <a:pt x="5251" y="12170"/>
                      </a:cubicBezTo>
                      <a:cubicBezTo>
                        <a:pt x="4819" y="11378"/>
                        <a:pt x="4387" y="10514"/>
                        <a:pt x="3955" y="9722"/>
                      </a:cubicBezTo>
                      <a:cubicBezTo>
                        <a:pt x="3307" y="8426"/>
                        <a:pt x="2154" y="6481"/>
                        <a:pt x="1506" y="5401"/>
                      </a:cubicBezTo>
                      <a:cubicBezTo>
                        <a:pt x="1074" y="4681"/>
                        <a:pt x="642" y="4033"/>
                        <a:pt x="282" y="3457"/>
                      </a:cubicBezTo>
                      <a:cubicBezTo>
                        <a:pt x="-366" y="2520"/>
                        <a:pt x="138" y="1296"/>
                        <a:pt x="1434" y="864"/>
                      </a:cubicBezTo>
                      <a:cubicBezTo>
                        <a:pt x="2298" y="576"/>
                        <a:pt x="3163" y="360"/>
                        <a:pt x="4027" y="216"/>
                      </a:cubicBezTo>
                      <a:cubicBezTo>
                        <a:pt x="5395" y="-72"/>
                        <a:pt x="7627" y="-72"/>
                        <a:pt x="9068" y="216"/>
                      </a:cubicBezTo>
                      <a:cubicBezTo>
                        <a:pt x="9932" y="360"/>
                        <a:pt x="10796" y="576"/>
                        <a:pt x="11588" y="864"/>
                      </a:cubicBezTo>
                      <a:cubicBezTo>
                        <a:pt x="12885" y="1368"/>
                        <a:pt x="13461" y="2520"/>
                        <a:pt x="12740" y="3457"/>
                      </a:cubicBezTo>
                      <a:cubicBezTo>
                        <a:pt x="12308" y="4033"/>
                        <a:pt x="11876" y="4681"/>
                        <a:pt x="11516" y="5401"/>
                      </a:cubicBezTo>
                      <a:cubicBezTo>
                        <a:pt x="10868" y="6481"/>
                        <a:pt x="9716" y="8426"/>
                        <a:pt x="9068" y="9722"/>
                      </a:cubicBezTo>
                      <a:cubicBezTo>
                        <a:pt x="8636" y="10514"/>
                        <a:pt x="8204" y="11378"/>
                        <a:pt x="7771" y="1217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98" name="Freeform: Shape 4097">
                  <a:extLst>
                    <a:ext uri="{FF2B5EF4-FFF2-40B4-BE49-F238E27FC236}">
                      <a16:creationId xmlns:a16="http://schemas.microsoft.com/office/drawing/2014/main" id="{959B4D4F-1007-023D-1DA2-63859BDBC9B9}"/>
                    </a:ext>
                  </a:extLst>
                </p:cNvPr>
                <p:cNvSpPr/>
                <p:nvPr/>
              </p:nvSpPr>
              <p:spPr>
                <a:xfrm>
                  <a:off x="3573840" y="5832235"/>
                  <a:ext cx="13283" cy="11619"/>
                </a:xfrm>
                <a:custGeom>
                  <a:avLst/>
                  <a:gdLst>
                    <a:gd name="connsiteX0" fmla="*/ 12926 w 13283"/>
                    <a:gd name="connsiteY0" fmla="*/ 9383 h 11619"/>
                    <a:gd name="connsiteX1" fmla="*/ 11702 w 13283"/>
                    <a:gd name="connsiteY1" fmla="*/ 11544 h 11619"/>
                    <a:gd name="connsiteX2" fmla="*/ 8965 w 13283"/>
                    <a:gd name="connsiteY2" fmla="*/ 11471 h 11619"/>
                    <a:gd name="connsiteX3" fmla="*/ 3996 w 13283"/>
                    <a:gd name="connsiteY3" fmla="*/ 11471 h 11619"/>
                    <a:gd name="connsiteX4" fmla="*/ 1692 w 13283"/>
                    <a:gd name="connsiteY4" fmla="*/ 11616 h 11619"/>
                    <a:gd name="connsiteX5" fmla="*/ 36 w 13283"/>
                    <a:gd name="connsiteY5" fmla="*/ 9311 h 11619"/>
                    <a:gd name="connsiteX6" fmla="*/ 756 w 13283"/>
                    <a:gd name="connsiteY6" fmla="*/ 6790 h 11619"/>
                    <a:gd name="connsiteX7" fmla="*/ 3276 w 13283"/>
                    <a:gd name="connsiteY7" fmla="*/ 2470 h 11619"/>
                    <a:gd name="connsiteX8" fmla="*/ 5077 w 13283"/>
                    <a:gd name="connsiteY8" fmla="*/ 597 h 11619"/>
                    <a:gd name="connsiteX9" fmla="*/ 7885 w 13283"/>
                    <a:gd name="connsiteY9" fmla="*/ 886 h 11619"/>
                    <a:gd name="connsiteX10" fmla="*/ 8965 w 13283"/>
                    <a:gd name="connsiteY10" fmla="*/ 2974 h 11619"/>
                    <a:gd name="connsiteX11" fmla="*/ 11486 w 13283"/>
                    <a:gd name="connsiteY11" fmla="*/ 7294 h 11619"/>
                    <a:gd name="connsiteX12" fmla="*/ 12926 w 13283"/>
                    <a:gd name="connsiteY12" fmla="*/ 9671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12926" y="9383"/>
                      </a:moveTo>
                      <a:cubicBezTo>
                        <a:pt x="13718" y="10607"/>
                        <a:pt x="13142" y="11544"/>
                        <a:pt x="11702" y="11544"/>
                      </a:cubicBezTo>
                      <a:cubicBezTo>
                        <a:pt x="10766" y="11544"/>
                        <a:pt x="9829" y="11471"/>
                        <a:pt x="8965" y="11471"/>
                      </a:cubicBezTo>
                      <a:cubicBezTo>
                        <a:pt x="7525" y="11471"/>
                        <a:pt x="5293" y="11471"/>
                        <a:pt x="3996" y="11471"/>
                      </a:cubicBezTo>
                      <a:cubicBezTo>
                        <a:pt x="3204" y="11471"/>
                        <a:pt x="2412" y="11471"/>
                        <a:pt x="1692" y="11616"/>
                      </a:cubicBezTo>
                      <a:cubicBezTo>
                        <a:pt x="612" y="11688"/>
                        <a:pt x="-180" y="10679"/>
                        <a:pt x="36" y="9311"/>
                      </a:cubicBezTo>
                      <a:cubicBezTo>
                        <a:pt x="180" y="8447"/>
                        <a:pt x="468" y="7583"/>
                        <a:pt x="756" y="6790"/>
                      </a:cubicBezTo>
                      <a:cubicBezTo>
                        <a:pt x="1188" y="5494"/>
                        <a:pt x="2340" y="3478"/>
                        <a:pt x="3276" y="2470"/>
                      </a:cubicBezTo>
                      <a:cubicBezTo>
                        <a:pt x="3852" y="1821"/>
                        <a:pt x="4428" y="1173"/>
                        <a:pt x="5077" y="597"/>
                      </a:cubicBezTo>
                      <a:cubicBezTo>
                        <a:pt x="6157" y="-339"/>
                        <a:pt x="7453" y="-123"/>
                        <a:pt x="7885" y="886"/>
                      </a:cubicBezTo>
                      <a:cubicBezTo>
                        <a:pt x="8173" y="1533"/>
                        <a:pt x="8533" y="2254"/>
                        <a:pt x="8965" y="2974"/>
                      </a:cubicBezTo>
                      <a:cubicBezTo>
                        <a:pt x="9542" y="4126"/>
                        <a:pt x="10694" y="6070"/>
                        <a:pt x="11486" y="7294"/>
                      </a:cubicBezTo>
                      <a:cubicBezTo>
                        <a:pt x="11990" y="8087"/>
                        <a:pt x="12422" y="8879"/>
                        <a:pt x="12926" y="9671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99" name="Freeform: Shape 4098">
                  <a:extLst>
                    <a:ext uri="{FF2B5EF4-FFF2-40B4-BE49-F238E27FC236}">
                      <a16:creationId xmlns:a16="http://schemas.microsoft.com/office/drawing/2014/main" id="{CB6C8F09-5F43-20AC-1A43-85B6697EE6FD}"/>
                    </a:ext>
                  </a:extLst>
                </p:cNvPr>
                <p:cNvSpPr/>
                <p:nvPr/>
              </p:nvSpPr>
              <p:spPr>
                <a:xfrm>
                  <a:off x="3573480" y="5844354"/>
                  <a:ext cx="13427" cy="11729"/>
                </a:xfrm>
                <a:custGeom>
                  <a:avLst/>
                  <a:gdLst>
                    <a:gd name="connsiteX0" fmla="*/ 11846 w 13427"/>
                    <a:gd name="connsiteY0" fmla="*/ 0 h 11729"/>
                    <a:gd name="connsiteX1" fmla="*/ 13070 w 13427"/>
                    <a:gd name="connsiteY1" fmla="*/ 2160 h 11729"/>
                    <a:gd name="connsiteX2" fmla="*/ 11558 w 13427"/>
                    <a:gd name="connsiteY2" fmla="*/ 4465 h 11729"/>
                    <a:gd name="connsiteX3" fmla="*/ 9037 w 13427"/>
                    <a:gd name="connsiteY3" fmla="*/ 8786 h 11729"/>
                    <a:gd name="connsiteX4" fmla="*/ 7957 w 13427"/>
                    <a:gd name="connsiteY4" fmla="*/ 10874 h 11729"/>
                    <a:gd name="connsiteX5" fmla="*/ 5077 w 13427"/>
                    <a:gd name="connsiteY5" fmla="*/ 11162 h 11729"/>
                    <a:gd name="connsiteX6" fmla="*/ 3276 w 13427"/>
                    <a:gd name="connsiteY6" fmla="*/ 9218 h 11729"/>
                    <a:gd name="connsiteX7" fmla="*/ 756 w 13427"/>
                    <a:gd name="connsiteY7" fmla="*/ 4897 h 11729"/>
                    <a:gd name="connsiteX8" fmla="*/ 36 w 13427"/>
                    <a:gd name="connsiteY8" fmla="*/ 2376 h 11729"/>
                    <a:gd name="connsiteX9" fmla="*/ 1692 w 13427"/>
                    <a:gd name="connsiteY9" fmla="*/ 72 h 11729"/>
                    <a:gd name="connsiteX10" fmla="*/ 3997 w 13427"/>
                    <a:gd name="connsiteY10" fmla="*/ 216 h 11729"/>
                    <a:gd name="connsiteX11" fmla="*/ 8966 w 13427"/>
                    <a:gd name="connsiteY11" fmla="*/ 216 h 11729"/>
                    <a:gd name="connsiteX12" fmla="*/ 11702 w 13427"/>
                    <a:gd name="connsiteY12" fmla="*/ 14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427" h="11729">
                      <a:moveTo>
                        <a:pt x="11846" y="0"/>
                      </a:moveTo>
                      <a:cubicBezTo>
                        <a:pt x="13286" y="0"/>
                        <a:pt x="13862" y="864"/>
                        <a:pt x="13070" y="2160"/>
                      </a:cubicBezTo>
                      <a:cubicBezTo>
                        <a:pt x="12566" y="2952"/>
                        <a:pt x="12062" y="3744"/>
                        <a:pt x="11558" y="4465"/>
                      </a:cubicBezTo>
                      <a:cubicBezTo>
                        <a:pt x="10766" y="5689"/>
                        <a:pt x="9686" y="7633"/>
                        <a:pt x="9037" y="8786"/>
                      </a:cubicBezTo>
                      <a:cubicBezTo>
                        <a:pt x="8677" y="9505"/>
                        <a:pt x="8317" y="10154"/>
                        <a:pt x="7957" y="10874"/>
                      </a:cubicBezTo>
                      <a:cubicBezTo>
                        <a:pt x="7453" y="11882"/>
                        <a:pt x="6157" y="12026"/>
                        <a:pt x="5077" y="11162"/>
                      </a:cubicBezTo>
                      <a:cubicBezTo>
                        <a:pt x="4429" y="10586"/>
                        <a:pt x="3781" y="9938"/>
                        <a:pt x="3276" y="9218"/>
                      </a:cubicBezTo>
                      <a:cubicBezTo>
                        <a:pt x="2340" y="8209"/>
                        <a:pt x="1260" y="6193"/>
                        <a:pt x="756" y="4897"/>
                      </a:cubicBezTo>
                      <a:cubicBezTo>
                        <a:pt x="468" y="4104"/>
                        <a:pt x="180" y="3240"/>
                        <a:pt x="36" y="2376"/>
                      </a:cubicBezTo>
                      <a:cubicBezTo>
                        <a:pt x="-180" y="1008"/>
                        <a:pt x="612" y="-72"/>
                        <a:pt x="1692" y="72"/>
                      </a:cubicBezTo>
                      <a:cubicBezTo>
                        <a:pt x="2412" y="72"/>
                        <a:pt x="3204" y="144"/>
                        <a:pt x="3997" y="216"/>
                      </a:cubicBezTo>
                      <a:cubicBezTo>
                        <a:pt x="5293" y="216"/>
                        <a:pt x="7525" y="216"/>
                        <a:pt x="8966" y="216"/>
                      </a:cubicBezTo>
                      <a:cubicBezTo>
                        <a:pt x="9902" y="216"/>
                        <a:pt x="10766" y="216"/>
                        <a:pt x="11702" y="14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00" name="Freeform: Shape 4099">
                  <a:extLst>
                    <a:ext uri="{FF2B5EF4-FFF2-40B4-BE49-F238E27FC236}">
                      <a16:creationId xmlns:a16="http://schemas.microsoft.com/office/drawing/2014/main" id="{253F232F-4B43-570E-38A8-774500A418C3}"/>
                    </a:ext>
                  </a:extLst>
                </p:cNvPr>
                <p:cNvSpPr/>
                <p:nvPr/>
              </p:nvSpPr>
              <p:spPr>
                <a:xfrm>
                  <a:off x="3581529" y="5845975"/>
                  <a:ext cx="13150" cy="13142"/>
                </a:xfrm>
                <a:custGeom>
                  <a:avLst/>
                  <a:gdLst>
                    <a:gd name="connsiteX0" fmla="*/ 5453 w 13150"/>
                    <a:gd name="connsiteY0" fmla="*/ 972 h 13142"/>
                    <a:gd name="connsiteX1" fmla="*/ 7901 w 13150"/>
                    <a:gd name="connsiteY1" fmla="*/ 972 h 13142"/>
                    <a:gd name="connsiteX2" fmla="*/ 9197 w 13150"/>
                    <a:gd name="connsiteY2" fmla="*/ 3420 h 13142"/>
                    <a:gd name="connsiteX3" fmla="*/ 11646 w 13150"/>
                    <a:gd name="connsiteY3" fmla="*/ 7742 h 13142"/>
                    <a:gd name="connsiteX4" fmla="*/ 12870 w 13150"/>
                    <a:gd name="connsiteY4" fmla="*/ 9686 h 13142"/>
                    <a:gd name="connsiteX5" fmla="*/ 11646 w 13150"/>
                    <a:gd name="connsiteY5" fmla="*/ 12278 h 13142"/>
                    <a:gd name="connsiteX6" fmla="*/ 9125 w 13150"/>
                    <a:gd name="connsiteY6" fmla="*/ 12926 h 13142"/>
                    <a:gd name="connsiteX7" fmla="*/ 4084 w 13150"/>
                    <a:gd name="connsiteY7" fmla="*/ 12926 h 13142"/>
                    <a:gd name="connsiteX8" fmla="*/ 1492 w 13150"/>
                    <a:gd name="connsiteY8" fmla="*/ 12278 h 13142"/>
                    <a:gd name="connsiteX9" fmla="*/ 268 w 13150"/>
                    <a:gd name="connsiteY9" fmla="*/ 9686 h 13142"/>
                    <a:gd name="connsiteX10" fmla="*/ 1492 w 13150"/>
                    <a:gd name="connsiteY10" fmla="*/ 7742 h 13142"/>
                    <a:gd name="connsiteX11" fmla="*/ 3940 w 13150"/>
                    <a:gd name="connsiteY11" fmla="*/ 3420 h 13142"/>
                    <a:gd name="connsiteX12" fmla="*/ 5237 w 13150"/>
                    <a:gd name="connsiteY12" fmla="*/ 972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50" h="13142">
                      <a:moveTo>
                        <a:pt x="5453" y="972"/>
                      </a:moveTo>
                      <a:cubicBezTo>
                        <a:pt x="6101" y="-324"/>
                        <a:pt x="7253" y="-324"/>
                        <a:pt x="7901" y="972"/>
                      </a:cubicBezTo>
                      <a:cubicBezTo>
                        <a:pt x="8333" y="1764"/>
                        <a:pt x="8765" y="2628"/>
                        <a:pt x="9197" y="3420"/>
                      </a:cubicBezTo>
                      <a:cubicBezTo>
                        <a:pt x="9917" y="4717"/>
                        <a:pt x="10998" y="6661"/>
                        <a:pt x="11646" y="7742"/>
                      </a:cubicBezTo>
                      <a:cubicBezTo>
                        <a:pt x="12078" y="8461"/>
                        <a:pt x="12510" y="9110"/>
                        <a:pt x="12870" y="9686"/>
                      </a:cubicBezTo>
                      <a:cubicBezTo>
                        <a:pt x="13518" y="10622"/>
                        <a:pt x="13014" y="11774"/>
                        <a:pt x="11646" y="12278"/>
                      </a:cubicBezTo>
                      <a:cubicBezTo>
                        <a:pt x="10782" y="12566"/>
                        <a:pt x="9917" y="12783"/>
                        <a:pt x="9125" y="12926"/>
                      </a:cubicBezTo>
                      <a:cubicBezTo>
                        <a:pt x="7757" y="13215"/>
                        <a:pt x="5453" y="13215"/>
                        <a:pt x="4084" y="12926"/>
                      </a:cubicBezTo>
                      <a:cubicBezTo>
                        <a:pt x="3220" y="12783"/>
                        <a:pt x="2356" y="12566"/>
                        <a:pt x="1492" y="12278"/>
                      </a:cubicBezTo>
                      <a:cubicBezTo>
                        <a:pt x="195" y="11774"/>
                        <a:pt x="-381" y="10622"/>
                        <a:pt x="268" y="9686"/>
                      </a:cubicBezTo>
                      <a:cubicBezTo>
                        <a:pt x="700" y="9110"/>
                        <a:pt x="1132" y="8461"/>
                        <a:pt x="1492" y="7742"/>
                      </a:cubicBezTo>
                      <a:cubicBezTo>
                        <a:pt x="2140" y="6661"/>
                        <a:pt x="3292" y="4717"/>
                        <a:pt x="3940" y="3420"/>
                      </a:cubicBezTo>
                      <a:cubicBezTo>
                        <a:pt x="4372" y="2628"/>
                        <a:pt x="4804" y="1836"/>
                        <a:pt x="5237" y="9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01" name="Freeform: Shape 4100">
                  <a:extLst>
                    <a:ext uri="{FF2B5EF4-FFF2-40B4-BE49-F238E27FC236}">
                      <a16:creationId xmlns:a16="http://schemas.microsoft.com/office/drawing/2014/main" id="{0482A664-7418-FCC0-673D-820A5B4C59B4}"/>
                    </a:ext>
                  </a:extLst>
                </p:cNvPr>
                <p:cNvSpPr/>
                <p:nvPr/>
              </p:nvSpPr>
              <p:spPr>
                <a:xfrm>
                  <a:off x="3589707" y="5844567"/>
                  <a:ext cx="13298" cy="11619"/>
                </a:xfrm>
                <a:custGeom>
                  <a:avLst/>
                  <a:gdLst>
                    <a:gd name="connsiteX0" fmla="*/ 372 w 13298"/>
                    <a:gd name="connsiteY0" fmla="*/ 2236 h 11619"/>
                    <a:gd name="connsiteX1" fmla="*/ 1596 w 13298"/>
                    <a:gd name="connsiteY1" fmla="*/ 76 h 11619"/>
                    <a:gd name="connsiteX2" fmla="*/ 4332 w 13298"/>
                    <a:gd name="connsiteY2" fmla="*/ 148 h 11619"/>
                    <a:gd name="connsiteX3" fmla="*/ 9301 w 13298"/>
                    <a:gd name="connsiteY3" fmla="*/ 148 h 11619"/>
                    <a:gd name="connsiteX4" fmla="*/ 11606 w 13298"/>
                    <a:gd name="connsiteY4" fmla="*/ 4 h 11619"/>
                    <a:gd name="connsiteX5" fmla="*/ 13262 w 13298"/>
                    <a:gd name="connsiteY5" fmla="*/ 2308 h 11619"/>
                    <a:gd name="connsiteX6" fmla="*/ 12542 w 13298"/>
                    <a:gd name="connsiteY6" fmla="*/ 4828 h 11619"/>
                    <a:gd name="connsiteX7" fmla="*/ 10022 w 13298"/>
                    <a:gd name="connsiteY7" fmla="*/ 9150 h 11619"/>
                    <a:gd name="connsiteX8" fmla="*/ 8221 w 13298"/>
                    <a:gd name="connsiteY8" fmla="*/ 11022 h 11619"/>
                    <a:gd name="connsiteX9" fmla="*/ 5341 w 13298"/>
                    <a:gd name="connsiteY9" fmla="*/ 10734 h 11619"/>
                    <a:gd name="connsiteX10" fmla="*/ 4261 w 13298"/>
                    <a:gd name="connsiteY10" fmla="*/ 8645 h 11619"/>
                    <a:gd name="connsiteX11" fmla="*/ 1740 w 13298"/>
                    <a:gd name="connsiteY11" fmla="*/ 4325 h 11619"/>
                    <a:gd name="connsiteX12" fmla="*/ 300 w 13298"/>
                    <a:gd name="connsiteY12" fmla="*/ 202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98" h="11619">
                      <a:moveTo>
                        <a:pt x="372" y="2236"/>
                      </a:moveTo>
                      <a:cubicBezTo>
                        <a:pt x="-420" y="1012"/>
                        <a:pt x="84" y="4"/>
                        <a:pt x="1596" y="76"/>
                      </a:cubicBezTo>
                      <a:cubicBezTo>
                        <a:pt x="2532" y="76"/>
                        <a:pt x="3468" y="148"/>
                        <a:pt x="4332" y="148"/>
                      </a:cubicBezTo>
                      <a:cubicBezTo>
                        <a:pt x="5773" y="148"/>
                        <a:pt x="8005" y="148"/>
                        <a:pt x="9301" y="148"/>
                      </a:cubicBezTo>
                      <a:cubicBezTo>
                        <a:pt x="10094" y="148"/>
                        <a:pt x="10886" y="76"/>
                        <a:pt x="11606" y="4"/>
                      </a:cubicBezTo>
                      <a:cubicBezTo>
                        <a:pt x="12686" y="-68"/>
                        <a:pt x="13478" y="940"/>
                        <a:pt x="13262" y="2308"/>
                      </a:cubicBezTo>
                      <a:cubicBezTo>
                        <a:pt x="13118" y="3172"/>
                        <a:pt x="12830" y="4036"/>
                        <a:pt x="12542" y="4828"/>
                      </a:cubicBezTo>
                      <a:cubicBezTo>
                        <a:pt x="12110" y="6125"/>
                        <a:pt x="10958" y="8141"/>
                        <a:pt x="10022" y="9150"/>
                      </a:cubicBezTo>
                      <a:cubicBezTo>
                        <a:pt x="9446" y="9797"/>
                        <a:pt x="8869" y="10446"/>
                        <a:pt x="8221" y="11022"/>
                      </a:cubicBezTo>
                      <a:cubicBezTo>
                        <a:pt x="7141" y="11958"/>
                        <a:pt x="5845" y="11742"/>
                        <a:pt x="5341" y="10734"/>
                      </a:cubicBezTo>
                      <a:cubicBezTo>
                        <a:pt x="5053" y="10086"/>
                        <a:pt x="4693" y="9365"/>
                        <a:pt x="4261" y="8645"/>
                      </a:cubicBezTo>
                      <a:cubicBezTo>
                        <a:pt x="3684" y="7565"/>
                        <a:pt x="2532" y="5549"/>
                        <a:pt x="1740" y="4325"/>
                      </a:cubicBezTo>
                      <a:cubicBezTo>
                        <a:pt x="1236" y="3532"/>
                        <a:pt x="804" y="2740"/>
                        <a:pt x="300" y="20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02" name="Freeform: Shape 4101">
                  <a:extLst>
                    <a:ext uri="{FF2B5EF4-FFF2-40B4-BE49-F238E27FC236}">
                      <a16:creationId xmlns:a16="http://schemas.microsoft.com/office/drawing/2014/main" id="{E654A3B5-B470-1E66-951E-FE3D09A3DA78}"/>
                    </a:ext>
                  </a:extLst>
                </p:cNvPr>
                <p:cNvSpPr/>
                <p:nvPr/>
              </p:nvSpPr>
              <p:spPr>
                <a:xfrm>
                  <a:off x="3589923" y="5832409"/>
                  <a:ext cx="13369" cy="11729"/>
                </a:xfrm>
                <a:custGeom>
                  <a:avLst/>
                  <a:gdLst>
                    <a:gd name="connsiteX0" fmla="*/ 1596 w 13369"/>
                    <a:gd name="connsiteY0" fmla="*/ 11730 h 11729"/>
                    <a:gd name="connsiteX1" fmla="*/ 372 w 13369"/>
                    <a:gd name="connsiteY1" fmla="*/ 9569 h 11729"/>
                    <a:gd name="connsiteX2" fmla="*/ 1812 w 13369"/>
                    <a:gd name="connsiteY2" fmla="*/ 7265 h 11729"/>
                    <a:gd name="connsiteX3" fmla="*/ 4332 w 13369"/>
                    <a:gd name="connsiteY3" fmla="*/ 2944 h 11729"/>
                    <a:gd name="connsiteX4" fmla="*/ 5413 w 13369"/>
                    <a:gd name="connsiteY4" fmla="*/ 855 h 11729"/>
                    <a:gd name="connsiteX5" fmla="*/ 8293 w 13369"/>
                    <a:gd name="connsiteY5" fmla="*/ 568 h 11729"/>
                    <a:gd name="connsiteX6" fmla="*/ 10094 w 13369"/>
                    <a:gd name="connsiteY6" fmla="*/ 2440 h 11729"/>
                    <a:gd name="connsiteX7" fmla="*/ 12614 w 13369"/>
                    <a:gd name="connsiteY7" fmla="*/ 6761 h 11729"/>
                    <a:gd name="connsiteX8" fmla="*/ 13334 w 13369"/>
                    <a:gd name="connsiteY8" fmla="*/ 9281 h 11729"/>
                    <a:gd name="connsiteX9" fmla="*/ 11678 w 13369"/>
                    <a:gd name="connsiteY9" fmla="*/ 11585 h 11729"/>
                    <a:gd name="connsiteX10" fmla="*/ 9374 w 13369"/>
                    <a:gd name="connsiteY10" fmla="*/ 11442 h 11729"/>
                    <a:gd name="connsiteX11" fmla="*/ 4405 w 13369"/>
                    <a:gd name="connsiteY11" fmla="*/ 11442 h 11729"/>
                    <a:gd name="connsiteX12" fmla="*/ 1668 w 13369"/>
                    <a:gd name="connsiteY12" fmla="*/ 1151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69" h="11729">
                      <a:moveTo>
                        <a:pt x="1596" y="11730"/>
                      </a:moveTo>
                      <a:cubicBezTo>
                        <a:pt x="84" y="11730"/>
                        <a:pt x="-420" y="10865"/>
                        <a:pt x="372" y="9569"/>
                      </a:cubicBezTo>
                      <a:cubicBezTo>
                        <a:pt x="876" y="8777"/>
                        <a:pt x="1380" y="7985"/>
                        <a:pt x="1812" y="7265"/>
                      </a:cubicBezTo>
                      <a:cubicBezTo>
                        <a:pt x="2604" y="6041"/>
                        <a:pt x="3684" y="4096"/>
                        <a:pt x="4332" y="2944"/>
                      </a:cubicBezTo>
                      <a:cubicBezTo>
                        <a:pt x="4693" y="2224"/>
                        <a:pt x="5053" y="1576"/>
                        <a:pt x="5413" y="855"/>
                      </a:cubicBezTo>
                      <a:cubicBezTo>
                        <a:pt x="5845" y="-153"/>
                        <a:pt x="7213" y="-297"/>
                        <a:pt x="8293" y="568"/>
                      </a:cubicBezTo>
                      <a:cubicBezTo>
                        <a:pt x="8942" y="1144"/>
                        <a:pt x="9590" y="1792"/>
                        <a:pt x="10094" y="2440"/>
                      </a:cubicBezTo>
                      <a:cubicBezTo>
                        <a:pt x="11030" y="3520"/>
                        <a:pt x="12110" y="5464"/>
                        <a:pt x="12614" y="6761"/>
                      </a:cubicBezTo>
                      <a:cubicBezTo>
                        <a:pt x="12902" y="7553"/>
                        <a:pt x="13190" y="8417"/>
                        <a:pt x="13334" y="9281"/>
                      </a:cubicBezTo>
                      <a:cubicBezTo>
                        <a:pt x="13550" y="10649"/>
                        <a:pt x="12758" y="11730"/>
                        <a:pt x="11678" y="11585"/>
                      </a:cubicBezTo>
                      <a:cubicBezTo>
                        <a:pt x="10958" y="11585"/>
                        <a:pt x="10166" y="11514"/>
                        <a:pt x="9374" y="11442"/>
                      </a:cubicBezTo>
                      <a:cubicBezTo>
                        <a:pt x="8149" y="11442"/>
                        <a:pt x="5845" y="11442"/>
                        <a:pt x="4405" y="11442"/>
                      </a:cubicBezTo>
                      <a:cubicBezTo>
                        <a:pt x="3468" y="11442"/>
                        <a:pt x="2604" y="11442"/>
                        <a:pt x="1668" y="1151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86" name="Graphic 6">
                <a:extLst>
                  <a:ext uri="{FF2B5EF4-FFF2-40B4-BE49-F238E27FC236}">
                    <a16:creationId xmlns:a16="http://schemas.microsoft.com/office/drawing/2014/main" id="{86537148-644A-3D9C-76F4-0676C152B64B}"/>
                  </a:ext>
                </a:extLst>
              </p:cNvPr>
              <p:cNvGrpSpPr/>
              <p:nvPr/>
            </p:nvGrpSpPr>
            <p:grpSpPr>
              <a:xfrm>
                <a:off x="3546294" y="5725963"/>
                <a:ext cx="78423" cy="159151"/>
                <a:chOff x="3546294" y="5725963"/>
                <a:chExt cx="78423" cy="159151"/>
              </a:xfrm>
            </p:grpSpPr>
            <p:grpSp>
              <p:nvGrpSpPr>
                <p:cNvPr id="4087" name="Graphic 6">
                  <a:extLst>
                    <a:ext uri="{FF2B5EF4-FFF2-40B4-BE49-F238E27FC236}">
                      <a16:creationId xmlns:a16="http://schemas.microsoft.com/office/drawing/2014/main" id="{46E8336E-6FF2-C486-A8E4-E7C6628E46DC}"/>
                    </a:ext>
                  </a:extLst>
                </p:cNvPr>
                <p:cNvGrpSpPr/>
                <p:nvPr/>
              </p:nvGrpSpPr>
              <p:grpSpPr>
                <a:xfrm>
                  <a:off x="3546294" y="5787391"/>
                  <a:ext cx="78423" cy="97723"/>
                  <a:chOff x="3546294" y="5787391"/>
                  <a:chExt cx="78423" cy="97723"/>
                </a:xfrm>
                <a:solidFill>
                  <a:srgbClr val="FFC20E"/>
                </a:solidFill>
              </p:grpSpPr>
              <p:sp>
                <p:nvSpPr>
                  <p:cNvPr id="4094" name="Freeform: Shape 4093">
                    <a:extLst>
                      <a:ext uri="{FF2B5EF4-FFF2-40B4-BE49-F238E27FC236}">
                        <a16:creationId xmlns:a16="http://schemas.microsoft.com/office/drawing/2014/main" id="{B3D32DED-4855-A77D-3800-3A7FCE2F8336}"/>
                      </a:ext>
                    </a:extLst>
                  </p:cNvPr>
                  <p:cNvSpPr/>
                  <p:nvPr/>
                </p:nvSpPr>
                <p:spPr>
                  <a:xfrm>
                    <a:off x="3546294" y="5787391"/>
                    <a:ext cx="78423" cy="27941"/>
                  </a:xfrm>
                  <a:custGeom>
                    <a:avLst/>
                    <a:gdLst>
                      <a:gd name="connsiteX0" fmla="*/ 3745 w 78423"/>
                      <a:gd name="connsiteY0" fmla="*/ 20236 h 27941"/>
                      <a:gd name="connsiteX1" fmla="*/ 0 w 78423"/>
                      <a:gd name="connsiteY1" fmla="*/ 13971 h 27941"/>
                      <a:gd name="connsiteX2" fmla="*/ 0 w 78423"/>
                      <a:gd name="connsiteY2" fmla="*/ 13971 h 27941"/>
                      <a:gd name="connsiteX3" fmla="*/ 3745 w 78423"/>
                      <a:gd name="connsiteY3" fmla="*/ 7706 h 27941"/>
                      <a:gd name="connsiteX4" fmla="*/ 3745 w 78423"/>
                      <a:gd name="connsiteY4" fmla="*/ 7706 h 27941"/>
                      <a:gd name="connsiteX5" fmla="*/ 12315 w 78423"/>
                      <a:gd name="connsiteY5" fmla="*/ 3601 h 27941"/>
                      <a:gd name="connsiteX6" fmla="*/ 12315 w 78423"/>
                      <a:gd name="connsiteY6" fmla="*/ 3601 h 27941"/>
                      <a:gd name="connsiteX7" fmla="*/ 39248 w 78423"/>
                      <a:gd name="connsiteY7" fmla="*/ 0 h 27941"/>
                      <a:gd name="connsiteX8" fmla="*/ 39248 w 78423"/>
                      <a:gd name="connsiteY8" fmla="*/ 0 h 27941"/>
                      <a:gd name="connsiteX9" fmla="*/ 74751 w 78423"/>
                      <a:gd name="connsiteY9" fmla="*/ 7706 h 27941"/>
                      <a:gd name="connsiteX10" fmla="*/ 74751 w 78423"/>
                      <a:gd name="connsiteY10" fmla="*/ 7706 h 27941"/>
                      <a:gd name="connsiteX11" fmla="*/ 78424 w 78423"/>
                      <a:gd name="connsiteY11" fmla="*/ 13971 h 27941"/>
                      <a:gd name="connsiteX12" fmla="*/ 78424 w 78423"/>
                      <a:gd name="connsiteY12" fmla="*/ 13971 h 27941"/>
                      <a:gd name="connsiteX13" fmla="*/ 74751 w 78423"/>
                      <a:gd name="connsiteY13" fmla="*/ 20236 h 27941"/>
                      <a:gd name="connsiteX14" fmla="*/ 74751 w 78423"/>
                      <a:gd name="connsiteY14" fmla="*/ 20236 h 27941"/>
                      <a:gd name="connsiteX15" fmla="*/ 66181 w 78423"/>
                      <a:gd name="connsiteY15" fmla="*/ 24341 h 27941"/>
                      <a:gd name="connsiteX16" fmla="*/ 66181 w 78423"/>
                      <a:gd name="connsiteY16" fmla="*/ 24341 h 27941"/>
                      <a:gd name="connsiteX17" fmla="*/ 39248 w 78423"/>
                      <a:gd name="connsiteY17" fmla="*/ 27942 h 27941"/>
                      <a:gd name="connsiteX18" fmla="*/ 39248 w 78423"/>
                      <a:gd name="connsiteY18" fmla="*/ 27942 h 27941"/>
                      <a:gd name="connsiteX19" fmla="*/ 3745 w 78423"/>
                      <a:gd name="connsiteY19" fmla="*/ 20236 h 27941"/>
                      <a:gd name="connsiteX20" fmla="*/ 3745 w 78423"/>
                      <a:gd name="connsiteY20" fmla="*/ 20236 h 27941"/>
                      <a:gd name="connsiteX21" fmla="*/ 72302 w 78423"/>
                      <a:gd name="connsiteY21" fmla="*/ 17067 h 27941"/>
                      <a:gd name="connsiteX22" fmla="*/ 74463 w 78423"/>
                      <a:gd name="connsiteY22" fmla="*/ 13971 h 27941"/>
                      <a:gd name="connsiteX23" fmla="*/ 74463 w 78423"/>
                      <a:gd name="connsiteY23" fmla="*/ 13971 h 27941"/>
                      <a:gd name="connsiteX24" fmla="*/ 72302 w 78423"/>
                      <a:gd name="connsiteY24" fmla="*/ 10874 h 27941"/>
                      <a:gd name="connsiteX25" fmla="*/ 72302 w 78423"/>
                      <a:gd name="connsiteY25" fmla="*/ 10874 h 27941"/>
                      <a:gd name="connsiteX26" fmla="*/ 64957 w 78423"/>
                      <a:gd name="connsiteY26" fmla="*/ 7418 h 27941"/>
                      <a:gd name="connsiteX27" fmla="*/ 64957 w 78423"/>
                      <a:gd name="connsiteY27" fmla="*/ 7418 h 27941"/>
                      <a:gd name="connsiteX28" fmla="*/ 39248 w 78423"/>
                      <a:gd name="connsiteY28" fmla="*/ 4033 h 27941"/>
                      <a:gd name="connsiteX29" fmla="*/ 39248 w 78423"/>
                      <a:gd name="connsiteY29" fmla="*/ 4033 h 27941"/>
                      <a:gd name="connsiteX30" fmla="*/ 6193 w 78423"/>
                      <a:gd name="connsiteY30" fmla="*/ 10946 h 27941"/>
                      <a:gd name="connsiteX31" fmla="*/ 6193 w 78423"/>
                      <a:gd name="connsiteY31" fmla="*/ 10946 h 27941"/>
                      <a:gd name="connsiteX32" fmla="*/ 4033 w 78423"/>
                      <a:gd name="connsiteY32" fmla="*/ 14043 h 27941"/>
                      <a:gd name="connsiteX33" fmla="*/ 4033 w 78423"/>
                      <a:gd name="connsiteY33" fmla="*/ 14043 h 27941"/>
                      <a:gd name="connsiteX34" fmla="*/ 6193 w 78423"/>
                      <a:gd name="connsiteY34" fmla="*/ 17139 h 27941"/>
                      <a:gd name="connsiteX35" fmla="*/ 6193 w 78423"/>
                      <a:gd name="connsiteY35" fmla="*/ 17139 h 27941"/>
                      <a:gd name="connsiteX36" fmla="*/ 13539 w 78423"/>
                      <a:gd name="connsiteY36" fmla="*/ 20668 h 27941"/>
                      <a:gd name="connsiteX37" fmla="*/ 13539 w 78423"/>
                      <a:gd name="connsiteY37" fmla="*/ 20668 h 27941"/>
                      <a:gd name="connsiteX38" fmla="*/ 39248 w 78423"/>
                      <a:gd name="connsiteY38" fmla="*/ 24053 h 27941"/>
                      <a:gd name="connsiteX39" fmla="*/ 39248 w 78423"/>
                      <a:gd name="connsiteY39" fmla="*/ 24053 h 27941"/>
                      <a:gd name="connsiteX40" fmla="*/ 72302 w 78423"/>
                      <a:gd name="connsiteY40" fmla="*/ 17139 h 27941"/>
                      <a:gd name="connsiteX41" fmla="*/ 72302 w 78423"/>
                      <a:gd name="connsiteY41" fmla="*/ 17139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8423" h="27941">
                        <a:moveTo>
                          <a:pt x="3745" y="20236"/>
                        </a:moveTo>
                        <a:cubicBezTo>
                          <a:pt x="1584" y="18652"/>
                          <a:pt x="72" y="16563"/>
                          <a:pt x="0" y="13971"/>
                        </a:cubicBezTo>
                        <a:lnTo>
                          <a:pt x="0" y="13971"/>
                        </a:lnTo>
                        <a:cubicBezTo>
                          <a:pt x="0" y="11450"/>
                          <a:pt x="1584" y="9362"/>
                          <a:pt x="3745" y="7706"/>
                        </a:cubicBezTo>
                        <a:lnTo>
                          <a:pt x="3745" y="7706"/>
                        </a:lnTo>
                        <a:cubicBezTo>
                          <a:pt x="5905" y="6049"/>
                          <a:pt x="8786" y="4753"/>
                          <a:pt x="12315" y="3601"/>
                        </a:cubicBezTo>
                        <a:lnTo>
                          <a:pt x="12315" y="3601"/>
                        </a:lnTo>
                        <a:cubicBezTo>
                          <a:pt x="19300" y="1368"/>
                          <a:pt x="28806" y="0"/>
                          <a:pt x="39248" y="0"/>
                        </a:cubicBezTo>
                        <a:lnTo>
                          <a:pt x="39248" y="0"/>
                        </a:lnTo>
                        <a:cubicBezTo>
                          <a:pt x="54947" y="0"/>
                          <a:pt x="68342" y="2953"/>
                          <a:pt x="74751" y="7706"/>
                        </a:cubicBezTo>
                        <a:lnTo>
                          <a:pt x="74751" y="7706"/>
                        </a:lnTo>
                        <a:cubicBezTo>
                          <a:pt x="76911" y="9290"/>
                          <a:pt x="78424" y="11378"/>
                          <a:pt x="78424" y="13971"/>
                        </a:cubicBezTo>
                        <a:lnTo>
                          <a:pt x="78424" y="13971"/>
                        </a:lnTo>
                        <a:cubicBezTo>
                          <a:pt x="78424" y="16492"/>
                          <a:pt x="76839" y="18580"/>
                          <a:pt x="74751" y="20236"/>
                        </a:cubicBezTo>
                        <a:lnTo>
                          <a:pt x="74751" y="20236"/>
                        </a:lnTo>
                        <a:cubicBezTo>
                          <a:pt x="72590" y="21893"/>
                          <a:pt x="69710" y="23260"/>
                          <a:pt x="66181" y="24341"/>
                        </a:cubicBezTo>
                        <a:lnTo>
                          <a:pt x="66181" y="24341"/>
                        </a:lnTo>
                        <a:cubicBezTo>
                          <a:pt x="59196" y="26573"/>
                          <a:pt x="49690" y="27942"/>
                          <a:pt x="39248" y="27942"/>
                        </a:cubicBezTo>
                        <a:lnTo>
                          <a:pt x="39248" y="27942"/>
                        </a:lnTo>
                        <a:cubicBezTo>
                          <a:pt x="23549" y="27942"/>
                          <a:pt x="10226" y="24989"/>
                          <a:pt x="3745" y="20236"/>
                        </a:cubicBezTo>
                        <a:lnTo>
                          <a:pt x="3745" y="20236"/>
                        </a:lnTo>
                        <a:close/>
                        <a:moveTo>
                          <a:pt x="72302" y="17067"/>
                        </a:moveTo>
                        <a:cubicBezTo>
                          <a:pt x="73959" y="15843"/>
                          <a:pt x="74463" y="14763"/>
                          <a:pt x="74463" y="13971"/>
                        </a:cubicBezTo>
                        <a:lnTo>
                          <a:pt x="74463" y="13971"/>
                        </a:lnTo>
                        <a:cubicBezTo>
                          <a:pt x="74463" y="13251"/>
                          <a:pt x="73959" y="12170"/>
                          <a:pt x="72302" y="10874"/>
                        </a:cubicBezTo>
                        <a:lnTo>
                          <a:pt x="72302" y="10874"/>
                        </a:lnTo>
                        <a:cubicBezTo>
                          <a:pt x="70718" y="9650"/>
                          <a:pt x="68126" y="8426"/>
                          <a:pt x="64957" y="7418"/>
                        </a:cubicBezTo>
                        <a:lnTo>
                          <a:pt x="64957" y="7418"/>
                        </a:lnTo>
                        <a:cubicBezTo>
                          <a:pt x="58476" y="5329"/>
                          <a:pt x="49330" y="4033"/>
                          <a:pt x="39248" y="4033"/>
                        </a:cubicBezTo>
                        <a:lnTo>
                          <a:pt x="39248" y="4033"/>
                        </a:lnTo>
                        <a:cubicBezTo>
                          <a:pt x="24125" y="4033"/>
                          <a:pt x="11018" y="7129"/>
                          <a:pt x="6193" y="10946"/>
                        </a:cubicBezTo>
                        <a:lnTo>
                          <a:pt x="6193" y="10946"/>
                        </a:lnTo>
                        <a:cubicBezTo>
                          <a:pt x="4537" y="12170"/>
                          <a:pt x="4033" y="13251"/>
                          <a:pt x="4033" y="14043"/>
                        </a:cubicBezTo>
                        <a:lnTo>
                          <a:pt x="4033" y="14043"/>
                        </a:lnTo>
                        <a:cubicBezTo>
                          <a:pt x="4033" y="14763"/>
                          <a:pt x="4537" y="15843"/>
                          <a:pt x="6193" y="17139"/>
                        </a:cubicBezTo>
                        <a:lnTo>
                          <a:pt x="6193" y="17139"/>
                        </a:lnTo>
                        <a:cubicBezTo>
                          <a:pt x="7778" y="18364"/>
                          <a:pt x="10298" y="19588"/>
                          <a:pt x="13539" y="20668"/>
                        </a:cubicBezTo>
                        <a:lnTo>
                          <a:pt x="13539" y="20668"/>
                        </a:lnTo>
                        <a:cubicBezTo>
                          <a:pt x="20020" y="22757"/>
                          <a:pt x="29166" y="24053"/>
                          <a:pt x="39248" y="24053"/>
                        </a:cubicBezTo>
                        <a:lnTo>
                          <a:pt x="39248" y="24053"/>
                        </a:lnTo>
                        <a:cubicBezTo>
                          <a:pt x="54371" y="24053"/>
                          <a:pt x="67477" y="20956"/>
                          <a:pt x="72302" y="17139"/>
                        </a:cubicBezTo>
                        <a:lnTo>
                          <a:pt x="72302" y="17139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95" name="Freeform: Shape 4094">
                    <a:extLst>
                      <a:ext uri="{FF2B5EF4-FFF2-40B4-BE49-F238E27FC236}">
                        <a16:creationId xmlns:a16="http://schemas.microsoft.com/office/drawing/2014/main" id="{9D14BD7F-1D0A-72A0-D78A-6E4AE2EA4315}"/>
                      </a:ext>
                    </a:extLst>
                  </p:cNvPr>
                  <p:cNvSpPr/>
                  <p:nvPr/>
                </p:nvSpPr>
                <p:spPr>
                  <a:xfrm>
                    <a:off x="3546294" y="5801074"/>
                    <a:ext cx="78351" cy="84040"/>
                  </a:xfrm>
                  <a:custGeom>
                    <a:avLst/>
                    <a:gdLst>
                      <a:gd name="connsiteX0" fmla="*/ 14331 w 78351"/>
                      <a:gd name="connsiteY0" fmla="*/ 78639 h 84040"/>
                      <a:gd name="connsiteX1" fmla="*/ 11522 w 78351"/>
                      <a:gd name="connsiteY1" fmla="*/ 74030 h 84040"/>
                      <a:gd name="connsiteX2" fmla="*/ 11522 w 78351"/>
                      <a:gd name="connsiteY2" fmla="*/ 74030 h 84040"/>
                      <a:gd name="connsiteX3" fmla="*/ 0 w 78351"/>
                      <a:gd name="connsiteY3" fmla="*/ 648 h 84040"/>
                      <a:gd name="connsiteX4" fmla="*/ 0 w 78351"/>
                      <a:gd name="connsiteY4" fmla="*/ 648 h 84040"/>
                      <a:gd name="connsiteX5" fmla="*/ 3961 w 78351"/>
                      <a:gd name="connsiteY5" fmla="*/ 0 h 84040"/>
                      <a:gd name="connsiteX6" fmla="*/ 15483 w 78351"/>
                      <a:gd name="connsiteY6" fmla="*/ 73670 h 84040"/>
                      <a:gd name="connsiteX7" fmla="*/ 15483 w 78351"/>
                      <a:gd name="connsiteY7" fmla="*/ 73815 h 84040"/>
                      <a:gd name="connsiteX8" fmla="*/ 16707 w 78351"/>
                      <a:gd name="connsiteY8" fmla="*/ 75471 h 84040"/>
                      <a:gd name="connsiteX9" fmla="*/ 16707 w 78351"/>
                      <a:gd name="connsiteY9" fmla="*/ 75471 h 84040"/>
                      <a:gd name="connsiteX10" fmla="*/ 21604 w 78351"/>
                      <a:gd name="connsiteY10" fmla="*/ 77775 h 84040"/>
                      <a:gd name="connsiteX11" fmla="*/ 21604 w 78351"/>
                      <a:gd name="connsiteY11" fmla="*/ 77775 h 84040"/>
                      <a:gd name="connsiteX12" fmla="*/ 39176 w 78351"/>
                      <a:gd name="connsiteY12" fmla="*/ 80080 h 84040"/>
                      <a:gd name="connsiteX13" fmla="*/ 39176 w 78351"/>
                      <a:gd name="connsiteY13" fmla="*/ 80080 h 84040"/>
                      <a:gd name="connsiteX14" fmla="*/ 61644 w 78351"/>
                      <a:gd name="connsiteY14" fmla="*/ 75471 h 84040"/>
                      <a:gd name="connsiteX15" fmla="*/ 61644 w 78351"/>
                      <a:gd name="connsiteY15" fmla="*/ 75471 h 84040"/>
                      <a:gd name="connsiteX16" fmla="*/ 62868 w 78351"/>
                      <a:gd name="connsiteY16" fmla="*/ 73815 h 84040"/>
                      <a:gd name="connsiteX17" fmla="*/ 62868 w 78351"/>
                      <a:gd name="connsiteY17" fmla="*/ 73815 h 84040"/>
                      <a:gd name="connsiteX18" fmla="*/ 62868 w 78351"/>
                      <a:gd name="connsiteY18" fmla="*/ 73670 h 84040"/>
                      <a:gd name="connsiteX19" fmla="*/ 74391 w 78351"/>
                      <a:gd name="connsiteY19" fmla="*/ 0 h 84040"/>
                      <a:gd name="connsiteX20" fmla="*/ 78351 w 78351"/>
                      <a:gd name="connsiteY20" fmla="*/ 576 h 84040"/>
                      <a:gd name="connsiteX21" fmla="*/ 66829 w 78351"/>
                      <a:gd name="connsiteY21" fmla="*/ 73958 h 84040"/>
                      <a:gd name="connsiteX22" fmla="*/ 64021 w 78351"/>
                      <a:gd name="connsiteY22" fmla="*/ 78567 h 84040"/>
                      <a:gd name="connsiteX23" fmla="*/ 64021 w 78351"/>
                      <a:gd name="connsiteY23" fmla="*/ 78567 h 84040"/>
                      <a:gd name="connsiteX24" fmla="*/ 57899 w 78351"/>
                      <a:gd name="connsiteY24" fmla="*/ 81520 h 84040"/>
                      <a:gd name="connsiteX25" fmla="*/ 57899 w 78351"/>
                      <a:gd name="connsiteY25" fmla="*/ 81520 h 84040"/>
                      <a:gd name="connsiteX26" fmla="*/ 39104 w 78351"/>
                      <a:gd name="connsiteY26" fmla="*/ 84040 h 84040"/>
                      <a:gd name="connsiteX27" fmla="*/ 39104 w 78351"/>
                      <a:gd name="connsiteY27" fmla="*/ 84040 h 84040"/>
                      <a:gd name="connsiteX28" fmla="*/ 14259 w 78351"/>
                      <a:gd name="connsiteY28" fmla="*/ 78567 h 84040"/>
                      <a:gd name="connsiteX29" fmla="*/ 14259 w 78351"/>
                      <a:gd name="connsiteY29" fmla="*/ 78567 h 8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8351" h="84040">
                        <a:moveTo>
                          <a:pt x="14331" y="78639"/>
                        </a:moveTo>
                        <a:cubicBezTo>
                          <a:pt x="12819" y="77487"/>
                          <a:pt x="11666" y="75975"/>
                          <a:pt x="11522" y="74030"/>
                        </a:cubicBezTo>
                        <a:lnTo>
                          <a:pt x="11522" y="74030"/>
                        </a:lnTo>
                        <a:lnTo>
                          <a:pt x="0" y="648"/>
                        </a:lnTo>
                        <a:lnTo>
                          <a:pt x="0" y="648"/>
                        </a:lnTo>
                        <a:lnTo>
                          <a:pt x="3961" y="0"/>
                        </a:lnTo>
                        <a:lnTo>
                          <a:pt x="15483" y="73670"/>
                        </a:lnTo>
                        <a:lnTo>
                          <a:pt x="15483" y="73815"/>
                        </a:lnTo>
                        <a:cubicBezTo>
                          <a:pt x="15483" y="73815"/>
                          <a:pt x="15699" y="74607"/>
                          <a:pt x="16707" y="75471"/>
                        </a:cubicBezTo>
                        <a:lnTo>
                          <a:pt x="16707" y="75471"/>
                        </a:lnTo>
                        <a:cubicBezTo>
                          <a:pt x="17716" y="76263"/>
                          <a:pt x="19444" y="77055"/>
                          <a:pt x="21604" y="77775"/>
                        </a:cubicBezTo>
                        <a:lnTo>
                          <a:pt x="21604" y="77775"/>
                        </a:lnTo>
                        <a:cubicBezTo>
                          <a:pt x="25997" y="79144"/>
                          <a:pt x="32262" y="80080"/>
                          <a:pt x="39176" y="80080"/>
                        </a:cubicBezTo>
                        <a:lnTo>
                          <a:pt x="39176" y="80080"/>
                        </a:lnTo>
                        <a:cubicBezTo>
                          <a:pt x="49546" y="80080"/>
                          <a:pt x="58548" y="77919"/>
                          <a:pt x="61644" y="75471"/>
                        </a:cubicBezTo>
                        <a:lnTo>
                          <a:pt x="61644" y="75471"/>
                        </a:lnTo>
                        <a:cubicBezTo>
                          <a:pt x="62725" y="74679"/>
                          <a:pt x="62868" y="74102"/>
                          <a:pt x="62868" y="73815"/>
                        </a:cubicBezTo>
                        <a:lnTo>
                          <a:pt x="62868" y="73815"/>
                        </a:lnTo>
                        <a:lnTo>
                          <a:pt x="62868" y="73670"/>
                        </a:lnTo>
                        <a:lnTo>
                          <a:pt x="74391" y="0"/>
                        </a:lnTo>
                        <a:lnTo>
                          <a:pt x="78351" y="576"/>
                        </a:lnTo>
                        <a:lnTo>
                          <a:pt x="66829" y="73958"/>
                        </a:lnTo>
                        <a:cubicBezTo>
                          <a:pt x="66757" y="75903"/>
                          <a:pt x="65533" y="77487"/>
                          <a:pt x="64021" y="78567"/>
                        </a:cubicBezTo>
                        <a:lnTo>
                          <a:pt x="64021" y="78567"/>
                        </a:lnTo>
                        <a:cubicBezTo>
                          <a:pt x="62436" y="79791"/>
                          <a:pt x="60348" y="80728"/>
                          <a:pt x="57899" y="81520"/>
                        </a:cubicBezTo>
                        <a:lnTo>
                          <a:pt x="57899" y="81520"/>
                        </a:lnTo>
                        <a:cubicBezTo>
                          <a:pt x="53003" y="83104"/>
                          <a:pt x="46377" y="84040"/>
                          <a:pt x="39104" y="84040"/>
                        </a:cubicBezTo>
                        <a:lnTo>
                          <a:pt x="39104" y="84040"/>
                        </a:lnTo>
                        <a:cubicBezTo>
                          <a:pt x="28158" y="84040"/>
                          <a:pt x="18940" y="82024"/>
                          <a:pt x="14259" y="78567"/>
                        </a:cubicBezTo>
                        <a:lnTo>
                          <a:pt x="14259" y="78567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088" name="Graphic 6">
                  <a:extLst>
                    <a:ext uri="{FF2B5EF4-FFF2-40B4-BE49-F238E27FC236}">
                      <a16:creationId xmlns:a16="http://schemas.microsoft.com/office/drawing/2014/main" id="{CB48B6BD-F8DF-11C5-D65A-BD7D30532DE8}"/>
                    </a:ext>
                  </a:extLst>
                </p:cNvPr>
                <p:cNvGrpSpPr/>
                <p:nvPr/>
              </p:nvGrpSpPr>
              <p:grpSpPr>
                <a:xfrm>
                  <a:off x="3557240" y="5725963"/>
                  <a:ext cx="56531" cy="52714"/>
                  <a:chOff x="3557240" y="5725963"/>
                  <a:chExt cx="56531" cy="52714"/>
                </a:xfrm>
                <a:solidFill>
                  <a:srgbClr val="C4C5C7"/>
                </a:solidFill>
              </p:grpSpPr>
              <p:sp>
                <p:nvSpPr>
                  <p:cNvPr id="4089" name="Freeform: Shape 4088">
                    <a:extLst>
                      <a:ext uri="{FF2B5EF4-FFF2-40B4-BE49-F238E27FC236}">
                        <a16:creationId xmlns:a16="http://schemas.microsoft.com/office/drawing/2014/main" id="{81256314-E853-32EE-A631-14AC143DBE2F}"/>
                      </a:ext>
                    </a:extLst>
                  </p:cNvPr>
                  <p:cNvSpPr/>
                  <p:nvPr/>
                </p:nvSpPr>
                <p:spPr>
                  <a:xfrm>
                    <a:off x="3557240" y="5725963"/>
                    <a:ext cx="5256" cy="52714"/>
                  </a:xfrm>
                  <a:custGeom>
                    <a:avLst/>
                    <a:gdLst>
                      <a:gd name="connsiteX0" fmla="*/ 0 w 5256"/>
                      <a:gd name="connsiteY0" fmla="*/ 51418 h 52714"/>
                      <a:gd name="connsiteX1" fmla="*/ 1512 w 5256"/>
                      <a:gd name="connsiteY1" fmla="*/ 45801 h 52714"/>
                      <a:gd name="connsiteX2" fmla="*/ 1512 w 5256"/>
                      <a:gd name="connsiteY2" fmla="*/ 45801 h 52714"/>
                      <a:gd name="connsiteX3" fmla="*/ 2664 w 5256"/>
                      <a:gd name="connsiteY3" fmla="*/ 41408 h 52714"/>
                      <a:gd name="connsiteX4" fmla="*/ 2664 w 5256"/>
                      <a:gd name="connsiteY4" fmla="*/ 41408 h 52714"/>
                      <a:gd name="connsiteX5" fmla="*/ 1512 w 5256"/>
                      <a:gd name="connsiteY5" fmla="*/ 37015 h 52714"/>
                      <a:gd name="connsiteX6" fmla="*/ 1512 w 5256"/>
                      <a:gd name="connsiteY6" fmla="*/ 37015 h 52714"/>
                      <a:gd name="connsiteX7" fmla="*/ 0 w 5256"/>
                      <a:gd name="connsiteY7" fmla="*/ 31326 h 52714"/>
                      <a:gd name="connsiteX8" fmla="*/ 0 w 5256"/>
                      <a:gd name="connsiteY8" fmla="*/ 31326 h 52714"/>
                      <a:gd name="connsiteX9" fmla="*/ 1512 w 5256"/>
                      <a:gd name="connsiteY9" fmla="*/ 25709 h 52714"/>
                      <a:gd name="connsiteX10" fmla="*/ 1512 w 5256"/>
                      <a:gd name="connsiteY10" fmla="*/ 25709 h 52714"/>
                      <a:gd name="connsiteX11" fmla="*/ 2664 w 5256"/>
                      <a:gd name="connsiteY11" fmla="*/ 21316 h 52714"/>
                      <a:gd name="connsiteX12" fmla="*/ 2664 w 5256"/>
                      <a:gd name="connsiteY12" fmla="*/ 21316 h 52714"/>
                      <a:gd name="connsiteX13" fmla="*/ 1512 w 5256"/>
                      <a:gd name="connsiteY13" fmla="*/ 16923 h 52714"/>
                      <a:gd name="connsiteX14" fmla="*/ 1512 w 5256"/>
                      <a:gd name="connsiteY14" fmla="*/ 16923 h 52714"/>
                      <a:gd name="connsiteX15" fmla="*/ 0 w 5256"/>
                      <a:gd name="connsiteY15" fmla="*/ 11306 h 52714"/>
                      <a:gd name="connsiteX16" fmla="*/ 0 w 5256"/>
                      <a:gd name="connsiteY16" fmla="*/ 11306 h 52714"/>
                      <a:gd name="connsiteX17" fmla="*/ 1512 w 5256"/>
                      <a:gd name="connsiteY17" fmla="*/ 5689 h 52714"/>
                      <a:gd name="connsiteX18" fmla="*/ 1512 w 5256"/>
                      <a:gd name="connsiteY18" fmla="*/ 5689 h 52714"/>
                      <a:gd name="connsiteX19" fmla="*/ 2664 w 5256"/>
                      <a:gd name="connsiteY19" fmla="*/ 1296 h 52714"/>
                      <a:gd name="connsiteX20" fmla="*/ 2664 w 5256"/>
                      <a:gd name="connsiteY20" fmla="*/ 1296 h 52714"/>
                      <a:gd name="connsiteX21" fmla="*/ 3961 w 5256"/>
                      <a:gd name="connsiteY21" fmla="*/ 0 h 52714"/>
                      <a:gd name="connsiteX22" fmla="*/ 3961 w 5256"/>
                      <a:gd name="connsiteY22" fmla="*/ 0 h 52714"/>
                      <a:gd name="connsiteX23" fmla="*/ 5257 w 5256"/>
                      <a:gd name="connsiteY23" fmla="*/ 1296 h 52714"/>
                      <a:gd name="connsiteX24" fmla="*/ 5257 w 5256"/>
                      <a:gd name="connsiteY24" fmla="*/ 1296 h 52714"/>
                      <a:gd name="connsiteX25" fmla="*/ 3745 w 5256"/>
                      <a:gd name="connsiteY25" fmla="*/ 6913 h 52714"/>
                      <a:gd name="connsiteX26" fmla="*/ 3745 w 5256"/>
                      <a:gd name="connsiteY26" fmla="*/ 6913 h 52714"/>
                      <a:gd name="connsiteX27" fmla="*/ 2592 w 5256"/>
                      <a:gd name="connsiteY27" fmla="*/ 11306 h 52714"/>
                      <a:gd name="connsiteX28" fmla="*/ 2592 w 5256"/>
                      <a:gd name="connsiteY28" fmla="*/ 11306 h 52714"/>
                      <a:gd name="connsiteX29" fmla="*/ 3745 w 5256"/>
                      <a:gd name="connsiteY29" fmla="*/ 15699 h 52714"/>
                      <a:gd name="connsiteX30" fmla="*/ 3745 w 5256"/>
                      <a:gd name="connsiteY30" fmla="*/ 15699 h 52714"/>
                      <a:gd name="connsiteX31" fmla="*/ 5257 w 5256"/>
                      <a:gd name="connsiteY31" fmla="*/ 21316 h 52714"/>
                      <a:gd name="connsiteX32" fmla="*/ 5257 w 5256"/>
                      <a:gd name="connsiteY32" fmla="*/ 21316 h 52714"/>
                      <a:gd name="connsiteX33" fmla="*/ 3745 w 5256"/>
                      <a:gd name="connsiteY33" fmla="*/ 26933 h 52714"/>
                      <a:gd name="connsiteX34" fmla="*/ 3745 w 5256"/>
                      <a:gd name="connsiteY34" fmla="*/ 26933 h 52714"/>
                      <a:gd name="connsiteX35" fmla="*/ 2592 w 5256"/>
                      <a:gd name="connsiteY35" fmla="*/ 31326 h 52714"/>
                      <a:gd name="connsiteX36" fmla="*/ 2592 w 5256"/>
                      <a:gd name="connsiteY36" fmla="*/ 31326 h 52714"/>
                      <a:gd name="connsiteX37" fmla="*/ 3745 w 5256"/>
                      <a:gd name="connsiteY37" fmla="*/ 35719 h 52714"/>
                      <a:gd name="connsiteX38" fmla="*/ 3745 w 5256"/>
                      <a:gd name="connsiteY38" fmla="*/ 35719 h 52714"/>
                      <a:gd name="connsiteX39" fmla="*/ 5257 w 5256"/>
                      <a:gd name="connsiteY39" fmla="*/ 41336 h 52714"/>
                      <a:gd name="connsiteX40" fmla="*/ 5257 w 5256"/>
                      <a:gd name="connsiteY40" fmla="*/ 41336 h 52714"/>
                      <a:gd name="connsiteX41" fmla="*/ 3745 w 5256"/>
                      <a:gd name="connsiteY41" fmla="*/ 46953 h 52714"/>
                      <a:gd name="connsiteX42" fmla="*/ 3745 w 5256"/>
                      <a:gd name="connsiteY42" fmla="*/ 46953 h 52714"/>
                      <a:gd name="connsiteX43" fmla="*/ 2592 w 5256"/>
                      <a:gd name="connsiteY43" fmla="*/ 51346 h 52714"/>
                      <a:gd name="connsiteX44" fmla="*/ 2592 w 5256"/>
                      <a:gd name="connsiteY44" fmla="*/ 51346 h 52714"/>
                      <a:gd name="connsiteX45" fmla="*/ 1296 w 5256"/>
                      <a:gd name="connsiteY45" fmla="*/ 52714 h 52714"/>
                      <a:gd name="connsiteX46" fmla="*/ 1296 w 5256"/>
                      <a:gd name="connsiteY46" fmla="*/ 52714 h 52714"/>
                      <a:gd name="connsiteX47" fmla="*/ 0 w 5256"/>
                      <a:gd name="connsiteY47" fmla="*/ 51346 h 52714"/>
                      <a:gd name="connsiteX48" fmla="*/ 0 w 5256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6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90" name="Freeform: Shape 4089">
                    <a:extLst>
                      <a:ext uri="{FF2B5EF4-FFF2-40B4-BE49-F238E27FC236}">
                        <a16:creationId xmlns:a16="http://schemas.microsoft.com/office/drawing/2014/main" id="{3D73589E-76B6-954D-FB07-BAC1206D2149}"/>
                      </a:ext>
                    </a:extLst>
                  </p:cNvPr>
                  <p:cNvSpPr/>
                  <p:nvPr/>
                </p:nvSpPr>
                <p:spPr>
                  <a:xfrm>
                    <a:off x="3570059" y="5725963"/>
                    <a:ext cx="5261" cy="52714"/>
                  </a:xfrm>
                  <a:custGeom>
                    <a:avLst/>
                    <a:gdLst>
                      <a:gd name="connsiteX0" fmla="*/ 0 w 5261"/>
                      <a:gd name="connsiteY0" fmla="*/ 51418 h 52714"/>
                      <a:gd name="connsiteX1" fmla="*/ 1512 w 5261"/>
                      <a:gd name="connsiteY1" fmla="*/ 45801 h 52714"/>
                      <a:gd name="connsiteX2" fmla="*/ 1512 w 5261"/>
                      <a:gd name="connsiteY2" fmla="*/ 45801 h 52714"/>
                      <a:gd name="connsiteX3" fmla="*/ 2664 w 5261"/>
                      <a:gd name="connsiteY3" fmla="*/ 41408 h 52714"/>
                      <a:gd name="connsiteX4" fmla="*/ 2664 w 5261"/>
                      <a:gd name="connsiteY4" fmla="*/ 41408 h 52714"/>
                      <a:gd name="connsiteX5" fmla="*/ 1512 w 5261"/>
                      <a:gd name="connsiteY5" fmla="*/ 37015 h 52714"/>
                      <a:gd name="connsiteX6" fmla="*/ 1512 w 5261"/>
                      <a:gd name="connsiteY6" fmla="*/ 37015 h 52714"/>
                      <a:gd name="connsiteX7" fmla="*/ 0 w 5261"/>
                      <a:gd name="connsiteY7" fmla="*/ 31326 h 52714"/>
                      <a:gd name="connsiteX8" fmla="*/ 0 w 5261"/>
                      <a:gd name="connsiteY8" fmla="*/ 31326 h 52714"/>
                      <a:gd name="connsiteX9" fmla="*/ 1512 w 5261"/>
                      <a:gd name="connsiteY9" fmla="*/ 25709 h 52714"/>
                      <a:gd name="connsiteX10" fmla="*/ 1512 w 5261"/>
                      <a:gd name="connsiteY10" fmla="*/ 25709 h 52714"/>
                      <a:gd name="connsiteX11" fmla="*/ 2664 w 5261"/>
                      <a:gd name="connsiteY11" fmla="*/ 21316 h 52714"/>
                      <a:gd name="connsiteX12" fmla="*/ 2664 w 5261"/>
                      <a:gd name="connsiteY12" fmla="*/ 21316 h 52714"/>
                      <a:gd name="connsiteX13" fmla="*/ 1512 w 5261"/>
                      <a:gd name="connsiteY13" fmla="*/ 16923 h 52714"/>
                      <a:gd name="connsiteX14" fmla="*/ 1512 w 5261"/>
                      <a:gd name="connsiteY14" fmla="*/ 16923 h 52714"/>
                      <a:gd name="connsiteX15" fmla="*/ 0 w 5261"/>
                      <a:gd name="connsiteY15" fmla="*/ 11306 h 52714"/>
                      <a:gd name="connsiteX16" fmla="*/ 0 w 5261"/>
                      <a:gd name="connsiteY16" fmla="*/ 11306 h 52714"/>
                      <a:gd name="connsiteX17" fmla="*/ 1512 w 5261"/>
                      <a:gd name="connsiteY17" fmla="*/ 5689 h 52714"/>
                      <a:gd name="connsiteX18" fmla="*/ 1512 w 5261"/>
                      <a:gd name="connsiteY18" fmla="*/ 5689 h 52714"/>
                      <a:gd name="connsiteX19" fmla="*/ 2664 w 5261"/>
                      <a:gd name="connsiteY19" fmla="*/ 1296 h 52714"/>
                      <a:gd name="connsiteX20" fmla="*/ 2664 w 5261"/>
                      <a:gd name="connsiteY20" fmla="*/ 1296 h 52714"/>
                      <a:gd name="connsiteX21" fmla="*/ 3961 w 5261"/>
                      <a:gd name="connsiteY21" fmla="*/ 0 h 52714"/>
                      <a:gd name="connsiteX22" fmla="*/ 3961 w 5261"/>
                      <a:gd name="connsiteY22" fmla="*/ 0 h 52714"/>
                      <a:gd name="connsiteX23" fmla="*/ 5257 w 5261"/>
                      <a:gd name="connsiteY23" fmla="*/ 1296 h 52714"/>
                      <a:gd name="connsiteX24" fmla="*/ 5257 w 5261"/>
                      <a:gd name="connsiteY24" fmla="*/ 1296 h 52714"/>
                      <a:gd name="connsiteX25" fmla="*/ 3817 w 5261"/>
                      <a:gd name="connsiteY25" fmla="*/ 6913 h 52714"/>
                      <a:gd name="connsiteX26" fmla="*/ 3817 w 5261"/>
                      <a:gd name="connsiteY26" fmla="*/ 6913 h 52714"/>
                      <a:gd name="connsiteX27" fmla="*/ 2664 w 5261"/>
                      <a:gd name="connsiteY27" fmla="*/ 11306 h 52714"/>
                      <a:gd name="connsiteX28" fmla="*/ 2664 w 5261"/>
                      <a:gd name="connsiteY28" fmla="*/ 11306 h 52714"/>
                      <a:gd name="connsiteX29" fmla="*/ 3817 w 5261"/>
                      <a:gd name="connsiteY29" fmla="*/ 15699 h 52714"/>
                      <a:gd name="connsiteX30" fmla="*/ 3817 w 5261"/>
                      <a:gd name="connsiteY30" fmla="*/ 15699 h 52714"/>
                      <a:gd name="connsiteX31" fmla="*/ 5257 w 5261"/>
                      <a:gd name="connsiteY31" fmla="*/ 21316 h 52714"/>
                      <a:gd name="connsiteX32" fmla="*/ 5257 w 5261"/>
                      <a:gd name="connsiteY32" fmla="*/ 21316 h 52714"/>
                      <a:gd name="connsiteX33" fmla="*/ 3817 w 5261"/>
                      <a:gd name="connsiteY33" fmla="*/ 26933 h 52714"/>
                      <a:gd name="connsiteX34" fmla="*/ 3817 w 5261"/>
                      <a:gd name="connsiteY34" fmla="*/ 26933 h 52714"/>
                      <a:gd name="connsiteX35" fmla="*/ 2664 w 5261"/>
                      <a:gd name="connsiteY35" fmla="*/ 31326 h 52714"/>
                      <a:gd name="connsiteX36" fmla="*/ 2664 w 5261"/>
                      <a:gd name="connsiteY36" fmla="*/ 31326 h 52714"/>
                      <a:gd name="connsiteX37" fmla="*/ 3817 w 5261"/>
                      <a:gd name="connsiteY37" fmla="*/ 35719 h 52714"/>
                      <a:gd name="connsiteX38" fmla="*/ 3817 w 5261"/>
                      <a:gd name="connsiteY38" fmla="*/ 35719 h 52714"/>
                      <a:gd name="connsiteX39" fmla="*/ 5257 w 5261"/>
                      <a:gd name="connsiteY39" fmla="*/ 41336 h 52714"/>
                      <a:gd name="connsiteX40" fmla="*/ 5257 w 5261"/>
                      <a:gd name="connsiteY40" fmla="*/ 41336 h 52714"/>
                      <a:gd name="connsiteX41" fmla="*/ 3817 w 5261"/>
                      <a:gd name="connsiteY41" fmla="*/ 46953 h 52714"/>
                      <a:gd name="connsiteX42" fmla="*/ 3817 w 5261"/>
                      <a:gd name="connsiteY42" fmla="*/ 46953 h 52714"/>
                      <a:gd name="connsiteX43" fmla="*/ 2664 w 5261"/>
                      <a:gd name="connsiteY43" fmla="*/ 51346 h 52714"/>
                      <a:gd name="connsiteX44" fmla="*/ 2664 w 5261"/>
                      <a:gd name="connsiteY44" fmla="*/ 51346 h 52714"/>
                      <a:gd name="connsiteX45" fmla="*/ 1368 w 5261"/>
                      <a:gd name="connsiteY45" fmla="*/ 52714 h 52714"/>
                      <a:gd name="connsiteX46" fmla="*/ 1368 w 5261"/>
                      <a:gd name="connsiteY46" fmla="*/ 52714 h 52714"/>
                      <a:gd name="connsiteX47" fmla="*/ 72 w 5261"/>
                      <a:gd name="connsiteY47" fmla="*/ 51346 h 52714"/>
                      <a:gd name="connsiteX48" fmla="*/ 72 w 5261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61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91" name="Freeform: Shape 4090">
                    <a:extLst>
                      <a:ext uri="{FF2B5EF4-FFF2-40B4-BE49-F238E27FC236}">
                        <a16:creationId xmlns:a16="http://schemas.microsoft.com/office/drawing/2014/main" id="{7D6228E2-7155-08FB-D687-8E7A43EB4D8A}"/>
                      </a:ext>
                    </a:extLst>
                  </p:cNvPr>
                  <p:cNvSpPr/>
                  <p:nvPr/>
                </p:nvSpPr>
                <p:spPr>
                  <a:xfrm>
                    <a:off x="3582877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72 w 5328"/>
                      <a:gd name="connsiteY47" fmla="*/ 51346 h 52714"/>
                      <a:gd name="connsiteX48" fmla="*/ 72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92" name="Freeform: Shape 4091">
                    <a:extLst>
                      <a:ext uri="{FF2B5EF4-FFF2-40B4-BE49-F238E27FC236}">
                        <a16:creationId xmlns:a16="http://schemas.microsoft.com/office/drawing/2014/main" id="{97E345E3-E3B8-B7F1-1D94-4F2DEF79BCE0}"/>
                      </a:ext>
                    </a:extLst>
                  </p:cNvPr>
                  <p:cNvSpPr/>
                  <p:nvPr/>
                </p:nvSpPr>
                <p:spPr>
                  <a:xfrm>
                    <a:off x="3595696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72 w 5328"/>
                      <a:gd name="connsiteY47" fmla="*/ 51346 h 52714"/>
                      <a:gd name="connsiteX48" fmla="*/ 72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93" name="Freeform: Shape 4092">
                    <a:extLst>
                      <a:ext uri="{FF2B5EF4-FFF2-40B4-BE49-F238E27FC236}">
                        <a16:creationId xmlns:a16="http://schemas.microsoft.com/office/drawing/2014/main" id="{E012104E-0203-1DFC-6B95-CAE21290690C}"/>
                      </a:ext>
                    </a:extLst>
                  </p:cNvPr>
                  <p:cNvSpPr/>
                  <p:nvPr/>
                </p:nvSpPr>
                <p:spPr>
                  <a:xfrm>
                    <a:off x="3608442" y="5725963"/>
                    <a:ext cx="5329" cy="52714"/>
                  </a:xfrm>
                  <a:custGeom>
                    <a:avLst/>
                    <a:gdLst>
                      <a:gd name="connsiteX0" fmla="*/ 72 w 5329"/>
                      <a:gd name="connsiteY0" fmla="*/ 51418 h 52714"/>
                      <a:gd name="connsiteX1" fmla="*/ 1584 w 5329"/>
                      <a:gd name="connsiteY1" fmla="*/ 45801 h 52714"/>
                      <a:gd name="connsiteX2" fmla="*/ 1584 w 5329"/>
                      <a:gd name="connsiteY2" fmla="*/ 45801 h 52714"/>
                      <a:gd name="connsiteX3" fmla="*/ 2737 w 5329"/>
                      <a:gd name="connsiteY3" fmla="*/ 41408 h 52714"/>
                      <a:gd name="connsiteX4" fmla="*/ 2737 w 5329"/>
                      <a:gd name="connsiteY4" fmla="*/ 41408 h 52714"/>
                      <a:gd name="connsiteX5" fmla="*/ 1584 w 5329"/>
                      <a:gd name="connsiteY5" fmla="*/ 37015 h 52714"/>
                      <a:gd name="connsiteX6" fmla="*/ 1584 w 5329"/>
                      <a:gd name="connsiteY6" fmla="*/ 37015 h 52714"/>
                      <a:gd name="connsiteX7" fmla="*/ 72 w 5329"/>
                      <a:gd name="connsiteY7" fmla="*/ 31326 h 52714"/>
                      <a:gd name="connsiteX8" fmla="*/ 72 w 5329"/>
                      <a:gd name="connsiteY8" fmla="*/ 31326 h 52714"/>
                      <a:gd name="connsiteX9" fmla="*/ 1584 w 5329"/>
                      <a:gd name="connsiteY9" fmla="*/ 25709 h 52714"/>
                      <a:gd name="connsiteX10" fmla="*/ 1584 w 5329"/>
                      <a:gd name="connsiteY10" fmla="*/ 25709 h 52714"/>
                      <a:gd name="connsiteX11" fmla="*/ 2737 w 5329"/>
                      <a:gd name="connsiteY11" fmla="*/ 21316 h 52714"/>
                      <a:gd name="connsiteX12" fmla="*/ 2737 w 5329"/>
                      <a:gd name="connsiteY12" fmla="*/ 21316 h 52714"/>
                      <a:gd name="connsiteX13" fmla="*/ 1584 w 5329"/>
                      <a:gd name="connsiteY13" fmla="*/ 16923 h 52714"/>
                      <a:gd name="connsiteX14" fmla="*/ 1584 w 5329"/>
                      <a:gd name="connsiteY14" fmla="*/ 16923 h 52714"/>
                      <a:gd name="connsiteX15" fmla="*/ 72 w 5329"/>
                      <a:gd name="connsiteY15" fmla="*/ 11306 h 52714"/>
                      <a:gd name="connsiteX16" fmla="*/ 72 w 5329"/>
                      <a:gd name="connsiteY16" fmla="*/ 11306 h 52714"/>
                      <a:gd name="connsiteX17" fmla="*/ 1584 w 5329"/>
                      <a:gd name="connsiteY17" fmla="*/ 5689 h 52714"/>
                      <a:gd name="connsiteX18" fmla="*/ 1584 w 5329"/>
                      <a:gd name="connsiteY18" fmla="*/ 5689 h 52714"/>
                      <a:gd name="connsiteX19" fmla="*/ 2737 w 5329"/>
                      <a:gd name="connsiteY19" fmla="*/ 1296 h 52714"/>
                      <a:gd name="connsiteX20" fmla="*/ 2737 w 5329"/>
                      <a:gd name="connsiteY20" fmla="*/ 1296 h 52714"/>
                      <a:gd name="connsiteX21" fmla="*/ 4033 w 5329"/>
                      <a:gd name="connsiteY21" fmla="*/ 0 h 52714"/>
                      <a:gd name="connsiteX22" fmla="*/ 4033 w 5329"/>
                      <a:gd name="connsiteY22" fmla="*/ 0 h 52714"/>
                      <a:gd name="connsiteX23" fmla="*/ 5329 w 5329"/>
                      <a:gd name="connsiteY23" fmla="*/ 1296 h 52714"/>
                      <a:gd name="connsiteX24" fmla="*/ 5329 w 5329"/>
                      <a:gd name="connsiteY24" fmla="*/ 1296 h 52714"/>
                      <a:gd name="connsiteX25" fmla="*/ 3817 w 5329"/>
                      <a:gd name="connsiteY25" fmla="*/ 6913 h 52714"/>
                      <a:gd name="connsiteX26" fmla="*/ 3817 w 5329"/>
                      <a:gd name="connsiteY26" fmla="*/ 6913 h 52714"/>
                      <a:gd name="connsiteX27" fmla="*/ 2664 w 5329"/>
                      <a:gd name="connsiteY27" fmla="*/ 11306 h 52714"/>
                      <a:gd name="connsiteX28" fmla="*/ 2664 w 5329"/>
                      <a:gd name="connsiteY28" fmla="*/ 11306 h 52714"/>
                      <a:gd name="connsiteX29" fmla="*/ 3817 w 5329"/>
                      <a:gd name="connsiteY29" fmla="*/ 15699 h 52714"/>
                      <a:gd name="connsiteX30" fmla="*/ 3817 w 5329"/>
                      <a:gd name="connsiteY30" fmla="*/ 15699 h 52714"/>
                      <a:gd name="connsiteX31" fmla="*/ 5329 w 5329"/>
                      <a:gd name="connsiteY31" fmla="*/ 21316 h 52714"/>
                      <a:gd name="connsiteX32" fmla="*/ 5329 w 5329"/>
                      <a:gd name="connsiteY32" fmla="*/ 21316 h 52714"/>
                      <a:gd name="connsiteX33" fmla="*/ 3817 w 5329"/>
                      <a:gd name="connsiteY33" fmla="*/ 26933 h 52714"/>
                      <a:gd name="connsiteX34" fmla="*/ 3817 w 5329"/>
                      <a:gd name="connsiteY34" fmla="*/ 26933 h 52714"/>
                      <a:gd name="connsiteX35" fmla="*/ 2664 w 5329"/>
                      <a:gd name="connsiteY35" fmla="*/ 31326 h 52714"/>
                      <a:gd name="connsiteX36" fmla="*/ 2664 w 5329"/>
                      <a:gd name="connsiteY36" fmla="*/ 31326 h 52714"/>
                      <a:gd name="connsiteX37" fmla="*/ 3817 w 5329"/>
                      <a:gd name="connsiteY37" fmla="*/ 35719 h 52714"/>
                      <a:gd name="connsiteX38" fmla="*/ 3817 w 5329"/>
                      <a:gd name="connsiteY38" fmla="*/ 35719 h 52714"/>
                      <a:gd name="connsiteX39" fmla="*/ 5329 w 5329"/>
                      <a:gd name="connsiteY39" fmla="*/ 41336 h 52714"/>
                      <a:gd name="connsiteX40" fmla="*/ 5329 w 5329"/>
                      <a:gd name="connsiteY40" fmla="*/ 41336 h 52714"/>
                      <a:gd name="connsiteX41" fmla="*/ 3817 w 5329"/>
                      <a:gd name="connsiteY41" fmla="*/ 46953 h 52714"/>
                      <a:gd name="connsiteX42" fmla="*/ 3817 w 5329"/>
                      <a:gd name="connsiteY42" fmla="*/ 46953 h 52714"/>
                      <a:gd name="connsiteX43" fmla="*/ 2664 w 5329"/>
                      <a:gd name="connsiteY43" fmla="*/ 51346 h 52714"/>
                      <a:gd name="connsiteX44" fmla="*/ 2664 w 5329"/>
                      <a:gd name="connsiteY44" fmla="*/ 51346 h 52714"/>
                      <a:gd name="connsiteX45" fmla="*/ 1296 w 5329"/>
                      <a:gd name="connsiteY45" fmla="*/ 52714 h 52714"/>
                      <a:gd name="connsiteX46" fmla="*/ 1296 w 5329"/>
                      <a:gd name="connsiteY46" fmla="*/ 52714 h 52714"/>
                      <a:gd name="connsiteX47" fmla="*/ 0 w 5329"/>
                      <a:gd name="connsiteY47" fmla="*/ 51346 h 52714"/>
                      <a:gd name="connsiteX48" fmla="*/ 0 w 5329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9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84" y="45801"/>
                        </a:cubicBezTo>
                        <a:lnTo>
                          <a:pt x="1584" y="45801"/>
                        </a:lnTo>
                        <a:cubicBezTo>
                          <a:pt x="2232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2" y="38240"/>
                          <a:pt x="1584" y="37015"/>
                        </a:cubicBezTo>
                        <a:lnTo>
                          <a:pt x="1584" y="37015"/>
                        </a:lnTo>
                        <a:cubicBezTo>
                          <a:pt x="864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84" y="25709"/>
                        </a:cubicBezTo>
                        <a:lnTo>
                          <a:pt x="1584" y="25709"/>
                        </a:lnTo>
                        <a:cubicBezTo>
                          <a:pt x="2232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2" y="18147"/>
                          <a:pt x="1584" y="16923"/>
                        </a:cubicBezTo>
                        <a:lnTo>
                          <a:pt x="1584" y="16923"/>
                        </a:lnTo>
                        <a:cubicBezTo>
                          <a:pt x="864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84" y="5689"/>
                        </a:cubicBezTo>
                        <a:lnTo>
                          <a:pt x="1584" y="5689"/>
                        </a:lnTo>
                        <a:cubicBezTo>
                          <a:pt x="2232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41" name="Graphic 6">
              <a:extLst>
                <a:ext uri="{FF2B5EF4-FFF2-40B4-BE49-F238E27FC236}">
                  <a16:creationId xmlns:a16="http://schemas.microsoft.com/office/drawing/2014/main" id="{6FAE2113-0798-47D2-5944-BB9160E39301}"/>
                </a:ext>
              </a:extLst>
            </p:cNvPr>
            <p:cNvGrpSpPr/>
            <p:nvPr/>
          </p:nvGrpSpPr>
          <p:grpSpPr>
            <a:xfrm>
              <a:off x="4602787" y="3581265"/>
              <a:ext cx="402436" cy="815952"/>
              <a:chOff x="3637176" y="5725963"/>
              <a:chExt cx="78495" cy="159151"/>
            </a:xfrm>
          </p:grpSpPr>
          <p:sp>
            <p:nvSpPr>
              <p:cNvPr id="4063" name="Freeform: Shape 4062">
                <a:extLst>
                  <a:ext uri="{FF2B5EF4-FFF2-40B4-BE49-F238E27FC236}">
                    <a16:creationId xmlns:a16="http://schemas.microsoft.com/office/drawing/2014/main" id="{CE5B3AFA-87B9-B07A-8AF5-C700BDD35CD3}"/>
                  </a:ext>
                </a:extLst>
              </p:cNvPr>
              <p:cNvSpPr/>
              <p:nvPr/>
            </p:nvSpPr>
            <p:spPr>
              <a:xfrm>
                <a:off x="3650282" y="5822750"/>
                <a:ext cx="52858" cy="53722"/>
              </a:xfrm>
              <a:custGeom>
                <a:avLst/>
                <a:gdLst>
                  <a:gd name="connsiteX0" fmla="*/ 52498 w 52858"/>
                  <a:gd name="connsiteY0" fmla="*/ 8353 h 53722"/>
                  <a:gd name="connsiteX1" fmla="*/ 26285 w 52858"/>
                  <a:gd name="connsiteY1" fmla="*/ 0 h 53722"/>
                  <a:gd name="connsiteX2" fmla="*/ 0 w 52858"/>
                  <a:gd name="connsiteY2" fmla="*/ 8353 h 53722"/>
                  <a:gd name="connsiteX3" fmla="*/ 144 w 52858"/>
                  <a:gd name="connsiteY3" fmla="*/ 9218 h 53722"/>
                  <a:gd name="connsiteX4" fmla="*/ 6193 w 52858"/>
                  <a:gd name="connsiteY4" fmla="*/ 47385 h 53722"/>
                  <a:gd name="connsiteX5" fmla="*/ 26141 w 52858"/>
                  <a:gd name="connsiteY5" fmla="*/ 53722 h 53722"/>
                  <a:gd name="connsiteX6" fmla="*/ 46089 w 52858"/>
                  <a:gd name="connsiteY6" fmla="*/ 47385 h 53722"/>
                  <a:gd name="connsiteX7" fmla="*/ 52858 w 52858"/>
                  <a:gd name="connsiteY7" fmla="*/ 8426 h 53722"/>
                  <a:gd name="connsiteX8" fmla="*/ 52498 w 52858"/>
                  <a:gd name="connsiteY8" fmla="*/ 8426 h 5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58" h="53722">
                    <a:moveTo>
                      <a:pt x="52498" y="8353"/>
                    </a:moveTo>
                    <a:cubicBezTo>
                      <a:pt x="52498" y="3744"/>
                      <a:pt x="40760" y="0"/>
                      <a:pt x="26285" y="0"/>
                    </a:cubicBezTo>
                    <a:cubicBezTo>
                      <a:pt x="11810" y="0"/>
                      <a:pt x="0" y="3744"/>
                      <a:pt x="0" y="8353"/>
                    </a:cubicBezTo>
                    <a:cubicBezTo>
                      <a:pt x="0" y="8641"/>
                      <a:pt x="0" y="8930"/>
                      <a:pt x="144" y="9218"/>
                    </a:cubicBezTo>
                    <a:lnTo>
                      <a:pt x="6193" y="47385"/>
                    </a:lnTo>
                    <a:cubicBezTo>
                      <a:pt x="6193" y="50842"/>
                      <a:pt x="15123" y="53722"/>
                      <a:pt x="26141" y="53722"/>
                    </a:cubicBezTo>
                    <a:cubicBezTo>
                      <a:pt x="37159" y="53722"/>
                      <a:pt x="46089" y="50914"/>
                      <a:pt x="46089" y="47385"/>
                    </a:cubicBezTo>
                    <a:lnTo>
                      <a:pt x="52858" y="8426"/>
                    </a:lnTo>
                    <a:lnTo>
                      <a:pt x="52498" y="8426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64" name="Graphic 6">
                <a:extLst>
                  <a:ext uri="{FF2B5EF4-FFF2-40B4-BE49-F238E27FC236}">
                    <a16:creationId xmlns:a16="http://schemas.microsoft.com/office/drawing/2014/main" id="{3CB967DF-076B-9569-FCFC-8DC2B929891E}"/>
                  </a:ext>
                </a:extLst>
              </p:cNvPr>
              <p:cNvGrpSpPr/>
              <p:nvPr/>
            </p:nvGrpSpPr>
            <p:grpSpPr>
              <a:xfrm>
                <a:off x="3662381" y="5827215"/>
                <a:ext cx="34134" cy="34134"/>
                <a:chOff x="3662381" y="5827215"/>
                <a:chExt cx="34134" cy="34134"/>
              </a:xfrm>
            </p:grpSpPr>
            <p:grpSp>
              <p:nvGrpSpPr>
                <p:cNvPr id="4075" name="Graphic 6">
                  <a:extLst>
                    <a:ext uri="{FF2B5EF4-FFF2-40B4-BE49-F238E27FC236}">
                      <a16:creationId xmlns:a16="http://schemas.microsoft.com/office/drawing/2014/main" id="{47B0536B-0D6E-A762-7DAD-F7EC2A833B53}"/>
                    </a:ext>
                  </a:extLst>
                </p:cNvPr>
                <p:cNvGrpSpPr/>
                <p:nvPr/>
              </p:nvGrpSpPr>
              <p:grpSpPr>
                <a:xfrm>
                  <a:off x="3662381" y="5827215"/>
                  <a:ext cx="34134" cy="34134"/>
                  <a:chOff x="3662381" y="5827215"/>
                  <a:chExt cx="34134" cy="34134"/>
                </a:xfrm>
              </p:grpSpPr>
              <p:sp>
                <p:nvSpPr>
                  <p:cNvPr id="4082" name="Freeform: Shape 4081">
                    <a:extLst>
                      <a:ext uri="{FF2B5EF4-FFF2-40B4-BE49-F238E27FC236}">
                        <a16:creationId xmlns:a16="http://schemas.microsoft.com/office/drawing/2014/main" id="{D1DC04D8-AD30-299F-1A43-A1827B140A2E}"/>
                      </a:ext>
                    </a:extLst>
                  </p:cNvPr>
                  <p:cNvSpPr/>
                  <p:nvPr/>
                </p:nvSpPr>
                <p:spPr>
                  <a:xfrm>
                    <a:off x="3662957" y="5827863"/>
                    <a:ext cx="32838" cy="32838"/>
                  </a:xfrm>
                  <a:custGeom>
                    <a:avLst/>
                    <a:gdLst>
                      <a:gd name="connsiteX0" fmla="*/ 0 w 32838"/>
                      <a:gd name="connsiteY0" fmla="*/ 16419 h 32838"/>
                      <a:gd name="connsiteX1" fmla="*/ 16419 w 32838"/>
                      <a:gd name="connsiteY1" fmla="*/ 0 h 32838"/>
                      <a:gd name="connsiteX2" fmla="*/ 32838 w 32838"/>
                      <a:gd name="connsiteY2" fmla="*/ 16419 h 32838"/>
                      <a:gd name="connsiteX3" fmla="*/ 16419 w 32838"/>
                      <a:gd name="connsiteY3" fmla="*/ 32838 h 32838"/>
                      <a:gd name="connsiteX4" fmla="*/ 0 w 32838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38" h="32838">
                        <a:moveTo>
                          <a:pt x="0" y="16419"/>
                        </a:moveTo>
                        <a:cubicBezTo>
                          <a:pt x="0" y="7346"/>
                          <a:pt x="7345" y="0"/>
                          <a:pt x="16419" y="0"/>
                        </a:cubicBezTo>
                        <a:cubicBezTo>
                          <a:pt x="25493" y="0"/>
                          <a:pt x="32838" y="7346"/>
                          <a:pt x="32838" y="16419"/>
                        </a:cubicBezTo>
                        <a:cubicBezTo>
                          <a:pt x="32838" y="25493"/>
                          <a:pt x="25493" y="32838"/>
                          <a:pt x="16419" y="32838"/>
                        </a:cubicBezTo>
                        <a:cubicBezTo>
                          <a:pt x="7345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83" name="Freeform: Shape 4082">
                    <a:extLst>
                      <a:ext uri="{FF2B5EF4-FFF2-40B4-BE49-F238E27FC236}">
                        <a16:creationId xmlns:a16="http://schemas.microsoft.com/office/drawing/2014/main" id="{76286017-DA3E-2BE5-AC7E-938B606FA3D4}"/>
                      </a:ext>
                    </a:extLst>
                  </p:cNvPr>
                  <p:cNvSpPr/>
                  <p:nvPr/>
                </p:nvSpPr>
                <p:spPr>
                  <a:xfrm>
                    <a:off x="3662381" y="5827215"/>
                    <a:ext cx="34134" cy="34134"/>
                  </a:xfrm>
                  <a:custGeom>
                    <a:avLst/>
                    <a:gdLst>
                      <a:gd name="connsiteX0" fmla="*/ 0 w 34134"/>
                      <a:gd name="connsiteY0" fmla="*/ 17067 h 34134"/>
                      <a:gd name="connsiteX1" fmla="*/ 17067 w 34134"/>
                      <a:gd name="connsiteY1" fmla="*/ 0 h 34134"/>
                      <a:gd name="connsiteX2" fmla="*/ 17067 w 34134"/>
                      <a:gd name="connsiteY2" fmla="*/ 0 h 34134"/>
                      <a:gd name="connsiteX3" fmla="*/ 34135 w 34134"/>
                      <a:gd name="connsiteY3" fmla="*/ 17067 h 34134"/>
                      <a:gd name="connsiteX4" fmla="*/ 34135 w 34134"/>
                      <a:gd name="connsiteY4" fmla="*/ 17067 h 34134"/>
                      <a:gd name="connsiteX5" fmla="*/ 17067 w 34134"/>
                      <a:gd name="connsiteY5" fmla="*/ 34135 h 34134"/>
                      <a:gd name="connsiteX6" fmla="*/ 17067 w 34134"/>
                      <a:gd name="connsiteY6" fmla="*/ 34135 h 34134"/>
                      <a:gd name="connsiteX7" fmla="*/ 0 w 34134"/>
                      <a:gd name="connsiteY7" fmla="*/ 17067 h 34134"/>
                      <a:gd name="connsiteX8" fmla="*/ 0 w 34134"/>
                      <a:gd name="connsiteY8" fmla="*/ 17067 h 34134"/>
                      <a:gd name="connsiteX9" fmla="*/ 1152 w 34134"/>
                      <a:gd name="connsiteY9" fmla="*/ 17067 h 34134"/>
                      <a:gd name="connsiteX10" fmla="*/ 5761 w 34134"/>
                      <a:gd name="connsiteY10" fmla="*/ 28229 h 34134"/>
                      <a:gd name="connsiteX11" fmla="*/ 5761 w 34134"/>
                      <a:gd name="connsiteY11" fmla="*/ 28229 h 34134"/>
                      <a:gd name="connsiteX12" fmla="*/ 16923 w 34134"/>
                      <a:gd name="connsiteY12" fmla="*/ 32838 h 34134"/>
                      <a:gd name="connsiteX13" fmla="*/ 16923 w 34134"/>
                      <a:gd name="connsiteY13" fmla="*/ 32838 h 34134"/>
                      <a:gd name="connsiteX14" fmla="*/ 28085 w 34134"/>
                      <a:gd name="connsiteY14" fmla="*/ 28229 h 34134"/>
                      <a:gd name="connsiteX15" fmla="*/ 28085 w 34134"/>
                      <a:gd name="connsiteY15" fmla="*/ 28229 h 34134"/>
                      <a:gd name="connsiteX16" fmla="*/ 32694 w 34134"/>
                      <a:gd name="connsiteY16" fmla="*/ 17067 h 34134"/>
                      <a:gd name="connsiteX17" fmla="*/ 32694 w 34134"/>
                      <a:gd name="connsiteY17" fmla="*/ 17067 h 34134"/>
                      <a:gd name="connsiteX18" fmla="*/ 28085 w 34134"/>
                      <a:gd name="connsiteY18" fmla="*/ 5905 h 34134"/>
                      <a:gd name="connsiteX19" fmla="*/ 28085 w 34134"/>
                      <a:gd name="connsiteY19" fmla="*/ 5905 h 34134"/>
                      <a:gd name="connsiteX20" fmla="*/ 16923 w 34134"/>
                      <a:gd name="connsiteY20" fmla="*/ 1296 h 34134"/>
                      <a:gd name="connsiteX21" fmla="*/ 16923 w 34134"/>
                      <a:gd name="connsiteY21" fmla="*/ 1296 h 34134"/>
                      <a:gd name="connsiteX22" fmla="*/ 5761 w 34134"/>
                      <a:gd name="connsiteY22" fmla="*/ 5905 h 34134"/>
                      <a:gd name="connsiteX23" fmla="*/ 5761 w 34134"/>
                      <a:gd name="connsiteY23" fmla="*/ 5905 h 34134"/>
                      <a:gd name="connsiteX24" fmla="*/ 1152 w 34134"/>
                      <a:gd name="connsiteY24" fmla="*/ 17067 h 34134"/>
                      <a:gd name="connsiteX25" fmla="*/ 1152 w 34134"/>
                      <a:gd name="connsiteY25" fmla="*/ 17067 h 3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4134" h="34134">
                        <a:moveTo>
                          <a:pt x="0" y="17067"/>
                        </a:moveTo>
                        <a:cubicBezTo>
                          <a:pt x="0" y="7633"/>
                          <a:pt x="7633" y="0"/>
                          <a:pt x="17067" y="0"/>
                        </a:cubicBezTo>
                        <a:lnTo>
                          <a:pt x="17067" y="0"/>
                        </a:lnTo>
                        <a:cubicBezTo>
                          <a:pt x="26501" y="0"/>
                          <a:pt x="34135" y="7633"/>
                          <a:pt x="34135" y="17067"/>
                        </a:cubicBezTo>
                        <a:lnTo>
                          <a:pt x="34135" y="17067"/>
                        </a:lnTo>
                        <a:cubicBezTo>
                          <a:pt x="34135" y="26501"/>
                          <a:pt x="26501" y="34135"/>
                          <a:pt x="17067" y="34135"/>
                        </a:cubicBezTo>
                        <a:lnTo>
                          <a:pt x="17067" y="34135"/>
                        </a:lnTo>
                        <a:cubicBezTo>
                          <a:pt x="7633" y="34135"/>
                          <a:pt x="0" y="26501"/>
                          <a:pt x="0" y="17067"/>
                        </a:cubicBezTo>
                        <a:lnTo>
                          <a:pt x="0" y="17067"/>
                        </a:lnTo>
                        <a:close/>
                        <a:moveTo>
                          <a:pt x="1152" y="17067"/>
                        </a:moveTo>
                        <a:cubicBezTo>
                          <a:pt x="1152" y="21460"/>
                          <a:pt x="2952" y="25349"/>
                          <a:pt x="5761" y="28229"/>
                        </a:cubicBezTo>
                        <a:lnTo>
                          <a:pt x="5761" y="28229"/>
                        </a:lnTo>
                        <a:cubicBezTo>
                          <a:pt x="8642" y="31110"/>
                          <a:pt x="12602" y="32838"/>
                          <a:pt x="16923" y="32838"/>
                        </a:cubicBezTo>
                        <a:lnTo>
                          <a:pt x="16923" y="32838"/>
                        </a:lnTo>
                        <a:cubicBezTo>
                          <a:pt x="21316" y="32838"/>
                          <a:pt x="25277" y="31110"/>
                          <a:pt x="28085" y="28229"/>
                        </a:cubicBezTo>
                        <a:lnTo>
                          <a:pt x="28085" y="28229"/>
                        </a:lnTo>
                        <a:cubicBezTo>
                          <a:pt x="30966" y="25349"/>
                          <a:pt x="32694" y="21460"/>
                          <a:pt x="32694" y="17067"/>
                        </a:cubicBezTo>
                        <a:lnTo>
                          <a:pt x="32694" y="17067"/>
                        </a:lnTo>
                        <a:cubicBezTo>
                          <a:pt x="32694" y="12675"/>
                          <a:pt x="30894" y="8713"/>
                          <a:pt x="28085" y="5905"/>
                        </a:cubicBezTo>
                        <a:lnTo>
                          <a:pt x="28085" y="5905"/>
                        </a:lnTo>
                        <a:cubicBezTo>
                          <a:pt x="25205" y="3024"/>
                          <a:pt x="21244" y="1296"/>
                          <a:pt x="16923" y="1296"/>
                        </a:cubicBezTo>
                        <a:lnTo>
                          <a:pt x="16923" y="1296"/>
                        </a:lnTo>
                        <a:cubicBezTo>
                          <a:pt x="12530" y="1296"/>
                          <a:pt x="8569" y="3097"/>
                          <a:pt x="5761" y="5905"/>
                        </a:cubicBezTo>
                        <a:lnTo>
                          <a:pt x="5761" y="5905"/>
                        </a:lnTo>
                        <a:cubicBezTo>
                          <a:pt x="2881" y="8786"/>
                          <a:pt x="1152" y="12746"/>
                          <a:pt x="1152" y="17067"/>
                        </a:cubicBezTo>
                        <a:lnTo>
                          <a:pt x="1152" y="1706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076" name="Freeform: Shape 4075">
                  <a:extLst>
                    <a:ext uri="{FF2B5EF4-FFF2-40B4-BE49-F238E27FC236}">
                      <a16:creationId xmlns:a16="http://schemas.microsoft.com/office/drawing/2014/main" id="{135BF57A-8444-4BD8-AE5B-228812B5C463}"/>
                    </a:ext>
                  </a:extLst>
                </p:cNvPr>
                <p:cNvSpPr/>
                <p:nvPr/>
              </p:nvSpPr>
              <p:spPr>
                <a:xfrm>
                  <a:off x="3673117" y="5829303"/>
                  <a:ext cx="13054" cy="13142"/>
                </a:xfrm>
                <a:custGeom>
                  <a:avLst/>
                  <a:gdLst>
                    <a:gd name="connsiteX0" fmla="*/ 7700 w 13054"/>
                    <a:gd name="connsiteY0" fmla="*/ 12170 h 13142"/>
                    <a:gd name="connsiteX1" fmla="*/ 5251 w 13054"/>
                    <a:gd name="connsiteY1" fmla="*/ 12170 h 13142"/>
                    <a:gd name="connsiteX2" fmla="*/ 3955 w 13054"/>
                    <a:gd name="connsiteY2" fmla="*/ 9722 h 13142"/>
                    <a:gd name="connsiteX3" fmla="*/ 1506 w 13054"/>
                    <a:gd name="connsiteY3" fmla="*/ 5401 h 13142"/>
                    <a:gd name="connsiteX4" fmla="*/ 282 w 13054"/>
                    <a:gd name="connsiteY4" fmla="*/ 3457 h 13142"/>
                    <a:gd name="connsiteX5" fmla="*/ 1434 w 13054"/>
                    <a:gd name="connsiteY5" fmla="*/ 864 h 13142"/>
                    <a:gd name="connsiteX6" fmla="*/ 4027 w 13054"/>
                    <a:gd name="connsiteY6" fmla="*/ 216 h 13142"/>
                    <a:gd name="connsiteX7" fmla="*/ 9068 w 13054"/>
                    <a:gd name="connsiteY7" fmla="*/ 216 h 13142"/>
                    <a:gd name="connsiteX8" fmla="*/ 11588 w 13054"/>
                    <a:gd name="connsiteY8" fmla="*/ 864 h 13142"/>
                    <a:gd name="connsiteX9" fmla="*/ 12740 w 13054"/>
                    <a:gd name="connsiteY9" fmla="*/ 3457 h 13142"/>
                    <a:gd name="connsiteX10" fmla="*/ 11516 w 13054"/>
                    <a:gd name="connsiteY10" fmla="*/ 5401 h 13142"/>
                    <a:gd name="connsiteX11" fmla="*/ 9068 w 13054"/>
                    <a:gd name="connsiteY11" fmla="*/ 9722 h 13142"/>
                    <a:gd name="connsiteX12" fmla="*/ 7771 w 13054"/>
                    <a:gd name="connsiteY12" fmla="*/ 12170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54" h="13142">
                      <a:moveTo>
                        <a:pt x="7700" y="12170"/>
                      </a:moveTo>
                      <a:cubicBezTo>
                        <a:pt x="7051" y="13467"/>
                        <a:pt x="5899" y="13467"/>
                        <a:pt x="5251" y="12170"/>
                      </a:cubicBezTo>
                      <a:cubicBezTo>
                        <a:pt x="4819" y="11378"/>
                        <a:pt x="4387" y="10514"/>
                        <a:pt x="3955" y="9722"/>
                      </a:cubicBezTo>
                      <a:cubicBezTo>
                        <a:pt x="3307" y="8426"/>
                        <a:pt x="2154" y="6481"/>
                        <a:pt x="1506" y="5401"/>
                      </a:cubicBezTo>
                      <a:cubicBezTo>
                        <a:pt x="1074" y="4681"/>
                        <a:pt x="642" y="4033"/>
                        <a:pt x="282" y="3457"/>
                      </a:cubicBezTo>
                      <a:cubicBezTo>
                        <a:pt x="-366" y="2520"/>
                        <a:pt x="138" y="1296"/>
                        <a:pt x="1434" y="864"/>
                      </a:cubicBezTo>
                      <a:cubicBezTo>
                        <a:pt x="2299" y="576"/>
                        <a:pt x="3163" y="360"/>
                        <a:pt x="4027" y="216"/>
                      </a:cubicBezTo>
                      <a:cubicBezTo>
                        <a:pt x="5395" y="-72"/>
                        <a:pt x="7700" y="-72"/>
                        <a:pt x="9068" y="216"/>
                      </a:cubicBezTo>
                      <a:cubicBezTo>
                        <a:pt x="9932" y="360"/>
                        <a:pt x="10796" y="576"/>
                        <a:pt x="11588" y="864"/>
                      </a:cubicBezTo>
                      <a:cubicBezTo>
                        <a:pt x="12885" y="1368"/>
                        <a:pt x="13461" y="2520"/>
                        <a:pt x="12740" y="3457"/>
                      </a:cubicBezTo>
                      <a:cubicBezTo>
                        <a:pt x="12308" y="4033"/>
                        <a:pt x="11948" y="4681"/>
                        <a:pt x="11516" y="5401"/>
                      </a:cubicBezTo>
                      <a:cubicBezTo>
                        <a:pt x="10868" y="6481"/>
                        <a:pt x="9716" y="8426"/>
                        <a:pt x="9068" y="9722"/>
                      </a:cubicBezTo>
                      <a:cubicBezTo>
                        <a:pt x="8636" y="10514"/>
                        <a:pt x="8204" y="11378"/>
                        <a:pt x="7771" y="1217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77" name="Freeform: Shape 4076">
                  <a:extLst>
                    <a:ext uri="{FF2B5EF4-FFF2-40B4-BE49-F238E27FC236}">
                      <a16:creationId xmlns:a16="http://schemas.microsoft.com/office/drawing/2014/main" id="{D373098E-0B3C-ED36-9CD0-D224FF881503}"/>
                    </a:ext>
                  </a:extLst>
                </p:cNvPr>
                <p:cNvSpPr/>
                <p:nvPr/>
              </p:nvSpPr>
              <p:spPr>
                <a:xfrm>
                  <a:off x="3664794" y="5832235"/>
                  <a:ext cx="13283" cy="11619"/>
                </a:xfrm>
                <a:custGeom>
                  <a:avLst/>
                  <a:gdLst>
                    <a:gd name="connsiteX0" fmla="*/ 12926 w 13283"/>
                    <a:gd name="connsiteY0" fmla="*/ 9383 h 11619"/>
                    <a:gd name="connsiteX1" fmla="*/ 11702 w 13283"/>
                    <a:gd name="connsiteY1" fmla="*/ 11544 h 11619"/>
                    <a:gd name="connsiteX2" fmla="*/ 8965 w 13283"/>
                    <a:gd name="connsiteY2" fmla="*/ 11471 h 11619"/>
                    <a:gd name="connsiteX3" fmla="*/ 3996 w 13283"/>
                    <a:gd name="connsiteY3" fmla="*/ 11471 h 11619"/>
                    <a:gd name="connsiteX4" fmla="*/ 1692 w 13283"/>
                    <a:gd name="connsiteY4" fmla="*/ 11616 h 11619"/>
                    <a:gd name="connsiteX5" fmla="*/ 36 w 13283"/>
                    <a:gd name="connsiteY5" fmla="*/ 9311 h 11619"/>
                    <a:gd name="connsiteX6" fmla="*/ 756 w 13283"/>
                    <a:gd name="connsiteY6" fmla="*/ 6790 h 11619"/>
                    <a:gd name="connsiteX7" fmla="*/ 3276 w 13283"/>
                    <a:gd name="connsiteY7" fmla="*/ 2470 h 11619"/>
                    <a:gd name="connsiteX8" fmla="*/ 5077 w 13283"/>
                    <a:gd name="connsiteY8" fmla="*/ 597 h 11619"/>
                    <a:gd name="connsiteX9" fmla="*/ 7957 w 13283"/>
                    <a:gd name="connsiteY9" fmla="*/ 886 h 11619"/>
                    <a:gd name="connsiteX10" fmla="*/ 9037 w 13283"/>
                    <a:gd name="connsiteY10" fmla="*/ 2974 h 11619"/>
                    <a:gd name="connsiteX11" fmla="*/ 11558 w 13283"/>
                    <a:gd name="connsiteY11" fmla="*/ 7294 h 11619"/>
                    <a:gd name="connsiteX12" fmla="*/ 13070 w 13283"/>
                    <a:gd name="connsiteY12" fmla="*/ 9671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12926" y="9383"/>
                      </a:moveTo>
                      <a:cubicBezTo>
                        <a:pt x="13718" y="10607"/>
                        <a:pt x="13142" y="11544"/>
                        <a:pt x="11702" y="11544"/>
                      </a:cubicBezTo>
                      <a:cubicBezTo>
                        <a:pt x="10766" y="11544"/>
                        <a:pt x="9829" y="11471"/>
                        <a:pt x="8965" y="11471"/>
                      </a:cubicBezTo>
                      <a:cubicBezTo>
                        <a:pt x="7525" y="11471"/>
                        <a:pt x="5293" y="11471"/>
                        <a:pt x="3996" y="11471"/>
                      </a:cubicBezTo>
                      <a:cubicBezTo>
                        <a:pt x="3204" y="11471"/>
                        <a:pt x="2412" y="11471"/>
                        <a:pt x="1692" y="11616"/>
                      </a:cubicBezTo>
                      <a:cubicBezTo>
                        <a:pt x="612" y="11688"/>
                        <a:pt x="-180" y="10679"/>
                        <a:pt x="36" y="9311"/>
                      </a:cubicBezTo>
                      <a:cubicBezTo>
                        <a:pt x="180" y="8447"/>
                        <a:pt x="468" y="7583"/>
                        <a:pt x="756" y="6790"/>
                      </a:cubicBezTo>
                      <a:cubicBezTo>
                        <a:pt x="1260" y="5494"/>
                        <a:pt x="2340" y="3478"/>
                        <a:pt x="3276" y="2470"/>
                      </a:cubicBezTo>
                      <a:cubicBezTo>
                        <a:pt x="3852" y="1821"/>
                        <a:pt x="4428" y="1173"/>
                        <a:pt x="5077" y="597"/>
                      </a:cubicBezTo>
                      <a:cubicBezTo>
                        <a:pt x="6157" y="-339"/>
                        <a:pt x="7453" y="-123"/>
                        <a:pt x="7957" y="886"/>
                      </a:cubicBezTo>
                      <a:cubicBezTo>
                        <a:pt x="8317" y="1533"/>
                        <a:pt x="8605" y="2254"/>
                        <a:pt x="9037" y="2974"/>
                      </a:cubicBezTo>
                      <a:cubicBezTo>
                        <a:pt x="9613" y="4126"/>
                        <a:pt x="10766" y="6070"/>
                        <a:pt x="11558" y="7294"/>
                      </a:cubicBezTo>
                      <a:cubicBezTo>
                        <a:pt x="12062" y="8087"/>
                        <a:pt x="12494" y="8879"/>
                        <a:pt x="13070" y="9671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78" name="Freeform: Shape 4077">
                  <a:extLst>
                    <a:ext uri="{FF2B5EF4-FFF2-40B4-BE49-F238E27FC236}">
                      <a16:creationId xmlns:a16="http://schemas.microsoft.com/office/drawing/2014/main" id="{85969EDC-1AC6-24E1-9EDE-B45FEF382111}"/>
                    </a:ext>
                  </a:extLst>
                </p:cNvPr>
                <p:cNvSpPr/>
                <p:nvPr/>
              </p:nvSpPr>
              <p:spPr>
                <a:xfrm>
                  <a:off x="3664503" y="5844354"/>
                  <a:ext cx="13358" cy="11729"/>
                </a:xfrm>
                <a:custGeom>
                  <a:avLst/>
                  <a:gdLst>
                    <a:gd name="connsiteX0" fmla="*/ 11777 w 13358"/>
                    <a:gd name="connsiteY0" fmla="*/ 0 h 11729"/>
                    <a:gd name="connsiteX1" fmla="*/ 13001 w 13358"/>
                    <a:gd name="connsiteY1" fmla="*/ 2160 h 11729"/>
                    <a:gd name="connsiteX2" fmla="*/ 11561 w 13358"/>
                    <a:gd name="connsiteY2" fmla="*/ 4465 h 11729"/>
                    <a:gd name="connsiteX3" fmla="*/ 9040 w 13358"/>
                    <a:gd name="connsiteY3" fmla="*/ 8786 h 11729"/>
                    <a:gd name="connsiteX4" fmla="*/ 7960 w 13358"/>
                    <a:gd name="connsiteY4" fmla="*/ 10874 h 11729"/>
                    <a:gd name="connsiteX5" fmla="*/ 5079 w 13358"/>
                    <a:gd name="connsiteY5" fmla="*/ 11162 h 11729"/>
                    <a:gd name="connsiteX6" fmla="*/ 3279 w 13358"/>
                    <a:gd name="connsiteY6" fmla="*/ 9218 h 11729"/>
                    <a:gd name="connsiteX7" fmla="*/ 758 w 13358"/>
                    <a:gd name="connsiteY7" fmla="*/ 4897 h 11729"/>
                    <a:gd name="connsiteX8" fmla="*/ 38 w 13358"/>
                    <a:gd name="connsiteY8" fmla="*/ 2376 h 11729"/>
                    <a:gd name="connsiteX9" fmla="*/ 1695 w 13358"/>
                    <a:gd name="connsiteY9" fmla="*/ 72 h 11729"/>
                    <a:gd name="connsiteX10" fmla="*/ 3999 w 13358"/>
                    <a:gd name="connsiteY10" fmla="*/ 216 h 11729"/>
                    <a:gd name="connsiteX11" fmla="*/ 8968 w 13358"/>
                    <a:gd name="connsiteY11" fmla="*/ 216 h 11729"/>
                    <a:gd name="connsiteX12" fmla="*/ 11704 w 13358"/>
                    <a:gd name="connsiteY12" fmla="*/ 14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58" h="11729">
                      <a:moveTo>
                        <a:pt x="11777" y="0"/>
                      </a:moveTo>
                      <a:cubicBezTo>
                        <a:pt x="13217" y="0"/>
                        <a:pt x="13793" y="864"/>
                        <a:pt x="13001" y="2160"/>
                      </a:cubicBezTo>
                      <a:cubicBezTo>
                        <a:pt x="12497" y="2952"/>
                        <a:pt x="11993" y="3744"/>
                        <a:pt x="11561" y="4465"/>
                      </a:cubicBezTo>
                      <a:cubicBezTo>
                        <a:pt x="10768" y="5689"/>
                        <a:pt x="9688" y="7633"/>
                        <a:pt x="9040" y="8786"/>
                      </a:cubicBezTo>
                      <a:cubicBezTo>
                        <a:pt x="8680" y="9505"/>
                        <a:pt x="8320" y="10154"/>
                        <a:pt x="7960" y="10874"/>
                      </a:cubicBezTo>
                      <a:cubicBezTo>
                        <a:pt x="7456" y="11882"/>
                        <a:pt x="6159" y="12026"/>
                        <a:pt x="5079" y="11162"/>
                      </a:cubicBezTo>
                      <a:cubicBezTo>
                        <a:pt x="4431" y="10586"/>
                        <a:pt x="3783" y="9938"/>
                        <a:pt x="3279" y="9218"/>
                      </a:cubicBezTo>
                      <a:cubicBezTo>
                        <a:pt x="2343" y="8209"/>
                        <a:pt x="1263" y="6193"/>
                        <a:pt x="758" y="4897"/>
                      </a:cubicBezTo>
                      <a:cubicBezTo>
                        <a:pt x="470" y="4104"/>
                        <a:pt x="182" y="3240"/>
                        <a:pt x="38" y="2376"/>
                      </a:cubicBezTo>
                      <a:cubicBezTo>
                        <a:pt x="-178" y="1008"/>
                        <a:pt x="542" y="-72"/>
                        <a:pt x="1695" y="72"/>
                      </a:cubicBezTo>
                      <a:cubicBezTo>
                        <a:pt x="2415" y="72"/>
                        <a:pt x="3207" y="144"/>
                        <a:pt x="3999" y="216"/>
                      </a:cubicBezTo>
                      <a:cubicBezTo>
                        <a:pt x="5295" y="216"/>
                        <a:pt x="7528" y="216"/>
                        <a:pt x="8968" y="216"/>
                      </a:cubicBezTo>
                      <a:cubicBezTo>
                        <a:pt x="9904" y="216"/>
                        <a:pt x="10768" y="216"/>
                        <a:pt x="11704" y="14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79" name="Freeform: Shape 4078">
                  <a:extLst>
                    <a:ext uri="{FF2B5EF4-FFF2-40B4-BE49-F238E27FC236}">
                      <a16:creationId xmlns:a16="http://schemas.microsoft.com/office/drawing/2014/main" id="{2099A70E-515F-D99E-E36D-663F04CDC489}"/>
                    </a:ext>
                  </a:extLst>
                </p:cNvPr>
                <p:cNvSpPr/>
                <p:nvPr/>
              </p:nvSpPr>
              <p:spPr>
                <a:xfrm>
                  <a:off x="3672483" y="5845975"/>
                  <a:ext cx="13150" cy="13142"/>
                </a:xfrm>
                <a:custGeom>
                  <a:avLst/>
                  <a:gdLst>
                    <a:gd name="connsiteX0" fmla="*/ 5453 w 13150"/>
                    <a:gd name="connsiteY0" fmla="*/ 972 h 13142"/>
                    <a:gd name="connsiteX1" fmla="*/ 7901 w 13150"/>
                    <a:gd name="connsiteY1" fmla="*/ 972 h 13142"/>
                    <a:gd name="connsiteX2" fmla="*/ 9197 w 13150"/>
                    <a:gd name="connsiteY2" fmla="*/ 3420 h 13142"/>
                    <a:gd name="connsiteX3" fmla="*/ 11646 w 13150"/>
                    <a:gd name="connsiteY3" fmla="*/ 7742 h 13142"/>
                    <a:gd name="connsiteX4" fmla="*/ 12870 w 13150"/>
                    <a:gd name="connsiteY4" fmla="*/ 9686 h 13142"/>
                    <a:gd name="connsiteX5" fmla="*/ 11646 w 13150"/>
                    <a:gd name="connsiteY5" fmla="*/ 12278 h 13142"/>
                    <a:gd name="connsiteX6" fmla="*/ 9053 w 13150"/>
                    <a:gd name="connsiteY6" fmla="*/ 12926 h 13142"/>
                    <a:gd name="connsiteX7" fmla="*/ 4084 w 13150"/>
                    <a:gd name="connsiteY7" fmla="*/ 12926 h 13142"/>
                    <a:gd name="connsiteX8" fmla="*/ 1492 w 13150"/>
                    <a:gd name="connsiteY8" fmla="*/ 12278 h 13142"/>
                    <a:gd name="connsiteX9" fmla="*/ 268 w 13150"/>
                    <a:gd name="connsiteY9" fmla="*/ 9686 h 13142"/>
                    <a:gd name="connsiteX10" fmla="*/ 1492 w 13150"/>
                    <a:gd name="connsiteY10" fmla="*/ 7742 h 13142"/>
                    <a:gd name="connsiteX11" fmla="*/ 3940 w 13150"/>
                    <a:gd name="connsiteY11" fmla="*/ 3420 h 13142"/>
                    <a:gd name="connsiteX12" fmla="*/ 5237 w 13150"/>
                    <a:gd name="connsiteY12" fmla="*/ 972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50" h="13142">
                      <a:moveTo>
                        <a:pt x="5453" y="972"/>
                      </a:moveTo>
                      <a:cubicBezTo>
                        <a:pt x="6101" y="-324"/>
                        <a:pt x="7253" y="-324"/>
                        <a:pt x="7901" y="972"/>
                      </a:cubicBezTo>
                      <a:cubicBezTo>
                        <a:pt x="8333" y="1764"/>
                        <a:pt x="8765" y="2628"/>
                        <a:pt x="9197" y="3420"/>
                      </a:cubicBezTo>
                      <a:cubicBezTo>
                        <a:pt x="9846" y="4717"/>
                        <a:pt x="10998" y="6661"/>
                        <a:pt x="11646" y="7742"/>
                      </a:cubicBezTo>
                      <a:cubicBezTo>
                        <a:pt x="12078" y="8461"/>
                        <a:pt x="12510" y="9110"/>
                        <a:pt x="12870" y="9686"/>
                      </a:cubicBezTo>
                      <a:cubicBezTo>
                        <a:pt x="13518" y="10622"/>
                        <a:pt x="13014" y="11774"/>
                        <a:pt x="11646" y="12278"/>
                      </a:cubicBezTo>
                      <a:cubicBezTo>
                        <a:pt x="10782" y="12566"/>
                        <a:pt x="9918" y="12783"/>
                        <a:pt x="9053" y="12926"/>
                      </a:cubicBezTo>
                      <a:cubicBezTo>
                        <a:pt x="7685" y="13215"/>
                        <a:pt x="5453" y="13215"/>
                        <a:pt x="4084" y="12926"/>
                      </a:cubicBezTo>
                      <a:cubicBezTo>
                        <a:pt x="3220" y="12783"/>
                        <a:pt x="2356" y="12566"/>
                        <a:pt x="1492" y="12278"/>
                      </a:cubicBezTo>
                      <a:cubicBezTo>
                        <a:pt x="196" y="11774"/>
                        <a:pt x="-381" y="10622"/>
                        <a:pt x="268" y="9686"/>
                      </a:cubicBezTo>
                      <a:cubicBezTo>
                        <a:pt x="700" y="9110"/>
                        <a:pt x="1132" y="8461"/>
                        <a:pt x="1492" y="7742"/>
                      </a:cubicBezTo>
                      <a:cubicBezTo>
                        <a:pt x="2140" y="6661"/>
                        <a:pt x="3292" y="4717"/>
                        <a:pt x="3940" y="3420"/>
                      </a:cubicBezTo>
                      <a:cubicBezTo>
                        <a:pt x="4372" y="2628"/>
                        <a:pt x="4804" y="1836"/>
                        <a:pt x="5237" y="9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80" name="Freeform: Shape 4079">
                  <a:extLst>
                    <a:ext uri="{FF2B5EF4-FFF2-40B4-BE49-F238E27FC236}">
                      <a16:creationId xmlns:a16="http://schemas.microsoft.com/office/drawing/2014/main" id="{CA331936-41D9-300A-18A2-27A84E1F4748}"/>
                    </a:ext>
                  </a:extLst>
                </p:cNvPr>
                <p:cNvSpPr/>
                <p:nvPr/>
              </p:nvSpPr>
              <p:spPr>
                <a:xfrm>
                  <a:off x="3680675" y="5844567"/>
                  <a:ext cx="13283" cy="11619"/>
                </a:xfrm>
                <a:custGeom>
                  <a:avLst/>
                  <a:gdLst>
                    <a:gd name="connsiteX0" fmla="*/ 357 w 13283"/>
                    <a:gd name="connsiteY0" fmla="*/ 2236 h 11619"/>
                    <a:gd name="connsiteX1" fmla="*/ 1581 w 13283"/>
                    <a:gd name="connsiteY1" fmla="*/ 76 h 11619"/>
                    <a:gd name="connsiteX2" fmla="*/ 4318 w 13283"/>
                    <a:gd name="connsiteY2" fmla="*/ 148 h 11619"/>
                    <a:gd name="connsiteX3" fmla="*/ 9287 w 13283"/>
                    <a:gd name="connsiteY3" fmla="*/ 148 h 11619"/>
                    <a:gd name="connsiteX4" fmla="*/ 11592 w 13283"/>
                    <a:gd name="connsiteY4" fmla="*/ 4 h 11619"/>
                    <a:gd name="connsiteX5" fmla="*/ 13248 w 13283"/>
                    <a:gd name="connsiteY5" fmla="*/ 2308 h 11619"/>
                    <a:gd name="connsiteX6" fmla="*/ 12528 w 13283"/>
                    <a:gd name="connsiteY6" fmla="*/ 4828 h 11619"/>
                    <a:gd name="connsiteX7" fmla="*/ 10007 w 13283"/>
                    <a:gd name="connsiteY7" fmla="*/ 9150 h 11619"/>
                    <a:gd name="connsiteX8" fmla="*/ 8135 w 13283"/>
                    <a:gd name="connsiteY8" fmla="*/ 11022 h 11619"/>
                    <a:gd name="connsiteX9" fmla="*/ 5254 w 13283"/>
                    <a:gd name="connsiteY9" fmla="*/ 10734 h 11619"/>
                    <a:gd name="connsiteX10" fmla="*/ 4174 w 13283"/>
                    <a:gd name="connsiteY10" fmla="*/ 8645 h 11619"/>
                    <a:gd name="connsiteX11" fmla="*/ 1726 w 13283"/>
                    <a:gd name="connsiteY11" fmla="*/ 4325 h 11619"/>
                    <a:gd name="connsiteX12" fmla="*/ 285 w 13283"/>
                    <a:gd name="connsiteY12" fmla="*/ 202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357" y="2236"/>
                      </a:moveTo>
                      <a:cubicBezTo>
                        <a:pt x="-435" y="1012"/>
                        <a:pt x="141" y="4"/>
                        <a:pt x="1581" y="76"/>
                      </a:cubicBezTo>
                      <a:cubicBezTo>
                        <a:pt x="2518" y="76"/>
                        <a:pt x="3454" y="148"/>
                        <a:pt x="4318" y="148"/>
                      </a:cubicBezTo>
                      <a:cubicBezTo>
                        <a:pt x="5758" y="148"/>
                        <a:pt x="7991" y="148"/>
                        <a:pt x="9287" y="148"/>
                      </a:cubicBezTo>
                      <a:cubicBezTo>
                        <a:pt x="10079" y="148"/>
                        <a:pt x="10871" y="76"/>
                        <a:pt x="11592" y="4"/>
                      </a:cubicBezTo>
                      <a:cubicBezTo>
                        <a:pt x="12672" y="-68"/>
                        <a:pt x="13464" y="940"/>
                        <a:pt x="13248" y="2308"/>
                      </a:cubicBezTo>
                      <a:cubicBezTo>
                        <a:pt x="13104" y="3172"/>
                        <a:pt x="12816" y="4036"/>
                        <a:pt x="12528" y="4828"/>
                      </a:cubicBezTo>
                      <a:cubicBezTo>
                        <a:pt x="12096" y="6125"/>
                        <a:pt x="10943" y="8141"/>
                        <a:pt x="10007" y="9150"/>
                      </a:cubicBezTo>
                      <a:cubicBezTo>
                        <a:pt x="9431" y="9797"/>
                        <a:pt x="8855" y="10446"/>
                        <a:pt x="8135" y="11022"/>
                      </a:cubicBezTo>
                      <a:cubicBezTo>
                        <a:pt x="7055" y="11958"/>
                        <a:pt x="5758" y="11742"/>
                        <a:pt x="5254" y="10734"/>
                      </a:cubicBezTo>
                      <a:cubicBezTo>
                        <a:pt x="4966" y="10086"/>
                        <a:pt x="4606" y="9365"/>
                        <a:pt x="4174" y="8645"/>
                      </a:cubicBezTo>
                      <a:cubicBezTo>
                        <a:pt x="3598" y="7565"/>
                        <a:pt x="2446" y="5549"/>
                        <a:pt x="1726" y="4325"/>
                      </a:cubicBezTo>
                      <a:cubicBezTo>
                        <a:pt x="1221" y="3532"/>
                        <a:pt x="717" y="2740"/>
                        <a:pt x="285" y="20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81" name="Freeform: Shape 4080">
                  <a:extLst>
                    <a:ext uri="{FF2B5EF4-FFF2-40B4-BE49-F238E27FC236}">
                      <a16:creationId xmlns:a16="http://schemas.microsoft.com/office/drawing/2014/main" id="{02CB2C9E-D85F-9F15-5134-3840A844ACA1}"/>
                    </a:ext>
                  </a:extLst>
                </p:cNvPr>
                <p:cNvSpPr/>
                <p:nvPr/>
              </p:nvSpPr>
              <p:spPr>
                <a:xfrm>
                  <a:off x="3680891" y="5832409"/>
                  <a:ext cx="13303" cy="11729"/>
                </a:xfrm>
                <a:custGeom>
                  <a:avLst/>
                  <a:gdLst>
                    <a:gd name="connsiteX0" fmla="*/ 1581 w 13303"/>
                    <a:gd name="connsiteY0" fmla="*/ 11730 h 11729"/>
                    <a:gd name="connsiteX1" fmla="*/ 357 w 13303"/>
                    <a:gd name="connsiteY1" fmla="*/ 9569 h 11729"/>
                    <a:gd name="connsiteX2" fmla="*/ 1797 w 13303"/>
                    <a:gd name="connsiteY2" fmla="*/ 7265 h 11729"/>
                    <a:gd name="connsiteX3" fmla="*/ 4318 w 13303"/>
                    <a:gd name="connsiteY3" fmla="*/ 2944 h 11729"/>
                    <a:gd name="connsiteX4" fmla="*/ 5398 w 13303"/>
                    <a:gd name="connsiteY4" fmla="*/ 855 h 11729"/>
                    <a:gd name="connsiteX5" fmla="*/ 8207 w 13303"/>
                    <a:gd name="connsiteY5" fmla="*/ 568 h 11729"/>
                    <a:gd name="connsiteX6" fmla="*/ 10007 w 13303"/>
                    <a:gd name="connsiteY6" fmla="*/ 2440 h 11729"/>
                    <a:gd name="connsiteX7" fmla="*/ 12528 w 13303"/>
                    <a:gd name="connsiteY7" fmla="*/ 6761 h 11729"/>
                    <a:gd name="connsiteX8" fmla="*/ 13248 w 13303"/>
                    <a:gd name="connsiteY8" fmla="*/ 9281 h 11729"/>
                    <a:gd name="connsiteX9" fmla="*/ 11592 w 13303"/>
                    <a:gd name="connsiteY9" fmla="*/ 11585 h 11729"/>
                    <a:gd name="connsiteX10" fmla="*/ 9287 w 13303"/>
                    <a:gd name="connsiteY10" fmla="*/ 11442 h 11729"/>
                    <a:gd name="connsiteX11" fmla="*/ 4318 w 13303"/>
                    <a:gd name="connsiteY11" fmla="*/ 11442 h 11729"/>
                    <a:gd name="connsiteX12" fmla="*/ 1581 w 13303"/>
                    <a:gd name="connsiteY12" fmla="*/ 1151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03" h="11729">
                      <a:moveTo>
                        <a:pt x="1581" y="11730"/>
                      </a:moveTo>
                      <a:cubicBezTo>
                        <a:pt x="141" y="11730"/>
                        <a:pt x="-435" y="10865"/>
                        <a:pt x="357" y="9569"/>
                      </a:cubicBezTo>
                      <a:cubicBezTo>
                        <a:pt x="861" y="8777"/>
                        <a:pt x="1365" y="7985"/>
                        <a:pt x="1797" y="7265"/>
                      </a:cubicBezTo>
                      <a:cubicBezTo>
                        <a:pt x="2590" y="6041"/>
                        <a:pt x="3670" y="4096"/>
                        <a:pt x="4318" y="2944"/>
                      </a:cubicBezTo>
                      <a:cubicBezTo>
                        <a:pt x="4678" y="2224"/>
                        <a:pt x="5038" y="1576"/>
                        <a:pt x="5398" y="855"/>
                      </a:cubicBezTo>
                      <a:cubicBezTo>
                        <a:pt x="5902" y="-153"/>
                        <a:pt x="7199" y="-297"/>
                        <a:pt x="8207" y="568"/>
                      </a:cubicBezTo>
                      <a:cubicBezTo>
                        <a:pt x="8855" y="1144"/>
                        <a:pt x="9503" y="1792"/>
                        <a:pt x="10007" y="2440"/>
                      </a:cubicBezTo>
                      <a:cubicBezTo>
                        <a:pt x="10943" y="3520"/>
                        <a:pt x="12024" y="5464"/>
                        <a:pt x="12528" y="6761"/>
                      </a:cubicBezTo>
                      <a:cubicBezTo>
                        <a:pt x="12816" y="7553"/>
                        <a:pt x="13104" y="8417"/>
                        <a:pt x="13248" y="9281"/>
                      </a:cubicBezTo>
                      <a:cubicBezTo>
                        <a:pt x="13536" y="10649"/>
                        <a:pt x="12672" y="11730"/>
                        <a:pt x="11592" y="11585"/>
                      </a:cubicBezTo>
                      <a:cubicBezTo>
                        <a:pt x="10871" y="11585"/>
                        <a:pt x="10079" y="11514"/>
                        <a:pt x="9287" y="11442"/>
                      </a:cubicBezTo>
                      <a:cubicBezTo>
                        <a:pt x="7991" y="11442"/>
                        <a:pt x="5758" y="11442"/>
                        <a:pt x="4318" y="11442"/>
                      </a:cubicBezTo>
                      <a:cubicBezTo>
                        <a:pt x="3382" y="11442"/>
                        <a:pt x="2446" y="11442"/>
                        <a:pt x="1581" y="1151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65" name="Graphic 6">
                <a:extLst>
                  <a:ext uri="{FF2B5EF4-FFF2-40B4-BE49-F238E27FC236}">
                    <a16:creationId xmlns:a16="http://schemas.microsoft.com/office/drawing/2014/main" id="{E5695434-A500-BCE1-E5B3-D45EF1FE7BBF}"/>
                  </a:ext>
                </a:extLst>
              </p:cNvPr>
              <p:cNvGrpSpPr/>
              <p:nvPr/>
            </p:nvGrpSpPr>
            <p:grpSpPr>
              <a:xfrm>
                <a:off x="3637176" y="5725963"/>
                <a:ext cx="78495" cy="159151"/>
                <a:chOff x="3637176" y="5725963"/>
                <a:chExt cx="78495" cy="159151"/>
              </a:xfrm>
            </p:grpSpPr>
            <p:grpSp>
              <p:nvGrpSpPr>
                <p:cNvPr id="4066" name="Graphic 6">
                  <a:extLst>
                    <a:ext uri="{FF2B5EF4-FFF2-40B4-BE49-F238E27FC236}">
                      <a16:creationId xmlns:a16="http://schemas.microsoft.com/office/drawing/2014/main" id="{451D8B9D-4663-B0F8-E9E9-08574D4B6B0D}"/>
                    </a:ext>
                  </a:extLst>
                </p:cNvPr>
                <p:cNvGrpSpPr/>
                <p:nvPr/>
              </p:nvGrpSpPr>
              <p:grpSpPr>
                <a:xfrm>
                  <a:off x="3637176" y="5787391"/>
                  <a:ext cx="78495" cy="97723"/>
                  <a:chOff x="3637176" y="5787391"/>
                  <a:chExt cx="78495" cy="97723"/>
                </a:xfrm>
                <a:solidFill>
                  <a:srgbClr val="FFC20E"/>
                </a:solidFill>
              </p:grpSpPr>
              <p:sp>
                <p:nvSpPr>
                  <p:cNvPr id="4073" name="Freeform: Shape 4072">
                    <a:extLst>
                      <a:ext uri="{FF2B5EF4-FFF2-40B4-BE49-F238E27FC236}">
                        <a16:creationId xmlns:a16="http://schemas.microsoft.com/office/drawing/2014/main" id="{40B22DB1-9073-8922-D987-04A4BDD61AB7}"/>
                      </a:ext>
                    </a:extLst>
                  </p:cNvPr>
                  <p:cNvSpPr/>
                  <p:nvPr/>
                </p:nvSpPr>
                <p:spPr>
                  <a:xfrm>
                    <a:off x="3637176" y="5787391"/>
                    <a:ext cx="78495" cy="27941"/>
                  </a:xfrm>
                  <a:custGeom>
                    <a:avLst/>
                    <a:gdLst>
                      <a:gd name="connsiteX0" fmla="*/ 3745 w 78495"/>
                      <a:gd name="connsiteY0" fmla="*/ 20236 h 27941"/>
                      <a:gd name="connsiteX1" fmla="*/ 0 w 78495"/>
                      <a:gd name="connsiteY1" fmla="*/ 13971 h 27941"/>
                      <a:gd name="connsiteX2" fmla="*/ 0 w 78495"/>
                      <a:gd name="connsiteY2" fmla="*/ 13971 h 27941"/>
                      <a:gd name="connsiteX3" fmla="*/ 3745 w 78495"/>
                      <a:gd name="connsiteY3" fmla="*/ 7706 h 27941"/>
                      <a:gd name="connsiteX4" fmla="*/ 3745 w 78495"/>
                      <a:gd name="connsiteY4" fmla="*/ 7706 h 27941"/>
                      <a:gd name="connsiteX5" fmla="*/ 12314 w 78495"/>
                      <a:gd name="connsiteY5" fmla="*/ 3601 h 27941"/>
                      <a:gd name="connsiteX6" fmla="*/ 12314 w 78495"/>
                      <a:gd name="connsiteY6" fmla="*/ 3601 h 27941"/>
                      <a:gd name="connsiteX7" fmla="*/ 39248 w 78495"/>
                      <a:gd name="connsiteY7" fmla="*/ 0 h 27941"/>
                      <a:gd name="connsiteX8" fmla="*/ 39248 w 78495"/>
                      <a:gd name="connsiteY8" fmla="*/ 0 h 27941"/>
                      <a:gd name="connsiteX9" fmla="*/ 74751 w 78495"/>
                      <a:gd name="connsiteY9" fmla="*/ 7706 h 27941"/>
                      <a:gd name="connsiteX10" fmla="*/ 74751 w 78495"/>
                      <a:gd name="connsiteY10" fmla="*/ 7706 h 27941"/>
                      <a:gd name="connsiteX11" fmla="*/ 78495 w 78495"/>
                      <a:gd name="connsiteY11" fmla="*/ 13971 h 27941"/>
                      <a:gd name="connsiteX12" fmla="*/ 78495 w 78495"/>
                      <a:gd name="connsiteY12" fmla="*/ 13971 h 27941"/>
                      <a:gd name="connsiteX13" fmla="*/ 74751 w 78495"/>
                      <a:gd name="connsiteY13" fmla="*/ 20236 h 27941"/>
                      <a:gd name="connsiteX14" fmla="*/ 74751 w 78495"/>
                      <a:gd name="connsiteY14" fmla="*/ 20236 h 27941"/>
                      <a:gd name="connsiteX15" fmla="*/ 66181 w 78495"/>
                      <a:gd name="connsiteY15" fmla="*/ 24341 h 27941"/>
                      <a:gd name="connsiteX16" fmla="*/ 66181 w 78495"/>
                      <a:gd name="connsiteY16" fmla="*/ 24341 h 27941"/>
                      <a:gd name="connsiteX17" fmla="*/ 39248 w 78495"/>
                      <a:gd name="connsiteY17" fmla="*/ 27942 h 27941"/>
                      <a:gd name="connsiteX18" fmla="*/ 39248 w 78495"/>
                      <a:gd name="connsiteY18" fmla="*/ 27942 h 27941"/>
                      <a:gd name="connsiteX19" fmla="*/ 3745 w 78495"/>
                      <a:gd name="connsiteY19" fmla="*/ 20236 h 27941"/>
                      <a:gd name="connsiteX20" fmla="*/ 3745 w 78495"/>
                      <a:gd name="connsiteY20" fmla="*/ 20236 h 27941"/>
                      <a:gd name="connsiteX21" fmla="*/ 72302 w 78495"/>
                      <a:gd name="connsiteY21" fmla="*/ 17067 h 27941"/>
                      <a:gd name="connsiteX22" fmla="*/ 74463 w 78495"/>
                      <a:gd name="connsiteY22" fmla="*/ 13971 h 27941"/>
                      <a:gd name="connsiteX23" fmla="*/ 74463 w 78495"/>
                      <a:gd name="connsiteY23" fmla="*/ 13971 h 27941"/>
                      <a:gd name="connsiteX24" fmla="*/ 72302 w 78495"/>
                      <a:gd name="connsiteY24" fmla="*/ 10874 h 27941"/>
                      <a:gd name="connsiteX25" fmla="*/ 72302 w 78495"/>
                      <a:gd name="connsiteY25" fmla="*/ 10874 h 27941"/>
                      <a:gd name="connsiteX26" fmla="*/ 64957 w 78495"/>
                      <a:gd name="connsiteY26" fmla="*/ 7418 h 27941"/>
                      <a:gd name="connsiteX27" fmla="*/ 64957 w 78495"/>
                      <a:gd name="connsiteY27" fmla="*/ 7418 h 27941"/>
                      <a:gd name="connsiteX28" fmla="*/ 39248 w 78495"/>
                      <a:gd name="connsiteY28" fmla="*/ 4033 h 27941"/>
                      <a:gd name="connsiteX29" fmla="*/ 39248 w 78495"/>
                      <a:gd name="connsiteY29" fmla="*/ 4033 h 27941"/>
                      <a:gd name="connsiteX30" fmla="*/ 6193 w 78495"/>
                      <a:gd name="connsiteY30" fmla="*/ 10946 h 27941"/>
                      <a:gd name="connsiteX31" fmla="*/ 6193 w 78495"/>
                      <a:gd name="connsiteY31" fmla="*/ 10946 h 27941"/>
                      <a:gd name="connsiteX32" fmla="*/ 4033 w 78495"/>
                      <a:gd name="connsiteY32" fmla="*/ 14043 h 27941"/>
                      <a:gd name="connsiteX33" fmla="*/ 4033 w 78495"/>
                      <a:gd name="connsiteY33" fmla="*/ 14043 h 27941"/>
                      <a:gd name="connsiteX34" fmla="*/ 6193 w 78495"/>
                      <a:gd name="connsiteY34" fmla="*/ 17139 h 27941"/>
                      <a:gd name="connsiteX35" fmla="*/ 6193 w 78495"/>
                      <a:gd name="connsiteY35" fmla="*/ 17139 h 27941"/>
                      <a:gd name="connsiteX36" fmla="*/ 13611 w 78495"/>
                      <a:gd name="connsiteY36" fmla="*/ 20668 h 27941"/>
                      <a:gd name="connsiteX37" fmla="*/ 13611 w 78495"/>
                      <a:gd name="connsiteY37" fmla="*/ 20668 h 27941"/>
                      <a:gd name="connsiteX38" fmla="*/ 39320 w 78495"/>
                      <a:gd name="connsiteY38" fmla="*/ 24053 h 27941"/>
                      <a:gd name="connsiteX39" fmla="*/ 39320 w 78495"/>
                      <a:gd name="connsiteY39" fmla="*/ 24053 h 27941"/>
                      <a:gd name="connsiteX40" fmla="*/ 72374 w 78495"/>
                      <a:gd name="connsiteY40" fmla="*/ 17139 h 27941"/>
                      <a:gd name="connsiteX41" fmla="*/ 72374 w 78495"/>
                      <a:gd name="connsiteY41" fmla="*/ 17139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8495" h="27941">
                        <a:moveTo>
                          <a:pt x="3745" y="20236"/>
                        </a:moveTo>
                        <a:cubicBezTo>
                          <a:pt x="1584" y="18652"/>
                          <a:pt x="72" y="16563"/>
                          <a:pt x="0" y="13971"/>
                        </a:cubicBezTo>
                        <a:lnTo>
                          <a:pt x="0" y="13971"/>
                        </a:lnTo>
                        <a:cubicBezTo>
                          <a:pt x="0" y="11450"/>
                          <a:pt x="1584" y="9362"/>
                          <a:pt x="3745" y="7706"/>
                        </a:cubicBezTo>
                        <a:lnTo>
                          <a:pt x="3745" y="7706"/>
                        </a:lnTo>
                        <a:cubicBezTo>
                          <a:pt x="5905" y="6049"/>
                          <a:pt x="8786" y="4753"/>
                          <a:pt x="12314" y="3601"/>
                        </a:cubicBezTo>
                        <a:lnTo>
                          <a:pt x="12314" y="3601"/>
                        </a:lnTo>
                        <a:cubicBezTo>
                          <a:pt x="19300" y="1368"/>
                          <a:pt x="28806" y="0"/>
                          <a:pt x="39248" y="0"/>
                        </a:cubicBezTo>
                        <a:lnTo>
                          <a:pt x="39248" y="0"/>
                        </a:lnTo>
                        <a:cubicBezTo>
                          <a:pt x="54947" y="0"/>
                          <a:pt x="68269" y="2953"/>
                          <a:pt x="74751" y="7706"/>
                        </a:cubicBezTo>
                        <a:lnTo>
                          <a:pt x="74751" y="7706"/>
                        </a:lnTo>
                        <a:cubicBezTo>
                          <a:pt x="76911" y="9290"/>
                          <a:pt x="78423" y="11378"/>
                          <a:pt x="78495" y="13971"/>
                        </a:cubicBezTo>
                        <a:lnTo>
                          <a:pt x="78495" y="13971"/>
                        </a:lnTo>
                        <a:cubicBezTo>
                          <a:pt x="78495" y="16492"/>
                          <a:pt x="76911" y="18580"/>
                          <a:pt x="74751" y="20236"/>
                        </a:cubicBezTo>
                        <a:lnTo>
                          <a:pt x="74751" y="20236"/>
                        </a:lnTo>
                        <a:cubicBezTo>
                          <a:pt x="72590" y="21893"/>
                          <a:pt x="69710" y="23260"/>
                          <a:pt x="66181" y="24341"/>
                        </a:cubicBezTo>
                        <a:lnTo>
                          <a:pt x="66181" y="24341"/>
                        </a:lnTo>
                        <a:cubicBezTo>
                          <a:pt x="59196" y="26573"/>
                          <a:pt x="49690" y="27942"/>
                          <a:pt x="39248" y="27942"/>
                        </a:cubicBezTo>
                        <a:lnTo>
                          <a:pt x="39248" y="27942"/>
                        </a:lnTo>
                        <a:cubicBezTo>
                          <a:pt x="23549" y="27942"/>
                          <a:pt x="10226" y="24989"/>
                          <a:pt x="3745" y="20236"/>
                        </a:cubicBezTo>
                        <a:lnTo>
                          <a:pt x="3745" y="20236"/>
                        </a:lnTo>
                        <a:close/>
                        <a:moveTo>
                          <a:pt x="72302" y="17067"/>
                        </a:moveTo>
                        <a:cubicBezTo>
                          <a:pt x="73958" y="15843"/>
                          <a:pt x="74463" y="14763"/>
                          <a:pt x="74463" y="13971"/>
                        </a:cubicBezTo>
                        <a:lnTo>
                          <a:pt x="74463" y="13971"/>
                        </a:lnTo>
                        <a:cubicBezTo>
                          <a:pt x="74463" y="13251"/>
                          <a:pt x="73958" y="12170"/>
                          <a:pt x="72302" y="10874"/>
                        </a:cubicBezTo>
                        <a:lnTo>
                          <a:pt x="72302" y="10874"/>
                        </a:lnTo>
                        <a:cubicBezTo>
                          <a:pt x="70718" y="9650"/>
                          <a:pt x="68125" y="8426"/>
                          <a:pt x="64957" y="7418"/>
                        </a:cubicBezTo>
                        <a:lnTo>
                          <a:pt x="64957" y="7418"/>
                        </a:lnTo>
                        <a:cubicBezTo>
                          <a:pt x="58475" y="5329"/>
                          <a:pt x="49330" y="4033"/>
                          <a:pt x="39248" y="4033"/>
                        </a:cubicBezTo>
                        <a:lnTo>
                          <a:pt x="39248" y="4033"/>
                        </a:lnTo>
                        <a:cubicBezTo>
                          <a:pt x="24125" y="4033"/>
                          <a:pt x="11018" y="7129"/>
                          <a:pt x="6193" y="10946"/>
                        </a:cubicBezTo>
                        <a:lnTo>
                          <a:pt x="6193" y="10946"/>
                        </a:lnTo>
                        <a:cubicBezTo>
                          <a:pt x="4537" y="12170"/>
                          <a:pt x="4033" y="13251"/>
                          <a:pt x="4033" y="14043"/>
                        </a:cubicBezTo>
                        <a:lnTo>
                          <a:pt x="4033" y="14043"/>
                        </a:lnTo>
                        <a:cubicBezTo>
                          <a:pt x="4033" y="14763"/>
                          <a:pt x="4537" y="15843"/>
                          <a:pt x="6193" y="17139"/>
                        </a:cubicBezTo>
                        <a:lnTo>
                          <a:pt x="6193" y="17139"/>
                        </a:lnTo>
                        <a:cubicBezTo>
                          <a:pt x="7777" y="18364"/>
                          <a:pt x="10370" y="19588"/>
                          <a:pt x="13611" y="20668"/>
                        </a:cubicBezTo>
                        <a:lnTo>
                          <a:pt x="13611" y="20668"/>
                        </a:lnTo>
                        <a:cubicBezTo>
                          <a:pt x="20092" y="22757"/>
                          <a:pt x="29238" y="24053"/>
                          <a:pt x="39320" y="24053"/>
                        </a:cubicBezTo>
                        <a:lnTo>
                          <a:pt x="39320" y="24053"/>
                        </a:lnTo>
                        <a:cubicBezTo>
                          <a:pt x="54443" y="24053"/>
                          <a:pt x="67549" y="20956"/>
                          <a:pt x="72374" y="17139"/>
                        </a:cubicBezTo>
                        <a:lnTo>
                          <a:pt x="72374" y="17139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4" name="Freeform: Shape 4073">
                    <a:extLst>
                      <a:ext uri="{FF2B5EF4-FFF2-40B4-BE49-F238E27FC236}">
                        <a16:creationId xmlns:a16="http://schemas.microsoft.com/office/drawing/2014/main" id="{5CF923B0-32C3-AA52-0C62-0A98BB85554F}"/>
                      </a:ext>
                    </a:extLst>
                  </p:cNvPr>
                  <p:cNvSpPr/>
                  <p:nvPr/>
                </p:nvSpPr>
                <p:spPr>
                  <a:xfrm>
                    <a:off x="3637176" y="5801074"/>
                    <a:ext cx="78351" cy="84040"/>
                  </a:xfrm>
                  <a:custGeom>
                    <a:avLst/>
                    <a:gdLst>
                      <a:gd name="connsiteX0" fmla="*/ 14331 w 78351"/>
                      <a:gd name="connsiteY0" fmla="*/ 78639 h 84040"/>
                      <a:gd name="connsiteX1" fmla="*/ 11522 w 78351"/>
                      <a:gd name="connsiteY1" fmla="*/ 74030 h 84040"/>
                      <a:gd name="connsiteX2" fmla="*/ 11522 w 78351"/>
                      <a:gd name="connsiteY2" fmla="*/ 74030 h 84040"/>
                      <a:gd name="connsiteX3" fmla="*/ 0 w 78351"/>
                      <a:gd name="connsiteY3" fmla="*/ 648 h 84040"/>
                      <a:gd name="connsiteX4" fmla="*/ 0 w 78351"/>
                      <a:gd name="connsiteY4" fmla="*/ 648 h 84040"/>
                      <a:gd name="connsiteX5" fmla="*/ 3961 w 78351"/>
                      <a:gd name="connsiteY5" fmla="*/ 0 h 84040"/>
                      <a:gd name="connsiteX6" fmla="*/ 15483 w 78351"/>
                      <a:gd name="connsiteY6" fmla="*/ 73670 h 84040"/>
                      <a:gd name="connsiteX7" fmla="*/ 15483 w 78351"/>
                      <a:gd name="connsiteY7" fmla="*/ 73815 h 84040"/>
                      <a:gd name="connsiteX8" fmla="*/ 16707 w 78351"/>
                      <a:gd name="connsiteY8" fmla="*/ 75471 h 84040"/>
                      <a:gd name="connsiteX9" fmla="*/ 16707 w 78351"/>
                      <a:gd name="connsiteY9" fmla="*/ 75471 h 84040"/>
                      <a:gd name="connsiteX10" fmla="*/ 21604 w 78351"/>
                      <a:gd name="connsiteY10" fmla="*/ 77775 h 84040"/>
                      <a:gd name="connsiteX11" fmla="*/ 21604 w 78351"/>
                      <a:gd name="connsiteY11" fmla="*/ 77775 h 84040"/>
                      <a:gd name="connsiteX12" fmla="*/ 39176 w 78351"/>
                      <a:gd name="connsiteY12" fmla="*/ 80080 h 84040"/>
                      <a:gd name="connsiteX13" fmla="*/ 39176 w 78351"/>
                      <a:gd name="connsiteY13" fmla="*/ 80080 h 84040"/>
                      <a:gd name="connsiteX14" fmla="*/ 61644 w 78351"/>
                      <a:gd name="connsiteY14" fmla="*/ 75471 h 84040"/>
                      <a:gd name="connsiteX15" fmla="*/ 61644 w 78351"/>
                      <a:gd name="connsiteY15" fmla="*/ 75471 h 84040"/>
                      <a:gd name="connsiteX16" fmla="*/ 62868 w 78351"/>
                      <a:gd name="connsiteY16" fmla="*/ 73815 h 84040"/>
                      <a:gd name="connsiteX17" fmla="*/ 62868 w 78351"/>
                      <a:gd name="connsiteY17" fmla="*/ 73815 h 84040"/>
                      <a:gd name="connsiteX18" fmla="*/ 62868 w 78351"/>
                      <a:gd name="connsiteY18" fmla="*/ 73670 h 84040"/>
                      <a:gd name="connsiteX19" fmla="*/ 74391 w 78351"/>
                      <a:gd name="connsiteY19" fmla="*/ 0 h 84040"/>
                      <a:gd name="connsiteX20" fmla="*/ 78351 w 78351"/>
                      <a:gd name="connsiteY20" fmla="*/ 576 h 84040"/>
                      <a:gd name="connsiteX21" fmla="*/ 66829 w 78351"/>
                      <a:gd name="connsiteY21" fmla="*/ 73958 h 84040"/>
                      <a:gd name="connsiteX22" fmla="*/ 64020 w 78351"/>
                      <a:gd name="connsiteY22" fmla="*/ 78567 h 84040"/>
                      <a:gd name="connsiteX23" fmla="*/ 64020 w 78351"/>
                      <a:gd name="connsiteY23" fmla="*/ 78567 h 84040"/>
                      <a:gd name="connsiteX24" fmla="*/ 57899 w 78351"/>
                      <a:gd name="connsiteY24" fmla="*/ 81520 h 84040"/>
                      <a:gd name="connsiteX25" fmla="*/ 57899 w 78351"/>
                      <a:gd name="connsiteY25" fmla="*/ 81520 h 84040"/>
                      <a:gd name="connsiteX26" fmla="*/ 39104 w 78351"/>
                      <a:gd name="connsiteY26" fmla="*/ 84040 h 84040"/>
                      <a:gd name="connsiteX27" fmla="*/ 39104 w 78351"/>
                      <a:gd name="connsiteY27" fmla="*/ 84040 h 84040"/>
                      <a:gd name="connsiteX28" fmla="*/ 14259 w 78351"/>
                      <a:gd name="connsiteY28" fmla="*/ 78567 h 84040"/>
                      <a:gd name="connsiteX29" fmla="*/ 14259 w 78351"/>
                      <a:gd name="connsiteY29" fmla="*/ 78567 h 8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8351" h="84040">
                        <a:moveTo>
                          <a:pt x="14331" y="78639"/>
                        </a:moveTo>
                        <a:cubicBezTo>
                          <a:pt x="12819" y="77487"/>
                          <a:pt x="11594" y="75975"/>
                          <a:pt x="11522" y="74030"/>
                        </a:cubicBezTo>
                        <a:lnTo>
                          <a:pt x="11522" y="74030"/>
                        </a:lnTo>
                        <a:lnTo>
                          <a:pt x="0" y="648"/>
                        </a:lnTo>
                        <a:lnTo>
                          <a:pt x="0" y="648"/>
                        </a:lnTo>
                        <a:lnTo>
                          <a:pt x="3961" y="0"/>
                        </a:lnTo>
                        <a:lnTo>
                          <a:pt x="15483" y="73670"/>
                        </a:lnTo>
                        <a:lnTo>
                          <a:pt x="15483" y="73815"/>
                        </a:lnTo>
                        <a:cubicBezTo>
                          <a:pt x="15483" y="73815"/>
                          <a:pt x="15627" y="74607"/>
                          <a:pt x="16707" y="75471"/>
                        </a:cubicBezTo>
                        <a:lnTo>
                          <a:pt x="16707" y="75471"/>
                        </a:lnTo>
                        <a:cubicBezTo>
                          <a:pt x="17715" y="76263"/>
                          <a:pt x="19444" y="77055"/>
                          <a:pt x="21604" y="77775"/>
                        </a:cubicBezTo>
                        <a:lnTo>
                          <a:pt x="21604" y="77775"/>
                        </a:lnTo>
                        <a:cubicBezTo>
                          <a:pt x="25997" y="79144"/>
                          <a:pt x="32262" y="80080"/>
                          <a:pt x="39176" y="80080"/>
                        </a:cubicBezTo>
                        <a:lnTo>
                          <a:pt x="39176" y="80080"/>
                        </a:lnTo>
                        <a:cubicBezTo>
                          <a:pt x="49546" y="80080"/>
                          <a:pt x="58547" y="77919"/>
                          <a:pt x="61644" y="75471"/>
                        </a:cubicBezTo>
                        <a:lnTo>
                          <a:pt x="61644" y="75471"/>
                        </a:lnTo>
                        <a:cubicBezTo>
                          <a:pt x="62724" y="74679"/>
                          <a:pt x="62868" y="74102"/>
                          <a:pt x="62868" y="73815"/>
                        </a:cubicBezTo>
                        <a:lnTo>
                          <a:pt x="62868" y="73815"/>
                        </a:lnTo>
                        <a:lnTo>
                          <a:pt x="62868" y="73670"/>
                        </a:lnTo>
                        <a:lnTo>
                          <a:pt x="74391" y="0"/>
                        </a:lnTo>
                        <a:lnTo>
                          <a:pt x="78351" y="576"/>
                        </a:lnTo>
                        <a:lnTo>
                          <a:pt x="66829" y="73958"/>
                        </a:lnTo>
                        <a:cubicBezTo>
                          <a:pt x="66757" y="75903"/>
                          <a:pt x="65533" y="77487"/>
                          <a:pt x="64020" y="78567"/>
                        </a:cubicBezTo>
                        <a:lnTo>
                          <a:pt x="64020" y="78567"/>
                        </a:lnTo>
                        <a:cubicBezTo>
                          <a:pt x="62436" y="79791"/>
                          <a:pt x="60348" y="80728"/>
                          <a:pt x="57899" y="81520"/>
                        </a:cubicBezTo>
                        <a:lnTo>
                          <a:pt x="57899" y="81520"/>
                        </a:lnTo>
                        <a:cubicBezTo>
                          <a:pt x="53002" y="83104"/>
                          <a:pt x="46377" y="84040"/>
                          <a:pt x="39104" y="84040"/>
                        </a:cubicBezTo>
                        <a:lnTo>
                          <a:pt x="39104" y="84040"/>
                        </a:lnTo>
                        <a:cubicBezTo>
                          <a:pt x="28157" y="84040"/>
                          <a:pt x="18940" y="82024"/>
                          <a:pt x="14259" y="78567"/>
                        </a:cubicBezTo>
                        <a:lnTo>
                          <a:pt x="14259" y="78567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067" name="Graphic 6">
                  <a:extLst>
                    <a:ext uri="{FF2B5EF4-FFF2-40B4-BE49-F238E27FC236}">
                      <a16:creationId xmlns:a16="http://schemas.microsoft.com/office/drawing/2014/main" id="{D9C0E0C8-78EE-3D4C-35E8-B984CE52C989}"/>
                    </a:ext>
                  </a:extLst>
                </p:cNvPr>
                <p:cNvGrpSpPr/>
                <p:nvPr/>
              </p:nvGrpSpPr>
              <p:grpSpPr>
                <a:xfrm>
                  <a:off x="3648122" y="5725963"/>
                  <a:ext cx="56603" cy="52714"/>
                  <a:chOff x="3648122" y="5725963"/>
                  <a:chExt cx="56603" cy="52714"/>
                </a:xfrm>
                <a:solidFill>
                  <a:srgbClr val="C4C5C7"/>
                </a:solidFill>
              </p:grpSpPr>
              <p:sp>
                <p:nvSpPr>
                  <p:cNvPr id="4068" name="Freeform: Shape 4067">
                    <a:extLst>
                      <a:ext uri="{FF2B5EF4-FFF2-40B4-BE49-F238E27FC236}">
                        <a16:creationId xmlns:a16="http://schemas.microsoft.com/office/drawing/2014/main" id="{91D3ABD5-0267-5ACE-9462-0C8F458AE754}"/>
                      </a:ext>
                    </a:extLst>
                  </p:cNvPr>
                  <p:cNvSpPr/>
                  <p:nvPr/>
                </p:nvSpPr>
                <p:spPr>
                  <a:xfrm>
                    <a:off x="3648122" y="5725963"/>
                    <a:ext cx="5257" cy="52714"/>
                  </a:xfrm>
                  <a:custGeom>
                    <a:avLst/>
                    <a:gdLst>
                      <a:gd name="connsiteX0" fmla="*/ 0 w 5257"/>
                      <a:gd name="connsiteY0" fmla="*/ 51418 h 52714"/>
                      <a:gd name="connsiteX1" fmla="*/ 1512 w 5257"/>
                      <a:gd name="connsiteY1" fmla="*/ 45801 h 52714"/>
                      <a:gd name="connsiteX2" fmla="*/ 1512 w 5257"/>
                      <a:gd name="connsiteY2" fmla="*/ 45801 h 52714"/>
                      <a:gd name="connsiteX3" fmla="*/ 2664 w 5257"/>
                      <a:gd name="connsiteY3" fmla="*/ 41408 h 52714"/>
                      <a:gd name="connsiteX4" fmla="*/ 2664 w 5257"/>
                      <a:gd name="connsiteY4" fmla="*/ 41408 h 52714"/>
                      <a:gd name="connsiteX5" fmla="*/ 1512 w 5257"/>
                      <a:gd name="connsiteY5" fmla="*/ 37015 h 52714"/>
                      <a:gd name="connsiteX6" fmla="*/ 1512 w 5257"/>
                      <a:gd name="connsiteY6" fmla="*/ 37015 h 52714"/>
                      <a:gd name="connsiteX7" fmla="*/ 0 w 5257"/>
                      <a:gd name="connsiteY7" fmla="*/ 31326 h 52714"/>
                      <a:gd name="connsiteX8" fmla="*/ 0 w 5257"/>
                      <a:gd name="connsiteY8" fmla="*/ 31326 h 52714"/>
                      <a:gd name="connsiteX9" fmla="*/ 1512 w 5257"/>
                      <a:gd name="connsiteY9" fmla="*/ 25709 h 52714"/>
                      <a:gd name="connsiteX10" fmla="*/ 1512 w 5257"/>
                      <a:gd name="connsiteY10" fmla="*/ 25709 h 52714"/>
                      <a:gd name="connsiteX11" fmla="*/ 2664 w 5257"/>
                      <a:gd name="connsiteY11" fmla="*/ 21316 h 52714"/>
                      <a:gd name="connsiteX12" fmla="*/ 2664 w 5257"/>
                      <a:gd name="connsiteY12" fmla="*/ 21316 h 52714"/>
                      <a:gd name="connsiteX13" fmla="*/ 1512 w 5257"/>
                      <a:gd name="connsiteY13" fmla="*/ 16923 h 52714"/>
                      <a:gd name="connsiteX14" fmla="*/ 1512 w 5257"/>
                      <a:gd name="connsiteY14" fmla="*/ 16923 h 52714"/>
                      <a:gd name="connsiteX15" fmla="*/ 0 w 5257"/>
                      <a:gd name="connsiteY15" fmla="*/ 11306 h 52714"/>
                      <a:gd name="connsiteX16" fmla="*/ 0 w 5257"/>
                      <a:gd name="connsiteY16" fmla="*/ 11306 h 52714"/>
                      <a:gd name="connsiteX17" fmla="*/ 1512 w 5257"/>
                      <a:gd name="connsiteY17" fmla="*/ 5689 h 52714"/>
                      <a:gd name="connsiteX18" fmla="*/ 1512 w 5257"/>
                      <a:gd name="connsiteY18" fmla="*/ 5689 h 52714"/>
                      <a:gd name="connsiteX19" fmla="*/ 2664 w 5257"/>
                      <a:gd name="connsiteY19" fmla="*/ 1296 h 52714"/>
                      <a:gd name="connsiteX20" fmla="*/ 2664 w 5257"/>
                      <a:gd name="connsiteY20" fmla="*/ 1296 h 52714"/>
                      <a:gd name="connsiteX21" fmla="*/ 3961 w 5257"/>
                      <a:gd name="connsiteY21" fmla="*/ 0 h 52714"/>
                      <a:gd name="connsiteX22" fmla="*/ 3961 w 5257"/>
                      <a:gd name="connsiteY22" fmla="*/ 0 h 52714"/>
                      <a:gd name="connsiteX23" fmla="*/ 5257 w 5257"/>
                      <a:gd name="connsiteY23" fmla="*/ 1296 h 52714"/>
                      <a:gd name="connsiteX24" fmla="*/ 5257 w 5257"/>
                      <a:gd name="connsiteY24" fmla="*/ 1296 h 52714"/>
                      <a:gd name="connsiteX25" fmla="*/ 3745 w 5257"/>
                      <a:gd name="connsiteY25" fmla="*/ 6913 h 52714"/>
                      <a:gd name="connsiteX26" fmla="*/ 3745 w 5257"/>
                      <a:gd name="connsiteY26" fmla="*/ 6913 h 52714"/>
                      <a:gd name="connsiteX27" fmla="*/ 2592 w 5257"/>
                      <a:gd name="connsiteY27" fmla="*/ 11306 h 52714"/>
                      <a:gd name="connsiteX28" fmla="*/ 2592 w 5257"/>
                      <a:gd name="connsiteY28" fmla="*/ 11306 h 52714"/>
                      <a:gd name="connsiteX29" fmla="*/ 3745 w 5257"/>
                      <a:gd name="connsiteY29" fmla="*/ 15699 h 52714"/>
                      <a:gd name="connsiteX30" fmla="*/ 3745 w 5257"/>
                      <a:gd name="connsiteY30" fmla="*/ 15699 h 52714"/>
                      <a:gd name="connsiteX31" fmla="*/ 5257 w 5257"/>
                      <a:gd name="connsiteY31" fmla="*/ 21316 h 52714"/>
                      <a:gd name="connsiteX32" fmla="*/ 5257 w 5257"/>
                      <a:gd name="connsiteY32" fmla="*/ 21316 h 52714"/>
                      <a:gd name="connsiteX33" fmla="*/ 3745 w 5257"/>
                      <a:gd name="connsiteY33" fmla="*/ 26933 h 52714"/>
                      <a:gd name="connsiteX34" fmla="*/ 3745 w 5257"/>
                      <a:gd name="connsiteY34" fmla="*/ 26933 h 52714"/>
                      <a:gd name="connsiteX35" fmla="*/ 2592 w 5257"/>
                      <a:gd name="connsiteY35" fmla="*/ 31326 h 52714"/>
                      <a:gd name="connsiteX36" fmla="*/ 2592 w 5257"/>
                      <a:gd name="connsiteY36" fmla="*/ 31326 h 52714"/>
                      <a:gd name="connsiteX37" fmla="*/ 3745 w 5257"/>
                      <a:gd name="connsiteY37" fmla="*/ 35719 h 52714"/>
                      <a:gd name="connsiteX38" fmla="*/ 3745 w 5257"/>
                      <a:gd name="connsiteY38" fmla="*/ 35719 h 52714"/>
                      <a:gd name="connsiteX39" fmla="*/ 5257 w 5257"/>
                      <a:gd name="connsiteY39" fmla="*/ 41336 h 52714"/>
                      <a:gd name="connsiteX40" fmla="*/ 5257 w 5257"/>
                      <a:gd name="connsiteY40" fmla="*/ 41336 h 52714"/>
                      <a:gd name="connsiteX41" fmla="*/ 3745 w 5257"/>
                      <a:gd name="connsiteY41" fmla="*/ 46953 h 52714"/>
                      <a:gd name="connsiteX42" fmla="*/ 3745 w 5257"/>
                      <a:gd name="connsiteY42" fmla="*/ 46953 h 52714"/>
                      <a:gd name="connsiteX43" fmla="*/ 2592 w 5257"/>
                      <a:gd name="connsiteY43" fmla="*/ 51346 h 52714"/>
                      <a:gd name="connsiteX44" fmla="*/ 2592 w 5257"/>
                      <a:gd name="connsiteY44" fmla="*/ 51346 h 52714"/>
                      <a:gd name="connsiteX45" fmla="*/ 1296 w 5257"/>
                      <a:gd name="connsiteY45" fmla="*/ 52714 h 52714"/>
                      <a:gd name="connsiteX46" fmla="*/ 1296 w 5257"/>
                      <a:gd name="connsiteY46" fmla="*/ 52714 h 52714"/>
                      <a:gd name="connsiteX47" fmla="*/ 0 w 5257"/>
                      <a:gd name="connsiteY47" fmla="*/ 51346 h 52714"/>
                      <a:gd name="connsiteX48" fmla="*/ 0 w 5257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7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792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792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69" name="Freeform: Shape 4068">
                    <a:extLst>
                      <a:ext uri="{FF2B5EF4-FFF2-40B4-BE49-F238E27FC236}">
                        <a16:creationId xmlns:a16="http://schemas.microsoft.com/office/drawing/2014/main" id="{68450D0F-3540-752E-1342-7C643957194C}"/>
                      </a:ext>
                    </a:extLst>
                  </p:cNvPr>
                  <p:cNvSpPr/>
                  <p:nvPr/>
                </p:nvSpPr>
                <p:spPr>
                  <a:xfrm>
                    <a:off x="3660868" y="5725963"/>
                    <a:ext cx="5329" cy="52714"/>
                  </a:xfrm>
                  <a:custGeom>
                    <a:avLst/>
                    <a:gdLst>
                      <a:gd name="connsiteX0" fmla="*/ 72 w 5329"/>
                      <a:gd name="connsiteY0" fmla="*/ 51418 h 52714"/>
                      <a:gd name="connsiteX1" fmla="*/ 1584 w 5329"/>
                      <a:gd name="connsiteY1" fmla="*/ 45801 h 52714"/>
                      <a:gd name="connsiteX2" fmla="*/ 1584 w 5329"/>
                      <a:gd name="connsiteY2" fmla="*/ 45801 h 52714"/>
                      <a:gd name="connsiteX3" fmla="*/ 2737 w 5329"/>
                      <a:gd name="connsiteY3" fmla="*/ 41408 h 52714"/>
                      <a:gd name="connsiteX4" fmla="*/ 2737 w 5329"/>
                      <a:gd name="connsiteY4" fmla="*/ 41408 h 52714"/>
                      <a:gd name="connsiteX5" fmla="*/ 1584 w 5329"/>
                      <a:gd name="connsiteY5" fmla="*/ 37015 h 52714"/>
                      <a:gd name="connsiteX6" fmla="*/ 1584 w 5329"/>
                      <a:gd name="connsiteY6" fmla="*/ 37015 h 52714"/>
                      <a:gd name="connsiteX7" fmla="*/ 72 w 5329"/>
                      <a:gd name="connsiteY7" fmla="*/ 31326 h 52714"/>
                      <a:gd name="connsiteX8" fmla="*/ 72 w 5329"/>
                      <a:gd name="connsiteY8" fmla="*/ 31326 h 52714"/>
                      <a:gd name="connsiteX9" fmla="*/ 1584 w 5329"/>
                      <a:gd name="connsiteY9" fmla="*/ 25709 h 52714"/>
                      <a:gd name="connsiteX10" fmla="*/ 1584 w 5329"/>
                      <a:gd name="connsiteY10" fmla="*/ 25709 h 52714"/>
                      <a:gd name="connsiteX11" fmla="*/ 2737 w 5329"/>
                      <a:gd name="connsiteY11" fmla="*/ 21316 h 52714"/>
                      <a:gd name="connsiteX12" fmla="*/ 2737 w 5329"/>
                      <a:gd name="connsiteY12" fmla="*/ 21316 h 52714"/>
                      <a:gd name="connsiteX13" fmla="*/ 1584 w 5329"/>
                      <a:gd name="connsiteY13" fmla="*/ 16923 h 52714"/>
                      <a:gd name="connsiteX14" fmla="*/ 1584 w 5329"/>
                      <a:gd name="connsiteY14" fmla="*/ 16923 h 52714"/>
                      <a:gd name="connsiteX15" fmla="*/ 72 w 5329"/>
                      <a:gd name="connsiteY15" fmla="*/ 11306 h 52714"/>
                      <a:gd name="connsiteX16" fmla="*/ 72 w 5329"/>
                      <a:gd name="connsiteY16" fmla="*/ 11306 h 52714"/>
                      <a:gd name="connsiteX17" fmla="*/ 1584 w 5329"/>
                      <a:gd name="connsiteY17" fmla="*/ 5689 h 52714"/>
                      <a:gd name="connsiteX18" fmla="*/ 1584 w 5329"/>
                      <a:gd name="connsiteY18" fmla="*/ 5689 h 52714"/>
                      <a:gd name="connsiteX19" fmla="*/ 2737 w 5329"/>
                      <a:gd name="connsiteY19" fmla="*/ 1296 h 52714"/>
                      <a:gd name="connsiteX20" fmla="*/ 2737 w 5329"/>
                      <a:gd name="connsiteY20" fmla="*/ 1296 h 52714"/>
                      <a:gd name="connsiteX21" fmla="*/ 4033 w 5329"/>
                      <a:gd name="connsiteY21" fmla="*/ 0 h 52714"/>
                      <a:gd name="connsiteX22" fmla="*/ 4033 w 5329"/>
                      <a:gd name="connsiteY22" fmla="*/ 0 h 52714"/>
                      <a:gd name="connsiteX23" fmla="*/ 5329 w 5329"/>
                      <a:gd name="connsiteY23" fmla="*/ 1296 h 52714"/>
                      <a:gd name="connsiteX24" fmla="*/ 5329 w 5329"/>
                      <a:gd name="connsiteY24" fmla="*/ 1296 h 52714"/>
                      <a:gd name="connsiteX25" fmla="*/ 3817 w 5329"/>
                      <a:gd name="connsiteY25" fmla="*/ 6913 h 52714"/>
                      <a:gd name="connsiteX26" fmla="*/ 3817 w 5329"/>
                      <a:gd name="connsiteY26" fmla="*/ 6913 h 52714"/>
                      <a:gd name="connsiteX27" fmla="*/ 2664 w 5329"/>
                      <a:gd name="connsiteY27" fmla="*/ 11306 h 52714"/>
                      <a:gd name="connsiteX28" fmla="*/ 2664 w 5329"/>
                      <a:gd name="connsiteY28" fmla="*/ 11306 h 52714"/>
                      <a:gd name="connsiteX29" fmla="*/ 3817 w 5329"/>
                      <a:gd name="connsiteY29" fmla="*/ 15699 h 52714"/>
                      <a:gd name="connsiteX30" fmla="*/ 3817 w 5329"/>
                      <a:gd name="connsiteY30" fmla="*/ 15699 h 52714"/>
                      <a:gd name="connsiteX31" fmla="*/ 5329 w 5329"/>
                      <a:gd name="connsiteY31" fmla="*/ 21316 h 52714"/>
                      <a:gd name="connsiteX32" fmla="*/ 5329 w 5329"/>
                      <a:gd name="connsiteY32" fmla="*/ 21316 h 52714"/>
                      <a:gd name="connsiteX33" fmla="*/ 3817 w 5329"/>
                      <a:gd name="connsiteY33" fmla="*/ 26933 h 52714"/>
                      <a:gd name="connsiteX34" fmla="*/ 3817 w 5329"/>
                      <a:gd name="connsiteY34" fmla="*/ 26933 h 52714"/>
                      <a:gd name="connsiteX35" fmla="*/ 2664 w 5329"/>
                      <a:gd name="connsiteY35" fmla="*/ 31326 h 52714"/>
                      <a:gd name="connsiteX36" fmla="*/ 2664 w 5329"/>
                      <a:gd name="connsiteY36" fmla="*/ 31326 h 52714"/>
                      <a:gd name="connsiteX37" fmla="*/ 3817 w 5329"/>
                      <a:gd name="connsiteY37" fmla="*/ 35719 h 52714"/>
                      <a:gd name="connsiteX38" fmla="*/ 3817 w 5329"/>
                      <a:gd name="connsiteY38" fmla="*/ 35719 h 52714"/>
                      <a:gd name="connsiteX39" fmla="*/ 5329 w 5329"/>
                      <a:gd name="connsiteY39" fmla="*/ 41336 h 52714"/>
                      <a:gd name="connsiteX40" fmla="*/ 5329 w 5329"/>
                      <a:gd name="connsiteY40" fmla="*/ 41336 h 52714"/>
                      <a:gd name="connsiteX41" fmla="*/ 3817 w 5329"/>
                      <a:gd name="connsiteY41" fmla="*/ 46953 h 52714"/>
                      <a:gd name="connsiteX42" fmla="*/ 3817 w 5329"/>
                      <a:gd name="connsiteY42" fmla="*/ 46953 h 52714"/>
                      <a:gd name="connsiteX43" fmla="*/ 2664 w 5329"/>
                      <a:gd name="connsiteY43" fmla="*/ 51346 h 52714"/>
                      <a:gd name="connsiteX44" fmla="*/ 2664 w 5329"/>
                      <a:gd name="connsiteY44" fmla="*/ 51346 h 52714"/>
                      <a:gd name="connsiteX45" fmla="*/ 1368 w 5329"/>
                      <a:gd name="connsiteY45" fmla="*/ 52714 h 52714"/>
                      <a:gd name="connsiteX46" fmla="*/ 1368 w 5329"/>
                      <a:gd name="connsiteY46" fmla="*/ 52714 h 52714"/>
                      <a:gd name="connsiteX47" fmla="*/ 0 w 5329"/>
                      <a:gd name="connsiteY47" fmla="*/ 51346 h 52714"/>
                      <a:gd name="connsiteX48" fmla="*/ 0 w 5329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9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84" y="45801"/>
                        </a:cubicBezTo>
                        <a:lnTo>
                          <a:pt x="1584" y="45801"/>
                        </a:lnTo>
                        <a:cubicBezTo>
                          <a:pt x="2232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2" y="38240"/>
                          <a:pt x="1584" y="37015"/>
                        </a:cubicBezTo>
                        <a:lnTo>
                          <a:pt x="1584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84" y="25709"/>
                        </a:cubicBezTo>
                        <a:lnTo>
                          <a:pt x="1584" y="25709"/>
                        </a:lnTo>
                        <a:cubicBezTo>
                          <a:pt x="2232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2" y="18147"/>
                          <a:pt x="1584" y="16923"/>
                        </a:cubicBezTo>
                        <a:lnTo>
                          <a:pt x="1584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84" y="5689"/>
                        </a:cubicBezTo>
                        <a:lnTo>
                          <a:pt x="1584" y="5689"/>
                        </a:lnTo>
                        <a:cubicBezTo>
                          <a:pt x="2232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0" name="Freeform: Shape 4069">
                    <a:extLst>
                      <a:ext uri="{FF2B5EF4-FFF2-40B4-BE49-F238E27FC236}">
                        <a16:creationId xmlns:a16="http://schemas.microsoft.com/office/drawing/2014/main" id="{3B975165-F1D2-59C8-5A3F-B637EE5C551B}"/>
                      </a:ext>
                    </a:extLst>
                  </p:cNvPr>
                  <p:cNvSpPr/>
                  <p:nvPr/>
                </p:nvSpPr>
                <p:spPr>
                  <a:xfrm>
                    <a:off x="3673831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72 w 5328"/>
                      <a:gd name="connsiteY47" fmla="*/ 51346 h 52714"/>
                      <a:gd name="connsiteX48" fmla="*/ 72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1" name="Freeform: Shape 4070">
                    <a:extLst>
                      <a:ext uri="{FF2B5EF4-FFF2-40B4-BE49-F238E27FC236}">
                        <a16:creationId xmlns:a16="http://schemas.microsoft.com/office/drawing/2014/main" id="{0C696E9F-F10E-114B-A5F4-EC046031229D}"/>
                      </a:ext>
                    </a:extLst>
                  </p:cNvPr>
                  <p:cNvSpPr/>
                  <p:nvPr/>
                </p:nvSpPr>
                <p:spPr>
                  <a:xfrm>
                    <a:off x="3686650" y="5725963"/>
                    <a:ext cx="5256" cy="52714"/>
                  </a:xfrm>
                  <a:custGeom>
                    <a:avLst/>
                    <a:gdLst>
                      <a:gd name="connsiteX0" fmla="*/ 0 w 5256"/>
                      <a:gd name="connsiteY0" fmla="*/ 51418 h 52714"/>
                      <a:gd name="connsiteX1" fmla="*/ 1512 w 5256"/>
                      <a:gd name="connsiteY1" fmla="*/ 45801 h 52714"/>
                      <a:gd name="connsiteX2" fmla="*/ 1512 w 5256"/>
                      <a:gd name="connsiteY2" fmla="*/ 45801 h 52714"/>
                      <a:gd name="connsiteX3" fmla="*/ 2664 w 5256"/>
                      <a:gd name="connsiteY3" fmla="*/ 41408 h 52714"/>
                      <a:gd name="connsiteX4" fmla="*/ 2664 w 5256"/>
                      <a:gd name="connsiteY4" fmla="*/ 41408 h 52714"/>
                      <a:gd name="connsiteX5" fmla="*/ 1512 w 5256"/>
                      <a:gd name="connsiteY5" fmla="*/ 37015 h 52714"/>
                      <a:gd name="connsiteX6" fmla="*/ 1512 w 5256"/>
                      <a:gd name="connsiteY6" fmla="*/ 37015 h 52714"/>
                      <a:gd name="connsiteX7" fmla="*/ 0 w 5256"/>
                      <a:gd name="connsiteY7" fmla="*/ 31326 h 52714"/>
                      <a:gd name="connsiteX8" fmla="*/ 0 w 5256"/>
                      <a:gd name="connsiteY8" fmla="*/ 31326 h 52714"/>
                      <a:gd name="connsiteX9" fmla="*/ 1512 w 5256"/>
                      <a:gd name="connsiteY9" fmla="*/ 25709 h 52714"/>
                      <a:gd name="connsiteX10" fmla="*/ 1512 w 5256"/>
                      <a:gd name="connsiteY10" fmla="*/ 25709 h 52714"/>
                      <a:gd name="connsiteX11" fmla="*/ 2664 w 5256"/>
                      <a:gd name="connsiteY11" fmla="*/ 21316 h 52714"/>
                      <a:gd name="connsiteX12" fmla="*/ 2664 w 5256"/>
                      <a:gd name="connsiteY12" fmla="*/ 21316 h 52714"/>
                      <a:gd name="connsiteX13" fmla="*/ 1512 w 5256"/>
                      <a:gd name="connsiteY13" fmla="*/ 16923 h 52714"/>
                      <a:gd name="connsiteX14" fmla="*/ 1512 w 5256"/>
                      <a:gd name="connsiteY14" fmla="*/ 16923 h 52714"/>
                      <a:gd name="connsiteX15" fmla="*/ 0 w 5256"/>
                      <a:gd name="connsiteY15" fmla="*/ 11306 h 52714"/>
                      <a:gd name="connsiteX16" fmla="*/ 0 w 5256"/>
                      <a:gd name="connsiteY16" fmla="*/ 11306 h 52714"/>
                      <a:gd name="connsiteX17" fmla="*/ 1512 w 5256"/>
                      <a:gd name="connsiteY17" fmla="*/ 5689 h 52714"/>
                      <a:gd name="connsiteX18" fmla="*/ 1512 w 5256"/>
                      <a:gd name="connsiteY18" fmla="*/ 5689 h 52714"/>
                      <a:gd name="connsiteX19" fmla="*/ 2664 w 5256"/>
                      <a:gd name="connsiteY19" fmla="*/ 1296 h 52714"/>
                      <a:gd name="connsiteX20" fmla="*/ 2664 w 5256"/>
                      <a:gd name="connsiteY20" fmla="*/ 1296 h 52714"/>
                      <a:gd name="connsiteX21" fmla="*/ 3961 w 5256"/>
                      <a:gd name="connsiteY21" fmla="*/ 0 h 52714"/>
                      <a:gd name="connsiteX22" fmla="*/ 3961 w 5256"/>
                      <a:gd name="connsiteY22" fmla="*/ 0 h 52714"/>
                      <a:gd name="connsiteX23" fmla="*/ 5257 w 5256"/>
                      <a:gd name="connsiteY23" fmla="*/ 1296 h 52714"/>
                      <a:gd name="connsiteX24" fmla="*/ 5257 w 5256"/>
                      <a:gd name="connsiteY24" fmla="*/ 1296 h 52714"/>
                      <a:gd name="connsiteX25" fmla="*/ 3745 w 5256"/>
                      <a:gd name="connsiteY25" fmla="*/ 6913 h 52714"/>
                      <a:gd name="connsiteX26" fmla="*/ 3745 w 5256"/>
                      <a:gd name="connsiteY26" fmla="*/ 6913 h 52714"/>
                      <a:gd name="connsiteX27" fmla="*/ 2592 w 5256"/>
                      <a:gd name="connsiteY27" fmla="*/ 11306 h 52714"/>
                      <a:gd name="connsiteX28" fmla="*/ 2592 w 5256"/>
                      <a:gd name="connsiteY28" fmla="*/ 11306 h 52714"/>
                      <a:gd name="connsiteX29" fmla="*/ 3745 w 5256"/>
                      <a:gd name="connsiteY29" fmla="*/ 15699 h 52714"/>
                      <a:gd name="connsiteX30" fmla="*/ 3745 w 5256"/>
                      <a:gd name="connsiteY30" fmla="*/ 15699 h 52714"/>
                      <a:gd name="connsiteX31" fmla="*/ 5257 w 5256"/>
                      <a:gd name="connsiteY31" fmla="*/ 21316 h 52714"/>
                      <a:gd name="connsiteX32" fmla="*/ 5257 w 5256"/>
                      <a:gd name="connsiteY32" fmla="*/ 21316 h 52714"/>
                      <a:gd name="connsiteX33" fmla="*/ 3745 w 5256"/>
                      <a:gd name="connsiteY33" fmla="*/ 26933 h 52714"/>
                      <a:gd name="connsiteX34" fmla="*/ 3745 w 5256"/>
                      <a:gd name="connsiteY34" fmla="*/ 26933 h 52714"/>
                      <a:gd name="connsiteX35" fmla="*/ 2592 w 5256"/>
                      <a:gd name="connsiteY35" fmla="*/ 31326 h 52714"/>
                      <a:gd name="connsiteX36" fmla="*/ 2592 w 5256"/>
                      <a:gd name="connsiteY36" fmla="*/ 31326 h 52714"/>
                      <a:gd name="connsiteX37" fmla="*/ 3745 w 5256"/>
                      <a:gd name="connsiteY37" fmla="*/ 35719 h 52714"/>
                      <a:gd name="connsiteX38" fmla="*/ 3745 w 5256"/>
                      <a:gd name="connsiteY38" fmla="*/ 35719 h 52714"/>
                      <a:gd name="connsiteX39" fmla="*/ 5257 w 5256"/>
                      <a:gd name="connsiteY39" fmla="*/ 41336 h 52714"/>
                      <a:gd name="connsiteX40" fmla="*/ 5257 w 5256"/>
                      <a:gd name="connsiteY40" fmla="*/ 41336 h 52714"/>
                      <a:gd name="connsiteX41" fmla="*/ 3745 w 5256"/>
                      <a:gd name="connsiteY41" fmla="*/ 46953 h 52714"/>
                      <a:gd name="connsiteX42" fmla="*/ 3745 w 5256"/>
                      <a:gd name="connsiteY42" fmla="*/ 46953 h 52714"/>
                      <a:gd name="connsiteX43" fmla="*/ 2592 w 5256"/>
                      <a:gd name="connsiteY43" fmla="*/ 51346 h 52714"/>
                      <a:gd name="connsiteX44" fmla="*/ 2592 w 5256"/>
                      <a:gd name="connsiteY44" fmla="*/ 51346 h 52714"/>
                      <a:gd name="connsiteX45" fmla="*/ 1296 w 5256"/>
                      <a:gd name="connsiteY45" fmla="*/ 52714 h 52714"/>
                      <a:gd name="connsiteX46" fmla="*/ 1296 w 5256"/>
                      <a:gd name="connsiteY46" fmla="*/ 52714 h 52714"/>
                      <a:gd name="connsiteX47" fmla="*/ 0 w 5256"/>
                      <a:gd name="connsiteY47" fmla="*/ 51346 h 52714"/>
                      <a:gd name="connsiteX48" fmla="*/ 0 w 5256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6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465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465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2" name="Freeform: Shape 4071">
                    <a:extLst>
                      <a:ext uri="{FF2B5EF4-FFF2-40B4-BE49-F238E27FC236}">
                        <a16:creationId xmlns:a16="http://schemas.microsoft.com/office/drawing/2014/main" id="{73912AE6-A35B-6FFB-6F84-692E8F9A5AC7}"/>
                      </a:ext>
                    </a:extLst>
                  </p:cNvPr>
                  <p:cNvSpPr/>
                  <p:nvPr/>
                </p:nvSpPr>
                <p:spPr>
                  <a:xfrm>
                    <a:off x="3699396" y="5725963"/>
                    <a:ext cx="5328" cy="52714"/>
                  </a:xfrm>
                  <a:custGeom>
                    <a:avLst/>
                    <a:gdLst>
                      <a:gd name="connsiteX0" fmla="*/ 72 w 5328"/>
                      <a:gd name="connsiteY0" fmla="*/ 51418 h 52714"/>
                      <a:gd name="connsiteX1" fmla="*/ 1584 w 5328"/>
                      <a:gd name="connsiteY1" fmla="*/ 45801 h 52714"/>
                      <a:gd name="connsiteX2" fmla="*/ 1584 w 5328"/>
                      <a:gd name="connsiteY2" fmla="*/ 45801 h 52714"/>
                      <a:gd name="connsiteX3" fmla="*/ 2737 w 5328"/>
                      <a:gd name="connsiteY3" fmla="*/ 41408 h 52714"/>
                      <a:gd name="connsiteX4" fmla="*/ 2737 w 5328"/>
                      <a:gd name="connsiteY4" fmla="*/ 41408 h 52714"/>
                      <a:gd name="connsiteX5" fmla="*/ 1584 w 5328"/>
                      <a:gd name="connsiteY5" fmla="*/ 37015 h 52714"/>
                      <a:gd name="connsiteX6" fmla="*/ 1584 w 5328"/>
                      <a:gd name="connsiteY6" fmla="*/ 37015 h 52714"/>
                      <a:gd name="connsiteX7" fmla="*/ 72 w 5328"/>
                      <a:gd name="connsiteY7" fmla="*/ 31326 h 52714"/>
                      <a:gd name="connsiteX8" fmla="*/ 72 w 5328"/>
                      <a:gd name="connsiteY8" fmla="*/ 31326 h 52714"/>
                      <a:gd name="connsiteX9" fmla="*/ 1584 w 5328"/>
                      <a:gd name="connsiteY9" fmla="*/ 25709 h 52714"/>
                      <a:gd name="connsiteX10" fmla="*/ 1584 w 5328"/>
                      <a:gd name="connsiteY10" fmla="*/ 25709 h 52714"/>
                      <a:gd name="connsiteX11" fmla="*/ 2737 w 5328"/>
                      <a:gd name="connsiteY11" fmla="*/ 21316 h 52714"/>
                      <a:gd name="connsiteX12" fmla="*/ 2737 w 5328"/>
                      <a:gd name="connsiteY12" fmla="*/ 21316 h 52714"/>
                      <a:gd name="connsiteX13" fmla="*/ 1584 w 5328"/>
                      <a:gd name="connsiteY13" fmla="*/ 16923 h 52714"/>
                      <a:gd name="connsiteX14" fmla="*/ 1584 w 5328"/>
                      <a:gd name="connsiteY14" fmla="*/ 16923 h 52714"/>
                      <a:gd name="connsiteX15" fmla="*/ 72 w 5328"/>
                      <a:gd name="connsiteY15" fmla="*/ 11306 h 52714"/>
                      <a:gd name="connsiteX16" fmla="*/ 72 w 5328"/>
                      <a:gd name="connsiteY16" fmla="*/ 11306 h 52714"/>
                      <a:gd name="connsiteX17" fmla="*/ 1584 w 5328"/>
                      <a:gd name="connsiteY17" fmla="*/ 5689 h 52714"/>
                      <a:gd name="connsiteX18" fmla="*/ 1584 w 5328"/>
                      <a:gd name="connsiteY18" fmla="*/ 5689 h 52714"/>
                      <a:gd name="connsiteX19" fmla="*/ 2737 w 5328"/>
                      <a:gd name="connsiteY19" fmla="*/ 1296 h 52714"/>
                      <a:gd name="connsiteX20" fmla="*/ 2737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296 w 5328"/>
                      <a:gd name="connsiteY45" fmla="*/ 52714 h 52714"/>
                      <a:gd name="connsiteX46" fmla="*/ 1296 w 5328"/>
                      <a:gd name="connsiteY46" fmla="*/ 52714 h 52714"/>
                      <a:gd name="connsiteX47" fmla="*/ 0 w 5328"/>
                      <a:gd name="connsiteY47" fmla="*/ 51346 h 52714"/>
                      <a:gd name="connsiteX48" fmla="*/ 0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84" y="45801"/>
                        </a:cubicBezTo>
                        <a:lnTo>
                          <a:pt x="1584" y="45801"/>
                        </a:lnTo>
                        <a:cubicBezTo>
                          <a:pt x="2232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2" y="38240"/>
                          <a:pt x="1584" y="37015"/>
                        </a:cubicBezTo>
                        <a:lnTo>
                          <a:pt x="1584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84" y="25709"/>
                        </a:cubicBezTo>
                        <a:lnTo>
                          <a:pt x="1584" y="25709"/>
                        </a:lnTo>
                        <a:cubicBezTo>
                          <a:pt x="2232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2" y="18147"/>
                          <a:pt x="1584" y="16923"/>
                        </a:cubicBezTo>
                        <a:lnTo>
                          <a:pt x="1584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84" y="5689"/>
                        </a:cubicBezTo>
                        <a:lnTo>
                          <a:pt x="1584" y="5689"/>
                        </a:lnTo>
                        <a:cubicBezTo>
                          <a:pt x="2232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42" name="Graphic 6">
              <a:extLst>
                <a:ext uri="{FF2B5EF4-FFF2-40B4-BE49-F238E27FC236}">
                  <a16:creationId xmlns:a16="http://schemas.microsoft.com/office/drawing/2014/main" id="{7F69F043-582A-A03B-4252-5325A94062FC}"/>
                </a:ext>
              </a:extLst>
            </p:cNvPr>
            <p:cNvGrpSpPr/>
            <p:nvPr/>
          </p:nvGrpSpPr>
          <p:grpSpPr>
            <a:xfrm>
              <a:off x="5069100" y="3581265"/>
              <a:ext cx="402436" cy="815952"/>
              <a:chOff x="3728130" y="5725963"/>
              <a:chExt cx="78495" cy="159151"/>
            </a:xfrm>
          </p:grpSpPr>
          <p:sp>
            <p:nvSpPr>
              <p:cNvPr id="4042" name="Freeform: Shape 4041">
                <a:extLst>
                  <a:ext uri="{FF2B5EF4-FFF2-40B4-BE49-F238E27FC236}">
                    <a16:creationId xmlns:a16="http://schemas.microsoft.com/office/drawing/2014/main" id="{F3630A97-E5B2-A617-085D-5A5215EEAB4C}"/>
                  </a:ext>
                </a:extLst>
              </p:cNvPr>
              <p:cNvSpPr/>
              <p:nvPr/>
            </p:nvSpPr>
            <p:spPr>
              <a:xfrm>
                <a:off x="3741236" y="5822750"/>
                <a:ext cx="52858" cy="53722"/>
              </a:xfrm>
              <a:custGeom>
                <a:avLst/>
                <a:gdLst>
                  <a:gd name="connsiteX0" fmla="*/ 52498 w 52858"/>
                  <a:gd name="connsiteY0" fmla="*/ 8353 h 53722"/>
                  <a:gd name="connsiteX1" fmla="*/ 26285 w 52858"/>
                  <a:gd name="connsiteY1" fmla="*/ 0 h 53722"/>
                  <a:gd name="connsiteX2" fmla="*/ 0 w 52858"/>
                  <a:gd name="connsiteY2" fmla="*/ 8353 h 53722"/>
                  <a:gd name="connsiteX3" fmla="*/ 144 w 52858"/>
                  <a:gd name="connsiteY3" fmla="*/ 9218 h 53722"/>
                  <a:gd name="connsiteX4" fmla="*/ 6193 w 52858"/>
                  <a:gd name="connsiteY4" fmla="*/ 47385 h 53722"/>
                  <a:gd name="connsiteX5" fmla="*/ 26141 w 52858"/>
                  <a:gd name="connsiteY5" fmla="*/ 53722 h 53722"/>
                  <a:gd name="connsiteX6" fmla="*/ 46089 w 52858"/>
                  <a:gd name="connsiteY6" fmla="*/ 47385 h 53722"/>
                  <a:gd name="connsiteX7" fmla="*/ 52858 w 52858"/>
                  <a:gd name="connsiteY7" fmla="*/ 8426 h 53722"/>
                  <a:gd name="connsiteX8" fmla="*/ 52498 w 52858"/>
                  <a:gd name="connsiteY8" fmla="*/ 8426 h 5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58" h="53722">
                    <a:moveTo>
                      <a:pt x="52498" y="8353"/>
                    </a:moveTo>
                    <a:cubicBezTo>
                      <a:pt x="52498" y="3744"/>
                      <a:pt x="40760" y="0"/>
                      <a:pt x="26285" y="0"/>
                    </a:cubicBezTo>
                    <a:cubicBezTo>
                      <a:pt x="11810" y="0"/>
                      <a:pt x="0" y="3744"/>
                      <a:pt x="0" y="8353"/>
                    </a:cubicBezTo>
                    <a:cubicBezTo>
                      <a:pt x="0" y="8641"/>
                      <a:pt x="0" y="8930"/>
                      <a:pt x="144" y="9218"/>
                    </a:cubicBezTo>
                    <a:lnTo>
                      <a:pt x="6193" y="47385"/>
                    </a:lnTo>
                    <a:cubicBezTo>
                      <a:pt x="6193" y="50842"/>
                      <a:pt x="15123" y="53722"/>
                      <a:pt x="26141" y="53722"/>
                    </a:cubicBezTo>
                    <a:cubicBezTo>
                      <a:pt x="37159" y="53722"/>
                      <a:pt x="46089" y="50914"/>
                      <a:pt x="46089" y="47385"/>
                    </a:cubicBezTo>
                    <a:lnTo>
                      <a:pt x="52858" y="8426"/>
                    </a:lnTo>
                    <a:lnTo>
                      <a:pt x="52498" y="8426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43" name="Graphic 6">
                <a:extLst>
                  <a:ext uri="{FF2B5EF4-FFF2-40B4-BE49-F238E27FC236}">
                    <a16:creationId xmlns:a16="http://schemas.microsoft.com/office/drawing/2014/main" id="{A59C27E1-CED3-C8DD-E94F-10C269E2D73E}"/>
                  </a:ext>
                </a:extLst>
              </p:cNvPr>
              <p:cNvGrpSpPr/>
              <p:nvPr/>
            </p:nvGrpSpPr>
            <p:grpSpPr>
              <a:xfrm>
                <a:off x="3753263" y="5827215"/>
                <a:ext cx="34134" cy="34134"/>
                <a:chOff x="3753263" y="5827215"/>
                <a:chExt cx="34134" cy="34134"/>
              </a:xfrm>
            </p:grpSpPr>
            <p:grpSp>
              <p:nvGrpSpPr>
                <p:cNvPr id="4054" name="Graphic 6">
                  <a:extLst>
                    <a:ext uri="{FF2B5EF4-FFF2-40B4-BE49-F238E27FC236}">
                      <a16:creationId xmlns:a16="http://schemas.microsoft.com/office/drawing/2014/main" id="{5202A894-EF8D-239A-121C-EB2A47DCB766}"/>
                    </a:ext>
                  </a:extLst>
                </p:cNvPr>
                <p:cNvGrpSpPr/>
                <p:nvPr/>
              </p:nvGrpSpPr>
              <p:grpSpPr>
                <a:xfrm>
                  <a:off x="3753263" y="5827215"/>
                  <a:ext cx="34134" cy="34134"/>
                  <a:chOff x="3753263" y="5827215"/>
                  <a:chExt cx="34134" cy="34134"/>
                </a:xfrm>
              </p:grpSpPr>
              <p:sp>
                <p:nvSpPr>
                  <p:cNvPr id="4061" name="Freeform: Shape 4060">
                    <a:extLst>
                      <a:ext uri="{FF2B5EF4-FFF2-40B4-BE49-F238E27FC236}">
                        <a16:creationId xmlns:a16="http://schemas.microsoft.com/office/drawing/2014/main" id="{AF0C3763-BA51-8FBF-BD66-1A2FF7EB8C4B}"/>
                      </a:ext>
                    </a:extLst>
                  </p:cNvPr>
                  <p:cNvSpPr/>
                  <p:nvPr/>
                </p:nvSpPr>
                <p:spPr>
                  <a:xfrm>
                    <a:off x="3753911" y="5827863"/>
                    <a:ext cx="32838" cy="32838"/>
                  </a:xfrm>
                  <a:custGeom>
                    <a:avLst/>
                    <a:gdLst>
                      <a:gd name="connsiteX0" fmla="*/ 0 w 32838"/>
                      <a:gd name="connsiteY0" fmla="*/ 16419 h 32838"/>
                      <a:gd name="connsiteX1" fmla="*/ 16419 w 32838"/>
                      <a:gd name="connsiteY1" fmla="*/ 0 h 32838"/>
                      <a:gd name="connsiteX2" fmla="*/ 32838 w 32838"/>
                      <a:gd name="connsiteY2" fmla="*/ 16419 h 32838"/>
                      <a:gd name="connsiteX3" fmla="*/ 16419 w 32838"/>
                      <a:gd name="connsiteY3" fmla="*/ 32838 h 32838"/>
                      <a:gd name="connsiteX4" fmla="*/ 0 w 32838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38" h="32838">
                        <a:moveTo>
                          <a:pt x="0" y="16419"/>
                        </a:moveTo>
                        <a:cubicBezTo>
                          <a:pt x="0" y="7346"/>
                          <a:pt x="7345" y="0"/>
                          <a:pt x="16419" y="0"/>
                        </a:cubicBezTo>
                        <a:cubicBezTo>
                          <a:pt x="25493" y="0"/>
                          <a:pt x="32838" y="7346"/>
                          <a:pt x="32838" y="16419"/>
                        </a:cubicBezTo>
                        <a:cubicBezTo>
                          <a:pt x="32838" y="25493"/>
                          <a:pt x="25493" y="32838"/>
                          <a:pt x="16419" y="32838"/>
                        </a:cubicBezTo>
                        <a:cubicBezTo>
                          <a:pt x="7345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62" name="Freeform: Shape 4061">
                    <a:extLst>
                      <a:ext uri="{FF2B5EF4-FFF2-40B4-BE49-F238E27FC236}">
                        <a16:creationId xmlns:a16="http://schemas.microsoft.com/office/drawing/2014/main" id="{05D06180-D625-7A8C-B14A-A0B9E413DD71}"/>
                      </a:ext>
                    </a:extLst>
                  </p:cNvPr>
                  <p:cNvSpPr/>
                  <p:nvPr/>
                </p:nvSpPr>
                <p:spPr>
                  <a:xfrm>
                    <a:off x="3753263" y="5827215"/>
                    <a:ext cx="34134" cy="34134"/>
                  </a:xfrm>
                  <a:custGeom>
                    <a:avLst/>
                    <a:gdLst>
                      <a:gd name="connsiteX0" fmla="*/ 0 w 34134"/>
                      <a:gd name="connsiteY0" fmla="*/ 17067 h 34134"/>
                      <a:gd name="connsiteX1" fmla="*/ 17067 w 34134"/>
                      <a:gd name="connsiteY1" fmla="*/ 0 h 34134"/>
                      <a:gd name="connsiteX2" fmla="*/ 17067 w 34134"/>
                      <a:gd name="connsiteY2" fmla="*/ 0 h 34134"/>
                      <a:gd name="connsiteX3" fmla="*/ 34135 w 34134"/>
                      <a:gd name="connsiteY3" fmla="*/ 17067 h 34134"/>
                      <a:gd name="connsiteX4" fmla="*/ 34135 w 34134"/>
                      <a:gd name="connsiteY4" fmla="*/ 17067 h 34134"/>
                      <a:gd name="connsiteX5" fmla="*/ 17067 w 34134"/>
                      <a:gd name="connsiteY5" fmla="*/ 34135 h 34134"/>
                      <a:gd name="connsiteX6" fmla="*/ 17067 w 34134"/>
                      <a:gd name="connsiteY6" fmla="*/ 34135 h 34134"/>
                      <a:gd name="connsiteX7" fmla="*/ 0 w 34134"/>
                      <a:gd name="connsiteY7" fmla="*/ 17067 h 34134"/>
                      <a:gd name="connsiteX8" fmla="*/ 0 w 34134"/>
                      <a:gd name="connsiteY8" fmla="*/ 17067 h 34134"/>
                      <a:gd name="connsiteX9" fmla="*/ 1224 w 34134"/>
                      <a:gd name="connsiteY9" fmla="*/ 17067 h 34134"/>
                      <a:gd name="connsiteX10" fmla="*/ 5833 w 34134"/>
                      <a:gd name="connsiteY10" fmla="*/ 28229 h 34134"/>
                      <a:gd name="connsiteX11" fmla="*/ 5833 w 34134"/>
                      <a:gd name="connsiteY11" fmla="*/ 28229 h 34134"/>
                      <a:gd name="connsiteX12" fmla="*/ 16995 w 34134"/>
                      <a:gd name="connsiteY12" fmla="*/ 32838 h 34134"/>
                      <a:gd name="connsiteX13" fmla="*/ 16995 w 34134"/>
                      <a:gd name="connsiteY13" fmla="*/ 32838 h 34134"/>
                      <a:gd name="connsiteX14" fmla="*/ 28158 w 34134"/>
                      <a:gd name="connsiteY14" fmla="*/ 28229 h 34134"/>
                      <a:gd name="connsiteX15" fmla="*/ 28158 w 34134"/>
                      <a:gd name="connsiteY15" fmla="*/ 28229 h 34134"/>
                      <a:gd name="connsiteX16" fmla="*/ 32766 w 34134"/>
                      <a:gd name="connsiteY16" fmla="*/ 17067 h 34134"/>
                      <a:gd name="connsiteX17" fmla="*/ 32766 w 34134"/>
                      <a:gd name="connsiteY17" fmla="*/ 17067 h 34134"/>
                      <a:gd name="connsiteX18" fmla="*/ 28158 w 34134"/>
                      <a:gd name="connsiteY18" fmla="*/ 5905 h 34134"/>
                      <a:gd name="connsiteX19" fmla="*/ 28158 w 34134"/>
                      <a:gd name="connsiteY19" fmla="*/ 5905 h 34134"/>
                      <a:gd name="connsiteX20" fmla="*/ 16995 w 34134"/>
                      <a:gd name="connsiteY20" fmla="*/ 1296 h 34134"/>
                      <a:gd name="connsiteX21" fmla="*/ 16995 w 34134"/>
                      <a:gd name="connsiteY21" fmla="*/ 1296 h 34134"/>
                      <a:gd name="connsiteX22" fmla="*/ 5833 w 34134"/>
                      <a:gd name="connsiteY22" fmla="*/ 5905 h 34134"/>
                      <a:gd name="connsiteX23" fmla="*/ 5833 w 34134"/>
                      <a:gd name="connsiteY23" fmla="*/ 5905 h 34134"/>
                      <a:gd name="connsiteX24" fmla="*/ 1224 w 34134"/>
                      <a:gd name="connsiteY24" fmla="*/ 17067 h 34134"/>
                      <a:gd name="connsiteX25" fmla="*/ 1224 w 34134"/>
                      <a:gd name="connsiteY25" fmla="*/ 17067 h 3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4134" h="34134">
                        <a:moveTo>
                          <a:pt x="0" y="17067"/>
                        </a:moveTo>
                        <a:cubicBezTo>
                          <a:pt x="0" y="7633"/>
                          <a:pt x="7633" y="0"/>
                          <a:pt x="17067" y="0"/>
                        </a:cubicBezTo>
                        <a:lnTo>
                          <a:pt x="17067" y="0"/>
                        </a:lnTo>
                        <a:cubicBezTo>
                          <a:pt x="26501" y="0"/>
                          <a:pt x="34063" y="7633"/>
                          <a:pt x="34135" y="17067"/>
                        </a:cubicBezTo>
                        <a:lnTo>
                          <a:pt x="34135" y="17067"/>
                        </a:lnTo>
                        <a:cubicBezTo>
                          <a:pt x="34135" y="26501"/>
                          <a:pt x="26501" y="34135"/>
                          <a:pt x="17067" y="34135"/>
                        </a:cubicBezTo>
                        <a:lnTo>
                          <a:pt x="17067" y="34135"/>
                        </a:lnTo>
                        <a:cubicBezTo>
                          <a:pt x="7633" y="34135"/>
                          <a:pt x="0" y="26501"/>
                          <a:pt x="0" y="17067"/>
                        </a:cubicBezTo>
                        <a:lnTo>
                          <a:pt x="0" y="17067"/>
                        </a:lnTo>
                        <a:close/>
                        <a:moveTo>
                          <a:pt x="1224" y="17067"/>
                        </a:moveTo>
                        <a:cubicBezTo>
                          <a:pt x="1224" y="21460"/>
                          <a:pt x="3024" y="25349"/>
                          <a:pt x="5833" y="28229"/>
                        </a:cubicBezTo>
                        <a:lnTo>
                          <a:pt x="5833" y="28229"/>
                        </a:lnTo>
                        <a:cubicBezTo>
                          <a:pt x="8714" y="31110"/>
                          <a:pt x="12602" y="32838"/>
                          <a:pt x="16995" y="32838"/>
                        </a:cubicBezTo>
                        <a:lnTo>
                          <a:pt x="16995" y="32838"/>
                        </a:lnTo>
                        <a:cubicBezTo>
                          <a:pt x="21388" y="32838"/>
                          <a:pt x="25277" y="31110"/>
                          <a:pt x="28158" y="28229"/>
                        </a:cubicBezTo>
                        <a:lnTo>
                          <a:pt x="28158" y="28229"/>
                        </a:lnTo>
                        <a:cubicBezTo>
                          <a:pt x="31038" y="25349"/>
                          <a:pt x="32766" y="21460"/>
                          <a:pt x="32766" y="17067"/>
                        </a:cubicBezTo>
                        <a:lnTo>
                          <a:pt x="32766" y="17067"/>
                        </a:lnTo>
                        <a:cubicBezTo>
                          <a:pt x="32766" y="12675"/>
                          <a:pt x="30966" y="8713"/>
                          <a:pt x="28158" y="5905"/>
                        </a:cubicBezTo>
                        <a:lnTo>
                          <a:pt x="28158" y="5905"/>
                        </a:lnTo>
                        <a:cubicBezTo>
                          <a:pt x="25277" y="3024"/>
                          <a:pt x="21316" y="1296"/>
                          <a:pt x="16995" y="1296"/>
                        </a:cubicBezTo>
                        <a:lnTo>
                          <a:pt x="16995" y="1296"/>
                        </a:lnTo>
                        <a:cubicBezTo>
                          <a:pt x="12602" y="1296"/>
                          <a:pt x="8642" y="3097"/>
                          <a:pt x="5833" y="5905"/>
                        </a:cubicBezTo>
                        <a:lnTo>
                          <a:pt x="5833" y="5905"/>
                        </a:lnTo>
                        <a:cubicBezTo>
                          <a:pt x="2953" y="8786"/>
                          <a:pt x="1224" y="12746"/>
                          <a:pt x="1224" y="17067"/>
                        </a:cubicBezTo>
                        <a:lnTo>
                          <a:pt x="1224" y="1706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055" name="Freeform: Shape 4054">
                  <a:extLst>
                    <a:ext uri="{FF2B5EF4-FFF2-40B4-BE49-F238E27FC236}">
                      <a16:creationId xmlns:a16="http://schemas.microsoft.com/office/drawing/2014/main" id="{365CAF11-DABF-A63A-7678-24C5B0454C48}"/>
                    </a:ext>
                  </a:extLst>
                </p:cNvPr>
                <p:cNvSpPr/>
                <p:nvPr/>
              </p:nvSpPr>
              <p:spPr>
                <a:xfrm>
                  <a:off x="3763999" y="5829303"/>
                  <a:ext cx="13054" cy="13142"/>
                </a:xfrm>
                <a:custGeom>
                  <a:avLst/>
                  <a:gdLst>
                    <a:gd name="connsiteX0" fmla="*/ 7699 w 13054"/>
                    <a:gd name="connsiteY0" fmla="*/ 12170 h 13142"/>
                    <a:gd name="connsiteX1" fmla="*/ 5251 w 13054"/>
                    <a:gd name="connsiteY1" fmla="*/ 12170 h 13142"/>
                    <a:gd name="connsiteX2" fmla="*/ 3955 w 13054"/>
                    <a:gd name="connsiteY2" fmla="*/ 9722 h 13142"/>
                    <a:gd name="connsiteX3" fmla="*/ 1506 w 13054"/>
                    <a:gd name="connsiteY3" fmla="*/ 5401 h 13142"/>
                    <a:gd name="connsiteX4" fmla="*/ 282 w 13054"/>
                    <a:gd name="connsiteY4" fmla="*/ 3457 h 13142"/>
                    <a:gd name="connsiteX5" fmla="*/ 1434 w 13054"/>
                    <a:gd name="connsiteY5" fmla="*/ 864 h 13142"/>
                    <a:gd name="connsiteX6" fmla="*/ 4027 w 13054"/>
                    <a:gd name="connsiteY6" fmla="*/ 216 h 13142"/>
                    <a:gd name="connsiteX7" fmla="*/ 8996 w 13054"/>
                    <a:gd name="connsiteY7" fmla="*/ 216 h 13142"/>
                    <a:gd name="connsiteX8" fmla="*/ 11588 w 13054"/>
                    <a:gd name="connsiteY8" fmla="*/ 864 h 13142"/>
                    <a:gd name="connsiteX9" fmla="*/ 12740 w 13054"/>
                    <a:gd name="connsiteY9" fmla="*/ 3457 h 13142"/>
                    <a:gd name="connsiteX10" fmla="*/ 11516 w 13054"/>
                    <a:gd name="connsiteY10" fmla="*/ 5401 h 13142"/>
                    <a:gd name="connsiteX11" fmla="*/ 9068 w 13054"/>
                    <a:gd name="connsiteY11" fmla="*/ 9722 h 13142"/>
                    <a:gd name="connsiteX12" fmla="*/ 7771 w 13054"/>
                    <a:gd name="connsiteY12" fmla="*/ 12170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54" h="13142">
                      <a:moveTo>
                        <a:pt x="7699" y="12170"/>
                      </a:moveTo>
                      <a:cubicBezTo>
                        <a:pt x="7051" y="13467"/>
                        <a:pt x="5899" y="13467"/>
                        <a:pt x="5251" y="12170"/>
                      </a:cubicBezTo>
                      <a:cubicBezTo>
                        <a:pt x="4819" y="11378"/>
                        <a:pt x="4387" y="10514"/>
                        <a:pt x="3955" y="9722"/>
                      </a:cubicBezTo>
                      <a:cubicBezTo>
                        <a:pt x="3307" y="8426"/>
                        <a:pt x="2154" y="6481"/>
                        <a:pt x="1506" y="5401"/>
                      </a:cubicBezTo>
                      <a:cubicBezTo>
                        <a:pt x="1074" y="4681"/>
                        <a:pt x="642" y="4033"/>
                        <a:pt x="282" y="3457"/>
                      </a:cubicBezTo>
                      <a:cubicBezTo>
                        <a:pt x="-366" y="2520"/>
                        <a:pt x="138" y="1296"/>
                        <a:pt x="1434" y="864"/>
                      </a:cubicBezTo>
                      <a:cubicBezTo>
                        <a:pt x="2298" y="576"/>
                        <a:pt x="3163" y="360"/>
                        <a:pt x="4027" y="216"/>
                      </a:cubicBezTo>
                      <a:cubicBezTo>
                        <a:pt x="5395" y="-72"/>
                        <a:pt x="7627" y="-72"/>
                        <a:pt x="8996" y="216"/>
                      </a:cubicBezTo>
                      <a:cubicBezTo>
                        <a:pt x="9860" y="360"/>
                        <a:pt x="10724" y="576"/>
                        <a:pt x="11588" y="864"/>
                      </a:cubicBezTo>
                      <a:cubicBezTo>
                        <a:pt x="12885" y="1368"/>
                        <a:pt x="13461" y="2520"/>
                        <a:pt x="12740" y="3457"/>
                      </a:cubicBezTo>
                      <a:cubicBezTo>
                        <a:pt x="12308" y="4033"/>
                        <a:pt x="11876" y="4681"/>
                        <a:pt x="11516" y="5401"/>
                      </a:cubicBezTo>
                      <a:cubicBezTo>
                        <a:pt x="10868" y="6481"/>
                        <a:pt x="9716" y="8426"/>
                        <a:pt x="9068" y="9722"/>
                      </a:cubicBezTo>
                      <a:cubicBezTo>
                        <a:pt x="8636" y="10514"/>
                        <a:pt x="8204" y="11378"/>
                        <a:pt x="7771" y="1217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6" name="Freeform: Shape 4055">
                  <a:extLst>
                    <a:ext uri="{FF2B5EF4-FFF2-40B4-BE49-F238E27FC236}">
                      <a16:creationId xmlns:a16="http://schemas.microsoft.com/office/drawing/2014/main" id="{21DDA6E5-89C9-0AE3-D4A2-A3C38B9E6A12}"/>
                    </a:ext>
                  </a:extLst>
                </p:cNvPr>
                <p:cNvSpPr/>
                <p:nvPr/>
              </p:nvSpPr>
              <p:spPr>
                <a:xfrm>
                  <a:off x="3755748" y="5832235"/>
                  <a:ext cx="13283" cy="11619"/>
                </a:xfrm>
                <a:custGeom>
                  <a:avLst/>
                  <a:gdLst>
                    <a:gd name="connsiteX0" fmla="*/ 12926 w 13283"/>
                    <a:gd name="connsiteY0" fmla="*/ 9383 h 11619"/>
                    <a:gd name="connsiteX1" fmla="*/ 11702 w 13283"/>
                    <a:gd name="connsiteY1" fmla="*/ 11544 h 11619"/>
                    <a:gd name="connsiteX2" fmla="*/ 8965 w 13283"/>
                    <a:gd name="connsiteY2" fmla="*/ 11471 h 11619"/>
                    <a:gd name="connsiteX3" fmla="*/ 3996 w 13283"/>
                    <a:gd name="connsiteY3" fmla="*/ 11471 h 11619"/>
                    <a:gd name="connsiteX4" fmla="*/ 1692 w 13283"/>
                    <a:gd name="connsiteY4" fmla="*/ 11616 h 11619"/>
                    <a:gd name="connsiteX5" fmla="*/ 36 w 13283"/>
                    <a:gd name="connsiteY5" fmla="*/ 9311 h 11619"/>
                    <a:gd name="connsiteX6" fmla="*/ 756 w 13283"/>
                    <a:gd name="connsiteY6" fmla="*/ 6790 h 11619"/>
                    <a:gd name="connsiteX7" fmla="*/ 3276 w 13283"/>
                    <a:gd name="connsiteY7" fmla="*/ 2470 h 11619"/>
                    <a:gd name="connsiteX8" fmla="*/ 5149 w 13283"/>
                    <a:gd name="connsiteY8" fmla="*/ 597 h 11619"/>
                    <a:gd name="connsiteX9" fmla="*/ 7957 w 13283"/>
                    <a:gd name="connsiteY9" fmla="*/ 886 h 11619"/>
                    <a:gd name="connsiteX10" fmla="*/ 9037 w 13283"/>
                    <a:gd name="connsiteY10" fmla="*/ 2974 h 11619"/>
                    <a:gd name="connsiteX11" fmla="*/ 11558 w 13283"/>
                    <a:gd name="connsiteY11" fmla="*/ 7294 h 11619"/>
                    <a:gd name="connsiteX12" fmla="*/ 13070 w 13283"/>
                    <a:gd name="connsiteY12" fmla="*/ 9671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12926" y="9383"/>
                      </a:moveTo>
                      <a:cubicBezTo>
                        <a:pt x="13718" y="10607"/>
                        <a:pt x="13142" y="11544"/>
                        <a:pt x="11702" y="11544"/>
                      </a:cubicBezTo>
                      <a:cubicBezTo>
                        <a:pt x="10766" y="11544"/>
                        <a:pt x="9830" y="11471"/>
                        <a:pt x="8965" y="11471"/>
                      </a:cubicBezTo>
                      <a:cubicBezTo>
                        <a:pt x="7525" y="11471"/>
                        <a:pt x="5293" y="11471"/>
                        <a:pt x="3996" y="11471"/>
                      </a:cubicBezTo>
                      <a:cubicBezTo>
                        <a:pt x="3204" y="11471"/>
                        <a:pt x="2412" y="11471"/>
                        <a:pt x="1692" y="11616"/>
                      </a:cubicBezTo>
                      <a:cubicBezTo>
                        <a:pt x="612" y="11688"/>
                        <a:pt x="-181" y="10679"/>
                        <a:pt x="36" y="9311"/>
                      </a:cubicBezTo>
                      <a:cubicBezTo>
                        <a:pt x="180" y="8447"/>
                        <a:pt x="468" y="7583"/>
                        <a:pt x="756" y="6790"/>
                      </a:cubicBezTo>
                      <a:cubicBezTo>
                        <a:pt x="1260" y="5494"/>
                        <a:pt x="2340" y="3478"/>
                        <a:pt x="3276" y="2470"/>
                      </a:cubicBezTo>
                      <a:cubicBezTo>
                        <a:pt x="3852" y="1821"/>
                        <a:pt x="4428" y="1173"/>
                        <a:pt x="5149" y="597"/>
                      </a:cubicBezTo>
                      <a:cubicBezTo>
                        <a:pt x="6229" y="-339"/>
                        <a:pt x="7525" y="-123"/>
                        <a:pt x="7957" y="886"/>
                      </a:cubicBezTo>
                      <a:cubicBezTo>
                        <a:pt x="8245" y="1533"/>
                        <a:pt x="8605" y="2254"/>
                        <a:pt x="9037" y="2974"/>
                      </a:cubicBezTo>
                      <a:cubicBezTo>
                        <a:pt x="9614" y="4126"/>
                        <a:pt x="10766" y="6070"/>
                        <a:pt x="11558" y="7294"/>
                      </a:cubicBezTo>
                      <a:cubicBezTo>
                        <a:pt x="12062" y="8087"/>
                        <a:pt x="12494" y="8879"/>
                        <a:pt x="13070" y="9671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7" name="Freeform: Shape 4056">
                  <a:extLst>
                    <a:ext uri="{FF2B5EF4-FFF2-40B4-BE49-F238E27FC236}">
                      <a16:creationId xmlns:a16="http://schemas.microsoft.com/office/drawing/2014/main" id="{8FE04AE3-0513-D949-552E-2A531F99FA5F}"/>
                    </a:ext>
                  </a:extLst>
                </p:cNvPr>
                <p:cNvSpPr/>
                <p:nvPr/>
              </p:nvSpPr>
              <p:spPr>
                <a:xfrm>
                  <a:off x="3755387" y="5844354"/>
                  <a:ext cx="13369" cy="11729"/>
                </a:xfrm>
                <a:custGeom>
                  <a:avLst/>
                  <a:gdLst>
                    <a:gd name="connsiteX0" fmla="*/ 11774 w 13369"/>
                    <a:gd name="connsiteY0" fmla="*/ 0 h 11729"/>
                    <a:gd name="connsiteX1" fmla="*/ 12998 w 13369"/>
                    <a:gd name="connsiteY1" fmla="*/ 2160 h 11729"/>
                    <a:gd name="connsiteX2" fmla="*/ 11558 w 13369"/>
                    <a:gd name="connsiteY2" fmla="*/ 4465 h 11729"/>
                    <a:gd name="connsiteX3" fmla="*/ 9037 w 13369"/>
                    <a:gd name="connsiteY3" fmla="*/ 8786 h 11729"/>
                    <a:gd name="connsiteX4" fmla="*/ 7957 w 13369"/>
                    <a:gd name="connsiteY4" fmla="*/ 10874 h 11729"/>
                    <a:gd name="connsiteX5" fmla="*/ 5077 w 13369"/>
                    <a:gd name="connsiteY5" fmla="*/ 11162 h 11729"/>
                    <a:gd name="connsiteX6" fmla="*/ 3276 w 13369"/>
                    <a:gd name="connsiteY6" fmla="*/ 9218 h 11729"/>
                    <a:gd name="connsiteX7" fmla="*/ 756 w 13369"/>
                    <a:gd name="connsiteY7" fmla="*/ 4897 h 11729"/>
                    <a:gd name="connsiteX8" fmla="*/ 36 w 13369"/>
                    <a:gd name="connsiteY8" fmla="*/ 2376 h 11729"/>
                    <a:gd name="connsiteX9" fmla="*/ 1692 w 13369"/>
                    <a:gd name="connsiteY9" fmla="*/ 72 h 11729"/>
                    <a:gd name="connsiteX10" fmla="*/ 3997 w 13369"/>
                    <a:gd name="connsiteY10" fmla="*/ 216 h 11729"/>
                    <a:gd name="connsiteX11" fmla="*/ 8965 w 13369"/>
                    <a:gd name="connsiteY11" fmla="*/ 216 h 11729"/>
                    <a:gd name="connsiteX12" fmla="*/ 11702 w 13369"/>
                    <a:gd name="connsiteY12" fmla="*/ 14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69" h="11729">
                      <a:moveTo>
                        <a:pt x="11774" y="0"/>
                      </a:moveTo>
                      <a:cubicBezTo>
                        <a:pt x="13286" y="0"/>
                        <a:pt x="13790" y="864"/>
                        <a:pt x="12998" y="2160"/>
                      </a:cubicBezTo>
                      <a:cubicBezTo>
                        <a:pt x="12494" y="2952"/>
                        <a:pt x="11990" y="3744"/>
                        <a:pt x="11558" y="4465"/>
                      </a:cubicBezTo>
                      <a:cubicBezTo>
                        <a:pt x="10766" y="5689"/>
                        <a:pt x="9614" y="7633"/>
                        <a:pt x="9037" y="8786"/>
                      </a:cubicBezTo>
                      <a:cubicBezTo>
                        <a:pt x="8677" y="9505"/>
                        <a:pt x="8317" y="10154"/>
                        <a:pt x="7957" y="10874"/>
                      </a:cubicBezTo>
                      <a:cubicBezTo>
                        <a:pt x="7453" y="11882"/>
                        <a:pt x="6157" y="12026"/>
                        <a:pt x="5077" y="11162"/>
                      </a:cubicBezTo>
                      <a:cubicBezTo>
                        <a:pt x="4429" y="10586"/>
                        <a:pt x="3780" y="9938"/>
                        <a:pt x="3276" y="9218"/>
                      </a:cubicBezTo>
                      <a:cubicBezTo>
                        <a:pt x="2340" y="8209"/>
                        <a:pt x="1260" y="6193"/>
                        <a:pt x="756" y="4897"/>
                      </a:cubicBezTo>
                      <a:cubicBezTo>
                        <a:pt x="468" y="4104"/>
                        <a:pt x="180" y="3240"/>
                        <a:pt x="36" y="2376"/>
                      </a:cubicBezTo>
                      <a:cubicBezTo>
                        <a:pt x="-180" y="1008"/>
                        <a:pt x="612" y="-72"/>
                        <a:pt x="1692" y="72"/>
                      </a:cubicBezTo>
                      <a:cubicBezTo>
                        <a:pt x="2412" y="72"/>
                        <a:pt x="3204" y="144"/>
                        <a:pt x="3997" y="216"/>
                      </a:cubicBezTo>
                      <a:cubicBezTo>
                        <a:pt x="5293" y="216"/>
                        <a:pt x="7525" y="216"/>
                        <a:pt x="8965" y="216"/>
                      </a:cubicBezTo>
                      <a:cubicBezTo>
                        <a:pt x="9902" y="216"/>
                        <a:pt x="10838" y="216"/>
                        <a:pt x="11702" y="14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8" name="Freeform: Shape 4057">
                  <a:extLst>
                    <a:ext uri="{FF2B5EF4-FFF2-40B4-BE49-F238E27FC236}">
                      <a16:creationId xmlns:a16="http://schemas.microsoft.com/office/drawing/2014/main" id="{00281EDA-007E-FB7F-07BD-108914D3DE46}"/>
                    </a:ext>
                  </a:extLst>
                </p:cNvPr>
                <p:cNvSpPr/>
                <p:nvPr/>
              </p:nvSpPr>
              <p:spPr>
                <a:xfrm>
                  <a:off x="3763437" y="5845975"/>
                  <a:ext cx="13080" cy="13142"/>
                </a:xfrm>
                <a:custGeom>
                  <a:avLst/>
                  <a:gdLst>
                    <a:gd name="connsiteX0" fmla="*/ 5381 w 13080"/>
                    <a:gd name="connsiteY0" fmla="*/ 972 h 13142"/>
                    <a:gd name="connsiteX1" fmla="*/ 7829 w 13080"/>
                    <a:gd name="connsiteY1" fmla="*/ 972 h 13142"/>
                    <a:gd name="connsiteX2" fmla="*/ 9125 w 13080"/>
                    <a:gd name="connsiteY2" fmla="*/ 3420 h 13142"/>
                    <a:gd name="connsiteX3" fmla="*/ 11574 w 13080"/>
                    <a:gd name="connsiteY3" fmla="*/ 7742 h 13142"/>
                    <a:gd name="connsiteX4" fmla="*/ 12798 w 13080"/>
                    <a:gd name="connsiteY4" fmla="*/ 9686 h 13142"/>
                    <a:gd name="connsiteX5" fmla="*/ 11646 w 13080"/>
                    <a:gd name="connsiteY5" fmla="*/ 12278 h 13142"/>
                    <a:gd name="connsiteX6" fmla="*/ 9053 w 13080"/>
                    <a:gd name="connsiteY6" fmla="*/ 12926 h 13142"/>
                    <a:gd name="connsiteX7" fmla="*/ 4084 w 13080"/>
                    <a:gd name="connsiteY7" fmla="*/ 12926 h 13142"/>
                    <a:gd name="connsiteX8" fmla="*/ 1492 w 13080"/>
                    <a:gd name="connsiteY8" fmla="*/ 12278 h 13142"/>
                    <a:gd name="connsiteX9" fmla="*/ 268 w 13080"/>
                    <a:gd name="connsiteY9" fmla="*/ 9686 h 13142"/>
                    <a:gd name="connsiteX10" fmla="*/ 1564 w 13080"/>
                    <a:gd name="connsiteY10" fmla="*/ 7742 h 13142"/>
                    <a:gd name="connsiteX11" fmla="*/ 4012 w 13080"/>
                    <a:gd name="connsiteY11" fmla="*/ 3420 h 13142"/>
                    <a:gd name="connsiteX12" fmla="*/ 5309 w 13080"/>
                    <a:gd name="connsiteY12" fmla="*/ 972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80" h="13142">
                      <a:moveTo>
                        <a:pt x="5381" y="972"/>
                      </a:moveTo>
                      <a:cubicBezTo>
                        <a:pt x="6101" y="-324"/>
                        <a:pt x="7181" y="-324"/>
                        <a:pt x="7829" y="972"/>
                      </a:cubicBezTo>
                      <a:cubicBezTo>
                        <a:pt x="8261" y="1764"/>
                        <a:pt x="8693" y="2628"/>
                        <a:pt x="9125" y="3420"/>
                      </a:cubicBezTo>
                      <a:cubicBezTo>
                        <a:pt x="9773" y="4717"/>
                        <a:pt x="10926" y="6661"/>
                        <a:pt x="11574" y="7742"/>
                      </a:cubicBezTo>
                      <a:cubicBezTo>
                        <a:pt x="12006" y="8461"/>
                        <a:pt x="12438" y="9110"/>
                        <a:pt x="12798" y="9686"/>
                      </a:cubicBezTo>
                      <a:cubicBezTo>
                        <a:pt x="13446" y="10622"/>
                        <a:pt x="12942" y="11774"/>
                        <a:pt x="11646" y="12278"/>
                      </a:cubicBezTo>
                      <a:cubicBezTo>
                        <a:pt x="10782" y="12566"/>
                        <a:pt x="9917" y="12783"/>
                        <a:pt x="9053" y="12926"/>
                      </a:cubicBezTo>
                      <a:cubicBezTo>
                        <a:pt x="7685" y="13215"/>
                        <a:pt x="5453" y="13215"/>
                        <a:pt x="4084" y="12926"/>
                      </a:cubicBezTo>
                      <a:cubicBezTo>
                        <a:pt x="3220" y="12783"/>
                        <a:pt x="2356" y="12566"/>
                        <a:pt x="1492" y="12278"/>
                      </a:cubicBezTo>
                      <a:cubicBezTo>
                        <a:pt x="196" y="11774"/>
                        <a:pt x="-381" y="10622"/>
                        <a:pt x="268" y="9686"/>
                      </a:cubicBezTo>
                      <a:cubicBezTo>
                        <a:pt x="700" y="9110"/>
                        <a:pt x="1132" y="8461"/>
                        <a:pt x="1564" y="7742"/>
                      </a:cubicBezTo>
                      <a:cubicBezTo>
                        <a:pt x="2212" y="6661"/>
                        <a:pt x="3364" y="4717"/>
                        <a:pt x="4012" y="3420"/>
                      </a:cubicBezTo>
                      <a:cubicBezTo>
                        <a:pt x="4444" y="2628"/>
                        <a:pt x="4877" y="1836"/>
                        <a:pt x="5309" y="9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9" name="Freeform: Shape 4058">
                  <a:extLst>
                    <a:ext uri="{FF2B5EF4-FFF2-40B4-BE49-F238E27FC236}">
                      <a16:creationId xmlns:a16="http://schemas.microsoft.com/office/drawing/2014/main" id="{63707C01-9593-D585-11EA-C6B14F795449}"/>
                    </a:ext>
                  </a:extLst>
                </p:cNvPr>
                <p:cNvSpPr/>
                <p:nvPr/>
              </p:nvSpPr>
              <p:spPr>
                <a:xfrm>
                  <a:off x="3771557" y="5844567"/>
                  <a:ext cx="13307" cy="11619"/>
                </a:xfrm>
                <a:custGeom>
                  <a:avLst/>
                  <a:gdLst>
                    <a:gd name="connsiteX0" fmla="*/ 357 w 13307"/>
                    <a:gd name="connsiteY0" fmla="*/ 2236 h 11619"/>
                    <a:gd name="connsiteX1" fmla="*/ 1581 w 13307"/>
                    <a:gd name="connsiteY1" fmla="*/ 76 h 11619"/>
                    <a:gd name="connsiteX2" fmla="*/ 4318 w 13307"/>
                    <a:gd name="connsiteY2" fmla="*/ 148 h 11619"/>
                    <a:gd name="connsiteX3" fmla="*/ 9287 w 13307"/>
                    <a:gd name="connsiteY3" fmla="*/ 148 h 11619"/>
                    <a:gd name="connsiteX4" fmla="*/ 11592 w 13307"/>
                    <a:gd name="connsiteY4" fmla="*/ 4 h 11619"/>
                    <a:gd name="connsiteX5" fmla="*/ 13248 w 13307"/>
                    <a:gd name="connsiteY5" fmla="*/ 2308 h 11619"/>
                    <a:gd name="connsiteX6" fmla="*/ 12528 w 13307"/>
                    <a:gd name="connsiteY6" fmla="*/ 4828 h 11619"/>
                    <a:gd name="connsiteX7" fmla="*/ 10007 w 13307"/>
                    <a:gd name="connsiteY7" fmla="*/ 9150 h 11619"/>
                    <a:gd name="connsiteX8" fmla="*/ 8207 w 13307"/>
                    <a:gd name="connsiteY8" fmla="*/ 11022 h 11619"/>
                    <a:gd name="connsiteX9" fmla="*/ 5326 w 13307"/>
                    <a:gd name="connsiteY9" fmla="*/ 10734 h 11619"/>
                    <a:gd name="connsiteX10" fmla="*/ 4246 w 13307"/>
                    <a:gd name="connsiteY10" fmla="*/ 8645 h 11619"/>
                    <a:gd name="connsiteX11" fmla="*/ 1726 w 13307"/>
                    <a:gd name="connsiteY11" fmla="*/ 4325 h 11619"/>
                    <a:gd name="connsiteX12" fmla="*/ 285 w 13307"/>
                    <a:gd name="connsiteY12" fmla="*/ 202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07" h="11619">
                      <a:moveTo>
                        <a:pt x="357" y="2236"/>
                      </a:moveTo>
                      <a:cubicBezTo>
                        <a:pt x="-435" y="1012"/>
                        <a:pt x="141" y="4"/>
                        <a:pt x="1581" y="76"/>
                      </a:cubicBezTo>
                      <a:cubicBezTo>
                        <a:pt x="2518" y="76"/>
                        <a:pt x="3454" y="148"/>
                        <a:pt x="4318" y="148"/>
                      </a:cubicBezTo>
                      <a:cubicBezTo>
                        <a:pt x="5758" y="148"/>
                        <a:pt x="8063" y="148"/>
                        <a:pt x="9287" y="148"/>
                      </a:cubicBezTo>
                      <a:cubicBezTo>
                        <a:pt x="10079" y="148"/>
                        <a:pt x="10871" y="76"/>
                        <a:pt x="11592" y="4"/>
                      </a:cubicBezTo>
                      <a:cubicBezTo>
                        <a:pt x="12744" y="-68"/>
                        <a:pt x="13536" y="940"/>
                        <a:pt x="13248" y="2308"/>
                      </a:cubicBezTo>
                      <a:cubicBezTo>
                        <a:pt x="13104" y="3172"/>
                        <a:pt x="12816" y="4036"/>
                        <a:pt x="12528" y="4828"/>
                      </a:cubicBezTo>
                      <a:cubicBezTo>
                        <a:pt x="12096" y="6125"/>
                        <a:pt x="10943" y="8141"/>
                        <a:pt x="10007" y="9150"/>
                      </a:cubicBezTo>
                      <a:cubicBezTo>
                        <a:pt x="9431" y="9797"/>
                        <a:pt x="8855" y="10446"/>
                        <a:pt x="8207" y="11022"/>
                      </a:cubicBezTo>
                      <a:cubicBezTo>
                        <a:pt x="7127" y="11958"/>
                        <a:pt x="5830" y="11742"/>
                        <a:pt x="5326" y="10734"/>
                      </a:cubicBezTo>
                      <a:cubicBezTo>
                        <a:pt x="4966" y="10086"/>
                        <a:pt x="4678" y="9365"/>
                        <a:pt x="4246" y="8645"/>
                      </a:cubicBezTo>
                      <a:cubicBezTo>
                        <a:pt x="3670" y="7565"/>
                        <a:pt x="2518" y="5549"/>
                        <a:pt x="1726" y="4325"/>
                      </a:cubicBezTo>
                      <a:cubicBezTo>
                        <a:pt x="1221" y="3532"/>
                        <a:pt x="717" y="2740"/>
                        <a:pt x="285" y="20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60" name="Freeform: Shape 4059">
                  <a:extLst>
                    <a:ext uri="{FF2B5EF4-FFF2-40B4-BE49-F238E27FC236}">
                      <a16:creationId xmlns:a16="http://schemas.microsoft.com/office/drawing/2014/main" id="{7DC3C864-08F9-65CE-34B0-221229347398}"/>
                    </a:ext>
                  </a:extLst>
                </p:cNvPr>
                <p:cNvSpPr/>
                <p:nvPr/>
              </p:nvSpPr>
              <p:spPr>
                <a:xfrm>
                  <a:off x="3771773" y="5832409"/>
                  <a:ext cx="13283" cy="11729"/>
                </a:xfrm>
                <a:custGeom>
                  <a:avLst/>
                  <a:gdLst>
                    <a:gd name="connsiteX0" fmla="*/ 1581 w 13283"/>
                    <a:gd name="connsiteY0" fmla="*/ 11730 h 11729"/>
                    <a:gd name="connsiteX1" fmla="*/ 357 w 13283"/>
                    <a:gd name="connsiteY1" fmla="*/ 9569 h 11729"/>
                    <a:gd name="connsiteX2" fmla="*/ 1797 w 13283"/>
                    <a:gd name="connsiteY2" fmla="*/ 7265 h 11729"/>
                    <a:gd name="connsiteX3" fmla="*/ 4246 w 13283"/>
                    <a:gd name="connsiteY3" fmla="*/ 2944 h 11729"/>
                    <a:gd name="connsiteX4" fmla="*/ 5326 w 13283"/>
                    <a:gd name="connsiteY4" fmla="*/ 855 h 11729"/>
                    <a:gd name="connsiteX5" fmla="*/ 8207 w 13283"/>
                    <a:gd name="connsiteY5" fmla="*/ 568 h 11729"/>
                    <a:gd name="connsiteX6" fmla="*/ 10007 w 13283"/>
                    <a:gd name="connsiteY6" fmla="*/ 2440 h 11729"/>
                    <a:gd name="connsiteX7" fmla="*/ 12528 w 13283"/>
                    <a:gd name="connsiteY7" fmla="*/ 6761 h 11729"/>
                    <a:gd name="connsiteX8" fmla="*/ 13248 w 13283"/>
                    <a:gd name="connsiteY8" fmla="*/ 9281 h 11729"/>
                    <a:gd name="connsiteX9" fmla="*/ 11592 w 13283"/>
                    <a:gd name="connsiteY9" fmla="*/ 11585 h 11729"/>
                    <a:gd name="connsiteX10" fmla="*/ 9287 w 13283"/>
                    <a:gd name="connsiteY10" fmla="*/ 11442 h 11729"/>
                    <a:gd name="connsiteX11" fmla="*/ 4318 w 13283"/>
                    <a:gd name="connsiteY11" fmla="*/ 11442 h 11729"/>
                    <a:gd name="connsiteX12" fmla="*/ 1581 w 13283"/>
                    <a:gd name="connsiteY12" fmla="*/ 1151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729">
                      <a:moveTo>
                        <a:pt x="1581" y="11730"/>
                      </a:moveTo>
                      <a:cubicBezTo>
                        <a:pt x="141" y="11730"/>
                        <a:pt x="-435" y="10865"/>
                        <a:pt x="357" y="9569"/>
                      </a:cubicBezTo>
                      <a:cubicBezTo>
                        <a:pt x="861" y="8777"/>
                        <a:pt x="1365" y="7985"/>
                        <a:pt x="1797" y="7265"/>
                      </a:cubicBezTo>
                      <a:cubicBezTo>
                        <a:pt x="2518" y="6041"/>
                        <a:pt x="3670" y="4096"/>
                        <a:pt x="4246" y="2944"/>
                      </a:cubicBezTo>
                      <a:cubicBezTo>
                        <a:pt x="4678" y="2224"/>
                        <a:pt x="4966" y="1576"/>
                        <a:pt x="5326" y="855"/>
                      </a:cubicBezTo>
                      <a:cubicBezTo>
                        <a:pt x="5830" y="-153"/>
                        <a:pt x="7127" y="-297"/>
                        <a:pt x="8207" y="568"/>
                      </a:cubicBezTo>
                      <a:cubicBezTo>
                        <a:pt x="8855" y="1144"/>
                        <a:pt x="9503" y="1792"/>
                        <a:pt x="10007" y="2440"/>
                      </a:cubicBezTo>
                      <a:cubicBezTo>
                        <a:pt x="10871" y="3520"/>
                        <a:pt x="12024" y="5464"/>
                        <a:pt x="12528" y="6761"/>
                      </a:cubicBezTo>
                      <a:cubicBezTo>
                        <a:pt x="12816" y="7553"/>
                        <a:pt x="13104" y="8417"/>
                        <a:pt x="13248" y="9281"/>
                      </a:cubicBezTo>
                      <a:cubicBezTo>
                        <a:pt x="13464" y="10649"/>
                        <a:pt x="12672" y="11730"/>
                        <a:pt x="11592" y="11585"/>
                      </a:cubicBezTo>
                      <a:cubicBezTo>
                        <a:pt x="10871" y="11585"/>
                        <a:pt x="10079" y="11514"/>
                        <a:pt x="9287" y="11442"/>
                      </a:cubicBezTo>
                      <a:cubicBezTo>
                        <a:pt x="8063" y="11442"/>
                        <a:pt x="5758" y="11442"/>
                        <a:pt x="4318" y="11442"/>
                      </a:cubicBezTo>
                      <a:cubicBezTo>
                        <a:pt x="3382" y="11442"/>
                        <a:pt x="2518" y="11442"/>
                        <a:pt x="1581" y="1151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44" name="Graphic 6">
                <a:extLst>
                  <a:ext uri="{FF2B5EF4-FFF2-40B4-BE49-F238E27FC236}">
                    <a16:creationId xmlns:a16="http://schemas.microsoft.com/office/drawing/2014/main" id="{0997AFA3-78B5-BFC3-CA79-2546F71F46CC}"/>
                  </a:ext>
                </a:extLst>
              </p:cNvPr>
              <p:cNvGrpSpPr/>
              <p:nvPr/>
            </p:nvGrpSpPr>
            <p:grpSpPr>
              <a:xfrm>
                <a:off x="3728130" y="5725963"/>
                <a:ext cx="78495" cy="159151"/>
                <a:chOff x="3728130" y="5725963"/>
                <a:chExt cx="78495" cy="159151"/>
              </a:xfrm>
            </p:grpSpPr>
            <p:grpSp>
              <p:nvGrpSpPr>
                <p:cNvPr id="4045" name="Graphic 6">
                  <a:extLst>
                    <a:ext uri="{FF2B5EF4-FFF2-40B4-BE49-F238E27FC236}">
                      <a16:creationId xmlns:a16="http://schemas.microsoft.com/office/drawing/2014/main" id="{B7EADF87-35B5-62F5-A921-39D19B4E6BF9}"/>
                    </a:ext>
                  </a:extLst>
                </p:cNvPr>
                <p:cNvGrpSpPr/>
                <p:nvPr/>
              </p:nvGrpSpPr>
              <p:grpSpPr>
                <a:xfrm>
                  <a:off x="3728130" y="5787391"/>
                  <a:ext cx="78495" cy="97723"/>
                  <a:chOff x="3728130" y="5787391"/>
                  <a:chExt cx="78495" cy="97723"/>
                </a:xfrm>
                <a:solidFill>
                  <a:srgbClr val="FFC20E"/>
                </a:solidFill>
              </p:grpSpPr>
              <p:sp>
                <p:nvSpPr>
                  <p:cNvPr id="4052" name="Freeform: Shape 4051">
                    <a:extLst>
                      <a:ext uri="{FF2B5EF4-FFF2-40B4-BE49-F238E27FC236}">
                        <a16:creationId xmlns:a16="http://schemas.microsoft.com/office/drawing/2014/main" id="{F053B1F0-E1A4-C857-1332-787645469DC6}"/>
                      </a:ext>
                    </a:extLst>
                  </p:cNvPr>
                  <p:cNvSpPr/>
                  <p:nvPr/>
                </p:nvSpPr>
                <p:spPr>
                  <a:xfrm>
                    <a:off x="3728130" y="5787391"/>
                    <a:ext cx="78495" cy="27941"/>
                  </a:xfrm>
                  <a:custGeom>
                    <a:avLst/>
                    <a:gdLst>
                      <a:gd name="connsiteX0" fmla="*/ 3745 w 78495"/>
                      <a:gd name="connsiteY0" fmla="*/ 20236 h 27941"/>
                      <a:gd name="connsiteX1" fmla="*/ 0 w 78495"/>
                      <a:gd name="connsiteY1" fmla="*/ 13971 h 27941"/>
                      <a:gd name="connsiteX2" fmla="*/ 0 w 78495"/>
                      <a:gd name="connsiteY2" fmla="*/ 13971 h 27941"/>
                      <a:gd name="connsiteX3" fmla="*/ 3745 w 78495"/>
                      <a:gd name="connsiteY3" fmla="*/ 7706 h 27941"/>
                      <a:gd name="connsiteX4" fmla="*/ 3745 w 78495"/>
                      <a:gd name="connsiteY4" fmla="*/ 7706 h 27941"/>
                      <a:gd name="connsiteX5" fmla="*/ 12315 w 78495"/>
                      <a:gd name="connsiteY5" fmla="*/ 3601 h 27941"/>
                      <a:gd name="connsiteX6" fmla="*/ 12315 w 78495"/>
                      <a:gd name="connsiteY6" fmla="*/ 3601 h 27941"/>
                      <a:gd name="connsiteX7" fmla="*/ 39248 w 78495"/>
                      <a:gd name="connsiteY7" fmla="*/ 0 h 27941"/>
                      <a:gd name="connsiteX8" fmla="*/ 39248 w 78495"/>
                      <a:gd name="connsiteY8" fmla="*/ 0 h 27941"/>
                      <a:gd name="connsiteX9" fmla="*/ 74751 w 78495"/>
                      <a:gd name="connsiteY9" fmla="*/ 7706 h 27941"/>
                      <a:gd name="connsiteX10" fmla="*/ 74751 w 78495"/>
                      <a:gd name="connsiteY10" fmla="*/ 7706 h 27941"/>
                      <a:gd name="connsiteX11" fmla="*/ 78496 w 78495"/>
                      <a:gd name="connsiteY11" fmla="*/ 13971 h 27941"/>
                      <a:gd name="connsiteX12" fmla="*/ 78496 w 78495"/>
                      <a:gd name="connsiteY12" fmla="*/ 13971 h 27941"/>
                      <a:gd name="connsiteX13" fmla="*/ 74751 w 78495"/>
                      <a:gd name="connsiteY13" fmla="*/ 20236 h 27941"/>
                      <a:gd name="connsiteX14" fmla="*/ 74751 w 78495"/>
                      <a:gd name="connsiteY14" fmla="*/ 20236 h 27941"/>
                      <a:gd name="connsiteX15" fmla="*/ 66181 w 78495"/>
                      <a:gd name="connsiteY15" fmla="*/ 24341 h 27941"/>
                      <a:gd name="connsiteX16" fmla="*/ 66181 w 78495"/>
                      <a:gd name="connsiteY16" fmla="*/ 24341 h 27941"/>
                      <a:gd name="connsiteX17" fmla="*/ 39248 w 78495"/>
                      <a:gd name="connsiteY17" fmla="*/ 27942 h 27941"/>
                      <a:gd name="connsiteX18" fmla="*/ 39248 w 78495"/>
                      <a:gd name="connsiteY18" fmla="*/ 27942 h 27941"/>
                      <a:gd name="connsiteX19" fmla="*/ 3745 w 78495"/>
                      <a:gd name="connsiteY19" fmla="*/ 20236 h 27941"/>
                      <a:gd name="connsiteX20" fmla="*/ 3745 w 78495"/>
                      <a:gd name="connsiteY20" fmla="*/ 20236 h 27941"/>
                      <a:gd name="connsiteX21" fmla="*/ 72302 w 78495"/>
                      <a:gd name="connsiteY21" fmla="*/ 17067 h 27941"/>
                      <a:gd name="connsiteX22" fmla="*/ 74463 w 78495"/>
                      <a:gd name="connsiteY22" fmla="*/ 13971 h 27941"/>
                      <a:gd name="connsiteX23" fmla="*/ 74463 w 78495"/>
                      <a:gd name="connsiteY23" fmla="*/ 13971 h 27941"/>
                      <a:gd name="connsiteX24" fmla="*/ 72302 w 78495"/>
                      <a:gd name="connsiteY24" fmla="*/ 10874 h 27941"/>
                      <a:gd name="connsiteX25" fmla="*/ 72302 w 78495"/>
                      <a:gd name="connsiteY25" fmla="*/ 10874 h 27941"/>
                      <a:gd name="connsiteX26" fmla="*/ 64885 w 78495"/>
                      <a:gd name="connsiteY26" fmla="*/ 7418 h 27941"/>
                      <a:gd name="connsiteX27" fmla="*/ 64885 w 78495"/>
                      <a:gd name="connsiteY27" fmla="*/ 7418 h 27941"/>
                      <a:gd name="connsiteX28" fmla="*/ 39176 w 78495"/>
                      <a:gd name="connsiteY28" fmla="*/ 4033 h 27941"/>
                      <a:gd name="connsiteX29" fmla="*/ 39176 w 78495"/>
                      <a:gd name="connsiteY29" fmla="*/ 4033 h 27941"/>
                      <a:gd name="connsiteX30" fmla="*/ 6121 w 78495"/>
                      <a:gd name="connsiteY30" fmla="*/ 10946 h 27941"/>
                      <a:gd name="connsiteX31" fmla="*/ 6121 w 78495"/>
                      <a:gd name="connsiteY31" fmla="*/ 10946 h 27941"/>
                      <a:gd name="connsiteX32" fmla="*/ 3961 w 78495"/>
                      <a:gd name="connsiteY32" fmla="*/ 14043 h 27941"/>
                      <a:gd name="connsiteX33" fmla="*/ 3961 w 78495"/>
                      <a:gd name="connsiteY33" fmla="*/ 14043 h 27941"/>
                      <a:gd name="connsiteX34" fmla="*/ 6121 w 78495"/>
                      <a:gd name="connsiteY34" fmla="*/ 17139 h 27941"/>
                      <a:gd name="connsiteX35" fmla="*/ 6121 w 78495"/>
                      <a:gd name="connsiteY35" fmla="*/ 17139 h 27941"/>
                      <a:gd name="connsiteX36" fmla="*/ 13539 w 78495"/>
                      <a:gd name="connsiteY36" fmla="*/ 20668 h 27941"/>
                      <a:gd name="connsiteX37" fmla="*/ 13539 w 78495"/>
                      <a:gd name="connsiteY37" fmla="*/ 20668 h 27941"/>
                      <a:gd name="connsiteX38" fmla="*/ 39248 w 78495"/>
                      <a:gd name="connsiteY38" fmla="*/ 24053 h 27941"/>
                      <a:gd name="connsiteX39" fmla="*/ 39248 w 78495"/>
                      <a:gd name="connsiteY39" fmla="*/ 24053 h 27941"/>
                      <a:gd name="connsiteX40" fmla="*/ 72302 w 78495"/>
                      <a:gd name="connsiteY40" fmla="*/ 17139 h 27941"/>
                      <a:gd name="connsiteX41" fmla="*/ 72302 w 78495"/>
                      <a:gd name="connsiteY41" fmla="*/ 17139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8495" h="27941">
                        <a:moveTo>
                          <a:pt x="3745" y="20236"/>
                        </a:moveTo>
                        <a:cubicBezTo>
                          <a:pt x="1584" y="18652"/>
                          <a:pt x="72" y="16563"/>
                          <a:pt x="0" y="13971"/>
                        </a:cubicBezTo>
                        <a:lnTo>
                          <a:pt x="0" y="13971"/>
                        </a:lnTo>
                        <a:cubicBezTo>
                          <a:pt x="0" y="11450"/>
                          <a:pt x="1584" y="9362"/>
                          <a:pt x="3745" y="7706"/>
                        </a:cubicBezTo>
                        <a:lnTo>
                          <a:pt x="3745" y="7706"/>
                        </a:lnTo>
                        <a:cubicBezTo>
                          <a:pt x="5905" y="6049"/>
                          <a:pt x="8786" y="4753"/>
                          <a:pt x="12315" y="3601"/>
                        </a:cubicBezTo>
                        <a:lnTo>
                          <a:pt x="12315" y="3601"/>
                        </a:lnTo>
                        <a:cubicBezTo>
                          <a:pt x="19300" y="1368"/>
                          <a:pt x="28806" y="0"/>
                          <a:pt x="39248" y="0"/>
                        </a:cubicBezTo>
                        <a:lnTo>
                          <a:pt x="39248" y="0"/>
                        </a:lnTo>
                        <a:cubicBezTo>
                          <a:pt x="54947" y="0"/>
                          <a:pt x="68270" y="2953"/>
                          <a:pt x="74751" y="7706"/>
                        </a:cubicBezTo>
                        <a:lnTo>
                          <a:pt x="74751" y="7706"/>
                        </a:lnTo>
                        <a:cubicBezTo>
                          <a:pt x="76911" y="9290"/>
                          <a:pt x="78424" y="11378"/>
                          <a:pt x="78496" y="13971"/>
                        </a:cubicBezTo>
                        <a:lnTo>
                          <a:pt x="78496" y="13971"/>
                        </a:lnTo>
                        <a:cubicBezTo>
                          <a:pt x="78496" y="16492"/>
                          <a:pt x="76911" y="18580"/>
                          <a:pt x="74751" y="20236"/>
                        </a:cubicBezTo>
                        <a:lnTo>
                          <a:pt x="74751" y="20236"/>
                        </a:lnTo>
                        <a:cubicBezTo>
                          <a:pt x="72590" y="21893"/>
                          <a:pt x="69710" y="23260"/>
                          <a:pt x="66181" y="24341"/>
                        </a:cubicBezTo>
                        <a:lnTo>
                          <a:pt x="66181" y="24341"/>
                        </a:lnTo>
                        <a:cubicBezTo>
                          <a:pt x="59196" y="26573"/>
                          <a:pt x="49690" y="27942"/>
                          <a:pt x="39248" y="27942"/>
                        </a:cubicBezTo>
                        <a:lnTo>
                          <a:pt x="39248" y="27942"/>
                        </a:lnTo>
                        <a:cubicBezTo>
                          <a:pt x="23549" y="27942"/>
                          <a:pt x="10154" y="24989"/>
                          <a:pt x="3745" y="20236"/>
                        </a:cubicBezTo>
                        <a:lnTo>
                          <a:pt x="3745" y="20236"/>
                        </a:lnTo>
                        <a:close/>
                        <a:moveTo>
                          <a:pt x="72302" y="17067"/>
                        </a:moveTo>
                        <a:cubicBezTo>
                          <a:pt x="73959" y="15843"/>
                          <a:pt x="74463" y="14763"/>
                          <a:pt x="74463" y="13971"/>
                        </a:cubicBezTo>
                        <a:lnTo>
                          <a:pt x="74463" y="13971"/>
                        </a:lnTo>
                        <a:cubicBezTo>
                          <a:pt x="74463" y="13251"/>
                          <a:pt x="73959" y="12170"/>
                          <a:pt x="72302" y="10874"/>
                        </a:cubicBezTo>
                        <a:lnTo>
                          <a:pt x="72302" y="10874"/>
                        </a:lnTo>
                        <a:cubicBezTo>
                          <a:pt x="70718" y="9650"/>
                          <a:pt x="68126" y="8426"/>
                          <a:pt x="64885" y="7418"/>
                        </a:cubicBezTo>
                        <a:lnTo>
                          <a:pt x="64885" y="7418"/>
                        </a:lnTo>
                        <a:cubicBezTo>
                          <a:pt x="58404" y="5329"/>
                          <a:pt x="49258" y="4033"/>
                          <a:pt x="39176" y="4033"/>
                        </a:cubicBezTo>
                        <a:lnTo>
                          <a:pt x="39176" y="4033"/>
                        </a:lnTo>
                        <a:cubicBezTo>
                          <a:pt x="24053" y="4033"/>
                          <a:pt x="10946" y="7129"/>
                          <a:pt x="6121" y="10946"/>
                        </a:cubicBezTo>
                        <a:lnTo>
                          <a:pt x="6121" y="10946"/>
                        </a:lnTo>
                        <a:cubicBezTo>
                          <a:pt x="4465" y="12170"/>
                          <a:pt x="3961" y="13251"/>
                          <a:pt x="3961" y="14043"/>
                        </a:cubicBezTo>
                        <a:lnTo>
                          <a:pt x="3961" y="14043"/>
                        </a:lnTo>
                        <a:cubicBezTo>
                          <a:pt x="3961" y="14763"/>
                          <a:pt x="4465" y="15843"/>
                          <a:pt x="6121" y="17139"/>
                        </a:cubicBezTo>
                        <a:lnTo>
                          <a:pt x="6121" y="17139"/>
                        </a:lnTo>
                        <a:cubicBezTo>
                          <a:pt x="7706" y="18364"/>
                          <a:pt x="10298" y="19588"/>
                          <a:pt x="13539" y="20668"/>
                        </a:cubicBezTo>
                        <a:lnTo>
                          <a:pt x="13539" y="20668"/>
                        </a:lnTo>
                        <a:cubicBezTo>
                          <a:pt x="20020" y="22757"/>
                          <a:pt x="29166" y="24053"/>
                          <a:pt x="39248" y="24053"/>
                        </a:cubicBezTo>
                        <a:lnTo>
                          <a:pt x="39248" y="24053"/>
                        </a:lnTo>
                        <a:cubicBezTo>
                          <a:pt x="54371" y="24053"/>
                          <a:pt x="67477" y="20956"/>
                          <a:pt x="72302" y="17139"/>
                        </a:cubicBezTo>
                        <a:lnTo>
                          <a:pt x="72302" y="17139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53" name="Freeform: Shape 4052">
                    <a:extLst>
                      <a:ext uri="{FF2B5EF4-FFF2-40B4-BE49-F238E27FC236}">
                        <a16:creationId xmlns:a16="http://schemas.microsoft.com/office/drawing/2014/main" id="{00A266F9-4353-458F-77FE-203D7E404CE3}"/>
                      </a:ext>
                    </a:extLst>
                  </p:cNvPr>
                  <p:cNvSpPr/>
                  <p:nvPr/>
                </p:nvSpPr>
                <p:spPr>
                  <a:xfrm>
                    <a:off x="3728130" y="5801074"/>
                    <a:ext cx="78351" cy="84040"/>
                  </a:xfrm>
                  <a:custGeom>
                    <a:avLst/>
                    <a:gdLst>
                      <a:gd name="connsiteX0" fmla="*/ 14331 w 78351"/>
                      <a:gd name="connsiteY0" fmla="*/ 78639 h 84040"/>
                      <a:gd name="connsiteX1" fmla="*/ 11522 w 78351"/>
                      <a:gd name="connsiteY1" fmla="*/ 74030 h 84040"/>
                      <a:gd name="connsiteX2" fmla="*/ 11522 w 78351"/>
                      <a:gd name="connsiteY2" fmla="*/ 74030 h 84040"/>
                      <a:gd name="connsiteX3" fmla="*/ 0 w 78351"/>
                      <a:gd name="connsiteY3" fmla="*/ 648 h 84040"/>
                      <a:gd name="connsiteX4" fmla="*/ 0 w 78351"/>
                      <a:gd name="connsiteY4" fmla="*/ 648 h 84040"/>
                      <a:gd name="connsiteX5" fmla="*/ 3961 w 78351"/>
                      <a:gd name="connsiteY5" fmla="*/ 0 h 84040"/>
                      <a:gd name="connsiteX6" fmla="*/ 15483 w 78351"/>
                      <a:gd name="connsiteY6" fmla="*/ 73670 h 84040"/>
                      <a:gd name="connsiteX7" fmla="*/ 15483 w 78351"/>
                      <a:gd name="connsiteY7" fmla="*/ 73815 h 84040"/>
                      <a:gd name="connsiteX8" fmla="*/ 16707 w 78351"/>
                      <a:gd name="connsiteY8" fmla="*/ 75471 h 84040"/>
                      <a:gd name="connsiteX9" fmla="*/ 16707 w 78351"/>
                      <a:gd name="connsiteY9" fmla="*/ 75471 h 84040"/>
                      <a:gd name="connsiteX10" fmla="*/ 21604 w 78351"/>
                      <a:gd name="connsiteY10" fmla="*/ 77775 h 84040"/>
                      <a:gd name="connsiteX11" fmla="*/ 21604 w 78351"/>
                      <a:gd name="connsiteY11" fmla="*/ 77775 h 84040"/>
                      <a:gd name="connsiteX12" fmla="*/ 39176 w 78351"/>
                      <a:gd name="connsiteY12" fmla="*/ 80080 h 84040"/>
                      <a:gd name="connsiteX13" fmla="*/ 39176 w 78351"/>
                      <a:gd name="connsiteY13" fmla="*/ 80080 h 84040"/>
                      <a:gd name="connsiteX14" fmla="*/ 61644 w 78351"/>
                      <a:gd name="connsiteY14" fmla="*/ 75471 h 84040"/>
                      <a:gd name="connsiteX15" fmla="*/ 61644 w 78351"/>
                      <a:gd name="connsiteY15" fmla="*/ 75471 h 84040"/>
                      <a:gd name="connsiteX16" fmla="*/ 62868 w 78351"/>
                      <a:gd name="connsiteY16" fmla="*/ 73815 h 84040"/>
                      <a:gd name="connsiteX17" fmla="*/ 62868 w 78351"/>
                      <a:gd name="connsiteY17" fmla="*/ 73815 h 84040"/>
                      <a:gd name="connsiteX18" fmla="*/ 62868 w 78351"/>
                      <a:gd name="connsiteY18" fmla="*/ 73670 h 84040"/>
                      <a:gd name="connsiteX19" fmla="*/ 74391 w 78351"/>
                      <a:gd name="connsiteY19" fmla="*/ 0 h 84040"/>
                      <a:gd name="connsiteX20" fmla="*/ 78351 w 78351"/>
                      <a:gd name="connsiteY20" fmla="*/ 576 h 84040"/>
                      <a:gd name="connsiteX21" fmla="*/ 66829 w 78351"/>
                      <a:gd name="connsiteY21" fmla="*/ 73958 h 84040"/>
                      <a:gd name="connsiteX22" fmla="*/ 64021 w 78351"/>
                      <a:gd name="connsiteY22" fmla="*/ 78567 h 84040"/>
                      <a:gd name="connsiteX23" fmla="*/ 64021 w 78351"/>
                      <a:gd name="connsiteY23" fmla="*/ 78567 h 84040"/>
                      <a:gd name="connsiteX24" fmla="*/ 57899 w 78351"/>
                      <a:gd name="connsiteY24" fmla="*/ 81520 h 84040"/>
                      <a:gd name="connsiteX25" fmla="*/ 57899 w 78351"/>
                      <a:gd name="connsiteY25" fmla="*/ 81520 h 84040"/>
                      <a:gd name="connsiteX26" fmla="*/ 39104 w 78351"/>
                      <a:gd name="connsiteY26" fmla="*/ 84040 h 84040"/>
                      <a:gd name="connsiteX27" fmla="*/ 39104 w 78351"/>
                      <a:gd name="connsiteY27" fmla="*/ 84040 h 84040"/>
                      <a:gd name="connsiteX28" fmla="*/ 14187 w 78351"/>
                      <a:gd name="connsiteY28" fmla="*/ 78567 h 84040"/>
                      <a:gd name="connsiteX29" fmla="*/ 14187 w 78351"/>
                      <a:gd name="connsiteY29" fmla="*/ 78567 h 8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8351" h="84040">
                        <a:moveTo>
                          <a:pt x="14331" y="78639"/>
                        </a:moveTo>
                        <a:cubicBezTo>
                          <a:pt x="12819" y="77487"/>
                          <a:pt x="11594" y="75975"/>
                          <a:pt x="11522" y="74030"/>
                        </a:cubicBezTo>
                        <a:lnTo>
                          <a:pt x="11522" y="74030"/>
                        </a:lnTo>
                        <a:lnTo>
                          <a:pt x="0" y="648"/>
                        </a:lnTo>
                        <a:lnTo>
                          <a:pt x="0" y="648"/>
                        </a:lnTo>
                        <a:lnTo>
                          <a:pt x="3961" y="0"/>
                        </a:lnTo>
                        <a:lnTo>
                          <a:pt x="15483" y="73670"/>
                        </a:lnTo>
                        <a:lnTo>
                          <a:pt x="15483" y="73815"/>
                        </a:lnTo>
                        <a:cubicBezTo>
                          <a:pt x="15483" y="73815"/>
                          <a:pt x="15699" y="74607"/>
                          <a:pt x="16707" y="75471"/>
                        </a:cubicBezTo>
                        <a:lnTo>
                          <a:pt x="16707" y="75471"/>
                        </a:lnTo>
                        <a:cubicBezTo>
                          <a:pt x="17716" y="76263"/>
                          <a:pt x="19444" y="77055"/>
                          <a:pt x="21604" y="77775"/>
                        </a:cubicBezTo>
                        <a:lnTo>
                          <a:pt x="21604" y="77775"/>
                        </a:lnTo>
                        <a:cubicBezTo>
                          <a:pt x="25997" y="79144"/>
                          <a:pt x="32262" y="80080"/>
                          <a:pt x="39176" y="80080"/>
                        </a:cubicBezTo>
                        <a:lnTo>
                          <a:pt x="39176" y="80080"/>
                        </a:lnTo>
                        <a:cubicBezTo>
                          <a:pt x="49546" y="80080"/>
                          <a:pt x="58548" y="77919"/>
                          <a:pt x="61644" y="75471"/>
                        </a:cubicBezTo>
                        <a:lnTo>
                          <a:pt x="61644" y="75471"/>
                        </a:lnTo>
                        <a:cubicBezTo>
                          <a:pt x="62725" y="74679"/>
                          <a:pt x="62868" y="74102"/>
                          <a:pt x="62868" y="73815"/>
                        </a:cubicBezTo>
                        <a:lnTo>
                          <a:pt x="62868" y="73815"/>
                        </a:lnTo>
                        <a:lnTo>
                          <a:pt x="62868" y="73670"/>
                        </a:lnTo>
                        <a:lnTo>
                          <a:pt x="74391" y="0"/>
                        </a:lnTo>
                        <a:lnTo>
                          <a:pt x="78351" y="576"/>
                        </a:lnTo>
                        <a:lnTo>
                          <a:pt x="66829" y="73958"/>
                        </a:lnTo>
                        <a:cubicBezTo>
                          <a:pt x="66757" y="75903"/>
                          <a:pt x="65533" y="77487"/>
                          <a:pt x="64021" y="78567"/>
                        </a:cubicBezTo>
                        <a:lnTo>
                          <a:pt x="64021" y="78567"/>
                        </a:lnTo>
                        <a:cubicBezTo>
                          <a:pt x="62436" y="79791"/>
                          <a:pt x="60348" y="80728"/>
                          <a:pt x="57899" y="81520"/>
                        </a:cubicBezTo>
                        <a:lnTo>
                          <a:pt x="57899" y="81520"/>
                        </a:lnTo>
                        <a:cubicBezTo>
                          <a:pt x="53003" y="83104"/>
                          <a:pt x="46377" y="84040"/>
                          <a:pt x="39104" y="84040"/>
                        </a:cubicBezTo>
                        <a:lnTo>
                          <a:pt x="39104" y="84040"/>
                        </a:lnTo>
                        <a:cubicBezTo>
                          <a:pt x="28158" y="84040"/>
                          <a:pt x="18940" y="82024"/>
                          <a:pt x="14187" y="78567"/>
                        </a:cubicBezTo>
                        <a:lnTo>
                          <a:pt x="14187" y="78567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046" name="Graphic 6">
                  <a:extLst>
                    <a:ext uri="{FF2B5EF4-FFF2-40B4-BE49-F238E27FC236}">
                      <a16:creationId xmlns:a16="http://schemas.microsoft.com/office/drawing/2014/main" id="{A962B6DD-FED0-2EB8-02AB-52AD6ABE13F0}"/>
                    </a:ext>
                  </a:extLst>
                </p:cNvPr>
                <p:cNvGrpSpPr/>
                <p:nvPr/>
              </p:nvGrpSpPr>
              <p:grpSpPr>
                <a:xfrm>
                  <a:off x="3739076" y="5725963"/>
                  <a:ext cx="56603" cy="52714"/>
                  <a:chOff x="3739076" y="5725963"/>
                  <a:chExt cx="56603" cy="52714"/>
                </a:xfrm>
                <a:solidFill>
                  <a:srgbClr val="C4C5C7"/>
                </a:solidFill>
              </p:grpSpPr>
              <p:sp>
                <p:nvSpPr>
                  <p:cNvPr id="4047" name="Freeform: Shape 4046">
                    <a:extLst>
                      <a:ext uri="{FF2B5EF4-FFF2-40B4-BE49-F238E27FC236}">
                        <a16:creationId xmlns:a16="http://schemas.microsoft.com/office/drawing/2014/main" id="{C363A37B-0A55-5392-6F6A-F63CC9B82CFC}"/>
                      </a:ext>
                    </a:extLst>
                  </p:cNvPr>
                  <p:cNvSpPr/>
                  <p:nvPr/>
                </p:nvSpPr>
                <p:spPr>
                  <a:xfrm>
                    <a:off x="3739076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72 w 5328"/>
                      <a:gd name="connsiteY47" fmla="*/ 51346 h 52714"/>
                      <a:gd name="connsiteX48" fmla="*/ 72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8" name="Freeform: Shape 4047">
                    <a:extLst>
                      <a:ext uri="{FF2B5EF4-FFF2-40B4-BE49-F238E27FC236}">
                        <a16:creationId xmlns:a16="http://schemas.microsoft.com/office/drawing/2014/main" id="{834C47CA-813C-E561-6AB6-C8FF29D20C80}"/>
                      </a:ext>
                    </a:extLst>
                  </p:cNvPr>
                  <p:cNvSpPr/>
                  <p:nvPr/>
                </p:nvSpPr>
                <p:spPr>
                  <a:xfrm>
                    <a:off x="3751894" y="5725963"/>
                    <a:ext cx="5261" cy="52714"/>
                  </a:xfrm>
                  <a:custGeom>
                    <a:avLst/>
                    <a:gdLst>
                      <a:gd name="connsiteX0" fmla="*/ 0 w 5261"/>
                      <a:gd name="connsiteY0" fmla="*/ 51418 h 52714"/>
                      <a:gd name="connsiteX1" fmla="*/ 1512 w 5261"/>
                      <a:gd name="connsiteY1" fmla="*/ 45801 h 52714"/>
                      <a:gd name="connsiteX2" fmla="*/ 1512 w 5261"/>
                      <a:gd name="connsiteY2" fmla="*/ 45801 h 52714"/>
                      <a:gd name="connsiteX3" fmla="*/ 2664 w 5261"/>
                      <a:gd name="connsiteY3" fmla="*/ 41408 h 52714"/>
                      <a:gd name="connsiteX4" fmla="*/ 2664 w 5261"/>
                      <a:gd name="connsiteY4" fmla="*/ 41408 h 52714"/>
                      <a:gd name="connsiteX5" fmla="*/ 1512 w 5261"/>
                      <a:gd name="connsiteY5" fmla="*/ 37015 h 52714"/>
                      <a:gd name="connsiteX6" fmla="*/ 1512 w 5261"/>
                      <a:gd name="connsiteY6" fmla="*/ 37015 h 52714"/>
                      <a:gd name="connsiteX7" fmla="*/ 0 w 5261"/>
                      <a:gd name="connsiteY7" fmla="*/ 31326 h 52714"/>
                      <a:gd name="connsiteX8" fmla="*/ 0 w 5261"/>
                      <a:gd name="connsiteY8" fmla="*/ 31326 h 52714"/>
                      <a:gd name="connsiteX9" fmla="*/ 1512 w 5261"/>
                      <a:gd name="connsiteY9" fmla="*/ 25709 h 52714"/>
                      <a:gd name="connsiteX10" fmla="*/ 1512 w 5261"/>
                      <a:gd name="connsiteY10" fmla="*/ 25709 h 52714"/>
                      <a:gd name="connsiteX11" fmla="*/ 2664 w 5261"/>
                      <a:gd name="connsiteY11" fmla="*/ 21316 h 52714"/>
                      <a:gd name="connsiteX12" fmla="*/ 2664 w 5261"/>
                      <a:gd name="connsiteY12" fmla="*/ 21316 h 52714"/>
                      <a:gd name="connsiteX13" fmla="*/ 1512 w 5261"/>
                      <a:gd name="connsiteY13" fmla="*/ 16923 h 52714"/>
                      <a:gd name="connsiteX14" fmla="*/ 1512 w 5261"/>
                      <a:gd name="connsiteY14" fmla="*/ 16923 h 52714"/>
                      <a:gd name="connsiteX15" fmla="*/ 0 w 5261"/>
                      <a:gd name="connsiteY15" fmla="*/ 11306 h 52714"/>
                      <a:gd name="connsiteX16" fmla="*/ 0 w 5261"/>
                      <a:gd name="connsiteY16" fmla="*/ 11306 h 52714"/>
                      <a:gd name="connsiteX17" fmla="*/ 1512 w 5261"/>
                      <a:gd name="connsiteY17" fmla="*/ 5689 h 52714"/>
                      <a:gd name="connsiteX18" fmla="*/ 1512 w 5261"/>
                      <a:gd name="connsiteY18" fmla="*/ 5689 h 52714"/>
                      <a:gd name="connsiteX19" fmla="*/ 2664 w 5261"/>
                      <a:gd name="connsiteY19" fmla="*/ 1296 h 52714"/>
                      <a:gd name="connsiteX20" fmla="*/ 2664 w 5261"/>
                      <a:gd name="connsiteY20" fmla="*/ 1296 h 52714"/>
                      <a:gd name="connsiteX21" fmla="*/ 3961 w 5261"/>
                      <a:gd name="connsiteY21" fmla="*/ 0 h 52714"/>
                      <a:gd name="connsiteX22" fmla="*/ 3961 w 5261"/>
                      <a:gd name="connsiteY22" fmla="*/ 0 h 52714"/>
                      <a:gd name="connsiteX23" fmla="*/ 5257 w 5261"/>
                      <a:gd name="connsiteY23" fmla="*/ 1296 h 52714"/>
                      <a:gd name="connsiteX24" fmla="*/ 5257 w 5261"/>
                      <a:gd name="connsiteY24" fmla="*/ 1296 h 52714"/>
                      <a:gd name="connsiteX25" fmla="*/ 3817 w 5261"/>
                      <a:gd name="connsiteY25" fmla="*/ 6913 h 52714"/>
                      <a:gd name="connsiteX26" fmla="*/ 3817 w 5261"/>
                      <a:gd name="connsiteY26" fmla="*/ 6913 h 52714"/>
                      <a:gd name="connsiteX27" fmla="*/ 2664 w 5261"/>
                      <a:gd name="connsiteY27" fmla="*/ 11306 h 52714"/>
                      <a:gd name="connsiteX28" fmla="*/ 2664 w 5261"/>
                      <a:gd name="connsiteY28" fmla="*/ 11306 h 52714"/>
                      <a:gd name="connsiteX29" fmla="*/ 3817 w 5261"/>
                      <a:gd name="connsiteY29" fmla="*/ 15699 h 52714"/>
                      <a:gd name="connsiteX30" fmla="*/ 3817 w 5261"/>
                      <a:gd name="connsiteY30" fmla="*/ 15699 h 52714"/>
                      <a:gd name="connsiteX31" fmla="*/ 5257 w 5261"/>
                      <a:gd name="connsiteY31" fmla="*/ 21316 h 52714"/>
                      <a:gd name="connsiteX32" fmla="*/ 5257 w 5261"/>
                      <a:gd name="connsiteY32" fmla="*/ 21316 h 52714"/>
                      <a:gd name="connsiteX33" fmla="*/ 3817 w 5261"/>
                      <a:gd name="connsiteY33" fmla="*/ 26933 h 52714"/>
                      <a:gd name="connsiteX34" fmla="*/ 3817 w 5261"/>
                      <a:gd name="connsiteY34" fmla="*/ 26933 h 52714"/>
                      <a:gd name="connsiteX35" fmla="*/ 2664 w 5261"/>
                      <a:gd name="connsiteY35" fmla="*/ 31326 h 52714"/>
                      <a:gd name="connsiteX36" fmla="*/ 2664 w 5261"/>
                      <a:gd name="connsiteY36" fmla="*/ 31326 h 52714"/>
                      <a:gd name="connsiteX37" fmla="*/ 3817 w 5261"/>
                      <a:gd name="connsiteY37" fmla="*/ 35719 h 52714"/>
                      <a:gd name="connsiteX38" fmla="*/ 3817 w 5261"/>
                      <a:gd name="connsiteY38" fmla="*/ 35719 h 52714"/>
                      <a:gd name="connsiteX39" fmla="*/ 5257 w 5261"/>
                      <a:gd name="connsiteY39" fmla="*/ 41336 h 52714"/>
                      <a:gd name="connsiteX40" fmla="*/ 5257 w 5261"/>
                      <a:gd name="connsiteY40" fmla="*/ 41336 h 52714"/>
                      <a:gd name="connsiteX41" fmla="*/ 3817 w 5261"/>
                      <a:gd name="connsiteY41" fmla="*/ 46953 h 52714"/>
                      <a:gd name="connsiteX42" fmla="*/ 3817 w 5261"/>
                      <a:gd name="connsiteY42" fmla="*/ 46953 h 52714"/>
                      <a:gd name="connsiteX43" fmla="*/ 2664 w 5261"/>
                      <a:gd name="connsiteY43" fmla="*/ 51346 h 52714"/>
                      <a:gd name="connsiteX44" fmla="*/ 2664 w 5261"/>
                      <a:gd name="connsiteY44" fmla="*/ 51346 h 52714"/>
                      <a:gd name="connsiteX45" fmla="*/ 1368 w 5261"/>
                      <a:gd name="connsiteY45" fmla="*/ 52714 h 52714"/>
                      <a:gd name="connsiteX46" fmla="*/ 1368 w 5261"/>
                      <a:gd name="connsiteY46" fmla="*/ 52714 h 52714"/>
                      <a:gd name="connsiteX47" fmla="*/ 72 w 5261"/>
                      <a:gd name="connsiteY47" fmla="*/ 51346 h 52714"/>
                      <a:gd name="connsiteX48" fmla="*/ 72 w 5261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61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9" name="Freeform: Shape 4048">
                    <a:extLst>
                      <a:ext uri="{FF2B5EF4-FFF2-40B4-BE49-F238E27FC236}">
                        <a16:creationId xmlns:a16="http://schemas.microsoft.com/office/drawing/2014/main" id="{F7539F7D-840E-8977-92E7-68C9A67B33BE}"/>
                      </a:ext>
                    </a:extLst>
                  </p:cNvPr>
                  <p:cNvSpPr/>
                  <p:nvPr/>
                </p:nvSpPr>
                <p:spPr>
                  <a:xfrm>
                    <a:off x="3764713" y="5725963"/>
                    <a:ext cx="5256" cy="52714"/>
                  </a:xfrm>
                  <a:custGeom>
                    <a:avLst/>
                    <a:gdLst>
                      <a:gd name="connsiteX0" fmla="*/ 0 w 5256"/>
                      <a:gd name="connsiteY0" fmla="*/ 51418 h 52714"/>
                      <a:gd name="connsiteX1" fmla="*/ 1512 w 5256"/>
                      <a:gd name="connsiteY1" fmla="*/ 45801 h 52714"/>
                      <a:gd name="connsiteX2" fmla="*/ 1512 w 5256"/>
                      <a:gd name="connsiteY2" fmla="*/ 45801 h 52714"/>
                      <a:gd name="connsiteX3" fmla="*/ 2664 w 5256"/>
                      <a:gd name="connsiteY3" fmla="*/ 41408 h 52714"/>
                      <a:gd name="connsiteX4" fmla="*/ 2664 w 5256"/>
                      <a:gd name="connsiteY4" fmla="*/ 41408 h 52714"/>
                      <a:gd name="connsiteX5" fmla="*/ 1512 w 5256"/>
                      <a:gd name="connsiteY5" fmla="*/ 37015 h 52714"/>
                      <a:gd name="connsiteX6" fmla="*/ 1512 w 5256"/>
                      <a:gd name="connsiteY6" fmla="*/ 37015 h 52714"/>
                      <a:gd name="connsiteX7" fmla="*/ 0 w 5256"/>
                      <a:gd name="connsiteY7" fmla="*/ 31326 h 52714"/>
                      <a:gd name="connsiteX8" fmla="*/ 0 w 5256"/>
                      <a:gd name="connsiteY8" fmla="*/ 31326 h 52714"/>
                      <a:gd name="connsiteX9" fmla="*/ 1512 w 5256"/>
                      <a:gd name="connsiteY9" fmla="*/ 25709 h 52714"/>
                      <a:gd name="connsiteX10" fmla="*/ 1512 w 5256"/>
                      <a:gd name="connsiteY10" fmla="*/ 25709 h 52714"/>
                      <a:gd name="connsiteX11" fmla="*/ 2664 w 5256"/>
                      <a:gd name="connsiteY11" fmla="*/ 21316 h 52714"/>
                      <a:gd name="connsiteX12" fmla="*/ 2664 w 5256"/>
                      <a:gd name="connsiteY12" fmla="*/ 21316 h 52714"/>
                      <a:gd name="connsiteX13" fmla="*/ 1512 w 5256"/>
                      <a:gd name="connsiteY13" fmla="*/ 16923 h 52714"/>
                      <a:gd name="connsiteX14" fmla="*/ 1512 w 5256"/>
                      <a:gd name="connsiteY14" fmla="*/ 16923 h 52714"/>
                      <a:gd name="connsiteX15" fmla="*/ 0 w 5256"/>
                      <a:gd name="connsiteY15" fmla="*/ 11306 h 52714"/>
                      <a:gd name="connsiteX16" fmla="*/ 0 w 5256"/>
                      <a:gd name="connsiteY16" fmla="*/ 11306 h 52714"/>
                      <a:gd name="connsiteX17" fmla="*/ 1512 w 5256"/>
                      <a:gd name="connsiteY17" fmla="*/ 5689 h 52714"/>
                      <a:gd name="connsiteX18" fmla="*/ 1512 w 5256"/>
                      <a:gd name="connsiteY18" fmla="*/ 5689 h 52714"/>
                      <a:gd name="connsiteX19" fmla="*/ 2664 w 5256"/>
                      <a:gd name="connsiteY19" fmla="*/ 1296 h 52714"/>
                      <a:gd name="connsiteX20" fmla="*/ 2664 w 5256"/>
                      <a:gd name="connsiteY20" fmla="*/ 1296 h 52714"/>
                      <a:gd name="connsiteX21" fmla="*/ 3961 w 5256"/>
                      <a:gd name="connsiteY21" fmla="*/ 0 h 52714"/>
                      <a:gd name="connsiteX22" fmla="*/ 3961 w 5256"/>
                      <a:gd name="connsiteY22" fmla="*/ 0 h 52714"/>
                      <a:gd name="connsiteX23" fmla="*/ 5257 w 5256"/>
                      <a:gd name="connsiteY23" fmla="*/ 1296 h 52714"/>
                      <a:gd name="connsiteX24" fmla="*/ 5257 w 5256"/>
                      <a:gd name="connsiteY24" fmla="*/ 1296 h 52714"/>
                      <a:gd name="connsiteX25" fmla="*/ 3745 w 5256"/>
                      <a:gd name="connsiteY25" fmla="*/ 6913 h 52714"/>
                      <a:gd name="connsiteX26" fmla="*/ 3745 w 5256"/>
                      <a:gd name="connsiteY26" fmla="*/ 6913 h 52714"/>
                      <a:gd name="connsiteX27" fmla="*/ 2592 w 5256"/>
                      <a:gd name="connsiteY27" fmla="*/ 11306 h 52714"/>
                      <a:gd name="connsiteX28" fmla="*/ 2592 w 5256"/>
                      <a:gd name="connsiteY28" fmla="*/ 11306 h 52714"/>
                      <a:gd name="connsiteX29" fmla="*/ 3745 w 5256"/>
                      <a:gd name="connsiteY29" fmla="*/ 15699 h 52714"/>
                      <a:gd name="connsiteX30" fmla="*/ 3745 w 5256"/>
                      <a:gd name="connsiteY30" fmla="*/ 15699 h 52714"/>
                      <a:gd name="connsiteX31" fmla="*/ 5257 w 5256"/>
                      <a:gd name="connsiteY31" fmla="*/ 21316 h 52714"/>
                      <a:gd name="connsiteX32" fmla="*/ 5257 w 5256"/>
                      <a:gd name="connsiteY32" fmla="*/ 21316 h 52714"/>
                      <a:gd name="connsiteX33" fmla="*/ 3745 w 5256"/>
                      <a:gd name="connsiteY33" fmla="*/ 26933 h 52714"/>
                      <a:gd name="connsiteX34" fmla="*/ 3745 w 5256"/>
                      <a:gd name="connsiteY34" fmla="*/ 26933 h 52714"/>
                      <a:gd name="connsiteX35" fmla="*/ 2592 w 5256"/>
                      <a:gd name="connsiteY35" fmla="*/ 31326 h 52714"/>
                      <a:gd name="connsiteX36" fmla="*/ 2592 w 5256"/>
                      <a:gd name="connsiteY36" fmla="*/ 31326 h 52714"/>
                      <a:gd name="connsiteX37" fmla="*/ 3745 w 5256"/>
                      <a:gd name="connsiteY37" fmla="*/ 35719 h 52714"/>
                      <a:gd name="connsiteX38" fmla="*/ 3745 w 5256"/>
                      <a:gd name="connsiteY38" fmla="*/ 35719 h 52714"/>
                      <a:gd name="connsiteX39" fmla="*/ 5257 w 5256"/>
                      <a:gd name="connsiteY39" fmla="*/ 41336 h 52714"/>
                      <a:gd name="connsiteX40" fmla="*/ 5257 w 5256"/>
                      <a:gd name="connsiteY40" fmla="*/ 41336 h 52714"/>
                      <a:gd name="connsiteX41" fmla="*/ 3745 w 5256"/>
                      <a:gd name="connsiteY41" fmla="*/ 46953 h 52714"/>
                      <a:gd name="connsiteX42" fmla="*/ 3745 w 5256"/>
                      <a:gd name="connsiteY42" fmla="*/ 46953 h 52714"/>
                      <a:gd name="connsiteX43" fmla="*/ 2592 w 5256"/>
                      <a:gd name="connsiteY43" fmla="*/ 51346 h 52714"/>
                      <a:gd name="connsiteX44" fmla="*/ 2592 w 5256"/>
                      <a:gd name="connsiteY44" fmla="*/ 51346 h 52714"/>
                      <a:gd name="connsiteX45" fmla="*/ 1296 w 5256"/>
                      <a:gd name="connsiteY45" fmla="*/ 52714 h 52714"/>
                      <a:gd name="connsiteX46" fmla="*/ 1296 w 5256"/>
                      <a:gd name="connsiteY46" fmla="*/ 52714 h 52714"/>
                      <a:gd name="connsiteX47" fmla="*/ 0 w 5256"/>
                      <a:gd name="connsiteY47" fmla="*/ 51346 h 52714"/>
                      <a:gd name="connsiteX48" fmla="*/ 0 w 5256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6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50" name="Freeform: Shape 4049">
                    <a:extLst>
                      <a:ext uri="{FF2B5EF4-FFF2-40B4-BE49-F238E27FC236}">
                        <a16:creationId xmlns:a16="http://schemas.microsoft.com/office/drawing/2014/main" id="{275BB2AD-1C2B-B1A0-E8F2-824B0C33D84E}"/>
                      </a:ext>
                    </a:extLst>
                  </p:cNvPr>
                  <p:cNvSpPr/>
                  <p:nvPr/>
                </p:nvSpPr>
                <p:spPr>
                  <a:xfrm>
                    <a:off x="3777531" y="5725963"/>
                    <a:ext cx="5257" cy="52714"/>
                  </a:xfrm>
                  <a:custGeom>
                    <a:avLst/>
                    <a:gdLst>
                      <a:gd name="connsiteX0" fmla="*/ 0 w 5257"/>
                      <a:gd name="connsiteY0" fmla="*/ 51418 h 52714"/>
                      <a:gd name="connsiteX1" fmla="*/ 1512 w 5257"/>
                      <a:gd name="connsiteY1" fmla="*/ 45801 h 52714"/>
                      <a:gd name="connsiteX2" fmla="*/ 1512 w 5257"/>
                      <a:gd name="connsiteY2" fmla="*/ 45801 h 52714"/>
                      <a:gd name="connsiteX3" fmla="*/ 2664 w 5257"/>
                      <a:gd name="connsiteY3" fmla="*/ 41408 h 52714"/>
                      <a:gd name="connsiteX4" fmla="*/ 2664 w 5257"/>
                      <a:gd name="connsiteY4" fmla="*/ 41408 h 52714"/>
                      <a:gd name="connsiteX5" fmla="*/ 1512 w 5257"/>
                      <a:gd name="connsiteY5" fmla="*/ 37015 h 52714"/>
                      <a:gd name="connsiteX6" fmla="*/ 1512 w 5257"/>
                      <a:gd name="connsiteY6" fmla="*/ 37015 h 52714"/>
                      <a:gd name="connsiteX7" fmla="*/ 0 w 5257"/>
                      <a:gd name="connsiteY7" fmla="*/ 31326 h 52714"/>
                      <a:gd name="connsiteX8" fmla="*/ 0 w 5257"/>
                      <a:gd name="connsiteY8" fmla="*/ 31326 h 52714"/>
                      <a:gd name="connsiteX9" fmla="*/ 1512 w 5257"/>
                      <a:gd name="connsiteY9" fmla="*/ 25709 h 52714"/>
                      <a:gd name="connsiteX10" fmla="*/ 1512 w 5257"/>
                      <a:gd name="connsiteY10" fmla="*/ 25709 h 52714"/>
                      <a:gd name="connsiteX11" fmla="*/ 2664 w 5257"/>
                      <a:gd name="connsiteY11" fmla="*/ 21316 h 52714"/>
                      <a:gd name="connsiteX12" fmla="*/ 2664 w 5257"/>
                      <a:gd name="connsiteY12" fmla="*/ 21316 h 52714"/>
                      <a:gd name="connsiteX13" fmla="*/ 1512 w 5257"/>
                      <a:gd name="connsiteY13" fmla="*/ 16923 h 52714"/>
                      <a:gd name="connsiteX14" fmla="*/ 1512 w 5257"/>
                      <a:gd name="connsiteY14" fmla="*/ 16923 h 52714"/>
                      <a:gd name="connsiteX15" fmla="*/ 0 w 5257"/>
                      <a:gd name="connsiteY15" fmla="*/ 11306 h 52714"/>
                      <a:gd name="connsiteX16" fmla="*/ 0 w 5257"/>
                      <a:gd name="connsiteY16" fmla="*/ 11306 h 52714"/>
                      <a:gd name="connsiteX17" fmla="*/ 1512 w 5257"/>
                      <a:gd name="connsiteY17" fmla="*/ 5689 h 52714"/>
                      <a:gd name="connsiteX18" fmla="*/ 1512 w 5257"/>
                      <a:gd name="connsiteY18" fmla="*/ 5689 h 52714"/>
                      <a:gd name="connsiteX19" fmla="*/ 2664 w 5257"/>
                      <a:gd name="connsiteY19" fmla="*/ 1296 h 52714"/>
                      <a:gd name="connsiteX20" fmla="*/ 2664 w 5257"/>
                      <a:gd name="connsiteY20" fmla="*/ 1296 h 52714"/>
                      <a:gd name="connsiteX21" fmla="*/ 3961 w 5257"/>
                      <a:gd name="connsiteY21" fmla="*/ 0 h 52714"/>
                      <a:gd name="connsiteX22" fmla="*/ 3961 w 5257"/>
                      <a:gd name="connsiteY22" fmla="*/ 0 h 52714"/>
                      <a:gd name="connsiteX23" fmla="*/ 5257 w 5257"/>
                      <a:gd name="connsiteY23" fmla="*/ 1296 h 52714"/>
                      <a:gd name="connsiteX24" fmla="*/ 5257 w 5257"/>
                      <a:gd name="connsiteY24" fmla="*/ 1296 h 52714"/>
                      <a:gd name="connsiteX25" fmla="*/ 3745 w 5257"/>
                      <a:gd name="connsiteY25" fmla="*/ 6913 h 52714"/>
                      <a:gd name="connsiteX26" fmla="*/ 3745 w 5257"/>
                      <a:gd name="connsiteY26" fmla="*/ 6913 h 52714"/>
                      <a:gd name="connsiteX27" fmla="*/ 2592 w 5257"/>
                      <a:gd name="connsiteY27" fmla="*/ 11306 h 52714"/>
                      <a:gd name="connsiteX28" fmla="*/ 2592 w 5257"/>
                      <a:gd name="connsiteY28" fmla="*/ 11306 h 52714"/>
                      <a:gd name="connsiteX29" fmla="*/ 3745 w 5257"/>
                      <a:gd name="connsiteY29" fmla="*/ 15699 h 52714"/>
                      <a:gd name="connsiteX30" fmla="*/ 3745 w 5257"/>
                      <a:gd name="connsiteY30" fmla="*/ 15699 h 52714"/>
                      <a:gd name="connsiteX31" fmla="*/ 5257 w 5257"/>
                      <a:gd name="connsiteY31" fmla="*/ 21316 h 52714"/>
                      <a:gd name="connsiteX32" fmla="*/ 5257 w 5257"/>
                      <a:gd name="connsiteY32" fmla="*/ 21316 h 52714"/>
                      <a:gd name="connsiteX33" fmla="*/ 3745 w 5257"/>
                      <a:gd name="connsiteY33" fmla="*/ 26933 h 52714"/>
                      <a:gd name="connsiteX34" fmla="*/ 3745 w 5257"/>
                      <a:gd name="connsiteY34" fmla="*/ 26933 h 52714"/>
                      <a:gd name="connsiteX35" fmla="*/ 2592 w 5257"/>
                      <a:gd name="connsiteY35" fmla="*/ 31326 h 52714"/>
                      <a:gd name="connsiteX36" fmla="*/ 2592 w 5257"/>
                      <a:gd name="connsiteY36" fmla="*/ 31326 h 52714"/>
                      <a:gd name="connsiteX37" fmla="*/ 3745 w 5257"/>
                      <a:gd name="connsiteY37" fmla="*/ 35719 h 52714"/>
                      <a:gd name="connsiteX38" fmla="*/ 3745 w 5257"/>
                      <a:gd name="connsiteY38" fmla="*/ 35719 h 52714"/>
                      <a:gd name="connsiteX39" fmla="*/ 5257 w 5257"/>
                      <a:gd name="connsiteY39" fmla="*/ 41336 h 52714"/>
                      <a:gd name="connsiteX40" fmla="*/ 5257 w 5257"/>
                      <a:gd name="connsiteY40" fmla="*/ 41336 h 52714"/>
                      <a:gd name="connsiteX41" fmla="*/ 3745 w 5257"/>
                      <a:gd name="connsiteY41" fmla="*/ 46953 h 52714"/>
                      <a:gd name="connsiteX42" fmla="*/ 3745 w 5257"/>
                      <a:gd name="connsiteY42" fmla="*/ 46953 h 52714"/>
                      <a:gd name="connsiteX43" fmla="*/ 2592 w 5257"/>
                      <a:gd name="connsiteY43" fmla="*/ 51346 h 52714"/>
                      <a:gd name="connsiteX44" fmla="*/ 2592 w 5257"/>
                      <a:gd name="connsiteY44" fmla="*/ 51346 h 52714"/>
                      <a:gd name="connsiteX45" fmla="*/ 1296 w 5257"/>
                      <a:gd name="connsiteY45" fmla="*/ 52714 h 52714"/>
                      <a:gd name="connsiteX46" fmla="*/ 1296 w 5257"/>
                      <a:gd name="connsiteY46" fmla="*/ 52714 h 52714"/>
                      <a:gd name="connsiteX47" fmla="*/ 0 w 5257"/>
                      <a:gd name="connsiteY47" fmla="*/ 51346 h 52714"/>
                      <a:gd name="connsiteX48" fmla="*/ 0 w 5257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7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465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465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51" name="Freeform: Shape 4050">
                    <a:extLst>
                      <a:ext uri="{FF2B5EF4-FFF2-40B4-BE49-F238E27FC236}">
                        <a16:creationId xmlns:a16="http://schemas.microsoft.com/office/drawing/2014/main" id="{7261D656-5477-8E3E-1F93-389C078AD4D0}"/>
                      </a:ext>
                    </a:extLst>
                  </p:cNvPr>
                  <p:cNvSpPr/>
                  <p:nvPr/>
                </p:nvSpPr>
                <p:spPr>
                  <a:xfrm>
                    <a:off x="3790350" y="5725963"/>
                    <a:ext cx="5328" cy="52714"/>
                  </a:xfrm>
                  <a:custGeom>
                    <a:avLst/>
                    <a:gdLst>
                      <a:gd name="connsiteX0" fmla="*/ 72 w 5328"/>
                      <a:gd name="connsiteY0" fmla="*/ 51418 h 52714"/>
                      <a:gd name="connsiteX1" fmla="*/ 1584 w 5328"/>
                      <a:gd name="connsiteY1" fmla="*/ 45801 h 52714"/>
                      <a:gd name="connsiteX2" fmla="*/ 1584 w 5328"/>
                      <a:gd name="connsiteY2" fmla="*/ 45801 h 52714"/>
                      <a:gd name="connsiteX3" fmla="*/ 2737 w 5328"/>
                      <a:gd name="connsiteY3" fmla="*/ 41408 h 52714"/>
                      <a:gd name="connsiteX4" fmla="*/ 2737 w 5328"/>
                      <a:gd name="connsiteY4" fmla="*/ 41408 h 52714"/>
                      <a:gd name="connsiteX5" fmla="*/ 1584 w 5328"/>
                      <a:gd name="connsiteY5" fmla="*/ 37015 h 52714"/>
                      <a:gd name="connsiteX6" fmla="*/ 1584 w 5328"/>
                      <a:gd name="connsiteY6" fmla="*/ 37015 h 52714"/>
                      <a:gd name="connsiteX7" fmla="*/ 72 w 5328"/>
                      <a:gd name="connsiteY7" fmla="*/ 31326 h 52714"/>
                      <a:gd name="connsiteX8" fmla="*/ 72 w 5328"/>
                      <a:gd name="connsiteY8" fmla="*/ 31326 h 52714"/>
                      <a:gd name="connsiteX9" fmla="*/ 1584 w 5328"/>
                      <a:gd name="connsiteY9" fmla="*/ 25709 h 52714"/>
                      <a:gd name="connsiteX10" fmla="*/ 1584 w 5328"/>
                      <a:gd name="connsiteY10" fmla="*/ 25709 h 52714"/>
                      <a:gd name="connsiteX11" fmla="*/ 2737 w 5328"/>
                      <a:gd name="connsiteY11" fmla="*/ 21316 h 52714"/>
                      <a:gd name="connsiteX12" fmla="*/ 2737 w 5328"/>
                      <a:gd name="connsiteY12" fmla="*/ 21316 h 52714"/>
                      <a:gd name="connsiteX13" fmla="*/ 1584 w 5328"/>
                      <a:gd name="connsiteY13" fmla="*/ 16923 h 52714"/>
                      <a:gd name="connsiteX14" fmla="*/ 1584 w 5328"/>
                      <a:gd name="connsiteY14" fmla="*/ 16923 h 52714"/>
                      <a:gd name="connsiteX15" fmla="*/ 72 w 5328"/>
                      <a:gd name="connsiteY15" fmla="*/ 11306 h 52714"/>
                      <a:gd name="connsiteX16" fmla="*/ 72 w 5328"/>
                      <a:gd name="connsiteY16" fmla="*/ 11306 h 52714"/>
                      <a:gd name="connsiteX17" fmla="*/ 1584 w 5328"/>
                      <a:gd name="connsiteY17" fmla="*/ 5689 h 52714"/>
                      <a:gd name="connsiteX18" fmla="*/ 1584 w 5328"/>
                      <a:gd name="connsiteY18" fmla="*/ 5689 h 52714"/>
                      <a:gd name="connsiteX19" fmla="*/ 2737 w 5328"/>
                      <a:gd name="connsiteY19" fmla="*/ 1296 h 52714"/>
                      <a:gd name="connsiteX20" fmla="*/ 2737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296 w 5328"/>
                      <a:gd name="connsiteY45" fmla="*/ 52714 h 52714"/>
                      <a:gd name="connsiteX46" fmla="*/ 1296 w 5328"/>
                      <a:gd name="connsiteY46" fmla="*/ 52714 h 52714"/>
                      <a:gd name="connsiteX47" fmla="*/ 0 w 5328"/>
                      <a:gd name="connsiteY47" fmla="*/ 51346 h 52714"/>
                      <a:gd name="connsiteX48" fmla="*/ 0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84" y="45801"/>
                        </a:cubicBezTo>
                        <a:lnTo>
                          <a:pt x="1584" y="45801"/>
                        </a:lnTo>
                        <a:cubicBezTo>
                          <a:pt x="2232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2" y="38240"/>
                          <a:pt x="1584" y="37015"/>
                        </a:cubicBezTo>
                        <a:lnTo>
                          <a:pt x="1584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84" y="25709"/>
                        </a:cubicBezTo>
                        <a:lnTo>
                          <a:pt x="1584" y="25709"/>
                        </a:lnTo>
                        <a:cubicBezTo>
                          <a:pt x="2232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2" y="18147"/>
                          <a:pt x="1584" y="16923"/>
                        </a:cubicBezTo>
                        <a:lnTo>
                          <a:pt x="1584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84" y="5689"/>
                        </a:cubicBezTo>
                        <a:lnTo>
                          <a:pt x="1584" y="5689"/>
                        </a:lnTo>
                        <a:cubicBezTo>
                          <a:pt x="2232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43" name="Graphic 6">
              <a:extLst>
                <a:ext uri="{FF2B5EF4-FFF2-40B4-BE49-F238E27FC236}">
                  <a16:creationId xmlns:a16="http://schemas.microsoft.com/office/drawing/2014/main" id="{820F23E8-DCA8-91BE-5F8B-E26418B76941}"/>
                </a:ext>
              </a:extLst>
            </p:cNvPr>
            <p:cNvGrpSpPr/>
            <p:nvPr/>
          </p:nvGrpSpPr>
          <p:grpSpPr>
            <a:xfrm>
              <a:off x="5535038" y="3581265"/>
              <a:ext cx="402436" cy="815952"/>
              <a:chOff x="3819011" y="5725963"/>
              <a:chExt cx="78495" cy="159151"/>
            </a:xfrm>
          </p:grpSpPr>
          <p:sp>
            <p:nvSpPr>
              <p:cNvPr id="4021" name="Freeform: Shape 4020">
                <a:extLst>
                  <a:ext uri="{FF2B5EF4-FFF2-40B4-BE49-F238E27FC236}">
                    <a16:creationId xmlns:a16="http://schemas.microsoft.com/office/drawing/2014/main" id="{26D3533E-5AF7-CD97-FD42-7548750EB0A2}"/>
                  </a:ext>
                </a:extLst>
              </p:cNvPr>
              <p:cNvSpPr/>
              <p:nvPr/>
            </p:nvSpPr>
            <p:spPr>
              <a:xfrm>
                <a:off x="3832118" y="5822750"/>
                <a:ext cx="52858" cy="53722"/>
              </a:xfrm>
              <a:custGeom>
                <a:avLst/>
                <a:gdLst>
                  <a:gd name="connsiteX0" fmla="*/ 52499 w 52858"/>
                  <a:gd name="connsiteY0" fmla="*/ 8353 h 53722"/>
                  <a:gd name="connsiteX1" fmla="*/ 26285 w 52858"/>
                  <a:gd name="connsiteY1" fmla="*/ 0 h 53722"/>
                  <a:gd name="connsiteX2" fmla="*/ 0 w 52858"/>
                  <a:gd name="connsiteY2" fmla="*/ 8353 h 53722"/>
                  <a:gd name="connsiteX3" fmla="*/ 144 w 52858"/>
                  <a:gd name="connsiteY3" fmla="*/ 9218 h 53722"/>
                  <a:gd name="connsiteX4" fmla="*/ 6193 w 52858"/>
                  <a:gd name="connsiteY4" fmla="*/ 47385 h 53722"/>
                  <a:gd name="connsiteX5" fmla="*/ 26141 w 52858"/>
                  <a:gd name="connsiteY5" fmla="*/ 53722 h 53722"/>
                  <a:gd name="connsiteX6" fmla="*/ 46089 w 52858"/>
                  <a:gd name="connsiteY6" fmla="*/ 47385 h 53722"/>
                  <a:gd name="connsiteX7" fmla="*/ 52859 w 52858"/>
                  <a:gd name="connsiteY7" fmla="*/ 8426 h 53722"/>
                  <a:gd name="connsiteX8" fmla="*/ 52499 w 52858"/>
                  <a:gd name="connsiteY8" fmla="*/ 8426 h 5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58" h="53722">
                    <a:moveTo>
                      <a:pt x="52499" y="8353"/>
                    </a:moveTo>
                    <a:cubicBezTo>
                      <a:pt x="52499" y="3744"/>
                      <a:pt x="40760" y="0"/>
                      <a:pt x="26285" y="0"/>
                    </a:cubicBezTo>
                    <a:cubicBezTo>
                      <a:pt x="11810" y="0"/>
                      <a:pt x="0" y="3744"/>
                      <a:pt x="0" y="8353"/>
                    </a:cubicBezTo>
                    <a:cubicBezTo>
                      <a:pt x="0" y="8641"/>
                      <a:pt x="0" y="8930"/>
                      <a:pt x="144" y="9218"/>
                    </a:cubicBezTo>
                    <a:lnTo>
                      <a:pt x="6193" y="47385"/>
                    </a:lnTo>
                    <a:cubicBezTo>
                      <a:pt x="6193" y="50842"/>
                      <a:pt x="15123" y="53722"/>
                      <a:pt x="26141" y="53722"/>
                    </a:cubicBezTo>
                    <a:cubicBezTo>
                      <a:pt x="37160" y="53722"/>
                      <a:pt x="46089" y="50914"/>
                      <a:pt x="46089" y="47385"/>
                    </a:cubicBezTo>
                    <a:lnTo>
                      <a:pt x="52859" y="8426"/>
                    </a:lnTo>
                    <a:lnTo>
                      <a:pt x="52499" y="8426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22" name="Graphic 6">
                <a:extLst>
                  <a:ext uri="{FF2B5EF4-FFF2-40B4-BE49-F238E27FC236}">
                    <a16:creationId xmlns:a16="http://schemas.microsoft.com/office/drawing/2014/main" id="{F9FFBBD1-5777-0177-F8FB-AFB48460DD8C}"/>
                  </a:ext>
                </a:extLst>
              </p:cNvPr>
              <p:cNvGrpSpPr/>
              <p:nvPr/>
            </p:nvGrpSpPr>
            <p:grpSpPr>
              <a:xfrm>
                <a:off x="3844216" y="5827215"/>
                <a:ext cx="34134" cy="34134"/>
                <a:chOff x="3844216" y="5827215"/>
                <a:chExt cx="34134" cy="34134"/>
              </a:xfrm>
            </p:grpSpPr>
            <p:grpSp>
              <p:nvGrpSpPr>
                <p:cNvPr id="4033" name="Graphic 6">
                  <a:extLst>
                    <a:ext uri="{FF2B5EF4-FFF2-40B4-BE49-F238E27FC236}">
                      <a16:creationId xmlns:a16="http://schemas.microsoft.com/office/drawing/2014/main" id="{50FE3E50-8E01-80EB-EF99-E5C854E5163D}"/>
                    </a:ext>
                  </a:extLst>
                </p:cNvPr>
                <p:cNvGrpSpPr/>
                <p:nvPr/>
              </p:nvGrpSpPr>
              <p:grpSpPr>
                <a:xfrm>
                  <a:off x="3844216" y="5827215"/>
                  <a:ext cx="34134" cy="34134"/>
                  <a:chOff x="3844216" y="5827215"/>
                  <a:chExt cx="34134" cy="34134"/>
                </a:xfrm>
              </p:grpSpPr>
              <p:sp>
                <p:nvSpPr>
                  <p:cNvPr id="4040" name="Freeform: Shape 4039">
                    <a:extLst>
                      <a:ext uri="{FF2B5EF4-FFF2-40B4-BE49-F238E27FC236}">
                        <a16:creationId xmlns:a16="http://schemas.microsoft.com/office/drawing/2014/main" id="{3FA27EE8-2C19-4573-8377-D4AC90B47590}"/>
                      </a:ext>
                    </a:extLst>
                  </p:cNvPr>
                  <p:cNvSpPr/>
                  <p:nvPr/>
                </p:nvSpPr>
                <p:spPr>
                  <a:xfrm>
                    <a:off x="3844793" y="5827863"/>
                    <a:ext cx="32838" cy="32838"/>
                  </a:xfrm>
                  <a:custGeom>
                    <a:avLst/>
                    <a:gdLst>
                      <a:gd name="connsiteX0" fmla="*/ 0 w 32838"/>
                      <a:gd name="connsiteY0" fmla="*/ 16419 h 32838"/>
                      <a:gd name="connsiteX1" fmla="*/ 16419 w 32838"/>
                      <a:gd name="connsiteY1" fmla="*/ 0 h 32838"/>
                      <a:gd name="connsiteX2" fmla="*/ 32838 w 32838"/>
                      <a:gd name="connsiteY2" fmla="*/ 16419 h 32838"/>
                      <a:gd name="connsiteX3" fmla="*/ 16419 w 32838"/>
                      <a:gd name="connsiteY3" fmla="*/ 32838 h 32838"/>
                      <a:gd name="connsiteX4" fmla="*/ 0 w 32838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38" h="32838">
                        <a:moveTo>
                          <a:pt x="0" y="16419"/>
                        </a:moveTo>
                        <a:cubicBezTo>
                          <a:pt x="0" y="7346"/>
                          <a:pt x="7346" y="0"/>
                          <a:pt x="16419" y="0"/>
                        </a:cubicBezTo>
                        <a:cubicBezTo>
                          <a:pt x="25493" y="0"/>
                          <a:pt x="32838" y="7346"/>
                          <a:pt x="32838" y="16419"/>
                        </a:cubicBezTo>
                        <a:cubicBezTo>
                          <a:pt x="32838" y="25493"/>
                          <a:pt x="25493" y="32838"/>
                          <a:pt x="16419" y="32838"/>
                        </a:cubicBezTo>
                        <a:cubicBezTo>
                          <a:pt x="7346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1" name="Freeform: Shape 4040">
                    <a:extLst>
                      <a:ext uri="{FF2B5EF4-FFF2-40B4-BE49-F238E27FC236}">
                        <a16:creationId xmlns:a16="http://schemas.microsoft.com/office/drawing/2014/main" id="{B72E5BFF-9AB1-E3AA-A84F-7D027F66B0CA}"/>
                      </a:ext>
                    </a:extLst>
                  </p:cNvPr>
                  <p:cNvSpPr/>
                  <p:nvPr/>
                </p:nvSpPr>
                <p:spPr>
                  <a:xfrm>
                    <a:off x="3844216" y="5827215"/>
                    <a:ext cx="34134" cy="34134"/>
                  </a:xfrm>
                  <a:custGeom>
                    <a:avLst/>
                    <a:gdLst>
                      <a:gd name="connsiteX0" fmla="*/ 0 w 34134"/>
                      <a:gd name="connsiteY0" fmla="*/ 17067 h 34134"/>
                      <a:gd name="connsiteX1" fmla="*/ 17067 w 34134"/>
                      <a:gd name="connsiteY1" fmla="*/ 0 h 34134"/>
                      <a:gd name="connsiteX2" fmla="*/ 17067 w 34134"/>
                      <a:gd name="connsiteY2" fmla="*/ 0 h 34134"/>
                      <a:gd name="connsiteX3" fmla="*/ 34135 w 34134"/>
                      <a:gd name="connsiteY3" fmla="*/ 17067 h 34134"/>
                      <a:gd name="connsiteX4" fmla="*/ 34135 w 34134"/>
                      <a:gd name="connsiteY4" fmla="*/ 17067 h 34134"/>
                      <a:gd name="connsiteX5" fmla="*/ 17067 w 34134"/>
                      <a:gd name="connsiteY5" fmla="*/ 34135 h 34134"/>
                      <a:gd name="connsiteX6" fmla="*/ 17067 w 34134"/>
                      <a:gd name="connsiteY6" fmla="*/ 34135 h 34134"/>
                      <a:gd name="connsiteX7" fmla="*/ 0 w 34134"/>
                      <a:gd name="connsiteY7" fmla="*/ 17067 h 34134"/>
                      <a:gd name="connsiteX8" fmla="*/ 0 w 34134"/>
                      <a:gd name="connsiteY8" fmla="*/ 17067 h 34134"/>
                      <a:gd name="connsiteX9" fmla="*/ 1225 w 34134"/>
                      <a:gd name="connsiteY9" fmla="*/ 17067 h 34134"/>
                      <a:gd name="connsiteX10" fmla="*/ 5833 w 34134"/>
                      <a:gd name="connsiteY10" fmla="*/ 28229 h 34134"/>
                      <a:gd name="connsiteX11" fmla="*/ 5833 w 34134"/>
                      <a:gd name="connsiteY11" fmla="*/ 28229 h 34134"/>
                      <a:gd name="connsiteX12" fmla="*/ 16996 w 34134"/>
                      <a:gd name="connsiteY12" fmla="*/ 32838 h 34134"/>
                      <a:gd name="connsiteX13" fmla="*/ 16996 w 34134"/>
                      <a:gd name="connsiteY13" fmla="*/ 32838 h 34134"/>
                      <a:gd name="connsiteX14" fmla="*/ 28158 w 34134"/>
                      <a:gd name="connsiteY14" fmla="*/ 28229 h 34134"/>
                      <a:gd name="connsiteX15" fmla="*/ 28158 w 34134"/>
                      <a:gd name="connsiteY15" fmla="*/ 28229 h 34134"/>
                      <a:gd name="connsiteX16" fmla="*/ 32766 w 34134"/>
                      <a:gd name="connsiteY16" fmla="*/ 17067 h 34134"/>
                      <a:gd name="connsiteX17" fmla="*/ 32766 w 34134"/>
                      <a:gd name="connsiteY17" fmla="*/ 17067 h 34134"/>
                      <a:gd name="connsiteX18" fmla="*/ 28158 w 34134"/>
                      <a:gd name="connsiteY18" fmla="*/ 5905 h 34134"/>
                      <a:gd name="connsiteX19" fmla="*/ 28158 w 34134"/>
                      <a:gd name="connsiteY19" fmla="*/ 5905 h 34134"/>
                      <a:gd name="connsiteX20" fmla="*/ 16996 w 34134"/>
                      <a:gd name="connsiteY20" fmla="*/ 1296 h 34134"/>
                      <a:gd name="connsiteX21" fmla="*/ 16996 w 34134"/>
                      <a:gd name="connsiteY21" fmla="*/ 1296 h 34134"/>
                      <a:gd name="connsiteX22" fmla="*/ 5833 w 34134"/>
                      <a:gd name="connsiteY22" fmla="*/ 5905 h 34134"/>
                      <a:gd name="connsiteX23" fmla="*/ 5833 w 34134"/>
                      <a:gd name="connsiteY23" fmla="*/ 5905 h 34134"/>
                      <a:gd name="connsiteX24" fmla="*/ 1225 w 34134"/>
                      <a:gd name="connsiteY24" fmla="*/ 17067 h 34134"/>
                      <a:gd name="connsiteX25" fmla="*/ 1225 w 34134"/>
                      <a:gd name="connsiteY25" fmla="*/ 17067 h 3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4134" h="34134">
                        <a:moveTo>
                          <a:pt x="0" y="17067"/>
                        </a:moveTo>
                        <a:cubicBezTo>
                          <a:pt x="0" y="7633"/>
                          <a:pt x="7633" y="0"/>
                          <a:pt x="17067" y="0"/>
                        </a:cubicBezTo>
                        <a:lnTo>
                          <a:pt x="17067" y="0"/>
                        </a:lnTo>
                        <a:cubicBezTo>
                          <a:pt x="26501" y="0"/>
                          <a:pt x="34063" y="7633"/>
                          <a:pt x="34135" y="17067"/>
                        </a:cubicBezTo>
                        <a:lnTo>
                          <a:pt x="34135" y="17067"/>
                        </a:lnTo>
                        <a:cubicBezTo>
                          <a:pt x="34135" y="26501"/>
                          <a:pt x="26501" y="34135"/>
                          <a:pt x="17067" y="34135"/>
                        </a:cubicBezTo>
                        <a:lnTo>
                          <a:pt x="17067" y="34135"/>
                        </a:lnTo>
                        <a:cubicBezTo>
                          <a:pt x="7633" y="34135"/>
                          <a:pt x="0" y="26501"/>
                          <a:pt x="0" y="17067"/>
                        </a:cubicBezTo>
                        <a:lnTo>
                          <a:pt x="0" y="17067"/>
                        </a:lnTo>
                        <a:close/>
                        <a:moveTo>
                          <a:pt x="1225" y="17067"/>
                        </a:moveTo>
                        <a:cubicBezTo>
                          <a:pt x="1225" y="21460"/>
                          <a:pt x="3025" y="25349"/>
                          <a:pt x="5833" y="28229"/>
                        </a:cubicBezTo>
                        <a:lnTo>
                          <a:pt x="5833" y="28229"/>
                        </a:lnTo>
                        <a:cubicBezTo>
                          <a:pt x="8714" y="31110"/>
                          <a:pt x="12602" y="32838"/>
                          <a:pt x="16996" y="32838"/>
                        </a:cubicBezTo>
                        <a:lnTo>
                          <a:pt x="16996" y="32838"/>
                        </a:lnTo>
                        <a:cubicBezTo>
                          <a:pt x="21388" y="32838"/>
                          <a:pt x="25277" y="31110"/>
                          <a:pt x="28158" y="28229"/>
                        </a:cubicBezTo>
                        <a:lnTo>
                          <a:pt x="28158" y="28229"/>
                        </a:lnTo>
                        <a:cubicBezTo>
                          <a:pt x="31038" y="25349"/>
                          <a:pt x="32766" y="21460"/>
                          <a:pt x="32766" y="17067"/>
                        </a:cubicBezTo>
                        <a:lnTo>
                          <a:pt x="32766" y="17067"/>
                        </a:lnTo>
                        <a:cubicBezTo>
                          <a:pt x="32766" y="12675"/>
                          <a:pt x="30966" y="8713"/>
                          <a:pt x="28158" y="5905"/>
                        </a:cubicBezTo>
                        <a:lnTo>
                          <a:pt x="28158" y="5905"/>
                        </a:lnTo>
                        <a:cubicBezTo>
                          <a:pt x="25277" y="3024"/>
                          <a:pt x="21316" y="1296"/>
                          <a:pt x="16996" y="1296"/>
                        </a:cubicBezTo>
                        <a:lnTo>
                          <a:pt x="16996" y="1296"/>
                        </a:lnTo>
                        <a:cubicBezTo>
                          <a:pt x="12602" y="1296"/>
                          <a:pt x="8642" y="3097"/>
                          <a:pt x="5833" y="5905"/>
                        </a:cubicBezTo>
                        <a:lnTo>
                          <a:pt x="5833" y="5905"/>
                        </a:lnTo>
                        <a:cubicBezTo>
                          <a:pt x="2953" y="8786"/>
                          <a:pt x="1225" y="12746"/>
                          <a:pt x="1225" y="17067"/>
                        </a:cubicBezTo>
                        <a:lnTo>
                          <a:pt x="1225" y="1706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034" name="Freeform: Shape 4033">
                  <a:extLst>
                    <a:ext uri="{FF2B5EF4-FFF2-40B4-BE49-F238E27FC236}">
                      <a16:creationId xmlns:a16="http://schemas.microsoft.com/office/drawing/2014/main" id="{313F81A8-FEC3-3C16-F16A-842DFD2A4807}"/>
                    </a:ext>
                  </a:extLst>
                </p:cNvPr>
                <p:cNvSpPr/>
                <p:nvPr/>
              </p:nvSpPr>
              <p:spPr>
                <a:xfrm>
                  <a:off x="3854955" y="5829303"/>
                  <a:ext cx="13150" cy="13142"/>
                </a:xfrm>
                <a:custGeom>
                  <a:avLst/>
                  <a:gdLst>
                    <a:gd name="connsiteX0" fmla="*/ 7698 w 13150"/>
                    <a:gd name="connsiteY0" fmla="*/ 12170 h 13142"/>
                    <a:gd name="connsiteX1" fmla="*/ 5249 w 13150"/>
                    <a:gd name="connsiteY1" fmla="*/ 12170 h 13142"/>
                    <a:gd name="connsiteX2" fmla="*/ 3953 w 13150"/>
                    <a:gd name="connsiteY2" fmla="*/ 9722 h 13142"/>
                    <a:gd name="connsiteX3" fmla="*/ 1504 w 13150"/>
                    <a:gd name="connsiteY3" fmla="*/ 5401 h 13142"/>
                    <a:gd name="connsiteX4" fmla="*/ 280 w 13150"/>
                    <a:gd name="connsiteY4" fmla="*/ 3457 h 13142"/>
                    <a:gd name="connsiteX5" fmla="*/ 1504 w 13150"/>
                    <a:gd name="connsiteY5" fmla="*/ 864 h 13142"/>
                    <a:gd name="connsiteX6" fmla="*/ 4097 w 13150"/>
                    <a:gd name="connsiteY6" fmla="*/ 216 h 13142"/>
                    <a:gd name="connsiteX7" fmla="*/ 9138 w 13150"/>
                    <a:gd name="connsiteY7" fmla="*/ 216 h 13142"/>
                    <a:gd name="connsiteX8" fmla="*/ 11659 w 13150"/>
                    <a:gd name="connsiteY8" fmla="*/ 864 h 13142"/>
                    <a:gd name="connsiteX9" fmla="*/ 12883 w 13150"/>
                    <a:gd name="connsiteY9" fmla="*/ 3457 h 13142"/>
                    <a:gd name="connsiteX10" fmla="*/ 11587 w 13150"/>
                    <a:gd name="connsiteY10" fmla="*/ 5401 h 13142"/>
                    <a:gd name="connsiteX11" fmla="*/ 9138 w 13150"/>
                    <a:gd name="connsiteY11" fmla="*/ 9722 h 13142"/>
                    <a:gd name="connsiteX12" fmla="*/ 7842 w 13150"/>
                    <a:gd name="connsiteY12" fmla="*/ 12170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50" h="13142">
                      <a:moveTo>
                        <a:pt x="7698" y="12170"/>
                      </a:moveTo>
                      <a:cubicBezTo>
                        <a:pt x="7050" y="13467"/>
                        <a:pt x="5897" y="13467"/>
                        <a:pt x="5249" y="12170"/>
                      </a:cubicBezTo>
                      <a:cubicBezTo>
                        <a:pt x="4817" y="11378"/>
                        <a:pt x="4385" y="10514"/>
                        <a:pt x="3953" y="9722"/>
                      </a:cubicBezTo>
                      <a:cubicBezTo>
                        <a:pt x="3305" y="8426"/>
                        <a:pt x="2153" y="6481"/>
                        <a:pt x="1504" y="5401"/>
                      </a:cubicBezTo>
                      <a:cubicBezTo>
                        <a:pt x="1072" y="4681"/>
                        <a:pt x="640" y="4033"/>
                        <a:pt x="280" y="3457"/>
                      </a:cubicBezTo>
                      <a:cubicBezTo>
                        <a:pt x="-368" y="2520"/>
                        <a:pt x="136" y="1296"/>
                        <a:pt x="1504" y="864"/>
                      </a:cubicBezTo>
                      <a:cubicBezTo>
                        <a:pt x="2369" y="576"/>
                        <a:pt x="3233" y="360"/>
                        <a:pt x="4097" y="216"/>
                      </a:cubicBezTo>
                      <a:cubicBezTo>
                        <a:pt x="5465" y="-72"/>
                        <a:pt x="7770" y="-72"/>
                        <a:pt x="9138" y="216"/>
                      </a:cubicBezTo>
                      <a:cubicBezTo>
                        <a:pt x="10002" y="360"/>
                        <a:pt x="10866" y="576"/>
                        <a:pt x="11659" y="864"/>
                      </a:cubicBezTo>
                      <a:cubicBezTo>
                        <a:pt x="12955" y="1368"/>
                        <a:pt x="13531" y="2520"/>
                        <a:pt x="12883" y="3457"/>
                      </a:cubicBezTo>
                      <a:cubicBezTo>
                        <a:pt x="12451" y="4033"/>
                        <a:pt x="12019" y="4681"/>
                        <a:pt x="11587" y="5401"/>
                      </a:cubicBezTo>
                      <a:cubicBezTo>
                        <a:pt x="10938" y="6481"/>
                        <a:pt x="9786" y="8426"/>
                        <a:pt x="9138" y="9722"/>
                      </a:cubicBezTo>
                      <a:cubicBezTo>
                        <a:pt x="8706" y="10514"/>
                        <a:pt x="8274" y="11378"/>
                        <a:pt x="7842" y="1217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5" name="Freeform: Shape 4034">
                  <a:extLst>
                    <a:ext uri="{FF2B5EF4-FFF2-40B4-BE49-F238E27FC236}">
                      <a16:creationId xmlns:a16="http://schemas.microsoft.com/office/drawing/2014/main" id="{62CE0D7A-1287-C0CB-FE02-0A2843926091}"/>
                    </a:ext>
                  </a:extLst>
                </p:cNvPr>
                <p:cNvSpPr/>
                <p:nvPr/>
              </p:nvSpPr>
              <p:spPr>
                <a:xfrm>
                  <a:off x="3846629" y="5832235"/>
                  <a:ext cx="13283" cy="11619"/>
                </a:xfrm>
                <a:custGeom>
                  <a:avLst/>
                  <a:gdLst>
                    <a:gd name="connsiteX0" fmla="*/ 12926 w 13283"/>
                    <a:gd name="connsiteY0" fmla="*/ 9383 h 11619"/>
                    <a:gd name="connsiteX1" fmla="*/ 11702 w 13283"/>
                    <a:gd name="connsiteY1" fmla="*/ 11544 h 11619"/>
                    <a:gd name="connsiteX2" fmla="*/ 8965 w 13283"/>
                    <a:gd name="connsiteY2" fmla="*/ 11471 h 11619"/>
                    <a:gd name="connsiteX3" fmla="*/ 3996 w 13283"/>
                    <a:gd name="connsiteY3" fmla="*/ 11471 h 11619"/>
                    <a:gd name="connsiteX4" fmla="*/ 1692 w 13283"/>
                    <a:gd name="connsiteY4" fmla="*/ 11616 h 11619"/>
                    <a:gd name="connsiteX5" fmla="*/ 36 w 13283"/>
                    <a:gd name="connsiteY5" fmla="*/ 9311 h 11619"/>
                    <a:gd name="connsiteX6" fmla="*/ 756 w 13283"/>
                    <a:gd name="connsiteY6" fmla="*/ 6790 h 11619"/>
                    <a:gd name="connsiteX7" fmla="*/ 3276 w 13283"/>
                    <a:gd name="connsiteY7" fmla="*/ 2470 h 11619"/>
                    <a:gd name="connsiteX8" fmla="*/ 5077 w 13283"/>
                    <a:gd name="connsiteY8" fmla="*/ 597 h 11619"/>
                    <a:gd name="connsiteX9" fmla="*/ 7957 w 13283"/>
                    <a:gd name="connsiteY9" fmla="*/ 886 h 11619"/>
                    <a:gd name="connsiteX10" fmla="*/ 9037 w 13283"/>
                    <a:gd name="connsiteY10" fmla="*/ 2974 h 11619"/>
                    <a:gd name="connsiteX11" fmla="*/ 11558 w 13283"/>
                    <a:gd name="connsiteY11" fmla="*/ 7294 h 11619"/>
                    <a:gd name="connsiteX12" fmla="*/ 12998 w 13283"/>
                    <a:gd name="connsiteY12" fmla="*/ 9671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12926" y="9383"/>
                      </a:moveTo>
                      <a:cubicBezTo>
                        <a:pt x="13718" y="10607"/>
                        <a:pt x="13142" y="11544"/>
                        <a:pt x="11702" y="11544"/>
                      </a:cubicBezTo>
                      <a:cubicBezTo>
                        <a:pt x="10766" y="11544"/>
                        <a:pt x="9830" y="11471"/>
                        <a:pt x="8965" y="11471"/>
                      </a:cubicBezTo>
                      <a:cubicBezTo>
                        <a:pt x="7525" y="11471"/>
                        <a:pt x="5293" y="11471"/>
                        <a:pt x="3996" y="11471"/>
                      </a:cubicBezTo>
                      <a:cubicBezTo>
                        <a:pt x="3204" y="11471"/>
                        <a:pt x="2412" y="11471"/>
                        <a:pt x="1692" y="11616"/>
                      </a:cubicBezTo>
                      <a:cubicBezTo>
                        <a:pt x="612" y="11688"/>
                        <a:pt x="-181" y="10679"/>
                        <a:pt x="36" y="9311"/>
                      </a:cubicBezTo>
                      <a:cubicBezTo>
                        <a:pt x="180" y="8447"/>
                        <a:pt x="468" y="7583"/>
                        <a:pt x="756" y="6790"/>
                      </a:cubicBezTo>
                      <a:cubicBezTo>
                        <a:pt x="1188" y="5494"/>
                        <a:pt x="2340" y="3478"/>
                        <a:pt x="3276" y="2470"/>
                      </a:cubicBezTo>
                      <a:cubicBezTo>
                        <a:pt x="3852" y="1821"/>
                        <a:pt x="4428" y="1173"/>
                        <a:pt x="5077" y="597"/>
                      </a:cubicBezTo>
                      <a:cubicBezTo>
                        <a:pt x="6157" y="-339"/>
                        <a:pt x="7453" y="-123"/>
                        <a:pt x="7957" y="886"/>
                      </a:cubicBezTo>
                      <a:cubicBezTo>
                        <a:pt x="8245" y="1533"/>
                        <a:pt x="8605" y="2254"/>
                        <a:pt x="9037" y="2974"/>
                      </a:cubicBezTo>
                      <a:cubicBezTo>
                        <a:pt x="9614" y="4126"/>
                        <a:pt x="10766" y="6070"/>
                        <a:pt x="11558" y="7294"/>
                      </a:cubicBezTo>
                      <a:cubicBezTo>
                        <a:pt x="12062" y="8087"/>
                        <a:pt x="12494" y="8879"/>
                        <a:pt x="12998" y="9671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6" name="Freeform: Shape 4035">
                  <a:extLst>
                    <a:ext uri="{FF2B5EF4-FFF2-40B4-BE49-F238E27FC236}">
                      <a16:creationId xmlns:a16="http://schemas.microsoft.com/office/drawing/2014/main" id="{F1EB7CEB-B145-EC30-9CFF-0D78C0461036}"/>
                    </a:ext>
                  </a:extLst>
                </p:cNvPr>
                <p:cNvSpPr/>
                <p:nvPr/>
              </p:nvSpPr>
              <p:spPr>
                <a:xfrm>
                  <a:off x="3846339" y="5844354"/>
                  <a:ext cx="13372" cy="11729"/>
                </a:xfrm>
                <a:custGeom>
                  <a:avLst/>
                  <a:gdLst>
                    <a:gd name="connsiteX0" fmla="*/ 11776 w 13372"/>
                    <a:gd name="connsiteY0" fmla="*/ 0 h 11729"/>
                    <a:gd name="connsiteX1" fmla="*/ 13001 w 13372"/>
                    <a:gd name="connsiteY1" fmla="*/ 2160 h 11729"/>
                    <a:gd name="connsiteX2" fmla="*/ 11561 w 13372"/>
                    <a:gd name="connsiteY2" fmla="*/ 4465 h 11729"/>
                    <a:gd name="connsiteX3" fmla="*/ 9040 w 13372"/>
                    <a:gd name="connsiteY3" fmla="*/ 8786 h 11729"/>
                    <a:gd name="connsiteX4" fmla="*/ 7960 w 13372"/>
                    <a:gd name="connsiteY4" fmla="*/ 10874 h 11729"/>
                    <a:gd name="connsiteX5" fmla="*/ 5079 w 13372"/>
                    <a:gd name="connsiteY5" fmla="*/ 11162 h 11729"/>
                    <a:gd name="connsiteX6" fmla="*/ 3279 w 13372"/>
                    <a:gd name="connsiteY6" fmla="*/ 9218 h 11729"/>
                    <a:gd name="connsiteX7" fmla="*/ 759 w 13372"/>
                    <a:gd name="connsiteY7" fmla="*/ 4897 h 11729"/>
                    <a:gd name="connsiteX8" fmla="*/ 38 w 13372"/>
                    <a:gd name="connsiteY8" fmla="*/ 2376 h 11729"/>
                    <a:gd name="connsiteX9" fmla="*/ 1695 w 13372"/>
                    <a:gd name="connsiteY9" fmla="*/ 72 h 11729"/>
                    <a:gd name="connsiteX10" fmla="*/ 3999 w 13372"/>
                    <a:gd name="connsiteY10" fmla="*/ 216 h 11729"/>
                    <a:gd name="connsiteX11" fmla="*/ 8968 w 13372"/>
                    <a:gd name="connsiteY11" fmla="*/ 216 h 11729"/>
                    <a:gd name="connsiteX12" fmla="*/ 11705 w 13372"/>
                    <a:gd name="connsiteY12" fmla="*/ 14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72" h="11729">
                      <a:moveTo>
                        <a:pt x="11776" y="0"/>
                      </a:moveTo>
                      <a:cubicBezTo>
                        <a:pt x="13289" y="0"/>
                        <a:pt x="13793" y="864"/>
                        <a:pt x="13001" y="2160"/>
                      </a:cubicBezTo>
                      <a:cubicBezTo>
                        <a:pt x="12497" y="2952"/>
                        <a:pt x="11993" y="3744"/>
                        <a:pt x="11561" y="4465"/>
                      </a:cubicBezTo>
                      <a:cubicBezTo>
                        <a:pt x="10769" y="5689"/>
                        <a:pt x="9688" y="7633"/>
                        <a:pt x="9040" y="8786"/>
                      </a:cubicBezTo>
                      <a:cubicBezTo>
                        <a:pt x="8680" y="9505"/>
                        <a:pt x="8320" y="10154"/>
                        <a:pt x="7960" y="10874"/>
                      </a:cubicBezTo>
                      <a:cubicBezTo>
                        <a:pt x="7456" y="11882"/>
                        <a:pt x="6160" y="12026"/>
                        <a:pt x="5079" y="11162"/>
                      </a:cubicBezTo>
                      <a:cubicBezTo>
                        <a:pt x="4431" y="10586"/>
                        <a:pt x="3783" y="9938"/>
                        <a:pt x="3279" y="9218"/>
                      </a:cubicBezTo>
                      <a:cubicBezTo>
                        <a:pt x="2343" y="8209"/>
                        <a:pt x="1263" y="6193"/>
                        <a:pt x="759" y="4897"/>
                      </a:cubicBezTo>
                      <a:cubicBezTo>
                        <a:pt x="399" y="4104"/>
                        <a:pt x="182" y="3240"/>
                        <a:pt x="38" y="2376"/>
                      </a:cubicBezTo>
                      <a:cubicBezTo>
                        <a:pt x="-178" y="1008"/>
                        <a:pt x="542" y="-72"/>
                        <a:pt x="1695" y="72"/>
                      </a:cubicBezTo>
                      <a:cubicBezTo>
                        <a:pt x="2415" y="72"/>
                        <a:pt x="3207" y="144"/>
                        <a:pt x="3999" y="216"/>
                      </a:cubicBezTo>
                      <a:cubicBezTo>
                        <a:pt x="5295" y="216"/>
                        <a:pt x="7528" y="216"/>
                        <a:pt x="8968" y="216"/>
                      </a:cubicBezTo>
                      <a:cubicBezTo>
                        <a:pt x="9832" y="216"/>
                        <a:pt x="10769" y="216"/>
                        <a:pt x="11705" y="14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7" name="Freeform: Shape 4036">
                  <a:extLst>
                    <a:ext uri="{FF2B5EF4-FFF2-40B4-BE49-F238E27FC236}">
                      <a16:creationId xmlns:a16="http://schemas.microsoft.com/office/drawing/2014/main" id="{A96253E4-05C3-7960-5533-079FC5A4F458}"/>
                    </a:ext>
                  </a:extLst>
                </p:cNvPr>
                <p:cNvSpPr/>
                <p:nvPr/>
              </p:nvSpPr>
              <p:spPr>
                <a:xfrm>
                  <a:off x="3854417" y="5845975"/>
                  <a:ext cx="13054" cy="13142"/>
                </a:xfrm>
                <a:custGeom>
                  <a:avLst/>
                  <a:gdLst>
                    <a:gd name="connsiteX0" fmla="*/ 5355 w 13054"/>
                    <a:gd name="connsiteY0" fmla="*/ 972 h 13142"/>
                    <a:gd name="connsiteX1" fmla="*/ 7803 w 13054"/>
                    <a:gd name="connsiteY1" fmla="*/ 972 h 13142"/>
                    <a:gd name="connsiteX2" fmla="*/ 9099 w 13054"/>
                    <a:gd name="connsiteY2" fmla="*/ 3420 h 13142"/>
                    <a:gd name="connsiteX3" fmla="*/ 11548 w 13054"/>
                    <a:gd name="connsiteY3" fmla="*/ 7742 h 13142"/>
                    <a:gd name="connsiteX4" fmla="*/ 12772 w 13054"/>
                    <a:gd name="connsiteY4" fmla="*/ 9686 h 13142"/>
                    <a:gd name="connsiteX5" fmla="*/ 11620 w 13054"/>
                    <a:gd name="connsiteY5" fmla="*/ 12278 h 13142"/>
                    <a:gd name="connsiteX6" fmla="*/ 9028 w 13054"/>
                    <a:gd name="connsiteY6" fmla="*/ 12926 h 13142"/>
                    <a:gd name="connsiteX7" fmla="*/ 4059 w 13054"/>
                    <a:gd name="connsiteY7" fmla="*/ 12926 h 13142"/>
                    <a:gd name="connsiteX8" fmla="*/ 1466 w 13054"/>
                    <a:gd name="connsiteY8" fmla="*/ 12278 h 13142"/>
                    <a:gd name="connsiteX9" fmla="*/ 314 w 13054"/>
                    <a:gd name="connsiteY9" fmla="*/ 9686 h 13142"/>
                    <a:gd name="connsiteX10" fmla="*/ 1538 w 13054"/>
                    <a:gd name="connsiteY10" fmla="*/ 7742 h 13142"/>
                    <a:gd name="connsiteX11" fmla="*/ 3986 w 13054"/>
                    <a:gd name="connsiteY11" fmla="*/ 3420 h 13142"/>
                    <a:gd name="connsiteX12" fmla="*/ 5283 w 13054"/>
                    <a:gd name="connsiteY12" fmla="*/ 972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54" h="13142">
                      <a:moveTo>
                        <a:pt x="5355" y="972"/>
                      </a:moveTo>
                      <a:cubicBezTo>
                        <a:pt x="6003" y="-324"/>
                        <a:pt x="7155" y="-324"/>
                        <a:pt x="7803" y="972"/>
                      </a:cubicBezTo>
                      <a:cubicBezTo>
                        <a:pt x="8235" y="1764"/>
                        <a:pt x="8667" y="2628"/>
                        <a:pt x="9099" y="3420"/>
                      </a:cubicBezTo>
                      <a:cubicBezTo>
                        <a:pt x="9748" y="4717"/>
                        <a:pt x="10900" y="6661"/>
                        <a:pt x="11548" y="7742"/>
                      </a:cubicBezTo>
                      <a:cubicBezTo>
                        <a:pt x="11980" y="8461"/>
                        <a:pt x="12412" y="9110"/>
                        <a:pt x="12772" y="9686"/>
                      </a:cubicBezTo>
                      <a:cubicBezTo>
                        <a:pt x="13420" y="10622"/>
                        <a:pt x="12916" y="11774"/>
                        <a:pt x="11620" y="12278"/>
                      </a:cubicBezTo>
                      <a:cubicBezTo>
                        <a:pt x="10756" y="12566"/>
                        <a:pt x="9892" y="12783"/>
                        <a:pt x="9028" y="12926"/>
                      </a:cubicBezTo>
                      <a:cubicBezTo>
                        <a:pt x="7659" y="13215"/>
                        <a:pt x="5427" y="13215"/>
                        <a:pt x="4059" y="12926"/>
                      </a:cubicBezTo>
                      <a:cubicBezTo>
                        <a:pt x="3194" y="12783"/>
                        <a:pt x="2330" y="12566"/>
                        <a:pt x="1466" y="12278"/>
                      </a:cubicBezTo>
                      <a:cubicBezTo>
                        <a:pt x="170" y="11774"/>
                        <a:pt x="-406" y="10622"/>
                        <a:pt x="314" y="9686"/>
                      </a:cubicBezTo>
                      <a:cubicBezTo>
                        <a:pt x="746" y="9110"/>
                        <a:pt x="1178" y="8461"/>
                        <a:pt x="1538" y="7742"/>
                      </a:cubicBezTo>
                      <a:cubicBezTo>
                        <a:pt x="2186" y="6661"/>
                        <a:pt x="3338" y="4717"/>
                        <a:pt x="3986" y="3420"/>
                      </a:cubicBezTo>
                      <a:cubicBezTo>
                        <a:pt x="4419" y="2628"/>
                        <a:pt x="4851" y="1836"/>
                        <a:pt x="5283" y="9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8" name="Freeform: Shape 4037">
                  <a:extLst>
                    <a:ext uri="{FF2B5EF4-FFF2-40B4-BE49-F238E27FC236}">
                      <a16:creationId xmlns:a16="http://schemas.microsoft.com/office/drawing/2014/main" id="{441F97F4-F0F9-8FC4-1652-68F440EB8C40}"/>
                    </a:ext>
                  </a:extLst>
                </p:cNvPr>
                <p:cNvSpPr/>
                <p:nvPr/>
              </p:nvSpPr>
              <p:spPr>
                <a:xfrm>
                  <a:off x="3862511" y="5844567"/>
                  <a:ext cx="13283" cy="11619"/>
                </a:xfrm>
                <a:custGeom>
                  <a:avLst/>
                  <a:gdLst>
                    <a:gd name="connsiteX0" fmla="*/ 357 w 13283"/>
                    <a:gd name="connsiteY0" fmla="*/ 2236 h 11619"/>
                    <a:gd name="connsiteX1" fmla="*/ 1581 w 13283"/>
                    <a:gd name="connsiteY1" fmla="*/ 76 h 11619"/>
                    <a:gd name="connsiteX2" fmla="*/ 4318 w 13283"/>
                    <a:gd name="connsiteY2" fmla="*/ 148 h 11619"/>
                    <a:gd name="connsiteX3" fmla="*/ 9287 w 13283"/>
                    <a:gd name="connsiteY3" fmla="*/ 148 h 11619"/>
                    <a:gd name="connsiteX4" fmla="*/ 11591 w 13283"/>
                    <a:gd name="connsiteY4" fmla="*/ 4 h 11619"/>
                    <a:gd name="connsiteX5" fmla="*/ 13248 w 13283"/>
                    <a:gd name="connsiteY5" fmla="*/ 2308 h 11619"/>
                    <a:gd name="connsiteX6" fmla="*/ 12528 w 13283"/>
                    <a:gd name="connsiteY6" fmla="*/ 4828 h 11619"/>
                    <a:gd name="connsiteX7" fmla="*/ 10007 w 13283"/>
                    <a:gd name="connsiteY7" fmla="*/ 9150 h 11619"/>
                    <a:gd name="connsiteX8" fmla="*/ 8207 w 13283"/>
                    <a:gd name="connsiteY8" fmla="*/ 11022 h 11619"/>
                    <a:gd name="connsiteX9" fmla="*/ 5398 w 13283"/>
                    <a:gd name="connsiteY9" fmla="*/ 10734 h 11619"/>
                    <a:gd name="connsiteX10" fmla="*/ 4318 w 13283"/>
                    <a:gd name="connsiteY10" fmla="*/ 8645 h 11619"/>
                    <a:gd name="connsiteX11" fmla="*/ 1798 w 13283"/>
                    <a:gd name="connsiteY11" fmla="*/ 4325 h 11619"/>
                    <a:gd name="connsiteX12" fmla="*/ 357 w 13283"/>
                    <a:gd name="connsiteY12" fmla="*/ 202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357" y="2236"/>
                      </a:moveTo>
                      <a:cubicBezTo>
                        <a:pt x="-435" y="1012"/>
                        <a:pt x="141" y="4"/>
                        <a:pt x="1581" y="76"/>
                      </a:cubicBezTo>
                      <a:cubicBezTo>
                        <a:pt x="2518" y="76"/>
                        <a:pt x="3454" y="148"/>
                        <a:pt x="4318" y="148"/>
                      </a:cubicBezTo>
                      <a:cubicBezTo>
                        <a:pt x="5758" y="148"/>
                        <a:pt x="7991" y="148"/>
                        <a:pt x="9287" y="148"/>
                      </a:cubicBezTo>
                      <a:cubicBezTo>
                        <a:pt x="10079" y="148"/>
                        <a:pt x="10871" y="76"/>
                        <a:pt x="11591" y="4"/>
                      </a:cubicBezTo>
                      <a:cubicBezTo>
                        <a:pt x="12671" y="-68"/>
                        <a:pt x="13464" y="940"/>
                        <a:pt x="13248" y="2308"/>
                      </a:cubicBezTo>
                      <a:cubicBezTo>
                        <a:pt x="13104" y="3172"/>
                        <a:pt x="12816" y="4036"/>
                        <a:pt x="12528" y="4828"/>
                      </a:cubicBezTo>
                      <a:cubicBezTo>
                        <a:pt x="12096" y="6125"/>
                        <a:pt x="10943" y="8141"/>
                        <a:pt x="10007" y="9150"/>
                      </a:cubicBezTo>
                      <a:cubicBezTo>
                        <a:pt x="9431" y="9797"/>
                        <a:pt x="8855" y="10446"/>
                        <a:pt x="8207" y="11022"/>
                      </a:cubicBezTo>
                      <a:cubicBezTo>
                        <a:pt x="7127" y="11958"/>
                        <a:pt x="5830" y="11742"/>
                        <a:pt x="5398" y="10734"/>
                      </a:cubicBezTo>
                      <a:cubicBezTo>
                        <a:pt x="5110" y="10086"/>
                        <a:pt x="4750" y="9365"/>
                        <a:pt x="4318" y="8645"/>
                      </a:cubicBezTo>
                      <a:cubicBezTo>
                        <a:pt x="3742" y="7565"/>
                        <a:pt x="2590" y="5549"/>
                        <a:pt x="1798" y="4325"/>
                      </a:cubicBezTo>
                      <a:cubicBezTo>
                        <a:pt x="1294" y="3532"/>
                        <a:pt x="861" y="2740"/>
                        <a:pt x="357" y="20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9" name="Freeform: Shape 4038">
                  <a:extLst>
                    <a:ext uri="{FF2B5EF4-FFF2-40B4-BE49-F238E27FC236}">
                      <a16:creationId xmlns:a16="http://schemas.microsoft.com/office/drawing/2014/main" id="{25AD6F5B-9BF3-6BB2-3B3A-84F00ED0161C}"/>
                    </a:ext>
                  </a:extLst>
                </p:cNvPr>
                <p:cNvSpPr/>
                <p:nvPr/>
              </p:nvSpPr>
              <p:spPr>
                <a:xfrm>
                  <a:off x="3862727" y="5832409"/>
                  <a:ext cx="13355" cy="11729"/>
                </a:xfrm>
                <a:custGeom>
                  <a:avLst/>
                  <a:gdLst>
                    <a:gd name="connsiteX0" fmla="*/ 1582 w 13355"/>
                    <a:gd name="connsiteY0" fmla="*/ 11730 h 11729"/>
                    <a:gd name="connsiteX1" fmla="*/ 357 w 13355"/>
                    <a:gd name="connsiteY1" fmla="*/ 9569 h 11729"/>
                    <a:gd name="connsiteX2" fmla="*/ 1870 w 13355"/>
                    <a:gd name="connsiteY2" fmla="*/ 7265 h 11729"/>
                    <a:gd name="connsiteX3" fmla="*/ 4318 w 13355"/>
                    <a:gd name="connsiteY3" fmla="*/ 2944 h 11729"/>
                    <a:gd name="connsiteX4" fmla="*/ 5398 w 13355"/>
                    <a:gd name="connsiteY4" fmla="*/ 855 h 11729"/>
                    <a:gd name="connsiteX5" fmla="*/ 8279 w 13355"/>
                    <a:gd name="connsiteY5" fmla="*/ 568 h 11729"/>
                    <a:gd name="connsiteX6" fmla="*/ 10079 w 13355"/>
                    <a:gd name="connsiteY6" fmla="*/ 2440 h 11729"/>
                    <a:gd name="connsiteX7" fmla="*/ 12600 w 13355"/>
                    <a:gd name="connsiteY7" fmla="*/ 6761 h 11729"/>
                    <a:gd name="connsiteX8" fmla="*/ 13320 w 13355"/>
                    <a:gd name="connsiteY8" fmla="*/ 9281 h 11729"/>
                    <a:gd name="connsiteX9" fmla="*/ 11663 w 13355"/>
                    <a:gd name="connsiteY9" fmla="*/ 11585 h 11729"/>
                    <a:gd name="connsiteX10" fmla="*/ 9359 w 13355"/>
                    <a:gd name="connsiteY10" fmla="*/ 11442 h 11729"/>
                    <a:gd name="connsiteX11" fmla="*/ 4390 w 13355"/>
                    <a:gd name="connsiteY11" fmla="*/ 11442 h 11729"/>
                    <a:gd name="connsiteX12" fmla="*/ 1653 w 13355"/>
                    <a:gd name="connsiteY12" fmla="*/ 1151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55" h="11729">
                      <a:moveTo>
                        <a:pt x="1582" y="11730"/>
                      </a:moveTo>
                      <a:cubicBezTo>
                        <a:pt x="141" y="11730"/>
                        <a:pt x="-435" y="10865"/>
                        <a:pt x="357" y="9569"/>
                      </a:cubicBezTo>
                      <a:cubicBezTo>
                        <a:pt x="861" y="8777"/>
                        <a:pt x="1365" y="7985"/>
                        <a:pt x="1870" y="7265"/>
                      </a:cubicBezTo>
                      <a:cubicBezTo>
                        <a:pt x="2590" y="6041"/>
                        <a:pt x="3742" y="4096"/>
                        <a:pt x="4318" y="2944"/>
                      </a:cubicBezTo>
                      <a:cubicBezTo>
                        <a:pt x="4678" y="2224"/>
                        <a:pt x="5038" y="1576"/>
                        <a:pt x="5398" y="855"/>
                      </a:cubicBezTo>
                      <a:cubicBezTo>
                        <a:pt x="5830" y="-153"/>
                        <a:pt x="7199" y="-297"/>
                        <a:pt x="8279" y="568"/>
                      </a:cubicBezTo>
                      <a:cubicBezTo>
                        <a:pt x="8927" y="1144"/>
                        <a:pt x="9575" y="1792"/>
                        <a:pt x="10079" y="2440"/>
                      </a:cubicBezTo>
                      <a:cubicBezTo>
                        <a:pt x="11016" y="3520"/>
                        <a:pt x="12168" y="5464"/>
                        <a:pt x="12600" y="6761"/>
                      </a:cubicBezTo>
                      <a:cubicBezTo>
                        <a:pt x="12888" y="7553"/>
                        <a:pt x="13176" y="8417"/>
                        <a:pt x="13320" y="9281"/>
                      </a:cubicBezTo>
                      <a:cubicBezTo>
                        <a:pt x="13536" y="10649"/>
                        <a:pt x="12744" y="11730"/>
                        <a:pt x="11663" y="11585"/>
                      </a:cubicBezTo>
                      <a:cubicBezTo>
                        <a:pt x="10943" y="11585"/>
                        <a:pt x="10151" y="11514"/>
                        <a:pt x="9359" y="11442"/>
                      </a:cubicBezTo>
                      <a:cubicBezTo>
                        <a:pt x="8135" y="11442"/>
                        <a:pt x="5830" y="11442"/>
                        <a:pt x="4390" y="11442"/>
                      </a:cubicBezTo>
                      <a:cubicBezTo>
                        <a:pt x="3454" y="11442"/>
                        <a:pt x="2590" y="11442"/>
                        <a:pt x="1653" y="1151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23" name="Graphic 6">
                <a:extLst>
                  <a:ext uri="{FF2B5EF4-FFF2-40B4-BE49-F238E27FC236}">
                    <a16:creationId xmlns:a16="http://schemas.microsoft.com/office/drawing/2014/main" id="{54EE3F47-3C57-9F2A-FF53-C36B14D3808E}"/>
                  </a:ext>
                </a:extLst>
              </p:cNvPr>
              <p:cNvGrpSpPr/>
              <p:nvPr/>
            </p:nvGrpSpPr>
            <p:grpSpPr>
              <a:xfrm>
                <a:off x="3819011" y="5725963"/>
                <a:ext cx="78495" cy="159151"/>
                <a:chOff x="3819011" y="5725963"/>
                <a:chExt cx="78495" cy="159151"/>
              </a:xfrm>
            </p:grpSpPr>
            <p:grpSp>
              <p:nvGrpSpPr>
                <p:cNvPr id="4024" name="Graphic 6">
                  <a:extLst>
                    <a:ext uri="{FF2B5EF4-FFF2-40B4-BE49-F238E27FC236}">
                      <a16:creationId xmlns:a16="http://schemas.microsoft.com/office/drawing/2014/main" id="{76B1DB2A-8774-C20D-8D40-8BA81E76C525}"/>
                    </a:ext>
                  </a:extLst>
                </p:cNvPr>
                <p:cNvGrpSpPr/>
                <p:nvPr/>
              </p:nvGrpSpPr>
              <p:grpSpPr>
                <a:xfrm>
                  <a:off x="3819011" y="5787391"/>
                  <a:ext cx="78495" cy="97723"/>
                  <a:chOff x="3819011" y="5787391"/>
                  <a:chExt cx="78495" cy="97723"/>
                </a:xfrm>
                <a:solidFill>
                  <a:srgbClr val="FFC20E"/>
                </a:solidFill>
              </p:grpSpPr>
              <p:sp>
                <p:nvSpPr>
                  <p:cNvPr id="4031" name="Freeform: Shape 4030">
                    <a:extLst>
                      <a:ext uri="{FF2B5EF4-FFF2-40B4-BE49-F238E27FC236}">
                        <a16:creationId xmlns:a16="http://schemas.microsoft.com/office/drawing/2014/main" id="{04689B20-1363-834E-63FE-18B4C2BFF640}"/>
                      </a:ext>
                    </a:extLst>
                  </p:cNvPr>
                  <p:cNvSpPr/>
                  <p:nvPr/>
                </p:nvSpPr>
                <p:spPr>
                  <a:xfrm>
                    <a:off x="3819011" y="5787391"/>
                    <a:ext cx="78495" cy="27941"/>
                  </a:xfrm>
                  <a:custGeom>
                    <a:avLst/>
                    <a:gdLst>
                      <a:gd name="connsiteX0" fmla="*/ 3745 w 78495"/>
                      <a:gd name="connsiteY0" fmla="*/ 20236 h 27941"/>
                      <a:gd name="connsiteX1" fmla="*/ 0 w 78495"/>
                      <a:gd name="connsiteY1" fmla="*/ 13971 h 27941"/>
                      <a:gd name="connsiteX2" fmla="*/ 0 w 78495"/>
                      <a:gd name="connsiteY2" fmla="*/ 13971 h 27941"/>
                      <a:gd name="connsiteX3" fmla="*/ 3745 w 78495"/>
                      <a:gd name="connsiteY3" fmla="*/ 7706 h 27941"/>
                      <a:gd name="connsiteX4" fmla="*/ 3745 w 78495"/>
                      <a:gd name="connsiteY4" fmla="*/ 7706 h 27941"/>
                      <a:gd name="connsiteX5" fmla="*/ 12315 w 78495"/>
                      <a:gd name="connsiteY5" fmla="*/ 3601 h 27941"/>
                      <a:gd name="connsiteX6" fmla="*/ 12315 w 78495"/>
                      <a:gd name="connsiteY6" fmla="*/ 3601 h 27941"/>
                      <a:gd name="connsiteX7" fmla="*/ 39248 w 78495"/>
                      <a:gd name="connsiteY7" fmla="*/ 0 h 27941"/>
                      <a:gd name="connsiteX8" fmla="*/ 39248 w 78495"/>
                      <a:gd name="connsiteY8" fmla="*/ 0 h 27941"/>
                      <a:gd name="connsiteX9" fmla="*/ 74751 w 78495"/>
                      <a:gd name="connsiteY9" fmla="*/ 7706 h 27941"/>
                      <a:gd name="connsiteX10" fmla="*/ 74751 w 78495"/>
                      <a:gd name="connsiteY10" fmla="*/ 7706 h 27941"/>
                      <a:gd name="connsiteX11" fmla="*/ 78496 w 78495"/>
                      <a:gd name="connsiteY11" fmla="*/ 13971 h 27941"/>
                      <a:gd name="connsiteX12" fmla="*/ 78496 w 78495"/>
                      <a:gd name="connsiteY12" fmla="*/ 13971 h 27941"/>
                      <a:gd name="connsiteX13" fmla="*/ 74751 w 78495"/>
                      <a:gd name="connsiteY13" fmla="*/ 20236 h 27941"/>
                      <a:gd name="connsiteX14" fmla="*/ 74751 w 78495"/>
                      <a:gd name="connsiteY14" fmla="*/ 20236 h 27941"/>
                      <a:gd name="connsiteX15" fmla="*/ 66181 w 78495"/>
                      <a:gd name="connsiteY15" fmla="*/ 24341 h 27941"/>
                      <a:gd name="connsiteX16" fmla="*/ 66181 w 78495"/>
                      <a:gd name="connsiteY16" fmla="*/ 24341 h 27941"/>
                      <a:gd name="connsiteX17" fmla="*/ 39248 w 78495"/>
                      <a:gd name="connsiteY17" fmla="*/ 27942 h 27941"/>
                      <a:gd name="connsiteX18" fmla="*/ 39248 w 78495"/>
                      <a:gd name="connsiteY18" fmla="*/ 27942 h 27941"/>
                      <a:gd name="connsiteX19" fmla="*/ 3745 w 78495"/>
                      <a:gd name="connsiteY19" fmla="*/ 20236 h 27941"/>
                      <a:gd name="connsiteX20" fmla="*/ 3745 w 78495"/>
                      <a:gd name="connsiteY20" fmla="*/ 20236 h 27941"/>
                      <a:gd name="connsiteX21" fmla="*/ 72374 w 78495"/>
                      <a:gd name="connsiteY21" fmla="*/ 17067 h 27941"/>
                      <a:gd name="connsiteX22" fmla="*/ 74535 w 78495"/>
                      <a:gd name="connsiteY22" fmla="*/ 13971 h 27941"/>
                      <a:gd name="connsiteX23" fmla="*/ 74535 w 78495"/>
                      <a:gd name="connsiteY23" fmla="*/ 13971 h 27941"/>
                      <a:gd name="connsiteX24" fmla="*/ 72374 w 78495"/>
                      <a:gd name="connsiteY24" fmla="*/ 10874 h 27941"/>
                      <a:gd name="connsiteX25" fmla="*/ 72374 w 78495"/>
                      <a:gd name="connsiteY25" fmla="*/ 10874 h 27941"/>
                      <a:gd name="connsiteX26" fmla="*/ 64957 w 78495"/>
                      <a:gd name="connsiteY26" fmla="*/ 7418 h 27941"/>
                      <a:gd name="connsiteX27" fmla="*/ 64957 w 78495"/>
                      <a:gd name="connsiteY27" fmla="*/ 7418 h 27941"/>
                      <a:gd name="connsiteX28" fmla="*/ 39248 w 78495"/>
                      <a:gd name="connsiteY28" fmla="*/ 4033 h 27941"/>
                      <a:gd name="connsiteX29" fmla="*/ 39248 w 78495"/>
                      <a:gd name="connsiteY29" fmla="*/ 4033 h 27941"/>
                      <a:gd name="connsiteX30" fmla="*/ 6194 w 78495"/>
                      <a:gd name="connsiteY30" fmla="*/ 10946 h 27941"/>
                      <a:gd name="connsiteX31" fmla="*/ 6194 w 78495"/>
                      <a:gd name="connsiteY31" fmla="*/ 10946 h 27941"/>
                      <a:gd name="connsiteX32" fmla="*/ 4033 w 78495"/>
                      <a:gd name="connsiteY32" fmla="*/ 14043 h 27941"/>
                      <a:gd name="connsiteX33" fmla="*/ 4033 w 78495"/>
                      <a:gd name="connsiteY33" fmla="*/ 14043 h 27941"/>
                      <a:gd name="connsiteX34" fmla="*/ 6194 w 78495"/>
                      <a:gd name="connsiteY34" fmla="*/ 17139 h 27941"/>
                      <a:gd name="connsiteX35" fmla="*/ 6194 w 78495"/>
                      <a:gd name="connsiteY35" fmla="*/ 17139 h 27941"/>
                      <a:gd name="connsiteX36" fmla="*/ 13611 w 78495"/>
                      <a:gd name="connsiteY36" fmla="*/ 20668 h 27941"/>
                      <a:gd name="connsiteX37" fmla="*/ 13611 w 78495"/>
                      <a:gd name="connsiteY37" fmla="*/ 20668 h 27941"/>
                      <a:gd name="connsiteX38" fmla="*/ 39320 w 78495"/>
                      <a:gd name="connsiteY38" fmla="*/ 24053 h 27941"/>
                      <a:gd name="connsiteX39" fmla="*/ 39320 w 78495"/>
                      <a:gd name="connsiteY39" fmla="*/ 24053 h 27941"/>
                      <a:gd name="connsiteX40" fmla="*/ 72374 w 78495"/>
                      <a:gd name="connsiteY40" fmla="*/ 17139 h 27941"/>
                      <a:gd name="connsiteX41" fmla="*/ 72374 w 78495"/>
                      <a:gd name="connsiteY41" fmla="*/ 17139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8495" h="27941">
                        <a:moveTo>
                          <a:pt x="3745" y="20236"/>
                        </a:moveTo>
                        <a:cubicBezTo>
                          <a:pt x="1585" y="18652"/>
                          <a:pt x="72" y="16563"/>
                          <a:pt x="0" y="13971"/>
                        </a:cubicBezTo>
                        <a:lnTo>
                          <a:pt x="0" y="13971"/>
                        </a:lnTo>
                        <a:cubicBezTo>
                          <a:pt x="0" y="11450"/>
                          <a:pt x="1585" y="9362"/>
                          <a:pt x="3745" y="7706"/>
                        </a:cubicBezTo>
                        <a:lnTo>
                          <a:pt x="3745" y="7706"/>
                        </a:lnTo>
                        <a:cubicBezTo>
                          <a:pt x="5905" y="6049"/>
                          <a:pt x="8786" y="4753"/>
                          <a:pt x="12315" y="3601"/>
                        </a:cubicBezTo>
                        <a:lnTo>
                          <a:pt x="12315" y="3601"/>
                        </a:lnTo>
                        <a:cubicBezTo>
                          <a:pt x="19300" y="1368"/>
                          <a:pt x="28806" y="0"/>
                          <a:pt x="39248" y="0"/>
                        </a:cubicBezTo>
                        <a:lnTo>
                          <a:pt x="39248" y="0"/>
                        </a:lnTo>
                        <a:cubicBezTo>
                          <a:pt x="54947" y="0"/>
                          <a:pt x="68341" y="2953"/>
                          <a:pt x="74751" y="7706"/>
                        </a:cubicBezTo>
                        <a:lnTo>
                          <a:pt x="74751" y="7706"/>
                        </a:lnTo>
                        <a:cubicBezTo>
                          <a:pt x="76911" y="9290"/>
                          <a:pt x="78424" y="11378"/>
                          <a:pt x="78496" y="13971"/>
                        </a:cubicBezTo>
                        <a:lnTo>
                          <a:pt x="78496" y="13971"/>
                        </a:lnTo>
                        <a:cubicBezTo>
                          <a:pt x="78496" y="16492"/>
                          <a:pt x="76911" y="18580"/>
                          <a:pt x="74751" y="20236"/>
                        </a:cubicBezTo>
                        <a:lnTo>
                          <a:pt x="74751" y="20236"/>
                        </a:lnTo>
                        <a:cubicBezTo>
                          <a:pt x="72590" y="21893"/>
                          <a:pt x="69710" y="23260"/>
                          <a:pt x="66181" y="24341"/>
                        </a:cubicBezTo>
                        <a:lnTo>
                          <a:pt x="66181" y="24341"/>
                        </a:lnTo>
                        <a:cubicBezTo>
                          <a:pt x="59196" y="26573"/>
                          <a:pt x="49690" y="27942"/>
                          <a:pt x="39248" y="27942"/>
                        </a:cubicBezTo>
                        <a:lnTo>
                          <a:pt x="39248" y="27942"/>
                        </a:lnTo>
                        <a:cubicBezTo>
                          <a:pt x="23549" y="27942"/>
                          <a:pt x="10226" y="24989"/>
                          <a:pt x="3745" y="20236"/>
                        </a:cubicBezTo>
                        <a:lnTo>
                          <a:pt x="3745" y="20236"/>
                        </a:lnTo>
                        <a:close/>
                        <a:moveTo>
                          <a:pt x="72374" y="17067"/>
                        </a:moveTo>
                        <a:cubicBezTo>
                          <a:pt x="74031" y="15843"/>
                          <a:pt x="74535" y="14763"/>
                          <a:pt x="74535" y="13971"/>
                        </a:cubicBezTo>
                        <a:lnTo>
                          <a:pt x="74535" y="13971"/>
                        </a:lnTo>
                        <a:cubicBezTo>
                          <a:pt x="74535" y="13251"/>
                          <a:pt x="74031" y="12170"/>
                          <a:pt x="72374" y="10874"/>
                        </a:cubicBezTo>
                        <a:lnTo>
                          <a:pt x="72374" y="10874"/>
                        </a:lnTo>
                        <a:cubicBezTo>
                          <a:pt x="70790" y="9650"/>
                          <a:pt x="68198" y="8426"/>
                          <a:pt x="64957" y="7418"/>
                        </a:cubicBezTo>
                        <a:lnTo>
                          <a:pt x="64957" y="7418"/>
                        </a:lnTo>
                        <a:cubicBezTo>
                          <a:pt x="58475" y="5329"/>
                          <a:pt x="49330" y="4033"/>
                          <a:pt x="39248" y="4033"/>
                        </a:cubicBezTo>
                        <a:lnTo>
                          <a:pt x="39248" y="4033"/>
                        </a:lnTo>
                        <a:cubicBezTo>
                          <a:pt x="24125" y="4033"/>
                          <a:pt x="11018" y="7129"/>
                          <a:pt x="6194" y="10946"/>
                        </a:cubicBezTo>
                        <a:lnTo>
                          <a:pt x="6194" y="10946"/>
                        </a:lnTo>
                        <a:cubicBezTo>
                          <a:pt x="4537" y="12170"/>
                          <a:pt x="4033" y="13251"/>
                          <a:pt x="4033" y="14043"/>
                        </a:cubicBezTo>
                        <a:lnTo>
                          <a:pt x="4033" y="14043"/>
                        </a:lnTo>
                        <a:cubicBezTo>
                          <a:pt x="4033" y="14763"/>
                          <a:pt x="4537" y="15843"/>
                          <a:pt x="6194" y="17139"/>
                        </a:cubicBezTo>
                        <a:lnTo>
                          <a:pt x="6194" y="17139"/>
                        </a:lnTo>
                        <a:cubicBezTo>
                          <a:pt x="7778" y="18364"/>
                          <a:pt x="10370" y="19588"/>
                          <a:pt x="13611" y="20668"/>
                        </a:cubicBezTo>
                        <a:lnTo>
                          <a:pt x="13611" y="20668"/>
                        </a:lnTo>
                        <a:cubicBezTo>
                          <a:pt x="20092" y="22757"/>
                          <a:pt x="29238" y="24053"/>
                          <a:pt x="39320" y="24053"/>
                        </a:cubicBezTo>
                        <a:lnTo>
                          <a:pt x="39320" y="24053"/>
                        </a:lnTo>
                        <a:cubicBezTo>
                          <a:pt x="54443" y="24053"/>
                          <a:pt x="67549" y="20956"/>
                          <a:pt x="72374" y="17139"/>
                        </a:cubicBezTo>
                        <a:lnTo>
                          <a:pt x="72374" y="17139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32" name="Freeform: Shape 4031">
                    <a:extLst>
                      <a:ext uri="{FF2B5EF4-FFF2-40B4-BE49-F238E27FC236}">
                        <a16:creationId xmlns:a16="http://schemas.microsoft.com/office/drawing/2014/main" id="{4F501916-F4BA-E7D7-5981-9D111D01812A}"/>
                      </a:ext>
                    </a:extLst>
                  </p:cNvPr>
                  <p:cNvSpPr/>
                  <p:nvPr/>
                </p:nvSpPr>
                <p:spPr>
                  <a:xfrm>
                    <a:off x="3819084" y="5801074"/>
                    <a:ext cx="78351" cy="84040"/>
                  </a:xfrm>
                  <a:custGeom>
                    <a:avLst/>
                    <a:gdLst>
                      <a:gd name="connsiteX0" fmla="*/ 14331 w 78351"/>
                      <a:gd name="connsiteY0" fmla="*/ 78639 h 84040"/>
                      <a:gd name="connsiteX1" fmla="*/ 11523 w 78351"/>
                      <a:gd name="connsiteY1" fmla="*/ 74030 h 84040"/>
                      <a:gd name="connsiteX2" fmla="*/ 11523 w 78351"/>
                      <a:gd name="connsiteY2" fmla="*/ 74030 h 84040"/>
                      <a:gd name="connsiteX3" fmla="*/ 0 w 78351"/>
                      <a:gd name="connsiteY3" fmla="*/ 648 h 84040"/>
                      <a:gd name="connsiteX4" fmla="*/ 0 w 78351"/>
                      <a:gd name="connsiteY4" fmla="*/ 648 h 84040"/>
                      <a:gd name="connsiteX5" fmla="*/ 3961 w 78351"/>
                      <a:gd name="connsiteY5" fmla="*/ 0 h 84040"/>
                      <a:gd name="connsiteX6" fmla="*/ 15483 w 78351"/>
                      <a:gd name="connsiteY6" fmla="*/ 73670 h 84040"/>
                      <a:gd name="connsiteX7" fmla="*/ 15483 w 78351"/>
                      <a:gd name="connsiteY7" fmla="*/ 73815 h 84040"/>
                      <a:gd name="connsiteX8" fmla="*/ 16707 w 78351"/>
                      <a:gd name="connsiteY8" fmla="*/ 75471 h 84040"/>
                      <a:gd name="connsiteX9" fmla="*/ 16707 w 78351"/>
                      <a:gd name="connsiteY9" fmla="*/ 75471 h 84040"/>
                      <a:gd name="connsiteX10" fmla="*/ 21604 w 78351"/>
                      <a:gd name="connsiteY10" fmla="*/ 77775 h 84040"/>
                      <a:gd name="connsiteX11" fmla="*/ 21604 w 78351"/>
                      <a:gd name="connsiteY11" fmla="*/ 77775 h 84040"/>
                      <a:gd name="connsiteX12" fmla="*/ 39176 w 78351"/>
                      <a:gd name="connsiteY12" fmla="*/ 80080 h 84040"/>
                      <a:gd name="connsiteX13" fmla="*/ 39176 w 78351"/>
                      <a:gd name="connsiteY13" fmla="*/ 80080 h 84040"/>
                      <a:gd name="connsiteX14" fmla="*/ 61644 w 78351"/>
                      <a:gd name="connsiteY14" fmla="*/ 75471 h 84040"/>
                      <a:gd name="connsiteX15" fmla="*/ 61644 w 78351"/>
                      <a:gd name="connsiteY15" fmla="*/ 75471 h 84040"/>
                      <a:gd name="connsiteX16" fmla="*/ 62868 w 78351"/>
                      <a:gd name="connsiteY16" fmla="*/ 73815 h 84040"/>
                      <a:gd name="connsiteX17" fmla="*/ 62868 w 78351"/>
                      <a:gd name="connsiteY17" fmla="*/ 73815 h 84040"/>
                      <a:gd name="connsiteX18" fmla="*/ 62868 w 78351"/>
                      <a:gd name="connsiteY18" fmla="*/ 73670 h 84040"/>
                      <a:gd name="connsiteX19" fmla="*/ 74391 w 78351"/>
                      <a:gd name="connsiteY19" fmla="*/ 0 h 84040"/>
                      <a:gd name="connsiteX20" fmla="*/ 78351 w 78351"/>
                      <a:gd name="connsiteY20" fmla="*/ 576 h 84040"/>
                      <a:gd name="connsiteX21" fmla="*/ 66829 w 78351"/>
                      <a:gd name="connsiteY21" fmla="*/ 73958 h 84040"/>
                      <a:gd name="connsiteX22" fmla="*/ 64021 w 78351"/>
                      <a:gd name="connsiteY22" fmla="*/ 78567 h 84040"/>
                      <a:gd name="connsiteX23" fmla="*/ 64021 w 78351"/>
                      <a:gd name="connsiteY23" fmla="*/ 78567 h 84040"/>
                      <a:gd name="connsiteX24" fmla="*/ 57899 w 78351"/>
                      <a:gd name="connsiteY24" fmla="*/ 81520 h 84040"/>
                      <a:gd name="connsiteX25" fmla="*/ 57899 w 78351"/>
                      <a:gd name="connsiteY25" fmla="*/ 81520 h 84040"/>
                      <a:gd name="connsiteX26" fmla="*/ 39104 w 78351"/>
                      <a:gd name="connsiteY26" fmla="*/ 84040 h 84040"/>
                      <a:gd name="connsiteX27" fmla="*/ 39104 w 78351"/>
                      <a:gd name="connsiteY27" fmla="*/ 84040 h 84040"/>
                      <a:gd name="connsiteX28" fmla="*/ 14187 w 78351"/>
                      <a:gd name="connsiteY28" fmla="*/ 78567 h 84040"/>
                      <a:gd name="connsiteX29" fmla="*/ 14187 w 78351"/>
                      <a:gd name="connsiteY29" fmla="*/ 78567 h 8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8351" h="84040">
                        <a:moveTo>
                          <a:pt x="14331" y="78639"/>
                        </a:moveTo>
                        <a:cubicBezTo>
                          <a:pt x="12819" y="77487"/>
                          <a:pt x="11594" y="75975"/>
                          <a:pt x="11523" y="74030"/>
                        </a:cubicBezTo>
                        <a:lnTo>
                          <a:pt x="11523" y="74030"/>
                        </a:lnTo>
                        <a:lnTo>
                          <a:pt x="0" y="648"/>
                        </a:lnTo>
                        <a:lnTo>
                          <a:pt x="0" y="648"/>
                        </a:lnTo>
                        <a:lnTo>
                          <a:pt x="3961" y="0"/>
                        </a:lnTo>
                        <a:lnTo>
                          <a:pt x="15483" y="73670"/>
                        </a:lnTo>
                        <a:lnTo>
                          <a:pt x="15483" y="73815"/>
                        </a:lnTo>
                        <a:cubicBezTo>
                          <a:pt x="15483" y="73815"/>
                          <a:pt x="15699" y="74607"/>
                          <a:pt x="16707" y="75471"/>
                        </a:cubicBezTo>
                        <a:lnTo>
                          <a:pt x="16707" y="75471"/>
                        </a:lnTo>
                        <a:cubicBezTo>
                          <a:pt x="17716" y="76263"/>
                          <a:pt x="19444" y="77055"/>
                          <a:pt x="21604" y="77775"/>
                        </a:cubicBezTo>
                        <a:lnTo>
                          <a:pt x="21604" y="77775"/>
                        </a:lnTo>
                        <a:cubicBezTo>
                          <a:pt x="25997" y="79144"/>
                          <a:pt x="32262" y="80080"/>
                          <a:pt x="39176" y="80080"/>
                        </a:cubicBezTo>
                        <a:lnTo>
                          <a:pt x="39176" y="80080"/>
                        </a:lnTo>
                        <a:cubicBezTo>
                          <a:pt x="49546" y="80080"/>
                          <a:pt x="58548" y="77919"/>
                          <a:pt x="61644" y="75471"/>
                        </a:cubicBezTo>
                        <a:lnTo>
                          <a:pt x="61644" y="75471"/>
                        </a:lnTo>
                        <a:cubicBezTo>
                          <a:pt x="62652" y="74679"/>
                          <a:pt x="62868" y="74102"/>
                          <a:pt x="62868" y="73815"/>
                        </a:cubicBezTo>
                        <a:lnTo>
                          <a:pt x="62868" y="73815"/>
                        </a:lnTo>
                        <a:lnTo>
                          <a:pt x="62868" y="73670"/>
                        </a:lnTo>
                        <a:lnTo>
                          <a:pt x="74391" y="0"/>
                        </a:lnTo>
                        <a:lnTo>
                          <a:pt x="78351" y="576"/>
                        </a:lnTo>
                        <a:lnTo>
                          <a:pt x="66829" y="73958"/>
                        </a:lnTo>
                        <a:cubicBezTo>
                          <a:pt x="66757" y="75903"/>
                          <a:pt x="65533" y="77487"/>
                          <a:pt x="64021" y="78567"/>
                        </a:cubicBezTo>
                        <a:lnTo>
                          <a:pt x="64021" y="78567"/>
                        </a:lnTo>
                        <a:cubicBezTo>
                          <a:pt x="62436" y="79791"/>
                          <a:pt x="60420" y="80728"/>
                          <a:pt x="57899" y="81520"/>
                        </a:cubicBezTo>
                        <a:lnTo>
                          <a:pt x="57899" y="81520"/>
                        </a:lnTo>
                        <a:cubicBezTo>
                          <a:pt x="52931" y="83104"/>
                          <a:pt x="46377" y="84040"/>
                          <a:pt x="39104" y="84040"/>
                        </a:cubicBezTo>
                        <a:lnTo>
                          <a:pt x="39104" y="84040"/>
                        </a:lnTo>
                        <a:cubicBezTo>
                          <a:pt x="28158" y="84040"/>
                          <a:pt x="18940" y="82024"/>
                          <a:pt x="14187" y="78567"/>
                        </a:cubicBezTo>
                        <a:lnTo>
                          <a:pt x="14187" y="78567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025" name="Graphic 6">
                  <a:extLst>
                    <a:ext uri="{FF2B5EF4-FFF2-40B4-BE49-F238E27FC236}">
                      <a16:creationId xmlns:a16="http://schemas.microsoft.com/office/drawing/2014/main" id="{3D43423E-7085-FAF3-9245-7C10C4951894}"/>
                    </a:ext>
                  </a:extLst>
                </p:cNvPr>
                <p:cNvGrpSpPr/>
                <p:nvPr/>
              </p:nvGrpSpPr>
              <p:grpSpPr>
                <a:xfrm>
                  <a:off x="3830030" y="5725963"/>
                  <a:ext cx="56530" cy="52714"/>
                  <a:chOff x="3830030" y="5725963"/>
                  <a:chExt cx="56530" cy="52714"/>
                </a:xfrm>
                <a:solidFill>
                  <a:srgbClr val="C4C5C7"/>
                </a:solidFill>
              </p:grpSpPr>
              <p:sp>
                <p:nvSpPr>
                  <p:cNvPr id="4026" name="Freeform: Shape 4025">
                    <a:extLst>
                      <a:ext uri="{FF2B5EF4-FFF2-40B4-BE49-F238E27FC236}">
                        <a16:creationId xmlns:a16="http://schemas.microsoft.com/office/drawing/2014/main" id="{844E0E30-5B34-05EA-0919-BF47B60D4474}"/>
                      </a:ext>
                    </a:extLst>
                  </p:cNvPr>
                  <p:cNvSpPr/>
                  <p:nvPr/>
                </p:nvSpPr>
                <p:spPr>
                  <a:xfrm>
                    <a:off x="3830030" y="5725963"/>
                    <a:ext cx="5256" cy="52714"/>
                  </a:xfrm>
                  <a:custGeom>
                    <a:avLst/>
                    <a:gdLst>
                      <a:gd name="connsiteX0" fmla="*/ 0 w 5256"/>
                      <a:gd name="connsiteY0" fmla="*/ 51418 h 52714"/>
                      <a:gd name="connsiteX1" fmla="*/ 1512 w 5256"/>
                      <a:gd name="connsiteY1" fmla="*/ 45801 h 52714"/>
                      <a:gd name="connsiteX2" fmla="*/ 1512 w 5256"/>
                      <a:gd name="connsiteY2" fmla="*/ 45801 h 52714"/>
                      <a:gd name="connsiteX3" fmla="*/ 2664 w 5256"/>
                      <a:gd name="connsiteY3" fmla="*/ 41408 h 52714"/>
                      <a:gd name="connsiteX4" fmla="*/ 2664 w 5256"/>
                      <a:gd name="connsiteY4" fmla="*/ 41408 h 52714"/>
                      <a:gd name="connsiteX5" fmla="*/ 1512 w 5256"/>
                      <a:gd name="connsiteY5" fmla="*/ 37015 h 52714"/>
                      <a:gd name="connsiteX6" fmla="*/ 1512 w 5256"/>
                      <a:gd name="connsiteY6" fmla="*/ 37015 h 52714"/>
                      <a:gd name="connsiteX7" fmla="*/ 0 w 5256"/>
                      <a:gd name="connsiteY7" fmla="*/ 31326 h 52714"/>
                      <a:gd name="connsiteX8" fmla="*/ 0 w 5256"/>
                      <a:gd name="connsiteY8" fmla="*/ 31326 h 52714"/>
                      <a:gd name="connsiteX9" fmla="*/ 1512 w 5256"/>
                      <a:gd name="connsiteY9" fmla="*/ 25709 h 52714"/>
                      <a:gd name="connsiteX10" fmla="*/ 1512 w 5256"/>
                      <a:gd name="connsiteY10" fmla="*/ 25709 h 52714"/>
                      <a:gd name="connsiteX11" fmla="*/ 2664 w 5256"/>
                      <a:gd name="connsiteY11" fmla="*/ 21316 h 52714"/>
                      <a:gd name="connsiteX12" fmla="*/ 2664 w 5256"/>
                      <a:gd name="connsiteY12" fmla="*/ 21316 h 52714"/>
                      <a:gd name="connsiteX13" fmla="*/ 1512 w 5256"/>
                      <a:gd name="connsiteY13" fmla="*/ 16923 h 52714"/>
                      <a:gd name="connsiteX14" fmla="*/ 1512 w 5256"/>
                      <a:gd name="connsiteY14" fmla="*/ 16923 h 52714"/>
                      <a:gd name="connsiteX15" fmla="*/ 0 w 5256"/>
                      <a:gd name="connsiteY15" fmla="*/ 11306 h 52714"/>
                      <a:gd name="connsiteX16" fmla="*/ 0 w 5256"/>
                      <a:gd name="connsiteY16" fmla="*/ 11306 h 52714"/>
                      <a:gd name="connsiteX17" fmla="*/ 1512 w 5256"/>
                      <a:gd name="connsiteY17" fmla="*/ 5689 h 52714"/>
                      <a:gd name="connsiteX18" fmla="*/ 1512 w 5256"/>
                      <a:gd name="connsiteY18" fmla="*/ 5689 h 52714"/>
                      <a:gd name="connsiteX19" fmla="*/ 2664 w 5256"/>
                      <a:gd name="connsiteY19" fmla="*/ 1296 h 52714"/>
                      <a:gd name="connsiteX20" fmla="*/ 2664 w 5256"/>
                      <a:gd name="connsiteY20" fmla="*/ 1296 h 52714"/>
                      <a:gd name="connsiteX21" fmla="*/ 3961 w 5256"/>
                      <a:gd name="connsiteY21" fmla="*/ 0 h 52714"/>
                      <a:gd name="connsiteX22" fmla="*/ 3961 w 5256"/>
                      <a:gd name="connsiteY22" fmla="*/ 0 h 52714"/>
                      <a:gd name="connsiteX23" fmla="*/ 5257 w 5256"/>
                      <a:gd name="connsiteY23" fmla="*/ 1296 h 52714"/>
                      <a:gd name="connsiteX24" fmla="*/ 5257 w 5256"/>
                      <a:gd name="connsiteY24" fmla="*/ 1296 h 52714"/>
                      <a:gd name="connsiteX25" fmla="*/ 3744 w 5256"/>
                      <a:gd name="connsiteY25" fmla="*/ 6913 h 52714"/>
                      <a:gd name="connsiteX26" fmla="*/ 3744 w 5256"/>
                      <a:gd name="connsiteY26" fmla="*/ 6913 h 52714"/>
                      <a:gd name="connsiteX27" fmla="*/ 2592 w 5256"/>
                      <a:gd name="connsiteY27" fmla="*/ 11306 h 52714"/>
                      <a:gd name="connsiteX28" fmla="*/ 2592 w 5256"/>
                      <a:gd name="connsiteY28" fmla="*/ 11306 h 52714"/>
                      <a:gd name="connsiteX29" fmla="*/ 3744 w 5256"/>
                      <a:gd name="connsiteY29" fmla="*/ 15699 h 52714"/>
                      <a:gd name="connsiteX30" fmla="*/ 3744 w 5256"/>
                      <a:gd name="connsiteY30" fmla="*/ 15699 h 52714"/>
                      <a:gd name="connsiteX31" fmla="*/ 5257 w 5256"/>
                      <a:gd name="connsiteY31" fmla="*/ 21316 h 52714"/>
                      <a:gd name="connsiteX32" fmla="*/ 5257 w 5256"/>
                      <a:gd name="connsiteY32" fmla="*/ 21316 h 52714"/>
                      <a:gd name="connsiteX33" fmla="*/ 3744 w 5256"/>
                      <a:gd name="connsiteY33" fmla="*/ 26933 h 52714"/>
                      <a:gd name="connsiteX34" fmla="*/ 3744 w 5256"/>
                      <a:gd name="connsiteY34" fmla="*/ 26933 h 52714"/>
                      <a:gd name="connsiteX35" fmla="*/ 2592 w 5256"/>
                      <a:gd name="connsiteY35" fmla="*/ 31326 h 52714"/>
                      <a:gd name="connsiteX36" fmla="*/ 2592 w 5256"/>
                      <a:gd name="connsiteY36" fmla="*/ 31326 h 52714"/>
                      <a:gd name="connsiteX37" fmla="*/ 3744 w 5256"/>
                      <a:gd name="connsiteY37" fmla="*/ 35719 h 52714"/>
                      <a:gd name="connsiteX38" fmla="*/ 3744 w 5256"/>
                      <a:gd name="connsiteY38" fmla="*/ 35719 h 52714"/>
                      <a:gd name="connsiteX39" fmla="*/ 5257 w 5256"/>
                      <a:gd name="connsiteY39" fmla="*/ 41336 h 52714"/>
                      <a:gd name="connsiteX40" fmla="*/ 5257 w 5256"/>
                      <a:gd name="connsiteY40" fmla="*/ 41336 h 52714"/>
                      <a:gd name="connsiteX41" fmla="*/ 3744 w 5256"/>
                      <a:gd name="connsiteY41" fmla="*/ 46953 h 52714"/>
                      <a:gd name="connsiteX42" fmla="*/ 3744 w 5256"/>
                      <a:gd name="connsiteY42" fmla="*/ 46953 h 52714"/>
                      <a:gd name="connsiteX43" fmla="*/ 2592 w 5256"/>
                      <a:gd name="connsiteY43" fmla="*/ 51346 h 52714"/>
                      <a:gd name="connsiteX44" fmla="*/ 2592 w 5256"/>
                      <a:gd name="connsiteY44" fmla="*/ 51346 h 52714"/>
                      <a:gd name="connsiteX45" fmla="*/ 1296 w 5256"/>
                      <a:gd name="connsiteY45" fmla="*/ 52714 h 52714"/>
                      <a:gd name="connsiteX46" fmla="*/ 1296 w 5256"/>
                      <a:gd name="connsiteY46" fmla="*/ 52714 h 52714"/>
                      <a:gd name="connsiteX47" fmla="*/ 0 w 5256"/>
                      <a:gd name="connsiteY47" fmla="*/ 51346 h 52714"/>
                      <a:gd name="connsiteX48" fmla="*/ 0 w 5256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6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4" y="6913"/>
                        </a:cubicBezTo>
                        <a:lnTo>
                          <a:pt x="3744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4" y="15699"/>
                        </a:cubicBezTo>
                        <a:lnTo>
                          <a:pt x="3744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4" y="26933"/>
                        </a:cubicBezTo>
                        <a:lnTo>
                          <a:pt x="3744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4" y="35719"/>
                        </a:cubicBezTo>
                        <a:lnTo>
                          <a:pt x="3744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4" y="46953"/>
                        </a:cubicBezTo>
                        <a:lnTo>
                          <a:pt x="3744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7" name="Freeform: Shape 4026">
                    <a:extLst>
                      <a:ext uri="{FF2B5EF4-FFF2-40B4-BE49-F238E27FC236}">
                        <a16:creationId xmlns:a16="http://schemas.microsoft.com/office/drawing/2014/main" id="{2A871D31-38EF-431F-B8B6-0CC8513A6117}"/>
                      </a:ext>
                    </a:extLst>
                  </p:cNvPr>
                  <p:cNvSpPr/>
                  <p:nvPr/>
                </p:nvSpPr>
                <p:spPr>
                  <a:xfrm>
                    <a:off x="3842776" y="5725963"/>
                    <a:ext cx="5329" cy="52714"/>
                  </a:xfrm>
                  <a:custGeom>
                    <a:avLst/>
                    <a:gdLst>
                      <a:gd name="connsiteX0" fmla="*/ 72 w 5329"/>
                      <a:gd name="connsiteY0" fmla="*/ 51418 h 52714"/>
                      <a:gd name="connsiteX1" fmla="*/ 1585 w 5329"/>
                      <a:gd name="connsiteY1" fmla="*/ 45801 h 52714"/>
                      <a:gd name="connsiteX2" fmla="*/ 1585 w 5329"/>
                      <a:gd name="connsiteY2" fmla="*/ 45801 h 52714"/>
                      <a:gd name="connsiteX3" fmla="*/ 2737 w 5329"/>
                      <a:gd name="connsiteY3" fmla="*/ 41408 h 52714"/>
                      <a:gd name="connsiteX4" fmla="*/ 2737 w 5329"/>
                      <a:gd name="connsiteY4" fmla="*/ 41408 h 52714"/>
                      <a:gd name="connsiteX5" fmla="*/ 1585 w 5329"/>
                      <a:gd name="connsiteY5" fmla="*/ 37015 h 52714"/>
                      <a:gd name="connsiteX6" fmla="*/ 1585 w 5329"/>
                      <a:gd name="connsiteY6" fmla="*/ 37015 h 52714"/>
                      <a:gd name="connsiteX7" fmla="*/ 72 w 5329"/>
                      <a:gd name="connsiteY7" fmla="*/ 31326 h 52714"/>
                      <a:gd name="connsiteX8" fmla="*/ 72 w 5329"/>
                      <a:gd name="connsiteY8" fmla="*/ 31326 h 52714"/>
                      <a:gd name="connsiteX9" fmla="*/ 1585 w 5329"/>
                      <a:gd name="connsiteY9" fmla="*/ 25709 h 52714"/>
                      <a:gd name="connsiteX10" fmla="*/ 1585 w 5329"/>
                      <a:gd name="connsiteY10" fmla="*/ 25709 h 52714"/>
                      <a:gd name="connsiteX11" fmla="*/ 2737 w 5329"/>
                      <a:gd name="connsiteY11" fmla="*/ 21316 h 52714"/>
                      <a:gd name="connsiteX12" fmla="*/ 2737 w 5329"/>
                      <a:gd name="connsiteY12" fmla="*/ 21316 h 52714"/>
                      <a:gd name="connsiteX13" fmla="*/ 1585 w 5329"/>
                      <a:gd name="connsiteY13" fmla="*/ 16923 h 52714"/>
                      <a:gd name="connsiteX14" fmla="*/ 1585 w 5329"/>
                      <a:gd name="connsiteY14" fmla="*/ 16923 h 52714"/>
                      <a:gd name="connsiteX15" fmla="*/ 72 w 5329"/>
                      <a:gd name="connsiteY15" fmla="*/ 11306 h 52714"/>
                      <a:gd name="connsiteX16" fmla="*/ 72 w 5329"/>
                      <a:gd name="connsiteY16" fmla="*/ 11306 h 52714"/>
                      <a:gd name="connsiteX17" fmla="*/ 1585 w 5329"/>
                      <a:gd name="connsiteY17" fmla="*/ 5689 h 52714"/>
                      <a:gd name="connsiteX18" fmla="*/ 1585 w 5329"/>
                      <a:gd name="connsiteY18" fmla="*/ 5689 h 52714"/>
                      <a:gd name="connsiteX19" fmla="*/ 2737 w 5329"/>
                      <a:gd name="connsiteY19" fmla="*/ 1296 h 52714"/>
                      <a:gd name="connsiteX20" fmla="*/ 2737 w 5329"/>
                      <a:gd name="connsiteY20" fmla="*/ 1296 h 52714"/>
                      <a:gd name="connsiteX21" fmla="*/ 4033 w 5329"/>
                      <a:gd name="connsiteY21" fmla="*/ 0 h 52714"/>
                      <a:gd name="connsiteX22" fmla="*/ 4033 w 5329"/>
                      <a:gd name="connsiteY22" fmla="*/ 0 h 52714"/>
                      <a:gd name="connsiteX23" fmla="*/ 5329 w 5329"/>
                      <a:gd name="connsiteY23" fmla="*/ 1296 h 52714"/>
                      <a:gd name="connsiteX24" fmla="*/ 5329 w 5329"/>
                      <a:gd name="connsiteY24" fmla="*/ 1296 h 52714"/>
                      <a:gd name="connsiteX25" fmla="*/ 3817 w 5329"/>
                      <a:gd name="connsiteY25" fmla="*/ 6913 h 52714"/>
                      <a:gd name="connsiteX26" fmla="*/ 3817 w 5329"/>
                      <a:gd name="connsiteY26" fmla="*/ 6913 h 52714"/>
                      <a:gd name="connsiteX27" fmla="*/ 2665 w 5329"/>
                      <a:gd name="connsiteY27" fmla="*/ 11306 h 52714"/>
                      <a:gd name="connsiteX28" fmla="*/ 2665 w 5329"/>
                      <a:gd name="connsiteY28" fmla="*/ 11306 h 52714"/>
                      <a:gd name="connsiteX29" fmla="*/ 3817 w 5329"/>
                      <a:gd name="connsiteY29" fmla="*/ 15699 h 52714"/>
                      <a:gd name="connsiteX30" fmla="*/ 3817 w 5329"/>
                      <a:gd name="connsiteY30" fmla="*/ 15699 h 52714"/>
                      <a:gd name="connsiteX31" fmla="*/ 5329 w 5329"/>
                      <a:gd name="connsiteY31" fmla="*/ 21316 h 52714"/>
                      <a:gd name="connsiteX32" fmla="*/ 5329 w 5329"/>
                      <a:gd name="connsiteY32" fmla="*/ 21316 h 52714"/>
                      <a:gd name="connsiteX33" fmla="*/ 3817 w 5329"/>
                      <a:gd name="connsiteY33" fmla="*/ 26933 h 52714"/>
                      <a:gd name="connsiteX34" fmla="*/ 3817 w 5329"/>
                      <a:gd name="connsiteY34" fmla="*/ 26933 h 52714"/>
                      <a:gd name="connsiteX35" fmla="*/ 2665 w 5329"/>
                      <a:gd name="connsiteY35" fmla="*/ 31326 h 52714"/>
                      <a:gd name="connsiteX36" fmla="*/ 2665 w 5329"/>
                      <a:gd name="connsiteY36" fmla="*/ 31326 h 52714"/>
                      <a:gd name="connsiteX37" fmla="*/ 3817 w 5329"/>
                      <a:gd name="connsiteY37" fmla="*/ 35719 h 52714"/>
                      <a:gd name="connsiteX38" fmla="*/ 3817 w 5329"/>
                      <a:gd name="connsiteY38" fmla="*/ 35719 h 52714"/>
                      <a:gd name="connsiteX39" fmla="*/ 5329 w 5329"/>
                      <a:gd name="connsiteY39" fmla="*/ 41336 h 52714"/>
                      <a:gd name="connsiteX40" fmla="*/ 5329 w 5329"/>
                      <a:gd name="connsiteY40" fmla="*/ 41336 h 52714"/>
                      <a:gd name="connsiteX41" fmla="*/ 3817 w 5329"/>
                      <a:gd name="connsiteY41" fmla="*/ 46953 h 52714"/>
                      <a:gd name="connsiteX42" fmla="*/ 3817 w 5329"/>
                      <a:gd name="connsiteY42" fmla="*/ 46953 h 52714"/>
                      <a:gd name="connsiteX43" fmla="*/ 2665 w 5329"/>
                      <a:gd name="connsiteY43" fmla="*/ 51346 h 52714"/>
                      <a:gd name="connsiteX44" fmla="*/ 2665 w 5329"/>
                      <a:gd name="connsiteY44" fmla="*/ 51346 h 52714"/>
                      <a:gd name="connsiteX45" fmla="*/ 1297 w 5329"/>
                      <a:gd name="connsiteY45" fmla="*/ 52714 h 52714"/>
                      <a:gd name="connsiteX46" fmla="*/ 1297 w 5329"/>
                      <a:gd name="connsiteY46" fmla="*/ 52714 h 52714"/>
                      <a:gd name="connsiteX47" fmla="*/ 0 w 5329"/>
                      <a:gd name="connsiteY47" fmla="*/ 51346 h 52714"/>
                      <a:gd name="connsiteX48" fmla="*/ 0 w 5329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9" h="52714">
                        <a:moveTo>
                          <a:pt x="72" y="51418"/>
                        </a:moveTo>
                        <a:cubicBezTo>
                          <a:pt x="72" y="48681"/>
                          <a:pt x="865" y="47025"/>
                          <a:pt x="1585" y="45801"/>
                        </a:cubicBezTo>
                        <a:lnTo>
                          <a:pt x="1585" y="45801"/>
                        </a:lnTo>
                        <a:cubicBezTo>
                          <a:pt x="2233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3" y="38240"/>
                          <a:pt x="1585" y="37015"/>
                        </a:cubicBezTo>
                        <a:lnTo>
                          <a:pt x="1585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5" y="26933"/>
                          <a:pt x="1585" y="25709"/>
                        </a:cubicBezTo>
                        <a:lnTo>
                          <a:pt x="1585" y="25709"/>
                        </a:lnTo>
                        <a:cubicBezTo>
                          <a:pt x="2233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3" y="18147"/>
                          <a:pt x="1585" y="16923"/>
                        </a:cubicBezTo>
                        <a:lnTo>
                          <a:pt x="1585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5" y="6913"/>
                          <a:pt x="1585" y="5689"/>
                        </a:cubicBezTo>
                        <a:lnTo>
                          <a:pt x="1585" y="5689"/>
                        </a:lnTo>
                        <a:cubicBezTo>
                          <a:pt x="2233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5" y="9002"/>
                          <a:pt x="2665" y="11306"/>
                        </a:cubicBezTo>
                        <a:lnTo>
                          <a:pt x="2665" y="11306"/>
                        </a:lnTo>
                        <a:cubicBezTo>
                          <a:pt x="2665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5" y="29094"/>
                          <a:pt x="2665" y="31326"/>
                        </a:cubicBezTo>
                        <a:lnTo>
                          <a:pt x="2665" y="31326"/>
                        </a:lnTo>
                        <a:cubicBezTo>
                          <a:pt x="2665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5" y="49114"/>
                          <a:pt x="2665" y="51346"/>
                        </a:cubicBezTo>
                        <a:lnTo>
                          <a:pt x="2665" y="51346"/>
                        </a:lnTo>
                        <a:cubicBezTo>
                          <a:pt x="2665" y="52066"/>
                          <a:pt x="2089" y="52714"/>
                          <a:pt x="1297" y="52714"/>
                        </a:cubicBezTo>
                        <a:lnTo>
                          <a:pt x="1297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8" name="Freeform: Shape 4027">
                    <a:extLst>
                      <a:ext uri="{FF2B5EF4-FFF2-40B4-BE49-F238E27FC236}">
                        <a16:creationId xmlns:a16="http://schemas.microsoft.com/office/drawing/2014/main" id="{2928E25B-4439-AE7F-FDA1-F0A14DAB2E0A}"/>
                      </a:ext>
                    </a:extLst>
                  </p:cNvPr>
                  <p:cNvSpPr/>
                  <p:nvPr/>
                </p:nvSpPr>
                <p:spPr>
                  <a:xfrm>
                    <a:off x="3855663" y="5725963"/>
                    <a:ext cx="5261" cy="52714"/>
                  </a:xfrm>
                  <a:custGeom>
                    <a:avLst/>
                    <a:gdLst>
                      <a:gd name="connsiteX0" fmla="*/ 4 w 5261"/>
                      <a:gd name="connsiteY0" fmla="*/ 51418 h 52714"/>
                      <a:gd name="connsiteX1" fmla="*/ 1445 w 5261"/>
                      <a:gd name="connsiteY1" fmla="*/ 45801 h 52714"/>
                      <a:gd name="connsiteX2" fmla="*/ 1445 w 5261"/>
                      <a:gd name="connsiteY2" fmla="*/ 45801 h 52714"/>
                      <a:gd name="connsiteX3" fmla="*/ 2597 w 5261"/>
                      <a:gd name="connsiteY3" fmla="*/ 41408 h 52714"/>
                      <a:gd name="connsiteX4" fmla="*/ 2597 w 5261"/>
                      <a:gd name="connsiteY4" fmla="*/ 41408 h 52714"/>
                      <a:gd name="connsiteX5" fmla="*/ 1445 w 5261"/>
                      <a:gd name="connsiteY5" fmla="*/ 37015 h 52714"/>
                      <a:gd name="connsiteX6" fmla="*/ 1445 w 5261"/>
                      <a:gd name="connsiteY6" fmla="*/ 37015 h 52714"/>
                      <a:gd name="connsiteX7" fmla="*/ 4 w 5261"/>
                      <a:gd name="connsiteY7" fmla="*/ 31326 h 52714"/>
                      <a:gd name="connsiteX8" fmla="*/ 4 w 5261"/>
                      <a:gd name="connsiteY8" fmla="*/ 31326 h 52714"/>
                      <a:gd name="connsiteX9" fmla="*/ 1445 w 5261"/>
                      <a:gd name="connsiteY9" fmla="*/ 25709 h 52714"/>
                      <a:gd name="connsiteX10" fmla="*/ 1445 w 5261"/>
                      <a:gd name="connsiteY10" fmla="*/ 25709 h 52714"/>
                      <a:gd name="connsiteX11" fmla="*/ 2597 w 5261"/>
                      <a:gd name="connsiteY11" fmla="*/ 21316 h 52714"/>
                      <a:gd name="connsiteX12" fmla="*/ 2597 w 5261"/>
                      <a:gd name="connsiteY12" fmla="*/ 21316 h 52714"/>
                      <a:gd name="connsiteX13" fmla="*/ 1445 w 5261"/>
                      <a:gd name="connsiteY13" fmla="*/ 16923 h 52714"/>
                      <a:gd name="connsiteX14" fmla="*/ 1445 w 5261"/>
                      <a:gd name="connsiteY14" fmla="*/ 16923 h 52714"/>
                      <a:gd name="connsiteX15" fmla="*/ 4 w 5261"/>
                      <a:gd name="connsiteY15" fmla="*/ 11306 h 52714"/>
                      <a:gd name="connsiteX16" fmla="*/ 4 w 5261"/>
                      <a:gd name="connsiteY16" fmla="*/ 11306 h 52714"/>
                      <a:gd name="connsiteX17" fmla="*/ 1445 w 5261"/>
                      <a:gd name="connsiteY17" fmla="*/ 5689 h 52714"/>
                      <a:gd name="connsiteX18" fmla="*/ 1445 w 5261"/>
                      <a:gd name="connsiteY18" fmla="*/ 5689 h 52714"/>
                      <a:gd name="connsiteX19" fmla="*/ 2597 w 5261"/>
                      <a:gd name="connsiteY19" fmla="*/ 1296 h 52714"/>
                      <a:gd name="connsiteX20" fmla="*/ 2597 w 5261"/>
                      <a:gd name="connsiteY20" fmla="*/ 1296 h 52714"/>
                      <a:gd name="connsiteX21" fmla="*/ 3965 w 5261"/>
                      <a:gd name="connsiteY21" fmla="*/ 0 h 52714"/>
                      <a:gd name="connsiteX22" fmla="*/ 3965 w 5261"/>
                      <a:gd name="connsiteY22" fmla="*/ 0 h 52714"/>
                      <a:gd name="connsiteX23" fmla="*/ 5261 w 5261"/>
                      <a:gd name="connsiteY23" fmla="*/ 1296 h 52714"/>
                      <a:gd name="connsiteX24" fmla="*/ 5261 w 5261"/>
                      <a:gd name="connsiteY24" fmla="*/ 1296 h 52714"/>
                      <a:gd name="connsiteX25" fmla="*/ 3749 w 5261"/>
                      <a:gd name="connsiteY25" fmla="*/ 6913 h 52714"/>
                      <a:gd name="connsiteX26" fmla="*/ 3749 w 5261"/>
                      <a:gd name="connsiteY26" fmla="*/ 6913 h 52714"/>
                      <a:gd name="connsiteX27" fmla="*/ 2597 w 5261"/>
                      <a:gd name="connsiteY27" fmla="*/ 11306 h 52714"/>
                      <a:gd name="connsiteX28" fmla="*/ 2597 w 5261"/>
                      <a:gd name="connsiteY28" fmla="*/ 11306 h 52714"/>
                      <a:gd name="connsiteX29" fmla="*/ 3749 w 5261"/>
                      <a:gd name="connsiteY29" fmla="*/ 15699 h 52714"/>
                      <a:gd name="connsiteX30" fmla="*/ 3749 w 5261"/>
                      <a:gd name="connsiteY30" fmla="*/ 15699 h 52714"/>
                      <a:gd name="connsiteX31" fmla="*/ 5261 w 5261"/>
                      <a:gd name="connsiteY31" fmla="*/ 21316 h 52714"/>
                      <a:gd name="connsiteX32" fmla="*/ 5261 w 5261"/>
                      <a:gd name="connsiteY32" fmla="*/ 21316 h 52714"/>
                      <a:gd name="connsiteX33" fmla="*/ 3749 w 5261"/>
                      <a:gd name="connsiteY33" fmla="*/ 26933 h 52714"/>
                      <a:gd name="connsiteX34" fmla="*/ 3749 w 5261"/>
                      <a:gd name="connsiteY34" fmla="*/ 26933 h 52714"/>
                      <a:gd name="connsiteX35" fmla="*/ 2597 w 5261"/>
                      <a:gd name="connsiteY35" fmla="*/ 31326 h 52714"/>
                      <a:gd name="connsiteX36" fmla="*/ 2597 w 5261"/>
                      <a:gd name="connsiteY36" fmla="*/ 31326 h 52714"/>
                      <a:gd name="connsiteX37" fmla="*/ 3749 w 5261"/>
                      <a:gd name="connsiteY37" fmla="*/ 35719 h 52714"/>
                      <a:gd name="connsiteX38" fmla="*/ 3749 w 5261"/>
                      <a:gd name="connsiteY38" fmla="*/ 35719 h 52714"/>
                      <a:gd name="connsiteX39" fmla="*/ 5261 w 5261"/>
                      <a:gd name="connsiteY39" fmla="*/ 41336 h 52714"/>
                      <a:gd name="connsiteX40" fmla="*/ 5261 w 5261"/>
                      <a:gd name="connsiteY40" fmla="*/ 41336 h 52714"/>
                      <a:gd name="connsiteX41" fmla="*/ 3749 w 5261"/>
                      <a:gd name="connsiteY41" fmla="*/ 46953 h 52714"/>
                      <a:gd name="connsiteX42" fmla="*/ 3749 w 5261"/>
                      <a:gd name="connsiteY42" fmla="*/ 46953 h 52714"/>
                      <a:gd name="connsiteX43" fmla="*/ 2597 w 5261"/>
                      <a:gd name="connsiteY43" fmla="*/ 51346 h 52714"/>
                      <a:gd name="connsiteX44" fmla="*/ 2597 w 5261"/>
                      <a:gd name="connsiteY44" fmla="*/ 51346 h 52714"/>
                      <a:gd name="connsiteX45" fmla="*/ 1300 w 5261"/>
                      <a:gd name="connsiteY45" fmla="*/ 52714 h 52714"/>
                      <a:gd name="connsiteX46" fmla="*/ 1300 w 5261"/>
                      <a:gd name="connsiteY46" fmla="*/ 52714 h 52714"/>
                      <a:gd name="connsiteX47" fmla="*/ 4 w 5261"/>
                      <a:gd name="connsiteY47" fmla="*/ 51346 h 52714"/>
                      <a:gd name="connsiteX48" fmla="*/ 4 w 5261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61" h="52714">
                        <a:moveTo>
                          <a:pt x="4" y="51418"/>
                        </a:moveTo>
                        <a:cubicBezTo>
                          <a:pt x="4" y="48681"/>
                          <a:pt x="796" y="47025"/>
                          <a:pt x="1445" y="45801"/>
                        </a:cubicBezTo>
                        <a:lnTo>
                          <a:pt x="1445" y="45801"/>
                        </a:lnTo>
                        <a:cubicBezTo>
                          <a:pt x="2092" y="44505"/>
                          <a:pt x="2597" y="43713"/>
                          <a:pt x="2597" y="41408"/>
                        </a:cubicBezTo>
                        <a:lnTo>
                          <a:pt x="2597" y="41408"/>
                        </a:lnTo>
                        <a:cubicBezTo>
                          <a:pt x="2597" y="39104"/>
                          <a:pt x="2092" y="38240"/>
                          <a:pt x="1445" y="37015"/>
                        </a:cubicBezTo>
                        <a:lnTo>
                          <a:pt x="1445" y="37015"/>
                        </a:lnTo>
                        <a:cubicBezTo>
                          <a:pt x="796" y="35791"/>
                          <a:pt x="-68" y="34135"/>
                          <a:pt x="4" y="31326"/>
                        </a:cubicBezTo>
                        <a:lnTo>
                          <a:pt x="4" y="31326"/>
                        </a:lnTo>
                        <a:cubicBezTo>
                          <a:pt x="4" y="28589"/>
                          <a:pt x="796" y="26933"/>
                          <a:pt x="1445" y="25709"/>
                        </a:cubicBezTo>
                        <a:lnTo>
                          <a:pt x="1445" y="25709"/>
                        </a:lnTo>
                        <a:cubicBezTo>
                          <a:pt x="2092" y="24412"/>
                          <a:pt x="2597" y="23620"/>
                          <a:pt x="2597" y="21316"/>
                        </a:cubicBezTo>
                        <a:lnTo>
                          <a:pt x="2597" y="21316"/>
                        </a:lnTo>
                        <a:cubicBezTo>
                          <a:pt x="2597" y="19011"/>
                          <a:pt x="2092" y="18147"/>
                          <a:pt x="1445" y="16923"/>
                        </a:cubicBezTo>
                        <a:lnTo>
                          <a:pt x="1445" y="16923"/>
                        </a:lnTo>
                        <a:cubicBezTo>
                          <a:pt x="796" y="15699"/>
                          <a:pt x="-68" y="13971"/>
                          <a:pt x="4" y="11306"/>
                        </a:cubicBezTo>
                        <a:lnTo>
                          <a:pt x="4" y="11306"/>
                        </a:lnTo>
                        <a:cubicBezTo>
                          <a:pt x="4" y="8570"/>
                          <a:pt x="796" y="6913"/>
                          <a:pt x="1445" y="5689"/>
                        </a:cubicBezTo>
                        <a:lnTo>
                          <a:pt x="1445" y="5689"/>
                        </a:lnTo>
                        <a:cubicBezTo>
                          <a:pt x="2092" y="4393"/>
                          <a:pt x="2597" y="3529"/>
                          <a:pt x="2597" y="1296"/>
                        </a:cubicBezTo>
                        <a:lnTo>
                          <a:pt x="2597" y="1296"/>
                        </a:lnTo>
                        <a:cubicBezTo>
                          <a:pt x="2597" y="576"/>
                          <a:pt x="3173" y="0"/>
                          <a:pt x="3965" y="0"/>
                        </a:cubicBezTo>
                        <a:lnTo>
                          <a:pt x="3965" y="0"/>
                        </a:lnTo>
                        <a:cubicBezTo>
                          <a:pt x="4685" y="0"/>
                          <a:pt x="5261" y="576"/>
                          <a:pt x="5261" y="1296"/>
                        </a:cubicBezTo>
                        <a:lnTo>
                          <a:pt x="5261" y="1296"/>
                        </a:lnTo>
                        <a:cubicBezTo>
                          <a:pt x="5261" y="4033"/>
                          <a:pt x="4469" y="5689"/>
                          <a:pt x="3749" y="6913"/>
                        </a:cubicBezTo>
                        <a:lnTo>
                          <a:pt x="3749" y="6913"/>
                        </a:lnTo>
                        <a:cubicBezTo>
                          <a:pt x="3101" y="8209"/>
                          <a:pt x="2597" y="9002"/>
                          <a:pt x="2597" y="11306"/>
                        </a:cubicBezTo>
                        <a:lnTo>
                          <a:pt x="2597" y="11306"/>
                        </a:lnTo>
                        <a:cubicBezTo>
                          <a:pt x="2597" y="13610"/>
                          <a:pt x="3101" y="14474"/>
                          <a:pt x="3749" y="15699"/>
                        </a:cubicBezTo>
                        <a:lnTo>
                          <a:pt x="3749" y="15699"/>
                        </a:lnTo>
                        <a:cubicBezTo>
                          <a:pt x="4397" y="16923"/>
                          <a:pt x="5261" y="18579"/>
                          <a:pt x="5261" y="21316"/>
                        </a:cubicBezTo>
                        <a:lnTo>
                          <a:pt x="5261" y="21316"/>
                        </a:lnTo>
                        <a:cubicBezTo>
                          <a:pt x="5261" y="24052"/>
                          <a:pt x="4469" y="25709"/>
                          <a:pt x="3749" y="26933"/>
                        </a:cubicBezTo>
                        <a:lnTo>
                          <a:pt x="3749" y="26933"/>
                        </a:lnTo>
                        <a:cubicBezTo>
                          <a:pt x="3101" y="28229"/>
                          <a:pt x="2597" y="29094"/>
                          <a:pt x="2597" y="31326"/>
                        </a:cubicBezTo>
                        <a:lnTo>
                          <a:pt x="2597" y="31326"/>
                        </a:lnTo>
                        <a:cubicBezTo>
                          <a:pt x="2597" y="33630"/>
                          <a:pt x="3101" y="34495"/>
                          <a:pt x="3749" y="35719"/>
                        </a:cubicBezTo>
                        <a:lnTo>
                          <a:pt x="3749" y="35719"/>
                        </a:lnTo>
                        <a:cubicBezTo>
                          <a:pt x="4397" y="36943"/>
                          <a:pt x="5261" y="38599"/>
                          <a:pt x="5261" y="41336"/>
                        </a:cubicBezTo>
                        <a:lnTo>
                          <a:pt x="5261" y="41336"/>
                        </a:lnTo>
                        <a:cubicBezTo>
                          <a:pt x="5261" y="44073"/>
                          <a:pt x="4469" y="45729"/>
                          <a:pt x="3749" y="46953"/>
                        </a:cubicBezTo>
                        <a:lnTo>
                          <a:pt x="3749" y="46953"/>
                        </a:lnTo>
                        <a:cubicBezTo>
                          <a:pt x="3101" y="48249"/>
                          <a:pt x="2597" y="49114"/>
                          <a:pt x="2597" y="51346"/>
                        </a:cubicBezTo>
                        <a:lnTo>
                          <a:pt x="2597" y="51346"/>
                        </a:lnTo>
                        <a:cubicBezTo>
                          <a:pt x="2597" y="52066"/>
                          <a:pt x="2020" y="52714"/>
                          <a:pt x="1300" y="52714"/>
                        </a:cubicBezTo>
                        <a:lnTo>
                          <a:pt x="1300" y="52714"/>
                        </a:lnTo>
                        <a:cubicBezTo>
                          <a:pt x="580" y="52714"/>
                          <a:pt x="4" y="52138"/>
                          <a:pt x="4" y="51346"/>
                        </a:cubicBezTo>
                        <a:lnTo>
                          <a:pt x="4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9" name="Freeform: Shape 4028">
                    <a:extLst>
                      <a:ext uri="{FF2B5EF4-FFF2-40B4-BE49-F238E27FC236}">
                        <a16:creationId xmlns:a16="http://schemas.microsoft.com/office/drawing/2014/main" id="{5D85A351-606D-549A-5E9D-D313A1669585}"/>
                      </a:ext>
                    </a:extLst>
                  </p:cNvPr>
                  <p:cNvSpPr/>
                  <p:nvPr/>
                </p:nvSpPr>
                <p:spPr>
                  <a:xfrm>
                    <a:off x="3868485" y="5725963"/>
                    <a:ext cx="5257" cy="52714"/>
                  </a:xfrm>
                  <a:custGeom>
                    <a:avLst/>
                    <a:gdLst>
                      <a:gd name="connsiteX0" fmla="*/ 0 w 5257"/>
                      <a:gd name="connsiteY0" fmla="*/ 51418 h 52714"/>
                      <a:gd name="connsiteX1" fmla="*/ 1512 w 5257"/>
                      <a:gd name="connsiteY1" fmla="*/ 45801 h 52714"/>
                      <a:gd name="connsiteX2" fmla="*/ 1512 w 5257"/>
                      <a:gd name="connsiteY2" fmla="*/ 45801 h 52714"/>
                      <a:gd name="connsiteX3" fmla="*/ 2664 w 5257"/>
                      <a:gd name="connsiteY3" fmla="*/ 41408 h 52714"/>
                      <a:gd name="connsiteX4" fmla="*/ 2664 w 5257"/>
                      <a:gd name="connsiteY4" fmla="*/ 41408 h 52714"/>
                      <a:gd name="connsiteX5" fmla="*/ 1512 w 5257"/>
                      <a:gd name="connsiteY5" fmla="*/ 37015 h 52714"/>
                      <a:gd name="connsiteX6" fmla="*/ 1512 w 5257"/>
                      <a:gd name="connsiteY6" fmla="*/ 37015 h 52714"/>
                      <a:gd name="connsiteX7" fmla="*/ 0 w 5257"/>
                      <a:gd name="connsiteY7" fmla="*/ 31326 h 52714"/>
                      <a:gd name="connsiteX8" fmla="*/ 0 w 5257"/>
                      <a:gd name="connsiteY8" fmla="*/ 31326 h 52714"/>
                      <a:gd name="connsiteX9" fmla="*/ 1512 w 5257"/>
                      <a:gd name="connsiteY9" fmla="*/ 25709 h 52714"/>
                      <a:gd name="connsiteX10" fmla="*/ 1512 w 5257"/>
                      <a:gd name="connsiteY10" fmla="*/ 25709 h 52714"/>
                      <a:gd name="connsiteX11" fmla="*/ 2664 w 5257"/>
                      <a:gd name="connsiteY11" fmla="*/ 21316 h 52714"/>
                      <a:gd name="connsiteX12" fmla="*/ 2664 w 5257"/>
                      <a:gd name="connsiteY12" fmla="*/ 21316 h 52714"/>
                      <a:gd name="connsiteX13" fmla="*/ 1512 w 5257"/>
                      <a:gd name="connsiteY13" fmla="*/ 16923 h 52714"/>
                      <a:gd name="connsiteX14" fmla="*/ 1512 w 5257"/>
                      <a:gd name="connsiteY14" fmla="*/ 16923 h 52714"/>
                      <a:gd name="connsiteX15" fmla="*/ 0 w 5257"/>
                      <a:gd name="connsiteY15" fmla="*/ 11306 h 52714"/>
                      <a:gd name="connsiteX16" fmla="*/ 0 w 5257"/>
                      <a:gd name="connsiteY16" fmla="*/ 11306 h 52714"/>
                      <a:gd name="connsiteX17" fmla="*/ 1512 w 5257"/>
                      <a:gd name="connsiteY17" fmla="*/ 5689 h 52714"/>
                      <a:gd name="connsiteX18" fmla="*/ 1512 w 5257"/>
                      <a:gd name="connsiteY18" fmla="*/ 5689 h 52714"/>
                      <a:gd name="connsiteX19" fmla="*/ 2664 w 5257"/>
                      <a:gd name="connsiteY19" fmla="*/ 1296 h 52714"/>
                      <a:gd name="connsiteX20" fmla="*/ 2664 w 5257"/>
                      <a:gd name="connsiteY20" fmla="*/ 1296 h 52714"/>
                      <a:gd name="connsiteX21" fmla="*/ 3961 w 5257"/>
                      <a:gd name="connsiteY21" fmla="*/ 0 h 52714"/>
                      <a:gd name="connsiteX22" fmla="*/ 3961 w 5257"/>
                      <a:gd name="connsiteY22" fmla="*/ 0 h 52714"/>
                      <a:gd name="connsiteX23" fmla="*/ 5257 w 5257"/>
                      <a:gd name="connsiteY23" fmla="*/ 1296 h 52714"/>
                      <a:gd name="connsiteX24" fmla="*/ 5257 w 5257"/>
                      <a:gd name="connsiteY24" fmla="*/ 1296 h 52714"/>
                      <a:gd name="connsiteX25" fmla="*/ 3745 w 5257"/>
                      <a:gd name="connsiteY25" fmla="*/ 6913 h 52714"/>
                      <a:gd name="connsiteX26" fmla="*/ 3745 w 5257"/>
                      <a:gd name="connsiteY26" fmla="*/ 6913 h 52714"/>
                      <a:gd name="connsiteX27" fmla="*/ 2593 w 5257"/>
                      <a:gd name="connsiteY27" fmla="*/ 11306 h 52714"/>
                      <a:gd name="connsiteX28" fmla="*/ 2593 w 5257"/>
                      <a:gd name="connsiteY28" fmla="*/ 11306 h 52714"/>
                      <a:gd name="connsiteX29" fmla="*/ 3745 w 5257"/>
                      <a:gd name="connsiteY29" fmla="*/ 15699 h 52714"/>
                      <a:gd name="connsiteX30" fmla="*/ 3745 w 5257"/>
                      <a:gd name="connsiteY30" fmla="*/ 15699 h 52714"/>
                      <a:gd name="connsiteX31" fmla="*/ 5257 w 5257"/>
                      <a:gd name="connsiteY31" fmla="*/ 21316 h 52714"/>
                      <a:gd name="connsiteX32" fmla="*/ 5257 w 5257"/>
                      <a:gd name="connsiteY32" fmla="*/ 21316 h 52714"/>
                      <a:gd name="connsiteX33" fmla="*/ 3745 w 5257"/>
                      <a:gd name="connsiteY33" fmla="*/ 26933 h 52714"/>
                      <a:gd name="connsiteX34" fmla="*/ 3745 w 5257"/>
                      <a:gd name="connsiteY34" fmla="*/ 26933 h 52714"/>
                      <a:gd name="connsiteX35" fmla="*/ 2593 w 5257"/>
                      <a:gd name="connsiteY35" fmla="*/ 31326 h 52714"/>
                      <a:gd name="connsiteX36" fmla="*/ 2593 w 5257"/>
                      <a:gd name="connsiteY36" fmla="*/ 31326 h 52714"/>
                      <a:gd name="connsiteX37" fmla="*/ 3745 w 5257"/>
                      <a:gd name="connsiteY37" fmla="*/ 35719 h 52714"/>
                      <a:gd name="connsiteX38" fmla="*/ 3745 w 5257"/>
                      <a:gd name="connsiteY38" fmla="*/ 35719 h 52714"/>
                      <a:gd name="connsiteX39" fmla="*/ 5257 w 5257"/>
                      <a:gd name="connsiteY39" fmla="*/ 41336 h 52714"/>
                      <a:gd name="connsiteX40" fmla="*/ 5257 w 5257"/>
                      <a:gd name="connsiteY40" fmla="*/ 41336 h 52714"/>
                      <a:gd name="connsiteX41" fmla="*/ 3745 w 5257"/>
                      <a:gd name="connsiteY41" fmla="*/ 46953 h 52714"/>
                      <a:gd name="connsiteX42" fmla="*/ 3745 w 5257"/>
                      <a:gd name="connsiteY42" fmla="*/ 46953 h 52714"/>
                      <a:gd name="connsiteX43" fmla="*/ 2593 w 5257"/>
                      <a:gd name="connsiteY43" fmla="*/ 51346 h 52714"/>
                      <a:gd name="connsiteX44" fmla="*/ 2593 w 5257"/>
                      <a:gd name="connsiteY44" fmla="*/ 51346 h 52714"/>
                      <a:gd name="connsiteX45" fmla="*/ 1296 w 5257"/>
                      <a:gd name="connsiteY45" fmla="*/ 52714 h 52714"/>
                      <a:gd name="connsiteX46" fmla="*/ 1296 w 5257"/>
                      <a:gd name="connsiteY46" fmla="*/ 52714 h 52714"/>
                      <a:gd name="connsiteX47" fmla="*/ 0 w 5257"/>
                      <a:gd name="connsiteY47" fmla="*/ 51346 h 52714"/>
                      <a:gd name="connsiteX48" fmla="*/ 0 w 5257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7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1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1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1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1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1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3" y="9002"/>
                          <a:pt x="2593" y="11306"/>
                        </a:cubicBezTo>
                        <a:lnTo>
                          <a:pt x="2593" y="11306"/>
                        </a:lnTo>
                        <a:cubicBezTo>
                          <a:pt x="2593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3" y="29094"/>
                          <a:pt x="2593" y="31326"/>
                        </a:cubicBezTo>
                        <a:lnTo>
                          <a:pt x="2593" y="31326"/>
                        </a:lnTo>
                        <a:cubicBezTo>
                          <a:pt x="2593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3" y="49114"/>
                          <a:pt x="2593" y="51346"/>
                        </a:cubicBezTo>
                        <a:lnTo>
                          <a:pt x="2593" y="51346"/>
                        </a:lnTo>
                        <a:cubicBezTo>
                          <a:pt x="2593" y="52066"/>
                          <a:pt x="2017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30" name="Freeform: Shape 4029">
                    <a:extLst>
                      <a:ext uri="{FF2B5EF4-FFF2-40B4-BE49-F238E27FC236}">
                        <a16:creationId xmlns:a16="http://schemas.microsoft.com/office/drawing/2014/main" id="{F2D92F90-E01E-2AD2-12E4-8C6CFEBD5227}"/>
                      </a:ext>
                    </a:extLst>
                  </p:cNvPr>
                  <p:cNvSpPr/>
                  <p:nvPr/>
                </p:nvSpPr>
                <p:spPr>
                  <a:xfrm>
                    <a:off x="3881300" y="5725963"/>
                    <a:ext cx="5261" cy="52714"/>
                  </a:xfrm>
                  <a:custGeom>
                    <a:avLst/>
                    <a:gdLst>
                      <a:gd name="connsiteX0" fmla="*/ 4 w 5261"/>
                      <a:gd name="connsiteY0" fmla="*/ 51418 h 52714"/>
                      <a:gd name="connsiteX1" fmla="*/ 1445 w 5261"/>
                      <a:gd name="connsiteY1" fmla="*/ 45801 h 52714"/>
                      <a:gd name="connsiteX2" fmla="*/ 1445 w 5261"/>
                      <a:gd name="connsiteY2" fmla="*/ 45801 h 52714"/>
                      <a:gd name="connsiteX3" fmla="*/ 2597 w 5261"/>
                      <a:gd name="connsiteY3" fmla="*/ 41408 h 52714"/>
                      <a:gd name="connsiteX4" fmla="*/ 2597 w 5261"/>
                      <a:gd name="connsiteY4" fmla="*/ 41408 h 52714"/>
                      <a:gd name="connsiteX5" fmla="*/ 1445 w 5261"/>
                      <a:gd name="connsiteY5" fmla="*/ 37015 h 52714"/>
                      <a:gd name="connsiteX6" fmla="*/ 1445 w 5261"/>
                      <a:gd name="connsiteY6" fmla="*/ 37015 h 52714"/>
                      <a:gd name="connsiteX7" fmla="*/ 4 w 5261"/>
                      <a:gd name="connsiteY7" fmla="*/ 31326 h 52714"/>
                      <a:gd name="connsiteX8" fmla="*/ 4 w 5261"/>
                      <a:gd name="connsiteY8" fmla="*/ 31326 h 52714"/>
                      <a:gd name="connsiteX9" fmla="*/ 1445 w 5261"/>
                      <a:gd name="connsiteY9" fmla="*/ 25709 h 52714"/>
                      <a:gd name="connsiteX10" fmla="*/ 1445 w 5261"/>
                      <a:gd name="connsiteY10" fmla="*/ 25709 h 52714"/>
                      <a:gd name="connsiteX11" fmla="*/ 2597 w 5261"/>
                      <a:gd name="connsiteY11" fmla="*/ 21316 h 52714"/>
                      <a:gd name="connsiteX12" fmla="*/ 2597 w 5261"/>
                      <a:gd name="connsiteY12" fmla="*/ 21316 h 52714"/>
                      <a:gd name="connsiteX13" fmla="*/ 1445 w 5261"/>
                      <a:gd name="connsiteY13" fmla="*/ 16923 h 52714"/>
                      <a:gd name="connsiteX14" fmla="*/ 1445 w 5261"/>
                      <a:gd name="connsiteY14" fmla="*/ 16923 h 52714"/>
                      <a:gd name="connsiteX15" fmla="*/ 4 w 5261"/>
                      <a:gd name="connsiteY15" fmla="*/ 11306 h 52714"/>
                      <a:gd name="connsiteX16" fmla="*/ 4 w 5261"/>
                      <a:gd name="connsiteY16" fmla="*/ 11306 h 52714"/>
                      <a:gd name="connsiteX17" fmla="*/ 1445 w 5261"/>
                      <a:gd name="connsiteY17" fmla="*/ 5689 h 52714"/>
                      <a:gd name="connsiteX18" fmla="*/ 1445 w 5261"/>
                      <a:gd name="connsiteY18" fmla="*/ 5689 h 52714"/>
                      <a:gd name="connsiteX19" fmla="*/ 2597 w 5261"/>
                      <a:gd name="connsiteY19" fmla="*/ 1296 h 52714"/>
                      <a:gd name="connsiteX20" fmla="*/ 2597 w 5261"/>
                      <a:gd name="connsiteY20" fmla="*/ 1296 h 52714"/>
                      <a:gd name="connsiteX21" fmla="*/ 3893 w 5261"/>
                      <a:gd name="connsiteY21" fmla="*/ 0 h 52714"/>
                      <a:gd name="connsiteX22" fmla="*/ 3893 w 5261"/>
                      <a:gd name="connsiteY22" fmla="*/ 0 h 52714"/>
                      <a:gd name="connsiteX23" fmla="*/ 5261 w 5261"/>
                      <a:gd name="connsiteY23" fmla="*/ 1296 h 52714"/>
                      <a:gd name="connsiteX24" fmla="*/ 5261 w 5261"/>
                      <a:gd name="connsiteY24" fmla="*/ 1296 h 52714"/>
                      <a:gd name="connsiteX25" fmla="*/ 3749 w 5261"/>
                      <a:gd name="connsiteY25" fmla="*/ 6913 h 52714"/>
                      <a:gd name="connsiteX26" fmla="*/ 3749 w 5261"/>
                      <a:gd name="connsiteY26" fmla="*/ 6913 h 52714"/>
                      <a:gd name="connsiteX27" fmla="*/ 2597 w 5261"/>
                      <a:gd name="connsiteY27" fmla="*/ 11306 h 52714"/>
                      <a:gd name="connsiteX28" fmla="*/ 2597 w 5261"/>
                      <a:gd name="connsiteY28" fmla="*/ 11306 h 52714"/>
                      <a:gd name="connsiteX29" fmla="*/ 3749 w 5261"/>
                      <a:gd name="connsiteY29" fmla="*/ 15699 h 52714"/>
                      <a:gd name="connsiteX30" fmla="*/ 3749 w 5261"/>
                      <a:gd name="connsiteY30" fmla="*/ 15699 h 52714"/>
                      <a:gd name="connsiteX31" fmla="*/ 5261 w 5261"/>
                      <a:gd name="connsiteY31" fmla="*/ 21316 h 52714"/>
                      <a:gd name="connsiteX32" fmla="*/ 5261 w 5261"/>
                      <a:gd name="connsiteY32" fmla="*/ 21316 h 52714"/>
                      <a:gd name="connsiteX33" fmla="*/ 3749 w 5261"/>
                      <a:gd name="connsiteY33" fmla="*/ 26933 h 52714"/>
                      <a:gd name="connsiteX34" fmla="*/ 3749 w 5261"/>
                      <a:gd name="connsiteY34" fmla="*/ 26933 h 52714"/>
                      <a:gd name="connsiteX35" fmla="*/ 2597 w 5261"/>
                      <a:gd name="connsiteY35" fmla="*/ 31326 h 52714"/>
                      <a:gd name="connsiteX36" fmla="*/ 2597 w 5261"/>
                      <a:gd name="connsiteY36" fmla="*/ 31326 h 52714"/>
                      <a:gd name="connsiteX37" fmla="*/ 3749 w 5261"/>
                      <a:gd name="connsiteY37" fmla="*/ 35719 h 52714"/>
                      <a:gd name="connsiteX38" fmla="*/ 3749 w 5261"/>
                      <a:gd name="connsiteY38" fmla="*/ 35719 h 52714"/>
                      <a:gd name="connsiteX39" fmla="*/ 5261 w 5261"/>
                      <a:gd name="connsiteY39" fmla="*/ 41336 h 52714"/>
                      <a:gd name="connsiteX40" fmla="*/ 5261 w 5261"/>
                      <a:gd name="connsiteY40" fmla="*/ 41336 h 52714"/>
                      <a:gd name="connsiteX41" fmla="*/ 3749 w 5261"/>
                      <a:gd name="connsiteY41" fmla="*/ 46953 h 52714"/>
                      <a:gd name="connsiteX42" fmla="*/ 3749 w 5261"/>
                      <a:gd name="connsiteY42" fmla="*/ 46953 h 52714"/>
                      <a:gd name="connsiteX43" fmla="*/ 2597 w 5261"/>
                      <a:gd name="connsiteY43" fmla="*/ 51346 h 52714"/>
                      <a:gd name="connsiteX44" fmla="*/ 2597 w 5261"/>
                      <a:gd name="connsiteY44" fmla="*/ 51346 h 52714"/>
                      <a:gd name="connsiteX45" fmla="*/ 1300 w 5261"/>
                      <a:gd name="connsiteY45" fmla="*/ 52714 h 52714"/>
                      <a:gd name="connsiteX46" fmla="*/ 1300 w 5261"/>
                      <a:gd name="connsiteY46" fmla="*/ 52714 h 52714"/>
                      <a:gd name="connsiteX47" fmla="*/ 4 w 5261"/>
                      <a:gd name="connsiteY47" fmla="*/ 51346 h 52714"/>
                      <a:gd name="connsiteX48" fmla="*/ 4 w 5261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61" h="52714">
                        <a:moveTo>
                          <a:pt x="4" y="51418"/>
                        </a:moveTo>
                        <a:cubicBezTo>
                          <a:pt x="4" y="48681"/>
                          <a:pt x="796" y="47025"/>
                          <a:pt x="1445" y="45801"/>
                        </a:cubicBezTo>
                        <a:lnTo>
                          <a:pt x="1445" y="45801"/>
                        </a:lnTo>
                        <a:cubicBezTo>
                          <a:pt x="2092" y="44505"/>
                          <a:pt x="2597" y="43713"/>
                          <a:pt x="2597" y="41408"/>
                        </a:cubicBezTo>
                        <a:lnTo>
                          <a:pt x="2597" y="41408"/>
                        </a:lnTo>
                        <a:cubicBezTo>
                          <a:pt x="2597" y="39104"/>
                          <a:pt x="2092" y="38240"/>
                          <a:pt x="1445" y="37015"/>
                        </a:cubicBezTo>
                        <a:lnTo>
                          <a:pt x="1445" y="37015"/>
                        </a:lnTo>
                        <a:cubicBezTo>
                          <a:pt x="796" y="35791"/>
                          <a:pt x="-68" y="34135"/>
                          <a:pt x="4" y="31326"/>
                        </a:cubicBezTo>
                        <a:lnTo>
                          <a:pt x="4" y="31326"/>
                        </a:lnTo>
                        <a:cubicBezTo>
                          <a:pt x="4" y="28589"/>
                          <a:pt x="796" y="26933"/>
                          <a:pt x="1445" y="25709"/>
                        </a:cubicBezTo>
                        <a:lnTo>
                          <a:pt x="1445" y="25709"/>
                        </a:lnTo>
                        <a:cubicBezTo>
                          <a:pt x="2092" y="24412"/>
                          <a:pt x="2597" y="23620"/>
                          <a:pt x="2597" y="21316"/>
                        </a:cubicBezTo>
                        <a:lnTo>
                          <a:pt x="2597" y="21316"/>
                        </a:lnTo>
                        <a:cubicBezTo>
                          <a:pt x="2597" y="19011"/>
                          <a:pt x="2092" y="18147"/>
                          <a:pt x="1445" y="16923"/>
                        </a:cubicBezTo>
                        <a:lnTo>
                          <a:pt x="1445" y="16923"/>
                        </a:lnTo>
                        <a:cubicBezTo>
                          <a:pt x="796" y="15699"/>
                          <a:pt x="-68" y="13971"/>
                          <a:pt x="4" y="11306"/>
                        </a:cubicBezTo>
                        <a:lnTo>
                          <a:pt x="4" y="11306"/>
                        </a:lnTo>
                        <a:cubicBezTo>
                          <a:pt x="4" y="8570"/>
                          <a:pt x="796" y="6913"/>
                          <a:pt x="1445" y="5689"/>
                        </a:cubicBezTo>
                        <a:lnTo>
                          <a:pt x="1445" y="5689"/>
                        </a:lnTo>
                        <a:cubicBezTo>
                          <a:pt x="2092" y="4393"/>
                          <a:pt x="2597" y="3529"/>
                          <a:pt x="2597" y="1296"/>
                        </a:cubicBezTo>
                        <a:lnTo>
                          <a:pt x="2597" y="1296"/>
                        </a:lnTo>
                        <a:cubicBezTo>
                          <a:pt x="2597" y="576"/>
                          <a:pt x="3173" y="0"/>
                          <a:pt x="3893" y="0"/>
                        </a:cubicBezTo>
                        <a:lnTo>
                          <a:pt x="3893" y="0"/>
                        </a:lnTo>
                        <a:cubicBezTo>
                          <a:pt x="4613" y="0"/>
                          <a:pt x="5261" y="576"/>
                          <a:pt x="5261" y="1296"/>
                        </a:cubicBezTo>
                        <a:lnTo>
                          <a:pt x="5261" y="1296"/>
                        </a:lnTo>
                        <a:cubicBezTo>
                          <a:pt x="5261" y="4033"/>
                          <a:pt x="4469" y="5689"/>
                          <a:pt x="3749" y="6913"/>
                        </a:cubicBezTo>
                        <a:lnTo>
                          <a:pt x="3749" y="6913"/>
                        </a:lnTo>
                        <a:cubicBezTo>
                          <a:pt x="3101" y="8209"/>
                          <a:pt x="2597" y="9002"/>
                          <a:pt x="2597" y="11306"/>
                        </a:cubicBezTo>
                        <a:lnTo>
                          <a:pt x="2597" y="11306"/>
                        </a:lnTo>
                        <a:cubicBezTo>
                          <a:pt x="2597" y="13610"/>
                          <a:pt x="3101" y="14474"/>
                          <a:pt x="3749" y="15699"/>
                        </a:cubicBezTo>
                        <a:lnTo>
                          <a:pt x="3749" y="15699"/>
                        </a:lnTo>
                        <a:cubicBezTo>
                          <a:pt x="4397" y="16923"/>
                          <a:pt x="5261" y="18579"/>
                          <a:pt x="5261" y="21316"/>
                        </a:cubicBezTo>
                        <a:lnTo>
                          <a:pt x="5261" y="21316"/>
                        </a:lnTo>
                        <a:cubicBezTo>
                          <a:pt x="5261" y="24052"/>
                          <a:pt x="4469" y="25709"/>
                          <a:pt x="3749" y="26933"/>
                        </a:cubicBezTo>
                        <a:lnTo>
                          <a:pt x="3749" y="26933"/>
                        </a:lnTo>
                        <a:cubicBezTo>
                          <a:pt x="3101" y="28229"/>
                          <a:pt x="2597" y="29094"/>
                          <a:pt x="2597" y="31326"/>
                        </a:cubicBezTo>
                        <a:lnTo>
                          <a:pt x="2597" y="31326"/>
                        </a:lnTo>
                        <a:cubicBezTo>
                          <a:pt x="2597" y="33630"/>
                          <a:pt x="3101" y="34495"/>
                          <a:pt x="3749" y="35719"/>
                        </a:cubicBezTo>
                        <a:lnTo>
                          <a:pt x="3749" y="35719"/>
                        </a:lnTo>
                        <a:cubicBezTo>
                          <a:pt x="4397" y="36943"/>
                          <a:pt x="5261" y="38599"/>
                          <a:pt x="5261" y="41336"/>
                        </a:cubicBezTo>
                        <a:lnTo>
                          <a:pt x="5261" y="41336"/>
                        </a:lnTo>
                        <a:cubicBezTo>
                          <a:pt x="5261" y="44073"/>
                          <a:pt x="4469" y="45729"/>
                          <a:pt x="3749" y="46953"/>
                        </a:cubicBezTo>
                        <a:lnTo>
                          <a:pt x="3749" y="46953"/>
                        </a:lnTo>
                        <a:cubicBezTo>
                          <a:pt x="3101" y="48249"/>
                          <a:pt x="2597" y="49114"/>
                          <a:pt x="2597" y="51346"/>
                        </a:cubicBezTo>
                        <a:lnTo>
                          <a:pt x="2597" y="51346"/>
                        </a:lnTo>
                        <a:cubicBezTo>
                          <a:pt x="2597" y="52066"/>
                          <a:pt x="2020" y="52714"/>
                          <a:pt x="1300" y="52714"/>
                        </a:cubicBezTo>
                        <a:lnTo>
                          <a:pt x="1300" y="52714"/>
                        </a:lnTo>
                        <a:cubicBezTo>
                          <a:pt x="580" y="52714"/>
                          <a:pt x="4" y="52138"/>
                          <a:pt x="4" y="51346"/>
                        </a:cubicBezTo>
                        <a:lnTo>
                          <a:pt x="4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44" name="Graphic 6">
              <a:extLst>
                <a:ext uri="{FF2B5EF4-FFF2-40B4-BE49-F238E27FC236}">
                  <a16:creationId xmlns:a16="http://schemas.microsoft.com/office/drawing/2014/main" id="{F5856889-BB61-034D-2EEF-26A4055DDFE8}"/>
                </a:ext>
              </a:extLst>
            </p:cNvPr>
            <p:cNvGrpSpPr/>
            <p:nvPr/>
          </p:nvGrpSpPr>
          <p:grpSpPr>
            <a:xfrm>
              <a:off x="6001350" y="3581265"/>
              <a:ext cx="402067" cy="815952"/>
              <a:chOff x="3909965" y="5725963"/>
              <a:chExt cx="78423" cy="159151"/>
            </a:xfrm>
          </p:grpSpPr>
          <p:sp>
            <p:nvSpPr>
              <p:cNvPr id="4000" name="Freeform: Shape 3999">
                <a:extLst>
                  <a:ext uri="{FF2B5EF4-FFF2-40B4-BE49-F238E27FC236}">
                    <a16:creationId xmlns:a16="http://schemas.microsoft.com/office/drawing/2014/main" id="{1272C3B0-8D4F-460F-4D24-B04C0C5FCD09}"/>
                  </a:ext>
                </a:extLst>
              </p:cNvPr>
              <p:cNvSpPr/>
              <p:nvPr/>
            </p:nvSpPr>
            <p:spPr>
              <a:xfrm>
                <a:off x="3923072" y="5822750"/>
                <a:ext cx="52858" cy="53722"/>
              </a:xfrm>
              <a:custGeom>
                <a:avLst/>
                <a:gdLst>
                  <a:gd name="connsiteX0" fmla="*/ 52498 w 52858"/>
                  <a:gd name="connsiteY0" fmla="*/ 8353 h 53722"/>
                  <a:gd name="connsiteX1" fmla="*/ 26213 w 52858"/>
                  <a:gd name="connsiteY1" fmla="*/ 0 h 53722"/>
                  <a:gd name="connsiteX2" fmla="*/ 0 w 52858"/>
                  <a:gd name="connsiteY2" fmla="*/ 8353 h 53722"/>
                  <a:gd name="connsiteX3" fmla="*/ 144 w 52858"/>
                  <a:gd name="connsiteY3" fmla="*/ 9218 h 53722"/>
                  <a:gd name="connsiteX4" fmla="*/ 6193 w 52858"/>
                  <a:gd name="connsiteY4" fmla="*/ 47385 h 53722"/>
                  <a:gd name="connsiteX5" fmla="*/ 26141 w 52858"/>
                  <a:gd name="connsiteY5" fmla="*/ 53722 h 53722"/>
                  <a:gd name="connsiteX6" fmla="*/ 46089 w 52858"/>
                  <a:gd name="connsiteY6" fmla="*/ 47385 h 53722"/>
                  <a:gd name="connsiteX7" fmla="*/ 52859 w 52858"/>
                  <a:gd name="connsiteY7" fmla="*/ 8426 h 53722"/>
                  <a:gd name="connsiteX8" fmla="*/ 52498 w 52858"/>
                  <a:gd name="connsiteY8" fmla="*/ 8426 h 5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58" h="53722">
                    <a:moveTo>
                      <a:pt x="52498" y="8353"/>
                    </a:moveTo>
                    <a:cubicBezTo>
                      <a:pt x="52498" y="3744"/>
                      <a:pt x="40760" y="0"/>
                      <a:pt x="26213" y="0"/>
                    </a:cubicBezTo>
                    <a:cubicBezTo>
                      <a:pt x="11666" y="0"/>
                      <a:pt x="0" y="3744"/>
                      <a:pt x="0" y="8353"/>
                    </a:cubicBezTo>
                    <a:cubicBezTo>
                      <a:pt x="0" y="8641"/>
                      <a:pt x="0" y="8930"/>
                      <a:pt x="144" y="9218"/>
                    </a:cubicBezTo>
                    <a:lnTo>
                      <a:pt x="6193" y="47385"/>
                    </a:lnTo>
                    <a:cubicBezTo>
                      <a:pt x="6193" y="50842"/>
                      <a:pt x="15123" y="53722"/>
                      <a:pt x="26141" y="53722"/>
                    </a:cubicBezTo>
                    <a:cubicBezTo>
                      <a:pt x="37160" y="53722"/>
                      <a:pt x="46089" y="50914"/>
                      <a:pt x="46089" y="47385"/>
                    </a:cubicBezTo>
                    <a:lnTo>
                      <a:pt x="52859" y="8426"/>
                    </a:lnTo>
                    <a:lnTo>
                      <a:pt x="52498" y="8426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01" name="Graphic 6">
                <a:extLst>
                  <a:ext uri="{FF2B5EF4-FFF2-40B4-BE49-F238E27FC236}">
                    <a16:creationId xmlns:a16="http://schemas.microsoft.com/office/drawing/2014/main" id="{5B8217AE-AAD6-9029-AF62-226FB199B227}"/>
                  </a:ext>
                </a:extLst>
              </p:cNvPr>
              <p:cNvGrpSpPr/>
              <p:nvPr/>
            </p:nvGrpSpPr>
            <p:grpSpPr>
              <a:xfrm>
                <a:off x="3935098" y="5827215"/>
                <a:ext cx="34135" cy="34134"/>
                <a:chOff x="3935098" y="5827215"/>
                <a:chExt cx="34135" cy="34134"/>
              </a:xfrm>
            </p:grpSpPr>
            <p:grpSp>
              <p:nvGrpSpPr>
                <p:cNvPr id="4012" name="Graphic 6">
                  <a:extLst>
                    <a:ext uri="{FF2B5EF4-FFF2-40B4-BE49-F238E27FC236}">
                      <a16:creationId xmlns:a16="http://schemas.microsoft.com/office/drawing/2014/main" id="{92063D74-0B03-821E-0F43-BB6F01BC2127}"/>
                    </a:ext>
                  </a:extLst>
                </p:cNvPr>
                <p:cNvGrpSpPr/>
                <p:nvPr/>
              </p:nvGrpSpPr>
              <p:grpSpPr>
                <a:xfrm>
                  <a:off x="3935098" y="5827215"/>
                  <a:ext cx="34135" cy="34134"/>
                  <a:chOff x="3935098" y="5827215"/>
                  <a:chExt cx="34135" cy="34134"/>
                </a:xfrm>
              </p:grpSpPr>
              <p:sp>
                <p:nvSpPr>
                  <p:cNvPr id="4019" name="Freeform: Shape 4018">
                    <a:extLst>
                      <a:ext uri="{FF2B5EF4-FFF2-40B4-BE49-F238E27FC236}">
                        <a16:creationId xmlns:a16="http://schemas.microsoft.com/office/drawing/2014/main" id="{93A11A23-655F-8664-E8E0-DAAE49E74AE3}"/>
                      </a:ext>
                    </a:extLst>
                  </p:cNvPr>
                  <p:cNvSpPr/>
                  <p:nvPr/>
                </p:nvSpPr>
                <p:spPr>
                  <a:xfrm>
                    <a:off x="3935747" y="5827863"/>
                    <a:ext cx="32838" cy="32838"/>
                  </a:xfrm>
                  <a:custGeom>
                    <a:avLst/>
                    <a:gdLst>
                      <a:gd name="connsiteX0" fmla="*/ 0 w 32838"/>
                      <a:gd name="connsiteY0" fmla="*/ 16419 h 32838"/>
                      <a:gd name="connsiteX1" fmla="*/ 16419 w 32838"/>
                      <a:gd name="connsiteY1" fmla="*/ 0 h 32838"/>
                      <a:gd name="connsiteX2" fmla="*/ 32838 w 32838"/>
                      <a:gd name="connsiteY2" fmla="*/ 16419 h 32838"/>
                      <a:gd name="connsiteX3" fmla="*/ 16419 w 32838"/>
                      <a:gd name="connsiteY3" fmla="*/ 32838 h 32838"/>
                      <a:gd name="connsiteX4" fmla="*/ 0 w 32838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38" h="32838">
                        <a:moveTo>
                          <a:pt x="0" y="16419"/>
                        </a:moveTo>
                        <a:cubicBezTo>
                          <a:pt x="0" y="7346"/>
                          <a:pt x="7346" y="0"/>
                          <a:pt x="16419" y="0"/>
                        </a:cubicBezTo>
                        <a:cubicBezTo>
                          <a:pt x="25493" y="0"/>
                          <a:pt x="32838" y="7346"/>
                          <a:pt x="32838" y="16419"/>
                        </a:cubicBezTo>
                        <a:cubicBezTo>
                          <a:pt x="32838" y="25493"/>
                          <a:pt x="25493" y="32838"/>
                          <a:pt x="16419" y="32838"/>
                        </a:cubicBezTo>
                        <a:cubicBezTo>
                          <a:pt x="7346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0" name="Freeform: Shape 4019">
                    <a:extLst>
                      <a:ext uri="{FF2B5EF4-FFF2-40B4-BE49-F238E27FC236}">
                        <a16:creationId xmlns:a16="http://schemas.microsoft.com/office/drawing/2014/main" id="{B6559DED-9196-EE0C-CFAF-8932F1387F35}"/>
                      </a:ext>
                    </a:extLst>
                  </p:cNvPr>
                  <p:cNvSpPr/>
                  <p:nvPr/>
                </p:nvSpPr>
                <p:spPr>
                  <a:xfrm>
                    <a:off x="3935098" y="5827215"/>
                    <a:ext cx="34135" cy="34134"/>
                  </a:xfrm>
                  <a:custGeom>
                    <a:avLst/>
                    <a:gdLst>
                      <a:gd name="connsiteX0" fmla="*/ 0 w 34135"/>
                      <a:gd name="connsiteY0" fmla="*/ 17067 h 34134"/>
                      <a:gd name="connsiteX1" fmla="*/ 17067 w 34135"/>
                      <a:gd name="connsiteY1" fmla="*/ 0 h 34134"/>
                      <a:gd name="connsiteX2" fmla="*/ 17067 w 34135"/>
                      <a:gd name="connsiteY2" fmla="*/ 0 h 34134"/>
                      <a:gd name="connsiteX3" fmla="*/ 34135 w 34135"/>
                      <a:gd name="connsiteY3" fmla="*/ 17067 h 34134"/>
                      <a:gd name="connsiteX4" fmla="*/ 34135 w 34135"/>
                      <a:gd name="connsiteY4" fmla="*/ 17067 h 34134"/>
                      <a:gd name="connsiteX5" fmla="*/ 17067 w 34135"/>
                      <a:gd name="connsiteY5" fmla="*/ 34135 h 34134"/>
                      <a:gd name="connsiteX6" fmla="*/ 17067 w 34135"/>
                      <a:gd name="connsiteY6" fmla="*/ 34135 h 34134"/>
                      <a:gd name="connsiteX7" fmla="*/ 0 w 34135"/>
                      <a:gd name="connsiteY7" fmla="*/ 17067 h 34134"/>
                      <a:gd name="connsiteX8" fmla="*/ 0 w 34135"/>
                      <a:gd name="connsiteY8" fmla="*/ 17067 h 34134"/>
                      <a:gd name="connsiteX9" fmla="*/ 1225 w 34135"/>
                      <a:gd name="connsiteY9" fmla="*/ 17067 h 34134"/>
                      <a:gd name="connsiteX10" fmla="*/ 5833 w 34135"/>
                      <a:gd name="connsiteY10" fmla="*/ 28229 h 34134"/>
                      <a:gd name="connsiteX11" fmla="*/ 5833 w 34135"/>
                      <a:gd name="connsiteY11" fmla="*/ 28229 h 34134"/>
                      <a:gd name="connsiteX12" fmla="*/ 16996 w 34135"/>
                      <a:gd name="connsiteY12" fmla="*/ 32838 h 34134"/>
                      <a:gd name="connsiteX13" fmla="*/ 16996 w 34135"/>
                      <a:gd name="connsiteY13" fmla="*/ 32838 h 34134"/>
                      <a:gd name="connsiteX14" fmla="*/ 28158 w 34135"/>
                      <a:gd name="connsiteY14" fmla="*/ 28229 h 34134"/>
                      <a:gd name="connsiteX15" fmla="*/ 28158 w 34135"/>
                      <a:gd name="connsiteY15" fmla="*/ 28229 h 34134"/>
                      <a:gd name="connsiteX16" fmla="*/ 32767 w 34135"/>
                      <a:gd name="connsiteY16" fmla="*/ 17067 h 34134"/>
                      <a:gd name="connsiteX17" fmla="*/ 32767 w 34135"/>
                      <a:gd name="connsiteY17" fmla="*/ 17067 h 34134"/>
                      <a:gd name="connsiteX18" fmla="*/ 28158 w 34135"/>
                      <a:gd name="connsiteY18" fmla="*/ 5905 h 34134"/>
                      <a:gd name="connsiteX19" fmla="*/ 28158 w 34135"/>
                      <a:gd name="connsiteY19" fmla="*/ 5905 h 34134"/>
                      <a:gd name="connsiteX20" fmla="*/ 16996 w 34135"/>
                      <a:gd name="connsiteY20" fmla="*/ 1296 h 34134"/>
                      <a:gd name="connsiteX21" fmla="*/ 16996 w 34135"/>
                      <a:gd name="connsiteY21" fmla="*/ 1296 h 34134"/>
                      <a:gd name="connsiteX22" fmla="*/ 5833 w 34135"/>
                      <a:gd name="connsiteY22" fmla="*/ 5905 h 34134"/>
                      <a:gd name="connsiteX23" fmla="*/ 5833 w 34135"/>
                      <a:gd name="connsiteY23" fmla="*/ 5905 h 34134"/>
                      <a:gd name="connsiteX24" fmla="*/ 1225 w 34135"/>
                      <a:gd name="connsiteY24" fmla="*/ 17067 h 34134"/>
                      <a:gd name="connsiteX25" fmla="*/ 1225 w 34135"/>
                      <a:gd name="connsiteY25" fmla="*/ 17067 h 3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4135" h="34134">
                        <a:moveTo>
                          <a:pt x="0" y="17067"/>
                        </a:moveTo>
                        <a:cubicBezTo>
                          <a:pt x="0" y="7633"/>
                          <a:pt x="7633" y="0"/>
                          <a:pt x="17067" y="0"/>
                        </a:cubicBezTo>
                        <a:lnTo>
                          <a:pt x="17067" y="0"/>
                        </a:lnTo>
                        <a:cubicBezTo>
                          <a:pt x="26501" y="0"/>
                          <a:pt x="34135" y="7633"/>
                          <a:pt x="34135" y="17067"/>
                        </a:cubicBezTo>
                        <a:lnTo>
                          <a:pt x="34135" y="17067"/>
                        </a:lnTo>
                        <a:cubicBezTo>
                          <a:pt x="34135" y="26501"/>
                          <a:pt x="26501" y="34135"/>
                          <a:pt x="17067" y="34135"/>
                        </a:cubicBezTo>
                        <a:lnTo>
                          <a:pt x="17067" y="34135"/>
                        </a:lnTo>
                        <a:cubicBezTo>
                          <a:pt x="7633" y="34135"/>
                          <a:pt x="0" y="26501"/>
                          <a:pt x="0" y="17067"/>
                        </a:cubicBezTo>
                        <a:lnTo>
                          <a:pt x="0" y="17067"/>
                        </a:lnTo>
                        <a:close/>
                        <a:moveTo>
                          <a:pt x="1225" y="17067"/>
                        </a:moveTo>
                        <a:cubicBezTo>
                          <a:pt x="1225" y="21460"/>
                          <a:pt x="3025" y="25349"/>
                          <a:pt x="5833" y="28229"/>
                        </a:cubicBezTo>
                        <a:lnTo>
                          <a:pt x="5833" y="28229"/>
                        </a:lnTo>
                        <a:cubicBezTo>
                          <a:pt x="8714" y="31110"/>
                          <a:pt x="12675" y="32838"/>
                          <a:pt x="16996" y="32838"/>
                        </a:cubicBezTo>
                        <a:lnTo>
                          <a:pt x="16996" y="32838"/>
                        </a:lnTo>
                        <a:cubicBezTo>
                          <a:pt x="21388" y="32838"/>
                          <a:pt x="25277" y="31110"/>
                          <a:pt x="28158" y="28229"/>
                        </a:cubicBezTo>
                        <a:lnTo>
                          <a:pt x="28158" y="28229"/>
                        </a:lnTo>
                        <a:cubicBezTo>
                          <a:pt x="31038" y="25349"/>
                          <a:pt x="32767" y="21460"/>
                          <a:pt x="32767" y="17067"/>
                        </a:cubicBezTo>
                        <a:lnTo>
                          <a:pt x="32767" y="17067"/>
                        </a:lnTo>
                        <a:cubicBezTo>
                          <a:pt x="32767" y="12675"/>
                          <a:pt x="31038" y="8713"/>
                          <a:pt x="28158" y="5905"/>
                        </a:cubicBezTo>
                        <a:lnTo>
                          <a:pt x="28158" y="5905"/>
                        </a:lnTo>
                        <a:cubicBezTo>
                          <a:pt x="25277" y="3024"/>
                          <a:pt x="21316" y="1296"/>
                          <a:pt x="16996" y="1296"/>
                        </a:cubicBezTo>
                        <a:lnTo>
                          <a:pt x="16996" y="1296"/>
                        </a:lnTo>
                        <a:cubicBezTo>
                          <a:pt x="12602" y="1296"/>
                          <a:pt x="8642" y="3097"/>
                          <a:pt x="5833" y="5905"/>
                        </a:cubicBezTo>
                        <a:lnTo>
                          <a:pt x="5833" y="5905"/>
                        </a:lnTo>
                        <a:cubicBezTo>
                          <a:pt x="2953" y="8786"/>
                          <a:pt x="1225" y="12746"/>
                          <a:pt x="1225" y="17067"/>
                        </a:cubicBezTo>
                        <a:lnTo>
                          <a:pt x="1225" y="1706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013" name="Freeform: Shape 4012">
                  <a:extLst>
                    <a:ext uri="{FF2B5EF4-FFF2-40B4-BE49-F238E27FC236}">
                      <a16:creationId xmlns:a16="http://schemas.microsoft.com/office/drawing/2014/main" id="{4162AD46-0F6E-E1E6-A0EA-EE257CEB6C70}"/>
                    </a:ext>
                  </a:extLst>
                </p:cNvPr>
                <p:cNvSpPr/>
                <p:nvPr/>
              </p:nvSpPr>
              <p:spPr>
                <a:xfrm>
                  <a:off x="3945907" y="5829303"/>
                  <a:ext cx="13126" cy="13142"/>
                </a:xfrm>
                <a:custGeom>
                  <a:avLst/>
                  <a:gdLst>
                    <a:gd name="connsiteX0" fmla="*/ 7699 w 13126"/>
                    <a:gd name="connsiteY0" fmla="*/ 12170 h 13142"/>
                    <a:gd name="connsiteX1" fmla="*/ 5251 w 13126"/>
                    <a:gd name="connsiteY1" fmla="*/ 12170 h 13142"/>
                    <a:gd name="connsiteX2" fmla="*/ 3955 w 13126"/>
                    <a:gd name="connsiteY2" fmla="*/ 9722 h 13142"/>
                    <a:gd name="connsiteX3" fmla="*/ 1506 w 13126"/>
                    <a:gd name="connsiteY3" fmla="*/ 5401 h 13142"/>
                    <a:gd name="connsiteX4" fmla="*/ 282 w 13126"/>
                    <a:gd name="connsiteY4" fmla="*/ 3457 h 13142"/>
                    <a:gd name="connsiteX5" fmla="*/ 1434 w 13126"/>
                    <a:gd name="connsiteY5" fmla="*/ 864 h 13142"/>
                    <a:gd name="connsiteX6" fmla="*/ 4027 w 13126"/>
                    <a:gd name="connsiteY6" fmla="*/ 216 h 13142"/>
                    <a:gd name="connsiteX7" fmla="*/ 9068 w 13126"/>
                    <a:gd name="connsiteY7" fmla="*/ 216 h 13142"/>
                    <a:gd name="connsiteX8" fmla="*/ 11660 w 13126"/>
                    <a:gd name="connsiteY8" fmla="*/ 864 h 13142"/>
                    <a:gd name="connsiteX9" fmla="*/ 12813 w 13126"/>
                    <a:gd name="connsiteY9" fmla="*/ 3457 h 13142"/>
                    <a:gd name="connsiteX10" fmla="*/ 11588 w 13126"/>
                    <a:gd name="connsiteY10" fmla="*/ 5401 h 13142"/>
                    <a:gd name="connsiteX11" fmla="*/ 9140 w 13126"/>
                    <a:gd name="connsiteY11" fmla="*/ 9722 h 13142"/>
                    <a:gd name="connsiteX12" fmla="*/ 7844 w 13126"/>
                    <a:gd name="connsiteY12" fmla="*/ 12170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26" h="13142">
                      <a:moveTo>
                        <a:pt x="7699" y="12170"/>
                      </a:moveTo>
                      <a:cubicBezTo>
                        <a:pt x="7051" y="13467"/>
                        <a:pt x="5899" y="13467"/>
                        <a:pt x="5251" y="12170"/>
                      </a:cubicBezTo>
                      <a:cubicBezTo>
                        <a:pt x="4819" y="11378"/>
                        <a:pt x="4387" y="10514"/>
                        <a:pt x="3955" y="9722"/>
                      </a:cubicBezTo>
                      <a:cubicBezTo>
                        <a:pt x="3307" y="8426"/>
                        <a:pt x="2155" y="6481"/>
                        <a:pt x="1506" y="5401"/>
                      </a:cubicBezTo>
                      <a:cubicBezTo>
                        <a:pt x="1074" y="4681"/>
                        <a:pt x="642" y="4033"/>
                        <a:pt x="282" y="3457"/>
                      </a:cubicBezTo>
                      <a:cubicBezTo>
                        <a:pt x="-366" y="2520"/>
                        <a:pt x="138" y="1296"/>
                        <a:pt x="1434" y="864"/>
                      </a:cubicBezTo>
                      <a:cubicBezTo>
                        <a:pt x="2298" y="576"/>
                        <a:pt x="3162" y="360"/>
                        <a:pt x="4027" y="216"/>
                      </a:cubicBezTo>
                      <a:cubicBezTo>
                        <a:pt x="5395" y="-72"/>
                        <a:pt x="7699" y="-72"/>
                        <a:pt x="9068" y="216"/>
                      </a:cubicBezTo>
                      <a:cubicBezTo>
                        <a:pt x="9932" y="360"/>
                        <a:pt x="10796" y="576"/>
                        <a:pt x="11660" y="864"/>
                      </a:cubicBezTo>
                      <a:cubicBezTo>
                        <a:pt x="12957" y="1368"/>
                        <a:pt x="13532" y="2520"/>
                        <a:pt x="12813" y="3457"/>
                      </a:cubicBezTo>
                      <a:cubicBezTo>
                        <a:pt x="12380" y="4033"/>
                        <a:pt x="11948" y="4681"/>
                        <a:pt x="11588" y="5401"/>
                      </a:cubicBezTo>
                      <a:cubicBezTo>
                        <a:pt x="10940" y="6481"/>
                        <a:pt x="9788" y="8426"/>
                        <a:pt x="9140" y="9722"/>
                      </a:cubicBezTo>
                      <a:cubicBezTo>
                        <a:pt x="8708" y="10514"/>
                        <a:pt x="8276" y="11378"/>
                        <a:pt x="7844" y="1217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4" name="Freeform: Shape 4013">
                  <a:extLst>
                    <a:ext uri="{FF2B5EF4-FFF2-40B4-BE49-F238E27FC236}">
                      <a16:creationId xmlns:a16="http://schemas.microsoft.com/office/drawing/2014/main" id="{443DCFA5-A795-412B-DAE5-D8276DB04C02}"/>
                    </a:ext>
                  </a:extLst>
                </p:cNvPr>
                <p:cNvSpPr/>
                <p:nvPr/>
              </p:nvSpPr>
              <p:spPr>
                <a:xfrm>
                  <a:off x="3937583" y="5832235"/>
                  <a:ext cx="13283" cy="11619"/>
                </a:xfrm>
                <a:custGeom>
                  <a:avLst/>
                  <a:gdLst>
                    <a:gd name="connsiteX0" fmla="*/ 12926 w 13283"/>
                    <a:gd name="connsiteY0" fmla="*/ 9383 h 11619"/>
                    <a:gd name="connsiteX1" fmla="*/ 11702 w 13283"/>
                    <a:gd name="connsiteY1" fmla="*/ 11544 h 11619"/>
                    <a:gd name="connsiteX2" fmla="*/ 8965 w 13283"/>
                    <a:gd name="connsiteY2" fmla="*/ 11471 h 11619"/>
                    <a:gd name="connsiteX3" fmla="*/ 3996 w 13283"/>
                    <a:gd name="connsiteY3" fmla="*/ 11471 h 11619"/>
                    <a:gd name="connsiteX4" fmla="*/ 1692 w 13283"/>
                    <a:gd name="connsiteY4" fmla="*/ 11616 h 11619"/>
                    <a:gd name="connsiteX5" fmla="*/ 36 w 13283"/>
                    <a:gd name="connsiteY5" fmla="*/ 9311 h 11619"/>
                    <a:gd name="connsiteX6" fmla="*/ 756 w 13283"/>
                    <a:gd name="connsiteY6" fmla="*/ 6790 h 11619"/>
                    <a:gd name="connsiteX7" fmla="*/ 3276 w 13283"/>
                    <a:gd name="connsiteY7" fmla="*/ 2470 h 11619"/>
                    <a:gd name="connsiteX8" fmla="*/ 5077 w 13283"/>
                    <a:gd name="connsiteY8" fmla="*/ 597 h 11619"/>
                    <a:gd name="connsiteX9" fmla="*/ 7957 w 13283"/>
                    <a:gd name="connsiteY9" fmla="*/ 886 h 11619"/>
                    <a:gd name="connsiteX10" fmla="*/ 9038 w 13283"/>
                    <a:gd name="connsiteY10" fmla="*/ 2974 h 11619"/>
                    <a:gd name="connsiteX11" fmla="*/ 11558 w 13283"/>
                    <a:gd name="connsiteY11" fmla="*/ 7294 h 11619"/>
                    <a:gd name="connsiteX12" fmla="*/ 12998 w 13283"/>
                    <a:gd name="connsiteY12" fmla="*/ 9671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12926" y="9383"/>
                      </a:moveTo>
                      <a:cubicBezTo>
                        <a:pt x="13718" y="10607"/>
                        <a:pt x="13142" y="11544"/>
                        <a:pt x="11702" y="11544"/>
                      </a:cubicBezTo>
                      <a:cubicBezTo>
                        <a:pt x="10766" y="11544"/>
                        <a:pt x="9830" y="11471"/>
                        <a:pt x="8965" y="11471"/>
                      </a:cubicBezTo>
                      <a:cubicBezTo>
                        <a:pt x="7525" y="11471"/>
                        <a:pt x="5293" y="11471"/>
                        <a:pt x="3996" y="11471"/>
                      </a:cubicBezTo>
                      <a:cubicBezTo>
                        <a:pt x="3204" y="11471"/>
                        <a:pt x="2412" y="11471"/>
                        <a:pt x="1692" y="11616"/>
                      </a:cubicBezTo>
                      <a:cubicBezTo>
                        <a:pt x="612" y="11688"/>
                        <a:pt x="-181" y="10679"/>
                        <a:pt x="36" y="9311"/>
                      </a:cubicBezTo>
                      <a:cubicBezTo>
                        <a:pt x="179" y="8447"/>
                        <a:pt x="468" y="7583"/>
                        <a:pt x="756" y="6790"/>
                      </a:cubicBezTo>
                      <a:cubicBezTo>
                        <a:pt x="1188" y="5494"/>
                        <a:pt x="2340" y="3478"/>
                        <a:pt x="3276" y="2470"/>
                      </a:cubicBezTo>
                      <a:cubicBezTo>
                        <a:pt x="3852" y="1821"/>
                        <a:pt x="4428" y="1173"/>
                        <a:pt x="5077" y="597"/>
                      </a:cubicBezTo>
                      <a:cubicBezTo>
                        <a:pt x="6157" y="-339"/>
                        <a:pt x="7453" y="-123"/>
                        <a:pt x="7957" y="886"/>
                      </a:cubicBezTo>
                      <a:cubicBezTo>
                        <a:pt x="8245" y="1533"/>
                        <a:pt x="8605" y="2254"/>
                        <a:pt x="9038" y="2974"/>
                      </a:cubicBezTo>
                      <a:cubicBezTo>
                        <a:pt x="9613" y="4126"/>
                        <a:pt x="10766" y="6070"/>
                        <a:pt x="11558" y="7294"/>
                      </a:cubicBezTo>
                      <a:cubicBezTo>
                        <a:pt x="12062" y="8087"/>
                        <a:pt x="12566" y="8879"/>
                        <a:pt x="12998" y="9671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5" name="Freeform: Shape 4014">
                  <a:extLst>
                    <a:ext uri="{FF2B5EF4-FFF2-40B4-BE49-F238E27FC236}">
                      <a16:creationId xmlns:a16="http://schemas.microsoft.com/office/drawing/2014/main" id="{46E54C84-42A7-4B5F-F081-BB4FC901E571}"/>
                    </a:ext>
                  </a:extLst>
                </p:cNvPr>
                <p:cNvSpPr/>
                <p:nvPr/>
              </p:nvSpPr>
              <p:spPr>
                <a:xfrm>
                  <a:off x="3937367" y="5844354"/>
                  <a:ext cx="13283" cy="11729"/>
                </a:xfrm>
                <a:custGeom>
                  <a:avLst/>
                  <a:gdLst>
                    <a:gd name="connsiteX0" fmla="*/ 11702 w 13283"/>
                    <a:gd name="connsiteY0" fmla="*/ 0 h 11729"/>
                    <a:gd name="connsiteX1" fmla="*/ 12926 w 13283"/>
                    <a:gd name="connsiteY1" fmla="*/ 2160 h 11729"/>
                    <a:gd name="connsiteX2" fmla="*/ 11486 w 13283"/>
                    <a:gd name="connsiteY2" fmla="*/ 4465 h 11729"/>
                    <a:gd name="connsiteX3" fmla="*/ 8965 w 13283"/>
                    <a:gd name="connsiteY3" fmla="*/ 8786 h 11729"/>
                    <a:gd name="connsiteX4" fmla="*/ 7957 w 13283"/>
                    <a:gd name="connsiteY4" fmla="*/ 10874 h 11729"/>
                    <a:gd name="connsiteX5" fmla="*/ 5077 w 13283"/>
                    <a:gd name="connsiteY5" fmla="*/ 11162 h 11729"/>
                    <a:gd name="connsiteX6" fmla="*/ 3276 w 13283"/>
                    <a:gd name="connsiteY6" fmla="*/ 9218 h 11729"/>
                    <a:gd name="connsiteX7" fmla="*/ 756 w 13283"/>
                    <a:gd name="connsiteY7" fmla="*/ 4897 h 11729"/>
                    <a:gd name="connsiteX8" fmla="*/ 36 w 13283"/>
                    <a:gd name="connsiteY8" fmla="*/ 2376 h 11729"/>
                    <a:gd name="connsiteX9" fmla="*/ 1692 w 13283"/>
                    <a:gd name="connsiteY9" fmla="*/ 72 h 11729"/>
                    <a:gd name="connsiteX10" fmla="*/ 3996 w 13283"/>
                    <a:gd name="connsiteY10" fmla="*/ 216 h 11729"/>
                    <a:gd name="connsiteX11" fmla="*/ 8965 w 13283"/>
                    <a:gd name="connsiteY11" fmla="*/ 216 h 11729"/>
                    <a:gd name="connsiteX12" fmla="*/ 11702 w 13283"/>
                    <a:gd name="connsiteY12" fmla="*/ 14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729">
                      <a:moveTo>
                        <a:pt x="11702" y="0"/>
                      </a:moveTo>
                      <a:cubicBezTo>
                        <a:pt x="13142" y="0"/>
                        <a:pt x="13718" y="864"/>
                        <a:pt x="12926" y="2160"/>
                      </a:cubicBezTo>
                      <a:cubicBezTo>
                        <a:pt x="12422" y="2952"/>
                        <a:pt x="11918" y="3744"/>
                        <a:pt x="11486" y="4465"/>
                      </a:cubicBezTo>
                      <a:cubicBezTo>
                        <a:pt x="10694" y="5689"/>
                        <a:pt x="9614" y="7633"/>
                        <a:pt x="8965" y="8786"/>
                      </a:cubicBezTo>
                      <a:cubicBezTo>
                        <a:pt x="8605" y="9505"/>
                        <a:pt x="8245" y="10154"/>
                        <a:pt x="7957" y="10874"/>
                      </a:cubicBezTo>
                      <a:cubicBezTo>
                        <a:pt x="7453" y="11882"/>
                        <a:pt x="6157" y="12026"/>
                        <a:pt x="5077" y="11162"/>
                      </a:cubicBezTo>
                      <a:cubicBezTo>
                        <a:pt x="4428" y="10586"/>
                        <a:pt x="3780" y="9938"/>
                        <a:pt x="3276" y="9218"/>
                      </a:cubicBezTo>
                      <a:cubicBezTo>
                        <a:pt x="2340" y="8209"/>
                        <a:pt x="1188" y="6193"/>
                        <a:pt x="756" y="4897"/>
                      </a:cubicBezTo>
                      <a:cubicBezTo>
                        <a:pt x="468" y="4104"/>
                        <a:pt x="180" y="3240"/>
                        <a:pt x="36" y="2376"/>
                      </a:cubicBezTo>
                      <a:cubicBezTo>
                        <a:pt x="-180" y="1008"/>
                        <a:pt x="612" y="-72"/>
                        <a:pt x="1692" y="72"/>
                      </a:cubicBezTo>
                      <a:cubicBezTo>
                        <a:pt x="2412" y="72"/>
                        <a:pt x="3204" y="144"/>
                        <a:pt x="3996" y="216"/>
                      </a:cubicBezTo>
                      <a:cubicBezTo>
                        <a:pt x="5293" y="216"/>
                        <a:pt x="7525" y="216"/>
                        <a:pt x="8965" y="216"/>
                      </a:cubicBezTo>
                      <a:cubicBezTo>
                        <a:pt x="9902" y="216"/>
                        <a:pt x="10766" y="216"/>
                        <a:pt x="11702" y="14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6" name="Freeform: Shape 4015">
                  <a:extLst>
                    <a:ext uri="{FF2B5EF4-FFF2-40B4-BE49-F238E27FC236}">
                      <a16:creationId xmlns:a16="http://schemas.microsoft.com/office/drawing/2014/main" id="{5B25537C-4F81-3F44-7BC6-ED35389B8685}"/>
                    </a:ext>
                  </a:extLst>
                </p:cNvPr>
                <p:cNvSpPr/>
                <p:nvPr/>
              </p:nvSpPr>
              <p:spPr>
                <a:xfrm>
                  <a:off x="3945201" y="5845975"/>
                  <a:ext cx="13150" cy="13142"/>
                </a:xfrm>
                <a:custGeom>
                  <a:avLst/>
                  <a:gdLst>
                    <a:gd name="connsiteX0" fmla="*/ 5453 w 13150"/>
                    <a:gd name="connsiteY0" fmla="*/ 972 h 13142"/>
                    <a:gd name="connsiteX1" fmla="*/ 7901 w 13150"/>
                    <a:gd name="connsiteY1" fmla="*/ 972 h 13142"/>
                    <a:gd name="connsiteX2" fmla="*/ 9197 w 13150"/>
                    <a:gd name="connsiteY2" fmla="*/ 3420 h 13142"/>
                    <a:gd name="connsiteX3" fmla="*/ 11646 w 13150"/>
                    <a:gd name="connsiteY3" fmla="*/ 7742 h 13142"/>
                    <a:gd name="connsiteX4" fmla="*/ 12870 w 13150"/>
                    <a:gd name="connsiteY4" fmla="*/ 9686 h 13142"/>
                    <a:gd name="connsiteX5" fmla="*/ 11646 w 13150"/>
                    <a:gd name="connsiteY5" fmla="*/ 12278 h 13142"/>
                    <a:gd name="connsiteX6" fmla="*/ 9125 w 13150"/>
                    <a:gd name="connsiteY6" fmla="*/ 12926 h 13142"/>
                    <a:gd name="connsiteX7" fmla="*/ 4084 w 13150"/>
                    <a:gd name="connsiteY7" fmla="*/ 12926 h 13142"/>
                    <a:gd name="connsiteX8" fmla="*/ 1492 w 13150"/>
                    <a:gd name="connsiteY8" fmla="*/ 12278 h 13142"/>
                    <a:gd name="connsiteX9" fmla="*/ 267 w 13150"/>
                    <a:gd name="connsiteY9" fmla="*/ 9686 h 13142"/>
                    <a:gd name="connsiteX10" fmla="*/ 1492 w 13150"/>
                    <a:gd name="connsiteY10" fmla="*/ 7742 h 13142"/>
                    <a:gd name="connsiteX11" fmla="*/ 3940 w 13150"/>
                    <a:gd name="connsiteY11" fmla="*/ 3420 h 13142"/>
                    <a:gd name="connsiteX12" fmla="*/ 5236 w 13150"/>
                    <a:gd name="connsiteY12" fmla="*/ 972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50" h="13142">
                      <a:moveTo>
                        <a:pt x="5453" y="972"/>
                      </a:moveTo>
                      <a:cubicBezTo>
                        <a:pt x="6101" y="-324"/>
                        <a:pt x="7253" y="-324"/>
                        <a:pt x="7901" y="972"/>
                      </a:cubicBezTo>
                      <a:cubicBezTo>
                        <a:pt x="8333" y="1764"/>
                        <a:pt x="8765" y="2628"/>
                        <a:pt x="9197" y="3420"/>
                      </a:cubicBezTo>
                      <a:cubicBezTo>
                        <a:pt x="9918" y="4717"/>
                        <a:pt x="10997" y="6661"/>
                        <a:pt x="11646" y="7742"/>
                      </a:cubicBezTo>
                      <a:cubicBezTo>
                        <a:pt x="12078" y="8461"/>
                        <a:pt x="12510" y="9110"/>
                        <a:pt x="12870" y="9686"/>
                      </a:cubicBezTo>
                      <a:cubicBezTo>
                        <a:pt x="13518" y="10622"/>
                        <a:pt x="13014" y="11774"/>
                        <a:pt x="11646" y="12278"/>
                      </a:cubicBezTo>
                      <a:cubicBezTo>
                        <a:pt x="10782" y="12566"/>
                        <a:pt x="9918" y="12783"/>
                        <a:pt x="9125" y="12926"/>
                      </a:cubicBezTo>
                      <a:cubicBezTo>
                        <a:pt x="7757" y="13215"/>
                        <a:pt x="5453" y="13215"/>
                        <a:pt x="4084" y="12926"/>
                      </a:cubicBezTo>
                      <a:cubicBezTo>
                        <a:pt x="3220" y="12783"/>
                        <a:pt x="2356" y="12566"/>
                        <a:pt x="1492" y="12278"/>
                      </a:cubicBezTo>
                      <a:cubicBezTo>
                        <a:pt x="195" y="11774"/>
                        <a:pt x="-380" y="10622"/>
                        <a:pt x="267" y="9686"/>
                      </a:cubicBezTo>
                      <a:cubicBezTo>
                        <a:pt x="700" y="9110"/>
                        <a:pt x="1132" y="8461"/>
                        <a:pt x="1492" y="7742"/>
                      </a:cubicBezTo>
                      <a:cubicBezTo>
                        <a:pt x="2140" y="6661"/>
                        <a:pt x="3292" y="4717"/>
                        <a:pt x="3940" y="3420"/>
                      </a:cubicBezTo>
                      <a:cubicBezTo>
                        <a:pt x="4372" y="2628"/>
                        <a:pt x="4804" y="1836"/>
                        <a:pt x="5236" y="9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7" name="Freeform: Shape 4016">
                  <a:extLst>
                    <a:ext uri="{FF2B5EF4-FFF2-40B4-BE49-F238E27FC236}">
                      <a16:creationId xmlns:a16="http://schemas.microsoft.com/office/drawing/2014/main" id="{24F3F8AF-4023-289A-1B74-4278D649FAE0}"/>
                    </a:ext>
                  </a:extLst>
                </p:cNvPr>
                <p:cNvSpPr/>
                <p:nvPr/>
              </p:nvSpPr>
              <p:spPr>
                <a:xfrm>
                  <a:off x="3953393" y="5844567"/>
                  <a:ext cx="13283" cy="11619"/>
                </a:xfrm>
                <a:custGeom>
                  <a:avLst/>
                  <a:gdLst>
                    <a:gd name="connsiteX0" fmla="*/ 357 w 13283"/>
                    <a:gd name="connsiteY0" fmla="*/ 2236 h 11619"/>
                    <a:gd name="connsiteX1" fmla="*/ 1581 w 13283"/>
                    <a:gd name="connsiteY1" fmla="*/ 76 h 11619"/>
                    <a:gd name="connsiteX2" fmla="*/ 4318 w 13283"/>
                    <a:gd name="connsiteY2" fmla="*/ 148 h 11619"/>
                    <a:gd name="connsiteX3" fmla="*/ 9287 w 13283"/>
                    <a:gd name="connsiteY3" fmla="*/ 148 h 11619"/>
                    <a:gd name="connsiteX4" fmla="*/ 11591 w 13283"/>
                    <a:gd name="connsiteY4" fmla="*/ 4 h 11619"/>
                    <a:gd name="connsiteX5" fmla="*/ 13248 w 13283"/>
                    <a:gd name="connsiteY5" fmla="*/ 2308 h 11619"/>
                    <a:gd name="connsiteX6" fmla="*/ 12528 w 13283"/>
                    <a:gd name="connsiteY6" fmla="*/ 4828 h 11619"/>
                    <a:gd name="connsiteX7" fmla="*/ 10007 w 13283"/>
                    <a:gd name="connsiteY7" fmla="*/ 9150 h 11619"/>
                    <a:gd name="connsiteX8" fmla="*/ 8207 w 13283"/>
                    <a:gd name="connsiteY8" fmla="*/ 11022 h 11619"/>
                    <a:gd name="connsiteX9" fmla="*/ 5326 w 13283"/>
                    <a:gd name="connsiteY9" fmla="*/ 10734 h 11619"/>
                    <a:gd name="connsiteX10" fmla="*/ 4246 w 13283"/>
                    <a:gd name="connsiteY10" fmla="*/ 8645 h 11619"/>
                    <a:gd name="connsiteX11" fmla="*/ 1726 w 13283"/>
                    <a:gd name="connsiteY11" fmla="*/ 4325 h 11619"/>
                    <a:gd name="connsiteX12" fmla="*/ 285 w 13283"/>
                    <a:gd name="connsiteY12" fmla="*/ 202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357" y="2236"/>
                      </a:moveTo>
                      <a:cubicBezTo>
                        <a:pt x="-435" y="1012"/>
                        <a:pt x="141" y="4"/>
                        <a:pt x="1581" y="76"/>
                      </a:cubicBezTo>
                      <a:cubicBezTo>
                        <a:pt x="2518" y="76"/>
                        <a:pt x="3454" y="148"/>
                        <a:pt x="4318" y="148"/>
                      </a:cubicBezTo>
                      <a:cubicBezTo>
                        <a:pt x="5758" y="148"/>
                        <a:pt x="7991" y="148"/>
                        <a:pt x="9287" y="148"/>
                      </a:cubicBezTo>
                      <a:cubicBezTo>
                        <a:pt x="10079" y="148"/>
                        <a:pt x="10872" y="76"/>
                        <a:pt x="11591" y="4"/>
                      </a:cubicBezTo>
                      <a:cubicBezTo>
                        <a:pt x="12672" y="-68"/>
                        <a:pt x="13464" y="940"/>
                        <a:pt x="13248" y="2308"/>
                      </a:cubicBezTo>
                      <a:cubicBezTo>
                        <a:pt x="13032" y="3172"/>
                        <a:pt x="12816" y="4036"/>
                        <a:pt x="12528" y="4828"/>
                      </a:cubicBezTo>
                      <a:cubicBezTo>
                        <a:pt x="12096" y="6125"/>
                        <a:pt x="10943" y="8141"/>
                        <a:pt x="10007" y="9150"/>
                      </a:cubicBezTo>
                      <a:cubicBezTo>
                        <a:pt x="9431" y="9797"/>
                        <a:pt x="8855" y="10446"/>
                        <a:pt x="8207" y="11022"/>
                      </a:cubicBezTo>
                      <a:cubicBezTo>
                        <a:pt x="7127" y="11958"/>
                        <a:pt x="5830" y="11742"/>
                        <a:pt x="5326" y="10734"/>
                      </a:cubicBezTo>
                      <a:cubicBezTo>
                        <a:pt x="5038" y="10086"/>
                        <a:pt x="4678" y="9365"/>
                        <a:pt x="4246" y="8645"/>
                      </a:cubicBezTo>
                      <a:cubicBezTo>
                        <a:pt x="3670" y="7565"/>
                        <a:pt x="2518" y="5549"/>
                        <a:pt x="1726" y="4325"/>
                      </a:cubicBezTo>
                      <a:cubicBezTo>
                        <a:pt x="1221" y="3532"/>
                        <a:pt x="789" y="2740"/>
                        <a:pt x="285" y="20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8" name="Freeform: Shape 4017">
                  <a:extLst>
                    <a:ext uri="{FF2B5EF4-FFF2-40B4-BE49-F238E27FC236}">
                      <a16:creationId xmlns:a16="http://schemas.microsoft.com/office/drawing/2014/main" id="{C2E7C4D5-BA91-CBD1-686A-A73CD02BE67A}"/>
                    </a:ext>
                  </a:extLst>
                </p:cNvPr>
                <p:cNvSpPr/>
                <p:nvPr/>
              </p:nvSpPr>
              <p:spPr>
                <a:xfrm>
                  <a:off x="3953594" y="5832409"/>
                  <a:ext cx="13370" cy="11729"/>
                </a:xfrm>
                <a:custGeom>
                  <a:avLst/>
                  <a:gdLst>
                    <a:gd name="connsiteX0" fmla="*/ 1596 w 13370"/>
                    <a:gd name="connsiteY0" fmla="*/ 11730 h 11729"/>
                    <a:gd name="connsiteX1" fmla="*/ 372 w 13370"/>
                    <a:gd name="connsiteY1" fmla="*/ 9569 h 11729"/>
                    <a:gd name="connsiteX2" fmla="*/ 1884 w 13370"/>
                    <a:gd name="connsiteY2" fmla="*/ 7265 h 11729"/>
                    <a:gd name="connsiteX3" fmla="*/ 4333 w 13370"/>
                    <a:gd name="connsiteY3" fmla="*/ 2944 h 11729"/>
                    <a:gd name="connsiteX4" fmla="*/ 5413 w 13370"/>
                    <a:gd name="connsiteY4" fmla="*/ 855 h 11729"/>
                    <a:gd name="connsiteX5" fmla="*/ 8293 w 13370"/>
                    <a:gd name="connsiteY5" fmla="*/ 568 h 11729"/>
                    <a:gd name="connsiteX6" fmla="*/ 10094 w 13370"/>
                    <a:gd name="connsiteY6" fmla="*/ 2440 h 11729"/>
                    <a:gd name="connsiteX7" fmla="*/ 12614 w 13370"/>
                    <a:gd name="connsiteY7" fmla="*/ 6761 h 11729"/>
                    <a:gd name="connsiteX8" fmla="*/ 13335 w 13370"/>
                    <a:gd name="connsiteY8" fmla="*/ 9281 h 11729"/>
                    <a:gd name="connsiteX9" fmla="*/ 11678 w 13370"/>
                    <a:gd name="connsiteY9" fmla="*/ 11585 h 11729"/>
                    <a:gd name="connsiteX10" fmla="*/ 9373 w 13370"/>
                    <a:gd name="connsiteY10" fmla="*/ 11442 h 11729"/>
                    <a:gd name="connsiteX11" fmla="*/ 4404 w 13370"/>
                    <a:gd name="connsiteY11" fmla="*/ 11442 h 11729"/>
                    <a:gd name="connsiteX12" fmla="*/ 1668 w 13370"/>
                    <a:gd name="connsiteY12" fmla="*/ 1151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70" h="11729">
                      <a:moveTo>
                        <a:pt x="1596" y="11730"/>
                      </a:moveTo>
                      <a:cubicBezTo>
                        <a:pt x="84" y="11730"/>
                        <a:pt x="-420" y="10865"/>
                        <a:pt x="372" y="9569"/>
                      </a:cubicBezTo>
                      <a:cubicBezTo>
                        <a:pt x="876" y="8777"/>
                        <a:pt x="1380" y="7985"/>
                        <a:pt x="1884" y="7265"/>
                      </a:cubicBezTo>
                      <a:cubicBezTo>
                        <a:pt x="2604" y="6041"/>
                        <a:pt x="3757" y="4096"/>
                        <a:pt x="4333" y="2944"/>
                      </a:cubicBezTo>
                      <a:cubicBezTo>
                        <a:pt x="4693" y="2224"/>
                        <a:pt x="5053" y="1576"/>
                        <a:pt x="5413" y="855"/>
                      </a:cubicBezTo>
                      <a:cubicBezTo>
                        <a:pt x="5917" y="-153"/>
                        <a:pt x="7213" y="-297"/>
                        <a:pt x="8293" y="568"/>
                      </a:cubicBezTo>
                      <a:cubicBezTo>
                        <a:pt x="8941" y="1144"/>
                        <a:pt x="9590" y="1792"/>
                        <a:pt x="10094" y="2440"/>
                      </a:cubicBezTo>
                      <a:cubicBezTo>
                        <a:pt x="11030" y="3520"/>
                        <a:pt x="12182" y="5464"/>
                        <a:pt x="12614" y="6761"/>
                      </a:cubicBezTo>
                      <a:cubicBezTo>
                        <a:pt x="12902" y="7553"/>
                        <a:pt x="13190" y="8417"/>
                        <a:pt x="13335" y="9281"/>
                      </a:cubicBezTo>
                      <a:cubicBezTo>
                        <a:pt x="13550" y="10649"/>
                        <a:pt x="12758" y="11730"/>
                        <a:pt x="11678" y="11585"/>
                      </a:cubicBezTo>
                      <a:cubicBezTo>
                        <a:pt x="10958" y="11585"/>
                        <a:pt x="10166" y="11514"/>
                        <a:pt x="9373" y="11442"/>
                      </a:cubicBezTo>
                      <a:cubicBezTo>
                        <a:pt x="8149" y="11442"/>
                        <a:pt x="5845" y="11442"/>
                        <a:pt x="4404" y="11442"/>
                      </a:cubicBezTo>
                      <a:cubicBezTo>
                        <a:pt x="3540" y="11442"/>
                        <a:pt x="2604" y="11442"/>
                        <a:pt x="1668" y="1151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02" name="Graphic 6">
                <a:extLst>
                  <a:ext uri="{FF2B5EF4-FFF2-40B4-BE49-F238E27FC236}">
                    <a16:creationId xmlns:a16="http://schemas.microsoft.com/office/drawing/2014/main" id="{ECDCA50B-E178-7DDA-088F-694149685D04}"/>
                  </a:ext>
                </a:extLst>
              </p:cNvPr>
              <p:cNvGrpSpPr/>
              <p:nvPr/>
            </p:nvGrpSpPr>
            <p:grpSpPr>
              <a:xfrm>
                <a:off x="3909965" y="5725963"/>
                <a:ext cx="78423" cy="159151"/>
                <a:chOff x="3909965" y="5725963"/>
                <a:chExt cx="78423" cy="159151"/>
              </a:xfrm>
            </p:grpSpPr>
            <p:grpSp>
              <p:nvGrpSpPr>
                <p:cNvPr id="4003" name="Graphic 6">
                  <a:extLst>
                    <a:ext uri="{FF2B5EF4-FFF2-40B4-BE49-F238E27FC236}">
                      <a16:creationId xmlns:a16="http://schemas.microsoft.com/office/drawing/2014/main" id="{F5CC8726-D8EB-3BE9-A25D-69A3CB80B335}"/>
                    </a:ext>
                  </a:extLst>
                </p:cNvPr>
                <p:cNvGrpSpPr/>
                <p:nvPr/>
              </p:nvGrpSpPr>
              <p:grpSpPr>
                <a:xfrm>
                  <a:off x="3909965" y="5787391"/>
                  <a:ext cx="78423" cy="97723"/>
                  <a:chOff x="3909965" y="5787391"/>
                  <a:chExt cx="78423" cy="97723"/>
                </a:xfrm>
                <a:solidFill>
                  <a:srgbClr val="FFC20E"/>
                </a:solidFill>
              </p:grpSpPr>
              <p:sp>
                <p:nvSpPr>
                  <p:cNvPr id="4010" name="Freeform: Shape 4009">
                    <a:extLst>
                      <a:ext uri="{FF2B5EF4-FFF2-40B4-BE49-F238E27FC236}">
                        <a16:creationId xmlns:a16="http://schemas.microsoft.com/office/drawing/2014/main" id="{FFCEE858-64E5-4CBC-C029-D733199445B9}"/>
                      </a:ext>
                    </a:extLst>
                  </p:cNvPr>
                  <p:cNvSpPr/>
                  <p:nvPr/>
                </p:nvSpPr>
                <p:spPr>
                  <a:xfrm>
                    <a:off x="3909965" y="5787391"/>
                    <a:ext cx="78423" cy="27941"/>
                  </a:xfrm>
                  <a:custGeom>
                    <a:avLst/>
                    <a:gdLst>
                      <a:gd name="connsiteX0" fmla="*/ 3745 w 78423"/>
                      <a:gd name="connsiteY0" fmla="*/ 20236 h 27941"/>
                      <a:gd name="connsiteX1" fmla="*/ 0 w 78423"/>
                      <a:gd name="connsiteY1" fmla="*/ 13971 h 27941"/>
                      <a:gd name="connsiteX2" fmla="*/ 0 w 78423"/>
                      <a:gd name="connsiteY2" fmla="*/ 13971 h 27941"/>
                      <a:gd name="connsiteX3" fmla="*/ 3745 w 78423"/>
                      <a:gd name="connsiteY3" fmla="*/ 7706 h 27941"/>
                      <a:gd name="connsiteX4" fmla="*/ 3745 w 78423"/>
                      <a:gd name="connsiteY4" fmla="*/ 7706 h 27941"/>
                      <a:gd name="connsiteX5" fmla="*/ 12315 w 78423"/>
                      <a:gd name="connsiteY5" fmla="*/ 3601 h 27941"/>
                      <a:gd name="connsiteX6" fmla="*/ 12315 w 78423"/>
                      <a:gd name="connsiteY6" fmla="*/ 3601 h 27941"/>
                      <a:gd name="connsiteX7" fmla="*/ 39248 w 78423"/>
                      <a:gd name="connsiteY7" fmla="*/ 0 h 27941"/>
                      <a:gd name="connsiteX8" fmla="*/ 39248 w 78423"/>
                      <a:gd name="connsiteY8" fmla="*/ 0 h 27941"/>
                      <a:gd name="connsiteX9" fmla="*/ 74751 w 78423"/>
                      <a:gd name="connsiteY9" fmla="*/ 7706 h 27941"/>
                      <a:gd name="connsiteX10" fmla="*/ 74751 w 78423"/>
                      <a:gd name="connsiteY10" fmla="*/ 7706 h 27941"/>
                      <a:gd name="connsiteX11" fmla="*/ 78424 w 78423"/>
                      <a:gd name="connsiteY11" fmla="*/ 13971 h 27941"/>
                      <a:gd name="connsiteX12" fmla="*/ 78424 w 78423"/>
                      <a:gd name="connsiteY12" fmla="*/ 13971 h 27941"/>
                      <a:gd name="connsiteX13" fmla="*/ 74751 w 78423"/>
                      <a:gd name="connsiteY13" fmla="*/ 20236 h 27941"/>
                      <a:gd name="connsiteX14" fmla="*/ 74751 w 78423"/>
                      <a:gd name="connsiteY14" fmla="*/ 20236 h 27941"/>
                      <a:gd name="connsiteX15" fmla="*/ 66181 w 78423"/>
                      <a:gd name="connsiteY15" fmla="*/ 24341 h 27941"/>
                      <a:gd name="connsiteX16" fmla="*/ 66181 w 78423"/>
                      <a:gd name="connsiteY16" fmla="*/ 24341 h 27941"/>
                      <a:gd name="connsiteX17" fmla="*/ 39248 w 78423"/>
                      <a:gd name="connsiteY17" fmla="*/ 27942 h 27941"/>
                      <a:gd name="connsiteX18" fmla="*/ 39248 w 78423"/>
                      <a:gd name="connsiteY18" fmla="*/ 27942 h 27941"/>
                      <a:gd name="connsiteX19" fmla="*/ 3745 w 78423"/>
                      <a:gd name="connsiteY19" fmla="*/ 20236 h 27941"/>
                      <a:gd name="connsiteX20" fmla="*/ 3745 w 78423"/>
                      <a:gd name="connsiteY20" fmla="*/ 20236 h 27941"/>
                      <a:gd name="connsiteX21" fmla="*/ 72303 w 78423"/>
                      <a:gd name="connsiteY21" fmla="*/ 17067 h 27941"/>
                      <a:gd name="connsiteX22" fmla="*/ 74463 w 78423"/>
                      <a:gd name="connsiteY22" fmla="*/ 13971 h 27941"/>
                      <a:gd name="connsiteX23" fmla="*/ 74463 w 78423"/>
                      <a:gd name="connsiteY23" fmla="*/ 13971 h 27941"/>
                      <a:gd name="connsiteX24" fmla="*/ 72303 w 78423"/>
                      <a:gd name="connsiteY24" fmla="*/ 10874 h 27941"/>
                      <a:gd name="connsiteX25" fmla="*/ 72303 w 78423"/>
                      <a:gd name="connsiteY25" fmla="*/ 10874 h 27941"/>
                      <a:gd name="connsiteX26" fmla="*/ 64885 w 78423"/>
                      <a:gd name="connsiteY26" fmla="*/ 7418 h 27941"/>
                      <a:gd name="connsiteX27" fmla="*/ 64885 w 78423"/>
                      <a:gd name="connsiteY27" fmla="*/ 7418 h 27941"/>
                      <a:gd name="connsiteX28" fmla="*/ 39176 w 78423"/>
                      <a:gd name="connsiteY28" fmla="*/ 4033 h 27941"/>
                      <a:gd name="connsiteX29" fmla="*/ 39176 w 78423"/>
                      <a:gd name="connsiteY29" fmla="*/ 4033 h 27941"/>
                      <a:gd name="connsiteX30" fmla="*/ 6121 w 78423"/>
                      <a:gd name="connsiteY30" fmla="*/ 10946 h 27941"/>
                      <a:gd name="connsiteX31" fmla="*/ 6121 w 78423"/>
                      <a:gd name="connsiteY31" fmla="*/ 10946 h 27941"/>
                      <a:gd name="connsiteX32" fmla="*/ 3961 w 78423"/>
                      <a:gd name="connsiteY32" fmla="*/ 14043 h 27941"/>
                      <a:gd name="connsiteX33" fmla="*/ 3961 w 78423"/>
                      <a:gd name="connsiteY33" fmla="*/ 14043 h 27941"/>
                      <a:gd name="connsiteX34" fmla="*/ 6121 w 78423"/>
                      <a:gd name="connsiteY34" fmla="*/ 17139 h 27941"/>
                      <a:gd name="connsiteX35" fmla="*/ 6121 w 78423"/>
                      <a:gd name="connsiteY35" fmla="*/ 17139 h 27941"/>
                      <a:gd name="connsiteX36" fmla="*/ 13467 w 78423"/>
                      <a:gd name="connsiteY36" fmla="*/ 20668 h 27941"/>
                      <a:gd name="connsiteX37" fmla="*/ 13467 w 78423"/>
                      <a:gd name="connsiteY37" fmla="*/ 20668 h 27941"/>
                      <a:gd name="connsiteX38" fmla="*/ 39176 w 78423"/>
                      <a:gd name="connsiteY38" fmla="*/ 24053 h 27941"/>
                      <a:gd name="connsiteX39" fmla="*/ 39176 w 78423"/>
                      <a:gd name="connsiteY39" fmla="*/ 24053 h 27941"/>
                      <a:gd name="connsiteX40" fmla="*/ 72230 w 78423"/>
                      <a:gd name="connsiteY40" fmla="*/ 17139 h 27941"/>
                      <a:gd name="connsiteX41" fmla="*/ 72230 w 78423"/>
                      <a:gd name="connsiteY41" fmla="*/ 17139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8423" h="27941">
                        <a:moveTo>
                          <a:pt x="3745" y="20236"/>
                        </a:moveTo>
                        <a:cubicBezTo>
                          <a:pt x="1585" y="18652"/>
                          <a:pt x="72" y="16563"/>
                          <a:pt x="0" y="13971"/>
                        </a:cubicBezTo>
                        <a:lnTo>
                          <a:pt x="0" y="13971"/>
                        </a:lnTo>
                        <a:cubicBezTo>
                          <a:pt x="0" y="11450"/>
                          <a:pt x="1585" y="9362"/>
                          <a:pt x="3745" y="7706"/>
                        </a:cubicBezTo>
                        <a:lnTo>
                          <a:pt x="3745" y="7706"/>
                        </a:lnTo>
                        <a:cubicBezTo>
                          <a:pt x="5905" y="6049"/>
                          <a:pt x="8786" y="4753"/>
                          <a:pt x="12315" y="3601"/>
                        </a:cubicBezTo>
                        <a:lnTo>
                          <a:pt x="12315" y="3601"/>
                        </a:lnTo>
                        <a:cubicBezTo>
                          <a:pt x="19300" y="1368"/>
                          <a:pt x="28806" y="0"/>
                          <a:pt x="39248" y="0"/>
                        </a:cubicBezTo>
                        <a:lnTo>
                          <a:pt x="39248" y="0"/>
                        </a:lnTo>
                        <a:cubicBezTo>
                          <a:pt x="54947" y="0"/>
                          <a:pt x="68270" y="2953"/>
                          <a:pt x="74751" y="7706"/>
                        </a:cubicBezTo>
                        <a:lnTo>
                          <a:pt x="74751" y="7706"/>
                        </a:lnTo>
                        <a:cubicBezTo>
                          <a:pt x="76839" y="9290"/>
                          <a:pt x="78424" y="11378"/>
                          <a:pt x="78424" y="13971"/>
                        </a:cubicBezTo>
                        <a:lnTo>
                          <a:pt x="78424" y="13971"/>
                        </a:lnTo>
                        <a:cubicBezTo>
                          <a:pt x="78424" y="16492"/>
                          <a:pt x="76839" y="18580"/>
                          <a:pt x="74751" y="20236"/>
                        </a:cubicBezTo>
                        <a:lnTo>
                          <a:pt x="74751" y="20236"/>
                        </a:lnTo>
                        <a:cubicBezTo>
                          <a:pt x="72590" y="21893"/>
                          <a:pt x="69710" y="23260"/>
                          <a:pt x="66181" y="24341"/>
                        </a:cubicBezTo>
                        <a:lnTo>
                          <a:pt x="66181" y="24341"/>
                        </a:lnTo>
                        <a:cubicBezTo>
                          <a:pt x="59196" y="26573"/>
                          <a:pt x="49690" y="27942"/>
                          <a:pt x="39248" y="27942"/>
                        </a:cubicBezTo>
                        <a:lnTo>
                          <a:pt x="39248" y="27942"/>
                        </a:lnTo>
                        <a:cubicBezTo>
                          <a:pt x="23549" y="27942"/>
                          <a:pt x="10226" y="24989"/>
                          <a:pt x="3745" y="20236"/>
                        </a:cubicBezTo>
                        <a:lnTo>
                          <a:pt x="3745" y="20236"/>
                        </a:lnTo>
                        <a:close/>
                        <a:moveTo>
                          <a:pt x="72303" y="17067"/>
                        </a:moveTo>
                        <a:cubicBezTo>
                          <a:pt x="73959" y="15843"/>
                          <a:pt x="74463" y="14763"/>
                          <a:pt x="74463" y="13971"/>
                        </a:cubicBezTo>
                        <a:lnTo>
                          <a:pt x="74463" y="13971"/>
                        </a:lnTo>
                        <a:cubicBezTo>
                          <a:pt x="74463" y="13251"/>
                          <a:pt x="73959" y="12170"/>
                          <a:pt x="72303" y="10874"/>
                        </a:cubicBezTo>
                        <a:lnTo>
                          <a:pt x="72303" y="10874"/>
                        </a:lnTo>
                        <a:cubicBezTo>
                          <a:pt x="70718" y="9650"/>
                          <a:pt x="68126" y="8426"/>
                          <a:pt x="64885" y="7418"/>
                        </a:cubicBezTo>
                        <a:lnTo>
                          <a:pt x="64885" y="7418"/>
                        </a:lnTo>
                        <a:cubicBezTo>
                          <a:pt x="58403" y="5329"/>
                          <a:pt x="49258" y="4033"/>
                          <a:pt x="39176" y="4033"/>
                        </a:cubicBezTo>
                        <a:lnTo>
                          <a:pt x="39176" y="4033"/>
                        </a:lnTo>
                        <a:cubicBezTo>
                          <a:pt x="24053" y="4033"/>
                          <a:pt x="10946" y="7129"/>
                          <a:pt x="6121" y="10946"/>
                        </a:cubicBezTo>
                        <a:lnTo>
                          <a:pt x="6121" y="10946"/>
                        </a:lnTo>
                        <a:cubicBezTo>
                          <a:pt x="4465" y="12170"/>
                          <a:pt x="3961" y="13251"/>
                          <a:pt x="3961" y="14043"/>
                        </a:cubicBezTo>
                        <a:lnTo>
                          <a:pt x="3961" y="14043"/>
                        </a:lnTo>
                        <a:cubicBezTo>
                          <a:pt x="3961" y="14763"/>
                          <a:pt x="4465" y="15843"/>
                          <a:pt x="6121" y="17139"/>
                        </a:cubicBezTo>
                        <a:lnTo>
                          <a:pt x="6121" y="17139"/>
                        </a:lnTo>
                        <a:cubicBezTo>
                          <a:pt x="7706" y="18364"/>
                          <a:pt x="10226" y="19588"/>
                          <a:pt x="13467" y="20668"/>
                        </a:cubicBezTo>
                        <a:lnTo>
                          <a:pt x="13467" y="20668"/>
                        </a:lnTo>
                        <a:cubicBezTo>
                          <a:pt x="19948" y="22757"/>
                          <a:pt x="29094" y="24053"/>
                          <a:pt x="39176" y="24053"/>
                        </a:cubicBezTo>
                        <a:lnTo>
                          <a:pt x="39176" y="24053"/>
                        </a:lnTo>
                        <a:cubicBezTo>
                          <a:pt x="54299" y="24053"/>
                          <a:pt x="67405" y="20956"/>
                          <a:pt x="72230" y="17139"/>
                        </a:cubicBezTo>
                        <a:lnTo>
                          <a:pt x="72230" y="17139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1" name="Freeform: Shape 4010">
                    <a:extLst>
                      <a:ext uri="{FF2B5EF4-FFF2-40B4-BE49-F238E27FC236}">
                        <a16:creationId xmlns:a16="http://schemas.microsoft.com/office/drawing/2014/main" id="{344ECA0E-D137-9C7A-CD8B-1E74BBF40754}"/>
                      </a:ext>
                    </a:extLst>
                  </p:cNvPr>
                  <p:cNvSpPr/>
                  <p:nvPr/>
                </p:nvSpPr>
                <p:spPr>
                  <a:xfrm>
                    <a:off x="3909965" y="5801074"/>
                    <a:ext cx="78351" cy="84040"/>
                  </a:xfrm>
                  <a:custGeom>
                    <a:avLst/>
                    <a:gdLst>
                      <a:gd name="connsiteX0" fmla="*/ 14331 w 78351"/>
                      <a:gd name="connsiteY0" fmla="*/ 78639 h 84040"/>
                      <a:gd name="connsiteX1" fmla="*/ 11523 w 78351"/>
                      <a:gd name="connsiteY1" fmla="*/ 74030 h 84040"/>
                      <a:gd name="connsiteX2" fmla="*/ 11523 w 78351"/>
                      <a:gd name="connsiteY2" fmla="*/ 74030 h 84040"/>
                      <a:gd name="connsiteX3" fmla="*/ 0 w 78351"/>
                      <a:gd name="connsiteY3" fmla="*/ 648 h 84040"/>
                      <a:gd name="connsiteX4" fmla="*/ 0 w 78351"/>
                      <a:gd name="connsiteY4" fmla="*/ 648 h 84040"/>
                      <a:gd name="connsiteX5" fmla="*/ 3961 w 78351"/>
                      <a:gd name="connsiteY5" fmla="*/ 0 h 84040"/>
                      <a:gd name="connsiteX6" fmla="*/ 15483 w 78351"/>
                      <a:gd name="connsiteY6" fmla="*/ 73670 h 84040"/>
                      <a:gd name="connsiteX7" fmla="*/ 15483 w 78351"/>
                      <a:gd name="connsiteY7" fmla="*/ 73815 h 84040"/>
                      <a:gd name="connsiteX8" fmla="*/ 16707 w 78351"/>
                      <a:gd name="connsiteY8" fmla="*/ 75471 h 84040"/>
                      <a:gd name="connsiteX9" fmla="*/ 16707 w 78351"/>
                      <a:gd name="connsiteY9" fmla="*/ 75471 h 84040"/>
                      <a:gd name="connsiteX10" fmla="*/ 21604 w 78351"/>
                      <a:gd name="connsiteY10" fmla="*/ 77775 h 84040"/>
                      <a:gd name="connsiteX11" fmla="*/ 21604 w 78351"/>
                      <a:gd name="connsiteY11" fmla="*/ 77775 h 84040"/>
                      <a:gd name="connsiteX12" fmla="*/ 39176 w 78351"/>
                      <a:gd name="connsiteY12" fmla="*/ 80080 h 84040"/>
                      <a:gd name="connsiteX13" fmla="*/ 39176 w 78351"/>
                      <a:gd name="connsiteY13" fmla="*/ 80080 h 84040"/>
                      <a:gd name="connsiteX14" fmla="*/ 61644 w 78351"/>
                      <a:gd name="connsiteY14" fmla="*/ 75471 h 84040"/>
                      <a:gd name="connsiteX15" fmla="*/ 61644 w 78351"/>
                      <a:gd name="connsiteY15" fmla="*/ 75471 h 84040"/>
                      <a:gd name="connsiteX16" fmla="*/ 62869 w 78351"/>
                      <a:gd name="connsiteY16" fmla="*/ 73815 h 84040"/>
                      <a:gd name="connsiteX17" fmla="*/ 62869 w 78351"/>
                      <a:gd name="connsiteY17" fmla="*/ 73815 h 84040"/>
                      <a:gd name="connsiteX18" fmla="*/ 62869 w 78351"/>
                      <a:gd name="connsiteY18" fmla="*/ 73670 h 84040"/>
                      <a:gd name="connsiteX19" fmla="*/ 74391 w 78351"/>
                      <a:gd name="connsiteY19" fmla="*/ 0 h 84040"/>
                      <a:gd name="connsiteX20" fmla="*/ 78351 w 78351"/>
                      <a:gd name="connsiteY20" fmla="*/ 576 h 84040"/>
                      <a:gd name="connsiteX21" fmla="*/ 66829 w 78351"/>
                      <a:gd name="connsiteY21" fmla="*/ 73958 h 84040"/>
                      <a:gd name="connsiteX22" fmla="*/ 64021 w 78351"/>
                      <a:gd name="connsiteY22" fmla="*/ 78567 h 84040"/>
                      <a:gd name="connsiteX23" fmla="*/ 64021 w 78351"/>
                      <a:gd name="connsiteY23" fmla="*/ 78567 h 84040"/>
                      <a:gd name="connsiteX24" fmla="*/ 57900 w 78351"/>
                      <a:gd name="connsiteY24" fmla="*/ 81520 h 84040"/>
                      <a:gd name="connsiteX25" fmla="*/ 57900 w 78351"/>
                      <a:gd name="connsiteY25" fmla="*/ 81520 h 84040"/>
                      <a:gd name="connsiteX26" fmla="*/ 39104 w 78351"/>
                      <a:gd name="connsiteY26" fmla="*/ 84040 h 84040"/>
                      <a:gd name="connsiteX27" fmla="*/ 39104 w 78351"/>
                      <a:gd name="connsiteY27" fmla="*/ 84040 h 84040"/>
                      <a:gd name="connsiteX28" fmla="*/ 14187 w 78351"/>
                      <a:gd name="connsiteY28" fmla="*/ 78567 h 84040"/>
                      <a:gd name="connsiteX29" fmla="*/ 14187 w 78351"/>
                      <a:gd name="connsiteY29" fmla="*/ 78567 h 8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8351" h="84040">
                        <a:moveTo>
                          <a:pt x="14331" y="78639"/>
                        </a:moveTo>
                        <a:cubicBezTo>
                          <a:pt x="12819" y="77487"/>
                          <a:pt x="11594" y="75975"/>
                          <a:pt x="11523" y="74030"/>
                        </a:cubicBezTo>
                        <a:lnTo>
                          <a:pt x="11523" y="74030"/>
                        </a:lnTo>
                        <a:lnTo>
                          <a:pt x="0" y="648"/>
                        </a:lnTo>
                        <a:lnTo>
                          <a:pt x="0" y="648"/>
                        </a:lnTo>
                        <a:lnTo>
                          <a:pt x="3961" y="0"/>
                        </a:lnTo>
                        <a:lnTo>
                          <a:pt x="15483" y="73670"/>
                        </a:lnTo>
                        <a:lnTo>
                          <a:pt x="15483" y="73815"/>
                        </a:lnTo>
                        <a:cubicBezTo>
                          <a:pt x="15483" y="73815"/>
                          <a:pt x="15627" y="74607"/>
                          <a:pt x="16707" y="75471"/>
                        </a:cubicBezTo>
                        <a:lnTo>
                          <a:pt x="16707" y="75471"/>
                        </a:lnTo>
                        <a:cubicBezTo>
                          <a:pt x="17716" y="76263"/>
                          <a:pt x="19444" y="77055"/>
                          <a:pt x="21604" y="77775"/>
                        </a:cubicBezTo>
                        <a:lnTo>
                          <a:pt x="21604" y="77775"/>
                        </a:lnTo>
                        <a:cubicBezTo>
                          <a:pt x="25997" y="79144"/>
                          <a:pt x="32263" y="80080"/>
                          <a:pt x="39176" y="80080"/>
                        </a:cubicBezTo>
                        <a:lnTo>
                          <a:pt x="39176" y="80080"/>
                        </a:lnTo>
                        <a:cubicBezTo>
                          <a:pt x="49546" y="80080"/>
                          <a:pt x="58548" y="77919"/>
                          <a:pt x="61644" y="75471"/>
                        </a:cubicBezTo>
                        <a:lnTo>
                          <a:pt x="61644" y="75471"/>
                        </a:lnTo>
                        <a:cubicBezTo>
                          <a:pt x="62725" y="74679"/>
                          <a:pt x="62869" y="74102"/>
                          <a:pt x="62869" y="73815"/>
                        </a:cubicBezTo>
                        <a:lnTo>
                          <a:pt x="62869" y="73815"/>
                        </a:lnTo>
                        <a:lnTo>
                          <a:pt x="62869" y="73670"/>
                        </a:lnTo>
                        <a:lnTo>
                          <a:pt x="74391" y="0"/>
                        </a:lnTo>
                        <a:lnTo>
                          <a:pt x="78351" y="576"/>
                        </a:lnTo>
                        <a:lnTo>
                          <a:pt x="66829" y="73958"/>
                        </a:lnTo>
                        <a:cubicBezTo>
                          <a:pt x="66757" y="75903"/>
                          <a:pt x="65533" y="77487"/>
                          <a:pt x="64021" y="78567"/>
                        </a:cubicBezTo>
                        <a:lnTo>
                          <a:pt x="64021" y="78567"/>
                        </a:lnTo>
                        <a:cubicBezTo>
                          <a:pt x="62436" y="79791"/>
                          <a:pt x="60348" y="80728"/>
                          <a:pt x="57900" y="81520"/>
                        </a:cubicBezTo>
                        <a:lnTo>
                          <a:pt x="57900" y="81520"/>
                        </a:lnTo>
                        <a:cubicBezTo>
                          <a:pt x="52931" y="83104"/>
                          <a:pt x="46377" y="84040"/>
                          <a:pt x="39104" y="84040"/>
                        </a:cubicBezTo>
                        <a:lnTo>
                          <a:pt x="39104" y="84040"/>
                        </a:lnTo>
                        <a:cubicBezTo>
                          <a:pt x="28158" y="84040"/>
                          <a:pt x="18940" y="82024"/>
                          <a:pt x="14187" y="78567"/>
                        </a:cubicBezTo>
                        <a:lnTo>
                          <a:pt x="14187" y="78567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004" name="Graphic 6">
                  <a:extLst>
                    <a:ext uri="{FF2B5EF4-FFF2-40B4-BE49-F238E27FC236}">
                      <a16:creationId xmlns:a16="http://schemas.microsoft.com/office/drawing/2014/main" id="{06862777-C132-1395-49BD-AC8B01F1DCFC}"/>
                    </a:ext>
                  </a:extLst>
                </p:cNvPr>
                <p:cNvGrpSpPr/>
                <p:nvPr/>
              </p:nvGrpSpPr>
              <p:grpSpPr>
                <a:xfrm>
                  <a:off x="3920912" y="5725963"/>
                  <a:ext cx="56603" cy="52714"/>
                  <a:chOff x="3920912" y="5725963"/>
                  <a:chExt cx="56603" cy="52714"/>
                </a:xfrm>
                <a:solidFill>
                  <a:srgbClr val="C4C5C7"/>
                </a:solidFill>
              </p:grpSpPr>
              <p:sp>
                <p:nvSpPr>
                  <p:cNvPr id="4005" name="Freeform: Shape 4004">
                    <a:extLst>
                      <a:ext uri="{FF2B5EF4-FFF2-40B4-BE49-F238E27FC236}">
                        <a16:creationId xmlns:a16="http://schemas.microsoft.com/office/drawing/2014/main" id="{3867C4C2-B255-7E15-6A28-A403B5DC9D45}"/>
                      </a:ext>
                    </a:extLst>
                  </p:cNvPr>
                  <p:cNvSpPr/>
                  <p:nvPr/>
                </p:nvSpPr>
                <p:spPr>
                  <a:xfrm>
                    <a:off x="3920912" y="5725963"/>
                    <a:ext cx="5256" cy="52714"/>
                  </a:xfrm>
                  <a:custGeom>
                    <a:avLst/>
                    <a:gdLst>
                      <a:gd name="connsiteX0" fmla="*/ 0 w 5256"/>
                      <a:gd name="connsiteY0" fmla="*/ 51418 h 52714"/>
                      <a:gd name="connsiteX1" fmla="*/ 1512 w 5256"/>
                      <a:gd name="connsiteY1" fmla="*/ 45801 h 52714"/>
                      <a:gd name="connsiteX2" fmla="*/ 1512 w 5256"/>
                      <a:gd name="connsiteY2" fmla="*/ 45801 h 52714"/>
                      <a:gd name="connsiteX3" fmla="*/ 2664 w 5256"/>
                      <a:gd name="connsiteY3" fmla="*/ 41408 h 52714"/>
                      <a:gd name="connsiteX4" fmla="*/ 2664 w 5256"/>
                      <a:gd name="connsiteY4" fmla="*/ 41408 h 52714"/>
                      <a:gd name="connsiteX5" fmla="*/ 1512 w 5256"/>
                      <a:gd name="connsiteY5" fmla="*/ 37015 h 52714"/>
                      <a:gd name="connsiteX6" fmla="*/ 1512 w 5256"/>
                      <a:gd name="connsiteY6" fmla="*/ 37015 h 52714"/>
                      <a:gd name="connsiteX7" fmla="*/ 0 w 5256"/>
                      <a:gd name="connsiteY7" fmla="*/ 31326 h 52714"/>
                      <a:gd name="connsiteX8" fmla="*/ 0 w 5256"/>
                      <a:gd name="connsiteY8" fmla="*/ 31326 h 52714"/>
                      <a:gd name="connsiteX9" fmla="*/ 1512 w 5256"/>
                      <a:gd name="connsiteY9" fmla="*/ 25709 h 52714"/>
                      <a:gd name="connsiteX10" fmla="*/ 1512 w 5256"/>
                      <a:gd name="connsiteY10" fmla="*/ 25709 h 52714"/>
                      <a:gd name="connsiteX11" fmla="*/ 2664 w 5256"/>
                      <a:gd name="connsiteY11" fmla="*/ 21316 h 52714"/>
                      <a:gd name="connsiteX12" fmla="*/ 2664 w 5256"/>
                      <a:gd name="connsiteY12" fmla="*/ 21316 h 52714"/>
                      <a:gd name="connsiteX13" fmla="*/ 1512 w 5256"/>
                      <a:gd name="connsiteY13" fmla="*/ 16923 h 52714"/>
                      <a:gd name="connsiteX14" fmla="*/ 1512 w 5256"/>
                      <a:gd name="connsiteY14" fmla="*/ 16923 h 52714"/>
                      <a:gd name="connsiteX15" fmla="*/ 0 w 5256"/>
                      <a:gd name="connsiteY15" fmla="*/ 11306 h 52714"/>
                      <a:gd name="connsiteX16" fmla="*/ 0 w 5256"/>
                      <a:gd name="connsiteY16" fmla="*/ 11306 h 52714"/>
                      <a:gd name="connsiteX17" fmla="*/ 1512 w 5256"/>
                      <a:gd name="connsiteY17" fmla="*/ 5689 h 52714"/>
                      <a:gd name="connsiteX18" fmla="*/ 1512 w 5256"/>
                      <a:gd name="connsiteY18" fmla="*/ 5689 h 52714"/>
                      <a:gd name="connsiteX19" fmla="*/ 2664 w 5256"/>
                      <a:gd name="connsiteY19" fmla="*/ 1296 h 52714"/>
                      <a:gd name="connsiteX20" fmla="*/ 2664 w 5256"/>
                      <a:gd name="connsiteY20" fmla="*/ 1296 h 52714"/>
                      <a:gd name="connsiteX21" fmla="*/ 3961 w 5256"/>
                      <a:gd name="connsiteY21" fmla="*/ 0 h 52714"/>
                      <a:gd name="connsiteX22" fmla="*/ 3961 w 5256"/>
                      <a:gd name="connsiteY22" fmla="*/ 0 h 52714"/>
                      <a:gd name="connsiteX23" fmla="*/ 5257 w 5256"/>
                      <a:gd name="connsiteY23" fmla="*/ 1296 h 52714"/>
                      <a:gd name="connsiteX24" fmla="*/ 5257 w 5256"/>
                      <a:gd name="connsiteY24" fmla="*/ 1296 h 52714"/>
                      <a:gd name="connsiteX25" fmla="*/ 3745 w 5256"/>
                      <a:gd name="connsiteY25" fmla="*/ 6913 h 52714"/>
                      <a:gd name="connsiteX26" fmla="*/ 3745 w 5256"/>
                      <a:gd name="connsiteY26" fmla="*/ 6913 h 52714"/>
                      <a:gd name="connsiteX27" fmla="*/ 2592 w 5256"/>
                      <a:gd name="connsiteY27" fmla="*/ 11306 h 52714"/>
                      <a:gd name="connsiteX28" fmla="*/ 2592 w 5256"/>
                      <a:gd name="connsiteY28" fmla="*/ 11306 h 52714"/>
                      <a:gd name="connsiteX29" fmla="*/ 3745 w 5256"/>
                      <a:gd name="connsiteY29" fmla="*/ 15699 h 52714"/>
                      <a:gd name="connsiteX30" fmla="*/ 3745 w 5256"/>
                      <a:gd name="connsiteY30" fmla="*/ 15699 h 52714"/>
                      <a:gd name="connsiteX31" fmla="*/ 5257 w 5256"/>
                      <a:gd name="connsiteY31" fmla="*/ 21316 h 52714"/>
                      <a:gd name="connsiteX32" fmla="*/ 5257 w 5256"/>
                      <a:gd name="connsiteY32" fmla="*/ 21316 h 52714"/>
                      <a:gd name="connsiteX33" fmla="*/ 3745 w 5256"/>
                      <a:gd name="connsiteY33" fmla="*/ 26933 h 52714"/>
                      <a:gd name="connsiteX34" fmla="*/ 3745 w 5256"/>
                      <a:gd name="connsiteY34" fmla="*/ 26933 h 52714"/>
                      <a:gd name="connsiteX35" fmla="*/ 2592 w 5256"/>
                      <a:gd name="connsiteY35" fmla="*/ 31326 h 52714"/>
                      <a:gd name="connsiteX36" fmla="*/ 2592 w 5256"/>
                      <a:gd name="connsiteY36" fmla="*/ 31326 h 52714"/>
                      <a:gd name="connsiteX37" fmla="*/ 3745 w 5256"/>
                      <a:gd name="connsiteY37" fmla="*/ 35719 h 52714"/>
                      <a:gd name="connsiteX38" fmla="*/ 3745 w 5256"/>
                      <a:gd name="connsiteY38" fmla="*/ 35719 h 52714"/>
                      <a:gd name="connsiteX39" fmla="*/ 5257 w 5256"/>
                      <a:gd name="connsiteY39" fmla="*/ 41336 h 52714"/>
                      <a:gd name="connsiteX40" fmla="*/ 5257 w 5256"/>
                      <a:gd name="connsiteY40" fmla="*/ 41336 h 52714"/>
                      <a:gd name="connsiteX41" fmla="*/ 3745 w 5256"/>
                      <a:gd name="connsiteY41" fmla="*/ 46953 h 52714"/>
                      <a:gd name="connsiteX42" fmla="*/ 3745 w 5256"/>
                      <a:gd name="connsiteY42" fmla="*/ 46953 h 52714"/>
                      <a:gd name="connsiteX43" fmla="*/ 2592 w 5256"/>
                      <a:gd name="connsiteY43" fmla="*/ 51346 h 52714"/>
                      <a:gd name="connsiteX44" fmla="*/ 2592 w 5256"/>
                      <a:gd name="connsiteY44" fmla="*/ 51346 h 52714"/>
                      <a:gd name="connsiteX45" fmla="*/ 1296 w 5256"/>
                      <a:gd name="connsiteY45" fmla="*/ 52714 h 52714"/>
                      <a:gd name="connsiteX46" fmla="*/ 1296 w 5256"/>
                      <a:gd name="connsiteY46" fmla="*/ 52714 h 52714"/>
                      <a:gd name="connsiteX47" fmla="*/ 0 w 5256"/>
                      <a:gd name="connsiteY47" fmla="*/ 51346 h 52714"/>
                      <a:gd name="connsiteX48" fmla="*/ 0 w 5256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6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6" name="Freeform: Shape 4005">
                    <a:extLst>
                      <a:ext uri="{FF2B5EF4-FFF2-40B4-BE49-F238E27FC236}">
                        <a16:creationId xmlns:a16="http://schemas.microsoft.com/office/drawing/2014/main" id="{ABB5DA28-1536-47BA-8AAC-06262F6DE372}"/>
                      </a:ext>
                    </a:extLst>
                  </p:cNvPr>
                  <p:cNvSpPr/>
                  <p:nvPr/>
                </p:nvSpPr>
                <p:spPr>
                  <a:xfrm>
                    <a:off x="3933658" y="5725963"/>
                    <a:ext cx="5328" cy="52714"/>
                  </a:xfrm>
                  <a:custGeom>
                    <a:avLst/>
                    <a:gdLst>
                      <a:gd name="connsiteX0" fmla="*/ 72 w 5328"/>
                      <a:gd name="connsiteY0" fmla="*/ 51418 h 52714"/>
                      <a:gd name="connsiteX1" fmla="*/ 1584 w 5328"/>
                      <a:gd name="connsiteY1" fmla="*/ 45801 h 52714"/>
                      <a:gd name="connsiteX2" fmla="*/ 1584 w 5328"/>
                      <a:gd name="connsiteY2" fmla="*/ 45801 h 52714"/>
                      <a:gd name="connsiteX3" fmla="*/ 2736 w 5328"/>
                      <a:gd name="connsiteY3" fmla="*/ 41408 h 52714"/>
                      <a:gd name="connsiteX4" fmla="*/ 2736 w 5328"/>
                      <a:gd name="connsiteY4" fmla="*/ 41408 h 52714"/>
                      <a:gd name="connsiteX5" fmla="*/ 1584 w 5328"/>
                      <a:gd name="connsiteY5" fmla="*/ 37015 h 52714"/>
                      <a:gd name="connsiteX6" fmla="*/ 1584 w 5328"/>
                      <a:gd name="connsiteY6" fmla="*/ 37015 h 52714"/>
                      <a:gd name="connsiteX7" fmla="*/ 72 w 5328"/>
                      <a:gd name="connsiteY7" fmla="*/ 31326 h 52714"/>
                      <a:gd name="connsiteX8" fmla="*/ 72 w 5328"/>
                      <a:gd name="connsiteY8" fmla="*/ 31326 h 52714"/>
                      <a:gd name="connsiteX9" fmla="*/ 1584 w 5328"/>
                      <a:gd name="connsiteY9" fmla="*/ 25709 h 52714"/>
                      <a:gd name="connsiteX10" fmla="*/ 1584 w 5328"/>
                      <a:gd name="connsiteY10" fmla="*/ 25709 h 52714"/>
                      <a:gd name="connsiteX11" fmla="*/ 2736 w 5328"/>
                      <a:gd name="connsiteY11" fmla="*/ 21316 h 52714"/>
                      <a:gd name="connsiteX12" fmla="*/ 2736 w 5328"/>
                      <a:gd name="connsiteY12" fmla="*/ 21316 h 52714"/>
                      <a:gd name="connsiteX13" fmla="*/ 1584 w 5328"/>
                      <a:gd name="connsiteY13" fmla="*/ 16923 h 52714"/>
                      <a:gd name="connsiteX14" fmla="*/ 1584 w 5328"/>
                      <a:gd name="connsiteY14" fmla="*/ 16923 h 52714"/>
                      <a:gd name="connsiteX15" fmla="*/ 72 w 5328"/>
                      <a:gd name="connsiteY15" fmla="*/ 11306 h 52714"/>
                      <a:gd name="connsiteX16" fmla="*/ 72 w 5328"/>
                      <a:gd name="connsiteY16" fmla="*/ 11306 h 52714"/>
                      <a:gd name="connsiteX17" fmla="*/ 1584 w 5328"/>
                      <a:gd name="connsiteY17" fmla="*/ 5689 h 52714"/>
                      <a:gd name="connsiteX18" fmla="*/ 1584 w 5328"/>
                      <a:gd name="connsiteY18" fmla="*/ 5689 h 52714"/>
                      <a:gd name="connsiteX19" fmla="*/ 2736 w 5328"/>
                      <a:gd name="connsiteY19" fmla="*/ 1296 h 52714"/>
                      <a:gd name="connsiteX20" fmla="*/ 2736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0 w 5328"/>
                      <a:gd name="connsiteY47" fmla="*/ 51346 h 52714"/>
                      <a:gd name="connsiteX48" fmla="*/ 0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84" y="45801"/>
                        </a:cubicBezTo>
                        <a:lnTo>
                          <a:pt x="1584" y="45801"/>
                        </a:lnTo>
                        <a:cubicBezTo>
                          <a:pt x="2232" y="44505"/>
                          <a:pt x="2736" y="43713"/>
                          <a:pt x="2736" y="41408"/>
                        </a:cubicBezTo>
                        <a:lnTo>
                          <a:pt x="2736" y="41408"/>
                        </a:lnTo>
                        <a:cubicBezTo>
                          <a:pt x="2736" y="39104"/>
                          <a:pt x="2232" y="38240"/>
                          <a:pt x="1584" y="37015"/>
                        </a:cubicBezTo>
                        <a:lnTo>
                          <a:pt x="1584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84" y="25709"/>
                        </a:cubicBezTo>
                        <a:lnTo>
                          <a:pt x="1584" y="25709"/>
                        </a:lnTo>
                        <a:cubicBezTo>
                          <a:pt x="2232" y="24412"/>
                          <a:pt x="2736" y="23620"/>
                          <a:pt x="2736" y="21316"/>
                        </a:cubicBezTo>
                        <a:lnTo>
                          <a:pt x="2736" y="21316"/>
                        </a:lnTo>
                        <a:cubicBezTo>
                          <a:pt x="2736" y="19011"/>
                          <a:pt x="2232" y="18147"/>
                          <a:pt x="1584" y="16923"/>
                        </a:cubicBezTo>
                        <a:lnTo>
                          <a:pt x="1584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84" y="5689"/>
                        </a:cubicBezTo>
                        <a:lnTo>
                          <a:pt x="1584" y="5689"/>
                        </a:lnTo>
                        <a:cubicBezTo>
                          <a:pt x="2232" y="4393"/>
                          <a:pt x="2736" y="3529"/>
                          <a:pt x="2736" y="1296"/>
                        </a:cubicBezTo>
                        <a:lnTo>
                          <a:pt x="2736" y="1296"/>
                        </a:lnTo>
                        <a:cubicBezTo>
                          <a:pt x="2736" y="576"/>
                          <a:pt x="3312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6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6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6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7" name="Freeform: Shape 4006">
                    <a:extLst>
                      <a:ext uri="{FF2B5EF4-FFF2-40B4-BE49-F238E27FC236}">
                        <a16:creationId xmlns:a16="http://schemas.microsoft.com/office/drawing/2014/main" id="{645E6148-41F7-C796-BC98-CCB46E982995}"/>
                      </a:ext>
                    </a:extLst>
                  </p:cNvPr>
                  <p:cNvSpPr/>
                  <p:nvPr/>
                </p:nvSpPr>
                <p:spPr>
                  <a:xfrm>
                    <a:off x="3946549" y="5725963"/>
                    <a:ext cx="5333" cy="52714"/>
                  </a:xfrm>
                  <a:custGeom>
                    <a:avLst/>
                    <a:gdLst>
                      <a:gd name="connsiteX0" fmla="*/ 0 w 5333"/>
                      <a:gd name="connsiteY0" fmla="*/ 51418 h 52714"/>
                      <a:gd name="connsiteX1" fmla="*/ 1512 w 5333"/>
                      <a:gd name="connsiteY1" fmla="*/ 45801 h 52714"/>
                      <a:gd name="connsiteX2" fmla="*/ 1512 w 5333"/>
                      <a:gd name="connsiteY2" fmla="*/ 45801 h 52714"/>
                      <a:gd name="connsiteX3" fmla="*/ 2664 w 5333"/>
                      <a:gd name="connsiteY3" fmla="*/ 41408 h 52714"/>
                      <a:gd name="connsiteX4" fmla="*/ 2664 w 5333"/>
                      <a:gd name="connsiteY4" fmla="*/ 41408 h 52714"/>
                      <a:gd name="connsiteX5" fmla="*/ 1512 w 5333"/>
                      <a:gd name="connsiteY5" fmla="*/ 37015 h 52714"/>
                      <a:gd name="connsiteX6" fmla="*/ 1512 w 5333"/>
                      <a:gd name="connsiteY6" fmla="*/ 37015 h 52714"/>
                      <a:gd name="connsiteX7" fmla="*/ 0 w 5333"/>
                      <a:gd name="connsiteY7" fmla="*/ 31326 h 52714"/>
                      <a:gd name="connsiteX8" fmla="*/ 0 w 5333"/>
                      <a:gd name="connsiteY8" fmla="*/ 31326 h 52714"/>
                      <a:gd name="connsiteX9" fmla="*/ 1512 w 5333"/>
                      <a:gd name="connsiteY9" fmla="*/ 25709 h 52714"/>
                      <a:gd name="connsiteX10" fmla="*/ 1512 w 5333"/>
                      <a:gd name="connsiteY10" fmla="*/ 25709 h 52714"/>
                      <a:gd name="connsiteX11" fmla="*/ 2664 w 5333"/>
                      <a:gd name="connsiteY11" fmla="*/ 21316 h 52714"/>
                      <a:gd name="connsiteX12" fmla="*/ 2664 w 5333"/>
                      <a:gd name="connsiteY12" fmla="*/ 21316 h 52714"/>
                      <a:gd name="connsiteX13" fmla="*/ 1512 w 5333"/>
                      <a:gd name="connsiteY13" fmla="*/ 16923 h 52714"/>
                      <a:gd name="connsiteX14" fmla="*/ 1512 w 5333"/>
                      <a:gd name="connsiteY14" fmla="*/ 16923 h 52714"/>
                      <a:gd name="connsiteX15" fmla="*/ 0 w 5333"/>
                      <a:gd name="connsiteY15" fmla="*/ 11306 h 52714"/>
                      <a:gd name="connsiteX16" fmla="*/ 0 w 5333"/>
                      <a:gd name="connsiteY16" fmla="*/ 11306 h 52714"/>
                      <a:gd name="connsiteX17" fmla="*/ 1512 w 5333"/>
                      <a:gd name="connsiteY17" fmla="*/ 5689 h 52714"/>
                      <a:gd name="connsiteX18" fmla="*/ 1512 w 5333"/>
                      <a:gd name="connsiteY18" fmla="*/ 5689 h 52714"/>
                      <a:gd name="connsiteX19" fmla="*/ 2664 w 5333"/>
                      <a:gd name="connsiteY19" fmla="*/ 1296 h 52714"/>
                      <a:gd name="connsiteX20" fmla="*/ 2664 w 5333"/>
                      <a:gd name="connsiteY20" fmla="*/ 1296 h 52714"/>
                      <a:gd name="connsiteX21" fmla="*/ 4033 w 5333"/>
                      <a:gd name="connsiteY21" fmla="*/ 0 h 52714"/>
                      <a:gd name="connsiteX22" fmla="*/ 4033 w 5333"/>
                      <a:gd name="connsiteY22" fmla="*/ 0 h 52714"/>
                      <a:gd name="connsiteX23" fmla="*/ 5329 w 5333"/>
                      <a:gd name="connsiteY23" fmla="*/ 1296 h 52714"/>
                      <a:gd name="connsiteX24" fmla="*/ 5329 w 5333"/>
                      <a:gd name="connsiteY24" fmla="*/ 1296 h 52714"/>
                      <a:gd name="connsiteX25" fmla="*/ 3889 w 5333"/>
                      <a:gd name="connsiteY25" fmla="*/ 6913 h 52714"/>
                      <a:gd name="connsiteX26" fmla="*/ 3889 w 5333"/>
                      <a:gd name="connsiteY26" fmla="*/ 6913 h 52714"/>
                      <a:gd name="connsiteX27" fmla="*/ 2737 w 5333"/>
                      <a:gd name="connsiteY27" fmla="*/ 11306 h 52714"/>
                      <a:gd name="connsiteX28" fmla="*/ 2737 w 5333"/>
                      <a:gd name="connsiteY28" fmla="*/ 11306 h 52714"/>
                      <a:gd name="connsiteX29" fmla="*/ 3889 w 5333"/>
                      <a:gd name="connsiteY29" fmla="*/ 15699 h 52714"/>
                      <a:gd name="connsiteX30" fmla="*/ 3889 w 5333"/>
                      <a:gd name="connsiteY30" fmla="*/ 15699 h 52714"/>
                      <a:gd name="connsiteX31" fmla="*/ 5329 w 5333"/>
                      <a:gd name="connsiteY31" fmla="*/ 21316 h 52714"/>
                      <a:gd name="connsiteX32" fmla="*/ 5329 w 5333"/>
                      <a:gd name="connsiteY32" fmla="*/ 21316 h 52714"/>
                      <a:gd name="connsiteX33" fmla="*/ 3889 w 5333"/>
                      <a:gd name="connsiteY33" fmla="*/ 26933 h 52714"/>
                      <a:gd name="connsiteX34" fmla="*/ 3889 w 5333"/>
                      <a:gd name="connsiteY34" fmla="*/ 26933 h 52714"/>
                      <a:gd name="connsiteX35" fmla="*/ 2737 w 5333"/>
                      <a:gd name="connsiteY35" fmla="*/ 31326 h 52714"/>
                      <a:gd name="connsiteX36" fmla="*/ 2737 w 5333"/>
                      <a:gd name="connsiteY36" fmla="*/ 31326 h 52714"/>
                      <a:gd name="connsiteX37" fmla="*/ 3889 w 5333"/>
                      <a:gd name="connsiteY37" fmla="*/ 35719 h 52714"/>
                      <a:gd name="connsiteX38" fmla="*/ 3889 w 5333"/>
                      <a:gd name="connsiteY38" fmla="*/ 35719 h 52714"/>
                      <a:gd name="connsiteX39" fmla="*/ 5329 w 5333"/>
                      <a:gd name="connsiteY39" fmla="*/ 41336 h 52714"/>
                      <a:gd name="connsiteX40" fmla="*/ 5329 w 5333"/>
                      <a:gd name="connsiteY40" fmla="*/ 41336 h 52714"/>
                      <a:gd name="connsiteX41" fmla="*/ 3889 w 5333"/>
                      <a:gd name="connsiteY41" fmla="*/ 46953 h 52714"/>
                      <a:gd name="connsiteX42" fmla="*/ 3889 w 5333"/>
                      <a:gd name="connsiteY42" fmla="*/ 46953 h 52714"/>
                      <a:gd name="connsiteX43" fmla="*/ 2737 w 5333"/>
                      <a:gd name="connsiteY43" fmla="*/ 51346 h 52714"/>
                      <a:gd name="connsiteX44" fmla="*/ 2737 w 5333"/>
                      <a:gd name="connsiteY44" fmla="*/ 51346 h 52714"/>
                      <a:gd name="connsiteX45" fmla="*/ 1440 w 5333"/>
                      <a:gd name="connsiteY45" fmla="*/ 52714 h 52714"/>
                      <a:gd name="connsiteX46" fmla="*/ 1440 w 5333"/>
                      <a:gd name="connsiteY46" fmla="*/ 52714 h 52714"/>
                      <a:gd name="connsiteX47" fmla="*/ 144 w 5333"/>
                      <a:gd name="connsiteY47" fmla="*/ 51346 h 52714"/>
                      <a:gd name="connsiteX48" fmla="*/ 144 w 5333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33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89" y="6913"/>
                        </a:cubicBezTo>
                        <a:lnTo>
                          <a:pt x="3889" y="6913"/>
                        </a:lnTo>
                        <a:cubicBezTo>
                          <a:pt x="3241" y="8209"/>
                          <a:pt x="2737" y="9002"/>
                          <a:pt x="2737" y="11306"/>
                        </a:cubicBezTo>
                        <a:lnTo>
                          <a:pt x="2737" y="11306"/>
                        </a:lnTo>
                        <a:cubicBezTo>
                          <a:pt x="2737" y="13610"/>
                          <a:pt x="3241" y="14474"/>
                          <a:pt x="3889" y="15699"/>
                        </a:cubicBezTo>
                        <a:lnTo>
                          <a:pt x="3889" y="15699"/>
                        </a:lnTo>
                        <a:cubicBezTo>
                          <a:pt x="4537" y="16923"/>
                          <a:pt x="5401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89" y="26933"/>
                        </a:cubicBezTo>
                        <a:lnTo>
                          <a:pt x="3889" y="26933"/>
                        </a:lnTo>
                        <a:cubicBezTo>
                          <a:pt x="3241" y="28229"/>
                          <a:pt x="2737" y="29094"/>
                          <a:pt x="2737" y="31326"/>
                        </a:cubicBezTo>
                        <a:lnTo>
                          <a:pt x="2737" y="31326"/>
                        </a:lnTo>
                        <a:cubicBezTo>
                          <a:pt x="2737" y="33630"/>
                          <a:pt x="3241" y="34495"/>
                          <a:pt x="3889" y="35719"/>
                        </a:cubicBezTo>
                        <a:lnTo>
                          <a:pt x="3889" y="35719"/>
                        </a:lnTo>
                        <a:cubicBezTo>
                          <a:pt x="4537" y="36943"/>
                          <a:pt x="5401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89" y="46953"/>
                        </a:cubicBezTo>
                        <a:lnTo>
                          <a:pt x="3889" y="46953"/>
                        </a:lnTo>
                        <a:cubicBezTo>
                          <a:pt x="3241" y="48249"/>
                          <a:pt x="2737" y="49114"/>
                          <a:pt x="2737" y="51346"/>
                        </a:cubicBezTo>
                        <a:lnTo>
                          <a:pt x="2737" y="51346"/>
                        </a:lnTo>
                        <a:cubicBezTo>
                          <a:pt x="2737" y="52066"/>
                          <a:pt x="2160" y="52714"/>
                          <a:pt x="1440" y="52714"/>
                        </a:cubicBezTo>
                        <a:lnTo>
                          <a:pt x="1440" y="52714"/>
                        </a:lnTo>
                        <a:cubicBezTo>
                          <a:pt x="720" y="52714"/>
                          <a:pt x="144" y="52138"/>
                          <a:pt x="144" y="51346"/>
                        </a:cubicBezTo>
                        <a:lnTo>
                          <a:pt x="144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8" name="Freeform: Shape 4007">
                    <a:extLst>
                      <a:ext uri="{FF2B5EF4-FFF2-40B4-BE49-F238E27FC236}">
                        <a16:creationId xmlns:a16="http://schemas.microsoft.com/office/drawing/2014/main" id="{C8BEECFC-64E5-0C61-187C-12528BB660C0}"/>
                      </a:ext>
                    </a:extLst>
                  </p:cNvPr>
                  <p:cNvSpPr/>
                  <p:nvPr/>
                </p:nvSpPr>
                <p:spPr>
                  <a:xfrm>
                    <a:off x="3959439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72 w 5328"/>
                      <a:gd name="connsiteY47" fmla="*/ 51346 h 52714"/>
                      <a:gd name="connsiteX48" fmla="*/ 72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9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9" name="Freeform: Shape 4008">
                    <a:extLst>
                      <a:ext uri="{FF2B5EF4-FFF2-40B4-BE49-F238E27FC236}">
                        <a16:creationId xmlns:a16="http://schemas.microsoft.com/office/drawing/2014/main" id="{5C17965A-068F-38E0-044A-3C19E0E44323}"/>
                      </a:ext>
                    </a:extLst>
                  </p:cNvPr>
                  <p:cNvSpPr/>
                  <p:nvPr/>
                </p:nvSpPr>
                <p:spPr>
                  <a:xfrm>
                    <a:off x="3972258" y="5725963"/>
                    <a:ext cx="5256" cy="52714"/>
                  </a:xfrm>
                  <a:custGeom>
                    <a:avLst/>
                    <a:gdLst>
                      <a:gd name="connsiteX0" fmla="*/ 0 w 5256"/>
                      <a:gd name="connsiteY0" fmla="*/ 51418 h 52714"/>
                      <a:gd name="connsiteX1" fmla="*/ 1512 w 5256"/>
                      <a:gd name="connsiteY1" fmla="*/ 45801 h 52714"/>
                      <a:gd name="connsiteX2" fmla="*/ 1512 w 5256"/>
                      <a:gd name="connsiteY2" fmla="*/ 45801 h 52714"/>
                      <a:gd name="connsiteX3" fmla="*/ 2664 w 5256"/>
                      <a:gd name="connsiteY3" fmla="*/ 41408 h 52714"/>
                      <a:gd name="connsiteX4" fmla="*/ 2664 w 5256"/>
                      <a:gd name="connsiteY4" fmla="*/ 41408 h 52714"/>
                      <a:gd name="connsiteX5" fmla="*/ 1512 w 5256"/>
                      <a:gd name="connsiteY5" fmla="*/ 37015 h 52714"/>
                      <a:gd name="connsiteX6" fmla="*/ 1512 w 5256"/>
                      <a:gd name="connsiteY6" fmla="*/ 37015 h 52714"/>
                      <a:gd name="connsiteX7" fmla="*/ 0 w 5256"/>
                      <a:gd name="connsiteY7" fmla="*/ 31326 h 52714"/>
                      <a:gd name="connsiteX8" fmla="*/ 0 w 5256"/>
                      <a:gd name="connsiteY8" fmla="*/ 31326 h 52714"/>
                      <a:gd name="connsiteX9" fmla="*/ 1512 w 5256"/>
                      <a:gd name="connsiteY9" fmla="*/ 25709 h 52714"/>
                      <a:gd name="connsiteX10" fmla="*/ 1512 w 5256"/>
                      <a:gd name="connsiteY10" fmla="*/ 25709 h 52714"/>
                      <a:gd name="connsiteX11" fmla="*/ 2664 w 5256"/>
                      <a:gd name="connsiteY11" fmla="*/ 21316 h 52714"/>
                      <a:gd name="connsiteX12" fmla="*/ 2664 w 5256"/>
                      <a:gd name="connsiteY12" fmla="*/ 21316 h 52714"/>
                      <a:gd name="connsiteX13" fmla="*/ 1512 w 5256"/>
                      <a:gd name="connsiteY13" fmla="*/ 16923 h 52714"/>
                      <a:gd name="connsiteX14" fmla="*/ 1512 w 5256"/>
                      <a:gd name="connsiteY14" fmla="*/ 16923 h 52714"/>
                      <a:gd name="connsiteX15" fmla="*/ 0 w 5256"/>
                      <a:gd name="connsiteY15" fmla="*/ 11306 h 52714"/>
                      <a:gd name="connsiteX16" fmla="*/ 0 w 5256"/>
                      <a:gd name="connsiteY16" fmla="*/ 11306 h 52714"/>
                      <a:gd name="connsiteX17" fmla="*/ 1512 w 5256"/>
                      <a:gd name="connsiteY17" fmla="*/ 5689 h 52714"/>
                      <a:gd name="connsiteX18" fmla="*/ 1512 w 5256"/>
                      <a:gd name="connsiteY18" fmla="*/ 5689 h 52714"/>
                      <a:gd name="connsiteX19" fmla="*/ 2664 w 5256"/>
                      <a:gd name="connsiteY19" fmla="*/ 1296 h 52714"/>
                      <a:gd name="connsiteX20" fmla="*/ 2664 w 5256"/>
                      <a:gd name="connsiteY20" fmla="*/ 1296 h 52714"/>
                      <a:gd name="connsiteX21" fmla="*/ 3961 w 5256"/>
                      <a:gd name="connsiteY21" fmla="*/ 0 h 52714"/>
                      <a:gd name="connsiteX22" fmla="*/ 3961 w 5256"/>
                      <a:gd name="connsiteY22" fmla="*/ 0 h 52714"/>
                      <a:gd name="connsiteX23" fmla="*/ 5257 w 5256"/>
                      <a:gd name="connsiteY23" fmla="*/ 1296 h 52714"/>
                      <a:gd name="connsiteX24" fmla="*/ 5257 w 5256"/>
                      <a:gd name="connsiteY24" fmla="*/ 1296 h 52714"/>
                      <a:gd name="connsiteX25" fmla="*/ 3744 w 5256"/>
                      <a:gd name="connsiteY25" fmla="*/ 6913 h 52714"/>
                      <a:gd name="connsiteX26" fmla="*/ 3744 w 5256"/>
                      <a:gd name="connsiteY26" fmla="*/ 6913 h 52714"/>
                      <a:gd name="connsiteX27" fmla="*/ 2592 w 5256"/>
                      <a:gd name="connsiteY27" fmla="*/ 11306 h 52714"/>
                      <a:gd name="connsiteX28" fmla="*/ 2592 w 5256"/>
                      <a:gd name="connsiteY28" fmla="*/ 11306 h 52714"/>
                      <a:gd name="connsiteX29" fmla="*/ 3744 w 5256"/>
                      <a:gd name="connsiteY29" fmla="*/ 15699 h 52714"/>
                      <a:gd name="connsiteX30" fmla="*/ 3744 w 5256"/>
                      <a:gd name="connsiteY30" fmla="*/ 15699 h 52714"/>
                      <a:gd name="connsiteX31" fmla="*/ 5257 w 5256"/>
                      <a:gd name="connsiteY31" fmla="*/ 21316 h 52714"/>
                      <a:gd name="connsiteX32" fmla="*/ 5257 w 5256"/>
                      <a:gd name="connsiteY32" fmla="*/ 21316 h 52714"/>
                      <a:gd name="connsiteX33" fmla="*/ 3744 w 5256"/>
                      <a:gd name="connsiteY33" fmla="*/ 26933 h 52714"/>
                      <a:gd name="connsiteX34" fmla="*/ 3744 w 5256"/>
                      <a:gd name="connsiteY34" fmla="*/ 26933 h 52714"/>
                      <a:gd name="connsiteX35" fmla="*/ 2592 w 5256"/>
                      <a:gd name="connsiteY35" fmla="*/ 31326 h 52714"/>
                      <a:gd name="connsiteX36" fmla="*/ 2592 w 5256"/>
                      <a:gd name="connsiteY36" fmla="*/ 31326 h 52714"/>
                      <a:gd name="connsiteX37" fmla="*/ 3744 w 5256"/>
                      <a:gd name="connsiteY37" fmla="*/ 35719 h 52714"/>
                      <a:gd name="connsiteX38" fmla="*/ 3744 w 5256"/>
                      <a:gd name="connsiteY38" fmla="*/ 35719 h 52714"/>
                      <a:gd name="connsiteX39" fmla="*/ 5257 w 5256"/>
                      <a:gd name="connsiteY39" fmla="*/ 41336 h 52714"/>
                      <a:gd name="connsiteX40" fmla="*/ 5257 w 5256"/>
                      <a:gd name="connsiteY40" fmla="*/ 41336 h 52714"/>
                      <a:gd name="connsiteX41" fmla="*/ 3744 w 5256"/>
                      <a:gd name="connsiteY41" fmla="*/ 46953 h 52714"/>
                      <a:gd name="connsiteX42" fmla="*/ 3744 w 5256"/>
                      <a:gd name="connsiteY42" fmla="*/ 46953 h 52714"/>
                      <a:gd name="connsiteX43" fmla="*/ 2592 w 5256"/>
                      <a:gd name="connsiteY43" fmla="*/ 51346 h 52714"/>
                      <a:gd name="connsiteX44" fmla="*/ 2592 w 5256"/>
                      <a:gd name="connsiteY44" fmla="*/ 51346 h 52714"/>
                      <a:gd name="connsiteX45" fmla="*/ 1296 w 5256"/>
                      <a:gd name="connsiteY45" fmla="*/ 52714 h 52714"/>
                      <a:gd name="connsiteX46" fmla="*/ 1296 w 5256"/>
                      <a:gd name="connsiteY46" fmla="*/ 52714 h 52714"/>
                      <a:gd name="connsiteX47" fmla="*/ 0 w 5256"/>
                      <a:gd name="connsiteY47" fmla="*/ 51346 h 52714"/>
                      <a:gd name="connsiteX48" fmla="*/ 0 w 5256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6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4" y="6913"/>
                        </a:cubicBezTo>
                        <a:lnTo>
                          <a:pt x="3744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4" y="15699"/>
                        </a:cubicBezTo>
                        <a:lnTo>
                          <a:pt x="3744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4" y="26933"/>
                        </a:cubicBezTo>
                        <a:lnTo>
                          <a:pt x="3744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4" y="35719"/>
                        </a:cubicBezTo>
                        <a:lnTo>
                          <a:pt x="3744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4" y="46953"/>
                        </a:cubicBezTo>
                        <a:lnTo>
                          <a:pt x="3744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45" name="Graphic 6">
              <a:extLst>
                <a:ext uri="{FF2B5EF4-FFF2-40B4-BE49-F238E27FC236}">
                  <a16:creationId xmlns:a16="http://schemas.microsoft.com/office/drawing/2014/main" id="{623208E9-52C9-F74E-79D8-9D8B5AB265DB}"/>
                </a:ext>
              </a:extLst>
            </p:cNvPr>
            <p:cNvGrpSpPr/>
            <p:nvPr/>
          </p:nvGrpSpPr>
          <p:grpSpPr>
            <a:xfrm>
              <a:off x="6467662" y="3581265"/>
              <a:ext cx="402067" cy="815952"/>
              <a:chOff x="4000919" y="5725963"/>
              <a:chExt cx="78423" cy="159151"/>
            </a:xfrm>
          </p:grpSpPr>
          <p:sp>
            <p:nvSpPr>
              <p:cNvPr id="3979" name="Freeform: Shape 3978">
                <a:extLst>
                  <a:ext uri="{FF2B5EF4-FFF2-40B4-BE49-F238E27FC236}">
                    <a16:creationId xmlns:a16="http://schemas.microsoft.com/office/drawing/2014/main" id="{2F466F71-8D98-FB4C-F164-D50CBE108EAB}"/>
                  </a:ext>
                </a:extLst>
              </p:cNvPr>
              <p:cNvSpPr/>
              <p:nvPr/>
            </p:nvSpPr>
            <p:spPr>
              <a:xfrm>
                <a:off x="4014026" y="5822750"/>
                <a:ext cx="52858" cy="53722"/>
              </a:xfrm>
              <a:custGeom>
                <a:avLst/>
                <a:gdLst>
                  <a:gd name="connsiteX0" fmla="*/ 52427 w 52858"/>
                  <a:gd name="connsiteY0" fmla="*/ 8353 h 53722"/>
                  <a:gd name="connsiteX1" fmla="*/ 26213 w 52858"/>
                  <a:gd name="connsiteY1" fmla="*/ 0 h 53722"/>
                  <a:gd name="connsiteX2" fmla="*/ 0 w 52858"/>
                  <a:gd name="connsiteY2" fmla="*/ 8353 h 53722"/>
                  <a:gd name="connsiteX3" fmla="*/ 144 w 52858"/>
                  <a:gd name="connsiteY3" fmla="*/ 9218 h 53722"/>
                  <a:gd name="connsiteX4" fmla="*/ 6193 w 52858"/>
                  <a:gd name="connsiteY4" fmla="*/ 47385 h 53722"/>
                  <a:gd name="connsiteX5" fmla="*/ 26141 w 52858"/>
                  <a:gd name="connsiteY5" fmla="*/ 53722 h 53722"/>
                  <a:gd name="connsiteX6" fmla="*/ 46089 w 52858"/>
                  <a:gd name="connsiteY6" fmla="*/ 47385 h 53722"/>
                  <a:gd name="connsiteX7" fmla="*/ 52859 w 52858"/>
                  <a:gd name="connsiteY7" fmla="*/ 8426 h 53722"/>
                  <a:gd name="connsiteX8" fmla="*/ 52498 w 52858"/>
                  <a:gd name="connsiteY8" fmla="*/ 8426 h 5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58" h="53722">
                    <a:moveTo>
                      <a:pt x="52427" y="8353"/>
                    </a:moveTo>
                    <a:cubicBezTo>
                      <a:pt x="52427" y="3744"/>
                      <a:pt x="40688" y="0"/>
                      <a:pt x="26213" y="0"/>
                    </a:cubicBezTo>
                    <a:cubicBezTo>
                      <a:pt x="11738" y="0"/>
                      <a:pt x="0" y="3744"/>
                      <a:pt x="0" y="8353"/>
                    </a:cubicBezTo>
                    <a:cubicBezTo>
                      <a:pt x="0" y="8641"/>
                      <a:pt x="0" y="8930"/>
                      <a:pt x="144" y="9218"/>
                    </a:cubicBezTo>
                    <a:lnTo>
                      <a:pt x="6193" y="47385"/>
                    </a:lnTo>
                    <a:cubicBezTo>
                      <a:pt x="6193" y="50842"/>
                      <a:pt x="15123" y="53722"/>
                      <a:pt x="26141" y="53722"/>
                    </a:cubicBezTo>
                    <a:cubicBezTo>
                      <a:pt x="37159" y="53722"/>
                      <a:pt x="46089" y="50914"/>
                      <a:pt x="46089" y="47385"/>
                    </a:cubicBezTo>
                    <a:lnTo>
                      <a:pt x="52859" y="8426"/>
                    </a:lnTo>
                    <a:lnTo>
                      <a:pt x="52498" y="8426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980" name="Graphic 6">
                <a:extLst>
                  <a:ext uri="{FF2B5EF4-FFF2-40B4-BE49-F238E27FC236}">
                    <a16:creationId xmlns:a16="http://schemas.microsoft.com/office/drawing/2014/main" id="{872671E2-EE35-E108-AF7C-051528447608}"/>
                  </a:ext>
                </a:extLst>
              </p:cNvPr>
              <p:cNvGrpSpPr/>
              <p:nvPr/>
            </p:nvGrpSpPr>
            <p:grpSpPr>
              <a:xfrm>
                <a:off x="4026052" y="5827215"/>
                <a:ext cx="34063" cy="34134"/>
                <a:chOff x="4026052" y="5827215"/>
                <a:chExt cx="34063" cy="34134"/>
              </a:xfrm>
            </p:grpSpPr>
            <p:grpSp>
              <p:nvGrpSpPr>
                <p:cNvPr id="3991" name="Graphic 6">
                  <a:extLst>
                    <a:ext uri="{FF2B5EF4-FFF2-40B4-BE49-F238E27FC236}">
                      <a16:creationId xmlns:a16="http://schemas.microsoft.com/office/drawing/2014/main" id="{491406AC-5C56-B35B-CABE-F9E85B336A13}"/>
                    </a:ext>
                  </a:extLst>
                </p:cNvPr>
                <p:cNvGrpSpPr/>
                <p:nvPr/>
              </p:nvGrpSpPr>
              <p:grpSpPr>
                <a:xfrm>
                  <a:off x="4026052" y="5827215"/>
                  <a:ext cx="34063" cy="34134"/>
                  <a:chOff x="4026052" y="5827215"/>
                  <a:chExt cx="34063" cy="34134"/>
                </a:xfrm>
              </p:grpSpPr>
              <p:sp>
                <p:nvSpPr>
                  <p:cNvPr id="3998" name="Freeform: Shape 3997">
                    <a:extLst>
                      <a:ext uri="{FF2B5EF4-FFF2-40B4-BE49-F238E27FC236}">
                        <a16:creationId xmlns:a16="http://schemas.microsoft.com/office/drawing/2014/main" id="{6E7A980D-409C-38D4-B399-8C379932AA6F}"/>
                      </a:ext>
                    </a:extLst>
                  </p:cNvPr>
                  <p:cNvSpPr/>
                  <p:nvPr/>
                </p:nvSpPr>
                <p:spPr>
                  <a:xfrm>
                    <a:off x="4026628" y="5827863"/>
                    <a:ext cx="32838" cy="32838"/>
                  </a:xfrm>
                  <a:custGeom>
                    <a:avLst/>
                    <a:gdLst>
                      <a:gd name="connsiteX0" fmla="*/ 0 w 32838"/>
                      <a:gd name="connsiteY0" fmla="*/ 16419 h 32838"/>
                      <a:gd name="connsiteX1" fmla="*/ 16419 w 32838"/>
                      <a:gd name="connsiteY1" fmla="*/ 0 h 32838"/>
                      <a:gd name="connsiteX2" fmla="*/ 32838 w 32838"/>
                      <a:gd name="connsiteY2" fmla="*/ 16419 h 32838"/>
                      <a:gd name="connsiteX3" fmla="*/ 16419 w 32838"/>
                      <a:gd name="connsiteY3" fmla="*/ 32838 h 32838"/>
                      <a:gd name="connsiteX4" fmla="*/ 0 w 32838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38" h="32838">
                        <a:moveTo>
                          <a:pt x="0" y="16419"/>
                        </a:moveTo>
                        <a:cubicBezTo>
                          <a:pt x="0" y="7346"/>
                          <a:pt x="7346" y="0"/>
                          <a:pt x="16419" y="0"/>
                        </a:cubicBezTo>
                        <a:cubicBezTo>
                          <a:pt x="25493" y="0"/>
                          <a:pt x="32838" y="7346"/>
                          <a:pt x="32838" y="16419"/>
                        </a:cubicBezTo>
                        <a:cubicBezTo>
                          <a:pt x="32838" y="25493"/>
                          <a:pt x="25493" y="32838"/>
                          <a:pt x="16419" y="32838"/>
                        </a:cubicBezTo>
                        <a:cubicBezTo>
                          <a:pt x="7346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9" name="Freeform: Shape 3998">
                    <a:extLst>
                      <a:ext uri="{FF2B5EF4-FFF2-40B4-BE49-F238E27FC236}">
                        <a16:creationId xmlns:a16="http://schemas.microsoft.com/office/drawing/2014/main" id="{14CD6EC3-2E75-152F-6921-AA8AF647C066}"/>
                      </a:ext>
                    </a:extLst>
                  </p:cNvPr>
                  <p:cNvSpPr/>
                  <p:nvPr/>
                </p:nvSpPr>
                <p:spPr>
                  <a:xfrm>
                    <a:off x="4026052" y="5827215"/>
                    <a:ext cx="34063" cy="34134"/>
                  </a:xfrm>
                  <a:custGeom>
                    <a:avLst/>
                    <a:gdLst>
                      <a:gd name="connsiteX0" fmla="*/ 0 w 34063"/>
                      <a:gd name="connsiteY0" fmla="*/ 17067 h 34134"/>
                      <a:gd name="connsiteX1" fmla="*/ 16996 w 34063"/>
                      <a:gd name="connsiteY1" fmla="*/ 0 h 34134"/>
                      <a:gd name="connsiteX2" fmla="*/ 16996 w 34063"/>
                      <a:gd name="connsiteY2" fmla="*/ 0 h 34134"/>
                      <a:gd name="connsiteX3" fmla="*/ 34063 w 34063"/>
                      <a:gd name="connsiteY3" fmla="*/ 17067 h 34134"/>
                      <a:gd name="connsiteX4" fmla="*/ 34063 w 34063"/>
                      <a:gd name="connsiteY4" fmla="*/ 17067 h 34134"/>
                      <a:gd name="connsiteX5" fmla="*/ 16996 w 34063"/>
                      <a:gd name="connsiteY5" fmla="*/ 34135 h 34134"/>
                      <a:gd name="connsiteX6" fmla="*/ 16996 w 34063"/>
                      <a:gd name="connsiteY6" fmla="*/ 34135 h 34134"/>
                      <a:gd name="connsiteX7" fmla="*/ 0 w 34063"/>
                      <a:gd name="connsiteY7" fmla="*/ 17067 h 34134"/>
                      <a:gd name="connsiteX8" fmla="*/ 0 w 34063"/>
                      <a:gd name="connsiteY8" fmla="*/ 17067 h 34134"/>
                      <a:gd name="connsiteX9" fmla="*/ 1225 w 34063"/>
                      <a:gd name="connsiteY9" fmla="*/ 17067 h 34134"/>
                      <a:gd name="connsiteX10" fmla="*/ 5833 w 34063"/>
                      <a:gd name="connsiteY10" fmla="*/ 28229 h 34134"/>
                      <a:gd name="connsiteX11" fmla="*/ 5833 w 34063"/>
                      <a:gd name="connsiteY11" fmla="*/ 28229 h 34134"/>
                      <a:gd name="connsiteX12" fmla="*/ 16996 w 34063"/>
                      <a:gd name="connsiteY12" fmla="*/ 32838 h 34134"/>
                      <a:gd name="connsiteX13" fmla="*/ 16996 w 34063"/>
                      <a:gd name="connsiteY13" fmla="*/ 32838 h 34134"/>
                      <a:gd name="connsiteX14" fmla="*/ 28158 w 34063"/>
                      <a:gd name="connsiteY14" fmla="*/ 28229 h 34134"/>
                      <a:gd name="connsiteX15" fmla="*/ 28158 w 34063"/>
                      <a:gd name="connsiteY15" fmla="*/ 28229 h 34134"/>
                      <a:gd name="connsiteX16" fmla="*/ 32766 w 34063"/>
                      <a:gd name="connsiteY16" fmla="*/ 17067 h 34134"/>
                      <a:gd name="connsiteX17" fmla="*/ 32766 w 34063"/>
                      <a:gd name="connsiteY17" fmla="*/ 17067 h 34134"/>
                      <a:gd name="connsiteX18" fmla="*/ 28158 w 34063"/>
                      <a:gd name="connsiteY18" fmla="*/ 5905 h 34134"/>
                      <a:gd name="connsiteX19" fmla="*/ 28158 w 34063"/>
                      <a:gd name="connsiteY19" fmla="*/ 5905 h 34134"/>
                      <a:gd name="connsiteX20" fmla="*/ 16996 w 34063"/>
                      <a:gd name="connsiteY20" fmla="*/ 1296 h 34134"/>
                      <a:gd name="connsiteX21" fmla="*/ 16996 w 34063"/>
                      <a:gd name="connsiteY21" fmla="*/ 1296 h 34134"/>
                      <a:gd name="connsiteX22" fmla="*/ 5833 w 34063"/>
                      <a:gd name="connsiteY22" fmla="*/ 5905 h 34134"/>
                      <a:gd name="connsiteX23" fmla="*/ 5833 w 34063"/>
                      <a:gd name="connsiteY23" fmla="*/ 5905 h 34134"/>
                      <a:gd name="connsiteX24" fmla="*/ 1225 w 34063"/>
                      <a:gd name="connsiteY24" fmla="*/ 17067 h 34134"/>
                      <a:gd name="connsiteX25" fmla="*/ 1225 w 34063"/>
                      <a:gd name="connsiteY25" fmla="*/ 17067 h 3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4063" h="34134">
                        <a:moveTo>
                          <a:pt x="0" y="17067"/>
                        </a:moveTo>
                        <a:cubicBezTo>
                          <a:pt x="0" y="7633"/>
                          <a:pt x="7633" y="0"/>
                          <a:pt x="16996" y="0"/>
                        </a:cubicBezTo>
                        <a:lnTo>
                          <a:pt x="16996" y="0"/>
                        </a:lnTo>
                        <a:cubicBezTo>
                          <a:pt x="26430" y="0"/>
                          <a:pt x="34063" y="7633"/>
                          <a:pt x="34063" y="17067"/>
                        </a:cubicBezTo>
                        <a:lnTo>
                          <a:pt x="34063" y="17067"/>
                        </a:lnTo>
                        <a:cubicBezTo>
                          <a:pt x="34063" y="26501"/>
                          <a:pt x="26430" y="34135"/>
                          <a:pt x="16996" y="34135"/>
                        </a:cubicBezTo>
                        <a:lnTo>
                          <a:pt x="16996" y="34135"/>
                        </a:lnTo>
                        <a:cubicBezTo>
                          <a:pt x="7561" y="34135"/>
                          <a:pt x="0" y="26501"/>
                          <a:pt x="0" y="17067"/>
                        </a:cubicBezTo>
                        <a:lnTo>
                          <a:pt x="0" y="17067"/>
                        </a:lnTo>
                        <a:close/>
                        <a:moveTo>
                          <a:pt x="1225" y="17067"/>
                        </a:moveTo>
                        <a:cubicBezTo>
                          <a:pt x="1225" y="21460"/>
                          <a:pt x="3025" y="25349"/>
                          <a:pt x="5833" y="28229"/>
                        </a:cubicBezTo>
                        <a:lnTo>
                          <a:pt x="5833" y="28229"/>
                        </a:lnTo>
                        <a:cubicBezTo>
                          <a:pt x="8714" y="31110"/>
                          <a:pt x="12675" y="32838"/>
                          <a:pt x="16996" y="32838"/>
                        </a:cubicBezTo>
                        <a:lnTo>
                          <a:pt x="16996" y="32838"/>
                        </a:lnTo>
                        <a:cubicBezTo>
                          <a:pt x="21388" y="32838"/>
                          <a:pt x="25349" y="31110"/>
                          <a:pt x="28158" y="28229"/>
                        </a:cubicBezTo>
                        <a:lnTo>
                          <a:pt x="28158" y="28229"/>
                        </a:lnTo>
                        <a:cubicBezTo>
                          <a:pt x="31038" y="25349"/>
                          <a:pt x="32766" y="21460"/>
                          <a:pt x="32766" y="17067"/>
                        </a:cubicBezTo>
                        <a:lnTo>
                          <a:pt x="32766" y="17067"/>
                        </a:lnTo>
                        <a:cubicBezTo>
                          <a:pt x="32766" y="12675"/>
                          <a:pt x="31038" y="8713"/>
                          <a:pt x="28158" y="5905"/>
                        </a:cubicBezTo>
                        <a:lnTo>
                          <a:pt x="28158" y="5905"/>
                        </a:lnTo>
                        <a:cubicBezTo>
                          <a:pt x="25277" y="3024"/>
                          <a:pt x="21316" y="1296"/>
                          <a:pt x="16996" y="1296"/>
                        </a:cubicBezTo>
                        <a:lnTo>
                          <a:pt x="16996" y="1296"/>
                        </a:lnTo>
                        <a:cubicBezTo>
                          <a:pt x="12602" y="1296"/>
                          <a:pt x="8642" y="3097"/>
                          <a:pt x="5833" y="5905"/>
                        </a:cubicBezTo>
                        <a:lnTo>
                          <a:pt x="5833" y="5905"/>
                        </a:lnTo>
                        <a:cubicBezTo>
                          <a:pt x="2953" y="8786"/>
                          <a:pt x="1225" y="12746"/>
                          <a:pt x="1225" y="17067"/>
                        </a:cubicBezTo>
                        <a:lnTo>
                          <a:pt x="1225" y="1706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992" name="Freeform: Shape 3991">
                  <a:extLst>
                    <a:ext uri="{FF2B5EF4-FFF2-40B4-BE49-F238E27FC236}">
                      <a16:creationId xmlns:a16="http://schemas.microsoft.com/office/drawing/2014/main" id="{8F3B122E-F9DC-E6DA-CD00-6C6530CB2EAF}"/>
                    </a:ext>
                  </a:extLst>
                </p:cNvPr>
                <p:cNvSpPr/>
                <p:nvPr/>
              </p:nvSpPr>
              <p:spPr>
                <a:xfrm>
                  <a:off x="4036718" y="5829303"/>
                  <a:ext cx="13124" cy="13142"/>
                </a:xfrm>
                <a:custGeom>
                  <a:avLst/>
                  <a:gdLst>
                    <a:gd name="connsiteX0" fmla="*/ 7770 w 13124"/>
                    <a:gd name="connsiteY0" fmla="*/ 12170 h 13142"/>
                    <a:gd name="connsiteX1" fmla="*/ 5321 w 13124"/>
                    <a:gd name="connsiteY1" fmla="*/ 12170 h 13142"/>
                    <a:gd name="connsiteX2" fmla="*/ 4025 w 13124"/>
                    <a:gd name="connsiteY2" fmla="*/ 9722 h 13142"/>
                    <a:gd name="connsiteX3" fmla="*/ 1577 w 13124"/>
                    <a:gd name="connsiteY3" fmla="*/ 5401 h 13142"/>
                    <a:gd name="connsiteX4" fmla="*/ 280 w 13124"/>
                    <a:gd name="connsiteY4" fmla="*/ 3457 h 13142"/>
                    <a:gd name="connsiteX5" fmla="*/ 1504 w 13124"/>
                    <a:gd name="connsiteY5" fmla="*/ 864 h 13142"/>
                    <a:gd name="connsiteX6" fmla="*/ 4097 w 13124"/>
                    <a:gd name="connsiteY6" fmla="*/ 216 h 13142"/>
                    <a:gd name="connsiteX7" fmla="*/ 9066 w 13124"/>
                    <a:gd name="connsiteY7" fmla="*/ 216 h 13142"/>
                    <a:gd name="connsiteX8" fmla="*/ 11659 w 13124"/>
                    <a:gd name="connsiteY8" fmla="*/ 864 h 13142"/>
                    <a:gd name="connsiteX9" fmla="*/ 12811 w 13124"/>
                    <a:gd name="connsiteY9" fmla="*/ 3457 h 13142"/>
                    <a:gd name="connsiteX10" fmla="*/ 11587 w 13124"/>
                    <a:gd name="connsiteY10" fmla="*/ 5401 h 13142"/>
                    <a:gd name="connsiteX11" fmla="*/ 9138 w 13124"/>
                    <a:gd name="connsiteY11" fmla="*/ 9722 h 13142"/>
                    <a:gd name="connsiteX12" fmla="*/ 7842 w 13124"/>
                    <a:gd name="connsiteY12" fmla="*/ 12170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24" h="13142">
                      <a:moveTo>
                        <a:pt x="7770" y="12170"/>
                      </a:moveTo>
                      <a:cubicBezTo>
                        <a:pt x="7050" y="13467"/>
                        <a:pt x="5969" y="13467"/>
                        <a:pt x="5321" y="12170"/>
                      </a:cubicBezTo>
                      <a:cubicBezTo>
                        <a:pt x="4889" y="11378"/>
                        <a:pt x="4457" y="10514"/>
                        <a:pt x="4025" y="9722"/>
                      </a:cubicBezTo>
                      <a:cubicBezTo>
                        <a:pt x="3377" y="8426"/>
                        <a:pt x="2225" y="6481"/>
                        <a:pt x="1577" y="5401"/>
                      </a:cubicBezTo>
                      <a:cubicBezTo>
                        <a:pt x="1144" y="4681"/>
                        <a:pt x="712" y="4033"/>
                        <a:pt x="280" y="3457"/>
                      </a:cubicBezTo>
                      <a:cubicBezTo>
                        <a:pt x="-368" y="2520"/>
                        <a:pt x="136" y="1296"/>
                        <a:pt x="1504" y="864"/>
                      </a:cubicBezTo>
                      <a:cubicBezTo>
                        <a:pt x="2369" y="576"/>
                        <a:pt x="3233" y="360"/>
                        <a:pt x="4097" y="216"/>
                      </a:cubicBezTo>
                      <a:cubicBezTo>
                        <a:pt x="5465" y="-72"/>
                        <a:pt x="7770" y="-72"/>
                        <a:pt x="9066" y="216"/>
                      </a:cubicBezTo>
                      <a:cubicBezTo>
                        <a:pt x="9930" y="360"/>
                        <a:pt x="10795" y="576"/>
                        <a:pt x="11659" y="864"/>
                      </a:cubicBezTo>
                      <a:cubicBezTo>
                        <a:pt x="12955" y="1368"/>
                        <a:pt x="13531" y="2520"/>
                        <a:pt x="12811" y="3457"/>
                      </a:cubicBezTo>
                      <a:cubicBezTo>
                        <a:pt x="12379" y="4033"/>
                        <a:pt x="12019" y="4681"/>
                        <a:pt x="11587" y="5401"/>
                      </a:cubicBezTo>
                      <a:cubicBezTo>
                        <a:pt x="10938" y="6481"/>
                        <a:pt x="9786" y="8426"/>
                        <a:pt x="9138" y="9722"/>
                      </a:cubicBezTo>
                      <a:cubicBezTo>
                        <a:pt x="8706" y="10514"/>
                        <a:pt x="8274" y="11378"/>
                        <a:pt x="7842" y="1217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3" name="Freeform: Shape 3992">
                  <a:extLst>
                    <a:ext uri="{FF2B5EF4-FFF2-40B4-BE49-F238E27FC236}">
                      <a16:creationId xmlns:a16="http://schemas.microsoft.com/office/drawing/2014/main" id="{DFB1F371-4A8F-8AC7-E077-CFCFD534E8AA}"/>
                    </a:ext>
                  </a:extLst>
                </p:cNvPr>
                <p:cNvSpPr/>
                <p:nvPr/>
              </p:nvSpPr>
              <p:spPr>
                <a:xfrm>
                  <a:off x="4028445" y="5832235"/>
                  <a:ext cx="13303" cy="11619"/>
                </a:xfrm>
                <a:custGeom>
                  <a:avLst/>
                  <a:gdLst>
                    <a:gd name="connsiteX0" fmla="*/ 12946 w 13303"/>
                    <a:gd name="connsiteY0" fmla="*/ 9383 h 11619"/>
                    <a:gd name="connsiteX1" fmla="*/ 11722 w 13303"/>
                    <a:gd name="connsiteY1" fmla="*/ 11544 h 11619"/>
                    <a:gd name="connsiteX2" fmla="*/ 8986 w 13303"/>
                    <a:gd name="connsiteY2" fmla="*/ 11471 h 11619"/>
                    <a:gd name="connsiteX3" fmla="*/ 4017 w 13303"/>
                    <a:gd name="connsiteY3" fmla="*/ 11471 h 11619"/>
                    <a:gd name="connsiteX4" fmla="*/ 1712 w 13303"/>
                    <a:gd name="connsiteY4" fmla="*/ 11616 h 11619"/>
                    <a:gd name="connsiteX5" fmla="*/ 56 w 13303"/>
                    <a:gd name="connsiteY5" fmla="*/ 9311 h 11619"/>
                    <a:gd name="connsiteX6" fmla="*/ 776 w 13303"/>
                    <a:gd name="connsiteY6" fmla="*/ 6790 h 11619"/>
                    <a:gd name="connsiteX7" fmla="*/ 3297 w 13303"/>
                    <a:gd name="connsiteY7" fmla="*/ 2470 h 11619"/>
                    <a:gd name="connsiteX8" fmla="*/ 5097 w 13303"/>
                    <a:gd name="connsiteY8" fmla="*/ 597 h 11619"/>
                    <a:gd name="connsiteX9" fmla="*/ 7977 w 13303"/>
                    <a:gd name="connsiteY9" fmla="*/ 886 h 11619"/>
                    <a:gd name="connsiteX10" fmla="*/ 9058 w 13303"/>
                    <a:gd name="connsiteY10" fmla="*/ 2974 h 11619"/>
                    <a:gd name="connsiteX11" fmla="*/ 11578 w 13303"/>
                    <a:gd name="connsiteY11" fmla="*/ 7294 h 11619"/>
                    <a:gd name="connsiteX12" fmla="*/ 13019 w 13303"/>
                    <a:gd name="connsiteY12" fmla="*/ 9671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03" h="11619">
                      <a:moveTo>
                        <a:pt x="12946" y="9383"/>
                      </a:moveTo>
                      <a:cubicBezTo>
                        <a:pt x="13739" y="10607"/>
                        <a:pt x="13163" y="11544"/>
                        <a:pt x="11722" y="11544"/>
                      </a:cubicBezTo>
                      <a:cubicBezTo>
                        <a:pt x="10786" y="11544"/>
                        <a:pt x="9850" y="11471"/>
                        <a:pt x="8986" y="11471"/>
                      </a:cubicBezTo>
                      <a:cubicBezTo>
                        <a:pt x="7545" y="11471"/>
                        <a:pt x="5313" y="11471"/>
                        <a:pt x="4017" y="11471"/>
                      </a:cubicBezTo>
                      <a:cubicBezTo>
                        <a:pt x="3225" y="11471"/>
                        <a:pt x="2433" y="11471"/>
                        <a:pt x="1712" y="11616"/>
                      </a:cubicBezTo>
                      <a:cubicBezTo>
                        <a:pt x="632" y="11688"/>
                        <a:pt x="-232" y="10679"/>
                        <a:pt x="56" y="9311"/>
                      </a:cubicBezTo>
                      <a:cubicBezTo>
                        <a:pt x="200" y="8447"/>
                        <a:pt x="488" y="7583"/>
                        <a:pt x="776" y="6790"/>
                      </a:cubicBezTo>
                      <a:cubicBezTo>
                        <a:pt x="1208" y="5494"/>
                        <a:pt x="2361" y="3478"/>
                        <a:pt x="3297" y="2470"/>
                      </a:cubicBezTo>
                      <a:cubicBezTo>
                        <a:pt x="3873" y="1821"/>
                        <a:pt x="4449" y="1173"/>
                        <a:pt x="5097" y="597"/>
                      </a:cubicBezTo>
                      <a:cubicBezTo>
                        <a:pt x="6177" y="-339"/>
                        <a:pt x="7473" y="-123"/>
                        <a:pt x="7977" y="886"/>
                      </a:cubicBezTo>
                      <a:cubicBezTo>
                        <a:pt x="8266" y="1533"/>
                        <a:pt x="8626" y="2254"/>
                        <a:pt x="9058" y="2974"/>
                      </a:cubicBezTo>
                      <a:cubicBezTo>
                        <a:pt x="9634" y="4126"/>
                        <a:pt x="10786" y="6070"/>
                        <a:pt x="11578" y="7294"/>
                      </a:cubicBezTo>
                      <a:cubicBezTo>
                        <a:pt x="12082" y="8087"/>
                        <a:pt x="12514" y="8879"/>
                        <a:pt x="13019" y="9671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4" name="Freeform: Shape 3993">
                  <a:extLst>
                    <a:ext uri="{FF2B5EF4-FFF2-40B4-BE49-F238E27FC236}">
                      <a16:creationId xmlns:a16="http://schemas.microsoft.com/office/drawing/2014/main" id="{E7B4BFF0-3339-5BDE-8435-AE102CF77533}"/>
                    </a:ext>
                  </a:extLst>
                </p:cNvPr>
                <p:cNvSpPr/>
                <p:nvPr/>
              </p:nvSpPr>
              <p:spPr>
                <a:xfrm>
                  <a:off x="4028177" y="5844354"/>
                  <a:ext cx="13355" cy="11729"/>
                </a:xfrm>
                <a:custGeom>
                  <a:avLst/>
                  <a:gdLst>
                    <a:gd name="connsiteX0" fmla="*/ 11774 w 13355"/>
                    <a:gd name="connsiteY0" fmla="*/ 0 h 11729"/>
                    <a:gd name="connsiteX1" fmla="*/ 12999 w 13355"/>
                    <a:gd name="connsiteY1" fmla="*/ 2160 h 11729"/>
                    <a:gd name="connsiteX2" fmla="*/ 11558 w 13355"/>
                    <a:gd name="connsiteY2" fmla="*/ 4465 h 11729"/>
                    <a:gd name="connsiteX3" fmla="*/ 9037 w 13355"/>
                    <a:gd name="connsiteY3" fmla="*/ 8786 h 11729"/>
                    <a:gd name="connsiteX4" fmla="*/ 7957 w 13355"/>
                    <a:gd name="connsiteY4" fmla="*/ 10874 h 11729"/>
                    <a:gd name="connsiteX5" fmla="*/ 5077 w 13355"/>
                    <a:gd name="connsiteY5" fmla="*/ 11162 h 11729"/>
                    <a:gd name="connsiteX6" fmla="*/ 3276 w 13355"/>
                    <a:gd name="connsiteY6" fmla="*/ 9218 h 11729"/>
                    <a:gd name="connsiteX7" fmla="*/ 756 w 13355"/>
                    <a:gd name="connsiteY7" fmla="*/ 4897 h 11729"/>
                    <a:gd name="connsiteX8" fmla="*/ 36 w 13355"/>
                    <a:gd name="connsiteY8" fmla="*/ 2376 h 11729"/>
                    <a:gd name="connsiteX9" fmla="*/ 1692 w 13355"/>
                    <a:gd name="connsiteY9" fmla="*/ 72 h 11729"/>
                    <a:gd name="connsiteX10" fmla="*/ 3997 w 13355"/>
                    <a:gd name="connsiteY10" fmla="*/ 216 h 11729"/>
                    <a:gd name="connsiteX11" fmla="*/ 8966 w 13355"/>
                    <a:gd name="connsiteY11" fmla="*/ 216 h 11729"/>
                    <a:gd name="connsiteX12" fmla="*/ 11702 w 13355"/>
                    <a:gd name="connsiteY12" fmla="*/ 14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55" h="11729">
                      <a:moveTo>
                        <a:pt x="11774" y="0"/>
                      </a:moveTo>
                      <a:cubicBezTo>
                        <a:pt x="13214" y="0"/>
                        <a:pt x="13791" y="864"/>
                        <a:pt x="12999" y="2160"/>
                      </a:cubicBezTo>
                      <a:cubicBezTo>
                        <a:pt x="12494" y="2952"/>
                        <a:pt x="11990" y="3744"/>
                        <a:pt x="11558" y="4465"/>
                      </a:cubicBezTo>
                      <a:cubicBezTo>
                        <a:pt x="10766" y="5689"/>
                        <a:pt x="9686" y="7633"/>
                        <a:pt x="9037" y="8786"/>
                      </a:cubicBezTo>
                      <a:cubicBezTo>
                        <a:pt x="8677" y="9505"/>
                        <a:pt x="8317" y="10154"/>
                        <a:pt x="7957" y="10874"/>
                      </a:cubicBezTo>
                      <a:cubicBezTo>
                        <a:pt x="7453" y="11882"/>
                        <a:pt x="6157" y="12026"/>
                        <a:pt x="5077" y="11162"/>
                      </a:cubicBezTo>
                      <a:cubicBezTo>
                        <a:pt x="4429" y="10586"/>
                        <a:pt x="3780" y="9938"/>
                        <a:pt x="3276" y="9218"/>
                      </a:cubicBezTo>
                      <a:cubicBezTo>
                        <a:pt x="2340" y="8209"/>
                        <a:pt x="1188" y="6193"/>
                        <a:pt x="756" y="4897"/>
                      </a:cubicBezTo>
                      <a:cubicBezTo>
                        <a:pt x="468" y="4104"/>
                        <a:pt x="180" y="3240"/>
                        <a:pt x="36" y="2376"/>
                      </a:cubicBezTo>
                      <a:cubicBezTo>
                        <a:pt x="-180" y="1008"/>
                        <a:pt x="612" y="-72"/>
                        <a:pt x="1692" y="72"/>
                      </a:cubicBezTo>
                      <a:cubicBezTo>
                        <a:pt x="2412" y="72"/>
                        <a:pt x="3204" y="144"/>
                        <a:pt x="3997" y="216"/>
                      </a:cubicBezTo>
                      <a:cubicBezTo>
                        <a:pt x="5221" y="216"/>
                        <a:pt x="7525" y="216"/>
                        <a:pt x="8966" y="216"/>
                      </a:cubicBezTo>
                      <a:cubicBezTo>
                        <a:pt x="9902" y="216"/>
                        <a:pt x="10766" y="216"/>
                        <a:pt x="11702" y="14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5" name="Freeform: Shape 3994">
                  <a:extLst>
                    <a:ext uri="{FF2B5EF4-FFF2-40B4-BE49-F238E27FC236}">
                      <a16:creationId xmlns:a16="http://schemas.microsoft.com/office/drawing/2014/main" id="{91D19DF2-CF63-42AE-8C12-9841993FD250}"/>
                    </a:ext>
                  </a:extLst>
                </p:cNvPr>
                <p:cNvSpPr/>
                <p:nvPr/>
              </p:nvSpPr>
              <p:spPr>
                <a:xfrm>
                  <a:off x="4036227" y="5845975"/>
                  <a:ext cx="13079" cy="13142"/>
                </a:xfrm>
                <a:custGeom>
                  <a:avLst/>
                  <a:gdLst>
                    <a:gd name="connsiteX0" fmla="*/ 5381 w 13079"/>
                    <a:gd name="connsiteY0" fmla="*/ 972 h 13142"/>
                    <a:gd name="connsiteX1" fmla="*/ 7829 w 13079"/>
                    <a:gd name="connsiteY1" fmla="*/ 972 h 13142"/>
                    <a:gd name="connsiteX2" fmla="*/ 9125 w 13079"/>
                    <a:gd name="connsiteY2" fmla="*/ 3420 h 13142"/>
                    <a:gd name="connsiteX3" fmla="*/ 11574 w 13079"/>
                    <a:gd name="connsiteY3" fmla="*/ 7742 h 13142"/>
                    <a:gd name="connsiteX4" fmla="*/ 12798 w 13079"/>
                    <a:gd name="connsiteY4" fmla="*/ 9686 h 13142"/>
                    <a:gd name="connsiteX5" fmla="*/ 11646 w 13079"/>
                    <a:gd name="connsiteY5" fmla="*/ 12278 h 13142"/>
                    <a:gd name="connsiteX6" fmla="*/ 9053 w 13079"/>
                    <a:gd name="connsiteY6" fmla="*/ 12926 h 13142"/>
                    <a:gd name="connsiteX7" fmla="*/ 4084 w 13079"/>
                    <a:gd name="connsiteY7" fmla="*/ 12926 h 13142"/>
                    <a:gd name="connsiteX8" fmla="*/ 1492 w 13079"/>
                    <a:gd name="connsiteY8" fmla="*/ 12278 h 13142"/>
                    <a:gd name="connsiteX9" fmla="*/ 267 w 13079"/>
                    <a:gd name="connsiteY9" fmla="*/ 9686 h 13142"/>
                    <a:gd name="connsiteX10" fmla="*/ 1492 w 13079"/>
                    <a:gd name="connsiteY10" fmla="*/ 7742 h 13142"/>
                    <a:gd name="connsiteX11" fmla="*/ 3940 w 13079"/>
                    <a:gd name="connsiteY11" fmla="*/ 3420 h 13142"/>
                    <a:gd name="connsiteX12" fmla="*/ 5236 w 13079"/>
                    <a:gd name="connsiteY12" fmla="*/ 972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79" h="13142">
                      <a:moveTo>
                        <a:pt x="5381" y="972"/>
                      </a:moveTo>
                      <a:cubicBezTo>
                        <a:pt x="6029" y="-324"/>
                        <a:pt x="7181" y="-324"/>
                        <a:pt x="7829" y="972"/>
                      </a:cubicBezTo>
                      <a:cubicBezTo>
                        <a:pt x="8261" y="1764"/>
                        <a:pt x="8693" y="2628"/>
                        <a:pt x="9125" y="3420"/>
                      </a:cubicBezTo>
                      <a:cubicBezTo>
                        <a:pt x="9845" y="4717"/>
                        <a:pt x="10925" y="6661"/>
                        <a:pt x="11574" y="7742"/>
                      </a:cubicBezTo>
                      <a:cubicBezTo>
                        <a:pt x="12006" y="8461"/>
                        <a:pt x="12438" y="9110"/>
                        <a:pt x="12798" y="9686"/>
                      </a:cubicBezTo>
                      <a:cubicBezTo>
                        <a:pt x="13446" y="10622"/>
                        <a:pt x="12942" y="11774"/>
                        <a:pt x="11646" y="12278"/>
                      </a:cubicBezTo>
                      <a:cubicBezTo>
                        <a:pt x="10782" y="12566"/>
                        <a:pt x="9918" y="12783"/>
                        <a:pt x="9053" y="12926"/>
                      </a:cubicBezTo>
                      <a:cubicBezTo>
                        <a:pt x="7685" y="13215"/>
                        <a:pt x="5381" y="13215"/>
                        <a:pt x="4084" y="12926"/>
                      </a:cubicBezTo>
                      <a:cubicBezTo>
                        <a:pt x="3220" y="12783"/>
                        <a:pt x="2356" y="12566"/>
                        <a:pt x="1492" y="12278"/>
                      </a:cubicBezTo>
                      <a:cubicBezTo>
                        <a:pt x="195" y="11774"/>
                        <a:pt x="-380" y="10622"/>
                        <a:pt x="267" y="9686"/>
                      </a:cubicBezTo>
                      <a:cubicBezTo>
                        <a:pt x="700" y="9110"/>
                        <a:pt x="1132" y="8461"/>
                        <a:pt x="1492" y="7742"/>
                      </a:cubicBezTo>
                      <a:cubicBezTo>
                        <a:pt x="2140" y="6661"/>
                        <a:pt x="3292" y="4717"/>
                        <a:pt x="3940" y="3420"/>
                      </a:cubicBezTo>
                      <a:cubicBezTo>
                        <a:pt x="4372" y="2628"/>
                        <a:pt x="4804" y="1836"/>
                        <a:pt x="5236" y="9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6" name="Freeform: Shape 3995">
                  <a:extLst>
                    <a:ext uri="{FF2B5EF4-FFF2-40B4-BE49-F238E27FC236}">
                      <a16:creationId xmlns:a16="http://schemas.microsoft.com/office/drawing/2014/main" id="{F330BE9D-A47F-0DCB-8E1D-77D7DCB53F73}"/>
                    </a:ext>
                  </a:extLst>
                </p:cNvPr>
                <p:cNvSpPr/>
                <p:nvPr/>
              </p:nvSpPr>
              <p:spPr>
                <a:xfrm>
                  <a:off x="4044347" y="5844567"/>
                  <a:ext cx="13283" cy="11619"/>
                </a:xfrm>
                <a:custGeom>
                  <a:avLst/>
                  <a:gdLst>
                    <a:gd name="connsiteX0" fmla="*/ 357 w 13283"/>
                    <a:gd name="connsiteY0" fmla="*/ 2236 h 11619"/>
                    <a:gd name="connsiteX1" fmla="*/ 1581 w 13283"/>
                    <a:gd name="connsiteY1" fmla="*/ 76 h 11619"/>
                    <a:gd name="connsiteX2" fmla="*/ 4318 w 13283"/>
                    <a:gd name="connsiteY2" fmla="*/ 148 h 11619"/>
                    <a:gd name="connsiteX3" fmla="*/ 9287 w 13283"/>
                    <a:gd name="connsiteY3" fmla="*/ 148 h 11619"/>
                    <a:gd name="connsiteX4" fmla="*/ 11591 w 13283"/>
                    <a:gd name="connsiteY4" fmla="*/ 4 h 11619"/>
                    <a:gd name="connsiteX5" fmla="*/ 13248 w 13283"/>
                    <a:gd name="connsiteY5" fmla="*/ 2308 h 11619"/>
                    <a:gd name="connsiteX6" fmla="*/ 12528 w 13283"/>
                    <a:gd name="connsiteY6" fmla="*/ 4828 h 11619"/>
                    <a:gd name="connsiteX7" fmla="*/ 10007 w 13283"/>
                    <a:gd name="connsiteY7" fmla="*/ 9150 h 11619"/>
                    <a:gd name="connsiteX8" fmla="*/ 8207 w 13283"/>
                    <a:gd name="connsiteY8" fmla="*/ 11022 h 11619"/>
                    <a:gd name="connsiteX9" fmla="*/ 5326 w 13283"/>
                    <a:gd name="connsiteY9" fmla="*/ 10734 h 11619"/>
                    <a:gd name="connsiteX10" fmla="*/ 4246 w 13283"/>
                    <a:gd name="connsiteY10" fmla="*/ 8645 h 11619"/>
                    <a:gd name="connsiteX11" fmla="*/ 1726 w 13283"/>
                    <a:gd name="connsiteY11" fmla="*/ 4325 h 11619"/>
                    <a:gd name="connsiteX12" fmla="*/ 285 w 13283"/>
                    <a:gd name="connsiteY12" fmla="*/ 202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357" y="2236"/>
                      </a:moveTo>
                      <a:cubicBezTo>
                        <a:pt x="-435" y="1012"/>
                        <a:pt x="141" y="4"/>
                        <a:pt x="1581" y="76"/>
                      </a:cubicBezTo>
                      <a:cubicBezTo>
                        <a:pt x="2518" y="76"/>
                        <a:pt x="3454" y="148"/>
                        <a:pt x="4318" y="148"/>
                      </a:cubicBezTo>
                      <a:cubicBezTo>
                        <a:pt x="5758" y="148"/>
                        <a:pt x="7991" y="148"/>
                        <a:pt x="9287" y="148"/>
                      </a:cubicBezTo>
                      <a:cubicBezTo>
                        <a:pt x="10079" y="148"/>
                        <a:pt x="10871" y="76"/>
                        <a:pt x="11591" y="4"/>
                      </a:cubicBezTo>
                      <a:cubicBezTo>
                        <a:pt x="12671" y="-68"/>
                        <a:pt x="13464" y="940"/>
                        <a:pt x="13248" y="2308"/>
                      </a:cubicBezTo>
                      <a:cubicBezTo>
                        <a:pt x="13032" y="3172"/>
                        <a:pt x="12816" y="4036"/>
                        <a:pt x="12528" y="4828"/>
                      </a:cubicBezTo>
                      <a:cubicBezTo>
                        <a:pt x="12096" y="6125"/>
                        <a:pt x="10943" y="8141"/>
                        <a:pt x="10007" y="9150"/>
                      </a:cubicBezTo>
                      <a:cubicBezTo>
                        <a:pt x="9431" y="9797"/>
                        <a:pt x="8855" y="10446"/>
                        <a:pt x="8207" y="11022"/>
                      </a:cubicBezTo>
                      <a:cubicBezTo>
                        <a:pt x="7127" y="11958"/>
                        <a:pt x="5830" y="11742"/>
                        <a:pt x="5326" y="10734"/>
                      </a:cubicBezTo>
                      <a:cubicBezTo>
                        <a:pt x="5038" y="10086"/>
                        <a:pt x="4678" y="9365"/>
                        <a:pt x="4246" y="8645"/>
                      </a:cubicBezTo>
                      <a:cubicBezTo>
                        <a:pt x="3670" y="7565"/>
                        <a:pt x="2518" y="5549"/>
                        <a:pt x="1726" y="4325"/>
                      </a:cubicBezTo>
                      <a:cubicBezTo>
                        <a:pt x="1221" y="3532"/>
                        <a:pt x="789" y="2740"/>
                        <a:pt x="285" y="20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7" name="Freeform: Shape 3996">
                  <a:extLst>
                    <a:ext uri="{FF2B5EF4-FFF2-40B4-BE49-F238E27FC236}">
                      <a16:creationId xmlns:a16="http://schemas.microsoft.com/office/drawing/2014/main" id="{28C30E72-6D98-BC06-DDBA-3B57B4B06F1B}"/>
                    </a:ext>
                  </a:extLst>
                </p:cNvPr>
                <p:cNvSpPr/>
                <p:nvPr/>
              </p:nvSpPr>
              <p:spPr>
                <a:xfrm>
                  <a:off x="4044548" y="5832409"/>
                  <a:ext cx="13318" cy="11729"/>
                </a:xfrm>
                <a:custGeom>
                  <a:avLst/>
                  <a:gdLst>
                    <a:gd name="connsiteX0" fmla="*/ 1596 w 13318"/>
                    <a:gd name="connsiteY0" fmla="*/ 11730 h 11729"/>
                    <a:gd name="connsiteX1" fmla="*/ 372 w 13318"/>
                    <a:gd name="connsiteY1" fmla="*/ 9569 h 11729"/>
                    <a:gd name="connsiteX2" fmla="*/ 1812 w 13318"/>
                    <a:gd name="connsiteY2" fmla="*/ 7265 h 11729"/>
                    <a:gd name="connsiteX3" fmla="*/ 4261 w 13318"/>
                    <a:gd name="connsiteY3" fmla="*/ 2944 h 11729"/>
                    <a:gd name="connsiteX4" fmla="*/ 5341 w 13318"/>
                    <a:gd name="connsiteY4" fmla="*/ 855 h 11729"/>
                    <a:gd name="connsiteX5" fmla="*/ 8221 w 13318"/>
                    <a:gd name="connsiteY5" fmla="*/ 568 h 11729"/>
                    <a:gd name="connsiteX6" fmla="*/ 10022 w 13318"/>
                    <a:gd name="connsiteY6" fmla="*/ 2440 h 11729"/>
                    <a:gd name="connsiteX7" fmla="*/ 12542 w 13318"/>
                    <a:gd name="connsiteY7" fmla="*/ 6761 h 11729"/>
                    <a:gd name="connsiteX8" fmla="*/ 13262 w 13318"/>
                    <a:gd name="connsiteY8" fmla="*/ 9281 h 11729"/>
                    <a:gd name="connsiteX9" fmla="*/ 11606 w 13318"/>
                    <a:gd name="connsiteY9" fmla="*/ 11585 h 11729"/>
                    <a:gd name="connsiteX10" fmla="*/ 9302 w 13318"/>
                    <a:gd name="connsiteY10" fmla="*/ 11442 h 11729"/>
                    <a:gd name="connsiteX11" fmla="*/ 4333 w 13318"/>
                    <a:gd name="connsiteY11" fmla="*/ 11442 h 11729"/>
                    <a:gd name="connsiteX12" fmla="*/ 1596 w 13318"/>
                    <a:gd name="connsiteY12" fmla="*/ 1151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18" h="11729">
                      <a:moveTo>
                        <a:pt x="1596" y="11730"/>
                      </a:moveTo>
                      <a:cubicBezTo>
                        <a:pt x="84" y="11730"/>
                        <a:pt x="-420" y="10865"/>
                        <a:pt x="372" y="9569"/>
                      </a:cubicBezTo>
                      <a:cubicBezTo>
                        <a:pt x="876" y="8777"/>
                        <a:pt x="1380" y="7985"/>
                        <a:pt x="1812" y="7265"/>
                      </a:cubicBezTo>
                      <a:cubicBezTo>
                        <a:pt x="2604" y="6041"/>
                        <a:pt x="3684" y="4096"/>
                        <a:pt x="4261" y="2944"/>
                      </a:cubicBezTo>
                      <a:cubicBezTo>
                        <a:pt x="4693" y="2224"/>
                        <a:pt x="4981" y="1576"/>
                        <a:pt x="5341" y="855"/>
                      </a:cubicBezTo>
                      <a:cubicBezTo>
                        <a:pt x="5845" y="-153"/>
                        <a:pt x="7141" y="-297"/>
                        <a:pt x="8221" y="568"/>
                      </a:cubicBezTo>
                      <a:cubicBezTo>
                        <a:pt x="8869" y="1144"/>
                        <a:pt x="9518" y="1792"/>
                        <a:pt x="10022" y="2440"/>
                      </a:cubicBezTo>
                      <a:cubicBezTo>
                        <a:pt x="10958" y="3520"/>
                        <a:pt x="12038" y="5464"/>
                        <a:pt x="12542" y="6761"/>
                      </a:cubicBezTo>
                      <a:cubicBezTo>
                        <a:pt x="12830" y="7553"/>
                        <a:pt x="13118" y="8417"/>
                        <a:pt x="13262" y="9281"/>
                      </a:cubicBezTo>
                      <a:cubicBezTo>
                        <a:pt x="13550" y="10649"/>
                        <a:pt x="12686" y="11730"/>
                        <a:pt x="11606" y="11585"/>
                      </a:cubicBezTo>
                      <a:cubicBezTo>
                        <a:pt x="10886" y="11585"/>
                        <a:pt x="10094" y="11514"/>
                        <a:pt x="9302" y="11442"/>
                      </a:cubicBezTo>
                      <a:cubicBezTo>
                        <a:pt x="8077" y="11442"/>
                        <a:pt x="5773" y="11442"/>
                        <a:pt x="4333" y="11442"/>
                      </a:cubicBezTo>
                      <a:cubicBezTo>
                        <a:pt x="3397" y="11442"/>
                        <a:pt x="2460" y="11442"/>
                        <a:pt x="1596" y="1151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81" name="Graphic 6">
                <a:extLst>
                  <a:ext uri="{FF2B5EF4-FFF2-40B4-BE49-F238E27FC236}">
                    <a16:creationId xmlns:a16="http://schemas.microsoft.com/office/drawing/2014/main" id="{33612FA6-B357-11BA-2B12-9DB4F272F4AE}"/>
                  </a:ext>
                </a:extLst>
              </p:cNvPr>
              <p:cNvGrpSpPr/>
              <p:nvPr/>
            </p:nvGrpSpPr>
            <p:grpSpPr>
              <a:xfrm>
                <a:off x="4000919" y="5725963"/>
                <a:ext cx="78423" cy="159151"/>
                <a:chOff x="4000919" y="5725963"/>
                <a:chExt cx="78423" cy="159151"/>
              </a:xfrm>
            </p:grpSpPr>
            <p:grpSp>
              <p:nvGrpSpPr>
                <p:cNvPr id="3982" name="Graphic 6">
                  <a:extLst>
                    <a:ext uri="{FF2B5EF4-FFF2-40B4-BE49-F238E27FC236}">
                      <a16:creationId xmlns:a16="http://schemas.microsoft.com/office/drawing/2014/main" id="{DCAFF551-B932-0696-8E3F-E54F321B49D2}"/>
                    </a:ext>
                  </a:extLst>
                </p:cNvPr>
                <p:cNvGrpSpPr/>
                <p:nvPr/>
              </p:nvGrpSpPr>
              <p:grpSpPr>
                <a:xfrm>
                  <a:off x="4000919" y="5787391"/>
                  <a:ext cx="78423" cy="97723"/>
                  <a:chOff x="4000919" y="5787391"/>
                  <a:chExt cx="78423" cy="97723"/>
                </a:xfrm>
                <a:solidFill>
                  <a:srgbClr val="FFC20E"/>
                </a:solidFill>
              </p:grpSpPr>
              <p:sp>
                <p:nvSpPr>
                  <p:cNvPr id="3989" name="Freeform: Shape 3988">
                    <a:extLst>
                      <a:ext uri="{FF2B5EF4-FFF2-40B4-BE49-F238E27FC236}">
                        <a16:creationId xmlns:a16="http://schemas.microsoft.com/office/drawing/2014/main" id="{E1812327-8F57-8144-83AB-AAF775A7DA96}"/>
                      </a:ext>
                    </a:extLst>
                  </p:cNvPr>
                  <p:cNvSpPr/>
                  <p:nvPr/>
                </p:nvSpPr>
                <p:spPr>
                  <a:xfrm>
                    <a:off x="4000919" y="5787391"/>
                    <a:ext cx="78423" cy="27941"/>
                  </a:xfrm>
                  <a:custGeom>
                    <a:avLst/>
                    <a:gdLst>
                      <a:gd name="connsiteX0" fmla="*/ 3673 w 78423"/>
                      <a:gd name="connsiteY0" fmla="*/ 20236 h 27941"/>
                      <a:gd name="connsiteX1" fmla="*/ 0 w 78423"/>
                      <a:gd name="connsiteY1" fmla="*/ 13971 h 27941"/>
                      <a:gd name="connsiteX2" fmla="*/ 0 w 78423"/>
                      <a:gd name="connsiteY2" fmla="*/ 13971 h 27941"/>
                      <a:gd name="connsiteX3" fmla="*/ 3673 w 78423"/>
                      <a:gd name="connsiteY3" fmla="*/ 7706 h 27941"/>
                      <a:gd name="connsiteX4" fmla="*/ 3673 w 78423"/>
                      <a:gd name="connsiteY4" fmla="*/ 7706 h 27941"/>
                      <a:gd name="connsiteX5" fmla="*/ 12242 w 78423"/>
                      <a:gd name="connsiteY5" fmla="*/ 3601 h 27941"/>
                      <a:gd name="connsiteX6" fmla="*/ 12242 w 78423"/>
                      <a:gd name="connsiteY6" fmla="*/ 3601 h 27941"/>
                      <a:gd name="connsiteX7" fmla="*/ 39176 w 78423"/>
                      <a:gd name="connsiteY7" fmla="*/ 0 h 27941"/>
                      <a:gd name="connsiteX8" fmla="*/ 39176 w 78423"/>
                      <a:gd name="connsiteY8" fmla="*/ 0 h 27941"/>
                      <a:gd name="connsiteX9" fmla="*/ 74679 w 78423"/>
                      <a:gd name="connsiteY9" fmla="*/ 7706 h 27941"/>
                      <a:gd name="connsiteX10" fmla="*/ 74679 w 78423"/>
                      <a:gd name="connsiteY10" fmla="*/ 7706 h 27941"/>
                      <a:gd name="connsiteX11" fmla="*/ 78424 w 78423"/>
                      <a:gd name="connsiteY11" fmla="*/ 13971 h 27941"/>
                      <a:gd name="connsiteX12" fmla="*/ 78424 w 78423"/>
                      <a:gd name="connsiteY12" fmla="*/ 13971 h 27941"/>
                      <a:gd name="connsiteX13" fmla="*/ 74679 w 78423"/>
                      <a:gd name="connsiteY13" fmla="*/ 20236 h 27941"/>
                      <a:gd name="connsiteX14" fmla="*/ 74679 w 78423"/>
                      <a:gd name="connsiteY14" fmla="*/ 20236 h 27941"/>
                      <a:gd name="connsiteX15" fmla="*/ 66109 w 78423"/>
                      <a:gd name="connsiteY15" fmla="*/ 24341 h 27941"/>
                      <a:gd name="connsiteX16" fmla="*/ 66109 w 78423"/>
                      <a:gd name="connsiteY16" fmla="*/ 24341 h 27941"/>
                      <a:gd name="connsiteX17" fmla="*/ 39176 w 78423"/>
                      <a:gd name="connsiteY17" fmla="*/ 27942 h 27941"/>
                      <a:gd name="connsiteX18" fmla="*/ 39176 w 78423"/>
                      <a:gd name="connsiteY18" fmla="*/ 27942 h 27941"/>
                      <a:gd name="connsiteX19" fmla="*/ 3673 w 78423"/>
                      <a:gd name="connsiteY19" fmla="*/ 20236 h 27941"/>
                      <a:gd name="connsiteX20" fmla="*/ 3673 w 78423"/>
                      <a:gd name="connsiteY20" fmla="*/ 20236 h 27941"/>
                      <a:gd name="connsiteX21" fmla="*/ 72302 w 78423"/>
                      <a:gd name="connsiteY21" fmla="*/ 17067 h 27941"/>
                      <a:gd name="connsiteX22" fmla="*/ 74463 w 78423"/>
                      <a:gd name="connsiteY22" fmla="*/ 13971 h 27941"/>
                      <a:gd name="connsiteX23" fmla="*/ 74463 w 78423"/>
                      <a:gd name="connsiteY23" fmla="*/ 13971 h 27941"/>
                      <a:gd name="connsiteX24" fmla="*/ 72302 w 78423"/>
                      <a:gd name="connsiteY24" fmla="*/ 10874 h 27941"/>
                      <a:gd name="connsiteX25" fmla="*/ 72302 w 78423"/>
                      <a:gd name="connsiteY25" fmla="*/ 10874 h 27941"/>
                      <a:gd name="connsiteX26" fmla="*/ 64957 w 78423"/>
                      <a:gd name="connsiteY26" fmla="*/ 7418 h 27941"/>
                      <a:gd name="connsiteX27" fmla="*/ 64957 w 78423"/>
                      <a:gd name="connsiteY27" fmla="*/ 7418 h 27941"/>
                      <a:gd name="connsiteX28" fmla="*/ 39248 w 78423"/>
                      <a:gd name="connsiteY28" fmla="*/ 4033 h 27941"/>
                      <a:gd name="connsiteX29" fmla="*/ 39248 w 78423"/>
                      <a:gd name="connsiteY29" fmla="*/ 4033 h 27941"/>
                      <a:gd name="connsiteX30" fmla="*/ 6193 w 78423"/>
                      <a:gd name="connsiteY30" fmla="*/ 10946 h 27941"/>
                      <a:gd name="connsiteX31" fmla="*/ 6193 w 78423"/>
                      <a:gd name="connsiteY31" fmla="*/ 10946 h 27941"/>
                      <a:gd name="connsiteX32" fmla="*/ 4033 w 78423"/>
                      <a:gd name="connsiteY32" fmla="*/ 14043 h 27941"/>
                      <a:gd name="connsiteX33" fmla="*/ 4033 w 78423"/>
                      <a:gd name="connsiteY33" fmla="*/ 14043 h 27941"/>
                      <a:gd name="connsiteX34" fmla="*/ 6193 w 78423"/>
                      <a:gd name="connsiteY34" fmla="*/ 17139 h 27941"/>
                      <a:gd name="connsiteX35" fmla="*/ 6193 w 78423"/>
                      <a:gd name="connsiteY35" fmla="*/ 17139 h 27941"/>
                      <a:gd name="connsiteX36" fmla="*/ 13611 w 78423"/>
                      <a:gd name="connsiteY36" fmla="*/ 20668 h 27941"/>
                      <a:gd name="connsiteX37" fmla="*/ 13611 w 78423"/>
                      <a:gd name="connsiteY37" fmla="*/ 20668 h 27941"/>
                      <a:gd name="connsiteX38" fmla="*/ 39320 w 78423"/>
                      <a:gd name="connsiteY38" fmla="*/ 24053 h 27941"/>
                      <a:gd name="connsiteX39" fmla="*/ 39320 w 78423"/>
                      <a:gd name="connsiteY39" fmla="*/ 24053 h 27941"/>
                      <a:gd name="connsiteX40" fmla="*/ 72374 w 78423"/>
                      <a:gd name="connsiteY40" fmla="*/ 17139 h 27941"/>
                      <a:gd name="connsiteX41" fmla="*/ 72374 w 78423"/>
                      <a:gd name="connsiteY41" fmla="*/ 17139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8423" h="27941">
                        <a:moveTo>
                          <a:pt x="3673" y="20236"/>
                        </a:moveTo>
                        <a:cubicBezTo>
                          <a:pt x="1512" y="18652"/>
                          <a:pt x="0" y="16563"/>
                          <a:pt x="0" y="13971"/>
                        </a:cubicBezTo>
                        <a:lnTo>
                          <a:pt x="0" y="13971"/>
                        </a:lnTo>
                        <a:cubicBezTo>
                          <a:pt x="0" y="11450"/>
                          <a:pt x="1585" y="9362"/>
                          <a:pt x="3673" y="7706"/>
                        </a:cubicBezTo>
                        <a:lnTo>
                          <a:pt x="3673" y="7706"/>
                        </a:lnTo>
                        <a:cubicBezTo>
                          <a:pt x="5833" y="6049"/>
                          <a:pt x="8714" y="4753"/>
                          <a:pt x="12242" y="3601"/>
                        </a:cubicBezTo>
                        <a:lnTo>
                          <a:pt x="12242" y="3601"/>
                        </a:lnTo>
                        <a:cubicBezTo>
                          <a:pt x="19228" y="1368"/>
                          <a:pt x="28734" y="0"/>
                          <a:pt x="39176" y="0"/>
                        </a:cubicBezTo>
                        <a:lnTo>
                          <a:pt x="39176" y="0"/>
                        </a:lnTo>
                        <a:cubicBezTo>
                          <a:pt x="54875" y="0"/>
                          <a:pt x="68198" y="2953"/>
                          <a:pt x="74679" y="7706"/>
                        </a:cubicBezTo>
                        <a:lnTo>
                          <a:pt x="74679" y="7706"/>
                        </a:lnTo>
                        <a:cubicBezTo>
                          <a:pt x="76839" y="9290"/>
                          <a:pt x="78351" y="11378"/>
                          <a:pt x="78424" y="13971"/>
                        </a:cubicBezTo>
                        <a:lnTo>
                          <a:pt x="78424" y="13971"/>
                        </a:lnTo>
                        <a:cubicBezTo>
                          <a:pt x="78424" y="16492"/>
                          <a:pt x="76839" y="18580"/>
                          <a:pt x="74679" y="20236"/>
                        </a:cubicBezTo>
                        <a:lnTo>
                          <a:pt x="74679" y="20236"/>
                        </a:lnTo>
                        <a:cubicBezTo>
                          <a:pt x="72518" y="21893"/>
                          <a:pt x="69638" y="23260"/>
                          <a:pt x="66109" y="24341"/>
                        </a:cubicBezTo>
                        <a:lnTo>
                          <a:pt x="66109" y="24341"/>
                        </a:lnTo>
                        <a:cubicBezTo>
                          <a:pt x="59124" y="26573"/>
                          <a:pt x="49618" y="27942"/>
                          <a:pt x="39176" y="27942"/>
                        </a:cubicBezTo>
                        <a:lnTo>
                          <a:pt x="39176" y="27942"/>
                        </a:lnTo>
                        <a:cubicBezTo>
                          <a:pt x="23477" y="27942"/>
                          <a:pt x="10154" y="24989"/>
                          <a:pt x="3673" y="20236"/>
                        </a:cubicBezTo>
                        <a:lnTo>
                          <a:pt x="3673" y="20236"/>
                        </a:lnTo>
                        <a:close/>
                        <a:moveTo>
                          <a:pt x="72302" y="17067"/>
                        </a:moveTo>
                        <a:cubicBezTo>
                          <a:pt x="73959" y="15843"/>
                          <a:pt x="74463" y="14763"/>
                          <a:pt x="74463" y="13971"/>
                        </a:cubicBezTo>
                        <a:lnTo>
                          <a:pt x="74463" y="13971"/>
                        </a:lnTo>
                        <a:cubicBezTo>
                          <a:pt x="74463" y="13251"/>
                          <a:pt x="73959" y="12170"/>
                          <a:pt x="72302" y="10874"/>
                        </a:cubicBezTo>
                        <a:lnTo>
                          <a:pt x="72302" y="10874"/>
                        </a:lnTo>
                        <a:cubicBezTo>
                          <a:pt x="70718" y="9650"/>
                          <a:pt x="68126" y="8426"/>
                          <a:pt x="64957" y="7418"/>
                        </a:cubicBezTo>
                        <a:lnTo>
                          <a:pt x="64957" y="7418"/>
                        </a:lnTo>
                        <a:cubicBezTo>
                          <a:pt x="58475" y="5329"/>
                          <a:pt x="49330" y="4033"/>
                          <a:pt x="39248" y="4033"/>
                        </a:cubicBezTo>
                        <a:lnTo>
                          <a:pt x="39248" y="4033"/>
                        </a:lnTo>
                        <a:cubicBezTo>
                          <a:pt x="24125" y="4033"/>
                          <a:pt x="11018" y="7129"/>
                          <a:pt x="6193" y="10946"/>
                        </a:cubicBezTo>
                        <a:lnTo>
                          <a:pt x="6193" y="10946"/>
                        </a:lnTo>
                        <a:cubicBezTo>
                          <a:pt x="4537" y="12170"/>
                          <a:pt x="4033" y="13251"/>
                          <a:pt x="4033" y="14043"/>
                        </a:cubicBezTo>
                        <a:lnTo>
                          <a:pt x="4033" y="14043"/>
                        </a:lnTo>
                        <a:cubicBezTo>
                          <a:pt x="4033" y="14763"/>
                          <a:pt x="4537" y="15843"/>
                          <a:pt x="6193" y="17139"/>
                        </a:cubicBezTo>
                        <a:lnTo>
                          <a:pt x="6193" y="17139"/>
                        </a:lnTo>
                        <a:cubicBezTo>
                          <a:pt x="7778" y="18364"/>
                          <a:pt x="10370" y="19588"/>
                          <a:pt x="13611" y="20668"/>
                        </a:cubicBezTo>
                        <a:lnTo>
                          <a:pt x="13611" y="20668"/>
                        </a:lnTo>
                        <a:cubicBezTo>
                          <a:pt x="20092" y="22757"/>
                          <a:pt x="29238" y="24053"/>
                          <a:pt x="39320" y="24053"/>
                        </a:cubicBezTo>
                        <a:lnTo>
                          <a:pt x="39320" y="24053"/>
                        </a:lnTo>
                        <a:cubicBezTo>
                          <a:pt x="54443" y="24053"/>
                          <a:pt x="67549" y="20956"/>
                          <a:pt x="72374" y="17139"/>
                        </a:cubicBezTo>
                        <a:lnTo>
                          <a:pt x="72374" y="17139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0" name="Freeform: Shape 3989">
                    <a:extLst>
                      <a:ext uri="{FF2B5EF4-FFF2-40B4-BE49-F238E27FC236}">
                        <a16:creationId xmlns:a16="http://schemas.microsoft.com/office/drawing/2014/main" id="{7DB1F19E-B803-6948-3564-EFDA1F8F6A0F}"/>
                      </a:ext>
                    </a:extLst>
                  </p:cNvPr>
                  <p:cNvSpPr/>
                  <p:nvPr/>
                </p:nvSpPr>
                <p:spPr>
                  <a:xfrm>
                    <a:off x="4000919" y="5801074"/>
                    <a:ext cx="78351" cy="84040"/>
                  </a:xfrm>
                  <a:custGeom>
                    <a:avLst/>
                    <a:gdLst>
                      <a:gd name="connsiteX0" fmla="*/ 14331 w 78351"/>
                      <a:gd name="connsiteY0" fmla="*/ 78639 h 84040"/>
                      <a:gd name="connsiteX1" fmla="*/ 11523 w 78351"/>
                      <a:gd name="connsiteY1" fmla="*/ 74030 h 84040"/>
                      <a:gd name="connsiteX2" fmla="*/ 11523 w 78351"/>
                      <a:gd name="connsiteY2" fmla="*/ 74030 h 84040"/>
                      <a:gd name="connsiteX3" fmla="*/ 0 w 78351"/>
                      <a:gd name="connsiteY3" fmla="*/ 648 h 84040"/>
                      <a:gd name="connsiteX4" fmla="*/ 0 w 78351"/>
                      <a:gd name="connsiteY4" fmla="*/ 648 h 84040"/>
                      <a:gd name="connsiteX5" fmla="*/ 3961 w 78351"/>
                      <a:gd name="connsiteY5" fmla="*/ 0 h 84040"/>
                      <a:gd name="connsiteX6" fmla="*/ 15483 w 78351"/>
                      <a:gd name="connsiteY6" fmla="*/ 73670 h 84040"/>
                      <a:gd name="connsiteX7" fmla="*/ 15483 w 78351"/>
                      <a:gd name="connsiteY7" fmla="*/ 73815 h 84040"/>
                      <a:gd name="connsiteX8" fmla="*/ 16707 w 78351"/>
                      <a:gd name="connsiteY8" fmla="*/ 75471 h 84040"/>
                      <a:gd name="connsiteX9" fmla="*/ 16707 w 78351"/>
                      <a:gd name="connsiteY9" fmla="*/ 75471 h 84040"/>
                      <a:gd name="connsiteX10" fmla="*/ 21604 w 78351"/>
                      <a:gd name="connsiteY10" fmla="*/ 77775 h 84040"/>
                      <a:gd name="connsiteX11" fmla="*/ 21604 w 78351"/>
                      <a:gd name="connsiteY11" fmla="*/ 77775 h 84040"/>
                      <a:gd name="connsiteX12" fmla="*/ 39176 w 78351"/>
                      <a:gd name="connsiteY12" fmla="*/ 80080 h 84040"/>
                      <a:gd name="connsiteX13" fmla="*/ 39176 w 78351"/>
                      <a:gd name="connsiteY13" fmla="*/ 80080 h 84040"/>
                      <a:gd name="connsiteX14" fmla="*/ 61644 w 78351"/>
                      <a:gd name="connsiteY14" fmla="*/ 75471 h 84040"/>
                      <a:gd name="connsiteX15" fmla="*/ 61644 w 78351"/>
                      <a:gd name="connsiteY15" fmla="*/ 75471 h 84040"/>
                      <a:gd name="connsiteX16" fmla="*/ 62868 w 78351"/>
                      <a:gd name="connsiteY16" fmla="*/ 73815 h 84040"/>
                      <a:gd name="connsiteX17" fmla="*/ 62868 w 78351"/>
                      <a:gd name="connsiteY17" fmla="*/ 73815 h 84040"/>
                      <a:gd name="connsiteX18" fmla="*/ 62868 w 78351"/>
                      <a:gd name="connsiteY18" fmla="*/ 73670 h 84040"/>
                      <a:gd name="connsiteX19" fmla="*/ 74391 w 78351"/>
                      <a:gd name="connsiteY19" fmla="*/ 0 h 84040"/>
                      <a:gd name="connsiteX20" fmla="*/ 78351 w 78351"/>
                      <a:gd name="connsiteY20" fmla="*/ 576 h 84040"/>
                      <a:gd name="connsiteX21" fmla="*/ 66829 w 78351"/>
                      <a:gd name="connsiteY21" fmla="*/ 73958 h 84040"/>
                      <a:gd name="connsiteX22" fmla="*/ 64021 w 78351"/>
                      <a:gd name="connsiteY22" fmla="*/ 78567 h 84040"/>
                      <a:gd name="connsiteX23" fmla="*/ 64021 w 78351"/>
                      <a:gd name="connsiteY23" fmla="*/ 78567 h 84040"/>
                      <a:gd name="connsiteX24" fmla="*/ 57899 w 78351"/>
                      <a:gd name="connsiteY24" fmla="*/ 81520 h 84040"/>
                      <a:gd name="connsiteX25" fmla="*/ 57899 w 78351"/>
                      <a:gd name="connsiteY25" fmla="*/ 81520 h 84040"/>
                      <a:gd name="connsiteX26" fmla="*/ 39104 w 78351"/>
                      <a:gd name="connsiteY26" fmla="*/ 84040 h 84040"/>
                      <a:gd name="connsiteX27" fmla="*/ 39104 w 78351"/>
                      <a:gd name="connsiteY27" fmla="*/ 84040 h 84040"/>
                      <a:gd name="connsiteX28" fmla="*/ 14187 w 78351"/>
                      <a:gd name="connsiteY28" fmla="*/ 78567 h 84040"/>
                      <a:gd name="connsiteX29" fmla="*/ 14187 w 78351"/>
                      <a:gd name="connsiteY29" fmla="*/ 78567 h 8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8351" h="84040">
                        <a:moveTo>
                          <a:pt x="14331" y="78639"/>
                        </a:moveTo>
                        <a:cubicBezTo>
                          <a:pt x="12819" y="77487"/>
                          <a:pt x="11594" y="75975"/>
                          <a:pt x="11523" y="74030"/>
                        </a:cubicBezTo>
                        <a:lnTo>
                          <a:pt x="11523" y="74030"/>
                        </a:lnTo>
                        <a:lnTo>
                          <a:pt x="0" y="648"/>
                        </a:lnTo>
                        <a:lnTo>
                          <a:pt x="0" y="648"/>
                        </a:lnTo>
                        <a:lnTo>
                          <a:pt x="3961" y="0"/>
                        </a:lnTo>
                        <a:lnTo>
                          <a:pt x="15483" y="73670"/>
                        </a:lnTo>
                        <a:lnTo>
                          <a:pt x="15483" y="73815"/>
                        </a:lnTo>
                        <a:cubicBezTo>
                          <a:pt x="15483" y="73815"/>
                          <a:pt x="15627" y="74607"/>
                          <a:pt x="16707" y="75471"/>
                        </a:cubicBezTo>
                        <a:lnTo>
                          <a:pt x="16707" y="75471"/>
                        </a:lnTo>
                        <a:cubicBezTo>
                          <a:pt x="17716" y="76263"/>
                          <a:pt x="19444" y="77055"/>
                          <a:pt x="21604" y="77775"/>
                        </a:cubicBezTo>
                        <a:lnTo>
                          <a:pt x="21604" y="77775"/>
                        </a:lnTo>
                        <a:cubicBezTo>
                          <a:pt x="25997" y="79144"/>
                          <a:pt x="32262" y="80080"/>
                          <a:pt x="39176" y="80080"/>
                        </a:cubicBezTo>
                        <a:lnTo>
                          <a:pt x="39176" y="80080"/>
                        </a:lnTo>
                        <a:cubicBezTo>
                          <a:pt x="49546" y="80080"/>
                          <a:pt x="58548" y="77919"/>
                          <a:pt x="61644" y="75471"/>
                        </a:cubicBezTo>
                        <a:lnTo>
                          <a:pt x="61644" y="75471"/>
                        </a:lnTo>
                        <a:cubicBezTo>
                          <a:pt x="62725" y="74679"/>
                          <a:pt x="62868" y="74102"/>
                          <a:pt x="62868" y="73815"/>
                        </a:cubicBezTo>
                        <a:lnTo>
                          <a:pt x="62868" y="73815"/>
                        </a:lnTo>
                        <a:lnTo>
                          <a:pt x="62868" y="73670"/>
                        </a:lnTo>
                        <a:lnTo>
                          <a:pt x="74391" y="0"/>
                        </a:lnTo>
                        <a:lnTo>
                          <a:pt x="78351" y="576"/>
                        </a:lnTo>
                        <a:lnTo>
                          <a:pt x="66829" y="73958"/>
                        </a:lnTo>
                        <a:cubicBezTo>
                          <a:pt x="66757" y="75903"/>
                          <a:pt x="65533" y="77487"/>
                          <a:pt x="64021" y="78567"/>
                        </a:cubicBezTo>
                        <a:lnTo>
                          <a:pt x="64021" y="78567"/>
                        </a:lnTo>
                        <a:cubicBezTo>
                          <a:pt x="62436" y="79791"/>
                          <a:pt x="60348" y="80728"/>
                          <a:pt x="57899" y="81520"/>
                        </a:cubicBezTo>
                        <a:lnTo>
                          <a:pt x="57899" y="81520"/>
                        </a:lnTo>
                        <a:cubicBezTo>
                          <a:pt x="52931" y="83104"/>
                          <a:pt x="46377" y="84040"/>
                          <a:pt x="39104" y="84040"/>
                        </a:cubicBezTo>
                        <a:lnTo>
                          <a:pt x="39104" y="84040"/>
                        </a:lnTo>
                        <a:cubicBezTo>
                          <a:pt x="28158" y="84040"/>
                          <a:pt x="18940" y="82024"/>
                          <a:pt x="14187" y="78567"/>
                        </a:cubicBezTo>
                        <a:lnTo>
                          <a:pt x="14187" y="78567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983" name="Graphic 6">
                  <a:extLst>
                    <a:ext uri="{FF2B5EF4-FFF2-40B4-BE49-F238E27FC236}">
                      <a16:creationId xmlns:a16="http://schemas.microsoft.com/office/drawing/2014/main" id="{F05AE4BB-FDDC-EE7A-327E-2C786D6408E4}"/>
                    </a:ext>
                  </a:extLst>
                </p:cNvPr>
                <p:cNvGrpSpPr/>
                <p:nvPr/>
              </p:nvGrpSpPr>
              <p:grpSpPr>
                <a:xfrm>
                  <a:off x="4011794" y="5725963"/>
                  <a:ext cx="56603" cy="52714"/>
                  <a:chOff x="4011794" y="5725963"/>
                  <a:chExt cx="56603" cy="52714"/>
                </a:xfrm>
                <a:solidFill>
                  <a:srgbClr val="C4C5C7"/>
                </a:solidFill>
              </p:grpSpPr>
              <p:sp>
                <p:nvSpPr>
                  <p:cNvPr id="3984" name="Freeform: Shape 3983">
                    <a:extLst>
                      <a:ext uri="{FF2B5EF4-FFF2-40B4-BE49-F238E27FC236}">
                        <a16:creationId xmlns:a16="http://schemas.microsoft.com/office/drawing/2014/main" id="{FC1E2F31-F236-1B46-A0A8-5619A676794C}"/>
                      </a:ext>
                    </a:extLst>
                  </p:cNvPr>
                  <p:cNvSpPr/>
                  <p:nvPr/>
                </p:nvSpPr>
                <p:spPr>
                  <a:xfrm>
                    <a:off x="4011794" y="5725963"/>
                    <a:ext cx="5328" cy="52714"/>
                  </a:xfrm>
                  <a:custGeom>
                    <a:avLst/>
                    <a:gdLst>
                      <a:gd name="connsiteX0" fmla="*/ 72 w 5328"/>
                      <a:gd name="connsiteY0" fmla="*/ 51418 h 52714"/>
                      <a:gd name="connsiteX1" fmla="*/ 1584 w 5328"/>
                      <a:gd name="connsiteY1" fmla="*/ 45801 h 52714"/>
                      <a:gd name="connsiteX2" fmla="*/ 1584 w 5328"/>
                      <a:gd name="connsiteY2" fmla="*/ 45801 h 52714"/>
                      <a:gd name="connsiteX3" fmla="*/ 2737 w 5328"/>
                      <a:gd name="connsiteY3" fmla="*/ 41408 h 52714"/>
                      <a:gd name="connsiteX4" fmla="*/ 2737 w 5328"/>
                      <a:gd name="connsiteY4" fmla="*/ 41408 h 52714"/>
                      <a:gd name="connsiteX5" fmla="*/ 1584 w 5328"/>
                      <a:gd name="connsiteY5" fmla="*/ 37015 h 52714"/>
                      <a:gd name="connsiteX6" fmla="*/ 1584 w 5328"/>
                      <a:gd name="connsiteY6" fmla="*/ 37015 h 52714"/>
                      <a:gd name="connsiteX7" fmla="*/ 72 w 5328"/>
                      <a:gd name="connsiteY7" fmla="*/ 31326 h 52714"/>
                      <a:gd name="connsiteX8" fmla="*/ 72 w 5328"/>
                      <a:gd name="connsiteY8" fmla="*/ 31326 h 52714"/>
                      <a:gd name="connsiteX9" fmla="*/ 1584 w 5328"/>
                      <a:gd name="connsiteY9" fmla="*/ 25709 h 52714"/>
                      <a:gd name="connsiteX10" fmla="*/ 1584 w 5328"/>
                      <a:gd name="connsiteY10" fmla="*/ 25709 h 52714"/>
                      <a:gd name="connsiteX11" fmla="*/ 2737 w 5328"/>
                      <a:gd name="connsiteY11" fmla="*/ 21316 h 52714"/>
                      <a:gd name="connsiteX12" fmla="*/ 2737 w 5328"/>
                      <a:gd name="connsiteY12" fmla="*/ 21316 h 52714"/>
                      <a:gd name="connsiteX13" fmla="*/ 1584 w 5328"/>
                      <a:gd name="connsiteY13" fmla="*/ 16923 h 52714"/>
                      <a:gd name="connsiteX14" fmla="*/ 1584 w 5328"/>
                      <a:gd name="connsiteY14" fmla="*/ 16923 h 52714"/>
                      <a:gd name="connsiteX15" fmla="*/ 72 w 5328"/>
                      <a:gd name="connsiteY15" fmla="*/ 11306 h 52714"/>
                      <a:gd name="connsiteX16" fmla="*/ 72 w 5328"/>
                      <a:gd name="connsiteY16" fmla="*/ 11306 h 52714"/>
                      <a:gd name="connsiteX17" fmla="*/ 1584 w 5328"/>
                      <a:gd name="connsiteY17" fmla="*/ 5689 h 52714"/>
                      <a:gd name="connsiteX18" fmla="*/ 1584 w 5328"/>
                      <a:gd name="connsiteY18" fmla="*/ 5689 h 52714"/>
                      <a:gd name="connsiteX19" fmla="*/ 2737 w 5328"/>
                      <a:gd name="connsiteY19" fmla="*/ 1296 h 52714"/>
                      <a:gd name="connsiteX20" fmla="*/ 2737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0 w 5328"/>
                      <a:gd name="connsiteY47" fmla="*/ 51346 h 52714"/>
                      <a:gd name="connsiteX48" fmla="*/ 0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84" y="45801"/>
                        </a:cubicBezTo>
                        <a:lnTo>
                          <a:pt x="1584" y="45801"/>
                        </a:lnTo>
                        <a:cubicBezTo>
                          <a:pt x="2232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2" y="38240"/>
                          <a:pt x="1584" y="37015"/>
                        </a:cubicBezTo>
                        <a:lnTo>
                          <a:pt x="1584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84" y="25709"/>
                        </a:cubicBezTo>
                        <a:lnTo>
                          <a:pt x="1584" y="25709"/>
                        </a:lnTo>
                        <a:cubicBezTo>
                          <a:pt x="2232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2" y="18147"/>
                          <a:pt x="1584" y="16923"/>
                        </a:cubicBezTo>
                        <a:lnTo>
                          <a:pt x="1584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84" y="5689"/>
                        </a:cubicBezTo>
                        <a:lnTo>
                          <a:pt x="1584" y="5689"/>
                        </a:lnTo>
                        <a:cubicBezTo>
                          <a:pt x="2232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5" name="Freeform: Shape 3984">
                    <a:extLst>
                      <a:ext uri="{FF2B5EF4-FFF2-40B4-BE49-F238E27FC236}">
                        <a16:creationId xmlns:a16="http://schemas.microsoft.com/office/drawing/2014/main" id="{ADC92EFB-BD84-20E8-0975-9E3F18EEBECF}"/>
                      </a:ext>
                    </a:extLst>
                  </p:cNvPr>
                  <p:cNvSpPr/>
                  <p:nvPr/>
                </p:nvSpPr>
                <p:spPr>
                  <a:xfrm>
                    <a:off x="4024612" y="5725963"/>
                    <a:ext cx="5329" cy="52714"/>
                  </a:xfrm>
                  <a:custGeom>
                    <a:avLst/>
                    <a:gdLst>
                      <a:gd name="connsiteX0" fmla="*/ 72 w 5329"/>
                      <a:gd name="connsiteY0" fmla="*/ 51418 h 52714"/>
                      <a:gd name="connsiteX1" fmla="*/ 1585 w 5329"/>
                      <a:gd name="connsiteY1" fmla="*/ 45801 h 52714"/>
                      <a:gd name="connsiteX2" fmla="*/ 1585 w 5329"/>
                      <a:gd name="connsiteY2" fmla="*/ 45801 h 52714"/>
                      <a:gd name="connsiteX3" fmla="*/ 2737 w 5329"/>
                      <a:gd name="connsiteY3" fmla="*/ 41408 h 52714"/>
                      <a:gd name="connsiteX4" fmla="*/ 2737 w 5329"/>
                      <a:gd name="connsiteY4" fmla="*/ 41408 h 52714"/>
                      <a:gd name="connsiteX5" fmla="*/ 1585 w 5329"/>
                      <a:gd name="connsiteY5" fmla="*/ 37015 h 52714"/>
                      <a:gd name="connsiteX6" fmla="*/ 1585 w 5329"/>
                      <a:gd name="connsiteY6" fmla="*/ 37015 h 52714"/>
                      <a:gd name="connsiteX7" fmla="*/ 72 w 5329"/>
                      <a:gd name="connsiteY7" fmla="*/ 31326 h 52714"/>
                      <a:gd name="connsiteX8" fmla="*/ 72 w 5329"/>
                      <a:gd name="connsiteY8" fmla="*/ 31326 h 52714"/>
                      <a:gd name="connsiteX9" fmla="*/ 1585 w 5329"/>
                      <a:gd name="connsiteY9" fmla="*/ 25709 h 52714"/>
                      <a:gd name="connsiteX10" fmla="*/ 1585 w 5329"/>
                      <a:gd name="connsiteY10" fmla="*/ 25709 h 52714"/>
                      <a:gd name="connsiteX11" fmla="*/ 2737 w 5329"/>
                      <a:gd name="connsiteY11" fmla="*/ 21316 h 52714"/>
                      <a:gd name="connsiteX12" fmla="*/ 2737 w 5329"/>
                      <a:gd name="connsiteY12" fmla="*/ 21316 h 52714"/>
                      <a:gd name="connsiteX13" fmla="*/ 1585 w 5329"/>
                      <a:gd name="connsiteY13" fmla="*/ 16923 h 52714"/>
                      <a:gd name="connsiteX14" fmla="*/ 1585 w 5329"/>
                      <a:gd name="connsiteY14" fmla="*/ 16923 h 52714"/>
                      <a:gd name="connsiteX15" fmla="*/ 72 w 5329"/>
                      <a:gd name="connsiteY15" fmla="*/ 11306 h 52714"/>
                      <a:gd name="connsiteX16" fmla="*/ 72 w 5329"/>
                      <a:gd name="connsiteY16" fmla="*/ 11306 h 52714"/>
                      <a:gd name="connsiteX17" fmla="*/ 1585 w 5329"/>
                      <a:gd name="connsiteY17" fmla="*/ 5689 h 52714"/>
                      <a:gd name="connsiteX18" fmla="*/ 1585 w 5329"/>
                      <a:gd name="connsiteY18" fmla="*/ 5689 h 52714"/>
                      <a:gd name="connsiteX19" fmla="*/ 2737 w 5329"/>
                      <a:gd name="connsiteY19" fmla="*/ 1296 h 52714"/>
                      <a:gd name="connsiteX20" fmla="*/ 2737 w 5329"/>
                      <a:gd name="connsiteY20" fmla="*/ 1296 h 52714"/>
                      <a:gd name="connsiteX21" fmla="*/ 4033 w 5329"/>
                      <a:gd name="connsiteY21" fmla="*/ 0 h 52714"/>
                      <a:gd name="connsiteX22" fmla="*/ 4033 w 5329"/>
                      <a:gd name="connsiteY22" fmla="*/ 0 h 52714"/>
                      <a:gd name="connsiteX23" fmla="*/ 5329 w 5329"/>
                      <a:gd name="connsiteY23" fmla="*/ 1296 h 52714"/>
                      <a:gd name="connsiteX24" fmla="*/ 5329 w 5329"/>
                      <a:gd name="connsiteY24" fmla="*/ 1296 h 52714"/>
                      <a:gd name="connsiteX25" fmla="*/ 3817 w 5329"/>
                      <a:gd name="connsiteY25" fmla="*/ 6913 h 52714"/>
                      <a:gd name="connsiteX26" fmla="*/ 3817 w 5329"/>
                      <a:gd name="connsiteY26" fmla="*/ 6913 h 52714"/>
                      <a:gd name="connsiteX27" fmla="*/ 2665 w 5329"/>
                      <a:gd name="connsiteY27" fmla="*/ 11306 h 52714"/>
                      <a:gd name="connsiteX28" fmla="*/ 2665 w 5329"/>
                      <a:gd name="connsiteY28" fmla="*/ 11306 h 52714"/>
                      <a:gd name="connsiteX29" fmla="*/ 3817 w 5329"/>
                      <a:gd name="connsiteY29" fmla="*/ 15699 h 52714"/>
                      <a:gd name="connsiteX30" fmla="*/ 3817 w 5329"/>
                      <a:gd name="connsiteY30" fmla="*/ 15699 h 52714"/>
                      <a:gd name="connsiteX31" fmla="*/ 5329 w 5329"/>
                      <a:gd name="connsiteY31" fmla="*/ 21316 h 52714"/>
                      <a:gd name="connsiteX32" fmla="*/ 5329 w 5329"/>
                      <a:gd name="connsiteY32" fmla="*/ 21316 h 52714"/>
                      <a:gd name="connsiteX33" fmla="*/ 3817 w 5329"/>
                      <a:gd name="connsiteY33" fmla="*/ 26933 h 52714"/>
                      <a:gd name="connsiteX34" fmla="*/ 3817 w 5329"/>
                      <a:gd name="connsiteY34" fmla="*/ 26933 h 52714"/>
                      <a:gd name="connsiteX35" fmla="*/ 2665 w 5329"/>
                      <a:gd name="connsiteY35" fmla="*/ 31326 h 52714"/>
                      <a:gd name="connsiteX36" fmla="*/ 2665 w 5329"/>
                      <a:gd name="connsiteY36" fmla="*/ 31326 h 52714"/>
                      <a:gd name="connsiteX37" fmla="*/ 3817 w 5329"/>
                      <a:gd name="connsiteY37" fmla="*/ 35719 h 52714"/>
                      <a:gd name="connsiteX38" fmla="*/ 3817 w 5329"/>
                      <a:gd name="connsiteY38" fmla="*/ 35719 h 52714"/>
                      <a:gd name="connsiteX39" fmla="*/ 5329 w 5329"/>
                      <a:gd name="connsiteY39" fmla="*/ 41336 h 52714"/>
                      <a:gd name="connsiteX40" fmla="*/ 5329 w 5329"/>
                      <a:gd name="connsiteY40" fmla="*/ 41336 h 52714"/>
                      <a:gd name="connsiteX41" fmla="*/ 3817 w 5329"/>
                      <a:gd name="connsiteY41" fmla="*/ 46953 h 52714"/>
                      <a:gd name="connsiteX42" fmla="*/ 3817 w 5329"/>
                      <a:gd name="connsiteY42" fmla="*/ 46953 h 52714"/>
                      <a:gd name="connsiteX43" fmla="*/ 2665 w 5329"/>
                      <a:gd name="connsiteY43" fmla="*/ 51346 h 52714"/>
                      <a:gd name="connsiteX44" fmla="*/ 2665 w 5329"/>
                      <a:gd name="connsiteY44" fmla="*/ 51346 h 52714"/>
                      <a:gd name="connsiteX45" fmla="*/ 1368 w 5329"/>
                      <a:gd name="connsiteY45" fmla="*/ 52714 h 52714"/>
                      <a:gd name="connsiteX46" fmla="*/ 1368 w 5329"/>
                      <a:gd name="connsiteY46" fmla="*/ 52714 h 52714"/>
                      <a:gd name="connsiteX47" fmla="*/ 0 w 5329"/>
                      <a:gd name="connsiteY47" fmla="*/ 51346 h 52714"/>
                      <a:gd name="connsiteX48" fmla="*/ 0 w 5329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9" h="52714">
                        <a:moveTo>
                          <a:pt x="72" y="51418"/>
                        </a:moveTo>
                        <a:cubicBezTo>
                          <a:pt x="72" y="48681"/>
                          <a:pt x="865" y="47025"/>
                          <a:pt x="1585" y="45801"/>
                        </a:cubicBezTo>
                        <a:lnTo>
                          <a:pt x="1585" y="45801"/>
                        </a:lnTo>
                        <a:cubicBezTo>
                          <a:pt x="2233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3" y="38240"/>
                          <a:pt x="1585" y="37015"/>
                        </a:cubicBezTo>
                        <a:lnTo>
                          <a:pt x="1585" y="37015"/>
                        </a:lnTo>
                        <a:cubicBezTo>
                          <a:pt x="865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5" y="26933"/>
                          <a:pt x="1585" y="25709"/>
                        </a:cubicBezTo>
                        <a:lnTo>
                          <a:pt x="1585" y="25709"/>
                        </a:lnTo>
                        <a:cubicBezTo>
                          <a:pt x="2233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3" y="18147"/>
                          <a:pt x="1585" y="16923"/>
                        </a:cubicBezTo>
                        <a:lnTo>
                          <a:pt x="1585" y="16923"/>
                        </a:lnTo>
                        <a:cubicBezTo>
                          <a:pt x="865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5" y="6913"/>
                          <a:pt x="1585" y="5689"/>
                        </a:cubicBezTo>
                        <a:lnTo>
                          <a:pt x="1585" y="5689"/>
                        </a:lnTo>
                        <a:cubicBezTo>
                          <a:pt x="2233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5" y="9002"/>
                          <a:pt x="2665" y="11306"/>
                        </a:cubicBezTo>
                        <a:lnTo>
                          <a:pt x="2665" y="11306"/>
                        </a:lnTo>
                        <a:cubicBezTo>
                          <a:pt x="2665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5" y="29094"/>
                          <a:pt x="2665" y="31326"/>
                        </a:cubicBezTo>
                        <a:lnTo>
                          <a:pt x="2665" y="31326"/>
                        </a:lnTo>
                        <a:cubicBezTo>
                          <a:pt x="2665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5" y="49114"/>
                          <a:pt x="2665" y="51346"/>
                        </a:cubicBezTo>
                        <a:lnTo>
                          <a:pt x="2665" y="51346"/>
                        </a:lnTo>
                        <a:cubicBezTo>
                          <a:pt x="2665" y="52066"/>
                          <a:pt x="2089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6" name="Freeform: Shape 3985">
                    <a:extLst>
                      <a:ext uri="{FF2B5EF4-FFF2-40B4-BE49-F238E27FC236}">
                        <a16:creationId xmlns:a16="http://schemas.microsoft.com/office/drawing/2014/main" id="{B0385126-C987-315E-EFD9-61E0AE0BA271}"/>
                      </a:ext>
                    </a:extLst>
                  </p:cNvPr>
                  <p:cNvSpPr/>
                  <p:nvPr/>
                </p:nvSpPr>
                <p:spPr>
                  <a:xfrm>
                    <a:off x="4037503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72 w 5328"/>
                      <a:gd name="connsiteY47" fmla="*/ 51346 h 52714"/>
                      <a:gd name="connsiteX48" fmla="*/ 72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7" name="Freeform: Shape 3986">
                    <a:extLst>
                      <a:ext uri="{FF2B5EF4-FFF2-40B4-BE49-F238E27FC236}">
                        <a16:creationId xmlns:a16="http://schemas.microsoft.com/office/drawing/2014/main" id="{AAB79795-04CC-CC05-9C89-0F9D1E1BAD3A}"/>
                      </a:ext>
                    </a:extLst>
                  </p:cNvPr>
                  <p:cNvSpPr/>
                  <p:nvPr/>
                </p:nvSpPr>
                <p:spPr>
                  <a:xfrm>
                    <a:off x="4050321" y="5725963"/>
                    <a:ext cx="5257" cy="52714"/>
                  </a:xfrm>
                  <a:custGeom>
                    <a:avLst/>
                    <a:gdLst>
                      <a:gd name="connsiteX0" fmla="*/ 0 w 5257"/>
                      <a:gd name="connsiteY0" fmla="*/ 51418 h 52714"/>
                      <a:gd name="connsiteX1" fmla="*/ 1512 w 5257"/>
                      <a:gd name="connsiteY1" fmla="*/ 45801 h 52714"/>
                      <a:gd name="connsiteX2" fmla="*/ 1512 w 5257"/>
                      <a:gd name="connsiteY2" fmla="*/ 45801 h 52714"/>
                      <a:gd name="connsiteX3" fmla="*/ 2664 w 5257"/>
                      <a:gd name="connsiteY3" fmla="*/ 41408 h 52714"/>
                      <a:gd name="connsiteX4" fmla="*/ 2664 w 5257"/>
                      <a:gd name="connsiteY4" fmla="*/ 41408 h 52714"/>
                      <a:gd name="connsiteX5" fmla="*/ 1512 w 5257"/>
                      <a:gd name="connsiteY5" fmla="*/ 37015 h 52714"/>
                      <a:gd name="connsiteX6" fmla="*/ 1512 w 5257"/>
                      <a:gd name="connsiteY6" fmla="*/ 37015 h 52714"/>
                      <a:gd name="connsiteX7" fmla="*/ 0 w 5257"/>
                      <a:gd name="connsiteY7" fmla="*/ 31326 h 52714"/>
                      <a:gd name="connsiteX8" fmla="*/ 0 w 5257"/>
                      <a:gd name="connsiteY8" fmla="*/ 31326 h 52714"/>
                      <a:gd name="connsiteX9" fmla="*/ 1512 w 5257"/>
                      <a:gd name="connsiteY9" fmla="*/ 25709 h 52714"/>
                      <a:gd name="connsiteX10" fmla="*/ 1512 w 5257"/>
                      <a:gd name="connsiteY10" fmla="*/ 25709 h 52714"/>
                      <a:gd name="connsiteX11" fmla="*/ 2664 w 5257"/>
                      <a:gd name="connsiteY11" fmla="*/ 21316 h 52714"/>
                      <a:gd name="connsiteX12" fmla="*/ 2664 w 5257"/>
                      <a:gd name="connsiteY12" fmla="*/ 21316 h 52714"/>
                      <a:gd name="connsiteX13" fmla="*/ 1512 w 5257"/>
                      <a:gd name="connsiteY13" fmla="*/ 16923 h 52714"/>
                      <a:gd name="connsiteX14" fmla="*/ 1512 w 5257"/>
                      <a:gd name="connsiteY14" fmla="*/ 16923 h 52714"/>
                      <a:gd name="connsiteX15" fmla="*/ 0 w 5257"/>
                      <a:gd name="connsiteY15" fmla="*/ 11306 h 52714"/>
                      <a:gd name="connsiteX16" fmla="*/ 0 w 5257"/>
                      <a:gd name="connsiteY16" fmla="*/ 11306 h 52714"/>
                      <a:gd name="connsiteX17" fmla="*/ 1512 w 5257"/>
                      <a:gd name="connsiteY17" fmla="*/ 5689 h 52714"/>
                      <a:gd name="connsiteX18" fmla="*/ 1512 w 5257"/>
                      <a:gd name="connsiteY18" fmla="*/ 5689 h 52714"/>
                      <a:gd name="connsiteX19" fmla="*/ 2664 w 5257"/>
                      <a:gd name="connsiteY19" fmla="*/ 1296 h 52714"/>
                      <a:gd name="connsiteX20" fmla="*/ 2664 w 5257"/>
                      <a:gd name="connsiteY20" fmla="*/ 1296 h 52714"/>
                      <a:gd name="connsiteX21" fmla="*/ 3961 w 5257"/>
                      <a:gd name="connsiteY21" fmla="*/ 0 h 52714"/>
                      <a:gd name="connsiteX22" fmla="*/ 3961 w 5257"/>
                      <a:gd name="connsiteY22" fmla="*/ 0 h 52714"/>
                      <a:gd name="connsiteX23" fmla="*/ 5257 w 5257"/>
                      <a:gd name="connsiteY23" fmla="*/ 1296 h 52714"/>
                      <a:gd name="connsiteX24" fmla="*/ 5257 w 5257"/>
                      <a:gd name="connsiteY24" fmla="*/ 1296 h 52714"/>
                      <a:gd name="connsiteX25" fmla="*/ 3745 w 5257"/>
                      <a:gd name="connsiteY25" fmla="*/ 6913 h 52714"/>
                      <a:gd name="connsiteX26" fmla="*/ 3745 w 5257"/>
                      <a:gd name="connsiteY26" fmla="*/ 6913 h 52714"/>
                      <a:gd name="connsiteX27" fmla="*/ 2593 w 5257"/>
                      <a:gd name="connsiteY27" fmla="*/ 11306 h 52714"/>
                      <a:gd name="connsiteX28" fmla="*/ 2593 w 5257"/>
                      <a:gd name="connsiteY28" fmla="*/ 11306 h 52714"/>
                      <a:gd name="connsiteX29" fmla="*/ 3745 w 5257"/>
                      <a:gd name="connsiteY29" fmla="*/ 15699 h 52714"/>
                      <a:gd name="connsiteX30" fmla="*/ 3745 w 5257"/>
                      <a:gd name="connsiteY30" fmla="*/ 15699 h 52714"/>
                      <a:gd name="connsiteX31" fmla="*/ 5257 w 5257"/>
                      <a:gd name="connsiteY31" fmla="*/ 21316 h 52714"/>
                      <a:gd name="connsiteX32" fmla="*/ 5257 w 5257"/>
                      <a:gd name="connsiteY32" fmla="*/ 21316 h 52714"/>
                      <a:gd name="connsiteX33" fmla="*/ 3745 w 5257"/>
                      <a:gd name="connsiteY33" fmla="*/ 26933 h 52714"/>
                      <a:gd name="connsiteX34" fmla="*/ 3745 w 5257"/>
                      <a:gd name="connsiteY34" fmla="*/ 26933 h 52714"/>
                      <a:gd name="connsiteX35" fmla="*/ 2593 w 5257"/>
                      <a:gd name="connsiteY35" fmla="*/ 31326 h 52714"/>
                      <a:gd name="connsiteX36" fmla="*/ 2593 w 5257"/>
                      <a:gd name="connsiteY36" fmla="*/ 31326 h 52714"/>
                      <a:gd name="connsiteX37" fmla="*/ 3745 w 5257"/>
                      <a:gd name="connsiteY37" fmla="*/ 35719 h 52714"/>
                      <a:gd name="connsiteX38" fmla="*/ 3745 w 5257"/>
                      <a:gd name="connsiteY38" fmla="*/ 35719 h 52714"/>
                      <a:gd name="connsiteX39" fmla="*/ 5257 w 5257"/>
                      <a:gd name="connsiteY39" fmla="*/ 41336 h 52714"/>
                      <a:gd name="connsiteX40" fmla="*/ 5257 w 5257"/>
                      <a:gd name="connsiteY40" fmla="*/ 41336 h 52714"/>
                      <a:gd name="connsiteX41" fmla="*/ 3745 w 5257"/>
                      <a:gd name="connsiteY41" fmla="*/ 46953 h 52714"/>
                      <a:gd name="connsiteX42" fmla="*/ 3745 w 5257"/>
                      <a:gd name="connsiteY42" fmla="*/ 46953 h 52714"/>
                      <a:gd name="connsiteX43" fmla="*/ 2593 w 5257"/>
                      <a:gd name="connsiteY43" fmla="*/ 51346 h 52714"/>
                      <a:gd name="connsiteX44" fmla="*/ 2593 w 5257"/>
                      <a:gd name="connsiteY44" fmla="*/ 51346 h 52714"/>
                      <a:gd name="connsiteX45" fmla="*/ 1296 w 5257"/>
                      <a:gd name="connsiteY45" fmla="*/ 52714 h 52714"/>
                      <a:gd name="connsiteX46" fmla="*/ 1296 w 5257"/>
                      <a:gd name="connsiteY46" fmla="*/ 52714 h 52714"/>
                      <a:gd name="connsiteX47" fmla="*/ 0 w 5257"/>
                      <a:gd name="connsiteY47" fmla="*/ 51346 h 52714"/>
                      <a:gd name="connsiteX48" fmla="*/ 0 w 5257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7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1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1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1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1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1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3" y="9002"/>
                          <a:pt x="2593" y="11306"/>
                        </a:cubicBezTo>
                        <a:lnTo>
                          <a:pt x="2593" y="11306"/>
                        </a:lnTo>
                        <a:cubicBezTo>
                          <a:pt x="2593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465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3" y="29094"/>
                          <a:pt x="2593" y="31326"/>
                        </a:cubicBezTo>
                        <a:lnTo>
                          <a:pt x="2593" y="31326"/>
                        </a:lnTo>
                        <a:cubicBezTo>
                          <a:pt x="2593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465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3" y="49114"/>
                          <a:pt x="2593" y="51346"/>
                        </a:cubicBezTo>
                        <a:lnTo>
                          <a:pt x="2593" y="51346"/>
                        </a:lnTo>
                        <a:cubicBezTo>
                          <a:pt x="2593" y="52066"/>
                          <a:pt x="2017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8" name="Freeform: Shape 3987">
                    <a:extLst>
                      <a:ext uri="{FF2B5EF4-FFF2-40B4-BE49-F238E27FC236}">
                        <a16:creationId xmlns:a16="http://schemas.microsoft.com/office/drawing/2014/main" id="{7EA601BE-734A-1B97-FB0A-9DF7964003A2}"/>
                      </a:ext>
                    </a:extLst>
                  </p:cNvPr>
                  <p:cNvSpPr/>
                  <p:nvPr/>
                </p:nvSpPr>
                <p:spPr>
                  <a:xfrm>
                    <a:off x="4063068" y="5725963"/>
                    <a:ext cx="5328" cy="52714"/>
                  </a:xfrm>
                  <a:custGeom>
                    <a:avLst/>
                    <a:gdLst>
                      <a:gd name="connsiteX0" fmla="*/ 72 w 5328"/>
                      <a:gd name="connsiteY0" fmla="*/ 51418 h 52714"/>
                      <a:gd name="connsiteX1" fmla="*/ 1585 w 5328"/>
                      <a:gd name="connsiteY1" fmla="*/ 45801 h 52714"/>
                      <a:gd name="connsiteX2" fmla="*/ 1585 w 5328"/>
                      <a:gd name="connsiteY2" fmla="*/ 45801 h 52714"/>
                      <a:gd name="connsiteX3" fmla="*/ 2737 w 5328"/>
                      <a:gd name="connsiteY3" fmla="*/ 41408 h 52714"/>
                      <a:gd name="connsiteX4" fmla="*/ 2737 w 5328"/>
                      <a:gd name="connsiteY4" fmla="*/ 41408 h 52714"/>
                      <a:gd name="connsiteX5" fmla="*/ 1585 w 5328"/>
                      <a:gd name="connsiteY5" fmla="*/ 37015 h 52714"/>
                      <a:gd name="connsiteX6" fmla="*/ 1585 w 5328"/>
                      <a:gd name="connsiteY6" fmla="*/ 37015 h 52714"/>
                      <a:gd name="connsiteX7" fmla="*/ 72 w 5328"/>
                      <a:gd name="connsiteY7" fmla="*/ 31326 h 52714"/>
                      <a:gd name="connsiteX8" fmla="*/ 72 w 5328"/>
                      <a:gd name="connsiteY8" fmla="*/ 31326 h 52714"/>
                      <a:gd name="connsiteX9" fmla="*/ 1585 w 5328"/>
                      <a:gd name="connsiteY9" fmla="*/ 25709 h 52714"/>
                      <a:gd name="connsiteX10" fmla="*/ 1585 w 5328"/>
                      <a:gd name="connsiteY10" fmla="*/ 25709 h 52714"/>
                      <a:gd name="connsiteX11" fmla="*/ 2737 w 5328"/>
                      <a:gd name="connsiteY11" fmla="*/ 21316 h 52714"/>
                      <a:gd name="connsiteX12" fmla="*/ 2737 w 5328"/>
                      <a:gd name="connsiteY12" fmla="*/ 21316 h 52714"/>
                      <a:gd name="connsiteX13" fmla="*/ 1585 w 5328"/>
                      <a:gd name="connsiteY13" fmla="*/ 16923 h 52714"/>
                      <a:gd name="connsiteX14" fmla="*/ 1585 w 5328"/>
                      <a:gd name="connsiteY14" fmla="*/ 16923 h 52714"/>
                      <a:gd name="connsiteX15" fmla="*/ 72 w 5328"/>
                      <a:gd name="connsiteY15" fmla="*/ 11306 h 52714"/>
                      <a:gd name="connsiteX16" fmla="*/ 72 w 5328"/>
                      <a:gd name="connsiteY16" fmla="*/ 11306 h 52714"/>
                      <a:gd name="connsiteX17" fmla="*/ 1585 w 5328"/>
                      <a:gd name="connsiteY17" fmla="*/ 5689 h 52714"/>
                      <a:gd name="connsiteX18" fmla="*/ 1585 w 5328"/>
                      <a:gd name="connsiteY18" fmla="*/ 5689 h 52714"/>
                      <a:gd name="connsiteX19" fmla="*/ 2737 w 5328"/>
                      <a:gd name="connsiteY19" fmla="*/ 1296 h 52714"/>
                      <a:gd name="connsiteX20" fmla="*/ 2737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296 w 5328"/>
                      <a:gd name="connsiteY45" fmla="*/ 52714 h 52714"/>
                      <a:gd name="connsiteX46" fmla="*/ 1296 w 5328"/>
                      <a:gd name="connsiteY46" fmla="*/ 52714 h 52714"/>
                      <a:gd name="connsiteX47" fmla="*/ 0 w 5328"/>
                      <a:gd name="connsiteY47" fmla="*/ 51346 h 52714"/>
                      <a:gd name="connsiteX48" fmla="*/ 0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85" y="45801"/>
                        </a:cubicBezTo>
                        <a:lnTo>
                          <a:pt x="1585" y="45801"/>
                        </a:lnTo>
                        <a:cubicBezTo>
                          <a:pt x="2232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2" y="38240"/>
                          <a:pt x="1585" y="37015"/>
                        </a:cubicBezTo>
                        <a:lnTo>
                          <a:pt x="1585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85" y="25709"/>
                        </a:cubicBezTo>
                        <a:lnTo>
                          <a:pt x="1585" y="25709"/>
                        </a:lnTo>
                        <a:cubicBezTo>
                          <a:pt x="2232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2" y="18147"/>
                          <a:pt x="1585" y="16923"/>
                        </a:cubicBezTo>
                        <a:lnTo>
                          <a:pt x="1585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85" y="5689"/>
                        </a:cubicBezTo>
                        <a:lnTo>
                          <a:pt x="1585" y="5689"/>
                        </a:lnTo>
                        <a:cubicBezTo>
                          <a:pt x="2232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537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537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46" name="Graphic 6">
              <a:extLst>
                <a:ext uri="{FF2B5EF4-FFF2-40B4-BE49-F238E27FC236}">
                  <a16:creationId xmlns:a16="http://schemas.microsoft.com/office/drawing/2014/main" id="{CBE46383-F44B-13C0-0CB6-0DB3CE6CF29B}"/>
                </a:ext>
              </a:extLst>
            </p:cNvPr>
            <p:cNvGrpSpPr/>
            <p:nvPr/>
          </p:nvGrpSpPr>
          <p:grpSpPr>
            <a:xfrm>
              <a:off x="6933606" y="3581265"/>
              <a:ext cx="402436" cy="815952"/>
              <a:chOff x="4091801" y="5725963"/>
              <a:chExt cx="78495" cy="159151"/>
            </a:xfrm>
          </p:grpSpPr>
          <p:sp>
            <p:nvSpPr>
              <p:cNvPr id="3958" name="Freeform: Shape 3957">
                <a:extLst>
                  <a:ext uri="{FF2B5EF4-FFF2-40B4-BE49-F238E27FC236}">
                    <a16:creationId xmlns:a16="http://schemas.microsoft.com/office/drawing/2014/main" id="{B6EAD2A5-E2F3-DEB4-8256-53FF4C08BCC9}"/>
                  </a:ext>
                </a:extLst>
              </p:cNvPr>
              <p:cNvSpPr/>
              <p:nvPr/>
            </p:nvSpPr>
            <p:spPr>
              <a:xfrm>
                <a:off x="4104908" y="5822750"/>
                <a:ext cx="52858" cy="53722"/>
              </a:xfrm>
              <a:custGeom>
                <a:avLst/>
                <a:gdLst>
                  <a:gd name="connsiteX0" fmla="*/ 52498 w 52858"/>
                  <a:gd name="connsiteY0" fmla="*/ 8353 h 53722"/>
                  <a:gd name="connsiteX1" fmla="*/ 26285 w 52858"/>
                  <a:gd name="connsiteY1" fmla="*/ 0 h 53722"/>
                  <a:gd name="connsiteX2" fmla="*/ 0 w 52858"/>
                  <a:gd name="connsiteY2" fmla="*/ 8353 h 53722"/>
                  <a:gd name="connsiteX3" fmla="*/ 144 w 52858"/>
                  <a:gd name="connsiteY3" fmla="*/ 9218 h 53722"/>
                  <a:gd name="connsiteX4" fmla="*/ 6193 w 52858"/>
                  <a:gd name="connsiteY4" fmla="*/ 47385 h 53722"/>
                  <a:gd name="connsiteX5" fmla="*/ 26141 w 52858"/>
                  <a:gd name="connsiteY5" fmla="*/ 53722 h 53722"/>
                  <a:gd name="connsiteX6" fmla="*/ 46089 w 52858"/>
                  <a:gd name="connsiteY6" fmla="*/ 47385 h 53722"/>
                  <a:gd name="connsiteX7" fmla="*/ 52859 w 52858"/>
                  <a:gd name="connsiteY7" fmla="*/ 8426 h 53722"/>
                  <a:gd name="connsiteX8" fmla="*/ 52498 w 52858"/>
                  <a:gd name="connsiteY8" fmla="*/ 8426 h 5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58" h="53722">
                    <a:moveTo>
                      <a:pt x="52498" y="8353"/>
                    </a:moveTo>
                    <a:cubicBezTo>
                      <a:pt x="52498" y="3744"/>
                      <a:pt x="40760" y="0"/>
                      <a:pt x="26285" y="0"/>
                    </a:cubicBezTo>
                    <a:cubicBezTo>
                      <a:pt x="11810" y="0"/>
                      <a:pt x="0" y="3744"/>
                      <a:pt x="0" y="8353"/>
                    </a:cubicBezTo>
                    <a:cubicBezTo>
                      <a:pt x="0" y="8641"/>
                      <a:pt x="0" y="8930"/>
                      <a:pt x="144" y="9218"/>
                    </a:cubicBezTo>
                    <a:lnTo>
                      <a:pt x="6193" y="47385"/>
                    </a:lnTo>
                    <a:cubicBezTo>
                      <a:pt x="6193" y="50842"/>
                      <a:pt x="15123" y="53722"/>
                      <a:pt x="26141" y="53722"/>
                    </a:cubicBezTo>
                    <a:cubicBezTo>
                      <a:pt x="37160" y="53722"/>
                      <a:pt x="46089" y="50914"/>
                      <a:pt x="46089" y="47385"/>
                    </a:cubicBezTo>
                    <a:lnTo>
                      <a:pt x="52859" y="8426"/>
                    </a:lnTo>
                    <a:lnTo>
                      <a:pt x="52498" y="8426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959" name="Graphic 6">
                <a:extLst>
                  <a:ext uri="{FF2B5EF4-FFF2-40B4-BE49-F238E27FC236}">
                    <a16:creationId xmlns:a16="http://schemas.microsoft.com/office/drawing/2014/main" id="{77F81877-B8AA-1171-80B1-FBD30FB1530D}"/>
                  </a:ext>
                </a:extLst>
              </p:cNvPr>
              <p:cNvGrpSpPr/>
              <p:nvPr/>
            </p:nvGrpSpPr>
            <p:grpSpPr>
              <a:xfrm>
                <a:off x="4116934" y="5827215"/>
                <a:ext cx="34135" cy="34134"/>
                <a:chOff x="4116934" y="5827215"/>
                <a:chExt cx="34135" cy="34134"/>
              </a:xfrm>
            </p:grpSpPr>
            <p:grpSp>
              <p:nvGrpSpPr>
                <p:cNvPr id="3970" name="Graphic 6">
                  <a:extLst>
                    <a:ext uri="{FF2B5EF4-FFF2-40B4-BE49-F238E27FC236}">
                      <a16:creationId xmlns:a16="http://schemas.microsoft.com/office/drawing/2014/main" id="{C6BBF433-1121-6835-E808-508FCE4DF348}"/>
                    </a:ext>
                  </a:extLst>
                </p:cNvPr>
                <p:cNvGrpSpPr/>
                <p:nvPr/>
              </p:nvGrpSpPr>
              <p:grpSpPr>
                <a:xfrm>
                  <a:off x="4116934" y="5827215"/>
                  <a:ext cx="34135" cy="34134"/>
                  <a:chOff x="4116934" y="5827215"/>
                  <a:chExt cx="34135" cy="34134"/>
                </a:xfrm>
              </p:grpSpPr>
              <p:sp>
                <p:nvSpPr>
                  <p:cNvPr id="3977" name="Freeform: Shape 3976">
                    <a:extLst>
                      <a:ext uri="{FF2B5EF4-FFF2-40B4-BE49-F238E27FC236}">
                        <a16:creationId xmlns:a16="http://schemas.microsoft.com/office/drawing/2014/main" id="{6CF17511-9AFE-9E17-D0F6-7F915DD2333C}"/>
                      </a:ext>
                    </a:extLst>
                  </p:cNvPr>
                  <p:cNvSpPr/>
                  <p:nvPr/>
                </p:nvSpPr>
                <p:spPr>
                  <a:xfrm>
                    <a:off x="4117582" y="5827863"/>
                    <a:ext cx="32838" cy="32838"/>
                  </a:xfrm>
                  <a:custGeom>
                    <a:avLst/>
                    <a:gdLst>
                      <a:gd name="connsiteX0" fmla="*/ 0 w 32838"/>
                      <a:gd name="connsiteY0" fmla="*/ 16419 h 32838"/>
                      <a:gd name="connsiteX1" fmla="*/ 16419 w 32838"/>
                      <a:gd name="connsiteY1" fmla="*/ 0 h 32838"/>
                      <a:gd name="connsiteX2" fmla="*/ 32838 w 32838"/>
                      <a:gd name="connsiteY2" fmla="*/ 16419 h 32838"/>
                      <a:gd name="connsiteX3" fmla="*/ 16419 w 32838"/>
                      <a:gd name="connsiteY3" fmla="*/ 32838 h 32838"/>
                      <a:gd name="connsiteX4" fmla="*/ 0 w 32838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38" h="32838">
                        <a:moveTo>
                          <a:pt x="0" y="16419"/>
                        </a:moveTo>
                        <a:cubicBezTo>
                          <a:pt x="0" y="7346"/>
                          <a:pt x="7346" y="0"/>
                          <a:pt x="16419" y="0"/>
                        </a:cubicBezTo>
                        <a:cubicBezTo>
                          <a:pt x="25493" y="0"/>
                          <a:pt x="32838" y="7346"/>
                          <a:pt x="32838" y="16419"/>
                        </a:cubicBezTo>
                        <a:cubicBezTo>
                          <a:pt x="32838" y="25493"/>
                          <a:pt x="25493" y="32838"/>
                          <a:pt x="16419" y="32838"/>
                        </a:cubicBezTo>
                        <a:cubicBezTo>
                          <a:pt x="7346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8" name="Freeform: Shape 3977">
                    <a:extLst>
                      <a:ext uri="{FF2B5EF4-FFF2-40B4-BE49-F238E27FC236}">
                        <a16:creationId xmlns:a16="http://schemas.microsoft.com/office/drawing/2014/main" id="{9501D9D0-875D-6855-457C-E6DA64F3C9D3}"/>
                      </a:ext>
                    </a:extLst>
                  </p:cNvPr>
                  <p:cNvSpPr/>
                  <p:nvPr/>
                </p:nvSpPr>
                <p:spPr>
                  <a:xfrm>
                    <a:off x="4116934" y="5827215"/>
                    <a:ext cx="34135" cy="34134"/>
                  </a:xfrm>
                  <a:custGeom>
                    <a:avLst/>
                    <a:gdLst>
                      <a:gd name="connsiteX0" fmla="*/ 0 w 34135"/>
                      <a:gd name="connsiteY0" fmla="*/ 17067 h 34134"/>
                      <a:gd name="connsiteX1" fmla="*/ 17067 w 34135"/>
                      <a:gd name="connsiteY1" fmla="*/ 0 h 34134"/>
                      <a:gd name="connsiteX2" fmla="*/ 17067 w 34135"/>
                      <a:gd name="connsiteY2" fmla="*/ 0 h 34134"/>
                      <a:gd name="connsiteX3" fmla="*/ 34135 w 34135"/>
                      <a:gd name="connsiteY3" fmla="*/ 17067 h 34134"/>
                      <a:gd name="connsiteX4" fmla="*/ 34135 w 34135"/>
                      <a:gd name="connsiteY4" fmla="*/ 17067 h 34134"/>
                      <a:gd name="connsiteX5" fmla="*/ 17067 w 34135"/>
                      <a:gd name="connsiteY5" fmla="*/ 34135 h 34134"/>
                      <a:gd name="connsiteX6" fmla="*/ 17067 w 34135"/>
                      <a:gd name="connsiteY6" fmla="*/ 34135 h 34134"/>
                      <a:gd name="connsiteX7" fmla="*/ 0 w 34135"/>
                      <a:gd name="connsiteY7" fmla="*/ 17067 h 34134"/>
                      <a:gd name="connsiteX8" fmla="*/ 0 w 34135"/>
                      <a:gd name="connsiteY8" fmla="*/ 17067 h 34134"/>
                      <a:gd name="connsiteX9" fmla="*/ 1225 w 34135"/>
                      <a:gd name="connsiteY9" fmla="*/ 17067 h 34134"/>
                      <a:gd name="connsiteX10" fmla="*/ 5833 w 34135"/>
                      <a:gd name="connsiteY10" fmla="*/ 28229 h 34134"/>
                      <a:gd name="connsiteX11" fmla="*/ 5833 w 34135"/>
                      <a:gd name="connsiteY11" fmla="*/ 28229 h 34134"/>
                      <a:gd name="connsiteX12" fmla="*/ 16996 w 34135"/>
                      <a:gd name="connsiteY12" fmla="*/ 32838 h 34134"/>
                      <a:gd name="connsiteX13" fmla="*/ 16996 w 34135"/>
                      <a:gd name="connsiteY13" fmla="*/ 32838 h 34134"/>
                      <a:gd name="connsiteX14" fmla="*/ 28158 w 34135"/>
                      <a:gd name="connsiteY14" fmla="*/ 28229 h 34134"/>
                      <a:gd name="connsiteX15" fmla="*/ 28158 w 34135"/>
                      <a:gd name="connsiteY15" fmla="*/ 28229 h 34134"/>
                      <a:gd name="connsiteX16" fmla="*/ 32767 w 34135"/>
                      <a:gd name="connsiteY16" fmla="*/ 17067 h 34134"/>
                      <a:gd name="connsiteX17" fmla="*/ 32767 w 34135"/>
                      <a:gd name="connsiteY17" fmla="*/ 17067 h 34134"/>
                      <a:gd name="connsiteX18" fmla="*/ 28158 w 34135"/>
                      <a:gd name="connsiteY18" fmla="*/ 5905 h 34134"/>
                      <a:gd name="connsiteX19" fmla="*/ 28158 w 34135"/>
                      <a:gd name="connsiteY19" fmla="*/ 5905 h 34134"/>
                      <a:gd name="connsiteX20" fmla="*/ 16996 w 34135"/>
                      <a:gd name="connsiteY20" fmla="*/ 1296 h 34134"/>
                      <a:gd name="connsiteX21" fmla="*/ 16996 w 34135"/>
                      <a:gd name="connsiteY21" fmla="*/ 1296 h 34134"/>
                      <a:gd name="connsiteX22" fmla="*/ 5833 w 34135"/>
                      <a:gd name="connsiteY22" fmla="*/ 5905 h 34134"/>
                      <a:gd name="connsiteX23" fmla="*/ 5833 w 34135"/>
                      <a:gd name="connsiteY23" fmla="*/ 5905 h 34134"/>
                      <a:gd name="connsiteX24" fmla="*/ 1225 w 34135"/>
                      <a:gd name="connsiteY24" fmla="*/ 17067 h 34134"/>
                      <a:gd name="connsiteX25" fmla="*/ 1225 w 34135"/>
                      <a:gd name="connsiteY25" fmla="*/ 17067 h 3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4135" h="34134">
                        <a:moveTo>
                          <a:pt x="0" y="17067"/>
                        </a:moveTo>
                        <a:cubicBezTo>
                          <a:pt x="0" y="7633"/>
                          <a:pt x="7633" y="0"/>
                          <a:pt x="17067" y="0"/>
                        </a:cubicBezTo>
                        <a:lnTo>
                          <a:pt x="17067" y="0"/>
                        </a:lnTo>
                        <a:cubicBezTo>
                          <a:pt x="26501" y="0"/>
                          <a:pt x="34063" y="7633"/>
                          <a:pt x="34135" y="17067"/>
                        </a:cubicBezTo>
                        <a:lnTo>
                          <a:pt x="34135" y="17067"/>
                        </a:lnTo>
                        <a:cubicBezTo>
                          <a:pt x="34135" y="26501"/>
                          <a:pt x="26501" y="34135"/>
                          <a:pt x="17067" y="34135"/>
                        </a:cubicBezTo>
                        <a:lnTo>
                          <a:pt x="17067" y="34135"/>
                        </a:lnTo>
                        <a:cubicBezTo>
                          <a:pt x="7633" y="34135"/>
                          <a:pt x="0" y="26501"/>
                          <a:pt x="0" y="17067"/>
                        </a:cubicBezTo>
                        <a:lnTo>
                          <a:pt x="0" y="17067"/>
                        </a:lnTo>
                        <a:close/>
                        <a:moveTo>
                          <a:pt x="1225" y="17067"/>
                        </a:moveTo>
                        <a:cubicBezTo>
                          <a:pt x="1225" y="21460"/>
                          <a:pt x="2953" y="25349"/>
                          <a:pt x="5833" y="28229"/>
                        </a:cubicBezTo>
                        <a:lnTo>
                          <a:pt x="5833" y="28229"/>
                        </a:lnTo>
                        <a:cubicBezTo>
                          <a:pt x="8714" y="31110"/>
                          <a:pt x="12602" y="32838"/>
                          <a:pt x="16996" y="32838"/>
                        </a:cubicBezTo>
                        <a:lnTo>
                          <a:pt x="16996" y="32838"/>
                        </a:lnTo>
                        <a:cubicBezTo>
                          <a:pt x="21316" y="32838"/>
                          <a:pt x="25277" y="31110"/>
                          <a:pt x="28158" y="28229"/>
                        </a:cubicBezTo>
                        <a:lnTo>
                          <a:pt x="28158" y="28229"/>
                        </a:lnTo>
                        <a:cubicBezTo>
                          <a:pt x="31038" y="25349"/>
                          <a:pt x="32767" y="21460"/>
                          <a:pt x="32767" y="17067"/>
                        </a:cubicBezTo>
                        <a:lnTo>
                          <a:pt x="32767" y="17067"/>
                        </a:lnTo>
                        <a:cubicBezTo>
                          <a:pt x="32767" y="12675"/>
                          <a:pt x="30966" y="8713"/>
                          <a:pt x="28158" y="5905"/>
                        </a:cubicBezTo>
                        <a:lnTo>
                          <a:pt x="28158" y="5905"/>
                        </a:lnTo>
                        <a:cubicBezTo>
                          <a:pt x="25277" y="3024"/>
                          <a:pt x="21316" y="1296"/>
                          <a:pt x="16996" y="1296"/>
                        </a:cubicBezTo>
                        <a:lnTo>
                          <a:pt x="16996" y="1296"/>
                        </a:lnTo>
                        <a:cubicBezTo>
                          <a:pt x="12602" y="1296"/>
                          <a:pt x="8642" y="3097"/>
                          <a:pt x="5833" y="5905"/>
                        </a:cubicBezTo>
                        <a:lnTo>
                          <a:pt x="5833" y="5905"/>
                        </a:lnTo>
                        <a:cubicBezTo>
                          <a:pt x="2953" y="8786"/>
                          <a:pt x="1225" y="12746"/>
                          <a:pt x="1225" y="17067"/>
                        </a:cubicBezTo>
                        <a:lnTo>
                          <a:pt x="1225" y="1706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971" name="Freeform: Shape 3970">
                  <a:extLst>
                    <a:ext uri="{FF2B5EF4-FFF2-40B4-BE49-F238E27FC236}">
                      <a16:creationId xmlns:a16="http://schemas.microsoft.com/office/drawing/2014/main" id="{9116B02C-F8F0-CC90-EEF4-C9D620F601C9}"/>
                    </a:ext>
                  </a:extLst>
                </p:cNvPr>
                <p:cNvSpPr/>
                <p:nvPr/>
              </p:nvSpPr>
              <p:spPr>
                <a:xfrm>
                  <a:off x="4127742" y="5829303"/>
                  <a:ext cx="13054" cy="13142"/>
                </a:xfrm>
                <a:custGeom>
                  <a:avLst/>
                  <a:gdLst>
                    <a:gd name="connsiteX0" fmla="*/ 7699 w 13054"/>
                    <a:gd name="connsiteY0" fmla="*/ 12170 h 13142"/>
                    <a:gd name="connsiteX1" fmla="*/ 5251 w 13054"/>
                    <a:gd name="connsiteY1" fmla="*/ 12170 h 13142"/>
                    <a:gd name="connsiteX2" fmla="*/ 3955 w 13054"/>
                    <a:gd name="connsiteY2" fmla="*/ 9722 h 13142"/>
                    <a:gd name="connsiteX3" fmla="*/ 1506 w 13054"/>
                    <a:gd name="connsiteY3" fmla="*/ 5401 h 13142"/>
                    <a:gd name="connsiteX4" fmla="*/ 282 w 13054"/>
                    <a:gd name="connsiteY4" fmla="*/ 3457 h 13142"/>
                    <a:gd name="connsiteX5" fmla="*/ 1434 w 13054"/>
                    <a:gd name="connsiteY5" fmla="*/ 864 h 13142"/>
                    <a:gd name="connsiteX6" fmla="*/ 4027 w 13054"/>
                    <a:gd name="connsiteY6" fmla="*/ 216 h 13142"/>
                    <a:gd name="connsiteX7" fmla="*/ 9068 w 13054"/>
                    <a:gd name="connsiteY7" fmla="*/ 216 h 13142"/>
                    <a:gd name="connsiteX8" fmla="*/ 11588 w 13054"/>
                    <a:gd name="connsiteY8" fmla="*/ 864 h 13142"/>
                    <a:gd name="connsiteX9" fmla="*/ 12740 w 13054"/>
                    <a:gd name="connsiteY9" fmla="*/ 3457 h 13142"/>
                    <a:gd name="connsiteX10" fmla="*/ 11516 w 13054"/>
                    <a:gd name="connsiteY10" fmla="*/ 5401 h 13142"/>
                    <a:gd name="connsiteX11" fmla="*/ 9068 w 13054"/>
                    <a:gd name="connsiteY11" fmla="*/ 9722 h 13142"/>
                    <a:gd name="connsiteX12" fmla="*/ 7771 w 13054"/>
                    <a:gd name="connsiteY12" fmla="*/ 12170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54" h="13142">
                      <a:moveTo>
                        <a:pt x="7699" y="12170"/>
                      </a:moveTo>
                      <a:cubicBezTo>
                        <a:pt x="7051" y="13467"/>
                        <a:pt x="5899" y="13467"/>
                        <a:pt x="5251" y="12170"/>
                      </a:cubicBezTo>
                      <a:cubicBezTo>
                        <a:pt x="4819" y="11378"/>
                        <a:pt x="4387" y="10514"/>
                        <a:pt x="3955" y="9722"/>
                      </a:cubicBezTo>
                      <a:cubicBezTo>
                        <a:pt x="3307" y="8426"/>
                        <a:pt x="2155" y="6481"/>
                        <a:pt x="1506" y="5401"/>
                      </a:cubicBezTo>
                      <a:cubicBezTo>
                        <a:pt x="1074" y="4681"/>
                        <a:pt x="642" y="4033"/>
                        <a:pt x="282" y="3457"/>
                      </a:cubicBezTo>
                      <a:cubicBezTo>
                        <a:pt x="-366" y="2520"/>
                        <a:pt x="138" y="1296"/>
                        <a:pt x="1434" y="864"/>
                      </a:cubicBezTo>
                      <a:cubicBezTo>
                        <a:pt x="2298" y="576"/>
                        <a:pt x="3162" y="360"/>
                        <a:pt x="4027" y="216"/>
                      </a:cubicBezTo>
                      <a:cubicBezTo>
                        <a:pt x="5395" y="-72"/>
                        <a:pt x="7627" y="-72"/>
                        <a:pt x="9068" y="216"/>
                      </a:cubicBezTo>
                      <a:cubicBezTo>
                        <a:pt x="9932" y="360"/>
                        <a:pt x="10796" y="576"/>
                        <a:pt x="11588" y="864"/>
                      </a:cubicBezTo>
                      <a:cubicBezTo>
                        <a:pt x="12885" y="1368"/>
                        <a:pt x="13460" y="2520"/>
                        <a:pt x="12740" y="3457"/>
                      </a:cubicBezTo>
                      <a:cubicBezTo>
                        <a:pt x="12308" y="4033"/>
                        <a:pt x="11948" y="4681"/>
                        <a:pt x="11516" y="5401"/>
                      </a:cubicBezTo>
                      <a:cubicBezTo>
                        <a:pt x="10868" y="6481"/>
                        <a:pt x="9716" y="8426"/>
                        <a:pt x="9068" y="9722"/>
                      </a:cubicBezTo>
                      <a:cubicBezTo>
                        <a:pt x="8636" y="10514"/>
                        <a:pt x="8204" y="11378"/>
                        <a:pt x="7771" y="1217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2" name="Freeform: Shape 3971">
                  <a:extLst>
                    <a:ext uri="{FF2B5EF4-FFF2-40B4-BE49-F238E27FC236}">
                      <a16:creationId xmlns:a16="http://schemas.microsoft.com/office/drawing/2014/main" id="{FE4447BB-A640-206F-C513-17A461AA4756}"/>
                    </a:ext>
                  </a:extLst>
                </p:cNvPr>
                <p:cNvSpPr/>
                <p:nvPr/>
              </p:nvSpPr>
              <p:spPr>
                <a:xfrm>
                  <a:off x="4119419" y="5832235"/>
                  <a:ext cx="13283" cy="11619"/>
                </a:xfrm>
                <a:custGeom>
                  <a:avLst/>
                  <a:gdLst>
                    <a:gd name="connsiteX0" fmla="*/ 12926 w 13283"/>
                    <a:gd name="connsiteY0" fmla="*/ 9383 h 11619"/>
                    <a:gd name="connsiteX1" fmla="*/ 11702 w 13283"/>
                    <a:gd name="connsiteY1" fmla="*/ 11544 h 11619"/>
                    <a:gd name="connsiteX2" fmla="*/ 8965 w 13283"/>
                    <a:gd name="connsiteY2" fmla="*/ 11471 h 11619"/>
                    <a:gd name="connsiteX3" fmla="*/ 3996 w 13283"/>
                    <a:gd name="connsiteY3" fmla="*/ 11471 h 11619"/>
                    <a:gd name="connsiteX4" fmla="*/ 1692 w 13283"/>
                    <a:gd name="connsiteY4" fmla="*/ 11616 h 11619"/>
                    <a:gd name="connsiteX5" fmla="*/ 36 w 13283"/>
                    <a:gd name="connsiteY5" fmla="*/ 9311 h 11619"/>
                    <a:gd name="connsiteX6" fmla="*/ 756 w 13283"/>
                    <a:gd name="connsiteY6" fmla="*/ 6790 h 11619"/>
                    <a:gd name="connsiteX7" fmla="*/ 3276 w 13283"/>
                    <a:gd name="connsiteY7" fmla="*/ 2470 h 11619"/>
                    <a:gd name="connsiteX8" fmla="*/ 5148 w 13283"/>
                    <a:gd name="connsiteY8" fmla="*/ 597 h 11619"/>
                    <a:gd name="connsiteX9" fmla="*/ 8029 w 13283"/>
                    <a:gd name="connsiteY9" fmla="*/ 886 h 11619"/>
                    <a:gd name="connsiteX10" fmla="*/ 9110 w 13283"/>
                    <a:gd name="connsiteY10" fmla="*/ 2974 h 11619"/>
                    <a:gd name="connsiteX11" fmla="*/ 11630 w 13283"/>
                    <a:gd name="connsiteY11" fmla="*/ 7294 h 11619"/>
                    <a:gd name="connsiteX12" fmla="*/ 13142 w 13283"/>
                    <a:gd name="connsiteY12" fmla="*/ 9671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12926" y="9383"/>
                      </a:moveTo>
                      <a:cubicBezTo>
                        <a:pt x="13718" y="10607"/>
                        <a:pt x="13142" y="11544"/>
                        <a:pt x="11702" y="11544"/>
                      </a:cubicBezTo>
                      <a:cubicBezTo>
                        <a:pt x="10766" y="11544"/>
                        <a:pt x="9830" y="11471"/>
                        <a:pt x="8965" y="11471"/>
                      </a:cubicBezTo>
                      <a:cubicBezTo>
                        <a:pt x="7525" y="11471"/>
                        <a:pt x="5293" y="11471"/>
                        <a:pt x="3996" y="11471"/>
                      </a:cubicBezTo>
                      <a:cubicBezTo>
                        <a:pt x="3204" y="11471"/>
                        <a:pt x="2412" y="11471"/>
                        <a:pt x="1692" y="11616"/>
                      </a:cubicBezTo>
                      <a:cubicBezTo>
                        <a:pt x="612" y="11688"/>
                        <a:pt x="-181" y="10679"/>
                        <a:pt x="36" y="9311"/>
                      </a:cubicBezTo>
                      <a:cubicBezTo>
                        <a:pt x="179" y="8447"/>
                        <a:pt x="468" y="7583"/>
                        <a:pt x="756" y="6790"/>
                      </a:cubicBezTo>
                      <a:cubicBezTo>
                        <a:pt x="1188" y="5494"/>
                        <a:pt x="2340" y="3478"/>
                        <a:pt x="3276" y="2470"/>
                      </a:cubicBezTo>
                      <a:cubicBezTo>
                        <a:pt x="3852" y="1821"/>
                        <a:pt x="4428" y="1173"/>
                        <a:pt x="5148" y="597"/>
                      </a:cubicBezTo>
                      <a:cubicBezTo>
                        <a:pt x="6229" y="-339"/>
                        <a:pt x="7525" y="-123"/>
                        <a:pt x="8029" y="886"/>
                      </a:cubicBezTo>
                      <a:cubicBezTo>
                        <a:pt x="8317" y="1533"/>
                        <a:pt x="8678" y="2254"/>
                        <a:pt x="9110" y="2974"/>
                      </a:cubicBezTo>
                      <a:cubicBezTo>
                        <a:pt x="9685" y="4126"/>
                        <a:pt x="10838" y="6070"/>
                        <a:pt x="11630" y="7294"/>
                      </a:cubicBezTo>
                      <a:cubicBezTo>
                        <a:pt x="12134" y="8087"/>
                        <a:pt x="12566" y="8879"/>
                        <a:pt x="13142" y="9671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3" name="Freeform: Shape 3972">
                  <a:extLst>
                    <a:ext uri="{FF2B5EF4-FFF2-40B4-BE49-F238E27FC236}">
                      <a16:creationId xmlns:a16="http://schemas.microsoft.com/office/drawing/2014/main" id="{F2A9E46D-37AF-3307-707D-4411C1645774}"/>
                    </a:ext>
                  </a:extLst>
                </p:cNvPr>
                <p:cNvSpPr/>
                <p:nvPr/>
              </p:nvSpPr>
              <p:spPr>
                <a:xfrm>
                  <a:off x="4119131" y="5844354"/>
                  <a:ext cx="13370" cy="11729"/>
                </a:xfrm>
                <a:custGeom>
                  <a:avLst/>
                  <a:gdLst>
                    <a:gd name="connsiteX0" fmla="*/ 11774 w 13370"/>
                    <a:gd name="connsiteY0" fmla="*/ 0 h 11729"/>
                    <a:gd name="connsiteX1" fmla="*/ 12999 w 13370"/>
                    <a:gd name="connsiteY1" fmla="*/ 2160 h 11729"/>
                    <a:gd name="connsiteX2" fmla="*/ 11558 w 13370"/>
                    <a:gd name="connsiteY2" fmla="*/ 4465 h 11729"/>
                    <a:gd name="connsiteX3" fmla="*/ 9037 w 13370"/>
                    <a:gd name="connsiteY3" fmla="*/ 8786 h 11729"/>
                    <a:gd name="connsiteX4" fmla="*/ 7957 w 13370"/>
                    <a:gd name="connsiteY4" fmla="*/ 10874 h 11729"/>
                    <a:gd name="connsiteX5" fmla="*/ 5077 w 13370"/>
                    <a:gd name="connsiteY5" fmla="*/ 11162 h 11729"/>
                    <a:gd name="connsiteX6" fmla="*/ 3276 w 13370"/>
                    <a:gd name="connsiteY6" fmla="*/ 9218 h 11729"/>
                    <a:gd name="connsiteX7" fmla="*/ 756 w 13370"/>
                    <a:gd name="connsiteY7" fmla="*/ 4897 h 11729"/>
                    <a:gd name="connsiteX8" fmla="*/ 36 w 13370"/>
                    <a:gd name="connsiteY8" fmla="*/ 2376 h 11729"/>
                    <a:gd name="connsiteX9" fmla="*/ 1692 w 13370"/>
                    <a:gd name="connsiteY9" fmla="*/ 72 h 11729"/>
                    <a:gd name="connsiteX10" fmla="*/ 3997 w 13370"/>
                    <a:gd name="connsiteY10" fmla="*/ 216 h 11729"/>
                    <a:gd name="connsiteX11" fmla="*/ 8966 w 13370"/>
                    <a:gd name="connsiteY11" fmla="*/ 216 h 11729"/>
                    <a:gd name="connsiteX12" fmla="*/ 11702 w 13370"/>
                    <a:gd name="connsiteY12" fmla="*/ 14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70" h="11729">
                      <a:moveTo>
                        <a:pt x="11774" y="0"/>
                      </a:moveTo>
                      <a:cubicBezTo>
                        <a:pt x="13286" y="0"/>
                        <a:pt x="13791" y="864"/>
                        <a:pt x="12999" y="2160"/>
                      </a:cubicBezTo>
                      <a:cubicBezTo>
                        <a:pt x="12494" y="2952"/>
                        <a:pt x="11990" y="3744"/>
                        <a:pt x="11558" y="4465"/>
                      </a:cubicBezTo>
                      <a:cubicBezTo>
                        <a:pt x="10766" y="5689"/>
                        <a:pt x="9686" y="7633"/>
                        <a:pt x="9037" y="8786"/>
                      </a:cubicBezTo>
                      <a:cubicBezTo>
                        <a:pt x="8677" y="9505"/>
                        <a:pt x="8317" y="10154"/>
                        <a:pt x="7957" y="10874"/>
                      </a:cubicBezTo>
                      <a:cubicBezTo>
                        <a:pt x="7453" y="11882"/>
                        <a:pt x="6157" y="12026"/>
                        <a:pt x="5077" y="11162"/>
                      </a:cubicBezTo>
                      <a:cubicBezTo>
                        <a:pt x="4429" y="10586"/>
                        <a:pt x="3780" y="9938"/>
                        <a:pt x="3276" y="9218"/>
                      </a:cubicBezTo>
                      <a:cubicBezTo>
                        <a:pt x="2340" y="8209"/>
                        <a:pt x="1188" y="6193"/>
                        <a:pt x="756" y="4897"/>
                      </a:cubicBezTo>
                      <a:cubicBezTo>
                        <a:pt x="468" y="4104"/>
                        <a:pt x="180" y="3240"/>
                        <a:pt x="36" y="2376"/>
                      </a:cubicBezTo>
                      <a:cubicBezTo>
                        <a:pt x="-180" y="1008"/>
                        <a:pt x="612" y="-72"/>
                        <a:pt x="1692" y="72"/>
                      </a:cubicBezTo>
                      <a:cubicBezTo>
                        <a:pt x="2412" y="72"/>
                        <a:pt x="3204" y="144"/>
                        <a:pt x="3997" y="216"/>
                      </a:cubicBezTo>
                      <a:cubicBezTo>
                        <a:pt x="5293" y="216"/>
                        <a:pt x="7525" y="216"/>
                        <a:pt x="8966" y="216"/>
                      </a:cubicBezTo>
                      <a:cubicBezTo>
                        <a:pt x="9902" y="216"/>
                        <a:pt x="10838" y="216"/>
                        <a:pt x="11702" y="14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4" name="Freeform: Shape 3973">
                  <a:extLst>
                    <a:ext uri="{FF2B5EF4-FFF2-40B4-BE49-F238E27FC236}">
                      <a16:creationId xmlns:a16="http://schemas.microsoft.com/office/drawing/2014/main" id="{81F3D178-F5CC-D2B3-FFA6-111F667EB8B0}"/>
                    </a:ext>
                  </a:extLst>
                </p:cNvPr>
                <p:cNvSpPr/>
                <p:nvPr/>
              </p:nvSpPr>
              <p:spPr>
                <a:xfrm>
                  <a:off x="4127109" y="5845975"/>
                  <a:ext cx="13079" cy="13142"/>
                </a:xfrm>
                <a:custGeom>
                  <a:avLst/>
                  <a:gdLst>
                    <a:gd name="connsiteX0" fmla="*/ 5381 w 13079"/>
                    <a:gd name="connsiteY0" fmla="*/ 972 h 13142"/>
                    <a:gd name="connsiteX1" fmla="*/ 7829 w 13079"/>
                    <a:gd name="connsiteY1" fmla="*/ 972 h 13142"/>
                    <a:gd name="connsiteX2" fmla="*/ 9125 w 13079"/>
                    <a:gd name="connsiteY2" fmla="*/ 3420 h 13142"/>
                    <a:gd name="connsiteX3" fmla="*/ 11574 w 13079"/>
                    <a:gd name="connsiteY3" fmla="*/ 7742 h 13142"/>
                    <a:gd name="connsiteX4" fmla="*/ 12798 w 13079"/>
                    <a:gd name="connsiteY4" fmla="*/ 9686 h 13142"/>
                    <a:gd name="connsiteX5" fmla="*/ 11646 w 13079"/>
                    <a:gd name="connsiteY5" fmla="*/ 12278 h 13142"/>
                    <a:gd name="connsiteX6" fmla="*/ 9053 w 13079"/>
                    <a:gd name="connsiteY6" fmla="*/ 12926 h 13142"/>
                    <a:gd name="connsiteX7" fmla="*/ 4084 w 13079"/>
                    <a:gd name="connsiteY7" fmla="*/ 12926 h 13142"/>
                    <a:gd name="connsiteX8" fmla="*/ 1492 w 13079"/>
                    <a:gd name="connsiteY8" fmla="*/ 12278 h 13142"/>
                    <a:gd name="connsiteX9" fmla="*/ 267 w 13079"/>
                    <a:gd name="connsiteY9" fmla="*/ 9686 h 13142"/>
                    <a:gd name="connsiteX10" fmla="*/ 1492 w 13079"/>
                    <a:gd name="connsiteY10" fmla="*/ 7742 h 13142"/>
                    <a:gd name="connsiteX11" fmla="*/ 3940 w 13079"/>
                    <a:gd name="connsiteY11" fmla="*/ 3420 h 13142"/>
                    <a:gd name="connsiteX12" fmla="*/ 5236 w 13079"/>
                    <a:gd name="connsiteY12" fmla="*/ 972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79" h="13142">
                      <a:moveTo>
                        <a:pt x="5381" y="972"/>
                      </a:moveTo>
                      <a:cubicBezTo>
                        <a:pt x="6101" y="-324"/>
                        <a:pt x="7181" y="-324"/>
                        <a:pt x="7829" y="972"/>
                      </a:cubicBezTo>
                      <a:cubicBezTo>
                        <a:pt x="8261" y="1764"/>
                        <a:pt x="8693" y="2628"/>
                        <a:pt x="9125" y="3420"/>
                      </a:cubicBezTo>
                      <a:cubicBezTo>
                        <a:pt x="9845" y="4717"/>
                        <a:pt x="10925" y="6661"/>
                        <a:pt x="11574" y="7742"/>
                      </a:cubicBezTo>
                      <a:cubicBezTo>
                        <a:pt x="12006" y="8461"/>
                        <a:pt x="12438" y="9110"/>
                        <a:pt x="12798" y="9686"/>
                      </a:cubicBezTo>
                      <a:cubicBezTo>
                        <a:pt x="13446" y="10622"/>
                        <a:pt x="12942" y="11774"/>
                        <a:pt x="11646" y="12278"/>
                      </a:cubicBezTo>
                      <a:cubicBezTo>
                        <a:pt x="10782" y="12566"/>
                        <a:pt x="9990" y="12783"/>
                        <a:pt x="9053" y="12926"/>
                      </a:cubicBezTo>
                      <a:cubicBezTo>
                        <a:pt x="7685" y="13215"/>
                        <a:pt x="5381" y="13215"/>
                        <a:pt x="4084" y="12926"/>
                      </a:cubicBezTo>
                      <a:cubicBezTo>
                        <a:pt x="3220" y="12783"/>
                        <a:pt x="2356" y="12566"/>
                        <a:pt x="1492" y="12278"/>
                      </a:cubicBezTo>
                      <a:cubicBezTo>
                        <a:pt x="195" y="11774"/>
                        <a:pt x="-380" y="10622"/>
                        <a:pt x="267" y="9686"/>
                      </a:cubicBezTo>
                      <a:cubicBezTo>
                        <a:pt x="700" y="9110"/>
                        <a:pt x="1132" y="8461"/>
                        <a:pt x="1492" y="7742"/>
                      </a:cubicBezTo>
                      <a:cubicBezTo>
                        <a:pt x="2140" y="6661"/>
                        <a:pt x="3292" y="4717"/>
                        <a:pt x="3940" y="3420"/>
                      </a:cubicBezTo>
                      <a:cubicBezTo>
                        <a:pt x="4372" y="2628"/>
                        <a:pt x="4804" y="1836"/>
                        <a:pt x="5236" y="9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5" name="Freeform: Shape 3974">
                  <a:extLst>
                    <a:ext uri="{FF2B5EF4-FFF2-40B4-BE49-F238E27FC236}">
                      <a16:creationId xmlns:a16="http://schemas.microsoft.com/office/drawing/2014/main" id="{692C5FE8-60BD-D67F-85E6-72A244611B5D}"/>
                    </a:ext>
                  </a:extLst>
                </p:cNvPr>
                <p:cNvSpPr/>
                <p:nvPr/>
              </p:nvSpPr>
              <p:spPr>
                <a:xfrm>
                  <a:off x="4135229" y="5844567"/>
                  <a:ext cx="13283" cy="11619"/>
                </a:xfrm>
                <a:custGeom>
                  <a:avLst/>
                  <a:gdLst>
                    <a:gd name="connsiteX0" fmla="*/ 357 w 13283"/>
                    <a:gd name="connsiteY0" fmla="*/ 2236 h 11619"/>
                    <a:gd name="connsiteX1" fmla="*/ 1581 w 13283"/>
                    <a:gd name="connsiteY1" fmla="*/ 76 h 11619"/>
                    <a:gd name="connsiteX2" fmla="*/ 4318 w 13283"/>
                    <a:gd name="connsiteY2" fmla="*/ 148 h 11619"/>
                    <a:gd name="connsiteX3" fmla="*/ 9287 w 13283"/>
                    <a:gd name="connsiteY3" fmla="*/ 148 h 11619"/>
                    <a:gd name="connsiteX4" fmla="*/ 11591 w 13283"/>
                    <a:gd name="connsiteY4" fmla="*/ 4 h 11619"/>
                    <a:gd name="connsiteX5" fmla="*/ 13248 w 13283"/>
                    <a:gd name="connsiteY5" fmla="*/ 2308 h 11619"/>
                    <a:gd name="connsiteX6" fmla="*/ 12528 w 13283"/>
                    <a:gd name="connsiteY6" fmla="*/ 4828 h 11619"/>
                    <a:gd name="connsiteX7" fmla="*/ 10007 w 13283"/>
                    <a:gd name="connsiteY7" fmla="*/ 9150 h 11619"/>
                    <a:gd name="connsiteX8" fmla="*/ 8207 w 13283"/>
                    <a:gd name="connsiteY8" fmla="*/ 11022 h 11619"/>
                    <a:gd name="connsiteX9" fmla="*/ 5326 w 13283"/>
                    <a:gd name="connsiteY9" fmla="*/ 10734 h 11619"/>
                    <a:gd name="connsiteX10" fmla="*/ 4246 w 13283"/>
                    <a:gd name="connsiteY10" fmla="*/ 8645 h 11619"/>
                    <a:gd name="connsiteX11" fmla="*/ 1726 w 13283"/>
                    <a:gd name="connsiteY11" fmla="*/ 4325 h 11619"/>
                    <a:gd name="connsiteX12" fmla="*/ 285 w 13283"/>
                    <a:gd name="connsiteY12" fmla="*/ 202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357" y="2236"/>
                      </a:moveTo>
                      <a:cubicBezTo>
                        <a:pt x="-435" y="1012"/>
                        <a:pt x="141" y="4"/>
                        <a:pt x="1581" y="76"/>
                      </a:cubicBezTo>
                      <a:cubicBezTo>
                        <a:pt x="2518" y="76"/>
                        <a:pt x="3454" y="148"/>
                        <a:pt x="4318" y="148"/>
                      </a:cubicBezTo>
                      <a:cubicBezTo>
                        <a:pt x="5758" y="148"/>
                        <a:pt x="7991" y="148"/>
                        <a:pt x="9287" y="148"/>
                      </a:cubicBezTo>
                      <a:cubicBezTo>
                        <a:pt x="10079" y="148"/>
                        <a:pt x="10872" y="76"/>
                        <a:pt x="11591" y="4"/>
                      </a:cubicBezTo>
                      <a:cubicBezTo>
                        <a:pt x="12672" y="-68"/>
                        <a:pt x="13464" y="940"/>
                        <a:pt x="13248" y="2308"/>
                      </a:cubicBezTo>
                      <a:cubicBezTo>
                        <a:pt x="13104" y="3172"/>
                        <a:pt x="12816" y="4036"/>
                        <a:pt x="12528" y="4828"/>
                      </a:cubicBezTo>
                      <a:cubicBezTo>
                        <a:pt x="12096" y="6125"/>
                        <a:pt x="10943" y="8141"/>
                        <a:pt x="10007" y="9150"/>
                      </a:cubicBezTo>
                      <a:cubicBezTo>
                        <a:pt x="9431" y="9797"/>
                        <a:pt x="8855" y="10446"/>
                        <a:pt x="8207" y="11022"/>
                      </a:cubicBezTo>
                      <a:cubicBezTo>
                        <a:pt x="7127" y="11958"/>
                        <a:pt x="5830" y="11742"/>
                        <a:pt x="5326" y="10734"/>
                      </a:cubicBezTo>
                      <a:cubicBezTo>
                        <a:pt x="5038" y="10086"/>
                        <a:pt x="4678" y="9365"/>
                        <a:pt x="4246" y="8645"/>
                      </a:cubicBezTo>
                      <a:cubicBezTo>
                        <a:pt x="3670" y="7565"/>
                        <a:pt x="2518" y="5549"/>
                        <a:pt x="1726" y="4325"/>
                      </a:cubicBezTo>
                      <a:cubicBezTo>
                        <a:pt x="1221" y="3532"/>
                        <a:pt x="789" y="2740"/>
                        <a:pt x="285" y="20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6" name="Freeform: Shape 3975">
                  <a:extLst>
                    <a:ext uri="{FF2B5EF4-FFF2-40B4-BE49-F238E27FC236}">
                      <a16:creationId xmlns:a16="http://schemas.microsoft.com/office/drawing/2014/main" id="{3EDA4009-B177-142E-34AF-6146D61D3B68}"/>
                    </a:ext>
                  </a:extLst>
                </p:cNvPr>
                <p:cNvSpPr/>
                <p:nvPr/>
              </p:nvSpPr>
              <p:spPr>
                <a:xfrm>
                  <a:off x="4135517" y="5832409"/>
                  <a:ext cx="13355" cy="11729"/>
                </a:xfrm>
                <a:custGeom>
                  <a:avLst/>
                  <a:gdLst>
                    <a:gd name="connsiteX0" fmla="*/ 1582 w 13355"/>
                    <a:gd name="connsiteY0" fmla="*/ 11730 h 11729"/>
                    <a:gd name="connsiteX1" fmla="*/ 357 w 13355"/>
                    <a:gd name="connsiteY1" fmla="*/ 9569 h 11729"/>
                    <a:gd name="connsiteX2" fmla="*/ 1798 w 13355"/>
                    <a:gd name="connsiteY2" fmla="*/ 7265 h 11729"/>
                    <a:gd name="connsiteX3" fmla="*/ 4246 w 13355"/>
                    <a:gd name="connsiteY3" fmla="*/ 2944 h 11729"/>
                    <a:gd name="connsiteX4" fmla="*/ 5326 w 13355"/>
                    <a:gd name="connsiteY4" fmla="*/ 855 h 11729"/>
                    <a:gd name="connsiteX5" fmla="*/ 8207 w 13355"/>
                    <a:gd name="connsiteY5" fmla="*/ 568 h 11729"/>
                    <a:gd name="connsiteX6" fmla="*/ 10079 w 13355"/>
                    <a:gd name="connsiteY6" fmla="*/ 2440 h 11729"/>
                    <a:gd name="connsiteX7" fmla="*/ 12600 w 13355"/>
                    <a:gd name="connsiteY7" fmla="*/ 6761 h 11729"/>
                    <a:gd name="connsiteX8" fmla="*/ 13320 w 13355"/>
                    <a:gd name="connsiteY8" fmla="*/ 9281 h 11729"/>
                    <a:gd name="connsiteX9" fmla="*/ 11663 w 13355"/>
                    <a:gd name="connsiteY9" fmla="*/ 11585 h 11729"/>
                    <a:gd name="connsiteX10" fmla="*/ 9359 w 13355"/>
                    <a:gd name="connsiteY10" fmla="*/ 11442 h 11729"/>
                    <a:gd name="connsiteX11" fmla="*/ 4390 w 13355"/>
                    <a:gd name="connsiteY11" fmla="*/ 11442 h 11729"/>
                    <a:gd name="connsiteX12" fmla="*/ 1653 w 13355"/>
                    <a:gd name="connsiteY12" fmla="*/ 1151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55" h="11729">
                      <a:moveTo>
                        <a:pt x="1582" y="11730"/>
                      </a:moveTo>
                      <a:cubicBezTo>
                        <a:pt x="141" y="11730"/>
                        <a:pt x="-435" y="10865"/>
                        <a:pt x="357" y="9569"/>
                      </a:cubicBezTo>
                      <a:cubicBezTo>
                        <a:pt x="861" y="8777"/>
                        <a:pt x="1365" y="7985"/>
                        <a:pt x="1798" y="7265"/>
                      </a:cubicBezTo>
                      <a:cubicBezTo>
                        <a:pt x="2518" y="6041"/>
                        <a:pt x="3670" y="4096"/>
                        <a:pt x="4246" y="2944"/>
                      </a:cubicBezTo>
                      <a:cubicBezTo>
                        <a:pt x="4678" y="2224"/>
                        <a:pt x="4966" y="1576"/>
                        <a:pt x="5326" y="855"/>
                      </a:cubicBezTo>
                      <a:cubicBezTo>
                        <a:pt x="5830" y="-153"/>
                        <a:pt x="7127" y="-297"/>
                        <a:pt x="8207" y="568"/>
                      </a:cubicBezTo>
                      <a:cubicBezTo>
                        <a:pt x="8855" y="1144"/>
                        <a:pt x="9503" y="1792"/>
                        <a:pt x="10079" y="2440"/>
                      </a:cubicBezTo>
                      <a:cubicBezTo>
                        <a:pt x="11016" y="3520"/>
                        <a:pt x="12096" y="5464"/>
                        <a:pt x="12600" y="6761"/>
                      </a:cubicBezTo>
                      <a:cubicBezTo>
                        <a:pt x="12888" y="7553"/>
                        <a:pt x="13176" y="8417"/>
                        <a:pt x="13320" y="9281"/>
                      </a:cubicBezTo>
                      <a:cubicBezTo>
                        <a:pt x="13536" y="10649"/>
                        <a:pt x="12744" y="11730"/>
                        <a:pt x="11663" y="11585"/>
                      </a:cubicBezTo>
                      <a:cubicBezTo>
                        <a:pt x="10943" y="11585"/>
                        <a:pt x="10151" y="11514"/>
                        <a:pt x="9359" y="11442"/>
                      </a:cubicBezTo>
                      <a:cubicBezTo>
                        <a:pt x="8135" y="11442"/>
                        <a:pt x="5830" y="11442"/>
                        <a:pt x="4390" y="11442"/>
                      </a:cubicBezTo>
                      <a:cubicBezTo>
                        <a:pt x="3454" y="11442"/>
                        <a:pt x="2590" y="11442"/>
                        <a:pt x="1653" y="1151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60" name="Graphic 6">
                <a:extLst>
                  <a:ext uri="{FF2B5EF4-FFF2-40B4-BE49-F238E27FC236}">
                    <a16:creationId xmlns:a16="http://schemas.microsoft.com/office/drawing/2014/main" id="{AB244A6E-1444-0D12-FC03-F164A47D6929}"/>
                  </a:ext>
                </a:extLst>
              </p:cNvPr>
              <p:cNvGrpSpPr/>
              <p:nvPr/>
            </p:nvGrpSpPr>
            <p:grpSpPr>
              <a:xfrm>
                <a:off x="4091801" y="5725963"/>
                <a:ext cx="78495" cy="159151"/>
                <a:chOff x="4091801" y="5725963"/>
                <a:chExt cx="78495" cy="159151"/>
              </a:xfrm>
            </p:grpSpPr>
            <p:grpSp>
              <p:nvGrpSpPr>
                <p:cNvPr id="3961" name="Graphic 6">
                  <a:extLst>
                    <a:ext uri="{FF2B5EF4-FFF2-40B4-BE49-F238E27FC236}">
                      <a16:creationId xmlns:a16="http://schemas.microsoft.com/office/drawing/2014/main" id="{95555056-0F7C-3E85-833E-89E552878C15}"/>
                    </a:ext>
                  </a:extLst>
                </p:cNvPr>
                <p:cNvGrpSpPr/>
                <p:nvPr/>
              </p:nvGrpSpPr>
              <p:grpSpPr>
                <a:xfrm>
                  <a:off x="4091801" y="5787391"/>
                  <a:ext cx="78495" cy="97723"/>
                  <a:chOff x="4091801" y="5787391"/>
                  <a:chExt cx="78495" cy="97723"/>
                </a:xfrm>
                <a:solidFill>
                  <a:srgbClr val="FFC20E"/>
                </a:solidFill>
              </p:grpSpPr>
              <p:sp>
                <p:nvSpPr>
                  <p:cNvPr id="3968" name="Freeform: Shape 3967">
                    <a:extLst>
                      <a:ext uri="{FF2B5EF4-FFF2-40B4-BE49-F238E27FC236}">
                        <a16:creationId xmlns:a16="http://schemas.microsoft.com/office/drawing/2014/main" id="{A4102FA4-24E5-AD7D-4004-B6FDB56FBF44}"/>
                      </a:ext>
                    </a:extLst>
                  </p:cNvPr>
                  <p:cNvSpPr/>
                  <p:nvPr/>
                </p:nvSpPr>
                <p:spPr>
                  <a:xfrm>
                    <a:off x="4091801" y="5787391"/>
                    <a:ext cx="78495" cy="27941"/>
                  </a:xfrm>
                  <a:custGeom>
                    <a:avLst/>
                    <a:gdLst>
                      <a:gd name="connsiteX0" fmla="*/ 3745 w 78495"/>
                      <a:gd name="connsiteY0" fmla="*/ 20236 h 27941"/>
                      <a:gd name="connsiteX1" fmla="*/ 0 w 78495"/>
                      <a:gd name="connsiteY1" fmla="*/ 13971 h 27941"/>
                      <a:gd name="connsiteX2" fmla="*/ 0 w 78495"/>
                      <a:gd name="connsiteY2" fmla="*/ 13971 h 27941"/>
                      <a:gd name="connsiteX3" fmla="*/ 3745 w 78495"/>
                      <a:gd name="connsiteY3" fmla="*/ 7706 h 27941"/>
                      <a:gd name="connsiteX4" fmla="*/ 3745 w 78495"/>
                      <a:gd name="connsiteY4" fmla="*/ 7706 h 27941"/>
                      <a:gd name="connsiteX5" fmla="*/ 12315 w 78495"/>
                      <a:gd name="connsiteY5" fmla="*/ 3601 h 27941"/>
                      <a:gd name="connsiteX6" fmla="*/ 12315 w 78495"/>
                      <a:gd name="connsiteY6" fmla="*/ 3601 h 27941"/>
                      <a:gd name="connsiteX7" fmla="*/ 39248 w 78495"/>
                      <a:gd name="connsiteY7" fmla="*/ 0 h 27941"/>
                      <a:gd name="connsiteX8" fmla="*/ 39248 w 78495"/>
                      <a:gd name="connsiteY8" fmla="*/ 0 h 27941"/>
                      <a:gd name="connsiteX9" fmla="*/ 74751 w 78495"/>
                      <a:gd name="connsiteY9" fmla="*/ 7706 h 27941"/>
                      <a:gd name="connsiteX10" fmla="*/ 74751 w 78495"/>
                      <a:gd name="connsiteY10" fmla="*/ 7706 h 27941"/>
                      <a:gd name="connsiteX11" fmla="*/ 78496 w 78495"/>
                      <a:gd name="connsiteY11" fmla="*/ 13971 h 27941"/>
                      <a:gd name="connsiteX12" fmla="*/ 78496 w 78495"/>
                      <a:gd name="connsiteY12" fmla="*/ 13971 h 27941"/>
                      <a:gd name="connsiteX13" fmla="*/ 74751 w 78495"/>
                      <a:gd name="connsiteY13" fmla="*/ 20236 h 27941"/>
                      <a:gd name="connsiteX14" fmla="*/ 74751 w 78495"/>
                      <a:gd name="connsiteY14" fmla="*/ 20236 h 27941"/>
                      <a:gd name="connsiteX15" fmla="*/ 66181 w 78495"/>
                      <a:gd name="connsiteY15" fmla="*/ 24341 h 27941"/>
                      <a:gd name="connsiteX16" fmla="*/ 66181 w 78495"/>
                      <a:gd name="connsiteY16" fmla="*/ 24341 h 27941"/>
                      <a:gd name="connsiteX17" fmla="*/ 39248 w 78495"/>
                      <a:gd name="connsiteY17" fmla="*/ 27942 h 27941"/>
                      <a:gd name="connsiteX18" fmla="*/ 39248 w 78495"/>
                      <a:gd name="connsiteY18" fmla="*/ 27942 h 27941"/>
                      <a:gd name="connsiteX19" fmla="*/ 3745 w 78495"/>
                      <a:gd name="connsiteY19" fmla="*/ 20236 h 27941"/>
                      <a:gd name="connsiteX20" fmla="*/ 3745 w 78495"/>
                      <a:gd name="connsiteY20" fmla="*/ 20236 h 27941"/>
                      <a:gd name="connsiteX21" fmla="*/ 72303 w 78495"/>
                      <a:gd name="connsiteY21" fmla="*/ 17067 h 27941"/>
                      <a:gd name="connsiteX22" fmla="*/ 74463 w 78495"/>
                      <a:gd name="connsiteY22" fmla="*/ 13971 h 27941"/>
                      <a:gd name="connsiteX23" fmla="*/ 74463 w 78495"/>
                      <a:gd name="connsiteY23" fmla="*/ 13971 h 27941"/>
                      <a:gd name="connsiteX24" fmla="*/ 72303 w 78495"/>
                      <a:gd name="connsiteY24" fmla="*/ 10874 h 27941"/>
                      <a:gd name="connsiteX25" fmla="*/ 72303 w 78495"/>
                      <a:gd name="connsiteY25" fmla="*/ 10874 h 27941"/>
                      <a:gd name="connsiteX26" fmla="*/ 64885 w 78495"/>
                      <a:gd name="connsiteY26" fmla="*/ 7418 h 27941"/>
                      <a:gd name="connsiteX27" fmla="*/ 64885 w 78495"/>
                      <a:gd name="connsiteY27" fmla="*/ 7418 h 27941"/>
                      <a:gd name="connsiteX28" fmla="*/ 39176 w 78495"/>
                      <a:gd name="connsiteY28" fmla="*/ 4033 h 27941"/>
                      <a:gd name="connsiteX29" fmla="*/ 39176 w 78495"/>
                      <a:gd name="connsiteY29" fmla="*/ 4033 h 27941"/>
                      <a:gd name="connsiteX30" fmla="*/ 6121 w 78495"/>
                      <a:gd name="connsiteY30" fmla="*/ 10946 h 27941"/>
                      <a:gd name="connsiteX31" fmla="*/ 6121 w 78495"/>
                      <a:gd name="connsiteY31" fmla="*/ 10946 h 27941"/>
                      <a:gd name="connsiteX32" fmla="*/ 3961 w 78495"/>
                      <a:gd name="connsiteY32" fmla="*/ 14043 h 27941"/>
                      <a:gd name="connsiteX33" fmla="*/ 3961 w 78495"/>
                      <a:gd name="connsiteY33" fmla="*/ 14043 h 27941"/>
                      <a:gd name="connsiteX34" fmla="*/ 6121 w 78495"/>
                      <a:gd name="connsiteY34" fmla="*/ 17139 h 27941"/>
                      <a:gd name="connsiteX35" fmla="*/ 6121 w 78495"/>
                      <a:gd name="connsiteY35" fmla="*/ 17139 h 27941"/>
                      <a:gd name="connsiteX36" fmla="*/ 13539 w 78495"/>
                      <a:gd name="connsiteY36" fmla="*/ 20668 h 27941"/>
                      <a:gd name="connsiteX37" fmla="*/ 13539 w 78495"/>
                      <a:gd name="connsiteY37" fmla="*/ 20668 h 27941"/>
                      <a:gd name="connsiteX38" fmla="*/ 39248 w 78495"/>
                      <a:gd name="connsiteY38" fmla="*/ 24053 h 27941"/>
                      <a:gd name="connsiteX39" fmla="*/ 39248 w 78495"/>
                      <a:gd name="connsiteY39" fmla="*/ 24053 h 27941"/>
                      <a:gd name="connsiteX40" fmla="*/ 72303 w 78495"/>
                      <a:gd name="connsiteY40" fmla="*/ 17139 h 27941"/>
                      <a:gd name="connsiteX41" fmla="*/ 72303 w 78495"/>
                      <a:gd name="connsiteY41" fmla="*/ 17139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8495" h="27941">
                        <a:moveTo>
                          <a:pt x="3745" y="20236"/>
                        </a:moveTo>
                        <a:cubicBezTo>
                          <a:pt x="1585" y="18652"/>
                          <a:pt x="72" y="16563"/>
                          <a:pt x="0" y="13971"/>
                        </a:cubicBezTo>
                        <a:lnTo>
                          <a:pt x="0" y="13971"/>
                        </a:lnTo>
                        <a:cubicBezTo>
                          <a:pt x="0" y="11450"/>
                          <a:pt x="1585" y="9362"/>
                          <a:pt x="3745" y="7706"/>
                        </a:cubicBezTo>
                        <a:lnTo>
                          <a:pt x="3745" y="7706"/>
                        </a:lnTo>
                        <a:cubicBezTo>
                          <a:pt x="5905" y="6049"/>
                          <a:pt x="8786" y="4753"/>
                          <a:pt x="12315" y="3601"/>
                        </a:cubicBezTo>
                        <a:lnTo>
                          <a:pt x="12315" y="3601"/>
                        </a:lnTo>
                        <a:cubicBezTo>
                          <a:pt x="19300" y="1368"/>
                          <a:pt x="28806" y="0"/>
                          <a:pt x="39248" y="0"/>
                        </a:cubicBezTo>
                        <a:lnTo>
                          <a:pt x="39248" y="0"/>
                        </a:lnTo>
                        <a:cubicBezTo>
                          <a:pt x="54947" y="0"/>
                          <a:pt x="68270" y="2953"/>
                          <a:pt x="74751" y="7706"/>
                        </a:cubicBezTo>
                        <a:lnTo>
                          <a:pt x="74751" y="7706"/>
                        </a:lnTo>
                        <a:cubicBezTo>
                          <a:pt x="76911" y="9290"/>
                          <a:pt x="78424" y="11378"/>
                          <a:pt x="78496" y="13971"/>
                        </a:cubicBezTo>
                        <a:lnTo>
                          <a:pt x="78496" y="13971"/>
                        </a:lnTo>
                        <a:cubicBezTo>
                          <a:pt x="78496" y="16492"/>
                          <a:pt x="76911" y="18580"/>
                          <a:pt x="74751" y="20236"/>
                        </a:cubicBezTo>
                        <a:lnTo>
                          <a:pt x="74751" y="20236"/>
                        </a:lnTo>
                        <a:cubicBezTo>
                          <a:pt x="72590" y="21893"/>
                          <a:pt x="69710" y="23260"/>
                          <a:pt x="66181" y="24341"/>
                        </a:cubicBezTo>
                        <a:lnTo>
                          <a:pt x="66181" y="24341"/>
                        </a:lnTo>
                        <a:cubicBezTo>
                          <a:pt x="59196" y="26573"/>
                          <a:pt x="49690" y="27942"/>
                          <a:pt x="39248" y="27942"/>
                        </a:cubicBezTo>
                        <a:lnTo>
                          <a:pt x="39248" y="27942"/>
                        </a:lnTo>
                        <a:cubicBezTo>
                          <a:pt x="23549" y="27942"/>
                          <a:pt x="10226" y="24989"/>
                          <a:pt x="3745" y="20236"/>
                        </a:cubicBezTo>
                        <a:lnTo>
                          <a:pt x="3745" y="20236"/>
                        </a:lnTo>
                        <a:close/>
                        <a:moveTo>
                          <a:pt x="72303" y="17067"/>
                        </a:moveTo>
                        <a:cubicBezTo>
                          <a:pt x="73959" y="15843"/>
                          <a:pt x="74463" y="14763"/>
                          <a:pt x="74463" y="13971"/>
                        </a:cubicBezTo>
                        <a:lnTo>
                          <a:pt x="74463" y="13971"/>
                        </a:lnTo>
                        <a:cubicBezTo>
                          <a:pt x="74463" y="13251"/>
                          <a:pt x="73959" y="12170"/>
                          <a:pt x="72303" y="10874"/>
                        </a:cubicBezTo>
                        <a:lnTo>
                          <a:pt x="72303" y="10874"/>
                        </a:lnTo>
                        <a:cubicBezTo>
                          <a:pt x="70718" y="9650"/>
                          <a:pt x="68126" y="8426"/>
                          <a:pt x="64885" y="7418"/>
                        </a:cubicBezTo>
                        <a:lnTo>
                          <a:pt x="64885" y="7418"/>
                        </a:lnTo>
                        <a:cubicBezTo>
                          <a:pt x="58403" y="5329"/>
                          <a:pt x="49258" y="4033"/>
                          <a:pt x="39176" y="4033"/>
                        </a:cubicBezTo>
                        <a:lnTo>
                          <a:pt x="39176" y="4033"/>
                        </a:lnTo>
                        <a:cubicBezTo>
                          <a:pt x="24053" y="4033"/>
                          <a:pt x="10946" y="7129"/>
                          <a:pt x="6121" y="10946"/>
                        </a:cubicBezTo>
                        <a:lnTo>
                          <a:pt x="6121" y="10946"/>
                        </a:lnTo>
                        <a:cubicBezTo>
                          <a:pt x="4465" y="12170"/>
                          <a:pt x="3961" y="13251"/>
                          <a:pt x="3961" y="14043"/>
                        </a:cubicBezTo>
                        <a:lnTo>
                          <a:pt x="3961" y="14043"/>
                        </a:lnTo>
                        <a:cubicBezTo>
                          <a:pt x="3961" y="14763"/>
                          <a:pt x="4465" y="15843"/>
                          <a:pt x="6121" y="17139"/>
                        </a:cubicBezTo>
                        <a:lnTo>
                          <a:pt x="6121" y="17139"/>
                        </a:lnTo>
                        <a:cubicBezTo>
                          <a:pt x="7706" y="18364"/>
                          <a:pt x="10298" y="19588"/>
                          <a:pt x="13539" y="20668"/>
                        </a:cubicBezTo>
                        <a:lnTo>
                          <a:pt x="13539" y="20668"/>
                        </a:lnTo>
                        <a:cubicBezTo>
                          <a:pt x="20020" y="22757"/>
                          <a:pt x="29166" y="24053"/>
                          <a:pt x="39248" y="24053"/>
                        </a:cubicBezTo>
                        <a:lnTo>
                          <a:pt x="39248" y="24053"/>
                        </a:lnTo>
                        <a:cubicBezTo>
                          <a:pt x="54371" y="24053"/>
                          <a:pt x="67477" y="20956"/>
                          <a:pt x="72303" y="17139"/>
                        </a:cubicBezTo>
                        <a:lnTo>
                          <a:pt x="72303" y="17139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9" name="Freeform: Shape 3968">
                    <a:extLst>
                      <a:ext uri="{FF2B5EF4-FFF2-40B4-BE49-F238E27FC236}">
                        <a16:creationId xmlns:a16="http://schemas.microsoft.com/office/drawing/2014/main" id="{C32A90C8-7DF6-C13E-7995-9F5E2A42FE3B}"/>
                      </a:ext>
                    </a:extLst>
                  </p:cNvPr>
                  <p:cNvSpPr/>
                  <p:nvPr/>
                </p:nvSpPr>
                <p:spPr>
                  <a:xfrm>
                    <a:off x="4091801" y="5801074"/>
                    <a:ext cx="78351" cy="84040"/>
                  </a:xfrm>
                  <a:custGeom>
                    <a:avLst/>
                    <a:gdLst>
                      <a:gd name="connsiteX0" fmla="*/ 14331 w 78351"/>
                      <a:gd name="connsiteY0" fmla="*/ 78639 h 84040"/>
                      <a:gd name="connsiteX1" fmla="*/ 11523 w 78351"/>
                      <a:gd name="connsiteY1" fmla="*/ 74030 h 84040"/>
                      <a:gd name="connsiteX2" fmla="*/ 11523 w 78351"/>
                      <a:gd name="connsiteY2" fmla="*/ 74030 h 84040"/>
                      <a:gd name="connsiteX3" fmla="*/ 0 w 78351"/>
                      <a:gd name="connsiteY3" fmla="*/ 648 h 84040"/>
                      <a:gd name="connsiteX4" fmla="*/ 0 w 78351"/>
                      <a:gd name="connsiteY4" fmla="*/ 648 h 84040"/>
                      <a:gd name="connsiteX5" fmla="*/ 3961 w 78351"/>
                      <a:gd name="connsiteY5" fmla="*/ 0 h 84040"/>
                      <a:gd name="connsiteX6" fmla="*/ 15483 w 78351"/>
                      <a:gd name="connsiteY6" fmla="*/ 73670 h 84040"/>
                      <a:gd name="connsiteX7" fmla="*/ 15483 w 78351"/>
                      <a:gd name="connsiteY7" fmla="*/ 73815 h 84040"/>
                      <a:gd name="connsiteX8" fmla="*/ 16707 w 78351"/>
                      <a:gd name="connsiteY8" fmla="*/ 75471 h 84040"/>
                      <a:gd name="connsiteX9" fmla="*/ 16707 w 78351"/>
                      <a:gd name="connsiteY9" fmla="*/ 75471 h 84040"/>
                      <a:gd name="connsiteX10" fmla="*/ 21604 w 78351"/>
                      <a:gd name="connsiteY10" fmla="*/ 77775 h 84040"/>
                      <a:gd name="connsiteX11" fmla="*/ 21604 w 78351"/>
                      <a:gd name="connsiteY11" fmla="*/ 77775 h 84040"/>
                      <a:gd name="connsiteX12" fmla="*/ 39176 w 78351"/>
                      <a:gd name="connsiteY12" fmla="*/ 80080 h 84040"/>
                      <a:gd name="connsiteX13" fmla="*/ 39176 w 78351"/>
                      <a:gd name="connsiteY13" fmla="*/ 80080 h 84040"/>
                      <a:gd name="connsiteX14" fmla="*/ 61644 w 78351"/>
                      <a:gd name="connsiteY14" fmla="*/ 75471 h 84040"/>
                      <a:gd name="connsiteX15" fmla="*/ 61644 w 78351"/>
                      <a:gd name="connsiteY15" fmla="*/ 75471 h 84040"/>
                      <a:gd name="connsiteX16" fmla="*/ 62869 w 78351"/>
                      <a:gd name="connsiteY16" fmla="*/ 73815 h 84040"/>
                      <a:gd name="connsiteX17" fmla="*/ 62869 w 78351"/>
                      <a:gd name="connsiteY17" fmla="*/ 73815 h 84040"/>
                      <a:gd name="connsiteX18" fmla="*/ 62869 w 78351"/>
                      <a:gd name="connsiteY18" fmla="*/ 73670 h 84040"/>
                      <a:gd name="connsiteX19" fmla="*/ 74391 w 78351"/>
                      <a:gd name="connsiteY19" fmla="*/ 0 h 84040"/>
                      <a:gd name="connsiteX20" fmla="*/ 78351 w 78351"/>
                      <a:gd name="connsiteY20" fmla="*/ 576 h 84040"/>
                      <a:gd name="connsiteX21" fmla="*/ 66829 w 78351"/>
                      <a:gd name="connsiteY21" fmla="*/ 73958 h 84040"/>
                      <a:gd name="connsiteX22" fmla="*/ 64021 w 78351"/>
                      <a:gd name="connsiteY22" fmla="*/ 78567 h 84040"/>
                      <a:gd name="connsiteX23" fmla="*/ 64021 w 78351"/>
                      <a:gd name="connsiteY23" fmla="*/ 78567 h 84040"/>
                      <a:gd name="connsiteX24" fmla="*/ 57900 w 78351"/>
                      <a:gd name="connsiteY24" fmla="*/ 81520 h 84040"/>
                      <a:gd name="connsiteX25" fmla="*/ 57900 w 78351"/>
                      <a:gd name="connsiteY25" fmla="*/ 81520 h 84040"/>
                      <a:gd name="connsiteX26" fmla="*/ 39104 w 78351"/>
                      <a:gd name="connsiteY26" fmla="*/ 84040 h 84040"/>
                      <a:gd name="connsiteX27" fmla="*/ 39104 w 78351"/>
                      <a:gd name="connsiteY27" fmla="*/ 84040 h 84040"/>
                      <a:gd name="connsiteX28" fmla="*/ 14259 w 78351"/>
                      <a:gd name="connsiteY28" fmla="*/ 78567 h 84040"/>
                      <a:gd name="connsiteX29" fmla="*/ 14259 w 78351"/>
                      <a:gd name="connsiteY29" fmla="*/ 78567 h 8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8351" h="84040">
                        <a:moveTo>
                          <a:pt x="14331" y="78639"/>
                        </a:moveTo>
                        <a:cubicBezTo>
                          <a:pt x="12819" y="77487"/>
                          <a:pt x="11594" y="75975"/>
                          <a:pt x="11523" y="74030"/>
                        </a:cubicBezTo>
                        <a:lnTo>
                          <a:pt x="11523" y="74030"/>
                        </a:lnTo>
                        <a:lnTo>
                          <a:pt x="0" y="648"/>
                        </a:lnTo>
                        <a:lnTo>
                          <a:pt x="0" y="648"/>
                        </a:lnTo>
                        <a:lnTo>
                          <a:pt x="3961" y="0"/>
                        </a:lnTo>
                        <a:lnTo>
                          <a:pt x="15483" y="73670"/>
                        </a:lnTo>
                        <a:lnTo>
                          <a:pt x="15483" y="73815"/>
                        </a:lnTo>
                        <a:cubicBezTo>
                          <a:pt x="15483" y="73815"/>
                          <a:pt x="15699" y="74607"/>
                          <a:pt x="16707" y="75471"/>
                        </a:cubicBezTo>
                        <a:lnTo>
                          <a:pt x="16707" y="75471"/>
                        </a:lnTo>
                        <a:cubicBezTo>
                          <a:pt x="17716" y="76263"/>
                          <a:pt x="19444" y="77055"/>
                          <a:pt x="21604" y="77775"/>
                        </a:cubicBezTo>
                        <a:lnTo>
                          <a:pt x="21604" y="77775"/>
                        </a:lnTo>
                        <a:cubicBezTo>
                          <a:pt x="25997" y="79144"/>
                          <a:pt x="32263" y="80080"/>
                          <a:pt x="39176" y="80080"/>
                        </a:cubicBezTo>
                        <a:lnTo>
                          <a:pt x="39176" y="80080"/>
                        </a:lnTo>
                        <a:cubicBezTo>
                          <a:pt x="49546" y="80080"/>
                          <a:pt x="58548" y="77919"/>
                          <a:pt x="61644" y="75471"/>
                        </a:cubicBezTo>
                        <a:lnTo>
                          <a:pt x="61644" y="75471"/>
                        </a:lnTo>
                        <a:cubicBezTo>
                          <a:pt x="62725" y="74679"/>
                          <a:pt x="62869" y="74102"/>
                          <a:pt x="62869" y="73815"/>
                        </a:cubicBezTo>
                        <a:lnTo>
                          <a:pt x="62869" y="73815"/>
                        </a:lnTo>
                        <a:lnTo>
                          <a:pt x="62869" y="73670"/>
                        </a:lnTo>
                        <a:lnTo>
                          <a:pt x="74391" y="0"/>
                        </a:lnTo>
                        <a:lnTo>
                          <a:pt x="78351" y="576"/>
                        </a:lnTo>
                        <a:lnTo>
                          <a:pt x="66829" y="73958"/>
                        </a:lnTo>
                        <a:cubicBezTo>
                          <a:pt x="66757" y="75903"/>
                          <a:pt x="65533" y="77487"/>
                          <a:pt x="64021" y="78567"/>
                        </a:cubicBezTo>
                        <a:lnTo>
                          <a:pt x="64021" y="78567"/>
                        </a:lnTo>
                        <a:cubicBezTo>
                          <a:pt x="62436" y="79791"/>
                          <a:pt x="60348" y="80728"/>
                          <a:pt x="57900" y="81520"/>
                        </a:cubicBezTo>
                        <a:lnTo>
                          <a:pt x="57900" y="81520"/>
                        </a:lnTo>
                        <a:cubicBezTo>
                          <a:pt x="52931" y="83104"/>
                          <a:pt x="46377" y="84040"/>
                          <a:pt x="39104" y="84040"/>
                        </a:cubicBezTo>
                        <a:lnTo>
                          <a:pt x="39104" y="84040"/>
                        </a:lnTo>
                        <a:cubicBezTo>
                          <a:pt x="28158" y="84040"/>
                          <a:pt x="18940" y="82024"/>
                          <a:pt x="14259" y="78567"/>
                        </a:cubicBezTo>
                        <a:lnTo>
                          <a:pt x="14259" y="78567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962" name="Graphic 6">
                  <a:extLst>
                    <a:ext uri="{FF2B5EF4-FFF2-40B4-BE49-F238E27FC236}">
                      <a16:creationId xmlns:a16="http://schemas.microsoft.com/office/drawing/2014/main" id="{1E1A9C6E-4A0E-CA75-5CD3-414C127410B0}"/>
                    </a:ext>
                  </a:extLst>
                </p:cNvPr>
                <p:cNvGrpSpPr/>
                <p:nvPr/>
              </p:nvGrpSpPr>
              <p:grpSpPr>
                <a:xfrm>
                  <a:off x="4102748" y="5725963"/>
                  <a:ext cx="56603" cy="52714"/>
                  <a:chOff x="4102748" y="5725963"/>
                  <a:chExt cx="56603" cy="52714"/>
                </a:xfrm>
                <a:solidFill>
                  <a:srgbClr val="C4C5C7"/>
                </a:solidFill>
              </p:grpSpPr>
              <p:sp>
                <p:nvSpPr>
                  <p:cNvPr id="3963" name="Freeform: Shape 3962">
                    <a:extLst>
                      <a:ext uri="{FF2B5EF4-FFF2-40B4-BE49-F238E27FC236}">
                        <a16:creationId xmlns:a16="http://schemas.microsoft.com/office/drawing/2014/main" id="{CFF2944A-AEFA-ADA7-0520-1230CEF01399}"/>
                      </a:ext>
                    </a:extLst>
                  </p:cNvPr>
                  <p:cNvSpPr/>
                  <p:nvPr/>
                </p:nvSpPr>
                <p:spPr>
                  <a:xfrm>
                    <a:off x="4102748" y="5725963"/>
                    <a:ext cx="5256" cy="52714"/>
                  </a:xfrm>
                  <a:custGeom>
                    <a:avLst/>
                    <a:gdLst>
                      <a:gd name="connsiteX0" fmla="*/ 0 w 5256"/>
                      <a:gd name="connsiteY0" fmla="*/ 51418 h 52714"/>
                      <a:gd name="connsiteX1" fmla="*/ 1512 w 5256"/>
                      <a:gd name="connsiteY1" fmla="*/ 45801 h 52714"/>
                      <a:gd name="connsiteX2" fmla="*/ 1512 w 5256"/>
                      <a:gd name="connsiteY2" fmla="*/ 45801 h 52714"/>
                      <a:gd name="connsiteX3" fmla="*/ 2664 w 5256"/>
                      <a:gd name="connsiteY3" fmla="*/ 41408 h 52714"/>
                      <a:gd name="connsiteX4" fmla="*/ 2664 w 5256"/>
                      <a:gd name="connsiteY4" fmla="*/ 41408 h 52714"/>
                      <a:gd name="connsiteX5" fmla="*/ 1512 w 5256"/>
                      <a:gd name="connsiteY5" fmla="*/ 37015 h 52714"/>
                      <a:gd name="connsiteX6" fmla="*/ 1512 w 5256"/>
                      <a:gd name="connsiteY6" fmla="*/ 37015 h 52714"/>
                      <a:gd name="connsiteX7" fmla="*/ 0 w 5256"/>
                      <a:gd name="connsiteY7" fmla="*/ 31326 h 52714"/>
                      <a:gd name="connsiteX8" fmla="*/ 0 w 5256"/>
                      <a:gd name="connsiteY8" fmla="*/ 31326 h 52714"/>
                      <a:gd name="connsiteX9" fmla="*/ 1512 w 5256"/>
                      <a:gd name="connsiteY9" fmla="*/ 25709 h 52714"/>
                      <a:gd name="connsiteX10" fmla="*/ 1512 w 5256"/>
                      <a:gd name="connsiteY10" fmla="*/ 25709 h 52714"/>
                      <a:gd name="connsiteX11" fmla="*/ 2664 w 5256"/>
                      <a:gd name="connsiteY11" fmla="*/ 21316 h 52714"/>
                      <a:gd name="connsiteX12" fmla="*/ 2664 w 5256"/>
                      <a:gd name="connsiteY12" fmla="*/ 21316 h 52714"/>
                      <a:gd name="connsiteX13" fmla="*/ 1512 w 5256"/>
                      <a:gd name="connsiteY13" fmla="*/ 16923 h 52714"/>
                      <a:gd name="connsiteX14" fmla="*/ 1512 w 5256"/>
                      <a:gd name="connsiteY14" fmla="*/ 16923 h 52714"/>
                      <a:gd name="connsiteX15" fmla="*/ 0 w 5256"/>
                      <a:gd name="connsiteY15" fmla="*/ 11306 h 52714"/>
                      <a:gd name="connsiteX16" fmla="*/ 0 w 5256"/>
                      <a:gd name="connsiteY16" fmla="*/ 11306 h 52714"/>
                      <a:gd name="connsiteX17" fmla="*/ 1512 w 5256"/>
                      <a:gd name="connsiteY17" fmla="*/ 5689 h 52714"/>
                      <a:gd name="connsiteX18" fmla="*/ 1512 w 5256"/>
                      <a:gd name="connsiteY18" fmla="*/ 5689 h 52714"/>
                      <a:gd name="connsiteX19" fmla="*/ 2664 w 5256"/>
                      <a:gd name="connsiteY19" fmla="*/ 1296 h 52714"/>
                      <a:gd name="connsiteX20" fmla="*/ 2664 w 5256"/>
                      <a:gd name="connsiteY20" fmla="*/ 1296 h 52714"/>
                      <a:gd name="connsiteX21" fmla="*/ 3961 w 5256"/>
                      <a:gd name="connsiteY21" fmla="*/ 0 h 52714"/>
                      <a:gd name="connsiteX22" fmla="*/ 3961 w 5256"/>
                      <a:gd name="connsiteY22" fmla="*/ 0 h 52714"/>
                      <a:gd name="connsiteX23" fmla="*/ 5257 w 5256"/>
                      <a:gd name="connsiteY23" fmla="*/ 1296 h 52714"/>
                      <a:gd name="connsiteX24" fmla="*/ 5257 w 5256"/>
                      <a:gd name="connsiteY24" fmla="*/ 1296 h 52714"/>
                      <a:gd name="connsiteX25" fmla="*/ 3745 w 5256"/>
                      <a:gd name="connsiteY25" fmla="*/ 6913 h 52714"/>
                      <a:gd name="connsiteX26" fmla="*/ 3745 w 5256"/>
                      <a:gd name="connsiteY26" fmla="*/ 6913 h 52714"/>
                      <a:gd name="connsiteX27" fmla="*/ 2592 w 5256"/>
                      <a:gd name="connsiteY27" fmla="*/ 11306 h 52714"/>
                      <a:gd name="connsiteX28" fmla="*/ 2592 w 5256"/>
                      <a:gd name="connsiteY28" fmla="*/ 11306 h 52714"/>
                      <a:gd name="connsiteX29" fmla="*/ 3745 w 5256"/>
                      <a:gd name="connsiteY29" fmla="*/ 15699 h 52714"/>
                      <a:gd name="connsiteX30" fmla="*/ 3745 w 5256"/>
                      <a:gd name="connsiteY30" fmla="*/ 15699 h 52714"/>
                      <a:gd name="connsiteX31" fmla="*/ 5257 w 5256"/>
                      <a:gd name="connsiteY31" fmla="*/ 21316 h 52714"/>
                      <a:gd name="connsiteX32" fmla="*/ 5257 w 5256"/>
                      <a:gd name="connsiteY32" fmla="*/ 21316 h 52714"/>
                      <a:gd name="connsiteX33" fmla="*/ 3745 w 5256"/>
                      <a:gd name="connsiteY33" fmla="*/ 26933 h 52714"/>
                      <a:gd name="connsiteX34" fmla="*/ 3745 w 5256"/>
                      <a:gd name="connsiteY34" fmla="*/ 26933 h 52714"/>
                      <a:gd name="connsiteX35" fmla="*/ 2592 w 5256"/>
                      <a:gd name="connsiteY35" fmla="*/ 31326 h 52714"/>
                      <a:gd name="connsiteX36" fmla="*/ 2592 w 5256"/>
                      <a:gd name="connsiteY36" fmla="*/ 31326 h 52714"/>
                      <a:gd name="connsiteX37" fmla="*/ 3745 w 5256"/>
                      <a:gd name="connsiteY37" fmla="*/ 35719 h 52714"/>
                      <a:gd name="connsiteX38" fmla="*/ 3745 w 5256"/>
                      <a:gd name="connsiteY38" fmla="*/ 35719 h 52714"/>
                      <a:gd name="connsiteX39" fmla="*/ 5257 w 5256"/>
                      <a:gd name="connsiteY39" fmla="*/ 41336 h 52714"/>
                      <a:gd name="connsiteX40" fmla="*/ 5257 w 5256"/>
                      <a:gd name="connsiteY40" fmla="*/ 41336 h 52714"/>
                      <a:gd name="connsiteX41" fmla="*/ 3745 w 5256"/>
                      <a:gd name="connsiteY41" fmla="*/ 46953 h 52714"/>
                      <a:gd name="connsiteX42" fmla="*/ 3745 w 5256"/>
                      <a:gd name="connsiteY42" fmla="*/ 46953 h 52714"/>
                      <a:gd name="connsiteX43" fmla="*/ 2592 w 5256"/>
                      <a:gd name="connsiteY43" fmla="*/ 51346 h 52714"/>
                      <a:gd name="connsiteX44" fmla="*/ 2592 w 5256"/>
                      <a:gd name="connsiteY44" fmla="*/ 51346 h 52714"/>
                      <a:gd name="connsiteX45" fmla="*/ 1296 w 5256"/>
                      <a:gd name="connsiteY45" fmla="*/ 52714 h 52714"/>
                      <a:gd name="connsiteX46" fmla="*/ 1296 w 5256"/>
                      <a:gd name="connsiteY46" fmla="*/ 52714 h 52714"/>
                      <a:gd name="connsiteX47" fmla="*/ 0 w 5256"/>
                      <a:gd name="connsiteY47" fmla="*/ 51346 h 52714"/>
                      <a:gd name="connsiteX48" fmla="*/ 0 w 5256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6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4" name="Freeform: Shape 3963">
                    <a:extLst>
                      <a:ext uri="{FF2B5EF4-FFF2-40B4-BE49-F238E27FC236}">
                        <a16:creationId xmlns:a16="http://schemas.microsoft.com/office/drawing/2014/main" id="{96E576BA-2A90-8D22-26A7-CD14E9F3FF8F}"/>
                      </a:ext>
                    </a:extLst>
                  </p:cNvPr>
                  <p:cNvSpPr/>
                  <p:nvPr/>
                </p:nvSpPr>
                <p:spPr>
                  <a:xfrm>
                    <a:off x="4115566" y="5725963"/>
                    <a:ext cx="5333" cy="52714"/>
                  </a:xfrm>
                  <a:custGeom>
                    <a:avLst/>
                    <a:gdLst>
                      <a:gd name="connsiteX0" fmla="*/ 0 w 5333"/>
                      <a:gd name="connsiteY0" fmla="*/ 51418 h 52714"/>
                      <a:gd name="connsiteX1" fmla="*/ 1512 w 5333"/>
                      <a:gd name="connsiteY1" fmla="*/ 45801 h 52714"/>
                      <a:gd name="connsiteX2" fmla="*/ 1512 w 5333"/>
                      <a:gd name="connsiteY2" fmla="*/ 45801 h 52714"/>
                      <a:gd name="connsiteX3" fmla="*/ 2664 w 5333"/>
                      <a:gd name="connsiteY3" fmla="*/ 41408 h 52714"/>
                      <a:gd name="connsiteX4" fmla="*/ 2664 w 5333"/>
                      <a:gd name="connsiteY4" fmla="*/ 41408 h 52714"/>
                      <a:gd name="connsiteX5" fmla="*/ 1512 w 5333"/>
                      <a:gd name="connsiteY5" fmla="*/ 37015 h 52714"/>
                      <a:gd name="connsiteX6" fmla="*/ 1512 w 5333"/>
                      <a:gd name="connsiteY6" fmla="*/ 37015 h 52714"/>
                      <a:gd name="connsiteX7" fmla="*/ 0 w 5333"/>
                      <a:gd name="connsiteY7" fmla="*/ 31326 h 52714"/>
                      <a:gd name="connsiteX8" fmla="*/ 0 w 5333"/>
                      <a:gd name="connsiteY8" fmla="*/ 31326 h 52714"/>
                      <a:gd name="connsiteX9" fmla="*/ 1512 w 5333"/>
                      <a:gd name="connsiteY9" fmla="*/ 25709 h 52714"/>
                      <a:gd name="connsiteX10" fmla="*/ 1512 w 5333"/>
                      <a:gd name="connsiteY10" fmla="*/ 25709 h 52714"/>
                      <a:gd name="connsiteX11" fmla="*/ 2664 w 5333"/>
                      <a:gd name="connsiteY11" fmla="*/ 21316 h 52714"/>
                      <a:gd name="connsiteX12" fmla="*/ 2664 w 5333"/>
                      <a:gd name="connsiteY12" fmla="*/ 21316 h 52714"/>
                      <a:gd name="connsiteX13" fmla="*/ 1512 w 5333"/>
                      <a:gd name="connsiteY13" fmla="*/ 16923 h 52714"/>
                      <a:gd name="connsiteX14" fmla="*/ 1512 w 5333"/>
                      <a:gd name="connsiteY14" fmla="*/ 16923 h 52714"/>
                      <a:gd name="connsiteX15" fmla="*/ 0 w 5333"/>
                      <a:gd name="connsiteY15" fmla="*/ 11306 h 52714"/>
                      <a:gd name="connsiteX16" fmla="*/ 0 w 5333"/>
                      <a:gd name="connsiteY16" fmla="*/ 11306 h 52714"/>
                      <a:gd name="connsiteX17" fmla="*/ 1512 w 5333"/>
                      <a:gd name="connsiteY17" fmla="*/ 5689 h 52714"/>
                      <a:gd name="connsiteX18" fmla="*/ 1512 w 5333"/>
                      <a:gd name="connsiteY18" fmla="*/ 5689 h 52714"/>
                      <a:gd name="connsiteX19" fmla="*/ 2664 w 5333"/>
                      <a:gd name="connsiteY19" fmla="*/ 1296 h 52714"/>
                      <a:gd name="connsiteX20" fmla="*/ 2664 w 5333"/>
                      <a:gd name="connsiteY20" fmla="*/ 1296 h 52714"/>
                      <a:gd name="connsiteX21" fmla="*/ 4033 w 5333"/>
                      <a:gd name="connsiteY21" fmla="*/ 0 h 52714"/>
                      <a:gd name="connsiteX22" fmla="*/ 4033 w 5333"/>
                      <a:gd name="connsiteY22" fmla="*/ 0 h 52714"/>
                      <a:gd name="connsiteX23" fmla="*/ 5329 w 5333"/>
                      <a:gd name="connsiteY23" fmla="*/ 1296 h 52714"/>
                      <a:gd name="connsiteX24" fmla="*/ 5329 w 5333"/>
                      <a:gd name="connsiteY24" fmla="*/ 1296 h 52714"/>
                      <a:gd name="connsiteX25" fmla="*/ 3889 w 5333"/>
                      <a:gd name="connsiteY25" fmla="*/ 6913 h 52714"/>
                      <a:gd name="connsiteX26" fmla="*/ 3889 w 5333"/>
                      <a:gd name="connsiteY26" fmla="*/ 6913 h 52714"/>
                      <a:gd name="connsiteX27" fmla="*/ 2737 w 5333"/>
                      <a:gd name="connsiteY27" fmla="*/ 11306 h 52714"/>
                      <a:gd name="connsiteX28" fmla="*/ 2737 w 5333"/>
                      <a:gd name="connsiteY28" fmla="*/ 11306 h 52714"/>
                      <a:gd name="connsiteX29" fmla="*/ 3889 w 5333"/>
                      <a:gd name="connsiteY29" fmla="*/ 15699 h 52714"/>
                      <a:gd name="connsiteX30" fmla="*/ 3889 w 5333"/>
                      <a:gd name="connsiteY30" fmla="*/ 15699 h 52714"/>
                      <a:gd name="connsiteX31" fmla="*/ 5329 w 5333"/>
                      <a:gd name="connsiteY31" fmla="*/ 21316 h 52714"/>
                      <a:gd name="connsiteX32" fmla="*/ 5329 w 5333"/>
                      <a:gd name="connsiteY32" fmla="*/ 21316 h 52714"/>
                      <a:gd name="connsiteX33" fmla="*/ 3889 w 5333"/>
                      <a:gd name="connsiteY33" fmla="*/ 26933 h 52714"/>
                      <a:gd name="connsiteX34" fmla="*/ 3889 w 5333"/>
                      <a:gd name="connsiteY34" fmla="*/ 26933 h 52714"/>
                      <a:gd name="connsiteX35" fmla="*/ 2737 w 5333"/>
                      <a:gd name="connsiteY35" fmla="*/ 31326 h 52714"/>
                      <a:gd name="connsiteX36" fmla="*/ 2737 w 5333"/>
                      <a:gd name="connsiteY36" fmla="*/ 31326 h 52714"/>
                      <a:gd name="connsiteX37" fmla="*/ 3889 w 5333"/>
                      <a:gd name="connsiteY37" fmla="*/ 35719 h 52714"/>
                      <a:gd name="connsiteX38" fmla="*/ 3889 w 5333"/>
                      <a:gd name="connsiteY38" fmla="*/ 35719 h 52714"/>
                      <a:gd name="connsiteX39" fmla="*/ 5329 w 5333"/>
                      <a:gd name="connsiteY39" fmla="*/ 41336 h 52714"/>
                      <a:gd name="connsiteX40" fmla="*/ 5329 w 5333"/>
                      <a:gd name="connsiteY40" fmla="*/ 41336 h 52714"/>
                      <a:gd name="connsiteX41" fmla="*/ 3889 w 5333"/>
                      <a:gd name="connsiteY41" fmla="*/ 46953 h 52714"/>
                      <a:gd name="connsiteX42" fmla="*/ 3889 w 5333"/>
                      <a:gd name="connsiteY42" fmla="*/ 46953 h 52714"/>
                      <a:gd name="connsiteX43" fmla="*/ 2737 w 5333"/>
                      <a:gd name="connsiteY43" fmla="*/ 51346 h 52714"/>
                      <a:gd name="connsiteX44" fmla="*/ 2737 w 5333"/>
                      <a:gd name="connsiteY44" fmla="*/ 51346 h 52714"/>
                      <a:gd name="connsiteX45" fmla="*/ 1440 w 5333"/>
                      <a:gd name="connsiteY45" fmla="*/ 52714 h 52714"/>
                      <a:gd name="connsiteX46" fmla="*/ 1440 w 5333"/>
                      <a:gd name="connsiteY46" fmla="*/ 52714 h 52714"/>
                      <a:gd name="connsiteX47" fmla="*/ 144 w 5333"/>
                      <a:gd name="connsiteY47" fmla="*/ 51346 h 52714"/>
                      <a:gd name="connsiteX48" fmla="*/ 144 w 5333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33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1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1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1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1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1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89" y="6913"/>
                        </a:cubicBezTo>
                        <a:lnTo>
                          <a:pt x="3889" y="6913"/>
                        </a:lnTo>
                        <a:cubicBezTo>
                          <a:pt x="3241" y="8209"/>
                          <a:pt x="2737" y="9002"/>
                          <a:pt x="2737" y="11306"/>
                        </a:cubicBezTo>
                        <a:lnTo>
                          <a:pt x="2737" y="11306"/>
                        </a:lnTo>
                        <a:cubicBezTo>
                          <a:pt x="2737" y="13610"/>
                          <a:pt x="3241" y="14474"/>
                          <a:pt x="3889" y="15699"/>
                        </a:cubicBezTo>
                        <a:lnTo>
                          <a:pt x="3889" y="15699"/>
                        </a:lnTo>
                        <a:cubicBezTo>
                          <a:pt x="4537" y="16923"/>
                          <a:pt x="5401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89" y="26933"/>
                        </a:cubicBezTo>
                        <a:lnTo>
                          <a:pt x="3889" y="26933"/>
                        </a:lnTo>
                        <a:cubicBezTo>
                          <a:pt x="3241" y="28229"/>
                          <a:pt x="2737" y="29094"/>
                          <a:pt x="2737" y="31326"/>
                        </a:cubicBezTo>
                        <a:lnTo>
                          <a:pt x="2737" y="31326"/>
                        </a:lnTo>
                        <a:cubicBezTo>
                          <a:pt x="2737" y="33630"/>
                          <a:pt x="3241" y="34495"/>
                          <a:pt x="3889" y="35719"/>
                        </a:cubicBezTo>
                        <a:lnTo>
                          <a:pt x="3889" y="35719"/>
                        </a:lnTo>
                        <a:cubicBezTo>
                          <a:pt x="4537" y="36943"/>
                          <a:pt x="5401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89" y="46953"/>
                        </a:cubicBezTo>
                        <a:lnTo>
                          <a:pt x="3889" y="46953"/>
                        </a:lnTo>
                        <a:cubicBezTo>
                          <a:pt x="3241" y="48249"/>
                          <a:pt x="2737" y="49114"/>
                          <a:pt x="2737" y="51346"/>
                        </a:cubicBezTo>
                        <a:lnTo>
                          <a:pt x="2737" y="51346"/>
                        </a:lnTo>
                        <a:cubicBezTo>
                          <a:pt x="2737" y="52066"/>
                          <a:pt x="2161" y="52714"/>
                          <a:pt x="1440" y="52714"/>
                        </a:cubicBezTo>
                        <a:lnTo>
                          <a:pt x="1440" y="52714"/>
                        </a:lnTo>
                        <a:cubicBezTo>
                          <a:pt x="720" y="52714"/>
                          <a:pt x="144" y="52138"/>
                          <a:pt x="144" y="51346"/>
                        </a:cubicBezTo>
                        <a:lnTo>
                          <a:pt x="144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5" name="Freeform: Shape 3964">
                    <a:extLst>
                      <a:ext uri="{FF2B5EF4-FFF2-40B4-BE49-F238E27FC236}">
                        <a16:creationId xmlns:a16="http://schemas.microsoft.com/office/drawing/2014/main" id="{6FBCC71A-B75E-CF4A-DBF4-CEEFB028E6AF}"/>
                      </a:ext>
                    </a:extLst>
                  </p:cNvPr>
                  <p:cNvSpPr/>
                  <p:nvPr/>
                </p:nvSpPr>
                <p:spPr>
                  <a:xfrm>
                    <a:off x="4128457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72 w 5328"/>
                      <a:gd name="connsiteY47" fmla="*/ 51346 h 52714"/>
                      <a:gd name="connsiteX48" fmla="*/ 72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6" name="Freeform: Shape 3965">
                    <a:extLst>
                      <a:ext uri="{FF2B5EF4-FFF2-40B4-BE49-F238E27FC236}">
                        <a16:creationId xmlns:a16="http://schemas.microsoft.com/office/drawing/2014/main" id="{12D117B8-6E3E-7E01-A331-5D4498C49152}"/>
                      </a:ext>
                    </a:extLst>
                  </p:cNvPr>
                  <p:cNvSpPr/>
                  <p:nvPr/>
                </p:nvSpPr>
                <p:spPr>
                  <a:xfrm>
                    <a:off x="4141203" y="5725963"/>
                    <a:ext cx="5329" cy="52714"/>
                  </a:xfrm>
                  <a:custGeom>
                    <a:avLst/>
                    <a:gdLst>
                      <a:gd name="connsiteX0" fmla="*/ 72 w 5329"/>
                      <a:gd name="connsiteY0" fmla="*/ 51418 h 52714"/>
                      <a:gd name="connsiteX1" fmla="*/ 1585 w 5329"/>
                      <a:gd name="connsiteY1" fmla="*/ 45801 h 52714"/>
                      <a:gd name="connsiteX2" fmla="*/ 1585 w 5329"/>
                      <a:gd name="connsiteY2" fmla="*/ 45801 h 52714"/>
                      <a:gd name="connsiteX3" fmla="*/ 2737 w 5329"/>
                      <a:gd name="connsiteY3" fmla="*/ 41408 h 52714"/>
                      <a:gd name="connsiteX4" fmla="*/ 2737 w 5329"/>
                      <a:gd name="connsiteY4" fmla="*/ 41408 h 52714"/>
                      <a:gd name="connsiteX5" fmla="*/ 1585 w 5329"/>
                      <a:gd name="connsiteY5" fmla="*/ 37015 h 52714"/>
                      <a:gd name="connsiteX6" fmla="*/ 1585 w 5329"/>
                      <a:gd name="connsiteY6" fmla="*/ 37015 h 52714"/>
                      <a:gd name="connsiteX7" fmla="*/ 72 w 5329"/>
                      <a:gd name="connsiteY7" fmla="*/ 31326 h 52714"/>
                      <a:gd name="connsiteX8" fmla="*/ 72 w 5329"/>
                      <a:gd name="connsiteY8" fmla="*/ 31326 h 52714"/>
                      <a:gd name="connsiteX9" fmla="*/ 1585 w 5329"/>
                      <a:gd name="connsiteY9" fmla="*/ 25709 h 52714"/>
                      <a:gd name="connsiteX10" fmla="*/ 1585 w 5329"/>
                      <a:gd name="connsiteY10" fmla="*/ 25709 h 52714"/>
                      <a:gd name="connsiteX11" fmla="*/ 2737 w 5329"/>
                      <a:gd name="connsiteY11" fmla="*/ 21316 h 52714"/>
                      <a:gd name="connsiteX12" fmla="*/ 2737 w 5329"/>
                      <a:gd name="connsiteY12" fmla="*/ 21316 h 52714"/>
                      <a:gd name="connsiteX13" fmla="*/ 1585 w 5329"/>
                      <a:gd name="connsiteY13" fmla="*/ 16923 h 52714"/>
                      <a:gd name="connsiteX14" fmla="*/ 1585 w 5329"/>
                      <a:gd name="connsiteY14" fmla="*/ 16923 h 52714"/>
                      <a:gd name="connsiteX15" fmla="*/ 72 w 5329"/>
                      <a:gd name="connsiteY15" fmla="*/ 11306 h 52714"/>
                      <a:gd name="connsiteX16" fmla="*/ 72 w 5329"/>
                      <a:gd name="connsiteY16" fmla="*/ 11306 h 52714"/>
                      <a:gd name="connsiteX17" fmla="*/ 1585 w 5329"/>
                      <a:gd name="connsiteY17" fmla="*/ 5689 h 52714"/>
                      <a:gd name="connsiteX18" fmla="*/ 1585 w 5329"/>
                      <a:gd name="connsiteY18" fmla="*/ 5689 h 52714"/>
                      <a:gd name="connsiteX19" fmla="*/ 2737 w 5329"/>
                      <a:gd name="connsiteY19" fmla="*/ 1296 h 52714"/>
                      <a:gd name="connsiteX20" fmla="*/ 2737 w 5329"/>
                      <a:gd name="connsiteY20" fmla="*/ 1296 h 52714"/>
                      <a:gd name="connsiteX21" fmla="*/ 4033 w 5329"/>
                      <a:gd name="connsiteY21" fmla="*/ 0 h 52714"/>
                      <a:gd name="connsiteX22" fmla="*/ 4033 w 5329"/>
                      <a:gd name="connsiteY22" fmla="*/ 0 h 52714"/>
                      <a:gd name="connsiteX23" fmla="*/ 5329 w 5329"/>
                      <a:gd name="connsiteY23" fmla="*/ 1296 h 52714"/>
                      <a:gd name="connsiteX24" fmla="*/ 5329 w 5329"/>
                      <a:gd name="connsiteY24" fmla="*/ 1296 h 52714"/>
                      <a:gd name="connsiteX25" fmla="*/ 3817 w 5329"/>
                      <a:gd name="connsiteY25" fmla="*/ 6913 h 52714"/>
                      <a:gd name="connsiteX26" fmla="*/ 3817 w 5329"/>
                      <a:gd name="connsiteY26" fmla="*/ 6913 h 52714"/>
                      <a:gd name="connsiteX27" fmla="*/ 2665 w 5329"/>
                      <a:gd name="connsiteY27" fmla="*/ 11306 h 52714"/>
                      <a:gd name="connsiteX28" fmla="*/ 2665 w 5329"/>
                      <a:gd name="connsiteY28" fmla="*/ 11306 h 52714"/>
                      <a:gd name="connsiteX29" fmla="*/ 3817 w 5329"/>
                      <a:gd name="connsiteY29" fmla="*/ 15699 h 52714"/>
                      <a:gd name="connsiteX30" fmla="*/ 3817 w 5329"/>
                      <a:gd name="connsiteY30" fmla="*/ 15699 h 52714"/>
                      <a:gd name="connsiteX31" fmla="*/ 5329 w 5329"/>
                      <a:gd name="connsiteY31" fmla="*/ 21316 h 52714"/>
                      <a:gd name="connsiteX32" fmla="*/ 5329 w 5329"/>
                      <a:gd name="connsiteY32" fmla="*/ 21316 h 52714"/>
                      <a:gd name="connsiteX33" fmla="*/ 3817 w 5329"/>
                      <a:gd name="connsiteY33" fmla="*/ 26933 h 52714"/>
                      <a:gd name="connsiteX34" fmla="*/ 3817 w 5329"/>
                      <a:gd name="connsiteY34" fmla="*/ 26933 h 52714"/>
                      <a:gd name="connsiteX35" fmla="*/ 2665 w 5329"/>
                      <a:gd name="connsiteY35" fmla="*/ 31326 h 52714"/>
                      <a:gd name="connsiteX36" fmla="*/ 2665 w 5329"/>
                      <a:gd name="connsiteY36" fmla="*/ 31326 h 52714"/>
                      <a:gd name="connsiteX37" fmla="*/ 3817 w 5329"/>
                      <a:gd name="connsiteY37" fmla="*/ 35719 h 52714"/>
                      <a:gd name="connsiteX38" fmla="*/ 3817 w 5329"/>
                      <a:gd name="connsiteY38" fmla="*/ 35719 h 52714"/>
                      <a:gd name="connsiteX39" fmla="*/ 5329 w 5329"/>
                      <a:gd name="connsiteY39" fmla="*/ 41336 h 52714"/>
                      <a:gd name="connsiteX40" fmla="*/ 5329 w 5329"/>
                      <a:gd name="connsiteY40" fmla="*/ 41336 h 52714"/>
                      <a:gd name="connsiteX41" fmla="*/ 3817 w 5329"/>
                      <a:gd name="connsiteY41" fmla="*/ 46953 h 52714"/>
                      <a:gd name="connsiteX42" fmla="*/ 3817 w 5329"/>
                      <a:gd name="connsiteY42" fmla="*/ 46953 h 52714"/>
                      <a:gd name="connsiteX43" fmla="*/ 2665 w 5329"/>
                      <a:gd name="connsiteY43" fmla="*/ 51346 h 52714"/>
                      <a:gd name="connsiteX44" fmla="*/ 2665 w 5329"/>
                      <a:gd name="connsiteY44" fmla="*/ 51346 h 52714"/>
                      <a:gd name="connsiteX45" fmla="*/ 1368 w 5329"/>
                      <a:gd name="connsiteY45" fmla="*/ 52714 h 52714"/>
                      <a:gd name="connsiteX46" fmla="*/ 1368 w 5329"/>
                      <a:gd name="connsiteY46" fmla="*/ 52714 h 52714"/>
                      <a:gd name="connsiteX47" fmla="*/ 0 w 5329"/>
                      <a:gd name="connsiteY47" fmla="*/ 51346 h 52714"/>
                      <a:gd name="connsiteX48" fmla="*/ 0 w 5329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9" h="52714">
                        <a:moveTo>
                          <a:pt x="72" y="51418"/>
                        </a:moveTo>
                        <a:cubicBezTo>
                          <a:pt x="72" y="48681"/>
                          <a:pt x="865" y="47025"/>
                          <a:pt x="1585" y="45801"/>
                        </a:cubicBezTo>
                        <a:lnTo>
                          <a:pt x="1585" y="45801"/>
                        </a:lnTo>
                        <a:cubicBezTo>
                          <a:pt x="2232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2" y="38240"/>
                          <a:pt x="1585" y="37015"/>
                        </a:cubicBezTo>
                        <a:lnTo>
                          <a:pt x="1585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5" y="26933"/>
                          <a:pt x="1585" y="25709"/>
                        </a:cubicBezTo>
                        <a:lnTo>
                          <a:pt x="1585" y="25709"/>
                        </a:lnTo>
                        <a:cubicBezTo>
                          <a:pt x="2232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2" y="18147"/>
                          <a:pt x="1585" y="16923"/>
                        </a:cubicBezTo>
                        <a:lnTo>
                          <a:pt x="1585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5" y="6913"/>
                          <a:pt x="1585" y="5689"/>
                        </a:cubicBezTo>
                        <a:lnTo>
                          <a:pt x="1585" y="5689"/>
                        </a:lnTo>
                        <a:cubicBezTo>
                          <a:pt x="2232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5" y="9002"/>
                          <a:pt x="2665" y="11306"/>
                        </a:cubicBezTo>
                        <a:lnTo>
                          <a:pt x="2665" y="11306"/>
                        </a:lnTo>
                        <a:cubicBezTo>
                          <a:pt x="2665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537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5" y="29094"/>
                          <a:pt x="2665" y="31326"/>
                        </a:cubicBezTo>
                        <a:lnTo>
                          <a:pt x="2665" y="31326"/>
                        </a:lnTo>
                        <a:cubicBezTo>
                          <a:pt x="2665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537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5" y="49114"/>
                          <a:pt x="2665" y="51346"/>
                        </a:cubicBezTo>
                        <a:lnTo>
                          <a:pt x="2665" y="51346"/>
                        </a:lnTo>
                        <a:cubicBezTo>
                          <a:pt x="2665" y="52066"/>
                          <a:pt x="2089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7" name="Freeform: Shape 3966">
                    <a:extLst>
                      <a:ext uri="{FF2B5EF4-FFF2-40B4-BE49-F238E27FC236}">
                        <a16:creationId xmlns:a16="http://schemas.microsoft.com/office/drawing/2014/main" id="{4FAF7AC9-AA6E-52C2-3D0F-FE42206204E5}"/>
                      </a:ext>
                    </a:extLst>
                  </p:cNvPr>
                  <p:cNvSpPr/>
                  <p:nvPr/>
                </p:nvSpPr>
                <p:spPr>
                  <a:xfrm>
                    <a:off x="4154022" y="5725963"/>
                    <a:ext cx="5328" cy="52714"/>
                  </a:xfrm>
                  <a:custGeom>
                    <a:avLst/>
                    <a:gdLst>
                      <a:gd name="connsiteX0" fmla="*/ 72 w 5328"/>
                      <a:gd name="connsiteY0" fmla="*/ 51418 h 52714"/>
                      <a:gd name="connsiteX1" fmla="*/ 1584 w 5328"/>
                      <a:gd name="connsiteY1" fmla="*/ 45801 h 52714"/>
                      <a:gd name="connsiteX2" fmla="*/ 1584 w 5328"/>
                      <a:gd name="connsiteY2" fmla="*/ 45801 h 52714"/>
                      <a:gd name="connsiteX3" fmla="*/ 2737 w 5328"/>
                      <a:gd name="connsiteY3" fmla="*/ 41408 h 52714"/>
                      <a:gd name="connsiteX4" fmla="*/ 2737 w 5328"/>
                      <a:gd name="connsiteY4" fmla="*/ 41408 h 52714"/>
                      <a:gd name="connsiteX5" fmla="*/ 1584 w 5328"/>
                      <a:gd name="connsiteY5" fmla="*/ 37015 h 52714"/>
                      <a:gd name="connsiteX6" fmla="*/ 1584 w 5328"/>
                      <a:gd name="connsiteY6" fmla="*/ 37015 h 52714"/>
                      <a:gd name="connsiteX7" fmla="*/ 72 w 5328"/>
                      <a:gd name="connsiteY7" fmla="*/ 31326 h 52714"/>
                      <a:gd name="connsiteX8" fmla="*/ 72 w 5328"/>
                      <a:gd name="connsiteY8" fmla="*/ 31326 h 52714"/>
                      <a:gd name="connsiteX9" fmla="*/ 1584 w 5328"/>
                      <a:gd name="connsiteY9" fmla="*/ 25709 h 52714"/>
                      <a:gd name="connsiteX10" fmla="*/ 1584 w 5328"/>
                      <a:gd name="connsiteY10" fmla="*/ 25709 h 52714"/>
                      <a:gd name="connsiteX11" fmla="*/ 2737 w 5328"/>
                      <a:gd name="connsiteY11" fmla="*/ 21316 h 52714"/>
                      <a:gd name="connsiteX12" fmla="*/ 2737 w 5328"/>
                      <a:gd name="connsiteY12" fmla="*/ 21316 h 52714"/>
                      <a:gd name="connsiteX13" fmla="*/ 1584 w 5328"/>
                      <a:gd name="connsiteY13" fmla="*/ 16923 h 52714"/>
                      <a:gd name="connsiteX14" fmla="*/ 1584 w 5328"/>
                      <a:gd name="connsiteY14" fmla="*/ 16923 h 52714"/>
                      <a:gd name="connsiteX15" fmla="*/ 72 w 5328"/>
                      <a:gd name="connsiteY15" fmla="*/ 11306 h 52714"/>
                      <a:gd name="connsiteX16" fmla="*/ 72 w 5328"/>
                      <a:gd name="connsiteY16" fmla="*/ 11306 h 52714"/>
                      <a:gd name="connsiteX17" fmla="*/ 1584 w 5328"/>
                      <a:gd name="connsiteY17" fmla="*/ 5689 h 52714"/>
                      <a:gd name="connsiteX18" fmla="*/ 1584 w 5328"/>
                      <a:gd name="connsiteY18" fmla="*/ 5689 h 52714"/>
                      <a:gd name="connsiteX19" fmla="*/ 2737 w 5328"/>
                      <a:gd name="connsiteY19" fmla="*/ 1296 h 52714"/>
                      <a:gd name="connsiteX20" fmla="*/ 2737 w 5328"/>
                      <a:gd name="connsiteY20" fmla="*/ 1296 h 52714"/>
                      <a:gd name="connsiteX21" fmla="*/ 4033 w 5328"/>
                      <a:gd name="connsiteY21" fmla="*/ 0 h 52714"/>
                      <a:gd name="connsiteX22" fmla="*/ 4033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296 w 5328"/>
                      <a:gd name="connsiteY45" fmla="*/ 52714 h 52714"/>
                      <a:gd name="connsiteX46" fmla="*/ 1296 w 5328"/>
                      <a:gd name="connsiteY46" fmla="*/ 52714 h 52714"/>
                      <a:gd name="connsiteX47" fmla="*/ 0 w 5328"/>
                      <a:gd name="connsiteY47" fmla="*/ 51346 h 52714"/>
                      <a:gd name="connsiteX48" fmla="*/ 0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72" y="51418"/>
                        </a:moveTo>
                        <a:cubicBezTo>
                          <a:pt x="72" y="48681"/>
                          <a:pt x="864" y="47025"/>
                          <a:pt x="1584" y="45801"/>
                        </a:cubicBezTo>
                        <a:lnTo>
                          <a:pt x="1584" y="45801"/>
                        </a:lnTo>
                        <a:cubicBezTo>
                          <a:pt x="2232" y="44505"/>
                          <a:pt x="2737" y="43713"/>
                          <a:pt x="2737" y="41408"/>
                        </a:cubicBezTo>
                        <a:lnTo>
                          <a:pt x="2737" y="41408"/>
                        </a:lnTo>
                        <a:cubicBezTo>
                          <a:pt x="2737" y="39104"/>
                          <a:pt x="2232" y="38240"/>
                          <a:pt x="1584" y="37015"/>
                        </a:cubicBezTo>
                        <a:lnTo>
                          <a:pt x="1584" y="37015"/>
                        </a:lnTo>
                        <a:cubicBezTo>
                          <a:pt x="936" y="35791"/>
                          <a:pt x="72" y="34135"/>
                          <a:pt x="72" y="31326"/>
                        </a:cubicBezTo>
                        <a:lnTo>
                          <a:pt x="72" y="31326"/>
                        </a:lnTo>
                        <a:cubicBezTo>
                          <a:pt x="72" y="28589"/>
                          <a:pt x="864" y="26933"/>
                          <a:pt x="1584" y="25709"/>
                        </a:cubicBezTo>
                        <a:lnTo>
                          <a:pt x="1584" y="25709"/>
                        </a:lnTo>
                        <a:cubicBezTo>
                          <a:pt x="2232" y="24412"/>
                          <a:pt x="2737" y="23620"/>
                          <a:pt x="2737" y="21316"/>
                        </a:cubicBezTo>
                        <a:lnTo>
                          <a:pt x="2737" y="21316"/>
                        </a:lnTo>
                        <a:cubicBezTo>
                          <a:pt x="2737" y="19011"/>
                          <a:pt x="2232" y="18147"/>
                          <a:pt x="1584" y="16923"/>
                        </a:cubicBezTo>
                        <a:lnTo>
                          <a:pt x="1584" y="16923"/>
                        </a:lnTo>
                        <a:cubicBezTo>
                          <a:pt x="936" y="15699"/>
                          <a:pt x="72" y="13971"/>
                          <a:pt x="72" y="11306"/>
                        </a:cubicBezTo>
                        <a:lnTo>
                          <a:pt x="72" y="11306"/>
                        </a:lnTo>
                        <a:cubicBezTo>
                          <a:pt x="72" y="8570"/>
                          <a:pt x="864" y="6913"/>
                          <a:pt x="1584" y="5689"/>
                        </a:cubicBezTo>
                        <a:lnTo>
                          <a:pt x="1584" y="5689"/>
                        </a:lnTo>
                        <a:cubicBezTo>
                          <a:pt x="2232" y="4393"/>
                          <a:pt x="2737" y="3529"/>
                          <a:pt x="2737" y="1296"/>
                        </a:cubicBezTo>
                        <a:lnTo>
                          <a:pt x="2737" y="1296"/>
                        </a:lnTo>
                        <a:cubicBezTo>
                          <a:pt x="2737" y="576"/>
                          <a:pt x="3313" y="0"/>
                          <a:pt x="4033" y="0"/>
                        </a:cubicBezTo>
                        <a:lnTo>
                          <a:pt x="4033" y="0"/>
                        </a:lnTo>
                        <a:cubicBezTo>
                          <a:pt x="4753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47" name="Graphic 6">
              <a:extLst>
                <a:ext uri="{FF2B5EF4-FFF2-40B4-BE49-F238E27FC236}">
                  <a16:creationId xmlns:a16="http://schemas.microsoft.com/office/drawing/2014/main" id="{3B2CBE3C-FD7D-9A49-A373-BC22AC0C8184}"/>
                </a:ext>
              </a:extLst>
            </p:cNvPr>
            <p:cNvGrpSpPr/>
            <p:nvPr/>
          </p:nvGrpSpPr>
          <p:grpSpPr>
            <a:xfrm>
              <a:off x="7399918" y="3581265"/>
              <a:ext cx="402436" cy="815952"/>
              <a:chOff x="4182755" y="5725963"/>
              <a:chExt cx="78495" cy="159151"/>
            </a:xfrm>
          </p:grpSpPr>
          <p:sp>
            <p:nvSpPr>
              <p:cNvPr id="3937" name="Freeform: Shape 3936">
                <a:extLst>
                  <a:ext uri="{FF2B5EF4-FFF2-40B4-BE49-F238E27FC236}">
                    <a16:creationId xmlns:a16="http://schemas.microsoft.com/office/drawing/2014/main" id="{A55C48DE-DFD7-ECC1-EB2E-FEF55FB59966}"/>
                  </a:ext>
                </a:extLst>
              </p:cNvPr>
              <p:cNvSpPr/>
              <p:nvPr/>
            </p:nvSpPr>
            <p:spPr>
              <a:xfrm>
                <a:off x="4195862" y="5822750"/>
                <a:ext cx="52858" cy="53722"/>
              </a:xfrm>
              <a:custGeom>
                <a:avLst/>
                <a:gdLst>
                  <a:gd name="connsiteX0" fmla="*/ 52498 w 52858"/>
                  <a:gd name="connsiteY0" fmla="*/ 8353 h 53722"/>
                  <a:gd name="connsiteX1" fmla="*/ 26285 w 52858"/>
                  <a:gd name="connsiteY1" fmla="*/ 0 h 53722"/>
                  <a:gd name="connsiteX2" fmla="*/ 0 w 52858"/>
                  <a:gd name="connsiteY2" fmla="*/ 8353 h 53722"/>
                  <a:gd name="connsiteX3" fmla="*/ 144 w 52858"/>
                  <a:gd name="connsiteY3" fmla="*/ 9218 h 53722"/>
                  <a:gd name="connsiteX4" fmla="*/ 6193 w 52858"/>
                  <a:gd name="connsiteY4" fmla="*/ 47385 h 53722"/>
                  <a:gd name="connsiteX5" fmla="*/ 26141 w 52858"/>
                  <a:gd name="connsiteY5" fmla="*/ 53722 h 53722"/>
                  <a:gd name="connsiteX6" fmla="*/ 46089 w 52858"/>
                  <a:gd name="connsiteY6" fmla="*/ 47385 h 53722"/>
                  <a:gd name="connsiteX7" fmla="*/ 52859 w 52858"/>
                  <a:gd name="connsiteY7" fmla="*/ 8426 h 53722"/>
                  <a:gd name="connsiteX8" fmla="*/ 52498 w 52858"/>
                  <a:gd name="connsiteY8" fmla="*/ 8426 h 5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58" h="53722">
                    <a:moveTo>
                      <a:pt x="52498" y="8353"/>
                    </a:moveTo>
                    <a:cubicBezTo>
                      <a:pt x="52498" y="3744"/>
                      <a:pt x="40760" y="0"/>
                      <a:pt x="26285" y="0"/>
                    </a:cubicBezTo>
                    <a:cubicBezTo>
                      <a:pt x="11810" y="0"/>
                      <a:pt x="0" y="3744"/>
                      <a:pt x="0" y="8353"/>
                    </a:cubicBezTo>
                    <a:cubicBezTo>
                      <a:pt x="0" y="8641"/>
                      <a:pt x="0" y="8930"/>
                      <a:pt x="144" y="9218"/>
                    </a:cubicBezTo>
                    <a:lnTo>
                      <a:pt x="6193" y="47385"/>
                    </a:lnTo>
                    <a:cubicBezTo>
                      <a:pt x="6193" y="50842"/>
                      <a:pt x="15123" y="53722"/>
                      <a:pt x="26141" y="53722"/>
                    </a:cubicBezTo>
                    <a:cubicBezTo>
                      <a:pt x="37159" y="53722"/>
                      <a:pt x="46089" y="50914"/>
                      <a:pt x="46089" y="47385"/>
                    </a:cubicBezTo>
                    <a:lnTo>
                      <a:pt x="52859" y="8426"/>
                    </a:lnTo>
                    <a:lnTo>
                      <a:pt x="52498" y="8426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938" name="Graphic 6">
                <a:extLst>
                  <a:ext uri="{FF2B5EF4-FFF2-40B4-BE49-F238E27FC236}">
                    <a16:creationId xmlns:a16="http://schemas.microsoft.com/office/drawing/2014/main" id="{F7DF6723-CC64-12E1-F48E-B4BA624D956F}"/>
                  </a:ext>
                </a:extLst>
              </p:cNvPr>
              <p:cNvGrpSpPr/>
              <p:nvPr/>
            </p:nvGrpSpPr>
            <p:grpSpPr>
              <a:xfrm>
                <a:off x="4207888" y="5827215"/>
                <a:ext cx="34134" cy="34134"/>
                <a:chOff x="4207888" y="5827215"/>
                <a:chExt cx="34134" cy="34134"/>
              </a:xfrm>
            </p:grpSpPr>
            <p:grpSp>
              <p:nvGrpSpPr>
                <p:cNvPr id="3949" name="Graphic 6">
                  <a:extLst>
                    <a:ext uri="{FF2B5EF4-FFF2-40B4-BE49-F238E27FC236}">
                      <a16:creationId xmlns:a16="http://schemas.microsoft.com/office/drawing/2014/main" id="{B7FF1C0E-A421-70E3-C5C1-13A79873DEB8}"/>
                    </a:ext>
                  </a:extLst>
                </p:cNvPr>
                <p:cNvGrpSpPr/>
                <p:nvPr/>
              </p:nvGrpSpPr>
              <p:grpSpPr>
                <a:xfrm>
                  <a:off x="4207888" y="5827215"/>
                  <a:ext cx="34134" cy="34134"/>
                  <a:chOff x="4207888" y="5827215"/>
                  <a:chExt cx="34134" cy="34134"/>
                </a:xfrm>
              </p:grpSpPr>
              <p:sp>
                <p:nvSpPr>
                  <p:cNvPr id="3956" name="Freeform: Shape 3955">
                    <a:extLst>
                      <a:ext uri="{FF2B5EF4-FFF2-40B4-BE49-F238E27FC236}">
                        <a16:creationId xmlns:a16="http://schemas.microsoft.com/office/drawing/2014/main" id="{71A6D8D9-F202-C609-37D2-D99AF56FF2B4}"/>
                      </a:ext>
                    </a:extLst>
                  </p:cNvPr>
                  <p:cNvSpPr/>
                  <p:nvPr/>
                </p:nvSpPr>
                <p:spPr>
                  <a:xfrm>
                    <a:off x="4208464" y="5827863"/>
                    <a:ext cx="32838" cy="32838"/>
                  </a:xfrm>
                  <a:custGeom>
                    <a:avLst/>
                    <a:gdLst>
                      <a:gd name="connsiteX0" fmla="*/ 0 w 32838"/>
                      <a:gd name="connsiteY0" fmla="*/ 16419 h 32838"/>
                      <a:gd name="connsiteX1" fmla="*/ 16419 w 32838"/>
                      <a:gd name="connsiteY1" fmla="*/ 0 h 32838"/>
                      <a:gd name="connsiteX2" fmla="*/ 32838 w 32838"/>
                      <a:gd name="connsiteY2" fmla="*/ 16419 h 32838"/>
                      <a:gd name="connsiteX3" fmla="*/ 16419 w 32838"/>
                      <a:gd name="connsiteY3" fmla="*/ 32838 h 32838"/>
                      <a:gd name="connsiteX4" fmla="*/ 0 w 32838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38" h="32838">
                        <a:moveTo>
                          <a:pt x="0" y="16419"/>
                        </a:moveTo>
                        <a:cubicBezTo>
                          <a:pt x="0" y="7346"/>
                          <a:pt x="7346" y="0"/>
                          <a:pt x="16419" y="0"/>
                        </a:cubicBezTo>
                        <a:cubicBezTo>
                          <a:pt x="25493" y="0"/>
                          <a:pt x="32838" y="7346"/>
                          <a:pt x="32838" y="16419"/>
                        </a:cubicBezTo>
                        <a:cubicBezTo>
                          <a:pt x="32838" y="25493"/>
                          <a:pt x="25493" y="32838"/>
                          <a:pt x="16419" y="32838"/>
                        </a:cubicBezTo>
                        <a:cubicBezTo>
                          <a:pt x="7346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7" name="Freeform: Shape 3956">
                    <a:extLst>
                      <a:ext uri="{FF2B5EF4-FFF2-40B4-BE49-F238E27FC236}">
                        <a16:creationId xmlns:a16="http://schemas.microsoft.com/office/drawing/2014/main" id="{2AA54056-CFFF-D93C-1F81-1F8C47990E33}"/>
                      </a:ext>
                    </a:extLst>
                  </p:cNvPr>
                  <p:cNvSpPr/>
                  <p:nvPr/>
                </p:nvSpPr>
                <p:spPr>
                  <a:xfrm>
                    <a:off x="4207888" y="5827215"/>
                    <a:ext cx="34134" cy="34134"/>
                  </a:xfrm>
                  <a:custGeom>
                    <a:avLst/>
                    <a:gdLst>
                      <a:gd name="connsiteX0" fmla="*/ 0 w 34134"/>
                      <a:gd name="connsiteY0" fmla="*/ 17067 h 34134"/>
                      <a:gd name="connsiteX1" fmla="*/ 17067 w 34134"/>
                      <a:gd name="connsiteY1" fmla="*/ 0 h 34134"/>
                      <a:gd name="connsiteX2" fmla="*/ 17067 w 34134"/>
                      <a:gd name="connsiteY2" fmla="*/ 0 h 34134"/>
                      <a:gd name="connsiteX3" fmla="*/ 34135 w 34134"/>
                      <a:gd name="connsiteY3" fmla="*/ 17067 h 34134"/>
                      <a:gd name="connsiteX4" fmla="*/ 34135 w 34134"/>
                      <a:gd name="connsiteY4" fmla="*/ 17067 h 34134"/>
                      <a:gd name="connsiteX5" fmla="*/ 17067 w 34134"/>
                      <a:gd name="connsiteY5" fmla="*/ 34135 h 34134"/>
                      <a:gd name="connsiteX6" fmla="*/ 17067 w 34134"/>
                      <a:gd name="connsiteY6" fmla="*/ 34135 h 34134"/>
                      <a:gd name="connsiteX7" fmla="*/ 0 w 34134"/>
                      <a:gd name="connsiteY7" fmla="*/ 17067 h 34134"/>
                      <a:gd name="connsiteX8" fmla="*/ 0 w 34134"/>
                      <a:gd name="connsiteY8" fmla="*/ 17067 h 34134"/>
                      <a:gd name="connsiteX9" fmla="*/ 1225 w 34134"/>
                      <a:gd name="connsiteY9" fmla="*/ 17067 h 34134"/>
                      <a:gd name="connsiteX10" fmla="*/ 5833 w 34134"/>
                      <a:gd name="connsiteY10" fmla="*/ 28229 h 34134"/>
                      <a:gd name="connsiteX11" fmla="*/ 5833 w 34134"/>
                      <a:gd name="connsiteY11" fmla="*/ 28229 h 34134"/>
                      <a:gd name="connsiteX12" fmla="*/ 16996 w 34134"/>
                      <a:gd name="connsiteY12" fmla="*/ 32838 h 34134"/>
                      <a:gd name="connsiteX13" fmla="*/ 16996 w 34134"/>
                      <a:gd name="connsiteY13" fmla="*/ 32838 h 34134"/>
                      <a:gd name="connsiteX14" fmla="*/ 28158 w 34134"/>
                      <a:gd name="connsiteY14" fmla="*/ 28229 h 34134"/>
                      <a:gd name="connsiteX15" fmla="*/ 28158 w 34134"/>
                      <a:gd name="connsiteY15" fmla="*/ 28229 h 34134"/>
                      <a:gd name="connsiteX16" fmla="*/ 32766 w 34134"/>
                      <a:gd name="connsiteY16" fmla="*/ 17067 h 34134"/>
                      <a:gd name="connsiteX17" fmla="*/ 32766 w 34134"/>
                      <a:gd name="connsiteY17" fmla="*/ 17067 h 34134"/>
                      <a:gd name="connsiteX18" fmla="*/ 28158 w 34134"/>
                      <a:gd name="connsiteY18" fmla="*/ 5905 h 34134"/>
                      <a:gd name="connsiteX19" fmla="*/ 28158 w 34134"/>
                      <a:gd name="connsiteY19" fmla="*/ 5905 h 34134"/>
                      <a:gd name="connsiteX20" fmla="*/ 16996 w 34134"/>
                      <a:gd name="connsiteY20" fmla="*/ 1296 h 34134"/>
                      <a:gd name="connsiteX21" fmla="*/ 16996 w 34134"/>
                      <a:gd name="connsiteY21" fmla="*/ 1296 h 34134"/>
                      <a:gd name="connsiteX22" fmla="*/ 5833 w 34134"/>
                      <a:gd name="connsiteY22" fmla="*/ 5905 h 34134"/>
                      <a:gd name="connsiteX23" fmla="*/ 5833 w 34134"/>
                      <a:gd name="connsiteY23" fmla="*/ 5905 h 34134"/>
                      <a:gd name="connsiteX24" fmla="*/ 1225 w 34134"/>
                      <a:gd name="connsiteY24" fmla="*/ 17067 h 34134"/>
                      <a:gd name="connsiteX25" fmla="*/ 1225 w 34134"/>
                      <a:gd name="connsiteY25" fmla="*/ 17067 h 3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4134" h="34134">
                        <a:moveTo>
                          <a:pt x="0" y="17067"/>
                        </a:moveTo>
                        <a:cubicBezTo>
                          <a:pt x="0" y="7633"/>
                          <a:pt x="7633" y="0"/>
                          <a:pt x="17067" y="0"/>
                        </a:cubicBezTo>
                        <a:lnTo>
                          <a:pt x="17067" y="0"/>
                        </a:lnTo>
                        <a:cubicBezTo>
                          <a:pt x="26501" y="0"/>
                          <a:pt x="34063" y="7633"/>
                          <a:pt x="34135" y="17067"/>
                        </a:cubicBezTo>
                        <a:lnTo>
                          <a:pt x="34135" y="17067"/>
                        </a:lnTo>
                        <a:cubicBezTo>
                          <a:pt x="34135" y="26501"/>
                          <a:pt x="26501" y="34135"/>
                          <a:pt x="17067" y="34135"/>
                        </a:cubicBezTo>
                        <a:lnTo>
                          <a:pt x="17067" y="34135"/>
                        </a:lnTo>
                        <a:cubicBezTo>
                          <a:pt x="7633" y="34135"/>
                          <a:pt x="0" y="26501"/>
                          <a:pt x="0" y="17067"/>
                        </a:cubicBezTo>
                        <a:lnTo>
                          <a:pt x="0" y="17067"/>
                        </a:lnTo>
                        <a:close/>
                        <a:moveTo>
                          <a:pt x="1225" y="17067"/>
                        </a:moveTo>
                        <a:cubicBezTo>
                          <a:pt x="1225" y="21460"/>
                          <a:pt x="2953" y="25349"/>
                          <a:pt x="5833" y="28229"/>
                        </a:cubicBezTo>
                        <a:lnTo>
                          <a:pt x="5833" y="28229"/>
                        </a:lnTo>
                        <a:cubicBezTo>
                          <a:pt x="8714" y="31110"/>
                          <a:pt x="12602" y="32838"/>
                          <a:pt x="16996" y="32838"/>
                        </a:cubicBezTo>
                        <a:lnTo>
                          <a:pt x="16996" y="32838"/>
                        </a:lnTo>
                        <a:cubicBezTo>
                          <a:pt x="21316" y="32838"/>
                          <a:pt x="25277" y="31110"/>
                          <a:pt x="28158" y="28229"/>
                        </a:cubicBezTo>
                        <a:lnTo>
                          <a:pt x="28158" y="28229"/>
                        </a:lnTo>
                        <a:cubicBezTo>
                          <a:pt x="31038" y="25349"/>
                          <a:pt x="32766" y="21460"/>
                          <a:pt x="32766" y="17067"/>
                        </a:cubicBezTo>
                        <a:lnTo>
                          <a:pt x="32766" y="17067"/>
                        </a:lnTo>
                        <a:cubicBezTo>
                          <a:pt x="32766" y="12675"/>
                          <a:pt x="30966" y="8713"/>
                          <a:pt x="28158" y="5905"/>
                        </a:cubicBezTo>
                        <a:lnTo>
                          <a:pt x="28158" y="5905"/>
                        </a:lnTo>
                        <a:cubicBezTo>
                          <a:pt x="25277" y="3024"/>
                          <a:pt x="21316" y="1296"/>
                          <a:pt x="16996" y="1296"/>
                        </a:cubicBezTo>
                        <a:lnTo>
                          <a:pt x="16996" y="1296"/>
                        </a:lnTo>
                        <a:cubicBezTo>
                          <a:pt x="12602" y="1296"/>
                          <a:pt x="8642" y="3097"/>
                          <a:pt x="5833" y="5905"/>
                        </a:cubicBezTo>
                        <a:lnTo>
                          <a:pt x="5833" y="5905"/>
                        </a:lnTo>
                        <a:cubicBezTo>
                          <a:pt x="2953" y="8786"/>
                          <a:pt x="1225" y="12746"/>
                          <a:pt x="1225" y="17067"/>
                        </a:cubicBezTo>
                        <a:lnTo>
                          <a:pt x="1225" y="1706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950" name="Freeform: Shape 3949">
                  <a:extLst>
                    <a:ext uri="{FF2B5EF4-FFF2-40B4-BE49-F238E27FC236}">
                      <a16:creationId xmlns:a16="http://schemas.microsoft.com/office/drawing/2014/main" id="{B03E7BE8-746A-8C40-D0BA-FE655B8F1E2B}"/>
                    </a:ext>
                  </a:extLst>
                </p:cNvPr>
                <p:cNvSpPr/>
                <p:nvPr/>
              </p:nvSpPr>
              <p:spPr>
                <a:xfrm>
                  <a:off x="4218626" y="5829303"/>
                  <a:ext cx="13150" cy="13142"/>
                </a:xfrm>
                <a:custGeom>
                  <a:avLst/>
                  <a:gdLst>
                    <a:gd name="connsiteX0" fmla="*/ 7698 w 13150"/>
                    <a:gd name="connsiteY0" fmla="*/ 12170 h 13142"/>
                    <a:gd name="connsiteX1" fmla="*/ 5249 w 13150"/>
                    <a:gd name="connsiteY1" fmla="*/ 12170 h 13142"/>
                    <a:gd name="connsiteX2" fmla="*/ 3953 w 13150"/>
                    <a:gd name="connsiteY2" fmla="*/ 9722 h 13142"/>
                    <a:gd name="connsiteX3" fmla="*/ 1504 w 13150"/>
                    <a:gd name="connsiteY3" fmla="*/ 5401 h 13142"/>
                    <a:gd name="connsiteX4" fmla="*/ 280 w 13150"/>
                    <a:gd name="connsiteY4" fmla="*/ 3457 h 13142"/>
                    <a:gd name="connsiteX5" fmla="*/ 1504 w 13150"/>
                    <a:gd name="connsiteY5" fmla="*/ 864 h 13142"/>
                    <a:gd name="connsiteX6" fmla="*/ 4097 w 13150"/>
                    <a:gd name="connsiteY6" fmla="*/ 216 h 13142"/>
                    <a:gd name="connsiteX7" fmla="*/ 9138 w 13150"/>
                    <a:gd name="connsiteY7" fmla="*/ 216 h 13142"/>
                    <a:gd name="connsiteX8" fmla="*/ 11659 w 13150"/>
                    <a:gd name="connsiteY8" fmla="*/ 864 h 13142"/>
                    <a:gd name="connsiteX9" fmla="*/ 12883 w 13150"/>
                    <a:gd name="connsiteY9" fmla="*/ 3457 h 13142"/>
                    <a:gd name="connsiteX10" fmla="*/ 11587 w 13150"/>
                    <a:gd name="connsiteY10" fmla="*/ 5401 h 13142"/>
                    <a:gd name="connsiteX11" fmla="*/ 9138 w 13150"/>
                    <a:gd name="connsiteY11" fmla="*/ 9722 h 13142"/>
                    <a:gd name="connsiteX12" fmla="*/ 7842 w 13150"/>
                    <a:gd name="connsiteY12" fmla="*/ 12170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50" h="13142">
                      <a:moveTo>
                        <a:pt x="7698" y="12170"/>
                      </a:moveTo>
                      <a:cubicBezTo>
                        <a:pt x="7050" y="13467"/>
                        <a:pt x="5897" y="13467"/>
                        <a:pt x="5249" y="12170"/>
                      </a:cubicBezTo>
                      <a:cubicBezTo>
                        <a:pt x="4817" y="11378"/>
                        <a:pt x="4385" y="10514"/>
                        <a:pt x="3953" y="9722"/>
                      </a:cubicBezTo>
                      <a:cubicBezTo>
                        <a:pt x="3233" y="8426"/>
                        <a:pt x="2153" y="6481"/>
                        <a:pt x="1504" y="5401"/>
                      </a:cubicBezTo>
                      <a:cubicBezTo>
                        <a:pt x="1072" y="4681"/>
                        <a:pt x="640" y="4033"/>
                        <a:pt x="280" y="3457"/>
                      </a:cubicBezTo>
                      <a:cubicBezTo>
                        <a:pt x="-368" y="2520"/>
                        <a:pt x="136" y="1296"/>
                        <a:pt x="1504" y="864"/>
                      </a:cubicBezTo>
                      <a:cubicBezTo>
                        <a:pt x="2369" y="576"/>
                        <a:pt x="3233" y="360"/>
                        <a:pt x="4097" y="216"/>
                      </a:cubicBezTo>
                      <a:cubicBezTo>
                        <a:pt x="5465" y="-72"/>
                        <a:pt x="7698" y="-72"/>
                        <a:pt x="9138" y="216"/>
                      </a:cubicBezTo>
                      <a:cubicBezTo>
                        <a:pt x="10002" y="360"/>
                        <a:pt x="10866" y="576"/>
                        <a:pt x="11659" y="864"/>
                      </a:cubicBezTo>
                      <a:cubicBezTo>
                        <a:pt x="12955" y="1368"/>
                        <a:pt x="13531" y="2520"/>
                        <a:pt x="12883" y="3457"/>
                      </a:cubicBezTo>
                      <a:cubicBezTo>
                        <a:pt x="12451" y="4033"/>
                        <a:pt x="12019" y="4681"/>
                        <a:pt x="11587" y="5401"/>
                      </a:cubicBezTo>
                      <a:cubicBezTo>
                        <a:pt x="10938" y="6481"/>
                        <a:pt x="9786" y="8426"/>
                        <a:pt x="9138" y="9722"/>
                      </a:cubicBezTo>
                      <a:cubicBezTo>
                        <a:pt x="8706" y="10514"/>
                        <a:pt x="8274" y="11378"/>
                        <a:pt x="7842" y="1217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1" name="Freeform: Shape 3950">
                  <a:extLst>
                    <a:ext uri="{FF2B5EF4-FFF2-40B4-BE49-F238E27FC236}">
                      <a16:creationId xmlns:a16="http://schemas.microsoft.com/office/drawing/2014/main" id="{0BF6F9EE-4B56-8C65-DC51-DE05ED722507}"/>
                    </a:ext>
                  </a:extLst>
                </p:cNvPr>
                <p:cNvSpPr/>
                <p:nvPr/>
              </p:nvSpPr>
              <p:spPr>
                <a:xfrm>
                  <a:off x="4210301" y="5832235"/>
                  <a:ext cx="13283" cy="11619"/>
                </a:xfrm>
                <a:custGeom>
                  <a:avLst/>
                  <a:gdLst>
                    <a:gd name="connsiteX0" fmla="*/ 12926 w 13283"/>
                    <a:gd name="connsiteY0" fmla="*/ 9383 h 11619"/>
                    <a:gd name="connsiteX1" fmla="*/ 11702 w 13283"/>
                    <a:gd name="connsiteY1" fmla="*/ 11544 h 11619"/>
                    <a:gd name="connsiteX2" fmla="*/ 8965 w 13283"/>
                    <a:gd name="connsiteY2" fmla="*/ 11471 h 11619"/>
                    <a:gd name="connsiteX3" fmla="*/ 3996 w 13283"/>
                    <a:gd name="connsiteY3" fmla="*/ 11471 h 11619"/>
                    <a:gd name="connsiteX4" fmla="*/ 1692 w 13283"/>
                    <a:gd name="connsiteY4" fmla="*/ 11616 h 11619"/>
                    <a:gd name="connsiteX5" fmla="*/ 36 w 13283"/>
                    <a:gd name="connsiteY5" fmla="*/ 9311 h 11619"/>
                    <a:gd name="connsiteX6" fmla="*/ 756 w 13283"/>
                    <a:gd name="connsiteY6" fmla="*/ 6790 h 11619"/>
                    <a:gd name="connsiteX7" fmla="*/ 3276 w 13283"/>
                    <a:gd name="connsiteY7" fmla="*/ 2470 h 11619"/>
                    <a:gd name="connsiteX8" fmla="*/ 5077 w 13283"/>
                    <a:gd name="connsiteY8" fmla="*/ 597 h 11619"/>
                    <a:gd name="connsiteX9" fmla="*/ 7957 w 13283"/>
                    <a:gd name="connsiteY9" fmla="*/ 886 h 11619"/>
                    <a:gd name="connsiteX10" fmla="*/ 9037 w 13283"/>
                    <a:gd name="connsiteY10" fmla="*/ 2974 h 11619"/>
                    <a:gd name="connsiteX11" fmla="*/ 11558 w 13283"/>
                    <a:gd name="connsiteY11" fmla="*/ 7294 h 11619"/>
                    <a:gd name="connsiteX12" fmla="*/ 12998 w 13283"/>
                    <a:gd name="connsiteY12" fmla="*/ 9671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12926" y="9383"/>
                      </a:moveTo>
                      <a:cubicBezTo>
                        <a:pt x="13718" y="10607"/>
                        <a:pt x="13142" y="11544"/>
                        <a:pt x="11702" y="11544"/>
                      </a:cubicBezTo>
                      <a:cubicBezTo>
                        <a:pt x="10766" y="11544"/>
                        <a:pt x="9830" y="11471"/>
                        <a:pt x="8965" y="11471"/>
                      </a:cubicBezTo>
                      <a:cubicBezTo>
                        <a:pt x="7525" y="11471"/>
                        <a:pt x="5293" y="11471"/>
                        <a:pt x="3996" y="11471"/>
                      </a:cubicBezTo>
                      <a:cubicBezTo>
                        <a:pt x="3204" y="11471"/>
                        <a:pt x="2412" y="11471"/>
                        <a:pt x="1692" y="11616"/>
                      </a:cubicBezTo>
                      <a:cubicBezTo>
                        <a:pt x="612" y="11688"/>
                        <a:pt x="-181" y="10679"/>
                        <a:pt x="36" y="9311"/>
                      </a:cubicBezTo>
                      <a:cubicBezTo>
                        <a:pt x="252" y="8447"/>
                        <a:pt x="468" y="7583"/>
                        <a:pt x="756" y="6790"/>
                      </a:cubicBezTo>
                      <a:cubicBezTo>
                        <a:pt x="1188" y="5494"/>
                        <a:pt x="2340" y="3478"/>
                        <a:pt x="3276" y="2470"/>
                      </a:cubicBezTo>
                      <a:cubicBezTo>
                        <a:pt x="3852" y="1821"/>
                        <a:pt x="4428" y="1173"/>
                        <a:pt x="5077" y="597"/>
                      </a:cubicBezTo>
                      <a:cubicBezTo>
                        <a:pt x="6157" y="-339"/>
                        <a:pt x="7453" y="-123"/>
                        <a:pt x="7957" y="886"/>
                      </a:cubicBezTo>
                      <a:cubicBezTo>
                        <a:pt x="8245" y="1533"/>
                        <a:pt x="8605" y="2254"/>
                        <a:pt x="9037" y="2974"/>
                      </a:cubicBezTo>
                      <a:cubicBezTo>
                        <a:pt x="9614" y="4126"/>
                        <a:pt x="10766" y="6070"/>
                        <a:pt x="11558" y="7294"/>
                      </a:cubicBezTo>
                      <a:cubicBezTo>
                        <a:pt x="12062" y="8087"/>
                        <a:pt x="12494" y="8879"/>
                        <a:pt x="12998" y="9671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2" name="Freeform: Shape 3951">
                  <a:extLst>
                    <a:ext uri="{FF2B5EF4-FFF2-40B4-BE49-F238E27FC236}">
                      <a16:creationId xmlns:a16="http://schemas.microsoft.com/office/drawing/2014/main" id="{1DF844BA-7FBD-72FD-C87B-4BB4962A2605}"/>
                    </a:ext>
                  </a:extLst>
                </p:cNvPr>
                <p:cNvSpPr/>
                <p:nvPr/>
              </p:nvSpPr>
              <p:spPr>
                <a:xfrm>
                  <a:off x="4210013" y="5844354"/>
                  <a:ext cx="13370" cy="11729"/>
                </a:xfrm>
                <a:custGeom>
                  <a:avLst/>
                  <a:gdLst>
                    <a:gd name="connsiteX0" fmla="*/ 11774 w 13370"/>
                    <a:gd name="connsiteY0" fmla="*/ 0 h 11729"/>
                    <a:gd name="connsiteX1" fmla="*/ 12999 w 13370"/>
                    <a:gd name="connsiteY1" fmla="*/ 2160 h 11729"/>
                    <a:gd name="connsiteX2" fmla="*/ 11558 w 13370"/>
                    <a:gd name="connsiteY2" fmla="*/ 4465 h 11729"/>
                    <a:gd name="connsiteX3" fmla="*/ 9037 w 13370"/>
                    <a:gd name="connsiteY3" fmla="*/ 8786 h 11729"/>
                    <a:gd name="connsiteX4" fmla="*/ 7957 w 13370"/>
                    <a:gd name="connsiteY4" fmla="*/ 10874 h 11729"/>
                    <a:gd name="connsiteX5" fmla="*/ 5077 w 13370"/>
                    <a:gd name="connsiteY5" fmla="*/ 11162 h 11729"/>
                    <a:gd name="connsiteX6" fmla="*/ 3276 w 13370"/>
                    <a:gd name="connsiteY6" fmla="*/ 9218 h 11729"/>
                    <a:gd name="connsiteX7" fmla="*/ 756 w 13370"/>
                    <a:gd name="connsiteY7" fmla="*/ 4897 h 11729"/>
                    <a:gd name="connsiteX8" fmla="*/ 36 w 13370"/>
                    <a:gd name="connsiteY8" fmla="*/ 2376 h 11729"/>
                    <a:gd name="connsiteX9" fmla="*/ 1692 w 13370"/>
                    <a:gd name="connsiteY9" fmla="*/ 72 h 11729"/>
                    <a:gd name="connsiteX10" fmla="*/ 3997 w 13370"/>
                    <a:gd name="connsiteY10" fmla="*/ 216 h 11729"/>
                    <a:gd name="connsiteX11" fmla="*/ 8966 w 13370"/>
                    <a:gd name="connsiteY11" fmla="*/ 216 h 11729"/>
                    <a:gd name="connsiteX12" fmla="*/ 11702 w 13370"/>
                    <a:gd name="connsiteY12" fmla="*/ 14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70" h="11729">
                      <a:moveTo>
                        <a:pt x="11774" y="0"/>
                      </a:moveTo>
                      <a:cubicBezTo>
                        <a:pt x="13286" y="0"/>
                        <a:pt x="13791" y="864"/>
                        <a:pt x="12999" y="2160"/>
                      </a:cubicBezTo>
                      <a:cubicBezTo>
                        <a:pt x="12494" y="2952"/>
                        <a:pt x="11990" y="3744"/>
                        <a:pt x="11558" y="4465"/>
                      </a:cubicBezTo>
                      <a:cubicBezTo>
                        <a:pt x="10766" y="5689"/>
                        <a:pt x="9614" y="7633"/>
                        <a:pt x="9037" y="8786"/>
                      </a:cubicBezTo>
                      <a:cubicBezTo>
                        <a:pt x="8677" y="9505"/>
                        <a:pt x="8317" y="10154"/>
                        <a:pt x="7957" y="10874"/>
                      </a:cubicBezTo>
                      <a:cubicBezTo>
                        <a:pt x="7453" y="11882"/>
                        <a:pt x="6157" y="12026"/>
                        <a:pt x="5077" y="11162"/>
                      </a:cubicBezTo>
                      <a:cubicBezTo>
                        <a:pt x="4429" y="10586"/>
                        <a:pt x="3780" y="9938"/>
                        <a:pt x="3276" y="9218"/>
                      </a:cubicBezTo>
                      <a:cubicBezTo>
                        <a:pt x="2340" y="8209"/>
                        <a:pt x="1260" y="6193"/>
                        <a:pt x="756" y="4897"/>
                      </a:cubicBezTo>
                      <a:cubicBezTo>
                        <a:pt x="468" y="4104"/>
                        <a:pt x="180" y="3240"/>
                        <a:pt x="36" y="2376"/>
                      </a:cubicBezTo>
                      <a:cubicBezTo>
                        <a:pt x="-180" y="1008"/>
                        <a:pt x="612" y="-72"/>
                        <a:pt x="1692" y="72"/>
                      </a:cubicBezTo>
                      <a:cubicBezTo>
                        <a:pt x="2412" y="72"/>
                        <a:pt x="3204" y="144"/>
                        <a:pt x="3997" y="216"/>
                      </a:cubicBezTo>
                      <a:cubicBezTo>
                        <a:pt x="5293" y="216"/>
                        <a:pt x="7525" y="216"/>
                        <a:pt x="8966" y="216"/>
                      </a:cubicBezTo>
                      <a:cubicBezTo>
                        <a:pt x="9902" y="216"/>
                        <a:pt x="10766" y="216"/>
                        <a:pt x="11702" y="14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3" name="Freeform: Shape 3952">
                  <a:extLst>
                    <a:ext uri="{FF2B5EF4-FFF2-40B4-BE49-F238E27FC236}">
                      <a16:creationId xmlns:a16="http://schemas.microsoft.com/office/drawing/2014/main" id="{CE0A0779-832F-F1B3-FA6B-33687AD72F4F}"/>
                    </a:ext>
                  </a:extLst>
                </p:cNvPr>
                <p:cNvSpPr/>
                <p:nvPr/>
              </p:nvSpPr>
              <p:spPr>
                <a:xfrm>
                  <a:off x="4218135" y="5845975"/>
                  <a:ext cx="13008" cy="13142"/>
                </a:xfrm>
                <a:custGeom>
                  <a:avLst/>
                  <a:gdLst>
                    <a:gd name="connsiteX0" fmla="*/ 5309 w 13008"/>
                    <a:gd name="connsiteY0" fmla="*/ 972 h 13142"/>
                    <a:gd name="connsiteX1" fmla="*/ 7757 w 13008"/>
                    <a:gd name="connsiteY1" fmla="*/ 972 h 13142"/>
                    <a:gd name="connsiteX2" fmla="*/ 9053 w 13008"/>
                    <a:gd name="connsiteY2" fmla="*/ 3420 h 13142"/>
                    <a:gd name="connsiteX3" fmla="*/ 11502 w 13008"/>
                    <a:gd name="connsiteY3" fmla="*/ 7742 h 13142"/>
                    <a:gd name="connsiteX4" fmla="*/ 12726 w 13008"/>
                    <a:gd name="connsiteY4" fmla="*/ 9686 h 13142"/>
                    <a:gd name="connsiteX5" fmla="*/ 11574 w 13008"/>
                    <a:gd name="connsiteY5" fmla="*/ 12278 h 13142"/>
                    <a:gd name="connsiteX6" fmla="*/ 9053 w 13008"/>
                    <a:gd name="connsiteY6" fmla="*/ 12926 h 13142"/>
                    <a:gd name="connsiteX7" fmla="*/ 4084 w 13008"/>
                    <a:gd name="connsiteY7" fmla="*/ 12926 h 13142"/>
                    <a:gd name="connsiteX8" fmla="*/ 1492 w 13008"/>
                    <a:gd name="connsiteY8" fmla="*/ 12278 h 13142"/>
                    <a:gd name="connsiteX9" fmla="*/ 268 w 13008"/>
                    <a:gd name="connsiteY9" fmla="*/ 9686 h 13142"/>
                    <a:gd name="connsiteX10" fmla="*/ 1492 w 13008"/>
                    <a:gd name="connsiteY10" fmla="*/ 7742 h 13142"/>
                    <a:gd name="connsiteX11" fmla="*/ 3940 w 13008"/>
                    <a:gd name="connsiteY11" fmla="*/ 3420 h 13142"/>
                    <a:gd name="connsiteX12" fmla="*/ 5237 w 13008"/>
                    <a:gd name="connsiteY12" fmla="*/ 972 h 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08" h="13142">
                      <a:moveTo>
                        <a:pt x="5309" y="972"/>
                      </a:moveTo>
                      <a:cubicBezTo>
                        <a:pt x="6029" y="-324"/>
                        <a:pt x="7109" y="-324"/>
                        <a:pt x="7757" y="972"/>
                      </a:cubicBezTo>
                      <a:cubicBezTo>
                        <a:pt x="8189" y="1764"/>
                        <a:pt x="8621" y="2628"/>
                        <a:pt x="9053" y="3420"/>
                      </a:cubicBezTo>
                      <a:cubicBezTo>
                        <a:pt x="9701" y="4717"/>
                        <a:pt x="10854" y="6661"/>
                        <a:pt x="11502" y="7742"/>
                      </a:cubicBezTo>
                      <a:cubicBezTo>
                        <a:pt x="11934" y="8461"/>
                        <a:pt x="12366" y="9110"/>
                        <a:pt x="12726" y="9686"/>
                      </a:cubicBezTo>
                      <a:cubicBezTo>
                        <a:pt x="13374" y="10622"/>
                        <a:pt x="12870" y="11774"/>
                        <a:pt x="11574" y="12278"/>
                      </a:cubicBezTo>
                      <a:cubicBezTo>
                        <a:pt x="10710" y="12566"/>
                        <a:pt x="9917" y="12783"/>
                        <a:pt x="9053" y="12926"/>
                      </a:cubicBezTo>
                      <a:cubicBezTo>
                        <a:pt x="7685" y="13215"/>
                        <a:pt x="5381" y="13215"/>
                        <a:pt x="4084" y="12926"/>
                      </a:cubicBezTo>
                      <a:cubicBezTo>
                        <a:pt x="3220" y="12783"/>
                        <a:pt x="2356" y="12566"/>
                        <a:pt x="1492" y="12278"/>
                      </a:cubicBezTo>
                      <a:cubicBezTo>
                        <a:pt x="196" y="11774"/>
                        <a:pt x="-381" y="10622"/>
                        <a:pt x="268" y="9686"/>
                      </a:cubicBezTo>
                      <a:cubicBezTo>
                        <a:pt x="700" y="9110"/>
                        <a:pt x="1132" y="8461"/>
                        <a:pt x="1492" y="7742"/>
                      </a:cubicBezTo>
                      <a:cubicBezTo>
                        <a:pt x="2212" y="6661"/>
                        <a:pt x="3292" y="4717"/>
                        <a:pt x="3940" y="3420"/>
                      </a:cubicBezTo>
                      <a:cubicBezTo>
                        <a:pt x="4373" y="2628"/>
                        <a:pt x="4805" y="1836"/>
                        <a:pt x="5237" y="9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4" name="Freeform: Shape 3953">
                  <a:extLst>
                    <a:ext uri="{FF2B5EF4-FFF2-40B4-BE49-F238E27FC236}">
                      <a16:creationId xmlns:a16="http://schemas.microsoft.com/office/drawing/2014/main" id="{B3E878DC-85D8-ABB4-EA4B-05F111117596}"/>
                    </a:ext>
                  </a:extLst>
                </p:cNvPr>
                <p:cNvSpPr/>
                <p:nvPr/>
              </p:nvSpPr>
              <p:spPr>
                <a:xfrm>
                  <a:off x="4226183" y="5844567"/>
                  <a:ext cx="13283" cy="11619"/>
                </a:xfrm>
                <a:custGeom>
                  <a:avLst/>
                  <a:gdLst>
                    <a:gd name="connsiteX0" fmla="*/ 357 w 13283"/>
                    <a:gd name="connsiteY0" fmla="*/ 2236 h 11619"/>
                    <a:gd name="connsiteX1" fmla="*/ 1581 w 13283"/>
                    <a:gd name="connsiteY1" fmla="*/ 76 h 11619"/>
                    <a:gd name="connsiteX2" fmla="*/ 4318 w 13283"/>
                    <a:gd name="connsiteY2" fmla="*/ 148 h 11619"/>
                    <a:gd name="connsiteX3" fmla="*/ 9287 w 13283"/>
                    <a:gd name="connsiteY3" fmla="*/ 148 h 11619"/>
                    <a:gd name="connsiteX4" fmla="*/ 11591 w 13283"/>
                    <a:gd name="connsiteY4" fmla="*/ 4 h 11619"/>
                    <a:gd name="connsiteX5" fmla="*/ 13248 w 13283"/>
                    <a:gd name="connsiteY5" fmla="*/ 2308 h 11619"/>
                    <a:gd name="connsiteX6" fmla="*/ 12528 w 13283"/>
                    <a:gd name="connsiteY6" fmla="*/ 4828 h 11619"/>
                    <a:gd name="connsiteX7" fmla="*/ 10007 w 13283"/>
                    <a:gd name="connsiteY7" fmla="*/ 9150 h 11619"/>
                    <a:gd name="connsiteX8" fmla="*/ 8207 w 13283"/>
                    <a:gd name="connsiteY8" fmla="*/ 11022 h 11619"/>
                    <a:gd name="connsiteX9" fmla="*/ 5398 w 13283"/>
                    <a:gd name="connsiteY9" fmla="*/ 10734 h 11619"/>
                    <a:gd name="connsiteX10" fmla="*/ 4318 w 13283"/>
                    <a:gd name="connsiteY10" fmla="*/ 8645 h 11619"/>
                    <a:gd name="connsiteX11" fmla="*/ 1798 w 13283"/>
                    <a:gd name="connsiteY11" fmla="*/ 4325 h 11619"/>
                    <a:gd name="connsiteX12" fmla="*/ 357 w 13283"/>
                    <a:gd name="connsiteY12" fmla="*/ 2020 h 1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619">
                      <a:moveTo>
                        <a:pt x="357" y="2236"/>
                      </a:moveTo>
                      <a:cubicBezTo>
                        <a:pt x="-435" y="1012"/>
                        <a:pt x="141" y="4"/>
                        <a:pt x="1581" y="76"/>
                      </a:cubicBezTo>
                      <a:cubicBezTo>
                        <a:pt x="2518" y="76"/>
                        <a:pt x="3454" y="148"/>
                        <a:pt x="4318" y="148"/>
                      </a:cubicBezTo>
                      <a:cubicBezTo>
                        <a:pt x="5758" y="148"/>
                        <a:pt x="7991" y="148"/>
                        <a:pt x="9287" y="148"/>
                      </a:cubicBezTo>
                      <a:cubicBezTo>
                        <a:pt x="10079" y="148"/>
                        <a:pt x="10871" y="76"/>
                        <a:pt x="11591" y="4"/>
                      </a:cubicBezTo>
                      <a:cubicBezTo>
                        <a:pt x="12671" y="-68"/>
                        <a:pt x="13464" y="940"/>
                        <a:pt x="13248" y="2308"/>
                      </a:cubicBezTo>
                      <a:cubicBezTo>
                        <a:pt x="13104" y="3172"/>
                        <a:pt x="12816" y="4036"/>
                        <a:pt x="12528" y="4828"/>
                      </a:cubicBezTo>
                      <a:cubicBezTo>
                        <a:pt x="12096" y="6125"/>
                        <a:pt x="10943" y="8141"/>
                        <a:pt x="10007" y="9150"/>
                      </a:cubicBezTo>
                      <a:cubicBezTo>
                        <a:pt x="9431" y="9797"/>
                        <a:pt x="8855" y="10446"/>
                        <a:pt x="8207" y="11022"/>
                      </a:cubicBezTo>
                      <a:cubicBezTo>
                        <a:pt x="7127" y="11958"/>
                        <a:pt x="5830" y="11742"/>
                        <a:pt x="5398" y="10734"/>
                      </a:cubicBezTo>
                      <a:cubicBezTo>
                        <a:pt x="5038" y="10086"/>
                        <a:pt x="4750" y="9365"/>
                        <a:pt x="4318" y="8645"/>
                      </a:cubicBezTo>
                      <a:cubicBezTo>
                        <a:pt x="3742" y="7565"/>
                        <a:pt x="2590" y="5549"/>
                        <a:pt x="1798" y="4325"/>
                      </a:cubicBezTo>
                      <a:cubicBezTo>
                        <a:pt x="1366" y="3532"/>
                        <a:pt x="861" y="2740"/>
                        <a:pt x="357" y="20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5" name="Freeform: Shape 3954">
                  <a:extLst>
                    <a:ext uri="{FF2B5EF4-FFF2-40B4-BE49-F238E27FC236}">
                      <a16:creationId xmlns:a16="http://schemas.microsoft.com/office/drawing/2014/main" id="{3564BA6A-A89D-5E77-FBBF-09021FD322DD}"/>
                    </a:ext>
                  </a:extLst>
                </p:cNvPr>
                <p:cNvSpPr/>
                <p:nvPr/>
              </p:nvSpPr>
              <p:spPr>
                <a:xfrm>
                  <a:off x="4226399" y="5832409"/>
                  <a:ext cx="13283" cy="11729"/>
                </a:xfrm>
                <a:custGeom>
                  <a:avLst/>
                  <a:gdLst>
                    <a:gd name="connsiteX0" fmla="*/ 1582 w 13283"/>
                    <a:gd name="connsiteY0" fmla="*/ 11730 h 11729"/>
                    <a:gd name="connsiteX1" fmla="*/ 357 w 13283"/>
                    <a:gd name="connsiteY1" fmla="*/ 9569 h 11729"/>
                    <a:gd name="connsiteX2" fmla="*/ 1798 w 13283"/>
                    <a:gd name="connsiteY2" fmla="*/ 7265 h 11729"/>
                    <a:gd name="connsiteX3" fmla="*/ 4318 w 13283"/>
                    <a:gd name="connsiteY3" fmla="*/ 2944 h 11729"/>
                    <a:gd name="connsiteX4" fmla="*/ 5398 w 13283"/>
                    <a:gd name="connsiteY4" fmla="*/ 855 h 11729"/>
                    <a:gd name="connsiteX5" fmla="*/ 8207 w 13283"/>
                    <a:gd name="connsiteY5" fmla="*/ 568 h 11729"/>
                    <a:gd name="connsiteX6" fmla="*/ 10007 w 13283"/>
                    <a:gd name="connsiteY6" fmla="*/ 2440 h 11729"/>
                    <a:gd name="connsiteX7" fmla="*/ 12528 w 13283"/>
                    <a:gd name="connsiteY7" fmla="*/ 6761 h 11729"/>
                    <a:gd name="connsiteX8" fmla="*/ 13248 w 13283"/>
                    <a:gd name="connsiteY8" fmla="*/ 9281 h 11729"/>
                    <a:gd name="connsiteX9" fmla="*/ 11591 w 13283"/>
                    <a:gd name="connsiteY9" fmla="*/ 11585 h 11729"/>
                    <a:gd name="connsiteX10" fmla="*/ 9287 w 13283"/>
                    <a:gd name="connsiteY10" fmla="*/ 11442 h 11729"/>
                    <a:gd name="connsiteX11" fmla="*/ 4318 w 13283"/>
                    <a:gd name="connsiteY11" fmla="*/ 11442 h 11729"/>
                    <a:gd name="connsiteX12" fmla="*/ 1582 w 13283"/>
                    <a:gd name="connsiteY12" fmla="*/ 11514 h 11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83" h="11729">
                      <a:moveTo>
                        <a:pt x="1582" y="11730"/>
                      </a:moveTo>
                      <a:cubicBezTo>
                        <a:pt x="141" y="11730"/>
                        <a:pt x="-435" y="10865"/>
                        <a:pt x="357" y="9569"/>
                      </a:cubicBezTo>
                      <a:cubicBezTo>
                        <a:pt x="861" y="8777"/>
                        <a:pt x="1365" y="7985"/>
                        <a:pt x="1798" y="7265"/>
                      </a:cubicBezTo>
                      <a:cubicBezTo>
                        <a:pt x="2590" y="6041"/>
                        <a:pt x="3670" y="4096"/>
                        <a:pt x="4318" y="2944"/>
                      </a:cubicBezTo>
                      <a:cubicBezTo>
                        <a:pt x="4678" y="2224"/>
                        <a:pt x="5038" y="1576"/>
                        <a:pt x="5398" y="855"/>
                      </a:cubicBezTo>
                      <a:cubicBezTo>
                        <a:pt x="5830" y="-153"/>
                        <a:pt x="7199" y="-297"/>
                        <a:pt x="8207" y="568"/>
                      </a:cubicBezTo>
                      <a:cubicBezTo>
                        <a:pt x="8855" y="1144"/>
                        <a:pt x="9503" y="1792"/>
                        <a:pt x="10007" y="2440"/>
                      </a:cubicBezTo>
                      <a:cubicBezTo>
                        <a:pt x="10943" y="3520"/>
                        <a:pt x="12023" y="5464"/>
                        <a:pt x="12528" y="6761"/>
                      </a:cubicBezTo>
                      <a:cubicBezTo>
                        <a:pt x="12816" y="7553"/>
                        <a:pt x="13104" y="8417"/>
                        <a:pt x="13248" y="9281"/>
                      </a:cubicBezTo>
                      <a:cubicBezTo>
                        <a:pt x="13464" y="10649"/>
                        <a:pt x="12672" y="11730"/>
                        <a:pt x="11591" y="11585"/>
                      </a:cubicBezTo>
                      <a:cubicBezTo>
                        <a:pt x="10871" y="11585"/>
                        <a:pt x="10079" y="11514"/>
                        <a:pt x="9287" y="11442"/>
                      </a:cubicBezTo>
                      <a:cubicBezTo>
                        <a:pt x="7991" y="11442"/>
                        <a:pt x="5758" y="11442"/>
                        <a:pt x="4318" y="11442"/>
                      </a:cubicBezTo>
                      <a:cubicBezTo>
                        <a:pt x="3382" y="11442"/>
                        <a:pt x="2518" y="11442"/>
                        <a:pt x="1582" y="1151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39" name="Graphic 6">
                <a:extLst>
                  <a:ext uri="{FF2B5EF4-FFF2-40B4-BE49-F238E27FC236}">
                    <a16:creationId xmlns:a16="http://schemas.microsoft.com/office/drawing/2014/main" id="{0002E8D1-8964-75AF-F047-BADD00624F74}"/>
                  </a:ext>
                </a:extLst>
              </p:cNvPr>
              <p:cNvGrpSpPr/>
              <p:nvPr/>
            </p:nvGrpSpPr>
            <p:grpSpPr>
              <a:xfrm>
                <a:off x="4182755" y="5725963"/>
                <a:ext cx="78495" cy="159151"/>
                <a:chOff x="4182755" y="5725963"/>
                <a:chExt cx="78495" cy="159151"/>
              </a:xfrm>
            </p:grpSpPr>
            <p:grpSp>
              <p:nvGrpSpPr>
                <p:cNvPr id="3940" name="Graphic 6">
                  <a:extLst>
                    <a:ext uri="{FF2B5EF4-FFF2-40B4-BE49-F238E27FC236}">
                      <a16:creationId xmlns:a16="http://schemas.microsoft.com/office/drawing/2014/main" id="{14DA1A70-0E95-5268-1A04-75BC2A9C60FC}"/>
                    </a:ext>
                  </a:extLst>
                </p:cNvPr>
                <p:cNvGrpSpPr/>
                <p:nvPr/>
              </p:nvGrpSpPr>
              <p:grpSpPr>
                <a:xfrm>
                  <a:off x="4182755" y="5787391"/>
                  <a:ext cx="78495" cy="97723"/>
                  <a:chOff x="4182755" y="5787391"/>
                  <a:chExt cx="78495" cy="97723"/>
                </a:xfrm>
                <a:solidFill>
                  <a:srgbClr val="FFC20E"/>
                </a:solidFill>
              </p:grpSpPr>
              <p:sp>
                <p:nvSpPr>
                  <p:cNvPr id="3947" name="Freeform: Shape 3946">
                    <a:extLst>
                      <a:ext uri="{FF2B5EF4-FFF2-40B4-BE49-F238E27FC236}">
                        <a16:creationId xmlns:a16="http://schemas.microsoft.com/office/drawing/2014/main" id="{EA06DC9D-D2D2-976D-F0C6-A7A8C22B867A}"/>
                      </a:ext>
                    </a:extLst>
                  </p:cNvPr>
                  <p:cNvSpPr/>
                  <p:nvPr/>
                </p:nvSpPr>
                <p:spPr>
                  <a:xfrm>
                    <a:off x="4182755" y="5787391"/>
                    <a:ext cx="78495" cy="27941"/>
                  </a:xfrm>
                  <a:custGeom>
                    <a:avLst/>
                    <a:gdLst>
                      <a:gd name="connsiteX0" fmla="*/ 3745 w 78495"/>
                      <a:gd name="connsiteY0" fmla="*/ 20236 h 27941"/>
                      <a:gd name="connsiteX1" fmla="*/ 0 w 78495"/>
                      <a:gd name="connsiteY1" fmla="*/ 13971 h 27941"/>
                      <a:gd name="connsiteX2" fmla="*/ 0 w 78495"/>
                      <a:gd name="connsiteY2" fmla="*/ 13971 h 27941"/>
                      <a:gd name="connsiteX3" fmla="*/ 3745 w 78495"/>
                      <a:gd name="connsiteY3" fmla="*/ 7706 h 27941"/>
                      <a:gd name="connsiteX4" fmla="*/ 3745 w 78495"/>
                      <a:gd name="connsiteY4" fmla="*/ 7706 h 27941"/>
                      <a:gd name="connsiteX5" fmla="*/ 12315 w 78495"/>
                      <a:gd name="connsiteY5" fmla="*/ 3601 h 27941"/>
                      <a:gd name="connsiteX6" fmla="*/ 12315 w 78495"/>
                      <a:gd name="connsiteY6" fmla="*/ 3601 h 27941"/>
                      <a:gd name="connsiteX7" fmla="*/ 39248 w 78495"/>
                      <a:gd name="connsiteY7" fmla="*/ 0 h 27941"/>
                      <a:gd name="connsiteX8" fmla="*/ 39248 w 78495"/>
                      <a:gd name="connsiteY8" fmla="*/ 0 h 27941"/>
                      <a:gd name="connsiteX9" fmla="*/ 74751 w 78495"/>
                      <a:gd name="connsiteY9" fmla="*/ 7706 h 27941"/>
                      <a:gd name="connsiteX10" fmla="*/ 74751 w 78495"/>
                      <a:gd name="connsiteY10" fmla="*/ 7706 h 27941"/>
                      <a:gd name="connsiteX11" fmla="*/ 78496 w 78495"/>
                      <a:gd name="connsiteY11" fmla="*/ 13971 h 27941"/>
                      <a:gd name="connsiteX12" fmla="*/ 78496 w 78495"/>
                      <a:gd name="connsiteY12" fmla="*/ 13971 h 27941"/>
                      <a:gd name="connsiteX13" fmla="*/ 74751 w 78495"/>
                      <a:gd name="connsiteY13" fmla="*/ 20236 h 27941"/>
                      <a:gd name="connsiteX14" fmla="*/ 74751 w 78495"/>
                      <a:gd name="connsiteY14" fmla="*/ 20236 h 27941"/>
                      <a:gd name="connsiteX15" fmla="*/ 66181 w 78495"/>
                      <a:gd name="connsiteY15" fmla="*/ 24341 h 27941"/>
                      <a:gd name="connsiteX16" fmla="*/ 66181 w 78495"/>
                      <a:gd name="connsiteY16" fmla="*/ 24341 h 27941"/>
                      <a:gd name="connsiteX17" fmla="*/ 39248 w 78495"/>
                      <a:gd name="connsiteY17" fmla="*/ 27942 h 27941"/>
                      <a:gd name="connsiteX18" fmla="*/ 39248 w 78495"/>
                      <a:gd name="connsiteY18" fmla="*/ 27942 h 27941"/>
                      <a:gd name="connsiteX19" fmla="*/ 3745 w 78495"/>
                      <a:gd name="connsiteY19" fmla="*/ 20236 h 27941"/>
                      <a:gd name="connsiteX20" fmla="*/ 3745 w 78495"/>
                      <a:gd name="connsiteY20" fmla="*/ 20236 h 27941"/>
                      <a:gd name="connsiteX21" fmla="*/ 72302 w 78495"/>
                      <a:gd name="connsiteY21" fmla="*/ 17067 h 27941"/>
                      <a:gd name="connsiteX22" fmla="*/ 74463 w 78495"/>
                      <a:gd name="connsiteY22" fmla="*/ 13971 h 27941"/>
                      <a:gd name="connsiteX23" fmla="*/ 74463 w 78495"/>
                      <a:gd name="connsiteY23" fmla="*/ 13971 h 27941"/>
                      <a:gd name="connsiteX24" fmla="*/ 72302 w 78495"/>
                      <a:gd name="connsiteY24" fmla="*/ 10874 h 27941"/>
                      <a:gd name="connsiteX25" fmla="*/ 72302 w 78495"/>
                      <a:gd name="connsiteY25" fmla="*/ 10874 h 27941"/>
                      <a:gd name="connsiteX26" fmla="*/ 64957 w 78495"/>
                      <a:gd name="connsiteY26" fmla="*/ 7418 h 27941"/>
                      <a:gd name="connsiteX27" fmla="*/ 64957 w 78495"/>
                      <a:gd name="connsiteY27" fmla="*/ 7418 h 27941"/>
                      <a:gd name="connsiteX28" fmla="*/ 39248 w 78495"/>
                      <a:gd name="connsiteY28" fmla="*/ 4033 h 27941"/>
                      <a:gd name="connsiteX29" fmla="*/ 39248 w 78495"/>
                      <a:gd name="connsiteY29" fmla="*/ 4033 h 27941"/>
                      <a:gd name="connsiteX30" fmla="*/ 6193 w 78495"/>
                      <a:gd name="connsiteY30" fmla="*/ 10946 h 27941"/>
                      <a:gd name="connsiteX31" fmla="*/ 6193 w 78495"/>
                      <a:gd name="connsiteY31" fmla="*/ 10946 h 27941"/>
                      <a:gd name="connsiteX32" fmla="*/ 4033 w 78495"/>
                      <a:gd name="connsiteY32" fmla="*/ 14043 h 27941"/>
                      <a:gd name="connsiteX33" fmla="*/ 4033 w 78495"/>
                      <a:gd name="connsiteY33" fmla="*/ 14043 h 27941"/>
                      <a:gd name="connsiteX34" fmla="*/ 6193 w 78495"/>
                      <a:gd name="connsiteY34" fmla="*/ 17139 h 27941"/>
                      <a:gd name="connsiteX35" fmla="*/ 6193 w 78495"/>
                      <a:gd name="connsiteY35" fmla="*/ 17139 h 27941"/>
                      <a:gd name="connsiteX36" fmla="*/ 13611 w 78495"/>
                      <a:gd name="connsiteY36" fmla="*/ 20668 h 27941"/>
                      <a:gd name="connsiteX37" fmla="*/ 13611 w 78495"/>
                      <a:gd name="connsiteY37" fmla="*/ 20668 h 27941"/>
                      <a:gd name="connsiteX38" fmla="*/ 39320 w 78495"/>
                      <a:gd name="connsiteY38" fmla="*/ 24053 h 27941"/>
                      <a:gd name="connsiteX39" fmla="*/ 39320 w 78495"/>
                      <a:gd name="connsiteY39" fmla="*/ 24053 h 27941"/>
                      <a:gd name="connsiteX40" fmla="*/ 72374 w 78495"/>
                      <a:gd name="connsiteY40" fmla="*/ 17139 h 27941"/>
                      <a:gd name="connsiteX41" fmla="*/ 72374 w 78495"/>
                      <a:gd name="connsiteY41" fmla="*/ 17139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8495" h="27941">
                        <a:moveTo>
                          <a:pt x="3745" y="20236"/>
                        </a:moveTo>
                        <a:cubicBezTo>
                          <a:pt x="1585" y="18652"/>
                          <a:pt x="72" y="16563"/>
                          <a:pt x="0" y="13971"/>
                        </a:cubicBezTo>
                        <a:lnTo>
                          <a:pt x="0" y="13971"/>
                        </a:lnTo>
                        <a:cubicBezTo>
                          <a:pt x="0" y="11450"/>
                          <a:pt x="1585" y="9362"/>
                          <a:pt x="3745" y="7706"/>
                        </a:cubicBezTo>
                        <a:lnTo>
                          <a:pt x="3745" y="7706"/>
                        </a:lnTo>
                        <a:cubicBezTo>
                          <a:pt x="5905" y="6049"/>
                          <a:pt x="8786" y="4753"/>
                          <a:pt x="12315" y="3601"/>
                        </a:cubicBezTo>
                        <a:lnTo>
                          <a:pt x="12315" y="3601"/>
                        </a:lnTo>
                        <a:cubicBezTo>
                          <a:pt x="19300" y="1368"/>
                          <a:pt x="28806" y="0"/>
                          <a:pt x="39248" y="0"/>
                        </a:cubicBezTo>
                        <a:lnTo>
                          <a:pt x="39248" y="0"/>
                        </a:lnTo>
                        <a:cubicBezTo>
                          <a:pt x="54947" y="0"/>
                          <a:pt x="68341" y="2953"/>
                          <a:pt x="74751" y="7706"/>
                        </a:cubicBezTo>
                        <a:lnTo>
                          <a:pt x="74751" y="7706"/>
                        </a:lnTo>
                        <a:cubicBezTo>
                          <a:pt x="76911" y="9290"/>
                          <a:pt x="78424" y="11378"/>
                          <a:pt x="78496" y="13971"/>
                        </a:cubicBezTo>
                        <a:lnTo>
                          <a:pt x="78496" y="13971"/>
                        </a:lnTo>
                        <a:cubicBezTo>
                          <a:pt x="78496" y="16492"/>
                          <a:pt x="76911" y="18580"/>
                          <a:pt x="74751" y="20236"/>
                        </a:cubicBezTo>
                        <a:lnTo>
                          <a:pt x="74751" y="20236"/>
                        </a:lnTo>
                        <a:cubicBezTo>
                          <a:pt x="72590" y="21893"/>
                          <a:pt x="69710" y="23260"/>
                          <a:pt x="66181" y="24341"/>
                        </a:cubicBezTo>
                        <a:lnTo>
                          <a:pt x="66181" y="24341"/>
                        </a:lnTo>
                        <a:cubicBezTo>
                          <a:pt x="59196" y="26573"/>
                          <a:pt x="49690" y="27942"/>
                          <a:pt x="39248" y="27942"/>
                        </a:cubicBezTo>
                        <a:lnTo>
                          <a:pt x="39248" y="27942"/>
                        </a:lnTo>
                        <a:cubicBezTo>
                          <a:pt x="23549" y="27942"/>
                          <a:pt x="10226" y="24989"/>
                          <a:pt x="3745" y="20236"/>
                        </a:cubicBezTo>
                        <a:lnTo>
                          <a:pt x="3745" y="20236"/>
                        </a:lnTo>
                        <a:close/>
                        <a:moveTo>
                          <a:pt x="72302" y="17067"/>
                        </a:moveTo>
                        <a:cubicBezTo>
                          <a:pt x="73959" y="15843"/>
                          <a:pt x="74463" y="14763"/>
                          <a:pt x="74463" y="13971"/>
                        </a:cubicBezTo>
                        <a:lnTo>
                          <a:pt x="74463" y="13971"/>
                        </a:lnTo>
                        <a:cubicBezTo>
                          <a:pt x="74463" y="13251"/>
                          <a:pt x="73959" y="12170"/>
                          <a:pt x="72302" y="10874"/>
                        </a:cubicBezTo>
                        <a:lnTo>
                          <a:pt x="72302" y="10874"/>
                        </a:lnTo>
                        <a:cubicBezTo>
                          <a:pt x="70718" y="9650"/>
                          <a:pt x="68126" y="8426"/>
                          <a:pt x="64957" y="7418"/>
                        </a:cubicBezTo>
                        <a:lnTo>
                          <a:pt x="64957" y="7418"/>
                        </a:lnTo>
                        <a:cubicBezTo>
                          <a:pt x="58475" y="5329"/>
                          <a:pt x="49330" y="4033"/>
                          <a:pt x="39248" y="4033"/>
                        </a:cubicBezTo>
                        <a:lnTo>
                          <a:pt x="39248" y="4033"/>
                        </a:lnTo>
                        <a:cubicBezTo>
                          <a:pt x="24125" y="4033"/>
                          <a:pt x="11018" y="7129"/>
                          <a:pt x="6193" y="10946"/>
                        </a:cubicBezTo>
                        <a:lnTo>
                          <a:pt x="6193" y="10946"/>
                        </a:lnTo>
                        <a:cubicBezTo>
                          <a:pt x="4537" y="12170"/>
                          <a:pt x="4033" y="13251"/>
                          <a:pt x="4033" y="14043"/>
                        </a:cubicBezTo>
                        <a:lnTo>
                          <a:pt x="4033" y="14043"/>
                        </a:lnTo>
                        <a:cubicBezTo>
                          <a:pt x="4033" y="14763"/>
                          <a:pt x="4537" y="15843"/>
                          <a:pt x="6193" y="17139"/>
                        </a:cubicBezTo>
                        <a:lnTo>
                          <a:pt x="6193" y="17139"/>
                        </a:lnTo>
                        <a:cubicBezTo>
                          <a:pt x="7778" y="18364"/>
                          <a:pt x="10370" y="19588"/>
                          <a:pt x="13611" y="20668"/>
                        </a:cubicBezTo>
                        <a:lnTo>
                          <a:pt x="13611" y="20668"/>
                        </a:lnTo>
                        <a:cubicBezTo>
                          <a:pt x="20092" y="22757"/>
                          <a:pt x="29238" y="24053"/>
                          <a:pt x="39320" y="24053"/>
                        </a:cubicBezTo>
                        <a:lnTo>
                          <a:pt x="39320" y="24053"/>
                        </a:lnTo>
                        <a:cubicBezTo>
                          <a:pt x="54443" y="24053"/>
                          <a:pt x="67549" y="20956"/>
                          <a:pt x="72374" y="17139"/>
                        </a:cubicBezTo>
                        <a:lnTo>
                          <a:pt x="72374" y="17139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8" name="Freeform: Shape 3947">
                    <a:extLst>
                      <a:ext uri="{FF2B5EF4-FFF2-40B4-BE49-F238E27FC236}">
                        <a16:creationId xmlns:a16="http://schemas.microsoft.com/office/drawing/2014/main" id="{AB7CFA1E-A808-5062-E08B-933CC4CBEFC8}"/>
                      </a:ext>
                    </a:extLst>
                  </p:cNvPr>
                  <p:cNvSpPr/>
                  <p:nvPr/>
                </p:nvSpPr>
                <p:spPr>
                  <a:xfrm>
                    <a:off x="4182755" y="5801074"/>
                    <a:ext cx="78351" cy="84040"/>
                  </a:xfrm>
                  <a:custGeom>
                    <a:avLst/>
                    <a:gdLst>
                      <a:gd name="connsiteX0" fmla="*/ 14331 w 78351"/>
                      <a:gd name="connsiteY0" fmla="*/ 78639 h 84040"/>
                      <a:gd name="connsiteX1" fmla="*/ 11523 w 78351"/>
                      <a:gd name="connsiteY1" fmla="*/ 74030 h 84040"/>
                      <a:gd name="connsiteX2" fmla="*/ 11523 w 78351"/>
                      <a:gd name="connsiteY2" fmla="*/ 74030 h 84040"/>
                      <a:gd name="connsiteX3" fmla="*/ 0 w 78351"/>
                      <a:gd name="connsiteY3" fmla="*/ 648 h 84040"/>
                      <a:gd name="connsiteX4" fmla="*/ 0 w 78351"/>
                      <a:gd name="connsiteY4" fmla="*/ 648 h 84040"/>
                      <a:gd name="connsiteX5" fmla="*/ 3961 w 78351"/>
                      <a:gd name="connsiteY5" fmla="*/ 0 h 84040"/>
                      <a:gd name="connsiteX6" fmla="*/ 15483 w 78351"/>
                      <a:gd name="connsiteY6" fmla="*/ 73670 h 84040"/>
                      <a:gd name="connsiteX7" fmla="*/ 15483 w 78351"/>
                      <a:gd name="connsiteY7" fmla="*/ 73815 h 84040"/>
                      <a:gd name="connsiteX8" fmla="*/ 16707 w 78351"/>
                      <a:gd name="connsiteY8" fmla="*/ 75471 h 84040"/>
                      <a:gd name="connsiteX9" fmla="*/ 16707 w 78351"/>
                      <a:gd name="connsiteY9" fmla="*/ 75471 h 84040"/>
                      <a:gd name="connsiteX10" fmla="*/ 21604 w 78351"/>
                      <a:gd name="connsiteY10" fmla="*/ 77775 h 84040"/>
                      <a:gd name="connsiteX11" fmla="*/ 21604 w 78351"/>
                      <a:gd name="connsiteY11" fmla="*/ 77775 h 84040"/>
                      <a:gd name="connsiteX12" fmla="*/ 39176 w 78351"/>
                      <a:gd name="connsiteY12" fmla="*/ 80080 h 84040"/>
                      <a:gd name="connsiteX13" fmla="*/ 39176 w 78351"/>
                      <a:gd name="connsiteY13" fmla="*/ 80080 h 84040"/>
                      <a:gd name="connsiteX14" fmla="*/ 61644 w 78351"/>
                      <a:gd name="connsiteY14" fmla="*/ 75471 h 84040"/>
                      <a:gd name="connsiteX15" fmla="*/ 61644 w 78351"/>
                      <a:gd name="connsiteY15" fmla="*/ 75471 h 84040"/>
                      <a:gd name="connsiteX16" fmla="*/ 62868 w 78351"/>
                      <a:gd name="connsiteY16" fmla="*/ 73815 h 84040"/>
                      <a:gd name="connsiteX17" fmla="*/ 62868 w 78351"/>
                      <a:gd name="connsiteY17" fmla="*/ 73815 h 84040"/>
                      <a:gd name="connsiteX18" fmla="*/ 62868 w 78351"/>
                      <a:gd name="connsiteY18" fmla="*/ 73670 h 84040"/>
                      <a:gd name="connsiteX19" fmla="*/ 74391 w 78351"/>
                      <a:gd name="connsiteY19" fmla="*/ 0 h 84040"/>
                      <a:gd name="connsiteX20" fmla="*/ 78351 w 78351"/>
                      <a:gd name="connsiteY20" fmla="*/ 576 h 84040"/>
                      <a:gd name="connsiteX21" fmla="*/ 66829 w 78351"/>
                      <a:gd name="connsiteY21" fmla="*/ 73958 h 84040"/>
                      <a:gd name="connsiteX22" fmla="*/ 64021 w 78351"/>
                      <a:gd name="connsiteY22" fmla="*/ 78567 h 84040"/>
                      <a:gd name="connsiteX23" fmla="*/ 64021 w 78351"/>
                      <a:gd name="connsiteY23" fmla="*/ 78567 h 84040"/>
                      <a:gd name="connsiteX24" fmla="*/ 57899 w 78351"/>
                      <a:gd name="connsiteY24" fmla="*/ 81520 h 84040"/>
                      <a:gd name="connsiteX25" fmla="*/ 57899 w 78351"/>
                      <a:gd name="connsiteY25" fmla="*/ 81520 h 84040"/>
                      <a:gd name="connsiteX26" fmla="*/ 39104 w 78351"/>
                      <a:gd name="connsiteY26" fmla="*/ 84040 h 84040"/>
                      <a:gd name="connsiteX27" fmla="*/ 39104 w 78351"/>
                      <a:gd name="connsiteY27" fmla="*/ 84040 h 84040"/>
                      <a:gd name="connsiteX28" fmla="*/ 14259 w 78351"/>
                      <a:gd name="connsiteY28" fmla="*/ 78567 h 84040"/>
                      <a:gd name="connsiteX29" fmla="*/ 14259 w 78351"/>
                      <a:gd name="connsiteY29" fmla="*/ 78567 h 8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8351" h="84040">
                        <a:moveTo>
                          <a:pt x="14331" y="78639"/>
                        </a:moveTo>
                        <a:cubicBezTo>
                          <a:pt x="12819" y="77487"/>
                          <a:pt x="11594" y="75975"/>
                          <a:pt x="11523" y="74030"/>
                        </a:cubicBezTo>
                        <a:lnTo>
                          <a:pt x="11523" y="74030"/>
                        </a:lnTo>
                        <a:lnTo>
                          <a:pt x="0" y="648"/>
                        </a:lnTo>
                        <a:lnTo>
                          <a:pt x="0" y="648"/>
                        </a:lnTo>
                        <a:lnTo>
                          <a:pt x="3961" y="0"/>
                        </a:lnTo>
                        <a:lnTo>
                          <a:pt x="15483" y="73670"/>
                        </a:lnTo>
                        <a:lnTo>
                          <a:pt x="15483" y="73815"/>
                        </a:lnTo>
                        <a:cubicBezTo>
                          <a:pt x="15483" y="73815"/>
                          <a:pt x="15699" y="74607"/>
                          <a:pt x="16707" y="75471"/>
                        </a:cubicBezTo>
                        <a:lnTo>
                          <a:pt x="16707" y="75471"/>
                        </a:lnTo>
                        <a:cubicBezTo>
                          <a:pt x="17716" y="76263"/>
                          <a:pt x="19444" y="77055"/>
                          <a:pt x="21604" y="77775"/>
                        </a:cubicBezTo>
                        <a:lnTo>
                          <a:pt x="21604" y="77775"/>
                        </a:lnTo>
                        <a:cubicBezTo>
                          <a:pt x="25997" y="79144"/>
                          <a:pt x="32262" y="80080"/>
                          <a:pt x="39176" y="80080"/>
                        </a:cubicBezTo>
                        <a:lnTo>
                          <a:pt x="39176" y="80080"/>
                        </a:lnTo>
                        <a:cubicBezTo>
                          <a:pt x="49546" y="80080"/>
                          <a:pt x="58548" y="77919"/>
                          <a:pt x="61644" y="75471"/>
                        </a:cubicBezTo>
                        <a:lnTo>
                          <a:pt x="61644" y="75471"/>
                        </a:lnTo>
                        <a:cubicBezTo>
                          <a:pt x="62725" y="74679"/>
                          <a:pt x="62868" y="74102"/>
                          <a:pt x="62868" y="73815"/>
                        </a:cubicBezTo>
                        <a:lnTo>
                          <a:pt x="62868" y="73815"/>
                        </a:lnTo>
                        <a:lnTo>
                          <a:pt x="62868" y="73670"/>
                        </a:lnTo>
                        <a:lnTo>
                          <a:pt x="74391" y="0"/>
                        </a:lnTo>
                        <a:lnTo>
                          <a:pt x="78351" y="576"/>
                        </a:lnTo>
                        <a:lnTo>
                          <a:pt x="66829" y="73958"/>
                        </a:lnTo>
                        <a:cubicBezTo>
                          <a:pt x="66757" y="75903"/>
                          <a:pt x="65533" y="77487"/>
                          <a:pt x="64021" y="78567"/>
                        </a:cubicBezTo>
                        <a:lnTo>
                          <a:pt x="64021" y="78567"/>
                        </a:lnTo>
                        <a:cubicBezTo>
                          <a:pt x="62436" y="79791"/>
                          <a:pt x="60348" y="80728"/>
                          <a:pt x="57899" y="81520"/>
                        </a:cubicBezTo>
                        <a:lnTo>
                          <a:pt x="57899" y="81520"/>
                        </a:lnTo>
                        <a:cubicBezTo>
                          <a:pt x="52931" y="83104"/>
                          <a:pt x="46377" y="84040"/>
                          <a:pt x="39104" y="84040"/>
                        </a:cubicBezTo>
                        <a:lnTo>
                          <a:pt x="39104" y="84040"/>
                        </a:lnTo>
                        <a:cubicBezTo>
                          <a:pt x="28158" y="84040"/>
                          <a:pt x="18940" y="82024"/>
                          <a:pt x="14259" y="78567"/>
                        </a:cubicBezTo>
                        <a:lnTo>
                          <a:pt x="14259" y="78567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941" name="Graphic 6">
                  <a:extLst>
                    <a:ext uri="{FF2B5EF4-FFF2-40B4-BE49-F238E27FC236}">
                      <a16:creationId xmlns:a16="http://schemas.microsoft.com/office/drawing/2014/main" id="{FA56C778-9C71-15E4-AE20-656354CC9255}"/>
                    </a:ext>
                  </a:extLst>
                </p:cNvPr>
                <p:cNvGrpSpPr/>
                <p:nvPr/>
              </p:nvGrpSpPr>
              <p:grpSpPr>
                <a:xfrm>
                  <a:off x="4193701" y="5725963"/>
                  <a:ext cx="56603" cy="52714"/>
                  <a:chOff x="4193701" y="5725963"/>
                  <a:chExt cx="56603" cy="52714"/>
                </a:xfrm>
                <a:solidFill>
                  <a:srgbClr val="C4C5C7"/>
                </a:solidFill>
              </p:grpSpPr>
              <p:sp>
                <p:nvSpPr>
                  <p:cNvPr id="3942" name="Freeform: Shape 3941">
                    <a:extLst>
                      <a:ext uri="{FF2B5EF4-FFF2-40B4-BE49-F238E27FC236}">
                        <a16:creationId xmlns:a16="http://schemas.microsoft.com/office/drawing/2014/main" id="{198819F7-2BC1-74DA-3C35-6B4D1903E8AA}"/>
                      </a:ext>
                    </a:extLst>
                  </p:cNvPr>
                  <p:cNvSpPr/>
                  <p:nvPr/>
                </p:nvSpPr>
                <p:spPr>
                  <a:xfrm>
                    <a:off x="4193701" y="5725963"/>
                    <a:ext cx="5256" cy="52714"/>
                  </a:xfrm>
                  <a:custGeom>
                    <a:avLst/>
                    <a:gdLst>
                      <a:gd name="connsiteX0" fmla="*/ 0 w 5256"/>
                      <a:gd name="connsiteY0" fmla="*/ 51418 h 52714"/>
                      <a:gd name="connsiteX1" fmla="*/ 1512 w 5256"/>
                      <a:gd name="connsiteY1" fmla="*/ 45801 h 52714"/>
                      <a:gd name="connsiteX2" fmla="*/ 1512 w 5256"/>
                      <a:gd name="connsiteY2" fmla="*/ 45801 h 52714"/>
                      <a:gd name="connsiteX3" fmla="*/ 2664 w 5256"/>
                      <a:gd name="connsiteY3" fmla="*/ 41408 h 52714"/>
                      <a:gd name="connsiteX4" fmla="*/ 2664 w 5256"/>
                      <a:gd name="connsiteY4" fmla="*/ 41408 h 52714"/>
                      <a:gd name="connsiteX5" fmla="*/ 1512 w 5256"/>
                      <a:gd name="connsiteY5" fmla="*/ 37015 h 52714"/>
                      <a:gd name="connsiteX6" fmla="*/ 1512 w 5256"/>
                      <a:gd name="connsiteY6" fmla="*/ 37015 h 52714"/>
                      <a:gd name="connsiteX7" fmla="*/ 0 w 5256"/>
                      <a:gd name="connsiteY7" fmla="*/ 31326 h 52714"/>
                      <a:gd name="connsiteX8" fmla="*/ 0 w 5256"/>
                      <a:gd name="connsiteY8" fmla="*/ 31326 h 52714"/>
                      <a:gd name="connsiteX9" fmla="*/ 1512 w 5256"/>
                      <a:gd name="connsiteY9" fmla="*/ 25709 h 52714"/>
                      <a:gd name="connsiteX10" fmla="*/ 1512 w 5256"/>
                      <a:gd name="connsiteY10" fmla="*/ 25709 h 52714"/>
                      <a:gd name="connsiteX11" fmla="*/ 2664 w 5256"/>
                      <a:gd name="connsiteY11" fmla="*/ 21316 h 52714"/>
                      <a:gd name="connsiteX12" fmla="*/ 2664 w 5256"/>
                      <a:gd name="connsiteY12" fmla="*/ 21316 h 52714"/>
                      <a:gd name="connsiteX13" fmla="*/ 1512 w 5256"/>
                      <a:gd name="connsiteY13" fmla="*/ 16923 h 52714"/>
                      <a:gd name="connsiteX14" fmla="*/ 1512 w 5256"/>
                      <a:gd name="connsiteY14" fmla="*/ 16923 h 52714"/>
                      <a:gd name="connsiteX15" fmla="*/ 0 w 5256"/>
                      <a:gd name="connsiteY15" fmla="*/ 11306 h 52714"/>
                      <a:gd name="connsiteX16" fmla="*/ 0 w 5256"/>
                      <a:gd name="connsiteY16" fmla="*/ 11306 h 52714"/>
                      <a:gd name="connsiteX17" fmla="*/ 1512 w 5256"/>
                      <a:gd name="connsiteY17" fmla="*/ 5689 h 52714"/>
                      <a:gd name="connsiteX18" fmla="*/ 1512 w 5256"/>
                      <a:gd name="connsiteY18" fmla="*/ 5689 h 52714"/>
                      <a:gd name="connsiteX19" fmla="*/ 2664 w 5256"/>
                      <a:gd name="connsiteY19" fmla="*/ 1296 h 52714"/>
                      <a:gd name="connsiteX20" fmla="*/ 2664 w 5256"/>
                      <a:gd name="connsiteY20" fmla="*/ 1296 h 52714"/>
                      <a:gd name="connsiteX21" fmla="*/ 3961 w 5256"/>
                      <a:gd name="connsiteY21" fmla="*/ 0 h 52714"/>
                      <a:gd name="connsiteX22" fmla="*/ 3961 w 5256"/>
                      <a:gd name="connsiteY22" fmla="*/ 0 h 52714"/>
                      <a:gd name="connsiteX23" fmla="*/ 5257 w 5256"/>
                      <a:gd name="connsiteY23" fmla="*/ 1296 h 52714"/>
                      <a:gd name="connsiteX24" fmla="*/ 5257 w 5256"/>
                      <a:gd name="connsiteY24" fmla="*/ 1296 h 52714"/>
                      <a:gd name="connsiteX25" fmla="*/ 3744 w 5256"/>
                      <a:gd name="connsiteY25" fmla="*/ 6913 h 52714"/>
                      <a:gd name="connsiteX26" fmla="*/ 3744 w 5256"/>
                      <a:gd name="connsiteY26" fmla="*/ 6913 h 52714"/>
                      <a:gd name="connsiteX27" fmla="*/ 2592 w 5256"/>
                      <a:gd name="connsiteY27" fmla="*/ 11306 h 52714"/>
                      <a:gd name="connsiteX28" fmla="*/ 2592 w 5256"/>
                      <a:gd name="connsiteY28" fmla="*/ 11306 h 52714"/>
                      <a:gd name="connsiteX29" fmla="*/ 3744 w 5256"/>
                      <a:gd name="connsiteY29" fmla="*/ 15699 h 52714"/>
                      <a:gd name="connsiteX30" fmla="*/ 3744 w 5256"/>
                      <a:gd name="connsiteY30" fmla="*/ 15699 h 52714"/>
                      <a:gd name="connsiteX31" fmla="*/ 5257 w 5256"/>
                      <a:gd name="connsiteY31" fmla="*/ 21316 h 52714"/>
                      <a:gd name="connsiteX32" fmla="*/ 5257 w 5256"/>
                      <a:gd name="connsiteY32" fmla="*/ 21316 h 52714"/>
                      <a:gd name="connsiteX33" fmla="*/ 3744 w 5256"/>
                      <a:gd name="connsiteY33" fmla="*/ 26933 h 52714"/>
                      <a:gd name="connsiteX34" fmla="*/ 3744 w 5256"/>
                      <a:gd name="connsiteY34" fmla="*/ 26933 h 52714"/>
                      <a:gd name="connsiteX35" fmla="*/ 2592 w 5256"/>
                      <a:gd name="connsiteY35" fmla="*/ 31326 h 52714"/>
                      <a:gd name="connsiteX36" fmla="*/ 2592 w 5256"/>
                      <a:gd name="connsiteY36" fmla="*/ 31326 h 52714"/>
                      <a:gd name="connsiteX37" fmla="*/ 3744 w 5256"/>
                      <a:gd name="connsiteY37" fmla="*/ 35719 h 52714"/>
                      <a:gd name="connsiteX38" fmla="*/ 3744 w 5256"/>
                      <a:gd name="connsiteY38" fmla="*/ 35719 h 52714"/>
                      <a:gd name="connsiteX39" fmla="*/ 5257 w 5256"/>
                      <a:gd name="connsiteY39" fmla="*/ 41336 h 52714"/>
                      <a:gd name="connsiteX40" fmla="*/ 5257 w 5256"/>
                      <a:gd name="connsiteY40" fmla="*/ 41336 h 52714"/>
                      <a:gd name="connsiteX41" fmla="*/ 3744 w 5256"/>
                      <a:gd name="connsiteY41" fmla="*/ 46953 h 52714"/>
                      <a:gd name="connsiteX42" fmla="*/ 3744 w 5256"/>
                      <a:gd name="connsiteY42" fmla="*/ 46953 h 52714"/>
                      <a:gd name="connsiteX43" fmla="*/ 2592 w 5256"/>
                      <a:gd name="connsiteY43" fmla="*/ 51346 h 52714"/>
                      <a:gd name="connsiteX44" fmla="*/ 2592 w 5256"/>
                      <a:gd name="connsiteY44" fmla="*/ 51346 h 52714"/>
                      <a:gd name="connsiteX45" fmla="*/ 1296 w 5256"/>
                      <a:gd name="connsiteY45" fmla="*/ 52714 h 52714"/>
                      <a:gd name="connsiteX46" fmla="*/ 1296 w 5256"/>
                      <a:gd name="connsiteY46" fmla="*/ 52714 h 52714"/>
                      <a:gd name="connsiteX47" fmla="*/ 0 w 5256"/>
                      <a:gd name="connsiteY47" fmla="*/ 51346 h 52714"/>
                      <a:gd name="connsiteX48" fmla="*/ 0 w 5256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6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4" y="6913"/>
                        </a:cubicBezTo>
                        <a:lnTo>
                          <a:pt x="3744" y="6913"/>
                        </a:lnTo>
                        <a:cubicBezTo>
                          <a:pt x="3097" y="8209"/>
                          <a:pt x="2592" y="9002"/>
                          <a:pt x="2592" y="11306"/>
                        </a:cubicBezTo>
                        <a:lnTo>
                          <a:pt x="2592" y="11306"/>
                        </a:lnTo>
                        <a:cubicBezTo>
                          <a:pt x="2592" y="13610"/>
                          <a:pt x="3097" y="14474"/>
                          <a:pt x="3744" y="15699"/>
                        </a:cubicBezTo>
                        <a:lnTo>
                          <a:pt x="3744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4" y="26933"/>
                        </a:cubicBezTo>
                        <a:lnTo>
                          <a:pt x="3744" y="26933"/>
                        </a:lnTo>
                        <a:cubicBezTo>
                          <a:pt x="3097" y="28229"/>
                          <a:pt x="2592" y="29094"/>
                          <a:pt x="2592" y="31326"/>
                        </a:cubicBezTo>
                        <a:lnTo>
                          <a:pt x="2592" y="31326"/>
                        </a:lnTo>
                        <a:cubicBezTo>
                          <a:pt x="2592" y="33630"/>
                          <a:pt x="3097" y="34495"/>
                          <a:pt x="3744" y="35719"/>
                        </a:cubicBezTo>
                        <a:lnTo>
                          <a:pt x="3744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4" y="46953"/>
                        </a:cubicBezTo>
                        <a:lnTo>
                          <a:pt x="3744" y="46953"/>
                        </a:lnTo>
                        <a:cubicBezTo>
                          <a:pt x="3097" y="48249"/>
                          <a:pt x="2592" y="49114"/>
                          <a:pt x="2592" y="51346"/>
                        </a:cubicBezTo>
                        <a:lnTo>
                          <a:pt x="2592" y="51346"/>
                        </a:lnTo>
                        <a:cubicBezTo>
                          <a:pt x="2592" y="52066"/>
                          <a:pt x="2016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3" name="Freeform: Shape 3942">
                    <a:extLst>
                      <a:ext uri="{FF2B5EF4-FFF2-40B4-BE49-F238E27FC236}">
                        <a16:creationId xmlns:a16="http://schemas.microsoft.com/office/drawing/2014/main" id="{B956C2D2-FAF6-E0F0-7217-B0B48E5C2AFD}"/>
                      </a:ext>
                    </a:extLst>
                  </p:cNvPr>
                  <p:cNvSpPr/>
                  <p:nvPr/>
                </p:nvSpPr>
                <p:spPr>
                  <a:xfrm>
                    <a:off x="4206520" y="5725963"/>
                    <a:ext cx="5257" cy="52714"/>
                  </a:xfrm>
                  <a:custGeom>
                    <a:avLst/>
                    <a:gdLst>
                      <a:gd name="connsiteX0" fmla="*/ 0 w 5257"/>
                      <a:gd name="connsiteY0" fmla="*/ 51418 h 52714"/>
                      <a:gd name="connsiteX1" fmla="*/ 1512 w 5257"/>
                      <a:gd name="connsiteY1" fmla="*/ 45801 h 52714"/>
                      <a:gd name="connsiteX2" fmla="*/ 1512 w 5257"/>
                      <a:gd name="connsiteY2" fmla="*/ 45801 h 52714"/>
                      <a:gd name="connsiteX3" fmla="*/ 2664 w 5257"/>
                      <a:gd name="connsiteY3" fmla="*/ 41408 h 52714"/>
                      <a:gd name="connsiteX4" fmla="*/ 2664 w 5257"/>
                      <a:gd name="connsiteY4" fmla="*/ 41408 h 52714"/>
                      <a:gd name="connsiteX5" fmla="*/ 1512 w 5257"/>
                      <a:gd name="connsiteY5" fmla="*/ 37015 h 52714"/>
                      <a:gd name="connsiteX6" fmla="*/ 1512 w 5257"/>
                      <a:gd name="connsiteY6" fmla="*/ 37015 h 52714"/>
                      <a:gd name="connsiteX7" fmla="*/ 0 w 5257"/>
                      <a:gd name="connsiteY7" fmla="*/ 31326 h 52714"/>
                      <a:gd name="connsiteX8" fmla="*/ 0 w 5257"/>
                      <a:gd name="connsiteY8" fmla="*/ 31326 h 52714"/>
                      <a:gd name="connsiteX9" fmla="*/ 1512 w 5257"/>
                      <a:gd name="connsiteY9" fmla="*/ 25709 h 52714"/>
                      <a:gd name="connsiteX10" fmla="*/ 1512 w 5257"/>
                      <a:gd name="connsiteY10" fmla="*/ 25709 h 52714"/>
                      <a:gd name="connsiteX11" fmla="*/ 2664 w 5257"/>
                      <a:gd name="connsiteY11" fmla="*/ 21316 h 52714"/>
                      <a:gd name="connsiteX12" fmla="*/ 2664 w 5257"/>
                      <a:gd name="connsiteY12" fmla="*/ 21316 h 52714"/>
                      <a:gd name="connsiteX13" fmla="*/ 1512 w 5257"/>
                      <a:gd name="connsiteY13" fmla="*/ 16923 h 52714"/>
                      <a:gd name="connsiteX14" fmla="*/ 1512 w 5257"/>
                      <a:gd name="connsiteY14" fmla="*/ 16923 h 52714"/>
                      <a:gd name="connsiteX15" fmla="*/ 0 w 5257"/>
                      <a:gd name="connsiteY15" fmla="*/ 11306 h 52714"/>
                      <a:gd name="connsiteX16" fmla="*/ 0 w 5257"/>
                      <a:gd name="connsiteY16" fmla="*/ 11306 h 52714"/>
                      <a:gd name="connsiteX17" fmla="*/ 1512 w 5257"/>
                      <a:gd name="connsiteY17" fmla="*/ 5689 h 52714"/>
                      <a:gd name="connsiteX18" fmla="*/ 1512 w 5257"/>
                      <a:gd name="connsiteY18" fmla="*/ 5689 h 52714"/>
                      <a:gd name="connsiteX19" fmla="*/ 2664 w 5257"/>
                      <a:gd name="connsiteY19" fmla="*/ 1296 h 52714"/>
                      <a:gd name="connsiteX20" fmla="*/ 2664 w 5257"/>
                      <a:gd name="connsiteY20" fmla="*/ 1296 h 52714"/>
                      <a:gd name="connsiteX21" fmla="*/ 3961 w 5257"/>
                      <a:gd name="connsiteY21" fmla="*/ 0 h 52714"/>
                      <a:gd name="connsiteX22" fmla="*/ 3961 w 5257"/>
                      <a:gd name="connsiteY22" fmla="*/ 0 h 52714"/>
                      <a:gd name="connsiteX23" fmla="*/ 5257 w 5257"/>
                      <a:gd name="connsiteY23" fmla="*/ 1296 h 52714"/>
                      <a:gd name="connsiteX24" fmla="*/ 5257 w 5257"/>
                      <a:gd name="connsiteY24" fmla="*/ 1296 h 52714"/>
                      <a:gd name="connsiteX25" fmla="*/ 3745 w 5257"/>
                      <a:gd name="connsiteY25" fmla="*/ 6913 h 52714"/>
                      <a:gd name="connsiteX26" fmla="*/ 3745 w 5257"/>
                      <a:gd name="connsiteY26" fmla="*/ 6913 h 52714"/>
                      <a:gd name="connsiteX27" fmla="*/ 2593 w 5257"/>
                      <a:gd name="connsiteY27" fmla="*/ 11306 h 52714"/>
                      <a:gd name="connsiteX28" fmla="*/ 2593 w 5257"/>
                      <a:gd name="connsiteY28" fmla="*/ 11306 h 52714"/>
                      <a:gd name="connsiteX29" fmla="*/ 3745 w 5257"/>
                      <a:gd name="connsiteY29" fmla="*/ 15699 h 52714"/>
                      <a:gd name="connsiteX30" fmla="*/ 3745 w 5257"/>
                      <a:gd name="connsiteY30" fmla="*/ 15699 h 52714"/>
                      <a:gd name="connsiteX31" fmla="*/ 5257 w 5257"/>
                      <a:gd name="connsiteY31" fmla="*/ 21316 h 52714"/>
                      <a:gd name="connsiteX32" fmla="*/ 5257 w 5257"/>
                      <a:gd name="connsiteY32" fmla="*/ 21316 h 52714"/>
                      <a:gd name="connsiteX33" fmla="*/ 3745 w 5257"/>
                      <a:gd name="connsiteY33" fmla="*/ 26933 h 52714"/>
                      <a:gd name="connsiteX34" fmla="*/ 3745 w 5257"/>
                      <a:gd name="connsiteY34" fmla="*/ 26933 h 52714"/>
                      <a:gd name="connsiteX35" fmla="*/ 2593 w 5257"/>
                      <a:gd name="connsiteY35" fmla="*/ 31326 h 52714"/>
                      <a:gd name="connsiteX36" fmla="*/ 2593 w 5257"/>
                      <a:gd name="connsiteY36" fmla="*/ 31326 h 52714"/>
                      <a:gd name="connsiteX37" fmla="*/ 3745 w 5257"/>
                      <a:gd name="connsiteY37" fmla="*/ 35719 h 52714"/>
                      <a:gd name="connsiteX38" fmla="*/ 3745 w 5257"/>
                      <a:gd name="connsiteY38" fmla="*/ 35719 h 52714"/>
                      <a:gd name="connsiteX39" fmla="*/ 5257 w 5257"/>
                      <a:gd name="connsiteY39" fmla="*/ 41336 h 52714"/>
                      <a:gd name="connsiteX40" fmla="*/ 5257 w 5257"/>
                      <a:gd name="connsiteY40" fmla="*/ 41336 h 52714"/>
                      <a:gd name="connsiteX41" fmla="*/ 3745 w 5257"/>
                      <a:gd name="connsiteY41" fmla="*/ 46953 h 52714"/>
                      <a:gd name="connsiteX42" fmla="*/ 3745 w 5257"/>
                      <a:gd name="connsiteY42" fmla="*/ 46953 h 52714"/>
                      <a:gd name="connsiteX43" fmla="*/ 2593 w 5257"/>
                      <a:gd name="connsiteY43" fmla="*/ 51346 h 52714"/>
                      <a:gd name="connsiteX44" fmla="*/ 2593 w 5257"/>
                      <a:gd name="connsiteY44" fmla="*/ 51346 h 52714"/>
                      <a:gd name="connsiteX45" fmla="*/ 1296 w 5257"/>
                      <a:gd name="connsiteY45" fmla="*/ 52714 h 52714"/>
                      <a:gd name="connsiteX46" fmla="*/ 1296 w 5257"/>
                      <a:gd name="connsiteY46" fmla="*/ 52714 h 52714"/>
                      <a:gd name="connsiteX47" fmla="*/ 0 w 5257"/>
                      <a:gd name="connsiteY47" fmla="*/ 51346 h 52714"/>
                      <a:gd name="connsiteX48" fmla="*/ 0 w 5257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7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1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1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1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1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1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3" y="9002"/>
                          <a:pt x="2593" y="11306"/>
                        </a:cubicBezTo>
                        <a:lnTo>
                          <a:pt x="2593" y="11306"/>
                        </a:lnTo>
                        <a:cubicBezTo>
                          <a:pt x="2593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3" y="29094"/>
                          <a:pt x="2593" y="31326"/>
                        </a:cubicBezTo>
                        <a:lnTo>
                          <a:pt x="2593" y="31326"/>
                        </a:lnTo>
                        <a:cubicBezTo>
                          <a:pt x="2593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3" y="49114"/>
                          <a:pt x="2593" y="51346"/>
                        </a:cubicBezTo>
                        <a:lnTo>
                          <a:pt x="2593" y="51346"/>
                        </a:lnTo>
                        <a:cubicBezTo>
                          <a:pt x="2593" y="52066"/>
                          <a:pt x="2017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4" name="Freeform: Shape 3943">
                    <a:extLst>
                      <a:ext uri="{FF2B5EF4-FFF2-40B4-BE49-F238E27FC236}">
                        <a16:creationId xmlns:a16="http://schemas.microsoft.com/office/drawing/2014/main" id="{D48FD035-FCEA-1D90-DADD-B8D71BB59A48}"/>
                      </a:ext>
                    </a:extLst>
                  </p:cNvPr>
                  <p:cNvSpPr/>
                  <p:nvPr/>
                </p:nvSpPr>
                <p:spPr>
                  <a:xfrm>
                    <a:off x="4219334" y="5725963"/>
                    <a:ext cx="5261" cy="52714"/>
                  </a:xfrm>
                  <a:custGeom>
                    <a:avLst/>
                    <a:gdLst>
                      <a:gd name="connsiteX0" fmla="*/ 4 w 5261"/>
                      <a:gd name="connsiteY0" fmla="*/ 51418 h 52714"/>
                      <a:gd name="connsiteX1" fmla="*/ 1445 w 5261"/>
                      <a:gd name="connsiteY1" fmla="*/ 45801 h 52714"/>
                      <a:gd name="connsiteX2" fmla="*/ 1445 w 5261"/>
                      <a:gd name="connsiteY2" fmla="*/ 45801 h 52714"/>
                      <a:gd name="connsiteX3" fmla="*/ 2597 w 5261"/>
                      <a:gd name="connsiteY3" fmla="*/ 41408 h 52714"/>
                      <a:gd name="connsiteX4" fmla="*/ 2597 w 5261"/>
                      <a:gd name="connsiteY4" fmla="*/ 41408 h 52714"/>
                      <a:gd name="connsiteX5" fmla="*/ 1445 w 5261"/>
                      <a:gd name="connsiteY5" fmla="*/ 37015 h 52714"/>
                      <a:gd name="connsiteX6" fmla="*/ 1445 w 5261"/>
                      <a:gd name="connsiteY6" fmla="*/ 37015 h 52714"/>
                      <a:gd name="connsiteX7" fmla="*/ 4 w 5261"/>
                      <a:gd name="connsiteY7" fmla="*/ 31326 h 52714"/>
                      <a:gd name="connsiteX8" fmla="*/ 4 w 5261"/>
                      <a:gd name="connsiteY8" fmla="*/ 31326 h 52714"/>
                      <a:gd name="connsiteX9" fmla="*/ 1445 w 5261"/>
                      <a:gd name="connsiteY9" fmla="*/ 25709 h 52714"/>
                      <a:gd name="connsiteX10" fmla="*/ 1445 w 5261"/>
                      <a:gd name="connsiteY10" fmla="*/ 25709 h 52714"/>
                      <a:gd name="connsiteX11" fmla="*/ 2597 w 5261"/>
                      <a:gd name="connsiteY11" fmla="*/ 21316 h 52714"/>
                      <a:gd name="connsiteX12" fmla="*/ 2597 w 5261"/>
                      <a:gd name="connsiteY12" fmla="*/ 21316 h 52714"/>
                      <a:gd name="connsiteX13" fmla="*/ 1445 w 5261"/>
                      <a:gd name="connsiteY13" fmla="*/ 16923 h 52714"/>
                      <a:gd name="connsiteX14" fmla="*/ 1445 w 5261"/>
                      <a:gd name="connsiteY14" fmla="*/ 16923 h 52714"/>
                      <a:gd name="connsiteX15" fmla="*/ 4 w 5261"/>
                      <a:gd name="connsiteY15" fmla="*/ 11306 h 52714"/>
                      <a:gd name="connsiteX16" fmla="*/ 4 w 5261"/>
                      <a:gd name="connsiteY16" fmla="*/ 11306 h 52714"/>
                      <a:gd name="connsiteX17" fmla="*/ 1445 w 5261"/>
                      <a:gd name="connsiteY17" fmla="*/ 5689 h 52714"/>
                      <a:gd name="connsiteX18" fmla="*/ 1445 w 5261"/>
                      <a:gd name="connsiteY18" fmla="*/ 5689 h 52714"/>
                      <a:gd name="connsiteX19" fmla="*/ 2597 w 5261"/>
                      <a:gd name="connsiteY19" fmla="*/ 1296 h 52714"/>
                      <a:gd name="connsiteX20" fmla="*/ 2597 w 5261"/>
                      <a:gd name="connsiteY20" fmla="*/ 1296 h 52714"/>
                      <a:gd name="connsiteX21" fmla="*/ 3965 w 5261"/>
                      <a:gd name="connsiteY21" fmla="*/ 0 h 52714"/>
                      <a:gd name="connsiteX22" fmla="*/ 3965 w 5261"/>
                      <a:gd name="connsiteY22" fmla="*/ 0 h 52714"/>
                      <a:gd name="connsiteX23" fmla="*/ 5261 w 5261"/>
                      <a:gd name="connsiteY23" fmla="*/ 1296 h 52714"/>
                      <a:gd name="connsiteX24" fmla="*/ 5261 w 5261"/>
                      <a:gd name="connsiteY24" fmla="*/ 1296 h 52714"/>
                      <a:gd name="connsiteX25" fmla="*/ 3749 w 5261"/>
                      <a:gd name="connsiteY25" fmla="*/ 6913 h 52714"/>
                      <a:gd name="connsiteX26" fmla="*/ 3749 w 5261"/>
                      <a:gd name="connsiteY26" fmla="*/ 6913 h 52714"/>
                      <a:gd name="connsiteX27" fmla="*/ 2597 w 5261"/>
                      <a:gd name="connsiteY27" fmla="*/ 11306 h 52714"/>
                      <a:gd name="connsiteX28" fmla="*/ 2597 w 5261"/>
                      <a:gd name="connsiteY28" fmla="*/ 11306 h 52714"/>
                      <a:gd name="connsiteX29" fmla="*/ 3749 w 5261"/>
                      <a:gd name="connsiteY29" fmla="*/ 15699 h 52714"/>
                      <a:gd name="connsiteX30" fmla="*/ 3749 w 5261"/>
                      <a:gd name="connsiteY30" fmla="*/ 15699 h 52714"/>
                      <a:gd name="connsiteX31" fmla="*/ 5261 w 5261"/>
                      <a:gd name="connsiteY31" fmla="*/ 21316 h 52714"/>
                      <a:gd name="connsiteX32" fmla="*/ 5261 w 5261"/>
                      <a:gd name="connsiteY32" fmla="*/ 21316 h 52714"/>
                      <a:gd name="connsiteX33" fmla="*/ 3749 w 5261"/>
                      <a:gd name="connsiteY33" fmla="*/ 26933 h 52714"/>
                      <a:gd name="connsiteX34" fmla="*/ 3749 w 5261"/>
                      <a:gd name="connsiteY34" fmla="*/ 26933 h 52714"/>
                      <a:gd name="connsiteX35" fmla="*/ 2597 w 5261"/>
                      <a:gd name="connsiteY35" fmla="*/ 31326 h 52714"/>
                      <a:gd name="connsiteX36" fmla="*/ 2597 w 5261"/>
                      <a:gd name="connsiteY36" fmla="*/ 31326 h 52714"/>
                      <a:gd name="connsiteX37" fmla="*/ 3749 w 5261"/>
                      <a:gd name="connsiteY37" fmla="*/ 35719 h 52714"/>
                      <a:gd name="connsiteX38" fmla="*/ 3749 w 5261"/>
                      <a:gd name="connsiteY38" fmla="*/ 35719 h 52714"/>
                      <a:gd name="connsiteX39" fmla="*/ 5261 w 5261"/>
                      <a:gd name="connsiteY39" fmla="*/ 41336 h 52714"/>
                      <a:gd name="connsiteX40" fmla="*/ 5261 w 5261"/>
                      <a:gd name="connsiteY40" fmla="*/ 41336 h 52714"/>
                      <a:gd name="connsiteX41" fmla="*/ 3749 w 5261"/>
                      <a:gd name="connsiteY41" fmla="*/ 46953 h 52714"/>
                      <a:gd name="connsiteX42" fmla="*/ 3749 w 5261"/>
                      <a:gd name="connsiteY42" fmla="*/ 46953 h 52714"/>
                      <a:gd name="connsiteX43" fmla="*/ 2597 w 5261"/>
                      <a:gd name="connsiteY43" fmla="*/ 51346 h 52714"/>
                      <a:gd name="connsiteX44" fmla="*/ 2597 w 5261"/>
                      <a:gd name="connsiteY44" fmla="*/ 51346 h 52714"/>
                      <a:gd name="connsiteX45" fmla="*/ 1300 w 5261"/>
                      <a:gd name="connsiteY45" fmla="*/ 52714 h 52714"/>
                      <a:gd name="connsiteX46" fmla="*/ 1300 w 5261"/>
                      <a:gd name="connsiteY46" fmla="*/ 52714 h 52714"/>
                      <a:gd name="connsiteX47" fmla="*/ 4 w 5261"/>
                      <a:gd name="connsiteY47" fmla="*/ 51346 h 52714"/>
                      <a:gd name="connsiteX48" fmla="*/ 4 w 5261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61" h="52714">
                        <a:moveTo>
                          <a:pt x="4" y="51418"/>
                        </a:moveTo>
                        <a:cubicBezTo>
                          <a:pt x="4" y="48681"/>
                          <a:pt x="796" y="47025"/>
                          <a:pt x="1445" y="45801"/>
                        </a:cubicBezTo>
                        <a:lnTo>
                          <a:pt x="1445" y="45801"/>
                        </a:lnTo>
                        <a:cubicBezTo>
                          <a:pt x="2092" y="44505"/>
                          <a:pt x="2597" y="43713"/>
                          <a:pt x="2597" y="41408"/>
                        </a:cubicBezTo>
                        <a:lnTo>
                          <a:pt x="2597" y="41408"/>
                        </a:lnTo>
                        <a:cubicBezTo>
                          <a:pt x="2597" y="39104"/>
                          <a:pt x="2092" y="38240"/>
                          <a:pt x="1445" y="37015"/>
                        </a:cubicBezTo>
                        <a:lnTo>
                          <a:pt x="1445" y="37015"/>
                        </a:lnTo>
                        <a:cubicBezTo>
                          <a:pt x="796" y="35791"/>
                          <a:pt x="-68" y="34135"/>
                          <a:pt x="4" y="31326"/>
                        </a:cubicBezTo>
                        <a:lnTo>
                          <a:pt x="4" y="31326"/>
                        </a:lnTo>
                        <a:cubicBezTo>
                          <a:pt x="4" y="28589"/>
                          <a:pt x="796" y="26933"/>
                          <a:pt x="1445" y="25709"/>
                        </a:cubicBezTo>
                        <a:lnTo>
                          <a:pt x="1445" y="25709"/>
                        </a:lnTo>
                        <a:cubicBezTo>
                          <a:pt x="2092" y="24412"/>
                          <a:pt x="2597" y="23620"/>
                          <a:pt x="2597" y="21316"/>
                        </a:cubicBezTo>
                        <a:lnTo>
                          <a:pt x="2597" y="21316"/>
                        </a:lnTo>
                        <a:cubicBezTo>
                          <a:pt x="2597" y="19011"/>
                          <a:pt x="2092" y="18147"/>
                          <a:pt x="1445" y="16923"/>
                        </a:cubicBezTo>
                        <a:lnTo>
                          <a:pt x="1445" y="16923"/>
                        </a:lnTo>
                        <a:cubicBezTo>
                          <a:pt x="796" y="15699"/>
                          <a:pt x="-68" y="13971"/>
                          <a:pt x="4" y="11306"/>
                        </a:cubicBezTo>
                        <a:lnTo>
                          <a:pt x="4" y="11306"/>
                        </a:lnTo>
                        <a:cubicBezTo>
                          <a:pt x="4" y="8570"/>
                          <a:pt x="796" y="6913"/>
                          <a:pt x="1445" y="5689"/>
                        </a:cubicBezTo>
                        <a:lnTo>
                          <a:pt x="1445" y="5689"/>
                        </a:lnTo>
                        <a:cubicBezTo>
                          <a:pt x="2092" y="4393"/>
                          <a:pt x="2597" y="3529"/>
                          <a:pt x="2597" y="1296"/>
                        </a:cubicBezTo>
                        <a:lnTo>
                          <a:pt x="2597" y="1296"/>
                        </a:lnTo>
                        <a:cubicBezTo>
                          <a:pt x="2597" y="576"/>
                          <a:pt x="3173" y="0"/>
                          <a:pt x="3965" y="0"/>
                        </a:cubicBezTo>
                        <a:lnTo>
                          <a:pt x="3965" y="0"/>
                        </a:lnTo>
                        <a:cubicBezTo>
                          <a:pt x="4685" y="0"/>
                          <a:pt x="5261" y="576"/>
                          <a:pt x="5261" y="1296"/>
                        </a:cubicBezTo>
                        <a:lnTo>
                          <a:pt x="5261" y="1296"/>
                        </a:lnTo>
                        <a:cubicBezTo>
                          <a:pt x="5261" y="4033"/>
                          <a:pt x="4469" y="5689"/>
                          <a:pt x="3749" y="6913"/>
                        </a:cubicBezTo>
                        <a:lnTo>
                          <a:pt x="3749" y="6913"/>
                        </a:lnTo>
                        <a:cubicBezTo>
                          <a:pt x="3101" y="8209"/>
                          <a:pt x="2597" y="9002"/>
                          <a:pt x="2597" y="11306"/>
                        </a:cubicBezTo>
                        <a:lnTo>
                          <a:pt x="2597" y="11306"/>
                        </a:lnTo>
                        <a:cubicBezTo>
                          <a:pt x="2597" y="13610"/>
                          <a:pt x="3101" y="14474"/>
                          <a:pt x="3749" y="15699"/>
                        </a:cubicBezTo>
                        <a:lnTo>
                          <a:pt x="3749" y="15699"/>
                        </a:lnTo>
                        <a:cubicBezTo>
                          <a:pt x="4397" y="16923"/>
                          <a:pt x="5261" y="18579"/>
                          <a:pt x="5261" y="21316"/>
                        </a:cubicBezTo>
                        <a:lnTo>
                          <a:pt x="5261" y="21316"/>
                        </a:lnTo>
                        <a:cubicBezTo>
                          <a:pt x="5261" y="24052"/>
                          <a:pt x="4469" y="25709"/>
                          <a:pt x="3749" y="26933"/>
                        </a:cubicBezTo>
                        <a:lnTo>
                          <a:pt x="3749" y="26933"/>
                        </a:lnTo>
                        <a:cubicBezTo>
                          <a:pt x="3101" y="28229"/>
                          <a:pt x="2597" y="29094"/>
                          <a:pt x="2597" y="31326"/>
                        </a:cubicBezTo>
                        <a:lnTo>
                          <a:pt x="2597" y="31326"/>
                        </a:lnTo>
                        <a:cubicBezTo>
                          <a:pt x="2597" y="33630"/>
                          <a:pt x="3101" y="34495"/>
                          <a:pt x="3749" y="35719"/>
                        </a:cubicBezTo>
                        <a:lnTo>
                          <a:pt x="3749" y="35719"/>
                        </a:lnTo>
                        <a:cubicBezTo>
                          <a:pt x="4397" y="36943"/>
                          <a:pt x="5261" y="38599"/>
                          <a:pt x="5261" y="41336"/>
                        </a:cubicBezTo>
                        <a:lnTo>
                          <a:pt x="5261" y="41336"/>
                        </a:lnTo>
                        <a:cubicBezTo>
                          <a:pt x="5261" y="44073"/>
                          <a:pt x="4469" y="45729"/>
                          <a:pt x="3749" y="46953"/>
                        </a:cubicBezTo>
                        <a:lnTo>
                          <a:pt x="3749" y="46953"/>
                        </a:lnTo>
                        <a:cubicBezTo>
                          <a:pt x="3101" y="48249"/>
                          <a:pt x="2597" y="49114"/>
                          <a:pt x="2597" y="51346"/>
                        </a:cubicBezTo>
                        <a:lnTo>
                          <a:pt x="2597" y="51346"/>
                        </a:lnTo>
                        <a:cubicBezTo>
                          <a:pt x="2597" y="52066"/>
                          <a:pt x="2020" y="52714"/>
                          <a:pt x="1300" y="52714"/>
                        </a:cubicBezTo>
                        <a:lnTo>
                          <a:pt x="1300" y="52714"/>
                        </a:lnTo>
                        <a:cubicBezTo>
                          <a:pt x="580" y="52714"/>
                          <a:pt x="4" y="52138"/>
                          <a:pt x="4" y="51346"/>
                        </a:cubicBezTo>
                        <a:lnTo>
                          <a:pt x="4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5" name="Freeform: Shape 3944">
                    <a:extLst>
                      <a:ext uri="{FF2B5EF4-FFF2-40B4-BE49-F238E27FC236}">
                        <a16:creationId xmlns:a16="http://schemas.microsoft.com/office/drawing/2014/main" id="{4D91722C-723C-17E4-4CE0-82A8A1DCEA72}"/>
                      </a:ext>
                    </a:extLst>
                  </p:cNvPr>
                  <p:cNvSpPr/>
                  <p:nvPr/>
                </p:nvSpPr>
                <p:spPr>
                  <a:xfrm>
                    <a:off x="4232157" y="5725963"/>
                    <a:ext cx="5257" cy="52714"/>
                  </a:xfrm>
                  <a:custGeom>
                    <a:avLst/>
                    <a:gdLst>
                      <a:gd name="connsiteX0" fmla="*/ 0 w 5257"/>
                      <a:gd name="connsiteY0" fmla="*/ 51418 h 52714"/>
                      <a:gd name="connsiteX1" fmla="*/ 1512 w 5257"/>
                      <a:gd name="connsiteY1" fmla="*/ 45801 h 52714"/>
                      <a:gd name="connsiteX2" fmla="*/ 1512 w 5257"/>
                      <a:gd name="connsiteY2" fmla="*/ 45801 h 52714"/>
                      <a:gd name="connsiteX3" fmla="*/ 2664 w 5257"/>
                      <a:gd name="connsiteY3" fmla="*/ 41408 h 52714"/>
                      <a:gd name="connsiteX4" fmla="*/ 2664 w 5257"/>
                      <a:gd name="connsiteY4" fmla="*/ 41408 h 52714"/>
                      <a:gd name="connsiteX5" fmla="*/ 1512 w 5257"/>
                      <a:gd name="connsiteY5" fmla="*/ 37015 h 52714"/>
                      <a:gd name="connsiteX6" fmla="*/ 1512 w 5257"/>
                      <a:gd name="connsiteY6" fmla="*/ 37015 h 52714"/>
                      <a:gd name="connsiteX7" fmla="*/ 0 w 5257"/>
                      <a:gd name="connsiteY7" fmla="*/ 31326 h 52714"/>
                      <a:gd name="connsiteX8" fmla="*/ 0 w 5257"/>
                      <a:gd name="connsiteY8" fmla="*/ 31326 h 52714"/>
                      <a:gd name="connsiteX9" fmla="*/ 1512 w 5257"/>
                      <a:gd name="connsiteY9" fmla="*/ 25709 h 52714"/>
                      <a:gd name="connsiteX10" fmla="*/ 1512 w 5257"/>
                      <a:gd name="connsiteY10" fmla="*/ 25709 h 52714"/>
                      <a:gd name="connsiteX11" fmla="*/ 2664 w 5257"/>
                      <a:gd name="connsiteY11" fmla="*/ 21316 h 52714"/>
                      <a:gd name="connsiteX12" fmla="*/ 2664 w 5257"/>
                      <a:gd name="connsiteY12" fmla="*/ 21316 h 52714"/>
                      <a:gd name="connsiteX13" fmla="*/ 1512 w 5257"/>
                      <a:gd name="connsiteY13" fmla="*/ 16923 h 52714"/>
                      <a:gd name="connsiteX14" fmla="*/ 1512 w 5257"/>
                      <a:gd name="connsiteY14" fmla="*/ 16923 h 52714"/>
                      <a:gd name="connsiteX15" fmla="*/ 0 w 5257"/>
                      <a:gd name="connsiteY15" fmla="*/ 11306 h 52714"/>
                      <a:gd name="connsiteX16" fmla="*/ 0 w 5257"/>
                      <a:gd name="connsiteY16" fmla="*/ 11306 h 52714"/>
                      <a:gd name="connsiteX17" fmla="*/ 1512 w 5257"/>
                      <a:gd name="connsiteY17" fmla="*/ 5689 h 52714"/>
                      <a:gd name="connsiteX18" fmla="*/ 1512 w 5257"/>
                      <a:gd name="connsiteY18" fmla="*/ 5689 h 52714"/>
                      <a:gd name="connsiteX19" fmla="*/ 2664 w 5257"/>
                      <a:gd name="connsiteY19" fmla="*/ 1296 h 52714"/>
                      <a:gd name="connsiteX20" fmla="*/ 2664 w 5257"/>
                      <a:gd name="connsiteY20" fmla="*/ 1296 h 52714"/>
                      <a:gd name="connsiteX21" fmla="*/ 3961 w 5257"/>
                      <a:gd name="connsiteY21" fmla="*/ 0 h 52714"/>
                      <a:gd name="connsiteX22" fmla="*/ 3961 w 5257"/>
                      <a:gd name="connsiteY22" fmla="*/ 0 h 52714"/>
                      <a:gd name="connsiteX23" fmla="*/ 5257 w 5257"/>
                      <a:gd name="connsiteY23" fmla="*/ 1296 h 52714"/>
                      <a:gd name="connsiteX24" fmla="*/ 5257 w 5257"/>
                      <a:gd name="connsiteY24" fmla="*/ 1296 h 52714"/>
                      <a:gd name="connsiteX25" fmla="*/ 3745 w 5257"/>
                      <a:gd name="connsiteY25" fmla="*/ 6913 h 52714"/>
                      <a:gd name="connsiteX26" fmla="*/ 3745 w 5257"/>
                      <a:gd name="connsiteY26" fmla="*/ 6913 h 52714"/>
                      <a:gd name="connsiteX27" fmla="*/ 2593 w 5257"/>
                      <a:gd name="connsiteY27" fmla="*/ 11306 h 52714"/>
                      <a:gd name="connsiteX28" fmla="*/ 2593 w 5257"/>
                      <a:gd name="connsiteY28" fmla="*/ 11306 h 52714"/>
                      <a:gd name="connsiteX29" fmla="*/ 3745 w 5257"/>
                      <a:gd name="connsiteY29" fmla="*/ 15699 h 52714"/>
                      <a:gd name="connsiteX30" fmla="*/ 3745 w 5257"/>
                      <a:gd name="connsiteY30" fmla="*/ 15699 h 52714"/>
                      <a:gd name="connsiteX31" fmla="*/ 5257 w 5257"/>
                      <a:gd name="connsiteY31" fmla="*/ 21316 h 52714"/>
                      <a:gd name="connsiteX32" fmla="*/ 5257 w 5257"/>
                      <a:gd name="connsiteY32" fmla="*/ 21316 h 52714"/>
                      <a:gd name="connsiteX33" fmla="*/ 3745 w 5257"/>
                      <a:gd name="connsiteY33" fmla="*/ 26933 h 52714"/>
                      <a:gd name="connsiteX34" fmla="*/ 3745 w 5257"/>
                      <a:gd name="connsiteY34" fmla="*/ 26933 h 52714"/>
                      <a:gd name="connsiteX35" fmla="*/ 2593 w 5257"/>
                      <a:gd name="connsiteY35" fmla="*/ 31326 h 52714"/>
                      <a:gd name="connsiteX36" fmla="*/ 2593 w 5257"/>
                      <a:gd name="connsiteY36" fmla="*/ 31326 h 52714"/>
                      <a:gd name="connsiteX37" fmla="*/ 3745 w 5257"/>
                      <a:gd name="connsiteY37" fmla="*/ 35719 h 52714"/>
                      <a:gd name="connsiteX38" fmla="*/ 3745 w 5257"/>
                      <a:gd name="connsiteY38" fmla="*/ 35719 h 52714"/>
                      <a:gd name="connsiteX39" fmla="*/ 5257 w 5257"/>
                      <a:gd name="connsiteY39" fmla="*/ 41336 h 52714"/>
                      <a:gd name="connsiteX40" fmla="*/ 5257 w 5257"/>
                      <a:gd name="connsiteY40" fmla="*/ 41336 h 52714"/>
                      <a:gd name="connsiteX41" fmla="*/ 3745 w 5257"/>
                      <a:gd name="connsiteY41" fmla="*/ 46953 h 52714"/>
                      <a:gd name="connsiteX42" fmla="*/ 3745 w 5257"/>
                      <a:gd name="connsiteY42" fmla="*/ 46953 h 52714"/>
                      <a:gd name="connsiteX43" fmla="*/ 2593 w 5257"/>
                      <a:gd name="connsiteY43" fmla="*/ 51346 h 52714"/>
                      <a:gd name="connsiteX44" fmla="*/ 2593 w 5257"/>
                      <a:gd name="connsiteY44" fmla="*/ 51346 h 52714"/>
                      <a:gd name="connsiteX45" fmla="*/ 1296 w 5257"/>
                      <a:gd name="connsiteY45" fmla="*/ 52714 h 52714"/>
                      <a:gd name="connsiteX46" fmla="*/ 1296 w 5257"/>
                      <a:gd name="connsiteY46" fmla="*/ 52714 h 52714"/>
                      <a:gd name="connsiteX47" fmla="*/ 0 w 5257"/>
                      <a:gd name="connsiteY47" fmla="*/ 51346 h 52714"/>
                      <a:gd name="connsiteX48" fmla="*/ 0 w 5257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57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1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1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1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1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1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257" y="576"/>
                          <a:pt x="5257" y="1296"/>
                        </a:cubicBezTo>
                        <a:lnTo>
                          <a:pt x="5257" y="1296"/>
                        </a:lnTo>
                        <a:cubicBezTo>
                          <a:pt x="5257" y="4033"/>
                          <a:pt x="4465" y="5689"/>
                          <a:pt x="3745" y="6913"/>
                        </a:cubicBezTo>
                        <a:lnTo>
                          <a:pt x="3745" y="6913"/>
                        </a:lnTo>
                        <a:cubicBezTo>
                          <a:pt x="3097" y="8209"/>
                          <a:pt x="2593" y="9002"/>
                          <a:pt x="2593" y="11306"/>
                        </a:cubicBezTo>
                        <a:lnTo>
                          <a:pt x="2593" y="11306"/>
                        </a:lnTo>
                        <a:cubicBezTo>
                          <a:pt x="2593" y="13610"/>
                          <a:pt x="3097" y="14474"/>
                          <a:pt x="3745" y="15699"/>
                        </a:cubicBezTo>
                        <a:lnTo>
                          <a:pt x="3745" y="15699"/>
                        </a:lnTo>
                        <a:cubicBezTo>
                          <a:pt x="4393" y="16923"/>
                          <a:pt x="5257" y="18579"/>
                          <a:pt x="5257" y="21316"/>
                        </a:cubicBezTo>
                        <a:lnTo>
                          <a:pt x="5257" y="21316"/>
                        </a:lnTo>
                        <a:cubicBezTo>
                          <a:pt x="5257" y="24052"/>
                          <a:pt x="4465" y="25709"/>
                          <a:pt x="3745" y="26933"/>
                        </a:cubicBezTo>
                        <a:lnTo>
                          <a:pt x="3745" y="26933"/>
                        </a:lnTo>
                        <a:cubicBezTo>
                          <a:pt x="3097" y="28229"/>
                          <a:pt x="2593" y="29094"/>
                          <a:pt x="2593" y="31326"/>
                        </a:cubicBezTo>
                        <a:lnTo>
                          <a:pt x="2593" y="31326"/>
                        </a:lnTo>
                        <a:cubicBezTo>
                          <a:pt x="2593" y="33630"/>
                          <a:pt x="3097" y="34495"/>
                          <a:pt x="3745" y="35719"/>
                        </a:cubicBezTo>
                        <a:lnTo>
                          <a:pt x="3745" y="35719"/>
                        </a:lnTo>
                        <a:cubicBezTo>
                          <a:pt x="4393" y="36943"/>
                          <a:pt x="5257" y="38599"/>
                          <a:pt x="5257" y="41336"/>
                        </a:cubicBezTo>
                        <a:lnTo>
                          <a:pt x="5257" y="41336"/>
                        </a:lnTo>
                        <a:cubicBezTo>
                          <a:pt x="5257" y="44073"/>
                          <a:pt x="4465" y="45729"/>
                          <a:pt x="3745" y="46953"/>
                        </a:cubicBezTo>
                        <a:lnTo>
                          <a:pt x="3745" y="46953"/>
                        </a:lnTo>
                        <a:cubicBezTo>
                          <a:pt x="3097" y="48249"/>
                          <a:pt x="2593" y="49114"/>
                          <a:pt x="2593" y="51346"/>
                        </a:cubicBezTo>
                        <a:lnTo>
                          <a:pt x="2593" y="51346"/>
                        </a:lnTo>
                        <a:cubicBezTo>
                          <a:pt x="2593" y="52066"/>
                          <a:pt x="2017" y="52714"/>
                          <a:pt x="1296" y="52714"/>
                        </a:cubicBezTo>
                        <a:lnTo>
                          <a:pt x="1296" y="52714"/>
                        </a:lnTo>
                        <a:cubicBezTo>
                          <a:pt x="576" y="52714"/>
                          <a:pt x="0" y="52138"/>
                          <a:pt x="0" y="51346"/>
                        </a:cubicBezTo>
                        <a:lnTo>
                          <a:pt x="0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6" name="Freeform: Shape 3945">
                    <a:extLst>
                      <a:ext uri="{FF2B5EF4-FFF2-40B4-BE49-F238E27FC236}">
                        <a16:creationId xmlns:a16="http://schemas.microsoft.com/office/drawing/2014/main" id="{B5FFD883-66BF-8CBD-2019-EEC2C2CDDDDF}"/>
                      </a:ext>
                    </a:extLst>
                  </p:cNvPr>
                  <p:cNvSpPr/>
                  <p:nvPr/>
                </p:nvSpPr>
                <p:spPr>
                  <a:xfrm>
                    <a:off x="4244976" y="5725963"/>
                    <a:ext cx="5328" cy="52714"/>
                  </a:xfrm>
                  <a:custGeom>
                    <a:avLst/>
                    <a:gdLst>
                      <a:gd name="connsiteX0" fmla="*/ 0 w 5328"/>
                      <a:gd name="connsiteY0" fmla="*/ 51418 h 52714"/>
                      <a:gd name="connsiteX1" fmla="*/ 1512 w 5328"/>
                      <a:gd name="connsiteY1" fmla="*/ 45801 h 52714"/>
                      <a:gd name="connsiteX2" fmla="*/ 1512 w 5328"/>
                      <a:gd name="connsiteY2" fmla="*/ 45801 h 52714"/>
                      <a:gd name="connsiteX3" fmla="*/ 2664 w 5328"/>
                      <a:gd name="connsiteY3" fmla="*/ 41408 h 52714"/>
                      <a:gd name="connsiteX4" fmla="*/ 2664 w 5328"/>
                      <a:gd name="connsiteY4" fmla="*/ 41408 h 52714"/>
                      <a:gd name="connsiteX5" fmla="*/ 1512 w 5328"/>
                      <a:gd name="connsiteY5" fmla="*/ 37015 h 52714"/>
                      <a:gd name="connsiteX6" fmla="*/ 1512 w 5328"/>
                      <a:gd name="connsiteY6" fmla="*/ 37015 h 52714"/>
                      <a:gd name="connsiteX7" fmla="*/ 0 w 5328"/>
                      <a:gd name="connsiteY7" fmla="*/ 31326 h 52714"/>
                      <a:gd name="connsiteX8" fmla="*/ 0 w 5328"/>
                      <a:gd name="connsiteY8" fmla="*/ 31326 h 52714"/>
                      <a:gd name="connsiteX9" fmla="*/ 1512 w 5328"/>
                      <a:gd name="connsiteY9" fmla="*/ 25709 h 52714"/>
                      <a:gd name="connsiteX10" fmla="*/ 1512 w 5328"/>
                      <a:gd name="connsiteY10" fmla="*/ 25709 h 52714"/>
                      <a:gd name="connsiteX11" fmla="*/ 2664 w 5328"/>
                      <a:gd name="connsiteY11" fmla="*/ 21316 h 52714"/>
                      <a:gd name="connsiteX12" fmla="*/ 2664 w 5328"/>
                      <a:gd name="connsiteY12" fmla="*/ 21316 h 52714"/>
                      <a:gd name="connsiteX13" fmla="*/ 1512 w 5328"/>
                      <a:gd name="connsiteY13" fmla="*/ 16923 h 52714"/>
                      <a:gd name="connsiteX14" fmla="*/ 1512 w 5328"/>
                      <a:gd name="connsiteY14" fmla="*/ 16923 h 52714"/>
                      <a:gd name="connsiteX15" fmla="*/ 0 w 5328"/>
                      <a:gd name="connsiteY15" fmla="*/ 11306 h 52714"/>
                      <a:gd name="connsiteX16" fmla="*/ 0 w 5328"/>
                      <a:gd name="connsiteY16" fmla="*/ 11306 h 52714"/>
                      <a:gd name="connsiteX17" fmla="*/ 1512 w 5328"/>
                      <a:gd name="connsiteY17" fmla="*/ 5689 h 52714"/>
                      <a:gd name="connsiteX18" fmla="*/ 1512 w 5328"/>
                      <a:gd name="connsiteY18" fmla="*/ 5689 h 52714"/>
                      <a:gd name="connsiteX19" fmla="*/ 2664 w 5328"/>
                      <a:gd name="connsiteY19" fmla="*/ 1296 h 52714"/>
                      <a:gd name="connsiteX20" fmla="*/ 2664 w 5328"/>
                      <a:gd name="connsiteY20" fmla="*/ 1296 h 52714"/>
                      <a:gd name="connsiteX21" fmla="*/ 3961 w 5328"/>
                      <a:gd name="connsiteY21" fmla="*/ 0 h 52714"/>
                      <a:gd name="connsiteX22" fmla="*/ 3961 w 5328"/>
                      <a:gd name="connsiteY22" fmla="*/ 0 h 52714"/>
                      <a:gd name="connsiteX23" fmla="*/ 5329 w 5328"/>
                      <a:gd name="connsiteY23" fmla="*/ 1296 h 52714"/>
                      <a:gd name="connsiteX24" fmla="*/ 5329 w 5328"/>
                      <a:gd name="connsiteY24" fmla="*/ 1296 h 52714"/>
                      <a:gd name="connsiteX25" fmla="*/ 3817 w 5328"/>
                      <a:gd name="connsiteY25" fmla="*/ 6913 h 52714"/>
                      <a:gd name="connsiteX26" fmla="*/ 3817 w 5328"/>
                      <a:gd name="connsiteY26" fmla="*/ 6913 h 52714"/>
                      <a:gd name="connsiteX27" fmla="*/ 2664 w 5328"/>
                      <a:gd name="connsiteY27" fmla="*/ 11306 h 52714"/>
                      <a:gd name="connsiteX28" fmla="*/ 2664 w 5328"/>
                      <a:gd name="connsiteY28" fmla="*/ 11306 h 52714"/>
                      <a:gd name="connsiteX29" fmla="*/ 3817 w 5328"/>
                      <a:gd name="connsiteY29" fmla="*/ 15699 h 52714"/>
                      <a:gd name="connsiteX30" fmla="*/ 3817 w 5328"/>
                      <a:gd name="connsiteY30" fmla="*/ 15699 h 52714"/>
                      <a:gd name="connsiteX31" fmla="*/ 5329 w 5328"/>
                      <a:gd name="connsiteY31" fmla="*/ 21316 h 52714"/>
                      <a:gd name="connsiteX32" fmla="*/ 5329 w 5328"/>
                      <a:gd name="connsiteY32" fmla="*/ 21316 h 52714"/>
                      <a:gd name="connsiteX33" fmla="*/ 3817 w 5328"/>
                      <a:gd name="connsiteY33" fmla="*/ 26933 h 52714"/>
                      <a:gd name="connsiteX34" fmla="*/ 3817 w 5328"/>
                      <a:gd name="connsiteY34" fmla="*/ 26933 h 52714"/>
                      <a:gd name="connsiteX35" fmla="*/ 2664 w 5328"/>
                      <a:gd name="connsiteY35" fmla="*/ 31326 h 52714"/>
                      <a:gd name="connsiteX36" fmla="*/ 2664 w 5328"/>
                      <a:gd name="connsiteY36" fmla="*/ 31326 h 52714"/>
                      <a:gd name="connsiteX37" fmla="*/ 3817 w 5328"/>
                      <a:gd name="connsiteY37" fmla="*/ 35719 h 52714"/>
                      <a:gd name="connsiteX38" fmla="*/ 3817 w 5328"/>
                      <a:gd name="connsiteY38" fmla="*/ 35719 h 52714"/>
                      <a:gd name="connsiteX39" fmla="*/ 5329 w 5328"/>
                      <a:gd name="connsiteY39" fmla="*/ 41336 h 52714"/>
                      <a:gd name="connsiteX40" fmla="*/ 5329 w 5328"/>
                      <a:gd name="connsiteY40" fmla="*/ 41336 h 52714"/>
                      <a:gd name="connsiteX41" fmla="*/ 3817 w 5328"/>
                      <a:gd name="connsiteY41" fmla="*/ 46953 h 52714"/>
                      <a:gd name="connsiteX42" fmla="*/ 3817 w 5328"/>
                      <a:gd name="connsiteY42" fmla="*/ 46953 h 52714"/>
                      <a:gd name="connsiteX43" fmla="*/ 2664 w 5328"/>
                      <a:gd name="connsiteY43" fmla="*/ 51346 h 52714"/>
                      <a:gd name="connsiteX44" fmla="*/ 2664 w 5328"/>
                      <a:gd name="connsiteY44" fmla="*/ 51346 h 52714"/>
                      <a:gd name="connsiteX45" fmla="*/ 1368 w 5328"/>
                      <a:gd name="connsiteY45" fmla="*/ 52714 h 52714"/>
                      <a:gd name="connsiteX46" fmla="*/ 1368 w 5328"/>
                      <a:gd name="connsiteY46" fmla="*/ 52714 h 52714"/>
                      <a:gd name="connsiteX47" fmla="*/ 72 w 5328"/>
                      <a:gd name="connsiteY47" fmla="*/ 51346 h 52714"/>
                      <a:gd name="connsiteX48" fmla="*/ 72 w 5328"/>
                      <a:gd name="connsiteY48" fmla="*/ 51346 h 52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328" h="52714">
                        <a:moveTo>
                          <a:pt x="0" y="51418"/>
                        </a:moveTo>
                        <a:cubicBezTo>
                          <a:pt x="0" y="48681"/>
                          <a:pt x="792" y="47025"/>
                          <a:pt x="1512" y="45801"/>
                        </a:cubicBezTo>
                        <a:lnTo>
                          <a:pt x="1512" y="45801"/>
                        </a:lnTo>
                        <a:cubicBezTo>
                          <a:pt x="2160" y="44505"/>
                          <a:pt x="2664" y="43713"/>
                          <a:pt x="2664" y="41408"/>
                        </a:cubicBezTo>
                        <a:lnTo>
                          <a:pt x="2664" y="41408"/>
                        </a:lnTo>
                        <a:cubicBezTo>
                          <a:pt x="2664" y="39104"/>
                          <a:pt x="2160" y="38240"/>
                          <a:pt x="1512" y="37015"/>
                        </a:cubicBezTo>
                        <a:lnTo>
                          <a:pt x="1512" y="37015"/>
                        </a:lnTo>
                        <a:cubicBezTo>
                          <a:pt x="864" y="35791"/>
                          <a:pt x="0" y="34135"/>
                          <a:pt x="0" y="31326"/>
                        </a:cubicBezTo>
                        <a:lnTo>
                          <a:pt x="0" y="31326"/>
                        </a:lnTo>
                        <a:cubicBezTo>
                          <a:pt x="0" y="28589"/>
                          <a:pt x="792" y="26933"/>
                          <a:pt x="1512" y="25709"/>
                        </a:cubicBezTo>
                        <a:lnTo>
                          <a:pt x="1512" y="25709"/>
                        </a:lnTo>
                        <a:cubicBezTo>
                          <a:pt x="2160" y="24412"/>
                          <a:pt x="2664" y="23620"/>
                          <a:pt x="2664" y="21316"/>
                        </a:cubicBezTo>
                        <a:lnTo>
                          <a:pt x="2664" y="21316"/>
                        </a:lnTo>
                        <a:cubicBezTo>
                          <a:pt x="2664" y="19011"/>
                          <a:pt x="2160" y="18147"/>
                          <a:pt x="1512" y="16923"/>
                        </a:cubicBezTo>
                        <a:lnTo>
                          <a:pt x="1512" y="16923"/>
                        </a:lnTo>
                        <a:cubicBezTo>
                          <a:pt x="864" y="15699"/>
                          <a:pt x="0" y="13971"/>
                          <a:pt x="0" y="11306"/>
                        </a:cubicBezTo>
                        <a:lnTo>
                          <a:pt x="0" y="11306"/>
                        </a:lnTo>
                        <a:cubicBezTo>
                          <a:pt x="0" y="8570"/>
                          <a:pt x="792" y="6913"/>
                          <a:pt x="1512" y="5689"/>
                        </a:cubicBezTo>
                        <a:lnTo>
                          <a:pt x="1512" y="5689"/>
                        </a:lnTo>
                        <a:cubicBezTo>
                          <a:pt x="2160" y="4393"/>
                          <a:pt x="2664" y="3529"/>
                          <a:pt x="2664" y="1296"/>
                        </a:cubicBezTo>
                        <a:lnTo>
                          <a:pt x="2664" y="1296"/>
                        </a:lnTo>
                        <a:cubicBezTo>
                          <a:pt x="2664" y="576"/>
                          <a:pt x="3241" y="0"/>
                          <a:pt x="3961" y="0"/>
                        </a:cubicBezTo>
                        <a:lnTo>
                          <a:pt x="3961" y="0"/>
                        </a:lnTo>
                        <a:cubicBezTo>
                          <a:pt x="4681" y="0"/>
                          <a:pt x="5329" y="576"/>
                          <a:pt x="5329" y="1296"/>
                        </a:cubicBezTo>
                        <a:lnTo>
                          <a:pt x="5329" y="1296"/>
                        </a:lnTo>
                        <a:cubicBezTo>
                          <a:pt x="5329" y="4033"/>
                          <a:pt x="4537" y="5689"/>
                          <a:pt x="3817" y="6913"/>
                        </a:cubicBezTo>
                        <a:lnTo>
                          <a:pt x="3817" y="6913"/>
                        </a:lnTo>
                        <a:cubicBezTo>
                          <a:pt x="3169" y="8209"/>
                          <a:pt x="2664" y="9002"/>
                          <a:pt x="2664" y="11306"/>
                        </a:cubicBezTo>
                        <a:lnTo>
                          <a:pt x="2664" y="11306"/>
                        </a:lnTo>
                        <a:cubicBezTo>
                          <a:pt x="2664" y="13610"/>
                          <a:pt x="3169" y="14474"/>
                          <a:pt x="3817" y="15699"/>
                        </a:cubicBezTo>
                        <a:lnTo>
                          <a:pt x="3817" y="15699"/>
                        </a:lnTo>
                        <a:cubicBezTo>
                          <a:pt x="4465" y="16923"/>
                          <a:pt x="5329" y="18579"/>
                          <a:pt x="5329" y="21316"/>
                        </a:cubicBezTo>
                        <a:lnTo>
                          <a:pt x="5329" y="21316"/>
                        </a:lnTo>
                        <a:cubicBezTo>
                          <a:pt x="5329" y="24052"/>
                          <a:pt x="4537" y="25709"/>
                          <a:pt x="3817" y="26933"/>
                        </a:cubicBezTo>
                        <a:lnTo>
                          <a:pt x="3817" y="26933"/>
                        </a:lnTo>
                        <a:cubicBezTo>
                          <a:pt x="3169" y="28229"/>
                          <a:pt x="2664" y="29094"/>
                          <a:pt x="2664" y="31326"/>
                        </a:cubicBezTo>
                        <a:lnTo>
                          <a:pt x="2664" y="31326"/>
                        </a:lnTo>
                        <a:cubicBezTo>
                          <a:pt x="2664" y="33630"/>
                          <a:pt x="3169" y="34495"/>
                          <a:pt x="3817" y="35719"/>
                        </a:cubicBezTo>
                        <a:lnTo>
                          <a:pt x="3817" y="35719"/>
                        </a:lnTo>
                        <a:cubicBezTo>
                          <a:pt x="4465" y="36943"/>
                          <a:pt x="5329" y="38599"/>
                          <a:pt x="5329" y="41336"/>
                        </a:cubicBezTo>
                        <a:lnTo>
                          <a:pt x="5329" y="41336"/>
                        </a:lnTo>
                        <a:cubicBezTo>
                          <a:pt x="5329" y="44073"/>
                          <a:pt x="4537" y="45729"/>
                          <a:pt x="3817" y="46953"/>
                        </a:cubicBezTo>
                        <a:lnTo>
                          <a:pt x="3817" y="46953"/>
                        </a:lnTo>
                        <a:cubicBezTo>
                          <a:pt x="3169" y="48249"/>
                          <a:pt x="2664" y="49114"/>
                          <a:pt x="2664" y="51346"/>
                        </a:cubicBezTo>
                        <a:lnTo>
                          <a:pt x="2664" y="51346"/>
                        </a:lnTo>
                        <a:cubicBezTo>
                          <a:pt x="2664" y="52066"/>
                          <a:pt x="2088" y="52714"/>
                          <a:pt x="1368" y="52714"/>
                        </a:cubicBezTo>
                        <a:lnTo>
                          <a:pt x="1368" y="52714"/>
                        </a:lnTo>
                        <a:cubicBezTo>
                          <a:pt x="648" y="52714"/>
                          <a:pt x="72" y="52138"/>
                          <a:pt x="72" y="51346"/>
                        </a:cubicBezTo>
                        <a:lnTo>
                          <a:pt x="72" y="51346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grpSp>
        <p:nvGrpSpPr>
          <p:cNvPr id="12" name="Graphic 6">
            <a:extLst>
              <a:ext uri="{FF2B5EF4-FFF2-40B4-BE49-F238E27FC236}">
                <a16:creationId xmlns:a16="http://schemas.microsoft.com/office/drawing/2014/main" id="{C72241AB-00F1-ACD6-C156-F56831CC2212}"/>
              </a:ext>
            </a:extLst>
          </p:cNvPr>
          <p:cNvGrpSpPr/>
          <p:nvPr/>
        </p:nvGrpSpPr>
        <p:grpSpPr>
          <a:xfrm>
            <a:off x="3231171" y="714028"/>
            <a:ext cx="4980638" cy="5718272"/>
            <a:chOff x="3231171" y="714028"/>
            <a:chExt cx="4980638" cy="5718272"/>
          </a:xfrm>
        </p:grpSpPr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2CB6FF5F-217B-67BF-E3C6-63EB9EB4AA30}"/>
                </a:ext>
              </a:extLst>
            </p:cNvPr>
            <p:cNvSpPr/>
            <p:nvPr/>
          </p:nvSpPr>
          <p:spPr>
            <a:xfrm>
              <a:off x="6828750" y="1947879"/>
              <a:ext cx="191987" cy="203430"/>
            </a:xfrm>
            <a:custGeom>
              <a:avLst/>
              <a:gdLst>
                <a:gd name="connsiteX0" fmla="*/ 0 w 37447"/>
                <a:gd name="connsiteY0" fmla="*/ 22037 h 39679"/>
                <a:gd name="connsiteX1" fmla="*/ 22036 w 37447"/>
                <a:gd name="connsiteY1" fmla="*/ 0 h 39679"/>
                <a:gd name="connsiteX2" fmla="*/ 37447 w 37447"/>
                <a:gd name="connsiteY2" fmla="*/ 22037 h 39679"/>
                <a:gd name="connsiteX3" fmla="*/ 19804 w 37447"/>
                <a:gd name="connsiteY3" fmla="*/ 39680 h 39679"/>
                <a:gd name="connsiteX4" fmla="*/ 0 w 37447"/>
                <a:gd name="connsiteY4" fmla="*/ 22037 h 39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47" h="39679">
                  <a:moveTo>
                    <a:pt x="0" y="22037"/>
                  </a:moveTo>
                  <a:cubicBezTo>
                    <a:pt x="0" y="9866"/>
                    <a:pt x="9866" y="0"/>
                    <a:pt x="22036" y="0"/>
                  </a:cubicBezTo>
                  <a:cubicBezTo>
                    <a:pt x="34207" y="0"/>
                    <a:pt x="37447" y="9866"/>
                    <a:pt x="37447" y="22037"/>
                  </a:cubicBezTo>
                  <a:cubicBezTo>
                    <a:pt x="37447" y="34207"/>
                    <a:pt x="31974" y="39680"/>
                    <a:pt x="19804" y="39680"/>
                  </a:cubicBezTo>
                  <a:cubicBezTo>
                    <a:pt x="7633" y="39680"/>
                    <a:pt x="0" y="34207"/>
                    <a:pt x="0" y="22037"/>
                  </a:cubicBezTo>
                  <a:close/>
                </a:path>
              </a:pathLst>
            </a:custGeom>
            <a:solidFill>
              <a:srgbClr val="FFFFF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FF47E67-6042-BA1E-DD25-767D0E6CB29F}"/>
                </a:ext>
              </a:extLst>
            </p:cNvPr>
            <p:cNvSpPr/>
            <p:nvPr/>
          </p:nvSpPr>
          <p:spPr>
            <a:xfrm>
              <a:off x="3439774" y="1168846"/>
              <a:ext cx="4594075" cy="2012192"/>
            </a:xfrm>
            <a:custGeom>
              <a:avLst/>
              <a:gdLst>
                <a:gd name="connsiteX0" fmla="*/ 0 w 896072"/>
                <a:gd name="connsiteY0" fmla="*/ 392477 h 392477"/>
                <a:gd name="connsiteX1" fmla="*/ 896072 w 896072"/>
                <a:gd name="connsiteY1" fmla="*/ 392477 h 392477"/>
                <a:gd name="connsiteX2" fmla="*/ 459162 w 896072"/>
                <a:gd name="connsiteY2" fmla="*/ 0 h 392477"/>
                <a:gd name="connsiteX3" fmla="*/ 0 w 896072"/>
                <a:gd name="connsiteY3" fmla="*/ 392477 h 392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6072" h="392477">
                  <a:moveTo>
                    <a:pt x="0" y="392477"/>
                  </a:moveTo>
                  <a:lnTo>
                    <a:pt x="896072" y="392477"/>
                  </a:lnTo>
                  <a:lnTo>
                    <a:pt x="459162" y="0"/>
                  </a:lnTo>
                  <a:lnTo>
                    <a:pt x="0" y="392477"/>
                  </a:lnTo>
                  <a:close/>
                </a:path>
              </a:pathLst>
            </a:custGeom>
            <a:solidFill>
              <a:srgbClr val="793E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594" name="Graphic 6">
              <a:extLst>
                <a:ext uri="{FF2B5EF4-FFF2-40B4-BE49-F238E27FC236}">
                  <a16:creationId xmlns:a16="http://schemas.microsoft.com/office/drawing/2014/main" id="{10D38EA3-5ACD-F510-1D45-7F4C1591640D}"/>
                </a:ext>
              </a:extLst>
            </p:cNvPr>
            <p:cNvGrpSpPr/>
            <p:nvPr/>
          </p:nvGrpSpPr>
          <p:grpSpPr>
            <a:xfrm>
              <a:off x="3295785" y="921478"/>
              <a:ext cx="4835906" cy="5510822"/>
              <a:chOff x="3382246" y="5207173"/>
              <a:chExt cx="943241" cy="1074883"/>
            </a:xfrm>
          </p:grpSpPr>
          <p:sp>
            <p:nvSpPr>
              <p:cNvPr id="3933" name="Freeform: Shape 3932">
                <a:extLst>
                  <a:ext uri="{FF2B5EF4-FFF2-40B4-BE49-F238E27FC236}">
                    <a16:creationId xmlns:a16="http://schemas.microsoft.com/office/drawing/2014/main" id="{828AFBFD-B2AE-EF57-5367-1D8A10AFBB7B}"/>
                  </a:ext>
                </a:extLst>
              </p:cNvPr>
              <p:cNvSpPr/>
              <p:nvPr/>
            </p:nvSpPr>
            <p:spPr>
              <a:xfrm>
                <a:off x="3383326" y="5207173"/>
                <a:ext cx="942161" cy="445119"/>
              </a:xfrm>
              <a:custGeom>
                <a:avLst/>
                <a:gdLst>
                  <a:gd name="connsiteX0" fmla="*/ 666923 w 942161"/>
                  <a:gd name="connsiteY0" fmla="*/ 266165 h 445119"/>
                  <a:gd name="connsiteX1" fmla="*/ 471117 w 942161"/>
                  <a:gd name="connsiteY1" fmla="*/ 108453 h 445119"/>
                  <a:gd name="connsiteX2" fmla="*/ 275238 w 942161"/>
                  <a:gd name="connsiteY2" fmla="*/ 266165 h 445119"/>
                  <a:gd name="connsiteX3" fmla="*/ 52930 w 942161"/>
                  <a:gd name="connsiteY3" fmla="*/ 445120 h 445119"/>
                  <a:gd name="connsiteX4" fmla="*/ 0 w 942161"/>
                  <a:gd name="connsiteY4" fmla="*/ 379299 h 445119"/>
                  <a:gd name="connsiteX5" fmla="*/ 222308 w 942161"/>
                  <a:gd name="connsiteY5" fmla="*/ 200343 h 445119"/>
                  <a:gd name="connsiteX6" fmla="*/ 471117 w 942161"/>
                  <a:gd name="connsiteY6" fmla="*/ 0 h 445119"/>
                  <a:gd name="connsiteX7" fmla="*/ 719854 w 942161"/>
                  <a:gd name="connsiteY7" fmla="*/ 200343 h 445119"/>
                  <a:gd name="connsiteX8" fmla="*/ 942161 w 942161"/>
                  <a:gd name="connsiteY8" fmla="*/ 379299 h 445119"/>
                  <a:gd name="connsiteX9" fmla="*/ 889231 w 942161"/>
                  <a:gd name="connsiteY9" fmla="*/ 445120 h 445119"/>
                  <a:gd name="connsiteX10" fmla="*/ 666923 w 942161"/>
                  <a:gd name="connsiteY10" fmla="*/ 266165 h 445119"/>
                  <a:gd name="connsiteX11" fmla="*/ 666923 w 942161"/>
                  <a:gd name="connsiteY11" fmla="*/ 266165 h 44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42161" h="445119">
                    <a:moveTo>
                      <a:pt x="666923" y="266165"/>
                    </a:moveTo>
                    <a:lnTo>
                      <a:pt x="471117" y="108453"/>
                    </a:lnTo>
                    <a:lnTo>
                      <a:pt x="275238" y="266165"/>
                    </a:lnTo>
                    <a:lnTo>
                      <a:pt x="52930" y="445120"/>
                    </a:lnTo>
                    <a:lnTo>
                      <a:pt x="0" y="379299"/>
                    </a:lnTo>
                    <a:lnTo>
                      <a:pt x="222308" y="200343"/>
                    </a:lnTo>
                    <a:lnTo>
                      <a:pt x="471117" y="0"/>
                    </a:lnTo>
                    <a:lnTo>
                      <a:pt x="719854" y="200343"/>
                    </a:lnTo>
                    <a:lnTo>
                      <a:pt x="942161" y="379299"/>
                    </a:lnTo>
                    <a:lnTo>
                      <a:pt x="889231" y="445120"/>
                    </a:lnTo>
                    <a:lnTo>
                      <a:pt x="666923" y="266165"/>
                    </a:lnTo>
                    <a:lnTo>
                      <a:pt x="666923" y="266165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34" name="Freeform: Shape 3933">
                <a:extLst>
                  <a:ext uri="{FF2B5EF4-FFF2-40B4-BE49-F238E27FC236}">
                    <a16:creationId xmlns:a16="http://schemas.microsoft.com/office/drawing/2014/main" id="{66ABEFA5-442D-2578-9B3E-95A19E0C844F}"/>
                  </a:ext>
                </a:extLst>
              </p:cNvPr>
              <p:cNvSpPr/>
              <p:nvPr/>
            </p:nvSpPr>
            <p:spPr>
              <a:xfrm>
                <a:off x="3382246" y="5586544"/>
                <a:ext cx="55594" cy="394205"/>
              </a:xfrm>
              <a:custGeom>
                <a:avLst/>
                <a:gdLst>
                  <a:gd name="connsiteX0" fmla="*/ 0 w 55594"/>
                  <a:gd name="connsiteY0" fmla="*/ 0 h 394205"/>
                  <a:gd name="connsiteX1" fmla="*/ 55595 w 55594"/>
                  <a:gd name="connsiteY1" fmla="*/ 0 h 394205"/>
                  <a:gd name="connsiteX2" fmla="*/ 55595 w 55594"/>
                  <a:gd name="connsiteY2" fmla="*/ 394205 h 394205"/>
                  <a:gd name="connsiteX3" fmla="*/ 0 w 55594"/>
                  <a:gd name="connsiteY3" fmla="*/ 394205 h 394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94" h="394205">
                    <a:moveTo>
                      <a:pt x="0" y="0"/>
                    </a:moveTo>
                    <a:lnTo>
                      <a:pt x="55595" y="0"/>
                    </a:lnTo>
                    <a:lnTo>
                      <a:pt x="55595" y="394205"/>
                    </a:lnTo>
                    <a:lnTo>
                      <a:pt x="0" y="394205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35" name="Freeform: Shape 3934">
                <a:extLst>
                  <a:ext uri="{FF2B5EF4-FFF2-40B4-BE49-F238E27FC236}">
                    <a16:creationId xmlns:a16="http://schemas.microsoft.com/office/drawing/2014/main" id="{10E6823E-D5FB-AAE5-8F3F-8728A61F3FB3}"/>
                  </a:ext>
                </a:extLst>
              </p:cNvPr>
              <p:cNvSpPr/>
              <p:nvPr/>
            </p:nvSpPr>
            <p:spPr>
              <a:xfrm>
                <a:off x="4269316" y="5586544"/>
                <a:ext cx="55594" cy="394205"/>
              </a:xfrm>
              <a:custGeom>
                <a:avLst/>
                <a:gdLst>
                  <a:gd name="connsiteX0" fmla="*/ 0 w 55594"/>
                  <a:gd name="connsiteY0" fmla="*/ 0 h 394205"/>
                  <a:gd name="connsiteX1" fmla="*/ 55595 w 55594"/>
                  <a:gd name="connsiteY1" fmla="*/ 0 h 394205"/>
                  <a:gd name="connsiteX2" fmla="*/ 55595 w 55594"/>
                  <a:gd name="connsiteY2" fmla="*/ 394205 h 394205"/>
                  <a:gd name="connsiteX3" fmla="*/ 0 w 55594"/>
                  <a:gd name="connsiteY3" fmla="*/ 394205 h 394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94" h="394205">
                    <a:moveTo>
                      <a:pt x="0" y="0"/>
                    </a:moveTo>
                    <a:lnTo>
                      <a:pt x="55595" y="0"/>
                    </a:lnTo>
                    <a:lnTo>
                      <a:pt x="55595" y="394205"/>
                    </a:lnTo>
                    <a:lnTo>
                      <a:pt x="0" y="394205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36" name="Freeform: Shape 3935">
                <a:extLst>
                  <a:ext uri="{FF2B5EF4-FFF2-40B4-BE49-F238E27FC236}">
                    <a16:creationId xmlns:a16="http://schemas.microsoft.com/office/drawing/2014/main" id="{5CDC36B9-2A02-0D38-46F8-91AB8FCC6E9C}"/>
                  </a:ext>
                </a:extLst>
              </p:cNvPr>
              <p:cNvSpPr/>
              <p:nvPr/>
            </p:nvSpPr>
            <p:spPr>
              <a:xfrm>
                <a:off x="3382966" y="5919753"/>
                <a:ext cx="941225" cy="362303"/>
              </a:xfrm>
              <a:custGeom>
                <a:avLst/>
                <a:gdLst>
                  <a:gd name="connsiteX0" fmla="*/ 0 w 941225"/>
                  <a:gd name="connsiteY0" fmla="*/ 0 h 362303"/>
                  <a:gd name="connsiteX1" fmla="*/ 941225 w 941225"/>
                  <a:gd name="connsiteY1" fmla="*/ 0 h 362303"/>
                  <a:gd name="connsiteX2" fmla="*/ 941225 w 941225"/>
                  <a:gd name="connsiteY2" fmla="*/ 362303 h 362303"/>
                  <a:gd name="connsiteX3" fmla="*/ 0 w 941225"/>
                  <a:gd name="connsiteY3" fmla="*/ 362303 h 362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1225" h="362303">
                    <a:moveTo>
                      <a:pt x="0" y="0"/>
                    </a:moveTo>
                    <a:lnTo>
                      <a:pt x="941225" y="0"/>
                    </a:lnTo>
                    <a:lnTo>
                      <a:pt x="941225" y="362303"/>
                    </a:lnTo>
                    <a:lnTo>
                      <a:pt x="0" y="362303"/>
                    </a:lnTo>
                    <a:close/>
                  </a:path>
                </a:pathLst>
              </a:custGeom>
              <a:solidFill>
                <a:srgbClr val="A96F5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E1675B38-E5D8-CC78-6BF5-FEB24DB7B8B4}"/>
                </a:ext>
              </a:extLst>
            </p:cNvPr>
            <p:cNvSpPr/>
            <p:nvPr/>
          </p:nvSpPr>
          <p:spPr>
            <a:xfrm>
              <a:off x="3379226" y="4397586"/>
              <a:ext cx="4690440" cy="245522"/>
            </a:xfrm>
            <a:custGeom>
              <a:avLst/>
              <a:gdLst>
                <a:gd name="connsiteX0" fmla="*/ 0 w 914868"/>
                <a:gd name="connsiteY0" fmla="*/ 0 h 47889"/>
                <a:gd name="connsiteX1" fmla="*/ 914868 w 914868"/>
                <a:gd name="connsiteY1" fmla="*/ 0 h 47889"/>
                <a:gd name="connsiteX2" fmla="*/ 914868 w 914868"/>
                <a:gd name="connsiteY2" fmla="*/ 47890 h 47889"/>
                <a:gd name="connsiteX3" fmla="*/ 0 w 914868"/>
                <a:gd name="connsiteY3" fmla="*/ 47890 h 4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4868" h="47889">
                  <a:moveTo>
                    <a:pt x="0" y="0"/>
                  </a:moveTo>
                  <a:lnTo>
                    <a:pt x="914868" y="0"/>
                  </a:lnTo>
                  <a:lnTo>
                    <a:pt x="914868" y="47890"/>
                  </a:lnTo>
                  <a:lnTo>
                    <a:pt x="0" y="47890"/>
                  </a:lnTo>
                  <a:close/>
                </a:path>
              </a:pathLst>
            </a:custGeom>
            <a:solidFill>
              <a:srgbClr val="793E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AC781141-DE84-3927-A75F-20AD04FF060E}"/>
                </a:ext>
              </a:extLst>
            </p:cNvPr>
            <p:cNvSpPr/>
            <p:nvPr/>
          </p:nvSpPr>
          <p:spPr>
            <a:xfrm>
              <a:off x="4597522" y="1382617"/>
              <a:ext cx="2239201" cy="1779220"/>
            </a:xfrm>
            <a:custGeom>
              <a:avLst/>
              <a:gdLst>
                <a:gd name="connsiteX0" fmla="*/ 433904 w 436755"/>
                <a:gd name="connsiteY0" fmla="*/ 143380 h 347036"/>
                <a:gd name="connsiteX1" fmla="*/ 418204 w 436755"/>
                <a:gd name="connsiteY1" fmla="*/ 142516 h 347036"/>
                <a:gd name="connsiteX2" fmla="*/ 229599 w 436755"/>
                <a:gd name="connsiteY2" fmla="*/ 311101 h 347036"/>
                <a:gd name="connsiteX3" fmla="*/ 229599 w 436755"/>
                <a:gd name="connsiteY3" fmla="*/ 11090 h 347036"/>
                <a:gd name="connsiteX4" fmla="*/ 218509 w 436755"/>
                <a:gd name="connsiteY4" fmla="*/ 0 h 347036"/>
                <a:gd name="connsiteX5" fmla="*/ 218365 w 436755"/>
                <a:gd name="connsiteY5" fmla="*/ 0 h 347036"/>
                <a:gd name="connsiteX6" fmla="*/ 218221 w 436755"/>
                <a:gd name="connsiteY6" fmla="*/ 0 h 347036"/>
                <a:gd name="connsiteX7" fmla="*/ 207131 w 436755"/>
                <a:gd name="connsiteY7" fmla="*/ 11090 h 347036"/>
                <a:gd name="connsiteX8" fmla="*/ 207131 w 436755"/>
                <a:gd name="connsiteY8" fmla="*/ 311101 h 347036"/>
                <a:gd name="connsiteX9" fmla="*/ 18526 w 436755"/>
                <a:gd name="connsiteY9" fmla="*/ 142516 h 347036"/>
                <a:gd name="connsiteX10" fmla="*/ 2827 w 436755"/>
                <a:gd name="connsiteY10" fmla="*/ 143380 h 347036"/>
                <a:gd name="connsiteX11" fmla="*/ 3691 w 436755"/>
                <a:gd name="connsiteY11" fmla="*/ 159080 h 347036"/>
                <a:gd name="connsiteX12" fmla="*/ 210804 w 436755"/>
                <a:gd name="connsiteY12" fmla="*/ 344228 h 347036"/>
                <a:gd name="connsiteX13" fmla="*/ 215268 w 436755"/>
                <a:gd name="connsiteY13" fmla="*/ 346533 h 347036"/>
                <a:gd name="connsiteX14" fmla="*/ 217861 w 436755"/>
                <a:gd name="connsiteY14" fmla="*/ 347036 h 347036"/>
                <a:gd name="connsiteX15" fmla="*/ 218221 w 436755"/>
                <a:gd name="connsiteY15" fmla="*/ 347036 h 347036"/>
                <a:gd name="connsiteX16" fmla="*/ 218365 w 436755"/>
                <a:gd name="connsiteY16" fmla="*/ 347036 h 347036"/>
                <a:gd name="connsiteX17" fmla="*/ 218509 w 436755"/>
                <a:gd name="connsiteY17" fmla="*/ 347036 h 347036"/>
                <a:gd name="connsiteX18" fmla="*/ 218869 w 436755"/>
                <a:gd name="connsiteY18" fmla="*/ 347036 h 347036"/>
                <a:gd name="connsiteX19" fmla="*/ 221462 w 436755"/>
                <a:gd name="connsiteY19" fmla="*/ 346533 h 347036"/>
                <a:gd name="connsiteX20" fmla="*/ 225927 w 436755"/>
                <a:gd name="connsiteY20" fmla="*/ 344228 h 347036"/>
                <a:gd name="connsiteX21" fmla="*/ 433039 w 436755"/>
                <a:gd name="connsiteY21" fmla="*/ 159080 h 347036"/>
                <a:gd name="connsiteX22" fmla="*/ 433904 w 436755"/>
                <a:gd name="connsiteY22" fmla="*/ 143380 h 347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36755" h="347036">
                  <a:moveTo>
                    <a:pt x="433904" y="143380"/>
                  </a:moveTo>
                  <a:cubicBezTo>
                    <a:pt x="429799" y="138771"/>
                    <a:pt x="422813" y="138411"/>
                    <a:pt x="418204" y="142516"/>
                  </a:cubicBezTo>
                  <a:lnTo>
                    <a:pt x="229599" y="311101"/>
                  </a:lnTo>
                  <a:lnTo>
                    <a:pt x="229599" y="11090"/>
                  </a:lnTo>
                  <a:cubicBezTo>
                    <a:pt x="229599" y="4969"/>
                    <a:pt x="224630" y="0"/>
                    <a:pt x="218509" y="0"/>
                  </a:cubicBezTo>
                  <a:cubicBezTo>
                    <a:pt x="218509" y="0"/>
                    <a:pt x="218437" y="0"/>
                    <a:pt x="218365" y="0"/>
                  </a:cubicBezTo>
                  <a:cubicBezTo>
                    <a:pt x="218365" y="0"/>
                    <a:pt x="218293" y="0"/>
                    <a:pt x="218221" y="0"/>
                  </a:cubicBezTo>
                  <a:cubicBezTo>
                    <a:pt x="212100" y="0"/>
                    <a:pt x="207131" y="4969"/>
                    <a:pt x="207131" y="11090"/>
                  </a:cubicBezTo>
                  <a:lnTo>
                    <a:pt x="207131" y="311101"/>
                  </a:lnTo>
                  <a:lnTo>
                    <a:pt x="18526" y="142516"/>
                  </a:lnTo>
                  <a:cubicBezTo>
                    <a:pt x="13917" y="138411"/>
                    <a:pt x="6931" y="138844"/>
                    <a:pt x="2827" y="143380"/>
                  </a:cubicBezTo>
                  <a:cubicBezTo>
                    <a:pt x="-1278" y="147989"/>
                    <a:pt x="-846" y="154975"/>
                    <a:pt x="3691" y="159080"/>
                  </a:cubicBezTo>
                  <a:lnTo>
                    <a:pt x="210804" y="344228"/>
                  </a:lnTo>
                  <a:cubicBezTo>
                    <a:pt x="212100" y="345380"/>
                    <a:pt x="213684" y="346028"/>
                    <a:pt x="215268" y="346533"/>
                  </a:cubicBezTo>
                  <a:cubicBezTo>
                    <a:pt x="216133" y="346821"/>
                    <a:pt x="216997" y="346965"/>
                    <a:pt x="217861" y="347036"/>
                  </a:cubicBezTo>
                  <a:cubicBezTo>
                    <a:pt x="218005" y="347036"/>
                    <a:pt x="218077" y="347036"/>
                    <a:pt x="218221" y="347036"/>
                  </a:cubicBezTo>
                  <a:cubicBezTo>
                    <a:pt x="218221" y="347036"/>
                    <a:pt x="218293" y="347036"/>
                    <a:pt x="218365" y="347036"/>
                  </a:cubicBezTo>
                  <a:cubicBezTo>
                    <a:pt x="218365" y="347036"/>
                    <a:pt x="218437" y="347036"/>
                    <a:pt x="218509" y="347036"/>
                  </a:cubicBezTo>
                  <a:cubicBezTo>
                    <a:pt x="218653" y="347036"/>
                    <a:pt x="218725" y="347036"/>
                    <a:pt x="218869" y="347036"/>
                  </a:cubicBezTo>
                  <a:cubicBezTo>
                    <a:pt x="219733" y="347036"/>
                    <a:pt x="220597" y="346821"/>
                    <a:pt x="221462" y="346533"/>
                  </a:cubicBezTo>
                  <a:cubicBezTo>
                    <a:pt x="223046" y="346100"/>
                    <a:pt x="224630" y="345380"/>
                    <a:pt x="225927" y="344228"/>
                  </a:cubicBezTo>
                  <a:lnTo>
                    <a:pt x="433039" y="159080"/>
                  </a:lnTo>
                  <a:cubicBezTo>
                    <a:pt x="437648" y="154975"/>
                    <a:pt x="438008" y="147989"/>
                    <a:pt x="433904" y="143380"/>
                  </a:cubicBezTo>
                  <a:close/>
                </a:path>
              </a:pathLst>
            </a:custGeom>
            <a:solidFill>
              <a:srgbClr val="A96F5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597" name="Graphic 6">
              <a:extLst>
                <a:ext uri="{FF2B5EF4-FFF2-40B4-BE49-F238E27FC236}">
                  <a16:creationId xmlns:a16="http://schemas.microsoft.com/office/drawing/2014/main" id="{CBC051E6-E998-14D5-352A-0BDD03DB10B0}"/>
                </a:ext>
              </a:extLst>
            </p:cNvPr>
            <p:cNvGrpSpPr/>
            <p:nvPr/>
          </p:nvGrpSpPr>
          <p:grpSpPr>
            <a:xfrm>
              <a:off x="7641928" y="2334119"/>
              <a:ext cx="470886" cy="573757"/>
              <a:chOff x="4229959" y="5482708"/>
              <a:chExt cx="91846" cy="111911"/>
            </a:xfrm>
          </p:grpSpPr>
          <p:sp>
            <p:nvSpPr>
              <p:cNvPr id="3924" name="Freeform: Shape 3923">
                <a:extLst>
                  <a:ext uri="{FF2B5EF4-FFF2-40B4-BE49-F238E27FC236}">
                    <a16:creationId xmlns:a16="http://schemas.microsoft.com/office/drawing/2014/main" id="{11584F13-5337-0341-D116-DF6B02A043B2}"/>
                  </a:ext>
                </a:extLst>
              </p:cNvPr>
              <p:cNvSpPr/>
              <p:nvPr/>
            </p:nvSpPr>
            <p:spPr>
              <a:xfrm rot="-3360001">
                <a:off x="4234892" y="5553180"/>
                <a:ext cx="36871" cy="26573"/>
              </a:xfrm>
              <a:custGeom>
                <a:avLst/>
                <a:gdLst>
                  <a:gd name="connsiteX0" fmla="*/ 0 w 36871"/>
                  <a:gd name="connsiteY0" fmla="*/ 0 h 26573"/>
                  <a:gd name="connsiteX1" fmla="*/ 36871 w 36871"/>
                  <a:gd name="connsiteY1" fmla="*/ 0 h 26573"/>
                  <a:gd name="connsiteX2" fmla="*/ 36871 w 36871"/>
                  <a:gd name="connsiteY2" fmla="*/ 26573 h 26573"/>
                  <a:gd name="connsiteX3" fmla="*/ 0 w 36871"/>
                  <a:gd name="connsiteY3" fmla="*/ 26573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71" h="26573">
                    <a:moveTo>
                      <a:pt x="0" y="0"/>
                    </a:moveTo>
                    <a:lnTo>
                      <a:pt x="36871" y="0"/>
                    </a:lnTo>
                    <a:lnTo>
                      <a:pt x="36871" y="26573"/>
                    </a:lnTo>
                    <a:lnTo>
                      <a:pt x="0" y="26573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925" name="Graphic 6">
                <a:extLst>
                  <a:ext uri="{FF2B5EF4-FFF2-40B4-BE49-F238E27FC236}">
                    <a16:creationId xmlns:a16="http://schemas.microsoft.com/office/drawing/2014/main" id="{47B16B59-A8A4-3F8E-B649-8FCDC9998E55}"/>
                  </a:ext>
                </a:extLst>
              </p:cNvPr>
              <p:cNvGrpSpPr/>
              <p:nvPr/>
            </p:nvGrpSpPr>
            <p:grpSpPr>
              <a:xfrm>
                <a:off x="4229959" y="5576215"/>
                <a:ext cx="22295" cy="18404"/>
                <a:chOff x="4229959" y="5576215"/>
                <a:chExt cx="22295" cy="18404"/>
              </a:xfrm>
              <a:solidFill>
                <a:srgbClr val="3F3F3F"/>
              </a:solidFill>
            </p:grpSpPr>
            <p:sp>
              <p:nvSpPr>
                <p:cNvPr id="3930" name="Freeform: Shape 3929">
                  <a:extLst>
                    <a:ext uri="{FF2B5EF4-FFF2-40B4-BE49-F238E27FC236}">
                      <a16:creationId xmlns:a16="http://schemas.microsoft.com/office/drawing/2014/main" id="{EF21C83F-64FE-876F-D4DA-36CF01114EDA}"/>
                    </a:ext>
                  </a:extLst>
                </p:cNvPr>
                <p:cNvSpPr/>
                <p:nvPr/>
              </p:nvSpPr>
              <p:spPr>
                <a:xfrm>
                  <a:off x="4233015" y="5576215"/>
                  <a:ext cx="19239" cy="13944"/>
                </a:xfrm>
                <a:custGeom>
                  <a:avLst/>
                  <a:gdLst>
                    <a:gd name="connsiteX0" fmla="*/ 19017 w 19239"/>
                    <a:gd name="connsiteY0" fmla="*/ 13354 h 13944"/>
                    <a:gd name="connsiteX1" fmla="*/ 16857 w 19239"/>
                    <a:gd name="connsiteY1" fmla="*/ 13642 h 13944"/>
                    <a:gd name="connsiteX2" fmla="*/ 726 w 19239"/>
                    <a:gd name="connsiteY2" fmla="*/ 2767 h 13944"/>
                    <a:gd name="connsiteX3" fmla="*/ 222 w 19239"/>
                    <a:gd name="connsiteY3" fmla="*/ 607 h 13944"/>
                    <a:gd name="connsiteX4" fmla="*/ 222 w 19239"/>
                    <a:gd name="connsiteY4" fmla="*/ 607 h 13944"/>
                    <a:gd name="connsiteX5" fmla="*/ 2382 w 19239"/>
                    <a:gd name="connsiteY5" fmla="*/ 247 h 13944"/>
                    <a:gd name="connsiteX6" fmla="*/ 18513 w 19239"/>
                    <a:gd name="connsiteY6" fmla="*/ 11193 h 13944"/>
                    <a:gd name="connsiteX7" fmla="*/ 19017 w 19239"/>
                    <a:gd name="connsiteY7" fmla="*/ 13354 h 13944"/>
                    <a:gd name="connsiteX8" fmla="*/ 19017 w 19239"/>
                    <a:gd name="connsiteY8" fmla="*/ 13354 h 13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9" h="13944">
                      <a:moveTo>
                        <a:pt x="19017" y="13354"/>
                      </a:moveTo>
                      <a:cubicBezTo>
                        <a:pt x="18513" y="14002"/>
                        <a:pt x="17577" y="14146"/>
                        <a:pt x="16857" y="13642"/>
                      </a:cubicBezTo>
                      <a:lnTo>
                        <a:pt x="726" y="2767"/>
                      </a:lnTo>
                      <a:cubicBezTo>
                        <a:pt x="5" y="2263"/>
                        <a:pt x="-210" y="1327"/>
                        <a:pt x="222" y="607"/>
                      </a:cubicBezTo>
                      <a:lnTo>
                        <a:pt x="222" y="607"/>
                      </a:lnTo>
                      <a:cubicBezTo>
                        <a:pt x="654" y="-41"/>
                        <a:pt x="1662" y="-185"/>
                        <a:pt x="2382" y="247"/>
                      </a:cubicBezTo>
                      <a:lnTo>
                        <a:pt x="18513" y="11193"/>
                      </a:lnTo>
                      <a:cubicBezTo>
                        <a:pt x="19234" y="11697"/>
                        <a:pt x="19449" y="12633"/>
                        <a:pt x="19017" y="13354"/>
                      </a:cubicBezTo>
                      <a:lnTo>
                        <a:pt x="19017" y="1335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1" name="Freeform: Shape 3930">
                  <a:extLst>
                    <a:ext uri="{FF2B5EF4-FFF2-40B4-BE49-F238E27FC236}">
                      <a16:creationId xmlns:a16="http://schemas.microsoft.com/office/drawing/2014/main" id="{9E739648-2FD1-D982-0F3A-A05714B609B5}"/>
                    </a:ext>
                  </a:extLst>
                </p:cNvPr>
                <p:cNvSpPr/>
                <p:nvPr/>
              </p:nvSpPr>
              <p:spPr>
                <a:xfrm>
                  <a:off x="4231557" y="5578344"/>
                  <a:ext cx="19256" cy="13971"/>
                </a:xfrm>
                <a:custGeom>
                  <a:avLst/>
                  <a:gdLst>
                    <a:gd name="connsiteX0" fmla="*/ 19035 w 19256"/>
                    <a:gd name="connsiteY0" fmla="*/ 13313 h 13971"/>
                    <a:gd name="connsiteX1" fmla="*/ 16875 w 19256"/>
                    <a:gd name="connsiteY1" fmla="*/ 13673 h 13971"/>
                    <a:gd name="connsiteX2" fmla="*/ 743 w 19256"/>
                    <a:gd name="connsiteY2" fmla="*/ 2799 h 13971"/>
                    <a:gd name="connsiteX3" fmla="*/ 239 w 19256"/>
                    <a:gd name="connsiteY3" fmla="*/ 638 h 13971"/>
                    <a:gd name="connsiteX4" fmla="*/ 239 w 19256"/>
                    <a:gd name="connsiteY4" fmla="*/ 638 h 13971"/>
                    <a:gd name="connsiteX5" fmla="*/ 2400 w 19256"/>
                    <a:gd name="connsiteY5" fmla="*/ 279 h 13971"/>
                    <a:gd name="connsiteX6" fmla="*/ 18531 w 19256"/>
                    <a:gd name="connsiteY6" fmla="*/ 11153 h 13971"/>
                    <a:gd name="connsiteX7" fmla="*/ 19035 w 19256"/>
                    <a:gd name="connsiteY7" fmla="*/ 13313 h 13971"/>
                    <a:gd name="connsiteX8" fmla="*/ 19035 w 19256"/>
                    <a:gd name="connsiteY8" fmla="*/ 13313 h 13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56" h="13971">
                      <a:moveTo>
                        <a:pt x="19035" y="13313"/>
                      </a:moveTo>
                      <a:cubicBezTo>
                        <a:pt x="18531" y="14033"/>
                        <a:pt x="17595" y="14177"/>
                        <a:pt x="16875" y="13673"/>
                      </a:cubicBezTo>
                      <a:lnTo>
                        <a:pt x="743" y="2799"/>
                      </a:lnTo>
                      <a:cubicBezTo>
                        <a:pt x="-49" y="2295"/>
                        <a:pt x="-193" y="1287"/>
                        <a:pt x="239" y="638"/>
                      </a:cubicBezTo>
                      <a:lnTo>
                        <a:pt x="239" y="638"/>
                      </a:lnTo>
                      <a:cubicBezTo>
                        <a:pt x="671" y="-9"/>
                        <a:pt x="1680" y="-226"/>
                        <a:pt x="2400" y="279"/>
                      </a:cubicBezTo>
                      <a:lnTo>
                        <a:pt x="18531" y="11153"/>
                      </a:lnTo>
                      <a:cubicBezTo>
                        <a:pt x="19251" y="11657"/>
                        <a:pt x="19467" y="12665"/>
                        <a:pt x="19035" y="13313"/>
                      </a:cubicBezTo>
                      <a:lnTo>
                        <a:pt x="19035" y="1331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2" name="Freeform: Shape 3931">
                  <a:extLst>
                    <a:ext uri="{FF2B5EF4-FFF2-40B4-BE49-F238E27FC236}">
                      <a16:creationId xmlns:a16="http://schemas.microsoft.com/office/drawing/2014/main" id="{A28AD486-D717-7004-3692-452F62873A43}"/>
                    </a:ext>
                  </a:extLst>
                </p:cNvPr>
                <p:cNvSpPr/>
                <p:nvPr/>
              </p:nvSpPr>
              <p:spPr>
                <a:xfrm>
                  <a:off x="4229959" y="5580643"/>
                  <a:ext cx="19320" cy="13976"/>
                </a:xfrm>
                <a:custGeom>
                  <a:avLst/>
                  <a:gdLst>
                    <a:gd name="connsiteX0" fmla="*/ 19049 w 19320"/>
                    <a:gd name="connsiteY0" fmla="*/ 13318 h 13976"/>
                    <a:gd name="connsiteX1" fmla="*/ 16889 w 19320"/>
                    <a:gd name="connsiteY1" fmla="*/ 13678 h 13976"/>
                    <a:gd name="connsiteX2" fmla="*/ 758 w 19320"/>
                    <a:gd name="connsiteY2" fmla="*/ 2804 h 13976"/>
                    <a:gd name="connsiteX3" fmla="*/ 254 w 19320"/>
                    <a:gd name="connsiteY3" fmla="*/ 643 h 13976"/>
                    <a:gd name="connsiteX4" fmla="*/ 254 w 19320"/>
                    <a:gd name="connsiteY4" fmla="*/ 643 h 13976"/>
                    <a:gd name="connsiteX5" fmla="*/ 2414 w 19320"/>
                    <a:gd name="connsiteY5" fmla="*/ 356 h 13976"/>
                    <a:gd name="connsiteX6" fmla="*/ 18545 w 19320"/>
                    <a:gd name="connsiteY6" fmla="*/ 11230 h 13976"/>
                    <a:gd name="connsiteX7" fmla="*/ 19049 w 19320"/>
                    <a:gd name="connsiteY7" fmla="*/ 13390 h 13976"/>
                    <a:gd name="connsiteX8" fmla="*/ 19049 w 19320"/>
                    <a:gd name="connsiteY8" fmla="*/ 13390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20" h="13976">
                      <a:moveTo>
                        <a:pt x="19049" y="13318"/>
                      </a:moveTo>
                      <a:cubicBezTo>
                        <a:pt x="18617" y="14038"/>
                        <a:pt x="17609" y="14182"/>
                        <a:pt x="16889" y="13678"/>
                      </a:cubicBezTo>
                      <a:lnTo>
                        <a:pt x="758" y="2804"/>
                      </a:lnTo>
                      <a:cubicBezTo>
                        <a:pt x="37" y="2300"/>
                        <a:pt x="-250" y="1363"/>
                        <a:pt x="254" y="643"/>
                      </a:cubicBezTo>
                      <a:lnTo>
                        <a:pt x="254" y="643"/>
                      </a:lnTo>
                      <a:cubicBezTo>
                        <a:pt x="686" y="-77"/>
                        <a:pt x="1694" y="-221"/>
                        <a:pt x="2414" y="356"/>
                      </a:cubicBezTo>
                      <a:lnTo>
                        <a:pt x="18545" y="11230"/>
                      </a:lnTo>
                      <a:cubicBezTo>
                        <a:pt x="19337" y="11733"/>
                        <a:pt x="19553" y="12742"/>
                        <a:pt x="19049" y="13390"/>
                      </a:cubicBezTo>
                      <a:lnTo>
                        <a:pt x="19049" y="1339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926" name="Freeform: Shape 3925">
                <a:extLst>
                  <a:ext uri="{FF2B5EF4-FFF2-40B4-BE49-F238E27FC236}">
                    <a16:creationId xmlns:a16="http://schemas.microsoft.com/office/drawing/2014/main" id="{06D19A4C-AC60-82C7-1E55-749836BFEBE2}"/>
                  </a:ext>
                </a:extLst>
              </p:cNvPr>
              <p:cNvSpPr/>
              <p:nvPr/>
            </p:nvSpPr>
            <p:spPr>
              <a:xfrm>
                <a:off x="4233827" y="5586341"/>
                <a:ext cx="8038" cy="6454"/>
              </a:xfrm>
              <a:custGeom>
                <a:avLst/>
                <a:gdLst>
                  <a:gd name="connsiteX0" fmla="*/ 7764 w 8038"/>
                  <a:gd name="connsiteY0" fmla="*/ 5748 h 6454"/>
                  <a:gd name="connsiteX1" fmla="*/ 5532 w 8038"/>
                  <a:gd name="connsiteY1" fmla="*/ 6180 h 6454"/>
                  <a:gd name="connsiteX2" fmla="*/ 707 w 8038"/>
                  <a:gd name="connsiteY2" fmla="*/ 2939 h 6454"/>
                  <a:gd name="connsiteX3" fmla="*/ 275 w 8038"/>
                  <a:gd name="connsiteY3" fmla="*/ 707 h 6454"/>
                  <a:gd name="connsiteX4" fmla="*/ 275 w 8038"/>
                  <a:gd name="connsiteY4" fmla="*/ 707 h 6454"/>
                  <a:gd name="connsiteX5" fmla="*/ 2507 w 8038"/>
                  <a:gd name="connsiteY5" fmla="*/ 275 h 6454"/>
                  <a:gd name="connsiteX6" fmla="*/ 7332 w 8038"/>
                  <a:gd name="connsiteY6" fmla="*/ 3515 h 6454"/>
                  <a:gd name="connsiteX7" fmla="*/ 7764 w 8038"/>
                  <a:gd name="connsiteY7" fmla="*/ 5748 h 6454"/>
                  <a:gd name="connsiteX8" fmla="*/ 7764 w 8038"/>
                  <a:gd name="connsiteY8" fmla="*/ 5748 h 6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38" h="6454">
                    <a:moveTo>
                      <a:pt x="7764" y="5748"/>
                    </a:moveTo>
                    <a:cubicBezTo>
                      <a:pt x="7260" y="6468"/>
                      <a:pt x="6252" y="6684"/>
                      <a:pt x="5532" y="6180"/>
                    </a:cubicBezTo>
                    <a:lnTo>
                      <a:pt x="707" y="2939"/>
                    </a:lnTo>
                    <a:cubicBezTo>
                      <a:pt x="-13" y="2435"/>
                      <a:pt x="-229" y="1427"/>
                      <a:pt x="275" y="707"/>
                    </a:cubicBezTo>
                    <a:lnTo>
                      <a:pt x="275" y="707"/>
                    </a:lnTo>
                    <a:cubicBezTo>
                      <a:pt x="779" y="-13"/>
                      <a:pt x="1787" y="-229"/>
                      <a:pt x="2507" y="275"/>
                    </a:cubicBezTo>
                    <a:lnTo>
                      <a:pt x="7332" y="3515"/>
                    </a:lnTo>
                    <a:cubicBezTo>
                      <a:pt x="8052" y="4020"/>
                      <a:pt x="8268" y="5028"/>
                      <a:pt x="7764" y="5748"/>
                    </a:cubicBezTo>
                    <a:lnTo>
                      <a:pt x="7764" y="5748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27" name="Freeform: Shape 3926">
                <a:extLst>
                  <a:ext uri="{FF2B5EF4-FFF2-40B4-BE49-F238E27FC236}">
                    <a16:creationId xmlns:a16="http://schemas.microsoft.com/office/drawing/2014/main" id="{595D8C91-B601-A673-0ED0-72AA2E84108A}"/>
                  </a:ext>
                </a:extLst>
              </p:cNvPr>
              <p:cNvSpPr/>
              <p:nvPr/>
            </p:nvSpPr>
            <p:spPr>
              <a:xfrm>
                <a:off x="4241168" y="5482708"/>
                <a:ext cx="80637" cy="80638"/>
              </a:xfrm>
              <a:custGeom>
                <a:avLst/>
                <a:gdLst>
                  <a:gd name="connsiteX0" fmla="*/ 71717 w 80637"/>
                  <a:gd name="connsiteY0" fmla="*/ 65596 h 80638"/>
                  <a:gd name="connsiteX1" fmla="*/ 15042 w 80637"/>
                  <a:gd name="connsiteY1" fmla="*/ 71717 h 80638"/>
                  <a:gd name="connsiteX2" fmla="*/ 8921 w 80637"/>
                  <a:gd name="connsiteY2" fmla="*/ 15042 h 80638"/>
                  <a:gd name="connsiteX3" fmla="*/ 65596 w 80637"/>
                  <a:gd name="connsiteY3" fmla="*/ 8921 h 80638"/>
                  <a:gd name="connsiteX4" fmla="*/ 71717 w 80637"/>
                  <a:gd name="connsiteY4" fmla="*/ 65596 h 80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37" h="80638">
                    <a:moveTo>
                      <a:pt x="71717" y="65596"/>
                    </a:moveTo>
                    <a:cubicBezTo>
                      <a:pt x="57746" y="82952"/>
                      <a:pt x="32397" y="85688"/>
                      <a:pt x="15042" y="71717"/>
                    </a:cubicBezTo>
                    <a:cubicBezTo>
                      <a:pt x="-2314" y="57747"/>
                      <a:pt x="-5050" y="32397"/>
                      <a:pt x="8921" y="15042"/>
                    </a:cubicBezTo>
                    <a:cubicBezTo>
                      <a:pt x="22891" y="-2313"/>
                      <a:pt x="48240" y="-5050"/>
                      <a:pt x="65596" y="8921"/>
                    </a:cubicBezTo>
                    <a:cubicBezTo>
                      <a:pt x="82951" y="22892"/>
                      <a:pt x="85688" y="48241"/>
                      <a:pt x="71717" y="65596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28" name="Freeform: Shape 3927">
                <a:extLst>
                  <a:ext uri="{FF2B5EF4-FFF2-40B4-BE49-F238E27FC236}">
                    <a16:creationId xmlns:a16="http://schemas.microsoft.com/office/drawing/2014/main" id="{1F345F0C-963A-4AE5-E4FF-3F35C222DB04}"/>
                  </a:ext>
                </a:extLst>
              </p:cNvPr>
              <p:cNvSpPr/>
              <p:nvPr/>
            </p:nvSpPr>
            <p:spPr>
              <a:xfrm>
                <a:off x="4254352" y="5488808"/>
                <a:ext cx="49516" cy="16704"/>
              </a:xfrm>
              <a:custGeom>
                <a:avLst/>
                <a:gdLst>
                  <a:gd name="connsiteX0" fmla="*/ 48955 w 49516"/>
                  <a:gd name="connsiteY0" fmla="*/ 10958 h 16704"/>
                  <a:gd name="connsiteX1" fmla="*/ 45570 w 49516"/>
                  <a:gd name="connsiteY1" fmla="*/ 11318 h 16704"/>
                  <a:gd name="connsiteX2" fmla="*/ 45570 w 49516"/>
                  <a:gd name="connsiteY2" fmla="*/ 11318 h 16704"/>
                  <a:gd name="connsiteX3" fmla="*/ 4306 w 49516"/>
                  <a:gd name="connsiteY3" fmla="*/ 15783 h 16704"/>
                  <a:gd name="connsiteX4" fmla="*/ 4306 w 49516"/>
                  <a:gd name="connsiteY4" fmla="*/ 15783 h 16704"/>
                  <a:gd name="connsiteX5" fmla="*/ 921 w 49516"/>
                  <a:gd name="connsiteY5" fmla="*/ 16143 h 16704"/>
                  <a:gd name="connsiteX6" fmla="*/ 921 w 49516"/>
                  <a:gd name="connsiteY6" fmla="*/ 16143 h 16704"/>
                  <a:gd name="connsiteX7" fmla="*/ 561 w 49516"/>
                  <a:gd name="connsiteY7" fmla="*/ 12758 h 16704"/>
                  <a:gd name="connsiteX8" fmla="*/ 561 w 49516"/>
                  <a:gd name="connsiteY8" fmla="*/ 12758 h 16704"/>
                  <a:gd name="connsiteX9" fmla="*/ 48595 w 49516"/>
                  <a:gd name="connsiteY9" fmla="*/ 7574 h 16704"/>
                  <a:gd name="connsiteX10" fmla="*/ 48595 w 49516"/>
                  <a:gd name="connsiteY10" fmla="*/ 7574 h 16704"/>
                  <a:gd name="connsiteX11" fmla="*/ 48955 w 49516"/>
                  <a:gd name="connsiteY11" fmla="*/ 10958 h 16704"/>
                  <a:gd name="connsiteX12" fmla="*/ 48955 w 49516"/>
                  <a:gd name="connsiteY12" fmla="*/ 10958 h 16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516" h="16704">
                    <a:moveTo>
                      <a:pt x="48955" y="10958"/>
                    </a:moveTo>
                    <a:cubicBezTo>
                      <a:pt x="48091" y="12038"/>
                      <a:pt x="46579" y="12182"/>
                      <a:pt x="45570" y="11318"/>
                    </a:cubicBezTo>
                    <a:lnTo>
                      <a:pt x="45570" y="11318"/>
                    </a:lnTo>
                    <a:cubicBezTo>
                      <a:pt x="32896" y="1164"/>
                      <a:pt x="14460" y="3180"/>
                      <a:pt x="4306" y="15783"/>
                    </a:cubicBezTo>
                    <a:lnTo>
                      <a:pt x="4306" y="15783"/>
                    </a:lnTo>
                    <a:cubicBezTo>
                      <a:pt x="3442" y="16863"/>
                      <a:pt x="1930" y="17007"/>
                      <a:pt x="921" y="16143"/>
                    </a:cubicBezTo>
                    <a:lnTo>
                      <a:pt x="921" y="16143"/>
                    </a:lnTo>
                    <a:cubicBezTo>
                      <a:pt x="-159" y="15279"/>
                      <a:pt x="-303" y="13767"/>
                      <a:pt x="561" y="12758"/>
                    </a:cubicBezTo>
                    <a:lnTo>
                      <a:pt x="561" y="12758"/>
                    </a:lnTo>
                    <a:cubicBezTo>
                      <a:pt x="12372" y="-1932"/>
                      <a:pt x="33904" y="-4309"/>
                      <a:pt x="48595" y="7574"/>
                    </a:cubicBezTo>
                    <a:lnTo>
                      <a:pt x="48595" y="7574"/>
                    </a:lnTo>
                    <a:cubicBezTo>
                      <a:pt x="49675" y="8438"/>
                      <a:pt x="49819" y="9950"/>
                      <a:pt x="48955" y="10958"/>
                    </a:cubicBezTo>
                    <a:lnTo>
                      <a:pt x="48955" y="10958"/>
                    </a:ln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29" name="Freeform: Shape 3928">
                <a:extLst>
                  <a:ext uri="{FF2B5EF4-FFF2-40B4-BE49-F238E27FC236}">
                    <a16:creationId xmlns:a16="http://schemas.microsoft.com/office/drawing/2014/main" id="{4FBC1513-3B0A-8767-FE3C-18ED385E7885}"/>
                  </a:ext>
                </a:extLst>
              </p:cNvPr>
              <p:cNvSpPr/>
              <p:nvPr/>
            </p:nvSpPr>
            <p:spPr>
              <a:xfrm>
                <a:off x="4250001" y="5506233"/>
                <a:ext cx="5143" cy="5143"/>
              </a:xfrm>
              <a:custGeom>
                <a:avLst/>
                <a:gdLst>
                  <a:gd name="connsiteX0" fmla="*/ 4553 w 5143"/>
                  <a:gd name="connsiteY0" fmla="*/ 4192 h 5143"/>
                  <a:gd name="connsiteX1" fmla="*/ 952 w 5143"/>
                  <a:gd name="connsiteY1" fmla="*/ 4552 h 5143"/>
                  <a:gd name="connsiteX2" fmla="*/ 591 w 5143"/>
                  <a:gd name="connsiteY2" fmla="*/ 952 h 5143"/>
                  <a:gd name="connsiteX3" fmla="*/ 4192 w 5143"/>
                  <a:gd name="connsiteY3" fmla="*/ 592 h 5143"/>
                  <a:gd name="connsiteX4" fmla="*/ 4553 w 5143"/>
                  <a:gd name="connsiteY4" fmla="*/ 4192 h 5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3" h="5143">
                    <a:moveTo>
                      <a:pt x="4553" y="4192"/>
                    </a:moveTo>
                    <a:cubicBezTo>
                      <a:pt x="3688" y="5272"/>
                      <a:pt x="2032" y="5488"/>
                      <a:pt x="952" y="4552"/>
                    </a:cubicBezTo>
                    <a:cubicBezTo>
                      <a:pt x="-129" y="3688"/>
                      <a:pt x="-345" y="2031"/>
                      <a:pt x="591" y="952"/>
                    </a:cubicBezTo>
                    <a:cubicBezTo>
                      <a:pt x="1456" y="-129"/>
                      <a:pt x="3112" y="-345"/>
                      <a:pt x="4192" y="592"/>
                    </a:cubicBezTo>
                    <a:cubicBezTo>
                      <a:pt x="5272" y="1456"/>
                      <a:pt x="5489" y="3112"/>
                      <a:pt x="4553" y="4192"/>
                    </a:cubicBez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98" name="Graphic 6">
              <a:extLst>
                <a:ext uri="{FF2B5EF4-FFF2-40B4-BE49-F238E27FC236}">
                  <a16:creationId xmlns:a16="http://schemas.microsoft.com/office/drawing/2014/main" id="{219E2F63-8E4A-45A4-F8E1-4184FDA8AFED}"/>
                </a:ext>
              </a:extLst>
            </p:cNvPr>
            <p:cNvGrpSpPr/>
            <p:nvPr/>
          </p:nvGrpSpPr>
          <p:grpSpPr>
            <a:xfrm>
              <a:off x="7023131" y="1772185"/>
              <a:ext cx="470886" cy="573757"/>
              <a:chOff x="4109263" y="5373103"/>
              <a:chExt cx="91846" cy="111911"/>
            </a:xfrm>
          </p:grpSpPr>
          <p:sp>
            <p:nvSpPr>
              <p:cNvPr id="3915" name="Freeform: Shape 3914">
                <a:extLst>
                  <a:ext uri="{FF2B5EF4-FFF2-40B4-BE49-F238E27FC236}">
                    <a16:creationId xmlns:a16="http://schemas.microsoft.com/office/drawing/2014/main" id="{9153A7EB-98EF-4367-D774-A8F6F59B33A1}"/>
                  </a:ext>
                </a:extLst>
              </p:cNvPr>
              <p:cNvSpPr/>
              <p:nvPr/>
            </p:nvSpPr>
            <p:spPr>
              <a:xfrm rot="-3360001">
                <a:off x="4114196" y="5443674"/>
                <a:ext cx="36871" cy="26573"/>
              </a:xfrm>
              <a:custGeom>
                <a:avLst/>
                <a:gdLst>
                  <a:gd name="connsiteX0" fmla="*/ 0 w 36871"/>
                  <a:gd name="connsiteY0" fmla="*/ 0 h 26573"/>
                  <a:gd name="connsiteX1" fmla="*/ 36871 w 36871"/>
                  <a:gd name="connsiteY1" fmla="*/ 0 h 26573"/>
                  <a:gd name="connsiteX2" fmla="*/ 36871 w 36871"/>
                  <a:gd name="connsiteY2" fmla="*/ 26573 h 26573"/>
                  <a:gd name="connsiteX3" fmla="*/ 0 w 36871"/>
                  <a:gd name="connsiteY3" fmla="*/ 26573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71" h="26573">
                    <a:moveTo>
                      <a:pt x="0" y="0"/>
                    </a:moveTo>
                    <a:lnTo>
                      <a:pt x="36871" y="0"/>
                    </a:lnTo>
                    <a:lnTo>
                      <a:pt x="36871" y="26573"/>
                    </a:lnTo>
                    <a:lnTo>
                      <a:pt x="0" y="26573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916" name="Graphic 6">
                <a:extLst>
                  <a:ext uri="{FF2B5EF4-FFF2-40B4-BE49-F238E27FC236}">
                    <a16:creationId xmlns:a16="http://schemas.microsoft.com/office/drawing/2014/main" id="{56544665-7728-1C24-061D-7B0B681DBC22}"/>
                  </a:ext>
                </a:extLst>
              </p:cNvPr>
              <p:cNvGrpSpPr/>
              <p:nvPr/>
            </p:nvGrpSpPr>
            <p:grpSpPr>
              <a:xfrm>
                <a:off x="4109263" y="5466577"/>
                <a:ext cx="22223" cy="18436"/>
                <a:chOff x="4109263" y="5466577"/>
                <a:chExt cx="22223" cy="18436"/>
              </a:xfrm>
              <a:solidFill>
                <a:srgbClr val="3F3F3F"/>
              </a:solidFill>
            </p:grpSpPr>
            <p:sp>
              <p:nvSpPr>
                <p:cNvPr id="3921" name="Freeform: Shape 3920">
                  <a:extLst>
                    <a:ext uri="{FF2B5EF4-FFF2-40B4-BE49-F238E27FC236}">
                      <a16:creationId xmlns:a16="http://schemas.microsoft.com/office/drawing/2014/main" id="{0FC9B439-72D5-1D0C-537F-A38981B2D303}"/>
                    </a:ext>
                  </a:extLst>
                </p:cNvPr>
                <p:cNvSpPr/>
                <p:nvPr/>
              </p:nvSpPr>
              <p:spPr>
                <a:xfrm>
                  <a:off x="4112248" y="5466577"/>
                  <a:ext cx="19239" cy="14007"/>
                </a:xfrm>
                <a:custGeom>
                  <a:avLst/>
                  <a:gdLst>
                    <a:gd name="connsiteX0" fmla="*/ 19018 w 19239"/>
                    <a:gd name="connsiteY0" fmla="*/ 13385 h 14007"/>
                    <a:gd name="connsiteX1" fmla="*/ 16857 w 19239"/>
                    <a:gd name="connsiteY1" fmla="*/ 13673 h 14007"/>
                    <a:gd name="connsiteX2" fmla="*/ 726 w 19239"/>
                    <a:gd name="connsiteY2" fmla="*/ 2799 h 14007"/>
                    <a:gd name="connsiteX3" fmla="*/ 222 w 19239"/>
                    <a:gd name="connsiteY3" fmla="*/ 639 h 14007"/>
                    <a:gd name="connsiteX4" fmla="*/ 222 w 19239"/>
                    <a:gd name="connsiteY4" fmla="*/ 639 h 14007"/>
                    <a:gd name="connsiteX5" fmla="*/ 2382 w 19239"/>
                    <a:gd name="connsiteY5" fmla="*/ 278 h 14007"/>
                    <a:gd name="connsiteX6" fmla="*/ 18514 w 19239"/>
                    <a:gd name="connsiteY6" fmla="*/ 11225 h 14007"/>
                    <a:gd name="connsiteX7" fmla="*/ 19018 w 19239"/>
                    <a:gd name="connsiteY7" fmla="*/ 13385 h 14007"/>
                    <a:gd name="connsiteX8" fmla="*/ 19018 w 19239"/>
                    <a:gd name="connsiteY8" fmla="*/ 13385 h 14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9" h="14007">
                      <a:moveTo>
                        <a:pt x="19018" y="13385"/>
                      </a:moveTo>
                      <a:cubicBezTo>
                        <a:pt x="18585" y="14033"/>
                        <a:pt x="17577" y="14249"/>
                        <a:pt x="16857" y="13673"/>
                      </a:cubicBezTo>
                      <a:lnTo>
                        <a:pt x="726" y="2799"/>
                      </a:lnTo>
                      <a:cubicBezTo>
                        <a:pt x="6" y="2295"/>
                        <a:pt x="-210" y="1359"/>
                        <a:pt x="222" y="639"/>
                      </a:cubicBezTo>
                      <a:lnTo>
                        <a:pt x="222" y="639"/>
                      </a:lnTo>
                      <a:cubicBezTo>
                        <a:pt x="654" y="-9"/>
                        <a:pt x="1662" y="-226"/>
                        <a:pt x="2382" y="278"/>
                      </a:cubicBezTo>
                      <a:lnTo>
                        <a:pt x="18514" y="11225"/>
                      </a:lnTo>
                      <a:cubicBezTo>
                        <a:pt x="19233" y="11729"/>
                        <a:pt x="19450" y="12665"/>
                        <a:pt x="19018" y="13385"/>
                      </a:cubicBezTo>
                      <a:lnTo>
                        <a:pt x="19018" y="1338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2" name="Freeform: Shape 3921">
                  <a:extLst>
                    <a:ext uri="{FF2B5EF4-FFF2-40B4-BE49-F238E27FC236}">
                      <a16:creationId xmlns:a16="http://schemas.microsoft.com/office/drawing/2014/main" id="{1EBE86B7-C1A7-E6A7-252F-2D0960D540D4}"/>
                    </a:ext>
                  </a:extLst>
                </p:cNvPr>
                <p:cNvSpPr/>
                <p:nvPr/>
              </p:nvSpPr>
              <p:spPr>
                <a:xfrm>
                  <a:off x="4110807" y="5468718"/>
                  <a:ext cx="19311" cy="13991"/>
                </a:xfrm>
                <a:custGeom>
                  <a:avLst/>
                  <a:gdLst>
                    <a:gd name="connsiteX0" fmla="*/ 19018 w 19311"/>
                    <a:gd name="connsiteY0" fmla="*/ 13333 h 13991"/>
                    <a:gd name="connsiteX1" fmla="*/ 16857 w 19311"/>
                    <a:gd name="connsiteY1" fmla="*/ 13693 h 13991"/>
                    <a:gd name="connsiteX2" fmla="*/ 726 w 19311"/>
                    <a:gd name="connsiteY2" fmla="*/ 2819 h 13991"/>
                    <a:gd name="connsiteX3" fmla="*/ 222 w 19311"/>
                    <a:gd name="connsiteY3" fmla="*/ 659 h 13991"/>
                    <a:gd name="connsiteX4" fmla="*/ 222 w 19311"/>
                    <a:gd name="connsiteY4" fmla="*/ 659 h 13991"/>
                    <a:gd name="connsiteX5" fmla="*/ 2454 w 19311"/>
                    <a:gd name="connsiteY5" fmla="*/ 299 h 13991"/>
                    <a:gd name="connsiteX6" fmla="*/ 18586 w 19311"/>
                    <a:gd name="connsiteY6" fmla="*/ 11172 h 13991"/>
                    <a:gd name="connsiteX7" fmla="*/ 19090 w 19311"/>
                    <a:gd name="connsiteY7" fmla="*/ 13333 h 13991"/>
                    <a:gd name="connsiteX8" fmla="*/ 19090 w 19311"/>
                    <a:gd name="connsiteY8" fmla="*/ 13333 h 13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11" h="13991">
                      <a:moveTo>
                        <a:pt x="19018" y="13333"/>
                      </a:moveTo>
                      <a:cubicBezTo>
                        <a:pt x="18586" y="14053"/>
                        <a:pt x="17577" y="14197"/>
                        <a:pt x="16857" y="13693"/>
                      </a:cubicBezTo>
                      <a:lnTo>
                        <a:pt x="726" y="2819"/>
                      </a:lnTo>
                      <a:cubicBezTo>
                        <a:pt x="6" y="2315"/>
                        <a:pt x="-210" y="1306"/>
                        <a:pt x="222" y="659"/>
                      </a:cubicBezTo>
                      <a:lnTo>
                        <a:pt x="222" y="659"/>
                      </a:lnTo>
                      <a:cubicBezTo>
                        <a:pt x="726" y="-62"/>
                        <a:pt x="1662" y="-206"/>
                        <a:pt x="2454" y="299"/>
                      </a:cubicBezTo>
                      <a:lnTo>
                        <a:pt x="18586" y="11172"/>
                      </a:lnTo>
                      <a:cubicBezTo>
                        <a:pt x="19306" y="11676"/>
                        <a:pt x="19522" y="12685"/>
                        <a:pt x="19090" y="13333"/>
                      </a:cubicBezTo>
                      <a:lnTo>
                        <a:pt x="19090" y="1333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3" name="Freeform: Shape 3922">
                  <a:extLst>
                    <a:ext uri="{FF2B5EF4-FFF2-40B4-BE49-F238E27FC236}">
                      <a16:creationId xmlns:a16="http://schemas.microsoft.com/office/drawing/2014/main" id="{2A7FDC68-82C6-E87D-D15F-23048039A431}"/>
                    </a:ext>
                  </a:extLst>
                </p:cNvPr>
                <p:cNvSpPr/>
                <p:nvPr/>
              </p:nvSpPr>
              <p:spPr>
                <a:xfrm>
                  <a:off x="4109263" y="5471037"/>
                  <a:ext cx="19320" cy="13976"/>
                </a:xfrm>
                <a:custGeom>
                  <a:avLst/>
                  <a:gdLst>
                    <a:gd name="connsiteX0" fmla="*/ 19049 w 19320"/>
                    <a:gd name="connsiteY0" fmla="*/ 13318 h 13976"/>
                    <a:gd name="connsiteX1" fmla="*/ 16889 w 19320"/>
                    <a:gd name="connsiteY1" fmla="*/ 13678 h 13976"/>
                    <a:gd name="connsiteX2" fmla="*/ 758 w 19320"/>
                    <a:gd name="connsiteY2" fmla="*/ 2804 h 13976"/>
                    <a:gd name="connsiteX3" fmla="*/ 254 w 19320"/>
                    <a:gd name="connsiteY3" fmla="*/ 644 h 13976"/>
                    <a:gd name="connsiteX4" fmla="*/ 254 w 19320"/>
                    <a:gd name="connsiteY4" fmla="*/ 644 h 13976"/>
                    <a:gd name="connsiteX5" fmla="*/ 2414 w 19320"/>
                    <a:gd name="connsiteY5" fmla="*/ 355 h 13976"/>
                    <a:gd name="connsiteX6" fmla="*/ 18545 w 19320"/>
                    <a:gd name="connsiteY6" fmla="*/ 11230 h 13976"/>
                    <a:gd name="connsiteX7" fmla="*/ 19049 w 19320"/>
                    <a:gd name="connsiteY7" fmla="*/ 13390 h 13976"/>
                    <a:gd name="connsiteX8" fmla="*/ 19049 w 19320"/>
                    <a:gd name="connsiteY8" fmla="*/ 13390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20" h="13976">
                      <a:moveTo>
                        <a:pt x="19049" y="13318"/>
                      </a:moveTo>
                      <a:cubicBezTo>
                        <a:pt x="18545" y="14038"/>
                        <a:pt x="17609" y="14182"/>
                        <a:pt x="16889" y="13678"/>
                      </a:cubicBezTo>
                      <a:lnTo>
                        <a:pt x="758" y="2804"/>
                      </a:lnTo>
                      <a:cubicBezTo>
                        <a:pt x="37" y="2300"/>
                        <a:pt x="-250" y="1364"/>
                        <a:pt x="254" y="644"/>
                      </a:cubicBezTo>
                      <a:lnTo>
                        <a:pt x="254" y="644"/>
                      </a:lnTo>
                      <a:cubicBezTo>
                        <a:pt x="686" y="-77"/>
                        <a:pt x="1694" y="-220"/>
                        <a:pt x="2414" y="355"/>
                      </a:cubicBezTo>
                      <a:lnTo>
                        <a:pt x="18545" y="11230"/>
                      </a:lnTo>
                      <a:cubicBezTo>
                        <a:pt x="19337" y="11734"/>
                        <a:pt x="19553" y="12742"/>
                        <a:pt x="19049" y="13390"/>
                      </a:cubicBezTo>
                      <a:lnTo>
                        <a:pt x="19049" y="1339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917" name="Freeform: Shape 3916">
                <a:extLst>
                  <a:ext uri="{FF2B5EF4-FFF2-40B4-BE49-F238E27FC236}">
                    <a16:creationId xmlns:a16="http://schemas.microsoft.com/office/drawing/2014/main" id="{D94DF9F9-0360-047F-254E-289A4D559808}"/>
                  </a:ext>
                </a:extLst>
              </p:cNvPr>
              <p:cNvSpPr/>
              <p:nvPr/>
            </p:nvSpPr>
            <p:spPr>
              <a:xfrm>
                <a:off x="4113059" y="5476735"/>
                <a:ext cx="8039" cy="6454"/>
              </a:xfrm>
              <a:custGeom>
                <a:avLst/>
                <a:gdLst>
                  <a:gd name="connsiteX0" fmla="*/ 7764 w 8039"/>
                  <a:gd name="connsiteY0" fmla="*/ 5748 h 6454"/>
                  <a:gd name="connsiteX1" fmla="*/ 5532 w 8039"/>
                  <a:gd name="connsiteY1" fmla="*/ 6180 h 6454"/>
                  <a:gd name="connsiteX2" fmla="*/ 707 w 8039"/>
                  <a:gd name="connsiteY2" fmla="*/ 2939 h 6454"/>
                  <a:gd name="connsiteX3" fmla="*/ 275 w 8039"/>
                  <a:gd name="connsiteY3" fmla="*/ 707 h 6454"/>
                  <a:gd name="connsiteX4" fmla="*/ 275 w 8039"/>
                  <a:gd name="connsiteY4" fmla="*/ 707 h 6454"/>
                  <a:gd name="connsiteX5" fmla="*/ 2507 w 8039"/>
                  <a:gd name="connsiteY5" fmla="*/ 275 h 6454"/>
                  <a:gd name="connsiteX6" fmla="*/ 7332 w 8039"/>
                  <a:gd name="connsiteY6" fmla="*/ 3516 h 6454"/>
                  <a:gd name="connsiteX7" fmla="*/ 7764 w 8039"/>
                  <a:gd name="connsiteY7" fmla="*/ 5748 h 6454"/>
                  <a:gd name="connsiteX8" fmla="*/ 7764 w 8039"/>
                  <a:gd name="connsiteY8" fmla="*/ 5748 h 6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39" h="6454">
                    <a:moveTo>
                      <a:pt x="7764" y="5748"/>
                    </a:moveTo>
                    <a:cubicBezTo>
                      <a:pt x="7260" y="6468"/>
                      <a:pt x="6252" y="6684"/>
                      <a:pt x="5532" y="6180"/>
                    </a:cubicBezTo>
                    <a:lnTo>
                      <a:pt x="707" y="2939"/>
                    </a:lnTo>
                    <a:cubicBezTo>
                      <a:pt x="-13" y="2435"/>
                      <a:pt x="-229" y="1427"/>
                      <a:pt x="275" y="707"/>
                    </a:cubicBezTo>
                    <a:lnTo>
                      <a:pt x="275" y="707"/>
                    </a:lnTo>
                    <a:cubicBezTo>
                      <a:pt x="779" y="-14"/>
                      <a:pt x="1787" y="-229"/>
                      <a:pt x="2507" y="275"/>
                    </a:cubicBezTo>
                    <a:lnTo>
                      <a:pt x="7332" y="3516"/>
                    </a:lnTo>
                    <a:cubicBezTo>
                      <a:pt x="8052" y="4019"/>
                      <a:pt x="8269" y="5028"/>
                      <a:pt x="7764" y="5748"/>
                    </a:cubicBezTo>
                    <a:lnTo>
                      <a:pt x="7764" y="5748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18" name="Freeform: Shape 3917">
                <a:extLst>
                  <a:ext uri="{FF2B5EF4-FFF2-40B4-BE49-F238E27FC236}">
                    <a16:creationId xmlns:a16="http://schemas.microsoft.com/office/drawing/2014/main" id="{FFF5CBC5-8132-DDAF-2C8A-EFAC51F564EF}"/>
                  </a:ext>
                </a:extLst>
              </p:cNvPr>
              <p:cNvSpPr/>
              <p:nvPr/>
            </p:nvSpPr>
            <p:spPr>
              <a:xfrm>
                <a:off x="4120472" y="5373103"/>
                <a:ext cx="80637" cy="80637"/>
              </a:xfrm>
              <a:custGeom>
                <a:avLst/>
                <a:gdLst>
                  <a:gd name="connsiteX0" fmla="*/ 71717 w 80637"/>
                  <a:gd name="connsiteY0" fmla="*/ 65596 h 80637"/>
                  <a:gd name="connsiteX1" fmla="*/ 15042 w 80637"/>
                  <a:gd name="connsiteY1" fmla="*/ 71717 h 80637"/>
                  <a:gd name="connsiteX2" fmla="*/ 8921 w 80637"/>
                  <a:gd name="connsiteY2" fmla="*/ 15042 h 80637"/>
                  <a:gd name="connsiteX3" fmla="*/ 65596 w 80637"/>
                  <a:gd name="connsiteY3" fmla="*/ 8921 h 80637"/>
                  <a:gd name="connsiteX4" fmla="*/ 71717 w 80637"/>
                  <a:gd name="connsiteY4" fmla="*/ 65596 h 80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37" h="80637">
                    <a:moveTo>
                      <a:pt x="71717" y="65596"/>
                    </a:moveTo>
                    <a:cubicBezTo>
                      <a:pt x="57746" y="82951"/>
                      <a:pt x="32397" y="85688"/>
                      <a:pt x="15042" y="71717"/>
                    </a:cubicBezTo>
                    <a:cubicBezTo>
                      <a:pt x="-2313" y="57746"/>
                      <a:pt x="-5050" y="32397"/>
                      <a:pt x="8921" y="15042"/>
                    </a:cubicBezTo>
                    <a:cubicBezTo>
                      <a:pt x="22892" y="-2313"/>
                      <a:pt x="48240" y="-5050"/>
                      <a:pt x="65596" y="8921"/>
                    </a:cubicBezTo>
                    <a:cubicBezTo>
                      <a:pt x="82951" y="22892"/>
                      <a:pt x="85688" y="48240"/>
                      <a:pt x="71717" y="65596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19" name="Freeform: Shape 3918">
                <a:extLst>
                  <a:ext uri="{FF2B5EF4-FFF2-40B4-BE49-F238E27FC236}">
                    <a16:creationId xmlns:a16="http://schemas.microsoft.com/office/drawing/2014/main" id="{33155DD5-421A-A04A-84C0-99D05ED18724}"/>
                  </a:ext>
                </a:extLst>
              </p:cNvPr>
              <p:cNvSpPr/>
              <p:nvPr/>
            </p:nvSpPr>
            <p:spPr>
              <a:xfrm>
                <a:off x="4133679" y="5379203"/>
                <a:ext cx="49493" cy="16681"/>
              </a:xfrm>
              <a:custGeom>
                <a:avLst/>
                <a:gdLst>
                  <a:gd name="connsiteX0" fmla="*/ 48932 w 49493"/>
                  <a:gd name="connsiteY0" fmla="*/ 10958 h 16681"/>
                  <a:gd name="connsiteX1" fmla="*/ 45548 w 49493"/>
                  <a:gd name="connsiteY1" fmla="*/ 11318 h 16681"/>
                  <a:gd name="connsiteX2" fmla="*/ 45548 w 49493"/>
                  <a:gd name="connsiteY2" fmla="*/ 11318 h 16681"/>
                  <a:gd name="connsiteX3" fmla="*/ 4284 w 49493"/>
                  <a:gd name="connsiteY3" fmla="*/ 15783 h 16681"/>
                  <a:gd name="connsiteX4" fmla="*/ 4284 w 49493"/>
                  <a:gd name="connsiteY4" fmla="*/ 15783 h 16681"/>
                  <a:gd name="connsiteX5" fmla="*/ 899 w 49493"/>
                  <a:gd name="connsiteY5" fmla="*/ 16143 h 16681"/>
                  <a:gd name="connsiteX6" fmla="*/ 899 w 49493"/>
                  <a:gd name="connsiteY6" fmla="*/ 16143 h 16681"/>
                  <a:gd name="connsiteX7" fmla="*/ 539 w 49493"/>
                  <a:gd name="connsiteY7" fmla="*/ 12759 h 16681"/>
                  <a:gd name="connsiteX8" fmla="*/ 539 w 49493"/>
                  <a:gd name="connsiteY8" fmla="*/ 12759 h 16681"/>
                  <a:gd name="connsiteX9" fmla="*/ 48572 w 49493"/>
                  <a:gd name="connsiteY9" fmla="*/ 7573 h 16681"/>
                  <a:gd name="connsiteX10" fmla="*/ 48572 w 49493"/>
                  <a:gd name="connsiteY10" fmla="*/ 7573 h 16681"/>
                  <a:gd name="connsiteX11" fmla="*/ 48932 w 49493"/>
                  <a:gd name="connsiteY11" fmla="*/ 10958 h 16681"/>
                  <a:gd name="connsiteX12" fmla="*/ 48932 w 49493"/>
                  <a:gd name="connsiteY12" fmla="*/ 10958 h 1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493" h="16681">
                    <a:moveTo>
                      <a:pt x="48932" y="10958"/>
                    </a:moveTo>
                    <a:cubicBezTo>
                      <a:pt x="48068" y="11966"/>
                      <a:pt x="46556" y="12182"/>
                      <a:pt x="45548" y="11318"/>
                    </a:cubicBezTo>
                    <a:lnTo>
                      <a:pt x="45548" y="11318"/>
                    </a:lnTo>
                    <a:cubicBezTo>
                      <a:pt x="32873" y="1164"/>
                      <a:pt x="14437" y="3181"/>
                      <a:pt x="4284" y="15783"/>
                    </a:cubicBezTo>
                    <a:lnTo>
                      <a:pt x="4284" y="15783"/>
                    </a:lnTo>
                    <a:cubicBezTo>
                      <a:pt x="3419" y="16791"/>
                      <a:pt x="1907" y="17007"/>
                      <a:pt x="899" y="16143"/>
                    </a:cubicBezTo>
                    <a:lnTo>
                      <a:pt x="899" y="16143"/>
                    </a:lnTo>
                    <a:cubicBezTo>
                      <a:pt x="-110" y="15279"/>
                      <a:pt x="-325" y="13766"/>
                      <a:pt x="539" y="12759"/>
                    </a:cubicBezTo>
                    <a:lnTo>
                      <a:pt x="539" y="12759"/>
                    </a:lnTo>
                    <a:cubicBezTo>
                      <a:pt x="12349" y="-1933"/>
                      <a:pt x="33881" y="-4309"/>
                      <a:pt x="48572" y="7573"/>
                    </a:cubicBezTo>
                    <a:lnTo>
                      <a:pt x="48572" y="7573"/>
                    </a:lnTo>
                    <a:cubicBezTo>
                      <a:pt x="49652" y="8437"/>
                      <a:pt x="49797" y="9950"/>
                      <a:pt x="48932" y="10958"/>
                    </a:cubicBezTo>
                    <a:lnTo>
                      <a:pt x="48932" y="10958"/>
                    </a:ln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20" name="Freeform: Shape 3919">
                <a:extLst>
                  <a:ext uri="{FF2B5EF4-FFF2-40B4-BE49-F238E27FC236}">
                    <a16:creationId xmlns:a16="http://schemas.microsoft.com/office/drawing/2014/main" id="{44E661ED-CD6F-3DB9-F279-A4D33382A4F8}"/>
                  </a:ext>
                </a:extLst>
              </p:cNvPr>
              <p:cNvSpPr/>
              <p:nvPr/>
            </p:nvSpPr>
            <p:spPr>
              <a:xfrm>
                <a:off x="4129220" y="5396555"/>
                <a:ext cx="5085" cy="5143"/>
              </a:xfrm>
              <a:custGeom>
                <a:avLst/>
                <a:gdLst>
                  <a:gd name="connsiteX0" fmla="*/ 4566 w 5085"/>
                  <a:gd name="connsiteY0" fmla="*/ 4192 h 5143"/>
                  <a:gd name="connsiteX1" fmla="*/ 965 w 5085"/>
                  <a:gd name="connsiteY1" fmla="*/ 4552 h 5143"/>
                  <a:gd name="connsiteX2" fmla="*/ 533 w 5085"/>
                  <a:gd name="connsiteY2" fmla="*/ 951 h 5143"/>
                  <a:gd name="connsiteX3" fmla="*/ 4134 w 5085"/>
                  <a:gd name="connsiteY3" fmla="*/ 591 h 5143"/>
                  <a:gd name="connsiteX4" fmla="*/ 4494 w 5085"/>
                  <a:gd name="connsiteY4" fmla="*/ 4192 h 5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5" h="5143">
                    <a:moveTo>
                      <a:pt x="4566" y="4192"/>
                    </a:moveTo>
                    <a:cubicBezTo>
                      <a:pt x="3702" y="5273"/>
                      <a:pt x="2046" y="5488"/>
                      <a:pt x="965" y="4552"/>
                    </a:cubicBezTo>
                    <a:cubicBezTo>
                      <a:pt x="-115" y="3688"/>
                      <a:pt x="-331" y="2032"/>
                      <a:pt x="533" y="951"/>
                    </a:cubicBezTo>
                    <a:cubicBezTo>
                      <a:pt x="1397" y="-129"/>
                      <a:pt x="3054" y="-345"/>
                      <a:pt x="4134" y="591"/>
                    </a:cubicBezTo>
                    <a:cubicBezTo>
                      <a:pt x="5214" y="1456"/>
                      <a:pt x="5430" y="3112"/>
                      <a:pt x="4494" y="4192"/>
                    </a:cubicBez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99" name="Graphic 6">
              <a:extLst>
                <a:ext uri="{FF2B5EF4-FFF2-40B4-BE49-F238E27FC236}">
                  <a16:creationId xmlns:a16="http://schemas.microsoft.com/office/drawing/2014/main" id="{EEABF5D7-1D5F-7B8B-D2C2-BE7E4A04CDAD}"/>
                </a:ext>
              </a:extLst>
            </p:cNvPr>
            <p:cNvGrpSpPr/>
            <p:nvPr/>
          </p:nvGrpSpPr>
          <p:grpSpPr>
            <a:xfrm>
              <a:off x="6339520" y="1240520"/>
              <a:ext cx="471091" cy="574126"/>
              <a:chOff x="3975925" y="5269402"/>
              <a:chExt cx="91886" cy="111983"/>
            </a:xfrm>
          </p:grpSpPr>
          <p:sp>
            <p:nvSpPr>
              <p:cNvPr id="3906" name="Freeform: Shape 3905">
                <a:extLst>
                  <a:ext uri="{FF2B5EF4-FFF2-40B4-BE49-F238E27FC236}">
                    <a16:creationId xmlns:a16="http://schemas.microsoft.com/office/drawing/2014/main" id="{78B1D3BE-AF3D-709D-6BCD-5FDAFF1BE6C9}"/>
                  </a:ext>
                </a:extLst>
              </p:cNvPr>
              <p:cNvSpPr/>
              <p:nvPr/>
            </p:nvSpPr>
            <p:spPr>
              <a:xfrm rot="-3360001">
                <a:off x="3980835" y="5339996"/>
                <a:ext cx="36871" cy="26573"/>
              </a:xfrm>
              <a:custGeom>
                <a:avLst/>
                <a:gdLst>
                  <a:gd name="connsiteX0" fmla="*/ 0 w 36871"/>
                  <a:gd name="connsiteY0" fmla="*/ 0 h 26573"/>
                  <a:gd name="connsiteX1" fmla="*/ 36871 w 36871"/>
                  <a:gd name="connsiteY1" fmla="*/ 0 h 26573"/>
                  <a:gd name="connsiteX2" fmla="*/ 36871 w 36871"/>
                  <a:gd name="connsiteY2" fmla="*/ 26573 h 26573"/>
                  <a:gd name="connsiteX3" fmla="*/ 0 w 36871"/>
                  <a:gd name="connsiteY3" fmla="*/ 26573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71" h="26573">
                    <a:moveTo>
                      <a:pt x="0" y="0"/>
                    </a:moveTo>
                    <a:lnTo>
                      <a:pt x="36871" y="0"/>
                    </a:lnTo>
                    <a:lnTo>
                      <a:pt x="36871" y="26573"/>
                    </a:lnTo>
                    <a:lnTo>
                      <a:pt x="0" y="26573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907" name="Graphic 6">
                <a:extLst>
                  <a:ext uri="{FF2B5EF4-FFF2-40B4-BE49-F238E27FC236}">
                    <a16:creationId xmlns:a16="http://schemas.microsoft.com/office/drawing/2014/main" id="{57662A0D-BE36-734A-D0BD-E708F78B41BD}"/>
                  </a:ext>
                </a:extLst>
              </p:cNvPr>
              <p:cNvGrpSpPr/>
              <p:nvPr/>
            </p:nvGrpSpPr>
            <p:grpSpPr>
              <a:xfrm>
                <a:off x="3975925" y="5362877"/>
                <a:ext cx="22263" cy="18508"/>
                <a:chOff x="3975925" y="5362877"/>
                <a:chExt cx="22263" cy="18508"/>
              </a:xfrm>
              <a:solidFill>
                <a:srgbClr val="3F3F3F"/>
              </a:solidFill>
            </p:grpSpPr>
            <p:sp>
              <p:nvSpPr>
                <p:cNvPr id="3912" name="Freeform: Shape 3911">
                  <a:extLst>
                    <a:ext uri="{FF2B5EF4-FFF2-40B4-BE49-F238E27FC236}">
                      <a16:creationId xmlns:a16="http://schemas.microsoft.com/office/drawing/2014/main" id="{E585BFC5-D56E-50C9-2F56-2D04ED6B42EE}"/>
                    </a:ext>
                  </a:extLst>
                </p:cNvPr>
                <p:cNvSpPr/>
                <p:nvPr/>
              </p:nvSpPr>
              <p:spPr>
                <a:xfrm>
                  <a:off x="3978949" y="5362877"/>
                  <a:ext cx="19239" cy="13976"/>
                </a:xfrm>
                <a:custGeom>
                  <a:avLst/>
                  <a:gdLst>
                    <a:gd name="connsiteX0" fmla="*/ 19018 w 19239"/>
                    <a:gd name="connsiteY0" fmla="*/ 13385 h 13976"/>
                    <a:gd name="connsiteX1" fmla="*/ 16857 w 19239"/>
                    <a:gd name="connsiteY1" fmla="*/ 13673 h 13976"/>
                    <a:gd name="connsiteX2" fmla="*/ 726 w 19239"/>
                    <a:gd name="connsiteY2" fmla="*/ 2799 h 13976"/>
                    <a:gd name="connsiteX3" fmla="*/ 222 w 19239"/>
                    <a:gd name="connsiteY3" fmla="*/ 639 h 13976"/>
                    <a:gd name="connsiteX4" fmla="*/ 222 w 19239"/>
                    <a:gd name="connsiteY4" fmla="*/ 639 h 13976"/>
                    <a:gd name="connsiteX5" fmla="*/ 2382 w 19239"/>
                    <a:gd name="connsiteY5" fmla="*/ 279 h 13976"/>
                    <a:gd name="connsiteX6" fmla="*/ 18514 w 19239"/>
                    <a:gd name="connsiteY6" fmla="*/ 11153 h 13976"/>
                    <a:gd name="connsiteX7" fmla="*/ 19018 w 19239"/>
                    <a:gd name="connsiteY7" fmla="*/ 13313 h 13976"/>
                    <a:gd name="connsiteX8" fmla="*/ 19018 w 19239"/>
                    <a:gd name="connsiteY8" fmla="*/ 1331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9" h="13976">
                      <a:moveTo>
                        <a:pt x="19018" y="13385"/>
                      </a:moveTo>
                      <a:cubicBezTo>
                        <a:pt x="18586" y="14033"/>
                        <a:pt x="17577" y="14177"/>
                        <a:pt x="16857" y="13673"/>
                      </a:cubicBezTo>
                      <a:lnTo>
                        <a:pt x="726" y="2799"/>
                      </a:lnTo>
                      <a:cubicBezTo>
                        <a:pt x="6" y="2295"/>
                        <a:pt x="-210" y="1359"/>
                        <a:pt x="222" y="639"/>
                      </a:cubicBezTo>
                      <a:lnTo>
                        <a:pt x="222" y="639"/>
                      </a:lnTo>
                      <a:cubicBezTo>
                        <a:pt x="654" y="-10"/>
                        <a:pt x="1662" y="-226"/>
                        <a:pt x="2382" y="279"/>
                      </a:cubicBezTo>
                      <a:lnTo>
                        <a:pt x="18514" y="11153"/>
                      </a:lnTo>
                      <a:cubicBezTo>
                        <a:pt x="19233" y="11657"/>
                        <a:pt x="19450" y="12593"/>
                        <a:pt x="19018" y="13313"/>
                      </a:cubicBezTo>
                      <a:lnTo>
                        <a:pt x="19018" y="1331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3" name="Freeform: Shape 3912">
                  <a:extLst>
                    <a:ext uri="{FF2B5EF4-FFF2-40B4-BE49-F238E27FC236}">
                      <a16:creationId xmlns:a16="http://schemas.microsoft.com/office/drawing/2014/main" id="{C94C9F3B-4BC5-F534-53AA-764F6CD764BD}"/>
                    </a:ext>
                  </a:extLst>
                </p:cNvPr>
                <p:cNvSpPr/>
                <p:nvPr/>
              </p:nvSpPr>
              <p:spPr>
                <a:xfrm>
                  <a:off x="3977509" y="5365090"/>
                  <a:ext cx="19238" cy="13991"/>
                </a:xfrm>
                <a:custGeom>
                  <a:avLst/>
                  <a:gdLst>
                    <a:gd name="connsiteX0" fmla="*/ 19017 w 19238"/>
                    <a:gd name="connsiteY0" fmla="*/ 13333 h 13991"/>
                    <a:gd name="connsiteX1" fmla="*/ 16857 w 19238"/>
                    <a:gd name="connsiteY1" fmla="*/ 13693 h 13991"/>
                    <a:gd name="connsiteX2" fmla="*/ 726 w 19238"/>
                    <a:gd name="connsiteY2" fmla="*/ 2819 h 13991"/>
                    <a:gd name="connsiteX3" fmla="*/ 222 w 19238"/>
                    <a:gd name="connsiteY3" fmla="*/ 658 h 13991"/>
                    <a:gd name="connsiteX4" fmla="*/ 222 w 19238"/>
                    <a:gd name="connsiteY4" fmla="*/ 658 h 13991"/>
                    <a:gd name="connsiteX5" fmla="*/ 2382 w 19238"/>
                    <a:gd name="connsiteY5" fmla="*/ 298 h 13991"/>
                    <a:gd name="connsiteX6" fmla="*/ 18513 w 19238"/>
                    <a:gd name="connsiteY6" fmla="*/ 11173 h 13991"/>
                    <a:gd name="connsiteX7" fmla="*/ 19017 w 19238"/>
                    <a:gd name="connsiteY7" fmla="*/ 13333 h 13991"/>
                    <a:gd name="connsiteX8" fmla="*/ 19017 w 19238"/>
                    <a:gd name="connsiteY8" fmla="*/ 13333 h 13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8" h="13991">
                      <a:moveTo>
                        <a:pt x="19017" y="13333"/>
                      </a:moveTo>
                      <a:cubicBezTo>
                        <a:pt x="18513" y="14053"/>
                        <a:pt x="17577" y="14197"/>
                        <a:pt x="16857" y="13693"/>
                      </a:cubicBezTo>
                      <a:lnTo>
                        <a:pt x="726" y="2819"/>
                      </a:lnTo>
                      <a:cubicBezTo>
                        <a:pt x="5" y="2315"/>
                        <a:pt x="-210" y="1378"/>
                        <a:pt x="222" y="658"/>
                      </a:cubicBezTo>
                      <a:lnTo>
                        <a:pt x="222" y="658"/>
                      </a:lnTo>
                      <a:cubicBezTo>
                        <a:pt x="654" y="-62"/>
                        <a:pt x="1662" y="-206"/>
                        <a:pt x="2382" y="298"/>
                      </a:cubicBezTo>
                      <a:lnTo>
                        <a:pt x="18513" y="11173"/>
                      </a:lnTo>
                      <a:cubicBezTo>
                        <a:pt x="19233" y="11676"/>
                        <a:pt x="19449" y="12685"/>
                        <a:pt x="19017" y="13333"/>
                      </a:cubicBezTo>
                      <a:lnTo>
                        <a:pt x="19017" y="1333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4" name="Freeform: Shape 3913">
                  <a:extLst>
                    <a:ext uri="{FF2B5EF4-FFF2-40B4-BE49-F238E27FC236}">
                      <a16:creationId xmlns:a16="http://schemas.microsoft.com/office/drawing/2014/main" id="{8607B799-2575-3D4B-404B-556D732FECEE}"/>
                    </a:ext>
                  </a:extLst>
                </p:cNvPr>
                <p:cNvSpPr/>
                <p:nvPr/>
              </p:nvSpPr>
              <p:spPr>
                <a:xfrm>
                  <a:off x="3975925" y="5367394"/>
                  <a:ext cx="19270" cy="13991"/>
                </a:xfrm>
                <a:custGeom>
                  <a:avLst/>
                  <a:gdLst>
                    <a:gd name="connsiteX0" fmla="*/ 19017 w 19270"/>
                    <a:gd name="connsiteY0" fmla="*/ 13333 h 13991"/>
                    <a:gd name="connsiteX1" fmla="*/ 16857 w 19270"/>
                    <a:gd name="connsiteY1" fmla="*/ 13693 h 13991"/>
                    <a:gd name="connsiteX2" fmla="*/ 726 w 19270"/>
                    <a:gd name="connsiteY2" fmla="*/ 2819 h 13991"/>
                    <a:gd name="connsiteX3" fmla="*/ 222 w 19270"/>
                    <a:gd name="connsiteY3" fmla="*/ 659 h 13991"/>
                    <a:gd name="connsiteX4" fmla="*/ 222 w 19270"/>
                    <a:gd name="connsiteY4" fmla="*/ 659 h 13991"/>
                    <a:gd name="connsiteX5" fmla="*/ 2382 w 19270"/>
                    <a:gd name="connsiteY5" fmla="*/ 299 h 13991"/>
                    <a:gd name="connsiteX6" fmla="*/ 18514 w 19270"/>
                    <a:gd name="connsiteY6" fmla="*/ 11172 h 13991"/>
                    <a:gd name="connsiteX7" fmla="*/ 19017 w 19270"/>
                    <a:gd name="connsiteY7" fmla="*/ 13333 h 13991"/>
                    <a:gd name="connsiteX8" fmla="*/ 19017 w 19270"/>
                    <a:gd name="connsiteY8" fmla="*/ 13333 h 13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70" h="13991">
                      <a:moveTo>
                        <a:pt x="19017" y="13333"/>
                      </a:moveTo>
                      <a:cubicBezTo>
                        <a:pt x="18585" y="14053"/>
                        <a:pt x="17577" y="14197"/>
                        <a:pt x="16857" y="13693"/>
                      </a:cubicBezTo>
                      <a:lnTo>
                        <a:pt x="726" y="2819"/>
                      </a:lnTo>
                      <a:cubicBezTo>
                        <a:pt x="6" y="2315"/>
                        <a:pt x="-210" y="1379"/>
                        <a:pt x="222" y="659"/>
                      </a:cubicBezTo>
                      <a:lnTo>
                        <a:pt x="222" y="659"/>
                      </a:lnTo>
                      <a:cubicBezTo>
                        <a:pt x="654" y="-62"/>
                        <a:pt x="1662" y="-206"/>
                        <a:pt x="2382" y="299"/>
                      </a:cubicBezTo>
                      <a:lnTo>
                        <a:pt x="18514" y="11172"/>
                      </a:lnTo>
                      <a:cubicBezTo>
                        <a:pt x="19233" y="11676"/>
                        <a:pt x="19521" y="12685"/>
                        <a:pt x="19017" y="13333"/>
                      </a:cubicBezTo>
                      <a:lnTo>
                        <a:pt x="19017" y="1333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908" name="Freeform: Shape 3907">
                <a:extLst>
                  <a:ext uri="{FF2B5EF4-FFF2-40B4-BE49-F238E27FC236}">
                    <a16:creationId xmlns:a16="http://schemas.microsoft.com/office/drawing/2014/main" id="{031998C9-929C-8549-C102-818433FA2015}"/>
                  </a:ext>
                </a:extLst>
              </p:cNvPr>
              <p:cNvSpPr/>
              <p:nvPr/>
            </p:nvSpPr>
            <p:spPr>
              <a:xfrm>
                <a:off x="3979761" y="5373107"/>
                <a:ext cx="8038" cy="6454"/>
              </a:xfrm>
              <a:custGeom>
                <a:avLst/>
                <a:gdLst>
                  <a:gd name="connsiteX0" fmla="*/ 7764 w 8038"/>
                  <a:gd name="connsiteY0" fmla="*/ 5748 h 6454"/>
                  <a:gd name="connsiteX1" fmla="*/ 5532 w 8038"/>
                  <a:gd name="connsiteY1" fmla="*/ 6180 h 6454"/>
                  <a:gd name="connsiteX2" fmla="*/ 707 w 8038"/>
                  <a:gd name="connsiteY2" fmla="*/ 2939 h 6454"/>
                  <a:gd name="connsiteX3" fmla="*/ 275 w 8038"/>
                  <a:gd name="connsiteY3" fmla="*/ 707 h 6454"/>
                  <a:gd name="connsiteX4" fmla="*/ 275 w 8038"/>
                  <a:gd name="connsiteY4" fmla="*/ 707 h 6454"/>
                  <a:gd name="connsiteX5" fmla="*/ 2507 w 8038"/>
                  <a:gd name="connsiteY5" fmla="*/ 275 h 6454"/>
                  <a:gd name="connsiteX6" fmla="*/ 7332 w 8038"/>
                  <a:gd name="connsiteY6" fmla="*/ 3515 h 6454"/>
                  <a:gd name="connsiteX7" fmla="*/ 7764 w 8038"/>
                  <a:gd name="connsiteY7" fmla="*/ 5748 h 6454"/>
                  <a:gd name="connsiteX8" fmla="*/ 7764 w 8038"/>
                  <a:gd name="connsiteY8" fmla="*/ 5748 h 6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38" h="6454">
                    <a:moveTo>
                      <a:pt x="7764" y="5748"/>
                    </a:moveTo>
                    <a:cubicBezTo>
                      <a:pt x="7260" y="6468"/>
                      <a:pt x="6252" y="6684"/>
                      <a:pt x="5532" y="6180"/>
                    </a:cubicBezTo>
                    <a:lnTo>
                      <a:pt x="707" y="2939"/>
                    </a:lnTo>
                    <a:cubicBezTo>
                      <a:pt x="-14" y="2435"/>
                      <a:pt x="-229" y="1427"/>
                      <a:pt x="275" y="707"/>
                    </a:cubicBezTo>
                    <a:lnTo>
                      <a:pt x="275" y="707"/>
                    </a:lnTo>
                    <a:cubicBezTo>
                      <a:pt x="779" y="-13"/>
                      <a:pt x="1787" y="-229"/>
                      <a:pt x="2507" y="275"/>
                    </a:cubicBezTo>
                    <a:lnTo>
                      <a:pt x="7332" y="3515"/>
                    </a:lnTo>
                    <a:cubicBezTo>
                      <a:pt x="8052" y="4020"/>
                      <a:pt x="8268" y="5027"/>
                      <a:pt x="7764" y="5748"/>
                    </a:cubicBezTo>
                    <a:lnTo>
                      <a:pt x="7764" y="5748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09" name="Freeform: Shape 3908">
                <a:extLst>
                  <a:ext uri="{FF2B5EF4-FFF2-40B4-BE49-F238E27FC236}">
                    <a16:creationId xmlns:a16="http://schemas.microsoft.com/office/drawing/2014/main" id="{F54E296E-25CE-33C2-16F6-F4515AD4138B}"/>
                  </a:ext>
                </a:extLst>
              </p:cNvPr>
              <p:cNvSpPr/>
              <p:nvPr/>
            </p:nvSpPr>
            <p:spPr>
              <a:xfrm>
                <a:off x="3987174" y="5269402"/>
                <a:ext cx="80637" cy="80638"/>
              </a:xfrm>
              <a:custGeom>
                <a:avLst/>
                <a:gdLst>
                  <a:gd name="connsiteX0" fmla="*/ 71717 w 80637"/>
                  <a:gd name="connsiteY0" fmla="*/ 65596 h 80638"/>
                  <a:gd name="connsiteX1" fmla="*/ 15042 w 80637"/>
                  <a:gd name="connsiteY1" fmla="*/ 71717 h 80638"/>
                  <a:gd name="connsiteX2" fmla="*/ 8921 w 80637"/>
                  <a:gd name="connsiteY2" fmla="*/ 15042 h 80638"/>
                  <a:gd name="connsiteX3" fmla="*/ 65596 w 80637"/>
                  <a:gd name="connsiteY3" fmla="*/ 8921 h 80638"/>
                  <a:gd name="connsiteX4" fmla="*/ 71717 w 80637"/>
                  <a:gd name="connsiteY4" fmla="*/ 65596 h 80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37" h="80638">
                    <a:moveTo>
                      <a:pt x="71717" y="65596"/>
                    </a:moveTo>
                    <a:cubicBezTo>
                      <a:pt x="57746" y="82952"/>
                      <a:pt x="32397" y="85688"/>
                      <a:pt x="15042" y="71717"/>
                    </a:cubicBezTo>
                    <a:cubicBezTo>
                      <a:pt x="-2313" y="57747"/>
                      <a:pt x="-5050" y="32397"/>
                      <a:pt x="8921" y="15042"/>
                    </a:cubicBezTo>
                    <a:cubicBezTo>
                      <a:pt x="22892" y="-2313"/>
                      <a:pt x="48240" y="-5050"/>
                      <a:pt x="65596" y="8921"/>
                    </a:cubicBezTo>
                    <a:cubicBezTo>
                      <a:pt x="82951" y="22892"/>
                      <a:pt x="85688" y="48241"/>
                      <a:pt x="71717" y="65596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10" name="Freeform: Shape 3909">
                <a:extLst>
                  <a:ext uri="{FF2B5EF4-FFF2-40B4-BE49-F238E27FC236}">
                    <a16:creationId xmlns:a16="http://schemas.microsoft.com/office/drawing/2014/main" id="{0CC03C9B-8661-4652-C625-2339AA23DC4A}"/>
                  </a:ext>
                </a:extLst>
              </p:cNvPr>
              <p:cNvSpPr/>
              <p:nvPr/>
            </p:nvSpPr>
            <p:spPr>
              <a:xfrm>
                <a:off x="4000358" y="5275502"/>
                <a:ext cx="49516" cy="16681"/>
              </a:xfrm>
              <a:custGeom>
                <a:avLst/>
                <a:gdLst>
                  <a:gd name="connsiteX0" fmla="*/ 48955 w 49516"/>
                  <a:gd name="connsiteY0" fmla="*/ 10958 h 16681"/>
                  <a:gd name="connsiteX1" fmla="*/ 45570 w 49516"/>
                  <a:gd name="connsiteY1" fmla="*/ 11318 h 16681"/>
                  <a:gd name="connsiteX2" fmla="*/ 45570 w 49516"/>
                  <a:gd name="connsiteY2" fmla="*/ 11318 h 16681"/>
                  <a:gd name="connsiteX3" fmla="*/ 4306 w 49516"/>
                  <a:gd name="connsiteY3" fmla="*/ 15783 h 16681"/>
                  <a:gd name="connsiteX4" fmla="*/ 4306 w 49516"/>
                  <a:gd name="connsiteY4" fmla="*/ 15783 h 16681"/>
                  <a:gd name="connsiteX5" fmla="*/ 921 w 49516"/>
                  <a:gd name="connsiteY5" fmla="*/ 16143 h 16681"/>
                  <a:gd name="connsiteX6" fmla="*/ 921 w 49516"/>
                  <a:gd name="connsiteY6" fmla="*/ 16143 h 16681"/>
                  <a:gd name="connsiteX7" fmla="*/ 561 w 49516"/>
                  <a:gd name="connsiteY7" fmla="*/ 12758 h 16681"/>
                  <a:gd name="connsiteX8" fmla="*/ 561 w 49516"/>
                  <a:gd name="connsiteY8" fmla="*/ 12758 h 16681"/>
                  <a:gd name="connsiteX9" fmla="*/ 48595 w 49516"/>
                  <a:gd name="connsiteY9" fmla="*/ 7574 h 16681"/>
                  <a:gd name="connsiteX10" fmla="*/ 48595 w 49516"/>
                  <a:gd name="connsiteY10" fmla="*/ 7574 h 16681"/>
                  <a:gd name="connsiteX11" fmla="*/ 48955 w 49516"/>
                  <a:gd name="connsiteY11" fmla="*/ 10958 h 16681"/>
                  <a:gd name="connsiteX12" fmla="*/ 48955 w 49516"/>
                  <a:gd name="connsiteY12" fmla="*/ 10958 h 1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516" h="16681">
                    <a:moveTo>
                      <a:pt x="48955" y="10958"/>
                    </a:moveTo>
                    <a:cubicBezTo>
                      <a:pt x="48091" y="11966"/>
                      <a:pt x="46578" y="12182"/>
                      <a:pt x="45570" y="11318"/>
                    </a:cubicBezTo>
                    <a:lnTo>
                      <a:pt x="45570" y="11318"/>
                    </a:lnTo>
                    <a:cubicBezTo>
                      <a:pt x="32896" y="1164"/>
                      <a:pt x="14532" y="3180"/>
                      <a:pt x="4306" y="15783"/>
                    </a:cubicBezTo>
                    <a:lnTo>
                      <a:pt x="4306" y="15783"/>
                    </a:lnTo>
                    <a:cubicBezTo>
                      <a:pt x="3442" y="16791"/>
                      <a:pt x="1930" y="17007"/>
                      <a:pt x="921" y="16143"/>
                    </a:cubicBezTo>
                    <a:lnTo>
                      <a:pt x="921" y="16143"/>
                    </a:lnTo>
                    <a:cubicBezTo>
                      <a:pt x="-159" y="15279"/>
                      <a:pt x="-303" y="13767"/>
                      <a:pt x="561" y="12758"/>
                    </a:cubicBezTo>
                    <a:lnTo>
                      <a:pt x="561" y="12758"/>
                    </a:lnTo>
                    <a:cubicBezTo>
                      <a:pt x="12372" y="-1932"/>
                      <a:pt x="33904" y="-4309"/>
                      <a:pt x="48595" y="7574"/>
                    </a:cubicBezTo>
                    <a:lnTo>
                      <a:pt x="48595" y="7574"/>
                    </a:lnTo>
                    <a:cubicBezTo>
                      <a:pt x="49675" y="8438"/>
                      <a:pt x="49819" y="9950"/>
                      <a:pt x="48955" y="10958"/>
                    </a:cubicBezTo>
                    <a:lnTo>
                      <a:pt x="48955" y="10958"/>
                    </a:ln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11" name="Freeform: Shape 3910">
                <a:extLst>
                  <a:ext uri="{FF2B5EF4-FFF2-40B4-BE49-F238E27FC236}">
                    <a16:creationId xmlns:a16="http://schemas.microsoft.com/office/drawing/2014/main" id="{8E398B42-DEC5-AE84-4A01-A1EA64BBE751}"/>
                  </a:ext>
                </a:extLst>
              </p:cNvPr>
              <p:cNvSpPr/>
              <p:nvPr/>
            </p:nvSpPr>
            <p:spPr>
              <a:xfrm>
                <a:off x="3995935" y="5292927"/>
                <a:ext cx="5157" cy="5143"/>
              </a:xfrm>
              <a:custGeom>
                <a:avLst/>
                <a:gdLst>
                  <a:gd name="connsiteX0" fmla="*/ 4552 w 5157"/>
                  <a:gd name="connsiteY0" fmla="*/ 4192 h 5143"/>
                  <a:gd name="connsiteX1" fmla="*/ 952 w 5157"/>
                  <a:gd name="connsiteY1" fmla="*/ 4552 h 5143"/>
                  <a:gd name="connsiteX2" fmla="*/ 592 w 5157"/>
                  <a:gd name="connsiteY2" fmla="*/ 952 h 5143"/>
                  <a:gd name="connsiteX3" fmla="*/ 4192 w 5157"/>
                  <a:gd name="connsiteY3" fmla="*/ 591 h 5143"/>
                  <a:gd name="connsiteX4" fmla="*/ 4624 w 5157"/>
                  <a:gd name="connsiteY4" fmla="*/ 4192 h 5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57" h="5143">
                    <a:moveTo>
                      <a:pt x="4552" y="4192"/>
                    </a:moveTo>
                    <a:cubicBezTo>
                      <a:pt x="3688" y="5272"/>
                      <a:pt x="2032" y="5489"/>
                      <a:pt x="952" y="4552"/>
                    </a:cubicBezTo>
                    <a:cubicBezTo>
                      <a:pt x="-129" y="3688"/>
                      <a:pt x="-345" y="2032"/>
                      <a:pt x="592" y="952"/>
                    </a:cubicBezTo>
                    <a:cubicBezTo>
                      <a:pt x="1456" y="-129"/>
                      <a:pt x="3112" y="-345"/>
                      <a:pt x="4192" y="591"/>
                    </a:cubicBezTo>
                    <a:cubicBezTo>
                      <a:pt x="5272" y="1456"/>
                      <a:pt x="5488" y="3112"/>
                      <a:pt x="4624" y="4192"/>
                    </a:cubicBez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664" name="Graphic 6">
              <a:extLst>
                <a:ext uri="{FF2B5EF4-FFF2-40B4-BE49-F238E27FC236}">
                  <a16:creationId xmlns:a16="http://schemas.microsoft.com/office/drawing/2014/main" id="{A2DB58EA-9BC6-CC32-5B88-FE87DF8D0FE5}"/>
                </a:ext>
              </a:extLst>
            </p:cNvPr>
            <p:cNvGrpSpPr/>
            <p:nvPr/>
          </p:nvGrpSpPr>
          <p:grpSpPr>
            <a:xfrm>
              <a:off x="3567937" y="2144619"/>
              <a:ext cx="470722" cy="573485"/>
              <a:chOff x="3435329" y="5445746"/>
              <a:chExt cx="91814" cy="111858"/>
            </a:xfrm>
          </p:grpSpPr>
          <p:sp>
            <p:nvSpPr>
              <p:cNvPr id="3897" name="Freeform: Shape 3896">
                <a:extLst>
                  <a:ext uri="{FF2B5EF4-FFF2-40B4-BE49-F238E27FC236}">
                    <a16:creationId xmlns:a16="http://schemas.microsoft.com/office/drawing/2014/main" id="{5B2F08B4-D6A5-3806-2EE2-F51E421DBAAF}"/>
                  </a:ext>
                </a:extLst>
              </p:cNvPr>
              <p:cNvSpPr/>
              <p:nvPr/>
            </p:nvSpPr>
            <p:spPr>
              <a:xfrm rot="-2039999">
                <a:off x="3490545" y="5511257"/>
                <a:ext cx="26573" cy="36871"/>
              </a:xfrm>
              <a:custGeom>
                <a:avLst/>
                <a:gdLst>
                  <a:gd name="connsiteX0" fmla="*/ 0 w 26573"/>
                  <a:gd name="connsiteY0" fmla="*/ 0 h 36871"/>
                  <a:gd name="connsiteX1" fmla="*/ 26573 w 26573"/>
                  <a:gd name="connsiteY1" fmla="*/ 0 h 36871"/>
                  <a:gd name="connsiteX2" fmla="*/ 26573 w 26573"/>
                  <a:gd name="connsiteY2" fmla="*/ 36871 h 36871"/>
                  <a:gd name="connsiteX3" fmla="*/ 0 w 26573"/>
                  <a:gd name="connsiteY3" fmla="*/ 36871 h 36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73" h="36871">
                    <a:moveTo>
                      <a:pt x="0" y="0"/>
                    </a:moveTo>
                    <a:lnTo>
                      <a:pt x="26573" y="0"/>
                    </a:lnTo>
                    <a:lnTo>
                      <a:pt x="26573" y="36871"/>
                    </a:lnTo>
                    <a:lnTo>
                      <a:pt x="0" y="36871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898" name="Graphic 6">
                <a:extLst>
                  <a:ext uri="{FF2B5EF4-FFF2-40B4-BE49-F238E27FC236}">
                    <a16:creationId xmlns:a16="http://schemas.microsoft.com/office/drawing/2014/main" id="{5D3EE3EA-5908-E96A-1A11-ED5D237B3B52}"/>
                  </a:ext>
                </a:extLst>
              </p:cNvPr>
              <p:cNvGrpSpPr/>
              <p:nvPr/>
            </p:nvGrpSpPr>
            <p:grpSpPr>
              <a:xfrm>
                <a:off x="3504880" y="5539168"/>
                <a:ext cx="22263" cy="18436"/>
                <a:chOff x="3504880" y="5539168"/>
                <a:chExt cx="22263" cy="18436"/>
              </a:xfrm>
              <a:solidFill>
                <a:srgbClr val="3F3F3F"/>
              </a:solidFill>
            </p:grpSpPr>
            <p:sp>
              <p:nvSpPr>
                <p:cNvPr id="3903" name="Freeform: Shape 3902">
                  <a:extLst>
                    <a:ext uri="{FF2B5EF4-FFF2-40B4-BE49-F238E27FC236}">
                      <a16:creationId xmlns:a16="http://schemas.microsoft.com/office/drawing/2014/main" id="{17BC7F0B-7DC6-8E69-BB5F-26BBC00CD9F1}"/>
                    </a:ext>
                  </a:extLst>
                </p:cNvPr>
                <p:cNvSpPr/>
                <p:nvPr/>
              </p:nvSpPr>
              <p:spPr>
                <a:xfrm>
                  <a:off x="3504880" y="5539168"/>
                  <a:ext cx="19239" cy="13976"/>
                </a:xfrm>
                <a:custGeom>
                  <a:avLst/>
                  <a:gdLst>
                    <a:gd name="connsiteX0" fmla="*/ 222 w 19239"/>
                    <a:gd name="connsiteY0" fmla="*/ 13385 h 13976"/>
                    <a:gd name="connsiteX1" fmla="*/ 2382 w 19239"/>
                    <a:gd name="connsiteY1" fmla="*/ 13673 h 13976"/>
                    <a:gd name="connsiteX2" fmla="*/ 18513 w 19239"/>
                    <a:gd name="connsiteY2" fmla="*/ 2799 h 13976"/>
                    <a:gd name="connsiteX3" fmla="*/ 19018 w 19239"/>
                    <a:gd name="connsiteY3" fmla="*/ 638 h 13976"/>
                    <a:gd name="connsiteX4" fmla="*/ 19018 w 19239"/>
                    <a:gd name="connsiteY4" fmla="*/ 638 h 13976"/>
                    <a:gd name="connsiteX5" fmla="*/ 16857 w 19239"/>
                    <a:gd name="connsiteY5" fmla="*/ 279 h 13976"/>
                    <a:gd name="connsiteX6" fmla="*/ 726 w 19239"/>
                    <a:gd name="connsiteY6" fmla="*/ 11153 h 13976"/>
                    <a:gd name="connsiteX7" fmla="*/ 222 w 19239"/>
                    <a:gd name="connsiteY7" fmla="*/ 13313 h 13976"/>
                    <a:gd name="connsiteX8" fmla="*/ 222 w 19239"/>
                    <a:gd name="connsiteY8" fmla="*/ 1331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9" h="13976">
                      <a:moveTo>
                        <a:pt x="222" y="13385"/>
                      </a:moveTo>
                      <a:cubicBezTo>
                        <a:pt x="726" y="14033"/>
                        <a:pt x="1662" y="14177"/>
                        <a:pt x="2382" y="13673"/>
                      </a:cubicBezTo>
                      <a:lnTo>
                        <a:pt x="18513" y="2799"/>
                      </a:lnTo>
                      <a:cubicBezTo>
                        <a:pt x="19234" y="2295"/>
                        <a:pt x="19450" y="1287"/>
                        <a:pt x="19018" y="638"/>
                      </a:cubicBezTo>
                      <a:lnTo>
                        <a:pt x="19018" y="638"/>
                      </a:lnTo>
                      <a:cubicBezTo>
                        <a:pt x="18585" y="-9"/>
                        <a:pt x="17577" y="-226"/>
                        <a:pt x="16857" y="279"/>
                      </a:cubicBezTo>
                      <a:lnTo>
                        <a:pt x="726" y="11153"/>
                      </a:lnTo>
                      <a:cubicBezTo>
                        <a:pt x="6" y="11657"/>
                        <a:pt x="-210" y="12593"/>
                        <a:pt x="222" y="13313"/>
                      </a:cubicBezTo>
                      <a:lnTo>
                        <a:pt x="222" y="1331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4" name="Freeform: Shape 3903">
                  <a:extLst>
                    <a:ext uri="{FF2B5EF4-FFF2-40B4-BE49-F238E27FC236}">
                      <a16:creationId xmlns:a16="http://schemas.microsoft.com/office/drawing/2014/main" id="{FA29B1A2-2116-CE6B-FC32-69B91938284D}"/>
                    </a:ext>
                  </a:extLst>
                </p:cNvPr>
                <p:cNvSpPr/>
                <p:nvPr/>
              </p:nvSpPr>
              <p:spPr>
                <a:xfrm>
                  <a:off x="3506320" y="5541308"/>
                  <a:ext cx="19239" cy="13991"/>
                </a:xfrm>
                <a:custGeom>
                  <a:avLst/>
                  <a:gdLst>
                    <a:gd name="connsiteX0" fmla="*/ 222 w 19239"/>
                    <a:gd name="connsiteY0" fmla="*/ 13333 h 13991"/>
                    <a:gd name="connsiteX1" fmla="*/ 2382 w 19239"/>
                    <a:gd name="connsiteY1" fmla="*/ 13693 h 13991"/>
                    <a:gd name="connsiteX2" fmla="*/ 18513 w 19239"/>
                    <a:gd name="connsiteY2" fmla="*/ 2819 h 13991"/>
                    <a:gd name="connsiteX3" fmla="*/ 19018 w 19239"/>
                    <a:gd name="connsiteY3" fmla="*/ 658 h 13991"/>
                    <a:gd name="connsiteX4" fmla="*/ 19018 w 19239"/>
                    <a:gd name="connsiteY4" fmla="*/ 658 h 13991"/>
                    <a:gd name="connsiteX5" fmla="*/ 16857 w 19239"/>
                    <a:gd name="connsiteY5" fmla="*/ 298 h 13991"/>
                    <a:gd name="connsiteX6" fmla="*/ 726 w 19239"/>
                    <a:gd name="connsiteY6" fmla="*/ 11173 h 13991"/>
                    <a:gd name="connsiteX7" fmla="*/ 222 w 19239"/>
                    <a:gd name="connsiteY7" fmla="*/ 13333 h 13991"/>
                    <a:gd name="connsiteX8" fmla="*/ 222 w 19239"/>
                    <a:gd name="connsiteY8" fmla="*/ 13333 h 13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9" h="13991">
                      <a:moveTo>
                        <a:pt x="222" y="13333"/>
                      </a:moveTo>
                      <a:cubicBezTo>
                        <a:pt x="654" y="14053"/>
                        <a:pt x="1662" y="14197"/>
                        <a:pt x="2382" y="13693"/>
                      </a:cubicBezTo>
                      <a:lnTo>
                        <a:pt x="18513" y="2819"/>
                      </a:lnTo>
                      <a:cubicBezTo>
                        <a:pt x="19234" y="2315"/>
                        <a:pt x="19450" y="1379"/>
                        <a:pt x="19018" y="658"/>
                      </a:cubicBezTo>
                      <a:lnTo>
                        <a:pt x="19018" y="658"/>
                      </a:lnTo>
                      <a:cubicBezTo>
                        <a:pt x="18585" y="-62"/>
                        <a:pt x="17577" y="-206"/>
                        <a:pt x="16857" y="298"/>
                      </a:cubicBezTo>
                      <a:lnTo>
                        <a:pt x="726" y="11173"/>
                      </a:lnTo>
                      <a:cubicBezTo>
                        <a:pt x="6" y="11677"/>
                        <a:pt x="-210" y="12685"/>
                        <a:pt x="222" y="13333"/>
                      </a:cubicBezTo>
                      <a:lnTo>
                        <a:pt x="222" y="1333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5" name="Freeform: Shape 3904">
                  <a:extLst>
                    <a:ext uri="{FF2B5EF4-FFF2-40B4-BE49-F238E27FC236}">
                      <a16:creationId xmlns:a16="http://schemas.microsoft.com/office/drawing/2014/main" id="{008AD665-2E2F-78A6-F47D-546A14FD1DC7}"/>
                    </a:ext>
                  </a:extLst>
                </p:cNvPr>
                <p:cNvSpPr/>
                <p:nvPr/>
              </p:nvSpPr>
              <p:spPr>
                <a:xfrm>
                  <a:off x="3507855" y="5543613"/>
                  <a:ext cx="19288" cy="13991"/>
                </a:xfrm>
                <a:custGeom>
                  <a:avLst/>
                  <a:gdLst>
                    <a:gd name="connsiteX0" fmla="*/ 271 w 19288"/>
                    <a:gd name="connsiteY0" fmla="*/ 13333 h 13991"/>
                    <a:gd name="connsiteX1" fmla="*/ 2432 w 19288"/>
                    <a:gd name="connsiteY1" fmla="*/ 13693 h 13991"/>
                    <a:gd name="connsiteX2" fmla="*/ 18563 w 19288"/>
                    <a:gd name="connsiteY2" fmla="*/ 2819 h 13991"/>
                    <a:gd name="connsiteX3" fmla="*/ 19067 w 19288"/>
                    <a:gd name="connsiteY3" fmla="*/ 658 h 13991"/>
                    <a:gd name="connsiteX4" fmla="*/ 19067 w 19288"/>
                    <a:gd name="connsiteY4" fmla="*/ 658 h 13991"/>
                    <a:gd name="connsiteX5" fmla="*/ 16906 w 19288"/>
                    <a:gd name="connsiteY5" fmla="*/ 298 h 13991"/>
                    <a:gd name="connsiteX6" fmla="*/ 775 w 19288"/>
                    <a:gd name="connsiteY6" fmla="*/ 11173 h 13991"/>
                    <a:gd name="connsiteX7" fmla="*/ 271 w 19288"/>
                    <a:gd name="connsiteY7" fmla="*/ 13333 h 13991"/>
                    <a:gd name="connsiteX8" fmla="*/ 271 w 19288"/>
                    <a:gd name="connsiteY8" fmla="*/ 13333 h 13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88" h="13991">
                      <a:moveTo>
                        <a:pt x="271" y="13333"/>
                      </a:moveTo>
                      <a:cubicBezTo>
                        <a:pt x="775" y="14053"/>
                        <a:pt x="1712" y="14197"/>
                        <a:pt x="2432" y="13693"/>
                      </a:cubicBezTo>
                      <a:lnTo>
                        <a:pt x="18563" y="2819"/>
                      </a:lnTo>
                      <a:cubicBezTo>
                        <a:pt x="19283" y="2315"/>
                        <a:pt x="19499" y="1307"/>
                        <a:pt x="19067" y="658"/>
                      </a:cubicBezTo>
                      <a:lnTo>
                        <a:pt x="19067" y="658"/>
                      </a:lnTo>
                      <a:cubicBezTo>
                        <a:pt x="18635" y="-62"/>
                        <a:pt x="17627" y="-206"/>
                        <a:pt x="16906" y="298"/>
                      </a:cubicBezTo>
                      <a:lnTo>
                        <a:pt x="775" y="11173"/>
                      </a:lnTo>
                      <a:cubicBezTo>
                        <a:pt x="-17" y="11677"/>
                        <a:pt x="-233" y="12613"/>
                        <a:pt x="271" y="13333"/>
                      </a:cubicBezTo>
                      <a:lnTo>
                        <a:pt x="271" y="1333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99" name="Freeform: Shape 3898">
                <a:extLst>
                  <a:ext uri="{FF2B5EF4-FFF2-40B4-BE49-F238E27FC236}">
                    <a16:creationId xmlns:a16="http://schemas.microsoft.com/office/drawing/2014/main" id="{40F003E0-1D58-3CC0-7CB7-CF4DB4918812}"/>
                  </a:ext>
                </a:extLst>
              </p:cNvPr>
              <p:cNvSpPr/>
              <p:nvPr/>
            </p:nvSpPr>
            <p:spPr>
              <a:xfrm>
                <a:off x="3515269" y="5549326"/>
                <a:ext cx="8039" cy="6454"/>
              </a:xfrm>
              <a:custGeom>
                <a:avLst/>
                <a:gdLst>
                  <a:gd name="connsiteX0" fmla="*/ 275 w 8039"/>
                  <a:gd name="connsiteY0" fmla="*/ 5748 h 6454"/>
                  <a:gd name="connsiteX1" fmla="*/ 2507 w 8039"/>
                  <a:gd name="connsiteY1" fmla="*/ 6180 h 6454"/>
                  <a:gd name="connsiteX2" fmla="*/ 7332 w 8039"/>
                  <a:gd name="connsiteY2" fmla="*/ 2939 h 6454"/>
                  <a:gd name="connsiteX3" fmla="*/ 7764 w 8039"/>
                  <a:gd name="connsiteY3" fmla="*/ 707 h 6454"/>
                  <a:gd name="connsiteX4" fmla="*/ 7764 w 8039"/>
                  <a:gd name="connsiteY4" fmla="*/ 707 h 6454"/>
                  <a:gd name="connsiteX5" fmla="*/ 5532 w 8039"/>
                  <a:gd name="connsiteY5" fmla="*/ 274 h 6454"/>
                  <a:gd name="connsiteX6" fmla="*/ 707 w 8039"/>
                  <a:gd name="connsiteY6" fmla="*/ 3515 h 6454"/>
                  <a:gd name="connsiteX7" fmla="*/ 275 w 8039"/>
                  <a:gd name="connsiteY7" fmla="*/ 5748 h 6454"/>
                  <a:gd name="connsiteX8" fmla="*/ 275 w 8039"/>
                  <a:gd name="connsiteY8" fmla="*/ 5748 h 6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39" h="6454">
                    <a:moveTo>
                      <a:pt x="275" y="5748"/>
                    </a:moveTo>
                    <a:cubicBezTo>
                      <a:pt x="779" y="6468"/>
                      <a:pt x="1787" y="6684"/>
                      <a:pt x="2507" y="6180"/>
                    </a:cubicBezTo>
                    <a:lnTo>
                      <a:pt x="7332" y="2939"/>
                    </a:lnTo>
                    <a:cubicBezTo>
                      <a:pt x="8052" y="2435"/>
                      <a:pt x="8268" y="1427"/>
                      <a:pt x="7764" y="707"/>
                    </a:cubicBezTo>
                    <a:lnTo>
                      <a:pt x="7764" y="707"/>
                    </a:lnTo>
                    <a:cubicBezTo>
                      <a:pt x="7260" y="-13"/>
                      <a:pt x="6252" y="-229"/>
                      <a:pt x="5532" y="274"/>
                    </a:cubicBezTo>
                    <a:lnTo>
                      <a:pt x="707" y="3515"/>
                    </a:lnTo>
                    <a:cubicBezTo>
                      <a:pt x="-13" y="4019"/>
                      <a:pt x="-229" y="5028"/>
                      <a:pt x="275" y="5748"/>
                    </a:cubicBezTo>
                    <a:lnTo>
                      <a:pt x="275" y="5748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00" name="Freeform: Shape 3899">
                <a:extLst>
                  <a:ext uri="{FF2B5EF4-FFF2-40B4-BE49-F238E27FC236}">
                    <a16:creationId xmlns:a16="http://schemas.microsoft.com/office/drawing/2014/main" id="{96CEF084-3CC3-01BD-C906-6DB385A32361}"/>
                  </a:ext>
                </a:extLst>
              </p:cNvPr>
              <p:cNvSpPr/>
              <p:nvPr/>
            </p:nvSpPr>
            <p:spPr>
              <a:xfrm>
                <a:off x="3435329" y="5445746"/>
                <a:ext cx="80637" cy="80585"/>
              </a:xfrm>
              <a:custGeom>
                <a:avLst/>
                <a:gdLst>
                  <a:gd name="connsiteX0" fmla="*/ 8921 w 80637"/>
                  <a:gd name="connsiteY0" fmla="*/ 65543 h 80585"/>
                  <a:gd name="connsiteX1" fmla="*/ 65596 w 80637"/>
                  <a:gd name="connsiteY1" fmla="*/ 71664 h 80585"/>
                  <a:gd name="connsiteX2" fmla="*/ 71717 w 80637"/>
                  <a:gd name="connsiteY2" fmla="*/ 14989 h 80585"/>
                  <a:gd name="connsiteX3" fmla="*/ 15042 w 80637"/>
                  <a:gd name="connsiteY3" fmla="*/ 8868 h 80585"/>
                  <a:gd name="connsiteX4" fmla="*/ 8921 w 80637"/>
                  <a:gd name="connsiteY4" fmla="*/ 65543 h 8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37" h="80585">
                    <a:moveTo>
                      <a:pt x="8921" y="65543"/>
                    </a:moveTo>
                    <a:cubicBezTo>
                      <a:pt x="22892" y="82898"/>
                      <a:pt x="48240" y="85635"/>
                      <a:pt x="65596" y="71664"/>
                    </a:cubicBezTo>
                    <a:cubicBezTo>
                      <a:pt x="82951" y="57694"/>
                      <a:pt x="85688" y="32344"/>
                      <a:pt x="71717" y="14989"/>
                    </a:cubicBezTo>
                    <a:cubicBezTo>
                      <a:pt x="57746" y="-2294"/>
                      <a:pt x="32397" y="-5031"/>
                      <a:pt x="15042" y="8868"/>
                    </a:cubicBezTo>
                    <a:cubicBezTo>
                      <a:pt x="-2313" y="22838"/>
                      <a:pt x="-5050" y="48188"/>
                      <a:pt x="8921" y="65543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01" name="Freeform: Shape 3900">
                <a:extLst>
                  <a:ext uri="{FF2B5EF4-FFF2-40B4-BE49-F238E27FC236}">
                    <a16:creationId xmlns:a16="http://schemas.microsoft.com/office/drawing/2014/main" id="{88091582-190F-7EB4-28D2-648B75887E6E}"/>
                  </a:ext>
                </a:extLst>
              </p:cNvPr>
              <p:cNvSpPr/>
              <p:nvPr/>
            </p:nvSpPr>
            <p:spPr>
              <a:xfrm>
                <a:off x="3453217" y="5451793"/>
                <a:ext cx="49542" cy="16681"/>
              </a:xfrm>
              <a:custGeom>
                <a:avLst/>
                <a:gdLst>
                  <a:gd name="connsiteX0" fmla="*/ 611 w 49542"/>
                  <a:gd name="connsiteY0" fmla="*/ 10958 h 16681"/>
                  <a:gd name="connsiteX1" fmla="*/ 3995 w 49542"/>
                  <a:gd name="connsiteY1" fmla="*/ 11318 h 16681"/>
                  <a:gd name="connsiteX2" fmla="*/ 3995 w 49542"/>
                  <a:gd name="connsiteY2" fmla="*/ 11318 h 16681"/>
                  <a:gd name="connsiteX3" fmla="*/ 45259 w 49542"/>
                  <a:gd name="connsiteY3" fmla="*/ 15783 h 16681"/>
                  <a:gd name="connsiteX4" fmla="*/ 45259 w 49542"/>
                  <a:gd name="connsiteY4" fmla="*/ 15783 h 16681"/>
                  <a:gd name="connsiteX5" fmla="*/ 48644 w 49542"/>
                  <a:gd name="connsiteY5" fmla="*/ 16143 h 16681"/>
                  <a:gd name="connsiteX6" fmla="*/ 48644 w 49542"/>
                  <a:gd name="connsiteY6" fmla="*/ 16143 h 16681"/>
                  <a:gd name="connsiteX7" fmla="*/ 49004 w 49542"/>
                  <a:gd name="connsiteY7" fmla="*/ 12758 h 16681"/>
                  <a:gd name="connsiteX8" fmla="*/ 49004 w 49542"/>
                  <a:gd name="connsiteY8" fmla="*/ 12758 h 16681"/>
                  <a:gd name="connsiteX9" fmla="*/ 899 w 49542"/>
                  <a:gd name="connsiteY9" fmla="*/ 7574 h 16681"/>
                  <a:gd name="connsiteX10" fmla="*/ 899 w 49542"/>
                  <a:gd name="connsiteY10" fmla="*/ 7574 h 16681"/>
                  <a:gd name="connsiteX11" fmla="*/ 539 w 49542"/>
                  <a:gd name="connsiteY11" fmla="*/ 10958 h 16681"/>
                  <a:gd name="connsiteX12" fmla="*/ 539 w 49542"/>
                  <a:gd name="connsiteY12" fmla="*/ 10958 h 1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542" h="16681">
                    <a:moveTo>
                      <a:pt x="611" y="10958"/>
                    </a:moveTo>
                    <a:cubicBezTo>
                      <a:pt x="1475" y="12038"/>
                      <a:pt x="2987" y="12183"/>
                      <a:pt x="3995" y="11318"/>
                    </a:cubicBezTo>
                    <a:lnTo>
                      <a:pt x="3995" y="11318"/>
                    </a:lnTo>
                    <a:cubicBezTo>
                      <a:pt x="16670" y="1164"/>
                      <a:pt x="35105" y="3181"/>
                      <a:pt x="45259" y="15783"/>
                    </a:cubicBezTo>
                    <a:lnTo>
                      <a:pt x="45259" y="15783"/>
                    </a:lnTo>
                    <a:cubicBezTo>
                      <a:pt x="46124" y="16791"/>
                      <a:pt x="47636" y="17007"/>
                      <a:pt x="48644" y="16143"/>
                    </a:cubicBezTo>
                    <a:lnTo>
                      <a:pt x="48644" y="16143"/>
                    </a:lnTo>
                    <a:cubicBezTo>
                      <a:pt x="49652" y="15279"/>
                      <a:pt x="49868" y="13767"/>
                      <a:pt x="49004" y="12758"/>
                    </a:cubicBezTo>
                    <a:lnTo>
                      <a:pt x="49004" y="12758"/>
                    </a:lnTo>
                    <a:cubicBezTo>
                      <a:pt x="37194" y="-1932"/>
                      <a:pt x="15662" y="-4309"/>
                      <a:pt x="899" y="7574"/>
                    </a:cubicBezTo>
                    <a:lnTo>
                      <a:pt x="899" y="7574"/>
                    </a:lnTo>
                    <a:cubicBezTo>
                      <a:pt x="-110" y="8438"/>
                      <a:pt x="-326" y="9950"/>
                      <a:pt x="539" y="10958"/>
                    </a:cubicBezTo>
                    <a:lnTo>
                      <a:pt x="539" y="10958"/>
                    </a:ln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02" name="Freeform: Shape 3901">
                <a:extLst>
                  <a:ext uri="{FF2B5EF4-FFF2-40B4-BE49-F238E27FC236}">
                    <a16:creationId xmlns:a16="http://schemas.microsoft.com/office/drawing/2014/main" id="{879036AB-CC52-D73A-19FD-EA2DFE3B3E2A}"/>
                  </a:ext>
                </a:extLst>
              </p:cNvPr>
              <p:cNvSpPr/>
              <p:nvPr/>
            </p:nvSpPr>
            <p:spPr>
              <a:xfrm>
                <a:off x="3502062" y="5469203"/>
                <a:ext cx="5143" cy="5157"/>
              </a:xfrm>
              <a:custGeom>
                <a:avLst/>
                <a:gdLst>
                  <a:gd name="connsiteX0" fmla="*/ 591 w 5143"/>
                  <a:gd name="connsiteY0" fmla="*/ 4206 h 5157"/>
                  <a:gd name="connsiteX1" fmla="*/ 4192 w 5143"/>
                  <a:gd name="connsiteY1" fmla="*/ 4566 h 5157"/>
                  <a:gd name="connsiteX2" fmla="*/ 4552 w 5143"/>
                  <a:gd name="connsiteY2" fmla="*/ 965 h 5157"/>
                  <a:gd name="connsiteX3" fmla="*/ 952 w 5143"/>
                  <a:gd name="connsiteY3" fmla="*/ 533 h 5157"/>
                  <a:gd name="connsiteX4" fmla="*/ 591 w 5143"/>
                  <a:gd name="connsiteY4" fmla="*/ 4134 h 5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3" h="5157">
                    <a:moveTo>
                      <a:pt x="591" y="4206"/>
                    </a:moveTo>
                    <a:cubicBezTo>
                      <a:pt x="1456" y="5286"/>
                      <a:pt x="3112" y="5502"/>
                      <a:pt x="4192" y="4566"/>
                    </a:cubicBezTo>
                    <a:cubicBezTo>
                      <a:pt x="5272" y="3702"/>
                      <a:pt x="5489" y="2046"/>
                      <a:pt x="4552" y="965"/>
                    </a:cubicBezTo>
                    <a:cubicBezTo>
                      <a:pt x="3688" y="-115"/>
                      <a:pt x="2032" y="-331"/>
                      <a:pt x="952" y="533"/>
                    </a:cubicBezTo>
                    <a:cubicBezTo>
                      <a:pt x="-129" y="1397"/>
                      <a:pt x="-345" y="3054"/>
                      <a:pt x="591" y="4134"/>
                    </a:cubicBez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665" name="Graphic 6">
              <a:extLst>
                <a:ext uri="{FF2B5EF4-FFF2-40B4-BE49-F238E27FC236}">
                  <a16:creationId xmlns:a16="http://schemas.microsoft.com/office/drawing/2014/main" id="{E9116BDB-C462-E1B6-15C7-78B674D46BAC}"/>
                </a:ext>
              </a:extLst>
            </p:cNvPr>
            <p:cNvGrpSpPr/>
            <p:nvPr/>
          </p:nvGrpSpPr>
          <p:grpSpPr>
            <a:xfrm>
              <a:off x="4187103" y="1582039"/>
              <a:ext cx="470352" cy="574126"/>
              <a:chOff x="3556097" y="5336015"/>
              <a:chExt cx="91742" cy="111983"/>
            </a:xfrm>
          </p:grpSpPr>
          <p:sp>
            <p:nvSpPr>
              <p:cNvPr id="3888" name="Freeform: Shape 3887">
                <a:extLst>
                  <a:ext uri="{FF2B5EF4-FFF2-40B4-BE49-F238E27FC236}">
                    <a16:creationId xmlns:a16="http://schemas.microsoft.com/office/drawing/2014/main" id="{E8D925E3-D38C-09B8-5755-F2FBC9F2B1F8}"/>
                  </a:ext>
                </a:extLst>
              </p:cNvPr>
              <p:cNvSpPr/>
              <p:nvPr/>
            </p:nvSpPr>
            <p:spPr>
              <a:xfrm rot="-2039400">
                <a:off x="3611096" y="5402164"/>
                <a:ext cx="26573" cy="36871"/>
              </a:xfrm>
              <a:custGeom>
                <a:avLst/>
                <a:gdLst>
                  <a:gd name="connsiteX0" fmla="*/ 0 w 26573"/>
                  <a:gd name="connsiteY0" fmla="*/ 0 h 36871"/>
                  <a:gd name="connsiteX1" fmla="*/ 26573 w 26573"/>
                  <a:gd name="connsiteY1" fmla="*/ 0 h 36871"/>
                  <a:gd name="connsiteX2" fmla="*/ 26573 w 26573"/>
                  <a:gd name="connsiteY2" fmla="*/ 36871 h 36871"/>
                  <a:gd name="connsiteX3" fmla="*/ 0 w 26573"/>
                  <a:gd name="connsiteY3" fmla="*/ 36871 h 36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73" h="36871">
                    <a:moveTo>
                      <a:pt x="0" y="0"/>
                    </a:moveTo>
                    <a:lnTo>
                      <a:pt x="26573" y="0"/>
                    </a:lnTo>
                    <a:lnTo>
                      <a:pt x="26573" y="36871"/>
                    </a:lnTo>
                    <a:lnTo>
                      <a:pt x="0" y="36871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889" name="Graphic 6">
                <a:extLst>
                  <a:ext uri="{FF2B5EF4-FFF2-40B4-BE49-F238E27FC236}">
                    <a16:creationId xmlns:a16="http://schemas.microsoft.com/office/drawing/2014/main" id="{6CD55FE5-C308-D2BF-8449-5014F8719F89}"/>
                  </a:ext>
                </a:extLst>
              </p:cNvPr>
              <p:cNvGrpSpPr/>
              <p:nvPr/>
            </p:nvGrpSpPr>
            <p:grpSpPr>
              <a:xfrm>
                <a:off x="3625648" y="5429594"/>
                <a:ext cx="22191" cy="18404"/>
                <a:chOff x="3625648" y="5429594"/>
                <a:chExt cx="22191" cy="18404"/>
              </a:xfrm>
              <a:solidFill>
                <a:srgbClr val="3F3F3F"/>
              </a:solidFill>
            </p:grpSpPr>
            <p:sp>
              <p:nvSpPr>
                <p:cNvPr id="3894" name="Freeform: Shape 3893">
                  <a:extLst>
                    <a:ext uri="{FF2B5EF4-FFF2-40B4-BE49-F238E27FC236}">
                      <a16:creationId xmlns:a16="http://schemas.microsoft.com/office/drawing/2014/main" id="{7F9460F9-36DC-9E91-DB5E-D82976E4FF97}"/>
                    </a:ext>
                  </a:extLst>
                </p:cNvPr>
                <p:cNvSpPr/>
                <p:nvPr/>
              </p:nvSpPr>
              <p:spPr>
                <a:xfrm>
                  <a:off x="3625648" y="5429594"/>
                  <a:ext cx="19238" cy="13975"/>
                </a:xfrm>
                <a:custGeom>
                  <a:avLst/>
                  <a:gdLst>
                    <a:gd name="connsiteX0" fmla="*/ 222 w 19238"/>
                    <a:gd name="connsiteY0" fmla="*/ 13353 h 13975"/>
                    <a:gd name="connsiteX1" fmla="*/ 2382 w 19238"/>
                    <a:gd name="connsiteY1" fmla="*/ 13642 h 13975"/>
                    <a:gd name="connsiteX2" fmla="*/ 18513 w 19238"/>
                    <a:gd name="connsiteY2" fmla="*/ 2767 h 13975"/>
                    <a:gd name="connsiteX3" fmla="*/ 19017 w 19238"/>
                    <a:gd name="connsiteY3" fmla="*/ 607 h 13975"/>
                    <a:gd name="connsiteX4" fmla="*/ 19017 w 19238"/>
                    <a:gd name="connsiteY4" fmla="*/ 607 h 13975"/>
                    <a:gd name="connsiteX5" fmla="*/ 16857 w 19238"/>
                    <a:gd name="connsiteY5" fmla="*/ 247 h 13975"/>
                    <a:gd name="connsiteX6" fmla="*/ 726 w 19238"/>
                    <a:gd name="connsiteY6" fmla="*/ 11193 h 13975"/>
                    <a:gd name="connsiteX7" fmla="*/ 222 w 19238"/>
                    <a:gd name="connsiteY7" fmla="*/ 13353 h 13975"/>
                    <a:gd name="connsiteX8" fmla="*/ 222 w 19238"/>
                    <a:gd name="connsiteY8" fmla="*/ 13353 h 13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8" h="13975">
                      <a:moveTo>
                        <a:pt x="222" y="13353"/>
                      </a:moveTo>
                      <a:cubicBezTo>
                        <a:pt x="726" y="14002"/>
                        <a:pt x="1662" y="14218"/>
                        <a:pt x="2382" y="13642"/>
                      </a:cubicBezTo>
                      <a:lnTo>
                        <a:pt x="18513" y="2767"/>
                      </a:lnTo>
                      <a:cubicBezTo>
                        <a:pt x="19233" y="2263"/>
                        <a:pt x="19449" y="1327"/>
                        <a:pt x="19017" y="607"/>
                      </a:cubicBezTo>
                      <a:lnTo>
                        <a:pt x="19017" y="607"/>
                      </a:lnTo>
                      <a:cubicBezTo>
                        <a:pt x="18585" y="-41"/>
                        <a:pt x="17577" y="-185"/>
                        <a:pt x="16857" y="247"/>
                      </a:cubicBezTo>
                      <a:lnTo>
                        <a:pt x="726" y="11193"/>
                      </a:lnTo>
                      <a:cubicBezTo>
                        <a:pt x="6" y="11697"/>
                        <a:pt x="-210" y="12633"/>
                        <a:pt x="222" y="13353"/>
                      </a:cubicBezTo>
                      <a:lnTo>
                        <a:pt x="222" y="1335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5" name="Freeform: Shape 3894">
                  <a:extLst>
                    <a:ext uri="{FF2B5EF4-FFF2-40B4-BE49-F238E27FC236}">
                      <a16:creationId xmlns:a16="http://schemas.microsoft.com/office/drawing/2014/main" id="{9F1092DA-5734-3C30-047E-E90D1EE7802C}"/>
                    </a:ext>
                  </a:extLst>
                </p:cNvPr>
                <p:cNvSpPr/>
                <p:nvPr/>
              </p:nvSpPr>
              <p:spPr>
                <a:xfrm>
                  <a:off x="3627088" y="5431631"/>
                  <a:ext cx="19239" cy="13996"/>
                </a:xfrm>
                <a:custGeom>
                  <a:avLst/>
                  <a:gdLst>
                    <a:gd name="connsiteX0" fmla="*/ 222 w 19239"/>
                    <a:gd name="connsiteY0" fmla="*/ 13405 h 13996"/>
                    <a:gd name="connsiteX1" fmla="*/ 2382 w 19239"/>
                    <a:gd name="connsiteY1" fmla="*/ 13693 h 13996"/>
                    <a:gd name="connsiteX2" fmla="*/ 18513 w 19239"/>
                    <a:gd name="connsiteY2" fmla="*/ 2819 h 13996"/>
                    <a:gd name="connsiteX3" fmla="*/ 19018 w 19239"/>
                    <a:gd name="connsiteY3" fmla="*/ 658 h 13996"/>
                    <a:gd name="connsiteX4" fmla="*/ 19018 w 19239"/>
                    <a:gd name="connsiteY4" fmla="*/ 658 h 13996"/>
                    <a:gd name="connsiteX5" fmla="*/ 16857 w 19239"/>
                    <a:gd name="connsiteY5" fmla="*/ 298 h 13996"/>
                    <a:gd name="connsiteX6" fmla="*/ 726 w 19239"/>
                    <a:gd name="connsiteY6" fmla="*/ 11173 h 13996"/>
                    <a:gd name="connsiteX7" fmla="*/ 222 w 19239"/>
                    <a:gd name="connsiteY7" fmla="*/ 13333 h 13996"/>
                    <a:gd name="connsiteX8" fmla="*/ 222 w 19239"/>
                    <a:gd name="connsiteY8" fmla="*/ 13333 h 1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9" h="13996">
                      <a:moveTo>
                        <a:pt x="222" y="13405"/>
                      </a:moveTo>
                      <a:cubicBezTo>
                        <a:pt x="726" y="14053"/>
                        <a:pt x="1662" y="14197"/>
                        <a:pt x="2382" y="13693"/>
                      </a:cubicBezTo>
                      <a:lnTo>
                        <a:pt x="18513" y="2819"/>
                      </a:lnTo>
                      <a:cubicBezTo>
                        <a:pt x="19234" y="2315"/>
                        <a:pt x="19450" y="1379"/>
                        <a:pt x="19018" y="658"/>
                      </a:cubicBezTo>
                      <a:lnTo>
                        <a:pt x="19018" y="658"/>
                      </a:lnTo>
                      <a:cubicBezTo>
                        <a:pt x="18585" y="-62"/>
                        <a:pt x="17577" y="-206"/>
                        <a:pt x="16857" y="298"/>
                      </a:cubicBezTo>
                      <a:lnTo>
                        <a:pt x="726" y="11173"/>
                      </a:lnTo>
                      <a:cubicBezTo>
                        <a:pt x="6" y="11677"/>
                        <a:pt x="-210" y="12685"/>
                        <a:pt x="222" y="13333"/>
                      </a:cubicBezTo>
                      <a:lnTo>
                        <a:pt x="222" y="1333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6" name="Freeform: Shape 3895">
                  <a:extLst>
                    <a:ext uri="{FF2B5EF4-FFF2-40B4-BE49-F238E27FC236}">
                      <a16:creationId xmlns:a16="http://schemas.microsoft.com/office/drawing/2014/main" id="{481095AE-B6F0-2D61-7FF3-5AAAAA542BA2}"/>
                    </a:ext>
                  </a:extLst>
                </p:cNvPr>
                <p:cNvSpPr/>
                <p:nvPr/>
              </p:nvSpPr>
              <p:spPr>
                <a:xfrm>
                  <a:off x="3628551" y="5434007"/>
                  <a:ext cx="19288" cy="13991"/>
                </a:xfrm>
                <a:custGeom>
                  <a:avLst/>
                  <a:gdLst>
                    <a:gd name="connsiteX0" fmla="*/ 271 w 19288"/>
                    <a:gd name="connsiteY0" fmla="*/ 13333 h 13991"/>
                    <a:gd name="connsiteX1" fmla="*/ 2432 w 19288"/>
                    <a:gd name="connsiteY1" fmla="*/ 13693 h 13991"/>
                    <a:gd name="connsiteX2" fmla="*/ 18563 w 19288"/>
                    <a:gd name="connsiteY2" fmla="*/ 2819 h 13991"/>
                    <a:gd name="connsiteX3" fmla="*/ 19067 w 19288"/>
                    <a:gd name="connsiteY3" fmla="*/ 659 h 13991"/>
                    <a:gd name="connsiteX4" fmla="*/ 19067 w 19288"/>
                    <a:gd name="connsiteY4" fmla="*/ 659 h 13991"/>
                    <a:gd name="connsiteX5" fmla="*/ 16906 w 19288"/>
                    <a:gd name="connsiteY5" fmla="*/ 299 h 13991"/>
                    <a:gd name="connsiteX6" fmla="*/ 775 w 19288"/>
                    <a:gd name="connsiteY6" fmla="*/ 11172 h 13991"/>
                    <a:gd name="connsiteX7" fmla="*/ 271 w 19288"/>
                    <a:gd name="connsiteY7" fmla="*/ 13333 h 13991"/>
                    <a:gd name="connsiteX8" fmla="*/ 271 w 19288"/>
                    <a:gd name="connsiteY8" fmla="*/ 13333 h 13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88" h="13991">
                      <a:moveTo>
                        <a:pt x="271" y="13333"/>
                      </a:moveTo>
                      <a:cubicBezTo>
                        <a:pt x="775" y="14053"/>
                        <a:pt x="1711" y="14197"/>
                        <a:pt x="2432" y="13693"/>
                      </a:cubicBezTo>
                      <a:lnTo>
                        <a:pt x="18563" y="2819"/>
                      </a:lnTo>
                      <a:cubicBezTo>
                        <a:pt x="19283" y="2315"/>
                        <a:pt x="19499" y="1379"/>
                        <a:pt x="19067" y="659"/>
                      </a:cubicBezTo>
                      <a:lnTo>
                        <a:pt x="19067" y="659"/>
                      </a:lnTo>
                      <a:cubicBezTo>
                        <a:pt x="18635" y="-62"/>
                        <a:pt x="17627" y="-206"/>
                        <a:pt x="16906" y="299"/>
                      </a:cubicBezTo>
                      <a:lnTo>
                        <a:pt x="775" y="11172"/>
                      </a:lnTo>
                      <a:cubicBezTo>
                        <a:pt x="-17" y="11676"/>
                        <a:pt x="-233" y="12685"/>
                        <a:pt x="271" y="13333"/>
                      </a:cubicBezTo>
                      <a:lnTo>
                        <a:pt x="271" y="1333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90" name="Freeform: Shape 3889">
                <a:extLst>
                  <a:ext uri="{FF2B5EF4-FFF2-40B4-BE49-F238E27FC236}">
                    <a16:creationId xmlns:a16="http://schemas.microsoft.com/office/drawing/2014/main" id="{021DA871-B356-5113-AA24-E1F3C63F1674}"/>
                  </a:ext>
                </a:extLst>
              </p:cNvPr>
              <p:cNvSpPr/>
              <p:nvPr/>
            </p:nvSpPr>
            <p:spPr>
              <a:xfrm>
                <a:off x="3636037" y="5439720"/>
                <a:ext cx="8038" cy="6454"/>
              </a:xfrm>
              <a:custGeom>
                <a:avLst/>
                <a:gdLst>
                  <a:gd name="connsiteX0" fmla="*/ 275 w 8038"/>
                  <a:gd name="connsiteY0" fmla="*/ 5748 h 6454"/>
                  <a:gd name="connsiteX1" fmla="*/ 2507 w 8038"/>
                  <a:gd name="connsiteY1" fmla="*/ 6180 h 6454"/>
                  <a:gd name="connsiteX2" fmla="*/ 7332 w 8038"/>
                  <a:gd name="connsiteY2" fmla="*/ 2939 h 6454"/>
                  <a:gd name="connsiteX3" fmla="*/ 7764 w 8038"/>
                  <a:gd name="connsiteY3" fmla="*/ 707 h 6454"/>
                  <a:gd name="connsiteX4" fmla="*/ 7764 w 8038"/>
                  <a:gd name="connsiteY4" fmla="*/ 707 h 6454"/>
                  <a:gd name="connsiteX5" fmla="*/ 5532 w 8038"/>
                  <a:gd name="connsiteY5" fmla="*/ 275 h 6454"/>
                  <a:gd name="connsiteX6" fmla="*/ 707 w 8038"/>
                  <a:gd name="connsiteY6" fmla="*/ 3515 h 6454"/>
                  <a:gd name="connsiteX7" fmla="*/ 275 w 8038"/>
                  <a:gd name="connsiteY7" fmla="*/ 5748 h 6454"/>
                  <a:gd name="connsiteX8" fmla="*/ 275 w 8038"/>
                  <a:gd name="connsiteY8" fmla="*/ 5748 h 6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38" h="6454">
                    <a:moveTo>
                      <a:pt x="275" y="5748"/>
                    </a:moveTo>
                    <a:cubicBezTo>
                      <a:pt x="779" y="6468"/>
                      <a:pt x="1787" y="6684"/>
                      <a:pt x="2507" y="6180"/>
                    </a:cubicBezTo>
                    <a:lnTo>
                      <a:pt x="7332" y="2939"/>
                    </a:lnTo>
                    <a:cubicBezTo>
                      <a:pt x="8052" y="2435"/>
                      <a:pt x="8268" y="1427"/>
                      <a:pt x="7764" y="707"/>
                    </a:cubicBezTo>
                    <a:lnTo>
                      <a:pt x="7764" y="707"/>
                    </a:lnTo>
                    <a:cubicBezTo>
                      <a:pt x="7260" y="-13"/>
                      <a:pt x="6252" y="-229"/>
                      <a:pt x="5532" y="275"/>
                    </a:cubicBezTo>
                    <a:lnTo>
                      <a:pt x="707" y="3515"/>
                    </a:lnTo>
                    <a:cubicBezTo>
                      <a:pt x="-13" y="4020"/>
                      <a:pt x="-229" y="5027"/>
                      <a:pt x="275" y="5748"/>
                    </a:cubicBezTo>
                    <a:lnTo>
                      <a:pt x="275" y="5748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1" name="Freeform: Shape 3890">
                <a:extLst>
                  <a:ext uri="{FF2B5EF4-FFF2-40B4-BE49-F238E27FC236}">
                    <a16:creationId xmlns:a16="http://schemas.microsoft.com/office/drawing/2014/main" id="{73489501-6ED8-3A20-1B35-FFC0A0D745A3}"/>
                  </a:ext>
                </a:extLst>
              </p:cNvPr>
              <p:cNvSpPr/>
              <p:nvPr/>
            </p:nvSpPr>
            <p:spPr>
              <a:xfrm>
                <a:off x="3556097" y="5336015"/>
                <a:ext cx="80585" cy="80638"/>
              </a:xfrm>
              <a:custGeom>
                <a:avLst/>
                <a:gdLst>
                  <a:gd name="connsiteX0" fmla="*/ 8921 w 80585"/>
                  <a:gd name="connsiteY0" fmla="*/ 65596 h 80638"/>
                  <a:gd name="connsiteX1" fmla="*/ 65596 w 80585"/>
                  <a:gd name="connsiteY1" fmla="*/ 71717 h 80638"/>
                  <a:gd name="connsiteX2" fmla="*/ 71717 w 80585"/>
                  <a:gd name="connsiteY2" fmla="*/ 15042 h 80638"/>
                  <a:gd name="connsiteX3" fmla="*/ 15042 w 80585"/>
                  <a:gd name="connsiteY3" fmla="*/ 8921 h 80638"/>
                  <a:gd name="connsiteX4" fmla="*/ 8921 w 80585"/>
                  <a:gd name="connsiteY4" fmla="*/ 65596 h 80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585" h="80638">
                    <a:moveTo>
                      <a:pt x="8921" y="65596"/>
                    </a:moveTo>
                    <a:cubicBezTo>
                      <a:pt x="22892" y="82952"/>
                      <a:pt x="48240" y="85688"/>
                      <a:pt x="65596" y="71717"/>
                    </a:cubicBezTo>
                    <a:cubicBezTo>
                      <a:pt x="82879" y="57747"/>
                      <a:pt x="85616" y="32397"/>
                      <a:pt x="71717" y="15042"/>
                    </a:cubicBezTo>
                    <a:cubicBezTo>
                      <a:pt x="57746" y="-2313"/>
                      <a:pt x="32397" y="-5050"/>
                      <a:pt x="15042" y="8921"/>
                    </a:cubicBezTo>
                    <a:cubicBezTo>
                      <a:pt x="-2313" y="22892"/>
                      <a:pt x="-5050" y="48241"/>
                      <a:pt x="8921" y="65596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2" name="Freeform: Shape 3891">
                <a:extLst>
                  <a:ext uri="{FF2B5EF4-FFF2-40B4-BE49-F238E27FC236}">
                    <a16:creationId xmlns:a16="http://schemas.microsoft.com/office/drawing/2014/main" id="{3C9FEC02-14A3-286D-EBAD-2EFC63CA2190}"/>
                  </a:ext>
                </a:extLst>
              </p:cNvPr>
              <p:cNvSpPr/>
              <p:nvPr/>
            </p:nvSpPr>
            <p:spPr>
              <a:xfrm>
                <a:off x="3573890" y="5342188"/>
                <a:ext cx="49565" cy="16681"/>
              </a:xfrm>
              <a:custGeom>
                <a:avLst/>
                <a:gdLst>
                  <a:gd name="connsiteX0" fmla="*/ 633 w 49565"/>
                  <a:gd name="connsiteY0" fmla="*/ 10958 h 16681"/>
                  <a:gd name="connsiteX1" fmla="*/ 4018 w 49565"/>
                  <a:gd name="connsiteY1" fmla="*/ 11318 h 16681"/>
                  <a:gd name="connsiteX2" fmla="*/ 4018 w 49565"/>
                  <a:gd name="connsiteY2" fmla="*/ 11318 h 16681"/>
                  <a:gd name="connsiteX3" fmla="*/ 45282 w 49565"/>
                  <a:gd name="connsiteY3" fmla="*/ 15783 h 16681"/>
                  <a:gd name="connsiteX4" fmla="*/ 45282 w 49565"/>
                  <a:gd name="connsiteY4" fmla="*/ 15783 h 16681"/>
                  <a:gd name="connsiteX5" fmla="*/ 48667 w 49565"/>
                  <a:gd name="connsiteY5" fmla="*/ 16143 h 16681"/>
                  <a:gd name="connsiteX6" fmla="*/ 48667 w 49565"/>
                  <a:gd name="connsiteY6" fmla="*/ 16143 h 16681"/>
                  <a:gd name="connsiteX7" fmla="*/ 49027 w 49565"/>
                  <a:gd name="connsiteY7" fmla="*/ 12758 h 16681"/>
                  <a:gd name="connsiteX8" fmla="*/ 49027 w 49565"/>
                  <a:gd name="connsiteY8" fmla="*/ 12758 h 16681"/>
                  <a:gd name="connsiteX9" fmla="*/ 922 w 49565"/>
                  <a:gd name="connsiteY9" fmla="*/ 7573 h 16681"/>
                  <a:gd name="connsiteX10" fmla="*/ 922 w 49565"/>
                  <a:gd name="connsiteY10" fmla="*/ 7573 h 16681"/>
                  <a:gd name="connsiteX11" fmla="*/ 561 w 49565"/>
                  <a:gd name="connsiteY11" fmla="*/ 10958 h 16681"/>
                  <a:gd name="connsiteX12" fmla="*/ 561 w 49565"/>
                  <a:gd name="connsiteY12" fmla="*/ 10958 h 1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565" h="16681">
                    <a:moveTo>
                      <a:pt x="633" y="10958"/>
                    </a:moveTo>
                    <a:cubicBezTo>
                      <a:pt x="1498" y="12039"/>
                      <a:pt x="3010" y="12182"/>
                      <a:pt x="4018" y="11318"/>
                    </a:cubicBezTo>
                    <a:lnTo>
                      <a:pt x="4018" y="11318"/>
                    </a:lnTo>
                    <a:cubicBezTo>
                      <a:pt x="16621" y="1164"/>
                      <a:pt x="35056" y="3180"/>
                      <a:pt x="45282" y="15783"/>
                    </a:cubicBezTo>
                    <a:lnTo>
                      <a:pt x="45282" y="15783"/>
                    </a:lnTo>
                    <a:cubicBezTo>
                      <a:pt x="46146" y="16791"/>
                      <a:pt x="47659" y="17008"/>
                      <a:pt x="48667" y="16143"/>
                    </a:cubicBezTo>
                    <a:lnTo>
                      <a:pt x="48667" y="16143"/>
                    </a:lnTo>
                    <a:cubicBezTo>
                      <a:pt x="49675" y="15279"/>
                      <a:pt x="49891" y="13767"/>
                      <a:pt x="49027" y="12758"/>
                    </a:cubicBezTo>
                    <a:lnTo>
                      <a:pt x="49027" y="12758"/>
                    </a:lnTo>
                    <a:cubicBezTo>
                      <a:pt x="37217" y="-1932"/>
                      <a:pt x="15684" y="-4309"/>
                      <a:pt x="922" y="7573"/>
                    </a:cubicBezTo>
                    <a:lnTo>
                      <a:pt x="922" y="7573"/>
                    </a:lnTo>
                    <a:cubicBezTo>
                      <a:pt x="-159" y="8438"/>
                      <a:pt x="-303" y="9950"/>
                      <a:pt x="561" y="10958"/>
                    </a:cubicBezTo>
                    <a:lnTo>
                      <a:pt x="561" y="10958"/>
                    </a:ln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3" name="Freeform: Shape 3892">
                <a:extLst>
                  <a:ext uri="{FF2B5EF4-FFF2-40B4-BE49-F238E27FC236}">
                    <a16:creationId xmlns:a16="http://schemas.microsoft.com/office/drawing/2014/main" id="{1B51B55A-053F-E258-079E-78C01BD24CBF}"/>
                  </a:ext>
                </a:extLst>
              </p:cNvPr>
              <p:cNvSpPr/>
              <p:nvPr/>
            </p:nvSpPr>
            <p:spPr>
              <a:xfrm>
                <a:off x="3622758" y="5359540"/>
                <a:ext cx="5143" cy="5143"/>
              </a:xfrm>
              <a:custGeom>
                <a:avLst/>
                <a:gdLst>
                  <a:gd name="connsiteX0" fmla="*/ 591 w 5143"/>
                  <a:gd name="connsiteY0" fmla="*/ 4192 h 5143"/>
                  <a:gd name="connsiteX1" fmla="*/ 4192 w 5143"/>
                  <a:gd name="connsiteY1" fmla="*/ 4552 h 5143"/>
                  <a:gd name="connsiteX2" fmla="*/ 4552 w 5143"/>
                  <a:gd name="connsiteY2" fmla="*/ 952 h 5143"/>
                  <a:gd name="connsiteX3" fmla="*/ 951 w 5143"/>
                  <a:gd name="connsiteY3" fmla="*/ 591 h 5143"/>
                  <a:gd name="connsiteX4" fmla="*/ 591 w 5143"/>
                  <a:gd name="connsiteY4" fmla="*/ 4192 h 5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3" h="5143">
                    <a:moveTo>
                      <a:pt x="591" y="4192"/>
                    </a:moveTo>
                    <a:cubicBezTo>
                      <a:pt x="1456" y="5272"/>
                      <a:pt x="3112" y="5489"/>
                      <a:pt x="4192" y="4552"/>
                    </a:cubicBezTo>
                    <a:cubicBezTo>
                      <a:pt x="5272" y="3688"/>
                      <a:pt x="5488" y="2032"/>
                      <a:pt x="4552" y="952"/>
                    </a:cubicBezTo>
                    <a:cubicBezTo>
                      <a:pt x="3688" y="-129"/>
                      <a:pt x="2032" y="-345"/>
                      <a:pt x="951" y="591"/>
                    </a:cubicBezTo>
                    <a:cubicBezTo>
                      <a:pt x="-129" y="1456"/>
                      <a:pt x="-345" y="3112"/>
                      <a:pt x="591" y="4192"/>
                    </a:cubicBez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666" name="Graphic 6">
              <a:extLst>
                <a:ext uri="{FF2B5EF4-FFF2-40B4-BE49-F238E27FC236}">
                  <a16:creationId xmlns:a16="http://schemas.microsoft.com/office/drawing/2014/main" id="{E9FFFDBD-3DC5-A8DD-3395-4D25347065BD}"/>
                </a:ext>
              </a:extLst>
            </p:cNvPr>
            <p:cNvGrpSpPr/>
            <p:nvPr/>
          </p:nvGrpSpPr>
          <p:grpSpPr>
            <a:xfrm>
              <a:off x="4870509" y="1050860"/>
              <a:ext cx="470722" cy="573639"/>
              <a:chOff x="3689395" y="5232409"/>
              <a:chExt cx="91814" cy="111888"/>
            </a:xfrm>
          </p:grpSpPr>
          <p:sp>
            <p:nvSpPr>
              <p:cNvPr id="3879" name="Freeform: Shape 3878">
                <a:extLst>
                  <a:ext uri="{FF2B5EF4-FFF2-40B4-BE49-F238E27FC236}">
                    <a16:creationId xmlns:a16="http://schemas.microsoft.com/office/drawing/2014/main" id="{AA5C16D5-255C-B620-AFC7-F102C912307A}"/>
                  </a:ext>
                </a:extLst>
              </p:cNvPr>
              <p:cNvSpPr/>
              <p:nvPr/>
            </p:nvSpPr>
            <p:spPr>
              <a:xfrm rot="-2039400">
                <a:off x="3744589" y="5297906"/>
                <a:ext cx="26573" cy="36871"/>
              </a:xfrm>
              <a:custGeom>
                <a:avLst/>
                <a:gdLst>
                  <a:gd name="connsiteX0" fmla="*/ 0 w 26573"/>
                  <a:gd name="connsiteY0" fmla="*/ 0 h 36871"/>
                  <a:gd name="connsiteX1" fmla="*/ 26573 w 26573"/>
                  <a:gd name="connsiteY1" fmla="*/ 0 h 36871"/>
                  <a:gd name="connsiteX2" fmla="*/ 26573 w 26573"/>
                  <a:gd name="connsiteY2" fmla="*/ 36871 h 36871"/>
                  <a:gd name="connsiteX3" fmla="*/ 0 w 26573"/>
                  <a:gd name="connsiteY3" fmla="*/ 36871 h 36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73" h="36871">
                    <a:moveTo>
                      <a:pt x="0" y="0"/>
                    </a:moveTo>
                    <a:lnTo>
                      <a:pt x="26573" y="0"/>
                    </a:lnTo>
                    <a:lnTo>
                      <a:pt x="26573" y="36871"/>
                    </a:lnTo>
                    <a:lnTo>
                      <a:pt x="0" y="36871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880" name="Graphic 6">
                <a:extLst>
                  <a:ext uri="{FF2B5EF4-FFF2-40B4-BE49-F238E27FC236}">
                    <a16:creationId xmlns:a16="http://schemas.microsoft.com/office/drawing/2014/main" id="{654E8842-88A4-DDD4-66E1-CEB92904598A}"/>
                  </a:ext>
                </a:extLst>
              </p:cNvPr>
              <p:cNvGrpSpPr/>
              <p:nvPr/>
            </p:nvGrpSpPr>
            <p:grpSpPr>
              <a:xfrm>
                <a:off x="3758914" y="5325909"/>
                <a:ext cx="22295" cy="18388"/>
                <a:chOff x="3758914" y="5325909"/>
                <a:chExt cx="22295" cy="18388"/>
              </a:xfrm>
              <a:solidFill>
                <a:srgbClr val="3F3F3F"/>
              </a:solidFill>
            </p:grpSpPr>
            <p:sp>
              <p:nvSpPr>
                <p:cNvPr id="3885" name="Freeform: Shape 3884">
                  <a:extLst>
                    <a:ext uri="{FF2B5EF4-FFF2-40B4-BE49-F238E27FC236}">
                      <a16:creationId xmlns:a16="http://schemas.microsoft.com/office/drawing/2014/main" id="{0F20568A-7D2C-A4FC-875A-FC3A6F9259A7}"/>
                    </a:ext>
                  </a:extLst>
                </p:cNvPr>
                <p:cNvSpPr/>
                <p:nvPr/>
              </p:nvSpPr>
              <p:spPr>
                <a:xfrm>
                  <a:off x="3758914" y="5325909"/>
                  <a:ext cx="19271" cy="13928"/>
                </a:xfrm>
                <a:custGeom>
                  <a:avLst/>
                  <a:gdLst>
                    <a:gd name="connsiteX0" fmla="*/ 254 w 19271"/>
                    <a:gd name="connsiteY0" fmla="*/ 13338 h 13928"/>
                    <a:gd name="connsiteX1" fmla="*/ 2414 w 19271"/>
                    <a:gd name="connsiteY1" fmla="*/ 13626 h 13928"/>
                    <a:gd name="connsiteX2" fmla="*/ 18545 w 19271"/>
                    <a:gd name="connsiteY2" fmla="*/ 2751 h 13928"/>
                    <a:gd name="connsiteX3" fmla="*/ 19049 w 19271"/>
                    <a:gd name="connsiteY3" fmla="*/ 591 h 13928"/>
                    <a:gd name="connsiteX4" fmla="*/ 19049 w 19271"/>
                    <a:gd name="connsiteY4" fmla="*/ 591 h 13928"/>
                    <a:gd name="connsiteX5" fmla="*/ 16889 w 19271"/>
                    <a:gd name="connsiteY5" fmla="*/ 303 h 13928"/>
                    <a:gd name="connsiteX6" fmla="*/ 758 w 19271"/>
                    <a:gd name="connsiteY6" fmla="*/ 11177 h 13928"/>
                    <a:gd name="connsiteX7" fmla="*/ 254 w 19271"/>
                    <a:gd name="connsiteY7" fmla="*/ 13338 h 13928"/>
                    <a:gd name="connsiteX8" fmla="*/ 254 w 19271"/>
                    <a:gd name="connsiteY8" fmla="*/ 13338 h 1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71" h="13928">
                      <a:moveTo>
                        <a:pt x="254" y="13338"/>
                      </a:moveTo>
                      <a:cubicBezTo>
                        <a:pt x="686" y="13986"/>
                        <a:pt x="1694" y="14130"/>
                        <a:pt x="2414" y="13626"/>
                      </a:cubicBezTo>
                      <a:lnTo>
                        <a:pt x="18545" y="2751"/>
                      </a:lnTo>
                      <a:cubicBezTo>
                        <a:pt x="19265" y="2247"/>
                        <a:pt x="19481" y="1311"/>
                        <a:pt x="19049" y="591"/>
                      </a:cubicBezTo>
                      <a:lnTo>
                        <a:pt x="19049" y="591"/>
                      </a:lnTo>
                      <a:cubicBezTo>
                        <a:pt x="18617" y="-57"/>
                        <a:pt x="17609" y="-201"/>
                        <a:pt x="16889" y="303"/>
                      </a:cubicBezTo>
                      <a:lnTo>
                        <a:pt x="758" y="11177"/>
                      </a:lnTo>
                      <a:cubicBezTo>
                        <a:pt x="38" y="11682"/>
                        <a:pt x="-250" y="12617"/>
                        <a:pt x="254" y="13338"/>
                      </a:cubicBezTo>
                      <a:lnTo>
                        <a:pt x="254" y="1333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6" name="Freeform: Shape 3885">
                  <a:extLst>
                    <a:ext uri="{FF2B5EF4-FFF2-40B4-BE49-F238E27FC236}">
                      <a16:creationId xmlns:a16="http://schemas.microsoft.com/office/drawing/2014/main" id="{789FF44F-2148-342D-30E9-06B464CA80F6}"/>
                    </a:ext>
                  </a:extLst>
                </p:cNvPr>
                <p:cNvSpPr/>
                <p:nvPr/>
              </p:nvSpPr>
              <p:spPr>
                <a:xfrm>
                  <a:off x="3760386" y="5328002"/>
                  <a:ext cx="19239" cy="13991"/>
                </a:xfrm>
                <a:custGeom>
                  <a:avLst/>
                  <a:gdLst>
                    <a:gd name="connsiteX0" fmla="*/ 222 w 19239"/>
                    <a:gd name="connsiteY0" fmla="*/ 13333 h 13991"/>
                    <a:gd name="connsiteX1" fmla="*/ 2382 w 19239"/>
                    <a:gd name="connsiteY1" fmla="*/ 13693 h 13991"/>
                    <a:gd name="connsiteX2" fmla="*/ 18513 w 19239"/>
                    <a:gd name="connsiteY2" fmla="*/ 2819 h 13991"/>
                    <a:gd name="connsiteX3" fmla="*/ 19018 w 19239"/>
                    <a:gd name="connsiteY3" fmla="*/ 658 h 13991"/>
                    <a:gd name="connsiteX4" fmla="*/ 19018 w 19239"/>
                    <a:gd name="connsiteY4" fmla="*/ 658 h 13991"/>
                    <a:gd name="connsiteX5" fmla="*/ 16857 w 19239"/>
                    <a:gd name="connsiteY5" fmla="*/ 298 h 13991"/>
                    <a:gd name="connsiteX6" fmla="*/ 726 w 19239"/>
                    <a:gd name="connsiteY6" fmla="*/ 11173 h 13991"/>
                    <a:gd name="connsiteX7" fmla="*/ 222 w 19239"/>
                    <a:gd name="connsiteY7" fmla="*/ 13333 h 13991"/>
                    <a:gd name="connsiteX8" fmla="*/ 222 w 19239"/>
                    <a:gd name="connsiteY8" fmla="*/ 13333 h 13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9" h="13991">
                      <a:moveTo>
                        <a:pt x="222" y="13333"/>
                      </a:moveTo>
                      <a:cubicBezTo>
                        <a:pt x="726" y="14053"/>
                        <a:pt x="1662" y="14197"/>
                        <a:pt x="2382" y="13693"/>
                      </a:cubicBezTo>
                      <a:lnTo>
                        <a:pt x="18513" y="2819"/>
                      </a:lnTo>
                      <a:cubicBezTo>
                        <a:pt x="19234" y="2315"/>
                        <a:pt x="19450" y="1379"/>
                        <a:pt x="19018" y="658"/>
                      </a:cubicBezTo>
                      <a:lnTo>
                        <a:pt x="19018" y="658"/>
                      </a:lnTo>
                      <a:cubicBezTo>
                        <a:pt x="18513" y="-62"/>
                        <a:pt x="17577" y="-206"/>
                        <a:pt x="16857" y="298"/>
                      </a:cubicBezTo>
                      <a:lnTo>
                        <a:pt x="726" y="11173"/>
                      </a:lnTo>
                      <a:cubicBezTo>
                        <a:pt x="6" y="11677"/>
                        <a:pt x="-210" y="12613"/>
                        <a:pt x="222" y="13333"/>
                      </a:cubicBezTo>
                      <a:lnTo>
                        <a:pt x="222" y="1333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7" name="Freeform: Shape 3886">
                  <a:extLst>
                    <a:ext uri="{FF2B5EF4-FFF2-40B4-BE49-F238E27FC236}">
                      <a16:creationId xmlns:a16="http://schemas.microsoft.com/office/drawing/2014/main" id="{D63227D3-7DBD-D9AD-7D1E-8E9F38FD27BB}"/>
                    </a:ext>
                  </a:extLst>
                </p:cNvPr>
                <p:cNvSpPr/>
                <p:nvPr/>
              </p:nvSpPr>
              <p:spPr>
                <a:xfrm>
                  <a:off x="3761921" y="5330327"/>
                  <a:ext cx="19288" cy="13971"/>
                </a:xfrm>
                <a:custGeom>
                  <a:avLst/>
                  <a:gdLst>
                    <a:gd name="connsiteX0" fmla="*/ 271 w 19288"/>
                    <a:gd name="connsiteY0" fmla="*/ 13313 h 13971"/>
                    <a:gd name="connsiteX1" fmla="*/ 2432 w 19288"/>
                    <a:gd name="connsiteY1" fmla="*/ 13673 h 13971"/>
                    <a:gd name="connsiteX2" fmla="*/ 18563 w 19288"/>
                    <a:gd name="connsiteY2" fmla="*/ 2799 h 13971"/>
                    <a:gd name="connsiteX3" fmla="*/ 19067 w 19288"/>
                    <a:gd name="connsiteY3" fmla="*/ 638 h 13971"/>
                    <a:gd name="connsiteX4" fmla="*/ 19067 w 19288"/>
                    <a:gd name="connsiteY4" fmla="*/ 638 h 13971"/>
                    <a:gd name="connsiteX5" fmla="*/ 16906 w 19288"/>
                    <a:gd name="connsiteY5" fmla="*/ 279 h 13971"/>
                    <a:gd name="connsiteX6" fmla="*/ 775 w 19288"/>
                    <a:gd name="connsiteY6" fmla="*/ 11153 h 13971"/>
                    <a:gd name="connsiteX7" fmla="*/ 271 w 19288"/>
                    <a:gd name="connsiteY7" fmla="*/ 13313 h 13971"/>
                    <a:gd name="connsiteX8" fmla="*/ 271 w 19288"/>
                    <a:gd name="connsiteY8" fmla="*/ 13313 h 13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88" h="13971">
                      <a:moveTo>
                        <a:pt x="271" y="13313"/>
                      </a:moveTo>
                      <a:cubicBezTo>
                        <a:pt x="703" y="14033"/>
                        <a:pt x="1712" y="14177"/>
                        <a:pt x="2432" y="13673"/>
                      </a:cubicBezTo>
                      <a:lnTo>
                        <a:pt x="18563" y="2799"/>
                      </a:lnTo>
                      <a:cubicBezTo>
                        <a:pt x="19283" y="2295"/>
                        <a:pt x="19499" y="1287"/>
                        <a:pt x="19067" y="638"/>
                      </a:cubicBezTo>
                      <a:lnTo>
                        <a:pt x="19067" y="638"/>
                      </a:lnTo>
                      <a:cubicBezTo>
                        <a:pt x="18635" y="-9"/>
                        <a:pt x="17627" y="-226"/>
                        <a:pt x="16906" y="279"/>
                      </a:cubicBezTo>
                      <a:lnTo>
                        <a:pt x="775" y="11153"/>
                      </a:lnTo>
                      <a:cubicBezTo>
                        <a:pt x="-17" y="11657"/>
                        <a:pt x="-233" y="12593"/>
                        <a:pt x="271" y="13313"/>
                      </a:cubicBezTo>
                      <a:lnTo>
                        <a:pt x="271" y="1331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81" name="Freeform: Shape 3880">
                <a:extLst>
                  <a:ext uri="{FF2B5EF4-FFF2-40B4-BE49-F238E27FC236}">
                    <a16:creationId xmlns:a16="http://schemas.microsoft.com/office/drawing/2014/main" id="{E7FA6C08-0F93-8328-ED87-3C1B52D0EE50}"/>
                  </a:ext>
                </a:extLst>
              </p:cNvPr>
              <p:cNvSpPr/>
              <p:nvPr/>
            </p:nvSpPr>
            <p:spPr>
              <a:xfrm>
                <a:off x="3769335" y="5336020"/>
                <a:ext cx="8039" cy="6454"/>
              </a:xfrm>
              <a:custGeom>
                <a:avLst/>
                <a:gdLst>
                  <a:gd name="connsiteX0" fmla="*/ 275 w 8039"/>
                  <a:gd name="connsiteY0" fmla="*/ 5748 h 6454"/>
                  <a:gd name="connsiteX1" fmla="*/ 2507 w 8039"/>
                  <a:gd name="connsiteY1" fmla="*/ 6180 h 6454"/>
                  <a:gd name="connsiteX2" fmla="*/ 7332 w 8039"/>
                  <a:gd name="connsiteY2" fmla="*/ 2939 h 6454"/>
                  <a:gd name="connsiteX3" fmla="*/ 7764 w 8039"/>
                  <a:gd name="connsiteY3" fmla="*/ 707 h 6454"/>
                  <a:gd name="connsiteX4" fmla="*/ 7764 w 8039"/>
                  <a:gd name="connsiteY4" fmla="*/ 707 h 6454"/>
                  <a:gd name="connsiteX5" fmla="*/ 5532 w 8039"/>
                  <a:gd name="connsiteY5" fmla="*/ 275 h 6454"/>
                  <a:gd name="connsiteX6" fmla="*/ 707 w 8039"/>
                  <a:gd name="connsiteY6" fmla="*/ 3515 h 6454"/>
                  <a:gd name="connsiteX7" fmla="*/ 275 w 8039"/>
                  <a:gd name="connsiteY7" fmla="*/ 5748 h 6454"/>
                  <a:gd name="connsiteX8" fmla="*/ 275 w 8039"/>
                  <a:gd name="connsiteY8" fmla="*/ 5748 h 6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39" h="6454">
                    <a:moveTo>
                      <a:pt x="275" y="5748"/>
                    </a:moveTo>
                    <a:cubicBezTo>
                      <a:pt x="779" y="6468"/>
                      <a:pt x="1787" y="6684"/>
                      <a:pt x="2507" y="6180"/>
                    </a:cubicBezTo>
                    <a:lnTo>
                      <a:pt x="7332" y="2939"/>
                    </a:lnTo>
                    <a:cubicBezTo>
                      <a:pt x="8052" y="2435"/>
                      <a:pt x="8268" y="1427"/>
                      <a:pt x="7764" y="707"/>
                    </a:cubicBezTo>
                    <a:lnTo>
                      <a:pt x="7764" y="707"/>
                    </a:lnTo>
                    <a:cubicBezTo>
                      <a:pt x="7260" y="-13"/>
                      <a:pt x="6252" y="-229"/>
                      <a:pt x="5532" y="275"/>
                    </a:cubicBezTo>
                    <a:lnTo>
                      <a:pt x="707" y="3515"/>
                    </a:lnTo>
                    <a:cubicBezTo>
                      <a:pt x="-13" y="4019"/>
                      <a:pt x="-229" y="5028"/>
                      <a:pt x="275" y="5748"/>
                    </a:cubicBezTo>
                    <a:lnTo>
                      <a:pt x="275" y="5748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2" name="Freeform: Shape 3881">
                <a:extLst>
                  <a:ext uri="{FF2B5EF4-FFF2-40B4-BE49-F238E27FC236}">
                    <a16:creationId xmlns:a16="http://schemas.microsoft.com/office/drawing/2014/main" id="{4083145C-29C5-3409-6E10-1154A4D8CED1}"/>
                  </a:ext>
                </a:extLst>
              </p:cNvPr>
              <p:cNvSpPr/>
              <p:nvPr/>
            </p:nvSpPr>
            <p:spPr>
              <a:xfrm>
                <a:off x="3689395" y="5232409"/>
                <a:ext cx="80637" cy="80615"/>
              </a:xfrm>
              <a:custGeom>
                <a:avLst/>
                <a:gdLst>
                  <a:gd name="connsiteX0" fmla="*/ 8921 w 80637"/>
                  <a:gd name="connsiteY0" fmla="*/ 65574 h 80615"/>
                  <a:gd name="connsiteX1" fmla="*/ 65596 w 80637"/>
                  <a:gd name="connsiteY1" fmla="*/ 71695 h 80615"/>
                  <a:gd name="connsiteX2" fmla="*/ 71717 w 80637"/>
                  <a:gd name="connsiteY2" fmla="*/ 15019 h 80615"/>
                  <a:gd name="connsiteX3" fmla="*/ 15042 w 80637"/>
                  <a:gd name="connsiteY3" fmla="*/ 8898 h 80615"/>
                  <a:gd name="connsiteX4" fmla="*/ 8921 w 80637"/>
                  <a:gd name="connsiteY4" fmla="*/ 65574 h 80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37" h="80615">
                    <a:moveTo>
                      <a:pt x="8921" y="65574"/>
                    </a:moveTo>
                    <a:cubicBezTo>
                      <a:pt x="22892" y="82929"/>
                      <a:pt x="48240" y="85665"/>
                      <a:pt x="65596" y="71695"/>
                    </a:cubicBezTo>
                    <a:cubicBezTo>
                      <a:pt x="82951" y="57724"/>
                      <a:pt x="85688" y="32375"/>
                      <a:pt x="71717" y="15019"/>
                    </a:cubicBezTo>
                    <a:cubicBezTo>
                      <a:pt x="57746" y="-2264"/>
                      <a:pt x="32397" y="-5073"/>
                      <a:pt x="15042" y="8898"/>
                    </a:cubicBezTo>
                    <a:cubicBezTo>
                      <a:pt x="-2313" y="22869"/>
                      <a:pt x="-5050" y="48218"/>
                      <a:pt x="8921" y="65574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3" name="Freeform: Shape 3882">
                <a:extLst>
                  <a:ext uri="{FF2B5EF4-FFF2-40B4-BE49-F238E27FC236}">
                    <a16:creationId xmlns:a16="http://schemas.microsoft.com/office/drawing/2014/main" id="{861EF86F-119D-A03D-9DC8-46503FFB56B4}"/>
                  </a:ext>
                </a:extLst>
              </p:cNvPr>
              <p:cNvSpPr/>
              <p:nvPr/>
            </p:nvSpPr>
            <p:spPr>
              <a:xfrm>
                <a:off x="3707211" y="5238517"/>
                <a:ext cx="49542" cy="16651"/>
              </a:xfrm>
              <a:custGeom>
                <a:avLst/>
                <a:gdLst>
                  <a:gd name="connsiteX0" fmla="*/ 611 w 49542"/>
                  <a:gd name="connsiteY0" fmla="*/ 10928 h 16651"/>
                  <a:gd name="connsiteX1" fmla="*/ 3995 w 49542"/>
                  <a:gd name="connsiteY1" fmla="*/ 11288 h 16651"/>
                  <a:gd name="connsiteX2" fmla="*/ 3995 w 49542"/>
                  <a:gd name="connsiteY2" fmla="*/ 11288 h 16651"/>
                  <a:gd name="connsiteX3" fmla="*/ 45259 w 49542"/>
                  <a:gd name="connsiteY3" fmla="*/ 15753 h 16651"/>
                  <a:gd name="connsiteX4" fmla="*/ 45259 w 49542"/>
                  <a:gd name="connsiteY4" fmla="*/ 15753 h 16651"/>
                  <a:gd name="connsiteX5" fmla="*/ 48644 w 49542"/>
                  <a:gd name="connsiteY5" fmla="*/ 16113 h 16651"/>
                  <a:gd name="connsiteX6" fmla="*/ 48644 w 49542"/>
                  <a:gd name="connsiteY6" fmla="*/ 16113 h 16651"/>
                  <a:gd name="connsiteX7" fmla="*/ 49004 w 49542"/>
                  <a:gd name="connsiteY7" fmla="*/ 12728 h 16651"/>
                  <a:gd name="connsiteX8" fmla="*/ 49004 w 49542"/>
                  <a:gd name="connsiteY8" fmla="*/ 12728 h 16651"/>
                  <a:gd name="connsiteX9" fmla="*/ 899 w 49542"/>
                  <a:gd name="connsiteY9" fmla="*/ 7543 h 16651"/>
                  <a:gd name="connsiteX10" fmla="*/ 899 w 49542"/>
                  <a:gd name="connsiteY10" fmla="*/ 7543 h 16651"/>
                  <a:gd name="connsiteX11" fmla="*/ 539 w 49542"/>
                  <a:gd name="connsiteY11" fmla="*/ 10928 h 16651"/>
                  <a:gd name="connsiteX12" fmla="*/ 539 w 49542"/>
                  <a:gd name="connsiteY12" fmla="*/ 10928 h 16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542" h="16651">
                    <a:moveTo>
                      <a:pt x="611" y="10928"/>
                    </a:moveTo>
                    <a:cubicBezTo>
                      <a:pt x="1475" y="12008"/>
                      <a:pt x="2987" y="12152"/>
                      <a:pt x="3995" y="11288"/>
                    </a:cubicBezTo>
                    <a:lnTo>
                      <a:pt x="3995" y="11288"/>
                    </a:lnTo>
                    <a:cubicBezTo>
                      <a:pt x="16670" y="1206"/>
                      <a:pt x="35033" y="3151"/>
                      <a:pt x="45259" y="15753"/>
                    </a:cubicBezTo>
                    <a:lnTo>
                      <a:pt x="45259" y="15753"/>
                    </a:lnTo>
                    <a:cubicBezTo>
                      <a:pt x="46123" y="16761"/>
                      <a:pt x="47636" y="16977"/>
                      <a:pt x="48644" y="16113"/>
                    </a:cubicBezTo>
                    <a:lnTo>
                      <a:pt x="48644" y="16113"/>
                    </a:lnTo>
                    <a:cubicBezTo>
                      <a:pt x="49652" y="15249"/>
                      <a:pt x="49868" y="13736"/>
                      <a:pt x="49004" y="12728"/>
                    </a:cubicBezTo>
                    <a:lnTo>
                      <a:pt x="49004" y="12728"/>
                    </a:lnTo>
                    <a:cubicBezTo>
                      <a:pt x="37194" y="-1963"/>
                      <a:pt x="15662" y="-4267"/>
                      <a:pt x="899" y="7543"/>
                    </a:cubicBezTo>
                    <a:lnTo>
                      <a:pt x="899" y="7543"/>
                    </a:lnTo>
                    <a:cubicBezTo>
                      <a:pt x="-110" y="8407"/>
                      <a:pt x="-326" y="9920"/>
                      <a:pt x="539" y="10928"/>
                    </a:cubicBezTo>
                    <a:lnTo>
                      <a:pt x="539" y="10928"/>
                    </a:ln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4" name="Freeform: Shape 3883">
                <a:extLst>
                  <a:ext uri="{FF2B5EF4-FFF2-40B4-BE49-F238E27FC236}">
                    <a16:creationId xmlns:a16="http://schemas.microsoft.com/office/drawing/2014/main" id="{DAE622DE-77A1-416E-39B1-3876CFBBEFAA}"/>
                  </a:ext>
                </a:extLst>
              </p:cNvPr>
              <p:cNvSpPr/>
              <p:nvPr/>
            </p:nvSpPr>
            <p:spPr>
              <a:xfrm>
                <a:off x="3756128" y="5255897"/>
                <a:ext cx="5143" cy="5099"/>
              </a:xfrm>
              <a:custGeom>
                <a:avLst/>
                <a:gdLst>
                  <a:gd name="connsiteX0" fmla="*/ 591 w 5143"/>
                  <a:gd name="connsiteY0" fmla="*/ 4134 h 5099"/>
                  <a:gd name="connsiteX1" fmla="*/ 4192 w 5143"/>
                  <a:gd name="connsiteY1" fmla="*/ 4566 h 5099"/>
                  <a:gd name="connsiteX2" fmla="*/ 4552 w 5143"/>
                  <a:gd name="connsiteY2" fmla="*/ 965 h 5099"/>
                  <a:gd name="connsiteX3" fmla="*/ 952 w 5143"/>
                  <a:gd name="connsiteY3" fmla="*/ 533 h 5099"/>
                  <a:gd name="connsiteX4" fmla="*/ 591 w 5143"/>
                  <a:gd name="connsiteY4" fmla="*/ 4134 h 5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3" h="5099">
                    <a:moveTo>
                      <a:pt x="591" y="4134"/>
                    </a:moveTo>
                    <a:cubicBezTo>
                      <a:pt x="1456" y="5214"/>
                      <a:pt x="3112" y="5430"/>
                      <a:pt x="4192" y="4566"/>
                    </a:cubicBezTo>
                    <a:cubicBezTo>
                      <a:pt x="5272" y="3702"/>
                      <a:pt x="5488" y="2045"/>
                      <a:pt x="4552" y="965"/>
                    </a:cubicBezTo>
                    <a:cubicBezTo>
                      <a:pt x="3688" y="-115"/>
                      <a:pt x="2032" y="-331"/>
                      <a:pt x="952" y="533"/>
                    </a:cubicBezTo>
                    <a:cubicBezTo>
                      <a:pt x="-129" y="1397"/>
                      <a:pt x="-345" y="3054"/>
                      <a:pt x="591" y="4134"/>
                    </a:cubicBez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667" name="Graphic 6">
              <a:extLst>
                <a:ext uri="{FF2B5EF4-FFF2-40B4-BE49-F238E27FC236}">
                  <a16:creationId xmlns:a16="http://schemas.microsoft.com/office/drawing/2014/main" id="{7DE9832F-CE1D-7EC6-2EF8-73D84C1A3692}"/>
                </a:ext>
              </a:extLst>
            </p:cNvPr>
            <p:cNvGrpSpPr/>
            <p:nvPr/>
          </p:nvGrpSpPr>
          <p:grpSpPr>
            <a:xfrm>
              <a:off x="5667763" y="714028"/>
              <a:ext cx="470886" cy="574024"/>
              <a:chOff x="3844899" y="5166710"/>
              <a:chExt cx="91846" cy="111963"/>
            </a:xfrm>
          </p:grpSpPr>
          <p:sp>
            <p:nvSpPr>
              <p:cNvPr id="3870" name="Freeform: Shape 3869">
                <a:extLst>
                  <a:ext uri="{FF2B5EF4-FFF2-40B4-BE49-F238E27FC236}">
                    <a16:creationId xmlns:a16="http://schemas.microsoft.com/office/drawing/2014/main" id="{F6F36AAD-D57F-75A3-5EC2-4057B7C80663}"/>
                  </a:ext>
                </a:extLst>
              </p:cNvPr>
              <p:cNvSpPr/>
              <p:nvPr/>
            </p:nvSpPr>
            <p:spPr>
              <a:xfrm rot="-3360600">
                <a:off x="3849764" y="5237435"/>
                <a:ext cx="36871" cy="26573"/>
              </a:xfrm>
              <a:custGeom>
                <a:avLst/>
                <a:gdLst>
                  <a:gd name="connsiteX0" fmla="*/ 0 w 36871"/>
                  <a:gd name="connsiteY0" fmla="*/ 0 h 26573"/>
                  <a:gd name="connsiteX1" fmla="*/ 36871 w 36871"/>
                  <a:gd name="connsiteY1" fmla="*/ 0 h 26573"/>
                  <a:gd name="connsiteX2" fmla="*/ 36871 w 36871"/>
                  <a:gd name="connsiteY2" fmla="*/ 26573 h 26573"/>
                  <a:gd name="connsiteX3" fmla="*/ 0 w 36871"/>
                  <a:gd name="connsiteY3" fmla="*/ 26573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71" h="26573">
                    <a:moveTo>
                      <a:pt x="0" y="0"/>
                    </a:moveTo>
                    <a:lnTo>
                      <a:pt x="36871" y="0"/>
                    </a:lnTo>
                    <a:lnTo>
                      <a:pt x="36871" y="26573"/>
                    </a:lnTo>
                    <a:lnTo>
                      <a:pt x="0" y="26573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871" name="Graphic 6">
                <a:extLst>
                  <a:ext uri="{FF2B5EF4-FFF2-40B4-BE49-F238E27FC236}">
                    <a16:creationId xmlns:a16="http://schemas.microsoft.com/office/drawing/2014/main" id="{F890530F-A3FA-ABFD-094D-D0F9670A660E}"/>
                  </a:ext>
                </a:extLst>
              </p:cNvPr>
              <p:cNvGrpSpPr/>
              <p:nvPr/>
            </p:nvGrpSpPr>
            <p:grpSpPr>
              <a:xfrm>
                <a:off x="3844899" y="5260113"/>
                <a:ext cx="22295" cy="18560"/>
                <a:chOff x="3844899" y="5260113"/>
                <a:chExt cx="22295" cy="18560"/>
              </a:xfrm>
              <a:solidFill>
                <a:srgbClr val="3F3F3F"/>
              </a:solidFill>
            </p:grpSpPr>
            <p:sp>
              <p:nvSpPr>
                <p:cNvPr id="3876" name="Freeform: Shape 3875">
                  <a:extLst>
                    <a:ext uri="{FF2B5EF4-FFF2-40B4-BE49-F238E27FC236}">
                      <a16:creationId xmlns:a16="http://schemas.microsoft.com/office/drawing/2014/main" id="{374506F8-E557-F58E-4EA9-671AFF0464C3}"/>
                    </a:ext>
                  </a:extLst>
                </p:cNvPr>
                <p:cNvSpPr/>
                <p:nvPr/>
              </p:nvSpPr>
              <p:spPr>
                <a:xfrm>
                  <a:off x="3847956" y="5260113"/>
                  <a:ext cx="19239" cy="14048"/>
                </a:xfrm>
                <a:custGeom>
                  <a:avLst/>
                  <a:gdLst>
                    <a:gd name="connsiteX0" fmla="*/ 19018 w 19239"/>
                    <a:gd name="connsiteY0" fmla="*/ 13457 h 14048"/>
                    <a:gd name="connsiteX1" fmla="*/ 16857 w 19239"/>
                    <a:gd name="connsiteY1" fmla="*/ 13745 h 14048"/>
                    <a:gd name="connsiteX2" fmla="*/ 726 w 19239"/>
                    <a:gd name="connsiteY2" fmla="*/ 2799 h 14048"/>
                    <a:gd name="connsiteX3" fmla="*/ 222 w 19239"/>
                    <a:gd name="connsiteY3" fmla="*/ 638 h 14048"/>
                    <a:gd name="connsiteX4" fmla="*/ 222 w 19239"/>
                    <a:gd name="connsiteY4" fmla="*/ 638 h 14048"/>
                    <a:gd name="connsiteX5" fmla="*/ 2382 w 19239"/>
                    <a:gd name="connsiteY5" fmla="*/ 279 h 14048"/>
                    <a:gd name="connsiteX6" fmla="*/ 18514 w 19239"/>
                    <a:gd name="connsiteY6" fmla="*/ 11153 h 14048"/>
                    <a:gd name="connsiteX7" fmla="*/ 19018 w 19239"/>
                    <a:gd name="connsiteY7" fmla="*/ 13313 h 14048"/>
                    <a:gd name="connsiteX8" fmla="*/ 19018 w 19239"/>
                    <a:gd name="connsiteY8" fmla="*/ 13313 h 1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9" h="14048">
                      <a:moveTo>
                        <a:pt x="19018" y="13457"/>
                      </a:moveTo>
                      <a:cubicBezTo>
                        <a:pt x="18586" y="14105"/>
                        <a:pt x="17577" y="14249"/>
                        <a:pt x="16857" y="13745"/>
                      </a:cubicBezTo>
                      <a:lnTo>
                        <a:pt x="726" y="2799"/>
                      </a:lnTo>
                      <a:cubicBezTo>
                        <a:pt x="6" y="2295"/>
                        <a:pt x="-210" y="1359"/>
                        <a:pt x="222" y="638"/>
                      </a:cubicBezTo>
                      <a:lnTo>
                        <a:pt x="222" y="638"/>
                      </a:lnTo>
                      <a:cubicBezTo>
                        <a:pt x="654" y="-9"/>
                        <a:pt x="1662" y="-226"/>
                        <a:pt x="2382" y="279"/>
                      </a:cubicBezTo>
                      <a:lnTo>
                        <a:pt x="18514" y="11153"/>
                      </a:lnTo>
                      <a:cubicBezTo>
                        <a:pt x="19233" y="11657"/>
                        <a:pt x="19450" y="12593"/>
                        <a:pt x="19018" y="13313"/>
                      </a:cubicBezTo>
                      <a:lnTo>
                        <a:pt x="19018" y="1331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7" name="Freeform: Shape 3876">
                  <a:extLst>
                    <a:ext uri="{FF2B5EF4-FFF2-40B4-BE49-F238E27FC236}">
                      <a16:creationId xmlns:a16="http://schemas.microsoft.com/office/drawing/2014/main" id="{0380915E-45AD-B20D-57D8-BB9865AC4477}"/>
                    </a:ext>
                  </a:extLst>
                </p:cNvPr>
                <p:cNvSpPr/>
                <p:nvPr/>
              </p:nvSpPr>
              <p:spPr>
                <a:xfrm>
                  <a:off x="3846515" y="5262397"/>
                  <a:ext cx="19238" cy="13991"/>
                </a:xfrm>
                <a:custGeom>
                  <a:avLst/>
                  <a:gdLst>
                    <a:gd name="connsiteX0" fmla="*/ 19017 w 19238"/>
                    <a:gd name="connsiteY0" fmla="*/ 13333 h 13991"/>
                    <a:gd name="connsiteX1" fmla="*/ 16857 w 19238"/>
                    <a:gd name="connsiteY1" fmla="*/ 13693 h 13991"/>
                    <a:gd name="connsiteX2" fmla="*/ 726 w 19238"/>
                    <a:gd name="connsiteY2" fmla="*/ 2819 h 13991"/>
                    <a:gd name="connsiteX3" fmla="*/ 222 w 19238"/>
                    <a:gd name="connsiteY3" fmla="*/ 658 h 13991"/>
                    <a:gd name="connsiteX4" fmla="*/ 222 w 19238"/>
                    <a:gd name="connsiteY4" fmla="*/ 658 h 13991"/>
                    <a:gd name="connsiteX5" fmla="*/ 2382 w 19238"/>
                    <a:gd name="connsiteY5" fmla="*/ 298 h 13991"/>
                    <a:gd name="connsiteX6" fmla="*/ 18513 w 19238"/>
                    <a:gd name="connsiteY6" fmla="*/ 11173 h 13991"/>
                    <a:gd name="connsiteX7" fmla="*/ 19017 w 19238"/>
                    <a:gd name="connsiteY7" fmla="*/ 13333 h 13991"/>
                    <a:gd name="connsiteX8" fmla="*/ 19017 w 19238"/>
                    <a:gd name="connsiteY8" fmla="*/ 13333 h 13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38" h="13991">
                      <a:moveTo>
                        <a:pt x="19017" y="13333"/>
                      </a:moveTo>
                      <a:cubicBezTo>
                        <a:pt x="18513" y="14053"/>
                        <a:pt x="17577" y="14197"/>
                        <a:pt x="16857" y="13693"/>
                      </a:cubicBezTo>
                      <a:lnTo>
                        <a:pt x="726" y="2819"/>
                      </a:lnTo>
                      <a:cubicBezTo>
                        <a:pt x="5" y="2315"/>
                        <a:pt x="-210" y="1379"/>
                        <a:pt x="222" y="658"/>
                      </a:cubicBezTo>
                      <a:lnTo>
                        <a:pt x="222" y="658"/>
                      </a:lnTo>
                      <a:cubicBezTo>
                        <a:pt x="654" y="-62"/>
                        <a:pt x="1662" y="-206"/>
                        <a:pt x="2382" y="298"/>
                      </a:cubicBezTo>
                      <a:lnTo>
                        <a:pt x="18513" y="11173"/>
                      </a:lnTo>
                      <a:cubicBezTo>
                        <a:pt x="19233" y="11677"/>
                        <a:pt x="19449" y="12613"/>
                        <a:pt x="19017" y="13333"/>
                      </a:cubicBezTo>
                      <a:lnTo>
                        <a:pt x="19017" y="13333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8" name="Freeform: Shape 3877">
                  <a:extLst>
                    <a:ext uri="{FF2B5EF4-FFF2-40B4-BE49-F238E27FC236}">
                      <a16:creationId xmlns:a16="http://schemas.microsoft.com/office/drawing/2014/main" id="{222549C1-6296-E4FE-6168-A96F7C184979}"/>
                    </a:ext>
                  </a:extLst>
                </p:cNvPr>
                <p:cNvSpPr/>
                <p:nvPr/>
              </p:nvSpPr>
              <p:spPr>
                <a:xfrm>
                  <a:off x="3844899" y="5264738"/>
                  <a:ext cx="19302" cy="13935"/>
                </a:xfrm>
                <a:custGeom>
                  <a:avLst/>
                  <a:gdLst>
                    <a:gd name="connsiteX0" fmla="*/ 19049 w 19302"/>
                    <a:gd name="connsiteY0" fmla="*/ 13297 h 13935"/>
                    <a:gd name="connsiteX1" fmla="*/ 16889 w 19302"/>
                    <a:gd name="connsiteY1" fmla="*/ 13657 h 13935"/>
                    <a:gd name="connsiteX2" fmla="*/ 758 w 19302"/>
                    <a:gd name="connsiteY2" fmla="*/ 2783 h 13935"/>
                    <a:gd name="connsiteX3" fmla="*/ 254 w 19302"/>
                    <a:gd name="connsiteY3" fmla="*/ 622 h 13935"/>
                    <a:gd name="connsiteX4" fmla="*/ 254 w 19302"/>
                    <a:gd name="connsiteY4" fmla="*/ 622 h 13935"/>
                    <a:gd name="connsiteX5" fmla="*/ 2414 w 19302"/>
                    <a:gd name="connsiteY5" fmla="*/ 334 h 13935"/>
                    <a:gd name="connsiteX6" fmla="*/ 18546 w 19302"/>
                    <a:gd name="connsiteY6" fmla="*/ 11208 h 13935"/>
                    <a:gd name="connsiteX7" fmla="*/ 19049 w 19302"/>
                    <a:gd name="connsiteY7" fmla="*/ 13369 h 13935"/>
                    <a:gd name="connsiteX8" fmla="*/ 19049 w 19302"/>
                    <a:gd name="connsiteY8" fmla="*/ 13369 h 13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2" h="13935">
                      <a:moveTo>
                        <a:pt x="19049" y="13297"/>
                      </a:moveTo>
                      <a:cubicBezTo>
                        <a:pt x="18617" y="13945"/>
                        <a:pt x="17609" y="14161"/>
                        <a:pt x="16889" y="13657"/>
                      </a:cubicBezTo>
                      <a:lnTo>
                        <a:pt x="758" y="2783"/>
                      </a:lnTo>
                      <a:cubicBezTo>
                        <a:pt x="38" y="2278"/>
                        <a:pt x="-251" y="1342"/>
                        <a:pt x="254" y="622"/>
                      </a:cubicBezTo>
                      <a:lnTo>
                        <a:pt x="254" y="622"/>
                      </a:lnTo>
                      <a:cubicBezTo>
                        <a:pt x="686" y="-26"/>
                        <a:pt x="1694" y="-242"/>
                        <a:pt x="2414" y="334"/>
                      </a:cubicBezTo>
                      <a:lnTo>
                        <a:pt x="18546" y="11208"/>
                      </a:lnTo>
                      <a:cubicBezTo>
                        <a:pt x="19265" y="11712"/>
                        <a:pt x="19553" y="12721"/>
                        <a:pt x="19049" y="13369"/>
                      </a:cubicBezTo>
                      <a:lnTo>
                        <a:pt x="19049" y="13369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72" name="Freeform: Shape 3871">
                <a:extLst>
                  <a:ext uri="{FF2B5EF4-FFF2-40B4-BE49-F238E27FC236}">
                    <a16:creationId xmlns:a16="http://schemas.microsoft.com/office/drawing/2014/main" id="{4459CB1B-68D5-192B-2798-B1AA422ACC1E}"/>
                  </a:ext>
                </a:extLst>
              </p:cNvPr>
              <p:cNvSpPr/>
              <p:nvPr/>
            </p:nvSpPr>
            <p:spPr>
              <a:xfrm>
                <a:off x="3848695" y="5270415"/>
                <a:ext cx="8038" cy="6454"/>
              </a:xfrm>
              <a:custGeom>
                <a:avLst/>
                <a:gdLst>
                  <a:gd name="connsiteX0" fmla="*/ 7764 w 8038"/>
                  <a:gd name="connsiteY0" fmla="*/ 5748 h 6454"/>
                  <a:gd name="connsiteX1" fmla="*/ 5532 w 8038"/>
                  <a:gd name="connsiteY1" fmla="*/ 6180 h 6454"/>
                  <a:gd name="connsiteX2" fmla="*/ 707 w 8038"/>
                  <a:gd name="connsiteY2" fmla="*/ 2939 h 6454"/>
                  <a:gd name="connsiteX3" fmla="*/ 275 w 8038"/>
                  <a:gd name="connsiteY3" fmla="*/ 707 h 6454"/>
                  <a:gd name="connsiteX4" fmla="*/ 275 w 8038"/>
                  <a:gd name="connsiteY4" fmla="*/ 707 h 6454"/>
                  <a:gd name="connsiteX5" fmla="*/ 2507 w 8038"/>
                  <a:gd name="connsiteY5" fmla="*/ 275 h 6454"/>
                  <a:gd name="connsiteX6" fmla="*/ 7332 w 8038"/>
                  <a:gd name="connsiteY6" fmla="*/ 3515 h 6454"/>
                  <a:gd name="connsiteX7" fmla="*/ 7764 w 8038"/>
                  <a:gd name="connsiteY7" fmla="*/ 5748 h 6454"/>
                  <a:gd name="connsiteX8" fmla="*/ 7764 w 8038"/>
                  <a:gd name="connsiteY8" fmla="*/ 5748 h 6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38" h="6454">
                    <a:moveTo>
                      <a:pt x="7764" y="5748"/>
                    </a:moveTo>
                    <a:cubicBezTo>
                      <a:pt x="7260" y="6468"/>
                      <a:pt x="6252" y="6684"/>
                      <a:pt x="5532" y="6180"/>
                    </a:cubicBezTo>
                    <a:lnTo>
                      <a:pt x="707" y="2939"/>
                    </a:lnTo>
                    <a:cubicBezTo>
                      <a:pt x="-14" y="2435"/>
                      <a:pt x="-229" y="1427"/>
                      <a:pt x="275" y="707"/>
                    </a:cubicBezTo>
                    <a:lnTo>
                      <a:pt x="275" y="707"/>
                    </a:lnTo>
                    <a:cubicBezTo>
                      <a:pt x="779" y="-13"/>
                      <a:pt x="1787" y="-229"/>
                      <a:pt x="2507" y="275"/>
                    </a:cubicBezTo>
                    <a:lnTo>
                      <a:pt x="7332" y="3515"/>
                    </a:lnTo>
                    <a:cubicBezTo>
                      <a:pt x="8052" y="4020"/>
                      <a:pt x="8268" y="5028"/>
                      <a:pt x="7764" y="5748"/>
                    </a:cubicBezTo>
                    <a:lnTo>
                      <a:pt x="7764" y="5748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3" name="Freeform: Shape 3872">
                <a:extLst>
                  <a:ext uri="{FF2B5EF4-FFF2-40B4-BE49-F238E27FC236}">
                    <a16:creationId xmlns:a16="http://schemas.microsoft.com/office/drawing/2014/main" id="{D0BA9FE9-496A-FB3F-123C-B579E15D51BF}"/>
                  </a:ext>
                </a:extLst>
              </p:cNvPr>
              <p:cNvSpPr/>
              <p:nvPr/>
            </p:nvSpPr>
            <p:spPr>
              <a:xfrm>
                <a:off x="3856108" y="5166710"/>
                <a:ext cx="80637" cy="80585"/>
              </a:xfrm>
              <a:custGeom>
                <a:avLst/>
                <a:gdLst>
                  <a:gd name="connsiteX0" fmla="*/ 71717 w 80637"/>
                  <a:gd name="connsiteY0" fmla="*/ 65596 h 80585"/>
                  <a:gd name="connsiteX1" fmla="*/ 15042 w 80637"/>
                  <a:gd name="connsiteY1" fmla="*/ 71717 h 80585"/>
                  <a:gd name="connsiteX2" fmla="*/ 8921 w 80637"/>
                  <a:gd name="connsiteY2" fmla="*/ 15042 h 80585"/>
                  <a:gd name="connsiteX3" fmla="*/ 65596 w 80637"/>
                  <a:gd name="connsiteY3" fmla="*/ 8921 h 80585"/>
                  <a:gd name="connsiteX4" fmla="*/ 71717 w 80637"/>
                  <a:gd name="connsiteY4" fmla="*/ 65596 h 8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37" h="80585">
                    <a:moveTo>
                      <a:pt x="71717" y="65596"/>
                    </a:moveTo>
                    <a:cubicBezTo>
                      <a:pt x="57747" y="82879"/>
                      <a:pt x="32397" y="85616"/>
                      <a:pt x="15042" y="71717"/>
                    </a:cubicBezTo>
                    <a:cubicBezTo>
                      <a:pt x="-2313" y="57747"/>
                      <a:pt x="-5050" y="32397"/>
                      <a:pt x="8921" y="15042"/>
                    </a:cubicBezTo>
                    <a:cubicBezTo>
                      <a:pt x="22892" y="-2313"/>
                      <a:pt x="48241" y="-5050"/>
                      <a:pt x="65596" y="8921"/>
                    </a:cubicBezTo>
                    <a:cubicBezTo>
                      <a:pt x="82952" y="22892"/>
                      <a:pt x="85688" y="48241"/>
                      <a:pt x="71717" y="65596"/>
                    </a:cubicBezTo>
                    <a:close/>
                  </a:path>
                </a:pathLst>
              </a:custGeom>
              <a:solidFill>
                <a:srgbClr val="F8F6E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4" name="Freeform: Shape 3873">
                <a:extLst>
                  <a:ext uri="{FF2B5EF4-FFF2-40B4-BE49-F238E27FC236}">
                    <a16:creationId xmlns:a16="http://schemas.microsoft.com/office/drawing/2014/main" id="{185680F8-1755-6709-34EE-A09D11D7582C}"/>
                  </a:ext>
                </a:extLst>
              </p:cNvPr>
              <p:cNvSpPr/>
              <p:nvPr/>
            </p:nvSpPr>
            <p:spPr>
              <a:xfrm>
                <a:off x="3869292" y="5172810"/>
                <a:ext cx="49565" cy="16704"/>
              </a:xfrm>
              <a:custGeom>
                <a:avLst/>
                <a:gdLst>
                  <a:gd name="connsiteX0" fmla="*/ 48955 w 49565"/>
                  <a:gd name="connsiteY0" fmla="*/ 10958 h 16704"/>
                  <a:gd name="connsiteX1" fmla="*/ 45570 w 49565"/>
                  <a:gd name="connsiteY1" fmla="*/ 11318 h 16704"/>
                  <a:gd name="connsiteX2" fmla="*/ 45570 w 49565"/>
                  <a:gd name="connsiteY2" fmla="*/ 11318 h 16704"/>
                  <a:gd name="connsiteX3" fmla="*/ 4306 w 49565"/>
                  <a:gd name="connsiteY3" fmla="*/ 15783 h 16704"/>
                  <a:gd name="connsiteX4" fmla="*/ 4306 w 49565"/>
                  <a:gd name="connsiteY4" fmla="*/ 15783 h 16704"/>
                  <a:gd name="connsiteX5" fmla="*/ 922 w 49565"/>
                  <a:gd name="connsiteY5" fmla="*/ 16143 h 16704"/>
                  <a:gd name="connsiteX6" fmla="*/ 922 w 49565"/>
                  <a:gd name="connsiteY6" fmla="*/ 16143 h 16704"/>
                  <a:gd name="connsiteX7" fmla="*/ 561 w 49565"/>
                  <a:gd name="connsiteY7" fmla="*/ 12758 h 16704"/>
                  <a:gd name="connsiteX8" fmla="*/ 561 w 49565"/>
                  <a:gd name="connsiteY8" fmla="*/ 12758 h 16704"/>
                  <a:gd name="connsiteX9" fmla="*/ 48667 w 49565"/>
                  <a:gd name="connsiteY9" fmla="*/ 7574 h 16704"/>
                  <a:gd name="connsiteX10" fmla="*/ 48667 w 49565"/>
                  <a:gd name="connsiteY10" fmla="*/ 7574 h 16704"/>
                  <a:gd name="connsiteX11" fmla="*/ 49027 w 49565"/>
                  <a:gd name="connsiteY11" fmla="*/ 10958 h 16704"/>
                  <a:gd name="connsiteX12" fmla="*/ 49027 w 49565"/>
                  <a:gd name="connsiteY12" fmla="*/ 10958 h 16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565" h="16704">
                    <a:moveTo>
                      <a:pt x="48955" y="10958"/>
                    </a:moveTo>
                    <a:cubicBezTo>
                      <a:pt x="48091" y="11966"/>
                      <a:pt x="46578" y="12183"/>
                      <a:pt x="45570" y="11318"/>
                    </a:cubicBezTo>
                    <a:lnTo>
                      <a:pt x="45570" y="11318"/>
                    </a:lnTo>
                    <a:cubicBezTo>
                      <a:pt x="32968" y="1164"/>
                      <a:pt x="14532" y="3181"/>
                      <a:pt x="4306" y="15783"/>
                    </a:cubicBezTo>
                    <a:lnTo>
                      <a:pt x="4306" y="15783"/>
                    </a:lnTo>
                    <a:cubicBezTo>
                      <a:pt x="3442" y="16863"/>
                      <a:pt x="1930" y="17007"/>
                      <a:pt x="922" y="16143"/>
                    </a:cubicBezTo>
                    <a:lnTo>
                      <a:pt x="922" y="16143"/>
                    </a:lnTo>
                    <a:cubicBezTo>
                      <a:pt x="-159" y="15279"/>
                      <a:pt x="-303" y="13767"/>
                      <a:pt x="561" y="12758"/>
                    </a:cubicBezTo>
                    <a:lnTo>
                      <a:pt x="561" y="12758"/>
                    </a:lnTo>
                    <a:cubicBezTo>
                      <a:pt x="12372" y="-1932"/>
                      <a:pt x="33904" y="-4309"/>
                      <a:pt x="48667" y="7574"/>
                    </a:cubicBezTo>
                    <a:lnTo>
                      <a:pt x="48667" y="7574"/>
                    </a:lnTo>
                    <a:cubicBezTo>
                      <a:pt x="49675" y="8438"/>
                      <a:pt x="49891" y="9950"/>
                      <a:pt x="49027" y="10958"/>
                    </a:cubicBezTo>
                    <a:lnTo>
                      <a:pt x="49027" y="10958"/>
                    </a:ln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5" name="Freeform: Shape 3874">
                <a:extLst>
                  <a:ext uri="{FF2B5EF4-FFF2-40B4-BE49-F238E27FC236}">
                    <a16:creationId xmlns:a16="http://schemas.microsoft.com/office/drawing/2014/main" id="{4ABCA930-C7E9-702C-41FA-0475F6E427E4}"/>
                  </a:ext>
                </a:extLst>
              </p:cNvPr>
              <p:cNvSpPr/>
              <p:nvPr/>
            </p:nvSpPr>
            <p:spPr>
              <a:xfrm>
                <a:off x="3864869" y="5190234"/>
                <a:ext cx="5143" cy="5143"/>
              </a:xfrm>
              <a:custGeom>
                <a:avLst/>
                <a:gdLst>
                  <a:gd name="connsiteX0" fmla="*/ 4552 w 5143"/>
                  <a:gd name="connsiteY0" fmla="*/ 4192 h 5143"/>
                  <a:gd name="connsiteX1" fmla="*/ 951 w 5143"/>
                  <a:gd name="connsiteY1" fmla="*/ 4552 h 5143"/>
                  <a:gd name="connsiteX2" fmla="*/ 591 w 5143"/>
                  <a:gd name="connsiteY2" fmla="*/ 952 h 5143"/>
                  <a:gd name="connsiteX3" fmla="*/ 4192 w 5143"/>
                  <a:gd name="connsiteY3" fmla="*/ 592 h 5143"/>
                  <a:gd name="connsiteX4" fmla="*/ 4552 w 5143"/>
                  <a:gd name="connsiteY4" fmla="*/ 4192 h 5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3" h="5143">
                    <a:moveTo>
                      <a:pt x="4552" y="4192"/>
                    </a:moveTo>
                    <a:cubicBezTo>
                      <a:pt x="3688" y="5272"/>
                      <a:pt x="2032" y="5488"/>
                      <a:pt x="951" y="4552"/>
                    </a:cubicBezTo>
                    <a:cubicBezTo>
                      <a:pt x="-129" y="3688"/>
                      <a:pt x="-345" y="2031"/>
                      <a:pt x="591" y="952"/>
                    </a:cubicBezTo>
                    <a:cubicBezTo>
                      <a:pt x="1456" y="-129"/>
                      <a:pt x="3112" y="-345"/>
                      <a:pt x="4192" y="592"/>
                    </a:cubicBezTo>
                    <a:cubicBezTo>
                      <a:pt x="5273" y="1456"/>
                      <a:pt x="5488" y="3112"/>
                      <a:pt x="4552" y="4192"/>
                    </a:cubicBezTo>
                    <a:close/>
                  </a:path>
                </a:pathLst>
              </a:custGeom>
              <a:solidFill>
                <a:srgbClr val="DBD9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668" name="Graphic 6">
              <a:extLst>
                <a:ext uri="{FF2B5EF4-FFF2-40B4-BE49-F238E27FC236}">
                  <a16:creationId xmlns:a16="http://schemas.microsoft.com/office/drawing/2014/main" id="{4E871731-7EDA-D06B-C7BB-35D437908F37}"/>
                </a:ext>
              </a:extLst>
            </p:cNvPr>
            <p:cNvGrpSpPr/>
            <p:nvPr/>
          </p:nvGrpSpPr>
          <p:grpSpPr>
            <a:xfrm>
              <a:off x="3632136" y="4759043"/>
              <a:ext cx="4220805" cy="1668828"/>
              <a:chOff x="3447851" y="5955688"/>
              <a:chExt cx="823266" cy="325504"/>
            </a:xfrm>
            <a:solidFill>
              <a:srgbClr val="FFFFFF"/>
            </a:solidFill>
          </p:grpSpPr>
          <p:sp>
            <p:nvSpPr>
              <p:cNvPr id="3860" name="Freeform: Shape 3859">
                <a:extLst>
                  <a:ext uri="{FF2B5EF4-FFF2-40B4-BE49-F238E27FC236}">
                    <a16:creationId xmlns:a16="http://schemas.microsoft.com/office/drawing/2014/main" id="{F61ADDC4-DE21-B0D5-2893-6D3E96B1FA3C}"/>
                  </a:ext>
                </a:extLst>
              </p:cNvPr>
              <p:cNvSpPr/>
              <p:nvPr/>
            </p:nvSpPr>
            <p:spPr>
              <a:xfrm>
                <a:off x="3447851" y="5955688"/>
                <a:ext cx="17931" cy="325504"/>
              </a:xfrm>
              <a:custGeom>
                <a:avLst/>
                <a:gdLst>
                  <a:gd name="connsiteX0" fmla="*/ 0 w 17931"/>
                  <a:gd name="connsiteY0" fmla="*/ 0 h 325504"/>
                  <a:gd name="connsiteX1" fmla="*/ 17931 w 17931"/>
                  <a:gd name="connsiteY1" fmla="*/ 0 h 325504"/>
                  <a:gd name="connsiteX2" fmla="*/ 17931 w 17931"/>
                  <a:gd name="connsiteY2" fmla="*/ 325504 h 325504"/>
                  <a:gd name="connsiteX3" fmla="*/ 0 w 17931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31" h="325504">
                    <a:moveTo>
                      <a:pt x="0" y="0"/>
                    </a:moveTo>
                    <a:lnTo>
                      <a:pt x="17931" y="0"/>
                    </a:lnTo>
                    <a:lnTo>
                      <a:pt x="17931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1" name="Freeform: Shape 3860">
                <a:extLst>
                  <a:ext uri="{FF2B5EF4-FFF2-40B4-BE49-F238E27FC236}">
                    <a16:creationId xmlns:a16="http://schemas.microsoft.com/office/drawing/2014/main" id="{0F632038-E89C-6B9F-95C0-4D44A2477F2A}"/>
                  </a:ext>
                </a:extLst>
              </p:cNvPr>
              <p:cNvSpPr/>
              <p:nvPr/>
            </p:nvSpPr>
            <p:spPr>
              <a:xfrm>
                <a:off x="3537364" y="5955688"/>
                <a:ext cx="17859" cy="325504"/>
              </a:xfrm>
              <a:custGeom>
                <a:avLst/>
                <a:gdLst>
                  <a:gd name="connsiteX0" fmla="*/ 0 w 17859"/>
                  <a:gd name="connsiteY0" fmla="*/ 0 h 325504"/>
                  <a:gd name="connsiteX1" fmla="*/ 17860 w 17859"/>
                  <a:gd name="connsiteY1" fmla="*/ 0 h 325504"/>
                  <a:gd name="connsiteX2" fmla="*/ 17860 w 17859"/>
                  <a:gd name="connsiteY2" fmla="*/ 325504 h 325504"/>
                  <a:gd name="connsiteX3" fmla="*/ 0 w 17859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325504">
                    <a:moveTo>
                      <a:pt x="0" y="0"/>
                    </a:moveTo>
                    <a:lnTo>
                      <a:pt x="17860" y="0"/>
                    </a:lnTo>
                    <a:lnTo>
                      <a:pt x="17860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2" name="Freeform: Shape 3861">
                <a:extLst>
                  <a:ext uri="{FF2B5EF4-FFF2-40B4-BE49-F238E27FC236}">
                    <a16:creationId xmlns:a16="http://schemas.microsoft.com/office/drawing/2014/main" id="{92C2A6DD-D924-69A5-A5C9-6CE3ABD3A296}"/>
                  </a:ext>
                </a:extLst>
              </p:cNvPr>
              <p:cNvSpPr/>
              <p:nvPr/>
            </p:nvSpPr>
            <p:spPr>
              <a:xfrm>
                <a:off x="3626806" y="5955688"/>
                <a:ext cx="17859" cy="325504"/>
              </a:xfrm>
              <a:custGeom>
                <a:avLst/>
                <a:gdLst>
                  <a:gd name="connsiteX0" fmla="*/ 0 w 17859"/>
                  <a:gd name="connsiteY0" fmla="*/ 0 h 325504"/>
                  <a:gd name="connsiteX1" fmla="*/ 17860 w 17859"/>
                  <a:gd name="connsiteY1" fmla="*/ 0 h 325504"/>
                  <a:gd name="connsiteX2" fmla="*/ 17860 w 17859"/>
                  <a:gd name="connsiteY2" fmla="*/ 325504 h 325504"/>
                  <a:gd name="connsiteX3" fmla="*/ 0 w 17859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325504">
                    <a:moveTo>
                      <a:pt x="0" y="0"/>
                    </a:moveTo>
                    <a:lnTo>
                      <a:pt x="17860" y="0"/>
                    </a:lnTo>
                    <a:lnTo>
                      <a:pt x="17860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3" name="Freeform: Shape 3862">
                <a:extLst>
                  <a:ext uri="{FF2B5EF4-FFF2-40B4-BE49-F238E27FC236}">
                    <a16:creationId xmlns:a16="http://schemas.microsoft.com/office/drawing/2014/main" id="{18A97B27-A204-1906-A476-C18824208825}"/>
                  </a:ext>
                </a:extLst>
              </p:cNvPr>
              <p:cNvSpPr/>
              <p:nvPr/>
            </p:nvSpPr>
            <p:spPr>
              <a:xfrm>
                <a:off x="3716319" y="5955688"/>
                <a:ext cx="17859" cy="325504"/>
              </a:xfrm>
              <a:custGeom>
                <a:avLst/>
                <a:gdLst>
                  <a:gd name="connsiteX0" fmla="*/ 0 w 17859"/>
                  <a:gd name="connsiteY0" fmla="*/ 0 h 325504"/>
                  <a:gd name="connsiteX1" fmla="*/ 17860 w 17859"/>
                  <a:gd name="connsiteY1" fmla="*/ 0 h 325504"/>
                  <a:gd name="connsiteX2" fmla="*/ 17860 w 17859"/>
                  <a:gd name="connsiteY2" fmla="*/ 325504 h 325504"/>
                  <a:gd name="connsiteX3" fmla="*/ 0 w 17859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325504">
                    <a:moveTo>
                      <a:pt x="0" y="0"/>
                    </a:moveTo>
                    <a:lnTo>
                      <a:pt x="17860" y="0"/>
                    </a:lnTo>
                    <a:lnTo>
                      <a:pt x="17860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4" name="Freeform: Shape 3863">
                <a:extLst>
                  <a:ext uri="{FF2B5EF4-FFF2-40B4-BE49-F238E27FC236}">
                    <a16:creationId xmlns:a16="http://schemas.microsoft.com/office/drawing/2014/main" id="{70611FED-F6BD-21EC-133A-E6D475B2ABCD}"/>
                  </a:ext>
                </a:extLst>
              </p:cNvPr>
              <p:cNvSpPr/>
              <p:nvPr/>
            </p:nvSpPr>
            <p:spPr>
              <a:xfrm>
                <a:off x="3805761" y="5955688"/>
                <a:ext cx="17931" cy="325504"/>
              </a:xfrm>
              <a:custGeom>
                <a:avLst/>
                <a:gdLst>
                  <a:gd name="connsiteX0" fmla="*/ 0 w 17931"/>
                  <a:gd name="connsiteY0" fmla="*/ 0 h 325504"/>
                  <a:gd name="connsiteX1" fmla="*/ 17932 w 17931"/>
                  <a:gd name="connsiteY1" fmla="*/ 0 h 325504"/>
                  <a:gd name="connsiteX2" fmla="*/ 17932 w 17931"/>
                  <a:gd name="connsiteY2" fmla="*/ 325504 h 325504"/>
                  <a:gd name="connsiteX3" fmla="*/ 0 w 17931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31" h="325504">
                    <a:moveTo>
                      <a:pt x="0" y="0"/>
                    </a:moveTo>
                    <a:lnTo>
                      <a:pt x="17932" y="0"/>
                    </a:lnTo>
                    <a:lnTo>
                      <a:pt x="17932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5" name="Freeform: Shape 3864">
                <a:extLst>
                  <a:ext uri="{FF2B5EF4-FFF2-40B4-BE49-F238E27FC236}">
                    <a16:creationId xmlns:a16="http://schemas.microsoft.com/office/drawing/2014/main" id="{97D13A66-A1B8-5998-A29F-02C80400CCA7}"/>
                  </a:ext>
                </a:extLst>
              </p:cNvPr>
              <p:cNvSpPr/>
              <p:nvPr/>
            </p:nvSpPr>
            <p:spPr>
              <a:xfrm>
                <a:off x="3895275" y="5955688"/>
                <a:ext cx="17931" cy="325504"/>
              </a:xfrm>
              <a:custGeom>
                <a:avLst/>
                <a:gdLst>
                  <a:gd name="connsiteX0" fmla="*/ 0 w 17931"/>
                  <a:gd name="connsiteY0" fmla="*/ 0 h 325504"/>
                  <a:gd name="connsiteX1" fmla="*/ 17932 w 17931"/>
                  <a:gd name="connsiteY1" fmla="*/ 0 h 325504"/>
                  <a:gd name="connsiteX2" fmla="*/ 17932 w 17931"/>
                  <a:gd name="connsiteY2" fmla="*/ 325504 h 325504"/>
                  <a:gd name="connsiteX3" fmla="*/ 0 w 17931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31" h="325504">
                    <a:moveTo>
                      <a:pt x="0" y="0"/>
                    </a:moveTo>
                    <a:lnTo>
                      <a:pt x="17932" y="0"/>
                    </a:lnTo>
                    <a:lnTo>
                      <a:pt x="17932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6" name="Freeform: Shape 3865">
                <a:extLst>
                  <a:ext uri="{FF2B5EF4-FFF2-40B4-BE49-F238E27FC236}">
                    <a16:creationId xmlns:a16="http://schemas.microsoft.com/office/drawing/2014/main" id="{AE82593B-1413-769A-85D4-53735CEACBD5}"/>
                  </a:ext>
                </a:extLst>
              </p:cNvPr>
              <p:cNvSpPr/>
              <p:nvPr/>
            </p:nvSpPr>
            <p:spPr>
              <a:xfrm>
                <a:off x="3984716" y="5955688"/>
                <a:ext cx="17931" cy="325504"/>
              </a:xfrm>
              <a:custGeom>
                <a:avLst/>
                <a:gdLst>
                  <a:gd name="connsiteX0" fmla="*/ 0 w 17931"/>
                  <a:gd name="connsiteY0" fmla="*/ 0 h 325504"/>
                  <a:gd name="connsiteX1" fmla="*/ 17931 w 17931"/>
                  <a:gd name="connsiteY1" fmla="*/ 0 h 325504"/>
                  <a:gd name="connsiteX2" fmla="*/ 17931 w 17931"/>
                  <a:gd name="connsiteY2" fmla="*/ 325504 h 325504"/>
                  <a:gd name="connsiteX3" fmla="*/ 0 w 17931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31" h="325504">
                    <a:moveTo>
                      <a:pt x="0" y="0"/>
                    </a:moveTo>
                    <a:lnTo>
                      <a:pt x="17931" y="0"/>
                    </a:lnTo>
                    <a:lnTo>
                      <a:pt x="17931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7" name="Freeform: Shape 3866">
                <a:extLst>
                  <a:ext uri="{FF2B5EF4-FFF2-40B4-BE49-F238E27FC236}">
                    <a16:creationId xmlns:a16="http://schemas.microsoft.com/office/drawing/2014/main" id="{756C7FCF-0F67-AB6D-26D8-2355D30084B1}"/>
                  </a:ext>
                </a:extLst>
              </p:cNvPr>
              <p:cNvSpPr/>
              <p:nvPr/>
            </p:nvSpPr>
            <p:spPr>
              <a:xfrm>
                <a:off x="4074230" y="5955688"/>
                <a:ext cx="17931" cy="325504"/>
              </a:xfrm>
              <a:custGeom>
                <a:avLst/>
                <a:gdLst>
                  <a:gd name="connsiteX0" fmla="*/ 0 w 17931"/>
                  <a:gd name="connsiteY0" fmla="*/ 0 h 325504"/>
                  <a:gd name="connsiteX1" fmla="*/ 17931 w 17931"/>
                  <a:gd name="connsiteY1" fmla="*/ 0 h 325504"/>
                  <a:gd name="connsiteX2" fmla="*/ 17931 w 17931"/>
                  <a:gd name="connsiteY2" fmla="*/ 325504 h 325504"/>
                  <a:gd name="connsiteX3" fmla="*/ 0 w 17931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31" h="325504">
                    <a:moveTo>
                      <a:pt x="0" y="0"/>
                    </a:moveTo>
                    <a:lnTo>
                      <a:pt x="17931" y="0"/>
                    </a:lnTo>
                    <a:lnTo>
                      <a:pt x="17931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8" name="Freeform: Shape 3867">
                <a:extLst>
                  <a:ext uri="{FF2B5EF4-FFF2-40B4-BE49-F238E27FC236}">
                    <a16:creationId xmlns:a16="http://schemas.microsoft.com/office/drawing/2014/main" id="{76799A4E-03F3-B5BD-41CE-378B2154B998}"/>
                  </a:ext>
                </a:extLst>
              </p:cNvPr>
              <p:cNvSpPr/>
              <p:nvPr/>
            </p:nvSpPr>
            <p:spPr>
              <a:xfrm>
                <a:off x="4163743" y="5955688"/>
                <a:ext cx="17859" cy="325504"/>
              </a:xfrm>
              <a:custGeom>
                <a:avLst/>
                <a:gdLst>
                  <a:gd name="connsiteX0" fmla="*/ 0 w 17859"/>
                  <a:gd name="connsiteY0" fmla="*/ 0 h 325504"/>
                  <a:gd name="connsiteX1" fmla="*/ 17859 w 17859"/>
                  <a:gd name="connsiteY1" fmla="*/ 0 h 325504"/>
                  <a:gd name="connsiteX2" fmla="*/ 17859 w 17859"/>
                  <a:gd name="connsiteY2" fmla="*/ 325504 h 325504"/>
                  <a:gd name="connsiteX3" fmla="*/ 0 w 17859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325504">
                    <a:moveTo>
                      <a:pt x="0" y="0"/>
                    </a:moveTo>
                    <a:lnTo>
                      <a:pt x="17859" y="0"/>
                    </a:lnTo>
                    <a:lnTo>
                      <a:pt x="17859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9" name="Freeform: Shape 3868">
                <a:extLst>
                  <a:ext uri="{FF2B5EF4-FFF2-40B4-BE49-F238E27FC236}">
                    <a16:creationId xmlns:a16="http://schemas.microsoft.com/office/drawing/2014/main" id="{FABB1862-F06E-FEFD-DA56-46EE1CCB86F2}"/>
                  </a:ext>
                </a:extLst>
              </p:cNvPr>
              <p:cNvSpPr/>
              <p:nvPr/>
            </p:nvSpPr>
            <p:spPr>
              <a:xfrm>
                <a:off x="4253185" y="5955688"/>
                <a:ext cx="17931" cy="325504"/>
              </a:xfrm>
              <a:custGeom>
                <a:avLst/>
                <a:gdLst>
                  <a:gd name="connsiteX0" fmla="*/ 0 w 17931"/>
                  <a:gd name="connsiteY0" fmla="*/ 0 h 325504"/>
                  <a:gd name="connsiteX1" fmla="*/ 17932 w 17931"/>
                  <a:gd name="connsiteY1" fmla="*/ 0 h 325504"/>
                  <a:gd name="connsiteX2" fmla="*/ 17932 w 17931"/>
                  <a:gd name="connsiteY2" fmla="*/ 325504 h 325504"/>
                  <a:gd name="connsiteX3" fmla="*/ 0 w 17931"/>
                  <a:gd name="connsiteY3" fmla="*/ 325504 h 32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31" h="325504">
                    <a:moveTo>
                      <a:pt x="0" y="0"/>
                    </a:moveTo>
                    <a:lnTo>
                      <a:pt x="17932" y="0"/>
                    </a:lnTo>
                    <a:lnTo>
                      <a:pt x="17932" y="325504"/>
                    </a:lnTo>
                    <a:lnTo>
                      <a:pt x="0" y="325504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548930CB-11A2-ED34-892D-8ACD7369C7AB}"/>
                </a:ext>
              </a:extLst>
            </p:cNvPr>
            <p:cNvSpPr/>
            <p:nvPr/>
          </p:nvSpPr>
          <p:spPr>
            <a:xfrm>
              <a:off x="4008358" y="2563723"/>
              <a:ext cx="3559917" cy="804504"/>
            </a:xfrm>
            <a:custGeom>
              <a:avLst/>
              <a:gdLst>
                <a:gd name="connsiteX0" fmla="*/ 0 w 694360"/>
                <a:gd name="connsiteY0" fmla="*/ 0 h 156918"/>
                <a:gd name="connsiteX1" fmla="*/ 694361 w 694360"/>
                <a:gd name="connsiteY1" fmla="*/ 0 h 156918"/>
                <a:gd name="connsiteX2" fmla="*/ 694361 w 694360"/>
                <a:gd name="connsiteY2" fmla="*/ 156919 h 156918"/>
                <a:gd name="connsiteX3" fmla="*/ 0 w 694360"/>
                <a:gd name="connsiteY3" fmla="*/ 156919 h 156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4360" h="156918">
                  <a:moveTo>
                    <a:pt x="0" y="0"/>
                  </a:moveTo>
                  <a:lnTo>
                    <a:pt x="694361" y="0"/>
                  </a:lnTo>
                  <a:lnTo>
                    <a:pt x="694361" y="156919"/>
                  </a:lnTo>
                  <a:lnTo>
                    <a:pt x="0" y="156919"/>
                  </a:lnTo>
                  <a:close/>
                </a:path>
              </a:pathLst>
            </a:custGeom>
            <a:solidFill>
              <a:srgbClr val="CFD0D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844D0E9B-2EC1-5B44-B259-198C3A092BF6}"/>
                </a:ext>
              </a:extLst>
            </p:cNvPr>
            <p:cNvSpPr/>
            <p:nvPr/>
          </p:nvSpPr>
          <p:spPr>
            <a:xfrm>
              <a:off x="3295416" y="4751291"/>
              <a:ext cx="4822247" cy="239247"/>
            </a:xfrm>
            <a:custGeom>
              <a:avLst/>
              <a:gdLst>
                <a:gd name="connsiteX0" fmla="*/ 0 w 940577"/>
                <a:gd name="connsiteY0" fmla="*/ 0 h 46665"/>
                <a:gd name="connsiteX1" fmla="*/ 940577 w 940577"/>
                <a:gd name="connsiteY1" fmla="*/ 0 h 46665"/>
                <a:gd name="connsiteX2" fmla="*/ 940577 w 940577"/>
                <a:gd name="connsiteY2" fmla="*/ 46665 h 46665"/>
                <a:gd name="connsiteX3" fmla="*/ 0 w 940577"/>
                <a:gd name="connsiteY3" fmla="*/ 46665 h 46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0577" h="46665">
                  <a:moveTo>
                    <a:pt x="0" y="0"/>
                  </a:moveTo>
                  <a:lnTo>
                    <a:pt x="940577" y="0"/>
                  </a:lnTo>
                  <a:lnTo>
                    <a:pt x="940577" y="46665"/>
                  </a:lnTo>
                  <a:lnTo>
                    <a:pt x="0" y="46665"/>
                  </a:lnTo>
                  <a:close/>
                </a:path>
              </a:pathLst>
            </a:custGeom>
            <a:solidFill>
              <a:srgbClr val="CFD0D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4B01AF4-DA11-949F-82BC-4E9D65AB040A}"/>
                </a:ext>
              </a:extLst>
            </p:cNvPr>
            <p:cNvSpPr/>
            <p:nvPr/>
          </p:nvSpPr>
          <p:spPr>
            <a:xfrm>
              <a:off x="3295416" y="6190838"/>
              <a:ext cx="4822247" cy="239247"/>
            </a:xfrm>
            <a:custGeom>
              <a:avLst/>
              <a:gdLst>
                <a:gd name="connsiteX0" fmla="*/ 0 w 940577"/>
                <a:gd name="connsiteY0" fmla="*/ 0 h 46665"/>
                <a:gd name="connsiteX1" fmla="*/ 940577 w 940577"/>
                <a:gd name="connsiteY1" fmla="*/ 0 h 46665"/>
                <a:gd name="connsiteX2" fmla="*/ 940577 w 940577"/>
                <a:gd name="connsiteY2" fmla="*/ 46665 h 46665"/>
                <a:gd name="connsiteX3" fmla="*/ 0 w 940577"/>
                <a:gd name="connsiteY3" fmla="*/ 46665 h 46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0577" h="46665">
                  <a:moveTo>
                    <a:pt x="0" y="0"/>
                  </a:moveTo>
                  <a:lnTo>
                    <a:pt x="940577" y="0"/>
                  </a:lnTo>
                  <a:lnTo>
                    <a:pt x="940577" y="46665"/>
                  </a:lnTo>
                  <a:lnTo>
                    <a:pt x="0" y="46665"/>
                  </a:lnTo>
                  <a:close/>
                </a:path>
              </a:pathLst>
            </a:custGeom>
            <a:solidFill>
              <a:srgbClr val="CFD0D2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EB0794CD-4A82-B1AD-8D14-1681622C4CAD}"/>
                </a:ext>
              </a:extLst>
            </p:cNvPr>
            <p:cNvSpPr/>
            <p:nvPr/>
          </p:nvSpPr>
          <p:spPr>
            <a:xfrm>
              <a:off x="3960729" y="2516094"/>
              <a:ext cx="3559917" cy="804504"/>
            </a:xfrm>
            <a:custGeom>
              <a:avLst/>
              <a:gdLst>
                <a:gd name="connsiteX0" fmla="*/ 0 w 694360"/>
                <a:gd name="connsiteY0" fmla="*/ 0 h 156918"/>
                <a:gd name="connsiteX1" fmla="*/ 694361 w 694360"/>
                <a:gd name="connsiteY1" fmla="*/ 0 h 156918"/>
                <a:gd name="connsiteX2" fmla="*/ 694361 w 694360"/>
                <a:gd name="connsiteY2" fmla="*/ 156919 h 156918"/>
                <a:gd name="connsiteX3" fmla="*/ 0 w 694360"/>
                <a:gd name="connsiteY3" fmla="*/ 156919 h 156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4360" h="156918">
                  <a:moveTo>
                    <a:pt x="0" y="0"/>
                  </a:moveTo>
                  <a:lnTo>
                    <a:pt x="694361" y="0"/>
                  </a:lnTo>
                  <a:lnTo>
                    <a:pt x="694361" y="156919"/>
                  </a:lnTo>
                  <a:lnTo>
                    <a:pt x="0" y="156919"/>
                  </a:lnTo>
                  <a:close/>
                </a:path>
              </a:pathLst>
            </a:custGeom>
            <a:solidFill>
              <a:srgbClr val="87176C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E9B53486-55D5-7F51-CCEE-B1C0FC91FE14}"/>
                </a:ext>
              </a:extLst>
            </p:cNvPr>
            <p:cNvSpPr/>
            <p:nvPr/>
          </p:nvSpPr>
          <p:spPr>
            <a:xfrm>
              <a:off x="3231171" y="4517212"/>
              <a:ext cx="4980638" cy="245522"/>
            </a:xfrm>
            <a:custGeom>
              <a:avLst/>
              <a:gdLst>
                <a:gd name="connsiteX0" fmla="*/ 0 w 971471"/>
                <a:gd name="connsiteY0" fmla="*/ 0 h 47889"/>
                <a:gd name="connsiteX1" fmla="*/ 971471 w 971471"/>
                <a:gd name="connsiteY1" fmla="*/ 0 h 47889"/>
                <a:gd name="connsiteX2" fmla="*/ 971471 w 971471"/>
                <a:gd name="connsiteY2" fmla="*/ 47890 h 47889"/>
                <a:gd name="connsiteX3" fmla="*/ 0 w 971471"/>
                <a:gd name="connsiteY3" fmla="*/ 47890 h 4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1471" h="47889">
                  <a:moveTo>
                    <a:pt x="0" y="0"/>
                  </a:moveTo>
                  <a:lnTo>
                    <a:pt x="971471" y="0"/>
                  </a:lnTo>
                  <a:lnTo>
                    <a:pt x="971471" y="47890"/>
                  </a:lnTo>
                  <a:lnTo>
                    <a:pt x="0" y="47890"/>
                  </a:lnTo>
                  <a:close/>
                </a:path>
              </a:pathLst>
            </a:custGeom>
            <a:solidFill>
              <a:srgbClr val="A96F5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74" name="Graphic 6">
              <a:extLst>
                <a:ext uri="{FF2B5EF4-FFF2-40B4-BE49-F238E27FC236}">
                  <a16:creationId xmlns:a16="http://schemas.microsoft.com/office/drawing/2014/main" id="{09D96F0D-453B-2377-ADFA-92500CB36700}"/>
                </a:ext>
              </a:extLst>
            </p:cNvPr>
            <p:cNvGrpSpPr/>
            <p:nvPr/>
          </p:nvGrpSpPr>
          <p:grpSpPr>
            <a:xfrm>
              <a:off x="3302799" y="4650865"/>
              <a:ext cx="1890720" cy="648697"/>
              <a:chOff x="3383614" y="5934588"/>
              <a:chExt cx="368784" cy="126528"/>
            </a:xfrm>
            <a:solidFill>
              <a:srgbClr val="28A4A8"/>
            </a:solidFill>
          </p:grpSpPr>
          <p:sp>
            <p:nvSpPr>
              <p:cNvPr id="3640" name="Freeform: Shape 3639">
                <a:extLst>
                  <a:ext uri="{FF2B5EF4-FFF2-40B4-BE49-F238E27FC236}">
                    <a16:creationId xmlns:a16="http://schemas.microsoft.com/office/drawing/2014/main" id="{8DE8F026-3AD4-E664-2715-A99D15E2CC2F}"/>
                  </a:ext>
                </a:extLst>
              </p:cNvPr>
              <p:cNvSpPr/>
              <p:nvPr/>
            </p:nvSpPr>
            <p:spPr>
              <a:xfrm>
                <a:off x="3403058" y="5941789"/>
                <a:ext cx="349340" cy="100636"/>
              </a:xfrm>
              <a:custGeom>
                <a:avLst/>
                <a:gdLst>
                  <a:gd name="connsiteX0" fmla="*/ 344804 w 349340"/>
                  <a:gd name="connsiteY0" fmla="*/ 0 h 100636"/>
                  <a:gd name="connsiteX1" fmla="*/ 349341 w 349340"/>
                  <a:gd name="connsiteY1" fmla="*/ 2881 h 100636"/>
                  <a:gd name="connsiteX2" fmla="*/ 0 w 349340"/>
                  <a:gd name="connsiteY2" fmla="*/ 12315 h 100636"/>
                  <a:gd name="connsiteX3" fmla="*/ 4393 w 349340"/>
                  <a:gd name="connsiteY3" fmla="*/ 9218 h 100636"/>
                  <a:gd name="connsiteX4" fmla="*/ 344804 w 349340"/>
                  <a:gd name="connsiteY4" fmla="*/ 72 h 100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340" h="100636">
                    <a:moveTo>
                      <a:pt x="344804" y="0"/>
                    </a:moveTo>
                    <a:cubicBezTo>
                      <a:pt x="346316" y="936"/>
                      <a:pt x="347828" y="1872"/>
                      <a:pt x="349341" y="2881"/>
                    </a:cubicBezTo>
                    <a:cubicBezTo>
                      <a:pt x="268685" y="129985"/>
                      <a:pt x="85769" y="133154"/>
                      <a:pt x="0" y="12315"/>
                    </a:cubicBezTo>
                    <a:cubicBezTo>
                      <a:pt x="1440" y="11306"/>
                      <a:pt x="2881" y="10226"/>
                      <a:pt x="4393" y="9218"/>
                    </a:cubicBezTo>
                    <a:cubicBezTo>
                      <a:pt x="87929" y="127033"/>
                      <a:pt x="266236" y="123937"/>
                      <a:pt x="344804" y="72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1" name="Freeform: Shape 3640">
                <a:extLst>
                  <a:ext uri="{FF2B5EF4-FFF2-40B4-BE49-F238E27FC236}">
                    <a16:creationId xmlns:a16="http://schemas.microsoft.com/office/drawing/2014/main" id="{0A73A126-C1B0-9C49-C803-5985B445F5C5}"/>
                  </a:ext>
                </a:extLst>
              </p:cNvPr>
              <p:cNvSpPr/>
              <p:nvPr/>
            </p:nvSpPr>
            <p:spPr>
              <a:xfrm>
                <a:off x="3383614" y="5952447"/>
                <a:ext cx="36727" cy="23620"/>
              </a:xfrm>
              <a:custGeom>
                <a:avLst/>
                <a:gdLst>
                  <a:gd name="connsiteX0" fmla="*/ 0 w 36727"/>
                  <a:gd name="connsiteY0" fmla="*/ 6554 h 23620"/>
                  <a:gd name="connsiteX1" fmla="*/ 792 w 36727"/>
                  <a:gd name="connsiteY1" fmla="*/ 0 h 23620"/>
                  <a:gd name="connsiteX2" fmla="*/ 36727 w 36727"/>
                  <a:gd name="connsiteY2" fmla="*/ 17428 h 23620"/>
                  <a:gd name="connsiteX3" fmla="*/ 36511 w 36727"/>
                  <a:gd name="connsiteY3" fmla="*/ 23621 h 23620"/>
                  <a:gd name="connsiteX4" fmla="*/ 0 w 36727"/>
                  <a:gd name="connsiteY4" fmla="*/ 6554 h 23620"/>
                  <a:gd name="connsiteX5" fmla="*/ 0 w 36727"/>
                  <a:gd name="connsiteY5" fmla="*/ 6554 h 23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727" h="23620">
                    <a:moveTo>
                      <a:pt x="0" y="6554"/>
                    </a:moveTo>
                    <a:cubicBezTo>
                      <a:pt x="216" y="4393"/>
                      <a:pt x="504" y="2161"/>
                      <a:pt x="792" y="0"/>
                    </a:cubicBezTo>
                    <a:cubicBezTo>
                      <a:pt x="12747" y="7490"/>
                      <a:pt x="24773" y="13179"/>
                      <a:pt x="36727" y="17428"/>
                    </a:cubicBezTo>
                    <a:cubicBezTo>
                      <a:pt x="36655" y="19516"/>
                      <a:pt x="36583" y="21533"/>
                      <a:pt x="36511" y="23621"/>
                    </a:cubicBezTo>
                    <a:cubicBezTo>
                      <a:pt x="24413" y="19516"/>
                      <a:pt x="12170" y="13899"/>
                      <a:pt x="0" y="6554"/>
                    </a:cubicBezTo>
                    <a:lnTo>
                      <a:pt x="0" y="6554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2" name="Freeform: Shape 3641">
                <a:extLst>
                  <a:ext uri="{FF2B5EF4-FFF2-40B4-BE49-F238E27FC236}">
                    <a16:creationId xmlns:a16="http://schemas.microsoft.com/office/drawing/2014/main" id="{89CEA1E2-F2BD-7D0E-1FF9-8F104762CA9B}"/>
                  </a:ext>
                </a:extLst>
              </p:cNvPr>
              <p:cNvSpPr/>
              <p:nvPr/>
            </p:nvSpPr>
            <p:spPr>
              <a:xfrm>
                <a:off x="3403994" y="5978877"/>
                <a:ext cx="37735" cy="17355"/>
              </a:xfrm>
              <a:custGeom>
                <a:avLst/>
                <a:gdLst>
                  <a:gd name="connsiteX0" fmla="*/ 0 w 37735"/>
                  <a:gd name="connsiteY0" fmla="*/ 6481 h 17355"/>
                  <a:gd name="connsiteX1" fmla="*/ 0 w 37735"/>
                  <a:gd name="connsiteY1" fmla="*/ 0 h 17355"/>
                  <a:gd name="connsiteX2" fmla="*/ 37159 w 37735"/>
                  <a:gd name="connsiteY2" fmla="*/ 11306 h 17355"/>
                  <a:gd name="connsiteX3" fmla="*/ 37735 w 37735"/>
                  <a:gd name="connsiteY3" fmla="*/ 17355 h 17355"/>
                  <a:gd name="connsiteX4" fmla="*/ 0 w 37735"/>
                  <a:gd name="connsiteY4" fmla="*/ 6481 h 17355"/>
                  <a:gd name="connsiteX5" fmla="*/ 0 w 37735"/>
                  <a:gd name="connsiteY5" fmla="*/ 6481 h 17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7355">
                    <a:moveTo>
                      <a:pt x="0" y="6481"/>
                    </a:moveTo>
                    <a:cubicBezTo>
                      <a:pt x="0" y="4321"/>
                      <a:pt x="0" y="2160"/>
                      <a:pt x="0" y="0"/>
                    </a:cubicBezTo>
                    <a:cubicBezTo>
                      <a:pt x="12530" y="5257"/>
                      <a:pt x="24989" y="9002"/>
                      <a:pt x="37159" y="11306"/>
                    </a:cubicBezTo>
                    <a:cubicBezTo>
                      <a:pt x="37303" y="13322"/>
                      <a:pt x="37519" y="15339"/>
                      <a:pt x="37735" y="17355"/>
                    </a:cubicBezTo>
                    <a:cubicBezTo>
                      <a:pt x="25421" y="15195"/>
                      <a:pt x="12746" y="11594"/>
                      <a:pt x="0" y="6481"/>
                    </a:cubicBezTo>
                    <a:lnTo>
                      <a:pt x="0" y="6481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3" name="Freeform: Shape 3642">
                <a:extLst>
                  <a:ext uri="{FF2B5EF4-FFF2-40B4-BE49-F238E27FC236}">
                    <a16:creationId xmlns:a16="http://schemas.microsoft.com/office/drawing/2014/main" id="{D27D1F50-88EB-F8EC-8AEC-07959DBC63FF}"/>
                  </a:ext>
                </a:extLst>
              </p:cNvPr>
              <p:cNvSpPr/>
              <p:nvPr/>
            </p:nvSpPr>
            <p:spPr>
              <a:xfrm>
                <a:off x="3426390" y="6001561"/>
                <a:ext cx="39031" cy="11306"/>
              </a:xfrm>
              <a:custGeom>
                <a:avLst/>
                <a:gdLst>
                  <a:gd name="connsiteX0" fmla="*/ 792 w 39031"/>
                  <a:gd name="connsiteY0" fmla="*/ 6337 h 11306"/>
                  <a:gd name="connsiteX1" fmla="*/ 0 w 39031"/>
                  <a:gd name="connsiteY1" fmla="*/ 0 h 11306"/>
                  <a:gd name="connsiteX2" fmla="*/ 37663 w 39031"/>
                  <a:gd name="connsiteY2" fmla="*/ 5473 h 11306"/>
                  <a:gd name="connsiteX3" fmla="*/ 39032 w 39031"/>
                  <a:gd name="connsiteY3" fmla="*/ 11306 h 11306"/>
                  <a:gd name="connsiteX4" fmla="*/ 792 w 39031"/>
                  <a:gd name="connsiteY4" fmla="*/ 6337 h 11306"/>
                  <a:gd name="connsiteX5" fmla="*/ 792 w 39031"/>
                  <a:gd name="connsiteY5" fmla="*/ 6337 h 11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031" h="11306">
                    <a:moveTo>
                      <a:pt x="792" y="6337"/>
                    </a:moveTo>
                    <a:cubicBezTo>
                      <a:pt x="504" y="4249"/>
                      <a:pt x="216" y="2161"/>
                      <a:pt x="0" y="0"/>
                    </a:cubicBezTo>
                    <a:cubicBezTo>
                      <a:pt x="12891" y="3241"/>
                      <a:pt x="25493" y="4969"/>
                      <a:pt x="37663" y="5473"/>
                    </a:cubicBezTo>
                    <a:cubicBezTo>
                      <a:pt x="38096" y="7418"/>
                      <a:pt x="38528" y="9362"/>
                      <a:pt x="39032" y="11306"/>
                    </a:cubicBezTo>
                    <a:cubicBezTo>
                      <a:pt x="26645" y="10946"/>
                      <a:pt x="13827" y="9362"/>
                      <a:pt x="792" y="6337"/>
                    </a:cubicBezTo>
                    <a:lnTo>
                      <a:pt x="792" y="6337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4" name="Freeform: Shape 3643">
                <a:extLst>
                  <a:ext uri="{FF2B5EF4-FFF2-40B4-BE49-F238E27FC236}">
                    <a16:creationId xmlns:a16="http://schemas.microsoft.com/office/drawing/2014/main" id="{3278496D-DE5A-0EC3-15BF-492B114C3789}"/>
                  </a:ext>
                </a:extLst>
              </p:cNvPr>
              <p:cNvSpPr/>
              <p:nvPr/>
            </p:nvSpPr>
            <p:spPr>
              <a:xfrm>
                <a:off x="3451019" y="6020213"/>
                <a:ext cx="39679" cy="6851"/>
              </a:xfrm>
              <a:custGeom>
                <a:avLst/>
                <a:gdLst>
                  <a:gd name="connsiteX0" fmla="*/ 1584 w 39679"/>
                  <a:gd name="connsiteY0" fmla="*/ 6193 h 6851"/>
                  <a:gd name="connsiteX1" fmla="*/ 0 w 39679"/>
                  <a:gd name="connsiteY1" fmla="*/ 72 h 6851"/>
                  <a:gd name="connsiteX2" fmla="*/ 37591 w 39679"/>
                  <a:gd name="connsiteY2" fmla="*/ 0 h 6851"/>
                  <a:gd name="connsiteX3" fmla="*/ 39680 w 39679"/>
                  <a:gd name="connsiteY3" fmla="*/ 5617 h 6851"/>
                  <a:gd name="connsiteX4" fmla="*/ 1512 w 39679"/>
                  <a:gd name="connsiteY4" fmla="*/ 6193 h 6851"/>
                  <a:gd name="connsiteX5" fmla="*/ 1512 w 39679"/>
                  <a:gd name="connsiteY5" fmla="*/ 6193 h 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679" h="6851">
                    <a:moveTo>
                      <a:pt x="1584" y="6193"/>
                    </a:moveTo>
                    <a:cubicBezTo>
                      <a:pt x="1008" y="4177"/>
                      <a:pt x="504" y="2160"/>
                      <a:pt x="0" y="72"/>
                    </a:cubicBezTo>
                    <a:cubicBezTo>
                      <a:pt x="12962" y="1296"/>
                      <a:pt x="25565" y="1224"/>
                      <a:pt x="37591" y="0"/>
                    </a:cubicBezTo>
                    <a:cubicBezTo>
                      <a:pt x="38240" y="1872"/>
                      <a:pt x="38960" y="3745"/>
                      <a:pt x="39680" y="5617"/>
                    </a:cubicBezTo>
                    <a:cubicBezTo>
                      <a:pt x="27509" y="6985"/>
                      <a:pt x="14691" y="7274"/>
                      <a:pt x="1512" y="6193"/>
                    </a:cubicBezTo>
                    <a:lnTo>
                      <a:pt x="1512" y="6193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5" name="Freeform: Shape 3644">
                <a:extLst>
                  <a:ext uri="{FF2B5EF4-FFF2-40B4-BE49-F238E27FC236}">
                    <a16:creationId xmlns:a16="http://schemas.microsoft.com/office/drawing/2014/main" id="{20127AA9-7822-733F-7F25-3A0F85A1BD57}"/>
                  </a:ext>
                </a:extLst>
              </p:cNvPr>
              <p:cNvSpPr/>
              <p:nvPr/>
            </p:nvSpPr>
            <p:spPr>
              <a:xfrm>
                <a:off x="3477592" y="6029935"/>
                <a:ext cx="39679" cy="11090"/>
              </a:xfrm>
              <a:custGeom>
                <a:avLst/>
                <a:gdLst>
                  <a:gd name="connsiteX0" fmla="*/ 2304 w 39679"/>
                  <a:gd name="connsiteY0" fmla="*/ 11090 h 11090"/>
                  <a:gd name="connsiteX1" fmla="*/ 0 w 39679"/>
                  <a:gd name="connsiteY1" fmla="*/ 5329 h 11090"/>
                  <a:gd name="connsiteX2" fmla="*/ 36943 w 39679"/>
                  <a:gd name="connsiteY2" fmla="*/ 0 h 11090"/>
                  <a:gd name="connsiteX3" fmla="*/ 39680 w 39679"/>
                  <a:gd name="connsiteY3" fmla="*/ 5257 h 11090"/>
                  <a:gd name="connsiteX4" fmla="*/ 2232 w 39679"/>
                  <a:gd name="connsiteY4" fmla="*/ 11090 h 11090"/>
                  <a:gd name="connsiteX5" fmla="*/ 2232 w 39679"/>
                  <a:gd name="connsiteY5" fmla="*/ 11090 h 11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679" h="11090">
                    <a:moveTo>
                      <a:pt x="2304" y="11090"/>
                    </a:moveTo>
                    <a:cubicBezTo>
                      <a:pt x="1512" y="9146"/>
                      <a:pt x="720" y="7201"/>
                      <a:pt x="0" y="5329"/>
                    </a:cubicBezTo>
                    <a:cubicBezTo>
                      <a:pt x="12890" y="4681"/>
                      <a:pt x="25277" y="2881"/>
                      <a:pt x="36943" y="0"/>
                    </a:cubicBezTo>
                    <a:cubicBezTo>
                      <a:pt x="37879" y="1728"/>
                      <a:pt x="38744" y="3529"/>
                      <a:pt x="39680" y="5257"/>
                    </a:cubicBezTo>
                    <a:cubicBezTo>
                      <a:pt x="27869" y="8282"/>
                      <a:pt x="15339" y="10298"/>
                      <a:pt x="2232" y="11090"/>
                    </a:cubicBezTo>
                    <a:lnTo>
                      <a:pt x="2232" y="1109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6" name="Freeform: Shape 3645">
                <a:extLst>
                  <a:ext uri="{FF2B5EF4-FFF2-40B4-BE49-F238E27FC236}">
                    <a16:creationId xmlns:a16="http://schemas.microsoft.com/office/drawing/2014/main" id="{EDCC379A-2CF1-5DDD-C7D0-3D41B7183D61}"/>
                  </a:ext>
                </a:extLst>
              </p:cNvPr>
              <p:cNvSpPr/>
              <p:nvPr/>
            </p:nvSpPr>
            <p:spPr>
              <a:xfrm>
                <a:off x="3505534" y="6036056"/>
                <a:ext cx="39175" cy="15626"/>
              </a:xfrm>
              <a:custGeom>
                <a:avLst/>
                <a:gdLst>
                  <a:gd name="connsiteX0" fmla="*/ 3024 w 39175"/>
                  <a:gd name="connsiteY0" fmla="*/ 15627 h 15626"/>
                  <a:gd name="connsiteX1" fmla="*/ 0 w 39175"/>
                  <a:gd name="connsiteY1" fmla="*/ 10226 h 15626"/>
                  <a:gd name="connsiteX2" fmla="*/ 35719 w 39175"/>
                  <a:gd name="connsiteY2" fmla="*/ 0 h 15626"/>
                  <a:gd name="connsiteX3" fmla="*/ 39176 w 39175"/>
                  <a:gd name="connsiteY3" fmla="*/ 4825 h 15626"/>
                  <a:gd name="connsiteX4" fmla="*/ 3097 w 39175"/>
                  <a:gd name="connsiteY4" fmla="*/ 15627 h 15626"/>
                  <a:gd name="connsiteX5" fmla="*/ 3097 w 39175"/>
                  <a:gd name="connsiteY5" fmla="*/ 15627 h 15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75" h="15626">
                    <a:moveTo>
                      <a:pt x="3024" y="15627"/>
                    </a:moveTo>
                    <a:cubicBezTo>
                      <a:pt x="2016" y="13827"/>
                      <a:pt x="936" y="12026"/>
                      <a:pt x="0" y="10226"/>
                    </a:cubicBezTo>
                    <a:cubicBezTo>
                      <a:pt x="12602" y="7849"/>
                      <a:pt x="24557" y="4393"/>
                      <a:pt x="35719" y="0"/>
                    </a:cubicBezTo>
                    <a:cubicBezTo>
                      <a:pt x="36871" y="1656"/>
                      <a:pt x="37951" y="3240"/>
                      <a:pt x="39176" y="4825"/>
                    </a:cubicBezTo>
                    <a:cubicBezTo>
                      <a:pt x="27941" y="9362"/>
                      <a:pt x="15843" y="13035"/>
                      <a:pt x="3097" y="15627"/>
                    </a:cubicBezTo>
                    <a:lnTo>
                      <a:pt x="3097" y="15627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7" name="Freeform: Shape 3646">
                <a:extLst>
                  <a:ext uri="{FF2B5EF4-FFF2-40B4-BE49-F238E27FC236}">
                    <a16:creationId xmlns:a16="http://schemas.microsoft.com/office/drawing/2014/main" id="{CE0F4518-D9D1-9149-B758-0E65DD3C5769}"/>
                  </a:ext>
                </a:extLst>
              </p:cNvPr>
              <p:cNvSpPr/>
              <p:nvPr/>
            </p:nvSpPr>
            <p:spPr>
              <a:xfrm>
                <a:off x="3534628" y="6038577"/>
                <a:ext cx="37951" cy="19803"/>
              </a:xfrm>
              <a:custGeom>
                <a:avLst/>
                <a:gdLst>
                  <a:gd name="connsiteX0" fmla="*/ 3673 w 37951"/>
                  <a:gd name="connsiteY0" fmla="*/ 19804 h 19803"/>
                  <a:gd name="connsiteX1" fmla="*/ 0 w 37951"/>
                  <a:gd name="connsiteY1" fmla="*/ 14835 h 19803"/>
                  <a:gd name="connsiteX2" fmla="*/ 33919 w 37951"/>
                  <a:gd name="connsiteY2" fmla="*/ 0 h 19803"/>
                  <a:gd name="connsiteX3" fmla="*/ 37952 w 37951"/>
                  <a:gd name="connsiteY3" fmla="*/ 4393 h 19803"/>
                  <a:gd name="connsiteX4" fmla="*/ 3673 w 37951"/>
                  <a:gd name="connsiteY4" fmla="*/ 19804 h 19803"/>
                  <a:gd name="connsiteX5" fmla="*/ 3673 w 37951"/>
                  <a:gd name="connsiteY5" fmla="*/ 19804 h 1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951" h="19803">
                    <a:moveTo>
                      <a:pt x="3673" y="19804"/>
                    </a:moveTo>
                    <a:cubicBezTo>
                      <a:pt x="2448" y="18148"/>
                      <a:pt x="1152" y="16491"/>
                      <a:pt x="0" y="14835"/>
                    </a:cubicBezTo>
                    <a:cubicBezTo>
                      <a:pt x="12170" y="10802"/>
                      <a:pt x="23477" y="5833"/>
                      <a:pt x="33919" y="0"/>
                    </a:cubicBezTo>
                    <a:cubicBezTo>
                      <a:pt x="35215" y="1440"/>
                      <a:pt x="36583" y="2881"/>
                      <a:pt x="37952" y="4393"/>
                    </a:cubicBezTo>
                    <a:cubicBezTo>
                      <a:pt x="27366" y="10370"/>
                      <a:pt x="15915" y="15555"/>
                      <a:pt x="3673" y="19804"/>
                    </a:cubicBezTo>
                    <a:lnTo>
                      <a:pt x="3673" y="19804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8" name="Freeform: Shape 1747">
                <a:extLst>
                  <a:ext uri="{FF2B5EF4-FFF2-40B4-BE49-F238E27FC236}">
                    <a16:creationId xmlns:a16="http://schemas.microsoft.com/office/drawing/2014/main" id="{06341626-CC15-1814-EB3D-F6CF17BC0ACB}"/>
                  </a:ext>
                </a:extLst>
              </p:cNvPr>
              <p:cNvSpPr/>
              <p:nvPr/>
            </p:nvSpPr>
            <p:spPr>
              <a:xfrm>
                <a:off x="3564153" y="6037568"/>
                <a:ext cx="36223" cy="23548"/>
              </a:xfrm>
              <a:custGeom>
                <a:avLst/>
                <a:gdLst>
                  <a:gd name="connsiteX0" fmla="*/ 4321 w 36223"/>
                  <a:gd name="connsiteY0" fmla="*/ 23549 h 23548"/>
                  <a:gd name="connsiteX1" fmla="*/ 0 w 36223"/>
                  <a:gd name="connsiteY1" fmla="*/ 19084 h 23548"/>
                  <a:gd name="connsiteX2" fmla="*/ 31686 w 36223"/>
                  <a:gd name="connsiteY2" fmla="*/ 0 h 23548"/>
                  <a:gd name="connsiteX3" fmla="*/ 36223 w 36223"/>
                  <a:gd name="connsiteY3" fmla="*/ 3817 h 23548"/>
                  <a:gd name="connsiteX4" fmla="*/ 4321 w 36223"/>
                  <a:gd name="connsiteY4" fmla="*/ 23549 h 23548"/>
                  <a:gd name="connsiteX5" fmla="*/ 4321 w 36223"/>
                  <a:gd name="connsiteY5" fmla="*/ 23549 h 23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223" h="23548">
                    <a:moveTo>
                      <a:pt x="4321" y="23549"/>
                    </a:moveTo>
                    <a:cubicBezTo>
                      <a:pt x="2881" y="22036"/>
                      <a:pt x="1440" y="20596"/>
                      <a:pt x="0" y="19084"/>
                    </a:cubicBezTo>
                    <a:cubicBezTo>
                      <a:pt x="11450" y="13539"/>
                      <a:pt x="22036" y="7058"/>
                      <a:pt x="31686" y="0"/>
                    </a:cubicBezTo>
                    <a:cubicBezTo>
                      <a:pt x="33199" y="1296"/>
                      <a:pt x="34711" y="2521"/>
                      <a:pt x="36223" y="3817"/>
                    </a:cubicBezTo>
                    <a:cubicBezTo>
                      <a:pt x="26501" y="11163"/>
                      <a:pt x="15843" y="17788"/>
                      <a:pt x="4321" y="23549"/>
                    </a:cubicBezTo>
                    <a:lnTo>
                      <a:pt x="4321" y="23549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0" name="Freeform: Shape 3839">
                <a:extLst>
                  <a:ext uri="{FF2B5EF4-FFF2-40B4-BE49-F238E27FC236}">
                    <a16:creationId xmlns:a16="http://schemas.microsoft.com/office/drawing/2014/main" id="{CA8661BB-7CB9-6E59-75EB-AB5CB790D71D}"/>
                  </a:ext>
                </a:extLst>
              </p:cNvPr>
              <p:cNvSpPr/>
              <p:nvPr/>
            </p:nvSpPr>
            <p:spPr>
              <a:xfrm>
                <a:off x="3593895" y="6033103"/>
                <a:ext cx="33990" cy="26861"/>
              </a:xfrm>
              <a:custGeom>
                <a:avLst/>
                <a:gdLst>
                  <a:gd name="connsiteX0" fmla="*/ 4897 w 33990"/>
                  <a:gd name="connsiteY0" fmla="*/ 26862 h 26861"/>
                  <a:gd name="connsiteX1" fmla="*/ 0 w 33990"/>
                  <a:gd name="connsiteY1" fmla="*/ 23045 h 26861"/>
                  <a:gd name="connsiteX2" fmla="*/ 28950 w 33990"/>
                  <a:gd name="connsiteY2" fmla="*/ 0 h 26861"/>
                  <a:gd name="connsiteX3" fmla="*/ 33991 w 33990"/>
                  <a:gd name="connsiteY3" fmla="*/ 3169 h 26861"/>
                  <a:gd name="connsiteX4" fmla="*/ 4825 w 33990"/>
                  <a:gd name="connsiteY4" fmla="*/ 26862 h 26861"/>
                  <a:gd name="connsiteX5" fmla="*/ 4825 w 33990"/>
                  <a:gd name="connsiteY5" fmla="*/ 26862 h 2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990" h="26861">
                    <a:moveTo>
                      <a:pt x="4897" y="26862"/>
                    </a:moveTo>
                    <a:cubicBezTo>
                      <a:pt x="3241" y="25565"/>
                      <a:pt x="1656" y="24341"/>
                      <a:pt x="0" y="23045"/>
                    </a:cubicBezTo>
                    <a:cubicBezTo>
                      <a:pt x="10658" y="16059"/>
                      <a:pt x="20308" y="8282"/>
                      <a:pt x="28950" y="0"/>
                    </a:cubicBezTo>
                    <a:cubicBezTo>
                      <a:pt x="30606" y="1080"/>
                      <a:pt x="32262" y="2160"/>
                      <a:pt x="33991" y="3169"/>
                    </a:cubicBezTo>
                    <a:cubicBezTo>
                      <a:pt x="25277" y="11666"/>
                      <a:pt x="15555" y="19660"/>
                      <a:pt x="4825" y="26862"/>
                    </a:cubicBezTo>
                    <a:lnTo>
                      <a:pt x="4825" y="2686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1" name="Freeform: Shape 3840">
                <a:extLst>
                  <a:ext uri="{FF2B5EF4-FFF2-40B4-BE49-F238E27FC236}">
                    <a16:creationId xmlns:a16="http://schemas.microsoft.com/office/drawing/2014/main" id="{383D3270-2785-6EB9-C79D-F4C291263BDA}"/>
                  </a:ext>
                </a:extLst>
              </p:cNvPr>
              <p:cNvSpPr/>
              <p:nvPr/>
            </p:nvSpPr>
            <p:spPr>
              <a:xfrm>
                <a:off x="3623421" y="6024894"/>
                <a:ext cx="31254" cy="29886"/>
              </a:xfrm>
              <a:custGeom>
                <a:avLst/>
                <a:gdLst>
                  <a:gd name="connsiteX0" fmla="*/ 5329 w 31254"/>
                  <a:gd name="connsiteY0" fmla="*/ 29886 h 29886"/>
                  <a:gd name="connsiteX1" fmla="*/ 0 w 31254"/>
                  <a:gd name="connsiteY1" fmla="*/ 26717 h 29886"/>
                  <a:gd name="connsiteX2" fmla="*/ 25781 w 31254"/>
                  <a:gd name="connsiteY2" fmla="*/ 0 h 29886"/>
                  <a:gd name="connsiteX3" fmla="*/ 31254 w 31254"/>
                  <a:gd name="connsiteY3" fmla="*/ 2449 h 29886"/>
                  <a:gd name="connsiteX4" fmla="*/ 5329 w 31254"/>
                  <a:gd name="connsiteY4" fmla="*/ 29886 h 29886"/>
                  <a:gd name="connsiteX5" fmla="*/ 5329 w 31254"/>
                  <a:gd name="connsiteY5" fmla="*/ 29886 h 29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254" h="29886">
                    <a:moveTo>
                      <a:pt x="5329" y="29886"/>
                    </a:moveTo>
                    <a:cubicBezTo>
                      <a:pt x="3529" y="28878"/>
                      <a:pt x="1728" y="27798"/>
                      <a:pt x="0" y="26717"/>
                    </a:cubicBezTo>
                    <a:cubicBezTo>
                      <a:pt x="9650" y="18364"/>
                      <a:pt x="18291" y="9434"/>
                      <a:pt x="25781" y="0"/>
                    </a:cubicBezTo>
                    <a:cubicBezTo>
                      <a:pt x="27581" y="792"/>
                      <a:pt x="29382" y="1657"/>
                      <a:pt x="31254" y="2449"/>
                    </a:cubicBezTo>
                    <a:cubicBezTo>
                      <a:pt x="23693" y="12099"/>
                      <a:pt x="15051" y="21316"/>
                      <a:pt x="5329" y="29886"/>
                    </a:cubicBezTo>
                    <a:lnTo>
                      <a:pt x="5329" y="29886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2" name="Freeform: Shape 3841">
                <a:extLst>
                  <a:ext uri="{FF2B5EF4-FFF2-40B4-BE49-F238E27FC236}">
                    <a16:creationId xmlns:a16="http://schemas.microsoft.com/office/drawing/2014/main" id="{E862F523-57D5-5027-61EA-80945FEA7EB3}"/>
                  </a:ext>
                </a:extLst>
              </p:cNvPr>
              <p:cNvSpPr/>
              <p:nvPr/>
            </p:nvSpPr>
            <p:spPr>
              <a:xfrm>
                <a:off x="3652155" y="6013299"/>
                <a:ext cx="28013" cy="32406"/>
              </a:xfrm>
              <a:custGeom>
                <a:avLst/>
                <a:gdLst>
                  <a:gd name="connsiteX0" fmla="*/ 5761 w 28013"/>
                  <a:gd name="connsiteY0" fmla="*/ 32406 h 32406"/>
                  <a:gd name="connsiteX1" fmla="*/ 0 w 28013"/>
                  <a:gd name="connsiteY1" fmla="*/ 30030 h 32406"/>
                  <a:gd name="connsiteX2" fmla="*/ 22252 w 28013"/>
                  <a:gd name="connsiteY2" fmla="*/ 0 h 32406"/>
                  <a:gd name="connsiteX3" fmla="*/ 28014 w 28013"/>
                  <a:gd name="connsiteY3" fmla="*/ 1657 h 32406"/>
                  <a:gd name="connsiteX4" fmla="*/ 5761 w 28013"/>
                  <a:gd name="connsiteY4" fmla="*/ 32406 h 32406"/>
                  <a:gd name="connsiteX5" fmla="*/ 5761 w 28013"/>
                  <a:gd name="connsiteY5" fmla="*/ 32406 h 32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013" h="32406">
                    <a:moveTo>
                      <a:pt x="5761" y="32406"/>
                    </a:moveTo>
                    <a:cubicBezTo>
                      <a:pt x="3817" y="31614"/>
                      <a:pt x="1872" y="30822"/>
                      <a:pt x="0" y="30030"/>
                    </a:cubicBezTo>
                    <a:cubicBezTo>
                      <a:pt x="8498" y="20452"/>
                      <a:pt x="15915" y="10370"/>
                      <a:pt x="22252" y="0"/>
                    </a:cubicBezTo>
                    <a:cubicBezTo>
                      <a:pt x="24125" y="576"/>
                      <a:pt x="26069" y="1152"/>
                      <a:pt x="28014" y="1657"/>
                    </a:cubicBezTo>
                    <a:cubicBezTo>
                      <a:pt x="21748" y="12315"/>
                      <a:pt x="14331" y="22613"/>
                      <a:pt x="5761" y="32406"/>
                    </a:cubicBezTo>
                    <a:lnTo>
                      <a:pt x="5761" y="32406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3" name="Freeform: Shape 3842">
                <a:extLst>
                  <a:ext uri="{FF2B5EF4-FFF2-40B4-BE49-F238E27FC236}">
                    <a16:creationId xmlns:a16="http://schemas.microsoft.com/office/drawing/2014/main" id="{D5C14A11-ECDB-ADAA-D9FC-F35D14B2618F}"/>
                  </a:ext>
                </a:extLst>
              </p:cNvPr>
              <p:cNvSpPr/>
              <p:nvPr/>
            </p:nvSpPr>
            <p:spPr>
              <a:xfrm>
                <a:off x="3679808" y="5998105"/>
                <a:ext cx="24268" cy="34710"/>
              </a:xfrm>
              <a:custGeom>
                <a:avLst/>
                <a:gdLst>
                  <a:gd name="connsiteX0" fmla="*/ 6049 w 24268"/>
                  <a:gd name="connsiteY0" fmla="*/ 34639 h 34710"/>
                  <a:gd name="connsiteX1" fmla="*/ 0 w 24268"/>
                  <a:gd name="connsiteY1" fmla="*/ 33055 h 34710"/>
                  <a:gd name="connsiteX2" fmla="*/ 18292 w 24268"/>
                  <a:gd name="connsiteY2" fmla="*/ 0 h 34710"/>
                  <a:gd name="connsiteX3" fmla="*/ 24269 w 24268"/>
                  <a:gd name="connsiteY3" fmla="*/ 864 h 34710"/>
                  <a:gd name="connsiteX4" fmla="*/ 5977 w 24268"/>
                  <a:gd name="connsiteY4" fmla="*/ 34711 h 34710"/>
                  <a:gd name="connsiteX5" fmla="*/ 5977 w 24268"/>
                  <a:gd name="connsiteY5" fmla="*/ 34711 h 34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268" h="34710">
                    <a:moveTo>
                      <a:pt x="6049" y="34639"/>
                    </a:moveTo>
                    <a:cubicBezTo>
                      <a:pt x="4033" y="34135"/>
                      <a:pt x="2016" y="33630"/>
                      <a:pt x="0" y="33055"/>
                    </a:cubicBezTo>
                    <a:cubicBezTo>
                      <a:pt x="7274" y="22324"/>
                      <a:pt x="13395" y="11234"/>
                      <a:pt x="18292" y="0"/>
                    </a:cubicBezTo>
                    <a:cubicBezTo>
                      <a:pt x="20308" y="288"/>
                      <a:pt x="22252" y="576"/>
                      <a:pt x="24269" y="864"/>
                    </a:cubicBezTo>
                    <a:cubicBezTo>
                      <a:pt x="19372" y="12386"/>
                      <a:pt x="13251" y="23765"/>
                      <a:pt x="5977" y="34711"/>
                    </a:cubicBezTo>
                    <a:lnTo>
                      <a:pt x="5977" y="34711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4" name="Freeform: Shape 3843">
                <a:extLst>
                  <a:ext uri="{FF2B5EF4-FFF2-40B4-BE49-F238E27FC236}">
                    <a16:creationId xmlns:a16="http://schemas.microsoft.com/office/drawing/2014/main" id="{400699FA-FD1F-3D4E-3A16-0521DA9F4C7F}"/>
                  </a:ext>
                </a:extLst>
              </p:cNvPr>
              <p:cNvSpPr/>
              <p:nvPr/>
            </p:nvSpPr>
            <p:spPr>
              <a:xfrm>
                <a:off x="3705805" y="5979165"/>
                <a:ext cx="20235" cy="36655"/>
              </a:xfrm>
              <a:custGeom>
                <a:avLst/>
                <a:gdLst>
                  <a:gd name="connsiteX0" fmla="*/ 6265 w 20235"/>
                  <a:gd name="connsiteY0" fmla="*/ 36655 h 36655"/>
                  <a:gd name="connsiteX1" fmla="*/ 0 w 20235"/>
                  <a:gd name="connsiteY1" fmla="*/ 35935 h 36655"/>
                  <a:gd name="connsiteX2" fmla="*/ 14115 w 20235"/>
                  <a:gd name="connsiteY2" fmla="*/ 144 h 36655"/>
                  <a:gd name="connsiteX3" fmla="*/ 20236 w 20235"/>
                  <a:gd name="connsiteY3" fmla="*/ 0 h 36655"/>
                  <a:gd name="connsiteX4" fmla="*/ 6265 w 20235"/>
                  <a:gd name="connsiteY4" fmla="*/ 36583 h 36655"/>
                  <a:gd name="connsiteX5" fmla="*/ 6265 w 20235"/>
                  <a:gd name="connsiteY5" fmla="*/ 36583 h 3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35" h="36655">
                    <a:moveTo>
                      <a:pt x="6265" y="36655"/>
                    </a:moveTo>
                    <a:cubicBezTo>
                      <a:pt x="4177" y="36439"/>
                      <a:pt x="2088" y="36223"/>
                      <a:pt x="0" y="35935"/>
                    </a:cubicBezTo>
                    <a:cubicBezTo>
                      <a:pt x="5905" y="24197"/>
                      <a:pt x="10586" y="12242"/>
                      <a:pt x="14115" y="144"/>
                    </a:cubicBezTo>
                    <a:cubicBezTo>
                      <a:pt x="16131" y="144"/>
                      <a:pt x="18220" y="144"/>
                      <a:pt x="20236" y="0"/>
                    </a:cubicBezTo>
                    <a:cubicBezTo>
                      <a:pt x="16779" y="12315"/>
                      <a:pt x="12098" y="24557"/>
                      <a:pt x="6265" y="36583"/>
                    </a:cubicBezTo>
                    <a:lnTo>
                      <a:pt x="6265" y="36583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5" name="Freeform: Shape 3844">
                <a:extLst>
                  <a:ext uri="{FF2B5EF4-FFF2-40B4-BE49-F238E27FC236}">
                    <a16:creationId xmlns:a16="http://schemas.microsoft.com/office/drawing/2014/main" id="{4155C1F9-E3AB-1BEB-425C-E840B6883576}"/>
                  </a:ext>
                </a:extLst>
              </p:cNvPr>
              <p:cNvSpPr/>
              <p:nvPr/>
            </p:nvSpPr>
            <p:spPr>
              <a:xfrm>
                <a:off x="3729786" y="5955832"/>
                <a:ext cx="15699" cy="39319"/>
              </a:xfrm>
              <a:custGeom>
                <a:avLst/>
                <a:gdLst>
                  <a:gd name="connsiteX0" fmla="*/ 6409 w 15699"/>
                  <a:gd name="connsiteY0" fmla="*/ 39032 h 39319"/>
                  <a:gd name="connsiteX1" fmla="*/ 0 w 15699"/>
                  <a:gd name="connsiteY1" fmla="*/ 39320 h 39319"/>
                  <a:gd name="connsiteX2" fmla="*/ 9578 w 15699"/>
                  <a:gd name="connsiteY2" fmla="*/ 1152 h 39319"/>
                  <a:gd name="connsiteX3" fmla="*/ 15699 w 15699"/>
                  <a:gd name="connsiteY3" fmla="*/ 0 h 39319"/>
                  <a:gd name="connsiteX4" fmla="*/ 6337 w 15699"/>
                  <a:gd name="connsiteY4" fmla="*/ 39032 h 39319"/>
                  <a:gd name="connsiteX5" fmla="*/ 6337 w 15699"/>
                  <a:gd name="connsiteY5" fmla="*/ 39032 h 3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699" h="39319">
                    <a:moveTo>
                      <a:pt x="6409" y="39032"/>
                    </a:moveTo>
                    <a:cubicBezTo>
                      <a:pt x="4249" y="39176"/>
                      <a:pt x="2160" y="39248"/>
                      <a:pt x="0" y="39320"/>
                    </a:cubicBezTo>
                    <a:cubicBezTo>
                      <a:pt x="4393" y="26717"/>
                      <a:pt x="7561" y="13899"/>
                      <a:pt x="9578" y="1152"/>
                    </a:cubicBezTo>
                    <a:cubicBezTo>
                      <a:pt x="11594" y="792"/>
                      <a:pt x="13683" y="432"/>
                      <a:pt x="15699" y="0"/>
                    </a:cubicBezTo>
                    <a:cubicBezTo>
                      <a:pt x="13755" y="13035"/>
                      <a:pt x="10658" y="26069"/>
                      <a:pt x="6337" y="39032"/>
                    </a:cubicBezTo>
                    <a:lnTo>
                      <a:pt x="6337" y="3903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6" name="Freeform: Shape 3845">
                <a:extLst>
                  <a:ext uri="{FF2B5EF4-FFF2-40B4-BE49-F238E27FC236}">
                    <a16:creationId xmlns:a16="http://schemas.microsoft.com/office/drawing/2014/main" id="{1198901D-E603-D2D2-58F1-2E0FD0D9C10E}"/>
                  </a:ext>
                </a:extLst>
              </p:cNvPr>
              <p:cNvSpPr/>
              <p:nvPr/>
            </p:nvSpPr>
            <p:spPr>
              <a:xfrm>
                <a:off x="3412564" y="5934588"/>
                <a:ext cx="11522" cy="37807"/>
              </a:xfrm>
              <a:custGeom>
                <a:avLst/>
                <a:gdLst>
                  <a:gd name="connsiteX0" fmla="*/ 5905 w 11522"/>
                  <a:gd name="connsiteY0" fmla="*/ 1224 h 37807"/>
                  <a:gd name="connsiteX1" fmla="*/ 0 w 11522"/>
                  <a:gd name="connsiteY1" fmla="*/ 0 h 37807"/>
                  <a:gd name="connsiteX2" fmla="*/ 5401 w 11522"/>
                  <a:gd name="connsiteY2" fmla="*/ 37447 h 37807"/>
                  <a:gd name="connsiteX3" fmla="*/ 11522 w 11522"/>
                  <a:gd name="connsiteY3" fmla="*/ 37807 h 37807"/>
                  <a:gd name="connsiteX4" fmla="*/ 5905 w 11522"/>
                  <a:gd name="connsiteY4" fmla="*/ 1224 h 37807"/>
                  <a:gd name="connsiteX5" fmla="*/ 5905 w 11522"/>
                  <a:gd name="connsiteY5" fmla="*/ 1224 h 37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22" h="37807">
                    <a:moveTo>
                      <a:pt x="5905" y="1224"/>
                    </a:moveTo>
                    <a:cubicBezTo>
                      <a:pt x="3961" y="864"/>
                      <a:pt x="2016" y="432"/>
                      <a:pt x="0" y="0"/>
                    </a:cubicBezTo>
                    <a:cubicBezTo>
                      <a:pt x="648" y="12387"/>
                      <a:pt x="2448" y="24917"/>
                      <a:pt x="5401" y="37447"/>
                    </a:cubicBezTo>
                    <a:cubicBezTo>
                      <a:pt x="7417" y="37592"/>
                      <a:pt x="9506" y="37735"/>
                      <a:pt x="11522" y="37807"/>
                    </a:cubicBezTo>
                    <a:cubicBezTo>
                      <a:pt x="8498" y="25565"/>
                      <a:pt x="6625" y="13323"/>
                      <a:pt x="5905" y="1224"/>
                    </a:cubicBezTo>
                    <a:lnTo>
                      <a:pt x="5905" y="1224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7" name="Freeform: Shape 3846">
                <a:extLst>
                  <a:ext uri="{FF2B5EF4-FFF2-40B4-BE49-F238E27FC236}">
                    <a16:creationId xmlns:a16="http://schemas.microsoft.com/office/drawing/2014/main" id="{35AC6137-F661-B278-CFEC-D3F823731983}"/>
                  </a:ext>
                </a:extLst>
              </p:cNvPr>
              <p:cNvSpPr/>
              <p:nvPr/>
            </p:nvSpPr>
            <p:spPr>
              <a:xfrm>
                <a:off x="3429199" y="5957128"/>
                <a:ext cx="15915" cy="35502"/>
              </a:xfrm>
              <a:custGeom>
                <a:avLst/>
                <a:gdLst>
                  <a:gd name="connsiteX0" fmla="*/ 5905 w 15915"/>
                  <a:gd name="connsiteY0" fmla="*/ 216 h 35502"/>
                  <a:gd name="connsiteX1" fmla="*/ 0 w 15915"/>
                  <a:gd name="connsiteY1" fmla="*/ 0 h 35502"/>
                  <a:gd name="connsiteX2" fmla="*/ 9866 w 15915"/>
                  <a:gd name="connsiteY2" fmla="*/ 35503 h 35502"/>
                  <a:gd name="connsiteX3" fmla="*/ 15915 w 15915"/>
                  <a:gd name="connsiteY3" fmla="*/ 34927 h 35502"/>
                  <a:gd name="connsiteX4" fmla="*/ 5905 w 15915"/>
                  <a:gd name="connsiteY4" fmla="*/ 216 h 35502"/>
                  <a:gd name="connsiteX5" fmla="*/ 5905 w 15915"/>
                  <a:gd name="connsiteY5" fmla="*/ 216 h 35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15" h="35502">
                    <a:moveTo>
                      <a:pt x="5905" y="216"/>
                    </a:moveTo>
                    <a:cubicBezTo>
                      <a:pt x="3961" y="216"/>
                      <a:pt x="2016" y="72"/>
                      <a:pt x="0" y="0"/>
                    </a:cubicBezTo>
                    <a:cubicBezTo>
                      <a:pt x="2160" y="11883"/>
                      <a:pt x="5401" y="23765"/>
                      <a:pt x="9866" y="35503"/>
                    </a:cubicBezTo>
                    <a:cubicBezTo>
                      <a:pt x="11882" y="35359"/>
                      <a:pt x="13899" y="35143"/>
                      <a:pt x="15915" y="34927"/>
                    </a:cubicBezTo>
                    <a:cubicBezTo>
                      <a:pt x="11450" y="23477"/>
                      <a:pt x="8066" y="11883"/>
                      <a:pt x="5905" y="216"/>
                    </a:cubicBezTo>
                    <a:lnTo>
                      <a:pt x="5905" y="216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8" name="Freeform: Shape 3847">
                <a:extLst>
                  <a:ext uri="{FF2B5EF4-FFF2-40B4-BE49-F238E27FC236}">
                    <a16:creationId xmlns:a16="http://schemas.microsoft.com/office/drawing/2014/main" id="{5904475B-ECFE-44A5-37E0-DF9437E2AFAE}"/>
                  </a:ext>
                </a:extLst>
              </p:cNvPr>
              <p:cNvSpPr/>
              <p:nvPr/>
            </p:nvSpPr>
            <p:spPr>
              <a:xfrm>
                <a:off x="3448283" y="5975708"/>
                <a:ext cx="19875" cy="33990"/>
              </a:xfrm>
              <a:custGeom>
                <a:avLst/>
                <a:gdLst>
                  <a:gd name="connsiteX0" fmla="*/ 5761 w 19875"/>
                  <a:gd name="connsiteY0" fmla="*/ 0 h 33990"/>
                  <a:gd name="connsiteX1" fmla="*/ 0 w 19875"/>
                  <a:gd name="connsiteY1" fmla="*/ 720 h 33990"/>
                  <a:gd name="connsiteX2" fmla="*/ 14043 w 19875"/>
                  <a:gd name="connsiteY2" fmla="*/ 33990 h 33990"/>
                  <a:gd name="connsiteX3" fmla="*/ 19876 w 19875"/>
                  <a:gd name="connsiteY3" fmla="*/ 32550 h 33990"/>
                  <a:gd name="connsiteX4" fmla="*/ 5689 w 19875"/>
                  <a:gd name="connsiteY4" fmla="*/ 0 h 33990"/>
                  <a:gd name="connsiteX5" fmla="*/ 5689 w 19875"/>
                  <a:gd name="connsiteY5" fmla="*/ 0 h 33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875" h="33990">
                    <a:moveTo>
                      <a:pt x="5761" y="0"/>
                    </a:moveTo>
                    <a:cubicBezTo>
                      <a:pt x="3817" y="288"/>
                      <a:pt x="1944" y="504"/>
                      <a:pt x="0" y="720"/>
                    </a:cubicBezTo>
                    <a:cubicBezTo>
                      <a:pt x="3529" y="11954"/>
                      <a:pt x="8210" y="23116"/>
                      <a:pt x="14043" y="33990"/>
                    </a:cubicBezTo>
                    <a:cubicBezTo>
                      <a:pt x="15987" y="33558"/>
                      <a:pt x="17931" y="33054"/>
                      <a:pt x="19876" y="32550"/>
                    </a:cubicBezTo>
                    <a:cubicBezTo>
                      <a:pt x="13971" y="21892"/>
                      <a:pt x="9290" y="11018"/>
                      <a:pt x="5689" y="0"/>
                    </a:cubicBezTo>
                    <a:lnTo>
                      <a:pt x="5689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9" name="Freeform: Shape 3848">
                <a:extLst>
                  <a:ext uri="{FF2B5EF4-FFF2-40B4-BE49-F238E27FC236}">
                    <a16:creationId xmlns:a16="http://schemas.microsoft.com/office/drawing/2014/main" id="{549F4004-C2D3-03A6-6C7F-A44BDD7FE4AF}"/>
                  </a:ext>
                </a:extLst>
              </p:cNvPr>
              <p:cNvSpPr/>
              <p:nvPr/>
            </p:nvSpPr>
            <p:spPr>
              <a:xfrm>
                <a:off x="3469311" y="5990903"/>
                <a:ext cx="23548" cy="32262"/>
              </a:xfrm>
              <a:custGeom>
                <a:avLst/>
                <a:gdLst>
                  <a:gd name="connsiteX0" fmla="*/ 5545 w 23548"/>
                  <a:gd name="connsiteY0" fmla="*/ 0 h 32262"/>
                  <a:gd name="connsiteX1" fmla="*/ 0 w 23548"/>
                  <a:gd name="connsiteY1" fmla="*/ 1584 h 32262"/>
                  <a:gd name="connsiteX2" fmla="*/ 18004 w 23548"/>
                  <a:gd name="connsiteY2" fmla="*/ 32262 h 32262"/>
                  <a:gd name="connsiteX3" fmla="*/ 23549 w 23548"/>
                  <a:gd name="connsiteY3" fmla="*/ 30030 h 32262"/>
                  <a:gd name="connsiteX4" fmla="*/ 5545 w 23548"/>
                  <a:gd name="connsiteY4" fmla="*/ 72 h 32262"/>
                  <a:gd name="connsiteX5" fmla="*/ 5545 w 23548"/>
                  <a:gd name="connsiteY5" fmla="*/ 72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548" h="32262">
                    <a:moveTo>
                      <a:pt x="5545" y="0"/>
                    </a:moveTo>
                    <a:cubicBezTo>
                      <a:pt x="3673" y="576"/>
                      <a:pt x="1872" y="1080"/>
                      <a:pt x="0" y="1584"/>
                    </a:cubicBezTo>
                    <a:cubicBezTo>
                      <a:pt x="4897" y="12098"/>
                      <a:pt x="10874" y="22396"/>
                      <a:pt x="18004" y="32262"/>
                    </a:cubicBezTo>
                    <a:cubicBezTo>
                      <a:pt x="19876" y="31542"/>
                      <a:pt x="21748" y="30750"/>
                      <a:pt x="23549" y="30030"/>
                    </a:cubicBezTo>
                    <a:cubicBezTo>
                      <a:pt x="16419" y="20380"/>
                      <a:pt x="10442" y="10298"/>
                      <a:pt x="5545" y="72"/>
                    </a:cubicBezTo>
                    <a:lnTo>
                      <a:pt x="5545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0" name="Freeform: Shape 3849">
                <a:extLst>
                  <a:ext uri="{FF2B5EF4-FFF2-40B4-BE49-F238E27FC236}">
                    <a16:creationId xmlns:a16="http://schemas.microsoft.com/office/drawing/2014/main" id="{1FFE3300-DE42-4044-F30E-221C3AB2B8F9}"/>
                  </a:ext>
                </a:extLst>
              </p:cNvPr>
              <p:cNvSpPr/>
              <p:nvPr/>
            </p:nvSpPr>
            <p:spPr>
              <a:xfrm>
                <a:off x="3491851" y="6002857"/>
                <a:ext cx="26861" cy="30173"/>
              </a:xfrm>
              <a:custGeom>
                <a:avLst/>
                <a:gdLst>
                  <a:gd name="connsiteX0" fmla="*/ 5257 w 26861"/>
                  <a:gd name="connsiteY0" fmla="*/ 0 h 30173"/>
                  <a:gd name="connsiteX1" fmla="*/ 0 w 26861"/>
                  <a:gd name="connsiteY1" fmla="*/ 2305 h 30173"/>
                  <a:gd name="connsiteX2" fmla="*/ 21676 w 26861"/>
                  <a:gd name="connsiteY2" fmla="*/ 30174 h 30173"/>
                  <a:gd name="connsiteX3" fmla="*/ 26861 w 26861"/>
                  <a:gd name="connsiteY3" fmla="*/ 27222 h 30173"/>
                  <a:gd name="connsiteX4" fmla="*/ 5257 w 26861"/>
                  <a:gd name="connsiteY4" fmla="*/ 72 h 30173"/>
                  <a:gd name="connsiteX5" fmla="*/ 5257 w 26861"/>
                  <a:gd name="connsiteY5" fmla="*/ 72 h 30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61" h="30173">
                    <a:moveTo>
                      <a:pt x="5257" y="0"/>
                    </a:moveTo>
                    <a:cubicBezTo>
                      <a:pt x="3529" y="792"/>
                      <a:pt x="1800" y="1585"/>
                      <a:pt x="0" y="2305"/>
                    </a:cubicBezTo>
                    <a:cubicBezTo>
                      <a:pt x="6121" y="11955"/>
                      <a:pt x="13395" y="21316"/>
                      <a:pt x="21676" y="30174"/>
                    </a:cubicBezTo>
                    <a:cubicBezTo>
                      <a:pt x="23405" y="29238"/>
                      <a:pt x="25133" y="28230"/>
                      <a:pt x="26861" y="27222"/>
                    </a:cubicBezTo>
                    <a:cubicBezTo>
                      <a:pt x="18580" y="18580"/>
                      <a:pt x="11378" y="9506"/>
                      <a:pt x="5257" y="72"/>
                    </a:cubicBezTo>
                    <a:cubicBezTo>
                      <a:pt x="5257" y="72"/>
                      <a:pt x="5257" y="72"/>
                      <a:pt x="5257" y="72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1" name="Freeform: Shape 3850">
                <a:extLst>
                  <a:ext uri="{FF2B5EF4-FFF2-40B4-BE49-F238E27FC236}">
                    <a16:creationId xmlns:a16="http://schemas.microsoft.com/office/drawing/2014/main" id="{7F86531A-CC4A-E493-659F-04BFC08AE473}"/>
                  </a:ext>
                </a:extLst>
              </p:cNvPr>
              <p:cNvSpPr/>
              <p:nvPr/>
            </p:nvSpPr>
            <p:spPr>
              <a:xfrm>
                <a:off x="3515760" y="6011571"/>
                <a:ext cx="29741" cy="27581"/>
              </a:xfrm>
              <a:custGeom>
                <a:avLst/>
                <a:gdLst>
                  <a:gd name="connsiteX0" fmla="*/ 4897 w 29741"/>
                  <a:gd name="connsiteY0" fmla="*/ 0 h 27581"/>
                  <a:gd name="connsiteX1" fmla="*/ 0 w 29741"/>
                  <a:gd name="connsiteY1" fmla="*/ 2953 h 27581"/>
                  <a:gd name="connsiteX2" fmla="*/ 25061 w 29741"/>
                  <a:gd name="connsiteY2" fmla="*/ 27582 h 27581"/>
                  <a:gd name="connsiteX3" fmla="*/ 29742 w 29741"/>
                  <a:gd name="connsiteY3" fmla="*/ 23981 h 27581"/>
                  <a:gd name="connsiteX4" fmla="*/ 4897 w 29741"/>
                  <a:gd name="connsiteY4" fmla="*/ 0 h 27581"/>
                  <a:gd name="connsiteX5" fmla="*/ 4897 w 29741"/>
                  <a:gd name="connsiteY5" fmla="*/ 0 h 27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741" h="27581">
                    <a:moveTo>
                      <a:pt x="4897" y="0"/>
                    </a:moveTo>
                    <a:cubicBezTo>
                      <a:pt x="3313" y="1008"/>
                      <a:pt x="1656" y="2017"/>
                      <a:pt x="0" y="2953"/>
                    </a:cubicBezTo>
                    <a:cubicBezTo>
                      <a:pt x="7274" y="11666"/>
                      <a:pt x="15627" y="19948"/>
                      <a:pt x="25061" y="27582"/>
                    </a:cubicBezTo>
                    <a:cubicBezTo>
                      <a:pt x="26645" y="26429"/>
                      <a:pt x="28230" y="25205"/>
                      <a:pt x="29742" y="23981"/>
                    </a:cubicBezTo>
                    <a:cubicBezTo>
                      <a:pt x="20452" y="16563"/>
                      <a:pt x="12098" y="8498"/>
                      <a:pt x="4897" y="0"/>
                    </a:cubicBezTo>
                    <a:lnTo>
                      <a:pt x="4897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2" name="Freeform: Shape 3851">
                <a:extLst>
                  <a:ext uri="{FF2B5EF4-FFF2-40B4-BE49-F238E27FC236}">
                    <a16:creationId xmlns:a16="http://schemas.microsoft.com/office/drawing/2014/main" id="{EA0A20A3-D8BB-724E-F9D3-2F8D18937D29}"/>
                  </a:ext>
                </a:extLst>
              </p:cNvPr>
              <p:cNvSpPr/>
              <p:nvPr/>
            </p:nvSpPr>
            <p:spPr>
              <a:xfrm>
                <a:off x="3540533" y="6017044"/>
                <a:ext cx="32118" cy="24772"/>
              </a:xfrm>
              <a:custGeom>
                <a:avLst/>
                <a:gdLst>
                  <a:gd name="connsiteX0" fmla="*/ 4393 w 32118"/>
                  <a:gd name="connsiteY0" fmla="*/ 0 h 24772"/>
                  <a:gd name="connsiteX1" fmla="*/ 0 w 32118"/>
                  <a:gd name="connsiteY1" fmla="*/ 3601 h 24772"/>
                  <a:gd name="connsiteX2" fmla="*/ 27942 w 32118"/>
                  <a:gd name="connsiteY2" fmla="*/ 24773 h 24772"/>
                  <a:gd name="connsiteX3" fmla="*/ 32118 w 32118"/>
                  <a:gd name="connsiteY3" fmla="*/ 20596 h 24772"/>
                  <a:gd name="connsiteX4" fmla="*/ 4393 w 32118"/>
                  <a:gd name="connsiteY4" fmla="*/ 72 h 24772"/>
                  <a:gd name="connsiteX5" fmla="*/ 4393 w 32118"/>
                  <a:gd name="connsiteY5" fmla="*/ 72 h 2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118" h="24772">
                    <a:moveTo>
                      <a:pt x="4393" y="0"/>
                    </a:moveTo>
                    <a:cubicBezTo>
                      <a:pt x="2953" y="1224"/>
                      <a:pt x="1512" y="2377"/>
                      <a:pt x="0" y="3601"/>
                    </a:cubicBezTo>
                    <a:cubicBezTo>
                      <a:pt x="8354" y="11234"/>
                      <a:pt x="17715" y="18364"/>
                      <a:pt x="27942" y="24773"/>
                    </a:cubicBezTo>
                    <a:cubicBezTo>
                      <a:pt x="29382" y="23405"/>
                      <a:pt x="30750" y="21964"/>
                      <a:pt x="32118" y="20596"/>
                    </a:cubicBezTo>
                    <a:cubicBezTo>
                      <a:pt x="21964" y="14403"/>
                      <a:pt x="12675" y="7489"/>
                      <a:pt x="4393" y="72"/>
                    </a:cubicBezTo>
                    <a:lnTo>
                      <a:pt x="4393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3" name="Freeform: Shape 3852">
                <a:extLst>
                  <a:ext uri="{FF2B5EF4-FFF2-40B4-BE49-F238E27FC236}">
                    <a16:creationId xmlns:a16="http://schemas.microsoft.com/office/drawing/2014/main" id="{FE1D8504-93CA-AC13-2DB0-3BAB709A2ED0}"/>
                  </a:ext>
                </a:extLst>
              </p:cNvPr>
              <p:cNvSpPr/>
              <p:nvPr/>
            </p:nvSpPr>
            <p:spPr>
              <a:xfrm>
                <a:off x="3565738" y="6019277"/>
                <a:ext cx="34062" cy="21532"/>
              </a:xfrm>
              <a:custGeom>
                <a:avLst/>
                <a:gdLst>
                  <a:gd name="connsiteX0" fmla="*/ 3889 w 34062"/>
                  <a:gd name="connsiteY0" fmla="*/ 0 h 21532"/>
                  <a:gd name="connsiteX1" fmla="*/ 0 w 34062"/>
                  <a:gd name="connsiteY1" fmla="*/ 4177 h 21532"/>
                  <a:gd name="connsiteX2" fmla="*/ 30462 w 34062"/>
                  <a:gd name="connsiteY2" fmla="*/ 21532 h 21532"/>
                  <a:gd name="connsiteX3" fmla="*/ 34063 w 34062"/>
                  <a:gd name="connsiteY3" fmla="*/ 16852 h 21532"/>
                  <a:gd name="connsiteX4" fmla="*/ 3889 w 34062"/>
                  <a:gd name="connsiteY4" fmla="*/ 72 h 21532"/>
                  <a:gd name="connsiteX5" fmla="*/ 3889 w 34062"/>
                  <a:gd name="connsiteY5" fmla="*/ 72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062" h="21532">
                    <a:moveTo>
                      <a:pt x="3889" y="0"/>
                    </a:moveTo>
                    <a:cubicBezTo>
                      <a:pt x="2664" y="1368"/>
                      <a:pt x="1296" y="2809"/>
                      <a:pt x="0" y="4177"/>
                    </a:cubicBezTo>
                    <a:cubicBezTo>
                      <a:pt x="9218" y="10658"/>
                      <a:pt x="19444" y="16563"/>
                      <a:pt x="30462" y="21532"/>
                    </a:cubicBezTo>
                    <a:cubicBezTo>
                      <a:pt x="31686" y="19948"/>
                      <a:pt x="32911" y="18436"/>
                      <a:pt x="34063" y="16852"/>
                    </a:cubicBezTo>
                    <a:cubicBezTo>
                      <a:pt x="23116" y="12026"/>
                      <a:pt x="13035" y="6409"/>
                      <a:pt x="3889" y="72"/>
                    </a:cubicBezTo>
                    <a:lnTo>
                      <a:pt x="3889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4" name="Freeform: Shape 3853">
                <a:extLst>
                  <a:ext uri="{FF2B5EF4-FFF2-40B4-BE49-F238E27FC236}">
                    <a16:creationId xmlns:a16="http://schemas.microsoft.com/office/drawing/2014/main" id="{73AB54A2-F6EC-1533-F9BA-EFE3CA33CC0E}"/>
                  </a:ext>
                </a:extLst>
              </p:cNvPr>
              <p:cNvSpPr/>
              <p:nvPr/>
            </p:nvSpPr>
            <p:spPr>
              <a:xfrm>
                <a:off x="3591087" y="6018341"/>
                <a:ext cx="35503" cy="17859"/>
              </a:xfrm>
              <a:custGeom>
                <a:avLst/>
                <a:gdLst>
                  <a:gd name="connsiteX0" fmla="*/ 3313 w 35503"/>
                  <a:gd name="connsiteY0" fmla="*/ 0 h 17859"/>
                  <a:gd name="connsiteX1" fmla="*/ 0 w 35503"/>
                  <a:gd name="connsiteY1" fmla="*/ 4609 h 17859"/>
                  <a:gd name="connsiteX2" fmla="*/ 32551 w 35503"/>
                  <a:gd name="connsiteY2" fmla="*/ 17859 h 17859"/>
                  <a:gd name="connsiteX3" fmla="*/ 35503 w 35503"/>
                  <a:gd name="connsiteY3" fmla="*/ 12747 h 17859"/>
                  <a:gd name="connsiteX4" fmla="*/ 3313 w 35503"/>
                  <a:gd name="connsiteY4" fmla="*/ 72 h 17859"/>
                  <a:gd name="connsiteX5" fmla="*/ 3313 w 35503"/>
                  <a:gd name="connsiteY5" fmla="*/ 72 h 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503" h="17859">
                    <a:moveTo>
                      <a:pt x="3313" y="0"/>
                    </a:moveTo>
                    <a:cubicBezTo>
                      <a:pt x="2232" y="1512"/>
                      <a:pt x="1152" y="3097"/>
                      <a:pt x="0" y="4609"/>
                    </a:cubicBezTo>
                    <a:cubicBezTo>
                      <a:pt x="10010" y="9866"/>
                      <a:pt x="20956" y="14331"/>
                      <a:pt x="32551" y="17859"/>
                    </a:cubicBezTo>
                    <a:cubicBezTo>
                      <a:pt x="33559" y="16131"/>
                      <a:pt x="34567" y="14475"/>
                      <a:pt x="35503" y="12747"/>
                    </a:cubicBezTo>
                    <a:cubicBezTo>
                      <a:pt x="23981" y="9434"/>
                      <a:pt x="13251" y="5113"/>
                      <a:pt x="3313" y="72"/>
                    </a:cubicBezTo>
                    <a:lnTo>
                      <a:pt x="3313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5" name="Freeform: Shape 3854">
                <a:extLst>
                  <a:ext uri="{FF2B5EF4-FFF2-40B4-BE49-F238E27FC236}">
                    <a16:creationId xmlns:a16="http://schemas.microsoft.com/office/drawing/2014/main" id="{B4297CF4-9853-5D85-40F6-9D1B503B0D2C}"/>
                  </a:ext>
                </a:extLst>
              </p:cNvPr>
              <p:cNvSpPr/>
              <p:nvPr/>
            </p:nvSpPr>
            <p:spPr>
              <a:xfrm>
                <a:off x="3616220" y="6014164"/>
                <a:ext cx="36367" cy="13754"/>
              </a:xfrm>
              <a:custGeom>
                <a:avLst/>
                <a:gdLst>
                  <a:gd name="connsiteX0" fmla="*/ 2664 w 36367"/>
                  <a:gd name="connsiteY0" fmla="*/ 0 h 13754"/>
                  <a:gd name="connsiteX1" fmla="*/ 0 w 36367"/>
                  <a:gd name="connsiteY1" fmla="*/ 4969 h 13754"/>
                  <a:gd name="connsiteX2" fmla="*/ 34135 w 36367"/>
                  <a:gd name="connsiteY2" fmla="*/ 13755 h 13754"/>
                  <a:gd name="connsiteX3" fmla="*/ 36367 w 36367"/>
                  <a:gd name="connsiteY3" fmla="*/ 8282 h 13754"/>
                  <a:gd name="connsiteX4" fmla="*/ 2664 w 36367"/>
                  <a:gd name="connsiteY4" fmla="*/ 0 h 13754"/>
                  <a:gd name="connsiteX5" fmla="*/ 2664 w 36367"/>
                  <a:gd name="connsiteY5" fmla="*/ 0 h 13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67" h="13754">
                    <a:moveTo>
                      <a:pt x="2664" y="0"/>
                    </a:moveTo>
                    <a:cubicBezTo>
                      <a:pt x="1800" y="1657"/>
                      <a:pt x="936" y="3313"/>
                      <a:pt x="0" y="4969"/>
                    </a:cubicBezTo>
                    <a:cubicBezTo>
                      <a:pt x="10658" y="8858"/>
                      <a:pt x="22108" y="11883"/>
                      <a:pt x="34135" y="13755"/>
                    </a:cubicBezTo>
                    <a:cubicBezTo>
                      <a:pt x="34927" y="11955"/>
                      <a:pt x="35647" y="10082"/>
                      <a:pt x="36367" y="8282"/>
                    </a:cubicBezTo>
                    <a:cubicBezTo>
                      <a:pt x="24485" y="6554"/>
                      <a:pt x="13178" y="3673"/>
                      <a:pt x="2664" y="0"/>
                    </a:cubicBezTo>
                    <a:lnTo>
                      <a:pt x="2664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6" name="Freeform: Shape 3855">
                <a:extLst>
                  <a:ext uri="{FF2B5EF4-FFF2-40B4-BE49-F238E27FC236}">
                    <a16:creationId xmlns:a16="http://schemas.microsoft.com/office/drawing/2014/main" id="{68DF5191-F9D9-55C7-60AE-061F86463160}"/>
                  </a:ext>
                </a:extLst>
              </p:cNvPr>
              <p:cNvSpPr/>
              <p:nvPr/>
            </p:nvSpPr>
            <p:spPr>
              <a:xfrm>
                <a:off x="3640705" y="6006674"/>
                <a:ext cx="36871" cy="9361"/>
              </a:xfrm>
              <a:custGeom>
                <a:avLst/>
                <a:gdLst>
                  <a:gd name="connsiteX0" fmla="*/ 2016 w 36871"/>
                  <a:gd name="connsiteY0" fmla="*/ 0 h 9361"/>
                  <a:gd name="connsiteX1" fmla="*/ 0 w 36871"/>
                  <a:gd name="connsiteY1" fmla="*/ 5329 h 9361"/>
                  <a:gd name="connsiteX2" fmla="*/ 35287 w 36871"/>
                  <a:gd name="connsiteY2" fmla="*/ 9362 h 9361"/>
                  <a:gd name="connsiteX3" fmla="*/ 36871 w 36871"/>
                  <a:gd name="connsiteY3" fmla="*/ 3601 h 9361"/>
                  <a:gd name="connsiteX4" fmla="*/ 2088 w 36871"/>
                  <a:gd name="connsiteY4" fmla="*/ 0 h 9361"/>
                  <a:gd name="connsiteX5" fmla="*/ 2088 w 36871"/>
                  <a:gd name="connsiteY5" fmla="*/ 0 h 9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871" h="9361">
                    <a:moveTo>
                      <a:pt x="2016" y="0"/>
                    </a:moveTo>
                    <a:cubicBezTo>
                      <a:pt x="1368" y="1800"/>
                      <a:pt x="720" y="3529"/>
                      <a:pt x="0" y="5329"/>
                    </a:cubicBezTo>
                    <a:cubicBezTo>
                      <a:pt x="11162" y="7778"/>
                      <a:pt x="22973" y="9146"/>
                      <a:pt x="35287" y="9362"/>
                    </a:cubicBezTo>
                    <a:cubicBezTo>
                      <a:pt x="35863" y="7489"/>
                      <a:pt x="36367" y="5545"/>
                      <a:pt x="36871" y="3601"/>
                    </a:cubicBezTo>
                    <a:cubicBezTo>
                      <a:pt x="24773" y="3601"/>
                      <a:pt x="13107" y="2305"/>
                      <a:pt x="2088" y="0"/>
                    </a:cubicBezTo>
                    <a:lnTo>
                      <a:pt x="2088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7" name="Freeform: Shape 3856">
                <a:extLst>
                  <a:ext uri="{FF2B5EF4-FFF2-40B4-BE49-F238E27FC236}">
                    <a16:creationId xmlns:a16="http://schemas.microsoft.com/office/drawing/2014/main" id="{6F2B327B-D0B3-A5D6-3549-F7618A889FD2}"/>
                  </a:ext>
                </a:extLst>
              </p:cNvPr>
              <p:cNvSpPr/>
              <p:nvPr/>
            </p:nvSpPr>
            <p:spPr>
              <a:xfrm>
                <a:off x="3664253" y="5994720"/>
                <a:ext cx="36583" cy="7463"/>
              </a:xfrm>
              <a:custGeom>
                <a:avLst/>
                <a:gdLst>
                  <a:gd name="connsiteX0" fmla="*/ 1296 w 36583"/>
                  <a:gd name="connsiteY0" fmla="*/ 1368 h 7463"/>
                  <a:gd name="connsiteX1" fmla="*/ 0 w 36583"/>
                  <a:gd name="connsiteY1" fmla="*/ 6985 h 7463"/>
                  <a:gd name="connsiteX2" fmla="*/ 35791 w 36583"/>
                  <a:gd name="connsiteY2" fmla="*/ 5977 h 7463"/>
                  <a:gd name="connsiteX3" fmla="*/ 36583 w 36583"/>
                  <a:gd name="connsiteY3" fmla="*/ 0 h 7463"/>
                  <a:gd name="connsiteX4" fmla="*/ 1296 w 36583"/>
                  <a:gd name="connsiteY4" fmla="*/ 1440 h 7463"/>
                  <a:gd name="connsiteX5" fmla="*/ 1296 w 36583"/>
                  <a:gd name="connsiteY5" fmla="*/ 1440 h 7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83" h="7463">
                    <a:moveTo>
                      <a:pt x="1296" y="1368"/>
                    </a:moveTo>
                    <a:cubicBezTo>
                      <a:pt x="864" y="3240"/>
                      <a:pt x="432" y="5113"/>
                      <a:pt x="0" y="6985"/>
                    </a:cubicBezTo>
                    <a:cubicBezTo>
                      <a:pt x="11450" y="7849"/>
                      <a:pt x="23477" y="7561"/>
                      <a:pt x="35791" y="5977"/>
                    </a:cubicBezTo>
                    <a:cubicBezTo>
                      <a:pt x="36079" y="3961"/>
                      <a:pt x="36367" y="1944"/>
                      <a:pt x="36583" y="0"/>
                    </a:cubicBezTo>
                    <a:cubicBezTo>
                      <a:pt x="24413" y="1728"/>
                      <a:pt x="12602" y="2160"/>
                      <a:pt x="1296" y="1440"/>
                    </a:cubicBezTo>
                    <a:lnTo>
                      <a:pt x="1296" y="144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8" name="Freeform: Shape 3857">
                <a:extLst>
                  <a:ext uri="{FF2B5EF4-FFF2-40B4-BE49-F238E27FC236}">
                    <a16:creationId xmlns:a16="http://schemas.microsoft.com/office/drawing/2014/main" id="{18F123BD-0CCD-4645-C174-4AEB85B007CB}"/>
                  </a:ext>
                </a:extLst>
              </p:cNvPr>
              <p:cNvSpPr/>
              <p:nvPr/>
            </p:nvSpPr>
            <p:spPr>
              <a:xfrm>
                <a:off x="3686362" y="5975348"/>
                <a:ext cx="35718" cy="12530"/>
              </a:xfrm>
              <a:custGeom>
                <a:avLst/>
                <a:gdLst>
                  <a:gd name="connsiteX0" fmla="*/ 576 w 35718"/>
                  <a:gd name="connsiteY0" fmla="*/ 6841 h 12530"/>
                  <a:gd name="connsiteX1" fmla="*/ 0 w 35718"/>
                  <a:gd name="connsiteY1" fmla="*/ 12530 h 12530"/>
                  <a:gd name="connsiteX2" fmla="*/ 35719 w 35718"/>
                  <a:gd name="connsiteY2" fmla="*/ 6121 h 12530"/>
                  <a:gd name="connsiteX3" fmla="*/ 35719 w 35718"/>
                  <a:gd name="connsiteY3" fmla="*/ 0 h 12530"/>
                  <a:gd name="connsiteX4" fmla="*/ 576 w 35718"/>
                  <a:gd name="connsiteY4" fmla="*/ 6769 h 12530"/>
                  <a:gd name="connsiteX5" fmla="*/ 576 w 35718"/>
                  <a:gd name="connsiteY5" fmla="*/ 6769 h 12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718" h="12530">
                    <a:moveTo>
                      <a:pt x="576" y="6841"/>
                    </a:moveTo>
                    <a:cubicBezTo>
                      <a:pt x="432" y="8713"/>
                      <a:pt x="216" y="10658"/>
                      <a:pt x="0" y="12530"/>
                    </a:cubicBezTo>
                    <a:cubicBezTo>
                      <a:pt x="11594" y="11738"/>
                      <a:pt x="23549" y="9650"/>
                      <a:pt x="35719" y="6121"/>
                    </a:cubicBezTo>
                    <a:cubicBezTo>
                      <a:pt x="35719" y="4104"/>
                      <a:pt x="35719" y="2016"/>
                      <a:pt x="35719" y="0"/>
                    </a:cubicBezTo>
                    <a:cubicBezTo>
                      <a:pt x="23765" y="3672"/>
                      <a:pt x="11954" y="5833"/>
                      <a:pt x="576" y="6769"/>
                    </a:cubicBezTo>
                    <a:lnTo>
                      <a:pt x="576" y="6769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9" name="Freeform: Shape 3858">
                <a:extLst>
                  <a:ext uri="{FF2B5EF4-FFF2-40B4-BE49-F238E27FC236}">
                    <a16:creationId xmlns:a16="http://schemas.microsoft.com/office/drawing/2014/main" id="{8E36A7AC-673E-5AA1-9D53-61958E4DDA6E}"/>
                  </a:ext>
                </a:extLst>
              </p:cNvPr>
              <p:cNvSpPr/>
              <p:nvPr/>
            </p:nvSpPr>
            <p:spPr>
              <a:xfrm>
                <a:off x="3706670" y="5952664"/>
                <a:ext cx="35214" cy="18291"/>
              </a:xfrm>
              <a:custGeom>
                <a:avLst/>
                <a:gdLst>
                  <a:gd name="connsiteX0" fmla="*/ 0 w 35214"/>
                  <a:gd name="connsiteY0" fmla="*/ 12458 h 18291"/>
                  <a:gd name="connsiteX1" fmla="*/ 144 w 35214"/>
                  <a:gd name="connsiteY1" fmla="*/ 18291 h 18291"/>
                  <a:gd name="connsiteX2" fmla="*/ 35215 w 35214"/>
                  <a:gd name="connsiteY2" fmla="*/ 6193 h 18291"/>
                  <a:gd name="connsiteX3" fmla="*/ 34495 w 35214"/>
                  <a:gd name="connsiteY3" fmla="*/ 0 h 18291"/>
                  <a:gd name="connsiteX4" fmla="*/ 72 w 35214"/>
                  <a:gd name="connsiteY4" fmla="*/ 12458 h 18291"/>
                  <a:gd name="connsiteX5" fmla="*/ 72 w 35214"/>
                  <a:gd name="connsiteY5" fmla="*/ 12458 h 1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14" h="18291">
                    <a:moveTo>
                      <a:pt x="0" y="12458"/>
                    </a:moveTo>
                    <a:cubicBezTo>
                      <a:pt x="72" y="14403"/>
                      <a:pt x="144" y="16347"/>
                      <a:pt x="144" y="18291"/>
                    </a:cubicBezTo>
                    <a:cubicBezTo>
                      <a:pt x="11666" y="15699"/>
                      <a:pt x="23405" y="11738"/>
                      <a:pt x="35215" y="6193"/>
                    </a:cubicBezTo>
                    <a:cubicBezTo>
                      <a:pt x="34999" y="4105"/>
                      <a:pt x="34711" y="2016"/>
                      <a:pt x="34495" y="0"/>
                    </a:cubicBezTo>
                    <a:cubicBezTo>
                      <a:pt x="22900" y="5617"/>
                      <a:pt x="11378" y="9722"/>
                      <a:pt x="72" y="12458"/>
                    </a:cubicBezTo>
                    <a:lnTo>
                      <a:pt x="72" y="12458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675" name="Graphic 6">
              <a:extLst>
                <a:ext uri="{FF2B5EF4-FFF2-40B4-BE49-F238E27FC236}">
                  <a16:creationId xmlns:a16="http://schemas.microsoft.com/office/drawing/2014/main" id="{0190250B-8BC6-0459-5E80-4CC2D54E15E1}"/>
                </a:ext>
              </a:extLst>
            </p:cNvPr>
            <p:cNvGrpSpPr/>
            <p:nvPr/>
          </p:nvGrpSpPr>
          <p:grpSpPr>
            <a:xfrm>
              <a:off x="4784438" y="4650865"/>
              <a:ext cx="1890720" cy="648697"/>
              <a:chOff x="3672607" y="5934588"/>
              <a:chExt cx="368784" cy="126528"/>
            </a:xfrm>
            <a:solidFill>
              <a:srgbClr val="28A4A8"/>
            </a:solidFill>
          </p:grpSpPr>
          <p:sp>
            <p:nvSpPr>
              <p:cNvPr id="3611" name="Freeform: Shape 3610">
                <a:extLst>
                  <a:ext uri="{FF2B5EF4-FFF2-40B4-BE49-F238E27FC236}">
                    <a16:creationId xmlns:a16="http://schemas.microsoft.com/office/drawing/2014/main" id="{B7DFDA79-7C6B-56AE-6EDF-84DAE9171E75}"/>
                  </a:ext>
                </a:extLst>
              </p:cNvPr>
              <p:cNvSpPr/>
              <p:nvPr/>
            </p:nvSpPr>
            <p:spPr>
              <a:xfrm>
                <a:off x="3692123" y="5941789"/>
                <a:ext cx="349268" cy="100636"/>
              </a:xfrm>
              <a:custGeom>
                <a:avLst/>
                <a:gdLst>
                  <a:gd name="connsiteX0" fmla="*/ 344732 w 349268"/>
                  <a:gd name="connsiteY0" fmla="*/ 0 h 100636"/>
                  <a:gd name="connsiteX1" fmla="*/ 349269 w 349268"/>
                  <a:gd name="connsiteY1" fmla="*/ 2881 h 100636"/>
                  <a:gd name="connsiteX2" fmla="*/ 0 w 349268"/>
                  <a:gd name="connsiteY2" fmla="*/ 12315 h 100636"/>
                  <a:gd name="connsiteX3" fmla="*/ 4321 w 349268"/>
                  <a:gd name="connsiteY3" fmla="*/ 9218 h 100636"/>
                  <a:gd name="connsiteX4" fmla="*/ 344732 w 349268"/>
                  <a:gd name="connsiteY4" fmla="*/ 72 h 100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268" h="100636">
                    <a:moveTo>
                      <a:pt x="344732" y="0"/>
                    </a:moveTo>
                    <a:cubicBezTo>
                      <a:pt x="346244" y="936"/>
                      <a:pt x="347757" y="1872"/>
                      <a:pt x="349269" y="2881"/>
                    </a:cubicBezTo>
                    <a:cubicBezTo>
                      <a:pt x="268613" y="129985"/>
                      <a:pt x="85697" y="133154"/>
                      <a:pt x="0" y="12315"/>
                    </a:cubicBezTo>
                    <a:cubicBezTo>
                      <a:pt x="1440" y="11306"/>
                      <a:pt x="2881" y="10226"/>
                      <a:pt x="4321" y="9218"/>
                    </a:cubicBezTo>
                    <a:cubicBezTo>
                      <a:pt x="87857" y="127033"/>
                      <a:pt x="266165" y="123937"/>
                      <a:pt x="344732" y="72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2" name="Freeform: Shape 3611">
                <a:extLst>
                  <a:ext uri="{FF2B5EF4-FFF2-40B4-BE49-F238E27FC236}">
                    <a16:creationId xmlns:a16="http://schemas.microsoft.com/office/drawing/2014/main" id="{EA655CEB-DD50-DC80-3F6B-528103C85380}"/>
                  </a:ext>
                </a:extLst>
              </p:cNvPr>
              <p:cNvSpPr/>
              <p:nvPr/>
            </p:nvSpPr>
            <p:spPr>
              <a:xfrm>
                <a:off x="3672607" y="5952447"/>
                <a:ext cx="36727" cy="23620"/>
              </a:xfrm>
              <a:custGeom>
                <a:avLst/>
                <a:gdLst>
                  <a:gd name="connsiteX0" fmla="*/ 0 w 36727"/>
                  <a:gd name="connsiteY0" fmla="*/ 6554 h 23620"/>
                  <a:gd name="connsiteX1" fmla="*/ 864 w 36727"/>
                  <a:gd name="connsiteY1" fmla="*/ 0 h 23620"/>
                  <a:gd name="connsiteX2" fmla="*/ 36727 w 36727"/>
                  <a:gd name="connsiteY2" fmla="*/ 17428 h 23620"/>
                  <a:gd name="connsiteX3" fmla="*/ 36511 w 36727"/>
                  <a:gd name="connsiteY3" fmla="*/ 23621 h 23620"/>
                  <a:gd name="connsiteX4" fmla="*/ 0 w 36727"/>
                  <a:gd name="connsiteY4" fmla="*/ 6554 h 23620"/>
                  <a:gd name="connsiteX5" fmla="*/ 0 w 36727"/>
                  <a:gd name="connsiteY5" fmla="*/ 6554 h 23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727" h="23620">
                    <a:moveTo>
                      <a:pt x="0" y="6554"/>
                    </a:moveTo>
                    <a:cubicBezTo>
                      <a:pt x="216" y="4393"/>
                      <a:pt x="504" y="2161"/>
                      <a:pt x="864" y="0"/>
                    </a:cubicBezTo>
                    <a:cubicBezTo>
                      <a:pt x="12819" y="7490"/>
                      <a:pt x="24845" y="13179"/>
                      <a:pt x="36727" y="17428"/>
                    </a:cubicBezTo>
                    <a:cubicBezTo>
                      <a:pt x="36655" y="19516"/>
                      <a:pt x="36583" y="21533"/>
                      <a:pt x="36511" y="23621"/>
                    </a:cubicBezTo>
                    <a:cubicBezTo>
                      <a:pt x="24413" y="19516"/>
                      <a:pt x="12170" y="13899"/>
                      <a:pt x="0" y="6554"/>
                    </a:cubicBezTo>
                    <a:lnTo>
                      <a:pt x="0" y="6554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3" name="Freeform: Shape 3612">
                <a:extLst>
                  <a:ext uri="{FF2B5EF4-FFF2-40B4-BE49-F238E27FC236}">
                    <a16:creationId xmlns:a16="http://schemas.microsoft.com/office/drawing/2014/main" id="{CB7DFAEB-5276-4CEC-23A1-8BBDD7446F16}"/>
                  </a:ext>
                </a:extLst>
              </p:cNvPr>
              <p:cNvSpPr/>
              <p:nvPr/>
            </p:nvSpPr>
            <p:spPr>
              <a:xfrm>
                <a:off x="3692987" y="5978877"/>
                <a:ext cx="37735" cy="17355"/>
              </a:xfrm>
              <a:custGeom>
                <a:avLst/>
                <a:gdLst>
                  <a:gd name="connsiteX0" fmla="*/ 0 w 37735"/>
                  <a:gd name="connsiteY0" fmla="*/ 6481 h 17355"/>
                  <a:gd name="connsiteX1" fmla="*/ 0 w 37735"/>
                  <a:gd name="connsiteY1" fmla="*/ 0 h 17355"/>
                  <a:gd name="connsiteX2" fmla="*/ 37159 w 37735"/>
                  <a:gd name="connsiteY2" fmla="*/ 11306 h 17355"/>
                  <a:gd name="connsiteX3" fmla="*/ 37735 w 37735"/>
                  <a:gd name="connsiteY3" fmla="*/ 17355 h 17355"/>
                  <a:gd name="connsiteX4" fmla="*/ 0 w 37735"/>
                  <a:gd name="connsiteY4" fmla="*/ 6481 h 17355"/>
                  <a:gd name="connsiteX5" fmla="*/ 0 w 37735"/>
                  <a:gd name="connsiteY5" fmla="*/ 6481 h 17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7355">
                    <a:moveTo>
                      <a:pt x="0" y="6481"/>
                    </a:moveTo>
                    <a:cubicBezTo>
                      <a:pt x="0" y="4321"/>
                      <a:pt x="0" y="2160"/>
                      <a:pt x="0" y="0"/>
                    </a:cubicBezTo>
                    <a:cubicBezTo>
                      <a:pt x="12530" y="5257"/>
                      <a:pt x="24989" y="9002"/>
                      <a:pt x="37159" y="11306"/>
                    </a:cubicBezTo>
                    <a:cubicBezTo>
                      <a:pt x="37303" y="13322"/>
                      <a:pt x="37519" y="15339"/>
                      <a:pt x="37735" y="17355"/>
                    </a:cubicBezTo>
                    <a:cubicBezTo>
                      <a:pt x="25349" y="15195"/>
                      <a:pt x="12746" y="11594"/>
                      <a:pt x="0" y="6481"/>
                    </a:cubicBezTo>
                    <a:lnTo>
                      <a:pt x="0" y="6481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4" name="Freeform: Shape 3613">
                <a:extLst>
                  <a:ext uri="{FF2B5EF4-FFF2-40B4-BE49-F238E27FC236}">
                    <a16:creationId xmlns:a16="http://schemas.microsoft.com/office/drawing/2014/main" id="{E6D43EA0-5F81-E535-A14B-EC365A66AA5B}"/>
                  </a:ext>
                </a:extLst>
              </p:cNvPr>
              <p:cNvSpPr/>
              <p:nvPr/>
            </p:nvSpPr>
            <p:spPr>
              <a:xfrm>
                <a:off x="3715311" y="6001561"/>
                <a:ext cx="39031" cy="11306"/>
              </a:xfrm>
              <a:custGeom>
                <a:avLst/>
                <a:gdLst>
                  <a:gd name="connsiteX0" fmla="*/ 792 w 39031"/>
                  <a:gd name="connsiteY0" fmla="*/ 6337 h 11306"/>
                  <a:gd name="connsiteX1" fmla="*/ 0 w 39031"/>
                  <a:gd name="connsiteY1" fmla="*/ 0 h 11306"/>
                  <a:gd name="connsiteX2" fmla="*/ 37663 w 39031"/>
                  <a:gd name="connsiteY2" fmla="*/ 5473 h 11306"/>
                  <a:gd name="connsiteX3" fmla="*/ 39032 w 39031"/>
                  <a:gd name="connsiteY3" fmla="*/ 11306 h 11306"/>
                  <a:gd name="connsiteX4" fmla="*/ 720 w 39031"/>
                  <a:gd name="connsiteY4" fmla="*/ 6337 h 11306"/>
                  <a:gd name="connsiteX5" fmla="*/ 720 w 39031"/>
                  <a:gd name="connsiteY5" fmla="*/ 6337 h 11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031" h="11306">
                    <a:moveTo>
                      <a:pt x="792" y="6337"/>
                    </a:moveTo>
                    <a:cubicBezTo>
                      <a:pt x="504" y="4249"/>
                      <a:pt x="216" y="2161"/>
                      <a:pt x="0" y="0"/>
                    </a:cubicBezTo>
                    <a:cubicBezTo>
                      <a:pt x="12891" y="3241"/>
                      <a:pt x="25493" y="4969"/>
                      <a:pt x="37663" y="5473"/>
                    </a:cubicBezTo>
                    <a:cubicBezTo>
                      <a:pt x="38096" y="7418"/>
                      <a:pt x="38528" y="9362"/>
                      <a:pt x="39032" y="11306"/>
                    </a:cubicBezTo>
                    <a:cubicBezTo>
                      <a:pt x="26645" y="10946"/>
                      <a:pt x="13827" y="9362"/>
                      <a:pt x="720" y="6337"/>
                    </a:cubicBezTo>
                    <a:cubicBezTo>
                      <a:pt x="720" y="6337"/>
                      <a:pt x="720" y="6337"/>
                      <a:pt x="720" y="6337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5" name="Freeform: Shape 3614">
                <a:extLst>
                  <a:ext uri="{FF2B5EF4-FFF2-40B4-BE49-F238E27FC236}">
                    <a16:creationId xmlns:a16="http://schemas.microsoft.com/office/drawing/2014/main" id="{6E50BF4C-8B07-863F-A001-639084A9857B}"/>
                  </a:ext>
                </a:extLst>
              </p:cNvPr>
              <p:cNvSpPr/>
              <p:nvPr/>
            </p:nvSpPr>
            <p:spPr>
              <a:xfrm>
                <a:off x="3739940" y="6020213"/>
                <a:ext cx="39679" cy="6851"/>
              </a:xfrm>
              <a:custGeom>
                <a:avLst/>
                <a:gdLst>
                  <a:gd name="connsiteX0" fmla="*/ 1584 w 39679"/>
                  <a:gd name="connsiteY0" fmla="*/ 6193 h 6851"/>
                  <a:gd name="connsiteX1" fmla="*/ 0 w 39679"/>
                  <a:gd name="connsiteY1" fmla="*/ 72 h 6851"/>
                  <a:gd name="connsiteX2" fmla="*/ 37591 w 39679"/>
                  <a:gd name="connsiteY2" fmla="*/ 0 h 6851"/>
                  <a:gd name="connsiteX3" fmla="*/ 39680 w 39679"/>
                  <a:gd name="connsiteY3" fmla="*/ 5617 h 6851"/>
                  <a:gd name="connsiteX4" fmla="*/ 1512 w 39679"/>
                  <a:gd name="connsiteY4" fmla="*/ 6193 h 6851"/>
                  <a:gd name="connsiteX5" fmla="*/ 1512 w 39679"/>
                  <a:gd name="connsiteY5" fmla="*/ 6193 h 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679" h="6851">
                    <a:moveTo>
                      <a:pt x="1584" y="6193"/>
                    </a:moveTo>
                    <a:cubicBezTo>
                      <a:pt x="1008" y="4177"/>
                      <a:pt x="504" y="2160"/>
                      <a:pt x="0" y="72"/>
                    </a:cubicBezTo>
                    <a:cubicBezTo>
                      <a:pt x="12962" y="1296"/>
                      <a:pt x="25565" y="1224"/>
                      <a:pt x="37591" y="0"/>
                    </a:cubicBezTo>
                    <a:cubicBezTo>
                      <a:pt x="38240" y="1872"/>
                      <a:pt x="38960" y="3745"/>
                      <a:pt x="39680" y="5617"/>
                    </a:cubicBezTo>
                    <a:cubicBezTo>
                      <a:pt x="27509" y="6985"/>
                      <a:pt x="14691" y="7274"/>
                      <a:pt x="1512" y="6193"/>
                    </a:cubicBezTo>
                    <a:lnTo>
                      <a:pt x="1512" y="6193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6" name="Freeform: Shape 3615">
                <a:extLst>
                  <a:ext uri="{FF2B5EF4-FFF2-40B4-BE49-F238E27FC236}">
                    <a16:creationId xmlns:a16="http://schemas.microsoft.com/office/drawing/2014/main" id="{49465459-DE05-01D4-7705-35CB6C28E859}"/>
                  </a:ext>
                </a:extLst>
              </p:cNvPr>
              <p:cNvSpPr/>
              <p:nvPr/>
            </p:nvSpPr>
            <p:spPr>
              <a:xfrm>
                <a:off x="3766513" y="6029935"/>
                <a:ext cx="39679" cy="11090"/>
              </a:xfrm>
              <a:custGeom>
                <a:avLst/>
                <a:gdLst>
                  <a:gd name="connsiteX0" fmla="*/ 2305 w 39679"/>
                  <a:gd name="connsiteY0" fmla="*/ 11090 h 11090"/>
                  <a:gd name="connsiteX1" fmla="*/ 0 w 39679"/>
                  <a:gd name="connsiteY1" fmla="*/ 5329 h 11090"/>
                  <a:gd name="connsiteX2" fmla="*/ 36943 w 39679"/>
                  <a:gd name="connsiteY2" fmla="*/ 0 h 11090"/>
                  <a:gd name="connsiteX3" fmla="*/ 39680 w 39679"/>
                  <a:gd name="connsiteY3" fmla="*/ 5257 h 11090"/>
                  <a:gd name="connsiteX4" fmla="*/ 2232 w 39679"/>
                  <a:gd name="connsiteY4" fmla="*/ 11090 h 11090"/>
                  <a:gd name="connsiteX5" fmla="*/ 2232 w 39679"/>
                  <a:gd name="connsiteY5" fmla="*/ 11090 h 11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679" h="11090">
                    <a:moveTo>
                      <a:pt x="2305" y="11090"/>
                    </a:moveTo>
                    <a:cubicBezTo>
                      <a:pt x="1512" y="9146"/>
                      <a:pt x="720" y="7201"/>
                      <a:pt x="0" y="5329"/>
                    </a:cubicBezTo>
                    <a:cubicBezTo>
                      <a:pt x="12891" y="4681"/>
                      <a:pt x="25277" y="2881"/>
                      <a:pt x="36943" y="0"/>
                    </a:cubicBezTo>
                    <a:cubicBezTo>
                      <a:pt x="37807" y="1728"/>
                      <a:pt x="38744" y="3529"/>
                      <a:pt x="39680" y="5257"/>
                    </a:cubicBezTo>
                    <a:cubicBezTo>
                      <a:pt x="27869" y="8282"/>
                      <a:pt x="15339" y="10298"/>
                      <a:pt x="2232" y="11090"/>
                    </a:cubicBezTo>
                    <a:lnTo>
                      <a:pt x="2232" y="1109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7" name="Freeform: Shape 3616">
                <a:extLst>
                  <a:ext uri="{FF2B5EF4-FFF2-40B4-BE49-F238E27FC236}">
                    <a16:creationId xmlns:a16="http://schemas.microsoft.com/office/drawing/2014/main" id="{A292A567-0C31-629A-267E-853CCAC813B9}"/>
                  </a:ext>
                </a:extLst>
              </p:cNvPr>
              <p:cNvSpPr/>
              <p:nvPr/>
            </p:nvSpPr>
            <p:spPr>
              <a:xfrm>
                <a:off x="3794527" y="6036056"/>
                <a:ext cx="39175" cy="15626"/>
              </a:xfrm>
              <a:custGeom>
                <a:avLst/>
                <a:gdLst>
                  <a:gd name="connsiteX0" fmla="*/ 3025 w 39175"/>
                  <a:gd name="connsiteY0" fmla="*/ 15627 h 15626"/>
                  <a:gd name="connsiteX1" fmla="*/ 0 w 39175"/>
                  <a:gd name="connsiteY1" fmla="*/ 10226 h 15626"/>
                  <a:gd name="connsiteX2" fmla="*/ 35719 w 39175"/>
                  <a:gd name="connsiteY2" fmla="*/ 0 h 15626"/>
                  <a:gd name="connsiteX3" fmla="*/ 39176 w 39175"/>
                  <a:gd name="connsiteY3" fmla="*/ 4825 h 15626"/>
                  <a:gd name="connsiteX4" fmla="*/ 3025 w 39175"/>
                  <a:gd name="connsiteY4" fmla="*/ 15627 h 15626"/>
                  <a:gd name="connsiteX5" fmla="*/ 3025 w 39175"/>
                  <a:gd name="connsiteY5" fmla="*/ 15627 h 15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75" h="15626">
                    <a:moveTo>
                      <a:pt x="3025" y="15627"/>
                    </a:moveTo>
                    <a:cubicBezTo>
                      <a:pt x="2016" y="13827"/>
                      <a:pt x="1008" y="12026"/>
                      <a:pt x="0" y="10226"/>
                    </a:cubicBezTo>
                    <a:cubicBezTo>
                      <a:pt x="12602" y="7849"/>
                      <a:pt x="24557" y="4393"/>
                      <a:pt x="35719" y="0"/>
                    </a:cubicBezTo>
                    <a:cubicBezTo>
                      <a:pt x="36799" y="1656"/>
                      <a:pt x="37951" y="3240"/>
                      <a:pt x="39176" y="4825"/>
                    </a:cubicBezTo>
                    <a:cubicBezTo>
                      <a:pt x="27870" y="9362"/>
                      <a:pt x="15843" y="13035"/>
                      <a:pt x="3025" y="15627"/>
                    </a:cubicBezTo>
                    <a:lnTo>
                      <a:pt x="3025" y="15627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8" name="Freeform: Shape 3617">
                <a:extLst>
                  <a:ext uri="{FF2B5EF4-FFF2-40B4-BE49-F238E27FC236}">
                    <a16:creationId xmlns:a16="http://schemas.microsoft.com/office/drawing/2014/main" id="{F14C48E3-2BDA-6D36-4BE5-612824FE855D}"/>
                  </a:ext>
                </a:extLst>
              </p:cNvPr>
              <p:cNvSpPr/>
              <p:nvPr/>
            </p:nvSpPr>
            <p:spPr>
              <a:xfrm>
                <a:off x="3823548" y="6038577"/>
                <a:ext cx="38023" cy="19803"/>
              </a:xfrm>
              <a:custGeom>
                <a:avLst/>
                <a:gdLst>
                  <a:gd name="connsiteX0" fmla="*/ 3673 w 38023"/>
                  <a:gd name="connsiteY0" fmla="*/ 19804 h 19803"/>
                  <a:gd name="connsiteX1" fmla="*/ 0 w 38023"/>
                  <a:gd name="connsiteY1" fmla="*/ 14835 h 19803"/>
                  <a:gd name="connsiteX2" fmla="*/ 33991 w 38023"/>
                  <a:gd name="connsiteY2" fmla="*/ 0 h 19803"/>
                  <a:gd name="connsiteX3" fmla="*/ 38024 w 38023"/>
                  <a:gd name="connsiteY3" fmla="*/ 4393 h 19803"/>
                  <a:gd name="connsiteX4" fmla="*/ 3745 w 38023"/>
                  <a:gd name="connsiteY4" fmla="*/ 19804 h 19803"/>
                  <a:gd name="connsiteX5" fmla="*/ 3745 w 38023"/>
                  <a:gd name="connsiteY5" fmla="*/ 19804 h 1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23" h="19803">
                    <a:moveTo>
                      <a:pt x="3673" y="19804"/>
                    </a:moveTo>
                    <a:cubicBezTo>
                      <a:pt x="2449" y="18148"/>
                      <a:pt x="1224" y="16491"/>
                      <a:pt x="0" y="14835"/>
                    </a:cubicBezTo>
                    <a:cubicBezTo>
                      <a:pt x="12098" y="10802"/>
                      <a:pt x="23477" y="5833"/>
                      <a:pt x="33991" y="0"/>
                    </a:cubicBezTo>
                    <a:cubicBezTo>
                      <a:pt x="35287" y="1440"/>
                      <a:pt x="36655" y="2881"/>
                      <a:pt x="38024" y="4393"/>
                    </a:cubicBezTo>
                    <a:cubicBezTo>
                      <a:pt x="27437" y="10370"/>
                      <a:pt x="15987" y="15555"/>
                      <a:pt x="3745" y="19804"/>
                    </a:cubicBezTo>
                    <a:lnTo>
                      <a:pt x="3745" y="19804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9" name="Freeform: Shape 3618">
                <a:extLst>
                  <a:ext uri="{FF2B5EF4-FFF2-40B4-BE49-F238E27FC236}">
                    <a16:creationId xmlns:a16="http://schemas.microsoft.com/office/drawing/2014/main" id="{DD17866F-D257-A00A-166B-DFB16D35D26D}"/>
                  </a:ext>
                </a:extLst>
              </p:cNvPr>
              <p:cNvSpPr/>
              <p:nvPr/>
            </p:nvSpPr>
            <p:spPr>
              <a:xfrm>
                <a:off x="3853146" y="6037568"/>
                <a:ext cx="36223" cy="23548"/>
              </a:xfrm>
              <a:custGeom>
                <a:avLst/>
                <a:gdLst>
                  <a:gd name="connsiteX0" fmla="*/ 4321 w 36223"/>
                  <a:gd name="connsiteY0" fmla="*/ 23549 h 23548"/>
                  <a:gd name="connsiteX1" fmla="*/ 0 w 36223"/>
                  <a:gd name="connsiteY1" fmla="*/ 19084 h 23548"/>
                  <a:gd name="connsiteX2" fmla="*/ 31686 w 36223"/>
                  <a:gd name="connsiteY2" fmla="*/ 0 h 23548"/>
                  <a:gd name="connsiteX3" fmla="*/ 36223 w 36223"/>
                  <a:gd name="connsiteY3" fmla="*/ 3817 h 23548"/>
                  <a:gd name="connsiteX4" fmla="*/ 4321 w 36223"/>
                  <a:gd name="connsiteY4" fmla="*/ 23549 h 23548"/>
                  <a:gd name="connsiteX5" fmla="*/ 4321 w 36223"/>
                  <a:gd name="connsiteY5" fmla="*/ 23549 h 23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223" h="23548">
                    <a:moveTo>
                      <a:pt x="4321" y="23549"/>
                    </a:moveTo>
                    <a:cubicBezTo>
                      <a:pt x="2881" y="22036"/>
                      <a:pt x="1440" y="20596"/>
                      <a:pt x="0" y="19084"/>
                    </a:cubicBezTo>
                    <a:cubicBezTo>
                      <a:pt x="11523" y="13539"/>
                      <a:pt x="22036" y="7058"/>
                      <a:pt x="31686" y="0"/>
                    </a:cubicBezTo>
                    <a:cubicBezTo>
                      <a:pt x="33199" y="1296"/>
                      <a:pt x="34711" y="2521"/>
                      <a:pt x="36223" y="3817"/>
                    </a:cubicBezTo>
                    <a:cubicBezTo>
                      <a:pt x="26502" y="11163"/>
                      <a:pt x="15843" y="17788"/>
                      <a:pt x="4321" y="23549"/>
                    </a:cubicBezTo>
                    <a:lnTo>
                      <a:pt x="4321" y="23549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0" name="Freeform: Shape 3619">
                <a:extLst>
                  <a:ext uri="{FF2B5EF4-FFF2-40B4-BE49-F238E27FC236}">
                    <a16:creationId xmlns:a16="http://schemas.microsoft.com/office/drawing/2014/main" id="{EAA8E312-880A-FAF0-37AE-01E7B6A74D43}"/>
                  </a:ext>
                </a:extLst>
              </p:cNvPr>
              <p:cNvSpPr/>
              <p:nvPr/>
            </p:nvSpPr>
            <p:spPr>
              <a:xfrm>
                <a:off x="3882888" y="6033103"/>
                <a:ext cx="33990" cy="26861"/>
              </a:xfrm>
              <a:custGeom>
                <a:avLst/>
                <a:gdLst>
                  <a:gd name="connsiteX0" fmla="*/ 4897 w 33990"/>
                  <a:gd name="connsiteY0" fmla="*/ 26862 h 26861"/>
                  <a:gd name="connsiteX1" fmla="*/ 0 w 33990"/>
                  <a:gd name="connsiteY1" fmla="*/ 23045 h 26861"/>
                  <a:gd name="connsiteX2" fmla="*/ 28950 w 33990"/>
                  <a:gd name="connsiteY2" fmla="*/ 0 h 26861"/>
                  <a:gd name="connsiteX3" fmla="*/ 33991 w 33990"/>
                  <a:gd name="connsiteY3" fmla="*/ 3169 h 26861"/>
                  <a:gd name="connsiteX4" fmla="*/ 4825 w 33990"/>
                  <a:gd name="connsiteY4" fmla="*/ 26862 h 26861"/>
                  <a:gd name="connsiteX5" fmla="*/ 4825 w 33990"/>
                  <a:gd name="connsiteY5" fmla="*/ 26862 h 2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990" h="26861">
                    <a:moveTo>
                      <a:pt x="4897" y="26862"/>
                    </a:moveTo>
                    <a:cubicBezTo>
                      <a:pt x="3241" y="25565"/>
                      <a:pt x="1657" y="24341"/>
                      <a:pt x="0" y="23045"/>
                    </a:cubicBezTo>
                    <a:cubicBezTo>
                      <a:pt x="10658" y="16059"/>
                      <a:pt x="20308" y="8282"/>
                      <a:pt x="28950" y="0"/>
                    </a:cubicBezTo>
                    <a:cubicBezTo>
                      <a:pt x="30606" y="1080"/>
                      <a:pt x="32335" y="2160"/>
                      <a:pt x="33991" y="3169"/>
                    </a:cubicBezTo>
                    <a:cubicBezTo>
                      <a:pt x="25277" y="11666"/>
                      <a:pt x="15555" y="19660"/>
                      <a:pt x="4825" y="26862"/>
                    </a:cubicBezTo>
                    <a:lnTo>
                      <a:pt x="4825" y="2686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1" name="Freeform: Shape 3620">
                <a:extLst>
                  <a:ext uri="{FF2B5EF4-FFF2-40B4-BE49-F238E27FC236}">
                    <a16:creationId xmlns:a16="http://schemas.microsoft.com/office/drawing/2014/main" id="{F4008883-0374-0C58-46EB-F1BE3B4D3F9F}"/>
                  </a:ext>
                </a:extLst>
              </p:cNvPr>
              <p:cNvSpPr/>
              <p:nvPr/>
            </p:nvSpPr>
            <p:spPr>
              <a:xfrm>
                <a:off x="3912414" y="6024894"/>
                <a:ext cx="31253" cy="29886"/>
              </a:xfrm>
              <a:custGeom>
                <a:avLst/>
                <a:gdLst>
                  <a:gd name="connsiteX0" fmla="*/ 5329 w 31253"/>
                  <a:gd name="connsiteY0" fmla="*/ 29886 h 29886"/>
                  <a:gd name="connsiteX1" fmla="*/ 0 w 31253"/>
                  <a:gd name="connsiteY1" fmla="*/ 26717 h 29886"/>
                  <a:gd name="connsiteX2" fmla="*/ 25781 w 31253"/>
                  <a:gd name="connsiteY2" fmla="*/ 0 h 29886"/>
                  <a:gd name="connsiteX3" fmla="*/ 31254 w 31253"/>
                  <a:gd name="connsiteY3" fmla="*/ 2449 h 29886"/>
                  <a:gd name="connsiteX4" fmla="*/ 5401 w 31253"/>
                  <a:gd name="connsiteY4" fmla="*/ 29886 h 29886"/>
                  <a:gd name="connsiteX5" fmla="*/ 5401 w 31253"/>
                  <a:gd name="connsiteY5" fmla="*/ 29886 h 29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253" h="29886">
                    <a:moveTo>
                      <a:pt x="5329" y="29886"/>
                    </a:moveTo>
                    <a:cubicBezTo>
                      <a:pt x="3529" y="28878"/>
                      <a:pt x="1728" y="27798"/>
                      <a:pt x="0" y="26717"/>
                    </a:cubicBezTo>
                    <a:cubicBezTo>
                      <a:pt x="9650" y="18364"/>
                      <a:pt x="18291" y="9434"/>
                      <a:pt x="25781" y="0"/>
                    </a:cubicBezTo>
                    <a:cubicBezTo>
                      <a:pt x="27581" y="792"/>
                      <a:pt x="29381" y="1657"/>
                      <a:pt x="31254" y="2449"/>
                    </a:cubicBezTo>
                    <a:cubicBezTo>
                      <a:pt x="23693" y="12099"/>
                      <a:pt x="15051" y="21316"/>
                      <a:pt x="5401" y="29886"/>
                    </a:cubicBezTo>
                    <a:lnTo>
                      <a:pt x="5401" y="29886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2" name="Freeform: Shape 3621">
                <a:extLst>
                  <a:ext uri="{FF2B5EF4-FFF2-40B4-BE49-F238E27FC236}">
                    <a16:creationId xmlns:a16="http://schemas.microsoft.com/office/drawing/2014/main" id="{44C270F6-344D-005F-A003-7301EB0F38FE}"/>
                  </a:ext>
                </a:extLst>
              </p:cNvPr>
              <p:cNvSpPr/>
              <p:nvPr/>
            </p:nvSpPr>
            <p:spPr>
              <a:xfrm>
                <a:off x="3941148" y="6013299"/>
                <a:ext cx="28013" cy="32406"/>
              </a:xfrm>
              <a:custGeom>
                <a:avLst/>
                <a:gdLst>
                  <a:gd name="connsiteX0" fmla="*/ 5761 w 28013"/>
                  <a:gd name="connsiteY0" fmla="*/ 32406 h 32406"/>
                  <a:gd name="connsiteX1" fmla="*/ 0 w 28013"/>
                  <a:gd name="connsiteY1" fmla="*/ 30030 h 32406"/>
                  <a:gd name="connsiteX2" fmla="*/ 22252 w 28013"/>
                  <a:gd name="connsiteY2" fmla="*/ 0 h 32406"/>
                  <a:gd name="connsiteX3" fmla="*/ 28014 w 28013"/>
                  <a:gd name="connsiteY3" fmla="*/ 1657 h 32406"/>
                  <a:gd name="connsiteX4" fmla="*/ 5761 w 28013"/>
                  <a:gd name="connsiteY4" fmla="*/ 32406 h 32406"/>
                  <a:gd name="connsiteX5" fmla="*/ 5761 w 28013"/>
                  <a:gd name="connsiteY5" fmla="*/ 32406 h 32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013" h="32406">
                    <a:moveTo>
                      <a:pt x="5761" y="32406"/>
                    </a:moveTo>
                    <a:cubicBezTo>
                      <a:pt x="3817" y="31614"/>
                      <a:pt x="1872" y="30822"/>
                      <a:pt x="0" y="30030"/>
                    </a:cubicBezTo>
                    <a:cubicBezTo>
                      <a:pt x="8570" y="20452"/>
                      <a:pt x="15987" y="10370"/>
                      <a:pt x="22252" y="0"/>
                    </a:cubicBezTo>
                    <a:cubicBezTo>
                      <a:pt x="24125" y="576"/>
                      <a:pt x="26069" y="1152"/>
                      <a:pt x="28014" y="1657"/>
                    </a:cubicBezTo>
                    <a:cubicBezTo>
                      <a:pt x="21748" y="12315"/>
                      <a:pt x="14331" y="22613"/>
                      <a:pt x="5761" y="32406"/>
                    </a:cubicBezTo>
                    <a:lnTo>
                      <a:pt x="5761" y="32406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3" name="Freeform: Shape 3622">
                <a:extLst>
                  <a:ext uri="{FF2B5EF4-FFF2-40B4-BE49-F238E27FC236}">
                    <a16:creationId xmlns:a16="http://schemas.microsoft.com/office/drawing/2014/main" id="{DA83B325-650D-95A7-0713-F0183C1A0472}"/>
                  </a:ext>
                </a:extLst>
              </p:cNvPr>
              <p:cNvSpPr/>
              <p:nvPr/>
            </p:nvSpPr>
            <p:spPr>
              <a:xfrm>
                <a:off x="3968729" y="5998105"/>
                <a:ext cx="24268" cy="34710"/>
              </a:xfrm>
              <a:custGeom>
                <a:avLst/>
                <a:gdLst>
                  <a:gd name="connsiteX0" fmla="*/ 6049 w 24268"/>
                  <a:gd name="connsiteY0" fmla="*/ 34639 h 34710"/>
                  <a:gd name="connsiteX1" fmla="*/ 0 w 24268"/>
                  <a:gd name="connsiteY1" fmla="*/ 33055 h 34710"/>
                  <a:gd name="connsiteX2" fmla="*/ 18291 w 24268"/>
                  <a:gd name="connsiteY2" fmla="*/ 0 h 34710"/>
                  <a:gd name="connsiteX3" fmla="*/ 24269 w 24268"/>
                  <a:gd name="connsiteY3" fmla="*/ 864 h 34710"/>
                  <a:gd name="connsiteX4" fmla="*/ 5977 w 24268"/>
                  <a:gd name="connsiteY4" fmla="*/ 34711 h 34710"/>
                  <a:gd name="connsiteX5" fmla="*/ 5977 w 24268"/>
                  <a:gd name="connsiteY5" fmla="*/ 34711 h 34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268" h="34710">
                    <a:moveTo>
                      <a:pt x="6049" y="34639"/>
                    </a:moveTo>
                    <a:cubicBezTo>
                      <a:pt x="4033" y="34135"/>
                      <a:pt x="2016" y="33630"/>
                      <a:pt x="0" y="33055"/>
                    </a:cubicBezTo>
                    <a:cubicBezTo>
                      <a:pt x="7273" y="22324"/>
                      <a:pt x="13395" y="11234"/>
                      <a:pt x="18291" y="0"/>
                    </a:cubicBezTo>
                    <a:cubicBezTo>
                      <a:pt x="20308" y="288"/>
                      <a:pt x="22252" y="576"/>
                      <a:pt x="24269" y="864"/>
                    </a:cubicBezTo>
                    <a:cubicBezTo>
                      <a:pt x="19372" y="12386"/>
                      <a:pt x="13250" y="23765"/>
                      <a:pt x="5977" y="34711"/>
                    </a:cubicBezTo>
                    <a:lnTo>
                      <a:pt x="5977" y="34711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4" name="Freeform: Shape 3623">
                <a:extLst>
                  <a:ext uri="{FF2B5EF4-FFF2-40B4-BE49-F238E27FC236}">
                    <a16:creationId xmlns:a16="http://schemas.microsoft.com/office/drawing/2014/main" id="{0EF47CBC-B769-395B-2F2C-47CE1D253030}"/>
                  </a:ext>
                </a:extLst>
              </p:cNvPr>
              <p:cNvSpPr/>
              <p:nvPr/>
            </p:nvSpPr>
            <p:spPr>
              <a:xfrm>
                <a:off x="3994726" y="5979165"/>
                <a:ext cx="20235" cy="36655"/>
              </a:xfrm>
              <a:custGeom>
                <a:avLst/>
                <a:gdLst>
                  <a:gd name="connsiteX0" fmla="*/ 6265 w 20235"/>
                  <a:gd name="connsiteY0" fmla="*/ 36655 h 36655"/>
                  <a:gd name="connsiteX1" fmla="*/ 0 w 20235"/>
                  <a:gd name="connsiteY1" fmla="*/ 35935 h 36655"/>
                  <a:gd name="connsiteX2" fmla="*/ 14115 w 20235"/>
                  <a:gd name="connsiteY2" fmla="*/ 144 h 36655"/>
                  <a:gd name="connsiteX3" fmla="*/ 20236 w 20235"/>
                  <a:gd name="connsiteY3" fmla="*/ 0 h 36655"/>
                  <a:gd name="connsiteX4" fmla="*/ 6265 w 20235"/>
                  <a:gd name="connsiteY4" fmla="*/ 36583 h 36655"/>
                  <a:gd name="connsiteX5" fmla="*/ 6265 w 20235"/>
                  <a:gd name="connsiteY5" fmla="*/ 36583 h 3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35" h="36655">
                    <a:moveTo>
                      <a:pt x="6265" y="36655"/>
                    </a:moveTo>
                    <a:cubicBezTo>
                      <a:pt x="4177" y="36439"/>
                      <a:pt x="2088" y="36223"/>
                      <a:pt x="0" y="35935"/>
                    </a:cubicBezTo>
                    <a:cubicBezTo>
                      <a:pt x="5905" y="24197"/>
                      <a:pt x="10586" y="12242"/>
                      <a:pt x="14115" y="144"/>
                    </a:cubicBezTo>
                    <a:cubicBezTo>
                      <a:pt x="16131" y="144"/>
                      <a:pt x="18148" y="144"/>
                      <a:pt x="20236" y="0"/>
                    </a:cubicBezTo>
                    <a:cubicBezTo>
                      <a:pt x="16779" y="12315"/>
                      <a:pt x="12098" y="24557"/>
                      <a:pt x="6265" y="36583"/>
                    </a:cubicBezTo>
                    <a:lnTo>
                      <a:pt x="6265" y="36583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5" name="Freeform: Shape 3624">
                <a:extLst>
                  <a:ext uri="{FF2B5EF4-FFF2-40B4-BE49-F238E27FC236}">
                    <a16:creationId xmlns:a16="http://schemas.microsoft.com/office/drawing/2014/main" id="{7912CA98-C203-54B7-9FC1-D5C15ACB0E74}"/>
                  </a:ext>
                </a:extLst>
              </p:cNvPr>
              <p:cNvSpPr/>
              <p:nvPr/>
            </p:nvSpPr>
            <p:spPr>
              <a:xfrm>
                <a:off x="4018707" y="5955832"/>
                <a:ext cx="15699" cy="39319"/>
              </a:xfrm>
              <a:custGeom>
                <a:avLst/>
                <a:gdLst>
                  <a:gd name="connsiteX0" fmla="*/ 6409 w 15699"/>
                  <a:gd name="connsiteY0" fmla="*/ 39032 h 39319"/>
                  <a:gd name="connsiteX1" fmla="*/ 0 w 15699"/>
                  <a:gd name="connsiteY1" fmla="*/ 39320 h 39319"/>
                  <a:gd name="connsiteX2" fmla="*/ 9578 w 15699"/>
                  <a:gd name="connsiteY2" fmla="*/ 1152 h 39319"/>
                  <a:gd name="connsiteX3" fmla="*/ 15699 w 15699"/>
                  <a:gd name="connsiteY3" fmla="*/ 0 h 39319"/>
                  <a:gd name="connsiteX4" fmla="*/ 6409 w 15699"/>
                  <a:gd name="connsiteY4" fmla="*/ 39032 h 39319"/>
                  <a:gd name="connsiteX5" fmla="*/ 6409 w 15699"/>
                  <a:gd name="connsiteY5" fmla="*/ 39032 h 3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699" h="39319">
                    <a:moveTo>
                      <a:pt x="6409" y="39032"/>
                    </a:moveTo>
                    <a:cubicBezTo>
                      <a:pt x="4249" y="39176"/>
                      <a:pt x="2160" y="39248"/>
                      <a:pt x="0" y="39320"/>
                    </a:cubicBezTo>
                    <a:cubicBezTo>
                      <a:pt x="4393" y="26717"/>
                      <a:pt x="7561" y="13899"/>
                      <a:pt x="9578" y="1152"/>
                    </a:cubicBezTo>
                    <a:cubicBezTo>
                      <a:pt x="11594" y="792"/>
                      <a:pt x="13682" y="432"/>
                      <a:pt x="15699" y="0"/>
                    </a:cubicBezTo>
                    <a:cubicBezTo>
                      <a:pt x="13755" y="13035"/>
                      <a:pt x="10730" y="26069"/>
                      <a:pt x="6409" y="39032"/>
                    </a:cubicBezTo>
                    <a:lnTo>
                      <a:pt x="6409" y="3903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6" name="Freeform: Shape 3625">
                <a:extLst>
                  <a:ext uri="{FF2B5EF4-FFF2-40B4-BE49-F238E27FC236}">
                    <a16:creationId xmlns:a16="http://schemas.microsoft.com/office/drawing/2014/main" id="{967E1CBA-8042-5491-DE4E-B7CDE77D589A}"/>
                  </a:ext>
                </a:extLst>
              </p:cNvPr>
              <p:cNvSpPr/>
              <p:nvPr/>
            </p:nvSpPr>
            <p:spPr>
              <a:xfrm>
                <a:off x="3701485" y="5934588"/>
                <a:ext cx="11522" cy="37807"/>
              </a:xfrm>
              <a:custGeom>
                <a:avLst/>
                <a:gdLst>
                  <a:gd name="connsiteX0" fmla="*/ 5905 w 11522"/>
                  <a:gd name="connsiteY0" fmla="*/ 1224 h 37807"/>
                  <a:gd name="connsiteX1" fmla="*/ 0 w 11522"/>
                  <a:gd name="connsiteY1" fmla="*/ 0 h 37807"/>
                  <a:gd name="connsiteX2" fmla="*/ 5401 w 11522"/>
                  <a:gd name="connsiteY2" fmla="*/ 37447 h 37807"/>
                  <a:gd name="connsiteX3" fmla="*/ 11522 w 11522"/>
                  <a:gd name="connsiteY3" fmla="*/ 37807 h 37807"/>
                  <a:gd name="connsiteX4" fmla="*/ 5905 w 11522"/>
                  <a:gd name="connsiteY4" fmla="*/ 1224 h 37807"/>
                  <a:gd name="connsiteX5" fmla="*/ 5905 w 11522"/>
                  <a:gd name="connsiteY5" fmla="*/ 1224 h 37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22" h="37807">
                    <a:moveTo>
                      <a:pt x="5905" y="1224"/>
                    </a:moveTo>
                    <a:cubicBezTo>
                      <a:pt x="3961" y="864"/>
                      <a:pt x="2016" y="432"/>
                      <a:pt x="0" y="0"/>
                    </a:cubicBezTo>
                    <a:cubicBezTo>
                      <a:pt x="648" y="12387"/>
                      <a:pt x="2448" y="24917"/>
                      <a:pt x="5401" y="37447"/>
                    </a:cubicBezTo>
                    <a:cubicBezTo>
                      <a:pt x="7490" y="37592"/>
                      <a:pt x="9506" y="37735"/>
                      <a:pt x="11522" y="37807"/>
                    </a:cubicBezTo>
                    <a:cubicBezTo>
                      <a:pt x="8498" y="25565"/>
                      <a:pt x="6625" y="13323"/>
                      <a:pt x="5905" y="1224"/>
                    </a:cubicBezTo>
                    <a:lnTo>
                      <a:pt x="5905" y="1224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7" name="Freeform: Shape 3626">
                <a:extLst>
                  <a:ext uri="{FF2B5EF4-FFF2-40B4-BE49-F238E27FC236}">
                    <a16:creationId xmlns:a16="http://schemas.microsoft.com/office/drawing/2014/main" id="{7D4ACED2-7315-E99D-1A06-4F24748A7793}"/>
                  </a:ext>
                </a:extLst>
              </p:cNvPr>
              <p:cNvSpPr/>
              <p:nvPr/>
            </p:nvSpPr>
            <p:spPr>
              <a:xfrm>
                <a:off x="3718264" y="5957128"/>
                <a:ext cx="15915" cy="35502"/>
              </a:xfrm>
              <a:custGeom>
                <a:avLst/>
                <a:gdLst>
                  <a:gd name="connsiteX0" fmla="*/ 5833 w 15915"/>
                  <a:gd name="connsiteY0" fmla="*/ 216 h 35502"/>
                  <a:gd name="connsiteX1" fmla="*/ 0 w 15915"/>
                  <a:gd name="connsiteY1" fmla="*/ 0 h 35502"/>
                  <a:gd name="connsiteX2" fmla="*/ 9866 w 15915"/>
                  <a:gd name="connsiteY2" fmla="*/ 35503 h 35502"/>
                  <a:gd name="connsiteX3" fmla="*/ 15915 w 15915"/>
                  <a:gd name="connsiteY3" fmla="*/ 34927 h 35502"/>
                  <a:gd name="connsiteX4" fmla="*/ 5905 w 15915"/>
                  <a:gd name="connsiteY4" fmla="*/ 216 h 35502"/>
                  <a:gd name="connsiteX5" fmla="*/ 5905 w 15915"/>
                  <a:gd name="connsiteY5" fmla="*/ 216 h 35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15" h="35502">
                    <a:moveTo>
                      <a:pt x="5833" y="216"/>
                    </a:moveTo>
                    <a:cubicBezTo>
                      <a:pt x="3889" y="216"/>
                      <a:pt x="1945" y="72"/>
                      <a:pt x="0" y="0"/>
                    </a:cubicBezTo>
                    <a:cubicBezTo>
                      <a:pt x="2161" y="11883"/>
                      <a:pt x="5401" y="23765"/>
                      <a:pt x="9866" y="35503"/>
                    </a:cubicBezTo>
                    <a:cubicBezTo>
                      <a:pt x="11882" y="35359"/>
                      <a:pt x="13899" y="35143"/>
                      <a:pt x="15915" y="34927"/>
                    </a:cubicBezTo>
                    <a:cubicBezTo>
                      <a:pt x="11450" y="23477"/>
                      <a:pt x="8138" y="11883"/>
                      <a:pt x="5905" y="216"/>
                    </a:cubicBezTo>
                    <a:lnTo>
                      <a:pt x="5905" y="216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8" name="Freeform: Shape 3627">
                <a:extLst>
                  <a:ext uri="{FF2B5EF4-FFF2-40B4-BE49-F238E27FC236}">
                    <a16:creationId xmlns:a16="http://schemas.microsoft.com/office/drawing/2014/main" id="{35A48D5C-0FE7-5D6B-CAEE-63851B5C6B46}"/>
                  </a:ext>
                </a:extLst>
              </p:cNvPr>
              <p:cNvSpPr/>
              <p:nvPr/>
            </p:nvSpPr>
            <p:spPr>
              <a:xfrm>
                <a:off x="3737276" y="5975708"/>
                <a:ext cx="19875" cy="33990"/>
              </a:xfrm>
              <a:custGeom>
                <a:avLst/>
                <a:gdLst>
                  <a:gd name="connsiteX0" fmla="*/ 5761 w 19875"/>
                  <a:gd name="connsiteY0" fmla="*/ 0 h 33990"/>
                  <a:gd name="connsiteX1" fmla="*/ 0 w 19875"/>
                  <a:gd name="connsiteY1" fmla="*/ 720 h 33990"/>
                  <a:gd name="connsiteX2" fmla="*/ 14043 w 19875"/>
                  <a:gd name="connsiteY2" fmla="*/ 33990 h 33990"/>
                  <a:gd name="connsiteX3" fmla="*/ 19876 w 19875"/>
                  <a:gd name="connsiteY3" fmla="*/ 32550 h 33990"/>
                  <a:gd name="connsiteX4" fmla="*/ 5689 w 19875"/>
                  <a:gd name="connsiteY4" fmla="*/ 0 h 33990"/>
                  <a:gd name="connsiteX5" fmla="*/ 5689 w 19875"/>
                  <a:gd name="connsiteY5" fmla="*/ 0 h 33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875" h="33990">
                    <a:moveTo>
                      <a:pt x="5761" y="0"/>
                    </a:moveTo>
                    <a:cubicBezTo>
                      <a:pt x="3817" y="288"/>
                      <a:pt x="1944" y="504"/>
                      <a:pt x="0" y="720"/>
                    </a:cubicBezTo>
                    <a:cubicBezTo>
                      <a:pt x="3529" y="11954"/>
                      <a:pt x="8210" y="23116"/>
                      <a:pt x="14043" y="33990"/>
                    </a:cubicBezTo>
                    <a:cubicBezTo>
                      <a:pt x="15987" y="33558"/>
                      <a:pt x="17931" y="33054"/>
                      <a:pt x="19876" y="32550"/>
                    </a:cubicBezTo>
                    <a:cubicBezTo>
                      <a:pt x="14043" y="21892"/>
                      <a:pt x="9290" y="11018"/>
                      <a:pt x="5689" y="0"/>
                    </a:cubicBezTo>
                    <a:lnTo>
                      <a:pt x="5689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9" name="Freeform: Shape 3628">
                <a:extLst>
                  <a:ext uri="{FF2B5EF4-FFF2-40B4-BE49-F238E27FC236}">
                    <a16:creationId xmlns:a16="http://schemas.microsoft.com/office/drawing/2014/main" id="{73872DD1-AD29-4990-36CC-EE0D25684E60}"/>
                  </a:ext>
                </a:extLst>
              </p:cNvPr>
              <p:cNvSpPr/>
              <p:nvPr/>
            </p:nvSpPr>
            <p:spPr>
              <a:xfrm>
                <a:off x="3758232" y="5990903"/>
                <a:ext cx="23620" cy="32262"/>
              </a:xfrm>
              <a:custGeom>
                <a:avLst/>
                <a:gdLst>
                  <a:gd name="connsiteX0" fmla="*/ 5545 w 23620"/>
                  <a:gd name="connsiteY0" fmla="*/ 0 h 32262"/>
                  <a:gd name="connsiteX1" fmla="*/ 0 w 23620"/>
                  <a:gd name="connsiteY1" fmla="*/ 1584 h 32262"/>
                  <a:gd name="connsiteX2" fmla="*/ 18075 w 23620"/>
                  <a:gd name="connsiteY2" fmla="*/ 32262 h 32262"/>
                  <a:gd name="connsiteX3" fmla="*/ 23621 w 23620"/>
                  <a:gd name="connsiteY3" fmla="*/ 30030 h 32262"/>
                  <a:gd name="connsiteX4" fmla="*/ 5545 w 23620"/>
                  <a:gd name="connsiteY4" fmla="*/ 72 h 32262"/>
                  <a:gd name="connsiteX5" fmla="*/ 5545 w 23620"/>
                  <a:gd name="connsiteY5" fmla="*/ 72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620" h="32262">
                    <a:moveTo>
                      <a:pt x="5545" y="0"/>
                    </a:moveTo>
                    <a:cubicBezTo>
                      <a:pt x="3745" y="576"/>
                      <a:pt x="1872" y="1080"/>
                      <a:pt x="0" y="1584"/>
                    </a:cubicBezTo>
                    <a:cubicBezTo>
                      <a:pt x="4897" y="12098"/>
                      <a:pt x="10946" y="22396"/>
                      <a:pt x="18075" y="32262"/>
                    </a:cubicBezTo>
                    <a:cubicBezTo>
                      <a:pt x="19948" y="31542"/>
                      <a:pt x="21820" y="30750"/>
                      <a:pt x="23621" y="30030"/>
                    </a:cubicBezTo>
                    <a:cubicBezTo>
                      <a:pt x="16491" y="20380"/>
                      <a:pt x="10442" y="10298"/>
                      <a:pt x="5545" y="72"/>
                    </a:cubicBezTo>
                    <a:lnTo>
                      <a:pt x="5545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0" name="Freeform: Shape 3629">
                <a:extLst>
                  <a:ext uri="{FF2B5EF4-FFF2-40B4-BE49-F238E27FC236}">
                    <a16:creationId xmlns:a16="http://schemas.microsoft.com/office/drawing/2014/main" id="{037B7C93-55E7-0CF6-5DEC-32C5FE47C275}"/>
                  </a:ext>
                </a:extLst>
              </p:cNvPr>
              <p:cNvSpPr/>
              <p:nvPr/>
            </p:nvSpPr>
            <p:spPr>
              <a:xfrm>
                <a:off x="3780844" y="6002857"/>
                <a:ext cx="26861" cy="30173"/>
              </a:xfrm>
              <a:custGeom>
                <a:avLst/>
                <a:gdLst>
                  <a:gd name="connsiteX0" fmla="*/ 5257 w 26861"/>
                  <a:gd name="connsiteY0" fmla="*/ 0 h 30173"/>
                  <a:gd name="connsiteX1" fmla="*/ 0 w 26861"/>
                  <a:gd name="connsiteY1" fmla="*/ 2305 h 30173"/>
                  <a:gd name="connsiteX2" fmla="*/ 21676 w 26861"/>
                  <a:gd name="connsiteY2" fmla="*/ 30174 h 30173"/>
                  <a:gd name="connsiteX3" fmla="*/ 26861 w 26861"/>
                  <a:gd name="connsiteY3" fmla="*/ 27222 h 30173"/>
                  <a:gd name="connsiteX4" fmla="*/ 5257 w 26861"/>
                  <a:gd name="connsiteY4" fmla="*/ 72 h 30173"/>
                  <a:gd name="connsiteX5" fmla="*/ 5257 w 26861"/>
                  <a:gd name="connsiteY5" fmla="*/ 72 h 30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61" h="30173">
                    <a:moveTo>
                      <a:pt x="5257" y="0"/>
                    </a:moveTo>
                    <a:cubicBezTo>
                      <a:pt x="3529" y="792"/>
                      <a:pt x="1800" y="1585"/>
                      <a:pt x="0" y="2305"/>
                    </a:cubicBezTo>
                    <a:cubicBezTo>
                      <a:pt x="6121" y="11955"/>
                      <a:pt x="13395" y="21316"/>
                      <a:pt x="21676" y="30174"/>
                    </a:cubicBezTo>
                    <a:cubicBezTo>
                      <a:pt x="23477" y="29238"/>
                      <a:pt x="25133" y="28230"/>
                      <a:pt x="26861" y="27222"/>
                    </a:cubicBezTo>
                    <a:cubicBezTo>
                      <a:pt x="18580" y="18580"/>
                      <a:pt x="11378" y="9506"/>
                      <a:pt x="5257" y="72"/>
                    </a:cubicBezTo>
                    <a:lnTo>
                      <a:pt x="5257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1" name="Freeform: Shape 3630">
                <a:extLst>
                  <a:ext uri="{FF2B5EF4-FFF2-40B4-BE49-F238E27FC236}">
                    <a16:creationId xmlns:a16="http://schemas.microsoft.com/office/drawing/2014/main" id="{802CF52B-F36A-562E-0F56-DB9CE245C755}"/>
                  </a:ext>
                </a:extLst>
              </p:cNvPr>
              <p:cNvSpPr/>
              <p:nvPr/>
            </p:nvSpPr>
            <p:spPr>
              <a:xfrm>
                <a:off x="3804681" y="6011571"/>
                <a:ext cx="29669" cy="27581"/>
              </a:xfrm>
              <a:custGeom>
                <a:avLst/>
                <a:gdLst>
                  <a:gd name="connsiteX0" fmla="*/ 4897 w 29669"/>
                  <a:gd name="connsiteY0" fmla="*/ 0 h 27581"/>
                  <a:gd name="connsiteX1" fmla="*/ 0 w 29669"/>
                  <a:gd name="connsiteY1" fmla="*/ 2953 h 27581"/>
                  <a:gd name="connsiteX2" fmla="*/ 24989 w 29669"/>
                  <a:gd name="connsiteY2" fmla="*/ 27582 h 27581"/>
                  <a:gd name="connsiteX3" fmla="*/ 29670 w 29669"/>
                  <a:gd name="connsiteY3" fmla="*/ 23981 h 27581"/>
                  <a:gd name="connsiteX4" fmla="*/ 4825 w 29669"/>
                  <a:gd name="connsiteY4" fmla="*/ 0 h 27581"/>
                  <a:gd name="connsiteX5" fmla="*/ 4825 w 29669"/>
                  <a:gd name="connsiteY5" fmla="*/ 0 h 27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669" h="27581">
                    <a:moveTo>
                      <a:pt x="4897" y="0"/>
                    </a:moveTo>
                    <a:cubicBezTo>
                      <a:pt x="3313" y="1008"/>
                      <a:pt x="1656" y="2017"/>
                      <a:pt x="0" y="2953"/>
                    </a:cubicBezTo>
                    <a:cubicBezTo>
                      <a:pt x="7274" y="11666"/>
                      <a:pt x="15627" y="19948"/>
                      <a:pt x="24989" y="27582"/>
                    </a:cubicBezTo>
                    <a:cubicBezTo>
                      <a:pt x="26573" y="26429"/>
                      <a:pt x="28158" y="25205"/>
                      <a:pt x="29670" y="23981"/>
                    </a:cubicBezTo>
                    <a:cubicBezTo>
                      <a:pt x="20380" y="16563"/>
                      <a:pt x="12098" y="8498"/>
                      <a:pt x="4825" y="0"/>
                    </a:cubicBezTo>
                    <a:lnTo>
                      <a:pt x="4825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2" name="Freeform: Shape 3631">
                <a:extLst>
                  <a:ext uri="{FF2B5EF4-FFF2-40B4-BE49-F238E27FC236}">
                    <a16:creationId xmlns:a16="http://schemas.microsoft.com/office/drawing/2014/main" id="{4A7846E3-0485-A269-946C-A963B0929333}"/>
                  </a:ext>
                </a:extLst>
              </p:cNvPr>
              <p:cNvSpPr/>
              <p:nvPr/>
            </p:nvSpPr>
            <p:spPr>
              <a:xfrm>
                <a:off x="3829454" y="6017044"/>
                <a:ext cx="32118" cy="24772"/>
              </a:xfrm>
              <a:custGeom>
                <a:avLst/>
                <a:gdLst>
                  <a:gd name="connsiteX0" fmla="*/ 4393 w 32118"/>
                  <a:gd name="connsiteY0" fmla="*/ 0 h 24772"/>
                  <a:gd name="connsiteX1" fmla="*/ 0 w 32118"/>
                  <a:gd name="connsiteY1" fmla="*/ 3601 h 24772"/>
                  <a:gd name="connsiteX2" fmla="*/ 27942 w 32118"/>
                  <a:gd name="connsiteY2" fmla="*/ 24773 h 24772"/>
                  <a:gd name="connsiteX3" fmla="*/ 32118 w 32118"/>
                  <a:gd name="connsiteY3" fmla="*/ 20596 h 24772"/>
                  <a:gd name="connsiteX4" fmla="*/ 4393 w 32118"/>
                  <a:gd name="connsiteY4" fmla="*/ 72 h 24772"/>
                  <a:gd name="connsiteX5" fmla="*/ 4393 w 32118"/>
                  <a:gd name="connsiteY5" fmla="*/ 72 h 2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118" h="24772">
                    <a:moveTo>
                      <a:pt x="4393" y="0"/>
                    </a:moveTo>
                    <a:cubicBezTo>
                      <a:pt x="2953" y="1224"/>
                      <a:pt x="1440" y="2377"/>
                      <a:pt x="0" y="3601"/>
                    </a:cubicBezTo>
                    <a:cubicBezTo>
                      <a:pt x="8354" y="11234"/>
                      <a:pt x="17644" y="18364"/>
                      <a:pt x="27942" y="24773"/>
                    </a:cubicBezTo>
                    <a:cubicBezTo>
                      <a:pt x="29382" y="23405"/>
                      <a:pt x="30750" y="21964"/>
                      <a:pt x="32118" y="20596"/>
                    </a:cubicBezTo>
                    <a:cubicBezTo>
                      <a:pt x="21964" y="14403"/>
                      <a:pt x="12675" y="7489"/>
                      <a:pt x="4393" y="72"/>
                    </a:cubicBezTo>
                    <a:lnTo>
                      <a:pt x="4393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3" name="Freeform: Shape 3632">
                <a:extLst>
                  <a:ext uri="{FF2B5EF4-FFF2-40B4-BE49-F238E27FC236}">
                    <a16:creationId xmlns:a16="http://schemas.microsoft.com/office/drawing/2014/main" id="{C1A7A4A1-F689-A4A5-2E1C-99BFC0EA40E2}"/>
                  </a:ext>
                </a:extLst>
              </p:cNvPr>
              <p:cNvSpPr/>
              <p:nvPr/>
            </p:nvSpPr>
            <p:spPr>
              <a:xfrm>
                <a:off x="3854659" y="6019277"/>
                <a:ext cx="34062" cy="21532"/>
              </a:xfrm>
              <a:custGeom>
                <a:avLst/>
                <a:gdLst>
                  <a:gd name="connsiteX0" fmla="*/ 3889 w 34062"/>
                  <a:gd name="connsiteY0" fmla="*/ 0 h 21532"/>
                  <a:gd name="connsiteX1" fmla="*/ 0 w 34062"/>
                  <a:gd name="connsiteY1" fmla="*/ 4177 h 21532"/>
                  <a:gd name="connsiteX2" fmla="*/ 30462 w 34062"/>
                  <a:gd name="connsiteY2" fmla="*/ 21532 h 21532"/>
                  <a:gd name="connsiteX3" fmla="*/ 34063 w 34062"/>
                  <a:gd name="connsiteY3" fmla="*/ 16852 h 21532"/>
                  <a:gd name="connsiteX4" fmla="*/ 3889 w 34062"/>
                  <a:gd name="connsiteY4" fmla="*/ 72 h 21532"/>
                  <a:gd name="connsiteX5" fmla="*/ 3889 w 34062"/>
                  <a:gd name="connsiteY5" fmla="*/ 72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062" h="21532">
                    <a:moveTo>
                      <a:pt x="3889" y="0"/>
                    </a:moveTo>
                    <a:cubicBezTo>
                      <a:pt x="2664" y="1368"/>
                      <a:pt x="1368" y="2809"/>
                      <a:pt x="0" y="4177"/>
                    </a:cubicBezTo>
                    <a:cubicBezTo>
                      <a:pt x="9290" y="10658"/>
                      <a:pt x="19444" y="16563"/>
                      <a:pt x="30462" y="21532"/>
                    </a:cubicBezTo>
                    <a:cubicBezTo>
                      <a:pt x="31686" y="19948"/>
                      <a:pt x="32838" y="18436"/>
                      <a:pt x="34063" y="16852"/>
                    </a:cubicBezTo>
                    <a:cubicBezTo>
                      <a:pt x="23117" y="12026"/>
                      <a:pt x="13035" y="6409"/>
                      <a:pt x="3889" y="72"/>
                    </a:cubicBezTo>
                    <a:lnTo>
                      <a:pt x="3889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4" name="Freeform: Shape 3633">
                <a:extLst>
                  <a:ext uri="{FF2B5EF4-FFF2-40B4-BE49-F238E27FC236}">
                    <a16:creationId xmlns:a16="http://schemas.microsoft.com/office/drawing/2014/main" id="{BD0ECFBB-5CB0-3D0C-B102-E58D8814F6F6}"/>
                  </a:ext>
                </a:extLst>
              </p:cNvPr>
              <p:cNvSpPr/>
              <p:nvPr/>
            </p:nvSpPr>
            <p:spPr>
              <a:xfrm>
                <a:off x="3880008" y="6018341"/>
                <a:ext cx="35502" cy="17859"/>
              </a:xfrm>
              <a:custGeom>
                <a:avLst/>
                <a:gdLst>
                  <a:gd name="connsiteX0" fmla="*/ 3312 w 35502"/>
                  <a:gd name="connsiteY0" fmla="*/ 0 h 17859"/>
                  <a:gd name="connsiteX1" fmla="*/ 0 w 35502"/>
                  <a:gd name="connsiteY1" fmla="*/ 4609 h 17859"/>
                  <a:gd name="connsiteX2" fmla="*/ 32550 w 35502"/>
                  <a:gd name="connsiteY2" fmla="*/ 17859 h 17859"/>
                  <a:gd name="connsiteX3" fmla="*/ 35503 w 35502"/>
                  <a:gd name="connsiteY3" fmla="*/ 12747 h 17859"/>
                  <a:gd name="connsiteX4" fmla="*/ 3312 w 35502"/>
                  <a:gd name="connsiteY4" fmla="*/ 72 h 17859"/>
                  <a:gd name="connsiteX5" fmla="*/ 3312 w 35502"/>
                  <a:gd name="connsiteY5" fmla="*/ 72 h 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502" h="17859">
                    <a:moveTo>
                      <a:pt x="3312" y="0"/>
                    </a:moveTo>
                    <a:cubicBezTo>
                      <a:pt x="2232" y="1512"/>
                      <a:pt x="1152" y="3097"/>
                      <a:pt x="0" y="4609"/>
                    </a:cubicBezTo>
                    <a:cubicBezTo>
                      <a:pt x="10082" y="9866"/>
                      <a:pt x="20956" y="14331"/>
                      <a:pt x="32550" y="17859"/>
                    </a:cubicBezTo>
                    <a:cubicBezTo>
                      <a:pt x="33558" y="16131"/>
                      <a:pt x="34567" y="14475"/>
                      <a:pt x="35503" y="12747"/>
                    </a:cubicBezTo>
                    <a:cubicBezTo>
                      <a:pt x="23980" y="9434"/>
                      <a:pt x="13250" y="5113"/>
                      <a:pt x="3312" y="72"/>
                    </a:cubicBezTo>
                    <a:lnTo>
                      <a:pt x="3312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5" name="Freeform: Shape 3634">
                <a:extLst>
                  <a:ext uri="{FF2B5EF4-FFF2-40B4-BE49-F238E27FC236}">
                    <a16:creationId xmlns:a16="http://schemas.microsoft.com/office/drawing/2014/main" id="{C26B98F7-04D3-528F-DDA6-6BE030F8EE6D}"/>
                  </a:ext>
                </a:extLst>
              </p:cNvPr>
              <p:cNvSpPr/>
              <p:nvPr/>
            </p:nvSpPr>
            <p:spPr>
              <a:xfrm>
                <a:off x="3905141" y="6014164"/>
                <a:ext cx="36367" cy="13754"/>
              </a:xfrm>
              <a:custGeom>
                <a:avLst/>
                <a:gdLst>
                  <a:gd name="connsiteX0" fmla="*/ 2664 w 36367"/>
                  <a:gd name="connsiteY0" fmla="*/ 0 h 13754"/>
                  <a:gd name="connsiteX1" fmla="*/ 0 w 36367"/>
                  <a:gd name="connsiteY1" fmla="*/ 4969 h 13754"/>
                  <a:gd name="connsiteX2" fmla="*/ 34135 w 36367"/>
                  <a:gd name="connsiteY2" fmla="*/ 13755 h 13754"/>
                  <a:gd name="connsiteX3" fmla="*/ 36367 w 36367"/>
                  <a:gd name="connsiteY3" fmla="*/ 8282 h 13754"/>
                  <a:gd name="connsiteX4" fmla="*/ 2664 w 36367"/>
                  <a:gd name="connsiteY4" fmla="*/ 0 h 13754"/>
                  <a:gd name="connsiteX5" fmla="*/ 2664 w 36367"/>
                  <a:gd name="connsiteY5" fmla="*/ 0 h 13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67" h="13754">
                    <a:moveTo>
                      <a:pt x="2664" y="0"/>
                    </a:moveTo>
                    <a:cubicBezTo>
                      <a:pt x="1800" y="1657"/>
                      <a:pt x="864" y="3313"/>
                      <a:pt x="0" y="4969"/>
                    </a:cubicBezTo>
                    <a:cubicBezTo>
                      <a:pt x="10658" y="8858"/>
                      <a:pt x="22108" y="11883"/>
                      <a:pt x="34135" y="13755"/>
                    </a:cubicBezTo>
                    <a:cubicBezTo>
                      <a:pt x="34927" y="11955"/>
                      <a:pt x="35647" y="10082"/>
                      <a:pt x="36367" y="8282"/>
                    </a:cubicBezTo>
                    <a:cubicBezTo>
                      <a:pt x="24485" y="6554"/>
                      <a:pt x="13179" y="3673"/>
                      <a:pt x="2664" y="0"/>
                    </a:cubicBezTo>
                    <a:lnTo>
                      <a:pt x="2664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6" name="Freeform: Shape 3635">
                <a:extLst>
                  <a:ext uri="{FF2B5EF4-FFF2-40B4-BE49-F238E27FC236}">
                    <a16:creationId xmlns:a16="http://schemas.microsoft.com/office/drawing/2014/main" id="{0724B721-E952-1479-318A-F04C40069D90}"/>
                  </a:ext>
                </a:extLst>
              </p:cNvPr>
              <p:cNvSpPr/>
              <p:nvPr/>
            </p:nvSpPr>
            <p:spPr>
              <a:xfrm>
                <a:off x="3929626" y="6006674"/>
                <a:ext cx="36727" cy="9361"/>
              </a:xfrm>
              <a:custGeom>
                <a:avLst/>
                <a:gdLst>
                  <a:gd name="connsiteX0" fmla="*/ 2016 w 36727"/>
                  <a:gd name="connsiteY0" fmla="*/ 0 h 9361"/>
                  <a:gd name="connsiteX1" fmla="*/ 0 w 36727"/>
                  <a:gd name="connsiteY1" fmla="*/ 5329 h 9361"/>
                  <a:gd name="connsiteX2" fmla="*/ 35215 w 36727"/>
                  <a:gd name="connsiteY2" fmla="*/ 9362 h 9361"/>
                  <a:gd name="connsiteX3" fmla="*/ 36727 w 36727"/>
                  <a:gd name="connsiteY3" fmla="*/ 3601 h 9361"/>
                  <a:gd name="connsiteX4" fmla="*/ 1944 w 36727"/>
                  <a:gd name="connsiteY4" fmla="*/ 0 h 9361"/>
                  <a:gd name="connsiteX5" fmla="*/ 1944 w 36727"/>
                  <a:gd name="connsiteY5" fmla="*/ 0 h 9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727" h="9361">
                    <a:moveTo>
                      <a:pt x="2016" y="0"/>
                    </a:moveTo>
                    <a:cubicBezTo>
                      <a:pt x="1368" y="1800"/>
                      <a:pt x="720" y="3529"/>
                      <a:pt x="0" y="5329"/>
                    </a:cubicBezTo>
                    <a:cubicBezTo>
                      <a:pt x="11162" y="7778"/>
                      <a:pt x="22972" y="9146"/>
                      <a:pt x="35215" y="9362"/>
                    </a:cubicBezTo>
                    <a:cubicBezTo>
                      <a:pt x="35791" y="7489"/>
                      <a:pt x="36295" y="5545"/>
                      <a:pt x="36727" y="3601"/>
                    </a:cubicBezTo>
                    <a:cubicBezTo>
                      <a:pt x="24629" y="3601"/>
                      <a:pt x="12962" y="2305"/>
                      <a:pt x="1944" y="0"/>
                    </a:cubicBezTo>
                    <a:lnTo>
                      <a:pt x="1944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7" name="Freeform: Shape 3636">
                <a:extLst>
                  <a:ext uri="{FF2B5EF4-FFF2-40B4-BE49-F238E27FC236}">
                    <a16:creationId xmlns:a16="http://schemas.microsoft.com/office/drawing/2014/main" id="{F90D25CC-A185-6510-70F7-3D71718BB2ED}"/>
                  </a:ext>
                </a:extLst>
              </p:cNvPr>
              <p:cNvSpPr/>
              <p:nvPr/>
            </p:nvSpPr>
            <p:spPr>
              <a:xfrm>
                <a:off x="3953174" y="5994720"/>
                <a:ext cx="36583" cy="7463"/>
              </a:xfrm>
              <a:custGeom>
                <a:avLst/>
                <a:gdLst>
                  <a:gd name="connsiteX0" fmla="*/ 1296 w 36583"/>
                  <a:gd name="connsiteY0" fmla="*/ 1368 h 7463"/>
                  <a:gd name="connsiteX1" fmla="*/ 0 w 36583"/>
                  <a:gd name="connsiteY1" fmla="*/ 6985 h 7463"/>
                  <a:gd name="connsiteX2" fmla="*/ 35791 w 36583"/>
                  <a:gd name="connsiteY2" fmla="*/ 5977 h 7463"/>
                  <a:gd name="connsiteX3" fmla="*/ 36583 w 36583"/>
                  <a:gd name="connsiteY3" fmla="*/ 0 h 7463"/>
                  <a:gd name="connsiteX4" fmla="*/ 1296 w 36583"/>
                  <a:gd name="connsiteY4" fmla="*/ 1440 h 7463"/>
                  <a:gd name="connsiteX5" fmla="*/ 1296 w 36583"/>
                  <a:gd name="connsiteY5" fmla="*/ 1440 h 7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83" h="7463">
                    <a:moveTo>
                      <a:pt x="1296" y="1368"/>
                    </a:moveTo>
                    <a:cubicBezTo>
                      <a:pt x="864" y="3240"/>
                      <a:pt x="432" y="5113"/>
                      <a:pt x="0" y="6985"/>
                    </a:cubicBezTo>
                    <a:cubicBezTo>
                      <a:pt x="11450" y="7849"/>
                      <a:pt x="23405" y="7561"/>
                      <a:pt x="35791" y="5977"/>
                    </a:cubicBezTo>
                    <a:cubicBezTo>
                      <a:pt x="36079" y="3961"/>
                      <a:pt x="36367" y="1944"/>
                      <a:pt x="36583" y="0"/>
                    </a:cubicBezTo>
                    <a:cubicBezTo>
                      <a:pt x="24413" y="1728"/>
                      <a:pt x="12602" y="2160"/>
                      <a:pt x="1296" y="1440"/>
                    </a:cubicBezTo>
                    <a:lnTo>
                      <a:pt x="1296" y="144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8" name="Freeform: Shape 3637">
                <a:extLst>
                  <a:ext uri="{FF2B5EF4-FFF2-40B4-BE49-F238E27FC236}">
                    <a16:creationId xmlns:a16="http://schemas.microsoft.com/office/drawing/2014/main" id="{F12B8DA9-01E9-989D-4037-9929DDCAF3EC}"/>
                  </a:ext>
                </a:extLst>
              </p:cNvPr>
              <p:cNvSpPr/>
              <p:nvPr/>
            </p:nvSpPr>
            <p:spPr>
              <a:xfrm>
                <a:off x="3975354" y="5975348"/>
                <a:ext cx="35719" cy="12530"/>
              </a:xfrm>
              <a:custGeom>
                <a:avLst/>
                <a:gdLst>
                  <a:gd name="connsiteX0" fmla="*/ 576 w 35719"/>
                  <a:gd name="connsiteY0" fmla="*/ 6841 h 12530"/>
                  <a:gd name="connsiteX1" fmla="*/ 0 w 35719"/>
                  <a:gd name="connsiteY1" fmla="*/ 12530 h 12530"/>
                  <a:gd name="connsiteX2" fmla="*/ 35719 w 35719"/>
                  <a:gd name="connsiteY2" fmla="*/ 6121 h 12530"/>
                  <a:gd name="connsiteX3" fmla="*/ 35719 w 35719"/>
                  <a:gd name="connsiteY3" fmla="*/ 0 h 12530"/>
                  <a:gd name="connsiteX4" fmla="*/ 576 w 35719"/>
                  <a:gd name="connsiteY4" fmla="*/ 6769 h 12530"/>
                  <a:gd name="connsiteX5" fmla="*/ 576 w 35719"/>
                  <a:gd name="connsiteY5" fmla="*/ 6769 h 12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719" h="12530">
                    <a:moveTo>
                      <a:pt x="576" y="6841"/>
                    </a:moveTo>
                    <a:cubicBezTo>
                      <a:pt x="360" y="8713"/>
                      <a:pt x="216" y="10658"/>
                      <a:pt x="0" y="12530"/>
                    </a:cubicBezTo>
                    <a:cubicBezTo>
                      <a:pt x="11594" y="11738"/>
                      <a:pt x="23549" y="9650"/>
                      <a:pt x="35719" y="6121"/>
                    </a:cubicBezTo>
                    <a:cubicBezTo>
                      <a:pt x="35719" y="4104"/>
                      <a:pt x="35719" y="2016"/>
                      <a:pt x="35719" y="0"/>
                    </a:cubicBezTo>
                    <a:cubicBezTo>
                      <a:pt x="23765" y="3672"/>
                      <a:pt x="11954" y="5833"/>
                      <a:pt x="576" y="6769"/>
                    </a:cubicBezTo>
                    <a:lnTo>
                      <a:pt x="576" y="6769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9" name="Freeform: Shape 3638">
                <a:extLst>
                  <a:ext uri="{FF2B5EF4-FFF2-40B4-BE49-F238E27FC236}">
                    <a16:creationId xmlns:a16="http://schemas.microsoft.com/office/drawing/2014/main" id="{5BCA27D0-8003-8844-64B4-A1379F8A141B}"/>
                  </a:ext>
                </a:extLst>
              </p:cNvPr>
              <p:cNvSpPr/>
              <p:nvPr/>
            </p:nvSpPr>
            <p:spPr>
              <a:xfrm>
                <a:off x="3995662" y="5952664"/>
                <a:ext cx="35215" cy="18291"/>
              </a:xfrm>
              <a:custGeom>
                <a:avLst/>
                <a:gdLst>
                  <a:gd name="connsiteX0" fmla="*/ 0 w 35215"/>
                  <a:gd name="connsiteY0" fmla="*/ 12458 h 18291"/>
                  <a:gd name="connsiteX1" fmla="*/ 144 w 35215"/>
                  <a:gd name="connsiteY1" fmla="*/ 18291 h 18291"/>
                  <a:gd name="connsiteX2" fmla="*/ 35215 w 35215"/>
                  <a:gd name="connsiteY2" fmla="*/ 6193 h 18291"/>
                  <a:gd name="connsiteX3" fmla="*/ 34495 w 35215"/>
                  <a:gd name="connsiteY3" fmla="*/ 0 h 18291"/>
                  <a:gd name="connsiteX4" fmla="*/ 72 w 35215"/>
                  <a:gd name="connsiteY4" fmla="*/ 12458 h 18291"/>
                  <a:gd name="connsiteX5" fmla="*/ 72 w 35215"/>
                  <a:gd name="connsiteY5" fmla="*/ 12458 h 1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15" h="18291">
                    <a:moveTo>
                      <a:pt x="0" y="12458"/>
                    </a:moveTo>
                    <a:cubicBezTo>
                      <a:pt x="72" y="14403"/>
                      <a:pt x="144" y="16347"/>
                      <a:pt x="144" y="18291"/>
                    </a:cubicBezTo>
                    <a:cubicBezTo>
                      <a:pt x="11666" y="15699"/>
                      <a:pt x="23405" y="11738"/>
                      <a:pt x="35215" y="6193"/>
                    </a:cubicBezTo>
                    <a:cubicBezTo>
                      <a:pt x="34999" y="4105"/>
                      <a:pt x="34711" y="2016"/>
                      <a:pt x="34495" y="0"/>
                    </a:cubicBezTo>
                    <a:cubicBezTo>
                      <a:pt x="22900" y="5617"/>
                      <a:pt x="11378" y="9722"/>
                      <a:pt x="72" y="12458"/>
                    </a:cubicBezTo>
                    <a:lnTo>
                      <a:pt x="72" y="12458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676" name="Graphic 6">
              <a:extLst>
                <a:ext uri="{FF2B5EF4-FFF2-40B4-BE49-F238E27FC236}">
                  <a16:creationId xmlns:a16="http://schemas.microsoft.com/office/drawing/2014/main" id="{985C921A-F104-7AF9-8111-61FE3522333C}"/>
                </a:ext>
              </a:extLst>
            </p:cNvPr>
            <p:cNvGrpSpPr/>
            <p:nvPr/>
          </p:nvGrpSpPr>
          <p:grpSpPr>
            <a:xfrm>
              <a:off x="6262386" y="4650865"/>
              <a:ext cx="1890720" cy="648697"/>
              <a:chOff x="3960880" y="5934588"/>
              <a:chExt cx="368784" cy="126528"/>
            </a:xfrm>
            <a:solidFill>
              <a:srgbClr val="28A4A8"/>
            </a:solidFill>
          </p:grpSpPr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EE1DCC8C-8434-AAC7-1F29-4E39489493AF}"/>
                  </a:ext>
                </a:extLst>
              </p:cNvPr>
              <p:cNvSpPr/>
              <p:nvPr/>
            </p:nvSpPr>
            <p:spPr>
              <a:xfrm>
                <a:off x="3980396" y="5941789"/>
                <a:ext cx="349268" cy="100636"/>
              </a:xfrm>
              <a:custGeom>
                <a:avLst/>
                <a:gdLst>
                  <a:gd name="connsiteX0" fmla="*/ 344732 w 349268"/>
                  <a:gd name="connsiteY0" fmla="*/ 0 h 100636"/>
                  <a:gd name="connsiteX1" fmla="*/ 349269 w 349268"/>
                  <a:gd name="connsiteY1" fmla="*/ 2881 h 100636"/>
                  <a:gd name="connsiteX2" fmla="*/ 0 w 349268"/>
                  <a:gd name="connsiteY2" fmla="*/ 12315 h 100636"/>
                  <a:gd name="connsiteX3" fmla="*/ 4393 w 349268"/>
                  <a:gd name="connsiteY3" fmla="*/ 9218 h 100636"/>
                  <a:gd name="connsiteX4" fmla="*/ 344804 w 349268"/>
                  <a:gd name="connsiteY4" fmla="*/ 72 h 100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268" h="100636">
                    <a:moveTo>
                      <a:pt x="344732" y="0"/>
                    </a:moveTo>
                    <a:cubicBezTo>
                      <a:pt x="346244" y="936"/>
                      <a:pt x="347756" y="1872"/>
                      <a:pt x="349269" y="2881"/>
                    </a:cubicBezTo>
                    <a:cubicBezTo>
                      <a:pt x="268613" y="129985"/>
                      <a:pt x="85697" y="133154"/>
                      <a:pt x="0" y="12315"/>
                    </a:cubicBezTo>
                    <a:cubicBezTo>
                      <a:pt x="1440" y="11306"/>
                      <a:pt x="2880" y="10226"/>
                      <a:pt x="4393" y="9218"/>
                    </a:cubicBezTo>
                    <a:cubicBezTo>
                      <a:pt x="87929" y="127033"/>
                      <a:pt x="266236" y="123937"/>
                      <a:pt x="344804" y="72"/>
                    </a:cubicBez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8" name="Freeform: Shape 1677">
                <a:extLst>
                  <a:ext uri="{FF2B5EF4-FFF2-40B4-BE49-F238E27FC236}">
                    <a16:creationId xmlns:a16="http://schemas.microsoft.com/office/drawing/2014/main" id="{B7764FCE-057E-FAC3-2582-A8A061785396}"/>
                  </a:ext>
                </a:extLst>
              </p:cNvPr>
              <p:cNvSpPr/>
              <p:nvPr/>
            </p:nvSpPr>
            <p:spPr>
              <a:xfrm>
                <a:off x="3960880" y="5952447"/>
                <a:ext cx="36727" cy="23620"/>
              </a:xfrm>
              <a:custGeom>
                <a:avLst/>
                <a:gdLst>
                  <a:gd name="connsiteX0" fmla="*/ 0 w 36727"/>
                  <a:gd name="connsiteY0" fmla="*/ 6554 h 23620"/>
                  <a:gd name="connsiteX1" fmla="*/ 864 w 36727"/>
                  <a:gd name="connsiteY1" fmla="*/ 0 h 23620"/>
                  <a:gd name="connsiteX2" fmla="*/ 36727 w 36727"/>
                  <a:gd name="connsiteY2" fmla="*/ 17428 h 23620"/>
                  <a:gd name="connsiteX3" fmla="*/ 36511 w 36727"/>
                  <a:gd name="connsiteY3" fmla="*/ 23621 h 23620"/>
                  <a:gd name="connsiteX4" fmla="*/ 0 w 36727"/>
                  <a:gd name="connsiteY4" fmla="*/ 6554 h 23620"/>
                  <a:gd name="connsiteX5" fmla="*/ 0 w 36727"/>
                  <a:gd name="connsiteY5" fmla="*/ 6554 h 23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727" h="23620">
                    <a:moveTo>
                      <a:pt x="0" y="6554"/>
                    </a:moveTo>
                    <a:cubicBezTo>
                      <a:pt x="288" y="4393"/>
                      <a:pt x="504" y="2161"/>
                      <a:pt x="864" y="0"/>
                    </a:cubicBezTo>
                    <a:cubicBezTo>
                      <a:pt x="12819" y="7490"/>
                      <a:pt x="24845" y="13179"/>
                      <a:pt x="36727" y="17428"/>
                    </a:cubicBezTo>
                    <a:cubicBezTo>
                      <a:pt x="36655" y="19516"/>
                      <a:pt x="36583" y="21533"/>
                      <a:pt x="36511" y="23621"/>
                    </a:cubicBezTo>
                    <a:cubicBezTo>
                      <a:pt x="24413" y="19516"/>
                      <a:pt x="12098" y="13899"/>
                      <a:pt x="0" y="6554"/>
                    </a:cubicBezTo>
                    <a:lnTo>
                      <a:pt x="0" y="6554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9" name="Freeform: Shape 1678">
                <a:extLst>
                  <a:ext uri="{FF2B5EF4-FFF2-40B4-BE49-F238E27FC236}">
                    <a16:creationId xmlns:a16="http://schemas.microsoft.com/office/drawing/2014/main" id="{2A500110-5CBF-8A9A-5933-D52134DF301D}"/>
                  </a:ext>
                </a:extLst>
              </p:cNvPr>
              <p:cNvSpPr/>
              <p:nvPr/>
            </p:nvSpPr>
            <p:spPr>
              <a:xfrm>
                <a:off x="3981260" y="5978877"/>
                <a:ext cx="37735" cy="17355"/>
              </a:xfrm>
              <a:custGeom>
                <a:avLst/>
                <a:gdLst>
                  <a:gd name="connsiteX0" fmla="*/ 0 w 37735"/>
                  <a:gd name="connsiteY0" fmla="*/ 6481 h 17355"/>
                  <a:gd name="connsiteX1" fmla="*/ 0 w 37735"/>
                  <a:gd name="connsiteY1" fmla="*/ 0 h 17355"/>
                  <a:gd name="connsiteX2" fmla="*/ 37159 w 37735"/>
                  <a:gd name="connsiteY2" fmla="*/ 11306 h 17355"/>
                  <a:gd name="connsiteX3" fmla="*/ 37735 w 37735"/>
                  <a:gd name="connsiteY3" fmla="*/ 17355 h 17355"/>
                  <a:gd name="connsiteX4" fmla="*/ 0 w 37735"/>
                  <a:gd name="connsiteY4" fmla="*/ 6481 h 17355"/>
                  <a:gd name="connsiteX5" fmla="*/ 0 w 37735"/>
                  <a:gd name="connsiteY5" fmla="*/ 6481 h 17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7355">
                    <a:moveTo>
                      <a:pt x="0" y="6481"/>
                    </a:moveTo>
                    <a:cubicBezTo>
                      <a:pt x="0" y="4321"/>
                      <a:pt x="0" y="2160"/>
                      <a:pt x="0" y="0"/>
                    </a:cubicBezTo>
                    <a:cubicBezTo>
                      <a:pt x="12530" y="5257"/>
                      <a:pt x="24989" y="9002"/>
                      <a:pt x="37159" y="11306"/>
                    </a:cubicBezTo>
                    <a:cubicBezTo>
                      <a:pt x="37303" y="13322"/>
                      <a:pt x="37519" y="15339"/>
                      <a:pt x="37735" y="17355"/>
                    </a:cubicBezTo>
                    <a:cubicBezTo>
                      <a:pt x="25349" y="15195"/>
                      <a:pt x="12746" y="11594"/>
                      <a:pt x="0" y="6481"/>
                    </a:cubicBezTo>
                    <a:lnTo>
                      <a:pt x="0" y="6481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0" name="Freeform: Shape 1679">
                <a:extLst>
                  <a:ext uri="{FF2B5EF4-FFF2-40B4-BE49-F238E27FC236}">
                    <a16:creationId xmlns:a16="http://schemas.microsoft.com/office/drawing/2014/main" id="{F40E0596-DF8F-B13B-7811-120C263AC42B}"/>
                  </a:ext>
                </a:extLst>
              </p:cNvPr>
              <p:cNvSpPr/>
              <p:nvPr/>
            </p:nvSpPr>
            <p:spPr>
              <a:xfrm>
                <a:off x="4003584" y="6001561"/>
                <a:ext cx="39103" cy="11306"/>
              </a:xfrm>
              <a:custGeom>
                <a:avLst/>
                <a:gdLst>
                  <a:gd name="connsiteX0" fmla="*/ 792 w 39103"/>
                  <a:gd name="connsiteY0" fmla="*/ 6337 h 11306"/>
                  <a:gd name="connsiteX1" fmla="*/ 0 w 39103"/>
                  <a:gd name="connsiteY1" fmla="*/ 0 h 11306"/>
                  <a:gd name="connsiteX2" fmla="*/ 37735 w 39103"/>
                  <a:gd name="connsiteY2" fmla="*/ 5473 h 11306"/>
                  <a:gd name="connsiteX3" fmla="*/ 39104 w 39103"/>
                  <a:gd name="connsiteY3" fmla="*/ 11306 h 11306"/>
                  <a:gd name="connsiteX4" fmla="*/ 792 w 39103"/>
                  <a:gd name="connsiteY4" fmla="*/ 6337 h 11306"/>
                  <a:gd name="connsiteX5" fmla="*/ 792 w 39103"/>
                  <a:gd name="connsiteY5" fmla="*/ 6337 h 11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3" h="11306">
                    <a:moveTo>
                      <a:pt x="792" y="6337"/>
                    </a:moveTo>
                    <a:cubicBezTo>
                      <a:pt x="504" y="4249"/>
                      <a:pt x="288" y="2161"/>
                      <a:pt x="0" y="0"/>
                    </a:cubicBezTo>
                    <a:cubicBezTo>
                      <a:pt x="12891" y="3241"/>
                      <a:pt x="25493" y="4969"/>
                      <a:pt x="37735" y="5473"/>
                    </a:cubicBezTo>
                    <a:cubicBezTo>
                      <a:pt x="38167" y="7418"/>
                      <a:pt x="38599" y="9362"/>
                      <a:pt x="39104" y="11306"/>
                    </a:cubicBezTo>
                    <a:cubicBezTo>
                      <a:pt x="26717" y="10946"/>
                      <a:pt x="13899" y="9362"/>
                      <a:pt x="792" y="6337"/>
                    </a:cubicBezTo>
                    <a:lnTo>
                      <a:pt x="792" y="6337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CB24F548-E0FB-645D-0863-85A9FE89862C}"/>
                  </a:ext>
                </a:extLst>
              </p:cNvPr>
              <p:cNvSpPr/>
              <p:nvPr/>
            </p:nvSpPr>
            <p:spPr>
              <a:xfrm>
                <a:off x="4028213" y="6020213"/>
                <a:ext cx="39751" cy="6851"/>
              </a:xfrm>
              <a:custGeom>
                <a:avLst/>
                <a:gdLst>
                  <a:gd name="connsiteX0" fmla="*/ 1585 w 39751"/>
                  <a:gd name="connsiteY0" fmla="*/ 6193 h 6851"/>
                  <a:gd name="connsiteX1" fmla="*/ 0 w 39751"/>
                  <a:gd name="connsiteY1" fmla="*/ 72 h 6851"/>
                  <a:gd name="connsiteX2" fmla="*/ 37664 w 39751"/>
                  <a:gd name="connsiteY2" fmla="*/ 0 h 6851"/>
                  <a:gd name="connsiteX3" fmla="*/ 39752 w 39751"/>
                  <a:gd name="connsiteY3" fmla="*/ 5617 h 6851"/>
                  <a:gd name="connsiteX4" fmla="*/ 1585 w 39751"/>
                  <a:gd name="connsiteY4" fmla="*/ 6193 h 6851"/>
                  <a:gd name="connsiteX5" fmla="*/ 1585 w 39751"/>
                  <a:gd name="connsiteY5" fmla="*/ 6193 h 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751" h="6851">
                    <a:moveTo>
                      <a:pt x="1585" y="6193"/>
                    </a:moveTo>
                    <a:cubicBezTo>
                      <a:pt x="1080" y="4177"/>
                      <a:pt x="504" y="2160"/>
                      <a:pt x="0" y="72"/>
                    </a:cubicBezTo>
                    <a:cubicBezTo>
                      <a:pt x="12963" y="1296"/>
                      <a:pt x="25637" y="1224"/>
                      <a:pt x="37664" y="0"/>
                    </a:cubicBezTo>
                    <a:cubicBezTo>
                      <a:pt x="38312" y="1872"/>
                      <a:pt x="39032" y="3745"/>
                      <a:pt x="39752" y="5617"/>
                    </a:cubicBezTo>
                    <a:cubicBezTo>
                      <a:pt x="27509" y="6985"/>
                      <a:pt x="14763" y="7274"/>
                      <a:pt x="1585" y="6193"/>
                    </a:cubicBezTo>
                    <a:lnTo>
                      <a:pt x="1585" y="6193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B4AC118F-9AA9-45F1-79F6-CE07CC07C793}"/>
                  </a:ext>
                </a:extLst>
              </p:cNvPr>
              <p:cNvSpPr/>
              <p:nvPr/>
            </p:nvSpPr>
            <p:spPr>
              <a:xfrm>
                <a:off x="4054858" y="6029935"/>
                <a:ext cx="39679" cy="11090"/>
              </a:xfrm>
              <a:custGeom>
                <a:avLst/>
                <a:gdLst>
                  <a:gd name="connsiteX0" fmla="*/ 2305 w 39679"/>
                  <a:gd name="connsiteY0" fmla="*/ 11090 h 11090"/>
                  <a:gd name="connsiteX1" fmla="*/ 0 w 39679"/>
                  <a:gd name="connsiteY1" fmla="*/ 5329 h 11090"/>
                  <a:gd name="connsiteX2" fmla="*/ 36943 w 39679"/>
                  <a:gd name="connsiteY2" fmla="*/ 0 h 11090"/>
                  <a:gd name="connsiteX3" fmla="*/ 39680 w 39679"/>
                  <a:gd name="connsiteY3" fmla="*/ 5257 h 11090"/>
                  <a:gd name="connsiteX4" fmla="*/ 2232 w 39679"/>
                  <a:gd name="connsiteY4" fmla="*/ 11090 h 11090"/>
                  <a:gd name="connsiteX5" fmla="*/ 2232 w 39679"/>
                  <a:gd name="connsiteY5" fmla="*/ 11090 h 11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679" h="11090">
                    <a:moveTo>
                      <a:pt x="2305" y="11090"/>
                    </a:moveTo>
                    <a:cubicBezTo>
                      <a:pt x="1512" y="9146"/>
                      <a:pt x="720" y="7201"/>
                      <a:pt x="0" y="5329"/>
                    </a:cubicBezTo>
                    <a:cubicBezTo>
                      <a:pt x="12891" y="4681"/>
                      <a:pt x="25277" y="2881"/>
                      <a:pt x="36943" y="0"/>
                    </a:cubicBezTo>
                    <a:cubicBezTo>
                      <a:pt x="37807" y="1728"/>
                      <a:pt x="38744" y="3529"/>
                      <a:pt x="39680" y="5257"/>
                    </a:cubicBezTo>
                    <a:cubicBezTo>
                      <a:pt x="27869" y="8282"/>
                      <a:pt x="15339" y="10298"/>
                      <a:pt x="2232" y="11090"/>
                    </a:cubicBezTo>
                    <a:lnTo>
                      <a:pt x="2232" y="1109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DB79C74A-5541-79F3-7D29-D697CCC95A9E}"/>
                  </a:ext>
                </a:extLst>
              </p:cNvPr>
              <p:cNvSpPr/>
              <p:nvPr/>
            </p:nvSpPr>
            <p:spPr>
              <a:xfrm>
                <a:off x="4082799" y="6036056"/>
                <a:ext cx="39103" cy="15626"/>
              </a:xfrm>
              <a:custGeom>
                <a:avLst/>
                <a:gdLst>
                  <a:gd name="connsiteX0" fmla="*/ 3024 w 39103"/>
                  <a:gd name="connsiteY0" fmla="*/ 15627 h 15626"/>
                  <a:gd name="connsiteX1" fmla="*/ 0 w 39103"/>
                  <a:gd name="connsiteY1" fmla="*/ 10226 h 15626"/>
                  <a:gd name="connsiteX2" fmla="*/ 35719 w 39103"/>
                  <a:gd name="connsiteY2" fmla="*/ 0 h 15626"/>
                  <a:gd name="connsiteX3" fmla="*/ 39104 w 39103"/>
                  <a:gd name="connsiteY3" fmla="*/ 4825 h 15626"/>
                  <a:gd name="connsiteX4" fmla="*/ 2953 w 39103"/>
                  <a:gd name="connsiteY4" fmla="*/ 15627 h 15626"/>
                  <a:gd name="connsiteX5" fmla="*/ 2953 w 39103"/>
                  <a:gd name="connsiteY5" fmla="*/ 15627 h 15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3" h="15626">
                    <a:moveTo>
                      <a:pt x="3024" y="15627"/>
                    </a:moveTo>
                    <a:cubicBezTo>
                      <a:pt x="2017" y="13827"/>
                      <a:pt x="1008" y="12026"/>
                      <a:pt x="0" y="10226"/>
                    </a:cubicBezTo>
                    <a:cubicBezTo>
                      <a:pt x="12602" y="7849"/>
                      <a:pt x="24557" y="4393"/>
                      <a:pt x="35719" y="0"/>
                    </a:cubicBezTo>
                    <a:cubicBezTo>
                      <a:pt x="36799" y="1656"/>
                      <a:pt x="37952" y="3240"/>
                      <a:pt x="39104" y="4825"/>
                    </a:cubicBezTo>
                    <a:cubicBezTo>
                      <a:pt x="27869" y="9362"/>
                      <a:pt x="15699" y="13035"/>
                      <a:pt x="2953" y="15627"/>
                    </a:cubicBezTo>
                    <a:lnTo>
                      <a:pt x="2953" y="15627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821E2430-D7A9-943E-9C71-45D19AE753A6}"/>
                  </a:ext>
                </a:extLst>
              </p:cNvPr>
              <p:cNvSpPr/>
              <p:nvPr/>
            </p:nvSpPr>
            <p:spPr>
              <a:xfrm>
                <a:off x="4111821" y="6038577"/>
                <a:ext cx="37951" cy="19803"/>
              </a:xfrm>
              <a:custGeom>
                <a:avLst/>
                <a:gdLst>
                  <a:gd name="connsiteX0" fmla="*/ 3673 w 37951"/>
                  <a:gd name="connsiteY0" fmla="*/ 19804 h 19803"/>
                  <a:gd name="connsiteX1" fmla="*/ 0 w 37951"/>
                  <a:gd name="connsiteY1" fmla="*/ 14835 h 19803"/>
                  <a:gd name="connsiteX2" fmla="*/ 33918 w 37951"/>
                  <a:gd name="connsiteY2" fmla="*/ 0 h 19803"/>
                  <a:gd name="connsiteX3" fmla="*/ 37951 w 37951"/>
                  <a:gd name="connsiteY3" fmla="*/ 4393 h 19803"/>
                  <a:gd name="connsiteX4" fmla="*/ 3673 w 37951"/>
                  <a:gd name="connsiteY4" fmla="*/ 19804 h 19803"/>
                  <a:gd name="connsiteX5" fmla="*/ 3673 w 37951"/>
                  <a:gd name="connsiteY5" fmla="*/ 19804 h 1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951" h="19803">
                    <a:moveTo>
                      <a:pt x="3673" y="19804"/>
                    </a:moveTo>
                    <a:cubicBezTo>
                      <a:pt x="2448" y="18148"/>
                      <a:pt x="1224" y="16491"/>
                      <a:pt x="0" y="14835"/>
                    </a:cubicBezTo>
                    <a:cubicBezTo>
                      <a:pt x="12098" y="10802"/>
                      <a:pt x="23477" y="5833"/>
                      <a:pt x="33918" y="0"/>
                    </a:cubicBezTo>
                    <a:cubicBezTo>
                      <a:pt x="35215" y="1440"/>
                      <a:pt x="36583" y="2881"/>
                      <a:pt x="37951" y="4393"/>
                    </a:cubicBezTo>
                    <a:cubicBezTo>
                      <a:pt x="27365" y="10370"/>
                      <a:pt x="15915" y="15555"/>
                      <a:pt x="3673" y="19804"/>
                    </a:cubicBezTo>
                    <a:lnTo>
                      <a:pt x="3673" y="19804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5" name="Freeform: Shape 1684">
                <a:extLst>
                  <a:ext uri="{FF2B5EF4-FFF2-40B4-BE49-F238E27FC236}">
                    <a16:creationId xmlns:a16="http://schemas.microsoft.com/office/drawing/2014/main" id="{25C90E0C-7A48-0BE4-78BA-72662174645B}"/>
                  </a:ext>
                </a:extLst>
              </p:cNvPr>
              <p:cNvSpPr/>
              <p:nvPr/>
            </p:nvSpPr>
            <p:spPr>
              <a:xfrm>
                <a:off x="4141419" y="6037568"/>
                <a:ext cx="36222" cy="23548"/>
              </a:xfrm>
              <a:custGeom>
                <a:avLst/>
                <a:gdLst>
                  <a:gd name="connsiteX0" fmla="*/ 4321 w 36222"/>
                  <a:gd name="connsiteY0" fmla="*/ 23549 h 23548"/>
                  <a:gd name="connsiteX1" fmla="*/ 0 w 36222"/>
                  <a:gd name="connsiteY1" fmla="*/ 19084 h 23548"/>
                  <a:gd name="connsiteX2" fmla="*/ 31686 w 36222"/>
                  <a:gd name="connsiteY2" fmla="*/ 0 h 23548"/>
                  <a:gd name="connsiteX3" fmla="*/ 36223 w 36222"/>
                  <a:gd name="connsiteY3" fmla="*/ 3817 h 23548"/>
                  <a:gd name="connsiteX4" fmla="*/ 4321 w 36222"/>
                  <a:gd name="connsiteY4" fmla="*/ 23549 h 23548"/>
                  <a:gd name="connsiteX5" fmla="*/ 4321 w 36222"/>
                  <a:gd name="connsiteY5" fmla="*/ 23549 h 23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222" h="23548">
                    <a:moveTo>
                      <a:pt x="4321" y="23549"/>
                    </a:moveTo>
                    <a:cubicBezTo>
                      <a:pt x="2881" y="22036"/>
                      <a:pt x="1440" y="20596"/>
                      <a:pt x="0" y="19084"/>
                    </a:cubicBezTo>
                    <a:cubicBezTo>
                      <a:pt x="11450" y="13539"/>
                      <a:pt x="22036" y="7058"/>
                      <a:pt x="31686" y="0"/>
                    </a:cubicBezTo>
                    <a:cubicBezTo>
                      <a:pt x="33198" y="1296"/>
                      <a:pt x="34711" y="2521"/>
                      <a:pt x="36223" y="3817"/>
                    </a:cubicBezTo>
                    <a:cubicBezTo>
                      <a:pt x="26501" y="11163"/>
                      <a:pt x="15843" y="17788"/>
                      <a:pt x="4321" y="23549"/>
                    </a:cubicBezTo>
                    <a:lnTo>
                      <a:pt x="4321" y="23549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6" name="Freeform: Shape 1685">
                <a:extLst>
                  <a:ext uri="{FF2B5EF4-FFF2-40B4-BE49-F238E27FC236}">
                    <a16:creationId xmlns:a16="http://schemas.microsoft.com/office/drawing/2014/main" id="{BEDDEEEC-579A-DF2F-A383-391980090C8D}"/>
                  </a:ext>
                </a:extLst>
              </p:cNvPr>
              <p:cNvSpPr/>
              <p:nvPr/>
            </p:nvSpPr>
            <p:spPr>
              <a:xfrm>
                <a:off x="4171161" y="6033103"/>
                <a:ext cx="33990" cy="26861"/>
              </a:xfrm>
              <a:custGeom>
                <a:avLst/>
                <a:gdLst>
                  <a:gd name="connsiteX0" fmla="*/ 4897 w 33990"/>
                  <a:gd name="connsiteY0" fmla="*/ 26862 h 26861"/>
                  <a:gd name="connsiteX1" fmla="*/ 0 w 33990"/>
                  <a:gd name="connsiteY1" fmla="*/ 23045 h 26861"/>
                  <a:gd name="connsiteX2" fmla="*/ 28950 w 33990"/>
                  <a:gd name="connsiteY2" fmla="*/ 0 h 26861"/>
                  <a:gd name="connsiteX3" fmla="*/ 33990 w 33990"/>
                  <a:gd name="connsiteY3" fmla="*/ 3169 h 26861"/>
                  <a:gd name="connsiteX4" fmla="*/ 4825 w 33990"/>
                  <a:gd name="connsiteY4" fmla="*/ 26862 h 26861"/>
                  <a:gd name="connsiteX5" fmla="*/ 4825 w 33990"/>
                  <a:gd name="connsiteY5" fmla="*/ 26862 h 2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990" h="26861">
                    <a:moveTo>
                      <a:pt x="4897" y="26862"/>
                    </a:moveTo>
                    <a:cubicBezTo>
                      <a:pt x="3241" y="25565"/>
                      <a:pt x="1584" y="24341"/>
                      <a:pt x="0" y="23045"/>
                    </a:cubicBezTo>
                    <a:cubicBezTo>
                      <a:pt x="10658" y="16059"/>
                      <a:pt x="20308" y="8282"/>
                      <a:pt x="28950" y="0"/>
                    </a:cubicBezTo>
                    <a:cubicBezTo>
                      <a:pt x="30606" y="1080"/>
                      <a:pt x="32334" y="2160"/>
                      <a:pt x="33990" y="3169"/>
                    </a:cubicBezTo>
                    <a:cubicBezTo>
                      <a:pt x="25277" y="11666"/>
                      <a:pt x="15555" y="19660"/>
                      <a:pt x="4825" y="26862"/>
                    </a:cubicBezTo>
                    <a:lnTo>
                      <a:pt x="4825" y="2686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7" name="Freeform: Shape 1686">
                <a:extLst>
                  <a:ext uri="{FF2B5EF4-FFF2-40B4-BE49-F238E27FC236}">
                    <a16:creationId xmlns:a16="http://schemas.microsoft.com/office/drawing/2014/main" id="{3D6B0992-B446-6242-0A2E-66079B1A8311}"/>
                  </a:ext>
                </a:extLst>
              </p:cNvPr>
              <p:cNvSpPr/>
              <p:nvPr/>
            </p:nvSpPr>
            <p:spPr>
              <a:xfrm>
                <a:off x="4200687" y="6024894"/>
                <a:ext cx="31182" cy="29886"/>
              </a:xfrm>
              <a:custGeom>
                <a:avLst/>
                <a:gdLst>
                  <a:gd name="connsiteX0" fmla="*/ 5329 w 31182"/>
                  <a:gd name="connsiteY0" fmla="*/ 29886 h 29886"/>
                  <a:gd name="connsiteX1" fmla="*/ 0 w 31182"/>
                  <a:gd name="connsiteY1" fmla="*/ 26717 h 29886"/>
                  <a:gd name="connsiteX2" fmla="*/ 25781 w 31182"/>
                  <a:gd name="connsiteY2" fmla="*/ 0 h 29886"/>
                  <a:gd name="connsiteX3" fmla="*/ 31182 w 31182"/>
                  <a:gd name="connsiteY3" fmla="*/ 2449 h 29886"/>
                  <a:gd name="connsiteX4" fmla="*/ 5329 w 31182"/>
                  <a:gd name="connsiteY4" fmla="*/ 29886 h 29886"/>
                  <a:gd name="connsiteX5" fmla="*/ 5329 w 31182"/>
                  <a:gd name="connsiteY5" fmla="*/ 29886 h 29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182" h="29886">
                    <a:moveTo>
                      <a:pt x="5329" y="29886"/>
                    </a:moveTo>
                    <a:cubicBezTo>
                      <a:pt x="3529" y="28878"/>
                      <a:pt x="1728" y="27798"/>
                      <a:pt x="0" y="26717"/>
                    </a:cubicBezTo>
                    <a:cubicBezTo>
                      <a:pt x="9650" y="18364"/>
                      <a:pt x="18292" y="9434"/>
                      <a:pt x="25781" y="0"/>
                    </a:cubicBezTo>
                    <a:cubicBezTo>
                      <a:pt x="27582" y="792"/>
                      <a:pt x="29382" y="1657"/>
                      <a:pt x="31182" y="2449"/>
                    </a:cubicBezTo>
                    <a:cubicBezTo>
                      <a:pt x="23621" y="12099"/>
                      <a:pt x="14979" y="21316"/>
                      <a:pt x="5329" y="29886"/>
                    </a:cubicBezTo>
                    <a:lnTo>
                      <a:pt x="5329" y="29886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8" name="Freeform: Shape 1687">
                <a:extLst>
                  <a:ext uri="{FF2B5EF4-FFF2-40B4-BE49-F238E27FC236}">
                    <a16:creationId xmlns:a16="http://schemas.microsoft.com/office/drawing/2014/main" id="{37F88E4B-D55B-632C-F33D-CA6DF3DCD86C}"/>
                  </a:ext>
                </a:extLst>
              </p:cNvPr>
              <p:cNvSpPr/>
              <p:nvPr/>
            </p:nvSpPr>
            <p:spPr>
              <a:xfrm>
                <a:off x="4229420" y="6013299"/>
                <a:ext cx="28013" cy="32406"/>
              </a:xfrm>
              <a:custGeom>
                <a:avLst/>
                <a:gdLst>
                  <a:gd name="connsiteX0" fmla="*/ 5761 w 28013"/>
                  <a:gd name="connsiteY0" fmla="*/ 32406 h 32406"/>
                  <a:gd name="connsiteX1" fmla="*/ 0 w 28013"/>
                  <a:gd name="connsiteY1" fmla="*/ 30030 h 32406"/>
                  <a:gd name="connsiteX2" fmla="*/ 22253 w 28013"/>
                  <a:gd name="connsiteY2" fmla="*/ 0 h 32406"/>
                  <a:gd name="connsiteX3" fmla="*/ 28014 w 28013"/>
                  <a:gd name="connsiteY3" fmla="*/ 1657 h 32406"/>
                  <a:gd name="connsiteX4" fmla="*/ 5761 w 28013"/>
                  <a:gd name="connsiteY4" fmla="*/ 32406 h 32406"/>
                  <a:gd name="connsiteX5" fmla="*/ 5761 w 28013"/>
                  <a:gd name="connsiteY5" fmla="*/ 32406 h 32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013" h="32406">
                    <a:moveTo>
                      <a:pt x="5761" y="32406"/>
                    </a:moveTo>
                    <a:cubicBezTo>
                      <a:pt x="3817" y="31614"/>
                      <a:pt x="1945" y="30822"/>
                      <a:pt x="0" y="30030"/>
                    </a:cubicBezTo>
                    <a:cubicBezTo>
                      <a:pt x="8498" y="20452"/>
                      <a:pt x="15915" y="10370"/>
                      <a:pt x="22253" y="0"/>
                    </a:cubicBezTo>
                    <a:cubicBezTo>
                      <a:pt x="24125" y="576"/>
                      <a:pt x="26070" y="1152"/>
                      <a:pt x="28014" y="1657"/>
                    </a:cubicBezTo>
                    <a:cubicBezTo>
                      <a:pt x="21748" y="12315"/>
                      <a:pt x="14331" y="22613"/>
                      <a:pt x="5761" y="32406"/>
                    </a:cubicBezTo>
                    <a:lnTo>
                      <a:pt x="5761" y="32406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9" name="Freeform: Shape 1688">
                <a:extLst>
                  <a:ext uri="{FF2B5EF4-FFF2-40B4-BE49-F238E27FC236}">
                    <a16:creationId xmlns:a16="http://schemas.microsoft.com/office/drawing/2014/main" id="{E21D9B28-9148-1725-74E8-97440131F494}"/>
                  </a:ext>
                </a:extLst>
              </p:cNvPr>
              <p:cNvSpPr/>
              <p:nvPr/>
            </p:nvSpPr>
            <p:spPr>
              <a:xfrm>
                <a:off x="4257002" y="5998105"/>
                <a:ext cx="24340" cy="34710"/>
              </a:xfrm>
              <a:custGeom>
                <a:avLst/>
                <a:gdLst>
                  <a:gd name="connsiteX0" fmla="*/ 6049 w 24340"/>
                  <a:gd name="connsiteY0" fmla="*/ 34639 h 34710"/>
                  <a:gd name="connsiteX1" fmla="*/ 0 w 24340"/>
                  <a:gd name="connsiteY1" fmla="*/ 33055 h 34710"/>
                  <a:gd name="connsiteX2" fmla="*/ 18364 w 24340"/>
                  <a:gd name="connsiteY2" fmla="*/ 0 h 34710"/>
                  <a:gd name="connsiteX3" fmla="*/ 24341 w 24340"/>
                  <a:gd name="connsiteY3" fmla="*/ 864 h 34710"/>
                  <a:gd name="connsiteX4" fmla="*/ 6049 w 24340"/>
                  <a:gd name="connsiteY4" fmla="*/ 34711 h 34710"/>
                  <a:gd name="connsiteX5" fmla="*/ 6049 w 24340"/>
                  <a:gd name="connsiteY5" fmla="*/ 34711 h 34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340" h="34710">
                    <a:moveTo>
                      <a:pt x="6049" y="34639"/>
                    </a:moveTo>
                    <a:cubicBezTo>
                      <a:pt x="4033" y="34135"/>
                      <a:pt x="2017" y="33630"/>
                      <a:pt x="0" y="33055"/>
                    </a:cubicBezTo>
                    <a:cubicBezTo>
                      <a:pt x="7274" y="22324"/>
                      <a:pt x="13395" y="11234"/>
                      <a:pt x="18364" y="0"/>
                    </a:cubicBezTo>
                    <a:cubicBezTo>
                      <a:pt x="20380" y="288"/>
                      <a:pt x="22325" y="576"/>
                      <a:pt x="24341" y="864"/>
                    </a:cubicBezTo>
                    <a:cubicBezTo>
                      <a:pt x="19444" y="12386"/>
                      <a:pt x="13323" y="23765"/>
                      <a:pt x="6049" y="34711"/>
                    </a:cubicBezTo>
                    <a:lnTo>
                      <a:pt x="6049" y="34711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0" name="Freeform: Shape 1689">
                <a:extLst>
                  <a:ext uri="{FF2B5EF4-FFF2-40B4-BE49-F238E27FC236}">
                    <a16:creationId xmlns:a16="http://schemas.microsoft.com/office/drawing/2014/main" id="{9E06D2B9-3A5D-6A97-AAFE-E761AE7F5F6C}"/>
                  </a:ext>
                </a:extLst>
              </p:cNvPr>
              <p:cNvSpPr/>
              <p:nvPr/>
            </p:nvSpPr>
            <p:spPr>
              <a:xfrm>
                <a:off x="4282999" y="5979165"/>
                <a:ext cx="20235" cy="36655"/>
              </a:xfrm>
              <a:custGeom>
                <a:avLst/>
                <a:gdLst>
                  <a:gd name="connsiteX0" fmla="*/ 6265 w 20235"/>
                  <a:gd name="connsiteY0" fmla="*/ 36655 h 36655"/>
                  <a:gd name="connsiteX1" fmla="*/ 0 w 20235"/>
                  <a:gd name="connsiteY1" fmla="*/ 35935 h 36655"/>
                  <a:gd name="connsiteX2" fmla="*/ 14115 w 20235"/>
                  <a:gd name="connsiteY2" fmla="*/ 144 h 36655"/>
                  <a:gd name="connsiteX3" fmla="*/ 20236 w 20235"/>
                  <a:gd name="connsiteY3" fmla="*/ 0 h 36655"/>
                  <a:gd name="connsiteX4" fmla="*/ 6265 w 20235"/>
                  <a:gd name="connsiteY4" fmla="*/ 36583 h 36655"/>
                  <a:gd name="connsiteX5" fmla="*/ 6265 w 20235"/>
                  <a:gd name="connsiteY5" fmla="*/ 36583 h 3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35" h="36655">
                    <a:moveTo>
                      <a:pt x="6265" y="36655"/>
                    </a:moveTo>
                    <a:cubicBezTo>
                      <a:pt x="4177" y="36439"/>
                      <a:pt x="2089" y="36223"/>
                      <a:pt x="0" y="35935"/>
                    </a:cubicBezTo>
                    <a:cubicBezTo>
                      <a:pt x="5905" y="24197"/>
                      <a:pt x="10586" y="12242"/>
                      <a:pt x="14115" y="144"/>
                    </a:cubicBezTo>
                    <a:cubicBezTo>
                      <a:pt x="16132" y="144"/>
                      <a:pt x="18148" y="144"/>
                      <a:pt x="20236" y="0"/>
                    </a:cubicBezTo>
                    <a:cubicBezTo>
                      <a:pt x="16779" y="12315"/>
                      <a:pt x="12170" y="24557"/>
                      <a:pt x="6265" y="36583"/>
                    </a:cubicBezTo>
                    <a:lnTo>
                      <a:pt x="6265" y="36583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1" name="Freeform: Shape 1690">
                <a:extLst>
                  <a:ext uri="{FF2B5EF4-FFF2-40B4-BE49-F238E27FC236}">
                    <a16:creationId xmlns:a16="http://schemas.microsoft.com/office/drawing/2014/main" id="{DB933173-228A-9F91-DC60-9742431292E8}"/>
                  </a:ext>
                </a:extLst>
              </p:cNvPr>
              <p:cNvSpPr/>
              <p:nvPr/>
            </p:nvSpPr>
            <p:spPr>
              <a:xfrm>
                <a:off x="4306980" y="5955832"/>
                <a:ext cx="15699" cy="39319"/>
              </a:xfrm>
              <a:custGeom>
                <a:avLst/>
                <a:gdLst>
                  <a:gd name="connsiteX0" fmla="*/ 6409 w 15699"/>
                  <a:gd name="connsiteY0" fmla="*/ 39032 h 39319"/>
                  <a:gd name="connsiteX1" fmla="*/ 0 w 15699"/>
                  <a:gd name="connsiteY1" fmla="*/ 39320 h 39319"/>
                  <a:gd name="connsiteX2" fmla="*/ 9578 w 15699"/>
                  <a:gd name="connsiteY2" fmla="*/ 1152 h 39319"/>
                  <a:gd name="connsiteX3" fmla="*/ 15699 w 15699"/>
                  <a:gd name="connsiteY3" fmla="*/ 0 h 39319"/>
                  <a:gd name="connsiteX4" fmla="*/ 6337 w 15699"/>
                  <a:gd name="connsiteY4" fmla="*/ 39032 h 39319"/>
                  <a:gd name="connsiteX5" fmla="*/ 6337 w 15699"/>
                  <a:gd name="connsiteY5" fmla="*/ 39032 h 3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699" h="39319">
                    <a:moveTo>
                      <a:pt x="6409" y="39032"/>
                    </a:moveTo>
                    <a:cubicBezTo>
                      <a:pt x="4249" y="39176"/>
                      <a:pt x="2160" y="39248"/>
                      <a:pt x="0" y="39320"/>
                    </a:cubicBezTo>
                    <a:cubicBezTo>
                      <a:pt x="4393" y="26717"/>
                      <a:pt x="7561" y="13899"/>
                      <a:pt x="9578" y="1152"/>
                    </a:cubicBezTo>
                    <a:cubicBezTo>
                      <a:pt x="11594" y="792"/>
                      <a:pt x="13611" y="432"/>
                      <a:pt x="15699" y="0"/>
                    </a:cubicBezTo>
                    <a:cubicBezTo>
                      <a:pt x="13827" y="13035"/>
                      <a:pt x="10658" y="26069"/>
                      <a:pt x="6337" y="39032"/>
                    </a:cubicBezTo>
                    <a:lnTo>
                      <a:pt x="6337" y="3903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2" name="Freeform: Shape 1691">
                <a:extLst>
                  <a:ext uri="{FF2B5EF4-FFF2-40B4-BE49-F238E27FC236}">
                    <a16:creationId xmlns:a16="http://schemas.microsoft.com/office/drawing/2014/main" id="{94EAED9E-F61A-F665-8338-88F523B200E1}"/>
                  </a:ext>
                </a:extLst>
              </p:cNvPr>
              <p:cNvSpPr/>
              <p:nvPr/>
            </p:nvSpPr>
            <p:spPr>
              <a:xfrm>
                <a:off x="3989829" y="5934588"/>
                <a:ext cx="11522" cy="37807"/>
              </a:xfrm>
              <a:custGeom>
                <a:avLst/>
                <a:gdLst>
                  <a:gd name="connsiteX0" fmla="*/ 5905 w 11522"/>
                  <a:gd name="connsiteY0" fmla="*/ 1224 h 37807"/>
                  <a:gd name="connsiteX1" fmla="*/ 0 w 11522"/>
                  <a:gd name="connsiteY1" fmla="*/ 0 h 37807"/>
                  <a:gd name="connsiteX2" fmla="*/ 5401 w 11522"/>
                  <a:gd name="connsiteY2" fmla="*/ 37447 h 37807"/>
                  <a:gd name="connsiteX3" fmla="*/ 11522 w 11522"/>
                  <a:gd name="connsiteY3" fmla="*/ 37807 h 37807"/>
                  <a:gd name="connsiteX4" fmla="*/ 5905 w 11522"/>
                  <a:gd name="connsiteY4" fmla="*/ 1224 h 37807"/>
                  <a:gd name="connsiteX5" fmla="*/ 5905 w 11522"/>
                  <a:gd name="connsiteY5" fmla="*/ 1224 h 37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22" h="37807">
                    <a:moveTo>
                      <a:pt x="5905" y="1224"/>
                    </a:moveTo>
                    <a:cubicBezTo>
                      <a:pt x="3961" y="864"/>
                      <a:pt x="2016" y="432"/>
                      <a:pt x="0" y="0"/>
                    </a:cubicBezTo>
                    <a:cubicBezTo>
                      <a:pt x="648" y="12387"/>
                      <a:pt x="2448" y="24917"/>
                      <a:pt x="5401" y="37447"/>
                    </a:cubicBezTo>
                    <a:cubicBezTo>
                      <a:pt x="7417" y="37592"/>
                      <a:pt x="9506" y="37735"/>
                      <a:pt x="11522" y="37807"/>
                    </a:cubicBezTo>
                    <a:cubicBezTo>
                      <a:pt x="8498" y="25565"/>
                      <a:pt x="6625" y="13323"/>
                      <a:pt x="5905" y="1224"/>
                    </a:cubicBezTo>
                    <a:lnTo>
                      <a:pt x="5905" y="1224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3" name="Freeform: Shape 1692">
                <a:extLst>
                  <a:ext uri="{FF2B5EF4-FFF2-40B4-BE49-F238E27FC236}">
                    <a16:creationId xmlns:a16="http://schemas.microsoft.com/office/drawing/2014/main" id="{133C2021-E697-70F9-AB06-0564E6E0C4CC}"/>
                  </a:ext>
                </a:extLst>
              </p:cNvPr>
              <p:cNvSpPr/>
              <p:nvPr/>
            </p:nvSpPr>
            <p:spPr>
              <a:xfrm>
                <a:off x="4006465" y="5957128"/>
                <a:ext cx="15914" cy="35502"/>
              </a:xfrm>
              <a:custGeom>
                <a:avLst/>
                <a:gdLst>
                  <a:gd name="connsiteX0" fmla="*/ 5905 w 15914"/>
                  <a:gd name="connsiteY0" fmla="*/ 216 h 35502"/>
                  <a:gd name="connsiteX1" fmla="*/ 0 w 15914"/>
                  <a:gd name="connsiteY1" fmla="*/ 0 h 35502"/>
                  <a:gd name="connsiteX2" fmla="*/ 9866 w 15914"/>
                  <a:gd name="connsiteY2" fmla="*/ 35503 h 35502"/>
                  <a:gd name="connsiteX3" fmla="*/ 15915 w 15914"/>
                  <a:gd name="connsiteY3" fmla="*/ 34927 h 35502"/>
                  <a:gd name="connsiteX4" fmla="*/ 5905 w 15914"/>
                  <a:gd name="connsiteY4" fmla="*/ 216 h 35502"/>
                  <a:gd name="connsiteX5" fmla="*/ 5905 w 15914"/>
                  <a:gd name="connsiteY5" fmla="*/ 216 h 35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14" h="35502">
                    <a:moveTo>
                      <a:pt x="5905" y="216"/>
                    </a:moveTo>
                    <a:cubicBezTo>
                      <a:pt x="3961" y="216"/>
                      <a:pt x="2016" y="72"/>
                      <a:pt x="0" y="0"/>
                    </a:cubicBezTo>
                    <a:cubicBezTo>
                      <a:pt x="2160" y="11883"/>
                      <a:pt x="5401" y="23765"/>
                      <a:pt x="9866" y="35503"/>
                    </a:cubicBezTo>
                    <a:cubicBezTo>
                      <a:pt x="11882" y="35359"/>
                      <a:pt x="13899" y="35143"/>
                      <a:pt x="15915" y="34927"/>
                    </a:cubicBezTo>
                    <a:cubicBezTo>
                      <a:pt x="11450" y="23477"/>
                      <a:pt x="8066" y="11883"/>
                      <a:pt x="5905" y="216"/>
                    </a:cubicBezTo>
                    <a:lnTo>
                      <a:pt x="5905" y="216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4" name="Freeform: Shape 1693">
                <a:extLst>
                  <a:ext uri="{FF2B5EF4-FFF2-40B4-BE49-F238E27FC236}">
                    <a16:creationId xmlns:a16="http://schemas.microsoft.com/office/drawing/2014/main" id="{B99BF0C4-7811-5AD5-8E00-D425CBCD49B9}"/>
                  </a:ext>
                </a:extLst>
              </p:cNvPr>
              <p:cNvSpPr/>
              <p:nvPr/>
            </p:nvSpPr>
            <p:spPr>
              <a:xfrm>
                <a:off x="4025548" y="5975708"/>
                <a:ext cx="19948" cy="33990"/>
              </a:xfrm>
              <a:custGeom>
                <a:avLst/>
                <a:gdLst>
                  <a:gd name="connsiteX0" fmla="*/ 5761 w 19948"/>
                  <a:gd name="connsiteY0" fmla="*/ 0 h 33990"/>
                  <a:gd name="connsiteX1" fmla="*/ 0 w 19948"/>
                  <a:gd name="connsiteY1" fmla="*/ 720 h 33990"/>
                  <a:gd name="connsiteX2" fmla="*/ 14115 w 19948"/>
                  <a:gd name="connsiteY2" fmla="*/ 33990 h 33990"/>
                  <a:gd name="connsiteX3" fmla="*/ 19948 w 19948"/>
                  <a:gd name="connsiteY3" fmla="*/ 32550 h 33990"/>
                  <a:gd name="connsiteX4" fmla="*/ 5761 w 19948"/>
                  <a:gd name="connsiteY4" fmla="*/ 0 h 33990"/>
                  <a:gd name="connsiteX5" fmla="*/ 5761 w 19948"/>
                  <a:gd name="connsiteY5" fmla="*/ 0 h 33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948" h="33990">
                    <a:moveTo>
                      <a:pt x="5761" y="0"/>
                    </a:moveTo>
                    <a:cubicBezTo>
                      <a:pt x="3889" y="288"/>
                      <a:pt x="1945" y="504"/>
                      <a:pt x="0" y="720"/>
                    </a:cubicBezTo>
                    <a:cubicBezTo>
                      <a:pt x="3529" y="11954"/>
                      <a:pt x="8210" y="23116"/>
                      <a:pt x="14115" y="33990"/>
                    </a:cubicBezTo>
                    <a:cubicBezTo>
                      <a:pt x="16059" y="33558"/>
                      <a:pt x="18004" y="33054"/>
                      <a:pt x="19948" y="32550"/>
                    </a:cubicBezTo>
                    <a:cubicBezTo>
                      <a:pt x="14115" y="21892"/>
                      <a:pt x="9362" y="11018"/>
                      <a:pt x="5761" y="0"/>
                    </a:cubicBezTo>
                    <a:lnTo>
                      <a:pt x="5761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5" name="Freeform: Shape 1694">
                <a:extLst>
                  <a:ext uri="{FF2B5EF4-FFF2-40B4-BE49-F238E27FC236}">
                    <a16:creationId xmlns:a16="http://schemas.microsoft.com/office/drawing/2014/main" id="{67FF4CA6-4A1C-114F-B0EB-CC0604F1C848}"/>
                  </a:ext>
                </a:extLst>
              </p:cNvPr>
              <p:cNvSpPr/>
              <p:nvPr/>
            </p:nvSpPr>
            <p:spPr>
              <a:xfrm>
                <a:off x="4046577" y="5990903"/>
                <a:ext cx="23548" cy="32262"/>
              </a:xfrm>
              <a:custGeom>
                <a:avLst/>
                <a:gdLst>
                  <a:gd name="connsiteX0" fmla="*/ 5545 w 23548"/>
                  <a:gd name="connsiteY0" fmla="*/ 0 h 32262"/>
                  <a:gd name="connsiteX1" fmla="*/ 0 w 23548"/>
                  <a:gd name="connsiteY1" fmla="*/ 1584 h 32262"/>
                  <a:gd name="connsiteX2" fmla="*/ 18004 w 23548"/>
                  <a:gd name="connsiteY2" fmla="*/ 32262 h 32262"/>
                  <a:gd name="connsiteX3" fmla="*/ 23548 w 23548"/>
                  <a:gd name="connsiteY3" fmla="*/ 30030 h 32262"/>
                  <a:gd name="connsiteX4" fmla="*/ 5545 w 23548"/>
                  <a:gd name="connsiteY4" fmla="*/ 72 h 32262"/>
                  <a:gd name="connsiteX5" fmla="*/ 5545 w 23548"/>
                  <a:gd name="connsiteY5" fmla="*/ 72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548" h="32262">
                    <a:moveTo>
                      <a:pt x="5545" y="0"/>
                    </a:moveTo>
                    <a:cubicBezTo>
                      <a:pt x="3673" y="576"/>
                      <a:pt x="1872" y="1080"/>
                      <a:pt x="0" y="1584"/>
                    </a:cubicBezTo>
                    <a:cubicBezTo>
                      <a:pt x="4897" y="12098"/>
                      <a:pt x="10874" y="22396"/>
                      <a:pt x="18004" y="32262"/>
                    </a:cubicBezTo>
                    <a:cubicBezTo>
                      <a:pt x="19876" y="31542"/>
                      <a:pt x="21748" y="30750"/>
                      <a:pt x="23548" y="30030"/>
                    </a:cubicBezTo>
                    <a:cubicBezTo>
                      <a:pt x="16419" y="20380"/>
                      <a:pt x="10442" y="10298"/>
                      <a:pt x="5545" y="72"/>
                    </a:cubicBezTo>
                    <a:lnTo>
                      <a:pt x="5545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6" name="Freeform: Shape 1695">
                <a:extLst>
                  <a:ext uri="{FF2B5EF4-FFF2-40B4-BE49-F238E27FC236}">
                    <a16:creationId xmlns:a16="http://schemas.microsoft.com/office/drawing/2014/main" id="{1B8AA280-F7B1-79AA-36B0-EBD073F6240E}"/>
                  </a:ext>
                </a:extLst>
              </p:cNvPr>
              <p:cNvSpPr/>
              <p:nvPr/>
            </p:nvSpPr>
            <p:spPr>
              <a:xfrm>
                <a:off x="4069117" y="6002857"/>
                <a:ext cx="26789" cy="30173"/>
              </a:xfrm>
              <a:custGeom>
                <a:avLst/>
                <a:gdLst>
                  <a:gd name="connsiteX0" fmla="*/ 5257 w 26789"/>
                  <a:gd name="connsiteY0" fmla="*/ 0 h 30173"/>
                  <a:gd name="connsiteX1" fmla="*/ 0 w 26789"/>
                  <a:gd name="connsiteY1" fmla="*/ 2305 h 30173"/>
                  <a:gd name="connsiteX2" fmla="*/ 21676 w 26789"/>
                  <a:gd name="connsiteY2" fmla="*/ 30174 h 30173"/>
                  <a:gd name="connsiteX3" fmla="*/ 26789 w 26789"/>
                  <a:gd name="connsiteY3" fmla="*/ 27222 h 30173"/>
                  <a:gd name="connsiteX4" fmla="*/ 5185 w 26789"/>
                  <a:gd name="connsiteY4" fmla="*/ 72 h 30173"/>
                  <a:gd name="connsiteX5" fmla="*/ 5185 w 26789"/>
                  <a:gd name="connsiteY5" fmla="*/ 72 h 30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789" h="30173">
                    <a:moveTo>
                      <a:pt x="5257" y="0"/>
                    </a:moveTo>
                    <a:cubicBezTo>
                      <a:pt x="3529" y="792"/>
                      <a:pt x="1800" y="1585"/>
                      <a:pt x="0" y="2305"/>
                    </a:cubicBezTo>
                    <a:cubicBezTo>
                      <a:pt x="6121" y="11955"/>
                      <a:pt x="13395" y="21316"/>
                      <a:pt x="21676" y="30174"/>
                    </a:cubicBezTo>
                    <a:cubicBezTo>
                      <a:pt x="23405" y="29238"/>
                      <a:pt x="25133" y="28230"/>
                      <a:pt x="26789" y="27222"/>
                    </a:cubicBezTo>
                    <a:cubicBezTo>
                      <a:pt x="18507" y="18580"/>
                      <a:pt x="11306" y="9506"/>
                      <a:pt x="5185" y="72"/>
                    </a:cubicBezTo>
                    <a:lnTo>
                      <a:pt x="5185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7" name="Freeform: Shape 1696">
                <a:extLst>
                  <a:ext uri="{FF2B5EF4-FFF2-40B4-BE49-F238E27FC236}">
                    <a16:creationId xmlns:a16="http://schemas.microsoft.com/office/drawing/2014/main" id="{C690D3E6-BCF4-F451-2449-A4F6D0EA320B}"/>
                  </a:ext>
                </a:extLst>
              </p:cNvPr>
              <p:cNvSpPr/>
              <p:nvPr/>
            </p:nvSpPr>
            <p:spPr>
              <a:xfrm>
                <a:off x="4093025" y="6011571"/>
                <a:ext cx="29670" cy="27581"/>
              </a:xfrm>
              <a:custGeom>
                <a:avLst/>
                <a:gdLst>
                  <a:gd name="connsiteX0" fmla="*/ 4897 w 29670"/>
                  <a:gd name="connsiteY0" fmla="*/ 0 h 27581"/>
                  <a:gd name="connsiteX1" fmla="*/ 0 w 29670"/>
                  <a:gd name="connsiteY1" fmla="*/ 2953 h 27581"/>
                  <a:gd name="connsiteX2" fmla="*/ 24989 w 29670"/>
                  <a:gd name="connsiteY2" fmla="*/ 27582 h 27581"/>
                  <a:gd name="connsiteX3" fmla="*/ 29670 w 29670"/>
                  <a:gd name="connsiteY3" fmla="*/ 23981 h 27581"/>
                  <a:gd name="connsiteX4" fmla="*/ 4825 w 29670"/>
                  <a:gd name="connsiteY4" fmla="*/ 0 h 27581"/>
                  <a:gd name="connsiteX5" fmla="*/ 4825 w 29670"/>
                  <a:gd name="connsiteY5" fmla="*/ 0 h 27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670" h="27581">
                    <a:moveTo>
                      <a:pt x="4897" y="0"/>
                    </a:moveTo>
                    <a:cubicBezTo>
                      <a:pt x="3313" y="1008"/>
                      <a:pt x="1657" y="2017"/>
                      <a:pt x="0" y="2953"/>
                    </a:cubicBezTo>
                    <a:cubicBezTo>
                      <a:pt x="7274" y="11666"/>
                      <a:pt x="15627" y="19948"/>
                      <a:pt x="24989" y="27582"/>
                    </a:cubicBezTo>
                    <a:cubicBezTo>
                      <a:pt x="26573" y="26429"/>
                      <a:pt x="28158" y="25205"/>
                      <a:pt x="29670" y="23981"/>
                    </a:cubicBezTo>
                    <a:cubicBezTo>
                      <a:pt x="20380" y="16563"/>
                      <a:pt x="12099" y="8498"/>
                      <a:pt x="4825" y="0"/>
                    </a:cubicBezTo>
                    <a:lnTo>
                      <a:pt x="4825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84DE6B7C-E28F-2FF3-B1DA-6662C6AFE6FB}"/>
                  </a:ext>
                </a:extLst>
              </p:cNvPr>
              <p:cNvSpPr/>
              <p:nvPr/>
            </p:nvSpPr>
            <p:spPr>
              <a:xfrm>
                <a:off x="4117798" y="6017044"/>
                <a:ext cx="32118" cy="24772"/>
              </a:xfrm>
              <a:custGeom>
                <a:avLst/>
                <a:gdLst>
                  <a:gd name="connsiteX0" fmla="*/ 4393 w 32118"/>
                  <a:gd name="connsiteY0" fmla="*/ 0 h 24772"/>
                  <a:gd name="connsiteX1" fmla="*/ 0 w 32118"/>
                  <a:gd name="connsiteY1" fmla="*/ 3601 h 24772"/>
                  <a:gd name="connsiteX2" fmla="*/ 27942 w 32118"/>
                  <a:gd name="connsiteY2" fmla="*/ 24773 h 24772"/>
                  <a:gd name="connsiteX3" fmla="*/ 32118 w 32118"/>
                  <a:gd name="connsiteY3" fmla="*/ 20596 h 24772"/>
                  <a:gd name="connsiteX4" fmla="*/ 4393 w 32118"/>
                  <a:gd name="connsiteY4" fmla="*/ 72 h 24772"/>
                  <a:gd name="connsiteX5" fmla="*/ 4393 w 32118"/>
                  <a:gd name="connsiteY5" fmla="*/ 72 h 2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118" h="24772">
                    <a:moveTo>
                      <a:pt x="4393" y="0"/>
                    </a:moveTo>
                    <a:cubicBezTo>
                      <a:pt x="2953" y="1224"/>
                      <a:pt x="1512" y="2377"/>
                      <a:pt x="0" y="3601"/>
                    </a:cubicBezTo>
                    <a:cubicBezTo>
                      <a:pt x="8354" y="11234"/>
                      <a:pt x="17716" y="18364"/>
                      <a:pt x="27942" y="24773"/>
                    </a:cubicBezTo>
                    <a:cubicBezTo>
                      <a:pt x="29382" y="23405"/>
                      <a:pt x="30750" y="21964"/>
                      <a:pt x="32118" y="20596"/>
                    </a:cubicBezTo>
                    <a:cubicBezTo>
                      <a:pt x="21893" y="14403"/>
                      <a:pt x="12675" y="7489"/>
                      <a:pt x="4393" y="72"/>
                    </a:cubicBezTo>
                    <a:lnTo>
                      <a:pt x="4393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9" name="Freeform: Shape 1698">
                <a:extLst>
                  <a:ext uri="{FF2B5EF4-FFF2-40B4-BE49-F238E27FC236}">
                    <a16:creationId xmlns:a16="http://schemas.microsoft.com/office/drawing/2014/main" id="{665A6514-379A-74FB-F4D2-66DFEC9F59BA}"/>
                  </a:ext>
                </a:extLst>
              </p:cNvPr>
              <p:cNvSpPr/>
              <p:nvPr/>
            </p:nvSpPr>
            <p:spPr>
              <a:xfrm>
                <a:off x="4142932" y="6019277"/>
                <a:ext cx="34062" cy="21532"/>
              </a:xfrm>
              <a:custGeom>
                <a:avLst/>
                <a:gdLst>
                  <a:gd name="connsiteX0" fmla="*/ 3889 w 34062"/>
                  <a:gd name="connsiteY0" fmla="*/ 0 h 21532"/>
                  <a:gd name="connsiteX1" fmla="*/ 0 w 34062"/>
                  <a:gd name="connsiteY1" fmla="*/ 4177 h 21532"/>
                  <a:gd name="connsiteX2" fmla="*/ 30462 w 34062"/>
                  <a:gd name="connsiteY2" fmla="*/ 21532 h 21532"/>
                  <a:gd name="connsiteX3" fmla="*/ 34063 w 34062"/>
                  <a:gd name="connsiteY3" fmla="*/ 16852 h 21532"/>
                  <a:gd name="connsiteX4" fmla="*/ 3889 w 34062"/>
                  <a:gd name="connsiteY4" fmla="*/ 72 h 21532"/>
                  <a:gd name="connsiteX5" fmla="*/ 3889 w 34062"/>
                  <a:gd name="connsiteY5" fmla="*/ 72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062" h="21532">
                    <a:moveTo>
                      <a:pt x="3889" y="0"/>
                    </a:moveTo>
                    <a:cubicBezTo>
                      <a:pt x="2592" y="1368"/>
                      <a:pt x="1296" y="2809"/>
                      <a:pt x="0" y="4177"/>
                    </a:cubicBezTo>
                    <a:cubicBezTo>
                      <a:pt x="9290" y="10658"/>
                      <a:pt x="19443" y="16563"/>
                      <a:pt x="30462" y="21532"/>
                    </a:cubicBezTo>
                    <a:cubicBezTo>
                      <a:pt x="31686" y="19948"/>
                      <a:pt x="32910" y="18436"/>
                      <a:pt x="34063" y="16852"/>
                    </a:cubicBezTo>
                    <a:cubicBezTo>
                      <a:pt x="23188" y="12026"/>
                      <a:pt x="13035" y="6409"/>
                      <a:pt x="3889" y="72"/>
                    </a:cubicBezTo>
                    <a:lnTo>
                      <a:pt x="3889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0" name="Freeform: Shape 1699">
                <a:extLst>
                  <a:ext uri="{FF2B5EF4-FFF2-40B4-BE49-F238E27FC236}">
                    <a16:creationId xmlns:a16="http://schemas.microsoft.com/office/drawing/2014/main" id="{53FACFCC-F54C-9FF8-9280-B42F42F8B476}"/>
                  </a:ext>
                </a:extLst>
              </p:cNvPr>
              <p:cNvSpPr/>
              <p:nvPr/>
            </p:nvSpPr>
            <p:spPr>
              <a:xfrm>
                <a:off x="4168352" y="6018341"/>
                <a:ext cx="35502" cy="17859"/>
              </a:xfrm>
              <a:custGeom>
                <a:avLst/>
                <a:gdLst>
                  <a:gd name="connsiteX0" fmla="*/ 3313 w 35502"/>
                  <a:gd name="connsiteY0" fmla="*/ 0 h 17859"/>
                  <a:gd name="connsiteX1" fmla="*/ 0 w 35502"/>
                  <a:gd name="connsiteY1" fmla="*/ 4609 h 17859"/>
                  <a:gd name="connsiteX2" fmla="*/ 32551 w 35502"/>
                  <a:gd name="connsiteY2" fmla="*/ 17859 h 17859"/>
                  <a:gd name="connsiteX3" fmla="*/ 35503 w 35502"/>
                  <a:gd name="connsiteY3" fmla="*/ 12747 h 17859"/>
                  <a:gd name="connsiteX4" fmla="*/ 3313 w 35502"/>
                  <a:gd name="connsiteY4" fmla="*/ 72 h 17859"/>
                  <a:gd name="connsiteX5" fmla="*/ 3313 w 35502"/>
                  <a:gd name="connsiteY5" fmla="*/ 72 h 1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502" h="17859">
                    <a:moveTo>
                      <a:pt x="3313" y="0"/>
                    </a:moveTo>
                    <a:cubicBezTo>
                      <a:pt x="2232" y="1512"/>
                      <a:pt x="1152" y="3097"/>
                      <a:pt x="0" y="4609"/>
                    </a:cubicBezTo>
                    <a:cubicBezTo>
                      <a:pt x="10010" y="9866"/>
                      <a:pt x="20956" y="14331"/>
                      <a:pt x="32551" y="17859"/>
                    </a:cubicBezTo>
                    <a:cubicBezTo>
                      <a:pt x="33559" y="16131"/>
                      <a:pt x="34567" y="14475"/>
                      <a:pt x="35503" y="12747"/>
                    </a:cubicBezTo>
                    <a:cubicBezTo>
                      <a:pt x="23981" y="9434"/>
                      <a:pt x="13251" y="5113"/>
                      <a:pt x="3313" y="72"/>
                    </a:cubicBezTo>
                    <a:lnTo>
                      <a:pt x="3313" y="72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1" name="Freeform: Shape 1700">
                <a:extLst>
                  <a:ext uri="{FF2B5EF4-FFF2-40B4-BE49-F238E27FC236}">
                    <a16:creationId xmlns:a16="http://schemas.microsoft.com/office/drawing/2014/main" id="{0D64AEC2-556A-CBC2-24E0-B9169FE18298}"/>
                  </a:ext>
                </a:extLst>
              </p:cNvPr>
              <p:cNvSpPr/>
              <p:nvPr/>
            </p:nvSpPr>
            <p:spPr>
              <a:xfrm>
                <a:off x="4193485" y="6014164"/>
                <a:ext cx="36367" cy="13754"/>
              </a:xfrm>
              <a:custGeom>
                <a:avLst/>
                <a:gdLst>
                  <a:gd name="connsiteX0" fmla="*/ 2664 w 36367"/>
                  <a:gd name="connsiteY0" fmla="*/ 0 h 13754"/>
                  <a:gd name="connsiteX1" fmla="*/ 0 w 36367"/>
                  <a:gd name="connsiteY1" fmla="*/ 4969 h 13754"/>
                  <a:gd name="connsiteX2" fmla="*/ 34135 w 36367"/>
                  <a:gd name="connsiteY2" fmla="*/ 13755 h 13754"/>
                  <a:gd name="connsiteX3" fmla="*/ 36367 w 36367"/>
                  <a:gd name="connsiteY3" fmla="*/ 8282 h 13754"/>
                  <a:gd name="connsiteX4" fmla="*/ 2664 w 36367"/>
                  <a:gd name="connsiteY4" fmla="*/ 0 h 13754"/>
                  <a:gd name="connsiteX5" fmla="*/ 2664 w 36367"/>
                  <a:gd name="connsiteY5" fmla="*/ 0 h 13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67" h="13754">
                    <a:moveTo>
                      <a:pt x="2664" y="0"/>
                    </a:moveTo>
                    <a:cubicBezTo>
                      <a:pt x="1800" y="1657"/>
                      <a:pt x="864" y="3313"/>
                      <a:pt x="0" y="4969"/>
                    </a:cubicBezTo>
                    <a:cubicBezTo>
                      <a:pt x="10658" y="8858"/>
                      <a:pt x="22108" y="11883"/>
                      <a:pt x="34135" y="13755"/>
                    </a:cubicBezTo>
                    <a:cubicBezTo>
                      <a:pt x="34927" y="11955"/>
                      <a:pt x="35647" y="10082"/>
                      <a:pt x="36367" y="8282"/>
                    </a:cubicBezTo>
                    <a:cubicBezTo>
                      <a:pt x="24485" y="6554"/>
                      <a:pt x="13179" y="3673"/>
                      <a:pt x="2664" y="0"/>
                    </a:cubicBezTo>
                    <a:lnTo>
                      <a:pt x="2664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2" name="Freeform: Shape 1701">
                <a:extLst>
                  <a:ext uri="{FF2B5EF4-FFF2-40B4-BE49-F238E27FC236}">
                    <a16:creationId xmlns:a16="http://schemas.microsoft.com/office/drawing/2014/main" id="{261C55CC-C8E1-8045-033B-28203C9039AA}"/>
                  </a:ext>
                </a:extLst>
              </p:cNvPr>
              <p:cNvSpPr/>
              <p:nvPr/>
            </p:nvSpPr>
            <p:spPr>
              <a:xfrm>
                <a:off x="4217970" y="6006674"/>
                <a:ext cx="36799" cy="9361"/>
              </a:xfrm>
              <a:custGeom>
                <a:avLst/>
                <a:gdLst>
                  <a:gd name="connsiteX0" fmla="*/ 2016 w 36799"/>
                  <a:gd name="connsiteY0" fmla="*/ 0 h 9361"/>
                  <a:gd name="connsiteX1" fmla="*/ 0 w 36799"/>
                  <a:gd name="connsiteY1" fmla="*/ 5329 h 9361"/>
                  <a:gd name="connsiteX2" fmla="*/ 35287 w 36799"/>
                  <a:gd name="connsiteY2" fmla="*/ 9362 h 9361"/>
                  <a:gd name="connsiteX3" fmla="*/ 36799 w 36799"/>
                  <a:gd name="connsiteY3" fmla="*/ 3601 h 9361"/>
                  <a:gd name="connsiteX4" fmla="*/ 2016 w 36799"/>
                  <a:gd name="connsiteY4" fmla="*/ 0 h 9361"/>
                  <a:gd name="connsiteX5" fmla="*/ 2016 w 36799"/>
                  <a:gd name="connsiteY5" fmla="*/ 0 h 9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799" h="9361">
                    <a:moveTo>
                      <a:pt x="2016" y="0"/>
                    </a:moveTo>
                    <a:cubicBezTo>
                      <a:pt x="1368" y="1800"/>
                      <a:pt x="720" y="3529"/>
                      <a:pt x="0" y="5329"/>
                    </a:cubicBezTo>
                    <a:cubicBezTo>
                      <a:pt x="11162" y="7778"/>
                      <a:pt x="22973" y="9146"/>
                      <a:pt x="35287" y="9362"/>
                    </a:cubicBezTo>
                    <a:cubicBezTo>
                      <a:pt x="35863" y="7489"/>
                      <a:pt x="36367" y="5545"/>
                      <a:pt x="36799" y="3601"/>
                    </a:cubicBezTo>
                    <a:cubicBezTo>
                      <a:pt x="24701" y="3601"/>
                      <a:pt x="13035" y="2305"/>
                      <a:pt x="2016" y="0"/>
                    </a:cubicBezTo>
                    <a:lnTo>
                      <a:pt x="2016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3" name="Freeform: Shape 1702">
                <a:extLst>
                  <a:ext uri="{FF2B5EF4-FFF2-40B4-BE49-F238E27FC236}">
                    <a16:creationId xmlns:a16="http://schemas.microsoft.com/office/drawing/2014/main" id="{6B65FACF-0C72-CB96-389D-F75FC957529E}"/>
                  </a:ext>
                </a:extLst>
              </p:cNvPr>
              <p:cNvSpPr/>
              <p:nvPr/>
            </p:nvSpPr>
            <p:spPr>
              <a:xfrm>
                <a:off x="4241519" y="5994720"/>
                <a:ext cx="36582" cy="7463"/>
              </a:xfrm>
              <a:custGeom>
                <a:avLst/>
                <a:gdLst>
                  <a:gd name="connsiteX0" fmla="*/ 1296 w 36582"/>
                  <a:gd name="connsiteY0" fmla="*/ 1368 h 7463"/>
                  <a:gd name="connsiteX1" fmla="*/ 0 w 36582"/>
                  <a:gd name="connsiteY1" fmla="*/ 6985 h 7463"/>
                  <a:gd name="connsiteX2" fmla="*/ 35791 w 36582"/>
                  <a:gd name="connsiteY2" fmla="*/ 5977 h 7463"/>
                  <a:gd name="connsiteX3" fmla="*/ 36583 w 36582"/>
                  <a:gd name="connsiteY3" fmla="*/ 0 h 7463"/>
                  <a:gd name="connsiteX4" fmla="*/ 1296 w 36582"/>
                  <a:gd name="connsiteY4" fmla="*/ 1440 h 7463"/>
                  <a:gd name="connsiteX5" fmla="*/ 1296 w 36582"/>
                  <a:gd name="connsiteY5" fmla="*/ 1440 h 7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82" h="7463">
                    <a:moveTo>
                      <a:pt x="1296" y="1368"/>
                    </a:moveTo>
                    <a:cubicBezTo>
                      <a:pt x="864" y="3240"/>
                      <a:pt x="432" y="5113"/>
                      <a:pt x="0" y="6985"/>
                    </a:cubicBezTo>
                    <a:cubicBezTo>
                      <a:pt x="11450" y="7849"/>
                      <a:pt x="23476" y="7561"/>
                      <a:pt x="35791" y="5977"/>
                    </a:cubicBezTo>
                    <a:cubicBezTo>
                      <a:pt x="36079" y="3961"/>
                      <a:pt x="36367" y="1944"/>
                      <a:pt x="36583" y="0"/>
                    </a:cubicBezTo>
                    <a:cubicBezTo>
                      <a:pt x="24412" y="1728"/>
                      <a:pt x="12602" y="2160"/>
                      <a:pt x="1296" y="1440"/>
                    </a:cubicBezTo>
                    <a:lnTo>
                      <a:pt x="1296" y="144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4" name="Freeform: Shape 1703">
                <a:extLst>
                  <a:ext uri="{FF2B5EF4-FFF2-40B4-BE49-F238E27FC236}">
                    <a16:creationId xmlns:a16="http://schemas.microsoft.com/office/drawing/2014/main" id="{C740C92F-F11D-CDFB-C0A4-D917F4722EF3}"/>
                  </a:ext>
                </a:extLst>
              </p:cNvPr>
              <p:cNvSpPr/>
              <p:nvPr/>
            </p:nvSpPr>
            <p:spPr>
              <a:xfrm>
                <a:off x="4263627" y="5975348"/>
                <a:ext cx="35719" cy="12530"/>
              </a:xfrm>
              <a:custGeom>
                <a:avLst/>
                <a:gdLst>
                  <a:gd name="connsiteX0" fmla="*/ 576 w 35719"/>
                  <a:gd name="connsiteY0" fmla="*/ 6841 h 12530"/>
                  <a:gd name="connsiteX1" fmla="*/ 0 w 35719"/>
                  <a:gd name="connsiteY1" fmla="*/ 12530 h 12530"/>
                  <a:gd name="connsiteX2" fmla="*/ 35719 w 35719"/>
                  <a:gd name="connsiteY2" fmla="*/ 6121 h 12530"/>
                  <a:gd name="connsiteX3" fmla="*/ 35719 w 35719"/>
                  <a:gd name="connsiteY3" fmla="*/ 0 h 12530"/>
                  <a:gd name="connsiteX4" fmla="*/ 576 w 35719"/>
                  <a:gd name="connsiteY4" fmla="*/ 6769 h 12530"/>
                  <a:gd name="connsiteX5" fmla="*/ 576 w 35719"/>
                  <a:gd name="connsiteY5" fmla="*/ 6769 h 12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719" h="12530">
                    <a:moveTo>
                      <a:pt x="576" y="6841"/>
                    </a:moveTo>
                    <a:cubicBezTo>
                      <a:pt x="360" y="8713"/>
                      <a:pt x="216" y="10658"/>
                      <a:pt x="0" y="12530"/>
                    </a:cubicBezTo>
                    <a:cubicBezTo>
                      <a:pt x="11595" y="11738"/>
                      <a:pt x="23549" y="9650"/>
                      <a:pt x="35719" y="6121"/>
                    </a:cubicBezTo>
                    <a:cubicBezTo>
                      <a:pt x="35719" y="4104"/>
                      <a:pt x="35719" y="2016"/>
                      <a:pt x="35719" y="0"/>
                    </a:cubicBezTo>
                    <a:cubicBezTo>
                      <a:pt x="23765" y="3672"/>
                      <a:pt x="11955" y="5833"/>
                      <a:pt x="576" y="6769"/>
                    </a:cubicBezTo>
                    <a:lnTo>
                      <a:pt x="576" y="6769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5" name="Freeform: Shape 1704">
                <a:extLst>
                  <a:ext uri="{FF2B5EF4-FFF2-40B4-BE49-F238E27FC236}">
                    <a16:creationId xmlns:a16="http://schemas.microsoft.com/office/drawing/2014/main" id="{C1F66918-B1C2-31C8-B2B2-22E28EBA8CD8}"/>
                  </a:ext>
                </a:extLst>
              </p:cNvPr>
              <p:cNvSpPr/>
              <p:nvPr/>
            </p:nvSpPr>
            <p:spPr>
              <a:xfrm>
                <a:off x="4283935" y="5952664"/>
                <a:ext cx="35215" cy="18291"/>
              </a:xfrm>
              <a:custGeom>
                <a:avLst/>
                <a:gdLst>
                  <a:gd name="connsiteX0" fmla="*/ 0 w 35215"/>
                  <a:gd name="connsiteY0" fmla="*/ 12458 h 18291"/>
                  <a:gd name="connsiteX1" fmla="*/ 144 w 35215"/>
                  <a:gd name="connsiteY1" fmla="*/ 18291 h 18291"/>
                  <a:gd name="connsiteX2" fmla="*/ 35215 w 35215"/>
                  <a:gd name="connsiteY2" fmla="*/ 6193 h 18291"/>
                  <a:gd name="connsiteX3" fmla="*/ 34423 w 35215"/>
                  <a:gd name="connsiteY3" fmla="*/ 0 h 18291"/>
                  <a:gd name="connsiteX4" fmla="*/ 0 w 35215"/>
                  <a:gd name="connsiteY4" fmla="*/ 12458 h 18291"/>
                  <a:gd name="connsiteX5" fmla="*/ 0 w 35215"/>
                  <a:gd name="connsiteY5" fmla="*/ 12458 h 1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15" h="18291">
                    <a:moveTo>
                      <a:pt x="0" y="12458"/>
                    </a:moveTo>
                    <a:cubicBezTo>
                      <a:pt x="72" y="14403"/>
                      <a:pt x="144" y="16347"/>
                      <a:pt x="144" y="18291"/>
                    </a:cubicBezTo>
                    <a:cubicBezTo>
                      <a:pt x="11666" y="15699"/>
                      <a:pt x="23405" y="11738"/>
                      <a:pt x="35215" y="6193"/>
                    </a:cubicBezTo>
                    <a:cubicBezTo>
                      <a:pt x="34999" y="4105"/>
                      <a:pt x="34711" y="2016"/>
                      <a:pt x="34423" y="0"/>
                    </a:cubicBezTo>
                    <a:cubicBezTo>
                      <a:pt x="22829" y="5617"/>
                      <a:pt x="11306" y="9722"/>
                      <a:pt x="0" y="12458"/>
                    </a:cubicBezTo>
                    <a:lnTo>
                      <a:pt x="0" y="12458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49" name="Graphic 6">
              <a:extLst>
                <a:ext uri="{FF2B5EF4-FFF2-40B4-BE49-F238E27FC236}">
                  <a16:creationId xmlns:a16="http://schemas.microsoft.com/office/drawing/2014/main" id="{C06E49A6-68DC-0E62-5139-C8FB0552B693}"/>
                </a:ext>
              </a:extLst>
            </p:cNvPr>
            <p:cNvGrpSpPr/>
            <p:nvPr/>
          </p:nvGrpSpPr>
          <p:grpSpPr>
            <a:xfrm>
              <a:off x="4348026" y="2703282"/>
              <a:ext cx="2824088" cy="478494"/>
              <a:chOff x="3587485" y="5554713"/>
              <a:chExt cx="550837" cy="93330"/>
            </a:xfrm>
            <a:solidFill>
              <a:srgbClr val="FFFFFF"/>
            </a:solidFill>
          </p:grpSpPr>
          <p:sp>
            <p:nvSpPr>
              <p:cNvPr id="3250" name="Freeform: Shape 3249">
                <a:extLst>
                  <a:ext uri="{FF2B5EF4-FFF2-40B4-BE49-F238E27FC236}">
                    <a16:creationId xmlns:a16="http://schemas.microsoft.com/office/drawing/2014/main" id="{F99A20F6-D523-A219-18F5-EE1AD3908D5F}"/>
                  </a:ext>
                </a:extLst>
              </p:cNvPr>
              <p:cNvSpPr/>
              <p:nvPr/>
            </p:nvSpPr>
            <p:spPr>
              <a:xfrm>
                <a:off x="3587485" y="5558818"/>
                <a:ext cx="105501" cy="89225"/>
              </a:xfrm>
              <a:custGeom>
                <a:avLst/>
                <a:gdLst>
                  <a:gd name="connsiteX0" fmla="*/ 54371 w 105501"/>
                  <a:gd name="connsiteY0" fmla="*/ 6914 h 89225"/>
                  <a:gd name="connsiteX1" fmla="*/ 69854 w 105501"/>
                  <a:gd name="connsiteY1" fmla="*/ 648 h 89225"/>
                  <a:gd name="connsiteX2" fmla="*/ 78640 w 105501"/>
                  <a:gd name="connsiteY2" fmla="*/ 9290 h 89225"/>
                  <a:gd name="connsiteX3" fmla="*/ 96788 w 105501"/>
                  <a:gd name="connsiteY3" fmla="*/ 648 h 89225"/>
                  <a:gd name="connsiteX4" fmla="*/ 105501 w 105501"/>
                  <a:gd name="connsiteY4" fmla="*/ 9794 h 89225"/>
                  <a:gd name="connsiteX5" fmla="*/ 102261 w 105501"/>
                  <a:gd name="connsiteY5" fmla="*/ 22036 h 89225"/>
                  <a:gd name="connsiteX6" fmla="*/ 83897 w 105501"/>
                  <a:gd name="connsiteY6" fmla="*/ 67621 h 89225"/>
                  <a:gd name="connsiteX7" fmla="*/ 87210 w 105501"/>
                  <a:gd name="connsiteY7" fmla="*/ 78567 h 89225"/>
                  <a:gd name="connsiteX8" fmla="*/ 82889 w 105501"/>
                  <a:gd name="connsiteY8" fmla="*/ 89226 h 89225"/>
                  <a:gd name="connsiteX9" fmla="*/ 70862 w 105501"/>
                  <a:gd name="connsiteY9" fmla="*/ 65101 h 89225"/>
                  <a:gd name="connsiteX10" fmla="*/ 86058 w 105501"/>
                  <a:gd name="connsiteY10" fmla="*/ 27365 h 89225"/>
                  <a:gd name="connsiteX11" fmla="*/ 90090 w 105501"/>
                  <a:gd name="connsiteY11" fmla="*/ 15771 h 89225"/>
                  <a:gd name="connsiteX12" fmla="*/ 87786 w 105501"/>
                  <a:gd name="connsiteY12" fmla="*/ 13755 h 89225"/>
                  <a:gd name="connsiteX13" fmla="*/ 75255 w 105501"/>
                  <a:gd name="connsiteY13" fmla="*/ 21748 h 89225"/>
                  <a:gd name="connsiteX14" fmla="*/ 56316 w 105501"/>
                  <a:gd name="connsiteY14" fmla="*/ 68990 h 89225"/>
                  <a:gd name="connsiteX15" fmla="*/ 42345 w 105501"/>
                  <a:gd name="connsiteY15" fmla="*/ 68990 h 89225"/>
                  <a:gd name="connsiteX16" fmla="*/ 59052 w 105501"/>
                  <a:gd name="connsiteY16" fmla="*/ 27365 h 89225"/>
                  <a:gd name="connsiteX17" fmla="*/ 63085 w 105501"/>
                  <a:gd name="connsiteY17" fmla="*/ 15771 h 89225"/>
                  <a:gd name="connsiteX18" fmla="*/ 60709 w 105501"/>
                  <a:gd name="connsiteY18" fmla="*/ 13755 h 89225"/>
                  <a:gd name="connsiteX19" fmla="*/ 48682 w 105501"/>
                  <a:gd name="connsiteY19" fmla="*/ 21172 h 89225"/>
                  <a:gd name="connsiteX20" fmla="*/ 29526 w 105501"/>
                  <a:gd name="connsiteY20" fmla="*/ 69062 h 89225"/>
                  <a:gd name="connsiteX21" fmla="*/ 15556 w 105501"/>
                  <a:gd name="connsiteY21" fmla="*/ 69062 h 89225"/>
                  <a:gd name="connsiteX22" fmla="*/ 37880 w 105501"/>
                  <a:gd name="connsiteY22" fmla="*/ 13467 h 89225"/>
                  <a:gd name="connsiteX23" fmla="*/ 11739 w 105501"/>
                  <a:gd name="connsiteY23" fmla="*/ 28086 h 89225"/>
                  <a:gd name="connsiteX24" fmla="*/ 17932 w 105501"/>
                  <a:gd name="connsiteY24" fmla="*/ 33343 h 89225"/>
                  <a:gd name="connsiteX25" fmla="*/ 17932 w 105501"/>
                  <a:gd name="connsiteY25" fmla="*/ 44793 h 89225"/>
                  <a:gd name="connsiteX26" fmla="*/ 1 w 105501"/>
                  <a:gd name="connsiteY26" fmla="*/ 28589 h 89225"/>
                  <a:gd name="connsiteX27" fmla="*/ 43281 w 105501"/>
                  <a:gd name="connsiteY27" fmla="*/ 0 h 89225"/>
                  <a:gd name="connsiteX28" fmla="*/ 54371 w 105501"/>
                  <a:gd name="connsiteY28" fmla="*/ 7057 h 8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5501" h="89225">
                    <a:moveTo>
                      <a:pt x="54371" y="6914"/>
                    </a:moveTo>
                    <a:cubicBezTo>
                      <a:pt x="59412" y="2881"/>
                      <a:pt x="65606" y="648"/>
                      <a:pt x="69854" y="648"/>
                    </a:cubicBezTo>
                    <a:cubicBezTo>
                      <a:pt x="75328" y="648"/>
                      <a:pt x="78496" y="4537"/>
                      <a:pt x="78640" y="9290"/>
                    </a:cubicBezTo>
                    <a:cubicBezTo>
                      <a:pt x="84689" y="3313"/>
                      <a:pt x="92251" y="648"/>
                      <a:pt x="96788" y="648"/>
                    </a:cubicBezTo>
                    <a:cubicBezTo>
                      <a:pt x="102477" y="648"/>
                      <a:pt x="105501" y="4753"/>
                      <a:pt x="105501" y="9794"/>
                    </a:cubicBezTo>
                    <a:cubicBezTo>
                      <a:pt x="105501" y="12890"/>
                      <a:pt x="104349" y="16779"/>
                      <a:pt x="102261" y="22036"/>
                    </a:cubicBezTo>
                    <a:lnTo>
                      <a:pt x="83897" y="67621"/>
                    </a:lnTo>
                    <a:cubicBezTo>
                      <a:pt x="82025" y="72734"/>
                      <a:pt x="82169" y="75903"/>
                      <a:pt x="87210" y="78567"/>
                    </a:cubicBezTo>
                    <a:lnTo>
                      <a:pt x="82889" y="89226"/>
                    </a:lnTo>
                    <a:cubicBezTo>
                      <a:pt x="69134" y="84617"/>
                      <a:pt x="67118" y="75039"/>
                      <a:pt x="70862" y="65101"/>
                    </a:cubicBezTo>
                    <a:lnTo>
                      <a:pt x="86058" y="27365"/>
                    </a:lnTo>
                    <a:cubicBezTo>
                      <a:pt x="88290" y="22108"/>
                      <a:pt x="90090" y="17571"/>
                      <a:pt x="90090" y="15771"/>
                    </a:cubicBezTo>
                    <a:cubicBezTo>
                      <a:pt x="90090" y="14547"/>
                      <a:pt x="89298" y="13755"/>
                      <a:pt x="87786" y="13755"/>
                    </a:cubicBezTo>
                    <a:cubicBezTo>
                      <a:pt x="84977" y="13755"/>
                      <a:pt x="79792" y="16707"/>
                      <a:pt x="75255" y="21748"/>
                    </a:cubicBezTo>
                    <a:lnTo>
                      <a:pt x="56316" y="68990"/>
                    </a:lnTo>
                    <a:lnTo>
                      <a:pt x="42345" y="68990"/>
                    </a:lnTo>
                    <a:lnTo>
                      <a:pt x="59052" y="27365"/>
                    </a:lnTo>
                    <a:cubicBezTo>
                      <a:pt x="61285" y="22108"/>
                      <a:pt x="63085" y="17571"/>
                      <a:pt x="63085" y="15771"/>
                    </a:cubicBezTo>
                    <a:cubicBezTo>
                      <a:pt x="63085" y="14547"/>
                      <a:pt x="62293" y="13755"/>
                      <a:pt x="60709" y="13755"/>
                    </a:cubicBezTo>
                    <a:cubicBezTo>
                      <a:pt x="57972" y="13755"/>
                      <a:pt x="53147" y="16563"/>
                      <a:pt x="48682" y="21172"/>
                    </a:cubicBezTo>
                    <a:lnTo>
                      <a:pt x="29526" y="69062"/>
                    </a:lnTo>
                    <a:lnTo>
                      <a:pt x="15556" y="69062"/>
                    </a:lnTo>
                    <a:lnTo>
                      <a:pt x="37880" y="13467"/>
                    </a:lnTo>
                    <a:cubicBezTo>
                      <a:pt x="24341" y="17931"/>
                      <a:pt x="11739" y="20668"/>
                      <a:pt x="11739" y="28086"/>
                    </a:cubicBezTo>
                    <a:cubicBezTo>
                      <a:pt x="11739" y="32334"/>
                      <a:pt x="15700" y="33343"/>
                      <a:pt x="17932" y="33343"/>
                    </a:cubicBezTo>
                    <a:lnTo>
                      <a:pt x="17932" y="44793"/>
                    </a:lnTo>
                    <a:cubicBezTo>
                      <a:pt x="7202" y="44793"/>
                      <a:pt x="-71" y="38095"/>
                      <a:pt x="1" y="28589"/>
                    </a:cubicBezTo>
                    <a:cubicBezTo>
                      <a:pt x="1" y="10370"/>
                      <a:pt x="22973" y="7561"/>
                      <a:pt x="43281" y="0"/>
                    </a:cubicBezTo>
                    <a:lnTo>
                      <a:pt x="54371" y="705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1" name="Freeform: Shape 3250">
                <a:extLst>
                  <a:ext uri="{FF2B5EF4-FFF2-40B4-BE49-F238E27FC236}">
                    <a16:creationId xmlns:a16="http://schemas.microsoft.com/office/drawing/2014/main" id="{DC91986E-ACAB-A3DF-9EBD-2F9E7D54C680}"/>
                  </a:ext>
                </a:extLst>
              </p:cNvPr>
              <p:cNvSpPr/>
              <p:nvPr/>
            </p:nvSpPr>
            <p:spPr>
              <a:xfrm>
                <a:off x="3686474" y="5580927"/>
                <a:ext cx="59803" cy="46809"/>
              </a:xfrm>
              <a:custGeom>
                <a:avLst/>
                <a:gdLst>
                  <a:gd name="connsiteX0" fmla="*/ 59804 w 59803"/>
                  <a:gd name="connsiteY0" fmla="*/ 24701 h 46809"/>
                  <a:gd name="connsiteX1" fmla="*/ 34167 w 59803"/>
                  <a:gd name="connsiteY1" fmla="*/ 46809 h 46809"/>
                  <a:gd name="connsiteX2" fmla="*/ 24229 w 59803"/>
                  <a:gd name="connsiteY2" fmla="*/ 38887 h 46809"/>
                  <a:gd name="connsiteX3" fmla="*/ 9970 w 59803"/>
                  <a:gd name="connsiteY3" fmla="*/ 46809 h 46809"/>
                  <a:gd name="connsiteX4" fmla="*/ 2768 w 59803"/>
                  <a:gd name="connsiteY4" fmla="*/ 24557 h 46809"/>
                  <a:gd name="connsiteX5" fmla="*/ 12706 w 59803"/>
                  <a:gd name="connsiteY5" fmla="*/ 0 h 46809"/>
                  <a:gd name="connsiteX6" fmla="*/ 26677 w 59803"/>
                  <a:gd name="connsiteY6" fmla="*/ 0 h 46809"/>
                  <a:gd name="connsiteX7" fmla="*/ 15875 w 59803"/>
                  <a:gd name="connsiteY7" fmla="*/ 26933 h 46809"/>
                  <a:gd name="connsiteX8" fmla="*/ 15227 w 59803"/>
                  <a:gd name="connsiteY8" fmla="*/ 36943 h 46809"/>
                  <a:gd name="connsiteX9" fmla="*/ 27397 w 59803"/>
                  <a:gd name="connsiteY9" fmla="*/ 23333 h 46809"/>
                  <a:gd name="connsiteX10" fmla="*/ 36831 w 59803"/>
                  <a:gd name="connsiteY10" fmla="*/ 0 h 46809"/>
                  <a:gd name="connsiteX11" fmla="*/ 50802 w 59803"/>
                  <a:gd name="connsiteY11" fmla="*/ 0 h 46809"/>
                  <a:gd name="connsiteX12" fmla="*/ 40000 w 59803"/>
                  <a:gd name="connsiteY12" fmla="*/ 26933 h 46809"/>
                  <a:gd name="connsiteX13" fmla="*/ 39279 w 59803"/>
                  <a:gd name="connsiteY13" fmla="*/ 38167 h 46809"/>
                  <a:gd name="connsiteX14" fmla="*/ 54835 w 59803"/>
                  <a:gd name="connsiteY14" fmla="*/ 21172 h 46809"/>
                  <a:gd name="connsiteX15" fmla="*/ 59731 w 59803"/>
                  <a:gd name="connsiteY15" fmla="*/ 24701 h 4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803" h="46809">
                    <a:moveTo>
                      <a:pt x="59804" y="24701"/>
                    </a:moveTo>
                    <a:cubicBezTo>
                      <a:pt x="53106" y="36511"/>
                      <a:pt x="44248" y="46809"/>
                      <a:pt x="34167" y="46809"/>
                    </a:cubicBezTo>
                    <a:cubicBezTo>
                      <a:pt x="29341" y="46809"/>
                      <a:pt x="25165" y="44433"/>
                      <a:pt x="24229" y="38887"/>
                    </a:cubicBezTo>
                    <a:cubicBezTo>
                      <a:pt x="20196" y="43641"/>
                      <a:pt x="15587" y="46809"/>
                      <a:pt x="9970" y="46809"/>
                    </a:cubicBezTo>
                    <a:cubicBezTo>
                      <a:pt x="2048" y="46809"/>
                      <a:pt x="-3641" y="40472"/>
                      <a:pt x="2768" y="24557"/>
                    </a:cubicBezTo>
                    <a:lnTo>
                      <a:pt x="12706" y="0"/>
                    </a:lnTo>
                    <a:lnTo>
                      <a:pt x="26677" y="0"/>
                    </a:lnTo>
                    <a:lnTo>
                      <a:pt x="15875" y="26933"/>
                    </a:lnTo>
                    <a:cubicBezTo>
                      <a:pt x="12274" y="35719"/>
                      <a:pt x="13498" y="36943"/>
                      <a:pt x="15227" y="36943"/>
                    </a:cubicBezTo>
                    <a:cubicBezTo>
                      <a:pt x="18683" y="36943"/>
                      <a:pt x="22068" y="32190"/>
                      <a:pt x="27397" y="23333"/>
                    </a:cubicBezTo>
                    <a:lnTo>
                      <a:pt x="36831" y="0"/>
                    </a:lnTo>
                    <a:lnTo>
                      <a:pt x="50802" y="0"/>
                    </a:lnTo>
                    <a:lnTo>
                      <a:pt x="40000" y="26933"/>
                    </a:lnTo>
                    <a:cubicBezTo>
                      <a:pt x="36039" y="36727"/>
                      <a:pt x="37551" y="38167"/>
                      <a:pt x="39279" y="38167"/>
                    </a:cubicBezTo>
                    <a:cubicBezTo>
                      <a:pt x="42952" y="38167"/>
                      <a:pt x="48497" y="32118"/>
                      <a:pt x="54835" y="21172"/>
                    </a:cubicBezTo>
                    <a:cubicBezTo>
                      <a:pt x="56707" y="21316"/>
                      <a:pt x="59083" y="23045"/>
                      <a:pt x="59731" y="247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2" name="Freeform: Shape 3251">
                <a:extLst>
                  <a:ext uri="{FF2B5EF4-FFF2-40B4-BE49-F238E27FC236}">
                    <a16:creationId xmlns:a16="http://schemas.microsoft.com/office/drawing/2014/main" id="{E203F81E-4C69-74BB-BA6C-3D580AFA44AD}"/>
                  </a:ext>
                </a:extLst>
              </p:cNvPr>
              <p:cNvSpPr/>
              <p:nvPr/>
            </p:nvSpPr>
            <p:spPr>
              <a:xfrm>
                <a:off x="3737086" y="5563499"/>
                <a:ext cx="35764" cy="64236"/>
              </a:xfrm>
              <a:custGeom>
                <a:avLst/>
                <a:gdLst>
                  <a:gd name="connsiteX0" fmla="*/ 35693 w 35764"/>
                  <a:gd name="connsiteY0" fmla="*/ 42128 h 64236"/>
                  <a:gd name="connsiteX1" fmla="*/ 9983 w 35764"/>
                  <a:gd name="connsiteY1" fmla="*/ 64237 h 64236"/>
                  <a:gd name="connsiteX2" fmla="*/ 2782 w 35764"/>
                  <a:gd name="connsiteY2" fmla="*/ 41984 h 64236"/>
                  <a:gd name="connsiteX3" fmla="*/ 19777 w 35764"/>
                  <a:gd name="connsiteY3" fmla="*/ 0 h 64236"/>
                  <a:gd name="connsiteX4" fmla="*/ 33748 w 35764"/>
                  <a:gd name="connsiteY4" fmla="*/ 0 h 64236"/>
                  <a:gd name="connsiteX5" fmla="*/ 15889 w 35764"/>
                  <a:gd name="connsiteY5" fmla="*/ 44361 h 64236"/>
                  <a:gd name="connsiteX6" fmla="*/ 14952 w 35764"/>
                  <a:gd name="connsiteY6" fmla="*/ 55595 h 64236"/>
                  <a:gd name="connsiteX7" fmla="*/ 30796 w 35764"/>
                  <a:gd name="connsiteY7" fmla="*/ 38599 h 64236"/>
                  <a:gd name="connsiteX8" fmla="*/ 35765 w 35764"/>
                  <a:gd name="connsiteY8" fmla="*/ 42128 h 64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764" h="64236">
                    <a:moveTo>
                      <a:pt x="35693" y="42128"/>
                    </a:moveTo>
                    <a:cubicBezTo>
                      <a:pt x="28923" y="54011"/>
                      <a:pt x="20137" y="64237"/>
                      <a:pt x="9983" y="64237"/>
                    </a:cubicBezTo>
                    <a:cubicBezTo>
                      <a:pt x="1990" y="64237"/>
                      <a:pt x="-3627" y="57899"/>
                      <a:pt x="2782" y="41984"/>
                    </a:cubicBezTo>
                    <a:lnTo>
                      <a:pt x="19777" y="0"/>
                    </a:lnTo>
                    <a:lnTo>
                      <a:pt x="33748" y="0"/>
                    </a:lnTo>
                    <a:lnTo>
                      <a:pt x="15889" y="44361"/>
                    </a:lnTo>
                    <a:cubicBezTo>
                      <a:pt x="11856" y="54371"/>
                      <a:pt x="13440" y="55595"/>
                      <a:pt x="14952" y="55595"/>
                    </a:cubicBezTo>
                    <a:cubicBezTo>
                      <a:pt x="18481" y="55595"/>
                      <a:pt x="24530" y="49474"/>
                      <a:pt x="30796" y="38599"/>
                    </a:cubicBezTo>
                    <a:cubicBezTo>
                      <a:pt x="32668" y="38744"/>
                      <a:pt x="35044" y="40472"/>
                      <a:pt x="35765" y="421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3" name="Freeform: Shape 3252">
                <a:extLst>
                  <a:ext uri="{FF2B5EF4-FFF2-40B4-BE49-F238E27FC236}">
                    <a16:creationId xmlns:a16="http://schemas.microsoft.com/office/drawing/2014/main" id="{B535A1AD-B1EB-333A-F8EE-496063A0BE77}"/>
                  </a:ext>
                </a:extLst>
              </p:cNvPr>
              <p:cNvSpPr/>
              <p:nvPr/>
            </p:nvSpPr>
            <p:spPr>
              <a:xfrm>
                <a:off x="3763587" y="5563499"/>
                <a:ext cx="35692" cy="64236"/>
              </a:xfrm>
              <a:custGeom>
                <a:avLst/>
                <a:gdLst>
                  <a:gd name="connsiteX0" fmla="*/ 35693 w 35692"/>
                  <a:gd name="connsiteY0" fmla="*/ 42128 h 64236"/>
                  <a:gd name="connsiteX1" fmla="*/ 9983 w 35692"/>
                  <a:gd name="connsiteY1" fmla="*/ 64237 h 64236"/>
                  <a:gd name="connsiteX2" fmla="*/ 2782 w 35692"/>
                  <a:gd name="connsiteY2" fmla="*/ 41984 h 64236"/>
                  <a:gd name="connsiteX3" fmla="*/ 19777 w 35692"/>
                  <a:gd name="connsiteY3" fmla="*/ 0 h 64236"/>
                  <a:gd name="connsiteX4" fmla="*/ 33748 w 35692"/>
                  <a:gd name="connsiteY4" fmla="*/ 0 h 64236"/>
                  <a:gd name="connsiteX5" fmla="*/ 15889 w 35692"/>
                  <a:gd name="connsiteY5" fmla="*/ 44361 h 64236"/>
                  <a:gd name="connsiteX6" fmla="*/ 14952 w 35692"/>
                  <a:gd name="connsiteY6" fmla="*/ 55595 h 64236"/>
                  <a:gd name="connsiteX7" fmla="*/ 30796 w 35692"/>
                  <a:gd name="connsiteY7" fmla="*/ 38599 h 64236"/>
                  <a:gd name="connsiteX8" fmla="*/ 35693 w 35692"/>
                  <a:gd name="connsiteY8" fmla="*/ 42128 h 64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92" h="64236">
                    <a:moveTo>
                      <a:pt x="35693" y="42128"/>
                    </a:moveTo>
                    <a:cubicBezTo>
                      <a:pt x="28923" y="54011"/>
                      <a:pt x="20137" y="64237"/>
                      <a:pt x="9983" y="64237"/>
                    </a:cubicBezTo>
                    <a:cubicBezTo>
                      <a:pt x="1990" y="64237"/>
                      <a:pt x="-3627" y="57899"/>
                      <a:pt x="2782" y="41984"/>
                    </a:cubicBezTo>
                    <a:lnTo>
                      <a:pt x="19777" y="0"/>
                    </a:lnTo>
                    <a:lnTo>
                      <a:pt x="33748" y="0"/>
                    </a:lnTo>
                    <a:lnTo>
                      <a:pt x="15889" y="44361"/>
                    </a:lnTo>
                    <a:cubicBezTo>
                      <a:pt x="11856" y="54371"/>
                      <a:pt x="13440" y="55595"/>
                      <a:pt x="14952" y="55595"/>
                    </a:cubicBezTo>
                    <a:cubicBezTo>
                      <a:pt x="18481" y="55595"/>
                      <a:pt x="24530" y="49474"/>
                      <a:pt x="30796" y="38599"/>
                    </a:cubicBezTo>
                    <a:cubicBezTo>
                      <a:pt x="32668" y="38744"/>
                      <a:pt x="35044" y="40472"/>
                      <a:pt x="35693" y="421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4" name="Freeform: Shape 3253">
                <a:extLst>
                  <a:ext uri="{FF2B5EF4-FFF2-40B4-BE49-F238E27FC236}">
                    <a16:creationId xmlns:a16="http://schemas.microsoft.com/office/drawing/2014/main" id="{EECE7021-A05A-2636-264B-15F24F327029}"/>
                  </a:ext>
                </a:extLst>
              </p:cNvPr>
              <p:cNvSpPr/>
              <p:nvPr/>
            </p:nvSpPr>
            <p:spPr>
              <a:xfrm>
                <a:off x="3792510" y="5579774"/>
                <a:ext cx="51778" cy="47961"/>
              </a:xfrm>
              <a:custGeom>
                <a:avLst/>
                <a:gdLst>
                  <a:gd name="connsiteX0" fmla="*/ 51778 w 51778"/>
                  <a:gd name="connsiteY0" fmla="*/ 25853 h 47961"/>
                  <a:gd name="connsiteX1" fmla="*/ 18148 w 51778"/>
                  <a:gd name="connsiteY1" fmla="*/ 47962 h 47961"/>
                  <a:gd name="connsiteX2" fmla="*/ 0 w 51778"/>
                  <a:gd name="connsiteY2" fmla="*/ 32406 h 47961"/>
                  <a:gd name="connsiteX3" fmla="*/ 27726 w 51778"/>
                  <a:gd name="connsiteY3" fmla="*/ 0 h 47961"/>
                  <a:gd name="connsiteX4" fmla="*/ 40472 w 51778"/>
                  <a:gd name="connsiteY4" fmla="*/ 19156 h 47961"/>
                  <a:gd name="connsiteX5" fmla="*/ 13467 w 51778"/>
                  <a:gd name="connsiteY5" fmla="*/ 30174 h 47961"/>
                  <a:gd name="connsiteX6" fmla="*/ 22108 w 51778"/>
                  <a:gd name="connsiteY6" fmla="*/ 39320 h 47961"/>
                  <a:gd name="connsiteX7" fmla="*/ 46809 w 51778"/>
                  <a:gd name="connsiteY7" fmla="*/ 22325 h 47961"/>
                  <a:gd name="connsiteX8" fmla="*/ 51706 w 51778"/>
                  <a:gd name="connsiteY8" fmla="*/ 25853 h 47961"/>
                  <a:gd name="connsiteX9" fmla="*/ 15843 w 51778"/>
                  <a:gd name="connsiteY9" fmla="*/ 22613 h 47961"/>
                  <a:gd name="connsiteX10" fmla="*/ 28302 w 51778"/>
                  <a:gd name="connsiteY10" fmla="*/ 16203 h 47961"/>
                  <a:gd name="connsiteX11" fmla="*/ 27005 w 51778"/>
                  <a:gd name="connsiteY11" fmla="*/ 11163 h 47961"/>
                  <a:gd name="connsiteX12" fmla="*/ 15843 w 51778"/>
                  <a:gd name="connsiteY12" fmla="*/ 22613 h 47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778" h="47961">
                    <a:moveTo>
                      <a:pt x="51778" y="25853"/>
                    </a:moveTo>
                    <a:cubicBezTo>
                      <a:pt x="45801" y="36439"/>
                      <a:pt x="35071" y="47962"/>
                      <a:pt x="18148" y="47962"/>
                    </a:cubicBezTo>
                    <a:cubicBezTo>
                      <a:pt x="5905" y="47962"/>
                      <a:pt x="0" y="41984"/>
                      <a:pt x="0" y="32406"/>
                    </a:cubicBezTo>
                    <a:cubicBezTo>
                      <a:pt x="0" y="20740"/>
                      <a:pt x="8858" y="0"/>
                      <a:pt x="27726" y="0"/>
                    </a:cubicBezTo>
                    <a:cubicBezTo>
                      <a:pt x="37663" y="0"/>
                      <a:pt x="46089" y="6481"/>
                      <a:pt x="40472" y="19156"/>
                    </a:cubicBezTo>
                    <a:cubicBezTo>
                      <a:pt x="36799" y="27149"/>
                      <a:pt x="29742" y="32263"/>
                      <a:pt x="13467" y="30174"/>
                    </a:cubicBezTo>
                    <a:cubicBezTo>
                      <a:pt x="13467" y="30174"/>
                      <a:pt x="10946" y="39320"/>
                      <a:pt x="22108" y="39320"/>
                    </a:cubicBezTo>
                    <a:cubicBezTo>
                      <a:pt x="31110" y="39320"/>
                      <a:pt x="40616" y="33415"/>
                      <a:pt x="46809" y="22325"/>
                    </a:cubicBezTo>
                    <a:cubicBezTo>
                      <a:pt x="48682" y="22469"/>
                      <a:pt x="50986" y="24197"/>
                      <a:pt x="51706" y="25853"/>
                    </a:cubicBezTo>
                    <a:close/>
                    <a:moveTo>
                      <a:pt x="15843" y="22613"/>
                    </a:moveTo>
                    <a:cubicBezTo>
                      <a:pt x="23909" y="23981"/>
                      <a:pt x="26573" y="20308"/>
                      <a:pt x="28302" y="16203"/>
                    </a:cubicBezTo>
                    <a:cubicBezTo>
                      <a:pt x="29454" y="13539"/>
                      <a:pt x="29958" y="11163"/>
                      <a:pt x="27005" y="11163"/>
                    </a:cubicBezTo>
                    <a:cubicBezTo>
                      <a:pt x="20524" y="11163"/>
                      <a:pt x="15843" y="22613"/>
                      <a:pt x="15843" y="226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5" name="Freeform: Shape 3254">
                <a:extLst>
                  <a:ext uri="{FF2B5EF4-FFF2-40B4-BE49-F238E27FC236}">
                    <a16:creationId xmlns:a16="http://schemas.microsoft.com/office/drawing/2014/main" id="{C6821868-CECD-F29B-E288-E583F1202EAE}"/>
                  </a:ext>
                </a:extLst>
              </p:cNvPr>
              <p:cNvSpPr/>
              <p:nvPr/>
            </p:nvSpPr>
            <p:spPr>
              <a:xfrm>
                <a:off x="3836295" y="5563499"/>
                <a:ext cx="60275" cy="64236"/>
              </a:xfrm>
              <a:custGeom>
                <a:avLst/>
                <a:gdLst>
                  <a:gd name="connsiteX0" fmla="*/ 60276 w 60275"/>
                  <a:gd name="connsiteY0" fmla="*/ 42128 h 64236"/>
                  <a:gd name="connsiteX1" fmla="*/ 34207 w 60275"/>
                  <a:gd name="connsiteY1" fmla="*/ 64237 h 64236"/>
                  <a:gd name="connsiteX2" fmla="*/ 23837 w 60275"/>
                  <a:gd name="connsiteY2" fmla="*/ 56963 h 64236"/>
                  <a:gd name="connsiteX3" fmla="*/ 9938 w 60275"/>
                  <a:gd name="connsiteY3" fmla="*/ 64237 h 64236"/>
                  <a:gd name="connsiteX4" fmla="*/ 0 w 60275"/>
                  <a:gd name="connsiteY4" fmla="*/ 52786 h 64236"/>
                  <a:gd name="connsiteX5" fmla="*/ 24485 w 60275"/>
                  <a:gd name="connsiteY5" fmla="*/ 16275 h 64236"/>
                  <a:gd name="connsiteX6" fmla="*/ 34855 w 60275"/>
                  <a:gd name="connsiteY6" fmla="*/ 23405 h 64236"/>
                  <a:gd name="connsiteX7" fmla="*/ 44361 w 60275"/>
                  <a:gd name="connsiteY7" fmla="*/ 0 h 64236"/>
                  <a:gd name="connsiteX8" fmla="*/ 58331 w 60275"/>
                  <a:gd name="connsiteY8" fmla="*/ 0 h 64236"/>
                  <a:gd name="connsiteX9" fmla="*/ 40400 w 60275"/>
                  <a:gd name="connsiteY9" fmla="*/ 44361 h 64236"/>
                  <a:gd name="connsiteX10" fmla="*/ 39536 w 60275"/>
                  <a:gd name="connsiteY10" fmla="*/ 55595 h 64236"/>
                  <a:gd name="connsiteX11" fmla="*/ 55379 w 60275"/>
                  <a:gd name="connsiteY11" fmla="*/ 38599 h 64236"/>
                  <a:gd name="connsiteX12" fmla="*/ 60276 w 60275"/>
                  <a:gd name="connsiteY12" fmla="*/ 42128 h 64236"/>
                  <a:gd name="connsiteX13" fmla="*/ 25421 w 60275"/>
                  <a:gd name="connsiteY13" fmla="*/ 46737 h 64236"/>
                  <a:gd name="connsiteX14" fmla="*/ 31110 w 60275"/>
                  <a:gd name="connsiteY14" fmla="*/ 32622 h 64236"/>
                  <a:gd name="connsiteX15" fmla="*/ 27149 w 60275"/>
                  <a:gd name="connsiteY15" fmla="*/ 27725 h 64236"/>
                  <a:gd name="connsiteX16" fmla="*/ 13682 w 60275"/>
                  <a:gd name="connsiteY16" fmla="*/ 49834 h 64236"/>
                  <a:gd name="connsiteX17" fmla="*/ 16491 w 60275"/>
                  <a:gd name="connsiteY17" fmla="*/ 53074 h 64236"/>
                  <a:gd name="connsiteX18" fmla="*/ 25421 w 60275"/>
                  <a:gd name="connsiteY18" fmla="*/ 46737 h 64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0275" h="64236">
                    <a:moveTo>
                      <a:pt x="60276" y="42128"/>
                    </a:moveTo>
                    <a:cubicBezTo>
                      <a:pt x="53434" y="54082"/>
                      <a:pt x="44865" y="64237"/>
                      <a:pt x="34207" y="64237"/>
                    </a:cubicBezTo>
                    <a:cubicBezTo>
                      <a:pt x="24989" y="64237"/>
                      <a:pt x="23837" y="56963"/>
                      <a:pt x="23837" y="56963"/>
                    </a:cubicBezTo>
                    <a:cubicBezTo>
                      <a:pt x="23837" y="56963"/>
                      <a:pt x="17787" y="64237"/>
                      <a:pt x="9938" y="64237"/>
                    </a:cubicBezTo>
                    <a:cubicBezTo>
                      <a:pt x="3313" y="64237"/>
                      <a:pt x="0" y="58835"/>
                      <a:pt x="0" y="52786"/>
                    </a:cubicBezTo>
                    <a:cubicBezTo>
                      <a:pt x="0" y="42992"/>
                      <a:pt x="8353" y="16275"/>
                      <a:pt x="24485" y="16275"/>
                    </a:cubicBezTo>
                    <a:cubicBezTo>
                      <a:pt x="32838" y="16275"/>
                      <a:pt x="34855" y="23405"/>
                      <a:pt x="34855" y="23405"/>
                    </a:cubicBezTo>
                    <a:lnTo>
                      <a:pt x="44361" y="0"/>
                    </a:lnTo>
                    <a:lnTo>
                      <a:pt x="58331" y="0"/>
                    </a:lnTo>
                    <a:lnTo>
                      <a:pt x="40400" y="44361"/>
                    </a:lnTo>
                    <a:cubicBezTo>
                      <a:pt x="36367" y="54371"/>
                      <a:pt x="38023" y="55595"/>
                      <a:pt x="39536" y="55595"/>
                    </a:cubicBezTo>
                    <a:cubicBezTo>
                      <a:pt x="43064" y="55595"/>
                      <a:pt x="49042" y="49474"/>
                      <a:pt x="55379" y="38599"/>
                    </a:cubicBezTo>
                    <a:cubicBezTo>
                      <a:pt x="57251" y="38744"/>
                      <a:pt x="59628" y="40472"/>
                      <a:pt x="60276" y="42128"/>
                    </a:cubicBezTo>
                    <a:close/>
                    <a:moveTo>
                      <a:pt x="25421" y="46737"/>
                    </a:moveTo>
                    <a:lnTo>
                      <a:pt x="31110" y="32622"/>
                    </a:lnTo>
                    <a:cubicBezTo>
                      <a:pt x="31110" y="32622"/>
                      <a:pt x="31038" y="27725"/>
                      <a:pt x="27149" y="27725"/>
                    </a:cubicBezTo>
                    <a:cubicBezTo>
                      <a:pt x="20164" y="27725"/>
                      <a:pt x="13682" y="44216"/>
                      <a:pt x="13682" y="49834"/>
                    </a:cubicBezTo>
                    <a:cubicBezTo>
                      <a:pt x="13682" y="52138"/>
                      <a:pt x="14763" y="53074"/>
                      <a:pt x="16491" y="53074"/>
                    </a:cubicBezTo>
                    <a:cubicBezTo>
                      <a:pt x="21388" y="53074"/>
                      <a:pt x="25421" y="46737"/>
                      <a:pt x="25421" y="467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6" name="Freeform: Shape 3255">
                <a:extLst>
                  <a:ext uri="{FF2B5EF4-FFF2-40B4-BE49-F238E27FC236}">
                    <a16:creationId xmlns:a16="http://schemas.microsoft.com/office/drawing/2014/main" id="{357FDC13-B686-F680-676B-E1078D537F4A}"/>
                  </a:ext>
                </a:extLst>
              </p:cNvPr>
              <p:cNvSpPr/>
              <p:nvPr/>
            </p:nvSpPr>
            <p:spPr>
              <a:xfrm>
                <a:off x="3912124" y="5554713"/>
                <a:ext cx="129699" cy="75182"/>
              </a:xfrm>
              <a:custGeom>
                <a:avLst/>
                <a:gdLst>
                  <a:gd name="connsiteX0" fmla="*/ 88724 w 129699"/>
                  <a:gd name="connsiteY0" fmla="*/ 13611 h 75182"/>
                  <a:gd name="connsiteX1" fmla="*/ 105287 w 129699"/>
                  <a:gd name="connsiteY1" fmla="*/ 0 h 75182"/>
                  <a:gd name="connsiteX2" fmla="*/ 120410 w 129699"/>
                  <a:gd name="connsiteY2" fmla="*/ 6914 h 75182"/>
                  <a:gd name="connsiteX3" fmla="*/ 126243 w 129699"/>
                  <a:gd name="connsiteY3" fmla="*/ 14331 h 75182"/>
                  <a:gd name="connsiteX4" fmla="*/ 118465 w 129699"/>
                  <a:gd name="connsiteY4" fmla="*/ 22108 h 75182"/>
                  <a:gd name="connsiteX5" fmla="*/ 110904 w 129699"/>
                  <a:gd name="connsiteY5" fmla="*/ 12890 h 75182"/>
                  <a:gd name="connsiteX6" fmla="*/ 101254 w 129699"/>
                  <a:gd name="connsiteY6" fmla="*/ 17499 h 75182"/>
                  <a:gd name="connsiteX7" fmla="*/ 88940 w 129699"/>
                  <a:gd name="connsiteY7" fmla="*/ 48105 h 75182"/>
                  <a:gd name="connsiteX8" fmla="*/ 59918 w 129699"/>
                  <a:gd name="connsiteY8" fmla="*/ 75183 h 75182"/>
                  <a:gd name="connsiteX9" fmla="*/ 48828 w 129699"/>
                  <a:gd name="connsiteY9" fmla="*/ 65677 h 75182"/>
                  <a:gd name="connsiteX10" fmla="*/ 30464 w 129699"/>
                  <a:gd name="connsiteY10" fmla="*/ 75183 h 75182"/>
                  <a:gd name="connsiteX11" fmla="*/ 23191 w 129699"/>
                  <a:gd name="connsiteY11" fmla="*/ 48250 h 75182"/>
                  <a:gd name="connsiteX12" fmla="*/ 33849 w 129699"/>
                  <a:gd name="connsiteY12" fmla="*/ 21821 h 75182"/>
                  <a:gd name="connsiteX13" fmla="*/ 11740 w 129699"/>
                  <a:gd name="connsiteY13" fmla="*/ 35215 h 75182"/>
                  <a:gd name="connsiteX14" fmla="*/ 17934 w 129699"/>
                  <a:gd name="connsiteY14" fmla="*/ 40472 h 75182"/>
                  <a:gd name="connsiteX15" fmla="*/ 17934 w 129699"/>
                  <a:gd name="connsiteY15" fmla="*/ 51922 h 75182"/>
                  <a:gd name="connsiteX16" fmla="*/ 2 w 129699"/>
                  <a:gd name="connsiteY16" fmla="*/ 35647 h 75182"/>
                  <a:gd name="connsiteX17" fmla="*/ 40186 w 129699"/>
                  <a:gd name="connsiteY17" fmla="*/ 8282 h 75182"/>
                  <a:gd name="connsiteX18" fmla="*/ 54589 w 129699"/>
                  <a:gd name="connsiteY18" fmla="*/ 432 h 75182"/>
                  <a:gd name="connsiteX19" fmla="*/ 57110 w 129699"/>
                  <a:gd name="connsiteY19" fmla="*/ 7993 h 75182"/>
                  <a:gd name="connsiteX20" fmla="*/ 49980 w 129699"/>
                  <a:gd name="connsiteY20" fmla="*/ 16275 h 75182"/>
                  <a:gd name="connsiteX21" fmla="*/ 35721 w 129699"/>
                  <a:gd name="connsiteY21" fmla="*/ 51850 h 75182"/>
                  <a:gd name="connsiteX22" fmla="*/ 34785 w 129699"/>
                  <a:gd name="connsiteY22" fmla="*/ 63372 h 75182"/>
                  <a:gd name="connsiteX23" fmla="*/ 50124 w 129699"/>
                  <a:gd name="connsiteY23" fmla="*/ 45441 h 75182"/>
                  <a:gd name="connsiteX24" fmla="*/ 65247 w 129699"/>
                  <a:gd name="connsiteY24" fmla="*/ 8066 h 75182"/>
                  <a:gd name="connsiteX25" fmla="*/ 79290 w 129699"/>
                  <a:gd name="connsiteY25" fmla="*/ 8066 h 75182"/>
                  <a:gd name="connsiteX26" fmla="*/ 61575 w 129699"/>
                  <a:gd name="connsiteY26" fmla="*/ 51922 h 75182"/>
                  <a:gd name="connsiteX27" fmla="*/ 60638 w 129699"/>
                  <a:gd name="connsiteY27" fmla="*/ 63444 h 75182"/>
                  <a:gd name="connsiteX28" fmla="*/ 75977 w 129699"/>
                  <a:gd name="connsiteY28" fmla="*/ 45369 h 75182"/>
                  <a:gd name="connsiteX29" fmla="*/ 88796 w 129699"/>
                  <a:gd name="connsiteY29" fmla="*/ 13683 h 75182"/>
                  <a:gd name="connsiteX30" fmla="*/ 129700 w 129699"/>
                  <a:gd name="connsiteY30" fmla="*/ 50914 h 75182"/>
                  <a:gd name="connsiteX31" fmla="*/ 103991 w 129699"/>
                  <a:gd name="connsiteY31" fmla="*/ 73022 h 75182"/>
                  <a:gd name="connsiteX32" fmla="*/ 96789 w 129699"/>
                  <a:gd name="connsiteY32" fmla="*/ 50770 h 75182"/>
                  <a:gd name="connsiteX33" fmla="*/ 106727 w 129699"/>
                  <a:gd name="connsiteY33" fmla="*/ 26213 h 75182"/>
                  <a:gd name="connsiteX34" fmla="*/ 120698 w 129699"/>
                  <a:gd name="connsiteY34" fmla="*/ 26213 h 75182"/>
                  <a:gd name="connsiteX35" fmla="*/ 109752 w 129699"/>
                  <a:gd name="connsiteY35" fmla="*/ 53146 h 75182"/>
                  <a:gd name="connsiteX36" fmla="*/ 108887 w 129699"/>
                  <a:gd name="connsiteY36" fmla="*/ 64381 h 75182"/>
                  <a:gd name="connsiteX37" fmla="*/ 124731 w 129699"/>
                  <a:gd name="connsiteY37" fmla="*/ 47385 h 75182"/>
                  <a:gd name="connsiteX38" fmla="*/ 129628 w 129699"/>
                  <a:gd name="connsiteY38" fmla="*/ 50914 h 75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29699" h="75182">
                    <a:moveTo>
                      <a:pt x="88724" y="13611"/>
                    </a:moveTo>
                    <a:cubicBezTo>
                      <a:pt x="91028" y="7922"/>
                      <a:pt x="96069" y="0"/>
                      <a:pt x="105287" y="0"/>
                    </a:cubicBezTo>
                    <a:cubicBezTo>
                      <a:pt x="111192" y="0"/>
                      <a:pt x="115873" y="2881"/>
                      <a:pt x="120410" y="6914"/>
                    </a:cubicBezTo>
                    <a:cubicBezTo>
                      <a:pt x="123651" y="7706"/>
                      <a:pt x="126243" y="10658"/>
                      <a:pt x="126243" y="14331"/>
                    </a:cubicBezTo>
                    <a:cubicBezTo>
                      <a:pt x="126243" y="18436"/>
                      <a:pt x="122642" y="22108"/>
                      <a:pt x="118465" y="22108"/>
                    </a:cubicBezTo>
                    <a:cubicBezTo>
                      <a:pt x="113713" y="22108"/>
                      <a:pt x="110256" y="18004"/>
                      <a:pt x="110904" y="12890"/>
                    </a:cubicBezTo>
                    <a:cubicBezTo>
                      <a:pt x="107231" y="10226"/>
                      <a:pt x="103775" y="11450"/>
                      <a:pt x="101254" y="17499"/>
                    </a:cubicBezTo>
                    <a:lnTo>
                      <a:pt x="88940" y="48105"/>
                    </a:lnTo>
                    <a:cubicBezTo>
                      <a:pt x="84043" y="60348"/>
                      <a:pt x="74537" y="75183"/>
                      <a:pt x="59918" y="75183"/>
                    </a:cubicBezTo>
                    <a:cubicBezTo>
                      <a:pt x="51132" y="75183"/>
                      <a:pt x="48540" y="69638"/>
                      <a:pt x="48828" y="65677"/>
                    </a:cubicBezTo>
                    <a:cubicBezTo>
                      <a:pt x="45515" y="69494"/>
                      <a:pt x="38602" y="75183"/>
                      <a:pt x="30464" y="75183"/>
                    </a:cubicBezTo>
                    <a:cubicBezTo>
                      <a:pt x="20166" y="75183"/>
                      <a:pt x="15845" y="66181"/>
                      <a:pt x="23191" y="48250"/>
                    </a:cubicBezTo>
                    <a:lnTo>
                      <a:pt x="33849" y="21821"/>
                    </a:lnTo>
                    <a:cubicBezTo>
                      <a:pt x="22255" y="25493"/>
                      <a:pt x="11740" y="28446"/>
                      <a:pt x="11740" y="35215"/>
                    </a:cubicBezTo>
                    <a:cubicBezTo>
                      <a:pt x="11740" y="39464"/>
                      <a:pt x="15702" y="40472"/>
                      <a:pt x="17934" y="40472"/>
                    </a:cubicBezTo>
                    <a:lnTo>
                      <a:pt x="17934" y="51922"/>
                    </a:lnTo>
                    <a:cubicBezTo>
                      <a:pt x="7203" y="51922"/>
                      <a:pt x="-142" y="45153"/>
                      <a:pt x="2" y="35647"/>
                    </a:cubicBezTo>
                    <a:cubicBezTo>
                      <a:pt x="2" y="18291"/>
                      <a:pt x="20958" y="14979"/>
                      <a:pt x="40186" y="8282"/>
                    </a:cubicBezTo>
                    <a:cubicBezTo>
                      <a:pt x="43355" y="4033"/>
                      <a:pt x="48252" y="432"/>
                      <a:pt x="54589" y="432"/>
                    </a:cubicBezTo>
                    <a:lnTo>
                      <a:pt x="57110" y="7993"/>
                    </a:lnTo>
                    <a:cubicBezTo>
                      <a:pt x="57110" y="7993"/>
                      <a:pt x="52644" y="9794"/>
                      <a:pt x="49980" y="16275"/>
                    </a:cubicBezTo>
                    <a:cubicBezTo>
                      <a:pt x="49980" y="16275"/>
                      <a:pt x="35793" y="51490"/>
                      <a:pt x="35721" y="51850"/>
                    </a:cubicBezTo>
                    <a:cubicBezTo>
                      <a:pt x="31616" y="62076"/>
                      <a:pt x="32985" y="63372"/>
                      <a:pt x="34785" y="63372"/>
                    </a:cubicBezTo>
                    <a:cubicBezTo>
                      <a:pt x="39034" y="63372"/>
                      <a:pt x="45587" y="55451"/>
                      <a:pt x="50124" y="45441"/>
                    </a:cubicBezTo>
                    <a:lnTo>
                      <a:pt x="65247" y="8066"/>
                    </a:lnTo>
                    <a:lnTo>
                      <a:pt x="79290" y="8066"/>
                    </a:lnTo>
                    <a:lnTo>
                      <a:pt x="61575" y="51922"/>
                    </a:lnTo>
                    <a:cubicBezTo>
                      <a:pt x="57470" y="62148"/>
                      <a:pt x="58838" y="63444"/>
                      <a:pt x="60638" y="63444"/>
                    </a:cubicBezTo>
                    <a:cubicBezTo>
                      <a:pt x="64959" y="63444"/>
                      <a:pt x="71656" y="55235"/>
                      <a:pt x="75977" y="45369"/>
                    </a:cubicBezTo>
                    <a:lnTo>
                      <a:pt x="88796" y="13683"/>
                    </a:lnTo>
                    <a:close/>
                    <a:moveTo>
                      <a:pt x="129700" y="50914"/>
                    </a:moveTo>
                    <a:cubicBezTo>
                      <a:pt x="122930" y="62797"/>
                      <a:pt x="114145" y="73022"/>
                      <a:pt x="103991" y="73022"/>
                    </a:cubicBezTo>
                    <a:cubicBezTo>
                      <a:pt x="96069" y="73022"/>
                      <a:pt x="90380" y="66685"/>
                      <a:pt x="96789" y="50770"/>
                    </a:cubicBezTo>
                    <a:lnTo>
                      <a:pt x="106727" y="26213"/>
                    </a:lnTo>
                    <a:lnTo>
                      <a:pt x="120698" y="26213"/>
                    </a:lnTo>
                    <a:lnTo>
                      <a:pt x="109752" y="53146"/>
                    </a:lnTo>
                    <a:cubicBezTo>
                      <a:pt x="105791" y="63084"/>
                      <a:pt x="107303" y="64381"/>
                      <a:pt x="108887" y="64381"/>
                    </a:cubicBezTo>
                    <a:cubicBezTo>
                      <a:pt x="112417" y="64381"/>
                      <a:pt x="118465" y="58260"/>
                      <a:pt x="124731" y="47385"/>
                    </a:cubicBezTo>
                    <a:cubicBezTo>
                      <a:pt x="126603" y="47530"/>
                      <a:pt x="128980" y="49258"/>
                      <a:pt x="129628" y="509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7" name="Freeform: Shape 3256">
                <a:extLst>
                  <a:ext uri="{FF2B5EF4-FFF2-40B4-BE49-F238E27FC236}">
                    <a16:creationId xmlns:a16="http://schemas.microsoft.com/office/drawing/2014/main" id="{E7CEE07A-4BB2-172E-64FD-5C3699626EBC}"/>
                  </a:ext>
                </a:extLst>
              </p:cNvPr>
              <p:cNvSpPr/>
              <p:nvPr/>
            </p:nvSpPr>
            <p:spPr>
              <a:xfrm>
                <a:off x="4026845" y="5579846"/>
                <a:ext cx="66468" cy="47889"/>
              </a:xfrm>
              <a:custGeom>
                <a:avLst/>
                <a:gdLst>
                  <a:gd name="connsiteX0" fmla="*/ 66469 w 66468"/>
                  <a:gd name="connsiteY0" fmla="*/ 25781 h 47889"/>
                  <a:gd name="connsiteX1" fmla="*/ 40400 w 66468"/>
                  <a:gd name="connsiteY1" fmla="*/ 47890 h 47889"/>
                  <a:gd name="connsiteX2" fmla="*/ 33703 w 66468"/>
                  <a:gd name="connsiteY2" fmla="*/ 25277 h 47889"/>
                  <a:gd name="connsiteX3" fmla="*/ 34999 w 66468"/>
                  <a:gd name="connsiteY3" fmla="*/ 22036 h 47889"/>
                  <a:gd name="connsiteX4" fmla="*/ 38095 w 66468"/>
                  <a:gd name="connsiteY4" fmla="*/ 13107 h 47889"/>
                  <a:gd name="connsiteX5" fmla="*/ 35719 w 66468"/>
                  <a:gd name="connsiteY5" fmla="*/ 11162 h 47889"/>
                  <a:gd name="connsiteX6" fmla="*/ 25853 w 66468"/>
                  <a:gd name="connsiteY6" fmla="*/ 17428 h 47889"/>
                  <a:gd name="connsiteX7" fmla="*/ 13970 w 66468"/>
                  <a:gd name="connsiteY7" fmla="*/ 46737 h 47889"/>
                  <a:gd name="connsiteX8" fmla="*/ 0 w 66468"/>
                  <a:gd name="connsiteY8" fmla="*/ 46737 h 47889"/>
                  <a:gd name="connsiteX9" fmla="*/ 18507 w 66468"/>
                  <a:gd name="connsiteY9" fmla="*/ 1080 h 47889"/>
                  <a:gd name="connsiteX10" fmla="*/ 30678 w 66468"/>
                  <a:gd name="connsiteY10" fmla="*/ 5761 h 47889"/>
                  <a:gd name="connsiteX11" fmla="*/ 45081 w 66468"/>
                  <a:gd name="connsiteY11" fmla="*/ 0 h 47889"/>
                  <a:gd name="connsiteX12" fmla="*/ 53506 w 66468"/>
                  <a:gd name="connsiteY12" fmla="*/ 7633 h 47889"/>
                  <a:gd name="connsiteX13" fmla="*/ 50842 w 66468"/>
                  <a:gd name="connsiteY13" fmla="*/ 17571 h 47889"/>
                  <a:gd name="connsiteX14" fmla="*/ 46521 w 66468"/>
                  <a:gd name="connsiteY14" fmla="*/ 28014 h 47889"/>
                  <a:gd name="connsiteX15" fmla="*/ 45657 w 66468"/>
                  <a:gd name="connsiteY15" fmla="*/ 39248 h 47889"/>
                  <a:gd name="connsiteX16" fmla="*/ 61500 w 66468"/>
                  <a:gd name="connsiteY16" fmla="*/ 22253 h 47889"/>
                  <a:gd name="connsiteX17" fmla="*/ 66397 w 66468"/>
                  <a:gd name="connsiteY17" fmla="*/ 25781 h 47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6468" h="47889">
                    <a:moveTo>
                      <a:pt x="66469" y="25781"/>
                    </a:moveTo>
                    <a:cubicBezTo>
                      <a:pt x="59412" y="38024"/>
                      <a:pt x="50986" y="47890"/>
                      <a:pt x="40400" y="47890"/>
                    </a:cubicBezTo>
                    <a:cubicBezTo>
                      <a:pt x="31254" y="47890"/>
                      <a:pt x="27437" y="40832"/>
                      <a:pt x="33703" y="25277"/>
                    </a:cubicBezTo>
                    <a:lnTo>
                      <a:pt x="34999" y="22036"/>
                    </a:lnTo>
                    <a:cubicBezTo>
                      <a:pt x="36655" y="17788"/>
                      <a:pt x="38095" y="14475"/>
                      <a:pt x="38095" y="13107"/>
                    </a:cubicBezTo>
                    <a:cubicBezTo>
                      <a:pt x="38095" y="11883"/>
                      <a:pt x="37015" y="11162"/>
                      <a:pt x="35719" y="11162"/>
                    </a:cubicBezTo>
                    <a:cubicBezTo>
                      <a:pt x="33630" y="11162"/>
                      <a:pt x="29526" y="13179"/>
                      <a:pt x="25853" y="17428"/>
                    </a:cubicBezTo>
                    <a:lnTo>
                      <a:pt x="13970" y="46737"/>
                    </a:lnTo>
                    <a:lnTo>
                      <a:pt x="0" y="46737"/>
                    </a:lnTo>
                    <a:lnTo>
                      <a:pt x="18507" y="1080"/>
                    </a:lnTo>
                    <a:lnTo>
                      <a:pt x="30678" y="5761"/>
                    </a:lnTo>
                    <a:cubicBezTo>
                      <a:pt x="31110" y="5329"/>
                      <a:pt x="37591" y="0"/>
                      <a:pt x="45081" y="0"/>
                    </a:cubicBezTo>
                    <a:cubicBezTo>
                      <a:pt x="50626" y="0"/>
                      <a:pt x="53506" y="2953"/>
                      <a:pt x="53506" y="7633"/>
                    </a:cubicBezTo>
                    <a:cubicBezTo>
                      <a:pt x="53506" y="10010"/>
                      <a:pt x="52714" y="13035"/>
                      <a:pt x="50842" y="17571"/>
                    </a:cubicBezTo>
                    <a:lnTo>
                      <a:pt x="46521" y="28014"/>
                    </a:lnTo>
                    <a:cubicBezTo>
                      <a:pt x="42488" y="38096"/>
                      <a:pt x="44144" y="39248"/>
                      <a:pt x="45657" y="39248"/>
                    </a:cubicBezTo>
                    <a:cubicBezTo>
                      <a:pt x="49185" y="39248"/>
                      <a:pt x="55235" y="33127"/>
                      <a:pt x="61500" y="22253"/>
                    </a:cubicBezTo>
                    <a:cubicBezTo>
                      <a:pt x="63372" y="22397"/>
                      <a:pt x="65749" y="24125"/>
                      <a:pt x="66397" y="257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8" name="Freeform: Shape 3257">
                <a:extLst>
                  <a:ext uri="{FF2B5EF4-FFF2-40B4-BE49-F238E27FC236}">
                    <a16:creationId xmlns:a16="http://schemas.microsoft.com/office/drawing/2014/main" id="{1D6A6CC0-8F0C-438E-B5F5-F9972AEC64A8}"/>
                  </a:ext>
                </a:extLst>
              </p:cNvPr>
              <p:cNvSpPr/>
              <p:nvPr/>
            </p:nvSpPr>
            <p:spPr>
              <a:xfrm>
                <a:off x="4086544" y="5579774"/>
                <a:ext cx="51778" cy="47961"/>
              </a:xfrm>
              <a:custGeom>
                <a:avLst/>
                <a:gdLst>
                  <a:gd name="connsiteX0" fmla="*/ 51778 w 51778"/>
                  <a:gd name="connsiteY0" fmla="*/ 25853 h 47961"/>
                  <a:gd name="connsiteX1" fmla="*/ 18148 w 51778"/>
                  <a:gd name="connsiteY1" fmla="*/ 47962 h 47961"/>
                  <a:gd name="connsiteX2" fmla="*/ 0 w 51778"/>
                  <a:gd name="connsiteY2" fmla="*/ 32406 h 47961"/>
                  <a:gd name="connsiteX3" fmla="*/ 27725 w 51778"/>
                  <a:gd name="connsiteY3" fmla="*/ 0 h 47961"/>
                  <a:gd name="connsiteX4" fmla="*/ 40472 w 51778"/>
                  <a:gd name="connsiteY4" fmla="*/ 19156 h 47961"/>
                  <a:gd name="connsiteX5" fmla="*/ 13467 w 51778"/>
                  <a:gd name="connsiteY5" fmla="*/ 30174 h 47961"/>
                  <a:gd name="connsiteX6" fmla="*/ 22108 w 51778"/>
                  <a:gd name="connsiteY6" fmla="*/ 39320 h 47961"/>
                  <a:gd name="connsiteX7" fmla="*/ 46809 w 51778"/>
                  <a:gd name="connsiteY7" fmla="*/ 22325 h 47961"/>
                  <a:gd name="connsiteX8" fmla="*/ 51706 w 51778"/>
                  <a:gd name="connsiteY8" fmla="*/ 25853 h 47961"/>
                  <a:gd name="connsiteX9" fmla="*/ 15843 w 51778"/>
                  <a:gd name="connsiteY9" fmla="*/ 22613 h 47961"/>
                  <a:gd name="connsiteX10" fmla="*/ 28302 w 51778"/>
                  <a:gd name="connsiteY10" fmla="*/ 16203 h 47961"/>
                  <a:gd name="connsiteX11" fmla="*/ 27005 w 51778"/>
                  <a:gd name="connsiteY11" fmla="*/ 11163 h 47961"/>
                  <a:gd name="connsiteX12" fmla="*/ 15843 w 51778"/>
                  <a:gd name="connsiteY12" fmla="*/ 22613 h 47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778" h="47961">
                    <a:moveTo>
                      <a:pt x="51778" y="25853"/>
                    </a:moveTo>
                    <a:cubicBezTo>
                      <a:pt x="45801" y="36439"/>
                      <a:pt x="35071" y="47962"/>
                      <a:pt x="18148" y="47962"/>
                    </a:cubicBezTo>
                    <a:cubicBezTo>
                      <a:pt x="5905" y="47962"/>
                      <a:pt x="0" y="41984"/>
                      <a:pt x="0" y="32406"/>
                    </a:cubicBezTo>
                    <a:cubicBezTo>
                      <a:pt x="0" y="20740"/>
                      <a:pt x="8858" y="0"/>
                      <a:pt x="27725" y="0"/>
                    </a:cubicBezTo>
                    <a:cubicBezTo>
                      <a:pt x="37663" y="0"/>
                      <a:pt x="46089" y="6481"/>
                      <a:pt x="40472" y="19156"/>
                    </a:cubicBezTo>
                    <a:cubicBezTo>
                      <a:pt x="36799" y="27149"/>
                      <a:pt x="29742" y="32263"/>
                      <a:pt x="13467" y="30174"/>
                    </a:cubicBezTo>
                    <a:cubicBezTo>
                      <a:pt x="13467" y="30174"/>
                      <a:pt x="10946" y="39320"/>
                      <a:pt x="22108" y="39320"/>
                    </a:cubicBezTo>
                    <a:cubicBezTo>
                      <a:pt x="31110" y="39320"/>
                      <a:pt x="40544" y="33415"/>
                      <a:pt x="46809" y="22325"/>
                    </a:cubicBezTo>
                    <a:cubicBezTo>
                      <a:pt x="48682" y="22469"/>
                      <a:pt x="51058" y="24197"/>
                      <a:pt x="51706" y="25853"/>
                    </a:cubicBezTo>
                    <a:close/>
                    <a:moveTo>
                      <a:pt x="15843" y="22613"/>
                    </a:moveTo>
                    <a:cubicBezTo>
                      <a:pt x="23909" y="23981"/>
                      <a:pt x="26573" y="20308"/>
                      <a:pt x="28302" y="16203"/>
                    </a:cubicBezTo>
                    <a:cubicBezTo>
                      <a:pt x="29454" y="13539"/>
                      <a:pt x="29958" y="11163"/>
                      <a:pt x="27005" y="11163"/>
                    </a:cubicBezTo>
                    <a:cubicBezTo>
                      <a:pt x="20524" y="11163"/>
                      <a:pt x="15843" y="22613"/>
                      <a:pt x="15843" y="226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4126" name="Graphic 6">
            <a:extLst>
              <a:ext uri="{FF2B5EF4-FFF2-40B4-BE49-F238E27FC236}">
                <a16:creationId xmlns:a16="http://schemas.microsoft.com/office/drawing/2014/main" id="{99701D92-69F3-4265-75BF-9B2067F28041}"/>
              </a:ext>
            </a:extLst>
          </p:cNvPr>
          <p:cNvGrpSpPr/>
          <p:nvPr/>
        </p:nvGrpSpPr>
        <p:grpSpPr>
          <a:xfrm>
            <a:off x="-438880" y="2693356"/>
            <a:ext cx="3020328" cy="3724561"/>
            <a:chOff x="2800753" y="5592640"/>
            <a:chExt cx="530506" cy="654201"/>
          </a:xfrm>
        </p:grpSpPr>
        <p:grpSp>
          <p:nvGrpSpPr>
            <p:cNvPr id="4151" name="Graphic 6">
              <a:extLst>
                <a:ext uri="{FF2B5EF4-FFF2-40B4-BE49-F238E27FC236}">
                  <a16:creationId xmlns:a16="http://schemas.microsoft.com/office/drawing/2014/main" id="{6971615F-7028-D488-4230-22DBAF3C9393}"/>
                </a:ext>
              </a:extLst>
            </p:cNvPr>
            <p:cNvGrpSpPr/>
            <p:nvPr/>
          </p:nvGrpSpPr>
          <p:grpSpPr>
            <a:xfrm>
              <a:off x="2800753" y="5592640"/>
              <a:ext cx="493040" cy="654201"/>
              <a:chOff x="2800753" y="5592640"/>
              <a:chExt cx="493040" cy="654201"/>
            </a:xfrm>
          </p:grpSpPr>
          <p:sp>
            <p:nvSpPr>
              <p:cNvPr id="4152" name="Freeform: Shape 4151">
                <a:extLst>
                  <a:ext uri="{FF2B5EF4-FFF2-40B4-BE49-F238E27FC236}">
                    <a16:creationId xmlns:a16="http://schemas.microsoft.com/office/drawing/2014/main" id="{87A1B41D-9B85-A10C-5678-BAC902434952}"/>
                  </a:ext>
                </a:extLst>
              </p:cNvPr>
              <p:cNvSpPr/>
              <p:nvPr/>
            </p:nvSpPr>
            <p:spPr>
              <a:xfrm>
                <a:off x="3042699" y="6227830"/>
                <a:ext cx="45513" cy="13898"/>
              </a:xfrm>
              <a:custGeom>
                <a:avLst/>
                <a:gdLst>
                  <a:gd name="connsiteX0" fmla="*/ 45513 w 45513"/>
                  <a:gd name="connsiteY0" fmla="*/ 13899 h 13898"/>
                  <a:gd name="connsiteX1" fmla="*/ 45513 w 45513"/>
                  <a:gd name="connsiteY1" fmla="*/ 13899 h 13898"/>
                  <a:gd name="connsiteX2" fmla="*/ 35863 w 45513"/>
                  <a:gd name="connsiteY2" fmla="*/ 0 h 13898"/>
                  <a:gd name="connsiteX3" fmla="*/ 9650 w 45513"/>
                  <a:gd name="connsiteY3" fmla="*/ 0 h 13898"/>
                  <a:gd name="connsiteX4" fmla="*/ 0 w 45513"/>
                  <a:gd name="connsiteY4" fmla="*/ 13899 h 13898"/>
                  <a:gd name="connsiteX5" fmla="*/ 45513 w 45513"/>
                  <a:gd name="connsiteY5" fmla="*/ 13899 h 1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513" h="13898">
                    <a:moveTo>
                      <a:pt x="45513" y="13899"/>
                    </a:moveTo>
                    <a:lnTo>
                      <a:pt x="45513" y="13899"/>
                    </a:lnTo>
                    <a:cubicBezTo>
                      <a:pt x="45513" y="6265"/>
                      <a:pt x="41192" y="0"/>
                      <a:pt x="35863" y="0"/>
                    </a:cubicBezTo>
                    <a:lnTo>
                      <a:pt x="9650" y="0"/>
                    </a:lnTo>
                    <a:cubicBezTo>
                      <a:pt x="4321" y="0"/>
                      <a:pt x="0" y="6193"/>
                      <a:pt x="0" y="13899"/>
                    </a:cubicBezTo>
                    <a:lnTo>
                      <a:pt x="45513" y="13899"/>
                    </a:lnTo>
                    <a:close/>
                  </a:path>
                </a:pathLst>
              </a:custGeom>
              <a:solidFill>
                <a:srgbClr val="ADAFB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3" name="Freeform: Shape 4152">
                <a:extLst>
                  <a:ext uri="{FF2B5EF4-FFF2-40B4-BE49-F238E27FC236}">
                    <a16:creationId xmlns:a16="http://schemas.microsoft.com/office/drawing/2014/main" id="{D12B2A31-F17F-D46F-935C-66515361A607}"/>
                  </a:ext>
                </a:extLst>
              </p:cNvPr>
              <p:cNvSpPr/>
              <p:nvPr/>
            </p:nvSpPr>
            <p:spPr>
              <a:xfrm>
                <a:off x="2938566" y="6213242"/>
                <a:ext cx="40410" cy="33599"/>
              </a:xfrm>
              <a:custGeom>
                <a:avLst/>
                <a:gdLst>
                  <a:gd name="connsiteX0" fmla="*/ 36943 w 40410"/>
                  <a:gd name="connsiteY0" fmla="*/ 33599 h 33599"/>
                  <a:gd name="connsiteX1" fmla="*/ 36943 w 40410"/>
                  <a:gd name="connsiteY1" fmla="*/ 33599 h 33599"/>
                  <a:gd name="connsiteX2" fmla="*/ 37231 w 40410"/>
                  <a:gd name="connsiteY2" fmla="*/ 16676 h 33599"/>
                  <a:gd name="connsiteX3" fmla="*/ 15987 w 40410"/>
                  <a:gd name="connsiteY3" fmla="*/ 1337 h 33599"/>
                  <a:gd name="connsiteX4" fmla="*/ 0 w 40410"/>
                  <a:gd name="connsiteY4" fmla="*/ 6955 h 33599"/>
                  <a:gd name="connsiteX5" fmla="*/ 0 w 40410"/>
                  <a:gd name="connsiteY5" fmla="*/ 6955 h 33599"/>
                  <a:gd name="connsiteX6" fmla="*/ 36871 w 40410"/>
                  <a:gd name="connsiteY6" fmla="*/ 33599 h 33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10" h="33599">
                    <a:moveTo>
                      <a:pt x="36943" y="33599"/>
                    </a:moveTo>
                    <a:lnTo>
                      <a:pt x="36943" y="33599"/>
                    </a:lnTo>
                    <a:cubicBezTo>
                      <a:pt x="41480" y="27406"/>
                      <a:pt x="41552" y="19845"/>
                      <a:pt x="37231" y="16676"/>
                    </a:cubicBezTo>
                    <a:lnTo>
                      <a:pt x="15987" y="1337"/>
                    </a:lnTo>
                    <a:cubicBezTo>
                      <a:pt x="11666" y="-1759"/>
                      <a:pt x="4537" y="689"/>
                      <a:pt x="0" y="6955"/>
                    </a:cubicBezTo>
                    <a:lnTo>
                      <a:pt x="0" y="6955"/>
                    </a:lnTo>
                    <a:lnTo>
                      <a:pt x="36871" y="33599"/>
                    </a:lnTo>
                    <a:close/>
                  </a:path>
                </a:pathLst>
              </a:custGeom>
              <a:solidFill>
                <a:srgbClr val="ADAFB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54" name="Graphic 6">
                <a:extLst>
                  <a:ext uri="{FF2B5EF4-FFF2-40B4-BE49-F238E27FC236}">
                    <a16:creationId xmlns:a16="http://schemas.microsoft.com/office/drawing/2014/main" id="{1D0D8961-DA87-8D92-30AF-8A815E46D882}"/>
                  </a:ext>
                </a:extLst>
              </p:cNvPr>
              <p:cNvGrpSpPr/>
              <p:nvPr/>
            </p:nvGrpSpPr>
            <p:grpSpPr>
              <a:xfrm>
                <a:off x="2947903" y="6031807"/>
                <a:ext cx="83345" cy="204232"/>
                <a:chOff x="2947903" y="6031807"/>
                <a:chExt cx="83345" cy="204232"/>
              </a:xfrm>
            </p:grpSpPr>
            <p:grpSp>
              <p:nvGrpSpPr>
                <p:cNvPr id="4203" name="Graphic 6">
                  <a:extLst>
                    <a:ext uri="{FF2B5EF4-FFF2-40B4-BE49-F238E27FC236}">
                      <a16:creationId xmlns:a16="http://schemas.microsoft.com/office/drawing/2014/main" id="{BB5C35F6-DEF3-86FB-E909-7A4BE87FA484}"/>
                    </a:ext>
                  </a:extLst>
                </p:cNvPr>
                <p:cNvGrpSpPr/>
                <p:nvPr/>
              </p:nvGrpSpPr>
              <p:grpSpPr>
                <a:xfrm>
                  <a:off x="2961971" y="6031807"/>
                  <a:ext cx="69277" cy="169017"/>
                  <a:chOff x="2961971" y="6031807"/>
                  <a:chExt cx="69277" cy="169017"/>
                </a:xfrm>
              </p:grpSpPr>
              <p:sp>
                <p:nvSpPr>
                  <p:cNvPr id="4205" name="Freeform: Shape 4204">
                    <a:extLst>
                      <a:ext uri="{FF2B5EF4-FFF2-40B4-BE49-F238E27FC236}">
                        <a16:creationId xmlns:a16="http://schemas.microsoft.com/office/drawing/2014/main" id="{A46FB1FA-4DDD-C859-6E8A-7E89D1A922D8}"/>
                      </a:ext>
                    </a:extLst>
                  </p:cNvPr>
                  <p:cNvSpPr/>
                  <p:nvPr/>
                </p:nvSpPr>
                <p:spPr>
                  <a:xfrm>
                    <a:off x="2961971" y="6031807"/>
                    <a:ext cx="69277" cy="169017"/>
                  </a:xfrm>
                  <a:custGeom>
                    <a:avLst/>
                    <a:gdLst>
                      <a:gd name="connsiteX0" fmla="*/ 69278 w 69277"/>
                      <a:gd name="connsiteY0" fmla="*/ 4825 h 169017"/>
                      <a:gd name="connsiteX1" fmla="*/ 5329 w 69277"/>
                      <a:gd name="connsiteY1" fmla="*/ 169017 h 169017"/>
                      <a:gd name="connsiteX2" fmla="*/ 0 w 69277"/>
                      <a:gd name="connsiteY2" fmla="*/ 167937 h 169017"/>
                      <a:gd name="connsiteX3" fmla="*/ 57107 w 69277"/>
                      <a:gd name="connsiteY3" fmla="*/ 0 h 169017"/>
                      <a:gd name="connsiteX4" fmla="*/ 69278 w 69277"/>
                      <a:gd name="connsiteY4" fmla="*/ 4825 h 169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77" h="169017">
                        <a:moveTo>
                          <a:pt x="69278" y="4825"/>
                        </a:moveTo>
                        <a:lnTo>
                          <a:pt x="5329" y="169017"/>
                        </a:lnTo>
                        <a:lnTo>
                          <a:pt x="0" y="167937"/>
                        </a:lnTo>
                        <a:lnTo>
                          <a:pt x="57107" y="0"/>
                        </a:lnTo>
                        <a:lnTo>
                          <a:pt x="69278" y="4825"/>
                        </a:lnTo>
                        <a:close/>
                      </a:path>
                    </a:pathLst>
                  </a:custGeom>
                  <a:solidFill>
                    <a:srgbClr val="C1203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206" name="Graphic 6">
                    <a:extLst>
                      <a:ext uri="{FF2B5EF4-FFF2-40B4-BE49-F238E27FC236}">
                        <a16:creationId xmlns:a16="http://schemas.microsoft.com/office/drawing/2014/main" id="{0FDA50C1-D12D-4E65-AEDA-9264148D8410}"/>
                      </a:ext>
                    </a:extLst>
                  </p:cNvPr>
                  <p:cNvGrpSpPr/>
                  <p:nvPr/>
                </p:nvGrpSpPr>
                <p:grpSpPr>
                  <a:xfrm>
                    <a:off x="2967660" y="6043905"/>
                    <a:ext cx="59771" cy="140355"/>
                    <a:chOff x="2967660" y="6043905"/>
                    <a:chExt cx="59771" cy="140355"/>
                  </a:xfrm>
                  <a:solidFill>
                    <a:srgbClr val="FFFFFF"/>
                  </a:solidFill>
                </p:grpSpPr>
                <p:sp>
                  <p:nvSpPr>
                    <p:cNvPr id="4207" name="Freeform: Shape 4206">
                      <a:extLst>
                        <a:ext uri="{FF2B5EF4-FFF2-40B4-BE49-F238E27FC236}">
                          <a16:creationId xmlns:a16="http://schemas.microsoft.com/office/drawing/2014/main" id="{4E194453-633B-81CD-8DDA-CF71553E31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056" y="6109654"/>
                      <a:ext cx="12026" cy="9433"/>
                    </a:xfrm>
                    <a:custGeom>
                      <a:avLst/>
                      <a:gdLst>
                        <a:gd name="connsiteX0" fmla="*/ 2521 w 12026"/>
                        <a:gd name="connsiteY0" fmla="*/ 0 h 9433"/>
                        <a:gd name="connsiteX1" fmla="*/ 0 w 12026"/>
                        <a:gd name="connsiteY1" fmla="*/ 7561 h 9433"/>
                        <a:gd name="connsiteX2" fmla="*/ 9074 w 12026"/>
                        <a:gd name="connsiteY2" fmla="*/ 9434 h 9433"/>
                        <a:gd name="connsiteX3" fmla="*/ 12026 w 12026"/>
                        <a:gd name="connsiteY3" fmla="*/ 1945 h 9433"/>
                        <a:gd name="connsiteX4" fmla="*/ 2521 w 12026"/>
                        <a:gd name="connsiteY4" fmla="*/ 0 h 9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26" h="9433">
                          <a:moveTo>
                            <a:pt x="2521" y="0"/>
                          </a:moveTo>
                          <a:lnTo>
                            <a:pt x="0" y="7561"/>
                          </a:lnTo>
                          <a:lnTo>
                            <a:pt x="9074" y="9434"/>
                          </a:lnTo>
                          <a:lnTo>
                            <a:pt x="12026" y="1945"/>
                          </a:lnTo>
                          <a:lnTo>
                            <a:pt x="2521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08" name="Freeform: Shape 4207">
                      <a:extLst>
                        <a:ext uri="{FF2B5EF4-FFF2-40B4-BE49-F238E27FC236}">
                          <a16:creationId xmlns:a16="http://schemas.microsoft.com/office/drawing/2014/main" id="{1B5D0A12-B275-92BF-A3EA-8F1C70A308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2567" y="6131547"/>
                      <a:ext cx="11018" cy="9289"/>
                    </a:xfrm>
                    <a:custGeom>
                      <a:avLst/>
                      <a:gdLst>
                        <a:gd name="connsiteX0" fmla="*/ 2593 w 11018"/>
                        <a:gd name="connsiteY0" fmla="*/ 0 h 9289"/>
                        <a:gd name="connsiteX1" fmla="*/ 0 w 11018"/>
                        <a:gd name="connsiteY1" fmla="*/ 7633 h 9289"/>
                        <a:gd name="connsiteX2" fmla="*/ 8066 w 11018"/>
                        <a:gd name="connsiteY2" fmla="*/ 9290 h 9289"/>
                        <a:gd name="connsiteX3" fmla="*/ 11018 w 11018"/>
                        <a:gd name="connsiteY3" fmla="*/ 1800 h 9289"/>
                        <a:gd name="connsiteX4" fmla="*/ 2593 w 11018"/>
                        <a:gd name="connsiteY4" fmla="*/ 0 h 9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18" h="9289">
                          <a:moveTo>
                            <a:pt x="2593" y="0"/>
                          </a:moveTo>
                          <a:lnTo>
                            <a:pt x="0" y="7633"/>
                          </a:lnTo>
                          <a:lnTo>
                            <a:pt x="8066" y="9290"/>
                          </a:lnTo>
                          <a:lnTo>
                            <a:pt x="11018" y="1800"/>
                          </a:lnTo>
                          <a:lnTo>
                            <a:pt x="2593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09" name="Freeform: Shape 4208">
                      <a:extLst>
                        <a:ext uri="{FF2B5EF4-FFF2-40B4-BE49-F238E27FC236}">
                          <a16:creationId xmlns:a16="http://schemas.microsoft.com/office/drawing/2014/main" id="{C21A62A7-0231-FECA-494E-0F0DEB41A6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149" y="6153511"/>
                      <a:ext cx="10010" cy="9001"/>
                    </a:xfrm>
                    <a:custGeom>
                      <a:avLst/>
                      <a:gdLst>
                        <a:gd name="connsiteX0" fmla="*/ 2521 w 10010"/>
                        <a:gd name="connsiteY0" fmla="*/ 0 h 9001"/>
                        <a:gd name="connsiteX1" fmla="*/ 0 w 10010"/>
                        <a:gd name="connsiteY1" fmla="*/ 7561 h 9001"/>
                        <a:gd name="connsiteX2" fmla="*/ 7057 w 10010"/>
                        <a:gd name="connsiteY2" fmla="*/ 9002 h 9001"/>
                        <a:gd name="connsiteX3" fmla="*/ 10010 w 10010"/>
                        <a:gd name="connsiteY3" fmla="*/ 1512 h 9001"/>
                        <a:gd name="connsiteX4" fmla="*/ 2521 w 10010"/>
                        <a:gd name="connsiteY4" fmla="*/ 0 h 9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10" h="9001">
                          <a:moveTo>
                            <a:pt x="2521" y="0"/>
                          </a:moveTo>
                          <a:lnTo>
                            <a:pt x="0" y="7561"/>
                          </a:lnTo>
                          <a:lnTo>
                            <a:pt x="7057" y="9002"/>
                          </a:lnTo>
                          <a:lnTo>
                            <a:pt x="10010" y="1512"/>
                          </a:lnTo>
                          <a:lnTo>
                            <a:pt x="2521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10" name="Freeform: Shape 4209">
                      <a:extLst>
                        <a:ext uri="{FF2B5EF4-FFF2-40B4-BE49-F238E27FC236}">
                          <a16:creationId xmlns:a16="http://schemas.microsoft.com/office/drawing/2014/main" id="{4D99335F-14C4-3E40-E0AE-EFB73406D0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660" y="6175403"/>
                      <a:ext cx="9001" cy="8857"/>
                    </a:xfrm>
                    <a:custGeom>
                      <a:avLst/>
                      <a:gdLst>
                        <a:gd name="connsiteX0" fmla="*/ 6121 w 9001"/>
                        <a:gd name="connsiteY0" fmla="*/ 8858 h 8857"/>
                        <a:gd name="connsiteX1" fmla="*/ 9002 w 9001"/>
                        <a:gd name="connsiteY1" fmla="*/ 1296 h 8857"/>
                        <a:gd name="connsiteX2" fmla="*/ 2592 w 9001"/>
                        <a:gd name="connsiteY2" fmla="*/ 0 h 8857"/>
                        <a:gd name="connsiteX3" fmla="*/ 0 w 9001"/>
                        <a:gd name="connsiteY3" fmla="*/ 7561 h 8857"/>
                        <a:gd name="connsiteX4" fmla="*/ 6121 w 9001"/>
                        <a:gd name="connsiteY4" fmla="*/ 8858 h 8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01" h="8857">
                          <a:moveTo>
                            <a:pt x="6121" y="8858"/>
                          </a:moveTo>
                          <a:lnTo>
                            <a:pt x="9002" y="1296"/>
                          </a:lnTo>
                          <a:lnTo>
                            <a:pt x="2592" y="0"/>
                          </a:lnTo>
                          <a:lnTo>
                            <a:pt x="0" y="7561"/>
                          </a:lnTo>
                          <a:lnTo>
                            <a:pt x="6121" y="885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11" name="Freeform: Shape 4210">
                      <a:extLst>
                        <a:ext uri="{FF2B5EF4-FFF2-40B4-BE49-F238E27FC236}">
                          <a16:creationId xmlns:a16="http://schemas.microsoft.com/office/drawing/2014/main" id="{A62CFB49-F469-1198-030D-174CC418FA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2381" y="6043905"/>
                      <a:ext cx="15050" cy="10082"/>
                    </a:xfrm>
                    <a:custGeom>
                      <a:avLst/>
                      <a:gdLst>
                        <a:gd name="connsiteX0" fmla="*/ 2592 w 15050"/>
                        <a:gd name="connsiteY0" fmla="*/ 0 h 10082"/>
                        <a:gd name="connsiteX1" fmla="*/ 0 w 15050"/>
                        <a:gd name="connsiteY1" fmla="*/ 7561 h 10082"/>
                        <a:gd name="connsiteX2" fmla="*/ 12098 w 15050"/>
                        <a:gd name="connsiteY2" fmla="*/ 10082 h 10082"/>
                        <a:gd name="connsiteX3" fmla="*/ 15051 w 15050"/>
                        <a:gd name="connsiteY3" fmla="*/ 2521 h 10082"/>
                        <a:gd name="connsiteX4" fmla="*/ 2592 w 15050"/>
                        <a:gd name="connsiteY4" fmla="*/ 0 h 10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50" h="10082">
                          <a:moveTo>
                            <a:pt x="2592" y="0"/>
                          </a:moveTo>
                          <a:lnTo>
                            <a:pt x="0" y="7561"/>
                          </a:lnTo>
                          <a:lnTo>
                            <a:pt x="12098" y="10082"/>
                          </a:lnTo>
                          <a:lnTo>
                            <a:pt x="15051" y="2521"/>
                          </a:lnTo>
                          <a:lnTo>
                            <a:pt x="2592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12" name="Freeform: Shape 4211">
                      <a:extLst>
                        <a:ext uri="{FF2B5EF4-FFF2-40B4-BE49-F238E27FC236}">
                          <a16:creationId xmlns:a16="http://schemas.microsoft.com/office/drawing/2014/main" id="{5079A177-3526-D31E-0830-B1A91B1503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891" y="6065798"/>
                      <a:ext cx="14042" cy="9865"/>
                    </a:xfrm>
                    <a:custGeom>
                      <a:avLst/>
                      <a:gdLst>
                        <a:gd name="connsiteX0" fmla="*/ 2593 w 14042"/>
                        <a:gd name="connsiteY0" fmla="*/ 0 h 9865"/>
                        <a:gd name="connsiteX1" fmla="*/ 0 w 14042"/>
                        <a:gd name="connsiteY1" fmla="*/ 7633 h 9865"/>
                        <a:gd name="connsiteX2" fmla="*/ 11162 w 14042"/>
                        <a:gd name="connsiteY2" fmla="*/ 9866 h 9865"/>
                        <a:gd name="connsiteX3" fmla="*/ 14043 w 14042"/>
                        <a:gd name="connsiteY3" fmla="*/ 2376 h 9865"/>
                        <a:gd name="connsiteX4" fmla="*/ 2593 w 14042"/>
                        <a:gd name="connsiteY4" fmla="*/ 0 h 9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42" h="9865">
                          <a:moveTo>
                            <a:pt x="2593" y="0"/>
                          </a:moveTo>
                          <a:lnTo>
                            <a:pt x="0" y="7633"/>
                          </a:lnTo>
                          <a:lnTo>
                            <a:pt x="11162" y="9866"/>
                          </a:lnTo>
                          <a:lnTo>
                            <a:pt x="14043" y="2376"/>
                          </a:lnTo>
                          <a:lnTo>
                            <a:pt x="2593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13" name="Freeform: Shape 4212">
                      <a:extLst>
                        <a:ext uri="{FF2B5EF4-FFF2-40B4-BE49-F238E27FC236}">
                          <a16:creationId xmlns:a16="http://schemas.microsoft.com/office/drawing/2014/main" id="{26B53724-BAA6-1923-7E40-22084B2224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7474" y="6087762"/>
                      <a:ext cx="13034" cy="9649"/>
                    </a:xfrm>
                    <a:custGeom>
                      <a:avLst/>
                      <a:gdLst>
                        <a:gd name="connsiteX0" fmla="*/ 2593 w 13034"/>
                        <a:gd name="connsiteY0" fmla="*/ 0 h 9649"/>
                        <a:gd name="connsiteX1" fmla="*/ 0 w 13034"/>
                        <a:gd name="connsiteY1" fmla="*/ 7561 h 9649"/>
                        <a:gd name="connsiteX2" fmla="*/ 10082 w 13034"/>
                        <a:gd name="connsiteY2" fmla="*/ 9650 h 9649"/>
                        <a:gd name="connsiteX3" fmla="*/ 13035 w 13034"/>
                        <a:gd name="connsiteY3" fmla="*/ 2160 h 9649"/>
                        <a:gd name="connsiteX4" fmla="*/ 2593 w 13034"/>
                        <a:gd name="connsiteY4" fmla="*/ 0 h 9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34" h="9649">
                          <a:moveTo>
                            <a:pt x="2593" y="0"/>
                          </a:moveTo>
                          <a:lnTo>
                            <a:pt x="0" y="7561"/>
                          </a:lnTo>
                          <a:lnTo>
                            <a:pt x="10082" y="9650"/>
                          </a:lnTo>
                          <a:lnTo>
                            <a:pt x="13035" y="2160"/>
                          </a:lnTo>
                          <a:lnTo>
                            <a:pt x="2593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4204" name="Freeform: Shape 4203">
                  <a:extLst>
                    <a:ext uri="{FF2B5EF4-FFF2-40B4-BE49-F238E27FC236}">
                      <a16:creationId xmlns:a16="http://schemas.microsoft.com/office/drawing/2014/main" id="{5BD23721-C728-459B-8C4D-AA324442A552}"/>
                    </a:ext>
                  </a:extLst>
                </p:cNvPr>
                <p:cNvSpPr/>
                <p:nvPr/>
              </p:nvSpPr>
              <p:spPr>
                <a:xfrm>
                  <a:off x="2947903" y="6193551"/>
                  <a:ext cx="39266" cy="42488"/>
                </a:xfrm>
                <a:custGeom>
                  <a:avLst/>
                  <a:gdLst>
                    <a:gd name="connsiteX0" fmla="*/ 17236 w 39266"/>
                    <a:gd name="connsiteY0" fmla="*/ 0 h 42488"/>
                    <a:gd name="connsiteX1" fmla="*/ 22926 w 39266"/>
                    <a:gd name="connsiteY1" fmla="*/ 4105 h 42488"/>
                    <a:gd name="connsiteX2" fmla="*/ 33079 w 39266"/>
                    <a:gd name="connsiteY2" fmla="*/ 25781 h 42488"/>
                    <a:gd name="connsiteX3" fmla="*/ 36248 w 39266"/>
                    <a:gd name="connsiteY3" fmla="*/ 42488 h 42488"/>
                    <a:gd name="connsiteX4" fmla="*/ 1105 w 39266"/>
                    <a:gd name="connsiteY4" fmla="*/ 17931 h 42488"/>
                    <a:gd name="connsiteX5" fmla="*/ 12267 w 39266"/>
                    <a:gd name="connsiteY5" fmla="*/ 2952 h 42488"/>
                    <a:gd name="connsiteX6" fmla="*/ 17236 w 39266"/>
                    <a:gd name="connsiteY6" fmla="*/ 72 h 42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266" h="42488">
                      <a:moveTo>
                        <a:pt x="17236" y="0"/>
                      </a:moveTo>
                      <a:lnTo>
                        <a:pt x="22926" y="4105"/>
                      </a:lnTo>
                      <a:cubicBezTo>
                        <a:pt x="12772" y="9146"/>
                        <a:pt x="33079" y="25781"/>
                        <a:pt x="33079" y="25781"/>
                      </a:cubicBezTo>
                      <a:cubicBezTo>
                        <a:pt x="44818" y="35215"/>
                        <a:pt x="36248" y="42488"/>
                        <a:pt x="36248" y="42488"/>
                      </a:cubicBezTo>
                      <a:lnTo>
                        <a:pt x="1105" y="17931"/>
                      </a:lnTo>
                      <a:cubicBezTo>
                        <a:pt x="-4368" y="11666"/>
                        <a:pt x="12267" y="2952"/>
                        <a:pt x="12267" y="2952"/>
                      </a:cubicBezTo>
                      <a:lnTo>
                        <a:pt x="17236" y="7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55" name="Graphic 6">
                <a:extLst>
                  <a:ext uri="{FF2B5EF4-FFF2-40B4-BE49-F238E27FC236}">
                    <a16:creationId xmlns:a16="http://schemas.microsoft.com/office/drawing/2014/main" id="{D01D09A7-7824-D8C2-FD2E-289DE2A8AFD5}"/>
                  </a:ext>
                </a:extLst>
              </p:cNvPr>
              <p:cNvGrpSpPr/>
              <p:nvPr/>
            </p:nvGrpSpPr>
            <p:grpSpPr>
              <a:xfrm>
                <a:off x="3037063" y="6040665"/>
                <a:ext cx="54244" cy="188461"/>
                <a:chOff x="3037063" y="6040665"/>
                <a:chExt cx="54244" cy="188461"/>
              </a:xfrm>
            </p:grpSpPr>
            <p:sp>
              <p:nvSpPr>
                <p:cNvPr id="4192" name="Freeform: Shape 4191">
                  <a:extLst>
                    <a:ext uri="{FF2B5EF4-FFF2-40B4-BE49-F238E27FC236}">
                      <a16:creationId xmlns:a16="http://schemas.microsoft.com/office/drawing/2014/main" id="{EA48EDC4-FEFA-1957-FD1D-CB872D8B743C}"/>
                    </a:ext>
                  </a:extLst>
                </p:cNvPr>
                <p:cNvSpPr/>
                <p:nvPr/>
              </p:nvSpPr>
              <p:spPr>
                <a:xfrm>
                  <a:off x="3040610" y="6040665"/>
                  <a:ext cx="14186" cy="172258"/>
                </a:xfrm>
                <a:custGeom>
                  <a:avLst/>
                  <a:gdLst>
                    <a:gd name="connsiteX0" fmla="*/ 576 w 14186"/>
                    <a:gd name="connsiteY0" fmla="*/ 2593 h 172258"/>
                    <a:gd name="connsiteX1" fmla="*/ 0 w 14186"/>
                    <a:gd name="connsiteY1" fmla="*/ 172258 h 172258"/>
                    <a:gd name="connsiteX2" fmla="*/ 5545 w 14186"/>
                    <a:gd name="connsiteY2" fmla="*/ 172114 h 172258"/>
                    <a:gd name="connsiteX3" fmla="*/ 14187 w 14186"/>
                    <a:gd name="connsiteY3" fmla="*/ 0 h 172258"/>
                    <a:gd name="connsiteX4" fmla="*/ 576 w 14186"/>
                    <a:gd name="connsiteY4" fmla="*/ 2593 h 17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86" h="172258">
                      <a:moveTo>
                        <a:pt x="576" y="2593"/>
                      </a:moveTo>
                      <a:lnTo>
                        <a:pt x="0" y="172258"/>
                      </a:lnTo>
                      <a:lnTo>
                        <a:pt x="5545" y="172114"/>
                      </a:lnTo>
                      <a:lnTo>
                        <a:pt x="14187" y="0"/>
                      </a:lnTo>
                      <a:lnTo>
                        <a:pt x="576" y="2593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93" name="Freeform: Shape 4192">
                  <a:extLst>
                    <a:ext uri="{FF2B5EF4-FFF2-40B4-BE49-F238E27FC236}">
                      <a16:creationId xmlns:a16="http://schemas.microsoft.com/office/drawing/2014/main" id="{E962D483-0C9C-B5CF-5111-F9314EB2F81E}"/>
                    </a:ext>
                  </a:extLst>
                </p:cNvPr>
                <p:cNvSpPr/>
                <p:nvPr/>
              </p:nvSpPr>
              <p:spPr>
                <a:xfrm>
                  <a:off x="3037063" y="6207810"/>
                  <a:ext cx="54244" cy="21316"/>
                </a:xfrm>
                <a:custGeom>
                  <a:avLst/>
                  <a:gdLst>
                    <a:gd name="connsiteX0" fmla="*/ 2395 w 54244"/>
                    <a:gd name="connsiteY0" fmla="*/ 144 h 21316"/>
                    <a:gd name="connsiteX1" fmla="*/ 10316 w 54244"/>
                    <a:gd name="connsiteY1" fmla="*/ 0 h 21316"/>
                    <a:gd name="connsiteX2" fmla="*/ 37105 w 54244"/>
                    <a:gd name="connsiteY2" fmla="*/ 9794 h 21316"/>
                    <a:gd name="connsiteX3" fmla="*/ 54245 w 54244"/>
                    <a:gd name="connsiteY3" fmla="*/ 19876 h 21316"/>
                    <a:gd name="connsiteX4" fmla="*/ 5995 w 54244"/>
                    <a:gd name="connsiteY4" fmla="*/ 21316 h 21316"/>
                    <a:gd name="connsiteX5" fmla="*/ 1243 w 54244"/>
                    <a:gd name="connsiteY5" fmla="*/ 4825 h 21316"/>
                    <a:gd name="connsiteX6" fmla="*/ 2467 w 54244"/>
                    <a:gd name="connsiteY6" fmla="*/ 144 h 21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4244" h="21316">
                      <a:moveTo>
                        <a:pt x="2395" y="144"/>
                      </a:moveTo>
                      <a:lnTo>
                        <a:pt x="10316" y="0"/>
                      </a:lnTo>
                      <a:cubicBezTo>
                        <a:pt x="7076" y="8858"/>
                        <a:pt x="37105" y="9794"/>
                        <a:pt x="37105" y="9794"/>
                      </a:cubicBezTo>
                      <a:cubicBezTo>
                        <a:pt x="54245" y="10154"/>
                        <a:pt x="54245" y="19876"/>
                        <a:pt x="54245" y="19876"/>
                      </a:cubicBezTo>
                      <a:lnTo>
                        <a:pt x="5995" y="21316"/>
                      </a:lnTo>
                      <a:cubicBezTo>
                        <a:pt x="-3655" y="19804"/>
                        <a:pt x="1243" y="4825"/>
                        <a:pt x="1243" y="4825"/>
                      </a:cubicBezTo>
                      <a:lnTo>
                        <a:pt x="2467" y="14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194" name="Graphic 6">
                  <a:extLst>
                    <a:ext uri="{FF2B5EF4-FFF2-40B4-BE49-F238E27FC236}">
                      <a16:creationId xmlns:a16="http://schemas.microsoft.com/office/drawing/2014/main" id="{13249C85-FB7D-D99A-AD92-660A8B9835EE}"/>
                    </a:ext>
                  </a:extLst>
                </p:cNvPr>
                <p:cNvGrpSpPr/>
                <p:nvPr/>
              </p:nvGrpSpPr>
              <p:grpSpPr>
                <a:xfrm>
                  <a:off x="3040682" y="6053124"/>
                  <a:ext cx="13466" cy="142660"/>
                  <a:chOff x="3040682" y="6053124"/>
                  <a:chExt cx="13466" cy="142660"/>
                </a:xfrm>
                <a:solidFill>
                  <a:srgbClr val="FFFFFF"/>
                </a:solidFill>
              </p:grpSpPr>
              <p:sp>
                <p:nvSpPr>
                  <p:cNvPr id="4196" name="Freeform: Shape 4195">
                    <a:extLst>
                      <a:ext uri="{FF2B5EF4-FFF2-40B4-BE49-F238E27FC236}">
                        <a16:creationId xmlns:a16="http://schemas.microsoft.com/office/drawing/2014/main" id="{D2C84196-7FA3-5546-021F-66170C5E0381}"/>
                      </a:ext>
                    </a:extLst>
                  </p:cNvPr>
                  <p:cNvSpPr/>
                  <p:nvPr/>
                </p:nvSpPr>
                <p:spPr>
                  <a:xfrm>
                    <a:off x="3040898" y="6120457"/>
                    <a:ext cx="9865" cy="8065"/>
                  </a:xfrm>
                  <a:custGeom>
                    <a:avLst/>
                    <a:gdLst>
                      <a:gd name="connsiteX0" fmla="*/ 9866 w 9865"/>
                      <a:gd name="connsiteY0" fmla="*/ 0 h 8065"/>
                      <a:gd name="connsiteX1" fmla="*/ 9506 w 9865"/>
                      <a:gd name="connsiteY1" fmla="*/ 7778 h 8065"/>
                      <a:gd name="connsiteX2" fmla="*/ 0 w 9865"/>
                      <a:gd name="connsiteY2" fmla="*/ 8066 h 8065"/>
                      <a:gd name="connsiteX3" fmla="*/ 72 w 9865"/>
                      <a:gd name="connsiteY3" fmla="*/ 288 h 8065"/>
                      <a:gd name="connsiteX4" fmla="*/ 9866 w 9865"/>
                      <a:gd name="connsiteY4" fmla="*/ 0 h 8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5" h="8065">
                        <a:moveTo>
                          <a:pt x="9866" y="0"/>
                        </a:moveTo>
                        <a:lnTo>
                          <a:pt x="9506" y="7778"/>
                        </a:lnTo>
                        <a:lnTo>
                          <a:pt x="0" y="8066"/>
                        </a:lnTo>
                        <a:lnTo>
                          <a:pt x="72" y="288"/>
                        </a:lnTo>
                        <a:lnTo>
                          <a:pt x="986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97" name="Freeform: Shape 4196">
                    <a:extLst>
                      <a:ext uri="{FF2B5EF4-FFF2-40B4-BE49-F238E27FC236}">
                        <a16:creationId xmlns:a16="http://schemas.microsoft.com/office/drawing/2014/main" id="{F2CAF9A4-3E10-6572-5E2E-484463560DF3}"/>
                      </a:ext>
                    </a:extLst>
                  </p:cNvPr>
                  <p:cNvSpPr/>
                  <p:nvPr/>
                </p:nvSpPr>
                <p:spPr>
                  <a:xfrm>
                    <a:off x="3040826" y="6142925"/>
                    <a:ext cx="8857" cy="7993"/>
                  </a:xfrm>
                  <a:custGeom>
                    <a:avLst/>
                    <a:gdLst>
                      <a:gd name="connsiteX0" fmla="*/ 8858 w 8857"/>
                      <a:gd name="connsiteY0" fmla="*/ 0 h 7993"/>
                      <a:gd name="connsiteX1" fmla="*/ 8426 w 8857"/>
                      <a:gd name="connsiteY1" fmla="*/ 7778 h 7993"/>
                      <a:gd name="connsiteX2" fmla="*/ 0 w 8857"/>
                      <a:gd name="connsiteY2" fmla="*/ 7993 h 7993"/>
                      <a:gd name="connsiteX3" fmla="*/ 0 w 8857"/>
                      <a:gd name="connsiteY3" fmla="*/ 216 h 7993"/>
                      <a:gd name="connsiteX4" fmla="*/ 8858 w 8857"/>
                      <a:gd name="connsiteY4" fmla="*/ 0 h 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7" h="7993">
                        <a:moveTo>
                          <a:pt x="8858" y="0"/>
                        </a:moveTo>
                        <a:lnTo>
                          <a:pt x="8426" y="7778"/>
                        </a:lnTo>
                        <a:lnTo>
                          <a:pt x="0" y="7993"/>
                        </a:lnTo>
                        <a:lnTo>
                          <a:pt x="0" y="216"/>
                        </a:lnTo>
                        <a:lnTo>
                          <a:pt x="885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98" name="Freeform: Shape 4197">
                    <a:extLst>
                      <a:ext uri="{FF2B5EF4-FFF2-40B4-BE49-F238E27FC236}">
                        <a16:creationId xmlns:a16="http://schemas.microsoft.com/office/drawing/2014/main" id="{159E4EBE-D8A5-83AB-390D-23A198FF1DD4}"/>
                      </a:ext>
                    </a:extLst>
                  </p:cNvPr>
                  <p:cNvSpPr/>
                  <p:nvPr/>
                </p:nvSpPr>
                <p:spPr>
                  <a:xfrm>
                    <a:off x="3040754" y="6165393"/>
                    <a:ext cx="7777" cy="7993"/>
                  </a:xfrm>
                  <a:custGeom>
                    <a:avLst/>
                    <a:gdLst>
                      <a:gd name="connsiteX0" fmla="*/ 7777 w 7777"/>
                      <a:gd name="connsiteY0" fmla="*/ 0 h 7993"/>
                      <a:gd name="connsiteX1" fmla="*/ 7417 w 7777"/>
                      <a:gd name="connsiteY1" fmla="*/ 7778 h 7993"/>
                      <a:gd name="connsiteX2" fmla="*/ 0 w 7777"/>
                      <a:gd name="connsiteY2" fmla="*/ 7994 h 7993"/>
                      <a:gd name="connsiteX3" fmla="*/ 0 w 7777"/>
                      <a:gd name="connsiteY3" fmla="*/ 216 h 7993"/>
                      <a:gd name="connsiteX4" fmla="*/ 7777 w 7777"/>
                      <a:gd name="connsiteY4" fmla="*/ 0 h 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77" h="7993">
                        <a:moveTo>
                          <a:pt x="7777" y="0"/>
                        </a:moveTo>
                        <a:lnTo>
                          <a:pt x="7417" y="7778"/>
                        </a:lnTo>
                        <a:lnTo>
                          <a:pt x="0" y="7994"/>
                        </a:lnTo>
                        <a:lnTo>
                          <a:pt x="0" y="216"/>
                        </a:lnTo>
                        <a:lnTo>
                          <a:pt x="777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99" name="Freeform: Shape 4198">
                    <a:extLst>
                      <a:ext uri="{FF2B5EF4-FFF2-40B4-BE49-F238E27FC236}">
                        <a16:creationId xmlns:a16="http://schemas.microsoft.com/office/drawing/2014/main" id="{46566111-D3BE-7959-E66A-9F9ACD6B8B3E}"/>
                      </a:ext>
                    </a:extLst>
                  </p:cNvPr>
                  <p:cNvSpPr/>
                  <p:nvPr/>
                </p:nvSpPr>
                <p:spPr>
                  <a:xfrm>
                    <a:off x="3040682" y="6187862"/>
                    <a:ext cx="6769" cy="7921"/>
                  </a:xfrm>
                  <a:custGeom>
                    <a:avLst/>
                    <a:gdLst>
                      <a:gd name="connsiteX0" fmla="*/ 0 w 6769"/>
                      <a:gd name="connsiteY0" fmla="*/ 7922 h 7921"/>
                      <a:gd name="connsiteX1" fmla="*/ 0 w 6769"/>
                      <a:gd name="connsiteY1" fmla="*/ 144 h 7921"/>
                      <a:gd name="connsiteX2" fmla="*/ 6769 w 6769"/>
                      <a:gd name="connsiteY2" fmla="*/ 0 h 7921"/>
                      <a:gd name="connsiteX3" fmla="*/ 6337 w 6769"/>
                      <a:gd name="connsiteY3" fmla="*/ 7778 h 7921"/>
                      <a:gd name="connsiteX4" fmla="*/ 0 w 6769"/>
                      <a:gd name="connsiteY4" fmla="*/ 7922 h 7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69" h="7921">
                        <a:moveTo>
                          <a:pt x="0" y="7922"/>
                        </a:moveTo>
                        <a:lnTo>
                          <a:pt x="0" y="144"/>
                        </a:lnTo>
                        <a:lnTo>
                          <a:pt x="6769" y="0"/>
                        </a:lnTo>
                        <a:lnTo>
                          <a:pt x="6337" y="7778"/>
                        </a:lnTo>
                        <a:lnTo>
                          <a:pt x="0" y="79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00" name="Freeform: Shape 4199">
                    <a:extLst>
                      <a:ext uri="{FF2B5EF4-FFF2-40B4-BE49-F238E27FC236}">
                        <a16:creationId xmlns:a16="http://schemas.microsoft.com/office/drawing/2014/main" id="{73629BD0-15D9-1198-4454-AD2C815B6DB2}"/>
                      </a:ext>
                    </a:extLst>
                  </p:cNvPr>
                  <p:cNvSpPr/>
                  <p:nvPr/>
                </p:nvSpPr>
                <p:spPr>
                  <a:xfrm>
                    <a:off x="3041114" y="6053124"/>
                    <a:ext cx="13034" cy="8137"/>
                  </a:xfrm>
                  <a:custGeom>
                    <a:avLst/>
                    <a:gdLst>
                      <a:gd name="connsiteX0" fmla="*/ 13035 w 13034"/>
                      <a:gd name="connsiteY0" fmla="*/ 0 h 8137"/>
                      <a:gd name="connsiteX1" fmla="*/ 12675 w 13034"/>
                      <a:gd name="connsiteY1" fmla="*/ 7706 h 8137"/>
                      <a:gd name="connsiteX2" fmla="*/ 0 w 13034"/>
                      <a:gd name="connsiteY2" fmla="*/ 8138 h 8137"/>
                      <a:gd name="connsiteX3" fmla="*/ 72 w 13034"/>
                      <a:gd name="connsiteY3" fmla="*/ 360 h 8137"/>
                      <a:gd name="connsiteX4" fmla="*/ 13035 w 13034"/>
                      <a:gd name="connsiteY4" fmla="*/ 0 h 8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34" h="8137">
                        <a:moveTo>
                          <a:pt x="13035" y="0"/>
                        </a:moveTo>
                        <a:lnTo>
                          <a:pt x="12675" y="7706"/>
                        </a:lnTo>
                        <a:lnTo>
                          <a:pt x="0" y="8138"/>
                        </a:lnTo>
                        <a:lnTo>
                          <a:pt x="72" y="360"/>
                        </a:lnTo>
                        <a:lnTo>
                          <a:pt x="13035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01" name="Freeform: Shape 4200">
                    <a:extLst>
                      <a:ext uri="{FF2B5EF4-FFF2-40B4-BE49-F238E27FC236}">
                        <a16:creationId xmlns:a16="http://schemas.microsoft.com/office/drawing/2014/main" id="{DCC50F26-E4E0-04A4-61B4-9DFEADE801B0}"/>
                      </a:ext>
                    </a:extLst>
                  </p:cNvPr>
                  <p:cNvSpPr/>
                  <p:nvPr/>
                </p:nvSpPr>
                <p:spPr>
                  <a:xfrm>
                    <a:off x="3041043" y="6075520"/>
                    <a:ext cx="12026" cy="8137"/>
                  </a:xfrm>
                  <a:custGeom>
                    <a:avLst/>
                    <a:gdLst>
                      <a:gd name="connsiteX0" fmla="*/ 12026 w 12026"/>
                      <a:gd name="connsiteY0" fmla="*/ 0 h 8137"/>
                      <a:gd name="connsiteX1" fmla="*/ 11594 w 12026"/>
                      <a:gd name="connsiteY1" fmla="*/ 7778 h 8137"/>
                      <a:gd name="connsiteX2" fmla="*/ 0 w 12026"/>
                      <a:gd name="connsiteY2" fmla="*/ 8138 h 8137"/>
                      <a:gd name="connsiteX3" fmla="*/ 72 w 12026"/>
                      <a:gd name="connsiteY3" fmla="*/ 360 h 8137"/>
                      <a:gd name="connsiteX4" fmla="*/ 12026 w 12026"/>
                      <a:gd name="connsiteY4" fmla="*/ 0 h 8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6" h="8137">
                        <a:moveTo>
                          <a:pt x="12026" y="0"/>
                        </a:moveTo>
                        <a:lnTo>
                          <a:pt x="11594" y="7778"/>
                        </a:lnTo>
                        <a:lnTo>
                          <a:pt x="0" y="8138"/>
                        </a:lnTo>
                        <a:lnTo>
                          <a:pt x="72" y="360"/>
                        </a:lnTo>
                        <a:lnTo>
                          <a:pt x="1202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02" name="Freeform: Shape 4201">
                    <a:extLst>
                      <a:ext uri="{FF2B5EF4-FFF2-40B4-BE49-F238E27FC236}">
                        <a16:creationId xmlns:a16="http://schemas.microsoft.com/office/drawing/2014/main" id="{81DAEF00-F324-F1FB-B8CB-5676A0E5D372}"/>
                      </a:ext>
                    </a:extLst>
                  </p:cNvPr>
                  <p:cNvSpPr/>
                  <p:nvPr/>
                </p:nvSpPr>
                <p:spPr>
                  <a:xfrm>
                    <a:off x="3040970" y="6097988"/>
                    <a:ext cx="10946" cy="8065"/>
                  </a:xfrm>
                  <a:custGeom>
                    <a:avLst/>
                    <a:gdLst>
                      <a:gd name="connsiteX0" fmla="*/ 10946 w 10946"/>
                      <a:gd name="connsiteY0" fmla="*/ 0 h 8065"/>
                      <a:gd name="connsiteX1" fmla="*/ 10586 w 10946"/>
                      <a:gd name="connsiteY1" fmla="*/ 7778 h 8065"/>
                      <a:gd name="connsiteX2" fmla="*/ 0 w 10946"/>
                      <a:gd name="connsiteY2" fmla="*/ 8066 h 8065"/>
                      <a:gd name="connsiteX3" fmla="*/ 72 w 10946"/>
                      <a:gd name="connsiteY3" fmla="*/ 360 h 8065"/>
                      <a:gd name="connsiteX4" fmla="*/ 10946 w 10946"/>
                      <a:gd name="connsiteY4" fmla="*/ 0 h 8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46" h="8065">
                        <a:moveTo>
                          <a:pt x="10946" y="0"/>
                        </a:moveTo>
                        <a:lnTo>
                          <a:pt x="10586" y="7778"/>
                        </a:lnTo>
                        <a:lnTo>
                          <a:pt x="0" y="8066"/>
                        </a:lnTo>
                        <a:lnTo>
                          <a:pt x="72" y="360"/>
                        </a:lnTo>
                        <a:lnTo>
                          <a:pt x="1094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195" name="Freeform: Shape 4194">
                  <a:extLst>
                    <a:ext uri="{FF2B5EF4-FFF2-40B4-BE49-F238E27FC236}">
                      <a16:creationId xmlns:a16="http://schemas.microsoft.com/office/drawing/2014/main" id="{166525FA-AABB-47B6-E279-4860BCB88D33}"/>
                    </a:ext>
                  </a:extLst>
                </p:cNvPr>
                <p:cNvSpPr/>
                <p:nvPr/>
              </p:nvSpPr>
              <p:spPr>
                <a:xfrm>
                  <a:off x="3040610" y="6040665"/>
                  <a:ext cx="14186" cy="172258"/>
                </a:xfrm>
                <a:custGeom>
                  <a:avLst/>
                  <a:gdLst>
                    <a:gd name="connsiteX0" fmla="*/ 576 w 14186"/>
                    <a:gd name="connsiteY0" fmla="*/ 2593 h 172258"/>
                    <a:gd name="connsiteX1" fmla="*/ 0 w 14186"/>
                    <a:gd name="connsiteY1" fmla="*/ 172258 h 172258"/>
                    <a:gd name="connsiteX2" fmla="*/ 5545 w 14186"/>
                    <a:gd name="connsiteY2" fmla="*/ 172114 h 172258"/>
                    <a:gd name="connsiteX3" fmla="*/ 14187 w 14186"/>
                    <a:gd name="connsiteY3" fmla="*/ 0 h 172258"/>
                    <a:gd name="connsiteX4" fmla="*/ 576 w 14186"/>
                    <a:gd name="connsiteY4" fmla="*/ 2593 h 17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86" h="172258">
                      <a:moveTo>
                        <a:pt x="576" y="2593"/>
                      </a:moveTo>
                      <a:lnTo>
                        <a:pt x="0" y="172258"/>
                      </a:lnTo>
                      <a:lnTo>
                        <a:pt x="5545" y="172114"/>
                      </a:lnTo>
                      <a:lnTo>
                        <a:pt x="14187" y="0"/>
                      </a:lnTo>
                      <a:lnTo>
                        <a:pt x="576" y="2593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156" name="Freeform: Shape 4155">
                <a:extLst>
                  <a:ext uri="{FF2B5EF4-FFF2-40B4-BE49-F238E27FC236}">
                    <a16:creationId xmlns:a16="http://schemas.microsoft.com/office/drawing/2014/main" id="{32E6FE70-B89D-4945-2900-E100E8AA9CAF}"/>
                  </a:ext>
                </a:extLst>
              </p:cNvPr>
              <p:cNvSpPr/>
              <p:nvPr/>
            </p:nvSpPr>
            <p:spPr>
              <a:xfrm>
                <a:off x="2841779" y="5882522"/>
                <a:ext cx="395934" cy="166992"/>
              </a:xfrm>
              <a:custGeom>
                <a:avLst/>
                <a:gdLst>
                  <a:gd name="connsiteX0" fmla="*/ 316574 w 395934"/>
                  <a:gd name="connsiteY0" fmla="*/ 158215 h 166992"/>
                  <a:gd name="connsiteX1" fmla="*/ 395934 w 395934"/>
                  <a:gd name="connsiteY1" fmla="*/ 135531 h 166992"/>
                  <a:gd name="connsiteX2" fmla="*/ 331913 w 395934"/>
                  <a:gd name="connsiteY2" fmla="*/ 19804 h 166992"/>
                  <a:gd name="connsiteX3" fmla="*/ 206248 w 395934"/>
                  <a:gd name="connsiteY3" fmla="*/ 16707 h 166992"/>
                  <a:gd name="connsiteX4" fmla="*/ 206248 w 395934"/>
                  <a:gd name="connsiteY4" fmla="*/ 16707 h 166992"/>
                  <a:gd name="connsiteX5" fmla="*/ 205168 w 395934"/>
                  <a:gd name="connsiteY5" fmla="*/ 16563 h 166992"/>
                  <a:gd name="connsiteX6" fmla="*/ 204088 w 395934"/>
                  <a:gd name="connsiteY6" fmla="*/ 16419 h 166992"/>
                  <a:gd name="connsiteX7" fmla="*/ 204088 w 395934"/>
                  <a:gd name="connsiteY7" fmla="*/ 16419 h 166992"/>
                  <a:gd name="connsiteX8" fmla="*/ 79936 w 395934"/>
                  <a:gd name="connsiteY8" fmla="*/ 0 h 166992"/>
                  <a:gd name="connsiteX9" fmla="*/ 0 w 395934"/>
                  <a:gd name="connsiteY9" fmla="*/ 108453 h 166992"/>
                  <a:gd name="connsiteX10" fmla="*/ 59700 w 395934"/>
                  <a:gd name="connsiteY10" fmla="*/ 136683 h 166992"/>
                  <a:gd name="connsiteX11" fmla="*/ 316574 w 395934"/>
                  <a:gd name="connsiteY11" fmla="*/ 158215 h 16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5934" h="166992">
                    <a:moveTo>
                      <a:pt x="316574" y="158215"/>
                    </a:moveTo>
                    <a:cubicBezTo>
                      <a:pt x="367776" y="150366"/>
                      <a:pt x="395934" y="135531"/>
                      <a:pt x="395934" y="135531"/>
                    </a:cubicBezTo>
                    <a:cubicBezTo>
                      <a:pt x="357406" y="111262"/>
                      <a:pt x="331913" y="19804"/>
                      <a:pt x="331913" y="19804"/>
                    </a:cubicBezTo>
                    <a:lnTo>
                      <a:pt x="206248" y="16707"/>
                    </a:lnTo>
                    <a:lnTo>
                      <a:pt x="206248" y="16707"/>
                    </a:lnTo>
                    <a:cubicBezTo>
                      <a:pt x="206248" y="16707"/>
                      <a:pt x="205168" y="16563"/>
                      <a:pt x="205168" y="16563"/>
                    </a:cubicBezTo>
                    <a:lnTo>
                      <a:pt x="204088" y="16419"/>
                    </a:lnTo>
                    <a:lnTo>
                      <a:pt x="204088" y="16419"/>
                    </a:lnTo>
                    <a:cubicBezTo>
                      <a:pt x="204088" y="16419"/>
                      <a:pt x="79936" y="0"/>
                      <a:pt x="79936" y="0"/>
                    </a:cubicBezTo>
                    <a:cubicBezTo>
                      <a:pt x="79936" y="0"/>
                      <a:pt x="41408" y="89658"/>
                      <a:pt x="0" y="108453"/>
                    </a:cubicBezTo>
                    <a:cubicBezTo>
                      <a:pt x="0" y="108453"/>
                      <a:pt x="20380" y="123072"/>
                      <a:pt x="59700" y="136683"/>
                    </a:cubicBezTo>
                    <a:cubicBezTo>
                      <a:pt x="115799" y="157783"/>
                      <a:pt x="207401" y="179603"/>
                      <a:pt x="316574" y="158215"/>
                    </a:cubicBezTo>
                    <a:close/>
                  </a:path>
                </a:pathLst>
              </a:custGeom>
              <a:solidFill>
                <a:srgbClr val="E22B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7" name="Freeform: Shape 4156">
                <a:extLst>
                  <a:ext uri="{FF2B5EF4-FFF2-40B4-BE49-F238E27FC236}">
                    <a16:creationId xmlns:a16="http://schemas.microsoft.com/office/drawing/2014/main" id="{D2D82A2C-F9A7-EA35-10A5-6D606D553CB1}"/>
                  </a:ext>
                </a:extLst>
              </p:cNvPr>
              <p:cNvSpPr/>
              <p:nvPr/>
            </p:nvSpPr>
            <p:spPr>
              <a:xfrm>
                <a:off x="2985015" y="5897645"/>
                <a:ext cx="252697" cy="151959"/>
              </a:xfrm>
              <a:custGeom>
                <a:avLst/>
                <a:gdLst>
                  <a:gd name="connsiteX0" fmla="*/ 187597 w 252697"/>
                  <a:gd name="connsiteY0" fmla="*/ 1657 h 151959"/>
                  <a:gd name="connsiteX1" fmla="*/ 63012 w 252697"/>
                  <a:gd name="connsiteY1" fmla="*/ 1657 h 151959"/>
                  <a:gd name="connsiteX2" fmla="*/ 63012 w 252697"/>
                  <a:gd name="connsiteY2" fmla="*/ 1585 h 151959"/>
                  <a:gd name="connsiteX3" fmla="*/ 61932 w 252697"/>
                  <a:gd name="connsiteY3" fmla="*/ 1585 h 151959"/>
                  <a:gd name="connsiteX4" fmla="*/ 60852 w 252697"/>
                  <a:gd name="connsiteY4" fmla="*/ 1440 h 151959"/>
                  <a:gd name="connsiteX5" fmla="*/ 60852 w 252697"/>
                  <a:gd name="connsiteY5" fmla="*/ 1440 h 151959"/>
                  <a:gd name="connsiteX6" fmla="*/ 0 w 252697"/>
                  <a:gd name="connsiteY6" fmla="*/ 0 h 151959"/>
                  <a:gd name="connsiteX7" fmla="*/ 122928 w 252697"/>
                  <a:gd name="connsiteY7" fmla="*/ 13683 h 151959"/>
                  <a:gd name="connsiteX8" fmla="*/ 182268 w 252697"/>
                  <a:gd name="connsiteY8" fmla="*/ 117959 h 151959"/>
                  <a:gd name="connsiteX9" fmla="*/ 102908 w 252697"/>
                  <a:gd name="connsiteY9" fmla="*/ 140644 h 151959"/>
                  <a:gd name="connsiteX10" fmla="*/ 31038 w 252697"/>
                  <a:gd name="connsiteY10" fmla="*/ 149069 h 151959"/>
                  <a:gd name="connsiteX11" fmla="*/ 173338 w 252697"/>
                  <a:gd name="connsiteY11" fmla="*/ 143164 h 151959"/>
                  <a:gd name="connsiteX12" fmla="*/ 252698 w 252697"/>
                  <a:gd name="connsiteY12" fmla="*/ 120480 h 151959"/>
                  <a:gd name="connsiteX13" fmla="*/ 187597 w 252697"/>
                  <a:gd name="connsiteY13" fmla="*/ 1728 h 151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97" h="151959">
                    <a:moveTo>
                      <a:pt x="187597" y="1657"/>
                    </a:moveTo>
                    <a:lnTo>
                      <a:pt x="63012" y="1657"/>
                    </a:lnTo>
                    <a:cubicBezTo>
                      <a:pt x="63012" y="1657"/>
                      <a:pt x="63012" y="1585"/>
                      <a:pt x="63012" y="1585"/>
                    </a:cubicBezTo>
                    <a:lnTo>
                      <a:pt x="61932" y="1585"/>
                    </a:lnTo>
                    <a:cubicBezTo>
                      <a:pt x="61932" y="1585"/>
                      <a:pt x="60852" y="1440"/>
                      <a:pt x="60852" y="1440"/>
                    </a:cubicBezTo>
                    <a:lnTo>
                      <a:pt x="60852" y="1440"/>
                    </a:lnTo>
                    <a:cubicBezTo>
                      <a:pt x="60852" y="1440"/>
                      <a:pt x="0" y="0"/>
                      <a:pt x="0" y="0"/>
                    </a:cubicBezTo>
                    <a:lnTo>
                      <a:pt x="122928" y="13683"/>
                    </a:lnTo>
                    <a:cubicBezTo>
                      <a:pt x="122928" y="13683"/>
                      <a:pt x="143740" y="93691"/>
                      <a:pt x="182268" y="117959"/>
                    </a:cubicBezTo>
                    <a:cubicBezTo>
                      <a:pt x="182268" y="117959"/>
                      <a:pt x="154111" y="132794"/>
                      <a:pt x="102908" y="140644"/>
                    </a:cubicBezTo>
                    <a:cubicBezTo>
                      <a:pt x="77991" y="145541"/>
                      <a:pt x="53939" y="148133"/>
                      <a:pt x="31038" y="149069"/>
                    </a:cubicBezTo>
                    <a:cubicBezTo>
                      <a:pt x="73166" y="153751"/>
                      <a:pt x="121272" y="153390"/>
                      <a:pt x="173338" y="143164"/>
                    </a:cubicBezTo>
                    <a:cubicBezTo>
                      <a:pt x="224540" y="135315"/>
                      <a:pt x="252698" y="120480"/>
                      <a:pt x="252698" y="120480"/>
                    </a:cubicBezTo>
                    <a:cubicBezTo>
                      <a:pt x="214170" y="96211"/>
                      <a:pt x="187597" y="1728"/>
                      <a:pt x="187597" y="1728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8" name="Freeform: Shape 4157">
                <a:extLst>
                  <a:ext uri="{FF2B5EF4-FFF2-40B4-BE49-F238E27FC236}">
                    <a16:creationId xmlns:a16="http://schemas.microsoft.com/office/drawing/2014/main" id="{26A4A19A-685E-3DF0-1F5B-15E816C80A8B}"/>
                  </a:ext>
                </a:extLst>
              </p:cNvPr>
              <p:cNvSpPr/>
              <p:nvPr/>
            </p:nvSpPr>
            <p:spPr>
              <a:xfrm>
                <a:off x="2890173" y="5916657"/>
                <a:ext cx="306780" cy="59093"/>
              </a:xfrm>
              <a:custGeom>
                <a:avLst/>
                <a:gdLst>
                  <a:gd name="connsiteX0" fmla="*/ 0 w 306780"/>
                  <a:gd name="connsiteY0" fmla="*/ 25493 h 59093"/>
                  <a:gd name="connsiteX1" fmla="*/ 306780 w 306780"/>
                  <a:gd name="connsiteY1" fmla="*/ 47458 h 59093"/>
                  <a:gd name="connsiteX2" fmla="*/ 295618 w 306780"/>
                  <a:gd name="connsiteY2" fmla="*/ 20236 h 59093"/>
                  <a:gd name="connsiteX3" fmla="*/ 14619 w 306780"/>
                  <a:gd name="connsiteY3" fmla="*/ 0 h 59093"/>
                  <a:gd name="connsiteX4" fmla="*/ 0 w 306780"/>
                  <a:gd name="connsiteY4" fmla="*/ 25421 h 59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780" h="59093">
                    <a:moveTo>
                      <a:pt x="0" y="25493"/>
                    </a:moveTo>
                    <a:cubicBezTo>
                      <a:pt x="98515" y="60924"/>
                      <a:pt x="204304" y="68486"/>
                      <a:pt x="306780" y="47458"/>
                    </a:cubicBezTo>
                    <a:cubicBezTo>
                      <a:pt x="302244" y="37807"/>
                      <a:pt x="298499" y="28302"/>
                      <a:pt x="295618" y="20236"/>
                    </a:cubicBezTo>
                    <a:cubicBezTo>
                      <a:pt x="201712" y="38384"/>
                      <a:pt x="105069" y="31398"/>
                      <a:pt x="14619" y="0"/>
                    </a:cubicBezTo>
                    <a:cubicBezTo>
                      <a:pt x="10730" y="7561"/>
                      <a:pt x="5761" y="16419"/>
                      <a:pt x="0" y="25421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9" name="Freeform: Shape 4158">
                <a:extLst>
                  <a:ext uri="{FF2B5EF4-FFF2-40B4-BE49-F238E27FC236}">
                    <a16:creationId xmlns:a16="http://schemas.microsoft.com/office/drawing/2014/main" id="{534DB90A-071D-AD87-9A95-1D1554FA7ED2}"/>
                  </a:ext>
                </a:extLst>
              </p:cNvPr>
              <p:cNvSpPr/>
              <p:nvPr/>
            </p:nvSpPr>
            <p:spPr>
              <a:xfrm>
                <a:off x="3002803" y="5927747"/>
                <a:ext cx="78207" cy="64830"/>
              </a:xfrm>
              <a:custGeom>
                <a:avLst/>
                <a:gdLst>
                  <a:gd name="connsiteX0" fmla="*/ 78208 w 78207"/>
                  <a:gd name="connsiteY0" fmla="*/ 64813 h 64830"/>
                  <a:gd name="connsiteX1" fmla="*/ 0 w 78207"/>
                  <a:gd name="connsiteY1" fmla="*/ 59340 h 64830"/>
                  <a:gd name="connsiteX2" fmla="*/ 8354 w 78207"/>
                  <a:gd name="connsiteY2" fmla="*/ 0 h 64830"/>
                  <a:gd name="connsiteX3" fmla="*/ 78135 w 78207"/>
                  <a:gd name="connsiteY3" fmla="*/ 4897 h 64830"/>
                  <a:gd name="connsiteX4" fmla="*/ 78135 w 78207"/>
                  <a:gd name="connsiteY4" fmla="*/ 64741 h 64830"/>
                  <a:gd name="connsiteX5" fmla="*/ 12170 w 78207"/>
                  <a:gd name="connsiteY5" fmla="*/ 50770 h 64830"/>
                  <a:gd name="connsiteX6" fmla="*/ 67477 w 78207"/>
                  <a:gd name="connsiteY6" fmla="*/ 54659 h 64830"/>
                  <a:gd name="connsiteX7" fmla="*/ 68197 w 78207"/>
                  <a:gd name="connsiteY7" fmla="*/ 15195 h 64830"/>
                  <a:gd name="connsiteX8" fmla="*/ 16923 w 78207"/>
                  <a:gd name="connsiteY8" fmla="*/ 11595 h 64830"/>
                  <a:gd name="connsiteX9" fmla="*/ 12170 w 78207"/>
                  <a:gd name="connsiteY9" fmla="*/ 50770 h 64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8207" h="64830">
                    <a:moveTo>
                      <a:pt x="78208" y="64813"/>
                    </a:moveTo>
                    <a:cubicBezTo>
                      <a:pt x="52066" y="65029"/>
                      <a:pt x="25925" y="63229"/>
                      <a:pt x="0" y="59340"/>
                    </a:cubicBezTo>
                    <a:cubicBezTo>
                      <a:pt x="2737" y="39536"/>
                      <a:pt x="5545" y="19804"/>
                      <a:pt x="8354" y="0"/>
                    </a:cubicBezTo>
                    <a:cubicBezTo>
                      <a:pt x="31470" y="3457"/>
                      <a:pt x="54803" y="5041"/>
                      <a:pt x="78135" y="4897"/>
                    </a:cubicBezTo>
                    <a:cubicBezTo>
                      <a:pt x="78135" y="24845"/>
                      <a:pt x="78135" y="44793"/>
                      <a:pt x="78135" y="64741"/>
                    </a:cubicBezTo>
                    <a:close/>
                    <a:moveTo>
                      <a:pt x="12170" y="50770"/>
                    </a:moveTo>
                    <a:cubicBezTo>
                      <a:pt x="30534" y="53074"/>
                      <a:pt x="48970" y="54371"/>
                      <a:pt x="67477" y="54659"/>
                    </a:cubicBezTo>
                    <a:cubicBezTo>
                      <a:pt x="67694" y="41480"/>
                      <a:pt x="67981" y="28374"/>
                      <a:pt x="68197" y="15195"/>
                    </a:cubicBezTo>
                    <a:cubicBezTo>
                      <a:pt x="51058" y="14979"/>
                      <a:pt x="33919" y="13755"/>
                      <a:pt x="16923" y="11595"/>
                    </a:cubicBezTo>
                    <a:cubicBezTo>
                      <a:pt x="15339" y="24629"/>
                      <a:pt x="13755" y="37735"/>
                      <a:pt x="12170" y="50770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60" name="Graphic 6">
                <a:extLst>
                  <a:ext uri="{FF2B5EF4-FFF2-40B4-BE49-F238E27FC236}">
                    <a16:creationId xmlns:a16="http://schemas.microsoft.com/office/drawing/2014/main" id="{FFAFE169-C2F2-EADB-6A0C-794B357084E7}"/>
                  </a:ext>
                </a:extLst>
              </p:cNvPr>
              <p:cNvGrpSpPr/>
              <p:nvPr/>
            </p:nvGrpSpPr>
            <p:grpSpPr>
              <a:xfrm>
                <a:off x="2800753" y="5851412"/>
                <a:ext cx="157689" cy="115873"/>
                <a:chOff x="2800753" y="5851412"/>
                <a:chExt cx="157689" cy="115873"/>
              </a:xfrm>
            </p:grpSpPr>
            <p:sp>
              <p:nvSpPr>
                <p:cNvPr id="4190" name="Freeform: Shape 4189">
                  <a:extLst>
                    <a:ext uri="{FF2B5EF4-FFF2-40B4-BE49-F238E27FC236}">
                      <a16:creationId xmlns:a16="http://schemas.microsoft.com/office/drawing/2014/main" id="{97BA773D-D4AD-4970-8FD9-70044C684D49}"/>
                    </a:ext>
                  </a:extLst>
                </p:cNvPr>
                <p:cNvSpPr/>
                <p:nvPr/>
              </p:nvSpPr>
              <p:spPr>
                <a:xfrm>
                  <a:off x="2811461" y="5851412"/>
                  <a:ext cx="146980" cy="107949"/>
                </a:xfrm>
                <a:custGeom>
                  <a:avLst/>
                  <a:gdLst>
                    <a:gd name="connsiteX0" fmla="*/ 3313 w 146980"/>
                    <a:gd name="connsiteY0" fmla="*/ 107949 h 107949"/>
                    <a:gd name="connsiteX1" fmla="*/ 0 w 146980"/>
                    <a:gd name="connsiteY1" fmla="*/ 103268 h 107949"/>
                    <a:gd name="connsiteX2" fmla="*/ 139275 w 146980"/>
                    <a:gd name="connsiteY2" fmla="*/ 0 h 107949"/>
                    <a:gd name="connsiteX3" fmla="*/ 146981 w 146980"/>
                    <a:gd name="connsiteY3" fmla="*/ 11018 h 107949"/>
                    <a:gd name="connsiteX4" fmla="*/ 3313 w 146980"/>
                    <a:gd name="connsiteY4" fmla="*/ 107949 h 107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980" h="107949">
                      <a:moveTo>
                        <a:pt x="3313" y="107949"/>
                      </a:moveTo>
                      <a:lnTo>
                        <a:pt x="0" y="103268"/>
                      </a:lnTo>
                      <a:lnTo>
                        <a:pt x="139275" y="0"/>
                      </a:lnTo>
                      <a:lnTo>
                        <a:pt x="146981" y="11018"/>
                      </a:lnTo>
                      <a:lnTo>
                        <a:pt x="3313" y="107949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91" name="Freeform: Shape 4190">
                  <a:extLst>
                    <a:ext uri="{FF2B5EF4-FFF2-40B4-BE49-F238E27FC236}">
                      <a16:creationId xmlns:a16="http://schemas.microsoft.com/office/drawing/2014/main" id="{D00DA089-C7EA-12E2-D477-FEEFF3903971}"/>
                    </a:ext>
                  </a:extLst>
                </p:cNvPr>
                <p:cNvSpPr/>
                <p:nvPr/>
              </p:nvSpPr>
              <p:spPr>
                <a:xfrm>
                  <a:off x="2800753" y="5952589"/>
                  <a:ext cx="16807" cy="14696"/>
                </a:xfrm>
                <a:custGeom>
                  <a:avLst/>
                  <a:gdLst>
                    <a:gd name="connsiteX0" fmla="*/ 11932 w 16807"/>
                    <a:gd name="connsiteY0" fmla="*/ 12390 h 14696"/>
                    <a:gd name="connsiteX1" fmla="*/ 770 w 16807"/>
                    <a:gd name="connsiteY1" fmla="*/ 12677 h 14696"/>
                    <a:gd name="connsiteX2" fmla="*/ 4875 w 16807"/>
                    <a:gd name="connsiteY2" fmla="*/ 2307 h 14696"/>
                    <a:gd name="connsiteX3" fmla="*/ 16037 w 16807"/>
                    <a:gd name="connsiteY3" fmla="*/ 2019 h 14696"/>
                    <a:gd name="connsiteX4" fmla="*/ 11932 w 16807"/>
                    <a:gd name="connsiteY4" fmla="*/ 12390 h 14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07" h="14696">
                      <a:moveTo>
                        <a:pt x="11932" y="12390"/>
                      </a:moveTo>
                      <a:cubicBezTo>
                        <a:pt x="7755" y="15342"/>
                        <a:pt x="2714" y="15486"/>
                        <a:pt x="770" y="12677"/>
                      </a:cubicBezTo>
                      <a:cubicBezTo>
                        <a:pt x="-1174" y="9941"/>
                        <a:pt x="698" y="5260"/>
                        <a:pt x="4875" y="2307"/>
                      </a:cubicBezTo>
                      <a:cubicBezTo>
                        <a:pt x="9052" y="-645"/>
                        <a:pt x="14093" y="-789"/>
                        <a:pt x="16037" y="2019"/>
                      </a:cubicBezTo>
                      <a:cubicBezTo>
                        <a:pt x="17981" y="4756"/>
                        <a:pt x="16109" y="9437"/>
                        <a:pt x="11932" y="12390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161" name="Freeform: Shape 4160">
                <a:extLst>
                  <a:ext uri="{FF2B5EF4-FFF2-40B4-BE49-F238E27FC236}">
                    <a16:creationId xmlns:a16="http://schemas.microsoft.com/office/drawing/2014/main" id="{61260911-F542-2ACA-5C0E-A2289F0A0CD2}"/>
                  </a:ext>
                </a:extLst>
              </p:cNvPr>
              <p:cNvSpPr/>
              <p:nvPr/>
            </p:nvSpPr>
            <p:spPr>
              <a:xfrm>
                <a:off x="2918532" y="5888427"/>
                <a:ext cx="258481" cy="90740"/>
              </a:xfrm>
              <a:custGeom>
                <a:avLst/>
                <a:gdLst>
                  <a:gd name="connsiteX0" fmla="*/ 224987 w 258481"/>
                  <a:gd name="connsiteY0" fmla="*/ 39824 h 90740"/>
                  <a:gd name="connsiteX1" fmla="*/ 205471 w 258481"/>
                  <a:gd name="connsiteY1" fmla="*/ 31038 h 90740"/>
                  <a:gd name="connsiteX2" fmla="*/ 205471 w 258481"/>
                  <a:gd name="connsiteY2" fmla="*/ 31902 h 90740"/>
                  <a:gd name="connsiteX3" fmla="*/ 170832 w 258481"/>
                  <a:gd name="connsiteY3" fmla="*/ 63877 h 90740"/>
                  <a:gd name="connsiteX4" fmla="*/ 154413 w 258481"/>
                  <a:gd name="connsiteY4" fmla="*/ 57755 h 90740"/>
                  <a:gd name="connsiteX5" fmla="*/ 126328 w 258481"/>
                  <a:gd name="connsiteY5" fmla="*/ 71438 h 90740"/>
                  <a:gd name="connsiteX6" fmla="*/ 99970 w 258481"/>
                  <a:gd name="connsiteY6" fmla="*/ 53290 h 90740"/>
                  <a:gd name="connsiteX7" fmla="*/ 81679 w 258481"/>
                  <a:gd name="connsiteY7" fmla="*/ 57755 h 90740"/>
                  <a:gd name="connsiteX8" fmla="*/ 51721 w 258481"/>
                  <a:gd name="connsiteY8" fmla="*/ 21388 h 90740"/>
                  <a:gd name="connsiteX9" fmla="*/ 51865 w 258481"/>
                  <a:gd name="connsiteY9" fmla="*/ 20524 h 90740"/>
                  <a:gd name="connsiteX10" fmla="*/ 31341 w 258481"/>
                  <a:gd name="connsiteY10" fmla="*/ 26573 h 90740"/>
                  <a:gd name="connsiteX11" fmla="*/ 2103 w 258481"/>
                  <a:gd name="connsiteY11" fmla="*/ 0 h 90740"/>
                  <a:gd name="connsiteX12" fmla="*/ 87 w 258481"/>
                  <a:gd name="connsiteY12" fmla="*/ 9506 h 90740"/>
                  <a:gd name="connsiteX13" fmla="*/ 30044 w 258481"/>
                  <a:gd name="connsiteY13" fmla="*/ 45873 h 90740"/>
                  <a:gd name="connsiteX14" fmla="*/ 50568 w 258481"/>
                  <a:gd name="connsiteY14" fmla="*/ 39824 h 90740"/>
                  <a:gd name="connsiteX15" fmla="*/ 50497 w 258481"/>
                  <a:gd name="connsiteY15" fmla="*/ 40688 h 90740"/>
                  <a:gd name="connsiteX16" fmla="*/ 80454 w 258481"/>
                  <a:gd name="connsiteY16" fmla="*/ 77055 h 90740"/>
                  <a:gd name="connsiteX17" fmla="*/ 98746 w 258481"/>
                  <a:gd name="connsiteY17" fmla="*/ 72518 h 90740"/>
                  <a:gd name="connsiteX18" fmla="*/ 125103 w 258481"/>
                  <a:gd name="connsiteY18" fmla="*/ 90666 h 90740"/>
                  <a:gd name="connsiteX19" fmla="*/ 153189 w 258481"/>
                  <a:gd name="connsiteY19" fmla="*/ 76983 h 90740"/>
                  <a:gd name="connsiteX20" fmla="*/ 169608 w 258481"/>
                  <a:gd name="connsiteY20" fmla="*/ 83104 h 90740"/>
                  <a:gd name="connsiteX21" fmla="*/ 204247 w 258481"/>
                  <a:gd name="connsiteY21" fmla="*/ 51130 h 90740"/>
                  <a:gd name="connsiteX22" fmla="*/ 204247 w 258481"/>
                  <a:gd name="connsiteY22" fmla="*/ 50266 h 90740"/>
                  <a:gd name="connsiteX23" fmla="*/ 223763 w 258481"/>
                  <a:gd name="connsiteY23" fmla="*/ 59051 h 90740"/>
                  <a:gd name="connsiteX24" fmla="*/ 258402 w 258481"/>
                  <a:gd name="connsiteY24" fmla="*/ 27077 h 90740"/>
                  <a:gd name="connsiteX25" fmla="*/ 257681 w 258481"/>
                  <a:gd name="connsiteY25" fmla="*/ 17427 h 90740"/>
                  <a:gd name="connsiteX26" fmla="*/ 225059 w 258481"/>
                  <a:gd name="connsiteY26" fmla="*/ 39752 h 90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58481" h="90740">
                    <a:moveTo>
                      <a:pt x="224987" y="39824"/>
                    </a:moveTo>
                    <a:cubicBezTo>
                      <a:pt x="217425" y="39319"/>
                      <a:pt x="210656" y="36079"/>
                      <a:pt x="205471" y="31038"/>
                    </a:cubicBezTo>
                    <a:cubicBezTo>
                      <a:pt x="205471" y="31326"/>
                      <a:pt x="205471" y="31614"/>
                      <a:pt x="205471" y="31902"/>
                    </a:cubicBezTo>
                    <a:cubicBezTo>
                      <a:pt x="204175" y="50770"/>
                      <a:pt x="188692" y="65029"/>
                      <a:pt x="170832" y="63877"/>
                    </a:cubicBezTo>
                    <a:cubicBezTo>
                      <a:pt x="164711" y="63444"/>
                      <a:pt x="159094" y="61212"/>
                      <a:pt x="154413" y="57755"/>
                    </a:cubicBezTo>
                    <a:cubicBezTo>
                      <a:pt x="148004" y="66685"/>
                      <a:pt x="137634" y="72230"/>
                      <a:pt x="126328" y="71438"/>
                    </a:cubicBezTo>
                    <a:cubicBezTo>
                      <a:pt x="114661" y="70646"/>
                      <a:pt x="105011" y="63444"/>
                      <a:pt x="99970" y="53290"/>
                    </a:cubicBezTo>
                    <a:cubicBezTo>
                      <a:pt x="94569" y="56531"/>
                      <a:pt x="88304" y="58259"/>
                      <a:pt x="81679" y="57755"/>
                    </a:cubicBezTo>
                    <a:cubicBezTo>
                      <a:pt x="63891" y="56531"/>
                      <a:pt x="50425" y="40256"/>
                      <a:pt x="51721" y="21388"/>
                    </a:cubicBezTo>
                    <a:cubicBezTo>
                      <a:pt x="51721" y="21100"/>
                      <a:pt x="51793" y="20812"/>
                      <a:pt x="51865" y="20524"/>
                    </a:cubicBezTo>
                    <a:cubicBezTo>
                      <a:pt x="46032" y="24773"/>
                      <a:pt x="38902" y="27077"/>
                      <a:pt x="31341" y="26573"/>
                    </a:cubicBezTo>
                    <a:cubicBezTo>
                      <a:pt x="16722" y="25565"/>
                      <a:pt x="5055" y="14403"/>
                      <a:pt x="2103" y="0"/>
                    </a:cubicBezTo>
                    <a:cubicBezTo>
                      <a:pt x="1023" y="2952"/>
                      <a:pt x="303" y="6121"/>
                      <a:pt x="87" y="9506"/>
                    </a:cubicBezTo>
                    <a:cubicBezTo>
                      <a:pt x="-1210" y="28374"/>
                      <a:pt x="12185" y="44648"/>
                      <a:pt x="30044" y="45873"/>
                    </a:cubicBezTo>
                    <a:cubicBezTo>
                      <a:pt x="37606" y="46377"/>
                      <a:pt x="44735" y="44073"/>
                      <a:pt x="50568" y="39824"/>
                    </a:cubicBezTo>
                    <a:cubicBezTo>
                      <a:pt x="50568" y="40112"/>
                      <a:pt x="50568" y="40400"/>
                      <a:pt x="50497" y="40688"/>
                    </a:cubicBezTo>
                    <a:cubicBezTo>
                      <a:pt x="49200" y="59555"/>
                      <a:pt x="62595" y="75831"/>
                      <a:pt x="80454" y="77055"/>
                    </a:cubicBezTo>
                    <a:cubicBezTo>
                      <a:pt x="87080" y="77487"/>
                      <a:pt x="93345" y="75831"/>
                      <a:pt x="98746" y="72518"/>
                    </a:cubicBezTo>
                    <a:cubicBezTo>
                      <a:pt x="103715" y="82672"/>
                      <a:pt x="113437" y="89874"/>
                      <a:pt x="125103" y="90666"/>
                    </a:cubicBezTo>
                    <a:cubicBezTo>
                      <a:pt x="136409" y="91458"/>
                      <a:pt x="146851" y="85913"/>
                      <a:pt x="153189" y="76983"/>
                    </a:cubicBezTo>
                    <a:cubicBezTo>
                      <a:pt x="157870" y="80440"/>
                      <a:pt x="163415" y="82672"/>
                      <a:pt x="169608" y="83104"/>
                    </a:cubicBezTo>
                    <a:cubicBezTo>
                      <a:pt x="187468" y="84328"/>
                      <a:pt x="202951" y="69998"/>
                      <a:pt x="204247" y="51130"/>
                    </a:cubicBezTo>
                    <a:cubicBezTo>
                      <a:pt x="204247" y="50842"/>
                      <a:pt x="204247" y="50554"/>
                      <a:pt x="204247" y="50266"/>
                    </a:cubicBezTo>
                    <a:cubicBezTo>
                      <a:pt x="209432" y="55235"/>
                      <a:pt x="216201" y="58548"/>
                      <a:pt x="223763" y="59051"/>
                    </a:cubicBezTo>
                    <a:cubicBezTo>
                      <a:pt x="241550" y="60276"/>
                      <a:pt x="257105" y="45945"/>
                      <a:pt x="258402" y="27077"/>
                    </a:cubicBezTo>
                    <a:cubicBezTo>
                      <a:pt x="258618" y="23765"/>
                      <a:pt x="258402" y="20524"/>
                      <a:pt x="257681" y="17427"/>
                    </a:cubicBezTo>
                    <a:cubicBezTo>
                      <a:pt x="252784" y="31254"/>
                      <a:pt x="239750" y="40760"/>
                      <a:pt x="225059" y="3975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62" name="Graphic 6">
                <a:extLst>
                  <a:ext uri="{FF2B5EF4-FFF2-40B4-BE49-F238E27FC236}">
                    <a16:creationId xmlns:a16="http://schemas.microsoft.com/office/drawing/2014/main" id="{3AE64036-F10E-D2BF-04CD-DA18CBA55108}"/>
                  </a:ext>
                </a:extLst>
              </p:cNvPr>
              <p:cNvGrpSpPr/>
              <p:nvPr/>
            </p:nvGrpSpPr>
            <p:grpSpPr>
              <a:xfrm>
                <a:off x="3165195" y="5885546"/>
                <a:ext cx="128598" cy="47529"/>
                <a:chOff x="3165195" y="5885546"/>
                <a:chExt cx="128598" cy="47529"/>
              </a:xfrm>
            </p:grpSpPr>
            <p:sp>
              <p:nvSpPr>
                <p:cNvPr id="4188" name="Freeform: Shape 4187">
                  <a:extLst>
                    <a:ext uri="{FF2B5EF4-FFF2-40B4-BE49-F238E27FC236}">
                      <a16:creationId xmlns:a16="http://schemas.microsoft.com/office/drawing/2014/main" id="{F25C725D-0D2E-9FD0-BD36-BE3E703922EB}"/>
                    </a:ext>
                  </a:extLst>
                </p:cNvPr>
                <p:cNvSpPr/>
                <p:nvPr/>
              </p:nvSpPr>
              <p:spPr>
                <a:xfrm>
                  <a:off x="3276836" y="5888265"/>
                  <a:ext cx="16957" cy="14438"/>
                </a:xfrm>
                <a:custGeom>
                  <a:avLst/>
                  <a:gdLst>
                    <a:gd name="connsiteX0" fmla="*/ 5094 w 16957"/>
                    <a:gd name="connsiteY0" fmla="*/ 2106 h 14438"/>
                    <a:gd name="connsiteX1" fmla="*/ 16256 w 16957"/>
                    <a:gd name="connsiteY1" fmla="*/ 2106 h 14438"/>
                    <a:gd name="connsiteX2" fmla="*/ 11863 w 16957"/>
                    <a:gd name="connsiteY2" fmla="*/ 12332 h 14438"/>
                    <a:gd name="connsiteX3" fmla="*/ 701 w 16957"/>
                    <a:gd name="connsiteY3" fmla="*/ 12332 h 14438"/>
                    <a:gd name="connsiteX4" fmla="*/ 5094 w 16957"/>
                    <a:gd name="connsiteY4" fmla="*/ 2106 h 14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57" h="14438">
                      <a:moveTo>
                        <a:pt x="5094" y="2106"/>
                      </a:moveTo>
                      <a:cubicBezTo>
                        <a:pt x="9415" y="-702"/>
                        <a:pt x="14384" y="-702"/>
                        <a:pt x="16256" y="2106"/>
                      </a:cubicBezTo>
                      <a:cubicBezTo>
                        <a:pt x="18129" y="4915"/>
                        <a:pt x="16112" y="9524"/>
                        <a:pt x="11863" y="12332"/>
                      </a:cubicBezTo>
                      <a:cubicBezTo>
                        <a:pt x="7542" y="15141"/>
                        <a:pt x="2573" y="15141"/>
                        <a:pt x="701" y="12332"/>
                      </a:cubicBezTo>
                      <a:cubicBezTo>
                        <a:pt x="-1171" y="9524"/>
                        <a:pt x="845" y="4915"/>
                        <a:pt x="5094" y="2106"/>
                      </a:cubicBezTo>
                      <a:close/>
                    </a:path>
                  </a:pathLst>
                </a:custGeom>
                <a:solidFill>
                  <a:srgbClr val="F1C79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9" name="Freeform: Shape 4188">
                  <a:extLst>
                    <a:ext uri="{FF2B5EF4-FFF2-40B4-BE49-F238E27FC236}">
                      <a16:creationId xmlns:a16="http://schemas.microsoft.com/office/drawing/2014/main" id="{0098EB5A-40A3-0566-CF6F-2E77D9047F15}"/>
                    </a:ext>
                  </a:extLst>
                </p:cNvPr>
                <p:cNvSpPr/>
                <p:nvPr/>
              </p:nvSpPr>
              <p:spPr>
                <a:xfrm>
                  <a:off x="3165195" y="5885546"/>
                  <a:ext cx="115366" cy="47529"/>
                </a:xfrm>
                <a:custGeom>
                  <a:avLst/>
                  <a:gdLst>
                    <a:gd name="connsiteX0" fmla="*/ 14115 w 115366"/>
                    <a:gd name="connsiteY0" fmla="*/ 0 h 47529"/>
                    <a:gd name="connsiteX1" fmla="*/ 49186 w 115366"/>
                    <a:gd name="connsiteY1" fmla="*/ 37447 h 47529"/>
                    <a:gd name="connsiteX2" fmla="*/ 112630 w 115366"/>
                    <a:gd name="connsiteY2" fmla="*/ 11234 h 47529"/>
                    <a:gd name="connsiteX3" fmla="*/ 115367 w 115366"/>
                    <a:gd name="connsiteY3" fmla="*/ 16779 h 47529"/>
                    <a:gd name="connsiteX4" fmla="*/ 47817 w 115366"/>
                    <a:gd name="connsiteY4" fmla="*/ 47529 h 47529"/>
                    <a:gd name="connsiteX5" fmla="*/ 0 w 115366"/>
                    <a:gd name="connsiteY5" fmla="*/ 9362 h 47529"/>
                    <a:gd name="connsiteX6" fmla="*/ 14115 w 115366"/>
                    <a:gd name="connsiteY6" fmla="*/ 0 h 47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366" h="47529">
                      <a:moveTo>
                        <a:pt x="14115" y="0"/>
                      </a:moveTo>
                      <a:lnTo>
                        <a:pt x="49186" y="37447"/>
                      </a:lnTo>
                      <a:lnTo>
                        <a:pt x="112630" y="11234"/>
                      </a:lnTo>
                      <a:lnTo>
                        <a:pt x="115367" y="16779"/>
                      </a:lnTo>
                      <a:lnTo>
                        <a:pt x="47817" y="47529"/>
                      </a:lnTo>
                      <a:lnTo>
                        <a:pt x="0" y="9362"/>
                      </a:lnTo>
                      <a:lnTo>
                        <a:pt x="14115" y="0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63" name="Graphic 6">
                <a:extLst>
                  <a:ext uri="{FF2B5EF4-FFF2-40B4-BE49-F238E27FC236}">
                    <a16:creationId xmlns:a16="http://schemas.microsoft.com/office/drawing/2014/main" id="{B61CDE69-F273-3775-44C0-F805233BAFB9}"/>
                  </a:ext>
                </a:extLst>
              </p:cNvPr>
              <p:cNvGrpSpPr/>
              <p:nvPr/>
            </p:nvGrpSpPr>
            <p:grpSpPr>
              <a:xfrm>
                <a:off x="2868295" y="5592640"/>
                <a:ext cx="339174" cy="368019"/>
                <a:chOff x="2868295" y="5592640"/>
                <a:chExt cx="339174" cy="368019"/>
              </a:xfrm>
            </p:grpSpPr>
            <p:sp>
              <p:nvSpPr>
                <p:cNvPr id="4164" name="Freeform: Shape 4163">
                  <a:extLst>
                    <a:ext uri="{FF2B5EF4-FFF2-40B4-BE49-F238E27FC236}">
                      <a16:creationId xmlns:a16="http://schemas.microsoft.com/office/drawing/2014/main" id="{00C97BCD-8FEF-02E6-7457-7B8F53E758C0}"/>
                    </a:ext>
                  </a:extLst>
                </p:cNvPr>
                <p:cNvSpPr/>
                <p:nvPr/>
              </p:nvSpPr>
              <p:spPr>
                <a:xfrm>
                  <a:off x="2910049" y="5592640"/>
                  <a:ext cx="249024" cy="162973"/>
                </a:xfrm>
                <a:custGeom>
                  <a:avLst/>
                  <a:gdLst>
                    <a:gd name="connsiteX0" fmla="*/ 246576 w 249024"/>
                    <a:gd name="connsiteY0" fmla="*/ 89682 h 162973"/>
                    <a:gd name="connsiteX1" fmla="*/ 249025 w 249024"/>
                    <a:gd name="connsiteY1" fmla="*/ 91411 h 162973"/>
                    <a:gd name="connsiteX2" fmla="*/ 160735 w 249024"/>
                    <a:gd name="connsiteY2" fmla="*/ 1104 h 162973"/>
                    <a:gd name="connsiteX3" fmla="*/ 25421 w 249024"/>
                    <a:gd name="connsiteY3" fmla="*/ 97100 h 162973"/>
                    <a:gd name="connsiteX4" fmla="*/ 0 w 249024"/>
                    <a:gd name="connsiteY4" fmla="*/ 161480 h 162973"/>
                    <a:gd name="connsiteX5" fmla="*/ 36151 w 249024"/>
                    <a:gd name="connsiteY5" fmla="*/ 132027 h 162973"/>
                    <a:gd name="connsiteX6" fmla="*/ 65749 w 249024"/>
                    <a:gd name="connsiteY6" fmla="*/ 89754 h 162973"/>
                    <a:gd name="connsiteX7" fmla="*/ 68485 w 249024"/>
                    <a:gd name="connsiteY7" fmla="*/ 74271 h 162973"/>
                    <a:gd name="connsiteX8" fmla="*/ 74102 w 249024"/>
                    <a:gd name="connsiteY8" fmla="*/ 74127 h 162973"/>
                    <a:gd name="connsiteX9" fmla="*/ 78351 w 249024"/>
                    <a:gd name="connsiteY9" fmla="*/ 84497 h 162973"/>
                    <a:gd name="connsiteX10" fmla="*/ 245136 w 249024"/>
                    <a:gd name="connsiteY10" fmla="*/ 89610 h 162973"/>
                    <a:gd name="connsiteX11" fmla="*/ 246576 w 249024"/>
                    <a:gd name="connsiteY11" fmla="*/ 89754 h 162973"/>
                    <a:gd name="connsiteX12" fmla="*/ 246576 w 249024"/>
                    <a:gd name="connsiteY12" fmla="*/ 89682 h 162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9024" h="162973">
                      <a:moveTo>
                        <a:pt x="246576" y="89682"/>
                      </a:moveTo>
                      <a:lnTo>
                        <a:pt x="249025" y="91411"/>
                      </a:lnTo>
                      <a:cubicBezTo>
                        <a:pt x="249025" y="91411"/>
                        <a:pt x="236566" y="13419"/>
                        <a:pt x="160735" y="1104"/>
                      </a:cubicBezTo>
                      <a:cubicBezTo>
                        <a:pt x="160735" y="1104"/>
                        <a:pt x="52210" y="-17403"/>
                        <a:pt x="25421" y="97100"/>
                      </a:cubicBezTo>
                      <a:cubicBezTo>
                        <a:pt x="25421" y="97100"/>
                        <a:pt x="22612" y="143621"/>
                        <a:pt x="0" y="161480"/>
                      </a:cubicBezTo>
                      <a:cubicBezTo>
                        <a:pt x="0" y="161480"/>
                        <a:pt x="20812" y="173002"/>
                        <a:pt x="36151" y="132027"/>
                      </a:cubicBezTo>
                      <a:cubicBezTo>
                        <a:pt x="36151" y="132027"/>
                        <a:pt x="58619" y="78088"/>
                        <a:pt x="65749" y="89754"/>
                      </a:cubicBezTo>
                      <a:lnTo>
                        <a:pt x="68485" y="74271"/>
                      </a:lnTo>
                      <a:cubicBezTo>
                        <a:pt x="68485" y="74271"/>
                        <a:pt x="70646" y="74271"/>
                        <a:pt x="74102" y="74127"/>
                      </a:cubicBezTo>
                      <a:lnTo>
                        <a:pt x="78351" y="84497"/>
                      </a:lnTo>
                      <a:lnTo>
                        <a:pt x="245136" y="89610"/>
                      </a:lnTo>
                      <a:lnTo>
                        <a:pt x="246576" y="89754"/>
                      </a:lnTo>
                      <a:cubicBezTo>
                        <a:pt x="246576" y="89754"/>
                        <a:pt x="246576" y="89754"/>
                        <a:pt x="246576" y="89682"/>
                      </a:cubicBez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5" name="Freeform: Shape 4164">
                  <a:extLst>
                    <a:ext uri="{FF2B5EF4-FFF2-40B4-BE49-F238E27FC236}">
                      <a16:creationId xmlns:a16="http://schemas.microsoft.com/office/drawing/2014/main" id="{5C33A9B5-9B28-A6B2-BEF1-B841DF95DFCA}"/>
                    </a:ext>
                  </a:extLst>
                </p:cNvPr>
                <p:cNvSpPr/>
                <p:nvPr/>
              </p:nvSpPr>
              <p:spPr>
                <a:xfrm>
                  <a:off x="2986672" y="5592647"/>
                  <a:ext cx="172474" cy="91403"/>
                </a:xfrm>
                <a:custGeom>
                  <a:avLst/>
                  <a:gdLst>
                    <a:gd name="connsiteX0" fmla="*/ 172474 w 172474"/>
                    <a:gd name="connsiteY0" fmla="*/ 91404 h 91403"/>
                    <a:gd name="connsiteX1" fmla="*/ 84185 w 172474"/>
                    <a:gd name="connsiteY1" fmla="*/ 1098 h 91403"/>
                    <a:gd name="connsiteX2" fmla="*/ 0 w 172474"/>
                    <a:gd name="connsiteY2" fmla="*/ 18454 h 91403"/>
                    <a:gd name="connsiteX3" fmla="*/ 62940 w 172474"/>
                    <a:gd name="connsiteY3" fmla="*/ 11540 h 91403"/>
                    <a:gd name="connsiteX4" fmla="*/ 123144 w 172474"/>
                    <a:gd name="connsiteY4" fmla="*/ 87227 h 91403"/>
                    <a:gd name="connsiteX5" fmla="*/ 168513 w 172474"/>
                    <a:gd name="connsiteY5" fmla="*/ 89532 h 91403"/>
                    <a:gd name="connsiteX6" fmla="*/ 169954 w 172474"/>
                    <a:gd name="connsiteY6" fmla="*/ 89676 h 91403"/>
                    <a:gd name="connsiteX7" fmla="*/ 169954 w 172474"/>
                    <a:gd name="connsiteY7" fmla="*/ 89604 h 91403"/>
                    <a:gd name="connsiteX8" fmla="*/ 172402 w 172474"/>
                    <a:gd name="connsiteY8" fmla="*/ 91332 h 91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2474" h="91403">
                      <a:moveTo>
                        <a:pt x="172474" y="91404"/>
                      </a:moveTo>
                      <a:cubicBezTo>
                        <a:pt x="172474" y="91404"/>
                        <a:pt x="160016" y="13412"/>
                        <a:pt x="84185" y="1098"/>
                      </a:cubicBezTo>
                      <a:cubicBezTo>
                        <a:pt x="84185" y="1098"/>
                        <a:pt x="39248" y="-6536"/>
                        <a:pt x="0" y="18454"/>
                      </a:cubicBezTo>
                      <a:cubicBezTo>
                        <a:pt x="32550" y="6427"/>
                        <a:pt x="62940" y="11540"/>
                        <a:pt x="62940" y="11540"/>
                      </a:cubicBezTo>
                      <a:cubicBezTo>
                        <a:pt x="119400" y="20758"/>
                        <a:pt x="115943" y="64542"/>
                        <a:pt x="123144" y="87227"/>
                      </a:cubicBezTo>
                      <a:lnTo>
                        <a:pt x="168513" y="89532"/>
                      </a:lnTo>
                      <a:lnTo>
                        <a:pt x="169954" y="89676"/>
                      </a:lnTo>
                      <a:cubicBezTo>
                        <a:pt x="169954" y="89676"/>
                        <a:pt x="169954" y="89676"/>
                        <a:pt x="169954" y="89604"/>
                      </a:cubicBezTo>
                      <a:lnTo>
                        <a:pt x="172402" y="91332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6" name="Freeform: Shape 4165">
                  <a:extLst>
                    <a:ext uri="{FF2B5EF4-FFF2-40B4-BE49-F238E27FC236}">
                      <a16:creationId xmlns:a16="http://schemas.microsoft.com/office/drawing/2014/main" id="{47D0B2DF-6C13-C489-460A-38CFC735CFC0}"/>
                    </a:ext>
                  </a:extLst>
                </p:cNvPr>
                <p:cNvSpPr/>
                <p:nvPr/>
              </p:nvSpPr>
              <p:spPr>
                <a:xfrm>
                  <a:off x="2956125" y="5644255"/>
                  <a:ext cx="32851" cy="25680"/>
                </a:xfrm>
                <a:custGeom>
                  <a:avLst/>
                  <a:gdLst>
                    <a:gd name="connsiteX0" fmla="*/ 32779 w 32851"/>
                    <a:gd name="connsiteY0" fmla="*/ 4797 h 25680"/>
                    <a:gd name="connsiteX1" fmla="*/ 29323 w 32851"/>
                    <a:gd name="connsiteY1" fmla="*/ 1124 h 25680"/>
                    <a:gd name="connsiteX2" fmla="*/ 24209 w 32851"/>
                    <a:gd name="connsiteY2" fmla="*/ 10846 h 25680"/>
                    <a:gd name="connsiteX3" fmla="*/ 23489 w 32851"/>
                    <a:gd name="connsiteY3" fmla="*/ 14159 h 25680"/>
                    <a:gd name="connsiteX4" fmla="*/ 23273 w 32851"/>
                    <a:gd name="connsiteY4" fmla="*/ 7029 h 25680"/>
                    <a:gd name="connsiteX5" fmla="*/ 16936 w 32851"/>
                    <a:gd name="connsiteY5" fmla="*/ 44 h 25680"/>
                    <a:gd name="connsiteX6" fmla="*/ 20825 w 32851"/>
                    <a:gd name="connsiteY6" fmla="*/ 21864 h 25680"/>
                    <a:gd name="connsiteX7" fmla="*/ 11535 w 32851"/>
                    <a:gd name="connsiteY7" fmla="*/ 12502 h 25680"/>
                    <a:gd name="connsiteX8" fmla="*/ 1597 w 32851"/>
                    <a:gd name="connsiteY8" fmla="*/ 7894 h 25680"/>
                    <a:gd name="connsiteX9" fmla="*/ 949 w 32851"/>
                    <a:gd name="connsiteY9" fmla="*/ 13583 h 25680"/>
                    <a:gd name="connsiteX10" fmla="*/ 20753 w 32851"/>
                    <a:gd name="connsiteY10" fmla="*/ 23448 h 25680"/>
                    <a:gd name="connsiteX11" fmla="*/ 24281 w 32851"/>
                    <a:gd name="connsiteY11" fmla="*/ 25681 h 25680"/>
                    <a:gd name="connsiteX12" fmla="*/ 32851 w 32851"/>
                    <a:gd name="connsiteY12" fmla="*/ 4869 h 25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851" h="25680">
                      <a:moveTo>
                        <a:pt x="32779" y="4797"/>
                      </a:moveTo>
                      <a:cubicBezTo>
                        <a:pt x="32779" y="2492"/>
                        <a:pt x="31915" y="116"/>
                        <a:pt x="29323" y="1124"/>
                      </a:cubicBezTo>
                      <a:cubicBezTo>
                        <a:pt x="27234" y="1916"/>
                        <a:pt x="24713" y="9046"/>
                        <a:pt x="24209" y="10846"/>
                      </a:cubicBezTo>
                      <a:cubicBezTo>
                        <a:pt x="23921" y="11854"/>
                        <a:pt x="23705" y="13006"/>
                        <a:pt x="23489" y="14159"/>
                      </a:cubicBezTo>
                      <a:cubicBezTo>
                        <a:pt x="23633" y="11710"/>
                        <a:pt x="23633" y="9190"/>
                        <a:pt x="23273" y="7029"/>
                      </a:cubicBezTo>
                      <a:cubicBezTo>
                        <a:pt x="22913" y="4725"/>
                        <a:pt x="19888" y="-532"/>
                        <a:pt x="16936" y="44"/>
                      </a:cubicBezTo>
                      <a:cubicBezTo>
                        <a:pt x="12543" y="836"/>
                        <a:pt x="20033" y="18624"/>
                        <a:pt x="20825" y="21864"/>
                      </a:cubicBezTo>
                      <a:cubicBezTo>
                        <a:pt x="19888" y="17903"/>
                        <a:pt x="14632" y="14807"/>
                        <a:pt x="11535" y="12502"/>
                      </a:cubicBezTo>
                      <a:cubicBezTo>
                        <a:pt x="9303" y="10846"/>
                        <a:pt x="4694" y="6453"/>
                        <a:pt x="1597" y="7894"/>
                      </a:cubicBezTo>
                      <a:cubicBezTo>
                        <a:pt x="-564" y="8901"/>
                        <a:pt x="-275" y="11422"/>
                        <a:pt x="949" y="13583"/>
                      </a:cubicBezTo>
                      <a:cubicBezTo>
                        <a:pt x="3902" y="18984"/>
                        <a:pt x="14992" y="23521"/>
                        <a:pt x="20753" y="23448"/>
                      </a:cubicBezTo>
                      <a:lnTo>
                        <a:pt x="24281" y="25681"/>
                      </a:lnTo>
                      <a:cubicBezTo>
                        <a:pt x="26874" y="19271"/>
                        <a:pt x="32779" y="11926"/>
                        <a:pt x="32851" y="4869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7" name="Freeform: Shape 4166">
                  <a:extLst>
                    <a:ext uri="{FF2B5EF4-FFF2-40B4-BE49-F238E27FC236}">
                      <a16:creationId xmlns:a16="http://schemas.microsoft.com/office/drawing/2014/main" id="{DFA97BC1-BB6F-6F79-8F48-5E62AFC04EC4}"/>
                    </a:ext>
                  </a:extLst>
                </p:cNvPr>
                <p:cNvSpPr/>
                <p:nvPr/>
              </p:nvSpPr>
              <p:spPr>
                <a:xfrm>
                  <a:off x="2939979" y="5712046"/>
                  <a:ext cx="22595" cy="23880"/>
                </a:xfrm>
                <a:custGeom>
                  <a:avLst/>
                  <a:gdLst>
                    <a:gd name="connsiteX0" fmla="*/ 28 w 22595"/>
                    <a:gd name="connsiteY0" fmla="*/ 11181 h 23880"/>
                    <a:gd name="connsiteX1" fmla="*/ 12126 w 22595"/>
                    <a:gd name="connsiteY1" fmla="*/ 18 h 23880"/>
                    <a:gd name="connsiteX2" fmla="*/ 22568 w 22595"/>
                    <a:gd name="connsiteY2" fmla="*/ 12693 h 23880"/>
                    <a:gd name="connsiteX3" fmla="*/ 10470 w 22595"/>
                    <a:gd name="connsiteY3" fmla="*/ 23855 h 23880"/>
                    <a:gd name="connsiteX4" fmla="*/ 28 w 22595"/>
                    <a:gd name="connsiteY4" fmla="*/ 11181 h 23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95" h="23880">
                      <a:moveTo>
                        <a:pt x="28" y="11181"/>
                      </a:moveTo>
                      <a:cubicBezTo>
                        <a:pt x="460" y="4627"/>
                        <a:pt x="5861" y="-342"/>
                        <a:pt x="12126" y="18"/>
                      </a:cubicBezTo>
                      <a:cubicBezTo>
                        <a:pt x="18319" y="450"/>
                        <a:pt x="23000" y="6139"/>
                        <a:pt x="22568" y="12693"/>
                      </a:cubicBezTo>
                      <a:cubicBezTo>
                        <a:pt x="22136" y="19246"/>
                        <a:pt x="16735" y="24287"/>
                        <a:pt x="10470" y="23855"/>
                      </a:cubicBezTo>
                      <a:cubicBezTo>
                        <a:pt x="4277" y="23423"/>
                        <a:pt x="-404" y="17734"/>
                        <a:pt x="28" y="111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8" name="Freeform: Shape 4167">
                  <a:extLst>
                    <a:ext uri="{FF2B5EF4-FFF2-40B4-BE49-F238E27FC236}">
                      <a16:creationId xmlns:a16="http://schemas.microsoft.com/office/drawing/2014/main" id="{343B9902-7010-0D5E-2995-E63D79AF4DB1}"/>
                    </a:ext>
                  </a:extLst>
                </p:cNvPr>
                <p:cNvSpPr/>
                <p:nvPr/>
              </p:nvSpPr>
              <p:spPr>
                <a:xfrm>
                  <a:off x="2975805" y="5712208"/>
                  <a:ext cx="158855" cy="84710"/>
                </a:xfrm>
                <a:custGeom>
                  <a:avLst/>
                  <a:gdLst>
                    <a:gd name="connsiteX0" fmla="*/ 157416 w 158855"/>
                    <a:gd name="connsiteY0" fmla="*/ 54947 h 84710"/>
                    <a:gd name="connsiteX1" fmla="*/ 158856 w 158855"/>
                    <a:gd name="connsiteY1" fmla="*/ 33703 h 84710"/>
                    <a:gd name="connsiteX2" fmla="*/ 158856 w 158855"/>
                    <a:gd name="connsiteY2" fmla="*/ 23477 h 84710"/>
                    <a:gd name="connsiteX3" fmla="*/ 143517 w 158855"/>
                    <a:gd name="connsiteY3" fmla="*/ 10442 h 84710"/>
                    <a:gd name="connsiteX4" fmla="*/ 68190 w 158855"/>
                    <a:gd name="connsiteY4" fmla="*/ 1872 h 84710"/>
                    <a:gd name="connsiteX5" fmla="*/ 27934 w 158855"/>
                    <a:gd name="connsiteY5" fmla="*/ 0 h 84710"/>
                    <a:gd name="connsiteX6" fmla="*/ 12091 w 158855"/>
                    <a:gd name="connsiteY6" fmla="*/ 7490 h 84710"/>
                    <a:gd name="connsiteX7" fmla="*/ 2009 w 158855"/>
                    <a:gd name="connsiteY7" fmla="*/ 24773 h 84710"/>
                    <a:gd name="connsiteX8" fmla="*/ 5177 w 158855"/>
                    <a:gd name="connsiteY8" fmla="*/ 61716 h 84710"/>
                    <a:gd name="connsiteX9" fmla="*/ 70710 w 158855"/>
                    <a:gd name="connsiteY9" fmla="*/ 72158 h 84710"/>
                    <a:gd name="connsiteX10" fmla="*/ 70566 w 158855"/>
                    <a:gd name="connsiteY10" fmla="*/ 73815 h 84710"/>
                    <a:gd name="connsiteX11" fmla="*/ 79496 w 158855"/>
                    <a:gd name="connsiteY11" fmla="*/ 84689 h 84710"/>
                    <a:gd name="connsiteX12" fmla="*/ 89866 w 158855"/>
                    <a:gd name="connsiteY12" fmla="*/ 75183 h 84710"/>
                    <a:gd name="connsiteX13" fmla="*/ 89866 w 158855"/>
                    <a:gd name="connsiteY13" fmla="*/ 73455 h 84710"/>
                    <a:gd name="connsiteX14" fmla="*/ 152231 w 158855"/>
                    <a:gd name="connsiteY14" fmla="*/ 72590 h 84710"/>
                    <a:gd name="connsiteX15" fmla="*/ 157488 w 158855"/>
                    <a:gd name="connsiteY15" fmla="*/ 55019 h 84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58855" h="84710">
                      <a:moveTo>
                        <a:pt x="157416" y="54947"/>
                      </a:moveTo>
                      <a:lnTo>
                        <a:pt x="158856" y="33703"/>
                      </a:lnTo>
                      <a:lnTo>
                        <a:pt x="158856" y="23477"/>
                      </a:lnTo>
                      <a:cubicBezTo>
                        <a:pt x="158856" y="23477"/>
                        <a:pt x="143517" y="10442"/>
                        <a:pt x="143517" y="10442"/>
                      </a:cubicBezTo>
                      <a:lnTo>
                        <a:pt x="68190" y="1872"/>
                      </a:lnTo>
                      <a:lnTo>
                        <a:pt x="27934" y="0"/>
                      </a:lnTo>
                      <a:lnTo>
                        <a:pt x="12091" y="7490"/>
                      </a:lnTo>
                      <a:lnTo>
                        <a:pt x="2009" y="24773"/>
                      </a:lnTo>
                      <a:cubicBezTo>
                        <a:pt x="2009" y="24773"/>
                        <a:pt x="-4184" y="55955"/>
                        <a:pt x="5177" y="61716"/>
                      </a:cubicBezTo>
                      <a:cubicBezTo>
                        <a:pt x="5177" y="61716"/>
                        <a:pt x="40969" y="57323"/>
                        <a:pt x="70710" y="72158"/>
                      </a:cubicBezTo>
                      <a:lnTo>
                        <a:pt x="70566" y="73815"/>
                      </a:lnTo>
                      <a:cubicBezTo>
                        <a:pt x="70206" y="79432"/>
                        <a:pt x="74167" y="84329"/>
                        <a:pt x="79496" y="84689"/>
                      </a:cubicBezTo>
                      <a:cubicBezTo>
                        <a:pt x="84825" y="85049"/>
                        <a:pt x="89434" y="80800"/>
                        <a:pt x="89866" y="75183"/>
                      </a:cubicBezTo>
                      <a:lnTo>
                        <a:pt x="89866" y="73455"/>
                      </a:lnTo>
                      <a:cubicBezTo>
                        <a:pt x="89866" y="73455"/>
                        <a:pt x="108662" y="60204"/>
                        <a:pt x="152231" y="72590"/>
                      </a:cubicBezTo>
                      <a:cubicBezTo>
                        <a:pt x="152231" y="72590"/>
                        <a:pt x="162240" y="68126"/>
                        <a:pt x="157488" y="55019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9" name="Freeform: Shape 4168">
                  <a:extLst>
                    <a:ext uri="{FF2B5EF4-FFF2-40B4-BE49-F238E27FC236}">
                      <a16:creationId xmlns:a16="http://schemas.microsoft.com/office/drawing/2014/main" id="{76A02B62-941D-B096-9780-4D7FB22660EB}"/>
                    </a:ext>
                  </a:extLst>
                </p:cNvPr>
                <p:cNvSpPr/>
                <p:nvPr/>
              </p:nvSpPr>
              <p:spPr>
                <a:xfrm>
                  <a:off x="3006373" y="5747454"/>
                  <a:ext cx="25955" cy="20421"/>
                </a:xfrm>
                <a:custGeom>
                  <a:avLst/>
                  <a:gdLst>
                    <a:gd name="connsiteX0" fmla="*/ 30 w 25955"/>
                    <a:gd name="connsiteY0" fmla="*/ 20421 h 20421"/>
                    <a:gd name="connsiteX1" fmla="*/ 14361 w 25955"/>
                    <a:gd name="connsiteY1" fmla="*/ 41 h 20421"/>
                    <a:gd name="connsiteX2" fmla="*/ 25955 w 25955"/>
                    <a:gd name="connsiteY2" fmla="*/ 19629 h 20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955" h="20421">
                      <a:moveTo>
                        <a:pt x="30" y="20421"/>
                      </a:moveTo>
                      <a:cubicBezTo>
                        <a:pt x="30" y="20421"/>
                        <a:pt x="-1338" y="4938"/>
                        <a:pt x="14361" y="41"/>
                      </a:cubicBezTo>
                      <a:cubicBezTo>
                        <a:pt x="14361" y="41"/>
                        <a:pt x="24155" y="-1831"/>
                        <a:pt x="25955" y="1962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0" name="Freeform: Shape 4169">
                  <a:extLst>
                    <a:ext uri="{FF2B5EF4-FFF2-40B4-BE49-F238E27FC236}">
                      <a16:creationId xmlns:a16="http://schemas.microsoft.com/office/drawing/2014/main" id="{B69389E3-AAAF-3B21-A2A8-CBA622E64AD7}"/>
                    </a:ext>
                  </a:extLst>
                </p:cNvPr>
                <p:cNvSpPr/>
                <p:nvPr/>
              </p:nvSpPr>
              <p:spPr>
                <a:xfrm>
                  <a:off x="3090876" y="5750357"/>
                  <a:ext cx="20527" cy="24503"/>
                </a:xfrm>
                <a:custGeom>
                  <a:avLst/>
                  <a:gdLst>
                    <a:gd name="connsiteX0" fmla="*/ 0 w 20527"/>
                    <a:gd name="connsiteY0" fmla="*/ 21622 h 24503"/>
                    <a:gd name="connsiteX1" fmla="*/ 13539 w 20527"/>
                    <a:gd name="connsiteY1" fmla="*/ 307 h 24503"/>
                    <a:gd name="connsiteX2" fmla="*/ 17499 w 20527"/>
                    <a:gd name="connsiteY2" fmla="*/ 24503 h 24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527" h="24503">
                      <a:moveTo>
                        <a:pt x="0" y="21622"/>
                      </a:moveTo>
                      <a:cubicBezTo>
                        <a:pt x="0" y="21622"/>
                        <a:pt x="1656" y="-3006"/>
                        <a:pt x="13539" y="307"/>
                      </a:cubicBezTo>
                      <a:cubicBezTo>
                        <a:pt x="13539" y="307"/>
                        <a:pt x="26141" y="4555"/>
                        <a:pt x="17499" y="24503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1" name="Freeform: Shape 4170">
                  <a:extLst>
                    <a:ext uri="{FF2B5EF4-FFF2-40B4-BE49-F238E27FC236}">
                      <a16:creationId xmlns:a16="http://schemas.microsoft.com/office/drawing/2014/main" id="{7BC26975-8629-668F-AFF2-F3DDD1A79CC6}"/>
                    </a:ext>
                  </a:extLst>
                </p:cNvPr>
                <p:cNvSpPr/>
                <p:nvPr/>
              </p:nvSpPr>
              <p:spPr>
                <a:xfrm>
                  <a:off x="3037227" y="5800498"/>
                  <a:ext cx="35934" cy="19548"/>
                </a:xfrm>
                <a:custGeom>
                  <a:avLst/>
                  <a:gdLst>
                    <a:gd name="connsiteX0" fmla="*/ 71 w 35934"/>
                    <a:gd name="connsiteY0" fmla="*/ 0 h 19548"/>
                    <a:gd name="connsiteX1" fmla="*/ 35934 w 35934"/>
                    <a:gd name="connsiteY1" fmla="*/ 2449 h 19548"/>
                    <a:gd name="connsiteX2" fmla="*/ 17570 w 35934"/>
                    <a:gd name="connsiteY2" fmla="*/ 19444 h 19548"/>
                    <a:gd name="connsiteX3" fmla="*/ 71 w 35934"/>
                    <a:gd name="connsiteY3" fmla="*/ 0 h 19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934" h="19548">
                      <a:moveTo>
                        <a:pt x="71" y="0"/>
                      </a:moveTo>
                      <a:cubicBezTo>
                        <a:pt x="71" y="0"/>
                        <a:pt x="16922" y="13107"/>
                        <a:pt x="35934" y="2449"/>
                      </a:cubicBezTo>
                      <a:cubicBezTo>
                        <a:pt x="35934" y="2449"/>
                        <a:pt x="34134" y="21100"/>
                        <a:pt x="17570" y="19444"/>
                      </a:cubicBezTo>
                      <a:cubicBezTo>
                        <a:pt x="17570" y="19444"/>
                        <a:pt x="-1297" y="19876"/>
                        <a:pt x="71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2" name="Freeform: Shape 4171">
                  <a:extLst>
                    <a:ext uri="{FF2B5EF4-FFF2-40B4-BE49-F238E27FC236}">
                      <a16:creationId xmlns:a16="http://schemas.microsoft.com/office/drawing/2014/main" id="{CE5AD37E-B6B7-6D42-E133-40BA5A1C10C5}"/>
                    </a:ext>
                  </a:extLst>
                </p:cNvPr>
                <p:cNvSpPr/>
                <p:nvPr/>
              </p:nvSpPr>
              <p:spPr>
                <a:xfrm>
                  <a:off x="2868295" y="5732966"/>
                  <a:ext cx="42964" cy="45405"/>
                </a:xfrm>
                <a:custGeom>
                  <a:avLst/>
                  <a:gdLst>
                    <a:gd name="connsiteX0" fmla="*/ 58 w 42964"/>
                    <a:gd name="connsiteY0" fmla="*/ 21227 h 45405"/>
                    <a:gd name="connsiteX1" fmla="*/ 23030 w 42964"/>
                    <a:gd name="connsiteY1" fmla="*/ 55 h 45405"/>
                    <a:gd name="connsiteX2" fmla="*/ 42906 w 42964"/>
                    <a:gd name="connsiteY2" fmla="*/ 24179 h 45405"/>
                    <a:gd name="connsiteX3" fmla="*/ 19934 w 42964"/>
                    <a:gd name="connsiteY3" fmla="*/ 45351 h 45405"/>
                    <a:gd name="connsiteX4" fmla="*/ 58 w 42964"/>
                    <a:gd name="connsiteY4" fmla="*/ 21227 h 4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964" h="45405">
                      <a:moveTo>
                        <a:pt x="58" y="21227"/>
                      </a:moveTo>
                      <a:cubicBezTo>
                        <a:pt x="922" y="8696"/>
                        <a:pt x="11220" y="-810"/>
                        <a:pt x="23030" y="55"/>
                      </a:cubicBezTo>
                      <a:cubicBezTo>
                        <a:pt x="34913" y="847"/>
                        <a:pt x="43770" y="11649"/>
                        <a:pt x="42906" y="24179"/>
                      </a:cubicBezTo>
                      <a:cubicBezTo>
                        <a:pt x="42042" y="36710"/>
                        <a:pt x="31744" y="46215"/>
                        <a:pt x="19934" y="45351"/>
                      </a:cubicBezTo>
                      <a:cubicBezTo>
                        <a:pt x="8123" y="44559"/>
                        <a:pt x="-806" y="33757"/>
                        <a:pt x="58" y="21227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3" name="Freeform: Shape 4172">
                  <a:extLst>
                    <a:ext uri="{FF2B5EF4-FFF2-40B4-BE49-F238E27FC236}">
                      <a16:creationId xmlns:a16="http://schemas.microsoft.com/office/drawing/2014/main" id="{AE2009EF-6E39-097B-1E0A-98E338565068}"/>
                    </a:ext>
                  </a:extLst>
                </p:cNvPr>
                <p:cNvSpPr/>
                <p:nvPr/>
              </p:nvSpPr>
              <p:spPr>
                <a:xfrm>
                  <a:off x="2874546" y="5734965"/>
                  <a:ext cx="37573" cy="43614"/>
                </a:xfrm>
                <a:custGeom>
                  <a:avLst/>
                  <a:gdLst>
                    <a:gd name="connsiteX0" fmla="*/ 24917 w 37573"/>
                    <a:gd name="connsiteY0" fmla="*/ 0 h 43614"/>
                    <a:gd name="connsiteX1" fmla="*/ 30246 w 37573"/>
                    <a:gd name="connsiteY1" fmla="*/ 16635 h 43614"/>
                    <a:gd name="connsiteX2" fmla="*/ 7274 w 37573"/>
                    <a:gd name="connsiteY2" fmla="*/ 37879 h 43614"/>
                    <a:gd name="connsiteX3" fmla="*/ 0 w 37573"/>
                    <a:gd name="connsiteY3" fmla="*/ 36007 h 43614"/>
                    <a:gd name="connsiteX4" fmla="*/ 14547 w 37573"/>
                    <a:gd name="connsiteY4" fmla="*/ 43568 h 43614"/>
                    <a:gd name="connsiteX5" fmla="*/ 37520 w 37573"/>
                    <a:gd name="connsiteY5" fmla="*/ 22324 h 43614"/>
                    <a:gd name="connsiteX6" fmla="*/ 24917 w 37573"/>
                    <a:gd name="connsiteY6" fmla="*/ 72 h 43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573" h="43614">
                      <a:moveTo>
                        <a:pt x="24917" y="0"/>
                      </a:moveTo>
                      <a:cubicBezTo>
                        <a:pt x="28590" y="4393"/>
                        <a:pt x="30678" y="10298"/>
                        <a:pt x="30246" y="16635"/>
                      </a:cubicBezTo>
                      <a:cubicBezTo>
                        <a:pt x="29382" y="29166"/>
                        <a:pt x="19084" y="38672"/>
                        <a:pt x="7274" y="37879"/>
                      </a:cubicBezTo>
                      <a:cubicBezTo>
                        <a:pt x="4681" y="37735"/>
                        <a:pt x="2232" y="37015"/>
                        <a:pt x="0" y="36007"/>
                      </a:cubicBezTo>
                      <a:cubicBezTo>
                        <a:pt x="3601" y="40256"/>
                        <a:pt x="8714" y="43136"/>
                        <a:pt x="14547" y="43568"/>
                      </a:cubicBezTo>
                      <a:cubicBezTo>
                        <a:pt x="26357" y="44361"/>
                        <a:pt x="36655" y="34855"/>
                        <a:pt x="37520" y="22324"/>
                      </a:cubicBezTo>
                      <a:cubicBezTo>
                        <a:pt x="38168" y="12530"/>
                        <a:pt x="32911" y="3817"/>
                        <a:pt x="24917" y="7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4" name="Freeform: Shape 4173">
                  <a:extLst>
                    <a:ext uri="{FF2B5EF4-FFF2-40B4-BE49-F238E27FC236}">
                      <a16:creationId xmlns:a16="http://schemas.microsoft.com/office/drawing/2014/main" id="{E7773E61-D3D3-EED5-8F8A-8B6FF61DE735}"/>
                    </a:ext>
                  </a:extLst>
                </p:cNvPr>
                <p:cNvSpPr/>
                <p:nvPr/>
              </p:nvSpPr>
              <p:spPr>
                <a:xfrm>
                  <a:off x="2896373" y="5719854"/>
                  <a:ext cx="310582" cy="240806"/>
                </a:xfrm>
                <a:custGeom>
                  <a:avLst/>
                  <a:gdLst>
                    <a:gd name="connsiteX0" fmla="*/ 289202 w 310582"/>
                    <a:gd name="connsiteY0" fmla="*/ 110745 h 240806"/>
                    <a:gd name="connsiteX1" fmla="*/ 297556 w 310582"/>
                    <a:gd name="connsiteY1" fmla="*/ 92382 h 240806"/>
                    <a:gd name="connsiteX2" fmla="*/ 275087 w 310582"/>
                    <a:gd name="connsiteY2" fmla="*/ 63144 h 240806"/>
                    <a:gd name="connsiteX3" fmla="*/ 284665 w 310582"/>
                    <a:gd name="connsiteY3" fmla="*/ 43340 h 240806"/>
                    <a:gd name="connsiteX4" fmla="*/ 259748 w 310582"/>
                    <a:gd name="connsiteY4" fmla="*/ 13094 h 240806"/>
                    <a:gd name="connsiteX5" fmla="*/ 230943 w 310582"/>
                    <a:gd name="connsiteY5" fmla="*/ 39668 h 240806"/>
                    <a:gd name="connsiteX6" fmla="*/ 233823 w 310582"/>
                    <a:gd name="connsiteY6" fmla="*/ 54574 h 240806"/>
                    <a:gd name="connsiteX7" fmla="*/ 87707 w 310582"/>
                    <a:gd name="connsiteY7" fmla="*/ 44636 h 240806"/>
                    <a:gd name="connsiteX8" fmla="*/ 92531 w 310582"/>
                    <a:gd name="connsiteY8" fmla="*/ 30306 h 240806"/>
                    <a:gd name="connsiteX9" fmla="*/ 67615 w 310582"/>
                    <a:gd name="connsiteY9" fmla="*/ 60 h 240806"/>
                    <a:gd name="connsiteX10" fmla="*/ 38809 w 310582"/>
                    <a:gd name="connsiteY10" fmla="*/ 26633 h 240806"/>
                    <a:gd name="connsiteX11" fmla="*/ 45578 w 310582"/>
                    <a:gd name="connsiteY11" fmla="*/ 47589 h 240806"/>
                    <a:gd name="connsiteX12" fmla="*/ 19365 w 310582"/>
                    <a:gd name="connsiteY12" fmla="*/ 73442 h 240806"/>
                    <a:gd name="connsiteX13" fmla="*/ 25126 w 310582"/>
                    <a:gd name="connsiteY13" fmla="*/ 92814 h 240806"/>
                    <a:gd name="connsiteX14" fmla="*/ 65 w 310582"/>
                    <a:gd name="connsiteY14" fmla="*/ 118667 h 240806"/>
                    <a:gd name="connsiteX15" fmla="*/ 24334 w 310582"/>
                    <a:gd name="connsiteY15" fmla="*/ 148121 h 240806"/>
                    <a:gd name="connsiteX16" fmla="*/ 26278 w 310582"/>
                    <a:gd name="connsiteY16" fmla="*/ 148121 h 240806"/>
                    <a:gd name="connsiteX17" fmla="*/ 23542 w 310582"/>
                    <a:gd name="connsiteY17" fmla="*/ 159499 h 240806"/>
                    <a:gd name="connsiteX18" fmla="*/ 53500 w 310582"/>
                    <a:gd name="connsiteY18" fmla="*/ 195866 h 240806"/>
                    <a:gd name="connsiteX19" fmla="*/ 74024 w 310582"/>
                    <a:gd name="connsiteY19" fmla="*/ 189817 h 240806"/>
                    <a:gd name="connsiteX20" fmla="*/ 73880 w 310582"/>
                    <a:gd name="connsiteY20" fmla="*/ 190681 h 240806"/>
                    <a:gd name="connsiteX21" fmla="*/ 103838 w 310582"/>
                    <a:gd name="connsiteY21" fmla="*/ 227049 h 240806"/>
                    <a:gd name="connsiteX22" fmla="*/ 122129 w 310582"/>
                    <a:gd name="connsiteY22" fmla="*/ 222584 h 240806"/>
                    <a:gd name="connsiteX23" fmla="*/ 148487 w 310582"/>
                    <a:gd name="connsiteY23" fmla="*/ 240731 h 240806"/>
                    <a:gd name="connsiteX24" fmla="*/ 176572 w 310582"/>
                    <a:gd name="connsiteY24" fmla="*/ 227049 h 240806"/>
                    <a:gd name="connsiteX25" fmla="*/ 192991 w 310582"/>
                    <a:gd name="connsiteY25" fmla="*/ 233170 h 240806"/>
                    <a:gd name="connsiteX26" fmla="*/ 227630 w 310582"/>
                    <a:gd name="connsiteY26" fmla="*/ 201195 h 240806"/>
                    <a:gd name="connsiteX27" fmla="*/ 227630 w 310582"/>
                    <a:gd name="connsiteY27" fmla="*/ 200259 h 240806"/>
                    <a:gd name="connsiteX28" fmla="*/ 247146 w 310582"/>
                    <a:gd name="connsiteY28" fmla="*/ 209045 h 240806"/>
                    <a:gd name="connsiteX29" fmla="*/ 281785 w 310582"/>
                    <a:gd name="connsiteY29" fmla="*/ 177143 h 240806"/>
                    <a:gd name="connsiteX30" fmla="*/ 280632 w 310582"/>
                    <a:gd name="connsiteY30" fmla="*/ 165548 h 240806"/>
                    <a:gd name="connsiteX31" fmla="*/ 282505 w 310582"/>
                    <a:gd name="connsiteY31" fmla="*/ 165764 h 240806"/>
                    <a:gd name="connsiteX32" fmla="*/ 310518 w 310582"/>
                    <a:gd name="connsiteY32" fmla="*/ 139911 h 240806"/>
                    <a:gd name="connsiteX33" fmla="*/ 289202 w 310582"/>
                    <a:gd name="connsiteY33" fmla="*/ 110890 h 240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0582" h="240806">
                      <a:moveTo>
                        <a:pt x="289202" y="110745"/>
                      </a:moveTo>
                      <a:cubicBezTo>
                        <a:pt x="293883" y="106136"/>
                        <a:pt x="297052" y="99655"/>
                        <a:pt x="297556" y="92382"/>
                      </a:cubicBezTo>
                      <a:cubicBezTo>
                        <a:pt x="298564" y="77763"/>
                        <a:pt x="288626" y="65089"/>
                        <a:pt x="275087" y="63144"/>
                      </a:cubicBezTo>
                      <a:cubicBezTo>
                        <a:pt x="280488" y="58319"/>
                        <a:pt x="284089" y="51334"/>
                        <a:pt x="284665" y="43340"/>
                      </a:cubicBezTo>
                      <a:cubicBezTo>
                        <a:pt x="285746" y="27641"/>
                        <a:pt x="274583" y="14103"/>
                        <a:pt x="259748" y="13094"/>
                      </a:cubicBezTo>
                      <a:cubicBezTo>
                        <a:pt x="244913" y="12086"/>
                        <a:pt x="232023" y="23968"/>
                        <a:pt x="230943" y="39668"/>
                      </a:cubicBezTo>
                      <a:cubicBezTo>
                        <a:pt x="230583" y="44996"/>
                        <a:pt x="231663" y="50110"/>
                        <a:pt x="233823" y="54574"/>
                      </a:cubicBezTo>
                      <a:lnTo>
                        <a:pt x="87707" y="44636"/>
                      </a:lnTo>
                      <a:cubicBezTo>
                        <a:pt x="90443" y="40532"/>
                        <a:pt x="92171" y="35635"/>
                        <a:pt x="92531" y="30306"/>
                      </a:cubicBezTo>
                      <a:cubicBezTo>
                        <a:pt x="93612" y="14607"/>
                        <a:pt x="82449" y="1068"/>
                        <a:pt x="67615" y="60"/>
                      </a:cubicBezTo>
                      <a:cubicBezTo>
                        <a:pt x="52780" y="-949"/>
                        <a:pt x="39889" y="10934"/>
                        <a:pt x="38809" y="26633"/>
                      </a:cubicBezTo>
                      <a:cubicBezTo>
                        <a:pt x="38233" y="34626"/>
                        <a:pt x="40897" y="42044"/>
                        <a:pt x="45578" y="47589"/>
                      </a:cubicBezTo>
                      <a:cubicBezTo>
                        <a:pt x="31967" y="47589"/>
                        <a:pt x="20373" y="58824"/>
                        <a:pt x="19365" y="73442"/>
                      </a:cubicBezTo>
                      <a:cubicBezTo>
                        <a:pt x="18861" y="80716"/>
                        <a:pt x="21093" y="87557"/>
                        <a:pt x="25126" y="92814"/>
                      </a:cubicBezTo>
                      <a:cubicBezTo>
                        <a:pt x="11947" y="93462"/>
                        <a:pt x="1001" y="104480"/>
                        <a:pt x="65" y="118667"/>
                      </a:cubicBezTo>
                      <a:cubicBezTo>
                        <a:pt x="-943" y="133934"/>
                        <a:pt x="9859" y="147113"/>
                        <a:pt x="24334" y="148121"/>
                      </a:cubicBezTo>
                      <a:cubicBezTo>
                        <a:pt x="24982" y="148121"/>
                        <a:pt x="25630" y="148121"/>
                        <a:pt x="26278" y="148121"/>
                      </a:cubicBezTo>
                      <a:cubicBezTo>
                        <a:pt x="24838" y="151649"/>
                        <a:pt x="23830" y="155466"/>
                        <a:pt x="23542" y="159499"/>
                      </a:cubicBezTo>
                      <a:cubicBezTo>
                        <a:pt x="22246" y="178367"/>
                        <a:pt x="35640" y="194642"/>
                        <a:pt x="53500" y="195866"/>
                      </a:cubicBezTo>
                      <a:cubicBezTo>
                        <a:pt x="61061" y="196370"/>
                        <a:pt x="68191" y="194066"/>
                        <a:pt x="74024" y="189817"/>
                      </a:cubicBezTo>
                      <a:cubicBezTo>
                        <a:pt x="74024" y="190105"/>
                        <a:pt x="73952" y="190393"/>
                        <a:pt x="73880" y="190681"/>
                      </a:cubicBezTo>
                      <a:cubicBezTo>
                        <a:pt x="72584" y="209549"/>
                        <a:pt x="85978" y="225824"/>
                        <a:pt x="103838" y="227049"/>
                      </a:cubicBezTo>
                      <a:cubicBezTo>
                        <a:pt x="110463" y="227481"/>
                        <a:pt x="116728" y="225824"/>
                        <a:pt x="122129" y="222584"/>
                      </a:cubicBezTo>
                      <a:cubicBezTo>
                        <a:pt x="127170" y="232737"/>
                        <a:pt x="136892" y="239939"/>
                        <a:pt x="148487" y="240731"/>
                      </a:cubicBezTo>
                      <a:cubicBezTo>
                        <a:pt x="159865" y="241523"/>
                        <a:pt x="170163" y="235978"/>
                        <a:pt x="176572" y="227049"/>
                      </a:cubicBezTo>
                      <a:cubicBezTo>
                        <a:pt x="181253" y="230505"/>
                        <a:pt x="186798" y="232737"/>
                        <a:pt x="192991" y="233170"/>
                      </a:cubicBezTo>
                      <a:cubicBezTo>
                        <a:pt x="210851" y="234394"/>
                        <a:pt x="226334" y="220063"/>
                        <a:pt x="227630" y="201195"/>
                      </a:cubicBezTo>
                      <a:cubicBezTo>
                        <a:pt x="227630" y="200907"/>
                        <a:pt x="227630" y="200619"/>
                        <a:pt x="227630" y="200259"/>
                      </a:cubicBezTo>
                      <a:cubicBezTo>
                        <a:pt x="232815" y="205300"/>
                        <a:pt x="239584" y="208541"/>
                        <a:pt x="247146" y="209045"/>
                      </a:cubicBezTo>
                      <a:cubicBezTo>
                        <a:pt x="265005" y="210269"/>
                        <a:pt x="280488" y="195938"/>
                        <a:pt x="281785" y="177143"/>
                      </a:cubicBezTo>
                      <a:cubicBezTo>
                        <a:pt x="282073" y="173110"/>
                        <a:pt x="281641" y="169221"/>
                        <a:pt x="280632" y="165548"/>
                      </a:cubicBezTo>
                      <a:cubicBezTo>
                        <a:pt x="281280" y="165620"/>
                        <a:pt x="281929" y="165764"/>
                        <a:pt x="282505" y="165764"/>
                      </a:cubicBezTo>
                      <a:cubicBezTo>
                        <a:pt x="296908" y="166773"/>
                        <a:pt x="309438" y="155178"/>
                        <a:pt x="310518" y="139911"/>
                      </a:cubicBezTo>
                      <a:cubicBezTo>
                        <a:pt x="311454" y="125652"/>
                        <a:pt x="302093" y="113266"/>
                        <a:pt x="289202" y="110890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5" name="Freeform: Shape 4174">
                  <a:extLst>
                    <a:ext uri="{FF2B5EF4-FFF2-40B4-BE49-F238E27FC236}">
                      <a16:creationId xmlns:a16="http://schemas.microsoft.com/office/drawing/2014/main" id="{F19E13C4-ECEB-EA40-0433-11D1F4021A3F}"/>
                    </a:ext>
                  </a:extLst>
                </p:cNvPr>
                <p:cNvSpPr/>
                <p:nvPr/>
              </p:nvSpPr>
              <p:spPr>
                <a:xfrm>
                  <a:off x="2972773" y="5732889"/>
                  <a:ext cx="234695" cy="227627"/>
                </a:xfrm>
                <a:custGeom>
                  <a:avLst/>
                  <a:gdLst>
                    <a:gd name="connsiteX0" fmla="*/ 213234 w 234695"/>
                    <a:gd name="connsiteY0" fmla="*/ 97711 h 227627"/>
                    <a:gd name="connsiteX1" fmla="*/ 221588 w 234695"/>
                    <a:gd name="connsiteY1" fmla="*/ 79347 h 227627"/>
                    <a:gd name="connsiteX2" fmla="*/ 199119 w 234695"/>
                    <a:gd name="connsiteY2" fmla="*/ 50110 h 227627"/>
                    <a:gd name="connsiteX3" fmla="*/ 208697 w 234695"/>
                    <a:gd name="connsiteY3" fmla="*/ 30306 h 227627"/>
                    <a:gd name="connsiteX4" fmla="*/ 183780 w 234695"/>
                    <a:gd name="connsiteY4" fmla="*/ 60 h 227627"/>
                    <a:gd name="connsiteX5" fmla="*/ 154974 w 234695"/>
                    <a:gd name="connsiteY5" fmla="*/ 26633 h 227627"/>
                    <a:gd name="connsiteX6" fmla="*/ 157855 w 234695"/>
                    <a:gd name="connsiteY6" fmla="*/ 41540 h 227627"/>
                    <a:gd name="connsiteX7" fmla="*/ 139347 w 234695"/>
                    <a:gd name="connsiteY7" fmla="*/ 40244 h 227627"/>
                    <a:gd name="connsiteX8" fmla="*/ 139347 w 234695"/>
                    <a:gd name="connsiteY8" fmla="*/ 44709 h 227627"/>
                    <a:gd name="connsiteX9" fmla="*/ 130994 w 234695"/>
                    <a:gd name="connsiteY9" fmla="*/ 63072 h 227627"/>
                    <a:gd name="connsiteX10" fmla="*/ 152382 w 234695"/>
                    <a:gd name="connsiteY10" fmla="*/ 92094 h 227627"/>
                    <a:gd name="connsiteX11" fmla="*/ 124368 w 234695"/>
                    <a:gd name="connsiteY11" fmla="*/ 117947 h 227627"/>
                    <a:gd name="connsiteX12" fmla="*/ 122496 w 234695"/>
                    <a:gd name="connsiteY12" fmla="*/ 117731 h 227627"/>
                    <a:gd name="connsiteX13" fmla="*/ 123648 w 234695"/>
                    <a:gd name="connsiteY13" fmla="*/ 129325 h 227627"/>
                    <a:gd name="connsiteX14" fmla="*/ 89009 w 234695"/>
                    <a:gd name="connsiteY14" fmla="*/ 161227 h 227627"/>
                    <a:gd name="connsiteX15" fmla="*/ 69494 w 234695"/>
                    <a:gd name="connsiteY15" fmla="*/ 152442 h 227627"/>
                    <a:gd name="connsiteX16" fmla="*/ 69494 w 234695"/>
                    <a:gd name="connsiteY16" fmla="*/ 153378 h 227627"/>
                    <a:gd name="connsiteX17" fmla="*/ 34855 w 234695"/>
                    <a:gd name="connsiteY17" fmla="*/ 185280 h 227627"/>
                    <a:gd name="connsiteX18" fmla="*/ 18436 w 234695"/>
                    <a:gd name="connsiteY18" fmla="*/ 179159 h 227627"/>
                    <a:gd name="connsiteX19" fmla="*/ 0 w 234695"/>
                    <a:gd name="connsiteY19" fmla="*/ 191978 h 227627"/>
                    <a:gd name="connsiteX20" fmla="*/ 27942 w 234695"/>
                    <a:gd name="connsiteY20" fmla="*/ 213870 h 227627"/>
                    <a:gd name="connsiteX21" fmla="*/ 46161 w 234695"/>
                    <a:gd name="connsiteY21" fmla="*/ 209405 h 227627"/>
                    <a:gd name="connsiteX22" fmla="*/ 72518 w 234695"/>
                    <a:gd name="connsiteY22" fmla="*/ 227553 h 227627"/>
                    <a:gd name="connsiteX23" fmla="*/ 100604 w 234695"/>
                    <a:gd name="connsiteY23" fmla="*/ 213870 h 227627"/>
                    <a:gd name="connsiteX24" fmla="*/ 117023 w 234695"/>
                    <a:gd name="connsiteY24" fmla="*/ 219991 h 227627"/>
                    <a:gd name="connsiteX25" fmla="*/ 151662 w 234695"/>
                    <a:gd name="connsiteY25" fmla="*/ 188089 h 227627"/>
                    <a:gd name="connsiteX26" fmla="*/ 151662 w 234695"/>
                    <a:gd name="connsiteY26" fmla="*/ 187224 h 227627"/>
                    <a:gd name="connsiteX27" fmla="*/ 171178 w 234695"/>
                    <a:gd name="connsiteY27" fmla="*/ 196010 h 227627"/>
                    <a:gd name="connsiteX28" fmla="*/ 205816 w 234695"/>
                    <a:gd name="connsiteY28" fmla="*/ 164036 h 227627"/>
                    <a:gd name="connsiteX29" fmla="*/ 204736 w 234695"/>
                    <a:gd name="connsiteY29" fmla="*/ 152442 h 227627"/>
                    <a:gd name="connsiteX30" fmla="*/ 206609 w 234695"/>
                    <a:gd name="connsiteY30" fmla="*/ 152658 h 227627"/>
                    <a:gd name="connsiteX31" fmla="*/ 234622 w 234695"/>
                    <a:gd name="connsiteY31" fmla="*/ 126805 h 227627"/>
                    <a:gd name="connsiteX32" fmla="*/ 213306 w 234695"/>
                    <a:gd name="connsiteY32" fmla="*/ 97783 h 227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4695" h="227627">
                      <a:moveTo>
                        <a:pt x="213234" y="97711"/>
                      </a:moveTo>
                      <a:cubicBezTo>
                        <a:pt x="217915" y="93102"/>
                        <a:pt x="221083" y="86621"/>
                        <a:pt x="221588" y="79347"/>
                      </a:cubicBezTo>
                      <a:cubicBezTo>
                        <a:pt x="222596" y="64728"/>
                        <a:pt x="212658" y="52054"/>
                        <a:pt x="199119" y="50110"/>
                      </a:cubicBezTo>
                      <a:cubicBezTo>
                        <a:pt x="204520" y="45285"/>
                        <a:pt x="208121" y="38299"/>
                        <a:pt x="208697" y="30306"/>
                      </a:cubicBezTo>
                      <a:cubicBezTo>
                        <a:pt x="209777" y="14607"/>
                        <a:pt x="198615" y="1068"/>
                        <a:pt x="183780" y="60"/>
                      </a:cubicBezTo>
                      <a:cubicBezTo>
                        <a:pt x="168945" y="-949"/>
                        <a:pt x="156055" y="10934"/>
                        <a:pt x="154974" y="26633"/>
                      </a:cubicBezTo>
                      <a:cubicBezTo>
                        <a:pt x="154614" y="31962"/>
                        <a:pt x="155695" y="37075"/>
                        <a:pt x="157855" y="41540"/>
                      </a:cubicBezTo>
                      <a:lnTo>
                        <a:pt x="139347" y="40244"/>
                      </a:lnTo>
                      <a:cubicBezTo>
                        <a:pt x="139491" y="41684"/>
                        <a:pt x="139491" y="43196"/>
                        <a:pt x="139347" y="44709"/>
                      </a:cubicBezTo>
                      <a:cubicBezTo>
                        <a:pt x="138843" y="52054"/>
                        <a:pt x="135675" y="58463"/>
                        <a:pt x="130994" y="63072"/>
                      </a:cubicBezTo>
                      <a:cubicBezTo>
                        <a:pt x="143956" y="65521"/>
                        <a:pt x="153318" y="77907"/>
                        <a:pt x="152382" y="92094"/>
                      </a:cubicBezTo>
                      <a:cubicBezTo>
                        <a:pt x="151302" y="107361"/>
                        <a:pt x="138771" y="118955"/>
                        <a:pt x="124368" y="117947"/>
                      </a:cubicBezTo>
                      <a:cubicBezTo>
                        <a:pt x="123720" y="117947"/>
                        <a:pt x="123072" y="117803"/>
                        <a:pt x="122496" y="117731"/>
                      </a:cubicBezTo>
                      <a:cubicBezTo>
                        <a:pt x="123504" y="121404"/>
                        <a:pt x="123864" y="125292"/>
                        <a:pt x="123648" y="129325"/>
                      </a:cubicBezTo>
                      <a:cubicBezTo>
                        <a:pt x="122352" y="148193"/>
                        <a:pt x="106869" y="162524"/>
                        <a:pt x="89009" y="161227"/>
                      </a:cubicBezTo>
                      <a:cubicBezTo>
                        <a:pt x="81448" y="160723"/>
                        <a:pt x="74679" y="157483"/>
                        <a:pt x="69494" y="152442"/>
                      </a:cubicBezTo>
                      <a:cubicBezTo>
                        <a:pt x="69494" y="152730"/>
                        <a:pt x="69494" y="153018"/>
                        <a:pt x="69494" y="153378"/>
                      </a:cubicBezTo>
                      <a:cubicBezTo>
                        <a:pt x="68197" y="172246"/>
                        <a:pt x="52714" y="186505"/>
                        <a:pt x="34855" y="185280"/>
                      </a:cubicBezTo>
                      <a:cubicBezTo>
                        <a:pt x="28734" y="184848"/>
                        <a:pt x="23116" y="182616"/>
                        <a:pt x="18436" y="179159"/>
                      </a:cubicBezTo>
                      <a:cubicBezTo>
                        <a:pt x="13899" y="185496"/>
                        <a:pt x="7417" y="190105"/>
                        <a:pt x="0" y="191978"/>
                      </a:cubicBezTo>
                      <a:cubicBezTo>
                        <a:pt x="4321" y="204076"/>
                        <a:pt x="14979" y="213006"/>
                        <a:pt x="27942" y="213870"/>
                      </a:cubicBezTo>
                      <a:cubicBezTo>
                        <a:pt x="34567" y="214302"/>
                        <a:pt x="40832" y="212646"/>
                        <a:pt x="46161" y="209405"/>
                      </a:cubicBezTo>
                      <a:cubicBezTo>
                        <a:pt x="51202" y="219559"/>
                        <a:pt x="60924" y="226760"/>
                        <a:pt x="72518" y="227553"/>
                      </a:cubicBezTo>
                      <a:cubicBezTo>
                        <a:pt x="83824" y="228345"/>
                        <a:pt x="94267" y="222799"/>
                        <a:pt x="100604" y="213870"/>
                      </a:cubicBezTo>
                      <a:cubicBezTo>
                        <a:pt x="105285" y="217326"/>
                        <a:pt x="110902" y="219559"/>
                        <a:pt x="117023" y="219991"/>
                      </a:cubicBezTo>
                      <a:cubicBezTo>
                        <a:pt x="134811" y="221215"/>
                        <a:pt x="150366" y="206885"/>
                        <a:pt x="151662" y="188089"/>
                      </a:cubicBezTo>
                      <a:cubicBezTo>
                        <a:pt x="151662" y="187801"/>
                        <a:pt x="151662" y="187513"/>
                        <a:pt x="151662" y="187224"/>
                      </a:cubicBezTo>
                      <a:cubicBezTo>
                        <a:pt x="156847" y="192193"/>
                        <a:pt x="163616" y="195434"/>
                        <a:pt x="171178" y="196010"/>
                      </a:cubicBezTo>
                      <a:cubicBezTo>
                        <a:pt x="188965" y="197235"/>
                        <a:pt x="204520" y="182904"/>
                        <a:pt x="205816" y="164036"/>
                      </a:cubicBezTo>
                      <a:cubicBezTo>
                        <a:pt x="206105" y="160003"/>
                        <a:pt x="205672" y="156114"/>
                        <a:pt x="204736" y="152442"/>
                      </a:cubicBezTo>
                      <a:cubicBezTo>
                        <a:pt x="205384" y="152514"/>
                        <a:pt x="205961" y="152658"/>
                        <a:pt x="206609" y="152658"/>
                      </a:cubicBezTo>
                      <a:cubicBezTo>
                        <a:pt x="221083" y="153666"/>
                        <a:pt x="233614" y="142072"/>
                        <a:pt x="234622" y="126805"/>
                      </a:cubicBezTo>
                      <a:cubicBezTo>
                        <a:pt x="235630" y="112618"/>
                        <a:pt x="226197" y="100160"/>
                        <a:pt x="213306" y="97783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6" name="Freeform: Shape 4175">
                  <a:extLst>
                    <a:ext uri="{FF2B5EF4-FFF2-40B4-BE49-F238E27FC236}">
                      <a16:creationId xmlns:a16="http://schemas.microsoft.com/office/drawing/2014/main" id="{E941FF04-CF5A-C73F-E84D-174351B20AA5}"/>
                    </a:ext>
                  </a:extLst>
                </p:cNvPr>
                <p:cNvSpPr/>
                <p:nvPr/>
              </p:nvSpPr>
              <p:spPr>
                <a:xfrm>
                  <a:off x="2973030" y="5727446"/>
                  <a:ext cx="174048" cy="72931"/>
                </a:xfrm>
                <a:custGeom>
                  <a:avLst/>
                  <a:gdLst>
                    <a:gd name="connsiteX0" fmla="*/ 161343 w 174048"/>
                    <a:gd name="connsiteY0" fmla="*/ 9895 h 72931"/>
                    <a:gd name="connsiteX1" fmla="*/ 16667 w 174048"/>
                    <a:gd name="connsiteY1" fmla="*/ 29 h 72931"/>
                    <a:gd name="connsiteX2" fmla="*/ 2048 w 174048"/>
                    <a:gd name="connsiteY2" fmla="*/ 13568 h 72931"/>
                    <a:gd name="connsiteX3" fmla="*/ 31 w 174048"/>
                    <a:gd name="connsiteY3" fmla="*/ 43310 h 72931"/>
                    <a:gd name="connsiteX4" fmla="*/ 12706 w 174048"/>
                    <a:gd name="connsiteY4" fmla="*/ 58721 h 72931"/>
                    <a:gd name="connsiteX5" fmla="*/ 73846 w 174048"/>
                    <a:gd name="connsiteY5" fmla="*/ 62898 h 72931"/>
                    <a:gd name="connsiteX6" fmla="*/ 82848 w 174048"/>
                    <a:gd name="connsiteY6" fmla="*/ 72908 h 72931"/>
                    <a:gd name="connsiteX7" fmla="*/ 93074 w 174048"/>
                    <a:gd name="connsiteY7" fmla="*/ 64194 h 72931"/>
                    <a:gd name="connsiteX8" fmla="*/ 157382 w 174048"/>
                    <a:gd name="connsiteY8" fmla="*/ 68587 h 72931"/>
                    <a:gd name="connsiteX9" fmla="*/ 172001 w 174048"/>
                    <a:gd name="connsiteY9" fmla="*/ 55048 h 72931"/>
                    <a:gd name="connsiteX10" fmla="*/ 174018 w 174048"/>
                    <a:gd name="connsiteY10" fmla="*/ 25306 h 72931"/>
                    <a:gd name="connsiteX11" fmla="*/ 161343 w 174048"/>
                    <a:gd name="connsiteY11" fmla="*/ 9895 h 7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4048" h="72931">
                      <a:moveTo>
                        <a:pt x="161343" y="9895"/>
                      </a:moveTo>
                      <a:lnTo>
                        <a:pt x="16667" y="29"/>
                      </a:lnTo>
                      <a:cubicBezTo>
                        <a:pt x="9105" y="-475"/>
                        <a:pt x="2552" y="5575"/>
                        <a:pt x="2048" y="13568"/>
                      </a:cubicBezTo>
                      <a:lnTo>
                        <a:pt x="31" y="43310"/>
                      </a:lnTo>
                      <a:cubicBezTo>
                        <a:pt x="-473" y="51303"/>
                        <a:pt x="5144" y="58217"/>
                        <a:pt x="12706" y="58721"/>
                      </a:cubicBezTo>
                      <a:lnTo>
                        <a:pt x="73846" y="62898"/>
                      </a:lnTo>
                      <a:cubicBezTo>
                        <a:pt x="73846" y="68155"/>
                        <a:pt x="77735" y="72548"/>
                        <a:pt x="82848" y="72908"/>
                      </a:cubicBezTo>
                      <a:cubicBezTo>
                        <a:pt x="87889" y="73268"/>
                        <a:pt x="92353" y="69451"/>
                        <a:pt x="93074" y="64194"/>
                      </a:cubicBezTo>
                      <a:lnTo>
                        <a:pt x="157382" y="68587"/>
                      </a:lnTo>
                      <a:cubicBezTo>
                        <a:pt x="164944" y="69091"/>
                        <a:pt x="171497" y="63042"/>
                        <a:pt x="172001" y="55048"/>
                      </a:cubicBezTo>
                      <a:lnTo>
                        <a:pt x="174018" y="25306"/>
                      </a:lnTo>
                      <a:cubicBezTo>
                        <a:pt x="174522" y="17313"/>
                        <a:pt x="168905" y="10399"/>
                        <a:pt x="161343" y="9895"/>
                      </a:cubicBezTo>
                      <a:close/>
                    </a:path>
                  </a:pathLst>
                </a:custGeom>
                <a:solidFill>
                  <a:srgbClr val="E6B8B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4177" name="Freeform: Shape 4176">
                  <a:extLst>
                    <a:ext uri="{FF2B5EF4-FFF2-40B4-BE49-F238E27FC236}">
                      <a16:creationId xmlns:a16="http://schemas.microsoft.com/office/drawing/2014/main" id="{1543BB6E-D3B8-D945-C1F3-54D20977B51A}"/>
                    </a:ext>
                  </a:extLst>
                </p:cNvPr>
                <p:cNvSpPr/>
                <p:nvPr/>
              </p:nvSpPr>
              <p:spPr>
                <a:xfrm>
                  <a:off x="3003667" y="5750999"/>
                  <a:ext cx="32183" cy="23213"/>
                </a:xfrm>
                <a:custGeom>
                  <a:avLst/>
                  <a:gdLst>
                    <a:gd name="connsiteX0" fmla="*/ 17283 w 32183"/>
                    <a:gd name="connsiteY0" fmla="*/ 3842 h 23213"/>
                    <a:gd name="connsiteX1" fmla="*/ 31830 w 32183"/>
                    <a:gd name="connsiteY1" fmla="*/ 23214 h 23213"/>
                    <a:gd name="connsiteX2" fmla="*/ 32118 w 32183"/>
                    <a:gd name="connsiteY2" fmla="*/ 23214 h 23213"/>
                    <a:gd name="connsiteX3" fmla="*/ 17571 w 32183"/>
                    <a:gd name="connsiteY3" fmla="*/ 25 h 23213"/>
                    <a:gd name="connsiteX4" fmla="*/ 0 w 32183"/>
                    <a:gd name="connsiteY4" fmla="*/ 21053 h 23213"/>
                    <a:gd name="connsiteX5" fmla="*/ 288 w 32183"/>
                    <a:gd name="connsiteY5" fmla="*/ 21053 h 23213"/>
                    <a:gd name="connsiteX6" fmla="*/ 17355 w 32183"/>
                    <a:gd name="connsiteY6" fmla="*/ 3842 h 23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183" h="23213">
                      <a:moveTo>
                        <a:pt x="17283" y="3842"/>
                      </a:moveTo>
                      <a:cubicBezTo>
                        <a:pt x="25205" y="4346"/>
                        <a:pt x="31254" y="12700"/>
                        <a:pt x="31830" y="23214"/>
                      </a:cubicBezTo>
                      <a:lnTo>
                        <a:pt x="32118" y="23214"/>
                      </a:lnTo>
                      <a:cubicBezTo>
                        <a:pt x="32910" y="11043"/>
                        <a:pt x="26429" y="601"/>
                        <a:pt x="17571" y="25"/>
                      </a:cubicBezTo>
                      <a:cubicBezTo>
                        <a:pt x="8714" y="-551"/>
                        <a:pt x="792" y="8811"/>
                        <a:pt x="0" y="21053"/>
                      </a:cubicBezTo>
                      <a:lnTo>
                        <a:pt x="288" y="21053"/>
                      </a:lnTo>
                      <a:cubicBezTo>
                        <a:pt x="2304" y="10755"/>
                        <a:pt x="9434" y="3338"/>
                        <a:pt x="17355" y="3842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8" name="Freeform: Shape 4177">
                  <a:extLst>
                    <a:ext uri="{FF2B5EF4-FFF2-40B4-BE49-F238E27FC236}">
                      <a16:creationId xmlns:a16="http://schemas.microsoft.com/office/drawing/2014/main" id="{9D44282A-7B3C-D27A-DE8A-873693C75FAE}"/>
                    </a:ext>
                  </a:extLst>
                </p:cNvPr>
                <p:cNvSpPr/>
                <p:nvPr/>
              </p:nvSpPr>
              <p:spPr>
                <a:xfrm>
                  <a:off x="3082739" y="5756400"/>
                  <a:ext cx="32195" cy="23213"/>
                </a:xfrm>
                <a:custGeom>
                  <a:avLst/>
                  <a:gdLst>
                    <a:gd name="connsiteX0" fmla="*/ 17283 w 32195"/>
                    <a:gd name="connsiteY0" fmla="*/ 3842 h 23213"/>
                    <a:gd name="connsiteX1" fmla="*/ 31902 w 32195"/>
                    <a:gd name="connsiteY1" fmla="*/ 23214 h 23213"/>
                    <a:gd name="connsiteX2" fmla="*/ 32118 w 32195"/>
                    <a:gd name="connsiteY2" fmla="*/ 23214 h 23213"/>
                    <a:gd name="connsiteX3" fmla="*/ 17571 w 32195"/>
                    <a:gd name="connsiteY3" fmla="*/ 25 h 23213"/>
                    <a:gd name="connsiteX4" fmla="*/ 0 w 32195"/>
                    <a:gd name="connsiteY4" fmla="*/ 21053 h 23213"/>
                    <a:gd name="connsiteX5" fmla="*/ 288 w 32195"/>
                    <a:gd name="connsiteY5" fmla="*/ 21053 h 23213"/>
                    <a:gd name="connsiteX6" fmla="*/ 17355 w 32195"/>
                    <a:gd name="connsiteY6" fmla="*/ 3842 h 23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195" h="23213">
                      <a:moveTo>
                        <a:pt x="17283" y="3842"/>
                      </a:moveTo>
                      <a:cubicBezTo>
                        <a:pt x="25205" y="4346"/>
                        <a:pt x="31254" y="12700"/>
                        <a:pt x="31902" y="23214"/>
                      </a:cubicBezTo>
                      <a:lnTo>
                        <a:pt x="32118" y="23214"/>
                      </a:lnTo>
                      <a:cubicBezTo>
                        <a:pt x="32983" y="11043"/>
                        <a:pt x="26429" y="601"/>
                        <a:pt x="17571" y="25"/>
                      </a:cubicBezTo>
                      <a:cubicBezTo>
                        <a:pt x="8714" y="-551"/>
                        <a:pt x="864" y="8811"/>
                        <a:pt x="0" y="21053"/>
                      </a:cubicBezTo>
                      <a:lnTo>
                        <a:pt x="288" y="21053"/>
                      </a:lnTo>
                      <a:cubicBezTo>
                        <a:pt x="2305" y="10755"/>
                        <a:pt x="9434" y="3338"/>
                        <a:pt x="17355" y="3842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9" name="Freeform: Shape 4178">
                  <a:extLst>
                    <a:ext uri="{FF2B5EF4-FFF2-40B4-BE49-F238E27FC236}">
                      <a16:creationId xmlns:a16="http://schemas.microsoft.com/office/drawing/2014/main" id="{FC066E0A-6EDA-D5D5-B0DD-26BFC1C64DF9}"/>
                    </a:ext>
                  </a:extLst>
                </p:cNvPr>
                <p:cNvSpPr/>
                <p:nvPr/>
              </p:nvSpPr>
              <p:spPr>
                <a:xfrm>
                  <a:off x="3041076" y="5801578"/>
                  <a:ext cx="28988" cy="17463"/>
                </a:xfrm>
                <a:custGeom>
                  <a:avLst/>
                  <a:gdLst>
                    <a:gd name="connsiteX0" fmla="*/ 14153 w 28988"/>
                    <a:gd name="connsiteY0" fmla="*/ 7273 h 17463"/>
                    <a:gd name="connsiteX1" fmla="*/ 183 w 28988"/>
                    <a:gd name="connsiteY1" fmla="*/ 0 h 17463"/>
                    <a:gd name="connsiteX2" fmla="*/ 38 w 28988"/>
                    <a:gd name="connsiteY2" fmla="*/ 1152 h 17463"/>
                    <a:gd name="connsiteX3" fmla="*/ 13505 w 28988"/>
                    <a:gd name="connsiteY3" fmla="*/ 17427 h 17463"/>
                    <a:gd name="connsiteX4" fmla="*/ 28988 w 28988"/>
                    <a:gd name="connsiteY4" fmla="*/ 3097 h 17463"/>
                    <a:gd name="connsiteX5" fmla="*/ 28988 w 28988"/>
                    <a:gd name="connsiteY5" fmla="*/ 1944 h 17463"/>
                    <a:gd name="connsiteX6" fmla="*/ 14153 w 28988"/>
                    <a:gd name="connsiteY6" fmla="*/ 7201 h 17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988" h="17463">
                      <a:moveTo>
                        <a:pt x="14153" y="7273"/>
                      </a:moveTo>
                      <a:cubicBezTo>
                        <a:pt x="6520" y="6769"/>
                        <a:pt x="470" y="3601"/>
                        <a:pt x="183" y="0"/>
                      </a:cubicBezTo>
                      <a:cubicBezTo>
                        <a:pt x="183" y="360"/>
                        <a:pt x="110" y="792"/>
                        <a:pt x="38" y="1152"/>
                      </a:cubicBezTo>
                      <a:cubicBezTo>
                        <a:pt x="-538" y="9650"/>
                        <a:pt x="5439" y="16923"/>
                        <a:pt x="13505" y="17427"/>
                      </a:cubicBezTo>
                      <a:cubicBezTo>
                        <a:pt x="21499" y="18004"/>
                        <a:pt x="28412" y="11594"/>
                        <a:pt x="28988" y="3097"/>
                      </a:cubicBezTo>
                      <a:cubicBezTo>
                        <a:pt x="28988" y="2664"/>
                        <a:pt x="28988" y="2305"/>
                        <a:pt x="28988" y="1944"/>
                      </a:cubicBezTo>
                      <a:cubicBezTo>
                        <a:pt x="28196" y="5401"/>
                        <a:pt x="21787" y="7777"/>
                        <a:pt x="14153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180" name="Graphic 6">
                  <a:extLst>
                    <a:ext uri="{FF2B5EF4-FFF2-40B4-BE49-F238E27FC236}">
                      <a16:creationId xmlns:a16="http://schemas.microsoft.com/office/drawing/2014/main" id="{FEED8109-F02E-5723-F75A-5309C6093395}"/>
                    </a:ext>
                  </a:extLst>
                </p:cNvPr>
                <p:cNvGrpSpPr/>
                <p:nvPr/>
              </p:nvGrpSpPr>
              <p:grpSpPr>
                <a:xfrm>
                  <a:off x="2975870" y="5731004"/>
                  <a:ext cx="170313" cy="21055"/>
                  <a:chOff x="2975870" y="5731004"/>
                  <a:chExt cx="170313" cy="21055"/>
                </a:xfrm>
              </p:grpSpPr>
              <p:sp>
                <p:nvSpPr>
                  <p:cNvPr id="4186" name="Freeform: Shape 4185">
                    <a:extLst>
                      <a:ext uri="{FF2B5EF4-FFF2-40B4-BE49-F238E27FC236}">
                        <a16:creationId xmlns:a16="http://schemas.microsoft.com/office/drawing/2014/main" id="{984A69AB-5A15-7221-8AA3-69BE98E4BA1D}"/>
                      </a:ext>
                    </a:extLst>
                  </p:cNvPr>
                  <p:cNvSpPr/>
                  <p:nvPr/>
                </p:nvSpPr>
                <p:spPr>
                  <a:xfrm>
                    <a:off x="3142078" y="5740510"/>
                    <a:ext cx="4104" cy="5905"/>
                  </a:xfrm>
                  <a:custGeom>
                    <a:avLst/>
                    <a:gdLst>
                      <a:gd name="connsiteX0" fmla="*/ 4105 w 4104"/>
                      <a:gd name="connsiteY0" fmla="*/ 5905 h 5905"/>
                      <a:gd name="connsiteX1" fmla="*/ 0 w 4104"/>
                      <a:gd name="connsiteY1" fmla="*/ 0 h 5905"/>
                      <a:gd name="connsiteX2" fmla="*/ 4105 w 4104"/>
                      <a:gd name="connsiteY2" fmla="*/ 5905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05">
                        <a:moveTo>
                          <a:pt x="4105" y="5905"/>
                        </a:moveTo>
                        <a:cubicBezTo>
                          <a:pt x="3241" y="3601"/>
                          <a:pt x="1800" y="1512"/>
                          <a:pt x="0" y="0"/>
                        </a:cubicBezTo>
                        <a:cubicBezTo>
                          <a:pt x="1008" y="2232"/>
                          <a:pt x="2376" y="4249"/>
                          <a:pt x="4105" y="5905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7" name="Freeform: Shape 4186">
                    <a:extLst>
                      <a:ext uri="{FF2B5EF4-FFF2-40B4-BE49-F238E27FC236}">
                        <a16:creationId xmlns:a16="http://schemas.microsoft.com/office/drawing/2014/main" id="{E3F55D00-6C67-97BD-8C64-E6712F372B0B}"/>
                      </a:ext>
                    </a:extLst>
                  </p:cNvPr>
                  <p:cNvSpPr/>
                  <p:nvPr/>
                </p:nvSpPr>
                <p:spPr>
                  <a:xfrm>
                    <a:off x="2975870" y="5731004"/>
                    <a:ext cx="165920" cy="21055"/>
                  </a:xfrm>
                  <a:custGeom>
                    <a:avLst/>
                    <a:gdLst>
                      <a:gd name="connsiteX0" fmla="*/ 165921 w 165920"/>
                      <a:gd name="connsiteY0" fmla="*/ 9290 h 21055"/>
                      <a:gd name="connsiteX1" fmla="*/ 164480 w 165920"/>
                      <a:gd name="connsiteY1" fmla="*/ 8282 h 21055"/>
                      <a:gd name="connsiteX2" fmla="*/ 149934 w 165920"/>
                      <a:gd name="connsiteY2" fmla="*/ 14763 h 21055"/>
                      <a:gd name="connsiteX3" fmla="*/ 135531 w 165920"/>
                      <a:gd name="connsiteY3" fmla="*/ 4825 h 21055"/>
                      <a:gd name="connsiteX4" fmla="*/ 134235 w 165920"/>
                      <a:gd name="connsiteY4" fmla="*/ 4825 h 21055"/>
                      <a:gd name="connsiteX5" fmla="*/ 118607 w 165920"/>
                      <a:gd name="connsiteY5" fmla="*/ 12602 h 21055"/>
                      <a:gd name="connsiteX6" fmla="*/ 103196 w 165920"/>
                      <a:gd name="connsiteY6" fmla="*/ 0 h 21055"/>
                      <a:gd name="connsiteX7" fmla="*/ 101756 w 165920"/>
                      <a:gd name="connsiteY7" fmla="*/ 2449 h 21055"/>
                      <a:gd name="connsiteX8" fmla="*/ 85553 w 165920"/>
                      <a:gd name="connsiteY8" fmla="*/ 11163 h 21055"/>
                      <a:gd name="connsiteX9" fmla="*/ 70718 w 165920"/>
                      <a:gd name="connsiteY9" fmla="*/ 288 h 21055"/>
                      <a:gd name="connsiteX10" fmla="*/ 70358 w 165920"/>
                      <a:gd name="connsiteY10" fmla="*/ 288 h 21055"/>
                      <a:gd name="connsiteX11" fmla="*/ 53290 w 165920"/>
                      <a:gd name="connsiteY11" fmla="*/ 10658 h 21055"/>
                      <a:gd name="connsiteX12" fmla="*/ 39680 w 165920"/>
                      <a:gd name="connsiteY12" fmla="*/ 2232 h 21055"/>
                      <a:gd name="connsiteX13" fmla="*/ 23333 w 165920"/>
                      <a:gd name="connsiteY13" fmla="*/ 11163 h 21055"/>
                      <a:gd name="connsiteX14" fmla="*/ 9002 w 165920"/>
                      <a:gd name="connsiteY14" fmla="*/ 1368 h 21055"/>
                      <a:gd name="connsiteX15" fmla="*/ 1584 w 165920"/>
                      <a:gd name="connsiteY15" fmla="*/ 2737 h 21055"/>
                      <a:gd name="connsiteX16" fmla="*/ 0 w 165920"/>
                      <a:gd name="connsiteY16" fmla="*/ 6121 h 21055"/>
                      <a:gd name="connsiteX17" fmla="*/ 144 w 165920"/>
                      <a:gd name="connsiteY17" fmla="*/ 8714 h 21055"/>
                      <a:gd name="connsiteX18" fmla="*/ 8786 w 165920"/>
                      <a:gd name="connsiteY18" fmla="*/ 4825 h 21055"/>
                      <a:gd name="connsiteX19" fmla="*/ 22973 w 165920"/>
                      <a:gd name="connsiteY19" fmla="*/ 16707 h 21055"/>
                      <a:gd name="connsiteX20" fmla="*/ 39464 w 165920"/>
                      <a:gd name="connsiteY20" fmla="*/ 5617 h 21055"/>
                      <a:gd name="connsiteX21" fmla="*/ 52930 w 165920"/>
                      <a:gd name="connsiteY21" fmla="*/ 15699 h 21055"/>
                      <a:gd name="connsiteX22" fmla="*/ 70286 w 165920"/>
                      <a:gd name="connsiteY22" fmla="*/ 3241 h 21055"/>
                      <a:gd name="connsiteX23" fmla="*/ 85697 w 165920"/>
                      <a:gd name="connsiteY23" fmla="*/ 17500 h 21055"/>
                      <a:gd name="connsiteX24" fmla="*/ 102764 w 165920"/>
                      <a:gd name="connsiteY24" fmla="*/ 3241 h 21055"/>
                      <a:gd name="connsiteX25" fmla="*/ 118535 w 165920"/>
                      <a:gd name="connsiteY25" fmla="*/ 18076 h 21055"/>
                      <a:gd name="connsiteX26" fmla="*/ 134667 w 165920"/>
                      <a:gd name="connsiteY26" fmla="*/ 6914 h 21055"/>
                      <a:gd name="connsiteX27" fmla="*/ 149429 w 165920"/>
                      <a:gd name="connsiteY27" fmla="*/ 21028 h 21055"/>
                      <a:gd name="connsiteX28" fmla="*/ 165921 w 165920"/>
                      <a:gd name="connsiteY28" fmla="*/ 9218 h 21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5920" h="21055">
                        <a:moveTo>
                          <a:pt x="165921" y="9290"/>
                        </a:moveTo>
                        <a:cubicBezTo>
                          <a:pt x="165489" y="8930"/>
                          <a:pt x="164985" y="8570"/>
                          <a:pt x="164480" y="8282"/>
                        </a:cubicBezTo>
                        <a:cubicBezTo>
                          <a:pt x="160952" y="12531"/>
                          <a:pt x="155695" y="15123"/>
                          <a:pt x="149934" y="14763"/>
                        </a:cubicBezTo>
                        <a:cubicBezTo>
                          <a:pt x="143596" y="14331"/>
                          <a:pt x="138267" y="10370"/>
                          <a:pt x="135531" y="4825"/>
                        </a:cubicBezTo>
                        <a:lnTo>
                          <a:pt x="134235" y="4825"/>
                        </a:lnTo>
                        <a:cubicBezTo>
                          <a:pt x="130778" y="9866"/>
                          <a:pt x="125017" y="12675"/>
                          <a:pt x="118607" y="12602"/>
                        </a:cubicBezTo>
                        <a:cubicBezTo>
                          <a:pt x="111190" y="12531"/>
                          <a:pt x="105933" y="5545"/>
                          <a:pt x="103196" y="0"/>
                        </a:cubicBezTo>
                        <a:lnTo>
                          <a:pt x="101756" y="2449"/>
                        </a:lnTo>
                        <a:cubicBezTo>
                          <a:pt x="98371" y="8066"/>
                          <a:pt x="92250" y="11667"/>
                          <a:pt x="85553" y="11163"/>
                        </a:cubicBezTo>
                        <a:cubicBezTo>
                          <a:pt x="78856" y="10730"/>
                          <a:pt x="73310" y="6337"/>
                          <a:pt x="70718" y="288"/>
                        </a:cubicBezTo>
                        <a:lnTo>
                          <a:pt x="70358" y="288"/>
                        </a:lnTo>
                        <a:cubicBezTo>
                          <a:pt x="67261" y="6841"/>
                          <a:pt x="60636" y="11163"/>
                          <a:pt x="53290" y="10658"/>
                        </a:cubicBezTo>
                        <a:cubicBezTo>
                          <a:pt x="47529" y="10298"/>
                          <a:pt x="42632" y="6986"/>
                          <a:pt x="39680" y="2232"/>
                        </a:cubicBezTo>
                        <a:cubicBezTo>
                          <a:pt x="36295" y="7994"/>
                          <a:pt x="30174" y="11595"/>
                          <a:pt x="23333" y="11163"/>
                        </a:cubicBezTo>
                        <a:cubicBezTo>
                          <a:pt x="17067" y="10730"/>
                          <a:pt x="11738" y="6841"/>
                          <a:pt x="9002" y="1368"/>
                        </a:cubicBezTo>
                        <a:cubicBezTo>
                          <a:pt x="6697" y="2305"/>
                          <a:pt x="4177" y="2809"/>
                          <a:pt x="1584" y="2737"/>
                        </a:cubicBezTo>
                        <a:cubicBezTo>
                          <a:pt x="936" y="3745"/>
                          <a:pt x="360" y="4897"/>
                          <a:pt x="0" y="6121"/>
                        </a:cubicBezTo>
                        <a:cubicBezTo>
                          <a:pt x="72" y="6121"/>
                          <a:pt x="0" y="8714"/>
                          <a:pt x="144" y="8714"/>
                        </a:cubicBezTo>
                        <a:cubicBezTo>
                          <a:pt x="3169" y="8930"/>
                          <a:pt x="6193" y="5833"/>
                          <a:pt x="8786" y="4825"/>
                        </a:cubicBezTo>
                        <a:cubicBezTo>
                          <a:pt x="11522" y="10298"/>
                          <a:pt x="16707" y="16275"/>
                          <a:pt x="22973" y="16707"/>
                        </a:cubicBezTo>
                        <a:cubicBezTo>
                          <a:pt x="29742" y="17139"/>
                          <a:pt x="36079" y="11378"/>
                          <a:pt x="39464" y="5617"/>
                        </a:cubicBezTo>
                        <a:cubicBezTo>
                          <a:pt x="42416" y="10370"/>
                          <a:pt x="47169" y="15339"/>
                          <a:pt x="52930" y="15699"/>
                        </a:cubicBezTo>
                        <a:cubicBezTo>
                          <a:pt x="60420" y="16203"/>
                          <a:pt x="67189" y="10010"/>
                          <a:pt x="70286" y="3241"/>
                        </a:cubicBezTo>
                        <a:cubicBezTo>
                          <a:pt x="72806" y="9434"/>
                          <a:pt x="78856" y="16996"/>
                          <a:pt x="85697" y="17500"/>
                        </a:cubicBezTo>
                        <a:cubicBezTo>
                          <a:pt x="93330" y="18004"/>
                          <a:pt x="99812" y="10298"/>
                          <a:pt x="102764" y="3241"/>
                        </a:cubicBezTo>
                        <a:cubicBezTo>
                          <a:pt x="104925" y="10226"/>
                          <a:pt x="111190" y="17571"/>
                          <a:pt x="118535" y="18076"/>
                        </a:cubicBezTo>
                        <a:cubicBezTo>
                          <a:pt x="125377" y="18580"/>
                          <a:pt x="131282" y="12675"/>
                          <a:pt x="134667" y="6914"/>
                        </a:cubicBezTo>
                        <a:cubicBezTo>
                          <a:pt x="137187" y="13107"/>
                          <a:pt x="142660" y="20524"/>
                          <a:pt x="149429" y="21028"/>
                        </a:cubicBezTo>
                        <a:cubicBezTo>
                          <a:pt x="156199" y="21533"/>
                          <a:pt x="162536" y="14907"/>
                          <a:pt x="165921" y="9218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181" name="Freeform: Shape 4180">
                  <a:extLst>
                    <a:ext uri="{FF2B5EF4-FFF2-40B4-BE49-F238E27FC236}">
                      <a16:creationId xmlns:a16="http://schemas.microsoft.com/office/drawing/2014/main" id="{2E05609A-D0CA-3368-5746-4ED86D38A42E}"/>
                    </a:ext>
                  </a:extLst>
                </p:cNvPr>
                <p:cNvSpPr/>
                <p:nvPr/>
              </p:nvSpPr>
              <p:spPr>
                <a:xfrm>
                  <a:off x="3104991" y="5735757"/>
                  <a:ext cx="42672" cy="60305"/>
                </a:xfrm>
                <a:custGeom>
                  <a:avLst/>
                  <a:gdLst>
                    <a:gd name="connsiteX0" fmla="*/ 40616 w 42672"/>
                    <a:gd name="connsiteY0" fmla="*/ 46737 h 60305"/>
                    <a:gd name="connsiteX1" fmla="*/ 42632 w 42672"/>
                    <a:gd name="connsiteY1" fmla="*/ 16995 h 60305"/>
                    <a:gd name="connsiteX2" fmla="*/ 29958 w 42672"/>
                    <a:gd name="connsiteY2" fmla="*/ 1584 h 60305"/>
                    <a:gd name="connsiteX3" fmla="*/ 6481 w 42672"/>
                    <a:gd name="connsiteY3" fmla="*/ 0 h 60305"/>
                    <a:gd name="connsiteX4" fmla="*/ 0 w 42672"/>
                    <a:gd name="connsiteY4" fmla="*/ 56819 h 60305"/>
                    <a:gd name="connsiteX5" fmla="*/ 288 w 42672"/>
                    <a:gd name="connsiteY5" fmla="*/ 58548 h 60305"/>
                    <a:gd name="connsiteX6" fmla="*/ 25997 w 42672"/>
                    <a:gd name="connsiteY6" fmla="*/ 60276 h 60305"/>
                    <a:gd name="connsiteX7" fmla="*/ 40688 w 42672"/>
                    <a:gd name="connsiteY7" fmla="*/ 46737 h 60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672" h="60305">
                      <a:moveTo>
                        <a:pt x="40616" y="46737"/>
                      </a:moveTo>
                      <a:lnTo>
                        <a:pt x="42632" y="16995"/>
                      </a:lnTo>
                      <a:cubicBezTo>
                        <a:pt x="43209" y="9002"/>
                        <a:pt x="37520" y="2160"/>
                        <a:pt x="29958" y="1584"/>
                      </a:cubicBezTo>
                      <a:lnTo>
                        <a:pt x="6481" y="0"/>
                      </a:lnTo>
                      <a:cubicBezTo>
                        <a:pt x="7633" y="2160"/>
                        <a:pt x="23045" y="32551"/>
                        <a:pt x="0" y="56819"/>
                      </a:cubicBezTo>
                      <a:lnTo>
                        <a:pt x="288" y="58548"/>
                      </a:lnTo>
                      <a:lnTo>
                        <a:pt x="25997" y="60276"/>
                      </a:lnTo>
                      <a:cubicBezTo>
                        <a:pt x="33559" y="60780"/>
                        <a:pt x="40112" y="54731"/>
                        <a:pt x="40688" y="46737"/>
                      </a:cubicBezTo>
                      <a:close/>
                    </a:path>
                  </a:pathLst>
                </a:custGeom>
                <a:solidFill>
                  <a:srgbClr val="F1C79F">
                    <a:alpha val="62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2" name="Freeform: Shape 4181">
                  <a:extLst>
                    <a:ext uri="{FF2B5EF4-FFF2-40B4-BE49-F238E27FC236}">
                      <a16:creationId xmlns:a16="http://schemas.microsoft.com/office/drawing/2014/main" id="{50103CC8-EFF7-5DD6-A992-2D8AEFB38A30}"/>
                    </a:ext>
                  </a:extLst>
                </p:cNvPr>
                <p:cNvSpPr/>
                <p:nvPr/>
              </p:nvSpPr>
              <p:spPr>
                <a:xfrm>
                  <a:off x="2947818" y="5680846"/>
                  <a:ext cx="228154" cy="66758"/>
                </a:xfrm>
                <a:custGeom>
                  <a:avLst/>
                  <a:gdLst>
                    <a:gd name="connsiteX0" fmla="*/ 223930 w 228154"/>
                    <a:gd name="connsiteY0" fmla="*/ 35395 h 66758"/>
                    <a:gd name="connsiteX1" fmla="*/ 225587 w 228154"/>
                    <a:gd name="connsiteY1" fmla="*/ 29274 h 66758"/>
                    <a:gd name="connsiteX2" fmla="*/ 212192 w 228154"/>
                    <a:gd name="connsiteY2" fmla="*/ 12998 h 66758"/>
                    <a:gd name="connsiteX3" fmla="*/ 202686 w 228154"/>
                    <a:gd name="connsiteY3" fmla="*/ 15879 h 66758"/>
                    <a:gd name="connsiteX4" fmla="*/ 188427 w 228154"/>
                    <a:gd name="connsiteY4" fmla="*/ 6229 h 66758"/>
                    <a:gd name="connsiteX5" fmla="*/ 173088 w 228154"/>
                    <a:gd name="connsiteY5" fmla="*/ 13647 h 66758"/>
                    <a:gd name="connsiteX6" fmla="*/ 159406 w 228154"/>
                    <a:gd name="connsiteY6" fmla="*/ 5149 h 66758"/>
                    <a:gd name="connsiteX7" fmla="*/ 151556 w 228154"/>
                    <a:gd name="connsiteY7" fmla="*/ 6517 h 66758"/>
                    <a:gd name="connsiteX8" fmla="*/ 142554 w 228154"/>
                    <a:gd name="connsiteY8" fmla="*/ 3133 h 66758"/>
                    <a:gd name="connsiteX9" fmla="*/ 125703 w 228154"/>
                    <a:gd name="connsiteY9" fmla="*/ 12998 h 66758"/>
                    <a:gd name="connsiteX10" fmla="*/ 111084 w 228154"/>
                    <a:gd name="connsiteY10" fmla="*/ 2700 h 66758"/>
                    <a:gd name="connsiteX11" fmla="*/ 95385 w 228154"/>
                    <a:gd name="connsiteY11" fmla="*/ 10694 h 66758"/>
                    <a:gd name="connsiteX12" fmla="*/ 81342 w 228154"/>
                    <a:gd name="connsiteY12" fmla="*/ 1476 h 66758"/>
                    <a:gd name="connsiteX13" fmla="*/ 74357 w 228154"/>
                    <a:gd name="connsiteY13" fmla="*/ 2484 h 66758"/>
                    <a:gd name="connsiteX14" fmla="*/ 69964 w 228154"/>
                    <a:gd name="connsiteY14" fmla="*/ 1548 h 66758"/>
                    <a:gd name="connsiteX15" fmla="*/ 57506 w 228154"/>
                    <a:gd name="connsiteY15" fmla="*/ 5797 h 66758"/>
                    <a:gd name="connsiteX16" fmla="*/ 46559 w 228154"/>
                    <a:gd name="connsiteY16" fmla="*/ 756 h 66758"/>
                    <a:gd name="connsiteX17" fmla="*/ 33453 w 228154"/>
                    <a:gd name="connsiteY17" fmla="*/ 5653 h 66758"/>
                    <a:gd name="connsiteX18" fmla="*/ 23227 w 228154"/>
                    <a:gd name="connsiteY18" fmla="*/ 36 h 66758"/>
                    <a:gd name="connsiteX19" fmla="*/ 7744 w 228154"/>
                    <a:gd name="connsiteY19" fmla="*/ 14367 h 66758"/>
                    <a:gd name="connsiteX20" fmla="*/ 8320 w 228154"/>
                    <a:gd name="connsiteY20" fmla="*/ 19840 h 66758"/>
                    <a:gd name="connsiteX21" fmla="*/ 38 w 228154"/>
                    <a:gd name="connsiteY21" fmla="*/ 32658 h 66758"/>
                    <a:gd name="connsiteX22" fmla="*/ 13433 w 228154"/>
                    <a:gd name="connsiteY22" fmla="*/ 48933 h 66758"/>
                    <a:gd name="connsiteX23" fmla="*/ 17970 w 228154"/>
                    <a:gd name="connsiteY23" fmla="*/ 48501 h 66758"/>
                    <a:gd name="connsiteX24" fmla="*/ 28484 w 228154"/>
                    <a:gd name="connsiteY24" fmla="*/ 52534 h 66758"/>
                    <a:gd name="connsiteX25" fmla="*/ 36981 w 228154"/>
                    <a:gd name="connsiteY25" fmla="*/ 51166 h 66758"/>
                    <a:gd name="connsiteX26" fmla="*/ 51312 w 228154"/>
                    <a:gd name="connsiteY26" fmla="*/ 60960 h 66758"/>
                    <a:gd name="connsiteX27" fmla="*/ 67660 w 228154"/>
                    <a:gd name="connsiteY27" fmla="*/ 52030 h 66758"/>
                    <a:gd name="connsiteX28" fmla="*/ 81270 w 228154"/>
                    <a:gd name="connsiteY28" fmla="*/ 60456 h 66758"/>
                    <a:gd name="connsiteX29" fmla="*/ 98482 w 228154"/>
                    <a:gd name="connsiteY29" fmla="*/ 49726 h 66758"/>
                    <a:gd name="connsiteX30" fmla="*/ 113533 w 228154"/>
                    <a:gd name="connsiteY30" fmla="*/ 60960 h 66758"/>
                    <a:gd name="connsiteX31" fmla="*/ 130960 w 228154"/>
                    <a:gd name="connsiteY31" fmla="*/ 49726 h 66758"/>
                    <a:gd name="connsiteX32" fmla="*/ 146515 w 228154"/>
                    <a:gd name="connsiteY32" fmla="*/ 62400 h 66758"/>
                    <a:gd name="connsiteX33" fmla="*/ 162862 w 228154"/>
                    <a:gd name="connsiteY33" fmla="*/ 53398 h 66758"/>
                    <a:gd name="connsiteX34" fmla="*/ 177841 w 228154"/>
                    <a:gd name="connsiteY34" fmla="*/ 64560 h 66758"/>
                    <a:gd name="connsiteX35" fmla="*/ 194189 w 228154"/>
                    <a:gd name="connsiteY35" fmla="*/ 55559 h 66758"/>
                    <a:gd name="connsiteX36" fmla="*/ 209167 w 228154"/>
                    <a:gd name="connsiteY36" fmla="*/ 66721 h 66758"/>
                    <a:gd name="connsiteX37" fmla="*/ 228107 w 228154"/>
                    <a:gd name="connsiteY37" fmla="*/ 49222 h 66758"/>
                    <a:gd name="connsiteX38" fmla="*/ 223714 w 228154"/>
                    <a:gd name="connsiteY38" fmla="*/ 35539 h 66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28154" h="66758">
                      <a:moveTo>
                        <a:pt x="223930" y="35395"/>
                      </a:moveTo>
                      <a:cubicBezTo>
                        <a:pt x="224867" y="33522"/>
                        <a:pt x="225443" y="31434"/>
                        <a:pt x="225587" y="29274"/>
                      </a:cubicBezTo>
                      <a:cubicBezTo>
                        <a:pt x="226163" y="20776"/>
                        <a:pt x="220186" y="13503"/>
                        <a:pt x="212192" y="12998"/>
                      </a:cubicBezTo>
                      <a:cubicBezTo>
                        <a:pt x="208663" y="12711"/>
                        <a:pt x="205351" y="13863"/>
                        <a:pt x="202686" y="15879"/>
                      </a:cubicBezTo>
                      <a:cubicBezTo>
                        <a:pt x="199878" y="10478"/>
                        <a:pt x="194693" y="6661"/>
                        <a:pt x="188427" y="6229"/>
                      </a:cubicBezTo>
                      <a:cubicBezTo>
                        <a:pt x="182234" y="5797"/>
                        <a:pt x="176617" y="8749"/>
                        <a:pt x="173088" y="13647"/>
                      </a:cubicBezTo>
                      <a:cubicBezTo>
                        <a:pt x="170208" y="8822"/>
                        <a:pt x="165239" y="5509"/>
                        <a:pt x="159406" y="5149"/>
                      </a:cubicBezTo>
                      <a:cubicBezTo>
                        <a:pt x="156669" y="4933"/>
                        <a:pt x="154005" y="5437"/>
                        <a:pt x="151556" y="6517"/>
                      </a:cubicBezTo>
                      <a:cubicBezTo>
                        <a:pt x="148964" y="4645"/>
                        <a:pt x="145939" y="3348"/>
                        <a:pt x="142554" y="3133"/>
                      </a:cubicBezTo>
                      <a:cubicBezTo>
                        <a:pt x="135425" y="2628"/>
                        <a:pt x="128944" y="6733"/>
                        <a:pt x="125703" y="12998"/>
                      </a:cubicBezTo>
                      <a:cubicBezTo>
                        <a:pt x="122966" y="7237"/>
                        <a:pt x="117565" y="3133"/>
                        <a:pt x="111084" y="2700"/>
                      </a:cubicBezTo>
                      <a:cubicBezTo>
                        <a:pt x="104675" y="2268"/>
                        <a:pt x="98842" y="5509"/>
                        <a:pt x="95385" y="10694"/>
                      </a:cubicBezTo>
                      <a:cubicBezTo>
                        <a:pt x="92505" y="5509"/>
                        <a:pt x="87391" y="1908"/>
                        <a:pt x="81342" y="1476"/>
                      </a:cubicBezTo>
                      <a:cubicBezTo>
                        <a:pt x="78894" y="1332"/>
                        <a:pt x="76589" y="1692"/>
                        <a:pt x="74357" y="2484"/>
                      </a:cubicBezTo>
                      <a:cubicBezTo>
                        <a:pt x="72989" y="1980"/>
                        <a:pt x="71476" y="1692"/>
                        <a:pt x="69964" y="1548"/>
                      </a:cubicBezTo>
                      <a:cubicBezTo>
                        <a:pt x="65283" y="1260"/>
                        <a:pt x="60890" y="2916"/>
                        <a:pt x="57506" y="5797"/>
                      </a:cubicBezTo>
                      <a:cubicBezTo>
                        <a:pt x="54625" y="2916"/>
                        <a:pt x="50808" y="1044"/>
                        <a:pt x="46559" y="756"/>
                      </a:cubicBezTo>
                      <a:cubicBezTo>
                        <a:pt x="41590" y="396"/>
                        <a:pt x="36910" y="2341"/>
                        <a:pt x="33453" y="5653"/>
                      </a:cubicBezTo>
                      <a:cubicBezTo>
                        <a:pt x="31004" y="2484"/>
                        <a:pt x="27404" y="324"/>
                        <a:pt x="23227" y="36"/>
                      </a:cubicBezTo>
                      <a:cubicBezTo>
                        <a:pt x="15233" y="-540"/>
                        <a:pt x="8320" y="5869"/>
                        <a:pt x="7744" y="14367"/>
                      </a:cubicBezTo>
                      <a:cubicBezTo>
                        <a:pt x="7600" y="16239"/>
                        <a:pt x="7816" y="18112"/>
                        <a:pt x="8320" y="19840"/>
                      </a:cubicBezTo>
                      <a:cubicBezTo>
                        <a:pt x="3711" y="22144"/>
                        <a:pt x="398" y="26969"/>
                        <a:pt x="38" y="32658"/>
                      </a:cubicBezTo>
                      <a:cubicBezTo>
                        <a:pt x="-538" y="41084"/>
                        <a:pt x="5439" y="48429"/>
                        <a:pt x="13433" y="48933"/>
                      </a:cubicBezTo>
                      <a:cubicBezTo>
                        <a:pt x="15017" y="49006"/>
                        <a:pt x="16529" y="48861"/>
                        <a:pt x="17970" y="48501"/>
                      </a:cubicBezTo>
                      <a:cubicBezTo>
                        <a:pt x="20922" y="50806"/>
                        <a:pt x="24523" y="52246"/>
                        <a:pt x="28484" y="52534"/>
                      </a:cubicBezTo>
                      <a:cubicBezTo>
                        <a:pt x="31436" y="52750"/>
                        <a:pt x="34317" y="52246"/>
                        <a:pt x="36981" y="51166"/>
                      </a:cubicBezTo>
                      <a:cubicBezTo>
                        <a:pt x="39790" y="56639"/>
                        <a:pt x="45047" y="60528"/>
                        <a:pt x="51312" y="60960"/>
                      </a:cubicBezTo>
                      <a:cubicBezTo>
                        <a:pt x="58082" y="61392"/>
                        <a:pt x="64275" y="57791"/>
                        <a:pt x="67660" y="52030"/>
                      </a:cubicBezTo>
                      <a:cubicBezTo>
                        <a:pt x="70612" y="56783"/>
                        <a:pt x="75509" y="60024"/>
                        <a:pt x="81270" y="60456"/>
                      </a:cubicBezTo>
                      <a:cubicBezTo>
                        <a:pt x="88760" y="60960"/>
                        <a:pt x="95457" y="56495"/>
                        <a:pt x="98482" y="49726"/>
                      </a:cubicBezTo>
                      <a:cubicBezTo>
                        <a:pt x="101002" y="55919"/>
                        <a:pt x="106691" y="60456"/>
                        <a:pt x="113533" y="60960"/>
                      </a:cubicBezTo>
                      <a:cubicBezTo>
                        <a:pt x="121166" y="61464"/>
                        <a:pt x="128080" y="56783"/>
                        <a:pt x="130960" y="49726"/>
                      </a:cubicBezTo>
                      <a:cubicBezTo>
                        <a:pt x="133193" y="56711"/>
                        <a:pt x="139098" y="61896"/>
                        <a:pt x="146515" y="62400"/>
                      </a:cubicBezTo>
                      <a:cubicBezTo>
                        <a:pt x="153356" y="62832"/>
                        <a:pt x="159550" y="59159"/>
                        <a:pt x="162862" y="53398"/>
                      </a:cubicBezTo>
                      <a:cubicBezTo>
                        <a:pt x="165383" y="59591"/>
                        <a:pt x="171000" y="64057"/>
                        <a:pt x="177841" y="64560"/>
                      </a:cubicBezTo>
                      <a:cubicBezTo>
                        <a:pt x="184683" y="64992"/>
                        <a:pt x="190876" y="61320"/>
                        <a:pt x="194189" y="55559"/>
                      </a:cubicBezTo>
                      <a:cubicBezTo>
                        <a:pt x="196709" y="61752"/>
                        <a:pt x="202398" y="66217"/>
                        <a:pt x="209167" y="66721"/>
                      </a:cubicBezTo>
                      <a:cubicBezTo>
                        <a:pt x="218961" y="67369"/>
                        <a:pt x="227387" y="59591"/>
                        <a:pt x="228107" y="49222"/>
                      </a:cubicBezTo>
                      <a:cubicBezTo>
                        <a:pt x="228467" y="44037"/>
                        <a:pt x="226739" y="39140"/>
                        <a:pt x="223714" y="35539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3" name="Freeform: Shape 4182">
                  <a:extLst>
                    <a:ext uri="{FF2B5EF4-FFF2-40B4-BE49-F238E27FC236}">
                      <a16:creationId xmlns:a16="http://schemas.microsoft.com/office/drawing/2014/main" id="{BE405A0B-3ABA-4B2A-0673-CB144BA5EA92}"/>
                    </a:ext>
                  </a:extLst>
                </p:cNvPr>
                <p:cNvSpPr/>
                <p:nvPr/>
              </p:nvSpPr>
              <p:spPr>
                <a:xfrm>
                  <a:off x="3111184" y="5686931"/>
                  <a:ext cx="64931" cy="60817"/>
                </a:xfrm>
                <a:custGeom>
                  <a:avLst/>
                  <a:gdLst>
                    <a:gd name="connsiteX0" fmla="*/ 60492 w 64931"/>
                    <a:gd name="connsiteY0" fmla="*/ 29526 h 60817"/>
                    <a:gd name="connsiteX1" fmla="*/ 62148 w 64931"/>
                    <a:gd name="connsiteY1" fmla="*/ 23405 h 60817"/>
                    <a:gd name="connsiteX2" fmla="*/ 48754 w 64931"/>
                    <a:gd name="connsiteY2" fmla="*/ 7130 h 60817"/>
                    <a:gd name="connsiteX3" fmla="*/ 39248 w 64931"/>
                    <a:gd name="connsiteY3" fmla="*/ 10010 h 60817"/>
                    <a:gd name="connsiteX4" fmla="*/ 24989 w 64931"/>
                    <a:gd name="connsiteY4" fmla="*/ 360 h 60817"/>
                    <a:gd name="connsiteX5" fmla="*/ 9650 w 64931"/>
                    <a:gd name="connsiteY5" fmla="*/ 7778 h 60817"/>
                    <a:gd name="connsiteX6" fmla="*/ 0 w 64931"/>
                    <a:gd name="connsiteY6" fmla="*/ 0 h 60817"/>
                    <a:gd name="connsiteX7" fmla="*/ 2305 w 64931"/>
                    <a:gd name="connsiteY7" fmla="*/ 9002 h 60817"/>
                    <a:gd name="connsiteX8" fmla="*/ 8066 w 64931"/>
                    <a:gd name="connsiteY8" fmla="*/ 29742 h 60817"/>
                    <a:gd name="connsiteX9" fmla="*/ 216 w 64931"/>
                    <a:gd name="connsiteY9" fmla="*/ 48754 h 60817"/>
                    <a:gd name="connsiteX10" fmla="*/ 14619 w 64931"/>
                    <a:gd name="connsiteY10" fmla="*/ 58620 h 60817"/>
                    <a:gd name="connsiteX11" fmla="*/ 30966 w 64931"/>
                    <a:gd name="connsiteY11" fmla="*/ 49618 h 60817"/>
                    <a:gd name="connsiteX12" fmla="*/ 45945 w 64931"/>
                    <a:gd name="connsiteY12" fmla="*/ 60780 h 60817"/>
                    <a:gd name="connsiteX13" fmla="*/ 64885 w 64931"/>
                    <a:gd name="connsiteY13" fmla="*/ 43281 h 60817"/>
                    <a:gd name="connsiteX14" fmla="*/ 60492 w 64931"/>
                    <a:gd name="connsiteY14" fmla="*/ 29598 h 60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4931" h="60817">
                      <a:moveTo>
                        <a:pt x="60492" y="29526"/>
                      </a:moveTo>
                      <a:cubicBezTo>
                        <a:pt x="61428" y="27654"/>
                        <a:pt x="62004" y="25637"/>
                        <a:pt x="62148" y="23405"/>
                      </a:cubicBezTo>
                      <a:cubicBezTo>
                        <a:pt x="62724" y="14979"/>
                        <a:pt x="56747" y="7706"/>
                        <a:pt x="48754" y="7130"/>
                      </a:cubicBezTo>
                      <a:cubicBezTo>
                        <a:pt x="45225" y="6914"/>
                        <a:pt x="41912" y="7994"/>
                        <a:pt x="39248" y="10010"/>
                      </a:cubicBezTo>
                      <a:cubicBezTo>
                        <a:pt x="36439" y="4609"/>
                        <a:pt x="31182" y="792"/>
                        <a:pt x="24989" y="360"/>
                      </a:cubicBezTo>
                      <a:cubicBezTo>
                        <a:pt x="18796" y="-72"/>
                        <a:pt x="13178" y="2953"/>
                        <a:pt x="9650" y="7778"/>
                      </a:cubicBezTo>
                      <a:cubicBezTo>
                        <a:pt x="7417" y="4105"/>
                        <a:pt x="4033" y="1296"/>
                        <a:pt x="0" y="0"/>
                      </a:cubicBezTo>
                      <a:cubicBezTo>
                        <a:pt x="1008" y="2953"/>
                        <a:pt x="1728" y="5905"/>
                        <a:pt x="2305" y="9002"/>
                      </a:cubicBezTo>
                      <a:cubicBezTo>
                        <a:pt x="6409" y="14835"/>
                        <a:pt x="8570" y="22036"/>
                        <a:pt x="8066" y="29742"/>
                      </a:cubicBezTo>
                      <a:cubicBezTo>
                        <a:pt x="7561" y="37015"/>
                        <a:pt x="4681" y="43569"/>
                        <a:pt x="216" y="48754"/>
                      </a:cubicBezTo>
                      <a:cubicBezTo>
                        <a:pt x="2953" y="54227"/>
                        <a:pt x="8282" y="58188"/>
                        <a:pt x="14619" y="58620"/>
                      </a:cubicBezTo>
                      <a:cubicBezTo>
                        <a:pt x="21460" y="59124"/>
                        <a:pt x="27581" y="55379"/>
                        <a:pt x="30966" y="49618"/>
                      </a:cubicBezTo>
                      <a:cubicBezTo>
                        <a:pt x="33487" y="55811"/>
                        <a:pt x="39104" y="60276"/>
                        <a:pt x="45945" y="60780"/>
                      </a:cubicBezTo>
                      <a:cubicBezTo>
                        <a:pt x="55739" y="61428"/>
                        <a:pt x="64237" y="53579"/>
                        <a:pt x="64885" y="43281"/>
                      </a:cubicBezTo>
                      <a:cubicBezTo>
                        <a:pt x="65245" y="38096"/>
                        <a:pt x="63517" y="33199"/>
                        <a:pt x="60492" y="29598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4" name="Freeform: Shape 4183">
                  <a:extLst>
                    <a:ext uri="{FF2B5EF4-FFF2-40B4-BE49-F238E27FC236}">
                      <a16:creationId xmlns:a16="http://schemas.microsoft.com/office/drawing/2014/main" id="{28D06ABA-84CC-EEFA-C996-A8A27E4FD76B}"/>
                    </a:ext>
                  </a:extLst>
                </p:cNvPr>
                <p:cNvSpPr/>
                <p:nvPr/>
              </p:nvSpPr>
              <p:spPr>
                <a:xfrm>
                  <a:off x="2969204" y="5662056"/>
                  <a:ext cx="193654" cy="39524"/>
                </a:xfrm>
                <a:custGeom>
                  <a:avLst/>
                  <a:gdLst>
                    <a:gd name="connsiteX0" fmla="*/ 193614 w 193654"/>
                    <a:gd name="connsiteY0" fmla="*/ 26387 h 39524"/>
                    <a:gd name="connsiteX1" fmla="*/ 178995 w 193654"/>
                    <a:gd name="connsiteY1" fmla="*/ 39494 h 39524"/>
                    <a:gd name="connsiteX2" fmla="*/ 12715 w 193654"/>
                    <a:gd name="connsiteY2" fmla="*/ 28116 h 39524"/>
                    <a:gd name="connsiteX3" fmla="*/ 40 w 193654"/>
                    <a:gd name="connsiteY3" fmla="*/ 13137 h 39524"/>
                    <a:gd name="connsiteX4" fmla="*/ 40 w 193654"/>
                    <a:gd name="connsiteY4" fmla="*/ 13137 h 39524"/>
                    <a:gd name="connsiteX5" fmla="*/ 14659 w 193654"/>
                    <a:gd name="connsiteY5" fmla="*/ 30 h 39524"/>
                    <a:gd name="connsiteX6" fmla="*/ 180940 w 193654"/>
                    <a:gd name="connsiteY6" fmla="*/ 11408 h 39524"/>
                    <a:gd name="connsiteX7" fmla="*/ 193614 w 193654"/>
                    <a:gd name="connsiteY7" fmla="*/ 26387 h 39524"/>
                    <a:gd name="connsiteX8" fmla="*/ 193614 w 193654"/>
                    <a:gd name="connsiteY8" fmla="*/ 26387 h 39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654" h="39524">
                      <a:moveTo>
                        <a:pt x="193614" y="26387"/>
                      </a:moveTo>
                      <a:cubicBezTo>
                        <a:pt x="193110" y="34165"/>
                        <a:pt x="186557" y="39998"/>
                        <a:pt x="178995" y="39494"/>
                      </a:cubicBezTo>
                      <a:lnTo>
                        <a:pt x="12715" y="28116"/>
                      </a:lnTo>
                      <a:cubicBezTo>
                        <a:pt x="5153" y="27611"/>
                        <a:pt x="-536" y="20914"/>
                        <a:pt x="40" y="13137"/>
                      </a:cubicBezTo>
                      <a:lnTo>
                        <a:pt x="40" y="13137"/>
                      </a:lnTo>
                      <a:cubicBezTo>
                        <a:pt x="544" y="5359"/>
                        <a:pt x="7097" y="-474"/>
                        <a:pt x="14659" y="30"/>
                      </a:cubicBezTo>
                      <a:lnTo>
                        <a:pt x="180940" y="11408"/>
                      </a:lnTo>
                      <a:cubicBezTo>
                        <a:pt x="188501" y="11912"/>
                        <a:pt x="194190" y="18610"/>
                        <a:pt x="193614" y="26387"/>
                      </a:cubicBezTo>
                      <a:lnTo>
                        <a:pt x="193614" y="26387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5" name="Freeform: Shape 4184">
                  <a:extLst>
                    <a:ext uri="{FF2B5EF4-FFF2-40B4-BE49-F238E27FC236}">
                      <a16:creationId xmlns:a16="http://schemas.microsoft.com/office/drawing/2014/main" id="{6FF50E29-6CD3-6CB0-FA77-CB80A7B5AC36}"/>
                    </a:ext>
                  </a:extLst>
                </p:cNvPr>
                <p:cNvSpPr/>
                <p:nvPr/>
              </p:nvSpPr>
              <p:spPr>
                <a:xfrm>
                  <a:off x="2969604" y="5676705"/>
                  <a:ext cx="193327" cy="24947"/>
                </a:xfrm>
                <a:custGeom>
                  <a:avLst/>
                  <a:gdLst>
                    <a:gd name="connsiteX0" fmla="*/ 188389 w 193327"/>
                    <a:gd name="connsiteY0" fmla="*/ 0 h 24947"/>
                    <a:gd name="connsiteX1" fmla="*/ 188677 w 193327"/>
                    <a:gd name="connsiteY1" fmla="*/ 4033 h 24947"/>
                    <a:gd name="connsiteX2" fmla="*/ 174058 w 193327"/>
                    <a:gd name="connsiteY2" fmla="*/ 17139 h 24947"/>
                    <a:gd name="connsiteX3" fmla="*/ 7777 w 193327"/>
                    <a:gd name="connsiteY3" fmla="*/ 5833 h 24947"/>
                    <a:gd name="connsiteX4" fmla="*/ 0 w 193327"/>
                    <a:gd name="connsiteY4" fmla="*/ 2592 h 24947"/>
                    <a:gd name="connsiteX5" fmla="*/ 12386 w 193327"/>
                    <a:gd name="connsiteY5" fmla="*/ 13539 h 24947"/>
                    <a:gd name="connsiteX6" fmla="*/ 178667 w 193327"/>
                    <a:gd name="connsiteY6" fmla="*/ 24917 h 24947"/>
                    <a:gd name="connsiteX7" fmla="*/ 193286 w 193327"/>
                    <a:gd name="connsiteY7" fmla="*/ 11810 h 24947"/>
                    <a:gd name="connsiteX8" fmla="*/ 188389 w 193327"/>
                    <a:gd name="connsiteY8" fmla="*/ 72 h 24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327" h="24947">
                      <a:moveTo>
                        <a:pt x="188389" y="0"/>
                      </a:moveTo>
                      <a:cubicBezTo>
                        <a:pt x="188677" y="1296"/>
                        <a:pt x="188821" y="2664"/>
                        <a:pt x="188677" y="4033"/>
                      </a:cubicBezTo>
                      <a:cubicBezTo>
                        <a:pt x="188173" y="11738"/>
                        <a:pt x="181620" y="17644"/>
                        <a:pt x="174058" y="17139"/>
                      </a:cubicBezTo>
                      <a:lnTo>
                        <a:pt x="7777" y="5833"/>
                      </a:lnTo>
                      <a:cubicBezTo>
                        <a:pt x="4753" y="5617"/>
                        <a:pt x="2088" y="4465"/>
                        <a:pt x="0" y="2592"/>
                      </a:cubicBezTo>
                      <a:cubicBezTo>
                        <a:pt x="1296" y="8498"/>
                        <a:pt x="6193" y="13107"/>
                        <a:pt x="12386" y="13539"/>
                      </a:cubicBezTo>
                      <a:lnTo>
                        <a:pt x="178667" y="24917"/>
                      </a:lnTo>
                      <a:cubicBezTo>
                        <a:pt x="186229" y="25421"/>
                        <a:pt x="192710" y="19588"/>
                        <a:pt x="193286" y="11810"/>
                      </a:cubicBezTo>
                      <a:cubicBezTo>
                        <a:pt x="193646" y="7129"/>
                        <a:pt x="191630" y="2809"/>
                        <a:pt x="188389" y="72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128" name="Graphic 6">
              <a:extLst>
                <a:ext uri="{FF2B5EF4-FFF2-40B4-BE49-F238E27FC236}">
                  <a16:creationId xmlns:a16="http://schemas.microsoft.com/office/drawing/2014/main" id="{5E678FE7-9C21-6492-12DC-67BE84D90EF2}"/>
                </a:ext>
              </a:extLst>
            </p:cNvPr>
            <p:cNvGrpSpPr/>
            <p:nvPr/>
          </p:nvGrpSpPr>
          <p:grpSpPr>
            <a:xfrm>
              <a:off x="3257805" y="5748719"/>
              <a:ext cx="73454" cy="149141"/>
              <a:chOff x="3257805" y="5748719"/>
              <a:chExt cx="73454" cy="149141"/>
            </a:xfrm>
          </p:grpSpPr>
          <p:sp>
            <p:nvSpPr>
              <p:cNvPr id="4129" name="Freeform: Shape 4128">
                <a:extLst>
                  <a:ext uri="{FF2B5EF4-FFF2-40B4-BE49-F238E27FC236}">
                    <a16:creationId xmlns:a16="http://schemas.microsoft.com/office/drawing/2014/main" id="{51C845FB-A152-B469-D4D9-245EDB86495F}"/>
                  </a:ext>
                </a:extLst>
              </p:cNvPr>
              <p:cNvSpPr/>
              <p:nvPr/>
            </p:nvSpPr>
            <p:spPr>
              <a:xfrm>
                <a:off x="3270048" y="5839457"/>
                <a:ext cx="49473" cy="50194"/>
              </a:xfrm>
              <a:custGeom>
                <a:avLst/>
                <a:gdLst>
                  <a:gd name="connsiteX0" fmla="*/ 49186 w 49473"/>
                  <a:gd name="connsiteY0" fmla="*/ 7778 h 50194"/>
                  <a:gd name="connsiteX1" fmla="*/ 24557 w 49473"/>
                  <a:gd name="connsiteY1" fmla="*/ 0 h 50194"/>
                  <a:gd name="connsiteX2" fmla="*/ 0 w 49473"/>
                  <a:gd name="connsiteY2" fmla="*/ 7778 h 50194"/>
                  <a:gd name="connsiteX3" fmla="*/ 144 w 49473"/>
                  <a:gd name="connsiteY3" fmla="*/ 8570 h 50194"/>
                  <a:gd name="connsiteX4" fmla="*/ 5833 w 49473"/>
                  <a:gd name="connsiteY4" fmla="*/ 44289 h 50194"/>
                  <a:gd name="connsiteX5" fmla="*/ 24485 w 49473"/>
                  <a:gd name="connsiteY5" fmla="*/ 50194 h 50194"/>
                  <a:gd name="connsiteX6" fmla="*/ 43136 w 49473"/>
                  <a:gd name="connsiteY6" fmla="*/ 44289 h 50194"/>
                  <a:gd name="connsiteX7" fmla="*/ 49474 w 49473"/>
                  <a:gd name="connsiteY7" fmla="*/ 7778 h 50194"/>
                  <a:gd name="connsiteX8" fmla="*/ 49186 w 49473"/>
                  <a:gd name="connsiteY8" fmla="*/ 7778 h 5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473" h="50194">
                    <a:moveTo>
                      <a:pt x="49186" y="7778"/>
                    </a:moveTo>
                    <a:cubicBezTo>
                      <a:pt x="49186" y="3457"/>
                      <a:pt x="38167" y="0"/>
                      <a:pt x="24557" y="0"/>
                    </a:cubicBezTo>
                    <a:cubicBezTo>
                      <a:pt x="10946" y="0"/>
                      <a:pt x="0" y="3529"/>
                      <a:pt x="0" y="7778"/>
                    </a:cubicBezTo>
                    <a:cubicBezTo>
                      <a:pt x="0" y="8066"/>
                      <a:pt x="0" y="8282"/>
                      <a:pt x="144" y="8570"/>
                    </a:cubicBezTo>
                    <a:lnTo>
                      <a:pt x="5833" y="44289"/>
                    </a:lnTo>
                    <a:cubicBezTo>
                      <a:pt x="5833" y="47530"/>
                      <a:pt x="14187" y="50194"/>
                      <a:pt x="24485" y="50194"/>
                    </a:cubicBezTo>
                    <a:cubicBezTo>
                      <a:pt x="34783" y="50194"/>
                      <a:pt x="43136" y="47530"/>
                      <a:pt x="43136" y="44289"/>
                    </a:cubicBezTo>
                    <a:lnTo>
                      <a:pt x="49474" y="7778"/>
                    </a:lnTo>
                    <a:lnTo>
                      <a:pt x="49186" y="7778"/>
                    </a:lnTo>
                    <a:close/>
                  </a:path>
                </a:pathLst>
              </a:custGeom>
              <a:solidFill>
                <a:srgbClr val="E0463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30" name="Graphic 6">
                <a:extLst>
                  <a:ext uri="{FF2B5EF4-FFF2-40B4-BE49-F238E27FC236}">
                    <a16:creationId xmlns:a16="http://schemas.microsoft.com/office/drawing/2014/main" id="{169897C9-3006-624D-4DA8-8280AA73B169}"/>
                  </a:ext>
                </a:extLst>
              </p:cNvPr>
              <p:cNvGrpSpPr/>
              <p:nvPr/>
            </p:nvGrpSpPr>
            <p:grpSpPr>
              <a:xfrm>
                <a:off x="3281354" y="5843562"/>
                <a:ext cx="31974" cy="31974"/>
                <a:chOff x="3281354" y="5843562"/>
                <a:chExt cx="31974" cy="31974"/>
              </a:xfrm>
            </p:grpSpPr>
            <p:grpSp>
              <p:nvGrpSpPr>
                <p:cNvPr id="4141" name="Graphic 6">
                  <a:extLst>
                    <a:ext uri="{FF2B5EF4-FFF2-40B4-BE49-F238E27FC236}">
                      <a16:creationId xmlns:a16="http://schemas.microsoft.com/office/drawing/2014/main" id="{A00F530E-180F-115B-411C-4B5D6C07D515}"/>
                    </a:ext>
                  </a:extLst>
                </p:cNvPr>
                <p:cNvGrpSpPr/>
                <p:nvPr/>
              </p:nvGrpSpPr>
              <p:grpSpPr>
                <a:xfrm>
                  <a:off x="3281354" y="5843562"/>
                  <a:ext cx="31974" cy="31974"/>
                  <a:chOff x="3281354" y="5843562"/>
                  <a:chExt cx="31974" cy="31974"/>
                </a:xfrm>
              </p:grpSpPr>
              <p:sp>
                <p:nvSpPr>
                  <p:cNvPr id="4148" name="Freeform: Shape 4147">
                    <a:extLst>
                      <a:ext uri="{FF2B5EF4-FFF2-40B4-BE49-F238E27FC236}">
                        <a16:creationId xmlns:a16="http://schemas.microsoft.com/office/drawing/2014/main" id="{5954DC35-B38F-C56C-0AEF-31B588D0B60A}"/>
                      </a:ext>
                    </a:extLst>
                  </p:cNvPr>
                  <p:cNvSpPr/>
                  <p:nvPr/>
                </p:nvSpPr>
                <p:spPr>
                  <a:xfrm>
                    <a:off x="3281930" y="5844138"/>
                    <a:ext cx="30822" cy="30750"/>
                  </a:xfrm>
                  <a:custGeom>
                    <a:avLst/>
                    <a:gdLst>
                      <a:gd name="connsiteX0" fmla="*/ 0 w 30822"/>
                      <a:gd name="connsiteY0" fmla="*/ 15411 h 30750"/>
                      <a:gd name="connsiteX1" fmla="*/ 15411 w 30822"/>
                      <a:gd name="connsiteY1" fmla="*/ 0 h 30750"/>
                      <a:gd name="connsiteX2" fmla="*/ 30822 w 30822"/>
                      <a:gd name="connsiteY2" fmla="*/ 15411 h 30750"/>
                      <a:gd name="connsiteX3" fmla="*/ 15411 w 30822"/>
                      <a:gd name="connsiteY3" fmla="*/ 30750 h 30750"/>
                      <a:gd name="connsiteX4" fmla="*/ 0 w 30822"/>
                      <a:gd name="connsiteY4" fmla="*/ 15411 h 30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822" h="30750">
                        <a:moveTo>
                          <a:pt x="0" y="15411"/>
                        </a:moveTo>
                        <a:cubicBezTo>
                          <a:pt x="0" y="6914"/>
                          <a:pt x="6913" y="0"/>
                          <a:pt x="15411" y="0"/>
                        </a:cubicBezTo>
                        <a:cubicBezTo>
                          <a:pt x="23909" y="0"/>
                          <a:pt x="30822" y="6914"/>
                          <a:pt x="30822" y="15411"/>
                        </a:cubicBezTo>
                        <a:cubicBezTo>
                          <a:pt x="30822" y="23909"/>
                          <a:pt x="23909" y="30750"/>
                          <a:pt x="15411" y="30750"/>
                        </a:cubicBezTo>
                        <a:cubicBezTo>
                          <a:pt x="6913" y="30750"/>
                          <a:pt x="0" y="23837"/>
                          <a:pt x="0" y="154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49" name="Freeform: Shape 4148">
                    <a:extLst>
                      <a:ext uri="{FF2B5EF4-FFF2-40B4-BE49-F238E27FC236}">
                        <a16:creationId xmlns:a16="http://schemas.microsoft.com/office/drawing/2014/main" id="{9A674285-BBDD-0B2D-9A4A-8B0797436445}"/>
                      </a:ext>
                    </a:extLst>
                  </p:cNvPr>
                  <p:cNvSpPr/>
                  <p:nvPr/>
                </p:nvSpPr>
                <p:spPr>
                  <a:xfrm>
                    <a:off x="3281354" y="5843562"/>
                    <a:ext cx="31974" cy="31974"/>
                  </a:xfrm>
                  <a:custGeom>
                    <a:avLst/>
                    <a:gdLst>
                      <a:gd name="connsiteX0" fmla="*/ 0 w 31974"/>
                      <a:gd name="connsiteY0" fmla="*/ 15987 h 31974"/>
                      <a:gd name="connsiteX1" fmla="*/ 15987 w 31974"/>
                      <a:gd name="connsiteY1" fmla="*/ 0 h 31974"/>
                      <a:gd name="connsiteX2" fmla="*/ 15987 w 31974"/>
                      <a:gd name="connsiteY2" fmla="*/ 0 h 31974"/>
                      <a:gd name="connsiteX3" fmla="*/ 31974 w 31974"/>
                      <a:gd name="connsiteY3" fmla="*/ 15987 h 31974"/>
                      <a:gd name="connsiteX4" fmla="*/ 31974 w 31974"/>
                      <a:gd name="connsiteY4" fmla="*/ 15987 h 31974"/>
                      <a:gd name="connsiteX5" fmla="*/ 15987 w 31974"/>
                      <a:gd name="connsiteY5" fmla="*/ 31974 h 31974"/>
                      <a:gd name="connsiteX6" fmla="*/ 15987 w 31974"/>
                      <a:gd name="connsiteY6" fmla="*/ 31974 h 31974"/>
                      <a:gd name="connsiteX7" fmla="*/ 0 w 31974"/>
                      <a:gd name="connsiteY7" fmla="*/ 15987 h 31974"/>
                      <a:gd name="connsiteX8" fmla="*/ 0 w 31974"/>
                      <a:gd name="connsiteY8" fmla="*/ 15987 h 31974"/>
                      <a:gd name="connsiteX9" fmla="*/ 1152 w 31974"/>
                      <a:gd name="connsiteY9" fmla="*/ 15987 h 31974"/>
                      <a:gd name="connsiteX10" fmla="*/ 5473 w 31974"/>
                      <a:gd name="connsiteY10" fmla="*/ 26430 h 31974"/>
                      <a:gd name="connsiteX11" fmla="*/ 5473 w 31974"/>
                      <a:gd name="connsiteY11" fmla="*/ 26430 h 31974"/>
                      <a:gd name="connsiteX12" fmla="*/ 15915 w 31974"/>
                      <a:gd name="connsiteY12" fmla="*/ 30750 h 31974"/>
                      <a:gd name="connsiteX13" fmla="*/ 15915 w 31974"/>
                      <a:gd name="connsiteY13" fmla="*/ 30750 h 31974"/>
                      <a:gd name="connsiteX14" fmla="*/ 26357 w 31974"/>
                      <a:gd name="connsiteY14" fmla="*/ 26430 h 31974"/>
                      <a:gd name="connsiteX15" fmla="*/ 26357 w 31974"/>
                      <a:gd name="connsiteY15" fmla="*/ 26430 h 31974"/>
                      <a:gd name="connsiteX16" fmla="*/ 30678 w 31974"/>
                      <a:gd name="connsiteY16" fmla="*/ 15987 h 31974"/>
                      <a:gd name="connsiteX17" fmla="*/ 30678 w 31974"/>
                      <a:gd name="connsiteY17" fmla="*/ 15987 h 31974"/>
                      <a:gd name="connsiteX18" fmla="*/ 26357 w 31974"/>
                      <a:gd name="connsiteY18" fmla="*/ 5473 h 31974"/>
                      <a:gd name="connsiteX19" fmla="*/ 26357 w 31974"/>
                      <a:gd name="connsiteY19" fmla="*/ 5473 h 31974"/>
                      <a:gd name="connsiteX20" fmla="*/ 15915 w 31974"/>
                      <a:gd name="connsiteY20" fmla="*/ 1152 h 31974"/>
                      <a:gd name="connsiteX21" fmla="*/ 15915 w 31974"/>
                      <a:gd name="connsiteY21" fmla="*/ 1152 h 31974"/>
                      <a:gd name="connsiteX22" fmla="*/ 5473 w 31974"/>
                      <a:gd name="connsiteY22" fmla="*/ 5473 h 31974"/>
                      <a:gd name="connsiteX23" fmla="*/ 5473 w 31974"/>
                      <a:gd name="connsiteY23" fmla="*/ 5473 h 31974"/>
                      <a:gd name="connsiteX24" fmla="*/ 1152 w 31974"/>
                      <a:gd name="connsiteY24" fmla="*/ 15987 h 31974"/>
                      <a:gd name="connsiteX25" fmla="*/ 1152 w 31974"/>
                      <a:gd name="connsiteY25" fmla="*/ 15987 h 31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1974" h="31974">
                        <a:moveTo>
                          <a:pt x="0" y="15987"/>
                        </a:moveTo>
                        <a:cubicBezTo>
                          <a:pt x="0" y="7130"/>
                          <a:pt x="7129" y="0"/>
                          <a:pt x="15987" y="0"/>
                        </a:cubicBezTo>
                        <a:lnTo>
                          <a:pt x="15987" y="0"/>
                        </a:lnTo>
                        <a:cubicBezTo>
                          <a:pt x="24773" y="0"/>
                          <a:pt x="31974" y="7130"/>
                          <a:pt x="31974" y="15987"/>
                        </a:cubicBezTo>
                        <a:lnTo>
                          <a:pt x="31974" y="15987"/>
                        </a:lnTo>
                        <a:cubicBezTo>
                          <a:pt x="31974" y="24773"/>
                          <a:pt x="24845" y="31974"/>
                          <a:pt x="15987" y="31974"/>
                        </a:cubicBezTo>
                        <a:lnTo>
                          <a:pt x="15987" y="31974"/>
                        </a:lnTo>
                        <a:cubicBezTo>
                          <a:pt x="7201" y="31974"/>
                          <a:pt x="0" y="24845"/>
                          <a:pt x="0" y="15987"/>
                        </a:cubicBezTo>
                        <a:lnTo>
                          <a:pt x="0" y="15987"/>
                        </a:lnTo>
                        <a:close/>
                        <a:moveTo>
                          <a:pt x="1152" y="15987"/>
                        </a:moveTo>
                        <a:cubicBezTo>
                          <a:pt x="1152" y="20092"/>
                          <a:pt x="2808" y="23765"/>
                          <a:pt x="5473" y="26430"/>
                        </a:cubicBezTo>
                        <a:lnTo>
                          <a:pt x="5473" y="26430"/>
                        </a:lnTo>
                        <a:cubicBezTo>
                          <a:pt x="8138" y="29094"/>
                          <a:pt x="11810" y="30750"/>
                          <a:pt x="15915" y="30750"/>
                        </a:cubicBezTo>
                        <a:lnTo>
                          <a:pt x="15915" y="30750"/>
                        </a:lnTo>
                        <a:cubicBezTo>
                          <a:pt x="20020" y="30750"/>
                          <a:pt x="23693" y="29094"/>
                          <a:pt x="26357" y="26430"/>
                        </a:cubicBezTo>
                        <a:lnTo>
                          <a:pt x="26357" y="26430"/>
                        </a:lnTo>
                        <a:cubicBezTo>
                          <a:pt x="29022" y="23765"/>
                          <a:pt x="30678" y="20020"/>
                          <a:pt x="30678" y="15987"/>
                        </a:cubicBezTo>
                        <a:lnTo>
                          <a:pt x="30678" y="15987"/>
                        </a:lnTo>
                        <a:cubicBezTo>
                          <a:pt x="30678" y="11883"/>
                          <a:pt x="29022" y="8210"/>
                          <a:pt x="26357" y="5473"/>
                        </a:cubicBezTo>
                        <a:lnTo>
                          <a:pt x="26357" y="5473"/>
                        </a:lnTo>
                        <a:cubicBezTo>
                          <a:pt x="23693" y="2809"/>
                          <a:pt x="19948" y="1152"/>
                          <a:pt x="15915" y="1152"/>
                        </a:cubicBezTo>
                        <a:lnTo>
                          <a:pt x="15915" y="1152"/>
                        </a:lnTo>
                        <a:cubicBezTo>
                          <a:pt x="11810" y="1152"/>
                          <a:pt x="8138" y="2809"/>
                          <a:pt x="5473" y="5473"/>
                        </a:cubicBezTo>
                        <a:lnTo>
                          <a:pt x="5473" y="5473"/>
                        </a:lnTo>
                        <a:cubicBezTo>
                          <a:pt x="2808" y="8138"/>
                          <a:pt x="1152" y="11883"/>
                          <a:pt x="1152" y="15987"/>
                        </a:cubicBezTo>
                        <a:lnTo>
                          <a:pt x="1152" y="15987"/>
                        </a:lnTo>
                        <a:close/>
                      </a:path>
                    </a:pathLst>
                  </a:custGeom>
                  <a:solidFill>
                    <a:srgbClr val="EC66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142" name="Freeform: Shape 4141">
                  <a:extLst>
                    <a:ext uri="{FF2B5EF4-FFF2-40B4-BE49-F238E27FC236}">
                      <a16:creationId xmlns:a16="http://schemas.microsoft.com/office/drawing/2014/main" id="{71056839-7CB2-0407-E771-36A78922BAE8}"/>
                    </a:ext>
                  </a:extLst>
                </p:cNvPr>
                <p:cNvSpPr/>
                <p:nvPr/>
              </p:nvSpPr>
              <p:spPr>
                <a:xfrm>
                  <a:off x="3291400" y="5845633"/>
                  <a:ext cx="12130" cy="12242"/>
                </a:xfrm>
                <a:custGeom>
                  <a:avLst/>
                  <a:gdLst>
                    <a:gd name="connsiteX0" fmla="*/ 7238 w 12130"/>
                    <a:gd name="connsiteY0" fmla="*/ 11324 h 12242"/>
                    <a:gd name="connsiteX1" fmla="*/ 4933 w 12130"/>
                    <a:gd name="connsiteY1" fmla="*/ 11324 h 12242"/>
                    <a:gd name="connsiteX2" fmla="*/ 3709 w 12130"/>
                    <a:gd name="connsiteY2" fmla="*/ 9020 h 12242"/>
                    <a:gd name="connsiteX3" fmla="*/ 1404 w 12130"/>
                    <a:gd name="connsiteY3" fmla="*/ 4987 h 12242"/>
                    <a:gd name="connsiteX4" fmla="*/ 252 w 12130"/>
                    <a:gd name="connsiteY4" fmla="*/ 3187 h 12242"/>
                    <a:gd name="connsiteX5" fmla="*/ 1332 w 12130"/>
                    <a:gd name="connsiteY5" fmla="*/ 738 h 12242"/>
                    <a:gd name="connsiteX6" fmla="*/ 3709 w 12130"/>
                    <a:gd name="connsiteY6" fmla="*/ 162 h 12242"/>
                    <a:gd name="connsiteX7" fmla="*/ 8390 w 12130"/>
                    <a:gd name="connsiteY7" fmla="*/ 162 h 12242"/>
                    <a:gd name="connsiteX8" fmla="*/ 10766 w 12130"/>
                    <a:gd name="connsiteY8" fmla="*/ 738 h 12242"/>
                    <a:gd name="connsiteX9" fmla="*/ 11846 w 12130"/>
                    <a:gd name="connsiteY9" fmla="*/ 3187 h 12242"/>
                    <a:gd name="connsiteX10" fmla="*/ 10694 w 12130"/>
                    <a:gd name="connsiteY10" fmla="*/ 4987 h 12242"/>
                    <a:gd name="connsiteX11" fmla="*/ 8390 w 12130"/>
                    <a:gd name="connsiteY11" fmla="*/ 9020 h 12242"/>
                    <a:gd name="connsiteX12" fmla="*/ 7166 w 12130"/>
                    <a:gd name="connsiteY12" fmla="*/ 11324 h 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130" h="12242">
                      <a:moveTo>
                        <a:pt x="7238" y="11324"/>
                      </a:moveTo>
                      <a:cubicBezTo>
                        <a:pt x="6590" y="12549"/>
                        <a:pt x="5581" y="12549"/>
                        <a:pt x="4933" y="11324"/>
                      </a:cubicBezTo>
                      <a:cubicBezTo>
                        <a:pt x="4501" y="10532"/>
                        <a:pt x="4141" y="9812"/>
                        <a:pt x="3709" y="9020"/>
                      </a:cubicBezTo>
                      <a:cubicBezTo>
                        <a:pt x="3061" y="7867"/>
                        <a:pt x="2053" y="5995"/>
                        <a:pt x="1404" y="4987"/>
                      </a:cubicBezTo>
                      <a:cubicBezTo>
                        <a:pt x="972" y="4339"/>
                        <a:pt x="612" y="3763"/>
                        <a:pt x="252" y="3187"/>
                      </a:cubicBezTo>
                      <a:cubicBezTo>
                        <a:pt x="-324" y="2323"/>
                        <a:pt x="108" y="1170"/>
                        <a:pt x="1332" y="738"/>
                      </a:cubicBezTo>
                      <a:cubicBezTo>
                        <a:pt x="2125" y="450"/>
                        <a:pt x="2917" y="306"/>
                        <a:pt x="3709" y="162"/>
                      </a:cubicBezTo>
                      <a:cubicBezTo>
                        <a:pt x="5005" y="-54"/>
                        <a:pt x="7094" y="-54"/>
                        <a:pt x="8390" y="162"/>
                      </a:cubicBezTo>
                      <a:cubicBezTo>
                        <a:pt x="9182" y="306"/>
                        <a:pt x="9974" y="450"/>
                        <a:pt x="10766" y="738"/>
                      </a:cubicBezTo>
                      <a:cubicBezTo>
                        <a:pt x="11991" y="1170"/>
                        <a:pt x="12495" y="2323"/>
                        <a:pt x="11846" y="3187"/>
                      </a:cubicBezTo>
                      <a:cubicBezTo>
                        <a:pt x="11486" y="3763"/>
                        <a:pt x="11054" y="4339"/>
                        <a:pt x="10694" y="4987"/>
                      </a:cubicBezTo>
                      <a:cubicBezTo>
                        <a:pt x="10046" y="5995"/>
                        <a:pt x="9038" y="7867"/>
                        <a:pt x="8390" y="9020"/>
                      </a:cubicBezTo>
                      <a:cubicBezTo>
                        <a:pt x="7958" y="9740"/>
                        <a:pt x="7598" y="10532"/>
                        <a:pt x="7166" y="1132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3" name="Freeform: Shape 4142">
                  <a:extLst>
                    <a:ext uri="{FF2B5EF4-FFF2-40B4-BE49-F238E27FC236}">
                      <a16:creationId xmlns:a16="http://schemas.microsoft.com/office/drawing/2014/main" id="{F24CBF2B-E130-43AD-EB63-DE180139EC0B}"/>
                    </a:ext>
                  </a:extLst>
                </p:cNvPr>
                <p:cNvSpPr/>
                <p:nvPr/>
              </p:nvSpPr>
              <p:spPr>
                <a:xfrm>
                  <a:off x="3283551" y="5848252"/>
                  <a:ext cx="12533" cy="10941"/>
                </a:xfrm>
                <a:custGeom>
                  <a:avLst/>
                  <a:gdLst>
                    <a:gd name="connsiteX0" fmla="*/ 12206 w 12533"/>
                    <a:gd name="connsiteY0" fmla="*/ 8849 h 10941"/>
                    <a:gd name="connsiteX1" fmla="*/ 11054 w 12533"/>
                    <a:gd name="connsiteY1" fmla="*/ 10865 h 10941"/>
                    <a:gd name="connsiteX2" fmla="*/ 8461 w 12533"/>
                    <a:gd name="connsiteY2" fmla="*/ 10793 h 10941"/>
                    <a:gd name="connsiteX3" fmla="*/ 3780 w 12533"/>
                    <a:gd name="connsiteY3" fmla="*/ 10793 h 10941"/>
                    <a:gd name="connsiteX4" fmla="*/ 1620 w 12533"/>
                    <a:gd name="connsiteY4" fmla="*/ 10938 h 10941"/>
                    <a:gd name="connsiteX5" fmla="*/ 36 w 12533"/>
                    <a:gd name="connsiteY5" fmla="*/ 8777 h 10941"/>
                    <a:gd name="connsiteX6" fmla="*/ 684 w 12533"/>
                    <a:gd name="connsiteY6" fmla="*/ 6401 h 10941"/>
                    <a:gd name="connsiteX7" fmla="*/ 3060 w 12533"/>
                    <a:gd name="connsiteY7" fmla="*/ 2368 h 10941"/>
                    <a:gd name="connsiteX8" fmla="*/ 4789 w 12533"/>
                    <a:gd name="connsiteY8" fmla="*/ 568 h 10941"/>
                    <a:gd name="connsiteX9" fmla="*/ 7453 w 12533"/>
                    <a:gd name="connsiteY9" fmla="*/ 855 h 10941"/>
                    <a:gd name="connsiteX10" fmla="*/ 8461 w 12533"/>
                    <a:gd name="connsiteY10" fmla="*/ 2800 h 10941"/>
                    <a:gd name="connsiteX11" fmla="*/ 10766 w 12533"/>
                    <a:gd name="connsiteY11" fmla="*/ 6833 h 10941"/>
                    <a:gd name="connsiteX12" fmla="*/ 12134 w 12533"/>
                    <a:gd name="connsiteY12" fmla="*/ 8993 h 10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533" h="10941">
                      <a:moveTo>
                        <a:pt x="12206" y="8849"/>
                      </a:moveTo>
                      <a:cubicBezTo>
                        <a:pt x="12926" y="10001"/>
                        <a:pt x="12422" y="10865"/>
                        <a:pt x="11054" y="10865"/>
                      </a:cubicBezTo>
                      <a:cubicBezTo>
                        <a:pt x="10190" y="10865"/>
                        <a:pt x="9325" y="10865"/>
                        <a:pt x="8461" y="10793"/>
                      </a:cubicBezTo>
                      <a:cubicBezTo>
                        <a:pt x="7093" y="10793"/>
                        <a:pt x="5005" y="10793"/>
                        <a:pt x="3780" y="10793"/>
                      </a:cubicBezTo>
                      <a:cubicBezTo>
                        <a:pt x="2988" y="10793"/>
                        <a:pt x="2268" y="10793"/>
                        <a:pt x="1620" y="10938"/>
                      </a:cubicBezTo>
                      <a:cubicBezTo>
                        <a:pt x="612" y="11009"/>
                        <a:pt x="-180" y="10073"/>
                        <a:pt x="36" y="8777"/>
                      </a:cubicBezTo>
                      <a:cubicBezTo>
                        <a:pt x="180" y="7985"/>
                        <a:pt x="396" y="7193"/>
                        <a:pt x="684" y="6401"/>
                      </a:cubicBezTo>
                      <a:cubicBezTo>
                        <a:pt x="1116" y="5176"/>
                        <a:pt x="2196" y="3304"/>
                        <a:pt x="3060" y="2368"/>
                      </a:cubicBezTo>
                      <a:cubicBezTo>
                        <a:pt x="3564" y="1720"/>
                        <a:pt x="4141" y="1143"/>
                        <a:pt x="4789" y="568"/>
                      </a:cubicBezTo>
                      <a:cubicBezTo>
                        <a:pt x="5797" y="-297"/>
                        <a:pt x="7021" y="-153"/>
                        <a:pt x="7453" y="855"/>
                      </a:cubicBezTo>
                      <a:cubicBezTo>
                        <a:pt x="7741" y="1504"/>
                        <a:pt x="8101" y="2152"/>
                        <a:pt x="8461" y="2800"/>
                      </a:cubicBezTo>
                      <a:cubicBezTo>
                        <a:pt x="9038" y="3808"/>
                        <a:pt x="10046" y="5680"/>
                        <a:pt x="10766" y="6833"/>
                      </a:cubicBezTo>
                      <a:cubicBezTo>
                        <a:pt x="11198" y="7553"/>
                        <a:pt x="11702" y="8273"/>
                        <a:pt x="12134" y="8993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4" name="Freeform: Shape 4143">
                  <a:extLst>
                    <a:ext uri="{FF2B5EF4-FFF2-40B4-BE49-F238E27FC236}">
                      <a16:creationId xmlns:a16="http://schemas.microsoft.com/office/drawing/2014/main" id="{36FC97D8-00FF-F94B-40FE-1A7E6577FC89}"/>
                    </a:ext>
                  </a:extLst>
                </p:cNvPr>
                <p:cNvSpPr/>
                <p:nvPr/>
              </p:nvSpPr>
              <p:spPr>
                <a:xfrm>
                  <a:off x="3283332" y="5859621"/>
                  <a:ext cx="12536" cy="10956"/>
                </a:xfrm>
                <a:custGeom>
                  <a:avLst/>
                  <a:gdLst>
                    <a:gd name="connsiteX0" fmla="*/ 11057 w 12536"/>
                    <a:gd name="connsiteY0" fmla="*/ 0 h 10956"/>
                    <a:gd name="connsiteX1" fmla="*/ 12209 w 12536"/>
                    <a:gd name="connsiteY1" fmla="*/ 2016 h 10956"/>
                    <a:gd name="connsiteX2" fmla="*/ 10841 w 12536"/>
                    <a:gd name="connsiteY2" fmla="*/ 4177 h 10956"/>
                    <a:gd name="connsiteX3" fmla="*/ 8464 w 12536"/>
                    <a:gd name="connsiteY3" fmla="*/ 8209 h 10956"/>
                    <a:gd name="connsiteX4" fmla="*/ 7456 w 12536"/>
                    <a:gd name="connsiteY4" fmla="*/ 10154 h 10956"/>
                    <a:gd name="connsiteX5" fmla="*/ 4791 w 12536"/>
                    <a:gd name="connsiteY5" fmla="*/ 10442 h 10956"/>
                    <a:gd name="connsiteX6" fmla="*/ 3063 w 12536"/>
                    <a:gd name="connsiteY6" fmla="*/ 8641 h 10956"/>
                    <a:gd name="connsiteX7" fmla="*/ 687 w 12536"/>
                    <a:gd name="connsiteY7" fmla="*/ 4609 h 10956"/>
                    <a:gd name="connsiteX8" fmla="*/ 38 w 12536"/>
                    <a:gd name="connsiteY8" fmla="*/ 2232 h 10956"/>
                    <a:gd name="connsiteX9" fmla="*/ 1551 w 12536"/>
                    <a:gd name="connsiteY9" fmla="*/ 72 h 10956"/>
                    <a:gd name="connsiteX10" fmla="*/ 3711 w 12536"/>
                    <a:gd name="connsiteY10" fmla="*/ 144 h 10956"/>
                    <a:gd name="connsiteX11" fmla="*/ 8392 w 12536"/>
                    <a:gd name="connsiteY11" fmla="*/ 144 h 10956"/>
                    <a:gd name="connsiteX12" fmla="*/ 10985 w 12536"/>
                    <a:gd name="connsiteY12" fmla="*/ 72 h 10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536" h="10956">
                      <a:moveTo>
                        <a:pt x="11057" y="0"/>
                      </a:moveTo>
                      <a:cubicBezTo>
                        <a:pt x="12425" y="0"/>
                        <a:pt x="12929" y="864"/>
                        <a:pt x="12209" y="2016"/>
                      </a:cubicBezTo>
                      <a:cubicBezTo>
                        <a:pt x="11777" y="2737"/>
                        <a:pt x="11273" y="3457"/>
                        <a:pt x="10841" y="4177"/>
                      </a:cubicBezTo>
                      <a:cubicBezTo>
                        <a:pt x="10120" y="5329"/>
                        <a:pt x="9040" y="7129"/>
                        <a:pt x="8464" y="8209"/>
                      </a:cubicBezTo>
                      <a:cubicBezTo>
                        <a:pt x="8104" y="8858"/>
                        <a:pt x="7816" y="9506"/>
                        <a:pt x="7456" y="10154"/>
                      </a:cubicBezTo>
                      <a:cubicBezTo>
                        <a:pt x="7024" y="11090"/>
                        <a:pt x="5800" y="11234"/>
                        <a:pt x="4791" y="10442"/>
                      </a:cubicBezTo>
                      <a:cubicBezTo>
                        <a:pt x="4143" y="9866"/>
                        <a:pt x="3567" y="9290"/>
                        <a:pt x="3063" y="8641"/>
                      </a:cubicBezTo>
                      <a:cubicBezTo>
                        <a:pt x="2199" y="7633"/>
                        <a:pt x="1119" y="5833"/>
                        <a:pt x="687" y="4609"/>
                      </a:cubicBezTo>
                      <a:cubicBezTo>
                        <a:pt x="398" y="3817"/>
                        <a:pt x="182" y="3024"/>
                        <a:pt x="38" y="2232"/>
                      </a:cubicBezTo>
                      <a:cubicBezTo>
                        <a:pt x="-178" y="936"/>
                        <a:pt x="542" y="-72"/>
                        <a:pt x="1551" y="72"/>
                      </a:cubicBezTo>
                      <a:cubicBezTo>
                        <a:pt x="2271" y="72"/>
                        <a:pt x="2991" y="144"/>
                        <a:pt x="3711" y="144"/>
                      </a:cubicBezTo>
                      <a:cubicBezTo>
                        <a:pt x="4863" y="144"/>
                        <a:pt x="7024" y="144"/>
                        <a:pt x="8392" y="144"/>
                      </a:cubicBezTo>
                      <a:cubicBezTo>
                        <a:pt x="9256" y="144"/>
                        <a:pt x="10120" y="144"/>
                        <a:pt x="10985" y="72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5" name="Freeform: Shape 4144">
                  <a:extLst>
                    <a:ext uri="{FF2B5EF4-FFF2-40B4-BE49-F238E27FC236}">
                      <a16:creationId xmlns:a16="http://schemas.microsoft.com/office/drawing/2014/main" id="{DF485D5A-15D6-FF9A-3CF6-4C74439D0B61}"/>
                    </a:ext>
                  </a:extLst>
                </p:cNvPr>
                <p:cNvSpPr/>
                <p:nvPr/>
              </p:nvSpPr>
              <p:spPr>
                <a:xfrm>
                  <a:off x="3290982" y="5861152"/>
                  <a:ext cx="12187" cy="12242"/>
                </a:xfrm>
                <a:custGeom>
                  <a:avLst/>
                  <a:gdLst>
                    <a:gd name="connsiteX0" fmla="*/ 4919 w 12187"/>
                    <a:gd name="connsiteY0" fmla="*/ 918 h 12242"/>
                    <a:gd name="connsiteX1" fmla="*/ 7223 w 12187"/>
                    <a:gd name="connsiteY1" fmla="*/ 918 h 12242"/>
                    <a:gd name="connsiteX2" fmla="*/ 8447 w 12187"/>
                    <a:gd name="connsiteY2" fmla="*/ 3223 h 12242"/>
                    <a:gd name="connsiteX3" fmla="*/ 10752 w 12187"/>
                    <a:gd name="connsiteY3" fmla="*/ 7255 h 12242"/>
                    <a:gd name="connsiteX4" fmla="*/ 11904 w 12187"/>
                    <a:gd name="connsiteY4" fmla="*/ 9056 h 12242"/>
                    <a:gd name="connsiteX5" fmla="*/ 10824 w 12187"/>
                    <a:gd name="connsiteY5" fmla="*/ 11504 h 12242"/>
                    <a:gd name="connsiteX6" fmla="*/ 8447 w 12187"/>
                    <a:gd name="connsiteY6" fmla="*/ 12080 h 12242"/>
                    <a:gd name="connsiteX7" fmla="*/ 3766 w 12187"/>
                    <a:gd name="connsiteY7" fmla="*/ 12080 h 12242"/>
                    <a:gd name="connsiteX8" fmla="*/ 1390 w 12187"/>
                    <a:gd name="connsiteY8" fmla="*/ 11504 h 12242"/>
                    <a:gd name="connsiteX9" fmla="*/ 238 w 12187"/>
                    <a:gd name="connsiteY9" fmla="*/ 9056 h 12242"/>
                    <a:gd name="connsiteX10" fmla="*/ 1390 w 12187"/>
                    <a:gd name="connsiteY10" fmla="*/ 7255 h 12242"/>
                    <a:gd name="connsiteX11" fmla="*/ 3694 w 12187"/>
                    <a:gd name="connsiteY11" fmla="*/ 3223 h 12242"/>
                    <a:gd name="connsiteX12" fmla="*/ 4919 w 12187"/>
                    <a:gd name="connsiteY12" fmla="*/ 918 h 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187" h="12242">
                      <a:moveTo>
                        <a:pt x="4919" y="918"/>
                      </a:moveTo>
                      <a:cubicBezTo>
                        <a:pt x="5567" y="-306"/>
                        <a:pt x="6575" y="-306"/>
                        <a:pt x="7223" y="918"/>
                      </a:cubicBezTo>
                      <a:cubicBezTo>
                        <a:pt x="7583" y="1710"/>
                        <a:pt x="8015" y="2431"/>
                        <a:pt x="8447" y="3223"/>
                      </a:cubicBezTo>
                      <a:cubicBezTo>
                        <a:pt x="9095" y="4375"/>
                        <a:pt x="10104" y="6247"/>
                        <a:pt x="10752" y="7255"/>
                      </a:cubicBezTo>
                      <a:cubicBezTo>
                        <a:pt x="11112" y="7904"/>
                        <a:pt x="11544" y="8479"/>
                        <a:pt x="11904" y="9056"/>
                      </a:cubicBezTo>
                      <a:cubicBezTo>
                        <a:pt x="12552" y="9920"/>
                        <a:pt x="12048" y="11072"/>
                        <a:pt x="10824" y="11504"/>
                      </a:cubicBezTo>
                      <a:cubicBezTo>
                        <a:pt x="10032" y="11792"/>
                        <a:pt x="9240" y="11936"/>
                        <a:pt x="8447" y="12080"/>
                      </a:cubicBezTo>
                      <a:cubicBezTo>
                        <a:pt x="7151" y="12296"/>
                        <a:pt x="5063" y="12296"/>
                        <a:pt x="3766" y="12080"/>
                      </a:cubicBezTo>
                      <a:cubicBezTo>
                        <a:pt x="2974" y="11936"/>
                        <a:pt x="2182" y="11720"/>
                        <a:pt x="1390" y="11504"/>
                      </a:cubicBezTo>
                      <a:cubicBezTo>
                        <a:pt x="166" y="11072"/>
                        <a:pt x="-338" y="9920"/>
                        <a:pt x="238" y="9056"/>
                      </a:cubicBezTo>
                      <a:cubicBezTo>
                        <a:pt x="598" y="8479"/>
                        <a:pt x="1030" y="7904"/>
                        <a:pt x="1390" y="7255"/>
                      </a:cubicBezTo>
                      <a:cubicBezTo>
                        <a:pt x="2038" y="6247"/>
                        <a:pt x="3046" y="4375"/>
                        <a:pt x="3694" y="3223"/>
                      </a:cubicBezTo>
                      <a:cubicBezTo>
                        <a:pt x="4127" y="2503"/>
                        <a:pt x="4487" y="1710"/>
                        <a:pt x="4919" y="918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6" name="Freeform: Shape 4145">
                  <a:extLst>
                    <a:ext uri="{FF2B5EF4-FFF2-40B4-BE49-F238E27FC236}">
                      <a16:creationId xmlns:a16="http://schemas.microsoft.com/office/drawing/2014/main" id="{6129290F-9965-5ED5-6164-FCA16D2779BE}"/>
                    </a:ext>
                  </a:extLst>
                </p:cNvPr>
                <p:cNvSpPr/>
                <p:nvPr/>
              </p:nvSpPr>
              <p:spPr>
                <a:xfrm>
                  <a:off x="3298454" y="5859978"/>
                  <a:ext cx="12533" cy="10941"/>
                </a:xfrm>
                <a:custGeom>
                  <a:avLst/>
                  <a:gdLst>
                    <a:gd name="connsiteX0" fmla="*/ 328 w 12533"/>
                    <a:gd name="connsiteY0" fmla="*/ 2020 h 10941"/>
                    <a:gd name="connsiteX1" fmla="*/ 1480 w 12533"/>
                    <a:gd name="connsiteY1" fmla="*/ 4 h 10941"/>
                    <a:gd name="connsiteX2" fmla="*/ 4072 w 12533"/>
                    <a:gd name="connsiteY2" fmla="*/ 76 h 10941"/>
                    <a:gd name="connsiteX3" fmla="*/ 8753 w 12533"/>
                    <a:gd name="connsiteY3" fmla="*/ 76 h 10941"/>
                    <a:gd name="connsiteX4" fmla="*/ 10914 w 12533"/>
                    <a:gd name="connsiteY4" fmla="*/ 4 h 10941"/>
                    <a:gd name="connsiteX5" fmla="*/ 12498 w 12533"/>
                    <a:gd name="connsiteY5" fmla="*/ 2164 h 10941"/>
                    <a:gd name="connsiteX6" fmla="*/ 11850 w 12533"/>
                    <a:gd name="connsiteY6" fmla="*/ 4541 h 10941"/>
                    <a:gd name="connsiteX7" fmla="*/ 9473 w 12533"/>
                    <a:gd name="connsiteY7" fmla="*/ 8574 h 10941"/>
                    <a:gd name="connsiteX8" fmla="*/ 7745 w 12533"/>
                    <a:gd name="connsiteY8" fmla="*/ 10374 h 10941"/>
                    <a:gd name="connsiteX9" fmla="*/ 5081 w 12533"/>
                    <a:gd name="connsiteY9" fmla="*/ 10086 h 10941"/>
                    <a:gd name="connsiteX10" fmla="*/ 4072 w 12533"/>
                    <a:gd name="connsiteY10" fmla="*/ 8142 h 10941"/>
                    <a:gd name="connsiteX11" fmla="*/ 1768 w 12533"/>
                    <a:gd name="connsiteY11" fmla="*/ 4109 h 10941"/>
                    <a:gd name="connsiteX12" fmla="*/ 400 w 12533"/>
                    <a:gd name="connsiteY12" fmla="*/ 1948 h 10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533" h="10941">
                      <a:moveTo>
                        <a:pt x="328" y="2020"/>
                      </a:moveTo>
                      <a:cubicBezTo>
                        <a:pt x="-393" y="868"/>
                        <a:pt x="112" y="-68"/>
                        <a:pt x="1480" y="4"/>
                      </a:cubicBezTo>
                      <a:cubicBezTo>
                        <a:pt x="2344" y="4"/>
                        <a:pt x="3208" y="4"/>
                        <a:pt x="4072" y="76"/>
                      </a:cubicBezTo>
                      <a:cubicBezTo>
                        <a:pt x="5441" y="76"/>
                        <a:pt x="7529" y="76"/>
                        <a:pt x="8753" y="76"/>
                      </a:cubicBezTo>
                      <a:cubicBezTo>
                        <a:pt x="9473" y="76"/>
                        <a:pt x="10266" y="76"/>
                        <a:pt x="10914" y="4"/>
                      </a:cubicBezTo>
                      <a:cubicBezTo>
                        <a:pt x="11922" y="-68"/>
                        <a:pt x="12714" y="868"/>
                        <a:pt x="12498" y="2164"/>
                      </a:cubicBezTo>
                      <a:cubicBezTo>
                        <a:pt x="12354" y="2956"/>
                        <a:pt x="12138" y="3749"/>
                        <a:pt x="11850" y="4541"/>
                      </a:cubicBezTo>
                      <a:cubicBezTo>
                        <a:pt x="11418" y="5765"/>
                        <a:pt x="10338" y="7637"/>
                        <a:pt x="9473" y="8574"/>
                      </a:cubicBezTo>
                      <a:cubicBezTo>
                        <a:pt x="8969" y="9221"/>
                        <a:pt x="8393" y="9798"/>
                        <a:pt x="7745" y="10374"/>
                      </a:cubicBezTo>
                      <a:cubicBezTo>
                        <a:pt x="6737" y="11238"/>
                        <a:pt x="5513" y="11094"/>
                        <a:pt x="5081" y="10086"/>
                      </a:cubicBezTo>
                      <a:cubicBezTo>
                        <a:pt x="4792" y="9510"/>
                        <a:pt x="4432" y="8862"/>
                        <a:pt x="4072" y="8142"/>
                      </a:cubicBezTo>
                      <a:cubicBezTo>
                        <a:pt x="3496" y="7061"/>
                        <a:pt x="2488" y="5261"/>
                        <a:pt x="1768" y="4109"/>
                      </a:cubicBezTo>
                      <a:cubicBezTo>
                        <a:pt x="1336" y="3388"/>
                        <a:pt x="832" y="2668"/>
                        <a:pt x="400" y="1948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7" name="Freeform: Shape 4146">
                  <a:extLst>
                    <a:ext uri="{FF2B5EF4-FFF2-40B4-BE49-F238E27FC236}">
                      <a16:creationId xmlns:a16="http://schemas.microsoft.com/office/drawing/2014/main" id="{B755C608-80B1-46E6-43F1-70086C80A082}"/>
                    </a:ext>
                  </a:extLst>
                </p:cNvPr>
                <p:cNvSpPr/>
                <p:nvPr/>
              </p:nvSpPr>
              <p:spPr>
                <a:xfrm>
                  <a:off x="3298670" y="5848449"/>
                  <a:ext cx="12464" cy="10956"/>
                </a:xfrm>
                <a:custGeom>
                  <a:avLst/>
                  <a:gdLst>
                    <a:gd name="connsiteX0" fmla="*/ 1480 w 12464"/>
                    <a:gd name="connsiteY0" fmla="*/ 10956 h 10956"/>
                    <a:gd name="connsiteX1" fmla="*/ 328 w 12464"/>
                    <a:gd name="connsiteY1" fmla="*/ 8940 h 10956"/>
                    <a:gd name="connsiteX2" fmla="*/ 1696 w 12464"/>
                    <a:gd name="connsiteY2" fmla="*/ 6779 h 10956"/>
                    <a:gd name="connsiteX3" fmla="*/ 4000 w 12464"/>
                    <a:gd name="connsiteY3" fmla="*/ 2746 h 10956"/>
                    <a:gd name="connsiteX4" fmla="*/ 5008 w 12464"/>
                    <a:gd name="connsiteY4" fmla="*/ 802 h 10956"/>
                    <a:gd name="connsiteX5" fmla="*/ 7673 w 12464"/>
                    <a:gd name="connsiteY5" fmla="*/ 514 h 10956"/>
                    <a:gd name="connsiteX6" fmla="*/ 9401 w 12464"/>
                    <a:gd name="connsiteY6" fmla="*/ 2314 h 10956"/>
                    <a:gd name="connsiteX7" fmla="*/ 11778 w 12464"/>
                    <a:gd name="connsiteY7" fmla="*/ 6347 h 10956"/>
                    <a:gd name="connsiteX8" fmla="*/ 12426 w 12464"/>
                    <a:gd name="connsiteY8" fmla="*/ 8724 h 10956"/>
                    <a:gd name="connsiteX9" fmla="*/ 10842 w 12464"/>
                    <a:gd name="connsiteY9" fmla="*/ 10884 h 10956"/>
                    <a:gd name="connsiteX10" fmla="*/ 8681 w 12464"/>
                    <a:gd name="connsiteY10" fmla="*/ 10812 h 10956"/>
                    <a:gd name="connsiteX11" fmla="*/ 4000 w 12464"/>
                    <a:gd name="connsiteY11" fmla="*/ 10812 h 10956"/>
                    <a:gd name="connsiteX12" fmla="*/ 1408 w 12464"/>
                    <a:gd name="connsiteY12" fmla="*/ 10884 h 10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464" h="10956">
                      <a:moveTo>
                        <a:pt x="1480" y="10956"/>
                      </a:moveTo>
                      <a:cubicBezTo>
                        <a:pt x="112" y="10956"/>
                        <a:pt x="-393" y="10092"/>
                        <a:pt x="328" y="8940"/>
                      </a:cubicBezTo>
                      <a:cubicBezTo>
                        <a:pt x="760" y="8220"/>
                        <a:pt x="1264" y="7500"/>
                        <a:pt x="1696" y="6779"/>
                      </a:cubicBezTo>
                      <a:cubicBezTo>
                        <a:pt x="2416" y="5627"/>
                        <a:pt x="3496" y="3827"/>
                        <a:pt x="4000" y="2746"/>
                      </a:cubicBezTo>
                      <a:cubicBezTo>
                        <a:pt x="4360" y="2099"/>
                        <a:pt x="4648" y="1450"/>
                        <a:pt x="5008" y="802"/>
                      </a:cubicBezTo>
                      <a:cubicBezTo>
                        <a:pt x="5441" y="-134"/>
                        <a:pt x="6665" y="-278"/>
                        <a:pt x="7673" y="514"/>
                      </a:cubicBezTo>
                      <a:cubicBezTo>
                        <a:pt x="8321" y="1090"/>
                        <a:pt x="8897" y="1667"/>
                        <a:pt x="9401" y="2314"/>
                      </a:cubicBezTo>
                      <a:cubicBezTo>
                        <a:pt x="10266" y="3323"/>
                        <a:pt x="11346" y="5123"/>
                        <a:pt x="11778" y="6347"/>
                      </a:cubicBezTo>
                      <a:cubicBezTo>
                        <a:pt x="12066" y="7140"/>
                        <a:pt x="12282" y="7932"/>
                        <a:pt x="12426" y="8724"/>
                      </a:cubicBezTo>
                      <a:cubicBezTo>
                        <a:pt x="12642" y="10020"/>
                        <a:pt x="11922" y="11028"/>
                        <a:pt x="10842" y="10884"/>
                      </a:cubicBezTo>
                      <a:cubicBezTo>
                        <a:pt x="10193" y="10884"/>
                        <a:pt x="9401" y="10812"/>
                        <a:pt x="8681" y="10812"/>
                      </a:cubicBezTo>
                      <a:cubicBezTo>
                        <a:pt x="7529" y="10812"/>
                        <a:pt x="5369" y="10812"/>
                        <a:pt x="4000" y="10812"/>
                      </a:cubicBezTo>
                      <a:cubicBezTo>
                        <a:pt x="3136" y="10812"/>
                        <a:pt x="2272" y="10812"/>
                        <a:pt x="1408" y="10884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31" name="Graphic 6">
                <a:extLst>
                  <a:ext uri="{FF2B5EF4-FFF2-40B4-BE49-F238E27FC236}">
                    <a16:creationId xmlns:a16="http://schemas.microsoft.com/office/drawing/2014/main" id="{32321D7D-7A34-0349-DC31-1F91638603A5}"/>
                  </a:ext>
                </a:extLst>
              </p:cNvPr>
              <p:cNvGrpSpPr/>
              <p:nvPr/>
            </p:nvGrpSpPr>
            <p:grpSpPr>
              <a:xfrm>
                <a:off x="3257805" y="5748719"/>
                <a:ext cx="73454" cy="149141"/>
                <a:chOff x="3257805" y="5748719"/>
                <a:chExt cx="73454" cy="149141"/>
              </a:xfrm>
            </p:grpSpPr>
            <p:grpSp>
              <p:nvGrpSpPr>
                <p:cNvPr id="4132" name="Graphic 6">
                  <a:extLst>
                    <a:ext uri="{FF2B5EF4-FFF2-40B4-BE49-F238E27FC236}">
                      <a16:creationId xmlns:a16="http://schemas.microsoft.com/office/drawing/2014/main" id="{1C09B5DB-601F-FAAE-D3B2-345061AA1DD5}"/>
                    </a:ext>
                  </a:extLst>
                </p:cNvPr>
                <p:cNvGrpSpPr/>
                <p:nvPr/>
              </p:nvGrpSpPr>
              <p:grpSpPr>
                <a:xfrm>
                  <a:off x="3257805" y="5806331"/>
                  <a:ext cx="73454" cy="91530"/>
                  <a:chOff x="3257805" y="5806331"/>
                  <a:chExt cx="73454" cy="91530"/>
                </a:xfrm>
                <a:solidFill>
                  <a:srgbClr val="FFC20E"/>
                </a:solidFill>
              </p:grpSpPr>
              <p:sp>
                <p:nvSpPr>
                  <p:cNvPr id="4139" name="Freeform: Shape 4138">
                    <a:extLst>
                      <a:ext uri="{FF2B5EF4-FFF2-40B4-BE49-F238E27FC236}">
                        <a16:creationId xmlns:a16="http://schemas.microsoft.com/office/drawing/2014/main" id="{8785CDA7-497C-E812-EFF1-CFD3A00B64DF}"/>
                      </a:ext>
                    </a:extLst>
                  </p:cNvPr>
                  <p:cNvSpPr/>
                  <p:nvPr/>
                </p:nvSpPr>
                <p:spPr>
                  <a:xfrm>
                    <a:off x="3257805" y="5806331"/>
                    <a:ext cx="73454" cy="26141"/>
                  </a:xfrm>
                  <a:custGeom>
                    <a:avLst/>
                    <a:gdLst>
                      <a:gd name="connsiteX0" fmla="*/ 3457 w 73454"/>
                      <a:gd name="connsiteY0" fmla="*/ 18940 h 26141"/>
                      <a:gd name="connsiteX1" fmla="*/ 0 w 73454"/>
                      <a:gd name="connsiteY1" fmla="*/ 13107 h 26141"/>
                      <a:gd name="connsiteX2" fmla="*/ 0 w 73454"/>
                      <a:gd name="connsiteY2" fmla="*/ 13107 h 26141"/>
                      <a:gd name="connsiteX3" fmla="*/ 3457 w 73454"/>
                      <a:gd name="connsiteY3" fmla="*/ 7274 h 26141"/>
                      <a:gd name="connsiteX4" fmla="*/ 3457 w 73454"/>
                      <a:gd name="connsiteY4" fmla="*/ 7274 h 26141"/>
                      <a:gd name="connsiteX5" fmla="*/ 11522 w 73454"/>
                      <a:gd name="connsiteY5" fmla="*/ 3385 h 26141"/>
                      <a:gd name="connsiteX6" fmla="*/ 11522 w 73454"/>
                      <a:gd name="connsiteY6" fmla="*/ 3385 h 26141"/>
                      <a:gd name="connsiteX7" fmla="*/ 36727 w 73454"/>
                      <a:gd name="connsiteY7" fmla="*/ 0 h 26141"/>
                      <a:gd name="connsiteX8" fmla="*/ 36727 w 73454"/>
                      <a:gd name="connsiteY8" fmla="*/ 0 h 26141"/>
                      <a:gd name="connsiteX9" fmla="*/ 69998 w 73454"/>
                      <a:gd name="connsiteY9" fmla="*/ 7201 h 26141"/>
                      <a:gd name="connsiteX10" fmla="*/ 69998 w 73454"/>
                      <a:gd name="connsiteY10" fmla="*/ 7201 h 26141"/>
                      <a:gd name="connsiteX11" fmla="*/ 73455 w 73454"/>
                      <a:gd name="connsiteY11" fmla="*/ 13035 h 26141"/>
                      <a:gd name="connsiteX12" fmla="*/ 73455 w 73454"/>
                      <a:gd name="connsiteY12" fmla="*/ 13035 h 26141"/>
                      <a:gd name="connsiteX13" fmla="*/ 69998 w 73454"/>
                      <a:gd name="connsiteY13" fmla="*/ 18868 h 26141"/>
                      <a:gd name="connsiteX14" fmla="*/ 69998 w 73454"/>
                      <a:gd name="connsiteY14" fmla="*/ 18868 h 26141"/>
                      <a:gd name="connsiteX15" fmla="*/ 62004 w 73454"/>
                      <a:gd name="connsiteY15" fmla="*/ 22757 h 26141"/>
                      <a:gd name="connsiteX16" fmla="*/ 62004 w 73454"/>
                      <a:gd name="connsiteY16" fmla="*/ 22757 h 26141"/>
                      <a:gd name="connsiteX17" fmla="*/ 36799 w 73454"/>
                      <a:gd name="connsiteY17" fmla="*/ 26141 h 26141"/>
                      <a:gd name="connsiteX18" fmla="*/ 36799 w 73454"/>
                      <a:gd name="connsiteY18" fmla="*/ 26141 h 26141"/>
                      <a:gd name="connsiteX19" fmla="*/ 3529 w 73454"/>
                      <a:gd name="connsiteY19" fmla="*/ 18940 h 26141"/>
                      <a:gd name="connsiteX20" fmla="*/ 3529 w 73454"/>
                      <a:gd name="connsiteY20" fmla="*/ 18940 h 26141"/>
                      <a:gd name="connsiteX21" fmla="*/ 67694 w 73454"/>
                      <a:gd name="connsiteY21" fmla="*/ 15915 h 26141"/>
                      <a:gd name="connsiteX22" fmla="*/ 69710 w 73454"/>
                      <a:gd name="connsiteY22" fmla="*/ 13035 h 26141"/>
                      <a:gd name="connsiteX23" fmla="*/ 69710 w 73454"/>
                      <a:gd name="connsiteY23" fmla="*/ 13035 h 26141"/>
                      <a:gd name="connsiteX24" fmla="*/ 67694 w 73454"/>
                      <a:gd name="connsiteY24" fmla="*/ 10154 h 26141"/>
                      <a:gd name="connsiteX25" fmla="*/ 67694 w 73454"/>
                      <a:gd name="connsiteY25" fmla="*/ 10154 h 26141"/>
                      <a:gd name="connsiteX26" fmla="*/ 60780 w 73454"/>
                      <a:gd name="connsiteY26" fmla="*/ 6914 h 26141"/>
                      <a:gd name="connsiteX27" fmla="*/ 60780 w 73454"/>
                      <a:gd name="connsiteY27" fmla="*/ 6914 h 26141"/>
                      <a:gd name="connsiteX28" fmla="*/ 36727 w 73454"/>
                      <a:gd name="connsiteY28" fmla="*/ 3745 h 26141"/>
                      <a:gd name="connsiteX29" fmla="*/ 36727 w 73454"/>
                      <a:gd name="connsiteY29" fmla="*/ 3745 h 26141"/>
                      <a:gd name="connsiteX30" fmla="*/ 5761 w 73454"/>
                      <a:gd name="connsiteY30" fmla="*/ 10226 h 26141"/>
                      <a:gd name="connsiteX31" fmla="*/ 5761 w 73454"/>
                      <a:gd name="connsiteY31" fmla="*/ 10226 h 26141"/>
                      <a:gd name="connsiteX32" fmla="*/ 3745 w 73454"/>
                      <a:gd name="connsiteY32" fmla="*/ 13107 h 26141"/>
                      <a:gd name="connsiteX33" fmla="*/ 3745 w 73454"/>
                      <a:gd name="connsiteY33" fmla="*/ 13107 h 26141"/>
                      <a:gd name="connsiteX34" fmla="*/ 5761 w 73454"/>
                      <a:gd name="connsiteY34" fmla="*/ 15987 h 26141"/>
                      <a:gd name="connsiteX35" fmla="*/ 5761 w 73454"/>
                      <a:gd name="connsiteY35" fmla="*/ 15987 h 26141"/>
                      <a:gd name="connsiteX36" fmla="*/ 12675 w 73454"/>
                      <a:gd name="connsiteY36" fmla="*/ 19228 h 26141"/>
                      <a:gd name="connsiteX37" fmla="*/ 12675 w 73454"/>
                      <a:gd name="connsiteY37" fmla="*/ 19228 h 26141"/>
                      <a:gd name="connsiteX38" fmla="*/ 36727 w 73454"/>
                      <a:gd name="connsiteY38" fmla="*/ 22396 h 26141"/>
                      <a:gd name="connsiteX39" fmla="*/ 36727 w 73454"/>
                      <a:gd name="connsiteY39" fmla="*/ 22396 h 26141"/>
                      <a:gd name="connsiteX40" fmla="*/ 67694 w 73454"/>
                      <a:gd name="connsiteY40" fmla="*/ 15915 h 26141"/>
                      <a:gd name="connsiteX41" fmla="*/ 67694 w 73454"/>
                      <a:gd name="connsiteY41" fmla="*/ 15915 h 26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3454" h="26141">
                        <a:moveTo>
                          <a:pt x="3457" y="18940"/>
                        </a:moveTo>
                        <a:cubicBezTo>
                          <a:pt x="1440" y="17427"/>
                          <a:pt x="0" y="15483"/>
                          <a:pt x="0" y="13107"/>
                        </a:cubicBezTo>
                        <a:lnTo>
                          <a:pt x="0" y="13107"/>
                        </a:lnTo>
                        <a:cubicBezTo>
                          <a:pt x="0" y="10730"/>
                          <a:pt x="1512" y="8786"/>
                          <a:pt x="3457" y="7274"/>
                        </a:cubicBezTo>
                        <a:lnTo>
                          <a:pt x="3457" y="7274"/>
                        </a:lnTo>
                        <a:cubicBezTo>
                          <a:pt x="5473" y="5761"/>
                          <a:pt x="8210" y="4465"/>
                          <a:pt x="11522" y="3385"/>
                        </a:cubicBezTo>
                        <a:lnTo>
                          <a:pt x="11522" y="3385"/>
                        </a:lnTo>
                        <a:cubicBezTo>
                          <a:pt x="18076" y="1296"/>
                          <a:pt x="26933" y="0"/>
                          <a:pt x="36727" y="0"/>
                        </a:cubicBezTo>
                        <a:lnTo>
                          <a:pt x="36727" y="0"/>
                        </a:lnTo>
                        <a:cubicBezTo>
                          <a:pt x="51418" y="0"/>
                          <a:pt x="63949" y="2737"/>
                          <a:pt x="69998" y="7201"/>
                        </a:cubicBezTo>
                        <a:lnTo>
                          <a:pt x="69998" y="7201"/>
                        </a:lnTo>
                        <a:cubicBezTo>
                          <a:pt x="72014" y="8714"/>
                          <a:pt x="73455" y="10658"/>
                          <a:pt x="73455" y="13035"/>
                        </a:cubicBezTo>
                        <a:lnTo>
                          <a:pt x="73455" y="13035"/>
                        </a:lnTo>
                        <a:cubicBezTo>
                          <a:pt x="73455" y="15411"/>
                          <a:pt x="71942" y="17356"/>
                          <a:pt x="69998" y="18868"/>
                        </a:cubicBezTo>
                        <a:lnTo>
                          <a:pt x="69998" y="18868"/>
                        </a:lnTo>
                        <a:cubicBezTo>
                          <a:pt x="67981" y="20380"/>
                          <a:pt x="65245" y="21676"/>
                          <a:pt x="62004" y="22757"/>
                        </a:cubicBezTo>
                        <a:lnTo>
                          <a:pt x="62004" y="22757"/>
                        </a:lnTo>
                        <a:cubicBezTo>
                          <a:pt x="55451" y="24845"/>
                          <a:pt x="46593" y="26141"/>
                          <a:pt x="36799" y="26141"/>
                        </a:cubicBezTo>
                        <a:lnTo>
                          <a:pt x="36799" y="26141"/>
                        </a:lnTo>
                        <a:cubicBezTo>
                          <a:pt x="22108" y="26141"/>
                          <a:pt x="9578" y="23405"/>
                          <a:pt x="3529" y="18940"/>
                        </a:cubicBezTo>
                        <a:lnTo>
                          <a:pt x="3529" y="18940"/>
                        </a:lnTo>
                        <a:close/>
                        <a:moveTo>
                          <a:pt x="67694" y="15915"/>
                        </a:moveTo>
                        <a:cubicBezTo>
                          <a:pt x="69206" y="14763"/>
                          <a:pt x="69710" y="13755"/>
                          <a:pt x="69710" y="13035"/>
                        </a:cubicBezTo>
                        <a:lnTo>
                          <a:pt x="69710" y="13035"/>
                        </a:lnTo>
                        <a:cubicBezTo>
                          <a:pt x="69710" y="12315"/>
                          <a:pt x="69278" y="11306"/>
                          <a:pt x="67694" y="10154"/>
                        </a:cubicBezTo>
                        <a:lnTo>
                          <a:pt x="67694" y="10154"/>
                        </a:lnTo>
                        <a:cubicBezTo>
                          <a:pt x="66181" y="9002"/>
                          <a:pt x="63805" y="7850"/>
                          <a:pt x="60780" y="6914"/>
                        </a:cubicBezTo>
                        <a:lnTo>
                          <a:pt x="60780" y="6914"/>
                        </a:lnTo>
                        <a:cubicBezTo>
                          <a:pt x="54731" y="4969"/>
                          <a:pt x="46161" y="3745"/>
                          <a:pt x="36727" y="3745"/>
                        </a:cubicBezTo>
                        <a:lnTo>
                          <a:pt x="36727" y="3745"/>
                        </a:lnTo>
                        <a:cubicBezTo>
                          <a:pt x="22540" y="3745"/>
                          <a:pt x="10298" y="6625"/>
                          <a:pt x="5761" y="10226"/>
                        </a:cubicBezTo>
                        <a:lnTo>
                          <a:pt x="5761" y="10226"/>
                        </a:lnTo>
                        <a:cubicBezTo>
                          <a:pt x="4249" y="11378"/>
                          <a:pt x="3745" y="12387"/>
                          <a:pt x="3745" y="13107"/>
                        </a:cubicBezTo>
                        <a:lnTo>
                          <a:pt x="3745" y="13107"/>
                        </a:lnTo>
                        <a:cubicBezTo>
                          <a:pt x="3745" y="13827"/>
                          <a:pt x="4249" y="14835"/>
                          <a:pt x="5761" y="15987"/>
                        </a:cubicBezTo>
                        <a:lnTo>
                          <a:pt x="5761" y="15987"/>
                        </a:lnTo>
                        <a:cubicBezTo>
                          <a:pt x="7274" y="17139"/>
                          <a:pt x="9650" y="18291"/>
                          <a:pt x="12675" y="19228"/>
                        </a:cubicBezTo>
                        <a:lnTo>
                          <a:pt x="12675" y="19228"/>
                        </a:lnTo>
                        <a:cubicBezTo>
                          <a:pt x="18724" y="21172"/>
                          <a:pt x="27293" y="22396"/>
                          <a:pt x="36727" y="22396"/>
                        </a:cubicBezTo>
                        <a:lnTo>
                          <a:pt x="36727" y="22396"/>
                        </a:lnTo>
                        <a:cubicBezTo>
                          <a:pt x="50914" y="22396"/>
                          <a:pt x="63157" y="19516"/>
                          <a:pt x="67694" y="15915"/>
                        </a:cubicBezTo>
                        <a:lnTo>
                          <a:pt x="67694" y="15915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40" name="Freeform: Shape 4139">
                    <a:extLst>
                      <a:ext uri="{FF2B5EF4-FFF2-40B4-BE49-F238E27FC236}">
                        <a16:creationId xmlns:a16="http://schemas.microsoft.com/office/drawing/2014/main" id="{9DD3DD54-6766-FEF6-41DD-D44294083269}"/>
                      </a:ext>
                    </a:extLst>
                  </p:cNvPr>
                  <p:cNvSpPr/>
                  <p:nvPr/>
                </p:nvSpPr>
                <p:spPr>
                  <a:xfrm>
                    <a:off x="3257805" y="5819077"/>
                    <a:ext cx="73382" cy="78783"/>
                  </a:xfrm>
                  <a:custGeom>
                    <a:avLst/>
                    <a:gdLst>
                      <a:gd name="connsiteX0" fmla="*/ 13395 w 73382"/>
                      <a:gd name="connsiteY0" fmla="*/ 73670 h 78783"/>
                      <a:gd name="connsiteX1" fmla="*/ 10802 w 73382"/>
                      <a:gd name="connsiteY1" fmla="*/ 69350 h 78783"/>
                      <a:gd name="connsiteX2" fmla="*/ 10802 w 73382"/>
                      <a:gd name="connsiteY2" fmla="*/ 69350 h 78783"/>
                      <a:gd name="connsiteX3" fmla="*/ 0 w 73382"/>
                      <a:gd name="connsiteY3" fmla="*/ 576 h 78783"/>
                      <a:gd name="connsiteX4" fmla="*/ 0 w 73382"/>
                      <a:gd name="connsiteY4" fmla="*/ 576 h 78783"/>
                      <a:gd name="connsiteX5" fmla="*/ 3673 w 73382"/>
                      <a:gd name="connsiteY5" fmla="*/ 0 h 78783"/>
                      <a:gd name="connsiteX6" fmla="*/ 14475 w 73382"/>
                      <a:gd name="connsiteY6" fmla="*/ 69061 h 78783"/>
                      <a:gd name="connsiteX7" fmla="*/ 14475 w 73382"/>
                      <a:gd name="connsiteY7" fmla="*/ 69206 h 78783"/>
                      <a:gd name="connsiteX8" fmla="*/ 15627 w 73382"/>
                      <a:gd name="connsiteY8" fmla="*/ 70718 h 78783"/>
                      <a:gd name="connsiteX9" fmla="*/ 15627 w 73382"/>
                      <a:gd name="connsiteY9" fmla="*/ 70718 h 78783"/>
                      <a:gd name="connsiteX10" fmla="*/ 20236 w 73382"/>
                      <a:gd name="connsiteY10" fmla="*/ 72878 h 78783"/>
                      <a:gd name="connsiteX11" fmla="*/ 20236 w 73382"/>
                      <a:gd name="connsiteY11" fmla="*/ 72878 h 78783"/>
                      <a:gd name="connsiteX12" fmla="*/ 36727 w 73382"/>
                      <a:gd name="connsiteY12" fmla="*/ 75039 h 78783"/>
                      <a:gd name="connsiteX13" fmla="*/ 36727 w 73382"/>
                      <a:gd name="connsiteY13" fmla="*/ 75039 h 78783"/>
                      <a:gd name="connsiteX14" fmla="*/ 57756 w 73382"/>
                      <a:gd name="connsiteY14" fmla="*/ 70718 h 78783"/>
                      <a:gd name="connsiteX15" fmla="*/ 57756 w 73382"/>
                      <a:gd name="connsiteY15" fmla="*/ 70718 h 78783"/>
                      <a:gd name="connsiteX16" fmla="*/ 58908 w 73382"/>
                      <a:gd name="connsiteY16" fmla="*/ 69206 h 78783"/>
                      <a:gd name="connsiteX17" fmla="*/ 58908 w 73382"/>
                      <a:gd name="connsiteY17" fmla="*/ 69206 h 78783"/>
                      <a:gd name="connsiteX18" fmla="*/ 58908 w 73382"/>
                      <a:gd name="connsiteY18" fmla="*/ 69061 h 78783"/>
                      <a:gd name="connsiteX19" fmla="*/ 69710 w 73382"/>
                      <a:gd name="connsiteY19" fmla="*/ 0 h 78783"/>
                      <a:gd name="connsiteX20" fmla="*/ 73382 w 73382"/>
                      <a:gd name="connsiteY20" fmla="*/ 576 h 78783"/>
                      <a:gd name="connsiteX21" fmla="*/ 62652 w 73382"/>
                      <a:gd name="connsiteY21" fmla="*/ 69350 h 78783"/>
                      <a:gd name="connsiteX22" fmla="*/ 60060 w 73382"/>
                      <a:gd name="connsiteY22" fmla="*/ 73670 h 78783"/>
                      <a:gd name="connsiteX23" fmla="*/ 60060 w 73382"/>
                      <a:gd name="connsiteY23" fmla="*/ 73670 h 78783"/>
                      <a:gd name="connsiteX24" fmla="*/ 54371 w 73382"/>
                      <a:gd name="connsiteY24" fmla="*/ 76407 h 78783"/>
                      <a:gd name="connsiteX25" fmla="*/ 54371 w 73382"/>
                      <a:gd name="connsiteY25" fmla="*/ 76407 h 78783"/>
                      <a:gd name="connsiteX26" fmla="*/ 36799 w 73382"/>
                      <a:gd name="connsiteY26" fmla="*/ 78784 h 78783"/>
                      <a:gd name="connsiteX27" fmla="*/ 36799 w 73382"/>
                      <a:gd name="connsiteY27" fmla="*/ 78784 h 78783"/>
                      <a:gd name="connsiteX28" fmla="*/ 13467 w 73382"/>
                      <a:gd name="connsiteY28" fmla="*/ 73670 h 78783"/>
                      <a:gd name="connsiteX29" fmla="*/ 13467 w 73382"/>
                      <a:gd name="connsiteY29" fmla="*/ 73670 h 78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73382" h="78783">
                        <a:moveTo>
                          <a:pt x="13395" y="73670"/>
                        </a:moveTo>
                        <a:cubicBezTo>
                          <a:pt x="12026" y="72590"/>
                          <a:pt x="10874" y="71150"/>
                          <a:pt x="10802" y="69350"/>
                        </a:cubicBezTo>
                        <a:lnTo>
                          <a:pt x="10802" y="69350"/>
                        </a:lnTo>
                        <a:lnTo>
                          <a:pt x="0" y="576"/>
                        </a:lnTo>
                        <a:lnTo>
                          <a:pt x="0" y="576"/>
                        </a:lnTo>
                        <a:lnTo>
                          <a:pt x="3673" y="0"/>
                        </a:lnTo>
                        <a:lnTo>
                          <a:pt x="14475" y="69061"/>
                        </a:lnTo>
                        <a:lnTo>
                          <a:pt x="14475" y="69206"/>
                        </a:lnTo>
                        <a:cubicBezTo>
                          <a:pt x="14475" y="69206"/>
                          <a:pt x="14619" y="69998"/>
                          <a:pt x="15627" y="70718"/>
                        </a:cubicBezTo>
                        <a:lnTo>
                          <a:pt x="15627" y="70718"/>
                        </a:lnTo>
                        <a:cubicBezTo>
                          <a:pt x="16563" y="71438"/>
                          <a:pt x="18148" y="72230"/>
                          <a:pt x="20236" y="72878"/>
                        </a:cubicBezTo>
                        <a:lnTo>
                          <a:pt x="20236" y="72878"/>
                        </a:lnTo>
                        <a:cubicBezTo>
                          <a:pt x="24341" y="74175"/>
                          <a:pt x="30174" y="75039"/>
                          <a:pt x="36727" y="75039"/>
                        </a:cubicBezTo>
                        <a:lnTo>
                          <a:pt x="36727" y="75039"/>
                        </a:lnTo>
                        <a:cubicBezTo>
                          <a:pt x="46449" y="75039"/>
                          <a:pt x="54875" y="73022"/>
                          <a:pt x="57756" y="70718"/>
                        </a:cubicBezTo>
                        <a:lnTo>
                          <a:pt x="57756" y="70718"/>
                        </a:lnTo>
                        <a:cubicBezTo>
                          <a:pt x="58764" y="69998"/>
                          <a:pt x="58908" y="69422"/>
                          <a:pt x="58908" y="69206"/>
                        </a:cubicBezTo>
                        <a:lnTo>
                          <a:pt x="58908" y="69206"/>
                        </a:lnTo>
                        <a:lnTo>
                          <a:pt x="58908" y="69061"/>
                        </a:lnTo>
                        <a:lnTo>
                          <a:pt x="69710" y="0"/>
                        </a:lnTo>
                        <a:lnTo>
                          <a:pt x="73382" y="576"/>
                        </a:lnTo>
                        <a:lnTo>
                          <a:pt x="62652" y="69350"/>
                        </a:lnTo>
                        <a:cubicBezTo>
                          <a:pt x="62580" y="71222"/>
                          <a:pt x="61428" y="72590"/>
                          <a:pt x="60060" y="73670"/>
                        </a:cubicBezTo>
                        <a:lnTo>
                          <a:pt x="60060" y="73670"/>
                        </a:lnTo>
                        <a:cubicBezTo>
                          <a:pt x="58548" y="74823"/>
                          <a:pt x="56675" y="75687"/>
                          <a:pt x="54371" y="76407"/>
                        </a:cubicBezTo>
                        <a:lnTo>
                          <a:pt x="54371" y="76407"/>
                        </a:lnTo>
                        <a:cubicBezTo>
                          <a:pt x="49762" y="77919"/>
                          <a:pt x="43569" y="78784"/>
                          <a:pt x="36799" y="78784"/>
                        </a:cubicBezTo>
                        <a:lnTo>
                          <a:pt x="36799" y="78784"/>
                        </a:lnTo>
                        <a:cubicBezTo>
                          <a:pt x="26573" y="78784"/>
                          <a:pt x="17860" y="76911"/>
                          <a:pt x="13467" y="73670"/>
                        </a:cubicBezTo>
                        <a:lnTo>
                          <a:pt x="13467" y="73670"/>
                        </a:lnTo>
                        <a:close/>
                      </a:path>
                    </a:pathLst>
                  </a:custGeom>
                  <a:solidFill>
                    <a:srgbClr val="FFC20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133" name="Graphic 6">
                  <a:extLst>
                    <a:ext uri="{FF2B5EF4-FFF2-40B4-BE49-F238E27FC236}">
                      <a16:creationId xmlns:a16="http://schemas.microsoft.com/office/drawing/2014/main" id="{06A3AFC7-8D26-0162-9CA2-86C3C5392782}"/>
                    </a:ext>
                  </a:extLst>
                </p:cNvPr>
                <p:cNvGrpSpPr/>
                <p:nvPr/>
              </p:nvGrpSpPr>
              <p:grpSpPr>
                <a:xfrm>
                  <a:off x="3268027" y="5748719"/>
                  <a:ext cx="53011" cy="49473"/>
                  <a:chOff x="3268027" y="5748719"/>
                  <a:chExt cx="53011" cy="49473"/>
                </a:xfrm>
                <a:solidFill>
                  <a:srgbClr val="C4C5C7"/>
                </a:solidFill>
              </p:grpSpPr>
              <p:sp>
                <p:nvSpPr>
                  <p:cNvPr id="4134" name="Freeform: Shape 4133">
                    <a:extLst>
                      <a:ext uri="{FF2B5EF4-FFF2-40B4-BE49-F238E27FC236}">
                        <a16:creationId xmlns:a16="http://schemas.microsoft.com/office/drawing/2014/main" id="{B5FD814C-12AB-C1B5-82AC-C1FEE7F1E0D2}"/>
                      </a:ext>
                    </a:extLst>
                  </p:cNvPr>
                  <p:cNvSpPr/>
                  <p:nvPr/>
                </p:nvSpPr>
                <p:spPr>
                  <a:xfrm>
                    <a:off x="3268027" y="5748719"/>
                    <a:ext cx="4906" cy="49473"/>
                  </a:xfrm>
                  <a:custGeom>
                    <a:avLst/>
                    <a:gdLst>
                      <a:gd name="connsiteX0" fmla="*/ 5 w 4906"/>
                      <a:gd name="connsiteY0" fmla="*/ 48250 h 49473"/>
                      <a:gd name="connsiteX1" fmla="*/ 1373 w 4906"/>
                      <a:gd name="connsiteY1" fmla="*/ 42921 h 49473"/>
                      <a:gd name="connsiteX2" fmla="*/ 1373 w 4906"/>
                      <a:gd name="connsiteY2" fmla="*/ 42921 h 49473"/>
                      <a:gd name="connsiteX3" fmla="*/ 2453 w 4906"/>
                      <a:gd name="connsiteY3" fmla="*/ 38816 h 49473"/>
                      <a:gd name="connsiteX4" fmla="*/ 2453 w 4906"/>
                      <a:gd name="connsiteY4" fmla="*/ 38816 h 49473"/>
                      <a:gd name="connsiteX5" fmla="*/ 1373 w 4906"/>
                      <a:gd name="connsiteY5" fmla="*/ 34711 h 49473"/>
                      <a:gd name="connsiteX6" fmla="*/ 1373 w 4906"/>
                      <a:gd name="connsiteY6" fmla="*/ 34711 h 49473"/>
                      <a:gd name="connsiteX7" fmla="*/ 5 w 4906"/>
                      <a:gd name="connsiteY7" fmla="*/ 29382 h 49473"/>
                      <a:gd name="connsiteX8" fmla="*/ 5 w 4906"/>
                      <a:gd name="connsiteY8" fmla="*/ 29382 h 49473"/>
                      <a:gd name="connsiteX9" fmla="*/ 1373 w 4906"/>
                      <a:gd name="connsiteY9" fmla="*/ 24125 h 49473"/>
                      <a:gd name="connsiteX10" fmla="*/ 1373 w 4906"/>
                      <a:gd name="connsiteY10" fmla="*/ 24125 h 49473"/>
                      <a:gd name="connsiteX11" fmla="*/ 2453 w 4906"/>
                      <a:gd name="connsiteY11" fmla="*/ 20020 h 49473"/>
                      <a:gd name="connsiteX12" fmla="*/ 2453 w 4906"/>
                      <a:gd name="connsiteY12" fmla="*/ 20020 h 49473"/>
                      <a:gd name="connsiteX13" fmla="*/ 1373 w 4906"/>
                      <a:gd name="connsiteY13" fmla="*/ 15915 h 49473"/>
                      <a:gd name="connsiteX14" fmla="*/ 1373 w 4906"/>
                      <a:gd name="connsiteY14" fmla="*/ 15915 h 49473"/>
                      <a:gd name="connsiteX15" fmla="*/ 5 w 4906"/>
                      <a:gd name="connsiteY15" fmla="*/ 10658 h 49473"/>
                      <a:gd name="connsiteX16" fmla="*/ 5 w 4906"/>
                      <a:gd name="connsiteY16" fmla="*/ 10658 h 49473"/>
                      <a:gd name="connsiteX17" fmla="*/ 1373 w 4906"/>
                      <a:gd name="connsiteY17" fmla="*/ 5329 h 49473"/>
                      <a:gd name="connsiteX18" fmla="*/ 1373 w 4906"/>
                      <a:gd name="connsiteY18" fmla="*/ 5329 h 49473"/>
                      <a:gd name="connsiteX19" fmla="*/ 2453 w 4906"/>
                      <a:gd name="connsiteY19" fmla="*/ 1224 h 49473"/>
                      <a:gd name="connsiteX20" fmla="*/ 2453 w 4906"/>
                      <a:gd name="connsiteY20" fmla="*/ 1224 h 49473"/>
                      <a:gd name="connsiteX21" fmla="*/ 3677 w 4906"/>
                      <a:gd name="connsiteY21" fmla="*/ 0 h 49473"/>
                      <a:gd name="connsiteX22" fmla="*/ 3677 w 4906"/>
                      <a:gd name="connsiteY22" fmla="*/ 0 h 49473"/>
                      <a:gd name="connsiteX23" fmla="*/ 4901 w 4906"/>
                      <a:gd name="connsiteY23" fmla="*/ 1224 h 49473"/>
                      <a:gd name="connsiteX24" fmla="*/ 4901 w 4906"/>
                      <a:gd name="connsiteY24" fmla="*/ 1224 h 49473"/>
                      <a:gd name="connsiteX25" fmla="*/ 3533 w 4906"/>
                      <a:gd name="connsiteY25" fmla="*/ 6481 h 49473"/>
                      <a:gd name="connsiteX26" fmla="*/ 3533 w 4906"/>
                      <a:gd name="connsiteY26" fmla="*/ 6481 h 49473"/>
                      <a:gd name="connsiteX27" fmla="*/ 2453 w 4906"/>
                      <a:gd name="connsiteY27" fmla="*/ 10586 h 49473"/>
                      <a:gd name="connsiteX28" fmla="*/ 2453 w 4906"/>
                      <a:gd name="connsiteY28" fmla="*/ 10586 h 49473"/>
                      <a:gd name="connsiteX29" fmla="*/ 3533 w 4906"/>
                      <a:gd name="connsiteY29" fmla="*/ 14691 h 49473"/>
                      <a:gd name="connsiteX30" fmla="*/ 3533 w 4906"/>
                      <a:gd name="connsiteY30" fmla="*/ 14691 h 49473"/>
                      <a:gd name="connsiteX31" fmla="*/ 4901 w 4906"/>
                      <a:gd name="connsiteY31" fmla="*/ 20020 h 49473"/>
                      <a:gd name="connsiteX32" fmla="*/ 4901 w 4906"/>
                      <a:gd name="connsiteY32" fmla="*/ 20020 h 49473"/>
                      <a:gd name="connsiteX33" fmla="*/ 3533 w 4906"/>
                      <a:gd name="connsiteY33" fmla="*/ 25349 h 49473"/>
                      <a:gd name="connsiteX34" fmla="*/ 3533 w 4906"/>
                      <a:gd name="connsiteY34" fmla="*/ 25349 h 49473"/>
                      <a:gd name="connsiteX35" fmla="*/ 2453 w 4906"/>
                      <a:gd name="connsiteY35" fmla="*/ 29454 h 49473"/>
                      <a:gd name="connsiteX36" fmla="*/ 2453 w 4906"/>
                      <a:gd name="connsiteY36" fmla="*/ 29454 h 49473"/>
                      <a:gd name="connsiteX37" fmla="*/ 3533 w 4906"/>
                      <a:gd name="connsiteY37" fmla="*/ 33559 h 49473"/>
                      <a:gd name="connsiteX38" fmla="*/ 3533 w 4906"/>
                      <a:gd name="connsiteY38" fmla="*/ 33559 h 49473"/>
                      <a:gd name="connsiteX39" fmla="*/ 4901 w 4906"/>
                      <a:gd name="connsiteY39" fmla="*/ 38816 h 49473"/>
                      <a:gd name="connsiteX40" fmla="*/ 4901 w 4906"/>
                      <a:gd name="connsiteY40" fmla="*/ 38816 h 49473"/>
                      <a:gd name="connsiteX41" fmla="*/ 3533 w 4906"/>
                      <a:gd name="connsiteY41" fmla="*/ 44145 h 49473"/>
                      <a:gd name="connsiteX42" fmla="*/ 3533 w 4906"/>
                      <a:gd name="connsiteY42" fmla="*/ 44145 h 49473"/>
                      <a:gd name="connsiteX43" fmla="*/ 2453 w 4906"/>
                      <a:gd name="connsiteY43" fmla="*/ 48250 h 49473"/>
                      <a:gd name="connsiteX44" fmla="*/ 2453 w 4906"/>
                      <a:gd name="connsiteY44" fmla="*/ 48250 h 49473"/>
                      <a:gd name="connsiteX45" fmla="*/ 1229 w 4906"/>
                      <a:gd name="connsiteY45" fmla="*/ 49474 h 49473"/>
                      <a:gd name="connsiteX46" fmla="*/ 1229 w 4906"/>
                      <a:gd name="connsiteY46" fmla="*/ 49474 h 49473"/>
                      <a:gd name="connsiteX47" fmla="*/ 5 w 4906"/>
                      <a:gd name="connsiteY47" fmla="*/ 48250 h 49473"/>
                      <a:gd name="connsiteX48" fmla="*/ 5 w 4906"/>
                      <a:gd name="connsiteY48" fmla="*/ 48250 h 49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4906" h="49473">
                        <a:moveTo>
                          <a:pt x="5" y="48250"/>
                        </a:moveTo>
                        <a:cubicBezTo>
                          <a:pt x="5" y="45657"/>
                          <a:pt x="725" y="44145"/>
                          <a:pt x="1373" y="42921"/>
                        </a:cubicBezTo>
                        <a:lnTo>
                          <a:pt x="1373" y="42921"/>
                        </a:lnTo>
                        <a:cubicBezTo>
                          <a:pt x="2021" y="41696"/>
                          <a:pt x="2453" y="40904"/>
                          <a:pt x="2453" y="38816"/>
                        </a:cubicBezTo>
                        <a:lnTo>
                          <a:pt x="2453" y="38816"/>
                        </a:lnTo>
                        <a:cubicBezTo>
                          <a:pt x="2453" y="36655"/>
                          <a:pt x="1949" y="35863"/>
                          <a:pt x="1373" y="34711"/>
                        </a:cubicBezTo>
                        <a:lnTo>
                          <a:pt x="1373" y="34711"/>
                        </a:lnTo>
                        <a:cubicBezTo>
                          <a:pt x="725" y="33559"/>
                          <a:pt x="-67" y="31974"/>
                          <a:pt x="5" y="29382"/>
                        </a:cubicBezTo>
                        <a:lnTo>
                          <a:pt x="5" y="29382"/>
                        </a:lnTo>
                        <a:cubicBezTo>
                          <a:pt x="5" y="26790"/>
                          <a:pt x="725" y="25277"/>
                          <a:pt x="1373" y="24125"/>
                        </a:cubicBezTo>
                        <a:lnTo>
                          <a:pt x="1373" y="24125"/>
                        </a:lnTo>
                        <a:cubicBezTo>
                          <a:pt x="2021" y="22900"/>
                          <a:pt x="2453" y="22108"/>
                          <a:pt x="2453" y="20020"/>
                        </a:cubicBezTo>
                        <a:lnTo>
                          <a:pt x="2453" y="20020"/>
                        </a:lnTo>
                        <a:cubicBezTo>
                          <a:pt x="2453" y="17859"/>
                          <a:pt x="1949" y="17067"/>
                          <a:pt x="1373" y="15915"/>
                        </a:cubicBezTo>
                        <a:lnTo>
                          <a:pt x="1373" y="15915"/>
                        </a:lnTo>
                        <a:cubicBezTo>
                          <a:pt x="725" y="14763"/>
                          <a:pt x="-67" y="13179"/>
                          <a:pt x="5" y="10658"/>
                        </a:cubicBezTo>
                        <a:lnTo>
                          <a:pt x="5" y="10658"/>
                        </a:lnTo>
                        <a:cubicBezTo>
                          <a:pt x="5" y="8066"/>
                          <a:pt x="725" y="6554"/>
                          <a:pt x="1373" y="5329"/>
                        </a:cubicBezTo>
                        <a:lnTo>
                          <a:pt x="1373" y="5329"/>
                        </a:lnTo>
                        <a:cubicBezTo>
                          <a:pt x="2021" y="4105"/>
                          <a:pt x="2453" y="3313"/>
                          <a:pt x="2453" y="1224"/>
                        </a:cubicBezTo>
                        <a:lnTo>
                          <a:pt x="2453" y="1224"/>
                        </a:lnTo>
                        <a:cubicBezTo>
                          <a:pt x="2453" y="576"/>
                          <a:pt x="3029" y="0"/>
                          <a:pt x="3677" y="0"/>
                        </a:cubicBezTo>
                        <a:lnTo>
                          <a:pt x="3677" y="0"/>
                        </a:lnTo>
                        <a:cubicBezTo>
                          <a:pt x="4325" y="0"/>
                          <a:pt x="4901" y="576"/>
                          <a:pt x="4901" y="1224"/>
                        </a:cubicBezTo>
                        <a:lnTo>
                          <a:pt x="4901" y="1224"/>
                        </a:lnTo>
                        <a:cubicBezTo>
                          <a:pt x="4901" y="3817"/>
                          <a:pt x="4181" y="5329"/>
                          <a:pt x="3533" y="6481"/>
                        </a:cubicBezTo>
                        <a:lnTo>
                          <a:pt x="3533" y="6481"/>
                        </a:lnTo>
                        <a:cubicBezTo>
                          <a:pt x="2957" y="7706"/>
                          <a:pt x="2453" y="8498"/>
                          <a:pt x="2453" y="10586"/>
                        </a:cubicBezTo>
                        <a:lnTo>
                          <a:pt x="2453" y="10586"/>
                        </a:lnTo>
                        <a:cubicBezTo>
                          <a:pt x="2453" y="12747"/>
                          <a:pt x="2957" y="13539"/>
                          <a:pt x="3533" y="14691"/>
                        </a:cubicBezTo>
                        <a:lnTo>
                          <a:pt x="3533" y="14691"/>
                        </a:lnTo>
                        <a:cubicBezTo>
                          <a:pt x="4181" y="15843"/>
                          <a:pt x="4974" y="17427"/>
                          <a:pt x="4901" y="20020"/>
                        </a:cubicBezTo>
                        <a:lnTo>
                          <a:pt x="4901" y="20020"/>
                        </a:lnTo>
                        <a:cubicBezTo>
                          <a:pt x="4901" y="22613"/>
                          <a:pt x="4181" y="24125"/>
                          <a:pt x="3533" y="25349"/>
                        </a:cubicBezTo>
                        <a:lnTo>
                          <a:pt x="3533" y="25349"/>
                        </a:lnTo>
                        <a:cubicBezTo>
                          <a:pt x="2957" y="26501"/>
                          <a:pt x="2453" y="27293"/>
                          <a:pt x="2453" y="29454"/>
                        </a:cubicBezTo>
                        <a:lnTo>
                          <a:pt x="2453" y="29454"/>
                        </a:lnTo>
                        <a:cubicBezTo>
                          <a:pt x="2453" y="31614"/>
                          <a:pt x="2957" y="32406"/>
                          <a:pt x="3533" y="33559"/>
                        </a:cubicBezTo>
                        <a:lnTo>
                          <a:pt x="3533" y="33559"/>
                        </a:lnTo>
                        <a:cubicBezTo>
                          <a:pt x="4181" y="34711"/>
                          <a:pt x="4974" y="36295"/>
                          <a:pt x="4901" y="38816"/>
                        </a:cubicBezTo>
                        <a:lnTo>
                          <a:pt x="4901" y="38816"/>
                        </a:lnTo>
                        <a:cubicBezTo>
                          <a:pt x="4901" y="41408"/>
                          <a:pt x="4181" y="42921"/>
                          <a:pt x="3533" y="44145"/>
                        </a:cubicBezTo>
                        <a:lnTo>
                          <a:pt x="3533" y="44145"/>
                        </a:lnTo>
                        <a:cubicBezTo>
                          <a:pt x="2957" y="45297"/>
                          <a:pt x="2453" y="46161"/>
                          <a:pt x="2453" y="48250"/>
                        </a:cubicBezTo>
                        <a:lnTo>
                          <a:pt x="2453" y="48250"/>
                        </a:lnTo>
                        <a:cubicBezTo>
                          <a:pt x="2453" y="48897"/>
                          <a:pt x="1877" y="49474"/>
                          <a:pt x="1229" y="49474"/>
                        </a:cubicBezTo>
                        <a:lnTo>
                          <a:pt x="1229" y="49474"/>
                        </a:lnTo>
                        <a:cubicBezTo>
                          <a:pt x="581" y="49474"/>
                          <a:pt x="5" y="48897"/>
                          <a:pt x="5" y="48250"/>
                        </a:cubicBezTo>
                        <a:lnTo>
                          <a:pt x="5" y="4825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35" name="Freeform: Shape 4134">
                    <a:extLst>
                      <a:ext uri="{FF2B5EF4-FFF2-40B4-BE49-F238E27FC236}">
                        <a16:creationId xmlns:a16="http://schemas.microsoft.com/office/drawing/2014/main" id="{1F8FA06F-BB03-439C-065C-4C160257C683}"/>
                      </a:ext>
                    </a:extLst>
                  </p:cNvPr>
                  <p:cNvSpPr/>
                  <p:nvPr/>
                </p:nvSpPr>
                <p:spPr>
                  <a:xfrm>
                    <a:off x="3280053" y="5748719"/>
                    <a:ext cx="4901" cy="49473"/>
                  </a:xfrm>
                  <a:custGeom>
                    <a:avLst/>
                    <a:gdLst>
                      <a:gd name="connsiteX0" fmla="*/ 5 w 4901"/>
                      <a:gd name="connsiteY0" fmla="*/ 48250 h 49473"/>
                      <a:gd name="connsiteX1" fmla="*/ 1373 w 4901"/>
                      <a:gd name="connsiteY1" fmla="*/ 42921 h 49473"/>
                      <a:gd name="connsiteX2" fmla="*/ 1373 w 4901"/>
                      <a:gd name="connsiteY2" fmla="*/ 42921 h 49473"/>
                      <a:gd name="connsiteX3" fmla="*/ 2453 w 4901"/>
                      <a:gd name="connsiteY3" fmla="*/ 38816 h 49473"/>
                      <a:gd name="connsiteX4" fmla="*/ 2453 w 4901"/>
                      <a:gd name="connsiteY4" fmla="*/ 38816 h 49473"/>
                      <a:gd name="connsiteX5" fmla="*/ 1373 w 4901"/>
                      <a:gd name="connsiteY5" fmla="*/ 34711 h 49473"/>
                      <a:gd name="connsiteX6" fmla="*/ 1373 w 4901"/>
                      <a:gd name="connsiteY6" fmla="*/ 34711 h 49473"/>
                      <a:gd name="connsiteX7" fmla="*/ 5 w 4901"/>
                      <a:gd name="connsiteY7" fmla="*/ 29382 h 49473"/>
                      <a:gd name="connsiteX8" fmla="*/ 5 w 4901"/>
                      <a:gd name="connsiteY8" fmla="*/ 29382 h 49473"/>
                      <a:gd name="connsiteX9" fmla="*/ 1373 w 4901"/>
                      <a:gd name="connsiteY9" fmla="*/ 24125 h 49473"/>
                      <a:gd name="connsiteX10" fmla="*/ 1373 w 4901"/>
                      <a:gd name="connsiteY10" fmla="*/ 24125 h 49473"/>
                      <a:gd name="connsiteX11" fmla="*/ 2453 w 4901"/>
                      <a:gd name="connsiteY11" fmla="*/ 20020 h 49473"/>
                      <a:gd name="connsiteX12" fmla="*/ 2453 w 4901"/>
                      <a:gd name="connsiteY12" fmla="*/ 20020 h 49473"/>
                      <a:gd name="connsiteX13" fmla="*/ 1373 w 4901"/>
                      <a:gd name="connsiteY13" fmla="*/ 15915 h 49473"/>
                      <a:gd name="connsiteX14" fmla="*/ 1373 w 4901"/>
                      <a:gd name="connsiteY14" fmla="*/ 15915 h 49473"/>
                      <a:gd name="connsiteX15" fmla="*/ 5 w 4901"/>
                      <a:gd name="connsiteY15" fmla="*/ 10658 h 49473"/>
                      <a:gd name="connsiteX16" fmla="*/ 5 w 4901"/>
                      <a:gd name="connsiteY16" fmla="*/ 10658 h 49473"/>
                      <a:gd name="connsiteX17" fmla="*/ 1373 w 4901"/>
                      <a:gd name="connsiteY17" fmla="*/ 5329 h 49473"/>
                      <a:gd name="connsiteX18" fmla="*/ 1373 w 4901"/>
                      <a:gd name="connsiteY18" fmla="*/ 5329 h 49473"/>
                      <a:gd name="connsiteX19" fmla="*/ 2453 w 4901"/>
                      <a:gd name="connsiteY19" fmla="*/ 1224 h 49473"/>
                      <a:gd name="connsiteX20" fmla="*/ 2453 w 4901"/>
                      <a:gd name="connsiteY20" fmla="*/ 1224 h 49473"/>
                      <a:gd name="connsiteX21" fmla="*/ 3677 w 4901"/>
                      <a:gd name="connsiteY21" fmla="*/ 0 h 49473"/>
                      <a:gd name="connsiteX22" fmla="*/ 3677 w 4901"/>
                      <a:gd name="connsiteY22" fmla="*/ 0 h 49473"/>
                      <a:gd name="connsiteX23" fmla="*/ 4902 w 4901"/>
                      <a:gd name="connsiteY23" fmla="*/ 1224 h 49473"/>
                      <a:gd name="connsiteX24" fmla="*/ 4902 w 4901"/>
                      <a:gd name="connsiteY24" fmla="*/ 1224 h 49473"/>
                      <a:gd name="connsiteX25" fmla="*/ 3533 w 4901"/>
                      <a:gd name="connsiteY25" fmla="*/ 6481 h 49473"/>
                      <a:gd name="connsiteX26" fmla="*/ 3533 w 4901"/>
                      <a:gd name="connsiteY26" fmla="*/ 6481 h 49473"/>
                      <a:gd name="connsiteX27" fmla="*/ 2453 w 4901"/>
                      <a:gd name="connsiteY27" fmla="*/ 10586 h 49473"/>
                      <a:gd name="connsiteX28" fmla="*/ 2453 w 4901"/>
                      <a:gd name="connsiteY28" fmla="*/ 10586 h 49473"/>
                      <a:gd name="connsiteX29" fmla="*/ 3533 w 4901"/>
                      <a:gd name="connsiteY29" fmla="*/ 14691 h 49473"/>
                      <a:gd name="connsiteX30" fmla="*/ 3533 w 4901"/>
                      <a:gd name="connsiteY30" fmla="*/ 14691 h 49473"/>
                      <a:gd name="connsiteX31" fmla="*/ 4902 w 4901"/>
                      <a:gd name="connsiteY31" fmla="*/ 20020 h 49473"/>
                      <a:gd name="connsiteX32" fmla="*/ 4902 w 4901"/>
                      <a:gd name="connsiteY32" fmla="*/ 20020 h 49473"/>
                      <a:gd name="connsiteX33" fmla="*/ 3533 w 4901"/>
                      <a:gd name="connsiteY33" fmla="*/ 25349 h 49473"/>
                      <a:gd name="connsiteX34" fmla="*/ 3533 w 4901"/>
                      <a:gd name="connsiteY34" fmla="*/ 25349 h 49473"/>
                      <a:gd name="connsiteX35" fmla="*/ 2453 w 4901"/>
                      <a:gd name="connsiteY35" fmla="*/ 29454 h 49473"/>
                      <a:gd name="connsiteX36" fmla="*/ 2453 w 4901"/>
                      <a:gd name="connsiteY36" fmla="*/ 29454 h 49473"/>
                      <a:gd name="connsiteX37" fmla="*/ 3533 w 4901"/>
                      <a:gd name="connsiteY37" fmla="*/ 33559 h 49473"/>
                      <a:gd name="connsiteX38" fmla="*/ 3533 w 4901"/>
                      <a:gd name="connsiteY38" fmla="*/ 33559 h 49473"/>
                      <a:gd name="connsiteX39" fmla="*/ 4902 w 4901"/>
                      <a:gd name="connsiteY39" fmla="*/ 38816 h 49473"/>
                      <a:gd name="connsiteX40" fmla="*/ 4902 w 4901"/>
                      <a:gd name="connsiteY40" fmla="*/ 38816 h 49473"/>
                      <a:gd name="connsiteX41" fmla="*/ 3533 w 4901"/>
                      <a:gd name="connsiteY41" fmla="*/ 44145 h 49473"/>
                      <a:gd name="connsiteX42" fmla="*/ 3533 w 4901"/>
                      <a:gd name="connsiteY42" fmla="*/ 44145 h 49473"/>
                      <a:gd name="connsiteX43" fmla="*/ 2453 w 4901"/>
                      <a:gd name="connsiteY43" fmla="*/ 48250 h 49473"/>
                      <a:gd name="connsiteX44" fmla="*/ 2453 w 4901"/>
                      <a:gd name="connsiteY44" fmla="*/ 48250 h 49473"/>
                      <a:gd name="connsiteX45" fmla="*/ 1229 w 4901"/>
                      <a:gd name="connsiteY45" fmla="*/ 49474 h 49473"/>
                      <a:gd name="connsiteX46" fmla="*/ 1229 w 4901"/>
                      <a:gd name="connsiteY46" fmla="*/ 49474 h 49473"/>
                      <a:gd name="connsiteX47" fmla="*/ 5 w 4901"/>
                      <a:gd name="connsiteY47" fmla="*/ 48250 h 49473"/>
                      <a:gd name="connsiteX48" fmla="*/ 5 w 4901"/>
                      <a:gd name="connsiteY48" fmla="*/ 48250 h 49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4901" h="49473">
                        <a:moveTo>
                          <a:pt x="5" y="48250"/>
                        </a:moveTo>
                        <a:cubicBezTo>
                          <a:pt x="5" y="45657"/>
                          <a:pt x="725" y="44145"/>
                          <a:pt x="1373" y="42921"/>
                        </a:cubicBezTo>
                        <a:lnTo>
                          <a:pt x="1373" y="42921"/>
                        </a:lnTo>
                        <a:cubicBezTo>
                          <a:pt x="1949" y="41696"/>
                          <a:pt x="2453" y="40904"/>
                          <a:pt x="2453" y="38816"/>
                        </a:cubicBezTo>
                        <a:lnTo>
                          <a:pt x="2453" y="38816"/>
                        </a:lnTo>
                        <a:cubicBezTo>
                          <a:pt x="2453" y="36655"/>
                          <a:pt x="1949" y="35863"/>
                          <a:pt x="1373" y="34711"/>
                        </a:cubicBezTo>
                        <a:lnTo>
                          <a:pt x="1373" y="34711"/>
                        </a:lnTo>
                        <a:cubicBezTo>
                          <a:pt x="725" y="33559"/>
                          <a:pt x="-67" y="31974"/>
                          <a:pt x="5" y="29382"/>
                        </a:cubicBezTo>
                        <a:lnTo>
                          <a:pt x="5" y="29382"/>
                        </a:lnTo>
                        <a:cubicBezTo>
                          <a:pt x="5" y="26790"/>
                          <a:pt x="725" y="25277"/>
                          <a:pt x="1373" y="24125"/>
                        </a:cubicBezTo>
                        <a:lnTo>
                          <a:pt x="1373" y="24125"/>
                        </a:lnTo>
                        <a:cubicBezTo>
                          <a:pt x="1949" y="22900"/>
                          <a:pt x="2453" y="22108"/>
                          <a:pt x="2453" y="20020"/>
                        </a:cubicBezTo>
                        <a:lnTo>
                          <a:pt x="2453" y="20020"/>
                        </a:lnTo>
                        <a:cubicBezTo>
                          <a:pt x="2453" y="17859"/>
                          <a:pt x="1949" y="17067"/>
                          <a:pt x="1373" y="15915"/>
                        </a:cubicBezTo>
                        <a:lnTo>
                          <a:pt x="1373" y="15915"/>
                        </a:lnTo>
                        <a:cubicBezTo>
                          <a:pt x="725" y="14763"/>
                          <a:pt x="-67" y="13179"/>
                          <a:pt x="5" y="10658"/>
                        </a:cubicBezTo>
                        <a:lnTo>
                          <a:pt x="5" y="10658"/>
                        </a:lnTo>
                        <a:cubicBezTo>
                          <a:pt x="5" y="8066"/>
                          <a:pt x="725" y="6554"/>
                          <a:pt x="1373" y="5329"/>
                        </a:cubicBezTo>
                        <a:lnTo>
                          <a:pt x="1373" y="5329"/>
                        </a:lnTo>
                        <a:cubicBezTo>
                          <a:pt x="1949" y="4105"/>
                          <a:pt x="2453" y="3313"/>
                          <a:pt x="2453" y="1224"/>
                        </a:cubicBezTo>
                        <a:lnTo>
                          <a:pt x="2453" y="1224"/>
                        </a:lnTo>
                        <a:cubicBezTo>
                          <a:pt x="2453" y="576"/>
                          <a:pt x="3029" y="0"/>
                          <a:pt x="3677" y="0"/>
                        </a:cubicBezTo>
                        <a:lnTo>
                          <a:pt x="3677" y="0"/>
                        </a:lnTo>
                        <a:cubicBezTo>
                          <a:pt x="4398" y="0"/>
                          <a:pt x="4902" y="576"/>
                          <a:pt x="4902" y="1224"/>
                        </a:cubicBezTo>
                        <a:lnTo>
                          <a:pt x="4902" y="1224"/>
                        </a:lnTo>
                        <a:cubicBezTo>
                          <a:pt x="4902" y="3817"/>
                          <a:pt x="4109" y="5329"/>
                          <a:pt x="3533" y="6481"/>
                        </a:cubicBezTo>
                        <a:lnTo>
                          <a:pt x="3533" y="6481"/>
                        </a:lnTo>
                        <a:cubicBezTo>
                          <a:pt x="2885" y="7706"/>
                          <a:pt x="2453" y="8498"/>
                          <a:pt x="2453" y="10586"/>
                        </a:cubicBezTo>
                        <a:lnTo>
                          <a:pt x="2453" y="10586"/>
                        </a:lnTo>
                        <a:cubicBezTo>
                          <a:pt x="2453" y="12747"/>
                          <a:pt x="2957" y="13539"/>
                          <a:pt x="3533" y="14691"/>
                        </a:cubicBezTo>
                        <a:lnTo>
                          <a:pt x="3533" y="14691"/>
                        </a:lnTo>
                        <a:cubicBezTo>
                          <a:pt x="4182" y="15843"/>
                          <a:pt x="4902" y="17427"/>
                          <a:pt x="4902" y="20020"/>
                        </a:cubicBezTo>
                        <a:lnTo>
                          <a:pt x="4902" y="20020"/>
                        </a:lnTo>
                        <a:cubicBezTo>
                          <a:pt x="4902" y="22613"/>
                          <a:pt x="4109" y="24125"/>
                          <a:pt x="3533" y="25349"/>
                        </a:cubicBezTo>
                        <a:lnTo>
                          <a:pt x="3533" y="25349"/>
                        </a:lnTo>
                        <a:cubicBezTo>
                          <a:pt x="2885" y="26501"/>
                          <a:pt x="2453" y="27293"/>
                          <a:pt x="2453" y="29454"/>
                        </a:cubicBezTo>
                        <a:lnTo>
                          <a:pt x="2453" y="29454"/>
                        </a:lnTo>
                        <a:cubicBezTo>
                          <a:pt x="2453" y="31614"/>
                          <a:pt x="2957" y="32406"/>
                          <a:pt x="3533" y="33559"/>
                        </a:cubicBezTo>
                        <a:lnTo>
                          <a:pt x="3533" y="33559"/>
                        </a:lnTo>
                        <a:cubicBezTo>
                          <a:pt x="4182" y="34711"/>
                          <a:pt x="4902" y="36295"/>
                          <a:pt x="4902" y="38816"/>
                        </a:cubicBezTo>
                        <a:lnTo>
                          <a:pt x="4902" y="38816"/>
                        </a:lnTo>
                        <a:cubicBezTo>
                          <a:pt x="4902" y="41408"/>
                          <a:pt x="4109" y="42921"/>
                          <a:pt x="3533" y="44145"/>
                        </a:cubicBezTo>
                        <a:lnTo>
                          <a:pt x="3533" y="44145"/>
                        </a:lnTo>
                        <a:cubicBezTo>
                          <a:pt x="2885" y="45297"/>
                          <a:pt x="2453" y="46161"/>
                          <a:pt x="2453" y="48250"/>
                        </a:cubicBezTo>
                        <a:lnTo>
                          <a:pt x="2453" y="48250"/>
                        </a:lnTo>
                        <a:cubicBezTo>
                          <a:pt x="2453" y="48897"/>
                          <a:pt x="1877" y="49474"/>
                          <a:pt x="1229" y="49474"/>
                        </a:cubicBezTo>
                        <a:lnTo>
                          <a:pt x="1229" y="49474"/>
                        </a:lnTo>
                        <a:cubicBezTo>
                          <a:pt x="509" y="49474"/>
                          <a:pt x="5" y="48897"/>
                          <a:pt x="5" y="48250"/>
                        </a:cubicBezTo>
                        <a:lnTo>
                          <a:pt x="5" y="4825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36" name="Freeform: Shape 4135">
                    <a:extLst>
                      <a:ext uri="{FF2B5EF4-FFF2-40B4-BE49-F238E27FC236}">
                        <a16:creationId xmlns:a16="http://schemas.microsoft.com/office/drawing/2014/main" id="{C870D862-041F-7BED-6425-EFCC82961088}"/>
                      </a:ext>
                    </a:extLst>
                  </p:cNvPr>
                  <p:cNvSpPr/>
                  <p:nvPr/>
                </p:nvSpPr>
                <p:spPr>
                  <a:xfrm>
                    <a:off x="3292079" y="5748719"/>
                    <a:ext cx="4978" cy="49473"/>
                  </a:xfrm>
                  <a:custGeom>
                    <a:avLst/>
                    <a:gdLst>
                      <a:gd name="connsiteX0" fmla="*/ 5 w 4978"/>
                      <a:gd name="connsiteY0" fmla="*/ 48250 h 49473"/>
                      <a:gd name="connsiteX1" fmla="*/ 1373 w 4978"/>
                      <a:gd name="connsiteY1" fmla="*/ 42921 h 49473"/>
                      <a:gd name="connsiteX2" fmla="*/ 1373 w 4978"/>
                      <a:gd name="connsiteY2" fmla="*/ 42921 h 49473"/>
                      <a:gd name="connsiteX3" fmla="*/ 2453 w 4978"/>
                      <a:gd name="connsiteY3" fmla="*/ 38816 h 49473"/>
                      <a:gd name="connsiteX4" fmla="*/ 2453 w 4978"/>
                      <a:gd name="connsiteY4" fmla="*/ 38816 h 49473"/>
                      <a:gd name="connsiteX5" fmla="*/ 1373 w 4978"/>
                      <a:gd name="connsiteY5" fmla="*/ 34711 h 49473"/>
                      <a:gd name="connsiteX6" fmla="*/ 1373 w 4978"/>
                      <a:gd name="connsiteY6" fmla="*/ 34711 h 49473"/>
                      <a:gd name="connsiteX7" fmla="*/ 5 w 4978"/>
                      <a:gd name="connsiteY7" fmla="*/ 29382 h 49473"/>
                      <a:gd name="connsiteX8" fmla="*/ 5 w 4978"/>
                      <a:gd name="connsiteY8" fmla="*/ 29382 h 49473"/>
                      <a:gd name="connsiteX9" fmla="*/ 1373 w 4978"/>
                      <a:gd name="connsiteY9" fmla="*/ 24125 h 49473"/>
                      <a:gd name="connsiteX10" fmla="*/ 1373 w 4978"/>
                      <a:gd name="connsiteY10" fmla="*/ 24125 h 49473"/>
                      <a:gd name="connsiteX11" fmla="*/ 2453 w 4978"/>
                      <a:gd name="connsiteY11" fmla="*/ 20020 h 49473"/>
                      <a:gd name="connsiteX12" fmla="*/ 2453 w 4978"/>
                      <a:gd name="connsiteY12" fmla="*/ 20020 h 49473"/>
                      <a:gd name="connsiteX13" fmla="*/ 1373 w 4978"/>
                      <a:gd name="connsiteY13" fmla="*/ 15915 h 49473"/>
                      <a:gd name="connsiteX14" fmla="*/ 1373 w 4978"/>
                      <a:gd name="connsiteY14" fmla="*/ 15915 h 49473"/>
                      <a:gd name="connsiteX15" fmla="*/ 5 w 4978"/>
                      <a:gd name="connsiteY15" fmla="*/ 10658 h 49473"/>
                      <a:gd name="connsiteX16" fmla="*/ 5 w 4978"/>
                      <a:gd name="connsiteY16" fmla="*/ 10658 h 49473"/>
                      <a:gd name="connsiteX17" fmla="*/ 1373 w 4978"/>
                      <a:gd name="connsiteY17" fmla="*/ 5329 h 49473"/>
                      <a:gd name="connsiteX18" fmla="*/ 1373 w 4978"/>
                      <a:gd name="connsiteY18" fmla="*/ 5329 h 49473"/>
                      <a:gd name="connsiteX19" fmla="*/ 2453 w 4978"/>
                      <a:gd name="connsiteY19" fmla="*/ 1224 h 49473"/>
                      <a:gd name="connsiteX20" fmla="*/ 2453 w 4978"/>
                      <a:gd name="connsiteY20" fmla="*/ 1224 h 49473"/>
                      <a:gd name="connsiteX21" fmla="*/ 3749 w 4978"/>
                      <a:gd name="connsiteY21" fmla="*/ 0 h 49473"/>
                      <a:gd name="connsiteX22" fmla="*/ 3749 w 4978"/>
                      <a:gd name="connsiteY22" fmla="*/ 0 h 49473"/>
                      <a:gd name="connsiteX23" fmla="*/ 4974 w 4978"/>
                      <a:gd name="connsiteY23" fmla="*/ 1224 h 49473"/>
                      <a:gd name="connsiteX24" fmla="*/ 4974 w 4978"/>
                      <a:gd name="connsiteY24" fmla="*/ 1224 h 49473"/>
                      <a:gd name="connsiteX25" fmla="*/ 3605 w 4978"/>
                      <a:gd name="connsiteY25" fmla="*/ 6481 h 49473"/>
                      <a:gd name="connsiteX26" fmla="*/ 3605 w 4978"/>
                      <a:gd name="connsiteY26" fmla="*/ 6481 h 49473"/>
                      <a:gd name="connsiteX27" fmla="*/ 2525 w 4978"/>
                      <a:gd name="connsiteY27" fmla="*/ 10586 h 49473"/>
                      <a:gd name="connsiteX28" fmla="*/ 2525 w 4978"/>
                      <a:gd name="connsiteY28" fmla="*/ 10586 h 49473"/>
                      <a:gd name="connsiteX29" fmla="*/ 3605 w 4978"/>
                      <a:gd name="connsiteY29" fmla="*/ 14691 h 49473"/>
                      <a:gd name="connsiteX30" fmla="*/ 3605 w 4978"/>
                      <a:gd name="connsiteY30" fmla="*/ 14691 h 49473"/>
                      <a:gd name="connsiteX31" fmla="*/ 4974 w 4978"/>
                      <a:gd name="connsiteY31" fmla="*/ 20020 h 49473"/>
                      <a:gd name="connsiteX32" fmla="*/ 4974 w 4978"/>
                      <a:gd name="connsiteY32" fmla="*/ 20020 h 49473"/>
                      <a:gd name="connsiteX33" fmla="*/ 3605 w 4978"/>
                      <a:gd name="connsiteY33" fmla="*/ 25349 h 49473"/>
                      <a:gd name="connsiteX34" fmla="*/ 3605 w 4978"/>
                      <a:gd name="connsiteY34" fmla="*/ 25349 h 49473"/>
                      <a:gd name="connsiteX35" fmla="*/ 2525 w 4978"/>
                      <a:gd name="connsiteY35" fmla="*/ 29454 h 49473"/>
                      <a:gd name="connsiteX36" fmla="*/ 2525 w 4978"/>
                      <a:gd name="connsiteY36" fmla="*/ 29454 h 49473"/>
                      <a:gd name="connsiteX37" fmla="*/ 3605 w 4978"/>
                      <a:gd name="connsiteY37" fmla="*/ 33559 h 49473"/>
                      <a:gd name="connsiteX38" fmla="*/ 3605 w 4978"/>
                      <a:gd name="connsiteY38" fmla="*/ 33559 h 49473"/>
                      <a:gd name="connsiteX39" fmla="*/ 4974 w 4978"/>
                      <a:gd name="connsiteY39" fmla="*/ 38816 h 49473"/>
                      <a:gd name="connsiteX40" fmla="*/ 4974 w 4978"/>
                      <a:gd name="connsiteY40" fmla="*/ 38816 h 49473"/>
                      <a:gd name="connsiteX41" fmla="*/ 3605 w 4978"/>
                      <a:gd name="connsiteY41" fmla="*/ 44145 h 49473"/>
                      <a:gd name="connsiteX42" fmla="*/ 3605 w 4978"/>
                      <a:gd name="connsiteY42" fmla="*/ 44145 h 49473"/>
                      <a:gd name="connsiteX43" fmla="*/ 2525 w 4978"/>
                      <a:gd name="connsiteY43" fmla="*/ 48250 h 49473"/>
                      <a:gd name="connsiteX44" fmla="*/ 2525 w 4978"/>
                      <a:gd name="connsiteY44" fmla="*/ 48250 h 49473"/>
                      <a:gd name="connsiteX45" fmla="*/ 1301 w 4978"/>
                      <a:gd name="connsiteY45" fmla="*/ 49474 h 49473"/>
                      <a:gd name="connsiteX46" fmla="*/ 1301 w 4978"/>
                      <a:gd name="connsiteY46" fmla="*/ 49474 h 49473"/>
                      <a:gd name="connsiteX47" fmla="*/ 77 w 4978"/>
                      <a:gd name="connsiteY47" fmla="*/ 48250 h 49473"/>
                      <a:gd name="connsiteX48" fmla="*/ 77 w 4978"/>
                      <a:gd name="connsiteY48" fmla="*/ 48250 h 49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4978" h="49473">
                        <a:moveTo>
                          <a:pt x="5" y="48250"/>
                        </a:moveTo>
                        <a:cubicBezTo>
                          <a:pt x="5" y="45657"/>
                          <a:pt x="725" y="44145"/>
                          <a:pt x="1373" y="42921"/>
                        </a:cubicBezTo>
                        <a:lnTo>
                          <a:pt x="1373" y="42921"/>
                        </a:lnTo>
                        <a:cubicBezTo>
                          <a:pt x="1949" y="41696"/>
                          <a:pt x="2453" y="40904"/>
                          <a:pt x="2453" y="38816"/>
                        </a:cubicBezTo>
                        <a:lnTo>
                          <a:pt x="2453" y="38816"/>
                        </a:lnTo>
                        <a:cubicBezTo>
                          <a:pt x="2453" y="36655"/>
                          <a:pt x="1949" y="35863"/>
                          <a:pt x="1373" y="34711"/>
                        </a:cubicBezTo>
                        <a:lnTo>
                          <a:pt x="1373" y="34711"/>
                        </a:lnTo>
                        <a:cubicBezTo>
                          <a:pt x="725" y="33559"/>
                          <a:pt x="-67" y="31974"/>
                          <a:pt x="5" y="29382"/>
                        </a:cubicBezTo>
                        <a:lnTo>
                          <a:pt x="5" y="29382"/>
                        </a:lnTo>
                        <a:cubicBezTo>
                          <a:pt x="5" y="26790"/>
                          <a:pt x="725" y="25277"/>
                          <a:pt x="1373" y="24125"/>
                        </a:cubicBezTo>
                        <a:lnTo>
                          <a:pt x="1373" y="24125"/>
                        </a:lnTo>
                        <a:cubicBezTo>
                          <a:pt x="1949" y="22900"/>
                          <a:pt x="2453" y="22108"/>
                          <a:pt x="2453" y="20020"/>
                        </a:cubicBezTo>
                        <a:lnTo>
                          <a:pt x="2453" y="20020"/>
                        </a:lnTo>
                        <a:cubicBezTo>
                          <a:pt x="2453" y="17859"/>
                          <a:pt x="1949" y="17067"/>
                          <a:pt x="1373" y="15915"/>
                        </a:cubicBezTo>
                        <a:lnTo>
                          <a:pt x="1373" y="15915"/>
                        </a:lnTo>
                        <a:cubicBezTo>
                          <a:pt x="725" y="14763"/>
                          <a:pt x="-67" y="13179"/>
                          <a:pt x="5" y="10658"/>
                        </a:cubicBezTo>
                        <a:lnTo>
                          <a:pt x="5" y="10658"/>
                        </a:lnTo>
                        <a:cubicBezTo>
                          <a:pt x="5" y="8066"/>
                          <a:pt x="725" y="6554"/>
                          <a:pt x="1373" y="5329"/>
                        </a:cubicBezTo>
                        <a:lnTo>
                          <a:pt x="1373" y="5329"/>
                        </a:lnTo>
                        <a:cubicBezTo>
                          <a:pt x="1949" y="4105"/>
                          <a:pt x="2453" y="3313"/>
                          <a:pt x="2453" y="1224"/>
                        </a:cubicBezTo>
                        <a:lnTo>
                          <a:pt x="2453" y="1224"/>
                        </a:lnTo>
                        <a:cubicBezTo>
                          <a:pt x="2453" y="576"/>
                          <a:pt x="3029" y="0"/>
                          <a:pt x="3749" y="0"/>
                        </a:cubicBezTo>
                        <a:lnTo>
                          <a:pt x="3749" y="0"/>
                        </a:lnTo>
                        <a:cubicBezTo>
                          <a:pt x="4397" y="0"/>
                          <a:pt x="4974" y="576"/>
                          <a:pt x="4974" y="1224"/>
                        </a:cubicBezTo>
                        <a:lnTo>
                          <a:pt x="4974" y="1224"/>
                        </a:lnTo>
                        <a:cubicBezTo>
                          <a:pt x="4974" y="3817"/>
                          <a:pt x="4253" y="5329"/>
                          <a:pt x="3605" y="6481"/>
                        </a:cubicBezTo>
                        <a:lnTo>
                          <a:pt x="3605" y="6481"/>
                        </a:lnTo>
                        <a:cubicBezTo>
                          <a:pt x="3029" y="7706"/>
                          <a:pt x="2525" y="8498"/>
                          <a:pt x="2525" y="10586"/>
                        </a:cubicBezTo>
                        <a:lnTo>
                          <a:pt x="2525" y="10586"/>
                        </a:lnTo>
                        <a:cubicBezTo>
                          <a:pt x="2525" y="12747"/>
                          <a:pt x="3029" y="13539"/>
                          <a:pt x="3605" y="14691"/>
                        </a:cubicBezTo>
                        <a:lnTo>
                          <a:pt x="3605" y="14691"/>
                        </a:lnTo>
                        <a:cubicBezTo>
                          <a:pt x="4253" y="15843"/>
                          <a:pt x="5046" y="17427"/>
                          <a:pt x="4974" y="20020"/>
                        </a:cubicBezTo>
                        <a:lnTo>
                          <a:pt x="4974" y="20020"/>
                        </a:lnTo>
                        <a:cubicBezTo>
                          <a:pt x="4974" y="22613"/>
                          <a:pt x="4253" y="24125"/>
                          <a:pt x="3605" y="25349"/>
                        </a:cubicBezTo>
                        <a:lnTo>
                          <a:pt x="3605" y="25349"/>
                        </a:lnTo>
                        <a:cubicBezTo>
                          <a:pt x="3029" y="26501"/>
                          <a:pt x="2525" y="27293"/>
                          <a:pt x="2525" y="29454"/>
                        </a:cubicBezTo>
                        <a:lnTo>
                          <a:pt x="2525" y="29454"/>
                        </a:lnTo>
                        <a:cubicBezTo>
                          <a:pt x="2525" y="31614"/>
                          <a:pt x="3029" y="32406"/>
                          <a:pt x="3605" y="33559"/>
                        </a:cubicBezTo>
                        <a:lnTo>
                          <a:pt x="3605" y="33559"/>
                        </a:lnTo>
                        <a:cubicBezTo>
                          <a:pt x="4253" y="34711"/>
                          <a:pt x="5046" y="36295"/>
                          <a:pt x="4974" y="38816"/>
                        </a:cubicBezTo>
                        <a:lnTo>
                          <a:pt x="4974" y="38816"/>
                        </a:lnTo>
                        <a:cubicBezTo>
                          <a:pt x="4974" y="41408"/>
                          <a:pt x="4253" y="42921"/>
                          <a:pt x="3605" y="44145"/>
                        </a:cubicBezTo>
                        <a:lnTo>
                          <a:pt x="3605" y="44145"/>
                        </a:lnTo>
                        <a:cubicBezTo>
                          <a:pt x="3029" y="45297"/>
                          <a:pt x="2525" y="46161"/>
                          <a:pt x="2525" y="48250"/>
                        </a:cubicBezTo>
                        <a:lnTo>
                          <a:pt x="2525" y="48250"/>
                        </a:lnTo>
                        <a:cubicBezTo>
                          <a:pt x="2525" y="48897"/>
                          <a:pt x="1949" y="49474"/>
                          <a:pt x="1301" y="49474"/>
                        </a:cubicBezTo>
                        <a:lnTo>
                          <a:pt x="1301" y="49474"/>
                        </a:lnTo>
                        <a:cubicBezTo>
                          <a:pt x="581" y="49474"/>
                          <a:pt x="77" y="48897"/>
                          <a:pt x="77" y="48250"/>
                        </a:cubicBezTo>
                        <a:lnTo>
                          <a:pt x="77" y="4825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37" name="Freeform: Shape 4136">
                    <a:extLst>
                      <a:ext uri="{FF2B5EF4-FFF2-40B4-BE49-F238E27FC236}">
                        <a16:creationId xmlns:a16="http://schemas.microsoft.com/office/drawing/2014/main" id="{E5D6FB4B-12F7-DBEF-C2D2-3AF666F1FBD9}"/>
                      </a:ext>
                    </a:extLst>
                  </p:cNvPr>
                  <p:cNvSpPr/>
                  <p:nvPr/>
                </p:nvSpPr>
                <p:spPr>
                  <a:xfrm>
                    <a:off x="3304110" y="5748719"/>
                    <a:ext cx="4901" cy="49473"/>
                  </a:xfrm>
                  <a:custGeom>
                    <a:avLst/>
                    <a:gdLst>
                      <a:gd name="connsiteX0" fmla="*/ 0 w 4901"/>
                      <a:gd name="connsiteY0" fmla="*/ 48250 h 49473"/>
                      <a:gd name="connsiteX1" fmla="*/ 1368 w 4901"/>
                      <a:gd name="connsiteY1" fmla="*/ 42921 h 49473"/>
                      <a:gd name="connsiteX2" fmla="*/ 1368 w 4901"/>
                      <a:gd name="connsiteY2" fmla="*/ 42921 h 49473"/>
                      <a:gd name="connsiteX3" fmla="*/ 2448 w 4901"/>
                      <a:gd name="connsiteY3" fmla="*/ 38816 h 49473"/>
                      <a:gd name="connsiteX4" fmla="*/ 2448 w 4901"/>
                      <a:gd name="connsiteY4" fmla="*/ 38816 h 49473"/>
                      <a:gd name="connsiteX5" fmla="*/ 1368 w 4901"/>
                      <a:gd name="connsiteY5" fmla="*/ 34711 h 49473"/>
                      <a:gd name="connsiteX6" fmla="*/ 1368 w 4901"/>
                      <a:gd name="connsiteY6" fmla="*/ 34711 h 49473"/>
                      <a:gd name="connsiteX7" fmla="*/ 0 w 4901"/>
                      <a:gd name="connsiteY7" fmla="*/ 29382 h 49473"/>
                      <a:gd name="connsiteX8" fmla="*/ 0 w 4901"/>
                      <a:gd name="connsiteY8" fmla="*/ 29382 h 49473"/>
                      <a:gd name="connsiteX9" fmla="*/ 1368 w 4901"/>
                      <a:gd name="connsiteY9" fmla="*/ 24125 h 49473"/>
                      <a:gd name="connsiteX10" fmla="*/ 1368 w 4901"/>
                      <a:gd name="connsiteY10" fmla="*/ 24125 h 49473"/>
                      <a:gd name="connsiteX11" fmla="*/ 2448 w 4901"/>
                      <a:gd name="connsiteY11" fmla="*/ 20020 h 49473"/>
                      <a:gd name="connsiteX12" fmla="*/ 2448 w 4901"/>
                      <a:gd name="connsiteY12" fmla="*/ 20020 h 49473"/>
                      <a:gd name="connsiteX13" fmla="*/ 1368 w 4901"/>
                      <a:gd name="connsiteY13" fmla="*/ 15915 h 49473"/>
                      <a:gd name="connsiteX14" fmla="*/ 1368 w 4901"/>
                      <a:gd name="connsiteY14" fmla="*/ 15915 h 49473"/>
                      <a:gd name="connsiteX15" fmla="*/ 0 w 4901"/>
                      <a:gd name="connsiteY15" fmla="*/ 10658 h 49473"/>
                      <a:gd name="connsiteX16" fmla="*/ 0 w 4901"/>
                      <a:gd name="connsiteY16" fmla="*/ 10658 h 49473"/>
                      <a:gd name="connsiteX17" fmla="*/ 1368 w 4901"/>
                      <a:gd name="connsiteY17" fmla="*/ 5329 h 49473"/>
                      <a:gd name="connsiteX18" fmla="*/ 1368 w 4901"/>
                      <a:gd name="connsiteY18" fmla="*/ 5329 h 49473"/>
                      <a:gd name="connsiteX19" fmla="*/ 2448 w 4901"/>
                      <a:gd name="connsiteY19" fmla="*/ 1224 h 49473"/>
                      <a:gd name="connsiteX20" fmla="*/ 2448 w 4901"/>
                      <a:gd name="connsiteY20" fmla="*/ 1224 h 49473"/>
                      <a:gd name="connsiteX21" fmla="*/ 3673 w 4901"/>
                      <a:gd name="connsiteY21" fmla="*/ 0 h 49473"/>
                      <a:gd name="connsiteX22" fmla="*/ 3673 w 4901"/>
                      <a:gd name="connsiteY22" fmla="*/ 0 h 49473"/>
                      <a:gd name="connsiteX23" fmla="*/ 4897 w 4901"/>
                      <a:gd name="connsiteY23" fmla="*/ 1224 h 49473"/>
                      <a:gd name="connsiteX24" fmla="*/ 4897 w 4901"/>
                      <a:gd name="connsiteY24" fmla="*/ 1224 h 49473"/>
                      <a:gd name="connsiteX25" fmla="*/ 3529 w 4901"/>
                      <a:gd name="connsiteY25" fmla="*/ 6481 h 49473"/>
                      <a:gd name="connsiteX26" fmla="*/ 3529 w 4901"/>
                      <a:gd name="connsiteY26" fmla="*/ 6481 h 49473"/>
                      <a:gd name="connsiteX27" fmla="*/ 2448 w 4901"/>
                      <a:gd name="connsiteY27" fmla="*/ 10586 h 49473"/>
                      <a:gd name="connsiteX28" fmla="*/ 2448 w 4901"/>
                      <a:gd name="connsiteY28" fmla="*/ 10586 h 49473"/>
                      <a:gd name="connsiteX29" fmla="*/ 3529 w 4901"/>
                      <a:gd name="connsiteY29" fmla="*/ 14691 h 49473"/>
                      <a:gd name="connsiteX30" fmla="*/ 3529 w 4901"/>
                      <a:gd name="connsiteY30" fmla="*/ 14691 h 49473"/>
                      <a:gd name="connsiteX31" fmla="*/ 4897 w 4901"/>
                      <a:gd name="connsiteY31" fmla="*/ 20020 h 49473"/>
                      <a:gd name="connsiteX32" fmla="*/ 4897 w 4901"/>
                      <a:gd name="connsiteY32" fmla="*/ 20020 h 49473"/>
                      <a:gd name="connsiteX33" fmla="*/ 3529 w 4901"/>
                      <a:gd name="connsiteY33" fmla="*/ 25349 h 49473"/>
                      <a:gd name="connsiteX34" fmla="*/ 3529 w 4901"/>
                      <a:gd name="connsiteY34" fmla="*/ 25349 h 49473"/>
                      <a:gd name="connsiteX35" fmla="*/ 2448 w 4901"/>
                      <a:gd name="connsiteY35" fmla="*/ 29454 h 49473"/>
                      <a:gd name="connsiteX36" fmla="*/ 2448 w 4901"/>
                      <a:gd name="connsiteY36" fmla="*/ 29454 h 49473"/>
                      <a:gd name="connsiteX37" fmla="*/ 3529 w 4901"/>
                      <a:gd name="connsiteY37" fmla="*/ 33559 h 49473"/>
                      <a:gd name="connsiteX38" fmla="*/ 3529 w 4901"/>
                      <a:gd name="connsiteY38" fmla="*/ 33559 h 49473"/>
                      <a:gd name="connsiteX39" fmla="*/ 4897 w 4901"/>
                      <a:gd name="connsiteY39" fmla="*/ 38816 h 49473"/>
                      <a:gd name="connsiteX40" fmla="*/ 4897 w 4901"/>
                      <a:gd name="connsiteY40" fmla="*/ 38816 h 49473"/>
                      <a:gd name="connsiteX41" fmla="*/ 3529 w 4901"/>
                      <a:gd name="connsiteY41" fmla="*/ 44145 h 49473"/>
                      <a:gd name="connsiteX42" fmla="*/ 3529 w 4901"/>
                      <a:gd name="connsiteY42" fmla="*/ 44145 h 49473"/>
                      <a:gd name="connsiteX43" fmla="*/ 2448 w 4901"/>
                      <a:gd name="connsiteY43" fmla="*/ 48250 h 49473"/>
                      <a:gd name="connsiteX44" fmla="*/ 2448 w 4901"/>
                      <a:gd name="connsiteY44" fmla="*/ 48250 h 49473"/>
                      <a:gd name="connsiteX45" fmla="*/ 1224 w 4901"/>
                      <a:gd name="connsiteY45" fmla="*/ 49474 h 49473"/>
                      <a:gd name="connsiteX46" fmla="*/ 1224 w 4901"/>
                      <a:gd name="connsiteY46" fmla="*/ 49474 h 49473"/>
                      <a:gd name="connsiteX47" fmla="*/ 0 w 4901"/>
                      <a:gd name="connsiteY47" fmla="*/ 48250 h 49473"/>
                      <a:gd name="connsiteX48" fmla="*/ 0 w 4901"/>
                      <a:gd name="connsiteY48" fmla="*/ 48250 h 49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4901" h="49473">
                        <a:moveTo>
                          <a:pt x="0" y="48250"/>
                        </a:moveTo>
                        <a:cubicBezTo>
                          <a:pt x="0" y="45657"/>
                          <a:pt x="792" y="44145"/>
                          <a:pt x="1368" y="42921"/>
                        </a:cubicBezTo>
                        <a:lnTo>
                          <a:pt x="1368" y="42921"/>
                        </a:lnTo>
                        <a:cubicBezTo>
                          <a:pt x="2016" y="41696"/>
                          <a:pt x="2448" y="40904"/>
                          <a:pt x="2448" y="38816"/>
                        </a:cubicBezTo>
                        <a:lnTo>
                          <a:pt x="2448" y="38816"/>
                        </a:lnTo>
                        <a:cubicBezTo>
                          <a:pt x="2448" y="36655"/>
                          <a:pt x="1944" y="35863"/>
                          <a:pt x="1368" y="34711"/>
                        </a:cubicBezTo>
                        <a:lnTo>
                          <a:pt x="1368" y="34711"/>
                        </a:lnTo>
                        <a:cubicBezTo>
                          <a:pt x="720" y="33559"/>
                          <a:pt x="0" y="31974"/>
                          <a:pt x="0" y="29382"/>
                        </a:cubicBezTo>
                        <a:lnTo>
                          <a:pt x="0" y="29382"/>
                        </a:lnTo>
                        <a:cubicBezTo>
                          <a:pt x="0" y="26790"/>
                          <a:pt x="792" y="25277"/>
                          <a:pt x="1368" y="24125"/>
                        </a:cubicBezTo>
                        <a:lnTo>
                          <a:pt x="1368" y="24125"/>
                        </a:lnTo>
                        <a:cubicBezTo>
                          <a:pt x="2016" y="22900"/>
                          <a:pt x="2448" y="22108"/>
                          <a:pt x="2448" y="20020"/>
                        </a:cubicBezTo>
                        <a:lnTo>
                          <a:pt x="2448" y="20020"/>
                        </a:lnTo>
                        <a:cubicBezTo>
                          <a:pt x="2448" y="17859"/>
                          <a:pt x="1944" y="17067"/>
                          <a:pt x="1368" y="15915"/>
                        </a:cubicBezTo>
                        <a:lnTo>
                          <a:pt x="1368" y="15915"/>
                        </a:lnTo>
                        <a:cubicBezTo>
                          <a:pt x="720" y="14763"/>
                          <a:pt x="0" y="13179"/>
                          <a:pt x="0" y="10658"/>
                        </a:cubicBezTo>
                        <a:lnTo>
                          <a:pt x="0" y="10658"/>
                        </a:lnTo>
                        <a:cubicBezTo>
                          <a:pt x="0" y="8066"/>
                          <a:pt x="792" y="6554"/>
                          <a:pt x="1368" y="5329"/>
                        </a:cubicBezTo>
                        <a:lnTo>
                          <a:pt x="1368" y="5329"/>
                        </a:lnTo>
                        <a:cubicBezTo>
                          <a:pt x="2016" y="4105"/>
                          <a:pt x="2448" y="3313"/>
                          <a:pt x="2448" y="1224"/>
                        </a:cubicBezTo>
                        <a:lnTo>
                          <a:pt x="2448" y="1224"/>
                        </a:lnTo>
                        <a:cubicBezTo>
                          <a:pt x="2448" y="576"/>
                          <a:pt x="3024" y="0"/>
                          <a:pt x="3673" y="0"/>
                        </a:cubicBezTo>
                        <a:lnTo>
                          <a:pt x="3673" y="0"/>
                        </a:lnTo>
                        <a:cubicBezTo>
                          <a:pt x="4321" y="0"/>
                          <a:pt x="4897" y="576"/>
                          <a:pt x="4897" y="1224"/>
                        </a:cubicBezTo>
                        <a:lnTo>
                          <a:pt x="4897" y="1224"/>
                        </a:lnTo>
                        <a:cubicBezTo>
                          <a:pt x="4897" y="3817"/>
                          <a:pt x="4177" y="5329"/>
                          <a:pt x="3529" y="6481"/>
                        </a:cubicBezTo>
                        <a:lnTo>
                          <a:pt x="3529" y="6481"/>
                        </a:lnTo>
                        <a:cubicBezTo>
                          <a:pt x="2952" y="7706"/>
                          <a:pt x="2448" y="8498"/>
                          <a:pt x="2448" y="10586"/>
                        </a:cubicBezTo>
                        <a:lnTo>
                          <a:pt x="2448" y="10586"/>
                        </a:lnTo>
                        <a:cubicBezTo>
                          <a:pt x="2448" y="12747"/>
                          <a:pt x="2952" y="13539"/>
                          <a:pt x="3529" y="14691"/>
                        </a:cubicBezTo>
                        <a:lnTo>
                          <a:pt x="3529" y="14691"/>
                        </a:lnTo>
                        <a:cubicBezTo>
                          <a:pt x="4177" y="15843"/>
                          <a:pt x="4969" y="17427"/>
                          <a:pt x="4897" y="20020"/>
                        </a:cubicBezTo>
                        <a:lnTo>
                          <a:pt x="4897" y="20020"/>
                        </a:lnTo>
                        <a:cubicBezTo>
                          <a:pt x="4897" y="22613"/>
                          <a:pt x="4177" y="24125"/>
                          <a:pt x="3529" y="25349"/>
                        </a:cubicBezTo>
                        <a:lnTo>
                          <a:pt x="3529" y="25349"/>
                        </a:lnTo>
                        <a:cubicBezTo>
                          <a:pt x="2952" y="26501"/>
                          <a:pt x="2448" y="27293"/>
                          <a:pt x="2448" y="29454"/>
                        </a:cubicBezTo>
                        <a:lnTo>
                          <a:pt x="2448" y="29454"/>
                        </a:lnTo>
                        <a:cubicBezTo>
                          <a:pt x="2448" y="31614"/>
                          <a:pt x="2952" y="32406"/>
                          <a:pt x="3529" y="33559"/>
                        </a:cubicBezTo>
                        <a:lnTo>
                          <a:pt x="3529" y="33559"/>
                        </a:lnTo>
                        <a:cubicBezTo>
                          <a:pt x="4177" y="34711"/>
                          <a:pt x="4969" y="36295"/>
                          <a:pt x="4897" y="38816"/>
                        </a:cubicBezTo>
                        <a:lnTo>
                          <a:pt x="4897" y="38816"/>
                        </a:lnTo>
                        <a:cubicBezTo>
                          <a:pt x="4897" y="41408"/>
                          <a:pt x="4177" y="42921"/>
                          <a:pt x="3529" y="44145"/>
                        </a:cubicBezTo>
                        <a:lnTo>
                          <a:pt x="3529" y="44145"/>
                        </a:lnTo>
                        <a:cubicBezTo>
                          <a:pt x="2952" y="45297"/>
                          <a:pt x="2448" y="46161"/>
                          <a:pt x="2448" y="48250"/>
                        </a:cubicBezTo>
                        <a:lnTo>
                          <a:pt x="2448" y="48250"/>
                        </a:lnTo>
                        <a:cubicBezTo>
                          <a:pt x="2448" y="48897"/>
                          <a:pt x="1872" y="49474"/>
                          <a:pt x="1224" y="49474"/>
                        </a:cubicBezTo>
                        <a:lnTo>
                          <a:pt x="1224" y="49474"/>
                        </a:lnTo>
                        <a:cubicBezTo>
                          <a:pt x="576" y="49474"/>
                          <a:pt x="0" y="48897"/>
                          <a:pt x="0" y="48250"/>
                        </a:cubicBezTo>
                        <a:lnTo>
                          <a:pt x="0" y="4825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38" name="Freeform: Shape 4137">
                    <a:extLst>
                      <a:ext uri="{FF2B5EF4-FFF2-40B4-BE49-F238E27FC236}">
                        <a16:creationId xmlns:a16="http://schemas.microsoft.com/office/drawing/2014/main" id="{7732A34E-3089-100D-9306-4875E6353BF7}"/>
                      </a:ext>
                    </a:extLst>
                  </p:cNvPr>
                  <p:cNvSpPr/>
                  <p:nvPr/>
                </p:nvSpPr>
                <p:spPr>
                  <a:xfrm>
                    <a:off x="3316132" y="5748719"/>
                    <a:ext cx="4906" cy="49473"/>
                  </a:xfrm>
                  <a:custGeom>
                    <a:avLst/>
                    <a:gdLst>
                      <a:gd name="connsiteX0" fmla="*/ 5 w 4906"/>
                      <a:gd name="connsiteY0" fmla="*/ 48250 h 49473"/>
                      <a:gd name="connsiteX1" fmla="*/ 1373 w 4906"/>
                      <a:gd name="connsiteY1" fmla="*/ 42921 h 49473"/>
                      <a:gd name="connsiteX2" fmla="*/ 1373 w 4906"/>
                      <a:gd name="connsiteY2" fmla="*/ 42921 h 49473"/>
                      <a:gd name="connsiteX3" fmla="*/ 2453 w 4906"/>
                      <a:gd name="connsiteY3" fmla="*/ 38816 h 49473"/>
                      <a:gd name="connsiteX4" fmla="*/ 2453 w 4906"/>
                      <a:gd name="connsiteY4" fmla="*/ 38816 h 49473"/>
                      <a:gd name="connsiteX5" fmla="*/ 1373 w 4906"/>
                      <a:gd name="connsiteY5" fmla="*/ 34711 h 49473"/>
                      <a:gd name="connsiteX6" fmla="*/ 1373 w 4906"/>
                      <a:gd name="connsiteY6" fmla="*/ 34711 h 49473"/>
                      <a:gd name="connsiteX7" fmla="*/ 5 w 4906"/>
                      <a:gd name="connsiteY7" fmla="*/ 29382 h 49473"/>
                      <a:gd name="connsiteX8" fmla="*/ 5 w 4906"/>
                      <a:gd name="connsiteY8" fmla="*/ 29382 h 49473"/>
                      <a:gd name="connsiteX9" fmla="*/ 1373 w 4906"/>
                      <a:gd name="connsiteY9" fmla="*/ 24125 h 49473"/>
                      <a:gd name="connsiteX10" fmla="*/ 1373 w 4906"/>
                      <a:gd name="connsiteY10" fmla="*/ 24125 h 49473"/>
                      <a:gd name="connsiteX11" fmla="*/ 2453 w 4906"/>
                      <a:gd name="connsiteY11" fmla="*/ 20020 h 49473"/>
                      <a:gd name="connsiteX12" fmla="*/ 2453 w 4906"/>
                      <a:gd name="connsiteY12" fmla="*/ 20020 h 49473"/>
                      <a:gd name="connsiteX13" fmla="*/ 1373 w 4906"/>
                      <a:gd name="connsiteY13" fmla="*/ 15915 h 49473"/>
                      <a:gd name="connsiteX14" fmla="*/ 1373 w 4906"/>
                      <a:gd name="connsiteY14" fmla="*/ 15915 h 49473"/>
                      <a:gd name="connsiteX15" fmla="*/ 5 w 4906"/>
                      <a:gd name="connsiteY15" fmla="*/ 10658 h 49473"/>
                      <a:gd name="connsiteX16" fmla="*/ 5 w 4906"/>
                      <a:gd name="connsiteY16" fmla="*/ 10658 h 49473"/>
                      <a:gd name="connsiteX17" fmla="*/ 1373 w 4906"/>
                      <a:gd name="connsiteY17" fmla="*/ 5329 h 49473"/>
                      <a:gd name="connsiteX18" fmla="*/ 1373 w 4906"/>
                      <a:gd name="connsiteY18" fmla="*/ 5329 h 49473"/>
                      <a:gd name="connsiteX19" fmla="*/ 2453 w 4906"/>
                      <a:gd name="connsiteY19" fmla="*/ 1224 h 49473"/>
                      <a:gd name="connsiteX20" fmla="*/ 2453 w 4906"/>
                      <a:gd name="connsiteY20" fmla="*/ 1224 h 49473"/>
                      <a:gd name="connsiteX21" fmla="*/ 3677 w 4906"/>
                      <a:gd name="connsiteY21" fmla="*/ 0 h 49473"/>
                      <a:gd name="connsiteX22" fmla="*/ 3677 w 4906"/>
                      <a:gd name="connsiteY22" fmla="*/ 0 h 49473"/>
                      <a:gd name="connsiteX23" fmla="*/ 4901 w 4906"/>
                      <a:gd name="connsiteY23" fmla="*/ 1224 h 49473"/>
                      <a:gd name="connsiteX24" fmla="*/ 4901 w 4906"/>
                      <a:gd name="connsiteY24" fmla="*/ 1224 h 49473"/>
                      <a:gd name="connsiteX25" fmla="*/ 3533 w 4906"/>
                      <a:gd name="connsiteY25" fmla="*/ 6481 h 49473"/>
                      <a:gd name="connsiteX26" fmla="*/ 3533 w 4906"/>
                      <a:gd name="connsiteY26" fmla="*/ 6481 h 49473"/>
                      <a:gd name="connsiteX27" fmla="*/ 2453 w 4906"/>
                      <a:gd name="connsiteY27" fmla="*/ 10586 h 49473"/>
                      <a:gd name="connsiteX28" fmla="*/ 2453 w 4906"/>
                      <a:gd name="connsiteY28" fmla="*/ 10586 h 49473"/>
                      <a:gd name="connsiteX29" fmla="*/ 3533 w 4906"/>
                      <a:gd name="connsiteY29" fmla="*/ 14691 h 49473"/>
                      <a:gd name="connsiteX30" fmla="*/ 3533 w 4906"/>
                      <a:gd name="connsiteY30" fmla="*/ 14691 h 49473"/>
                      <a:gd name="connsiteX31" fmla="*/ 4901 w 4906"/>
                      <a:gd name="connsiteY31" fmla="*/ 20020 h 49473"/>
                      <a:gd name="connsiteX32" fmla="*/ 4901 w 4906"/>
                      <a:gd name="connsiteY32" fmla="*/ 20020 h 49473"/>
                      <a:gd name="connsiteX33" fmla="*/ 3533 w 4906"/>
                      <a:gd name="connsiteY33" fmla="*/ 25349 h 49473"/>
                      <a:gd name="connsiteX34" fmla="*/ 3533 w 4906"/>
                      <a:gd name="connsiteY34" fmla="*/ 25349 h 49473"/>
                      <a:gd name="connsiteX35" fmla="*/ 2453 w 4906"/>
                      <a:gd name="connsiteY35" fmla="*/ 29454 h 49473"/>
                      <a:gd name="connsiteX36" fmla="*/ 2453 w 4906"/>
                      <a:gd name="connsiteY36" fmla="*/ 29454 h 49473"/>
                      <a:gd name="connsiteX37" fmla="*/ 3533 w 4906"/>
                      <a:gd name="connsiteY37" fmla="*/ 33559 h 49473"/>
                      <a:gd name="connsiteX38" fmla="*/ 3533 w 4906"/>
                      <a:gd name="connsiteY38" fmla="*/ 33559 h 49473"/>
                      <a:gd name="connsiteX39" fmla="*/ 4901 w 4906"/>
                      <a:gd name="connsiteY39" fmla="*/ 38816 h 49473"/>
                      <a:gd name="connsiteX40" fmla="*/ 4901 w 4906"/>
                      <a:gd name="connsiteY40" fmla="*/ 38816 h 49473"/>
                      <a:gd name="connsiteX41" fmla="*/ 3533 w 4906"/>
                      <a:gd name="connsiteY41" fmla="*/ 44145 h 49473"/>
                      <a:gd name="connsiteX42" fmla="*/ 3533 w 4906"/>
                      <a:gd name="connsiteY42" fmla="*/ 44145 h 49473"/>
                      <a:gd name="connsiteX43" fmla="*/ 2453 w 4906"/>
                      <a:gd name="connsiteY43" fmla="*/ 48250 h 49473"/>
                      <a:gd name="connsiteX44" fmla="*/ 2453 w 4906"/>
                      <a:gd name="connsiteY44" fmla="*/ 48250 h 49473"/>
                      <a:gd name="connsiteX45" fmla="*/ 1229 w 4906"/>
                      <a:gd name="connsiteY45" fmla="*/ 49474 h 49473"/>
                      <a:gd name="connsiteX46" fmla="*/ 1229 w 4906"/>
                      <a:gd name="connsiteY46" fmla="*/ 49474 h 49473"/>
                      <a:gd name="connsiteX47" fmla="*/ 5 w 4906"/>
                      <a:gd name="connsiteY47" fmla="*/ 48250 h 49473"/>
                      <a:gd name="connsiteX48" fmla="*/ 5 w 4906"/>
                      <a:gd name="connsiteY48" fmla="*/ 48250 h 49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4906" h="49473">
                        <a:moveTo>
                          <a:pt x="5" y="48250"/>
                        </a:moveTo>
                        <a:cubicBezTo>
                          <a:pt x="5" y="45657"/>
                          <a:pt x="725" y="44145"/>
                          <a:pt x="1373" y="42921"/>
                        </a:cubicBezTo>
                        <a:lnTo>
                          <a:pt x="1373" y="42921"/>
                        </a:lnTo>
                        <a:cubicBezTo>
                          <a:pt x="1949" y="41696"/>
                          <a:pt x="2453" y="40904"/>
                          <a:pt x="2453" y="38816"/>
                        </a:cubicBezTo>
                        <a:lnTo>
                          <a:pt x="2453" y="38816"/>
                        </a:lnTo>
                        <a:cubicBezTo>
                          <a:pt x="2453" y="36655"/>
                          <a:pt x="1949" y="35863"/>
                          <a:pt x="1373" y="34711"/>
                        </a:cubicBezTo>
                        <a:lnTo>
                          <a:pt x="1373" y="34711"/>
                        </a:lnTo>
                        <a:cubicBezTo>
                          <a:pt x="725" y="33559"/>
                          <a:pt x="-67" y="31974"/>
                          <a:pt x="5" y="29382"/>
                        </a:cubicBezTo>
                        <a:lnTo>
                          <a:pt x="5" y="29382"/>
                        </a:lnTo>
                        <a:cubicBezTo>
                          <a:pt x="5" y="26790"/>
                          <a:pt x="725" y="25277"/>
                          <a:pt x="1373" y="24125"/>
                        </a:cubicBezTo>
                        <a:lnTo>
                          <a:pt x="1373" y="24125"/>
                        </a:lnTo>
                        <a:cubicBezTo>
                          <a:pt x="1949" y="22900"/>
                          <a:pt x="2453" y="22108"/>
                          <a:pt x="2453" y="20020"/>
                        </a:cubicBezTo>
                        <a:lnTo>
                          <a:pt x="2453" y="20020"/>
                        </a:lnTo>
                        <a:cubicBezTo>
                          <a:pt x="2453" y="17859"/>
                          <a:pt x="1949" y="17067"/>
                          <a:pt x="1373" y="15915"/>
                        </a:cubicBezTo>
                        <a:lnTo>
                          <a:pt x="1373" y="15915"/>
                        </a:lnTo>
                        <a:cubicBezTo>
                          <a:pt x="725" y="14763"/>
                          <a:pt x="-67" y="13179"/>
                          <a:pt x="5" y="10658"/>
                        </a:cubicBezTo>
                        <a:lnTo>
                          <a:pt x="5" y="10658"/>
                        </a:lnTo>
                        <a:cubicBezTo>
                          <a:pt x="5" y="8066"/>
                          <a:pt x="725" y="6554"/>
                          <a:pt x="1373" y="5329"/>
                        </a:cubicBezTo>
                        <a:lnTo>
                          <a:pt x="1373" y="5329"/>
                        </a:lnTo>
                        <a:cubicBezTo>
                          <a:pt x="1949" y="4105"/>
                          <a:pt x="2453" y="3313"/>
                          <a:pt x="2453" y="1224"/>
                        </a:cubicBezTo>
                        <a:lnTo>
                          <a:pt x="2453" y="1224"/>
                        </a:lnTo>
                        <a:cubicBezTo>
                          <a:pt x="2453" y="576"/>
                          <a:pt x="3029" y="0"/>
                          <a:pt x="3677" y="0"/>
                        </a:cubicBezTo>
                        <a:lnTo>
                          <a:pt x="3677" y="0"/>
                        </a:lnTo>
                        <a:cubicBezTo>
                          <a:pt x="4325" y="0"/>
                          <a:pt x="4901" y="576"/>
                          <a:pt x="4901" y="1224"/>
                        </a:cubicBezTo>
                        <a:lnTo>
                          <a:pt x="4901" y="1224"/>
                        </a:lnTo>
                        <a:cubicBezTo>
                          <a:pt x="4901" y="3817"/>
                          <a:pt x="4182" y="5329"/>
                          <a:pt x="3533" y="6481"/>
                        </a:cubicBezTo>
                        <a:lnTo>
                          <a:pt x="3533" y="6481"/>
                        </a:lnTo>
                        <a:cubicBezTo>
                          <a:pt x="2885" y="7706"/>
                          <a:pt x="2453" y="8498"/>
                          <a:pt x="2453" y="10586"/>
                        </a:cubicBezTo>
                        <a:lnTo>
                          <a:pt x="2453" y="10586"/>
                        </a:lnTo>
                        <a:cubicBezTo>
                          <a:pt x="2453" y="12747"/>
                          <a:pt x="2957" y="13539"/>
                          <a:pt x="3533" y="14691"/>
                        </a:cubicBezTo>
                        <a:lnTo>
                          <a:pt x="3533" y="14691"/>
                        </a:lnTo>
                        <a:cubicBezTo>
                          <a:pt x="4182" y="15843"/>
                          <a:pt x="4974" y="17427"/>
                          <a:pt x="4901" y="20020"/>
                        </a:cubicBezTo>
                        <a:lnTo>
                          <a:pt x="4901" y="20020"/>
                        </a:lnTo>
                        <a:cubicBezTo>
                          <a:pt x="4901" y="22613"/>
                          <a:pt x="4182" y="24125"/>
                          <a:pt x="3533" y="25349"/>
                        </a:cubicBezTo>
                        <a:lnTo>
                          <a:pt x="3533" y="25349"/>
                        </a:lnTo>
                        <a:cubicBezTo>
                          <a:pt x="2885" y="26501"/>
                          <a:pt x="2453" y="27293"/>
                          <a:pt x="2453" y="29454"/>
                        </a:cubicBezTo>
                        <a:lnTo>
                          <a:pt x="2453" y="29454"/>
                        </a:lnTo>
                        <a:cubicBezTo>
                          <a:pt x="2453" y="31614"/>
                          <a:pt x="2957" y="32406"/>
                          <a:pt x="3533" y="33559"/>
                        </a:cubicBezTo>
                        <a:lnTo>
                          <a:pt x="3533" y="33559"/>
                        </a:lnTo>
                        <a:cubicBezTo>
                          <a:pt x="4182" y="34711"/>
                          <a:pt x="4974" y="36295"/>
                          <a:pt x="4901" y="38816"/>
                        </a:cubicBezTo>
                        <a:lnTo>
                          <a:pt x="4901" y="38816"/>
                        </a:lnTo>
                        <a:cubicBezTo>
                          <a:pt x="4901" y="41408"/>
                          <a:pt x="4182" y="42921"/>
                          <a:pt x="3533" y="44145"/>
                        </a:cubicBezTo>
                        <a:lnTo>
                          <a:pt x="3533" y="44145"/>
                        </a:lnTo>
                        <a:cubicBezTo>
                          <a:pt x="2885" y="45297"/>
                          <a:pt x="2453" y="46161"/>
                          <a:pt x="2453" y="48250"/>
                        </a:cubicBezTo>
                        <a:lnTo>
                          <a:pt x="2453" y="48250"/>
                        </a:lnTo>
                        <a:cubicBezTo>
                          <a:pt x="2453" y="48897"/>
                          <a:pt x="1877" y="49474"/>
                          <a:pt x="1229" y="49474"/>
                        </a:cubicBezTo>
                        <a:lnTo>
                          <a:pt x="1229" y="49474"/>
                        </a:lnTo>
                        <a:cubicBezTo>
                          <a:pt x="581" y="49474"/>
                          <a:pt x="5" y="48897"/>
                          <a:pt x="5" y="48250"/>
                        </a:cubicBezTo>
                        <a:lnTo>
                          <a:pt x="5" y="48250"/>
                        </a:lnTo>
                        <a:close/>
                      </a:path>
                    </a:pathLst>
                  </a:custGeom>
                  <a:solidFill>
                    <a:srgbClr val="C4C5C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C914B34-0BDE-52BC-4AD9-1D9FED617D31}"/>
              </a:ext>
            </a:extLst>
          </p:cNvPr>
          <p:cNvGrpSpPr/>
          <p:nvPr/>
        </p:nvGrpSpPr>
        <p:grpSpPr>
          <a:xfrm>
            <a:off x="7301992" y="3580327"/>
            <a:ext cx="1974001" cy="2864246"/>
            <a:chOff x="7301992" y="3580327"/>
            <a:chExt cx="1974001" cy="2864246"/>
          </a:xfrm>
        </p:grpSpPr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E1F7E833-A090-A89E-6E29-ECCC2ED870E9}"/>
                </a:ext>
              </a:extLst>
            </p:cNvPr>
            <p:cNvSpPr/>
            <p:nvPr/>
          </p:nvSpPr>
          <p:spPr>
            <a:xfrm flipH="1">
              <a:off x="8066667" y="4944533"/>
              <a:ext cx="1115278" cy="1398271"/>
            </a:xfrm>
            <a:custGeom>
              <a:avLst/>
              <a:gdLst>
                <a:gd name="connsiteX0" fmla="*/ 271113 w 271113"/>
                <a:gd name="connsiteY0" fmla="*/ 125953 h 339906"/>
                <a:gd name="connsiteX1" fmla="*/ 82004 w 271113"/>
                <a:gd name="connsiteY1" fmla="*/ 339907 h 339906"/>
                <a:gd name="connsiteX2" fmla="*/ 55719 w 271113"/>
                <a:gd name="connsiteY2" fmla="*/ 244416 h 339906"/>
                <a:gd name="connsiteX3" fmla="*/ 114266 w 271113"/>
                <a:gd name="connsiteY3" fmla="*/ 146981 h 339906"/>
                <a:gd name="connsiteX4" fmla="*/ 152794 w 271113"/>
                <a:gd name="connsiteY4" fmla="*/ 0 h 339906"/>
                <a:gd name="connsiteX5" fmla="*/ 271113 w 271113"/>
                <a:gd name="connsiteY5" fmla="*/ 125953 h 339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113" h="339906">
                  <a:moveTo>
                    <a:pt x="271113" y="125953"/>
                  </a:moveTo>
                  <a:cubicBezTo>
                    <a:pt x="271113" y="125953"/>
                    <a:pt x="190457" y="243624"/>
                    <a:pt x="82004" y="339907"/>
                  </a:cubicBezTo>
                  <a:cubicBezTo>
                    <a:pt x="82004" y="339907"/>
                    <a:pt x="-83485" y="251257"/>
                    <a:pt x="55719" y="244416"/>
                  </a:cubicBezTo>
                  <a:cubicBezTo>
                    <a:pt x="55719" y="244416"/>
                    <a:pt x="110666" y="232462"/>
                    <a:pt x="114266" y="146981"/>
                  </a:cubicBezTo>
                  <a:cubicBezTo>
                    <a:pt x="114266" y="146981"/>
                    <a:pt x="94895" y="63516"/>
                    <a:pt x="152794" y="0"/>
                  </a:cubicBezTo>
                  <a:lnTo>
                    <a:pt x="271113" y="125953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12C2B64E-EDE6-EB8A-88EB-5C0741086500}"/>
                </a:ext>
              </a:extLst>
            </p:cNvPr>
            <p:cNvSpPr/>
            <p:nvPr/>
          </p:nvSpPr>
          <p:spPr>
            <a:xfrm flipH="1">
              <a:off x="8373578" y="5528728"/>
              <a:ext cx="364379" cy="372672"/>
            </a:xfrm>
            <a:custGeom>
              <a:avLst/>
              <a:gdLst>
                <a:gd name="connsiteX0" fmla="*/ 0 w 88577"/>
                <a:gd name="connsiteY0" fmla="*/ 43065 h 90593"/>
                <a:gd name="connsiteX1" fmla="*/ 78784 w 88577"/>
                <a:gd name="connsiteY1" fmla="*/ 90594 h 90593"/>
                <a:gd name="connsiteX2" fmla="*/ 88577 w 88577"/>
                <a:gd name="connsiteY2" fmla="*/ 48250 h 90593"/>
                <a:gd name="connsiteX3" fmla="*/ 48825 w 88577"/>
                <a:gd name="connsiteY3" fmla="*/ 7201 h 90593"/>
                <a:gd name="connsiteX4" fmla="*/ 19516 w 88577"/>
                <a:gd name="connsiteY4" fmla="*/ 0 h 90593"/>
                <a:gd name="connsiteX5" fmla="*/ 4537 w 88577"/>
                <a:gd name="connsiteY5" fmla="*/ 20164 h 90593"/>
                <a:gd name="connsiteX6" fmla="*/ 0 w 88577"/>
                <a:gd name="connsiteY6" fmla="*/ 42992 h 90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77" h="90593">
                  <a:moveTo>
                    <a:pt x="0" y="43065"/>
                  </a:moveTo>
                  <a:cubicBezTo>
                    <a:pt x="0" y="43065"/>
                    <a:pt x="43641" y="59988"/>
                    <a:pt x="78784" y="90594"/>
                  </a:cubicBezTo>
                  <a:lnTo>
                    <a:pt x="88577" y="48250"/>
                  </a:lnTo>
                  <a:lnTo>
                    <a:pt x="48825" y="7201"/>
                  </a:lnTo>
                  <a:lnTo>
                    <a:pt x="19516" y="0"/>
                  </a:lnTo>
                  <a:lnTo>
                    <a:pt x="4537" y="20164"/>
                  </a:lnTo>
                  <a:lnTo>
                    <a:pt x="0" y="42992"/>
                  </a:lnTo>
                  <a:close/>
                </a:path>
              </a:pathLst>
            </a:custGeom>
            <a:solidFill>
              <a:srgbClr val="8F5746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515E934-2747-766F-7697-5516CD8FA465}"/>
                </a:ext>
              </a:extLst>
            </p:cNvPr>
            <p:cNvSpPr/>
            <p:nvPr/>
          </p:nvSpPr>
          <p:spPr>
            <a:xfrm flipH="1">
              <a:off x="8444083" y="4192470"/>
              <a:ext cx="831910" cy="484553"/>
            </a:xfrm>
            <a:custGeom>
              <a:avLst/>
              <a:gdLst>
                <a:gd name="connsiteX0" fmla="*/ 202229 w 202229"/>
                <a:gd name="connsiteY0" fmla="*/ 63924 h 117790"/>
                <a:gd name="connsiteX1" fmla="*/ 43150 w 202229"/>
                <a:gd name="connsiteY1" fmla="*/ 14882 h 117790"/>
                <a:gd name="connsiteX2" fmla="*/ 13 w 202229"/>
                <a:gd name="connsiteY2" fmla="*/ 9481 h 117790"/>
                <a:gd name="connsiteX3" fmla="*/ 186386 w 202229"/>
                <a:gd name="connsiteY3" fmla="*/ 117790 h 11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2229" h="117790">
                  <a:moveTo>
                    <a:pt x="202229" y="63924"/>
                  </a:moveTo>
                  <a:cubicBezTo>
                    <a:pt x="202229" y="63924"/>
                    <a:pt x="102705" y="84448"/>
                    <a:pt x="43150" y="14882"/>
                  </a:cubicBezTo>
                  <a:cubicBezTo>
                    <a:pt x="43150" y="14882"/>
                    <a:pt x="11751" y="-14644"/>
                    <a:pt x="13" y="9481"/>
                  </a:cubicBezTo>
                  <a:cubicBezTo>
                    <a:pt x="13" y="9481"/>
                    <a:pt x="-5100" y="112389"/>
                    <a:pt x="186386" y="117790"/>
                  </a:cubicBezTo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30CD6FFE-105E-89B1-8255-52DD25598315}"/>
                </a:ext>
              </a:extLst>
            </p:cNvPr>
            <p:cNvSpPr/>
            <p:nvPr/>
          </p:nvSpPr>
          <p:spPr>
            <a:xfrm flipH="1">
              <a:off x="8586577" y="4463728"/>
              <a:ext cx="278765" cy="204097"/>
            </a:xfrm>
            <a:custGeom>
              <a:avLst/>
              <a:gdLst>
                <a:gd name="connsiteX0" fmla="*/ 58619 w 67765"/>
                <a:gd name="connsiteY0" fmla="*/ 360 h 49614"/>
                <a:gd name="connsiteX1" fmla="*/ 0 w 67765"/>
                <a:gd name="connsiteY1" fmla="*/ 40112 h 49614"/>
                <a:gd name="connsiteX2" fmla="*/ 53074 w 67765"/>
                <a:gd name="connsiteY2" fmla="*/ 49546 h 49614"/>
                <a:gd name="connsiteX3" fmla="*/ 67765 w 67765"/>
                <a:gd name="connsiteY3" fmla="*/ 9146 h 49614"/>
                <a:gd name="connsiteX4" fmla="*/ 64813 w 67765"/>
                <a:gd name="connsiteY4" fmla="*/ 0 h 49614"/>
                <a:gd name="connsiteX5" fmla="*/ 58619 w 67765"/>
                <a:gd name="connsiteY5" fmla="*/ 360 h 4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65" h="49614">
                  <a:moveTo>
                    <a:pt x="58619" y="360"/>
                  </a:moveTo>
                  <a:cubicBezTo>
                    <a:pt x="58619" y="360"/>
                    <a:pt x="38455" y="38816"/>
                    <a:pt x="0" y="40112"/>
                  </a:cubicBezTo>
                  <a:cubicBezTo>
                    <a:pt x="0" y="40112"/>
                    <a:pt x="41336" y="50554"/>
                    <a:pt x="53074" y="49546"/>
                  </a:cubicBezTo>
                  <a:lnTo>
                    <a:pt x="67765" y="9146"/>
                  </a:lnTo>
                  <a:lnTo>
                    <a:pt x="64813" y="0"/>
                  </a:lnTo>
                  <a:lnTo>
                    <a:pt x="58619" y="360"/>
                  </a:lnTo>
                  <a:close/>
                </a:path>
              </a:pathLst>
            </a:custGeom>
            <a:solidFill>
              <a:srgbClr val="8F5746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446" name="Graphic 6">
              <a:extLst>
                <a:ext uri="{FF2B5EF4-FFF2-40B4-BE49-F238E27FC236}">
                  <a16:creationId xmlns:a16="http://schemas.microsoft.com/office/drawing/2014/main" id="{1D4FC059-270C-4409-352E-393A2CEF3A9E}"/>
                </a:ext>
              </a:extLst>
            </p:cNvPr>
            <p:cNvGrpSpPr/>
            <p:nvPr/>
          </p:nvGrpSpPr>
          <p:grpSpPr>
            <a:xfrm flipH="1">
              <a:off x="7301992" y="4059244"/>
              <a:ext cx="889987" cy="600008"/>
              <a:chOff x="5150986" y="3677493"/>
              <a:chExt cx="216347" cy="145856"/>
            </a:xfrm>
          </p:grpSpPr>
          <p:grpSp>
            <p:nvGrpSpPr>
              <p:cNvPr id="5501" name="Graphic 6">
                <a:extLst>
                  <a:ext uri="{FF2B5EF4-FFF2-40B4-BE49-F238E27FC236}">
                    <a16:creationId xmlns:a16="http://schemas.microsoft.com/office/drawing/2014/main" id="{370075B9-9F5D-51EB-8246-E23E5D1CD3D3}"/>
                  </a:ext>
                </a:extLst>
              </p:cNvPr>
              <p:cNvGrpSpPr/>
              <p:nvPr/>
            </p:nvGrpSpPr>
            <p:grpSpPr>
              <a:xfrm>
                <a:off x="5153650" y="3677493"/>
                <a:ext cx="174418" cy="93350"/>
                <a:chOff x="5153650" y="3677493"/>
                <a:chExt cx="174418" cy="93350"/>
              </a:xfrm>
              <a:solidFill>
                <a:srgbClr val="BD1A8D"/>
              </a:solidFill>
            </p:grpSpPr>
            <p:sp>
              <p:nvSpPr>
                <p:cNvPr id="5516" name="Freeform: Shape 5515">
                  <a:extLst>
                    <a:ext uri="{FF2B5EF4-FFF2-40B4-BE49-F238E27FC236}">
                      <a16:creationId xmlns:a16="http://schemas.microsoft.com/office/drawing/2014/main" id="{455FB972-CEAB-3289-DF6B-4D73988A6096}"/>
                    </a:ext>
                  </a:extLst>
                </p:cNvPr>
                <p:cNvSpPr/>
                <p:nvPr/>
              </p:nvSpPr>
              <p:spPr>
                <a:xfrm>
                  <a:off x="5153650" y="3691131"/>
                  <a:ext cx="136754" cy="79712"/>
                </a:xfrm>
                <a:custGeom>
                  <a:avLst/>
                  <a:gdLst>
                    <a:gd name="connsiteX0" fmla="*/ 0 w 136754"/>
                    <a:gd name="connsiteY0" fmla="*/ 30534 h 79712"/>
                    <a:gd name="connsiteX1" fmla="*/ 135171 w 136754"/>
                    <a:gd name="connsiteY1" fmla="*/ 56243 h 79712"/>
                    <a:gd name="connsiteX2" fmla="*/ 136755 w 136754"/>
                    <a:gd name="connsiteY2" fmla="*/ 5041 h 79712"/>
                    <a:gd name="connsiteX3" fmla="*/ 7993 w 136754"/>
                    <a:gd name="connsiteY3" fmla="*/ 0 h 79712"/>
                    <a:gd name="connsiteX4" fmla="*/ 0 w 136754"/>
                    <a:gd name="connsiteY4" fmla="*/ 30462 h 79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754" h="79712">
                      <a:moveTo>
                        <a:pt x="0" y="30534"/>
                      </a:moveTo>
                      <a:cubicBezTo>
                        <a:pt x="0" y="30534"/>
                        <a:pt x="47673" y="121272"/>
                        <a:pt x="135171" y="56243"/>
                      </a:cubicBezTo>
                      <a:lnTo>
                        <a:pt x="136755" y="5041"/>
                      </a:lnTo>
                      <a:cubicBezTo>
                        <a:pt x="136755" y="5041"/>
                        <a:pt x="58115" y="76623"/>
                        <a:pt x="7993" y="0"/>
                      </a:cubicBezTo>
                      <a:lnTo>
                        <a:pt x="0" y="30462"/>
                      </a:ln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517" name="Graphic 6">
                  <a:extLst>
                    <a:ext uri="{FF2B5EF4-FFF2-40B4-BE49-F238E27FC236}">
                      <a16:creationId xmlns:a16="http://schemas.microsoft.com/office/drawing/2014/main" id="{AA708862-3B69-A47A-4857-A6F1B2BA2B72}"/>
                    </a:ext>
                  </a:extLst>
                </p:cNvPr>
                <p:cNvGrpSpPr/>
                <p:nvPr/>
              </p:nvGrpSpPr>
              <p:grpSpPr>
                <a:xfrm>
                  <a:off x="5282412" y="3677493"/>
                  <a:ext cx="45656" cy="70484"/>
                  <a:chOff x="5282412" y="3677493"/>
                  <a:chExt cx="45656" cy="70484"/>
                </a:xfrm>
                <a:solidFill>
                  <a:srgbClr val="BD1A8D"/>
                </a:solidFill>
              </p:grpSpPr>
              <p:sp>
                <p:nvSpPr>
                  <p:cNvPr id="5518" name="Freeform: Shape 5517">
                    <a:extLst>
                      <a:ext uri="{FF2B5EF4-FFF2-40B4-BE49-F238E27FC236}">
                        <a16:creationId xmlns:a16="http://schemas.microsoft.com/office/drawing/2014/main" id="{91AE2663-9020-C3DA-8EA4-BA958396F543}"/>
                      </a:ext>
                    </a:extLst>
                  </p:cNvPr>
                  <p:cNvSpPr/>
                  <p:nvPr/>
                </p:nvSpPr>
                <p:spPr>
                  <a:xfrm>
                    <a:off x="5282412" y="3677493"/>
                    <a:ext cx="45368" cy="27852"/>
                  </a:xfrm>
                  <a:custGeom>
                    <a:avLst/>
                    <a:gdLst>
                      <a:gd name="connsiteX0" fmla="*/ 1728 w 45368"/>
                      <a:gd name="connsiteY0" fmla="*/ 25304 h 27852"/>
                      <a:gd name="connsiteX1" fmla="*/ 0 w 45368"/>
                      <a:gd name="connsiteY1" fmla="*/ 27393 h 27852"/>
                      <a:gd name="connsiteX2" fmla="*/ 0 w 45368"/>
                      <a:gd name="connsiteY2" fmla="*/ 27393 h 27852"/>
                      <a:gd name="connsiteX3" fmla="*/ 1728 w 45368"/>
                      <a:gd name="connsiteY3" fmla="*/ 27393 h 27852"/>
                      <a:gd name="connsiteX4" fmla="*/ 43641 w 45368"/>
                      <a:gd name="connsiteY4" fmla="*/ 2548 h 27852"/>
                      <a:gd name="connsiteX5" fmla="*/ 45369 w 45368"/>
                      <a:gd name="connsiteY5" fmla="*/ 460 h 27852"/>
                      <a:gd name="connsiteX6" fmla="*/ 45369 w 45368"/>
                      <a:gd name="connsiteY6" fmla="*/ 460 h 27852"/>
                      <a:gd name="connsiteX7" fmla="*/ 43641 w 45368"/>
                      <a:gd name="connsiteY7" fmla="*/ 460 h 27852"/>
                      <a:gd name="connsiteX8" fmla="*/ 1728 w 45368"/>
                      <a:gd name="connsiteY8" fmla="*/ 25304 h 27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68" h="27852">
                        <a:moveTo>
                          <a:pt x="1728" y="25304"/>
                        </a:moveTo>
                        <a:cubicBezTo>
                          <a:pt x="792" y="25881"/>
                          <a:pt x="0" y="26817"/>
                          <a:pt x="0" y="27393"/>
                        </a:cubicBezTo>
                        <a:lnTo>
                          <a:pt x="0" y="27393"/>
                        </a:lnTo>
                        <a:cubicBezTo>
                          <a:pt x="0" y="27969"/>
                          <a:pt x="792" y="28041"/>
                          <a:pt x="1728" y="27393"/>
                        </a:cubicBezTo>
                        <a:lnTo>
                          <a:pt x="43641" y="2548"/>
                        </a:lnTo>
                        <a:cubicBezTo>
                          <a:pt x="44577" y="1972"/>
                          <a:pt x="45369" y="1036"/>
                          <a:pt x="45369" y="460"/>
                        </a:cubicBezTo>
                        <a:lnTo>
                          <a:pt x="45369" y="460"/>
                        </a:lnTo>
                        <a:cubicBezTo>
                          <a:pt x="45369" y="-117"/>
                          <a:pt x="44577" y="-189"/>
                          <a:pt x="43641" y="460"/>
                        </a:cubicBezTo>
                        <a:lnTo>
                          <a:pt x="1728" y="25304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19" name="Freeform: Shape 5518">
                    <a:extLst>
                      <a:ext uri="{FF2B5EF4-FFF2-40B4-BE49-F238E27FC236}">
                        <a16:creationId xmlns:a16="http://schemas.microsoft.com/office/drawing/2014/main" id="{829090D3-65AF-FD0A-B841-F24EEBEF1EC6}"/>
                      </a:ext>
                    </a:extLst>
                  </p:cNvPr>
                  <p:cNvSpPr/>
                  <p:nvPr/>
                </p:nvSpPr>
                <p:spPr>
                  <a:xfrm>
                    <a:off x="5282484" y="3682245"/>
                    <a:ext cx="45440" cy="27852"/>
                  </a:xfrm>
                  <a:custGeom>
                    <a:avLst/>
                    <a:gdLst>
                      <a:gd name="connsiteX0" fmla="*/ 1728 w 45440"/>
                      <a:gd name="connsiteY0" fmla="*/ 25304 h 27852"/>
                      <a:gd name="connsiteX1" fmla="*/ 0 w 45440"/>
                      <a:gd name="connsiteY1" fmla="*/ 27393 h 27852"/>
                      <a:gd name="connsiteX2" fmla="*/ 0 w 45440"/>
                      <a:gd name="connsiteY2" fmla="*/ 27393 h 27852"/>
                      <a:gd name="connsiteX3" fmla="*/ 1800 w 45440"/>
                      <a:gd name="connsiteY3" fmla="*/ 27393 h 27852"/>
                      <a:gd name="connsiteX4" fmla="*/ 43713 w 45440"/>
                      <a:gd name="connsiteY4" fmla="*/ 2548 h 27852"/>
                      <a:gd name="connsiteX5" fmla="*/ 45441 w 45440"/>
                      <a:gd name="connsiteY5" fmla="*/ 460 h 27852"/>
                      <a:gd name="connsiteX6" fmla="*/ 45441 w 45440"/>
                      <a:gd name="connsiteY6" fmla="*/ 460 h 27852"/>
                      <a:gd name="connsiteX7" fmla="*/ 43641 w 45440"/>
                      <a:gd name="connsiteY7" fmla="*/ 460 h 27852"/>
                      <a:gd name="connsiteX8" fmla="*/ 1728 w 45440"/>
                      <a:gd name="connsiteY8" fmla="*/ 25304 h 27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440" h="27852">
                        <a:moveTo>
                          <a:pt x="1728" y="25304"/>
                        </a:moveTo>
                        <a:cubicBezTo>
                          <a:pt x="792" y="25881"/>
                          <a:pt x="0" y="26817"/>
                          <a:pt x="0" y="27393"/>
                        </a:cubicBezTo>
                        <a:lnTo>
                          <a:pt x="0" y="27393"/>
                        </a:lnTo>
                        <a:cubicBezTo>
                          <a:pt x="0" y="27969"/>
                          <a:pt x="792" y="28041"/>
                          <a:pt x="1800" y="27393"/>
                        </a:cubicBezTo>
                        <a:lnTo>
                          <a:pt x="43713" y="2548"/>
                        </a:lnTo>
                        <a:cubicBezTo>
                          <a:pt x="44721" y="1972"/>
                          <a:pt x="45441" y="1036"/>
                          <a:pt x="45441" y="460"/>
                        </a:cubicBezTo>
                        <a:lnTo>
                          <a:pt x="45441" y="460"/>
                        </a:lnTo>
                        <a:cubicBezTo>
                          <a:pt x="45441" y="-117"/>
                          <a:pt x="44649" y="-189"/>
                          <a:pt x="43641" y="460"/>
                        </a:cubicBezTo>
                        <a:lnTo>
                          <a:pt x="1728" y="25304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20" name="Freeform: Shape 5519">
                    <a:extLst>
                      <a:ext uri="{FF2B5EF4-FFF2-40B4-BE49-F238E27FC236}">
                        <a16:creationId xmlns:a16="http://schemas.microsoft.com/office/drawing/2014/main" id="{93A4C533-177C-3975-BEEF-4D1238E1C5B7}"/>
                      </a:ext>
                    </a:extLst>
                  </p:cNvPr>
                  <p:cNvSpPr/>
                  <p:nvPr/>
                </p:nvSpPr>
                <p:spPr>
                  <a:xfrm>
                    <a:off x="5282484" y="3687026"/>
                    <a:ext cx="45368" cy="27824"/>
                  </a:xfrm>
                  <a:custGeom>
                    <a:avLst/>
                    <a:gdLst>
                      <a:gd name="connsiteX0" fmla="*/ 1728 w 45368"/>
                      <a:gd name="connsiteY0" fmla="*/ 25277 h 27824"/>
                      <a:gd name="connsiteX1" fmla="*/ 0 w 45368"/>
                      <a:gd name="connsiteY1" fmla="*/ 27365 h 27824"/>
                      <a:gd name="connsiteX2" fmla="*/ 0 w 45368"/>
                      <a:gd name="connsiteY2" fmla="*/ 27365 h 27824"/>
                      <a:gd name="connsiteX3" fmla="*/ 1728 w 45368"/>
                      <a:gd name="connsiteY3" fmla="*/ 27365 h 27824"/>
                      <a:gd name="connsiteX4" fmla="*/ 43641 w 45368"/>
                      <a:gd name="connsiteY4" fmla="*/ 2520 h 27824"/>
                      <a:gd name="connsiteX5" fmla="*/ 45369 w 45368"/>
                      <a:gd name="connsiteY5" fmla="*/ 432 h 27824"/>
                      <a:gd name="connsiteX6" fmla="*/ 45369 w 45368"/>
                      <a:gd name="connsiteY6" fmla="*/ 432 h 27824"/>
                      <a:gd name="connsiteX7" fmla="*/ 43641 w 45368"/>
                      <a:gd name="connsiteY7" fmla="*/ 432 h 27824"/>
                      <a:gd name="connsiteX8" fmla="*/ 1728 w 45368"/>
                      <a:gd name="connsiteY8" fmla="*/ 25277 h 27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68" h="27824">
                        <a:moveTo>
                          <a:pt x="1728" y="25277"/>
                        </a:moveTo>
                        <a:cubicBezTo>
                          <a:pt x="792" y="25853"/>
                          <a:pt x="0" y="26789"/>
                          <a:pt x="0" y="27365"/>
                        </a:cubicBezTo>
                        <a:lnTo>
                          <a:pt x="0" y="27365"/>
                        </a:lnTo>
                        <a:cubicBezTo>
                          <a:pt x="0" y="27941"/>
                          <a:pt x="792" y="28014"/>
                          <a:pt x="1728" y="27365"/>
                        </a:cubicBezTo>
                        <a:lnTo>
                          <a:pt x="43641" y="2520"/>
                        </a:lnTo>
                        <a:cubicBezTo>
                          <a:pt x="44577" y="1944"/>
                          <a:pt x="45369" y="1008"/>
                          <a:pt x="45369" y="432"/>
                        </a:cubicBezTo>
                        <a:lnTo>
                          <a:pt x="45369" y="432"/>
                        </a:lnTo>
                        <a:cubicBezTo>
                          <a:pt x="45369" y="-144"/>
                          <a:pt x="44577" y="-144"/>
                          <a:pt x="43641" y="432"/>
                        </a:cubicBezTo>
                        <a:lnTo>
                          <a:pt x="1728" y="25277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21" name="Freeform: Shape 5520">
                    <a:extLst>
                      <a:ext uri="{FF2B5EF4-FFF2-40B4-BE49-F238E27FC236}">
                        <a16:creationId xmlns:a16="http://schemas.microsoft.com/office/drawing/2014/main" id="{190B7797-629D-4A78-3FFE-465835A3A08E}"/>
                      </a:ext>
                    </a:extLst>
                  </p:cNvPr>
                  <p:cNvSpPr/>
                  <p:nvPr/>
                </p:nvSpPr>
                <p:spPr>
                  <a:xfrm>
                    <a:off x="5282556" y="3691751"/>
                    <a:ext cx="45368" cy="27852"/>
                  </a:xfrm>
                  <a:custGeom>
                    <a:avLst/>
                    <a:gdLst>
                      <a:gd name="connsiteX0" fmla="*/ 1728 w 45368"/>
                      <a:gd name="connsiteY0" fmla="*/ 25304 h 27852"/>
                      <a:gd name="connsiteX1" fmla="*/ 0 w 45368"/>
                      <a:gd name="connsiteY1" fmla="*/ 27393 h 27852"/>
                      <a:gd name="connsiteX2" fmla="*/ 0 w 45368"/>
                      <a:gd name="connsiteY2" fmla="*/ 27393 h 27852"/>
                      <a:gd name="connsiteX3" fmla="*/ 1728 w 45368"/>
                      <a:gd name="connsiteY3" fmla="*/ 27393 h 27852"/>
                      <a:gd name="connsiteX4" fmla="*/ 43641 w 45368"/>
                      <a:gd name="connsiteY4" fmla="*/ 2548 h 27852"/>
                      <a:gd name="connsiteX5" fmla="*/ 45369 w 45368"/>
                      <a:gd name="connsiteY5" fmla="*/ 459 h 27852"/>
                      <a:gd name="connsiteX6" fmla="*/ 45369 w 45368"/>
                      <a:gd name="connsiteY6" fmla="*/ 459 h 27852"/>
                      <a:gd name="connsiteX7" fmla="*/ 43641 w 45368"/>
                      <a:gd name="connsiteY7" fmla="*/ 459 h 27852"/>
                      <a:gd name="connsiteX8" fmla="*/ 1728 w 45368"/>
                      <a:gd name="connsiteY8" fmla="*/ 25304 h 27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68" h="27852">
                        <a:moveTo>
                          <a:pt x="1728" y="25304"/>
                        </a:moveTo>
                        <a:cubicBezTo>
                          <a:pt x="792" y="25880"/>
                          <a:pt x="0" y="26817"/>
                          <a:pt x="0" y="27393"/>
                        </a:cubicBezTo>
                        <a:lnTo>
                          <a:pt x="0" y="27393"/>
                        </a:lnTo>
                        <a:cubicBezTo>
                          <a:pt x="0" y="27969"/>
                          <a:pt x="792" y="28041"/>
                          <a:pt x="1728" y="27393"/>
                        </a:cubicBezTo>
                        <a:lnTo>
                          <a:pt x="43641" y="2548"/>
                        </a:lnTo>
                        <a:cubicBezTo>
                          <a:pt x="44577" y="1972"/>
                          <a:pt x="45369" y="1036"/>
                          <a:pt x="45369" y="459"/>
                        </a:cubicBezTo>
                        <a:lnTo>
                          <a:pt x="45369" y="459"/>
                        </a:lnTo>
                        <a:cubicBezTo>
                          <a:pt x="45369" y="-117"/>
                          <a:pt x="44577" y="-189"/>
                          <a:pt x="43641" y="459"/>
                        </a:cubicBezTo>
                        <a:lnTo>
                          <a:pt x="1728" y="25304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22" name="Freeform: Shape 5521">
                    <a:extLst>
                      <a:ext uri="{FF2B5EF4-FFF2-40B4-BE49-F238E27FC236}">
                        <a16:creationId xmlns:a16="http://schemas.microsoft.com/office/drawing/2014/main" id="{2A697B19-B87F-3CBA-B58D-0D674075E75A}"/>
                      </a:ext>
                    </a:extLst>
                  </p:cNvPr>
                  <p:cNvSpPr/>
                  <p:nvPr/>
                </p:nvSpPr>
                <p:spPr>
                  <a:xfrm>
                    <a:off x="5282556" y="3696576"/>
                    <a:ext cx="45368" cy="27852"/>
                  </a:xfrm>
                  <a:custGeom>
                    <a:avLst/>
                    <a:gdLst>
                      <a:gd name="connsiteX0" fmla="*/ 1728 w 45368"/>
                      <a:gd name="connsiteY0" fmla="*/ 25304 h 27852"/>
                      <a:gd name="connsiteX1" fmla="*/ 0 w 45368"/>
                      <a:gd name="connsiteY1" fmla="*/ 27393 h 27852"/>
                      <a:gd name="connsiteX2" fmla="*/ 0 w 45368"/>
                      <a:gd name="connsiteY2" fmla="*/ 27393 h 27852"/>
                      <a:gd name="connsiteX3" fmla="*/ 1728 w 45368"/>
                      <a:gd name="connsiteY3" fmla="*/ 27393 h 27852"/>
                      <a:gd name="connsiteX4" fmla="*/ 43641 w 45368"/>
                      <a:gd name="connsiteY4" fmla="*/ 2548 h 27852"/>
                      <a:gd name="connsiteX5" fmla="*/ 45369 w 45368"/>
                      <a:gd name="connsiteY5" fmla="*/ 459 h 27852"/>
                      <a:gd name="connsiteX6" fmla="*/ 45369 w 45368"/>
                      <a:gd name="connsiteY6" fmla="*/ 459 h 27852"/>
                      <a:gd name="connsiteX7" fmla="*/ 43641 w 45368"/>
                      <a:gd name="connsiteY7" fmla="*/ 459 h 27852"/>
                      <a:gd name="connsiteX8" fmla="*/ 1728 w 45368"/>
                      <a:gd name="connsiteY8" fmla="*/ 25304 h 27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68" h="27852">
                        <a:moveTo>
                          <a:pt x="1728" y="25304"/>
                        </a:moveTo>
                        <a:cubicBezTo>
                          <a:pt x="792" y="25880"/>
                          <a:pt x="0" y="26817"/>
                          <a:pt x="0" y="27393"/>
                        </a:cubicBezTo>
                        <a:lnTo>
                          <a:pt x="0" y="27393"/>
                        </a:lnTo>
                        <a:cubicBezTo>
                          <a:pt x="0" y="27969"/>
                          <a:pt x="792" y="28041"/>
                          <a:pt x="1728" y="27393"/>
                        </a:cubicBezTo>
                        <a:lnTo>
                          <a:pt x="43641" y="2548"/>
                        </a:lnTo>
                        <a:cubicBezTo>
                          <a:pt x="44577" y="1972"/>
                          <a:pt x="45369" y="1035"/>
                          <a:pt x="45369" y="459"/>
                        </a:cubicBezTo>
                        <a:lnTo>
                          <a:pt x="45369" y="459"/>
                        </a:lnTo>
                        <a:cubicBezTo>
                          <a:pt x="45369" y="-117"/>
                          <a:pt x="44577" y="-189"/>
                          <a:pt x="43641" y="459"/>
                        </a:cubicBezTo>
                        <a:lnTo>
                          <a:pt x="1728" y="25304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23" name="Freeform: Shape 5522">
                    <a:extLst>
                      <a:ext uri="{FF2B5EF4-FFF2-40B4-BE49-F238E27FC236}">
                        <a16:creationId xmlns:a16="http://schemas.microsoft.com/office/drawing/2014/main" id="{E11E6AB1-767C-2B08-C988-3F56620879CF}"/>
                      </a:ext>
                    </a:extLst>
                  </p:cNvPr>
                  <p:cNvSpPr/>
                  <p:nvPr/>
                </p:nvSpPr>
                <p:spPr>
                  <a:xfrm>
                    <a:off x="5282628" y="3701329"/>
                    <a:ext cx="45369" cy="27852"/>
                  </a:xfrm>
                  <a:custGeom>
                    <a:avLst/>
                    <a:gdLst>
                      <a:gd name="connsiteX0" fmla="*/ 1729 w 45369"/>
                      <a:gd name="connsiteY0" fmla="*/ 25304 h 27852"/>
                      <a:gd name="connsiteX1" fmla="*/ 0 w 45369"/>
                      <a:gd name="connsiteY1" fmla="*/ 27393 h 27852"/>
                      <a:gd name="connsiteX2" fmla="*/ 0 w 45369"/>
                      <a:gd name="connsiteY2" fmla="*/ 27393 h 27852"/>
                      <a:gd name="connsiteX3" fmla="*/ 1729 w 45369"/>
                      <a:gd name="connsiteY3" fmla="*/ 27393 h 27852"/>
                      <a:gd name="connsiteX4" fmla="*/ 43641 w 45369"/>
                      <a:gd name="connsiteY4" fmla="*/ 2548 h 27852"/>
                      <a:gd name="connsiteX5" fmla="*/ 45369 w 45369"/>
                      <a:gd name="connsiteY5" fmla="*/ 460 h 27852"/>
                      <a:gd name="connsiteX6" fmla="*/ 45369 w 45369"/>
                      <a:gd name="connsiteY6" fmla="*/ 460 h 27852"/>
                      <a:gd name="connsiteX7" fmla="*/ 43641 w 45369"/>
                      <a:gd name="connsiteY7" fmla="*/ 460 h 27852"/>
                      <a:gd name="connsiteX8" fmla="*/ 1729 w 45369"/>
                      <a:gd name="connsiteY8" fmla="*/ 25304 h 27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69" h="27852">
                        <a:moveTo>
                          <a:pt x="1729" y="25304"/>
                        </a:moveTo>
                        <a:cubicBezTo>
                          <a:pt x="792" y="25881"/>
                          <a:pt x="0" y="26817"/>
                          <a:pt x="0" y="27393"/>
                        </a:cubicBezTo>
                        <a:lnTo>
                          <a:pt x="0" y="27393"/>
                        </a:lnTo>
                        <a:cubicBezTo>
                          <a:pt x="0" y="27969"/>
                          <a:pt x="792" y="28041"/>
                          <a:pt x="1729" y="27393"/>
                        </a:cubicBezTo>
                        <a:lnTo>
                          <a:pt x="43641" y="2548"/>
                        </a:lnTo>
                        <a:cubicBezTo>
                          <a:pt x="44577" y="1972"/>
                          <a:pt x="45369" y="1036"/>
                          <a:pt x="45369" y="460"/>
                        </a:cubicBezTo>
                        <a:lnTo>
                          <a:pt x="45369" y="460"/>
                        </a:lnTo>
                        <a:cubicBezTo>
                          <a:pt x="45369" y="-117"/>
                          <a:pt x="44577" y="-189"/>
                          <a:pt x="43641" y="460"/>
                        </a:cubicBezTo>
                        <a:lnTo>
                          <a:pt x="1729" y="25304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24" name="Freeform: Shape 5523">
                    <a:extLst>
                      <a:ext uri="{FF2B5EF4-FFF2-40B4-BE49-F238E27FC236}">
                        <a16:creationId xmlns:a16="http://schemas.microsoft.com/office/drawing/2014/main" id="{E97DB327-ACF7-E349-8A59-DC9EA578B27A}"/>
                      </a:ext>
                    </a:extLst>
                  </p:cNvPr>
                  <p:cNvSpPr/>
                  <p:nvPr/>
                </p:nvSpPr>
                <p:spPr>
                  <a:xfrm>
                    <a:off x="5282628" y="3706082"/>
                    <a:ext cx="45369" cy="27824"/>
                  </a:xfrm>
                  <a:custGeom>
                    <a:avLst/>
                    <a:gdLst>
                      <a:gd name="connsiteX0" fmla="*/ 1729 w 45369"/>
                      <a:gd name="connsiteY0" fmla="*/ 25304 h 27824"/>
                      <a:gd name="connsiteX1" fmla="*/ 0 w 45369"/>
                      <a:gd name="connsiteY1" fmla="*/ 27393 h 27824"/>
                      <a:gd name="connsiteX2" fmla="*/ 0 w 45369"/>
                      <a:gd name="connsiteY2" fmla="*/ 27393 h 27824"/>
                      <a:gd name="connsiteX3" fmla="*/ 1729 w 45369"/>
                      <a:gd name="connsiteY3" fmla="*/ 27393 h 27824"/>
                      <a:gd name="connsiteX4" fmla="*/ 43641 w 45369"/>
                      <a:gd name="connsiteY4" fmla="*/ 2548 h 27824"/>
                      <a:gd name="connsiteX5" fmla="*/ 45369 w 45369"/>
                      <a:gd name="connsiteY5" fmla="*/ 460 h 27824"/>
                      <a:gd name="connsiteX6" fmla="*/ 45369 w 45369"/>
                      <a:gd name="connsiteY6" fmla="*/ 460 h 27824"/>
                      <a:gd name="connsiteX7" fmla="*/ 43641 w 45369"/>
                      <a:gd name="connsiteY7" fmla="*/ 460 h 27824"/>
                      <a:gd name="connsiteX8" fmla="*/ 1729 w 45369"/>
                      <a:gd name="connsiteY8" fmla="*/ 25304 h 27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69" h="27824">
                        <a:moveTo>
                          <a:pt x="1729" y="25304"/>
                        </a:moveTo>
                        <a:cubicBezTo>
                          <a:pt x="792" y="25881"/>
                          <a:pt x="0" y="26817"/>
                          <a:pt x="0" y="27393"/>
                        </a:cubicBezTo>
                        <a:lnTo>
                          <a:pt x="0" y="27393"/>
                        </a:lnTo>
                        <a:cubicBezTo>
                          <a:pt x="0" y="27969"/>
                          <a:pt x="792" y="27969"/>
                          <a:pt x="1729" y="27393"/>
                        </a:cubicBezTo>
                        <a:lnTo>
                          <a:pt x="43641" y="2548"/>
                        </a:lnTo>
                        <a:cubicBezTo>
                          <a:pt x="44577" y="1972"/>
                          <a:pt x="45369" y="1036"/>
                          <a:pt x="45369" y="460"/>
                        </a:cubicBezTo>
                        <a:lnTo>
                          <a:pt x="45369" y="460"/>
                        </a:lnTo>
                        <a:cubicBezTo>
                          <a:pt x="45369" y="-117"/>
                          <a:pt x="44577" y="-189"/>
                          <a:pt x="43641" y="460"/>
                        </a:cubicBezTo>
                        <a:lnTo>
                          <a:pt x="1729" y="25304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25" name="Freeform: Shape 5524">
                    <a:extLst>
                      <a:ext uri="{FF2B5EF4-FFF2-40B4-BE49-F238E27FC236}">
                        <a16:creationId xmlns:a16="http://schemas.microsoft.com/office/drawing/2014/main" id="{CBEA3059-4DAE-7F9E-8552-B0398C01C755}"/>
                      </a:ext>
                    </a:extLst>
                  </p:cNvPr>
                  <p:cNvSpPr/>
                  <p:nvPr/>
                </p:nvSpPr>
                <p:spPr>
                  <a:xfrm>
                    <a:off x="5282700" y="3710835"/>
                    <a:ext cx="45368" cy="27852"/>
                  </a:xfrm>
                  <a:custGeom>
                    <a:avLst/>
                    <a:gdLst>
                      <a:gd name="connsiteX0" fmla="*/ 1728 w 45368"/>
                      <a:gd name="connsiteY0" fmla="*/ 25304 h 27852"/>
                      <a:gd name="connsiteX1" fmla="*/ 0 w 45368"/>
                      <a:gd name="connsiteY1" fmla="*/ 27393 h 27852"/>
                      <a:gd name="connsiteX2" fmla="*/ 0 w 45368"/>
                      <a:gd name="connsiteY2" fmla="*/ 27393 h 27852"/>
                      <a:gd name="connsiteX3" fmla="*/ 1728 w 45368"/>
                      <a:gd name="connsiteY3" fmla="*/ 27393 h 27852"/>
                      <a:gd name="connsiteX4" fmla="*/ 43641 w 45368"/>
                      <a:gd name="connsiteY4" fmla="*/ 2548 h 27852"/>
                      <a:gd name="connsiteX5" fmla="*/ 45369 w 45368"/>
                      <a:gd name="connsiteY5" fmla="*/ 460 h 27852"/>
                      <a:gd name="connsiteX6" fmla="*/ 45369 w 45368"/>
                      <a:gd name="connsiteY6" fmla="*/ 460 h 27852"/>
                      <a:gd name="connsiteX7" fmla="*/ 43641 w 45368"/>
                      <a:gd name="connsiteY7" fmla="*/ 460 h 27852"/>
                      <a:gd name="connsiteX8" fmla="*/ 1728 w 45368"/>
                      <a:gd name="connsiteY8" fmla="*/ 25304 h 27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68" h="27852">
                        <a:moveTo>
                          <a:pt x="1728" y="25304"/>
                        </a:moveTo>
                        <a:cubicBezTo>
                          <a:pt x="792" y="25881"/>
                          <a:pt x="0" y="26817"/>
                          <a:pt x="0" y="27393"/>
                        </a:cubicBezTo>
                        <a:lnTo>
                          <a:pt x="0" y="27393"/>
                        </a:lnTo>
                        <a:cubicBezTo>
                          <a:pt x="0" y="27969"/>
                          <a:pt x="792" y="28041"/>
                          <a:pt x="1728" y="27393"/>
                        </a:cubicBezTo>
                        <a:lnTo>
                          <a:pt x="43641" y="2548"/>
                        </a:lnTo>
                        <a:cubicBezTo>
                          <a:pt x="44577" y="1972"/>
                          <a:pt x="45369" y="1036"/>
                          <a:pt x="45369" y="460"/>
                        </a:cubicBezTo>
                        <a:lnTo>
                          <a:pt x="45369" y="460"/>
                        </a:lnTo>
                        <a:cubicBezTo>
                          <a:pt x="45369" y="-117"/>
                          <a:pt x="44577" y="-189"/>
                          <a:pt x="43641" y="460"/>
                        </a:cubicBezTo>
                        <a:lnTo>
                          <a:pt x="1728" y="25304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26" name="Freeform: Shape 5525">
                    <a:extLst>
                      <a:ext uri="{FF2B5EF4-FFF2-40B4-BE49-F238E27FC236}">
                        <a16:creationId xmlns:a16="http://schemas.microsoft.com/office/drawing/2014/main" id="{E6FAF023-A984-921B-7A80-830E1549E008}"/>
                      </a:ext>
                    </a:extLst>
                  </p:cNvPr>
                  <p:cNvSpPr/>
                  <p:nvPr/>
                </p:nvSpPr>
                <p:spPr>
                  <a:xfrm>
                    <a:off x="5282700" y="3715588"/>
                    <a:ext cx="45368" cy="27852"/>
                  </a:xfrm>
                  <a:custGeom>
                    <a:avLst/>
                    <a:gdLst>
                      <a:gd name="connsiteX0" fmla="*/ 1728 w 45368"/>
                      <a:gd name="connsiteY0" fmla="*/ 25304 h 27852"/>
                      <a:gd name="connsiteX1" fmla="*/ 0 w 45368"/>
                      <a:gd name="connsiteY1" fmla="*/ 27393 h 27852"/>
                      <a:gd name="connsiteX2" fmla="*/ 0 w 45368"/>
                      <a:gd name="connsiteY2" fmla="*/ 27393 h 27852"/>
                      <a:gd name="connsiteX3" fmla="*/ 1728 w 45368"/>
                      <a:gd name="connsiteY3" fmla="*/ 27393 h 27852"/>
                      <a:gd name="connsiteX4" fmla="*/ 43641 w 45368"/>
                      <a:gd name="connsiteY4" fmla="*/ 2548 h 27852"/>
                      <a:gd name="connsiteX5" fmla="*/ 45369 w 45368"/>
                      <a:gd name="connsiteY5" fmla="*/ 459 h 27852"/>
                      <a:gd name="connsiteX6" fmla="*/ 45369 w 45368"/>
                      <a:gd name="connsiteY6" fmla="*/ 459 h 27852"/>
                      <a:gd name="connsiteX7" fmla="*/ 43641 w 45368"/>
                      <a:gd name="connsiteY7" fmla="*/ 459 h 27852"/>
                      <a:gd name="connsiteX8" fmla="*/ 1728 w 45368"/>
                      <a:gd name="connsiteY8" fmla="*/ 25304 h 27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68" h="27852">
                        <a:moveTo>
                          <a:pt x="1728" y="25304"/>
                        </a:moveTo>
                        <a:cubicBezTo>
                          <a:pt x="792" y="25881"/>
                          <a:pt x="0" y="26817"/>
                          <a:pt x="0" y="27393"/>
                        </a:cubicBezTo>
                        <a:lnTo>
                          <a:pt x="0" y="27393"/>
                        </a:lnTo>
                        <a:cubicBezTo>
                          <a:pt x="0" y="27969"/>
                          <a:pt x="792" y="28041"/>
                          <a:pt x="1728" y="27393"/>
                        </a:cubicBezTo>
                        <a:lnTo>
                          <a:pt x="43641" y="2548"/>
                        </a:lnTo>
                        <a:cubicBezTo>
                          <a:pt x="44577" y="1972"/>
                          <a:pt x="45369" y="1036"/>
                          <a:pt x="45369" y="459"/>
                        </a:cubicBezTo>
                        <a:lnTo>
                          <a:pt x="45369" y="459"/>
                        </a:lnTo>
                        <a:cubicBezTo>
                          <a:pt x="45369" y="-117"/>
                          <a:pt x="44577" y="-189"/>
                          <a:pt x="43641" y="459"/>
                        </a:cubicBezTo>
                        <a:lnTo>
                          <a:pt x="1728" y="25304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27" name="Freeform: Shape 5526">
                    <a:extLst>
                      <a:ext uri="{FF2B5EF4-FFF2-40B4-BE49-F238E27FC236}">
                        <a16:creationId xmlns:a16="http://schemas.microsoft.com/office/drawing/2014/main" id="{73B30239-92C8-3839-3719-A0F5F15D8925}"/>
                      </a:ext>
                    </a:extLst>
                  </p:cNvPr>
                  <p:cNvSpPr/>
                  <p:nvPr/>
                </p:nvSpPr>
                <p:spPr>
                  <a:xfrm>
                    <a:off x="5282628" y="3720080"/>
                    <a:ext cx="45369" cy="27896"/>
                  </a:xfrm>
                  <a:custGeom>
                    <a:avLst/>
                    <a:gdLst>
                      <a:gd name="connsiteX0" fmla="*/ 1729 w 45369"/>
                      <a:gd name="connsiteY0" fmla="*/ 25349 h 27896"/>
                      <a:gd name="connsiteX1" fmla="*/ 0 w 45369"/>
                      <a:gd name="connsiteY1" fmla="*/ 27437 h 27896"/>
                      <a:gd name="connsiteX2" fmla="*/ 0 w 45369"/>
                      <a:gd name="connsiteY2" fmla="*/ 27437 h 27896"/>
                      <a:gd name="connsiteX3" fmla="*/ 1729 w 45369"/>
                      <a:gd name="connsiteY3" fmla="*/ 27437 h 27896"/>
                      <a:gd name="connsiteX4" fmla="*/ 43641 w 45369"/>
                      <a:gd name="connsiteY4" fmla="*/ 2593 h 27896"/>
                      <a:gd name="connsiteX5" fmla="*/ 45369 w 45369"/>
                      <a:gd name="connsiteY5" fmla="*/ 432 h 27896"/>
                      <a:gd name="connsiteX6" fmla="*/ 45369 w 45369"/>
                      <a:gd name="connsiteY6" fmla="*/ 432 h 27896"/>
                      <a:gd name="connsiteX7" fmla="*/ 43641 w 45369"/>
                      <a:gd name="connsiteY7" fmla="*/ 432 h 27896"/>
                      <a:gd name="connsiteX8" fmla="*/ 1729 w 45369"/>
                      <a:gd name="connsiteY8" fmla="*/ 25277 h 27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69" h="27896">
                        <a:moveTo>
                          <a:pt x="1729" y="25349"/>
                        </a:moveTo>
                        <a:cubicBezTo>
                          <a:pt x="792" y="25925"/>
                          <a:pt x="0" y="26861"/>
                          <a:pt x="0" y="27437"/>
                        </a:cubicBezTo>
                        <a:lnTo>
                          <a:pt x="0" y="27437"/>
                        </a:lnTo>
                        <a:cubicBezTo>
                          <a:pt x="0" y="28014"/>
                          <a:pt x="792" y="28086"/>
                          <a:pt x="1729" y="27437"/>
                        </a:cubicBezTo>
                        <a:lnTo>
                          <a:pt x="43641" y="2593"/>
                        </a:lnTo>
                        <a:cubicBezTo>
                          <a:pt x="44577" y="2016"/>
                          <a:pt x="45369" y="1080"/>
                          <a:pt x="45369" y="432"/>
                        </a:cubicBezTo>
                        <a:lnTo>
                          <a:pt x="45369" y="432"/>
                        </a:lnTo>
                        <a:cubicBezTo>
                          <a:pt x="45369" y="-144"/>
                          <a:pt x="44577" y="-144"/>
                          <a:pt x="43641" y="432"/>
                        </a:cubicBezTo>
                        <a:lnTo>
                          <a:pt x="1729" y="25277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5502" name="Freeform: Shape 5501">
                <a:extLst>
                  <a:ext uri="{FF2B5EF4-FFF2-40B4-BE49-F238E27FC236}">
                    <a16:creationId xmlns:a16="http://schemas.microsoft.com/office/drawing/2014/main" id="{23924E18-0E44-7D1F-4ED2-7345D5F178C7}"/>
                  </a:ext>
                </a:extLst>
              </p:cNvPr>
              <p:cNvSpPr/>
              <p:nvPr/>
            </p:nvSpPr>
            <p:spPr>
              <a:xfrm>
                <a:off x="5182240" y="3714319"/>
                <a:ext cx="97435" cy="49329"/>
              </a:xfrm>
              <a:custGeom>
                <a:avLst/>
                <a:gdLst>
                  <a:gd name="connsiteX0" fmla="*/ 97435 w 97435"/>
                  <a:gd name="connsiteY0" fmla="*/ 38960 h 49329"/>
                  <a:gd name="connsiteX1" fmla="*/ 0 w 97435"/>
                  <a:gd name="connsiteY1" fmla="*/ 0 h 49329"/>
                  <a:gd name="connsiteX2" fmla="*/ 11163 w 97435"/>
                  <a:gd name="connsiteY2" fmla="*/ 19156 h 49329"/>
                  <a:gd name="connsiteX3" fmla="*/ 40328 w 97435"/>
                  <a:gd name="connsiteY3" fmla="*/ 40328 h 49329"/>
                  <a:gd name="connsiteX4" fmla="*/ 60852 w 97435"/>
                  <a:gd name="connsiteY4" fmla="*/ 49330 h 49329"/>
                  <a:gd name="connsiteX5" fmla="*/ 78640 w 97435"/>
                  <a:gd name="connsiteY5" fmla="*/ 47961 h 49329"/>
                  <a:gd name="connsiteX6" fmla="*/ 86345 w 97435"/>
                  <a:gd name="connsiteY6" fmla="*/ 45657 h 49329"/>
                  <a:gd name="connsiteX7" fmla="*/ 97435 w 97435"/>
                  <a:gd name="connsiteY7" fmla="*/ 38960 h 49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7435" h="49329">
                    <a:moveTo>
                      <a:pt x="97435" y="38960"/>
                    </a:moveTo>
                    <a:cubicBezTo>
                      <a:pt x="97435" y="38960"/>
                      <a:pt x="31182" y="32983"/>
                      <a:pt x="0" y="0"/>
                    </a:cubicBezTo>
                    <a:lnTo>
                      <a:pt x="11163" y="19156"/>
                    </a:lnTo>
                    <a:lnTo>
                      <a:pt x="40328" y="40328"/>
                    </a:lnTo>
                    <a:lnTo>
                      <a:pt x="60852" y="49330"/>
                    </a:lnTo>
                    <a:lnTo>
                      <a:pt x="78640" y="47961"/>
                    </a:lnTo>
                    <a:lnTo>
                      <a:pt x="86345" y="45657"/>
                    </a:lnTo>
                    <a:lnTo>
                      <a:pt x="97435" y="38960"/>
                    </a:ln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03" name="Freeform: Shape 5502">
                <a:extLst>
                  <a:ext uri="{FF2B5EF4-FFF2-40B4-BE49-F238E27FC236}">
                    <a16:creationId xmlns:a16="http://schemas.microsoft.com/office/drawing/2014/main" id="{B57783E8-D5DE-92F9-1D86-7889CA9F8EC4}"/>
                  </a:ext>
                </a:extLst>
              </p:cNvPr>
              <p:cNvSpPr/>
              <p:nvPr/>
            </p:nvSpPr>
            <p:spPr>
              <a:xfrm>
                <a:off x="5150986" y="3693867"/>
                <a:ext cx="170745" cy="129481"/>
              </a:xfrm>
              <a:custGeom>
                <a:avLst/>
                <a:gdLst>
                  <a:gd name="connsiteX0" fmla="*/ 10874 w 170745"/>
                  <a:gd name="connsiteY0" fmla="*/ 0 h 129481"/>
                  <a:gd name="connsiteX1" fmla="*/ 160808 w 170745"/>
                  <a:gd name="connsiteY1" fmla="*/ 70790 h 129481"/>
                  <a:gd name="connsiteX2" fmla="*/ 170746 w 170745"/>
                  <a:gd name="connsiteY2" fmla="*/ 129482 h 129481"/>
                  <a:gd name="connsiteX3" fmla="*/ 0 w 170745"/>
                  <a:gd name="connsiteY3" fmla="*/ 18796 h 129481"/>
                  <a:gd name="connsiteX4" fmla="*/ 10874 w 170745"/>
                  <a:gd name="connsiteY4" fmla="*/ 0 h 129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745" h="129481">
                    <a:moveTo>
                      <a:pt x="10874" y="0"/>
                    </a:moveTo>
                    <a:cubicBezTo>
                      <a:pt x="10874" y="0"/>
                      <a:pt x="58692" y="72086"/>
                      <a:pt x="160808" y="70790"/>
                    </a:cubicBezTo>
                    <a:lnTo>
                      <a:pt x="170746" y="129482"/>
                    </a:lnTo>
                    <a:cubicBezTo>
                      <a:pt x="170746" y="129482"/>
                      <a:pt x="29238" y="115871"/>
                      <a:pt x="0" y="18796"/>
                    </a:cubicBezTo>
                    <a:lnTo>
                      <a:pt x="10874" y="0"/>
                    </a:lnTo>
                    <a:close/>
                  </a:path>
                </a:pathLst>
              </a:custGeom>
              <a:solidFill>
                <a:srgbClr val="E22B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504" name="Graphic 6">
                <a:extLst>
                  <a:ext uri="{FF2B5EF4-FFF2-40B4-BE49-F238E27FC236}">
                    <a16:creationId xmlns:a16="http://schemas.microsoft.com/office/drawing/2014/main" id="{58EDCD06-265A-9D3E-3264-AAB75C936AF9}"/>
                  </a:ext>
                </a:extLst>
              </p:cNvPr>
              <p:cNvGrpSpPr/>
              <p:nvPr/>
            </p:nvGrpSpPr>
            <p:grpSpPr>
              <a:xfrm>
                <a:off x="5306880" y="3759084"/>
                <a:ext cx="60453" cy="62707"/>
                <a:chOff x="5306880" y="3759084"/>
                <a:chExt cx="60453" cy="62707"/>
              </a:xfrm>
              <a:solidFill>
                <a:srgbClr val="E22BAF"/>
              </a:solidFill>
            </p:grpSpPr>
            <p:sp>
              <p:nvSpPr>
                <p:cNvPr id="5506" name="Freeform: Shape 5505">
                  <a:extLst>
                    <a:ext uri="{FF2B5EF4-FFF2-40B4-BE49-F238E27FC236}">
                      <a16:creationId xmlns:a16="http://schemas.microsoft.com/office/drawing/2014/main" id="{D0593897-4C72-5985-6BC7-A0664250D253}"/>
                    </a:ext>
                  </a:extLst>
                </p:cNvPr>
                <p:cNvSpPr/>
                <p:nvPr/>
              </p:nvSpPr>
              <p:spPr>
                <a:xfrm>
                  <a:off x="5306880" y="3759084"/>
                  <a:ext cx="51091" cy="10641"/>
                </a:xfrm>
                <a:custGeom>
                  <a:avLst/>
                  <a:gdLst>
                    <a:gd name="connsiteX0" fmla="*/ 1745 w 51091"/>
                    <a:gd name="connsiteY0" fmla="*/ 7949 h 10641"/>
                    <a:gd name="connsiteX1" fmla="*/ 17 w 51091"/>
                    <a:gd name="connsiteY1" fmla="*/ 9606 h 10641"/>
                    <a:gd name="connsiteX2" fmla="*/ 17 w 51091"/>
                    <a:gd name="connsiteY2" fmla="*/ 9606 h 10641"/>
                    <a:gd name="connsiteX3" fmla="*/ 2249 w 51091"/>
                    <a:gd name="connsiteY3" fmla="*/ 10614 h 10641"/>
                    <a:gd name="connsiteX4" fmla="*/ 49346 w 51091"/>
                    <a:gd name="connsiteY4" fmla="*/ 2692 h 10641"/>
                    <a:gd name="connsiteX5" fmla="*/ 51075 w 51091"/>
                    <a:gd name="connsiteY5" fmla="*/ 1036 h 10641"/>
                    <a:gd name="connsiteX6" fmla="*/ 51075 w 51091"/>
                    <a:gd name="connsiteY6" fmla="*/ 1036 h 10641"/>
                    <a:gd name="connsiteX7" fmla="*/ 48914 w 51091"/>
                    <a:gd name="connsiteY7" fmla="*/ 28 h 10641"/>
                    <a:gd name="connsiteX8" fmla="*/ 1817 w 51091"/>
                    <a:gd name="connsiteY8" fmla="*/ 7949 h 1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91" h="10641">
                      <a:moveTo>
                        <a:pt x="1745" y="7949"/>
                      </a:moveTo>
                      <a:cubicBezTo>
                        <a:pt x="665" y="8093"/>
                        <a:pt x="-127" y="8885"/>
                        <a:pt x="17" y="9606"/>
                      </a:cubicBezTo>
                      <a:lnTo>
                        <a:pt x="17" y="9606"/>
                      </a:lnTo>
                      <a:cubicBezTo>
                        <a:pt x="161" y="10326"/>
                        <a:pt x="1169" y="10758"/>
                        <a:pt x="2249" y="10614"/>
                      </a:cubicBezTo>
                      <a:lnTo>
                        <a:pt x="49346" y="2692"/>
                      </a:lnTo>
                      <a:cubicBezTo>
                        <a:pt x="50427" y="2476"/>
                        <a:pt x="51219" y="1756"/>
                        <a:pt x="51075" y="1036"/>
                      </a:cubicBezTo>
                      <a:lnTo>
                        <a:pt x="51075" y="1036"/>
                      </a:lnTo>
                      <a:cubicBezTo>
                        <a:pt x="50931" y="316"/>
                        <a:pt x="49994" y="-116"/>
                        <a:pt x="48914" y="28"/>
                      </a:cubicBezTo>
                      <a:lnTo>
                        <a:pt x="1817" y="794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07" name="Freeform: Shape 5506">
                  <a:extLst>
                    <a:ext uri="{FF2B5EF4-FFF2-40B4-BE49-F238E27FC236}">
                      <a16:creationId xmlns:a16="http://schemas.microsoft.com/office/drawing/2014/main" id="{E6873AC4-06C5-39AE-65F7-CD03AF2E239F}"/>
                    </a:ext>
                  </a:extLst>
                </p:cNvPr>
                <p:cNvSpPr/>
                <p:nvPr/>
              </p:nvSpPr>
              <p:spPr>
                <a:xfrm>
                  <a:off x="5307960" y="3764917"/>
                  <a:ext cx="51092" cy="10641"/>
                </a:xfrm>
                <a:custGeom>
                  <a:avLst/>
                  <a:gdLst>
                    <a:gd name="connsiteX0" fmla="*/ 1745 w 51092"/>
                    <a:gd name="connsiteY0" fmla="*/ 7949 h 10641"/>
                    <a:gd name="connsiteX1" fmla="*/ 17 w 51092"/>
                    <a:gd name="connsiteY1" fmla="*/ 9606 h 10641"/>
                    <a:gd name="connsiteX2" fmla="*/ 17 w 51092"/>
                    <a:gd name="connsiteY2" fmla="*/ 9606 h 10641"/>
                    <a:gd name="connsiteX3" fmla="*/ 2249 w 51092"/>
                    <a:gd name="connsiteY3" fmla="*/ 10614 h 10641"/>
                    <a:gd name="connsiteX4" fmla="*/ 49347 w 51092"/>
                    <a:gd name="connsiteY4" fmla="*/ 2692 h 10641"/>
                    <a:gd name="connsiteX5" fmla="*/ 51075 w 51092"/>
                    <a:gd name="connsiteY5" fmla="*/ 1036 h 10641"/>
                    <a:gd name="connsiteX6" fmla="*/ 51075 w 51092"/>
                    <a:gd name="connsiteY6" fmla="*/ 1036 h 10641"/>
                    <a:gd name="connsiteX7" fmla="*/ 48914 w 51092"/>
                    <a:gd name="connsiteY7" fmla="*/ 28 h 10641"/>
                    <a:gd name="connsiteX8" fmla="*/ 1817 w 51092"/>
                    <a:gd name="connsiteY8" fmla="*/ 7949 h 1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92" h="10641">
                      <a:moveTo>
                        <a:pt x="1745" y="7949"/>
                      </a:moveTo>
                      <a:cubicBezTo>
                        <a:pt x="665" y="8165"/>
                        <a:pt x="-127" y="8885"/>
                        <a:pt x="17" y="9606"/>
                      </a:cubicBezTo>
                      <a:lnTo>
                        <a:pt x="17" y="9606"/>
                      </a:lnTo>
                      <a:cubicBezTo>
                        <a:pt x="161" y="10326"/>
                        <a:pt x="1169" y="10758"/>
                        <a:pt x="2249" y="10614"/>
                      </a:cubicBezTo>
                      <a:lnTo>
                        <a:pt x="49347" y="2692"/>
                      </a:lnTo>
                      <a:cubicBezTo>
                        <a:pt x="50427" y="2476"/>
                        <a:pt x="51219" y="1756"/>
                        <a:pt x="51075" y="1036"/>
                      </a:cubicBezTo>
                      <a:lnTo>
                        <a:pt x="51075" y="1036"/>
                      </a:lnTo>
                      <a:cubicBezTo>
                        <a:pt x="50931" y="316"/>
                        <a:pt x="49995" y="-116"/>
                        <a:pt x="48914" y="28"/>
                      </a:cubicBezTo>
                      <a:lnTo>
                        <a:pt x="1817" y="794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08" name="Freeform: Shape 5507">
                  <a:extLst>
                    <a:ext uri="{FF2B5EF4-FFF2-40B4-BE49-F238E27FC236}">
                      <a16:creationId xmlns:a16="http://schemas.microsoft.com/office/drawing/2014/main" id="{C6F2B979-D763-039D-7C19-4133B5A91995}"/>
                    </a:ext>
                  </a:extLst>
                </p:cNvPr>
                <p:cNvSpPr/>
                <p:nvPr/>
              </p:nvSpPr>
              <p:spPr>
                <a:xfrm>
                  <a:off x="5308968" y="3770751"/>
                  <a:ext cx="51091" cy="10641"/>
                </a:xfrm>
                <a:custGeom>
                  <a:avLst/>
                  <a:gdLst>
                    <a:gd name="connsiteX0" fmla="*/ 1745 w 51091"/>
                    <a:gd name="connsiteY0" fmla="*/ 7949 h 10641"/>
                    <a:gd name="connsiteX1" fmla="*/ 17 w 51091"/>
                    <a:gd name="connsiteY1" fmla="*/ 9606 h 10641"/>
                    <a:gd name="connsiteX2" fmla="*/ 17 w 51091"/>
                    <a:gd name="connsiteY2" fmla="*/ 9606 h 10641"/>
                    <a:gd name="connsiteX3" fmla="*/ 2249 w 51091"/>
                    <a:gd name="connsiteY3" fmla="*/ 10614 h 10641"/>
                    <a:gd name="connsiteX4" fmla="*/ 49346 w 51091"/>
                    <a:gd name="connsiteY4" fmla="*/ 2692 h 10641"/>
                    <a:gd name="connsiteX5" fmla="*/ 51075 w 51091"/>
                    <a:gd name="connsiteY5" fmla="*/ 1036 h 10641"/>
                    <a:gd name="connsiteX6" fmla="*/ 51075 w 51091"/>
                    <a:gd name="connsiteY6" fmla="*/ 1036 h 10641"/>
                    <a:gd name="connsiteX7" fmla="*/ 48842 w 51091"/>
                    <a:gd name="connsiteY7" fmla="*/ 28 h 10641"/>
                    <a:gd name="connsiteX8" fmla="*/ 1745 w 51091"/>
                    <a:gd name="connsiteY8" fmla="*/ 7949 h 1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91" h="10641">
                      <a:moveTo>
                        <a:pt x="1745" y="7949"/>
                      </a:moveTo>
                      <a:cubicBezTo>
                        <a:pt x="665" y="8093"/>
                        <a:pt x="-127" y="8885"/>
                        <a:pt x="17" y="9606"/>
                      </a:cubicBezTo>
                      <a:lnTo>
                        <a:pt x="17" y="9606"/>
                      </a:lnTo>
                      <a:cubicBezTo>
                        <a:pt x="161" y="10326"/>
                        <a:pt x="1169" y="10758"/>
                        <a:pt x="2249" y="10614"/>
                      </a:cubicBezTo>
                      <a:lnTo>
                        <a:pt x="49346" y="2692"/>
                      </a:lnTo>
                      <a:cubicBezTo>
                        <a:pt x="50427" y="2476"/>
                        <a:pt x="51219" y="1756"/>
                        <a:pt x="51075" y="1036"/>
                      </a:cubicBezTo>
                      <a:lnTo>
                        <a:pt x="51075" y="1036"/>
                      </a:lnTo>
                      <a:cubicBezTo>
                        <a:pt x="50931" y="316"/>
                        <a:pt x="49923" y="-116"/>
                        <a:pt x="48842" y="28"/>
                      </a:cubicBezTo>
                      <a:lnTo>
                        <a:pt x="1745" y="794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09" name="Freeform: Shape 5508">
                  <a:extLst>
                    <a:ext uri="{FF2B5EF4-FFF2-40B4-BE49-F238E27FC236}">
                      <a16:creationId xmlns:a16="http://schemas.microsoft.com/office/drawing/2014/main" id="{43B84E31-5782-3DBC-7D39-EBCEBA0858AC}"/>
                    </a:ext>
                  </a:extLst>
                </p:cNvPr>
                <p:cNvSpPr/>
                <p:nvPr/>
              </p:nvSpPr>
              <p:spPr>
                <a:xfrm>
                  <a:off x="5310048" y="3776512"/>
                  <a:ext cx="51092" cy="10641"/>
                </a:xfrm>
                <a:custGeom>
                  <a:avLst/>
                  <a:gdLst>
                    <a:gd name="connsiteX0" fmla="*/ 1746 w 51092"/>
                    <a:gd name="connsiteY0" fmla="*/ 7949 h 10641"/>
                    <a:gd name="connsiteX1" fmla="*/ 17 w 51092"/>
                    <a:gd name="connsiteY1" fmla="*/ 9605 h 10641"/>
                    <a:gd name="connsiteX2" fmla="*/ 17 w 51092"/>
                    <a:gd name="connsiteY2" fmla="*/ 9605 h 10641"/>
                    <a:gd name="connsiteX3" fmla="*/ 2250 w 51092"/>
                    <a:gd name="connsiteY3" fmla="*/ 10614 h 10641"/>
                    <a:gd name="connsiteX4" fmla="*/ 49347 w 51092"/>
                    <a:gd name="connsiteY4" fmla="*/ 2692 h 10641"/>
                    <a:gd name="connsiteX5" fmla="*/ 51075 w 51092"/>
                    <a:gd name="connsiteY5" fmla="*/ 1036 h 10641"/>
                    <a:gd name="connsiteX6" fmla="*/ 51075 w 51092"/>
                    <a:gd name="connsiteY6" fmla="*/ 1036 h 10641"/>
                    <a:gd name="connsiteX7" fmla="*/ 48843 w 51092"/>
                    <a:gd name="connsiteY7" fmla="*/ 28 h 10641"/>
                    <a:gd name="connsiteX8" fmla="*/ 1746 w 51092"/>
                    <a:gd name="connsiteY8" fmla="*/ 7949 h 1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92" h="10641">
                      <a:moveTo>
                        <a:pt x="1746" y="7949"/>
                      </a:moveTo>
                      <a:cubicBezTo>
                        <a:pt x="665" y="8165"/>
                        <a:pt x="-127" y="8885"/>
                        <a:pt x="17" y="9605"/>
                      </a:cubicBezTo>
                      <a:lnTo>
                        <a:pt x="17" y="9605"/>
                      </a:lnTo>
                      <a:cubicBezTo>
                        <a:pt x="161" y="10326"/>
                        <a:pt x="1169" y="10758"/>
                        <a:pt x="2250" y="10614"/>
                      </a:cubicBezTo>
                      <a:lnTo>
                        <a:pt x="49347" y="2692"/>
                      </a:lnTo>
                      <a:cubicBezTo>
                        <a:pt x="50427" y="2548"/>
                        <a:pt x="51219" y="1756"/>
                        <a:pt x="51075" y="1036"/>
                      </a:cubicBezTo>
                      <a:lnTo>
                        <a:pt x="51075" y="1036"/>
                      </a:lnTo>
                      <a:cubicBezTo>
                        <a:pt x="50931" y="316"/>
                        <a:pt x="49923" y="-117"/>
                        <a:pt x="48843" y="28"/>
                      </a:cubicBezTo>
                      <a:lnTo>
                        <a:pt x="1746" y="794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10" name="Freeform: Shape 5509">
                  <a:extLst>
                    <a:ext uri="{FF2B5EF4-FFF2-40B4-BE49-F238E27FC236}">
                      <a16:creationId xmlns:a16="http://schemas.microsoft.com/office/drawing/2014/main" id="{218B49F3-E7D5-3893-F4A2-2172D6E09408}"/>
                    </a:ext>
                  </a:extLst>
                </p:cNvPr>
                <p:cNvSpPr/>
                <p:nvPr/>
              </p:nvSpPr>
              <p:spPr>
                <a:xfrm>
                  <a:off x="5311128" y="3782345"/>
                  <a:ext cx="51019" cy="10641"/>
                </a:xfrm>
                <a:custGeom>
                  <a:avLst/>
                  <a:gdLst>
                    <a:gd name="connsiteX0" fmla="*/ 1745 w 51019"/>
                    <a:gd name="connsiteY0" fmla="*/ 7949 h 10641"/>
                    <a:gd name="connsiteX1" fmla="*/ 17 w 51019"/>
                    <a:gd name="connsiteY1" fmla="*/ 9605 h 10641"/>
                    <a:gd name="connsiteX2" fmla="*/ 17 w 51019"/>
                    <a:gd name="connsiteY2" fmla="*/ 9605 h 10641"/>
                    <a:gd name="connsiteX3" fmla="*/ 2177 w 51019"/>
                    <a:gd name="connsiteY3" fmla="*/ 10614 h 10641"/>
                    <a:gd name="connsiteX4" fmla="*/ 49275 w 51019"/>
                    <a:gd name="connsiteY4" fmla="*/ 2692 h 10641"/>
                    <a:gd name="connsiteX5" fmla="*/ 51003 w 51019"/>
                    <a:gd name="connsiteY5" fmla="*/ 1036 h 10641"/>
                    <a:gd name="connsiteX6" fmla="*/ 51003 w 51019"/>
                    <a:gd name="connsiteY6" fmla="*/ 1036 h 10641"/>
                    <a:gd name="connsiteX7" fmla="*/ 48771 w 51019"/>
                    <a:gd name="connsiteY7" fmla="*/ 28 h 10641"/>
                    <a:gd name="connsiteX8" fmla="*/ 1673 w 51019"/>
                    <a:gd name="connsiteY8" fmla="*/ 7949 h 1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19" h="10641">
                      <a:moveTo>
                        <a:pt x="1745" y="7949"/>
                      </a:moveTo>
                      <a:cubicBezTo>
                        <a:pt x="665" y="8165"/>
                        <a:pt x="-127" y="8885"/>
                        <a:pt x="17" y="9605"/>
                      </a:cubicBezTo>
                      <a:lnTo>
                        <a:pt x="17" y="9605"/>
                      </a:lnTo>
                      <a:cubicBezTo>
                        <a:pt x="161" y="10326"/>
                        <a:pt x="1169" y="10758"/>
                        <a:pt x="2177" y="10614"/>
                      </a:cubicBezTo>
                      <a:lnTo>
                        <a:pt x="49275" y="2692"/>
                      </a:lnTo>
                      <a:cubicBezTo>
                        <a:pt x="50355" y="2476"/>
                        <a:pt x="51147" y="1756"/>
                        <a:pt x="51003" y="1036"/>
                      </a:cubicBezTo>
                      <a:lnTo>
                        <a:pt x="51003" y="1036"/>
                      </a:lnTo>
                      <a:cubicBezTo>
                        <a:pt x="50859" y="316"/>
                        <a:pt x="49851" y="-117"/>
                        <a:pt x="48771" y="28"/>
                      </a:cubicBezTo>
                      <a:lnTo>
                        <a:pt x="1673" y="794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11" name="Freeform: Shape 5510">
                  <a:extLst>
                    <a:ext uri="{FF2B5EF4-FFF2-40B4-BE49-F238E27FC236}">
                      <a16:creationId xmlns:a16="http://schemas.microsoft.com/office/drawing/2014/main" id="{86A6C80E-3CBC-E339-9C74-5F987B0447BA}"/>
                    </a:ext>
                  </a:extLst>
                </p:cNvPr>
                <p:cNvSpPr/>
                <p:nvPr/>
              </p:nvSpPr>
              <p:spPr>
                <a:xfrm>
                  <a:off x="5312137" y="3788155"/>
                  <a:ext cx="51019" cy="10664"/>
                </a:xfrm>
                <a:custGeom>
                  <a:avLst/>
                  <a:gdLst>
                    <a:gd name="connsiteX0" fmla="*/ 1745 w 51019"/>
                    <a:gd name="connsiteY0" fmla="*/ 7972 h 10664"/>
                    <a:gd name="connsiteX1" fmla="*/ 17 w 51019"/>
                    <a:gd name="connsiteY1" fmla="*/ 9628 h 10664"/>
                    <a:gd name="connsiteX2" fmla="*/ 17 w 51019"/>
                    <a:gd name="connsiteY2" fmla="*/ 9628 h 10664"/>
                    <a:gd name="connsiteX3" fmla="*/ 2177 w 51019"/>
                    <a:gd name="connsiteY3" fmla="*/ 10637 h 10664"/>
                    <a:gd name="connsiteX4" fmla="*/ 49274 w 51019"/>
                    <a:gd name="connsiteY4" fmla="*/ 2715 h 10664"/>
                    <a:gd name="connsiteX5" fmla="*/ 51003 w 51019"/>
                    <a:gd name="connsiteY5" fmla="*/ 1059 h 10664"/>
                    <a:gd name="connsiteX6" fmla="*/ 51003 w 51019"/>
                    <a:gd name="connsiteY6" fmla="*/ 1059 h 10664"/>
                    <a:gd name="connsiteX7" fmla="*/ 48842 w 51019"/>
                    <a:gd name="connsiteY7" fmla="*/ 50 h 10664"/>
                    <a:gd name="connsiteX8" fmla="*/ 1745 w 51019"/>
                    <a:gd name="connsiteY8" fmla="*/ 7972 h 10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19" h="10664">
                      <a:moveTo>
                        <a:pt x="1745" y="7972"/>
                      </a:moveTo>
                      <a:cubicBezTo>
                        <a:pt x="665" y="8116"/>
                        <a:pt x="-127" y="8908"/>
                        <a:pt x="17" y="9628"/>
                      </a:cubicBezTo>
                      <a:lnTo>
                        <a:pt x="17" y="9628"/>
                      </a:lnTo>
                      <a:cubicBezTo>
                        <a:pt x="161" y="10348"/>
                        <a:pt x="1169" y="10780"/>
                        <a:pt x="2177" y="10637"/>
                      </a:cubicBezTo>
                      <a:lnTo>
                        <a:pt x="49274" y="2715"/>
                      </a:lnTo>
                      <a:cubicBezTo>
                        <a:pt x="50355" y="2499"/>
                        <a:pt x="51147" y="1779"/>
                        <a:pt x="51003" y="1059"/>
                      </a:cubicBezTo>
                      <a:lnTo>
                        <a:pt x="51003" y="1059"/>
                      </a:lnTo>
                      <a:cubicBezTo>
                        <a:pt x="50859" y="339"/>
                        <a:pt x="49851" y="-166"/>
                        <a:pt x="48842" y="50"/>
                      </a:cubicBezTo>
                      <a:lnTo>
                        <a:pt x="1745" y="7972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12" name="Freeform: Shape 5511">
                  <a:extLst>
                    <a:ext uri="{FF2B5EF4-FFF2-40B4-BE49-F238E27FC236}">
                      <a16:creationId xmlns:a16="http://schemas.microsoft.com/office/drawing/2014/main" id="{29281527-C445-78BB-1651-9CA71521E834}"/>
                    </a:ext>
                  </a:extLst>
                </p:cNvPr>
                <p:cNvSpPr/>
                <p:nvPr/>
              </p:nvSpPr>
              <p:spPr>
                <a:xfrm>
                  <a:off x="5313217" y="3794011"/>
                  <a:ext cx="51092" cy="10641"/>
                </a:xfrm>
                <a:custGeom>
                  <a:avLst/>
                  <a:gdLst>
                    <a:gd name="connsiteX0" fmla="*/ 1746 w 51092"/>
                    <a:gd name="connsiteY0" fmla="*/ 7949 h 10641"/>
                    <a:gd name="connsiteX1" fmla="*/ 17 w 51092"/>
                    <a:gd name="connsiteY1" fmla="*/ 9605 h 10641"/>
                    <a:gd name="connsiteX2" fmla="*/ 17 w 51092"/>
                    <a:gd name="connsiteY2" fmla="*/ 9605 h 10641"/>
                    <a:gd name="connsiteX3" fmla="*/ 2249 w 51092"/>
                    <a:gd name="connsiteY3" fmla="*/ 10614 h 10641"/>
                    <a:gd name="connsiteX4" fmla="*/ 49347 w 51092"/>
                    <a:gd name="connsiteY4" fmla="*/ 2692 h 10641"/>
                    <a:gd name="connsiteX5" fmla="*/ 51075 w 51092"/>
                    <a:gd name="connsiteY5" fmla="*/ 1036 h 10641"/>
                    <a:gd name="connsiteX6" fmla="*/ 51075 w 51092"/>
                    <a:gd name="connsiteY6" fmla="*/ 1036 h 10641"/>
                    <a:gd name="connsiteX7" fmla="*/ 48843 w 51092"/>
                    <a:gd name="connsiteY7" fmla="*/ 28 h 10641"/>
                    <a:gd name="connsiteX8" fmla="*/ 1746 w 51092"/>
                    <a:gd name="connsiteY8" fmla="*/ 7949 h 1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92" h="10641">
                      <a:moveTo>
                        <a:pt x="1746" y="7949"/>
                      </a:moveTo>
                      <a:cubicBezTo>
                        <a:pt x="665" y="8165"/>
                        <a:pt x="-127" y="8885"/>
                        <a:pt x="17" y="9605"/>
                      </a:cubicBezTo>
                      <a:lnTo>
                        <a:pt x="17" y="9605"/>
                      </a:lnTo>
                      <a:cubicBezTo>
                        <a:pt x="161" y="10326"/>
                        <a:pt x="1097" y="10758"/>
                        <a:pt x="2249" y="10614"/>
                      </a:cubicBezTo>
                      <a:lnTo>
                        <a:pt x="49347" y="2692"/>
                      </a:lnTo>
                      <a:cubicBezTo>
                        <a:pt x="50427" y="2548"/>
                        <a:pt x="51219" y="1756"/>
                        <a:pt x="51075" y="1036"/>
                      </a:cubicBezTo>
                      <a:lnTo>
                        <a:pt x="51075" y="1036"/>
                      </a:lnTo>
                      <a:cubicBezTo>
                        <a:pt x="50931" y="316"/>
                        <a:pt x="49923" y="-116"/>
                        <a:pt x="48843" y="28"/>
                      </a:cubicBezTo>
                      <a:lnTo>
                        <a:pt x="1746" y="794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13" name="Freeform: Shape 5512">
                  <a:extLst>
                    <a:ext uri="{FF2B5EF4-FFF2-40B4-BE49-F238E27FC236}">
                      <a16:creationId xmlns:a16="http://schemas.microsoft.com/office/drawing/2014/main" id="{EF28B1E5-A733-AC06-65D9-14A6FDBCB4B8}"/>
                    </a:ext>
                  </a:extLst>
                </p:cNvPr>
                <p:cNvSpPr/>
                <p:nvPr/>
              </p:nvSpPr>
              <p:spPr>
                <a:xfrm>
                  <a:off x="5314297" y="3799844"/>
                  <a:ext cx="51092" cy="10641"/>
                </a:xfrm>
                <a:custGeom>
                  <a:avLst/>
                  <a:gdLst>
                    <a:gd name="connsiteX0" fmla="*/ 1745 w 51092"/>
                    <a:gd name="connsiteY0" fmla="*/ 7949 h 10641"/>
                    <a:gd name="connsiteX1" fmla="*/ 17 w 51092"/>
                    <a:gd name="connsiteY1" fmla="*/ 9605 h 10641"/>
                    <a:gd name="connsiteX2" fmla="*/ 17 w 51092"/>
                    <a:gd name="connsiteY2" fmla="*/ 9605 h 10641"/>
                    <a:gd name="connsiteX3" fmla="*/ 2249 w 51092"/>
                    <a:gd name="connsiteY3" fmla="*/ 10614 h 10641"/>
                    <a:gd name="connsiteX4" fmla="*/ 49346 w 51092"/>
                    <a:gd name="connsiteY4" fmla="*/ 2692 h 10641"/>
                    <a:gd name="connsiteX5" fmla="*/ 51075 w 51092"/>
                    <a:gd name="connsiteY5" fmla="*/ 1036 h 10641"/>
                    <a:gd name="connsiteX6" fmla="*/ 51075 w 51092"/>
                    <a:gd name="connsiteY6" fmla="*/ 1036 h 10641"/>
                    <a:gd name="connsiteX7" fmla="*/ 48914 w 51092"/>
                    <a:gd name="connsiteY7" fmla="*/ 28 h 10641"/>
                    <a:gd name="connsiteX8" fmla="*/ 1817 w 51092"/>
                    <a:gd name="connsiteY8" fmla="*/ 7949 h 1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92" h="10641">
                      <a:moveTo>
                        <a:pt x="1745" y="7949"/>
                      </a:moveTo>
                      <a:cubicBezTo>
                        <a:pt x="665" y="8093"/>
                        <a:pt x="-127" y="8885"/>
                        <a:pt x="17" y="9605"/>
                      </a:cubicBezTo>
                      <a:lnTo>
                        <a:pt x="17" y="9605"/>
                      </a:lnTo>
                      <a:cubicBezTo>
                        <a:pt x="161" y="10326"/>
                        <a:pt x="1169" y="10758"/>
                        <a:pt x="2249" y="10614"/>
                      </a:cubicBezTo>
                      <a:lnTo>
                        <a:pt x="49346" y="2692"/>
                      </a:lnTo>
                      <a:cubicBezTo>
                        <a:pt x="50427" y="2476"/>
                        <a:pt x="51219" y="1756"/>
                        <a:pt x="51075" y="1036"/>
                      </a:cubicBezTo>
                      <a:lnTo>
                        <a:pt x="51075" y="1036"/>
                      </a:lnTo>
                      <a:cubicBezTo>
                        <a:pt x="50931" y="316"/>
                        <a:pt x="49923" y="-116"/>
                        <a:pt x="48914" y="28"/>
                      </a:cubicBezTo>
                      <a:lnTo>
                        <a:pt x="1817" y="794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14" name="Freeform: Shape 5513">
                  <a:extLst>
                    <a:ext uri="{FF2B5EF4-FFF2-40B4-BE49-F238E27FC236}">
                      <a16:creationId xmlns:a16="http://schemas.microsoft.com/office/drawing/2014/main" id="{FBD8461C-B2DD-074C-9B67-95C4457BCCB8}"/>
                    </a:ext>
                  </a:extLst>
                </p:cNvPr>
                <p:cNvSpPr/>
                <p:nvPr/>
              </p:nvSpPr>
              <p:spPr>
                <a:xfrm>
                  <a:off x="5315305" y="3805678"/>
                  <a:ext cx="51091" cy="10641"/>
                </a:xfrm>
                <a:custGeom>
                  <a:avLst/>
                  <a:gdLst>
                    <a:gd name="connsiteX0" fmla="*/ 1745 w 51091"/>
                    <a:gd name="connsiteY0" fmla="*/ 7949 h 10641"/>
                    <a:gd name="connsiteX1" fmla="*/ 17 w 51091"/>
                    <a:gd name="connsiteY1" fmla="*/ 9606 h 10641"/>
                    <a:gd name="connsiteX2" fmla="*/ 17 w 51091"/>
                    <a:gd name="connsiteY2" fmla="*/ 9606 h 10641"/>
                    <a:gd name="connsiteX3" fmla="*/ 2249 w 51091"/>
                    <a:gd name="connsiteY3" fmla="*/ 10614 h 10641"/>
                    <a:gd name="connsiteX4" fmla="*/ 49346 w 51091"/>
                    <a:gd name="connsiteY4" fmla="*/ 2692 h 10641"/>
                    <a:gd name="connsiteX5" fmla="*/ 51075 w 51091"/>
                    <a:gd name="connsiteY5" fmla="*/ 1036 h 10641"/>
                    <a:gd name="connsiteX6" fmla="*/ 51075 w 51091"/>
                    <a:gd name="connsiteY6" fmla="*/ 1036 h 10641"/>
                    <a:gd name="connsiteX7" fmla="*/ 48842 w 51091"/>
                    <a:gd name="connsiteY7" fmla="*/ 28 h 10641"/>
                    <a:gd name="connsiteX8" fmla="*/ 1745 w 51091"/>
                    <a:gd name="connsiteY8" fmla="*/ 7949 h 1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91" h="10641">
                      <a:moveTo>
                        <a:pt x="1745" y="7949"/>
                      </a:moveTo>
                      <a:cubicBezTo>
                        <a:pt x="665" y="8165"/>
                        <a:pt x="-127" y="8885"/>
                        <a:pt x="17" y="9606"/>
                      </a:cubicBezTo>
                      <a:lnTo>
                        <a:pt x="17" y="9606"/>
                      </a:lnTo>
                      <a:cubicBezTo>
                        <a:pt x="161" y="10326"/>
                        <a:pt x="1097" y="10758"/>
                        <a:pt x="2249" y="10614"/>
                      </a:cubicBezTo>
                      <a:lnTo>
                        <a:pt x="49346" y="2692"/>
                      </a:lnTo>
                      <a:cubicBezTo>
                        <a:pt x="50427" y="2476"/>
                        <a:pt x="51219" y="1756"/>
                        <a:pt x="51075" y="1036"/>
                      </a:cubicBezTo>
                      <a:lnTo>
                        <a:pt x="51075" y="1036"/>
                      </a:lnTo>
                      <a:cubicBezTo>
                        <a:pt x="50931" y="316"/>
                        <a:pt x="49923" y="-116"/>
                        <a:pt x="48842" y="28"/>
                      </a:cubicBezTo>
                      <a:lnTo>
                        <a:pt x="1745" y="794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15" name="Freeform: Shape 5514">
                  <a:extLst>
                    <a:ext uri="{FF2B5EF4-FFF2-40B4-BE49-F238E27FC236}">
                      <a16:creationId xmlns:a16="http://schemas.microsoft.com/office/drawing/2014/main" id="{5D12A3E7-B37E-192C-ABB4-B4144030F498}"/>
                    </a:ext>
                  </a:extLst>
                </p:cNvPr>
                <p:cNvSpPr/>
                <p:nvPr/>
              </p:nvSpPr>
              <p:spPr>
                <a:xfrm>
                  <a:off x="5316242" y="3811151"/>
                  <a:ext cx="51091" cy="10641"/>
                </a:xfrm>
                <a:custGeom>
                  <a:avLst/>
                  <a:gdLst>
                    <a:gd name="connsiteX0" fmla="*/ 1745 w 51091"/>
                    <a:gd name="connsiteY0" fmla="*/ 7949 h 10641"/>
                    <a:gd name="connsiteX1" fmla="*/ 17 w 51091"/>
                    <a:gd name="connsiteY1" fmla="*/ 9605 h 10641"/>
                    <a:gd name="connsiteX2" fmla="*/ 17 w 51091"/>
                    <a:gd name="connsiteY2" fmla="*/ 9605 h 10641"/>
                    <a:gd name="connsiteX3" fmla="*/ 2249 w 51091"/>
                    <a:gd name="connsiteY3" fmla="*/ 10614 h 10641"/>
                    <a:gd name="connsiteX4" fmla="*/ 49346 w 51091"/>
                    <a:gd name="connsiteY4" fmla="*/ 2692 h 10641"/>
                    <a:gd name="connsiteX5" fmla="*/ 51075 w 51091"/>
                    <a:gd name="connsiteY5" fmla="*/ 1036 h 10641"/>
                    <a:gd name="connsiteX6" fmla="*/ 51075 w 51091"/>
                    <a:gd name="connsiteY6" fmla="*/ 1036 h 10641"/>
                    <a:gd name="connsiteX7" fmla="*/ 48914 w 51091"/>
                    <a:gd name="connsiteY7" fmla="*/ 28 h 10641"/>
                    <a:gd name="connsiteX8" fmla="*/ 1817 w 51091"/>
                    <a:gd name="connsiteY8" fmla="*/ 7949 h 1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91" h="10641">
                      <a:moveTo>
                        <a:pt x="1745" y="7949"/>
                      </a:moveTo>
                      <a:cubicBezTo>
                        <a:pt x="665" y="8165"/>
                        <a:pt x="-127" y="8885"/>
                        <a:pt x="17" y="9605"/>
                      </a:cubicBezTo>
                      <a:lnTo>
                        <a:pt x="17" y="9605"/>
                      </a:lnTo>
                      <a:cubicBezTo>
                        <a:pt x="161" y="10326"/>
                        <a:pt x="1169" y="10758"/>
                        <a:pt x="2249" y="10614"/>
                      </a:cubicBezTo>
                      <a:lnTo>
                        <a:pt x="49346" y="2692"/>
                      </a:lnTo>
                      <a:cubicBezTo>
                        <a:pt x="50427" y="2548"/>
                        <a:pt x="51219" y="1756"/>
                        <a:pt x="51075" y="1036"/>
                      </a:cubicBezTo>
                      <a:lnTo>
                        <a:pt x="51075" y="1036"/>
                      </a:lnTo>
                      <a:cubicBezTo>
                        <a:pt x="50931" y="316"/>
                        <a:pt x="49995" y="-117"/>
                        <a:pt x="48914" y="28"/>
                      </a:cubicBezTo>
                      <a:lnTo>
                        <a:pt x="1817" y="794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505" name="Freeform: Shape 5504">
                <a:extLst>
                  <a:ext uri="{FF2B5EF4-FFF2-40B4-BE49-F238E27FC236}">
                    <a16:creationId xmlns:a16="http://schemas.microsoft.com/office/drawing/2014/main" id="{1502F294-66A3-27AB-33A4-7A5ACB14A93C}"/>
                  </a:ext>
                </a:extLst>
              </p:cNvPr>
              <p:cNvSpPr/>
              <p:nvPr/>
            </p:nvSpPr>
            <p:spPr>
              <a:xfrm>
                <a:off x="5181016" y="3715687"/>
                <a:ext cx="140715" cy="107661"/>
              </a:xfrm>
              <a:custGeom>
                <a:avLst/>
                <a:gdLst>
                  <a:gd name="connsiteX0" fmla="*/ 140716 w 140715"/>
                  <a:gd name="connsiteY0" fmla="*/ 107661 h 107661"/>
                  <a:gd name="connsiteX1" fmla="*/ 0 w 140715"/>
                  <a:gd name="connsiteY1" fmla="*/ 0 h 107661"/>
                  <a:gd name="connsiteX2" fmla="*/ 38024 w 140715"/>
                  <a:gd name="connsiteY2" fmla="*/ 75615 h 107661"/>
                  <a:gd name="connsiteX3" fmla="*/ 140716 w 140715"/>
                  <a:gd name="connsiteY3" fmla="*/ 107589 h 107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715" h="107661">
                    <a:moveTo>
                      <a:pt x="140716" y="107661"/>
                    </a:moveTo>
                    <a:cubicBezTo>
                      <a:pt x="140716" y="107661"/>
                      <a:pt x="27005" y="73742"/>
                      <a:pt x="0" y="0"/>
                    </a:cubicBezTo>
                    <a:lnTo>
                      <a:pt x="38024" y="75615"/>
                    </a:lnTo>
                    <a:cubicBezTo>
                      <a:pt x="38024" y="75615"/>
                      <a:pt x="85841" y="103340"/>
                      <a:pt x="140716" y="107589"/>
                    </a:cubicBez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447" name="Graphic 6">
              <a:extLst>
                <a:ext uri="{FF2B5EF4-FFF2-40B4-BE49-F238E27FC236}">
                  <a16:creationId xmlns:a16="http://schemas.microsoft.com/office/drawing/2014/main" id="{C68455C3-C34C-B85D-4DD8-305AB86E3D4E}"/>
                </a:ext>
              </a:extLst>
            </p:cNvPr>
            <p:cNvGrpSpPr/>
            <p:nvPr/>
          </p:nvGrpSpPr>
          <p:grpSpPr>
            <a:xfrm flipH="1">
              <a:off x="7770929" y="3778217"/>
              <a:ext cx="1298646" cy="2666356"/>
              <a:chOff x="4937651" y="3609178"/>
              <a:chExt cx="315688" cy="648165"/>
            </a:xfrm>
            <a:solidFill>
              <a:srgbClr val="C59083"/>
            </a:solidFill>
          </p:grpSpPr>
          <p:sp>
            <p:nvSpPr>
              <p:cNvPr id="5498" name="Freeform: Shape 5497">
                <a:extLst>
                  <a:ext uri="{FF2B5EF4-FFF2-40B4-BE49-F238E27FC236}">
                    <a16:creationId xmlns:a16="http://schemas.microsoft.com/office/drawing/2014/main" id="{72F15DA8-45A9-2311-BA0B-38BBD0E1B207}"/>
                  </a:ext>
                </a:extLst>
              </p:cNvPr>
              <p:cNvSpPr/>
              <p:nvPr/>
            </p:nvSpPr>
            <p:spPr>
              <a:xfrm>
                <a:off x="4937651" y="3609178"/>
                <a:ext cx="315688" cy="483863"/>
              </a:xfrm>
              <a:custGeom>
                <a:avLst/>
                <a:gdLst>
                  <a:gd name="connsiteX0" fmla="*/ 71611 w 315688"/>
                  <a:gd name="connsiteY0" fmla="*/ 382179 h 483863"/>
                  <a:gd name="connsiteX1" fmla="*/ 88030 w 315688"/>
                  <a:gd name="connsiteY1" fmla="*/ 294682 h 483863"/>
                  <a:gd name="connsiteX2" fmla="*/ 100345 w 315688"/>
                  <a:gd name="connsiteY2" fmla="*/ 130634 h 483863"/>
                  <a:gd name="connsiteX3" fmla="*/ 51159 w 315688"/>
                  <a:gd name="connsiteY3" fmla="*/ 117671 h 483863"/>
                  <a:gd name="connsiteX4" fmla="*/ 389 w 315688"/>
                  <a:gd name="connsiteY4" fmla="*/ 74175 h 483863"/>
                  <a:gd name="connsiteX5" fmla="*/ 84790 w 315688"/>
                  <a:gd name="connsiteY5" fmla="*/ 23045 h 483863"/>
                  <a:gd name="connsiteX6" fmla="*/ 183089 w 315688"/>
                  <a:gd name="connsiteY6" fmla="*/ 23045 h 483863"/>
                  <a:gd name="connsiteX7" fmla="*/ 192955 w 315688"/>
                  <a:gd name="connsiteY7" fmla="*/ 483863 h 483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688" h="483863">
                    <a:moveTo>
                      <a:pt x="71611" y="382179"/>
                    </a:moveTo>
                    <a:lnTo>
                      <a:pt x="88030" y="294682"/>
                    </a:lnTo>
                    <a:cubicBezTo>
                      <a:pt x="156876" y="212298"/>
                      <a:pt x="100345" y="130634"/>
                      <a:pt x="100345" y="130634"/>
                    </a:cubicBezTo>
                    <a:cubicBezTo>
                      <a:pt x="41365" y="142876"/>
                      <a:pt x="51159" y="117671"/>
                      <a:pt x="51159" y="117671"/>
                    </a:cubicBezTo>
                    <a:cubicBezTo>
                      <a:pt x="-7820" y="108525"/>
                      <a:pt x="389" y="74175"/>
                      <a:pt x="389" y="74175"/>
                    </a:cubicBezTo>
                    <a:cubicBezTo>
                      <a:pt x="82341" y="74175"/>
                      <a:pt x="84790" y="23045"/>
                      <a:pt x="84790" y="23045"/>
                    </a:cubicBezTo>
                    <a:cubicBezTo>
                      <a:pt x="84790" y="23045"/>
                      <a:pt x="133976" y="-28806"/>
                      <a:pt x="183089" y="23045"/>
                    </a:cubicBezTo>
                    <a:cubicBezTo>
                      <a:pt x="183089" y="23045"/>
                      <a:pt x="474747" y="367920"/>
                      <a:pt x="192955" y="483863"/>
                    </a:cubicBezTo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9" name="Freeform: Shape 5498">
                <a:extLst>
                  <a:ext uri="{FF2B5EF4-FFF2-40B4-BE49-F238E27FC236}">
                    <a16:creationId xmlns:a16="http://schemas.microsoft.com/office/drawing/2014/main" id="{B6383DB8-522D-EAE0-838D-980A4EB0C4BA}"/>
                  </a:ext>
                </a:extLst>
              </p:cNvPr>
              <p:cNvSpPr/>
              <p:nvPr/>
            </p:nvSpPr>
            <p:spPr>
              <a:xfrm>
                <a:off x="4960292" y="3781330"/>
                <a:ext cx="259949" cy="393458"/>
              </a:xfrm>
              <a:custGeom>
                <a:avLst/>
                <a:gdLst>
                  <a:gd name="connsiteX0" fmla="*/ 99019 w 259949"/>
                  <a:gd name="connsiteY0" fmla="*/ 311208 h 393458"/>
                  <a:gd name="connsiteX1" fmla="*/ 106149 w 259949"/>
                  <a:gd name="connsiteY1" fmla="*/ 237465 h 393458"/>
                  <a:gd name="connsiteX2" fmla="*/ 105068 w 259949"/>
                  <a:gd name="connsiteY2" fmla="*/ 175173 h 393458"/>
                  <a:gd name="connsiteX3" fmla="*/ 69853 w 259949"/>
                  <a:gd name="connsiteY3" fmla="*/ 112161 h 393458"/>
                  <a:gd name="connsiteX4" fmla="*/ 33414 w 259949"/>
                  <a:gd name="connsiteY4" fmla="*/ 88540 h 393458"/>
                  <a:gd name="connsiteX5" fmla="*/ 0 w 259949"/>
                  <a:gd name="connsiteY5" fmla="*/ 41947 h 393458"/>
                  <a:gd name="connsiteX6" fmla="*/ 84832 w 259949"/>
                  <a:gd name="connsiteY6" fmla="*/ 13645 h 393458"/>
                  <a:gd name="connsiteX7" fmla="*/ 177587 w 259949"/>
                  <a:gd name="connsiteY7" fmla="*/ 10837 h 393458"/>
                  <a:gd name="connsiteX8" fmla="*/ 204808 w 259949"/>
                  <a:gd name="connsiteY8" fmla="*/ 382286 h 393458"/>
                  <a:gd name="connsiteX9" fmla="*/ 159583 w 259949"/>
                  <a:gd name="connsiteY9" fmla="*/ 362050 h 393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9949" h="393458">
                    <a:moveTo>
                      <a:pt x="99019" y="311208"/>
                    </a:moveTo>
                    <a:cubicBezTo>
                      <a:pt x="99019" y="311208"/>
                      <a:pt x="113638" y="254965"/>
                      <a:pt x="106149" y="237465"/>
                    </a:cubicBezTo>
                    <a:cubicBezTo>
                      <a:pt x="114214" y="216869"/>
                      <a:pt x="113350" y="195481"/>
                      <a:pt x="105068" y="175173"/>
                    </a:cubicBezTo>
                    <a:cubicBezTo>
                      <a:pt x="107301" y="150400"/>
                      <a:pt x="81736" y="125555"/>
                      <a:pt x="69853" y="112161"/>
                    </a:cubicBezTo>
                    <a:cubicBezTo>
                      <a:pt x="36079" y="113457"/>
                      <a:pt x="36871" y="95237"/>
                      <a:pt x="33414" y="88540"/>
                    </a:cubicBezTo>
                    <a:cubicBezTo>
                      <a:pt x="216" y="76802"/>
                      <a:pt x="1368" y="51381"/>
                      <a:pt x="0" y="41947"/>
                    </a:cubicBezTo>
                    <a:cubicBezTo>
                      <a:pt x="40976" y="41947"/>
                      <a:pt x="84832" y="13645"/>
                      <a:pt x="84832" y="13645"/>
                    </a:cubicBezTo>
                    <a:cubicBezTo>
                      <a:pt x="84832" y="13645"/>
                      <a:pt x="153030" y="-15089"/>
                      <a:pt x="177587" y="10837"/>
                    </a:cubicBezTo>
                    <a:cubicBezTo>
                      <a:pt x="177587" y="10837"/>
                      <a:pt x="343147" y="251868"/>
                      <a:pt x="204808" y="382286"/>
                    </a:cubicBezTo>
                    <a:cubicBezTo>
                      <a:pt x="204808" y="382286"/>
                      <a:pt x="117959" y="417861"/>
                      <a:pt x="159583" y="362050"/>
                    </a:cubicBezTo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00" name="Freeform: Shape 5499">
                <a:extLst>
                  <a:ext uri="{FF2B5EF4-FFF2-40B4-BE49-F238E27FC236}">
                    <a16:creationId xmlns:a16="http://schemas.microsoft.com/office/drawing/2014/main" id="{81A7720A-215A-5AA2-C363-24AB7470940E}"/>
                  </a:ext>
                </a:extLst>
              </p:cNvPr>
              <p:cNvSpPr/>
              <p:nvPr/>
            </p:nvSpPr>
            <p:spPr>
              <a:xfrm>
                <a:off x="4976567" y="3952902"/>
                <a:ext cx="217122" cy="304441"/>
              </a:xfrm>
              <a:custGeom>
                <a:avLst/>
                <a:gdLst>
                  <a:gd name="connsiteX0" fmla="*/ 172474 w 217122"/>
                  <a:gd name="connsiteY0" fmla="*/ 0 h 304441"/>
                  <a:gd name="connsiteX1" fmla="*/ 217123 w 217122"/>
                  <a:gd name="connsiteY1" fmla="*/ 282079 h 304441"/>
                  <a:gd name="connsiteX2" fmla="*/ 126745 w 217122"/>
                  <a:gd name="connsiteY2" fmla="*/ 241535 h 304441"/>
                  <a:gd name="connsiteX3" fmla="*/ 88866 w 217122"/>
                  <a:gd name="connsiteY3" fmla="*/ 134378 h 304441"/>
                  <a:gd name="connsiteX4" fmla="*/ 0 w 217122"/>
                  <a:gd name="connsiteY4" fmla="*/ 11090 h 304441"/>
                  <a:gd name="connsiteX5" fmla="*/ 172474 w 217122"/>
                  <a:gd name="connsiteY5" fmla="*/ 0 h 304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122" h="304441">
                    <a:moveTo>
                      <a:pt x="172474" y="0"/>
                    </a:moveTo>
                    <a:cubicBezTo>
                      <a:pt x="172474" y="0"/>
                      <a:pt x="211866" y="137115"/>
                      <a:pt x="217123" y="282079"/>
                    </a:cubicBezTo>
                    <a:cubicBezTo>
                      <a:pt x="217123" y="282079"/>
                      <a:pt x="43425" y="353302"/>
                      <a:pt x="126745" y="241535"/>
                    </a:cubicBezTo>
                    <a:cubicBezTo>
                      <a:pt x="126745" y="241535"/>
                      <a:pt x="152526" y="191558"/>
                      <a:pt x="88866" y="134378"/>
                    </a:cubicBezTo>
                    <a:cubicBezTo>
                      <a:pt x="88866" y="134378"/>
                      <a:pt x="12170" y="96211"/>
                      <a:pt x="0" y="11090"/>
                    </a:cubicBezTo>
                    <a:lnTo>
                      <a:pt x="172474" y="0"/>
                    </a:lnTo>
                    <a:close/>
                  </a:path>
                </a:pathLst>
              </a:custGeom>
              <a:solidFill>
                <a:srgbClr val="C5908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  <p:sp>
          <p:nvSpPr>
            <p:cNvPr id="5448" name="Freeform: Shape 5447">
              <a:extLst>
                <a:ext uri="{FF2B5EF4-FFF2-40B4-BE49-F238E27FC236}">
                  <a16:creationId xmlns:a16="http://schemas.microsoft.com/office/drawing/2014/main" id="{47FC8476-12FE-1F84-BB67-CC3ACA26A098}"/>
                </a:ext>
              </a:extLst>
            </p:cNvPr>
            <p:cNvSpPr/>
            <p:nvPr/>
          </p:nvSpPr>
          <p:spPr>
            <a:xfrm flipH="1">
              <a:off x="8158209" y="4315606"/>
              <a:ext cx="603155" cy="615183"/>
            </a:xfrm>
            <a:custGeom>
              <a:avLst/>
              <a:gdLst>
                <a:gd name="connsiteX0" fmla="*/ 25421 w 146621"/>
                <a:gd name="connsiteY0" fmla="*/ 0 h 149545"/>
                <a:gd name="connsiteX1" fmla="*/ 0 w 146621"/>
                <a:gd name="connsiteY1" fmla="*/ 110614 h 149545"/>
                <a:gd name="connsiteX2" fmla="*/ 6554 w 146621"/>
                <a:gd name="connsiteY2" fmla="*/ 141868 h 149545"/>
                <a:gd name="connsiteX3" fmla="*/ 91746 w 146621"/>
                <a:gd name="connsiteY3" fmla="*/ 149501 h 149545"/>
                <a:gd name="connsiteX4" fmla="*/ 131066 w 146621"/>
                <a:gd name="connsiteY4" fmla="*/ 127393 h 149545"/>
                <a:gd name="connsiteX5" fmla="*/ 144173 w 146621"/>
                <a:gd name="connsiteY5" fmla="*/ 102980 h 149545"/>
                <a:gd name="connsiteX6" fmla="*/ 146621 w 146621"/>
                <a:gd name="connsiteY6" fmla="*/ 83176 h 149545"/>
                <a:gd name="connsiteX7" fmla="*/ 135963 w 146621"/>
                <a:gd name="connsiteY7" fmla="*/ 50338 h 149545"/>
                <a:gd name="connsiteX8" fmla="*/ 25349 w 146621"/>
                <a:gd name="connsiteY8" fmla="*/ 0 h 149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621" h="149545">
                  <a:moveTo>
                    <a:pt x="25421" y="0"/>
                  </a:moveTo>
                  <a:cubicBezTo>
                    <a:pt x="25421" y="0"/>
                    <a:pt x="63949" y="52642"/>
                    <a:pt x="0" y="110614"/>
                  </a:cubicBezTo>
                  <a:lnTo>
                    <a:pt x="6554" y="141868"/>
                  </a:lnTo>
                  <a:cubicBezTo>
                    <a:pt x="6554" y="141868"/>
                    <a:pt x="88434" y="150221"/>
                    <a:pt x="91746" y="149501"/>
                  </a:cubicBezTo>
                  <a:cubicBezTo>
                    <a:pt x="95059" y="148709"/>
                    <a:pt x="131066" y="127393"/>
                    <a:pt x="131066" y="127393"/>
                  </a:cubicBezTo>
                  <a:lnTo>
                    <a:pt x="144173" y="102980"/>
                  </a:lnTo>
                  <a:lnTo>
                    <a:pt x="146621" y="83176"/>
                  </a:lnTo>
                  <a:cubicBezTo>
                    <a:pt x="146621" y="83176"/>
                    <a:pt x="138411" y="52642"/>
                    <a:pt x="135963" y="50338"/>
                  </a:cubicBezTo>
                  <a:cubicBezTo>
                    <a:pt x="133515" y="48033"/>
                    <a:pt x="25349" y="0"/>
                    <a:pt x="25349" y="0"/>
                  </a:cubicBez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9" name="Freeform: Shape 5448">
              <a:extLst>
                <a:ext uri="{FF2B5EF4-FFF2-40B4-BE49-F238E27FC236}">
                  <a16:creationId xmlns:a16="http://schemas.microsoft.com/office/drawing/2014/main" id="{2A6332FC-058F-E0C7-9B85-F887B3993BC9}"/>
                </a:ext>
              </a:extLst>
            </p:cNvPr>
            <p:cNvSpPr/>
            <p:nvPr/>
          </p:nvSpPr>
          <p:spPr>
            <a:xfrm flipH="1">
              <a:off x="8195537" y="4601187"/>
              <a:ext cx="718713" cy="828594"/>
            </a:xfrm>
            <a:custGeom>
              <a:avLst/>
              <a:gdLst>
                <a:gd name="connsiteX0" fmla="*/ 85199 w 174712"/>
                <a:gd name="connsiteY0" fmla="*/ 0 h 201423"/>
                <a:gd name="connsiteX1" fmla="*/ 16353 w 174712"/>
                <a:gd name="connsiteY1" fmla="*/ 201424 h 201423"/>
                <a:gd name="connsiteX2" fmla="*/ 44727 w 174712"/>
                <a:gd name="connsiteY2" fmla="*/ 183132 h 201423"/>
                <a:gd name="connsiteX3" fmla="*/ 115733 w 174712"/>
                <a:gd name="connsiteY3" fmla="*/ 163832 h 201423"/>
                <a:gd name="connsiteX4" fmla="*/ 159446 w 174712"/>
                <a:gd name="connsiteY4" fmla="*/ 135387 h 201423"/>
                <a:gd name="connsiteX5" fmla="*/ 174713 w 174712"/>
                <a:gd name="connsiteY5" fmla="*/ 99740 h 201423"/>
                <a:gd name="connsiteX6" fmla="*/ 165999 w 174712"/>
                <a:gd name="connsiteY6" fmla="*/ 46809 h 201423"/>
                <a:gd name="connsiteX7" fmla="*/ 85199 w 174712"/>
                <a:gd name="connsiteY7" fmla="*/ 0 h 20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712" h="201423">
                  <a:moveTo>
                    <a:pt x="85199" y="0"/>
                  </a:moveTo>
                  <a:cubicBezTo>
                    <a:pt x="85199" y="0"/>
                    <a:pt x="-44787" y="74247"/>
                    <a:pt x="16353" y="201424"/>
                  </a:cubicBezTo>
                  <a:lnTo>
                    <a:pt x="44727" y="183132"/>
                  </a:lnTo>
                  <a:cubicBezTo>
                    <a:pt x="44727" y="183132"/>
                    <a:pt x="107019" y="169882"/>
                    <a:pt x="115733" y="163832"/>
                  </a:cubicBezTo>
                  <a:cubicBezTo>
                    <a:pt x="124447" y="157711"/>
                    <a:pt x="155053" y="141436"/>
                    <a:pt x="159446" y="135387"/>
                  </a:cubicBezTo>
                  <a:cubicBezTo>
                    <a:pt x="163838" y="129266"/>
                    <a:pt x="174713" y="99740"/>
                    <a:pt x="174713" y="99740"/>
                  </a:cubicBezTo>
                  <a:lnTo>
                    <a:pt x="165999" y="46809"/>
                  </a:lnTo>
                  <a:lnTo>
                    <a:pt x="85199" y="0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0" name="Freeform: Shape 5449">
              <a:extLst>
                <a:ext uri="{FF2B5EF4-FFF2-40B4-BE49-F238E27FC236}">
                  <a16:creationId xmlns:a16="http://schemas.microsoft.com/office/drawing/2014/main" id="{0E1325CF-2EEB-BE80-AB89-DF26B57FE092}"/>
                </a:ext>
              </a:extLst>
            </p:cNvPr>
            <p:cNvSpPr/>
            <p:nvPr/>
          </p:nvSpPr>
          <p:spPr>
            <a:xfrm flipH="1">
              <a:off x="8390765" y="3776941"/>
              <a:ext cx="414443" cy="312625"/>
            </a:xfrm>
            <a:custGeom>
              <a:avLst/>
              <a:gdLst>
                <a:gd name="connsiteX0" fmla="*/ 86849 w 100747"/>
                <a:gd name="connsiteY0" fmla="*/ 2758 h 75996"/>
                <a:gd name="connsiteX1" fmla="*/ 0 w 100747"/>
                <a:gd name="connsiteY1" fmla="*/ 57705 h 75996"/>
                <a:gd name="connsiteX2" fmla="*/ 28662 w 100747"/>
                <a:gd name="connsiteY2" fmla="*/ 75997 h 75996"/>
                <a:gd name="connsiteX3" fmla="*/ 89298 w 100747"/>
                <a:gd name="connsiteY3" fmla="*/ 57705 h 75996"/>
                <a:gd name="connsiteX4" fmla="*/ 96643 w 100747"/>
                <a:gd name="connsiteY4" fmla="*/ 46255 h 75996"/>
                <a:gd name="connsiteX5" fmla="*/ 100748 w 100747"/>
                <a:gd name="connsiteY5" fmla="*/ 34805 h 75996"/>
                <a:gd name="connsiteX6" fmla="*/ 86849 w 100747"/>
                <a:gd name="connsiteY6" fmla="*/ 2758 h 75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747" h="75996">
                  <a:moveTo>
                    <a:pt x="86849" y="2758"/>
                  </a:moveTo>
                  <a:cubicBezTo>
                    <a:pt x="86849" y="2758"/>
                    <a:pt x="18868" y="-18630"/>
                    <a:pt x="0" y="57705"/>
                  </a:cubicBezTo>
                  <a:lnTo>
                    <a:pt x="28662" y="75997"/>
                  </a:lnTo>
                  <a:lnTo>
                    <a:pt x="89298" y="57705"/>
                  </a:lnTo>
                  <a:lnTo>
                    <a:pt x="96643" y="46255"/>
                  </a:lnTo>
                  <a:lnTo>
                    <a:pt x="100748" y="34805"/>
                  </a:lnTo>
                  <a:lnTo>
                    <a:pt x="86849" y="2758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1" name="Freeform: Shape 5450">
              <a:extLst>
                <a:ext uri="{FF2B5EF4-FFF2-40B4-BE49-F238E27FC236}">
                  <a16:creationId xmlns:a16="http://schemas.microsoft.com/office/drawing/2014/main" id="{5A0960CE-74EB-B8BD-1075-A77AA3683E1D}"/>
                </a:ext>
              </a:extLst>
            </p:cNvPr>
            <p:cNvSpPr/>
            <p:nvPr/>
          </p:nvSpPr>
          <p:spPr>
            <a:xfrm flipH="1">
              <a:off x="8305320" y="3769265"/>
              <a:ext cx="112399" cy="93439"/>
            </a:xfrm>
            <a:custGeom>
              <a:avLst/>
              <a:gdLst>
                <a:gd name="connsiteX0" fmla="*/ 0 w 27323"/>
                <a:gd name="connsiteY0" fmla="*/ 9954 h 22714"/>
                <a:gd name="connsiteX1" fmla="*/ 27293 w 27323"/>
                <a:gd name="connsiteY1" fmla="*/ 9954 h 22714"/>
                <a:gd name="connsiteX2" fmla="*/ 7633 w 27323"/>
                <a:gd name="connsiteY2" fmla="*/ 22700 h 22714"/>
                <a:gd name="connsiteX3" fmla="*/ 0 w 27323"/>
                <a:gd name="connsiteY3" fmla="*/ 9954 h 22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23" h="22714">
                  <a:moveTo>
                    <a:pt x="0" y="9954"/>
                  </a:moveTo>
                  <a:cubicBezTo>
                    <a:pt x="0" y="9954"/>
                    <a:pt x="25133" y="-12443"/>
                    <a:pt x="27293" y="9954"/>
                  </a:cubicBezTo>
                  <a:cubicBezTo>
                    <a:pt x="27293" y="9954"/>
                    <a:pt x="28950" y="23205"/>
                    <a:pt x="7633" y="22700"/>
                  </a:cubicBezTo>
                  <a:lnTo>
                    <a:pt x="0" y="9954"/>
                  </a:ln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2" name="Freeform: Shape 5451">
              <a:extLst>
                <a:ext uri="{FF2B5EF4-FFF2-40B4-BE49-F238E27FC236}">
                  <a16:creationId xmlns:a16="http://schemas.microsoft.com/office/drawing/2014/main" id="{A580A268-56A5-22B7-7F87-35F4DD5F022D}"/>
                </a:ext>
              </a:extLst>
            </p:cNvPr>
            <p:cNvSpPr/>
            <p:nvPr/>
          </p:nvSpPr>
          <p:spPr>
            <a:xfrm flipH="1">
              <a:off x="8178350" y="4560009"/>
              <a:ext cx="890431" cy="413777"/>
            </a:xfrm>
            <a:custGeom>
              <a:avLst/>
              <a:gdLst>
                <a:gd name="connsiteX0" fmla="*/ 203348 w 216455"/>
                <a:gd name="connsiteY0" fmla="*/ 0 h 100585"/>
                <a:gd name="connsiteX1" fmla="*/ 2645 w 216455"/>
                <a:gd name="connsiteY1" fmla="*/ 24413 h 100585"/>
                <a:gd name="connsiteX2" fmla="*/ 19856 w 216455"/>
                <a:gd name="connsiteY2" fmla="*/ 68557 h 100585"/>
                <a:gd name="connsiteX3" fmla="*/ 216455 w 216455"/>
                <a:gd name="connsiteY3" fmla="*/ 74535 h 10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455" h="100585">
                  <a:moveTo>
                    <a:pt x="203348" y="0"/>
                  </a:moveTo>
                  <a:cubicBezTo>
                    <a:pt x="203348" y="0"/>
                    <a:pt x="106705" y="70934"/>
                    <a:pt x="2645" y="24413"/>
                  </a:cubicBezTo>
                  <a:cubicBezTo>
                    <a:pt x="2645" y="24413"/>
                    <a:pt x="-9958" y="39104"/>
                    <a:pt x="19856" y="68557"/>
                  </a:cubicBezTo>
                  <a:cubicBezTo>
                    <a:pt x="50822" y="99092"/>
                    <a:pt x="108794" y="119255"/>
                    <a:pt x="216455" y="74535"/>
                  </a:cubicBezTo>
                </a:path>
              </a:pathLst>
            </a:custGeom>
            <a:solidFill>
              <a:srgbClr val="8F5746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3" name="Freeform: Shape 5452">
              <a:extLst>
                <a:ext uri="{FF2B5EF4-FFF2-40B4-BE49-F238E27FC236}">
                  <a16:creationId xmlns:a16="http://schemas.microsoft.com/office/drawing/2014/main" id="{4D86D81E-D90E-504C-3E1A-CE397245AAA2}"/>
                </a:ext>
              </a:extLst>
            </p:cNvPr>
            <p:cNvSpPr/>
            <p:nvPr/>
          </p:nvSpPr>
          <p:spPr>
            <a:xfrm flipH="1">
              <a:off x="8293003" y="3851095"/>
              <a:ext cx="107828" cy="53926"/>
            </a:xfrm>
            <a:custGeom>
              <a:avLst/>
              <a:gdLst>
                <a:gd name="connsiteX0" fmla="*/ 17211 w 26212"/>
                <a:gd name="connsiteY0" fmla="*/ 0 h 13109"/>
                <a:gd name="connsiteX1" fmla="*/ 0 w 26212"/>
                <a:gd name="connsiteY1" fmla="*/ 3817 h 13109"/>
                <a:gd name="connsiteX2" fmla="*/ 26213 w 26212"/>
                <a:gd name="connsiteY2" fmla="*/ 12962 h 13109"/>
                <a:gd name="connsiteX3" fmla="*/ 17211 w 26212"/>
                <a:gd name="connsiteY3" fmla="*/ 0 h 13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12" h="13109">
                  <a:moveTo>
                    <a:pt x="17211" y="0"/>
                  </a:moveTo>
                  <a:cubicBezTo>
                    <a:pt x="17211" y="0"/>
                    <a:pt x="9002" y="6121"/>
                    <a:pt x="0" y="3817"/>
                  </a:cubicBezTo>
                  <a:cubicBezTo>
                    <a:pt x="0" y="3817"/>
                    <a:pt x="13899" y="14475"/>
                    <a:pt x="26213" y="12962"/>
                  </a:cubicBezTo>
                  <a:lnTo>
                    <a:pt x="17211" y="0"/>
                  </a:lnTo>
                  <a:close/>
                </a:path>
              </a:pathLst>
            </a:custGeom>
            <a:solidFill>
              <a:srgbClr val="A9856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4" name="Freeform: Shape 5453">
              <a:extLst>
                <a:ext uri="{FF2B5EF4-FFF2-40B4-BE49-F238E27FC236}">
                  <a16:creationId xmlns:a16="http://schemas.microsoft.com/office/drawing/2014/main" id="{C159AFD8-7B3C-298B-F3FF-BE9134B75229}"/>
                </a:ext>
              </a:extLst>
            </p:cNvPr>
            <p:cNvSpPr/>
            <p:nvPr/>
          </p:nvSpPr>
          <p:spPr>
            <a:xfrm flipH="1">
              <a:off x="8771435" y="4262284"/>
              <a:ext cx="89596" cy="25456"/>
            </a:xfrm>
            <a:custGeom>
              <a:avLst/>
              <a:gdLst>
                <a:gd name="connsiteX0" fmla="*/ 464 w 21780"/>
                <a:gd name="connsiteY0" fmla="*/ 0 h 6188"/>
                <a:gd name="connsiteX1" fmla="*/ 21780 w 21780"/>
                <a:gd name="connsiteY1" fmla="*/ 1512 h 6188"/>
                <a:gd name="connsiteX2" fmla="*/ 2120 w 21780"/>
                <a:gd name="connsiteY2" fmla="*/ 6121 h 6188"/>
                <a:gd name="connsiteX3" fmla="*/ 464 w 21780"/>
                <a:gd name="connsiteY3" fmla="*/ 0 h 6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0" h="6188">
                  <a:moveTo>
                    <a:pt x="464" y="0"/>
                  </a:moveTo>
                  <a:cubicBezTo>
                    <a:pt x="464" y="0"/>
                    <a:pt x="12778" y="2305"/>
                    <a:pt x="21780" y="1512"/>
                  </a:cubicBezTo>
                  <a:cubicBezTo>
                    <a:pt x="21780" y="1512"/>
                    <a:pt x="11122" y="6841"/>
                    <a:pt x="2120" y="6121"/>
                  </a:cubicBezTo>
                  <a:cubicBezTo>
                    <a:pt x="2120" y="6121"/>
                    <a:pt x="-1192" y="5329"/>
                    <a:pt x="464" y="0"/>
                  </a:cubicBezTo>
                  <a:close/>
                </a:path>
              </a:pathLst>
            </a:custGeom>
            <a:solidFill>
              <a:srgbClr val="A9856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5" name="Freeform: Shape 5454">
              <a:extLst>
                <a:ext uri="{FF2B5EF4-FFF2-40B4-BE49-F238E27FC236}">
                  <a16:creationId xmlns:a16="http://schemas.microsoft.com/office/drawing/2014/main" id="{83717651-6F52-C78B-7A28-D2F43D5EAFCC}"/>
                </a:ext>
              </a:extLst>
            </p:cNvPr>
            <p:cNvSpPr/>
            <p:nvPr/>
          </p:nvSpPr>
          <p:spPr>
            <a:xfrm flipH="1">
              <a:off x="8171834" y="4018473"/>
              <a:ext cx="485248" cy="335349"/>
            </a:xfrm>
            <a:custGeom>
              <a:avLst/>
              <a:gdLst>
                <a:gd name="connsiteX0" fmla="*/ 109677 w 117959"/>
                <a:gd name="connsiteY0" fmla="*/ 0 h 81520"/>
                <a:gd name="connsiteX1" fmla="*/ 0 w 117959"/>
                <a:gd name="connsiteY1" fmla="*/ 72158 h 81520"/>
                <a:gd name="connsiteX2" fmla="*/ 29526 w 117959"/>
                <a:gd name="connsiteY2" fmla="*/ 81520 h 81520"/>
                <a:gd name="connsiteX3" fmla="*/ 77487 w 117959"/>
                <a:gd name="connsiteY3" fmla="*/ 69566 h 81520"/>
                <a:gd name="connsiteX4" fmla="*/ 95275 w 117959"/>
                <a:gd name="connsiteY4" fmla="*/ 61284 h 81520"/>
                <a:gd name="connsiteX5" fmla="*/ 116015 w 117959"/>
                <a:gd name="connsiteY5" fmla="*/ 35503 h 81520"/>
                <a:gd name="connsiteX6" fmla="*/ 117959 w 117959"/>
                <a:gd name="connsiteY6" fmla="*/ 12026 h 81520"/>
                <a:gd name="connsiteX7" fmla="*/ 109534 w 117959"/>
                <a:gd name="connsiteY7" fmla="*/ 72 h 8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959" h="81520">
                  <a:moveTo>
                    <a:pt x="109677" y="0"/>
                  </a:moveTo>
                  <a:cubicBezTo>
                    <a:pt x="109677" y="0"/>
                    <a:pt x="81304" y="59124"/>
                    <a:pt x="0" y="72158"/>
                  </a:cubicBezTo>
                  <a:lnTo>
                    <a:pt x="29526" y="81520"/>
                  </a:lnTo>
                  <a:cubicBezTo>
                    <a:pt x="29526" y="81520"/>
                    <a:pt x="76047" y="70934"/>
                    <a:pt x="77487" y="69566"/>
                  </a:cubicBezTo>
                  <a:cubicBezTo>
                    <a:pt x="79000" y="68197"/>
                    <a:pt x="95275" y="61284"/>
                    <a:pt x="95275" y="61284"/>
                  </a:cubicBezTo>
                  <a:lnTo>
                    <a:pt x="116015" y="35503"/>
                  </a:lnTo>
                  <a:lnTo>
                    <a:pt x="117959" y="12026"/>
                  </a:lnTo>
                  <a:lnTo>
                    <a:pt x="109534" y="72"/>
                  </a:lnTo>
                  <a:close/>
                </a:path>
              </a:pathLst>
            </a:custGeom>
            <a:solidFill>
              <a:srgbClr val="A9856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6" name="Freeform: Shape 5455">
              <a:extLst>
                <a:ext uri="{FF2B5EF4-FFF2-40B4-BE49-F238E27FC236}">
                  <a16:creationId xmlns:a16="http://schemas.microsoft.com/office/drawing/2014/main" id="{21B50369-0896-CB41-ACD7-6493EC92B2E5}"/>
                </a:ext>
              </a:extLst>
            </p:cNvPr>
            <p:cNvSpPr/>
            <p:nvPr/>
          </p:nvSpPr>
          <p:spPr>
            <a:xfrm flipH="1">
              <a:off x="8061336" y="4067944"/>
              <a:ext cx="595450" cy="394002"/>
            </a:xfrm>
            <a:custGeom>
              <a:avLst/>
              <a:gdLst>
                <a:gd name="connsiteX0" fmla="*/ 0 w 144748"/>
                <a:gd name="connsiteY0" fmla="*/ 60204 h 95778"/>
                <a:gd name="connsiteX1" fmla="*/ 118031 w 144748"/>
                <a:gd name="connsiteY1" fmla="*/ 0 h 95778"/>
                <a:gd name="connsiteX2" fmla="*/ 144748 w 144748"/>
                <a:gd name="connsiteY2" fmla="*/ 39608 h 95778"/>
                <a:gd name="connsiteX3" fmla="*/ 11234 w 144748"/>
                <a:gd name="connsiteY3" fmla="*/ 95779 h 95778"/>
                <a:gd name="connsiteX4" fmla="*/ 0 w 144748"/>
                <a:gd name="connsiteY4" fmla="*/ 60204 h 95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748" h="95778">
                  <a:moveTo>
                    <a:pt x="0" y="60204"/>
                  </a:moveTo>
                  <a:cubicBezTo>
                    <a:pt x="0" y="60204"/>
                    <a:pt x="89369" y="46089"/>
                    <a:pt x="118031" y="0"/>
                  </a:cubicBezTo>
                  <a:cubicBezTo>
                    <a:pt x="118031" y="0"/>
                    <a:pt x="140788" y="12891"/>
                    <a:pt x="144748" y="39608"/>
                  </a:cubicBezTo>
                  <a:cubicBezTo>
                    <a:pt x="144748" y="39608"/>
                    <a:pt x="86417" y="93979"/>
                    <a:pt x="11234" y="95779"/>
                  </a:cubicBezTo>
                  <a:cubicBezTo>
                    <a:pt x="11234" y="95779"/>
                    <a:pt x="648" y="85337"/>
                    <a:pt x="0" y="60204"/>
                  </a:cubicBezTo>
                  <a:close/>
                </a:path>
              </a:pathLst>
            </a:custGeom>
            <a:solidFill>
              <a:srgbClr val="E22BA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7" name="Freeform: Shape 5456">
              <a:extLst>
                <a:ext uri="{FF2B5EF4-FFF2-40B4-BE49-F238E27FC236}">
                  <a16:creationId xmlns:a16="http://schemas.microsoft.com/office/drawing/2014/main" id="{E05B097D-3487-3C44-06F1-00929DAC3ACF}"/>
                </a:ext>
              </a:extLst>
            </p:cNvPr>
            <p:cNvSpPr/>
            <p:nvPr/>
          </p:nvSpPr>
          <p:spPr>
            <a:xfrm flipH="1">
              <a:off x="8058374" y="4117716"/>
              <a:ext cx="549237" cy="343642"/>
            </a:xfrm>
            <a:custGeom>
              <a:avLst/>
              <a:gdLst>
                <a:gd name="connsiteX0" fmla="*/ 119688 w 133514"/>
                <a:gd name="connsiteY0" fmla="*/ 0 h 83536"/>
                <a:gd name="connsiteX1" fmla="*/ 122424 w 133514"/>
                <a:gd name="connsiteY1" fmla="*/ 1872 h 83536"/>
                <a:gd name="connsiteX2" fmla="*/ 133515 w 133514"/>
                <a:gd name="connsiteY2" fmla="*/ 27365 h 83536"/>
                <a:gd name="connsiteX3" fmla="*/ 0 w 133514"/>
                <a:gd name="connsiteY3" fmla="*/ 83536 h 83536"/>
                <a:gd name="connsiteX4" fmla="*/ 119688 w 133514"/>
                <a:gd name="connsiteY4" fmla="*/ 0 h 8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514" h="83536">
                  <a:moveTo>
                    <a:pt x="119688" y="0"/>
                  </a:moveTo>
                  <a:lnTo>
                    <a:pt x="122424" y="1872"/>
                  </a:lnTo>
                  <a:cubicBezTo>
                    <a:pt x="127393" y="8210"/>
                    <a:pt x="131930" y="16635"/>
                    <a:pt x="133515" y="27365"/>
                  </a:cubicBezTo>
                  <a:cubicBezTo>
                    <a:pt x="133515" y="27365"/>
                    <a:pt x="75111" y="81736"/>
                    <a:pt x="0" y="83536"/>
                  </a:cubicBezTo>
                  <a:cubicBezTo>
                    <a:pt x="128906" y="52786"/>
                    <a:pt x="119688" y="0"/>
                    <a:pt x="119688" y="0"/>
                  </a:cubicBezTo>
                  <a:close/>
                </a:path>
              </a:pathLst>
            </a:custGeom>
            <a:solidFill>
              <a:srgbClr val="51154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8" name="Freeform: Shape 5457">
              <a:extLst>
                <a:ext uri="{FF2B5EF4-FFF2-40B4-BE49-F238E27FC236}">
                  <a16:creationId xmlns:a16="http://schemas.microsoft.com/office/drawing/2014/main" id="{75A0AF0B-9D95-93A9-8286-851EDEAA9545}"/>
                </a:ext>
              </a:extLst>
            </p:cNvPr>
            <p:cNvSpPr/>
            <p:nvPr/>
          </p:nvSpPr>
          <p:spPr>
            <a:xfrm flipH="1">
              <a:off x="9005471" y="4083054"/>
              <a:ext cx="63499" cy="50064"/>
            </a:xfrm>
            <a:custGeom>
              <a:avLst/>
              <a:gdLst>
                <a:gd name="connsiteX0" fmla="*/ 242 w 15436"/>
                <a:gd name="connsiteY0" fmla="*/ 72 h 12170"/>
                <a:gd name="connsiteX1" fmla="*/ 15437 w 15436"/>
                <a:gd name="connsiteY1" fmla="*/ 6121 h 12170"/>
                <a:gd name="connsiteX2" fmla="*/ 1106 w 15436"/>
                <a:gd name="connsiteY2" fmla="*/ 12170 h 12170"/>
                <a:gd name="connsiteX3" fmla="*/ 242 w 15436"/>
                <a:gd name="connsiteY3" fmla="*/ 0 h 12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36" h="12170">
                  <a:moveTo>
                    <a:pt x="242" y="72"/>
                  </a:moveTo>
                  <a:cubicBezTo>
                    <a:pt x="242" y="72"/>
                    <a:pt x="8235" y="6769"/>
                    <a:pt x="15437" y="6121"/>
                  </a:cubicBezTo>
                  <a:cubicBezTo>
                    <a:pt x="15437" y="6121"/>
                    <a:pt x="3555" y="8282"/>
                    <a:pt x="1106" y="12170"/>
                  </a:cubicBezTo>
                  <a:cubicBezTo>
                    <a:pt x="1106" y="12170"/>
                    <a:pt x="-622" y="7778"/>
                    <a:pt x="242" y="0"/>
                  </a:cubicBez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9" name="Freeform: Shape 5458">
              <a:extLst>
                <a:ext uri="{FF2B5EF4-FFF2-40B4-BE49-F238E27FC236}">
                  <a16:creationId xmlns:a16="http://schemas.microsoft.com/office/drawing/2014/main" id="{8514C146-04CA-010B-D359-EA0A35B193DE}"/>
                </a:ext>
              </a:extLst>
            </p:cNvPr>
            <p:cNvSpPr/>
            <p:nvPr/>
          </p:nvSpPr>
          <p:spPr>
            <a:xfrm flipH="1">
              <a:off x="8633091" y="4024397"/>
              <a:ext cx="52729" cy="49175"/>
            </a:xfrm>
            <a:custGeom>
              <a:avLst/>
              <a:gdLst>
                <a:gd name="connsiteX0" fmla="*/ 12818 w 12818"/>
                <a:gd name="connsiteY0" fmla="*/ 5977 h 11954"/>
                <a:gd name="connsiteX1" fmla="*/ 6409 w 12818"/>
                <a:gd name="connsiteY1" fmla="*/ 0 h 11954"/>
                <a:gd name="connsiteX2" fmla="*/ 0 w 12818"/>
                <a:gd name="connsiteY2" fmla="*/ 5977 h 11954"/>
                <a:gd name="connsiteX3" fmla="*/ 6409 w 12818"/>
                <a:gd name="connsiteY3" fmla="*/ 11954 h 11954"/>
                <a:gd name="connsiteX4" fmla="*/ 12818 w 12818"/>
                <a:gd name="connsiteY4" fmla="*/ 5977 h 11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18" h="11954">
                  <a:moveTo>
                    <a:pt x="12818" y="5977"/>
                  </a:moveTo>
                  <a:cubicBezTo>
                    <a:pt x="12818" y="2665"/>
                    <a:pt x="9938" y="0"/>
                    <a:pt x="6409" y="0"/>
                  </a:cubicBezTo>
                  <a:cubicBezTo>
                    <a:pt x="2880" y="0"/>
                    <a:pt x="0" y="2665"/>
                    <a:pt x="0" y="5977"/>
                  </a:cubicBezTo>
                  <a:cubicBezTo>
                    <a:pt x="0" y="9290"/>
                    <a:pt x="2880" y="11954"/>
                    <a:pt x="6409" y="11954"/>
                  </a:cubicBezTo>
                  <a:cubicBezTo>
                    <a:pt x="9938" y="11954"/>
                    <a:pt x="12818" y="9290"/>
                    <a:pt x="12818" y="5977"/>
                  </a:cubicBezTo>
                  <a:close/>
                </a:path>
              </a:pathLst>
            </a:custGeom>
            <a:solidFill>
              <a:srgbClr val="3F3F3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0" name="Freeform: Shape 5459">
              <a:extLst>
                <a:ext uri="{FF2B5EF4-FFF2-40B4-BE49-F238E27FC236}">
                  <a16:creationId xmlns:a16="http://schemas.microsoft.com/office/drawing/2014/main" id="{9C3B845A-2B9E-C0E8-3BE4-F5515DB8A0B4}"/>
                </a:ext>
              </a:extLst>
            </p:cNvPr>
            <p:cNvSpPr/>
            <p:nvPr/>
          </p:nvSpPr>
          <p:spPr>
            <a:xfrm flipH="1">
              <a:off x="8178350" y="4519423"/>
              <a:ext cx="1085182" cy="409247"/>
            </a:xfrm>
            <a:custGeom>
              <a:avLst/>
              <a:gdLst>
                <a:gd name="connsiteX0" fmla="*/ 250691 w 263797"/>
                <a:gd name="connsiteY0" fmla="*/ 0 h 99484"/>
                <a:gd name="connsiteX1" fmla="*/ 49987 w 263797"/>
                <a:gd name="connsiteY1" fmla="*/ 24413 h 99484"/>
                <a:gd name="connsiteX2" fmla="*/ 9 w 263797"/>
                <a:gd name="connsiteY2" fmla="*/ 39680 h 99484"/>
                <a:gd name="connsiteX3" fmla="*/ 263797 w 263797"/>
                <a:gd name="connsiteY3" fmla="*/ 66397 h 99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3797" h="99484">
                  <a:moveTo>
                    <a:pt x="250691" y="0"/>
                  </a:moveTo>
                  <a:cubicBezTo>
                    <a:pt x="250691" y="0"/>
                    <a:pt x="154047" y="70934"/>
                    <a:pt x="49987" y="24413"/>
                  </a:cubicBezTo>
                  <a:cubicBezTo>
                    <a:pt x="49987" y="24413"/>
                    <a:pt x="-783" y="7633"/>
                    <a:pt x="9" y="39680"/>
                  </a:cubicBezTo>
                  <a:cubicBezTo>
                    <a:pt x="9" y="39680"/>
                    <a:pt x="52435" y="154110"/>
                    <a:pt x="263797" y="66397"/>
                  </a:cubicBezTo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5461" name="Freeform: Shape 5460">
              <a:extLst>
                <a:ext uri="{FF2B5EF4-FFF2-40B4-BE49-F238E27FC236}">
                  <a16:creationId xmlns:a16="http://schemas.microsoft.com/office/drawing/2014/main" id="{F34BA9BB-C1C3-ADDB-8FDB-37A24CDFEE68}"/>
                </a:ext>
              </a:extLst>
            </p:cNvPr>
            <p:cNvSpPr/>
            <p:nvPr/>
          </p:nvSpPr>
          <p:spPr>
            <a:xfrm flipH="1">
              <a:off x="8205986" y="3628585"/>
              <a:ext cx="483981" cy="383960"/>
            </a:xfrm>
            <a:custGeom>
              <a:avLst/>
              <a:gdLst>
                <a:gd name="connsiteX0" fmla="*/ 720 w 117651"/>
                <a:gd name="connsiteY0" fmla="*/ 46385 h 93337"/>
                <a:gd name="connsiteX1" fmla="*/ 57251 w 117651"/>
                <a:gd name="connsiteY1" fmla="*/ 11242 h 93337"/>
                <a:gd name="connsiteX2" fmla="*/ 97723 w 117651"/>
                <a:gd name="connsiteY2" fmla="*/ 4760 h 93337"/>
                <a:gd name="connsiteX3" fmla="*/ 113782 w 117651"/>
                <a:gd name="connsiteY3" fmla="*/ 47105 h 93337"/>
                <a:gd name="connsiteX4" fmla="*/ 115151 w 117651"/>
                <a:gd name="connsiteY4" fmla="*/ 77711 h 93337"/>
                <a:gd name="connsiteX5" fmla="*/ 102548 w 117651"/>
                <a:gd name="connsiteY5" fmla="*/ 93338 h 93337"/>
                <a:gd name="connsiteX6" fmla="*/ 66973 w 117651"/>
                <a:gd name="connsiteY6" fmla="*/ 93338 h 93337"/>
                <a:gd name="connsiteX7" fmla="*/ 23045 w 117651"/>
                <a:gd name="connsiteY7" fmla="*/ 82248 h 93337"/>
                <a:gd name="connsiteX8" fmla="*/ 0 w 117651"/>
                <a:gd name="connsiteY8" fmla="*/ 67917 h 93337"/>
                <a:gd name="connsiteX9" fmla="*/ 720 w 117651"/>
                <a:gd name="connsiteY9" fmla="*/ 46385 h 9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651" h="93337">
                  <a:moveTo>
                    <a:pt x="720" y="46385"/>
                  </a:moveTo>
                  <a:cubicBezTo>
                    <a:pt x="720" y="46385"/>
                    <a:pt x="29310" y="11242"/>
                    <a:pt x="57251" y="11242"/>
                  </a:cubicBezTo>
                  <a:cubicBezTo>
                    <a:pt x="57251" y="11242"/>
                    <a:pt x="76119" y="-8922"/>
                    <a:pt x="97723" y="4760"/>
                  </a:cubicBezTo>
                  <a:cubicBezTo>
                    <a:pt x="97723" y="4760"/>
                    <a:pt x="127753" y="22980"/>
                    <a:pt x="113782" y="47105"/>
                  </a:cubicBezTo>
                  <a:cubicBezTo>
                    <a:pt x="113782" y="47105"/>
                    <a:pt x="121488" y="65972"/>
                    <a:pt x="115151" y="77711"/>
                  </a:cubicBezTo>
                  <a:lnTo>
                    <a:pt x="102548" y="93338"/>
                  </a:lnTo>
                  <a:lnTo>
                    <a:pt x="66973" y="93338"/>
                  </a:lnTo>
                  <a:lnTo>
                    <a:pt x="23045" y="82248"/>
                  </a:lnTo>
                  <a:lnTo>
                    <a:pt x="0" y="67917"/>
                  </a:lnTo>
                  <a:lnTo>
                    <a:pt x="720" y="46385"/>
                  </a:lnTo>
                  <a:close/>
                </a:path>
              </a:pathLst>
            </a:custGeom>
            <a:solidFill>
              <a:srgbClr val="E22BA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2" name="Freeform: Shape 5461">
              <a:extLst>
                <a:ext uri="{FF2B5EF4-FFF2-40B4-BE49-F238E27FC236}">
                  <a16:creationId xmlns:a16="http://schemas.microsoft.com/office/drawing/2014/main" id="{A967E65D-063A-91FE-82F8-FBCA166DCBFA}"/>
                </a:ext>
              </a:extLst>
            </p:cNvPr>
            <p:cNvSpPr/>
            <p:nvPr/>
          </p:nvSpPr>
          <p:spPr>
            <a:xfrm flipH="1">
              <a:off x="8167391" y="3798065"/>
              <a:ext cx="602859" cy="269727"/>
            </a:xfrm>
            <a:custGeom>
              <a:avLst/>
              <a:gdLst>
                <a:gd name="connsiteX0" fmla="*/ 0 w 146549"/>
                <a:gd name="connsiteY0" fmla="*/ 21460 h 65568"/>
                <a:gd name="connsiteX1" fmla="*/ 146549 w 146549"/>
                <a:gd name="connsiteY1" fmla="*/ 61860 h 65568"/>
                <a:gd name="connsiteX2" fmla="*/ 134811 w 146549"/>
                <a:gd name="connsiteY2" fmla="*/ 34495 h 65568"/>
                <a:gd name="connsiteX3" fmla="*/ 19516 w 146549"/>
                <a:gd name="connsiteY3" fmla="*/ 0 h 65568"/>
                <a:gd name="connsiteX4" fmla="*/ 0 w 146549"/>
                <a:gd name="connsiteY4" fmla="*/ 21460 h 65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549" h="65568">
                  <a:moveTo>
                    <a:pt x="0" y="21460"/>
                  </a:moveTo>
                  <a:cubicBezTo>
                    <a:pt x="0" y="21460"/>
                    <a:pt x="69062" y="80728"/>
                    <a:pt x="146549" y="61860"/>
                  </a:cubicBezTo>
                  <a:lnTo>
                    <a:pt x="134811" y="34495"/>
                  </a:lnTo>
                  <a:cubicBezTo>
                    <a:pt x="134811" y="34495"/>
                    <a:pt x="68990" y="46233"/>
                    <a:pt x="19516" y="0"/>
                  </a:cubicBezTo>
                  <a:cubicBezTo>
                    <a:pt x="19516" y="0"/>
                    <a:pt x="0" y="13035"/>
                    <a:pt x="0" y="21460"/>
                  </a:cubicBezTo>
                  <a:close/>
                </a:path>
              </a:pathLst>
            </a:custGeom>
            <a:solidFill>
              <a:srgbClr val="E22BA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3" name="Freeform: Shape 5462">
              <a:extLst>
                <a:ext uri="{FF2B5EF4-FFF2-40B4-BE49-F238E27FC236}">
                  <a16:creationId xmlns:a16="http://schemas.microsoft.com/office/drawing/2014/main" id="{5F394394-6B8C-7A49-BB5C-B04D8C8BCA68}"/>
                </a:ext>
              </a:extLst>
            </p:cNvPr>
            <p:cNvSpPr/>
            <p:nvPr/>
          </p:nvSpPr>
          <p:spPr>
            <a:xfrm flipH="1">
              <a:off x="8204719" y="3808436"/>
              <a:ext cx="471619" cy="141528"/>
            </a:xfrm>
            <a:custGeom>
              <a:avLst/>
              <a:gdLst>
                <a:gd name="connsiteX0" fmla="*/ 0 w 114646"/>
                <a:gd name="connsiteY0" fmla="*/ 72 h 34404"/>
                <a:gd name="connsiteX1" fmla="*/ 111910 w 114646"/>
                <a:gd name="connsiteY1" fmla="*/ 33919 h 34404"/>
                <a:gd name="connsiteX2" fmla="*/ 114646 w 114646"/>
                <a:gd name="connsiteY2" fmla="*/ 24125 h 34404"/>
                <a:gd name="connsiteX3" fmla="*/ 0 w 114646"/>
                <a:gd name="connsiteY3" fmla="*/ 0 h 3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646" h="34404">
                  <a:moveTo>
                    <a:pt x="0" y="72"/>
                  </a:moveTo>
                  <a:cubicBezTo>
                    <a:pt x="0" y="72"/>
                    <a:pt x="46593" y="39176"/>
                    <a:pt x="111910" y="33919"/>
                  </a:cubicBezTo>
                  <a:cubicBezTo>
                    <a:pt x="111910" y="33919"/>
                    <a:pt x="113998" y="30678"/>
                    <a:pt x="114646" y="24125"/>
                  </a:cubicBezTo>
                  <a:cubicBezTo>
                    <a:pt x="114646" y="24125"/>
                    <a:pt x="91242" y="37807"/>
                    <a:pt x="0" y="0"/>
                  </a:cubicBezTo>
                  <a:close/>
                </a:path>
              </a:pathLst>
            </a:custGeom>
            <a:solidFill>
              <a:srgbClr val="51154B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464" name="Graphic 6">
              <a:extLst>
                <a:ext uri="{FF2B5EF4-FFF2-40B4-BE49-F238E27FC236}">
                  <a16:creationId xmlns:a16="http://schemas.microsoft.com/office/drawing/2014/main" id="{1F821C61-D0E2-6770-D250-06A8881830D3}"/>
                </a:ext>
              </a:extLst>
            </p:cNvPr>
            <p:cNvGrpSpPr/>
            <p:nvPr/>
          </p:nvGrpSpPr>
          <p:grpSpPr>
            <a:xfrm flipH="1">
              <a:off x="8034379" y="3580327"/>
              <a:ext cx="324386" cy="324386"/>
              <a:chOff x="5110442" y="3561073"/>
              <a:chExt cx="78855" cy="78855"/>
            </a:xfrm>
            <a:solidFill>
              <a:srgbClr val="BD1A8D"/>
            </a:solidFill>
          </p:grpSpPr>
          <p:sp>
            <p:nvSpPr>
              <p:cNvPr id="5482" name="Freeform: Shape 5481">
                <a:extLst>
                  <a:ext uri="{FF2B5EF4-FFF2-40B4-BE49-F238E27FC236}">
                    <a16:creationId xmlns:a16="http://schemas.microsoft.com/office/drawing/2014/main" id="{60D1A830-2E97-A58B-9D90-2C2B9B5DBA23}"/>
                  </a:ext>
                </a:extLst>
              </p:cNvPr>
              <p:cNvSpPr/>
              <p:nvPr/>
            </p:nvSpPr>
            <p:spPr>
              <a:xfrm>
                <a:off x="5148321" y="3561073"/>
                <a:ext cx="3024" cy="78855"/>
              </a:xfrm>
              <a:custGeom>
                <a:avLst/>
                <a:gdLst>
                  <a:gd name="connsiteX0" fmla="*/ 3024 w 3024"/>
                  <a:gd name="connsiteY0" fmla="*/ 77343 h 78855"/>
                  <a:gd name="connsiteX1" fmla="*/ 1512 w 3024"/>
                  <a:gd name="connsiteY1" fmla="*/ 78856 h 78855"/>
                  <a:gd name="connsiteX2" fmla="*/ 1512 w 3024"/>
                  <a:gd name="connsiteY2" fmla="*/ 78856 h 78855"/>
                  <a:gd name="connsiteX3" fmla="*/ 0 w 3024"/>
                  <a:gd name="connsiteY3" fmla="*/ 77343 h 78855"/>
                  <a:gd name="connsiteX4" fmla="*/ 0 w 3024"/>
                  <a:gd name="connsiteY4" fmla="*/ 1512 h 78855"/>
                  <a:gd name="connsiteX5" fmla="*/ 1512 w 3024"/>
                  <a:gd name="connsiteY5" fmla="*/ 0 h 78855"/>
                  <a:gd name="connsiteX6" fmla="*/ 1512 w 3024"/>
                  <a:gd name="connsiteY6" fmla="*/ 0 h 78855"/>
                  <a:gd name="connsiteX7" fmla="*/ 3024 w 3024"/>
                  <a:gd name="connsiteY7" fmla="*/ 1512 h 78855"/>
                  <a:gd name="connsiteX8" fmla="*/ 3024 w 3024"/>
                  <a:gd name="connsiteY8" fmla="*/ 77343 h 7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4" h="78855">
                    <a:moveTo>
                      <a:pt x="3024" y="77343"/>
                    </a:moveTo>
                    <a:cubicBezTo>
                      <a:pt x="3024" y="78135"/>
                      <a:pt x="2377" y="78856"/>
                      <a:pt x="1512" y="78856"/>
                    </a:cubicBezTo>
                    <a:lnTo>
                      <a:pt x="1512" y="78856"/>
                    </a:lnTo>
                    <a:cubicBezTo>
                      <a:pt x="720" y="78856"/>
                      <a:pt x="0" y="78208"/>
                      <a:pt x="0" y="77343"/>
                    </a:cubicBezTo>
                    <a:lnTo>
                      <a:pt x="0" y="1512"/>
                    </a:lnTo>
                    <a:cubicBezTo>
                      <a:pt x="0" y="720"/>
                      <a:pt x="648" y="0"/>
                      <a:pt x="1512" y="0"/>
                    </a:cubicBezTo>
                    <a:lnTo>
                      <a:pt x="1512" y="0"/>
                    </a:lnTo>
                    <a:cubicBezTo>
                      <a:pt x="2305" y="0"/>
                      <a:pt x="3024" y="648"/>
                      <a:pt x="3024" y="1512"/>
                    </a:cubicBezTo>
                    <a:lnTo>
                      <a:pt x="3024" y="77343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3" name="Freeform: Shape 5482">
                <a:extLst>
                  <a:ext uri="{FF2B5EF4-FFF2-40B4-BE49-F238E27FC236}">
                    <a16:creationId xmlns:a16="http://schemas.microsoft.com/office/drawing/2014/main" id="{4D5DEB56-2B77-4C27-9233-36A132DEA3B4}"/>
                  </a:ext>
                </a:extLst>
              </p:cNvPr>
              <p:cNvSpPr/>
              <p:nvPr/>
            </p:nvSpPr>
            <p:spPr>
              <a:xfrm>
                <a:off x="5110442" y="3598952"/>
                <a:ext cx="78855" cy="3024"/>
              </a:xfrm>
              <a:custGeom>
                <a:avLst/>
                <a:gdLst>
                  <a:gd name="connsiteX0" fmla="*/ 1512 w 78855"/>
                  <a:gd name="connsiteY0" fmla="*/ 3024 h 3024"/>
                  <a:gd name="connsiteX1" fmla="*/ 0 w 78855"/>
                  <a:gd name="connsiteY1" fmla="*/ 1512 h 3024"/>
                  <a:gd name="connsiteX2" fmla="*/ 0 w 78855"/>
                  <a:gd name="connsiteY2" fmla="*/ 1512 h 3024"/>
                  <a:gd name="connsiteX3" fmla="*/ 1512 w 78855"/>
                  <a:gd name="connsiteY3" fmla="*/ 0 h 3024"/>
                  <a:gd name="connsiteX4" fmla="*/ 77343 w 78855"/>
                  <a:gd name="connsiteY4" fmla="*/ 0 h 3024"/>
                  <a:gd name="connsiteX5" fmla="*/ 78856 w 78855"/>
                  <a:gd name="connsiteY5" fmla="*/ 1512 h 3024"/>
                  <a:gd name="connsiteX6" fmla="*/ 78856 w 78855"/>
                  <a:gd name="connsiteY6" fmla="*/ 1512 h 3024"/>
                  <a:gd name="connsiteX7" fmla="*/ 77343 w 78855"/>
                  <a:gd name="connsiteY7" fmla="*/ 3024 h 3024"/>
                  <a:gd name="connsiteX8" fmla="*/ 1512 w 78855"/>
                  <a:gd name="connsiteY8" fmla="*/ 3024 h 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55" h="3024">
                    <a:moveTo>
                      <a:pt x="1512" y="3024"/>
                    </a:moveTo>
                    <a:cubicBezTo>
                      <a:pt x="720" y="3024"/>
                      <a:pt x="0" y="2376"/>
                      <a:pt x="0" y="1512"/>
                    </a:cubicBezTo>
                    <a:lnTo>
                      <a:pt x="0" y="1512"/>
                    </a:lnTo>
                    <a:cubicBezTo>
                      <a:pt x="0" y="720"/>
                      <a:pt x="648" y="0"/>
                      <a:pt x="1512" y="0"/>
                    </a:cubicBezTo>
                    <a:lnTo>
                      <a:pt x="77343" y="0"/>
                    </a:lnTo>
                    <a:cubicBezTo>
                      <a:pt x="78135" y="0"/>
                      <a:pt x="78856" y="648"/>
                      <a:pt x="78856" y="1512"/>
                    </a:cubicBezTo>
                    <a:lnTo>
                      <a:pt x="78856" y="1512"/>
                    </a:lnTo>
                    <a:cubicBezTo>
                      <a:pt x="78856" y="2305"/>
                      <a:pt x="78207" y="3024"/>
                      <a:pt x="77343" y="3024"/>
                    </a:cubicBezTo>
                    <a:lnTo>
                      <a:pt x="1512" y="302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4" name="Freeform: Shape 5483">
                <a:extLst>
                  <a:ext uri="{FF2B5EF4-FFF2-40B4-BE49-F238E27FC236}">
                    <a16:creationId xmlns:a16="http://schemas.microsoft.com/office/drawing/2014/main" id="{85EFA5C5-6B04-0377-FB21-8A8AA3A1840E}"/>
                  </a:ext>
                </a:extLst>
              </p:cNvPr>
              <p:cNvSpPr/>
              <p:nvPr/>
            </p:nvSpPr>
            <p:spPr>
              <a:xfrm>
                <a:off x="5121604" y="3572235"/>
                <a:ext cx="56530" cy="56531"/>
              </a:xfrm>
              <a:custGeom>
                <a:avLst/>
                <a:gdLst>
                  <a:gd name="connsiteX0" fmla="*/ 2521 w 56530"/>
                  <a:gd name="connsiteY0" fmla="*/ 56099 h 56531"/>
                  <a:gd name="connsiteX1" fmla="*/ 432 w 56530"/>
                  <a:gd name="connsiteY1" fmla="*/ 56099 h 56531"/>
                  <a:gd name="connsiteX2" fmla="*/ 432 w 56530"/>
                  <a:gd name="connsiteY2" fmla="*/ 56099 h 56531"/>
                  <a:gd name="connsiteX3" fmla="*/ 432 w 56530"/>
                  <a:gd name="connsiteY3" fmla="*/ 54011 h 56531"/>
                  <a:gd name="connsiteX4" fmla="*/ 54010 w 56530"/>
                  <a:gd name="connsiteY4" fmla="*/ 432 h 56531"/>
                  <a:gd name="connsiteX5" fmla="*/ 56099 w 56530"/>
                  <a:gd name="connsiteY5" fmla="*/ 432 h 56531"/>
                  <a:gd name="connsiteX6" fmla="*/ 56099 w 56530"/>
                  <a:gd name="connsiteY6" fmla="*/ 432 h 56531"/>
                  <a:gd name="connsiteX7" fmla="*/ 56099 w 56530"/>
                  <a:gd name="connsiteY7" fmla="*/ 2520 h 56531"/>
                  <a:gd name="connsiteX8" fmla="*/ 2521 w 56530"/>
                  <a:gd name="connsiteY8" fmla="*/ 56171 h 5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530" h="56531">
                    <a:moveTo>
                      <a:pt x="2521" y="56099"/>
                    </a:moveTo>
                    <a:cubicBezTo>
                      <a:pt x="1944" y="56675"/>
                      <a:pt x="1008" y="56675"/>
                      <a:pt x="432" y="56099"/>
                    </a:cubicBezTo>
                    <a:lnTo>
                      <a:pt x="432" y="56099"/>
                    </a:lnTo>
                    <a:cubicBezTo>
                      <a:pt x="-144" y="55523"/>
                      <a:pt x="-144" y="54587"/>
                      <a:pt x="432" y="54011"/>
                    </a:cubicBezTo>
                    <a:lnTo>
                      <a:pt x="54010" y="432"/>
                    </a:lnTo>
                    <a:cubicBezTo>
                      <a:pt x="54587" y="-144"/>
                      <a:pt x="55523" y="-144"/>
                      <a:pt x="56099" y="432"/>
                    </a:cubicBezTo>
                    <a:lnTo>
                      <a:pt x="56099" y="432"/>
                    </a:lnTo>
                    <a:cubicBezTo>
                      <a:pt x="56675" y="1008"/>
                      <a:pt x="56675" y="1944"/>
                      <a:pt x="56099" y="2520"/>
                    </a:cubicBezTo>
                    <a:lnTo>
                      <a:pt x="2521" y="56171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5" name="Freeform: Shape 5484">
                <a:extLst>
                  <a:ext uri="{FF2B5EF4-FFF2-40B4-BE49-F238E27FC236}">
                    <a16:creationId xmlns:a16="http://schemas.microsoft.com/office/drawing/2014/main" id="{52A201EC-E911-C0B6-A1BC-F69FD3D1C94B}"/>
                  </a:ext>
                </a:extLst>
              </p:cNvPr>
              <p:cNvSpPr/>
              <p:nvPr/>
            </p:nvSpPr>
            <p:spPr>
              <a:xfrm>
                <a:off x="5121604" y="3572235"/>
                <a:ext cx="56530" cy="56531"/>
              </a:xfrm>
              <a:custGeom>
                <a:avLst/>
                <a:gdLst>
                  <a:gd name="connsiteX0" fmla="*/ 432 w 56530"/>
                  <a:gd name="connsiteY0" fmla="*/ 2520 h 56531"/>
                  <a:gd name="connsiteX1" fmla="*/ 432 w 56530"/>
                  <a:gd name="connsiteY1" fmla="*/ 432 h 56531"/>
                  <a:gd name="connsiteX2" fmla="*/ 432 w 56530"/>
                  <a:gd name="connsiteY2" fmla="*/ 432 h 56531"/>
                  <a:gd name="connsiteX3" fmla="*/ 2521 w 56530"/>
                  <a:gd name="connsiteY3" fmla="*/ 432 h 56531"/>
                  <a:gd name="connsiteX4" fmla="*/ 56099 w 56530"/>
                  <a:gd name="connsiteY4" fmla="*/ 54011 h 56531"/>
                  <a:gd name="connsiteX5" fmla="*/ 56099 w 56530"/>
                  <a:gd name="connsiteY5" fmla="*/ 56099 h 56531"/>
                  <a:gd name="connsiteX6" fmla="*/ 56099 w 56530"/>
                  <a:gd name="connsiteY6" fmla="*/ 56099 h 56531"/>
                  <a:gd name="connsiteX7" fmla="*/ 54010 w 56530"/>
                  <a:gd name="connsiteY7" fmla="*/ 56099 h 56531"/>
                  <a:gd name="connsiteX8" fmla="*/ 432 w 56530"/>
                  <a:gd name="connsiteY8" fmla="*/ 2449 h 5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530" h="56531">
                    <a:moveTo>
                      <a:pt x="432" y="2520"/>
                    </a:moveTo>
                    <a:cubicBezTo>
                      <a:pt x="-144" y="1944"/>
                      <a:pt x="-144" y="1008"/>
                      <a:pt x="432" y="432"/>
                    </a:cubicBezTo>
                    <a:lnTo>
                      <a:pt x="432" y="432"/>
                    </a:lnTo>
                    <a:cubicBezTo>
                      <a:pt x="1008" y="-144"/>
                      <a:pt x="1944" y="-144"/>
                      <a:pt x="2521" y="432"/>
                    </a:cubicBezTo>
                    <a:lnTo>
                      <a:pt x="56099" y="54011"/>
                    </a:lnTo>
                    <a:cubicBezTo>
                      <a:pt x="56675" y="54587"/>
                      <a:pt x="56675" y="55523"/>
                      <a:pt x="56099" y="56099"/>
                    </a:cubicBezTo>
                    <a:lnTo>
                      <a:pt x="56099" y="56099"/>
                    </a:lnTo>
                    <a:cubicBezTo>
                      <a:pt x="55523" y="56675"/>
                      <a:pt x="54587" y="56675"/>
                      <a:pt x="54010" y="56099"/>
                    </a:cubicBezTo>
                    <a:lnTo>
                      <a:pt x="432" y="2449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6" name="Freeform: Shape 5485">
                <a:extLst>
                  <a:ext uri="{FF2B5EF4-FFF2-40B4-BE49-F238E27FC236}">
                    <a16:creationId xmlns:a16="http://schemas.microsoft.com/office/drawing/2014/main" id="{D977B042-43DC-86D0-87D8-1D45CA049E5D}"/>
                  </a:ext>
                </a:extLst>
              </p:cNvPr>
              <p:cNvSpPr/>
              <p:nvPr/>
            </p:nvSpPr>
            <p:spPr>
              <a:xfrm>
                <a:off x="5134293" y="3563896"/>
                <a:ext cx="31193" cy="73322"/>
              </a:xfrm>
              <a:custGeom>
                <a:avLst/>
                <a:gdLst>
                  <a:gd name="connsiteX0" fmla="*/ 2866 w 31193"/>
                  <a:gd name="connsiteY0" fmla="*/ 72360 h 73322"/>
                  <a:gd name="connsiteX1" fmla="*/ 921 w 31193"/>
                  <a:gd name="connsiteY1" fmla="*/ 73224 h 73322"/>
                  <a:gd name="connsiteX2" fmla="*/ 921 w 31193"/>
                  <a:gd name="connsiteY2" fmla="*/ 73224 h 73322"/>
                  <a:gd name="connsiteX3" fmla="*/ 129 w 31193"/>
                  <a:gd name="connsiteY3" fmla="*/ 71279 h 73322"/>
                  <a:gd name="connsiteX4" fmla="*/ 28287 w 31193"/>
                  <a:gd name="connsiteY4" fmla="*/ 921 h 73322"/>
                  <a:gd name="connsiteX5" fmla="*/ 30231 w 31193"/>
                  <a:gd name="connsiteY5" fmla="*/ 129 h 73322"/>
                  <a:gd name="connsiteX6" fmla="*/ 30231 w 31193"/>
                  <a:gd name="connsiteY6" fmla="*/ 129 h 73322"/>
                  <a:gd name="connsiteX7" fmla="*/ 31095 w 31193"/>
                  <a:gd name="connsiteY7" fmla="*/ 2074 h 73322"/>
                  <a:gd name="connsiteX8" fmla="*/ 2938 w 31193"/>
                  <a:gd name="connsiteY8" fmla="*/ 72432 h 73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193" h="73322">
                    <a:moveTo>
                      <a:pt x="2866" y="72360"/>
                    </a:moveTo>
                    <a:cubicBezTo>
                      <a:pt x="2578" y="73152"/>
                      <a:pt x="1713" y="73512"/>
                      <a:pt x="921" y="73224"/>
                    </a:cubicBezTo>
                    <a:lnTo>
                      <a:pt x="921" y="73224"/>
                    </a:lnTo>
                    <a:cubicBezTo>
                      <a:pt x="201" y="72936"/>
                      <a:pt x="-231" y="72071"/>
                      <a:pt x="129" y="71279"/>
                    </a:cubicBezTo>
                    <a:lnTo>
                      <a:pt x="28287" y="921"/>
                    </a:lnTo>
                    <a:cubicBezTo>
                      <a:pt x="28575" y="201"/>
                      <a:pt x="29439" y="-231"/>
                      <a:pt x="30231" y="129"/>
                    </a:cubicBezTo>
                    <a:lnTo>
                      <a:pt x="30231" y="129"/>
                    </a:lnTo>
                    <a:cubicBezTo>
                      <a:pt x="31023" y="417"/>
                      <a:pt x="31383" y="1282"/>
                      <a:pt x="31095" y="2074"/>
                    </a:cubicBezTo>
                    <a:lnTo>
                      <a:pt x="2938" y="72432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7" name="Freeform: Shape 5486">
                <a:extLst>
                  <a:ext uri="{FF2B5EF4-FFF2-40B4-BE49-F238E27FC236}">
                    <a16:creationId xmlns:a16="http://schemas.microsoft.com/office/drawing/2014/main" id="{BD9698CB-1F9B-09E8-0396-98508533FE0D}"/>
                  </a:ext>
                </a:extLst>
              </p:cNvPr>
              <p:cNvSpPr/>
              <p:nvPr/>
            </p:nvSpPr>
            <p:spPr>
              <a:xfrm>
                <a:off x="5113183" y="3584883"/>
                <a:ext cx="73404" cy="31122"/>
              </a:xfrm>
              <a:custGeom>
                <a:avLst/>
                <a:gdLst>
                  <a:gd name="connsiteX0" fmla="*/ 932 w 73404"/>
                  <a:gd name="connsiteY0" fmla="*/ 2907 h 31122"/>
                  <a:gd name="connsiteX1" fmla="*/ 140 w 73404"/>
                  <a:gd name="connsiteY1" fmla="*/ 963 h 31122"/>
                  <a:gd name="connsiteX2" fmla="*/ 140 w 73404"/>
                  <a:gd name="connsiteY2" fmla="*/ 963 h 31122"/>
                  <a:gd name="connsiteX3" fmla="*/ 2084 w 73404"/>
                  <a:gd name="connsiteY3" fmla="*/ 99 h 31122"/>
                  <a:gd name="connsiteX4" fmla="*/ 72442 w 73404"/>
                  <a:gd name="connsiteY4" fmla="*/ 28256 h 31122"/>
                  <a:gd name="connsiteX5" fmla="*/ 73306 w 73404"/>
                  <a:gd name="connsiteY5" fmla="*/ 30200 h 31122"/>
                  <a:gd name="connsiteX6" fmla="*/ 73306 w 73404"/>
                  <a:gd name="connsiteY6" fmla="*/ 30200 h 31122"/>
                  <a:gd name="connsiteX7" fmla="*/ 71362 w 73404"/>
                  <a:gd name="connsiteY7" fmla="*/ 30993 h 31122"/>
                  <a:gd name="connsiteX8" fmla="*/ 932 w 73404"/>
                  <a:gd name="connsiteY8" fmla="*/ 2835 h 31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404" h="31122">
                    <a:moveTo>
                      <a:pt x="932" y="2907"/>
                    </a:moveTo>
                    <a:cubicBezTo>
                      <a:pt x="140" y="2619"/>
                      <a:pt x="-220" y="1755"/>
                      <a:pt x="140" y="963"/>
                    </a:cubicBezTo>
                    <a:lnTo>
                      <a:pt x="140" y="963"/>
                    </a:lnTo>
                    <a:cubicBezTo>
                      <a:pt x="428" y="171"/>
                      <a:pt x="1292" y="-190"/>
                      <a:pt x="2084" y="99"/>
                    </a:cubicBezTo>
                    <a:lnTo>
                      <a:pt x="72442" y="28256"/>
                    </a:lnTo>
                    <a:cubicBezTo>
                      <a:pt x="73234" y="28544"/>
                      <a:pt x="73594" y="29408"/>
                      <a:pt x="73306" y="30200"/>
                    </a:cubicBezTo>
                    <a:lnTo>
                      <a:pt x="73306" y="30200"/>
                    </a:lnTo>
                    <a:cubicBezTo>
                      <a:pt x="73018" y="30921"/>
                      <a:pt x="72154" y="31353"/>
                      <a:pt x="71362" y="30993"/>
                    </a:cubicBezTo>
                    <a:lnTo>
                      <a:pt x="932" y="283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8" name="Freeform: Shape 5487">
                <a:extLst>
                  <a:ext uri="{FF2B5EF4-FFF2-40B4-BE49-F238E27FC236}">
                    <a16:creationId xmlns:a16="http://schemas.microsoft.com/office/drawing/2014/main" id="{58931A5F-4A70-9AA2-934C-49913141344B}"/>
                  </a:ext>
                </a:extLst>
              </p:cNvPr>
              <p:cNvSpPr/>
              <p:nvPr/>
            </p:nvSpPr>
            <p:spPr>
              <a:xfrm>
                <a:off x="5113573" y="3584050"/>
                <a:ext cx="72664" cy="32871"/>
              </a:xfrm>
              <a:custGeom>
                <a:avLst/>
                <a:gdLst>
                  <a:gd name="connsiteX0" fmla="*/ 2053 w 72664"/>
                  <a:gd name="connsiteY0" fmla="*/ 32762 h 32871"/>
                  <a:gd name="connsiteX1" fmla="*/ 109 w 72664"/>
                  <a:gd name="connsiteY1" fmla="*/ 31970 h 32871"/>
                  <a:gd name="connsiteX2" fmla="*/ 109 w 72664"/>
                  <a:gd name="connsiteY2" fmla="*/ 31970 h 32871"/>
                  <a:gd name="connsiteX3" fmla="*/ 901 w 72664"/>
                  <a:gd name="connsiteY3" fmla="*/ 30026 h 32871"/>
                  <a:gd name="connsiteX4" fmla="*/ 70611 w 72664"/>
                  <a:gd name="connsiteY4" fmla="*/ 140 h 32871"/>
                  <a:gd name="connsiteX5" fmla="*/ 72556 w 72664"/>
                  <a:gd name="connsiteY5" fmla="*/ 932 h 32871"/>
                  <a:gd name="connsiteX6" fmla="*/ 72556 w 72664"/>
                  <a:gd name="connsiteY6" fmla="*/ 932 h 32871"/>
                  <a:gd name="connsiteX7" fmla="*/ 71763 w 72664"/>
                  <a:gd name="connsiteY7" fmla="*/ 2876 h 32871"/>
                  <a:gd name="connsiteX8" fmla="*/ 2053 w 72664"/>
                  <a:gd name="connsiteY8" fmla="*/ 32762 h 32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664" h="32871">
                    <a:moveTo>
                      <a:pt x="2053" y="32762"/>
                    </a:moveTo>
                    <a:cubicBezTo>
                      <a:pt x="1333" y="33050"/>
                      <a:pt x="469" y="32762"/>
                      <a:pt x="109" y="31970"/>
                    </a:cubicBezTo>
                    <a:lnTo>
                      <a:pt x="109" y="31970"/>
                    </a:lnTo>
                    <a:cubicBezTo>
                      <a:pt x="-179" y="31178"/>
                      <a:pt x="109" y="30386"/>
                      <a:pt x="901" y="30026"/>
                    </a:cubicBezTo>
                    <a:lnTo>
                      <a:pt x="70611" y="140"/>
                    </a:lnTo>
                    <a:cubicBezTo>
                      <a:pt x="71331" y="-220"/>
                      <a:pt x="72196" y="140"/>
                      <a:pt x="72556" y="932"/>
                    </a:cubicBezTo>
                    <a:lnTo>
                      <a:pt x="72556" y="932"/>
                    </a:lnTo>
                    <a:cubicBezTo>
                      <a:pt x="72843" y="1724"/>
                      <a:pt x="72556" y="2589"/>
                      <a:pt x="71763" y="2876"/>
                    </a:cubicBezTo>
                    <a:lnTo>
                      <a:pt x="2053" y="32762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9" name="Freeform: Shape 5488">
                <a:extLst>
                  <a:ext uri="{FF2B5EF4-FFF2-40B4-BE49-F238E27FC236}">
                    <a16:creationId xmlns:a16="http://schemas.microsoft.com/office/drawing/2014/main" id="{5084A433-922F-AB85-69E8-2CE1F03E7F70}"/>
                  </a:ext>
                </a:extLst>
              </p:cNvPr>
              <p:cNvSpPr/>
              <p:nvPr/>
            </p:nvSpPr>
            <p:spPr>
              <a:xfrm>
                <a:off x="5133521" y="3564174"/>
                <a:ext cx="32871" cy="72695"/>
              </a:xfrm>
              <a:custGeom>
                <a:avLst/>
                <a:gdLst>
                  <a:gd name="connsiteX0" fmla="*/ 109 w 32871"/>
                  <a:gd name="connsiteY0" fmla="*/ 2084 h 72695"/>
                  <a:gd name="connsiteX1" fmla="*/ 902 w 32871"/>
                  <a:gd name="connsiteY1" fmla="*/ 140 h 72695"/>
                  <a:gd name="connsiteX2" fmla="*/ 902 w 32871"/>
                  <a:gd name="connsiteY2" fmla="*/ 140 h 72695"/>
                  <a:gd name="connsiteX3" fmla="*/ 2846 w 32871"/>
                  <a:gd name="connsiteY3" fmla="*/ 932 h 72695"/>
                  <a:gd name="connsiteX4" fmla="*/ 32732 w 32871"/>
                  <a:gd name="connsiteY4" fmla="*/ 70642 h 72695"/>
                  <a:gd name="connsiteX5" fmla="*/ 31940 w 32871"/>
                  <a:gd name="connsiteY5" fmla="*/ 72586 h 72695"/>
                  <a:gd name="connsiteX6" fmla="*/ 31940 w 32871"/>
                  <a:gd name="connsiteY6" fmla="*/ 72586 h 72695"/>
                  <a:gd name="connsiteX7" fmla="*/ 29995 w 32871"/>
                  <a:gd name="connsiteY7" fmla="*/ 71794 h 72695"/>
                  <a:gd name="connsiteX8" fmla="*/ 109 w 32871"/>
                  <a:gd name="connsiteY8" fmla="*/ 2084 h 7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871" h="72695">
                    <a:moveTo>
                      <a:pt x="109" y="2084"/>
                    </a:moveTo>
                    <a:cubicBezTo>
                      <a:pt x="-179" y="1364"/>
                      <a:pt x="109" y="500"/>
                      <a:pt x="902" y="140"/>
                    </a:cubicBezTo>
                    <a:lnTo>
                      <a:pt x="902" y="140"/>
                    </a:lnTo>
                    <a:cubicBezTo>
                      <a:pt x="1622" y="-220"/>
                      <a:pt x="2558" y="140"/>
                      <a:pt x="2846" y="932"/>
                    </a:cubicBezTo>
                    <a:lnTo>
                      <a:pt x="32732" y="70642"/>
                    </a:lnTo>
                    <a:cubicBezTo>
                      <a:pt x="33092" y="71362"/>
                      <a:pt x="32732" y="72226"/>
                      <a:pt x="31940" y="72586"/>
                    </a:cubicBezTo>
                    <a:lnTo>
                      <a:pt x="31940" y="72586"/>
                    </a:lnTo>
                    <a:cubicBezTo>
                      <a:pt x="31219" y="72874"/>
                      <a:pt x="30283" y="72586"/>
                      <a:pt x="29995" y="71794"/>
                    </a:cubicBezTo>
                    <a:lnTo>
                      <a:pt x="109" y="208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0" name="Freeform: Shape 5489">
                <a:extLst>
                  <a:ext uri="{FF2B5EF4-FFF2-40B4-BE49-F238E27FC236}">
                    <a16:creationId xmlns:a16="http://schemas.microsoft.com/office/drawing/2014/main" id="{8038E2A8-F6AE-019D-243F-8009A6DBDC21}"/>
                  </a:ext>
                </a:extLst>
              </p:cNvPr>
              <p:cNvSpPr/>
              <p:nvPr/>
            </p:nvSpPr>
            <p:spPr>
              <a:xfrm>
                <a:off x="5141240" y="3561841"/>
                <a:ext cx="17404" cy="77320"/>
              </a:xfrm>
              <a:custGeom>
                <a:avLst/>
                <a:gdLst>
                  <a:gd name="connsiteX0" fmla="*/ 2905 w 17404"/>
                  <a:gd name="connsiteY0" fmla="*/ 76143 h 77320"/>
                  <a:gd name="connsiteX1" fmla="*/ 1177 w 17404"/>
                  <a:gd name="connsiteY1" fmla="*/ 77296 h 77320"/>
                  <a:gd name="connsiteX2" fmla="*/ 1177 w 17404"/>
                  <a:gd name="connsiteY2" fmla="*/ 77296 h 77320"/>
                  <a:gd name="connsiteX3" fmla="*/ 25 w 17404"/>
                  <a:gd name="connsiteY3" fmla="*/ 75567 h 77320"/>
                  <a:gd name="connsiteX4" fmla="*/ 14499 w 17404"/>
                  <a:gd name="connsiteY4" fmla="*/ 1177 h 77320"/>
                  <a:gd name="connsiteX5" fmla="*/ 16228 w 17404"/>
                  <a:gd name="connsiteY5" fmla="*/ 25 h 77320"/>
                  <a:gd name="connsiteX6" fmla="*/ 16228 w 17404"/>
                  <a:gd name="connsiteY6" fmla="*/ 25 h 77320"/>
                  <a:gd name="connsiteX7" fmla="*/ 17380 w 17404"/>
                  <a:gd name="connsiteY7" fmla="*/ 1753 h 77320"/>
                  <a:gd name="connsiteX8" fmla="*/ 2905 w 17404"/>
                  <a:gd name="connsiteY8" fmla="*/ 76143 h 7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404" h="77320">
                    <a:moveTo>
                      <a:pt x="2905" y="76143"/>
                    </a:moveTo>
                    <a:cubicBezTo>
                      <a:pt x="2761" y="76936"/>
                      <a:pt x="1969" y="77440"/>
                      <a:pt x="1177" y="77296"/>
                    </a:cubicBezTo>
                    <a:lnTo>
                      <a:pt x="1177" y="77296"/>
                    </a:lnTo>
                    <a:cubicBezTo>
                      <a:pt x="385" y="77152"/>
                      <a:pt x="-120" y="76359"/>
                      <a:pt x="25" y="75567"/>
                    </a:cubicBezTo>
                    <a:lnTo>
                      <a:pt x="14499" y="1177"/>
                    </a:lnTo>
                    <a:cubicBezTo>
                      <a:pt x="14643" y="385"/>
                      <a:pt x="15435" y="-120"/>
                      <a:pt x="16228" y="25"/>
                    </a:cubicBezTo>
                    <a:lnTo>
                      <a:pt x="16228" y="25"/>
                    </a:lnTo>
                    <a:cubicBezTo>
                      <a:pt x="17020" y="169"/>
                      <a:pt x="17524" y="961"/>
                      <a:pt x="17380" y="1753"/>
                    </a:cubicBezTo>
                    <a:lnTo>
                      <a:pt x="2905" y="76143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1" name="Freeform: Shape 5490">
                <a:extLst>
                  <a:ext uri="{FF2B5EF4-FFF2-40B4-BE49-F238E27FC236}">
                    <a16:creationId xmlns:a16="http://schemas.microsoft.com/office/drawing/2014/main" id="{19D4DC48-F706-9BA1-95C8-F9FA94F1E088}"/>
                  </a:ext>
                </a:extLst>
              </p:cNvPr>
              <p:cNvSpPr/>
              <p:nvPr/>
            </p:nvSpPr>
            <p:spPr>
              <a:xfrm>
                <a:off x="5111209" y="3591798"/>
                <a:ext cx="77392" cy="17404"/>
              </a:xfrm>
              <a:custGeom>
                <a:avLst/>
                <a:gdLst>
                  <a:gd name="connsiteX0" fmla="*/ 1177 w 77392"/>
                  <a:gd name="connsiteY0" fmla="*/ 2905 h 17404"/>
                  <a:gd name="connsiteX1" fmla="*/ 24 w 77392"/>
                  <a:gd name="connsiteY1" fmla="*/ 1177 h 17404"/>
                  <a:gd name="connsiteX2" fmla="*/ 24 w 77392"/>
                  <a:gd name="connsiteY2" fmla="*/ 1177 h 17404"/>
                  <a:gd name="connsiteX3" fmla="*/ 1753 w 77392"/>
                  <a:gd name="connsiteY3" fmla="*/ 24 h 17404"/>
                  <a:gd name="connsiteX4" fmla="*/ 76216 w 77392"/>
                  <a:gd name="connsiteY4" fmla="*/ 14499 h 17404"/>
                  <a:gd name="connsiteX5" fmla="*/ 77368 w 77392"/>
                  <a:gd name="connsiteY5" fmla="*/ 16228 h 17404"/>
                  <a:gd name="connsiteX6" fmla="*/ 77368 w 77392"/>
                  <a:gd name="connsiteY6" fmla="*/ 16228 h 17404"/>
                  <a:gd name="connsiteX7" fmla="*/ 75639 w 77392"/>
                  <a:gd name="connsiteY7" fmla="*/ 17380 h 17404"/>
                  <a:gd name="connsiteX8" fmla="*/ 1249 w 77392"/>
                  <a:gd name="connsiteY8" fmla="*/ 2905 h 17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92" h="17404">
                    <a:moveTo>
                      <a:pt x="1177" y="2905"/>
                    </a:moveTo>
                    <a:cubicBezTo>
                      <a:pt x="384" y="2761"/>
                      <a:pt x="-119" y="1969"/>
                      <a:pt x="24" y="1177"/>
                    </a:cubicBezTo>
                    <a:lnTo>
                      <a:pt x="24" y="1177"/>
                    </a:lnTo>
                    <a:cubicBezTo>
                      <a:pt x="169" y="385"/>
                      <a:pt x="961" y="-119"/>
                      <a:pt x="1753" y="24"/>
                    </a:cubicBezTo>
                    <a:lnTo>
                      <a:pt x="76216" y="14499"/>
                    </a:lnTo>
                    <a:cubicBezTo>
                      <a:pt x="77008" y="14644"/>
                      <a:pt x="77512" y="15436"/>
                      <a:pt x="77368" y="16228"/>
                    </a:cubicBezTo>
                    <a:lnTo>
                      <a:pt x="77368" y="16228"/>
                    </a:lnTo>
                    <a:cubicBezTo>
                      <a:pt x="77224" y="17020"/>
                      <a:pt x="76431" y="17524"/>
                      <a:pt x="75639" y="17380"/>
                    </a:cubicBezTo>
                    <a:lnTo>
                      <a:pt x="1249" y="2905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2" name="Freeform: Shape 5491">
                <a:extLst>
                  <a:ext uri="{FF2B5EF4-FFF2-40B4-BE49-F238E27FC236}">
                    <a16:creationId xmlns:a16="http://schemas.microsoft.com/office/drawing/2014/main" id="{3EEDF931-A4D2-4F94-489D-C21633388FBA}"/>
                  </a:ext>
                </a:extLst>
              </p:cNvPr>
              <p:cNvSpPr/>
              <p:nvPr/>
            </p:nvSpPr>
            <p:spPr>
              <a:xfrm>
                <a:off x="5116964" y="3577821"/>
                <a:ext cx="65806" cy="45358"/>
              </a:xfrm>
              <a:custGeom>
                <a:avLst/>
                <a:gdLst>
                  <a:gd name="connsiteX0" fmla="*/ 2335 w 65806"/>
                  <a:gd name="connsiteY0" fmla="*/ 45112 h 45358"/>
                  <a:gd name="connsiteX1" fmla="*/ 247 w 65806"/>
                  <a:gd name="connsiteY1" fmla="*/ 44752 h 45358"/>
                  <a:gd name="connsiteX2" fmla="*/ 247 w 65806"/>
                  <a:gd name="connsiteY2" fmla="*/ 44752 h 45358"/>
                  <a:gd name="connsiteX3" fmla="*/ 607 w 65806"/>
                  <a:gd name="connsiteY3" fmla="*/ 42663 h 45358"/>
                  <a:gd name="connsiteX4" fmla="*/ 63475 w 65806"/>
                  <a:gd name="connsiteY4" fmla="*/ 247 h 45358"/>
                  <a:gd name="connsiteX5" fmla="*/ 65564 w 65806"/>
                  <a:gd name="connsiteY5" fmla="*/ 607 h 45358"/>
                  <a:gd name="connsiteX6" fmla="*/ 65564 w 65806"/>
                  <a:gd name="connsiteY6" fmla="*/ 607 h 45358"/>
                  <a:gd name="connsiteX7" fmla="*/ 65132 w 65806"/>
                  <a:gd name="connsiteY7" fmla="*/ 2695 h 45358"/>
                  <a:gd name="connsiteX8" fmla="*/ 2263 w 65806"/>
                  <a:gd name="connsiteY8" fmla="*/ 45112 h 45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806" h="45358">
                    <a:moveTo>
                      <a:pt x="2335" y="45112"/>
                    </a:moveTo>
                    <a:cubicBezTo>
                      <a:pt x="1687" y="45544"/>
                      <a:pt x="751" y="45400"/>
                      <a:pt x="247" y="44752"/>
                    </a:cubicBezTo>
                    <a:lnTo>
                      <a:pt x="247" y="44752"/>
                    </a:lnTo>
                    <a:cubicBezTo>
                      <a:pt x="-185" y="44104"/>
                      <a:pt x="-41" y="43167"/>
                      <a:pt x="607" y="42663"/>
                    </a:cubicBezTo>
                    <a:lnTo>
                      <a:pt x="63475" y="247"/>
                    </a:lnTo>
                    <a:cubicBezTo>
                      <a:pt x="64123" y="-185"/>
                      <a:pt x="65060" y="-41"/>
                      <a:pt x="65564" y="607"/>
                    </a:cubicBezTo>
                    <a:lnTo>
                      <a:pt x="65564" y="607"/>
                    </a:lnTo>
                    <a:cubicBezTo>
                      <a:pt x="65996" y="1327"/>
                      <a:pt x="65852" y="2191"/>
                      <a:pt x="65132" y="2695"/>
                    </a:cubicBezTo>
                    <a:lnTo>
                      <a:pt x="2263" y="45112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3" name="Freeform: Shape 5492">
                <a:extLst>
                  <a:ext uri="{FF2B5EF4-FFF2-40B4-BE49-F238E27FC236}">
                    <a16:creationId xmlns:a16="http://schemas.microsoft.com/office/drawing/2014/main" id="{DA6C6571-8EA9-1CD8-663A-35BE206C0ACC}"/>
                  </a:ext>
                </a:extLst>
              </p:cNvPr>
              <p:cNvSpPr/>
              <p:nvPr/>
            </p:nvSpPr>
            <p:spPr>
              <a:xfrm>
                <a:off x="5127194" y="3567527"/>
                <a:ext cx="45422" cy="65838"/>
              </a:xfrm>
              <a:custGeom>
                <a:avLst/>
                <a:gdLst>
                  <a:gd name="connsiteX0" fmla="*/ 243 w 45422"/>
                  <a:gd name="connsiteY0" fmla="*/ 2331 h 65838"/>
                  <a:gd name="connsiteX1" fmla="*/ 675 w 45422"/>
                  <a:gd name="connsiteY1" fmla="*/ 243 h 65838"/>
                  <a:gd name="connsiteX2" fmla="*/ 675 w 45422"/>
                  <a:gd name="connsiteY2" fmla="*/ 243 h 65838"/>
                  <a:gd name="connsiteX3" fmla="*/ 2764 w 45422"/>
                  <a:gd name="connsiteY3" fmla="*/ 675 h 65838"/>
                  <a:gd name="connsiteX4" fmla="*/ 45180 w 45422"/>
                  <a:gd name="connsiteY4" fmla="*/ 63544 h 65838"/>
                  <a:gd name="connsiteX5" fmla="*/ 44748 w 45422"/>
                  <a:gd name="connsiteY5" fmla="*/ 65560 h 65838"/>
                  <a:gd name="connsiteX6" fmla="*/ 44748 w 45422"/>
                  <a:gd name="connsiteY6" fmla="*/ 65560 h 65838"/>
                  <a:gd name="connsiteX7" fmla="*/ 42659 w 45422"/>
                  <a:gd name="connsiteY7" fmla="*/ 65200 h 65838"/>
                  <a:gd name="connsiteX8" fmla="*/ 243 w 45422"/>
                  <a:gd name="connsiteY8" fmla="*/ 2331 h 65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22" h="65838">
                    <a:moveTo>
                      <a:pt x="243" y="2331"/>
                    </a:moveTo>
                    <a:cubicBezTo>
                      <a:pt x="-189" y="1683"/>
                      <a:pt x="-45" y="747"/>
                      <a:pt x="675" y="243"/>
                    </a:cubicBezTo>
                    <a:lnTo>
                      <a:pt x="675" y="243"/>
                    </a:lnTo>
                    <a:cubicBezTo>
                      <a:pt x="1323" y="-189"/>
                      <a:pt x="2260" y="-45"/>
                      <a:pt x="2764" y="675"/>
                    </a:cubicBezTo>
                    <a:lnTo>
                      <a:pt x="45180" y="63544"/>
                    </a:lnTo>
                    <a:cubicBezTo>
                      <a:pt x="45612" y="64192"/>
                      <a:pt x="45468" y="65128"/>
                      <a:pt x="44748" y="65560"/>
                    </a:cubicBezTo>
                    <a:lnTo>
                      <a:pt x="44748" y="65560"/>
                    </a:lnTo>
                    <a:cubicBezTo>
                      <a:pt x="44100" y="66064"/>
                      <a:pt x="43164" y="65848"/>
                      <a:pt x="42659" y="65200"/>
                    </a:cubicBezTo>
                    <a:lnTo>
                      <a:pt x="243" y="2331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4" name="Freeform: Shape 5493">
                <a:extLst>
                  <a:ext uri="{FF2B5EF4-FFF2-40B4-BE49-F238E27FC236}">
                    <a16:creationId xmlns:a16="http://schemas.microsoft.com/office/drawing/2014/main" id="{41138F7F-EC3C-B7C6-BC49-4C91EF306DC6}"/>
                  </a:ext>
                </a:extLst>
              </p:cNvPr>
              <p:cNvSpPr/>
              <p:nvPr/>
            </p:nvSpPr>
            <p:spPr>
              <a:xfrm>
                <a:off x="5127933" y="3567113"/>
                <a:ext cx="43964" cy="66702"/>
              </a:xfrm>
              <a:custGeom>
                <a:avLst/>
                <a:gdLst>
                  <a:gd name="connsiteX0" fmla="*/ 2673 w 43964"/>
                  <a:gd name="connsiteY0" fmla="*/ 66046 h 66702"/>
                  <a:gd name="connsiteX1" fmla="*/ 657 w 43964"/>
                  <a:gd name="connsiteY1" fmla="*/ 66478 h 66702"/>
                  <a:gd name="connsiteX2" fmla="*/ 657 w 43964"/>
                  <a:gd name="connsiteY2" fmla="*/ 66478 h 66702"/>
                  <a:gd name="connsiteX3" fmla="*/ 225 w 43964"/>
                  <a:gd name="connsiteY3" fmla="*/ 64389 h 66702"/>
                  <a:gd name="connsiteX4" fmla="*/ 41273 w 43964"/>
                  <a:gd name="connsiteY4" fmla="*/ 657 h 66702"/>
                  <a:gd name="connsiteX5" fmla="*/ 43289 w 43964"/>
                  <a:gd name="connsiteY5" fmla="*/ 225 h 66702"/>
                  <a:gd name="connsiteX6" fmla="*/ 43289 w 43964"/>
                  <a:gd name="connsiteY6" fmla="*/ 225 h 66702"/>
                  <a:gd name="connsiteX7" fmla="*/ 43721 w 43964"/>
                  <a:gd name="connsiteY7" fmla="*/ 2241 h 66702"/>
                  <a:gd name="connsiteX8" fmla="*/ 2673 w 43964"/>
                  <a:gd name="connsiteY8" fmla="*/ 65974 h 6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964" h="66702">
                    <a:moveTo>
                      <a:pt x="2673" y="66046"/>
                    </a:moveTo>
                    <a:cubicBezTo>
                      <a:pt x="2241" y="66694"/>
                      <a:pt x="1305" y="66910"/>
                      <a:pt x="657" y="66478"/>
                    </a:cubicBezTo>
                    <a:lnTo>
                      <a:pt x="657" y="66478"/>
                    </a:lnTo>
                    <a:cubicBezTo>
                      <a:pt x="9" y="66046"/>
                      <a:pt x="-207" y="65110"/>
                      <a:pt x="225" y="64389"/>
                    </a:cubicBezTo>
                    <a:lnTo>
                      <a:pt x="41273" y="657"/>
                    </a:lnTo>
                    <a:cubicBezTo>
                      <a:pt x="41705" y="9"/>
                      <a:pt x="42641" y="-207"/>
                      <a:pt x="43289" y="225"/>
                    </a:cubicBezTo>
                    <a:lnTo>
                      <a:pt x="43289" y="225"/>
                    </a:lnTo>
                    <a:cubicBezTo>
                      <a:pt x="44009" y="657"/>
                      <a:pt x="44153" y="1593"/>
                      <a:pt x="43721" y="2241"/>
                    </a:cubicBezTo>
                    <a:lnTo>
                      <a:pt x="2673" y="65974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5" name="Freeform: Shape 5494">
                <a:extLst>
                  <a:ext uri="{FF2B5EF4-FFF2-40B4-BE49-F238E27FC236}">
                    <a16:creationId xmlns:a16="http://schemas.microsoft.com/office/drawing/2014/main" id="{02E19A60-99C0-5CE5-00F3-98B05FF83CFA}"/>
                  </a:ext>
                </a:extLst>
              </p:cNvPr>
              <p:cNvSpPr/>
              <p:nvPr/>
            </p:nvSpPr>
            <p:spPr>
              <a:xfrm>
                <a:off x="5116554" y="3578564"/>
                <a:ext cx="66648" cy="43946"/>
              </a:xfrm>
              <a:custGeom>
                <a:avLst/>
                <a:gdLst>
                  <a:gd name="connsiteX0" fmla="*/ 657 w 66648"/>
                  <a:gd name="connsiteY0" fmla="*/ 2673 h 43946"/>
                  <a:gd name="connsiteX1" fmla="*/ 225 w 66648"/>
                  <a:gd name="connsiteY1" fmla="*/ 657 h 43946"/>
                  <a:gd name="connsiteX2" fmla="*/ 225 w 66648"/>
                  <a:gd name="connsiteY2" fmla="*/ 657 h 43946"/>
                  <a:gd name="connsiteX3" fmla="*/ 2241 w 66648"/>
                  <a:gd name="connsiteY3" fmla="*/ 225 h 43946"/>
                  <a:gd name="connsiteX4" fmla="*/ 65974 w 66648"/>
                  <a:gd name="connsiteY4" fmla="*/ 41273 h 43946"/>
                  <a:gd name="connsiteX5" fmla="*/ 66406 w 66648"/>
                  <a:gd name="connsiteY5" fmla="*/ 43289 h 43946"/>
                  <a:gd name="connsiteX6" fmla="*/ 66406 w 66648"/>
                  <a:gd name="connsiteY6" fmla="*/ 43289 h 43946"/>
                  <a:gd name="connsiteX7" fmla="*/ 64389 w 66648"/>
                  <a:gd name="connsiteY7" fmla="*/ 43721 h 43946"/>
                  <a:gd name="connsiteX8" fmla="*/ 657 w 66648"/>
                  <a:gd name="connsiteY8" fmla="*/ 2673 h 43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648" h="43946">
                    <a:moveTo>
                      <a:pt x="657" y="2673"/>
                    </a:moveTo>
                    <a:cubicBezTo>
                      <a:pt x="9" y="2241"/>
                      <a:pt x="-207" y="1305"/>
                      <a:pt x="225" y="657"/>
                    </a:cubicBezTo>
                    <a:lnTo>
                      <a:pt x="225" y="657"/>
                    </a:lnTo>
                    <a:cubicBezTo>
                      <a:pt x="657" y="9"/>
                      <a:pt x="1593" y="-207"/>
                      <a:pt x="2241" y="225"/>
                    </a:cubicBezTo>
                    <a:lnTo>
                      <a:pt x="65974" y="41273"/>
                    </a:lnTo>
                    <a:cubicBezTo>
                      <a:pt x="66694" y="41705"/>
                      <a:pt x="66838" y="42641"/>
                      <a:pt x="66406" y="43289"/>
                    </a:cubicBezTo>
                    <a:lnTo>
                      <a:pt x="66406" y="43289"/>
                    </a:lnTo>
                    <a:cubicBezTo>
                      <a:pt x="65974" y="43937"/>
                      <a:pt x="65038" y="44153"/>
                      <a:pt x="64389" y="43721"/>
                    </a:cubicBezTo>
                    <a:lnTo>
                      <a:pt x="657" y="2673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6" name="Freeform: Shape 5495">
                <a:extLst>
                  <a:ext uri="{FF2B5EF4-FFF2-40B4-BE49-F238E27FC236}">
                    <a16:creationId xmlns:a16="http://schemas.microsoft.com/office/drawing/2014/main" id="{08835404-A2B2-E85C-DE55-4AB5125FAD1C}"/>
                  </a:ext>
                </a:extLst>
              </p:cNvPr>
              <p:cNvSpPr/>
              <p:nvPr/>
            </p:nvSpPr>
            <p:spPr>
              <a:xfrm>
                <a:off x="5111426" y="3591004"/>
                <a:ext cx="77032" cy="18991"/>
              </a:xfrm>
              <a:custGeom>
                <a:avLst/>
                <a:gdLst>
                  <a:gd name="connsiteX0" fmla="*/ 1753 w 77032"/>
                  <a:gd name="connsiteY0" fmla="*/ 18967 h 18991"/>
                  <a:gd name="connsiteX1" fmla="*/ 25 w 77032"/>
                  <a:gd name="connsiteY1" fmla="*/ 17815 h 18991"/>
                  <a:gd name="connsiteX2" fmla="*/ 25 w 77032"/>
                  <a:gd name="connsiteY2" fmla="*/ 17815 h 18991"/>
                  <a:gd name="connsiteX3" fmla="*/ 1177 w 77032"/>
                  <a:gd name="connsiteY3" fmla="*/ 16087 h 18991"/>
                  <a:gd name="connsiteX4" fmla="*/ 75279 w 77032"/>
                  <a:gd name="connsiteY4" fmla="*/ 27 h 18991"/>
                  <a:gd name="connsiteX5" fmla="*/ 77008 w 77032"/>
                  <a:gd name="connsiteY5" fmla="*/ 1180 h 18991"/>
                  <a:gd name="connsiteX6" fmla="*/ 77008 w 77032"/>
                  <a:gd name="connsiteY6" fmla="*/ 1180 h 18991"/>
                  <a:gd name="connsiteX7" fmla="*/ 75855 w 77032"/>
                  <a:gd name="connsiteY7" fmla="*/ 2908 h 18991"/>
                  <a:gd name="connsiteX8" fmla="*/ 1753 w 77032"/>
                  <a:gd name="connsiteY8" fmla="*/ 18967 h 18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032" h="18991">
                    <a:moveTo>
                      <a:pt x="1753" y="18967"/>
                    </a:moveTo>
                    <a:cubicBezTo>
                      <a:pt x="961" y="19111"/>
                      <a:pt x="168" y="18607"/>
                      <a:pt x="25" y="17815"/>
                    </a:cubicBezTo>
                    <a:lnTo>
                      <a:pt x="25" y="17815"/>
                    </a:lnTo>
                    <a:cubicBezTo>
                      <a:pt x="-120" y="17023"/>
                      <a:pt x="385" y="16230"/>
                      <a:pt x="1177" y="16087"/>
                    </a:cubicBezTo>
                    <a:lnTo>
                      <a:pt x="75279" y="27"/>
                    </a:lnTo>
                    <a:cubicBezTo>
                      <a:pt x="76072" y="-117"/>
                      <a:pt x="76864" y="315"/>
                      <a:pt x="77008" y="1180"/>
                    </a:cubicBezTo>
                    <a:lnTo>
                      <a:pt x="77008" y="1180"/>
                    </a:lnTo>
                    <a:cubicBezTo>
                      <a:pt x="77151" y="1972"/>
                      <a:pt x="76648" y="2764"/>
                      <a:pt x="75855" y="2908"/>
                    </a:cubicBezTo>
                    <a:lnTo>
                      <a:pt x="1753" y="18967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7" name="Freeform: Shape 5496">
                <a:extLst>
                  <a:ext uri="{FF2B5EF4-FFF2-40B4-BE49-F238E27FC236}">
                    <a16:creationId xmlns:a16="http://schemas.microsoft.com/office/drawing/2014/main" id="{ADF2696D-385B-4D7A-0C37-8DC0FC7E3DA8}"/>
                  </a:ext>
                </a:extLst>
              </p:cNvPr>
              <p:cNvSpPr/>
              <p:nvPr/>
            </p:nvSpPr>
            <p:spPr>
              <a:xfrm>
                <a:off x="5140375" y="3561985"/>
                <a:ext cx="18988" cy="77032"/>
              </a:xfrm>
              <a:custGeom>
                <a:avLst/>
                <a:gdLst>
                  <a:gd name="connsiteX0" fmla="*/ 24 w 18988"/>
                  <a:gd name="connsiteY0" fmla="*/ 1753 h 77032"/>
                  <a:gd name="connsiteX1" fmla="*/ 1177 w 18988"/>
                  <a:gd name="connsiteY1" fmla="*/ 25 h 77032"/>
                  <a:gd name="connsiteX2" fmla="*/ 1177 w 18988"/>
                  <a:gd name="connsiteY2" fmla="*/ 25 h 77032"/>
                  <a:gd name="connsiteX3" fmla="*/ 2905 w 18988"/>
                  <a:gd name="connsiteY3" fmla="*/ 1177 h 77032"/>
                  <a:gd name="connsiteX4" fmla="*/ 18964 w 18988"/>
                  <a:gd name="connsiteY4" fmla="*/ 75279 h 77032"/>
                  <a:gd name="connsiteX5" fmla="*/ 17812 w 18988"/>
                  <a:gd name="connsiteY5" fmla="*/ 77008 h 77032"/>
                  <a:gd name="connsiteX6" fmla="*/ 17812 w 18988"/>
                  <a:gd name="connsiteY6" fmla="*/ 77008 h 77032"/>
                  <a:gd name="connsiteX7" fmla="*/ 16084 w 18988"/>
                  <a:gd name="connsiteY7" fmla="*/ 75855 h 77032"/>
                  <a:gd name="connsiteX8" fmla="*/ 24 w 18988"/>
                  <a:gd name="connsiteY8" fmla="*/ 1753 h 77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88" h="77032">
                    <a:moveTo>
                      <a:pt x="24" y="1753"/>
                    </a:moveTo>
                    <a:cubicBezTo>
                      <a:pt x="-119" y="961"/>
                      <a:pt x="385" y="168"/>
                      <a:pt x="1177" y="25"/>
                    </a:cubicBezTo>
                    <a:lnTo>
                      <a:pt x="1177" y="25"/>
                    </a:lnTo>
                    <a:cubicBezTo>
                      <a:pt x="1969" y="-119"/>
                      <a:pt x="2761" y="384"/>
                      <a:pt x="2905" y="1177"/>
                    </a:cubicBezTo>
                    <a:lnTo>
                      <a:pt x="18964" y="75279"/>
                    </a:lnTo>
                    <a:cubicBezTo>
                      <a:pt x="19108" y="76071"/>
                      <a:pt x="18604" y="76864"/>
                      <a:pt x="17812" y="77008"/>
                    </a:cubicBezTo>
                    <a:lnTo>
                      <a:pt x="17812" y="77008"/>
                    </a:lnTo>
                    <a:cubicBezTo>
                      <a:pt x="17020" y="77152"/>
                      <a:pt x="16228" y="76647"/>
                      <a:pt x="16084" y="75855"/>
                    </a:cubicBezTo>
                    <a:lnTo>
                      <a:pt x="24" y="1753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465" name="Graphic 6">
              <a:extLst>
                <a:ext uri="{FF2B5EF4-FFF2-40B4-BE49-F238E27FC236}">
                  <a16:creationId xmlns:a16="http://schemas.microsoft.com/office/drawing/2014/main" id="{CD023D79-FA2D-4FE3-D587-FDFCC76EAC82}"/>
                </a:ext>
              </a:extLst>
            </p:cNvPr>
            <p:cNvGrpSpPr/>
            <p:nvPr/>
          </p:nvGrpSpPr>
          <p:grpSpPr>
            <a:xfrm flipH="1">
              <a:off x="7804197" y="4413664"/>
              <a:ext cx="301575" cy="1003969"/>
              <a:chOff x="5171942" y="3763649"/>
              <a:chExt cx="73310" cy="244055"/>
            </a:xfrm>
            <a:solidFill>
              <a:srgbClr val="DBBC9F"/>
            </a:solidFill>
          </p:grpSpPr>
          <p:sp>
            <p:nvSpPr>
              <p:cNvPr id="5466" name="Freeform: Shape 5465">
                <a:extLst>
                  <a:ext uri="{FF2B5EF4-FFF2-40B4-BE49-F238E27FC236}">
                    <a16:creationId xmlns:a16="http://schemas.microsoft.com/office/drawing/2014/main" id="{99D3D88D-69B6-86E6-4657-8142CE8F8146}"/>
                  </a:ext>
                </a:extLst>
              </p:cNvPr>
              <p:cNvSpPr/>
              <p:nvPr/>
            </p:nvSpPr>
            <p:spPr>
              <a:xfrm>
                <a:off x="5171942" y="3779348"/>
                <a:ext cx="12314" cy="18363"/>
              </a:xfrm>
              <a:custGeom>
                <a:avLst/>
                <a:gdLst>
                  <a:gd name="connsiteX0" fmla="*/ 9794 w 12314"/>
                  <a:gd name="connsiteY0" fmla="*/ 17932 h 18363"/>
                  <a:gd name="connsiteX1" fmla="*/ 9794 w 12314"/>
                  <a:gd name="connsiteY1" fmla="*/ 17860 h 18363"/>
                  <a:gd name="connsiteX2" fmla="*/ 9794 w 12314"/>
                  <a:gd name="connsiteY2" fmla="*/ 17860 h 18363"/>
                  <a:gd name="connsiteX3" fmla="*/ 0 w 12314"/>
                  <a:gd name="connsiteY3" fmla="*/ 1296 h 18363"/>
                  <a:gd name="connsiteX4" fmla="*/ 0 w 12314"/>
                  <a:gd name="connsiteY4" fmla="*/ 1296 h 18363"/>
                  <a:gd name="connsiteX5" fmla="*/ 2305 w 12314"/>
                  <a:gd name="connsiteY5" fmla="*/ 0 h 18363"/>
                  <a:gd name="connsiteX6" fmla="*/ 12315 w 12314"/>
                  <a:gd name="connsiteY6" fmla="*/ 17211 h 18363"/>
                  <a:gd name="connsiteX7" fmla="*/ 12315 w 12314"/>
                  <a:gd name="connsiteY7" fmla="*/ 17211 h 18363"/>
                  <a:gd name="connsiteX8" fmla="*/ 12315 w 12314"/>
                  <a:gd name="connsiteY8" fmla="*/ 17211 h 18363"/>
                  <a:gd name="connsiteX9" fmla="*/ 12315 w 12314"/>
                  <a:gd name="connsiteY9" fmla="*/ 17211 h 18363"/>
                  <a:gd name="connsiteX10" fmla="*/ 11450 w 12314"/>
                  <a:gd name="connsiteY10" fmla="*/ 17428 h 18363"/>
                  <a:gd name="connsiteX11" fmla="*/ 11090 w 12314"/>
                  <a:gd name="connsiteY11" fmla="*/ 17428 h 18363"/>
                  <a:gd name="connsiteX12" fmla="*/ 12098 w 12314"/>
                  <a:gd name="connsiteY12" fmla="*/ 16779 h 18363"/>
                  <a:gd name="connsiteX13" fmla="*/ 10010 w 12314"/>
                  <a:gd name="connsiteY13" fmla="*/ 18364 h 18363"/>
                  <a:gd name="connsiteX14" fmla="*/ 9794 w 12314"/>
                  <a:gd name="connsiteY14" fmla="*/ 17860 h 18363"/>
                  <a:gd name="connsiteX15" fmla="*/ 9794 w 12314"/>
                  <a:gd name="connsiteY15" fmla="*/ 17860 h 18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314" h="18363">
                    <a:moveTo>
                      <a:pt x="9794" y="17932"/>
                    </a:moveTo>
                    <a:cubicBezTo>
                      <a:pt x="9794" y="17932"/>
                      <a:pt x="9794" y="17860"/>
                      <a:pt x="9794" y="17860"/>
                    </a:cubicBezTo>
                    <a:lnTo>
                      <a:pt x="9794" y="17860"/>
                    </a:lnTo>
                    <a:cubicBezTo>
                      <a:pt x="8570" y="11666"/>
                      <a:pt x="3529" y="7490"/>
                      <a:pt x="0" y="1296"/>
                    </a:cubicBezTo>
                    <a:lnTo>
                      <a:pt x="0" y="1296"/>
                    </a:lnTo>
                    <a:lnTo>
                      <a:pt x="2305" y="0"/>
                    </a:lnTo>
                    <a:cubicBezTo>
                      <a:pt x="5401" y="5617"/>
                      <a:pt x="10730" y="10010"/>
                      <a:pt x="12315" y="17211"/>
                    </a:cubicBezTo>
                    <a:lnTo>
                      <a:pt x="12315" y="17211"/>
                    </a:lnTo>
                    <a:cubicBezTo>
                      <a:pt x="12315" y="17211"/>
                      <a:pt x="12315" y="17211"/>
                      <a:pt x="12315" y="17211"/>
                    </a:cubicBezTo>
                    <a:lnTo>
                      <a:pt x="12315" y="17211"/>
                    </a:lnTo>
                    <a:cubicBezTo>
                      <a:pt x="12315" y="17211"/>
                      <a:pt x="11450" y="17428"/>
                      <a:pt x="11450" y="17428"/>
                    </a:cubicBezTo>
                    <a:lnTo>
                      <a:pt x="11090" y="17428"/>
                    </a:lnTo>
                    <a:cubicBezTo>
                      <a:pt x="11090" y="17428"/>
                      <a:pt x="12098" y="16779"/>
                      <a:pt x="12098" y="16779"/>
                    </a:cubicBezTo>
                    <a:lnTo>
                      <a:pt x="10010" y="18364"/>
                    </a:lnTo>
                    <a:cubicBezTo>
                      <a:pt x="10010" y="18364"/>
                      <a:pt x="9794" y="18004"/>
                      <a:pt x="9794" y="17860"/>
                    </a:cubicBezTo>
                    <a:lnTo>
                      <a:pt x="9794" y="17860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67" name="Freeform: Shape 5466">
                <a:extLst>
                  <a:ext uri="{FF2B5EF4-FFF2-40B4-BE49-F238E27FC236}">
                    <a16:creationId xmlns:a16="http://schemas.microsoft.com/office/drawing/2014/main" id="{D0ADB7BD-1ECD-FBA1-3C4D-968C83FD2129}"/>
                  </a:ext>
                </a:extLst>
              </p:cNvPr>
              <p:cNvSpPr/>
              <p:nvPr/>
            </p:nvSpPr>
            <p:spPr>
              <a:xfrm>
                <a:off x="5193042" y="3788782"/>
                <a:ext cx="14835" cy="20596"/>
              </a:xfrm>
              <a:custGeom>
                <a:avLst/>
                <a:gdLst>
                  <a:gd name="connsiteX0" fmla="*/ 0 w 14835"/>
                  <a:gd name="connsiteY0" fmla="*/ 1440 h 20596"/>
                  <a:gd name="connsiteX1" fmla="*/ 2161 w 14835"/>
                  <a:gd name="connsiteY1" fmla="*/ 0 h 20596"/>
                  <a:gd name="connsiteX2" fmla="*/ 14835 w 14835"/>
                  <a:gd name="connsiteY2" fmla="*/ 18580 h 20596"/>
                  <a:gd name="connsiteX3" fmla="*/ 14835 w 14835"/>
                  <a:gd name="connsiteY3" fmla="*/ 18580 h 20596"/>
                  <a:gd name="connsiteX4" fmla="*/ 13179 w 14835"/>
                  <a:gd name="connsiteY4" fmla="*/ 20596 h 20596"/>
                  <a:gd name="connsiteX5" fmla="*/ 72 w 14835"/>
                  <a:gd name="connsiteY5" fmla="*/ 1440 h 20596"/>
                  <a:gd name="connsiteX6" fmla="*/ 72 w 14835"/>
                  <a:gd name="connsiteY6" fmla="*/ 1440 h 2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835" h="20596">
                    <a:moveTo>
                      <a:pt x="0" y="1440"/>
                    </a:moveTo>
                    <a:lnTo>
                      <a:pt x="2161" y="0"/>
                    </a:lnTo>
                    <a:cubicBezTo>
                      <a:pt x="6554" y="6697"/>
                      <a:pt x="9218" y="13899"/>
                      <a:pt x="14835" y="18580"/>
                    </a:cubicBezTo>
                    <a:lnTo>
                      <a:pt x="14835" y="18580"/>
                    </a:lnTo>
                    <a:lnTo>
                      <a:pt x="13179" y="20596"/>
                    </a:lnTo>
                    <a:cubicBezTo>
                      <a:pt x="6914" y="15267"/>
                      <a:pt x="4249" y="7778"/>
                      <a:pt x="72" y="1440"/>
                    </a:cubicBezTo>
                    <a:lnTo>
                      <a:pt x="72" y="1440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68" name="Freeform: Shape 5467">
                <a:extLst>
                  <a:ext uri="{FF2B5EF4-FFF2-40B4-BE49-F238E27FC236}">
                    <a16:creationId xmlns:a16="http://schemas.microsoft.com/office/drawing/2014/main" id="{5E75B006-9DF8-3032-3766-52018DC663C1}"/>
                  </a:ext>
                </a:extLst>
              </p:cNvPr>
              <p:cNvSpPr/>
              <p:nvPr/>
            </p:nvSpPr>
            <p:spPr>
              <a:xfrm>
                <a:off x="5214286" y="3800088"/>
                <a:ext cx="9218" cy="25709"/>
              </a:xfrm>
              <a:custGeom>
                <a:avLst/>
                <a:gdLst>
                  <a:gd name="connsiteX0" fmla="*/ 6554 w 9218"/>
                  <a:gd name="connsiteY0" fmla="*/ 25709 h 25709"/>
                  <a:gd name="connsiteX1" fmla="*/ 6121 w 9218"/>
                  <a:gd name="connsiteY1" fmla="*/ 23333 h 25709"/>
                  <a:gd name="connsiteX2" fmla="*/ 6121 w 9218"/>
                  <a:gd name="connsiteY2" fmla="*/ 23333 h 25709"/>
                  <a:gd name="connsiteX3" fmla="*/ 360 w 9218"/>
                  <a:gd name="connsiteY3" fmla="*/ 2448 h 25709"/>
                  <a:gd name="connsiteX4" fmla="*/ 360 w 9218"/>
                  <a:gd name="connsiteY4" fmla="*/ 2448 h 25709"/>
                  <a:gd name="connsiteX5" fmla="*/ 0 w 9218"/>
                  <a:gd name="connsiteY5" fmla="*/ 432 h 25709"/>
                  <a:gd name="connsiteX6" fmla="*/ 0 w 9218"/>
                  <a:gd name="connsiteY6" fmla="*/ 432 h 25709"/>
                  <a:gd name="connsiteX7" fmla="*/ 2593 w 9218"/>
                  <a:gd name="connsiteY7" fmla="*/ 0 h 25709"/>
                  <a:gd name="connsiteX8" fmla="*/ 2953 w 9218"/>
                  <a:gd name="connsiteY8" fmla="*/ 1944 h 25709"/>
                  <a:gd name="connsiteX9" fmla="*/ 2953 w 9218"/>
                  <a:gd name="connsiteY9" fmla="*/ 1944 h 25709"/>
                  <a:gd name="connsiteX10" fmla="*/ 8714 w 9218"/>
                  <a:gd name="connsiteY10" fmla="*/ 22829 h 25709"/>
                  <a:gd name="connsiteX11" fmla="*/ 8714 w 9218"/>
                  <a:gd name="connsiteY11" fmla="*/ 22829 h 25709"/>
                  <a:gd name="connsiteX12" fmla="*/ 9218 w 9218"/>
                  <a:gd name="connsiteY12" fmla="*/ 25277 h 25709"/>
                  <a:gd name="connsiteX13" fmla="*/ 9218 w 9218"/>
                  <a:gd name="connsiteY13" fmla="*/ 25277 h 25709"/>
                  <a:gd name="connsiteX14" fmla="*/ 6626 w 9218"/>
                  <a:gd name="connsiteY14" fmla="*/ 25709 h 25709"/>
                  <a:gd name="connsiteX15" fmla="*/ 6626 w 9218"/>
                  <a:gd name="connsiteY15" fmla="*/ 25709 h 2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218" h="25709">
                    <a:moveTo>
                      <a:pt x="6554" y="25709"/>
                    </a:moveTo>
                    <a:cubicBezTo>
                      <a:pt x="6409" y="24917"/>
                      <a:pt x="6265" y="24125"/>
                      <a:pt x="6121" y="23333"/>
                    </a:cubicBezTo>
                    <a:lnTo>
                      <a:pt x="6121" y="23333"/>
                    </a:lnTo>
                    <a:cubicBezTo>
                      <a:pt x="4681" y="16419"/>
                      <a:pt x="1872" y="9722"/>
                      <a:pt x="360" y="2448"/>
                    </a:cubicBezTo>
                    <a:lnTo>
                      <a:pt x="360" y="2448"/>
                    </a:lnTo>
                    <a:cubicBezTo>
                      <a:pt x="216" y="1800"/>
                      <a:pt x="72" y="1080"/>
                      <a:pt x="0" y="432"/>
                    </a:cubicBezTo>
                    <a:lnTo>
                      <a:pt x="0" y="432"/>
                    </a:lnTo>
                    <a:lnTo>
                      <a:pt x="2593" y="0"/>
                    </a:lnTo>
                    <a:cubicBezTo>
                      <a:pt x="2737" y="648"/>
                      <a:pt x="2809" y="1296"/>
                      <a:pt x="2953" y="1944"/>
                    </a:cubicBezTo>
                    <a:lnTo>
                      <a:pt x="2953" y="1944"/>
                    </a:lnTo>
                    <a:cubicBezTo>
                      <a:pt x="4393" y="8858"/>
                      <a:pt x="7201" y="15627"/>
                      <a:pt x="8714" y="22829"/>
                    </a:cubicBezTo>
                    <a:lnTo>
                      <a:pt x="8714" y="22829"/>
                    </a:lnTo>
                    <a:cubicBezTo>
                      <a:pt x="8930" y="23621"/>
                      <a:pt x="9074" y="24485"/>
                      <a:pt x="9218" y="25277"/>
                    </a:cubicBezTo>
                    <a:lnTo>
                      <a:pt x="9218" y="25277"/>
                    </a:lnTo>
                    <a:lnTo>
                      <a:pt x="6626" y="25709"/>
                    </a:lnTo>
                    <a:lnTo>
                      <a:pt x="6626" y="25709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69" name="Freeform: Shape 5468">
                <a:extLst>
                  <a:ext uri="{FF2B5EF4-FFF2-40B4-BE49-F238E27FC236}">
                    <a16:creationId xmlns:a16="http://schemas.microsoft.com/office/drawing/2014/main" id="{1782538A-34EF-5612-F699-C4E45A37A455}"/>
                  </a:ext>
                </a:extLst>
              </p:cNvPr>
              <p:cNvSpPr/>
              <p:nvPr/>
            </p:nvSpPr>
            <p:spPr>
              <a:xfrm>
                <a:off x="5191818" y="3819748"/>
                <a:ext cx="11522" cy="20884"/>
              </a:xfrm>
              <a:custGeom>
                <a:avLst/>
                <a:gdLst>
                  <a:gd name="connsiteX0" fmla="*/ 0 w 11522"/>
                  <a:gd name="connsiteY0" fmla="*/ 1008 h 20884"/>
                  <a:gd name="connsiteX1" fmla="*/ 2377 w 11522"/>
                  <a:gd name="connsiteY1" fmla="*/ 0 h 20884"/>
                  <a:gd name="connsiteX2" fmla="*/ 11523 w 11522"/>
                  <a:gd name="connsiteY2" fmla="*/ 19444 h 20884"/>
                  <a:gd name="connsiteX3" fmla="*/ 11523 w 11522"/>
                  <a:gd name="connsiteY3" fmla="*/ 19444 h 20884"/>
                  <a:gd name="connsiteX4" fmla="*/ 9362 w 11522"/>
                  <a:gd name="connsiteY4" fmla="*/ 20884 h 20884"/>
                  <a:gd name="connsiteX5" fmla="*/ 0 w 11522"/>
                  <a:gd name="connsiteY5" fmla="*/ 1008 h 20884"/>
                  <a:gd name="connsiteX6" fmla="*/ 0 w 11522"/>
                  <a:gd name="connsiteY6" fmla="*/ 1008 h 20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522" h="20884">
                    <a:moveTo>
                      <a:pt x="0" y="1008"/>
                    </a:moveTo>
                    <a:lnTo>
                      <a:pt x="2377" y="0"/>
                    </a:lnTo>
                    <a:cubicBezTo>
                      <a:pt x="5257" y="6769"/>
                      <a:pt x="7561" y="13611"/>
                      <a:pt x="11523" y="19444"/>
                    </a:cubicBezTo>
                    <a:lnTo>
                      <a:pt x="11523" y="19444"/>
                    </a:lnTo>
                    <a:lnTo>
                      <a:pt x="9362" y="20884"/>
                    </a:lnTo>
                    <a:cubicBezTo>
                      <a:pt x="5185" y="14691"/>
                      <a:pt x="2809" y="7633"/>
                      <a:pt x="0" y="1008"/>
                    </a:cubicBezTo>
                    <a:lnTo>
                      <a:pt x="0" y="1008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0" name="Freeform: Shape 5469">
                <a:extLst>
                  <a:ext uri="{FF2B5EF4-FFF2-40B4-BE49-F238E27FC236}">
                    <a16:creationId xmlns:a16="http://schemas.microsoft.com/office/drawing/2014/main" id="{E9307B7E-513C-58FC-80CB-3156759A757C}"/>
                  </a:ext>
                </a:extLst>
              </p:cNvPr>
              <p:cNvSpPr/>
              <p:nvPr/>
            </p:nvSpPr>
            <p:spPr>
              <a:xfrm>
                <a:off x="5207805" y="3828966"/>
                <a:ext cx="8929" cy="20019"/>
              </a:xfrm>
              <a:custGeom>
                <a:avLst/>
                <a:gdLst>
                  <a:gd name="connsiteX0" fmla="*/ 0 w 8929"/>
                  <a:gd name="connsiteY0" fmla="*/ 1224 h 20019"/>
                  <a:gd name="connsiteX1" fmla="*/ 2305 w 8929"/>
                  <a:gd name="connsiteY1" fmla="*/ 0 h 20019"/>
                  <a:gd name="connsiteX2" fmla="*/ 8930 w 8929"/>
                  <a:gd name="connsiteY2" fmla="*/ 19228 h 20019"/>
                  <a:gd name="connsiteX3" fmla="*/ 8930 w 8929"/>
                  <a:gd name="connsiteY3" fmla="*/ 19228 h 20019"/>
                  <a:gd name="connsiteX4" fmla="*/ 6409 w 8929"/>
                  <a:gd name="connsiteY4" fmla="*/ 20020 h 20019"/>
                  <a:gd name="connsiteX5" fmla="*/ 0 w 8929"/>
                  <a:gd name="connsiteY5" fmla="*/ 1296 h 20019"/>
                  <a:gd name="connsiteX6" fmla="*/ 0 w 8929"/>
                  <a:gd name="connsiteY6" fmla="*/ 1296 h 2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9" h="20019">
                    <a:moveTo>
                      <a:pt x="0" y="1224"/>
                    </a:moveTo>
                    <a:lnTo>
                      <a:pt x="2305" y="0"/>
                    </a:lnTo>
                    <a:cubicBezTo>
                      <a:pt x="5545" y="5977"/>
                      <a:pt x="7057" y="13035"/>
                      <a:pt x="8930" y="19228"/>
                    </a:cubicBezTo>
                    <a:lnTo>
                      <a:pt x="8930" y="19228"/>
                    </a:lnTo>
                    <a:lnTo>
                      <a:pt x="6409" y="20020"/>
                    </a:lnTo>
                    <a:cubicBezTo>
                      <a:pt x="4465" y="13683"/>
                      <a:pt x="2952" y="6769"/>
                      <a:pt x="0" y="1296"/>
                    </a:cubicBezTo>
                    <a:lnTo>
                      <a:pt x="0" y="1296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1" name="Freeform: Shape 5470">
                <a:extLst>
                  <a:ext uri="{FF2B5EF4-FFF2-40B4-BE49-F238E27FC236}">
                    <a16:creationId xmlns:a16="http://schemas.microsoft.com/office/drawing/2014/main" id="{57425D95-E537-D26A-5E1A-1EEE50743455}"/>
                  </a:ext>
                </a:extLst>
              </p:cNvPr>
              <p:cNvSpPr/>
              <p:nvPr/>
            </p:nvSpPr>
            <p:spPr>
              <a:xfrm>
                <a:off x="5225520" y="3840488"/>
                <a:ext cx="10297" cy="25853"/>
              </a:xfrm>
              <a:custGeom>
                <a:avLst/>
                <a:gdLst>
                  <a:gd name="connsiteX0" fmla="*/ 7706 w 10297"/>
                  <a:gd name="connsiteY0" fmla="*/ 25853 h 25853"/>
                  <a:gd name="connsiteX1" fmla="*/ 7129 w 10297"/>
                  <a:gd name="connsiteY1" fmla="*/ 22900 h 25853"/>
                  <a:gd name="connsiteX2" fmla="*/ 7129 w 10297"/>
                  <a:gd name="connsiteY2" fmla="*/ 22900 h 25853"/>
                  <a:gd name="connsiteX3" fmla="*/ 0 w 10297"/>
                  <a:gd name="connsiteY3" fmla="*/ 1152 h 25853"/>
                  <a:gd name="connsiteX4" fmla="*/ 0 w 10297"/>
                  <a:gd name="connsiteY4" fmla="*/ 1152 h 25853"/>
                  <a:gd name="connsiteX5" fmla="*/ 2377 w 10297"/>
                  <a:gd name="connsiteY5" fmla="*/ 0 h 25853"/>
                  <a:gd name="connsiteX6" fmla="*/ 9722 w 10297"/>
                  <a:gd name="connsiteY6" fmla="*/ 22324 h 25853"/>
                  <a:gd name="connsiteX7" fmla="*/ 9722 w 10297"/>
                  <a:gd name="connsiteY7" fmla="*/ 22324 h 25853"/>
                  <a:gd name="connsiteX8" fmla="*/ 10298 w 10297"/>
                  <a:gd name="connsiteY8" fmla="*/ 25349 h 25853"/>
                  <a:gd name="connsiteX9" fmla="*/ 10298 w 10297"/>
                  <a:gd name="connsiteY9" fmla="*/ 25349 h 25853"/>
                  <a:gd name="connsiteX10" fmla="*/ 7778 w 10297"/>
                  <a:gd name="connsiteY10" fmla="*/ 25853 h 25853"/>
                  <a:gd name="connsiteX11" fmla="*/ 7778 w 10297"/>
                  <a:gd name="connsiteY11" fmla="*/ 25853 h 25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297" h="25853">
                    <a:moveTo>
                      <a:pt x="7706" y="25853"/>
                    </a:moveTo>
                    <a:cubicBezTo>
                      <a:pt x="7490" y="24845"/>
                      <a:pt x="7346" y="23837"/>
                      <a:pt x="7129" y="22900"/>
                    </a:cubicBezTo>
                    <a:lnTo>
                      <a:pt x="7129" y="22900"/>
                    </a:lnTo>
                    <a:cubicBezTo>
                      <a:pt x="5545" y="15411"/>
                      <a:pt x="3169" y="7777"/>
                      <a:pt x="0" y="1152"/>
                    </a:cubicBezTo>
                    <a:lnTo>
                      <a:pt x="0" y="1152"/>
                    </a:lnTo>
                    <a:cubicBezTo>
                      <a:pt x="0" y="1152"/>
                      <a:pt x="2377" y="0"/>
                      <a:pt x="2377" y="0"/>
                    </a:cubicBezTo>
                    <a:cubicBezTo>
                      <a:pt x="5689" y="6841"/>
                      <a:pt x="8066" y="14691"/>
                      <a:pt x="9722" y="22324"/>
                    </a:cubicBezTo>
                    <a:lnTo>
                      <a:pt x="9722" y="22324"/>
                    </a:lnTo>
                    <a:cubicBezTo>
                      <a:pt x="9938" y="23333"/>
                      <a:pt x="10154" y="24341"/>
                      <a:pt x="10298" y="25349"/>
                    </a:cubicBezTo>
                    <a:lnTo>
                      <a:pt x="10298" y="25349"/>
                    </a:lnTo>
                    <a:lnTo>
                      <a:pt x="7778" y="25853"/>
                    </a:lnTo>
                    <a:lnTo>
                      <a:pt x="7778" y="25853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2" name="Freeform: Shape 5471">
                <a:extLst>
                  <a:ext uri="{FF2B5EF4-FFF2-40B4-BE49-F238E27FC236}">
                    <a16:creationId xmlns:a16="http://schemas.microsoft.com/office/drawing/2014/main" id="{0C39EB6B-3514-9A58-B709-6FBD0B4244EE}"/>
                  </a:ext>
                </a:extLst>
              </p:cNvPr>
              <p:cNvSpPr/>
              <p:nvPr/>
            </p:nvSpPr>
            <p:spPr>
              <a:xfrm>
                <a:off x="5204204" y="3860364"/>
                <a:ext cx="9505" cy="17499"/>
              </a:xfrm>
              <a:custGeom>
                <a:avLst/>
                <a:gdLst>
                  <a:gd name="connsiteX0" fmla="*/ 0 w 9505"/>
                  <a:gd name="connsiteY0" fmla="*/ 864 h 17499"/>
                  <a:gd name="connsiteX1" fmla="*/ 2448 w 9505"/>
                  <a:gd name="connsiteY1" fmla="*/ 0 h 17499"/>
                  <a:gd name="connsiteX2" fmla="*/ 9506 w 9505"/>
                  <a:gd name="connsiteY2" fmla="*/ 15915 h 17499"/>
                  <a:gd name="connsiteX3" fmla="*/ 9506 w 9505"/>
                  <a:gd name="connsiteY3" fmla="*/ 15915 h 17499"/>
                  <a:gd name="connsiteX4" fmla="*/ 7417 w 9505"/>
                  <a:gd name="connsiteY4" fmla="*/ 17499 h 17499"/>
                  <a:gd name="connsiteX5" fmla="*/ 0 w 9505"/>
                  <a:gd name="connsiteY5" fmla="*/ 864 h 17499"/>
                  <a:gd name="connsiteX6" fmla="*/ 0 w 9505"/>
                  <a:gd name="connsiteY6" fmla="*/ 864 h 17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05" h="17499">
                    <a:moveTo>
                      <a:pt x="0" y="864"/>
                    </a:moveTo>
                    <a:lnTo>
                      <a:pt x="2448" y="0"/>
                    </a:lnTo>
                    <a:cubicBezTo>
                      <a:pt x="4249" y="5401"/>
                      <a:pt x="6265" y="11450"/>
                      <a:pt x="9506" y="15915"/>
                    </a:cubicBezTo>
                    <a:lnTo>
                      <a:pt x="9506" y="15915"/>
                    </a:lnTo>
                    <a:lnTo>
                      <a:pt x="7417" y="17499"/>
                    </a:lnTo>
                    <a:cubicBezTo>
                      <a:pt x="3744" y="12531"/>
                      <a:pt x="1800" y="6265"/>
                      <a:pt x="0" y="864"/>
                    </a:cubicBezTo>
                    <a:lnTo>
                      <a:pt x="0" y="864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3" name="Freeform: Shape 5472">
                <a:extLst>
                  <a:ext uri="{FF2B5EF4-FFF2-40B4-BE49-F238E27FC236}">
                    <a16:creationId xmlns:a16="http://schemas.microsoft.com/office/drawing/2014/main" id="{88874E83-708E-0036-F6B8-8342391A8916}"/>
                  </a:ext>
                </a:extLst>
              </p:cNvPr>
              <p:cNvSpPr/>
              <p:nvPr/>
            </p:nvSpPr>
            <p:spPr>
              <a:xfrm>
                <a:off x="5222784" y="3870590"/>
                <a:ext cx="6985" cy="27437"/>
              </a:xfrm>
              <a:custGeom>
                <a:avLst/>
                <a:gdLst>
                  <a:gd name="connsiteX0" fmla="*/ 4465 w 6985"/>
                  <a:gd name="connsiteY0" fmla="*/ 27437 h 27437"/>
                  <a:gd name="connsiteX1" fmla="*/ 936 w 6985"/>
                  <a:gd name="connsiteY1" fmla="*/ 4609 h 27437"/>
                  <a:gd name="connsiteX2" fmla="*/ 936 w 6985"/>
                  <a:gd name="connsiteY2" fmla="*/ 4609 h 27437"/>
                  <a:gd name="connsiteX3" fmla="*/ 0 w 6985"/>
                  <a:gd name="connsiteY3" fmla="*/ 576 h 27437"/>
                  <a:gd name="connsiteX4" fmla="*/ 0 w 6985"/>
                  <a:gd name="connsiteY4" fmla="*/ 576 h 27437"/>
                  <a:gd name="connsiteX5" fmla="*/ 2521 w 6985"/>
                  <a:gd name="connsiteY5" fmla="*/ 0 h 27437"/>
                  <a:gd name="connsiteX6" fmla="*/ 3457 w 6985"/>
                  <a:gd name="connsiteY6" fmla="*/ 4105 h 27437"/>
                  <a:gd name="connsiteX7" fmla="*/ 3457 w 6985"/>
                  <a:gd name="connsiteY7" fmla="*/ 4105 h 27437"/>
                  <a:gd name="connsiteX8" fmla="*/ 6986 w 6985"/>
                  <a:gd name="connsiteY8" fmla="*/ 27149 h 27437"/>
                  <a:gd name="connsiteX9" fmla="*/ 6986 w 6985"/>
                  <a:gd name="connsiteY9" fmla="*/ 27149 h 27437"/>
                  <a:gd name="connsiteX10" fmla="*/ 4393 w 6985"/>
                  <a:gd name="connsiteY10" fmla="*/ 27437 h 27437"/>
                  <a:gd name="connsiteX11" fmla="*/ 4393 w 6985"/>
                  <a:gd name="connsiteY11" fmla="*/ 27437 h 27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985" h="27437">
                    <a:moveTo>
                      <a:pt x="4465" y="27437"/>
                    </a:moveTo>
                    <a:cubicBezTo>
                      <a:pt x="3529" y="19804"/>
                      <a:pt x="2521" y="12170"/>
                      <a:pt x="936" y="4609"/>
                    </a:cubicBezTo>
                    <a:lnTo>
                      <a:pt x="936" y="4609"/>
                    </a:lnTo>
                    <a:cubicBezTo>
                      <a:pt x="648" y="3241"/>
                      <a:pt x="360" y="1872"/>
                      <a:pt x="0" y="576"/>
                    </a:cubicBezTo>
                    <a:lnTo>
                      <a:pt x="0" y="576"/>
                    </a:lnTo>
                    <a:lnTo>
                      <a:pt x="2521" y="0"/>
                    </a:lnTo>
                    <a:cubicBezTo>
                      <a:pt x="2881" y="1368"/>
                      <a:pt x="3169" y="2737"/>
                      <a:pt x="3457" y="4105"/>
                    </a:cubicBezTo>
                    <a:lnTo>
                      <a:pt x="3457" y="4105"/>
                    </a:lnTo>
                    <a:cubicBezTo>
                      <a:pt x="5041" y="11738"/>
                      <a:pt x="6049" y="19444"/>
                      <a:pt x="6986" y="27149"/>
                    </a:cubicBezTo>
                    <a:lnTo>
                      <a:pt x="6986" y="27149"/>
                    </a:lnTo>
                    <a:lnTo>
                      <a:pt x="4393" y="27437"/>
                    </a:lnTo>
                    <a:lnTo>
                      <a:pt x="4393" y="27437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4" name="Freeform: Shape 5473">
                <a:extLst>
                  <a:ext uri="{FF2B5EF4-FFF2-40B4-BE49-F238E27FC236}">
                    <a16:creationId xmlns:a16="http://schemas.microsoft.com/office/drawing/2014/main" id="{1A4A1EC7-669F-42B5-4168-5B3FCC4E82DB}"/>
                  </a:ext>
                </a:extLst>
              </p:cNvPr>
              <p:cNvSpPr/>
              <p:nvPr/>
            </p:nvSpPr>
            <p:spPr>
              <a:xfrm>
                <a:off x="5237619" y="3886577"/>
                <a:ext cx="7633" cy="24916"/>
              </a:xfrm>
              <a:custGeom>
                <a:avLst/>
                <a:gdLst>
                  <a:gd name="connsiteX0" fmla="*/ 5113 w 7633"/>
                  <a:gd name="connsiteY0" fmla="*/ 24845 h 24916"/>
                  <a:gd name="connsiteX1" fmla="*/ 0 w 7633"/>
                  <a:gd name="connsiteY1" fmla="*/ 504 h 24916"/>
                  <a:gd name="connsiteX2" fmla="*/ 0 w 7633"/>
                  <a:gd name="connsiteY2" fmla="*/ 504 h 24916"/>
                  <a:gd name="connsiteX3" fmla="*/ 2521 w 7633"/>
                  <a:gd name="connsiteY3" fmla="*/ 0 h 24916"/>
                  <a:gd name="connsiteX4" fmla="*/ 7633 w 7633"/>
                  <a:gd name="connsiteY4" fmla="*/ 24341 h 24916"/>
                  <a:gd name="connsiteX5" fmla="*/ 7633 w 7633"/>
                  <a:gd name="connsiteY5" fmla="*/ 24341 h 24916"/>
                  <a:gd name="connsiteX6" fmla="*/ 5113 w 7633"/>
                  <a:gd name="connsiteY6" fmla="*/ 24917 h 24916"/>
                  <a:gd name="connsiteX7" fmla="*/ 5113 w 7633"/>
                  <a:gd name="connsiteY7" fmla="*/ 24917 h 24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33" h="24916">
                    <a:moveTo>
                      <a:pt x="5113" y="24845"/>
                    </a:moveTo>
                    <a:cubicBezTo>
                      <a:pt x="3385" y="16707"/>
                      <a:pt x="1657" y="8642"/>
                      <a:pt x="0" y="504"/>
                    </a:cubicBezTo>
                    <a:lnTo>
                      <a:pt x="0" y="504"/>
                    </a:lnTo>
                    <a:lnTo>
                      <a:pt x="2521" y="0"/>
                    </a:lnTo>
                    <a:cubicBezTo>
                      <a:pt x="4249" y="8138"/>
                      <a:pt x="5977" y="16203"/>
                      <a:pt x="7633" y="24341"/>
                    </a:cubicBezTo>
                    <a:lnTo>
                      <a:pt x="7633" y="24341"/>
                    </a:lnTo>
                    <a:lnTo>
                      <a:pt x="5113" y="24917"/>
                    </a:lnTo>
                    <a:lnTo>
                      <a:pt x="5113" y="24917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5" name="Freeform: Shape 5474">
                <a:extLst>
                  <a:ext uri="{FF2B5EF4-FFF2-40B4-BE49-F238E27FC236}">
                    <a16:creationId xmlns:a16="http://schemas.microsoft.com/office/drawing/2014/main" id="{9AE6C35A-B43A-F78F-5527-A6EF9B5A862A}"/>
                  </a:ext>
                </a:extLst>
              </p:cNvPr>
              <p:cNvSpPr/>
              <p:nvPr/>
            </p:nvSpPr>
            <p:spPr>
              <a:xfrm>
                <a:off x="5208093" y="3902852"/>
                <a:ext cx="4536" cy="21676"/>
              </a:xfrm>
              <a:custGeom>
                <a:avLst/>
                <a:gdLst>
                  <a:gd name="connsiteX0" fmla="*/ 1872 w 4536"/>
                  <a:gd name="connsiteY0" fmla="*/ 21676 h 21676"/>
                  <a:gd name="connsiteX1" fmla="*/ 504 w 4536"/>
                  <a:gd name="connsiteY1" fmla="*/ 2809 h 21676"/>
                  <a:gd name="connsiteX2" fmla="*/ 504 w 4536"/>
                  <a:gd name="connsiteY2" fmla="*/ 2809 h 21676"/>
                  <a:gd name="connsiteX3" fmla="*/ 0 w 4536"/>
                  <a:gd name="connsiteY3" fmla="*/ 720 h 21676"/>
                  <a:gd name="connsiteX4" fmla="*/ 0 w 4536"/>
                  <a:gd name="connsiteY4" fmla="*/ 720 h 21676"/>
                  <a:gd name="connsiteX5" fmla="*/ 2520 w 4536"/>
                  <a:gd name="connsiteY5" fmla="*/ 0 h 21676"/>
                  <a:gd name="connsiteX6" fmla="*/ 3097 w 4536"/>
                  <a:gd name="connsiteY6" fmla="*/ 2305 h 21676"/>
                  <a:gd name="connsiteX7" fmla="*/ 3097 w 4536"/>
                  <a:gd name="connsiteY7" fmla="*/ 2305 h 21676"/>
                  <a:gd name="connsiteX8" fmla="*/ 4537 w 4536"/>
                  <a:gd name="connsiteY8" fmla="*/ 21460 h 21676"/>
                  <a:gd name="connsiteX9" fmla="*/ 4537 w 4536"/>
                  <a:gd name="connsiteY9" fmla="*/ 21460 h 21676"/>
                  <a:gd name="connsiteX10" fmla="*/ 1945 w 4536"/>
                  <a:gd name="connsiteY10" fmla="*/ 21676 h 21676"/>
                  <a:gd name="connsiteX11" fmla="*/ 1945 w 4536"/>
                  <a:gd name="connsiteY11" fmla="*/ 21676 h 21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536" h="21676">
                    <a:moveTo>
                      <a:pt x="1872" y="21676"/>
                    </a:moveTo>
                    <a:cubicBezTo>
                      <a:pt x="1296" y="15123"/>
                      <a:pt x="1800" y="8858"/>
                      <a:pt x="504" y="2809"/>
                    </a:cubicBezTo>
                    <a:lnTo>
                      <a:pt x="504" y="2809"/>
                    </a:lnTo>
                    <a:cubicBezTo>
                      <a:pt x="360" y="2088"/>
                      <a:pt x="216" y="1368"/>
                      <a:pt x="0" y="720"/>
                    </a:cubicBezTo>
                    <a:lnTo>
                      <a:pt x="0" y="720"/>
                    </a:lnTo>
                    <a:lnTo>
                      <a:pt x="2520" y="0"/>
                    </a:lnTo>
                    <a:cubicBezTo>
                      <a:pt x="2737" y="792"/>
                      <a:pt x="2952" y="1512"/>
                      <a:pt x="3097" y="2305"/>
                    </a:cubicBezTo>
                    <a:lnTo>
                      <a:pt x="3097" y="2305"/>
                    </a:lnTo>
                    <a:cubicBezTo>
                      <a:pt x="4465" y="8858"/>
                      <a:pt x="3961" y="15195"/>
                      <a:pt x="4537" y="21460"/>
                    </a:cubicBezTo>
                    <a:lnTo>
                      <a:pt x="4537" y="21460"/>
                    </a:lnTo>
                    <a:lnTo>
                      <a:pt x="1945" y="21676"/>
                    </a:lnTo>
                    <a:lnTo>
                      <a:pt x="1945" y="21676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6" name="Freeform: Shape 5475">
                <a:extLst>
                  <a:ext uri="{FF2B5EF4-FFF2-40B4-BE49-F238E27FC236}">
                    <a16:creationId xmlns:a16="http://schemas.microsoft.com/office/drawing/2014/main" id="{2BBC8D75-9C8D-9C12-8008-E7A5657F25AE}"/>
                  </a:ext>
                </a:extLst>
              </p:cNvPr>
              <p:cNvSpPr/>
              <p:nvPr/>
            </p:nvSpPr>
            <p:spPr>
              <a:xfrm>
                <a:off x="5234810" y="3921648"/>
                <a:ext cx="4248" cy="20092"/>
              </a:xfrm>
              <a:custGeom>
                <a:avLst/>
                <a:gdLst>
                  <a:gd name="connsiteX0" fmla="*/ 1656 w 4248"/>
                  <a:gd name="connsiteY0" fmla="*/ 20092 h 20092"/>
                  <a:gd name="connsiteX1" fmla="*/ 0 w 4248"/>
                  <a:gd name="connsiteY1" fmla="*/ 216 h 20092"/>
                  <a:gd name="connsiteX2" fmla="*/ 0 w 4248"/>
                  <a:gd name="connsiteY2" fmla="*/ 216 h 20092"/>
                  <a:gd name="connsiteX3" fmla="*/ 2592 w 4248"/>
                  <a:gd name="connsiteY3" fmla="*/ 0 h 20092"/>
                  <a:gd name="connsiteX4" fmla="*/ 4249 w 4248"/>
                  <a:gd name="connsiteY4" fmla="*/ 20020 h 20092"/>
                  <a:gd name="connsiteX5" fmla="*/ 1656 w 4248"/>
                  <a:gd name="connsiteY5" fmla="*/ 20020 h 20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48" h="20092">
                    <a:moveTo>
                      <a:pt x="1656" y="20092"/>
                    </a:moveTo>
                    <a:cubicBezTo>
                      <a:pt x="1512" y="13611"/>
                      <a:pt x="504" y="6913"/>
                      <a:pt x="0" y="216"/>
                    </a:cubicBezTo>
                    <a:lnTo>
                      <a:pt x="0" y="216"/>
                    </a:lnTo>
                    <a:lnTo>
                      <a:pt x="2592" y="0"/>
                    </a:lnTo>
                    <a:cubicBezTo>
                      <a:pt x="3097" y="6625"/>
                      <a:pt x="4105" y="13323"/>
                      <a:pt x="4249" y="20020"/>
                    </a:cubicBezTo>
                    <a:lnTo>
                      <a:pt x="1656" y="20020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7" name="Freeform: Shape 5476">
                <a:extLst>
                  <a:ext uri="{FF2B5EF4-FFF2-40B4-BE49-F238E27FC236}">
                    <a16:creationId xmlns:a16="http://schemas.microsoft.com/office/drawing/2014/main" id="{B32EB8FC-1C8D-D80E-0543-22CBF0E9FCD2}"/>
                  </a:ext>
                </a:extLst>
              </p:cNvPr>
              <p:cNvSpPr/>
              <p:nvPr/>
            </p:nvSpPr>
            <p:spPr>
              <a:xfrm>
                <a:off x="5218971" y="3929065"/>
                <a:ext cx="6045" cy="32910"/>
              </a:xfrm>
              <a:custGeom>
                <a:avLst/>
                <a:gdLst>
                  <a:gd name="connsiteX0" fmla="*/ 140 w 6045"/>
                  <a:gd name="connsiteY0" fmla="*/ 32911 h 32910"/>
                  <a:gd name="connsiteX1" fmla="*/ 3525 w 6045"/>
                  <a:gd name="connsiteY1" fmla="*/ 0 h 32910"/>
                  <a:gd name="connsiteX2" fmla="*/ 3525 w 6045"/>
                  <a:gd name="connsiteY2" fmla="*/ 0 h 32910"/>
                  <a:gd name="connsiteX3" fmla="*/ 6045 w 6045"/>
                  <a:gd name="connsiteY3" fmla="*/ 720 h 32910"/>
                  <a:gd name="connsiteX4" fmla="*/ 2805 w 6045"/>
                  <a:gd name="connsiteY4" fmla="*/ 32766 h 32910"/>
                  <a:gd name="connsiteX5" fmla="*/ 2805 w 6045"/>
                  <a:gd name="connsiteY5" fmla="*/ 32766 h 32910"/>
                  <a:gd name="connsiteX6" fmla="*/ 212 w 6045"/>
                  <a:gd name="connsiteY6" fmla="*/ 32911 h 32910"/>
                  <a:gd name="connsiteX7" fmla="*/ 212 w 6045"/>
                  <a:gd name="connsiteY7" fmla="*/ 32911 h 32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45" h="32910">
                    <a:moveTo>
                      <a:pt x="140" y="32911"/>
                    </a:moveTo>
                    <a:cubicBezTo>
                      <a:pt x="-364" y="22684"/>
                      <a:pt x="428" y="10010"/>
                      <a:pt x="3525" y="0"/>
                    </a:cubicBezTo>
                    <a:lnTo>
                      <a:pt x="3525" y="0"/>
                    </a:lnTo>
                    <a:lnTo>
                      <a:pt x="6045" y="720"/>
                    </a:lnTo>
                    <a:cubicBezTo>
                      <a:pt x="3093" y="10298"/>
                      <a:pt x="2301" y="22757"/>
                      <a:pt x="2805" y="32766"/>
                    </a:cubicBezTo>
                    <a:lnTo>
                      <a:pt x="2805" y="32766"/>
                    </a:lnTo>
                    <a:lnTo>
                      <a:pt x="212" y="32911"/>
                    </a:lnTo>
                    <a:lnTo>
                      <a:pt x="212" y="32911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8" name="Freeform: Shape 5477">
                <a:extLst>
                  <a:ext uri="{FF2B5EF4-FFF2-40B4-BE49-F238E27FC236}">
                    <a16:creationId xmlns:a16="http://schemas.microsoft.com/office/drawing/2014/main" id="{8494B312-8385-DA43-FB4B-7840E34137B3}"/>
                  </a:ext>
                </a:extLst>
              </p:cNvPr>
              <p:cNvSpPr/>
              <p:nvPr/>
            </p:nvSpPr>
            <p:spPr>
              <a:xfrm>
                <a:off x="5229121" y="3964424"/>
                <a:ext cx="8425" cy="20884"/>
              </a:xfrm>
              <a:custGeom>
                <a:avLst/>
                <a:gdLst>
                  <a:gd name="connsiteX0" fmla="*/ 0 w 8425"/>
                  <a:gd name="connsiteY0" fmla="*/ 20668 h 20884"/>
                  <a:gd name="connsiteX1" fmla="*/ 5977 w 8425"/>
                  <a:gd name="connsiteY1" fmla="*/ 0 h 20884"/>
                  <a:gd name="connsiteX2" fmla="*/ 5977 w 8425"/>
                  <a:gd name="connsiteY2" fmla="*/ 0 h 20884"/>
                  <a:gd name="connsiteX3" fmla="*/ 8426 w 8425"/>
                  <a:gd name="connsiteY3" fmla="*/ 936 h 20884"/>
                  <a:gd name="connsiteX4" fmla="*/ 2664 w 8425"/>
                  <a:gd name="connsiteY4" fmla="*/ 20884 h 20884"/>
                  <a:gd name="connsiteX5" fmla="*/ 2664 w 8425"/>
                  <a:gd name="connsiteY5" fmla="*/ 20884 h 20884"/>
                  <a:gd name="connsiteX6" fmla="*/ 72 w 8425"/>
                  <a:gd name="connsiteY6" fmla="*/ 20668 h 20884"/>
                  <a:gd name="connsiteX7" fmla="*/ 72 w 8425"/>
                  <a:gd name="connsiteY7" fmla="*/ 20668 h 20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425" h="20884">
                    <a:moveTo>
                      <a:pt x="0" y="20668"/>
                    </a:moveTo>
                    <a:cubicBezTo>
                      <a:pt x="576" y="13251"/>
                      <a:pt x="3817" y="5761"/>
                      <a:pt x="5977" y="0"/>
                    </a:cubicBezTo>
                    <a:lnTo>
                      <a:pt x="5977" y="0"/>
                    </a:lnTo>
                    <a:lnTo>
                      <a:pt x="8426" y="936"/>
                    </a:lnTo>
                    <a:cubicBezTo>
                      <a:pt x="6265" y="6769"/>
                      <a:pt x="3169" y="14043"/>
                      <a:pt x="2664" y="20884"/>
                    </a:cubicBezTo>
                    <a:lnTo>
                      <a:pt x="2664" y="20884"/>
                    </a:lnTo>
                    <a:lnTo>
                      <a:pt x="72" y="20668"/>
                    </a:lnTo>
                    <a:lnTo>
                      <a:pt x="72" y="20668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9" name="Freeform: Shape 5478">
                <a:extLst>
                  <a:ext uri="{FF2B5EF4-FFF2-40B4-BE49-F238E27FC236}">
                    <a16:creationId xmlns:a16="http://schemas.microsoft.com/office/drawing/2014/main" id="{410B9ABA-2A67-059D-57AD-B507BC24F496}"/>
                  </a:ext>
                </a:extLst>
              </p:cNvPr>
              <p:cNvSpPr/>
              <p:nvPr/>
            </p:nvSpPr>
            <p:spPr>
              <a:xfrm>
                <a:off x="5206221" y="3965577"/>
                <a:ext cx="3838" cy="13394"/>
              </a:xfrm>
              <a:custGeom>
                <a:avLst/>
                <a:gdLst>
                  <a:gd name="connsiteX0" fmla="*/ 0 w 3838"/>
                  <a:gd name="connsiteY0" fmla="*/ 12674 h 13394"/>
                  <a:gd name="connsiteX1" fmla="*/ 1080 w 3838"/>
                  <a:gd name="connsiteY1" fmla="*/ 216 h 13394"/>
                  <a:gd name="connsiteX2" fmla="*/ 1080 w 3838"/>
                  <a:gd name="connsiteY2" fmla="*/ 216 h 13394"/>
                  <a:gd name="connsiteX3" fmla="*/ 3673 w 3838"/>
                  <a:gd name="connsiteY3" fmla="*/ 0 h 13394"/>
                  <a:gd name="connsiteX4" fmla="*/ 2592 w 3838"/>
                  <a:gd name="connsiteY4" fmla="*/ 13395 h 13394"/>
                  <a:gd name="connsiteX5" fmla="*/ 2592 w 3838"/>
                  <a:gd name="connsiteY5" fmla="*/ 13395 h 13394"/>
                  <a:gd name="connsiteX6" fmla="*/ 72 w 3838"/>
                  <a:gd name="connsiteY6" fmla="*/ 12746 h 13394"/>
                  <a:gd name="connsiteX7" fmla="*/ 72 w 3838"/>
                  <a:gd name="connsiteY7" fmla="*/ 12746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38" h="13394">
                    <a:moveTo>
                      <a:pt x="0" y="12674"/>
                    </a:moveTo>
                    <a:cubicBezTo>
                      <a:pt x="1080" y="8642"/>
                      <a:pt x="1440" y="4249"/>
                      <a:pt x="1080" y="216"/>
                    </a:cubicBezTo>
                    <a:lnTo>
                      <a:pt x="1080" y="216"/>
                    </a:lnTo>
                    <a:lnTo>
                      <a:pt x="3673" y="0"/>
                    </a:lnTo>
                    <a:cubicBezTo>
                      <a:pt x="4105" y="4393"/>
                      <a:pt x="3673" y="9074"/>
                      <a:pt x="2592" y="13395"/>
                    </a:cubicBezTo>
                    <a:lnTo>
                      <a:pt x="2592" y="13395"/>
                    </a:lnTo>
                    <a:lnTo>
                      <a:pt x="72" y="12746"/>
                    </a:lnTo>
                    <a:lnTo>
                      <a:pt x="72" y="12746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0" name="Freeform: Shape 5479">
                <a:extLst>
                  <a:ext uri="{FF2B5EF4-FFF2-40B4-BE49-F238E27FC236}">
                    <a16:creationId xmlns:a16="http://schemas.microsoft.com/office/drawing/2014/main" id="{313819AE-052E-0EF4-7F44-D3FA53BC5224}"/>
                  </a:ext>
                </a:extLst>
              </p:cNvPr>
              <p:cNvSpPr/>
              <p:nvPr/>
            </p:nvSpPr>
            <p:spPr>
              <a:xfrm>
                <a:off x="5213566" y="3986101"/>
                <a:ext cx="6985" cy="21604"/>
              </a:xfrm>
              <a:custGeom>
                <a:avLst/>
                <a:gdLst>
                  <a:gd name="connsiteX0" fmla="*/ 0 w 6985"/>
                  <a:gd name="connsiteY0" fmla="*/ 21244 h 21604"/>
                  <a:gd name="connsiteX1" fmla="*/ 4393 w 6985"/>
                  <a:gd name="connsiteY1" fmla="*/ 0 h 21604"/>
                  <a:gd name="connsiteX2" fmla="*/ 4393 w 6985"/>
                  <a:gd name="connsiteY2" fmla="*/ 0 h 21604"/>
                  <a:gd name="connsiteX3" fmla="*/ 6985 w 6985"/>
                  <a:gd name="connsiteY3" fmla="*/ 360 h 21604"/>
                  <a:gd name="connsiteX4" fmla="*/ 2592 w 6985"/>
                  <a:gd name="connsiteY4" fmla="*/ 21604 h 21604"/>
                  <a:gd name="connsiteX5" fmla="*/ 2592 w 6985"/>
                  <a:gd name="connsiteY5" fmla="*/ 21604 h 21604"/>
                  <a:gd name="connsiteX6" fmla="*/ 0 w 6985"/>
                  <a:gd name="connsiteY6" fmla="*/ 21244 h 21604"/>
                  <a:gd name="connsiteX7" fmla="*/ 0 w 6985"/>
                  <a:gd name="connsiteY7" fmla="*/ 21244 h 21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85" h="21604">
                    <a:moveTo>
                      <a:pt x="0" y="21244"/>
                    </a:moveTo>
                    <a:cubicBezTo>
                      <a:pt x="1008" y="13899"/>
                      <a:pt x="3384" y="6985"/>
                      <a:pt x="4393" y="0"/>
                    </a:cubicBezTo>
                    <a:lnTo>
                      <a:pt x="4393" y="0"/>
                    </a:lnTo>
                    <a:lnTo>
                      <a:pt x="6985" y="360"/>
                    </a:lnTo>
                    <a:cubicBezTo>
                      <a:pt x="5905" y="7634"/>
                      <a:pt x="3529" y="14547"/>
                      <a:pt x="2592" y="21604"/>
                    </a:cubicBezTo>
                    <a:lnTo>
                      <a:pt x="2592" y="21604"/>
                    </a:lnTo>
                    <a:lnTo>
                      <a:pt x="0" y="21244"/>
                    </a:lnTo>
                    <a:lnTo>
                      <a:pt x="0" y="21244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1" name="Freeform: Shape 5480">
                <a:extLst>
                  <a:ext uri="{FF2B5EF4-FFF2-40B4-BE49-F238E27FC236}">
                    <a16:creationId xmlns:a16="http://schemas.microsoft.com/office/drawing/2014/main" id="{E3F3D84B-E661-A75D-184F-4A247E93793B}"/>
                  </a:ext>
                </a:extLst>
              </p:cNvPr>
              <p:cNvSpPr/>
              <p:nvPr/>
            </p:nvSpPr>
            <p:spPr>
              <a:xfrm>
                <a:off x="5179864" y="3763649"/>
                <a:ext cx="8281" cy="11810"/>
              </a:xfrm>
              <a:custGeom>
                <a:avLst/>
                <a:gdLst>
                  <a:gd name="connsiteX0" fmla="*/ 2448 w 8281"/>
                  <a:gd name="connsiteY0" fmla="*/ 5617 h 11810"/>
                  <a:gd name="connsiteX1" fmla="*/ 0 w 8281"/>
                  <a:gd name="connsiteY1" fmla="*/ 936 h 11810"/>
                  <a:gd name="connsiteX2" fmla="*/ 0 w 8281"/>
                  <a:gd name="connsiteY2" fmla="*/ 936 h 11810"/>
                  <a:gd name="connsiteX3" fmla="*/ 144 w 8281"/>
                  <a:gd name="connsiteY3" fmla="*/ 72 h 11810"/>
                  <a:gd name="connsiteX4" fmla="*/ 144 w 8281"/>
                  <a:gd name="connsiteY4" fmla="*/ 72 h 11810"/>
                  <a:gd name="connsiteX5" fmla="*/ 144 w 8281"/>
                  <a:gd name="connsiteY5" fmla="*/ 0 h 11810"/>
                  <a:gd name="connsiteX6" fmla="*/ 144 w 8281"/>
                  <a:gd name="connsiteY6" fmla="*/ 0 h 11810"/>
                  <a:gd name="connsiteX7" fmla="*/ 1224 w 8281"/>
                  <a:gd name="connsiteY7" fmla="*/ 720 h 11810"/>
                  <a:gd name="connsiteX8" fmla="*/ 2520 w 8281"/>
                  <a:gd name="connsiteY8" fmla="*/ 432 h 11810"/>
                  <a:gd name="connsiteX9" fmla="*/ 2232 w 8281"/>
                  <a:gd name="connsiteY9" fmla="*/ 432 h 11810"/>
                  <a:gd name="connsiteX10" fmla="*/ 2520 w 8281"/>
                  <a:gd name="connsiteY10" fmla="*/ 432 h 11810"/>
                  <a:gd name="connsiteX11" fmla="*/ 2664 w 8281"/>
                  <a:gd name="connsiteY11" fmla="*/ 720 h 11810"/>
                  <a:gd name="connsiteX12" fmla="*/ 2664 w 8281"/>
                  <a:gd name="connsiteY12" fmla="*/ 720 h 11810"/>
                  <a:gd name="connsiteX13" fmla="*/ 3097 w 8281"/>
                  <a:gd name="connsiteY13" fmla="*/ 1656 h 11810"/>
                  <a:gd name="connsiteX14" fmla="*/ 3097 w 8281"/>
                  <a:gd name="connsiteY14" fmla="*/ 1656 h 11810"/>
                  <a:gd name="connsiteX15" fmla="*/ 4681 w 8281"/>
                  <a:gd name="connsiteY15" fmla="*/ 4465 h 11810"/>
                  <a:gd name="connsiteX16" fmla="*/ 4681 w 8281"/>
                  <a:gd name="connsiteY16" fmla="*/ 4465 h 11810"/>
                  <a:gd name="connsiteX17" fmla="*/ 8281 w 8281"/>
                  <a:gd name="connsiteY17" fmla="*/ 10226 h 11810"/>
                  <a:gd name="connsiteX18" fmla="*/ 8281 w 8281"/>
                  <a:gd name="connsiteY18" fmla="*/ 10226 h 11810"/>
                  <a:gd name="connsiteX19" fmla="*/ 6193 w 8281"/>
                  <a:gd name="connsiteY19" fmla="*/ 11810 h 11810"/>
                  <a:gd name="connsiteX20" fmla="*/ 2448 w 8281"/>
                  <a:gd name="connsiteY20" fmla="*/ 5833 h 11810"/>
                  <a:gd name="connsiteX21" fmla="*/ 2448 w 8281"/>
                  <a:gd name="connsiteY21" fmla="*/ 5833 h 11810"/>
                  <a:gd name="connsiteX22" fmla="*/ 2448 w 8281"/>
                  <a:gd name="connsiteY22" fmla="*/ 1296 h 11810"/>
                  <a:gd name="connsiteX23" fmla="*/ 1368 w 8281"/>
                  <a:gd name="connsiteY23" fmla="*/ 720 h 11810"/>
                  <a:gd name="connsiteX24" fmla="*/ 1368 w 8281"/>
                  <a:gd name="connsiteY24" fmla="*/ 720 h 11810"/>
                  <a:gd name="connsiteX25" fmla="*/ 2448 w 8281"/>
                  <a:gd name="connsiteY25" fmla="*/ 1296 h 11810"/>
                  <a:gd name="connsiteX26" fmla="*/ 2448 w 8281"/>
                  <a:gd name="connsiteY26" fmla="*/ 1296 h 11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281" h="11810">
                    <a:moveTo>
                      <a:pt x="2448" y="5617"/>
                    </a:moveTo>
                    <a:cubicBezTo>
                      <a:pt x="1152" y="3313"/>
                      <a:pt x="288" y="1872"/>
                      <a:pt x="0" y="936"/>
                    </a:cubicBezTo>
                    <a:lnTo>
                      <a:pt x="0" y="936"/>
                    </a:lnTo>
                    <a:cubicBezTo>
                      <a:pt x="0" y="144"/>
                      <a:pt x="144" y="144"/>
                      <a:pt x="144" y="72"/>
                    </a:cubicBezTo>
                    <a:lnTo>
                      <a:pt x="144" y="72"/>
                    </a:lnTo>
                    <a:cubicBezTo>
                      <a:pt x="144" y="72"/>
                      <a:pt x="144" y="0"/>
                      <a:pt x="144" y="0"/>
                    </a:cubicBezTo>
                    <a:lnTo>
                      <a:pt x="144" y="0"/>
                    </a:lnTo>
                    <a:lnTo>
                      <a:pt x="1224" y="720"/>
                    </a:lnTo>
                    <a:lnTo>
                      <a:pt x="2520" y="432"/>
                    </a:lnTo>
                    <a:lnTo>
                      <a:pt x="2232" y="432"/>
                    </a:lnTo>
                    <a:cubicBezTo>
                      <a:pt x="2232" y="432"/>
                      <a:pt x="2520" y="432"/>
                      <a:pt x="2520" y="432"/>
                    </a:cubicBezTo>
                    <a:cubicBezTo>
                      <a:pt x="2520" y="432"/>
                      <a:pt x="2520" y="576"/>
                      <a:pt x="2664" y="720"/>
                    </a:cubicBezTo>
                    <a:lnTo>
                      <a:pt x="2664" y="720"/>
                    </a:lnTo>
                    <a:cubicBezTo>
                      <a:pt x="2664" y="720"/>
                      <a:pt x="2952" y="1296"/>
                      <a:pt x="3097" y="1656"/>
                    </a:cubicBezTo>
                    <a:lnTo>
                      <a:pt x="3097" y="1656"/>
                    </a:lnTo>
                    <a:cubicBezTo>
                      <a:pt x="3529" y="2376"/>
                      <a:pt x="4033" y="3385"/>
                      <a:pt x="4681" y="4465"/>
                    </a:cubicBezTo>
                    <a:lnTo>
                      <a:pt x="4681" y="4465"/>
                    </a:lnTo>
                    <a:cubicBezTo>
                      <a:pt x="5905" y="6553"/>
                      <a:pt x="7345" y="8930"/>
                      <a:pt x="8281" y="10226"/>
                    </a:cubicBezTo>
                    <a:lnTo>
                      <a:pt x="8281" y="10226"/>
                    </a:lnTo>
                    <a:lnTo>
                      <a:pt x="6193" y="11810"/>
                    </a:lnTo>
                    <a:cubicBezTo>
                      <a:pt x="5113" y="10370"/>
                      <a:pt x="3673" y="7993"/>
                      <a:pt x="2448" y="5833"/>
                    </a:cubicBezTo>
                    <a:lnTo>
                      <a:pt x="2448" y="5833"/>
                    </a:lnTo>
                    <a:close/>
                    <a:moveTo>
                      <a:pt x="2448" y="1296"/>
                    </a:moveTo>
                    <a:lnTo>
                      <a:pt x="1368" y="720"/>
                    </a:lnTo>
                    <a:lnTo>
                      <a:pt x="1368" y="720"/>
                    </a:lnTo>
                    <a:cubicBezTo>
                      <a:pt x="1368" y="720"/>
                      <a:pt x="2448" y="1296"/>
                      <a:pt x="2448" y="1296"/>
                    </a:cubicBezTo>
                    <a:lnTo>
                      <a:pt x="2448" y="1296"/>
                    </a:lnTo>
                    <a:close/>
                  </a:path>
                </a:pathLst>
              </a:custGeom>
              <a:solidFill>
                <a:srgbClr val="DBBC9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4217" name="Group 4216">
            <a:extLst>
              <a:ext uri="{FF2B5EF4-FFF2-40B4-BE49-F238E27FC236}">
                <a16:creationId xmlns:a16="http://schemas.microsoft.com/office/drawing/2014/main" id="{3B832CD6-D915-D38E-D796-AA650E2D27AF}"/>
              </a:ext>
            </a:extLst>
          </p:cNvPr>
          <p:cNvGrpSpPr/>
          <p:nvPr/>
        </p:nvGrpSpPr>
        <p:grpSpPr>
          <a:xfrm>
            <a:off x="3608540" y="770228"/>
            <a:ext cx="4474456" cy="2001507"/>
            <a:chOff x="6628899" y="564272"/>
            <a:chExt cx="4474456" cy="2001507"/>
          </a:xfrm>
        </p:grpSpPr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id="{225B2155-3DEE-4C56-25A7-7EBC7150CC45}"/>
                </a:ext>
              </a:extLst>
            </p:cNvPr>
            <p:cNvSpPr/>
            <p:nvPr/>
          </p:nvSpPr>
          <p:spPr>
            <a:xfrm>
              <a:off x="10696717" y="2159136"/>
              <a:ext cx="406638" cy="406643"/>
            </a:xfrm>
            <a:custGeom>
              <a:avLst/>
              <a:gdLst>
                <a:gd name="connsiteX0" fmla="*/ 69226 w 77815"/>
                <a:gd name="connsiteY0" fmla="*/ 63321 h 77816"/>
                <a:gd name="connsiteX1" fmla="*/ 14495 w 77815"/>
                <a:gd name="connsiteY1" fmla="*/ 69226 h 77816"/>
                <a:gd name="connsiteX2" fmla="*/ 8590 w 77815"/>
                <a:gd name="connsiteY2" fmla="*/ 14495 h 77816"/>
                <a:gd name="connsiteX3" fmla="*/ 63321 w 77815"/>
                <a:gd name="connsiteY3" fmla="*/ 8590 h 77816"/>
                <a:gd name="connsiteX4" fmla="*/ 69226 w 77815"/>
                <a:gd name="connsiteY4" fmla="*/ 63321 h 7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15" h="77816">
                  <a:moveTo>
                    <a:pt x="69226" y="63321"/>
                  </a:moveTo>
                  <a:cubicBezTo>
                    <a:pt x="55759" y="80028"/>
                    <a:pt x="31274" y="82693"/>
                    <a:pt x="14495" y="69226"/>
                  </a:cubicBezTo>
                  <a:cubicBezTo>
                    <a:pt x="-2212" y="55759"/>
                    <a:pt x="-4877" y="31203"/>
                    <a:pt x="8590" y="14495"/>
                  </a:cubicBezTo>
                  <a:cubicBezTo>
                    <a:pt x="22057" y="-2212"/>
                    <a:pt x="46613" y="-4877"/>
                    <a:pt x="63321" y="8590"/>
                  </a:cubicBezTo>
                  <a:cubicBezTo>
                    <a:pt x="80028" y="22057"/>
                    <a:pt x="82692" y="46614"/>
                    <a:pt x="69226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id="{D2A061F4-0B39-9C81-CE93-5A08E5E00495}"/>
                </a:ext>
              </a:extLst>
            </p:cNvPr>
            <p:cNvSpPr/>
            <p:nvPr/>
          </p:nvSpPr>
          <p:spPr>
            <a:xfrm>
              <a:off x="10087446" y="1605441"/>
              <a:ext cx="406638" cy="406758"/>
            </a:xfrm>
            <a:custGeom>
              <a:avLst/>
              <a:gdLst>
                <a:gd name="connsiteX0" fmla="*/ 69226 w 77815"/>
                <a:gd name="connsiteY0" fmla="*/ 63344 h 77838"/>
                <a:gd name="connsiteX1" fmla="*/ 14495 w 77815"/>
                <a:gd name="connsiteY1" fmla="*/ 69249 h 77838"/>
                <a:gd name="connsiteX2" fmla="*/ 8590 w 77815"/>
                <a:gd name="connsiteY2" fmla="*/ 14518 h 77838"/>
                <a:gd name="connsiteX3" fmla="*/ 63321 w 77815"/>
                <a:gd name="connsiteY3" fmla="*/ 8613 h 77838"/>
                <a:gd name="connsiteX4" fmla="*/ 69226 w 77815"/>
                <a:gd name="connsiteY4" fmla="*/ 63344 h 77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15" h="77838">
                  <a:moveTo>
                    <a:pt x="69226" y="63344"/>
                  </a:moveTo>
                  <a:cubicBezTo>
                    <a:pt x="55759" y="80051"/>
                    <a:pt x="31202" y="82715"/>
                    <a:pt x="14495" y="69249"/>
                  </a:cubicBezTo>
                  <a:cubicBezTo>
                    <a:pt x="-2212" y="55782"/>
                    <a:pt x="-4877" y="31225"/>
                    <a:pt x="8590" y="14518"/>
                  </a:cubicBezTo>
                  <a:cubicBezTo>
                    <a:pt x="22057" y="-2261"/>
                    <a:pt x="46541" y="-4854"/>
                    <a:pt x="63321" y="8613"/>
                  </a:cubicBezTo>
                  <a:cubicBezTo>
                    <a:pt x="80028" y="22079"/>
                    <a:pt x="82692" y="46636"/>
                    <a:pt x="69226" y="633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id="{033841AE-547B-4C0E-C253-5E833534AC83}"/>
                </a:ext>
              </a:extLst>
            </p:cNvPr>
            <p:cNvSpPr/>
            <p:nvPr/>
          </p:nvSpPr>
          <p:spPr>
            <a:xfrm>
              <a:off x="9414460" y="1082468"/>
              <a:ext cx="406878" cy="406638"/>
            </a:xfrm>
            <a:custGeom>
              <a:avLst/>
              <a:gdLst>
                <a:gd name="connsiteX0" fmla="*/ 69249 w 77861"/>
                <a:gd name="connsiteY0" fmla="*/ 63321 h 77815"/>
                <a:gd name="connsiteX1" fmla="*/ 14518 w 77861"/>
                <a:gd name="connsiteY1" fmla="*/ 69226 h 77815"/>
                <a:gd name="connsiteX2" fmla="*/ 8613 w 77861"/>
                <a:gd name="connsiteY2" fmla="*/ 14495 h 77815"/>
                <a:gd name="connsiteX3" fmla="*/ 63343 w 77861"/>
                <a:gd name="connsiteY3" fmla="*/ 8590 h 77815"/>
                <a:gd name="connsiteX4" fmla="*/ 69249 w 77861"/>
                <a:gd name="connsiteY4" fmla="*/ 63321 h 7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61" h="77815">
                  <a:moveTo>
                    <a:pt x="69249" y="63321"/>
                  </a:moveTo>
                  <a:cubicBezTo>
                    <a:pt x="55782" y="80028"/>
                    <a:pt x="31225" y="82693"/>
                    <a:pt x="14518" y="69226"/>
                  </a:cubicBezTo>
                  <a:cubicBezTo>
                    <a:pt x="-2261" y="55759"/>
                    <a:pt x="-4854" y="31274"/>
                    <a:pt x="8613" y="14495"/>
                  </a:cubicBezTo>
                  <a:cubicBezTo>
                    <a:pt x="22079" y="-2212"/>
                    <a:pt x="46564" y="-4877"/>
                    <a:pt x="63343" y="8590"/>
                  </a:cubicBezTo>
                  <a:cubicBezTo>
                    <a:pt x="80123" y="22057"/>
                    <a:pt x="82715" y="46614"/>
                    <a:pt x="69249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4221" name="Freeform: Shape 4220">
              <a:extLst>
                <a:ext uri="{FF2B5EF4-FFF2-40B4-BE49-F238E27FC236}">
                  <a16:creationId xmlns:a16="http://schemas.microsoft.com/office/drawing/2014/main" id="{D3E3D606-E723-4C1B-0B8E-D94571D7C289}"/>
                </a:ext>
              </a:extLst>
            </p:cNvPr>
            <p:cNvSpPr/>
            <p:nvPr/>
          </p:nvSpPr>
          <p:spPr>
            <a:xfrm>
              <a:off x="6628899" y="1972102"/>
              <a:ext cx="406758" cy="406643"/>
            </a:xfrm>
            <a:custGeom>
              <a:avLst/>
              <a:gdLst>
                <a:gd name="connsiteX0" fmla="*/ 8613 w 77838"/>
                <a:gd name="connsiteY0" fmla="*/ 63321 h 77816"/>
                <a:gd name="connsiteX1" fmla="*/ 63343 w 77838"/>
                <a:gd name="connsiteY1" fmla="*/ 69226 h 77816"/>
                <a:gd name="connsiteX2" fmla="*/ 69249 w 77838"/>
                <a:gd name="connsiteY2" fmla="*/ 14495 h 77816"/>
                <a:gd name="connsiteX3" fmla="*/ 14518 w 77838"/>
                <a:gd name="connsiteY3" fmla="*/ 8590 h 77816"/>
                <a:gd name="connsiteX4" fmla="*/ 8613 w 77838"/>
                <a:gd name="connsiteY4" fmla="*/ 63321 h 7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38" h="77816">
                  <a:moveTo>
                    <a:pt x="8613" y="63321"/>
                  </a:moveTo>
                  <a:cubicBezTo>
                    <a:pt x="22079" y="80028"/>
                    <a:pt x="46637" y="82693"/>
                    <a:pt x="63343" y="69226"/>
                  </a:cubicBezTo>
                  <a:cubicBezTo>
                    <a:pt x="80051" y="55759"/>
                    <a:pt x="82715" y="31203"/>
                    <a:pt x="69249" y="14495"/>
                  </a:cubicBezTo>
                  <a:cubicBezTo>
                    <a:pt x="55782" y="-2212"/>
                    <a:pt x="31225" y="-4877"/>
                    <a:pt x="14518" y="8590"/>
                  </a:cubicBezTo>
                  <a:cubicBezTo>
                    <a:pt x="-2261" y="22057"/>
                    <a:pt x="-4854" y="46614"/>
                    <a:pt x="8613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id="{E0BF4B55-3657-158B-B3F6-9F38A5852597}"/>
                </a:ext>
              </a:extLst>
            </p:cNvPr>
            <p:cNvSpPr/>
            <p:nvPr/>
          </p:nvSpPr>
          <p:spPr>
            <a:xfrm>
              <a:off x="7238665" y="1418784"/>
              <a:ext cx="406638" cy="406758"/>
            </a:xfrm>
            <a:custGeom>
              <a:avLst/>
              <a:gdLst>
                <a:gd name="connsiteX0" fmla="*/ 8590 w 77815"/>
                <a:gd name="connsiteY0" fmla="*/ 63344 h 77838"/>
                <a:gd name="connsiteX1" fmla="*/ 63321 w 77815"/>
                <a:gd name="connsiteY1" fmla="*/ 69249 h 77838"/>
                <a:gd name="connsiteX2" fmla="*/ 69226 w 77815"/>
                <a:gd name="connsiteY2" fmla="*/ 14518 h 77838"/>
                <a:gd name="connsiteX3" fmla="*/ 14495 w 77815"/>
                <a:gd name="connsiteY3" fmla="*/ 8613 h 77838"/>
                <a:gd name="connsiteX4" fmla="*/ 8590 w 77815"/>
                <a:gd name="connsiteY4" fmla="*/ 63344 h 77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15" h="77838">
                  <a:moveTo>
                    <a:pt x="8590" y="63344"/>
                  </a:moveTo>
                  <a:cubicBezTo>
                    <a:pt x="22057" y="80051"/>
                    <a:pt x="46613" y="82715"/>
                    <a:pt x="63321" y="69249"/>
                  </a:cubicBezTo>
                  <a:cubicBezTo>
                    <a:pt x="80028" y="55782"/>
                    <a:pt x="82692" y="31297"/>
                    <a:pt x="69226" y="14518"/>
                  </a:cubicBezTo>
                  <a:cubicBezTo>
                    <a:pt x="55759" y="-2261"/>
                    <a:pt x="31203" y="-4854"/>
                    <a:pt x="14495" y="8613"/>
                  </a:cubicBezTo>
                  <a:cubicBezTo>
                    <a:pt x="-2212" y="22080"/>
                    <a:pt x="-4877" y="46564"/>
                    <a:pt x="8590" y="6334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id="{363F82A9-E9AA-7E36-C9E1-AE5DC4646C69}"/>
                </a:ext>
              </a:extLst>
            </p:cNvPr>
            <p:cNvSpPr/>
            <p:nvPr/>
          </p:nvSpPr>
          <p:spPr>
            <a:xfrm>
              <a:off x="7911537" y="895435"/>
              <a:ext cx="406758" cy="406638"/>
            </a:xfrm>
            <a:custGeom>
              <a:avLst/>
              <a:gdLst>
                <a:gd name="connsiteX0" fmla="*/ 8590 w 77838"/>
                <a:gd name="connsiteY0" fmla="*/ 63321 h 77815"/>
                <a:gd name="connsiteX1" fmla="*/ 63321 w 77838"/>
                <a:gd name="connsiteY1" fmla="*/ 69226 h 77815"/>
                <a:gd name="connsiteX2" fmla="*/ 69226 w 77838"/>
                <a:gd name="connsiteY2" fmla="*/ 14495 h 77815"/>
                <a:gd name="connsiteX3" fmla="*/ 14495 w 77838"/>
                <a:gd name="connsiteY3" fmla="*/ 8590 h 77815"/>
                <a:gd name="connsiteX4" fmla="*/ 8590 w 77838"/>
                <a:gd name="connsiteY4" fmla="*/ 63321 h 7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38" h="77815">
                  <a:moveTo>
                    <a:pt x="8590" y="63321"/>
                  </a:moveTo>
                  <a:cubicBezTo>
                    <a:pt x="22057" y="80028"/>
                    <a:pt x="46613" y="82692"/>
                    <a:pt x="63321" y="69226"/>
                  </a:cubicBezTo>
                  <a:cubicBezTo>
                    <a:pt x="80100" y="55759"/>
                    <a:pt x="82692" y="31202"/>
                    <a:pt x="69226" y="14495"/>
                  </a:cubicBezTo>
                  <a:cubicBezTo>
                    <a:pt x="55759" y="-2212"/>
                    <a:pt x="31203" y="-4877"/>
                    <a:pt x="14495" y="8590"/>
                  </a:cubicBezTo>
                  <a:cubicBezTo>
                    <a:pt x="-2212" y="22057"/>
                    <a:pt x="-4877" y="46541"/>
                    <a:pt x="8590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7" name="Freeform: Shape 5636">
              <a:extLst>
                <a:ext uri="{FF2B5EF4-FFF2-40B4-BE49-F238E27FC236}">
                  <a16:creationId xmlns:a16="http://schemas.microsoft.com/office/drawing/2014/main" id="{B5DD12B8-A74D-28F6-AE47-FD1C5F849562}"/>
                </a:ext>
              </a:extLst>
            </p:cNvPr>
            <p:cNvSpPr/>
            <p:nvPr/>
          </p:nvSpPr>
          <p:spPr>
            <a:xfrm>
              <a:off x="8752876" y="564272"/>
              <a:ext cx="406878" cy="406759"/>
            </a:xfrm>
            <a:custGeom>
              <a:avLst/>
              <a:gdLst>
                <a:gd name="connsiteX0" fmla="*/ 69249 w 77861"/>
                <a:gd name="connsiteY0" fmla="*/ 63321 h 77838"/>
                <a:gd name="connsiteX1" fmla="*/ 14518 w 77861"/>
                <a:gd name="connsiteY1" fmla="*/ 69226 h 77838"/>
                <a:gd name="connsiteX2" fmla="*/ 8613 w 77861"/>
                <a:gd name="connsiteY2" fmla="*/ 14495 h 77838"/>
                <a:gd name="connsiteX3" fmla="*/ 63343 w 77861"/>
                <a:gd name="connsiteY3" fmla="*/ 8590 h 77838"/>
                <a:gd name="connsiteX4" fmla="*/ 69249 w 77861"/>
                <a:gd name="connsiteY4" fmla="*/ 63321 h 77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61" h="77838">
                  <a:moveTo>
                    <a:pt x="69249" y="63321"/>
                  </a:moveTo>
                  <a:cubicBezTo>
                    <a:pt x="55782" y="80100"/>
                    <a:pt x="31225" y="82693"/>
                    <a:pt x="14518" y="69226"/>
                  </a:cubicBezTo>
                  <a:cubicBezTo>
                    <a:pt x="-2261" y="55759"/>
                    <a:pt x="-4854" y="31203"/>
                    <a:pt x="8613" y="14495"/>
                  </a:cubicBezTo>
                  <a:cubicBezTo>
                    <a:pt x="22079" y="-2212"/>
                    <a:pt x="46564" y="-4877"/>
                    <a:pt x="63343" y="8590"/>
                  </a:cubicBezTo>
                  <a:cubicBezTo>
                    <a:pt x="80123" y="22057"/>
                    <a:pt x="82715" y="46614"/>
                    <a:pt x="69249" y="633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lumMod val="91000"/>
                    <a:lumOff val="9000"/>
                  </a:srgbClr>
                </a:gs>
                <a:gs pos="10000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 w="7201" cap="flat">
              <a:noFill/>
              <a:prstDash val="solid"/>
              <a:miter/>
            </a:ln>
            <a:effectLst>
              <a:glow rad="406400">
                <a:srgbClr val="FFFF00">
                  <a:alpha val="46000"/>
                </a:srgbClr>
              </a:glow>
              <a:softEdge rad="38100"/>
            </a:effectLst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" name="Group 8">
            <a:extLst>
              <a:ext uri="{FF2B5EF4-FFF2-40B4-BE49-F238E27FC236}">
                <a16:creationId xmlns:a16="http://schemas.microsoft.com/office/drawing/2014/main" id="{5697DB7E-D35F-8CAC-2196-3C87F6AE0DA2}"/>
              </a:ext>
            </a:extLst>
          </p:cNvPr>
          <p:cNvGrpSpPr/>
          <p:nvPr/>
        </p:nvGrpSpPr>
        <p:grpSpPr>
          <a:xfrm>
            <a:off x="9219952" y="4080329"/>
            <a:ext cx="2820542" cy="2418489"/>
            <a:chOff x="9219952" y="3977295"/>
            <a:chExt cx="2820542" cy="2418489"/>
          </a:xfrm>
        </p:grpSpPr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46F8E879-EB2E-422A-97B4-7435D86F7CC0}"/>
                </a:ext>
              </a:extLst>
            </p:cNvPr>
            <p:cNvSpPr/>
            <p:nvPr/>
          </p:nvSpPr>
          <p:spPr>
            <a:xfrm flipH="1">
              <a:off x="10463585" y="6126551"/>
              <a:ext cx="107240" cy="107236"/>
            </a:xfrm>
            <a:custGeom>
              <a:avLst/>
              <a:gdLst>
                <a:gd name="connsiteX0" fmla="*/ 0 w 26069"/>
                <a:gd name="connsiteY0" fmla="*/ 13034 h 26068"/>
                <a:gd name="connsiteX1" fmla="*/ 13035 w 26069"/>
                <a:gd name="connsiteY1" fmla="*/ 0 h 26068"/>
                <a:gd name="connsiteX2" fmla="*/ 26069 w 26069"/>
                <a:gd name="connsiteY2" fmla="*/ 13034 h 26068"/>
                <a:gd name="connsiteX3" fmla="*/ 13035 w 26069"/>
                <a:gd name="connsiteY3" fmla="*/ 26069 h 26068"/>
                <a:gd name="connsiteX4" fmla="*/ 0 w 26069"/>
                <a:gd name="connsiteY4" fmla="*/ 13034 h 2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69" h="26068">
                  <a:moveTo>
                    <a:pt x="0" y="13034"/>
                  </a:moveTo>
                  <a:cubicBezTo>
                    <a:pt x="0" y="5833"/>
                    <a:pt x="5833" y="0"/>
                    <a:pt x="13035" y="0"/>
                  </a:cubicBezTo>
                  <a:cubicBezTo>
                    <a:pt x="20236" y="0"/>
                    <a:pt x="26069" y="5833"/>
                    <a:pt x="26069" y="13034"/>
                  </a:cubicBezTo>
                  <a:cubicBezTo>
                    <a:pt x="26069" y="20236"/>
                    <a:pt x="20236" y="26069"/>
                    <a:pt x="13035" y="26069"/>
                  </a:cubicBezTo>
                  <a:cubicBezTo>
                    <a:pt x="5833" y="26069"/>
                    <a:pt x="0" y="20236"/>
                    <a:pt x="0" y="13034"/>
                  </a:cubicBezTo>
                  <a:close/>
                </a:path>
              </a:pathLst>
            </a:custGeom>
            <a:solidFill>
              <a:srgbClr val="BFD6DA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2C760DF4-EBC2-3F80-F3FD-9CC77D1F6D39}"/>
                </a:ext>
              </a:extLst>
            </p:cNvPr>
            <p:cNvSpPr/>
            <p:nvPr/>
          </p:nvSpPr>
          <p:spPr>
            <a:xfrm rot="1089001" flipH="1">
              <a:off x="10546739" y="6288544"/>
              <a:ext cx="692620" cy="107240"/>
            </a:xfrm>
            <a:custGeom>
              <a:avLst/>
              <a:gdLst>
                <a:gd name="connsiteX0" fmla="*/ 0 w 168369"/>
                <a:gd name="connsiteY0" fmla="*/ 0 h 26069"/>
                <a:gd name="connsiteX1" fmla="*/ 168369 w 168369"/>
                <a:gd name="connsiteY1" fmla="*/ 0 h 26069"/>
                <a:gd name="connsiteX2" fmla="*/ 168369 w 168369"/>
                <a:gd name="connsiteY2" fmla="*/ 26069 h 26069"/>
                <a:gd name="connsiteX3" fmla="*/ 0 w 168369"/>
                <a:gd name="connsiteY3" fmla="*/ 26069 h 2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369" h="26069">
                  <a:moveTo>
                    <a:pt x="0" y="0"/>
                  </a:moveTo>
                  <a:lnTo>
                    <a:pt x="168369" y="0"/>
                  </a:lnTo>
                  <a:lnTo>
                    <a:pt x="168369" y="26069"/>
                  </a:lnTo>
                  <a:lnTo>
                    <a:pt x="0" y="26069"/>
                  </a:lnTo>
                  <a:close/>
                </a:path>
              </a:pathLst>
            </a:custGeom>
            <a:solidFill>
              <a:srgbClr val="8F4944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E8A7AC4D-BA33-D991-3392-BC19A785C25F}"/>
                </a:ext>
              </a:extLst>
            </p:cNvPr>
            <p:cNvSpPr/>
            <p:nvPr/>
          </p:nvSpPr>
          <p:spPr>
            <a:xfrm rot="68400" flipH="1">
              <a:off x="10576156" y="6160218"/>
              <a:ext cx="692620" cy="107240"/>
            </a:xfrm>
            <a:custGeom>
              <a:avLst/>
              <a:gdLst>
                <a:gd name="connsiteX0" fmla="*/ 0 w 168369"/>
                <a:gd name="connsiteY0" fmla="*/ 0 h 26069"/>
                <a:gd name="connsiteX1" fmla="*/ 168369 w 168369"/>
                <a:gd name="connsiteY1" fmla="*/ 0 h 26069"/>
                <a:gd name="connsiteX2" fmla="*/ 168369 w 168369"/>
                <a:gd name="connsiteY2" fmla="*/ 26069 h 26069"/>
                <a:gd name="connsiteX3" fmla="*/ 0 w 168369"/>
                <a:gd name="connsiteY3" fmla="*/ 26069 h 2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369" h="26069">
                  <a:moveTo>
                    <a:pt x="0" y="0"/>
                  </a:moveTo>
                  <a:lnTo>
                    <a:pt x="168369" y="0"/>
                  </a:lnTo>
                  <a:lnTo>
                    <a:pt x="168369" y="26069"/>
                  </a:lnTo>
                  <a:lnTo>
                    <a:pt x="0" y="26069"/>
                  </a:lnTo>
                  <a:close/>
                </a:path>
              </a:pathLst>
            </a:custGeom>
            <a:solidFill>
              <a:srgbClr val="753834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400A6CF8-9473-5CAD-84B0-3EA14E585D16}"/>
                </a:ext>
              </a:extLst>
            </p:cNvPr>
            <p:cNvSpPr/>
            <p:nvPr/>
          </p:nvSpPr>
          <p:spPr>
            <a:xfrm rot="4310999" flipH="1">
              <a:off x="10219424" y="5993843"/>
              <a:ext cx="107240" cy="692620"/>
            </a:xfrm>
            <a:custGeom>
              <a:avLst/>
              <a:gdLst>
                <a:gd name="connsiteX0" fmla="*/ 0 w 26069"/>
                <a:gd name="connsiteY0" fmla="*/ 0 h 168369"/>
                <a:gd name="connsiteX1" fmla="*/ 26069 w 26069"/>
                <a:gd name="connsiteY1" fmla="*/ 0 h 168369"/>
                <a:gd name="connsiteX2" fmla="*/ 26069 w 26069"/>
                <a:gd name="connsiteY2" fmla="*/ 168369 h 168369"/>
                <a:gd name="connsiteX3" fmla="*/ 0 w 26069"/>
                <a:gd name="connsiteY3" fmla="*/ 168369 h 16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69" h="168369">
                  <a:moveTo>
                    <a:pt x="0" y="0"/>
                  </a:moveTo>
                  <a:lnTo>
                    <a:pt x="26069" y="0"/>
                  </a:lnTo>
                  <a:lnTo>
                    <a:pt x="26069" y="168369"/>
                  </a:lnTo>
                  <a:lnTo>
                    <a:pt x="0" y="168369"/>
                  </a:lnTo>
                  <a:close/>
                </a:path>
              </a:pathLst>
            </a:custGeom>
            <a:solidFill>
              <a:srgbClr val="8F4944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83E99C44-F6C4-12F6-AC39-6A76562B12C9}"/>
                </a:ext>
              </a:extLst>
            </p:cNvPr>
            <p:cNvSpPr/>
            <p:nvPr/>
          </p:nvSpPr>
          <p:spPr>
            <a:xfrm rot="5331600" flipH="1">
              <a:off x="10191793" y="5865096"/>
              <a:ext cx="107240" cy="692620"/>
            </a:xfrm>
            <a:custGeom>
              <a:avLst/>
              <a:gdLst>
                <a:gd name="connsiteX0" fmla="*/ 0 w 26069"/>
                <a:gd name="connsiteY0" fmla="*/ 0 h 168369"/>
                <a:gd name="connsiteX1" fmla="*/ 26069 w 26069"/>
                <a:gd name="connsiteY1" fmla="*/ 0 h 168369"/>
                <a:gd name="connsiteX2" fmla="*/ 26069 w 26069"/>
                <a:gd name="connsiteY2" fmla="*/ 168369 h 168369"/>
                <a:gd name="connsiteX3" fmla="*/ 0 w 26069"/>
                <a:gd name="connsiteY3" fmla="*/ 168369 h 16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69" h="168369">
                  <a:moveTo>
                    <a:pt x="0" y="0"/>
                  </a:moveTo>
                  <a:lnTo>
                    <a:pt x="26069" y="0"/>
                  </a:lnTo>
                  <a:lnTo>
                    <a:pt x="26069" y="168369"/>
                  </a:lnTo>
                  <a:lnTo>
                    <a:pt x="0" y="168369"/>
                  </a:lnTo>
                  <a:close/>
                </a:path>
              </a:pathLst>
            </a:custGeom>
            <a:solidFill>
              <a:srgbClr val="753834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25" name="Graphic 6">
              <a:extLst>
                <a:ext uri="{FF2B5EF4-FFF2-40B4-BE49-F238E27FC236}">
                  <a16:creationId xmlns:a16="http://schemas.microsoft.com/office/drawing/2014/main" id="{271683AF-79B2-52F7-976C-CB279B100CAA}"/>
                </a:ext>
              </a:extLst>
            </p:cNvPr>
            <p:cNvGrpSpPr/>
            <p:nvPr/>
          </p:nvGrpSpPr>
          <p:grpSpPr>
            <a:xfrm flipH="1">
              <a:off x="9414883" y="4078907"/>
              <a:ext cx="251508" cy="2209390"/>
              <a:chOff x="4792571" y="3682273"/>
              <a:chExt cx="61139" cy="537081"/>
            </a:xfrm>
            <a:noFill/>
          </p:grpSpPr>
          <p:sp>
            <p:nvSpPr>
              <p:cNvPr id="5632" name="Freeform: Shape 5631">
                <a:extLst>
                  <a:ext uri="{FF2B5EF4-FFF2-40B4-BE49-F238E27FC236}">
                    <a16:creationId xmlns:a16="http://schemas.microsoft.com/office/drawing/2014/main" id="{22B65D77-6FC8-1134-AAD3-B71AC32CB5C4}"/>
                  </a:ext>
                </a:extLst>
              </p:cNvPr>
              <p:cNvSpPr/>
              <p:nvPr/>
            </p:nvSpPr>
            <p:spPr>
              <a:xfrm>
                <a:off x="4821953" y="3728506"/>
                <a:ext cx="7201" cy="490848"/>
              </a:xfrm>
              <a:custGeom>
                <a:avLst/>
                <a:gdLst>
                  <a:gd name="connsiteX0" fmla="*/ 0 w 7201"/>
                  <a:gd name="connsiteY0" fmla="*/ 0 h 490848"/>
                  <a:gd name="connsiteX1" fmla="*/ 0 w 7201"/>
                  <a:gd name="connsiteY1" fmla="*/ 490849 h 49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490848">
                    <a:moveTo>
                      <a:pt x="0" y="0"/>
                    </a:moveTo>
                    <a:lnTo>
                      <a:pt x="0" y="490849"/>
                    </a:lnTo>
                  </a:path>
                </a:pathLst>
              </a:custGeom>
              <a:ln w="28806" cap="flat">
                <a:solidFill>
                  <a:srgbClr val="1E353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33" name="Freeform: Shape 5632">
                <a:extLst>
                  <a:ext uri="{FF2B5EF4-FFF2-40B4-BE49-F238E27FC236}">
                    <a16:creationId xmlns:a16="http://schemas.microsoft.com/office/drawing/2014/main" id="{D20B8375-CCCB-A306-44EE-6427A65DFD06}"/>
                  </a:ext>
                </a:extLst>
              </p:cNvPr>
              <p:cNvSpPr/>
              <p:nvPr/>
            </p:nvSpPr>
            <p:spPr>
              <a:xfrm>
                <a:off x="4792571" y="3682273"/>
                <a:ext cx="61139" cy="53002"/>
              </a:xfrm>
              <a:custGeom>
                <a:avLst/>
                <a:gdLst>
                  <a:gd name="connsiteX0" fmla="*/ 61140 w 61139"/>
                  <a:gd name="connsiteY0" fmla="*/ 0 h 53002"/>
                  <a:gd name="connsiteX1" fmla="*/ 45873 w 61139"/>
                  <a:gd name="connsiteY1" fmla="*/ 26501 h 53002"/>
                  <a:gd name="connsiteX2" fmla="*/ 30534 w 61139"/>
                  <a:gd name="connsiteY2" fmla="*/ 53002 h 53002"/>
                  <a:gd name="connsiteX3" fmla="*/ 15267 w 61139"/>
                  <a:gd name="connsiteY3" fmla="*/ 26501 h 53002"/>
                  <a:gd name="connsiteX4" fmla="*/ 0 w 61139"/>
                  <a:gd name="connsiteY4" fmla="*/ 0 h 53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139" h="53002">
                    <a:moveTo>
                      <a:pt x="61140" y="0"/>
                    </a:moveTo>
                    <a:lnTo>
                      <a:pt x="45873" y="26501"/>
                    </a:lnTo>
                    <a:lnTo>
                      <a:pt x="30534" y="53002"/>
                    </a:lnTo>
                    <a:lnTo>
                      <a:pt x="15267" y="26501"/>
                    </a:lnTo>
                    <a:lnTo>
                      <a:pt x="0" y="0"/>
                    </a:lnTo>
                  </a:path>
                </a:pathLst>
              </a:custGeom>
              <a:noFill/>
              <a:ln w="28806" cap="flat">
                <a:solidFill>
                  <a:srgbClr val="1E353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26" name="Graphic 6">
              <a:extLst>
                <a:ext uri="{FF2B5EF4-FFF2-40B4-BE49-F238E27FC236}">
                  <a16:creationId xmlns:a16="http://schemas.microsoft.com/office/drawing/2014/main" id="{14FB499C-8C06-71EC-0A90-C7C33920986B}"/>
                </a:ext>
              </a:extLst>
            </p:cNvPr>
            <p:cNvGrpSpPr/>
            <p:nvPr/>
          </p:nvGrpSpPr>
          <p:grpSpPr>
            <a:xfrm flipH="1">
              <a:off x="11575983" y="4078907"/>
              <a:ext cx="251512" cy="2209390"/>
              <a:chOff x="4267228" y="3682273"/>
              <a:chExt cx="61140" cy="537081"/>
            </a:xfrm>
            <a:noFill/>
          </p:grpSpPr>
          <p:sp>
            <p:nvSpPr>
              <p:cNvPr id="5630" name="Freeform: Shape 5629">
                <a:extLst>
                  <a:ext uri="{FF2B5EF4-FFF2-40B4-BE49-F238E27FC236}">
                    <a16:creationId xmlns:a16="http://schemas.microsoft.com/office/drawing/2014/main" id="{3BD6C1BF-248F-28B8-D7D2-850A0F000562}"/>
                  </a:ext>
                </a:extLst>
              </p:cNvPr>
              <p:cNvSpPr/>
              <p:nvPr/>
            </p:nvSpPr>
            <p:spPr>
              <a:xfrm>
                <a:off x="4296610" y="3728506"/>
                <a:ext cx="7201" cy="490848"/>
              </a:xfrm>
              <a:custGeom>
                <a:avLst/>
                <a:gdLst>
                  <a:gd name="connsiteX0" fmla="*/ 0 w 7201"/>
                  <a:gd name="connsiteY0" fmla="*/ 0 h 490848"/>
                  <a:gd name="connsiteX1" fmla="*/ 0 w 7201"/>
                  <a:gd name="connsiteY1" fmla="*/ 490849 h 49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" h="490848">
                    <a:moveTo>
                      <a:pt x="0" y="0"/>
                    </a:moveTo>
                    <a:lnTo>
                      <a:pt x="0" y="490849"/>
                    </a:lnTo>
                  </a:path>
                </a:pathLst>
              </a:custGeom>
              <a:ln w="28806" cap="flat">
                <a:solidFill>
                  <a:srgbClr val="1E353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31" name="Freeform: Shape 5630">
                <a:extLst>
                  <a:ext uri="{FF2B5EF4-FFF2-40B4-BE49-F238E27FC236}">
                    <a16:creationId xmlns:a16="http://schemas.microsoft.com/office/drawing/2014/main" id="{53C0AFB3-BE04-361E-8748-482F03511BBA}"/>
                  </a:ext>
                </a:extLst>
              </p:cNvPr>
              <p:cNvSpPr/>
              <p:nvPr/>
            </p:nvSpPr>
            <p:spPr>
              <a:xfrm>
                <a:off x="4267228" y="3682273"/>
                <a:ext cx="61140" cy="53002"/>
              </a:xfrm>
              <a:custGeom>
                <a:avLst/>
                <a:gdLst>
                  <a:gd name="connsiteX0" fmla="*/ 61140 w 61140"/>
                  <a:gd name="connsiteY0" fmla="*/ 0 h 53002"/>
                  <a:gd name="connsiteX1" fmla="*/ 45873 w 61140"/>
                  <a:gd name="connsiteY1" fmla="*/ 26501 h 53002"/>
                  <a:gd name="connsiteX2" fmla="*/ 30534 w 61140"/>
                  <a:gd name="connsiteY2" fmla="*/ 53002 h 53002"/>
                  <a:gd name="connsiteX3" fmla="*/ 15267 w 61140"/>
                  <a:gd name="connsiteY3" fmla="*/ 26501 h 53002"/>
                  <a:gd name="connsiteX4" fmla="*/ 0 w 61140"/>
                  <a:gd name="connsiteY4" fmla="*/ 0 h 53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140" h="53002">
                    <a:moveTo>
                      <a:pt x="61140" y="0"/>
                    </a:moveTo>
                    <a:lnTo>
                      <a:pt x="45873" y="26501"/>
                    </a:lnTo>
                    <a:lnTo>
                      <a:pt x="30534" y="53002"/>
                    </a:lnTo>
                    <a:lnTo>
                      <a:pt x="15267" y="26501"/>
                    </a:lnTo>
                    <a:lnTo>
                      <a:pt x="0" y="0"/>
                    </a:lnTo>
                  </a:path>
                </a:pathLst>
              </a:custGeom>
              <a:noFill/>
              <a:ln w="28806" cap="flat">
                <a:solidFill>
                  <a:srgbClr val="1E353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2C02A407-C105-1D43-A90A-311DA7067425}"/>
                </a:ext>
              </a:extLst>
            </p:cNvPr>
            <p:cNvSpPr/>
            <p:nvPr/>
          </p:nvSpPr>
          <p:spPr>
            <a:xfrm flipH="1">
              <a:off x="9219952" y="4208069"/>
              <a:ext cx="2820542" cy="29623"/>
            </a:xfrm>
            <a:custGeom>
              <a:avLst/>
              <a:gdLst>
                <a:gd name="connsiteX0" fmla="*/ 0 w 685646"/>
                <a:gd name="connsiteY0" fmla="*/ 0 h 7201"/>
                <a:gd name="connsiteX1" fmla="*/ 685647 w 685646"/>
                <a:gd name="connsiteY1" fmla="*/ 0 h 7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5646" h="7201">
                  <a:moveTo>
                    <a:pt x="0" y="0"/>
                  </a:moveTo>
                  <a:lnTo>
                    <a:pt x="685647" y="0"/>
                  </a:lnTo>
                </a:path>
              </a:pathLst>
            </a:custGeom>
            <a:ln w="28806" cap="flat">
              <a:solidFill>
                <a:srgbClr val="1E353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28" name="Graphic 6">
              <a:extLst>
                <a:ext uri="{FF2B5EF4-FFF2-40B4-BE49-F238E27FC236}">
                  <a16:creationId xmlns:a16="http://schemas.microsoft.com/office/drawing/2014/main" id="{976A0589-47E8-B6B6-C4DB-3147DE013192}"/>
                </a:ext>
              </a:extLst>
            </p:cNvPr>
            <p:cNvGrpSpPr/>
            <p:nvPr/>
          </p:nvGrpSpPr>
          <p:grpSpPr>
            <a:xfrm flipH="1">
              <a:off x="10632448" y="4081277"/>
              <a:ext cx="785935" cy="253881"/>
              <a:chOff x="4366679" y="3682849"/>
              <a:chExt cx="191053" cy="61716"/>
            </a:xfrm>
          </p:grpSpPr>
          <p:grpSp>
            <p:nvGrpSpPr>
              <p:cNvPr id="5579" name="Graphic 6">
                <a:extLst>
                  <a:ext uri="{FF2B5EF4-FFF2-40B4-BE49-F238E27FC236}">
                    <a16:creationId xmlns:a16="http://schemas.microsoft.com/office/drawing/2014/main" id="{A683756A-5590-B83C-B407-D78EB8C5D88A}"/>
                  </a:ext>
                </a:extLst>
              </p:cNvPr>
              <p:cNvGrpSpPr/>
              <p:nvPr/>
            </p:nvGrpSpPr>
            <p:grpSpPr>
              <a:xfrm>
                <a:off x="4366679" y="3682849"/>
                <a:ext cx="191053" cy="61716"/>
                <a:chOff x="4366679" y="3682849"/>
                <a:chExt cx="191053" cy="61716"/>
              </a:xfrm>
              <a:solidFill>
                <a:srgbClr val="BFD6DA"/>
              </a:solidFill>
            </p:grpSpPr>
            <p:sp>
              <p:nvSpPr>
                <p:cNvPr id="5628" name="Freeform: Shape 5627">
                  <a:extLst>
                    <a:ext uri="{FF2B5EF4-FFF2-40B4-BE49-F238E27FC236}">
                      <a16:creationId xmlns:a16="http://schemas.microsoft.com/office/drawing/2014/main" id="{6FF8A0EE-1128-5456-B29F-2B32F6FE9CB5}"/>
                    </a:ext>
                  </a:extLst>
                </p:cNvPr>
                <p:cNvSpPr/>
                <p:nvPr/>
              </p:nvSpPr>
              <p:spPr>
                <a:xfrm>
                  <a:off x="4366679" y="3688290"/>
                  <a:ext cx="153966" cy="52714"/>
                </a:xfrm>
                <a:custGeom>
                  <a:avLst/>
                  <a:gdLst>
                    <a:gd name="connsiteX0" fmla="*/ 0 w 153966"/>
                    <a:gd name="connsiteY0" fmla="*/ 25093 h 52714"/>
                    <a:gd name="connsiteX1" fmla="*/ 153966 w 153966"/>
                    <a:gd name="connsiteY1" fmla="*/ 25093 h 52714"/>
                    <a:gd name="connsiteX2" fmla="*/ 0 w 153966"/>
                    <a:gd name="connsiteY2" fmla="*/ 25093 h 5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966" h="52714">
                      <a:moveTo>
                        <a:pt x="0" y="25093"/>
                      </a:moveTo>
                      <a:cubicBezTo>
                        <a:pt x="0" y="25093"/>
                        <a:pt x="72014" y="-31366"/>
                        <a:pt x="153966" y="25093"/>
                      </a:cubicBezTo>
                      <a:cubicBezTo>
                        <a:pt x="153966" y="25093"/>
                        <a:pt x="77704" y="87241"/>
                        <a:pt x="0" y="25093"/>
                      </a:cubicBezTo>
                      <a:close/>
                    </a:path>
                  </a:pathLst>
                </a:custGeom>
                <a:solidFill>
                  <a:srgbClr val="BFD6D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29" name="Freeform: Shape 5628">
                  <a:extLst>
                    <a:ext uri="{FF2B5EF4-FFF2-40B4-BE49-F238E27FC236}">
                      <a16:creationId xmlns:a16="http://schemas.microsoft.com/office/drawing/2014/main" id="{8D4D1217-E778-4A9F-09CD-EF1823949B3A}"/>
                    </a:ext>
                  </a:extLst>
                </p:cNvPr>
                <p:cNvSpPr/>
                <p:nvPr/>
              </p:nvSpPr>
              <p:spPr>
                <a:xfrm>
                  <a:off x="4504299" y="3682849"/>
                  <a:ext cx="53434" cy="61716"/>
                </a:xfrm>
                <a:custGeom>
                  <a:avLst/>
                  <a:gdLst>
                    <a:gd name="connsiteX0" fmla="*/ 0 w 53434"/>
                    <a:gd name="connsiteY0" fmla="*/ 30822 h 61716"/>
                    <a:gd name="connsiteX1" fmla="*/ 26717 w 53434"/>
                    <a:gd name="connsiteY1" fmla="*/ 15411 h 61716"/>
                    <a:gd name="connsiteX2" fmla="*/ 53434 w 53434"/>
                    <a:gd name="connsiteY2" fmla="*/ 0 h 61716"/>
                    <a:gd name="connsiteX3" fmla="*/ 53434 w 53434"/>
                    <a:gd name="connsiteY3" fmla="*/ 30822 h 61716"/>
                    <a:gd name="connsiteX4" fmla="*/ 53434 w 53434"/>
                    <a:gd name="connsiteY4" fmla="*/ 61716 h 61716"/>
                    <a:gd name="connsiteX5" fmla="*/ 26717 w 53434"/>
                    <a:gd name="connsiteY5" fmla="*/ 46305 h 61716"/>
                    <a:gd name="connsiteX6" fmla="*/ 0 w 53434"/>
                    <a:gd name="connsiteY6" fmla="*/ 30822 h 61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434" h="61716">
                      <a:moveTo>
                        <a:pt x="0" y="30822"/>
                      </a:moveTo>
                      <a:lnTo>
                        <a:pt x="26717" y="15411"/>
                      </a:lnTo>
                      <a:lnTo>
                        <a:pt x="53434" y="0"/>
                      </a:lnTo>
                      <a:lnTo>
                        <a:pt x="53434" y="30822"/>
                      </a:lnTo>
                      <a:lnTo>
                        <a:pt x="53434" y="61716"/>
                      </a:lnTo>
                      <a:lnTo>
                        <a:pt x="26717" y="46305"/>
                      </a:lnTo>
                      <a:lnTo>
                        <a:pt x="0" y="30822"/>
                      </a:lnTo>
                      <a:close/>
                    </a:path>
                  </a:pathLst>
                </a:custGeom>
                <a:solidFill>
                  <a:srgbClr val="BFD6D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580" name="Freeform: Shape 5579">
                <a:extLst>
                  <a:ext uri="{FF2B5EF4-FFF2-40B4-BE49-F238E27FC236}">
                    <a16:creationId xmlns:a16="http://schemas.microsoft.com/office/drawing/2014/main" id="{7B900CAA-14C0-4933-437B-0B2104A27C8E}"/>
                  </a:ext>
                </a:extLst>
              </p:cNvPr>
              <p:cNvSpPr/>
              <p:nvPr/>
            </p:nvSpPr>
            <p:spPr>
              <a:xfrm>
                <a:off x="4389868" y="3705533"/>
                <a:ext cx="13682" cy="8281"/>
              </a:xfrm>
              <a:custGeom>
                <a:avLst/>
                <a:gdLst>
                  <a:gd name="connsiteX0" fmla="*/ 6841 w 13682"/>
                  <a:gd name="connsiteY0" fmla="*/ 5401 h 8281"/>
                  <a:gd name="connsiteX1" fmla="*/ 144 w 13682"/>
                  <a:gd name="connsiteY1" fmla="*/ 0 h 8281"/>
                  <a:gd name="connsiteX2" fmla="*/ 0 w 13682"/>
                  <a:gd name="connsiteY2" fmla="*/ 1440 h 8281"/>
                  <a:gd name="connsiteX3" fmla="*/ 6841 w 13682"/>
                  <a:gd name="connsiteY3" fmla="*/ 8282 h 8281"/>
                  <a:gd name="connsiteX4" fmla="*/ 13683 w 13682"/>
                  <a:gd name="connsiteY4" fmla="*/ 1440 h 8281"/>
                  <a:gd name="connsiteX5" fmla="*/ 13539 w 13682"/>
                  <a:gd name="connsiteY5" fmla="*/ 0 h 8281"/>
                  <a:gd name="connsiteX6" fmla="*/ 6841 w 13682"/>
                  <a:gd name="connsiteY6" fmla="*/ 5401 h 8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682" h="8281">
                    <a:moveTo>
                      <a:pt x="6841" y="5401"/>
                    </a:moveTo>
                    <a:cubicBezTo>
                      <a:pt x="3529" y="5401"/>
                      <a:pt x="792" y="3097"/>
                      <a:pt x="144" y="0"/>
                    </a:cubicBezTo>
                    <a:cubicBezTo>
                      <a:pt x="72" y="432"/>
                      <a:pt x="0" y="936"/>
                      <a:pt x="0" y="1440"/>
                    </a:cubicBezTo>
                    <a:cubicBezTo>
                      <a:pt x="0" y="5185"/>
                      <a:pt x="3024" y="8282"/>
                      <a:pt x="6841" y="8282"/>
                    </a:cubicBezTo>
                    <a:cubicBezTo>
                      <a:pt x="10658" y="8282"/>
                      <a:pt x="13683" y="5257"/>
                      <a:pt x="13683" y="1440"/>
                    </a:cubicBezTo>
                    <a:cubicBezTo>
                      <a:pt x="13683" y="936"/>
                      <a:pt x="13683" y="504"/>
                      <a:pt x="13539" y="0"/>
                    </a:cubicBezTo>
                    <a:cubicBezTo>
                      <a:pt x="12890" y="3097"/>
                      <a:pt x="10154" y="5401"/>
                      <a:pt x="6841" y="5401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581" name="Graphic 6">
                <a:extLst>
                  <a:ext uri="{FF2B5EF4-FFF2-40B4-BE49-F238E27FC236}">
                    <a16:creationId xmlns:a16="http://schemas.microsoft.com/office/drawing/2014/main" id="{5916A413-A819-F116-A6AD-E131A385AA9A}"/>
                  </a:ext>
                </a:extLst>
              </p:cNvPr>
              <p:cNvGrpSpPr/>
              <p:nvPr/>
            </p:nvGrpSpPr>
            <p:grpSpPr>
              <a:xfrm>
                <a:off x="4419106" y="3690626"/>
                <a:ext cx="135746" cy="45729"/>
                <a:chOff x="4419106" y="3690626"/>
                <a:chExt cx="135746" cy="45729"/>
              </a:xfrm>
              <a:solidFill>
                <a:srgbClr val="3F3F3F"/>
              </a:solidFill>
            </p:grpSpPr>
            <p:sp>
              <p:nvSpPr>
                <p:cNvPr id="5582" name="Freeform: Shape 5581">
                  <a:extLst>
                    <a:ext uri="{FF2B5EF4-FFF2-40B4-BE49-F238E27FC236}">
                      <a16:creationId xmlns:a16="http://schemas.microsoft.com/office/drawing/2014/main" id="{454BE2DC-11A1-88AD-3EE1-30B98DBD8321}"/>
                    </a:ext>
                  </a:extLst>
                </p:cNvPr>
                <p:cNvSpPr/>
                <p:nvPr/>
              </p:nvSpPr>
              <p:spPr>
                <a:xfrm>
                  <a:off x="4495153" y="3706686"/>
                  <a:ext cx="6481" cy="13034"/>
                </a:xfrm>
                <a:custGeom>
                  <a:avLst/>
                  <a:gdLst>
                    <a:gd name="connsiteX0" fmla="*/ 0 w 6481"/>
                    <a:gd name="connsiteY0" fmla="*/ 13035 h 13034"/>
                    <a:gd name="connsiteX1" fmla="*/ 6481 w 6481"/>
                    <a:gd name="connsiteY1" fmla="*/ 6553 h 13034"/>
                    <a:gd name="connsiteX2" fmla="*/ 0 w 6481"/>
                    <a:gd name="connsiteY2" fmla="*/ 0 h 13034"/>
                    <a:gd name="connsiteX3" fmla="*/ 0 w 6481"/>
                    <a:gd name="connsiteY3" fmla="*/ 13035 h 13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81" h="13034">
                      <a:moveTo>
                        <a:pt x="0" y="13035"/>
                      </a:moveTo>
                      <a:cubicBezTo>
                        <a:pt x="3601" y="13035"/>
                        <a:pt x="6481" y="10154"/>
                        <a:pt x="6481" y="6553"/>
                      </a:cubicBezTo>
                      <a:cubicBezTo>
                        <a:pt x="6481" y="2953"/>
                        <a:pt x="3529" y="0"/>
                        <a:pt x="0" y="0"/>
                      </a:cubicBezTo>
                      <a:lnTo>
                        <a:pt x="0" y="1303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583" name="Graphic 6">
                  <a:extLst>
                    <a:ext uri="{FF2B5EF4-FFF2-40B4-BE49-F238E27FC236}">
                      <a16:creationId xmlns:a16="http://schemas.microsoft.com/office/drawing/2014/main" id="{AAA0D783-AA45-9F1D-3600-E2DED3315021}"/>
                    </a:ext>
                  </a:extLst>
                </p:cNvPr>
                <p:cNvGrpSpPr/>
                <p:nvPr/>
              </p:nvGrpSpPr>
              <p:grpSpPr>
                <a:xfrm>
                  <a:off x="4419106" y="3690626"/>
                  <a:ext cx="135746" cy="45729"/>
                  <a:chOff x="4419106" y="3690626"/>
                  <a:chExt cx="135746" cy="45729"/>
                </a:xfrm>
                <a:solidFill>
                  <a:srgbClr val="3F3F3F"/>
                </a:solidFill>
              </p:grpSpPr>
              <p:grpSp>
                <p:nvGrpSpPr>
                  <p:cNvPr id="5584" name="Graphic 6">
                    <a:extLst>
                      <a:ext uri="{FF2B5EF4-FFF2-40B4-BE49-F238E27FC236}">
                        <a16:creationId xmlns:a16="http://schemas.microsoft.com/office/drawing/2014/main" id="{25E82963-3882-9EB7-E9CB-389FC16BE94A}"/>
                      </a:ext>
                    </a:extLst>
                  </p:cNvPr>
                  <p:cNvGrpSpPr/>
                  <p:nvPr/>
                </p:nvGrpSpPr>
                <p:grpSpPr>
                  <a:xfrm>
                    <a:off x="4419106" y="3693723"/>
                    <a:ext cx="89081" cy="39031"/>
                    <a:chOff x="4419106" y="3693723"/>
                    <a:chExt cx="89081" cy="39031"/>
                  </a:xfrm>
                  <a:solidFill>
                    <a:srgbClr val="3F3F3F"/>
                  </a:solidFill>
                </p:grpSpPr>
                <p:grpSp>
                  <p:nvGrpSpPr>
                    <p:cNvPr id="5594" name="Graphic 6">
                      <a:extLst>
                        <a:ext uri="{FF2B5EF4-FFF2-40B4-BE49-F238E27FC236}">
                          <a16:creationId xmlns:a16="http://schemas.microsoft.com/office/drawing/2014/main" id="{F7E37EC1-413E-AB1B-742E-BBBD1390E7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9106" y="3693723"/>
                      <a:ext cx="12818" cy="39031"/>
                      <a:chOff x="4419106" y="3693723"/>
                      <a:chExt cx="12818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623" name="Freeform: Shape 5622">
                        <a:extLst>
                          <a:ext uri="{FF2B5EF4-FFF2-40B4-BE49-F238E27FC236}">
                            <a16:creationId xmlns:a16="http://schemas.microsoft.com/office/drawing/2014/main" id="{34D5FF2C-ABD3-9E6D-21AD-D809F9B8E7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106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24" name="Freeform: Shape 5623">
                        <a:extLst>
                          <a:ext uri="{FF2B5EF4-FFF2-40B4-BE49-F238E27FC236}">
                            <a16:creationId xmlns:a16="http://schemas.microsoft.com/office/drawing/2014/main" id="{1C2B5980-4F95-65F8-1218-D6B2BA72C4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5443" y="3699844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3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481" y="10010"/>
                              <a:pt x="6481" y="6481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25" name="Freeform: Shape 5624">
                        <a:extLst>
                          <a:ext uri="{FF2B5EF4-FFF2-40B4-BE49-F238E27FC236}">
                            <a16:creationId xmlns:a16="http://schemas.microsoft.com/office/drawing/2014/main" id="{9E6A1A3B-82FE-F3B2-A53E-100DA9C508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5443" y="3713239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26" name="Freeform: Shape 5625">
                        <a:extLst>
                          <a:ext uri="{FF2B5EF4-FFF2-40B4-BE49-F238E27FC236}">
                            <a16:creationId xmlns:a16="http://schemas.microsoft.com/office/drawing/2014/main" id="{BF6CC097-9160-F546-BAD2-794E8C22FF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106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27" name="Freeform: Shape 5626">
                        <a:extLst>
                          <a:ext uri="{FF2B5EF4-FFF2-40B4-BE49-F238E27FC236}">
                            <a16:creationId xmlns:a16="http://schemas.microsoft.com/office/drawing/2014/main" id="{5AFA77C8-D171-8E42-D2DB-C6C2CC0122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106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595" name="Graphic 6">
                      <a:extLst>
                        <a:ext uri="{FF2B5EF4-FFF2-40B4-BE49-F238E27FC236}">
                          <a16:creationId xmlns:a16="http://schemas.microsoft.com/office/drawing/2014/main" id="{D7B06823-C167-63DC-DA1A-64BDA2D64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1708" y="3693723"/>
                      <a:ext cx="12818" cy="39031"/>
                      <a:chOff x="4431708" y="3693723"/>
                      <a:chExt cx="12818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618" name="Freeform: Shape 5617">
                        <a:extLst>
                          <a:ext uri="{FF2B5EF4-FFF2-40B4-BE49-F238E27FC236}">
                            <a16:creationId xmlns:a16="http://schemas.microsoft.com/office/drawing/2014/main" id="{425D2DB6-BEEB-C586-B190-3028B4AC53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1708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19" name="Freeform: Shape 5618">
                        <a:extLst>
                          <a:ext uri="{FF2B5EF4-FFF2-40B4-BE49-F238E27FC236}">
                            <a16:creationId xmlns:a16="http://schemas.microsoft.com/office/drawing/2014/main" id="{212F96AE-BDCC-73C5-681B-96646CB7A3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7973" y="3699844"/>
                        <a:ext cx="6553" cy="13034"/>
                      </a:xfrm>
                      <a:custGeom>
                        <a:avLst/>
                        <a:gdLst>
                          <a:gd name="connsiteX0" fmla="*/ 0 w 6553"/>
                          <a:gd name="connsiteY0" fmla="*/ 12963 h 13034"/>
                          <a:gd name="connsiteX1" fmla="*/ 6554 w 6553"/>
                          <a:gd name="connsiteY1" fmla="*/ 6481 h 13034"/>
                          <a:gd name="connsiteX2" fmla="*/ 0 w 6553"/>
                          <a:gd name="connsiteY2" fmla="*/ 0 h 13034"/>
                          <a:gd name="connsiteX3" fmla="*/ 0 w 6553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553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554" y="10010"/>
                              <a:pt x="6554" y="6481"/>
                            </a:cubicBezTo>
                            <a:cubicBezTo>
                              <a:pt x="6554" y="2953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20" name="Freeform: Shape 5619">
                        <a:extLst>
                          <a:ext uri="{FF2B5EF4-FFF2-40B4-BE49-F238E27FC236}">
                            <a16:creationId xmlns:a16="http://schemas.microsoft.com/office/drawing/2014/main" id="{3F32B53A-4D7B-E4FC-F8FD-801A67C408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7973" y="3713239"/>
                        <a:ext cx="6553" cy="13034"/>
                      </a:xfrm>
                      <a:custGeom>
                        <a:avLst/>
                        <a:gdLst>
                          <a:gd name="connsiteX0" fmla="*/ 0 w 6553"/>
                          <a:gd name="connsiteY0" fmla="*/ 13035 h 13034"/>
                          <a:gd name="connsiteX1" fmla="*/ 6554 w 6553"/>
                          <a:gd name="connsiteY1" fmla="*/ 6481 h 13034"/>
                          <a:gd name="connsiteX2" fmla="*/ 0 w 6553"/>
                          <a:gd name="connsiteY2" fmla="*/ 0 h 13034"/>
                          <a:gd name="connsiteX3" fmla="*/ 0 w 6553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553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554" y="10082"/>
                              <a:pt x="6554" y="6481"/>
                            </a:cubicBezTo>
                            <a:cubicBezTo>
                              <a:pt x="6554" y="2881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21" name="Freeform: Shape 5620">
                        <a:extLst>
                          <a:ext uri="{FF2B5EF4-FFF2-40B4-BE49-F238E27FC236}">
                            <a16:creationId xmlns:a16="http://schemas.microsoft.com/office/drawing/2014/main" id="{FD1F4D0D-AC98-8BD5-AD5F-0D3717BB70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1708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22" name="Freeform: Shape 5621">
                        <a:extLst>
                          <a:ext uri="{FF2B5EF4-FFF2-40B4-BE49-F238E27FC236}">
                            <a16:creationId xmlns:a16="http://schemas.microsoft.com/office/drawing/2014/main" id="{A5BC6AF7-ED44-C2DB-DDAD-B2D374A47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1708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596" name="Graphic 6">
                      <a:extLst>
                        <a:ext uri="{FF2B5EF4-FFF2-40B4-BE49-F238E27FC236}">
                          <a16:creationId xmlns:a16="http://schemas.microsoft.com/office/drawing/2014/main" id="{42A9E115-F7FA-6F73-97E6-C50F72507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44311" y="3693723"/>
                      <a:ext cx="12746" cy="39031"/>
                      <a:chOff x="4444311" y="3693723"/>
                      <a:chExt cx="12746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613" name="Freeform: Shape 5612">
                        <a:extLst>
                          <a:ext uri="{FF2B5EF4-FFF2-40B4-BE49-F238E27FC236}">
                            <a16:creationId xmlns:a16="http://schemas.microsoft.com/office/drawing/2014/main" id="{49A012ED-D28F-5E36-C251-DFEC413003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4311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14" name="Freeform: Shape 5613">
                        <a:extLst>
                          <a:ext uri="{FF2B5EF4-FFF2-40B4-BE49-F238E27FC236}">
                            <a16:creationId xmlns:a16="http://schemas.microsoft.com/office/drawing/2014/main" id="{B6943BB7-8C81-F7C6-E0E0-DCA4164F7B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0576" y="3699844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3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481" y="10010"/>
                              <a:pt x="6481" y="6481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15" name="Freeform: Shape 5614">
                        <a:extLst>
                          <a:ext uri="{FF2B5EF4-FFF2-40B4-BE49-F238E27FC236}">
                            <a16:creationId xmlns:a16="http://schemas.microsoft.com/office/drawing/2014/main" id="{FEEB8412-A886-1B8D-E2AB-16E4950926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0576" y="3713239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16" name="Freeform: Shape 5615">
                        <a:extLst>
                          <a:ext uri="{FF2B5EF4-FFF2-40B4-BE49-F238E27FC236}">
                            <a16:creationId xmlns:a16="http://schemas.microsoft.com/office/drawing/2014/main" id="{097F032B-9AF7-835C-9022-D60A0F5418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4311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17" name="Freeform: Shape 5616">
                        <a:extLst>
                          <a:ext uri="{FF2B5EF4-FFF2-40B4-BE49-F238E27FC236}">
                            <a16:creationId xmlns:a16="http://schemas.microsoft.com/office/drawing/2014/main" id="{09C97F95-8437-B804-67DC-6E29BDB872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4311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597" name="Graphic 6">
                      <a:extLst>
                        <a:ext uri="{FF2B5EF4-FFF2-40B4-BE49-F238E27FC236}">
                          <a16:creationId xmlns:a16="http://schemas.microsoft.com/office/drawing/2014/main" id="{36A83CDB-2038-5B95-F8F7-3CAE837E55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56985" y="3693723"/>
                      <a:ext cx="12818" cy="39031"/>
                      <a:chOff x="4456985" y="3693723"/>
                      <a:chExt cx="12818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608" name="Freeform: Shape 5607">
                        <a:extLst>
                          <a:ext uri="{FF2B5EF4-FFF2-40B4-BE49-F238E27FC236}">
                            <a16:creationId xmlns:a16="http://schemas.microsoft.com/office/drawing/2014/main" id="{E988C427-691D-2C1D-416D-A96B22A24E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6985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09" name="Freeform: Shape 5608">
                        <a:extLst>
                          <a:ext uri="{FF2B5EF4-FFF2-40B4-BE49-F238E27FC236}">
                            <a16:creationId xmlns:a16="http://schemas.microsoft.com/office/drawing/2014/main" id="{22902174-5CE5-AAC5-D04F-0FA97AB39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3323" y="3699844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3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481" y="10010"/>
                              <a:pt x="6481" y="6481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10" name="Freeform: Shape 5609">
                        <a:extLst>
                          <a:ext uri="{FF2B5EF4-FFF2-40B4-BE49-F238E27FC236}">
                            <a16:creationId xmlns:a16="http://schemas.microsoft.com/office/drawing/2014/main" id="{2BABA782-3717-27E0-6BC2-4B57FF15C9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3323" y="3713239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11" name="Freeform: Shape 5610">
                        <a:extLst>
                          <a:ext uri="{FF2B5EF4-FFF2-40B4-BE49-F238E27FC236}">
                            <a16:creationId xmlns:a16="http://schemas.microsoft.com/office/drawing/2014/main" id="{B73A1B52-6409-43C8-F2B2-3A69003D23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6985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12" name="Freeform: Shape 5611">
                        <a:extLst>
                          <a:ext uri="{FF2B5EF4-FFF2-40B4-BE49-F238E27FC236}">
                            <a16:creationId xmlns:a16="http://schemas.microsoft.com/office/drawing/2014/main" id="{15F6CECA-696E-04D7-6FF0-ADB9FFB956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6985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598" name="Graphic 6">
                      <a:extLst>
                        <a:ext uri="{FF2B5EF4-FFF2-40B4-BE49-F238E27FC236}">
                          <a16:creationId xmlns:a16="http://schemas.microsoft.com/office/drawing/2014/main" id="{6AA72041-627D-CB01-9726-9D8F8E7D5F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69588" y="3693723"/>
                      <a:ext cx="12818" cy="39031"/>
                      <a:chOff x="4469588" y="3693723"/>
                      <a:chExt cx="12818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603" name="Freeform: Shape 5602">
                        <a:extLst>
                          <a:ext uri="{FF2B5EF4-FFF2-40B4-BE49-F238E27FC236}">
                            <a16:creationId xmlns:a16="http://schemas.microsoft.com/office/drawing/2014/main" id="{1B2E6079-C110-46F0-9C90-B289AAB641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9588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04" name="Freeform: Shape 5603">
                        <a:extLst>
                          <a:ext uri="{FF2B5EF4-FFF2-40B4-BE49-F238E27FC236}">
                            <a16:creationId xmlns:a16="http://schemas.microsoft.com/office/drawing/2014/main" id="{5A4626ED-2707-1BA7-9579-A967698E4E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5925" y="3699844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3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481" y="10010"/>
                              <a:pt x="6481" y="6481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05" name="Freeform: Shape 5604">
                        <a:extLst>
                          <a:ext uri="{FF2B5EF4-FFF2-40B4-BE49-F238E27FC236}">
                            <a16:creationId xmlns:a16="http://schemas.microsoft.com/office/drawing/2014/main" id="{B631E0D9-3265-D143-13E2-8AB59C38C8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5925" y="3713239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06" name="Freeform: Shape 5605">
                        <a:extLst>
                          <a:ext uri="{FF2B5EF4-FFF2-40B4-BE49-F238E27FC236}">
                            <a16:creationId xmlns:a16="http://schemas.microsoft.com/office/drawing/2014/main" id="{04CAFEAA-58F6-BEC3-3E21-A47940B815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9588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07" name="Freeform: Shape 5606">
                        <a:extLst>
                          <a:ext uri="{FF2B5EF4-FFF2-40B4-BE49-F238E27FC236}">
                            <a16:creationId xmlns:a16="http://schemas.microsoft.com/office/drawing/2014/main" id="{3ED4643C-FBEE-21BC-DA56-C614580FFC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9588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5599" name="Freeform: Shape 5598">
                      <a:extLst>
                        <a:ext uri="{FF2B5EF4-FFF2-40B4-BE49-F238E27FC236}">
                          <a16:creationId xmlns:a16="http://schemas.microsoft.com/office/drawing/2014/main" id="{A52CB72C-F2E8-568F-43B8-AC22DB20FA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2262" y="3706686"/>
                      <a:ext cx="6481" cy="13034"/>
                    </a:xfrm>
                    <a:custGeom>
                      <a:avLst/>
                      <a:gdLst>
                        <a:gd name="connsiteX0" fmla="*/ 0 w 6481"/>
                        <a:gd name="connsiteY0" fmla="*/ 13035 h 13034"/>
                        <a:gd name="connsiteX1" fmla="*/ 6481 w 6481"/>
                        <a:gd name="connsiteY1" fmla="*/ 6553 h 13034"/>
                        <a:gd name="connsiteX2" fmla="*/ 0 w 6481"/>
                        <a:gd name="connsiteY2" fmla="*/ 0 h 13034"/>
                        <a:gd name="connsiteX3" fmla="*/ 0 w 6481"/>
                        <a:gd name="connsiteY3" fmla="*/ 13035 h 13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1" h="13034">
                          <a:moveTo>
                            <a:pt x="0" y="13035"/>
                          </a:moveTo>
                          <a:cubicBezTo>
                            <a:pt x="3601" y="13035"/>
                            <a:pt x="6481" y="10154"/>
                            <a:pt x="6481" y="6553"/>
                          </a:cubicBezTo>
                          <a:cubicBezTo>
                            <a:pt x="6481" y="2953"/>
                            <a:pt x="3601" y="0"/>
                            <a:pt x="0" y="0"/>
                          </a:cubicBezTo>
                          <a:lnTo>
                            <a:pt x="0" y="1303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00" name="Freeform: Shape 5599">
                      <a:extLst>
                        <a:ext uri="{FF2B5EF4-FFF2-40B4-BE49-F238E27FC236}">
                          <a16:creationId xmlns:a16="http://schemas.microsoft.com/office/drawing/2014/main" id="{E50F1899-4287-1002-BDCD-87763BB2E1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8743" y="3699844"/>
                      <a:ext cx="6481" cy="13034"/>
                    </a:xfrm>
                    <a:custGeom>
                      <a:avLst/>
                      <a:gdLst>
                        <a:gd name="connsiteX0" fmla="*/ 0 w 6481"/>
                        <a:gd name="connsiteY0" fmla="*/ 12963 h 13034"/>
                        <a:gd name="connsiteX1" fmla="*/ 6481 w 6481"/>
                        <a:gd name="connsiteY1" fmla="*/ 6481 h 13034"/>
                        <a:gd name="connsiteX2" fmla="*/ 0 w 6481"/>
                        <a:gd name="connsiteY2" fmla="*/ 0 h 13034"/>
                        <a:gd name="connsiteX3" fmla="*/ 0 w 6481"/>
                        <a:gd name="connsiteY3" fmla="*/ 13035 h 13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1" h="13034">
                          <a:moveTo>
                            <a:pt x="0" y="12963"/>
                          </a:moveTo>
                          <a:cubicBezTo>
                            <a:pt x="3601" y="12963"/>
                            <a:pt x="6481" y="10010"/>
                            <a:pt x="6481" y="6481"/>
                          </a:cubicBezTo>
                          <a:cubicBezTo>
                            <a:pt x="6481" y="2953"/>
                            <a:pt x="3601" y="0"/>
                            <a:pt x="0" y="0"/>
                          </a:cubicBezTo>
                          <a:lnTo>
                            <a:pt x="0" y="1303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01" name="Freeform: Shape 5600">
                      <a:extLst>
                        <a:ext uri="{FF2B5EF4-FFF2-40B4-BE49-F238E27FC236}">
                          <a16:creationId xmlns:a16="http://schemas.microsoft.com/office/drawing/2014/main" id="{053BC8FA-3CFE-135B-F603-EE831ECCB5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8743" y="3713239"/>
                      <a:ext cx="6481" cy="13034"/>
                    </a:xfrm>
                    <a:custGeom>
                      <a:avLst/>
                      <a:gdLst>
                        <a:gd name="connsiteX0" fmla="*/ 0 w 6481"/>
                        <a:gd name="connsiteY0" fmla="*/ 13035 h 13034"/>
                        <a:gd name="connsiteX1" fmla="*/ 6481 w 6481"/>
                        <a:gd name="connsiteY1" fmla="*/ 6481 h 13034"/>
                        <a:gd name="connsiteX2" fmla="*/ 0 w 6481"/>
                        <a:gd name="connsiteY2" fmla="*/ 0 h 13034"/>
                        <a:gd name="connsiteX3" fmla="*/ 0 w 6481"/>
                        <a:gd name="connsiteY3" fmla="*/ 13035 h 13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1" h="13034">
                          <a:moveTo>
                            <a:pt x="0" y="13035"/>
                          </a:moveTo>
                          <a:cubicBezTo>
                            <a:pt x="3601" y="13035"/>
                            <a:pt x="6481" y="10082"/>
                            <a:pt x="6481" y="6481"/>
                          </a:cubicBezTo>
                          <a:cubicBezTo>
                            <a:pt x="6481" y="2881"/>
                            <a:pt x="3601" y="0"/>
                            <a:pt x="0" y="0"/>
                          </a:cubicBezTo>
                          <a:lnTo>
                            <a:pt x="0" y="1303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02" name="Freeform: Shape 5601">
                      <a:extLst>
                        <a:ext uri="{FF2B5EF4-FFF2-40B4-BE49-F238E27FC236}">
                          <a16:creationId xmlns:a16="http://schemas.microsoft.com/office/drawing/2014/main" id="{01EBC171-17C8-D42A-0D15-14A867DA9B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1706" y="3706686"/>
                      <a:ext cx="6481" cy="13034"/>
                    </a:xfrm>
                    <a:custGeom>
                      <a:avLst/>
                      <a:gdLst>
                        <a:gd name="connsiteX0" fmla="*/ 0 w 6481"/>
                        <a:gd name="connsiteY0" fmla="*/ 13035 h 13034"/>
                        <a:gd name="connsiteX1" fmla="*/ 6481 w 6481"/>
                        <a:gd name="connsiteY1" fmla="*/ 6553 h 13034"/>
                        <a:gd name="connsiteX2" fmla="*/ 0 w 6481"/>
                        <a:gd name="connsiteY2" fmla="*/ 0 h 13034"/>
                        <a:gd name="connsiteX3" fmla="*/ 0 w 6481"/>
                        <a:gd name="connsiteY3" fmla="*/ 13035 h 13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1" h="13034">
                          <a:moveTo>
                            <a:pt x="0" y="13035"/>
                          </a:moveTo>
                          <a:cubicBezTo>
                            <a:pt x="3601" y="13035"/>
                            <a:pt x="6481" y="10154"/>
                            <a:pt x="6481" y="6553"/>
                          </a:cubicBezTo>
                          <a:cubicBezTo>
                            <a:pt x="6481" y="2953"/>
                            <a:pt x="3529" y="0"/>
                            <a:pt x="0" y="0"/>
                          </a:cubicBezTo>
                          <a:lnTo>
                            <a:pt x="0" y="1303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5585" name="Graphic 6">
                    <a:extLst>
                      <a:ext uri="{FF2B5EF4-FFF2-40B4-BE49-F238E27FC236}">
                        <a16:creationId xmlns:a16="http://schemas.microsoft.com/office/drawing/2014/main" id="{7F4CB6AD-E0AE-10E3-C5DC-E8ACB92779CC}"/>
                      </a:ext>
                    </a:extLst>
                  </p:cNvPr>
                  <p:cNvGrpSpPr/>
                  <p:nvPr/>
                </p:nvGrpSpPr>
                <p:grpSpPr>
                  <a:xfrm>
                    <a:off x="4516757" y="3690626"/>
                    <a:ext cx="38095" cy="45729"/>
                    <a:chOff x="4516757" y="3690626"/>
                    <a:chExt cx="38095" cy="45729"/>
                  </a:xfrm>
                  <a:solidFill>
                    <a:srgbClr val="3F3F3F"/>
                  </a:solidFill>
                </p:grpSpPr>
                <p:sp>
                  <p:nvSpPr>
                    <p:cNvPr id="5586" name="Freeform: Shape 5585">
                      <a:extLst>
                        <a:ext uri="{FF2B5EF4-FFF2-40B4-BE49-F238E27FC236}">
                          <a16:creationId xmlns:a16="http://schemas.microsoft.com/office/drawing/2014/main" id="{A08AE0D0-01FB-7A3E-3E6E-D9D67F6C8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757" y="3690626"/>
                      <a:ext cx="38095" cy="19732"/>
                    </a:xfrm>
                    <a:custGeom>
                      <a:avLst/>
                      <a:gdLst>
                        <a:gd name="connsiteX0" fmla="*/ 0 w 38095"/>
                        <a:gd name="connsiteY0" fmla="*/ 19732 h 19732"/>
                        <a:gd name="connsiteX1" fmla="*/ 38095 w 38095"/>
                        <a:gd name="connsiteY1" fmla="*/ 0 h 19732"/>
                        <a:gd name="connsiteX2" fmla="*/ 38095 w 38095"/>
                        <a:gd name="connsiteY2" fmla="*/ 2233 h 19732"/>
                        <a:gd name="connsiteX3" fmla="*/ 0 w 38095"/>
                        <a:gd name="connsiteY3" fmla="*/ 19732 h 19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9732">
                          <a:moveTo>
                            <a:pt x="0" y="19732"/>
                          </a:moveTo>
                          <a:lnTo>
                            <a:pt x="38095" y="0"/>
                          </a:lnTo>
                          <a:lnTo>
                            <a:pt x="38095" y="2233"/>
                          </a:lnTo>
                          <a:lnTo>
                            <a:pt x="0" y="19732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87" name="Freeform: Shape 5586">
                      <a:extLst>
                        <a:ext uri="{FF2B5EF4-FFF2-40B4-BE49-F238E27FC236}">
                          <a16:creationId xmlns:a16="http://schemas.microsoft.com/office/drawing/2014/main" id="{25685836-56F1-5A5F-E64E-C3A9FC5C42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757" y="3696388"/>
                      <a:ext cx="38095" cy="16131"/>
                    </a:xfrm>
                    <a:custGeom>
                      <a:avLst/>
                      <a:gdLst>
                        <a:gd name="connsiteX0" fmla="*/ 0 w 38095"/>
                        <a:gd name="connsiteY0" fmla="*/ 16131 h 16131"/>
                        <a:gd name="connsiteX1" fmla="*/ 38095 w 38095"/>
                        <a:gd name="connsiteY1" fmla="*/ 0 h 16131"/>
                        <a:gd name="connsiteX2" fmla="*/ 38095 w 38095"/>
                        <a:gd name="connsiteY2" fmla="*/ 2232 h 16131"/>
                        <a:gd name="connsiteX3" fmla="*/ 0 w 38095"/>
                        <a:gd name="connsiteY3" fmla="*/ 16131 h 16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6131">
                          <a:moveTo>
                            <a:pt x="0" y="16131"/>
                          </a:moveTo>
                          <a:lnTo>
                            <a:pt x="38095" y="0"/>
                          </a:lnTo>
                          <a:lnTo>
                            <a:pt x="38095" y="2232"/>
                          </a:lnTo>
                          <a:lnTo>
                            <a:pt x="0" y="16131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88" name="Freeform: Shape 5587">
                      <a:extLst>
                        <a:ext uri="{FF2B5EF4-FFF2-40B4-BE49-F238E27FC236}">
                          <a16:creationId xmlns:a16="http://schemas.microsoft.com/office/drawing/2014/main" id="{68901538-C9B9-F0F2-78B7-89FF706BEE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829" y="3702797"/>
                      <a:ext cx="38023" cy="10946"/>
                    </a:xfrm>
                    <a:custGeom>
                      <a:avLst/>
                      <a:gdLst>
                        <a:gd name="connsiteX0" fmla="*/ 0 w 38023"/>
                        <a:gd name="connsiteY0" fmla="*/ 10946 h 10946"/>
                        <a:gd name="connsiteX1" fmla="*/ 38023 w 38023"/>
                        <a:gd name="connsiteY1" fmla="*/ 0 h 10946"/>
                        <a:gd name="connsiteX2" fmla="*/ 38023 w 38023"/>
                        <a:gd name="connsiteY2" fmla="*/ 2161 h 10946"/>
                        <a:gd name="connsiteX3" fmla="*/ 0 w 38023"/>
                        <a:gd name="connsiteY3" fmla="*/ 10946 h 10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23" h="10946">
                          <a:moveTo>
                            <a:pt x="0" y="10946"/>
                          </a:moveTo>
                          <a:lnTo>
                            <a:pt x="38023" y="0"/>
                          </a:lnTo>
                          <a:lnTo>
                            <a:pt x="38023" y="2161"/>
                          </a:lnTo>
                          <a:lnTo>
                            <a:pt x="0" y="10946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89" name="Freeform: Shape 5588">
                      <a:extLst>
                        <a:ext uri="{FF2B5EF4-FFF2-40B4-BE49-F238E27FC236}">
                          <a16:creationId xmlns:a16="http://schemas.microsoft.com/office/drawing/2014/main" id="{4EFF10BA-9F2C-110B-CD01-2D6F92B09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7477" y="3708918"/>
                      <a:ext cx="37375" cy="4825"/>
                    </a:xfrm>
                    <a:custGeom>
                      <a:avLst/>
                      <a:gdLst>
                        <a:gd name="connsiteX0" fmla="*/ 0 w 37375"/>
                        <a:gd name="connsiteY0" fmla="*/ 4825 h 4825"/>
                        <a:gd name="connsiteX1" fmla="*/ 37375 w 37375"/>
                        <a:gd name="connsiteY1" fmla="*/ 0 h 4825"/>
                        <a:gd name="connsiteX2" fmla="*/ 37375 w 37375"/>
                        <a:gd name="connsiteY2" fmla="*/ 2232 h 4825"/>
                        <a:gd name="connsiteX3" fmla="*/ 0 w 37375"/>
                        <a:gd name="connsiteY3" fmla="*/ 4825 h 4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375" h="4825">
                          <a:moveTo>
                            <a:pt x="0" y="4825"/>
                          </a:moveTo>
                          <a:lnTo>
                            <a:pt x="37375" y="0"/>
                          </a:lnTo>
                          <a:lnTo>
                            <a:pt x="37375" y="2232"/>
                          </a:lnTo>
                          <a:lnTo>
                            <a:pt x="0" y="482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90" name="Freeform: Shape 5589">
                      <a:extLst>
                        <a:ext uri="{FF2B5EF4-FFF2-40B4-BE49-F238E27FC236}">
                          <a16:creationId xmlns:a16="http://schemas.microsoft.com/office/drawing/2014/main" id="{C5EC1285-15A8-CE54-B86F-88DB1E6A75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7333" y="3713671"/>
                      <a:ext cx="37519" cy="3600"/>
                    </a:xfrm>
                    <a:custGeom>
                      <a:avLst/>
                      <a:gdLst>
                        <a:gd name="connsiteX0" fmla="*/ 0 w 37519"/>
                        <a:gd name="connsiteY0" fmla="*/ 0 h 3600"/>
                        <a:gd name="connsiteX1" fmla="*/ 37519 w 37519"/>
                        <a:gd name="connsiteY1" fmla="*/ 1368 h 3600"/>
                        <a:gd name="connsiteX2" fmla="*/ 37519 w 37519"/>
                        <a:gd name="connsiteY2" fmla="*/ 3601 h 3600"/>
                        <a:gd name="connsiteX3" fmla="*/ 0 w 37519"/>
                        <a:gd name="connsiteY3" fmla="*/ 0 h 3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519" h="3600">
                          <a:moveTo>
                            <a:pt x="0" y="0"/>
                          </a:moveTo>
                          <a:lnTo>
                            <a:pt x="37519" y="1368"/>
                          </a:lnTo>
                          <a:lnTo>
                            <a:pt x="37519" y="360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91" name="Freeform: Shape 5590">
                      <a:extLst>
                        <a:ext uri="{FF2B5EF4-FFF2-40B4-BE49-F238E27FC236}">
                          <a16:creationId xmlns:a16="http://schemas.microsoft.com/office/drawing/2014/main" id="{7C01C674-1E2D-CB7A-950F-4F88210CB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757" y="3714895"/>
                      <a:ext cx="38095" cy="16131"/>
                    </a:xfrm>
                    <a:custGeom>
                      <a:avLst/>
                      <a:gdLst>
                        <a:gd name="connsiteX0" fmla="*/ 0 w 38095"/>
                        <a:gd name="connsiteY0" fmla="*/ 0 h 16131"/>
                        <a:gd name="connsiteX1" fmla="*/ 38095 w 38095"/>
                        <a:gd name="connsiteY1" fmla="*/ 16131 h 16131"/>
                        <a:gd name="connsiteX2" fmla="*/ 38095 w 38095"/>
                        <a:gd name="connsiteY2" fmla="*/ 13899 h 16131"/>
                        <a:gd name="connsiteX3" fmla="*/ 0 w 38095"/>
                        <a:gd name="connsiteY3" fmla="*/ 0 h 16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6131">
                          <a:moveTo>
                            <a:pt x="0" y="0"/>
                          </a:moveTo>
                          <a:lnTo>
                            <a:pt x="38095" y="16131"/>
                          </a:lnTo>
                          <a:lnTo>
                            <a:pt x="38095" y="1389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92" name="Freeform: Shape 5591">
                      <a:extLst>
                        <a:ext uri="{FF2B5EF4-FFF2-40B4-BE49-F238E27FC236}">
                          <a16:creationId xmlns:a16="http://schemas.microsoft.com/office/drawing/2014/main" id="{40360E60-A684-BAEC-B11C-6E8AE73BD4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829" y="3713599"/>
                      <a:ext cx="38023" cy="11018"/>
                    </a:xfrm>
                    <a:custGeom>
                      <a:avLst/>
                      <a:gdLst>
                        <a:gd name="connsiteX0" fmla="*/ 0 w 38023"/>
                        <a:gd name="connsiteY0" fmla="*/ 0 h 11018"/>
                        <a:gd name="connsiteX1" fmla="*/ 38023 w 38023"/>
                        <a:gd name="connsiteY1" fmla="*/ 11018 h 11018"/>
                        <a:gd name="connsiteX2" fmla="*/ 38023 w 38023"/>
                        <a:gd name="connsiteY2" fmla="*/ 8786 h 11018"/>
                        <a:gd name="connsiteX3" fmla="*/ 0 w 38023"/>
                        <a:gd name="connsiteY3" fmla="*/ 0 h 11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23" h="11018">
                          <a:moveTo>
                            <a:pt x="0" y="0"/>
                          </a:moveTo>
                          <a:lnTo>
                            <a:pt x="38023" y="11018"/>
                          </a:lnTo>
                          <a:lnTo>
                            <a:pt x="38023" y="878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93" name="Freeform: Shape 5592">
                      <a:extLst>
                        <a:ext uri="{FF2B5EF4-FFF2-40B4-BE49-F238E27FC236}">
                          <a16:creationId xmlns:a16="http://schemas.microsoft.com/office/drawing/2014/main" id="{F2198794-C2B1-1A93-4504-3F44A591B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6757" y="3716624"/>
                      <a:ext cx="38095" cy="19731"/>
                    </a:xfrm>
                    <a:custGeom>
                      <a:avLst/>
                      <a:gdLst>
                        <a:gd name="connsiteX0" fmla="*/ 0 w 38095"/>
                        <a:gd name="connsiteY0" fmla="*/ 0 h 19731"/>
                        <a:gd name="connsiteX1" fmla="*/ 38095 w 38095"/>
                        <a:gd name="connsiteY1" fmla="*/ 19732 h 19731"/>
                        <a:gd name="connsiteX2" fmla="*/ 38095 w 38095"/>
                        <a:gd name="connsiteY2" fmla="*/ 17499 h 19731"/>
                        <a:gd name="connsiteX3" fmla="*/ 0 w 38095"/>
                        <a:gd name="connsiteY3" fmla="*/ 0 h 19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9731">
                          <a:moveTo>
                            <a:pt x="0" y="0"/>
                          </a:moveTo>
                          <a:lnTo>
                            <a:pt x="38095" y="19732"/>
                          </a:lnTo>
                          <a:lnTo>
                            <a:pt x="38095" y="1749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929" name="Graphic 6">
              <a:extLst>
                <a:ext uri="{FF2B5EF4-FFF2-40B4-BE49-F238E27FC236}">
                  <a16:creationId xmlns:a16="http://schemas.microsoft.com/office/drawing/2014/main" id="{25E5BE39-B586-A06E-34D3-0A8CD25ADF97}"/>
                </a:ext>
              </a:extLst>
            </p:cNvPr>
            <p:cNvGrpSpPr/>
            <p:nvPr/>
          </p:nvGrpSpPr>
          <p:grpSpPr>
            <a:xfrm flipH="1">
              <a:off x="9757933" y="4081277"/>
              <a:ext cx="785935" cy="253881"/>
              <a:chOff x="4579265" y="3682849"/>
              <a:chExt cx="191053" cy="61716"/>
            </a:xfrm>
          </p:grpSpPr>
          <p:grpSp>
            <p:nvGrpSpPr>
              <p:cNvPr id="5528" name="Graphic 6">
                <a:extLst>
                  <a:ext uri="{FF2B5EF4-FFF2-40B4-BE49-F238E27FC236}">
                    <a16:creationId xmlns:a16="http://schemas.microsoft.com/office/drawing/2014/main" id="{DEB89C21-E6B1-41B5-6D7F-CD086E30D005}"/>
                  </a:ext>
                </a:extLst>
              </p:cNvPr>
              <p:cNvGrpSpPr/>
              <p:nvPr/>
            </p:nvGrpSpPr>
            <p:grpSpPr>
              <a:xfrm>
                <a:off x="4579265" y="3682849"/>
                <a:ext cx="191053" cy="61716"/>
                <a:chOff x="4579265" y="3682849"/>
                <a:chExt cx="191053" cy="61716"/>
              </a:xfrm>
              <a:solidFill>
                <a:srgbClr val="BFD6DA"/>
              </a:solidFill>
            </p:grpSpPr>
            <p:sp>
              <p:nvSpPr>
                <p:cNvPr id="5577" name="Freeform: Shape 5576">
                  <a:extLst>
                    <a:ext uri="{FF2B5EF4-FFF2-40B4-BE49-F238E27FC236}">
                      <a16:creationId xmlns:a16="http://schemas.microsoft.com/office/drawing/2014/main" id="{A24B02BE-4311-A489-51F7-9A6170AEED42}"/>
                    </a:ext>
                  </a:extLst>
                </p:cNvPr>
                <p:cNvSpPr/>
                <p:nvPr/>
              </p:nvSpPr>
              <p:spPr>
                <a:xfrm>
                  <a:off x="4579265" y="3688290"/>
                  <a:ext cx="153966" cy="52714"/>
                </a:xfrm>
                <a:custGeom>
                  <a:avLst/>
                  <a:gdLst>
                    <a:gd name="connsiteX0" fmla="*/ 0 w 153966"/>
                    <a:gd name="connsiteY0" fmla="*/ 25093 h 52714"/>
                    <a:gd name="connsiteX1" fmla="*/ 153966 w 153966"/>
                    <a:gd name="connsiteY1" fmla="*/ 25093 h 52714"/>
                    <a:gd name="connsiteX2" fmla="*/ 0 w 153966"/>
                    <a:gd name="connsiteY2" fmla="*/ 25093 h 5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966" h="52714">
                      <a:moveTo>
                        <a:pt x="0" y="25093"/>
                      </a:moveTo>
                      <a:cubicBezTo>
                        <a:pt x="0" y="25093"/>
                        <a:pt x="72014" y="-31366"/>
                        <a:pt x="153966" y="25093"/>
                      </a:cubicBezTo>
                      <a:cubicBezTo>
                        <a:pt x="153966" y="25093"/>
                        <a:pt x="77704" y="87241"/>
                        <a:pt x="0" y="25093"/>
                      </a:cubicBezTo>
                      <a:close/>
                    </a:path>
                  </a:pathLst>
                </a:custGeom>
                <a:solidFill>
                  <a:srgbClr val="BFD6D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78" name="Freeform: Shape 5577">
                  <a:extLst>
                    <a:ext uri="{FF2B5EF4-FFF2-40B4-BE49-F238E27FC236}">
                      <a16:creationId xmlns:a16="http://schemas.microsoft.com/office/drawing/2014/main" id="{3EEEEFA3-805B-A495-43F4-E619C6C7F411}"/>
                    </a:ext>
                  </a:extLst>
                </p:cNvPr>
                <p:cNvSpPr/>
                <p:nvPr/>
              </p:nvSpPr>
              <p:spPr>
                <a:xfrm>
                  <a:off x="4716813" y="3682849"/>
                  <a:ext cx="53506" cy="61716"/>
                </a:xfrm>
                <a:custGeom>
                  <a:avLst/>
                  <a:gdLst>
                    <a:gd name="connsiteX0" fmla="*/ 0 w 53506"/>
                    <a:gd name="connsiteY0" fmla="*/ 30822 h 61716"/>
                    <a:gd name="connsiteX1" fmla="*/ 26789 w 53506"/>
                    <a:gd name="connsiteY1" fmla="*/ 15411 h 61716"/>
                    <a:gd name="connsiteX2" fmla="*/ 53506 w 53506"/>
                    <a:gd name="connsiteY2" fmla="*/ 0 h 61716"/>
                    <a:gd name="connsiteX3" fmla="*/ 53506 w 53506"/>
                    <a:gd name="connsiteY3" fmla="*/ 30822 h 61716"/>
                    <a:gd name="connsiteX4" fmla="*/ 53506 w 53506"/>
                    <a:gd name="connsiteY4" fmla="*/ 61716 h 61716"/>
                    <a:gd name="connsiteX5" fmla="*/ 26789 w 53506"/>
                    <a:gd name="connsiteY5" fmla="*/ 46305 h 61716"/>
                    <a:gd name="connsiteX6" fmla="*/ 0 w 53506"/>
                    <a:gd name="connsiteY6" fmla="*/ 30822 h 61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506" h="61716">
                      <a:moveTo>
                        <a:pt x="0" y="30822"/>
                      </a:moveTo>
                      <a:lnTo>
                        <a:pt x="26789" y="15411"/>
                      </a:lnTo>
                      <a:lnTo>
                        <a:pt x="53506" y="0"/>
                      </a:lnTo>
                      <a:lnTo>
                        <a:pt x="53506" y="30822"/>
                      </a:lnTo>
                      <a:lnTo>
                        <a:pt x="53506" y="61716"/>
                      </a:lnTo>
                      <a:lnTo>
                        <a:pt x="26789" y="46305"/>
                      </a:lnTo>
                      <a:lnTo>
                        <a:pt x="0" y="30822"/>
                      </a:lnTo>
                      <a:close/>
                    </a:path>
                  </a:pathLst>
                </a:custGeom>
                <a:solidFill>
                  <a:srgbClr val="BFD6D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529" name="Freeform: Shape 5528">
                <a:extLst>
                  <a:ext uri="{FF2B5EF4-FFF2-40B4-BE49-F238E27FC236}">
                    <a16:creationId xmlns:a16="http://schemas.microsoft.com/office/drawing/2014/main" id="{3EDD27D0-AD1E-9B7B-E371-AA938D08ACD4}"/>
                  </a:ext>
                </a:extLst>
              </p:cNvPr>
              <p:cNvSpPr/>
              <p:nvPr/>
            </p:nvSpPr>
            <p:spPr>
              <a:xfrm>
                <a:off x="4602454" y="3705533"/>
                <a:ext cx="13682" cy="8281"/>
              </a:xfrm>
              <a:custGeom>
                <a:avLst/>
                <a:gdLst>
                  <a:gd name="connsiteX0" fmla="*/ 6841 w 13682"/>
                  <a:gd name="connsiteY0" fmla="*/ 5401 h 8281"/>
                  <a:gd name="connsiteX1" fmla="*/ 144 w 13682"/>
                  <a:gd name="connsiteY1" fmla="*/ 0 h 8281"/>
                  <a:gd name="connsiteX2" fmla="*/ 0 w 13682"/>
                  <a:gd name="connsiteY2" fmla="*/ 1440 h 8281"/>
                  <a:gd name="connsiteX3" fmla="*/ 6841 w 13682"/>
                  <a:gd name="connsiteY3" fmla="*/ 8282 h 8281"/>
                  <a:gd name="connsiteX4" fmla="*/ 13682 w 13682"/>
                  <a:gd name="connsiteY4" fmla="*/ 1440 h 8281"/>
                  <a:gd name="connsiteX5" fmla="*/ 13539 w 13682"/>
                  <a:gd name="connsiteY5" fmla="*/ 0 h 8281"/>
                  <a:gd name="connsiteX6" fmla="*/ 6841 w 13682"/>
                  <a:gd name="connsiteY6" fmla="*/ 5401 h 8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682" h="8281">
                    <a:moveTo>
                      <a:pt x="6841" y="5401"/>
                    </a:moveTo>
                    <a:cubicBezTo>
                      <a:pt x="3529" y="5401"/>
                      <a:pt x="792" y="3097"/>
                      <a:pt x="144" y="0"/>
                    </a:cubicBezTo>
                    <a:cubicBezTo>
                      <a:pt x="72" y="432"/>
                      <a:pt x="0" y="936"/>
                      <a:pt x="0" y="1440"/>
                    </a:cubicBezTo>
                    <a:cubicBezTo>
                      <a:pt x="0" y="5185"/>
                      <a:pt x="3024" y="8282"/>
                      <a:pt x="6841" y="8282"/>
                    </a:cubicBezTo>
                    <a:cubicBezTo>
                      <a:pt x="10658" y="8282"/>
                      <a:pt x="13682" y="5257"/>
                      <a:pt x="13682" y="1440"/>
                    </a:cubicBezTo>
                    <a:cubicBezTo>
                      <a:pt x="13682" y="936"/>
                      <a:pt x="13682" y="504"/>
                      <a:pt x="13539" y="0"/>
                    </a:cubicBezTo>
                    <a:cubicBezTo>
                      <a:pt x="12890" y="3097"/>
                      <a:pt x="10154" y="5401"/>
                      <a:pt x="6841" y="5401"/>
                    </a:cubicBez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530" name="Graphic 6">
                <a:extLst>
                  <a:ext uri="{FF2B5EF4-FFF2-40B4-BE49-F238E27FC236}">
                    <a16:creationId xmlns:a16="http://schemas.microsoft.com/office/drawing/2014/main" id="{06633105-B145-8C85-3646-B811F4F9E7E6}"/>
                  </a:ext>
                </a:extLst>
              </p:cNvPr>
              <p:cNvGrpSpPr/>
              <p:nvPr/>
            </p:nvGrpSpPr>
            <p:grpSpPr>
              <a:xfrm>
                <a:off x="4631692" y="3690626"/>
                <a:ext cx="135746" cy="45729"/>
                <a:chOff x="4631692" y="3690626"/>
                <a:chExt cx="135746" cy="45729"/>
              </a:xfrm>
              <a:solidFill>
                <a:srgbClr val="3F3F3F"/>
              </a:solidFill>
            </p:grpSpPr>
            <p:sp>
              <p:nvSpPr>
                <p:cNvPr id="5531" name="Freeform: Shape 5530">
                  <a:extLst>
                    <a:ext uri="{FF2B5EF4-FFF2-40B4-BE49-F238E27FC236}">
                      <a16:creationId xmlns:a16="http://schemas.microsoft.com/office/drawing/2014/main" id="{C77F3334-B23A-F0CB-B7C0-AA641544EAF9}"/>
                    </a:ext>
                  </a:extLst>
                </p:cNvPr>
                <p:cNvSpPr/>
                <p:nvPr/>
              </p:nvSpPr>
              <p:spPr>
                <a:xfrm>
                  <a:off x="4707739" y="3706686"/>
                  <a:ext cx="6553" cy="13034"/>
                </a:xfrm>
                <a:custGeom>
                  <a:avLst/>
                  <a:gdLst>
                    <a:gd name="connsiteX0" fmla="*/ 0 w 6553"/>
                    <a:gd name="connsiteY0" fmla="*/ 13035 h 13034"/>
                    <a:gd name="connsiteX1" fmla="*/ 6553 w 6553"/>
                    <a:gd name="connsiteY1" fmla="*/ 6553 h 13034"/>
                    <a:gd name="connsiteX2" fmla="*/ 0 w 6553"/>
                    <a:gd name="connsiteY2" fmla="*/ 0 h 13034"/>
                    <a:gd name="connsiteX3" fmla="*/ 0 w 6553"/>
                    <a:gd name="connsiteY3" fmla="*/ 13035 h 13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53" h="13034">
                      <a:moveTo>
                        <a:pt x="0" y="13035"/>
                      </a:moveTo>
                      <a:cubicBezTo>
                        <a:pt x="3601" y="13035"/>
                        <a:pt x="6553" y="10154"/>
                        <a:pt x="6553" y="6553"/>
                      </a:cubicBezTo>
                      <a:cubicBezTo>
                        <a:pt x="6553" y="2953"/>
                        <a:pt x="3673" y="0"/>
                        <a:pt x="0" y="0"/>
                      </a:cubicBezTo>
                      <a:lnTo>
                        <a:pt x="0" y="1303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532" name="Graphic 6">
                  <a:extLst>
                    <a:ext uri="{FF2B5EF4-FFF2-40B4-BE49-F238E27FC236}">
                      <a16:creationId xmlns:a16="http://schemas.microsoft.com/office/drawing/2014/main" id="{AF139289-C96C-4798-4E0B-020536275A40}"/>
                    </a:ext>
                  </a:extLst>
                </p:cNvPr>
                <p:cNvGrpSpPr/>
                <p:nvPr/>
              </p:nvGrpSpPr>
              <p:grpSpPr>
                <a:xfrm>
                  <a:off x="4631692" y="3690626"/>
                  <a:ext cx="135746" cy="45729"/>
                  <a:chOff x="4631692" y="3690626"/>
                  <a:chExt cx="135746" cy="45729"/>
                </a:xfrm>
                <a:solidFill>
                  <a:srgbClr val="3F3F3F"/>
                </a:solidFill>
              </p:grpSpPr>
              <p:grpSp>
                <p:nvGrpSpPr>
                  <p:cNvPr id="5533" name="Graphic 6">
                    <a:extLst>
                      <a:ext uri="{FF2B5EF4-FFF2-40B4-BE49-F238E27FC236}">
                        <a16:creationId xmlns:a16="http://schemas.microsoft.com/office/drawing/2014/main" id="{910CF0B2-EFC4-FBDC-0277-3CD09333F2DC}"/>
                      </a:ext>
                    </a:extLst>
                  </p:cNvPr>
                  <p:cNvGrpSpPr/>
                  <p:nvPr/>
                </p:nvGrpSpPr>
                <p:grpSpPr>
                  <a:xfrm>
                    <a:off x="4631692" y="3693723"/>
                    <a:ext cx="89009" cy="39031"/>
                    <a:chOff x="4631692" y="3693723"/>
                    <a:chExt cx="89009" cy="39031"/>
                  </a:xfrm>
                  <a:solidFill>
                    <a:srgbClr val="3F3F3F"/>
                  </a:solidFill>
                </p:grpSpPr>
                <p:grpSp>
                  <p:nvGrpSpPr>
                    <p:cNvPr id="5543" name="Graphic 6">
                      <a:extLst>
                        <a:ext uri="{FF2B5EF4-FFF2-40B4-BE49-F238E27FC236}">
                          <a16:creationId xmlns:a16="http://schemas.microsoft.com/office/drawing/2014/main" id="{BF16872B-1909-497B-9791-D00444B22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31692" y="3693723"/>
                      <a:ext cx="12746" cy="39031"/>
                      <a:chOff x="4631692" y="3693723"/>
                      <a:chExt cx="12746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572" name="Freeform: Shape 5571">
                        <a:extLst>
                          <a:ext uri="{FF2B5EF4-FFF2-40B4-BE49-F238E27FC236}">
                            <a16:creationId xmlns:a16="http://schemas.microsoft.com/office/drawing/2014/main" id="{2D3AD0E9-FECE-68A2-F0A9-4F6611B172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1692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73" name="Freeform: Shape 5572">
                        <a:extLst>
                          <a:ext uri="{FF2B5EF4-FFF2-40B4-BE49-F238E27FC236}">
                            <a16:creationId xmlns:a16="http://schemas.microsoft.com/office/drawing/2014/main" id="{A374D9C4-9311-E3D7-BEB7-94B3EFCDCD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7957" y="3699844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3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481" y="10010"/>
                              <a:pt x="6481" y="6481"/>
                            </a:cubicBezTo>
                            <a:cubicBezTo>
                              <a:pt x="6481" y="2953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74" name="Freeform: Shape 5573">
                        <a:extLst>
                          <a:ext uri="{FF2B5EF4-FFF2-40B4-BE49-F238E27FC236}">
                            <a16:creationId xmlns:a16="http://schemas.microsoft.com/office/drawing/2014/main" id="{0153045C-F7BC-0154-A9E8-85E0C2619C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7957" y="3713239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75" name="Freeform: Shape 5574">
                        <a:extLst>
                          <a:ext uri="{FF2B5EF4-FFF2-40B4-BE49-F238E27FC236}">
                            <a16:creationId xmlns:a16="http://schemas.microsoft.com/office/drawing/2014/main" id="{B888C906-27E9-D1DB-5CE0-437CBB7B0A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1692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76" name="Freeform: Shape 5575">
                        <a:extLst>
                          <a:ext uri="{FF2B5EF4-FFF2-40B4-BE49-F238E27FC236}">
                            <a16:creationId xmlns:a16="http://schemas.microsoft.com/office/drawing/2014/main" id="{2319174F-0759-716B-B6AC-D6F3275042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1692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544" name="Graphic 6">
                      <a:extLst>
                        <a:ext uri="{FF2B5EF4-FFF2-40B4-BE49-F238E27FC236}">
                          <a16:creationId xmlns:a16="http://schemas.microsoft.com/office/drawing/2014/main" id="{2537BD04-A776-BC92-C0E4-B2339C3841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4294" y="3693723"/>
                      <a:ext cx="12746" cy="39031"/>
                      <a:chOff x="4644294" y="3693723"/>
                      <a:chExt cx="12746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567" name="Freeform: Shape 5566">
                        <a:extLst>
                          <a:ext uri="{FF2B5EF4-FFF2-40B4-BE49-F238E27FC236}">
                            <a16:creationId xmlns:a16="http://schemas.microsoft.com/office/drawing/2014/main" id="{89E78716-E175-B5BD-EFDD-A63D6AFB70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4294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68" name="Freeform: Shape 5567">
                        <a:extLst>
                          <a:ext uri="{FF2B5EF4-FFF2-40B4-BE49-F238E27FC236}">
                            <a16:creationId xmlns:a16="http://schemas.microsoft.com/office/drawing/2014/main" id="{2E8B11ED-E9D1-B0CC-06C2-0E1831095F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0559" y="3699844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3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481" y="10010"/>
                              <a:pt x="6481" y="6481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69" name="Freeform: Shape 5568">
                        <a:extLst>
                          <a:ext uri="{FF2B5EF4-FFF2-40B4-BE49-F238E27FC236}">
                            <a16:creationId xmlns:a16="http://schemas.microsoft.com/office/drawing/2014/main" id="{D96C3E7A-77D0-B572-3352-F36F5876D8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0559" y="3713239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70" name="Freeform: Shape 5569">
                        <a:extLst>
                          <a:ext uri="{FF2B5EF4-FFF2-40B4-BE49-F238E27FC236}">
                            <a16:creationId xmlns:a16="http://schemas.microsoft.com/office/drawing/2014/main" id="{DC7EA438-5F2B-76FB-8EFB-9FB8B46624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4294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71" name="Freeform: Shape 5570">
                        <a:extLst>
                          <a:ext uri="{FF2B5EF4-FFF2-40B4-BE49-F238E27FC236}">
                            <a16:creationId xmlns:a16="http://schemas.microsoft.com/office/drawing/2014/main" id="{ACA9ABD7-1AEF-922A-7A65-86AED431DB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4294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545" name="Graphic 6">
                      <a:extLst>
                        <a:ext uri="{FF2B5EF4-FFF2-40B4-BE49-F238E27FC236}">
                          <a16:creationId xmlns:a16="http://schemas.microsoft.com/office/drawing/2014/main" id="{1893C676-2736-D33F-2405-9C190EEEBF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56825" y="3693723"/>
                      <a:ext cx="12890" cy="39031"/>
                      <a:chOff x="4656825" y="3693723"/>
                      <a:chExt cx="12890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562" name="Freeform: Shape 5561">
                        <a:extLst>
                          <a:ext uri="{FF2B5EF4-FFF2-40B4-BE49-F238E27FC236}">
                            <a16:creationId xmlns:a16="http://schemas.microsoft.com/office/drawing/2014/main" id="{A8EBCD8B-0DE6-CB90-F8A6-1AF08BB4AD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6825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63" name="Freeform: Shape 5562">
                        <a:extLst>
                          <a:ext uri="{FF2B5EF4-FFF2-40B4-BE49-F238E27FC236}">
                            <a16:creationId xmlns:a16="http://schemas.microsoft.com/office/drawing/2014/main" id="{78B67EC3-B27B-F0A1-A5E8-856379EC52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3162" y="3699844"/>
                        <a:ext cx="6553" cy="13034"/>
                      </a:xfrm>
                      <a:custGeom>
                        <a:avLst/>
                        <a:gdLst>
                          <a:gd name="connsiteX0" fmla="*/ 0 w 6553"/>
                          <a:gd name="connsiteY0" fmla="*/ 12963 h 13034"/>
                          <a:gd name="connsiteX1" fmla="*/ 6553 w 6553"/>
                          <a:gd name="connsiteY1" fmla="*/ 6481 h 13034"/>
                          <a:gd name="connsiteX2" fmla="*/ 0 w 6553"/>
                          <a:gd name="connsiteY2" fmla="*/ 0 h 13034"/>
                          <a:gd name="connsiteX3" fmla="*/ 0 w 6553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553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553" y="10010"/>
                              <a:pt x="6553" y="6481"/>
                            </a:cubicBezTo>
                            <a:cubicBezTo>
                              <a:pt x="6553" y="2953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64" name="Freeform: Shape 5563">
                        <a:extLst>
                          <a:ext uri="{FF2B5EF4-FFF2-40B4-BE49-F238E27FC236}">
                            <a16:creationId xmlns:a16="http://schemas.microsoft.com/office/drawing/2014/main" id="{4CCAE728-C621-4487-59C4-B294ADCA6B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3162" y="3713239"/>
                        <a:ext cx="6553" cy="13034"/>
                      </a:xfrm>
                      <a:custGeom>
                        <a:avLst/>
                        <a:gdLst>
                          <a:gd name="connsiteX0" fmla="*/ 0 w 6553"/>
                          <a:gd name="connsiteY0" fmla="*/ 13035 h 13034"/>
                          <a:gd name="connsiteX1" fmla="*/ 6553 w 6553"/>
                          <a:gd name="connsiteY1" fmla="*/ 6481 h 13034"/>
                          <a:gd name="connsiteX2" fmla="*/ 0 w 6553"/>
                          <a:gd name="connsiteY2" fmla="*/ 0 h 13034"/>
                          <a:gd name="connsiteX3" fmla="*/ 0 w 6553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553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553" y="10082"/>
                              <a:pt x="6553" y="6481"/>
                            </a:cubicBezTo>
                            <a:cubicBezTo>
                              <a:pt x="6553" y="2881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65" name="Freeform: Shape 5564">
                        <a:extLst>
                          <a:ext uri="{FF2B5EF4-FFF2-40B4-BE49-F238E27FC236}">
                            <a16:creationId xmlns:a16="http://schemas.microsoft.com/office/drawing/2014/main" id="{F8A53C16-5293-9F4D-13FC-CFDDFC964F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6825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66" name="Freeform: Shape 5565">
                        <a:extLst>
                          <a:ext uri="{FF2B5EF4-FFF2-40B4-BE49-F238E27FC236}">
                            <a16:creationId xmlns:a16="http://schemas.microsoft.com/office/drawing/2014/main" id="{7EEAEDD1-46D3-5CE8-775F-FF19CBC59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6825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601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546" name="Graphic 6">
                      <a:extLst>
                        <a:ext uri="{FF2B5EF4-FFF2-40B4-BE49-F238E27FC236}">
                          <a16:creationId xmlns:a16="http://schemas.microsoft.com/office/drawing/2014/main" id="{999E32D3-C595-16A9-0B2C-316AF9D8AA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69571" y="3693723"/>
                      <a:ext cx="12746" cy="39031"/>
                      <a:chOff x="4669571" y="3693723"/>
                      <a:chExt cx="12746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557" name="Freeform: Shape 5556">
                        <a:extLst>
                          <a:ext uri="{FF2B5EF4-FFF2-40B4-BE49-F238E27FC236}">
                            <a16:creationId xmlns:a16="http://schemas.microsoft.com/office/drawing/2014/main" id="{A73F7B81-DDF8-0A3D-E0B2-970E78F87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9571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58" name="Freeform: Shape 5557">
                        <a:extLst>
                          <a:ext uri="{FF2B5EF4-FFF2-40B4-BE49-F238E27FC236}">
                            <a16:creationId xmlns:a16="http://schemas.microsoft.com/office/drawing/2014/main" id="{F193F61F-C833-A581-415F-44E459BA17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5836" y="3699844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3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481" y="10010"/>
                              <a:pt x="6481" y="6481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59" name="Freeform: Shape 5558">
                        <a:extLst>
                          <a:ext uri="{FF2B5EF4-FFF2-40B4-BE49-F238E27FC236}">
                            <a16:creationId xmlns:a16="http://schemas.microsoft.com/office/drawing/2014/main" id="{94982AB5-AE6C-83C4-D397-CA439A4B5E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5836" y="3713239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60" name="Freeform: Shape 5559">
                        <a:extLst>
                          <a:ext uri="{FF2B5EF4-FFF2-40B4-BE49-F238E27FC236}">
                            <a16:creationId xmlns:a16="http://schemas.microsoft.com/office/drawing/2014/main" id="{5A8028AF-EE6C-CF4B-3C58-18B2278B86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9571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61" name="Freeform: Shape 5560">
                        <a:extLst>
                          <a:ext uri="{FF2B5EF4-FFF2-40B4-BE49-F238E27FC236}">
                            <a16:creationId xmlns:a16="http://schemas.microsoft.com/office/drawing/2014/main" id="{D74BE7F6-CC3B-6985-0198-6D37394EBD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9571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547" name="Graphic 6">
                      <a:extLst>
                        <a:ext uri="{FF2B5EF4-FFF2-40B4-BE49-F238E27FC236}">
                          <a16:creationId xmlns:a16="http://schemas.microsoft.com/office/drawing/2014/main" id="{758BCB3D-B8CF-D12A-9207-C7B3513C64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82174" y="3693723"/>
                      <a:ext cx="12746" cy="39031"/>
                      <a:chOff x="4682174" y="3693723"/>
                      <a:chExt cx="12746" cy="39031"/>
                    </a:xfrm>
                    <a:solidFill>
                      <a:srgbClr val="3F3F3F"/>
                    </a:solidFill>
                  </p:grpSpPr>
                  <p:sp>
                    <p:nvSpPr>
                      <p:cNvPr id="5552" name="Freeform: Shape 5551">
                        <a:extLst>
                          <a:ext uri="{FF2B5EF4-FFF2-40B4-BE49-F238E27FC236}">
                            <a16:creationId xmlns:a16="http://schemas.microsoft.com/office/drawing/2014/main" id="{2602BE4D-04AA-3B1C-1F99-DF247914EA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2174" y="3693723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2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2"/>
                            </a:moveTo>
                            <a:cubicBezTo>
                              <a:pt x="3601" y="12962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53" name="Freeform: Shape 5552">
                        <a:extLst>
                          <a:ext uri="{FF2B5EF4-FFF2-40B4-BE49-F238E27FC236}">
                            <a16:creationId xmlns:a16="http://schemas.microsoft.com/office/drawing/2014/main" id="{0DC496C2-6D67-66ED-E5C0-CF895288E5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8439" y="3699844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2963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2963"/>
                            </a:moveTo>
                            <a:cubicBezTo>
                              <a:pt x="3601" y="12963"/>
                              <a:pt x="6481" y="10010"/>
                              <a:pt x="6481" y="6481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54" name="Freeform: Shape 5553">
                        <a:extLst>
                          <a:ext uri="{FF2B5EF4-FFF2-40B4-BE49-F238E27FC236}">
                            <a16:creationId xmlns:a16="http://schemas.microsoft.com/office/drawing/2014/main" id="{0E90BDEE-BC39-565D-2FD0-7845CC8DC4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8439" y="3713239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481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481"/>
                            </a:cubicBezTo>
                            <a:cubicBezTo>
                              <a:pt x="6481" y="2881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55" name="Freeform: Shape 5554">
                        <a:extLst>
                          <a:ext uri="{FF2B5EF4-FFF2-40B4-BE49-F238E27FC236}">
                            <a16:creationId xmlns:a16="http://schemas.microsoft.com/office/drawing/2014/main" id="{20660710-34C6-A59E-16DD-A40B897928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2174" y="3706686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154"/>
                              <a:pt x="6481" y="6553"/>
                            </a:cubicBezTo>
                            <a:cubicBezTo>
                              <a:pt x="6481" y="2953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56" name="Freeform: Shape 5555">
                        <a:extLst>
                          <a:ext uri="{FF2B5EF4-FFF2-40B4-BE49-F238E27FC236}">
                            <a16:creationId xmlns:a16="http://schemas.microsoft.com/office/drawing/2014/main" id="{5287F051-B991-7F24-2B59-29DAAABBD4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2174" y="3719720"/>
                        <a:ext cx="6481" cy="13034"/>
                      </a:xfrm>
                      <a:custGeom>
                        <a:avLst/>
                        <a:gdLst>
                          <a:gd name="connsiteX0" fmla="*/ 0 w 6481"/>
                          <a:gd name="connsiteY0" fmla="*/ 13035 h 13034"/>
                          <a:gd name="connsiteX1" fmla="*/ 6481 w 6481"/>
                          <a:gd name="connsiteY1" fmla="*/ 6553 h 13034"/>
                          <a:gd name="connsiteX2" fmla="*/ 0 w 6481"/>
                          <a:gd name="connsiteY2" fmla="*/ 0 h 13034"/>
                          <a:gd name="connsiteX3" fmla="*/ 0 w 6481"/>
                          <a:gd name="connsiteY3" fmla="*/ 13035 h 13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81" h="13034">
                            <a:moveTo>
                              <a:pt x="0" y="13035"/>
                            </a:moveTo>
                            <a:cubicBezTo>
                              <a:pt x="3601" y="13035"/>
                              <a:pt x="6481" y="10082"/>
                              <a:pt x="6481" y="6553"/>
                            </a:cubicBezTo>
                            <a:cubicBezTo>
                              <a:pt x="6481" y="3025"/>
                              <a:pt x="3529" y="0"/>
                              <a:pt x="0" y="0"/>
                            </a:cubicBezTo>
                            <a:lnTo>
                              <a:pt x="0" y="13035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5548" name="Freeform: Shape 5547">
                      <a:extLst>
                        <a:ext uri="{FF2B5EF4-FFF2-40B4-BE49-F238E27FC236}">
                          <a16:creationId xmlns:a16="http://schemas.microsoft.com/office/drawing/2014/main" id="{15FA391C-ABC4-49BA-0E3F-EBBB11FB41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4848" y="3706686"/>
                      <a:ext cx="6481" cy="13034"/>
                    </a:xfrm>
                    <a:custGeom>
                      <a:avLst/>
                      <a:gdLst>
                        <a:gd name="connsiteX0" fmla="*/ 0 w 6481"/>
                        <a:gd name="connsiteY0" fmla="*/ 13035 h 13034"/>
                        <a:gd name="connsiteX1" fmla="*/ 6481 w 6481"/>
                        <a:gd name="connsiteY1" fmla="*/ 6553 h 13034"/>
                        <a:gd name="connsiteX2" fmla="*/ 0 w 6481"/>
                        <a:gd name="connsiteY2" fmla="*/ 0 h 13034"/>
                        <a:gd name="connsiteX3" fmla="*/ 0 w 6481"/>
                        <a:gd name="connsiteY3" fmla="*/ 13035 h 13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1" h="13034">
                          <a:moveTo>
                            <a:pt x="0" y="13035"/>
                          </a:moveTo>
                          <a:cubicBezTo>
                            <a:pt x="3601" y="13035"/>
                            <a:pt x="6481" y="10154"/>
                            <a:pt x="6481" y="6553"/>
                          </a:cubicBezTo>
                          <a:cubicBezTo>
                            <a:pt x="6481" y="2953"/>
                            <a:pt x="3529" y="0"/>
                            <a:pt x="0" y="0"/>
                          </a:cubicBezTo>
                          <a:lnTo>
                            <a:pt x="0" y="1303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49" name="Freeform: Shape 5548">
                      <a:extLst>
                        <a:ext uri="{FF2B5EF4-FFF2-40B4-BE49-F238E27FC236}">
                          <a16:creationId xmlns:a16="http://schemas.microsoft.com/office/drawing/2014/main" id="{0EE8F803-11BB-7499-BF4C-3B6B267C40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1329" y="3699844"/>
                      <a:ext cx="6481" cy="13034"/>
                    </a:xfrm>
                    <a:custGeom>
                      <a:avLst/>
                      <a:gdLst>
                        <a:gd name="connsiteX0" fmla="*/ 0 w 6481"/>
                        <a:gd name="connsiteY0" fmla="*/ 12963 h 13034"/>
                        <a:gd name="connsiteX1" fmla="*/ 6481 w 6481"/>
                        <a:gd name="connsiteY1" fmla="*/ 6481 h 13034"/>
                        <a:gd name="connsiteX2" fmla="*/ 0 w 6481"/>
                        <a:gd name="connsiteY2" fmla="*/ 0 h 13034"/>
                        <a:gd name="connsiteX3" fmla="*/ 0 w 6481"/>
                        <a:gd name="connsiteY3" fmla="*/ 13035 h 13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1" h="13034">
                          <a:moveTo>
                            <a:pt x="0" y="12963"/>
                          </a:moveTo>
                          <a:cubicBezTo>
                            <a:pt x="3601" y="12963"/>
                            <a:pt x="6481" y="10010"/>
                            <a:pt x="6481" y="6481"/>
                          </a:cubicBezTo>
                          <a:cubicBezTo>
                            <a:pt x="6481" y="2953"/>
                            <a:pt x="3529" y="0"/>
                            <a:pt x="0" y="0"/>
                          </a:cubicBezTo>
                          <a:lnTo>
                            <a:pt x="0" y="1303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50" name="Freeform: Shape 5549">
                      <a:extLst>
                        <a:ext uri="{FF2B5EF4-FFF2-40B4-BE49-F238E27FC236}">
                          <a16:creationId xmlns:a16="http://schemas.microsoft.com/office/drawing/2014/main" id="{D710C23E-3D86-6E14-9E99-5383C61CF8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1329" y="3713239"/>
                      <a:ext cx="6481" cy="13034"/>
                    </a:xfrm>
                    <a:custGeom>
                      <a:avLst/>
                      <a:gdLst>
                        <a:gd name="connsiteX0" fmla="*/ 0 w 6481"/>
                        <a:gd name="connsiteY0" fmla="*/ 13035 h 13034"/>
                        <a:gd name="connsiteX1" fmla="*/ 6481 w 6481"/>
                        <a:gd name="connsiteY1" fmla="*/ 6481 h 13034"/>
                        <a:gd name="connsiteX2" fmla="*/ 0 w 6481"/>
                        <a:gd name="connsiteY2" fmla="*/ 0 h 13034"/>
                        <a:gd name="connsiteX3" fmla="*/ 0 w 6481"/>
                        <a:gd name="connsiteY3" fmla="*/ 13035 h 13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1" h="13034">
                          <a:moveTo>
                            <a:pt x="0" y="13035"/>
                          </a:moveTo>
                          <a:cubicBezTo>
                            <a:pt x="3601" y="13035"/>
                            <a:pt x="6481" y="10082"/>
                            <a:pt x="6481" y="6481"/>
                          </a:cubicBezTo>
                          <a:cubicBezTo>
                            <a:pt x="6481" y="2881"/>
                            <a:pt x="3529" y="0"/>
                            <a:pt x="0" y="0"/>
                          </a:cubicBezTo>
                          <a:lnTo>
                            <a:pt x="0" y="1303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51" name="Freeform: Shape 5550">
                      <a:extLst>
                        <a:ext uri="{FF2B5EF4-FFF2-40B4-BE49-F238E27FC236}">
                          <a16:creationId xmlns:a16="http://schemas.microsoft.com/office/drawing/2014/main" id="{6BC319B5-8EFA-8DE2-124C-5D4A3BF1A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4220" y="3706686"/>
                      <a:ext cx="6481" cy="13034"/>
                    </a:xfrm>
                    <a:custGeom>
                      <a:avLst/>
                      <a:gdLst>
                        <a:gd name="connsiteX0" fmla="*/ 0 w 6481"/>
                        <a:gd name="connsiteY0" fmla="*/ 13035 h 13034"/>
                        <a:gd name="connsiteX1" fmla="*/ 6481 w 6481"/>
                        <a:gd name="connsiteY1" fmla="*/ 6553 h 13034"/>
                        <a:gd name="connsiteX2" fmla="*/ 0 w 6481"/>
                        <a:gd name="connsiteY2" fmla="*/ 0 h 13034"/>
                        <a:gd name="connsiteX3" fmla="*/ 0 w 6481"/>
                        <a:gd name="connsiteY3" fmla="*/ 13035 h 13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1" h="13034">
                          <a:moveTo>
                            <a:pt x="0" y="13035"/>
                          </a:moveTo>
                          <a:cubicBezTo>
                            <a:pt x="3601" y="13035"/>
                            <a:pt x="6481" y="10154"/>
                            <a:pt x="6481" y="6553"/>
                          </a:cubicBezTo>
                          <a:cubicBezTo>
                            <a:pt x="6481" y="2953"/>
                            <a:pt x="3529" y="0"/>
                            <a:pt x="0" y="0"/>
                          </a:cubicBezTo>
                          <a:lnTo>
                            <a:pt x="0" y="1303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5534" name="Graphic 6">
                    <a:extLst>
                      <a:ext uri="{FF2B5EF4-FFF2-40B4-BE49-F238E27FC236}">
                        <a16:creationId xmlns:a16="http://schemas.microsoft.com/office/drawing/2014/main" id="{CD1C0095-5D44-38F1-90A4-2E8E1CE5EE02}"/>
                      </a:ext>
                    </a:extLst>
                  </p:cNvPr>
                  <p:cNvGrpSpPr/>
                  <p:nvPr/>
                </p:nvGrpSpPr>
                <p:grpSpPr>
                  <a:xfrm>
                    <a:off x="4729343" y="3690626"/>
                    <a:ext cx="38095" cy="45729"/>
                    <a:chOff x="4729343" y="3690626"/>
                    <a:chExt cx="38095" cy="45729"/>
                  </a:xfrm>
                  <a:solidFill>
                    <a:srgbClr val="3F3F3F"/>
                  </a:solidFill>
                </p:grpSpPr>
                <p:sp>
                  <p:nvSpPr>
                    <p:cNvPr id="5535" name="Freeform: Shape 5534">
                      <a:extLst>
                        <a:ext uri="{FF2B5EF4-FFF2-40B4-BE49-F238E27FC236}">
                          <a16:creationId xmlns:a16="http://schemas.microsoft.com/office/drawing/2014/main" id="{AF3A24E1-65E0-6CFF-8186-3E8D91308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9343" y="3690626"/>
                      <a:ext cx="38095" cy="19732"/>
                    </a:xfrm>
                    <a:custGeom>
                      <a:avLst/>
                      <a:gdLst>
                        <a:gd name="connsiteX0" fmla="*/ 0 w 38095"/>
                        <a:gd name="connsiteY0" fmla="*/ 19732 h 19732"/>
                        <a:gd name="connsiteX1" fmla="*/ 38095 w 38095"/>
                        <a:gd name="connsiteY1" fmla="*/ 0 h 19732"/>
                        <a:gd name="connsiteX2" fmla="*/ 38095 w 38095"/>
                        <a:gd name="connsiteY2" fmla="*/ 2233 h 19732"/>
                        <a:gd name="connsiteX3" fmla="*/ 0 w 38095"/>
                        <a:gd name="connsiteY3" fmla="*/ 19732 h 19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9732">
                          <a:moveTo>
                            <a:pt x="0" y="19732"/>
                          </a:moveTo>
                          <a:lnTo>
                            <a:pt x="38095" y="0"/>
                          </a:lnTo>
                          <a:lnTo>
                            <a:pt x="38095" y="2233"/>
                          </a:lnTo>
                          <a:lnTo>
                            <a:pt x="0" y="19732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36" name="Freeform: Shape 5535">
                      <a:extLst>
                        <a:ext uri="{FF2B5EF4-FFF2-40B4-BE49-F238E27FC236}">
                          <a16:creationId xmlns:a16="http://schemas.microsoft.com/office/drawing/2014/main" id="{F034EEE2-0C1F-F70D-1710-30D90AFEB2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9343" y="3696388"/>
                      <a:ext cx="38095" cy="16131"/>
                    </a:xfrm>
                    <a:custGeom>
                      <a:avLst/>
                      <a:gdLst>
                        <a:gd name="connsiteX0" fmla="*/ 0 w 38095"/>
                        <a:gd name="connsiteY0" fmla="*/ 16131 h 16131"/>
                        <a:gd name="connsiteX1" fmla="*/ 38095 w 38095"/>
                        <a:gd name="connsiteY1" fmla="*/ 0 h 16131"/>
                        <a:gd name="connsiteX2" fmla="*/ 38095 w 38095"/>
                        <a:gd name="connsiteY2" fmla="*/ 2232 h 16131"/>
                        <a:gd name="connsiteX3" fmla="*/ 0 w 38095"/>
                        <a:gd name="connsiteY3" fmla="*/ 16131 h 16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6131">
                          <a:moveTo>
                            <a:pt x="0" y="16131"/>
                          </a:moveTo>
                          <a:lnTo>
                            <a:pt x="38095" y="0"/>
                          </a:lnTo>
                          <a:lnTo>
                            <a:pt x="38095" y="2232"/>
                          </a:lnTo>
                          <a:lnTo>
                            <a:pt x="0" y="16131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37" name="Freeform: Shape 5536">
                      <a:extLst>
                        <a:ext uri="{FF2B5EF4-FFF2-40B4-BE49-F238E27FC236}">
                          <a16:creationId xmlns:a16="http://schemas.microsoft.com/office/drawing/2014/main" id="{75E8D600-10CA-8F9D-0FF5-D4897327B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9343" y="3702797"/>
                      <a:ext cx="38095" cy="10946"/>
                    </a:xfrm>
                    <a:custGeom>
                      <a:avLst/>
                      <a:gdLst>
                        <a:gd name="connsiteX0" fmla="*/ 0 w 38095"/>
                        <a:gd name="connsiteY0" fmla="*/ 10946 h 10946"/>
                        <a:gd name="connsiteX1" fmla="*/ 38095 w 38095"/>
                        <a:gd name="connsiteY1" fmla="*/ 0 h 10946"/>
                        <a:gd name="connsiteX2" fmla="*/ 38095 w 38095"/>
                        <a:gd name="connsiteY2" fmla="*/ 2161 h 10946"/>
                        <a:gd name="connsiteX3" fmla="*/ 0 w 38095"/>
                        <a:gd name="connsiteY3" fmla="*/ 10946 h 10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0946">
                          <a:moveTo>
                            <a:pt x="0" y="10946"/>
                          </a:moveTo>
                          <a:lnTo>
                            <a:pt x="38095" y="0"/>
                          </a:lnTo>
                          <a:lnTo>
                            <a:pt x="38095" y="2161"/>
                          </a:lnTo>
                          <a:lnTo>
                            <a:pt x="0" y="10946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38" name="Freeform: Shape 5537">
                      <a:extLst>
                        <a:ext uri="{FF2B5EF4-FFF2-40B4-BE49-F238E27FC236}">
                          <a16:creationId xmlns:a16="http://schemas.microsoft.com/office/drawing/2014/main" id="{906DF2F3-2FDA-840F-0719-6781EEF5A9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9991" y="3708918"/>
                      <a:ext cx="37447" cy="4825"/>
                    </a:xfrm>
                    <a:custGeom>
                      <a:avLst/>
                      <a:gdLst>
                        <a:gd name="connsiteX0" fmla="*/ 0 w 37447"/>
                        <a:gd name="connsiteY0" fmla="*/ 4825 h 4825"/>
                        <a:gd name="connsiteX1" fmla="*/ 37447 w 37447"/>
                        <a:gd name="connsiteY1" fmla="*/ 0 h 4825"/>
                        <a:gd name="connsiteX2" fmla="*/ 37447 w 37447"/>
                        <a:gd name="connsiteY2" fmla="*/ 2232 h 4825"/>
                        <a:gd name="connsiteX3" fmla="*/ 0 w 37447"/>
                        <a:gd name="connsiteY3" fmla="*/ 4825 h 4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447" h="4825">
                          <a:moveTo>
                            <a:pt x="0" y="4825"/>
                          </a:moveTo>
                          <a:lnTo>
                            <a:pt x="37447" y="0"/>
                          </a:lnTo>
                          <a:lnTo>
                            <a:pt x="37447" y="2232"/>
                          </a:lnTo>
                          <a:lnTo>
                            <a:pt x="0" y="4825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39" name="Freeform: Shape 5538">
                      <a:extLst>
                        <a:ext uri="{FF2B5EF4-FFF2-40B4-BE49-F238E27FC236}">
                          <a16:creationId xmlns:a16="http://schemas.microsoft.com/office/drawing/2014/main" id="{28D16E93-50EC-4BE1-351D-9DED7D4BB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9919" y="3713671"/>
                      <a:ext cx="37519" cy="3600"/>
                    </a:xfrm>
                    <a:custGeom>
                      <a:avLst/>
                      <a:gdLst>
                        <a:gd name="connsiteX0" fmla="*/ 0 w 37519"/>
                        <a:gd name="connsiteY0" fmla="*/ 0 h 3600"/>
                        <a:gd name="connsiteX1" fmla="*/ 37520 w 37519"/>
                        <a:gd name="connsiteY1" fmla="*/ 1368 h 3600"/>
                        <a:gd name="connsiteX2" fmla="*/ 37520 w 37519"/>
                        <a:gd name="connsiteY2" fmla="*/ 3601 h 3600"/>
                        <a:gd name="connsiteX3" fmla="*/ 0 w 37519"/>
                        <a:gd name="connsiteY3" fmla="*/ 0 h 3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519" h="3600">
                          <a:moveTo>
                            <a:pt x="0" y="0"/>
                          </a:moveTo>
                          <a:lnTo>
                            <a:pt x="37520" y="1368"/>
                          </a:lnTo>
                          <a:lnTo>
                            <a:pt x="37520" y="360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40" name="Freeform: Shape 5539">
                      <a:extLst>
                        <a:ext uri="{FF2B5EF4-FFF2-40B4-BE49-F238E27FC236}">
                          <a16:creationId xmlns:a16="http://schemas.microsoft.com/office/drawing/2014/main" id="{CAF4A30F-8086-A3E9-7553-7089F8AFFA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9343" y="3714895"/>
                      <a:ext cx="38095" cy="16131"/>
                    </a:xfrm>
                    <a:custGeom>
                      <a:avLst/>
                      <a:gdLst>
                        <a:gd name="connsiteX0" fmla="*/ 0 w 38095"/>
                        <a:gd name="connsiteY0" fmla="*/ 0 h 16131"/>
                        <a:gd name="connsiteX1" fmla="*/ 38095 w 38095"/>
                        <a:gd name="connsiteY1" fmla="*/ 16131 h 16131"/>
                        <a:gd name="connsiteX2" fmla="*/ 38095 w 38095"/>
                        <a:gd name="connsiteY2" fmla="*/ 13899 h 16131"/>
                        <a:gd name="connsiteX3" fmla="*/ 0 w 38095"/>
                        <a:gd name="connsiteY3" fmla="*/ 0 h 16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6131">
                          <a:moveTo>
                            <a:pt x="0" y="0"/>
                          </a:moveTo>
                          <a:lnTo>
                            <a:pt x="38095" y="16131"/>
                          </a:lnTo>
                          <a:lnTo>
                            <a:pt x="38095" y="1389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41" name="Freeform: Shape 5540">
                      <a:extLst>
                        <a:ext uri="{FF2B5EF4-FFF2-40B4-BE49-F238E27FC236}">
                          <a16:creationId xmlns:a16="http://schemas.microsoft.com/office/drawing/2014/main" id="{8540BED6-86FA-8407-C721-1957E764F3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9343" y="3713599"/>
                      <a:ext cx="38095" cy="11018"/>
                    </a:xfrm>
                    <a:custGeom>
                      <a:avLst/>
                      <a:gdLst>
                        <a:gd name="connsiteX0" fmla="*/ 0 w 38095"/>
                        <a:gd name="connsiteY0" fmla="*/ 0 h 11018"/>
                        <a:gd name="connsiteX1" fmla="*/ 38095 w 38095"/>
                        <a:gd name="connsiteY1" fmla="*/ 11018 h 11018"/>
                        <a:gd name="connsiteX2" fmla="*/ 38095 w 38095"/>
                        <a:gd name="connsiteY2" fmla="*/ 8786 h 11018"/>
                        <a:gd name="connsiteX3" fmla="*/ 0 w 38095"/>
                        <a:gd name="connsiteY3" fmla="*/ 0 h 11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1018">
                          <a:moveTo>
                            <a:pt x="0" y="0"/>
                          </a:moveTo>
                          <a:lnTo>
                            <a:pt x="38095" y="11018"/>
                          </a:lnTo>
                          <a:lnTo>
                            <a:pt x="38095" y="878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42" name="Freeform: Shape 5541">
                      <a:extLst>
                        <a:ext uri="{FF2B5EF4-FFF2-40B4-BE49-F238E27FC236}">
                          <a16:creationId xmlns:a16="http://schemas.microsoft.com/office/drawing/2014/main" id="{6FB7B53E-B08E-5D35-FEB4-641CFC448F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29343" y="3716624"/>
                      <a:ext cx="38095" cy="19731"/>
                    </a:xfrm>
                    <a:custGeom>
                      <a:avLst/>
                      <a:gdLst>
                        <a:gd name="connsiteX0" fmla="*/ 0 w 38095"/>
                        <a:gd name="connsiteY0" fmla="*/ 0 h 19731"/>
                        <a:gd name="connsiteX1" fmla="*/ 38095 w 38095"/>
                        <a:gd name="connsiteY1" fmla="*/ 19732 h 19731"/>
                        <a:gd name="connsiteX2" fmla="*/ 38095 w 38095"/>
                        <a:gd name="connsiteY2" fmla="*/ 17499 h 19731"/>
                        <a:gd name="connsiteX3" fmla="*/ 0 w 38095"/>
                        <a:gd name="connsiteY3" fmla="*/ 0 h 19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95" h="19731">
                          <a:moveTo>
                            <a:pt x="0" y="0"/>
                          </a:moveTo>
                          <a:lnTo>
                            <a:pt x="38095" y="19732"/>
                          </a:lnTo>
                          <a:lnTo>
                            <a:pt x="38095" y="1749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1B9B1D68-9EE4-7BC3-09A3-F5604FEA67DF}"/>
                </a:ext>
              </a:extLst>
            </p:cNvPr>
            <p:cNvSpPr/>
            <p:nvPr/>
          </p:nvSpPr>
          <p:spPr>
            <a:xfrm flipH="1">
              <a:off x="10428400" y="4304054"/>
              <a:ext cx="232659" cy="1125430"/>
            </a:xfrm>
            <a:custGeom>
              <a:avLst/>
              <a:gdLst>
                <a:gd name="connsiteX0" fmla="*/ 18839 w 56557"/>
                <a:gd name="connsiteY0" fmla="*/ 273582 h 273581"/>
                <a:gd name="connsiteX1" fmla="*/ 14014 w 56557"/>
                <a:gd name="connsiteY1" fmla="*/ 149213 h 273581"/>
                <a:gd name="connsiteX2" fmla="*/ 19271 w 56557"/>
                <a:gd name="connsiteY2" fmla="*/ 0 h 273581"/>
                <a:gd name="connsiteX3" fmla="*/ 42531 w 56557"/>
                <a:gd name="connsiteY3" fmla="*/ 161168 h 273581"/>
                <a:gd name="connsiteX4" fmla="*/ 18767 w 56557"/>
                <a:gd name="connsiteY4" fmla="*/ 273582 h 27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57" h="273581">
                  <a:moveTo>
                    <a:pt x="18839" y="273582"/>
                  </a:moveTo>
                  <a:cubicBezTo>
                    <a:pt x="18839" y="273582"/>
                    <a:pt x="-20121" y="232534"/>
                    <a:pt x="14014" y="149213"/>
                  </a:cubicBezTo>
                  <a:cubicBezTo>
                    <a:pt x="14014" y="149213"/>
                    <a:pt x="61759" y="53363"/>
                    <a:pt x="19271" y="0"/>
                  </a:cubicBezTo>
                  <a:cubicBezTo>
                    <a:pt x="19271" y="0"/>
                    <a:pt x="84372" y="51274"/>
                    <a:pt x="42531" y="161168"/>
                  </a:cubicBezTo>
                  <a:cubicBezTo>
                    <a:pt x="42531" y="161168"/>
                    <a:pt x="15958" y="237647"/>
                    <a:pt x="18767" y="273582"/>
                  </a:cubicBezTo>
                  <a:close/>
                </a:path>
              </a:pathLst>
            </a:custGeom>
            <a:solidFill>
              <a:srgbClr val="EDEDEE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id="{76A5D30A-7F05-81E1-7D3A-33E3454AF567}"/>
                </a:ext>
              </a:extLst>
            </p:cNvPr>
            <p:cNvSpPr/>
            <p:nvPr/>
          </p:nvSpPr>
          <p:spPr>
            <a:xfrm flipH="1">
              <a:off x="10492685" y="3977295"/>
              <a:ext cx="232659" cy="1125430"/>
            </a:xfrm>
            <a:custGeom>
              <a:avLst/>
              <a:gdLst>
                <a:gd name="connsiteX0" fmla="*/ 18839 w 56557"/>
                <a:gd name="connsiteY0" fmla="*/ 273582 h 273581"/>
                <a:gd name="connsiteX1" fmla="*/ 14014 w 56557"/>
                <a:gd name="connsiteY1" fmla="*/ 149213 h 273581"/>
                <a:gd name="connsiteX2" fmla="*/ 19271 w 56557"/>
                <a:gd name="connsiteY2" fmla="*/ 0 h 273581"/>
                <a:gd name="connsiteX3" fmla="*/ 42532 w 56557"/>
                <a:gd name="connsiteY3" fmla="*/ 161168 h 273581"/>
                <a:gd name="connsiteX4" fmla="*/ 18766 w 56557"/>
                <a:gd name="connsiteY4" fmla="*/ 273582 h 27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57" h="273581">
                  <a:moveTo>
                    <a:pt x="18839" y="273582"/>
                  </a:moveTo>
                  <a:cubicBezTo>
                    <a:pt x="18839" y="273582"/>
                    <a:pt x="-20121" y="232534"/>
                    <a:pt x="14014" y="149213"/>
                  </a:cubicBezTo>
                  <a:cubicBezTo>
                    <a:pt x="14014" y="149213"/>
                    <a:pt x="61759" y="53363"/>
                    <a:pt x="19271" y="0"/>
                  </a:cubicBezTo>
                  <a:cubicBezTo>
                    <a:pt x="19271" y="0"/>
                    <a:pt x="84372" y="51274"/>
                    <a:pt x="42532" y="161168"/>
                  </a:cubicBezTo>
                  <a:cubicBezTo>
                    <a:pt x="42532" y="161168"/>
                    <a:pt x="15958" y="237647"/>
                    <a:pt x="18766" y="273582"/>
                  </a:cubicBezTo>
                  <a:close/>
                </a:path>
              </a:pathLst>
            </a:custGeom>
            <a:solidFill>
              <a:srgbClr val="EDEDEE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3E6FF1D5-B043-0088-873A-08C8D9C816F1}"/>
                </a:ext>
              </a:extLst>
            </p:cNvPr>
            <p:cNvGrpSpPr/>
            <p:nvPr/>
          </p:nvGrpSpPr>
          <p:grpSpPr>
            <a:xfrm>
              <a:off x="10123818" y="5048307"/>
              <a:ext cx="956867" cy="1261112"/>
              <a:chOff x="10275601" y="5215136"/>
              <a:chExt cx="956867" cy="1261112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57F3337A-9460-15CA-811B-8EDF8BC5E086}"/>
                  </a:ext>
                </a:extLst>
              </p:cNvPr>
              <p:cNvSpPr/>
              <p:nvPr/>
            </p:nvSpPr>
            <p:spPr>
              <a:xfrm flipH="1">
                <a:off x="10275601" y="5215136"/>
                <a:ext cx="956867" cy="1261112"/>
              </a:xfrm>
              <a:custGeom>
                <a:avLst/>
                <a:gdLst>
                  <a:gd name="connsiteX0" fmla="*/ 203512 w 232605"/>
                  <a:gd name="connsiteY0" fmla="*/ 113350 h 306564"/>
                  <a:gd name="connsiteX1" fmla="*/ 163832 w 232605"/>
                  <a:gd name="connsiteY1" fmla="*/ 61860 h 306564"/>
                  <a:gd name="connsiteX2" fmla="*/ 116087 w 232605"/>
                  <a:gd name="connsiteY2" fmla="*/ 0 h 306564"/>
                  <a:gd name="connsiteX3" fmla="*/ 67837 w 232605"/>
                  <a:gd name="connsiteY3" fmla="*/ 88361 h 306564"/>
                  <a:gd name="connsiteX4" fmla="*/ 54515 w 232605"/>
                  <a:gd name="connsiteY4" fmla="*/ 79864 h 306564"/>
                  <a:gd name="connsiteX5" fmla="*/ 20596 w 232605"/>
                  <a:gd name="connsiteY5" fmla="*/ 123792 h 306564"/>
                  <a:gd name="connsiteX6" fmla="*/ 20884 w 232605"/>
                  <a:gd name="connsiteY6" fmla="*/ 123792 h 306564"/>
                  <a:gd name="connsiteX7" fmla="*/ 0 w 232605"/>
                  <a:gd name="connsiteY7" fmla="*/ 190261 h 306564"/>
                  <a:gd name="connsiteX8" fmla="*/ 116303 w 232605"/>
                  <a:gd name="connsiteY8" fmla="*/ 306564 h 306564"/>
                  <a:gd name="connsiteX9" fmla="*/ 232606 w 232605"/>
                  <a:gd name="connsiteY9" fmla="*/ 190261 h 306564"/>
                  <a:gd name="connsiteX10" fmla="*/ 203512 w 232605"/>
                  <a:gd name="connsiteY10" fmla="*/ 113422 h 306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605" h="306564">
                    <a:moveTo>
                      <a:pt x="203512" y="113350"/>
                    </a:moveTo>
                    <a:lnTo>
                      <a:pt x="163832" y="61860"/>
                    </a:lnTo>
                    <a:lnTo>
                      <a:pt x="116087" y="0"/>
                    </a:lnTo>
                    <a:lnTo>
                      <a:pt x="67837" y="88361"/>
                    </a:lnTo>
                    <a:lnTo>
                      <a:pt x="54515" y="79864"/>
                    </a:lnTo>
                    <a:lnTo>
                      <a:pt x="20596" y="123792"/>
                    </a:lnTo>
                    <a:lnTo>
                      <a:pt x="20884" y="123792"/>
                    </a:lnTo>
                    <a:cubicBezTo>
                      <a:pt x="7706" y="142660"/>
                      <a:pt x="0" y="165561"/>
                      <a:pt x="0" y="190261"/>
                    </a:cubicBezTo>
                    <a:cubicBezTo>
                      <a:pt x="0" y="254498"/>
                      <a:pt x="52066" y="306564"/>
                      <a:pt x="116303" y="306564"/>
                    </a:cubicBezTo>
                    <a:cubicBezTo>
                      <a:pt x="180540" y="306564"/>
                      <a:pt x="232606" y="254498"/>
                      <a:pt x="232606" y="190261"/>
                    </a:cubicBezTo>
                    <a:cubicBezTo>
                      <a:pt x="232606" y="160808"/>
                      <a:pt x="221587" y="133874"/>
                      <a:pt x="203512" y="113422"/>
                    </a:cubicBez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873BE52E-F512-4C08-E94B-592A7B7318F6}"/>
                  </a:ext>
                </a:extLst>
              </p:cNvPr>
              <p:cNvSpPr/>
              <p:nvPr/>
            </p:nvSpPr>
            <p:spPr>
              <a:xfrm flipH="1">
                <a:off x="10432909" y="5606476"/>
                <a:ext cx="659438" cy="868883"/>
              </a:xfrm>
              <a:custGeom>
                <a:avLst/>
                <a:gdLst>
                  <a:gd name="connsiteX0" fmla="*/ 140283 w 160303"/>
                  <a:gd name="connsiteY0" fmla="*/ 78135 h 211217"/>
                  <a:gd name="connsiteX1" fmla="*/ 112918 w 160303"/>
                  <a:gd name="connsiteY1" fmla="*/ 42632 h 211217"/>
                  <a:gd name="connsiteX2" fmla="*/ 80008 w 160303"/>
                  <a:gd name="connsiteY2" fmla="*/ 0 h 211217"/>
                  <a:gd name="connsiteX3" fmla="*/ 47097 w 160303"/>
                  <a:gd name="connsiteY3" fmla="*/ 42632 h 211217"/>
                  <a:gd name="connsiteX4" fmla="*/ 14187 w 160303"/>
                  <a:gd name="connsiteY4" fmla="*/ 85265 h 211217"/>
                  <a:gd name="connsiteX5" fmla="*/ 14403 w 160303"/>
                  <a:gd name="connsiteY5" fmla="*/ 85265 h 211217"/>
                  <a:gd name="connsiteX6" fmla="*/ 0 w 160303"/>
                  <a:gd name="connsiteY6" fmla="*/ 131066 h 211217"/>
                  <a:gd name="connsiteX7" fmla="*/ 80152 w 160303"/>
                  <a:gd name="connsiteY7" fmla="*/ 211217 h 211217"/>
                  <a:gd name="connsiteX8" fmla="*/ 160304 w 160303"/>
                  <a:gd name="connsiteY8" fmla="*/ 131066 h 211217"/>
                  <a:gd name="connsiteX9" fmla="*/ 140283 w 160303"/>
                  <a:gd name="connsiteY9" fmla="*/ 78063 h 211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303" h="211217">
                    <a:moveTo>
                      <a:pt x="140283" y="78135"/>
                    </a:moveTo>
                    <a:lnTo>
                      <a:pt x="112918" y="42632"/>
                    </a:lnTo>
                    <a:lnTo>
                      <a:pt x="80008" y="0"/>
                    </a:lnTo>
                    <a:lnTo>
                      <a:pt x="47097" y="42632"/>
                    </a:lnTo>
                    <a:lnTo>
                      <a:pt x="14187" y="85265"/>
                    </a:lnTo>
                    <a:lnTo>
                      <a:pt x="14403" y="85265"/>
                    </a:lnTo>
                    <a:cubicBezTo>
                      <a:pt x="5329" y="98227"/>
                      <a:pt x="0" y="114070"/>
                      <a:pt x="0" y="131066"/>
                    </a:cubicBezTo>
                    <a:cubicBezTo>
                      <a:pt x="0" y="175355"/>
                      <a:pt x="35935" y="211217"/>
                      <a:pt x="80152" y="211217"/>
                    </a:cubicBezTo>
                    <a:cubicBezTo>
                      <a:pt x="124369" y="211217"/>
                      <a:pt x="160304" y="175355"/>
                      <a:pt x="160304" y="131066"/>
                    </a:cubicBezTo>
                    <a:cubicBezTo>
                      <a:pt x="160304" y="110758"/>
                      <a:pt x="152742" y="92178"/>
                      <a:pt x="140283" y="78063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DCFECF50-7899-0CA0-5878-ECCDC4390C34}"/>
                  </a:ext>
                </a:extLst>
              </p:cNvPr>
              <p:cNvSpPr/>
              <p:nvPr/>
            </p:nvSpPr>
            <p:spPr>
              <a:xfrm flipH="1">
                <a:off x="10552589" y="5923457"/>
                <a:ext cx="419186" cy="552198"/>
              </a:xfrm>
              <a:custGeom>
                <a:avLst/>
                <a:gdLst>
                  <a:gd name="connsiteX0" fmla="*/ 89009 w 101900"/>
                  <a:gd name="connsiteY0" fmla="*/ 49690 h 134234"/>
                  <a:gd name="connsiteX1" fmla="*/ 71654 w 101900"/>
                  <a:gd name="connsiteY1" fmla="*/ 27149 h 134234"/>
                  <a:gd name="connsiteX2" fmla="*/ 50770 w 101900"/>
                  <a:gd name="connsiteY2" fmla="*/ 0 h 134234"/>
                  <a:gd name="connsiteX3" fmla="*/ 29886 w 101900"/>
                  <a:gd name="connsiteY3" fmla="*/ 27149 h 134234"/>
                  <a:gd name="connsiteX4" fmla="*/ 9002 w 101900"/>
                  <a:gd name="connsiteY4" fmla="*/ 54227 h 134234"/>
                  <a:gd name="connsiteX5" fmla="*/ 9146 w 101900"/>
                  <a:gd name="connsiteY5" fmla="*/ 54227 h 134234"/>
                  <a:gd name="connsiteX6" fmla="*/ 0 w 101900"/>
                  <a:gd name="connsiteY6" fmla="*/ 83320 h 134234"/>
                  <a:gd name="connsiteX7" fmla="*/ 50986 w 101900"/>
                  <a:gd name="connsiteY7" fmla="*/ 134234 h 134234"/>
                  <a:gd name="connsiteX8" fmla="*/ 101900 w 101900"/>
                  <a:gd name="connsiteY8" fmla="*/ 83320 h 134234"/>
                  <a:gd name="connsiteX9" fmla="*/ 89154 w 101900"/>
                  <a:gd name="connsiteY9" fmla="*/ 49618 h 13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1900" h="134234">
                    <a:moveTo>
                      <a:pt x="89009" y="49690"/>
                    </a:moveTo>
                    <a:lnTo>
                      <a:pt x="71654" y="27149"/>
                    </a:lnTo>
                    <a:lnTo>
                      <a:pt x="50770" y="0"/>
                    </a:lnTo>
                    <a:lnTo>
                      <a:pt x="29886" y="27149"/>
                    </a:lnTo>
                    <a:lnTo>
                      <a:pt x="9002" y="54227"/>
                    </a:lnTo>
                    <a:lnTo>
                      <a:pt x="9146" y="54227"/>
                    </a:lnTo>
                    <a:cubicBezTo>
                      <a:pt x="3384" y="62508"/>
                      <a:pt x="0" y="72518"/>
                      <a:pt x="0" y="83320"/>
                    </a:cubicBezTo>
                    <a:cubicBezTo>
                      <a:pt x="0" y="111478"/>
                      <a:pt x="22828" y="134234"/>
                      <a:pt x="50986" y="134234"/>
                    </a:cubicBezTo>
                    <a:cubicBezTo>
                      <a:pt x="79144" y="134234"/>
                      <a:pt x="101900" y="111406"/>
                      <a:pt x="101900" y="83320"/>
                    </a:cubicBezTo>
                    <a:cubicBezTo>
                      <a:pt x="101900" y="70430"/>
                      <a:pt x="97075" y="58619"/>
                      <a:pt x="89154" y="49618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5634" name="Freeform: Shape 5633">
            <a:extLst>
              <a:ext uri="{FF2B5EF4-FFF2-40B4-BE49-F238E27FC236}">
                <a16:creationId xmlns:a16="http://schemas.microsoft.com/office/drawing/2014/main" id="{F9D2F63E-3D1E-2F0F-9EAB-B3821B2C7043}"/>
              </a:ext>
            </a:extLst>
          </p:cNvPr>
          <p:cNvSpPr/>
          <p:nvPr/>
        </p:nvSpPr>
        <p:spPr>
          <a:xfrm flipH="1">
            <a:off x="10114926" y="5155836"/>
            <a:ext cx="956867" cy="1261112"/>
          </a:xfrm>
          <a:custGeom>
            <a:avLst/>
            <a:gdLst>
              <a:gd name="connsiteX0" fmla="*/ 203512 w 232605"/>
              <a:gd name="connsiteY0" fmla="*/ 113350 h 306564"/>
              <a:gd name="connsiteX1" fmla="*/ 163832 w 232605"/>
              <a:gd name="connsiteY1" fmla="*/ 61860 h 306564"/>
              <a:gd name="connsiteX2" fmla="*/ 116087 w 232605"/>
              <a:gd name="connsiteY2" fmla="*/ 0 h 306564"/>
              <a:gd name="connsiteX3" fmla="*/ 67837 w 232605"/>
              <a:gd name="connsiteY3" fmla="*/ 88361 h 306564"/>
              <a:gd name="connsiteX4" fmla="*/ 54515 w 232605"/>
              <a:gd name="connsiteY4" fmla="*/ 79864 h 306564"/>
              <a:gd name="connsiteX5" fmla="*/ 20596 w 232605"/>
              <a:gd name="connsiteY5" fmla="*/ 123792 h 306564"/>
              <a:gd name="connsiteX6" fmla="*/ 20884 w 232605"/>
              <a:gd name="connsiteY6" fmla="*/ 123792 h 306564"/>
              <a:gd name="connsiteX7" fmla="*/ 0 w 232605"/>
              <a:gd name="connsiteY7" fmla="*/ 190261 h 306564"/>
              <a:gd name="connsiteX8" fmla="*/ 116303 w 232605"/>
              <a:gd name="connsiteY8" fmla="*/ 306564 h 306564"/>
              <a:gd name="connsiteX9" fmla="*/ 232606 w 232605"/>
              <a:gd name="connsiteY9" fmla="*/ 190261 h 306564"/>
              <a:gd name="connsiteX10" fmla="*/ 203512 w 232605"/>
              <a:gd name="connsiteY10" fmla="*/ 113422 h 306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2605" h="306564">
                <a:moveTo>
                  <a:pt x="203512" y="113350"/>
                </a:moveTo>
                <a:lnTo>
                  <a:pt x="163832" y="61860"/>
                </a:lnTo>
                <a:lnTo>
                  <a:pt x="116087" y="0"/>
                </a:lnTo>
                <a:lnTo>
                  <a:pt x="67837" y="88361"/>
                </a:lnTo>
                <a:lnTo>
                  <a:pt x="54515" y="79864"/>
                </a:lnTo>
                <a:lnTo>
                  <a:pt x="20596" y="123792"/>
                </a:lnTo>
                <a:lnTo>
                  <a:pt x="20884" y="123792"/>
                </a:lnTo>
                <a:cubicBezTo>
                  <a:pt x="7706" y="142660"/>
                  <a:pt x="0" y="165561"/>
                  <a:pt x="0" y="190261"/>
                </a:cubicBezTo>
                <a:cubicBezTo>
                  <a:pt x="0" y="254498"/>
                  <a:pt x="52066" y="306564"/>
                  <a:pt x="116303" y="306564"/>
                </a:cubicBezTo>
                <a:cubicBezTo>
                  <a:pt x="180540" y="306564"/>
                  <a:pt x="232606" y="254498"/>
                  <a:pt x="232606" y="190261"/>
                </a:cubicBezTo>
                <a:cubicBezTo>
                  <a:pt x="232606" y="160808"/>
                  <a:pt x="221587" y="133874"/>
                  <a:pt x="203512" y="113422"/>
                </a:cubicBezTo>
                <a:close/>
              </a:path>
            </a:pathLst>
          </a:custGeom>
          <a:solidFill>
            <a:srgbClr val="FFC20E"/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635" name="Freeform: Shape 5634">
            <a:extLst>
              <a:ext uri="{FF2B5EF4-FFF2-40B4-BE49-F238E27FC236}">
                <a16:creationId xmlns:a16="http://schemas.microsoft.com/office/drawing/2014/main" id="{E3B7D0DF-7B8C-4F90-F065-1CC1AC285EFC}"/>
              </a:ext>
            </a:extLst>
          </p:cNvPr>
          <p:cNvSpPr/>
          <p:nvPr/>
        </p:nvSpPr>
        <p:spPr>
          <a:xfrm flipH="1">
            <a:off x="10272234" y="5547176"/>
            <a:ext cx="659438" cy="868883"/>
          </a:xfrm>
          <a:custGeom>
            <a:avLst/>
            <a:gdLst>
              <a:gd name="connsiteX0" fmla="*/ 140283 w 160303"/>
              <a:gd name="connsiteY0" fmla="*/ 78135 h 211217"/>
              <a:gd name="connsiteX1" fmla="*/ 112918 w 160303"/>
              <a:gd name="connsiteY1" fmla="*/ 42632 h 211217"/>
              <a:gd name="connsiteX2" fmla="*/ 80008 w 160303"/>
              <a:gd name="connsiteY2" fmla="*/ 0 h 211217"/>
              <a:gd name="connsiteX3" fmla="*/ 47097 w 160303"/>
              <a:gd name="connsiteY3" fmla="*/ 42632 h 211217"/>
              <a:gd name="connsiteX4" fmla="*/ 14187 w 160303"/>
              <a:gd name="connsiteY4" fmla="*/ 85265 h 211217"/>
              <a:gd name="connsiteX5" fmla="*/ 14403 w 160303"/>
              <a:gd name="connsiteY5" fmla="*/ 85265 h 211217"/>
              <a:gd name="connsiteX6" fmla="*/ 0 w 160303"/>
              <a:gd name="connsiteY6" fmla="*/ 131066 h 211217"/>
              <a:gd name="connsiteX7" fmla="*/ 80152 w 160303"/>
              <a:gd name="connsiteY7" fmla="*/ 211217 h 211217"/>
              <a:gd name="connsiteX8" fmla="*/ 160304 w 160303"/>
              <a:gd name="connsiteY8" fmla="*/ 131066 h 211217"/>
              <a:gd name="connsiteX9" fmla="*/ 140283 w 160303"/>
              <a:gd name="connsiteY9" fmla="*/ 78063 h 211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0303" h="211217">
                <a:moveTo>
                  <a:pt x="140283" y="78135"/>
                </a:moveTo>
                <a:lnTo>
                  <a:pt x="112918" y="42632"/>
                </a:lnTo>
                <a:lnTo>
                  <a:pt x="80008" y="0"/>
                </a:lnTo>
                <a:lnTo>
                  <a:pt x="47097" y="42632"/>
                </a:lnTo>
                <a:lnTo>
                  <a:pt x="14187" y="85265"/>
                </a:lnTo>
                <a:lnTo>
                  <a:pt x="14403" y="85265"/>
                </a:lnTo>
                <a:cubicBezTo>
                  <a:pt x="5329" y="98227"/>
                  <a:pt x="0" y="114070"/>
                  <a:pt x="0" y="131066"/>
                </a:cubicBezTo>
                <a:cubicBezTo>
                  <a:pt x="0" y="175355"/>
                  <a:pt x="35935" y="211217"/>
                  <a:pt x="80152" y="211217"/>
                </a:cubicBezTo>
                <a:cubicBezTo>
                  <a:pt x="124369" y="211217"/>
                  <a:pt x="160304" y="175355"/>
                  <a:pt x="160304" y="131066"/>
                </a:cubicBezTo>
                <a:cubicBezTo>
                  <a:pt x="160304" y="110758"/>
                  <a:pt x="152742" y="92178"/>
                  <a:pt x="140283" y="78063"/>
                </a:cubicBezTo>
                <a:close/>
              </a:path>
            </a:pathLst>
          </a:custGeom>
          <a:solidFill>
            <a:srgbClr val="BD1A8D"/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 dirty="0"/>
          </a:p>
        </p:txBody>
      </p:sp>
      <p:sp>
        <p:nvSpPr>
          <p:cNvPr id="5636" name="Freeform: Shape 5635">
            <a:extLst>
              <a:ext uri="{FF2B5EF4-FFF2-40B4-BE49-F238E27FC236}">
                <a16:creationId xmlns:a16="http://schemas.microsoft.com/office/drawing/2014/main" id="{77BC2C02-CBE4-21F7-5F23-AA8110641F2F}"/>
              </a:ext>
            </a:extLst>
          </p:cNvPr>
          <p:cNvSpPr/>
          <p:nvPr/>
        </p:nvSpPr>
        <p:spPr>
          <a:xfrm flipH="1">
            <a:off x="10391914" y="5864157"/>
            <a:ext cx="419186" cy="552198"/>
          </a:xfrm>
          <a:custGeom>
            <a:avLst/>
            <a:gdLst>
              <a:gd name="connsiteX0" fmla="*/ 89009 w 101900"/>
              <a:gd name="connsiteY0" fmla="*/ 49690 h 134234"/>
              <a:gd name="connsiteX1" fmla="*/ 71654 w 101900"/>
              <a:gd name="connsiteY1" fmla="*/ 27149 h 134234"/>
              <a:gd name="connsiteX2" fmla="*/ 50770 w 101900"/>
              <a:gd name="connsiteY2" fmla="*/ 0 h 134234"/>
              <a:gd name="connsiteX3" fmla="*/ 29886 w 101900"/>
              <a:gd name="connsiteY3" fmla="*/ 27149 h 134234"/>
              <a:gd name="connsiteX4" fmla="*/ 9002 w 101900"/>
              <a:gd name="connsiteY4" fmla="*/ 54227 h 134234"/>
              <a:gd name="connsiteX5" fmla="*/ 9146 w 101900"/>
              <a:gd name="connsiteY5" fmla="*/ 54227 h 134234"/>
              <a:gd name="connsiteX6" fmla="*/ 0 w 101900"/>
              <a:gd name="connsiteY6" fmla="*/ 83320 h 134234"/>
              <a:gd name="connsiteX7" fmla="*/ 50986 w 101900"/>
              <a:gd name="connsiteY7" fmla="*/ 134234 h 134234"/>
              <a:gd name="connsiteX8" fmla="*/ 101900 w 101900"/>
              <a:gd name="connsiteY8" fmla="*/ 83320 h 134234"/>
              <a:gd name="connsiteX9" fmla="*/ 89154 w 101900"/>
              <a:gd name="connsiteY9" fmla="*/ 49618 h 134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900" h="134234">
                <a:moveTo>
                  <a:pt x="89009" y="49690"/>
                </a:moveTo>
                <a:lnTo>
                  <a:pt x="71654" y="27149"/>
                </a:lnTo>
                <a:lnTo>
                  <a:pt x="50770" y="0"/>
                </a:lnTo>
                <a:lnTo>
                  <a:pt x="29886" y="27149"/>
                </a:lnTo>
                <a:lnTo>
                  <a:pt x="9002" y="54227"/>
                </a:lnTo>
                <a:lnTo>
                  <a:pt x="9146" y="54227"/>
                </a:lnTo>
                <a:cubicBezTo>
                  <a:pt x="3384" y="62508"/>
                  <a:pt x="0" y="72518"/>
                  <a:pt x="0" y="83320"/>
                </a:cubicBezTo>
                <a:cubicBezTo>
                  <a:pt x="0" y="111478"/>
                  <a:pt x="22828" y="134234"/>
                  <a:pt x="50986" y="134234"/>
                </a:cubicBezTo>
                <a:cubicBezTo>
                  <a:pt x="79144" y="134234"/>
                  <a:pt x="101900" y="111406"/>
                  <a:pt x="101900" y="83320"/>
                </a:cubicBezTo>
                <a:cubicBezTo>
                  <a:pt x="101900" y="70430"/>
                  <a:pt x="97075" y="58619"/>
                  <a:pt x="89154" y="49618"/>
                </a:cubicBezTo>
                <a:close/>
              </a:path>
            </a:pathLst>
          </a:custGeom>
          <a:solidFill>
            <a:srgbClr val="87176C"/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67B9E322-BC69-47F8-3D97-B88C28F2DB4F}"/>
              </a:ext>
            </a:extLst>
          </p:cNvPr>
          <p:cNvSpPr/>
          <p:nvPr/>
        </p:nvSpPr>
        <p:spPr>
          <a:xfrm rot="10800000">
            <a:off x="1407346" y="-1"/>
            <a:ext cx="4359155" cy="1035525"/>
          </a:xfrm>
          <a:custGeom>
            <a:avLst/>
            <a:gdLst>
              <a:gd name="connsiteX0" fmla="*/ 907883 w 997972"/>
              <a:gd name="connsiteY0" fmla="*/ 146909 h 237070"/>
              <a:gd name="connsiteX1" fmla="*/ 850487 w 997972"/>
              <a:gd name="connsiteY1" fmla="*/ 167577 h 237070"/>
              <a:gd name="connsiteX2" fmla="*/ 623787 w 997972"/>
              <a:gd name="connsiteY2" fmla="*/ 0 h 237070"/>
              <a:gd name="connsiteX3" fmla="*/ 424452 w 997972"/>
              <a:gd name="connsiteY3" fmla="*/ 108669 h 237070"/>
              <a:gd name="connsiteX4" fmla="*/ 327881 w 997972"/>
              <a:gd name="connsiteY4" fmla="*/ 76407 h 237070"/>
              <a:gd name="connsiteX5" fmla="*/ 171826 w 997972"/>
              <a:gd name="connsiteY5" fmla="*/ 198903 h 237070"/>
              <a:gd name="connsiteX6" fmla="*/ 90162 w 997972"/>
              <a:gd name="connsiteY6" fmla="*/ 146909 h 237070"/>
              <a:gd name="connsiteX7" fmla="*/ 0 w 997972"/>
              <a:gd name="connsiteY7" fmla="*/ 237071 h 237070"/>
              <a:gd name="connsiteX8" fmla="*/ 997973 w 997972"/>
              <a:gd name="connsiteY8" fmla="*/ 237071 h 237070"/>
              <a:gd name="connsiteX9" fmla="*/ 907811 w 997972"/>
              <a:gd name="connsiteY9" fmla="*/ 146909 h 237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97972" h="237070">
                <a:moveTo>
                  <a:pt x="907883" y="146909"/>
                </a:moveTo>
                <a:cubicBezTo>
                  <a:pt x="886063" y="146909"/>
                  <a:pt x="866115" y="154686"/>
                  <a:pt x="850487" y="167577"/>
                </a:cubicBezTo>
                <a:cubicBezTo>
                  <a:pt x="820818" y="70574"/>
                  <a:pt x="730512" y="0"/>
                  <a:pt x="623787" y="0"/>
                </a:cubicBezTo>
                <a:cubicBezTo>
                  <a:pt x="540178" y="0"/>
                  <a:pt x="466724" y="43281"/>
                  <a:pt x="424452" y="108669"/>
                </a:cubicBezTo>
                <a:cubicBezTo>
                  <a:pt x="397590" y="88433"/>
                  <a:pt x="364176" y="76407"/>
                  <a:pt x="327881" y="76407"/>
                </a:cubicBezTo>
                <a:cubicBezTo>
                  <a:pt x="252338" y="76407"/>
                  <a:pt x="188965" y="128617"/>
                  <a:pt x="171826" y="198903"/>
                </a:cubicBezTo>
                <a:cubicBezTo>
                  <a:pt x="157423" y="168225"/>
                  <a:pt x="126313" y="146909"/>
                  <a:pt x="90162" y="146909"/>
                </a:cubicBezTo>
                <a:cubicBezTo>
                  <a:pt x="40400" y="146909"/>
                  <a:pt x="0" y="187237"/>
                  <a:pt x="0" y="237071"/>
                </a:cubicBezTo>
                <a:lnTo>
                  <a:pt x="997973" y="237071"/>
                </a:lnTo>
                <a:cubicBezTo>
                  <a:pt x="997973" y="187309"/>
                  <a:pt x="957645" y="146909"/>
                  <a:pt x="907811" y="146909"/>
                </a:cubicBezTo>
                <a:close/>
              </a:path>
            </a:pathLst>
          </a:custGeom>
          <a:solidFill>
            <a:schemeClr val="bg1">
              <a:alpha val="12000"/>
            </a:schemeClr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78448798"/>
      </p:ext>
    </p:extLst>
  </p:cSld>
  <p:clrMapOvr>
    <a:masterClrMapping/>
  </p:clrMapOvr>
  <p:transition spd="slow" advClick="0">
    <p:push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56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decel="100000" autoRev="1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0" dur="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700"/>
                                </p:stCondLst>
                                <p:childTnLst>
                                  <p:par>
                                    <p:cTn id="12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4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200"/>
                                </p:stCondLst>
                                <p:childTnLst>
                                  <p:par>
                                    <p:cTn id="16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8" decel="56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25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25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decel="100000" autoRev="1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Rot by="-900000">
                                          <p:cBhvr>
                                            <p:cTn id="24" dur="35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decel="47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Rot by="-90000">
                                          <p:cBhvr>
                                            <p:cTn id="26" dur="10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60" presetClass="pat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6.25E-7 -1.85185E-6 C 0.00156 0.02037 0.00378 0.04861 0.00938 0.04861 C 0.01628 0.04861 0.01628 -0.04653 0.02513 -0.04653 C 0.03359 -0.04653 0.02852 0.03588 0.03542 0.03565 C 0.0444 0.03565 0.03919 -0.02454 0.04766 -0.02454 C 0.05443 -0.02454 0.05104 0.01621 0.05846 0.01621 C 0.06354 0.01621 0.05951 -0.01481 0.0651 -0.01481 C 0.06875 -0.01481 0.06875 -0.00648 0.06875 -1.85185E-6 " pathEditMode="relative" rAng="0" ptsTypes="AAAAAAAA">
                                          <p:cBhvr>
                                            <p:cTn id="28" dur="200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438" y="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2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4" dur="100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29167E-6 0.43657 L 2.29167E-6 2.96296E-6 " pathEditMode="relative" rAng="0" ptsTypes="AA">
                                          <p:cBhvr>
                                            <p:cTn id="36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8" dur="25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2" fill="hold">
                                <p:stCondLst>
                                  <p:cond delay="3900"/>
                                </p:stCondLst>
                                <p:childTnLst>
                                  <p:par>
                                    <p:cTn id="43" presetID="10" presetClass="entr" presetSubtype="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56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4400"/>
                                </p:stCondLst>
                                <p:childTnLst>
                                  <p:par>
                                    <p:cTn id="47" presetID="19" presetClass="emph" presetSubtype="0" fill="hold" grpId="0" nodeType="afterEffect">
                                      <p:stCondLst>
                                        <p:cond delay="25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48" dur="500" fill="hold"/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0000"/>
                                          </p:to>
                                        </p:animClr>
                                        <p:animClr clrSpc="rgb" dir="cw">
                                          <p:cBhvr>
                                            <p:cTn id="49" dur="500" fill="hold"/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0000"/>
                                          </p:to>
                                        </p:animClr>
                                        <p:set>
                                          <p:cBhvr>
                                            <p:cTn id="50" dur="500" fill="hold"/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51" dur="500" fill="hold"/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2" presetID="1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4" presetID="19" presetClass="emph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55" dur="500" fill="hold"/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C20E"/>
                                          </p:to>
                                        </p:animClr>
                                        <p:animClr clrSpc="rgb" dir="cw">
                                          <p:cBhvr>
                                            <p:cTn id="56" dur="500" fill="hold"/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C20E"/>
                                          </p:to>
                                        </p:animClr>
                                        <p:set>
                                          <p:cBhvr>
                                            <p:cTn id="57" dur="500" fill="hold"/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58" dur="500" fill="hold"/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1" presetClass="entr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1" presetID="19" presetClass="emph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2" dur="500" fill="hold"/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chemeClr val="accent2"/>
                                          </p:to>
                                        </p:animClr>
                                        <p:animClr clrSpc="rgb" dir="cw">
                                          <p:cBhvr>
                                            <p:cTn id="63" dur="500" fill="hold"/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chemeClr val="accent2"/>
                                          </p:to>
                                        </p:animClr>
                                        <p:set>
                                          <p:cBhvr>
                                            <p:cTn id="64" dur="500" fill="hold"/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5" dur="500" fill="hold"/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634" grpId="0" animBg="1"/>
          <p:bldP spid="5634" grpId="1" animBg="1"/>
          <p:bldP spid="5635" grpId="0" animBg="1"/>
          <p:bldP spid="5635" grpId="1" animBg="1"/>
          <p:bldP spid="5636" grpId="0" animBg="1"/>
          <p:bldP spid="563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56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decel="100000" autoRev="1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0" dur="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700"/>
                                </p:stCondLst>
                                <p:childTnLst>
                                  <p:par>
                                    <p:cTn id="12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4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200"/>
                                </p:stCondLst>
                                <p:childTnLst>
                                  <p:par>
                                    <p:cTn id="16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8" decel="56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25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25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decel="100000" autoRev="1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Rot by="-900000">
                                          <p:cBhvr>
                                            <p:cTn id="24" dur="35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decel="47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Rot by="-90000">
                                          <p:cBhvr>
                                            <p:cTn id="26" dur="10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60" presetClass="pat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6.25E-7 -1.85185E-6 C 0.00156 0.02037 0.00378 0.04861 0.00938 0.04861 C 0.01628 0.04861 0.01628 -0.04653 0.02513 -0.04653 C 0.03359 -0.04653 0.02852 0.03588 0.03542 0.03565 C 0.0444 0.03565 0.03919 -0.02454 0.04766 -0.02454 C 0.05443 -0.02454 0.05104 0.01621 0.05846 0.01621 C 0.06354 0.01621 0.05951 -0.01481 0.0651 -0.01481 C 0.06875 -0.01481 0.06875 -0.00648 0.06875 -1.85185E-6 " pathEditMode="relative" rAng="0" ptsTypes="AAAAAAAA">
                                          <p:cBhvr>
                                            <p:cTn id="28" dur="2000" fill="hold"/>
                                            <p:tgtEl>
                                              <p:spTgt spid="41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438" y="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2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100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0.43658 L -3.33333E-6 -4.07407E-6 " pathEditMode="relative" rAng="0" ptsTypes="AA">
                                          <p:cBhvr>
                                            <p:cTn id="36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8" dur="25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2" fill="hold">
                                <p:stCondLst>
                                  <p:cond delay="3900"/>
                                </p:stCondLst>
                                <p:childTnLst>
                                  <p:par>
                                    <p:cTn id="43" presetID="10" presetClass="entr" presetSubtype="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56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4400"/>
                                </p:stCondLst>
                                <p:childTnLst>
                                  <p:par>
                                    <p:cTn id="47" presetID="19" presetClass="emph" presetSubtype="0" fill="hold" grpId="0" nodeType="afterEffect">
                                      <p:stCondLst>
                                        <p:cond delay="25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48" dur="500" fill="hold"/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0000"/>
                                          </p:to>
                                        </p:animClr>
                                        <p:animClr clrSpc="rgb" dir="cw">
                                          <p:cBhvr>
                                            <p:cTn id="49" dur="500" fill="hold"/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0000"/>
                                          </p:to>
                                        </p:animClr>
                                        <p:set>
                                          <p:cBhvr>
                                            <p:cTn id="50" dur="500" fill="hold"/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51" dur="500" fill="hold"/>
                                            <p:tgtEl>
                                              <p:spTgt spid="5634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2" presetID="1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4" presetID="19" presetClass="emph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55" dur="500" fill="hold"/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C20E"/>
                                          </p:to>
                                        </p:animClr>
                                        <p:animClr clrSpc="rgb" dir="cw">
                                          <p:cBhvr>
                                            <p:cTn id="56" dur="500" fill="hold"/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C20E"/>
                                          </p:to>
                                        </p:animClr>
                                        <p:set>
                                          <p:cBhvr>
                                            <p:cTn id="57" dur="500" fill="hold"/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58" dur="500" fill="hold"/>
                                            <p:tgtEl>
                                              <p:spTgt spid="5635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1" presetClass="entr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1" presetID="19" presetClass="emph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2" dur="500" fill="hold"/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chemeClr val="accent2"/>
                                          </p:to>
                                        </p:animClr>
                                        <p:animClr clrSpc="rgb" dir="cw">
                                          <p:cBhvr>
                                            <p:cTn id="63" dur="500" fill="hold"/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chemeClr val="accent2"/>
                                          </p:to>
                                        </p:animClr>
                                        <p:set>
                                          <p:cBhvr>
                                            <p:cTn id="64" dur="500" fill="hold"/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5" dur="500" fill="hold"/>
                                            <p:tgtEl>
                                              <p:spTgt spid="563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634" grpId="0" animBg="1"/>
          <p:bldP spid="5634" grpId="1" animBg="1"/>
          <p:bldP spid="5635" grpId="0" animBg="1"/>
          <p:bldP spid="5635" grpId="1" animBg="1"/>
          <p:bldP spid="5636" grpId="0" animBg="1"/>
          <p:bldP spid="5636" grpId="1" animBg="1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7EAE82-8CE5-B575-824E-64C46E9F7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7" name="Graphic 3486">
            <a:extLst>
              <a:ext uri="{FF2B5EF4-FFF2-40B4-BE49-F238E27FC236}">
                <a16:creationId xmlns:a16="http://schemas.microsoft.com/office/drawing/2014/main" id="{48FCD9E8-89D5-6782-E3A6-7442F7EB2C1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56" t="-45832" r="59857" b="944"/>
          <a:stretch>
            <a:fillRect/>
          </a:stretch>
        </p:blipFill>
        <p:spPr>
          <a:xfrm>
            <a:off x="20158" y="1440000"/>
            <a:ext cx="12171842" cy="5045169"/>
          </a:xfrm>
          <a:prstGeom prst="rect">
            <a:avLst/>
          </a:prstGeom>
        </p:spPr>
      </p:pic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C3916E0F-382E-B3EA-1DB3-A5F0498EB008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grpSp>
        <p:nvGrpSpPr>
          <p:cNvPr id="5913" name="Graphic 6">
            <a:extLst>
              <a:ext uri="{FF2B5EF4-FFF2-40B4-BE49-F238E27FC236}">
                <a16:creationId xmlns:a16="http://schemas.microsoft.com/office/drawing/2014/main" id="{D38D54A6-BFF7-A59C-0F03-230DE4BA5495}"/>
              </a:ext>
            </a:extLst>
          </p:cNvPr>
          <p:cNvGrpSpPr/>
          <p:nvPr/>
        </p:nvGrpSpPr>
        <p:grpSpPr>
          <a:xfrm>
            <a:off x="987498" y="2921539"/>
            <a:ext cx="531699" cy="1190767"/>
            <a:chOff x="8093629" y="5560978"/>
            <a:chExt cx="113638" cy="254498"/>
          </a:xfrm>
        </p:grpSpPr>
        <p:grpSp>
          <p:nvGrpSpPr>
            <p:cNvPr id="6208" name="Graphic 6">
              <a:extLst>
                <a:ext uri="{FF2B5EF4-FFF2-40B4-BE49-F238E27FC236}">
                  <a16:creationId xmlns:a16="http://schemas.microsoft.com/office/drawing/2014/main" id="{50CC9DC3-2A48-BEA8-AD88-847D0FD2BEB0}"/>
                </a:ext>
              </a:extLst>
            </p:cNvPr>
            <p:cNvGrpSpPr/>
            <p:nvPr/>
          </p:nvGrpSpPr>
          <p:grpSpPr>
            <a:xfrm>
              <a:off x="8093629" y="5560978"/>
              <a:ext cx="113638" cy="254498"/>
              <a:chOff x="8093629" y="5560978"/>
              <a:chExt cx="113638" cy="254498"/>
            </a:xfrm>
            <a:solidFill>
              <a:srgbClr val="FFFFFF">
                <a:alpha val="40000"/>
              </a:srgbClr>
            </a:solidFill>
          </p:grpSpPr>
          <p:sp>
            <p:nvSpPr>
              <p:cNvPr id="6351" name="Freeform: Shape 6350">
                <a:extLst>
                  <a:ext uri="{FF2B5EF4-FFF2-40B4-BE49-F238E27FC236}">
                    <a16:creationId xmlns:a16="http://schemas.microsoft.com/office/drawing/2014/main" id="{AA0D8EE4-9BC3-89DB-F3FA-0FD17771273B}"/>
                  </a:ext>
                </a:extLst>
              </p:cNvPr>
              <p:cNvSpPr/>
              <p:nvPr/>
            </p:nvSpPr>
            <p:spPr>
              <a:xfrm>
                <a:off x="8098382" y="5616574"/>
                <a:ext cx="104852" cy="198903"/>
              </a:xfrm>
              <a:custGeom>
                <a:avLst/>
                <a:gdLst>
                  <a:gd name="connsiteX0" fmla="*/ 104852 w 104852"/>
                  <a:gd name="connsiteY0" fmla="*/ 186012 h 198903"/>
                  <a:gd name="connsiteX1" fmla="*/ 95563 w 104852"/>
                  <a:gd name="connsiteY1" fmla="*/ 198903 h 198903"/>
                  <a:gd name="connsiteX2" fmla="*/ 9217 w 104852"/>
                  <a:gd name="connsiteY2" fmla="*/ 198903 h 198903"/>
                  <a:gd name="connsiteX3" fmla="*/ 0 w 104852"/>
                  <a:gd name="connsiteY3" fmla="*/ 186012 h 198903"/>
                  <a:gd name="connsiteX4" fmla="*/ 0 w 104852"/>
                  <a:gd name="connsiteY4" fmla="*/ 12890 h 198903"/>
                  <a:gd name="connsiteX5" fmla="*/ 9217 w 104852"/>
                  <a:gd name="connsiteY5" fmla="*/ 0 h 198903"/>
                  <a:gd name="connsiteX6" fmla="*/ 95563 w 104852"/>
                  <a:gd name="connsiteY6" fmla="*/ 0 h 198903"/>
                  <a:gd name="connsiteX7" fmla="*/ 104852 w 104852"/>
                  <a:gd name="connsiteY7" fmla="*/ 12890 h 198903"/>
                  <a:gd name="connsiteX8" fmla="*/ 104852 w 104852"/>
                  <a:gd name="connsiteY8" fmla="*/ 186012 h 198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4852" h="198903">
                    <a:moveTo>
                      <a:pt x="104852" y="186012"/>
                    </a:moveTo>
                    <a:cubicBezTo>
                      <a:pt x="104852" y="193142"/>
                      <a:pt x="100676" y="198903"/>
                      <a:pt x="95563" y="198903"/>
                    </a:cubicBezTo>
                    <a:lnTo>
                      <a:pt x="9217" y="198903"/>
                    </a:lnTo>
                    <a:cubicBezTo>
                      <a:pt x="4104" y="198903"/>
                      <a:pt x="0" y="193142"/>
                      <a:pt x="0" y="186012"/>
                    </a:cubicBezTo>
                    <a:lnTo>
                      <a:pt x="0" y="12890"/>
                    </a:lnTo>
                    <a:cubicBezTo>
                      <a:pt x="0" y="5761"/>
                      <a:pt x="4104" y="0"/>
                      <a:pt x="9217" y="0"/>
                    </a:cubicBezTo>
                    <a:lnTo>
                      <a:pt x="95563" y="0"/>
                    </a:lnTo>
                    <a:cubicBezTo>
                      <a:pt x="100676" y="0"/>
                      <a:pt x="104852" y="5761"/>
                      <a:pt x="104852" y="12890"/>
                    </a:cubicBezTo>
                    <a:lnTo>
                      <a:pt x="104852" y="186012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52" name="Freeform: Shape 6351">
                <a:extLst>
                  <a:ext uri="{FF2B5EF4-FFF2-40B4-BE49-F238E27FC236}">
                    <a16:creationId xmlns:a16="http://schemas.microsoft.com/office/drawing/2014/main" id="{0A279C53-A017-C0D1-65E3-ECF2CA5979D0}"/>
                  </a:ext>
                </a:extLst>
              </p:cNvPr>
              <p:cNvSpPr/>
              <p:nvPr/>
            </p:nvSpPr>
            <p:spPr>
              <a:xfrm>
                <a:off x="8093629" y="5569620"/>
                <a:ext cx="113638" cy="53794"/>
              </a:xfrm>
              <a:custGeom>
                <a:avLst/>
                <a:gdLst>
                  <a:gd name="connsiteX0" fmla="*/ 56819 w 113638"/>
                  <a:gd name="connsiteY0" fmla="*/ 0 h 53794"/>
                  <a:gd name="connsiteX1" fmla="*/ 85265 w 113638"/>
                  <a:gd name="connsiteY1" fmla="*/ 26861 h 53794"/>
                  <a:gd name="connsiteX2" fmla="*/ 113639 w 113638"/>
                  <a:gd name="connsiteY2" fmla="*/ 53794 h 53794"/>
                  <a:gd name="connsiteX3" fmla="*/ 56819 w 113638"/>
                  <a:gd name="connsiteY3" fmla="*/ 53794 h 53794"/>
                  <a:gd name="connsiteX4" fmla="*/ 0 w 113638"/>
                  <a:gd name="connsiteY4" fmla="*/ 53794 h 53794"/>
                  <a:gd name="connsiteX5" fmla="*/ 28373 w 113638"/>
                  <a:gd name="connsiteY5" fmla="*/ 26861 h 53794"/>
                  <a:gd name="connsiteX6" fmla="*/ 56819 w 113638"/>
                  <a:gd name="connsiteY6" fmla="*/ 0 h 53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638" h="53794">
                    <a:moveTo>
                      <a:pt x="56819" y="0"/>
                    </a:moveTo>
                    <a:lnTo>
                      <a:pt x="85265" y="26861"/>
                    </a:lnTo>
                    <a:lnTo>
                      <a:pt x="113639" y="53794"/>
                    </a:lnTo>
                    <a:lnTo>
                      <a:pt x="56819" y="53794"/>
                    </a:lnTo>
                    <a:lnTo>
                      <a:pt x="0" y="53794"/>
                    </a:lnTo>
                    <a:lnTo>
                      <a:pt x="28373" y="26861"/>
                    </a:lnTo>
                    <a:lnTo>
                      <a:pt x="56819" y="0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53" name="Freeform: Shape 6352">
                <a:extLst>
                  <a:ext uri="{FF2B5EF4-FFF2-40B4-BE49-F238E27FC236}">
                    <a16:creationId xmlns:a16="http://schemas.microsoft.com/office/drawing/2014/main" id="{FF063E64-C494-C1B1-DE16-A58C819EB83B}"/>
                  </a:ext>
                </a:extLst>
              </p:cNvPr>
              <p:cNvSpPr/>
              <p:nvPr/>
            </p:nvSpPr>
            <p:spPr>
              <a:xfrm>
                <a:off x="8144399" y="5560978"/>
                <a:ext cx="12097" cy="16851"/>
              </a:xfrm>
              <a:custGeom>
                <a:avLst/>
                <a:gdLst>
                  <a:gd name="connsiteX0" fmla="*/ 0 w 12097"/>
                  <a:gd name="connsiteY0" fmla="*/ 8426 h 16851"/>
                  <a:gd name="connsiteX1" fmla="*/ 6049 w 12097"/>
                  <a:gd name="connsiteY1" fmla="*/ 0 h 16851"/>
                  <a:gd name="connsiteX2" fmla="*/ 12098 w 12097"/>
                  <a:gd name="connsiteY2" fmla="*/ 8426 h 16851"/>
                  <a:gd name="connsiteX3" fmla="*/ 6049 w 12097"/>
                  <a:gd name="connsiteY3" fmla="*/ 16852 h 16851"/>
                  <a:gd name="connsiteX4" fmla="*/ 0 w 12097"/>
                  <a:gd name="connsiteY4" fmla="*/ 8426 h 1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7" h="16851">
                    <a:moveTo>
                      <a:pt x="0" y="8426"/>
                    </a:moveTo>
                    <a:cubicBezTo>
                      <a:pt x="0" y="3745"/>
                      <a:pt x="2737" y="0"/>
                      <a:pt x="6049" y="0"/>
                    </a:cubicBezTo>
                    <a:cubicBezTo>
                      <a:pt x="9361" y="0"/>
                      <a:pt x="12098" y="3745"/>
                      <a:pt x="12098" y="8426"/>
                    </a:cubicBezTo>
                    <a:cubicBezTo>
                      <a:pt x="12098" y="13107"/>
                      <a:pt x="9361" y="16852"/>
                      <a:pt x="6049" y="16852"/>
                    </a:cubicBezTo>
                    <a:cubicBezTo>
                      <a:pt x="2737" y="16852"/>
                      <a:pt x="0" y="13107"/>
                      <a:pt x="0" y="8426"/>
                    </a:cubicBez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6209" name="Graphic 6">
              <a:extLst>
                <a:ext uri="{FF2B5EF4-FFF2-40B4-BE49-F238E27FC236}">
                  <a16:creationId xmlns:a16="http://schemas.microsoft.com/office/drawing/2014/main" id="{4AE8A77E-0B38-7CF6-C953-45A4C1EB37FC}"/>
                </a:ext>
              </a:extLst>
            </p:cNvPr>
            <p:cNvGrpSpPr/>
            <p:nvPr/>
          </p:nvGrpSpPr>
          <p:grpSpPr>
            <a:xfrm>
              <a:off x="8106232" y="5643435"/>
              <a:ext cx="89945" cy="171825"/>
              <a:chOff x="8106232" y="5643435"/>
              <a:chExt cx="89945" cy="171825"/>
            </a:xfrm>
          </p:grpSpPr>
          <p:grpSp>
            <p:nvGrpSpPr>
              <p:cNvPr id="6210" name="Graphic 6">
                <a:extLst>
                  <a:ext uri="{FF2B5EF4-FFF2-40B4-BE49-F238E27FC236}">
                    <a16:creationId xmlns:a16="http://schemas.microsoft.com/office/drawing/2014/main" id="{A18DB1B2-A5D0-DF1F-0DF6-6624BA644F52}"/>
                  </a:ext>
                </a:extLst>
              </p:cNvPr>
              <p:cNvGrpSpPr/>
              <p:nvPr/>
            </p:nvGrpSpPr>
            <p:grpSpPr>
              <a:xfrm>
                <a:off x="8111129" y="5772196"/>
                <a:ext cx="43495" cy="43064"/>
                <a:chOff x="8111129" y="5772196"/>
                <a:chExt cx="43495" cy="43064"/>
              </a:xfrm>
            </p:grpSpPr>
            <p:sp>
              <p:nvSpPr>
                <p:cNvPr id="6338" name="Freeform: Shape 6337">
                  <a:extLst>
                    <a:ext uri="{FF2B5EF4-FFF2-40B4-BE49-F238E27FC236}">
                      <a16:creationId xmlns:a16="http://schemas.microsoft.com/office/drawing/2014/main" id="{4D6FDCC4-9F43-DD2F-C3CB-1BE6619C55BD}"/>
                    </a:ext>
                  </a:extLst>
                </p:cNvPr>
                <p:cNvSpPr/>
                <p:nvPr/>
              </p:nvSpPr>
              <p:spPr>
                <a:xfrm>
                  <a:off x="8111129" y="5772196"/>
                  <a:ext cx="43495" cy="43064"/>
                </a:xfrm>
                <a:custGeom>
                  <a:avLst/>
                  <a:gdLst>
                    <a:gd name="connsiteX0" fmla="*/ 0 w 43495"/>
                    <a:gd name="connsiteY0" fmla="*/ 21532 h 43064"/>
                    <a:gd name="connsiteX1" fmla="*/ 21748 w 43495"/>
                    <a:gd name="connsiteY1" fmla="*/ 0 h 43064"/>
                    <a:gd name="connsiteX2" fmla="*/ 43496 w 43495"/>
                    <a:gd name="connsiteY2" fmla="*/ 21532 h 43064"/>
                    <a:gd name="connsiteX3" fmla="*/ 21748 w 43495"/>
                    <a:gd name="connsiteY3" fmla="*/ 43064 h 43064"/>
                    <a:gd name="connsiteX4" fmla="*/ 0 w 43495"/>
                    <a:gd name="connsiteY4" fmla="*/ 21532 h 43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3064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532"/>
                      </a:cubicBezTo>
                      <a:cubicBezTo>
                        <a:pt x="43496" y="33415"/>
                        <a:pt x="33774" y="43064"/>
                        <a:pt x="21748" y="43064"/>
                      </a:cubicBezTo>
                      <a:cubicBezTo>
                        <a:pt x="9722" y="43064"/>
                        <a:pt x="0" y="33415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9" name="Freeform: Shape 6338">
                  <a:extLst>
                    <a:ext uri="{FF2B5EF4-FFF2-40B4-BE49-F238E27FC236}">
                      <a16:creationId xmlns:a16="http://schemas.microsoft.com/office/drawing/2014/main" id="{B9F2D000-A544-BFDE-8828-F75C43E3C8E1}"/>
                    </a:ext>
                  </a:extLst>
                </p:cNvPr>
                <p:cNvSpPr/>
                <p:nvPr/>
              </p:nvSpPr>
              <p:spPr>
                <a:xfrm>
                  <a:off x="8115522" y="5797329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728 w 3528"/>
                    <a:gd name="connsiteY1" fmla="*/ 0 h 3024"/>
                    <a:gd name="connsiteX2" fmla="*/ 3529 w 3528"/>
                    <a:gd name="connsiteY2" fmla="*/ 2017 h 3024"/>
                    <a:gd name="connsiteX3" fmla="*/ 2232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728" y="0"/>
                      </a:lnTo>
                      <a:lnTo>
                        <a:pt x="3529" y="2017"/>
                      </a:lnTo>
                      <a:lnTo>
                        <a:pt x="2232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0" name="Freeform: Shape 6339">
                  <a:extLst>
                    <a:ext uri="{FF2B5EF4-FFF2-40B4-BE49-F238E27FC236}">
                      <a16:creationId xmlns:a16="http://schemas.microsoft.com/office/drawing/2014/main" id="{23CD3447-A132-3C09-C98C-73DA26753A7A}"/>
                    </a:ext>
                  </a:extLst>
                </p:cNvPr>
                <p:cNvSpPr/>
                <p:nvPr/>
              </p:nvSpPr>
              <p:spPr>
                <a:xfrm>
                  <a:off x="8123299" y="5778101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440 w 2376"/>
                    <a:gd name="connsiteY1" fmla="*/ 0 h 2088"/>
                    <a:gd name="connsiteX2" fmla="*/ 2376 w 2376"/>
                    <a:gd name="connsiteY2" fmla="*/ 1584 h 2088"/>
                    <a:gd name="connsiteX3" fmla="*/ 1369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84"/>
                      </a:lnTo>
                      <a:lnTo>
                        <a:pt x="1369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1" name="Freeform: Shape 6340">
                  <a:extLst>
                    <a:ext uri="{FF2B5EF4-FFF2-40B4-BE49-F238E27FC236}">
                      <a16:creationId xmlns:a16="http://schemas.microsoft.com/office/drawing/2014/main" id="{347D78CC-81A0-8450-7002-EC52E0E312E0}"/>
                    </a:ext>
                  </a:extLst>
                </p:cNvPr>
                <p:cNvSpPr/>
                <p:nvPr/>
              </p:nvSpPr>
              <p:spPr>
                <a:xfrm>
                  <a:off x="8138710" y="5802586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576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576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2" name="Freeform: Shape 6341">
                  <a:extLst>
                    <a:ext uri="{FF2B5EF4-FFF2-40B4-BE49-F238E27FC236}">
                      <a16:creationId xmlns:a16="http://schemas.microsoft.com/office/drawing/2014/main" id="{B03BCE0F-7027-B4AA-D65C-6009ED3C13C1}"/>
                    </a:ext>
                  </a:extLst>
                </p:cNvPr>
                <p:cNvSpPr/>
                <p:nvPr/>
              </p:nvSpPr>
              <p:spPr>
                <a:xfrm>
                  <a:off x="8130789" y="5784871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3" name="Freeform: Shape 6342">
                  <a:extLst>
                    <a:ext uri="{FF2B5EF4-FFF2-40B4-BE49-F238E27FC236}">
                      <a16:creationId xmlns:a16="http://schemas.microsoft.com/office/drawing/2014/main" id="{7EBFC466-7064-B540-9C81-4E94E76F23DA}"/>
                    </a:ext>
                  </a:extLst>
                </p:cNvPr>
                <p:cNvSpPr/>
                <p:nvPr/>
              </p:nvSpPr>
              <p:spPr>
                <a:xfrm>
                  <a:off x="8146992" y="5795385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1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4" name="Freeform: Shape 6343">
                  <a:extLst>
                    <a:ext uri="{FF2B5EF4-FFF2-40B4-BE49-F238E27FC236}">
                      <a16:creationId xmlns:a16="http://schemas.microsoft.com/office/drawing/2014/main" id="{E96C35B2-2638-24DE-6862-045CBA105656}"/>
                    </a:ext>
                  </a:extLst>
                </p:cNvPr>
                <p:cNvSpPr/>
                <p:nvPr/>
              </p:nvSpPr>
              <p:spPr>
                <a:xfrm>
                  <a:off x="8127547" y="5807267"/>
                  <a:ext cx="3600" cy="4032"/>
                </a:xfrm>
                <a:custGeom>
                  <a:avLst/>
                  <a:gdLst>
                    <a:gd name="connsiteX0" fmla="*/ 1585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5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5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5" name="Freeform: Shape 6344">
                  <a:extLst>
                    <a:ext uri="{FF2B5EF4-FFF2-40B4-BE49-F238E27FC236}">
                      <a16:creationId xmlns:a16="http://schemas.microsoft.com/office/drawing/2014/main" id="{3407394D-477A-0D7B-4CA0-C4EB49B5E897}"/>
                    </a:ext>
                  </a:extLst>
                </p:cNvPr>
                <p:cNvSpPr/>
                <p:nvPr/>
              </p:nvSpPr>
              <p:spPr>
                <a:xfrm>
                  <a:off x="8145264" y="5783286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6" name="Freeform: Shape 6345">
                  <a:extLst>
                    <a:ext uri="{FF2B5EF4-FFF2-40B4-BE49-F238E27FC236}">
                      <a16:creationId xmlns:a16="http://schemas.microsoft.com/office/drawing/2014/main" id="{0DBE747D-3E96-B15C-3A98-48F256CC3D04}"/>
                    </a:ext>
                  </a:extLst>
                </p:cNvPr>
                <p:cNvSpPr/>
                <p:nvPr/>
              </p:nvSpPr>
              <p:spPr>
                <a:xfrm>
                  <a:off x="8117537" y="5785879"/>
                  <a:ext cx="5329" cy="4752"/>
                </a:xfrm>
                <a:custGeom>
                  <a:avLst/>
                  <a:gdLst>
                    <a:gd name="connsiteX0" fmla="*/ 0 w 5329"/>
                    <a:gd name="connsiteY0" fmla="*/ 2160 h 4752"/>
                    <a:gd name="connsiteX1" fmla="*/ 2881 w 5329"/>
                    <a:gd name="connsiteY1" fmla="*/ 0 h 4752"/>
                    <a:gd name="connsiteX2" fmla="*/ 5330 w 5329"/>
                    <a:gd name="connsiteY2" fmla="*/ 2160 h 4752"/>
                    <a:gd name="connsiteX3" fmla="*/ 2664 w 5329"/>
                    <a:gd name="connsiteY3" fmla="*/ 4753 h 4752"/>
                    <a:gd name="connsiteX4" fmla="*/ 0 w 5329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9" h="4752">
                      <a:moveTo>
                        <a:pt x="0" y="2160"/>
                      </a:moveTo>
                      <a:cubicBezTo>
                        <a:pt x="0" y="720"/>
                        <a:pt x="1441" y="0"/>
                        <a:pt x="2881" y="0"/>
                      </a:cubicBezTo>
                      <a:cubicBezTo>
                        <a:pt x="4322" y="0"/>
                        <a:pt x="5330" y="720"/>
                        <a:pt x="5330" y="2160"/>
                      </a:cubicBezTo>
                      <a:cubicBezTo>
                        <a:pt x="5330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7" name="Freeform: Shape 6346">
                  <a:extLst>
                    <a:ext uri="{FF2B5EF4-FFF2-40B4-BE49-F238E27FC236}">
                      <a16:creationId xmlns:a16="http://schemas.microsoft.com/office/drawing/2014/main" id="{2228C1B0-9DB6-23C4-491B-575262178F67}"/>
                    </a:ext>
                  </a:extLst>
                </p:cNvPr>
                <p:cNvSpPr/>
                <p:nvPr/>
              </p:nvSpPr>
              <p:spPr>
                <a:xfrm>
                  <a:off x="8135037" y="5806259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0 h 4753"/>
                    <a:gd name="connsiteX1" fmla="*/ 2233 w 4104"/>
                    <a:gd name="connsiteY1" fmla="*/ 0 h 4753"/>
                    <a:gd name="connsiteX2" fmla="*/ 4104 w 4104"/>
                    <a:gd name="connsiteY2" fmla="*/ 2160 h 4753"/>
                    <a:gd name="connsiteX3" fmla="*/ 2089 w 4104"/>
                    <a:gd name="connsiteY3" fmla="*/ 4753 h 4753"/>
                    <a:gd name="connsiteX4" fmla="*/ 72 w 4104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4" y="0"/>
                        <a:pt x="4104" y="720"/>
                        <a:pt x="4104" y="2160"/>
                      </a:cubicBezTo>
                      <a:cubicBezTo>
                        <a:pt x="4104" y="3601"/>
                        <a:pt x="3168" y="4753"/>
                        <a:pt x="2089" y="4753"/>
                      </a:cubicBezTo>
                      <a:cubicBezTo>
                        <a:pt x="1008" y="4753"/>
                        <a:pt x="72" y="3601"/>
                        <a:pt x="72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8" name="Freeform: Shape 6347">
                  <a:extLst>
                    <a:ext uri="{FF2B5EF4-FFF2-40B4-BE49-F238E27FC236}">
                      <a16:creationId xmlns:a16="http://schemas.microsoft.com/office/drawing/2014/main" id="{D2F6F6F5-A481-8B85-08E3-55046B953B3F}"/>
                    </a:ext>
                  </a:extLst>
                </p:cNvPr>
                <p:cNvSpPr/>
                <p:nvPr/>
              </p:nvSpPr>
              <p:spPr>
                <a:xfrm>
                  <a:off x="8147275" y="5790119"/>
                  <a:ext cx="3179" cy="2889"/>
                </a:xfrm>
                <a:custGeom>
                  <a:avLst/>
                  <a:gdLst>
                    <a:gd name="connsiteX0" fmla="*/ 5 w 3179"/>
                    <a:gd name="connsiteY0" fmla="*/ 1449 h 2889"/>
                    <a:gd name="connsiteX1" fmla="*/ 1590 w 3179"/>
                    <a:gd name="connsiteY1" fmla="*/ 9 h 2889"/>
                    <a:gd name="connsiteX2" fmla="*/ 3174 w 3179"/>
                    <a:gd name="connsiteY2" fmla="*/ 1161 h 2889"/>
                    <a:gd name="connsiteX3" fmla="*/ 1733 w 3179"/>
                    <a:gd name="connsiteY3" fmla="*/ 2890 h 2889"/>
                    <a:gd name="connsiteX4" fmla="*/ 5 w 3179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9" h="2889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90" y="9"/>
                      </a:cubicBezTo>
                      <a:cubicBezTo>
                        <a:pt x="2454" y="-63"/>
                        <a:pt x="3102" y="297"/>
                        <a:pt x="3174" y="1161"/>
                      </a:cubicBezTo>
                      <a:cubicBezTo>
                        <a:pt x="3246" y="2026"/>
                        <a:pt x="2598" y="2818"/>
                        <a:pt x="1733" y="2890"/>
                      </a:cubicBezTo>
                      <a:cubicBezTo>
                        <a:pt x="869" y="2890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9" name="Freeform: Shape 6348">
                  <a:extLst>
                    <a:ext uri="{FF2B5EF4-FFF2-40B4-BE49-F238E27FC236}">
                      <a16:creationId xmlns:a16="http://schemas.microsoft.com/office/drawing/2014/main" id="{5FEE385B-AB42-1911-BF94-4C1497F370D0}"/>
                    </a:ext>
                  </a:extLst>
                </p:cNvPr>
                <p:cNvSpPr/>
                <p:nvPr/>
              </p:nvSpPr>
              <p:spPr>
                <a:xfrm>
                  <a:off x="8129698" y="5793923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3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5"/>
                        <a:pt x="2675" y="21"/>
                      </a:cubicBezTo>
                      <a:cubicBezTo>
                        <a:pt x="4115" y="-123"/>
                        <a:pt x="5123" y="454"/>
                        <a:pt x="5267" y="1893"/>
                      </a:cubicBezTo>
                      <a:cubicBezTo>
                        <a:pt x="5412" y="3334"/>
                        <a:pt x="4331" y="4558"/>
                        <a:pt x="2891" y="4702"/>
                      </a:cubicBezTo>
                      <a:cubicBezTo>
                        <a:pt x="1450" y="4846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50" name="Freeform: Shape 6349">
                  <a:extLst>
                    <a:ext uri="{FF2B5EF4-FFF2-40B4-BE49-F238E27FC236}">
                      <a16:creationId xmlns:a16="http://schemas.microsoft.com/office/drawing/2014/main" id="{3B36E96B-10F5-D48F-884F-A5D50BEAFBD2}"/>
                    </a:ext>
                  </a:extLst>
                </p:cNvPr>
                <p:cNvSpPr/>
                <p:nvPr/>
              </p:nvSpPr>
              <p:spPr>
                <a:xfrm>
                  <a:off x="8134902" y="5779282"/>
                  <a:ext cx="6423" cy="5517"/>
                </a:xfrm>
                <a:custGeom>
                  <a:avLst/>
                  <a:gdLst>
                    <a:gd name="connsiteX0" fmla="*/ 2799 w 6423"/>
                    <a:gd name="connsiteY0" fmla="*/ 116 h 5517"/>
                    <a:gd name="connsiteX1" fmla="*/ 6328 w 6423"/>
                    <a:gd name="connsiteY1" fmla="*/ 2276 h 5517"/>
                    <a:gd name="connsiteX2" fmla="*/ 4168 w 6423"/>
                    <a:gd name="connsiteY2" fmla="*/ 5372 h 5517"/>
                    <a:gd name="connsiteX3" fmla="*/ 63 w 6423"/>
                    <a:gd name="connsiteY3" fmla="*/ 3644 h 5517"/>
                    <a:gd name="connsiteX4" fmla="*/ 2799 w 6423"/>
                    <a:gd name="connsiteY4" fmla="*/ 188 h 5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17">
                      <a:moveTo>
                        <a:pt x="2799" y="116"/>
                      </a:moveTo>
                      <a:cubicBezTo>
                        <a:pt x="4672" y="-389"/>
                        <a:pt x="5969" y="835"/>
                        <a:pt x="6328" y="2276"/>
                      </a:cubicBezTo>
                      <a:cubicBezTo>
                        <a:pt x="6689" y="3716"/>
                        <a:pt x="6040" y="4868"/>
                        <a:pt x="4168" y="5372"/>
                      </a:cubicBezTo>
                      <a:cubicBezTo>
                        <a:pt x="2296" y="5877"/>
                        <a:pt x="423" y="5012"/>
                        <a:pt x="63" y="3644"/>
                      </a:cubicBezTo>
                      <a:cubicBezTo>
                        <a:pt x="-298" y="2204"/>
                        <a:pt x="927" y="620"/>
                        <a:pt x="2799" y="18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11" name="Graphic 6">
                <a:extLst>
                  <a:ext uri="{FF2B5EF4-FFF2-40B4-BE49-F238E27FC236}">
                    <a16:creationId xmlns:a16="http://schemas.microsoft.com/office/drawing/2014/main" id="{9E471A67-940A-0E5B-6A49-1296E9301FB7}"/>
                  </a:ext>
                </a:extLst>
              </p:cNvPr>
              <p:cNvGrpSpPr/>
              <p:nvPr/>
            </p:nvGrpSpPr>
            <p:grpSpPr>
              <a:xfrm>
                <a:off x="8152680" y="5643435"/>
                <a:ext cx="43496" cy="42992"/>
                <a:chOff x="8152680" y="5643435"/>
                <a:chExt cx="43496" cy="42992"/>
              </a:xfrm>
            </p:grpSpPr>
            <p:sp>
              <p:nvSpPr>
                <p:cNvPr id="6325" name="Freeform: Shape 6324">
                  <a:extLst>
                    <a:ext uri="{FF2B5EF4-FFF2-40B4-BE49-F238E27FC236}">
                      <a16:creationId xmlns:a16="http://schemas.microsoft.com/office/drawing/2014/main" id="{D38260D0-123B-5A87-728D-6D0786203EBF}"/>
                    </a:ext>
                  </a:extLst>
                </p:cNvPr>
                <p:cNvSpPr/>
                <p:nvPr/>
              </p:nvSpPr>
              <p:spPr>
                <a:xfrm>
                  <a:off x="8152680" y="5643435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2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3" y="0"/>
                        <a:pt x="21748" y="0"/>
                      </a:cubicBezTo>
                      <a:cubicBezTo>
                        <a:pt x="33775" y="0"/>
                        <a:pt x="43497" y="9650"/>
                        <a:pt x="43497" y="21532"/>
                      </a:cubicBezTo>
                      <a:cubicBezTo>
                        <a:pt x="43497" y="33415"/>
                        <a:pt x="33775" y="42992"/>
                        <a:pt x="21748" y="42992"/>
                      </a:cubicBezTo>
                      <a:cubicBezTo>
                        <a:pt x="9723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26" name="Freeform: Shape 6325">
                  <a:extLst>
                    <a:ext uri="{FF2B5EF4-FFF2-40B4-BE49-F238E27FC236}">
                      <a16:creationId xmlns:a16="http://schemas.microsoft.com/office/drawing/2014/main" id="{4FB0DF88-65E1-ECC4-4EE2-696A37C4BBEF}"/>
                    </a:ext>
                  </a:extLst>
                </p:cNvPr>
                <p:cNvSpPr/>
                <p:nvPr/>
              </p:nvSpPr>
              <p:spPr>
                <a:xfrm>
                  <a:off x="8157002" y="5668568"/>
                  <a:ext cx="3528" cy="3096"/>
                </a:xfrm>
                <a:custGeom>
                  <a:avLst/>
                  <a:gdLst>
                    <a:gd name="connsiteX0" fmla="*/ 0 w 3528"/>
                    <a:gd name="connsiteY0" fmla="*/ 1945 h 3096"/>
                    <a:gd name="connsiteX1" fmla="*/ 1800 w 3528"/>
                    <a:gd name="connsiteY1" fmla="*/ 0 h 3096"/>
                    <a:gd name="connsiteX2" fmla="*/ 3529 w 3528"/>
                    <a:gd name="connsiteY2" fmla="*/ 2017 h 3096"/>
                    <a:gd name="connsiteX3" fmla="*/ 2232 w 3528"/>
                    <a:gd name="connsiteY3" fmla="*/ 3097 h 3096"/>
                    <a:gd name="connsiteX4" fmla="*/ 0 w 3528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96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232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27" name="Freeform: Shape 6326">
                  <a:extLst>
                    <a:ext uri="{FF2B5EF4-FFF2-40B4-BE49-F238E27FC236}">
                      <a16:creationId xmlns:a16="http://schemas.microsoft.com/office/drawing/2014/main" id="{1C776172-0A18-15C2-15FC-3D46B66FA36B}"/>
                    </a:ext>
                  </a:extLst>
                </p:cNvPr>
                <p:cNvSpPr/>
                <p:nvPr/>
              </p:nvSpPr>
              <p:spPr>
                <a:xfrm>
                  <a:off x="8164779" y="5649340"/>
                  <a:ext cx="2376" cy="2160"/>
                </a:xfrm>
                <a:custGeom>
                  <a:avLst/>
                  <a:gdLst>
                    <a:gd name="connsiteX0" fmla="*/ 0 w 2376"/>
                    <a:gd name="connsiteY0" fmla="*/ 1080 h 2160"/>
                    <a:gd name="connsiteX1" fmla="*/ 1512 w 2376"/>
                    <a:gd name="connsiteY1" fmla="*/ 0 h 2160"/>
                    <a:gd name="connsiteX2" fmla="*/ 2376 w 2376"/>
                    <a:gd name="connsiteY2" fmla="*/ 1584 h 2160"/>
                    <a:gd name="connsiteX3" fmla="*/ 1440 w 2376"/>
                    <a:gd name="connsiteY3" fmla="*/ 2160 h 2160"/>
                    <a:gd name="connsiteX4" fmla="*/ 0 w 2376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160">
                      <a:moveTo>
                        <a:pt x="0" y="1080"/>
                      </a:moveTo>
                      <a:lnTo>
                        <a:pt x="1512" y="0"/>
                      </a:lnTo>
                      <a:lnTo>
                        <a:pt x="2376" y="1584"/>
                      </a:lnTo>
                      <a:lnTo>
                        <a:pt x="1440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28" name="Freeform: Shape 6327">
                  <a:extLst>
                    <a:ext uri="{FF2B5EF4-FFF2-40B4-BE49-F238E27FC236}">
                      <a16:creationId xmlns:a16="http://schemas.microsoft.com/office/drawing/2014/main" id="{6EA0F5DF-6C05-4CAA-125F-1D20671C436C}"/>
                    </a:ext>
                  </a:extLst>
                </p:cNvPr>
                <p:cNvSpPr/>
                <p:nvPr/>
              </p:nvSpPr>
              <p:spPr>
                <a:xfrm>
                  <a:off x="8180190" y="5673825"/>
                  <a:ext cx="2159" cy="2376"/>
                </a:xfrm>
                <a:custGeom>
                  <a:avLst/>
                  <a:gdLst>
                    <a:gd name="connsiteX0" fmla="*/ 936 w 2159"/>
                    <a:gd name="connsiteY0" fmla="*/ 0 h 2376"/>
                    <a:gd name="connsiteX1" fmla="*/ 2160 w 2159"/>
                    <a:gd name="connsiteY1" fmla="*/ 1368 h 2376"/>
                    <a:gd name="connsiteX2" fmla="*/ 648 w 2159"/>
                    <a:gd name="connsiteY2" fmla="*/ 2377 h 2376"/>
                    <a:gd name="connsiteX3" fmla="*/ 0 w 2159"/>
                    <a:gd name="connsiteY3" fmla="*/ 1440 h 2376"/>
                    <a:gd name="connsiteX4" fmla="*/ 936 w 2159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" h="2376">
                      <a:moveTo>
                        <a:pt x="936" y="0"/>
                      </a:moveTo>
                      <a:lnTo>
                        <a:pt x="2160" y="1368"/>
                      </a:lnTo>
                      <a:lnTo>
                        <a:pt x="648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29" name="Freeform: Shape 6328">
                  <a:extLst>
                    <a:ext uri="{FF2B5EF4-FFF2-40B4-BE49-F238E27FC236}">
                      <a16:creationId xmlns:a16="http://schemas.microsoft.com/office/drawing/2014/main" id="{65242894-A968-EAC6-CAF4-E9AD0DBD2372}"/>
                    </a:ext>
                  </a:extLst>
                </p:cNvPr>
                <p:cNvSpPr/>
                <p:nvPr/>
              </p:nvSpPr>
              <p:spPr>
                <a:xfrm>
                  <a:off x="8172269" y="5656109"/>
                  <a:ext cx="2231" cy="2520"/>
                </a:xfrm>
                <a:custGeom>
                  <a:avLst/>
                  <a:gdLst>
                    <a:gd name="connsiteX0" fmla="*/ 1008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1008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1008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0" name="Freeform: Shape 6329">
                  <a:extLst>
                    <a:ext uri="{FF2B5EF4-FFF2-40B4-BE49-F238E27FC236}">
                      <a16:creationId xmlns:a16="http://schemas.microsoft.com/office/drawing/2014/main" id="{36525FBC-7F7A-43AE-36DF-CAFD0B2EBCDD}"/>
                    </a:ext>
                  </a:extLst>
                </p:cNvPr>
                <p:cNvSpPr/>
                <p:nvPr/>
              </p:nvSpPr>
              <p:spPr>
                <a:xfrm>
                  <a:off x="8188544" y="5666623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1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1" name="Freeform: Shape 6330">
                  <a:extLst>
                    <a:ext uri="{FF2B5EF4-FFF2-40B4-BE49-F238E27FC236}">
                      <a16:creationId xmlns:a16="http://schemas.microsoft.com/office/drawing/2014/main" id="{B45A565E-12FF-D60E-2590-F373E02985E2}"/>
                    </a:ext>
                  </a:extLst>
                </p:cNvPr>
                <p:cNvSpPr/>
                <p:nvPr/>
              </p:nvSpPr>
              <p:spPr>
                <a:xfrm>
                  <a:off x="8169028" y="5678506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2" name="Freeform: Shape 6331">
                  <a:extLst>
                    <a:ext uri="{FF2B5EF4-FFF2-40B4-BE49-F238E27FC236}">
                      <a16:creationId xmlns:a16="http://schemas.microsoft.com/office/drawing/2014/main" id="{9149392B-E308-9C97-7CA8-80A7A5A25CCF}"/>
                    </a:ext>
                  </a:extLst>
                </p:cNvPr>
                <p:cNvSpPr/>
                <p:nvPr/>
              </p:nvSpPr>
              <p:spPr>
                <a:xfrm>
                  <a:off x="8186815" y="5654525"/>
                  <a:ext cx="3600" cy="4032"/>
                </a:xfrm>
                <a:custGeom>
                  <a:avLst/>
                  <a:gdLst>
                    <a:gd name="connsiteX0" fmla="*/ 1585 w 3600"/>
                    <a:gd name="connsiteY0" fmla="*/ 0 h 4032"/>
                    <a:gd name="connsiteX1" fmla="*/ 3601 w 3600"/>
                    <a:gd name="connsiteY1" fmla="*/ 2377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5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5" y="0"/>
                      </a:moveTo>
                      <a:lnTo>
                        <a:pt x="3601" y="2377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3" name="Freeform: Shape 6332">
                  <a:extLst>
                    <a:ext uri="{FF2B5EF4-FFF2-40B4-BE49-F238E27FC236}">
                      <a16:creationId xmlns:a16="http://schemas.microsoft.com/office/drawing/2014/main" id="{80730A3F-2AA8-3C77-26FF-1342F7488370}"/>
                    </a:ext>
                  </a:extLst>
                </p:cNvPr>
                <p:cNvSpPr/>
                <p:nvPr/>
              </p:nvSpPr>
              <p:spPr>
                <a:xfrm>
                  <a:off x="8159090" y="5657189"/>
                  <a:ext cx="5256" cy="4753"/>
                </a:xfrm>
                <a:custGeom>
                  <a:avLst/>
                  <a:gdLst>
                    <a:gd name="connsiteX0" fmla="*/ 0 w 5256"/>
                    <a:gd name="connsiteY0" fmla="*/ 2161 h 4753"/>
                    <a:gd name="connsiteX1" fmla="*/ 2881 w 5256"/>
                    <a:gd name="connsiteY1" fmla="*/ 0 h 4753"/>
                    <a:gd name="connsiteX2" fmla="*/ 5257 w 5256"/>
                    <a:gd name="connsiteY2" fmla="*/ 2161 h 4753"/>
                    <a:gd name="connsiteX3" fmla="*/ 2592 w 5256"/>
                    <a:gd name="connsiteY3" fmla="*/ 4753 h 4753"/>
                    <a:gd name="connsiteX4" fmla="*/ 0 w 5256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3">
                      <a:moveTo>
                        <a:pt x="0" y="2161"/>
                      </a:moveTo>
                      <a:cubicBezTo>
                        <a:pt x="0" y="720"/>
                        <a:pt x="1441" y="0"/>
                        <a:pt x="2881" y="0"/>
                      </a:cubicBezTo>
                      <a:cubicBezTo>
                        <a:pt x="4321" y="0"/>
                        <a:pt x="5257" y="720"/>
                        <a:pt x="5257" y="2161"/>
                      </a:cubicBezTo>
                      <a:cubicBezTo>
                        <a:pt x="5257" y="3601"/>
                        <a:pt x="4105" y="4753"/>
                        <a:pt x="2592" y="4753"/>
                      </a:cubicBezTo>
                      <a:cubicBezTo>
                        <a:pt x="1080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4" name="Freeform: Shape 6333">
                  <a:extLst>
                    <a:ext uri="{FF2B5EF4-FFF2-40B4-BE49-F238E27FC236}">
                      <a16:creationId xmlns:a16="http://schemas.microsoft.com/office/drawing/2014/main" id="{43ADBBC3-4AF7-6F87-A94C-0641A7C472B1}"/>
                    </a:ext>
                  </a:extLst>
                </p:cNvPr>
                <p:cNvSpPr/>
                <p:nvPr/>
              </p:nvSpPr>
              <p:spPr>
                <a:xfrm>
                  <a:off x="8176590" y="5677497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1 h 4753"/>
                    <a:gd name="connsiteX1" fmla="*/ 2232 w 4104"/>
                    <a:gd name="connsiteY1" fmla="*/ 0 h 4753"/>
                    <a:gd name="connsiteX2" fmla="*/ 4104 w 4104"/>
                    <a:gd name="connsiteY2" fmla="*/ 2161 h 4753"/>
                    <a:gd name="connsiteX3" fmla="*/ 2089 w 4104"/>
                    <a:gd name="connsiteY3" fmla="*/ 4753 h 4753"/>
                    <a:gd name="connsiteX4" fmla="*/ 72 w 4104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1"/>
                      </a:cubicBezTo>
                      <a:cubicBezTo>
                        <a:pt x="4104" y="3601"/>
                        <a:pt x="3168" y="4753"/>
                        <a:pt x="2089" y="4753"/>
                      </a:cubicBezTo>
                      <a:cubicBezTo>
                        <a:pt x="1008" y="4753"/>
                        <a:pt x="72" y="3601"/>
                        <a:pt x="72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5" name="Freeform: Shape 6334">
                  <a:extLst>
                    <a:ext uri="{FF2B5EF4-FFF2-40B4-BE49-F238E27FC236}">
                      <a16:creationId xmlns:a16="http://schemas.microsoft.com/office/drawing/2014/main" id="{544ED828-0AA6-3735-D42A-097842932CC5}"/>
                    </a:ext>
                  </a:extLst>
                </p:cNvPr>
                <p:cNvSpPr/>
                <p:nvPr/>
              </p:nvSpPr>
              <p:spPr>
                <a:xfrm>
                  <a:off x="8188760" y="5661357"/>
                  <a:ext cx="3241" cy="2889"/>
                </a:xfrm>
                <a:custGeom>
                  <a:avLst/>
                  <a:gdLst>
                    <a:gd name="connsiteX0" fmla="*/ 0 w 3241"/>
                    <a:gd name="connsiteY0" fmla="*/ 1449 h 2889"/>
                    <a:gd name="connsiteX1" fmla="*/ 1656 w 3241"/>
                    <a:gd name="connsiteY1" fmla="*/ 9 h 2889"/>
                    <a:gd name="connsiteX2" fmla="*/ 3241 w 3241"/>
                    <a:gd name="connsiteY2" fmla="*/ 1161 h 2889"/>
                    <a:gd name="connsiteX3" fmla="*/ 1800 w 3241"/>
                    <a:gd name="connsiteY3" fmla="*/ 2890 h 2889"/>
                    <a:gd name="connsiteX4" fmla="*/ 72 w 3241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1" h="2889">
                      <a:moveTo>
                        <a:pt x="0" y="1449"/>
                      </a:moveTo>
                      <a:cubicBezTo>
                        <a:pt x="0" y="585"/>
                        <a:pt x="721" y="81"/>
                        <a:pt x="1656" y="9"/>
                      </a:cubicBezTo>
                      <a:cubicBezTo>
                        <a:pt x="2521" y="-63"/>
                        <a:pt x="3169" y="297"/>
                        <a:pt x="3241" y="1161"/>
                      </a:cubicBezTo>
                      <a:cubicBezTo>
                        <a:pt x="3241" y="2026"/>
                        <a:pt x="2664" y="2818"/>
                        <a:pt x="1800" y="2890"/>
                      </a:cubicBezTo>
                      <a:cubicBezTo>
                        <a:pt x="936" y="2890"/>
                        <a:pt x="144" y="2313"/>
                        <a:pt x="72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6" name="Freeform: Shape 6335">
                  <a:extLst>
                    <a:ext uri="{FF2B5EF4-FFF2-40B4-BE49-F238E27FC236}">
                      <a16:creationId xmlns:a16="http://schemas.microsoft.com/office/drawing/2014/main" id="{ED8A691B-FA17-A36A-4F73-1CA3703E676E}"/>
                    </a:ext>
                  </a:extLst>
                </p:cNvPr>
                <p:cNvSpPr/>
                <p:nvPr/>
              </p:nvSpPr>
              <p:spPr>
                <a:xfrm>
                  <a:off x="8171250" y="5665163"/>
                  <a:ext cx="5280" cy="4713"/>
                </a:xfrm>
                <a:custGeom>
                  <a:avLst/>
                  <a:gdLst>
                    <a:gd name="connsiteX0" fmla="*/ 10 w 5280"/>
                    <a:gd name="connsiteY0" fmla="*/ 2396 h 4713"/>
                    <a:gd name="connsiteX1" fmla="*/ 2675 w 5280"/>
                    <a:gd name="connsiteY1" fmla="*/ 20 h 4713"/>
                    <a:gd name="connsiteX2" fmla="*/ 5267 w 5280"/>
                    <a:gd name="connsiteY2" fmla="*/ 1892 h 4713"/>
                    <a:gd name="connsiteX3" fmla="*/ 2891 w 5280"/>
                    <a:gd name="connsiteY3" fmla="*/ 4700 h 4713"/>
                    <a:gd name="connsiteX4" fmla="*/ 10 w 5280"/>
                    <a:gd name="connsiteY4" fmla="*/ 2396 h 4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3">
                      <a:moveTo>
                        <a:pt x="10" y="2396"/>
                      </a:moveTo>
                      <a:cubicBezTo>
                        <a:pt x="-134" y="956"/>
                        <a:pt x="1234" y="163"/>
                        <a:pt x="2675" y="20"/>
                      </a:cubicBezTo>
                      <a:cubicBezTo>
                        <a:pt x="4115" y="-124"/>
                        <a:pt x="5123" y="524"/>
                        <a:pt x="5267" y="1892"/>
                      </a:cubicBezTo>
                      <a:cubicBezTo>
                        <a:pt x="5412" y="3332"/>
                        <a:pt x="4331" y="4557"/>
                        <a:pt x="2891" y="4700"/>
                      </a:cubicBezTo>
                      <a:cubicBezTo>
                        <a:pt x="1450" y="4845"/>
                        <a:pt x="155" y="3764"/>
                        <a:pt x="10" y="239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7" name="Freeform: Shape 6336">
                  <a:extLst>
                    <a:ext uri="{FF2B5EF4-FFF2-40B4-BE49-F238E27FC236}">
                      <a16:creationId xmlns:a16="http://schemas.microsoft.com/office/drawing/2014/main" id="{A0E39F4D-252D-5498-5C75-EF477F8F0189}"/>
                    </a:ext>
                  </a:extLst>
                </p:cNvPr>
                <p:cNvSpPr/>
                <p:nvPr/>
              </p:nvSpPr>
              <p:spPr>
                <a:xfrm>
                  <a:off x="8176455" y="5650593"/>
                  <a:ext cx="6423" cy="5490"/>
                </a:xfrm>
                <a:custGeom>
                  <a:avLst/>
                  <a:gdLst>
                    <a:gd name="connsiteX0" fmla="*/ 2799 w 6423"/>
                    <a:gd name="connsiteY0" fmla="*/ 116 h 5490"/>
                    <a:gd name="connsiteX1" fmla="*/ 6328 w 6423"/>
                    <a:gd name="connsiteY1" fmla="*/ 2276 h 5490"/>
                    <a:gd name="connsiteX2" fmla="*/ 4167 w 6423"/>
                    <a:gd name="connsiteY2" fmla="*/ 5372 h 5490"/>
                    <a:gd name="connsiteX3" fmla="*/ 63 w 6423"/>
                    <a:gd name="connsiteY3" fmla="*/ 3572 h 5490"/>
                    <a:gd name="connsiteX4" fmla="*/ 2799 w 6423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90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9" y="3716"/>
                        <a:pt x="6040" y="4868"/>
                        <a:pt x="4167" y="5372"/>
                      </a:cubicBezTo>
                      <a:cubicBezTo>
                        <a:pt x="2295" y="5804"/>
                        <a:pt x="423" y="5012"/>
                        <a:pt x="63" y="3572"/>
                      </a:cubicBezTo>
                      <a:cubicBezTo>
                        <a:pt x="-298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12" name="Graphic 6">
                <a:extLst>
                  <a:ext uri="{FF2B5EF4-FFF2-40B4-BE49-F238E27FC236}">
                    <a16:creationId xmlns:a16="http://schemas.microsoft.com/office/drawing/2014/main" id="{942E37AF-62D3-BBE6-E1DF-C3662E7E9817}"/>
                  </a:ext>
                </a:extLst>
              </p:cNvPr>
              <p:cNvGrpSpPr/>
              <p:nvPr/>
            </p:nvGrpSpPr>
            <p:grpSpPr>
              <a:xfrm>
                <a:off x="8115377" y="5643435"/>
                <a:ext cx="43496" cy="42992"/>
                <a:chOff x="8115377" y="5643435"/>
                <a:chExt cx="43496" cy="42992"/>
              </a:xfrm>
            </p:grpSpPr>
            <p:sp>
              <p:nvSpPr>
                <p:cNvPr id="6312" name="Freeform: Shape 6311">
                  <a:extLst>
                    <a:ext uri="{FF2B5EF4-FFF2-40B4-BE49-F238E27FC236}">
                      <a16:creationId xmlns:a16="http://schemas.microsoft.com/office/drawing/2014/main" id="{58E196FF-656C-D1D1-4D89-060586CA9463}"/>
                    </a:ext>
                  </a:extLst>
                </p:cNvPr>
                <p:cNvSpPr/>
                <p:nvPr/>
              </p:nvSpPr>
              <p:spPr>
                <a:xfrm>
                  <a:off x="8115377" y="5643435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2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7" y="9650"/>
                        <a:pt x="43497" y="21532"/>
                      </a:cubicBezTo>
                      <a:cubicBezTo>
                        <a:pt x="43497" y="33415"/>
                        <a:pt x="33774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13" name="Freeform: Shape 6312">
                  <a:extLst>
                    <a:ext uri="{FF2B5EF4-FFF2-40B4-BE49-F238E27FC236}">
                      <a16:creationId xmlns:a16="http://schemas.microsoft.com/office/drawing/2014/main" id="{2B7B447A-7FE7-F0FA-0AE0-9DF33A5FFA5E}"/>
                    </a:ext>
                  </a:extLst>
                </p:cNvPr>
                <p:cNvSpPr/>
                <p:nvPr/>
              </p:nvSpPr>
              <p:spPr>
                <a:xfrm>
                  <a:off x="8119698" y="5668568"/>
                  <a:ext cx="3528" cy="3096"/>
                </a:xfrm>
                <a:custGeom>
                  <a:avLst/>
                  <a:gdLst>
                    <a:gd name="connsiteX0" fmla="*/ 0 w 3528"/>
                    <a:gd name="connsiteY0" fmla="*/ 1945 h 3096"/>
                    <a:gd name="connsiteX1" fmla="*/ 1800 w 3528"/>
                    <a:gd name="connsiteY1" fmla="*/ 0 h 3096"/>
                    <a:gd name="connsiteX2" fmla="*/ 3529 w 3528"/>
                    <a:gd name="connsiteY2" fmla="*/ 2017 h 3096"/>
                    <a:gd name="connsiteX3" fmla="*/ 2304 w 3528"/>
                    <a:gd name="connsiteY3" fmla="*/ 3097 h 3096"/>
                    <a:gd name="connsiteX4" fmla="*/ 0 w 3528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96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304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14" name="Freeform: Shape 6313">
                  <a:extLst>
                    <a:ext uri="{FF2B5EF4-FFF2-40B4-BE49-F238E27FC236}">
                      <a16:creationId xmlns:a16="http://schemas.microsoft.com/office/drawing/2014/main" id="{63E625C6-2B4A-17D5-9525-6CBAEE63DD44}"/>
                    </a:ext>
                  </a:extLst>
                </p:cNvPr>
                <p:cNvSpPr/>
                <p:nvPr/>
              </p:nvSpPr>
              <p:spPr>
                <a:xfrm>
                  <a:off x="8127547" y="5649340"/>
                  <a:ext cx="2377" cy="2160"/>
                </a:xfrm>
                <a:custGeom>
                  <a:avLst/>
                  <a:gdLst>
                    <a:gd name="connsiteX0" fmla="*/ 0 w 2377"/>
                    <a:gd name="connsiteY0" fmla="*/ 1080 h 2160"/>
                    <a:gd name="connsiteX1" fmla="*/ 1441 w 2377"/>
                    <a:gd name="connsiteY1" fmla="*/ 0 h 2160"/>
                    <a:gd name="connsiteX2" fmla="*/ 2377 w 2377"/>
                    <a:gd name="connsiteY2" fmla="*/ 1584 h 2160"/>
                    <a:gd name="connsiteX3" fmla="*/ 1369 w 2377"/>
                    <a:gd name="connsiteY3" fmla="*/ 2160 h 2160"/>
                    <a:gd name="connsiteX4" fmla="*/ 0 w 2377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160">
                      <a:moveTo>
                        <a:pt x="0" y="1080"/>
                      </a:moveTo>
                      <a:lnTo>
                        <a:pt x="1441" y="0"/>
                      </a:lnTo>
                      <a:lnTo>
                        <a:pt x="2377" y="1584"/>
                      </a:lnTo>
                      <a:lnTo>
                        <a:pt x="1369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15" name="Freeform: Shape 6314">
                  <a:extLst>
                    <a:ext uri="{FF2B5EF4-FFF2-40B4-BE49-F238E27FC236}">
                      <a16:creationId xmlns:a16="http://schemas.microsoft.com/office/drawing/2014/main" id="{7F6B90A1-81BC-C296-2CAE-A38F8CD912A6}"/>
                    </a:ext>
                  </a:extLst>
                </p:cNvPr>
                <p:cNvSpPr/>
                <p:nvPr/>
              </p:nvSpPr>
              <p:spPr>
                <a:xfrm>
                  <a:off x="8142887" y="5673825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16" name="Freeform: Shape 6315">
                  <a:extLst>
                    <a:ext uri="{FF2B5EF4-FFF2-40B4-BE49-F238E27FC236}">
                      <a16:creationId xmlns:a16="http://schemas.microsoft.com/office/drawing/2014/main" id="{742F7818-5226-7DCC-693F-3B93E8C7F7A5}"/>
                    </a:ext>
                  </a:extLst>
                </p:cNvPr>
                <p:cNvSpPr/>
                <p:nvPr/>
              </p:nvSpPr>
              <p:spPr>
                <a:xfrm>
                  <a:off x="8135037" y="5656109"/>
                  <a:ext cx="2232" cy="2520"/>
                </a:xfrm>
                <a:custGeom>
                  <a:avLst/>
                  <a:gdLst>
                    <a:gd name="connsiteX0" fmla="*/ 936 w 2232"/>
                    <a:gd name="connsiteY0" fmla="*/ 0 h 2520"/>
                    <a:gd name="connsiteX1" fmla="*/ 2233 w 2232"/>
                    <a:gd name="connsiteY1" fmla="*/ 1440 h 2520"/>
                    <a:gd name="connsiteX2" fmla="*/ 648 w 2232"/>
                    <a:gd name="connsiteY2" fmla="*/ 2520 h 2520"/>
                    <a:gd name="connsiteX3" fmla="*/ 0 w 2232"/>
                    <a:gd name="connsiteY3" fmla="*/ 1512 h 2520"/>
                    <a:gd name="connsiteX4" fmla="*/ 936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936" y="0"/>
                      </a:moveTo>
                      <a:lnTo>
                        <a:pt x="2233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17" name="Freeform: Shape 6316">
                  <a:extLst>
                    <a:ext uri="{FF2B5EF4-FFF2-40B4-BE49-F238E27FC236}">
                      <a16:creationId xmlns:a16="http://schemas.microsoft.com/office/drawing/2014/main" id="{A41F176A-51AE-D1F5-8A11-AAFD364BED2A}"/>
                    </a:ext>
                  </a:extLst>
                </p:cNvPr>
                <p:cNvSpPr/>
                <p:nvPr/>
              </p:nvSpPr>
              <p:spPr>
                <a:xfrm>
                  <a:off x="8151240" y="5666623"/>
                  <a:ext cx="2232" cy="2520"/>
                </a:xfrm>
                <a:custGeom>
                  <a:avLst/>
                  <a:gdLst>
                    <a:gd name="connsiteX0" fmla="*/ 936 w 2232"/>
                    <a:gd name="connsiteY0" fmla="*/ 0 h 2520"/>
                    <a:gd name="connsiteX1" fmla="*/ 2233 w 2232"/>
                    <a:gd name="connsiteY1" fmla="*/ 1440 h 2520"/>
                    <a:gd name="connsiteX2" fmla="*/ 648 w 2232"/>
                    <a:gd name="connsiteY2" fmla="*/ 2521 h 2520"/>
                    <a:gd name="connsiteX3" fmla="*/ 0 w 2232"/>
                    <a:gd name="connsiteY3" fmla="*/ 1512 h 2520"/>
                    <a:gd name="connsiteX4" fmla="*/ 936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936" y="0"/>
                      </a:moveTo>
                      <a:lnTo>
                        <a:pt x="2233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18" name="Freeform: Shape 6317">
                  <a:extLst>
                    <a:ext uri="{FF2B5EF4-FFF2-40B4-BE49-F238E27FC236}">
                      <a16:creationId xmlns:a16="http://schemas.microsoft.com/office/drawing/2014/main" id="{95137C88-91DD-B4E5-3BE8-BA9E68E89B2C}"/>
                    </a:ext>
                  </a:extLst>
                </p:cNvPr>
                <p:cNvSpPr/>
                <p:nvPr/>
              </p:nvSpPr>
              <p:spPr>
                <a:xfrm>
                  <a:off x="8131725" y="5678506"/>
                  <a:ext cx="3672" cy="4032"/>
                </a:xfrm>
                <a:custGeom>
                  <a:avLst/>
                  <a:gdLst>
                    <a:gd name="connsiteX0" fmla="*/ 1656 w 3672"/>
                    <a:gd name="connsiteY0" fmla="*/ 0 h 4032"/>
                    <a:gd name="connsiteX1" fmla="*/ 3673 w 3672"/>
                    <a:gd name="connsiteY1" fmla="*/ 2305 h 4032"/>
                    <a:gd name="connsiteX2" fmla="*/ 1152 w 3672"/>
                    <a:gd name="connsiteY2" fmla="*/ 4033 h 4032"/>
                    <a:gd name="connsiteX3" fmla="*/ 0 w 3672"/>
                    <a:gd name="connsiteY3" fmla="*/ 2449 h 4032"/>
                    <a:gd name="connsiteX4" fmla="*/ 1656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656" y="0"/>
                      </a:moveTo>
                      <a:lnTo>
                        <a:pt x="3673" y="2305"/>
                      </a:lnTo>
                      <a:lnTo>
                        <a:pt x="1152" y="4033"/>
                      </a:lnTo>
                      <a:lnTo>
                        <a:pt x="0" y="2449"/>
                      </a:lnTo>
                      <a:lnTo>
                        <a:pt x="165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19" name="Freeform: Shape 6318">
                  <a:extLst>
                    <a:ext uri="{FF2B5EF4-FFF2-40B4-BE49-F238E27FC236}">
                      <a16:creationId xmlns:a16="http://schemas.microsoft.com/office/drawing/2014/main" id="{2DDC2373-656D-2D72-3A6E-AB632F64B6B6}"/>
                    </a:ext>
                  </a:extLst>
                </p:cNvPr>
                <p:cNvSpPr/>
                <p:nvPr/>
              </p:nvSpPr>
              <p:spPr>
                <a:xfrm>
                  <a:off x="8149512" y="5654525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77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77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20" name="Freeform: Shape 6319">
                  <a:extLst>
                    <a:ext uri="{FF2B5EF4-FFF2-40B4-BE49-F238E27FC236}">
                      <a16:creationId xmlns:a16="http://schemas.microsoft.com/office/drawing/2014/main" id="{6E243E8E-1005-5900-2214-B4EC6B9AF1F8}"/>
                    </a:ext>
                  </a:extLst>
                </p:cNvPr>
                <p:cNvSpPr/>
                <p:nvPr/>
              </p:nvSpPr>
              <p:spPr>
                <a:xfrm>
                  <a:off x="8121787" y="5657189"/>
                  <a:ext cx="5256" cy="4753"/>
                </a:xfrm>
                <a:custGeom>
                  <a:avLst/>
                  <a:gdLst>
                    <a:gd name="connsiteX0" fmla="*/ 0 w 5256"/>
                    <a:gd name="connsiteY0" fmla="*/ 2161 h 4753"/>
                    <a:gd name="connsiteX1" fmla="*/ 2881 w 5256"/>
                    <a:gd name="connsiteY1" fmla="*/ 0 h 4753"/>
                    <a:gd name="connsiteX2" fmla="*/ 5257 w 5256"/>
                    <a:gd name="connsiteY2" fmla="*/ 2161 h 4753"/>
                    <a:gd name="connsiteX3" fmla="*/ 2664 w 5256"/>
                    <a:gd name="connsiteY3" fmla="*/ 4753 h 4753"/>
                    <a:gd name="connsiteX4" fmla="*/ 0 w 5256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3">
                      <a:moveTo>
                        <a:pt x="0" y="2161"/>
                      </a:moveTo>
                      <a:cubicBezTo>
                        <a:pt x="0" y="720"/>
                        <a:pt x="1440" y="0"/>
                        <a:pt x="2881" y="0"/>
                      </a:cubicBezTo>
                      <a:cubicBezTo>
                        <a:pt x="4321" y="0"/>
                        <a:pt x="5257" y="720"/>
                        <a:pt x="5257" y="2161"/>
                      </a:cubicBezTo>
                      <a:cubicBezTo>
                        <a:pt x="5257" y="3601"/>
                        <a:pt x="4104" y="4753"/>
                        <a:pt x="2664" y="4753"/>
                      </a:cubicBezTo>
                      <a:cubicBezTo>
                        <a:pt x="1224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21" name="Freeform: Shape 6320">
                  <a:extLst>
                    <a:ext uri="{FF2B5EF4-FFF2-40B4-BE49-F238E27FC236}">
                      <a16:creationId xmlns:a16="http://schemas.microsoft.com/office/drawing/2014/main" id="{8483A1BE-FB51-C2B1-27E8-D1F8A9FADCBD}"/>
                    </a:ext>
                  </a:extLst>
                </p:cNvPr>
                <p:cNvSpPr/>
                <p:nvPr/>
              </p:nvSpPr>
              <p:spPr>
                <a:xfrm>
                  <a:off x="8139286" y="5677497"/>
                  <a:ext cx="4105" cy="4753"/>
                </a:xfrm>
                <a:custGeom>
                  <a:avLst/>
                  <a:gdLst>
                    <a:gd name="connsiteX0" fmla="*/ 0 w 4105"/>
                    <a:gd name="connsiteY0" fmla="*/ 2161 h 4753"/>
                    <a:gd name="connsiteX1" fmla="*/ 2233 w 4105"/>
                    <a:gd name="connsiteY1" fmla="*/ 0 h 4753"/>
                    <a:gd name="connsiteX2" fmla="*/ 4105 w 4105"/>
                    <a:gd name="connsiteY2" fmla="*/ 2161 h 4753"/>
                    <a:gd name="connsiteX3" fmla="*/ 2089 w 4105"/>
                    <a:gd name="connsiteY3" fmla="*/ 4753 h 4753"/>
                    <a:gd name="connsiteX4" fmla="*/ 72 w 4105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1"/>
                      </a:cubicBezTo>
                      <a:cubicBezTo>
                        <a:pt x="4105" y="3601"/>
                        <a:pt x="3169" y="4753"/>
                        <a:pt x="2089" y="4753"/>
                      </a:cubicBezTo>
                      <a:cubicBezTo>
                        <a:pt x="1008" y="4753"/>
                        <a:pt x="72" y="3601"/>
                        <a:pt x="72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22" name="Freeform: Shape 6321">
                  <a:extLst>
                    <a:ext uri="{FF2B5EF4-FFF2-40B4-BE49-F238E27FC236}">
                      <a16:creationId xmlns:a16="http://schemas.microsoft.com/office/drawing/2014/main" id="{8573EF49-14C9-63F5-A3F9-6981D86CCF3C}"/>
                    </a:ext>
                  </a:extLst>
                </p:cNvPr>
                <p:cNvSpPr/>
                <p:nvPr/>
              </p:nvSpPr>
              <p:spPr>
                <a:xfrm>
                  <a:off x="8151452" y="5661357"/>
                  <a:ext cx="3178" cy="2889"/>
                </a:xfrm>
                <a:custGeom>
                  <a:avLst/>
                  <a:gdLst>
                    <a:gd name="connsiteX0" fmla="*/ 5 w 3178"/>
                    <a:gd name="connsiteY0" fmla="*/ 1449 h 2889"/>
                    <a:gd name="connsiteX1" fmla="*/ 1589 w 3178"/>
                    <a:gd name="connsiteY1" fmla="*/ 9 h 2889"/>
                    <a:gd name="connsiteX2" fmla="*/ 3173 w 3178"/>
                    <a:gd name="connsiteY2" fmla="*/ 1161 h 2889"/>
                    <a:gd name="connsiteX3" fmla="*/ 1733 w 3178"/>
                    <a:gd name="connsiteY3" fmla="*/ 2890 h 2889"/>
                    <a:gd name="connsiteX4" fmla="*/ 5 w 3178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8" h="2889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89" y="9"/>
                      </a:cubicBezTo>
                      <a:cubicBezTo>
                        <a:pt x="2453" y="-63"/>
                        <a:pt x="3101" y="297"/>
                        <a:pt x="3173" y="1161"/>
                      </a:cubicBezTo>
                      <a:cubicBezTo>
                        <a:pt x="3245" y="2026"/>
                        <a:pt x="2597" y="2818"/>
                        <a:pt x="1733" y="2890"/>
                      </a:cubicBezTo>
                      <a:cubicBezTo>
                        <a:pt x="869" y="2890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23" name="Freeform: Shape 6322">
                  <a:extLst>
                    <a:ext uri="{FF2B5EF4-FFF2-40B4-BE49-F238E27FC236}">
                      <a16:creationId xmlns:a16="http://schemas.microsoft.com/office/drawing/2014/main" id="{A0B0AB8E-907F-BE10-7580-EE379C270E20}"/>
                    </a:ext>
                  </a:extLst>
                </p:cNvPr>
                <p:cNvSpPr/>
                <p:nvPr/>
              </p:nvSpPr>
              <p:spPr>
                <a:xfrm>
                  <a:off x="8133885" y="5665163"/>
                  <a:ext cx="5341" cy="4713"/>
                </a:xfrm>
                <a:custGeom>
                  <a:avLst/>
                  <a:gdLst>
                    <a:gd name="connsiteX0" fmla="*/ 72 w 5341"/>
                    <a:gd name="connsiteY0" fmla="*/ 2396 h 4713"/>
                    <a:gd name="connsiteX1" fmla="*/ 2737 w 5341"/>
                    <a:gd name="connsiteY1" fmla="*/ 20 h 4713"/>
                    <a:gd name="connsiteX2" fmla="*/ 5329 w 5341"/>
                    <a:gd name="connsiteY2" fmla="*/ 1892 h 4713"/>
                    <a:gd name="connsiteX3" fmla="*/ 2881 w 5341"/>
                    <a:gd name="connsiteY3" fmla="*/ 4700 h 4713"/>
                    <a:gd name="connsiteX4" fmla="*/ 0 w 5341"/>
                    <a:gd name="connsiteY4" fmla="*/ 2396 h 4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" h="4713">
                      <a:moveTo>
                        <a:pt x="72" y="2396"/>
                      </a:moveTo>
                      <a:cubicBezTo>
                        <a:pt x="-72" y="956"/>
                        <a:pt x="1297" y="163"/>
                        <a:pt x="2737" y="20"/>
                      </a:cubicBezTo>
                      <a:cubicBezTo>
                        <a:pt x="4177" y="-124"/>
                        <a:pt x="5186" y="524"/>
                        <a:pt x="5329" y="1892"/>
                      </a:cubicBezTo>
                      <a:cubicBezTo>
                        <a:pt x="5473" y="3332"/>
                        <a:pt x="4393" y="4557"/>
                        <a:pt x="2881" y="4700"/>
                      </a:cubicBezTo>
                      <a:cubicBezTo>
                        <a:pt x="1441" y="4845"/>
                        <a:pt x="144" y="3764"/>
                        <a:pt x="0" y="239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24" name="Freeform: Shape 6323">
                  <a:extLst>
                    <a:ext uri="{FF2B5EF4-FFF2-40B4-BE49-F238E27FC236}">
                      <a16:creationId xmlns:a16="http://schemas.microsoft.com/office/drawing/2014/main" id="{DD81EE3C-EB6F-8BC7-B72B-7001756D4E1A}"/>
                    </a:ext>
                  </a:extLst>
                </p:cNvPr>
                <p:cNvSpPr/>
                <p:nvPr/>
              </p:nvSpPr>
              <p:spPr>
                <a:xfrm>
                  <a:off x="8139151" y="5650593"/>
                  <a:ext cx="6423" cy="5490"/>
                </a:xfrm>
                <a:custGeom>
                  <a:avLst/>
                  <a:gdLst>
                    <a:gd name="connsiteX0" fmla="*/ 2799 w 6423"/>
                    <a:gd name="connsiteY0" fmla="*/ 116 h 5490"/>
                    <a:gd name="connsiteX1" fmla="*/ 6328 w 6423"/>
                    <a:gd name="connsiteY1" fmla="*/ 2276 h 5490"/>
                    <a:gd name="connsiteX2" fmla="*/ 4168 w 6423"/>
                    <a:gd name="connsiteY2" fmla="*/ 5372 h 5490"/>
                    <a:gd name="connsiteX3" fmla="*/ 63 w 6423"/>
                    <a:gd name="connsiteY3" fmla="*/ 3572 h 5490"/>
                    <a:gd name="connsiteX4" fmla="*/ 2799 w 6423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90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8" y="3716"/>
                        <a:pt x="6040" y="4868"/>
                        <a:pt x="4168" y="5372"/>
                      </a:cubicBezTo>
                      <a:cubicBezTo>
                        <a:pt x="2296" y="5804"/>
                        <a:pt x="423" y="5012"/>
                        <a:pt x="63" y="3572"/>
                      </a:cubicBezTo>
                      <a:cubicBezTo>
                        <a:pt x="-297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13" name="Graphic 6">
                <a:extLst>
                  <a:ext uri="{FF2B5EF4-FFF2-40B4-BE49-F238E27FC236}">
                    <a16:creationId xmlns:a16="http://schemas.microsoft.com/office/drawing/2014/main" id="{99A31D3C-07A4-7DE7-28B2-DDE0101620E6}"/>
                  </a:ext>
                </a:extLst>
              </p:cNvPr>
              <p:cNvGrpSpPr/>
              <p:nvPr/>
            </p:nvGrpSpPr>
            <p:grpSpPr>
              <a:xfrm>
                <a:off x="8147423" y="5738277"/>
                <a:ext cx="43496" cy="42992"/>
                <a:chOff x="8147423" y="5738277"/>
                <a:chExt cx="43496" cy="42992"/>
              </a:xfrm>
            </p:grpSpPr>
            <p:sp>
              <p:nvSpPr>
                <p:cNvPr id="6299" name="Freeform: Shape 6298">
                  <a:extLst>
                    <a:ext uri="{FF2B5EF4-FFF2-40B4-BE49-F238E27FC236}">
                      <a16:creationId xmlns:a16="http://schemas.microsoft.com/office/drawing/2014/main" id="{C1577A94-D880-2A5E-34CB-67DE65E53C78}"/>
                    </a:ext>
                  </a:extLst>
                </p:cNvPr>
                <p:cNvSpPr/>
                <p:nvPr/>
              </p:nvSpPr>
              <p:spPr>
                <a:xfrm>
                  <a:off x="8147423" y="5738277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3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5" y="0"/>
                        <a:pt x="43497" y="9650"/>
                        <a:pt x="43497" y="21532"/>
                      </a:cubicBezTo>
                      <a:cubicBezTo>
                        <a:pt x="43497" y="33415"/>
                        <a:pt x="33775" y="42993"/>
                        <a:pt x="21748" y="42993"/>
                      </a:cubicBezTo>
                      <a:cubicBezTo>
                        <a:pt x="9722" y="42993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0" name="Freeform: Shape 6299">
                  <a:extLst>
                    <a:ext uri="{FF2B5EF4-FFF2-40B4-BE49-F238E27FC236}">
                      <a16:creationId xmlns:a16="http://schemas.microsoft.com/office/drawing/2014/main" id="{3B079BC7-BEA9-554A-7337-0AC750B319B2}"/>
                    </a:ext>
                  </a:extLst>
                </p:cNvPr>
                <p:cNvSpPr/>
                <p:nvPr/>
              </p:nvSpPr>
              <p:spPr>
                <a:xfrm>
                  <a:off x="8151744" y="5763410"/>
                  <a:ext cx="3529" cy="3096"/>
                </a:xfrm>
                <a:custGeom>
                  <a:avLst/>
                  <a:gdLst>
                    <a:gd name="connsiteX0" fmla="*/ 0 w 3529"/>
                    <a:gd name="connsiteY0" fmla="*/ 1945 h 3096"/>
                    <a:gd name="connsiteX1" fmla="*/ 1800 w 3529"/>
                    <a:gd name="connsiteY1" fmla="*/ 0 h 3096"/>
                    <a:gd name="connsiteX2" fmla="*/ 3530 w 3529"/>
                    <a:gd name="connsiteY2" fmla="*/ 2017 h 3096"/>
                    <a:gd name="connsiteX3" fmla="*/ 2233 w 3529"/>
                    <a:gd name="connsiteY3" fmla="*/ 3097 h 3096"/>
                    <a:gd name="connsiteX4" fmla="*/ 0 w 3529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9" h="3096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30" y="2017"/>
                      </a:lnTo>
                      <a:lnTo>
                        <a:pt x="2233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1" name="Freeform: Shape 6300">
                  <a:extLst>
                    <a:ext uri="{FF2B5EF4-FFF2-40B4-BE49-F238E27FC236}">
                      <a16:creationId xmlns:a16="http://schemas.microsoft.com/office/drawing/2014/main" id="{19D41490-4DFE-2EB5-AFE8-64D1164B91BE}"/>
                    </a:ext>
                  </a:extLst>
                </p:cNvPr>
                <p:cNvSpPr/>
                <p:nvPr/>
              </p:nvSpPr>
              <p:spPr>
                <a:xfrm>
                  <a:off x="8159522" y="5744183"/>
                  <a:ext cx="2376" cy="2160"/>
                </a:xfrm>
                <a:custGeom>
                  <a:avLst/>
                  <a:gdLst>
                    <a:gd name="connsiteX0" fmla="*/ 0 w 2376"/>
                    <a:gd name="connsiteY0" fmla="*/ 1080 h 2160"/>
                    <a:gd name="connsiteX1" fmla="*/ 1512 w 2376"/>
                    <a:gd name="connsiteY1" fmla="*/ 0 h 2160"/>
                    <a:gd name="connsiteX2" fmla="*/ 2376 w 2376"/>
                    <a:gd name="connsiteY2" fmla="*/ 1585 h 2160"/>
                    <a:gd name="connsiteX3" fmla="*/ 1440 w 2376"/>
                    <a:gd name="connsiteY3" fmla="*/ 2160 h 2160"/>
                    <a:gd name="connsiteX4" fmla="*/ 0 w 2376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160">
                      <a:moveTo>
                        <a:pt x="0" y="1080"/>
                      </a:moveTo>
                      <a:lnTo>
                        <a:pt x="1512" y="0"/>
                      </a:lnTo>
                      <a:lnTo>
                        <a:pt x="2376" y="1585"/>
                      </a:lnTo>
                      <a:lnTo>
                        <a:pt x="1440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2" name="Freeform: Shape 6301">
                  <a:extLst>
                    <a:ext uri="{FF2B5EF4-FFF2-40B4-BE49-F238E27FC236}">
                      <a16:creationId xmlns:a16="http://schemas.microsoft.com/office/drawing/2014/main" id="{D62897F9-69B8-7AFE-5B05-CD59CFC64784}"/>
                    </a:ext>
                  </a:extLst>
                </p:cNvPr>
                <p:cNvSpPr/>
                <p:nvPr/>
              </p:nvSpPr>
              <p:spPr>
                <a:xfrm>
                  <a:off x="8174933" y="5768668"/>
                  <a:ext cx="2159" cy="2376"/>
                </a:xfrm>
                <a:custGeom>
                  <a:avLst/>
                  <a:gdLst>
                    <a:gd name="connsiteX0" fmla="*/ 936 w 2159"/>
                    <a:gd name="connsiteY0" fmla="*/ 0 h 2376"/>
                    <a:gd name="connsiteX1" fmla="*/ 2160 w 2159"/>
                    <a:gd name="connsiteY1" fmla="*/ 1368 h 2376"/>
                    <a:gd name="connsiteX2" fmla="*/ 648 w 2159"/>
                    <a:gd name="connsiteY2" fmla="*/ 2376 h 2376"/>
                    <a:gd name="connsiteX3" fmla="*/ 0 w 2159"/>
                    <a:gd name="connsiteY3" fmla="*/ 1440 h 2376"/>
                    <a:gd name="connsiteX4" fmla="*/ 936 w 2159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" h="2376">
                      <a:moveTo>
                        <a:pt x="936" y="0"/>
                      </a:moveTo>
                      <a:lnTo>
                        <a:pt x="2160" y="1368"/>
                      </a:lnTo>
                      <a:lnTo>
                        <a:pt x="648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3" name="Freeform: Shape 6302">
                  <a:extLst>
                    <a:ext uri="{FF2B5EF4-FFF2-40B4-BE49-F238E27FC236}">
                      <a16:creationId xmlns:a16="http://schemas.microsoft.com/office/drawing/2014/main" id="{8BD3A563-CB19-173C-83E9-56C279254921}"/>
                    </a:ext>
                  </a:extLst>
                </p:cNvPr>
                <p:cNvSpPr/>
                <p:nvPr/>
              </p:nvSpPr>
              <p:spPr>
                <a:xfrm>
                  <a:off x="8167011" y="5750952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721 w 2232"/>
                    <a:gd name="connsiteY2" fmla="*/ 2521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721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4" name="Freeform: Shape 6303">
                  <a:extLst>
                    <a:ext uri="{FF2B5EF4-FFF2-40B4-BE49-F238E27FC236}">
                      <a16:creationId xmlns:a16="http://schemas.microsoft.com/office/drawing/2014/main" id="{9A4C8B65-B600-6CE0-33EA-BE6EBFC51458}"/>
                    </a:ext>
                  </a:extLst>
                </p:cNvPr>
                <p:cNvSpPr/>
                <p:nvPr/>
              </p:nvSpPr>
              <p:spPr>
                <a:xfrm>
                  <a:off x="8183214" y="5761538"/>
                  <a:ext cx="2232" cy="2448"/>
                </a:xfrm>
                <a:custGeom>
                  <a:avLst/>
                  <a:gdLst>
                    <a:gd name="connsiteX0" fmla="*/ 1008 w 2232"/>
                    <a:gd name="connsiteY0" fmla="*/ 0 h 2448"/>
                    <a:gd name="connsiteX1" fmla="*/ 2233 w 2232"/>
                    <a:gd name="connsiteY1" fmla="*/ 1368 h 2448"/>
                    <a:gd name="connsiteX2" fmla="*/ 721 w 2232"/>
                    <a:gd name="connsiteY2" fmla="*/ 2448 h 2448"/>
                    <a:gd name="connsiteX3" fmla="*/ 0 w 2232"/>
                    <a:gd name="connsiteY3" fmla="*/ 1512 h 2448"/>
                    <a:gd name="connsiteX4" fmla="*/ 1008 w 2232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448">
                      <a:moveTo>
                        <a:pt x="1008" y="0"/>
                      </a:moveTo>
                      <a:lnTo>
                        <a:pt x="2233" y="1368"/>
                      </a:lnTo>
                      <a:lnTo>
                        <a:pt x="721" y="2448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5" name="Freeform: Shape 6304">
                  <a:extLst>
                    <a:ext uri="{FF2B5EF4-FFF2-40B4-BE49-F238E27FC236}">
                      <a16:creationId xmlns:a16="http://schemas.microsoft.com/office/drawing/2014/main" id="{0D42690C-9175-AB55-6219-499AD17126B8}"/>
                    </a:ext>
                  </a:extLst>
                </p:cNvPr>
                <p:cNvSpPr/>
                <p:nvPr/>
              </p:nvSpPr>
              <p:spPr>
                <a:xfrm>
                  <a:off x="8163771" y="5773348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6" name="Freeform: Shape 6305">
                  <a:extLst>
                    <a:ext uri="{FF2B5EF4-FFF2-40B4-BE49-F238E27FC236}">
                      <a16:creationId xmlns:a16="http://schemas.microsoft.com/office/drawing/2014/main" id="{5ADEA358-2837-20A5-C183-1B238B380C23}"/>
                    </a:ext>
                  </a:extLst>
                </p:cNvPr>
                <p:cNvSpPr/>
                <p:nvPr/>
              </p:nvSpPr>
              <p:spPr>
                <a:xfrm>
                  <a:off x="8181558" y="5749439"/>
                  <a:ext cx="3600" cy="3961"/>
                </a:xfrm>
                <a:custGeom>
                  <a:avLst/>
                  <a:gdLst>
                    <a:gd name="connsiteX0" fmla="*/ 1585 w 3600"/>
                    <a:gd name="connsiteY0" fmla="*/ 0 h 3961"/>
                    <a:gd name="connsiteX1" fmla="*/ 3601 w 3600"/>
                    <a:gd name="connsiteY1" fmla="*/ 2305 h 3961"/>
                    <a:gd name="connsiteX2" fmla="*/ 1008 w 3600"/>
                    <a:gd name="connsiteY2" fmla="*/ 3961 h 3961"/>
                    <a:gd name="connsiteX3" fmla="*/ 0 w 3600"/>
                    <a:gd name="connsiteY3" fmla="*/ 2377 h 3961"/>
                    <a:gd name="connsiteX4" fmla="*/ 1585 w 3600"/>
                    <a:gd name="connsiteY4" fmla="*/ 0 h 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3961">
                      <a:moveTo>
                        <a:pt x="1585" y="0"/>
                      </a:moveTo>
                      <a:lnTo>
                        <a:pt x="3601" y="2305"/>
                      </a:lnTo>
                      <a:lnTo>
                        <a:pt x="1008" y="3961"/>
                      </a:lnTo>
                      <a:lnTo>
                        <a:pt x="0" y="2377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7" name="Freeform: Shape 6306">
                  <a:extLst>
                    <a:ext uri="{FF2B5EF4-FFF2-40B4-BE49-F238E27FC236}">
                      <a16:creationId xmlns:a16="http://schemas.microsoft.com/office/drawing/2014/main" id="{70C7C20A-A763-3EDD-F42B-7FA70912DC03}"/>
                    </a:ext>
                  </a:extLst>
                </p:cNvPr>
                <p:cNvSpPr/>
                <p:nvPr/>
              </p:nvSpPr>
              <p:spPr>
                <a:xfrm>
                  <a:off x="8153833" y="5752032"/>
                  <a:ext cx="5328" cy="4752"/>
                </a:xfrm>
                <a:custGeom>
                  <a:avLst/>
                  <a:gdLst>
                    <a:gd name="connsiteX0" fmla="*/ 0 w 5328"/>
                    <a:gd name="connsiteY0" fmla="*/ 2160 h 4752"/>
                    <a:gd name="connsiteX1" fmla="*/ 2881 w 5328"/>
                    <a:gd name="connsiteY1" fmla="*/ 0 h 4752"/>
                    <a:gd name="connsiteX2" fmla="*/ 5329 w 5328"/>
                    <a:gd name="connsiteY2" fmla="*/ 2160 h 4752"/>
                    <a:gd name="connsiteX3" fmla="*/ 2664 w 5328"/>
                    <a:gd name="connsiteY3" fmla="*/ 4753 h 4752"/>
                    <a:gd name="connsiteX4" fmla="*/ 0 w 5328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2">
                      <a:moveTo>
                        <a:pt x="0" y="2160"/>
                      </a:moveTo>
                      <a:cubicBezTo>
                        <a:pt x="0" y="720"/>
                        <a:pt x="1441" y="0"/>
                        <a:pt x="2881" y="0"/>
                      </a:cubicBezTo>
                      <a:cubicBezTo>
                        <a:pt x="4321" y="0"/>
                        <a:pt x="5329" y="720"/>
                        <a:pt x="5329" y="2160"/>
                      </a:cubicBezTo>
                      <a:cubicBezTo>
                        <a:pt x="5329" y="3601"/>
                        <a:pt x="4105" y="4753"/>
                        <a:pt x="2664" y="4753"/>
                      </a:cubicBezTo>
                      <a:cubicBezTo>
                        <a:pt x="1225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8" name="Freeform: Shape 6307">
                  <a:extLst>
                    <a:ext uri="{FF2B5EF4-FFF2-40B4-BE49-F238E27FC236}">
                      <a16:creationId xmlns:a16="http://schemas.microsoft.com/office/drawing/2014/main" id="{4C5B7C91-9D76-55F4-0B60-B1B57B2A7797}"/>
                    </a:ext>
                  </a:extLst>
                </p:cNvPr>
                <p:cNvSpPr/>
                <p:nvPr/>
              </p:nvSpPr>
              <p:spPr>
                <a:xfrm>
                  <a:off x="8171333" y="5772340"/>
                  <a:ext cx="4104" cy="4752"/>
                </a:xfrm>
                <a:custGeom>
                  <a:avLst/>
                  <a:gdLst>
                    <a:gd name="connsiteX0" fmla="*/ 0 w 4104"/>
                    <a:gd name="connsiteY0" fmla="*/ 2160 h 4752"/>
                    <a:gd name="connsiteX1" fmla="*/ 2232 w 4104"/>
                    <a:gd name="connsiteY1" fmla="*/ 0 h 4752"/>
                    <a:gd name="connsiteX2" fmla="*/ 4104 w 4104"/>
                    <a:gd name="connsiteY2" fmla="*/ 2160 h 4752"/>
                    <a:gd name="connsiteX3" fmla="*/ 2088 w 4104"/>
                    <a:gd name="connsiteY3" fmla="*/ 4753 h 4752"/>
                    <a:gd name="connsiteX4" fmla="*/ 72 w 4104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2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0"/>
                      </a:cubicBezTo>
                      <a:cubicBezTo>
                        <a:pt x="4104" y="3601"/>
                        <a:pt x="3168" y="4753"/>
                        <a:pt x="2088" y="4753"/>
                      </a:cubicBezTo>
                      <a:cubicBezTo>
                        <a:pt x="1008" y="4753"/>
                        <a:pt x="72" y="3601"/>
                        <a:pt x="72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9" name="Freeform: Shape 6308">
                  <a:extLst>
                    <a:ext uri="{FF2B5EF4-FFF2-40B4-BE49-F238E27FC236}">
                      <a16:creationId xmlns:a16="http://schemas.microsoft.com/office/drawing/2014/main" id="{B35E15AF-C0C9-B131-74AE-D47E1D51E59B}"/>
                    </a:ext>
                  </a:extLst>
                </p:cNvPr>
                <p:cNvSpPr/>
                <p:nvPr/>
              </p:nvSpPr>
              <p:spPr>
                <a:xfrm>
                  <a:off x="8183498" y="5756200"/>
                  <a:ext cx="3251" cy="2889"/>
                </a:xfrm>
                <a:custGeom>
                  <a:avLst/>
                  <a:gdLst>
                    <a:gd name="connsiteX0" fmla="*/ 5 w 3251"/>
                    <a:gd name="connsiteY0" fmla="*/ 1449 h 2889"/>
                    <a:gd name="connsiteX1" fmla="*/ 1661 w 3251"/>
                    <a:gd name="connsiteY1" fmla="*/ 9 h 2889"/>
                    <a:gd name="connsiteX2" fmla="*/ 3246 w 3251"/>
                    <a:gd name="connsiteY2" fmla="*/ 1161 h 2889"/>
                    <a:gd name="connsiteX3" fmla="*/ 1805 w 3251"/>
                    <a:gd name="connsiteY3" fmla="*/ 2890 h 2889"/>
                    <a:gd name="connsiteX4" fmla="*/ 77 w 3251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1" h="2889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661" y="9"/>
                      </a:cubicBezTo>
                      <a:cubicBezTo>
                        <a:pt x="2525" y="-63"/>
                        <a:pt x="3174" y="297"/>
                        <a:pt x="3246" y="1161"/>
                      </a:cubicBezTo>
                      <a:cubicBezTo>
                        <a:pt x="3317" y="2025"/>
                        <a:pt x="2669" y="2818"/>
                        <a:pt x="1805" y="2890"/>
                      </a:cubicBezTo>
                      <a:cubicBezTo>
                        <a:pt x="941" y="2890"/>
                        <a:pt x="149" y="2313"/>
                        <a:pt x="77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10" name="Freeform: Shape 6309">
                  <a:extLst>
                    <a:ext uri="{FF2B5EF4-FFF2-40B4-BE49-F238E27FC236}">
                      <a16:creationId xmlns:a16="http://schemas.microsoft.com/office/drawing/2014/main" id="{86BA9D70-BA1C-87BA-62E1-ED040395BB8A}"/>
                    </a:ext>
                  </a:extLst>
                </p:cNvPr>
                <p:cNvSpPr/>
                <p:nvPr/>
              </p:nvSpPr>
              <p:spPr>
                <a:xfrm>
                  <a:off x="8165921" y="5760004"/>
                  <a:ext cx="5280" cy="4716"/>
                </a:xfrm>
                <a:custGeom>
                  <a:avLst/>
                  <a:gdLst>
                    <a:gd name="connsiteX0" fmla="*/ 10 w 5280"/>
                    <a:gd name="connsiteY0" fmla="*/ 2398 h 4716"/>
                    <a:gd name="connsiteX1" fmla="*/ 2675 w 5280"/>
                    <a:gd name="connsiteY1" fmla="*/ 21 h 4716"/>
                    <a:gd name="connsiteX2" fmla="*/ 5267 w 5280"/>
                    <a:gd name="connsiteY2" fmla="*/ 1894 h 4716"/>
                    <a:gd name="connsiteX3" fmla="*/ 2890 w 5280"/>
                    <a:gd name="connsiteY3" fmla="*/ 4703 h 4716"/>
                    <a:gd name="connsiteX4" fmla="*/ 10 w 5280"/>
                    <a:gd name="connsiteY4" fmla="*/ 2398 h 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6">
                      <a:moveTo>
                        <a:pt x="10" y="2398"/>
                      </a:moveTo>
                      <a:cubicBezTo>
                        <a:pt x="-134" y="958"/>
                        <a:pt x="1234" y="166"/>
                        <a:pt x="2675" y="21"/>
                      </a:cubicBezTo>
                      <a:cubicBezTo>
                        <a:pt x="4115" y="-123"/>
                        <a:pt x="5123" y="454"/>
                        <a:pt x="5267" y="1894"/>
                      </a:cubicBezTo>
                      <a:cubicBezTo>
                        <a:pt x="5412" y="3334"/>
                        <a:pt x="4331" y="4558"/>
                        <a:pt x="2890" y="4703"/>
                      </a:cubicBezTo>
                      <a:cubicBezTo>
                        <a:pt x="1450" y="4846"/>
                        <a:pt x="155" y="3838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11" name="Freeform: Shape 6310">
                  <a:extLst>
                    <a:ext uri="{FF2B5EF4-FFF2-40B4-BE49-F238E27FC236}">
                      <a16:creationId xmlns:a16="http://schemas.microsoft.com/office/drawing/2014/main" id="{24E041DE-3D50-58B2-CB32-5E798A636FAD}"/>
                    </a:ext>
                  </a:extLst>
                </p:cNvPr>
                <p:cNvSpPr/>
                <p:nvPr/>
              </p:nvSpPr>
              <p:spPr>
                <a:xfrm>
                  <a:off x="8171198" y="5745459"/>
                  <a:ext cx="6423" cy="5467"/>
                </a:xfrm>
                <a:custGeom>
                  <a:avLst/>
                  <a:gdLst>
                    <a:gd name="connsiteX0" fmla="*/ 2799 w 6423"/>
                    <a:gd name="connsiteY0" fmla="*/ 92 h 5467"/>
                    <a:gd name="connsiteX1" fmla="*/ 6328 w 6423"/>
                    <a:gd name="connsiteY1" fmla="*/ 2252 h 5467"/>
                    <a:gd name="connsiteX2" fmla="*/ 4167 w 6423"/>
                    <a:gd name="connsiteY2" fmla="*/ 5349 h 5467"/>
                    <a:gd name="connsiteX3" fmla="*/ 63 w 6423"/>
                    <a:gd name="connsiteY3" fmla="*/ 3621 h 5467"/>
                    <a:gd name="connsiteX4" fmla="*/ 2799 w 6423"/>
                    <a:gd name="connsiteY4" fmla="*/ 92 h 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67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7" y="5349"/>
                      </a:cubicBezTo>
                      <a:cubicBezTo>
                        <a:pt x="2295" y="5781"/>
                        <a:pt x="422" y="4989"/>
                        <a:pt x="63" y="3621"/>
                      </a:cubicBezTo>
                      <a:cubicBezTo>
                        <a:pt x="-298" y="2180"/>
                        <a:pt x="927" y="596"/>
                        <a:pt x="2799" y="92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14" name="Graphic 6">
                <a:extLst>
                  <a:ext uri="{FF2B5EF4-FFF2-40B4-BE49-F238E27FC236}">
                    <a16:creationId xmlns:a16="http://schemas.microsoft.com/office/drawing/2014/main" id="{C9C3EF32-63A2-42A8-45CD-FC010CAF1A76}"/>
                  </a:ext>
                </a:extLst>
              </p:cNvPr>
              <p:cNvGrpSpPr/>
              <p:nvPr/>
            </p:nvGrpSpPr>
            <p:grpSpPr>
              <a:xfrm>
                <a:off x="8106232" y="5738998"/>
                <a:ext cx="43496" cy="42992"/>
                <a:chOff x="8106232" y="5738998"/>
                <a:chExt cx="43496" cy="42992"/>
              </a:xfrm>
            </p:grpSpPr>
            <p:sp>
              <p:nvSpPr>
                <p:cNvPr id="6286" name="Freeform: Shape 6285">
                  <a:extLst>
                    <a:ext uri="{FF2B5EF4-FFF2-40B4-BE49-F238E27FC236}">
                      <a16:creationId xmlns:a16="http://schemas.microsoft.com/office/drawing/2014/main" id="{05944ED0-F839-1664-16CF-5C18B144CA56}"/>
                    </a:ext>
                  </a:extLst>
                </p:cNvPr>
                <p:cNvSpPr/>
                <p:nvPr/>
              </p:nvSpPr>
              <p:spPr>
                <a:xfrm>
                  <a:off x="8106232" y="5738998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2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7" y="9650"/>
                        <a:pt x="43497" y="21532"/>
                      </a:cubicBezTo>
                      <a:cubicBezTo>
                        <a:pt x="43497" y="33414"/>
                        <a:pt x="33774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87" name="Freeform: Shape 6286">
                  <a:extLst>
                    <a:ext uri="{FF2B5EF4-FFF2-40B4-BE49-F238E27FC236}">
                      <a16:creationId xmlns:a16="http://schemas.microsoft.com/office/drawing/2014/main" id="{817C9418-8B3C-FDD1-5EFF-38141B435C28}"/>
                    </a:ext>
                  </a:extLst>
                </p:cNvPr>
                <p:cNvSpPr/>
                <p:nvPr/>
              </p:nvSpPr>
              <p:spPr>
                <a:xfrm>
                  <a:off x="8110552" y="5764131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2016 h 3024"/>
                    <a:gd name="connsiteX3" fmla="*/ 2233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6"/>
                      </a:lnTo>
                      <a:lnTo>
                        <a:pt x="2233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88" name="Freeform: Shape 6287">
                  <a:extLst>
                    <a:ext uri="{FF2B5EF4-FFF2-40B4-BE49-F238E27FC236}">
                      <a16:creationId xmlns:a16="http://schemas.microsoft.com/office/drawing/2014/main" id="{8518DBCA-B91F-85EC-5E96-9AD7213880DB}"/>
                    </a:ext>
                  </a:extLst>
                </p:cNvPr>
                <p:cNvSpPr/>
                <p:nvPr/>
              </p:nvSpPr>
              <p:spPr>
                <a:xfrm>
                  <a:off x="8118402" y="5744903"/>
                  <a:ext cx="2304" cy="2088"/>
                </a:xfrm>
                <a:custGeom>
                  <a:avLst/>
                  <a:gdLst>
                    <a:gd name="connsiteX0" fmla="*/ 0 w 2304"/>
                    <a:gd name="connsiteY0" fmla="*/ 1080 h 2088"/>
                    <a:gd name="connsiteX1" fmla="*/ 1441 w 2304"/>
                    <a:gd name="connsiteY1" fmla="*/ 0 h 2088"/>
                    <a:gd name="connsiteX2" fmla="*/ 2305 w 2304"/>
                    <a:gd name="connsiteY2" fmla="*/ 1584 h 2088"/>
                    <a:gd name="connsiteX3" fmla="*/ 1369 w 2304"/>
                    <a:gd name="connsiteY3" fmla="*/ 2088 h 2088"/>
                    <a:gd name="connsiteX4" fmla="*/ 0 w 2304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088">
                      <a:moveTo>
                        <a:pt x="0" y="1080"/>
                      </a:moveTo>
                      <a:lnTo>
                        <a:pt x="1441" y="0"/>
                      </a:lnTo>
                      <a:lnTo>
                        <a:pt x="2305" y="1584"/>
                      </a:lnTo>
                      <a:lnTo>
                        <a:pt x="1369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89" name="Freeform: Shape 6288">
                  <a:extLst>
                    <a:ext uri="{FF2B5EF4-FFF2-40B4-BE49-F238E27FC236}">
                      <a16:creationId xmlns:a16="http://schemas.microsoft.com/office/drawing/2014/main" id="{28A80083-CE64-65F9-0D0D-75345B17B138}"/>
                    </a:ext>
                  </a:extLst>
                </p:cNvPr>
                <p:cNvSpPr/>
                <p:nvPr/>
              </p:nvSpPr>
              <p:spPr>
                <a:xfrm>
                  <a:off x="8133741" y="5769387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90" name="Freeform: Shape 6289">
                  <a:extLst>
                    <a:ext uri="{FF2B5EF4-FFF2-40B4-BE49-F238E27FC236}">
                      <a16:creationId xmlns:a16="http://schemas.microsoft.com/office/drawing/2014/main" id="{B9CEE7C8-71EE-CAED-F281-3F429F53232C}"/>
                    </a:ext>
                  </a:extLst>
                </p:cNvPr>
                <p:cNvSpPr/>
                <p:nvPr/>
              </p:nvSpPr>
              <p:spPr>
                <a:xfrm>
                  <a:off x="8125819" y="5751672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720 w 2232"/>
                    <a:gd name="connsiteY2" fmla="*/ 2520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720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91" name="Freeform: Shape 6290">
                  <a:extLst>
                    <a:ext uri="{FF2B5EF4-FFF2-40B4-BE49-F238E27FC236}">
                      <a16:creationId xmlns:a16="http://schemas.microsoft.com/office/drawing/2014/main" id="{09C91D4F-FF5B-3341-DC0F-49CE62D704BC}"/>
                    </a:ext>
                  </a:extLst>
                </p:cNvPr>
                <p:cNvSpPr/>
                <p:nvPr/>
              </p:nvSpPr>
              <p:spPr>
                <a:xfrm>
                  <a:off x="8142022" y="5762186"/>
                  <a:ext cx="2304" cy="2520"/>
                </a:xfrm>
                <a:custGeom>
                  <a:avLst/>
                  <a:gdLst>
                    <a:gd name="connsiteX0" fmla="*/ 1008 w 2304"/>
                    <a:gd name="connsiteY0" fmla="*/ 0 h 2520"/>
                    <a:gd name="connsiteX1" fmla="*/ 2305 w 2304"/>
                    <a:gd name="connsiteY1" fmla="*/ 1440 h 2520"/>
                    <a:gd name="connsiteX2" fmla="*/ 720 w 2304"/>
                    <a:gd name="connsiteY2" fmla="*/ 2521 h 2520"/>
                    <a:gd name="connsiteX3" fmla="*/ 0 w 2304"/>
                    <a:gd name="connsiteY3" fmla="*/ 1512 h 2520"/>
                    <a:gd name="connsiteX4" fmla="*/ 1008 w 2304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520">
                      <a:moveTo>
                        <a:pt x="1008" y="0"/>
                      </a:moveTo>
                      <a:lnTo>
                        <a:pt x="2305" y="1440"/>
                      </a:lnTo>
                      <a:lnTo>
                        <a:pt x="720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92" name="Freeform: Shape 6291">
                  <a:extLst>
                    <a:ext uri="{FF2B5EF4-FFF2-40B4-BE49-F238E27FC236}">
                      <a16:creationId xmlns:a16="http://schemas.microsoft.com/office/drawing/2014/main" id="{ACD41F51-218B-71F2-7FF6-5F2DA617A343}"/>
                    </a:ext>
                  </a:extLst>
                </p:cNvPr>
                <p:cNvSpPr/>
                <p:nvPr/>
              </p:nvSpPr>
              <p:spPr>
                <a:xfrm>
                  <a:off x="8122579" y="5774069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8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8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93" name="Freeform: Shape 6292">
                  <a:extLst>
                    <a:ext uri="{FF2B5EF4-FFF2-40B4-BE49-F238E27FC236}">
                      <a16:creationId xmlns:a16="http://schemas.microsoft.com/office/drawing/2014/main" id="{6FA5EDE8-F9D9-6098-B6BD-F533E272B48C}"/>
                    </a:ext>
                  </a:extLst>
                </p:cNvPr>
                <p:cNvSpPr/>
                <p:nvPr/>
              </p:nvSpPr>
              <p:spPr>
                <a:xfrm>
                  <a:off x="8140366" y="5750088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94" name="Freeform: Shape 6293">
                  <a:extLst>
                    <a:ext uri="{FF2B5EF4-FFF2-40B4-BE49-F238E27FC236}">
                      <a16:creationId xmlns:a16="http://schemas.microsoft.com/office/drawing/2014/main" id="{A4991FAE-5142-2708-674B-B703F22FF9AE}"/>
                    </a:ext>
                  </a:extLst>
                </p:cNvPr>
                <p:cNvSpPr/>
                <p:nvPr/>
              </p:nvSpPr>
              <p:spPr>
                <a:xfrm>
                  <a:off x="8112641" y="5752680"/>
                  <a:ext cx="5256" cy="4753"/>
                </a:xfrm>
                <a:custGeom>
                  <a:avLst/>
                  <a:gdLst>
                    <a:gd name="connsiteX0" fmla="*/ 0 w 5256"/>
                    <a:gd name="connsiteY0" fmla="*/ 2160 h 4753"/>
                    <a:gd name="connsiteX1" fmla="*/ 2881 w 5256"/>
                    <a:gd name="connsiteY1" fmla="*/ 0 h 4753"/>
                    <a:gd name="connsiteX2" fmla="*/ 5257 w 5256"/>
                    <a:gd name="connsiteY2" fmla="*/ 2160 h 4753"/>
                    <a:gd name="connsiteX3" fmla="*/ 2592 w 5256"/>
                    <a:gd name="connsiteY3" fmla="*/ 4753 h 4753"/>
                    <a:gd name="connsiteX4" fmla="*/ 0 w 5256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3">
                      <a:moveTo>
                        <a:pt x="0" y="2160"/>
                      </a:moveTo>
                      <a:cubicBezTo>
                        <a:pt x="0" y="720"/>
                        <a:pt x="1440" y="0"/>
                        <a:pt x="2881" y="0"/>
                      </a:cubicBezTo>
                      <a:cubicBezTo>
                        <a:pt x="4321" y="0"/>
                        <a:pt x="5257" y="720"/>
                        <a:pt x="5257" y="2160"/>
                      </a:cubicBezTo>
                      <a:cubicBezTo>
                        <a:pt x="5257" y="3601"/>
                        <a:pt x="4104" y="4753"/>
                        <a:pt x="2592" y="4753"/>
                      </a:cubicBezTo>
                      <a:cubicBezTo>
                        <a:pt x="1080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95" name="Freeform: Shape 6294">
                  <a:extLst>
                    <a:ext uri="{FF2B5EF4-FFF2-40B4-BE49-F238E27FC236}">
                      <a16:creationId xmlns:a16="http://schemas.microsoft.com/office/drawing/2014/main" id="{3408C6E9-0D53-E9EB-AD7B-56617321EAFB}"/>
                    </a:ext>
                  </a:extLst>
                </p:cNvPr>
                <p:cNvSpPr/>
                <p:nvPr/>
              </p:nvSpPr>
              <p:spPr>
                <a:xfrm>
                  <a:off x="8130140" y="5773060"/>
                  <a:ext cx="4105" cy="4752"/>
                </a:xfrm>
                <a:custGeom>
                  <a:avLst/>
                  <a:gdLst>
                    <a:gd name="connsiteX0" fmla="*/ 0 w 4105"/>
                    <a:gd name="connsiteY0" fmla="*/ 2160 h 4752"/>
                    <a:gd name="connsiteX1" fmla="*/ 2233 w 4105"/>
                    <a:gd name="connsiteY1" fmla="*/ 0 h 4752"/>
                    <a:gd name="connsiteX2" fmla="*/ 4105 w 4105"/>
                    <a:gd name="connsiteY2" fmla="*/ 2160 h 4752"/>
                    <a:gd name="connsiteX3" fmla="*/ 2089 w 4105"/>
                    <a:gd name="connsiteY3" fmla="*/ 4753 h 4752"/>
                    <a:gd name="connsiteX4" fmla="*/ 72 w 4105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2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0"/>
                      </a:cubicBezTo>
                      <a:cubicBezTo>
                        <a:pt x="4105" y="3601"/>
                        <a:pt x="3169" y="4753"/>
                        <a:pt x="2089" y="4753"/>
                      </a:cubicBezTo>
                      <a:cubicBezTo>
                        <a:pt x="1008" y="4753"/>
                        <a:pt x="72" y="3601"/>
                        <a:pt x="72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96" name="Freeform: Shape 6295">
                  <a:extLst>
                    <a:ext uri="{FF2B5EF4-FFF2-40B4-BE49-F238E27FC236}">
                      <a16:creationId xmlns:a16="http://schemas.microsoft.com/office/drawing/2014/main" id="{9612ABBB-FB2F-7F2E-14D0-0407EA1F6A0A}"/>
                    </a:ext>
                  </a:extLst>
                </p:cNvPr>
                <p:cNvSpPr/>
                <p:nvPr/>
              </p:nvSpPr>
              <p:spPr>
                <a:xfrm>
                  <a:off x="8142306" y="5756920"/>
                  <a:ext cx="3178" cy="2894"/>
                </a:xfrm>
                <a:custGeom>
                  <a:avLst/>
                  <a:gdLst>
                    <a:gd name="connsiteX0" fmla="*/ 5 w 3178"/>
                    <a:gd name="connsiteY0" fmla="*/ 1449 h 2894"/>
                    <a:gd name="connsiteX1" fmla="*/ 1589 w 3178"/>
                    <a:gd name="connsiteY1" fmla="*/ 9 h 2894"/>
                    <a:gd name="connsiteX2" fmla="*/ 3173 w 3178"/>
                    <a:gd name="connsiteY2" fmla="*/ 1161 h 2894"/>
                    <a:gd name="connsiteX3" fmla="*/ 1733 w 3178"/>
                    <a:gd name="connsiteY3" fmla="*/ 2889 h 2894"/>
                    <a:gd name="connsiteX4" fmla="*/ 5 w 3178"/>
                    <a:gd name="connsiteY4" fmla="*/ 1449 h 2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8" h="2894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89" y="9"/>
                      </a:cubicBezTo>
                      <a:cubicBezTo>
                        <a:pt x="2453" y="-63"/>
                        <a:pt x="3029" y="297"/>
                        <a:pt x="3173" y="1161"/>
                      </a:cubicBezTo>
                      <a:cubicBezTo>
                        <a:pt x="3245" y="2025"/>
                        <a:pt x="2597" y="2746"/>
                        <a:pt x="1733" y="2889"/>
                      </a:cubicBezTo>
                      <a:cubicBezTo>
                        <a:pt x="869" y="2961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97" name="Freeform: Shape 6296">
                  <a:extLst>
                    <a:ext uri="{FF2B5EF4-FFF2-40B4-BE49-F238E27FC236}">
                      <a16:creationId xmlns:a16="http://schemas.microsoft.com/office/drawing/2014/main" id="{69BDC220-EA58-9748-29B8-BEFEA388E0DB}"/>
                    </a:ext>
                  </a:extLst>
                </p:cNvPr>
                <p:cNvSpPr/>
                <p:nvPr/>
              </p:nvSpPr>
              <p:spPr>
                <a:xfrm>
                  <a:off x="8124801" y="5760724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8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3" y="958"/>
                        <a:pt x="1235" y="166"/>
                        <a:pt x="2675" y="21"/>
                      </a:cubicBezTo>
                      <a:cubicBezTo>
                        <a:pt x="4116" y="-122"/>
                        <a:pt x="5124" y="453"/>
                        <a:pt x="5268" y="1894"/>
                      </a:cubicBezTo>
                      <a:cubicBezTo>
                        <a:pt x="5411" y="3334"/>
                        <a:pt x="4332" y="4558"/>
                        <a:pt x="2891" y="4702"/>
                      </a:cubicBezTo>
                      <a:cubicBezTo>
                        <a:pt x="1451" y="4847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98" name="Freeform: Shape 6297">
                  <a:extLst>
                    <a:ext uri="{FF2B5EF4-FFF2-40B4-BE49-F238E27FC236}">
                      <a16:creationId xmlns:a16="http://schemas.microsoft.com/office/drawing/2014/main" id="{8CE47833-4F5C-48EB-D930-0711030BD4B2}"/>
                    </a:ext>
                  </a:extLst>
                </p:cNvPr>
                <p:cNvSpPr/>
                <p:nvPr/>
              </p:nvSpPr>
              <p:spPr>
                <a:xfrm>
                  <a:off x="8130006" y="5746179"/>
                  <a:ext cx="6423" cy="5473"/>
                </a:xfrm>
                <a:custGeom>
                  <a:avLst/>
                  <a:gdLst>
                    <a:gd name="connsiteX0" fmla="*/ 2799 w 6423"/>
                    <a:gd name="connsiteY0" fmla="*/ 92 h 5473"/>
                    <a:gd name="connsiteX1" fmla="*/ 6328 w 6423"/>
                    <a:gd name="connsiteY1" fmla="*/ 2252 h 5473"/>
                    <a:gd name="connsiteX2" fmla="*/ 4167 w 6423"/>
                    <a:gd name="connsiteY2" fmla="*/ 5349 h 5473"/>
                    <a:gd name="connsiteX3" fmla="*/ 63 w 6423"/>
                    <a:gd name="connsiteY3" fmla="*/ 3621 h 5473"/>
                    <a:gd name="connsiteX4" fmla="*/ 2799 w 6423"/>
                    <a:gd name="connsiteY4" fmla="*/ 164 h 5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73">
                      <a:moveTo>
                        <a:pt x="2799" y="92"/>
                      </a:moveTo>
                      <a:cubicBezTo>
                        <a:pt x="4671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7" y="5349"/>
                      </a:cubicBezTo>
                      <a:cubicBezTo>
                        <a:pt x="2295" y="5781"/>
                        <a:pt x="422" y="5061"/>
                        <a:pt x="63" y="3621"/>
                      </a:cubicBezTo>
                      <a:cubicBezTo>
                        <a:pt x="-297" y="2180"/>
                        <a:pt x="927" y="596"/>
                        <a:pt x="2799" y="164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15" name="Graphic 6">
                <a:extLst>
                  <a:ext uri="{FF2B5EF4-FFF2-40B4-BE49-F238E27FC236}">
                    <a16:creationId xmlns:a16="http://schemas.microsoft.com/office/drawing/2014/main" id="{CBA5FD46-5800-034C-2801-1ADB2CD8A3AA}"/>
                  </a:ext>
                </a:extLst>
              </p:cNvPr>
              <p:cNvGrpSpPr/>
              <p:nvPr/>
            </p:nvGrpSpPr>
            <p:grpSpPr>
              <a:xfrm>
                <a:off x="8148360" y="5768379"/>
                <a:ext cx="43496" cy="42920"/>
                <a:chOff x="8148360" y="5768379"/>
                <a:chExt cx="43496" cy="42920"/>
              </a:xfrm>
            </p:grpSpPr>
            <p:sp>
              <p:nvSpPr>
                <p:cNvPr id="6273" name="Freeform: Shape 6272">
                  <a:extLst>
                    <a:ext uri="{FF2B5EF4-FFF2-40B4-BE49-F238E27FC236}">
                      <a16:creationId xmlns:a16="http://schemas.microsoft.com/office/drawing/2014/main" id="{E9B05EE2-D470-B9A4-7010-2D57EA78D713}"/>
                    </a:ext>
                  </a:extLst>
                </p:cNvPr>
                <p:cNvSpPr/>
                <p:nvPr/>
              </p:nvSpPr>
              <p:spPr>
                <a:xfrm>
                  <a:off x="8148360" y="5768379"/>
                  <a:ext cx="43496" cy="42920"/>
                </a:xfrm>
                <a:custGeom>
                  <a:avLst/>
                  <a:gdLst>
                    <a:gd name="connsiteX0" fmla="*/ 0 w 43496"/>
                    <a:gd name="connsiteY0" fmla="*/ 21461 h 42920"/>
                    <a:gd name="connsiteX1" fmla="*/ 21748 w 43496"/>
                    <a:gd name="connsiteY1" fmla="*/ 0 h 42920"/>
                    <a:gd name="connsiteX2" fmla="*/ 43497 w 43496"/>
                    <a:gd name="connsiteY2" fmla="*/ 21461 h 42920"/>
                    <a:gd name="connsiteX3" fmla="*/ 21748 w 43496"/>
                    <a:gd name="connsiteY3" fmla="*/ 42921 h 42920"/>
                    <a:gd name="connsiteX4" fmla="*/ 0 w 43496"/>
                    <a:gd name="connsiteY4" fmla="*/ 21461 h 4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20">
                      <a:moveTo>
                        <a:pt x="0" y="21461"/>
                      </a:moveTo>
                      <a:cubicBezTo>
                        <a:pt x="0" y="9578"/>
                        <a:pt x="9722" y="0"/>
                        <a:pt x="21748" y="0"/>
                      </a:cubicBezTo>
                      <a:cubicBezTo>
                        <a:pt x="33775" y="0"/>
                        <a:pt x="43497" y="9578"/>
                        <a:pt x="43497" y="21461"/>
                      </a:cubicBezTo>
                      <a:cubicBezTo>
                        <a:pt x="43497" y="33343"/>
                        <a:pt x="33775" y="42921"/>
                        <a:pt x="21748" y="42921"/>
                      </a:cubicBezTo>
                      <a:cubicBezTo>
                        <a:pt x="9722" y="42921"/>
                        <a:pt x="0" y="33343"/>
                        <a:pt x="0" y="21461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74" name="Freeform: Shape 6273">
                  <a:extLst>
                    <a:ext uri="{FF2B5EF4-FFF2-40B4-BE49-F238E27FC236}">
                      <a16:creationId xmlns:a16="http://schemas.microsoft.com/office/drawing/2014/main" id="{18197226-864D-0166-AF5C-40A345FA24B4}"/>
                    </a:ext>
                  </a:extLst>
                </p:cNvPr>
                <p:cNvSpPr/>
                <p:nvPr/>
              </p:nvSpPr>
              <p:spPr>
                <a:xfrm>
                  <a:off x="8152752" y="5793440"/>
                  <a:ext cx="3456" cy="3024"/>
                </a:xfrm>
                <a:custGeom>
                  <a:avLst/>
                  <a:gdLst>
                    <a:gd name="connsiteX0" fmla="*/ 0 w 3456"/>
                    <a:gd name="connsiteY0" fmla="*/ 1944 h 3024"/>
                    <a:gd name="connsiteX1" fmla="*/ 1800 w 3456"/>
                    <a:gd name="connsiteY1" fmla="*/ 0 h 3024"/>
                    <a:gd name="connsiteX2" fmla="*/ 3457 w 3456"/>
                    <a:gd name="connsiteY2" fmla="*/ 2016 h 3024"/>
                    <a:gd name="connsiteX3" fmla="*/ 2233 w 3456"/>
                    <a:gd name="connsiteY3" fmla="*/ 3024 h 3024"/>
                    <a:gd name="connsiteX4" fmla="*/ 0 w 3456"/>
                    <a:gd name="connsiteY4" fmla="*/ 1944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56" h="3024">
                      <a:moveTo>
                        <a:pt x="0" y="1944"/>
                      </a:moveTo>
                      <a:lnTo>
                        <a:pt x="1800" y="0"/>
                      </a:lnTo>
                      <a:lnTo>
                        <a:pt x="3457" y="2016"/>
                      </a:lnTo>
                      <a:lnTo>
                        <a:pt x="2233" y="3024"/>
                      </a:lnTo>
                      <a:lnTo>
                        <a:pt x="0" y="1944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75" name="Freeform: Shape 6274">
                  <a:extLst>
                    <a:ext uri="{FF2B5EF4-FFF2-40B4-BE49-F238E27FC236}">
                      <a16:creationId xmlns:a16="http://schemas.microsoft.com/office/drawing/2014/main" id="{BDC78262-F3E2-D3E6-A1F5-B16A94CD7937}"/>
                    </a:ext>
                  </a:extLst>
                </p:cNvPr>
                <p:cNvSpPr/>
                <p:nvPr/>
              </p:nvSpPr>
              <p:spPr>
                <a:xfrm>
                  <a:off x="8160531" y="5774212"/>
                  <a:ext cx="2376" cy="2160"/>
                </a:xfrm>
                <a:custGeom>
                  <a:avLst/>
                  <a:gdLst>
                    <a:gd name="connsiteX0" fmla="*/ 0 w 2376"/>
                    <a:gd name="connsiteY0" fmla="*/ 1152 h 2160"/>
                    <a:gd name="connsiteX1" fmla="*/ 1440 w 2376"/>
                    <a:gd name="connsiteY1" fmla="*/ 0 h 2160"/>
                    <a:gd name="connsiteX2" fmla="*/ 2376 w 2376"/>
                    <a:gd name="connsiteY2" fmla="*/ 1585 h 2160"/>
                    <a:gd name="connsiteX3" fmla="*/ 1368 w 2376"/>
                    <a:gd name="connsiteY3" fmla="*/ 2161 h 2160"/>
                    <a:gd name="connsiteX4" fmla="*/ 0 w 2376"/>
                    <a:gd name="connsiteY4" fmla="*/ 1152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160">
                      <a:moveTo>
                        <a:pt x="0" y="1152"/>
                      </a:moveTo>
                      <a:lnTo>
                        <a:pt x="1440" y="0"/>
                      </a:lnTo>
                      <a:lnTo>
                        <a:pt x="2376" y="1585"/>
                      </a:lnTo>
                      <a:lnTo>
                        <a:pt x="1368" y="2161"/>
                      </a:lnTo>
                      <a:lnTo>
                        <a:pt x="0" y="1152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76" name="Freeform: Shape 6275">
                  <a:extLst>
                    <a:ext uri="{FF2B5EF4-FFF2-40B4-BE49-F238E27FC236}">
                      <a16:creationId xmlns:a16="http://schemas.microsoft.com/office/drawing/2014/main" id="{E7728A35-5B14-93E0-75D9-6BDC09FFD559}"/>
                    </a:ext>
                  </a:extLst>
                </p:cNvPr>
                <p:cNvSpPr/>
                <p:nvPr/>
              </p:nvSpPr>
              <p:spPr>
                <a:xfrm>
                  <a:off x="8175942" y="5798697"/>
                  <a:ext cx="2087" cy="2376"/>
                </a:xfrm>
                <a:custGeom>
                  <a:avLst/>
                  <a:gdLst>
                    <a:gd name="connsiteX0" fmla="*/ 936 w 2087"/>
                    <a:gd name="connsiteY0" fmla="*/ 0 h 2376"/>
                    <a:gd name="connsiteX1" fmla="*/ 2088 w 2087"/>
                    <a:gd name="connsiteY1" fmla="*/ 1368 h 2376"/>
                    <a:gd name="connsiteX2" fmla="*/ 648 w 2087"/>
                    <a:gd name="connsiteY2" fmla="*/ 2377 h 2376"/>
                    <a:gd name="connsiteX3" fmla="*/ 0 w 2087"/>
                    <a:gd name="connsiteY3" fmla="*/ 1440 h 2376"/>
                    <a:gd name="connsiteX4" fmla="*/ 936 w 2087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7" h="2376">
                      <a:moveTo>
                        <a:pt x="936" y="0"/>
                      </a:moveTo>
                      <a:lnTo>
                        <a:pt x="2088" y="1368"/>
                      </a:lnTo>
                      <a:lnTo>
                        <a:pt x="648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77" name="Freeform: Shape 6276">
                  <a:extLst>
                    <a:ext uri="{FF2B5EF4-FFF2-40B4-BE49-F238E27FC236}">
                      <a16:creationId xmlns:a16="http://schemas.microsoft.com/office/drawing/2014/main" id="{C38FE16F-5369-6ED4-E508-AA00F2A35BF5}"/>
                    </a:ext>
                  </a:extLst>
                </p:cNvPr>
                <p:cNvSpPr/>
                <p:nvPr/>
              </p:nvSpPr>
              <p:spPr>
                <a:xfrm>
                  <a:off x="8168019" y="5780982"/>
                  <a:ext cx="2232" cy="2520"/>
                </a:xfrm>
                <a:custGeom>
                  <a:avLst/>
                  <a:gdLst>
                    <a:gd name="connsiteX0" fmla="*/ 936 w 2232"/>
                    <a:gd name="connsiteY0" fmla="*/ 0 h 2520"/>
                    <a:gd name="connsiteX1" fmla="*/ 2233 w 2232"/>
                    <a:gd name="connsiteY1" fmla="*/ 1440 h 2520"/>
                    <a:gd name="connsiteX2" fmla="*/ 649 w 2232"/>
                    <a:gd name="connsiteY2" fmla="*/ 2521 h 2520"/>
                    <a:gd name="connsiteX3" fmla="*/ 0 w 2232"/>
                    <a:gd name="connsiteY3" fmla="*/ 1512 h 2520"/>
                    <a:gd name="connsiteX4" fmla="*/ 936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936" y="0"/>
                      </a:moveTo>
                      <a:lnTo>
                        <a:pt x="2233" y="1440"/>
                      </a:lnTo>
                      <a:lnTo>
                        <a:pt x="649" y="2521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78" name="Freeform: Shape 6277">
                  <a:extLst>
                    <a:ext uri="{FF2B5EF4-FFF2-40B4-BE49-F238E27FC236}">
                      <a16:creationId xmlns:a16="http://schemas.microsoft.com/office/drawing/2014/main" id="{3E055D20-4B67-6856-B4B0-2D147EA2ACFA}"/>
                    </a:ext>
                  </a:extLst>
                </p:cNvPr>
                <p:cNvSpPr/>
                <p:nvPr/>
              </p:nvSpPr>
              <p:spPr>
                <a:xfrm>
                  <a:off x="8184223" y="5791568"/>
                  <a:ext cx="2232" cy="2448"/>
                </a:xfrm>
                <a:custGeom>
                  <a:avLst/>
                  <a:gdLst>
                    <a:gd name="connsiteX0" fmla="*/ 936 w 2232"/>
                    <a:gd name="connsiteY0" fmla="*/ 0 h 2448"/>
                    <a:gd name="connsiteX1" fmla="*/ 2233 w 2232"/>
                    <a:gd name="connsiteY1" fmla="*/ 1368 h 2448"/>
                    <a:gd name="connsiteX2" fmla="*/ 649 w 2232"/>
                    <a:gd name="connsiteY2" fmla="*/ 2448 h 2448"/>
                    <a:gd name="connsiteX3" fmla="*/ 0 w 2232"/>
                    <a:gd name="connsiteY3" fmla="*/ 1440 h 2448"/>
                    <a:gd name="connsiteX4" fmla="*/ 936 w 2232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448">
                      <a:moveTo>
                        <a:pt x="936" y="0"/>
                      </a:moveTo>
                      <a:lnTo>
                        <a:pt x="2233" y="1368"/>
                      </a:lnTo>
                      <a:lnTo>
                        <a:pt x="649" y="2448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79" name="Freeform: Shape 6278">
                  <a:extLst>
                    <a:ext uri="{FF2B5EF4-FFF2-40B4-BE49-F238E27FC236}">
                      <a16:creationId xmlns:a16="http://schemas.microsoft.com/office/drawing/2014/main" id="{8321147E-87A7-2F50-6F33-145B5BFEA97D}"/>
                    </a:ext>
                  </a:extLst>
                </p:cNvPr>
                <p:cNvSpPr/>
                <p:nvPr/>
              </p:nvSpPr>
              <p:spPr>
                <a:xfrm>
                  <a:off x="8164779" y="5803378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8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8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80" name="Freeform: Shape 6279">
                  <a:extLst>
                    <a:ext uri="{FF2B5EF4-FFF2-40B4-BE49-F238E27FC236}">
                      <a16:creationId xmlns:a16="http://schemas.microsoft.com/office/drawing/2014/main" id="{8BDE5F4E-3D1F-B536-AAF5-BEFE84262BE9}"/>
                    </a:ext>
                  </a:extLst>
                </p:cNvPr>
                <p:cNvSpPr/>
                <p:nvPr/>
              </p:nvSpPr>
              <p:spPr>
                <a:xfrm>
                  <a:off x="8182494" y="5779398"/>
                  <a:ext cx="3672" cy="4032"/>
                </a:xfrm>
                <a:custGeom>
                  <a:avLst/>
                  <a:gdLst>
                    <a:gd name="connsiteX0" fmla="*/ 1585 w 3672"/>
                    <a:gd name="connsiteY0" fmla="*/ 0 h 4032"/>
                    <a:gd name="connsiteX1" fmla="*/ 3673 w 3672"/>
                    <a:gd name="connsiteY1" fmla="*/ 2377 h 4032"/>
                    <a:gd name="connsiteX2" fmla="*/ 1080 w 3672"/>
                    <a:gd name="connsiteY2" fmla="*/ 4033 h 4032"/>
                    <a:gd name="connsiteX3" fmla="*/ 0 w 3672"/>
                    <a:gd name="connsiteY3" fmla="*/ 2520 h 4032"/>
                    <a:gd name="connsiteX4" fmla="*/ 1585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5" y="0"/>
                      </a:moveTo>
                      <a:lnTo>
                        <a:pt x="3673" y="2377"/>
                      </a:lnTo>
                      <a:lnTo>
                        <a:pt x="1080" y="4033"/>
                      </a:lnTo>
                      <a:lnTo>
                        <a:pt x="0" y="2520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81" name="Freeform: Shape 6280">
                  <a:extLst>
                    <a:ext uri="{FF2B5EF4-FFF2-40B4-BE49-F238E27FC236}">
                      <a16:creationId xmlns:a16="http://schemas.microsoft.com/office/drawing/2014/main" id="{7C19F2D6-1581-8A51-CE35-30B2E3615050}"/>
                    </a:ext>
                  </a:extLst>
                </p:cNvPr>
                <p:cNvSpPr/>
                <p:nvPr/>
              </p:nvSpPr>
              <p:spPr>
                <a:xfrm>
                  <a:off x="8154841" y="5781990"/>
                  <a:ext cx="5256" cy="4753"/>
                </a:xfrm>
                <a:custGeom>
                  <a:avLst/>
                  <a:gdLst>
                    <a:gd name="connsiteX0" fmla="*/ 0 w 5256"/>
                    <a:gd name="connsiteY0" fmla="*/ 2160 h 4753"/>
                    <a:gd name="connsiteX1" fmla="*/ 2881 w 5256"/>
                    <a:gd name="connsiteY1" fmla="*/ 0 h 4753"/>
                    <a:gd name="connsiteX2" fmla="*/ 5257 w 5256"/>
                    <a:gd name="connsiteY2" fmla="*/ 2160 h 4753"/>
                    <a:gd name="connsiteX3" fmla="*/ 2664 w 5256"/>
                    <a:gd name="connsiteY3" fmla="*/ 4753 h 4753"/>
                    <a:gd name="connsiteX4" fmla="*/ 0 w 5256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3">
                      <a:moveTo>
                        <a:pt x="0" y="2160"/>
                      </a:moveTo>
                      <a:cubicBezTo>
                        <a:pt x="0" y="720"/>
                        <a:pt x="1440" y="0"/>
                        <a:pt x="2881" y="0"/>
                      </a:cubicBezTo>
                      <a:cubicBezTo>
                        <a:pt x="4321" y="0"/>
                        <a:pt x="5257" y="720"/>
                        <a:pt x="5257" y="2160"/>
                      </a:cubicBezTo>
                      <a:cubicBezTo>
                        <a:pt x="5257" y="3601"/>
                        <a:pt x="4104" y="4753"/>
                        <a:pt x="2664" y="4753"/>
                      </a:cubicBezTo>
                      <a:cubicBezTo>
                        <a:pt x="1225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82" name="Freeform: Shape 6281">
                  <a:extLst>
                    <a:ext uri="{FF2B5EF4-FFF2-40B4-BE49-F238E27FC236}">
                      <a16:creationId xmlns:a16="http://schemas.microsoft.com/office/drawing/2014/main" id="{F49522E8-C0FF-A47A-1EA7-93EC83796B73}"/>
                    </a:ext>
                  </a:extLst>
                </p:cNvPr>
                <p:cNvSpPr/>
                <p:nvPr/>
              </p:nvSpPr>
              <p:spPr>
                <a:xfrm>
                  <a:off x="8172341" y="5802370"/>
                  <a:ext cx="4104" cy="4752"/>
                </a:xfrm>
                <a:custGeom>
                  <a:avLst/>
                  <a:gdLst>
                    <a:gd name="connsiteX0" fmla="*/ 0 w 4104"/>
                    <a:gd name="connsiteY0" fmla="*/ 2160 h 4752"/>
                    <a:gd name="connsiteX1" fmla="*/ 2232 w 4104"/>
                    <a:gd name="connsiteY1" fmla="*/ 0 h 4752"/>
                    <a:gd name="connsiteX2" fmla="*/ 4104 w 4104"/>
                    <a:gd name="connsiteY2" fmla="*/ 2160 h 4752"/>
                    <a:gd name="connsiteX3" fmla="*/ 2088 w 4104"/>
                    <a:gd name="connsiteY3" fmla="*/ 4753 h 4752"/>
                    <a:gd name="connsiteX4" fmla="*/ 71 w 4104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2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0"/>
                      </a:cubicBezTo>
                      <a:cubicBezTo>
                        <a:pt x="4104" y="3601"/>
                        <a:pt x="3168" y="4753"/>
                        <a:pt x="2088" y="4753"/>
                      </a:cubicBezTo>
                      <a:cubicBezTo>
                        <a:pt x="1007" y="4753"/>
                        <a:pt x="71" y="3601"/>
                        <a:pt x="71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83" name="Freeform: Shape 6282">
                  <a:extLst>
                    <a:ext uri="{FF2B5EF4-FFF2-40B4-BE49-F238E27FC236}">
                      <a16:creationId xmlns:a16="http://schemas.microsoft.com/office/drawing/2014/main" id="{0FCBB6FD-5547-8DE3-6AF3-BD15E1700108}"/>
                    </a:ext>
                  </a:extLst>
                </p:cNvPr>
                <p:cNvSpPr/>
                <p:nvPr/>
              </p:nvSpPr>
              <p:spPr>
                <a:xfrm>
                  <a:off x="8184506" y="5786230"/>
                  <a:ext cx="3173" cy="2894"/>
                </a:xfrm>
                <a:custGeom>
                  <a:avLst/>
                  <a:gdLst>
                    <a:gd name="connsiteX0" fmla="*/ 5 w 3173"/>
                    <a:gd name="connsiteY0" fmla="*/ 1449 h 2894"/>
                    <a:gd name="connsiteX1" fmla="*/ 1589 w 3173"/>
                    <a:gd name="connsiteY1" fmla="*/ 9 h 2894"/>
                    <a:gd name="connsiteX2" fmla="*/ 3174 w 3173"/>
                    <a:gd name="connsiteY2" fmla="*/ 1161 h 2894"/>
                    <a:gd name="connsiteX3" fmla="*/ 1733 w 3173"/>
                    <a:gd name="connsiteY3" fmla="*/ 2889 h 2894"/>
                    <a:gd name="connsiteX4" fmla="*/ 5 w 3173"/>
                    <a:gd name="connsiteY4" fmla="*/ 1449 h 2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3" h="2894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89" y="9"/>
                      </a:cubicBezTo>
                      <a:cubicBezTo>
                        <a:pt x="2453" y="-63"/>
                        <a:pt x="3102" y="297"/>
                        <a:pt x="3174" y="1161"/>
                      </a:cubicBezTo>
                      <a:cubicBezTo>
                        <a:pt x="3174" y="2025"/>
                        <a:pt x="2597" y="2817"/>
                        <a:pt x="1733" y="2889"/>
                      </a:cubicBezTo>
                      <a:cubicBezTo>
                        <a:pt x="869" y="2961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84" name="Freeform: Shape 6283">
                  <a:extLst>
                    <a:ext uri="{FF2B5EF4-FFF2-40B4-BE49-F238E27FC236}">
                      <a16:creationId xmlns:a16="http://schemas.microsoft.com/office/drawing/2014/main" id="{C7BC282C-9814-D667-F107-256848B32E84}"/>
                    </a:ext>
                  </a:extLst>
                </p:cNvPr>
                <p:cNvSpPr/>
                <p:nvPr/>
              </p:nvSpPr>
              <p:spPr>
                <a:xfrm>
                  <a:off x="8166929" y="5790034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0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4" y="166"/>
                        <a:pt x="2675" y="21"/>
                      </a:cubicBezTo>
                      <a:cubicBezTo>
                        <a:pt x="4115" y="-122"/>
                        <a:pt x="5123" y="453"/>
                        <a:pt x="5267" y="1894"/>
                      </a:cubicBezTo>
                      <a:cubicBezTo>
                        <a:pt x="5412" y="3334"/>
                        <a:pt x="4331" y="4558"/>
                        <a:pt x="2890" y="4702"/>
                      </a:cubicBezTo>
                      <a:cubicBezTo>
                        <a:pt x="1450" y="4847"/>
                        <a:pt x="154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85" name="Freeform: Shape 6284">
                  <a:extLst>
                    <a:ext uri="{FF2B5EF4-FFF2-40B4-BE49-F238E27FC236}">
                      <a16:creationId xmlns:a16="http://schemas.microsoft.com/office/drawing/2014/main" id="{9FBABFB9-EEB3-583E-9655-290DC814FCED}"/>
                    </a:ext>
                  </a:extLst>
                </p:cNvPr>
                <p:cNvSpPr/>
                <p:nvPr/>
              </p:nvSpPr>
              <p:spPr>
                <a:xfrm>
                  <a:off x="8172134" y="5775465"/>
                  <a:ext cx="6423" cy="5524"/>
                </a:xfrm>
                <a:custGeom>
                  <a:avLst/>
                  <a:gdLst>
                    <a:gd name="connsiteX0" fmla="*/ 2799 w 6423"/>
                    <a:gd name="connsiteY0" fmla="*/ 115 h 5524"/>
                    <a:gd name="connsiteX1" fmla="*/ 6328 w 6423"/>
                    <a:gd name="connsiteY1" fmla="*/ 2276 h 5524"/>
                    <a:gd name="connsiteX2" fmla="*/ 4167 w 6423"/>
                    <a:gd name="connsiteY2" fmla="*/ 5373 h 5524"/>
                    <a:gd name="connsiteX3" fmla="*/ 63 w 6423"/>
                    <a:gd name="connsiteY3" fmla="*/ 3572 h 5524"/>
                    <a:gd name="connsiteX4" fmla="*/ 2799 w 6423"/>
                    <a:gd name="connsiteY4" fmla="*/ 115 h 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24">
                      <a:moveTo>
                        <a:pt x="2799" y="115"/>
                      </a:moveTo>
                      <a:cubicBezTo>
                        <a:pt x="4672" y="-388"/>
                        <a:pt x="5968" y="836"/>
                        <a:pt x="6328" y="2276"/>
                      </a:cubicBezTo>
                      <a:cubicBezTo>
                        <a:pt x="6688" y="3716"/>
                        <a:pt x="6040" y="4869"/>
                        <a:pt x="4167" y="5373"/>
                      </a:cubicBezTo>
                      <a:cubicBezTo>
                        <a:pt x="2295" y="5877"/>
                        <a:pt x="422" y="5084"/>
                        <a:pt x="63" y="3572"/>
                      </a:cubicBezTo>
                      <a:cubicBezTo>
                        <a:pt x="-298" y="2132"/>
                        <a:pt x="927" y="547"/>
                        <a:pt x="2799" y="115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16" name="Graphic 6">
                <a:extLst>
                  <a:ext uri="{FF2B5EF4-FFF2-40B4-BE49-F238E27FC236}">
                    <a16:creationId xmlns:a16="http://schemas.microsoft.com/office/drawing/2014/main" id="{12F4066B-DB96-9FF9-B14C-5A902855EBA6}"/>
                  </a:ext>
                </a:extLst>
              </p:cNvPr>
              <p:cNvGrpSpPr/>
              <p:nvPr/>
            </p:nvGrpSpPr>
            <p:grpSpPr>
              <a:xfrm>
                <a:off x="8152321" y="5713072"/>
                <a:ext cx="43495" cy="42992"/>
                <a:chOff x="8152321" y="5713072"/>
                <a:chExt cx="43495" cy="42992"/>
              </a:xfrm>
            </p:grpSpPr>
            <p:sp>
              <p:nvSpPr>
                <p:cNvPr id="6260" name="Freeform: Shape 6259">
                  <a:extLst>
                    <a:ext uri="{FF2B5EF4-FFF2-40B4-BE49-F238E27FC236}">
                      <a16:creationId xmlns:a16="http://schemas.microsoft.com/office/drawing/2014/main" id="{E6D02169-76E7-4778-C569-01DBDD6D0472}"/>
                    </a:ext>
                  </a:extLst>
                </p:cNvPr>
                <p:cNvSpPr/>
                <p:nvPr/>
              </p:nvSpPr>
              <p:spPr>
                <a:xfrm>
                  <a:off x="8152321" y="5713072"/>
                  <a:ext cx="43495" cy="42992"/>
                </a:xfrm>
                <a:custGeom>
                  <a:avLst/>
                  <a:gdLst>
                    <a:gd name="connsiteX0" fmla="*/ 0 w 43495"/>
                    <a:gd name="connsiteY0" fmla="*/ 21532 h 42992"/>
                    <a:gd name="connsiteX1" fmla="*/ 21748 w 43495"/>
                    <a:gd name="connsiteY1" fmla="*/ 0 h 42992"/>
                    <a:gd name="connsiteX2" fmla="*/ 43496 w 43495"/>
                    <a:gd name="connsiteY2" fmla="*/ 21532 h 42992"/>
                    <a:gd name="connsiteX3" fmla="*/ 21748 w 43495"/>
                    <a:gd name="connsiteY3" fmla="*/ 42993 h 42992"/>
                    <a:gd name="connsiteX4" fmla="*/ 0 w 43495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532"/>
                      </a:cubicBezTo>
                      <a:cubicBezTo>
                        <a:pt x="43496" y="33415"/>
                        <a:pt x="33774" y="42993"/>
                        <a:pt x="21748" y="42993"/>
                      </a:cubicBezTo>
                      <a:cubicBezTo>
                        <a:pt x="9722" y="42993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61" name="Freeform: Shape 6260">
                  <a:extLst>
                    <a:ext uri="{FF2B5EF4-FFF2-40B4-BE49-F238E27FC236}">
                      <a16:creationId xmlns:a16="http://schemas.microsoft.com/office/drawing/2014/main" id="{78176ADE-50B3-9FA8-61E4-C10F4CE3161D}"/>
                    </a:ext>
                  </a:extLst>
                </p:cNvPr>
                <p:cNvSpPr/>
                <p:nvPr/>
              </p:nvSpPr>
              <p:spPr>
                <a:xfrm>
                  <a:off x="8156641" y="5738205"/>
                  <a:ext cx="3528" cy="3096"/>
                </a:xfrm>
                <a:custGeom>
                  <a:avLst/>
                  <a:gdLst>
                    <a:gd name="connsiteX0" fmla="*/ 0 w 3528"/>
                    <a:gd name="connsiteY0" fmla="*/ 1945 h 3096"/>
                    <a:gd name="connsiteX1" fmla="*/ 1800 w 3528"/>
                    <a:gd name="connsiteY1" fmla="*/ 0 h 3096"/>
                    <a:gd name="connsiteX2" fmla="*/ 3529 w 3528"/>
                    <a:gd name="connsiteY2" fmla="*/ 2017 h 3096"/>
                    <a:gd name="connsiteX3" fmla="*/ 2304 w 3528"/>
                    <a:gd name="connsiteY3" fmla="*/ 3097 h 3096"/>
                    <a:gd name="connsiteX4" fmla="*/ 0 w 3528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96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304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62" name="Freeform: Shape 6261">
                  <a:extLst>
                    <a:ext uri="{FF2B5EF4-FFF2-40B4-BE49-F238E27FC236}">
                      <a16:creationId xmlns:a16="http://schemas.microsoft.com/office/drawing/2014/main" id="{76D4FFA1-A706-6159-4501-253467AAFAA1}"/>
                    </a:ext>
                  </a:extLst>
                </p:cNvPr>
                <p:cNvSpPr/>
                <p:nvPr/>
              </p:nvSpPr>
              <p:spPr>
                <a:xfrm>
                  <a:off x="8164419" y="5719050"/>
                  <a:ext cx="2449" cy="2088"/>
                </a:xfrm>
                <a:custGeom>
                  <a:avLst/>
                  <a:gdLst>
                    <a:gd name="connsiteX0" fmla="*/ 0 w 2449"/>
                    <a:gd name="connsiteY0" fmla="*/ 1080 h 2088"/>
                    <a:gd name="connsiteX1" fmla="*/ 1513 w 2449"/>
                    <a:gd name="connsiteY1" fmla="*/ 0 h 2088"/>
                    <a:gd name="connsiteX2" fmla="*/ 2449 w 2449"/>
                    <a:gd name="connsiteY2" fmla="*/ 1512 h 2088"/>
                    <a:gd name="connsiteX3" fmla="*/ 1441 w 2449"/>
                    <a:gd name="connsiteY3" fmla="*/ 2088 h 2088"/>
                    <a:gd name="connsiteX4" fmla="*/ 0 w 2449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9" h="2088">
                      <a:moveTo>
                        <a:pt x="0" y="1080"/>
                      </a:moveTo>
                      <a:lnTo>
                        <a:pt x="1513" y="0"/>
                      </a:lnTo>
                      <a:lnTo>
                        <a:pt x="2449" y="1512"/>
                      </a:lnTo>
                      <a:lnTo>
                        <a:pt x="1441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63" name="Freeform: Shape 6262">
                  <a:extLst>
                    <a:ext uri="{FF2B5EF4-FFF2-40B4-BE49-F238E27FC236}">
                      <a16:creationId xmlns:a16="http://schemas.microsoft.com/office/drawing/2014/main" id="{59153E54-609A-133A-3043-6834A92DF6FD}"/>
                    </a:ext>
                  </a:extLst>
                </p:cNvPr>
                <p:cNvSpPr/>
                <p:nvPr/>
              </p:nvSpPr>
              <p:spPr>
                <a:xfrm>
                  <a:off x="8179830" y="5743463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6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64" name="Freeform: Shape 6263">
                  <a:extLst>
                    <a:ext uri="{FF2B5EF4-FFF2-40B4-BE49-F238E27FC236}">
                      <a16:creationId xmlns:a16="http://schemas.microsoft.com/office/drawing/2014/main" id="{CCD7FFB5-A8D8-A689-04E3-3BA9A39896C7}"/>
                    </a:ext>
                  </a:extLst>
                </p:cNvPr>
                <p:cNvSpPr/>
                <p:nvPr/>
              </p:nvSpPr>
              <p:spPr>
                <a:xfrm>
                  <a:off x="8171908" y="5725819"/>
                  <a:ext cx="2232" cy="2448"/>
                </a:xfrm>
                <a:custGeom>
                  <a:avLst/>
                  <a:gdLst>
                    <a:gd name="connsiteX0" fmla="*/ 1008 w 2232"/>
                    <a:gd name="connsiteY0" fmla="*/ 0 h 2448"/>
                    <a:gd name="connsiteX1" fmla="*/ 2233 w 2232"/>
                    <a:gd name="connsiteY1" fmla="*/ 1440 h 2448"/>
                    <a:gd name="connsiteX2" fmla="*/ 720 w 2232"/>
                    <a:gd name="connsiteY2" fmla="*/ 2449 h 2448"/>
                    <a:gd name="connsiteX3" fmla="*/ 0 w 2232"/>
                    <a:gd name="connsiteY3" fmla="*/ 1512 h 2448"/>
                    <a:gd name="connsiteX4" fmla="*/ 1008 w 2232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448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720" y="2449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65" name="Freeform: Shape 6264">
                  <a:extLst>
                    <a:ext uri="{FF2B5EF4-FFF2-40B4-BE49-F238E27FC236}">
                      <a16:creationId xmlns:a16="http://schemas.microsoft.com/office/drawing/2014/main" id="{055DAA11-66A5-5D57-38F6-7AE58DE0CBAA}"/>
                    </a:ext>
                  </a:extLst>
                </p:cNvPr>
                <p:cNvSpPr/>
                <p:nvPr/>
              </p:nvSpPr>
              <p:spPr>
                <a:xfrm>
                  <a:off x="8188112" y="5736333"/>
                  <a:ext cx="2304" cy="2448"/>
                </a:xfrm>
                <a:custGeom>
                  <a:avLst/>
                  <a:gdLst>
                    <a:gd name="connsiteX0" fmla="*/ 1008 w 2304"/>
                    <a:gd name="connsiteY0" fmla="*/ 0 h 2448"/>
                    <a:gd name="connsiteX1" fmla="*/ 2304 w 2304"/>
                    <a:gd name="connsiteY1" fmla="*/ 1368 h 2448"/>
                    <a:gd name="connsiteX2" fmla="*/ 720 w 2304"/>
                    <a:gd name="connsiteY2" fmla="*/ 2448 h 2448"/>
                    <a:gd name="connsiteX3" fmla="*/ 0 w 2304"/>
                    <a:gd name="connsiteY3" fmla="*/ 1512 h 2448"/>
                    <a:gd name="connsiteX4" fmla="*/ 1008 w 2304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448">
                      <a:moveTo>
                        <a:pt x="1008" y="0"/>
                      </a:moveTo>
                      <a:lnTo>
                        <a:pt x="2304" y="1368"/>
                      </a:lnTo>
                      <a:lnTo>
                        <a:pt x="720" y="2448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66" name="Freeform: Shape 6265">
                  <a:extLst>
                    <a:ext uri="{FF2B5EF4-FFF2-40B4-BE49-F238E27FC236}">
                      <a16:creationId xmlns:a16="http://schemas.microsoft.com/office/drawing/2014/main" id="{A78AF997-1633-6327-9514-6158BEA9DF57}"/>
                    </a:ext>
                  </a:extLst>
                </p:cNvPr>
                <p:cNvSpPr/>
                <p:nvPr/>
              </p:nvSpPr>
              <p:spPr>
                <a:xfrm>
                  <a:off x="8168668" y="5748143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67" name="Freeform: Shape 6266">
                  <a:extLst>
                    <a:ext uri="{FF2B5EF4-FFF2-40B4-BE49-F238E27FC236}">
                      <a16:creationId xmlns:a16="http://schemas.microsoft.com/office/drawing/2014/main" id="{8DD86137-DF70-FCC5-CA35-01650C26C58E}"/>
                    </a:ext>
                  </a:extLst>
                </p:cNvPr>
                <p:cNvSpPr/>
                <p:nvPr/>
              </p:nvSpPr>
              <p:spPr>
                <a:xfrm>
                  <a:off x="8186455" y="5724234"/>
                  <a:ext cx="3600" cy="4033"/>
                </a:xfrm>
                <a:custGeom>
                  <a:avLst/>
                  <a:gdLst>
                    <a:gd name="connsiteX0" fmla="*/ 1584 w 3600"/>
                    <a:gd name="connsiteY0" fmla="*/ 0 h 4033"/>
                    <a:gd name="connsiteX1" fmla="*/ 3601 w 3600"/>
                    <a:gd name="connsiteY1" fmla="*/ 2305 h 4033"/>
                    <a:gd name="connsiteX2" fmla="*/ 1080 w 3600"/>
                    <a:gd name="connsiteY2" fmla="*/ 4033 h 4033"/>
                    <a:gd name="connsiteX3" fmla="*/ 0 w 3600"/>
                    <a:gd name="connsiteY3" fmla="*/ 2449 h 4033"/>
                    <a:gd name="connsiteX4" fmla="*/ 1584 w 3600"/>
                    <a:gd name="connsiteY4" fmla="*/ 0 h 4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3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68" name="Freeform: Shape 6267">
                  <a:extLst>
                    <a:ext uri="{FF2B5EF4-FFF2-40B4-BE49-F238E27FC236}">
                      <a16:creationId xmlns:a16="http://schemas.microsoft.com/office/drawing/2014/main" id="{8372A14D-9D80-0577-99D5-38294596C287}"/>
                    </a:ext>
                  </a:extLst>
                </p:cNvPr>
                <p:cNvSpPr/>
                <p:nvPr/>
              </p:nvSpPr>
              <p:spPr>
                <a:xfrm>
                  <a:off x="8158658" y="5726827"/>
                  <a:ext cx="5328" cy="4752"/>
                </a:xfrm>
                <a:custGeom>
                  <a:avLst/>
                  <a:gdLst>
                    <a:gd name="connsiteX0" fmla="*/ 72 w 5328"/>
                    <a:gd name="connsiteY0" fmla="*/ 2160 h 4752"/>
                    <a:gd name="connsiteX1" fmla="*/ 2952 w 5328"/>
                    <a:gd name="connsiteY1" fmla="*/ 0 h 4752"/>
                    <a:gd name="connsiteX2" fmla="*/ 5329 w 5328"/>
                    <a:gd name="connsiteY2" fmla="*/ 2160 h 4752"/>
                    <a:gd name="connsiteX3" fmla="*/ 2664 w 5328"/>
                    <a:gd name="connsiteY3" fmla="*/ 4753 h 4752"/>
                    <a:gd name="connsiteX4" fmla="*/ 0 w 5328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2">
                      <a:moveTo>
                        <a:pt x="72" y="2160"/>
                      </a:moveTo>
                      <a:cubicBezTo>
                        <a:pt x="72" y="720"/>
                        <a:pt x="1512" y="0"/>
                        <a:pt x="2952" y="0"/>
                      </a:cubicBezTo>
                      <a:cubicBezTo>
                        <a:pt x="4393" y="0"/>
                        <a:pt x="5329" y="720"/>
                        <a:pt x="5329" y="2160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69" name="Freeform: Shape 6268">
                  <a:extLst>
                    <a:ext uri="{FF2B5EF4-FFF2-40B4-BE49-F238E27FC236}">
                      <a16:creationId xmlns:a16="http://schemas.microsoft.com/office/drawing/2014/main" id="{997DD9E2-68C0-F9E1-ED83-8A7DCC92D662}"/>
                    </a:ext>
                  </a:extLst>
                </p:cNvPr>
                <p:cNvSpPr/>
                <p:nvPr/>
              </p:nvSpPr>
              <p:spPr>
                <a:xfrm>
                  <a:off x="8176229" y="5747207"/>
                  <a:ext cx="4105" cy="4753"/>
                </a:xfrm>
                <a:custGeom>
                  <a:avLst/>
                  <a:gdLst>
                    <a:gd name="connsiteX0" fmla="*/ 0 w 4105"/>
                    <a:gd name="connsiteY0" fmla="*/ 2161 h 4753"/>
                    <a:gd name="connsiteX1" fmla="*/ 2233 w 4105"/>
                    <a:gd name="connsiteY1" fmla="*/ 0 h 4753"/>
                    <a:gd name="connsiteX2" fmla="*/ 4105 w 4105"/>
                    <a:gd name="connsiteY2" fmla="*/ 2161 h 4753"/>
                    <a:gd name="connsiteX3" fmla="*/ 2017 w 4105"/>
                    <a:gd name="connsiteY3" fmla="*/ 4753 h 4753"/>
                    <a:gd name="connsiteX4" fmla="*/ 0 w 4105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4" y="0"/>
                        <a:pt x="4105" y="720"/>
                        <a:pt x="4105" y="2161"/>
                      </a:cubicBezTo>
                      <a:cubicBezTo>
                        <a:pt x="4105" y="3601"/>
                        <a:pt x="3169" y="4753"/>
                        <a:pt x="2017" y="4753"/>
                      </a:cubicBezTo>
                      <a:cubicBezTo>
                        <a:pt x="864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70" name="Freeform: Shape 6269">
                  <a:extLst>
                    <a:ext uri="{FF2B5EF4-FFF2-40B4-BE49-F238E27FC236}">
                      <a16:creationId xmlns:a16="http://schemas.microsoft.com/office/drawing/2014/main" id="{6107EB5C-4236-5E82-5C48-48AF644236E6}"/>
                    </a:ext>
                  </a:extLst>
                </p:cNvPr>
                <p:cNvSpPr/>
                <p:nvPr/>
              </p:nvSpPr>
              <p:spPr>
                <a:xfrm>
                  <a:off x="8188395" y="5731067"/>
                  <a:ext cx="3250" cy="2895"/>
                </a:xfrm>
                <a:custGeom>
                  <a:avLst/>
                  <a:gdLst>
                    <a:gd name="connsiteX0" fmla="*/ 5 w 3250"/>
                    <a:gd name="connsiteY0" fmla="*/ 1449 h 2895"/>
                    <a:gd name="connsiteX1" fmla="*/ 1661 w 3250"/>
                    <a:gd name="connsiteY1" fmla="*/ 9 h 2895"/>
                    <a:gd name="connsiteX2" fmla="*/ 3245 w 3250"/>
                    <a:gd name="connsiteY2" fmla="*/ 1161 h 2895"/>
                    <a:gd name="connsiteX3" fmla="*/ 1805 w 3250"/>
                    <a:gd name="connsiteY3" fmla="*/ 2890 h 2895"/>
                    <a:gd name="connsiteX4" fmla="*/ 77 w 3250"/>
                    <a:gd name="connsiteY4" fmla="*/ 1449 h 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0" h="2895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661" y="9"/>
                      </a:cubicBezTo>
                      <a:cubicBezTo>
                        <a:pt x="2525" y="-63"/>
                        <a:pt x="3101" y="297"/>
                        <a:pt x="3245" y="1161"/>
                      </a:cubicBezTo>
                      <a:cubicBezTo>
                        <a:pt x="3317" y="2026"/>
                        <a:pt x="2669" y="2818"/>
                        <a:pt x="1805" y="2890"/>
                      </a:cubicBezTo>
                      <a:cubicBezTo>
                        <a:pt x="941" y="2962"/>
                        <a:pt x="149" y="2313"/>
                        <a:pt x="77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71" name="Freeform: Shape 6270">
                  <a:extLst>
                    <a:ext uri="{FF2B5EF4-FFF2-40B4-BE49-F238E27FC236}">
                      <a16:creationId xmlns:a16="http://schemas.microsoft.com/office/drawing/2014/main" id="{88BC422C-9FA3-F789-3B33-952E6FC9E651}"/>
                    </a:ext>
                  </a:extLst>
                </p:cNvPr>
                <p:cNvSpPr/>
                <p:nvPr/>
              </p:nvSpPr>
              <p:spPr>
                <a:xfrm>
                  <a:off x="8170890" y="5734799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3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6"/>
                        <a:pt x="2675" y="21"/>
                      </a:cubicBezTo>
                      <a:cubicBezTo>
                        <a:pt x="4116" y="-123"/>
                        <a:pt x="5123" y="454"/>
                        <a:pt x="5267" y="1894"/>
                      </a:cubicBezTo>
                      <a:cubicBezTo>
                        <a:pt x="5412" y="3334"/>
                        <a:pt x="4331" y="4558"/>
                        <a:pt x="2891" y="4703"/>
                      </a:cubicBezTo>
                      <a:cubicBezTo>
                        <a:pt x="1451" y="4846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72" name="Freeform: Shape 6271">
                  <a:extLst>
                    <a:ext uri="{FF2B5EF4-FFF2-40B4-BE49-F238E27FC236}">
                      <a16:creationId xmlns:a16="http://schemas.microsoft.com/office/drawing/2014/main" id="{2FF79C78-25BC-77AD-9EA7-CDE15C44B07C}"/>
                    </a:ext>
                  </a:extLst>
                </p:cNvPr>
                <p:cNvSpPr/>
                <p:nvPr/>
              </p:nvSpPr>
              <p:spPr>
                <a:xfrm>
                  <a:off x="8176094" y="5720254"/>
                  <a:ext cx="6423" cy="5467"/>
                </a:xfrm>
                <a:custGeom>
                  <a:avLst/>
                  <a:gdLst>
                    <a:gd name="connsiteX0" fmla="*/ 2799 w 6423"/>
                    <a:gd name="connsiteY0" fmla="*/ 92 h 5467"/>
                    <a:gd name="connsiteX1" fmla="*/ 6328 w 6423"/>
                    <a:gd name="connsiteY1" fmla="*/ 2252 h 5467"/>
                    <a:gd name="connsiteX2" fmla="*/ 4168 w 6423"/>
                    <a:gd name="connsiteY2" fmla="*/ 5349 h 5467"/>
                    <a:gd name="connsiteX3" fmla="*/ 63 w 6423"/>
                    <a:gd name="connsiteY3" fmla="*/ 3621 h 5467"/>
                    <a:gd name="connsiteX4" fmla="*/ 2799 w 6423"/>
                    <a:gd name="connsiteY4" fmla="*/ 92 h 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67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8" y="5349"/>
                      </a:cubicBezTo>
                      <a:cubicBezTo>
                        <a:pt x="2296" y="5781"/>
                        <a:pt x="423" y="4989"/>
                        <a:pt x="63" y="3621"/>
                      </a:cubicBezTo>
                      <a:cubicBezTo>
                        <a:pt x="-297" y="2180"/>
                        <a:pt x="927" y="596"/>
                        <a:pt x="2799" y="92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17" name="Graphic 6">
                <a:extLst>
                  <a:ext uri="{FF2B5EF4-FFF2-40B4-BE49-F238E27FC236}">
                    <a16:creationId xmlns:a16="http://schemas.microsoft.com/office/drawing/2014/main" id="{A65852BA-F903-B66D-3575-B703DCA9DA26}"/>
                  </a:ext>
                </a:extLst>
              </p:cNvPr>
              <p:cNvGrpSpPr/>
              <p:nvPr/>
            </p:nvGrpSpPr>
            <p:grpSpPr>
              <a:xfrm>
                <a:off x="8113073" y="5714153"/>
                <a:ext cx="43496" cy="42992"/>
                <a:chOff x="8113073" y="5714153"/>
                <a:chExt cx="43496" cy="42992"/>
              </a:xfrm>
            </p:grpSpPr>
            <p:sp>
              <p:nvSpPr>
                <p:cNvPr id="6247" name="Freeform: Shape 6246">
                  <a:extLst>
                    <a:ext uri="{FF2B5EF4-FFF2-40B4-BE49-F238E27FC236}">
                      <a16:creationId xmlns:a16="http://schemas.microsoft.com/office/drawing/2014/main" id="{A31BDC98-23EB-F81E-4BA5-B86CB6EE953F}"/>
                    </a:ext>
                  </a:extLst>
                </p:cNvPr>
                <p:cNvSpPr/>
                <p:nvPr/>
              </p:nvSpPr>
              <p:spPr>
                <a:xfrm>
                  <a:off x="8113073" y="5714153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460 h 42992"/>
                    <a:gd name="connsiteX1" fmla="*/ 21748 w 43496"/>
                    <a:gd name="connsiteY1" fmla="*/ 0 h 42992"/>
                    <a:gd name="connsiteX2" fmla="*/ 43497 w 43496"/>
                    <a:gd name="connsiteY2" fmla="*/ 21460 h 42992"/>
                    <a:gd name="connsiteX3" fmla="*/ 21748 w 43496"/>
                    <a:gd name="connsiteY3" fmla="*/ 42992 h 42992"/>
                    <a:gd name="connsiteX4" fmla="*/ 0 w 43496"/>
                    <a:gd name="connsiteY4" fmla="*/ 21460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460"/>
                      </a:moveTo>
                      <a:cubicBezTo>
                        <a:pt x="0" y="9578"/>
                        <a:pt x="9723" y="0"/>
                        <a:pt x="21748" y="0"/>
                      </a:cubicBezTo>
                      <a:cubicBezTo>
                        <a:pt x="33775" y="0"/>
                        <a:pt x="43497" y="9650"/>
                        <a:pt x="43497" y="21460"/>
                      </a:cubicBezTo>
                      <a:cubicBezTo>
                        <a:pt x="43497" y="33271"/>
                        <a:pt x="33775" y="42992"/>
                        <a:pt x="21748" y="42992"/>
                      </a:cubicBezTo>
                      <a:cubicBezTo>
                        <a:pt x="9723" y="42992"/>
                        <a:pt x="0" y="33343"/>
                        <a:pt x="0" y="21460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48" name="Freeform: Shape 6247">
                  <a:extLst>
                    <a:ext uri="{FF2B5EF4-FFF2-40B4-BE49-F238E27FC236}">
                      <a16:creationId xmlns:a16="http://schemas.microsoft.com/office/drawing/2014/main" id="{CC709F3F-ED67-B74B-E50F-3FD94D755498}"/>
                    </a:ext>
                  </a:extLst>
                </p:cNvPr>
                <p:cNvSpPr/>
                <p:nvPr/>
              </p:nvSpPr>
              <p:spPr>
                <a:xfrm>
                  <a:off x="8117466" y="5739214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2017 h 3024"/>
                    <a:gd name="connsiteX3" fmla="*/ 2232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232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49" name="Freeform: Shape 6248">
                  <a:extLst>
                    <a:ext uri="{FF2B5EF4-FFF2-40B4-BE49-F238E27FC236}">
                      <a16:creationId xmlns:a16="http://schemas.microsoft.com/office/drawing/2014/main" id="{11ADDF28-BF31-1B21-6E02-0E9564535037}"/>
                    </a:ext>
                  </a:extLst>
                </p:cNvPr>
                <p:cNvSpPr/>
                <p:nvPr/>
              </p:nvSpPr>
              <p:spPr>
                <a:xfrm>
                  <a:off x="8125243" y="5719986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440 w 2376"/>
                    <a:gd name="connsiteY1" fmla="*/ 0 h 2088"/>
                    <a:gd name="connsiteX2" fmla="*/ 2376 w 2376"/>
                    <a:gd name="connsiteY2" fmla="*/ 1584 h 2088"/>
                    <a:gd name="connsiteX3" fmla="*/ 1440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84"/>
                      </a:lnTo>
                      <a:lnTo>
                        <a:pt x="1440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0" name="Freeform: Shape 6249">
                  <a:extLst>
                    <a:ext uri="{FF2B5EF4-FFF2-40B4-BE49-F238E27FC236}">
                      <a16:creationId xmlns:a16="http://schemas.microsoft.com/office/drawing/2014/main" id="{65A7B2FC-46E8-46AA-14E9-FFC05C661087}"/>
                    </a:ext>
                  </a:extLst>
                </p:cNvPr>
                <p:cNvSpPr/>
                <p:nvPr/>
              </p:nvSpPr>
              <p:spPr>
                <a:xfrm>
                  <a:off x="8140655" y="5744471"/>
                  <a:ext cx="2159" cy="2376"/>
                </a:xfrm>
                <a:custGeom>
                  <a:avLst/>
                  <a:gdLst>
                    <a:gd name="connsiteX0" fmla="*/ 936 w 2159"/>
                    <a:gd name="connsiteY0" fmla="*/ 0 h 2376"/>
                    <a:gd name="connsiteX1" fmla="*/ 2160 w 2159"/>
                    <a:gd name="connsiteY1" fmla="*/ 1368 h 2376"/>
                    <a:gd name="connsiteX2" fmla="*/ 648 w 2159"/>
                    <a:gd name="connsiteY2" fmla="*/ 2376 h 2376"/>
                    <a:gd name="connsiteX3" fmla="*/ 0 w 2159"/>
                    <a:gd name="connsiteY3" fmla="*/ 1440 h 2376"/>
                    <a:gd name="connsiteX4" fmla="*/ 936 w 2159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" h="2376">
                      <a:moveTo>
                        <a:pt x="936" y="0"/>
                      </a:moveTo>
                      <a:lnTo>
                        <a:pt x="2160" y="1368"/>
                      </a:lnTo>
                      <a:lnTo>
                        <a:pt x="648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1" name="Freeform: Shape 6250">
                  <a:extLst>
                    <a:ext uri="{FF2B5EF4-FFF2-40B4-BE49-F238E27FC236}">
                      <a16:creationId xmlns:a16="http://schemas.microsoft.com/office/drawing/2014/main" id="{9EAFB647-DDD8-5493-F910-97094A6FA878}"/>
                    </a:ext>
                  </a:extLst>
                </p:cNvPr>
                <p:cNvSpPr/>
                <p:nvPr/>
              </p:nvSpPr>
              <p:spPr>
                <a:xfrm>
                  <a:off x="8132733" y="5726755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2" name="Freeform: Shape 6251">
                  <a:extLst>
                    <a:ext uri="{FF2B5EF4-FFF2-40B4-BE49-F238E27FC236}">
                      <a16:creationId xmlns:a16="http://schemas.microsoft.com/office/drawing/2014/main" id="{625A55C3-34D8-B64E-4901-2EA4593429E0}"/>
                    </a:ext>
                  </a:extLst>
                </p:cNvPr>
                <p:cNvSpPr/>
                <p:nvPr/>
              </p:nvSpPr>
              <p:spPr>
                <a:xfrm>
                  <a:off x="8148936" y="5737269"/>
                  <a:ext cx="2231" cy="2520"/>
                </a:xfrm>
                <a:custGeom>
                  <a:avLst/>
                  <a:gdLst>
                    <a:gd name="connsiteX0" fmla="*/ 1007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1007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1007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1007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3" name="Freeform: Shape 6252">
                  <a:extLst>
                    <a:ext uri="{FF2B5EF4-FFF2-40B4-BE49-F238E27FC236}">
                      <a16:creationId xmlns:a16="http://schemas.microsoft.com/office/drawing/2014/main" id="{D2ACEEF5-3F36-D4C6-0180-CF8E87048B26}"/>
                    </a:ext>
                  </a:extLst>
                </p:cNvPr>
                <p:cNvSpPr/>
                <p:nvPr/>
              </p:nvSpPr>
              <p:spPr>
                <a:xfrm>
                  <a:off x="8129492" y="5749152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4" name="Freeform: Shape 6253">
                  <a:extLst>
                    <a:ext uri="{FF2B5EF4-FFF2-40B4-BE49-F238E27FC236}">
                      <a16:creationId xmlns:a16="http://schemas.microsoft.com/office/drawing/2014/main" id="{27C975A8-F69E-B8E7-7E66-97B6FB680275}"/>
                    </a:ext>
                  </a:extLst>
                </p:cNvPr>
                <p:cNvSpPr/>
                <p:nvPr/>
              </p:nvSpPr>
              <p:spPr>
                <a:xfrm>
                  <a:off x="8147207" y="5725171"/>
                  <a:ext cx="3672" cy="4032"/>
                </a:xfrm>
                <a:custGeom>
                  <a:avLst/>
                  <a:gdLst>
                    <a:gd name="connsiteX0" fmla="*/ 1585 w 3672"/>
                    <a:gd name="connsiteY0" fmla="*/ 0 h 4032"/>
                    <a:gd name="connsiteX1" fmla="*/ 3673 w 3672"/>
                    <a:gd name="connsiteY1" fmla="*/ 2305 h 4032"/>
                    <a:gd name="connsiteX2" fmla="*/ 1152 w 3672"/>
                    <a:gd name="connsiteY2" fmla="*/ 4033 h 4032"/>
                    <a:gd name="connsiteX3" fmla="*/ 0 w 3672"/>
                    <a:gd name="connsiteY3" fmla="*/ 2449 h 4032"/>
                    <a:gd name="connsiteX4" fmla="*/ 1585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5" y="0"/>
                      </a:moveTo>
                      <a:lnTo>
                        <a:pt x="3673" y="2305"/>
                      </a:lnTo>
                      <a:lnTo>
                        <a:pt x="1152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5" name="Freeform: Shape 6254">
                  <a:extLst>
                    <a:ext uri="{FF2B5EF4-FFF2-40B4-BE49-F238E27FC236}">
                      <a16:creationId xmlns:a16="http://schemas.microsoft.com/office/drawing/2014/main" id="{AFC6E0B3-A6CF-E8F7-5915-2E06D608DB54}"/>
                    </a:ext>
                  </a:extLst>
                </p:cNvPr>
                <p:cNvSpPr/>
                <p:nvPr/>
              </p:nvSpPr>
              <p:spPr>
                <a:xfrm>
                  <a:off x="8119554" y="5727764"/>
                  <a:ext cx="5256" cy="4752"/>
                </a:xfrm>
                <a:custGeom>
                  <a:avLst/>
                  <a:gdLst>
                    <a:gd name="connsiteX0" fmla="*/ 0 w 5256"/>
                    <a:gd name="connsiteY0" fmla="*/ 2160 h 4752"/>
                    <a:gd name="connsiteX1" fmla="*/ 2881 w 5256"/>
                    <a:gd name="connsiteY1" fmla="*/ 0 h 4752"/>
                    <a:gd name="connsiteX2" fmla="*/ 5257 w 5256"/>
                    <a:gd name="connsiteY2" fmla="*/ 2160 h 4752"/>
                    <a:gd name="connsiteX3" fmla="*/ 2664 w 5256"/>
                    <a:gd name="connsiteY3" fmla="*/ 4753 h 4752"/>
                    <a:gd name="connsiteX4" fmla="*/ 0 w 5256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2">
                      <a:moveTo>
                        <a:pt x="0" y="2160"/>
                      </a:moveTo>
                      <a:cubicBezTo>
                        <a:pt x="0" y="720"/>
                        <a:pt x="1441" y="0"/>
                        <a:pt x="2881" y="0"/>
                      </a:cubicBezTo>
                      <a:cubicBezTo>
                        <a:pt x="4321" y="0"/>
                        <a:pt x="5257" y="720"/>
                        <a:pt x="5257" y="2160"/>
                      </a:cubicBezTo>
                      <a:cubicBezTo>
                        <a:pt x="5257" y="3601"/>
                        <a:pt x="4105" y="4753"/>
                        <a:pt x="2664" y="4753"/>
                      </a:cubicBezTo>
                      <a:cubicBezTo>
                        <a:pt x="1225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6" name="Freeform: Shape 6255">
                  <a:extLst>
                    <a:ext uri="{FF2B5EF4-FFF2-40B4-BE49-F238E27FC236}">
                      <a16:creationId xmlns:a16="http://schemas.microsoft.com/office/drawing/2014/main" id="{C9C34C6C-FF93-A02A-74C6-6E9C6B6B08AC}"/>
                    </a:ext>
                  </a:extLst>
                </p:cNvPr>
                <p:cNvSpPr/>
                <p:nvPr/>
              </p:nvSpPr>
              <p:spPr>
                <a:xfrm>
                  <a:off x="8137054" y="5748143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1 h 4753"/>
                    <a:gd name="connsiteX1" fmla="*/ 2232 w 4104"/>
                    <a:gd name="connsiteY1" fmla="*/ 0 h 4753"/>
                    <a:gd name="connsiteX2" fmla="*/ 4104 w 4104"/>
                    <a:gd name="connsiteY2" fmla="*/ 2161 h 4753"/>
                    <a:gd name="connsiteX3" fmla="*/ 2088 w 4104"/>
                    <a:gd name="connsiteY3" fmla="*/ 4753 h 4753"/>
                    <a:gd name="connsiteX4" fmla="*/ 0 w 4104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1"/>
                      </a:cubicBezTo>
                      <a:cubicBezTo>
                        <a:pt x="4104" y="3601"/>
                        <a:pt x="3168" y="4753"/>
                        <a:pt x="2088" y="4753"/>
                      </a:cubicBezTo>
                      <a:cubicBezTo>
                        <a:pt x="1008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7" name="Freeform: Shape 6256">
                  <a:extLst>
                    <a:ext uri="{FF2B5EF4-FFF2-40B4-BE49-F238E27FC236}">
                      <a16:creationId xmlns:a16="http://schemas.microsoft.com/office/drawing/2014/main" id="{229EA678-27E7-D5C3-FB97-5CB0D46FF745}"/>
                    </a:ext>
                  </a:extLst>
                </p:cNvPr>
                <p:cNvSpPr/>
                <p:nvPr/>
              </p:nvSpPr>
              <p:spPr>
                <a:xfrm>
                  <a:off x="8149219" y="5732003"/>
                  <a:ext cx="3245" cy="2895"/>
                </a:xfrm>
                <a:custGeom>
                  <a:avLst/>
                  <a:gdLst>
                    <a:gd name="connsiteX0" fmla="*/ 5 w 3245"/>
                    <a:gd name="connsiteY0" fmla="*/ 1449 h 2895"/>
                    <a:gd name="connsiteX1" fmla="*/ 1661 w 3245"/>
                    <a:gd name="connsiteY1" fmla="*/ 9 h 2895"/>
                    <a:gd name="connsiteX2" fmla="*/ 3246 w 3245"/>
                    <a:gd name="connsiteY2" fmla="*/ 1161 h 2895"/>
                    <a:gd name="connsiteX3" fmla="*/ 1805 w 3245"/>
                    <a:gd name="connsiteY3" fmla="*/ 2890 h 2895"/>
                    <a:gd name="connsiteX4" fmla="*/ 77 w 3245"/>
                    <a:gd name="connsiteY4" fmla="*/ 1449 h 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5" h="2895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661" y="9"/>
                      </a:cubicBezTo>
                      <a:cubicBezTo>
                        <a:pt x="2525" y="-63"/>
                        <a:pt x="3174" y="297"/>
                        <a:pt x="3246" y="1161"/>
                      </a:cubicBezTo>
                      <a:cubicBezTo>
                        <a:pt x="3246" y="2026"/>
                        <a:pt x="2669" y="2746"/>
                        <a:pt x="1805" y="2890"/>
                      </a:cubicBezTo>
                      <a:cubicBezTo>
                        <a:pt x="941" y="2962"/>
                        <a:pt x="149" y="2313"/>
                        <a:pt x="77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8" name="Freeform: Shape 6257">
                  <a:extLst>
                    <a:ext uri="{FF2B5EF4-FFF2-40B4-BE49-F238E27FC236}">
                      <a16:creationId xmlns:a16="http://schemas.microsoft.com/office/drawing/2014/main" id="{1BF332CA-A58C-FDC2-C1F4-1C8DF85EE534}"/>
                    </a:ext>
                  </a:extLst>
                </p:cNvPr>
                <p:cNvSpPr/>
                <p:nvPr/>
              </p:nvSpPr>
              <p:spPr>
                <a:xfrm>
                  <a:off x="8131642" y="5735808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4" y="165"/>
                        <a:pt x="2675" y="21"/>
                      </a:cubicBezTo>
                      <a:cubicBezTo>
                        <a:pt x="4115" y="-123"/>
                        <a:pt x="5123" y="454"/>
                        <a:pt x="5267" y="1894"/>
                      </a:cubicBezTo>
                      <a:cubicBezTo>
                        <a:pt x="5412" y="3334"/>
                        <a:pt x="4331" y="4558"/>
                        <a:pt x="2891" y="4702"/>
                      </a:cubicBezTo>
                      <a:cubicBezTo>
                        <a:pt x="1450" y="4846"/>
                        <a:pt x="155" y="3838"/>
                        <a:pt x="10" y="2398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59" name="Freeform: Shape 6258">
                  <a:extLst>
                    <a:ext uri="{FF2B5EF4-FFF2-40B4-BE49-F238E27FC236}">
                      <a16:creationId xmlns:a16="http://schemas.microsoft.com/office/drawing/2014/main" id="{82A6D01F-CA8C-C7B9-C710-09A6B3C6EB84}"/>
                    </a:ext>
                  </a:extLst>
                </p:cNvPr>
                <p:cNvSpPr/>
                <p:nvPr/>
              </p:nvSpPr>
              <p:spPr>
                <a:xfrm>
                  <a:off x="8136847" y="5721167"/>
                  <a:ext cx="6423" cy="5490"/>
                </a:xfrm>
                <a:custGeom>
                  <a:avLst/>
                  <a:gdLst>
                    <a:gd name="connsiteX0" fmla="*/ 2799 w 6423"/>
                    <a:gd name="connsiteY0" fmla="*/ 116 h 5490"/>
                    <a:gd name="connsiteX1" fmla="*/ 6328 w 6423"/>
                    <a:gd name="connsiteY1" fmla="*/ 2276 h 5490"/>
                    <a:gd name="connsiteX2" fmla="*/ 4167 w 6423"/>
                    <a:gd name="connsiteY2" fmla="*/ 5372 h 5490"/>
                    <a:gd name="connsiteX3" fmla="*/ 63 w 6423"/>
                    <a:gd name="connsiteY3" fmla="*/ 3572 h 5490"/>
                    <a:gd name="connsiteX4" fmla="*/ 2799 w 6423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90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9" y="3716"/>
                        <a:pt x="6040" y="4868"/>
                        <a:pt x="4167" y="5372"/>
                      </a:cubicBezTo>
                      <a:cubicBezTo>
                        <a:pt x="2295" y="5804"/>
                        <a:pt x="423" y="5012"/>
                        <a:pt x="63" y="3572"/>
                      </a:cubicBezTo>
                      <a:cubicBezTo>
                        <a:pt x="-298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18" name="Graphic 6">
                <a:extLst>
                  <a:ext uri="{FF2B5EF4-FFF2-40B4-BE49-F238E27FC236}">
                    <a16:creationId xmlns:a16="http://schemas.microsoft.com/office/drawing/2014/main" id="{AD1F18D9-B7FD-DFD6-0B12-B98C1D23078F}"/>
                  </a:ext>
                </a:extLst>
              </p:cNvPr>
              <p:cNvGrpSpPr/>
              <p:nvPr/>
            </p:nvGrpSpPr>
            <p:grpSpPr>
              <a:xfrm>
                <a:off x="8109184" y="5682178"/>
                <a:ext cx="43495" cy="42920"/>
                <a:chOff x="8109184" y="5682178"/>
                <a:chExt cx="43495" cy="42920"/>
              </a:xfrm>
            </p:grpSpPr>
            <p:sp>
              <p:nvSpPr>
                <p:cNvPr id="6234" name="Freeform: Shape 6233">
                  <a:extLst>
                    <a:ext uri="{FF2B5EF4-FFF2-40B4-BE49-F238E27FC236}">
                      <a16:creationId xmlns:a16="http://schemas.microsoft.com/office/drawing/2014/main" id="{9B1AEE94-5EFB-013B-EE38-7C8AB3325247}"/>
                    </a:ext>
                  </a:extLst>
                </p:cNvPr>
                <p:cNvSpPr/>
                <p:nvPr/>
              </p:nvSpPr>
              <p:spPr>
                <a:xfrm>
                  <a:off x="8109184" y="5682178"/>
                  <a:ext cx="43495" cy="42920"/>
                </a:xfrm>
                <a:custGeom>
                  <a:avLst/>
                  <a:gdLst>
                    <a:gd name="connsiteX0" fmla="*/ 0 w 43495"/>
                    <a:gd name="connsiteY0" fmla="*/ 21460 h 42920"/>
                    <a:gd name="connsiteX1" fmla="*/ 21748 w 43495"/>
                    <a:gd name="connsiteY1" fmla="*/ 0 h 42920"/>
                    <a:gd name="connsiteX2" fmla="*/ 43496 w 43495"/>
                    <a:gd name="connsiteY2" fmla="*/ 21460 h 42920"/>
                    <a:gd name="connsiteX3" fmla="*/ 21748 w 43495"/>
                    <a:gd name="connsiteY3" fmla="*/ 42921 h 42920"/>
                    <a:gd name="connsiteX4" fmla="*/ 0 w 43495"/>
                    <a:gd name="connsiteY4" fmla="*/ 21460 h 4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2920">
                      <a:moveTo>
                        <a:pt x="0" y="21460"/>
                      </a:moveTo>
                      <a:cubicBezTo>
                        <a:pt x="0" y="9578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460"/>
                      </a:cubicBezTo>
                      <a:cubicBezTo>
                        <a:pt x="43496" y="33271"/>
                        <a:pt x="33774" y="42921"/>
                        <a:pt x="21748" y="42921"/>
                      </a:cubicBezTo>
                      <a:cubicBezTo>
                        <a:pt x="9722" y="42921"/>
                        <a:pt x="0" y="33271"/>
                        <a:pt x="0" y="21460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35" name="Freeform: Shape 6234">
                  <a:extLst>
                    <a:ext uri="{FF2B5EF4-FFF2-40B4-BE49-F238E27FC236}">
                      <a16:creationId xmlns:a16="http://schemas.microsoft.com/office/drawing/2014/main" id="{8B21F186-1984-6F47-C934-719AEA0FA2E7}"/>
                    </a:ext>
                  </a:extLst>
                </p:cNvPr>
                <p:cNvSpPr/>
                <p:nvPr/>
              </p:nvSpPr>
              <p:spPr>
                <a:xfrm>
                  <a:off x="8113505" y="5707239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2017 h 3024"/>
                    <a:gd name="connsiteX3" fmla="*/ 2304 w 3528"/>
                    <a:gd name="connsiteY3" fmla="*/ 3025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304" y="3025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36" name="Freeform: Shape 6235">
                  <a:extLst>
                    <a:ext uri="{FF2B5EF4-FFF2-40B4-BE49-F238E27FC236}">
                      <a16:creationId xmlns:a16="http://schemas.microsoft.com/office/drawing/2014/main" id="{0F205CFD-1417-23EC-A4F2-8FD1C142E7A8}"/>
                    </a:ext>
                  </a:extLst>
                </p:cNvPr>
                <p:cNvSpPr/>
                <p:nvPr/>
              </p:nvSpPr>
              <p:spPr>
                <a:xfrm>
                  <a:off x="8121354" y="5688012"/>
                  <a:ext cx="2377" cy="2088"/>
                </a:xfrm>
                <a:custGeom>
                  <a:avLst/>
                  <a:gdLst>
                    <a:gd name="connsiteX0" fmla="*/ 0 w 2377"/>
                    <a:gd name="connsiteY0" fmla="*/ 1080 h 2088"/>
                    <a:gd name="connsiteX1" fmla="*/ 1441 w 2377"/>
                    <a:gd name="connsiteY1" fmla="*/ 0 h 2088"/>
                    <a:gd name="connsiteX2" fmla="*/ 2377 w 2377"/>
                    <a:gd name="connsiteY2" fmla="*/ 1584 h 2088"/>
                    <a:gd name="connsiteX3" fmla="*/ 1369 w 2377"/>
                    <a:gd name="connsiteY3" fmla="*/ 2088 h 2088"/>
                    <a:gd name="connsiteX4" fmla="*/ 0 w 2377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088">
                      <a:moveTo>
                        <a:pt x="0" y="1080"/>
                      </a:moveTo>
                      <a:lnTo>
                        <a:pt x="1441" y="0"/>
                      </a:lnTo>
                      <a:lnTo>
                        <a:pt x="2377" y="1584"/>
                      </a:lnTo>
                      <a:lnTo>
                        <a:pt x="1369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37" name="Freeform: Shape 6236">
                  <a:extLst>
                    <a:ext uri="{FF2B5EF4-FFF2-40B4-BE49-F238E27FC236}">
                      <a16:creationId xmlns:a16="http://schemas.microsoft.com/office/drawing/2014/main" id="{8273E0EB-32A7-8ED8-6C13-61A2C7E77767}"/>
                    </a:ext>
                  </a:extLst>
                </p:cNvPr>
                <p:cNvSpPr/>
                <p:nvPr/>
              </p:nvSpPr>
              <p:spPr>
                <a:xfrm>
                  <a:off x="8136693" y="5712497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8 w 2160"/>
                    <a:gd name="connsiteY2" fmla="*/ 2376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8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38" name="Freeform: Shape 6237">
                  <a:extLst>
                    <a:ext uri="{FF2B5EF4-FFF2-40B4-BE49-F238E27FC236}">
                      <a16:creationId xmlns:a16="http://schemas.microsoft.com/office/drawing/2014/main" id="{FF6F2217-89CD-88C7-BB91-8F07CEDA6C55}"/>
                    </a:ext>
                  </a:extLst>
                </p:cNvPr>
                <p:cNvSpPr/>
                <p:nvPr/>
              </p:nvSpPr>
              <p:spPr>
                <a:xfrm>
                  <a:off x="8128772" y="5694781"/>
                  <a:ext cx="2304" cy="2520"/>
                </a:xfrm>
                <a:custGeom>
                  <a:avLst/>
                  <a:gdLst>
                    <a:gd name="connsiteX0" fmla="*/ 1008 w 2304"/>
                    <a:gd name="connsiteY0" fmla="*/ 0 h 2520"/>
                    <a:gd name="connsiteX1" fmla="*/ 2304 w 2304"/>
                    <a:gd name="connsiteY1" fmla="*/ 1440 h 2520"/>
                    <a:gd name="connsiteX2" fmla="*/ 720 w 2304"/>
                    <a:gd name="connsiteY2" fmla="*/ 2520 h 2520"/>
                    <a:gd name="connsiteX3" fmla="*/ 0 w 2304"/>
                    <a:gd name="connsiteY3" fmla="*/ 1512 h 2520"/>
                    <a:gd name="connsiteX4" fmla="*/ 1008 w 2304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520">
                      <a:moveTo>
                        <a:pt x="1008" y="0"/>
                      </a:moveTo>
                      <a:lnTo>
                        <a:pt x="2304" y="1440"/>
                      </a:lnTo>
                      <a:lnTo>
                        <a:pt x="720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39" name="Freeform: Shape 6238">
                  <a:extLst>
                    <a:ext uri="{FF2B5EF4-FFF2-40B4-BE49-F238E27FC236}">
                      <a16:creationId xmlns:a16="http://schemas.microsoft.com/office/drawing/2014/main" id="{0B3C619C-5272-92A3-334F-DBD7228A46D3}"/>
                    </a:ext>
                  </a:extLst>
                </p:cNvPr>
                <p:cNvSpPr/>
                <p:nvPr/>
              </p:nvSpPr>
              <p:spPr>
                <a:xfrm>
                  <a:off x="8145047" y="5705295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40" name="Freeform: Shape 6239">
                  <a:extLst>
                    <a:ext uri="{FF2B5EF4-FFF2-40B4-BE49-F238E27FC236}">
                      <a16:creationId xmlns:a16="http://schemas.microsoft.com/office/drawing/2014/main" id="{ED82244B-A9B9-40A1-BE76-82C12304E457}"/>
                    </a:ext>
                  </a:extLst>
                </p:cNvPr>
                <p:cNvSpPr/>
                <p:nvPr/>
              </p:nvSpPr>
              <p:spPr>
                <a:xfrm>
                  <a:off x="8125532" y="5717177"/>
                  <a:ext cx="3671" cy="4032"/>
                </a:xfrm>
                <a:custGeom>
                  <a:avLst/>
                  <a:gdLst>
                    <a:gd name="connsiteX0" fmla="*/ 1584 w 3671"/>
                    <a:gd name="connsiteY0" fmla="*/ 0 h 4032"/>
                    <a:gd name="connsiteX1" fmla="*/ 3672 w 3671"/>
                    <a:gd name="connsiteY1" fmla="*/ 2305 h 4032"/>
                    <a:gd name="connsiteX2" fmla="*/ 1152 w 3671"/>
                    <a:gd name="connsiteY2" fmla="*/ 4033 h 4032"/>
                    <a:gd name="connsiteX3" fmla="*/ 0 w 3671"/>
                    <a:gd name="connsiteY3" fmla="*/ 2449 h 4032"/>
                    <a:gd name="connsiteX4" fmla="*/ 1584 w 3671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1" h="4032">
                      <a:moveTo>
                        <a:pt x="1584" y="0"/>
                      </a:moveTo>
                      <a:lnTo>
                        <a:pt x="3672" y="2305"/>
                      </a:lnTo>
                      <a:lnTo>
                        <a:pt x="1152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41" name="Freeform: Shape 6240">
                  <a:extLst>
                    <a:ext uri="{FF2B5EF4-FFF2-40B4-BE49-F238E27FC236}">
                      <a16:creationId xmlns:a16="http://schemas.microsoft.com/office/drawing/2014/main" id="{1009648B-6394-9DFA-B0E6-B4E7CCFB0E8B}"/>
                    </a:ext>
                  </a:extLst>
                </p:cNvPr>
                <p:cNvSpPr/>
                <p:nvPr/>
              </p:nvSpPr>
              <p:spPr>
                <a:xfrm>
                  <a:off x="8143319" y="5693196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42" name="Freeform: Shape 6241">
                  <a:extLst>
                    <a:ext uri="{FF2B5EF4-FFF2-40B4-BE49-F238E27FC236}">
                      <a16:creationId xmlns:a16="http://schemas.microsoft.com/office/drawing/2014/main" id="{59A1295D-AF28-FE2D-1898-87C22B66DB3F}"/>
                    </a:ext>
                  </a:extLst>
                </p:cNvPr>
                <p:cNvSpPr/>
                <p:nvPr/>
              </p:nvSpPr>
              <p:spPr>
                <a:xfrm>
                  <a:off x="8115594" y="5695789"/>
                  <a:ext cx="5256" cy="4752"/>
                </a:xfrm>
                <a:custGeom>
                  <a:avLst/>
                  <a:gdLst>
                    <a:gd name="connsiteX0" fmla="*/ 0 w 5256"/>
                    <a:gd name="connsiteY0" fmla="*/ 2160 h 4752"/>
                    <a:gd name="connsiteX1" fmla="*/ 2880 w 5256"/>
                    <a:gd name="connsiteY1" fmla="*/ 0 h 4752"/>
                    <a:gd name="connsiteX2" fmla="*/ 5257 w 5256"/>
                    <a:gd name="connsiteY2" fmla="*/ 2160 h 4752"/>
                    <a:gd name="connsiteX3" fmla="*/ 2664 w 5256"/>
                    <a:gd name="connsiteY3" fmla="*/ 4753 h 4752"/>
                    <a:gd name="connsiteX4" fmla="*/ 0 w 5256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2">
                      <a:moveTo>
                        <a:pt x="0" y="2160"/>
                      </a:moveTo>
                      <a:cubicBezTo>
                        <a:pt x="0" y="720"/>
                        <a:pt x="1440" y="0"/>
                        <a:pt x="2880" y="0"/>
                      </a:cubicBezTo>
                      <a:cubicBezTo>
                        <a:pt x="4321" y="0"/>
                        <a:pt x="5257" y="720"/>
                        <a:pt x="5257" y="2160"/>
                      </a:cubicBezTo>
                      <a:cubicBezTo>
                        <a:pt x="5257" y="3601"/>
                        <a:pt x="4104" y="4753"/>
                        <a:pt x="2664" y="4753"/>
                      </a:cubicBezTo>
                      <a:cubicBezTo>
                        <a:pt x="1224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43" name="Freeform: Shape 6242">
                  <a:extLst>
                    <a:ext uri="{FF2B5EF4-FFF2-40B4-BE49-F238E27FC236}">
                      <a16:creationId xmlns:a16="http://schemas.microsoft.com/office/drawing/2014/main" id="{3A998FD3-52AC-CDA2-C1A0-B7AB6E187B97}"/>
                    </a:ext>
                  </a:extLst>
                </p:cNvPr>
                <p:cNvSpPr/>
                <p:nvPr/>
              </p:nvSpPr>
              <p:spPr>
                <a:xfrm>
                  <a:off x="8133093" y="5716169"/>
                  <a:ext cx="4105" cy="4753"/>
                </a:xfrm>
                <a:custGeom>
                  <a:avLst/>
                  <a:gdLst>
                    <a:gd name="connsiteX0" fmla="*/ 0 w 4105"/>
                    <a:gd name="connsiteY0" fmla="*/ 2161 h 4753"/>
                    <a:gd name="connsiteX1" fmla="*/ 2233 w 4105"/>
                    <a:gd name="connsiteY1" fmla="*/ 0 h 4753"/>
                    <a:gd name="connsiteX2" fmla="*/ 4105 w 4105"/>
                    <a:gd name="connsiteY2" fmla="*/ 2161 h 4753"/>
                    <a:gd name="connsiteX3" fmla="*/ 2089 w 4105"/>
                    <a:gd name="connsiteY3" fmla="*/ 4753 h 4753"/>
                    <a:gd name="connsiteX4" fmla="*/ 72 w 4105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4" y="0"/>
                        <a:pt x="4105" y="720"/>
                        <a:pt x="4105" y="2161"/>
                      </a:cubicBezTo>
                      <a:cubicBezTo>
                        <a:pt x="4105" y="3601"/>
                        <a:pt x="3169" y="4753"/>
                        <a:pt x="2089" y="4753"/>
                      </a:cubicBezTo>
                      <a:cubicBezTo>
                        <a:pt x="1008" y="4753"/>
                        <a:pt x="72" y="3601"/>
                        <a:pt x="72" y="2161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44" name="Freeform: Shape 6243">
                  <a:extLst>
                    <a:ext uri="{FF2B5EF4-FFF2-40B4-BE49-F238E27FC236}">
                      <a16:creationId xmlns:a16="http://schemas.microsoft.com/office/drawing/2014/main" id="{E68E9FB7-C39F-022C-90AF-5FF44506C52B}"/>
                    </a:ext>
                  </a:extLst>
                </p:cNvPr>
                <p:cNvSpPr/>
                <p:nvPr/>
              </p:nvSpPr>
              <p:spPr>
                <a:xfrm>
                  <a:off x="8145259" y="5700038"/>
                  <a:ext cx="3172" cy="2886"/>
                </a:xfrm>
                <a:custGeom>
                  <a:avLst/>
                  <a:gdLst>
                    <a:gd name="connsiteX0" fmla="*/ 5 w 3172"/>
                    <a:gd name="connsiteY0" fmla="*/ 1440 h 2886"/>
                    <a:gd name="connsiteX1" fmla="*/ 1589 w 3172"/>
                    <a:gd name="connsiteY1" fmla="*/ 0 h 2886"/>
                    <a:gd name="connsiteX2" fmla="*/ 3173 w 3172"/>
                    <a:gd name="connsiteY2" fmla="*/ 1152 h 2886"/>
                    <a:gd name="connsiteX3" fmla="*/ 1733 w 3172"/>
                    <a:gd name="connsiteY3" fmla="*/ 2881 h 2886"/>
                    <a:gd name="connsiteX4" fmla="*/ 5 w 3172"/>
                    <a:gd name="connsiteY4" fmla="*/ 1440 h 2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2" h="2886">
                      <a:moveTo>
                        <a:pt x="5" y="1440"/>
                      </a:moveTo>
                      <a:cubicBezTo>
                        <a:pt x="-68" y="576"/>
                        <a:pt x="725" y="72"/>
                        <a:pt x="1589" y="0"/>
                      </a:cubicBezTo>
                      <a:cubicBezTo>
                        <a:pt x="2453" y="0"/>
                        <a:pt x="3101" y="288"/>
                        <a:pt x="3173" y="1152"/>
                      </a:cubicBezTo>
                      <a:cubicBezTo>
                        <a:pt x="3173" y="2017"/>
                        <a:pt x="2597" y="2809"/>
                        <a:pt x="1733" y="2881"/>
                      </a:cubicBezTo>
                      <a:cubicBezTo>
                        <a:pt x="869" y="2953"/>
                        <a:pt x="77" y="2377"/>
                        <a:pt x="5" y="144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45" name="Freeform: Shape 6244">
                  <a:extLst>
                    <a:ext uri="{FF2B5EF4-FFF2-40B4-BE49-F238E27FC236}">
                      <a16:creationId xmlns:a16="http://schemas.microsoft.com/office/drawing/2014/main" id="{2976F615-5841-E38E-A047-2A23EDE22592}"/>
                    </a:ext>
                  </a:extLst>
                </p:cNvPr>
                <p:cNvSpPr/>
                <p:nvPr/>
              </p:nvSpPr>
              <p:spPr>
                <a:xfrm>
                  <a:off x="8127753" y="5703833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5"/>
                        <a:pt x="2675" y="21"/>
                      </a:cubicBezTo>
                      <a:cubicBezTo>
                        <a:pt x="4116" y="-123"/>
                        <a:pt x="5123" y="454"/>
                        <a:pt x="5267" y="1894"/>
                      </a:cubicBezTo>
                      <a:cubicBezTo>
                        <a:pt x="5412" y="3334"/>
                        <a:pt x="4331" y="4558"/>
                        <a:pt x="2891" y="4702"/>
                      </a:cubicBezTo>
                      <a:cubicBezTo>
                        <a:pt x="1450" y="4846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46" name="Freeform: Shape 6245">
                  <a:extLst>
                    <a:ext uri="{FF2B5EF4-FFF2-40B4-BE49-F238E27FC236}">
                      <a16:creationId xmlns:a16="http://schemas.microsoft.com/office/drawing/2014/main" id="{1697E464-0CDC-C9AE-5AA2-87461672DE77}"/>
                    </a:ext>
                  </a:extLst>
                </p:cNvPr>
                <p:cNvSpPr/>
                <p:nvPr/>
              </p:nvSpPr>
              <p:spPr>
                <a:xfrm>
                  <a:off x="8132958" y="5689264"/>
                  <a:ext cx="6423" cy="5490"/>
                </a:xfrm>
                <a:custGeom>
                  <a:avLst/>
                  <a:gdLst>
                    <a:gd name="connsiteX0" fmla="*/ 2799 w 6423"/>
                    <a:gd name="connsiteY0" fmla="*/ 116 h 5490"/>
                    <a:gd name="connsiteX1" fmla="*/ 6328 w 6423"/>
                    <a:gd name="connsiteY1" fmla="*/ 2276 h 5490"/>
                    <a:gd name="connsiteX2" fmla="*/ 4168 w 6423"/>
                    <a:gd name="connsiteY2" fmla="*/ 5372 h 5490"/>
                    <a:gd name="connsiteX3" fmla="*/ 63 w 6423"/>
                    <a:gd name="connsiteY3" fmla="*/ 3572 h 5490"/>
                    <a:gd name="connsiteX4" fmla="*/ 2799 w 6423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90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8" y="3716"/>
                        <a:pt x="6040" y="4868"/>
                        <a:pt x="4168" y="5372"/>
                      </a:cubicBezTo>
                      <a:cubicBezTo>
                        <a:pt x="2296" y="5804"/>
                        <a:pt x="423" y="5012"/>
                        <a:pt x="63" y="3572"/>
                      </a:cubicBezTo>
                      <a:cubicBezTo>
                        <a:pt x="-297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19" name="Graphic 6">
                <a:extLst>
                  <a:ext uri="{FF2B5EF4-FFF2-40B4-BE49-F238E27FC236}">
                    <a16:creationId xmlns:a16="http://schemas.microsoft.com/office/drawing/2014/main" id="{55604935-4076-1B4C-E930-F5D324FB9E32}"/>
                  </a:ext>
                </a:extLst>
              </p:cNvPr>
              <p:cNvGrpSpPr/>
              <p:nvPr/>
            </p:nvGrpSpPr>
            <p:grpSpPr>
              <a:xfrm>
                <a:off x="8148360" y="5684051"/>
                <a:ext cx="43496" cy="54018"/>
                <a:chOff x="8148360" y="5684051"/>
                <a:chExt cx="43496" cy="54018"/>
              </a:xfrm>
            </p:grpSpPr>
            <p:sp>
              <p:nvSpPr>
                <p:cNvPr id="6220" name="Freeform: Shape 6219">
                  <a:extLst>
                    <a:ext uri="{FF2B5EF4-FFF2-40B4-BE49-F238E27FC236}">
                      <a16:creationId xmlns:a16="http://schemas.microsoft.com/office/drawing/2014/main" id="{C32C9C7D-C74A-33FE-FC12-AFA46FB794BA}"/>
                    </a:ext>
                  </a:extLst>
                </p:cNvPr>
                <p:cNvSpPr/>
                <p:nvPr/>
              </p:nvSpPr>
              <p:spPr>
                <a:xfrm>
                  <a:off x="8148360" y="5684051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2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5" y="0"/>
                        <a:pt x="43497" y="9650"/>
                        <a:pt x="43497" y="21532"/>
                      </a:cubicBezTo>
                      <a:cubicBezTo>
                        <a:pt x="43497" y="33415"/>
                        <a:pt x="33775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21" name="Freeform: Shape 6220">
                  <a:extLst>
                    <a:ext uri="{FF2B5EF4-FFF2-40B4-BE49-F238E27FC236}">
                      <a16:creationId xmlns:a16="http://schemas.microsoft.com/office/drawing/2014/main" id="{44214307-C978-C334-9DD5-AA26E606F382}"/>
                    </a:ext>
                  </a:extLst>
                </p:cNvPr>
                <p:cNvSpPr/>
                <p:nvPr/>
              </p:nvSpPr>
              <p:spPr>
                <a:xfrm>
                  <a:off x="8152752" y="5709184"/>
                  <a:ext cx="3456" cy="3024"/>
                </a:xfrm>
                <a:custGeom>
                  <a:avLst/>
                  <a:gdLst>
                    <a:gd name="connsiteX0" fmla="*/ 0 w 3456"/>
                    <a:gd name="connsiteY0" fmla="*/ 1945 h 3024"/>
                    <a:gd name="connsiteX1" fmla="*/ 1800 w 3456"/>
                    <a:gd name="connsiteY1" fmla="*/ 0 h 3024"/>
                    <a:gd name="connsiteX2" fmla="*/ 3457 w 3456"/>
                    <a:gd name="connsiteY2" fmla="*/ 1945 h 3024"/>
                    <a:gd name="connsiteX3" fmla="*/ 2233 w 3456"/>
                    <a:gd name="connsiteY3" fmla="*/ 3024 h 3024"/>
                    <a:gd name="connsiteX4" fmla="*/ 0 w 3456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56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457" y="1945"/>
                      </a:lnTo>
                      <a:lnTo>
                        <a:pt x="2233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22" name="Freeform: Shape 6221">
                  <a:extLst>
                    <a:ext uri="{FF2B5EF4-FFF2-40B4-BE49-F238E27FC236}">
                      <a16:creationId xmlns:a16="http://schemas.microsoft.com/office/drawing/2014/main" id="{04A50987-8309-2FC8-C043-608FE9A1F9EF}"/>
                    </a:ext>
                  </a:extLst>
                </p:cNvPr>
                <p:cNvSpPr/>
                <p:nvPr/>
              </p:nvSpPr>
              <p:spPr>
                <a:xfrm>
                  <a:off x="8160531" y="5689956"/>
                  <a:ext cx="2376" cy="2160"/>
                </a:xfrm>
                <a:custGeom>
                  <a:avLst/>
                  <a:gdLst>
                    <a:gd name="connsiteX0" fmla="*/ 0 w 2376"/>
                    <a:gd name="connsiteY0" fmla="*/ 1080 h 2160"/>
                    <a:gd name="connsiteX1" fmla="*/ 1440 w 2376"/>
                    <a:gd name="connsiteY1" fmla="*/ 0 h 2160"/>
                    <a:gd name="connsiteX2" fmla="*/ 2376 w 2376"/>
                    <a:gd name="connsiteY2" fmla="*/ 1584 h 2160"/>
                    <a:gd name="connsiteX3" fmla="*/ 1368 w 2376"/>
                    <a:gd name="connsiteY3" fmla="*/ 2160 h 2160"/>
                    <a:gd name="connsiteX4" fmla="*/ 0 w 2376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160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84"/>
                      </a:lnTo>
                      <a:lnTo>
                        <a:pt x="1368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23" name="Freeform: Shape 6222">
                  <a:extLst>
                    <a:ext uri="{FF2B5EF4-FFF2-40B4-BE49-F238E27FC236}">
                      <a16:creationId xmlns:a16="http://schemas.microsoft.com/office/drawing/2014/main" id="{07F31982-EDA5-2DFE-FE57-71B4DCF510B8}"/>
                    </a:ext>
                  </a:extLst>
                </p:cNvPr>
                <p:cNvSpPr/>
                <p:nvPr/>
              </p:nvSpPr>
              <p:spPr>
                <a:xfrm>
                  <a:off x="8175942" y="5714441"/>
                  <a:ext cx="2087" cy="2376"/>
                </a:xfrm>
                <a:custGeom>
                  <a:avLst/>
                  <a:gdLst>
                    <a:gd name="connsiteX0" fmla="*/ 936 w 2087"/>
                    <a:gd name="connsiteY0" fmla="*/ 0 h 2376"/>
                    <a:gd name="connsiteX1" fmla="*/ 2088 w 2087"/>
                    <a:gd name="connsiteY1" fmla="*/ 1368 h 2376"/>
                    <a:gd name="connsiteX2" fmla="*/ 648 w 2087"/>
                    <a:gd name="connsiteY2" fmla="*/ 2377 h 2376"/>
                    <a:gd name="connsiteX3" fmla="*/ 0 w 2087"/>
                    <a:gd name="connsiteY3" fmla="*/ 1440 h 2376"/>
                    <a:gd name="connsiteX4" fmla="*/ 936 w 2087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7" h="2376">
                      <a:moveTo>
                        <a:pt x="936" y="0"/>
                      </a:moveTo>
                      <a:lnTo>
                        <a:pt x="2088" y="1368"/>
                      </a:lnTo>
                      <a:lnTo>
                        <a:pt x="648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24" name="Freeform: Shape 6223">
                  <a:extLst>
                    <a:ext uri="{FF2B5EF4-FFF2-40B4-BE49-F238E27FC236}">
                      <a16:creationId xmlns:a16="http://schemas.microsoft.com/office/drawing/2014/main" id="{98DB2C9E-C6AA-AD9C-F048-90F3989229D4}"/>
                    </a:ext>
                  </a:extLst>
                </p:cNvPr>
                <p:cNvSpPr/>
                <p:nvPr/>
              </p:nvSpPr>
              <p:spPr>
                <a:xfrm>
                  <a:off x="8168019" y="5696725"/>
                  <a:ext cx="2232" cy="2520"/>
                </a:xfrm>
                <a:custGeom>
                  <a:avLst/>
                  <a:gdLst>
                    <a:gd name="connsiteX0" fmla="*/ 936 w 2232"/>
                    <a:gd name="connsiteY0" fmla="*/ 0 h 2520"/>
                    <a:gd name="connsiteX1" fmla="*/ 2233 w 2232"/>
                    <a:gd name="connsiteY1" fmla="*/ 1440 h 2520"/>
                    <a:gd name="connsiteX2" fmla="*/ 649 w 2232"/>
                    <a:gd name="connsiteY2" fmla="*/ 2520 h 2520"/>
                    <a:gd name="connsiteX3" fmla="*/ 0 w 2232"/>
                    <a:gd name="connsiteY3" fmla="*/ 1512 h 2520"/>
                    <a:gd name="connsiteX4" fmla="*/ 936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936" y="0"/>
                      </a:moveTo>
                      <a:lnTo>
                        <a:pt x="2233" y="1440"/>
                      </a:lnTo>
                      <a:lnTo>
                        <a:pt x="649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25" name="Freeform: Shape 6224">
                  <a:extLst>
                    <a:ext uri="{FF2B5EF4-FFF2-40B4-BE49-F238E27FC236}">
                      <a16:creationId xmlns:a16="http://schemas.microsoft.com/office/drawing/2014/main" id="{5DA1E752-B61D-6EC4-66E9-41B68FB30546}"/>
                    </a:ext>
                  </a:extLst>
                </p:cNvPr>
                <p:cNvSpPr/>
                <p:nvPr/>
              </p:nvSpPr>
              <p:spPr>
                <a:xfrm>
                  <a:off x="8184223" y="5707239"/>
                  <a:ext cx="2232" cy="2520"/>
                </a:xfrm>
                <a:custGeom>
                  <a:avLst/>
                  <a:gdLst>
                    <a:gd name="connsiteX0" fmla="*/ 936 w 2232"/>
                    <a:gd name="connsiteY0" fmla="*/ 0 h 2520"/>
                    <a:gd name="connsiteX1" fmla="*/ 2233 w 2232"/>
                    <a:gd name="connsiteY1" fmla="*/ 1440 h 2520"/>
                    <a:gd name="connsiteX2" fmla="*/ 649 w 2232"/>
                    <a:gd name="connsiteY2" fmla="*/ 2521 h 2520"/>
                    <a:gd name="connsiteX3" fmla="*/ 0 w 2232"/>
                    <a:gd name="connsiteY3" fmla="*/ 1512 h 2520"/>
                    <a:gd name="connsiteX4" fmla="*/ 936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936" y="0"/>
                      </a:moveTo>
                      <a:lnTo>
                        <a:pt x="2233" y="1440"/>
                      </a:lnTo>
                      <a:lnTo>
                        <a:pt x="649" y="2521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26" name="Freeform: Shape 6225">
                  <a:extLst>
                    <a:ext uri="{FF2B5EF4-FFF2-40B4-BE49-F238E27FC236}">
                      <a16:creationId xmlns:a16="http://schemas.microsoft.com/office/drawing/2014/main" id="{58041B5F-E5A3-D961-9FB1-853D669D75AB}"/>
                    </a:ext>
                  </a:extLst>
                </p:cNvPr>
                <p:cNvSpPr/>
                <p:nvPr/>
              </p:nvSpPr>
              <p:spPr>
                <a:xfrm>
                  <a:off x="8164779" y="5719122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8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8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27" name="Freeform: Shape 6226">
                  <a:extLst>
                    <a:ext uri="{FF2B5EF4-FFF2-40B4-BE49-F238E27FC236}">
                      <a16:creationId xmlns:a16="http://schemas.microsoft.com/office/drawing/2014/main" id="{E8828B72-DC8F-E8F6-C53C-9374A39C9565}"/>
                    </a:ext>
                  </a:extLst>
                </p:cNvPr>
                <p:cNvSpPr/>
                <p:nvPr/>
              </p:nvSpPr>
              <p:spPr>
                <a:xfrm>
                  <a:off x="8182494" y="5695141"/>
                  <a:ext cx="3672" cy="4032"/>
                </a:xfrm>
                <a:custGeom>
                  <a:avLst/>
                  <a:gdLst>
                    <a:gd name="connsiteX0" fmla="*/ 1585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5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5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28" name="Freeform: Shape 6227">
                  <a:extLst>
                    <a:ext uri="{FF2B5EF4-FFF2-40B4-BE49-F238E27FC236}">
                      <a16:creationId xmlns:a16="http://schemas.microsoft.com/office/drawing/2014/main" id="{C136B3F6-6518-CA96-95CA-879840EF8C94}"/>
                    </a:ext>
                  </a:extLst>
                </p:cNvPr>
                <p:cNvSpPr/>
                <p:nvPr/>
              </p:nvSpPr>
              <p:spPr>
                <a:xfrm>
                  <a:off x="8154841" y="5697733"/>
                  <a:ext cx="5256" cy="4753"/>
                </a:xfrm>
                <a:custGeom>
                  <a:avLst/>
                  <a:gdLst>
                    <a:gd name="connsiteX0" fmla="*/ 0 w 5256"/>
                    <a:gd name="connsiteY0" fmla="*/ 2161 h 4753"/>
                    <a:gd name="connsiteX1" fmla="*/ 2881 w 5256"/>
                    <a:gd name="connsiteY1" fmla="*/ 0 h 4753"/>
                    <a:gd name="connsiteX2" fmla="*/ 5257 w 5256"/>
                    <a:gd name="connsiteY2" fmla="*/ 2161 h 4753"/>
                    <a:gd name="connsiteX3" fmla="*/ 2664 w 5256"/>
                    <a:gd name="connsiteY3" fmla="*/ 4753 h 4753"/>
                    <a:gd name="connsiteX4" fmla="*/ 0 w 5256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3">
                      <a:moveTo>
                        <a:pt x="0" y="2161"/>
                      </a:moveTo>
                      <a:cubicBezTo>
                        <a:pt x="0" y="720"/>
                        <a:pt x="1440" y="0"/>
                        <a:pt x="2881" y="0"/>
                      </a:cubicBezTo>
                      <a:cubicBezTo>
                        <a:pt x="4321" y="0"/>
                        <a:pt x="5257" y="720"/>
                        <a:pt x="5257" y="2161"/>
                      </a:cubicBezTo>
                      <a:cubicBezTo>
                        <a:pt x="5257" y="3601"/>
                        <a:pt x="4104" y="4753"/>
                        <a:pt x="2664" y="4753"/>
                      </a:cubicBezTo>
                      <a:cubicBezTo>
                        <a:pt x="1225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29" name="Freeform: Shape 6228">
                  <a:extLst>
                    <a:ext uri="{FF2B5EF4-FFF2-40B4-BE49-F238E27FC236}">
                      <a16:creationId xmlns:a16="http://schemas.microsoft.com/office/drawing/2014/main" id="{017BA6BE-5E00-1640-C165-DA5402D980A2}"/>
                    </a:ext>
                  </a:extLst>
                </p:cNvPr>
                <p:cNvSpPr/>
                <p:nvPr/>
              </p:nvSpPr>
              <p:spPr>
                <a:xfrm>
                  <a:off x="8172341" y="5718113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0 h 4753"/>
                    <a:gd name="connsiteX1" fmla="*/ 2232 w 4104"/>
                    <a:gd name="connsiteY1" fmla="*/ 0 h 4753"/>
                    <a:gd name="connsiteX2" fmla="*/ 4104 w 4104"/>
                    <a:gd name="connsiteY2" fmla="*/ 2160 h 4753"/>
                    <a:gd name="connsiteX3" fmla="*/ 2088 w 4104"/>
                    <a:gd name="connsiteY3" fmla="*/ 4753 h 4753"/>
                    <a:gd name="connsiteX4" fmla="*/ 71 w 4104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0"/>
                      </a:cubicBezTo>
                      <a:cubicBezTo>
                        <a:pt x="4104" y="3601"/>
                        <a:pt x="3168" y="4753"/>
                        <a:pt x="2088" y="4753"/>
                      </a:cubicBezTo>
                      <a:cubicBezTo>
                        <a:pt x="1007" y="4753"/>
                        <a:pt x="71" y="3601"/>
                        <a:pt x="71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30" name="Freeform: Shape 6229">
                  <a:extLst>
                    <a:ext uri="{FF2B5EF4-FFF2-40B4-BE49-F238E27FC236}">
                      <a16:creationId xmlns:a16="http://schemas.microsoft.com/office/drawing/2014/main" id="{67C00C46-823E-A139-E942-329CF1A4F0DB}"/>
                    </a:ext>
                  </a:extLst>
                </p:cNvPr>
                <p:cNvSpPr/>
                <p:nvPr/>
              </p:nvSpPr>
              <p:spPr>
                <a:xfrm>
                  <a:off x="8184506" y="5701973"/>
                  <a:ext cx="3173" cy="2889"/>
                </a:xfrm>
                <a:custGeom>
                  <a:avLst/>
                  <a:gdLst>
                    <a:gd name="connsiteX0" fmla="*/ 5 w 3173"/>
                    <a:gd name="connsiteY0" fmla="*/ 1449 h 2889"/>
                    <a:gd name="connsiteX1" fmla="*/ 1589 w 3173"/>
                    <a:gd name="connsiteY1" fmla="*/ 9 h 2889"/>
                    <a:gd name="connsiteX2" fmla="*/ 3174 w 3173"/>
                    <a:gd name="connsiteY2" fmla="*/ 1161 h 2889"/>
                    <a:gd name="connsiteX3" fmla="*/ 1733 w 3173"/>
                    <a:gd name="connsiteY3" fmla="*/ 2890 h 2889"/>
                    <a:gd name="connsiteX4" fmla="*/ 5 w 3173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3" h="2889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89" y="9"/>
                      </a:cubicBezTo>
                      <a:cubicBezTo>
                        <a:pt x="2453" y="-63"/>
                        <a:pt x="3102" y="297"/>
                        <a:pt x="3174" y="1161"/>
                      </a:cubicBezTo>
                      <a:cubicBezTo>
                        <a:pt x="3174" y="2025"/>
                        <a:pt x="2597" y="2818"/>
                        <a:pt x="1733" y="2890"/>
                      </a:cubicBezTo>
                      <a:cubicBezTo>
                        <a:pt x="869" y="2890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31" name="Freeform: Shape 6230">
                  <a:extLst>
                    <a:ext uri="{FF2B5EF4-FFF2-40B4-BE49-F238E27FC236}">
                      <a16:creationId xmlns:a16="http://schemas.microsoft.com/office/drawing/2014/main" id="{C575EF69-5E00-03A6-B1B2-151C1E61A529}"/>
                    </a:ext>
                  </a:extLst>
                </p:cNvPr>
                <p:cNvSpPr/>
                <p:nvPr/>
              </p:nvSpPr>
              <p:spPr>
                <a:xfrm>
                  <a:off x="8166929" y="5705777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0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4" y="166"/>
                        <a:pt x="2675" y="21"/>
                      </a:cubicBezTo>
                      <a:cubicBezTo>
                        <a:pt x="4115" y="-122"/>
                        <a:pt x="5123" y="453"/>
                        <a:pt x="5267" y="1894"/>
                      </a:cubicBezTo>
                      <a:cubicBezTo>
                        <a:pt x="5412" y="3334"/>
                        <a:pt x="4331" y="4558"/>
                        <a:pt x="2890" y="4702"/>
                      </a:cubicBezTo>
                      <a:cubicBezTo>
                        <a:pt x="1450" y="4847"/>
                        <a:pt x="154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32" name="Freeform: Shape 6231">
                  <a:extLst>
                    <a:ext uri="{FF2B5EF4-FFF2-40B4-BE49-F238E27FC236}">
                      <a16:creationId xmlns:a16="http://schemas.microsoft.com/office/drawing/2014/main" id="{3C7558E3-1DCE-7C5D-667B-4524B91A71AD}"/>
                    </a:ext>
                  </a:extLst>
                </p:cNvPr>
                <p:cNvSpPr/>
                <p:nvPr/>
              </p:nvSpPr>
              <p:spPr>
                <a:xfrm>
                  <a:off x="8172134" y="5691160"/>
                  <a:ext cx="6423" cy="5501"/>
                </a:xfrm>
                <a:custGeom>
                  <a:avLst/>
                  <a:gdLst>
                    <a:gd name="connsiteX0" fmla="*/ 2799 w 6423"/>
                    <a:gd name="connsiteY0" fmla="*/ 92 h 5501"/>
                    <a:gd name="connsiteX1" fmla="*/ 6328 w 6423"/>
                    <a:gd name="connsiteY1" fmla="*/ 2252 h 5501"/>
                    <a:gd name="connsiteX2" fmla="*/ 4167 w 6423"/>
                    <a:gd name="connsiteY2" fmla="*/ 5349 h 5501"/>
                    <a:gd name="connsiteX3" fmla="*/ 63 w 6423"/>
                    <a:gd name="connsiteY3" fmla="*/ 3621 h 5501"/>
                    <a:gd name="connsiteX4" fmla="*/ 2799 w 6423"/>
                    <a:gd name="connsiteY4" fmla="*/ 164 h 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01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7" y="5349"/>
                      </a:cubicBezTo>
                      <a:cubicBezTo>
                        <a:pt x="2295" y="5853"/>
                        <a:pt x="422" y="5061"/>
                        <a:pt x="63" y="3621"/>
                      </a:cubicBezTo>
                      <a:cubicBezTo>
                        <a:pt x="-298" y="2180"/>
                        <a:pt x="927" y="596"/>
                        <a:pt x="2799" y="164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33" name="Freeform: Shape 6232">
                  <a:extLst>
                    <a:ext uri="{FF2B5EF4-FFF2-40B4-BE49-F238E27FC236}">
                      <a16:creationId xmlns:a16="http://schemas.microsoft.com/office/drawing/2014/main" id="{6DB062A6-E511-A667-A1ED-0F37E01BED86}"/>
                    </a:ext>
                  </a:extLst>
                </p:cNvPr>
                <p:cNvSpPr/>
                <p:nvPr/>
              </p:nvSpPr>
              <p:spPr>
                <a:xfrm>
                  <a:off x="8178615" y="5732568"/>
                  <a:ext cx="6423" cy="5501"/>
                </a:xfrm>
                <a:custGeom>
                  <a:avLst/>
                  <a:gdLst>
                    <a:gd name="connsiteX0" fmla="*/ 2799 w 6423"/>
                    <a:gd name="connsiteY0" fmla="*/ 92 h 5501"/>
                    <a:gd name="connsiteX1" fmla="*/ 6328 w 6423"/>
                    <a:gd name="connsiteY1" fmla="*/ 2252 h 5501"/>
                    <a:gd name="connsiteX2" fmla="*/ 4167 w 6423"/>
                    <a:gd name="connsiteY2" fmla="*/ 5349 h 5501"/>
                    <a:gd name="connsiteX3" fmla="*/ 63 w 6423"/>
                    <a:gd name="connsiteY3" fmla="*/ 3621 h 5501"/>
                    <a:gd name="connsiteX4" fmla="*/ 2799 w 6423"/>
                    <a:gd name="connsiteY4" fmla="*/ 164 h 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01">
                      <a:moveTo>
                        <a:pt x="2799" y="92"/>
                      </a:moveTo>
                      <a:cubicBezTo>
                        <a:pt x="4671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7" y="5349"/>
                      </a:cubicBezTo>
                      <a:cubicBezTo>
                        <a:pt x="2295" y="5853"/>
                        <a:pt x="422" y="5061"/>
                        <a:pt x="63" y="3621"/>
                      </a:cubicBezTo>
                      <a:cubicBezTo>
                        <a:pt x="-297" y="2180"/>
                        <a:pt x="927" y="596"/>
                        <a:pt x="2799" y="164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5914" name="Graphic 6">
            <a:extLst>
              <a:ext uri="{FF2B5EF4-FFF2-40B4-BE49-F238E27FC236}">
                <a16:creationId xmlns:a16="http://schemas.microsoft.com/office/drawing/2014/main" id="{950DF5FE-04D4-2954-D965-43D4C00F1573}"/>
              </a:ext>
            </a:extLst>
          </p:cNvPr>
          <p:cNvGrpSpPr/>
          <p:nvPr/>
        </p:nvGrpSpPr>
        <p:grpSpPr>
          <a:xfrm>
            <a:off x="1506396" y="2921539"/>
            <a:ext cx="532031" cy="1190767"/>
            <a:chOff x="8204531" y="5560978"/>
            <a:chExt cx="113709" cy="254498"/>
          </a:xfrm>
        </p:grpSpPr>
        <p:grpSp>
          <p:nvGrpSpPr>
            <p:cNvPr id="6062" name="Graphic 6">
              <a:extLst>
                <a:ext uri="{FF2B5EF4-FFF2-40B4-BE49-F238E27FC236}">
                  <a16:creationId xmlns:a16="http://schemas.microsoft.com/office/drawing/2014/main" id="{96531C22-26E6-5C60-4EBE-3269C96F9829}"/>
                </a:ext>
              </a:extLst>
            </p:cNvPr>
            <p:cNvGrpSpPr/>
            <p:nvPr/>
          </p:nvGrpSpPr>
          <p:grpSpPr>
            <a:xfrm>
              <a:off x="8204531" y="5560978"/>
              <a:ext cx="113709" cy="254498"/>
              <a:chOff x="8204531" y="5560978"/>
              <a:chExt cx="113709" cy="254498"/>
            </a:xfrm>
            <a:solidFill>
              <a:srgbClr val="FFFFFF">
                <a:alpha val="40000"/>
              </a:srgbClr>
            </a:solidFill>
          </p:grpSpPr>
          <p:sp>
            <p:nvSpPr>
              <p:cNvPr id="6205" name="Freeform: Shape 6204">
                <a:extLst>
                  <a:ext uri="{FF2B5EF4-FFF2-40B4-BE49-F238E27FC236}">
                    <a16:creationId xmlns:a16="http://schemas.microsoft.com/office/drawing/2014/main" id="{CF076DC2-A828-E916-F9C7-E0636809E5DD}"/>
                  </a:ext>
                </a:extLst>
              </p:cNvPr>
              <p:cNvSpPr/>
              <p:nvPr/>
            </p:nvSpPr>
            <p:spPr>
              <a:xfrm>
                <a:off x="8209284" y="5616574"/>
                <a:ext cx="104852" cy="198903"/>
              </a:xfrm>
              <a:custGeom>
                <a:avLst/>
                <a:gdLst>
                  <a:gd name="connsiteX0" fmla="*/ 104852 w 104852"/>
                  <a:gd name="connsiteY0" fmla="*/ 186012 h 198903"/>
                  <a:gd name="connsiteX1" fmla="*/ 95634 w 104852"/>
                  <a:gd name="connsiteY1" fmla="*/ 198903 h 198903"/>
                  <a:gd name="connsiteX2" fmla="*/ 9289 w 104852"/>
                  <a:gd name="connsiteY2" fmla="*/ 198903 h 198903"/>
                  <a:gd name="connsiteX3" fmla="*/ 0 w 104852"/>
                  <a:gd name="connsiteY3" fmla="*/ 186012 h 198903"/>
                  <a:gd name="connsiteX4" fmla="*/ 0 w 104852"/>
                  <a:gd name="connsiteY4" fmla="*/ 12890 h 198903"/>
                  <a:gd name="connsiteX5" fmla="*/ 9289 w 104852"/>
                  <a:gd name="connsiteY5" fmla="*/ 0 h 198903"/>
                  <a:gd name="connsiteX6" fmla="*/ 95634 w 104852"/>
                  <a:gd name="connsiteY6" fmla="*/ 0 h 198903"/>
                  <a:gd name="connsiteX7" fmla="*/ 104852 w 104852"/>
                  <a:gd name="connsiteY7" fmla="*/ 12890 h 198903"/>
                  <a:gd name="connsiteX8" fmla="*/ 104852 w 104852"/>
                  <a:gd name="connsiteY8" fmla="*/ 186012 h 198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4852" h="198903">
                    <a:moveTo>
                      <a:pt x="104852" y="186012"/>
                    </a:moveTo>
                    <a:cubicBezTo>
                      <a:pt x="104852" y="193142"/>
                      <a:pt x="100676" y="198903"/>
                      <a:pt x="95634" y="198903"/>
                    </a:cubicBezTo>
                    <a:lnTo>
                      <a:pt x="9289" y="198903"/>
                    </a:lnTo>
                    <a:cubicBezTo>
                      <a:pt x="4177" y="198903"/>
                      <a:pt x="0" y="193142"/>
                      <a:pt x="0" y="186012"/>
                    </a:cubicBezTo>
                    <a:lnTo>
                      <a:pt x="0" y="12890"/>
                    </a:lnTo>
                    <a:cubicBezTo>
                      <a:pt x="0" y="5761"/>
                      <a:pt x="4177" y="0"/>
                      <a:pt x="9289" y="0"/>
                    </a:cubicBezTo>
                    <a:lnTo>
                      <a:pt x="95634" y="0"/>
                    </a:lnTo>
                    <a:cubicBezTo>
                      <a:pt x="100748" y="0"/>
                      <a:pt x="104852" y="5761"/>
                      <a:pt x="104852" y="12890"/>
                    </a:cubicBezTo>
                    <a:lnTo>
                      <a:pt x="104852" y="186012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06" name="Freeform: Shape 6205">
                <a:extLst>
                  <a:ext uri="{FF2B5EF4-FFF2-40B4-BE49-F238E27FC236}">
                    <a16:creationId xmlns:a16="http://schemas.microsoft.com/office/drawing/2014/main" id="{7A68E49F-769C-4CF1-332F-BE0C4434C192}"/>
                  </a:ext>
                </a:extLst>
              </p:cNvPr>
              <p:cNvSpPr/>
              <p:nvPr/>
            </p:nvSpPr>
            <p:spPr>
              <a:xfrm>
                <a:off x="8204531" y="5569620"/>
                <a:ext cx="113709" cy="53794"/>
              </a:xfrm>
              <a:custGeom>
                <a:avLst/>
                <a:gdLst>
                  <a:gd name="connsiteX0" fmla="*/ 56819 w 113709"/>
                  <a:gd name="connsiteY0" fmla="*/ 0 h 53794"/>
                  <a:gd name="connsiteX1" fmla="*/ 85265 w 113709"/>
                  <a:gd name="connsiteY1" fmla="*/ 26861 h 53794"/>
                  <a:gd name="connsiteX2" fmla="*/ 113710 w 113709"/>
                  <a:gd name="connsiteY2" fmla="*/ 53794 h 53794"/>
                  <a:gd name="connsiteX3" fmla="*/ 56819 w 113709"/>
                  <a:gd name="connsiteY3" fmla="*/ 53794 h 53794"/>
                  <a:gd name="connsiteX4" fmla="*/ 0 w 113709"/>
                  <a:gd name="connsiteY4" fmla="*/ 53794 h 53794"/>
                  <a:gd name="connsiteX5" fmla="*/ 28445 w 113709"/>
                  <a:gd name="connsiteY5" fmla="*/ 26861 h 53794"/>
                  <a:gd name="connsiteX6" fmla="*/ 56819 w 113709"/>
                  <a:gd name="connsiteY6" fmla="*/ 0 h 53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709" h="53794">
                    <a:moveTo>
                      <a:pt x="56819" y="0"/>
                    </a:moveTo>
                    <a:lnTo>
                      <a:pt x="85265" y="26861"/>
                    </a:lnTo>
                    <a:lnTo>
                      <a:pt x="113710" y="53794"/>
                    </a:lnTo>
                    <a:lnTo>
                      <a:pt x="56819" y="53794"/>
                    </a:lnTo>
                    <a:lnTo>
                      <a:pt x="0" y="53794"/>
                    </a:lnTo>
                    <a:lnTo>
                      <a:pt x="28445" y="26861"/>
                    </a:lnTo>
                    <a:lnTo>
                      <a:pt x="56819" y="0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07" name="Freeform: Shape 6206">
                <a:extLst>
                  <a:ext uri="{FF2B5EF4-FFF2-40B4-BE49-F238E27FC236}">
                    <a16:creationId xmlns:a16="http://schemas.microsoft.com/office/drawing/2014/main" id="{EB929B0B-3936-0FC0-2663-52EC47AF975A}"/>
                  </a:ext>
                </a:extLst>
              </p:cNvPr>
              <p:cNvSpPr/>
              <p:nvPr/>
            </p:nvSpPr>
            <p:spPr>
              <a:xfrm>
                <a:off x="8255301" y="5560978"/>
                <a:ext cx="12098" cy="16851"/>
              </a:xfrm>
              <a:custGeom>
                <a:avLst/>
                <a:gdLst>
                  <a:gd name="connsiteX0" fmla="*/ 0 w 12098"/>
                  <a:gd name="connsiteY0" fmla="*/ 8426 h 16851"/>
                  <a:gd name="connsiteX1" fmla="*/ 6050 w 12098"/>
                  <a:gd name="connsiteY1" fmla="*/ 0 h 16851"/>
                  <a:gd name="connsiteX2" fmla="*/ 12099 w 12098"/>
                  <a:gd name="connsiteY2" fmla="*/ 8426 h 16851"/>
                  <a:gd name="connsiteX3" fmla="*/ 6050 w 12098"/>
                  <a:gd name="connsiteY3" fmla="*/ 16852 h 16851"/>
                  <a:gd name="connsiteX4" fmla="*/ 0 w 12098"/>
                  <a:gd name="connsiteY4" fmla="*/ 8426 h 1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6851">
                    <a:moveTo>
                      <a:pt x="0" y="8426"/>
                    </a:moveTo>
                    <a:cubicBezTo>
                      <a:pt x="0" y="3745"/>
                      <a:pt x="2737" y="0"/>
                      <a:pt x="6050" y="0"/>
                    </a:cubicBezTo>
                    <a:cubicBezTo>
                      <a:pt x="9362" y="0"/>
                      <a:pt x="12099" y="3745"/>
                      <a:pt x="12099" y="8426"/>
                    </a:cubicBezTo>
                    <a:cubicBezTo>
                      <a:pt x="12099" y="13107"/>
                      <a:pt x="9362" y="16852"/>
                      <a:pt x="6050" y="16852"/>
                    </a:cubicBezTo>
                    <a:cubicBezTo>
                      <a:pt x="2737" y="16852"/>
                      <a:pt x="0" y="13107"/>
                      <a:pt x="0" y="8426"/>
                    </a:cubicBez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6063" name="Graphic 6">
              <a:extLst>
                <a:ext uri="{FF2B5EF4-FFF2-40B4-BE49-F238E27FC236}">
                  <a16:creationId xmlns:a16="http://schemas.microsoft.com/office/drawing/2014/main" id="{F64F80A8-0FC5-288F-F6CD-BA8E314A7D8F}"/>
                </a:ext>
              </a:extLst>
            </p:cNvPr>
            <p:cNvGrpSpPr/>
            <p:nvPr/>
          </p:nvGrpSpPr>
          <p:grpSpPr>
            <a:xfrm>
              <a:off x="8217134" y="5643435"/>
              <a:ext cx="89945" cy="171825"/>
              <a:chOff x="8217134" y="5643435"/>
              <a:chExt cx="89945" cy="171825"/>
            </a:xfrm>
          </p:grpSpPr>
          <p:grpSp>
            <p:nvGrpSpPr>
              <p:cNvPr id="6064" name="Graphic 6">
                <a:extLst>
                  <a:ext uri="{FF2B5EF4-FFF2-40B4-BE49-F238E27FC236}">
                    <a16:creationId xmlns:a16="http://schemas.microsoft.com/office/drawing/2014/main" id="{D83CE564-C101-19FC-976D-8881C6B732E6}"/>
                  </a:ext>
                </a:extLst>
              </p:cNvPr>
              <p:cNvGrpSpPr/>
              <p:nvPr/>
            </p:nvGrpSpPr>
            <p:grpSpPr>
              <a:xfrm>
                <a:off x="8222030" y="5772196"/>
                <a:ext cx="43496" cy="43064"/>
                <a:chOff x="8222030" y="5772196"/>
                <a:chExt cx="43496" cy="43064"/>
              </a:xfrm>
            </p:grpSpPr>
            <p:sp>
              <p:nvSpPr>
                <p:cNvPr id="6192" name="Freeform: Shape 6191">
                  <a:extLst>
                    <a:ext uri="{FF2B5EF4-FFF2-40B4-BE49-F238E27FC236}">
                      <a16:creationId xmlns:a16="http://schemas.microsoft.com/office/drawing/2014/main" id="{E26E3C77-70E6-529F-8993-95FA3220876D}"/>
                    </a:ext>
                  </a:extLst>
                </p:cNvPr>
                <p:cNvSpPr/>
                <p:nvPr/>
              </p:nvSpPr>
              <p:spPr>
                <a:xfrm>
                  <a:off x="8222030" y="5772196"/>
                  <a:ext cx="43496" cy="43064"/>
                </a:xfrm>
                <a:custGeom>
                  <a:avLst/>
                  <a:gdLst>
                    <a:gd name="connsiteX0" fmla="*/ 0 w 43496"/>
                    <a:gd name="connsiteY0" fmla="*/ 21532 h 43064"/>
                    <a:gd name="connsiteX1" fmla="*/ 21748 w 43496"/>
                    <a:gd name="connsiteY1" fmla="*/ 0 h 43064"/>
                    <a:gd name="connsiteX2" fmla="*/ 43497 w 43496"/>
                    <a:gd name="connsiteY2" fmla="*/ 21532 h 43064"/>
                    <a:gd name="connsiteX3" fmla="*/ 21748 w 43496"/>
                    <a:gd name="connsiteY3" fmla="*/ 43064 h 43064"/>
                    <a:gd name="connsiteX4" fmla="*/ 0 w 43496"/>
                    <a:gd name="connsiteY4" fmla="*/ 21532 h 43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3064">
                      <a:moveTo>
                        <a:pt x="0" y="21532"/>
                      </a:moveTo>
                      <a:cubicBezTo>
                        <a:pt x="0" y="9650"/>
                        <a:pt x="9723" y="0"/>
                        <a:pt x="21748" y="0"/>
                      </a:cubicBezTo>
                      <a:cubicBezTo>
                        <a:pt x="33775" y="0"/>
                        <a:pt x="43497" y="9650"/>
                        <a:pt x="43497" y="21532"/>
                      </a:cubicBezTo>
                      <a:cubicBezTo>
                        <a:pt x="43497" y="33415"/>
                        <a:pt x="33775" y="43064"/>
                        <a:pt x="21748" y="43064"/>
                      </a:cubicBezTo>
                      <a:cubicBezTo>
                        <a:pt x="9723" y="43064"/>
                        <a:pt x="0" y="33415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93" name="Freeform: Shape 6192">
                  <a:extLst>
                    <a:ext uri="{FF2B5EF4-FFF2-40B4-BE49-F238E27FC236}">
                      <a16:creationId xmlns:a16="http://schemas.microsoft.com/office/drawing/2014/main" id="{E07295FE-1D42-55D9-8C6E-5ACFD07895C7}"/>
                    </a:ext>
                  </a:extLst>
                </p:cNvPr>
                <p:cNvSpPr/>
                <p:nvPr/>
              </p:nvSpPr>
              <p:spPr>
                <a:xfrm>
                  <a:off x="8226423" y="5797329"/>
                  <a:ext cx="3529" cy="3024"/>
                </a:xfrm>
                <a:custGeom>
                  <a:avLst/>
                  <a:gdLst>
                    <a:gd name="connsiteX0" fmla="*/ 0 w 3529"/>
                    <a:gd name="connsiteY0" fmla="*/ 1945 h 3024"/>
                    <a:gd name="connsiteX1" fmla="*/ 1800 w 3529"/>
                    <a:gd name="connsiteY1" fmla="*/ 0 h 3024"/>
                    <a:gd name="connsiteX2" fmla="*/ 3530 w 3529"/>
                    <a:gd name="connsiteY2" fmla="*/ 2017 h 3024"/>
                    <a:gd name="connsiteX3" fmla="*/ 2233 w 3529"/>
                    <a:gd name="connsiteY3" fmla="*/ 3024 h 3024"/>
                    <a:gd name="connsiteX4" fmla="*/ 0 w 3529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9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30" y="2017"/>
                      </a:lnTo>
                      <a:lnTo>
                        <a:pt x="2233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94" name="Freeform: Shape 6193">
                  <a:extLst>
                    <a:ext uri="{FF2B5EF4-FFF2-40B4-BE49-F238E27FC236}">
                      <a16:creationId xmlns:a16="http://schemas.microsoft.com/office/drawing/2014/main" id="{EEA307FA-19A7-71CB-58DF-7B5D26AEC9BC}"/>
                    </a:ext>
                  </a:extLst>
                </p:cNvPr>
                <p:cNvSpPr/>
                <p:nvPr/>
              </p:nvSpPr>
              <p:spPr>
                <a:xfrm>
                  <a:off x="8234201" y="5778101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440 w 2376"/>
                    <a:gd name="connsiteY1" fmla="*/ 0 h 2088"/>
                    <a:gd name="connsiteX2" fmla="*/ 2376 w 2376"/>
                    <a:gd name="connsiteY2" fmla="*/ 1584 h 2088"/>
                    <a:gd name="connsiteX3" fmla="*/ 1368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84"/>
                      </a:lnTo>
                      <a:lnTo>
                        <a:pt x="1368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95" name="Freeform: Shape 6194">
                  <a:extLst>
                    <a:ext uri="{FF2B5EF4-FFF2-40B4-BE49-F238E27FC236}">
                      <a16:creationId xmlns:a16="http://schemas.microsoft.com/office/drawing/2014/main" id="{7323A10D-DCD4-9E65-F177-70AE251EFD18}"/>
                    </a:ext>
                  </a:extLst>
                </p:cNvPr>
                <p:cNvSpPr/>
                <p:nvPr/>
              </p:nvSpPr>
              <p:spPr>
                <a:xfrm>
                  <a:off x="8249612" y="5802586"/>
                  <a:ext cx="2159" cy="2376"/>
                </a:xfrm>
                <a:custGeom>
                  <a:avLst/>
                  <a:gdLst>
                    <a:gd name="connsiteX0" fmla="*/ 936 w 2159"/>
                    <a:gd name="connsiteY0" fmla="*/ 0 h 2376"/>
                    <a:gd name="connsiteX1" fmla="*/ 2160 w 2159"/>
                    <a:gd name="connsiteY1" fmla="*/ 1368 h 2376"/>
                    <a:gd name="connsiteX2" fmla="*/ 648 w 2159"/>
                    <a:gd name="connsiteY2" fmla="*/ 2377 h 2376"/>
                    <a:gd name="connsiteX3" fmla="*/ 0 w 2159"/>
                    <a:gd name="connsiteY3" fmla="*/ 1440 h 2376"/>
                    <a:gd name="connsiteX4" fmla="*/ 936 w 2159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" h="2376">
                      <a:moveTo>
                        <a:pt x="936" y="0"/>
                      </a:moveTo>
                      <a:lnTo>
                        <a:pt x="2160" y="1368"/>
                      </a:lnTo>
                      <a:lnTo>
                        <a:pt x="648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96" name="Freeform: Shape 6195">
                  <a:extLst>
                    <a:ext uri="{FF2B5EF4-FFF2-40B4-BE49-F238E27FC236}">
                      <a16:creationId xmlns:a16="http://schemas.microsoft.com/office/drawing/2014/main" id="{0968E5A8-61AF-DA13-6FDE-856A227EA01A}"/>
                    </a:ext>
                  </a:extLst>
                </p:cNvPr>
                <p:cNvSpPr/>
                <p:nvPr/>
              </p:nvSpPr>
              <p:spPr>
                <a:xfrm>
                  <a:off x="8241691" y="5784871"/>
                  <a:ext cx="2231" cy="2520"/>
                </a:xfrm>
                <a:custGeom>
                  <a:avLst/>
                  <a:gdLst>
                    <a:gd name="connsiteX0" fmla="*/ 935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935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5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97" name="Freeform: Shape 6196">
                  <a:extLst>
                    <a:ext uri="{FF2B5EF4-FFF2-40B4-BE49-F238E27FC236}">
                      <a16:creationId xmlns:a16="http://schemas.microsoft.com/office/drawing/2014/main" id="{A0AD5682-6ECD-2501-D656-E287B83DDEC1}"/>
                    </a:ext>
                  </a:extLst>
                </p:cNvPr>
                <p:cNvSpPr/>
                <p:nvPr/>
              </p:nvSpPr>
              <p:spPr>
                <a:xfrm>
                  <a:off x="8257894" y="5795385"/>
                  <a:ext cx="2231" cy="2520"/>
                </a:xfrm>
                <a:custGeom>
                  <a:avLst/>
                  <a:gdLst>
                    <a:gd name="connsiteX0" fmla="*/ 935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1 h 2520"/>
                    <a:gd name="connsiteX3" fmla="*/ 0 w 2231"/>
                    <a:gd name="connsiteY3" fmla="*/ 1512 h 2520"/>
                    <a:gd name="connsiteX4" fmla="*/ 935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5" y="0"/>
                      </a:moveTo>
                      <a:lnTo>
                        <a:pt x="2232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93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98" name="Freeform: Shape 6197">
                  <a:extLst>
                    <a:ext uri="{FF2B5EF4-FFF2-40B4-BE49-F238E27FC236}">
                      <a16:creationId xmlns:a16="http://schemas.microsoft.com/office/drawing/2014/main" id="{3EFB7221-9636-C1AF-4D4F-E293CFBD8F9F}"/>
                    </a:ext>
                  </a:extLst>
                </p:cNvPr>
                <p:cNvSpPr/>
                <p:nvPr/>
              </p:nvSpPr>
              <p:spPr>
                <a:xfrm>
                  <a:off x="8238449" y="5807267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99" name="Freeform: Shape 6198">
                  <a:extLst>
                    <a:ext uri="{FF2B5EF4-FFF2-40B4-BE49-F238E27FC236}">
                      <a16:creationId xmlns:a16="http://schemas.microsoft.com/office/drawing/2014/main" id="{1BA4D986-811C-7115-D91C-35D47F598347}"/>
                    </a:ext>
                  </a:extLst>
                </p:cNvPr>
                <p:cNvSpPr/>
                <p:nvPr/>
              </p:nvSpPr>
              <p:spPr>
                <a:xfrm>
                  <a:off x="8256165" y="5783286"/>
                  <a:ext cx="3672" cy="4032"/>
                </a:xfrm>
                <a:custGeom>
                  <a:avLst/>
                  <a:gdLst>
                    <a:gd name="connsiteX0" fmla="*/ 1585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5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5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00" name="Freeform: Shape 6199">
                  <a:extLst>
                    <a:ext uri="{FF2B5EF4-FFF2-40B4-BE49-F238E27FC236}">
                      <a16:creationId xmlns:a16="http://schemas.microsoft.com/office/drawing/2014/main" id="{85B2A677-95EA-2AF4-EB80-EDD020E1D658}"/>
                    </a:ext>
                  </a:extLst>
                </p:cNvPr>
                <p:cNvSpPr/>
                <p:nvPr/>
              </p:nvSpPr>
              <p:spPr>
                <a:xfrm>
                  <a:off x="8228511" y="5785879"/>
                  <a:ext cx="5328" cy="4752"/>
                </a:xfrm>
                <a:custGeom>
                  <a:avLst/>
                  <a:gdLst>
                    <a:gd name="connsiteX0" fmla="*/ 0 w 5328"/>
                    <a:gd name="connsiteY0" fmla="*/ 2160 h 4752"/>
                    <a:gd name="connsiteX1" fmla="*/ 2881 w 5328"/>
                    <a:gd name="connsiteY1" fmla="*/ 0 h 4752"/>
                    <a:gd name="connsiteX2" fmla="*/ 5329 w 5328"/>
                    <a:gd name="connsiteY2" fmla="*/ 2160 h 4752"/>
                    <a:gd name="connsiteX3" fmla="*/ 2664 w 5328"/>
                    <a:gd name="connsiteY3" fmla="*/ 4753 h 4752"/>
                    <a:gd name="connsiteX4" fmla="*/ 0 w 5328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2">
                      <a:moveTo>
                        <a:pt x="0" y="2160"/>
                      </a:moveTo>
                      <a:cubicBezTo>
                        <a:pt x="0" y="720"/>
                        <a:pt x="1441" y="0"/>
                        <a:pt x="2881" y="0"/>
                      </a:cubicBezTo>
                      <a:cubicBezTo>
                        <a:pt x="4321" y="0"/>
                        <a:pt x="5329" y="720"/>
                        <a:pt x="5329" y="2160"/>
                      </a:cubicBezTo>
                      <a:cubicBezTo>
                        <a:pt x="5329" y="3601"/>
                        <a:pt x="4105" y="4753"/>
                        <a:pt x="2664" y="4753"/>
                      </a:cubicBezTo>
                      <a:cubicBezTo>
                        <a:pt x="1225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01" name="Freeform: Shape 6200">
                  <a:extLst>
                    <a:ext uri="{FF2B5EF4-FFF2-40B4-BE49-F238E27FC236}">
                      <a16:creationId xmlns:a16="http://schemas.microsoft.com/office/drawing/2014/main" id="{DFB33D56-A0E1-1823-C8D5-40C67404CA53}"/>
                    </a:ext>
                  </a:extLst>
                </p:cNvPr>
                <p:cNvSpPr/>
                <p:nvPr/>
              </p:nvSpPr>
              <p:spPr>
                <a:xfrm>
                  <a:off x="8246011" y="5806259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0 h 4753"/>
                    <a:gd name="connsiteX1" fmla="*/ 2232 w 4104"/>
                    <a:gd name="connsiteY1" fmla="*/ 0 h 4753"/>
                    <a:gd name="connsiteX2" fmla="*/ 4104 w 4104"/>
                    <a:gd name="connsiteY2" fmla="*/ 2160 h 4753"/>
                    <a:gd name="connsiteX3" fmla="*/ 2088 w 4104"/>
                    <a:gd name="connsiteY3" fmla="*/ 4753 h 4753"/>
                    <a:gd name="connsiteX4" fmla="*/ 72 w 4104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0"/>
                      </a:cubicBezTo>
                      <a:cubicBezTo>
                        <a:pt x="4104" y="3601"/>
                        <a:pt x="3168" y="4753"/>
                        <a:pt x="2088" y="4753"/>
                      </a:cubicBezTo>
                      <a:cubicBezTo>
                        <a:pt x="1008" y="4753"/>
                        <a:pt x="72" y="3601"/>
                        <a:pt x="72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02" name="Freeform: Shape 6201">
                  <a:extLst>
                    <a:ext uri="{FF2B5EF4-FFF2-40B4-BE49-F238E27FC236}">
                      <a16:creationId xmlns:a16="http://schemas.microsoft.com/office/drawing/2014/main" id="{7BA8B884-E0CF-A7E9-9AAA-3ACA72E6C6DC}"/>
                    </a:ext>
                  </a:extLst>
                </p:cNvPr>
                <p:cNvSpPr/>
                <p:nvPr/>
              </p:nvSpPr>
              <p:spPr>
                <a:xfrm>
                  <a:off x="8258177" y="5790119"/>
                  <a:ext cx="3179" cy="2889"/>
                </a:xfrm>
                <a:custGeom>
                  <a:avLst/>
                  <a:gdLst>
                    <a:gd name="connsiteX0" fmla="*/ 5 w 3179"/>
                    <a:gd name="connsiteY0" fmla="*/ 1449 h 2889"/>
                    <a:gd name="connsiteX1" fmla="*/ 1589 w 3179"/>
                    <a:gd name="connsiteY1" fmla="*/ 9 h 2889"/>
                    <a:gd name="connsiteX2" fmla="*/ 3174 w 3179"/>
                    <a:gd name="connsiteY2" fmla="*/ 1161 h 2889"/>
                    <a:gd name="connsiteX3" fmla="*/ 1733 w 3179"/>
                    <a:gd name="connsiteY3" fmla="*/ 2890 h 2889"/>
                    <a:gd name="connsiteX4" fmla="*/ 5 w 3179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9" h="2889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89" y="9"/>
                      </a:cubicBezTo>
                      <a:cubicBezTo>
                        <a:pt x="2453" y="-63"/>
                        <a:pt x="3102" y="297"/>
                        <a:pt x="3174" y="1161"/>
                      </a:cubicBezTo>
                      <a:cubicBezTo>
                        <a:pt x="3246" y="2026"/>
                        <a:pt x="2597" y="2818"/>
                        <a:pt x="1733" y="2890"/>
                      </a:cubicBezTo>
                      <a:cubicBezTo>
                        <a:pt x="869" y="2890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03" name="Freeform: Shape 6202">
                  <a:extLst>
                    <a:ext uri="{FF2B5EF4-FFF2-40B4-BE49-F238E27FC236}">
                      <a16:creationId xmlns:a16="http://schemas.microsoft.com/office/drawing/2014/main" id="{979B1FDE-475B-3120-E4BF-77BEC5B1F364}"/>
                    </a:ext>
                  </a:extLst>
                </p:cNvPr>
                <p:cNvSpPr/>
                <p:nvPr/>
              </p:nvSpPr>
              <p:spPr>
                <a:xfrm>
                  <a:off x="8240538" y="5793923"/>
                  <a:ext cx="5341" cy="4715"/>
                </a:xfrm>
                <a:custGeom>
                  <a:avLst/>
                  <a:gdLst>
                    <a:gd name="connsiteX0" fmla="*/ 72 w 5341"/>
                    <a:gd name="connsiteY0" fmla="*/ 2398 h 4715"/>
                    <a:gd name="connsiteX1" fmla="*/ 2737 w 5341"/>
                    <a:gd name="connsiteY1" fmla="*/ 21 h 4715"/>
                    <a:gd name="connsiteX2" fmla="*/ 5329 w 5341"/>
                    <a:gd name="connsiteY2" fmla="*/ 1893 h 4715"/>
                    <a:gd name="connsiteX3" fmla="*/ 2881 w 5341"/>
                    <a:gd name="connsiteY3" fmla="*/ 4702 h 4715"/>
                    <a:gd name="connsiteX4" fmla="*/ 0 w 5341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" h="4715">
                      <a:moveTo>
                        <a:pt x="72" y="2398"/>
                      </a:moveTo>
                      <a:cubicBezTo>
                        <a:pt x="-72" y="958"/>
                        <a:pt x="1296" y="165"/>
                        <a:pt x="2737" y="21"/>
                      </a:cubicBezTo>
                      <a:cubicBezTo>
                        <a:pt x="4177" y="-123"/>
                        <a:pt x="5185" y="454"/>
                        <a:pt x="5329" y="1893"/>
                      </a:cubicBezTo>
                      <a:cubicBezTo>
                        <a:pt x="5473" y="3334"/>
                        <a:pt x="4393" y="4558"/>
                        <a:pt x="2881" y="4702"/>
                      </a:cubicBezTo>
                      <a:cubicBezTo>
                        <a:pt x="1440" y="4846"/>
                        <a:pt x="144" y="3766"/>
                        <a:pt x="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04" name="Freeform: Shape 6203">
                  <a:extLst>
                    <a:ext uri="{FF2B5EF4-FFF2-40B4-BE49-F238E27FC236}">
                      <a16:creationId xmlns:a16="http://schemas.microsoft.com/office/drawing/2014/main" id="{F7FC5517-6105-4D04-0079-92DD16C1BFD4}"/>
                    </a:ext>
                  </a:extLst>
                </p:cNvPr>
                <p:cNvSpPr/>
                <p:nvPr/>
              </p:nvSpPr>
              <p:spPr>
                <a:xfrm>
                  <a:off x="8245804" y="5779282"/>
                  <a:ext cx="6423" cy="5517"/>
                </a:xfrm>
                <a:custGeom>
                  <a:avLst/>
                  <a:gdLst>
                    <a:gd name="connsiteX0" fmla="*/ 2799 w 6423"/>
                    <a:gd name="connsiteY0" fmla="*/ 116 h 5517"/>
                    <a:gd name="connsiteX1" fmla="*/ 6328 w 6423"/>
                    <a:gd name="connsiteY1" fmla="*/ 2276 h 5517"/>
                    <a:gd name="connsiteX2" fmla="*/ 4167 w 6423"/>
                    <a:gd name="connsiteY2" fmla="*/ 5372 h 5517"/>
                    <a:gd name="connsiteX3" fmla="*/ 63 w 6423"/>
                    <a:gd name="connsiteY3" fmla="*/ 3644 h 5517"/>
                    <a:gd name="connsiteX4" fmla="*/ 2799 w 6423"/>
                    <a:gd name="connsiteY4" fmla="*/ 188 h 5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17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9" y="3716"/>
                        <a:pt x="6040" y="4868"/>
                        <a:pt x="4167" y="5372"/>
                      </a:cubicBezTo>
                      <a:cubicBezTo>
                        <a:pt x="2295" y="5877"/>
                        <a:pt x="422" y="5012"/>
                        <a:pt x="63" y="3644"/>
                      </a:cubicBezTo>
                      <a:cubicBezTo>
                        <a:pt x="-298" y="2204"/>
                        <a:pt x="927" y="620"/>
                        <a:pt x="2799" y="18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065" name="Graphic 6">
                <a:extLst>
                  <a:ext uri="{FF2B5EF4-FFF2-40B4-BE49-F238E27FC236}">
                    <a16:creationId xmlns:a16="http://schemas.microsoft.com/office/drawing/2014/main" id="{14436956-F391-7691-6C10-9DEFD7C706F2}"/>
                  </a:ext>
                </a:extLst>
              </p:cNvPr>
              <p:cNvGrpSpPr/>
              <p:nvPr/>
            </p:nvGrpSpPr>
            <p:grpSpPr>
              <a:xfrm>
                <a:off x="8263582" y="5643435"/>
                <a:ext cx="43496" cy="42992"/>
                <a:chOff x="8263582" y="5643435"/>
                <a:chExt cx="43496" cy="42992"/>
              </a:xfrm>
            </p:grpSpPr>
            <p:sp>
              <p:nvSpPr>
                <p:cNvPr id="6179" name="Freeform: Shape 6178">
                  <a:extLst>
                    <a:ext uri="{FF2B5EF4-FFF2-40B4-BE49-F238E27FC236}">
                      <a16:creationId xmlns:a16="http://schemas.microsoft.com/office/drawing/2014/main" id="{BAD67A78-9869-AA34-B88C-923682FC2953}"/>
                    </a:ext>
                  </a:extLst>
                </p:cNvPr>
                <p:cNvSpPr/>
                <p:nvPr/>
              </p:nvSpPr>
              <p:spPr>
                <a:xfrm>
                  <a:off x="8263582" y="5643435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2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5" y="0"/>
                        <a:pt x="43497" y="9650"/>
                        <a:pt x="43497" y="21532"/>
                      </a:cubicBezTo>
                      <a:cubicBezTo>
                        <a:pt x="43497" y="33415"/>
                        <a:pt x="33775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0" name="Freeform: Shape 6179">
                  <a:extLst>
                    <a:ext uri="{FF2B5EF4-FFF2-40B4-BE49-F238E27FC236}">
                      <a16:creationId xmlns:a16="http://schemas.microsoft.com/office/drawing/2014/main" id="{1375E1EC-841F-FD95-37E8-9C860CB65B81}"/>
                    </a:ext>
                  </a:extLst>
                </p:cNvPr>
                <p:cNvSpPr/>
                <p:nvPr/>
              </p:nvSpPr>
              <p:spPr>
                <a:xfrm>
                  <a:off x="8267903" y="5668568"/>
                  <a:ext cx="3528" cy="3096"/>
                </a:xfrm>
                <a:custGeom>
                  <a:avLst/>
                  <a:gdLst>
                    <a:gd name="connsiteX0" fmla="*/ 0 w 3528"/>
                    <a:gd name="connsiteY0" fmla="*/ 1945 h 3096"/>
                    <a:gd name="connsiteX1" fmla="*/ 1872 w 3528"/>
                    <a:gd name="connsiteY1" fmla="*/ 0 h 3096"/>
                    <a:gd name="connsiteX2" fmla="*/ 3529 w 3528"/>
                    <a:gd name="connsiteY2" fmla="*/ 2017 h 3096"/>
                    <a:gd name="connsiteX3" fmla="*/ 2233 w 3528"/>
                    <a:gd name="connsiteY3" fmla="*/ 3097 h 3096"/>
                    <a:gd name="connsiteX4" fmla="*/ 0 w 3528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96">
                      <a:moveTo>
                        <a:pt x="0" y="1945"/>
                      </a:moveTo>
                      <a:lnTo>
                        <a:pt x="1872" y="0"/>
                      </a:lnTo>
                      <a:lnTo>
                        <a:pt x="3529" y="2017"/>
                      </a:lnTo>
                      <a:lnTo>
                        <a:pt x="2233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1" name="Freeform: Shape 6180">
                  <a:extLst>
                    <a:ext uri="{FF2B5EF4-FFF2-40B4-BE49-F238E27FC236}">
                      <a16:creationId xmlns:a16="http://schemas.microsoft.com/office/drawing/2014/main" id="{17B47D22-4E1F-AFE8-60F9-94B9D556FC8F}"/>
                    </a:ext>
                  </a:extLst>
                </p:cNvPr>
                <p:cNvSpPr/>
                <p:nvPr/>
              </p:nvSpPr>
              <p:spPr>
                <a:xfrm>
                  <a:off x="8275753" y="5649340"/>
                  <a:ext cx="2376" cy="2160"/>
                </a:xfrm>
                <a:custGeom>
                  <a:avLst/>
                  <a:gdLst>
                    <a:gd name="connsiteX0" fmla="*/ 0 w 2376"/>
                    <a:gd name="connsiteY0" fmla="*/ 1080 h 2160"/>
                    <a:gd name="connsiteX1" fmla="*/ 1440 w 2376"/>
                    <a:gd name="connsiteY1" fmla="*/ 0 h 2160"/>
                    <a:gd name="connsiteX2" fmla="*/ 2376 w 2376"/>
                    <a:gd name="connsiteY2" fmla="*/ 1584 h 2160"/>
                    <a:gd name="connsiteX3" fmla="*/ 1368 w 2376"/>
                    <a:gd name="connsiteY3" fmla="*/ 2160 h 2160"/>
                    <a:gd name="connsiteX4" fmla="*/ 0 w 2376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160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84"/>
                      </a:lnTo>
                      <a:lnTo>
                        <a:pt x="1368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2" name="Freeform: Shape 6181">
                  <a:extLst>
                    <a:ext uri="{FF2B5EF4-FFF2-40B4-BE49-F238E27FC236}">
                      <a16:creationId xmlns:a16="http://schemas.microsoft.com/office/drawing/2014/main" id="{A969640E-3FD3-5023-AC43-F366DF4EE5F6}"/>
                    </a:ext>
                  </a:extLst>
                </p:cNvPr>
                <p:cNvSpPr/>
                <p:nvPr/>
              </p:nvSpPr>
              <p:spPr>
                <a:xfrm>
                  <a:off x="8291164" y="5673825"/>
                  <a:ext cx="2087" cy="2376"/>
                </a:xfrm>
                <a:custGeom>
                  <a:avLst/>
                  <a:gdLst>
                    <a:gd name="connsiteX0" fmla="*/ 864 w 2087"/>
                    <a:gd name="connsiteY0" fmla="*/ 0 h 2376"/>
                    <a:gd name="connsiteX1" fmla="*/ 2088 w 2087"/>
                    <a:gd name="connsiteY1" fmla="*/ 1368 h 2376"/>
                    <a:gd name="connsiteX2" fmla="*/ 576 w 2087"/>
                    <a:gd name="connsiteY2" fmla="*/ 2377 h 2376"/>
                    <a:gd name="connsiteX3" fmla="*/ 0 w 2087"/>
                    <a:gd name="connsiteY3" fmla="*/ 1440 h 2376"/>
                    <a:gd name="connsiteX4" fmla="*/ 864 w 2087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7" h="2376">
                      <a:moveTo>
                        <a:pt x="864" y="0"/>
                      </a:moveTo>
                      <a:lnTo>
                        <a:pt x="2088" y="1368"/>
                      </a:lnTo>
                      <a:lnTo>
                        <a:pt x="576" y="2377"/>
                      </a:lnTo>
                      <a:lnTo>
                        <a:pt x="0" y="1440"/>
                      </a:lnTo>
                      <a:lnTo>
                        <a:pt x="86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3" name="Freeform: Shape 6182">
                  <a:extLst>
                    <a:ext uri="{FF2B5EF4-FFF2-40B4-BE49-F238E27FC236}">
                      <a16:creationId xmlns:a16="http://schemas.microsoft.com/office/drawing/2014/main" id="{1FEB472B-A2CB-D4E3-F4D2-98064D397324}"/>
                    </a:ext>
                  </a:extLst>
                </p:cNvPr>
                <p:cNvSpPr/>
                <p:nvPr/>
              </p:nvSpPr>
              <p:spPr>
                <a:xfrm>
                  <a:off x="8283170" y="5656109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721 w 2232"/>
                    <a:gd name="connsiteY2" fmla="*/ 2520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721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4" name="Freeform: Shape 6183">
                  <a:extLst>
                    <a:ext uri="{FF2B5EF4-FFF2-40B4-BE49-F238E27FC236}">
                      <a16:creationId xmlns:a16="http://schemas.microsoft.com/office/drawing/2014/main" id="{50078300-F999-B2B5-4C15-B037C6C8AE8C}"/>
                    </a:ext>
                  </a:extLst>
                </p:cNvPr>
                <p:cNvSpPr/>
                <p:nvPr/>
              </p:nvSpPr>
              <p:spPr>
                <a:xfrm>
                  <a:off x="8299445" y="5666623"/>
                  <a:ext cx="2232" cy="2520"/>
                </a:xfrm>
                <a:custGeom>
                  <a:avLst/>
                  <a:gdLst>
                    <a:gd name="connsiteX0" fmla="*/ 936 w 2232"/>
                    <a:gd name="connsiteY0" fmla="*/ 0 h 2520"/>
                    <a:gd name="connsiteX1" fmla="*/ 2233 w 2232"/>
                    <a:gd name="connsiteY1" fmla="*/ 1440 h 2520"/>
                    <a:gd name="connsiteX2" fmla="*/ 649 w 2232"/>
                    <a:gd name="connsiteY2" fmla="*/ 2521 h 2520"/>
                    <a:gd name="connsiteX3" fmla="*/ 0 w 2232"/>
                    <a:gd name="connsiteY3" fmla="*/ 1512 h 2520"/>
                    <a:gd name="connsiteX4" fmla="*/ 936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936" y="0"/>
                      </a:moveTo>
                      <a:lnTo>
                        <a:pt x="2233" y="1440"/>
                      </a:lnTo>
                      <a:lnTo>
                        <a:pt x="649" y="2521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5" name="Freeform: Shape 6184">
                  <a:extLst>
                    <a:ext uri="{FF2B5EF4-FFF2-40B4-BE49-F238E27FC236}">
                      <a16:creationId xmlns:a16="http://schemas.microsoft.com/office/drawing/2014/main" id="{21F412E4-79AC-B6AD-E7E4-30990B7124B8}"/>
                    </a:ext>
                  </a:extLst>
                </p:cNvPr>
                <p:cNvSpPr/>
                <p:nvPr/>
              </p:nvSpPr>
              <p:spPr>
                <a:xfrm>
                  <a:off x="8279930" y="5678506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152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152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6" name="Freeform: Shape 6185">
                  <a:extLst>
                    <a:ext uri="{FF2B5EF4-FFF2-40B4-BE49-F238E27FC236}">
                      <a16:creationId xmlns:a16="http://schemas.microsoft.com/office/drawing/2014/main" id="{7986F083-9739-903C-9FF5-7321310D4B92}"/>
                    </a:ext>
                  </a:extLst>
                </p:cNvPr>
                <p:cNvSpPr/>
                <p:nvPr/>
              </p:nvSpPr>
              <p:spPr>
                <a:xfrm>
                  <a:off x="8297717" y="5654525"/>
                  <a:ext cx="3600" cy="4032"/>
                </a:xfrm>
                <a:custGeom>
                  <a:avLst/>
                  <a:gdLst>
                    <a:gd name="connsiteX0" fmla="*/ 1585 w 3600"/>
                    <a:gd name="connsiteY0" fmla="*/ 0 h 4032"/>
                    <a:gd name="connsiteX1" fmla="*/ 3601 w 3600"/>
                    <a:gd name="connsiteY1" fmla="*/ 2377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5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5" y="0"/>
                      </a:moveTo>
                      <a:lnTo>
                        <a:pt x="3601" y="2377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7" name="Freeform: Shape 6186">
                  <a:extLst>
                    <a:ext uri="{FF2B5EF4-FFF2-40B4-BE49-F238E27FC236}">
                      <a16:creationId xmlns:a16="http://schemas.microsoft.com/office/drawing/2014/main" id="{23C6866C-2772-8EB8-B6A3-CC344791AED1}"/>
                    </a:ext>
                  </a:extLst>
                </p:cNvPr>
                <p:cNvSpPr/>
                <p:nvPr/>
              </p:nvSpPr>
              <p:spPr>
                <a:xfrm>
                  <a:off x="8269992" y="5657189"/>
                  <a:ext cx="5256" cy="4753"/>
                </a:xfrm>
                <a:custGeom>
                  <a:avLst/>
                  <a:gdLst>
                    <a:gd name="connsiteX0" fmla="*/ 0 w 5256"/>
                    <a:gd name="connsiteY0" fmla="*/ 2161 h 4753"/>
                    <a:gd name="connsiteX1" fmla="*/ 2881 w 5256"/>
                    <a:gd name="connsiteY1" fmla="*/ 0 h 4753"/>
                    <a:gd name="connsiteX2" fmla="*/ 5257 w 5256"/>
                    <a:gd name="connsiteY2" fmla="*/ 2161 h 4753"/>
                    <a:gd name="connsiteX3" fmla="*/ 2592 w 5256"/>
                    <a:gd name="connsiteY3" fmla="*/ 4753 h 4753"/>
                    <a:gd name="connsiteX4" fmla="*/ 0 w 5256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3">
                      <a:moveTo>
                        <a:pt x="0" y="2161"/>
                      </a:moveTo>
                      <a:cubicBezTo>
                        <a:pt x="0" y="720"/>
                        <a:pt x="1440" y="0"/>
                        <a:pt x="2881" y="0"/>
                      </a:cubicBezTo>
                      <a:cubicBezTo>
                        <a:pt x="4321" y="0"/>
                        <a:pt x="5257" y="720"/>
                        <a:pt x="5257" y="2161"/>
                      </a:cubicBezTo>
                      <a:cubicBezTo>
                        <a:pt x="5257" y="3601"/>
                        <a:pt x="4105" y="4753"/>
                        <a:pt x="2592" y="4753"/>
                      </a:cubicBezTo>
                      <a:cubicBezTo>
                        <a:pt x="1080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8" name="Freeform: Shape 6187">
                  <a:extLst>
                    <a:ext uri="{FF2B5EF4-FFF2-40B4-BE49-F238E27FC236}">
                      <a16:creationId xmlns:a16="http://schemas.microsoft.com/office/drawing/2014/main" id="{8627BBB4-DDCB-E0D5-BE16-291CEDF740B8}"/>
                    </a:ext>
                  </a:extLst>
                </p:cNvPr>
                <p:cNvSpPr/>
                <p:nvPr/>
              </p:nvSpPr>
              <p:spPr>
                <a:xfrm>
                  <a:off x="8287564" y="5677497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1 h 4753"/>
                    <a:gd name="connsiteX1" fmla="*/ 2232 w 4104"/>
                    <a:gd name="connsiteY1" fmla="*/ 0 h 4753"/>
                    <a:gd name="connsiteX2" fmla="*/ 4104 w 4104"/>
                    <a:gd name="connsiteY2" fmla="*/ 2161 h 4753"/>
                    <a:gd name="connsiteX3" fmla="*/ 2088 w 4104"/>
                    <a:gd name="connsiteY3" fmla="*/ 4753 h 4753"/>
                    <a:gd name="connsiteX4" fmla="*/ 71 w 4104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1"/>
                      </a:cubicBezTo>
                      <a:cubicBezTo>
                        <a:pt x="4104" y="3601"/>
                        <a:pt x="3168" y="4753"/>
                        <a:pt x="2088" y="4753"/>
                      </a:cubicBezTo>
                      <a:cubicBezTo>
                        <a:pt x="1007" y="4753"/>
                        <a:pt x="71" y="3601"/>
                        <a:pt x="71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89" name="Freeform: Shape 6188">
                  <a:extLst>
                    <a:ext uri="{FF2B5EF4-FFF2-40B4-BE49-F238E27FC236}">
                      <a16:creationId xmlns:a16="http://schemas.microsoft.com/office/drawing/2014/main" id="{11DE5CFF-FDB9-FDD7-6135-1AED8F7D0D21}"/>
                    </a:ext>
                  </a:extLst>
                </p:cNvPr>
                <p:cNvSpPr/>
                <p:nvPr/>
              </p:nvSpPr>
              <p:spPr>
                <a:xfrm>
                  <a:off x="8299657" y="5661357"/>
                  <a:ext cx="3251" cy="2889"/>
                </a:xfrm>
                <a:custGeom>
                  <a:avLst/>
                  <a:gdLst>
                    <a:gd name="connsiteX0" fmla="*/ 5 w 3251"/>
                    <a:gd name="connsiteY0" fmla="*/ 1449 h 2889"/>
                    <a:gd name="connsiteX1" fmla="*/ 1661 w 3251"/>
                    <a:gd name="connsiteY1" fmla="*/ 9 h 2889"/>
                    <a:gd name="connsiteX2" fmla="*/ 3246 w 3251"/>
                    <a:gd name="connsiteY2" fmla="*/ 1161 h 2889"/>
                    <a:gd name="connsiteX3" fmla="*/ 1805 w 3251"/>
                    <a:gd name="connsiteY3" fmla="*/ 2890 h 2889"/>
                    <a:gd name="connsiteX4" fmla="*/ 77 w 3251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1" h="2889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661" y="9"/>
                      </a:cubicBezTo>
                      <a:cubicBezTo>
                        <a:pt x="2525" y="-63"/>
                        <a:pt x="3102" y="297"/>
                        <a:pt x="3246" y="1161"/>
                      </a:cubicBezTo>
                      <a:cubicBezTo>
                        <a:pt x="3317" y="2026"/>
                        <a:pt x="2669" y="2818"/>
                        <a:pt x="1805" y="2890"/>
                      </a:cubicBezTo>
                      <a:cubicBezTo>
                        <a:pt x="941" y="2890"/>
                        <a:pt x="149" y="2313"/>
                        <a:pt x="77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90" name="Freeform: Shape 6189">
                  <a:extLst>
                    <a:ext uri="{FF2B5EF4-FFF2-40B4-BE49-F238E27FC236}">
                      <a16:creationId xmlns:a16="http://schemas.microsoft.com/office/drawing/2014/main" id="{871698B1-5989-B4C6-4230-0E9E7B6891A9}"/>
                    </a:ext>
                  </a:extLst>
                </p:cNvPr>
                <p:cNvSpPr/>
                <p:nvPr/>
              </p:nvSpPr>
              <p:spPr>
                <a:xfrm>
                  <a:off x="8282152" y="5665163"/>
                  <a:ext cx="5280" cy="4713"/>
                </a:xfrm>
                <a:custGeom>
                  <a:avLst/>
                  <a:gdLst>
                    <a:gd name="connsiteX0" fmla="*/ 10 w 5280"/>
                    <a:gd name="connsiteY0" fmla="*/ 2396 h 4713"/>
                    <a:gd name="connsiteX1" fmla="*/ 2675 w 5280"/>
                    <a:gd name="connsiteY1" fmla="*/ 20 h 4713"/>
                    <a:gd name="connsiteX2" fmla="*/ 5267 w 5280"/>
                    <a:gd name="connsiteY2" fmla="*/ 1892 h 4713"/>
                    <a:gd name="connsiteX3" fmla="*/ 2890 w 5280"/>
                    <a:gd name="connsiteY3" fmla="*/ 4700 h 4713"/>
                    <a:gd name="connsiteX4" fmla="*/ 10 w 5280"/>
                    <a:gd name="connsiteY4" fmla="*/ 2396 h 4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3">
                      <a:moveTo>
                        <a:pt x="10" y="2396"/>
                      </a:moveTo>
                      <a:cubicBezTo>
                        <a:pt x="-134" y="956"/>
                        <a:pt x="1234" y="163"/>
                        <a:pt x="2675" y="20"/>
                      </a:cubicBezTo>
                      <a:cubicBezTo>
                        <a:pt x="4115" y="-124"/>
                        <a:pt x="5123" y="524"/>
                        <a:pt x="5267" y="1892"/>
                      </a:cubicBezTo>
                      <a:cubicBezTo>
                        <a:pt x="5412" y="3332"/>
                        <a:pt x="4331" y="4557"/>
                        <a:pt x="2890" y="4700"/>
                      </a:cubicBezTo>
                      <a:cubicBezTo>
                        <a:pt x="1450" y="4845"/>
                        <a:pt x="154" y="3764"/>
                        <a:pt x="10" y="239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91" name="Freeform: Shape 6190">
                  <a:extLst>
                    <a:ext uri="{FF2B5EF4-FFF2-40B4-BE49-F238E27FC236}">
                      <a16:creationId xmlns:a16="http://schemas.microsoft.com/office/drawing/2014/main" id="{A638F64B-C77B-6A26-169D-55ED91405462}"/>
                    </a:ext>
                  </a:extLst>
                </p:cNvPr>
                <p:cNvSpPr/>
                <p:nvPr/>
              </p:nvSpPr>
              <p:spPr>
                <a:xfrm>
                  <a:off x="8287357" y="5650593"/>
                  <a:ext cx="6423" cy="5490"/>
                </a:xfrm>
                <a:custGeom>
                  <a:avLst/>
                  <a:gdLst>
                    <a:gd name="connsiteX0" fmla="*/ 2799 w 6423"/>
                    <a:gd name="connsiteY0" fmla="*/ 116 h 5490"/>
                    <a:gd name="connsiteX1" fmla="*/ 6328 w 6423"/>
                    <a:gd name="connsiteY1" fmla="*/ 2276 h 5490"/>
                    <a:gd name="connsiteX2" fmla="*/ 4167 w 6423"/>
                    <a:gd name="connsiteY2" fmla="*/ 5372 h 5490"/>
                    <a:gd name="connsiteX3" fmla="*/ 63 w 6423"/>
                    <a:gd name="connsiteY3" fmla="*/ 3572 h 5490"/>
                    <a:gd name="connsiteX4" fmla="*/ 2799 w 6423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90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8" y="3716"/>
                        <a:pt x="6040" y="4868"/>
                        <a:pt x="4167" y="5372"/>
                      </a:cubicBezTo>
                      <a:cubicBezTo>
                        <a:pt x="2295" y="5804"/>
                        <a:pt x="422" y="5012"/>
                        <a:pt x="63" y="3572"/>
                      </a:cubicBezTo>
                      <a:cubicBezTo>
                        <a:pt x="-298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066" name="Graphic 6">
                <a:extLst>
                  <a:ext uri="{FF2B5EF4-FFF2-40B4-BE49-F238E27FC236}">
                    <a16:creationId xmlns:a16="http://schemas.microsoft.com/office/drawing/2014/main" id="{90284CF5-3F44-D294-DAA4-F4F114A39711}"/>
                  </a:ext>
                </a:extLst>
              </p:cNvPr>
              <p:cNvGrpSpPr/>
              <p:nvPr/>
            </p:nvGrpSpPr>
            <p:grpSpPr>
              <a:xfrm>
                <a:off x="8226280" y="5643435"/>
                <a:ext cx="43495" cy="42992"/>
                <a:chOff x="8226280" y="5643435"/>
                <a:chExt cx="43495" cy="42992"/>
              </a:xfrm>
            </p:grpSpPr>
            <p:sp>
              <p:nvSpPr>
                <p:cNvPr id="6166" name="Freeform: Shape 6165">
                  <a:extLst>
                    <a:ext uri="{FF2B5EF4-FFF2-40B4-BE49-F238E27FC236}">
                      <a16:creationId xmlns:a16="http://schemas.microsoft.com/office/drawing/2014/main" id="{BD7ED652-D1B6-DD31-8D57-2B2E9556C4EA}"/>
                    </a:ext>
                  </a:extLst>
                </p:cNvPr>
                <p:cNvSpPr/>
                <p:nvPr/>
              </p:nvSpPr>
              <p:spPr>
                <a:xfrm>
                  <a:off x="8226280" y="5643435"/>
                  <a:ext cx="43495" cy="42992"/>
                </a:xfrm>
                <a:custGeom>
                  <a:avLst/>
                  <a:gdLst>
                    <a:gd name="connsiteX0" fmla="*/ 0 w 43495"/>
                    <a:gd name="connsiteY0" fmla="*/ 21532 h 42992"/>
                    <a:gd name="connsiteX1" fmla="*/ 21748 w 43495"/>
                    <a:gd name="connsiteY1" fmla="*/ 0 h 42992"/>
                    <a:gd name="connsiteX2" fmla="*/ 43496 w 43495"/>
                    <a:gd name="connsiteY2" fmla="*/ 21532 h 42992"/>
                    <a:gd name="connsiteX3" fmla="*/ 21748 w 43495"/>
                    <a:gd name="connsiteY3" fmla="*/ 42992 h 42992"/>
                    <a:gd name="connsiteX4" fmla="*/ 0 w 43495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532"/>
                      </a:cubicBezTo>
                      <a:cubicBezTo>
                        <a:pt x="43496" y="33415"/>
                        <a:pt x="33774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67" name="Freeform: Shape 6166">
                  <a:extLst>
                    <a:ext uri="{FF2B5EF4-FFF2-40B4-BE49-F238E27FC236}">
                      <a16:creationId xmlns:a16="http://schemas.microsoft.com/office/drawing/2014/main" id="{4F7A748D-D231-B1E6-7908-6F5F4D15A52A}"/>
                    </a:ext>
                  </a:extLst>
                </p:cNvPr>
                <p:cNvSpPr/>
                <p:nvPr/>
              </p:nvSpPr>
              <p:spPr>
                <a:xfrm>
                  <a:off x="8230672" y="5668568"/>
                  <a:ext cx="3456" cy="3096"/>
                </a:xfrm>
                <a:custGeom>
                  <a:avLst/>
                  <a:gdLst>
                    <a:gd name="connsiteX0" fmla="*/ 0 w 3456"/>
                    <a:gd name="connsiteY0" fmla="*/ 1945 h 3096"/>
                    <a:gd name="connsiteX1" fmla="*/ 1728 w 3456"/>
                    <a:gd name="connsiteY1" fmla="*/ 0 h 3096"/>
                    <a:gd name="connsiteX2" fmla="*/ 3457 w 3456"/>
                    <a:gd name="connsiteY2" fmla="*/ 2017 h 3096"/>
                    <a:gd name="connsiteX3" fmla="*/ 2232 w 3456"/>
                    <a:gd name="connsiteY3" fmla="*/ 3097 h 3096"/>
                    <a:gd name="connsiteX4" fmla="*/ 0 w 3456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56" h="3096">
                      <a:moveTo>
                        <a:pt x="0" y="1945"/>
                      </a:moveTo>
                      <a:lnTo>
                        <a:pt x="1728" y="0"/>
                      </a:lnTo>
                      <a:lnTo>
                        <a:pt x="3457" y="2017"/>
                      </a:lnTo>
                      <a:lnTo>
                        <a:pt x="2232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68" name="Freeform: Shape 6167">
                  <a:extLst>
                    <a:ext uri="{FF2B5EF4-FFF2-40B4-BE49-F238E27FC236}">
                      <a16:creationId xmlns:a16="http://schemas.microsoft.com/office/drawing/2014/main" id="{358E4057-448A-6607-E414-077D9DC7184D}"/>
                    </a:ext>
                  </a:extLst>
                </p:cNvPr>
                <p:cNvSpPr/>
                <p:nvPr/>
              </p:nvSpPr>
              <p:spPr>
                <a:xfrm>
                  <a:off x="8238449" y="5649340"/>
                  <a:ext cx="2376" cy="2160"/>
                </a:xfrm>
                <a:custGeom>
                  <a:avLst/>
                  <a:gdLst>
                    <a:gd name="connsiteX0" fmla="*/ 0 w 2376"/>
                    <a:gd name="connsiteY0" fmla="*/ 1080 h 2160"/>
                    <a:gd name="connsiteX1" fmla="*/ 1441 w 2376"/>
                    <a:gd name="connsiteY1" fmla="*/ 0 h 2160"/>
                    <a:gd name="connsiteX2" fmla="*/ 2376 w 2376"/>
                    <a:gd name="connsiteY2" fmla="*/ 1584 h 2160"/>
                    <a:gd name="connsiteX3" fmla="*/ 1369 w 2376"/>
                    <a:gd name="connsiteY3" fmla="*/ 2160 h 2160"/>
                    <a:gd name="connsiteX4" fmla="*/ 0 w 2376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160">
                      <a:moveTo>
                        <a:pt x="0" y="1080"/>
                      </a:moveTo>
                      <a:lnTo>
                        <a:pt x="1441" y="0"/>
                      </a:lnTo>
                      <a:lnTo>
                        <a:pt x="2376" y="1584"/>
                      </a:lnTo>
                      <a:lnTo>
                        <a:pt x="1369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69" name="Freeform: Shape 6168">
                  <a:extLst>
                    <a:ext uri="{FF2B5EF4-FFF2-40B4-BE49-F238E27FC236}">
                      <a16:creationId xmlns:a16="http://schemas.microsoft.com/office/drawing/2014/main" id="{907106C5-2E2B-4BD9-7672-A1C9E624DF45}"/>
                    </a:ext>
                  </a:extLst>
                </p:cNvPr>
                <p:cNvSpPr/>
                <p:nvPr/>
              </p:nvSpPr>
              <p:spPr>
                <a:xfrm>
                  <a:off x="8253789" y="5673825"/>
                  <a:ext cx="2160" cy="2376"/>
                </a:xfrm>
                <a:custGeom>
                  <a:avLst/>
                  <a:gdLst>
                    <a:gd name="connsiteX0" fmla="*/ 1008 w 2160"/>
                    <a:gd name="connsiteY0" fmla="*/ 0 h 2376"/>
                    <a:gd name="connsiteX1" fmla="*/ 2161 w 2160"/>
                    <a:gd name="connsiteY1" fmla="*/ 1368 h 2376"/>
                    <a:gd name="connsiteX2" fmla="*/ 720 w 2160"/>
                    <a:gd name="connsiteY2" fmla="*/ 2377 h 2376"/>
                    <a:gd name="connsiteX3" fmla="*/ 0 w 2160"/>
                    <a:gd name="connsiteY3" fmla="*/ 1440 h 2376"/>
                    <a:gd name="connsiteX4" fmla="*/ 1008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1008" y="0"/>
                      </a:moveTo>
                      <a:lnTo>
                        <a:pt x="2161" y="1368"/>
                      </a:lnTo>
                      <a:lnTo>
                        <a:pt x="720" y="2377"/>
                      </a:lnTo>
                      <a:lnTo>
                        <a:pt x="0" y="1440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70" name="Freeform: Shape 6169">
                  <a:extLst>
                    <a:ext uri="{FF2B5EF4-FFF2-40B4-BE49-F238E27FC236}">
                      <a16:creationId xmlns:a16="http://schemas.microsoft.com/office/drawing/2014/main" id="{EAB63827-A514-E63F-BFA7-B28B6B5A5F58}"/>
                    </a:ext>
                  </a:extLst>
                </p:cNvPr>
                <p:cNvSpPr/>
                <p:nvPr/>
              </p:nvSpPr>
              <p:spPr>
                <a:xfrm>
                  <a:off x="8245939" y="5656109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71" name="Freeform: Shape 6170">
                  <a:extLst>
                    <a:ext uri="{FF2B5EF4-FFF2-40B4-BE49-F238E27FC236}">
                      <a16:creationId xmlns:a16="http://schemas.microsoft.com/office/drawing/2014/main" id="{B43BACD0-1FCC-2769-8D43-27CD191ADC51}"/>
                    </a:ext>
                  </a:extLst>
                </p:cNvPr>
                <p:cNvSpPr/>
                <p:nvPr/>
              </p:nvSpPr>
              <p:spPr>
                <a:xfrm>
                  <a:off x="8262142" y="5666623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1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72" name="Freeform: Shape 6171">
                  <a:extLst>
                    <a:ext uri="{FF2B5EF4-FFF2-40B4-BE49-F238E27FC236}">
                      <a16:creationId xmlns:a16="http://schemas.microsoft.com/office/drawing/2014/main" id="{2CABFDD1-7ED9-C24A-3CA1-2EDDAC643A15}"/>
                    </a:ext>
                  </a:extLst>
                </p:cNvPr>
                <p:cNvSpPr/>
                <p:nvPr/>
              </p:nvSpPr>
              <p:spPr>
                <a:xfrm>
                  <a:off x="8242626" y="5678506"/>
                  <a:ext cx="3672" cy="4032"/>
                </a:xfrm>
                <a:custGeom>
                  <a:avLst/>
                  <a:gdLst>
                    <a:gd name="connsiteX0" fmla="*/ 1657 w 3672"/>
                    <a:gd name="connsiteY0" fmla="*/ 0 h 4032"/>
                    <a:gd name="connsiteX1" fmla="*/ 3673 w 3672"/>
                    <a:gd name="connsiteY1" fmla="*/ 2305 h 4032"/>
                    <a:gd name="connsiteX2" fmla="*/ 1152 w 3672"/>
                    <a:gd name="connsiteY2" fmla="*/ 4033 h 4032"/>
                    <a:gd name="connsiteX3" fmla="*/ 0 w 3672"/>
                    <a:gd name="connsiteY3" fmla="*/ 2449 h 4032"/>
                    <a:gd name="connsiteX4" fmla="*/ 1657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657" y="0"/>
                      </a:moveTo>
                      <a:lnTo>
                        <a:pt x="3673" y="2305"/>
                      </a:lnTo>
                      <a:lnTo>
                        <a:pt x="1152" y="4033"/>
                      </a:lnTo>
                      <a:lnTo>
                        <a:pt x="0" y="2449"/>
                      </a:lnTo>
                      <a:lnTo>
                        <a:pt x="1657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73" name="Freeform: Shape 6172">
                  <a:extLst>
                    <a:ext uri="{FF2B5EF4-FFF2-40B4-BE49-F238E27FC236}">
                      <a16:creationId xmlns:a16="http://schemas.microsoft.com/office/drawing/2014/main" id="{02F4604F-9303-EEF8-0FD7-0AD8E0F66C15}"/>
                    </a:ext>
                  </a:extLst>
                </p:cNvPr>
                <p:cNvSpPr/>
                <p:nvPr/>
              </p:nvSpPr>
              <p:spPr>
                <a:xfrm>
                  <a:off x="8260414" y="5654525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77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77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74" name="Freeform: Shape 6173">
                  <a:extLst>
                    <a:ext uri="{FF2B5EF4-FFF2-40B4-BE49-F238E27FC236}">
                      <a16:creationId xmlns:a16="http://schemas.microsoft.com/office/drawing/2014/main" id="{D8D3F036-30A5-7D40-9F02-AC994E55E1B8}"/>
                    </a:ext>
                  </a:extLst>
                </p:cNvPr>
                <p:cNvSpPr/>
                <p:nvPr/>
              </p:nvSpPr>
              <p:spPr>
                <a:xfrm>
                  <a:off x="8232617" y="5657189"/>
                  <a:ext cx="5328" cy="4753"/>
                </a:xfrm>
                <a:custGeom>
                  <a:avLst/>
                  <a:gdLst>
                    <a:gd name="connsiteX0" fmla="*/ 72 w 5328"/>
                    <a:gd name="connsiteY0" fmla="*/ 2161 h 4753"/>
                    <a:gd name="connsiteX1" fmla="*/ 2952 w 5328"/>
                    <a:gd name="connsiteY1" fmla="*/ 0 h 4753"/>
                    <a:gd name="connsiteX2" fmla="*/ 5329 w 5328"/>
                    <a:gd name="connsiteY2" fmla="*/ 2161 h 4753"/>
                    <a:gd name="connsiteX3" fmla="*/ 2664 w 5328"/>
                    <a:gd name="connsiteY3" fmla="*/ 4753 h 4753"/>
                    <a:gd name="connsiteX4" fmla="*/ 0 w 5328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3">
                      <a:moveTo>
                        <a:pt x="72" y="2161"/>
                      </a:moveTo>
                      <a:cubicBezTo>
                        <a:pt x="72" y="720"/>
                        <a:pt x="1512" y="0"/>
                        <a:pt x="2952" y="0"/>
                      </a:cubicBezTo>
                      <a:cubicBezTo>
                        <a:pt x="4393" y="0"/>
                        <a:pt x="5329" y="720"/>
                        <a:pt x="5329" y="2161"/>
                      </a:cubicBezTo>
                      <a:cubicBezTo>
                        <a:pt x="5329" y="3601"/>
                        <a:pt x="4104" y="4753"/>
                        <a:pt x="2664" y="4753"/>
                      </a:cubicBezTo>
                      <a:cubicBezTo>
                        <a:pt x="1224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75" name="Freeform: Shape 6174">
                  <a:extLst>
                    <a:ext uri="{FF2B5EF4-FFF2-40B4-BE49-F238E27FC236}">
                      <a16:creationId xmlns:a16="http://schemas.microsoft.com/office/drawing/2014/main" id="{D4199089-B59F-52B5-09A2-B20EFDC0D227}"/>
                    </a:ext>
                  </a:extLst>
                </p:cNvPr>
                <p:cNvSpPr/>
                <p:nvPr/>
              </p:nvSpPr>
              <p:spPr>
                <a:xfrm>
                  <a:off x="8250188" y="5677497"/>
                  <a:ext cx="4105" cy="4753"/>
                </a:xfrm>
                <a:custGeom>
                  <a:avLst/>
                  <a:gdLst>
                    <a:gd name="connsiteX0" fmla="*/ 0 w 4105"/>
                    <a:gd name="connsiteY0" fmla="*/ 2161 h 4753"/>
                    <a:gd name="connsiteX1" fmla="*/ 2233 w 4105"/>
                    <a:gd name="connsiteY1" fmla="*/ 0 h 4753"/>
                    <a:gd name="connsiteX2" fmla="*/ 4105 w 4105"/>
                    <a:gd name="connsiteY2" fmla="*/ 2161 h 4753"/>
                    <a:gd name="connsiteX3" fmla="*/ 2017 w 4105"/>
                    <a:gd name="connsiteY3" fmla="*/ 4753 h 4753"/>
                    <a:gd name="connsiteX4" fmla="*/ 0 w 4105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4" y="0"/>
                        <a:pt x="4105" y="720"/>
                        <a:pt x="4105" y="2161"/>
                      </a:cubicBezTo>
                      <a:cubicBezTo>
                        <a:pt x="4105" y="3601"/>
                        <a:pt x="3169" y="4753"/>
                        <a:pt x="2017" y="4753"/>
                      </a:cubicBezTo>
                      <a:cubicBezTo>
                        <a:pt x="864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76" name="Freeform: Shape 6175">
                  <a:extLst>
                    <a:ext uri="{FF2B5EF4-FFF2-40B4-BE49-F238E27FC236}">
                      <a16:creationId xmlns:a16="http://schemas.microsoft.com/office/drawing/2014/main" id="{7A752ACA-E64A-1F3A-3EDB-D421208AAFCE}"/>
                    </a:ext>
                  </a:extLst>
                </p:cNvPr>
                <p:cNvSpPr/>
                <p:nvPr/>
              </p:nvSpPr>
              <p:spPr>
                <a:xfrm>
                  <a:off x="8262354" y="5661357"/>
                  <a:ext cx="3250" cy="2889"/>
                </a:xfrm>
                <a:custGeom>
                  <a:avLst/>
                  <a:gdLst>
                    <a:gd name="connsiteX0" fmla="*/ 5 w 3250"/>
                    <a:gd name="connsiteY0" fmla="*/ 1449 h 2889"/>
                    <a:gd name="connsiteX1" fmla="*/ 1661 w 3250"/>
                    <a:gd name="connsiteY1" fmla="*/ 9 h 2889"/>
                    <a:gd name="connsiteX2" fmla="*/ 3245 w 3250"/>
                    <a:gd name="connsiteY2" fmla="*/ 1161 h 2889"/>
                    <a:gd name="connsiteX3" fmla="*/ 1805 w 3250"/>
                    <a:gd name="connsiteY3" fmla="*/ 2890 h 2889"/>
                    <a:gd name="connsiteX4" fmla="*/ 76 w 3250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0" h="2889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661" y="9"/>
                      </a:cubicBezTo>
                      <a:cubicBezTo>
                        <a:pt x="2525" y="-63"/>
                        <a:pt x="3173" y="297"/>
                        <a:pt x="3245" y="1161"/>
                      </a:cubicBezTo>
                      <a:cubicBezTo>
                        <a:pt x="3317" y="2026"/>
                        <a:pt x="2669" y="2818"/>
                        <a:pt x="1805" y="2890"/>
                      </a:cubicBezTo>
                      <a:cubicBezTo>
                        <a:pt x="941" y="2890"/>
                        <a:pt x="148" y="2313"/>
                        <a:pt x="76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77" name="Freeform: Shape 6176">
                  <a:extLst>
                    <a:ext uri="{FF2B5EF4-FFF2-40B4-BE49-F238E27FC236}">
                      <a16:creationId xmlns:a16="http://schemas.microsoft.com/office/drawing/2014/main" id="{72B28BB9-407A-5870-754B-438F486614CE}"/>
                    </a:ext>
                  </a:extLst>
                </p:cNvPr>
                <p:cNvSpPr/>
                <p:nvPr/>
              </p:nvSpPr>
              <p:spPr>
                <a:xfrm>
                  <a:off x="8244848" y="5665163"/>
                  <a:ext cx="5280" cy="4713"/>
                </a:xfrm>
                <a:custGeom>
                  <a:avLst/>
                  <a:gdLst>
                    <a:gd name="connsiteX0" fmla="*/ 10 w 5280"/>
                    <a:gd name="connsiteY0" fmla="*/ 2396 h 4713"/>
                    <a:gd name="connsiteX1" fmla="*/ 2675 w 5280"/>
                    <a:gd name="connsiteY1" fmla="*/ 20 h 4713"/>
                    <a:gd name="connsiteX2" fmla="*/ 5267 w 5280"/>
                    <a:gd name="connsiteY2" fmla="*/ 1892 h 4713"/>
                    <a:gd name="connsiteX3" fmla="*/ 2891 w 5280"/>
                    <a:gd name="connsiteY3" fmla="*/ 4700 h 4713"/>
                    <a:gd name="connsiteX4" fmla="*/ 10 w 5280"/>
                    <a:gd name="connsiteY4" fmla="*/ 2396 h 4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3">
                      <a:moveTo>
                        <a:pt x="10" y="2396"/>
                      </a:moveTo>
                      <a:cubicBezTo>
                        <a:pt x="-134" y="956"/>
                        <a:pt x="1235" y="163"/>
                        <a:pt x="2675" y="20"/>
                      </a:cubicBezTo>
                      <a:cubicBezTo>
                        <a:pt x="4115" y="-124"/>
                        <a:pt x="5123" y="524"/>
                        <a:pt x="5267" y="1892"/>
                      </a:cubicBezTo>
                      <a:cubicBezTo>
                        <a:pt x="5412" y="3332"/>
                        <a:pt x="4331" y="4557"/>
                        <a:pt x="2891" y="4700"/>
                      </a:cubicBezTo>
                      <a:cubicBezTo>
                        <a:pt x="1450" y="4845"/>
                        <a:pt x="155" y="3764"/>
                        <a:pt x="10" y="239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78" name="Freeform: Shape 6177">
                  <a:extLst>
                    <a:ext uri="{FF2B5EF4-FFF2-40B4-BE49-F238E27FC236}">
                      <a16:creationId xmlns:a16="http://schemas.microsoft.com/office/drawing/2014/main" id="{A94EC04D-754E-D978-9F98-82F86597B604}"/>
                    </a:ext>
                  </a:extLst>
                </p:cNvPr>
                <p:cNvSpPr/>
                <p:nvPr/>
              </p:nvSpPr>
              <p:spPr>
                <a:xfrm>
                  <a:off x="8250053" y="5650593"/>
                  <a:ext cx="6423" cy="5490"/>
                </a:xfrm>
                <a:custGeom>
                  <a:avLst/>
                  <a:gdLst>
                    <a:gd name="connsiteX0" fmla="*/ 2799 w 6423"/>
                    <a:gd name="connsiteY0" fmla="*/ 116 h 5490"/>
                    <a:gd name="connsiteX1" fmla="*/ 6328 w 6423"/>
                    <a:gd name="connsiteY1" fmla="*/ 2276 h 5490"/>
                    <a:gd name="connsiteX2" fmla="*/ 4168 w 6423"/>
                    <a:gd name="connsiteY2" fmla="*/ 5372 h 5490"/>
                    <a:gd name="connsiteX3" fmla="*/ 63 w 6423"/>
                    <a:gd name="connsiteY3" fmla="*/ 3572 h 5490"/>
                    <a:gd name="connsiteX4" fmla="*/ 2799 w 6423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90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8" y="3716"/>
                        <a:pt x="6040" y="4868"/>
                        <a:pt x="4168" y="5372"/>
                      </a:cubicBezTo>
                      <a:cubicBezTo>
                        <a:pt x="2223" y="5804"/>
                        <a:pt x="423" y="5012"/>
                        <a:pt x="63" y="3572"/>
                      </a:cubicBezTo>
                      <a:cubicBezTo>
                        <a:pt x="-297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067" name="Graphic 6">
                <a:extLst>
                  <a:ext uri="{FF2B5EF4-FFF2-40B4-BE49-F238E27FC236}">
                    <a16:creationId xmlns:a16="http://schemas.microsoft.com/office/drawing/2014/main" id="{8B70949A-296C-81C4-F4F1-6FF3300B7C9C}"/>
                  </a:ext>
                </a:extLst>
              </p:cNvPr>
              <p:cNvGrpSpPr/>
              <p:nvPr/>
            </p:nvGrpSpPr>
            <p:grpSpPr>
              <a:xfrm>
                <a:off x="8258325" y="5738277"/>
                <a:ext cx="43496" cy="42992"/>
                <a:chOff x="8258325" y="5738277"/>
                <a:chExt cx="43496" cy="42992"/>
              </a:xfrm>
            </p:grpSpPr>
            <p:sp>
              <p:nvSpPr>
                <p:cNvPr id="6153" name="Freeform: Shape 6152">
                  <a:extLst>
                    <a:ext uri="{FF2B5EF4-FFF2-40B4-BE49-F238E27FC236}">
                      <a16:creationId xmlns:a16="http://schemas.microsoft.com/office/drawing/2014/main" id="{5ADDDE34-BFB2-9A6E-89EF-11FB5226CA26}"/>
                    </a:ext>
                  </a:extLst>
                </p:cNvPr>
                <p:cNvSpPr/>
                <p:nvPr/>
              </p:nvSpPr>
              <p:spPr>
                <a:xfrm>
                  <a:off x="8258325" y="5738277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3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5" y="0"/>
                        <a:pt x="43497" y="9650"/>
                        <a:pt x="43497" y="21532"/>
                      </a:cubicBezTo>
                      <a:cubicBezTo>
                        <a:pt x="43497" y="33415"/>
                        <a:pt x="33775" y="42993"/>
                        <a:pt x="21748" y="42993"/>
                      </a:cubicBezTo>
                      <a:cubicBezTo>
                        <a:pt x="9722" y="42993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54" name="Freeform: Shape 6153">
                  <a:extLst>
                    <a:ext uri="{FF2B5EF4-FFF2-40B4-BE49-F238E27FC236}">
                      <a16:creationId xmlns:a16="http://schemas.microsoft.com/office/drawing/2014/main" id="{236F23F8-772A-FB08-267A-725AC8BB82C4}"/>
                    </a:ext>
                  </a:extLst>
                </p:cNvPr>
                <p:cNvSpPr/>
                <p:nvPr/>
              </p:nvSpPr>
              <p:spPr>
                <a:xfrm>
                  <a:off x="8262646" y="5763410"/>
                  <a:ext cx="3528" cy="3096"/>
                </a:xfrm>
                <a:custGeom>
                  <a:avLst/>
                  <a:gdLst>
                    <a:gd name="connsiteX0" fmla="*/ 0 w 3528"/>
                    <a:gd name="connsiteY0" fmla="*/ 1945 h 3096"/>
                    <a:gd name="connsiteX1" fmla="*/ 1800 w 3528"/>
                    <a:gd name="connsiteY1" fmla="*/ 0 h 3096"/>
                    <a:gd name="connsiteX2" fmla="*/ 3529 w 3528"/>
                    <a:gd name="connsiteY2" fmla="*/ 2017 h 3096"/>
                    <a:gd name="connsiteX3" fmla="*/ 2305 w 3528"/>
                    <a:gd name="connsiteY3" fmla="*/ 3097 h 3096"/>
                    <a:gd name="connsiteX4" fmla="*/ 0 w 3528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96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305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55" name="Freeform: Shape 6154">
                  <a:extLst>
                    <a:ext uri="{FF2B5EF4-FFF2-40B4-BE49-F238E27FC236}">
                      <a16:creationId xmlns:a16="http://schemas.microsoft.com/office/drawing/2014/main" id="{4903731B-CEBE-ACB7-23EB-E2C432D3848E}"/>
                    </a:ext>
                  </a:extLst>
                </p:cNvPr>
                <p:cNvSpPr/>
                <p:nvPr/>
              </p:nvSpPr>
              <p:spPr>
                <a:xfrm>
                  <a:off x="8270496" y="5744183"/>
                  <a:ext cx="2376" cy="2160"/>
                </a:xfrm>
                <a:custGeom>
                  <a:avLst/>
                  <a:gdLst>
                    <a:gd name="connsiteX0" fmla="*/ 0 w 2376"/>
                    <a:gd name="connsiteY0" fmla="*/ 1080 h 2160"/>
                    <a:gd name="connsiteX1" fmla="*/ 1440 w 2376"/>
                    <a:gd name="connsiteY1" fmla="*/ 0 h 2160"/>
                    <a:gd name="connsiteX2" fmla="*/ 2376 w 2376"/>
                    <a:gd name="connsiteY2" fmla="*/ 1585 h 2160"/>
                    <a:gd name="connsiteX3" fmla="*/ 1368 w 2376"/>
                    <a:gd name="connsiteY3" fmla="*/ 2160 h 2160"/>
                    <a:gd name="connsiteX4" fmla="*/ 0 w 2376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160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85"/>
                      </a:lnTo>
                      <a:lnTo>
                        <a:pt x="1368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56" name="Freeform: Shape 6155">
                  <a:extLst>
                    <a:ext uri="{FF2B5EF4-FFF2-40B4-BE49-F238E27FC236}">
                      <a16:creationId xmlns:a16="http://schemas.microsoft.com/office/drawing/2014/main" id="{699532EB-9C60-9C7C-34C5-BC7C415DECAA}"/>
                    </a:ext>
                  </a:extLst>
                </p:cNvPr>
                <p:cNvSpPr/>
                <p:nvPr/>
              </p:nvSpPr>
              <p:spPr>
                <a:xfrm>
                  <a:off x="8285834" y="5768668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6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57" name="Freeform: Shape 6156">
                  <a:extLst>
                    <a:ext uri="{FF2B5EF4-FFF2-40B4-BE49-F238E27FC236}">
                      <a16:creationId xmlns:a16="http://schemas.microsoft.com/office/drawing/2014/main" id="{226ED8C6-E943-9898-C3A5-7BA0CBD3AB0C}"/>
                    </a:ext>
                  </a:extLst>
                </p:cNvPr>
                <p:cNvSpPr/>
                <p:nvPr/>
              </p:nvSpPr>
              <p:spPr>
                <a:xfrm>
                  <a:off x="8277913" y="5750952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720 w 2232"/>
                    <a:gd name="connsiteY2" fmla="*/ 2521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720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58" name="Freeform: Shape 6157">
                  <a:extLst>
                    <a:ext uri="{FF2B5EF4-FFF2-40B4-BE49-F238E27FC236}">
                      <a16:creationId xmlns:a16="http://schemas.microsoft.com/office/drawing/2014/main" id="{7A048D54-E6EF-FDB3-1098-322DF851501A}"/>
                    </a:ext>
                  </a:extLst>
                </p:cNvPr>
                <p:cNvSpPr/>
                <p:nvPr/>
              </p:nvSpPr>
              <p:spPr>
                <a:xfrm>
                  <a:off x="8294188" y="5761538"/>
                  <a:ext cx="2232" cy="2448"/>
                </a:xfrm>
                <a:custGeom>
                  <a:avLst/>
                  <a:gdLst>
                    <a:gd name="connsiteX0" fmla="*/ 936 w 2232"/>
                    <a:gd name="connsiteY0" fmla="*/ 0 h 2448"/>
                    <a:gd name="connsiteX1" fmla="*/ 2233 w 2232"/>
                    <a:gd name="connsiteY1" fmla="*/ 1368 h 2448"/>
                    <a:gd name="connsiteX2" fmla="*/ 648 w 2232"/>
                    <a:gd name="connsiteY2" fmla="*/ 2448 h 2448"/>
                    <a:gd name="connsiteX3" fmla="*/ 0 w 2232"/>
                    <a:gd name="connsiteY3" fmla="*/ 1512 h 2448"/>
                    <a:gd name="connsiteX4" fmla="*/ 936 w 2232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448">
                      <a:moveTo>
                        <a:pt x="936" y="0"/>
                      </a:moveTo>
                      <a:lnTo>
                        <a:pt x="2233" y="1368"/>
                      </a:lnTo>
                      <a:lnTo>
                        <a:pt x="648" y="2448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59" name="Freeform: Shape 6158">
                  <a:extLst>
                    <a:ext uri="{FF2B5EF4-FFF2-40B4-BE49-F238E27FC236}">
                      <a16:creationId xmlns:a16="http://schemas.microsoft.com/office/drawing/2014/main" id="{8FB501AD-9855-35C1-9115-003849DE7C8C}"/>
                    </a:ext>
                  </a:extLst>
                </p:cNvPr>
                <p:cNvSpPr/>
                <p:nvPr/>
              </p:nvSpPr>
              <p:spPr>
                <a:xfrm>
                  <a:off x="8274673" y="5773348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60" name="Freeform: Shape 6159">
                  <a:extLst>
                    <a:ext uri="{FF2B5EF4-FFF2-40B4-BE49-F238E27FC236}">
                      <a16:creationId xmlns:a16="http://schemas.microsoft.com/office/drawing/2014/main" id="{B8A060EC-91DC-1642-3354-7A7DBF51CB61}"/>
                    </a:ext>
                  </a:extLst>
                </p:cNvPr>
                <p:cNvSpPr/>
                <p:nvPr/>
              </p:nvSpPr>
              <p:spPr>
                <a:xfrm>
                  <a:off x="8292460" y="5749439"/>
                  <a:ext cx="3600" cy="3961"/>
                </a:xfrm>
                <a:custGeom>
                  <a:avLst/>
                  <a:gdLst>
                    <a:gd name="connsiteX0" fmla="*/ 1584 w 3600"/>
                    <a:gd name="connsiteY0" fmla="*/ 0 h 3961"/>
                    <a:gd name="connsiteX1" fmla="*/ 3601 w 3600"/>
                    <a:gd name="connsiteY1" fmla="*/ 2305 h 3961"/>
                    <a:gd name="connsiteX2" fmla="*/ 1080 w 3600"/>
                    <a:gd name="connsiteY2" fmla="*/ 3961 h 3961"/>
                    <a:gd name="connsiteX3" fmla="*/ 0 w 3600"/>
                    <a:gd name="connsiteY3" fmla="*/ 2377 h 3961"/>
                    <a:gd name="connsiteX4" fmla="*/ 1584 w 3600"/>
                    <a:gd name="connsiteY4" fmla="*/ 0 h 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3961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3961"/>
                      </a:lnTo>
                      <a:lnTo>
                        <a:pt x="0" y="2377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61" name="Freeform: Shape 6160">
                  <a:extLst>
                    <a:ext uri="{FF2B5EF4-FFF2-40B4-BE49-F238E27FC236}">
                      <a16:creationId xmlns:a16="http://schemas.microsoft.com/office/drawing/2014/main" id="{08D59AC5-9E6E-9A7E-126A-CC1BDCBD970C}"/>
                    </a:ext>
                  </a:extLst>
                </p:cNvPr>
                <p:cNvSpPr/>
                <p:nvPr/>
              </p:nvSpPr>
              <p:spPr>
                <a:xfrm>
                  <a:off x="8264663" y="5752032"/>
                  <a:ext cx="5328" cy="4752"/>
                </a:xfrm>
                <a:custGeom>
                  <a:avLst/>
                  <a:gdLst>
                    <a:gd name="connsiteX0" fmla="*/ 72 w 5328"/>
                    <a:gd name="connsiteY0" fmla="*/ 2160 h 4752"/>
                    <a:gd name="connsiteX1" fmla="*/ 2953 w 5328"/>
                    <a:gd name="connsiteY1" fmla="*/ 0 h 4752"/>
                    <a:gd name="connsiteX2" fmla="*/ 5329 w 5328"/>
                    <a:gd name="connsiteY2" fmla="*/ 2160 h 4752"/>
                    <a:gd name="connsiteX3" fmla="*/ 2664 w 5328"/>
                    <a:gd name="connsiteY3" fmla="*/ 4753 h 4752"/>
                    <a:gd name="connsiteX4" fmla="*/ 0 w 5328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2">
                      <a:moveTo>
                        <a:pt x="72" y="2160"/>
                      </a:moveTo>
                      <a:cubicBezTo>
                        <a:pt x="72" y="720"/>
                        <a:pt x="1512" y="0"/>
                        <a:pt x="2953" y="0"/>
                      </a:cubicBezTo>
                      <a:cubicBezTo>
                        <a:pt x="4393" y="0"/>
                        <a:pt x="5329" y="720"/>
                        <a:pt x="5329" y="2160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62" name="Freeform: Shape 6161">
                  <a:extLst>
                    <a:ext uri="{FF2B5EF4-FFF2-40B4-BE49-F238E27FC236}">
                      <a16:creationId xmlns:a16="http://schemas.microsoft.com/office/drawing/2014/main" id="{336E2244-57E9-874F-D1E1-53AE233767E4}"/>
                    </a:ext>
                  </a:extLst>
                </p:cNvPr>
                <p:cNvSpPr/>
                <p:nvPr/>
              </p:nvSpPr>
              <p:spPr>
                <a:xfrm>
                  <a:off x="8282306" y="5772340"/>
                  <a:ext cx="4105" cy="4752"/>
                </a:xfrm>
                <a:custGeom>
                  <a:avLst/>
                  <a:gdLst>
                    <a:gd name="connsiteX0" fmla="*/ 0 w 4105"/>
                    <a:gd name="connsiteY0" fmla="*/ 2160 h 4752"/>
                    <a:gd name="connsiteX1" fmla="*/ 2233 w 4105"/>
                    <a:gd name="connsiteY1" fmla="*/ 0 h 4752"/>
                    <a:gd name="connsiteX2" fmla="*/ 4105 w 4105"/>
                    <a:gd name="connsiteY2" fmla="*/ 2160 h 4752"/>
                    <a:gd name="connsiteX3" fmla="*/ 2017 w 4105"/>
                    <a:gd name="connsiteY3" fmla="*/ 4753 h 4752"/>
                    <a:gd name="connsiteX4" fmla="*/ 0 w 4105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2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0"/>
                      </a:cubicBezTo>
                      <a:cubicBezTo>
                        <a:pt x="4105" y="3601"/>
                        <a:pt x="3169" y="4753"/>
                        <a:pt x="2017" y="4753"/>
                      </a:cubicBezTo>
                      <a:cubicBezTo>
                        <a:pt x="864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63" name="Freeform: Shape 6162">
                  <a:extLst>
                    <a:ext uri="{FF2B5EF4-FFF2-40B4-BE49-F238E27FC236}">
                      <a16:creationId xmlns:a16="http://schemas.microsoft.com/office/drawing/2014/main" id="{827AFEAB-491B-8CB4-F11E-A0D2D7E83180}"/>
                    </a:ext>
                  </a:extLst>
                </p:cNvPr>
                <p:cNvSpPr/>
                <p:nvPr/>
              </p:nvSpPr>
              <p:spPr>
                <a:xfrm>
                  <a:off x="8294405" y="5756200"/>
                  <a:ext cx="3245" cy="2889"/>
                </a:xfrm>
                <a:custGeom>
                  <a:avLst/>
                  <a:gdLst>
                    <a:gd name="connsiteX0" fmla="*/ 0 w 3245"/>
                    <a:gd name="connsiteY0" fmla="*/ 1449 h 2889"/>
                    <a:gd name="connsiteX1" fmla="*/ 1656 w 3245"/>
                    <a:gd name="connsiteY1" fmla="*/ 9 h 2889"/>
                    <a:gd name="connsiteX2" fmla="*/ 3240 w 3245"/>
                    <a:gd name="connsiteY2" fmla="*/ 1161 h 2889"/>
                    <a:gd name="connsiteX3" fmla="*/ 1800 w 3245"/>
                    <a:gd name="connsiteY3" fmla="*/ 2890 h 2889"/>
                    <a:gd name="connsiteX4" fmla="*/ 0 w 3245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5" h="2889">
                      <a:moveTo>
                        <a:pt x="0" y="1449"/>
                      </a:moveTo>
                      <a:cubicBezTo>
                        <a:pt x="0" y="585"/>
                        <a:pt x="720" y="81"/>
                        <a:pt x="1656" y="9"/>
                      </a:cubicBezTo>
                      <a:cubicBezTo>
                        <a:pt x="2520" y="-63"/>
                        <a:pt x="3168" y="297"/>
                        <a:pt x="3240" y="1161"/>
                      </a:cubicBezTo>
                      <a:cubicBezTo>
                        <a:pt x="3312" y="2025"/>
                        <a:pt x="2664" y="2818"/>
                        <a:pt x="1800" y="2890"/>
                      </a:cubicBezTo>
                      <a:cubicBezTo>
                        <a:pt x="864" y="2890"/>
                        <a:pt x="144" y="2313"/>
                        <a:pt x="0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64" name="Freeform: Shape 6163">
                  <a:extLst>
                    <a:ext uri="{FF2B5EF4-FFF2-40B4-BE49-F238E27FC236}">
                      <a16:creationId xmlns:a16="http://schemas.microsoft.com/office/drawing/2014/main" id="{CAD344B4-A496-7B5B-179F-1BBC7C74AFDD}"/>
                    </a:ext>
                  </a:extLst>
                </p:cNvPr>
                <p:cNvSpPr/>
                <p:nvPr/>
              </p:nvSpPr>
              <p:spPr>
                <a:xfrm>
                  <a:off x="8276894" y="5760004"/>
                  <a:ext cx="5280" cy="4716"/>
                </a:xfrm>
                <a:custGeom>
                  <a:avLst/>
                  <a:gdLst>
                    <a:gd name="connsiteX0" fmla="*/ 10 w 5280"/>
                    <a:gd name="connsiteY0" fmla="*/ 2398 h 4716"/>
                    <a:gd name="connsiteX1" fmla="*/ 2675 w 5280"/>
                    <a:gd name="connsiteY1" fmla="*/ 21 h 4716"/>
                    <a:gd name="connsiteX2" fmla="*/ 5268 w 5280"/>
                    <a:gd name="connsiteY2" fmla="*/ 1894 h 4716"/>
                    <a:gd name="connsiteX3" fmla="*/ 2891 w 5280"/>
                    <a:gd name="connsiteY3" fmla="*/ 4703 h 4716"/>
                    <a:gd name="connsiteX4" fmla="*/ 10 w 5280"/>
                    <a:gd name="connsiteY4" fmla="*/ 2398 h 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6">
                      <a:moveTo>
                        <a:pt x="10" y="2398"/>
                      </a:moveTo>
                      <a:cubicBezTo>
                        <a:pt x="-133" y="958"/>
                        <a:pt x="1235" y="166"/>
                        <a:pt x="2675" y="21"/>
                      </a:cubicBezTo>
                      <a:cubicBezTo>
                        <a:pt x="4116" y="-123"/>
                        <a:pt x="5124" y="454"/>
                        <a:pt x="5268" y="1894"/>
                      </a:cubicBezTo>
                      <a:cubicBezTo>
                        <a:pt x="5411" y="3334"/>
                        <a:pt x="4332" y="4558"/>
                        <a:pt x="2891" y="4703"/>
                      </a:cubicBezTo>
                      <a:cubicBezTo>
                        <a:pt x="1451" y="4846"/>
                        <a:pt x="155" y="3838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65" name="Freeform: Shape 6164">
                  <a:extLst>
                    <a:ext uri="{FF2B5EF4-FFF2-40B4-BE49-F238E27FC236}">
                      <a16:creationId xmlns:a16="http://schemas.microsoft.com/office/drawing/2014/main" id="{ADEA09C0-77A1-27D4-AB98-8A27BC8316FC}"/>
                    </a:ext>
                  </a:extLst>
                </p:cNvPr>
                <p:cNvSpPr/>
                <p:nvPr/>
              </p:nvSpPr>
              <p:spPr>
                <a:xfrm>
                  <a:off x="8282100" y="5745459"/>
                  <a:ext cx="6423" cy="5467"/>
                </a:xfrm>
                <a:custGeom>
                  <a:avLst/>
                  <a:gdLst>
                    <a:gd name="connsiteX0" fmla="*/ 2799 w 6423"/>
                    <a:gd name="connsiteY0" fmla="*/ 92 h 5467"/>
                    <a:gd name="connsiteX1" fmla="*/ 6328 w 6423"/>
                    <a:gd name="connsiteY1" fmla="*/ 2252 h 5467"/>
                    <a:gd name="connsiteX2" fmla="*/ 4167 w 6423"/>
                    <a:gd name="connsiteY2" fmla="*/ 5349 h 5467"/>
                    <a:gd name="connsiteX3" fmla="*/ 63 w 6423"/>
                    <a:gd name="connsiteY3" fmla="*/ 3621 h 5467"/>
                    <a:gd name="connsiteX4" fmla="*/ 2799 w 6423"/>
                    <a:gd name="connsiteY4" fmla="*/ 92 h 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67">
                      <a:moveTo>
                        <a:pt x="2799" y="92"/>
                      </a:moveTo>
                      <a:cubicBezTo>
                        <a:pt x="4671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7" y="5349"/>
                      </a:cubicBezTo>
                      <a:cubicBezTo>
                        <a:pt x="2295" y="5781"/>
                        <a:pt x="422" y="4989"/>
                        <a:pt x="63" y="3621"/>
                      </a:cubicBezTo>
                      <a:cubicBezTo>
                        <a:pt x="-298" y="2180"/>
                        <a:pt x="927" y="596"/>
                        <a:pt x="2799" y="92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068" name="Graphic 6">
                <a:extLst>
                  <a:ext uri="{FF2B5EF4-FFF2-40B4-BE49-F238E27FC236}">
                    <a16:creationId xmlns:a16="http://schemas.microsoft.com/office/drawing/2014/main" id="{6AF9BF0B-A3E7-FF4F-AAE0-28180A5D01AA}"/>
                  </a:ext>
                </a:extLst>
              </p:cNvPr>
              <p:cNvGrpSpPr/>
              <p:nvPr/>
            </p:nvGrpSpPr>
            <p:grpSpPr>
              <a:xfrm>
                <a:off x="8217134" y="5738998"/>
                <a:ext cx="43495" cy="42992"/>
                <a:chOff x="8217134" y="5738998"/>
                <a:chExt cx="43495" cy="42992"/>
              </a:xfrm>
            </p:grpSpPr>
            <p:sp>
              <p:nvSpPr>
                <p:cNvPr id="6140" name="Freeform: Shape 6139">
                  <a:extLst>
                    <a:ext uri="{FF2B5EF4-FFF2-40B4-BE49-F238E27FC236}">
                      <a16:creationId xmlns:a16="http://schemas.microsoft.com/office/drawing/2014/main" id="{7E79861A-7BE6-3B53-4F65-88B08890B8F4}"/>
                    </a:ext>
                  </a:extLst>
                </p:cNvPr>
                <p:cNvSpPr/>
                <p:nvPr/>
              </p:nvSpPr>
              <p:spPr>
                <a:xfrm>
                  <a:off x="8217134" y="5738998"/>
                  <a:ext cx="43495" cy="42992"/>
                </a:xfrm>
                <a:custGeom>
                  <a:avLst/>
                  <a:gdLst>
                    <a:gd name="connsiteX0" fmla="*/ 0 w 43495"/>
                    <a:gd name="connsiteY0" fmla="*/ 21532 h 42992"/>
                    <a:gd name="connsiteX1" fmla="*/ 21748 w 43495"/>
                    <a:gd name="connsiteY1" fmla="*/ 0 h 42992"/>
                    <a:gd name="connsiteX2" fmla="*/ 43496 w 43495"/>
                    <a:gd name="connsiteY2" fmla="*/ 21532 h 42992"/>
                    <a:gd name="connsiteX3" fmla="*/ 21748 w 43495"/>
                    <a:gd name="connsiteY3" fmla="*/ 42992 h 42992"/>
                    <a:gd name="connsiteX4" fmla="*/ 0 w 43495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532"/>
                      </a:cubicBezTo>
                      <a:cubicBezTo>
                        <a:pt x="43496" y="33414"/>
                        <a:pt x="33774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41" name="Freeform: Shape 6140">
                  <a:extLst>
                    <a:ext uri="{FF2B5EF4-FFF2-40B4-BE49-F238E27FC236}">
                      <a16:creationId xmlns:a16="http://schemas.microsoft.com/office/drawing/2014/main" id="{553C8CFA-CC5F-33F0-6A1D-4F37B0FC3DEE}"/>
                    </a:ext>
                  </a:extLst>
                </p:cNvPr>
                <p:cNvSpPr/>
                <p:nvPr/>
              </p:nvSpPr>
              <p:spPr>
                <a:xfrm>
                  <a:off x="8221454" y="5764131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2016 h 3024"/>
                    <a:gd name="connsiteX3" fmla="*/ 2304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6"/>
                      </a:lnTo>
                      <a:lnTo>
                        <a:pt x="2304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42" name="Freeform: Shape 6141">
                  <a:extLst>
                    <a:ext uri="{FF2B5EF4-FFF2-40B4-BE49-F238E27FC236}">
                      <a16:creationId xmlns:a16="http://schemas.microsoft.com/office/drawing/2014/main" id="{10520E98-0172-093D-2228-FABB75FBF615}"/>
                    </a:ext>
                  </a:extLst>
                </p:cNvPr>
                <p:cNvSpPr/>
                <p:nvPr/>
              </p:nvSpPr>
              <p:spPr>
                <a:xfrm>
                  <a:off x="8229304" y="5744903"/>
                  <a:ext cx="2377" cy="2088"/>
                </a:xfrm>
                <a:custGeom>
                  <a:avLst/>
                  <a:gdLst>
                    <a:gd name="connsiteX0" fmla="*/ 0 w 2377"/>
                    <a:gd name="connsiteY0" fmla="*/ 1080 h 2088"/>
                    <a:gd name="connsiteX1" fmla="*/ 1441 w 2377"/>
                    <a:gd name="connsiteY1" fmla="*/ 0 h 2088"/>
                    <a:gd name="connsiteX2" fmla="*/ 2377 w 2377"/>
                    <a:gd name="connsiteY2" fmla="*/ 1584 h 2088"/>
                    <a:gd name="connsiteX3" fmla="*/ 1369 w 2377"/>
                    <a:gd name="connsiteY3" fmla="*/ 2088 h 2088"/>
                    <a:gd name="connsiteX4" fmla="*/ 0 w 2377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088">
                      <a:moveTo>
                        <a:pt x="0" y="1080"/>
                      </a:moveTo>
                      <a:lnTo>
                        <a:pt x="1441" y="0"/>
                      </a:lnTo>
                      <a:lnTo>
                        <a:pt x="2377" y="1584"/>
                      </a:lnTo>
                      <a:lnTo>
                        <a:pt x="1369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43" name="Freeform: Shape 6142">
                  <a:extLst>
                    <a:ext uri="{FF2B5EF4-FFF2-40B4-BE49-F238E27FC236}">
                      <a16:creationId xmlns:a16="http://schemas.microsoft.com/office/drawing/2014/main" id="{B51010EC-7A70-BF9A-A82A-4D71CBF42870}"/>
                    </a:ext>
                  </a:extLst>
                </p:cNvPr>
                <p:cNvSpPr/>
                <p:nvPr/>
              </p:nvSpPr>
              <p:spPr>
                <a:xfrm>
                  <a:off x="8244715" y="5769387"/>
                  <a:ext cx="2088" cy="2376"/>
                </a:xfrm>
                <a:custGeom>
                  <a:avLst/>
                  <a:gdLst>
                    <a:gd name="connsiteX0" fmla="*/ 936 w 2088"/>
                    <a:gd name="connsiteY0" fmla="*/ 0 h 2376"/>
                    <a:gd name="connsiteX1" fmla="*/ 2089 w 2088"/>
                    <a:gd name="connsiteY1" fmla="*/ 1368 h 2376"/>
                    <a:gd name="connsiteX2" fmla="*/ 577 w 2088"/>
                    <a:gd name="connsiteY2" fmla="*/ 2377 h 2376"/>
                    <a:gd name="connsiteX3" fmla="*/ 0 w 2088"/>
                    <a:gd name="connsiteY3" fmla="*/ 1440 h 2376"/>
                    <a:gd name="connsiteX4" fmla="*/ 936 w 2088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8" h="2376">
                      <a:moveTo>
                        <a:pt x="936" y="0"/>
                      </a:moveTo>
                      <a:lnTo>
                        <a:pt x="2089" y="1368"/>
                      </a:lnTo>
                      <a:lnTo>
                        <a:pt x="577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44" name="Freeform: Shape 6143">
                  <a:extLst>
                    <a:ext uri="{FF2B5EF4-FFF2-40B4-BE49-F238E27FC236}">
                      <a16:creationId xmlns:a16="http://schemas.microsoft.com/office/drawing/2014/main" id="{7536DD69-83FD-7B90-B943-129C8D73E3B3}"/>
                    </a:ext>
                  </a:extLst>
                </p:cNvPr>
                <p:cNvSpPr/>
                <p:nvPr/>
              </p:nvSpPr>
              <p:spPr>
                <a:xfrm>
                  <a:off x="8236721" y="5751672"/>
                  <a:ext cx="2304" cy="2520"/>
                </a:xfrm>
                <a:custGeom>
                  <a:avLst/>
                  <a:gdLst>
                    <a:gd name="connsiteX0" fmla="*/ 1008 w 2304"/>
                    <a:gd name="connsiteY0" fmla="*/ 0 h 2520"/>
                    <a:gd name="connsiteX1" fmla="*/ 2304 w 2304"/>
                    <a:gd name="connsiteY1" fmla="*/ 1440 h 2520"/>
                    <a:gd name="connsiteX2" fmla="*/ 720 w 2304"/>
                    <a:gd name="connsiteY2" fmla="*/ 2520 h 2520"/>
                    <a:gd name="connsiteX3" fmla="*/ 0 w 2304"/>
                    <a:gd name="connsiteY3" fmla="*/ 1512 h 2520"/>
                    <a:gd name="connsiteX4" fmla="*/ 1008 w 2304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520">
                      <a:moveTo>
                        <a:pt x="1008" y="0"/>
                      </a:moveTo>
                      <a:lnTo>
                        <a:pt x="2304" y="1440"/>
                      </a:lnTo>
                      <a:lnTo>
                        <a:pt x="720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45" name="Freeform: Shape 6144">
                  <a:extLst>
                    <a:ext uri="{FF2B5EF4-FFF2-40B4-BE49-F238E27FC236}">
                      <a16:creationId xmlns:a16="http://schemas.microsoft.com/office/drawing/2014/main" id="{E5D47A74-1FA1-2031-1367-E8BEA2380548}"/>
                    </a:ext>
                  </a:extLst>
                </p:cNvPr>
                <p:cNvSpPr/>
                <p:nvPr/>
              </p:nvSpPr>
              <p:spPr>
                <a:xfrm>
                  <a:off x="8252996" y="5762186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1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46" name="Freeform: Shape 6145">
                  <a:extLst>
                    <a:ext uri="{FF2B5EF4-FFF2-40B4-BE49-F238E27FC236}">
                      <a16:creationId xmlns:a16="http://schemas.microsoft.com/office/drawing/2014/main" id="{C18B1D7D-AEFC-B69E-88D2-C92B3206FB95}"/>
                    </a:ext>
                  </a:extLst>
                </p:cNvPr>
                <p:cNvSpPr/>
                <p:nvPr/>
              </p:nvSpPr>
              <p:spPr>
                <a:xfrm>
                  <a:off x="8233481" y="5774069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8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8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47" name="Freeform: Shape 6146">
                  <a:extLst>
                    <a:ext uri="{FF2B5EF4-FFF2-40B4-BE49-F238E27FC236}">
                      <a16:creationId xmlns:a16="http://schemas.microsoft.com/office/drawing/2014/main" id="{56669948-D6C2-5BF8-6303-4336889F5977}"/>
                    </a:ext>
                  </a:extLst>
                </p:cNvPr>
                <p:cNvSpPr/>
                <p:nvPr/>
              </p:nvSpPr>
              <p:spPr>
                <a:xfrm>
                  <a:off x="8251268" y="5750088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48" name="Freeform: Shape 6147">
                  <a:extLst>
                    <a:ext uri="{FF2B5EF4-FFF2-40B4-BE49-F238E27FC236}">
                      <a16:creationId xmlns:a16="http://schemas.microsoft.com/office/drawing/2014/main" id="{9CD0ED6B-82E0-8ED1-DFCB-B2DBC37DE7FC}"/>
                    </a:ext>
                  </a:extLst>
                </p:cNvPr>
                <p:cNvSpPr/>
                <p:nvPr/>
              </p:nvSpPr>
              <p:spPr>
                <a:xfrm>
                  <a:off x="8223471" y="5752680"/>
                  <a:ext cx="5328" cy="4753"/>
                </a:xfrm>
                <a:custGeom>
                  <a:avLst/>
                  <a:gdLst>
                    <a:gd name="connsiteX0" fmla="*/ 72 w 5328"/>
                    <a:gd name="connsiteY0" fmla="*/ 2160 h 4753"/>
                    <a:gd name="connsiteX1" fmla="*/ 2952 w 5328"/>
                    <a:gd name="connsiteY1" fmla="*/ 0 h 4753"/>
                    <a:gd name="connsiteX2" fmla="*/ 5329 w 5328"/>
                    <a:gd name="connsiteY2" fmla="*/ 2160 h 4753"/>
                    <a:gd name="connsiteX3" fmla="*/ 2664 w 5328"/>
                    <a:gd name="connsiteY3" fmla="*/ 4753 h 4753"/>
                    <a:gd name="connsiteX4" fmla="*/ 0 w 5328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3">
                      <a:moveTo>
                        <a:pt x="72" y="2160"/>
                      </a:moveTo>
                      <a:cubicBezTo>
                        <a:pt x="72" y="720"/>
                        <a:pt x="1512" y="0"/>
                        <a:pt x="2952" y="0"/>
                      </a:cubicBezTo>
                      <a:cubicBezTo>
                        <a:pt x="4393" y="0"/>
                        <a:pt x="5329" y="720"/>
                        <a:pt x="5329" y="2160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49" name="Freeform: Shape 6148">
                  <a:extLst>
                    <a:ext uri="{FF2B5EF4-FFF2-40B4-BE49-F238E27FC236}">
                      <a16:creationId xmlns:a16="http://schemas.microsoft.com/office/drawing/2014/main" id="{8D524D43-3B82-A798-068A-352C2A6569D2}"/>
                    </a:ext>
                  </a:extLst>
                </p:cNvPr>
                <p:cNvSpPr/>
                <p:nvPr/>
              </p:nvSpPr>
              <p:spPr>
                <a:xfrm>
                  <a:off x="8241042" y="5773060"/>
                  <a:ext cx="4105" cy="4752"/>
                </a:xfrm>
                <a:custGeom>
                  <a:avLst/>
                  <a:gdLst>
                    <a:gd name="connsiteX0" fmla="*/ 0 w 4105"/>
                    <a:gd name="connsiteY0" fmla="*/ 2160 h 4752"/>
                    <a:gd name="connsiteX1" fmla="*/ 2233 w 4105"/>
                    <a:gd name="connsiteY1" fmla="*/ 0 h 4752"/>
                    <a:gd name="connsiteX2" fmla="*/ 4105 w 4105"/>
                    <a:gd name="connsiteY2" fmla="*/ 2160 h 4752"/>
                    <a:gd name="connsiteX3" fmla="*/ 2089 w 4105"/>
                    <a:gd name="connsiteY3" fmla="*/ 4753 h 4752"/>
                    <a:gd name="connsiteX4" fmla="*/ 72 w 4105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2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4" y="0"/>
                        <a:pt x="4105" y="720"/>
                        <a:pt x="4105" y="2160"/>
                      </a:cubicBezTo>
                      <a:cubicBezTo>
                        <a:pt x="4105" y="3601"/>
                        <a:pt x="3169" y="4753"/>
                        <a:pt x="2089" y="4753"/>
                      </a:cubicBezTo>
                      <a:cubicBezTo>
                        <a:pt x="1008" y="4753"/>
                        <a:pt x="72" y="3601"/>
                        <a:pt x="72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50" name="Freeform: Shape 6149">
                  <a:extLst>
                    <a:ext uri="{FF2B5EF4-FFF2-40B4-BE49-F238E27FC236}">
                      <a16:creationId xmlns:a16="http://schemas.microsoft.com/office/drawing/2014/main" id="{AEC90D86-2F6B-B12F-7492-840009C703AA}"/>
                    </a:ext>
                  </a:extLst>
                </p:cNvPr>
                <p:cNvSpPr/>
                <p:nvPr/>
              </p:nvSpPr>
              <p:spPr>
                <a:xfrm>
                  <a:off x="8253208" y="5756920"/>
                  <a:ext cx="3250" cy="2894"/>
                </a:xfrm>
                <a:custGeom>
                  <a:avLst/>
                  <a:gdLst>
                    <a:gd name="connsiteX0" fmla="*/ 5 w 3250"/>
                    <a:gd name="connsiteY0" fmla="*/ 1449 h 2894"/>
                    <a:gd name="connsiteX1" fmla="*/ 1661 w 3250"/>
                    <a:gd name="connsiteY1" fmla="*/ 9 h 2894"/>
                    <a:gd name="connsiteX2" fmla="*/ 3245 w 3250"/>
                    <a:gd name="connsiteY2" fmla="*/ 1161 h 2894"/>
                    <a:gd name="connsiteX3" fmla="*/ 1805 w 3250"/>
                    <a:gd name="connsiteY3" fmla="*/ 2889 h 2894"/>
                    <a:gd name="connsiteX4" fmla="*/ 77 w 3250"/>
                    <a:gd name="connsiteY4" fmla="*/ 1449 h 2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0" h="2894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661" y="9"/>
                      </a:cubicBezTo>
                      <a:cubicBezTo>
                        <a:pt x="2525" y="-63"/>
                        <a:pt x="3173" y="297"/>
                        <a:pt x="3245" y="1161"/>
                      </a:cubicBezTo>
                      <a:cubicBezTo>
                        <a:pt x="3317" y="2025"/>
                        <a:pt x="2669" y="2746"/>
                        <a:pt x="1805" y="2889"/>
                      </a:cubicBezTo>
                      <a:cubicBezTo>
                        <a:pt x="941" y="2961"/>
                        <a:pt x="149" y="2313"/>
                        <a:pt x="77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51" name="Freeform: Shape 6150">
                  <a:extLst>
                    <a:ext uri="{FF2B5EF4-FFF2-40B4-BE49-F238E27FC236}">
                      <a16:creationId xmlns:a16="http://schemas.microsoft.com/office/drawing/2014/main" id="{AD17816C-86AE-4028-669D-FA742E7EF1C3}"/>
                    </a:ext>
                  </a:extLst>
                </p:cNvPr>
                <p:cNvSpPr/>
                <p:nvPr/>
              </p:nvSpPr>
              <p:spPr>
                <a:xfrm>
                  <a:off x="8235702" y="5760724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6"/>
                        <a:pt x="2675" y="21"/>
                      </a:cubicBezTo>
                      <a:cubicBezTo>
                        <a:pt x="4116" y="-122"/>
                        <a:pt x="5123" y="453"/>
                        <a:pt x="5267" y="1894"/>
                      </a:cubicBezTo>
                      <a:cubicBezTo>
                        <a:pt x="5412" y="3334"/>
                        <a:pt x="4331" y="4558"/>
                        <a:pt x="2891" y="4702"/>
                      </a:cubicBezTo>
                      <a:cubicBezTo>
                        <a:pt x="1451" y="4847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52" name="Freeform: Shape 6151">
                  <a:extLst>
                    <a:ext uri="{FF2B5EF4-FFF2-40B4-BE49-F238E27FC236}">
                      <a16:creationId xmlns:a16="http://schemas.microsoft.com/office/drawing/2014/main" id="{32C819C9-5B72-971C-5F69-05AC4D42F6B7}"/>
                    </a:ext>
                  </a:extLst>
                </p:cNvPr>
                <p:cNvSpPr/>
                <p:nvPr/>
              </p:nvSpPr>
              <p:spPr>
                <a:xfrm>
                  <a:off x="8240907" y="5746179"/>
                  <a:ext cx="6423" cy="5473"/>
                </a:xfrm>
                <a:custGeom>
                  <a:avLst/>
                  <a:gdLst>
                    <a:gd name="connsiteX0" fmla="*/ 2799 w 6423"/>
                    <a:gd name="connsiteY0" fmla="*/ 92 h 5473"/>
                    <a:gd name="connsiteX1" fmla="*/ 6328 w 6423"/>
                    <a:gd name="connsiteY1" fmla="*/ 2252 h 5473"/>
                    <a:gd name="connsiteX2" fmla="*/ 4168 w 6423"/>
                    <a:gd name="connsiteY2" fmla="*/ 5349 h 5473"/>
                    <a:gd name="connsiteX3" fmla="*/ 63 w 6423"/>
                    <a:gd name="connsiteY3" fmla="*/ 3621 h 5473"/>
                    <a:gd name="connsiteX4" fmla="*/ 2799 w 6423"/>
                    <a:gd name="connsiteY4" fmla="*/ 164 h 5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73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8" y="5349"/>
                      </a:cubicBezTo>
                      <a:cubicBezTo>
                        <a:pt x="2296" y="5781"/>
                        <a:pt x="423" y="5061"/>
                        <a:pt x="63" y="3621"/>
                      </a:cubicBezTo>
                      <a:cubicBezTo>
                        <a:pt x="-297" y="2180"/>
                        <a:pt x="927" y="596"/>
                        <a:pt x="2799" y="164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069" name="Graphic 6">
                <a:extLst>
                  <a:ext uri="{FF2B5EF4-FFF2-40B4-BE49-F238E27FC236}">
                    <a16:creationId xmlns:a16="http://schemas.microsoft.com/office/drawing/2014/main" id="{232D1FDC-5DC0-104A-EFD9-FE37276E42D7}"/>
                  </a:ext>
                </a:extLst>
              </p:cNvPr>
              <p:cNvGrpSpPr/>
              <p:nvPr/>
            </p:nvGrpSpPr>
            <p:grpSpPr>
              <a:xfrm>
                <a:off x="8259262" y="5768379"/>
                <a:ext cx="43496" cy="42920"/>
                <a:chOff x="8259262" y="5768379"/>
                <a:chExt cx="43496" cy="42920"/>
              </a:xfrm>
            </p:grpSpPr>
            <p:sp>
              <p:nvSpPr>
                <p:cNvPr id="6127" name="Freeform: Shape 6126">
                  <a:extLst>
                    <a:ext uri="{FF2B5EF4-FFF2-40B4-BE49-F238E27FC236}">
                      <a16:creationId xmlns:a16="http://schemas.microsoft.com/office/drawing/2014/main" id="{A2136023-8E33-5316-D9CA-423054F5FBC8}"/>
                    </a:ext>
                  </a:extLst>
                </p:cNvPr>
                <p:cNvSpPr/>
                <p:nvPr/>
              </p:nvSpPr>
              <p:spPr>
                <a:xfrm>
                  <a:off x="8259262" y="5768379"/>
                  <a:ext cx="43496" cy="42920"/>
                </a:xfrm>
                <a:custGeom>
                  <a:avLst/>
                  <a:gdLst>
                    <a:gd name="connsiteX0" fmla="*/ 0 w 43496"/>
                    <a:gd name="connsiteY0" fmla="*/ 21461 h 42920"/>
                    <a:gd name="connsiteX1" fmla="*/ 21748 w 43496"/>
                    <a:gd name="connsiteY1" fmla="*/ 0 h 42920"/>
                    <a:gd name="connsiteX2" fmla="*/ 43497 w 43496"/>
                    <a:gd name="connsiteY2" fmla="*/ 21461 h 42920"/>
                    <a:gd name="connsiteX3" fmla="*/ 21748 w 43496"/>
                    <a:gd name="connsiteY3" fmla="*/ 42921 h 42920"/>
                    <a:gd name="connsiteX4" fmla="*/ 0 w 43496"/>
                    <a:gd name="connsiteY4" fmla="*/ 21461 h 4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20">
                      <a:moveTo>
                        <a:pt x="0" y="21461"/>
                      </a:moveTo>
                      <a:cubicBezTo>
                        <a:pt x="0" y="9578"/>
                        <a:pt x="9722" y="0"/>
                        <a:pt x="21748" y="0"/>
                      </a:cubicBezTo>
                      <a:cubicBezTo>
                        <a:pt x="33774" y="0"/>
                        <a:pt x="43497" y="9578"/>
                        <a:pt x="43497" y="21461"/>
                      </a:cubicBezTo>
                      <a:cubicBezTo>
                        <a:pt x="43497" y="33343"/>
                        <a:pt x="33774" y="42921"/>
                        <a:pt x="21748" y="42921"/>
                      </a:cubicBezTo>
                      <a:cubicBezTo>
                        <a:pt x="9722" y="42921"/>
                        <a:pt x="0" y="33343"/>
                        <a:pt x="0" y="21461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28" name="Freeform: Shape 6127">
                  <a:extLst>
                    <a:ext uri="{FF2B5EF4-FFF2-40B4-BE49-F238E27FC236}">
                      <a16:creationId xmlns:a16="http://schemas.microsoft.com/office/drawing/2014/main" id="{AFCB28ED-725E-3A82-E73A-DB1670CD7FCE}"/>
                    </a:ext>
                  </a:extLst>
                </p:cNvPr>
                <p:cNvSpPr/>
                <p:nvPr/>
              </p:nvSpPr>
              <p:spPr>
                <a:xfrm>
                  <a:off x="8263654" y="5793440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4 h 3024"/>
                    <a:gd name="connsiteX1" fmla="*/ 1800 w 3528"/>
                    <a:gd name="connsiteY1" fmla="*/ 0 h 3024"/>
                    <a:gd name="connsiteX2" fmla="*/ 3529 w 3528"/>
                    <a:gd name="connsiteY2" fmla="*/ 2016 h 3024"/>
                    <a:gd name="connsiteX3" fmla="*/ 2233 w 3528"/>
                    <a:gd name="connsiteY3" fmla="*/ 3024 h 3024"/>
                    <a:gd name="connsiteX4" fmla="*/ 0 w 3528"/>
                    <a:gd name="connsiteY4" fmla="*/ 1944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4"/>
                      </a:moveTo>
                      <a:lnTo>
                        <a:pt x="1800" y="0"/>
                      </a:lnTo>
                      <a:lnTo>
                        <a:pt x="3529" y="2016"/>
                      </a:lnTo>
                      <a:lnTo>
                        <a:pt x="2233" y="3024"/>
                      </a:lnTo>
                      <a:lnTo>
                        <a:pt x="0" y="1944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29" name="Freeform: Shape 6128">
                  <a:extLst>
                    <a:ext uri="{FF2B5EF4-FFF2-40B4-BE49-F238E27FC236}">
                      <a16:creationId xmlns:a16="http://schemas.microsoft.com/office/drawing/2014/main" id="{F538F208-EF59-79A8-514D-88B6CA418586}"/>
                    </a:ext>
                  </a:extLst>
                </p:cNvPr>
                <p:cNvSpPr/>
                <p:nvPr/>
              </p:nvSpPr>
              <p:spPr>
                <a:xfrm>
                  <a:off x="8271432" y="5774212"/>
                  <a:ext cx="2377" cy="2160"/>
                </a:xfrm>
                <a:custGeom>
                  <a:avLst/>
                  <a:gdLst>
                    <a:gd name="connsiteX0" fmla="*/ 0 w 2377"/>
                    <a:gd name="connsiteY0" fmla="*/ 1152 h 2160"/>
                    <a:gd name="connsiteX1" fmla="*/ 1513 w 2377"/>
                    <a:gd name="connsiteY1" fmla="*/ 0 h 2160"/>
                    <a:gd name="connsiteX2" fmla="*/ 2377 w 2377"/>
                    <a:gd name="connsiteY2" fmla="*/ 1585 h 2160"/>
                    <a:gd name="connsiteX3" fmla="*/ 1441 w 2377"/>
                    <a:gd name="connsiteY3" fmla="*/ 2161 h 2160"/>
                    <a:gd name="connsiteX4" fmla="*/ 0 w 2377"/>
                    <a:gd name="connsiteY4" fmla="*/ 1152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160">
                      <a:moveTo>
                        <a:pt x="0" y="1152"/>
                      </a:moveTo>
                      <a:lnTo>
                        <a:pt x="1513" y="0"/>
                      </a:lnTo>
                      <a:lnTo>
                        <a:pt x="2377" y="1585"/>
                      </a:lnTo>
                      <a:lnTo>
                        <a:pt x="1441" y="2161"/>
                      </a:lnTo>
                      <a:lnTo>
                        <a:pt x="0" y="1152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0" name="Freeform: Shape 6129">
                  <a:extLst>
                    <a:ext uri="{FF2B5EF4-FFF2-40B4-BE49-F238E27FC236}">
                      <a16:creationId xmlns:a16="http://schemas.microsoft.com/office/drawing/2014/main" id="{11B5AB5C-532F-29AE-4DD4-B13CDA8E2E1F}"/>
                    </a:ext>
                  </a:extLst>
                </p:cNvPr>
                <p:cNvSpPr/>
                <p:nvPr/>
              </p:nvSpPr>
              <p:spPr>
                <a:xfrm>
                  <a:off x="8286843" y="5798697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1" name="Freeform: Shape 6130">
                  <a:extLst>
                    <a:ext uri="{FF2B5EF4-FFF2-40B4-BE49-F238E27FC236}">
                      <a16:creationId xmlns:a16="http://schemas.microsoft.com/office/drawing/2014/main" id="{E7341BA3-A946-3C86-4EE6-FC955F7602FE}"/>
                    </a:ext>
                  </a:extLst>
                </p:cNvPr>
                <p:cNvSpPr/>
                <p:nvPr/>
              </p:nvSpPr>
              <p:spPr>
                <a:xfrm>
                  <a:off x="8278921" y="5780982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648 w 2232"/>
                    <a:gd name="connsiteY2" fmla="*/ 2521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2" name="Freeform: Shape 6131">
                  <a:extLst>
                    <a:ext uri="{FF2B5EF4-FFF2-40B4-BE49-F238E27FC236}">
                      <a16:creationId xmlns:a16="http://schemas.microsoft.com/office/drawing/2014/main" id="{604CE168-A67B-C612-4C78-36353C91E748}"/>
                    </a:ext>
                  </a:extLst>
                </p:cNvPr>
                <p:cNvSpPr/>
                <p:nvPr/>
              </p:nvSpPr>
              <p:spPr>
                <a:xfrm>
                  <a:off x="8295125" y="5791568"/>
                  <a:ext cx="2232" cy="2448"/>
                </a:xfrm>
                <a:custGeom>
                  <a:avLst/>
                  <a:gdLst>
                    <a:gd name="connsiteX0" fmla="*/ 1008 w 2232"/>
                    <a:gd name="connsiteY0" fmla="*/ 0 h 2448"/>
                    <a:gd name="connsiteX1" fmla="*/ 2233 w 2232"/>
                    <a:gd name="connsiteY1" fmla="*/ 1368 h 2448"/>
                    <a:gd name="connsiteX2" fmla="*/ 648 w 2232"/>
                    <a:gd name="connsiteY2" fmla="*/ 2448 h 2448"/>
                    <a:gd name="connsiteX3" fmla="*/ 0 w 2232"/>
                    <a:gd name="connsiteY3" fmla="*/ 1440 h 2448"/>
                    <a:gd name="connsiteX4" fmla="*/ 1008 w 2232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448">
                      <a:moveTo>
                        <a:pt x="1008" y="0"/>
                      </a:moveTo>
                      <a:lnTo>
                        <a:pt x="2233" y="1368"/>
                      </a:lnTo>
                      <a:lnTo>
                        <a:pt x="648" y="2448"/>
                      </a:lnTo>
                      <a:lnTo>
                        <a:pt x="0" y="1440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3" name="Freeform: Shape 6132">
                  <a:extLst>
                    <a:ext uri="{FF2B5EF4-FFF2-40B4-BE49-F238E27FC236}">
                      <a16:creationId xmlns:a16="http://schemas.microsoft.com/office/drawing/2014/main" id="{AC94C68B-936A-84E4-BC96-2675DE1226CA}"/>
                    </a:ext>
                  </a:extLst>
                </p:cNvPr>
                <p:cNvSpPr/>
                <p:nvPr/>
              </p:nvSpPr>
              <p:spPr>
                <a:xfrm>
                  <a:off x="8275681" y="5803378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8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8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4" name="Freeform: Shape 6133">
                  <a:extLst>
                    <a:ext uri="{FF2B5EF4-FFF2-40B4-BE49-F238E27FC236}">
                      <a16:creationId xmlns:a16="http://schemas.microsoft.com/office/drawing/2014/main" id="{8999111A-88C5-B50A-4AA4-DC53DBF8E502}"/>
                    </a:ext>
                  </a:extLst>
                </p:cNvPr>
                <p:cNvSpPr/>
                <p:nvPr/>
              </p:nvSpPr>
              <p:spPr>
                <a:xfrm>
                  <a:off x="8293396" y="5779398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77 h 4032"/>
                    <a:gd name="connsiteX2" fmla="*/ 1152 w 3672"/>
                    <a:gd name="connsiteY2" fmla="*/ 4033 h 4032"/>
                    <a:gd name="connsiteX3" fmla="*/ 0 w 3672"/>
                    <a:gd name="connsiteY3" fmla="*/ 2520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77"/>
                      </a:lnTo>
                      <a:lnTo>
                        <a:pt x="1152" y="4033"/>
                      </a:lnTo>
                      <a:lnTo>
                        <a:pt x="0" y="2520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5" name="Freeform: Shape 6134">
                  <a:extLst>
                    <a:ext uri="{FF2B5EF4-FFF2-40B4-BE49-F238E27FC236}">
                      <a16:creationId xmlns:a16="http://schemas.microsoft.com/office/drawing/2014/main" id="{EE9811E3-FFA8-B46C-2128-501AD72ADA91}"/>
                    </a:ext>
                  </a:extLst>
                </p:cNvPr>
                <p:cNvSpPr/>
                <p:nvPr/>
              </p:nvSpPr>
              <p:spPr>
                <a:xfrm>
                  <a:off x="8265671" y="5781990"/>
                  <a:ext cx="5328" cy="4753"/>
                </a:xfrm>
                <a:custGeom>
                  <a:avLst/>
                  <a:gdLst>
                    <a:gd name="connsiteX0" fmla="*/ 72 w 5328"/>
                    <a:gd name="connsiteY0" fmla="*/ 2160 h 4753"/>
                    <a:gd name="connsiteX1" fmla="*/ 2953 w 5328"/>
                    <a:gd name="connsiteY1" fmla="*/ 0 h 4753"/>
                    <a:gd name="connsiteX2" fmla="*/ 5329 w 5328"/>
                    <a:gd name="connsiteY2" fmla="*/ 2160 h 4753"/>
                    <a:gd name="connsiteX3" fmla="*/ 2664 w 5328"/>
                    <a:gd name="connsiteY3" fmla="*/ 4753 h 4753"/>
                    <a:gd name="connsiteX4" fmla="*/ 0 w 5328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3">
                      <a:moveTo>
                        <a:pt x="72" y="2160"/>
                      </a:moveTo>
                      <a:cubicBezTo>
                        <a:pt x="72" y="720"/>
                        <a:pt x="1512" y="0"/>
                        <a:pt x="2953" y="0"/>
                      </a:cubicBezTo>
                      <a:cubicBezTo>
                        <a:pt x="4393" y="0"/>
                        <a:pt x="5329" y="720"/>
                        <a:pt x="5329" y="2160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6" name="Freeform: Shape 6135">
                  <a:extLst>
                    <a:ext uri="{FF2B5EF4-FFF2-40B4-BE49-F238E27FC236}">
                      <a16:creationId xmlns:a16="http://schemas.microsoft.com/office/drawing/2014/main" id="{C48A19C5-007B-D394-5A0D-8C4012D60957}"/>
                    </a:ext>
                  </a:extLst>
                </p:cNvPr>
                <p:cNvSpPr/>
                <p:nvPr/>
              </p:nvSpPr>
              <p:spPr>
                <a:xfrm>
                  <a:off x="8283242" y="5802370"/>
                  <a:ext cx="4105" cy="4752"/>
                </a:xfrm>
                <a:custGeom>
                  <a:avLst/>
                  <a:gdLst>
                    <a:gd name="connsiteX0" fmla="*/ 0 w 4105"/>
                    <a:gd name="connsiteY0" fmla="*/ 2160 h 4752"/>
                    <a:gd name="connsiteX1" fmla="*/ 2233 w 4105"/>
                    <a:gd name="connsiteY1" fmla="*/ 0 h 4752"/>
                    <a:gd name="connsiteX2" fmla="*/ 4105 w 4105"/>
                    <a:gd name="connsiteY2" fmla="*/ 2160 h 4752"/>
                    <a:gd name="connsiteX3" fmla="*/ 2089 w 4105"/>
                    <a:gd name="connsiteY3" fmla="*/ 4753 h 4752"/>
                    <a:gd name="connsiteX4" fmla="*/ 72 w 4105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2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0"/>
                      </a:cubicBezTo>
                      <a:cubicBezTo>
                        <a:pt x="4105" y="3601"/>
                        <a:pt x="3169" y="4753"/>
                        <a:pt x="2089" y="4753"/>
                      </a:cubicBezTo>
                      <a:cubicBezTo>
                        <a:pt x="1008" y="4753"/>
                        <a:pt x="72" y="3601"/>
                        <a:pt x="72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7" name="Freeform: Shape 6136">
                  <a:extLst>
                    <a:ext uri="{FF2B5EF4-FFF2-40B4-BE49-F238E27FC236}">
                      <a16:creationId xmlns:a16="http://schemas.microsoft.com/office/drawing/2014/main" id="{64A5CA24-4C90-E11A-5529-DE63C266D97F}"/>
                    </a:ext>
                  </a:extLst>
                </p:cNvPr>
                <p:cNvSpPr/>
                <p:nvPr/>
              </p:nvSpPr>
              <p:spPr>
                <a:xfrm>
                  <a:off x="8295413" y="5786230"/>
                  <a:ext cx="3240" cy="2894"/>
                </a:xfrm>
                <a:custGeom>
                  <a:avLst/>
                  <a:gdLst>
                    <a:gd name="connsiteX0" fmla="*/ 0 w 3240"/>
                    <a:gd name="connsiteY0" fmla="*/ 1449 h 2894"/>
                    <a:gd name="connsiteX1" fmla="*/ 1656 w 3240"/>
                    <a:gd name="connsiteY1" fmla="*/ 9 h 2894"/>
                    <a:gd name="connsiteX2" fmla="*/ 3240 w 3240"/>
                    <a:gd name="connsiteY2" fmla="*/ 1161 h 2894"/>
                    <a:gd name="connsiteX3" fmla="*/ 1800 w 3240"/>
                    <a:gd name="connsiteY3" fmla="*/ 2889 h 2894"/>
                    <a:gd name="connsiteX4" fmla="*/ 72 w 3240"/>
                    <a:gd name="connsiteY4" fmla="*/ 1449 h 2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0" h="2894">
                      <a:moveTo>
                        <a:pt x="0" y="1449"/>
                      </a:moveTo>
                      <a:cubicBezTo>
                        <a:pt x="0" y="585"/>
                        <a:pt x="720" y="81"/>
                        <a:pt x="1656" y="9"/>
                      </a:cubicBezTo>
                      <a:cubicBezTo>
                        <a:pt x="2520" y="-63"/>
                        <a:pt x="3168" y="297"/>
                        <a:pt x="3240" y="1161"/>
                      </a:cubicBezTo>
                      <a:cubicBezTo>
                        <a:pt x="3240" y="2025"/>
                        <a:pt x="2664" y="2817"/>
                        <a:pt x="1800" y="2889"/>
                      </a:cubicBezTo>
                      <a:cubicBezTo>
                        <a:pt x="936" y="2961"/>
                        <a:pt x="144" y="2313"/>
                        <a:pt x="72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8" name="Freeform: Shape 6137">
                  <a:extLst>
                    <a:ext uri="{FF2B5EF4-FFF2-40B4-BE49-F238E27FC236}">
                      <a16:creationId xmlns:a16="http://schemas.microsoft.com/office/drawing/2014/main" id="{8FE2D480-BA25-416B-1C7D-0FDDB3757EB2}"/>
                    </a:ext>
                  </a:extLst>
                </p:cNvPr>
                <p:cNvSpPr/>
                <p:nvPr/>
              </p:nvSpPr>
              <p:spPr>
                <a:xfrm>
                  <a:off x="8277831" y="5790034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8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3" y="958"/>
                        <a:pt x="1235" y="166"/>
                        <a:pt x="2675" y="21"/>
                      </a:cubicBezTo>
                      <a:cubicBezTo>
                        <a:pt x="4116" y="-122"/>
                        <a:pt x="5124" y="453"/>
                        <a:pt x="5268" y="1894"/>
                      </a:cubicBezTo>
                      <a:cubicBezTo>
                        <a:pt x="5411" y="3334"/>
                        <a:pt x="4332" y="4558"/>
                        <a:pt x="2891" y="4702"/>
                      </a:cubicBezTo>
                      <a:cubicBezTo>
                        <a:pt x="1451" y="4847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39" name="Freeform: Shape 6138">
                  <a:extLst>
                    <a:ext uri="{FF2B5EF4-FFF2-40B4-BE49-F238E27FC236}">
                      <a16:creationId xmlns:a16="http://schemas.microsoft.com/office/drawing/2014/main" id="{25E11CA2-EFD4-7A25-F46B-E8F90BE42C3F}"/>
                    </a:ext>
                  </a:extLst>
                </p:cNvPr>
                <p:cNvSpPr/>
                <p:nvPr/>
              </p:nvSpPr>
              <p:spPr>
                <a:xfrm>
                  <a:off x="8283036" y="5775465"/>
                  <a:ext cx="6423" cy="5524"/>
                </a:xfrm>
                <a:custGeom>
                  <a:avLst/>
                  <a:gdLst>
                    <a:gd name="connsiteX0" fmla="*/ 2799 w 6423"/>
                    <a:gd name="connsiteY0" fmla="*/ 115 h 5524"/>
                    <a:gd name="connsiteX1" fmla="*/ 6328 w 6423"/>
                    <a:gd name="connsiteY1" fmla="*/ 2276 h 5524"/>
                    <a:gd name="connsiteX2" fmla="*/ 4167 w 6423"/>
                    <a:gd name="connsiteY2" fmla="*/ 5373 h 5524"/>
                    <a:gd name="connsiteX3" fmla="*/ 63 w 6423"/>
                    <a:gd name="connsiteY3" fmla="*/ 3572 h 5524"/>
                    <a:gd name="connsiteX4" fmla="*/ 2799 w 6423"/>
                    <a:gd name="connsiteY4" fmla="*/ 115 h 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24">
                      <a:moveTo>
                        <a:pt x="2799" y="115"/>
                      </a:moveTo>
                      <a:cubicBezTo>
                        <a:pt x="4671" y="-388"/>
                        <a:pt x="5968" y="836"/>
                        <a:pt x="6328" y="2276"/>
                      </a:cubicBezTo>
                      <a:cubicBezTo>
                        <a:pt x="6688" y="3716"/>
                        <a:pt x="6040" y="4869"/>
                        <a:pt x="4167" y="5373"/>
                      </a:cubicBezTo>
                      <a:cubicBezTo>
                        <a:pt x="2295" y="5877"/>
                        <a:pt x="422" y="5084"/>
                        <a:pt x="63" y="3572"/>
                      </a:cubicBezTo>
                      <a:cubicBezTo>
                        <a:pt x="-297" y="2132"/>
                        <a:pt x="927" y="547"/>
                        <a:pt x="2799" y="115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070" name="Graphic 6">
                <a:extLst>
                  <a:ext uri="{FF2B5EF4-FFF2-40B4-BE49-F238E27FC236}">
                    <a16:creationId xmlns:a16="http://schemas.microsoft.com/office/drawing/2014/main" id="{464D1D3A-F457-B013-476B-DE0D6C422A6A}"/>
                  </a:ext>
                </a:extLst>
              </p:cNvPr>
              <p:cNvGrpSpPr/>
              <p:nvPr/>
            </p:nvGrpSpPr>
            <p:grpSpPr>
              <a:xfrm>
                <a:off x="8263223" y="5713072"/>
                <a:ext cx="43495" cy="42992"/>
                <a:chOff x="8263223" y="5713072"/>
                <a:chExt cx="43495" cy="42992"/>
              </a:xfrm>
            </p:grpSpPr>
            <p:sp>
              <p:nvSpPr>
                <p:cNvPr id="6114" name="Freeform: Shape 6113">
                  <a:extLst>
                    <a:ext uri="{FF2B5EF4-FFF2-40B4-BE49-F238E27FC236}">
                      <a16:creationId xmlns:a16="http://schemas.microsoft.com/office/drawing/2014/main" id="{F4516DA1-B945-7B01-E789-2A0548966F68}"/>
                    </a:ext>
                  </a:extLst>
                </p:cNvPr>
                <p:cNvSpPr/>
                <p:nvPr/>
              </p:nvSpPr>
              <p:spPr>
                <a:xfrm>
                  <a:off x="8263223" y="5713072"/>
                  <a:ext cx="43495" cy="42992"/>
                </a:xfrm>
                <a:custGeom>
                  <a:avLst/>
                  <a:gdLst>
                    <a:gd name="connsiteX0" fmla="*/ 0 w 43495"/>
                    <a:gd name="connsiteY0" fmla="*/ 21532 h 42992"/>
                    <a:gd name="connsiteX1" fmla="*/ 21748 w 43495"/>
                    <a:gd name="connsiteY1" fmla="*/ 0 h 42992"/>
                    <a:gd name="connsiteX2" fmla="*/ 43496 w 43495"/>
                    <a:gd name="connsiteY2" fmla="*/ 21532 h 42992"/>
                    <a:gd name="connsiteX3" fmla="*/ 21748 w 43495"/>
                    <a:gd name="connsiteY3" fmla="*/ 42993 h 42992"/>
                    <a:gd name="connsiteX4" fmla="*/ 0 w 43495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532"/>
                      </a:cubicBezTo>
                      <a:cubicBezTo>
                        <a:pt x="43496" y="33415"/>
                        <a:pt x="33774" y="42993"/>
                        <a:pt x="21748" y="42993"/>
                      </a:cubicBezTo>
                      <a:cubicBezTo>
                        <a:pt x="9722" y="42993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15" name="Freeform: Shape 6114">
                  <a:extLst>
                    <a:ext uri="{FF2B5EF4-FFF2-40B4-BE49-F238E27FC236}">
                      <a16:creationId xmlns:a16="http://schemas.microsoft.com/office/drawing/2014/main" id="{D7486FAB-9AED-6B7E-1D52-AE6287423F43}"/>
                    </a:ext>
                  </a:extLst>
                </p:cNvPr>
                <p:cNvSpPr/>
                <p:nvPr/>
              </p:nvSpPr>
              <p:spPr>
                <a:xfrm>
                  <a:off x="8267543" y="5738205"/>
                  <a:ext cx="3528" cy="3096"/>
                </a:xfrm>
                <a:custGeom>
                  <a:avLst/>
                  <a:gdLst>
                    <a:gd name="connsiteX0" fmla="*/ 0 w 3528"/>
                    <a:gd name="connsiteY0" fmla="*/ 1945 h 3096"/>
                    <a:gd name="connsiteX1" fmla="*/ 1800 w 3528"/>
                    <a:gd name="connsiteY1" fmla="*/ 0 h 3096"/>
                    <a:gd name="connsiteX2" fmla="*/ 3529 w 3528"/>
                    <a:gd name="connsiteY2" fmla="*/ 2017 h 3096"/>
                    <a:gd name="connsiteX3" fmla="*/ 2304 w 3528"/>
                    <a:gd name="connsiteY3" fmla="*/ 3097 h 3096"/>
                    <a:gd name="connsiteX4" fmla="*/ 0 w 3528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96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304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16" name="Freeform: Shape 6115">
                  <a:extLst>
                    <a:ext uri="{FF2B5EF4-FFF2-40B4-BE49-F238E27FC236}">
                      <a16:creationId xmlns:a16="http://schemas.microsoft.com/office/drawing/2014/main" id="{1BFEBF7A-4179-9C7B-ABD9-080615B0984D}"/>
                    </a:ext>
                  </a:extLst>
                </p:cNvPr>
                <p:cNvSpPr/>
                <p:nvPr/>
              </p:nvSpPr>
              <p:spPr>
                <a:xfrm>
                  <a:off x="8275393" y="5719050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440 w 2376"/>
                    <a:gd name="connsiteY1" fmla="*/ 0 h 2088"/>
                    <a:gd name="connsiteX2" fmla="*/ 2376 w 2376"/>
                    <a:gd name="connsiteY2" fmla="*/ 1512 h 2088"/>
                    <a:gd name="connsiteX3" fmla="*/ 1369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12"/>
                      </a:lnTo>
                      <a:lnTo>
                        <a:pt x="1369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17" name="Freeform: Shape 6116">
                  <a:extLst>
                    <a:ext uri="{FF2B5EF4-FFF2-40B4-BE49-F238E27FC236}">
                      <a16:creationId xmlns:a16="http://schemas.microsoft.com/office/drawing/2014/main" id="{5BB75829-55ED-2AE3-1BCB-0B8154EEF1D1}"/>
                    </a:ext>
                  </a:extLst>
                </p:cNvPr>
                <p:cNvSpPr/>
                <p:nvPr/>
              </p:nvSpPr>
              <p:spPr>
                <a:xfrm>
                  <a:off x="8290732" y="5743463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8 w 2160"/>
                    <a:gd name="connsiteY2" fmla="*/ 2376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8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18" name="Freeform: Shape 6117">
                  <a:extLst>
                    <a:ext uri="{FF2B5EF4-FFF2-40B4-BE49-F238E27FC236}">
                      <a16:creationId xmlns:a16="http://schemas.microsoft.com/office/drawing/2014/main" id="{9A3EC91D-CC3B-F881-39DE-B4B3A79E6ECB}"/>
                    </a:ext>
                  </a:extLst>
                </p:cNvPr>
                <p:cNvSpPr/>
                <p:nvPr/>
              </p:nvSpPr>
              <p:spPr>
                <a:xfrm>
                  <a:off x="8282810" y="5725819"/>
                  <a:ext cx="2304" cy="2448"/>
                </a:xfrm>
                <a:custGeom>
                  <a:avLst/>
                  <a:gdLst>
                    <a:gd name="connsiteX0" fmla="*/ 1008 w 2304"/>
                    <a:gd name="connsiteY0" fmla="*/ 0 h 2448"/>
                    <a:gd name="connsiteX1" fmla="*/ 2304 w 2304"/>
                    <a:gd name="connsiteY1" fmla="*/ 1440 h 2448"/>
                    <a:gd name="connsiteX2" fmla="*/ 720 w 2304"/>
                    <a:gd name="connsiteY2" fmla="*/ 2449 h 2448"/>
                    <a:gd name="connsiteX3" fmla="*/ 0 w 2304"/>
                    <a:gd name="connsiteY3" fmla="*/ 1512 h 2448"/>
                    <a:gd name="connsiteX4" fmla="*/ 1008 w 2304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448">
                      <a:moveTo>
                        <a:pt x="1008" y="0"/>
                      </a:moveTo>
                      <a:lnTo>
                        <a:pt x="2304" y="1440"/>
                      </a:lnTo>
                      <a:lnTo>
                        <a:pt x="720" y="2449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19" name="Freeform: Shape 6118">
                  <a:extLst>
                    <a:ext uri="{FF2B5EF4-FFF2-40B4-BE49-F238E27FC236}">
                      <a16:creationId xmlns:a16="http://schemas.microsoft.com/office/drawing/2014/main" id="{362B7344-CCB7-F9DF-4CBD-343DE7AAF1EC}"/>
                    </a:ext>
                  </a:extLst>
                </p:cNvPr>
                <p:cNvSpPr/>
                <p:nvPr/>
              </p:nvSpPr>
              <p:spPr>
                <a:xfrm>
                  <a:off x="8299086" y="5736333"/>
                  <a:ext cx="2231" cy="2448"/>
                </a:xfrm>
                <a:custGeom>
                  <a:avLst/>
                  <a:gdLst>
                    <a:gd name="connsiteX0" fmla="*/ 936 w 2231"/>
                    <a:gd name="connsiteY0" fmla="*/ 0 h 2448"/>
                    <a:gd name="connsiteX1" fmla="*/ 2232 w 2231"/>
                    <a:gd name="connsiteY1" fmla="*/ 1368 h 2448"/>
                    <a:gd name="connsiteX2" fmla="*/ 648 w 2231"/>
                    <a:gd name="connsiteY2" fmla="*/ 2448 h 2448"/>
                    <a:gd name="connsiteX3" fmla="*/ 0 w 2231"/>
                    <a:gd name="connsiteY3" fmla="*/ 1512 h 2448"/>
                    <a:gd name="connsiteX4" fmla="*/ 936 w 2231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448">
                      <a:moveTo>
                        <a:pt x="936" y="0"/>
                      </a:moveTo>
                      <a:lnTo>
                        <a:pt x="2232" y="1368"/>
                      </a:lnTo>
                      <a:lnTo>
                        <a:pt x="648" y="2448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20" name="Freeform: Shape 6119">
                  <a:extLst>
                    <a:ext uri="{FF2B5EF4-FFF2-40B4-BE49-F238E27FC236}">
                      <a16:creationId xmlns:a16="http://schemas.microsoft.com/office/drawing/2014/main" id="{DE00532A-9182-029D-31C9-7555ACE0D693}"/>
                    </a:ext>
                  </a:extLst>
                </p:cNvPr>
                <p:cNvSpPr/>
                <p:nvPr/>
              </p:nvSpPr>
              <p:spPr>
                <a:xfrm>
                  <a:off x="8279569" y="5748143"/>
                  <a:ext cx="3672" cy="4032"/>
                </a:xfrm>
                <a:custGeom>
                  <a:avLst/>
                  <a:gdLst>
                    <a:gd name="connsiteX0" fmla="*/ 1657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657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657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657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21" name="Freeform: Shape 6120">
                  <a:extLst>
                    <a:ext uri="{FF2B5EF4-FFF2-40B4-BE49-F238E27FC236}">
                      <a16:creationId xmlns:a16="http://schemas.microsoft.com/office/drawing/2014/main" id="{CF4EB6F2-924C-7284-A04B-2DE216811F69}"/>
                    </a:ext>
                  </a:extLst>
                </p:cNvPr>
                <p:cNvSpPr/>
                <p:nvPr/>
              </p:nvSpPr>
              <p:spPr>
                <a:xfrm>
                  <a:off x="8297357" y="5724234"/>
                  <a:ext cx="3600" cy="4033"/>
                </a:xfrm>
                <a:custGeom>
                  <a:avLst/>
                  <a:gdLst>
                    <a:gd name="connsiteX0" fmla="*/ 1584 w 3600"/>
                    <a:gd name="connsiteY0" fmla="*/ 0 h 4033"/>
                    <a:gd name="connsiteX1" fmla="*/ 3601 w 3600"/>
                    <a:gd name="connsiteY1" fmla="*/ 2305 h 4033"/>
                    <a:gd name="connsiteX2" fmla="*/ 1080 w 3600"/>
                    <a:gd name="connsiteY2" fmla="*/ 4033 h 4033"/>
                    <a:gd name="connsiteX3" fmla="*/ 0 w 3600"/>
                    <a:gd name="connsiteY3" fmla="*/ 2449 h 4033"/>
                    <a:gd name="connsiteX4" fmla="*/ 1584 w 3600"/>
                    <a:gd name="connsiteY4" fmla="*/ 0 h 4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3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22" name="Freeform: Shape 6121">
                  <a:extLst>
                    <a:ext uri="{FF2B5EF4-FFF2-40B4-BE49-F238E27FC236}">
                      <a16:creationId xmlns:a16="http://schemas.microsoft.com/office/drawing/2014/main" id="{BED713E9-8007-A5A8-8AA3-0B15343FE355}"/>
                    </a:ext>
                  </a:extLst>
                </p:cNvPr>
                <p:cNvSpPr/>
                <p:nvPr/>
              </p:nvSpPr>
              <p:spPr>
                <a:xfrm>
                  <a:off x="8269560" y="5726827"/>
                  <a:ext cx="5328" cy="4752"/>
                </a:xfrm>
                <a:custGeom>
                  <a:avLst/>
                  <a:gdLst>
                    <a:gd name="connsiteX0" fmla="*/ 71 w 5328"/>
                    <a:gd name="connsiteY0" fmla="*/ 2160 h 4752"/>
                    <a:gd name="connsiteX1" fmla="*/ 2952 w 5328"/>
                    <a:gd name="connsiteY1" fmla="*/ 0 h 4752"/>
                    <a:gd name="connsiteX2" fmla="*/ 5329 w 5328"/>
                    <a:gd name="connsiteY2" fmla="*/ 2160 h 4752"/>
                    <a:gd name="connsiteX3" fmla="*/ 2664 w 5328"/>
                    <a:gd name="connsiteY3" fmla="*/ 4753 h 4752"/>
                    <a:gd name="connsiteX4" fmla="*/ 0 w 5328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2">
                      <a:moveTo>
                        <a:pt x="71" y="2160"/>
                      </a:moveTo>
                      <a:cubicBezTo>
                        <a:pt x="71" y="720"/>
                        <a:pt x="1512" y="0"/>
                        <a:pt x="2952" y="0"/>
                      </a:cubicBezTo>
                      <a:cubicBezTo>
                        <a:pt x="4393" y="0"/>
                        <a:pt x="5329" y="720"/>
                        <a:pt x="5329" y="2160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23" name="Freeform: Shape 6122">
                  <a:extLst>
                    <a:ext uri="{FF2B5EF4-FFF2-40B4-BE49-F238E27FC236}">
                      <a16:creationId xmlns:a16="http://schemas.microsoft.com/office/drawing/2014/main" id="{024799E3-E990-3E7B-3736-80BEABD3F774}"/>
                    </a:ext>
                  </a:extLst>
                </p:cNvPr>
                <p:cNvSpPr/>
                <p:nvPr/>
              </p:nvSpPr>
              <p:spPr>
                <a:xfrm>
                  <a:off x="8287131" y="5747207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1 h 4753"/>
                    <a:gd name="connsiteX1" fmla="*/ 2233 w 4104"/>
                    <a:gd name="connsiteY1" fmla="*/ 0 h 4753"/>
                    <a:gd name="connsiteX2" fmla="*/ 4104 w 4104"/>
                    <a:gd name="connsiteY2" fmla="*/ 2161 h 4753"/>
                    <a:gd name="connsiteX3" fmla="*/ 2017 w 4104"/>
                    <a:gd name="connsiteY3" fmla="*/ 4753 h 4753"/>
                    <a:gd name="connsiteX4" fmla="*/ 0 w 4104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4" y="0"/>
                        <a:pt x="4104" y="720"/>
                        <a:pt x="4104" y="2161"/>
                      </a:cubicBezTo>
                      <a:cubicBezTo>
                        <a:pt x="4104" y="3601"/>
                        <a:pt x="3169" y="4753"/>
                        <a:pt x="2017" y="4753"/>
                      </a:cubicBezTo>
                      <a:cubicBezTo>
                        <a:pt x="864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24" name="Freeform: Shape 6123">
                  <a:extLst>
                    <a:ext uri="{FF2B5EF4-FFF2-40B4-BE49-F238E27FC236}">
                      <a16:creationId xmlns:a16="http://schemas.microsoft.com/office/drawing/2014/main" id="{C4F1A121-5BD6-3147-5252-16DF3927D98D}"/>
                    </a:ext>
                  </a:extLst>
                </p:cNvPr>
                <p:cNvSpPr/>
                <p:nvPr/>
              </p:nvSpPr>
              <p:spPr>
                <a:xfrm>
                  <a:off x="8299297" y="5731067"/>
                  <a:ext cx="3172" cy="2895"/>
                </a:xfrm>
                <a:custGeom>
                  <a:avLst/>
                  <a:gdLst>
                    <a:gd name="connsiteX0" fmla="*/ 5 w 3172"/>
                    <a:gd name="connsiteY0" fmla="*/ 1449 h 2895"/>
                    <a:gd name="connsiteX1" fmla="*/ 1589 w 3172"/>
                    <a:gd name="connsiteY1" fmla="*/ 9 h 2895"/>
                    <a:gd name="connsiteX2" fmla="*/ 3173 w 3172"/>
                    <a:gd name="connsiteY2" fmla="*/ 1161 h 2895"/>
                    <a:gd name="connsiteX3" fmla="*/ 1733 w 3172"/>
                    <a:gd name="connsiteY3" fmla="*/ 2890 h 2895"/>
                    <a:gd name="connsiteX4" fmla="*/ 5 w 3172"/>
                    <a:gd name="connsiteY4" fmla="*/ 1449 h 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2" h="2895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89" y="9"/>
                      </a:cubicBezTo>
                      <a:cubicBezTo>
                        <a:pt x="2453" y="-63"/>
                        <a:pt x="3101" y="297"/>
                        <a:pt x="3173" y="1161"/>
                      </a:cubicBezTo>
                      <a:cubicBezTo>
                        <a:pt x="3173" y="2026"/>
                        <a:pt x="2597" y="2818"/>
                        <a:pt x="1733" y="2890"/>
                      </a:cubicBezTo>
                      <a:cubicBezTo>
                        <a:pt x="869" y="2962"/>
                        <a:pt x="76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25" name="Freeform: Shape 6124">
                  <a:extLst>
                    <a:ext uri="{FF2B5EF4-FFF2-40B4-BE49-F238E27FC236}">
                      <a16:creationId xmlns:a16="http://schemas.microsoft.com/office/drawing/2014/main" id="{DB058B07-13D1-91B5-A1AF-1C74A548ADA6}"/>
                    </a:ext>
                  </a:extLst>
                </p:cNvPr>
                <p:cNvSpPr/>
                <p:nvPr/>
              </p:nvSpPr>
              <p:spPr>
                <a:xfrm>
                  <a:off x="8281792" y="5734799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3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6"/>
                        <a:pt x="2675" y="21"/>
                      </a:cubicBezTo>
                      <a:cubicBezTo>
                        <a:pt x="4115" y="-123"/>
                        <a:pt x="5123" y="454"/>
                        <a:pt x="5267" y="1894"/>
                      </a:cubicBezTo>
                      <a:cubicBezTo>
                        <a:pt x="5412" y="3334"/>
                        <a:pt x="4331" y="4558"/>
                        <a:pt x="2891" y="4703"/>
                      </a:cubicBezTo>
                      <a:cubicBezTo>
                        <a:pt x="1450" y="4846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26" name="Freeform: Shape 6125">
                  <a:extLst>
                    <a:ext uri="{FF2B5EF4-FFF2-40B4-BE49-F238E27FC236}">
                      <a16:creationId xmlns:a16="http://schemas.microsoft.com/office/drawing/2014/main" id="{7B1C4530-F3D1-A866-0D9C-114D17D5E788}"/>
                    </a:ext>
                  </a:extLst>
                </p:cNvPr>
                <p:cNvSpPr/>
                <p:nvPr/>
              </p:nvSpPr>
              <p:spPr>
                <a:xfrm>
                  <a:off x="8286996" y="5720254"/>
                  <a:ext cx="6423" cy="5467"/>
                </a:xfrm>
                <a:custGeom>
                  <a:avLst/>
                  <a:gdLst>
                    <a:gd name="connsiteX0" fmla="*/ 2799 w 6423"/>
                    <a:gd name="connsiteY0" fmla="*/ 92 h 5467"/>
                    <a:gd name="connsiteX1" fmla="*/ 6328 w 6423"/>
                    <a:gd name="connsiteY1" fmla="*/ 2252 h 5467"/>
                    <a:gd name="connsiteX2" fmla="*/ 4168 w 6423"/>
                    <a:gd name="connsiteY2" fmla="*/ 5349 h 5467"/>
                    <a:gd name="connsiteX3" fmla="*/ 63 w 6423"/>
                    <a:gd name="connsiteY3" fmla="*/ 3621 h 5467"/>
                    <a:gd name="connsiteX4" fmla="*/ 2799 w 6423"/>
                    <a:gd name="connsiteY4" fmla="*/ 92 h 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67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8" y="5349"/>
                      </a:cubicBezTo>
                      <a:cubicBezTo>
                        <a:pt x="2296" y="5781"/>
                        <a:pt x="423" y="4989"/>
                        <a:pt x="63" y="3621"/>
                      </a:cubicBezTo>
                      <a:cubicBezTo>
                        <a:pt x="-297" y="2180"/>
                        <a:pt x="927" y="596"/>
                        <a:pt x="2799" y="92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071" name="Graphic 6">
                <a:extLst>
                  <a:ext uri="{FF2B5EF4-FFF2-40B4-BE49-F238E27FC236}">
                    <a16:creationId xmlns:a16="http://schemas.microsoft.com/office/drawing/2014/main" id="{96B94470-E6B1-69B8-E629-90295FA2523F}"/>
                  </a:ext>
                </a:extLst>
              </p:cNvPr>
              <p:cNvGrpSpPr/>
              <p:nvPr/>
            </p:nvGrpSpPr>
            <p:grpSpPr>
              <a:xfrm>
                <a:off x="8223975" y="5714153"/>
                <a:ext cx="43496" cy="42992"/>
                <a:chOff x="8223975" y="5714153"/>
                <a:chExt cx="43496" cy="42992"/>
              </a:xfrm>
            </p:grpSpPr>
            <p:sp>
              <p:nvSpPr>
                <p:cNvPr id="6101" name="Freeform: Shape 6100">
                  <a:extLst>
                    <a:ext uri="{FF2B5EF4-FFF2-40B4-BE49-F238E27FC236}">
                      <a16:creationId xmlns:a16="http://schemas.microsoft.com/office/drawing/2014/main" id="{21BDADC7-B8E1-E54C-4C60-372CDD34CB6A}"/>
                    </a:ext>
                  </a:extLst>
                </p:cNvPr>
                <p:cNvSpPr/>
                <p:nvPr/>
              </p:nvSpPr>
              <p:spPr>
                <a:xfrm>
                  <a:off x="8223975" y="5714153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460 h 42992"/>
                    <a:gd name="connsiteX1" fmla="*/ 21748 w 43496"/>
                    <a:gd name="connsiteY1" fmla="*/ 0 h 42992"/>
                    <a:gd name="connsiteX2" fmla="*/ 43497 w 43496"/>
                    <a:gd name="connsiteY2" fmla="*/ 21460 h 42992"/>
                    <a:gd name="connsiteX3" fmla="*/ 21748 w 43496"/>
                    <a:gd name="connsiteY3" fmla="*/ 42992 h 42992"/>
                    <a:gd name="connsiteX4" fmla="*/ 0 w 43496"/>
                    <a:gd name="connsiteY4" fmla="*/ 21460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460"/>
                      </a:moveTo>
                      <a:cubicBezTo>
                        <a:pt x="0" y="9578"/>
                        <a:pt x="9722" y="0"/>
                        <a:pt x="21748" y="0"/>
                      </a:cubicBezTo>
                      <a:cubicBezTo>
                        <a:pt x="33775" y="0"/>
                        <a:pt x="43497" y="9650"/>
                        <a:pt x="43497" y="21460"/>
                      </a:cubicBezTo>
                      <a:cubicBezTo>
                        <a:pt x="43497" y="33271"/>
                        <a:pt x="33775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460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02" name="Freeform: Shape 6101">
                  <a:extLst>
                    <a:ext uri="{FF2B5EF4-FFF2-40B4-BE49-F238E27FC236}">
                      <a16:creationId xmlns:a16="http://schemas.microsoft.com/office/drawing/2014/main" id="{B87E9AD8-D3FF-8395-ED23-3DC28795ED73}"/>
                    </a:ext>
                  </a:extLst>
                </p:cNvPr>
                <p:cNvSpPr/>
                <p:nvPr/>
              </p:nvSpPr>
              <p:spPr>
                <a:xfrm>
                  <a:off x="8228367" y="5739214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2017 h 3024"/>
                    <a:gd name="connsiteX3" fmla="*/ 2233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233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03" name="Freeform: Shape 6102">
                  <a:extLst>
                    <a:ext uri="{FF2B5EF4-FFF2-40B4-BE49-F238E27FC236}">
                      <a16:creationId xmlns:a16="http://schemas.microsoft.com/office/drawing/2014/main" id="{32D479E6-E9F2-295B-1A18-0AF2EFEBDE7B}"/>
                    </a:ext>
                  </a:extLst>
                </p:cNvPr>
                <p:cNvSpPr/>
                <p:nvPr/>
              </p:nvSpPr>
              <p:spPr>
                <a:xfrm>
                  <a:off x="8236145" y="5719986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512 w 2376"/>
                    <a:gd name="connsiteY1" fmla="*/ 0 h 2088"/>
                    <a:gd name="connsiteX2" fmla="*/ 2376 w 2376"/>
                    <a:gd name="connsiteY2" fmla="*/ 1584 h 2088"/>
                    <a:gd name="connsiteX3" fmla="*/ 1440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512" y="0"/>
                      </a:lnTo>
                      <a:lnTo>
                        <a:pt x="2376" y="1584"/>
                      </a:lnTo>
                      <a:lnTo>
                        <a:pt x="1440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04" name="Freeform: Shape 6103">
                  <a:extLst>
                    <a:ext uri="{FF2B5EF4-FFF2-40B4-BE49-F238E27FC236}">
                      <a16:creationId xmlns:a16="http://schemas.microsoft.com/office/drawing/2014/main" id="{2A42CBA3-4F63-DAD0-C1BC-707FE6926E59}"/>
                    </a:ext>
                  </a:extLst>
                </p:cNvPr>
                <p:cNvSpPr/>
                <p:nvPr/>
              </p:nvSpPr>
              <p:spPr>
                <a:xfrm>
                  <a:off x="8251557" y="5744471"/>
                  <a:ext cx="2159" cy="2376"/>
                </a:xfrm>
                <a:custGeom>
                  <a:avLst/>
                  <a:gdLst>
                    <a:gd name="connsiteX0" fmla="*/ 936 w 2159"/>
                    <a:gd name="connsiteY0" fmla="*/ 0 h 2376"/>
                    <a:gd name="connsiteX1" fmla="*/ 2160 w 2159"/>
                    <a:gd name="connsiteY1" fmla="*/ 1368 h 2376"/>
                    <a:gd name="connsiteX2" fmla="*/ 648 w 2159"/>
                    <a:gd name="connsiteY2" fmla="*/ 2376 h 2376"/>
                    <a:gd name="connsiteX3" fmla="*/ 0 w 2159"/>
                    <a:gd name="connsiteY3" fmla="*/ 1440 h 2376"/>
                    <a:gd name="connsiteX4" fmla="*/ 936 w 2159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" h="2376">
                      <a:moveTo>
                        <a:pt x="936" y="0"/>
                      </a:moveTo>
                      <a:lnTo>
                        <a:pt x="2160" y="1368"/>
                      </a:lnTo>
                      <a:lnTo>
                        <a:pt x="648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05" name="Freeform: Shape 6104">
                  <a:extLst>
                    <a:ext uri="{FF2B5EF4-FFF2-40B4-BE49-F238E27FC236}">
                      <a16:creationId xmlns:a16="http://schemas.microsoft.com/office/drawing/2014/main" id="{52F6D0A3-000E-9632-75D3-E82202D0B5E7}"/>
                    </a:ext>
                  </a:extLst>
                </p:cNvPr>
                <p:cNvSpPr/>
                <p:nvPr/>
              </p:nvSpPr>
              <p:spPr>
                <a:xfrm>
                  <a:off x="8243634" y="5726755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649 w 2232"/>
                    <a:gd name="connsiteY2" fmla="*/ 2520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649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06" name="Freeform: Shape 6105">
                  <a:extLst>
                    <a:ext uri="{FF2B5EF4-FFF2-40B4-BE49-F238E27FC236}">
                      <a16:creationId xmlns:a16="http://schemas.microsoft.com/office/drawing/2014/main" id="{C6213C33-3378-8969-EFA0-355BF10A1AF0}"/>
                    </a:ext>
                  </a:extLst>
                </p:cNvPr>
                <p:cNvSpPr/>
                <p:nvPr/>
              </p:nvSpPr>
              <p:spPr>
                <a:xfrm>
                  <a:off x="8259837" y="5737269"/>
                  <a:ext cx="2304" cy="2520"/>
                </a:xfrm>
                <a:custGeom>
                  <a:avLst/>
                  <a:gdLst>
                    <a:gd name="connsiteX0" fmla="*/ 1008 w 2304"/>
                    <a:gd name="connsiteY0" fmla="*/ 0 h 2520"/>
                    <a:gd name="connsiteX1" fmla="*/ 2305 w 2304"/>
                    <a:gd name="connsiteY1" fmla="*/ 1440 h 2520"/>
                    <a:gd name="connsiteX2" fmla="*/ 649 w 2304"/>
                    <a:gd name="connsiteY2" fmla="*/ 2520 h 2520"/>
                    <a:gd name="connsiteX3" fmla="*/ 0 w 2304"/>
                    <a:gd name="connsiteY3" fmla="*/ 1512 h 2520"/>
                    <a:gd name="connsiteX4" fmla="*/ 1008 w 2304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520">
                      <a:moveTo>
                        <a:pt x="1008" y="0"/>
                      </a:moveTo>
                      <a:lnTo>
                        <a:pt x="2305" y="1440"/>
                      </a:lnTo>
                      <a:lnTo>
                        <a:pt x="649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07" name="Freeform: Shape 6106">
                  <a:extLst>
                    <a:ext uri="{FF2B5EF4-FFF2-40B4-BE49-F238E27FC236}">
                      <a16:creationId xmlns:a16="http://schemas.microsoft.com/office/drawing/2014/main" id="{F5A43F16-82CA-02D1-2EF6-8607818DBD93}"/>
                    </a:ext>
                  </a:extLst>
                </p:cNvPr>
                <p:cNvSpPr/>
                <p:nvPr/>
              </p:nvSpPr>
              <p:spPr>
                <a:xfrm>
                  <a:off x="8240394" y="5749152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08" name="Freeform: Shape 6107">
                  <a:extLst>
                    <a:ext uri="{FF2B5EF4-FFF2-40B4-BE49-F238E27FC236}">
                      <a16:creationId xmlns:a16="http://schemas.microsoft.com/office/drawing/2014/main" id="{19D1CC7E-D5C2-ECB1-5961-5268C4AA5362}"/>
                    </a:ext>
                  </a:extLst>
                </p:cNvPr>
                <p:cNvSpPr/>
                <p:nvPr/>
              </p:nvSpPr>
              <p:spPr>
                <a:xfrm>
                  <a:off x="8258109" y="5725171"/>
                  <a:ext cx="3672" cy="4032"/>
                </a:xfrm>
                <a:custGeom>
                  <a:avLst/>
                  <a:gdLst>
                    <a:gd name="connsiteX0" fmla="*/ 1585 w 3672"/>
                    <a:gd name="connsiteY0" fmla="*/ 0 h 4032"/>
                    <a:gd name="connsiteX1" fmla="*/ 3673 w 3672"/>
                    <a:gd name="connsiteY1" fmla="*/ 2305 h 4032"/>
                    <a:gd name="connsiteX2" fmla="*/ 1152 w 3672"/>
                    <a:gd name="connsiteY2" fmla="*/ 4033 h 4032"/>
                    <a:gd name="connsiteX3" fmla="*/ 0 w 3672"/>
                    <a:gd name="connsiteY3" fmla="*/ 2449 h 4032"/>
                    <a:gd name="connsiteX4" fmla="*/ 1585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5" y="0"/>
                      </a:moveTo>
                      <a:lnTo>
                        <a:pt x="3673" y="2305"/>
                      </a:lnTo>
                      <a:lnTo>
                        <a:pt x="1152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09" name="Freeform: Shape 6108">
                  <a:extLst>
                    <a:ext uri="{FF2B5EF4-FFF2-40B4-BE49-F238E27FC236}">
                      <a16:creationId xmlns:a16="http://schemas.microsoft.com/office/drawing/2014/main" id="{D3BC4039-37A8-572B-6DCD-D5F73B17E453}"/>
                    </a:ext>
                  </a:extLst>
                </p:cNvPr>
                <p:cNvSpPr/>
                <p:nvPr/>
              </p:nvSpPr>
              <p:spPr>
                <a:xfrm>
                  <a:off x="8230456" y="5727764"/>
                  <a:ext cx="5256" cy="4752"/>
                </a:xfrm>
                <a:custGeom>
                  <a:avLst/>
                  <a:gdLst>
                    <a:gd name="connsiteX0" fmla="*/ 0 w 5256"/>
                    <a:gd name="connsiteY0" fmla="*/ 2160 h 4752"/>
                    <a:gd name="connsiteX1" fmla="*/ 2881 w 5256"/>
                    <a:gd name="connsiteY1" fmla="*/ 0 h 4752"/>
                    <a:gd name="connsiteX2" fmla="*/ 5257 w 5256"/>
                    <a:gd name="connsiteY2" fmla="*/ 2160 h 4752"/>
                    <a:gd name="connsiteX3" fmla="*/ 2664 w 5256"/>
                    <a:gd name="connsiteY3" fmla="*/ 4753 h 4752"/>
                    <a:gd name="connsiteX4" fmla="*/ 0 w 5256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2">
                      <a:moveTo>
                        <a:pt x="0" y="2160"/>
                      </a:moveTo>
                      <a:cubicBezTo>
                        <a:pt x="0" y="720"/>
                        <a:pt x="1440" y="0"/>
                        <a:pt x="2881" y="0"/>
                      </a:cubicBezTo>
                      <a:cubicBezTo>
                        <a:pt x="4321" y="0"/>
                        <a:pt x="5257" y="720"/>
                        <a:pt x="5257" y="2160"/>
                      </a:cubicBezTo>
                      <a:cubicBezTo>
                        <a:pt x="5257" y="3601"/>
                        <a:pt x="4104" y="4753"/>
                        <a:pt x="2664" y="4753"/>
                      </a:cubicBezTo>
                      <a:cubicBezTo>
                        <a:pt x="1225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10" name="Freeform: Shape 6109">
                  <a:extLst>
                    <a:ext uri="{FF2B5EF4-FFF2-40B4-BE49-F238E27FC236}">
                      <a16:creationId xmlns:a16="http://schemas.microsoft.com/office/drawing/2014/main" id="{6E7DC991-576E-A220-8F81-8C4B18D26DDB}"/>
                    </a:ext>
                  </a:extLst>
                </p:cNvPr>
                <p:cNvSpPr/>
                <p:nvPr/>
              </p:nvSpPr>
              <p:spPr>
                <a:xfrm>
                  <a:off x="8247956" y="5748143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1 h 4753"/>
                    <a:gd name="connsiteX1" fmla="*/ 2232 w 4104"/>
                    <a:gd name="connsiteY1" fmla="*/ 0 h 4753"/>
                    <a:gd name="connsiteX2" fmla="*/ 4104 w 4104"/>
                    <a:gd name="connsiteY2" fmla="*/ 2161 h 4753"/>
                    <a:gd name="connsiteX3" fmla="*/ 2088 w 4104"/>
                    <a:gd name="connsiteY3" fmla="*/ 4753 h 4753"/>
                    <a:gd name="connsiteX4" fmla="*/ 71 w 4104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1"/>
                      </a:cubicBezTo>
                      <a:cubicBezTo>
                        <a:pt x="4104" y="3601"/>
                        <a:pt x="3168" y="4753"/>
                        <a:pt x="2088" y="4753"/>
                      </a:cubicBezTo>
                      <a:cubicBezTo>
                        <a:pt x="1007" y="4753"/>
                        <a:pt x="71" y="3601"/>
                        <a:pt x="71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11" name="Freeform: Shape 6110">
                  <a:extLst>
                    <a:ext uri="{FF2B5EF4-FFF2-40B4-BE49-F238E27FC236}">
                      <a16:creationId xmlns:a16="http://schemas.microsoft.com/office/drawing/2014/main" id="{10609489-4C6A-2835-C089-C8A1CBE40841}"/>
                    </a:ext>
                  </a:extLst>
                </p:cNvPr>
                <p:cNvSpPr/>
                <p:nvPr/>
              </p:nvSpPr>
              <p:spPr>
                <a:xfrm>
                  <a:off x="8260121" y="5732003"/>
                  <a:ext cx="3250" cy="2895"/>
                </a:xfrm>
                <a:custGeom>
                  <a:avLst/>
                  <a:gdLst>
                    <a:gd name="connsiteX0" fmla="*/ 5 w 3250"/>
                    <a:gd name="connsiteY0" fmla="*/ 1449 h 2895"/>
                    <a:gd name="connsiteX1" fmla="*/ 1661 w 3250"/>
                    <a:gd name="connsiteY1" fmla="*/ 9 h 2895"/>
                    <a:gd name="connsiteX2" fmla="*/ 3245 w 3250"/>
                    <a:gd name="connsiteY2" fmla="*/ 1161 h 2895"/>
                    <a:gd name="connsiteX3" fmla="*/ 1805 w 3250"/>
                    <a:gd name="connsiteY3" fmla="*/ 2890 h 2895"/>
                    <a:gd name="connsiteX4" fmla="*/ 77 w 3250"/>
                    <a:gd name="connsiteY4" fmla="*/ 1449 h 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0" h="2895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661" y="9"/>
                      </a:cubicBezTo>
                      <a:cubicBezTo>
                        <a:pt x="2525" y="-63"/>
                        <a:pt x="3174" y="297"/>
                        <a:pt x="3245" y="1161"/>
                      </a:cubicBezTo>
                      <a:cubicBezTo>
                        <a:pt x="3317" y="2026"/>
                        <a:pt x="2669" y="2746"/>
                        <a:pt x="1805" y="2890"/>
                      </a:cubicBezTo>
                      <a:cubicBezTo>
                        <a:pt x="941" y="2962"/>
                        <a:pt x="149" y="2313"/>
                        <a:pt x="77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12" name="Freeform: Shape 6111">
                  <a:extLst>
                    <a:ext uri="{FF2B5EF4-FFF2-40B4-BE49-F238E27FC236}">
                      <a16:creationId xmlns:a16="http://schemas.microsoft.com/office/drawing/2014/main" id="{E6E6D277-4C45-5523-4069-3FBF9CE2F7FA}"/>
                    </a:ext>
                  </a:extLst>
                </p:cNvPr>
                <p:cNvSpPr/>
                <p:nvPr/>
              </p:nvSpPr>
              <p:spPr>
                <a:xfrm>
                  <a:off x="8242544" y="5735808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0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4" y="165"/>
                        <a:pt x="2675" y="21"/>
                      </a:cubicBezTo>
                      <a:cubicBezTo>
                        <a:pt x="4115" y="-123"/>
                        <a:pt x="5123" y="454"/>
                        <a:pt x="5267" y="1894"/>
                      </a:cubicBezTo>
                      <a:cubicBezTo>
                        <a:pt x="5412" y="3334"/>
                        <a:pt x="4331" y="4558"/>
                        <a:pt x="2890" y="4702"/>
                      </a:cubicBezTo>
                      <a:cubicBezTo>
                        <a:pt x="1450" y="4846"/>
                        <a:pt x="154" y="3838"/>
                        <a:pt x="10" y="2398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13" name="Freeform: Shape 6112">
                  <a:extLst>
                    <a:ext uri="{FF2B5EF4-FFF2-40B4-BE49-F238E27FC236}">
                      <a16:creationId xmlns:a16="http://schemas.microsoft.com/office/drawing/2014/main" id="{CDB75DD7-6DC0-0E4C-C719-9EA25B9C7AF1}"/>
                    </a:ext>
                  </a:extLst>
                </p:cNvPr>
                <p:cNvSpPr/>
                <p:nvPr/>
              </p:nvSpPr>
              <p:spPr>
                <a:xfrm>
                  <a:off x="8247677" y="5721167"/>
                  <a:ext cx="6494" cy="5490"/>
                </a:xfrm>
                <a:custGeom>
                  <a:avLst/>
                  <a:gdLst>
                    <a:gd name="connsiteX0" fmla="*/ 2872 w 6494"/>
                    <a:gd name="connsiteY0" fmla="*/ 116 h 5490"/>
                    <a:gd name="connsiteX1" fmla="*/ 6400 w 6494"/>
                    <a:gd name="connsiteY1" fmla="*/ 2276 h 5490"/>
                    <a:gd name="connsiteX2" fmla="*/ 4167 w 6494"/>
                    <a:gd name="connsiteY2" fmla="*/ 5372 h 5490"/>
                    <a:gd name="connsiteX3" fmla="*/ 63 w 6494"/>
                    <a:gd name="connsiteY3" fmla="*/ 3572 h 5490"/>
                    <a:gd name="connsiteX4" fmla="*/ 2799 w 6494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94" h="5490">
                      <a:moveTo>
                        <a:pt x="2872" y="116"/>
                      </a:moveTo>
                      <a:cubicBezTo>
                        <a:pt x="4744" y="-389"/>
                        <a:pt x="6040" y="835"/>
                        <a:pt x="6400" y="2276"/>
                      </a:cubicBezTo>
                      <a:cubicBezTo>
                        <a:pt x="6760" y="3716"/>
                        <a:pt x="6112" y="4868"/>
                        <a:pt x="4167" y="5372"/>
                      </a:cubicBezTo>
                      <a:cubicBezTo>
                        <a:pt x="2295" y="5804"/>
                        <a:pt x="422" y="5012"/>
                        <a:pt x="63" y="3572"/>
                      </a:cubicBezTo>
                      <a:cubicBezTo>
                        <a:pt x="-298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072" name="Graphic 6">
                <a:extLst>
                  <a:ext uri="{FF2B5EF4-FFF2-40B4-BE49-F238E27FC236}">
                    <a16:creationId xmlns:a16="http://schemas.microsoft.com/office/drawing/2014/main" id="{3AD40CDD-E06D-0A94-1851-E25E37801BF2}"/>
                  </a:ext>
                </a:extLst>
              </p:cNvPr>
              <p:cNvGrpSpPr/>
              <p:nvPr/>
            </p:nvGrpSpPr>
            <p:grpSpPr>
              <a:xfrm>
                <a:off x="8220086" y="5682178"/>
                <a:ext cx="43495" cy="42920"/>
                <a:chOff x="8220086" y="5682178"/>
                <a:chExt cx="43495" cy="42920"/>
              </a:xfrm>
            </p:grpSpPr>
            <p:sp>
              <p:nvSpPr>
                <p:cNvPr id="6088" name="Freeform: Shape 6087">
                  <a:extLst>
                    <a:ext uri="{FF2B5EF4-FFF2-40B4-BE49-F238E27FC236}">
                      <a16:creationId xmlns:a16="http://schemas.microsoft.com/office/drawing/2014/main" id="{49D68122-D400-950F-295B-034BDEACDF2E}"/>
                    </a:ext>
                  </a:extLst>
                </p:cNvPr>
                <p:cNvSpPr/>
                <p:nvPr/>
              </p:nvSpPr>
              <p:spPr>
                <a:xfrm>
                  <a:off x="8220086" y="5682178"/>
                  <a:ext cx="43495" cy="42920"/>
                </a:xfrm>
                <a:custGeom>
                  <a:avLst/>
                  <a:gdLst>
                    <a:gd name="connsiteX0" fmla="*/ 0 w 43495"/>
                    <a:gd name="connsiteY0" fmla="*/ 21460 h 42920"/>
                    <a:gd name="connsiteX1" fmla="*/ 21748 w 43495"/>
                    <a:gd name="connsiteY1" fmla="*/ 0 h 42920"/>
                    <a:gd name="connsiteX2" fmla="*/ 43496 w 43495"/>
                    <a:gd name="connsiteY2" fmla="*/ 21460 h 42920"/>
                    <a:gd name="connsiteX3" fmla="*/ 21748 w 43495"/>
                    <a:gd name="connsiteY3" fmla="*/ 42921 h 42920"/>
                    <a:gd name="connsiteX4" fmla="*/ 0 w 43495"/>
                    <a:gd name="connsiteY4" fmla="*/ 21460 h 4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2920">
                      <a:moveTo>
                        <a:pt x="0" y="21460"/>
                      </a:moveTo>
                      <a:cubicBezTo>
                        <a:pt x="0" y="9578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460"/>
                      </a:cubicBezTo>
                      <a:cubicBezTo>
                        <a:pt x="43496" y="33271"/>
                        <a:pt x="33774" y="42921"/>
                        <a:pt x="21748" y="42921"/>
                      </a:cubicBezTo>
                      <a:cubicBezTo>
                        <a:pt x="9722" y="42921"/>
                        <a:pt x="0" y="33271"/>
                        <a:pt x="0" y="21460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89" name="Freeform: Shape 6088">
                  <a:extLst>
                    <a:ext uri="{FF2B5EF4-FFF2-40B4-BE49-F238E27FC236}">
                      <a16:creationId xmlns:a16="http://schemas.microsoft.com/office/drawing/2014/main" id="{897263E3-3CCB-48AF-0601-AB8479144C20}"/>
                    </a:ext>
                  </a:extLst>
                </p:cNvPr>
                <p:cNvSpPr/>
                <p:nvPr/>
              </p:nvSpPr>
              <p:spPr>
                <a:xfrm>
                  <a:off x="8224407" y="5707239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72 w 3528"/>
                    <a:gd name="connsiteY1" fmla="*/ 0 h 3024"/>
                    <a:gd name="connsiteX2" fmla="*/ 3529 w 3528"/>
                    <a:gd name="connsiteY2" fmla="*/ 2017 h 3024"/>
                    <a:gd name="connsiteX3" fmla="*/ 2304 w 3528"/>
                    <a:gd name="connsiteY3" fmla="*/ 3025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72" y="0"/>
                      </a:lnTo>
                      <a:lnTo>
                        <a:pt x="3529" y="2017"/>
                      </a:lnTo>
                      <a:lnTo>
                        <a:pt x="2304" y="3025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0" name="Freeform: Shape 6089">
                  <a:extLst>
                    <a:ext uri="{FF2B5EF4-FFF2-40B4-BE49-F238E27FC236}">
                      <a16:creationId xmlns:a16="http://schemas.microsoft.com/office/drawing/2014/main" id="{5C992674-4351-1DA0-8EF1-E9CFA3F106DB}"/>
                    </a:ext>
                  </a:extLst>
                </p:cNvPr>
                <p:cNvSpPr/>
                <p:nvPr/>
              </p:nvSpPr>
              <p:spPr>
                <a:xfrm>
                  <a:off x="8232256" y="5688012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440 w 2376"/>
                    <a:gd name="connsiteY1" fmla="*/ 0 h 2088"/>
                    <a:gd name="connsiteX2" fmla="*/ 2376 w 2376"/>
                    <a:gd name="connsiteY2" fmla="*/ 1584 h 2088"/>
                    <a:gd name="connsiteX3" fmla="*/ 1368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84"/>
                      </a:lnTo>
                      <a:lnTo>
                        <a:pt x="1368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1" name="Freeform: Shape 6090">
                  <a:extLst>
                    <a:ext uri="{FF2B5EF4-FFF2-40B4-BE49-F238E27FC236}">
                      <a16:creationId xmlns:a16="http://schemas.microsoft.com/office/drawing/2014/main" id="{84F67F3F-1AEA-B6E6-41CD-BEB9A71C673C}"/>
                    </a:ext>
                  </a:extLst>
                </p:cNvPr>
                <p:cNvSpPr/>
                <p:nvPr/>
              </p:nvSpPr>
              <p:spPr>
                <a:xfrm>
                  <a:off x="8247668" y="5712497"/>
                  <a:ext cx="2088" cy="2376"/>
                </a:xfrm>
                <a:custGeom>
                  <a:avLst/>
                  <a:gdLst>
                    <a:gd name="connsiteX0" fmla="*/ 936 w 2088"/>
                    <a:gd name="connsiteY0" fmla="*/ 0 h 2376"/>
                    <a:gd name="connsiteX1" fmla="*/ 2089 w 2088"/>
                    <a:gd name="connsiteY1" fmla="*/ 1368 h 2376"/>
                    <a:gd name="connsiteX2" fmla="*/ 648 w 2088"/>
                    <a:gd name="connsiteY2" fmla="*/ 2376 h 2376"/>
                    <a:gd name="connsiteX3" fmla="*/ 0 w 2088"/>
                    <a:gd name="connsiteY3" fmla="*/ 1440 h 2376"/>
                    <a:gd name="connsiteX4" fmla="*/ 936 w 2088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8" h="2376">
                      <a:moveTo>
                        <a:pt x="936" y="0"/>
                      </a:moveTo>
                      <a:lnTo>
                        <a:pt x="2089" y="1368"/>
                      </a:lnTo>
                      <a:lnTo>
                        <a:pt x="648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2" name="Freeform: Shape 6091">
                  <a:extLst>
                    <a:ext uri="{FF2B5EF4-FFF2-40B4-BE49-F238E27FC236}">
                      <a16:creationId xmlns:a16="http://schemas.microsoft.com/office/drawing/2014/main" id="{53EBA33D-BC4D-349E-9BA1-1D8AD364539E}"/>
                    </a:ext>
                  </a:extLst>
                </p:cNvPr>
                <p:cNvSpPr/>
                <p:nvPr/>
              </p:nvSpPr>
              <p:spPr>
                <a:xfrm>
                  <a:off x="8239674" y="5694781"/>
                  <a:ext cx="2304" cy="2520"/>
                </a:xfrm>
                <a:custGeom>
                  <a:avLst/>
                  <a:gdLst>
                    <a:gd name="connsiteX0" fmla="*/ 1008 w 2304"/>
                    <a:gd name="connsiteY0" fmla="*/ 0 h 2520"/>
                    <a:gd name="connsiteX1" fmla="*/ 2304 w 2304"/>
                    <a:gd name="connsiteY1" fmla="*/ 1440 h 2520"/>
                    <a:gd name="connsiteX2" fmla="*/ 720 w 2304"/>
                    <a:gd name="connsiteY2" fmla="*/ 2520 h 2520"/>
                    <a:gd name="connsiteX3" fmla="*/ 0 w 2304"/>
                    <a:gd name="connsiteY3" fmla="*/ 1512 h 2520"/>
                    <a:gd name="connsiteX4" fmla="*/ 1008 w 2304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520">
                      <a:moveTo>
                        <a:pt x="1008" y="0"/>
                      </a:moveTo>
                      <a:lnTo>
                        <a:pt x="2304" y="1440"/>
                      </a:lnTo>
                      <a:lnTo>
                        <a:pt x="720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3" name="Freeform: Shape 6092">
                  <a:extLst>
                    <a:ext uri="{FF2B5EF4-FFF2-40B4-BE49-F238E27FC236}">
                      <a16:creationId xmlns:a16="http://schemas.microsoft.com/office/drawing/2014/main" id="{D0642967-6F82-36CC-A94B-A12194A535C7}"/>
                    </a:ext>
                  </a:extLst>
                </p:cNvPr>
                <p:cNvSpPr/>
                <p:nvPr/>
              </p:nvSpPr>
              <p:spPr>
                <a:xfrm>
                  <a:off x="8255949" y="5705295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4" name="Freeform: Shape 6093">
                  <a:extLst>
                    <a:ext uri="{FF2B5EF4-FFF2-40B4-BE49-F238E27FC236}">
                      <a16:creationId xmlns:a16="http://schemas.microsoft.com/office/drawing/2014/main" id="{78426422-3ACD-1068-C4C9-A7D8D69A2E7D}"/>
                    </a:ext>
                  </a:extLst>
                </p:cNvPr>
                <p:cNvSpPr/>
                <p:nvPr/>
              </p:nvSpPr>
              <p:spPr>
                <a:xfrm>
                  <a:off x="8236505" y="5717177"/>
                  <a:ext cx="3600" cy="4032"/>
                </a:xfrm>
                <a:custGeom>
                  <a:avLst/>
                  <a:gdLst>
                    <a:gd name="connsiteX0" fmla="*/ 1585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5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5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5" name="Freeform: Shape 6094">
                  <a:extLst>
                    <a:ext uri="{FF2B5EF4-FFF2-40B4-BE49-F238E27FC236}">
                      <a16:creationId xmlns:a16="http://schemas.microsoft.com/office/drawing/2014/main" id="{2BDFA5F0-238E-91D3-C1CC-373FD75C39C0}"/>
                    </a:ext>
                  </a:extLst>
                </p:cNvPr>
                <p:cNvSpPr/>
                <p:nvPr/>
              </p:nvSpPr>
              <p:spPr>
                <a:xfrm>
                  <a:off x="8254221" y="5693196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6" name="Freeform: Shape 6095">
                  <a:extLst>
                    <a:ext uri="{FF2B5EF4-FFF2-40B4-BE49-F238E27FC236}">
                      <a16:creationId xmlns:a16="http://schemas.microsoft.com/office/drawing/2014/main" id="{4C799AC4-3C4E-2F6A-23F7-8278B8F510C0}"/>
                    </a:ext>
                  </a:extLst>
                </p:cNvPr>
                <p:cNvSpPr/>
                <p:nvPr/>
              </p:nvSpPr>
              <p:spPr>
                <a:xfrm>
                  <a:off x="8226423" y="5695789"/>
                  <a:ext cx="5329" cy="4752"/>
                </a:xfrm>
                <a:custGeom>
                  <a:avLst/>
                  <a:gdLst>
                    <a:gd name="connsiteX0" fmla="*/ 72 w 5329"/>
                    <a:gd name="connsiteY0" fmla="*/ 2160 h 4752"/>
                    <a:gd name="connsiteX1" fmla="*/ 2953 w 5329"/>
                    <a:gd name="connsiteY1" fmla="*/ 0 h 4752"/>
                    <a:gd name="connsiteX2" fmla="*/ 5330 w 5329"/>
                    <a:gd name="connsiteY2" fmla="*/ 2160 h 4752"/>
                    <a:gd name="connsiteX3" fmla="*/ 2665 w 5329"/>
                    <a:gd name="connsiteY3" fmla="*/ 4753 h 4752"/>
                    <a:gd name="connsiteX4" fmla="*/ 0 w 5329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9" h="4752">
                      <a:moveTo>
                        <a:pt x="72" y="2160"/>
                      </a:moveTo>
                      <a:cubicBezTo>
                        <a:pt x="72" y="720"/>
                        <a:pt x="1513" y="0"/>
                        <a:pt x="2953" y="0"/>
                      </a:cubicBezTo>
                      <a:cubicBezTo>
                        <a:pt x="4394" y="0"/>
                        <a:pt x="5330" y="720"/>
                        <a:pt x="5330" y="2160"/>
                      </a:cubicBezTo>
                      <a:cubicBezTo>
                        <a:pt x="5330" y="3601"/>
                        <a:pt x="4177" y="4753"/>
                        <a:pt x="2665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7" name="Freeform: Shape 6096">
                  <a:extLst>
                    <a:ext uri="{FF2B5EF4-FFF2-40B4-BE49-F238E27FC236}">
                      <a16:creationId xmlns:a16="http://schemas.microsoft.com/office/drawing/2014/main" id="{093B2E72-D380-D3C0-6456-D8ACE5DD3B79}"/>
                    </a:ext>
                  </a:extLst>
                </p:cNvPr>
                <p:cNvSpPr/>
                <p:nvPr/>
              </p:nvSpPr>
              <p:spPr>
                <a:xfrm>
                  <a:off x="8243995" y="5716169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1 h 4753"/>
                    <a:gd name="connsiteX1" fmla="*/ 2232 w 4104"/>
                    <a:gd name="connsiteY1" fmla="*/ 0 h 4753"/>
                    <a:gd name="connsiteX2" fmla="*/ 4104 w 4104"/>
                    <a:gd name="connsiteY2" fmla="*/ 2161 h 4753"/>
                    <a:gd name="connsiteX3" fmla="*/ 2089 w 4104"/>
                    <a:gd name="connsiteY3" fmla="*/ 4753 h 4753"/>
                    <a:gd name="connsiteX4" fmla="*/ 72 w 4104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1"/>
                      </a:cubicBezTo>
                      <a:cubicBezTo>
                        <a:pt x="4104" y="3601"/>
                        <a:pt x="3168" y="4753"/>
                        <a:pt x="2089" y="4753"/>
                      </a:cubicBezTo>
                      <a:cubicBezTo>
                        <a:pt x="1008" y="4753"/>
                        <a:pt x="72" y="3601"/>
                        <a:pt x="72" y="2161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8" name="Freeform: Shape 6097">
                  <a:extLst>
                    <a:ext uri="{FF2B5EF4-FFF2-40B4-BE49-F238E27FC236}">
                      <a16:creationId xmlns:a16="http://schemas.microsoft.com/office/drawing/2014/main" id="{88BA950F-BBA5-6193-51A4-302351A2DB7B}"/>
                    </a:ext>
                  </a:extLst>
                </p:cNvPr>
                <p:cNvSpPr/>
                <p:nvPr/>
              </p:nvSpPr>
              <p:spPr>
                <a:xfrm>
                  <a:off x="8256160" y="5700038"/>
                  <a:ext cx="3245" cy="2886"/>
                </a:xfrm>
                <a:custGeom>
                  <a:avLst/>
                  <a:gdLst>
                    <a:gd name="connsiteX0" fmla="*/ 4 w 3245"/>
                    <a:gd name="connsiteY0" fmla="*/ 1440 h 2886"/>
                    <a:gd name="connsiteX1" fmla="*/ 1662 w 3245"/>
                    <a:gd name="connsiteY1" fmla="*/ 0 h 2886"/>
                    <a:gd name="connsiteX2" fmla="*/ 3246 w 3245"/>
                    <a:gd name="connsiteY2" fmla="*/ 1152 h 2886"/>
                    <a:gd name="connsiteX3" fmla="*/ 1805 w 3245"/>
                    <a:gd name="connsiteY3" fmla="*/ 2881 h 2886"/>
                    <a:gd name="connsiteX4" fmla="*/ 77 w 3245"/>
                    <a:gd name="connsiteY4" fmla="*/ 1440 h 2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5" h="2886">
                      <a:moveTo>
                        <a:pt x="4" y="1440"/>
                      </a:moveTo>
                      <a:cubicBezTo>
                        <a:pt x="-67" y="576"/>
                        <a:pt x="725" y="72"/>
                        <a:pt x="1662" y="0"/>
                      </a:cubicBezTo>
                      <a:cubicBezTo>
                        <a:pt x="2526" y="0"/>
                        <a:pt x="3101" y="288"/>
                        <a:pt x="3246" y="1152"/>
                      </a:cubicBezTo>
                      <a:cubicBezTo>
                        <a:pt x="3246" y="2017"/>
                        <a:pt x="2669" y="2809"/>
                        <a:pt x="1805" y="2881"/>
                      </a:cubicBezTo>
                      <a:cubicBezTo>
                        <a:pt x="941" y="2953"/>
                        <a:pt x="149" y="2377"/>
                        <a:pt x="77" y="144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99" name="Freeform: Shape 6098">
                  <a:extLst>
                    <a:ext uri="{FF2B5EF4-FFF2-40B4-BE49-F238E27FC236}">
                      <a16:creationId xmlns:a16="http://schemas.microsoft.com/office/drawing/2014/main" id="{980D54B2-CDEF-60A9-0D0F-1904F7333ADD}"/>
                    </a:ext>
                  </a:extLst>
                </p:cNvPr>
                <p:cNvSpPr/>
                <p:nvPr/>
              </p:nvSpPr>
              <p:spPr>
                <a:xfrm>
                  <a:off x="8238655" y="5703833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5"/>
                        <a:pt x="2675" y="21"/>
                      </a:cubicBezTo>
                      <a:cubicBezTo>
                        <a:pt x="4115" y="-123"/>
                        <a:pt x="5123" y="454"/>
                        <a:pt x="5267" y="1894"/>
                      </a:cubicBezTo>
                      <a:cubicBezTo>
                        <a:pt x="5412" y="3334"/>
                        <a:pt x="4331" y="4558"/>
                        <a:pt x="2891" y="4702"/>
                      </a:cubicBezTo>
                      <a:cubicBezTo>
                        <a:pt x="1450" y="4846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00" name="Freeform: Shape 6099">
                  <a:extLst>
                    <a:ext uri="{FF2B5EF4-FFF2-40B4-BE49-F238E27FC236}">
                      <a16:creationId xmlns:a16="http://schemas.microsoft.com/office/drawing/2014/main" id="{2CFD3D0F-4142-3976-6A2C-8E8F88933032}"/>
                    </a:ext>
                  </a:extLst>
                </p:cNvPr>
                <p:cNvSpPr/>
                <p:nvPr/>
              </p:nvSpPr>
              <p:spPr>
                <a:xfrm>
                  <a:off x="8243788" y="5689264"/>
                  <a:ext cx="6494" cy="5490"/>
                </a:xfrm>
                <a:custGeom>
                  <a:avLst/>
                  <a:gdLst>
                    <a:gd name="connsiteX0" fmla="*/ 2871 w 6494"/>
                    <a:gd name="connsiteY0" fmla="*/ 116 h 5490"/>
                    <a:gd name="connsiteX1" fmla="*/ 6400 w 6494"/>
                    <a:gd name="connsiteY1" fmla="*/ 2276 h 5490"/>
                    <a:gd name="connsiteX2" fmla="*/ 4168 w 6494"/>
                    <a:gd name="connsiteY2" fmla="*/ 5372 h 5490"/>
                    <a:gd name="connsiteX3" fmla="*/ 63 w 6494"/>
                    <a:gd name="connsiteY3" fmla="*/ 3572 h 5490"/>
                    <a:gd name="connsiteX4" fmla="*/ 2799 w 6494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94" h="5490">
                      <a:moveTo>
                        <a:pt x="2871" y="116"/>
                      </a:moveTo>
                      <a:cubicBezTo>
                        <a:pt x="4744" y="-389"/>
                        <a:pt x="6040" y="835"/>
                        <a:pt x="6400" y="2276"/>
                      </a:cubicBezTo>
                      <a:cubicBezTo>
                        <a:pt x="6760" y="3716"/>
                        <a:pt x="6112" y="4868"/>
                        <a:pt x="4168" y="5372"/>
                      </a:cubicBezTo>
                      <a:cubicBezTo>
                        <a:pt x="2296" y="5804"/>
                        <a:pt x="423" y="5012"/>
                        <a:pt x="63" y="3572"/>
                      </a:cubicBezTo>
                      <a:cubicBezTo>
                        <a:pt x="-297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073" name="Graphic 6">
                <a:extLst>
                  <a:ext uri="{FF2B5EF4-FFF2-40B4-BE49-F238E27FC236}">
                    <a16:creationId xmlns:a16="http://schemas.microsoft.com/office/drawing/2014/main" id="{758D4CD4-E9AC-AD48-0139-B145DA549E50}"/>
                  </a:ext>
                </a:extLst>
              </p:cNvPr>
              <p:cNvGrpSpPr/>
              <p:nvPr/>
            </p:nvGrpSpPr>
            <p:grpSpPr>
              <a:xfrm>
                <a:off x="8259262" y="5684051"/>
                <a:ext cx="43496" cy="54018"/>
                <a:chOff x="8259262" y="5684051"/>
                <a:chExt cx="43496" cy="54018"/>
              </a:xfrm>
            </p:grpSpPr>
            <p:sp>
              <p:nvSpPr>
                <p:cNvPr id="6074" name="Freeform: Shape 6073">
                  <a:extLst>
                    <a:ext uri="{FF2B5EF4-FFF2-40B4-BE49-F238E27FC236}">
                      <a16:creationId xmlns:a16="http://schemas.microsoft.com/office/drawing/2014/main" id="{B98C2C36-83B3-E6DA-FFE8-053995F5BBBE}"/>
                    </a:ext>
                  </a:extLst>
                </p:cNvPr>
                <p:cNvSpPr/>
                <p:nvPr/>
              </p:nvSpPr>
              <p:spPr>
                <a:xfrm>
                  <a:off x="8259262" y="5684051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2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7" y="9650"/>
                        <a:pt x="43497" y="21532"/>
                      </a:cubicBezTo>
                      <a:cubicBezTo>
                        <a:pt x="43497" y="33415"/>
                        <a:pt x="33774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75" name="Freeform: Shape 6074">
                  <a:extLst>
                    <a:ext uri="{FF2B5EF4-FFF2-40B4-BE49-F238E27FC236}">
                      <a16:creationId xmlns:a16="http://schemas.microsoft.com/office/drawing/2014/main" id="{851416C5-A5D8-1D1E-71EC-EF47C3F48FBA}"/>
                    </a:ext>
                  </a:extLst>
                </p:cNvPr>
                <p:cNvSpPr/>
                <p:nvPr/>
              </p:nvSpPr>
              <p:spPr>
                <a:xfrm>
                  <a:off x="8263654" y="5709184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1945 h 3024"/>
                    <a:gd name="connsiteX3" fmla="*/ 2233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1945"/>
                      </a:lnTo>
                      <a:lnTo>
                        <a:pt x="2233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76" name="Freeform: Shape 6075">
                  <a:extLst>
                    <a:ext uri="{FF2B5EF4-FFF2-40B4-BE49-F238E27FC236}">
                      <a16:creationId xmlns:a16="http://schemas.microsoft.com/office/drawing/2014/main" id="{9E6B0F64-87E0-AB29-5D56-25103F016AED}"/>
                    </a:ext>
                  </a:extLst>
                </p:cNvPr>
                <p:cNvSpPr/>
                <p:nvPr/>
              </p:nvSpPr>
              <p:spPr>
                <a:xfrm>
                  <a:off x="8271432" y="5689956"/>
                  <a:ext cx="2377" cy="2160"/>
                </a:xfrm>
                <a:custGeom>
                  <a:avLst/>
                  <a:gdLst>
                    <a:gd name="connsiteX0" fmla="*/ 0 w 2377"/>
                    <a:gd name="connsiteY0" fmla="*/ 1080 h 2160"/>
                    <a:gd name="connsiteX1" fmla="*/ 1513 w 2377"/>
                    <a:gd name="connsiteY1" fmla="*/ 0 h 2160"/>
                    <a:gd name="connsiteX2" fmla="*/ 2377 w 2377"/>
                    <a:gd name="connsiteY2" fmla="*/ 1584 h 2160"/>
                    <a:gd name="connsiteX3" fmla="*/ 1441 w 2377"/>
                    <a:gd name="connsiteY3" fmla="*/ 2160 h 2160"/>
                    <a:gd name="connsiteX4" fmla="*/ 0 w 2377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160">
                      <a:moveTo>
                        <a:pt x="0" y="1080"/>
                      </a:moveTo>
                      <a:lnTo>
                        <a:pt x="1513" y="0"/>
                      </a:lnTo>
                      <a:lnTo>
                        <a:pt x="2377" y="1584"/>
                      </a:lnTo>
                      <a:lnTo>
                        <a:pt x="1441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77" name="Freeform: Shape 6076">
                  <a:extLst>
                    <a:ext uri="{FF2B5EF4-FFF2-40B4-BE49-F238E27FC236}">
                      <a16:creationId xmlns:a16="http://schemas.microsoft.com/office/drawing/2014/main" id="{EAF98744-5F9A-CF04-7715-394560925F5D}"/>
                    </a:ext>
                  </a:extLst>
                </p:cNvPr>
                <p:cNvSpPr/>
                <p:nvPr/>
              </p:nvSpPr>
              <p:spPr>
                <a:xfrm>
                  <a:off x="8286843" y="5714441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78" name="Freeform: Shape 6077">
                  <a:extLst>
                    <a:ext uri="{FF2B5EF4-FFF2-40B4-BE49-F238E27FC236}">
                      <a16:creationId xmlns:a16="http://schemas.microsoft.com/office/drawing/2014/main" id="{2DB212EC-9C3D-83E3-008F-D5B7EA3FCA49}"/>
                    </a:ext>
                  </a:extLst>
                </p:cNvPr>
                <p:cNvSpPr/>
                <p:nvPr/>
              </p:nvSpPr>
              <p:spPr>
                <a:xfrm>
                  <a:off x="8278921" y="5696725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648 w 2232"/>
                    <a:gd name="connsiteY2" fmla="*/ 2520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79" name="Freeform: Shape 6078">
                  <a:extLst>
                    <a:ext uri="{FF2B5EF4-FFF2-40B4-BE49-F238E27FC236}">
                      <a16:creationId xmlns:a16="http://schemas.microsoft.com/office/drawing/2014/main" id="{75FFA4F0-CEB6-5EB4-B4D4-A02792EDC435}"/>
                    </a:ext>
                  </a:extLst>
                </p:cNvPr>
                <p:cNvSpPr/>
                <p:nvPr/>
              </p:nvSpPr>
              <p:spPr>
                <a:xfrm>
                  <a:off x="8295125" y="5707239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648 w 2232"/>
                    <a:gd name="connsiteY2" fmla="*/ 2521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80" name="Freeform: Shape 6079">
                  <a:extLst>
                    <a:ext uri="{FF2B5EF4-FFF2-40B4-BE49-F238E27FC236}">
                      <a16:creationId xmlns:a16="http://schemas.microsoft.com/office/drawing/2014/main" id="{FD4C342F-FF4A-3FC5-3BDC-529B6F3A3E7E}"/>
                    </a:ext>
                  </a:extLst>
                </p:cNvPr>
                <p:cNvSpPr/>
                <p:nvPr/>
              </p:nvSpPr>
              <p:spPr>
                <a:xfrm>
                  <a:off x="8275681" y="5719122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8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8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81" name="Freeform: Shape 6080">
                  <a:extLst>
                    <a:ext uri="{FF2B5EF4-FFF2-40B4-BE49-F238E27FC236}">
                      <a16:creationId xmlns:a16="http://schemas.microsoft.com/office/drawing/2014/main" id="{DB07E6CA-D847-714C-6EFD-853AA15C5630}"/>
                    </a:ext>
                  </a:extLst>
                </p:cNvPr>
                <p:cNvSpPr/>
                <p:nvPr/>
              </p:nvSpPr>
              <p:spPr>
                <a:xfrm>
                  <a:off x="8293396" y="5695141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152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152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82" name="Freeform: Shape 6081">
                  <a:extLst>
                    <a:ext uri="{FF2B5EF4-FFF2-40B4-BE49-F238E27FC236}">
                      <a16:creationId xmlns:a16="http://schemas.microsoft.com/office/drawing/2014/main" id="{E58F3CA5-16E8-AE46-64C2-E73C790E08DD}"/>
                    </a:ext>
                  </a:extLst>
                </p:cNvPr>
                <p:cNvSpPr/>
                <p:nvPr/>
              </p:nvSpPr>
              <p:spPr>
                <a:xfrm>
                  <a:off x="8265671" y="5697733"/>
                  <a:ext cx="5328" cy="4753"/>
                </a:xfrm>
                <a:custGeom>
                  <a:avLst/>
                  <a:gdLst>
                    <a:gd name="connsiteX0" fmla="*/ 72 w 5328"/>
                    <a:gd name="connsiteY0" fmla="*/ 2161 h 4753"/>
                    <a:gd name="connsiteX1" fmla="*/ 2953 w 5328"/>
                    <a:gd name="connsiteY1" fmla="*/ 0 h 4753"/>
                    <a:gd name="connsiteX2" fmla="*/ 5329 w 5328"/>
                    <a:gd name="connsiteY2" fmla="*/ 2161 h 4753"/>
                    <a:gd name="connsiteX3" fmla="*/ 2664 w 5328"/>
                    <a:gd name="connsiteY3" fmla="*/ 4753 h 4753"/>
                    <a:gd name="connsiteX4" fmla="*/ 0 w 5328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3">
                      <a:moveTo>
                        <a:pt x="72" y="2161"/>
                      </a:moveTo>
                      <a:cubicBezTo>
                        <a:pt x="72" y="720"/>
                        <a:pt x="1512" y="0"/>
                        <a:pt x="2953" y="0"/>
                      </a:cubicBezTo>
                      <a:cubicBezTo>
                        <a:pt x="4393" y="0"/>
                        <a:pt x="5329" y="720"/>
                        <a:pt x="5329" y="2161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83" name="Freeform: Shape 6082">
                  <a:extLst>
                    <a:ext uri="{FF2B5EF4-FFF2-40B4-BE49-F238E27FC236}">
                      <a16:creationId xmlns:a16="http://schemas.microsoft.com/office/drawing/2014/main" id="{809F0825-0100-0A92-0255-30A0B6A771A1}"/>
                    </a:ext>
                  </a:extLst>
                </p:cNvPr>
                <p:cNvSpPr/>
                <p:nvPr/>
              </p:nvSpPr>
              <p:spPr>
                <a:xfrm>
                  <a:off x="8283242" y="5718113"/>
                  <a:ext cx="4105" cy="4753"/>
                </a:xfrm>
                <a:custGeom>
                  <a:avLst/>
                  <a:gdLst>
                    <a:gd name="connsiteX0" fmla="*/ 0 w 4105"/>
                    <a:gd name="connsiteY0" fmla="*/ 2160 h 4753"/>
                    <a:gd name="connsiteX1" fmla="*/ 2233 w 4105"/>
                    <a:gd name="connsiteY1" fmla="*/ 0 h 4753"/>
                    <a:gd name="connsiteX2" fmla="*/ 4105 w 4105"/>
                    <a:gd name="connsiteY2" fmla="*/ 2160 h 4753"/>
                    <a:gd name="connsiteX3" fmla="*/ 2089 w 4105"/>
                    <a:gd name="connsiteY3" fmla="*/ 4753 h 4753"/>
                    <a:gd name="connsiteX4" fmla="*/ 72 w 4105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3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0"/>
                      </a:cubicBezTo>
                      <a:cubicBezTo>
                        <a:pt x="4105" y="3601"/>
                        <a:pt x="3169" y="4753"/>
                        <a:pt x="2089" y="4753"/>
                      </a:cubicBezTo>
                      <a:cubicBezTo>
                        <a:pt x="1008" y="4753"/>
                        <a:pt x="72" y="3601"/>
                        <a:pt x="72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84" name="Freeform: Shape 6083">
                  <a:extLst>
                    <a:ext uri="{FF2B5EF4-FFF2-40B4-BE49-F238E27FC236}">
                      <a16:creationId xmlns:a16="http://schemas.microsoft.com/office/drawing/2014/main" id="{6D40761D-32DB-E8A5-B200-953A28E13F0C}"/>
                    </a:ext>
                  </a:extLst>
                </p:cNvPr>
                <p:cNvSpPr/>
                <p:nvPr/>
              </p:nvSpPr>
              <p:spPr>
                <a:xfrm>
                  <a:off x="8295413" y="5701973"/>
                  <a:ext cx="3240" cy="2889"/>
                </a:xfrm>
                <a:custGeom>
                  <a:avLst/>
                  <a:gdLst>
                    <a:gd name="connsiteX0" fmla="*/ 0 w 3240"/>
                    <a:gd name="connsiteY0" fmla="*/ 1449 h 2889"/>
                    <a:gd name="connsiteX1" fmla="*/ 1656 w 3240"/>
                    <a:gd name="connsiteY1" fmla="*/ 9 h 2889"/>
                    <a:gd name="connsiteX2" fmla="*/ 3240 w 3240"/>
                    <a:gd name="connsiteY2" fmla="*/ 1161 h 2889"/>
                    <a:gd name="connsiteX3" fmla="*/ 1800 w 3240"/>
                    <a:gd name="connsiteY3" fmla="*/ 2890 h 2889"/>
                    <a:gd name="connsiteX4" fmla="*/ 72 w 3240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0" h="2889">
                      <a:moveTo>
                        <a:pt x="0" y="1449"/>
                      </a:moveTo>
                      <a:cubicBezTo>
                        <a:pt x="0" y="585"/>
                        <a:pt x="720" y="81"/>
                        <a:pt x="1656" y="9"/>
                      </a:cubicBezTo>
                      <a:cubicBezTo>
                        <a:pt x="2520" y="-63"/>
                        <a:pt x="3168" y="297"/>
                        <a:pt x="3240" y="1161"/>
                      </a:cubicBezTo>
                      <a:cubicBezTo>
                        <a:pt x="3240" y="2025"/>
                        <a:pt x="2664" y="2818"/>
                        <a:pt x="1800" y="2890"/>
                      </a:cubicBezTo>
                      <a:cubicBezTo>
                        <a:pt x="936" y="2890"/>
                        <a:pt x="144" y="2313"/>
                        <a:pt x="72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85" name="Freeform: Shape 6084">
                  <a:extLst>
                    <a:ext uri="{FF2B5EF4-FFF2-40B4-BE49-F238E27FC236}">
                      <a16:creationId xmlns:a16="http://schemas.microsoft.com/office/drawing/2014/main" id="{80CDE194-05A8-21A7-15CB-052D4A6E3500}"/>
                    </a:ext>
                  </a:extLst>
                </p:cNvPr>
                <p:cNvSpPr/>
                <p:nvPr/>
              </p:nvSpPr>
              <p:spPr>
                <a:xfrm>
                  <a:off x="8277831" y="5705777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8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3" y="958"/>
                        <a:pt x="1235" y="166"/>
                        <a:pt x="2675" y="21"/>
                      </a:cubicBezTo>
                      <a:cubicBezTo>
                        <a:pt x="4116" y="-122"/>
                        <a:pt x="5124" y="453"/>
                        <a:pt x="5268" y="1894"/>
                      </a:cubicBezTo>
                      <a:cubicBezTo>
                        <a:pt x="5411" y="3334"/>
                        <a:pt x="4332" y="4558"/>
                        <a:pt x="2891" y="4702"/>
                      </a:cubicBezTo>
                      <a:cubicBezTo>
                        <a:pt x="1451" y="4847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86" name="Freeform: Shape 6085">
                  <a:extLst>
                    <a:ext uri="{FF2B5EF4-FFF2-40B4-BE49-F238E27FC236}">
                      <a16:creationId xmlns:a16="http://schemas.microsoft.com/office/drawing/2014/main" id="{4E5301AA-9023-DCD2-5195-758E5B59CA62}"/>
                    </a:ext>
                  </a:extLst>
                </p:cNvPr>
                <p:cNvSpPr/>
                <p:nvPr/>
              </p:nvSpPr>
              <p:spPr>
                <a:xfrm>
                  <a:off x="8283036" y="5691160"/>
                  <a:ext cx="6423" cy="5501"/>
                </a:xfrm>
                <a:custGeom>
                  <a:avLst/>
                  <a:gdLst>
                    <a:gd name="connsiteX0" fmla="*/ 2799 w 6423"/>
                    <a:gd name="connsiteY0" fmla="*/ 92 h 5501"/>
                    <a:gd name="connsiteX1" fmla="*/ 6328 w 6423"/>
                    <a:gd name="connsiteY1" fmla="*/ 2252 h 5501"/>
                    <a:gd name="connsiteX2" fmla="*/ 4167 w 6423"/>
                    <a:gd name="connsiteY2" fmla="*/ 5349 h 5501"/>
                    <a:gd name="connsiteX3" fmla="*/ 63 w 6423"/>
                    <a:gd name="connsiteY3" fmla="*/ 3621 h 5501"/>
                    <a:gd name="connsiteX4" fmla="*/ 2799 w 6423"/>
                    <a:gd name="connsiteY4" fmla="*/ 164 h 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01">
                      <a:moveTo>
                        <a:pt x="2799" y="92"/>
                      </a:moveTo>
                      <a:cubicBezTo>
                        <a:pt x="4671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7" y="5349"/>
                      </a:cubicBezTo>
                      <a:cubicBezTo>
                        <a:pt x="2295" y="5853"/>
                        <a:pt x="422" y="5061"/>
                        <a:pt x="63" y="3621"/>
                      </a:cubicBezTo>
                      <a:cubicBezTo>
                        <a:pt x="-297" y="2180"/>
                        <a:pt x="927" y="596"/>
                        <a:pt x="2799" y="164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87" name="Freeform: Shape 6086">
                  <a:extLst>
                    <a:ext uri="{FF2B5EF4-FFF2-40B4-BE49-F238E27FC236}">
                      <a16:creationId xmlns:a16="http://schemas.microsoft.com/office/drawing/2014/main" id="{56B5CD30-C4AE-EF17-F0EC-AFBD64BC5EAB}"/>
                    </a:ext>
                  </a:extLst>
                </p:cNvPr>
                <p:cNvSpPr/>
                <p:nvPr/>
              </p:nvSpPr>
              <p:spPr>
                <a:xfrm>
                  <a:off x="8289589" y="5732568"/>
                  <a:ext cx="6423" cy="5501"/>
                </a:xfrm>
                <a:custGeom>
                  <a:avLst/>
                  <a:gdLst>
                    <a:gd name="connsiteX0" fmla="*/ 2799 w 6423"/>
                    <a:gd name="connsiteY0" fmla="*/ 92 h 5501"/>
                    <a:gd name="connsiteX1" fmla="*/ 6328 w 6423"/>
                    <a:gd name="connsiteY1" fmla="*/ 2252 h 5501"/>
                    <a:gd name="connsiteX2" fmla="*/ 4168 w 6423"/>
                    <a:gd name="connsiteY2" fmla="*/ 5349 h 5501"/>
                    <a:gd name="connsiteX3" fmla="*/ 63 w 6423"/>
                    <a:gd name="connsiteY3" fmla="*/ 3621 h 5501"/>
                    <a:gd name="connsiteX4" fmla="*/ 2799 w 6423"/>
                    <a:gd name="connsiteY4" fmla="*/ 164 h 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01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8" y="5349"/>
                      </a:cubicBezTo>
                      <a:cubicBezTo>
                        <a:pt x="2296" y="5853"/>
                        <a:pt x="423" y="5061"/>
                        <a:pt x="63" y="3621"/>
                      </a:cubicBezTo>
                      <a:cubicBezTo>
                        <a:pt x="-297" y="2180"/>
                        <a:pt x="927" y="596"/>
                        <a:pt x="2799" y="164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5915" name="Graphic 6">
            <a:extLst>
              <a:ext uri="{FF2B5EF4-FFF2-40B4-BE49-F238E27FC236}">
                <a16:creationId xmlns:a16="http://schemas.microsoft.com/office/drawing/2014/main" id="{16F667CC-69A2-4FED-B7C8-556477A2F12D}"/>
              </a:ext>
            </a:extLst>
          </p:cNvPr>
          <p:cNvGrpSpPr/>
          <p:nvPr/>
        </p:nvGrpSpPr>
        <p:grpSpPr>
          <a:xfrm>
            <a:off x="4421319" y="2921539"/>
            <a:ext cx="532031" cy="1190767"/>
            <a:chOff x="8827526" y="5560978"/>
            <a:chExt cx="113709" cy="254498"/>
          </a:xfrm>
        </p:grpSpPr>
        <p:grpSp>
          <p:nvGrpSpPr>
            <p:cNvPr id="5916" name="Graphic 6">
              <a:extLst>
                <a:ext uri="{FF2B5EF4-FFF2-40B4-BE49-F238E27FC236}">
                  <a16:creationId xmlns:a16="http://schemas.microsoft.com/office/drawing/2014/main" id="{B7D4F5ED-2D8F-38B1-BDB8-F2F2581182C2}"/>
                </a:ext>
              </a:extLst>
            </p:cNvPr>
            <p:cNvGrpSpPr/>
            <p:nvPr/>
          </p:nvGrpSpPr>
          <p:grpSpPr>
            <a:xfrm>
              <a:off x="8827526" y="5560978"/>
              <a:ext cx="113709" cy="254498"/>
              <a:chOff x="8827526" y="5560978"/>
              <a:chExt cx="113709" cy="254498"/>
            </a:xfrm>
            <a:solidFill>
              <a:srgbClr val="FFFFFF">
                <a:alpha val="40000"/>
              </a:srgbClr>
            </a:solidFill>
          </p:grpSpPr>
          <p:sp>
            <p:nvSpPr>
              <p:cNvPr id="6059" name="Freeform: Shape 6058">
                <a:extLst>
                  <a:ext uri="{FF2B5EF4-FFF2-40B4-BE49-F238E27FC236}">
                    <a16:creationId xmlns:a16="http://schemas.microsoft.com/office/drawing/2014/main" id="{23D1E17B-A450-85A1-1B55-6FCB78E5FF00}"/>
                  </a:ext>
                </a:extLst>
              </p:cNvPr>
              <p:cNvSpPr/>
              <p:nvPr/>
            </p:nvSpPr>
            <p:spPr>
              <a:xfrm>
                <a:off x="8832207" y="5616574"/>
                <a:ext cx="104924" cy="198903"/>
              </a:xfrm>
              <a:custGeom>
                <a:avLst/>
                <a:gdLst>
                  <a:gd name="connsiteX0" fmla="*/ 104924 w 104924"/>
                  <a:gd name="connsiteY0" fmla="*/ 186012 h 198903"/>
                  <a:gd name="connsiteX1" fmla="*/ 95634 w 104924"/>
                  <a:gd name="connsiteY1" fmla="*/ 198903 h 198903"/>
                  <a:gd name="connsiteX2" fmla="*/ 9289 w 104924"/>
                  <a:gd name="connsiteY2" fmla="*/ 198903 h 198903"/>
                  <a:gd name="connsiteX3" fmla="*/ 0 w 104924"/>
                  <a:gd name="connsiteY3" fmla="*/ 186012 h 198903"/>
                  <a:gd name="connsiteX4" fmla="*/ 0 w 104924"/>
                  <a:gd name="connsiteY4" fmla="*/ 12890 h 198903"/>
                  <a:gd name="connsiteX5" fmla="*/ 9289 w 104924"/>
                  <a:gd name="connsiteY5" fmla="*/ 0 h 198903"/>
                  <a:gd name="connsiteX6" fmla="*/ 95634 w 104924"/>
                  <a:gd name="connsiteY6" fmla="*/ 0 h 198903"/>
                  <a:gd name="connsiteX7" fmla="*/ 104924 w 104924"/>
                  <a:gd name="connsiteY7" fmla="*/ 12890 h 198903"/>
                  <a:gd name="connsiteX8" fmla="*/ 104924 w 104924"/>
                  <a:gd name="connsiteY8" fmla="*/ 186012 h 198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4924" h="198903">
                    <a:moveTo>
                      <a:pt x="104924" y="186012"/>
                    </a:moveTo>
                    <a:cubicBezTo>
                      <a:pt x="104924" y="193142"/>
                      <a:pt x="100820" y="198903"/>
                      <a:pt x="95634" y="198903"/>
                    </a:cubicBezTo>
                    <a:lnTo>
                      <a:pt x="9289" y="198903"/>
                    </a:lnTo>
                    <a:cubicBezTo>
                      <a:pt x="4177" y="198903"/>
                      <a:pt x="0" y="193142"/>
                      <a:pt x="0" y="186012"/>
                    </a:cubicBezTo>
                    <a:lnTo>
                      <a:pt x="0" y="12890"/>
                    </a:lnTo>
                    <a:cubicBezTo>
                      <a:pt x="0" y="5761"/>
                      <a:pt x="4177" y="0"/>
                      <a:pt x="9289" y="0"/>
                    </a:cubicBezTo>
                    <a:lnTo>
                      <a:pt x="95634" y="0"/>
                    </a:lnTo>
                    <a:cubicBezTo>
                      <a:pt x="100748" y="0"/>
                      <a:pt x="104924" y="5761"/>
                      <a:pt x="104924" y="12890"/>
                    </a:cubicBezTo>
                    <a:lnTo>
                      <a:pt x="104924" y="186012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60" name="Freeform: Shape 6059">
                <a:extLst>
                  <a:ext uri="{FF2B5EF4-FFF2-40B4-BE49-F238E27FC236}">
                    <a16:creationId xmlns:a16="http://schemas.microsoft.com/office/drawing/2014/main" id="{505C3947-6635-FADA-1540-6BA4634F19B9}"/>
                  </a:ext>
                </a:extLst>
              </p:cNvPr>
              <p:cNvSpPr/>
              <p:nvPr/>
            </p:nvSpPr>
            <p:spPr>
              <a:xfrm>
                <a:off x="8827526" y="5569620"/>
                <a:ext cx="113709" cy="53794"/>
              </a:xfrm>
              <a:custGeom>
                <a:avLst/>
                <a:gdLst>
                  <a:gd name="connsiteX0" fmla="*/ 56819 w 113709"/>
                  <a:gd name="connsiteY0" fmla="*/ 0 h 53794"/>
                  <a:gd name="connsiteX1" fmla="*/ 85265 w 113709"/>
                  <a:gd name="connsiteY1" fmla="*/ 26861 h 53794"/>
                  <a:gd name="connsiteX2" fmla="*/ 113710 w 113709"/>
                  <a:gd name="connsiteY2" fmla="*/ 53794 h 53794"/>
                  <a:gd name="connsiteX3" fmla="*/ 56819 w 113709"/>
                  <a:gd name="connsiteY3" fmla="*/ 53794 h 53794"/>
                  <a:gd name="connsiteX4" fmla="*/ 0 w 113709"/>
                  <a:gd name="connsiteY4" fmla="*/ 53794 h 53794"/>
                  <a:gd name="connsiteX5" fmla="*/ 28445 w 113709"/>
                  <a:gd name="connsiteY5" fmla="*/ 26861 h 53794"/>
                  <a:gd name="connsiteX6" fmla="*/ 56819 w 113709"/>
                  <a:gd name="connsiteY6" fmla="*/ 0 h 53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709" h="53794">
                    <a:moveTo>
                      <a:pt x="56819" y="0"/>
                    </a:moveTo>
                    <a:lnTo>
                      <a:pt x="85265" y="26861"/>
                    </a:lnTo>
                    <a:lnTo>
                      <a:pt x="113710" y="53794"/>
                    </a:lnTo>
                    <a:lnTo>
                      <a:pt x="56819" y="53794"/>
                    </a:lnTo>
                    <a:lnTo>
                      <a:pt x="0" y="53794"/>
                    </a:lnTo>
                    <a:lnTo>
                      <a:pt x="28445" y="26861"/>
                    </a:lnTo>
                    <a:lnTo>
                      <a:pt x="56819" y="0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61" name="Freeform: Shape 6060">
                <a:extLst>
                  <a:ext uri="{FF2B5EF4-FFF2-40B4-BE49-F238E27FC236}">
                    <a16:creationId xmlns:a16="http://schemas.microsoft.com/office/drawing/2014/main" id="{078D90CA-4696-66A6-7B46-5B597685ABC0}"/>
                  </a:ext>
                </a:extLst>
              </p:cNvPr>
              <p:cNvSpPr/>
              <p:nvPr/>
            </p:nvSpPr>
            <p:spPr>
              <a:xfrm>
                <a:off x="8878295" y="5560978"/>
                <a:ext cx="12098" cy="16851"/>
              </a:xfrm>
              <a:custGeom>
                <a:avLst/>
                <a:gdLst>
                  <a:gd name="connsiteX0" fmla="*/ 0 w 12098"/>
                  <a:gd name="connsiteY0" fmla="*/ 8426 h 16851"/>
                  <a:gd name="connsiteX1" fmla="*/ 6050 w 12098"/>
                  <a:gd name="connsiteY1" fmla="*/ 0 h 16851"/>
                  <a:gd name="connsiteX2" fmla="*/ 12099 w 12098"/>
                  <a:gd name="connsiteY2" fmla="*/ 8426 h 16851"/>
                  <a:gd name="connsiteX3" fmla="*/ 6050 w 12098"/>
                  <a:gd name="connsiteY3" fmla="*/ 16852 h 16851"/>
                  <a:gd name="connsiteX4" fmla="*/ 0 w 12098"/>
                  <a:gd name="connsiteY4" fmla="*/ 8426 h 1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6851">
                    <a:moveTo>
                      <a:pt x="0" y="8426"/>
                    </a:moveTo>
                    <a:cubicBezTo>
                      <a:pt x="0" y="3745"/>
                      <a:pt x="2737" y="0"/>
                      <a:pt x="6050" y="0"/>
                    </a:cubicBezTo>
                    <a:cubicBezTo>
                      <a:pt x="9362" y="0"/>
                      <a:pt x="12099" y="3745"/>
                      <a:pt x="12099" y="8426"/>
                    </a:cubicBezTo>
                    <a:cubicBezTo>
                      <a:pt x="12099" y="13107"/>
                      <a:pt x="9362" y="16852"/>
                      <a:pt x="6050" y="16852"/>
                    </a:cubicBezTo>
                    <a:cubicBezTo>
                      <a:pt x="2737" y="16852"/>
                      <a:pt x="0" y="13107"/>
                      <a:pt x="0" y="8426"/>
                    </a:cubicBez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917" name="Graphic 6">
              <a:extLst>
                <a:ext uri="{FF2B5EF4-FFF2-40B4-BE49-F238E27FC236}">
                  <a16:creationId xmlns:a16="http://schemas.microsoft.com/office/drawing/2014/main" id="{E708BA71-8189-208A-404E-464BFC55E479}"/>
                </a:ext>
              </a:extLst>
            </p:cNvPr>
            <p:cNvGrpSpPr/>
            <p:nvPr/>
          </p:nvGrpSpPr>
          <p:grpSpPr>
            <a:xfrm>
              <a:off x="8840128" y="5643435"/>
              <a:ext cx="89945" cy="171825"/>
              <a:chOff x="8840128" y="5643435"/>
              <a:chExt cx="89945" cy="171825"/>
            </a:xfrm>
          </p:grpSpPr>
          <p:grpSp>
            <p:nvGrpSpPr>
              <p:cNvPr id="5918" name="Graphic 6">
                <a:extLst>
                  <a:ext uri="{FF2B5EF4-FFF2-40B4-BE49-F238E27FC236}">
                    <a16:creationId xmlns:a16="http://schemas.microsoft.com/office/drawing/2014/main" id="{995D52F5-D1E8-4D81-3D3E-C2E350D02032}"/>
                  </a:ext>
                </a:extLst>
              </p:cNvPr>
              <p:cNvGrpSpPr/>
              <p:nvPr/>
            </p:nvGrpSpPr>
            <p:grpSpPr>
              <a:xfrm>
                <a:off x="8845025" y="5772196"/>
                <a:ext cx="43496" cy="43064"/>
                <a:chOff x="8845025" y="5772196"/>
                <a:chExt cx="43496" cy="43064"/>
              </a:xfrm>
            </p:grpSpPr>
            <p:sp>
              <p:nvSpPr>
                <p:cNvPr id="6046" name="Freeform: Shape 6045">
                  <a:extLst>
                    <a:ext uri="{FF2B5EF4-FFF2-40B4-BE49-F238E27FC236}">
                      <a16:creationId xmlns:a16="http://schemas.microsoft.com/office/drawing/2014/main" id="{2273E196-ECF3-2F6A-1B5C-72DB06FCD910}"/>
                    </a:ext>
                  </a:extLst>
                </p:cNvPr>
                <p:cNvSpPr/>
                <p:nvPr/>
              </p:nvSpPr>
              <p:spPr>
                <a:xfrm>
                  <a:off x="8845025" y="5772196"/>
                  <a:ext cx="43496" cy="43064"/>
                </a:xfrm>
                <a:custGeom>
                  <a:avLst/>
                  <a:gdLst>
                    <a:gd name="connsiteX0" fmla="*/ 0 w 43496"/>
                    <a:gd name="connsiteY0" fmla="*/ 21532 h 43064"/>
                    <a:gd name="connsiteX1" fmla="*/ 21748 w 43496"/>
                    <a:gd name="connsiteY1" fmla="*/ 0 h 43064"/>
                    <a:gd name="connsiteX2" fmla="*/ 43497 w 43496"/>
                    <a:gd name="connsiteY2" fmla="*/ 21532 h 43064"/>
                    <a:gd name="connsiteX3" fmla="*/ 21748 w 43496"/>
                    <a:gd name="connsiteY3" fmla="*/ 43064 h 43064"/>
                    <a:gd name="connsiteX4" fmla="*/ 0 w 43496"/>
                    <a:gd name="connsiteY4" fmla="*/ 21532 h 43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3064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5" y="0"/>
                        <a:pt x="43497" y="9650"/>
                        <a:pt x="43497" y="21532"/>
                      </a:cubicBezTo>
                      <a:cubicBezTo>
                        <a:pt x="43497" y="33415"/>
                        <a:pt x="33775" y="43064"/>
                        <a:pt x="21748" y="43064"/>
                      </a:cubicBezTo>
                      <a:cubicBezTo>
                        <a:pt x="9722" y="43064"/>
                        <a:pt x="0" y="33415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7" name="Freeform: Shape 6046">
                  <a:extLst>
                    <a:ext uri="{FF2B5EF4-FFF2-40B4-BE49-F238E27FC236}">
                      <a16:creationId xmlns:a16="http://schemas.microsoft.com/office/drawing/2014/main" id="{36AEF547-4B8E-B358-79EA-7D3DE770175D}"/>
                    </a:ext>
                  </a:extLst>
                </p:cNvPr>
                <p:cNvSpPr/>
                <p:nvPr/>
              </p:nvSpPr>
              <p:spPr>
                <a:xfrm>
                  <a:off x="8849418" y="5797329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2017 h 3024"/>
                    <a:gd name="connsiteX3" fmla="*/ 2233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233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8" name="Freeform: Shape 6047">
                  <a:extLst>
                    <a:ext uri="{FF2B5EF4-FFF2-40B4-BE49-F238E27FC236}">
                      <a16:creationId xmlns:a16="http://schemas.microsoft.com/office/drawing/2014/main" id="{9F86A9CF-7217-2E49-C5DF-5FAD61A25D4A}"/>
                    </a:ext>
                  </a:extLst>
                </p:cNvPr>
                <p:cNvSpPr/>
                <p:nvPr/>
              </p:nvSpPr>
              <p:spPr>
                <a:xfrm>
                  <a:off x="8857196" y="5778101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512 w 2376"/>
                    <a:gd name="connsiteY1" fmla="*/ 0 h 2088"/>
                    <a:gd name="connsiteX2" fmla="*/ 2376 w 2376"/>
                    <a:gd name="connsiteY2" fmla="*/ 1584 h 2088"/>
                    <a:gd name="connsiteX3" fmla="*/ 1440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512" y="0"/>
                      </a:lnTo>
                      <a:lnTo>
                        <a:pt x="2376" y="1584"/>
                      </a:lnTo>
                      <a:lnTo>
                        <a:pt x="1440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9" name="Freeform: Shape 6048">
                  <a:extLst>
                    <a:ext uri="{FF2B5EF4-FFF2-40B4-BE49-F238E27FC236}">
                      <a16:creationId xmlns:a16="http://schemas.microsoft.com/office/drawing/2014/main" id="{93C990F3-FFEB-D4FB-1F82-51FB18CB0EAE}"/>
                    </a:ext>
                  </a:extLst>
                </p:cNvPr>
                <p:cNvSpPr/>
                <p:nvPr/>
              </p:nvSpPr>
              <p:spPr>
                <a:xfrm>
                  <a:off x="8872607" y="5802586"/>
                  <a:ext cx="2159" cy="2376"/>
                </a:xfrm>
                <a:custGeom>
                  <a:avLst/>
                  <a:gdLst>
                    <a:gd name="connsiteX0" fmla="*/ 936 w 2159"/>
                    <a:gd name="connsiteY0" fmla="*/ 0 h 2376"/>
                    <a:gd name="connsiteX1" fmla="*/ 2160 w 2159"/>
                    <a:gd name="connsiteY1" fmla="*/ 1368 h 2376"/>
                    <a:gd name="connsiteX2" fmla="*/ 648 w 2159"/>
                    <a:gd name="connsiteY2" fmla="*/ 2377 h 2376"/>
                    <a:gd name="connsiteX3" fmla="*/ 0 w 2159"/>
                    <a:gd name="connsiteY3" fmla="*/ 1440 h 2376"/>
                    <a:gd name="connsiteX4" fmla="*/ 936 w 2159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" h="2376">
                      <a:moveTo>
                        <a:pt x="936" y="0"/>
                      </a:moveTo>
                      <a:lnTo>
                        <a:pt x="2160" y="1368"/>
                      </a:lnTo>
                      <a:lnTo>
                        <a:pt x="648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0" name="Freeform: Shape 6049">
                  <a:extLst>
                    <a:ext uri="{FF2B5EF4-FFF2-40B4-BE49-F238E27FC236}">
                      <a16:creationId xmlns:a16="http://schemas.microsoft.com/office/drawing/2014/main" id="{802A7403-D526-5B59-C4E3-63FC7799240B}"/>
                    </a:ext>
                  </a:extLst>
                </p:cNvPr>
                <p:cNvSpPr/>
                <p:nvPr/>
              </p:nvSpPr>
              <p:spPr>
                <a:xfrm>
                  <a:off x="8864684" y="5784871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649 w 2232"/>
                    <a:gd name="connsiteY2" fmla="*/ 2520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649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1" name="Freeform: Shape 6050">
                  <a:extLst>
                    <a:ext uri="{FF2B5EF4-FFF2-40B4-BE49-F238E27FC236}">
                      <a16:creationId xmlns:a16="http://schemas.microsoft.com/office/drawing/2014/main" id="{65B26E3B-13E8-308B-6259-2AC29EFBF777}"/>
                    </a:ext>
                  </a:extLst>
                </p:cNvPr>
                <p:cNvSpPr/>
                <p:nvPr/>
              </p:nvSpPr>
              <p:spPr>
                <a:xfrm>
                  <a:off x="8880888" y="5795385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721 w 2232"/>
                    <a:gd name="connsiteY2" fmla="*/ 2521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721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2" name="Freeform: Shape 6051">
                  <a:extLst>
                    <a:ext uri="{FF2B5EF4-FFF2-40B4-BE49-F238E27FC236}">
                      <a16:creationId xmlns:a16="http://schemas.microsoft.com/office/drawing/2014/main" id="{59897DD7-36E9-2FC8-1925-2F7B49F127E6}"/>
                    </a:ext>
                  </a:extLst>
                </p:cNvPr>
                <p:cNvSpPr/>
                <p:nvPr/>
              </p:nvSpPr>
              <p:spPr>
                <a:xfrm>
                  <a:off x="8861444" y="5807267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3" name="Freeform: Shape 6052">
                  <a:extLst>
                    <a:ext uri="{FF2B5EF4-FFF2-40B4-BE49-F238E27FC236}">
                      <a16:creationId xmlns:a16="http://schemas.microsoft.com/office/drawing/2014/main" id="{74199325-D4F4-DE88-A114-F029948F9C50}"/>
                    </a:ext>
                  </a:extLst>
                </p:cNvPr>
                <p:cNvSpPr/>
                <p:nvPr/>
              </p:nvSpPr>
              <p:spPr>
                <a:xfrm>
                  <a:off x="8879231" y="5783286"/>
                  <a:ext cx="3600" cy="4032"/>
                </a:xfrm>
                <a:custGeom>
                  <a:avLst/>
                  <a:gdLst>
                    <a:gd name="connsiteX0" fmla="*/ 1585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5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5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4" name="Freeform: Shape 6053">
                  <a:extLst>
                    <a:ext uri="{FF2B5EF4-FFF2-40B4-BE49-F238E27FC236}">
                      <a16:creationId xmlns:a16="http://schemas.microsoft.com/office/drawing/2014/main" id="{9853FECC-048B-22C5-2DA5-9F1CEBDCC1AF}"/>
                    </a:ext>
                  </a:extLst>
                </p:cNvPr>
                <p:cNvSpPr/>
                <p:nvPr/>
              </p:nvSpPr>
              <p:spPr>
                <a:xfrm>
                  <a:off x="8851434" y="5785879"/>
                  <a:ext cx="5328" cy="4752"/>
                </a:xfrm>
                <a:custGeom>
                  <a:avLst/>
                  <a:gdLst>
                    <a:gd name="connsiteX0" fmla="*/ 72 w 5328"/>
                    <a:gd name="connsiteY0" fmla="*/ 2160 h 4752"/>
                    <a:gd name="connsiteX1" fmla="*/ 2953 w 5328"/>
                    <a:gd name="connsiteY1" fmla="*/ 0 h 4752"/>
                    <a:gd name="connsiteX2" fmla="*/ 5329 w 5328"/>
                    <a:gd name="connsiteY2" fmla="*/ 2160 h 4752"/>
                    <a:gd name="connsiteX3" fmla="*/ 2664 w 5328"/>
                    <a:gd name="connsiteY3" fmla="*/ 4753 h 4752"/>
                    <a:gd name="connsiteX4" fmla="*/ 0 w 5328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2">
                      <a:moveTo>
                        <a:pt x="72" y="2160"/>
                      </a:moveTo>
                      <a:cubicBezTo>
                        <a:pt x="72" y="720"/>
                        <a:pt x="1512" y="0"/>
                        <a:pt x="2953" y="0"/>
                      </a:cubicBezTo>
                      <a:cubicBezTo>
                        <a:pt x="4393" y="0"/>
                        <a:pt x="5329" y="720"/>
                        <a:pt x="5329" y="2160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5" name="Freeform: Shape 6054">
                  <a:extLst>
                    <a:ext uri="{FF2B5EF4-FFF2-40B4-BE49-F238E27FC236}">
                      <a16:creationId xmlns:a16="http://schemas.microsoft.com/office/drawing/2014/main" id="{416E3924-61AD-7F3D-10AA-7580DB3C435C}"/>
                    </a:ext>
                  </a:extLst>
                </p:cNvPr>
                <p:cNvSpPr/>
                <p:nvPr/>
              </p:nvSpPr>
              <p:spPr>
                <a:xfrm>
                  <a:off x="8869006" y="5806259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0 h 4753"/>
                    <a:gd name="connsiteX1" fmla="*/ 2232 w 4104"/>
                    <a:gd name="connsiteY1" fmla="*/ 0 h 4753"/>
                    <a:gd name="connsiteX2" fmla="*/ 4104 w 4104"/>
                    <a:gd name="connsiteY2" fmla="*/ 2160 h 4753"/>
                    <a:gd name="connsiteX3" fmla="*/ 2088 w 4104"/>
                    <a:gd name="connsiteY3" fmla="*/ 4753 h 4753"/>
                    <a:gd name="connsiteX4" fmla="*/ 72 w 4104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0"/>
                      </a:cubicBezTo>
                      <a:cubicBezTo>
                        <a:pt x="4104" y="3601"/>
                        <a:pt x="3168" y="4753"/>
                        <a:pt x="2088" y="4753"/>
                      </a:cubicBezTo>
                      <a:cubicBezTo>
                        <a:pt x="1008" y="4753"/>
                        <a:pt x="72" y="3601"/>
                        <a:pt x="72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6" name="Freeform: Shape 6055">
                  <a:extLst>
                    <a:ext uri="{FF2B5EF4-FFF2-40B4-BE49-F238E27FC236}">
                      <a16:creationId xmlns:a16="http://schemas.microsoft.com/office/drawing/2014/main" id="{98780571-1FED-3C47-A175-6DE6D860A5D9}"/>
                    </a:ext>
                  </a:extLst>
                </p:cNvPr>
                <p:cNvSpPr/>
                <p:nvPr/>
              </p:nvSpPr>
              <p:spPr>
                <a:xfrm>
                  <a:off x="8881171" y="5790119"/>
                  <a:ext cx="3173" cy="2889"/>
                </a:xfrm>
                <a:custGeom>
                  <a:avLst/>
                  <a:gdLst>
                    <a:gd name="connsiteX0" fmla="*/ 5 w 3173"/>
                    <a:gd name="connsiteY0" fmla="*/ 1449 h 2889"/>
                    <a:gd name="connsiteX1" fmla="*/ 1589 w 3173"/>
                    <a:gd name="connsiteY1" fmla="*/ 9 h 2889"/>
                    <a:gd name="connsiteX2" fmla="*/ 3174 w 3173"/>
                    <a:gd name="connsiteY2" fmla="*/ 1161 h 2889"/>
                    <a:gd name="connsiteX3" fmla="*/ 1733 w 3173"/>
                    <a:gd name="connsiteY3" fmla="*/ 2890 h 2889"/>
                    <a:gd name="connsiteX4" fmla="*/ 5 w 3173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3" h="2889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89" y="9"/>
                      </a:cubicBezTo>
                      <a:cubicBezTo>
                        <a:pt x="2453" y="-63"/>
                        <a:pt x="3102" y="297"/>
                        <a:pt x="3174" y="1161"/>
                      </a:cubicBezTo>
                      <a:cubicBezTo>
                        <a:pt x="3174" y="2026"/>
                        <a:pt x="2597" y="2818"/>
                        <a:pt x="1733" y="2890"/>
                      </a:cubicBezTo>
                      <a:cubicBezTo>
                        <a:pt x="869" y="2890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7" name="Freeform: Shape 6056">
                  <a:extLst>
                    <a:ext uri="{FF2B5EF4-FFF2-40B4-BE49-F238E27FC236}">
                      <a16:creationId xmlns:a16="http://schemas.microsoft.com/office/drawing/2014/main" id="{F58BC426-A18D-4A57-A6A3-9A30E8BC2DCA}"/>
                    </a:ext>
                  </a:extLst>
                </p:cNvPr>
                <p:cNvSpPr/>
                <p:nvPr/>
              </p:nvSpPr>
              <p:spPr>
                <a:xfrm>
                  <a:off x="8863667" y="5793923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3 h 4715"/>
                    <a:gd name="connsiteX3" fmla="*/ 2890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4" y="165"/>
                        <a:pt x="2675" y="21"/>
                      </a:cubicBezTo>
                      <a:cubicBezTo>
                        <a:pt x="4115" y="-123"/>
                        <a:pt x="5123" y="454"/>
                        <a:pt x="5267" y="1893"/>
                      </a:cubicBezTo>
                      <a:cubicBezTo>
                        <a:pt x="5412" y="3334"/>
                        <a:pt x="4331" y="4558"/>
                        <a:pt x="2890" y="4702"/>
                      </a:cubicBezTo>
                      <a:cubicBezTo>
                        <a:pt x="1450" y="4846"/>
                        <a:pt x="154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8" name="Freeform: Shape 6057">
                  <a:extLst>
                    <a:ext uri="{FF2B5EF4-FFF2-40B4-BE49-F238E27FC236}">
                      <a16:creationId xmlns:a16="http://schemas.microsoft.com/office/drawing/2014/main" id="{CCB2E178-B060-84FF-274F-9217A992FF70}"/>
                    </a:ext>
                  </a:extLst>
                </p:cNvPr>
                <p:cNvSpPr/>
                <p:nvPr/>
              </p:nvSpPr>
              <p:spPr>
                <a:xfrm>
                  <a:off x="8868871" y="5779282"/>
                  <a:ext cx="6423" cy="5517"/>
                </a:xfrm>
                <a:custGeom>
                  <a:avLst/>
                  <a:gdLst>
                    <a:gd name="connsiteX0" fmla="*/ 2799 w 6423"/>
                    <a:gd name="connsiteY0" fmla="*/ 116 h 5517"/>
                    <a:gd name="connsiteX1" fmla="*/ 6328 w 6423"/>
                    <a:gd name="connsiteY1" fmla="*/ 2276 h 5517"/>
                    <a:gd name="connsiteX2" fmla="*/ 4167 w 6423"/>
                    <a:gd name="connsiteY2" fmla="*/ 5372 h 5517"/>
                    <a:gd name="connsiteX3" fmla="*/ 63 w 6423"/>
                    <a:gd name="connsiteY3" fmla="*/ 3644 h 5517"/>
                    <a:gd name="connsiteX4" fmla="*/ 2799 w 6423"/>
                    <a:gd name="connsiteY4" fmla="*/ 188 h 5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17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8" y="3716"/>
                        <a:pt x="6040" y="4868"/>
                        <a:pt x="4167" y="5372"/>
                      </a:cubicBezTo>
                      <a:cubicBezTo>
                        <a:pt x="2295" y="5877"/>
                        <a:pt x="422" y="5012"/>
                        <a:pt x="63" y="3644"/>
                      </a:cubicBezTo>
                      <a:cubicBezTo>
                        <a:pt x="-298" y="2204"/>
                        <a:pt x="927" y="620"/>
                        <a:pt x="2799" y="18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19" name="Graphic 6">
                <a:extLst>
                  <a:ext uri="{FF2B5EF4-FFF2-40B4-BE49-F238E27FC236}">
                    <a16:creationId xmlns:a16="http://schemas.microsoft.com/office/drawing/2014/main" id="{ABD69D4F-3387-B6F9-212C-40B7BF42682D}"/>
                  </a:ext>
                </a:extLst>
              </p:cNvPr>
              <p:cNvGrpSpPr/>
              <p:nvPr/>
            </p:nvGrpSpPr>
            <p:grpSpPr>
              <a:xfrm>
                <a:off x="8886577" y="5643435"/>
                <a:ext cx="43496" cy="42992"/>
                <a:chOff x="8886577" y="5643435"/>
                <a:chExt cx="43496" cy="42992"/>
              </a:xfrm>
            </p:grpSpPr>
            <p:sp>
              <p:nvSpPr>
                <p:cNvPr id="6033" name="Freeform: Shape 6032">
                  <a:extLst>
                    <a:ext uri="{FF2B5EF4-FFF2-40B4-BE49-F238E27FC236}">
                      <a16:creationId xmlns:a16="http://schemas.microsoft.com/office/drawing/2014/main" id="{14FAC331-607C-49C9-959B-50434F9DE2D3}"/>
                    </a:ext>
                  </a:extLst>
                </p:cNvPr>
                <p:cNvSpPr/>
                <p:nvPr/>
              </p:nvSpPr>
              <p:spPr>
                <a:xfrm>
                  <a:off x="8886577" y="5643435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2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5" y="0"/>
                        <a:pt x="43497" y="9650"/>
                        <a:pt x="43497" y="21532"/>
                      </a:cubicBezTo>
                      <a:cubicBezTo>
                        <a:pt x="43497" y="33415"/>
                        <a:pt x="33775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4" name="Freeform: Shape 6033">
                  <a:extLst>
                    <a:ext uri="{FF2B5EF4-FFF2-40B4-BE49-F238E27FC236}">
                      <a16:creationId xmlns:a16="http://schemas.microsoft.com/office/drawing/2014/main" id="{9DF3629F-DA08-743B-28EC-D103F661BAD7}"/>
                    </a:ext>
                  </a:extLst>
                </p:cNvPr>
                <p:cNvSpPr/>
                <p:nvPr/>
              </p:nvSpPr>
              <p:spPr>
                <a:xfrm>
                  <a:off x="8890898" y="5668568"/>
                  <a:ext cx="3528" cy="3096"/>
                </a:xfrm>
                <a:custGeom>
                  <a:avLst/>
                  <a:gdLst>
                    <a:gd name="connsiteX0" fmla="*/ 0 w 3528"/>
                    <a:gd name="connsiteY0" fmla="*/ 1945 h 3096"/>
                    <a:gd name="connsiteX1" fmla="*/ 1872 w 3528"/>
                    <a:gd name="connsiteY1" fmla="*/ 0 h 3096"/>
                    <a:gd name="connsiteX2" fmla="*/ 3529 w 3528"/>
                    <a:gd name="connsiteY2" fmla="*/ 2017 h 3096"/>
                    <a:gd name="connsiteX3" fmla="*/ 2305 w 3528"/>
                    <a:gd name="connsiteY3" fmla="*/ 3097 h 3096"/>
                    <a:gd name="connsiteX4" fmla="*/ 0 w 3528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96">
                      <a:moveTo>
                        <a:pt x="0" y="1945"/>
                      </a:moveTo>
                      <a:lnTo>
                        <a:pt x="1872" y="0"/>
                      </a:lnTo>
                      <a:lnTo>
                        <a:pt x="3529" y="2017"/>
                      </a:lnTo>
                      <a:lnTo>
                        <a:pt x="2305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5" name="Freeform: Shape 6034">
                  <a:extLst>
                    <a:ext uri="{FF2B5EF4-FFF2-40B4-BE49-F238E27FC236}">
                      <a16:creationId xmlns:a16="http://schemas.microsoft.com/office/drawing/2014/main" id="{F21F1568-35F0-4FF3-5AEF-49683DBECF39}"/>
                    </a:ext>
                  </a:extLst>
                </p:cNvPr>
                <p:cNvSpPr/>
                <p:nvPr/>
              </p:nvSpPr>
              <p:spPr>
                <a:xfrm>
                  <a:off x="8898748" y="5649340"/>
                  <a:ext cx="2376" cy="2160"/>
                </a:xfrm>
                <a:custGeom>
                  <a:avLst/>
                  <a:gdLst>
                    <a:gd name="connsiteX0" fmla="*/ 0 w 2376"/>
                    <a:gd name="connsiteY0" fmla="*/ 1080 h 2160"/>
                    <a:gd name="connsiteX1" fmla="*/ 1440 w 2376"/>
                    <a:gd name="connsiteY1" fmla="*/ 0 h 2160"/>
                    <a:gd name="connsiteX2" fmla="*/ 2376 w 2376"/>
                    <a:gd name="connsiteY2" fmla="*/ 1584 h 2160"/>
                    <a:gd name="connsiteX3" fmla="*/ 1368 w 2376"/>
                    <a:gd name="connsiteY3" fmla="*/ 2160 h 2160"/>
                    <a:gd name="connsiteX4" fmla="*/ 0 w 2376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160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84"/>
                      </a:lnTo>
                      <a:lnTo>
                        <a:pt x="1368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6" name="Freeform: Shape 6035">
                  <a:extLst>
                    <a:ext uri="{FF2B5EF4-FFF2-40B4-BE49-F238E27FC236}">
                      <a16:creationId xmlns:a16="http://schemas.microsoft.com/office/drawing/2014/main" id="{EBF85391-8E9B-C855-E691-F7DBDD3876EC}"/>
                    </a:ext>
                  </a:extLst>
                </p:cNvPr>
                <p:cNvSpPr/>
                <p:nvPr/>
              </p:nvSpPr>
              <p:spPr>
                <a:xfrm>
                  <a:off x="8914158" y="5673825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7" name="Freeform: Shape 6036">
                  <a:extLst>
                    <a:ext uri="{FF2B5EF4-FFF2-40B4-BE49-F238E27FC236}">
                      <a16:creationId xmlns:a16="http://schemas.microsoft.com/office/drawing/2014/main" id="{D1435C62-EEAF-F6F7-CD79-39F6220206CF}"/>
                    </a:ext>
                  </a:extLst>
                </p:cNvPr>
                <p:cNvSpPr/>
                <p:nvPr/>
              </p:nvSpPr>
              <p:spPr>
                <a:xfrm>
                  <a:off x="8906237" y="5656109"/>
                  <a:ext cx="2232" cy="2520"/>
                </a:xfrm>
                <a:custGeom>
                  <a:avLst/>
                  <a:gdLst>
                    <a:gd name="connsiteX0" fmla="*/ 936 w 2232"/>
                    <a:gd name="connsiteY0" fmla="*/ 0 h 2520"/>
                    <a:gd name="connsiteX1" fmla="*/ 2233 w 2232"/>
                    <a:gd name="connsiteY1" fmla="*/ 1440 h 2520"/>
                    <a:gd name="connsiteX2" fmla="*/ 649 w 2232"/>
                    <a:gd name="connsiteY2" fmla="*/ 2520 h 2520"/>
                    <a:gd name="connsiteX3" fmla="*/ 0 w 2232"/>
                    <a:gd name="connsiteY3" fmla="*/ 1512 h 2520"/>
                    <a:gd name="connsiteX4" fmla="*/ 936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936" y="0"/>
                      </a:moveTo>
                      <a:lnTo>
                        <a:pt x="2233" y="1440"/>
                      </a:lnTo>
                      <a:lnTo>
                        <a:pt x="649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8" name="Freeform: Shape 6037">
                  <a:extLst>
                    <a:ext uri="{FF2B5EF4-FFF2-40B4-BE49-F238E27FC236}">
                      <a16:creationId xmlns:a16="http://schemas.microsoft.com/office/drawing/2014/main" id="{41F099FB-ED08-10C3-E511-0E307372D1CB}"/>
                    </a:ext>
                  </a:extLst>
                </p:cNvPr>
                <p:cNvSpPr/>
                <p:nvPr/>
              </p:nvSpPr>
              <p:spPr>
                <a:xfrm>
                  <a:off x="8922440" y="5666623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649 w 2232"/>
                    <a:gd name="connsiteY2" fmla="*/ 2521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649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9" name="Freeform: Shape 6038">
                  <a:extLst>
                    <a:ext uri="{FF2B5EF4-FFF2-40B4-BE49-F238E27FC236}">
                      <a16:creationId xmlns:a16="http://schemas.microsoft.com/office/drawing/2014/main" id="{4F0A5B23-8EDF-07B1-C9D2-6544AB602A8E}"/>
                    </a:ext>
                  </a:extLst>
                </p:cNvPr>
                <p:cNvSpPr/>
                <p:nvPr/>
              </p:nvSpPr>
              <p:spPr>
                <a:xfrm>
                  <a:off x="8902997" y="5678506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0" name="Freeform: Shape 6039">
                  <a:extLst>
                    <a:ext uri="{FF2B5EF4-FFF2-40B4-BE49-F238E27FC236}">
                      <a16:creationId xmlns:a16="http://schemas.microsoft.com/office/drawing/2014/main" id="{5D09FE81-8F23-5C1F-8EC4-DE9B75C87AC3}"/>
                    </a:ext>
                  </a:extLst>
                </p:cNvPr>
                <p:cNvSpPr/>
                <p:nvPr/>
              </p:nvSpPr>
              <p:spPr>
                <a:xfrm>
                  <a:off x="8920712" y="5654525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77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77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1" name="Freeform: Shape 6040">
                  <a:extLst>
                    <a:ext uri="{FF2B5EF4-FFF2-40B4-BE49-F238E27FC236}">
                      <a16:creationId xmlns:a16="http://schemas.microsoft.com/office/drawing/2014/main" id="{B51A296F-2BDD-6ABF-02A3-5505D19E2121}"/>
                    </a:ext>
                  </a:extLst>
                </p:cNvPr>
                <p:cNvSpPr/>
                <p:nvPr/>
              </p:nvSpPr>
              <p:spPr>
                <a:xfrm>
                  <a:off x="8892914" y="5657189"/>
                  <a:ext cx="5328" cy="4753"/>
                </a:xfrm>
                <a:custGeom>
                  <a:avLst/>
                  <a:gdLst>
                    <a:gd name="connsiteX0" fmla="*/ 72 w 5328"/>
                    <a:gd name="connsiteY0" fmla="*/ 2161 h 4753"/>
                    <a:gd name="connsiteX1" fmla="*/ 2953 w 5328"/>
                    <a:gd name="connsiteY1" fmla="*/ 0 h 4753"/>
                    <a:gd name="connsiteX2" fmla="*/ 5329 w 5328"/>
                    <a:gd name="connsiteY2" fmla="*/ 2161 h 4753"/>
                    <a:gd name="connsiteX3" fmla="*/ 2664 w 5328"/>
                    <a:gd name="connsiteY3" fmla="*/ 4753 h 4753"/>
                    <a:gd name="connsiteX4" fmla="*/ 0 w 5328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3">
                      <a:moveTo>
                        <a:pt x="72" y="2161"/>
                      </a:moveTo>
                      <a:cubicBezTo>
                        <a:pt x="72" y="720"/>
                        <a:pt x="1512" y="0"/>
                        <a:pt x="2953" y="0"/>
                      </a:cubicBezTo>
                      <a:cubicBezTo>
                        <a:pt x="4393" y="0"/>
                        <a:pt x="5329" y="720"/>
                        <a:pt x="5329" y="2161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2" name="Freeform: Shape 6041">
                  <a:extLst>
                    <a:ext uri="{FF2B5EF4-FFF2-40B4-BE49-F238E27FC236}">
                      <a16:creationId xmlns:a16="http://schemas.microsoft.com/office/drawing/2014/main" id="{A086C17D-201D-4F91-3EF7-1DF2DE3515F8}"/>
                    </a:ext>
                  </a:extLst>
                </p:cNvPr>
                <p:cNvSpPr/>
                <p:nvPr/>
              </p:nvSpPr>
              <p:spPr>
                <a:xfrm>
                  <a:off x="8910557" y="5677497"/>
                  <a:ext cx="4105" cy="4753"/>
                </a:xfrm>
                <a:custGeom>
                  <a:avLst/>
                  <a:gdLst>
                    <a:gd name="connsiteX0" fmla="*/ 0 w 4105"/>
                    <a:gd name="connsiteY0" fmla="*/ 2161 h 4753"/>
                    <a:gd name="connsiteX1" fmla="*/ 2233 w 4105"/>
                    <a:gd name="connsiteY1" fmla="*/ 0 h 4753"/>
                    <a:gd name="connsiteX2" fmla="*/ 4105 w 4105"/>
                    <a:gd name="connsiteY2" fmla="*/ 2161 h 4753"/>
                    <a:gd name="connsiteX3" fmla="*/ 2089 w 4105"/>
                    <a:gd name="connsiteY3" fmla="*/ 4753 h 4753"/>
                    <a:gd name="connsiteX4" fmla="*/ 72 w 4105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1"/>
                      </a:cubicBezTo>
                      <a:cubicBezTo>
                        <a:pt x="4105" y="3601"/>
                        <a:pt x="3169" y="4753"/>
                        <a:pt x="2089" y="4753"/>
                      </a:cubicBezTo>
                      <a:cubicBezTo>
                        <a:pt x="1008" y="4753"/>
                        <a:pt x="72" y="3601"/>
                        <a:pt x="72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3" name="Freeform: Shape 6042">
                  <a:extLst>
                    <a:ext uri="{FF2B5EF4-FFF2-40B4-BE49-F238E27FC236}">
                      <a16:creationId xmlns:a16="http://schemas.microsoft.com/office/drawing/2014/main" id="{4C12F126-99A6-0A31-0C95-F8D09D8BF63D}"/>
                    </a:ext>
                  </a:extLst>
                </p:cNvPr>
                <p:cNvSpPr/>
                <p:nvPr/>
              </p:nvSpPr>
              <p:spPr>
                <a:xfrm>
                  <a:off x="8922656" y="5661357"/>
                  <a:ext cx="3240" cy="2889"/>
                </a:xfrm>
                <a:custGeom>
                  <a:avLst/>
                  <a:gdLst>
                    <a:gd name="connsiteX0" fmla="*/ 0 w 3240"/>
                    <a:gd name="connsiteY0" fmla="*/ 1449 h 2889"/>
                    <a:gd name="connsiteX1" fmla="*/ 1656 w 3240"/>
                    <a:gd name="connsiteY1" fmla="*/ 9 h 2889"/>
                    <a:gd name="connsiteX2" fmla="*/ 3240 w 3240"/>
                    <a:gd name="connsiteY2" fmla="*/ 1161 h 2889"/>
                    <a:gd name="connsiteX3" fmla="*/ 1800 w 3240"/>
                    <a:gd name="connsiteY3" fmla="*/ 2890 h 2889"/>
                    <a:gd name="connsiteX4" fmla="*/ 72 w 3240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0" h="2889">
                      <a:moveTo>
                        <a:pt x="0" y="1449"/>
                      </a:moveTo>
                      <a:cubicBezTo>
                        <a:pt x="0" y="585"/>
                        <a:pt x="720" y="81"/>
                        <a:pt x="1656" y="9"/>
                      </a:cubicBezTo>
                      <a:cubicBezTo>
                        <a:pt x="2520" y="-63"/>
                        <a:pt x="3169" y="297"/>
                        <a:pt x="3240" y="1161"/>
                      </a:cubicBezTo>
                      <a:cubicBezTo>
                        <a:pt x="3240" y="2026"/>
                        <a:pt x="2664" y="2818"/>
                        <a:pt x="1800" y="2890"/>
                      </a:cubicBezTo>
                      <a:cubicBezTo>
                        <a:pt x="936" y="2890"/>
                        <a:pt x="144" y="2313"/>
                        <a:pt x="72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4" name="Freeform: Shape 6043">
                  <a:extLst>
                    <a:ext uri="{FF2B5EF4-FFF2-40B4-BE49-F238E27FC236}">
                      <a16:creationId xmlns:a16="http://schemas.microsoft.com/office/drawing/2014/main" id="{6364A4BC-3A8F-195E-5372-E6149A513D63}"/>
                    </a:ext>
                  </a:extLst>
                </p:cNvPr>
                <p:cNvSpPr/>
                <p:nvPr/>
              </p:nvSpPr>
              <p:spPr>
                <a:xfrm>
                  <a:off x="8905146" y="5665163"/>
                  <a:ext cx="5280" cy="4713"/>
                </a:xfrm>
                <a:custGeom>
                  <a:avLst/>
                  <a:gdLst>
                    <a:gd name="connsiteX0" fmla="*/ 10 w 5280"/>
                    <a:gd name="connsiteY0" fmla="*/ 2396 h 4713"/>
                    <a:gd name="connsiteX1" fmla="*/ 2676 w 5280"/>
                    <a:gd name="connsiteY1" fmla="*/ 20 h 4713"/>
                    <a:gd name="connsiteX2" fmla="*/ 5268 w 5280"/>
                    <a:gd name="connsiteY2" fmla="*/ 1892 h 4713"/>
                    <a:gd name="connsiteX3" fmla="*/ 2891 w 5280"/>
                    <a:gd name="connsiteY3" fmla="*/ 4700 h 4713"/>
                    <a:gd name="connsiteX4" fmla="*/ 10 w 5280"/>
                    <a:gd name="connsiteY4" fmla="*/ 2396 h 4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3">
                      <a:moveTo>
                        <a:pt x="10" y="2396"/>
                      </a:moveTo>
                      <a:cubicBezTo>
                        <a:pt x="-133" y="956"/>
                        <a:pt x="1235" y="163"/>
                        <a:pt x="2676" y="20"/>
                      </a:cubicBezTo>
                      <a:cubicBezTo>
                        <a:pt x="4116" y="-124"/>
                        <a:pt x="5124" y="524"/>
                        <a:pt x="5268" y="1892"/>
                      </a:cubicBezTo>
                      <a:cubicBezTo>
                        <a:pt x="5411" y="3332"/>
                        <a:pt x="4332" y="4557"/>
                        <a:pt x="2891" y="4700"/>
                      </a:cubicBezTo>
                      <a:cubicBezTo>
                        <a:pt x="1451" y="4845"/>
                        <a:pt x="155" y="3764"/>
                        <a:pt x="10" y="239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5" name="Freeform: Shape 6044">
                  <a:extLst>
                    <a:ext uri="{FF2B5EF4-FFF2-40B4-BE49-F238E27FC236}">
                      <a16:creationId xmlns:a16="http://schemas.microsoft.com/office/drawing/2014/main" id="{D039D838-0186-ECE6-BA2A-A35DF63C1CB2}"/>
                    </a:ext>
                  </a:extLst>
                </p:cNvPr>
                <p:cNvSpPr/>
                <p:nvPr/>
              </p:nvSpPr>
              <p:spPr>
                <a:xfrm>
                  <a:off x="8910351" y="5650593"/>
                  <a:ext cx="6423" cy="5490"/>
                </a:xfrm>
                <a:custGeom>
                  <a:avLst/>
                  <a:gdLst>
                    <a:gd name="connsiteX0" fmla="*/ 2799 w 6423"/>
                    <a:gd name="connsiteY0" fmla="*/ 116 h 5490"/>
                    <a:gd name="connsiteX1" fmla="*/ 6328 w 6423"/>
                    <a:gd name="connsiteY1" fmla="*/ 2276 h 5490"/>
                    <a:gd name="connsiteX2" fmla="*/ 4167 w 6423"/>
                    <a:gd name="connsiteY2" fmla="*/ 5372 h 5490"/>
                    <a:gd name="connsiteX3" fmla="*/ 63 w 6423"/>
                    <a:gd name="connsiteY3" fmla="*/ 3572 h 5490"/>
                    <a:gd name="connsiteX4" fmla="*/ 2799 w 6423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90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8" y="3716"/>
                        <a:pt x="6040" y="4868"/>
                        <a:pt x="4167" y="5372"/>
                      </a:cubicBezTo>
                      <a:cubicBezTo>
                        <a:pt x="2295" y="5804"/>
                        <a:pt x="422" y="5012"/>
                        <a:pt x="63" y="3572"/>
                      </a:cubicBezTo>
                      <a:cubicBezTo>
                        <a:pt x="-298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20" name="Graphic 6">
                <a:extLst>
                  <a:ext uri="{FF2B5EF4-FFF2-40B4-BE49-F238E27FC236}">
                    <a16:creationId xmlns:a16="http://schemas.microsoft.com/office/drawing/2014/main" id="{334D926C-1159-58C7-6D15-301E5B606FA8}"/>
                  </a:ext>
                </a:extLst>
              </p:cNvPr>
              <p:cNvGrpSpPr/>
              <p:nvPr/>
            </p:nvGrpSpPr>
            <p:grpSpPr>
              <a:xfrm>
                <a:off x="8849274" y="5643435"/>
                <a:ext cx="43495" cy="42992"/>
                <a:chOff x="8849274" y="5643435"/>
                <a:chExt cx="43495" cy="42992"/>
              </a:xfrm>
            </p:grpSpPr>
            <p:sp>
              <p:nvSpPr>
                <p:cNvPr id="6020" name="Freeform: Shape 6019">
                  <a:extLst>
                    <a:ext uri="{FF2B5EF4-FFF2-40B4-BE49-F238E27FC236}">
                      <a16:creationId xmlns:a16="http://schemas.microsoft.com/office/drawing/2014/main" id="{2E92F1BC-7F12-5299-3343-3D1E52863D78}"/>
                    </a:ext>
                  </a:extLst>
                </p:cNvPr>
                <p:cNvSpPr/>
                <p:nvPr/>
              </p:nvSpPr>
              <p:spPr>
                <a:xfrm>
                  <a:off x="8849274" y="5643435"/>
                  <a:ext cx="43495" cy="42992"/>
                </a:xfrm>
                <a:custGeom>
                  <a:avLst/>
                  <a:gdLst>
                    <a:gd name="connsiteX0" fmla="*/ 0 w 43495"/>
                    <a:gd name="connsiteY0" fmla="*/ 21532 h 42992"/>
                    <a:gd name="connsiteX1" fmla="*/ 21748 w 43495"/>
                    <a:gd name="connsiteY1" fmla="*/ 0 h 42992"/>
                    <a:gd name="connsiteX2" fmla="*/ 43496 w 43495"/>
                    <a:gd name="connsiteY2" fmla="*/ 21532 h 42992"/>
                    <a:gd name="connsiteX3" fmla="*/ 21748 w 43495"/>
                    <a:gd name="connsiteY3" fmla="*/ 42992 h 42992"/>
                    <a:gd name="connsiteX4" fmla="*/ 0 w 43495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532"/>
                      </a:cubicBezTo>
                      <a:cubicBezTo>
                        <a:pt x="43496" y="33415"/>
                        <a:pt x="33774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21" name="Freeform: Shape 6020">
                  <a:extLst>
                    <a:ext uri="{FF2B5EF4-FFF2-40B4-BE49-F238E27FC236}">
                      <a16:creationId xmlns:a16="http://schemas.microsoft.com/office/drawing/2014/main" id="{AD283158-E96B-0762-FCE8-E6B1F37F0D83}"/>
                    </a:ext>
                  </a:extLst>
                </p:cNvPr>
                <p:cNvSpPr/>
                <p:nvPr/>
              </p:nvSpPr>
              <p:spPr>
                <a:xfrm>
                  <a:off x="8853667" y="5668568"/>
                  <a:ext cx="3528" cy="3096"/>
                </a:xfrm>
                <a:custGeom>
                  <a:avLst/>
                  <a:gdLst>
                    <a:gd name="connsiteX0" fmla="*/ 0 w 3528"/>
                    <a:gd name="connsiteY0" fmla="*/ 1945 h 3096"/>
                    <a:gd name="connsiteX1" fmla="*/ 1800 w 3528"/>
                    <a:gd name="connsiteY1" fmla="*/ 0 h 3096"/>
                    <a:gd name="connsiteX2" fmla="*/ 3529 w 3528"/>
                    <a:gd name="connsiteY2" fmla="*/ 2017 h 3096"/>
                    <a:gd name="connsiteX3" fmla="*/ 2232 w 3528"/>
                    <a:gd name="connsiteY3" fmla="*/ 3097 h 3096"/>
                    <a:gd name="connsiteX4" fmla="*/ 0 w 3528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96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232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22" name="Freeform: Shape 6021">
                  <a:extLst>
                    <a:ext uri="{FF2B5EF4-FFF2-40B4-BE49-F238E27FC236}">
                      <a16:creationId xmlns:a16="http://schemas.microsoft.com/office/drawing/2014/main" id="{454D4F40-2C6A-269E-7C19-9A60385CE92A}"/>
                    </a:ext>
                  </a:extLst>
                </p:cNvPr>
                <p:cNvSpPr/>
                <p:nvPr/>
              </p:nvSpPr>
              <p:spPr>
                <a:xfrm>
                  <a:off x="8861444" y="5649340"/>
                  <a:ext cx="2376" cy="2160"/>
                </a:xfrm>
                <a:custGeom>
                  <a:avLst/>
                  <a:gdLst>
                    <a:gd name="connsiteX0" fmla="*/ 0 w 2376"/>
                    <a:gd name="connsiteY0" fmla="*/ 1080 h 2160"/>
                    <a:gd name="connsiteX1" fmla="*/ 1512 w 2376"/>
                    <a:gd name="connsiteY1" fmla="*/ 0 h 2160"/>
                    <a:gd name="connsiteX2" fmla="*/ 2376 w 2376"/>
                    <a:gd name="connsiteY2" fmla="*/ 1584 h 2160"/>
                    <a:gd name="connsiteX3" fmla="*/ 1369 w 2376"/>
                    <a:gd name="connsiteY3" fmla="*/ 2160 h 2160"/>
                    <a:gd name="connsiteX4" fmla="*/ 0 w 2376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160">
                      <a:moveTo>
                        <a:pt x="0" y="1080"/>
                      </a:moveTo>
                      <a:lnTo>
                        <a:pt x="1512" y="0"/>
                      </a:lnTo>
                      <a:lnTo>
                        <a:pt x="2376" y="1584"/>
                      </a:lnTo>
                      <a:lnTo>
                        <a:pt x="1369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23" name="Freeform: Shape 6022">
                  <a:extLst>
                    <a:ext uri="{FF2B5EF4-FFF2-40B4-BE49-F238E27FC236}">
                      <a16:creationId xmlns:a16="http://schemas.microsoft.com/office/drawing/2014/main" id="{74E545AC-7FC2-F0BF-A7E4-22769F1B0C62}"/>
                    </a:ext>
                  </a:extLst>
                </p:cNvPr>
                <p:cNvSpPr/>
                <p:nvPr/>
              </p:nvSpPr>
              <p:spPr>
                <a:xfrm>
                  <a:off x="8876855" y="5673825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8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8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24" name="Freeform: Shape 6023">
                  <a:extLst>
                    <a:ext uri="{FF2B5EF4-FFF2-40B4-BE49-F238E27FC236}">
                      <a16:creationId xmlns:a16="http://schemas.microsoft.com/office/drawing/2014/main" id="{9554C764-7F5A-3E33-58BD-32157489F656}"/>
                    </a:ext>
                  </a:extLst>
                </p:cNvPr>
                <p:cNvSpPr/>
                <p:nvPr/>
              </p:nvSpPr>
              <p:spPr>
                <a:xfrm>
                  <a:off x="8868934" y="5656109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25" name="Freeform: Shape 6024">
                  <a:extLst>
                    <a:ext uri="{FF2B5EF4-FFF2-40B4-BE49-F238E27FC236}">
                      <a16:creationId xmlns:a16="http://schemas.microsoft.com/office/drawing/2014/main" id="{924BA4DB-5109-D93C-B48D-F93E2ACBDB6C}"/>
                    </a:ext>
                  </a:extLst>
                </p:cNvPr>
                <p:cNvSpPr/>
                <p:nvPr/>
              </p:nvSpPr>
              <p:spPr>
                <a:xfrm>
                  <a:off x="8885137" y="5666623"/>
                  <a:ext cx="2231" cy="2520"/>
                </a:xfrm>
                <a:custGeom>
                  <a:avLst/>
                  <a:gdLst>
                    <a:gd name="connsiteX0" fmla="*/ 1008 w 2231"/>
                    <a:gd name="connsiteY0" fmla="*/ 0 h 2520"/>
                    <a:gd name="connsiteX1" fmla="*/ 2232 w 2231"/>
                    <a:gd name="connsiteY1" fmla="*/ 1440 h 2520"/>
                    <a:gd name="connsiteX2" fmla="*/ 720 w 2231"/>
                    <a:gd name="connsiteY2" fmla="*/ 2521 h 2520"/>
                    <a:gd name="connsiteX3" fmla="*/ 0 w 2231"/>
                    <a:gd name="connsiteY3" fmla="*/ 1512 h 2520"/>
                    <a:gd name="connsiteX4" fmla="*/ 1008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1008" y="0"/>
                      </a:moveTo>
                      <a:lnTo>
                        <a:pt x="2232" y="1440"/>
                      </a:lnTo>
                      <a:lnTo>
                        <a:pt x="720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26" name="Freeform: Shape 6025">
                  <a:extLst>
                    <a:ext uri="{FF2B5EF4-FFF2-40B4-BE49-F238E27FC236}">
                      <a16:creationId xmlns:a16="http://schemas.microsoft.com/office/drawing/2014/main" id="{DC0631E6-5D19-E41F-21FB-069F37006FF4}"/>
                    </a:ext>
                  </a:extLst>
                </p:cNvPr>
                <p:cNvSpPr/>
                <p:nvPr/>
              </p:nvSpPr>
              <p:spPr>
                <a:xfrm>
                  <a:off x="8865693" y="5678506"/>
                  <a:ext cx="3600" cy="4032"/>
                </a:xfrm>
                <a:custGeom>
                  <a:avLst/>
                  <a:gdLst>
                    <a:gd name="connsiteX0" fmla="*/ 1585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5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5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27" name="Freeform: Shape 6026">
                  <a:extLst>
                    <a:ext uri="{FF2B5EF4-FFF2-40B4-BE49-F238E27FC236}">
                      <a16:creationId xmlns:a16="http://schemas.microsoft.com/office/drawing/2014/main" id="{1EAC93F5-B2DE-85F2-F9EB-5E9779594335}"/>
                    </a:ext>
                  </a:extLst>
                </p:cNvPr>
                <p:cNvSpPr/>
                <p:nvPr/>
              </p:nvSpPr>
              <p:spPr>
                <a:xfrm>
                  <a:off x="8883409" y="5654525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77 h 4032"/>
                    <a:gd name="connsiteX2" fmla="*/ 1152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77"/>
                      </a:lnTo>
                      <a:lnTo>
                        <a:pt x="1152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28" name="Freeform: Shape 6027">
                  <a:extLst>
                    <a:ext uri="{FF2B5EF4-FFF2-40B4-BE49-F238E27FC236}">
                      <a16:creationId xmlns:a16="http://schemas.microsoft.com/office/drawing/2014/main" id="{A4F99E68-6DC0-69CB-15E0-2A319A761DB4}"/>
                    </a:ext>
                  </a:extLst>
                </p:cNvPr>
                <p:cNvSpPr/>
                <p:nvPr/>
              </p:nvSpPr>
              <p:spPr>
                <a:xfrm>
                  <a:off x="8855755" y="5657189"/>
                  <a:ext cx="5257" cy="4753"/>
                </a:xfrm>
                <a:custGeom>
                  <a:avLst/>
                  <a:gdLst>
                    <a:gd name="connsiteX0" fmla="*/ 0 w 5257"/>
                    <a:gd name="connsiteY0" fmla="*/ 2161 h 4753"/>
                    <a:gd name="connsiteX1" fmla="*/ 2881 w 5257"/>
                    <a:gd name="connsiteY1" fmla="*/ 0 h 4753"/>
                    <a:gd name="connsiteX2" fmla="*/ 5258 w 5257"/>
                    <a:gd name="connsiteY2" fmla="*/ 2161 h 4753"/>
                    <a:gd name="connsiteX3" fmla="*/ 2592 w 5257"/>
                    <a:gd name="connsiteY3" fmla="*/ 4753 h 4753"/>
                    <a:gd name="connsiteX4" fmla="*/ 0 w 5257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" h="4753">
                      <a:moveTo>
                        <a:pt x="0" y="2161"/>
                      </a:moveTo>
                      <a:cubicBezTo>
                        <a:pt x="0" y="720"/>
                        <a:pt x="1441" y="0"/>
                        <a:pt x="2881" y="0"/>
                      </a:cubicBezTo>
                      <a:cubicBezTo>
                        <a:pt x="4322" y="0"/>
                        <a:pt x="5258" y="720"/>
                        <a:pt x="5258" y="2161"/>
                      </a:cubicBezTo>
                      <a:cubicBezTo>
                        <a:pt x="5258" y="3601"/>
                        <a:pt x="4105" y="4753"/>
                        <a:pt x="2592" y="4753"/>
                      </a:cubicBezTo>
                      <a:cubicBezTo>
                        <a:pt x="1080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29" name="Freeform: Shape 6028">
                  <a:extLst>
                    <a:ext uri="{FF2B5EF4-FFF2-40B4-BE49-F238E27FC236}">
                      <a16:creationId xmlns:a16="http://schemas.microsoft.com/office/drawing/2014/main" id="{495E6C02-1BFD-5444-AFCD-CAE206071641}"/>
                    </a:ext>
                  </a:extLst>
                </p:cNvPr>
                <p:cNvSpPr/>
                <p:nvPr/>
              </p:nvSpPr>
              <p:spPr>
                <a:xfrm>
                  <a:off x="8873255" y="5677497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1 h 4753"/>
                    <a:gd name="connsiteX1" fmla="*/ 2232 w 4104"/>
                    <a:gd name="connsiteY1" fmla="*/ 0 h 4753"/>
                    <a:gd name="connsiteX2" fmla="*/ 4104 w 4104"/>
                    <a:gd name="connsiteY2" fmla="*/ 2161 h 4753"/>
                    <a:gd name="connsiteX3" fmla="*/ 2089 w 4104"/>
                    <a:gd name="connsiteY3" fmla="*/ 4753 h 4753"/>
                    <a:gd name="connsiteX4" fmla="*/ 72 w 4104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1"/>
                      </a:cubicBezTo>
                      <a:cubicBezTo>
                        <a:pt x="4104" y="3601"/>
                        <a:pt x="3168" y="4753"/>
                        <a:pt x="2089" y="4753"/>
                      </a:cubicBezTo>
                      <a:cubicBezTo>
                        <a:pt x="1008" y="4753"/>
                        <a:pt x="72" y="3601"/>
                        <a:pt x="72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0" name="Freeform: Shape 6029">
                  <a:extLst>
                    <a:ext uri="{FF2B5EF4-FFF2-40B4-BE49-F238E27FC236}">
                      <a16:creationId xmlns:a16="http://schemas.microsoft.com/office/drawing/2014/main" id="{CFBFB4C5-5C7F-8A19-EEDB-39A9D2915EFE}"/>
                    </a:ext>
                  </a:extLst>
                </p:cNvPr>
                <p:cNvSpPr/>
                <p:nvPr/>
              </p:nvSpPr>
              <p:spPr>
                <a:xfrm>
                  <a:off x="8885425" y="5661357"/>
                  <a:ext cx="3174" cy="2889"/>
                </a:xfrm>
                <a:custGeom>
                  <a:avLst/>
                  <a:gdLst>
                    <a:gd name="connsiteX0" fmla="*/ 0 w 3174"/>
                    <a:gd name="connsiteY0" fmla="*/ 1449 h 2889"/>
                    <a:gd name="connsiteX1" fmla="*/ 1585 w 3174"/>
                    <a:gd name="connsiteY1" fmla="*/ 9 h 2889"/>
                    <a:gd name="connsiteX2" fmla="*/ 3169 w 3174"/>
                    <a:gd name="connsiteY2" fmla="*/ 1161 h 2889"/>
                    <a:gd name="connsiteX3" fmla="*/ 1728 w 3174"/>
                    <a:gd name="connsiteY3" fmla="*/ 2890 h 2889"/>
                    <a:gd name="connsiteX4" fmla="*/ 0 w 3174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4" h="2889">
                      <a:moveTo>
                        <a:pt x="0" y="1449"/>
                      </a:moveTo>
                      <a:cubicBezTo>
                        <a:pt x="0" y="585"/>
                        <a:pt x="721" y="81"/>
                        <a:pt x="1585" y="9"/>
                      </a:cubicBezTo>
                      <a:cubicBezTo>
                        <a:pt x="2449" y="-63"/>
                        <a:pt x="3097" y="297"/>
                        <a:pt x="3169" y="1161"/>
                      </a:cubicBezTo>
                      <a:cubicBezTo>
                        <a:pt x="3241" y="2026"/>
                        <a:pt x="2593" y="2818"/>
                        <a:pt x="1728" y="2890"/>
                      </a:cubicBezTo>
                      <a:cubicBezTo>
                        <a:pt x="864" y="2890"/>
                        <a:pt x="72" y="2313"/>
                        <a:pt x="0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1" name="Freeform: Shape 6030">
                  <a:extLst>
                    <a:ext uri="{FF2B5EF4-FFF2-40B4-BE49-F238E27FC236}">
                      <a16:creationId xmlns:a16="http://schemas.microsoft.com/office/drawing/2014/main" id="{0E42DFD7-5AB0-94BB-18AD-BEB25F4F419B}"/>
                    </a:ext>
                  </a:extLst>
                </p:cNvPr>
                <p:cNvSpPr/>
                <p:nvPr/>
              </p:nvSpPr>
              <p:spPr>
                <a:xfrm>
                  <a:off x="8867843" y="5665163"/>
                  <a:ext cx="5280" cy="4713"/>
                </a:xfrm>
                <a:custGeom>
                  <a:avLst/>
                  <a:gdLst>
                    <a:gd name="connsiteX0" fmla="*/ 10 w 5280"/>
                    <a:gd name="connsiteY0" fmla="*/ 2396 h 4713"/>
                    <a:gd name="connsiteX1" fmla="*/ 2675 w 5280"/>
                    <a:gd name="connsiteY1" fmla="*/ 20 h 4713"/>
                    <a:gd name="connsiteX2" fmla="*/ 5267 w 5280"/>
                    <a:gd name="connsiteY2" fmla="*/ 1892 h 4713"/>
                    <a:gd name="connsiteX3" fmla="*/ 2891 w 5280"/>
                    <a:gd name="connsiteY3" fmla="*/ 4700 h 4713"/>
                    <a:gd name="connsiteX4" fmla="*/ 10 w 5280"/>
                    <a:gd name="connsiteY4" fmla="*/ 2396 h 4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3">
                      <a:moveTo>
                        <a:pt x="10" y="2396"/>
                      </a:moveTo>
                      <a:cubicBezTo>
                        <a:pt x="-134" y="956"/>
                        <a:pt x="1235" y="163"/>
                        <a:pt x="2675" y="20"/>
                      </a:cubicBezTo>
                      <a:cubicBezTo>
                        <a:pt x="4115" y="-124"/>
                        <a:pt x="5123" y="524"/>
                        <a:pt x="5267" y="1892"/>
                      </a:cubicBezTo>
                      <a:cubicBezTo>
                        <a:pt x="5412" y="3332"/>
                        <a:pt x="4331" y="4557"/>
                        <a:pt x="2891" y="4700"/>
                      </a:cubicBezTo>
                      <a:cubicBezTo>
                        <a:pt x="1450" y="4845"/>
                        <a:pt x="155" y="3764"/>
                        <a:pt x="10" y="239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2" name="Freeform: Shape 6031">
                  <a:extLst>
                    <a:ext uri="{FF2B5EF4-FFF2-40B4-BE49-F238E27FC236}">
                      <a16:creationId xmlns:a16="http://schemas.microsoft.com/office/drawing/2014/main" id="{716AF43E-94EE-4AE1-E0C4-3D29C7827D45}"/>
                    </a:ext>
                  </a:extLst>
                </p:cNvPr>
                <p:cNvSpPr/>
                <p:nvPr/>
              </p:nvSpPr>
              <p:spPr>
                <a:xfrm>
                  <a:off x="8873048" y="5650593"/>
                  <a:ext cx="6423" cy="5490"/>
                </a:xfrm>
                <a:custGeom>
                  <a:avLst/>
                  <a:gdLst>
                    <a:gd name="connsiteX0" fmla="*/ 2799 w 6423"/>
                    <a:gd name="connsiteY0" fmla="*/ 116 h 5490"/>
                    <a:gd name="connsiteX1" fmla="*/ 6328 w 6423"/>
                    <a:gd name="connsiteY1" fmla="*/ 2276 h 5490"/>
                    <a:gd name="connsiteX2" fmla="*/ 4168 w 6423"/>
                    <a:gd name="connsiteY2" fmla="*/ 5372 h 5490"/>
                    <a:gd name="connsiteX3" fmla="*/ 63 w 6423"/>
                    <a:gd name="connsiteY3" fmla="*/ 3572 h 5490"/>
                    <a:gd name="connsiteX4" fmla="*/ 2799 w 6423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90">
                      <a:moveTo>
                        <a:pt x="2799" y="116"/>
                      </a:moveTo>
                      <a:cubicBezTo>
                        <a:pt x="4672" y="-389"/>
                        <a:pt x="5969" y="835"/>
                        <a:pt x="6328" y="2276"/>
                      </a:cubicBezTo>
                      <a:cubicBezTo>
                        <a:pt x="6689" y="3716"/>
                        <a:pt x="6040" y="4868"/>
                        <a:pt x="4168" y="5372"/>
                      </a:cubicBezTo>
                      <a:cubicBezTo>
                        <a:pt x="2296" y="5804"/>
                        <a:pt x="423" y="5012"/>
                        <a:pt x="63" y="3572"/>
                      </a:cubicBezTo>
                      <a:cubicBezTo>
                        <a:pt x="-298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21" name="Graphic 6">
                <a:extLst>
                  <a:ext uri="{FF2B5EF4-FFF2-40B4-BE49-F238E27FC236}">
                    <a16:creationId xmlns:a16="http://schemas.microsoft.com/office/drawing/2014/main" id="{C413A628-4E49-02D1-1E69-8BF04DB42FD0}"/>
                  </a:ext>
                </a:extLst>
              </p:cNvPr>
              <p:cNvGrpSpPr/>
              <p:nvPr/>
            </p:nvGrpSpPr>
            <p:grpSpPr>
              <a:xfrm>
                <a:off x="8881320" y="5738277"/>
                <a:ext cx="43496" cy="42992"/>
                <a:chOff x="8881320" y="5738277"/>
                <a:chExt cx="43496" cy="42992"/>
              </a:xfrm>
            </p:grpSpPr>
            <p:sp>
              <p:nvSpPr>
                <p:cNvPr id="6007" name="Freeform: Shape 6006">
                  <a:extLst>
                    <a:ext uri="{FF2B5EF4-FFF2-40B4-BE49-F238E27FC236}">
                      <a16:creationId xmlns:a16="http://schemas.microsoft.com/office/drawing/2014/main" id="{44BC9777-DCAD-5F79-9CC5-F1D0ADE43E3A}"/>
                    </a:ext>
                  </a:extLst>
                </p:cNvPr>
                <p:cNvSpPr/>
                <p:nvPr/>
              </p:nvSpPr>
              <p:spPr>
                <a:xfrm>
                  <a:off x="8881320" y="5738277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3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7" y="9650"/>
                        <a:pt x="43497" y="21532"/>
                      </a:cubicBezTo>
                      <a:cubicBezTo>
                        <a:pt x="43497" y="33415"/>
                        <a:pt x="33774" y="42993"/>
                        <a:pt x="21748" y="42993"/>
                      </a:cubicBezTo>
                      <a:cubicBezTo>
                        <a:pt x="9722" y="42993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8" name="Freeform: Shape 6007">
                  <a:extLst>
                    <a:ext uri="{FF2B5EF4-FFF2-40B4-BE49-F238E27FC236}">
                      <a16:creationId xmlns:a16="http://schemas.microsoft.com/office/drawing/2014/main" id="{A39A12B1-7EB8-62F9-7A7C-7DBCCD9FA4FF}"/>
                    </a:ext>
                  </a:extLst>
                </p:cNvPr>
                <p:cNvSpPr/>
                <p:nvPr/>
              </p:nvSpPr>
              <p:spPr>
                <a:xfrm>
                  <a:off x="8885713" y="5763410"/>
                  <a:ext cx="3456" cy="3096"/>
                </a:xfrm>
                <a:custGeom>
                  <a:avLst/>
                  <a:gdLst>
                    <a:gd name="connsiteX0" fmla="*/ 0 w 3456"/>
                    <a:gd name="connsiteY0" fmla="*/ 1945 h 3096"/>
                    <a:gd name="connsiteX1" fmla="*/ 1800 w 3456"/>
                    <a:gd name="connsiteY1" fmla="*/ 0 h 3096"/>
                    <a:gd name="connsiteX2" fmla="*/ 3457 w 3456"/>
                    <a:gd name="connsiteY2" fmla="*/ 2017 h 3096"/>
                    <a:gd name="connsiteX3" fmla="*/ 2233 w 3456"/>
                    <a:gd name="connsiteY3" fmla="*/ 3097 h 3096"/>
                    <a:gd name="connsiteX4" fmla="*/ 0 w 3456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56" h="3096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457" y="2017"/>
                      </a:lnTo>
                      <a:lnTo>
                        <a:pt x="2233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9" name="Freeform: Shape 6008">
                  <a:extLst>
                    <a:ext uri="{FF2B5EF4-FFF2-40B4-BE49-F238E27FC236}">
                      <a16:creationId xmlns:a16="http://schemas.microsoft.com/office/drawing/2014/main" id="{8B566CED-9EF2-7BE7-190A-D8AB81ACFAC4}"/>
                    </a:ext>
                  </a:extLst>
                </p:cNvPr>
                <p:cNvSpPr/>
                <p:nvPr/>
              </p:nvSpPr>
              <p:spPr>
                <a:xfrm>
                  <a:off x="8893490" y="5744183"/>
                  <a:ext cx="2377" cy="2160"/>
                </a:xfrm>
                <a:custGeom>
                  <a:avLst/>
                  <a:gdLst>
                    <a:gd name="connsiteX0" fmla="*/ 0 w 2377"/>
                    <a:gd name="connsiteY0" fmla="*/ 1080 h 2160"/>
                    <a:gd name="connsiteX1" fmla="*/ 1441 w 2377"/>
                    <a:gd name="connsiteY1" fmla="*/ 0 h 2160"/>
                    <a:gd name="connsiteX2" fmla="*/ 2377 w 2377"/>
                    <a:gd name="connsiteY2" fmla="*/ 1585 h 2160"/>
                    <a:gd name="connsiteX3" fmla="*/ 1369 w 2377"/>
                    <a:gd name="connsiteY3" fmla="*/ 2160 h 2160"/>
                    <a:gd name="connsiteX4" fmla="*/ 0 w 2377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160">
                      <a:moveTo>
                        <a:pt x="0" y="1080"/>
                      </a:moveTo>
                      <a:lnTo>
                        <a:pt x="1441" y="0"/>
                      </a:lnTo>
                      <a:lnTo>
                        <a:pt x="2377" y="1585"/>
                      </a:lnTo>
                      <a:lnTo>
                        <a:pt x="1369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0" name="Freeform: Shape 6009">
                  <a:extLst>
                    <a:ext uri="{FF2B5EF4-FFF2-40B4-BE49-F238E27FC236}">
                      <a16:creationId xmlns:a16="http://schemas.microsoft.com/office/drawing/2014/main" id="{9D2E9B9A-B18A-7D16-6B66-41918A80B3A1}"/>
                    </a:ext>
                  </a:extLst>
                </p:cNvPr>
                <p:cNvSpPr/>
                <p:nvPr/>
              </p:nvSpPr>
              <p:spPr>
                <a:xfrm>
                  <a:off x="8908901" y="5768668"/>
                  <a:ext cx="2088" cy="2376"/>
                </a:xfrm>
                <a:custGeom>
                  <a:avLst/>
                  <a:gdLst>
                    <a:gd name="connsiteX0" fmla="*/ 936 w 2088"/>
                    <a:gd name="connsiteY0" fmla="*/ 0 h 2376"/>
                    <a:gd name="connsiteX1" fmla="*/ 2089 w 2088"/>
                    <a:gd name="connsiteY1" fmla="*/ 1368 h 2376"/>
                    <a:gd name="connsiteX2" fmla="*/ 577 w 2088"/>
                    <a:gd name="connsiteY2" fmla="*/ 2376 h 2376"/>
                    <a:gd name="connsiteX3" fmla="*/ 0 w 2088"/>
                    <a:gd name="connsiteY3" fmla="*/ 1440 h 2376"/>
                    <a:gd name="connsiteX4" fmla="*/ 936 w 2088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8" h="2376">
                      <a:moveTo>
                        <a:pt x="936" y="0"/>
                      </a:moveTo>
                      <a:lnTo>
                        <a:pt x="2089" y="1368"/>
                      </a:lnTo>
                      <a:lnTo>
                        <a:pt x="577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1" name="Freeform: Shape 6010">
                  <a:extLst>
                    <a:ext uri="{FF2B5EF4-FFF2-40B4-BE49-F238E27FC236}">
                      <a16:creationId xmlns:a16="http://schemas.microsoft.com/office/drawing/2014/main" id="{486BF55D-E00D-1AEE-87DE-C95A5A37746A}"/>
                    </a:ext>
                  </a:extLst>
                </p:cNvPr>
                <p:cNvSpPr/>
                <p:nvPr/>
              </p:nvSpPr>
              <p:spPr>
                <a:xfrm>
                  <a:off x="8900980" y="5750952"/>
                  <a:ext cx="2232" cy="2520"/>
                </a:xfrm>
                <a:custGeom>
                  <a:avLst/>
                  <a:gdLst>
                    <a:gd name="connsiteX0" fmla="*/ 936 w 2232"/>
                    <a:gd name="connsiteY0" fmla="*/ 0 h 2520"/>
                    <a:gd name="connsiteX1" fmla="*/ 2233 w 2232"/>
                    <a:gd name="connsiteY1" fmla="*/ 1440 h 2520"/>
                    <a:gd name="connsiteX2" fmla="*/ 648 w 2232"/>
                    <a:gd name="connsiteY2" fmla="*/ 2521 h 2520"/>
                    <a:gd name="connsiteX3" fmla="*/ 0 w 2232"/>
                    <a:gd name="connsiteY3" fmla="*/ 1512 h 2520"/>
                    <a:gd name="connsiteX4" fmla="*/ 936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936" y="0"/>
                      </a:moveTo>
                      <a:lnTo>
                        <a:pt x="2233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2" name="Freeform: Shape 6011">
                  <a:extLst>
                    <a:ext uri="{FF2B5EF4-FFF2-40B4-BE49-F238E27FC236}">
                      <a16:creationId xmlns:a16="http://schemas.microsoft.com/office/drawing/2014/main" id="{C7E1419A-2C9D-6FDB-68EE-21B6E4E19190}"/>
                    </a:ext>
                  </a:extLst>
                </p:cNvPr>
                <p:cNvSpPr/>
                <p:nvPr/>
              </p:nvSpPr>
              <p:spPr>
                <a:xfrm>
                  <a:off x="8917183" y="5761538"/>
                  <a:ext cx="2232" cy="2448"/>
                </a:xfrm>
                <a:custGeom>
                  <a:avLst/>
                  <a:gdLst>
                    <a:gd name="connsiteX0" fmla="*/ 936 w 2232"/>
                    <a:gd name="connsiteY0" fmla="*/ 0 h 2448"/>
                    <a:gd name="connsiteX1" fmla="*/ 2233 w 2232"/>
                    <a:gd name="connsiteY1" fmla="*/ 1368 h 2448"/>
                    <a:gd name="connsiteX2" fmla="*/ 648 w 2232"/>
                    <a:gd name="connsiteY2" fmla="*/ 2448 h 2448"/>
                    <a:gd name="connsiteX3" fmla="*/ 0 w 2232"/>
                    <a:gd name="connsiteY3" fmla="*/ 1512 h 2448"/>
                    <a:gd name="connsiteX4" fmla="*/ 936 w 2232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448">
                      <a:moveTo>
                        <a:pt x="936" y="0"/>
                      </a:moveTo>
                      <a:lnTo>
                        <a:pt x="2233" y="1368"/>
                      </a:lnTo>
                      <a:lnTo>
                        <a:pt x="648" y="2448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3" name="Freeform: Shape 6012">
                  <a:extLst>
                    <a:ext uri="{FF2B5EF4-FFF2-40B4-BE49-F238E27FC236}">
                      <a16:creationId xmlns:a16="http://schemas.microsoft.com/office/drawing/2014/main" id="{7DF4F9F9-A30B-BB5C-1836-D281B68B02D3}"/>
                    </a:ext>
                  </a:extLst>
                </p:cNvPr>
                <p:cNvSpPr/>
                <p:nvPr/>
              </p:nvSpPr>
              <p:spPr>
                <a:xfrm>
                  <a:off x="8897740" y="5773348"/>
                  <a:ext cx="3600" cy="4032"/>
                </a:xfrm>
                <a:custGeom>
                  <a:avLst/>
                  <a:gdLst>
                    <a:gd name="connsiteX0" fmla="*/ 1512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12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12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12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4" name="Freeform: Shape 6013">
                  <a:extLst>
                    <a:ext uri="{FF2B5EF4-FFF2-40B4-BE49-F238E27FC236}">
                      <a16:creationId xmlns:a16="http://schemas.microsoft.com/office/drawing/2014/main" id="{FFDE8A0C-D0CF-187F-B6CE-57C4FA9ADDC4}"/>
                    </a:ext>
                  </a:extLst>
                </p:cNvPr>
                <p:cNvSpPr/>
                <p:nvPr/>
              </p:nvSpPr>
              <p:spPr>
                <a:xfrm>
                  <a:off x="8915455" y="5749439"/>
                  <a:ext cx="3672" cy="3961"/>
                </a:xfrm>
                <a:custGeom>
                  <a:avLst/>
                  <a:gdLst>
                    <a:gd name="connsiteX0" fmla="*/ 1584 w 3672"/>
                    <a:gd name="connsiteY0" fmla="*/ 0 h 3961"/>
                    <a:gd name="connsiteX1" fmla="*/ 3673 w 3672"/>
                    <a:gd name="connsiteY1" fmla="*/ 2305 h 3961"/>
                    <a:gd name="connsiteX2" fmla="*/ 1080 w 3672"/>
                    <a:gd name="connsiteY2" fmla="*/ 3961 h 3961"/>
                    <a:gd name="connsiteX3" fmla="*/ 0 w 3672"/>
                    <a:gd name="connsiteY3" fmla="*/ 2377 h 3961"/>
                    <a:gd name="connsiteX4" fmla="*/ 1584 w 3672"/>
                    <a:gd name="connsiteY4" fmla="*/ 0 h 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3961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3961"/>
                      </a:lnTo>
                      <a:lnTo>
                        <a:pt x="0" y="2377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5" name="Freeform: Shape 6014">
                  <a:extLst>
                    <a:ext uri="{FF2B5EF4-FFF2-40B4-BE49-F238E27FC236}">
                      <a16:creationId xmlns:a16="http://schemas.microsoft.com/office/drawing/2014/main" id="{BD6A2F99-0FBA-10D6-1704-7E4CACA52A20}"/>
                    </a:ext>
                  </a:extLst>
                </p:cNvPr>
                <p:cNvSpPr/>
                <p:nvPr/>
              </p:nvSpPr>
              <p:spPr>
                <a:xfrm>
                  <a:off x="8887657" y="5752032"/>
                  <a:ext cx="5328" cy="4752"/>
                </a:xfrm>
                <a:custGeom>
                  <a:avLst/>
                  <a:gdLst>
                    <a:gd name="connsiteX0" fmla="*/ 72 w 5328"/>
                    <a:gd name="connsiteY0" fmla="*/ 2160 h 4752"/>
                    <a:gd name="connsiteX1" fmla="*/ 2953 w 5328"/>
                    <a:gd name="connsiteY1" fmla="*/ 0 h 4752"/>
                    <a:gd name="connsiteX2" fmla="*/ 5329 w 5328"/>
                    <a:gd name="connsiteY2" fmla="*/ 2160 h 4752"/>
                    <a:gd name="connsiteX3" fmla="*/ 2664 w 5328"/>
                    <a:gd name="connsiteY3" fmla="*/ 4753 h 4752"/>
                    <a:gd name="connsiteX4" fmla="*/ 0 w 5328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2">
                      <a:moveTo>
                        <a:pt x="72" y="2160"/>
                      </a:moveTo>
                      <a:cubicBezTo>
                        <a:pt x="72" y="720"/>
                        <a:pt x="1512" y="0"/>
                        <a:pt x="2953" y="0"/>
                      </a:cubicBezTo>
                      <a:cubicBezTo>
                        <a:pt x="4393" y="0"/>
                        <a:pt x="5329" y="720"/>
                        <a:pt x="5329" y="2160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6" name="Freeform: Shape 6015">
                  <a:extLst>
                    <a:ext uri="{FF2B5EF4-FFF2-40B4-BE49-F238E27FC236}">
                      <a16:creationId xmlns:a16="http://schemas.microsoft.com/office/drawing/2014/main" id="{9F1CEDE2-B3D3-0FD1-2029-3CD600CA4AB1}"/>
                    </a:ext>
                  </a:extLst>
                </p:cNvPr>
                <p:cNvSpPr/>
                <p:nvPr/>
              </p:nvSpPr>
              <p:spPr>
                <a:xfrm>
                  <a:off x="8905301" y="5772340"/>
                  <a:ext cx="4105" cy="4752"/>
                </a:xfrm>
                <a:custGeom>
                  <a:avLst/>
                  <a:gdLst>
                    <a:gd name="connsiteX0" fmla="*/ 0 w 4105"/>
                    <a:gd name="connsiteY0" fmla="*/ 2160 h 4752"/>
                    <a:gd name="connsiteX1" fmla="*/ 2233 w 4105"/>
                    <a:gd name="connsiteY1" fmla="*/ 0 h 4752"/>
                    <a:gd name="connsiteX2" fmla="*/ 4105 w 4105"/>
                    <a:gd name="connsiteY2" fmla="*/ 2160 h 4752"/>
                    <a:gd name="connsiteX3" fmla="*/ 2017 w 4105"/>
                    <a:gd name="connsiteY3" fmla="*/ 4753 h 4752"/>
                    <a:gd name="connsiteX4" fmla="*/ 0 w 4105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2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0"/>
                      </a:cubicBezTo>
                      <a:cubicBezTo>
                        <a:pt x="4105" y="3601"/>
                        <a:pt x="3169" y="4753"/>
                        <a:pt x="2017" y="4753"/>
                      </a:cubicBezTo>
                      <a:cubicBezTo>
                        <a:pt x="864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7" name="Freeform: Shape 6016">
                  <a:extLst>
                    <a:ext uri="{FF2B5EF4-FFF2-40B4-BE49-F238E27FC236}">
                      <a16:creationId xmlns:a16="http://schemas.microsoft.com/office/drawing/2014/main" id="{FF435092-688E-D4DA-F53A-0CB7FF1A415A}"/>
                    </a:ext>
                  </a:extLst>
                </p:cNvPr>
                <p:cNvSpPr/>
                <p:nvPr/>
              </p:nvSpPr>
              <p:spPr>
                <a:xfrm>
                  <a:off x="8917399" y="5756200"/>
                  <a:ext cx="3245" cy="2889"/>
                </a:xfrm>
                <a:custGeom>
                  <a:avLst/>
                  <a:gdLst>
                    <a:gd name="connsiteX0" fmla="*/ 0 w 3245"/>
                    <a:gd name="connsiteY0" fmla="*/ 1449 h 2889"/>
                    <a:gd name="connsiteX1" fmla="*/ 1656 w 3245"/>
                    <a:gd name="connsiteY1" fmla="*/ 9 h 2889"/>
                    <a:gd name="connsiteX2" fmla="*/ 3240 w 3245"/>
                    <a:gd name="connsiteY2" fmla="*/ 1161 h 2889"/>
                    <a:gd name="connsiteX3" fmla="*/ 1800 w 3245"/>
                    <a:gd name="connsiteY3" fmla="*/ 2890 h 2889"/>
                    <a:gd name="connsiteX4" fmla="*/ 72 w 3245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5" h="2889">
                      <a:moveTo>
                        <a:pt x="0" y="1449"/>
                      </a:moveTo>
                      <a:cubicBezTo>
                        <a:pt x="0" y="585"/>
                        <a:pt x="720" y="81"/>
                        <a:pt x="1656" y="9"/>
                      </a:cubicBezTo>
                      <a:cubicBezTo>
                        <a:pt x="2520" y="-63"/>
                        <a:pt x="3168" y="297"/>
                        <a:pt x="3240" y="1161"/>
                      </a:cubicBezTo>
                      <a:cubicBezTo>
                        <a:pt x="3312" y="2025"/>
                        <a:pt x="2664" y="2818"/>
                        <a:pt x="1800" y="2890"/>
                      </a:cubicBezTo>
                      <a:cubicBezTo>
                        <a:pt x="936" y="2890"/>
                        <a:pt x="144" y="2313"/>
                        <a:pt x="72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8" name="Freeform: Shape 6017">
                  <a:extLst>
                    <a:ext uri="{FF2B5EF4-FFF2-40B4-BE49-F238E27FC236}">
                      <a16:creationId xmlns:a16="http://schemas.microsoft.com/office/drawing/2014/main" id="{FC539C03-4DE3-173B-F585-238C3A05B64A}"/>
                    </a:ext>
                  </a:extLst>
                </p:cNvPr>
                <p:cNvSpPr/>
                <p:nvPr/>
              </p:nvSpPr>
              <p:spPr>
                <a:xfrm>
                  <a:off x="8899889" y="5760004"/>
                  <a:ext cx="5280" cy="4716"/>
                </a:xfrm>
                <a:custGeom>
                  <a:avLst/>
                  <a:gdLst>
                    <a:gd name="connsiteX0" fmla="*/ 10 w 5280"/>
                    <a:gd name="connsiteY0" fmla="*/ 2398 h 4716"/>
                    <a:gd name="connsiteX1" fmla="*/ 2675 w 5280"/>
                    <a:gd name="connsiteY1" fmla="*/ 21 h 4716"/>
                    <a:gd name="connsiteX2" fmla="*/ 5267 w 5280"/>
                    <a:gd name="connsiteY2" fmla="*/ 1894 h 4716"/>
                    <a:gd name="connsiteX3" fmla="*/ 2891 w 5280"/>
                    <a:gd name="connsiteY3" fmla="*/ 4703 h 4716"/>
                    <a:gd name="connsiteX4" fmla="*/ 10 w 5280"/>
                    <a:gd name="connsiteY4" fmla="*/ 2398 h 4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6">
                      <a:moveTo>
                        <a:pt x="10" y="2398"/>
                      </a:moveTo>
                      <a:cubicBezTo>
                        <a:pt x="-134" y="958"/>
                        <a:pt x="1235" y="166"/>
                        <a:pt x="2675" y="21"/>
                      </a:cubicBezTo>
                      <a:cubicBezTo>
                        <a:pt x="4116" y="-123"/>
                        <a:pt x="5124" y="454"/>
                        <a:pt x="5267" y="1894"/>
                      </a:cubicBezTo>
                      <a:cubicBezTo>
                        <a:pt x="5412" y="3334"/>
                        <a:pt x="4332" y="4558"/>
                        <a:pt x="2891" y="4703"/>
                      </a:cubicBezTo>
                      <a:cubicBezTo>
                        <a:pt x="1451" y="4846"/>
                        <a:pt x="155" y="3838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19" name="Freeform: Shape 6018">
                  <a:extLst>
                    <a:ext uri="{FF2B5EF4-FFF2-40B4-BE49-F238E27FC236}">
                      <a16:creationId xmlns:a16="http://schemas.microsoft.com/office/drawing/2014/main" id="{185F0777-B527-AF29-3BE9-F32D39E4C4C1}"/>
                    </a:ext>
                  </a:extLst>
                </p:cNvPr>
                <p:cNvSpPr/>
                <p:nvPr/>
              </p:nvSpPr>
              <p:spPr>
                <a:xfrm>
                  <a:off x="8905094" y="5745459"/>
                  <a:ext cx="6423" cy="5467"/>
                </a:xfrm>
                <a:custGeom>
                  <a:avLst/>
                  <a:gdLst>
                    <a:gd name="connsiteX0" fmla="*/ 2799 w 6423"/>
                    <a:gd name="connsiteY0" fmla="*/ 92 h 5467"/>
                    <a:gd name="connsiteX1" fmla="*/ 6329 w 6423"/>
                    <a:gd name="connsiteY1" fmla="*/ 2252 h 5467"/>
                    <a:gd name="connsiteX2" fmla="*/ 4168 w 6423"/>
                    <a:gd name="connsiteY2" fmla="*/ 5349 h 5467"/>
                    <a:gd name="connsiteX3" fmla="*/ 63 w 6423"/>
                    <a:gd name="connsiteY3" fmla="*/ 3621 h 5467"/>
                    <a:gd name="connsiteX4" fmla="*/ 2799 w 6423"/>
                    <a:gd name="connsiteY4" fmla="*/ 92 h 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67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9" y="2252"/>
                      </a:cubicBezTo>
                      <a:cubicBezTo>
                        <a:pt x="6688" y="3693"/>
                        <a:pt x="6040" y="4845"/>
                        <a:pt x="4168" y="5349"/>
                      </a:cubicBezTo>
                      <a:cubicBezTo>
                        <a:pt x="2296" y="5781"/>
                        <a:pt x="423" y="4989"/>
                        <a:pt x="63" y="3621"/>
                      </a:cubicBezTo>
                      <a:cubicBezTo>
                        <a:pt x="-297" y="2180"/>
                        <a:pt x="928" y="596"/>
                        <a:pt x="2799" y="92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22" name="Graphic 6">
                <a:extLst>
                  <a:ext uri="{FF2B5EF4-FFF2-40B4-BE49-F238E27FC236}">
                    <a16:creationId xmlns:a16="http://schemas.microsoft.com/office/drawing/2014/main" id="{9513D7A4-13B5-7638-A43C-4D31B9971FB5}"/>
                  </a:ext>
                </a:extLst>
              </p:cNvPr>
              <p:cNvGrpSpPr/>
              <p:nvPr/>
            </p:nvGrpSpPr>
            <p:grpSpPr>
              <a:xfrm>
                <a:off x="8840128" y="5738998"/>
                <a:ext cx="43495" cy="42992"/>
                <a:chOff x="8840128" y="5738998"/>
                <a:chExt cx="43495" cy="42992"/>
              </a:xfrm>
            </p:grpSpPr>
            <p:sp>
              <p:nvSpPr>
                <p:cNvPr id="5994" name="Freeform: Shape 5993">
                  <a:extLst>
                    <a:ext uri="{FF2B5EF4-FFF2-40B4-BE49-F238E27FC236}">
                      <a16:creationId xmlns:a16="http://schemas.microsoft.com/office/drawing/2014/main" id="{7AF79D99-60CA-9A3F-BCA8-617879BB915C}"/>
                    </a:ext>
                  </a:extLst>
                </p:cNvPr>
                <p:cNvSpPr/>
                <p:nvPr/>
              </p:nvSpPr>
              <p:spPr>
                <a:xfrm>
                  <a:off x="8840128" y="5738998"/>
                  <a:ext cx="43495" cy="42992"/>
                </a:xfrm>
                <a:custGeom>
                  <a:avLst/>
                  <a:gdLst>
                    <a:gd name="connsiteX0" fmla="*/ 0 w 43495"/>
                    <a:gd name="connsiteY0" fmla="*/ 21532 h 42992"/>
                    <a:gd name="connsiteX1" fmla="*/ 21748 w 43495"/>
                    <a:gd name="connsiteY1" fmla="*/ 0 h 42992"/>
                    <a:gd name="connsiteX2" fmla="*/ 43496 w 43495"/>
                    <a:gd name="connsiteY2" fmla="*/ 21532 h 42992"/>
                    <a:gd name="connsiteX3" fmla="*/ 21748 w 43495"/>
                    <a:gd name="connsiteY3" fmla="*/ 42992 h 42992"/>
                    <a:gd name="connsiteX4" fmla="*/ 0 w 43495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532"/>
                      </a:cubicBezTo>
                      <a:cubicBezTo>
                        <a:pt x="43496" y="33414"/>
                        <a:pt x="33774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5" name="Freeform: Shape 5994">
                  <a:extLst>
                    <a:ext uri="{FF2B5EF4-FFF2-40B4-BE49-F238E27FC236}">
                      <a16:creationId xmlns:a16="http://schemas.microsoft.com/office/drawing/2014/main" id="{1CDB04E6-C6DF-C17A-7D5E-800CFD4FEC78}"/>
                    </a:ext>
                  </a:extLst>
                </p:cNvPr>
                <p:cNvSpPr/>
                <p:nvPr/>
              </p:nvSpPr>
              <p:spPr>
                <a:xfrm>
                  <a:off x="8844521" y="5764131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2016 h 3024"/>
                    <a:gd name="connsiteX3" fmla="*/ 2232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6"/>
                      </a:lnTo>
                      <a:lnTo>
                        <a:pt x="2232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6" name="Freeform: Shape 5995">
                  <a:extLst>
                    <a:ext uri="{FF2B5EF4-FFF2-40B4-BE49-F238E27FC236}">
                      <a16:creationId xmlns:a16="http://schemas.microsoft.com/office/drawing/2014/main" id="{625C3135-9566-9667-B742-2ECB66380DF2}"/>
                    </a:ext>
                  </a:extLst>
                </p:cNvPr>
                <p:cNvSpPr/>
                <p:nvPr/>
              </p:nvSpPr>
              <p:spPr>
                <a:xfrm>
                  <a:off x="8852298" y="5744903"/>
                  <a:ext cx="2377" cy="2088"/>
                </a:xfrm>
                <a:custGeom>
                  <a:avLst/>
                  <a:gdLst>
                    <a:gd name="connsiteX0" fmla="*/ 0 w 2377"/>
                    <a:gd name="connsiteY0" fmla="*/ 1080 h 2088"/>
                    <a:gd name="connsiteX1" fmla="*/ 1441 w 2377"/>
                    <a:gd name="connsiteY1" fmla="*/ 0 h 2088"/>
                    <a:gd name="connsiteX2" fmla="*/ 2377 w 2377"/>
                    <a:gd name="connsiteY2" fmla="*/ 1584 h 2088"/>
                    <a:gd name="connsiteX3" fmla="*/ 1369 w 2377"/>
                    <a:gd name="connsiteY3" fmla="*/ 2088 h 2088"/>
                    <a:gd name="connsiteX4" fmla="*/ 0 w 2377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088">
                      <a:moveTo>
                        <a:pt x="0" y="1080"/>
                      </a:moveTo>
                      <a:lnTo>
                        <a:pt x="1441" y="0"/>
                      </a:lnTo>
                      <a:lnTo>
                        <a:pt x="2377" y="1584"/>
                      </a:lnTo>
                      <a:lnTo>
                        <a:pt x="1369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7" name="Freeform: Shape 5996">
                  <a:extLst>
                    <a:ext uri="{FF2B5EF4-FFF2-40B4-BE49-F238E27FC236}">
                      <a16:creationId xmlns:a16="http://schemas.microsoft.com/office/drawing/2014/main" id="{D0CD7FF1-6F0D-F956-F8EE-BB09553AC54B}"/>
                    </a:ext>
                  </a:extLst>
                </p:cNvPr>
                <p:cNvSpPr/>
                <p:nvPr/>
              </p:nvSpPr>
              <p:spPr>
                <a:xfrm>
                  <a:off x="8867709" y="5769387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8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8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8" name="Freeform: Shape 5997">
                  <a:extLst>
                    <a:ext uri="{FF2B5EF4-FFF2-40B4-BE49-F238E27FC236}">
                      <a16:creationId xmlns:a16="http://schemas.microsoft.com/office/drawing/2014/main" id="{561D0744-D238-C5AC-51BC-B7DC658854DB}"/>
                    </a:ext>
                  </a:extLst>
                </p:cNvPr>
                <p:cNvSpPr/>
                <p:nvPr/>
              </p:nvSpPr>
              <p:spPr>
                <a:xfrm>
                  <a:off x="8859788" y="5751672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9" name="Freeform: Shape 5998">
                  <a:extLst>
                    <a:ext uri="{FF2B5EF4-FFF2-40B4-BE49-F238E27FC236}">
                      <a16:creationId xmlns:a16="http://schemas.microsoft.com/office/drawing/2014/main" id="{CC9DBFB8-D6E2-40D1-6A82-26D5DC6EF520}"/>
                    </a:ext>
                  </a:extLst>
                </p:cNvPr>
                <p:cNvSpPr/>
                <p:nvPr/>
              </p:nvSpPr>
              <p:spPr>
                <a:xfrm>
                  <a:off x="8875991" y="5762186"/>
                  <a:ext cx="2231" cy="2520"/>
                </a:xfrm>
                <a:custGeom>
                  <a:avLst/>
                  <a:gdLst>
                    <a:gd name="connsiteX0" fmla="*/ 1008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1 h 2520"/>
                    <a:gd name="connsiteX3" fmla="*/ 0 w 2231"/>
                    <a:gd name="connsiteY3" fmla="*/ 1512 h 2520"/>
                    <a:gd name="connsiteX4" fmla="*/ 1008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1008" y="0"/>
                      </a:moveTo>
                      <a:lnTo>
                        <a:pt x="2232" y="1440"/>
                      </a:lnTo>
                      <a:lnTo>
                        <a:pt x="648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0" name="Freeform: Shape 5999">
                  <a:extLst>
                    <a:ext uri="{FF2B5EF4-FFF2-40B4-BE49-F238E27FC236}">
                      <a16:creationId xmlns:a16="http://schemas.microsoft.com/office/drawing/2014/main" id="{4FFE5968-903E-2BA6-0B49-2634DE08E564}"/>
                    </a:ext>
                  </a:extLst>
                </p:cNvPr>
                <p:cNvSpPr/>
                <p:nvPr/>
              </p:nvSpPr>
              <p:spPr>
                <a:xfrm>
                  <a:off x="8856547" y="5774069"/>
                  <a:ext cx="3600" cy="4032"/>
                </a:xfrm>
                <a:custGeom>
                  <a:avLst/>
                  <a:gdLst>
                    <a:gd name="connsiteX0" fmla="*/ 1585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8 h 4032"/>
                    <a:gd name="connsiteX4" fmla="*/ 1585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5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8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1" name="Freeform: Shape 6000">
                  <a:extLst>
                    <a:ext uri="{FF2B5EF4-FFF2-40B4-BE49-F238E27FC236}">
                      <a16:creationId xmlns:a16="http://schemas.microsoft.com/office/drawing/2014/main" id="{448060C6-A190-5034-79A4-DFAFC94930B3}"/>
                    </a:ext>
                  </a:extLst>
                </p:cNvPr>
                <p:cNvSpPr/>
                <p:nvPr/>
              </p:nvSpPr>
              <p:spPr>
                <a:xfrm>
                  <a:off x="8874263" y="5750088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2" name="Freeform: Shape 6001">
                  <a:extLst>
                    <a:ext uri="{FF2B5EF4-FFF2-40B4-BE49-F238E27FC236}">
                      <a16:creationId xmlns:a16="http://schemas.microsoft.com/office/drawing/2014/main" id="{88A1C5EF-75D2-DFBC-F121-4F067E1D2D11}"/>
                    </a:ext>
                  </a:extLst>
                </p:cNvPr>
                <p:cNvSpPr/>
                <p:nvPr/>
              </p:nvSpPr>
              <p:spPr>
                <a:xfrm>
                  <a:off x="8846610" y="5752680"/>
                  <a:ext cx="5256" cy="4753"/>
                </a:xfrm>
                <a:custGeom>
                  <a:avLst/>
                  <a:gdLst>
                    <a:gd name="connsiteX0" fmla="*/ 0 w 5256"/>
                    <a:gd name="connsiteY0" fmla="*/ 2160 h 4753"/>
                    <a:gd name="connsiteX1" fmla="*/ 2880 w 5256"/>
                    <a:gd name="connsiteY1" fmla="*/ 0 h 4753"/>
                    <a:gd name="connsiteX2" fmla="*/ 5257 w 5256"/>
                    <a:gd name="connsiteY2" fmla="*/ 2160 h 4753"/>
                    <a:gd name="connsiteX3" fmla="*/ 2664 w 5256"/>
                    <a:gd name="connsiteY3" fmla="*/ 4753 h 4753"/>
                    <a:gd name="connsiteX4" fmla="*/ 0 w 5256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3">
                      <a:moveTo>
                        <a:pt x="0" y="2160"/>
                      </a:moveTo>
                      <a:cubicBezTo>
                        <a:pt x="0" y="720"/>
                        <a:pt x="1440" y="0"/>
                        <a:pt x="2880" y="0"/>
                      </a:cubicBezTo>
                      <a:cubicBezTo>
                        <a:pt x="4321" y="0"/>
                        <a:pt x="5257" y="720"/>
                        <a:pt x="5257" y="2160"/>
                      </a:cubicBezTo>
                      <a:cubicBezTo>
                        <a:pt x="5257" y="3601"/>
                        <a:pt x="4104" y="4753"/>
                        <a:pt x="2664" y="4753"/>
                      </a:cubicBezTo>
                      <a:cubicBezTo>
                        <a:pt x="1224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3" name="Freeform: Shape 6002">
                  <a:extLst>
                    <a:ext uri="{FF2B5EF4-FFF2-40B4-BE49-F238E27FC236}">
                      <a16:creationId xmlns:a16="http://schemas.microsoft.com/office/drawing/2014/main" id="{4DBB11A1-2738-29AD-7F86-D88A51FA82F6}"/>
                    </a:ext>
                  </a:extLst>
                </p:cNvPr>
                <p:cNvSpPr/>
                <p:nvPr/>
              </p:nvSpPr>
              <p:spPr>
                <a:xfrm>
                  <a:off x="8864037" y="5773060"/>
                  <a:ext cx="4105" cy="4752"/>
                </a:xfrm>
                <a:custGeom>
                  <a:avLst/>
                  <a:gdLst>
                    <a:gd name="connsiteX0" fmla="*/ 0 w 4105"/>
                    <a:gd name="connsiteY0" fmla="*/ 2160 h 4752"/>
                    <a:gd name="connsiteX1" fmla="*/ 2233 w 4105"/>
                    <a:gd name="connsiteY1" fmla="*/ 0 h 4752"/>
                    <a:gd name="connsiteX2" fmla="*/ 4105 w 4105"/>
                    <a:gd name="connsiteY2" fmla="*/ 2160 h 4752"/>
                    <a:gd name="connsiteX3" fmla="*/ 2089 w 4105"/>
                    <a:gd name="connsiteY3" fmla="*/ 4753 h 4752"/>
                    <a:gd name="connsiteX4" fmla="*/ 72 w 4105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2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4" y="0"/>
                        <a:pt x="4105" y="720"/>
                        <a:pt x="4105" y="2160"/>
                      </a:cubicBezTo>
                      <a:cubicBezTo>
                        <a:pt x="4105" y="3601"/>
                        <a:pt x="3169" y="4753"/>
                        <a:pt x="2089" y="4753"/>
                      </a:cubicBezTo>
                      <a:cubicBezTo>
                        <a:pt x="1008" y="4753"/>
                        <a:pt x="72" y="3601"/>
                        <a:pt x="72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4" name="Freeform: Shape 6003">
                  <a:extLst>
                    <a:ext uri="{FF2B5EF4-FFF2-40B4-BE49-F238E27FC236}">
                      <a16:creationId xmlns:a16="http://schemas.microsoft.com/office/drawing/2014/main" id="{7B9BFADB-8BB3-068E-E163-F2EC65ADBC59}"/>
                    </a:ext>
                  </a:extLst>
                </p:cNvPr>
                <p:cNvSpPr/>
                <p:nvPr/>
              </p:nvSpPr>
              <p:spPr>
                <a:xfrm>
                  <a:off x="8876207" y="5756920"/>
                  <a:ext cx="3240" cy="2894"/>
                </a:xfrm>
                <a:custGeom>
                  <a:avLst/>
                  <a:gdLst>
                    <a:gd name="connsiteX0" fmla="*/ 0 w 3240"/>
                    <a:gd name="connsiteY0" fmla="*/ 1449 h 2894"/>
                    <a:gd name="connsiteX1" fmla="*/ 1656 w 3240"/>
                    <a:gd name="connsiteY1" fmla="*/ 9 h 2894"/>
                    <a:gd name="connsiteX2" fmla="*/ 3240 w 3240"/>
                    <a:gd name="connsiteY2" fmla="*/ 1161 h 2894"/>
                    <a:gd name="connsiteX3" fmla="*/ 1800 w 3240"/>
                    <a:gd name="connsiteY3" fmla="*/ 2889 h 2894"/>
                    <a:gd name="connsiteX4" fmla="*/ 72 w 3240"/>
                    <a:gd name="connsiteY4" fmla="*/ 1449 h 2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0" h="2894">
                      <a:moveTo>
                        <a:pt x="0" y="1449"/>
                      </a:moveTo>
                      <a:cubicBezTo>
                        <a:pt x="0" y="585"/>
                        <a:pt x="720" y="81"/>
                        <a:pt x="1656" y="9"/>
                      </a:cubicBezTo>
                      <a:cubicBezTo>
                        <a:pt x="2520" y="-63"/>
                        <a:pt x="3096" y="297"/>
                        <a:pt x="3240" y="1161"/>
                      </a:cubicBezTo>
                      <a:cubicBezTo>
                        <a:pt x="3240" y="2025"/>
                        <a:pt x="2664" y="2746"/>
                        <a:pt x="1800" y="2889"/>
                      </a:cubicBezTo>
                      <a:cubicBezTo>
                        <a:pt x="936" y="2961"/>
                        <a:pt x="143" y="2313"/>
                        <a:pt x="72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5" name="Freeform: Shape 6004">
                  <a:extLst>
                    <a:ext uri="{FF2B5EF4-FFF2-40B4-BE49-F238E27FC236}">
                      <a16:creationId xmlns:a16="http://schemas.microsoft.com/office/drawing/2014/main" id="{DF28B868-150D-2920-6BED-373090005912}"/>
                    </a:ext>
                  </a:extLst>
                </p:cNvPr>
                <p:cNvSpPr/>
                <p:nvPr/>
              </p:nvSpPr>
              <p:spPr>
                <a:xfrm>
                  <a:off x="8858697" y="5760724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6"/>
                        <a:pt x="2675" y="21"/>
                      </a:cubicBezTo>
                      <a:cubicBezTo>
                        <a:pt x="4116" y="-122"/>
                        <a:pt x="5123" y="453"/>
                        <a:pt x="5267" y="1894"/>
                      </a:cubicBezTo>
                      <a:cubicBezTo>
                        <a:pt x="5412" y="3334"/>
                        <a:pt x="4331" y="4558"/>
                        <a:pt x="2891" y="4702"/>
                      </a:cubicBezTo>
                      <a:cubicBezTo>
                        <a:pt x="1450" y="4847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6" name="Freeform: Shape 6005">
                  <a:extLst>
                    <a:ext uri="{FF2B5EF4-FFF2-40B4-BE49-F238E27FC236}">
                      <a16:creationId xmlns:a16="http://schemas.microsoft.com/office/drawing/2014/main" id="{5384FB90-C16F-9C57-A4AA-0B8A388D0803}"/>
                    </a:ext>
                  </a:extLst>
                </p:cNvPr>
                <p:cNvSpPr/>
                <p:nvPr/>
              </p:nvSpPr>
              <p:spPr>
                <a:xfrm>
                  <a:off x="8863902" y="5746179"/>
                  <a:ext cx="6423" cy="5473"/>
                </a:xfrm>
                <a:custGeom>
                  <a:avLst/>
                  <a:gdLst>
                    <a:gd name="connsiteX0" fmla="*/ 2799 w 6423"/>
                    <a:gd name="connsiteY0" fmla="*/ 92 h 5473"/>
                    <a:gd name="connsiteX1" fmla="*/ 6328 w 6423"/>
                    <a:gd name="connsiteY1" fmla="*/ 2252 h 5473"/>
                    <a:gd name="connsiteX2" fmla="*/ 4168 w 6423"/>
                    <a:gd name="connsiteY2" fmla="*/ 5349 h 5473"/>
                    <a:gd name="connsiteX3" fmla="*/ 63 w 6423"/>
                    <a:gd name="connsiteY3" fmla="*/ 3621 h 5473"/>
                    <a:gd name="connsiteX4" fmla="*/ 2799 w 6423"/>
                    <a:gd name="connsiteY4" fmla="*/ 164 h 5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73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8" y="5349"/>
                      </a:cubicBezTo>
                      <a:cubicBezTo>
                        <a:pt x="2296" y="5781"/>
                        <a:pt x="423" y="5061"/>
                        <a:pt x="63" y="3621"/>
                      </a:cubicBezTo>
                      <a:cubicBezTo>
                        <a:pt x="-297" y="2180"/>
                        <a:pt x="927" y="596"/>
                        <a:pt x="2799" y="164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23" name="Graphic 6">
                <a:extLst>
                  <a:ext uri="{FF2B5EF4-FFF2-40B4-BE49-F238E27FC236}">
                    <a16:creationId xmlns:a16="http://schemas.microsoft.com/office/drawing/2014/main" id="{9F550A3A-4341-BE37-687B-09408F43294F}"/>
                  </a:ext>
                </a:extLst>
              </p:cNvPr>
              <p:cNvGrpSpPr/>
              <p:nvPr/>
            </p:nvGrpSpPr>
            <p:grpSpPr>
              <a:xfrm>
                <a:off x="8882328" y="5768379"/>
                <a:ext cx="43496" cy="42920"/>
                <a:chOff x="8882328" y="5768379"/>
                <a:chExt cx="43496" cy="42920"/>
              </a:xfrm>
            </p:grpSpPr>
            <p:sp>
              <p:nvSpPr>
                <p:cNvPr id="5981" name="Freeform: Shape 5980">
                  <a:extLst>
                    <a:ext uri="{FF2B5EF4-FFF2-40B4-BE49-F238E27FC236}">
                      <a16:creationId xmlns:a16="http://schemas.microsoft.com/office/drawing/2014/main" id="{B90F48E7-269B-84A8-180B-27A8BCBD493D}"/>
                    </a:ext>
                  </a:extLst>
                </p:cNvPr>
                <p:cNvSpPr/>
                <p:nvPr/>
              </p:nvSpPr>
              <p:spPr>
                <a:xfrm>
                  <a:off x="8882328" y="5768379"/>
                  <a:ext cx="43496" cy="42920"/>
                </a:xfrm>
                <a:custGeom>
                  <a:avLst/>
                  <a:gdLst>
                    <a:gd name="connsiteX0" fmla="*/ 0 w 43496"/>
                    <a:gd name="connsiteY0" fmla="*/ 21461 h 42920"/>
                    <a:gd name="connsiteX1" fmla="*/ 21748 w 43496"/>
                    <a:gd name="connsiteY1" fmla="*/ 0 h 42920"/>
                    <a:gd name="connsiteX2" fmla="*/ 43497 w 43496"/>
                    <a:gd name="connsiteY2" fmla="*/ 21461 h 42920"/>
                    <a:gd name="connsiteX3" fmla="*/ 21748 w 43496"/>
                    <a:gd name="connsiteY3" fmla="*/ 42921 h 42920"/>
                    <a:gd name="connsiteX4" fmla="*/ 0 w 43496"/>
                    <a:gd name="connsiteY4" fmla="*/ 21461 h 4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20">
                      <a:moveTo>
                        <a:pt x="0" y="21461"/>
                      </a:moveTo>
                      <a:cubicBezTo>
                        <a:pt x="0" y="9578"/>
                        <a:pt x="9722" y="0"/>
                        <a:pt x="21748" y="0"/>
                      </a:cubicBezTo>
                      <a:cubicBezTo>
                        <a:pt x="33774" y="0"/>
                        <a:pt x="43497" y="9578"/>
                        <a:pt x="43497" y="21461"/>
                      </a:cubicBezTo>
                      <a:cubicBezTo>
                        <a:pt x="43497" y="33343"/>
                        <a:pt x="33774" y="42921"/>
                        <a:pt x="21748" y="42921"/>
                      </a:cubicBezTo>
                      <a:cubicBezTo>
                        <a:pt x="9722" y="42921"/>
                        <a:pt x="0" y="33343"/>
                        <a:pt x="0" y="21461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2" name="Freeform: Shape 5981">
                  <a:extLst>
                    <a:ext uri="{FF2B5EF4-FFF2-40B4-BE49-F238E27FC236}">
                      <a16:creationId xmlns:a16="http://schemas.microsoft.com/office/drawing/2014/main" id="{D11B2EF1-889F-EC63-2A63-661997F3E3DE}"/>
                    </a:ext>
                  </a:extLst>
                </p:cNvPr>
                <p:cNvSpPr/>
                <p:nvPr/>
              </p:nvSpPr>
              <p:spPr>
                <a:xfrm>
                  <a:off x="8886649" y="5793440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4 h 3024"/>
                    <a:gd name="connsiteX1" fmla="*/ 1800 w 3528"/>
                    <a:gd name="connsiteY1" fmla="*/ 0 h 3024"/>
                    <a:gd name="connsiteX2" fmla="*/ 3529 w 3528"/>
                    <a:gd name="connsiteY2" fmla="*/ 2016 h 3024"/>
                    <a:gd name="connsiteX3" fmla="*/ 2233 w 3528"/>
                    <a:gd name="connsiteY3" fmla="*/ 3024 h 3024"/>
                    <a:gd name="connsiteX4" fmla="*/ 0 w 3528"/>
                    <a:gd name="connsiteY4" fmla="*/ 1944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4"/>
                      </a:moveTo>
                      <a:lnTo>
                        <a:pt x="1800" y="0"/>
                      </a:lnTo>
                      <a:lnTo>
                        <a:pt x="3529" y="2016"/>
                      </a:lnTo>
                      <a:lnTo>
                        <a:pt x="2233" y="3024"/>
                      </a:lnTo>
                      <a:lnTo>
                        <a:pt x="0" y="1944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3" name="Freeform: Shape 5982">
                  <a:extLst>
                    <a:ext uri="{FF2B5EF4-FFF2-40B4-BE49-F238E27FC236}">
                      <a16:creationId xmlns:a16="http://schemas.microsoft.com/office/drawing/2014/main" id="{20EC1FD8-AAE8-34AB-70AE-E2609E571E60}"/>
                    </a:ext>
                  </a:extLst>
                </p:cNvPr>
                <p:cNvSpPr/>
                <p:nvPr/>
              </p:nvSpPr>
              <p:spPr>
                <a:xfrm>
                  <a:off x="8894498" y="5774212"/>
                  <a:ext cx="2377" cy="2160"/>
                </a:xfrm>
                <a:custGeom>
                  <a:avLst/>
                  <a:gdLst>
                    <a:gd name="connsiteX0" fmla="*/ 0 w 2377"/>
                    <a:gd name="connsiteY0" fmla="*/ 1152 h 2160"/>
                    <a:gd name="connsiteX1" fmla="*/ 1441 w 2377"/>
                    <a:gd name="connsiteY1" fmla="*/ 0 h 2160"/>
                    <a:gd name="connsiteX2" fmla="*/ 2377 w 2377"/>
                    <a:gd name="connsiteY2" fmla="*/ 1585 h 2160"/>
                    <a:gd name="connsiteX3" fmla="*/ 1369 w 2377"/>
                    <a:gd name="connsiteY3" fmla="*/ 2161 h 2160"/>
                    <a:gd name="connsiteX4" fmla="*/ 0 w 2377"/>
                    <a:gd name="connsiteY4" fmla="*/ 1152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160">
                      <a:moveTo>
                        <a:pt x="0" y="1152"/>
                      </a:moveTo>
                      <a:lnTo>
                        <a:pt x="1441" y="0"/>
                      </a:lnTo>
                      <a:lnTo>
                        <a:pt x="2377" y="1585"/>
                      </a:lnTo>
                      <a:lnTo>
                        <a:pt x="1369" y="2161"/>
                      </a:lnTo>
                      <a:lnTo>
                        <a:pt x="0" y="1152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4" name="Freeform: Shape 5983">
                  <a:extLst>
                    <a:ext uri="{FF2B5EF4-FFF2-40B4-BE49-F238E27FC236}">
                      <a16:creationId xmlns:a16="http://schemas.microsoft.com/office/drawing/2014/main" id="{8274720F-7FF6-182B-9FDF-59EE9DD7E1A9}"/>
                    </a:ext>
                  </a:extLst>
                </p:cNvPr>
                <p:cNvSpPr/>
                <p:nvPr/>
              </p:nvSpPr>
              <p:spPr>
                <a:xfrm>
                  <a:off x="8909838" y="5798697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5" name="Freeform: Shape 5984">
                  <a:extLst>
                    <a:ext uri="{FF2B5EF4-FFF2-40B4-BE49-F238E27FC236}">
                      <a16:creationId xmlns:a16="http://schemas.microsoft.com/office/drawing/2014/main" id="{B05940AC-BB0F-B5EF-00C1-184A1C19901D}"/>
                    </a:ext>
                  </a:extLst>
                </p:cNvPr>
                <p:cNvSpPr/>
                <p:nvPr/>
              </p:nvSpPr>
              <p:spPr>
                <a:xfrm>
                  <a:off x="8901916" y="5780982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720 w 2232"/>
                    <a:gd name="connsiteY2" fmla="*/ 2521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720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6" name="Freeform: Shape 5985">
                  <a:extLst>
                    <a:ext uri="{FF2B5EF4-FFF2-40B4-BE49-F238E27FC236}">
                      <a16:creationId xmlns:a16="http://schemas.microsoft.com/office/drawing/2014/main" id="{F4D318DE-B382-D545-62CD-10493A2BF189}"/>
                    </a:ext>
                  </a:extLst>
                </p:cNvPr>
                <p:cNvSpPr/>
                <p:nvPr/>
              </p:nvSpPr>
              <p:spPr>
                <a:xfrm>
                  <a:off x="8918119" y="5791568"/>
                  <a:ext cx="2304" cy="2448"/>
                </a:xfrm>
                <a:custGeom>
                  <a:avLst/>
                  <a:gdLst>
                    <a:gd name="connsiteX0" fmla="*/ 1008 w 2304"/>
                    <a:gd name="connsiteY0" fmla="*/ 0 h 2448"/>
                    <a:gd name="connsiteX1" fmla="*/ 2305 w 2304"/>
                    <a:gd name="connsiteY1" fmla="*/ 1368 h 2448"/>
                    <a:gd name="connsiteX2" fmla="*/ 720 w 2304"/>
                    <a:gd name="connsiteY2" fmla="*/ 2448 h 2448"/>
                    <a:gd name="connsiteX3" fmla="*/ 0 w 2304"/>
                    <a:gd name="connsiteY3" fmla="*/ 1440 h 2448"/>
                    <a:gd name="connsiteX4" fmla="*/ 1008 w 2304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448">
                      <a:moveTo>
                        <a:pt x="1008" y="0"/>
                      </a:moveTo>
                      <a:lnTo>
                        <a:pt x="2305" y="1368"/>
                      </a:lnTo>
                      <a:lnTo>
                        <a:pt x="720" y="2448"/>
                      </a:lnTo>
                      <a:lnTo>
                        <a:pt x="0" y="1440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7" name="Freeform: Shape 5986">
                  <a:extLst>
                    <a:ext uri="{FF2B5EF4-FFF2-40B4-BE49-F238E27FC236}">
                      <a16:creationId xmlns:a16="http://schemas.microsoft.com/office/drawing/2014/main" id="{48999D55-0B20-73FD-302D-25C768CE4543}"/>
                    </a:ext>
                  </a:extLst>
                </p:cNvPr>
                <p:cNvSpPr/>
                <p:nvPr/>
              </p:nvSpPr>
              <p:spPr>
                <a:xfrm>
                  <a:off x="8898676" y="5803378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8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8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8" name="Freeform: Shape 5987">
                  <a:extLst>
                    <a:ext uri="{FF2B5EF4-FFF2-40B4-BE49-F238E27FC236}">
                      <a16:creationId xmlns:a16="http://schemas.microsoft.com/office/drawing/2014/main" id="{ED16B0CA-E732-7931-E1F6-2FF1FCA5D2A1}"/>
                    </a:ext>
                  </a:extLst>
                </p:cNvPr>
                <p:cNvSpPr/>
                <p:nvPr/>
              </p:nvSpPr>
              <p:spPr>
                <a:xfrm>
                  <a:off x="8916463" y="5779398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77 h 4032"/>
                    <a:gd name="connsiteX2" fmla="*/ 1080 w 3600"/>
                    <a:gd name="connsiteY2" fmla="*/ 4033 h 4032"/>
                    <a:gd name="connsiteX3" fmla="*/ 0 w 3600"/>
                    <a:gd name="connsiteY3" fmla="*/ 2520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77"/>
                      </a:lnTo>
                      <a:lnTo>
                        <a:pt x="1080" y="4033"/>
                      </a:lnTo>
                      <a:lnTo>
                        <a:pt x="0" y="2520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9" name="Freeform: Shape 5988">
                  <a:extLst>
                    <a:ext uri="{FF2B5EF4-FFF2-40B4-BE49-F238E27FC236}">
                      <a16:creationId xmlns:a16="http://schemas.microsoft.com/office/drawing/2014/main" id="{75D6CD57-EC8C-9219-9925-2972D59D61E2}"/>
                    </a:ext>
                  </a:extLst>
                </p:cNvPr>
                <p:cNvSpPr/>
                <p:nvPr/>
              </p:nvSpPr>
              <p:spPr>
                <a:xfrm>
                  <a:off x="8888666" y="5781990"/>
                  <a:ext cx="5328" cy="4753"/>
                </a:xfrm>
                <a:custGeom>
                  <a:avLst/>
                  <a:gdLst>
                    <a:gd name="connsiteX0" fmla="*/ 72 w 5328"/>
                    <a:gd name="connsiteY0" fmla="*/ 2160 h 4753"/>
                    <a:gd name="connsiteX1" fmla="*/ 2953 w 5328"/>
                    <a:gd name="connsiteY1" fmla="*/ 0 h 4753"/>
                    <a:gd name="connsiteX2" fmla="*/ 5329 w 5328"/>
                    <a:gd name="connsiteY2" fmla="*/ 2160 h 4753"/>
                    <a:gd name="connsiteX3" fmla="*/ 2664 w 5328"/>
                    <a:gd name="connsiteY3" fmla="*/ 4753 h 4753"/>
                    <a:gd name="connsiteX4" fmla="*/ 0 w 5328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3">
                      <a:moveTo>
                        <a:pt x="72" y="2160"/>
                      </a:moveTo>
                      <a:cubicBezTo>
                        <a:pt x="72" y="720"/>
                        <a:pt x="1512" y="0"/>
                        <a:pt x="2953" y="0"/>
                      </a:cubicBezTo>
                      <a:cubicBezTo>
                        <a:pt x="4393" y="0"/>
                        <a:pt x="5329" y="720"/>
                        <a:pt x="5329" y="2160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0" name="Freeform: Shape 5989">
                  <a:extLst>
                    <a:ext uri="{FF2B5EF4-FFF2-40B4-BE49-F238E27FC236}">
                      <a16:creationId xmlns:a16="http://schemas.microsoft.com/office/drawing/2014/main" id="{B1136464-3A1E-FFD1-318B-419378AAC213}"/>
                    </a:ext>
                  </a:extLst>
                </p:cNvPr>
                <p:cNvSpPr/>
                <p:nvPr/>
              </p:nvSpPr>
              <p:spPr>
                <a:xfrm>
                  <a:off x="8906237" y="5802370"/>
                  <a:ext cx="4105" cy="4752"/>
                </a:xfrm>
                <a:custGeom>
                  <a:avLst/>
                  <a:gdLst>
                    <a:gd name="connsiteX0" fmla="*/ 0 w 4105"/>
                    <a:gd name="connsiteY0" fmla="*/ 2160 h 4752"/>
                    <a:gd name="connsiteX1" fmla="*/ 2233 w 4105"/>
                    <a:gd name="connsiteY1" fmla="*/ 0 h 4752"/>
                    <a:gd name="connsiteX2" fmla="*/ 4105 w 4105"/>
                    <a:gd name="connsiteY2" fmla="*/ 2160 h 4752"/>
                    <a:gd name="connsiteX3" fmla="*/ 2017 w 4105"/>
                    <a:gd name="connsiteY3" fmla="*/ 4753 h 4752"/>
                    <a:gd name="connsiteX4" fmla="*/ 0 w 4105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2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0"/>
                      </a:cubicBezTo>
                      <a:cubicBezTo>
                        <a:pt x="4105" y="3601"/>
                        <a:pt x="3169" y="4753"/>
                        <a:pt x="2017" y="4753"/>
                      </a:cubicBezTo>
                      <a:cubicBezTo>
                        <a:pt x="864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1" name="Freeform: Shape 5990">
                  <a:extLst>
                    <a:ext uri="{FF2B5EF4-FFF2-40B4-BE49-F238E27FC236}">
                      <a16:creationId xmlns:a16="http://schemas.microsoft.com/office/drawing/2014/main" id="{416FC35C-B4D4-0D7D-16C3-2E8F092638CA}"/>
                    </a:ext>
                  </a:extLst>
                </p:cNvPr>
                <p:cNvSpPr/>
                <p:nvPr/>
              </p:nvSpPr>
              <p:spPr>
                <a:xfrm>
                  <a:off x="8918403" y="5786230"/>
                  <a:ext cx="3178" cy="2894"/>
                </a:xfrm>
                <a:custGeom>
                  <a:avLst/>
                  <a:gdLst>
                    <a:gd name="connsiteX0" fmla="*/ 5 w 3178"/>
                    <a:gd name="connsiteY0" fmla="*/ 1449 h 2894"/>
                    <a:gd name="connsiteX1" fmla="*/ 1589 w 3178"/>
                    <a:gd name="connsiteY1" fmla="*/ 9 h 2894"/>
                    <a:gd name="connsiteX2" fmla="*/ 3173 w 3178"/>
                    <a:gd name="connsiteY2" fmla="*/ 1161 h 2894"/>
                    <a:gd name="connsiteX3" fmla="*/ 1733 w 3178"/>
                    <a:gd name="connsiteY3" fmla="*/ 2889 h 2894"/>
                    <a:gd name="connsiteX4" fmla="*/ 5 w 3178"/>
                    <a:gd name="connsiteY4" fmla="*/ 1449 h 2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8" h="2894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89" y="9"/>
                      </a:cubicBezTo>
                      <a:cubicBezTo>
                        <a:pt x="2453" y="-63"/>
                        <a:pt x="3101" y="297"/>
                        <a:pt x="3173" y="1161"/>
                      </a:cubicBezTo>
                      <a:cubicBezTo>
                        <a:pt x="3245" y="2025"/>
                        <a:pt x="2597" y="2817"/>
                        <a:pt x="1733" y="2889"/>
                      </a:cubicBezTo>
                      <a:cubicBezTo>
                        <a:pt x="869" y="2961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2" name="Freeform: Shape 5991">
                  <a:extLst>
                    <a:ext uri="{FF2B5EF4-FFF2-40B4-BE49-F238E27FC236}">
                      <a16:creationId xmlns:a16="http://schemas.microsoft.com/office/drawing/2014/main" id="{4FFB9043-6F69-C395-AC68-465EAA607E18}"/>
                    </a:ext>
                  </a:extLst>
                </p:cNvPr>
                <p:cNvSpPr/>
                <p:nvPr/>
              </p:nvSpPr>
              <p:spPr>
                <a:xfrm>
                  <a:off x="8900897" y="5790034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6"/>
                        <a:pt x="2675" y="21"/>
                      </a:cubicBezTo>
                      <a:cubicBezTo>
                        <a:pt x="4116" y="-122"/>
                        <a:pt x="5124" y="453"/>
                        <a:pt x="5267" y="1894"/>
                      </a:cubicBezTo>
                      <a:cubicBezTo>
                        <a:pt x="5412" y="3334"/>
                        <a:pt x="4331" y="4558"/>
                        <a:pt x="2891" y="4702"/>
                      </a:cubicBezTo>
                      <a:cubicBezTo>
                        <a:pt x="1451" y="4847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3" name="Freeform: Shape 5992">
                  <a:extLst>
                    <a:ext uri="{FF2B5EF4-FFF2-40B4-BE49-F238E27FC236}">
                      <a16:creationId xmlns:a16="http://schemas.microsoft.com/office/drawing/2014/main" id="{C6256D80-60F1-5A06-8C7D-4F3335D8D329}"/>
                    </a:ext>
                  </a:extLst>
                </p:cNvPr>
                <p:cNvSpPr/>
                <p:nvPr/>
              </p:nvSpPr>
              <p:spPr>
                <a:xfrm>
                  <a:off x="8906102" y="5775465"/>
                  <a:ext cx="6423" cy="5524"/>
                </a:xfrm>
                <a:custGeom>
                  <a:avLst/>
                  <a:gdLst>
                    <a:gd name="connsiteX0" fmla="*/ 2799 w 6423"/>
                    <a:gd name="connsiteY0" fmla="*/ 115 h 5524"/>
                    <a:gd name="connsiteX1" fmla="*/ 6328 w 6423"/>
                    <a:gd name="connsiteY1" fmla="*/ 2276 h 5524"/>
                    <a:gd name="connsiteX2" fmla="*/ 4168 w 6423"/>
                    <a:gd name="connsiteY2" fmla="*/ 5373 h 5524"/>
                    <a:gd name="connsiteX3" fmla="*/ 63 w 6423"/>
                    <a:gd name="connsiteY3" fmla="*/ 3572 h 5524"/>
                    <a:gd name="connsiteX4" fmla="*/ 2799 w 6423"/>
                    <a:gd name="connsiteY4" fmla="*/ 115 h 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24">
                      <a:moveTo>
                        <a:pt x="2799" y="115"/>
                      </a:moveTo>
                      <a:cubicBezTo>
                        <a:pt x="4672" y="-388"/>
                        <a:pt x="5968" y="836"/>
                        <a:pt x="6328" y="2276"/>
                      </a:cubicBezTo>
                      <a:cubicBezTo>
                        <a:pt x="6688" y="3716"/>
                        <a:pt x="6040" y="4869"/>
                        <a:pt x="4168" y="5373"/>
                      </a:cubicBezTo>
                      <a:cubicBezTo>
                        <a:pt x="2296" y="5877"/>
                        <a:pt x="423" y="5084"/>
                        <a:pt x="63" y="3572"/>
                      </a:cubicBezTo>
                      <a:cubicBezTo>
                        <a:pt x="-297" y="2132"/>
                        <a:pt x="927" y="547"/>
                        <a:pt x="2799" y="115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24" name="Graphic 6">
                <a:extLst>
                  <a:ext uri="{FF2B5EF4-FFF2-40B4-BE49-F238E27FC236}">
                    <a16:creationId xmlns:a16="http://schemas.microsoft.com/office/drawing/2014/main" id="{E27A2FCA-B1BD-4981-061A-35409FC098C6}"/>
                  </a:ext>
                </a:extLst>
              </p:cNvPr>
              <p:cNvGrpSpPr/>
              <p:nvPr/>
            </p:nvGrpSpPr>
            <p:grpSpPr>
              <a:xfrm>
                <a:off x="8886218" y="5713072"/>
                <a:ext cx="43495" cy="42992"/>
                <a:chOff x="8886218" y="5713072"/>
                <a:chExt cx="43495" cy="42992"/>
              </a:xfrm>
            </p:grpSpPr>
            <p:sp>
              <p:nvSpPr>
                <p:cNvPr id="5968" name="Freeform: Shape 5967">
                  <a:extLst>
                    <a:ext uri="{FF2B5EF4-FFF2-40B4-BE49-F238E27FC236}">
                      <a16:creationId xmlns:a16="http://schemas.microsoft.com/office/drawing/2014/main" id="{2579B673-CF8A-23D3-9A60-617832B81C36}"/>
                    </a:ext>
                  </a:extLst>
                </p:cNvPr>
                <p:cNvSpPr/>
                <p:nvPr/>
              </p:nvSpPr>
              <p:spPr>
                <a:xfrm>
                  <a:off x="8886218" y="5713072"/>
                  <a:ext cx="43495" cy="42992"/>
                </a:xfrm>
                <a:custGeom>
                  <a:avLst/>
                  <a:gdLst>
                    <a:gd name="connsiteX0" fmla="*/ 0 w 43495"/>
                    <a:gd name="connsiteY0" fmla="*/ 21532 h 42992"/>
                    <a:gd name="connsiteX1" fmla="*/ 21748 w 43495"/>
                    <a:gd name="connsiteY1" fmla="*/ 0 h 42992"/>
                    <a:gd name="connsiteX2" fmla="*/ 43496 w 43495"/>
                    <a:gd name="connsiteY2" fmla="*/ 21532 h 42992"/>
                    <a:gd name="connsiteX3" fmla="*/ 21748 w 43495"/>
                    <a:gd name="connsiteY3" fmla="*/ 42993 h 42992"/>
                    <a:gd name="connsiteX4" fmla="*/ 0 w 43495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5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6" y="9650"/>
                        <a:pt x="43496" y="21532"/>
                      </a:cubicBezTo>
                      <a:cubicBezTo>
                        <a:pt x="43496" y="33415"/>
                        <a:pt x="33774" y="42993"/>
                        <a:pt x="21748" y="42993"/>
                      </a:cubicBezTo>
                      <a:cubicBezTo>
                        <a:pt x="9722" y="42993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9" name="Freeform: Shape 5968">
                  <a:extLst>
                    <a:ext uri="{FF2B5EF4-FFF2-40B4-BE49-F238E27FC236}">
                      <a16:creationId xmlns:a16="http://schemas.microsoft.com/office/drawing/2014/main" id="{2D55A645-85A9-32A4-DBCC-81F793DE4634}"/>
                    </a:ext>
                  </a:extLst>
                </p:cNvPr>
                <p:cNvSpPr/>
                <p:nvPr/>
              </p:nvSpPr>
              <p:spPr>
                <a:xfrm>
                  <a:off x="8890610" y="5738205"/>
                  <a:ext cx="3456" cy="3096"/>
                </a:xfrm>
                <a:custGeom>
                  <a:avLst/>
                  <a:gdLst>
                    <a:gd name="connsiteX0" fmla="*/ 0 w 3456"/>
                    <a:gd name="connsiteY0" fmla="*/ 1945 h 3096"/>
                    <a:gd name="connsiteX1" fmla="*/ 1800 w 3456"/>
                    <a:gd name="connsiteY1" fmla="*/ 0 h 3096"/>
                    <a:gd name="connsiteX2" fmla="*/ 3457 w 3456"/>
                    <a:gd name="connsiteY2" fmla="*/ 2017 h 3096"/>
                    <a:gd name="connsiteX3" fmla="*/ 2232 w 3456"/>
                    <a:gd name="connsiteY3" fmla="*/ 3097 h 3096"/>
                    <a:gd name="connsiteX4" fmla="*/ 0 w 3456"/>
                    <a:gd name="connsiteY4" fmla="*/ 1945 h 3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56" h="3096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457" y="2017"/>
                      </a:lnTo>
                      <a:lnTo>
                        <a:pt x="2232" y="3097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0" name="Freeform: Shape 5969">
                  <a:extLst>
                    <a:ext uri="{FF2B5EF4-FFF2-40B4-BE49-F238E27FC236}">
                      <a16:creationId xmlns:a16="http://schemas.microsoft.com/office/drawing/2014/main" id="{EAB66582-A4B7-7EFB-9EA9-89075A2D5366}"/>
                    </a:ext>
                  </a:extLst>
                </p:cNvPr>
                <p:cNvSpPr/>
                <p:nvPr/>
              </p:nvSpPr>
              <p:spPr>
                <a:xfrm>
                  <a:off x="8898387" y="5719050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440 w 2376"/>
                    <a:gd name="connsiteY1" fmla="*/ 0 h 2088"/>
                    <a:gd name="connsiteX2" fmla="*/ 2376 w 2376"/>
                    <a:gd name="connsiteY2" fmla="*/ 1512 h 2088"/>
                    <a:gd name="connsiteX3" fmla="*/ 1368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12"/>
                      </a:lnTo>
                      <a:lnTo>
                        <a:pt x="1368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1" name="Freeform: Shape 5970">
                  <a:extLst>
                    <a:ext uri="{FF2B5EF4-FFF2-40B4-BE49-F238E27FC236}">
                      <a16:creationId xmlns:a16="http://schemas.microsoft.com/office/drawing/2014/main" id="{C6D290BA-3624-CD72-82D8-1841912D847F}"/>
                    </a:ext>
                  </a:extLst>
                </p:cNvPr>
                <p:cNvSpPr/>
                <p:nvPr/>
              </p:nvSpPr>
              <p:spPr>
                <a:xfrm>
                  <a:off x="8913799" y="5743463"/>
                  <a:ext cx="2159" cy="2376"/>
                </a:xfrm>
                <a:custGeom>
                  <a:avLst/>
                  <a:gdLst>
                    <a:gd name="connsiteX0" fmla="*/ 936 w 2159"/>
                    <a:gd name="connsiteY0" fmla="*/ 0 h 2376"/>
                    <a:gd name="connsiteX1" fmla="*/ 2160 w 2159"/>
                    <a:gd name="connsiteY1" fmla="*/ 1368 h 2376"/>
                    <a:gd name="connsiteX2" fmla="*/ 648 w 2159"/>
                    <a:gd name="connsiteY2" fmla="*/ 2376 h 2376"/>
                    <a:gd name="connsiteX3" fmla="*/ 0 w 2159"/>
                    <a:gd name="connsiteY3" fmla="*/ 1440 h 2376"/>
                    <a:gd name="connsiteX4" fmla="*/ 936 w 2159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" h="2376">
                      <a:moveTo>
                        <a:pt x="936" y="0"/>
                      </a:moveTo>
                      <a:lnTo>
                        <a:pt x="2160" y="1368"/>
                      </a:lnTo>
                      <a:lnTo>
                        <a:pt x="648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2" name="Freeform: Shape 5971">
                  <a:extLst>
                    <a:ext uri="{FF2B5EF4-FFF2-40B4-BE49-F238E27FC236}">
                      <a16:creationId xmlns:a16="http://schemas.microsoft.com/office/drawing/2014/main" id="{05F41FDA-DE49-2A89-2465-1863A66A4351}"/>
                    </a:ext>
                  </a:extLst>
                </p:cNvPr>
                <p:cNvSpPr/>
                <p:nvPr/>
              </p:nvSpPr>
              <p:spPr>
                <a:xfrm>
                  <a:off x="8905877" y="5725819"/>
                  <a:ext cx="2231" cy="2448"/>
                </a:xfrm>
                <a:custGeom>
                  <a:avLst/>
                  <a:gdLst>
                    <a:gd name="connsiteX0" fmla="*/ 936 w 2231"/>
                    <a:gd name="connsiteY0" fmla="*/ 0 h 2448"/>
                    <a:gd name="connsiteX1" fmla="*/ 2232 w 2231"/>
                    <a:gd name="connsiteY1" fmla="*/ 1440 h 2448"/>
                    <a:gd name="connsiteX2" fmla="*/ 648 w 2231"/>
                    <a:gd name="connsiteY2" fmla="*/ 2449 h 2448"/>
                    <a:gd name="connsiteX3" fmla="*/ 0 w 2231"/>
                    <a:gd name="connsiteY3" fmla="*/ 1512 h 2448"/>
                    <a:gd name="connsiteX4" fmla="*/ 936 w 2231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448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449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3" name="Freeform: Shape 5972">
                  <a:extLst>
                    <a:ext uri="{FF2B5EF4-FFF2-40B4-BE49-F238E27FC236}">
                      <a16:creationId xmlns:a16="http://schemas.microsoft.com/office/drawing/2014/main" id="{AB9324DE-96B2-CA88-B0B5-28CAED0CDD3A}"/>
                    </a:ext>
                  </a:extLst>
                </p:cNvPr>
                <p:cNvSpPr/>
                <p:nvPr/>
              </p:nvSpPr>
              <p:spPr>
                <a:xfrm>
                  <a:off x="8922080" y="5736333"/>
                  <a:ext cx="2231" cy="2448"/>
                </a:xfrm>
                <a:custGeom>
                  <a:avLst/>
                  <a:gdLst>
                    <a:gd name="connsiteX0" fmla="*/ 1008 w 2231"/>
                    <a:gd name="connsiteY0" fmla="*/ 0 h 2448"/>
                    <a:gd name="connsiteX1" fmla="*/ 2232 w 2231"/>
                    <a:gd name="connsiteY1" fmla="*/ 1368 h 2448"/>
                    <a:gd name="connsiteX2" fmla="*/ 648 w 2231"/>
                    <a:gd name="connsiteY2" fmla="*/ 2448 h 2448"/>
                    <a:gd name="connsiteX3" fmla="*/ 0 w 2231"/>
                    <a:gd name="connsiteY3" fmla="*/ 1512 h 2448"/>
                    <a:gd name="connsiteX4" fmla="*/ 1008 w 2231"/>
                    <a:gd name="connsiteY4" fmla="*/ 0 h 2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448">
                      <a:moveTo>
                        <a:pt x="1008" y="0"/>
                      </a:moveTo>
                      <a:lnTo>
                        <a:pt x="2232" y="1368"/>
                      </a:lnTo>
                      <a:lnTo>
                        <a:pt x="648" y="2448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4" name="Freeform: Shape 5973">
                  <a:extLst>
                    <a:ext uri="{FF2B5EF4-FFF2-40B4-BE49-F238E27FC236}">
                      <a16:creationId xmlns:a16="http://schemas.microsoft.com/office/drawing/2014/main" id="{CB987C20-1198-B358-FD4B-F9B9EB996C0C}"/>
                    </a:ext>
                  </a:extLst>
                </p:cNvPr>
                <p:cNvSpPr/>
                <p:nvPr/>
              </p:nvSpPr>
              <p:spPr>
                <a:xfrm>
                  <a:off x="8902636" y="5748143"/>
                  <a:ext cx="3600" cy="4032"/>
                </a:xfrm>
                <a:custGeom>
                  <a:avLst/>
                  <a:gdLst>
                    <a:gd name="connsiteX0" fmla="*/ 1585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5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5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5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5" name="Freeform: Shape 5974">
                  <a:extLst>
                    <a:ext uri="{FF2B5EF4-FFF2-40B4-BE49-F238E27FC236}">
                      <a16:creationId xmlns:a16="http://schemas.microsoft.com/office/drawing/2014/main" id="{0A844B86-27B3-D1D5-7C31-0E2F30CFAB21}"/>
                    </a:ext>
                  </a:extLst>
                </p:cNvPr>
                <p:cNvSpPr/>
                <p:nvPr/>
              </p:nvSpPr>
              <p:spPr>
                <a:xfrm>
                  <a:off x="8920352" y="5724234"/>
                  <a:ext cx="3600" cy="4033"/>
                </a:xfrm>
                <a:custGeom>
                  <a:avLst/>
                  <a:gdLst>
                    <a:gd name="connsiteX0" fmla="*/ 1584 w 3600"/>
                    <a:gd name="connsiteY0" fmla="*/ 0 h 4033"/>
                    <a:gd name="connsiteX1" fmla="*/ 3601 w 3600"/>
                    <a:gd name="connsiteY1" fmla="*/ 2305 h 4033"/>
                    <a:gd name="connsiteX2" fmla="*/ 1080 w 3600"/>
                    <a:gd name="connsiteY2" fmla="*/ 4033 h 4033"/>
                    <a:gd name="connsiteX3" fmla="*/ 0 w 3600"/>
                    <a:gd name="connsiteY3" fmla="*/ 2449 h 4033"/>
                    <a:gd name="connsiteX4" fmla="*/ 1584 w 3600"/>
                    <a:gd name="connsiteY4" fmla="*/ 0 h 4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3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6" name="Freeform: Shape 5975">
                  <a:extLst>
                    <a:ext uri="{FF2B5EF4-FFF2-40B4-BE49-F238E27FC236}">
                      <a16:creationId xmlns:a16="http://schemas.microsoft.com/office/drawing/2014/main" id="{13217787-6E37-745E-5AAD-DBBEA1E5F425}"/>
                    </a:ext>
                  </a:extLst>
                </p:cNvPr>
                <p:cNvSpPr/>
                <p:nvPr/>
              </p:nvSpPr>
              <p:spPr>
                <a:xfrm>
                  <a:off x="8892698" y="5726827"/>
                  <a:ext cx="5256" cy="4752"/>
                </a:xfrm>
                <a:custGeom>
                  <a:avLst/>
                  <a:gdLst>
                    <a:gd name="connsiteX0" fmla="*/ 0 w 5256"/>
                    <a:gd name="connsiteY0" fmla="*/ 2160 h 4752"/>
                    <a:gd name="connsiteX1" fmla="*/ 2881 w 5256"/>
                    <a:gd name="connsiteY1" fmla="*/ 0 h 4752"/>
                    <a:gd name="connsiteX2" fmla="*/ 5257 w 5256"/>
                    <a:gd name="connsiteY2" fmla="*/ 2160 h 4752"/>
                    <a:gd name="connsiteX3" fmla="*/ 2592 w 5256"/>
                    <a:gd name="connsiteY3" fmla="*/ 4753 h 4752"/>
                    <a:gd name="connsiteX4" fmla="*/ 0 w 5256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2">
                      <a:moveTo>
                        <a:pt x="0" y="2160"/>
                      </a:moveTo>
                      <a:cubicBezTo>
                        <a:pt x="0" y="720"/>
                        <a:pt x="1441" y="0"/>
                        <a:pt x="2881" y="0"/>
                      </a:cubicBezTo>
                      <a:cubicBezTo>
                        <a:pt x="4322" y="0"/>
                        <a:pt x="5257" y="720"/>
                        <a:pt x="5257" y="2160"/>
                      </a:cubicBezTo>
                      <a:cubicBezTo>
                        <a:pt x="5257" y="3601"/>
                        <a:pt x="4105" y="4753"/>
                        <a:pt x="2592" y="4753"/>
                      </a:cubicBezTo>
                      <a:cubicBezTo>
                        <a:pt x="1080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7" name="Freeform: Shape 5976">
                  <a:extLst>
                    <a:ext uri="{FF2B5EF4-FFF2-40B4-BE49-F238E27FC236}">
                      <a16:creationId xmlns:a16="http://schemas.microsoft.com/office/drawing/2014/main" id="{32A712D8-A98B-7FE4-437A-EF56319C9524}"/>
                    </a:ext>
                  </a:extLst>
                </p:cNvPr>
                <p:cNvSpPr/>
                <p:nvPr/>
              </p:nvSpPr>
              <p:spPr>
                <a:xfrm>
                  <a:off x="8910126" y="5747207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1 h 4753"/>
                    <a:gd name="connsiteX1" fmla="*/ 2232 w 4104"/>
                    <a:gd name="connsiteY1" fmla="*/ 0 h 4753"/>
                    <a:gd name="connsiteX2" fmla="*/ 4104 w 4104"/>
                    <a:gd name="connsiteY2" fmla="*/ 2161 h 4753"/>
                    <a:gd name="connsiteX3" fmla="*/ 2017 w 4104"/>
                    <a:gd name="connsiteY3" fmla="*/ 4753 h 4753"/>
                    <a:gd name="connsiteX4" fmla="*/ 0 w 4104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1"/>
                      </a:cubicBezTo>
                      <a:cubicBezTo>
                        <a:pt x="4104" y="3601"/>
                        <a:pt x="3168" y="4753"/>
                        <a:pt x="2017" y="4753"/>
                      </a:cubicBezTo>
                      <a:cubicBezTo>
                        <a:pt x="864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8" name="Freeform: Shape 5977">
                  <a:extLst>
                    <a:ext uri="{FF2B5EF4-FFF2-40B4-BE49-F238E27FC236}">
                      <a16:creationId xmlns:a16="http://schemas.microsoft.com/office/drawing/2014/main" id="{AEDFA62D-506C-64F2-FB19-0B1D428868C0}"/>
                    </a:ext>
                  </a:extLst>
                </p:cNvPr>
                <p:cNvSpPr/>
                <p:nvPr/>
              </p:nvSpPr>
              <p:spPr>
                <a:xfrm>
                  <a:off x="8922363" y="5731067"/>
                  <a:ext cx="3173" cy="2895"/>
                </a:xfrm>
                <a:custGeom>
                  <a:avLst/>
                  <a:gdLst>
                    <a:gd name="connsiteX0" fmla="*/ 5 w 3173"/>
                    <a:gd name="connsiteY0" fmla="*/ 1449 h 2895"/>
                    <a:gd name="connsiteX1" fmla="*/ 1590 w 3173"/>
                    <a:gd name="connsiteY1" fmla="*/ 9 h 2895"/>
                    <a:gd name="connsiteX2" fmla="*/ 3174 w 3173"/>
                    <a:gd name="connsiteY2" fmla="*/ 1161 h 2895"/>
                    <a:gd name="connsiteX3" fmla="*/ 1733 w 3173"/>
                    <a:gd name="connsiteY3" fmla="*/ 2890 h 2895"/>
                    <a:gd name="connsiteX4" fmla="*/ 5 w 3173"/>
                    <a:gd name="connsiteY4" fmla="*/ 1449 h 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3" h="2895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90" y="9"/>
                      </a:cubicBezTo>
                      <a:cubicBezTo>
                        <a:pt x="2454" y="-63"/>
                        <a:pt x="3102" y="297"/>
                        <a:pt x="3174" y="1161"/>
                      </a:cubicBezTo>
                      <a:cubicBezTo>
                        <a:pt x="3174" y="2026"/>
                        <a:pt x="2597" y="2818"/>
                        <a:pt x="1733" y="2890"/>
                      </a:cubicBezTo>
                      <a:cubicBezTo>
                        <a:pt x="869" y="2962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9" name="Freeform: Shape 5978">
                  <a:extLst>
                    <a:ext uri="{FF2B5EF4-FFF2-40B4-BE49-F238E27FC236}">
                      <a16:creationId xmlns:a16="http://schemas.microsoft.com/office/drawing/2014/main" id="{C013612D-2781-C7C0-066C-735946A047F3}"/>
                    </a:ext>
                  </a:extLst>
                </p:cNvPr>
                <p:cNvSpPr/>
                <p:nvPr/>
              </p:nvSpPr>
              <p:spPr>
                <a:xfrm>
                  <a:off x="8904786" y="5734799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3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6"/>
                        <a:pt x="2675" y="21"/>
                      </a:cubicBezTo>
                      <a:cubicBezTo>
                        <a:pt x="4115" y="-123"/>
                        <a:pt x="5123" y="454"/>
                        <a:pt x="5267" y="1894"/>
                      </a:cubicBezTo>
                      <a:cubicBezTo>
                        <a:pt x="5412" y="3334"/>
                        <a:pt x="4331" y="4558"/>
                        <a:pt x="2891" y="4703"/>
                      </a:cubicBezTo>
                      <a:cubicBezTo>
                        <a:pt x="1450" y="4846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0" name="Freeform: Shape 5979">
                  <a:extLst>
                    <a:ext uri="{FF2B5EF4-FFF2-40B4-BE49-F238E27FC236}">
                      <a16:creationId xmlns:a16="http://schemas.microsoft.com/office/drawing/2014/main" id="{2F1D2748-37EC-DE08-5179-D9D9651168AA}"/>
                    </a:ext>
                  </a:extLst>
                </p:cNvPr>
                <p:cNvSpPr/>
                <p:nvPr/>
              </p:nvSpPr>
              <p:spPr>
                <a:xfrm>
                  <a:off x="8909991" y="5720254"/>
                  <a:ext cx="6423" cy="5467"/>
                </a:xfrm>
                <a:custGeom>
                  <a:avLst/>
                  <a:gdLst>
                    <a:gd name="connsiteX0" fmla="*/ 2799 w 6423"/>
                    <a:gd name="connsiteY0" fmla="*/ 92 h 5467"/>
                    <a:gd name="connsiteX1" fmla="*/ 6328 w 6423"/>
                    <a:gd name="connsiteY1" fmla="*/ 2252 h 5467"/>
                    <a:gd name="connsiteX2" fmla="*/ 4167 w 6423"/>
                    <a:gd name="connsiteY2" fmla="*/ 5349 h 5467"/>
                    <a:gd name="connsiteX3" fmla="*/ 63 w 6423"/>
                    <a:gd name="connsiteY3" fmla="*/ 3621 h 5467"/>
                    <a:gd name="connsiteX4" fmla="*/ 2799 w 6423"/>
                    <a:gd name="connsiteY4" fmla="*/ 92 h 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67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9" y="3693"/>
                        <a:pt x="6040" y="4845"/>
                        <a:pt x="4167" y="5349"/>
                      </a:cubicBezTo>
                      <a:cubicBezTo>
                        <a:pt x="2296" y="5781"/>
                        <a:pt x="423" y="4989"/>
                        <a:pt x="63" y="3621"/>
                      </a:cubicBezTo>
                      <a:cubicBezTo>
                        <a:pt x="-298" y="2180"/>
                        <a:pt x="927" y="596"/>
                        <a:pt x="2799" y="92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25" name="Graphic 6">
                <a:extLst>
                  <a:ext uri="{FF2B5EF4-FFF2-40B4-BE49-F238E27FC236}">
                    <a16:creationId xmlns:a16="http://schemas.microsoft.com/office/drawing/2014/main" id="{4615153A-3BA8-E321-43D4-6C3D7BB0EED8}"/>
                  </a:ext>
                </a:extLst>
              </p:cNvPr>
              <p:cNvGrpSpPr/>
              <p:nvPr/>
            </p:nvGrpSpPr>
            <p:grpSpPr>
              <a:xfrm>
                <a:off x="8847041" y="5714153"/>
                <a:ext cx="43496" cy="42992"/>
                <a:chOff x="8847041" y="5714153"/>
                <a:chExt cx="43496" cy="42992"/>
              </a:xfrm>
            </p:grpSpPr>
            <p:sp>
              <p:nvSpPr>
                <p:cNvPr id="5955" name="Freeform: Shape 5954">
                  <a:extLst>
                    <a:ext uri="{FF2B5EF4-FFF2-40B4-BE49-F238E27FC236}">
                      <a16:creationId xmlns:a16="http://schemas.microsoft.com/office/drawing/2014/main" id="{1B8F7CA4-A80A-9259-403B-F3AF7F6E21BC}"/>
                    </a:ext>
                  </a:extLst>
                </p:cNvPr>
                <p:cNvSpPr/>
                <p:nvPr/>
              </p:nvSpPr>
              <p:spPr>
                <a:xfrm>
                  <a:off x="8847041" y="5714153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460 h 42992"/>
                    <a:gd name="connsiteX1" fmla="*/ 21748 w 43496"/>
                    <a:gd name="connsiteY1" fmla="*/ 0 h 42992"/>
                    <a:gd name="connsiteX2" fmla="*/ 43497 w 43496"/>
                    <a:gd name="connsiteY2" fmla="*/ 21460 h 42992"/>
                    <a:gd name="connsiteX3" fmla="*/ 21748 w 43496"/>
                    <a:gd name="connsiteY3" fmla="*/ 42992 h 42992"/>
                    <a:gd name="connsiteX4" fmla="*/ 0 w 43496"/>
                    <a:gd name="connsiteY4" fmla="*/ 21460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460"/>
                      </a:moveTo>
                      <a:cubicBezTo>
                        <a:pt x="0" y="9578"/>
                        <a:pt x="9722" y="0"/>
                        <a:pt x="21748" y="0"/>
                      </a:cubicBezTo>
                      <a:cubicBezTo>
                        <a:pt x="33775" y="0"/>
                        <a:pt x="43497" y="9650"/>
                        <a:pt x="43497" y="21460"/>
                      </a:cubicBezTo>
                      <a:cubicBezTo>
                        <a:pt x="43497" y="33271"/>
                        <a:pt x="33775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460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6" name="Freeform: Shape 5955">
                  <a:extLst>
                    <a:ext uri="{FF2B5EF4-FFF2-40B4-BE49-F238E27FC236}">
                      <a16:creationId xmlns:a16="http://schemas.microsoft.com/office/drawing/2014/main" id="{458AE842-E3D1-67BC-D4F8-EB402F28265D}"/>
                    </a:ext>
                  </a:extLst>
                </p:cNvPr>
                <p:cNvSpPr/>
                <p:nvPr/>
              </p:nvSpPr>
              <p:spPr>
                <a:xfrm>
                  <a:off x="8851362" y="5739214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2017 h 3024"/>
                    <a:gd name="connsiteX3" fmla="*/ 2305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305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7" name="Freeform: Shape 5956">
                  <a:extLst>
                    <a:ext uri="{FF2B5EF4-FFF2-40B4-BE49-F238E27FC236}">
                      <a16:creationId xmlns:a16="http://schemas.microsoft.com/office/drawing/2014/main" id="{5B9A399D-6D98-8A1E-9996-45C4A4CD3C87}"/>
                    </a:ext>
                  </a:extLst>
                </p:cNvPr>
                <p:cNvSpPr/>
                <p:nvPr/>
              </p:nvSpPr>
              <p:spPr>
                <a:xfrm>
                  <a:off x="8859212" y="5719986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440 w 2376"/>
                    <a:gd name="connsiteY1" fmla="*/ 0 h 2088"/>
                    <a:gd name="connsiteX2" fmla="*/ 2376 w 2376"/>
                    <a:gd name="connsiteY2" fmla="*/ 1584 h 2088"/>
                    <a:gd name="connsiteX3" fmla="*/ 1368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440" y="0"/>
                      </a:lnTo>
                      <a:lnTo>
                        <a:pt x="2376" y="1584"/>
                      </a:lnTo>
                      <a:lnTo>
                        <a:pt x="1368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8" name="Freeform: Shape 5957">
                  <a:extLst>
                    <a:ext uri="{FF2B5EF4-FFF2-40B4-BE49-F238E27FC236}">
                      <a16:creationId xmlns:a16="http://schemas.microsoft.com/office/drawing/2014/main" id="{6340AAC7-2363-2021-530F-DE397819A081}"/>
                    </a:ext>
                  </a:extLst>
                </p:cNvPr>
                <p:cNvSpPr/>
                <p:nvPr/>
              </p:nvSpPr>
              <p:spPr>
                <a:xfrm>
                  <a:off x="8874550" y="5744471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6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9" name="Freeform: Shape 5958">
                  <a:extLst>
                    <a:ext uri="{FF2B5EF4-FFF2-40B4-BE49-F238E27FC236}">
                      <a16:creationId xmlns:a16="http://schemas.microsoft.com/office/drawing/2014/main" id="{5371CAB5-0696-F5DF-F85F-854D0970B279}"/>
                    </a:ext>
                  </a:extLst>
                </p:cNvPr>
                <p:cNvSpPr/>
                <p:nvPr/>
              </p:nvSpPr>
              <p:spPr>
                <a:xfrm>
                  <a:off x="8866629" y="5726755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720 w 2232"/>
                    <a:gd name="connsiteY2" fmla="*/ 2520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720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0" name="Freeform: Shape 5959">
                  <a:extLst>
                    <a:ext uri="{FF2B5EF4-FFF2-40B4-BE49-F238E27FC236}">
                      <a16:creationId xmlns:a16="http://schemas.microsoft.com/office/drawing/2014/main" id="{5B1F648C-738A-A044-DC9A-8E8C9DC53245}"/>
                    </a:ext>
                  </a:extLst>
                </p:cNvPr>
                <p:cNvSpPr/>
                <p:nvPr/>
              </p:nvSpPr>
              <p:spPr>
                <a:xfrm>
                  <a:off x="8882904" y="5737269"/>
                  <a:ext cx="2232" cy="2520"/>
                </a:xfrm>
                <a:custGeom>
                  <a:avLst/>
                  <a:gdLst>
                    <a:gd name="connsiteX0" fmla="*/ 936 w 2232"/>
                    <a:gd name="connsiteY0" fmla="*/ 0 h 2520"/>
                    <a:gd name="connsiteX1" fmla="*/ 2233 w 2232"/>
                    <a:gd name="connsiteY1" fmla="*/ 1440 h 2520"/>
                    <a:gd name="connsiteX2" fmla="*/ 648 w 2232"/>
                    <a:gd name="connsiteY2" fmla="*/ 2520 h 2520"/>
                    <a:gd name="connsiteX3" fmla="*/ 0 w 2232"/>
                    <a:gd name="connsiteY3" fmla="*/ 1512 h 2520"/>
                    <a:gd name="connsiteX4" fmla="*/ 936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936" y="0"/>
                      </a:moveTo>
                      <a:lnTo>
                        <a:pt x="2233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1" name="Freeform: Shape 5960">
                  <a:extLst>
                    <a:ext uri="{FF2B5EF4-FFF2-40B4-BE49-F238E27FC236}">
                      <a16:creationId xmlns:a16="http://schemas.microsoft.com/office/drawing/2014/main" id="{BBE5D2FC-26AF-E252-7831-BB420396CA93}"/>
                    </a:ext>
                  </a:extLst>
                </p:cNvPr>
                <p:cNvSpPr/>
                <p:nvPr/>
              </p:nvSpPr>
              <p:spPr>
                <a:xfrm>
                  <a:off x="8863389" y="5749152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9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2" name="Freeform: Shape 5961">
                  <a:extLst>
                    <a:ext uri="{FF2B5EF4-FFF2-40B4-BE49-F238E27FC236}">
                      <a16:creationId xmlns:a16="http://schemas.microsoft.com/office/drawing/2014/main" id="{46F78B2E-F774-1CE6-1188-1465B78A63C7}"/>
                    </a:ext>
                  </a:extLst>
                </p:cNvPr>
                <p:cNvSpPr/>
                <p:nvPr/>
              </p:nvSpPr>
              <p:spPr>
                <a:xfrm>
                  <a:off x="8881176" y="5725171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3" name="Freeform: Shape 5962">
                  <a:extLst>
                    <a:ext uri="{FF2B5EF4-FFF2-40B4-BE49-F238E27FC236}">
                      <a16:creationId xmlns:a16="http://schemas.microsoft.com/office/drawing/2014/main" id="{37EA86A0-FD77-BD8F-B67E-6D5FDC6F6A8A}"/>
                    </a:ext>
                  </a:extLst>
                </p:cNvPr>
                <p:cNvSpPr/>
                <p:nvPr/>
              </p:nvSpPr>
              <p:spPr>
                <a:xfrm>
                  <a:off x="8853379" y="5727764"/>
                  <a:ext cx="5328" cy="4752"/>
                </a:xfrm>
                <a:custGeom>
                  <a:avLst/>
                  <a:gdLst>
                    <a:gd name="connsiteX0" fmla="*/ 72 w 5328"/>
                    <a:gd name="connsiteY0" fmla="*/ 2160 h 4752"/>
                    <a:gd name="connsiteX1" fmla="*/ 2953 w 5328"/>
                    <a:gd name="connsiteY1" fmla="*/ 0 h 4752"/>
                    <a:gd name="connsiteX2" fmla="*/ 5329 w 5328"/>
                    <a:gd name="connsiteY2" fmla="*/ 2160 h 4752"/>
                    <a:gd name="connsiteX3" fmla="*/ 2664 w 5328"/>
                    <a:gd name="connsiteY3" fmla="*/ 4753 h 4752"/>
                    <a:gd name="connsiteX4" fmla="*/ 0 w 5328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2">
                      <a:moveTo>
                        <a:pt x="72" y="2160"/>
                      </a:moveTo>
                      <a:cubicBezTo>
                        <a:pt x="72" y="720"/>
                        <a:pt x="1512" y="0"/>
                        <a:pt x="2953" y="0"/>
                      </a:cubicBezTo>
                      <a:cubicBezTo>
                        <a:pt x="4393" y="0"/>
                        <a:pt x="5329" y="720"/>
                        <a:pt x="5329" y="2160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4" name="Freeform: Shape 5963">
                  <a:extLst>
                    <a:ext uri="{FF2B5EF4-FFF2-40B4-BE49-F238E27FC236}">
                      <a16:creationId xmlns:a16="http://schemas.microsoft.com/office/drawing/2014/main" id="{67387651-8408-B961-10C1-FB2FC0688CA1}"/>
                    </a:ext>
                  </a:extLst>
                </p:cNvPr>
                <p:cNvSpPr/>
                <p:nvPr/>
              </p:nvSpPr>
              <p:spPr>
                <a:xfrm>
                  <a:off x="8870950" y="5748143"/>
                  <a:ext cx="4105" cy="4753"/>
                </a:xfrm>
                <a:custGeom>
                  <a:avLst/>
                  <a:gdLst>
                    <a:gd name="connsiteX0" fmla="*/ 0 w 4105"/>
                    <a:gd name="connsiteY0" fmla="*/ 2161 h 4753"/>
                    <a:gd name="connsiteX1" fmla="*/ 2233 w 4105"/>
                    <a:gd name="connsiteY1" fmla="*/ 0 h 4753"/>
                    <a:gd name="connsiteX2" fmla="*/ 4105 w 4105"/>
                    <a:gd name="connsiteY2" fmla="*/ 2161 h 4753"/>
                    <a:gd name="connsiteX3" fmla="*/ 2089 w 4105"/>
                    <a:gd name="connsiteY3" fmla="*/ 4753 h 4753"/>
                    <a:gd name="connsiteX4" fmla="*/ 72 w 4105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1"/>
                      </a:cubicBezTo>
                      <a:cubicBezTo>
                        <a:pt x="4105" y="3601"/>
                        <a:pt x="3169" y="4753"/>
                        <a:pt x="2089" y="4753"/>
                      </a:cubicBezTo>
                      <a:cubicBezTo>
                        <a:pt x="1008" y="4753"/>
                        <a:pt x="72" y="3601"/>
                        <a:pt x="72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5" name="Freeform: Shape 5964">
                  <a:extLst>
                    <a:ext uri="{FF2B5EF4-FFF2-40B4-BE49-F238E27FC236}">
                      <a16:creationId xmlns:a16="http://schemas.microsoft.com/office/drawing/2014/main" id="{13326FC1-1484-5874-DF62-419FB241D91B}"/>
                    </a:ext>
                  </a:extLst>
                </p:cNvPr>
                <p:cNvSpPr/>
                <p:nvPr/>
              </p:nvSpPr>
              <p:spPr>
                <a:xfrm>
                  <a:off x="8883116" y="5732003"/>
                  <a:ext cx="3178" cy="2895"/>
                </a:xfrm>
                <a:custGeom>
                  <a:avLst/>
                  <a:gdLst>
                    <a:gd name="connsiteX0" fmla="*/ 5 w 3178"/>
                    <a:gd name="connsiteY0" fmla="*/ 1449 h 2895"/>
                    <a:gd name="connsiteX1" fmla="*/ 1661 w 3178"/>
                    <a:gd name="connsiteY1" fmla="*/ 9 h 2895"/>
                    <a:gd name="connsiteX2" fmla="*/ 3173 w 3178"/>
                    <a:gd name="connsiteY2" fmla="*/ 1161 h 2895"/>
                    <a:gd name="connsiteX3" fmla="*/ 1733 w 3178"/>
                    <a:gd name="connsiteY3" fmla="*/ 2890 h 2895"/>
                    <a:gd name="connsiteX4" fmla="*/ 5 w 3178"/>
                    <a:gd name="connsiteY4" fmla="*/ 1449 h 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8" h="2895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661" y="9"/>
                      </a:cubicBezTo>
                      <a:cubicBezTo>
                        <a:pt x="2525" y="-63"/>
                        <a:pt x="3102" y="297"/>
                        <a:pt x="3173" y="1161"/>
                      </a:cubicBezTo>
                      <a:cubicBezTo>
                        <a:pt x="3245" y="2026"/>
                        <a:pt x="2597" y="2746"/>
                        <a:pt x="1733" y="2890"/>
                      </a:cubicBezTo>
                      <a:cubicBezTo>
                        <a:pt x="869" y="2962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6" name="Freeform: Shape 5965">
                  <a:extLst>
                    <a:ext uri="{FF2B5EF4-FFF2-40B4-BE49-F238E27FC236}">
                      <a16:creationId xmlns:a16="http://schemas.microsoft.com/office/drawing/2014/main" id="{1F4D56A6-F1B1-C6C3-AD93-7B24607F738E}"/>
                    </a:ext>
                  </a:extLst>
                </p:cNvPr>
                <p:cNvSpPr/>
                <p:nvPr/>
              </p:nvSpPr>
              <p:spPr>
                <a:xfrm>
                  <a:off x="8865610" y="5735808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8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3" y="958"/>
                        <a:pt x="1235" y="165"/>
                        <a:pt x="2675" y="21"/>
                      </a:cubicBezTo>
                      <a:cubicBezTo>
                        <a:pt x="4116" y="-123"/>
                        <a:pt x="5124" y="454"/>
                        <a:pt x="5268" y="1894"/>
                      </a:cubicBezTo>
                      <a:cubicBezTo>
                        <a:pt x="5411" y="3334"/>
                        <a:pt x="4332" y="4558"/>
                        <a:pt x="2891" y="4702"/>
                      </a:cubicBezTo>
                      <a:cubicBezTo>
                        <a:pt x="1451" y="4846"/>
                        <a:pt x="155" y="3838"/>
                        <a:pt x="10" y="2398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7" name="Freeform: Shape 5966">
                  <a:extLst>
                    <a:ext uri="{FF2B5EF4-FFF2-40B4-BE49-F238E27FC236}">
                      <a16:creationId xmlns:a16="http://schemas.microsoft.com/office/drawing/2014/main" id="{F475C556-9D19-ABE7-65FF-E2ED71F9E2FA}"/>
                    </a:ext>
                  </a:extLst>
                </p:cNvPr>
                <p:cNvSpPr/>
                <p:nvPr/>
              </p:nvSpPr>
              <p:spPr>
                <a:xfrm>
                  <a:off x="8870743" y="5721167"/>
                  <a:ext cx="6494" cy="5490"/>
                </a:xfrm>
                <a:custGeom>
                  <a:avLst/>
                  <a:gdLst>
                    <a:gd name="connsiteX0" fmla="*/ 2872 w 6494"/>
                    <a:gd name="connsiteY0" fmla="*/ 116 h 5490"/>
                    <a:gd name="connsiteX1" fmla="*/ 6400 w 6494"/>
                    <a:gd name="connsiteY1" fmla="*/ 2276 h 5490"/>
                    <a:gd name="connsiteX2" fmla="*/ 4167 w 6494"/>
                    <a:gd name="connsiteY2" fmla="*/ 5372 h 5490"/>
                    <a:gd name="connsiteX3" fmla="*/ 63 w 6494"/>
                    <a:gd name="connsiteY3" fmla="*/ 3572 h 5490"/>
                    <a:gd name="connsiteX4" fmla="*/ 2799 w 6494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94" h="5490">
                      <a:moveTo>
                        <a:pt x="2872" y="116"/>
                      </a:moveTo>
                      <a:cubicBezTo>
                        <a:pt x="4743" y="-389"/>
                        <a:pt x="6040" y="835"/>
                        <a:pt x="6400" y="2276"/>
                      </a:cubicBezTo>
                      <a:cubicBezTo>
                        <a:pt x="6760" y="3716"/>
                        <a:pt x="6112" y="4868"/>
                        <a:pt x="4167" y="5372"/>
                      </a:cubicBezTo>
                      <a:cubicBezTo>
                        <a:pt x="2295" y="5804"/>
                        <a:pt x="422" y="5012"/>
                        <a:pt x="63" y="3572"/>
                      </a:cubicBezTo>
                      <a:cubicBezTo>
                        <a:pt x="-298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26" name="Graphic 6">
                <a:extLst>
                  <a:ext uri="{FF2B5EF4-FFF2-40B4-BE49-F238E27FC236}">
                    <a16:creationId xmlns:a16="http://schemas.microsoft.com/office/drawing/2014/main" id="{E865B33A-34EA-7C39-0061-89A26E823153}"/>
                  </a:ext>
                </a:extLst>
              </p:cNvPr>
              <p:cNvGrpSpPr/>
              <p:nvPr/>
            </p:nvGrpSpPr>
            <p:grpSpPr>
              <a:xfrm>
                <a:off x="8843080" y="5682178"/>
                <a:ext cx="43496" cy="42920"/>
                <a:chOff x="8843080" y="5682178"/>
                <a:chExt cx="43496" cy="42920"/>
              </a:xfrm>
            </p:grpSpPr>
            <p:sp>
              <p:nvSpPr>
                <p:cNvPr id="5942" name="Freeform: Shape 5941">
                  <a:extLst>
                    <a:ext uri="{FF2B5EF4-FFF2-40B4-BE49-F238E27FC236}">
                      <a16:creationId xmlns:a16="http://schemas.microsoft.com/office/drawing/2014/main" id="{1A1F2614-79C0-DE83-96DE-9EE5C1EFECD8}"/>
                    </a:ext>
                  </a:extLst>
                </p:cNvPr>
                <p:cNvSpPr/>
                <p:nvPr/>
              </p:nvSpPr>
              <p:spPr>
                <a:xfrm>
                  <a:off x="8843080" y="5682178"/>
                  <a:ext cx="43496" cy="42920"/>
                </a:xfrm>
                <a:custGeom>
                  <a:avLst/>
                  <a:gdLst>
                    <a:gd name="connsiteX0" fmla="*/ 0 w 43496"/>
                    <a:gd name="connsiteY0" fmla="*/ 21460 h 42920"/>
                    <a:gd name="connsiteX1" fmla="*/ 21748 w 43496"/>
                    <a:gd name="connsiteY1" fmla="*/ 0 h 42920"/>
                    <a:gd name="connsiteX2" fmla="*/ 43497 w 43496"/>
                    <a:gd name="connsiteY2" fmla="*/ 21460 h 42920"/>
                    <a:gd name="connsiteX3" fmla="*/ 21748 w 43496"/>
                    <a:gd name="connsiteY3" fmla="*/ 42921 h 42920"/>
                    <a:gd name="connsiteX4" fmla="*/ 0 w 43496"/>
                    <a:gd name="connsiteY4" fmla="*/ 21460 h 4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20">
                      <a:moveTo>
                        <a:pt x="0" y="21460"/>
                      </a:moveTo>
                      <a:cubicBezTo>
                        <a:pt x="0" y="9578"/>
                        <a:pt x="9723" y="0"/>
                        <a:pt x="21748" y="0"/>
                      </a:cubicBezTo>
                      <a:cubicBezTo>
                        <a:pt x="33775" y="0"/>
                        <a:pt x="43497" y="9650"/>
                        <a:pt x="43497" y="21460"/>
                      </a:cubicBezTo>
                      <a:cubicBezTo>
                        <a:pt x="43497" y="33271"/>
                        <a:pt x="33775" y="42921"/>
                        <a:pt x="21748" y="42921"/>
                      </a:cubicBezTo>
                      <a:cubicBezTo>
                        <a:pt x="9723" y="42921"/>
                        <a:pt x="0" y="33271"/>
                        <a:pt x="0" y="21460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3" name="Freeform: Shape 5942">
                  <a:extLst>
                    <a:ext uri="{FF2B5EF4-FFF2-40B4-BE49-F238E27FC236}">
                      <a16:creationId xmlns:a16="http://schemas.microsoft.com/office/drawing/2014/main" id="{66B146EE-40D9-C45F-2D00-52800DE1EAD1}"/>
                    </a:ext>
                  </a:extLst>
                </p:cNvPr>
                <p:cNvSpPr/>
                <p:nvPr/>
              </p:nvSpPr>
              <p:spPr>
                <a:xfrm>
                  <a:off x="8847474" y="5707239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2017 h 3024"/>
                    <a:gd name="connsiteX3" fmla="*/ 2232 w 3528"/>
                    <a:gd name="connsiteY3" fmla="*/ 3025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2017"/>
                      </a:lnTo>
                      <a:lnTo>
                        <a:pt x="2232" y="3025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4" name="Freeform: Shape 5943">
                  <a:extLst>
                    <a:ext uri="{FF2B5EF4-FFF2-40B4-BE49-F238E27FC236}">
                      <a16:creationId xmlns:a16="http://schemas.microsoft.com/office/drawing/2014/main" id="{2CDF60A5-6374-CC2D-21EE-6F2E34416264}"/>
                    </a:ext>
                  </a:extLst>
                </p:cNvPr>
                <p:cNvSpPr/>
                <p:nvPr/>
              </p:nvSpPr>
              <p:spPr>
                <a:xfrm>
                  <a:off x="8855251" y="5688012"/>
                  <a:ext cx="2376" cy="2088"/>
                </a:xfrm>
                <a:custGeom>
                  <a:avLst/>
                  <a:gdLst>
                    <a:gd name="connsiteX0" fmla="*/ 0 w 2376"/>
                    <a:gd name="connsiteY0" fmla="*/ 1080 h 2088"/>
                    <a:gd name="connsiteX1" fmla="*/ 1512 w 2376"/>
                    <a:gd name="connsiteY1" fmla="*/ 0 h 2088"/>
                    <a:gd name="connsiteX2" fmla="*/ 2376 w 2376"/>
                    <a:gd name="connsiteY2" fmla="*/ 1584 h 2088"/>
                    <a:gd name="connsiteX3" fmla="*/ 1440 w 2376"/>
                    <a:gd name="connsiteY3" fmla="*/ 2088 h 2088"/>
                    <a:gd name="connsiteX4" fmla="*/ 0 w 2376"/>
                    <a:gd name="connsiteY4" fmla="*/ 1080 h 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" h="2088">
                      <a:moveTo>
                        <a:pt x="0" y="1080"/>
                      </a:moveTo>
                      <a:lnTo>
                        <a:pt x="1512" y="0"/>
                      </a:lnTo>
                      <a:lnTo>
                        <a:pt x="2376" y="1584"/>
                      </a:lnTo>
                      <a:lnTo>
                        <a:pt x="1440" y="2088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5" name="Freeform: Shape 5944">
                  <a:extLst>
                    <a:ext uri="{FF2B5EF4-FFF2-40B4-BE49-F238E27FC236}">
                      <a16:creationId xmlns:a16="http://schemas.microsoft.com/office/drawing/2014/main" id="{B5217E24-19B9-CF2A-2B81-93FCAA7B1CFF}"/>
                    </a:ext>
                  </a:extLst>
                </p:cNvPr>
                <p:cNvSpPr/>
                <p:nvPr/>
              </p:nvSpPr>
              <p:spPr>
                <a:xfrm>
                  <a:off x="8870662" y="5712497"/>
                  <a:ext cx="2159" cy="2376"/>
                </a:xfrm>
                <a:custGeom>
                  <a:avLst/>
                  <a:gdLst>
                    <a:gd name="connsiteX0" fmla="*/ 936 w 2159"/>
                    <a:gd name="connsiteY0" fmla="*/ 0 h 2376"/>
                    <a:gd name="connsiteX1" fmla="*/ 2160 w 2159"/>
                    <a:gd name="connsiteY1" fmla="*/ 1368 h 2376"/>
                    <a:gd name="connsiteX2" fmla="*/ 648 w 2159"/>
                    <a:gd name="connsiteY2" fmla="*/ 2376 h 2376"/>
                    <a:gd name="connsiteX3" fmla="*/ 0 w 2159"/>
                    <a:gd name="connsiteY3" fmla="*/ 1440 h 2376"/>
                    <a:gd name="connsiteX4" fmla="*/ 936 w 2159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" h="2376">
                      <a:moveTo>
                        <a:pt x="936" y="0"/>
                      </a:moveTo>
                      <a:lnTo>
                        <a:pt x="2160" y="1368"/>
                      </a:lnTo>
                      <a:lnTo>
                        <a:pt x="648" y="2376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6" name="Freeform: Shape 5945">
                  <a:extLst>
                    <a:ext uri="{FF2B5EF4-FFF2-40B4-BE49-F238E27FC236}">
                      <a16:creationId xmlns:a16="http://schemas.microsoft.com/office/drawing/2014/main" id="{493704CB-8312-9217-4E45-36351A864696}"/>
                    </a:ext>
                  </a:extLst>
                </p:cNvPr>
                <p:cNvSpPr/>
                <p:nvPr/>
              </p:nvSpPr>
              <p:spPr>
                <a:xfrm>
                  <a:off x="8862741" y="5694781"/>
                  <a:ext cx="2231" cy="2520"/>
                </a:xfrm>
                <a:custGeom>
                  <a:avLst/>
                  <a:gdLst>
                    <a:gd name="connsiteX0" fmla="*/ 936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936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936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7" name="Freeform: Shape 5946">
                  <a:extLst>
                    <a:ext uri="{FF2B5EF4-FFF2-40B4-BE49-F238E27FC236}">
                      <a16:creationId xmlns:a16="http://schemas.microsoft.com/office/drawing/2014/main" id="{5A073594-302C-D456-8971-EF7D9044C6E6}"/>
                    </a:ext>
                  </a:extLst>
                </p:cNvPr>
                <p:cNvSpPr/>
                <p:nvPr/>
              </p:nvSpPr>
              <p:spPr>
                <a:xfrm>
                  <a:off x="8878944" y="5705295"/>
                  <a:ext cx="2231" cy="2520"/>
                </a:xfrm>
                <a:custGeom>
                  <a:avLst/>
                  <a:gdLst>
                    <a:gd name="connsiteX0" fmla="*/ 1007 w 2231"/>
                    <a:gd name="connsiteY0" fmla="*/ 0 h 2520"/>
                    <a:gd name="connsiteX1" fmla="*/ 2232 w 2231"/>
                    <a:gd name="connsiteY1" fmla="*/ 1440 h 2520"/>
                    <a:gd name="connsiteX2" fmla="*/ 648 w 2231"/>
                    <a:gd name="connsiteY2" fmla="*/ 2520 h 2520"/>
                    <a:gd name="connsiteX3" fmla="*/ 0 w 2231"/>
                    <a:gd name="connsiteY3" fmla="*/ 1512 h 2520"/>
                    <a:gd name="connsiteX4" fmla="*/ 1007 w 2231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" h="2520">
                      <a:moveTo>
                        <a:pt x="1007" y="0"/>
                      </a:moveTo>
                      <a:lnTo>
                        <a:pt x="2232" y="1440"/>
                      </a:lnTo>
                      <a:lnTo>
                        <a:pt x="648" y="2520"/>
                      </a:lnTo>
                      <a:lnTo>
                        <a:pt x="0" y="1512"/>
                      </a:lnTo>
                      <a:lnTo>
                        <a:pt x="1007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8" name="Freeform: Shape 5947">
                  <a:extLst>
                    <a:ext uri="{FF2B5EF4-FFF2-40B4-BE49-F238E27FC236}">
                      <a16:creationId xmlns:a16="http://schemas.microsoft.com/office/drawing/2014/main" id="{60CAD4FA-FCE0-3D45-1731-63FFE6E7CC3D}"/>
                    </a:ext>
                  </a:extLst>
                </p:cNvPr>
                <p:cNvSpPr/>
                <p:nvPr/>
              </p:nvSpPr>
              <p:spPr>
                <a:xfrm>
                  <a:off x="8859500" y="5717177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9" name="Freeform: Shape 5948">
                  <a:extLst>
                    <a:ext uri="{FF2B5EF4-FFF2-40B4-BE49-F238E27FC236}">
                      <a16:creationId xmlns:a16="http://schemas.microsoft.com/office/drawing/2014/main" id="{6BC94595-3872-0F05-9142-380081638356}"/>
                    </a:ext>
                  </a:extLst>
                </p:cNvPr>
                <p:cNvSpPr/>
                <p:nvPr/>
              </p:nvSpPr>
              <p:spPr>
                <a:xfrm>
                  <a:off x="8877216" y="5693196"/>
                  <a:ext cx="3671" cy="4032"/>
                </a:xfrm>
                <a:custGeom>
                  <a:avLst/>
                  <a:gdLst>
                    <a:gd name="connsiteX0" fmla="*/ 1584 w 3671"/>
                    <a:gd name="connsiteY0" fmla="*/ 0 h 4032"/>
                    <a:gd name="connsiteX1" fmla="*/ 3672 w 3671"/>
                    <a:gd name="connsiteY1" fmla="*/ 2305 h 4032"/>
                    <a:gd name="connsiteX2" fmla="*/ 1080 w 3671"/>
                    <a:gd name="connsiteY2" fmla="*/ 4033 h 4032"/>
                    <a:gd name="connsiteX3" fmla="*/ 0 w 3671"/>
                    <a:gd name="connsiteY3" fmla="*/ 2449 h 4032"/>
                    <a:gd name="connsiteX4" fmla="*/ 1584 w 3671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1" h="4032">
                      <a:moveTo>
                        <a:pt x="1584" y="0"/>
                      </a:moveTo>
                      <a:lnTo>
                        <a:pt x="3672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0" name="Freeform: Shape 5949">
                  <a:extLst>
                    <a:ext uri="{FF2B5EF4-FFF2-40B4-BE49-F238E27FC236}">
                      <a16:creationId xmlns:a16="http://schemas.microsoft.com/office/drawing/2014/main" id="{3F35EDA1-CC07-74F9-6C34-44144CBD362B}"/>
                    </a:ext>
                  </a:extLst>
                </p:cNvPr>
                <p:cNvSpPr/>
                <p:nvPr/>
              </p:nvSpPr>
              <p:spPr>
                <a:xfrm>
                  <a:off x="8849562" y="5695789"/>
                  <a:ext cx="5256" cy="4752"/>
                </a:xfrm>
                <a:custGeom>
                  <a:avLst/>
                  <a:gdLst>
                    <a:gd name="connsiteX0" fmla="*/ 0 w 5256"/>
                    <a:gd name="connsiteY0" fmla="*/ 2160 h 4752"/>
                    <a:gd name="connsiteX1" fmla="*/ 2881 w 5256"/>
                    <a:gd name="connsiteY1" fmla="*/ 0 h 4752"/>
                    <a:gd name="connsiteX2" fmla="*/ 5257 w 5256"/>
                    <a:gd name="connsiteY2" fmla="*/ 2160 h 4752"/>
                    <a:gd name="connsiteX3" fmla="*/ 2664 w 5256"/>
                    <a:gd name="connsiteY3" fmla="*/ 4753 h 4752"/>
                    <a:gd name="connsiteX4" fmla="*/ 0 w 5256"/>
                    <a:gd name="connsiteY4" fmla="*/ 2160 h 4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6" h="4752">
                      <a:moveTo>
                        <a:pt x="0" y="2160"/>
                      </a:moveTo>
                      <a:cubicBezTo>
                        <a:pt x="0" y="720"/>
                        <a:pt x="1441" y="0"/>
                        <a:pt x="2881" y="0"/>
                      </a:cubicBezTo>
                      <a:cubicBezTo>
                        <a:pt x="4321" y="0"/>
                        <a:pt x="5257" y="720"/>
                        <a:pt x="5257" y="2160"/>
                      </a:cubicBezTo>
                      <a:cubicBezTo>
                        <a:pt x="5257" y="3601"/>
                        <a:pt x="4105" y="4753"/>
                        <a:pt x="2664" y="4753"/>
                      </a:cubicBezTo>
                      <a:cubicBezTo>
                        <a:pt x="1225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1" name="Freeform: Shape 5950">
                  <a:extLst>
                    <a:ext uri="{FF2B5EF4-FFF2-40B4-BE49-F238E27FC236}">
                      <a16:creationId xmlns:a16="http://schemas.microsoft.com/office/drawing/2014/main" id="{9278A29F-4650-65F3-B494-894C34F48ABD}"/>
                    </a:ext>
                  </a:extLst>
                </p:cNvPr>
                <p:cNvSpPr/>
                <p:nvPr/>
              </p:nvSpPr>
              <p:spPr>
                <a:xfrm>
                  <a:off x="8867062" y="5716169"/>
                  <a:ext cx="4104" cy="4753"/>
                </a:xfrm>
                <a:custGeom>
                  <a:avLst/>
                  <a:gdLst>
                    <a:gd name="connsiteX0" fmla="*/ 0 w 4104"/>
                    <a:gd name="connsiteY0" fmla="*/ 2161 h 4753"/>
                    <a:gd name="connsiteX1" fmla="*/ 2232 w 4104"/>
                    <a:gd name="connsiteY1" fmla="*/ 0 h 4753"/>
                    <a:gd name="connsiteX2" fmla="*/ 4104 w 4104"/>
                    <a:gd name="connsiteY2" fmla="*/ 2161 h 4753"/>
                    <a:gd name="connsiteX3" fmla="*/ 2088 w 4104"/>
                    <a:gd name="connsiteY3" fmla="*/ 4753 h 4753"/>
                    <a:gd name="connsiteX4" fmla="*/ 72 w 4104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4" h="4753">
                      <a:moveTo>
                        <a:pt x="0" y="2161"/>
                      </a:moveTo>
                      <a:cubicBezTo>
                        <a:pt x="0" y="720"/>
                        <a:pt x="1080" y="0"/>
                        <a:pt x="2232" y="0"/>
                      </a:cubicBezTo>
                      <a:cubicBezTo>
                        <a:pt x="3384" y="0"/>
                        <a:pt x="4104" y="720"/>
                        <a:pt x="4104" y="2161"/>
                      </a:cubicBezTo>
                      <a:cubicBezTo>
                        <a:pt x="4104" y="3601"/>
                        <a:pt x="3168" y="4753"/>
                        <a:pt x="2088" y="4753"/>
                      </a:cubicBezTo>
                      <a:cubicBezTo>
                        <a:pt x="1008" y="4753"/>
                        <a:pt x="72" y="3601"/>
                        <a:pt x="72" y="2161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2" name="Freeform: Shape 5951">
                  <a:extLst>
                    <a:ext uri="{FF2B5EF4-FFF2-40B4-BE49-F238E27FC236}">
                      <a16:creationId xmlns:a16="http://schemas.microsoft.com/office/drawing/2014/main" id="{F34C5D15-1DE4-69D0-2D30-EDA23C7A5FCE}"/>
                    </a:ext>
                  </a:extLst>
                </p:cNvPr>
                <p:cNvSpPr/>
                <p:nvPr/>
              </p:nvSpPr>
              <p:spPr>
                <a:xfrm>
                  <a:off x="8879227" y="5700038"/>
                  <a:ext cx="3245" cy="2886"/>
                </a:xfrm>
                <a:custGeom>
                  <a:avLst/>
                  <a:gdLst>
                    <a:gd name="connsiteX0" fmla="*/ 5 w 3245"/>
                    <a:gd name="connsiteY0" fmla="*/ 1440 h 2886"/>
                    <a:gd name="connsiteX1" fmla="*/ 1661 w 3245"/>
                    <a:gd name="connsiteY1" fmla="*/ 0 h 2886"/>
                    <a:gd name="connsiteX2" fmla="*/ 3246 w 3245"/>
                    <a:gd name="connsiteY2" fmla="*/ 1152 h 2886"/>
                    <a:gd name="connsiteX3" fmla="*/ 1805 w 3245"/>
                    <a:gd name="connsiteY3" fmla="*/ 2881 h 2886"/>
                    <a:gd name="connsiteX4" fmla="*/ 77 w 3245"/>
                    <a:gd name="connsiteY4" fmla="*/ 1440 h 2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5" h="2886">
                      <a:moveTo>
                        <a:pt x="5" y="1440"/>
                      </a:moveTo>
                      <a:cubicBezTo>
                        <a:pt x="-68" y="576"/>
                        <a:pt x="725" y="72"/>
                        <a:pt x="1661" y="0"/>
                      </a:cubicBezTo>
                      <a:cubicBezTo>
                        <a:pt x="2525" y="0"/>
                        <a:pt x="3174" y="288"/>
                        <a:pt x="3246" y="1152"/>
                      </a:cubicBezTo>
                      <a:cubicBezTo>
                        <a:pt x="3246" y="2017"/>
                        <a:pt x="2669" y="2809"/>
                        <a:pt x="1805" y="2881"/>
                      </a:cubicBezTo>
                      <a:cubicBezTo>
                        <a:pt x="941" y="2953"/>
                        <a:pt x="149" y="2377"/>
                        <a:pt x="77" y="144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3" name="Freeform: Shape 5952">
                  <a:extLst>
                    <a:ext uri="{FF2B5EF4-FFF2-40B4-BE49-F238E27FC236}">
                      <a16:creationId xmlns:a16="http://schemas.microsoft.com/office/drawing/2014/main" id="{1E4667F0-32AD-E782-983F-1BDC44010B0C}"/>
                    </a:ext>
                  </a:extLst>
                </p:cNvPr>
                <p:cNvSpPr/>
                <p:nvPr/>
              </p:nvSpPr>
              <p:spPr>
                <a:xfrm>
                  <a:off x="8861650" y="5703833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4" y="165"/>
                        <a:pt x="2675" y="21"/>
                      </a:cubicBezTo>
                      <a:cubicBezTo>
                        <a:pt x="4115" y="-123"/>
                        <a:pt x="5123" y="454"/>
                        <a:pt x="5267" y="1894"/>
                      </a:cubicBezTo>
                      <a:cubicBezTo>
                        <a:pt x="5412" y="3334"/>
                        <a:pt x="4331" y="4558"/>
                        <a:pt x="2891" y="4702"/>
                      </a:cubicBezTo>
                      <a:cubicBezTo>
                        <a:pt x="1450" y="4846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4" name="Freeform: Shape 5953">
                  <a:extLst>
                    <a:ext uri="{FF2B5EF4-FFF2-40B4-BE49-F238E27FC236}">
                      <a16:creationId xmlns:a16="http://schemas.microsoft.com/office/drawing/2014/main" id="{861E1558-1154-5DFB-C312-314D03C9766F}"/>
                    </a:ext>
                  </a:extLst>
                </p:cNvPr>
                <p:cNvSpPr/>
                <p:nvPr/>
              </p:nvSpPr>
              <p:spPr>
                <a:xfrm>
                  <a:off x="8866854" y="5689264"/>
                  <a:ext cx="6423" cy="5490"/>
                </a:xfrm>
                <a:custGeom>
                  <a:avLst/>
                  <a:gdLst>
                    <a:gd name="connsiteX0" fmla="*/ 2799 w 6423"/>
                    <a:gd name="connsiteY0" fmla="*/ 116 h 5490"/>
                    <a:gd name="connsiteX1" fmla="*/ 6328 w 6423"/>
                    <a:gd name="connsiteY1" fmla="*/ 2276 h 5490"/>
                    <a:gd name="connsiteX2" fmla="*/ 4167 w 6423"/>
                    <a:gd name="connsiteY2" fmla="*/ 5372 h 5490"/>
                    <a:gd name="connsiteX3" fmla="*/ 63 w 6423"/>
                    <a:gd name="connsiteY3" fmla="*/ 3572 h 5490"/>
                    <a:gd name="connsiteX4" fmla="*/ 2799 w 6423"/>
                    <a:gd name="connsiteY4" fmla="*/ 116 h 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490">
                      <a:moveTo>
                        <a:pt x="2799" y="116"/>
                      </a:moveTo>
                      <a:cubicBezTo>
                        <a:pt x="4672" y="-389"/>
                        <a:pt x="5968" y="835"/>
                        <a:pt x="6328" y="2276"/>
                      </a:cubicBezTo>
                      <a:cubicBezTo>
                        <a:pt x="6689" y="3716"/>
                        <a:pt x="6040" y="4868"/>
                        <a:pt x="4167" y="5372"/>
                      </a:cubicBezTo>
                      <a:cubicBezTo>
                        <a:pt x="2295" y="5804"/>
                        <a:pt x="423" y="5012"/>
                        <a:pt x="63" y="3572"/>
                      </a:cubicBezTo>
                      <a:cubicBezTo>
                        <a:pt x="-298" y="2132"/>
                        <a:pt x="927" y="548"/>
                        <a:pt x="2799" y="116"/>
                      </a:cubicBezTo>
                      <a:close/>
                    </a:path>
                  </a:pathLst>
                </a:custGeom>
                <a:solidFill>
                  <a:srgbClr val="63442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27" name="Graphic 6">
                <a:extLst>
                  <a:ext uri="{FF2B5EF4-FFF2-40B4-BE49-F238E27FC236}">
                    <a16:creationId xmlns:a16="http://schemas.microsoft.com/office/drawing/2014/main" id="{22A8E074-D2A5-920E-8C26-27513F5EF3D3}"/>
                  </a:ext>
                </a:extLst>
              </p:cNvPr>
              <p:cNvGrpSpPr/>
              <p:nvPr/>
            </p:nvGrpSpPr>
            <p:grpSpPr>
              <a:xfrm>
                <a:off x="8882328" y="5684051"/>
                <a:ext cx="43496" cy="54018"/>
                <a:chOff x="8882328" y="5684051"/>
                <a:chExt cx="43496" cy="54018"/>
              </a:xfrm>
            </p:grpSpPr>
            <p:sp>
              <p:nvSpPr>
                <p:cNvPr id="5928" name="Freeform: Shape 5927">
                  <a:extLst>
                    <a:ext uri="{FF2B5EF4-FFF2-40B4-BE49-F238E27FC236}">
                      <a16:creationId xmlns:a16="http://schemas.microsoft.com/office/drawing/2014/main" id="{9E174D1C-B013-5487-4DD1-DF46AD67F955}"/>
                    </a:ext>
                  </a:extLst>
                </p:cNvPr>
                <p:cNvSpPr/>
                <p:nvPr/>
              </p:nvSpPr>
              <p:spPr>
                <a:xfrm>
                  <a:off x="8882328" y="5684051"/>
                  <a:ext cx="43496" cy="42992"/>
                </a:xfrm>
                <a:custGeom>
                  <a:avLst/>
                  <a:gdLst>
                    <a:gd name="connsiteX0" fmla="*/ 0 w 43496"/>
                    <a:gd name="connsiteY0" fmla="*/ 21532 h 42992"/>
                    <a:gd name="connsiteX1" fmla="*/ 21748 w 43496"/>
                    <a:gd name="connsiteY1" fmla="*/ 0 h 42992"/>
                    <a:gd name="connsiteX2" fmla="*/ 43497 w 43496"/>
                    <a:gd name="connsiteY2" fmla="*/ 21532 h 42992"/>
                    <a:gd name="connsiteX3" fmla="*/ 21748 w 43496"/>
                    <a:gd name="connsiteY3" fmla="*/ 42992 h 42992"/>
                    <a:gd name="connsiteX4" fmla="*/ 0 w 43496"/>
                    <a:gd name="connsiteY4" fmla="*/ 21532 h 42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6" h="42992">
                      <a:moveTo>
                        <a:pt x="0" y="21532"/>
                      </a:moveTo>
                      <a:cubicBezTo>
                        <a:pt x="0" y="9650"/>
                        <a:pt x="9722" y="0"/>
                        <a:pt x="21748" y="0"/>
                      </a:cubicBezTo>
                      <a:cubicBezTo>
                        <a:pt x="33774" y="0"/>
                        <a:pt x="43497" y="9650"/>
                        <a:pt x="43497" y="21532"/>
                      </a:cubicBezTo>
                      <a:cubicBezTo>
                        <a:pt x="43497" y="33415"/>
                        <a:pt x="33774" y="42992"/>
                        <a:pt x="21748" y="42992"/>
                      </a:cubicBezTo>
                      <a:cubicBezTo>
                        <a:pt x="9722" y="42992"/>
                        <a:pt x="0" y="33343"/>
                        <a:pt x="0" y="21532"/>
                      </a:cubicBezTo>
                      <a:close/>
                    </a:path>
                  </a:pathLst>
                </a:custGeom>
                <a:solidFill>
                  <a:srgbClr val="5F412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29" name="Freeform: Shape 5928">
                  <a:extLst>
                    <a:ext uri="{FF2B5EF4-FFF2-40B4-BE49-F238E27FC236}">
                      <a16:creationId xmlns:a16="http://schemas.microsoft.com/office/drawing/2014/main" id="{0D49918D-861D-BD94-A98E-A848D0912C73}"/>
                    </a:ext>
                  </a:extLst>
                </p:cNvPr>
                <p:cNvSpPr/>
                <p:nvPr/>
              </p:nvSpPr>
              <p:spPr>
                <a:xfrm>
                  <a:off x="8886649" y="5709184"/>
                  <a:ext cx="3528" cy="3024"/>
                </a:xfrm>
                <a:custGeom>
                  <a:avLst/>
                  <a:gdLst>
                    <a:gd name="connsiteX0" fmla="*/ 0 w 3528"/>
                    <a:gd name="connsiteY0" fmla="*/ 1945 h 3024"/>
                    <a:gd name="connsiteX1" fmla="*/ 1800 w 3528"/>
                    <a:gd name="connsiteY1" fmla="*/ 0 h 3024"/>
                    <a:gd name="connsiteX2" fmla="*/ 3529 w 3528"/>
                    <a:gd name="connsiteY2" fmla="*/ 1945 h 3024"/>
                    <a:gd name="connsiteX3" fmla="*/ 2233 w 3528"/>
                    <a:gd name="connsiteY3" fmla="*/ 3024 h 3024"/>
                    <a:gd name="connsiteX4" fmla="*/ 0 w 3528"/>
                    <a:gd name="connsiteY4" fmla="*/ 1945 h 3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28" h="3024">
                      <a:moveTo>
                        <a:pt x="0" y="1945"/>
                      </a:moveTo>
                      <a:lnTo>
                        <a:pt x="1800" y="0"/>
                      </a:lnTo>
                      <a:lnTo>
                        <a:pt x="3529" y="1945"/>
                      </a:lnTo>
                      <a:lnTo>
                        <a:pt x="2233" y="3024"/>
                      </a:lnTo>
                      <a:lnTo>
                        <a:pt x="0" y="1945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0" name="Freeform: Shape 5929">
                  <a:extLst>
                    <a:ext uri="{FF2B5EF4-FFF2-40B4-BE49-F238E27FC236}">
                      <a16:creationId xmlns:a16="http://schemas.microsoft.com/office/drawing/2014/main" id="{6B47A334-3C1D-E944-E9DC-44DFBC2B4DD4}"/>
                    </a:ext>
                  </a:extLst>
                </p:cNvPr>
                <p:cNvSpPr/>
                <p:nvPr/>
              </p:nvSpPr>
              <p:spPr>
                <a:xfrm>
                  <a:off x="8894498" y="5689956"/>
                  <a:ext cx="2377" cy="2160"/>
                </a:xfrm>
                <a:custGeom>
                  <a:avLst/>
                  <a:gdLst>
                    <a:gd name="connsiteX0" fmla="*/ 0 w 2377"/>
                    <a:gd name="connsiteY0" fmla="*/ 1080 h 2160"/>
                    <a:gd name="connsiteX1" fmla="*/ 1441 w 2377"/>
                    <a:gd name="connsiteY1" fmla="*/ 0 h 2160"/>
                    <a:gd name="connsiteX2" fmla="*/ 2377 w 2377"/>
                    <a:gd name="connsiteY2" fmla="*/ 1584 h 2160"/>
                    <a:gd name="connsiteX3" fmla="*/ 1369 w 2377"/>
                    <a:gd name="connsiteY3" fmla="*/ 2160 h 2160"/>
                    <a:gd name="connsiteX4" fmla="*/ 0 w 2377"/>
                    <a:gd name="connsiteY4" fmla="*/ 108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" h="2160">
                      <a:moveTo>
                        <a:pt x="0" y="1080"/>
                      </a:moveTo>
                      <a:lnTo>
                        <a:pt x="1441" y="0"/>
                      </a:lnTo>
                      <a:lnTo>
                        <a:pt x="2377" y="1584"/>
                      </a:lnTo>
                      <a:lnTo>
                        <a:pt x="1369" y="2160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1" name="Freeform: Shape 5930">
                  <a:extLst>
                    <a:ext uri="{FF2B5EF4-FFF2-40B4-BE49-F238E27FC236}">
                      <a16:creationId xmlns:a16="http://schemas.microsoft.com/office/drawing/2014/main" id="{6E25A5B3-E40D-A90F-24A3-88C49B6DC697}"/>
                    </a:ext>
                  </a:extLst>
                </p:cNvPr>
                <p:cNvSpPr/>
                <p:nvPr/>
              </p:nvSpPr>
              <p:spPr>
                <a:xfrm>
                  <a:off x="8909838" y="5714441"/>
                  <a:ext cx="2160" cy="2376"/>
                </a:xfrm>
                <a:custGeom>
                  <a:avLst/>
                  <a:gdLst>
                    <a:gd name="connsiteX0" fmla="*/ 936 w 2160"/>
                    <a:gd name="connsiteY0" fmla="*/ 0 h 2376"/>
                    <a:gd name="connsiteX1" fmla="*/ 2161 w 2160"/>
                    <a:gd name="connsiteY1" fmla="*/ 1368 h 2376"/>
                    <a:gd name="connsiteX2" fmla="*/ 649 w 2160"/>
                    <a:gd name="connsiteY2" fmla="*/ 2377 h 2376"/>
                    <a:gd name="connsiteX3" fmla="*/ 0 w 2160"/>
                    <a:gd name="connsiteY3" fmla="*/ 1440 h 2376"/>
                    <a:gd name="connsiteX4" fmla="*/ 936 w 2160"/>
                    <a:gd name="connsiteY4" fmla="*/ 0 h 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0" h="2376">
                      <a:moveTo>
                        <a:pt x="936" y="0"/>
                      </a:moveTo>
                      <a:lnTo>
                        <a:pt x="2161" y="1368"/>
                      </a:lnTo>
                      <a:lnTo>
                        <a:pt x="649" y="2377"/>
                      </a:lnTo>
                      <a:lnTo>
                        <a:pt x="0" y="1440"/>
                      </a:lnTo>
                      <a:lnTo>
                        <a:pt x="936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2" name="Freeform: Shape 5931">
                  <a:extLst>
                    <a:ext uri="{FF2B5EF4-FFF2-40B4-BE49-F238E27FC236}">
                      <a16:creationId xmlns:a16="http://schemas.microsoft.com/office/drawing/2014/main" id="{CAF6BF15-0B6C-C7D7-2A28-9521BACC2807}"/>
                    </a:ext>
                  </a:extLst>
                </p:cNvPr>
                <p:cNvSpPr/>
                <p:nvPr/>
              </p:nvSpPr>
              <p:spPr>
                <a:xfrm>
                  <a:off x="8901916" y="5696725"/>
                  <a:ext cx="2232" cy="2520"/>
                </a:xfrm>
                <a:custGeom>
                  <a:avLst/>
                  <a:gdLst>
                    <a:gd name="connsiteX0" fmla="*/ 1008 w 2232"/>
                    <a:gd name="connsiteY0" fmla="*/ 0 h 2520"/>
                    <a:gd name="connsiteX1" fmla="*/ 2233 w 2232"/>
                    <a:gd name="connsiteY1" fmla="*/ 1440 h 2520"/>
                    <a:gd name="connsiteX2" fmla="*/ 720 w 2232"/>
                    <a:gd name="connsiteY2" fmla="*/ 2520 h 2520"/>
                    <a:gd name="connsiteX3" fmla="*/ 0 w 2232"/>
                    <a:gd name="connsiteY3" fmla="*/ 1512 h 2520"/>
                    <a:gd name="connsiteX4" fmla="*/ 1008 w 2232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" h="2520">
                      <a:moveTo>
                        <a:pt x="1008" y="0"/>
                      </a:moveTo>
                      <a:lnTo>
                        <a:pt x="2233" y="1440"/>
                      </a:lnTo>
                      <a:lnTo>
                        <a:pt x="720" y="2520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3" name="Freeform: Shape 5932">
                  <a:extLst>
                    <a:ext uri="{FF2B5EF4-FFF2-40B4-BE49-F238E27FC236}">
                      <a16:creationId xmlns:a16="http://schemas.microsoft.com/office/drawing/2014/main" id="{3AE31B34-AD63-B788-7EC1-6AD125BC8A86}"/>
                    </a:ext>
                  </a:extLst>
                </p:cNvPr>
                <p:cNvSpPr/>
                <p:nvPr/>
              </p:nvSpPr>
              <p:spPr>
                <a:xfrm>
                  <a:off x="8918119" y="5707239"/>
                  <a:ext cx="2304" cy="2520"/>
                </a:xfrm>
                <a:custGeom>
                  <a:avLst/>
                  <a:gdLst>
                    <a:gd name="connsiteX0" fmla="*/ 1008 w 2304"/>
                    <a:gd name="connsiteY0" fmla="*/ 0 h 2520"/>
                    <a:gd name="connsiteX1" fmla="*/ 2305 w 2304"/>
                    <a:gd name="connsiteY1" fmla="*/ 1440 h 2520"/>
                    <a:gd name="connsiteX2" fmla="*/ 720 w 2304"/>
                    <a:gd name="connsiteY2" fmla="*/ 2521 h 2520"/>
                    <a:gd name="connsiteX3" fmla="*/ 0 w 2304"/>
                    <a:gd name="connsiteY3" fmla="*/ 1512 h 2520"/>
                    <a:gd name="connsiteX4" fmla="*/ 1008 w 2304"/>
                    <a:gd name="connsiteY4" fmla="*/ 0 h 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" h="2520">
                      <a:moveTo>
                        <a:pt x="1008" y="0"/>
                      </a:moveTo>
                      <a:lnTo>
                        <a:pt x="2305" y="1440"/>
                      </a:lnTo>
                      <a:lnTo>
                        <a:pt x="720" y="2521"/>
                      </a:lnTo>
                      <a:lnTo>
                        <a:pt x="0" y="1512"/>
                      </a:lnTo>
                      <a:lnTo>
                        <a:pt x="1008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4" name="Freeform: Shape 5933">
                  <a:extLst>
                    <a:ext uri="{FF2B5EF4-FFF2-40B4-BE49-F238E27FC236}">
                      <a16:creationId xmlns:a16="http://schemas.microsoft.com/office/drawing/2014/main" id="{EDBEFCEA-F7AD-8AE6-F29C-E18127676A7C}"/>
                    </a:ext>
                  </a:extLst>
                </p:cNvPr>
                <p:cNvSpPr/>
                <p:nvPr/>
              </p:nvSpPr>
              <p:spPr>
                <a:xfrm>
                  <a:off x="8898676" y="5719122"/>
                  <a:ext cx="3672" cy="4032"/>
                </a:xfrm>
                <a:custGeom>
                  <a:avLst/>
                  <a:gdLst>
                    <a:gd name="connsiteX0" fmla="*/ 1584 w 3672"/>
                    <a:gd name="connsiteY0" fmla="*/ 0 h 4032"/>
                    <a:gd name="connsiteX1" fmla="*/ 3673 w 3672"/>
                    <a:gd name="connsiteY1" fmla="*/ 2305 h 4032"/>
                    <a:gd name="connsiteX2" fmla="*/ 1080 w 3672"/>
                    <a:gd name="connsiteY2" fmla="*/ 4033 h 4032"/>
                    <a:gd name="connsiteX3" fmla="*/ 0 w 3672"/>
                    <a:gd name="connsiteY3" fmla="*/ 2448 h 4032"/>
                    <a:gd name="connsiteX4" fmla="*/ 1584 w 3672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2" h="4032">
                      <a:moveTo>
                        <a:pt x="1584" y="0"/>
                      </a:moveTo>
                      <a:lnTo>
                        <a:pt x="3673" y="2305"/>
                      </a:lnTo>
                      <a:lnTo>
                        <a:pt x="1080" y="4033"/>
                      </a:lnTo>
                      <a:lnTo>
                        <a:pt x="0" y="2448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5" name="Freeform: Shape 5934">
                  <a:extLst>
                    <a:ext uri="{FF2B5EF4-FFF2-40B4-BE49-F238E27FC236}">
                      <a16:creationId xmlns:a16="http://schemas.microsoft.com/office/drawing/2014/main" id="{CC360460-6C5B-703F-40C4-0124156ADC1A}"/>
                    </a:ext>
                  </a:extLst>
                </p:cNvPr>
                <p:cNvSpPr/>
                <p:nvPr/>
              </p:nvSpPr>
              <p:spPr>
                <a:xfrm>
                  <a:off x="8916463" y="5695141"/>
                  <a:ext cx="3600" cy="4032"/>
                </a:xfrm>
                <a:custGeom>
                  <a:avLst/>
                  <a:gdLst>
                    <a:gd name="connsiteX0" fmla="*/ 1584 w 3600"/>
                    <a:gd name="connsiteY0" fmla="*/ 0 h 4032"/>
                    <a:gd name="connsiteX1" fmla="*/ 3601 w 3600"/>
                    <a:gd name="connsiteY1" fmla="*/ 2305 h 4032"/>
                    <a:gd name="connsiteX2" fmla="*/ 1080 w 3600"/>
                    <a:gd name="connsiteY2" fmla="*/ 4033 h 4032"/>
                    <a:gd name="connsiteX3" fmla="*/ 0 w 3600"/>
                    <a:gd name="connsiteY3" fmla="*/ 2449 h 4032"/>
                    <a:gd name="connsiteX4" fmla="*/ 1584 w 3600"/>
                    <a:gd name="connsiteY4" fmla="*/ 0 h 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0" h="4032">
                      <a:moveTo>
                        <a:pt x="1584" y="0"/>
                      </a:moveTo>
                      <a:lnTo>
                        <a:pt x="3601" y="2305"/>
                      </a:lnTo>
                      <a:lnTo>
                        <a:pt x="1080" y="4033"/>
                      </a:lnTo>
                      <a:lnTo>
                        <a:pt x="0" y="2449"/>
                      </a:lnTo>
                      <a:lnTo>
                        <a:pt x="1584" y="0"/>
                      </a:lnTo>
                      <a:close/>
                    </a:path>
                  </a:pathLst>
                </a:custGeom>
                <a:solidFill>
                  <a:srgbClr val="B89A6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6" name="Freeform: Shape 5935">
                  <a:extLst>
                    <a:ext uri="{FF2B5EF4-FFF2-40B4-BE49-F238E27FC236}">
                      <a16:creationId xmlns:a16="http://schemas.microsoft.com/office/drawing/2014/main" id="{E6554395-B6BA-A4D7-6467-FA934CBA8173}"/>
                    </a:ext>
                  </a:extLst>
                </p:cNvPr>
                <p:cNvSpPr/>
                <p:nvPr/>
              </p:nvSpPr>
              <p:spPr>
                <a:xfrm>
                  <a:off x="8888666" y="5697733"/>
                  <a:ext cx="5328" cy="4753"/>
                </a:xfrm>
                <a:custGeom>
                  <a:avLst/>
                  <a:gdLst>
                    <a:gd name="connsiteX0" fmla="*/ 72 w 5328"/>
                    <a:gd name="connsiteY0" fmla="*/ 2161 h 4753"/>
                    <a:gd name="connsiteX1" fmla="*/ 2953 w 5328"/>
                    <a:gd name="connsiteY1" fmla="*/ 0 h 4753"/>
                    <a:gd name="connsiteX2" fmla="*/ 5329 w 5328"/>
                    <a:gd name="connsiteY2" fmla="*/ 2161 h 4753"/>
                    <a:gd name="connsiteX3" fmla="*/ 2664 w 5328"/>
                    <a:gd name="connsiteY3" fmla="*/ 4753 h 4753"/>
                    <a:gd name="connsiteX4" fmla="*/ 0 w 5328"/>
                    <a:gd name="connsiteY4" fmla="*/ 2161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8" h="4753">
                      <a:moveTo>
                        <a:pt x="72" y="2161"/>
                      </a:moveTo>
                      <a:cubicBezTo>
                        <a:pt x="72" y="720"/>
                        <a:pt x="1512" y="0"/>
                        <a:pt x="2953" y="0"/>
                      </a:cubicBezTo>
                      <a:cubicBezTo>
                        <a:pt x="4393" y="0"/>
                        <a:pt x="5329" y="720"/>
                        <a:pt x="5329" y="2161"/>
                      </a:cubicBezTo>
                      <a:cubicBezTo>
                        <a:pt x="5329" y="3601"/>
                        <a:pt x="4177" y="4753"/>
                        <a:pt x="2664" y="4753"/>
                      </a:cubicBezTo>
                      <a:cubicBezTo>
                        <a:pt x="1152" y="4753"/>
                        <a:pt x="0" y="3601"/>
                        <a:pt x="0" y="2161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7" name="Freeform: Shape 5936">
                  <a:extLst>
                    <a:ext uri="{FF2B5EF4-FFF2-40B4-BE49-F238E27FC236}">
                      <a16:creationId xmlns:a16="http://schemas.microsoft.com/office/drawing/2014/main" id="{4E517FBB-5056-B415-A3D0-B8B238656867}"/>
                    </a:ext>
                  </a:extLst>
                </p:cNvPr>
                <p:cNvSpPr/>
                <p:nvPr/>
              </p:nvSpPr>
              <p:spPr>
                <a:xfrm>
                  <a:off x="8906237" y="5718113"/>
                  <a:ext cx="4105" cy="4753"/>
                </a:xfrm>
                <a:custGeom>
                  <a:avLst/>
                  <a:gdLst>
                    <a:gd name="connsiteX0" fmla="*/ 0 w 4105"/>
                    <a:gd name="connsiteY0" fmla="*/ 2160 h 4753"/>
                    <a:gd name="connsiteX1" fmla="*/ 2233 w 4105"/>
                    <a:gd name="connsiteY1" fmla="*/ 0 h 4753"/>
                    <a:gd name="connsiteX2" fmla="*/ 4105 w 4105"/>
                    <a:gd name="connsiteY2" fmla="*/ 2160 h 4753"/>
                    <a:gd name="connsiteX3" fmla="*/ 2017 w 4105"/>
                    <a:gd name="connsiteY3" fmla="*/ 4753 h 4753"/>
                    <a:gd name="connsiteX4" fmla="*/ 0 w 4105"/>
                    <a:gd name="connsiteY4" fmla="*/ 2160 h 4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05" h="4753">
                      <a:moveTo>
                        <a:pt x="0" y="2160"/>
                      </a:moveTo>
                      <a:cubicBezTo>
                        <a:pt x="0" y="720"/>
                        <a:pt x="1080" y="0"/>
                        <a:pt x="2233" y="0"/>
                      </a:cubicBezTo>
                      <a:cubicBezTo>
                        <a:pt x="3385" y="0"/>
                        <a:pt x="4105" y="720"/>
                        <a:pt x="4105" y="2160"/>
                      </a:cubicBezTo>
                      <a:cubicBezTo>
                        <a:pt x="4105" y="3601"/>
                        <a:pt x="3169" y="4753"/>
                        <a:pt x="2017" y="4753"/>
                      </a:cubicBezTo>
                      <a:cubicBezTo>
                        <a:pt x="864" y="4753"/>
                        <a:pt x="0" y="3601"/>
                        <a:pt x="0" y="2160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8" name="Freeform: Shape 5937">
                  <a:extLst>
                    <a:ext uri="{FF2B5EF4-FFF2-40B4-BE49-F238E27FC236}">
                      <a16:creationId xmlns:a16="http://schemas.microsoft.com/office/drawing/2014/main" id="{6C7B01F7-9B1F-7E14-68D7-7F0A104698B2}"/>
                    </a:ext>
                  </a:extLst>
                </p:cNvPr>
                <p:cNvSpPr/>
                <p:nvPr/>
              </p:nvSpPr>
              <p:spPr>
                <a:xfrm>
                  <a:off x="8918403" y="5701973"/>
                  <a:ext cx="3178" cy="2889"/>
                </a:xfrm>
                <a:custGeom>
                  <a:avLst/>
                  <a:gdLst>
                    <a:gd name="connsiteX0" fmla="*/ 5 w 3178"/>
                    <a:gd name="connsiteY0" fmla="*/ 1449 h 2889"/>
                    <a:gd name="connsiteX1" fmla="*/ 1589 w 3178"/>
                    <a:gd name="connsiteY1" fmla="*/ 9 h 2889"/>
                    <a:gd name="connsiteX2" fmla="*/ 3173 w 3178"/>
                    <a:gd name="connsiteY2" fmla="*/ 1161 h 2889"/>
                    <a:gd name="connsiteX3" fmla="*/ 1733 w 3178"/>
                    <a:gd name="connsiteY3" fmla="*/ 2890 h 2889"/>
                    <a:gd name="connsiteX4" fmla="*/ 5 w 3178"/>
                    <a:gd name="connsiteY4" fmla="*/ 1449 h 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8" h="2889">
                      <a:moveTo>
                        <a:pt x="5" y="1449"/>
                      </a:moveTo>
                      <a:cubicBezTo>
                        <a:pt x="-68" y="585"/>
                        <a:pt x="725" y="81"/>
                        <a:pt x="1589" y="9"/>
                      </a:cubicBezTo>
                      <a:cubicBezTo>
                        <a:pt x="2453" y="-63"/>
                        <a:pt x="3101" y="297"/>
                        <a:pt x="3173" y="1161"/>
                      </a:cubicBezTo>
                      <a:cubicBezTo>
                        <a:pt x="3245" y="2025"/>
                        <a:pt x="2597" y="2818"/>
                        <a:pt x="1733" y="2890"/>
                      </a:cubicBezTo>
                      <a:cubicBezTo>
                        <a:pt x="869" y="2890"/>
                        <a:pt x="77" y="2313"/>
                        <a:pt x="5" y="1449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9" name="Freeform: Shape 5938">
                  <a:extLst>
                    <a:ext uri="{FF2B5EF4-FFF2-40B4-BE49-F238E27FC236}">
                      <a16:creationId xmlns:a16="http://schemas.microsoft.com/office/drawing/2014/main" id="{D6BB3691-45CE-DFCA-1D32-15E8466B4F7F}"/>
                    </a:ext>
                  </a:extLst>
                </p:cNvPr>
                <p:cNvSpPr/>
                <p:nvPr/>
              </p:nvSpPr>
              <p:spPr>
                <a:xfrm>
                  <a:off x="8900897" y="5705777"/>
                  <a:ext cx="5280" cy="4715"/>
                </a:xfrm>
                <a:custGeom>
                  <a:avLst/>
                  <a:gdLst>
                    <a:gd name="connsiteX0" fmla="*/ 10 w 5280"/>
                    <a:gd name="connsiteY0" fmla="*/ 2398 h 4715"/>
                    <a:gd name="connsiteX1" fmla="*/ 2675 w 5280"/>
                    <a:gd name="connsiteY1" fmla="*/ 21 h 4715"/>
                    <a:gd name="connsiteX2" fmla="*/ 5267 w 5280"/>
                    <a:gd name="connsiteY2" fmla="*/ 1894 h 4715"/>
                    <a:gd name="connsiteX3" fmla="*/ 2891 w 5280"/>
                    <a:gd name="connsiteY3" fmla="*/ 4702 h 4715"/>
                    <a:gd name="connsiteX4" fmla="*/ 10 w 5280"/>
                    <a:gd name="connsiteY4" fmla="*/ 2398 h 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0" h="4715">
                      <a:moveTo>
                        <a:pt x="10" y="2398"/>
                      </a:moveTo>
                      <a:cubicBezTo>
                        <a:pt x="-134" y="958"/>
                        <a:pt x="1235" y="166"/>
                        <a:pt x="2675" y="21"/>
                      </a:cubicBezTo>
                      <a:cubicBezTo>
                        <a:pt x="4116" y="-122"/>
                        <a:pt x="5124" y="453"/>
                        <a:pt x="5267" y="1894"/>
                      </a:cubicBezTo>
                      <a:cubicBezTo>
                        <a:pt x="5412" y="3334"/>
                        <a:pt x="4331" y="4558"/>
                        <a:pt x="2891" y="4702"/>
                      </a:cubicBezTo>
                      <a:cubicBezTo>
                        <a:pt x="1451" y="4847"/>
                        <a:pt x="155" y="3766"/>
                        <a:pt x="10" y="2398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0" name="Freeform: Shape 5939">
                  <a:extLst>
                    <a:ext uri="{FF2B5EF4-FFF2-40B4-BE49-F238E27FC236}">
                      <a16:creationId xmlns:a16="http://schemas.microsoft.com/office/drawing/2014/main" id="{141890C0-2B8D-2CFA-FB06-10A2ECCDC159}"/>
                    </a:ext>
                  </a:extLst>
                </p:cNvPr>
                <p:cNvSpPr/>
                <p:nvPr/>
              </p:nvSpPr>
              <p:spPr>
                <a:xfrm>
                  <a:off x="8906102" y="5691160"/>
                  <a:ext cx="6423" cy="5501"/>
                </a:xfrm>
                <a:custGeom>
                  <a:avLst/>
                  <a:gdLst>
                    <a:gd name="connsiteX0" fmla="*/ 2799 w 6423"/>
                    <a:gd name="connsiteY0" fmla="*/ 92 h 5501"/>
                    <a:gd name="connsiteX1" fmla="*/ 6328 w 6423"/>
                    <a:gd name="connsiteY1" fmla="*/ 2252 h 5501"/>
                    <a:gd name="connsiteX2" fmla="*/ 4168 w 6423"/>
                    <a:gd name="connsiteY2" fmla="*/ 5349 h 5501"/>
                    <a:gd name="connsiteX3" fmla="*/ 63 w 6423"/>
                    <a:gd name="connsiteY3" fmla="*/ 3621 h 5501"/>
                    <a:gd name="connsiteX4" fmla="*/ 2799 w 6423"/>
                    <a:gd name="connsiteY4" fmla="*/ 164 h 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01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8" y="5349"/>
                      </a:cubicBezTo>
                      <a:cubicBezTo>
                        <a:pt x="2296" y="5853"/>
                        <a:pt x="423" y="5061"/>
                        <a:pt x="63" y="3621"/>
                      </a:cubicBezTo>
                      <a:cubicBezTo>
                        <a:pt x="-297" y="2180"/>
                        <a:pt x="927" y="596"/>
                        <a:pt x="2799" y="164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1" name="Freeform: Shape 5940">
                  <a:extLst>
                    <a:ext uri="{FF2B5EF4-FFF2-40B4-BE49-F238E27FC236}">
                      <a16:creationId xmlns:a16="http://schemas.microsoft.com/office/drawing/2014/main" id="{733C0C84-F024-059C-F421-9F1C2F5D6EA4}"/>
                    </a:ext>
                  </a:extLst>
                </p:cNvPr>
                <p:cNvSpPr/>
                <p:nvPr/>
              </p:nvSpPr>
              <p:spPr>
                <a:xfrm>
                  <a:off x="8912583" y="5732568"/>
                  <a:ext cx="6423" cy="5501"/>
                </a:xfrm>
                <a:custGeom>
                  <a:avLst/>
                  <a:gdLst>
                    <a:gd name="connsiteX0" fmla="*/ 2799 w 6423"/>
                    <a:gd name="connsiteY0" fmla="*/ 92 h 5501"/>
                    <a:gd name="connsiteX1" fmla="*/ 6328 w 6423"/>
                    <a:gd name="connsiteY1" fmla="*/ 2252 h 5501"/>
                    <a:gd name="connsiteX2" fmla="*/ 4168 w 6423"/>
                    <a:gd name="connsiteY2" fmla="*/ 5349 h 5501"/>
                    <a:gd name="connsiteX3" fmla="*/ 63 w 6423"/>
                    <a:gd name="connsiteY3" fmla="*/ 3621 h 5501"/>
                    <a:gd name="connsiteX4" fmla="*/ 2799 w 6423"/>
                    <a:gd name="connsiteY4" fmla="*/ 164 h 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" h="5501">
                      <a:moveTo>
                        <a:pt x="2799" y="92"/>
                      </a:moveTo>
                      <a:cubicBezTo>
                        <a:pt x="4672" y="-340"/>
                        <a:pt x="5968" y="812"/>
                        <a:pt x="6328" y="2252"/>
                      </a:cubicBezTo>
                      <a:cubicBezTo>
                        <a:pt x="6688" y="3693"/>
                        <a:pt x="6040" y="4845"/>
                        <a:pt x="4168" y="5349"/>
                      </a:cubicBezTo>
                      <a:cubicBezTo>
                        <a:pt x="2296" y="5853"/>
                        <a:pt x="423" y="5061"/>
                        <a:pt x="63" y="3621"/>
                      </a:cubicBezTo>
                      <a:cubicBezTo>
                        <a:pt x="-297" y="2180"/>
                        <a:pt x="927" y="596"/>
                        <a:pt x="2799" y="164"/>
                      </a:cubicBezTo>
                      <a:close/>
                    </a:path>
                  </a:pathLst>
                </a:custGeom>
                <a:solidFill>
                  <a:srgbClr val="41280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5439" name="Group 5438">
            <a:extLst>
              <a:ext uri="{FF2B5EF4-FFF2-40B4-BE49-F238E27FC236}">
                <a16:creationId xmlns:a16="http://schemas.microsoft.com/office/drawing/2014/main" id="{7285B47F-7265-7C82-EA4C-362108566854}"/>
              </a:ext>
            </a:extLst>
          </p:cNvPr>
          <p:cNvGrpSpPr/>
          <p:nvPr/>
        </p:nvGrpSpPr>
        <p:grpSpPr>
          <a:xfrm>
            <a:off x="8775163" y="1572049"/>
            <a:ext cx="3180405" cy="4935296"/>
            <a:chOff x="10746113" y="1250132"/>
            <a:chExt cx="3180405" cy="4935296"/>
          </a:xfrm>
        </p:grpSpPr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id="{F4F4FEC1-4FB7-DEDE-7534-9EE267A16DBE}"/>
                </a:ext>
              </a:extLst>
            </p:cNvPr>
            <p:cNvSpPr/>
            <p:nvPr/>
          </p:nvSpPr>
          <p:spPr>
            <a:xfrm>
              <a:off x="11434424" y="2420363"/>
              <a:ext cx="1792553" cy="2765873"/>
            </a:xfrm>
            <a:custGeom>
              <a:avLst/>
              <a:gdLst>
                <a:gd name="connsiteX0" fmla="*/ 0 w 367776"/>
                <a:gd name="connsiteY0" fmla="*/ 0 h 567471"/>
                <a:gd name="connsiteX1" fmla="*/ 367777 w 367776"/>
                <a:gd name="connsiteY1" fmla="*/ 0 h 567471"/>
                <a:gd name="connsiteX2" fmla="*/ 367777 w 367776"/>
                <a:gd name="connsiteY2" fmla="*/ 567472 h 567471"/>
                <a:gd name="connsiteX3" fmla="*/ 0 w 367776"/>
                <a:gd name="connsiteY3" fmla="*/ 567472 h 56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776" h="567471">
                  <a:moveTo>
                    <a:pt x="0" y="0"/>
                  </a:moveTo>
                  <a:lnTo>
                    <a:pt x="367777" y="0"/>
                  </a:lnTo>
                  <a:lnTo>
                    <a:pt x="367777" y="567472"/>
                  </a:lnTo>
                  <a:lnTo>
                    <a:pt x="0" y="567472"/>
                  </a:lnTo>
                  <a:close/>
                </a:path>
              </a:pathLst>
            </a:custGeom>
            <a:solidFill>
              <a:srgbClr val="FFC20E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id="{ED4E2677-E943-1320-0CCF-353EECE00200}"/>
                </a:ext>
              </a:extLst>
            </p:cNvPr>
            <p:cNvSpPr/>
            <p:nvPr/>
          </p:nvSpPr>
          <p:spPr>
            <a:xfrm>
              <a:off x="11466715" y="2458975"/>
              <a:ext cx="1717439" cy="1878897"/>
            </a:xfrm>
            <a:custGeom>
              <a:avLst/>
              <a:gdLst>
                <a:gd name="connsiteX0" fmla="*/ 0 w 352365"/>
                <a:gd name="connsiteY0" fmla="*/ 0 h 385491"/>
                <a:gd name="connsiteX1" fmla="*/ 352365 w 352365"/>
                <a:gd name="connsiteY1" fmla="*/ 0 h 385491"/>
                <a:gd name="connsiteX2" fmla="*/ 352365 w 352365"/>
                <a:gd name="connsiteY2" fmla="*/ 385492 h 385491"/>
                <a:gd name="connsiteX3" fmla="*/ 0 w 352365"/>
                <a:gd name="connsiteY3" fmla="*/ 385492 h 38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365" h="385491">
                  <a:moveTo>
                    <a:pt x="0" y="0"/>
                  </a:moveTo>
                  <a:lnTo>
                    <a:pt x="352365" y="0"/>
                  </a:lnTo>
                  <a:lnTo>
                    <a:pt x="352365" y="385492"/>
                  </a:lnTo>
                  <a:lnTo>
                    <a:pt x="0" y="385492"/>
                  </a:lnTo>
                  <a:close/>
                </a:path>
              </a:pathLst>
            </a:custGeom>
            <a:noFill/>
            <a:ln w="7201" cap="flat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id="{6AC40882-3A9B-93B1-8618-4E8ED55EF0E8}"/>
                </a:ext>
              </a:extLst>
            </p:cNvPr>
            <p:cNvSpPr/>
            <p:nvPr/>
          </p:nvSpPr>
          <p:spPr>
            <a:xfrm>
              <a:off x="11178898" y="4170098"/>
              <a:ext cx="2321508" cy="499472"/>
            </a:xfrm>
            <a:custGeom>
              <a:avLst/>
              <a:gdLst>
                <a:gd name="connsiteX0" fmla="*/ 0 w 476301"/>
                <a:gd name="connsiteY0" fmla="*/ 0 h 102476"/>
                <a:gd name="connsiteX1" fmla="*/ 476302 w 476301"/>
                <a:gd name="connsiteY1" fmla="*/ 0 h 102476"/>
                <a:gd name="connsiteX2" fmla="*/ 476302 w 476301"/>
                <a:gd name="connsiteY2" fmla="*/ 102476 h 102476"/>
                <a:gd name="connsiteX3" fmla="*/ 0 w 476301"/>
                <a:gd name="connsiteY3" fmla="*/ 102476 h 10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301" h="102476">
                  <a:moveTo>
                    <a:pt x="0" y="0"/>
                  </a:moveTo>
                  <a:lnTo>
                    <a:pt x="476302" y="0"/>
                  </a:lnTo>
                  <a:lnTo>
                    <a:pt x="476302" y="102476"/>
                  </a:lnTo>
                  <a:lnTo>
                    <a:pt x="0" y="102476"/>
                  </a:lnTo>
                  <a:close/>
                </a:path>
              </a:pathLst>
            </a:custGeom>
            <a:solidFill>
              <a:srgbClr val="DD7665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id="{28F6CCFA-93BD-48AC-9BFD-F9678DE88BCA}"/>
                </a:ext>
              </a:extLst>
            </p:cNvPr>
            <p:cNvSpPr/>
            <p:nvPr/>
          </p:nvSpPr>
          <p:spPr>
            <a:xfrm>
              <a:off x="10820174" y="1311209"/>
              <a:ext cx="93362" cy="3268503"/>
            </a:xfrm>
            <a:custGeom>
              <a:avLst/>
              <a:gdLst>
                <a:gd name="connsiteX0" fmla="*/ 0 w 19155"/>
                <a:gd name="connsiteY0" fmla="*/ 0 h 670595"/>
                <a:gd name="connsiteX1" fmla="*/ 19156 w 19155"/>
                <a:gd name="connsiteY1" fmla="*/ 0 h 670595"/>
                <a:gd name="connsiteX2" fmla="*/ 19156 w 19155"/>
                <a:gd name="connsiteY2" fmla="*/ 670596 h 670595"/>
                <a:gd name="connsiteX3" fmla="*/ 0 w 19155"/>
                <a:gd name="connsiteY3" fmla="*/ 670596 h 67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55" h="670595">
                  <a:moveTo>
                    <a:pt x="0" y="0"/>
                  </a:moveTo>
                  <a:lnTo>
                    <a:pt x="19156" y="0"/>
                  </a:lnTo>
                  <a:lnTo>
                    <a:pt x="19156" y="670596"/>
                  </a:lnTo>
                  <a:lnTo>
                    <a:pt x="0" y="670596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id="{DAB2432B-5EB1-059F-48BF-1FFD18D2FE11}"/>
                </a:ext>
              </a:extLst>
            </p:cNvPr>
            <p:cNvSpPr/>
            <p:nvPr/>
          </p:nvSpPr>
          <p:spPr>
            <a:xfrm>
              <a:off x="13728559" y="1311209"/>
              <a:ext cx="93713" cy="3268503"/>
            </a:xfrm>
            <a:custGeom>
              <a:avLst/>
              <a:gdLst>
                <a:gd name="connsiteX0" fmla="*/ 0 w 19227"/>
                <a:gd name="connsiteY0" fmla="*/ 0 h 670595"/>
                <a:gd name="connsiteX1" fmla="*/ 19228 w 19227"/>
                <a:gd name="connsiteY1" fmla="*/ 0 h 670595"/>
                <a:gd name="connsiteX2" fmla="*/ 19228 w 19227"/>
                <a:gd name="connsiteY2" fmla="*/ 670596 h 670595"/>
                <a:gd name="connsiteX3" fmla="*/ 0 w 19227"/>
                <a:gd name="connsiteY3" fmla="*/ 670596 h 67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27" h="670595">
                  <a:moveTo>
                    <a:pt x="0" y="0"/>
                  </a:moveTo>
                  <a:lnTo>
                    <a:pt x="19228" y="0"/>
                  </a:lnTo>
                  <a:lnTo>
                    <a:pt x="19228" y="670596"/>
                  </a:lnTo>
                  <a:lnTo>
                    <a:pt x="0" y="670596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id="{36448052-E703-6CC1-B810-A3924F53E321}"/>
                </a:ext>
              </a:extLst>
            </p:cNvPr>
            <p:cNvSpPr/>
            <p:nvPr/>
          </p:nvSpPr>
          <p:spPr>
            <a:xfrm>
              <a:off x="10811050" y="4526717"/>
              <a:ext cx="3005959" cy="1373108"/>
            </a:xfrm>
            <a:custGeom>
              <a:avLst/>
              <a:gdLst>
                <a:gd name="connsiteX0" fmla="*/ 0 w 616729"/>
                <a:gd name="connsiteY0" fmla="*/ 0 h 281719"/>
                <a:gd name="connsiteX1" fmla="*/ 616730 w 616729"/>
                <a:gd name="connsiteY1" fmla="*/ 0 h 281719"/>
                <a:gd name="connsiteX2" fmla="*/ 616730 w 616729"/>
                <a:gd name="connsiteY2" fmla="*/ 281720 h 281719"/>
                <a:gd name="connsiteX3" fmla="*/ 0 w 616729"/>
                <a:gd name="connsiteY3" fmla="*/ 281720 h 281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729" h="281719">
                  <a:moveTo>
                    <a:pt x="0" y="0"/>
                  </a:moveTo>
                  <a:lnTo>
                    <a:pt x="616730" y="0"/>
                  </a:lnTo>
                  <a:lnTo>
                    <a:pt x="616730" y="281720"/>
                  </a:lnTo>
                  <a:lnTo>
                    <a:pt x="0" y="281720"/>
                  </a:lnTo>
                  <a:close/>
                </a:path>
              </a:pathLst>
            </a:custGeom>
            <a:solidFill>
              <a:srgbClr val="2DDBE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id="{06D4CA10-C705-1645-3DB5-F17F02973CF5}"/>
                </a:ext>
              </a:extLst>
            </p:cNvPr>
            <p:cNvSpPr/>
            <p:nvPr/>
          </p:nvSpPr>
          <p:spPr>
            <a:xfrm>
              <a:off x="10819472" y="5891402"/>
              <a:ext cx="91958" cy="294026"/>
            </a:xfrm>
            <a:custGeom>
              <a:avLst/>
              <a:gdLst>
                <a:gd name="connsiteX0" fmla="*/ 0 w 18867"/>
                <a:gd name="connsiteY0" fmla="*/ 0 h 147701"/>
                <a:gd name="connsiteX1" fmla="*/ 18868 w 18867"/>
                <a:gd name="connsiteY1" fmla="*/ 0 h 147701"/>
                <a:gd name="connsiteX2" fmla="*/ 18868 w 18867"/>
                <a:gd name="connsiteY2" fmla="*/ 147701 h 147701"/>
                <a:gd name="connsiteX3" fmla="*/ 0 w 18867"/>
                <a:gd name="connsiteY3" fmla="*/ 147701 h 147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67" h="147701">
                  <a:moveTo>
                    <a:pt x="0" y="0"/>
                  </a:moveTo>
                  <a:lnTo>
                    <a:pt x="18868" y="0"/>
                  </a:lnTo>
                  <a:lnTo>
                    <a:pt x="18868" y="147701"/>
                  </a:lnTo>
                  <a:lnTo>
                    <a:pt x="0" y="147701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503" name="Graphic 6">
              <a:extLst>
                <a:ext uri="{FF2B5EF4-FFF2-40B4-BE49-F238E27FC236}">
                  <a16:creationId xmlns:a16="http://schemas.microsoft.com/office/drawing/2014/main" id="{6DBE3846-5199-FFCD-597C-FE13E83B5BB2}"/>
                </a:ext>
              </a:extLst>
            </p:cNvPr>
            <p:cNvGrpSpPr/>
            <p:nvPr/>
          </p:nvGrpSpPr>
          <p:grpSpPr>
            <a:xfrm>
              <a:off x="12104419" y="3150094"/>
              <a:ext cx="757581" cy="1044925"/>
              <a:chOff x="6915680" y="5608724"/>
              <a:chExt cx="155432" cy="214386"/>
            </a:xfrm>
          </p:grpSpPr>
          <p:sp>
            <p:nvSpPr>
              <p:cNvPr id="5334" name="Freeform: Shape 5333">
                <a:extLst>
                  <a:ext uri="{FF2B5EF4-FFF2-40B4-BE49-F238E27FC236}">
                    <a16:creationId xmlns:a16="http://schemas.microsoft.com/office/drawing/2014/main" id="{665E78E2-9B09-DBB7-08CA-3768B664EA6C}"/>
                  </a:ext>
                </a:extLst>
              </p:cNvPr>
              <p:cNvSpPr/>
              <p:nvPr/>
            </p:nvSpPr>
            <p:spPr>
              <a:xfrm>
                <a:off x="6962790" y="5815620"/>
                <a:ext cx="59051" cy="7489"/>
              </a:xfrm>
              <a:custGeom>
                <a:avLst/>
                <a:gdLst>
                  <a:gd name="connsiteX0" fmla="*/ 59052 w 59051"/>
                  <a:gd name="connsiteY0" fmla="*/ 3241 h 7489"/>
                  <a:gd name="connsiteX1" fmla="*/ 29526 w 59051"/>
                  <a:gd name="connsiteY1" fmla="*/ 0 h 7489"/>
                  <a:gd name="connsiteX2" fmla="*/ 0 w 59051"/>
                  <a:gd name="connsiteY2" fmla="*/ 3241 h 7489"/>
                  <a:gd name="connsiteX3" fmla="*/ 360 w 59051"/>
                  <a:gd name="connsiteY3" fmla="*/ 3745 h 7489"/>
                  <a:gd name="connsiteX4" fmla="*/ 0 w 59051"/>
                  <a:gd name="connsiteY4" fmla="*/ 4249 h 7489"/>
                  <a:gd name="connsiteX5" fmla="*/ 29526 w 59051"/>
                  <a:gd name="connsiteY5" fmla="*/ 7490 h 7489"/>
                  <a:gd name="connsiteX6" fmla="*/ 59052 w 59051"/>
                  <a:gd name="connsiteY6" fmla="*/ 4249 h 7489"/>
                  <a:gd name="connsiteX7" fmla="*/ 58692 w 59051"/>
                  <a:gd name="connsiteY7" fmla="*/ 3745 h 7489"/>
                  <a:gd name="connsiteX8" fmla="*/ 59052 w 59051"/>
                  <a:gd name="connsiteY8" fmla="*/ 3241 h 7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51" h="7489">
                    <a:moveTo>
                      <a:pt x="59052" y="3241"/>
                    </a:moveTo>
                    <a:cubicBezTo>
                      <a:pt x="59052" y="1440"/>
                      <a:pt x="45801" y="0"/>
                      <a:pt x="29526" y="0"/>
                    </a:cubicBezTo>
                    <a:cubicBezTo>
                      <a:pt x="13251" y="0"/>
                      <a:pt x="0" y="1440"/>
                      <a:pt x="0" y="3241"/>
                    </a:cubicBezTo>
                    <a:cubicBezTo>
                      <a:pt x="0" y="3385"/>
                      <a:pt x="144" y="3601"/>
                      <a:pt x="360" y="3745"/>
                    </a:cubicBezTo>
                    <a:cubicBezTo>
                      <a:pt x="144" y="3889"/>
                      <a:pt x="0" y="4105"/>
                      <a:pt x="0" y="4249"/>
                    </a:cubicBezTo>
                    <a:cubicBezTo>
                      <a:pt x="0" y="6049"/>
                      <a:pt x="13251" y="7490"/>
                      <a:pt x="29526" y="7490"/>
                    </a:cubicBezTo>
                    <a:cubicBezTo>
                      <a:pt x="45801" y="7490"/>
                      <a:pt x="59052" y="6049"/>
                      <a:pt x="59052" y="4249"/>
                    </a:cubicBezTo>
                    <a:cubicBezTo>
                      <a:pt x="59052" y="4105"/>
                      <a:pt x="58908" y="3889"/>
                      <a:pt x="58692" y="3745"/>
                    </a:cubicBezTo>
                    <a:cubicBezTo>
                      <a:pt x="58908" y="3601"/>
                      <a:pt x="59052" y="3385"/>
                      <a:pt x="59052" y="3241"/>
                    </a:cubicBezTo>
                    <a:close/>
                  </a:path>
                </a:pathLst>
              </a:custGeom>
              <a:solidFill>
                <a:srgbClr val="AAAC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35" name="Freeform: Shape 5334">
                <a:extLst>
                  <a:ext uri="{FF2B5EF4-FFF2-40B4-BE49-F238E27FC236}">
                    <a16:creationId xmlns:a16="http://schemas.microsoft.com/office/drawing/2014/main" id="{2A0C2470-AE30-23B8-F9C9-D23BC89EDD9A}"/>
                  </a:ext>
                </a:extLst>
              </p:cNvPr>
              <p:cNvSpPr/>
              <p:nvPr/>
            </p:nvSpPr>
            <p:spPr>
              <a:xfrm>
                <a:off x="6990012" y="5786023"/>
                <a:ext cx="4176" cy="32190"/>
              </a:xfrm>
              <a:custGeom>
                <a:avLst/>
                <a:gdLst>
                  <a:gd name="connsiteX0" fmla="*/ 0 w 4176"/>
                  <a:gd name="connsiteY0" fmla="*/ 32191 h 32190"/>
                  <a:gd name="connsiteX1" fmla="*/ 0 w 4176"/>
                  <a:gd name="connsiteY1" fmla="*/ 0 h 32190"/>
                  <a:gd name="connsiteX2" fmla="*/ 4177 w 4176"/>
                  <a:gd name="connsiteY2" fmla="*/ 0 h 32190"/>
                  <a:gd name="connsiteX3" fmla="*/ 4177 w 4176"/>
                  <a:gd name="connsiteY3" fmla="*/ 32191 h 32190"/>
                  <a:gd name="connsiteX4" fmla="*/ 0 w 4176"/>
                  <a:gd name="connsiteY4" fmla="*/ 32191 h 32190"/>
                  <a:gd name="connsiteX5" fmla="*/ 0 w 4176"/>
                  <a:gd name="connsiteY5" fmla="*/ 32191 h 3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6" h="32190">
                    <a:moveTo>
                      <a:pt x="0" y="32191"/>
                    </a:moveTo>
                    <a:lnTo>
                      <a:pt x="0" y="0"/>
                    </a:lnTo>
                    <a:lnTo>
                      <a:pt x="4177" y="0"/>
                    </a:lnTo>
                    <a:lnTo>
                      <a:pt x="4177" y="32191"/>
                    </a:lnTo>
                    <a:lnTo>
                      <a:pt x="0" y="32191"/>
                    </a:lnTo>
                    <a:lnTo>
                      <a:pt x="0" y="3219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336" name="Graphic 6">
                <a:extLst>
                  <a:ext uri="{FF2B5EF4-FFF2-40B4-BE49-F238E27FC236}">
                    <a16:creationId xmlns:a16="http://schemas.microsoft.com/office/drawing/2014/main" id="{7AC5DCD3-CB30-1FA3-941A-A38194A4EB0E}"/>
                  </a:ext>
                </a:extLst>
              </p:cNvPr>
              <p:cNvGrpSpPr/>
              <p:nvPr/>
            </p:nvGrpSpPr>
            <p:grpSpPr>
              <a:xfrm>
                <a:off x="6915680" y="5760530"/>
                <a:ext cx="155432" cy="40616"/>
                <a:chOff x="6915680" y="5760530"/>
                <a:chExt cx="155432" cy="40616"/>
              </a:xfrm>
            </p:grpSpPr>
            <p:sp>
              <p:nvSpPr>
                <p:cNvPr id="5895" name="Freeform: Shape 5894">
                  <a:extLst>
                    <a:ext uri="{FF2B5EF4-FFF2-40B4-BE49-F238E27FC236}">
                      <a16:creationId xmlns:a16="http://schemas.microsoft.com/office/drawing/2014/main" id="{84DD60F5-A45F-CC29-2B46-12730E2A6B94}"/>
                    </a:ext>
                  </a:extLst>
                </p:cNvPr>
                <p:cNvSpPr/>
                <p:nvPr/>
              </p:nvSpPr>
              <p:spPr>
                <a:xfrm>
                  <a:off x="6915693" y="5760530"/>
                  <a:ext cx="155406" cy="31830"/>
                </a:xfrm>
                <a:custGeom>
                  <a:avLst/>
                  <a:gdLst>
                    <a:gd name="connsiteX0" fmla="*/ 155407 w 155406"/>
                    <a:gd name="connsiteY0" fmla="*/ 14331 h 31830"/>
                    <a:gd name="connsiteX1" fmla="*/ 155263 w 155406"/>
                    <a:gd name="connsiteY1" fmla="*/ 14331 h 31830"/>
                    <a:gd name="connsiteX2" fmla="*/ 77631 w 155406"/>
                    <a:gd name="connsiteY2" fmla="*/ 0 h 31830"/>
                    <a:gd name="connsiteX3" fmla="*/ 0 w 155406"/>
                    <a:gd name="connsiteY3" fmla="*/ 14331 h 31830"/>
                    <a:gd name="connsiteX4" fmla="*/ 0 w 155406"/>
                    <a:gd name="connsiteY4" fmla="*/ 14331 h 31830"/>
                    <a:gd name="connsiteX5" fmla="*/ 0 w 155406"/>
                    <a:gd name="connsiteY5" fmla="*/ 17859 h 31830"/>
                    <a:gd name="connsiteX6" fmla="*/ 0 w 155406"/>
                    <a:gd name="connsiteY6" fmla="*/ 17859 h 31830"/>
                    <a:gd name="connsiteX7" fmla="*/ 77559 w 155406"/>
                    <a:gd name="connsiteY7" fmla="*/ 31830 h 31830"/>
                    <a:gd name="connsiteX8" fmla="*/ 155190 w 155406"/>
                    <a:gd name="connsiteY8" fmla="*/ 17859 h 31830"/>
                    <a:gd name="connsiteX9" fmla="*/ 155335 w 155406"/>
                    <a:gd name="connsiteY9" fmla="*/ 17859 h 31830"/>
                    <a:gd name="connsiteX10" fmla="*/ 155335 w 155406"/>
                    <a:gd name="connsiteY10" fmla="*/ 14331 h 31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5406" h="31830">
                      <a:moveTo>
                        <a:pt x="155407" y="14331"/>
                      </a:moveTo>
                      <a:lnTo>
                        <a:pt x="155263" y="14331"/>
                      </a:lnTo>
                      <a:cubicBezTo>
                        <a:pt x="155118" y="6409"/>
                        <a:pt x="120408" y="0"/>
                        <a:pt x="77631" y="0"/>
                      </a:cubicBezTo>
                      <a:cubicBezTo>
                        <a:pt x="34855" y="0"/>
                        <a:pt x="144" y="6409"/>
                        <a:pt x="0" y="14331"/>
                      </a:cubicBezTo>
                      <a:lnTo>
                        <a:pt x="0" y="14331"/>
                      </a:lnTo>
                      <a:lnTo>
                        <a:pt x="0" y="17859"/>
                      </a:lnTo>
                      <a:lnTo>
                        <a:pt x="0" y="17859"/>
                      </a:lnTo>
                      <a:cubicBezTo>
                        <a:pt x="1224" y="25637"/>
                        <a:pt x="35503" y="31830"/>
                        <a:pt x="77559" y="31830"/>
                      </a:cubicBezTo>
                      <a:cubicBezTo>
                        <a:pt x="119615" y="31830"/>
                        <a:pt x="153894" y="25637"/>
                        <a:pt x="155190" y="17859"/>
                      </a:cubicBezTo>
                      <a:lnTo>
                        <a:pt x="155335" y="17859"/>
                      </a:lnTo>
                      <a:lnTo>
                        <a:pt x="155335" y="143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96" name="Freeform: Shape 5895">
                  <a:extLst>
                    <a:ext uri="{FF2B5EF4-FFF2-40B4-BE49-F238E27FC236}">
                      <a16:creationId xmlns:a16="http://schemas.microsoft.com/office/drawing/2014/main" id="{B71D8AA6-9FD3-A961-0736-E8E13ADE1C6B}"/>
                    </a:ext>
                  </a:extLst>
                </p:cNvPr>
                <p:cNvSpPr/>
                <p:nvPr/>
              </p:nvSpPr>
              <p:spPr>
                <a:xfrm>
                  <a:off x="6915693" y="5760602"/>
                  <a:ext cx="155262" cy="28805"/>
                </a:xfrm>
                <a:custGeom>
                  <a:avLst/>
                  <a:gdLst>
                    <a:gd name="connsiteX0" fmla="*/ 155263 w 155262"/>
                    <a:gd name="connsiteY0" fmla="*/ 14403 h 28805"/>
                    <a:gd name="connsiteX1" fmla="*/ 77631 w 155262"/>
                    <a:gd name="connsiteY1" fmla="*/ 28806 h 28805"/>
                    <a:gd name="connsiteX2" fmla="*/ 0 w 155262"/>
                    <a:gd name="connsiteY2" fmla="*/ 14403 h 28805"/>
                    <a:gd name="connsiteX3" fmla="*/ 77631 w 155262"/>
                    <a:gd name="connsiteY3" fmla="*/ 0 h 28805"/>
                    <a:gd name="connsiteX4" fmla="*/ 155263 w 155262"/>
                    <a:gd name="connsiteY4" fmla="*/ 14403 h 28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262" h="28805">
                      <a:moveTo>
                        <a:pt x="155263" y="14403"/>
                      </a:moveTo>
                      <a:cubicBezTo>
                        <a:pt x="155263" y="22396"/>
                        <a:pt x="120480" y="28806"/>
                        <a:pt x="77631" y="28806"/>
                      </a:cubicBezTo>
                      <a:cubicBezTo>
                        <a:pt x="34783" y="28806"/>
                        <a:pt x="0" y="22396"/>
                        <a:pt x="0" y="14403"/>
                      </a:cubicBezTo>
                      <a:cubicBezTo>
                        <a:pt x="0" y="6409"/>
                        <a:pt x="34783" y="0"/>
                        <a:pt x="77631" y="0"/>
                      </a:cubicBezTo>
                      <a:cubicBezTo>
                        <a:pt x="120480" y="0"/>
                        <a:pt x="155263" y="6481"/>
                        <a:pt x="155263" y="14403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897" name="Graphic 6">
                  <a:extLst>
                    <a:ext uri="{FF2B5EF4-FFF2-40B4-BE49-F238E27FC236}">
                      <a16:creationId xmlns:a16="http://schemas.microsoft.com/office/drawing/2014/main" id="{5988005B-29A3-5978-90BD-ABEDFCE0CE38}"/>
                    </a:ext>
                  </a:extLst>
                </p:cNvPr>
                <p:cNvGrpSpPr/>
                <p:nvPr/>
              </p:nvGrpSpPr>
              <p:grpSpPr>
                <a:xfrm>
                  <a:off x="7002110" y="5778389"/>
                  <a:ext cx="69002" cy="22333"/>
                  <a:chOff x="7002110" y="5778389"/>
                  <a:chExt cx="69002" cy="22333"/>
                </a:xfrm>
                <a:solidFill>
                  <a:srgbClr val="FFFFFF"/>
                </a:solidFill>
              </p:grpSpPr>
              <p:sp>
                <p:nvSpPr>
                  <p:cNvPr id="5905" name="Freeform: Shape 5904">
                    <a:extLst>
                      <a:ext uri="{FF2B5EF4-FFF2-40B4-BE49-F238E27FC236}">
                        <a16:creationId xmlns:a16="http://schemas.microsoft.com/office/drawing/2014/main" id="{46842515-C881-07A6-5E2F-B081C9AB6D5D}"/>
                      </a:ext>
                    </a:extLst>
                  </p:cNvPr>
                  <p:cNvSpPr/>
                  <p:nvPr/>
                </p:nvSpPr>
                <p:spPr>
                  <a:xfrm>
                    <a:off x="7002110" y="5791352"/>
                    <a:ext cx="17803" cy="9371"/>
                  </a:xfrm>
                  <a:custGeom>
                    <a:avLst/>
                    <a:gdLst>
                      <a:gd name="connsiteX0" fmla="*/ 0 w 17803"/>
                      <a:gd name="connsiteY0" fmla="*/ 936 h 9371"/>
                      <a:gd name="connsiteX1" fmla="*/ 9362 w 17803"/>
                      <a:gd name="connsiteY1" fmla="*/ 9362 h 9371"/>
                      <a:gd name="connsiteX2" fmla="*/ 17788 w 17803"/>
                      <a:gd name="connsiteY2" fmla="*/ 0 h 9371"/>
                      <a:gd name="connsiteX3" fmla="*/ 0 w 17803"/>
                      <a:gd name="connsiteY3" fmla="*/ 936 h 9371"/>
                      <a:gd name="connsiteX4" fmla="*/ 1512 w 17803"/>
                      <a:gd name="connsiteY4" fmla="*/ 2449 h 9371"/>
                      <a:gd name="connsiteX5" fmla="*/ 3745 w 17803"/>
                      <a:gd name="connsiteY5" fmla="*/ 1800 h 9371"/>
                      <a:gd name="connsiteX6" fmla="*/ 6049 w 17803"/>
                      <a:gd name="connsiteY6" fmla="*/ 2232 h 9371"/>
                      <a:gd name="connsiteX7" fmla="*/ 3817 w 17803"/>
                      <a:gd name="connsiteY7" fmla="*/ 2881 h 9371"/>
                      <a:gd name="connsiteX8" fmla="*/ 1512 w 17803"/>
                      <a:gd name="connsiteY8" fmla="*/ 2449 h 9371"/>
                      <a:gd name="connsiteX9" fmla="*/ 6625 w 17803"/>
                      <a:gd name="connsiteY9" fmla="*/ 4681 h 9371"/>
                      <a:gd name="connsiteX10" fmla="*/ 4393 w 17803"/>
                      <a:gd name="connsiteY10" fmla="*/ 5761 h 9371"/>
                      <a:gd name="connsiteX11" fmla="*/ 5257 w 17803"/>
                      <a:gd name="connsiteY11" fmla="*/ 3457 h 9371"/>
                      <a:gd name="connsiteX12" fmla="*/ 7489 w 17803"/>
                      <a:gd name="connsiteY12" fmla="*/ 2377 h 9371"/>
                      <a:gd name="connsiteX13" fmla="*/ 6697 w 17803"/>
                      <a:gd name="connsiteY13" fmla="*/ 4681 h 9371"/>
                      <a:gd name="connsiteX14" fmla="*/ 9074 w 17803"/>
                      <a:gd name="connsiteY14" fmla="*/ 8066 h 9371"/>
                      <a:gd name="connsiteX15" fmla="*/ 7993 w 17803"/>
                      <a:gd name="connsiteY15" fmla="*/ 5041 h 9371"/>
                      <a:gd name="connsiteX16" fmla="*/ 8786 w 17803"/>
                      <a:gd name="connsiteY16" fmla="*/ 1945 h 9371"/>
                      <a:gd name="connsiteX17" fmla="*/ 9866 w 17803"/>
                      <a:gd name="connsiteY17" fmla="*/ 4969 h 9371"/>
                      <a:gd name="connsiteX18" fmla="*/ 9074 w 17803"/>
                      <a:gd name="connsiteY18" fmla="*/ 8066 h 9371"/>
                      <a:gd name="connsiteX19" fmla="*/ 13611 w 17803"/>
                      <a:gd name="connsiteY19" fmla="*/ 5329 h 9371"/>
                      <a:gd name="connsiteX20" fmla="*/ 11306 w 17803"/>
                      <a:gd name="connsiteY20" fmla="*/ 4465 h 9371"/>
                      <a:gd name="connsiteX21" fmla="*/ 10226 w 17803"/>
                      <a:gd name="connsiteY21" fmla="*/ 2232 h 9371"/>
                      <a:gd name="connsiteX22" fmla="*/ 12530 w 17803"/>
                      <a:gd name="connsiteY22" fmla="*/ 3097 h 9371"/>
                      <a:gd name="connsiteX23" fmla="*/ 13611 w 17803"/>
                      <a:gd name="connsiteY23" fmla="*/ 5329 h 9371"/>
                      <a:gd name="connsiteX24" fmla="*/ 13827 w 17803"/>
                      <a:gd name="connsiteY24" fmla="*/ 2305 h 9371"/>
                      <a:gd name="connsiteX25" fmla="*/ 11523 w 17803"/>
                      <a:gd name="connsiteY25" fmla="*/ 1945 h 9371"/>
                      <a:gd name="connsiteX26" fmla="*/ 13827 w 17803"/>
                      <a:gd name="connsiteY26" fmla="*/ 1296 h 9371"/>
                      <a:gd name="connsiteX27" fmla="*/ 16131 w 17803"/>
                      <a:gd name="connsiteY27" fmla="*/ 1657 h 9371"/>
                      <a:gd name="connsiteX28" fmla="*/ 13899 w 17803"/>
                      <a:gd name="connsiteY28" fmla="*/ 2305 h 9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803" h="9371">
                        <a:moveTo>
                          <a:pt x="0" y="936"/>
                        </a:moveTo>
                        <a:cubicBezTo>
                          <a:pt x="288" y="5833"/>
                          <a:pt x="4465" y="9578"/>
                          <a:pt x="9362" y="9362"/>
                        </a:cubicBezTo>
                        <a:cubicBezTo>
                          <a:pt x="14259" y="9074"/>
                          <a:pt x="18076" y="4969"/>
                          <a:pt x="17788" y="0"/>
                        </a:cubicBezTo>
                        <a:lnTo>
                          <a:pt x="0" y="936"/>
                        </a:lnTo>
                        <a:close/>
                        <a:moveTo>
                          <a:pt x="1512" y="2449"/>
                        </a:moveTo>
                        <a:cubicBezTo>
                          <a:pt x="1512" y="2449"/>
                          <a:pt x="2521" y="1872"/>
                          <a:pt x="3745" y="1800"/>
                        </a:cubicBezTo>
                        <a:cubicBezTo>
                          <a:pt x="5041" y="1729"/>
                          <a:pt x="6049" y="1945"/>
                          <a:pt x="6049" y="2232"/>
                        </a:cubicBezTo>
                        <a:cubicBezTo>
                          <a:pt x="6049" y="2521"/>
                          <a:pt x="5041" y="2809"/>
                          <a:pt x="3817" y="2881"/>
                        </a:cubicBezTo>
                        <a:cubicBezTo>
                          <a:pt x="2521" y="2881"/>
                          <a:pt x="1512" y="2737"/>
                          <a:pt x="1512" y="2449"/>
                        </a:cubicBezTo>
                        <a:close/>
                        <a:moveTo>
                          <a:pt x="6625" y="4681"/>
                        </a:moveTo>
                        <a:cubicBezTo>
                          <a:pt x="5761" y="5617"/>
                          <a:pt x="4825" y="6121"/>
                          <a:pt x="4393" y="5761"/>
                        </a:cubicBezTo>
                        <a:cubicBezTo>
                          <a:pt x="4033" y="5401"/>
                          <a:pt x="4393" y="4393"/>
                          <a:pt x="5257" y="3457"/>
                        </a:cubicBezTo>
                        <a:cubicBezTo>
                          <a:pt x="6121" y="2521"/>
                          <a:pt x="7057" y="2017"/>
                          <a:pt x="7489" y="2377"/>
                        </a:cubicBezTo>
                        <a:cubicBezTo>
                          <a:pt x="7850" y="2737"/>
                          <a:pt x="7489" y="3745"/>
                          <a:pt x="6697" y="4681"/>
                        </a:cubicBezTo>
                        <a:close/>
                        <a:moveTo>
                          <a:pt x="9074" y="8066"/>
                        </a:moveTo>
                        <a:cubicBezTo>
                          <a:pt x="8570" y="8066"/>
                          <a:pt x="8066" y="6697"/>
                          <a:pt x="7993" y="5041"/>
                        </a:cubicBezTo>
                        <a:cubicBezTo>
                          <a:pt x="7993" y="3313"/>
                          <a:pt x="8282" y="1945"/>
                          <a:pt x="8786" y="1945"/>
                        </a:cubicBezTo>
                        <a:cubicBezTo>
                          <a:pt x="9290" y="1945"/>
                          <a:pt x="9794" y="3241"/>
                          <a:pt x="9866" y="4969"/>
                        </a:cubicBezTo>
                        <a:cubicBezTo>
                          <a:pt x="9938" y="6697"/>
                          <a:pt x="9578" y="8066"/>
                          <a:pt x="9074" y="8066"/>
                        </a:cubicBezTo>
                        <a:close/>
                        <a:moveTo>
                          <a:pt x="13611" y="5329"/>
                        </a:moveTo>
                        <a:cubicBezTo>
                          <a:pt x="13251" y="5689"/>
                          <a:pt x="12242" y="5329"/>
                          <a:pt x="11306" y="4465"/>
                        </a:cubicBezTo>
                        <a:cubicBezTo>
                          <a:pt x="10370" y="3601"/>
                          <a:pt x="9866" y="2593"/>
                          <a:pt x="10226" y="2232"/>
                        </a:cubicBezTo>
                        <a:cubicBezTo>
                          <a:pt x="10586" y="1872"/>
                          <a:pt x="11594" y="2232"/>
                          <a:pt x="12530" y="3097"/>
                        </a:cubicBezTo>
                        <a:cubicBezTo>
                          <a:pt x="13467" y="3961"/>
                          <a:pt x="13971" y="4969"/>
                          <a:pt x="13611" y="5329"/>
                        </a:cubicBezTo>
                        <a:close/>
                        <a:moveTo>
                          <a:pt x="13827" y="2305"/>
                        </a:moveTo>
                        <a:cubicBezTo>
                          <a:pt x="12530" y="2377"/>
                          <a:pt x="11523" y="2232"/>
                          <a:pt x="11523" y="1945"/>
                        </a:cubicBezTo>
                        <a:cubicBezTo>
                          <a:pt x="11523" y="1657"/>
                          <a:pt x="12530" y="1368"/>
                          <a:pt x="13827" y="1296"/>
                        </a:cubicBezTo>
                        <a:cubicBezTo>
                          <a:pt x="15051" y="1225"/>
                          <a:pt x="16131" y="1368"/>
                          <a:pt x="16131" y="1657"/>
                        </a:cubicBezTo>
                        <a:cubicBezTo>
                          <a:pt x="16131" y="1945"/>
                          <a:pt x="15123" y="2232"/>
                          <a:pt x="13899" y="23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06" name="Freeform: Shape 5905">
                    <a:extLst>
                      <a:ext uri="{FF2B5EF4-FFF2-40B4-BE49-F238E27FC236}">
                        <a16:creationId xmlns:a16="http://schemas.microsoft.com/office/drawing/2014/main" id="{1A80F1E7-A188-D5AF-CBEA-D0A2AD465FD4}"/>
                      </a:ext>
                    </a:extLst>
                  </p:cNvPr>
                  <p:cNvSpPr/>
                  <p:nvPr/>
                </p:nvSpPr>
                <p:spPr>
                  <a:xfrm>
                    <a:off x="7019682" y="5789768"/>
                    <a:ext cx="17763" cy="9841"/>
                  </a:xfrm>
                  <a:custGeom>
                    <a:avLst/>
                    <a:gdLst>
                      <a:gd name="connsiteX0" fmla="*/ 0 w 17763"/>
                      <a:gd name="connsiteY0" fmla="*/ 1872 h 9841"/>
                      <a:gd name="connsiteX1" fmla="*/ 9794 w 17763"/>
                      <a:gd name="connsiteY1" fmla="*/ 9794 h 9841"/>
                      <a:gd name="connsiteX2" fmla="*/ 17716 w 17763"/>
                      <a:gd name="connsiteY2" fmla="*/ 0 h 9841"/>
                      <a:gd name="connsiteX3" fmla="*/ 72 w 17763"/>
                      <a:gd name="connsiteY3" fmla="*/ 1872 h 9841"/>
                      <a:gd name="connsiteX4" fmla="*/ 1585 w 17763"/>
                      <a:gd name="connsiteY4" fmla="*/ 3313 h 9841"/>
                      <a:gd name="connsiteX5" fmla="*/ 3817 w 17763"/>
                      <a:gd name="connsiteY5" fmla="*/ 2520 h 9841"/>
                      <a:gd name="connsiteX6" fmla="*/ 6121 w 17763"/>
                      <a:gd name="connsiteY6" fmla="*/ 2809 h 9841"/>
                      <a:gd name="connsiteX7" fmla="*/ 3889 w 17763"/>
                      <a:gd name="connsiteY7" fmla="*/ 3601 h 9841"/>
                      <a:gd name="connsiteX8" fmla="*/ 1585 w 17763"/>
                      <a:gd name="connsiteY8" fmla="*/ 3313 h 9841"/>
                      <a:gd name="connsiteX9" fmla="*/ 6769 w 17763"/>
                      <a:gd name="connsiteY9" fmla="*/ 5257 h 9841"/>
                      <a:gd name="connsiteX10" fmla="*/ 4609 w 17763"/>
                      <a:gd name="connsiteY10" fmla="*/ 6481 h 9841"/>
                      <a:gd name="connsiteX11" fmla="*/ 5329 w 17763"/>
                      <a:gd name="connsiteY11" fmla="*/ 4105 h 9841"/>
                      <a:gd name="connsiteX12" fmla="*/ 7489 w 17763"/>
                      <a:gd name="connsiteY12" fmla="*/ 2880 h 9841"/>
                      <a:gd name="connsiteX13" fmla="*/ 6769 w 17763"/>
                      <a:gd name="connsiteY13" fmla="*/ 5257 h 9841"/>
                      <a:gd name="connsiteX14" fmla="*/ 9434 w 17763"/>
                      <a:gd name="connsiteY14" fmla="*/ 8498 h 9841"/>
                      <a:gd name="connsiteX15" fmla="*/ 8210 w 17763"/>
                      <a:gd name="connsiteY15" fmla="*/ 5545 h 9841"/>
                      <a:gd name="connsiteX16" fmla="*/ 8786 w 17763"/>
                      <a:gd name="connsiteY16" fmla="*/ 2377 h 9841"/>
                      <a:gd name="connsiteX17" fmla="*/ 10010 w 17763"/>
                      <a:gd name="connsiteY17" fmla="*/ 5329 h 9841"/>
                      <a:gd name="connsiteX18" fmla="*/ 9434 w 17763"/>
                      <a:gd name="connsiteY18" fmla="*/ 8498 h 9841"/>
                      <a:gd name="connsiteX19" fmla="*/ 13827 w 17763"/>
                      <a:gd name="connsiteY19" fmla="*/ 5473 h 9841"/>
                      <a:gd name="connsiteX20" fmla="*/ 11450 w 17763"/>
                      <a:gd name="connsiteY20" fmla="*/ 4753 h 9841"/>
                      <a:gd name="connsiteX21" fmla="*/ 10226 w 17763"/>
                      <a:gd name="connsiteY21" fmla="*/ 2592 h 9841"/>
                      <a:gd name="connsiteX22" fmla="*/ 12602 w 17763"/>
                      <a:gd name="connsiteY22" fmla="*/ 3313 h 9841"/>
                      <a:gd name="connsiteX23" fmla="*/ 13755 w 17763"/>
                      <a:gd name="connsiteY23" fmla="*/ 5473 h 9841"/>
                      <a:gd name="connsiteX24" fmla="*/ 13899 w 17763"/>
                      <a:gd name="connsiteY24" fmla="*/ 2520 h 9841"/>
                      <a:gd name="connsiteX25" fmla="*/ 11594 w 17763"/>
                      <a:gd name="connsiteY25" fmla="*/ 2232 h 9841"/>
                      <a:gd name="connsiteX26" fmla="*/ 13827 w 17763"/>
                      <a:gd name="connsiteY26" fmla="*/ 1440 h 9841"/>
                      <a:gd name="connsiteX27" fmla="*/ 16131 w 17763"/>
                      <a:gd name="connsiteY27" fmla="*/ 1728 h 9841"/>
                      <a:gd name="connsiteX28" fmla="*/ 13899 w 17763"/>
                      <a:gd name="connsiteY28" fmla="*/ 2448 h 9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763" h="9841">
                        <a:moveTo>
                          <a:pt x="0" y="1872"/>
                        </a:moveTo>
                        <a:cubicBezTo>
                          <a:pt x="504" y="6769"/>
                          <a:pt x="4897" y="10298"/>
                          <a:pt x="9794" y="9794"/>
                        </a:cubicBezTo>
                        <a:cubicBezTo>
                          <a:pt x="14691" y="9290"/>
                          <a:pt x="18220" y="4897"/>
                          <a:pt x="17716" y="0"/>
                        </a:cubicBezTo>
                        <a:lnTo>
                          <a:pt x="72" y="1872"/>
                        </a:lnTo>
                        <a:close/>
                        <a:moveTo>
                          <a:pt x="1585" y="3313"/>
                        </a:moveTo>
                        <a:cubicBezTo>
                          <a:pt x="1585" y="3313"/>
                          <a:pt x="2592" y="2664"/>
                          <a:pt x="3817" y="2520"/>
                        </a:cubicBezTo>
                        <a:cubicBezTo>
                          <a:pt x="5041" y="2377"/>
                          <a:pt x="6121" y="2520"/>
                          <a:pt x="6121" y="2809"/>
                        </a:cubicBezTo>
                        <a:cubicBezTo>
                          <a:pt x="6121" y="3097"/>
                          <a:pt x="5185" y="3457"/>
                          <a:pt x="3889" y="3601"/>
                        </a:cubicBezTo>
                        <a:cubicBezTo>
                          <a:pt x="2664" y="3745"/>
                          <a:pt x="1585" y="3601"/>
                          <a:pt x="1585" y="3313"/>
                        </a:cubicBezTo>
                        <a:close/>
                        <a:moveTo>
                          <a:pt x="6769" y="5257"/>
                        </a:moveTo>
                        <a:cubicBezTo>
                          <a:pt x="5977" y="6265"/>
                          <a:pt x="4969" y="6769"/>
                          <a:pt x="4609" y="6481"/>
                        </a:cubicBezTo>
                        <a:cubicBezTo>
                          <a:pt x="4249" y="6121"/>
                          <a:pt x="4609" y="5113"/>
                          <a:pt x="5329" y="4105"/>
                        </a:cubicBezTo>
                        <a:cubicBezTo>
                          <a:pt x="6121" y="3097"/>
                          <a:pt x="7057" y="2592"/>
                          <a:pt x="7489" y="2880"/>
                        </a:cubicBezTo>
                        <a:cubicBezTo>
                          <a:pt x="7850" y="3241"/>
                          <a:pt x="7489" y="4249"/>
                          <a:pt x="6769" y="5257"/>
                        </a:cubicBezTo>
                        <a:close/>
                        <a:moveTo>
                          <a:pt x="9434" y="8498"/>
                        </a:moveTo>
                        <a:cubicBezTo>
                          <a:pt x="8930" y="8498"/>
                          <a:pt x="8354" y="7201"/>
                          <a:pt x="8210" y="5545"/>
                        </a:cubicBezTo>
                        <a:cubicBezTo>
                          <a:pt x="8066" y="3817"/>
                          <a:pt x="8282" y="2448"/>
                          <a:pt x="8786" y="2377"/>
                        </a:cubicBezTo>
                        <a:cubicBezTo>
                          <a:pt x="9290" y="2377"/>
                          <a:pt x="9866" y="3673"/>
                          <a:pt x="10010" y="5329"/>
                        </a:cubicBezTo>
                        <a:cubicBezTo>
                          <a:pt x="10154" y="7057"/>
                          <a:pt x="9938" y="8426"/>
                          <a:pt x="9434" y="8498"/>
                        </a:cubicBezTo>
                        <a:close/>
                        <a:moveTo>
                          <a:pt x="13827" y="5473"/>
                        </a:moveTo>
                        <a:cubicBezTo>
                          <a:pt x="13539" y="5905"/>
                          <a:pt x="12458" y="5545"/>
                          <a:pt x="11450" y="4753"/>
                        </a:cubicBezTo>
                        <a:cubicBezTo>
                          <a:pt x="10442" y="3961"/>
                          <a:pt x="9938" y="2952"/>
                          <a:pt x="10226" y="2592"/>
                        </a:cubicBezTo>
                        <a:cubicBezTo>
                          <a:pt x="10586" y="2232"/>
                          <a:pt x="11594" y="2592"/>
                          <a:pt x="12602" y="3313"/>
                        </a:cubicBezTo>
                        <a:cubicBezTo>
                          <a:pt x="13611" y="4105"/>
                          <a:pt x="14115" y="5113"/>
                          <a:pt x="13755" y="5473"/>
                        </a:cubicBezTo>
                        <a:close/>
                        <a:moveTo>
                          <a:pt x="13899" y="2520"/>
                        </a:moveTo>
                        <a:cubicBezTo>
                          <a:pt x="12675" y="2664"/>
                          <a:pt x="11594" y="2520"/>
                          <a:pt x="11594" y="2232"/>
                        </a:cubicBezTo>
                        <a:cubicBezTo>
                          <a:pt x="11594" y="1945"/>
                          <a:pt x="12530" y="1584"/>
                          <a:pt x="13827" y="1440"/>
                        </a:cubicBezTo>
                        <a:cubicBezTo>
                          <a:pt x="15051" y="1296"/>
                          <a:pt x="16131" y="1440"/>
                          <a:pt x="16131" y="1728"/>
                        </a:cubicBezTo>
                        <a:cubicBezTo>
                          <a:pt x="16131" y="2016"/>
                          <a:pt x="15195" y="2377"/>
                          <a:pt x="13899" y="24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07" name="Freeform: Shape 5906">
                    <a:extLst>
                      <a:ext uri="{FF2B5EF4-FFF2-40B4-BE49-F238E27FC236}">
                        <a16:creationId xmlns:a16="http://schemas.microsoft.com/office/drawing/2014/main" id="{766247A8-591D-BF8E-9945-85BD6341B560}"/>
                      </a:ext>
                    </a:extLst>
                  </p:cNvPr>
                  <p:cNvSpPr/>
                  <p:nvPr/>
                </p:nvSpPr>
                <p:spPr>
                  <a:xfrm>
                    <a:off x="7037253" y="5786743"/>
                    <a:ext cx="17638" cy="10437"/>
                  </a:xfrm>
                  <a:custGeom>
                    <a:avLst/>
                    <a:gdLst>
                      <a:gd name="connsiteX0" fmla="*/ 0 w 17638"/>
                      <a:gd name="connsiteY0" fmla="*/ 3097 h 10437"/>
                      <a:gd name="connsiteX1" fmla="*/ 10298 w 17638"/>
                      <a:gd name="connsiteY1" fmla="*/ 10298 h 10437"/>
                      <a:gd name="connsiteX2" fmla="*/ 17499 w 17638"/>
                      <a:gd name="connsiteY2" fmla="*/ 0 h 10437"/>
                      <a:gd name="connsiteX3" fmla="*/ 0 w 17638"/>
                      <a:gd name="connsiteY3" fmla="*/ 3097 h 10437"/>
                      <a:gd name="connsiteX4" fmla="*/ 1656 w 17638"/>
                      <a:gd name="connsiteY4" fmla="*/ 4393 h 10437"/>
                      <a:gd name="connsiteX5" fmla="*/ 3817 w 17638"/>
                      <a:gd name="connsiteY5" fmla="*/ 3457 h 10437"/>
                      <a:gd name="connsiteX6" fmla="*/ 6121 w 17638"/>
                      <a:gd name="connsiteY6" fmla="*/ 3529 h 10437"/>
                      <a:gd name="connsiteX7" fmla="*/ 3961 w 17638"/>
                      <a:gd name="connsiteY7" fmla="*/ 4465 h 10437"/>
                      <a:gd name="connsiteX8" fmla="*/ 1585 w 17638"/>
                      <a:gd name="connsiteY8" fmla="*/ 4321 h 10437"/>
                      <a:gd name="connsiteX9" fmla="*/ 6986 w 17638"/>
                      <a:gd name="connsiteY9" fmla="*/ 6049 h 10437"/>
                      <a:gd name="connsiteX10" fmla="*/ 4897 w 17638"/>
                      <a:gd name="connsiteY10" fmla="*/ 7417 h 10437"/>
                      <a:gd name="connsiteX11" fmla="*/ 5473 w 17638"/>
                      <a:gd name="connsiteY11" fmla="*/ 4969 h 10437"/>
                      <a:gd name="connsiteX12" fmla="*/ 7561 w 17638"/>
                      <a:gd name="connsiteY12" fmla="*/ 3601 h 10437"/>
                      <a:gd name="connsiteX13" fmla="*/ 6986 w 17638"/>
                      <a:gd name="connsiteY13" fmla="*/ 6049 h 10437"/>
                      <a:gd name="connsiteX14" fmla="*/ 9866 w 17638"/>
                      <a:gd name="connsiteY14" fmla="*/ 9073 h 10437"/>
                      <a:gd name="connsiteX15" fmla="*/ 8426 w 17638"/>
                      <a:gd name="connsiteY15" fmla="*/ 6193 h 10437"/>
                      <a:gd name="connsiteX16" fmla="*/ 8786 w 17638"/>
                      <a:gd name="connsiteY16" fmla="*/ 2952 h 10437"/>
                      <a:gd name="connsiteX17" fmla="*/ 10226 w 17638"/>
                      <a:gd name="connsiteY17" fmla="*/ 5833 h 10437"/>
                      <a:gd name="connsiteX18" fmla="*/ 9866 w 17638"/>
                      <a:gd name="connsiteY18" fmla="*/ 9002 h 10437"/>
                      <a:gd name="connsiteX19" fmla="*/ 14043 w 17638"/>
                      <a:gd name="connsiteY19" fmla="*/ 5761 h 10437"/>
                      <a:gd name="connsiteX20" fmla="*/ 11666 w 17638"/>
                      <a:gd name="connsiteY20" fmla="*/ 5185 h 10437"/>
                      <a:gd name="connsiteX21" fmla="*/ 10298 w 17638"/>
                      <a:gd name="connsiteY21" fmla="*/ 3097 h 10437"/>
                      <a:gd name="connsiteX22" fmla="*/ 12747 w 17638"/>
                      <a:gd name="connsiteY22" fmla="*/ 3672 h 10437"/>
                      <a:gd name="connsiteX23" fmla="*/ 14043 w 17638"/>
                      <a:gd name="connsiteY23" fmla="*/ 5761 h 10437"/>
                      <a:gd name="connsiteX24" fmla="*/ 13899 w 17638"/>
                      <a:gd name="connsiteY24" fmla="*/ 2808 h 10437"/>
                      <a:gd name="connsiteX25" fmla="*/ 11522 w 17638"/>
                      <a:gd name="connsiteY25" fmla="*/ 2664 h 10437"/>
                      <a:gd name="connsiteX26" fmla="*/ 13683 w 17638"/>
                      <a:gd name="connsiteY26" fmla="*/ 1728 h 10437"/>
                      <a:gd name="connsiteX27" fmla="*/ 16059 w 17638"/>
                      <a:gd name="connsiteY27" fmla="*/ 1872 h 10437"/>
                      <a:gd name="connsiteX28" fmla="*/ 13899 w 17638"/>
                      <a:gd name="connsiteY28" fmla="*/ 2808 h 10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638" h="10437">
                        <a:moveTo>
                          <a:pt x="0" y="3097"/>
                        </a:moveTo>
                        <a:cubicBezTo>
                          <a:pt x="864" y="7921"/>
                          <a:pt x="5473" y="11162"/>
                          <a:pt x="10298" y="10298"/>
                        </a:cubicBezTo>
                        <a:cubicBezTo>
                          <a:pt x="15123" y="9434"/>
                          <a:pt x="18364" y="4825"/>
                          <a:pt x="17499" y="0"/>
                        </a:cubicBezTo>
                        <a:lnTo>
                          <a:pt x="0" y="3097"/>
                        </a:lnTo>
                        <a:close/>
                        <a:moveTo>
                          <a:pt x="1656" y="4393"/>
                        </a:moveTo>
                        <a:cubicBezTo>
                          <a:pt x="1656" y="4393"/>
                          <a:pt x="2592" y="3672"/>
                          <a:pt x="3817" y="3457"/>
                        </a:cubicBezTo>
                        <a:cubicBezTo>
                          <a:pt x="5041" y="3240"/>
                          <a:pt x="6121" y="3240"/>
                          <a:pt x="6121" y="3529"/>
                        </a:cubicBezTo>
                        <a:cubicBezTo>
                          <a:pt x="6121" y="3817"/>
                          <a:pt x="5185" y="4249"/>
                          <a:pt x="3961" y="4465"/>
                        </a:cubicBezTo>
                        <a:cubicBezTo>
                          <a:pt x="2737" y="4681"/>
                          <a:pt x="1656" y="4609"/>
                          <a:pt x="1585" y="4321"/>
                        </a:cubicBezTo>
                        <a:close/>
                        <a:moveTo>
                          <a:pt x="6986" y="6049"/>
                        </a:moveTo>
                        <a:cubicBezTo>
                          <a:pt x="6265" y="7129"/>
                          <a:pt x="5329" y="7705"/>
                          <a:pt x="4897" y="7417"/>
                        </a:cubicBezTo>
                        <a:cubicBezTo>
                          <a:pt x="4465" y="7129"/>
                          <a:pt x="4753" y="6049"/>
                          <a:pt x="5473" y="4969"/>
                        </a:cubicBezTo>
                        <a:cubicBezTo>
                          <a:pt x="6193" y="3961"/>
                          <a:pt x="7129" y="3312"/>
                          <a:pt x="7561" y="3601"/>
                        </a:cubicBezTo>
                        <a:cubicBezTo>
                          <a:pt x="7993" y="3889"/>
                          <a:pt x="7706" y="4969"/>
                          <a:pt x="6986" y="6049"/>
                        </a:cubicBezTo>
                        <a:close/>
                        <a:moveTo>
                          <a:pt x="9866" y="9073"/>
                        </a:moveTo>
                        <a:cubicBezTo>
                          <a:pt x="9362" y="9146"/>
                          <a:pt x="8714" y="7849"/>
                          <a:pt x="8426" y="6193"/>
                        </a:cubicBezTo>
                        <a:cubicBezTo>
                          <a:pt x="8138" y="4537"/>
                          <a:pt x="8282" y="3097"/>
                          <a:pt x="8786" y="2952"/>
                        </a:cubicBezTo>
                        <a:cubicBezTo>
                          <a:pt x="9290" y="2880"/>
                          <a:pt x="9938" y="4177"/>
                          <a:pt x="10226" y="5833"/>
                        </a:cubicBezTo>
                        <a:cubicBezTo>
                          <a:pt x="10514" y="7489"/>
                          <a:pt x="10370" y="8930"/>
                          <a:pt x="9866" y="9002"/>
                        </a:cubicBezTo>
                        <a:close/>
                        <a:moveTo>
                          <a:pt x="14043" y="5761"/>
                        </a:moveTo>
                        <a:cubicBezTo>
                          <a:pt x="13755" y="6193"/>
                          <a:pt x="12675" y="5905"/>
                          <a:pt x="11666" y="5185"/>
                        </a:cubicBezTo>
                        <a:cubicBezTo>
                          <a:pt x="10586" y="4465"/>
                          <a:pt x="10010" y="3529"/>
                          <a:pt x="10298" y="3097"/>
                        </a:cubicBezTo>
                        <a:cubicBezTo>
                          <a:pt x="10586" y="2664"/>
                          <a:pt x="11666" y="2952"/>
                          <a:pt x="12747" y="3672"/>
                        </a:cubicBezTo>
                        <a:cubicBezTo>
                          <a:pt x="13755" y="4393"/>
                          <a:pt x="14403" y="5329"/>
                          <a:pt x="14043" y="5761"/>
                        </a:cubicBezTo>
                        <a:close/>
                        <a:moveTo>
                          <a:pt x="13899" y="2808"/>
                        </a:moveTo>
                        <a:cubicBezTo>
                          <a:pt x="12675" y="3024"/>
                          <a:pt x="11594" y="2952"/>
                          <a:pt x="11522" y="2664"/>
                        </a:cubicBezTo>
                        <a:cubicBezTo>
                          <a:pt x="11522" y="2376"/>
                          <a:pt x="12458" y="1944"/>
                          <a:pt x="13683" y="1728"/>
                        </a:cubicBezTo>
                        <a:cubicBezTo>
                          <a:pt x="14907" y="1512"/>
                          <a:pt x="15987" y="1584"/>
                          <a:pt x="16059" y="1872"/>
                        </a:cubicBezTo>
                        <a:cubicBezTo>
                          <a:pt x="16059" y="2160"/>
                          <a:pt x="15123" y="2592"/>
                          <a:pt x="13899" y="28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08" name="Freeform: Shape 5907">
                    <a:extLst>
                      <a:ext uri="{FF2B5EF4-FFF2-40B4-BE49-F238E27FC236}">
                        <a16:creationId xmlns:a16="http://schemas.microsoft.com/office/drawing/2014/main" id="{31006039-293C-5795-02B1-5E9ED6C295CD}"/>
                      </a:ext>
                    </a:extLst>
                  </p:cNvPr>
                  <p:cNvSpPr/>
                  <p:nvPr/>
                </p:nvSpPr>
                <p:spPr>
                  <a:xfrm>
                    <a:off x="7054608" y="5783286"/>
                    <a:ext cx="10986" cy="10039"/>
                  </a:xfrm>
                  <a:custGeom>
                    <a:avLst/>
                    <a:gdLst>
                      <a:gd name="connsiteX0" fmla="*/ 0 w 10986"/>
                      <a:gd name="connsiteY0" fmla="*/ 3313 h 10039"/>
                      <a:gd name="connsiteX1" fmla="*/ 6194 w 10986"/>
                      <a:gd name="connsiteY1" fmla="*/ 9866 h 10039"/>
                      <a:gd name="connsiteX2" fmla="*/ 10946 w 10986"/>
                      <a:gd name="connsiteY2" fmla="*/ 0 h 10039"/>
                      <a:gd name="connsiteX3" fmla="*/ 0 w 10986"/>
                      <a:gd name="connsiteY3" fmla="*/ 3313 h 10039"/>
                      <a:gd name="connsiteX4" fmla="*/ 1080 w 10986"/>
                      <a:gd name="connsiteY4" fmla="*/ 4465 h 10039"/>
                      <a:gd name="connsiteX5" fmla="*/ 2449 w 10986"/>
                      <a:gd name="connsiteY5" fmla="*/ 3529 h 10039"/>
                      <a:gd name="connsiteX6" fmla="*/ 3889 w 10986"/>
                      <a:gd name="connsiteY6" fmla="*/ 3529 h 10039"/>
                      <a:gd name="connsiteX7" fmla="*/ 2521 w 10986"/>
                      <a:gd name="connsiteY7" fmla="*/ 4465 h 10039"/>
                      <a:gd name="connsiteX8" fmla="*/ 1080 w 10986"/>
                      <a:gd name="connsiteY8" fmla="*/ 4465 h 10039"/>
                      <a:gd name="connsiteX9" fmla="*/ 4321 w 10986"/>
                      <a:gd name="connsiteY9" fmla="*/ 5905 h 10039"/>
                      <a:gd name="connsiteX10" fmla="*/ 3025 w 10986"/>
                      <a:gd name="connsiteY10" fmla="*/ 7201 h 10039"/>
                      <a:gd name="connsiteX11" fmla="*/ 3385 w 10986"/>
                      <a:gd name="connsiteY11" fmla="*/ 4897 h 10039"/>
                      <a:gd name="connsiteX12" fmla="*/ 4681 w 10986"/>
                      <a:gd name="connsiteY12" fmla="*/ 3601 h 10039"/>
                      <a:gd name="connsiteX13" fmla="*/ 4321 w 10986"/>
                      <a:gd name="connsiteY13" fmla="*/ 5905 h 10039"/>
                      <a:gd name="connsiteX14" fmla="*/ 5977 w 10986"/>
                      <a:gd name="connsiteY14" fmla="*/ 8714 h 10039"/>
                      <a:gd name="connsiteX15" fmla="*/ 5185 w 10986"/>
                      <a:gd name="connsiteY15" fmla="*/ 6049 h 10039"/>
                      <a:gd name="connsiteX16" fmla="*/ 5473 w 10986"/>
                      <a:gd name="connsiteY16" fmla="*/ 3025 h 10039"/>
                      <a:gd name="connsiteX17" fmla="*/ 6337 w 10986"/>
                      <a:gd name="connsiteY17" fmla="*/ 5689 h 10039"/>
                      <a:gd name="connsiteX18" fmla="*/ 5977 w 10986"/>
                      <a:gd name="connsiteY18" fmla="*/ 8714 h 10039"/>
                      <a:gd name="connsiteX19" fmla="*/ 8714 w 10986"/>
                      <a:gd name="connsiteY19" fmla="*/ 5473 h 10039"/>
                      <a:gd name="connsiteX20" fmla="*/ 7201 w 10986"/>
                      <a:gd name="connsiteY20" fmla="*/ 4969 h 10039"/>
                      <a:gd name="connsiteX21" fmla="*/ 6409 w 10986"/>
                      <a:gd name="connsiteY21" fmla="*/ 3025 h 10039"/>
                      <a:gd name="connsiteX22" fmla="*/ 7922 w 10986"/>
                      <a:gd name="connsiteY22" fmla="*/ 3457 h 10039"/>
                      <a:gd name="connsiteX23" fmla="*/ 8714 w 10986"/>
                      <a:gd name="connsiteY23" fmla="*/ 5401 h 10039"/>
                      <a:gd name="connsiteX24" fmla="*/ 8642 w 10986"/>
                      <a:gd name="connsiteY24" fmla="*/ 2664 h 10039"/>
                      <a:gd name="connsiteX25" fmla="*/ 7201 w 10986"/>
                      <a:gd name="connsiteY25" fmla="*/ 2664 h 10039"/>
                      <a:gd name="connsiteX26" fmla="*/ 8570 w 10986"/>
                      <a:gd name="connsiteY26" fmla="*/ 1728 h 10039"/>
                      <a:gd name="connsiteX27" fmla="*/ 10010 w 10986"/>
                      <a:gd name="connsiteY27" fmla="*/ 1728 h 10039"/>
                      <a:gd name="connsiteX28" fmla="*/ 8642 w 10986"/>
                      <a:gd name="connsiteY28" fmla="*/ 2664 h 10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0986" h="10039">
                        <a:moveTo>
                          <a:pt x="0" y="3313"/>
                        </a:moveTo>
                        <a:cubicBezTo>
                          <a:pt x="433" y="7850"/>
                          <a:pt x="3241" y="10802"/>
                          <a:pt x="6194" y="9866"/>
                        </a:cubicBezTo>
                        <a:cubicBezTo>
                          <a:pt x="9218" y="8930"/>
                          <a:pt x="11306" y="4537"/>
                          <a:pt x="10946" y="0"/>
                        </a:cubicBezTo>
                        <a:lnTo>
                          <a:pt x="0" y="3313"/>
                        </a:lnTo>
                        <a:close/>
                        <a:moveTo>
                          <a:pt x="1080" y="4465"/>
                        </a:moveTo>
                        <a:cubicBezTo>
                          <a:pt x="1080" y="4465"/>
                          <a:pt x="1657" y="3817"/>
                          <a:pt x="2449" y="3529"/>
                        </a:cubicBezTo>
                        <a:cubicBezTo>
                          <a:pt x="3241" y="3313"/>
                          <a:pt x="3889" y="3313"/>
                          <a:pt x="3889" y="3529"/>
                        </a:cubicBezTo>
                        <a:cubicBezTo>
                          <a:pt x="3889" y="3817"/>
                          <a:pt x="3313" y="4177"/>
                          <a:pt x="2521" y="4465"/>
                        </a:cubicBezTo>
                        <a:cubicBezTo>
                          <a:pt x="1729" y="4681"/>
                          <a:pt x="1080" y="4681"/>
                          <a:pt x="1080" y="4465"/>
                        </a:cubicBezTo>
                        <a:close/>
                        <a:moveTo>
                          <a:pt x="4321" y="5905"/>
                        </a:moveTo>
                        <a:cubicBezTo>
                          <a:pt x="3817" y="6914"/>
                          <a:pt x="3241" y="7490"/>
                          <a:pt x="3025" y="7201"/>
                        </a:cubicBezTo>
                        <a:cubicBezTo>
                          <a:pt x="2737" y="6914"/>
                          <a:pt x="2953" y="5905"/>
                          <a:pt x="3385" y="4897"/>
                        </a:cubicBezTo>
                        <a:cubicBezTo>
                          <a:pt x="3889" y="3889"/>
                          <a:pt x="4465" y="3313"/>
                          <a:pt x="4681" y="3601"/>
                        </a:cubicBezTo>
                        <a:cubicBezTo>
                          <a:pt x="4969" y="3889"/>
                          <a:pt x="4681" y="4897"/>
                          <a:pt x="4321" y="5905"/>
                        </a:cubicBezTo>
                        <a:close/>
                        <a:moveTo>
                          <a:pt x="5977" y="8714"/>
                        </a:moveTo>
                        <a:cubicBezTo>
                          <a:pt x="5977" y="8714"/>
                          <a:pt x="5329" y="7633"/>
                          <a:pt x="5185" y="6049"/>
                        </a:cubicBezTo>
                        <a:cubicBezTo>
                          <a:pt x="5041" y="4465"/>
                          <a:pt x="5185" y="3097"/>
                          <a:pt x="5473" y="3025"/>
                        </a:cubicBezTo>
                        <a:cubicBezTo>
                          <a:pt x="5834" y="2953"/>
                          <a:pt x="6194" y="4105"/>
                          <a:pt x="6337" y="5689"/>
                        </a:cubicBezTo>
                        <a:cubicBezTo>
                          <a:pt x="6481" y="7274"/>
                          <a:pt x="6337" y="8642"/>
                          <a:pt x="5977" y="8714"/>
                        </a:cubicBezTo>
                        <a:close/>
                        <a:moveTo>
                          <a:pt x="8714" y="5473"/>
                        </a:moveTo>
                        <a:cubicBezTo>
                          <a:pt x="8498" y="5833"/>
                          <a:pt x="7850" y="5689"/>
                          <a:pt x="7201" y="4969"/>
                        </a:cubicBezTo>
                        <a:cubicBezTo>
                          <a:pt x="6554" y="4321"/>
                          <a:pt x="6194" y="3457"/>
                          <a:pt x="6409" y="3025"/>
                        </a:cubicBezTo>
                        <a:cubicBezTo>
                          <a:pt x="6626" y="2593"/>
                          <a:pt x="7274" y="2809"/>
                          <a:pt x="7922" y="3457"/>
                        </a:cubicBezTo>
                        <a:cubicBezTo>
                          <a:pt x="8570" y="4105"/>
                          <a:pt x="8930" y="4969"/>
                          <a:pt x="8714" y="5401"/>
                        </a:cubicBezTo>
                        <a:close/>
                        <a:moveTo>
                          <a:pt x="8642" y="2664"/>
                        </a:moveTo>
                        <a:cubicBezTo>
                          <a:pt x="7850" y="2953"/>
                          <a:pt x="7201" y="2881"/>
                          <a:pt x="7201" y="2664"/>
                        </a:cubicBezTo>
                        <a:cubicBezTo>
                          <a:pt x="7201" y="2377"/>
                          <a:pt x="7778" y="1945"/>
                          <a:pt x="8570" y="1728"/>
                        </a:cubicBezTo>
                        <a:cubicBezTo>
                          <a:pt x="9362" y="1512"/>
                          <a:pt x="10010" y="1512"/>
                          <a:pt x="10010" y="1728"/>
                        </a:cubicBezTo>
                        <a:cubicBezTo>
                          <a:pt x="10010" y="2017"/>
                          <a:pt x="9434" y="2377"/>
                          <a:pt x="8642" y="26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09" name="Freeform: Shape 5908">
                    <a:extLst>
                      <a:ext uri="{FF2B5EF4-FFF2-40B4-BE49-F238E27FC236}">
                        <a16:creationId xmlns:a16="http://schemas.microsoft.com/office/drawing/2014/main" id="{F9D66843-141B-A14A-BAC2-819E84796A72}"/>
                      </a:ext>
                    </a:extLst>
                  </p:cNvPr>
                  <p:cNvSpPr/>
                  <p:nvPr/>
                </p:nvSpPr>
                <p:spPr>
                  <a:xfrm>
                    <a:off x="7065410" y="5778389"/>
                    <a:ext cx="5702" cy="10178"/>
                  </a:xfrm>
                  <a:custGeom>
                    <a:avLst/>
                    <a:gdLst>
                      <a:gd name="connsiteX0" fmla="*/ 72 w 5702"/>
                      <a:gd name="connsiteY0" fmla="*/ 3961 h 10178"/>
                      <a:gd name="connsiteX1" fmla="*/ 3169 w 5702"/>
                      <a:gd name="connsiteY1" fmla="*/ 9938 h 10178"/>
                      <a:gd name="connsiteX2" fmla="*/ 5689 w 5702"/>
                      <a:gd name="connsiteY2" fmla="*/ 0 h 10178"/>
                      <a:gd name="connsiteX3" fmla="*/ 0 w 5702"/>
                      <a:gd name="connsiteY3" fmla="*/ 3889 h 10178"/>
                      <a:gd name="connsiteX4" fmla="*/ 576 w 5702"/>
                      <a:gd name="connsiteY4" fmla="*/ 5113 h 10178"/>
                      <a:gd name="connsiteX5" fmla="*/ 1297 w 5702"/>
                      <a:gd name="connsiteY5" fmla="*/ 4105 h 10178"/>
                      <a:gd name="connsiteX6" fmla="*/ 2017 w 5702"/>
                      <a:gd name="connsiteY6" fmla="*/ 4105 h 10178"/>
                      <a:gd name="connsiteX7" fmla="*/ 1297 w 5702"/>
                      <a:gd name="connsiteY7" fmla="*/ 5113 h 10178"/>
                      <a:gd name="connsiteX8" fmla="*/ 576 w 5702"/>
                      <a:gd name="connsiteY8" fmla="*/ 5113 h 10178"/>
                      <a:gd name="connsiteX9" fmla="*/ 2233 w 5702"/>
                      <a:gd name="connsiteY9" fmla="*/ 6265 h 10178"/>
                      <a:gd name="connsiteX10" fmla="*/ 1512 w 5702"/>
                      <a:gd name="connsiteY10" fmla="*/ 7633 h 10178"/>
                      <a:gd name="connsiteX11" fmla="*/ 1729 w 5702"/>
                      <a:gd name="connsiteY11" fmla="*/ 5401 h 10178"/>
                      <a:gd name="connsiteX12" fmla="*/ 2449 w 5702"/>
                      <a:gd name="connsiteY12" fmla="*/ 4033 h 10178"/>
                      <a:gd name="connsiteX13" fmla="*/ 2233 w 5702"/>
                      <a:gd name="connsiteY13" fmla="*/ 6265 h 10178"/>
                      <a:gd name="connsiteX14" fmla="*/ 3097 w 5702"/>
                      <a:gd name="connsiteY14" fmla="*/ 8858 h 10178"/>
                      <a:gd name="connsiteX15" fmla="*/ 2737 w 5702"/>
                      <a:gd name="connsiteY15" fmla="*/ 6337 h 10178"/>
                      <a:gd name="connsiteX16" fmla="*/ 2953 w 5702"/>
                      <a:gd name="connsiteY16" fmla="*/ 3385 h 10178"/>
                      <a:gd name="connsiteX17" fmla="*/ 3313 w 5702"/>
                      <a:gd name="connsiteY17" fmla="*/ 5905 h 10178"/>
                      <a:gd name="connsiteX18" fmla="*/ 3097 w 5702"/>
                      <a:gd name="connsiteY18" fmla="*/ 8858 h 10178"/>
                      <a:gd name="connsiteX19" fmla="*/ 4465 w 5702"/>
                      <a:gd name="connsiteY19" fmla="*/ 5545 h 10178"/>
                      <a:gd name="connsiteX20" fmla="*/ 3745 w 5702"/>
                      <a:gd name="connsiteY20" fmla="*/ 5185 h 10178"/>
                      <a:gd name="connsiteX21" fmla="*/ 3385 w 5702"/>
                      <a:gd name="connsiteY21" fmla="*/ 3313 h 10178"/>
                      <a:gd name="connsiteX22" fmla="*/ 4105 w 5702"/>
                      <a:gd name="connsiteY22" fmla="*/ 3673 h 10178"/>
                      <a:gd name="connsiteX23" fmla="*/ 4465 w 5702"/>
                      <a:gd name="connsiteY23" fmla="*/ 5473 h 10178"/>
                      <a:gd name="connsiteX24" fmla="*/ 4465 w 5702"/>
                      <a:gd name="connsiteY24" fmla="*/ 2809 h 10178"/>
                      <a:gd name="connsiteX25" fmla="*/ 3745 w 5702"/>
                      <a:gd name="connsiteY25" fmla="*/ 2809 h 10178"/>
                      <a:gd name="connsiteX26" fmla="*/ 4465 w 5702"/>
                      <a:gd name="connsiteY26" fmla="*/ 1800 h 10178"/>
                      <a:gd name="connsiteX27" fmla="*/ 5185 w 5702"/>
                      <a:gd name="connsiteY27" fmla="*/ 1800 h 10178"/>
                      <a:gd name="connsiteX28" fmla="*/ 4465 w 5702"/>
                      <a:gd name="connsiteY28" fmla="*/ 2809 h 10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702" h="10178">
                        <a:moveTo>
                          <a:pt x="72" y="3961"/>
                        </a:moveTo>
                        <a:cubicBezTo>
                          <a:pt x="216" y="8354"/>
                          <a:pt x="1657" y="11018"/>
                          <a:pt x="3169" y="9938"/>
                        </a:cubicBezTo>
                        <a:cubicBezTo>
                          <a:pt x="4753" y="8858"/>
                          <a:pt x="5834" y="4393"/>
                          <a:pt x="5689" y="0"/>
                        </a:cubicBezTo>
                        <a:lnTo>
                          <a:pt x="0" y="3889"/>
                        </a:lnTo>
                        <a:close/>
                        <a:moveTo>
                          <a:pt x="576" y="5113"/>
                        </a:moveTo>
                        <a:cubicBezTo>
                          <a:pt x="576" y="5113"/>
                          <a:pt x="936" y="4393"/>
                          <a:pt x="1297" y="4105"/>
                        </a:cubicBezTo>
                        <a:cubicBezTo>
                          <a:pt x="1729" y="3817"/>
                          <a:pt x="2017" y="3817"/>
                          <a:pt x="2017" y="4105"/>
                        </a:cubicBezTo>
                        <a:cubicBezTo>
                          <a:pt x="2017" y="4393"/>
                          <a:pt x="1729" y="4825"/>
                          <a:pt x="1297" y="5113"/>
                        </a:cubicBezTo>
                        <a:cubicBezTo>
                          <a:pt x="936" y="5401"/>
                          <a:pt x="576" y="5401"/>
                          <a:pt x="576" y="5113"/>
                        </a:cubicBezTo>
                        <a:close/>
                        <a:moveTo>
                          <a:pt x="2233" y="6265"/>
                        </a:moveTo>
                        <a:cubicBezTo>
                          <a:pt x="2017" y="7274"/>
                          <a:pt x="1657" y="7850"/>
                          <a:pt x="1512" y="7633"/>
                        </a:cubicBezTo>
                        <a:cubicBezTo>
                          <a:pt x="1368" y="7418"/>
                          <a:pt x="1512" y="6409"/>
                          <a:pt x="1729" y="5401"/>
                        </a:cubicBezTo>
                        <a:cubicBezTo>
                          <a:pt x="2017" y="4393"/>
                          <a:pt x="2305" y="3745"/>
                          <a:pt x="2449" y="4033"/>
                        </a:cubicBezTo>
                        <a:cubicBezTo>
                          <a:pt x="2593" y="4249"/>
                          <a:pt x="2449" y="5257"/>
                          <a:pt x="2233" y="6265"/>
                        </a:cubicBezTo>
                        <a:close/>
                        <a:moveTo>
                          <a:pt x="3097" y="8858"/>
                        </a:moveTo>
                        <a:cubicBezTo>
                          <a:pt x="3097" y="8858"/>
                          <a:pt x="2737" y="7850"/>
                          <a:pt x="2737" y="6337"/>
                        </a:cubicBezTo>
                        <a:cubicBezTo>
                          <a:pt x="2737" y="4825"/>
                          <a:pt x="2737" y="3457"/>
                          <a:pt x="2953" y="3385"/>
                        </a:cubicBezTo>
                        <a:cubicBezTo>
                          <a:pt x="3097" y="3241"/>
                          <a:pt x="3313" y="4393"/>
                          <a:pt x="3313" y="5905"/>
                        </a:cubicBezTo>
                        <a:cubicBezTo>
                          <a:pt x="3313" y="7418"/>
                          <a:pt x="3313" y="8714"/>
                          <a:pt x="3097" y="8858"/>
                        </a:cubicBezTo>
                        <a:close/>
                        <a:moveTo>
                          <a:pt x="4465" y="5545"/>
                        </a:moveTo>
                        <a:cubicBezTo>
                          <a:pt x="4393" y="5977"/>
                          <a:pt x="4033" y="5833"/>
                          <a:pt x="3745" y="5185"/>
                        </a:cubicBezTo>
                        <a:cubicBezTo>
                          <a:pt x="3457" y="4609"/>
                          <a:pt x="3241" y="3745"/>
                          <a:pt x="3385" y="3313"/>
                        </a:cubicBezTo>
                        <a:cubicBezTo>
                          <a:pt x="3457" y="2953"/>
                          <a:pt x="3817" y="3097"/>
                          <a:pt x="4105" y="3673"/>
                        </a:cubicBezTo>
                        <a:cubicBezTo>
                          <a:pt x="4393" y="4321"/>
                          <a:pt x="4609" y="5113"/>
                          <a:pt x="4465" y="5473"/>
                        </a:cubicBezTo>
                        <a:close/>
                        <a:moveTo>
                          <a:pt x="4465" y="2809"/>
                        </a:moveTo>
                        <a:cubicBezTo>
                          <a:pt x="4033" y="3097"/>
                          <a:pt x="3745" y="3097"/>
                          <a:pt x="3745" y="2809"/>
                        </a:cubicBezTo>
                        <a:cubicBezTo>
                          <a:pt x="3745" y="2521"/>
                          <a:pt x="4033" y="2089"/>
                          <a:pt x="4465" y="1800"/>
                        </a:cubicBezTo>
                        <a:cubicBezTo>
                          <a:pt x="4825" y="1512"/>
                          <a:pt x="5185" y="1512"/>
                          <a:pt x="5185" y="1800"/>
                        </a:cubicBezTo>
                        <a:cubicBezTo>
                          <a:pt x="5185" y="2089"/>
                          <a:pt x="4897" y="2521"/>
                          <a:pt x="4465" y="28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898" name="Graphic 6">
                  <a:extLst>
                    <a:ext uri="{FF2B5EF4-FFF2-40B4-BE49-F238E27FC236}">
                      <a16:creationId xmlns:a16="http://schemas.microsoft.com/office/drawing/2014/main" id="{9EF2BFC2-26C7-6738-5BB1-776B8420E026}"/>
                    </a:ext>
                  </a:extLst>
                </p:cNvPr>
                <p:cNvGrpSpPr/>
                <p:nvPr/>
              </p:nvGrpSpPr>
              <p:grpSpPr>
                <a:xfrm>
                  <a:off x="6915680" y="5778461"/>
                  <a:ext cx="69074" cy="22339"/>
                  <a:chOff x="6915680" y="5778461"/>
                  <a:chExt cx="69074" cy="22339"/>
                </a:xfrm>
                <a:solidFill>
                  <a:srgbClr val="FFFFFF"/>
                </a:solidFill>
              </p:grpSpPr>
              <p:sp>
                <p:nvSpPr>
                  <p:cNvPr id="5900" name="Freeform: Shape 5899">
                    <a:extLst>
                      <a:ext uri="{FF2B5EF4-FFF2-40B4-BE49-F238E27FC236}">
                        <a16:creationId xmlns:a16="http://schemas.microsoft.com/office/drawing/2014/main" id="{BFBA276C-C013-61AC-2AC8-E236127DA02B}"/>
                      </a:ext>
                    </a:extLst>
                  </p:cNvPr>
                  <p:cNvSpPr/>
                  <p:nvPr/>
                </p:nvSpPr>
                <p:spPr>
                  <a:xfrm>
                    <a:off x="6966958" y="5791424"/>
                    <a:ext cx="17796" cy="9377"/>
                  </a:xfrm>
                  <a:custGeom>
                    <a:avLst/>
                    <a:gdLst>
                      <a:gd name="connsiteX0" fmla="*/ 9 w 17796"/>
                      <a:gd name="connsiteY0" fmla="*/ 0 h 9377"/>
                      <a:gd name="connsiteX1" fmla="*/ 8434 w 17796"/>
                      <a:gd name="connsiteY1" fmla="*/ 9362 h 9377"/>
                      <a:gd name="connsiteX2" fmla="*/ 17797 w 17796"/>
                      <a:gd name="connsiteY2" fmla="*/ 936 h 9377"/>
                      <a:gd name="connsiteX3" fmla="*/ 9 w 17796"/>
                      <a:gd name="connsiteY3" fmla="*/ 72 h 9377"/>
                      <a:gd name="connsiteX4" fmla="*/ 13908 w 17796"/>
                      <a:gd name="connsiteY4" fmla="*/ 2809 h 9377"/>
                      <a:gd name="connsiteX5" fmla="*/ 11675 w 17796"/>
                      <a:gd name="connsiteY5" fmla="*/ 2160 h 9377"/>
                      <a:gd name="connsiteX6" fmla="*/ 13980 w 17796"/>
                      <a:gd name="connsiteY6" fmla="*/ 1800 h 9377"/>
                      <a:gd name="connsiteX7" fmla="*/ 16212 w 17796"/>
                      <a:gd name="connsiteY7" fmla="*/ 2449 h 9377"/>
                      <a:gd name="connsiteX8" fmla="*/ 13908 w 17796"/>
                      <a:gd name="connsiteY8" fmla="*/ 2809 h 9377"/>
                      <a:gd name="connsiteX9" fmla="*/ 10307 w 17796"/>
                      <a:gd name="connsiteY9" fmla="*/ 2305 h 9377"/>
                      <a:gd name="connsiteX10" fmla="*/ 12539 w 17796"/>
                      <a:gd name="connsiteY10" fmla="*/ 3385 h 9377"/>
                      <a:gd name="connsiteX11" fmla="*/ 13403 w 17796"/>
                      <a:gd name="connsiteY11" fmla="*/ 5689 h 9377"/>
                      <a:gd name="connsiteX12" fmla="*/ 11171 w 17796"/>
                      <a:gd name="connsiteY12" fmla="*/ 4609 h 9377"/>
                      <a:gd name="connsiteX13" fmla="*/ 10307 w 17796"/>
                      <a:gd name="connsiteY13" fmla="*/ 2305 h 9377"/>
                      <a:gd name="connsiteX14" fmla="*/ 7931 w 17796"/>
                      <a:gd name="connsiteY14" fmla="*/ 4897 h 9377"/>
                      <a:gd name="connsiteX15" fmla="*/ 9011 w 17796"/>
                      <a:gd name="connsiteY15" fmla="*/ 1872 h 9377"/>
                      <a:gd name="connsiteX16" fmla="*/ 9803 w 17796"/>
                      <a:gd name="connsiteY16" fmla="*/ 5041 h 9377"/>
                      <a:gd name="connsiteX17" fmla="*/ 8723 w 17796"/>
                      <a:gd name="connsiteY17" fmla="*/ 8066 h 9377"/>
                      <a:gd name="connsiteX18" fmla="*/ 8002 w 17796"/>
                      <a:gd name="connsiteY18" fmla="*/ 4897 h 9377"/>
                      <a:gd name="connsiteX19" fmla="*/ 5194 w 17796"/>
                      <a:gd name="connsiteY19" fmla="*/ 3024 h 9377"/>
                      <a:gd name="connsiteX20" fmla="*/ 7499 w 17796"/>
                      <a:gd name="connsiteY20" fmla="*/ 2160 h 9377"/>
                      <a:gd name="connsiteX21" fmla="*/ 6418 w 17796"/>
                      <a:gd name="connsiteY21" fmla="*/ 4393 h 9377"/>
                      <a:gd name="connsiteX22" fmla="*/ 4114 w 17796"/>
                      <a:gd name="connsiteY22" fmla="*/ 5257 h 9377"/>
                      <a:gd name="connsiteX23" fmla="*/ 5194 w 17796"/>
                      <a:gd name="connsiteY23" fmla="*/ 3024 h 9377"/>
                      <a:gd name="connsiteX24" fmla="*/ 1666 w 17796"/>
                      <a:gd name="connsiteY24" fmla="*/ 1657 h 9377"/>
                      <a:gd name="connsiteX25" fmla="*/ 3970 w 17796"/>
                      <a:gd name="connsiteY25" fmla="*/ 1296 h 9377"/>
                      <a:gd name="connsiteX26" fmla="*/ 6202 w 17796"/>
                      <a:gd name="connsiteY26" fmla="*/ 1945 h 9377"/>
                      <a:gd name="connsiteX27" fmla="*/ 3898 w 17796"/>
                      <a:gd name="connsiteY27" fmla="*/ 2305 h 9377"/>
                      <a:gd name="connsiteX28" fmla="*/ 1666 w 17796"/>
                      <a:gd name="connsiteY28" fmla="*/ 1657 h 9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796" h="9377">
                        <a:moveTo>
                          <a:pt x="9" y="0"/>
                        </a:moveTo>
                        <a:cubicBezTo>
                          <a:pt x="-207" y="4897"/>
                          <a:pt x="3538" y="9074"/>
                          <a:pt x="8434" y="9362"/>
                        </a:cubicBezTo>
                        <a:cubicBezTo>
                          <a:pt x="13332" y="9650"/>
                          <a:pt x="17508" y="5833"/>
                          <a:pt x="17797" y="936"/>
                        </a:cubicBezTo>
                        <a:lnTo>
                          <a:pt x="9" y="72"/>
                        </a:lnTo>
                        <a:close/>
                        <a:moveTo>
                          <a:pt x="13908" y="2809"/>
                        </a:moveTo>
                        <a:cubicBezTo>
                          <a:pt x="12611" y="2809"/>
                          <a:pt x="11603" y="2449"/>
                          <a:pt x="11675" y="2160"/>
                        </a:cubicBezTo>
                        <a:cubicBezTo>
                          <a:pt x="11675" y="1872"/>
                          <a:pt x="12756" y="1657"/>
                          <a:pt x="13980" y="1800"/>
                        </a:cubicBezTo>
                        <a:cubicBezTo>
                          <a:pt x="15276" y="1800"/>
                          <a:pt x="16284" y="2160"/>
                          <a:pt x="16212" y="2449"/>
                        </a:cubicBezTo>
                        <a:cubicBezTo>
                          <a:pt x="16212" y="2737"/>
                          <a:pt x="15132" y="2881"/>
                          <a:pt x="13908" y="2809"/>
                        </a:cubicBezTo>
                        <a:close/>
                        <a:moveTo>
                          <a:pt x="10307" y="2305"/>
                        </a:moveTo>
                        <a:cubicBezTo>
                          <a:pt x="10667" y="1945"/>
                          <a:pt x="11675" y="2449"/>
                          <a:pt x="12539" y="3385"/>
                        </a:cubicBezTo>
                        <a:cubicBezTo>
                          <a:pt x="13403" y="4321"/>
                          <a:pt x="13764" y="5401"/>
                          <a:pt x="13403" y="5689"/>
                        </a:cubicBezTo>
                        <a:cubicBezTo>
                          <a:pt x="13043" y="6049"/>
                          <a:pt x="12035" y="5545"/>
                          <a:pt x="11171" y="4609"/>
                        </a:cubicBezTo>
                        <a:cubicBezTo>
                          <a:pt x="10307" y="3673"/>
                          <a:pt x="9947" y="2664"/>
                          <a:pt x="10307" y="2305"/>
                        </a:cubicBezTo>
                        <a:close/>
                        <a:moveTo>
                          <a:pt x="7931" y="4897"/>
                        </a:moveTo>
                        <a:cubicBezTo>
                          <a:pt x="7931" y="3241"/>
                          <a:pt x="8506" y="1872"/>
                          <a:pt x="9011" y="1872"/>
                        </a:cubicBezTo>
                        <a:cubicBezTo>
                          <a:pt x="9515" y="1872"/>
                          <a:pt x="9875" y="3313"/>
                          <a:pt x="9803" y="5041"/>
                        </a:cubicBezTo>
                        <a:cubicBezTo>
                          <a:pt x="9803" y="6769"/>
                          <a:pt x="9227" y="8066"/>
                          <a:pt x="8723" y="8066"/>
                        </a:cubicBezTo>
                        <a:cubicBezTo>
                          <a:pt x="8219" y="8066"/>
                          <a:pt x="7859" y="6625"/>
                          <a:pt x="8002" y="4897"/>
                        </a:cubicBezTo>
                        <a:close/>
                        <a:moveTo>
                          <a:pt x="5194" y="3024"/>
                        </a:moveTo>
                        <a:cubicBezTo>
                          <a:pt x="6130" y="2160"/>
                          <a:pt x="7210" y="1800"/>
                          <a:pt x="7499" y="2160"/>
                        </a:cubicBezTo>
                        <a:cubicBezTo>
                          <a:pt x="7859" y="2521"/>
                          <a:pt x="7354" y="3529"/>
                          <a:pt x="6418" y="4393"/>
                        </a:cubicBezTo>
                        <a:cubicBezTo>
                          <a:pt x="5482" y="5257"/>
                          <a:pt x="4474" y="5617"/>
                          <a:pt x="4114" y="5257"/>
                        </a:cubicBezTo>
                        <a:cubicBezTo>
                          <a:pt x="3754" y="4897"/>
                          <a:pt x="4258" y="3889"/>
                          <a:pt x="5194" y="3024"/>
                        </a:cubicBezTo>
                        <a:close/>
                        <a:moveTo>
                          <a:pt x="1666" y="1657"/>
                        </a:moveTo>
                        <a:cubicBezTo>
                          <a:pt x="1666" y="1657"/>
                          <a:pt x="2745" y="1224"/>
                          <a:pt x="3970" y="1296"/>
                        </a:cubicBezTo>
                        <a:cubicBezTo>
                          <a:pt x="5266" y="1296"/>
                          <a:pt x="6274" y="1657"/>
                          <a:pt x="6202" y="1945"/>
                        </a:cubicBezTo>
                        <a:cubicBezTo>
                          <a:pt x="6202" y="2232"/>
                          <a:pt x="5122" y="2377"/>
                          <a:pt x="3898" y="2305"/>
                        </a:cubicBezTo>
                        <a:cubicBezTo>
                          <a:pt x="2601" y="2305"/>
                          <a:pt x="1593" y="1945"/>
                          <a:pt x="1666" y="16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01" name="Freeform: Shape 5900">
                    <a:extLst>
                      <a:ext uri="{FF2B5EF4-FFF2-40B4-BE49-F238E27FC236}">
                        <a16:creationId xmlns:a16="http://schemas.microsoft.com/office/drawing/2014/main" id="{4917DD82-F87A-E908-C7B3-BC1734C9DD29}"/>
                      </a:ext>
                    </a:extLst>
                  </p:cNvPr>
                  <p:cNvSpPr/>
                  <p:nvPr/>
                </p:nvSpPr>
                <p:spPr>
                  <a:xfrm>
                    <a:off x="6949420" y="5789768"/>
                    <a:ext cx="17763" cy="9841"/>
                  </a:xfrm>
                  <a:custGeom>
                    <a:avLst/>
                    <a:gdLst>
                      <a:gd name="connsiteX0" fmla="*/ 48 w 17763"/>
                      <a:gd name="connsiteY0" fmla="*/ 0 h 9841"/>
                      <a:gd name="connsiteX1" fmla="*/ 7969 w 17763"/>
                      <a:gd name="connsiteY1" fmla="*/ 9794 h 9841"/>
                      <a:gd name="connsiteX2" fmla="*/ 17764 w 17763"/>
                      <a:gd name="connsiteY2" fmla="*/ 1872 h 9841"/>
                      <a:gd name="connsiteX3" fmla="*/ 48 w 17763"/>
                      <a:gd name="connsiteY3" fmla="*/ 0 h 9841"/>
                      <a:gd name="connsiteX4" fmla="*/ 13803 w 17763"/>
                      <a:gd name="connsiteY4" fmla="*/ 3601 h 9841"/>
                      <a:gd name="connsiteX5" fmla="*/ 11570 w 17763"/>
                      <a:gd name="connsiteY5" fmla="*/ 2880 h 9841"/>
                      <a:gd name="connsiteX6" fmla="*/ 13875 w 17763"/>
                      <a:gd name="connsiteY6" fmla="*/ 2592 h 9841"/>
                      <a:gd name="connsiteX7" fmla="*/ 16107 w 17763"/>
                      <a:gd name="connsiteY7" fmla="*/ 3384 h 9841"/>
                      <a:gd name="connsiteX8" fmla="*/ 13731 w 17763"/>
                      <a:gd name="connsiteY8" fmla="*/ 3673 h 9841"/>
                      <a:gd name="connsiteX9" fmla="*/ 10202 w 17763"/>
                      <a:gd name="connsiteY9" fmla="*/ 2880 h 9841"/>
                      <a:gd name="connsiteX10" fmla="*/ 12363 w 17763"/>
                      <a:gd name="connsiteY10" fmla="*/ 4105 h 9841"/>
                      <a:gd name="connsiteX11" fmla="*/ 13082 w 17763"/>
                      <a:gd name="connsiteY11" fmla="*/ 6481 h 9841"/>
                      <a:gd name="connsiteX12" fmla="*/ 10922 w 17763"/>
                      <a:gd name="connsiteY12" fmla="*/ 5257 h 9841"/>
                      <a:gd name="connsiteX13" fmla="*/ 10202 w 17763"/>
                      <a:gd name="connsiteY13" fmla="*/ 2880 h 9841"/>
                      <a:gd name="connsiteX14" fmla="*/ 7681 w 17763"/>
                      <a:gd name="connsiteY14" fmla="*/ 5401 h 9841"/>
                      <a:gd name="connsiteX15" fmla="*/ 8906 w 17763"/>
                      <a:gd name="connsiteY15" fmla="*/ 2448 h 9841"/>
                      <a:gd name="connsiteX16" fmla="*/ 9482 w 17763"/>
                      <a:gd name="connsiteY16" fmla="*/ 5617 h 9841"/>
                      <a:gd name="connsiteX17" fmla="*/ 8258 w 17763"/>
                      <a:gd name="connsiteY17" fmla="*/ 8570 h 9841"/>
                      <a:gd name="connsiteX18" fmla="*/ 7609 w 17763"/>
                      <a:gd name="connsiteY18" fmla="*/ 5401 h 9841"/>
                      <a:gd name="connsiteX19" fmla="*/ 5089 w 17763"/>
                      <a:gd name="connsiteY19" fmla="*/ 3384 h 9841"/>
                      <a:gd name="connsiteX20" fmla="*/ 7466 w 17763"/>
                      <a:gd name="connsiteY20" fmla="*/ 2664 h 9841"/>
                      <a:gd name="connsiteX21" fmla="*/ 6313 w 17763"/>
                      <a:gd name="connsiteY21" fmla="*/ 4825 h 9841"/>
                      <a:gd name="connsiteX22" fmla="*/ 3937 w 17763"/>
                      <a:gd name="connsiteY22" fmla="*/ 5545 h 9841"/>
                      <a:gd name="connsiteX23" fmla="*/ 5161 w 17763"/>
                      <a:gd name="connsiteY23" fmla="*/ 3384 h 9841"/>
                      <a:gd name="connsiteX24" fmla="*/ 1560 w 17763"/>
                      <a:gd name="connsiteY24" fmla="*/ 1800 h 9841"/>
                      <a:gd name="connsiteX25" fmla="*/ 3865 w 17763"/>
                      <a:gd name="connsiteY25" fmla="*/ 1512 h 9841"/>
                      <a:gd name="connsiteX26" fmla="*/ 6097 w 17763"/>
                      <a:gd name="connsiteY26" fmla="*/ 2232 h 9841"/>
                      <a:gd name="connsiteX27" fmla="*/ 3793 w 17763"/>
                      <a:gd name="connsiteY27" fmla="*/ 2520 h 9841"/>
                      <a:gd name="connsiteX28" fmla="*/ 1560 w 17763"/>
                      <a:gd name="connsiteY28" fmla="*/ 1800 h 9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763" h="9841">
                        <a:moveTo>
                          <a:pt x="48" y="0"/>
                        </a:moveTo>
                        <a:cubicBezTo>
                          <a:pt x="-456" y="4897"/>
                          <a:pt x="3072" y="9218"/>
                          <a:pt x="7969" y="9794"/>
                        </a:cubicBezTo>
                        <a:cubicBezTo>
                          <a:pt x="12867" y="10298"/>
                          <a:pt x="17187" y="6769"/>
                          <a:pt x="17764" y="1872"/>
                        </a:cubicBezTo>
                        <a:lnTo>
                          <a:pt x="48" y="0"/>
                        </a:lnTo>
                        <a:close/>
                        <a:moveTo>
                          <a:pt x="13803" y="3601"/>
                        </a:moveTo>
                        <a:cubicBezTo>
                          <a:pt x="12578" y="3457"/>
                          <a:pt x="11570" y="3169"/>
                          <a:pt x="11570" y="2880"/>
                        </a:cubicBezTo>
                        <a:cubicBezTo>
                          <a:pt x="11570" y="2592"/>
                          <a:pt x="12650" y="2448"/>
                          <a:pt x="13875" y="2592"/>
                        </a:cubicBezTo>
                        <a:cubicBezTo>
                          <a:pt x="15099" y="2737"/>
                          <a:pt x="16107" y="3097"/>
                          <a:pt x="16107" y="3384"/>
                        </a:cubicBezTo>
                        <a:cubicBezTo>
                          <a:pt x="16107" y="3673"/>
                          <a:pt x="15027" y="3817"/>
                          <a:pt x="13731" y="3673"/>
                        </a:cubicBezTo>
                        <a:close/>
                        <a:moveTo>
                          <a:pt x="10202" y="2880"/>
                        </a:moveTo>
                        <a:cubicBezTo>
                          <a:pt x="10562" y="2592"/>
                          <a:pt x="11570" y="3097"/>
                          <a:pt x="12363" y="4105"/>
                        </a:cubicBezTo>
                        <a:cubicBezTo>
                          <a:pt x="13155" y="5113"/>
                          <a:pt x="13442" y="6193"/>
                          <a:pt x="13082" y="6481"/>
                        </a:cubicBezTo>
                        <a:cubicBezTo>
                          <a:pt x="12723" y="6841"/>
                          <a:pt x="11714" y="6265"/>
                          <a:pt x="10922" y="5257"/>
                        </a:cubicBezTo>
                        <a:cubicBezTo>
                          <a:pt x="10130" y="4249"/>
                          <a:pt x="9842" y="3241"/>
                          <a:pt x="10202" y="2880"/>
                        </a:cubicBezTo>
                        <a:close/>
                        <a:moveTo>
                          <a:pt x="7681" y="5401"/>
                        </a:moveTo>
                        <a:cubicBezTo>
                          <a:pt x="7826" y="3745"/>
                          <a:pt x="8402" y="2377"/>
                          <a:pt x="8906" y="2448"/>
                        </a:cubicBezTo>
                        <a:cubicBezTo>
                          <a:pt x="9410" y="2448"/>
                          <a:pt x="9698" y="3889"/>
                          <a:pt x="9482" y="5617"/>
                        </a:cubicBezTo>
                        <a:cubicBezTo>
                          <a:pt x="9266" y="7274"/>
                          <a:pt x="8762" y="8642"/>
                          <a:pt x="8258" y="8570"/>
                        </a:cubicBezTo>
                        <a:cubicBezTo>
                          <a:pt x="7754" y="8570"/>
                          <a:pt x="7466" y="7129"/>
                          <a:pt x="7609" y="5401"/>
                        </a:cubicBezTo>
                        <a:close/>
                        <a:moveTo>
                          <a:pt x="5089" y="3384"/>
                        </a:moveTo>
                        <a:cubicBezTo>
                          <a:pt x="6097" y="2592"/>
                          <a:pt x="7105" y="2232"/>
                          <a:pt x="7466" y="2664"/>
                        </a:cubicBezTo>
                        <a:cubicBezTo>
                          <a:pt x="7826" y="3024"/>
                          <a:pt x="7249" y="4033"/>
                          <a:pt x="6313" y="4825"/>
                        </a:cubicBezTo>
                        <a:cubicBezTo>
                          <a:pt x="5305" y="5617"/>
                          <a:pt x="4225" y="5977"/>
                          <a:pt x="3937" y="5545"/>
                        </a:cubicBezTo>
                        <a:cubicBezTo>
                          <a:pt x="3577" y="5113"/>
                          <a:pt x="4153" y="4177"/>
                          <a:pt x="5161" y="3384"/>
                        </a:cubicBezTo>
                        <a:close/>
                        <a:moveTo>
                          <a:pt x="1560" y="1800"/>
                        </a:moveTo>
                        <a:cubicBezTo>
                          <a:pt x="1560" y="1800"/>
                          <a:pt x="2640" y="1368"/>
                          <a:pt x="3865" y="1512"/>
                        </a:cubicBezTo>
                        <a:cubicBezTo>
                          <a:pt x="5161" y="1656"/>
                          <a:pt x="6097" y="1945"/>
                          <a:pt x="6097" y="2232"/>
                        </a:cubicBezTo>
                        <a:cubicBezTo>
                          <a:pt x="6097" y="2520"/>
                          <a:pt x="5017" y="2664"/>
                          <a:pt x="3793" y="2520"/>
                        </a:cubicBezTo>
                        <a:cubicBezTo>
                          <a:pt x="2568" y="2377"/>
                          <a:pt x="1560" y="2016"/>
                          <a:pt x="1560" y="18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02" name="Freeform: Shape 5901">
                    <a:extLst>
                      <a:ext uri="{FF2B5EF4-FFF2-40B4-BE49-F238E27FC236}">
                        <a16:creationId xmlns:a16="http://schemas.microsoft.com/office/drawing/2014/main" id="{7702F830-56FB-1878-050A-EC25D2635445}"/>
                      </a:ext>
                    </a:extLst>
                  </p:cNvPr>
                  <p:cNvSpPr/>
                  <p:nvPr/>
                </p:nvSpPr>
                <p:spPr>
                  <a:xfrm>
                    <a:off x="6931901" y="5786815"/>
                    <a:ext cx="17638" cy="10437"/>
                  </a:xfrm>
                  <a:custGeom>
                    <a:avLst/>
                    <a:gdLst>
                      <a:gd name="connsiteX0" fmla="*/ 140 w 17638"/>
                      <a:gd name="connsiteY0" fmla="*/ 0 h 10437"/>
                      <a:gd name="connsiteX1" fmla="*/ 7341 w 17638"/>
                      <a:gd name="connsiteY1" fmla="*/ 10298 h 10437"/>
                      <a:gd name="connsiteX2" fmla="*/ 17639 w 17638"/>
                      <a:gd name="connsiteY2" fmla="*/ 3097 h 10437"/>
                      <a:gd name="connsiteX3" fmla="*/ 140 w 17638"/>
                      <a:gd name="connsiteY3" fmla="*/ 0 h 10437"/>
                      <a:gd name="connsiteX4" fmla="*/ 13606 w 17638"/>
                      <a:gd name="connsiteY4" fmla="*/ 4465 h 10437"/>
                      <a:gd name="connsiteX5" fmla="*/ 11446 w 17638"/>
                      <a:gd name="connsiteY5" fmla="*/ 3529 h 10437"/>
                      <a:gd name="connsiteX6" fmla="*/ 13822 w 17638"/>
                      <a:gd name="connsiteY6" fmla="*/ 3457 h 10437"/>
                      <a:gd name="connsiteX7" fmla="*/ 15983 w 17638"/>
                      <a:gd name="connsiteY7" fmla="*/ 4393 h 10437"/>
                      <a:gd name="connsiteX8" fmla="*/ 13606 w 17638"/>
                      <a:gd name="connsiteY8" fmla="*/ 4465 h 10437"/>
                      <a:gd name="connsiteX9" fmla="*/ 10150 w 17638"/>
                      <a:gd name="connsiteY9" fmla="*/ 3601 h 10437"/>
                      <a:gd name="connsiteX10" fmla="*/ 12238 w 17638"/>
                      <a:gd name="connsiteY10" fmla="*/ 4969 h 10437"/>
                      <a:gd name="connsiteX11" fmla="*/ 12814 w 17638"/>
                      <a:gd name="connsiteY11" fmla="*/ 7418 h 10437"/>
                      <a:gd name="connsiteX12" fmla="*/ 10725 w 17638"/>
                      <a:gd name="connsiteY12" fmla="*/ 6049 h 10437"/>
                      <a:gd name="connsiteX13" fmla="*/ 10221 w 17638"/>
                      <a:gd name="connsiteY13" fmla="*/ 3673 h 10437"/>
                      <a:gd name="connsiteX14" fmla="*/ 7413 w 17638"/>
                      <a:gd name="connsiteY14" fmla="*/ 5833 h 10437"/>
                      <a:gd name="connsiteX15" fmla="*/ 8853 w 17638"/>
                      <a:gd name="connsiteY15" fmla="*/ 2953 h 10437"/>
                      <a:gd name="connsiteX16" fmla="*/ 9213 w 17638"/>
                      <a:gd name="connsiteY16" fmla="*/ 6121 h 10437"/>
                      <a:gd name="connsiteX17" fmla="*/ 7773 w 17638"/>
                      <a:gd name="connsiteY17" fmla="*/ 9002 h 10437"/>
                      <a:gd name="connsiteX18" fmla="*/ 7413 w 17638"/>
                      <a:gd name="connsiteY18" fmla="*/ 5833 h 10437"/>
                      <a:gd name="connsiteX19" fmla="*/ 4964 w 17638"/>
                      <a:gd name="connsiteY19" fmla="*/ 3673 h 10437"/>
                      <a:gd name="connsiteX20" fmla="*/ 7413 w 17638"/>
                      <a:gd name="connsiteY20" fmla="*/ 3097 h 10437"/>
                      <a:gd name="connsiteX21" fmla="*/ 6117 w 17638"/>
                      <a:gd name="connsiteY21" fmla="*/ 5185 h 10437"/>
                      <a:gd name="connsiteX22" fmla="*/ 3668 w 17638"/>
                      <a:gd name="connsiteY22" fmla="*/ 5761 h 10437"/>
                      <a:gd name="connsiteX23" fmla="*/ 5036 w 17638"/>
                      <a:gd name="connsiteY23" fmla="*/ 3673 h 10437"/>
                      <a:gd name="connsiteX24" fmla="*/ 1580 w 17638"/>
                      <a:gd name="connsiteY24" fmla="*/ 1800 h 10437"/>
                      <a:gd name="connsiteX25" fmla="*/ 3956 w 17638"/>
                      <a:gd name="connsiteY25" fmla="*/ 1729 h 10437"/>
                      <a:gd name="connsiteX26" fmla="*/ 6117 w 17638"/>
                      <a:gd name="connsiteY26" fmla="*/ 2665 h 10437"/>
                      <a:gd name="connsiteX27" fmla="*/ 3740 w 17638"/>
                      <a:gd name="connsiteY27" fmla="*/ 2809 h 10437"/>
                      <a:gd name="connsiteX28" fmla="*/ 1580 w 17638"/>
                      <a:gd name="connsiteY28" fmla="*/ 1872 h 10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638" h="10437">
                        <a:moveTo>
                          <a:pt x="140" y="0"/>
                        </a:moveTo>
                        <a:cubicBezTo>
                          <a:pt x="-725" y="4825"/>
                          <a:pt x="2516" y="9434"/>
                          <a:pt x="7341" y="10298"/>
                        </a:cubicBezTo>
                        <a:cubicBezTo>
                          <a:pt x="12166" y="11163"/>
                          <a:pt x="16775" y="7922"/>
                          <a:pt x="17639" y="3097"/>
                        </a:cubicBezTo>
                        <a:lnTo>
                          <a:pt x="140" y="0"/>
                        </a:lnTo>
                        <a:close/>
                        <a:moveTo>
                          <a:pt x="13606" y="4465"/>
                        </a:moveTo>
                        <a:cubicBezTo>
                          <a:pt x="12382" y="4249"/>
                          <a:pt x="11374" y="3817"/>
                          <a:pt x="11446" y="3529"/>
                        </a:cubicBezTo>
                        <a:cubicBezTo>
                          <a:pt x="11446" y="3241"/>
                          <a:pt x="12526" y="3169"/>
                          <a:pt x="13822" y="3457"/>
                        </a:cubicBezTo>
                        <a:cubicBezTo>
                          <a:pt x="15047" y="3673"/>
                          <a:pt x="16054" y="4105"/>
                          <a:pt x="15983" y="4393"/>
                        </a:cubicBezTo>
                        <a:cubicBezTo>
                          <a:pt x="15983" y="4681"/>
                          <a:pt x="14902" y="4753"/>
                          <a:pt x="13606" y="4465"/>
                        </a:cubicBezTo>
                        <a:close/>
                        <a:moveTo>
                          <a:pt x="10150" y="3601"/>
                        </a:moveTo>
                        <a:cubicBezTo>
                          <a:pt x="10582" y="3313"/>
                          <a:pt x="11518" y="3889"/>
                          <a:pt x="12238" y="4969"/>
                        </a:cubicBezTo>
                        <a:cubicBezTo>
                          <a:pt x="12958" y="6049"/>
                          <a:pt x="13174" y="7130"/>
                          <a:pt x="12814" y="7418"/>
                        </a:cubicBezTo>
                        <a:cubicBezTo>
                          <a:pt x="12382" y="7706"/>
                          <a:pt x="11446" y="7130"/>
                          <a:pt x="10725" y="6049"/>
                        </a:cubicBezTo>
                        <a:cubicBezTo>
                          <a:pt x="10005" y="5041"/>
                          <a:pt x="9789" y="3961"/>
                          <a:pt x="10221" y="3673"/>
                        </a:cubicBezTo>
                        <a:close/>
                        <a:moveTo>
                          <a:pt x="7413" y="5833"/>
                        </a:moveTo>
                        <a:cubicBezTo>
                          <a:pt x="7701" y="4177"/>
                          <a:pt x="8349" y="2881"/>
                          <a:pt x="8853" y="2953"/>
                        </a:cubicBezTo>
                        <a:cubicBezTo>
                          <a:pt x="9357" y="3025"/>
                          <a:pt x="9573" y="4465"/>
                          <a:pt x="9213" y="6121"/>
                        </a:cubicBezTo>
                        <a:cubicBezTo>
                          <a:pt x="8925" y="7778"/>
                          <a:pt x="8277" y="9074"/>
                          <a:pt x="7773" y="9002"/>
                        </a:cubicBezTo>
                        <a:cubicBezTo>
                          <a:pt x="7269" y="8930"/>
                          <a:pt x="7053" y="7490"/>
                          <a:pt x="7413" y="5833"/>
                        </a:cubicBezTo>
                        <a:close/>
                        <a:moveTo>
                          <a:pt x="4964" y="3673"/>
                        </a:moveTo>
                        <a:cubicBezTo>
                          <a:pt x="6045" y="2953"/>
                          <a:pt x="7125" y="2665"/>
                          <a:pt x="7413" y="3097"/>
                        </a:cubicBezTo>
                        <a:cubicBezTo>
                          <a:pt x="7701" y="3529"/>
                          <a:pt x="7125" y="4465"/>
                          <a:pt x="6117" y="5185"/>
                        </a:cubicBezTo>
                        <a:cubicBezTo>
                          <a:pt x="5036" y="5905"/>
                          <a:pt x="3956" y="6194"/>
                          <a:pt x="3668" y="5761"/>
                        </a:cubicBezTo>
                        <a:cubicBezTo>
                          <a:pt x="3380" y="5329"/>
                          <a:pt x="3956" y="4393"/>
                          <a:pt x="5036" y="3673"/>
                        </a:cubicBezTo>
                        <a:close/>
                        <a:moveTo>
                          <a:pt x="1580" y="1800"/>
                        </a:moveTo>
                        <a:cubicBezTo>
                          <a:pt x="1580" y="1800"/>
                          <a:pt x="2660" y="1440"/>
                          <a:pt x="3956" y="1729"/>
                        </a:cubicBezTo>
                        <a:cubicBezTo>
                          <a:pt x="5181" y="1945"/>
                          <a:pt x="6188" y="2377"/>
                          <a:pt x="6117" y="2665"/>
                        </a:cubicBezTo>
                        <a:cubicBezTo>
                          <a:pt x="6045" y="2953"/>
                          <a:pt x="5036" y="3025"/>
                          <a:pt x="3740" y="2809"/>
                        </a:cubicBezTo>
                        <a:cubicBezTo>
                          <a:pt x="2516" y="2593"/>
                          <a:pt x="1508" y="2161"/>
                          <a:pt x="1580" y="18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03" name="Freeform: Shape 5902">
                    <a:extLst>
                      <a:ext uri="{FF2B5EF4-FFF2-40B4-BE49-F238E27FC236}">
                        <a16:creationId xmlns:a16="http://schemas.microsoft.com/office/drawing/2014/main" id="{2D4A4A9F-7BE8-545B-0545-4EB63EC773E9}"/>
                      </a:ext>
                    </a:extLst>
                  </p:cNvPr>
                  <p:cNvSpPr/>
                  <p:nvPr/>
                </p:nvSpPr>
                <p:spPr>
                  <a:xfrm>
                    <a:off x="6921183" y="5783286"/>
                    <a:ext cx="11000" cy="10039"/>
                  </a:xfrm>
                  <a:custGeom>
                    <a:avLst/>
                    <a:gdLst>
                      <a:gd name="connsiteX0" fmla="*/ 55 w 11000"/>
                      <a:gd name="connsiteY0" fmla="*/ 0 h 10039"/>
                      <a:gd name="connsiteX1" fmla="*/ 4808 w 11000"/>
                      <a:gd name="connsiteY1" fmla="*/ 9866 h 10039"/>
                      <a:gd name="connsiteX2" fmla="*/ 11001 w 11000"/>
                      <a:gd name="connsiteY2" fmla="*/ 3313 h 10039"/>
                      <a:gd name="connsiteX3" fmla="*/ 55 w 11000"/>
                      <a:gd name="connsiteY3" fmla="*/ 0 h 10039"/>
                      <a:gd name="connsiteX4" fmla="*/ 8553 w 11000"/>
                      <a:gd name="connsiteY4" fmla="*/ 4609 h 10039"/>
                      <a:gd name="connsiteX5" fmla="*/ 7184 w 11000"/>
                      <a:gd name="connsiteY5" fmla="*/ 3673 h 10039"/>
                      <a:gd name="connsiteX6" fmla="*/ 8625 w 11000"/>
                      <a:gd name="connsiteY6" fmla="*/ 3673 h 10039"/>
                      <a:gd name="connsiteX7" fmla="*/ 9993 w 11000"/>
                      <a:gd name="connsiteY7" fmla="*/ 4609 h 10039"/>
                      <a:gd name="connsiteX8" fmla="*/ 8553 w 11000"/>
                      <a:gd name="connsiteY8" fmla="*/ 4609 h 10039"/>
                      <a:gd name="connsiteX9" fmla="*/ 6320 w 11000"/>
                      <a:gd name="connsiteY9" fmla="*/ 3673 h 10039"/>
                      <a:gd name="connsiteX10" fmla="*/ 7616 w 11000"/>
                      <a:gd name="connsiteY10" fmla="*/ 4969 h 10039"/>
                      <a:gd name="connsiteX11" fmla="*/ 8049 w 11000"/>
                      <a:gd name="connsiteY11" fmla="*/ 7274 h 10039"/>
                      <a:gd name="connsiteX12" fmla="*/ 6680 w 11000"/>
                      <a:gd name="connsiteY12" fmla="*/ 5977 h 10039"/>
                      <a:gd name="connsiteX13" fmla="*/ 6320 w 11000"/>
                      <a:gd name="connsiteY13" fmla="*/ 3673 h 10039"/>
                      <a:gd name="connsiteX14" fmla="*/ 4736 w 11000"/>
                      <a:gd name="connsiteY14" fmla="*/ 5689 h 10039"/>
                      <a:gd name="connsiteX15" fmla="*/ 5600 w 11000"/>
                      <a:gd name="connsiteY15" fmla="*/ 3025 h 10039"/>
                      <a:gd name="connsiteX16" fmla="*/ 5960 w 11000"/>
                      <a:gd name="connsiteY16" fmla="*/ 6049 h 10039"/>
                      <a:gd name="connsiteX17" fmla="*/ 5096 w 11000"/>
                      <a:gd name="connsiteY17" fmla="*/ 8714 h 10039"/>
                      <a:gd name="connsiteX18" fmla="*/ 4808 w 11000"/>
                      <a:gd name="connsiteY18" fmla="*/ 5689 h 10039"/>
                      <a:gd name="connsiteX19" fmla="*/ 3152 w 11000"/>
                      <a:gd name="connsiteY19" fmla="*/ 3601 h 10039"/>
                      <a:gd name="connsiteX20" fmla="*/ 4664 w 11000"/>
                      <a:gd name="connsiteY20" fmla="*/ 3097 h 10039"/>
                      <a:gd name="connsiteX21" fmla="*/ 3872 w 11000"/>
                      <a:gd name="connsiteY21" fmla="*/ 5041 h 10039"/>
                      <a:gd name="connsiteX22" fmla="*/ 2360 w 11000"/>
                      <a:gd name="connsiteY22" fmla="*/ 5545 h 10039"/>
                      <a:gd name="connsiteX23" fmla="*/ 3152 w 11000"/>
                      <a:gd name="connsiteY23" fmla="*/ 3601 h 10039"/>
                      <a:gd name="connsiteX24" fmla="*/ 991 w 11000"/>
                      <a:gd name="connsiteY24" fmla="*/ 1800 h 10039"/>
                      <a:gd name="connsiteX25" fmla="*/ 2432 w 11000"/>
                      <a:gd name="connsiteY25" fmla="*/ 1800 h 10039"/>
                      <a:gd name="connsiteX26" fmla="*/ 3799 w 11000"/>
                      <a:gd name="connsiteY26" fmla="*/ 2737 h 10039"/>
                      <a:gd name="connsiteX27" fmla="*/ 2360 w 11000"/>
                      <a:gd name="connsiteY27" fmla="*/ 2737 h 10039"/>
                      <a:gd name="connsiteX28" fmla="*/ 991 w 11000"/>
                      <a:gd name="connsiteY28" fmla="*/ 1800 h 10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1000" h="10039">
                        <a:moveTo>
                          <a:pt x="55" y="0"/>
                        </a:moveTo>
                        <a:cubicBezTo>
                          <a:pt x="-377" y="4537"/>
                          <a:pt x="1783" y="8930"/>
                          <a:pt x="4808" y="9866"/>
                        </a:cubicBezTo>
                        <a:cubicBezTo>
                          <a:pt x="7833" y="10802"/>
                          <a:pt x="10641" y="7850"/>
                          <a:pt x="11001" y="3313"/>
                        </a:cubicBezTo>
                        <a:lnTo>
                          <a:pt x="55" y="0"/>
                        </a:lnTo>
                        <a:close/>
                        <a:moveTo>
                          <a:pt x="8553" y="4609"/>
                        </a:moveTo>
                        <a:cubicBezTo>
                          <a:pt x="7761" y="4393"/>
                          <a:pt x="7184" y="3961"/>
                          <a:pt x="7184" y="3673"/>
                        </a:cubicBezTo>
                        <a:cubicBezTo>
                          <a:pt x="7184" y="3385"/>
                          <a:pt x="7833" y="3385"/>
                          <a:pt x="8625" y="3673"/>
                        </a:cubicBezTo>
                        <a:cubicBezTo>
                          <a:pt x="9417" y="3889"/>
                          <a:pt x="9993" y="4321"/>
                          <a:pt x="9993" y="4609"/>
                        </a:cubicBezTo>
                        <a:cubicBezTo>
                          <a:pt x="9993" y="4897"/>
                          <a:pt x="9273" y="4897"/>
                          <a:pt x="8553" y="4609"/>
                        </a:cubicBezTo>
                        <a:close/>
                        <a:moveTo>
                          <a:pt x="6320" y="3673"/>
                        </a:moveTo>
                        <a:cubicBezTo>
                          <a:pt x="6320" y="3673"/>
                          <a:pt x="7184" y="3961"/>
                          <a:pt x="7616" y="4969"/>
                        </a:cubicBezTo>
                        <a:cubicBezTo>
                          <a:pt x="8049" y="5977"/>
                          <a:pt x="8265" y="6986"/>
                          <a:pt x="8049" y="7274"/>
                        </a:cubicBezTo>
                        <a:cubicBezTo>
                          <a:pt x="7761" y="7561"/>
                          <a:pt x="7184" y="6914"/>
                          <a:pt x="6680" y="5977"/>
                        </a:cubicBezTo>
                        <a:cubicBezTo>
                          <a:pt x="6248" y="4969"/>
                          <a:pt x="6032" y="3961"/>
                          <a:pt x="6320" y="3673"/>
                        </a:cubicBezTo>
                        <a:close/>
                        <a:moveTo>
                          <a:pt x="4736" y="5689"/>
                        </a:moveTo>
                        <a:cubicBezTo>
                          <a:pt x="4880" y="4105"/>
                          <a:pt x="5240" y="2881"/>
                          <a:pt x="5600" y="3025"/>
                        </a:cubicBezTo>
                        <a:cubicBezTo>
                          <a:pt x="5960" y="3097"/>
                          <a:pt x="6032" y="4465"/>
                          <a:pt x="5960" y="6049"/>
                        </a:cubicBezTo>
                        <a:cubicBezTo>
                          <a:pt x="5816" y="7633"/>
                          <a:pt x="5456" y="8786"/>
                          <a:pt x="5096" y="8714"/>
                        </a:cubicBezTo>
                        <a:cubicBezTo>
                          <a:pt x="4736" y="8642"/>
                          <a:pt x="4664" y="7274"/>
                          <a:pt x="4808" y="5689"/>
                        </a:cubicBezTo>
                        <a:close/>
                        <a:moveTo>
                          <a:pt x="3152" y="3601"/>
                        </a:moveTo>
                        <a:cubicBezTo>
                          <a:pt x="3799" y="2953"/>
                          <a:pt x="4448" y="2737"/>
                          <a:pt x="4664" y="3097"/>
                        </a:cubicBezTo>
                        <a:cubicBezTo>
                          <a:pt x="4880" y="3529"/>
                          <a:pt x="4520" y="4393"/>
                          <a:pt x="3872" y="5041"/>
                        </a:cubicBezTo>
                        <a:cubicBezTo>
                          <a:pt x="3224" y="5689"/>
                          <a:pt x="2575" y="5905"/>
                          <a:pt x="2360" y="5545"/>
                        </a:cubicBezTo>
                        <a:cubicBezTo>
                          <a:pt x="2143" y="5113"/>
                          <a:pt x="2503" y="4249"/>
                          <a:pt x="3152" y="3601"/>
                        </a:cubicBezTo>
                        <a:close/>
                        <a:moveTo>
                          <a:pt x="991" y="1800"/>
                        </a:moveTo>
                        <a:cubicBezTo>
                          <a:pt x="991" y="1800"/>
                          <a:pt x="1711" y="1512"/>
                          <a:pt x="2432" y="1800"/>
                        </a:cubicBezTo>
                        <a:cubicBezTo>
                          <a:pt x="3224" y="2017"/>
                          <a:pt x="3799" y="2449"/>
                          <a:pt x="3799" y="2737"/>
                        </a:cubicBezTo>
                        <a:cubicBezTo>
                          <a:pt x="3799" y="3025"/>
                          <a:pt x="3152" y="3025"/>
                          <a:pt x="2360" y="2737"/>
                        </a:cubicBezTo>
                        <a:cubicBezTo>
                          <a:pt x="1567" y="2521"/>
                          <a:pt x="991" y="2089"/>
                          <a:pt x="991" y="18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04" name="Freeform: Shape 5903">
                    <a:extLst>
                      <a:ext uri="{FF2B5EF4-FFF2-40B4-BE49-F238E27FC236}">
                        <a16:creationId xmlns:a16="http://schemas.microsoft.com/office/drawing/2014/main" id="{5F2DC48C-7C64-A4D2-EE68-C37B86BA84E4}"/>
                      </a:ext>
                    </a:extLst>
                  </p:cNvPr>
                  <p:cNvSpPr/>
                  <p:nvPr/>
                </p:nvSpPr>
                <p:spPr>
                  <a:xfrm>
                    <a:off x="6915680" y="5778461"/>
                    <a:ext cx="5701" cy="10178"/>
                  </a:xfrm>
                  <a:custGeom>
                    <a:avLst/>
                    <a:gdLst>
                      <a:gd name="connsiteX0" fmla="*/ 13 w 5701"/>
                      <a:gd name="connsiteY0" fmla="*/ 0 h 10178"/>
                      <a:gd name="connsiteX1" fmla="*/ 2534 w 5701"/>
                      <a:gd name="connsiteY1" fmla="*/ 9938 h 10178"/>
                      <a:gd name="connsiteX2" fmla="*/ 5702 w 5701"/>
                      <a:gd name="connsiteY2" fmla="*/ 3961 h 10178"/>
                      <a:gd name="connsiteX3" fmla="*/ 13 w 5701"/>
                      <a:gd name="connsiteY3" fmla="*/ 0 h 10178"/>
                      <a:gd name="connsiteX4" fmla="*/ 4406 w 5701"/>
                      <a:gd name="connsiteY4" fmla="*/ 4969 h 10178"/>
                      <a:gd name="connsiteX5" fmla="*/ 3686 w 5701"/>
                      <a:gd name="connsiteY5" fmla="*/ 3961 h 10178"/>
                      <a:gd name="connsiteX6" fmla="*/ 4406 w 5701"/>
                      <a:gd name="connsiteY6" fmla="*/ 3961 h 10178"/>
                      <a:gd name="connsiteX7" fmla="*/ 5126 w 5701"/>
                      <a:gd name="connsiteY7" fmla="*/ 4897 h 10178"/>
                      <a:gd name="connsiteX8" fmla="*/ 4406 w 5701"/>
                      <a:gd name="connsiteY8" fmla="*/ 4897 h 10178"/>
                      <a:gd name="connsiteX9" fmla="*/ 3254 w 5701"/>
                      <a:gd name="connsiteY9" fmla="*/ 3961 h 10178"/>
                      <a:gd name="connsiteX10" fmla="*/ 3974 w 5701"/>
                      <a:gd name="connsiteY10" fmla="*/ 5329 h 10178"/>
                      <a:gd name="connsiteX11" fmla="*/ 4190 w 5701"/>
                      <a:gd name="connsiteY11" fmla="*/ 7561 h 10178"/>
                      <a:gd name="connsiteX12" fmla="*/ 3469 w 5701"/>
                      <a:gd name="connsiteY12" fmla="*/ 6193 h 10178"/>
                      <a:gd name="connsiteX13" fmla="*/ 3254 w 5701"/>
                      <a:gd name="connsiteY13" fmla="*/ 3961 h 10178"/>
                      <a:gd name="connsiteX14" fmla="*/ 2462 w 5701"/>
                      <a:gd name="connsiteY14" fmla="*/ 5833 h 10178"/>
                      <a:gd name="connsiteX15" fmla="*/ 2822 w 5701"/>
                      <a:gd name="connsiteY15" fmla="*/ 3241 h 10178"/>
                      <a:gd name="connsiteX16" fmla="*/ 3037 w 5701"/>
                      <a:gd name="connsiteY16" fmla="*/ 6193 h 10178"/>
                      <a:gd name="connsiteX17" fmla="*/ 2677 w 5701"/>
                      <a:gd name="connsiteY17" fmla="*/ 8714 h 10178"/>
                      <a:gd name="connsiteX18" fmla="*/ 2462 w 5701"/>
                      <a:gd name="connsiteY18" fmla="*/ 5761 h 10178"/>
                      <a:gd name="connsiteX19" fmla="*/ 1597 w 5701"/>
                      <a:gd name="connsiteY19" fmla="*/ 3673 h 10178"/>
                      <a:gd name="connsiteX20" fmla="*/ 2317 w 5701"/>
                      <a:gd name="connsiteY20" fmla="*/ 3313 h 10178"/>
                      <a:gd name="connsiteX21" fmla="*/ 1957 w 5701"/>
                      <a:gd name="connsiteY21" fmla="*/ 5113 h 10178"/>
                      <a:gd name="connsiteX22" fmla="*/ 1237 w 5701"/>
                      <a:gd name="connsiteY22" fmla="*/ 5473 h 10178"/>
                      <a:gd name="connsiteX23" fmla="*/ 1597 w 5701"/>
                      <a:gd name="connsiteY23" fmla="*/ 3601 h 10178"/>
                      <a:gd name="connsiteX24" fmla="*/ 517 w 5701"/>
                      <a:gd name="connsiteY24" fmla="*/ 1800 h 10178"/>
                      <a:gd name="connsiteX25" fmla="*/ 1237 w 5701"/>
                      <a:gd name="connsiteY25" fmla="*/ 1800 h 10178"/>
                      <a:gd name="connsiteX26" fmla="*/ 1957 w 5701"/>
                      <a:gd name="connsiteY26" fmla="*/ 2809 h 10178"/>
                      <a:gd name="connsiteX27" fmla="*/ 1237 w 5701"/>
                      <a:gd name="connsiteY27" fmla="*/ 2809 h 10178"/>
                      <a:gd name="connsiteX28" fmla="*/ 517 w 5701"/>
                      <a:gd name="connsiteY28" fmla="*/ 1800 h 10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701" h="10178">
                        <a:moveTo>
                          <a:pt x="13" y="0"/>
                        </a:moveTo>
                        <a:cubicBezTo>
                          <a:pt x="-131" y="4393"/>
                          <a:pt x="949" y="8858"/>
                          <a:pt x="2534" y="9938"/>
                        </a:cubicBezTo>
                        <a:cubicBezTo>
                          <a:pt x="4118" y="11018"/>
                          <a:pt x="5486" y="8353"/>
                          <a:pt x="5702" y="3961"/>
                        </a:cubicBezTo>
                        <a:lnTo>
                          <a:pt x="13" y="0"/>
                        </a:lnTo>
                        <a:close/>
                        <a:moveTo>
                          <a:pt x="4406" y="4969"/>
                        </a:moveTo>
                        <a:cubicBezTo>
                          <a:pt x="3974" y="4681"/>
                          <a:pt x="3686" y="4249"/>
                          <a:pt x="3686" y="3961"/>
                        </a:cubicBezTo>
                        <a:cubicBezTo>
                          <a:pt x="3686" y="3745"/>
                          <a:pt x="4046" y="3745"/>
                          <a:pt x="4406" y="3961"/>
                        </a:cubicBezTo>
                        <a:cubicBezTo>
                          <a:pt x="4838" y="4249"/>
                          <a:pt x="5126" y="4681"/>
                          <a:pt x="5126" y="4897"/>
                        </a:cubicBezTo>
                        <a:cubicBezTo>
                          <a:pt x="5126" y="5185"/>
                          <a:pt x="4766" y="5113"/>
                          <a:pt x="4406" y="4897"/>
                        </a:cubicBezTo>
                        <a:close/>
                        <a:moveTo>
                          <a:pt x="3254" y="3961"/>
                        </a:moveTo>
                        <a:cubicBezTo>
                          <a:pt x="3254" y="3961"/>
                          <a:pt x="3686" y="4321"/>
                          <a:pt x="3974" y="5329"/>
                        </a:cubicBezTo>
                        <a:cubicBezTo>
                          <a:pt x="4262" y="6337"/>
                          <a:pt x="4334" y="7346"/>
                          <a:pt x="4190" y="7561"/>
                        </a:cubicBezTo>
                        <a:cubicBezTo>
                          <a:pt x="4046" y="7778"/>
                          <a:pt x="3758" y="7201"/>
                          <a:pt x="3469" y="6193"/>
                        </a:cubicBezTo>
                        <a:cubicBezTo>
                          <a:pt x="3182" y="5185"/>
                          <a:pt x="3109" y="4177"/>
                          <a:pt x="3254" y="3961"/>
                        </a:cubicBezTo>
                        <a:close/>
                        <a:moveTo>
                          <a:pt x="2462" y="5833"/>
                        </a:moveTo>
                        <a:cubicBezTo>
                          <a:pt x="2462" y="4321"/>
                          <a:pt x="2677" y="3169"/>
                          <a:pt x="2822" y="3241"/>
                        </a:cubicBezTo>
                        <a:cubicBezTo>
                          <a:pt x="2966" y="3384"/>
                          <a:pt x="3037" y="4681"/>
                          <a:pt x="3037" y="6193"/>
                        </a:cubicBezTo>
                        <a:cubicBezTo>
                          <a:pt x="3037" y="7706"/>
                          <a:pt x="2822" y="8858"/>
                          <a:pt x="2677" y="8714"/>
                        </a:cubicBezTo>
                        <a:cubicBezTo>
                          <a:pt x="2534" y="8570"/>
                          <a:pt x="2389" y="7274"/>
                          <a:pt x="2462" y="5761"/>
                        </a:cubicBezTo>
                        <a:close/>
                        <a:moveTo>
                          <a:pt x="1597" y="3673"/>
                        </a:moveTo>
                        <a:cubicBezTo>
                          <a:pt x="1885" y="3097"/>
                          <a:pt x="2245" y="2881"/>
                          <a:pt x="2317" y="3313"/>
                        </a:cubicBezTo>
                        <a:cubicBezTo>
                          <a:pt x="2462" y="3673"/>
                          <a:pt x="2317" y="4537"/>
                          <a:pt x="1957" y="5113"/>
                        </a:cubicBezTo>
                        <a:cubicBezTo>
                          <a:pt x="1669" y="5689"/>
                          <a:pt x="1309" y="5905"/>
                          <a:pt x="1237" y="5473"/>
                        </a:cubicBezTo>
                        <a:cubicBezTo>
                          <a:pt x="1165" y="5041"/>
                          <a:pt x="1237" y="4249"/>
                          <a:pt x="1597" y="3601"/>
                        </a:cubicBezTo>
                        <a:close/>
                        <a:moveTo>
                          <a:pt x="517" y="1800"/>
                        </a:moveTo>
                        <a:cubicBezTo>
                          <a:pt x="517" y="1800"/>
                          <a:pt x="877" y="1584"/>
                          <a:pt x="1237" y="1800"/>
                        </a:cubicBezTo>
                        <a:cubicBezTo>
                          <a:pt x="1597" y="2088"/>
                          <a:pt x="1957" y="2520"/>
                          <a:pt x="1957" y="2809"/>
                        </a:cubicBezTo>
                        <a:cubicBezTo>
                          <a:pt x="1957" y="3097"/>
                          <a:pt x="1597" y="3024"/>
                          <a:pt x="1237" y="2809"/>
                        </a:cubicBezTo>
                        <a:cubicBezTo>
                          <a:pt x="877" y="2520"/>
                          <a:pt x="517" y="2088"/>
                          <a:pt x="517" y="18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899" name="Freeform: Shape 5898">
                  <a:extLst>
                    <a:ext uri="{FF2B5EF4-FFF2-40B4-BE49-F238E27FC236}">
                      <a16:creationId xmlns:a16="http://schemas.microsoft.com/office/drawing/2014/main" id="{702A66B4-1CE5-04E6-98DA-576FC22B1CF6}"/>
                    </a:ext>
                  </a:extLst>
                </p:cNvPr>
                <p:cNvSpPr/>
                <p:nvPr/>
              </p:nvSpPr>
              <p:spPr>
                <a:xfrm>
                  <a:off x="6984611" y="5792288"/>
                  <a:ext cx="17787" cy="8858"/>
                </a:xfrm>
                <a:custGeom>
                  <a:avLst/>
                  <a:gdLst>
                    <a:gd name="connsiteX0" fmla="*/ 72 w 17787"/>
                    <a:gd name="connsiteY0" fmla="*/ 0 h 8858"/>
                    <a:gd name="connsiteX1" fmla="*/ 8930 w 17787"/>
                    <a:gd name="connsiteY1" fmla="*/ 8858 h 8858"/>
                    <a:gd name="connsiteX2" fmla="*/ 17787 w 17787"/>
                    <a:gd name="connsiteY2" fmla="*/ 0 h 8858"/>
                    <a:gd name="connsiteX3" fmla="*/ 0 w 17787"/>
                    <a:gd name="connsiteY3" fmla="*/ 0 h 8858"/>
                    <a:gd name="connsiteX4" fmla="*/ 1512 w 17787"/>
                    <a:gd name="connsiteY4" fmla="*/ 1585 h 8858"/>
                    <a:gd name="connsiteX5" fmla="*/ 3817 w 17787"/>
                    <a:gd name="connsiteY5" fmla="*/ 1080 h 8858"/>
                    <a:gd name="connsiteX6" fmla="*/ 6121 w 17787"/>
                    <a:gd name="connsiteY6" fmla="*/ 1585 h 8858"/>
                    <a:gd name="connsiteX7" fmla="*/ 3817 w 17787"/>
                    <a:gd name="connsiteY7" fmla="*/ 2089 h 8858"/>
                    <a:gd name="connsiteX8" fmla="*/ 1512 w 17787"/>
                    <a:gd name="connsiteY8" fmla="*/ 1585 h 8858"/>
                    <a:gd name="connsiteX9" fmla="*/ 6481 w 17787"/>
                    <a:gd name="connsiteY9" fmla="*/ 4105 h 8858"/>
                    <a:gd name="connsiteX10" fmla="*/ 4177 w 17787"/>
                    <a:gd name="connsiteY10" fmla="*/ 5041 h 8858"/>
                    <a:gd name="connsiteX11" fmla="*/ 5113 w 17787"/>
                    <a:gd name="connsiteY11" fmla="*/ 2737 h 8858"/>
                    <a:gd name="connsiteX12" fmla="*/ 7418 w 17787"/>
                    <a:gd name="connsiteY12" fmla="*/ 1800 h 8858"/>
                    <a:gd name="connsiteX13" fmla="*/ 6481 w 17787"/>
                    <a:gd name="connsiteY13" fmla="*/ 4105 h 8858"/>
                    <a:gd name="connsiteX14" fmla="*/ 8786 w 17787"/>
                    <a:gd name="connsiteY14" fmla="*/ 7633 h 8858"/>
                    <a:gd name="connsiteX15" fmla="*/ 7850 w 17787"/>
                    <a:gd name="connsiteY15" fmla="*/ 4537 h 8858"/>
                    <a:gd name="connsiteX16" fmla="*/ 8786 w 17787"/>
                    <a:gd name="connsiteY16" fmla="*/ 1440 h 8858"/>
                    <a:gd name="connsiteX17" fmla="*/ 9722 w 17787"/>
                    <a:gd name="connsiteY17" fmla="*/ 4537 h 8858"/>
                    <a:gd name="connsiteX18" fmla="*/ 8786 w 17787"/>
                    <a:gd name="connsiteY18" fmla="*/ 7633 h 8858"/>
                    <a:gd name="connsiteX19" fmla="*/ 13467 w 17787"/>
                    <a:gd name="connsiteY19" fmla="*/ 5113 h 8858"/>
                    <a:gd name="connsiteX20" fmla="*/ 11162 w 17787"/>
                    <a:gd name="connsiteY20" fmla="*/ 4177 h 8858"/>
                    <a:gd name="connsiteX21" fmla="*/ 10226 w 17787"/>
                    <a:gd name="connsiteY21" fmla="*/ 1872 h 8858"/>
                    <a:gd name="connsiteX22" fmla="*/ 12458 w 17787"/>
                    <a:gd name="connsiteY22" fmla="*/ 2809 h 8858"/>
                    <a:gd name="connsiteX23" fmla="*/ 13467 w 17787"/>
                    <a:gd name="connsiteY23" fmla="*/ 5113 h 8858"/>
                    <a:gd name="connsiteX24" fmla="*/ 13827 w 17787"/>
                    <a:gd name="connsiteY24" fmla="*/ 2089 h 8858"/>
                    <a:gd name="connsiteX25" fmla="*/ 11522 w 17787"/>
                    <a:gd name="connsiteY25" fmla="*/ 1585 h 8858"/>
                    <a:gd name="connsiteX26" fmla="*/ 13827 w 17787"/>
                    <a:gd name="connsiteY26" fmla="*/ 1080 h 8858"/>
                    <a:gd name="connsiteX27" fmla="*/ 16131 w 17787"/>
                    <a:gd name="connsiteY27" fmla="*/ 1585 h 8858"/>
                    <a:gd name="connsiteX28" fmla="*/ 13827 w 17787"/>
                    <a:gd name="connsiteY28" fmla="*/ 2089 h 8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787" h="8858">
                      <a:moveTo>
                        <a:pt x="72" y="0"/>
                      </a:moveTo>
                      <a:cubicBezTo>
                        <a:pt x="72" y="4897"/>
                        <a:pt x="4033" y="8858"/>
                        <a:pt x="8930" y="8858"/>
                      </a:cubicBezTo>
                      <a:cubicBezTo>
                        <a:pt x="13827" y="8858"/>
                        <a:pt x="17787" y="4897"/>
                        <a:pt x="17787" y="0"/>
                      </a:cubicBezTo>
                      <a:lnTo>
                        <a:pt x="0" y="0"/>
                      </a:lnTo>
                      <a:close/>
                      <a:moveTo>
                        <a:pt x="1512" y="1585"/>
                      </a:moveTo>
                      <a:cubicBezTo>
                        <a:pt x="1512" y="1585"/>
                        <a:pt x="2520" y="1080"/>
                        <a:pt x="3817" y="1080"/>
                      </a:cubicBezTo>
                      <a:cubicBezTo>
                        <a:pt x="5113" y="1080"/>
                        <a:pt x="6121" y="1296"/>
                        <a:pt x="6121" y="1585"/>
                      </a:cubicBezTo>
                      <a:cubicBezTo>
                        <a:pt x="6121" y="1872"/>
                        <a:pt x="5113" y="2089"/>
                        <a:pt x="3817" y="2089"/>
                      </a:cubicBezTo>
                      <a:cubicBezTo>
                        <a:pt x="2592" y="2089"/>
                        <a:pt x="1512" y="1872"/>
                        <a:pt x="1512" y="1585"/>
                      </a:cubicBezTo>
                      <a:close/>
                      <a:moveTo>
                        <a:pt x="6481" y="4105"/>
                      </a:moveTo>
                      <a:cubicBezTo>
                        <a:pt x="5545" y="4969"/>
                        <a:pt x="4537" y="5401"/>
                        <a:pt x="4177" y="5041"/>
                      </a:cubicBezTo>
                      <a:cubicBezTo>
                        <a:pt x="3817" y="4681"/>
                        <a:pt x="4249" y="3673"/>
                        <a:pt x="5113" y="2737"/>
                      </a:cubicBezTo>
                      <a:cubicBezTo>
                        <a:pt x="5977" y="1872"/>
                        <a:pt x="6985" y="1440"/>
                        <a:pt x="7418" y="1800"/>
                      </a:cubicBezTo>
                      <a:cubicBezTo>
                        <a:pt x="7778" y="2160"/>
                        <a:pt x="7418" y="3169"/>
                        <a:pt x="6481" y="4105"/>
                      </a:cubicBezTo>
                      <a:close/>
                      <a:moveTo>
                        <a:pt x="8786" y="7633"/>
                      </a:moveTo>
                      <a:cubicBezTo>
                        <a:pt x="8282" y="7633"/>
                        <a:pt x="7850" y="6265"/>
                        <a:pt x="7850" y="4537"/>
                      </a:cubicBezTo>
                      <a:cubicBezTo>
                        <a:pt x="7850" y="2809"/>
                        <a:pt x="8282" y="1440"/>
                        <a:pt x="8786" y="1440"/>
                      </a:cubicBezTo>
                      <a:cubicBezTo>
                        <a:pt x="9290" y="1440"/>
                        <a:pt x="9722" y="2809"/>
                        <a:pt x="9722" y="4537"/>
                      </a:cubicBezTo>
                      <a:cubicBezTo>
                        <a:pt x="9722" y="6265"/>
                        <a:pt x="9290" y="7633"/>
                        <a:pt x="8786" y="7633"/>
                      </a:cubicBezTo>
                      <a:close/>
                      <a:moveTo>
                        <a:pt x="13467" y="5113"/>
                      </a:moveTo>
                      <a:cubicBezTo>
                        <a:pt x="13107" y="5473"/>
                        <a:pt x="12098" y="5113"/>
                        <a:pt x="11162" y="4177"/>
                      </a:cubicBezTo>
                      <a:cubicBezTo>
                        <a:pt x="10298" y="3241"/>
                        <a:pt x="9866" y="2232"/>
                        <a:pt x="10226" y="1872"/>
                      </a:cubicBezTo>
                      <a:cubicBezTo>
                        <a:pt x="10586" y="1512"/>
                        <a:pt x="11594" y="1872"/>
                        <a:pt x="12458" y="2809"/>
                      </a:cubicBezTo>
                      <a:cubicBezTo>
                        <a:pt x="13322" y="3745"/>
                        <a:pt x="13827" y="4753"/>
                        <a:pt x="13467" y="5113"/>
                      </a:cubicBezTo>
                      <a:close/>
                      <a:moveTo>
                        <a:pt x="13827" y="2089"/>
                      </a:moveTo>
                      <a:cubicBezTo>
                        <a:pt x="12530" y="2089"/>
                        <a:pt x="11522" y="1872"/>
                        <a:pt x="11522" y="1585"/>
                      </a:cubicBezTo>
                      <a:cubicBezTo>
                        <a:pt x="11522" y="1296"/>
                        <a:pt x="12530" y="1080"/>
                        <a:pt x="13827" y="1080"/>
                      </a:cubicBezTo>
                      <a:cubicBezTo>
                        <a:pt x="15123" y="1080"/>
                        <a:pt x="16131" y="1296"/>
                        <a:pt x="16131" y="1585"/>
                      </a:cubicBezTo>
                      <a:cubicBezTo>
                        <a:pt x="16131" y="1872"/>
                        <a:pt x="15051" y="2089"/>
                        <a:pt x="13827" y="2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337" name="Freeform: Shape 5336">
                <a:extLst>
                  <a:ext uri="{FF2B5EF4-FFF2-40B4-BE49-F238E27FC236}">
                    <a16:creationId xmlns:a16="http://schemas.microsoft.com/office/drawing/2014/main" id="{B174E689-5A2F-1418-ABC2-60656AB92B3F}"/>
                  </a:ext>
                </a:extLst>
              </p:cNvPr>
              <p:cNvSpPr/>
              <p:nvPr/>
            </p:nvSpPr>
            <p:spPr>
              <a:xfrm>
                <a:off x="6990012" y="5738566"/>
                <a:ext cx="4176" cy="32118"/>
              </a:xfrm>
              <a:custGeom>
                <a:avLst/>
                <a:gdLst>
                  <a:gd name="connsiteX0" fmla="*/ 0 w 4176"/>
                  <a:gd name="connsiteY0" fmla="*/ 32118 h 32118"/>
                  <a:gd name="connsiteX1" fmla="*/ 0 w 4176"/>
                  <a:gd name="connsiteY1" fmla="*/ 0 h 32118"/>
                  <a:gd name="connsiteX2" fmla="*/ 4177 w 4176"/>
                  <a:gd name="connsiteY2" fmla="*/ 0 h 32118"/>
                  <a:gd name="connsiteX3" fmla="*/ 4177 w 4176"/>
                  <a:gd name="connsiteY3" fmla="*/ 32118 h 32118"/>
                  <a:gd name="connsiteX4" fmla="*/ 0 w 4176"/>
                  <a:gd name="connsiteY4" fmla="*/ 32118 h 32118"/>
                  <a:gd name="connsiteX5" fmla="*/ 0 w 4176"/>
                  <a:gd name="connsiteY5" fmla="*/ 32118 h 32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6" h="32118">
                    <a:moveTo>
                      <a:pt x="0" y="32118"/>
                    </a:moveTo>
                    <a:lnTo>
                      <a:pt x="0" y="0"/>
                    </a:lnTo>
                    <a:lnTo>
                      <a:pt x="4177" y="0"/>
                    </a:lnTo>
                    <a:lnTo>
                      <a:pt x="4177" y="32118"/>
                    </a:lnTo>
                    <a:lnTo>
                      <a:pt x="0" y="32118"/>
                    </a:lnTo>
                    <a:lnTo>
                      <a:pt x="0" y="32118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38" name="Freeform: Shape 5337">
                <a:extLst>
                  <a:ext uri="{FF2B5EF4-FFF2-40B4-BE49-F238E27FC236}">
                    <a16:creationId xmlns:a16="http://schemas.microsoft.com/office/drawing/2014/main" id="{42A419B9-B990-AB4C-3840-F561DD064DBA}"/>
                  </a:ext>
                </a:extLst>
              </p:cNvPr>
              <p:cNvSpPr/>
              <p:nvPr/>
            </p:nvSpPr>
            <p:spPr>
              <a:xfrm>
                <a:off x="6990012" y="5621543"/>
                <a:ext cx="4176" cy="51994"/>
              </a:xfrm>
              <a:custGeom>
                <a:avLst/>
                <a:gdLst>
                  <a:gd name="connsiteX0" fmla="*/ 0 w 4176"/>
                  <a:gd name="connsiteY0" fmla="*/ 51994 h 51994"/>
                  <a:gd name="connsiteX1" fmla="*/ 0 w 4176"/>
                  <a:gd name="connsiteY1" fmla="*/ 0 h 51994"/>
                  <a:gd name="connsiteX2" fmla="*/ 4177 w 4176"/>
                  <a:gd name="connsiteY2" fmla="*/ 0 h 51994"/>
                  <a:gd name="connsiteX3" fmla="*/ 4177 w 4176"/>
                  <a:gd name="connsiteY3" fmla="*/ 51994 h 51994"/>
                  <a:gd name="connsiteX4" fmla="*/ 0 w 4176"/>
                  <a:gd name="connsiteY4" fmla="*/ 51994 h 51994"/>
                  <a:gd name="connsiteX5" fmla="*/ 0 w 4176"/>
                  <a:gd name="connsiteY5" fmla="*/ 51994 h 51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6" h="51994">
                    <a:moveTo>
                      <a:pt x="0" y="51994"/>
                    </a:moveTo>
                    <a:lnTo>
                      <a:pt x="0" y="0"/>
                    </a:lnTo>
                    <a:lnTo>
                      <a:pt x="4177" y="0"/>
                    </a:lnTo>
                    <a:lnTo>
                      <a:pt x="4177" y="51994"/>
                    </a:lnTo>
                    <a:lnTo>
                      <a:pt x="0" y="51994"/>
                    </a:lnTo>
                    <a:lnTo>
                      <a:pt x="0" y="51994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39" name="Freeform: Shape 5338">
                <a:extLst>
                  <a:ext uri="{FF2B5EF4-FFF2-40B4-BE49-F238E27FC236}">
                    <a16:creationId xmlns:a16="http://schemas.microsoft.com/office/drawing/2014/main" id="{B6E99179-2625-B231-8C9B-6044CF05E994}"/>
                  </a:ext>
                </a:extLst>
              </p:cNvPr>
              <p:cNvSpPr/>
              <p:nvPr/>
            </p:nvSpPr>
            <p:spPr>
              <a:xfrm>
                <a:off x="6984755" y="5608724"/>
                <a:ext cx="14474" cy="14474"/>
              </a:xfrm>
              <a:custGeom>
                <a:avLst/>
                <a:gdLst>
                  <a:gd name="connsiteX0" fmla="*/ 0 w 14474"/>
                  <a:gd name="connsiteY0" fmla="*/ 7274 h 14474"/>
                  <a:gd name="connsiteX1" fmla="*/ 7201 w 14474"/>
                  <a:gd name="connsiteY1" fmla="*/ 0 h 14474"/>
                  <a:gd name="connsiteX2" fmla="*/ 7201 w 14474"/>
                  <a:gd name="connsiteY2" fmla="*/ 0 h 14474"/>
                  <a:gd name="connsiteX3" fmla="*/ 14475 w 14474"/>
                  <a:gd name="connsiteY3" fmla="*/ 7274 h 14474"/>
                  <a:gd name="connsiteX4" fmla="*/ 14475 w 14474"/>
                  <a:gd name="connsiteY4" fmla="*/ 7274 h 14474"/>
                  <a:gd name="connsiteX5" fmla="*/ 7201 w 14474"/>
                  <a:gd name="connsiteY5" fmla="*/ 14475 h 14474"/>
                  <a:gd name="connsiteX6" fmla="*/ 7201 w 14474"/>
                  <a:gd name="connsiteY6" fmla="*/ 14475 h 14474"/>
                  <a:gd name="connsiteX7" fmla="*/ 0 w 14474"/>
                  <a:gd name="connsiteY7" fmla="*/ 7274 h 14474"/>
                  <a:gd name="connsiteX8" fmla="*/ 0 w 14474"/>
                  <a:gd name="connsiteY8" fmla="*/ 7274 h 14474"/>
                  <a:gd name="connsiteX9" fmla="*/ 3097 w 14474"/>
                  <a:gd name="connsiteY9" fmla="*/ 7274 h 14474"/>
                  <a:gd name="connsiteX10" fmla="*/ 7201 w 14474"/>
                  <a:gd name="connsiteY10" fmla="*/ 11378 h 14474"/>
                  <a:gd name="connsiteX11" fmla="*/ 7201 w 14474"/>
                  <a:gd name="connsiteY11" fmla="*/ 11378 h 14474"/>
                  <a:gd name="connsiteX12" fmla="*/ 11306 w 14474"/>
                  <a:gd name="connsiteY12" fmla="*/ 7274 h 14474"/>
                  <a:gd name="connsiteX13" fmla="*/ 11306 w 14474"/>
                  <a:gd name="connsiteY13" fmla="*/ 7274 h 14474"/>
                  <a:gd name="connsiteX14" fmla="*/ 7201 w 14474"/>
                  <a:gd name="connsiteY14" fmla="*/ 3169 h 14474"/>
                  <a:gd name="connsiteX15" fmla="*/ 7201 w 14474"/>
                  <a:gd name="connsiteY15" fmla="*/ 3169 h 14474"/>
                  <a:gd name="connsiteX16" fmla="*/ 3097 w 14474"/>
                  <a:gd name="connsiteY16" fmla="*/ 7274 h 14474"/>
                  <a:gd name="connsiteX17" fmla="*/ 3097 w 14474"/>
                  <a:gd name="connsiteY17" fmla="*/ 7274 h 1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474" h="14474">
                    <a:moveTo>
                      <a:pt x="0" y="7274"/>
                    </a:moveTo>
                    <a:cubicBezTo>
                      <a:pt x="0" y="3241"/>
                      <a:pt x="3240" y="0"/>
                      <a:pt x="7201" y="0"/>
                    </a:cubicBezTo>
                    <a:lnTo>
                      <a:pt x="7201" y="0"/>
                    </a:lnTo>
                    <a:cubicBezTo>
                      <a:pt x="11162" y="0"/>
                      <a:pt x="14475" y="3241"/>
                      <a:pt x="14475" y="7274"/>
                    </a:cubicBezTo>
                    <a:lnTo>
                      <a:pt x="14475" y="7274"/>
                    </a:lnTo>
                    <a:cubicBezTo>
                      <a:pt x="14475" y="11234"/>
                      <a:pt x="11234" y="14475"/>
                      <a:pt x="7201" y="14475"/>
                    </a:cubicBezTo>
                    <a:lnTo>
                      <a:pt x="7201" y="14475"/>
                    </a:lnTo>
                    <a:cubicBezTo>
                      <a:pt x="3240" y="14475"/>
                      <a:pt x="0" y="11234"/>
                      <a:pt x="0" y="7274"/>
                    </a:cubicBezTo>
                    <a:lnTo>
                      <a:pt x="0" y="7274"/>
                    </a:lnTo>
                    <a:close/>
                    <a:moveTo>
                      <a:pt x="3097" y="7274"/>
                    </a:moveTo>
                    <a:cubicBezTo>
                      <a:pt x="3097" y="9578"/>
                      <a:pt x="4969" y="11378"/>
                      <a:pt x="7201" y="11378"/>
                    </a:cubicBezTo>
                    <a:lnTo>
                      <a:pt x="7201" y="11378"/>
                    </a:lnTo>
                    <a:cubicBezTo>
                      <a:pt x="9506" y="11378"/>
                      <a:pt x="11306" y="9506"/>
                      <a:pt x="11306" y="7274"/>
                    </a:cubicBezTo>
                    <a:lnTo>
                      <a:pt x="11306" y="7274"/>
                    </a:lnTo>
                    <a:cubicBezTo>
                      <a:pt x="11306" y="4969"/>
                      <a:pt x="9434" y="3169"/>
                      <a:pt x="7201" y="3169"/>
                    </a:cubicBezTo>
                    <a:lnTo>
                      <a:pt x="7201" y="3169"/>
                    </a:lnTo>
                    <a:cubicBezTo>
                      <a:pt x="4969" y="3169"/>
                      <a:pt x="3097" y="5041"/>
                      <a:pt x="3097" y="7274"/>
                    </a:cubicBezTo>
                    <a:lnTo>
                      <a:pt x="3097" y="7274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40" name="Freeform: Shape 5339">
                <a:extLst>
                  <a:ext uri="{FF2B5EF4-FFF2-40B4-BE49-F238E27FC236}">
                    <a16:creationId xmlns:a16="http://schemas.microsoft.com/office/drawing/2014/main" id="{154097FB-5367-2A9B-D1B1-7BED7F43E6FE}"/>
                  </a:ext>
                </a:extLst>
              </p:cNvPr>
              <p:cNvSpPr/>
              <p:nvPr/>
            </p:nvSpPr>
            <p:spPr>
              <a:xfrm>
                <a:off x="6990012" y="5682970"/>
                <a:ext cx="4176" cy="40903"/>
              </a:xfrm>
              <a:custGeom>
                <a:avLst/>
                <a:gdLst>
                  <a:gd name="connsiteX0" fmla="*/ 0 w 4176"/>
                  <a:gd name="connsiteY0" fmla="*/ 40904 h 40903"/>
                  <a:gd name="connsiteX1" fmla="*/ 0 w 4176"/>
                  <a:gd name="connsiteY1" fmla="*/ 0 h 40903"/>
                  <a:gd name="connsiteX2" fmla="*/ 4177 w 4176"/>
                  <a:gd name="connsiteY2" fmla="*/ 0 h 40903"/>
                  <a:gd name="connsiteX3" fmla="*/ 4177 w 4176"/>
                  <a:gd name="connsiteY3" fmla="*/ 40904 h 40903"/>
                  <a:gd name="connsiteX4" fmla="*/ 0 w 4176"/>
                  <a:gd name="connsiteY4" fmla="*/ 40904 h 40903"/>
                  <a:gd name="connsiteX5" fmla="*/ 0 w 4176"/>
                  <a:gd name="connsiteY5" fmla="*/ 40904 h 4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6" h="40903">
                    <a:moveTo>
                      <a:pt x="0" y="40904"/>
                    </a:moveTo>
                    <a:lnTo>
                      <a:pt x="0" y="0"/>
                    </a:lnTo>
                    <a:lnTo>
                      <a:pt x="4177" y="0"/>
                    </a:lnTo>
                    <a:lnTo>
                      <a:pt x="4177" y="40904"/>
                    </a:lnTo>
                    <a:lnTo>
                      <a:pt x="0" y="40904"/>
                    </a:lnTo>
                    <a:lnTo>
                      <a:pt x="0" y="40904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41" name="Freeform: Shape 5340">
                <a:extLst>
                  <a:ext uri="{FF2B5EF4-FFF2-40B4-BE49-F238E27FC236}">
                    <a16:creationId xmlns:a16="http://schemas.microsoft.com/office/drawing/2014/main" id="{C96BB14B-F759-E520-5D07-34EF7F910FD8}"/>
                  </a:ext>
                </a:extLst>
              </p:cNvPr>
              <p:cNvSpPr/>
              <p:nvPr/>
            </p:nvSpPr>
            <p:spPr>
              <a:xfrm>
                <a:off x="6962790" y="5815620"/>
                <a:ext cx="59051" cy="6481"/>
              </a:xfrm>
              <a:custGeom>
                <a:avLst/>
                <a:gdLst>
                  <a:gd name="connsiteX0" fmla="*/ 59052 w 59051"/>
                  <a:gd name="connsiteY0" fmla="*/ 3241 h 6481"/>
                  <a:gd name="connsiteX1" fmla="*/ 29526 w 59051"/>
                  <a:gd name="connsiteY1" fmla="*/ 6481 h 6481"/>
                  <a:gd name="connsiteX2" fmla="*/ 0 w 59051"/>
                  <a:gd name="connsiteY2" fmla="*/ 3241 h 6481"/>
                  <a:gd name="connsiteX3" fmla="*/ 29526 w 59051"/>
                  <a:gd name="connsiteY3" fmla="*/ 0 h 6481"/>
                  <a:gd name="connsiteX4" fmla="*/ 59052 w 59051"/>
                  <a:gd name="connsiteY4" fmla="*/ 3241 h 6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51" h="6481">
                    <a:moveTo>
                      <a:pt x="59052" y="3241"/>
                    </a:moveTo>
                    <a:cubicBezTo>
                      <a:pt x="59052" y="5041"/>
                      <a:pt x="45801" y="6481"/>
                      <a:pt x="29526" y="6481"/>
                    </a:cubicBezTo>
                    <a:cubicBezTo>
                      <a:pt x="13251" y="6481"/>
                      <a:pt x="0" y="5041"/>
                      <a:pt x="0" y="3241"/>
                    </a:cubicBezTo>
                    <a:cubicBezTo>
                      <a:pt x="0" y="1440"/>
                      <a:pt x="13251" y="0"/>
                      <a:pt x="29526" y="0"/>
                    </a:cubicBezTo>
                    <a:cubicBezTo>
                      <a:pt x="45801" y="0"/>
                      <a:pt x="59052" y="1440"/>
                      <a:pt x="59052" y="3241"/>
                    </a:cubicBez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42" name="Freeform: Shape 5341">
                <a:extLst>
                  <a:ext uri="{FF2B5EF4-FFF2-40B4-BE49-F238E27FC236}">
                    <a16:creationId xmlns:a16="http://schemas.microsoft.com/office/drawing/2014/main" id="{D4D7A88E-1702-3D75-599D-94B57BC5DED7}"/>
                  </a:ext>
                </a:extLst>
              </p:cNvPr>
              <p:cNvSpPr/>
              <p:nvPr/>
            </p:nvSpPr>
            <p:spPr>
              <a:xfrm>
                <a:off x="6929232" y="5777309"/>
                <a:ext cx="32406" cy="5040"/>
              </a:xfrm>
              <a:custGeom>
                <a:avLst/>
                <a:gdLst>
                  <a:gd name="connsiteX0" fmla="*/ 32406 w 32406"/>
                  <a:gd name="connsiteY0" fmla="*/ 2520 h 5040"/>
                  <a:gd name="connsiteX1" fmla="*/ 16203 w 32406"/>
                  <a:gd name="connsiteY1" fmla="*/ 5041 h 5040"/>
                  <a:gd name="connsiteX2" fmla="*/ 0 w 32406"/>
                  <a:gd name="connsiteY2" fmla="*/ 2520 h 5040"/>
                  <a:gd name="connsiteX3" fmla="*/ 16203 w 32406"/>
                  <a:gd name="connsiteY3" fmla="*/ 0 h 5040"/>
                  <a:gd name="connsiteX4" fmla="*/ 32406 w 32406"/>
                  <a:gd name="connsiteY4" fmla="*/ 2520 h 5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06" h="5040">
                    <a:moveTo>
                      <a:pt x="32406" y="2520"/>
                    </a:moveTo>
                    <a:cubicBezTo>
                      <a:pt x="32406" y="3889"/>
                      <a:pt x="25133" y="5041"/>
                      <a:pt x="16203" y="5041"/>
                    </a:cubicBezTo>
                    <a:cubicBezTo>
                      <a:pt x="7274" y="5041"/>
                      <a:pt x="0" y="3889"/>
                      <a:pt x="0" y="2520"/>
                    </a:cubicBezTo>
                    <a:cubicBezTo>
                      <a:pt x="0" y="1152"/>
                      <a:pt x="7274" y="0"/>
                      <a:pt x="16203" y="0"/>
                    </a:cubicBezTo>
                    <a:cubicBezTo>
                      <a:pt x="25133" y="0"/>
                      <a:pt x="32406" y="1152"/>
                      <a:pt x="32406" y="2520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43" name="Freeform: Shape 5342">
                <a:extLst>
                  <a:ext uri="{FF2B5EF4-FFF2-40B4-BE49-F238E27FC236}">
                    <a16:creationId xmlns:a16="http://schemas.microsoft.com/office/drawing/2014/main" id="{E28EAB9D-097D-3FB3-F1F5-49DAFCB7697A}"/>
                  </a:ext>
                </a:extLst>
              </p:cNvPr>
              <p:cNvSpPr/>
              <p:nvPr/>
            </p:nvSpPr>
            <p:spPr>
              <a:xfrm>
                <a:off x="6965023" y="5782854"/>
                <a:ext cx="32406" cy="5041"/>
              </a:xfrm>
              <a:custGeom>
                <a:avLst/>
                <a:gdLst>
                  <a:gd name="connsiteX0" fmla="*/ 32406 w 32406"/>
                  <a:gd name="connsiteY0" fmla="*/ 2521 h 5041"/>
                  <a:gd name="connsiteX1" fmla="*/ 16203 w 32406"/>
                  <a:gd name="connsiteY1" fmla="*/ 5041 h 5041"/>
                  <a:gd name="connsiteX2" fmla="*/ 0 w 32406"/>
                  <a:gd name="connsiteY2" fmla="*/ 2521 h 5041"/>
                  <a:gd name="connsiteX3" fmla="*/ 16203 w 32406"/>
                  <a:gd name="connsiteY3" fmla="*/ 0 h 5041"/>
                  <a:gd name="connsiteX4" fmla="*/ 32406 w 32406"/>
                  <a:gd name="connsiteY4" fmla="*/ 2521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06" h="5041">
                    <a:moveTo>
                      <a:pt x="32406" y="2521"/>
                    </a:moveTo>
                    <a:cubicBezTo>
                      <a:pt x="32406" y="3889"/>
                      <a:pt x="25133" y="5041"/>
                      <a:pt x="16203" y="5041"/>
                    </a:cubicBezTo>
                    <a:cubicBezTo>
                      <a:pt x="7273" y="5041"/>
                      <a:pt x="0" y="3889"/>
                      <a:pt x="0" y="2521"/>
                    </a:cubicBezTo>
                    <a:cubicBezTo>
                      <a:pt x="0" y="1152"/>
                      <a:pt x="7273" y="0"/>
                      <a:pt x="16203" y="0"/>
                    </a:cubicBezTo>
                    <a:cubicBezTo>
                      <a:pt x="25133" y="0"/>
                      <a:pt x="32406" y="1152"/>
                      <a:pt x="32406" y="2521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44" name="Freeform: Shape 5343">
                <a:extLst>
                  <a:ext uri="{FF2B5EF4-FFF2-40B4-BE49-F238E27FC236}">
                    <a16:creationId xmlns:a16="http://schemas.microsoft.com/office/drawing/2014/main" id="{87E0D97B-5CE3-0598-889F-220EF1D51AED}"/>
                  </a:ext>
                </a:extLst>
              </p:cNvPr>
              <p:cNvSpPr/>
              <p:nvPr/>
            </p:nvSpPr>
            <p:spPr>
              <a:xfrm>
                <a:off x="6999734" y="5779542"/>
                <a:ext cx="32406" cy="5040"/>
              </a:xfrm>
              <a:custGeom>
                <a:avLst/>
                <a:gdLst>
                  <a:gd name="connsiteX0" fmla="*/ 32406 w 32406"/>
                  <a:gd name="connsiteY0" fmla="*/ 2520 h 5040"/>
                  <a:gd name="connsiteX1" fmla="*/ 16203 w 32406"/>
                  <a:gd name="connsiteY1" fmla="*/ 5041 h 5040"/>
                  <a:gd name="connsiteX2" fmla="*/ 0 w 32406"/>
                  <a:gd name="connsiteY2" fmla="*/ 2520 h 5040"/>
                  <a:gd name="connsiteX3" fmla="*/ 16203 w 32406"/>
                  <a:gd name="connsiteY3" fmla="*/ 0 h 5040"/>
                  <a:gd name="connsiteX4" fmla="*/ 32406 w 32406"/>
                  <a:gd name="connsiteY4" fmla="*/ 2520 h 5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06" h="5040">
                    <a:moveTo>
                      <a:pt x="32406" y="2520"/>
                    </a:moveTo>
                    <a:cubicBezTo>
                      <a:pt x="32406" y="3961"/>
                      <a:pt x="25133" y="5041"/>
                      <a:pt x="16203" y="5041"/>
                    </a:cubicBezTo>
                    <a:cubicBezTo>
                      <a:pt x="7274" y="5041"/>
                      <a:pt x="0" y="3961"/>
                      <a:pt x="0" y="2520"/>
                    </a:cubicBezTo>
                    <a:cubicBezTo>
                      <a:pt x="0" y="1080"/>
                      <a:pt x="7274" y="0"/>
                      <a:pt x="16203" y="0"/>
                    </a:cubicBezTo>
                    <a:cubicBezTo>
                      <a:pt x="25133" y="0"/>
                      <a:pt x="32406" y="1152"/>
                      <a:pt x="32406" y="2520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45" name="Freeform: Shape 5344">
                <a:extLst>
                  <a:ext uri="{FF2B5EF4-FFF2-40B4-BE49-F238E27FC236}">
                    <a16:creationId xmlns:a16="http://schemas.microsoft.com/office/drawing/2014/main" id="{2680AC0E-4C24-0EA1-5117-4266C934A868}"/>
                  </a:ext>
                </a:extLst>
              </p:cNvPr>
              <p:cNvSpPr/>
              <p:nvPr/>
            </p:nvSpPr>
            <p:spPr>
              <a:xfrm>
                <a:off x="7034444" y="5773132"/>
                <a:ext cx="32406" cy="5041"/>
              </a:xfrm>
              <a:custGeom>
                <a:avLst/>
                <a:gdLst>
                  <a:gd name="connsiteX0" fmla="*/ 32406 w 32406"/>
                  <a:gd name="connsiteY0" fmla="*/ 2520 h 5041"/>
                  <a:gd name="connsiteX1" fmla="*/ 16203 w 32406"/>
                  <a:gd name="connsiteY1" fmla="*/ 5041 h 5041"/>
                  <a:gd name="connsiteX2" fmla="*/ 0 w 32406"/>
                  <a:gd name="connsiteY2" fmla="*/ 2520 h 5041"/>
                  <a:gd name="connsiteX3" fmla="*/ 16203 w 32406"/>
                  <a:gd name="connsiteY3" fmla="*/ 0 h 5041"/>
                  <a:gd name="connsiteX4" fmla="*/ 32406 w 32406"/>
                  <a:gd name="connsiteY4" fmla="*/ 2520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06" h="5041">
                    <a:moveTo>
                      <a:pt x="32406" y="2520"/>
                    </a:moveTo>
                    <a:cubicBezTo>
                      <a:pt x="32406" y="3889"/>
                      <a:pt x="25133" y="5041"/>
                      <a:pt x="16203" y="5041"/>
                    </a:cubicBezTo>
                    <a:cubicBezTo>
                      <a:pt x="7274" y="5041"/>
                      <a:pt x="0" y="3889"/>
                      <a:pt x="0" y="2520"/>
                    </a:cubicBezTo>
                    <a:cubicBezTo>
                      <a:pt x="0" y="1152"/>
                      <a:pt x="7274" y="0"/>
                      <a:pt x="16203" y="0"/>
                    </a:cubicBezTo>
                    <a:cubicBezTo>
                      <a:pt x="25133" y="0"/>
                      <a:pt x="32406" y="1152"/>
                      <a:pt x="32406" y="2520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346" name="Graphic 6">
                <a:extLst>
                  <a:ext uri="{FF2B5EF4-FFF2-40B4-BE49-F238E27FC236}">
                    <a16:creationId xmlns:a16="http://schemas.microsoft.com/office/drawing/2014/main" id="{70895EF7-E2C5-2D13-B270-45699535DDEC}"/>
                  </a:ext>
                </a:extLst>
              </p:cNvPr>
              <p:cNvGrpSpPr/>
              <p:nvPr/>
            </p:nvGrpSpPr>
            <p:grpSpPr>
              <a:xfrm>
                <a:off x="7033339" y="5737230"/>
                <a:ext cx="31351" cy="39386"/>
                <a:chOff x="7033339" y="5737230"/>
                <a:chExt cx="31351" cy="39386"/>
              </a:xfrm>
            </p:grpSpPr>
            <p:sp>
              <p:nvSpPr>
                <p:cNvPr id="5892" name="Freeform: Shape 5891">
                  <a:extLst>
                    <a:ext uri="{FF2B5EF4-FFF2-40B4-BE49-F238E27FC236}">
                      <a16:creationId xmlns:a16="http://schemas.microsoft.com/office/drawing/2014/main" id="{85BF3333-F569-1B68-F1B7-E4F637E5AF42}"/>
                    </a:ext>
                  </a:extLst>
                </p:cNvPr>
                <p:cNvSpPr/>
                <p:nvPr/>
              </p:nvSpPr>
              <p:spPr>
                <a:xfrm>
                  <a:off x="7033339" y="5737230"/>
                  <a:ext cx="30018" cy="21787"/>
                </a:xfrm>
                <a:custGeom>
                  <a:avLst/>
                  <a:gdLst>
                    <a:gd name="connsiteX0" fmla="*/ 1537 w 30018"/>
                    <a:gd name="connsiteY0" fmla="*/ 20779 h 21787"/>
                    <a:gd name="connsiteX1" fmla="*/ 2113 w 30018"/>
                    <a:gd name="connsiteY1" fmla="*/ 21788 h 21787"/>
                    <a:gd name="connsiteX2" fmla="*/ 2762 w 30018"/>
                    <a:gd name="connsiteY2" fmla="*/ 20636 h 21787"/>
                    <a:gd name="connsiteX3" fmla="*/ 3410 w 30018"/>
                    <a:gd name="connsiteY3" fmla="*/ 21788 h 21787"/>
                    <a:gd name="connsiteX4" fmla="*/ 3410 w 30018"/>
                    <a:gd name="connsiteY4" fmla="*/ 21788 h 21787"/>
                    <a:gd name="connsiteX5" fmla="*/ 4058 w 30018"/>
                    <a:gd name="connsiteY5" fmla="*/ 20708 h 21787"/>
                    <a:gd name="connsiteX6" fmla="*/ 4634 w 30018"/>
                    <a:gd name="connsiteY6" fmla="*/ 21716 h 21787"/>
                    <a:gd name="connsiteX7" fmla="*/ 5282 w 30018"/>
                    <a:gd name="connsiteY7" fmla="*/ 20563 h 21787"/>
                    <a:gd name="connsiteX8" fmla="*/ 5930 w 30018"/>
                    <a:gd name="connsiteY8" fmla="*/ 21716 h 21787"/>
                    <a:gd name="connsiteX9" fmla="*/ 5930 w 30018"/>
                    <a:gd name="connsiteY9" fmla="*/ 21716 h 21787"/>
                    <a:gd name="connsiteX10" fmla="*/ 6506 w 30018"/>
                    <a:gd name="connsiteY10" fmla="*/ 20779 h 21787"/>
                    <a:gd name="connsiteX11" fmla="*/ 7082 w 30018"/>
                    <a:gd name="connsiteY11" fmla="*/ 21716 h 21787"/>
                    <a:gd name="connsiteX12" fmla="*/ 7082 w 30018"/>
                    <a:gd name="connsiteY12" fmla="*/ 21716 h 21787"/>
                    <a:gd name="connsiteX13" fmla="*/ 7731 w 30018"/>
                    <a:gd name="connsiteY13" fmla="*/ 20563 h 21787"/>
                    <a:gd name="connsiteX14" fmla="*/ 8379 w 30018"/>
                    <a:gd name="connsiteY14" fmla="*/ 21644 h 21787"/>
                    <a:gd name="connsiteX15" fmla="*/ 8379 w 30018"/>
                    <a:gd name="connsiteY15" fmla="*/ 21644 h 21787"/>
                    <a:gd name="connsiteX16" fmla="*/ 9027 w 30018"/>
                    <a:gd name="connsiteY16" fmla="*/ 20563 h 21787"/>
                    <a:gd name="connsiteX17" fmla="*/ 9603 w 30018"/>
                    <a:gd name="connsiteY17" fmla="*/ 21572 h 21787"/>
                    <a:gd name="connsiteX18" fmla="*/ 10251 w 30018"/>
                    <a:gd name="connsiteY18" fmla="*/ 20419 h 21787"/>
                    <a:gd name="connsiteX19" fmla="*/ 10899 w 30018"/>
                    <a:gd name="connsiteY19" fmla="*/ 21572 h 21787"/>
                    <a:gd name="connsiteX20" fmla="*/ 11547 w 30018"/>
                    <a:gd name="connsiteY20" fmla="*/ 20491 h 21787"/>
                    <a:gd name="connsiteX21" fmla="*/ 12123 w 30018"/>
                    <a:gd name="connsiteY21" fmla="*/ 21500 h 21787"/>
                    <a:gd name="connsiteX22" fmla="*/ 12771 w 30018"/>
                    <a:gd name="connsiteY22" fmla="*/ 20347 h 21787"/>
                    <a:gd name="connsiteX23" fmla="*/ 13420 w 30018"/>
                    <a:gd name="connsiteY23" fmla="*/ 21500 h 21787"/>
                    <a:gd name="connsiteX24" fmla="*/ 13420 w 30018"/>
                    <a:gd name="connsiteY24" fmla="*/ 21500 h 21787"/>
                    <a:gd name="connsiteX25" fmla="*/ 14068 w 30018"/>
                    <a:gd name="connsiteY25" fmla="*/ 20347 h 21787"/>
                    <a:gd name="connsiteX26" fmla="*/ 14716 w 30018"/>
                    <a:gd name="connsiteY26" fmla="*/ 21356 h 21787"/>
                    <a:gd name="connsiteX27" fmla="*/ 15364 w 30018"/>
                    <a:gd name="connsiteY27" fmla="*/ 20203 h 21787"/>
                    <a:gd name="connsiteX28" fmla="*/ 16012 w 30018"/>
                    <a:gd name="connsiteY28" fmla="*/ 21283 h 21787"/>
                    <a:gd name="connsiteX29" fmla="*/ 16660 w 30018"/>
                    <a:gd name="connsiteY29" fmla="*/ 20203 h 21787"/>
                    <a:gd name="connsiteX30" fmla="*/ 17236 w 30018"/>
                    <a:gd name="connsiteY30" fmla="*/ 21211 h 21787"/>
                    <a:gd name="connsiteX31" fmla="*/ 17885 w 30018"/>
                    <a:gd name="connsiteY31" fmla="*/ 19987 h 21787"/>
                    <a:gd name="connsiteX32" fmla="*/ 18533 w 30018"/>
                    <a:gd name="connsiteY32" fmla="*/ 21140 h 21787"/>
                    <a:gd name="connsiteX33" fmla="*/ 18533 w 30018"/>
                    <a:gd name="connsiteY33" fmla="*/ 21140 h 21787"/>
                    <a:gd name="connsiteX34" fmla="*/ 19181 w 30018"/>
                    <a:gd name="connsiteY34" fmla="*/ 20059 h 21787"/>
                    <a:gd name="connsiteX35" fmla="*/ 19757 w 30018"/>
                    <a:gd name="connsiteY35" fmla="*/ 21068 h 21787"/>
                    <a:gd name="connsiteX36" fmla="*/ 19757 w 30018"/>
                    <a:gd name="connsiteY36" fmla="*/ 21068 h 21787"/>
                    <a:gd name="connsiteX37" fmla="*/ 20405 w 30018"/>
                    <a:gd name="connsiteY37" fmla="*/ 19915 h 21787"/>
                    <a:gd name="connsiteX38" fmla="*/ 20981 w 30018"/>
                    <a:gd name="connsiteY38" fmla="*/ 20996 h 21787"/>
                    <a:gd name="connsiteX39" fmla="*/ 21629 w 30018"/>
                    <a:gd name="connsiteY39" fmla="*/ 19915 h 21787"/>
                    <a:gd name="connsiteX40" fmla="*/ 22205 w 30018"/>
                    <a:gd name="connsiteY40" fmla="*/ 20923 h 21787"/>
                    <a:gd name="connsiteX41" fmla="*/ 22205 w 30018"/>
                    <a:gd name="connsiteY41" fmla="*/ 20923 h 21787"/>
                    <a:gd name="connsiteX42" fmla="*/ 22854 w 30018"/>
                    <a:gd name="connsiteY42" fmla="*/ 19771 h 21787"/>
                    <a:gd name="connsiteX43" fmla="*/ 23502 w 30018"/>
                    <a:gd name="connsiteY43" fmla="*/ 20851 h 21787"/>
                    <a:gd name="connsiteX44" fmla="*/ 23502 w 30018"/>
                    <a:gd name="connsiteY44" fmla="*/ 20851 h 21787"/>
                    <a:gd name="connsiteX45" fmla="*/ 24150 w 30018"/>
                    <a:gd name="connsiteY45" fmla="*/ 19771 h 21787"/>
                    <a:gd name="connsiteX46" fmla="*/ 24726 w 30018"/>
                    <a:gd name="connsiteY46" fmla="*/ 20779 h 21787"/>
                    <a:gd name="connsiteX47" fmla="*/ 24726 w 30018"/>
                    <a:gd name="connsiteY47" fmla="*/ 20779 h 21787"/>
                    <a:gd name="connsiteX48" fmla="*/ 25374 w 30018"/>
                    <a:gd name="connsiteY48" fmla="*/ 19627 h 21787"/>
                    <a:gd name="connsiteX49" fmla="*/ 26022 w 30018"/>
                    <a:gd name="connsiteY49" fmla="*/ 20779 h 21787"/>
                    <a:gd name="connsiteX50" fmla="*/ 26022 w 30018"/>
                    <a:gd name="connsiteY50" fmla="*/ 20779 h 21787"/>
                    <a:gd name="connsiteX51" fmla="*/ 26598 w 30018"/>
                    <a:gd name="connsiteY51" fmla="*/ 19771 h 21787"/>
                    <a:gd name="connsiteX52" fmla="*/ 27174 w 30018"/>
                    <a:gd name="connsiteY52" fmla="*/ 20708 h 21787"/>
                    <a:gd name="connsiteX53" fmla="*/ 27174 w 30018"/>
                    <a:gd name="connsiteY53" fmla="*/ 20708 h 21787"/>
                    <a:gd name="connsiteX54" fmla="*/ 27823 w 30018"/>
                    <a:gd name="connsiteY54" fmla="*/ 19627 h 21787"/>
                    <a:gd name="connsiteX55" fmla="*/ 28470 w 30018"/>
                    <a:gd name="connsiteY55" fmla="*/ 20708 h 21787"/>
                    <a:gd name="connsiteX56" fmla="*/ 28470 w 30018"/>
                    <a:gd name="connsiteY56" fmla="*/ 20708 h 21787"/>
                    <a:gd name="connsiteX57" fmla="*/ 29047 w 30018"/>
                    <a:gd name="connsiteY57" fmla="*/ 19699 h 21787"/>
                    <a:gd name="connsiteX58" fmla="*/ 29623 w 30018"/>
                    <a:gd name="connsiteY58" fmla="*/ 20636 h 21787"/>
                    <a:gd name="connsiteX59" fmla="*/ 29767 w 30018"/>
                    <a:gd name="connsiteY59" fmla="*/ 20347 h 21787"/>
                    <a:gd name="connsiteX60" fmla="*/ 29839 w 30018"/>
                    <a:gd name="connsiteY60" fmla="*/ 20131 h 21787"/>
                    <a:gd name="connsiteX61" fmla="*/ 29767 w 30018"/>
                    <a:gd name="connsiteY61" fmla="*/ 18403 h 21787"/>
                    <a:gd name="connsiteX62" fmla="*/ 27823 w 30018"/>
                    <a:gd name="connsiteY62" fmla="*/ 17323 h 21787"/>
                    <a:gd name="connsiteX63" fmla="*/ 27823 w 30018"/>
                    <a:gd name="connsiteY63" fmla="*/ 15667 h 21787"/>
                    <a:gd name="connsiteX64" fmla="*/ 23934 w 30018"/>
                    <a:gd name="connsiteY64" fmla="*/ 11562 h 21787"/>
                    <a:gd name="connsiteX65" fmla="*/ 24150 w 30018"/>
                    <a:gd name="connsiteY65" fmla="*/ 11562 h 21787"/>
                    <a:gd name="connsiteX66" fmla="*/ 16372 w 30018"/>
                    <a:gd name="connsiteY66" fmla="*/ 7025 h 21787"/>
                    <a:gd name="connsiteX67" fmla="*/ 14860 w 30018"/>
                    <a:gd name="connsiteY67" fmla="*/ 3208 h 21787"/>
                    <a:gd name="connsiteX68" fmla="*/ 17308 w 30018"/>
                    <a:gd name="connsiteY68" fmla="*/ 2920 h 21787"/>
                    <a:gd name="connsiteX69" fmla="*/ 17308 w 30018"/>
                    <a:gd name="connsiteY69" fmla="*/ 4432 h 21787"/>
                    <a:gd name="connsiteX70" fmla="*/ 19397 w 30018"/>
                    <a:gd name="connsiteY70" fmla="*/ 3424 h 21787"/>
                    <a:gd name="connsiteX71" fmla="*/ 16876 w 30018"/>
                    <a:gd name="connsiteY71" fmla="*/ 328 h 21787"/>
                    <a:gd name="connsiteX72" fmla="*/ 8307 w 30018"/>
                    <a:gd name="connsiteY72" fmla="*/ 2704 h 21787"/>
                    <a:gd name="connsiteX73" fmla="*/ 6650 w 30018"/>
                    <a:gd name="connsiteY73" fmla="*/ 9906 h 21787"/>
                    <a:gd name="connsiteX74" fmla="*/ 7010 w 30018"/>
                    <a:gd name="connsiteY74" fmla="*/ 10698 h 21787"/>
                    <a:gd name="connsiteX75" fmla="*/ 2186 w 30018"/>
                    <a:gd name="connsiteY75" fmla="*/ 14730 h 21787"/>
                    <a:gd name="connsiteX76" fmla="*/ 3050 w 30018"/>
                    <a:gd name="connsiteY76" fmla="*/ 17035 h 21787"/>
                    <a:gd name="connsiteX77" fmla="*/ 817 w 30018"/>
                    <a:gd name="connsiteY77" fmla="*/ 21428 h 21787"/>
                    <a:gd name="connsiteX78" fmla="*/ 1321 w 30018"/>
                    <a:gd name="connsiteY78" fmla="*/ 20636 h 21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30018" h="21787">
                      <a:moveTo>
                        <a:pt x="1537" y="20779"/>
                      </a:moveTo>
                      <a:cubicBezTo>
                        <a:pt x="1537" y="20779"/>
                        <a:pt x="1969" y="21428"/>
                        <a:pt x="2113" y="21788"/>
                      </a:cubicBezTo>
                      <a:cubicBezTo>
                        <a:pt x="2113" y="21428"/>
                        <a:pt x="2473" y="20779"/>
                        <a:pt x="2762" y="20636"/>
                      </a:cubicBezTo>
                      <a:cubicBezTo>
                        <a:pt x="2978" y="20851"/>
                        <a:pt x="3338" y="21356"/>
                        <a:pt x="3410" y="21788"/>
                      </a:cubicBezTo>
                      <a:lnTo>
                        <a:pt x="3410" y="21788"/>
                      </a:lnTo>
                      <a:cubicBezTo>
                        <a:pt x="3482" y="21428"/>
                        <a:pt x="3770" y="20851"/>
                        <a:pt x="4058" y="20708"/>
                      </a:cubicBezTo>
                      <a:cubicBezTo>
                        <a:pt x="4202" y="20923"/>
                        <a:pt x="4490" y="21356"/>
                        <a:pt x="4634" y="21716"/>
                      </a:cubicBezTo>
                      <a:cubicBezTo>
                        <a:pt x="4634" y="21356"/>
                        <a:pt x="4994" y="20708"/>
                        <a:pt x="5282" y="20563"/>
                      </a:cubicBezTo>
                      <a:cubicBezTo>
                        <a:pt x="5498" y="20779"/>
                        <a:pt x="5858" y="21283"/>
                        <a:pt x="5930" y="21716"/>
                      </a:cubicBezTo>
                      <a:cubicBezTo>
                        <a:pt x="5930" y="21716"/>
                        <a:pt x="5930" y="21716"/>
                        <a:pt x="5930" y="21716"/>
                      </a:cubicBezTo>
                      <a:cubicBezTo>
                        <a:pt x="6074" y="21356"/>
                        <a:pt x="6290" y="20923"/>
                        <a:pt x="6506" y="20779"/>
                      </a:cubicBezTo>
                      <a:cubicBezTo>
                        <a:pt x="6650" y="20996"/>
                        <a:pt x="6938" y="21356"/>
                        <a:pt x="7082" y="21716"/>
                      </a:cubicBezTo>
                      <a:lnTo>
                        <a:pt x="7082" y="21716"/>
                      </a:lnTo>
                      <a:cubicBezTo>
                        <a:pt x="7155" y="21356"/>
                        <a:pt x="7514" y="20779"/>
                        <a:pt x="7731" y="20563"/>
                      </a:cubicBezTo>
                      <a:cubicBezTo>
                        <a:pt x="7874" y="20779"/>
                        <a:pt x="8234" y="21283"/>
                        <a:pt x="8379" y="21644"/>
                      </a:cubicBezTo>
                      <a:lnTo>
                        <a:pt x="8379" y="21644"/>
                      </a:lnTo>
                      <a:cubicBezTo>
                        <a:pt x="8523" y="21283"/>
                        <a:pt x="8739" y="20779"/>
                        <a:pt x="9027" y="20563"/>
                      </a:cubicBezTo>
                      <a:cubicBezTo>
                        <a:pt x="9171" y="20779"/>
                        <a:pt x="9531" y="21211"/>
                        <a:pt x="9603" y="21572"/>
                      </a:cubicBezTo>
                      <a:cubicBezTo>
                        <a:pt x="9603" y="21211"/>
                        <a:pt x="9963" y="20563"/>
                        <a:pt x="10251" y="20419"/>
                      </a:cubicBezTo>
                      <a:cubicBezTo>
                        <a:pt x="10395" y="20636"/>
                        <a:pt x="10827" y="21140"/>
                        <a:pt x="10899" y="21572"/>
                      </a:cubicBezTo>
                      <a:cubicBezTo>
                        <a:pt x="10971" y="21211"/>
                        <a:pt x="11259" y="20708"/>
                        <a:pt x="11547" y="20491"/>
                      </a:cubicBezTo>
                      <a:cubicBezTo>
                        <a:pt x="11691" y="20708"/>
                        <a:pt x="11979" y="21140"/>
                        <a:pt x="12123" y="21500"/>
                      </a:cubicBezTo>
                      <a:cubicBezTo>
                        <a:pt x="12196" y="21140"/>
                        <a:pt x="12483" y="20491"/>
                        <a:pt x="12771" y="20347"/>
                      </a:cubicBezTo>
                      <a:cubicBezTo>
                        <a:pt x="12988" y="20563"/>
                        <a:pt x="13348" y="21140"/>
                        <a:pt x="13420" y="21500"/>
                      </a:cubicBezTo>
                      <a:lnTo>
                        <a:pt x="13420" y="21500"/>
                      </a:lnTo>
                      <a:cubicBezTo>
                        <a:pt x="13492" y="21140"/>
                        <a:pt x="13780" y="20563"/>
                        <a:pt x="14068" y="20347"/>
                      </a:cubicBezTo>
                      <a:cubicBezTo>
                        <a:pt x="14212" y="20563"/>
                        <a:pt x="14572" y="20996"/>
                        <a:pt x="14716" y="21356"/>
                      </a:cubicBezTo>
                      <a:cubicBezTo>
                        <a:pt x="14716" y="20996"/>
                        <a:pt x="15076" y="20347"/>
                        <a:pt x="15364" y="20203"/>
                      </a:cubicBezTo>
                      <a:cubicBezTo>
                        <a:pt x="15508" y="20419"/>
                        <a:pt x="15868" y="20923"/>
                        <a:pt x="16012" y="21283"/>
                      </a:cubicBezTo>
                      <a:cubicBezTo>
                        <a:pt x="16084" y="20923"/>
                        <a:pt x="16372" y="20347"/>
                        <a:pt x="16660" y="20203"/>
                      </a:cubicBezTo>
                      <a:cubicBezTo>
                        <a:pt x="16804" y="20419"/>
                        <a:pt x="17092" y="20851"/>
                        <a:pt x="17236" y="21211"/>
                      </a:cubicBezTo>
                      <a:cubicBezTo>
                        <a:pt x="17236" y="20851"/>
                        <a:pt x="17597" y="20203"/>
                        <a:pt x="17885" y="19987"/>
                      </a:cubicBezTo>
                      <a:cubicBezTo>
                        <a:pt x="18029" y="20203"/>
                        <a:pt x="18389" y="20708"/>
                        <a:pt x="18533" y="21140"/>
                      </a:cubicBezTo>
                      <a:cubicBezTo>
                        <a:pt x="18533" y="21140"/>
                        <a:pt x="18533" y="21140"/>
                        <a:pt x="18533" y="21140"/>
                      </a:cubicBezTo>
                      <a:cubicBezTo>
                        <a:pt x="18605" y="20779"/>
                        <a:pt x="18893" y="20276"/>
                        <a:pt x="19181" y="20059"/>
                      </a:cubicBezTo>
                      <a:cubicBezTo>
                        <a:pt x="19325" y="20276"/>
                        <a:pt x="19613" y="20708"/>
                        <a:pt x="19757" y="21068"/>
                      </a:cubicBezTo>
                      <a:lnTo>
                        <a:pt x="19757" y="21068"/>
                      </a:lnTo>
                      <a:cubicBezTo>
                        <a:pt x="19829" y="20708"/>
                        <a:pt x="20117" y="20131"/>
                        <a:pt x="20405" y="19915"/>
                      </a:cubicBezTo>
                      <a:cubicBezTo>
                        <a:pt x="20549" y="20131"/>
                        <a:pt x="20909" y="20563"/>
                        <a:pt x="20981" y="20996"/>
                      </a:cubicBezTo>
                      <a:cubicBezTo>
                        <a:pt x="21125" y="20636"/>
                        <a:pt x="21341" y="20131"/>
                        <a:pt x="21629" y="19915"/>
                      </a:cubicBezTo>
                      <a:cubicBezTo>
                        <a:pt x="21773" y="20131"/>
                        <a:pt x="22061" y="20563"/>
                        <a:pt x="22205" y="20923"/>
                      </a:cubicBezTo>
                      <a:lnTo>
                        <a:pt x="22205" y="20923"/>
                      </a:lnTo>
                      <a:cubicBezTo>
                        <a:pt x="22205" y="20563"/>
                        <a:pt x="22566" y="19915"/>
                        <a:pt x="22854" y="19771"/>
                      </a:cubicBezTo>
                      <a:cubicBezTo>
                        <a:pt x="22998" y="19987"/>
                        <a:pt x="23430" y="20491"/>
                        <a:pt x="23502" y="20851"/>
                      </a:cubicBezTo>
                      <a:lnTo>
                        <a:pt x="23502" y="20851"/>
                      </a:lnTo>
                      <a:cubicBezTo>
                        <a:pt x="23502" y="20851"/>
                        <a:pt x="23862" y="19987"/>
                        <a:pt x="24150" y="19771"/>
                      </a:cubicBezTo>
                      <a:cubicBezTo>
                        <a:pt x="24294" y="19987"/>
                        <a:pt x="24654" y="20419"/>
                        <a:pt x="24726" y="20779"/>
                      </a:cubicBezTo>
                      <a:lnTo>
                        <a:pt x="24726" y="20779"/>
                      </a:lnTo>
                      <a:cubicBezTo>
                        <a:pt x="24726" y="20419"/>
                        <a:pt x="25086" y="19771"/>
                        <a:pt x="25374" y="19627"/>
                      </a:cubicBezTo>
                      <a:cubicBezTo>
                        <a:pt x="25590" y="19844"/>
                        <a:pt x="25950" y="20347"/>
                        <a:pt x="26022" y="20779"/>
                      </a:cubicBezTo>
                      <a:lnTo>
                        <a:pt x="26022" y="20779"/>
                      </a:lnTo>
                      <a:cubicBezTo>
                        <a:pt x="26022" y="20779"/>
                        <a:pt x="26382" y="19987"/>
                        <a:pt x="26598" y="19771"/>
                      </a:cubicBezTo>
                      <a:cubicBezTo>
                        <a:pt x="26742" y="19987"/>
                        <a:pt x="27030" y="20347"/>
                        <a:pt x="27174" y="20708"/>
                      </a:cubicBezTo>
                      <a:lnTo>
                        <a:pt x="27174" y="20708"/>
                      </a:lnTo>
                      <a:cubicBezTo>
                        <a:pt x="27246" y="20347"/>
                        <a:pt x="27535" y="19771"/>
                        <a:pt x="27823" y="19627"/>
                      </a:cubicBezTo>
                      <a:cubicBezTo>
                        <a:pt x="27967" y="19844"/>
                        <a:pt x="28327" y="20347"/>
                        <a:pt x="28470" y="20708"/>
                      </a:cubicBezTo>
                      <a:lnTo>
                        <a:pt x="28470" y="20708"/>
                      </a:lnTo>
                      <a:cubicBezTo>
                        <a:pt x="28470" y="20708"/>
                        <a:pt x="28831" y="19915"/>
                        <a:pt x="29047" y="19699"/>
                      </a:cubicBezTo>
                      <a:cubicBezTo>
                        <a:pt x="29191" y="19915"/>
                        <a:pt x="29479" y="20276"/>
                        <a:pt x="29623" y="20636"/>
                      </a:cubicBezTo>
                      <a:cubicBezTo>
                        <a:pt x="29623" y="20563"/>
                        <a:pt x="29695" y="20491"/>
                        <a:pt x="29767" y="20347"/>
                      </a:cubicBezTo>
                      <a:cubicBezTo>
                        <a:pt x="29767" y="20276"/>
                        <a:pt x="29767" y="20203"/>
                        <a:pt x="29839" y="20131"/>
                      </a:cubicBezTo>
                      <a:cubicBezTo>
                        <a:pt x="30055" y="19555"/>
                        <a:pt x="30127" y="18907"/>
                        <a:pt x="29767" y="18403"/>
                      </a:cubicBezTo>
                      <a:cubicBezTo>
                        <a:pt x="29479" y="18043"/>
                        <a:pt x="28687" y="17611"/>
                        <a:pt x="27823" y="17323"/>
                      </a:cubicBezTo>
                      <a:cubicBezTo>
                        <a:pt x="27967" y="16819"/>
                        <a:pt x="27967" y="16243"/>
                        <a:pt x="27823" y="15667"/>
                      </a:cubicBezTo>
                      <a:cubicBezTo>
                        <a:pt x="27246" y="13578"/>
                        <a:pt x="25878" y="12570"/>
                        <a:pt x="23934" y="11562"/>
                      </a:cubicBezTo>
                      <a:lnTo>
                        <a:pt x="24150" y="11562"/>
                      </a:lnTo>
                      <a:cubicBezTo>
                        <a:pt x="24726" y="8465"/>
                        <a:pt x="18317" y="7889"/>
                        <a:pt x="16372" y="7025"/>
                      </a:cubicBezTo>
                      <a:cubicBezTo>
                        <a:pt x="14860" y="6376"/>
                        <a:pt x="13060" y="5152"/>
                        <a:pt x="14860" y="3208"/>
                      </a:cubicBezTo>
                      <a:cubicBezTo>
                        <a:pt x="15364" y="2632"/>
                        <a:pt x="16660" y="2344"/>
                        <a:pt x="17308" y="2920"/>
                      </a:cubicBezTo>
                      <a:cubicBezTo>
                        <a:pt x="17740" y="3280"/>
                        <a:pt x="18101" y="4504"/>
                        <a:pt x="17308" y="4432"/>
                      </a:cubicBezTo>
                      <a:cubicBezTo>
                        <a:pt x="17885" y="5729"/>
                        <a:pt x="19397" y="4432"/>
                        <a:pt x="19397" y="3424"/>
                      </a:cubicBezTo>
                      <a:cubicBezTo>
                        <a:pt x="19397" y="1912"/>
                        <a:pt x="18245" y="760"/>
                        <a:pt x="16876" y="328"/>
                      </a:cubicBezTo>
                      <a:cubicBezTo>
                        <a:pt x="13996" y="-537"/>
                        <a:pt x="10251" y="328"/>
                        <a:pt x="8307" y="2704"/>
                      </a:cubicBezTo>
                      <a:cubicBezTo>
                        <a:pt x="6434" y="5008"/>
                        <a:pt x="5714" y="7097"/>
                        <a:pt x="6650" y="9906"/>
                      </a:cubicBezTo>
                      <a:cubicBezTo>
                        <a:pt x="6722" y="10193"/>
                        <a:pt x="6866" y="10409"/>
                        <a:pt x="7010" y="10698"/>
                      </a:cubicBezTo>
                      <a:cubicBezTo>
                        <a:pt x="4634" y="11490"/>
                        <a:pt x="2186" y="12786"/>
                        <a:pt x="2186" y="14730"/>
                      </a:cubicBezTo>
                      <a:cubicBezTo>
                        <a:pt x="2186" y="15594"/>
                        <a:pt x="2618" y="16387"/>
                        <a:pt x="3050" y="17035"/>
                      </a:cubicBezTo>
                      <a:cubicBezTo>
                        <a:pt x="889" y="18187"/>
                        <a:pt x="-1199" y="19987"/>
                        <a:pt x="817" y="21428"/>
                      </a:cubicBezTo>
                      <a:cubicBezTo>
                        <a:pt x="961" y="21068"/>
                        <a:pt x="1177" y="20779"/>
                        <a:pt x="1321" y="20636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93" name="Freeform: Shape 5892">
                  <a:extLst>
                    <a:ext uri="{FF2B5EF4-FFF2-40B4-BE49-F238E27FC236}">
                      <a16:creationId xmlns:a16="http://schemas.microsoft.com/office/drawing/2014/main" id="{BFABE404-8A02-8344-3EC4-0D173C666091}"/>
                    </a:ext>
                  </a:extLst>
                </p:cNvPr>
                <p:cNvSpPr/>
                <p:nvPr/>
              </p:nvSpPr>
              <p:spPr>
                <a:xfrm>
                  <a:off x="7034444" y="5756929"/>
                  <a:ext cx="30246" cy="19687"/>
                </a:xfrm>
                <a:custGeom>
                  <a:avLst/>
                  <a:gdLst>
                    <a:gd name="connsiteX0" fmla="*/ 30030 w 30246"/>
                    <a:gd name="connsiteY0" fmla="*/ 1368 h 19687"/>
                    <a:gd name="connsiteX1" fmla="*/ 30030 w 30246"/>
                    <a:gd name="connsiteY1" fmla="*/ 1368 h 19687"/>
                    <a:gd name="connsiteX2" fmla="*/ 29382 w 30246"/>
                    <a:gd name="connsiteY2" fmla="*/ 0 h 19687"/>
                    <a:gd name="connsiteX3" fmla="*/ 28734 w 30246"/>
                    <a:gd name="connsiteY3" fmla="*/ 1152 h 19687"/>
                    <a:gd name="connsiteX4" fmla="*/ 28734 w 30246"/>
                    <a:gd name="connsiteY4" fmla="*/ 1152 h 19687"/>
                    <a:gd name="connsiteX5" fmla="*/ 28158 w 30246"/>
                    <a:gd name="connsiteY5" fmla="*/ 144 h 19687"/>
                    <a:gd name="connsiteX6" fmla="*/ 27509 w 30246"/>
                    <a:gd name="connsiteY6" fmla="*/ 1152 h 19687"/>
                    <a:gd name="connsiteX7" fmla="*/ 27509 w 30246"/>
                    <a:gd name="connsiteY7" fmla="*/ 1152 h 19687"/>
                    <a:gd name="connsiteX8" fmla="*/ 26862 w 30246"/>
                    <a:gd name="connsiteY8" fmla="*/ 72 h 19687"/>
                    <a:gd name="connsiteX9" fmla="*/ 26213 w 30246"/>
                    <a:gd name="connsiteY9" fmla="*/ 1152 h 19687"/>
                    <a:gd name="connsiteX10" fmla="*/ 26213 w 30246"/>
                    <a:gd name="connsiteY10" fmla="*/ 1152 h 19687"/>
                    <a:gd name="connsiteX11" fmla="*/ 25637 w 30246"/>
                    <a:gd name="connsiteY11" fmla="*/ 216 h 19687"/>
                    <a:gd name="connsiteX12" fmla="*/ 25061 w 30246"/>
                    <a:gd name="connsiteY12" fmla="*/ 1152 h 19687"/>
                    <a:gd name="connsiteX13" fmla="*/ 25061 w 30246"/>
                    <a:gd name="connsiteY13" fmla="*/ 1152 h 19687"/>
                    <a:gd name="connsiteX14" fmla="*/ 24413 w 30246"/>
                    <a:gd name="connsiteY14" fmla="*/ 0 h 19687"/>
                    <a:gd name="connsiteX15" fmla="*/ 23765 w 30246"/>
                    <a:gd name="connsiteY15" fmla="*/ 1152 h 19687"/>
                    <a:gd name="connsiteX16" fmla="*/ 23765 w 30246"/>
                    <a:gd name="connsiteY16" fmla="*/ 1152 h 19687"/>
                    <a:gd name="connsiteX17" fmla="*/ 23117 w 30246"/>
                    <a:gd name="connsiteY17" fmla="*/ 144 h 19687"/>
                    <a:gd name="connsiteX18" fmla="*/ 22468 w 30246"/>
                    <a:gd name="connsiteY18" fmla="*/ 1224 h 19687"/>
                    <a:gd name="connsiteX19" fmla="*/ 22468 w 30246"/>
                    <a:gd name="connsiteY19" fmla="*/ 1224 h 19687"/>
                    <a:gd name="connsiteX20" fmla="*/ 21821 w 30246"/>
                    <a:gd name="connsiteY20" fmla="*/ 144 h 19687"/>
                    <a:gd name="connsiteX21" fmla="*/ 21172 w 30246"/>
                    <a:gd name="connsiteY21" fmla="*/ 1296 h 19687"/>
                    <a:gd name="connsiteX22" fmla="*/ 21172 w 30246"/>
                    <a:gd name="connsiteY22" fmla="*/ 1296 h 19687"/>
                    <a:gd name="connsiteX23" fmla="*/ 20596 w 30246"/>
                    <a:gd name="connsiteY23" fmla="*/ 288 h 19687"/>
                    <a:gd name="connsiteX24" fmla="*/ 20020 w 30246"/>
                    <a:gd name="connsiteY24" fmla="*/ 1368 h 19687"/>
                    <a:gd name="connsiteX25" fmla="*/ 19444 w 30246"/>
                    <a:gd name="connsiteY25" fmla="*/ 288 h 19687"/>
                    <a:gd name="connsiteX26" fmla="*/ 18796 w 30246"/>
                    <a:gd name="connsiteY26" fmla="*/ 1440 h 19687"/>
                    <a:gd name="connsiteX27" fmla="*/ 18796 w 30246"/>
                    <a:gd name="connsiteY27" fmla="*/ 1440 h 19687"/>
                    <a:gd name="connsiteX28" fmla="*/ 18220 w 30246"/>
                    <a:gd name="connsiteY28" fmla="*/ 432 h 19687"/>
                    <a:gd name="connsiteX29" fmla="*/ 17571 w 30246"/>
                    <a:gd name="connsiteY29" fmla="*/ 1512 h 19687"/>
                    <a:gd name="connsiteX30" fmla="*/ 17571 w 30246"/>
                    <a:gd name="connsiteY30" fmla="*/ 1512 h 19687"/>
                    <a:gd name="connsiteX31" fmla="*/ 16924 w 30246"/>
                    <a:gd name="connsiteY31" fmla="*/ 432 h 19687"/>
                    <a:gd name="connsiteX32" fmla="*/ 16275 w 30246"/>
                    <a:gd name="connsiteY32" fmla="*/ 1584 h 19687"/>
                    <a:gd name="connsiteX33" fmla="*/ 15627 w 30246"/>
                    <a:gd name="connsiteY33" fmla="*/ 576 h 19687"/>
                    <a:gd name="connsiteX34" fmla="*/ 14979 w 30246"/>
                    <a:gd name="connsiteY34" fmla="*/ 1656 h 19687"/>
                    <a:gd name="connsiteX35" fmla="*/ 14331 w 30246"/>
                    <a:gd name="connsiteY35" fmla="*/ 576 h 19687"/>
                    <a:gd name="connsiteX36" fmla="*/ 13683 w 30246"/>
                    <a:gd name="connsiteY36" fmla="*/ 1728 h 19687"/>
                    <a:gd name="connsiteX37" fmla="*/ 13107 w 30246"/>
                    <a:gd name="connsiteY37" fmla="*/ 720 h 19687"/>
                    <a:gd name="connsiteX38" fmla="*/ 12459 w 30246"/>
                    <a:gd name="connsiteY38" fmla="*/ 1872 h 19687"/>
                    <a:gd name="connsiteX39" fmla="*/ 12459 w 30246"/>
                    <a:gd name="connsiteY39" fmla="*/ 1872 h 19687"/>
                    <a:gd name="connsiteX40" fmla="*/ 11810 w 30246"/>
                    <a:gd name="connsiteY40" fmla="*/ 720 h 19687"/>
                    <a:gd name="connsiteX41" fmla="*/ 11162 w 30246"/>
                    <a:gd name="connsiteY41" fmla="*/ 1872 h 19687"/>
                    <a:gd name="connsiteX42" fmla="*/ 10586 w 30246"/>
                    <a:gd name="connsiteY42" fmla="*/ 864 h 19687"/>
                    <a:gd name="connsiteX43" fmla="*/ 10010 w 30246"/>
                    <a:gd name="connsiteY43" fmla="*/ 1945 h 19687"/>
                    <a:gd name="connsiteX44" fmla="*/ 9362 w 30246"/>
                    <a:gd name="connsiteY44" fmla="*/ 792 h 19687"/>
                    <a:gd name="connsiteX45" fmla="*/ 8714 w 30246"/>
                    <a:gd name="connsiteY45" fmla="*/ 2016 h 19687"/>
                    <a:gd name="connsiteX46" fmla="*/ 8138 w 30246"/>
                    <a:gd name="connsiteY46" fmla="*/ 1008 h 19687"/>
                    <a:gd name="connsiteX47" fmla="*/ 7490 w 30246"/>
                    <a:gd name="connsiteY47" fmla="*/ 2088 h 19687"/>
                    <a:gd name="connsiteX48" fmla="*/ 7490 w 30246"/>
                    <a:gd name="connsiteY48" fmla="*/ 2088 h 19687"/>
                    <a:gd name="connsiteX49" fmla="*/ 6841 w 30246"/>
                    <a:gd name="connsiteY49" fmla="*/ 1008 h 19687"/>
                    <a:gd name="connsiteX50" fmla="*/ 6194 w 30246"/>
                    <a:gd name="connsiteY50" fmla="*/ 2088 h 19687"/>
                    <a:gd name="connsiteX51" fmla="*/ 6194 w 30246"/>
                    <a:gd name="connsiteY51" fmla="*/ 2088 h 19687"/>
                    <a:gd name="connsiteX52" fmla="*/ 5617 w 30246"/>
                    <a:gd name="connsiteY52" fmla="*/ 1152 h 19687"/>
                    <a:gd name="connsiteX53" fmla="*/ 5041 w 30246"/>
                    <a:gd name="connsiteY53" fmla="*/ 2160 h 19687"/>
                    <a:gd name="connsiteX54" fmla="*/ 5041 w 30246"/>
                    <a:gd name="connsiteY54" fmla="*/ 2160 h 19687"/>
                    <a:gd name="connsiteX55" fmla="*/ 4393 w 30246"/>
                    <a:gd name="connsiteY55" fmla="*/ 1008 h 19687"/>
                    <a:gd name="connsiteX56" fmla="*/ 3745 w 30246"/>
                    <a:gd name="connsiteY56" fmla="*/ 2160 h 19687"/>
                    <a:gd name="connsiteX57" fmla="*/ 3169 w 30246"/>
                    <a:gd name="connsiteY57" fmla="*/ 1152 h 19687"/>
                    <a:gd name="connsiteX58" fmla="*/ 2521 w 30246"/>
                    <a:gd name="connsiteY58" fmla="*/ 2232 h 19687"/>
                    <a:gd name="connsiteX59" fmla="*/ 2521 w 30246"/>
                    <a:gd name="connsiteY59" fmla="*/ 2232 h 19687"/>
                    <a:gd name="connsiteX60" fmla="*/ 1872 w 30246"/>
                    <a:gd name="connsiteY60" fmla="*/ 1080 h 19687"/>
                    <a:gd name="connsiteX61" fmla="*/ 1225 w 30246"/>
                    <a:gd name="connsiteY61" fmla="*/ 2232 h 19687"/>
                    <a:gd name="connsiteX62" fmla="*/ 648 w 30246"/>
                    <a:gd name="connsiteY62" fmla="*/ 1224 h 19687"/>
                    <a:gd name="connsiteX63" fmla="*/ 0 w 30246"/>
                    <a:gd name="connsiteY63" fmla="*/ 2448 h 19687"/>
                    <a:gd name="connsiteX64" fmla="*/ 0 w 30246"/>
                    <a:gd name="connsiteY64" fmla="*/ 2448 h 19687"/>
                    <a:gd name="connsiteX65" fmla="*/ 1296 w 30246"/>
                    <a:gd name="connsiteY65" fmla="*/ 10226 h 19687"/>
                    <a:gd name="connsiteX66" fmla="*/ 2521 w 30246"/>
                    <a:gd name="connsiteY66" fmla="*/ 19012 h 19687"/>
                    <a:gd name="connsiteX67" fmla="*/ 6914 w 30246"/>
                    <a:gd name="connsiteY67" fmla="*/ 19228 h 19687"/>
                    <a:gd name="connsiteX68" fmla="*/ 15411 w 30246"/>
                    <a:gd name="connsiteY68" fmla="*/ 19588 h 19687"/>
                    <a:gd name="connsiteX69" fmla="*/ 24917 w 30246"/>
                    <a:gd name="connsiteY69" fmla="*/ 19228 h 19687"/>
                    <a:gd name="connsiteX70" fmla="*/ 27437 w 30246"/>
                    <a:gd name="connsiteY70" fmla="*/ 18940 h 19687"/>
                    <a:gd name="connsiteX71" fmla="*/ 28950 w 30246"/>
                    <a:gd name="connsiteY71" fmla="*/ 18796 h 19687"/>
                    <a:gd name="connsiteX72" fmla="*/ 30246 w 30246"/>
                    <a:gd name="connsiteY72" fmla="*/ 4249 h 19687"/>
                    <a:gd name="connsiteX73" fmla="*/ 30246 w 30246"/>
                    <a:gd name="connsiteY73" fmla="*/ 4249 h 19687"/>
                    <a:gd name="connsiteX74" fmla="*/ 30246 w 30246"/>
                    <a:gd name="connsiteY74" fmla="*/ 1512 h 19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246" h="19687">
                      <a:moveTo>
                        <a:pt x="30030" y="1368"/>
                      </a:moveTo>
                      <a:lnTo>
                        <a:pt x="30030" y="1368"/>
                      </a:lnTo>
                      <a:cubicBezTo>
                        <a:pt x="30030" y="936"/>
                        <a:pt x="29598" y="288"/>
                        <a:pt x="29382" y="0"/>
                      </a:cubicBezTo>
                      <a:cubicBezTo>
                        <a:pt x="29166" y="216"/>
                        <a:pt x="28806" y="792"/>
                        <a:pt x="28734" y="1152"/>
                      </a:cubicBezTo>
                      <a:lnTo>
                        <a:pt x="28734" y="1152"/>
                      </a:lnTo>
                      <a:cubicBezTo>
                        <a:pt x="28734" y="1152"/>
                        <a:pt x="28302" y="360"/>
                        <a:pt x="28158" y="144"/>
                      </a:cubicBezTo>
                      <a:cubicBezTo>
                        <a:pt x="27942" y="288"/>
                        <a:pt x="27654" y="792"/>
                        <a:pt x="27509" y="1152"/>
                      </a:cubicBezTo>
                      <a:lnTo>
                        <a:pt x="27509" y="1152"/>
                      </a:lnTo>
                      <a:cubicBezTo>
                        <a:pt x="27509" y="1152"/>
                        <a:pt x="27077" y="360"/>
                        <a:pt x="26862" y="72"/>
                      </a:cubicBezTo>
                      <a:cubicBezTo>
                        <a:pt x="26645" y="288"/>
                        <a:pt x="26357" y="792"/>
                        <a:pt x="26213" y="1152"/>
                      </a:cubicBezTo>
                      <a:lnTo>
                        <a:pt x="26213" y="1152"/>
                      </a:lnTo>
                      <a:cubicBezTo>
                        <a:pt x="26213" y="1152"/>
                        <a:pt x="25781" y="432"/>
                        <a:pt x="25637" y="216"/>
                      </a:cubicBezTo>
                      <a:cubicBezTo>
                        <a:pt x="25421" y="360"/>
                        <a:pt x="25205" y="864"/>
                        <a:pt x="25061" y="1152"/>
                      </a:cubicBezTo>
                      <a:lnTo>
                        <a:pt x="25061" y="1152"/>
                      </a:lnTo>
                      <a:cubicBezTo>
                        <a:pt x="24989" y="792"/>
                        <a:pt x="24629" y="288"/>
                        <a:pt x="24413" y="0"/>
                      </a:cubicBezTo>
                      <a:cubicBezTo>
                        <a:pt x="24125" y="216"/>
                        <a:pt x="23837" y="792"/>
                        <a:pt x="23765" y="1152"/>
                      </a:cubicBezTo>
                      <a:lnTo>
                        <a:pt x="23765" y="1152"/>
                      </a:lnTo>
                      <a:cubicBezTo>
                        <a:pt x="23621" y="792"/>
                        <a:pt x="23333" y="360"/>
                        <a:pt x="23117" y="144"/>
                      </a:cubicBezTo>
                      <a:cubicBezTo>
                        <a:pt x="22900" y="288"/>
                        <a:pt x="22613" y="864"/>
                        <a:pt x="22468" y="1224"/>
                      </a:cubicBezTo>
                      <a:lnTo>
                        <a:pt x="22468" y="1224"/>
                      </a:lnTo>
                      <a:cubicBezTo>
                        <a:pt x="22397" y="864"/>
                        <a:pt x="22036" y="360"/>
                        <a:pt x="21821" y="144"/>
                      </a:cubicBezTo>
                      <a:cubicBezTo>
                        <a:pt x="21532" y="360"/>
                        <a:pt x="21244" y="936"/>
                        <a:pt x="21172" y="1296"/>
                      </a:cubicBezTo>
                      <a:lnTo>
                        <a:pt x="21172" y="1296"/>
                      </a:lnTo>
                      <a:cubicBezTo>
                        <a:pt x="21028" y="936"/>
                        <a:pt x="20740" y="504"/>
                        <a:pt x="20596" y="288"/>
                      </a:cubicBezTo>
                      <a:cubicBezTo>
                        <a:pt x="20380" y="432"/>
                        <a:pt x="20092" y="1008"/>
                        <a:pt x="20020" y="1368"/>
                      </a:cubicBezTo>
                      <a:cubicBezTo>
                        <a:pt x="19876" y="1008"/>
                        <a:pt x="19588" y="504"/>
                        <a:pt x="19444" y="288"/>
                      </a:cubicBezTo>
                      <a:cubicBezTo>
                        <a:pt x="19156" y="504"/>
                        <a:pt x="18868" y="1080"/>
                        <a:pt x="18796" y="1440"/>
                      </a:cubicBezTo>
                      <a:lnTo>
                        <a:pt x="18796" y="1440"/>
                      </a:lnTo>
                      <a:cubicBezTo>
                        <a:pt x="18652" y="1080"/>
                        <a:pt x="18364" y="648"/>
                        <a:pt x="18220" y="432"/>
                      </a:cubicBezTo>
                      <a:cubicBezTo>
                        <a:pt x="18004" y="576"/>
                        <a:pt x="17716" y="1080"/>
                        <a:pt x="17571" y="1512"/>
                      </a:cubicBezTo>
                      <a:lnTo>
                        <a:pt x="17571" y="1512"/>
                      </a:lnTo>
                      <a:cubicBezTo>
                        <a:pt x="17428" y="1080"/>
                        <a:pt x="17139" y="648"/>
                        <a:pt x="16924" y="432"/>
                      </a:cubicBezTo>
                      <a:cubicBezTo>
                        <a:pt x="16635" y="648"/>
                        <a:pt x="16347" y="1224"/>
                        <a:pt x="16275" y="1584"/>
                      </a:cubicBezTo>
                      <a:cubicBezTo>
                        <a:pt x="16131" y="1224"/>
                        <a:pt x="15843" y="792"/>
                        <a:pt x="15627" y="576"/>
                      </a:cubicBezTo>
                      <a:cubicBezTo>
                        <a:pt x="15411" y="720"/>
                        <a:pt x="15123" y="1296"/>
                        <a:pt x="14979" y="1656"/>
                      </a:cubicBezTo>
                      <a:cubicBezTo>
                        <a:pt x="14907" y="1296"/>
                        <a:pt x="14547" y="792"/>
                        <a:pt x="14331" y="576"/>
                      </a:cubicBezTo>
                      <a:cubicBezTo>
                        <a:pt x="14043" y="792"/>
                        <a:pt x="13755" y="1368"/>
                        <a:pt x="13683" y="1728"/>
                      </a:cubicBezTo>
                      <a:cubicBezTo>
                        <a:pt x="13539" y="1368"/>
                        <a:pt x="13251" y="936"/>
                        <a:pt x="13107" y="720"/>
                      </a:cubicBezTo>
                      <a:cubicBezTo>
                        <a:pt x="12819" y="936"/>
                        <a:pt x="12530" y="1440"/>
                        <a:pt x="12459" y="1872"/>
                      </a:cubicBezTo>
                      <a:lnTo>
                        <a:pt x="12459" y="1872"/>
                      </a:lnTo>
                      <a:cubicBezTo>
                        <a:pt x="12459" y="1512"/>
                        <a:pt x="12027" y="936"/>
                        <a:pt x="11810" y="720"/>
                      </a:cubicBezTo>
                      <a:cubicBezTo>
                        <a:pt x="11523" y="936"/>
                        <a:pt x="11234" y="1512"/>
                        <a:pt x="11162" y="1872"/>
                      </a:cubicBezTo>
                      <a:cubicBezTo>
                        <a:pt x="11018" y="1512"/>
                        <a:pt x="10730" y="1080"/>
                        <a:pt x="10586" y="864"/>
                      </a:cubicBezTo>
                      <a:cubicBezTo>
                        <a:pt x="10370" y="1008"/>
                        <a:pt x="10082" y="1584"/>
                        <a:pt x="10010" y="1945"/>
                      </a:cubicBezTo>
                      <a:cubicBezTo>
                        <a:pt x="9866" y="1512"/>
                        <a:pt x="9506" y="1008"/>
                        <a:pt x="9362" y="792"/>
                      </a:cubicBezTo>
                      <a:cubicBezTo>
                        <a:pt x="9074" y="1008"/>
                        <a:pt x="8786" y="1584"/>
                        <a:pt x="8714" y="2016"/>
                      </a:cubicBezTo>
                      <a:cubicBezTo>
                        <a:pt x="8570" y="1656"/>
                        <a:pt x="8282" y="1224"/>
                        <a:pt x="8138" y="1008"/>
                      </a:cubicBezTo>
                      <a:cubicBezTo>
                        <a:pt x="7922" y="1152"/>
                        <a:pt x="7633" y="1656"/>
                        <a:pt x="7490" y="2088"/>
                      </a:cubicBezTo>
                      <a:lnTo>
                        <a:pt x="7490" y="2088"/>
                      </a:lnTo>
                      <a:cubicBezTo>
                        <a:pt x="7418" y="1728"/>
                        <a:pt x="7058" y="1224"/>
                        <a:pt x="6841" y="1008"/>
                      </a:cubicBezTo>
                      <a:cubicBezTo>
                        <a:pt x="6626" y="1224"/>
                        <a:pt x="6265" y="1728"/>
                        <a:pt x="6194" y="2088"/>
                      </a:cubicBezTo>
                      <a:lnTo>
                        <a:pt x="6194" y="2088"/>
                      </a:lnTo>
                      <a:cubicBezTo>
                        <a:pt x="6049" y="1728"/>
                        <a:pt x="5761" y="1296"/>
                        <a:pt x="5617" y="1152"/>
                      </a:cubicBezTo>
                      <a:cubicBezTo>
                        <a:pt x="5401" y="1296"/>
                        <a:pt x="5185" y="1800"/>
                        <a:pt x="5041" y="2160"/>
                      </a:cubicBezTo>
                      <a:lnTo>
                        <a:pt x="5041" y="2160"/>
                      </a:lnTo>
                      <a:cubicBezTo>
                        <a:pt x="4969" y="1728"/>
                        <a:pt x="4609" y="1224"/>
                        <a:pt x="4393" y="1008"/>
                      </a:cubicBezTo>
                      <a:cubicBezTo>
                        <a:pt x="4105" y="1224"/>
                        <a:pt x="3817" y="1800"/>
                        <a:pt x="3745" y="2160"/>
                      </a:cubicBezTo>
                      <a:cubicBezTo>
                        <a:pt x="3601" y="1800"/>
                        <a:pt x="3313" y="1368"/>
                        <a:pt x="3169" y="1152"/>
                      </a:cubicBezTo>
                      <a:cubicBezTo>
                        <a:pt x="2953" y="1296"/>
                        <a:pt x="2664" y="1872"/>
                        <a:pt x="2521" y="2232"/>
                      </a:cubicBezTo>
                      <a:lnTo>
                        <a:pt x="2521" y="2232"/>
                      </a:lnTo>
                      <a:cubicBezTo>
                        <a:pt x="2449" y="1800"/>
                        <a:pt x="2089" y="1296"/>
                        <a:pt x="1872" y="1080"/>
                      </a:cubicBezTo>
                      <a:cubicBezTo>
                        <a:pt x="1657" y="1296"/>
                        <a:pt x="1296" y="1872"/>
                        <a:pt x="1225" y="2232"/>
                      </a:cubicBezTo>
                      <a:cubicBezTo>
                        <a:pt x="1080" y="1872"/>
                        <a:pt x="792" y="1440"/>
                        <a:pt x="648" y="1224"/>
                      </a:cubicBezTo>
                      <a:cubicBezTo>
                        <a:pt x="360" y="1440"/>
                        <a:pt x="0" y="2088"/>
                        <a:pt x="0" y="2448"/>
                      </a:cubicBezTo>
                      <a:lnTo>
                        <a:pt x="0" y="2448"/>
                      </a:lnTo>
                      <a:cubicBezTo>
                        <a:pt x="144" y="5041"/>
                        <a:pt x="864" y="7706"/>
                        <a:pt x="1296" y="10226"/>
                      </a:cubicBezTo>
                      <a:cubicBezTo>
                        <a:pt x="1800" y="13107"/>
                        <a:pt x="2521" y="19012"/>
                        <a:pt x="2521" y="19012"/>
                      </a:cubicBezTo>
                      <a:cubicBezTo>
                        <a:pt x="2521" y="19012"/>
                        <a:pt x="5689" y="19156"/>
                        <a:pt x="6914" y="19228"/>
                      </a:cubicBezTo>
                      <a:cubicBezTo>
                        <a:pt x="9794" y="19372"/>
                        <a:pt x="12602" y="19372"/>
                        <a:pt x="15411" y="19588"/>
                      </a:cubicBezTo>
                      <a:cubicBezTo>
                        <a:pt x="18724" y="19804"/>
                        <a:pt x="21604" y="19660"/>
                        <a:pt x="24917" y="19228"/>
                      </a:cubicBezTo>
                      <a:cubicBezTo>
                        <a:pt x="25709" y="19156"/>
                        <a:pt x="26645" y="19083"/>
                        <a:pt x="27437" y="18940"/>
                      </a:cubicBezTo>
                      <a:lnTo>
                        <a:pt x="28950" y="18796"/>
                      </a:lnTo>
                      <a:lnTo>
                        <a:pt x="30246" y="4249"/>
                      </a:lnTo>
                      <a:lnTo>
                        <a:pt x="30246" y="4249"/>
                      </a:lnTo>
                      <a:cubicBezTo>
                        <a:pt x="30246" y="3312"/>
                        <a:pt x="30246" y="2377"/>
                        <a:pt x="30246" y="1512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94" name="Freeform: Shape 5893">
                  <a:extLst>
                    <a:ext uri="{FF2B5EF4-FFF2-40B4-BE49-F238E27FC236}">
                      <a16:creationId xmlns:a16="http://schemas.microsoft.com/office/drawing/2014/main" id="{3A5C51D1-170D-C35A-C415-D41B54A861D2}"/>
                    </a:ext>
                  </a:extLst>
                </p:cNvPr>
                <p:cNvSpPr/>
                <p:nvPr/>
              </p:nvSpPr>
              <p:spPr>
                <a:xfrm>
                  <a:off x="7035453" y="5756929"/>
                  <a:ext cx="29021" cy="19515"/>
                </a:xfrm>
                <a:custGeom>
                  <a:avLst/>
                  <a:gdLst>
                    <a:gd name="connsiteX0" fmla="*/ 22685 w 29021"/>
                    <a:gd name="connsiteY0" fmla="*/ 1224 h 19515"/>
                    <a:gd name="connsiteX1" fmla="*/ 22685 w 29021"/>
                    <a:gd name="connsiteY1" fmla="*/ 1224 h 19515"/>
                    <a:gd name="connsiteX2" fmla="*/ 22685 w 29021"/>
                    <a:gd name="connsiteY2" fmla="*/ 1224 h 19515"/>
                    <a:gd name="connsiteX3" fmla="*/ 22180 w 29021"/>
                    <a:gd name="connsiteY3" fmla="*/ 19300 h 19515"/>
                    <a:gd name="connsiteX4" fmla="*/ 23117 w 29021"/>
                    <a:gd name="connsiteY4" fmla="*/ 19228 h 19515"/>
                    <a:gd name="connsiteX5" fmla="*/ 23909 w 29021"/>
                    <a:gd name="connsiteY5" fmla="*/ 1152 h 19515"/>
                    <a:gd name="connsiteX6" fmla="*/ 23333 w 29021"/>
                    <a:gd name="connsiteY6" fmla="*/ 144 h 19515"/>
                    <a:gd name="connsiteX7" fmla="*/ 22685 w 29021"/>
                    <a:gd name="connsiteY7" fmla="*/ 1296 h 19515"/>
                    <a:gd name="connsiteX8" fmla="*/ 25205 w 29021"/>
                    <a:gd name="connsiteY8" fmla="*/ 1152 h 19515"/>
                    <a:gd name="connsiteX9" fmla="*/ 25205 w 29021"/>
                    <a:gd name="connsiteY9" fmla="*/ 1152 h 19515"/>
                    <a:gd name="connsiteX10" fmla="*/ 25205 w 29021"/>
                    <a:gd name="connsiteY10" fmla="*/ 1152 h 19515"/>
                    <a:gd name="connsiteX11" fmla="*/ 24485 w 29021"/>
                    <a:gd name="connsiteY11" fmla="*/ 19012 h 19515"/>
                    <a:gd name="connsiteX12" fmla="*/ 25349 w 29021"/>
                    <a:gd name="connsiteY12" fmla="*/ 19012 h 19515"/>
                    <a:gd name="connsiteX13" fmla="*/ 26501 w 29021"/>
                    <a:gd name="connsiteY13" fmla="*/ 1152 h 19515"/>
                    <a:gd name="connsiteX14" fmla="*/ 25925 w 29021"/>
                    <a:gd name="connsiteY14" fmla="*/ 72 h 19515"/>
                    <a:gd name="connsiteX15" fmla="*/ 25277 w 29021"/>
                    <a:gd name="connsiteY15" fmla="*/ 1152 h 19515"/>
                    <a:gd name="connsiteX16" fmla="*/ 29022 w 29021"/>
                    <a:gd name="connsiteY16" fmla="*/ 1368 h 19515"/>
                    <a:gd name="connsiteX17" fmla="*/ 29022 w 29021"/>
                    <a:gd name="connsiteY17" fmla="*/ 1368 h 19515"/>
                    <a:gd name="connsiteX18" fmla="*/ 28374 w 29021"/>
                    <a:gd name="connsiteY18" fmla="*/ 0 h 19515"/>
                    <a:gd name="connsiteX19" fmla="*/ 27725 w 29021"/>
                    <a:gd name="connsiteY19" fmla="*/ 1152 h 19515"/>
                    <a:gd name="connsiteX20" fmla="*/ 27725 w 29021"/>
                    <a:gd name="connsiteY20" fmla="*/ 1152 h 19515"/>
                    <a:gd name="connsiteX21" fmla="*/ 26717 w 29021"/>
                    <a:gd name="connsiteY21" fmla="*/ 18796 h 19515"/>
                    <a:gd name="connsiteX22" fmla="*/ 27725 w 29021"/>
                    <a:gd name="connsiteY22" fmla="*/ 18796 h 19515"/>
                    <a:gd name="connsiteX23" fmla="*/ 29022 w 29021"/>
                    <a:gd name="connsiteY23" fmla="*/ 4177 h 19515"/>
                    <a:gd name="connsiteX24" fmla="*/ 29022 w 29021"/>
                    <a:gd name="connsiteY24" fmla="*/ 4177 h 19515"/>
                    <a:gd name="connsiteX25" fmla="*/ 29022 w 29021"/>
                    <a:gd name="connsiteY25" fmla="*/ 1440 h 19515"/>
                    <a:gd name="connsiteX26" fmla="*/ 18364 w 29021"/>
                    <a:gd name="connsiteY26" fmla="*/ 288 h 19515"/>
                    <a:gd name="connsiteX27" fmla="*/ 17716 w 29021"/>
                    <a:gd name="connsiteY27" fmla="*/ 1440 h 19515"/>
                    <a:gd name="connsiteX28" fmla="*/ 17716 w 29021"/>
                    <a:gd name="connsiteY28" fmla="*/ 1440 h 19515"/>
                    <a:gd name="connsiteX29" fmla="*/ 17355 w 29021"/>
                    <a:gd name="connsiteY29" fmla="*/ 19516 h 19515"/>
                    <a:gd name="connsiteX30" fmla="*/ 18364 w 29021"/>
                    <a:gd name="connsiteY30" fmla="*/ 19516 h 19515"/>
                    <a:gd name="connsiteX31" fmla="*/ 18940 w 29021"/>
                    <a:gd name="connsiteY31" fmla="*/ 1296 h 19515"/>
                    <a:gd name="connsiteX32" fmla="*/ 18940 w 29021"/>
                    <a:gd name="connsiteY32" fmla="*/ 1296 h 19515"/>
                    <a:gd name="connsiteX33" fmla="*/ 18364 w 29021"/>
                    <a:gd name="connsiteY33" fmla="*/ 216 h 19515"/>
                    <a:gd name="connsiteX34" fmla="*/ 21460 w 29021"/>
                    <a:gd name="connsiteY34" fmla="*/ 1224 h 19515"/>
                    <a:gd name="connsiteX35" fmla="*/ 20812 w 29021"/>
                    <a:gd name="connsiteY35" fmla="*/ 144 h 19515"/>
                    <a:gd name="connsiteX36" fmla="*/ 20164 w 29021"/>
                    <a:gd name="connsiteY36" fmla="*/ 1296 h 19515"/>
                    <a:gd name="connsiteX37" fmla="*/ 20164 w 29021"/>
                    <a:gd name="connsiteY37" fmla="*/ 1296 h 19515"/>
                    <a:gd name="connsiteX38" fmla="*/ 20164 w 29021"/>
                    <a:gd name="connsiteY38" fmla="*/ 1224 h 19515"/>
                    <a:gd name="connsiteX39" fmla="*/ 19660 w 29021"/>
                    <a:gd name="connsiteY39" fmla="*/ 19444 h 19515"/>
                    <a:gd name="connsiteX40" fmla="*/ 20740 w 29021"/>
                    <a:gd name="connsiteY40" fmla="*/ 19444 h 19515"/>
                    <a:gd name="connsiteX41" fmla="*/ 21532 w 29021"/>
                    <a:gd name="connsiteY41" fmla="*/ 1296 h 19515"/>
                    <a:gd name="connsiteX42" fmla="*/ 21532 w 29021"/>
                    <a:gd name="connsiteY42" fmla="*/ 1296 h 19515"/>
                    <a:gd name="connsiteX43" fmla="*/ 21532 w 29021"/>
                    <a:gd name="connsiteY43" fmla="*/ 1296 h 19515"/>
                    <a:gd name="connsiteX44" fmla="*/ 15771 w 29021"/>
                    <a:gd name="connsiteY44" fmla="*/ 360 h 19515"/>
                    <a:gd name="connsiteX45" fmla="*/ 15123 w 29021"/>
                    <a:gd name="connsiteY45" fmla="*/ 1440 h 19515"/>
                    <a:gd name="connsiteX46" fmla="*/ 15123 w 29021"/>
                    <a:gd name="connsiteY46" fmla="*/ 19372 h 19515"/>
                    <a:gd name="connsiteX47" fmla="*/ 16203 w 29021"/>
                    <a:gd name="connsiteY47" fmla="*/ 19372 h 19515"/>
                    <a:gd name="connsiteX48" fmla="*/ 16347 w 29021"/>
                    <a:gd name="connsiteY48" fmla="*/ 1368 h 19515"/>
                    <a:gd name="connsiteX49" fmla="*/ 16347 w 29021"/>
                    <a:gd name="connsiteY49" fmla="*/ 1368 h 19515"/>
                    <a:gd name="connsiteX50" fmla="*/ 15699 w 29021"/>
                    <a:gd name="connsiteY50" fmla="*/ 288 h 19515"/>
                    <a:gd name="connsiteX51" fmla="*/ 8282 w 29021"/>
                    <a:gd name="connsiteY51" fmla="*/ 720 h 19515"/>
                    <a:gd name="connsiteX52" fmla="*/ 7633 w 29021"/>
                    <a:gd name="connsiteY52" fmla="*/ 1945 h 19515"/>
                    <a:gd name="connsiteX53" fmla="*/ 7633 w 29021"/>
                    <a:gd name="connsiteY53" fmla="*/ 1800 h 19515"/>
                    <a:gd name="connsiteX54" fmla="*/ 8353 w 29021"/>
                    <a:gd name="connsiteY54" fmla="*/ 19300 h 19515"/>
                    <a:gd name="connsiteX55" fmla="*/ 9074 w 29021"/>
                    <a:gd name="connsiteY55" fmla="*/ 19300 h 19515"/>
                    <a:gd name="connsiteX56" fmla="*/ 8930 w 29021"/>
                    <a:gd name="connsiteY56" fmla="*/ 1945 h 19515"/>
                    <a:gd name="connsiteX57" fmla="*/ 8282 w 29021"/>
                    <a:gd name="connsiteY57" fmla="*/ 792 h 19515"/>
                    <a:gd name="connsiteX58" fmla="*/ 1296 w 29021"/>
                    <a:gd name="connsiteY58" fmla="*/ 2088 h 19515"/>
                    <a:gd name="connsiteX59" fmla="*/ 1296 w 29021"/>
                    <a:gd name="connsiteY59" fmla="*/ 2088 h 19515"/>
                    <a:gd name="connsiteX60" fmla="*/ 648 w 29021"/>
                    <a:gd name="connsiteY60" fmla="*/ 936 h 19515"/>
                    <a:gd name="connsiteX61" fmla="*/ 0 w 29021"/>
                    <a:gd name="connsiteY61" fmla="*/ 2088 h 19515"/>
                    <a:gd name="connsiteX62" fmla="*/ 0 w 29021"/>
                    <a:gd name="connsiteY62" fmla="*/ 2088 h 19515"/>
                    <a:gd name="connsiteX63" fmla="*/ 2088 w 29021"/>
                    <a:gd name="connsiteY63" fmla="*/ 18940 h 19515"/>
                    <a:gd name="connsiteX64" fmla="*/ 2520 w 29021"/>
                    <a:gd name="connsiteY64" fmla="*/ 18940 h 19515"/>
                    <a:gd name="connsiteX65" fmla="*/ 2737 w 29021"/>
                    <a:gd name="connsiteY65" fmla="*/ 18940 h 19515"/>
                    <a:gd name="connsiteX66" fmla="*/ 1368 w 29021"/>
                    <a:gd name="connsiteY66" fmla="*/ 2016 h 19515"/>
                    <a:gd name="connsiteX67" fmla="*/ 1368 w 29021"/>
                    <a:gd name="connsiteY67" fmla="*/ 2016 h 19515"/>
                    <a:gd name="connsiteX68" fmla="*/ 12675 w 29021"/>
                    <a:gd name="connsiteY68" fmla="*/ 1728 h 19515"/>
                    <a:gd name="connsiteX69" fmla="*/ 12675 w 29021"/>
                    <a:gd name="connsiteY69" fmla="*/ 1728 h 19515"/>
                    <a:gd name="connsiteX70" fmla="*/ 12675 w 29021"/>
                    <a:gd name="connsiteY70" fmla="*/ 19444 h 19515"/>
                    <a:gd name="connsiteX71" fmla="*/ 13755 w 29021"/>
                    <a:gd name="connsiteY71" fmla="*/ 19444 h 19515"/>
                    <a:gd name="connsiteX72" fmla="*/ 13971 w 29021"/>
                    <a:gd name="connsiteY72" fmla="*/ 1656 h 19515"/>
                    <a:gd name="connsiteX73" fmla="*/ 13395 w 29021"/>
                    <a:gd name="connsiteY73" fmla="*/ 648 h 19515"/>
                    <a:gd name="connsiteX74" fmla="*/ 12747 w 29021"/>
                    <a:gd name="connsiteY74" fmla="*/ 1800 h 19515"/>
                    <a:gd name="connsiteX75" fmla="*/ 10730 w 29021"/>
                    <a:gd name="connsiteY75" fmla="*/ 648 h 19515"/>
                    <a:gd name="connsiteX76" fmla="*/ 10082 w 29021"/>
                    <a:gd name="connsiteY76" fmla="*/ 1800 h 19515"/>
                    <a:gd name="connsiteX77" fmla="*/ 10010 w 29021"/>
                    <a:gd name="connsiteY77" fmla="*/ 1656 h 19515"/>
                    <a:gd name="connsiteX78" fmla="*/ 10298 w 29021"/>
                    <a:gd name="connsiteY78" fmla="*/ 19300 h 19515"/>
                    <a:gd name="connsiteX79" fmla="*/ 11234 w 29021"/>
                    <a:gd name="connsiteY79" fmla="*/ 19300 h 19515"/>
                    <a:gd name="connsiteX80" fmla="*/ 11378 w 29021"/>
                    <a:gd name="connsiteY80" fmla="*/ 1872 h 19515"/>
                    <a:gd name="connsiteX81" fmla="*/ 11378 w 29021"/>
                    <a:gd name="connsiteY81" fmla="*/ 1872 h 19515"/>
                    <a:gd name="connsiteX82" fmla="*/ 10730 w 29021"/>
                    <a:gd name="connsiteY82" fmla="*/ 720 h 19515"/>
                    <a:gd name="connsiteX83" fmla="*/ 3889 w 29021"/>
                    <a:gd name="connsiteY83" fmla="*/ 1945 h 19515"/>
                    <a:gd name="connsiteX84" fmla="*/ 3889 w 29021"/>
                    <a:gd name="connsiteY84" fmla="*/ 1945 h 19515"/>
                    <a:gd name="connsiteX85" fmla="*/ 3241 w 29021"/>
                    <a:gd name="connsiteY85" fmla="*/ 792 h 19515"/>
                    <a:gd name="connsiteX86" fmla="*/ 2592 w 29021"/>
                    <a:gd name="connsiteY86" fmla="*/ 1872 h 19515"/>
                    <a:gd name="connsiteX87" fmla="*/ 3745 w 29021"/>
                    <a:gd name="connsiteY87" fmla="*/ 19012 h 19515"/>
                    <a:gd name="connsiteX88" fmla="*/ 4753 w 29021"/>
                    <a:gd name="connsiteY88" fmla="*/ 19012 h 19515"/>
                    <a:gd name="connsiteX89" fmla="*/ 3889 w 29021"/>
                    <a:gd name="connsiteY89" fmla="*/ 1872 h 19515"/>
                    <a:gd name="connsiteX90" fmla="*/ 3889 w 29021"/>
                    <a:gd name="connsiteY90" fmla="*/ 1872 h 19515"/>
                    <a:gd name="connsiteX91" fmla="*/ 6337 w 29021"/>
                    <a:gd name="connsiteY91" fmla="*/ 1872 h 19515"/>
                    <a:gd name="connsiteX92" fmla="*/ 5689 w 29021"/>
                    <a:gd name="connsiteY92" fmla="*/ 792 h 19515"/>
                    <a:gd name="connsiteX93" fmla="*/ 5041 w 29021"/>
                    <a:gd name="connsiteY93" fmla="*/ 1872 h 19515"/>
                    <a:gd name="connsiteX94" fmla="*/ 6049 w 29021"/>
                    <a:gd name="connsiteY94" fmla="*/ 19083 h 19515"/>
                    <a:gd name="connsiteX95" fmla="*/ 7057 w 29021"/>
                    <a:gd name="connsiteY95" fmla="*/ 19083 h 19515"/>
                    <a:gd name="connsiteX96" fmla="*/ 6337 w 29021"/>
                    <a:gd name="connsiteY96" fmla="*/ 1800 h 19515"/>
                    <a:gd name="connsiteX97" fmla="*/ 6337 w 29021"/>
                    <a:gd name="connsiteY97" fmla="*/ 1800 h 1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9021" h="19515">
                      <a:moveTo>
                        <a:pt x="22685" y="1224"/>
                      </a:moveTo>
                      <a:lnTo>
                        <a:pt x="22685" y="1224"/>
                      </a:lnTo>
                      <a:cubicBezTo>
                        <a:pt x="22685" y="1224"/>
                        <a:pt x="22685" y="1224"/>
                        <a:pt x="22685" y="1224"/>
                      </a:cubicBezTo>
                      <a:lnTo>
                        <a:pt x="22180" y="19300"/>
                      </a:lnTo>
                      <a:cubicBezTo>
                        <a:pt x="22180" y="19300"/>
                        <a:pt x="22828" y="19300"/>
                        <a:pt x="23117" y="19228"/>
                      </a:cubicBezTo>
                      <a:lnTo>
                        <a:pt x="23909" y="1152"/>
                      </a:lnTo>
                      <a:cubicBezTo>
                        <a:pt x="23765" y="792"/>
                        <a:pt x="23477" y="360"/>
                        <a:pt x="23333" y="144"/>
                      </a:cubicBezTo>
                      <a:cubicBezTo>
                        <a:pt x="23045" y="360"/>
                        <a:pt x="22756" y="936"/>
                        <a:pt x="22685" y="1296"/>
                      </a:cubicBezTo>
                      <a:close/>
                      <a:moveTo>
                        <a:pt x="25205" y="1152"/>
                      </a:moveTo>
                      <a:lnTo>
                        <a:pt x="25205" y="1152"/>
                      </a:lnTo>
                      <a:cubicBezTo>
                        <a:pt x="25205" y="1152"/>
                        <a:pt x="25205" y="1152"/>
                        <a:pt x="25205" y="1152"/>
                      </a:cubicBezTo>
                      <a:lnTo>
                        <a:pt x="24485" y="19012"/>
                      </a:lnTo>
                      <a:cubicBezTo>
                        <a:pt x="24485" y="19012"/>
                        <a:pt x="25061" y="19012"/>
                        <a:pt x="25349" y="19012"/>
                      </a:cubicBezTo>
                      <a:lnTo>
                        <a:pt x="26501" y="1152"/>
                      </a:lnTo>
                      <a:cubicBezTo>
                        <a:pt x="26357" y="792"/>
                        <a:pt x="26069" y="360"/>
                        <a:pt x="25925" y="72"/>
                      </a:cubicBezTo>
                      <a:cubicBezTo>
                        <a:pt x="25709" y="288"/>
                        <a:pt x="25421" y="792"/>
                        <a:pt x="25277" y="1152"/>
                      </a:cubicBezTo>
                      <a:close/>
                      <a:moveTo>
                        <a:pt x="29022" y="1368"/>
                      </a:moveTo>
                      <a:lnTo>
                        <a:pt x="29022" y="1368"/>
                      </a:lnTo>
                      <a:cubicBezTo>
                        <a:pt x="29022" y="936"/>
                        <a:pt x="28590" y="288"/>
                        <a:pt x="28374" y="0"/>
                      </a:cubicBezTo>
                      <a:cubicBezTo>
                        <a:pt x="28157" y="216"/>
                        <a:pt x="27797" y="792"/>
                        <a:pt x="27725" y="1152"/>
                      </a:cubicBezTo>
                      <a:lnTo>
                        <a:pt x="27725" y="1152"/>
                      </a:lnTo>
                      <a:cubicBezTo>
                        <a:pt x="27725" y="1152"/>
                        <a:pt x="26717" y="18796"/>
                        <a:pt x="26717" y="18796"/>
                      </a:cubicBezTo>
                      <a:lnTo>
                        <a:pt x="27725" y="18796"/>
                      </a:lnTo>
                      <a:cubicBezTo>
                        <a:pt x="27725" y="18796"/>
                        <a:pt x="29022" y="4177"/>
                        <a:pt x="29022" y="4177"/>
                      </a:cubicBezTo>
                      <a:lnTo>
                        <a:pt x="29022" y="4177"/>
                      </a:lnTo>
                      <a:cubicBezTo>
                        <a:pt x="29022" y="3241"/>
                        <a:pt x="29022" y="2305"/>
                        <a:pt x="29022" y="1440"/>
                      </a:cubicBezTo>
                      <a:close/>
                      <a:moveTo>
                        <a:pt x="18364" y="288"/>
                      </a:moveTo>
                      <a:cubicBezTo>
                        <a:pt x="18364" y="288"/>
                        <a:pt x="17788" y="1080"/>
                        <a:pt x="17716" y="1440"/>
                      </a:cubicBezTo>
                      <a:lnTo>
                        <a:pt x="17716" y="1440"/>
                      </a:lnTo>
                      <a:lnTo>
                        <a:pt x="17355" y="19516"/>
                      </a:lnTo>
                      <a:cubicBezTo>
                        <a:pt x="17355" y="19516"/>
                        <a:pt x="18076" y="19516"/>
                        <a:pt x="18364" y="19516"/>
                      </a:cubicBezTo>
                      <a:lnTo>
                        <a:pt x="18940" y="1296"/>
                      </a:lnTo>
                      <a:cubicBezTo>
                        <a:pt x="18940" y="1296"/>
                        <a:pt x="18940" y="1296"/>
                        <a:pt x="18940" y="1296"/>
                      </a:cubicBezTo>
                      <a:cubicBezTo>
                        <a:pt x="18796" y="936"/>
                        <a:pt x="18508" y="432"/>
                        <a:pt x="18364" y="216"/>
                      </a:cubicBezTo>
                      <a:close/>
                      <a:moveTo>
                        <a:pt x="21460" y="1224"/>
                      </a:moveTo>
                      <a:cubicBezTo>
                        <a:pt x="21388" y="864"/>
                        <a:pt x="21028" y="360"/>
                        <a:pt x="20812" y="144"/>
                      </a:cubicBezTo>
                      <a:cubicBezTo>
                        <a:pt x="20524" y="360"/>
                        <a:pt x="20236" y="936"/>
                        <a:pt x="20164" y="1296"/>
                      </a:cubicBezTo>
                      <a:lnTo>
                        <a:pt x="20164" y="1296"/>
                      </a:lnTo>
                      <a:cubicBezTo>
                        <a:pt x="20164" y="1296"/>
                        <a:pt x="20164" y="1296"/>
                        <a:pt x="20164" y="1224"/>
                      </a:cubicBezTo>
                      <a:lnTo>
                        <a:pt x="19660" y="19444"/>
                      </a:lnTo>
                      <a:cubicBezTo>
                        <a:pt x="20020" y="19444"/>
                        <a:pt x="20380" y="19444"/>
                        <a:pt x="20740" y="19444"/>
                      </a:cubicBezTo>
                      <a:lnTo>
                        <a:pt x="21532" y="1296"/>
                      </a:lnTo>
                      <a:lnTo>
                        <a:pt x="21532" y="1296"/>
                      </a:lnTo>
                      <a:cubicBezTo>
                        <a:pt x="21532" y="1296"/>
                        <a:pt x="21532" y="1296"/>
                        <a:pt x="21532" y="1296"/>
                      </a:cubicBezTo>
                      <a:close/>
                      <a:moveTo>
                        <a:pt x="15771" y="360"/>
                      </a:moveTo>
                      <a:cubicBezTo>
                        <a:pt x="15771" y="360"/>
                        <a:pt x="15195" y="1080"/>
                        <a:pt x="15123" y="1440"/>
                      </a:cubicBezTo>
                      <a:lnTo>
                        <a:pt x="15123" y="19372"/>
                      </a:lnTo>
                      <a:cubicBezTo>
                        <a:pt x="15483" y="19372"/>
                        <a:pt x="15843" y="19372"/>
                        <a:pt x="16203" y="19372"/>
                      </a:cubicBezTo>
                      <a:lnTo>
                        <a:pt x="16347" y="1368"/>
                      </a:lnTo>
                      <a:lnTo>
                        <a:pt x="16347" y="1368"/>
                      </a:lnTo>
                      <a:cubicBezTo>
                        <a:pt x="16203" y="936"/>
                        <a:pt x="15915" y="504"/>
                        <a:pt x="15699" y="288"/>
                      </a:cubicBezTo>
                      <a:close/>
                      <a:moveTo>
                        <a:pt x="8282" y="720"/>
                      </a:moveTo>
                      <a:cubicBezTo>
                        <a:pt x="8282" y="720"/>
                        <a:pt x="7706" y="1512"/>
                        <a:pt x="7633" y="1945"/>
                      </a:cubicBezTo>
                      <a:cubicBezTo>
                        <a:pt x="7633" y="1945"/>
                        <a:pt x="7633" y="1872"/>
                        <a:pt x="7633" y="1800"/>
                      </a:cubicBezTo>
                      <a:lnTo>
                        <a:pt x="8353" y="19300"/>
                      </a:lnTo>
                      <a:cubicBezTo>
                        <a:pt x="8353" y="19300"/>
                        <a:pt x="8858" y="19300"/>
                        <a:pt x="9074" y="19300"/>
                      </a:cubicBezTo>
                      <a:lnTo>
                        <a:pt x="8930" y="1945"/>
                      </a:lnTo>
                      <a:cubicBezTo>
                        <a:pt x="8858" y="1584"/>
                        <a:pt x="8498" y="1080"/>
                        <a:pt x="8282" y="792"/>
                      </a:cubicBezTo>
                      <a:close/>
                      <a:moveTo>
                        <a:pt x="1296" y="2088"/>
                      </a:moveTo>
                      <a:lnTo>
                        <a:pt x="1296" y="2088"/>
                      </a:lnTo>
                      <a:cubicBezTo>
                        <a:pt x="1224" y="1656"/>
                        <a:pt x="864" y="1152"/>
                        <a:pt x="648" y="936"/>
                      </a:cubicBezTo>
                      <a:cubicBezTo>
                        <a:pt x="432" y="1152"/>
                        <a:pt x="72" y="1728"/>
                        <a:pt x="0" y="2088"/>
                      </a:cubicBezTo>
                      <a:cubicBezTo>
                        <a:pt x="0" y="2088"/>
                        <a:pt x="0" y="2088"/>
                        <a:pt x="0" y="2088"/>
                      </a:cubicBezTo>
                      <a:lnTo>
                        <a:pt x="2088" y="18940"/>
                      </a:lnTo>
                      <a:lnTo>
                        <a:pt x="2520" y="18940"/>
                      </a:lnTo>
                      <a:cubicBezTo>
                        <a:pt x="2520" y="18940"/>
                        <a:pt x="2664" y="18940"/>
                        <a:pt x="2737" y="18940"/>
                      </a:cubicBezTo>
                      <a:lnTo>
                        <a:pt x="1368" y="2016"/>
                      </a:lnTo>
                      <a:lnTo>
                        <a:pt x="1368" y="2016"/>
                      </a:lnTo>
                      <a:close/>
                      <a:moveTo>
                        <a:pt x="12675" y="1728"/>
                      </a:moveTo>
                      <a:cubicBezTo>
                        <a:pt x="12675" y="1728"/>
                        <a:pt x="12675" y="1728"/>
                        <a:pt x="12675" y="1728"/>
                      </a:cubicBezTo>
                      <a:lnTo>
                        <a:pt x="12675" y="19444"/>
                      </a:lnTo>
                      <a:cubicBezTo>
                        <a:pt x="13035" y="19444"/>
                        <a:pt x="13395" y="19444"/>
                        <a:pt x="13755" y="19444"/>
                      </a:cubicBezTo>
                      <a:lnTo>
                        <a:pt x="13971" y="1656"/>
                      </a:lnTo>
                      <a:cubicBezTo>
                        <a:pt x="13827" y="1296"/>
                        <a:pt x="13539" y="864"/>
                        <a:pt x="13395" y="648"/>
                      </a:cubicBezTo>
                      <a:cubicBezTo>
                        <a:pt x="13107" y="864"/>
                        <a:pt x="12819" y="1440"/>
                        <a:pt x="12747" y="1800"/>
                      </a:cubicBezTo>
                      <a:close/>
                      <a:moveTo>
                        <a:pt x="10730" y="648"/>
                      </a:moveTo>
                      <a:cubicBezTo>
                        <a:pt x="10730" y="648"/>
                        <a:pt x="10154" y="1440"/>
                        <a:pt x="10082" y="1800"/>
                      </a:cubicBezTo>
                      <a:cubicBezTo>
                        <a:pt x="10082" y="1800"/>
                        <a:pt x="10082" y="1656"/>
                        <a:pt x="10010" y="1656"/>
                      </a:cubicBezTo>
                      <a:lnTo>
                        <a:pt x="10298" y="19300"/>
                      </a:lnTo>
                      <a:cubicBezTo>
                        <a:pt x="10298" y="19300"/>
                        <a:pt x="10946" y="19300"/>
                        <a:pt x="11234" y="19300"/>
                      </a:cubicBezTo>
                      <a:lnTo>
                        <a:pt x="11378" y="1872"/>
                      </a:lnTo>
                      <a:lnTo>
                        <a:pt x="11378" y="1872"/>
                      </a:lnTo>
                      <a:cubicBezTo>
                        <a:pt x="11378" y="1512"/>
                        <a:pt x="10946" y="936"/>
                        <a:pt x="10730" y="720"/>
                      </a:cubicBezTo>
                      <a:close/>
                      <a:moveTo>
                        <a:pt x="3889" y="1945"/>
                      </a:moveTo>
                      <a:lnTo>
                        <a:pt x="3889" y="1945"/>
                      </a:lnTo>
                      <a:cubicBezTo>
                        <a:pt x="3817" y="1512"/>
                        <a:pt x="3457" y="1008"/>
                        <a:pt x="3241" y="792"/>
                      </a:cubicBezTo>
                      <a:cubicBezTo>
                        <a:pt x="3024" y="936"/>
                        <a:pt x="2737" y="1512"/>
                        <a:pt x="2592" y="1872"/>
                      </a:cubicBezTo>
                      <a:lnTo>
                        <a:pt x="3745" y="19012"/>
                      </a:lnTo>
                      <a:cubicBezTo>
                        <a:pt x="3745" y="19012"/>
                        <a:pt x="4393" y="19012"/>
                        <a:pt x="4753" y="19012"/>
                      </a:cubicBezTo>
                      <a:lnTo>
                        <a:pt x="3889" y="1872"/>
                      </a:lnTo>
                      <a:lnTo>
                        <a:pt x="3889" y="1872"/>
                      </a:lnTo>
                      <a:close/>
                      <a:moveTo>
                        <a:pt x="6337" y="1872"/>
                      </a:moveTo>
                      <a:cubicBezTo>
                        <a:pt x="6265" y="1512"/>
                        <a:pt x="5905" y="1008"/>
                        <a:pt x="5689" y="792"/>
                      </a:cubicBezTo>
                      <a:cubicBezTo>
                        <a:pt x="5473" y="936"/>
                        <a:pt x="5185" y="1512"/>
                        <a:pt x="5041" y="1872"/>
                      </a:cubicBezTo>
                      <a:lnTo>
                        <a:pt x="6049" y="19083"/>
                      </a:lnTo>
                      <a:cubicBezTo>
                        <a:pt x="6049" y="19083"/>
                        <a:pt x="6697" y="19083"/>
                        <a:pt x="7057" y="19083"/>
                      </a:cubicBezTo>
                      <a:lnTo>
                        <a:pt x="6337" y="1800"/>
                      </a:lnTo>
                      <a:lnTo>
                        <a:pt x="6337" y="1800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47" name="Graphic 6">
                <a:extLst>
                  <a:ext uri="{FF2B5EF4-FFF2-40B4-BE49-F238E27FC236}">
                    <a16:creationId xmlns:a16="http://schemas.microsoft.com/office/drawing/2014/main" id="{DFCA12D2-4D53-EDCD-DB33-A41D7CBF3A14}"/>
                  </a:ext>
                </a:extLst>
              </p:cNvPr>
              <p:cNvGrpSpPr/>
              <p:nvPr/>
            </p:nvGrpSpPr>
            <p:grpSpPr>
              <a:xfrm>
                <a:off x="6999637" y="5743711"/>
                <a:ext cx="31351" cy="39282"/>
                <a:chOff x="6999637" y="5743711"/>
                <a:chExt cx="31351" cy="39282"/>
              </a:xfrm>
            </p:grpSpPr>
            <p:sp>
              <p:nvSpPr>
                <p:cNvPr id="5889" name="Freeform: Shape 5888">
                  <a:extLst>
                    <a:ext uri="{FF2B5EF4-FFF2-40B4-BE49-F238E27FC236}">
                      <a16:creationId xmlns:a16="http://schemas.microsoft.com/office/drawing/2014/main" id="{D208B8F0-6B06-B3B1-21E6-309CC7CA69EA}"/>
                    </a:ext>
                  </a:extLst>
                </p:cNvPr>
                <p:cNvSpPr/>
                <p:nvPr/>
              </p:nvSpPr>
              <p:spPr>
                <a:xfrm>
                  <a:off x="6999637" y="5743711"/>
                  <a:ext cx="29946" cy="21643"/>
                </a:xfrm>
                <a:custGeom>
                  <a:avLst/>
                  <a:gdLst>
                    <a:gd name="connsiteX0" fmla="*/ 1393 w 29946"/>
                    <a:gd name="connsiteY0" fmla="*/ 20636 h 21643"/>
                    <a:gd name="connsiteX1" fmla="*/ 1969 w 29946"/>
                    <a:gd name="connsiteY1" fmla="*/ 21644 h 21643"/>
                    <a:gd name="connsiteX2" fmla="*/ 2618 w 29946"/>
                    <a:gd name="connsiteY2" fmla="*/ 20492 h 21643"/>
                    <a:gd name="connsiteX3" fmla="*/ 3265 w 29946"/>
                    <a:gd name="connsiteY3" fmla="*/ 21644 h 21643"/>
                    <a:gd name="connsiteX4" fmla="*/ 3265 w 29946"/>
                    <a:gd name="connsiteY4" fmla="*/ 21644 h 21643"/>
                    <a:gd name="connsiteX5" fmla="*/ 3914 w 29946"/>
                    <a:gd name="connsiteY5" fmla="*/ 20564 h 21643"/>
                    <a:gd name="connsiteX6" fmla="*/ 4562 w 29946"/>
                    <a:gd name="connsiteY6" fmla="*/ 21572 h 21643"/>
                    <a:gd name="connsiteX7" fmla="*/ 5210 w 29946"/>
                    <a:gd name="connsiteY7" fmla="*/ 20420 h 21643"/>
                    <a:gd name="connsiteX8" fmla="*/ 5858 w 29946"/>
                    <a:gd name="connsiteY8" fmla="*/ 21572 h 21643"/>
                    <a:gd name="connsiteX9" fmla="*/ 5858 w 29946"/>
                    <a:gd name="connsiteY9" fmla="*/ 21572 h 21643"/>
                    <a:gd name="connsiteX10" fmla="*/ 6434 w 29946"/>
                    <a:gd name="connsiteY10" fmla="*/ 20564 h 21643"/>
                    <a:gd name="connsiteX11" fmla="*/ 7010 w 29946"/>
                    <a:gd name="connsiteY11" fmla="*/ 21500 h 21643"/>
                    <a:gd name="connsiteX12" fmla="*/ 7010 w 29946"/>
                    <a:gd name="connsiteY12" fmla="*/ 21500 h 21643"/>
                    <a:gd name="connsiteX13" fmla="*/ 7659 w 29946"/>
                    <a:gd name="connsiteY13" fmla="*/ 20420 h 21643"/>
                    <a:gd name="connsiteX14" fmla="*/ 8307 w 29946"/>
                    <a:gd name="connsiteY14" fmla="*/ 21500 h 21643"/>
                    <a:gd name="connsiteX15" fmla="*/ 8307 w 29946"/>
                    <a:gd name="connsiteY15" fmla="*/ 21500 h 21643"/>
                    <a:gd name="connsiteX16" fmla="*/ 8883 w 29946"/>
                    <a:gd name="connsiteY16" fmla="*/ 20420 h 21643"/>
                    <a:gd name="connsiteX17" fmla="*/ 9531 w 29946"/>
                    <a:gd name="connsiteY17" fmla="*/ 21428 h 21643"/>
                    <a:gd name="connsiteX18" fmla="*/ 10179 w 29946"/>
                    <a:gd name="connsiteY18" fmla="*/ 20276 h 21643"/>
                    <a:gd name="connsiteX19" fmla="*/ 10827 w 29946"/>
                    <a:gd name="connsiteY19" fmla="*/ 21428 h 21643"/>
                    <a:gd name="connsiteX20" fmla="*/ 11475 w 29946"/>
                    <a:gd name="connsiteY20" fmla="*/ 20348 h 21643"/>
                    <a:gd name="connsiteX21" fmla="*/ 12051 w 29946"/>
                    <a:gd name="connsiteY21" fmla="*/ 21356 h 21643"/>
                    <a:gd name="connsiteX22" fmla="*/ 12699 w 29946"/>
                    <a:gd name="connsiteY22" fmla="*/ 20131 h 21643"/>
                    <a:gd name="connsiteX23" fmla="*/ 13348 w 29946"/>
                    <a:gd name="connsiteY23" fmla="*/ 21356 h 21643"/>
                    <a:gd name="connsiteX24" fmla="*/ 13348 w 29946"/>
                    <a:gd name="connsiteY24" fmla="*/ 21356 h 21643"/>
                    <a:gd name="connsiteX25" fmla="*/ 13996 w 29946"/>
                    <a:gd name="connsiteY25" fmla="*/ 20203 h 21643"/>
                    <a:gd name="connsiteX26" fmla="*/ 14572 w 29946"/>
                    <a:gd name="connsiteY26" fmla="*/ 21212 h 21643"/>
                    <a:gd name="connsiteX27" fmla="*/ 15220 w 29946"/>
                    <a:gd name="connsiteY27" fmla="*/ 20060 h 21643"/>
                    <a:gd name="connsiteX28" fmla="*/ 15868 w 29946"/>
                    <a:gd name="connsiteY28" fmla="*/ 21140 h 21643"/>
                    <a:gd name="connsiteX29" fmla="*/ 16516 w 29946"/>
                    <a:gd name="connsiteY29" fmla="*/ 20060 h 21643"/>
                    <a:gd name="connsiteX30" fmla="*/ 17092 w 29946"/>
                    <a:gd name="connsiteY30" fmla="*/ 21068 h 21643"/>
                    <a:gd name="connsiteX31" fmla="*/ 17740 w 29946"/>
                    <a:gd name="connsiteY31" fmla="*/ 19916 h 21643"/>
                    <a:gd name="connsiteX32" fmla="*/ 18389 w 29946"/>
                    <a:gd name="connsiteY32" fmla="*/ 21068 h 21643"/>
                    <a:gd name="connsiteX33" fmla="*/ 18389 w 29946"/>
                    <a:gd name="connsiteY33" fmla="*/ 21068 h 21643"/>
                    <a:gd name="connsiteX34" fmla="*/ 18964 w 29946"/>
                    <a:gd name="connsiteY34" fmla="*/ 20060 h 21643"/>
                    <a:gd name="connsiteX35" fmla="*/ 19541 w 29946"/>
                    <a:gd name="connsiteY35" fmla="*/ 20996 h 21643"/>
                    <a:gd name="connsiteX36" fmla="*/ 19541 w 29946"/>
                    <a:gd name="connsiteY36" fmla="*/ 20996 h 21643"/>
                    <a:gd name="connsiteX37" fmla="*/ 20189 w 29946"/>
                    <a:gd name="connsiteY37" fmla="*/ 19844 h 21643"/>
                    <a:gd name="connsiteX38" fmla="*/ 20837 w 29946"/>
                    <a:gd name="connsiteY38" fmla="*/ 20924 h 21643"/>
                    <a:gd name="connsiteX39" fmla="*/ 21413 w 29946"/>
                    <a:gd name="connsiteY39" fmla="*/ 19844 h 21643"/>
                    <a:gd name="connsiteX40" fmla="*/ 22061 w 29946"/>
                    <a:gd name="connsiteY40" fmla="*/ 20852 h 21643"/>
                    <a:gd name="connsiteX41" fmla="*/ 22061 w 29946"/>
                    <a:gd name="connsiteY41" fmla="*/ 20852 h 21643"/>
                    <a:gd name="connsiteX42" fmla="*/ 22709 w 29946"/>
                    <a:gd name="connsiteY42" fmla="*/ 19699 h 21643"/>
                    <a:gd name="connsiteX43" fmla="*/ 23358 w 29946"/>
                    <a:gd name="connsiteY43" fmla="*/ 20780 h 21643"/>
                    <a:gd name="connsiteX44" fmla="*/ 23358 w 29946"/>
                    <a:gd name="connsiteY44" fmla="*/ 20780 h 21643"/>
                    <a:gd name="connsiteX45" fmla="*/ 24006 w 29946"/>
                    <a:gd name="connsiteY45" fmla="*/ 19699 h 21643"/>
                    <a:gd name="connsiteX46" fmla="*/ 24582 w 29946"/>
                    <a:gd name="connsiteY46" fmla="*/ 20708 h 21643"/>
                    <a:gd name="connsiteX47" fmla="*/ 24582 w 29946"/>
                    <a:gd name="connsiteY47" fmla="*/ 20708 h 21643"/>
                    <a:gd name="connsiteX48" fmla="*/ 25230 w 29946"/>
                    <a:gd name="connsiteY48" fmla="*/ 19556 h 21643"/>
                    <a:gd name="connsiteX49" fmla="*/ 25878 w 29946"/>
                    <a:gd name="connsiteY49" fmla="*/ 20708 h 21643"/>
                    <a:gd name="connsiteX50" fmla="*/ 25878 w 29946"/>
                    <a:gd name="connsiteY50" fmla="*/ 20708 h 21643"/>
                    <a:gd name="connsiteX51" fmla="*/ 26454 w 29946"/>
                    <a:gd name="connsiteY51" fmla="*/ 19771 h 21643"/>
                    <a:gd name="connsiteX52" fmla="*/ 27030 w 29946"/>
                    <a:gd name="connsiteY52" fmla="*/ 20708 h 21643"/>
                    <a:gd name="connsiteX53" fmla="*/ 27030 w 29946"/>
                    <a:gd name="connsiteY53" fmla="*/ 20708 h 21643"/>
                    <a:gd name="connsiteX54" fmla="*/ 27678 w 29946"/>
                    <a:gd name="connsiteY54" fmla="*/ 19628 h 21643"/>
                    <a:gd name="connsiteX55" fmla="*/ 28327 w 29946"/>
                    <a:gd name="connsiteY55" fmla="*/ 20708 h 21643"/>
                    <a:gd name="connsiteX56" fmla="*/ 28327 w 29946"/>
                    <a:gd name="connsiteY56" fmla="*/ 20708 h 21643"/>
                    <a:gd name="connsiteX57" fmla="*/ 28902 w 29946"/>
                    <a:gd name="connsiteY57" fmla="*/ 19699 h 21643"/>
                    <a:gd name="connsiteX58" fmla="*/ 29479 w 29946"/>
                    <a:gd name="connsiteY58" fmla="*/ 20636 h 21643"/>
                    <a:gd name="connsiteX59" fmla="*/ 29623 w 29946"/>
                    <a:gd name="connsiteY59" fmla="*/ 20348 h 21643"/>
                    <a:gd name="connsiteX60" fmla="*/ 29767 w 29946"/>
                    <a:gd name="connsiteY60" fmla="*/ 20131 h 21643"/>
                    <a:gd name="connsiteX61" fmla="*/ 29695 w 29946"/>
                    <a:gd name="connsiteY61" fmla="*/ 18403 h 21643"/>
                    <a:gd name="connsiteX62" fmla="*/ 27750 w 29946"/>
                    <a:gd name="connsiteY62" fmla="*/ 17323 h 21643"/>
                    <a:gd name="connsiteX63" fmla="*/ 27750 w 29946"/>
                    <a:gd name="connsiteY63" fmla="*/ 15667 h 21643"/>
                    <a:gd name="connsiteX64" fmla="*/ 23862 w 29946"/>
                    <a:gd name="connsiteY64" fmla="*/ 11562 h 21643"/>
                    <a:gd name="connsiteX65" fmla="*/ 24078 w 29946"/>
                    <a:gd name="connsiteY65" fmla="*/ 11562 h 21643"/>
                    <a:gd name="connsiteX66" fmla="*/ 16300 w 29946"/>
                    <a:gd name="connsiteY66" fmla="*/ 7025 h 21643"/>
                    <a:gd name="connsiteX67" fmla="*/ 14788 w 29946"/>
                    <a:gd name="connsiteY67" fmla="*/ 3208 h 21643"/>
                    <a:gd name="connsiteX68" fmla="*/ 17236 w 29946"/>
                    <a:gd name="connsiteY68" fmla="*/ 2920 h 21643"/>
                    <a:gd name="connsiteX69" fmla="*/ 17236 w 29946"/>
                    <a:gd name="connsiteY69" fmla="*/ 4432 h 21643"/>
                    <a:gd name="connsiteX70" fmla="*/ 19325 w 29946"/>
                    <a:gd name="connsiteY70" fmla="*/ 3425 h 21643"/>
                    <a:gd name="connsiteX71" fmla="*/ 16804 w 29946"/>
                    <a:gd name="connsiteY71" fmla="*/ 328 h 21643"/>
                    <a:gd name="connsiteX72" fmla="*/ 8234 w 29946"/>
                    <a:gd name="connsiteY72" fmla="*/ 2704 h 21643"/>
                    <a:gd name="connsiteX73" fmla="*/ 6650 w 29946"/>
                    <a:gd name="connsiteY73" fmla="*/ 9906 h 21643"/>
                    <a:gd name="connsiteX74" fmla="*/ 7010 w 29946"/>
                    <a:gd name="connsiteY74" fmla="*/ 10698 h 21643"/>
                    <a:gd name="connsiteX75" fmla="*/ 2186 w 29946"/>
                    <a:gd name="connsiteY75" fmla="*/ 14730 h 21643"/>
                    <a:gd name="connsiteX76" fmla="*/ 3050 w 29946"/>
                    <a:gd name="connsiteY76" fmla="*/ 17035 h 21643"/>
                    <a:gd name="connsiteX77" fmla="*/ 817 w 29946"/>
                    <a:gd name="connsiteY77" fmla="*/ 21428 h 21643"/>
                    <a:gd name="connsiteX78" fmla="*/ 1321 w 29946"/>
                    <a:gd name="connsiteY78" fmla="*/ 20636 h 21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29946" h="21643">
                      <a:moveTo>
                        <a:pt x="1393" y="20636"/>
                      </a:moveTo>
                      <a:cubicBezTo>
                        <a:pt x="1393" y="20636"/>
                        <a:pt x="1826" y="21284"/>
                        <a:pt x="1969" y="21644"/>
                      </a:cubicBezTo>
                      <a:cubicBezTo>
                        <a:pt x="1969" y="21284"/>
                        <a:pt x="2329" y="20636"/>
                        <a:pt x="2618" y="20492"/>
                      </a:cubicBezTo>
                      <a:cubicBezTo>
                        <a:pt x="2833" y="20708"/>
                        <a:pt x="3194" y="21212"/>
                        <a:pt x="3265" y="21644"/>
                      </a:cubicBezTo>
                      <a:lnTo>
                        <a:pt x="3265" y="21644"/>
                      </a:lnTo>
                      <a:cubicBezTo>
                        <a:pt x="3265" y="21644"/>
                        <a:pt x="3626" y="20708"/>
                        <a:pt x="3914" y="20564"/>
                      </a:cubicBezTo>
                      <a:cubicBezTo>
                        <a:pt x="4058" y="20780"/>
                        <a:pt x="4418" y="21212"/>
                        <a:pt x="4562" y="21572"/>
                      </a:cubicBezTo>
                      <a:cubicBezTo>
                        <a:pt x="4562" y="21212"/>
                        <a:pt x="4922" y="20564"/>
                        <a:pt x="5210" y="20420"/>
                      </a:cubicBezTo>
                      <a:cubicBezTo>
                        <a:pt x="5354" y="20636"/>
                        <a:pt x="5786" y="21140"/>
                        <a:pt x="5858" y="21572"/>
                      </a:cubicBezTo>
                      <a:lnTo>
                        <a:pt x="5858" y="21572"/>
                      </a:lnTo>
                      <a:cubicBezTo>
                        <a:pt x="5858" y="21572"/>
                        <a:pt x="6218" y="20780"/>
                        <a:pt x="6434" y="20564"/>
                      </a:cubicBezTo>
                      <a:cubicBezTo>
                        <a:pt x="6578" y="20780"/>
                        <a:pt x="6866" y="21212"/>
                        <a:pt x="7010" y="21500"/>
                      </a:cubicBezTo>
                      <a:lnTo>
                        <a:pt x="7010" y="21500"/>
                      </a:lnTo>
                      <a:cubicBezTo>
                        <a:pt x="7082" y="21140"/>
                        <a:pt x="7370" y="20564"/>
                        <a:pt x="7659" y="20420"/>
                      </a:cubicBezTo>
                      <a:cubicBezTo>
                        <a:pt x="7802" y="20636"/>
                        <a:pt x="8162" y="21140"/>
                        <a:pt x="8307" y="21500"/>
                      </a:cubicBezTo>
                      <a:lnTo>
                        <a:pt x="8307" y="21500"/>
                      </a:lnTo>
                      <a:cubicBezTo>
                        <a:pt x="8307" y="21500"/>
                        <a:pt x="8667" y="20636"/>
                        <a:pt x="8883" y="20420"/>
                      </a:cubicBezTo>
                      <a:cubicBezTo>
                        <a:pt x="9027" y="20636"/>
                        <a:pt x="9387" y="21068"/>
                        <a:pt x="9531" y="21428"/>
                      </a:cubicBezTo>
                      <a:cubicBezTo>
                        <a:pt x="9531" y="21068"/>
                        <a:pt x="9891" y="20420"/>
                        <a:pt x="10179" y="20276"/>
                      </a:cubicBezTo>
                      <a:cubicBezTo>
                        <a:pt x="10395" y="20492"/>
                        <a:pt x="10755" y="20996"/>
                        <a:pt x="10827" y="21428"/>
                      </a:cubicBezTo>
                      <a:cubicBezTo>
                        <a:pt x="10971" y="21068"/>
                        <a:pt x="11187" y="20564"/>
                        <a:pt x="11475" y="20348"/>
                      </a:cubicBezTo>
                      <a:cubicBezTo>
                        <a:pt x="11619" y="20564"/>
                        <a:pt x="11979" y="20996"/>
                        <a:pt x="12051" y="21356"/>
                      </a:cubicBezTo>
                      <a:cubicBezTo>
                        <a:pt x="12051" y="20996"/>
                        <a:pt x="12411" y="20348"/>
                        <a:pt x="12699" y="20131"/>
                      </a:cubicBezTo>
                      <a:cubicBezTo>
                        <a:pt x="12916" y="20420"/>
                        <a:pt x="13276" y="20924"/>
                        <a:pt x="13348" y="21356"/>
                      </a:cubicBezTo>
                      <a:lnTo>
                        <a:pt x="13348" y="21356"/>
                      </a:lnTo>
                      <a:cubicBezTo>
                        <a:pt x="13420" y="20996"/>
                        <a:pt x="13708" y="20420"/>
                        <a:pt x="13996" y="20203"/>
                      </a:cubicBezTo>
                      <a:cubicBezTo>
                        <a:pt x="14140" y="20420"/>
                        <a:pt x="14500" y="20852"/>
                        <a:pt x="14572" y="21212"/>
                      </a:cubicBezTo>
                      <a:cubicBezTo>
                        <a:pt x="14572" y="20852"/>
                        <a:pt x="14932" y="20276"/>
                        <a:pt x="15220" y="20060"/>
                      </a:cubicBezTo>
                      <a:cubicBezTo>
                        <a:pt x="15436" y="20276"/>
                        <a:pt x="15724" y="20780"/>
                        <a:pt x="15868" y="21140"/>
                      </a:cubicBezTo>
                      <a:cubicBezTo>
                        <a:pt x="15940" y="20780"/>
                        <a:pt x="16228" y="20203"/>
                        <a:pt x="16516" y="20060"/>
                      </a:cubicBezTo>
                      <a:cubicBezTo>
                        <a:pt x="16660" y="20276"/>
                        <a:pt x="17020" y="20708"/>
                        <a:pt x="17092" y="21068"/>
                      </a:cubicBezTo>
                      <a:cubicBezTo>
                        <a:pt x="17164" y="20708"/>
                        <a:pt x="17525" y="20060"/>
                        <a:pt x="17740" y="19916"/>
                      </a:cubicBezTo>
                      <a:cubicBezTo>
                        <a:pt x="17885" y="20131"/>
                        <a:pt x="18245" y="20636"/>
                        <a:pt x="18389" y="21068"/>
                      </a:cubicBezTo>
                      <a:cubicBezTo>
                        <a:pt x="18389" y="21068"/>
                        <a:pt x="18389" y="21068"/>
                        <a:pt x="18389" y="21068"/>
                      </a:cubicBezTo>
                      <a:cubicBezTo>
                        <a:pt x="18461" y="20708"/>
                        <a:pt x="18749" y="20203"/>
                        <a:pt x="18964" y="20060"/>
                      </a:cubicBezTo>
                      <a:cubicBezTo>
                        <a:pt x="19109" y="20276"/>
                        <a:pt x="19397" y="20636"/>
                        <a:pt x="19541" y="20996"/>
                      </a:cubicBezTo>
                      <a:lnTo>
                        <a:pt x="19541" y="20996"/>
                      </a:lnTo>
                      <a:cubicBezTo>
                        <a:pt x="19613" y="20636"/>
                        <a:pt x="19901" y="20060"/>
                        <a:pt x="20189" y="19844"/>
                      </a:cubicBezTo>
                      <a:cubicBezTo>
                        <a:pt x="20333" y="20060"/>
                        <a:pt x="20693" y="20492"/>
                        <a:pt x="20837" y="20924"/>
                      </a:cubicBezTo>
                      <a:cubicBezTo>
                        <a:pt x="20909" y="20564"/>
                        <a:pt x="21197" y="20060"/>
                        <a:pt x="21413" y="19844"/>
                      </a:cubicBezTo>
                      <a:cubicBezTo>
                        <a:pt x="21557" y="20060"/>
                        <a:pt x="21917" y="20492"/>
                        <a:pt x="22061" y="20852"/>
                      </a:cubicBezTo>
                      <a:lnTo>
                        <a:pt x="22061" y="20852"/>
                      </a:lnTo>
                      <a:cubicBezTo>
                        <a:pt x="22061" y="20492"/>
                        <a:pt x="22421" y="19844"/>
                        <a:pt x="22709" y="19699"/>
                      </a:cubicBezTo>
                      <a:cubicBezTo>
                        <a:pt x="22854" y="19916"/>
                        <a:pt x="23214" y="20420"/>
                        <a:pt x="23358" y="20780"/>
                      </a:cubicBezTo>
                      <a:lnTo>
                        <a:pt x="23358" y="20780"/>
                      </a:lnTo>
                      <a:cubicBezTo>
                        <a:pt x="23358" y="20780"/>
                        <a:pt x="23718" y="19916"/>
                        <a:pt x="24006" y="19699"/>
                      </a:cubicBezTo>
                      <a:cubicBezTo>
                        <a:pt x="24150" y="19916"/>
                        <a:pt x="24438" y="20348"/>
                        <a:pt x="24582" y="20708"/>
                      </a:cubicBezTo>
                      <a:lnTo>
                        <a:pt x="24582" y="20708"/>
                      </a:lnTo>
                      <a:cubicBezTo>
                        <a:pt x="24582" y="20348"/>
                        <a:pt x="24942" y="19699"/>
                        <a:pt x="25230" y="19556"/>
                      </a:cubicBezTo>
                      <a:cubicBezTo>
                        <a:pt x="25374" y="19771"/>
                        <a:pt x="25734" y="20276"/>
                        <a:pt x="25878" y="20708"/>
                      </a:cubicBezTo>
                      <a:lnTo>
                        <a:pt x="25878" y="20708"/>
                      </a:lnTo>
                      <a:cubicBezTo>
                        <a:pt x="25878" y="20708"/>
                        <a:pt x="26238" y="19916"/>
                        <a:pt x="26454" y="19771"/>
                      </a:cubicBezTo>
                      <a:cubicBezTo>
                        <a:pt x="26598" y="19988"/>
                        <a:pt x="26886" y="20348"/>
                        <a:pt x="27030" y="20708"/>
                      </a:cubicBezTo>
                      <a:lnTo>
                        <a:pt x="27030" y="20708"/>
                      </a:lnTo>
                      <a:cubicBezTo>
                        <a:pt x="27030" y="20708"/>
                        <a:pt x="27390" y="19771"/>
                        <a:pt x="27678" y="19628"/>
                      </a:cubicBezTo>
                      <a:cubicBezTo>
                        <a:pt x="27823" y="19844"/>
                        <a:pt x="28183" y="20348"/>
                        <a:pt x="28327" y="20708"/>
                      </a:cubicBezTo>
                      <a:lnTo>
                        <a:pt x="28327" y="20708"/>
                      </a:lnTo>
                      <a:cubicBezTo>
                        <a:pt x="28470" y="20348"/>
                        <a:pt x="28687" y="19844"/>
                        <a:pt x="28902" y="19699"/>
                      </a:cubicBezTo>
                      <a:cubicBezTo>
                        <a:pt x="29047" y="19916"/>
                        <a:pt x="29335" y="20276"/>
                        <a:pt x="29479" y="20636"/>
                      </a:cubicBezTo>
                      <a:cubicBezTo>
                        <a:pt x="29479" y="20564"/>
                        <a:pt x="29551" y="20492"/>
                        <a:pt x="29623" y="20348"/>
                      </a:cubicBezTo>
                      <a:cubicBezTo>
                        <a:pt x="29623" y="20348"/>
                        <a:pt x="29695" y="20203"/>
                        <a:pt x="29767" y="20131"/>
                      </a:cubicBezTo>
                      <a:cubicBezTo>
                        <a:pt x="29983" y="19556"/>
                        <a:pt x="30055" y="18907"/>
                        <a:pt x="29695" y="18403"/>
                      </a:cubicBezTo>
                      <a:cubicBezTo>
                        <a:pt x="29407" y="18043"/>
                        <a:pt x="28543" y="17611"/>
                        <a:pt x="27750" y="17323"/>
                      </a:cubicBezTo>
                      <a:cubicBezTo>
                        <a:pt x="27895" y="16819"/>
                        <a:pt x="27895" y="16243"/>
                        <a:pt x="27750" y="15667"/>
                      </a:cubicBezTo>
                      <a:cubicBezTo>
                        <a:pt x="27246" y="13506"/>
                        <a:pt x="25878" y="12498"/>
                        <a:pt x="23862" y="11562"/>
                      </a:cubicBezTo>
                      <a:lnTo>
                        <a:pt x="24078" y="11562"/>
                      </a:lnTo>
                      <a:cubicBezTo>
                        <a:pt x="24654" y="8465"/>
                        <a:pt x="18245" y="7817"/>
                        <a:pt x="16300" y="7025"/>
                      </a:cubicBezTo>
                      <a:cubicBezTo>
                        <a:pt x="14788" y="6377"/>
                        <a:pt x="13060" y="5153"/>
                        <a:pt x="14788" y="3208"/>
                      </a:cubicBezTo>
                      <a:cubicBezTo>
                        <a:pt x="15364" y="2632"/>
                        <a:pt x="16588" y="2344"/>
                        <a:pt x="17236" y="2920"/>
                      </a:cubicBezTo>
                      <a:cubicBezTo>
                        <a:pt x="17668" y="3280"/>
                        <a:pt x="18029" y="4432"/>
                        <a:pt x="17236" y="4432"/>
                      </a:cubicBezTo>
                      <a:cubicBezTo>
                        <a:pt x="17812" y="5729"/>
                        <a:pt x="19325" y="4361"/>
                        <a:pt x="19325" y="3425"/>
                      </a:cubicBezTo>
                      <a:cubicBezTo>
                        <a:pt x="19325" y="1912"/>
                        <a:pt x="18172" y="760"/>
                        <a:pt x="16804" y="328"/>
                      </a:cubicBezTo>
                      <a:cubicBezTo>
                        <a:pt x="13924" y="-537"/>
                        <a:pt x="10179" y="328"/>
                        <a:pt x="8234" y="2704"/>
                      </a:cubicBezTo>
                      <a:cubicBezTo>
                        <a:pt x="6362" y="5009"/>
                        <a:pt x="5642" y="7097"/>
                        <a:pt x="6650" y="9906"/>
                      </a:cubicBezTo>
                      <a:cubicBezTo>
                        <a:pt x="6722" y="10194"/>
                        <a:pt x="6866" y="10410"/>
                        <a:pt x="7010" y="10698"/>
                      </a:cubicBezTo>
                      <a:cubicBezTo>
                        <a:pt x="4634" y="11490"/>
                        <a:pt x="2186" y="12786"/>
                        <a:pt x="2186" y="14730"/>
                      </a:cubicBezTo>
                      <a:cubicBezTo>
                        <a:pt x="2186" y="15523"/>
                        <a:pt x="2618" y="16315"/>
                        <a:pt x="3050" y="17035"/>
                      </a:cubicBezTo>
                      <a:cubicBezTo>
                        <a:pt x="889" y="18187"/>
                        <a:pt x="-1199" y="19988"/>
                        <a:pt x="817" y="21428"/>
                      </a:cubicBezTo>
                      <a:cubicBezTo>
                        <a:pt x="961" y="21140"/>
                        <a:pt x="1177" y="20708"/>
                        <a:pt x="1321" y="20636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90" name="Freeform: Shape 5889">
                  <a:extLst>
                    <a:ext uri="{FF2B5EF4-FFF2-40B4-BE49-F238E27FC236}">
                      <a16:creationId xmlns:a16="http://schemas.microsoft.com/office/drawing/2014/main" id="{6E495F4B-AC59-6931-B377-412D2A63906F}"/>
                    </a:ext>
                  </a:extLst>
                </p:cNvPr>
                <p:cNvSpPr/>
                <p:nvPr/>
              </p:nvSpPr>
              <p:spPr>
                <a:xfrm>
                  <a:off x="7000670" y="5763266"/>
                  <a:ext cx="30318" cy="19727"/>
                </a:xfrm>
                <a:custGeom>
                  <a:avLst/>
                  <a:gdLst>
                    <a:gd name="connsiteX0" fmla="*/ 29958 w 30318"/>
                    <a:gd name="connsiteY0" fmla="*/ 1368 h 19727"/>
                    <a:gd name="connsiteX1" fmla="*/ 29958 w 30318"/>
                    <a:gd name="connsiteY1" fmla="*/ 1368 h 19727"/>
                    <a:gd name="connsiteX2" fmla="*/ 29310 w 30318"/>
                    <a:gd name="connsiteY2" fmla="*/ 0 h 19727"/>
                    <a:gd name="connsiteX3" fmla="*/ 28662 w 30318"/>
                    <a:gd name="connsiteY3" fmla="*/ 1152 h 19727"/>
                    <a:gd name="connsiteX4" fmla="*/ 28662 w 30318"/>
                    <a:gd name="connsiteY4" fmla="*/ 1152 h 19727"/>
                    <a:gd name="connsiteX5" fmla="*/ 28086 w 30318"/>
                    <a:gd name="connsiteY5" fmla="*/ 144 h 19727"/>
                    <a:gd name="connsiteX6" fmla="*/ 27509 w 30318"/>
                    <a:gd name="connsiteY6" fmla="*/ 1152 h 19727"/>
                    <a:gd name="connsiteX7" fmla="*/ 27509 w 30318"/>
                    <a:gd name="connsiteY7" fmla="*/ 1152 h 19727"/>
                    <a:gd name="connsiteX8" fmla="*/ 26862 w 30318"/>
                    <a:gd name="connsiteY8" fmla="*/ 72 h 19727"/>
                    <a:gd name="connsiteX9" fmla="*/ 26213 w 30318"/>
                    <a:gd name="connsiteY9" fmla="*/ 1152 h 19727"/>
                    <a:gd name="connsiteX10" fmla="*/ 26213 w 30318"/>
                    <a:gd name="connsiteY10" fmla="*/ 1152 h 19727"/>
                    <a:gd name="connsiteX11" fmla="*/ 25637 w 30318"/>
                    <a:gd name="connsiteY11" fmla="*/ 216 h 19727"/>
                    <a:gd name="connsiteX12" fmla="*/ 25061 w 30318"/>
                    <a:gd name="connsiteY12" fmla="*/ 1224 h 19727"/>
                    <a:gd name="connsiteX13" fmla="*/ 25061 w 30318"/>
                    <a:gd name="connsiteY13" fmla="*/ 1224 h 19727"/>
                    <a:gd name="connsiteX14" fmla="*/ 24413 w 30318"/>
                    <a:gd name="connsiteY14" fmla="*/ 72 h 19727"/>
                    <a:gd name="connsiteX15" fmla="*/ 23765 w 30318"/>
                    <a:gd name="connsiteY15" fmla="*/ 1224 h 19727"/>
                    <a:gd name="connsiteX16" fmla="*/ 23765 w 30318"/>
                    <a:gd name="connsiteY16" fmla="*/ 1224 h 19727"/>
                    <a:gd name="connsiteX17" fmla="*/ 23189 w 30318"/>
                    <a:gd name="connsiteY17" fmla="*/ 216 h 19727"/>
                    <a:gd name="connsiteX18" fmla="*/ 22613 w 30318"/>
                    <a:gd name="connsiteY18" fmla="*/ 1296 h 19727"/>
                    <a:gd name="connsiteX19" fmla="*/ 22613 w 30318"/>
                    <a:gd name="connsiteY19" fmla="*/ 1296 h 19727"/>
                    <a:gd name="connsiteX20" fmla="*/ 21965 w 30318"/>
                    <a:gd name="connsiteY20" fmla="*/ 144 h 19727"/>
                    <a:gd name="connsiteX21" fmla="*/ 21316 w 30318"/>
                    <a:gd name="connsiteY21" fmla="*/ 1296 h 19727"/>
                    <a:gd name="connsiteX22" fmla="*/ 21316 w 30318"/>
                    <a:gd name="connsiteY22" fmla="*/ 1296 h 19727"/>
                    <a:gd name="connsiteX23" fmla="*/ 20740 w 30318"/>
                    <a:gd name="connsiteY23" fmla="*/ 288 h 19727"/>
                    <a:gd name="connsiteX24" fmla="*/ 20164 w 30318"/>
                    <a:gd name="connsiteY24" fmla="*/ 1296 h 19727"/>
                    <a:gd name="connsiteX25" fmla="*/ 19516 w 30318"/>
                    <a:gd name="connsiteY25" fmla="*/ 288 h 19727"/>
                    <a:gd name="connsiteX26" fmla="*/ 18868 w 30318"/>
                    <a:gd name="connsiteY26" fmla="*/ 1440 h 19727"/>
                    <a:gd name="connsiteX27" fmla="*/ 18868 w 30318"/>
                    <a:gd name="connsiteY27" fmla="*/ 1440 h 19727"/>
                    <a:gd name="connsiteX28" fmla="*/ 18292 w 30318"/>
                    <a:gd name="connsiteY28" fmla="*/ 504 h 19727"/>
                    <a:gd name="connsiteX29" fmla="*/ 17644 w 30318"/>
                    <a:gd name="connsiteY29" fmla="*/ 1584 h 19727"/>
                    <a:gd name="connsiteX30" fmla="*/ 17644 w 30318"/>
                    <a:gd name="connsiteY30" fmla="*/ 1584 h 19727"/>
                    <a:gd name="connsiteX31" fmla="*/ 16996 w 30318"/>
                    <a:gd name="connsiteY31" fmla="*/ 504 h 19727"/>
                    <a:gd name="connsiteX32" fmla="*/ 16347 w 30318"/>
                    <a:gd name="connsiteY32" fmla="*/ 1656 h 19727"/>
                    <a:gd name="connsiteX33" fmla="*/ 15771 w 30318"/>
                    <a:gd name="connsiteY33" fmla="*/ 648 h 19727"/>
                    <a:gd name="connsiteX34" fmla="*/ 15123 w 30318"/>
                    <a:gd name="connsiteY34" fmla="*/ 1728 h 19727"/>
                    <a:gd name="connsiteX35" fmla="*/ 14475 w 30318"/>
                    <a:gd name="connsiteY35" fmla="*/ 648 h 19727"/>
                    <a:gd name="connsiteX36" fmla="*/ 13827 w 30318"/>
                    <a:gd name="connsiteY36" fmla="*/ 1800 h 19727"/>
                    <a:gd name="connsiteX37" fmla="*/ 13251 w 30318"/>
                    <a:gd name="connsiteY37" fmla="*/ 792 h 19727"/>
                    <a:gd name="connsiteX38" fmla="*/ 12602 w 30318"/>
                    <a:gd name="connsiteY38" fmla="*/ 1944 h 19727"/>
                    <a:gd name="connsiteX39" fmla="*/ 12602 w 30318"/>
                    <a:gd name="connsiteY39" fmla="*/ 1944 h 19727"/>
                    <a:gd name="connsiteX40" fmla="*/ 11955 w 30318"/>
                    <a:gd name="connsiteY40" fmla="*/ 792 h 19727"/>
                    <a:gd name="connsiteX41" fmla="*/ 11306 w 30318"/>
                    <a:gd name="connsiteY41" fmla="*/ 1944 h 19727"/>
                    <a:gd name="connsiteX42" fmla="*/ 10658 w 30318"/>
                    <a:gd name="connsiteY42" fmla="*/ 936 h 19727"/>
                    <a:gd name="connsiteX43" fmla="*/ 10082 w 30318"/>
                    <a:gd name="connsiteY43" fmla="*/ 2016 h 19727"/>
                    <a:gd name="connsiteX44" fmla="*/ 9434 w 30318"/>
                    <a:gd name="connsiteY44" fmla="*/ 864 h 19727"/>
                    <a:gd name="connsiteX45" fmla="*/ 8786 w 30318"/>
                    <a:gd name="connsiteY45" fmla="*/ 2016 h 19727"/>
                    <a:gd name="connsiteX46" fmla="*/ 8210 w 30318"/>
                    <a:gd name="connsiteY46" fmla="*/ 1008 h 19727"/>
                    <a:gd name="connsiteX47" fmla="*/ 7562 w 30318"/>
                    <a:gd name="connsiteY47" fmla="*/ 2016 h 19727"/>
                    <a:gd name="connsiteX48" fmla="*/ 7562 w 30318"/>
                    <a:gd name="connsiteY48" fmla="*/ 2016 h 19727"/>
                    <a:gd name="connsiteX49" fmla="*/ 6914 w 30318"/>
                    <a:gd name="connsiteY49" fmla="*/ 936 h 19727"/>
                    <a:gd name="connsiteX50" fmla="*/ 6265 w 30318"/>
                    <a:gd name="connsiteY50" fmla="*/ 2016 h 19727"/>
                    <a:gd name="connsiteX51" fmla="*/ 6265 w 30318"/>
                    <a:gd name="connsiteY51" fmla="*/ 2016 h 19727"/>
                    <a:gd name="connsiteX52" fmla="*/ 5689 w 30318"/>
                    <a:gd name="connsiteY52" fmla="*/ 1080 h 19727"/>
                    <a:gd name="connsiteX53" fmla="*/ 5113 w 30318"/>
                    <a:gd name="connsiteY53" fmla="*/ 2088 h 19727"/>
                    <a:gd name="connsiteX54" fmla="*/ 5113 w 30318"/>
                    <a:gd name="connsiteY54" fmla="*/ 2088 h 19727"/>
                    <a:gd name="connsiteX55" fmla="*/ 4465 w 30318"/>
                    <a:gd name="connsiteY55" fmla="*/ 936 h 19727"/>
                    <a:gd name="connsiteX56" fmla="*/ 3817 w 30318"/>
                    <a:gd name="connsiteY56" fmla="*/ 2088 h 19727"/>
                    <a:gd name="connsiteX57" fmla="*/ 3169 w 30318"/>
                    <a:gd name="connsiteY57" fmla="*/ 1080 h 19727"/>
                    <a:gd name="connsiteX58" fmla="*/ 2521 w 30318"/>
                    <a:gd name="connsiteY58" fmla="*/ 2160 h 19727"/>
                    <a:gd name="connsiteX59" fmla="*/ 2521 w 30318"/>
                    <a:gd name="connsiteY59" fmla="*/ 2160 h 19727"/>
                    <a:gd name="connsiteX60" fmla="*/ 1872 w 30318"/>
                    <a:gd name="connsiteY60" fmla="*/ 1008 h 19727"/>
                    <a:gd name="connsiteX61" fmla="*/ 1225 w 30318"/>
                    <a:gd name="connsiteY61" fmla="*/ 2232 h 19727"/>
                    <a:gd name="connsiteX62" fmla="*/ 648 w 30318"/>
                    <a:gd name="connsiteY62" fmla="*/ 1224 h 19727"/>
                    <a:gd name="connsiteX63" fmla="*/ 0 w 30318"/>
                    <a:gd name="connsiteY63" fmla="*/ 2448 h 19727"/>
                    <a:gd name="connsiteX64" fmla="*/ 0 w 30318"/>
                    <a:gd name="connsiteY64" fmla="*/ 2448 h 19727"/>
                    <a:gd name="connsiteX65" fmla="*/ 1296 w 30318"/>
                    <a:gd name="connsiteY65" fmla="*/ 10298 h 19727"/>
                    <a:gd name="connsiteX66" fmla="*/ 2521 w 30318"/>
                    <a:gd name="connsiteY66" fmla="*/ 19083 h 19727"/>
                    <a:gd name="connsiteX67" fmla="*/ 6914 w 30318"/>
                    <a:gd name="connsiteY67" fmla="*/ 19300 h 19727"/>
                    <a:gd name="connsiteX68" fmla="*/ 15411 w 30318"/>
                    <a:gd name="connsiteY68" fmla="*/ 19660 h 19727"/>
                    <a:gd name="connsiteX69" fmla="*/ 24917 w 30318"/>
                    <a:gd name="connsiteY69" fmla="*/ 19300 h 19727"/>
                    <a:gd name="connsiteX70" fmla="*/ 27437 w 30318"/>
                    <a:gd name="connsiteY70" fmla="*/ 19012 h 19727"/>
                    <a:gd name="connsiteX71" fmla="*/ 28950 w 30318"/>
                    <a:gd name="connsiteY71" fmla="*/ 18868 h 19727"/>
                    <a:gd name="connsiteX72" fmla="*/ 30318 w 30318"/>
                    <a:gd name="connsiteY72" fmla="*/ 4321 h 19727"/>
                    <a:gd name="connsiteX73" fmla="*/ 30318 w 30318"/>
                    <a:gd name="connsiteY73" fmla="*/ 4321 h 19727"/>
                    <a:gd name="connsiteX74" fmla="*/ 30318 w 30318"/>
                    <a:gd name="connsiteY74" fmla="*/ 1512 h 19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318" h="19727">
                      <a:moveTo>
                        <a:pt x="29958" y="1368"/>
                      </a:moveTo>
                      <a:lnTo>
                        <a:pt x="29958" y="1368"/>
                      </a:lnTo>
                      <a:cubicBezTo>
                        <a:pt x="30030" y="936"/>
                        <a:pt x="29526" y="288"/>
                        <a:pt x="29310" y="0"/>
                      </a:cubicBezTo>
                      <a:cubicBezTo>
                        <a:pt x="29022" y="216"/>
                        <a:pt x="28734" y="792"/>
                        <a:pt x="28662" y="1152"/>
                      </a:cubicBezTo>
                      <a:lnTo>
                        <a:pt x="28662" y="1152"/>
                      </a:lnTo>
                      <a:cubicBezTo>
                        <a:pt x="28662" y="1152"/>
                        <a:pt x="28230" y="360"/>
                        <a:pt x="28086" y="144"/>
                      </a:cubicBezTo>
                      <a:cubicBezTo>
                        <a:pt x="27869" y="288"/>
                        <a:pt x="27582" y="792"/>
                        <a:pt x="27509" y="1152"/>
                      </a:cubicBezTo>
                      <a:lnTo>
                        <a:pt x="27509" y="1152"/>
                      </a:lnTo>
                      <a:cubicBezTo>
                        <a:pt x="27366" y="792"/>
                        <a:pt x="27077" y="288"/>
                        <a:pt x="26862" y="72"/>
                      </a:cubicBezTo>
                      <a:cubicBezTo>
                        <a:pt x="26645" y="288"/>
                        <a:pt x="26357" y="792"/>
                        <a:pt x="26213" y="1152"/>
                      </a:cubicBezTo>
                      <a:lnTo>
                        <a:pt x="26213" y="1152"/>
                      </a:lnTo>
                      <a:cubicBezTo>
                        <a:pt x="26213" y="1152"/>
                        <a:pt x="25781" y="432"/>
                        <a:pt x="25637" y="216"/>
                      </a:cubicBezTo>
                      <a:cubicBezTo>
                        <a:pt x="25421" y="360"/>
                        <a:pt x="25133" y="864"/>
                        <a:pt x="25061" y="1224"/>
                      </a:cubicBezTo>
                      <a:lnTo>
                        <a:pt x="25061" y="1224"/>
                      </a:lnTo>
                      <a:cubicBezTo>
                        <a:pt x="24989" y="864"/>
                        <a:pt x="24629" y="360"/>
                        <a:pt x="24413" y="72"/>
                      </a:cubicBezTo>
                      <a:cubicBezTo>
                        <a:pt x="24197" y="288"/>
                        <a:pt x="23837" y="864"/>
                        <a:pt x="23765" y="1224"/>
                      </a:cubicBezTo>
                      <a:lnTo>
                        <a:pt x="23765" y="1224"/>
                      </a:lnTo>
                      <a:cubicBezTo>
                        <a:pt x="23621" y="864"/>
                        <a:pt x="23333" y="432"/>
                        <a:pt x="23189" y="216"/>
                      </a:cubicBezTo>
                      <a:cubicBezTo>
                        <a:pt x="22973" y="360"/>
                        <a:pt x="22685" y="936"/>
                        <a:pt x="22613" y="1296"/>
                      </a:cubicBezTo>
                      <a:cubicBezTo>
                        <a:pt x="22613" y="1296"/>
                        <a:pt x="22613" y="1296"/>
                        <a:pt x="22613" y="1296"/>
                      </a:cubicBezTo>
                      <a:cubicBezTo>
                        <a:pt x="22468" y="936"/>
                        <a:pt x="22180" y="432"/>
                        <a:pt x="21965" y="144"/>
                      </a:cubicBezTo>
                      <a:cubicBezTo>
                        <a:pt x="21676" y="360"/>
                        <a:pt x="21388" y="936"/>
                        <a:pt x="21316" y="1296"/>
                      </a:cubicBezTo>
                      <a:lnTo>
                        <a:pt x="21316" y="1296"/>
                      </a:lnTo>
                      <a:cubicBezTo>
                        <a:pt x="21172" y="936"/>
                        <a:pt x="20884" y="504"/>
                        <a:pt x="20740" y="288"/>
                      </a:cubicBezTo>
                      <a:cubicBezTo>
                        <a:pt x="20524" y="432"/>
                        <a:pt x="20236" y="936"/>
                        <a:pt x="20164" y="1296"/>
                      </a:cubicBezTo>
                      <a:cubicBezTo>
                        <a:pt x="20020" y="936"/>
                        <a:pt x="19732" y="504"/>
                        <a:pt x="19516" y="288"/>
                      </a:cubicBezTo>
                      <a:cubicBezTo>
                        <a:pt x="19300" y="432"/>
                        <a:pt x="19012" y="1008"/>
                        <a:pt x="18868" y="1440"/>
                      </a:cubicBezTo>
                      <a:lnTo>
                        <a:pt x="18868" y="1440"/>
                      </a:lnTo>
                      <a:cubicBezTo>
                        <a:pt x="18868" y="1440"/>
                        <a:pt x="18436" y="648"/>
                        <a:pt x="18292" y="504"/>
                      </a:cubicBezTo>
                      <a:cubicBezTo>
                        <a:pt x="18076" y="648"/>
                        <a:pt x="17788" y="1224"/>
                        <a:pt x="17644" y="1584"/>
                      </a:cubicBezTo>
                      <a:lnTo>
                        <a:pt x="17644" y="1584"/>
                      </a:lnTo>
                      <a:cubicBezTo>
                        <a:pt x="17571" y="1152"/>
                        <a:pt x="17139" y="720"/>
                        <a:pt x="16996" y="504"/>
                      </a:cubicBezTo>
                      <a:cubicBezTo>
                        <a:pt x="16707" y="720"/>
                        <a:pt x="16419" y="1296"/>
                        <a:pt x="16347" y="1656"/>
                      </a:cubicBezTo>
                      <a:cubicBezTo>
                        <a:pt x="16203" y="1296"/>
                        <a:pt x="15915" y="864"/>
                        <a:pt x="15771" y="648"/>
                      </a:cubicBezTo>
                      <a:cubicBezTo>
                        <a:pt x="15555" y="864"/>
                        <a:pt x="15267" y="1368"/>
                        <a:pt x="15123" y="1728"/>
                      </a:cubicBezTo>
                      <a:cubicBezTo>
                        <a:pt x="14979" y="1368"/>
                        <a:pt x="14691" y="864"/>
                        <a:pt x="14475" y="648"/>
                      </a:cubicBezTo>
                      <a:cubicBezTo>
                        <a:pt x="14259" y="864"/>
                        <a:pt x="13899" y="1440"/>
                        <a:pt x="13827" y="1800"/>
                      </a:cubicBezTo>
                      <a:cubicBezTo>
                        <a:pt x="13683" y="1440"/>
                        <a:pt x="13395" y="1008"/>
                        <a:pt x="13251" y="792"/>
                      </a:cubicBezTo>
                      <a:cubicBezTo>
                        <a:pt x="13035" y="1008"/>
                        <a:pt x="12675" y="1512"/>
                        <a:pt x="12602" y="1944"/>
                      </a:cubicBezTo>
                      <a:lnTo>
                        <a:pt x="12602" y="1944"/>
                      </a:lnTo>
                      <a:cubicBezTo>
                        <a:pt x="12530" y="1512"/>
                        <a:pt x="12170" y="1008"/>
                        <a:pt x="11955" y="792"/>
                      </a:cubicBezTo>
                      <a:cubicBezTo>
                        <a:pt x="11738" y="1008"/>
                        <a:pt x="11378" y="1584"/>
                        <a:pt x="11306" y="1944"/>
                      </a:cubicBezTo>
                      <a:cubicBezTo>
                        <a:pt x="11163" y="1584"/>
                        <a:pt x="10874" y="1152"/>
                        <a:pt x="10658" y="936"/>
                      </a:cubicBezTo>
                      <a:cubicBezTo>
                        <a:pt x="10442" y="1080"/>
                        <a:pt x="10154" y="1656"/>
                        <a:pt x="10082" y="2016"/>
                      </a:cubicBezTo>
                      <a:cubicBezTo>
                        <a:pt x="10010" y="1584"/>
                        <a:pt x="9650" y="1080"/>
                        <a:pt x="9434" y="864"/>
                      </a:cubicBezTo>
                      <a:cubicBezTo>
                        <a:pt x="9146" y="1080"/>
                        <a:pt x="8858" y="1656"/>
                        <a:pt x="8786" y="2016"/>
                      </a:cubicBezTo>
                      <a:cubicBezTo>
                        <a:pt x="8642" y="1656"/>
                        <a:pt x="8354" y="1224"/>
                        <a:pt x="8210" y="1008"/>
                      </a:cubicBezTo>
                      <a:cubicBezTo>
                        <a:pt x="7994" y="1152"/>
                        <a:pt x="7706" y="1728"/>
                        <a:pt x="7562" y="2016"/>
                      </a:cubicBezTo>
                      <a:lnTo>
                        <a:pt x="7562" y="2016"/>
                      </a:lnTo>
                      <a:cubicBezTo>
                        <a:pt x="7418" y="1656"/>
                        <a:pt x="7129" y="1152"/>
                        <a:pt x="6914" y="936"/>
                      </a:cubicBezTo>
                      <a:cubicBezTo>
                        <a:pt x="6626" y="1152"/>
                        <a:pt x="6337" y="1728"/>
                        <a:pt x="6265" y="2016"/>
                      </a:cubicBezTo>
                      <a:lnTo>
                        <a:pt x="6265" y="2016"/>
                      </a:lnTo>
                      <a:cubicBezTo>
                        <a:pt x="6265" y="2016"/>
                        <a:pt x="5833" y="1296"/>
                        <a:pt x="5689" y="1080"/>
                      </a:cubicBezTo>
                      <a:cubicBezTo>
                        <a:pt x="5473" y="1224"/>
                        <a:pt x="5185" y="1728"/>
                        <a:pt x="5113" y="2088"/>
                      </a:cubicBezTo>
                      <a:lnTo>
                        <a:pt x="5113" y="2088"/>
                      </a:lnTo>
                      <a:cubicBezTo>
                        <a:pt x="5041" y="1728"/>
                        <a:pt x="4681" y="1152"/>
                        <a:pt x="4465" y="936"/>
                      </a:cubicBezTo>
                      <a:cubicBezTo>
                        <a:pt x="4177" y="1152"/>
                        <a:pt x="3889" y="1728"/>
                        <a:pt x="3817" y="2088"/>
                      </a:cubicBezTo>
                      <a:cubicBezTo>
                        <a:pt x="3673" y="1728"/>
                        <a:pt x="3385" y="1296"/>
                        <a:pt x="3169" y="1080"/>
                      </a:cubicBezTo>
                      <a:cubicBezTo>
                        <a:pt x="2953" y="1296"/>
                        <a:pt x="2664" y="1800"/>
                        <a:pt x="2521" y="2160"/>
                      </a:cubicBezTo>
                      <a:cubicBezTo>
                        <a:pt x="2521" y="2160"/>
                        <a:pt x="2521" y="2160"/>
                        <a:pt x="2521" y="2160"/>
                      </a:cubicBezTo>
                      <a:cubicBezTo>
                        <a:pt x="2521" y="1728"/>
                        <a:pt x="2089" y="1224"/>
                        <a:pt x="1872" y="1008"/>
                      </a:cubicBezTo>
                      <a:cubicBezTo>
                        <a:pt x="1585" y="1224"/>
                        <a:pt x="1296" y="1800"/>
                        <a:pt x="1225" y="2232"/>
                      </a:cubicBezTo>
                      <a:cubicBezTo>
                        <a:pt x="1080" y="1872"/>
                        <a:pt x="792" y="1368"/>
                        <a:pt x="648" y="1224"/>
                      </a:cubicBezTo>
                      <a:cubicBezTo>
                        <a:pt x="360" y="1440"/>
                        <a:pt x="72" y="2088"/>
                        <a:pt x="0" y="2448"/>
                      </a:cubicBezTo>
                      <a:cubicBezTo>
                        <a:pt x="0" y="2448"/>
                        <a:pt x="0" y="2448"/>
                        <a:pt x="0" y="2448"/>
                      </a:cubicBezTo>
                      <a:cubicBezTo>
                        <a:pt x="144" y="5041"/>
                        <a:pt x="864" y="7706"/>
                        <a:pt x="1296" y="10298"/>
                      </a:cubicBezTo>
                      <a:cubicBezTo>
                        <a:pt x="1800" y="13178"/>
                        <a:pt x="2521" y="19083"/>
                        <a:pt x="2521" y="19083"/>
                      </a:cubicBezTo>
                      <a:cubicBezTo>
                        <a:pt x="2521" y="19083"/>
                        <a:pt x="5689" y="19228"/>
                        <a:pt x="6914" y="19300"/>
                      </a:cubicBezTo>
                      <a:cubicBezTo>
                        <a:pt x="9722" y="19444"/>
                        <a:pt x="12602" y="19516"/>
                        <a:pt x="15411" y="19660"/>
                      </a:cubicBezTo>
                      <a:cubicBezTo>
                        <a:pt x="18724" y="19804"/>
                        <a:pt x="21604" y="19732"/>
                        <a:pt x="24917" y="19300"/>
                      </a:cubicBezTo>
                      <a:cubicBezTo>
                        <a:pt x="25709" y="19228"/>
                        <a:pt x="26645" y="19228"/>
                        <a:pt x="27437" y="19012"/>
                      </a:cubicBezTo>
                      <a:lnTo>
                        <a:pt x="28950" y="18868"/>
                      </a:lnTo>
                      <a:lnTo>
                        <a:pt x="30318" y="4321"/>
                      </a:lnTo>
                      <a:lnTo>
                        <a:pt x="30318" y="4321"/>
                      </a:lnTo>
                      <a:cubicBezTo>
                        <a:pt x="30318" y="3384"/>
                        <a:pt x="30318" y="2448"/>
                        <a:pt x="30318" y="1512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91" name="Freeform: Shape 5890">
                  <a:extLst>
                    <a:ext uri="{FF2B5EF4-FFF2-40B4-BE49-F238E27FC236}">
                      <a16:creationId xmlns:a16="http://schemas.microsoft.com/office/drawing/2014/main" id="{2ACB7008-6111-347A-85E5-15C9A34EC4F5}"/>
                    </a:ext>
                  </a:extLst>
                </p:cNvPr>
                <p:cNvSpPr/>
                <p:nvPr/>
              </p:nvSpPr>
              <p:spPr>
                <a:xfrm>
                  <a:off x="7001606" y="5763266"/>
                  <a:ext cx="29094" cy="19515"/>
                </a:xfrm>
                <a:custGeom>
                  <a:avLst/>
                  <a:gdLst>
                    <a:gd name="connsiteX0" fmla="*/ 22685 w 29094"/>
                    <a:gd name="connsiteY0" fmla="*/ 1224 h 19515"/>
                    <a:gd name="connsiteX1" fmla="*/ 22685 w 29094"/>
                    <a:gd name="connsiteY1" fmla="*/ 1224 h 19515"/>
                    <a:gd name="connsiteX2" fmla="*/ 22685 w 29094"/>
                    <a:gd name="connsiteY2" fmla="*/ 1224 h 19515"/>
                    <a:gd name="connsiteX3" fmla="*/ 22253 w 29094"/>
                    <a:gd name="connsiteY3" fmla="*/ 19300 h 19515"/>
                    <a:gd name="connsiteX4" fmla="*/ 23189 w 29094"/>
                    <a:gd name="connsiteY4" fmla="*/ 19156 h 19515"/>
                    <a:gd name="connsiteX5" fmla="*/ 23981 w 29094"/>
                    <a:gd name="connsiteY5" fmla="*/ 1080 h 19515"/>
                    <a:gd name="connsiteX6" fmla="*/ 23405 w 29094"/>
                    <a:gd name="connsiteY6" fmla="*/ 72 h 19515"/>
                    <a:gd name="connsiteX7" fmla="*/ 22757 w 29094"/>
                    <a:gd name="connsiteY7" fmla="*/ 1224 h 19515"/>
                    <a:gd name="connsiteX8" fmla="*/ 25205 w 29094"/>
                    <a:gd name="connsiteY8" fmla="*/ 1152 h 19515"/>
                    <a:gd name="connsiteX9" fmla="*/ 25205 w 29094"/>
                    <a:gd name="connsiteY9" fmla="*/ 1152 h 19515"/>
                    <a:gd name="connsiteX10" fmla="*/ 25205 w 29094"/>
                    <a:gd name="connsiteY10" fmla="*/ 1152 h 19515"/>
                    <a:gd name="connsiteX11" fmla="*/ 24485 w 29094"/>
                    <a:gd name="connsiteY11" fmla="*/ 19083 h 19515"/>
                    <a:gd name="connsiteX12" fmla="*/ 25349 w 29094"/>
                    <a:gd name="connsiteY12" fmla="*/ 19012 h 19515"/>
                    <a:gd name="connsiteX13" fmla="*/ 26501 w 29094"/>
                    <a:gd name="connsiteY13" fmla="*/ 1152 h 19515"/>
                    <a:gd name="connsiteX14" fmla="*/ 25925 w 29094"/>
                    <a:gd name="connsiteY14" fmla="*/ 144 h 19515"/>
                    <a:gd name="connsiteX15" fmla="*/ 25277 w 29094"/>
                    <a:gd name="connsiteY15" fmla="*/ 1224 h 19515"/>
                    <a:gd name="connsiteX16" fmla="*/ 29022 w 29094"/>
                    <a:gd name="connsiteY16" fmla="*/ 1368 h 19515"/>
                    <a:gd name="connsiteX17" fmla="*/ 29022 w 29094"/>
                    <a:gd name="connsiteY17" fmla="*/ 1368 h 19515"/>
                    <a:gd name="connsiteX18" fmla="*/ 28374 w 29094"/>
                    <a:gd name="connsiteY18" fmla="*/ 0 h 19515"/>
                    <a:gd name="connsiteX19" fmla="*/ 27726 w 29094"/>
                    <a:gd name="connsiteY19" fmla="*/ 1152 h 19515"/>
                    <a:gd name="connsiteX20" fmla="*/ 27726 w 29094"/>
                    <a:gd name="connsiteY20" fmla="*/ 1152 h 19515"/>
                    <a:gd name="connsiteX21" fmla="*/ 26790 w 29094"/>
                    <a:gd name="connsiteY21" fmla="*/ 18796 h 19515"/>
                    <a:gd name="connsiteX22" fmla="*/ 27726 w 29094"/>
                    <a:gd name="connsiteY22" fmla="*/ 18796 h 19515"/>
                    <a:gd name="connsiteX23" fmla="*/ 29094 w 29094"/>
                    <a:gd name="connsiteY23" fmla="*/ 4177 h 19515"/>
                    <a:gd name="connsiteX24" fmla="*/ 29094 w 29094"/>
                    <a:gd name="connsiteY24" fmla="*/ 4177 h 19515"/>
                    <a:gd name="connsiteX25" fmla="*/ 29094 w 29094"/>
                    <a:gd name="connsiteY25" fmla="*/ 1368 h 19515"/>
                    <a:gd name="connsiteX26" fmla="*/ 18292 w 29094"/>
                    <a:gd name="connsiteY26" fmla="*/ 288 h 19515"/>
                    <a:gd name="connsiteX27" fmla="*/ 17644 w 29094"/>
                    <a:gd name="connsiteY27" fmla="*/ 1440 h 19515"/>
                    <a:gd name="connsiteX28" fmla="*/ 17644 w 29094"/>
                    <a:gd name="connsiteY28" fmla="*/ 1440 h 19515"/>
                    <a:gd name="connsiteX29" fmla="*/ 17284 w 29094"/>
                    <a:gd name="connsiteY29" fmla="*/ 19516 h 19515"/>
                    <a:gd name="connsiteX30" fmla="*/ 18292 w 29094"/>
                    <a:gd name="connsiteY30" fmla="*/ 19516 h 19515"/>
                    <a:gd name="connsiteX31" fmla="*/ 18868 w 29094"/>
                    <a:gd name="connsiteY31" fmla="*/ 1296 h 19515"/>
                    <a:gd name="connsiteX32" fmla="*/ 18868 w 29094"/>
                    <a:gd name="connsiteY32" fmla="*/ 1296 h 19515"/>
                    <a:gd name="connsiteX33" fmla="*/ 18220 w 29094"/>
                    <a:gd name="connsiteY33" fmla="*/ 288 h 19515"/>
                    <a:gd name="connsiteX34" fmla="*/ 21461 w 29094"/>
                    <a:gd name="connsiteY34" fmla="*/ 1296 h 19515"/>
                    <a:gd name="connsiteX35" fmla="*/ 20812 w 29094"/>
                    <a:gd name="connsiteY35" fmla="*/ 144 h 19515"/>
                    <a:gd name="connsiteX36" fmla="*/ 20164 w 29094"/>
                    <a:gd name="connsiteY36" fmla="*/ 1296 h 19515"/>
                    <a:gd name="connsiteX37" fmla="*/ 20164 w 29094"/>
                    <a:gd name="connsiteY37" fmla="*/ 1296 h 19515"/>
                    <a:gd name="connsiteX38" fmla="*/ 20164 w 29094"/>
                    <a:gd name="connsiteY38" fmla="*/ 1224 h 19515"/>
                    <a:gd name="connsiteX39" fmla="*/ 19660 w 29094"/>
                    <a:gd name="connsiteY39" fmla="*/ 19444 h 19515"/>
                    <a:gd name="connsiteX40" fmla="*/ 20740 w 29094"/>
                    <a:gd name="connsiteY40" fmla="*/ 19444 h 19515"/>
                    <a:gd name="connsiteX41" fmla="*/ 21532 w 29094"/>
                    <a:gd name="connsiteY41" fmla="*/ 1296 h 19515"/>
                    <a:gd name="connsiteX42" fmla="*/ 21532 w 29094"/>
                    <a:gd name="connsiteY42" fmla="*/ 1296 h 19515"/>
                    <a:gd name="connsiteX43" fmla="*/ 21532 w 29094"/>
                    <a:gd name="connsiteY43" fmla="*/ 1296 h 19515"/>
                    <a:gd name="connsiteX44" fmla="*/ 15771 w 29094"/>
                    <a:gd name="connsiteY44" fmla="*/ 432 h 19515"/>
                    <a:gd name="connsiteX45" fmla="*/ 15123 w 29094"/>
                    <a:gd name="connsiteY45" fmla="*/ 1512 h 19515"/>
                    <a:gd name="connsiteX46" fmla="*/ 15123 w 29094"/>
                    <a:gd name="connsiteY46" fmla="*/ 19444 h 19515"/>
                    <a:gd name="connsiteX47" fmla="*/ 16203 w 29094"/>
                    <a:gd name="connsiteY47" fmla="*/ 19444 h 19515"/>
                    <a:gd name="connsiteX48" fmla="*/ 16347 w 29094"/>
                    <a:gd name="connsiteY48" fmla="*/ 1440 h 19515"/>
                    <a:gd name="connsiteX49" fmla="*/ 16347 w 29094"/>
                    <a:gd name="connsiteY49" fmla="*/ 1440 h 19515"/>
                    <a:gd name="connsiteX50" fmla="*/ 15699 w 29094"/>
                    <a:gd name="connsiteY50" fmla="*/ 360 h 19515"/>
                    <a:gd name="connsiteX51" fmla="*/ 8210 w 29094"/>
                    <a:gd name="connsiteY51" fmla="*/ 720 h 19515"/>
                    <a:gd name="connsiteX52" fmla="*/ 7561 w 29094"/>
                    <a:gd name="connsiteY52" fmla="*/ 1872 h 19515"/>
                    <a:gd name="connsiteX53" fmla="*/ 7561 w 29094"/>
                    <a:gd name="connsiteY53" fmla="*/ 1728 h 19515"/>
                    <a:gd name="connsiteX54" fmla="*/ 8282 w 29094"/>
                    <a:gd name="connsiteY54" fmla="*/ 19228 h 19515"/>
                    <a:gd name="connsiteX55" fmla="*/ 9002 w 29094"/>
                    <a:gd name="connsiteY55" fmla="*/ 19228 h 19515"/>
                    <a:gd name="connsiteX56" fmla="*/ 8858 w 29094"/>
                    <a:gd name="connsiteY56" fmla="*/ 1872 h 19515"/>
                    <a:gd name="connsiteX57" fmla="*/ 8210 w 29094"/>
                    <a:gd name="connsiteY57" fmla="*/ 720 h 19515"/>
                    <a:gd name="connsiteX58" fmla="*/ 1296 w 29094"/>
                    <a:gd name="connsiteY58" fmla="*/ 2016 h 19515"/>
                    <a:gd name="connsiteX59" fmla="*/ 1296 w 29094"/>
                    <a:gd name="connsiteY59" fmla="*/ 2016 h 19515"/>
                    <a:gd name="connsiteX60" fmla="*/ 648 w 29094"/>
                    <a:gd name="connsiteY60" fmla="*/ 864 h 19515"/>
                    <a:gd name="connsiteX61" fmla="*/ 0 w 29094"/>
                    <a:gd name="connsiteY61" fmla="*/ 2088 h 19515"/>
                    <a:gd name="connsiteX62" fmla="*/ 0 w 29094"/>
                    <a:gd name="connsiteY62" fmla="*/ 2016 h 19515"/>
                    <a:gd name="connsiteX63" fmla="*/ 2017 w 29094"/>
                    <a:gd name="connsiteY63" fmla="*/ 18940 h 19515"/>
                    <a:gd name="connsiteX64" fmla="*/ 2449 w 29094"/>
                    <a:gd name="connsiteY64" fmla="*/ 18940 h 19515"/>
                    <a:gd name="connsiteX65" fmla="*/ 2664 w 29094"/>
                    <a:gd name="connsiteY65" fmla="*/ 18940 h 19515"/>
                    <a:gd name="connsiteX66" fmla="*/ 1296 w 29094"/>
                    <a:gd name="connsiteY66" fmla="*/ 2016 h 19515"/>
                    <a:gd name="connsiteX67" fmla="*/ 1296 w 29094"/>
                    <a:gd name="connsiteY67" fmla="*/ 2016 h 19515"/>
                    <a:gd name="connsiteX68" fmla="*/ 12602 w 29094"/>
                    <a:gd name="connsiteY68" fmla="*/ 1728 h 19515"/>
                    <a:gd name="connsiteX69" fmla="*/ 12602 w 29094"/>
                    <a:gd name="connsiteY69" fmla="*/ 1728 h 19515"/>
                    <a:gd name="connsiteX70" fmla="*/ 12602 w 29094"/>
                    <a:gd name="connsiteY70" fmla="*/ 19372 h 19515"/>
                    <a:gd name="connsiteX71" fmla="*/ 13683 w 29094"/>
                    <a:gd name="connsiteY71" fmla="*/ 19372 h 19515"/>
                    <a:gd name="connsiteX72" fmla="*/ 13899 w 29094"/>
                    <a:gd name="connsiteY72" fmla="*/ 1584 h 19515"/>
                    <a:gd name="connsiteX73" fmla="*/ 13251 w 29094"/>
                    <a:gd name="connsiteY73" fmla="*/ 504 h 19515"/>
                    <a:gd name="connsiteX74" fmla="*/ 12602 w 29094"/>
                    <a:gd name="connsiteY74" fmla="*/ 1656 h 19515"/>
                    <a:gd name="connsiteX75" fmla="*/ 10730 w 29094"/>
                    <a:gd name="connsiteY75" fmla="*/ 648 h 19515"/>
                    <a:gd name="connsiteX76" fmla="*/ 10082 w 29094"/>
                    <a:gd name="connsiteY76" fmla="*/ 1800 h 19515"/>
                    <a:gd name="connsiteX77" fmla="*/ 10010 w 29094"/>
                    <a:gd name="connsiteY77" fmla="*/ 1584 h 19515"/>
                    <a:gd name="connsiteX78" fmla="*/ 10298 w 29094"/>
                    <a:gd name="connsiteY78" fmla="*/ 19228 h 19515"/>
                    <a:gd name="connsiteX79" fmla="*/ 11234 w 29094"/>
                    <a:gd name="connsiteY79" fmla="*/ 19228 h 19515"/>
                    <a:gd name="connsiteX80" fmla="*/ 11450 w 29094"/>
                    <a:gd name="connsiteY80" fmla="*/ 1800 h 19515"/>
                    <a:gd name="connsiteX81" fmla="*/ 11450 w 29094"/>
                    <a:gd name="connsiteY81" fmla="*/ 1800 h 19515"/>
                    <a:gd name="connsiteX82" fmla="*/ 10802 w 29094"/>
                    <a:gd name="connsiteY82" fmla="*/ 648 h 19515"/>
                    <a:gd name="connsiteX83" fmla="*/ 3889 w 29094"/>
                    <a:gd name="connsiteY83" fmla="*/ 1944 h 19515"/>
                    <a:gd name="connsiteX84" fmla="*/ 3889 w 29094"/>
                    <a:gd name="connsiteY84" fmla="*/ 1944 h 19515"/>
                    <a:gd name="connsiteX85" fmla="*/ 3241 w 29094"/>
                    <a:gd name="connsiteY85" fmla="*/ 792 h 19515"/>
                    <a:gd name="connsiteX86" fmla="*/ 2592 w 29094"/>
                    <a:gd name="connsiteY86" fmla="*/ 1872 h 19515"/>
                    <a:gd name="connsiteX87" fmla="*/ 3745 w 29094"/>
                    <a:gd name="connsiteY87" fmla="*/ 19012 h 19515"/>
                    <a:gd name="connsiteX88" fmla="*/ 4753 w 29094"/>
                    <a:gd name="connsiteY88" fmla="*/ 19012 h 19515"/>
                    <a:gd name="connsiteX89" fmla="*/ 3889 w 29094"/>
                    <a:gd name="connsiteY89" fmla="*/ 1872 h 19515"/>
                    <a:gd name="connsiteX90" fmla="*/ 3889 w 29094"/>
                    <a:gd name="connsiteY90" fmla="*/ 1872 h 19515"/>
                    <a:gd name="connsiteX91" fmla="*/ 6337 w 29094"/>
                    <a:gd name="connsiteY91" fmla="*/ 1944 h 19515"/>
                    <a:gd name="connsiteX92" fmla="*/ 5689 w 29094"/>
                    <a:gd name="connsiteY92" fmla="*/ 864 h 19515"/>
                    <a:gd name="connsiteX93" fmla="*/ 5041 w 29094"/>
                    <a:gd name="connsiteY93" fmla="*/ 1944 h 19515"/>
                    <a:gd name="connsiteX94" fmla="*/ 6049 w 29094"/>
                    <a:gd name="connsiteY94" fmla="*/ 19156 h 19515"/>
                    <a:gd name="connsiteX95" fmla="*/ 7058 w 29094"/>
                    <a:gd name="connsiteY95" fmla="*/ 19156 h 19515"/>
                    <a:gd name="connsiteX96" fmla="*/ 6337 w 29094"/>
                    <a:gd name="connsiteY96" fmla="*/ 1944 h 19515"/>
                    <a:gd name="connsiteX97" fmla="*/ 6337 w 29094"/>
                    <a:gd name="connsiteY97" fmla="*/ 1944 h 1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9094" h="19515">
                      <a:moveTo>
                        <a:pt x="22685" y="1224"/>
                      </a:moveTo>
                      <a:lnTo>
                        <a:pt x="22685" y="1224"/>
                      </a:lnTo>
                      <a:cubicBezTo>
                        <a:pt x="22685" y="1224"/>
                        <a:pt x="22685" y="1224"/>
                        <a:pt x="22685" y="1224"/>
                      </a:cubicBezTo>
                      <a:lnTo>
                        <a:pt x="22253" y="19300"/>
                      </a:lnTo>
                      <a:cubicBezTo>
                        <a:pt x="22253" y="19300"/>
                        <a:pt x="22900" y="19228"/>
                        <a:pt x="23189" y="19156"/>
                      </a:cubicBezTo>
                      <a:lnTo>
                        <a:pt x="23981" y="1080"/>
                      </a:lnTo>
                      <a:cubicBezTo>
                        <a:pt x="23837" y="720"/>
                        <a:pt x="23549" y="288"/>
                        <a:pt x="23405" y="72"/>
                      </a:cubicBezTo>
                      <a:cubicBezTo>
                        <a:pt x="23189" y="288"/>
                        <a:pt x="22829" y="864"/>
                        <a:pt x="22757" y="1224"/>
                      </a:cubicBezTo>
                      <a:close/>
                      <a:moveTo>
                        <a:pt x="25205" y="1152"/>
                      </a:moveTo>
                      <a:lnTo>
                        <a:pt x="25205" y="1152"/>
                      </a:lnTo>
                      <a:cubicBezTo>
                        <a:pt x="25205" y="1152"/>
                        <a:pt x="25205" y="1152"/>
                        <a:pt x="25205" y="1152"/>
                      </a:cubicBezTo>
                      <a:lnTo>
                        <a:pt x="24485" y="19083"/>
                      </a:lnTo>
                      <a:cubicBezTo>
                        <a:pt x="24485" y="19083"/>
                        <a:pt x="25061" y="19083"/>
                        <a:pt x="25349" y="19012"/>
                      </a:cubicBezTo>
                      <a:lnTo>
                        <a:pt x="26501" y="1152"/>
                      </a:lnTo>
                      <a:cubicBezTo>
                        <a:pt x="26357" y="792"/>
                        <a:pt x="26069" y="360"/>
                        <a:pt x="25925" y="144"/>
                      </a:cubicBezTo>
                      <a:cubicBezTo>
                        <a:pt x="25709" y="360"/>
                        <a:pt x="25421" y="864"/>
                        <a:pt x="25277" y="1224"/>
                      </a:cubicBezTo>
                      <a:close/>
                      <a:moveTo>
                        <a:pt x="29022" y="1368"/>
                      </a:moveTo>
                      <a:lnTo>
                        <a:pt x="29022" y="1368"/>
                      </a:lnTo>
                      <a:cubicBezTo>
                        <a:pt x="29094" y="936"/>
                        <a:pt x="28590" y="288"/>
                        <a:pt x="28374" y="0"/>
                      </a:cubicBezTo>
                      <a:cubicBezTo>
                        <a:pt x="28086" y="216"/>
                        <a:pt x="27797" y="792"/>
                        <a:pt x="27726" y="1152"/>
                      </a:cubicBezTo>
                      <a:lnTo>
                        <a:pt x="27726" y="1152"/>
                      </a:lnTo>
                      <a:cubicBezTo>
                        <a:pt x="27726" y="1152"/>
                        <a:pt x="26790" y="18796"/>
                        <a:pt x="26790" y="18796"/>
                      </a:cubicBezTo>
                      <a:lnTo>
                        <a:pt x="27726" y="18796"/>
                      </a:lnTo>
                      <a:cubicBezTo>
                        <a:pt x="27726" y="18796"/>
                        <a:pt x="29094" y="4177"/>
                        <a:pt x="29094" y="4177"/>
                      </a:cubicBezTo>
                      <a:lnTo>
                        <a:pt x="29094" y="4177"/>
                      </a:lnTo>
                      <a:cubicBezTo>
                        <a:pt x="29094" y="3241"/>
                        <a:pt x="29094" y="2305"/>
                        <a:pt x="29094" y="1368"/>
                      </a:cubicBezTo>
                      <a:close/>
                      <a:moveTo>
                        <a:pt x="18292" y="288"/>
                      </a:moveTo>
                      <a:cubicBezTo>
                        <a:pt x="18292" y="288"/>
                        <a:pt x="17788" y="1008"/>
                        <a:pt x="17644" y="1440"/>
                      </a:cubicBezTo>
                      <a:lnTo>
                        <a:pt x="17644" y="1440"/>
                      </a:lnTo>
                      <a:lnTo>
                        <a:pt x="17284" y="19516"/>
                      </a:lnTo>
                      <a:cubicBezTo>
                        <a:pt x="17284" y="19516"/>
                        <a:pt x="18004" y="19516"/>
                        <a:pt x="18292" y="19516"/>
                      </a:cubicBezTo>
                      <a:lnTo>
                        <a:pt x="18868" y="1296"/>
                      </a:lnTo>
                      <a:cubicBezTo>
                        <a:pt x="18868" y="1296"/>
                        <a:pt x="18868" y="1296"/>
                        <a:pt x="18868" y="1296"/>
                      </a:cubicBezTo>
                      <a:cubicBezTo>
                        <a:pt x="18724" y="936"/>
                        <a:pt x="18436" y="504"/>
                        <a:pt x="18220" y="288"/>
                      </a:cubicBezTo>
                      <a:close/>
                      <a:moveTo>
                        <a:pt x="21461" y="1296"/>
                      </a:moveTo>
                      <a:cubicBezTo>
                        <a:pt x="21316" y="936"/>
                        <a:pt x="21028" y="432"/>
                        <a:pt x="20812" y="144"/>
                      </a:cubicBezTo>
                      <a:cubicBezTo>
                        <a:pt x="20524" y="360"/>
                        <a:pt x="20236" y="936"/>
                        <a:pt x="20164" y="1296"/>
                      </a:cubicBezTo>
                      <a:lnTo>
                        <a:pt x="20164" y="1296"/>
                      </a:lnTo>
                      <a:cubicBezTo>
                        <a:pt x="20164" y="1296"/>
                        <a:pt x="20164" y="1296"/>
                        <a:pt x="20164" y="1224"/>
                      </a:cubicBezTo>
                      <a:lnTo>
                        <a:pt x="19660" y="19444"/>
                      </a:lnTo>
                      <a:cubicBezTo>
                        <a:pt x="19660" y="19444"/>
                        <a:pt x="20380" y="19444"/>
                        <a:pt x="20740" y="19444"/>
                      </a:cubicBezTo>
                      <a:lnTo>
                        <a:pt x="21532" y="1296"/>
                      </a:lnTo>
                      <a:cubicBezTo>
                        <a:pt x="21532" y="1296"/>
                        <a:pt x="21532" y="1296"/>
                        <a:pt x="21532" y="1296"/>
                      </a:cubicBezTo>
                      <a:cubicBezTo>
                        <a:pt x="21532" y="1296"/>
                        <a:pt x="21532" y="1296"/>
                        <a:pt x="21532" y="1296"/>
                      </a:cubicBezTo>
                      <a:close/>
                      <a:moveTo>
                        <a:pt x="15771" y="432"/>
                      </a:moveTo>
                      <a:cubicBezTo>
                        <a:pt x="15771" y="432"/>
                        <a:pt x="15267" y="1152"/>
                        <a:pt x="15123" y="1512"/>
                      </a:cubicBezTo>
                      <a:lnTo>
                        <a:pt x="15123" y="19444"/>
                      </a:lnTo>
                      <a:cubicBezTo>
                        <a:pt x="15483" y="19444"/>
                        <a:pt x="15843" y="19444"/>
                        <a:pt x="16203" y="19444"/>
                      </a:cubicBezTo>
                      <a:lnTo>
                        <a:pt x="16347" y="1440"/>
                      </a:lnTo>
                      <a:lnTo>
                        <a:pt x="16347" y="1440"/>
                      </a:lnTo>
                      <a:cubicBezTo>
                        <a:pt x="16275" y="1008"/>
                        <a:pt x="15843" y="576"/>
                        <a:pt x="15699" y="360"/>
                      </a:cubicBezTo>
                      <a:close/>
                      <a:moveTo>
                        <a:pt x="8210" y="720"/>
                      </a:moveTo>
                      <a:cubicBezTo>
                        <a:pt x="8210" y="720"/>
                        <a:pt x="7633" y="1512"/>
                        <a:pt x="7561" y="1872"/>
                      </a:cubicBezTo>
                      <a:cubicBezTo>
                        <a:pt x="7561" y="1872"/>
                        <a:pt x="7561" y="1800"/>
                        <a:pt x="7561" y="1728"/>
                      </a:cubicBezTo>
                      <a:lnTo>
                        <a:pt x="8282" y="19228"/>
                      </a:lnTo>
                      <a:cubicBezTo>
                        <a:pt x="8282" y="19228"/>
                        <a:pt x="8786" y="19228"/>
                        <a:pt x="9002" y="19228"/>
                      </a:cubicBezTo>
                      <a:lnTo>
                        <a:pt x="8858" y="1872"/>
                      </a:lnTo>
                      <a:cubicBezTo>
                        <a:pt x="8786" y="1440"/>
                        <a:pt x="8426" y="936"/>
                        <a:pt x="8210" y="720"/>
                      </a:cubicBezTo>
                      <a:close/>
                      <a:moveTo>
                        <a:pt x="1296" y="2016"/>
                      </a:moveTo>
                      <a:cubicBezTo>
                        <a:pt x="1296" y="2016"/>
                        <a:pt x="1296" y="2016"/>
                        <a:pt x="1296" y="2016"/>
                      </a:cubicBezTo>
                      <a:cubicBezTo>
                        <a:pt x="1296" y="1584"/>
                        <a:pt x="864" y="1080"/>
                        <a:pt x="648" y="864"/>
                      </a:cubicBezTo>
                      <a:cubicBezTo>
                        <a:pt x="360" y="1080"/>
                        <a:pt x="72" y="1656"/>
                        <a:pt x="0" y="2088"/>
                      </a:cubicBezTo>
                      <a:cubicBezTo>
                        <a:pt x="0" y="2088"/>
                        <a:pt x="0" y="2088"/>
                        <a:pt x="0" y="2016"/>
                      </a:cubicBezTo>
                      <a:lnTo>
                        <a:pt x="2017" y="18940"/>
                      </a:lnTo>
                      <a:lnTo>
                        <a:pt x="2449" y="18940"/>
                      </a:lnTo>
                      <a:cubicBezTo>
                        <a:pt x="2449" y="18940"/>
                        <a:pt x="2592" y="18940"/>
                        <a:pt x="2664" y="18940"/>
                      </a:cubicBezTo>
                      <a:lnTo>
                        <a:pt x="1296" y="2016"/>
                      </a:lnTo>
                      <a:lnTo>
                        <a:pt x="1296" y="2016"/>
                      </a:lnTo>
                      <a:close/>
                      <a:moveTo>
                        <a:pt x="12602" y="1728"/>
                      </a:moveTo>
                      <a:cubicBezTo>
                        <a:pt x="12602" y="1728"/>
                        <a:pt x="12602" y="1728"/>
                        <a:pt x="12602" y="1728"/>
                      </a:cubicBezTo>
                      <a:lnTo>
                        <a:pt x="12602" y="19372"/>
                      </a:lnTo>
                      <a:cubicBezTo>
                        <a:pt x="12962" y="19372"/>
                        <a:pt x="13323" y="19372"/>
                        <a:pt x="13683" y="19372"/>
                      </a:cubicBezTo>
                      <a:lnTo>
                        <a:pt x="13899" y="1584"/>
                      </a:lnTo>
                      <a:cubicBezTo>
                        <a:pt x="13755" y="1224"/>
                        <a:pt x="13467" y="720"/>
                        <a:pt x="13251" y="504"/>
                      </a:cubicBezTo>
                      <a:cubicBezTo>
                        <a:pt x="13035" y="720"/>
                        <a:pt x="12675" y="1296"/>
                        <a:pt x="12602" y="1656"/>
                      </a:cubicBezTo>
                      <a:close/>
                      <a:moveTo>
                        <a:pt x="10730" y="648"/>
                      </a:moveTo>
                      <a:cubicBezTo>
                        <a:pt x="10730" y="648"/>
                        <a:pt x="10154" y="1440"/>
                        <a:pt x="10082" y="1800"/>
                      </a:cubicBezTo>
                      <a:cubicBezTo>
                        <a:pt x="10082" y="1800"/>
                        <a:pt x="10082" y="1656"/>
                        <a:pt x="10010" y="1584"/>
                      </a:cubicBezTo>
                      <a:lnTo>
                        <a:pt x="10298" y="19228"/>
                      </a:lnTo>
                      <a:cubicBezTo>
                        <a:pt x="10298" y="19228"/>
                        <a:pt x="10946" y="19228"/>
                        <a:pt x="11234" y="19228"/>
                      </a:cubicBezTo>
                      <a:lnTo>
                        <a:pt x="11450" y="1800"/>
                      </a:lnTo>
                      <a:lnTo>
                        <a:pt x="11450" y="1800"/>
                      </a:lnTo>
                      <a:cubicBezTo>
                        <a:pt x="11378" y="1368"/>
                        <a:pt x="11018" y="864"/>
                        <a:pt x="10802" y="648"/>
                      </a:cubicBezTo>
                      <a:close/>
                      <a:moveTo>
                        <a:pt x="3889" y="1944"/>
                      </a:moveTo>
                      <a:lnTo>
                        <a:pt x="3889" y="1944"/>
                      </a:lnTo>
                      <a:cubicBezTo>
                        <a:pt x="3817" y="1584"/>
                        <a:pt x="3457" y="1008"/>
                        <a:pt x="3241" y="792"/>
                      </a:cubicBezTo>
                      <a:cubicBezTo>
                        <a:pt x="3025" y="936"/>
                        <a:pt x="2737" y="1512"/>
                        <a:pt x="2592" y="1872"/>
                      </a:cubicBezTo>
                      <a:lnTo>
                        <a:pt x="3745" y="19012"/>
                      </a:lnTo>
                      <a:cubicBezTo>
                        <a:pt x="3745" y="19012"/>
                        <a:pt x="4465" y="19012"/>
                        <a:pt x="4753" y="19012"/>
                      </a:cubicBezTo>
                      <a:lnTo>
                        <a:pt x="3889" y="1872"/>
                      </a:lnTo>
                      <a:lnTo>
                        <a:pt x="3889" y="1872"/>
                      </a:lnTo>
                      <a:close/>
                      <a:moveTo>
                        <a:pt x="6337" y="1944"/>
                      </a:moveTo>
                      <a:cubicBezTo>
                        <a:pt x="6193" y="1584"/>
                        <a:pt x="5905" y="1080"/>
                        <a:pt x="5689" y="864"/>
                      </a:cubicBezTo>
                      <a:cubicBezTo>
                        <a:pt x="5401" y="1080"/>
                        <a:pt x="5113" y="1584"/>
                        <a:pt x="5041" y="1944"/>
                      </a:cubicBezTo>
                      <a:lnTo>
                        <a:pt x="6049" y="19156"/>
                      </a:lnTo>
                      <a:cubicBezTo>
                        <a:pt x="6049" y="19156"/>
                        <a:pt x="6697" y="19156"/>
                        <a:pt x="7058" y="19156"/>
                      </a:cubicBezTo>
                      <a:lnTo>
                        <a:pt x="6337" y="1944"/>
                      </a:lnTo>
                      <a:lnTo>
                        <a:pt x="6337" y="1944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48" name="Graphic 6">
                <a:extLst>
                  <a:ext uri="{FF2B5EF4-FFF2-40B4-BE49-F238E27FC236}">
                    <a16:creationId xmlns:a16="http://schemas.microsoft.com/office/drawing/2014/main" id="{C3C4B5D9-48EC-E755-D26D-BA67729240C9}"/>
                  </a:ext>
                </a:extLst>
              </p:cNvPr>
              <p:cNvGrpSpPr/>
              <p:nvPr/>
            </p:nvGrpSpPr>
            <p:grpSpPr>
              <a:xfrm>
                <a:off x="6964525" y="5746520"/>
                <a:ext cx="31247" cy="39386"/>
                <a:chOff x="6964525" y="5746520"/>
                <a:chExt cx="31247" cy="39386"/>
              </a:xfrm>
            </p:grpSpPr>
            <p:sp>
              <p:nvSpPr>
                <p:cNvPr id="5886" name="Freeform: Shape 5885">
                  <a:extLst>
                    <a:ext uri="{FF2B5EF4-FFF2-40B4-BE49-F238E27FC236}">
                      <a16:creationId xmlns:a16="http://schemas.microsoft.com/office/drawing/2014/main" id="{85415E14-E965-C135-F9FD-7C63D9128C5D}"/>
                    </a:ext>
                  </a:extLst>
                </p:cNvPr>
                <p:cNvSpPr/>
                <p:nvPr/>
              </p:nvSpPr>
              <p:spPr>
                <a:xfrm>
                  <a:off x="6964525" y="5746520"/>
                  <a:ext cx="29843" cy="21788"/>
                </a:xfrm>
                <a:custGeom>
                  <a:avLst/>
                  <a:gdLst>
                    <a:gd name="connsiteX0" fmla="*/ 1362 w 29843"/>
                    <a:gd name="connsiteY0" fmla="*/ 20780 h 21788"/>
                    <a:gd name="connsiteX1" fmla="*/ 1938 w 29843"/>
                    <a:gd name="connsiteY1" fmla="*/ 21788 h 21788"/>
                    <a:gd name="connsiteX2" fmla="*/ 2586 w 29843"/>
                    <a:gd name="connsiteY2" fmla="*/ 20636 h 21788"/>
                    <a:gd name="connsiteX3" fmla="*/ 3234 w 29843"/>
                    <a:gd name="connsiteY3" fmla="*/ 21788 h 21788"/>
                    <a:gd name="connsiteX4" fmla="*/ 3234 w 29843"/>
                    <a:gd name="connsiteY4" fmla="*/ 21788 h 21788"/>
                    <a:gd name="connsiteX5" fmla="*/ 3882 w 29843"/>
                    <a:gd name="connsiteY5" fmla="*/ 20708 h 21788"/>
                    <a:gd name="connsiteX6" fmla="*/ 4531 w 29843"/>
                    <a:gd name="connsiteY6" fmla="*/ 21716 h 21788"/>
                    <a:gd name="connsiteX7" fmla="*/ 5178 w 29843"/>
                    <a:gd name="connsiteY7" fmla="*/ 20491 h 21788"/>
                    <a:gd name="connsiteX8" fmla="*/ 5827 w 29843"/>
                    <a:gd name="connsiteY8" fmla="*/ 21644 h 21788"/>
                    <a:gd name="connsiteX9" fmla="*/ 5827 w 29843"/>
                    <a:gd name="connsiteY9" fmla="*/ 21644 h 21788"/>
                    <a:gd name="connsiteX10" fmla="*/ 6403 w 29843"/>
                    <a:gd name="connsiteY10" fmla="*/ 20636 h 21788"/>
                    <a:gd name="connsiteX11" fmla="*/ 6979 w 29843"/>
                    <a:gd name="connsiteY11" fmla="*/ 21572 h 21788"/>
                    <a:gd name="connsiteX12" fmla="*/ 6979 w 29843"/>
                    <a:gd name="connsiteY12" fmla="*/ 21572 h 21788"/>
                    <a:gd name="connsiteX13" fmla="*/ 7627 w 29843"/>
                    <a:gd name="connsiteY13" fmla="*/ 20420 h 21788"/>
                    <a:gd name="connsiteX14" fmla="*/ 8275 w 29843"/>
                    <a:gd name="connsiteY14" fmla="*/ 21500 h 21788"/>
                    <a:gd name="connsiteX15" fmla="*/ 8275 w 29843"/>
                    <a:gd name="connsiteY15" fmla="*/ 21500 h 21788"/>
                    <a:gd name="connsiteX16" fmla="*/ 8851 w 29843"/>
                    <a:gd name="connsiteY16" fmla="*/ 20420 h 21788"/>
                    <a:gd name="connsiteX17" fmla="*/ 9500 w 29843"/>
                    <a:gd name="connsiteY17" fmla="*/ 21428 h 21788"/>
                    <a:gd name="connsiteX18" fmla="*/ 10147 w 29843"/>
                    <a:gd name="connsiteY18" fmla="*/ 20276 h 21788"/>
                    <a:gd name="connsiteX19" fmla="*/ 10796 w 29843"/>
                    <a:gd name="connsiteY19" fmla="*/ 21428 h 21788"/>
                    <a:gd name="connsiteX20" fmla="*/ 11444 w 29843"/>
                    <a:gd name="connsiteY20" fmla="*/ 20348 h 21788"/>
                    <a:gd name="connsiteX21" fmla="*/ 12020 w 29843"/>
                    <a:gd name="connsiteY21" fmla="*/ 21356 h 21788"/>
                    <a:gd name="connsiteX22" fmla="*/ 12668 w 29843"/>
                    <a:gd name="connsiteY22" fmla="*/ 20203 h 21788"/>
                    <a:gd name="connsiteX23" fmla="*/ 13316 w 29843"/>
                    <a:gd name="connsiteY23" fmla="*/ 21356 h 21788"/>
                    <a:gd name="connsiteX24" fmla="*/ 13316 w 29843"/>
                    <a:gd name="connsiteY24" fmla="*/ 21356 h 21788"/>
                    <a:gd name="connsiteX25" fmla="*/ 13964 w 29843"/>
                    <a:gd name="connsiteY25" fmla="*/ 20276 h 21788"/>
                    <a:gd name="connsiteX26" fmla="*/ 14540 w 29843"/>
                    <a:gd name="connsiteY26" fmla="*/ 21284 h 21788"/>
                    <a:gd name="connsiteX27" fmla="*/ 15189 w 29843"/>
                    <a:gd name="connsiteY27" fmla="*/ 20131 h 21788"/>
                    <a:gd name="connsiteX28" fmla="*/ 15836 w 29843"/>
                    <a:gd name="connsiteY28" fmla="*/ 21212 h 21788"/>
                    <a:gd name="connsiteX29" fmla="*/ 16485 w 29843"/>
                    <a:gd name="connsiteY29" fmla="*/ 20131 h 21788"/>
                    <a:gd name="connsiteX30" fmla="*/ 17061 w 29843"/>
                    <a:gd name="connsiteY30" fmla="*/ 21212 h 21788"/>
                    <a:gd name="connsiteX31" fmla="*/ 17709 w 29843"/>
                    <a:gd name="connsiteY31" fmla="*/ 19988 h 21788"/>
                    <a:gd name="connsiteX32" fmla="*/ 18357 w 29843"/>
                    <a:gd name="connsiteY32" fmla="*/ 21068 h 21788"/>
                    <a:gd name="connsiteX33" fmla="*/ 18357 w 29843"/>
                    <a:gd name="connsiteY33" fmla="*/ 21068 h 21788"/>
                    <a:gd name="connsiteX34" fmla="*/ 19005 w 29843"/>
                    <a:gd name="connsiteY34" fmla="*/ 19988 h 21788"/>
                    <a:gd name="connsiteX35" fmla="*/ 19581 w 29843"/>
                    <a:gd name="connsiteY35" fmla="*/ 20996 h 21788"/>
                    <a:gd name="connsiteX36" fmla="*/ 19581 w 29843"/>
                    <a:gd name="connsiteY36" fmla="*/ 20996 h 21788"/>
                    <a:gd name="connsiteX37" fmla="*/ 20230 w 29843"/>
                    <a:gd name="connsiteY37" fmla="*/ 19844 h 21788"/>
                    <a:gd name="connsiteX38" fmla="*/ 20805 w 29843"/>
                    <a:gd name="connsiteY38" fmla="*/ 20852 h 21788"/>
                    <a:gd name="connsiteX39" fmla="*/ 21454 w 29843"/>
                    <a:gd name="connsiteY39" fmla="*/ 19844 h 21788"/>
                    <a:gd name="connsiteX40" fmla="*/ 22030 w 29843"/>
                    <a:gd name="connsiteY40" fmla="*/ 20852 h 21788"/>
                    <a:gd name="connsiteX41" fmla="*/ 22030 w 29843"/>
                    <a:gd name="connsiteY41" fmla="*/ 20852 h 21788"/>
                    <a:gd name="connsiteX42" fmla="*/ 22678 w 29843"/>
                    <a:gd name="connsiteY42" fmla="*/ 19699 h 21788"/>
                    <a:gd name="connsiteX43" fmla="*/ 23326 w 29843"/>
                    <a:gd name="connsiteY43" fmla="*/ 20780 h 21788"/>
                    <a:gd name="connsiteX44" fmla="*/ 23326 w 29843"/>
                    <a:gd name="connsiteY44" fmla="*/ 20780 h 21788"/>
                    <a:gd name="connsiteX45" fmla="*/ 23902 w 29843"/>
                    <a:gd name="connsiteY45" fmla="*/ 19699 h 21788"/>
                    <a:gd name="connsiteX46" fmla="*/ 24550 w 29843"/>
                    <a:gd name="connsiteY46" fmla="*/ 20708 h 21788"/>
                    <a:gd name="connsiteX47" fmla="*/ 24550 w 29843"/>
                    <a:gd name="connsiteY47" fmla="*/ 20708 h 21788"/>
                    <a:gd name="connsiteX48" fmla="*/ 25199 w 29843"/>
                    <a:gd name="connsiteY48" fmla="*/ 19556 h 21788"/>
                    <a:gd name="connsiteX49" fmla="*/ 25847 w 29843"/>
                    <a:gd name="connsiteY49" fmla="*/ 20708 h 21788"/>
                    <a:gd name="connsiteX50" fmla="*/ 25847 w 29843"/>
                    <a:gd name="connsiteY50" fmla="*/ 20708 h 21788"/>
                    <a:gd name="connsiteX51" fmla="*/ 26423 w 29843"/>
                    <a:gd name="connsiteY51" fmla="*/ 19699 h 21788"/>
                    <a:gd name="connsiteX52" fmla="*/ 26999 w 29843"/>
                    <a:gd name="connsiteY52" fmla="*/ 20636 h 21788"/>
                    <a:gd name="connsiteX53" fmla="*/ 26999 w 29843"/>
                    <a:gd name="connsiteY53" fmla="*/ 20636 h 21788"/>
                    <a:gd name="connsiteX54" fmla="*/ 27647 w 29843"/>
                    <a:gd name="connsiteY54" fmla="*/ 19556 h 21788"/>
                    <a:gd name="connsiteX55" fmla="*/ 28295 w 29843"/>
                    <a:gd name="connsiteY55" fmla="*/ 20636 h 21788"/>
                    <a:gd name="connsiteX56" fmla="*/ 28295 w 29843"/>
                    <a:gd name="connsiteY56" fmla="*/ 20636 h 21788"/>
                    <a:gd name="connsiteX57" fmla="*/ 28871 w 29843"/>
                    <a:gd name="connsiteY57" fmla="*/ 19627 h 21788"/>
                    <a:gd name="connsiteX58" fmla="*/ 29447 w 29843"/>
                    <a:gd name="connsiteY58" fmla="*/ 20563 h 21788"/>
                    <a:gd name="connsiteX59" fmla="*/ 29591 w 29843"/>
                    <a:gd name="connsiteY59" fmla="*/ 20276 h 21788"/>
                    <a:gd name="connsiteX60" fmla="*/ 29663 w 29843"/>
                    <a:gd name="connsiteY60" fmla="*/ 20059 h 21788"/>
                    <a:gd name="connsiteX61" fmla="*/ 29591 w 29843"/>
                    <a:gd name="connsiteY61" fmla="*/ 18331 h 21788"/>
                    <a:gd name="connsiteX62" fmla="*/ 27647 w 29843"/>
                    <a:gd name="connsiteY62" fmla="*/ 17251 h 21788"/>
                    <a:gd name="connsiteX63" fmla="*/ 27647 w 29843"/>
                    <a:gd name="connsiteY63" fmla="*/ 15594 h 21788"/>
                    <a:gd name="connsiteX64" fmla="*/ 23758 w 29843"/>
                    <a:gd name="connsiteY64" fmla="*/ 11490 h 21788"/>
                    <a:gd name="connsiteX65" fmla="*/ 23974 w 29843"/>
                    <a:gd name="connsiteY65" fmla="*/ 11490 h 21788"/>
                    <a:gd name="connsiteX66" fmla="*/ 16197 w 29843"/>
                    <a:gd name="connsiteY66" fmla="*/ 7025 h 21788"/>
                    <a:gd name="connsiteX67" fmla="*/ 14684 w 29843"/>
                    <a:gd name="connsiteY67" fmla="*/ 3208 h 21788"/>
                    <a:gd name="connsiteX68" fmla="*/ 17133 w 29843"/>
                    <a:gd name="connsiteY68" fmla="*/ 2920 h 21788"/>
                    <a:gd name="connsiteX69" fmla="*/ 17133 w 29843"/>
                    <a:gd name="connsiteY69" fmla="*/ 4432 h 21788"/>
                    <a:gd name="connsiteX70" fmla="*/ 19221 w 29843"/>
                    <a:gd name="connsiteY70" fmla="*/ 3424 h 21788"/>
                    <a:gd name="connsiteX71" fmla="*/ 16701 w 29843"/>
                    <a:gd name="connsiteY71" fmla="*/ 328 h 21788"/>
                    <a:gd name="connsiteX72" fmla="*/ 8203 w 29843"/>
                    <a:gd name="connsiteY72" fmla="*/ 2704 h 21788"/>
                    <a:gd name="connsiteX73" fmla="*/ 6619 w 29843"/>
                    <a:gd name="connsiteY73" fmla="*/ 9906 h 21788"/>
                    <a:gd name="connsiteX74" fmla="*/ 6979 w 29843"/>
                    <a:gd name="connsiteY74" fmla="*/ 10698 h 21788"/>
                    <a:gd name="connsiteX75" fmla="*/ 2154 w 29843"/>
                    <a:gd name="connsiteY75" fmla="*/ 14730 h 21788"/>
                    <a:gd name="connsiteX76" fmla="*/ 3018 w 29843"/>
                    <a:gd name="connsiteY76" fmla="*/ 17035 h 21788"/>
                    <a:gd name="connsiteX77" fmla="*/ 786 w 29843"/>
                    <a:gd name="connsiteY77" fmla="*/ 21428 h 21788"/>
                    <a:gd name="connsiteX78" fmla="*/ 1290 w 29843"/>
                    <a:gd name="connsiteY78" fmla="*/ 20636 h 21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29843" h="21788">
                      <a:moveTo>
                        <a:pt x="1362" y="20780"/>
                      </a:moveTo>
                      <a:cubicBezTo>
                        <a:pt x="1362" y="20780"/>
                        <a:pt x="1866" y="21428"/>
                        <a:pt x="1938" y="21788"/>
                      </a:cubicBezTo>
                      <a:cubicBezTo>
                        <a:pt x="1938" y="21428"/>
                        <a:pt x="2298" y="20780"/>
                        <a:pt x="2586" y="20636"/>
                      </a:cubicBezTo>
                      <a:cubicBezTo>
                        <a:pt x="2730" y="20852"/>
                        <a:pt x="3162" y="21356"/>
                        <a:pt x="3234" y="21788"/>
                      </a:cubicBezTo>
                      <a:lnTo>
                        <a:pt x="3234" y="21788"/>
                      </a:lnTo>
                      <a:cubicBezTo>
                        <a:pt x="3306" y="21428"/>
                        <a:pt x="3594" y="20852"/>
                        <a:pt x="3882" y="20708"/>
                      </a:cubicBezTo>
                      <a:cubicBezTo>
                        <a:pt x="4026" y="20923"/>
                        <a:pt x="4386" y="21356"/>
                        <a:pt x="4531" y="21716"/>
                      </a:cubicBezTo>
                      <a:cubicBezTo>
                        <a:pt x="4531" y="21356"/>
                        <a:pt x="4891" y="20708"/>
                        <a:pt x="5178" y="20491"/>
                      </a:cubicBezTo>
                      <a:cubicBezTo>
                        <a:pt x="5395" y="20708"/>
                        <a:pt x="5683" y="21212"/>
                        <a:pt x="5827" y="21644"/>
                      </a:cubicBezTo>
                      <a:lnTo>
                        <a:pt x="5827" y="21644"/>
                      </a:lnTo>
                      <a:cubicBezTo>
                        <a:pt x="5971" y="21284"/>
                        <a:pt x="6187" y="20780"/>
                        <a:pt x="6403" y="20636"/>
                      </a:cubicBezTo>
                      <a:cubicBezTo>
                        <a:pt x="6547" y="20852"/>
                        <a:pt x="6835" y="21212"/>
                        <a:pt x="6979" y="21572"/>
                      </a:cubicBezTo>
                      <a:lnTo>
                        <a:pt x="6979" y="21572"/>
                      </a:lnTo>
                      <a:cubicBezTo>
                        <a:pt x="6979" y="21572"/>
                        <a:pt x="7339" y="20636"/>
                        <a:pt x="7627" y="20420"/>
                      </a:cubicBezTo>
                      <a:cubicBezTo>
                        <a:pt x="7771" y="20636"/>
                        <a:pt x="8131" y="21140"/>
                        <a:pt x="8275" y="21500"/>
                      </a:cubicBezTo>
                      <a:lnTo>
                        <a:pt x="8275" y="21500"/>
                      </a:lnTo>
                      <a:cubicBezTo>
                        <a:pt x="8275" y="21500"/>
                        <a:pt x="8635" y="20636"/>
                        <a:pt x="8851" y="20420"/>
                      </a:cubicBezTo>
                      <a:cubicBezTo>
                        <a:pt x="8995" y="20636"/>
                        <a:pt x="9355" y="21068"/>
                        <a:pt x="9500" y="21428"/>
                      </a:cubicBezTo>
                      <a:cubicBezTo>
                        <a:pt x="9500" y="21068"/>
                        <a:pt x="9860" y="20420"/>
                        <a:pt x="10147" y="20276"/>
                      </a:cubicBezTo>
                      <a:cubicBezTo>
                        <a:pt x="10292" y="20491"/>
                        <a:pt x="10724" y="20996"/>
                        <a:pt x="10796" y="21428"/>
                      </a:cubicBezTo>
                      <a:cubicBezTo>
                        <a:pt x="10867" y="21068"/>
                        <a:pt x="11156" y="20563"/>
                        <a:pt x="11444" y="20348"/>
                      </a:cubicBezTo>
                      <a:cubicBezTo>
                        <a:pt x="11588" y="20563"/>
                        <a:pt x="11948" y="20996"/>
                        <a:pt x="12020" y="21356"/>
                      </a:cubicBezTo>
                      <a:cubicBezTo>
                        <a:pt x="12020" y="20996"/>
                        <a:pt x="12380" y="20348"/>
                        <a:pt x="12668" y="20203"/>
                      </a:cubicBezTo>
                      <a:cubicBezTo>
                        <a:pt x="12812" y="20420"/>
                        <a:pt x="13244" y="20996"/>
                        <a:pt x="13316" y="21356"/>
                      </a:cubicBezTo>
                      <a:lnTo>
                        <a:pt x="13316" y="21356"/>
                      </a:lnTo>
                      <a:cubicBezTo>
                        <a:pt x="13388" y="20996"/>
                        <a:pt x="13676" y="20420"/>
                        <a:pt x="13964" y="20276"/>
                      </a:cubicBezTo>
                      <a:cubicBezTo>
                        <a:pt x="14108" y="20491"/>
                        <a:pt x="14468" y="20923"/>
                        <a:pt x="14540" y="21284"/>
                      </a:cubicBezTo>
                      <a:cubicBezTo>
                        <a:pt x="14540" y="20923"/>
                        <a:pt x="14901" y="20276"/>
                        <a:pt x="15189" y="20131"/>
                      </a:cubicBezTo>
                      <a:cubicBezTo>
                        <a:pt x="15404" y="20348"/>
                        <a:pt x="15693" y="20852"/>
                        <a:pt x="15836" y="21212"/>
                      </a:cubicBezTo>
                      <a:cubicBezTo>
                        <a:pt x="15909" y="20852"/>
                        <a:pt x="16197" y="20276"/>
                        <a:pt x="16485" y="20131"/>
                      </a:cubicBezTo>
                      <a:cubicBezTo>
                        <a:pt x="16629" y="20348"/>
                        <a:pt x="16917" y="20780"/>
                        <a:pt x="17061" y="21212"/>
                      </a:cubicBezTo>
                      <a:cubicBezTo>
                        <a:pt x="17061" y="20852"/>
                        <a:pt x="17421" y="20203"/>
                        <a:pt x="17709" y="19988"/>
                      </a:cubicBezTo>
                      <a:cubicBezTo>
                        <a:pt x="17853" y="20203"/>
                        <a:pt x="18213" y="20708"/>
                        <a:pt x="18357" y="21068"/>
                      </a:cubicBezTo>
                      <a:lnTo>
                        <a:pt x="18357" y="21068"/>
                      </a:lnTo>
                      <a:cubicBezTo>
                        <a:pt x="18501" y="20708"/>
                        <a:pt x="18717" y="20203"/>
                        <a:pt x="19005" y="19988"/>
                      </a:cubicBezTo>
                      <a:cubicBezTo>
                        <a:pt x="19149" y="20203"/>
                        <a:pt x="19437" y="20636"/>
                        <a:pt x="19581" y="20996"/>
                      </a:cubicBezTo>
                      <a:lnTo>
                        <a:pt x="19581" y="20996"/>
                      </a:lnTo>
                      <a:cubicBezTo>
                        <a:pt x="19653" y="20636"/>
                        <a:pt x="19941" y="20059"/>
                        <a:pt x="20230" y="19844"/>
                      </a:cubicBezTo>
                      <a:cubicBezTo>
                        <a:pt x="20373" y="20059"/>
                        <a:pt x="20734" y="20491"/>
                        <a:pt x="20805" y="20852"/>
                      </a:cubicBezTo>
                      <a:cubicBezTo>
                        <a:pt x="20950" y="20491"/>
                        <a:pt x="21166" y="19988"/>
                        <a:pt x="21454" y="19844"/>
                      </a:cubicBezTo>
                      <a:cubicBezTo>
                        <a:pt x="21598" y="20059"/>
                        <a:pt x="21886" y="20491"/>
                        <a:pt x="22030" y="20852"/>
                      </a:cubicBezTo>
                      <a:lnTo>
                        <a:pt x="22030" y="20852"/>
                      </a:lnTo>
                      <a:cubicBezTo>
                        <a:pt x="22102" y="20491"/>
                        <a:pt x="22390" y="19844"/>
                        <a:pt x="22678" y="19699"/>
                      </a:cubicBezTo>
                      <a:cubicBezTo>
                        <a:pt x="22822" y="19916"/>
                        <a:pt x="23182" y="20420"/>
                        <a:pt x="23326" y="20780"/>
                      </a:cubicBezTo>
                      <a:lnTo>
                        <a:pt x="23326" y="20780"/>
                      </a:lnTo>
                      <a:cubicBezTo>
                        <a:pt x="23398" y="20420"/>
                        <a:pt x="23686" y="19916"/>
                        <a:pt x="23902" y="19699"/>
                      </a:cubicBezTo>
                      <a:cubicBezTo>
                        <a:pt x="24046" y="19916"/>
                        <a:pt x="24406" y="20348"/>
                        <a:pt x="24550" y="20708"/>
                      </a:cubicBezTo>
                      <a:lnTo>
                        <a:pt x="24550" y="20708"/>
                      </a:lnTo>
                      <a:cubicBezTo>
                        <a:pt x="24550" y="20348"/>
                        <a:pt x="24910" y="19699"/>
                        <a:pt x="25199" y="19556"/>
                      </a:cubicBezTo>
                      <a:cubicBezTo>
                        <a:pt x="25342" y="19771"/>
                        <a:pt x="25774" y="20276"/>
                        <a:pt x="25847" y="20708"/>
                      </a:cubicBezTo>
                      <a:lnTo>
                        <a:pt x="25847" y="20708"/>
                      </a:lnTo>
                      <a:cubicBezTo>
                        <a:pt x="25991" y="20348"/>
                        <a:pt x="26206" y="19916"/>
                        <a:pt x="26423" y="19699"/>
                      </a:cubicBezTo>
                      <a:cubicBezTo>
                        <a:pt x="26567" y="19844"/>
                        <a:pt x="26855" y="20276"/>
                        <a:pt x="26999" y="20636"/>
                      </a:cubicBezTo>
                      <a:lnTo>
                        <a:pt x="26999" y="20636"/>
                      </a:lnTo>
                      <a:cubicBezTo>
                        <a:pt x="27143" y="20276"/>
                        <a:pt x="27359" y="19699"/>
                        <a:pt x="27647" y="19556"/>
                      </a:cubicBezTo>
                      <a:cubicBezTo>
                        <a:pt x="27791" y="19771"/>
                        <a:pt x="28151" y="20276"/>
                        <a:pt x="28295" y="20636"/>
                      </a:cubicBezTo>
                      <a:lnTo>
                        <a:pt x="28295" y="20636"/>
                      </a:lnTo>
                      <a:cubicBezTo>
                        <a:pt x="28295" y="20636"/>
                        <a:pt x="28655" y="19771"/>
                        <a:pt x="28871" y="19627"/>
                      </a:cubicBezTo>
                      <a:cubicBezTo>
                        <a:pt x="29015" y="19844"/>
                        <a:pt x="29303" y="20203"/>
                        <a:pt x="29447" y="20563"/>
                      </a:cubicBezTo>
                      <a:cubicBezTo>
                        <a:pt x="29447" y="20491"/>
                        <a:pt x="29519" y="20420"/>
                        <a:pt x="29591" y="20276"/>
                      </a:cubicBezTo>
                      <a:cubicBezTo>
                        <a:pt x="29591" y="20276"/>
                        <a:pt x="29591" y="20131"/>
                        <a:pt x="29663" y="20059"/>
                      </a:cubicBezTo>
                      <a:cubicBezTo>
                        <a:pt x="29879" y="19484"/>
                        <a:pt x="29951" y="18835"/>
                        <a:pt x="29591" y="18331"/>
                      </a:cubicBezTo>
                      <a:cubicBezTo>
                        <a:pt x="29303" y="17971"/>
                        <a:pt x="28511" y="17539"/>
                        <a:pt x="27647" y="17251"/>
                      </a:cubicBezTo>
                      <a:cubicBezTo>
                        <a:pt x="27791" y="16747"/>
                        <a:pt x="27791" y="16171"/>
                        <a:pt x="27647" y="15594"/>
                      </a:cubicBezTo>
                      <a:cubicBezTo>
                        <a:pt x="27071" y="13434"/>
                        <a:pt x="25703" y="12498"/>
                        <a:pt x="23758" y="11490"/>
                      </a:cubicBezTo>
                      <a:lnTo>
                        <a:pt x="23974" y="11490"/>
                      </a:lnTo>
                      <a:cubicBezTo>
                        <a:pt x="24550" y="8393"/>
                        <a:pt x="18141" y="7817"/>
                        <a:pt x="16197" y="7025"/>
                      </a:cubicBezTo>
                      <a:cubicBezTo>
                        <a:pt x="14684" y="6377"/>
                        <a:pt x="12884" y="5153"/>
                        <a:pt x="14684" y="3208"/>
                      </a:cubicBezTo>
                      <a:cubicBezTo>
                        <a:pt x="15261" y="2632"/>
                        <a:pt x="16485" y="2344"/>
                        <a:pt x="17133" y="2920"/>
                      </a:cubicBezTo>
                      <a:cubicBezTo>
                        <a:pt x="17565" y="3280"/>
                        <a:pt x="17925" y="4432"/>
                        <a:pt x="17133" y="4432"/>
                      </a:cubicBezTo>
                      <a:cubicBezTo>
                        <a:pt x="17709" y="5729"/>
                        <a:pt x="19221" y="4432"/>
                        <a:pt x="19221" y="3424"/>
                      </a:cubicBezTo>
                      <a:cubicBezTo>
                        <a:pt x="19221" y="1912"/>
                        <a:pt x="18069" y="760"/>
                        <a:pt x="16701" y="328"/>
                      </a:cubicBezTo>
                      <a:cubicBezTo>
                        <a:pt x="13892" y="-537"/>
                        <a:pt x="10075" y="328"/>
                        <a:pt x="8203" y="2704"/>
                      </a:cubicBezTo>
                      <a:cubicBezTo>
                        <a:pt x="6331" y="5009"/>
                        <a:pt x="5611" y="7097"/>
                        <a:pt x="6619" y="9906"/>
                      </a:cubicBezTo>
                      <a:cubicBezTo>
                        <a:pt x="6691" y="10193"/>
                        <a:pt x="6835" y="10410"/>
                        <a:pt x="6979" y="10698"/>
                      </a:cubicBezTo>
                      <a:cubicBezTo>
                        <a:pt x="4602" y="11490"/>
                        <a:pt x="2154" y="12786"/>
                        <a:pt x="2154" y="14730"/>
                      </a:cubicBezTo>
                      <a:cubicBezTo>
                        <a:pt x="2154" y="15594"/>
                        <a:pt x="2514" y="16387"/>
                        <a:pt x="3018" y="17035"/>
                      </a:cubicBezTo>
                      <a:cubicBezTo>
                        <a:pt x="858" y="18187"/>
                        <a:pt x="-1159" y="19988"/>
                        <a:pt x="786" y="21428"/>
                      </a:cubicBezTo>
                      <a:cubicBezTo>
                        <a:pt x="930" y="21068"/>
                        <a:pt x="1146" y="20708"/>
                        <a:pt x="1290" y="20636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87" name="Freeform: Shape 5886">
                  <a:extLst>
                    <a:ext uri="{FF2B5EF4-FFF2-40B4-BE49-F238E27FC236}">
                      <a16:creationId xmlns:a16="http://schemas.microsoft.com/office/drawing/2014/main" id="{D1ECF28B-7131-B3F6-BFE6-6EC3E5762699}"/>
                    </a:ext>
                  </a:extLst>
                </p:cNvPr>
                <p:cNvSpPr/>
                <p:nvPr/>
              </p:nvSpPr>
              <p:spPr>
                <a:xfrm>
                  <a:off x="6965455" y="5766219"/>
                  <a:ext cx="30317" cy="19687"/>
                </a:xfrm>
                <a:custGeom>
                  <a:avLst/>
                  <a:gdLst>
                    <a:gd name="connsiteX0" fmla="*/ 30030 w 30317"/>
                    <a:gd name="connsiteY0" fmla="*/ 1368 h 19687"/>
                    <a:gd name="connsiteX1" fmla="*/ 30030 w 30317"/>
                    <a:gd name="connsiteY1" fmla="*/ 1368 h 19687"/>
                    <a:gd name="connsiteX2" fmla="*/ 29381 w 30317"/>
                    <a:gd name="connsiteY2" fmla="*/ 0 h 19687"/>
                    <a:gd name="connsiteX3" fmla="*/ 28734 w 30317"/>
                    <a:gd name="connsiteY3" fmla="*/ 1152 h 19687"/>
                    <a:gd name="connsiteX4" fmla="*/ 28734 w 30317"/>
                    <a:gd name="connsiteY4" fmla="*/ 1152 h 19687"/>
                    <a:gd name="connsiteX5" fmla="*/ 28157 w 30317"/>
                    <a:gd name="connsiteY5" fmla="*/ 144 h 19687"/>
                    <a:gd name="connsiteX6" fmla="*/ 27581 w 30317"/>
                    <a:gd name="connsiteY6" fmla="*/ 1152 h 19687"/>
                    <a:gd name="connsiteX7" fmla="*/ 27581 w 30317"/>
                    <a:gd name="connsiteY7" fmla="*/ 1152 h 19687"/>
                    <a:gd name="connsiteX8" fmla="*/ 26933 w 30317"/>
                    <a:gd name="connsiteY8" fmla="*/ 72 h 19687"/>
                    <a:gd name="connsiteX9" fmla="*/ 26285 w 30317"/>
                    <a:gd name="connsiteY9" fmla="*/ 1152 h 19687"/>
                    <a:gd name="connsiteX10" fmla="*/ 26285 w 30317"/>
                    <a:gd name="connsiteY10" fmla="*/ 1152 h 19687"/>
                    <a:gd name="connsiteX11" fmla="*/ 25709 w 30317"/>
                    <a:gd name="connsiteY11" fmla="*/ 216 h 19687"/>
                    <a:gd name="connsiteX12" fmla="*/ 25133 w 30317"/>
                    <a:gd name="connsiteY12" fmla="*/ 1224 h 19687"/>
                    <a:gd name="connsiteX13" fmla="*/ 25133 w 30317"/>
                    <a:gd name="connsiteY13" fmla="*/ 1224 h 19687"/>
                    <a:gd name="connsiteX14" fmla="*/ 24485 w 30317"/>
                    <a:gd name="connsiteY14" fmla="*/ 72 h 19687"/>
                    <a:gd name="connsiteX15" fmla="*/ 23837 w 30317"/>
                    <a:gd name="connsiteY15" fmla="*/ 1224 h 19687"/>
                    <a:gd name="connsiteX16" fmla="*/ 23837 w 30317"/>
                    <a:gd name="connsiteY16" fmla="*/ 1224 h 19687"/>
                    <a:gd name="connsiteX17" fmla="*/ 23188 w 30317"/>
                    <a:gd name="connsiteY17" fmla="*/ 216 h 19687"/>
                    <a:gd name="connsiteX18" fmla="*/ 22612 w 30317"/>
                    <a:gd name="connsiteY18" fmla="*/ 1296 h 19687"/>
                    <a:gd name="connsiteX19" fmla="*/ 22612 w 30317"/>
                    <a:gd name="connsiteY19" fmla="*/ 1296 h 19687"/>
                    <a:gd name="connsiteX20" fmla="*/ 21964 w 30317"/>
                    <a:gd name="connsiteY20" fmla="*/ 144 h 19687"/>
                    <a:gd name="connsiteX21" fmla="*/ 21316 w 30317"/>
                    <a:gd name="connsiteY21" fmla="*/ 1296 h 19687"/>
                    <a:gd name="connsiteX22" fmla="*/ 21316 w 30317"/>
                    <a:gd name="connsiteY22" fmla="*/ 1296 h 19687"/>
                    <a:gd name="connsiteX23" fmla="*/ 20740 w 30317"/>
                    <a:gd name="connsiteY23" fmla="*/ 288 h 19687"/>
                    <a:gd name="connsiteX24" fmla="*/ 20092 w 30317"/>
                    <a:gd name="connsiteY24" fmla="*/ 1296 h 19687"/>
                    <a:gd name="connsiteX25" fmla="*/ 19443 w 30317"/>
                    <a:gd name="connsiteY25" fmla="*/ 288 h 19687"/>
                    <a:gd name="connsiteX26" fmla="*/ 18796 w 30317"/>
                    <a:gd name="connsiteY26" fmla="*/ 1440 h 19687"/>
                    <a:gd name="connsiteX27" fmla="*/ 18796 w 30317"/>
                    <a:gd name="connsiteY27" fmla="*/ 1440 h 19687"/>
                    <a:gd name="connsiteX28" fmla="*/ 18219 w 30317"/>
                    <a:gd name="connsiteY28" fmla="*/ 432 h 19687"/>
                    <a:gd name="connsiteX29" fmla="*/ 17643 w 30317"/>
                    <a:gd name="connsiteY29" fmla="*/ 1512 h 19687"/>
                    <a:gd name="connsiteX30" fmla="*/ 17643 w 30317"/>
                    <a:gd name="connsiteY30" fmla="*/ 1512 h 19687"/>
                    <a:gd name="connsiteX31" fmla="*/ 16995 w 30317"/>
                    <a:gd name="connsiteY31" fmla="*/ 432 h 19687"/>
                    <a:gd name="connsiteX32" fmla="*/ 16347 w 30317"/>
                    <a:gd name="connsiteY32" fmla="*/ 1657 h 19687"/>
                    <a:gd name="connsiteX33" fmla="*/ 15771 w 30317"/>
                    <a:gd name="connsiteY33" fmla="*/ 648 h 19687"/>
                    <a:gd name="connsiteX34" fmla="*/ 15123 w 30317"/>
                    <a:gd name="connsiteY34" fmla="*/ 1728 h 19687"/>
                    <a:gd name="connsiteX35" fmla="*/ 14474 w 30317"/>
                    <a:gd name="connsiteY35" fmla="*/ 648 h 19687"/>
                    <a:gd name="connsiteX36" fmla="*/ 13827 w 30317"/>
                    <a:gd name="connsiteY36" fmla="*/ 1800 h 19687"/>
                    <a:gd name="connsiteX37" fmla="*/ 13250 w 30317"/>
                    <a:gd name="connsiteY37" fmla="*/ 792 h 19687"/>
                    <a:gd name="connsiteX38" fmla="*/ 12602 w 30317"/>
                    <a:gd name="connsiteY38" fmla="*/ 1872 h 19687"/>
                    <a:gd name="connsiteX39" fmla="*/ 12602 w 30317"/>
                    <a:gd name="connsiteY39" fmla="*/ 1872 h 19687"/>
                    <a:gd name="connsiteX40" fmla="*/ 11954 w 30317"/>
                    <a:gd name="connsiteY40" fmla="*/ 720 h 19687"/>
                    <a:gd name="connsiteX41" fmla="*/ 11306 w 30317"/>
                    <a:gd name="connsiteY41" fmla="*/ 1872 h 19687"/>
                    <a:gd name="connsiteX42" fmla="*/ 10730 w 30317"/>
                    <a:gd name="connsiteY42" fmla="*/ 792 h 19687"/>
                    <a:gd name="connsiteX43" fmla="*/ 10154 w 30317"/>
                    <a:gd name="connsiteY43" fmla="*/ 1872 h 19687"/>
                    <a:gd name="connsiteX44" fmla="*/ 9505 w 30317"/>
                    <a:gd name="connsiteY44" fmla="*/ 720 h 19687"/>
                    <a:gd name="connsiteX45" fmla="*/ 8858 w 30317"/>
                    <a:gd name="connsiteY45" fmla="*/ 1872 h 19687"/>
                    <a:gd name="connsiteX46" fmla="*/ 8209 w 30317"/>
                    <a:gd name="connsiteY46" fmla="*/ 864 h 19687"/>
                    <a:gd name="connsiteX47" fmla="*/ 7561 w 30317"/>
                    <a:gd name="connsiteY47" fmla="*/ 1872 h 19687"/>
                    <a:gd name="connsiteX48" fmla="*/ 7561 w 30317"/>
                    <a:gd name="connsiteY48" fmla="*/ 1872 h 19687"/>
                    <a:gd name="connsiteX49" fmla="*/ 6913 w 30317"/>
                    <a:gd name="connsiteY49" fmla="*/ 792 h 19687"/>
                    <a:gd name="connsiteX50" fmla="*/ 6265 w 30317"/>
                    <a:gd name="connsiteY50" fmla="*/ 1945 h 19687"/>
                    <a:gd name="connsiteX51" fmla="*/ 6265 w 30317"/>
                    <a:gd name="connsiteY51" fmla="*/ 1945 h 19687"/>
                    <a:gd name="connsiteX52" fmla="*/ 5689 w 30317"/>
                    <a:gd name="connsiteY52" fmla="*/ 1008 h 19687"/>
                    <a:gd name="connsiteX53" fmla="*/ 5113 w 30317"/>
                    <a:gd name="connsiteY53" fmla="*/ 2017 h 19687"/>
                    <a:gd name="connsiteX54" fmla="*/ 5113 w 30317"/>
                    <a:gd name="connsiteY54" fmla="*/ 2017 h 19687"/>
                    <a:gd name="connsiteX55" fmla="*/ 4465 w 30317"/>
                    <a:gd name="connsiteY55" fmla="*/ 864 h 19687"/>
                    <a:gd name="connsiteX56" fmla="*/ 3817 w 30317"/>
                    <a:gd name="connsiteY56" fmla="*/ 2089 h 19687"/>
                    <a:gd name="connsiteX57" fmla="*/ 3240 w 30317"/>
                    <a:gd name="connsiteY57" fmla="*/ 1080 h 19687"/>
                    <a:gd name="connsiteX58" fmla="*/ 2592 w 30317"/>
                    <a:gd name="connsiteY58" fmla="*/ 2160 h 19687"/>
                    <a:gd name="connsiteX59" fmla="*/ 2592 w 30317"/>
                    <a:gd name="connsiteY59" fmla="*/ 2160 h 19687"/>
                    <a:gd name="connsiteX60" fmla="*/ 1944 w 30317"/>
                    <a:gd name="connsiteY60" fmla="*/ 1008 h 19687"/>
                    <a:gd name="connsiteX61" fmla="*/ 1296 w 30317"/>
                    <a:gd name="connsiteY61" fmla="*/ 2160 h 19687"/>
                    <a:gd name="connsiteX62" fmla="*/ 648 w 30317"/>
                    <a:gd name="connsiteY62" fmla="*/ 1152 h 19687"/>
                    <a:gd name="connsiteX63" fmla="*/ 0 w 30317"/>
                    <a:gd name="connsiteY63" fmla="*/ 2377 h 19687"/>
                    <a:gd name="connsiteX64" fmla="*/ 0 w 30317"/>
                    <a:gd name="connsiteY64" fmla="*/ 2377 h 19687"/>
                    <a:gd name="connsiteX65" fmla="*/ 1296 w 30317"/>
                    <a:gd name="connsiteY65" fmla="*/ 10226 h 19687"/>
                    <a:gd name="connsiteX66" fmla="*/ 2520 w 30317"/>
                    <a:gd name="connsiteY66" fmla="*/ 19012 h 19687"/>
                    <a:gd name="connsiteX67" fmla="*/ 6913 w 30317"/>
                    <a:gd name="connsiteY67" fmla="*/ 19228 h 19687"/>
                    <a:gd name="connsiteX68" fmla="*/ 15411 w 30317"/>
                    <a:gd name="connsiteY68" fmla="*/ 19588 h 19687"/>
                    <a:gd name="connsiteX69" fmla="*/ 24917 w 30317"/>
                    <a:gd name="connsiteY69" fmla="*/ 19228 h 19687"/>
                    <a:gd name="connsiteX70" fmla="*/ 27437 w 30317"/>
                    <a:gd name="connsiteY70" fmla="*/ 18940 h 19687"/>
                    <a:gd name="connsiteX71" fmla="*/ 29021 w 30317"/>
                    <a:gd name="connsiteY71" fmla="*/ 18796 h 19687"/>
                    <a:gd name="connsiteX72" fmla="*/ 30318 w 30317"/>
                    <a:gd name="connsiteY72" fmla="*/ 4249 h 19687"/>
                    <a:gd name="connsiteX73" fmla="*/ 30318 w 30317"/>
                    <a:gd name="connsiteY73" fmla="*/ 4249 h 19687"/>
                    <a:gd name="connsiteX74" fmla="*/ 30318 w 30317"/>
                    <a:gd name="connsiteY74" fmla="*/ 1440 h 19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317" h="19687">
                      <a:moveTo>
                        <a:pt x="30030" y="1368"/>
                      </a:moveTo>
                      <a:lnTo>
                        <a:pt x="30030" y="1368"/>
                      </a:lnTo>
                      <a:cubicBezTo>
                        <a:pt x="30030" y="936"/>
                        <a:pt x="29598" y="288"/>
                        <a:pt x="29381" y="0"/>
                      </a:cubicBezTo>
                      <a:cubicBezTo>
                        <a:pt x="29166" y="216"/>
                        <a:pt x="28806" y="792"/>
                        <a:pt x="28734" y="1152"/>
                      </a:cubicBezTo>
                      <a:lnTo>
                        <a:pt x="28734" y="1152"/>
                      </a:lnTo>
                      <a:cubicBezTo>
                        <a:pt x="28589" y="792"/>
                        <a:pt x="28302" y="360"/>
                        <a:pt x="28157" y="144"/>
                      </a:cubicBezTo>
                      <a:cubicBezTo>
                        <a:pt x="27941" y="288"/>
                        <a:pt x="27653" y="792"/>
                        <a:pt x="27581" y="1152"/>
                      </a:cubicBezTo>
                      <a:lnTo>
                        <a:pt x="27581" y="1152"/>
                      </a:lnTo>
                      <a:cubicBezTo>
                        <a:pt x="27437" y="792"/>
                        <a:pt x="27149" y="288"/>
                        <a:pt x="26933" y="72"/>
                      </a:cubicBezTo>
                      <a:cubicBezTo>
                        <a:pt x="26717" y="288"/>
                        <a:pt x="26429" y="792"/>
                        <a:pt x="26285" y="1152"/>
                      </a:cubicBezTo>
                      <a:lnTo>
                        <a:pt x="26285" y="1152"/>
                      </a:lnTo>
                      <a:cubicBezTo>
                        <a:pt x="26141" y="792"/>
                        <a:pt x="25853" y="432"/>
                        <a:pt x="25709" y="216"/>
                      </a:cubicBezTo>
                      <a:cubicBezTo>
                        <a:pt x="25493" y="360"/>
                        <a:pt x="25205" y="792"/>
                        <a:pt x="25133" y="1224"/>
                      </a:cubicBezTo>
                      <a:lnTo>
                        <a:pt x="25133" y="1224"/>
                      </a:lnTo>
                      <a:cubicBezTo>
                        <a:pt x="25061" y="864"/>
                        <a:pt x="24701" y="288"/>
                        <a:pt x="24485" y="72"/>
                      </a:cubicBezTo>
                      <a:cubicBezTo>
                        <a:pt x="24197" y="288"/>
                        <a:pt x="23908" y="864"/>
                        <a:pt x="23837" y="1224"/>
                      </a:cubicBezTo>
                      <a:lnTo>
                        <a:pt x="23837" y="1224"/>
                      </a:lnTo>
                      <a:cubicBezTo>
                        <a:pt x="23693" y="864"/>
                        <a:pt x="23405" y="432"/>
                        <a:pt x="23188" y="216"/>
                      </a:cubicBezTo>
                      <a:cubicBezTo>
                        <a:pt x="22973" y="360"/>
                        <a:pt x="22684" y="936"/>
                        <a:pt x="22612" y="1296"/>
                      </a:cubicBezTo>
                      <a:lnTo>
                        <a:pt x="22612" y="1296"/>
                      </a:lnTo>
                      <a:cubicBezTo>
                        <a:pt x="22540" y="936"/>
                        <a:pt x="22180" y="432"/>
                        <a:pt x="21964" y="144"/>
                      </a:cubicBezTo>
                      <a:cubicBezTo>
                        <a:pt x="21748" y="360"/>
                        <a:pt x="21388" y="936"/>
                        <a:pt x="21316" y="1296"/>
                      </a:cubicBezTo>
                      <a:lnTo>
                        <a:pt x="21316" y="1296"/>
                      </a:lnTo>
                      <a:cubicBezTo>
                        <a:pt x="21172" y="936"/>
                        <a:pt x="20884" y="504"/>
                        <a:pt x="20740" y="288"/>
                      </a:cubicBezTo>
                      <a:cubicBezTo>
                        <a:pt x="20524" y="432"/>
                        <a:pt x="20236" y="936"/>
                        <a:pt x="20092" y="1296"/>
                      </a:cubicBezTo>
                      <a:cubicBezTo>
                        <a:pt x="19948" y="936"/>
                        <a:pt x="19660" y="504"/>
                        <a:pt x="19443" y="288"/>
                      </a:cubicBezTo>
                      <a:cubicBezTo>
                        <a:pt x="19228" y="504"/>
                        <a:pt x="18939" y="1080"/>
                        <a:pt x="18796" y="1440"/>
                      </a:cubicBezTo>
                      <a:lnTo>
                        <a:pt x="18796" y="1440"/>
                      </a:lnTo>
                      <a:cubicBezTo>
                        <a:pt x="18651" y="1080"/>
                        <a:pt x="18364" y="648"/>
                        <a:pt x="18219" y="432"/>
                      </a:cubicBezTo>
                      <a:cubicBezTo>
                        <a:pt x="18004" y="648"/>
                        <a:pt x="17715" y="1152"/>
                        <a:pt x="17643" y="1512"/>
                      </a:cubicBezTo>
                      <a:lnTo>
                        <a:pt x="17643" y="1512"/>
                      </a:lnTo>
                      <a:cubicBezTo>
                        <a:pt x="17571" y="1152"/>
                        <a:pt x="17211" y="648"/>
                        <a:pt x="16995" y="432"/>
                      </a:cubicBezTo>
                      <a:cubicBezTo>
                        <a:pt x="16707" y="648"/>
                        <a:pt x="16419" y="1296"/>
                        <a:pt x="16347" y="1657"/>
                      </a:cubicBezTo>
                      <a:cubicBezTo>
                        <a:pt x="16203" y="1296"/>
                        <a:pt x="15915" y="864"/>
                        <a:pt x="15771" y="648"/>
                      </a:cubicBezTo>
                      <a:cubicBezTo>
                        <a:pt x="15555" y="792"/>
                        <a:pt x="15267" y="1368"/>
                        <a:pt x="15123" y="1728"/>
                      </a:cubicBezTo>
                      <a:cubicBezTo>
                        <a:pt x="15051" y="1368"/>
                        <a:pt x="14691" y="864"/>
                        <a:pt x="14474" y="648"/>
                      </a:cubicBezTo>
                      <a:cubicBezTo>
                        <a:pt x="14259" y="864"/>
                        <a:pt x="13899" y="1440"/>
                        <a:pt x="13827" y="1800"/>
                      </a:cubicBezTo>
                      <a:cubicBezTo>
                        <a:pt x="13682" y="1440"/>
                        <a:pt x="13395" y="1008"/>
                        <a:pt x="13250" y="792"/>
                      </a:cubicBezTo>
                      <a:cubicBezTo>
                        <a:pt x="12962" y="1008"/>
                        <a:pt x="12674" y="1512"/>
                        <a:pt x="12602" y="1872"/>
                      </a:cubicBezTo>
                      <a:lnTo>
                        <a:pt x="12602" y="1872"/>
                      </a:lnTo>
                      <a:cubicBezTo>
                        <a:pt x="12530" y="1512"/>
                        <a:pt x="12170" y="936"/>
                        <a:pt x="11954" y="720"/>
                      </a:cubicBezTo>
                      <a:cubicBezTo>
                        <a:pt x="11666" y="936"/>
                        <a:pt x="11378" y="1512"/>
                        <a:pt x="11306" y="1872"/>
                      </a:cubicBezTo>
                      <a:cubicBezTo>
                        <a:pt x="11162" y="1512"/>
                        <a:pt x="10874" y="1080"/>
                        <a:pt x="10730" y="792"/>
                      </a:cubicBezTo>
                      <a:cubicBezTo>
                        <a:pt x="10514" y="936"/>
                        <a:pt x="10226" y="1512"/>
                        <a:pt x="10154" y="1872"/>
                      </a:cubicBezTo>
                      <a:cubicBezTo>
                        <a:pt x="10082" y="1512"/>
                        <a:pt x="9722" y="936"/>
                        <a:pt x="9505" y="720"/>
                      </a:cubicBezTo>
                      <a:cubicBezTo>
                        <a:pt x="9218" y="936"/>
                        <a:pt x="8930" y="1512"/>
                        <a:pt x="8858" y="1872"/>
                      </a:cubicBezTo>
                      <a:cubicBezTo>
                        <a:pt x="8713" y="1512"/>
                        <a:pt x="8426" y="1080"/>
                        <a:pt x="8209" y="864"/>
                      </a:cubicBezTo>
                      <a:cubicBezTo>
                        <a:pt x="7993" y="1008"/>
                        <a:pt x="7705" y="1512"/>
                        <a:pt x="7561" y="1872"/>
                      </a:cubicBezTo>
                      <a:lnTo>
                        <a:pt x="7561" y="1872"/>
                      </a:lnTo>
                      <a:cubicBezTo>
                        <a:pt x="7489" y="1512"/>
                        <a:pt x="7057" y="1008"/>
                        <a:pt x="6913" y="792"/>
                      </a:cubicBezTo>
                      <a:cubicBezTo>
                        <a:pt x="6625" y="1008"/>
                        <a:pt x="6337" y="1585"/>
                        <a:pt x="6265" y="1945"/>
                      </a:cubicBezTo>
                      <a:lnTo>
                        <a:pt x="6265" y="1945"/>
                      </a:lnTo>
                      <a:cubicBezTo>
                        <a:pt x="6121" y="1585"/>
                        <a:pt x="5833" y="1152"/>
                        <a:pt x="5689" y="1008"/>
                      </a:cubicBezTo>
                      <a:cubicBezTo>
                        <a:pt x="5473" y="1152"/>
                        <a:pt x="5185" y="1657"/>
                        <a:pt x="5113" y="2017"/>
                      </a:cubicBezTo>
                      <a:lnTo>
                        <a:pt x="5113" y="2017"/>
                      </a:lnTo>
                      <a:cubicBezTo>
                        <a:pt x="5041" y="1657"/>
                        <a:pt x="4681" y="1080"/>
                        <a:pt x="4465" y="864"/>
                      </a:cubicBezTo>
                      <a:cubicBezTo>
                        <a:pt x="4249" y="1080"/>
                        <a:pt x="3889" y="1657"/>
                        <a:pt x="3817" y="2089"/>
                      </a:cubicBezTo>
                      <a:cubicBezTo>
                        <a:pt x="3672" y="1728"/>
                        <a:pt x="3384" y="1296"/>
                        <a:pt x="3240" y="1080"/>
                      </a:cubicBezTo>
                      <a:cubicBezTo>
                        <a:pt x="3024" y="1224"/>
                        <a:pt x="2736" y="1800"/>
                        <a:pt x="2592" y="2160"/>
                      </a:cubicBezTo>
                      <a:lnTo>
                        <a:pt x="2592" y="2160"/>
                      </a:lnTo>
                      <a:cubicBezTo>
                        <a:pt x="2520" y="1728"/>
                        <a:pt x="2160" y="1224"/>
                        <a:pt x="1944" y="1008"/>
                      </a:cubicBezTo>
                      <a:cubicBezTo>
                        <a:pt x="1656" y="1224"/>
                        <a:pt x="1368" y="1800"/>
                        <a:pt x="1296" y="2160"/>
                      </a:cubicBezTo>
                      <a:cubicBezTo>
                        <a:pt x="1152" y="1800"/>
                        <a:pt x="864" y="1368"/>
                        <a:pt x="648" y="1152"/>
                      </a:cubicBezTo>
                      <a:cubicBezTo>
                        <a:pt x="360" y="1368"/>
                        <a:pt x="72" y="2017"/>
                        <a:pt x="0" y="2377"/>
                      </a:cubicBezTo>
                      <a:lnTo>
                        <a:pt x="0" y="2377"/>
                      </a:lnTo>
                      <a:cubicBezTo>
                        <a:pt x="144" y="4969"/>
                        <a:pt x="864" y="7633"/>
                        <a:pt x="1296" y="10226"/>
                      </a:cubicBezTo>
                      <a:cubicBezTo>
                        <a:pt x="1800" y="13107"/>
                        <a:pt x="2520" y="19012"/>
                        <a:pt x="2520" y="19012"/>
                      </a:cubicBezTo>
                      <a:cubicBezTo>
                        <a:pt x="2520" y="19012"/>
                        <a:pt x="5689" y="19156"/>
                        <a:pt x="6913" y="19228"/>
                      </a:cubicBezTo>
                      <a:cubicBezTo>
                        <a:pt x="9722" y="19372"/>
                        <a:pt x="12602" y="19444"/>
                        <a:pt x="15411" y="19588"/>
                      </a:cubicBezTo>
                      <a:cubicBezTo>
                        <a:pt x="18724" y="19804"/>
                        <a:pt x="21604" y="19660"/>
                        <a:pt x="24917" y="19228"/>
                      </a:cubicBezTo>
                      <a:cubicBezTo>
                        <a:pt x="25637" y="19084"/>
                        <a:pt x="26573" y="19084"/>
                        <a:pt x="27437" y="18940"/>
                      </a:cubicBezTo>
                      <a:lnTo>
                        <a:pt x="29021" y="18796"/>
                      </a:lnTo>
                      <a:lnTo>
                        <a:pt x="30318" y="4249"/>
                      </a:lnTo>
                      <a:lnTo>
                        <a:pt x="30318" y="4249"/>
                      </a:lnTo>
                      <a:cubicBezTo>
                        <a:pt x="30318" y="3313"/>
                        <a:pt x="30318" y="2377"/>
                        <a:pt x="30318" y="1440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88" name="Freeform: Shape 5887">
                  <a:extLst>
                    <a:ext uri="{FF2B5EF4-FFF2-40B4-BE49-F238E27FC236}">
                      <a16:creationId xmlns:a16="http://schemas.microsoft.com/office/drawing/2014/main" id="{71BA2D9B-7F9C-DA28-54D8-EADB86961EBC}"/>
                    </a:ext>
                  </a:extLst>
                </p:cNvPr>
                <p:cNvSpPr/>
                <p:nvPr/>
              </p:nvSpPr>
              <p:spPr>
                <a:xfrm>
                  <a:off x="6966535" y="5766219"/>
                  <a:ext cx="28949" cy="19515"/>
                </a:xfrm>
                <a:custGeom>
                  <a:avLst/>
                  <a:gdLst>
                    <a:gd name="connsiteX0" fmla="*/ 22613 w 28949"/>
                    <a:gd name="connsiteY0" fmla="*/ 1224 h 19515"/>
                    <a:gd name="connsiteX1" fmla="*/ 22613 w 28949"/>
                    <a:gd name="connsiteY1" fmla="*/ 1224 h 19515"/>
                    <a:gd name="connsiteX2" fmla="*/ 22613 w 28949"/>
                    <a:gd name="connsiteY2" fmla="*/ 1224 h 19515"/>
                    <a:gd name="connsiteX3" fmla="*/ 22180 w 28949"/>
                    <a:gd name="connsiteY3" fmla="*/ 19300 h 19515"/>
                    <a:gd name="connsiteX4" fmla="*/ 23117 w 28949"/>
                    <a:gd name="connsiteY4" fmla="*/ 19228 h 19515"/>
                    <a:gd name="connsiteX5" fmla="*/ 23909 w 28949"/>
                    <a:gd name="connsiteY5" fmla="*/ 1152 h 19515"/>
                    <a:gd name="connsiteX6" fmla="*/ 23333 w 28949"/>
                    <a:gd name="connsiteY6" fmla="*/ 144 h 19515"/>
                    <a:gd name="connsiteX7" fmla="*/ 22685 w 28949"/>
                    <a:gd name="connsiteY7" fmla="*/ 1296 h 19515"/>
                    <a:gd name="connsiteX8" fmla="*/ 25133 w 28949"/>
                    <a:gd name="connsiteY8" fmla="*/ 1152 h 19515"/>
                    <a:gd name="connsiteX9" fmla="*/ 25133 w 28949"/>
                    <a:gd name="connsiteY9" fmla="*/ 1152 h 19515"/>
                    <a:gd name="connsiteX10" fmla="*/ 25133 w 28949"/>
                    <a:gd name="connsiteY10" fmla="*/ 1152 h 19515"/>
                    <a:gd name="connsiteX11" fmla="*/ 24413 w 28949"/>
                    <a:gd name="connsiteY11" fmla="*/ 19012 h 19515"/>
                    <a:gd name="connsiteX12" fmla="*/ 25277 w 28949"/>
                    <a:gd name="connsiteY12" fmla="*/ 18940 h 19515"/>
                    <a:gd name="connsiteX13" fmla="*/ 26429 w 28949"/>
                    <a:gd name="connsiteY13" fmla="*/ 1080 h 19515"/>
                    <a:gd name="connsiteX14" fmla="*/ 25853 w 28949"/>
                    <a:gd name="connsiteY14" fmla="*/ 72 h 19515"/>
                    <a:gd name="connsiteX15" fmla="*/ 25205 w 28949"/>
                    <a:gd name="connsiteY15" fmla="*/ 1152 h 19515"/>
                    <a:gd name="connsiteX16" fmla="*/ 28950 w 28949"/>
                    <a:gd name="connsiteY16" fmla="*/ 1368 h 19515"/>
                    <a:gd name="connsiteX17" fmla="*/ 28950 w 28949"/>
                    <a:gd name="connsiteY17" fmla="*/ 1368 h 19515"/>
                    <a:gd name="connsiteX18" fmla="*/ 28302 w 28949"/>
                    <a:gd name="connsiteY18" fmla="*/ 0 h 19515"/>
                    <a:gd name="connsiteX19" fmla="*/ 27654 w 28949"/>
                    <a:gd name="connsiteY19" fmla="*/ 1152 h 19515"/>
                    <a:gd name="connsiteX20" fmla="*/ 27654 w 28949"/>
                    <a:gd name="connsiteY20" fmla="*/ 1152 h 19515"/>
                    <a:gd name="connsiteX21" fmla="*/ 26645 w 28949"/>
                    <a:gd name="connsiteY21" fmla="*/ 18796 h 19515"/>
                    <a:gd name="connsiteX22" fmla="*/ 27654 w 28949"/>
                    <a:gd name="connsiteY22" fmla="*/ 18796 h 19515"/>
                    <a:gd name="connsiteX23" fmla="*/ 28950 w 28949"/>
                    <a:gd name="connsiteY23" fmla="*/ 4177 h 19515"/>
                    <a:gd name="connsiteX24" fmla="*/ 28950 w 28949"/>
                    <a:gd name="connsiteY24" fmla="*/ 4177 h 19515"/>
                    <a:gd name="connsiteX25" fmla="*/ 28950 w 28949"/>
                    <a:gd name="connsiteY25" fmla="*/ 1368 h 19515"/>
                    <a:gd name="connsiteX26" fmla="*/ 18292 w 28949"/>
                    <a:gd name="connsiteY26" fmla="*/ 288 h 19515"/>
                    <a:gd name="connsiteX27" fmla="*/ 17644 w 28949"/>
                    <a:gd name="connsiteY27" fmla="*/ 1440 h 19515"/>
                    <a:gd name="connsiteX28" fmla="*/ 17644 w 28949"/>
                    <a:gd name="connsiteY28" fmla="*/ 1440 h 19515"/>
                    <a:gd name="connsiteX29" fmla="*/ 17284 w 28949"/>
                    <a:gd name="connsiteY29" fmla="*/ 19516 h 19515"/>
                    <a:gd name="connsiteX30" fmla="*/ 18292 w 28949"/>
                    <a:gd name="connsiteY30" fmla="*/ 19516 h 19515"/>
                    <a:gd name="connsiteX31" fmla="*/ 18868 w 28949"/>
                    <a:gd name="connsiteY31" fmla="*/ 1296 h 19515"/>
                    <a:gd name="connsiteX32" fmla="*/ 18868 w 28949"/>
                    <a:gd name="connsiteY32" fmla="*/ 1296 h 19515"/>
                    <a:gd name="connsiteX33" fmla="*/ 18220 w 28949"/>
                    <a:gd name="connsiteY33" fmla="*/ 288 h 19515"/>
                    <a:gd name="connsiteX34" fmla="*/ 21388 w 28949"/>
                    <a:gd name="connsiteY34" fmla="*/ 1296 h 19515"/>
                    <a:gd name="connsiteX35" fmla="*/ 20740 w 28949"/>
                    <a:gd name="connsiteY35" fmla="*/ 144 h 19515"/>
                    <a:gd name="connsiteX36" fmla="*/ 20092 w 28949"/>
                    <a:gd name="connsiteY36" fmla="*/ 1296 h 19515"/>
                    <a:gd name="connsiteX37" fmla="*/ 20092 w 28949"/>
                    <a:gd name="connsiteY37" fmla="*/ 1296 h 19515"/>
                    <a:gd name="connsiteX38" fmla="*/ 20092 w 28949"/>
                    <a:gd name="connsiteY38" fmla="*/ 1224 h 19515"/>
                    <a:gd name="connsiteX39" fmla="*/ 19588 w 28949"/>
                    <a:gd name="connsiteY39" fmla="*/ 19444 h 19515"/>
                    <a:gd name="connsiteX40" fmla="*/ 20668 w 28949"/>
                    <a:gd name="connsiteY40" fmla="*/ 19444 h 19515"/>
                    <a:gd name="connsiteX41" fmla="*/ 21460 w 28949"/>
                    <a:gd name="connsiteY41" fmla="*/ 1296 h 19515"/>
                    <a:gd name="connsiteX42" fmla="*/ 21460 w 28949"/>
                    <a:gd name="connsiteY42" fmla="*/ 1296 h 19515"/>
                    <a:gd name="connsiteX43" fmla="*/ 21460 w 28949"/>
                    <a:gd name="connsiteY43" fmla="*/ 1296 h 19515"/>
                    <a:gd name="connsiteX44" fmla="*/ 15699 w 28949"/>
                    <a:gd name="connsiteY44" fmla="*/ 432 h 19515"/>
                    <a:gd name="connsiteX45" fmla="*/ 15051 w 28949"/>
                    <a:gd name="connsiteY45" fmla="*/ 1585 h 19515"/>
                    <a:gd name="connsiteX46" fmla="*/ 15051 w 28949"/>
                    <a:gd name="connsiteY46" fmla="*/ 19516 h 19515"/>
                    <a:gd name="connsiteX47" fmla="*/ 16131 w 28949"/>
                    <a:gd name="connsiteY47" fmla="*/ 19516 h 19515"/>
                    <a:gd name="connsiteX48" fmla="*/ 16275 w 28949"/>
                    <a:gd name="connsiteY48" fmla="*/ 1512 h 19515"/>
                    <a:gd name="connsiteX49" fmla="*/ 16275 w 28949"/>
                    <a:gd name="connsiteY49" fmla="*/ 1512 h 19515"/>
                    <a:gd name="connsiteX50" fmla="*/ 15627 w 28949"/>
                    <a:gd name="connsiteY50" fmla="*/ 432 h 19515"/>
                    <a:gd name="connsiteX51" fmla="*/ 8210 w 28949"/>
                    <a:gd name="connsiteY51" fmla="*/ 720 h 19515"/>
                    <a:gd name="connsiteX52" fmla="*/ 7561 w 28949"/>
                    <a:gd name="connsiteY52" fmla="*/ 1872 h 19515"/>
                    <a:gd name="connsiteX53" fmla="*/ 7561 w 28949"/>
                    <a:gd name="connsiteY53" fmla="*/ 1728 h 19515"/>
                    <a:gd name="connsiteX54" fmla="*/ 8282 w 28949"/>
                    <a:gd name="connsiteY54" fmla="*/ 19156 h 19515"/>
                    <a:gd name="connsiteX55" fmla="*/ 9002 w 28949"/>
                    <a:gd name="connsiteY55" fmla="*/ 19156 h 19515"/>
                    <a:gd name="connsiteX56" fmla="*/ 8858 w 28949"/>
                    <a:gd name="connsiteY56" fmla="*/ 1800 h 19515"/>
                    <a:gd name="connsiteX57" fmla="*/ 8210 w 28949"/>
                    <a:gd name="connsiteY57" fmla="*/ 648 h 19515"/>
                    <a:gd name="connsiteX58" fmla="*/ 1296 w 28949"/>
                    <a:gd name="connsiteY58" fmla="*/ 2089 h 19515"/>
                    <a:gd name="connsiteX59" fmla="*/ 1296 w 28949"/>
                    <a:gd name="connsiteY59" fmla="*/ 2089 h 19515"/>
                    <a:gd name="connsiteX60" fmla="*/ 648 w 28949"/>
                    <a:gd name="connsiteY60" fmla="*/ 936 h 19515"/>
                    <a:gd name="connsiteX61" fmla="*/ 0 w 28949"/>
                    <a:gd name="connsiteY61" fmla="*/ 2089 h 19515"/>
                    <a:gd name="connsiteX62" fmla="*/ 0 w 28949"/>
                    <a:gd name="connsiteY62" fmla="*/ 2089 h 19515"/>
                    <a:gd name="connsiteX63" fmla="*/ 2089 w 28949"/>
                    <a:gd name="connsiteY63" fmla="*/ 19012 h 19515"/>
                    <a:gd name="connsiteX64" fmla="*/ 2521 w 28949"/>
                    <a:gd name="connsiteY64" fmla="*/ 19012 h 19515"/>
                    <a:gd name="connsiteX65" fmla="*/ 2737 w 28949"/>
                    <a:gd name="connsiteY65" fmla="*/ 19012 h 19515"/>
                    <a:gd name="connsiteX66" fmla="*/ 1368 w 28949"/>
                    <a:gd name="connsiteY66" fmla="*/ 2089 h 19515"/>
                    <a:gd name="connsiteX67" fmla="*/ 1368 w 28949"/>
                    <a:gd name="connsiteY67" fmla="*/ 2089 h 19515"/>
                    <a:gd name="connsiteX68" fmla="*/ 12602 w 28949"/>
                    <a:gd name="connsiteY68" fmla="*/ 1728 h 19515"/>
                    <a:gd name="connsiteX69" fmla="*/ 12602 w 28949"/>
                    <a:gd name="connsiteY69" fmla="*/ 1728 h 19515"/>
                    <a:gd name="connsiteX70" fmla="*/ 12602 w 28949"/>
                    <a:gd name="connsiteY70" fmla="*/ 19372 h 19515"/>
                    <a:gd name="connsiteX71" fmla="*/ 13683 w 28949"/>
                    <a:gd name="connsiteY71" fmla="*/ 19372 h 19515"/>
                    <a:gd name="connsiteX72" fmla="*/ 13899 w 28949"/>
                    <a:gd name="connsiteY72" fmla="*/ 1585 h 19515"/>
                    <a:gd name="connsiteX73" fmla="*/ 13251 w 28949"/>
                    <a:gd name="connsiteY73" fmla="*/ 576 h 19515"/>
                    <a:gd name="connsiteX74" fmla="*/ 12602 w 28949"/>
                    <a:gd name="connsiteY74" fmla="*/ 1728 h 19515"/>
                    <a:gd name="connsiteX75" fmla="*/ 10658 w 28949"/>
                    <a:gd name="connsiteY75" fmla="*/ 648 h 19515"/>
                    <a:gd name="connsiteX76" fmla="*/ 10010 w 28949"/>
                    <a:gd name="connsiteY76" fmla="*/ 1800 h 19515"/>
                    <a:gd name="connsiteX77" fmla="*/ 10010 w 28949"/>
                    <a:gd name="connsiteY77" fmla="*/ 1585 h 19515"/>
                    <a:gd name="connsiteX78" fmla="*/ 10298 w 28949"/>
                    <a:gd name="connsiteY78" fmla="*/ 19228 h 19515"/>
                    <a:gd name="connsiteX79" fmla="*/ 11234 w 28949"/>
                    <a:gd name="connsiteY79" fmla="*/ 19228 h 19515"/>
                    <a:gd name="connsiteX80" fmla="*/ 11378 w 28949"/>
                    <a:gd name="connsiteY80" fmla="*/ 1728 h 19515"/>
                    <a:gd name="connsiteX81" fmla="*/ 11378 w 28949"/>
                    <a:gd name="connsiteY81" fmla="*/ 1728 h 19515"/>
                    <a:gd name="connsiteX82" fmla="*/ 10730 w 28949"/>
                    <a:gd name="connsiteY82" fmla="*/ 576 h 19515"/>
                    <a:gd name="connsiteX83" fmla="*/ 3817 w 28949"/>
                    <a:gd name="connsiteY83" fmla="*/ 1945 h 19515"/>
                    <a:gd name="connsiteX84" fmla="*/ 3817 w 28949"/>
                    <a:gd name="connsiteY84" fmla="*/ 1945 h 19515"/>
                    <a:gd name="connsiteX85" fmla="*/ 3169 w 28949"/>
                    <a:gd name="connsiteY85" fmla="*/ 792 h 19515"/>
                    <a:gd name="connsiteX86" fmla="*/ 2592 w 28949"/>
                    <a:gd name="connsiteY86" fmla="*/ 1872 h 19515"/>
                    <a:gd name="connsiteX87" fmla="*/ 3745 w 28949"/>
                    <a:gd name="connsiteY87" fmla="*/ 19012 h 19515"/>
                    <a:gd name="connsiteX88" fmla="*/ 4753 w 28949"/>
                    <a:gd name="connsiteY88" fmla="*/ 19012 h 19515"/>
                    <a:gd name="connsiteX89" fmla="*/ 3889 w 28949"/>
                    <a:gd name="connsiteY89" fmla="*/ 1872 h 19515"/>
                    <a:gd name="connsiteX90" fmla="*/ 3889 w 28949"/>
                    <a:gd name="connsiteY90" fmla="*/ 1872 h 19515"/>
                    <a:gd name="connsiteX91" fmla="*/ 6265 w 28949"/>
                    <a:gd name="connsiteY91" fmla="*/ 1945 h 19515"/>
                    <a:gd name="connsiteX92" fmla="*/ 5617 w 28949"/>
                    <a:gd name="connsiteY92" fmla="*/ 864 h 19515"/>
                    <a:gd name="connsiteX93" fmla="*/ 4969 w 28949"/>
                    <a:gd name="connsiteY93" fmla="*/ 2017 h 19515"/>
                    <a:gd name="connsiteX94" fmla="*/ 5977 w 28949"/>
                    <a:gd name="connsiteY94" fmla="*/ 19228 h 19515"/>
                    <a:gd name="connsiteX95" fmla="*/ 6986 w 28949"/>
                    <a:gd name="connsiteY95" fmla="*/ 19228 h 19515"/>
                    <a:gd name="connsiteX96" fmla="*/ 6265 w 28949"/>
                    <a:gd name="connsiteY96" fmla="*/ 1945 h 19515"/>
                    <a:gd name="connsiteX97" fmla="*/ 6265 w 28949"/>
                    <a:gd name="connsiteY97" fmla="*/ 1945 h 1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8949" h="19515">
                      <a:moveTo>
                        <a:pt x="22613" y="1224"/>
                      </a:moveTo>
                      <a:lnTo>
                        <a:pt x="22613" y="1224"/>
                      </a:lnTo>
                      <a:cubicBezTo>
                        <a:pt x="22613" y="1224"/>
                        <a:pt x="22613" y="1224"/>
                        <a:pt x="22613" y="1224"/>
                      </a:cubicBezTo>
                      <a:lnTo>
                        <a:pt x="22180" y="19300"/>
                      </a:lnTo>
                      <a:cubicBezTo>
                        <a:pt x="22180" y="19300"/>
                        <a:pt x="22757" y="19300"/>
                        <a:pt x="23117" y="19228"/>
                      </a:cubicBezTo>
                      <a:lnTo>
                        <a:pt x="23909" y="1152"/>
                      </a:lnTo>
                      <a:cubicBezTo>
                        <a:pt x="23765" y="792"/>
                        <a:pt x="23477" y="360"/>
                        <a:pt x="23333" y="144"/>
                      </a:cubicBezTo>
                      <a:cubicBezTo>
                        <a:pt x="23045" y="360"/>
                        <a:pt x="22757" y="936"/>
                        <a:pt x="22685" y="1296"/>
                      </a:cubicBezTo>
                      <a:close/>
                      <a:moveTo>
                        <a:pt x="25133" y="1152"/>
                      </a:moveTo>
                      <a:lnTo>
                        <a:pt x="25133" y="1152"/>
                      </a:lnTo>
                      <a:cubicBezTo>
                        <a:pt x="25133" y="1152"/>
                        <a:pt x="25133" y="1152"/>
                        <a:pt x="25133" y="1152"/>
                      </a:cubicBezTo>
                      <a:lnTo>
                        <a:pt x="24413" y="19012"/>
                      </a:lnTo>
                      <a:cubicBezTo>
                        <a:pt x="24413" y="19012"/>
                        <a:pt x="24989" y="19012"/>
                        <a:pt x="25277" y="18940"/>
                      </a:cubicBezTo>
                      <a:lnTo>
                        <a:pt x="26429" y="1080"/>
                      </a:lnTo>
                      <a:cubicBezTo>
                        <a:pt x="26429" y="1080"/>
                        <a:pt x="25997" y="288"/>
                        <a:pt x="25853" y="72"/>
                      </a:cubicBezTo>
                      <a:cubicBezTo>
                        <a:pt x="25637" y="288"/>
                        <a:pt x="25349" y="792"/>
                        <a:pt x="25205" y="1152"/>
                      </a:cubicBezTo>
                      <a:close/>
                      <a:moveTo>
                        <a:pt x="28950" y="1368"/>
                      </a:moveTo>
                      <a:lnTo>
                        <a:pt x="28950" y="1368"/>
                      </a:lnTo>
                      <a:cubicBezTo>
                        <a:pt x="28950" y="936"/>
                        <a:pt x="28518" y="288"/>
                        <a:pt x="28302" y="0"/>
                      </a:cubicBezTo>
                      <a:cubicBezTo>
                        <a:pt x="28086" y="216"/>
                        <a:pt x="27726" y="792"/>
                        <a:pt x="27654" y="1152"/>
                      </a:cubicBezTo>
                      <a:lnTo>
                        <a:pt x="27654" y="1152"/>
                      </a:lnTo>
                      <a:cubicBezTo>
                        <a:pt x="27654" y="1152"/>
                        <a:pt x="26645" y="18796"/>
                        <a:pt x="26645" y="18796"/>
                      </a:cubicBezTo>
                      <a:lnTo>
                        <a:pt x="27654" y="18796"/>
                      </a:lnTo>
                      <a:cubicBezTo>
                        <a:pt x="27654" y="18796"/>
                        <a:pt x="28950" y="4177"/>
                        <a:pt x="28950" y="4177"/>
                      </a:cubicBezTo>
                      <a:lnTo>
                        <a:pt x="28950" y="4177"/>
                      </a:lnTo>
                      <a:cubicBezTo>
                        <a:pt x="28950" y="3241"/>
                        <a:pt x="28950" y="2305"/>
                        <a:pt x="28950" y="1368"/>
                      </a:cubicBezTo>
                      <a:close/>
                      <a:moveTo>
                        <a:pt x="18292" y="288"/>
                      </a:moveTo>
                      <a:cubicBezTo>
                        <a:pt x="18292" y="288"/>
                        <a:pt x="17788" y="1080"/>
                        <a:pt x="17644" y="1440"/>
                      </a:cubicBezTo>
                      <a:lnTo>
                        <a:pt x="17644" y="1440"/>
                      </a:lnTo>
                      <a:lnTo>
                        <a:pt x="17284" y="19516"/>
                      </a:lnTo>
                      <a:cubicBezTo>
                        <a:pt x="17284" y="19516"/>
                        <a:pt x="17931" y="19516"/>
                        <a:pt x="18292" y="19516"/>
                      </a:cubicBezTo>
                      <a:lnTo>
                        <a:pt x="18868" y="1296"/>
                      </a:lnTo>
                      <a:cubicBezTo>
                        <a:pt x="18868" y="1296"/>
                        <a:pt x="18868" y="1296"/>
                        <a:pt x="18868" y="1296"/>
                      </a:cubicBezTo>
                      <a:cubicBezTo>
                        <a:pt x="18724" y="936"/>
                        <a:pt x="18436" y="504"/>
                        <a:pt x="18220" y="288"/>
                      </a:cubicBezTo>
                      <a:close/>
                      <a:moveTo>
                        <a:pt x="21388" y="1296"/>
                      </a:moveTo>
                      <a:cubicBezTo>
                        <a:pt x="21316" y="936"/>
                        <a:pt x="20956" y="432"/>
                        <a:pt x="20740" y="144"/>
                      </a:cubicBezTo>
                      <a:cubicBezTo>
                        <a:pt x="20524" y="360"/>
                        <a:pt x="20164" y="936"/>
                        <a:pt x="20092" y="1296"/>
                      </a:cubicBezTo>
                      <a:lnTo>
                        <a:pt x="20092" y="1296"/>
                      </a:lnTo>
                      <a:cubicBezTo>
                        <a:pt x="20092" y="1296"/>
                        <a:pt x="20092" y="1296"/>
                        <a:pt x="20092" y="1224"/>
                      </a:cubicBezTo>
                      <a:lnTo>
                        <a:pt x="19588" y="19444"/>
                      </a:lnTo>
                      <a:cubicBezTo>
                        <a:pt x="19948" y="19444"/>
                        <a:pt x="20308" y="19444"/>
                        <a:pt x="20668" y="19444"/>
                      </a:cubicBezTo>
                      <a:lnTo>
                        <a:pt x="21460" y="1296"/>
                      </a:lnTo>
                      <a:cubicBezTo>
                        <a:pt x="21460" y="1296"/>
                        <a:pt x="21460" y="1296"/>
                        <a:pt x="21460" y="1296"/>
                      </a:cubicBezTo>
                      <a:lnTo>
                        <a:pt x="21460" y="1296"/>
                      </a:lnTo>
                      <a:close/>
                      <a:moveTo>
                        <a:pt x="15699" y="432"/>
                      </a:moveTo>
                      <a:cubicBezTo>
                        <a:pt x="15699" y="432"/>
                        <a:pt x="15123" y="1152"/>
                        <a:pt x="15051" y="1585"/>
                      </a:cubicBezTo>
                      <a:lnTo>
                        <a:pt x="15051" y="19516"/>
                      </a:lnTo>
                      <a:cubicBezTo>
                        <a:pt x="15411" y="19516"/>
                        <a:pt x="15771" y="19516"/>
                        <a:pt x="16131" y="19516"/>
                      </a:cubicBezTo>
                      <a:lnTo>
                        <a:pt x="16275" y="1512"/>
                      </a:lnTo>
                      <a:lnTo>
                        <a:pt x="16275" y="1512"/>
                      </a:lnTo>
                      <a:cubicBezTo>
                        <a:pt x="16203" y="1152"/>
                        <a:pt x="15843" y="648"/>
                        <a:pt x="15627" y="432"/>
                      </a:cubicBezTo>
                      <a:close/>
                      <a:moveTo>
                        <a:pt x="8210" y="720"/>
                      </a:moveTo>
                      <a:cubicBezTo>
                        <a:pt x="8210" y="720"/>
                        <a:pt x="7633" y="1512"/>
                        <a:pt x="7561" y="1872"/>
                      </a:cubicBezTo>
                      <a:cubicBezTo>
                        <a:pt x="7561" y="1872"/>
                        <a:pt x="7561" y="1800"/>
                        <a:pt x="7561" y="1728"/>
                      </a:cubicBezTo>
                      <a:lnTo>
                        <a:pt x="8282" y="19156"/>
                      </a:lnTo>
                      <a:cubicBezTo>
                        <a:pt x="8282" y="19156"/>
                        <a:pt x="8786" y="19156"/>
                        <a:pt x="9002" y="19156"/>
                      </a:cubicBezTo>
                      <a:lnTo>
                        <a:pt x="8858" y="1800"/>
                      </a:lnTo>
                      <a:cubicBezTo>
                        <a:pt x="8786" y="1440"/>
                        <a:pt x="8426" y="864"/>
                        <a:pt x="8210" y="648"/>
                      </a:cubicBezTo>
                      <a:close/>
                      <a:moveTo>
                        <a:pt x="1296" y="2089"/>
                      </a:moveTo>
                      <a:lnTo>
                        <a:pt x="1296" y="2089"/>
                      </a:lnTo>
                      <a:cubicBezTo>
                        <a:pt x="1224" y="1657"/>
                        <a:pt x="864" y="1152"/>
                        <a:pt x="648" y="936"/>
                      </a:cubicBezTo>
                      <a:cubicBezTo>
                        <a:pt x="360" y="1152"/>
                        <a:pt x="72" y="1728"/>
                        <a:pt x="0" y="2089"/>
                      </a:cubicBezTo>
                      <a:cubicBezTo>
                        <a:pt x="0" y="2089"/>
                        <a:pt x="0" y="2089"/>
                        <a:pt x="0" y="2089"/>
                      </a:cubicBezTo>
                      <a:lnTo>
                        <a:pt x="2089" y="19012"/>
                      </a:lnTo>
                      <a:lnTo>
                        <a:pt x="2521" y="19012"/>
                      </a:lnTo>
                      <a:cubicBezTo>
                        <a:pt x="2521" y="19012"/>
                        <a:pt x="2664" y="19012"/>
                        <a:pt x="2737" y="19012"/>
                      </a:cubicBezTo>
                      <a:lnTo>
                        <a:pt x="1368" y="2089"/>
                      </a:lnTo>
                      <a:lnTo>
                        <a:pt x="1368" y="2089"/>
                      </a:lnTo>
                      <a:close/>
                      <a:moveTo>
                        <a:pt x="12602" y="1728"/>
                      </a:moveTo>
                      <a:cubicBezTo>
                        <a:pt x="12602" y="1728"/>
                        <a:pt x="12602" y="1728"/>
                        <a:pt x="12602" y="1728"/>
                      </a:cubicBezTo>
                      <a:lnTo>
                        <a:pt x="12602" y="19372"/>
                      </a:lnTo>
                      <a:cubicBezTo>
                        <a:pt x="12962" y="19372"/>
                        <a:pt x="13323" y="19372"/>
                        <a:pt x="13683" y="19372"/>
                      </a:cubicBezTo>
                      <a:lnTo>
                        <a:pt x="13899" y="1585"/>
                      </a:lnTo>
                      <a:cubicBezTo>
                        <a:pt x="13755" y="1224"/>
                        <a:pt x="13467" y="792"/>
                        <a:pt x="13251" y="576"/>
                      </a:cubicBezTo>
                      <a:cubicBezTo>
                        <a:pt x="13035" y="792"/>
                        <a:pt x="12675" y="1368"/>
                        <a:pt x="12602" y="1728"/>
                      </a:cubicBezTo>
                      <a:close/>
                      <a:moveTo>
                        <a:pt x="10658" y="648"/>
                      </a:moveTo>
                      <a:cubicBezTo>
                        <a:pt x="10658" y="648"/>
                        <a:pt x="10082" y="1440"/>
                        <a:pt x="10010" y="1800"/>
                      </a:cubicBezTo>
                      <a:cubicBezTo>
                        <a:pt x="10010" y="1800"/>
                        <a:pt x="10010" y="1657"/>
                        <a:pt x="10010" y="1585"/>
                      </a:cubicBezTo>
                      <a:lnTo>
                        <a:pt x="10298" y="19228"/>
                      </a:lnTo>
                      <a:cubicBezTo>
                        <a:pt x="10298" y="19228"/>
                        <a:pt x="10946" y="19228"/>
                        <a:pt x="11234" y="19228"/>
                      </a:cubicBezTo>
                      <a:lnTo>
                        <a:pt x="11378" y="1728"/>
                      </a:lnTo>
                      <a:lnTo>
                        <a:pt x="11378" y="1728"/>
                      </a:lnTo>
                      <a:cubicBezTo>
                        <a:pt x="11306" y="1368"/>
                        <a:pt x="10946" y="792"/>
                        <a:pt x="10730" y="576"/>
                      </a:cubicBezTo>
                      <a:close/>
                      <a:moveTo>
                        <a:pt x="3817" y="1945"/>
                      </a:moveTo>
                      <a:lnTo>
                        <a:pt x="3817" y="1945"/>
                      </a:lnTo>
                      <a:cubicBezTo>
                        <a:pt x="3745" y="1585"/>
                        <a:pt x="3385" y="1008"/>
                        <a:pt x="3169" y="792"/>
                      </a:cubicBezTo>
                      <a:cubicBezTo>
                        <a:pt x="2953" y="936"/>
                        <a:pt x="2664" y="1512"/>
                        <a:pt x="2592" y="1872"/>
                      </a:cubicBezTo>
                      <a:lnTo>
                        <a:pt x="3745" y="19012"/>
                      </a:lnTo>
                      <a:cubicBezTo>
                        <a:pt x="3745" y="19012"/>
                        <a:pt x="4465" y="19012"/>
                        <a:pt x="4753" y="19012"/>
                      </a:cubicBezTo>
                      <a:lnTo>
                        <a:pt x="3889" y="1872"/>
                      </a:lnTo>
                      <a:cubicBezTo>
                        <a:pt x="3889" y="1872"/>
                        <a:pt x="3889" y="1872"/>
                        <a:pt x="3889" y="1872"/>
                      </a:cubicBezTo>
                      <a:close/>
                      <a:moveTo>
                        <a:pt x="6265" y="1945"/>
                      </a:moveTo>
                      <a:cubicBezTo>
                        <a:pt x="6193" y="1585"/>
                        <a:pt x="5761" y="1080"/>
                        <a:pt x="5617" y="864"/>
                      </a:cubicBezTo>
                      <a:cubicBezTo>
                        <a:pt x="5329" y="1080"/>
                        <a:pt x="5041" y="1585"/>
                        <a:pt x="4969" y="2017"/>
                      </a:cubicBezTo>
                      <a:lnTo>
                        <a:pt x="5977" y="19228"/>
                      </a:lnTo>
                      <a:cubicBezTo>
                        <a:pt x="5977" y="19228"/>
                        <a:pt x="6625" y="19228"/>
                        <a:pt x="6986" y="19228"/>
                      </a:cubicBezTo>
                      <a:lnTo>
                        <a:pt x="6265" y="1945"/>
                      </a:lnTo>
                      <a:lnTo>
                        <a:pt x="6265" y="1945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49" name="Graphic 6">
                <a:extLst>
                  <a:ext uri="{FF2B5EF4-FFF2-40B4-BE49-F238E27FC236}">
                    <a16:creationId xmlns:a16="http://schemas.microsoft.com/office/drawing/2014/main" id="{49688751-E5E3-686D-4767-0492B08F9056}"/>
                  </a:ext>
                </a:extLst>
              </p:cNvPr>
              <p:cNvGrpSpPr/>
              <p:nvPr/>
            </p:nvGrpSpPr>
            <p:grpSpPr>
              <a:xfrm>
                <a:off x="6928878" y="5741191"/>
                <a:ext cx="31391" cy="39242"/>
                <a:chOff x="6928878" y="5741191"/>
                <a:chExt cx="31391" cy="39242"/>
              </a:xfrm>
            </p:grpSpPr>
            <p:sp>
              <p:nvSpPr>
                <p:cNvPr id="5883" name="Freeform: Shape 5882">
                  <a:extLst>
                    <a:ext uri="{FF2B5EF4-FFF2-40B4-BE49-F238E27FC236}">
                      <a16:creationId xmlns:a16="http://schemas.microsoft.com/office/drawing/2014/main" id="{E5F97937-FAF5-89CB-2411-154DF620FE18}"/>
                    </a:ext>
                  </a:extLst>
                </p:cNvPr>
                <p:cNvSpPr/>
                <p:nvPr/>
              </p:nvSpPr>
              <p:spPr>
                <a:xfrm>
                  <a:off x="6928878" y="5741191"/>
                  <a:ext cx="30059" cy="21571"/>
                </a:xfrm>
                <a:custGeom>
                  <a:avLst/>
                  <a:gdLst>
                    <a:gd name="connsiteX0" fmla="*/ 1434 w 30059"/>
                    <a:gd name="connsiteY0" fmla="*/ 20563 h 21571"/>
                    <a:gd name="connsiteX1" fmla="*/ 2010 w 30059"/>
                    <a:gd name="connsiteY1" fmla="*/ 21572 h 21571"/>
                    <a:gd name="connsiteX2" fmla="*/ 2658 w 30059"/>
                    <a:gd name="connsiteY2" fmla="*/ 20419 h 21571"/>
                    <a:gd name="connsiteX3" fmla="*/ 3306 w 30059"/>
                    <a:gd name="connsiteY3" fmla="*/ 21572 h 21571"/>
                    <a:gd name="connsiteX4" fmla="*/ 3306 w 30059"/>
                    <a:gd name="connsiteY4" fmla="*/ 21572 h 21571"/>
                    <a:gd name="connsiteX5" fmla="*/ 3954 w 30059"/>
                    <a:gd name="connsiteY5" fmla="*/ 20491 h 21571"/>
                    <a:gd name="connsiteX6" fmla="*/ 4531 w 30059"/>
                    <a:gd name="connsiteY6" fmla="*/ 21500 h 21571"/>
                    <a:gd name="connsiteX7" fmla="*/ 5178 w 30059"/>
                    <a:gd name="connsiteY7" fmla="*/ 20348 h 21571"/>
                    <a:gd name="connsiteX8" fmla="*/ 5827 w 30059"/>
                    <a:gd name="connsiteY8" fmla="*/ 21500 h 21571"/>
                    <a:gd name="connsiteX9" fmla="*/ 5827 w 30059"/>
                    <a:gd name="connsiteY9" fmla="*/ 21500 h 21571"/>
                    <a:gd name="connsiteX10" fmla="*/ 6403 w 30059"/>
                    <a:gd name="connsiteY10" fmla="*/ 20491 h 21571"/>
                    <a:gd name="connsiteX11" fmla="*/ 6979 w 30059"/>
                    <a:gd name="connsiteY11" fmla="*/ 21500 h 21571"/>
                    <a:gd name="connsiteX12" fmla="*/ 6979 w 30059"/>
                    <a:gd name="connsiteY12" fmla="*/ 21500 h 21571"/>
                    <a:gd name="connsiteX13" fmla="*/ 7627 w 30059"/>
                    <a:gd name="connsiteY13" fmla="*/ 20419 h 21571"/>
                    <a:gd name="connsiteX14" fmla="*/ 8275 w 30059"/>
                    <a:gd name="connsiteY14" fmla="*/ 21500 h 21571"/>
                    <a:gd name="connsiteX15" fmla="*/ 8275 w 30059"/>
                    <a:gd name="connsiteY15" fmla="*/ 21500 h 21571"/>
                    <a:gd name="connsiteX16" fmla="*/ 8923 w 30059"/>
                    <a:gd name="connsiteY16" fmla="*/ 20419 h 21571"/>
                    <a:gd name="connsiteX17" fmla="*/ 9572 w 30059"/>
                    <a:gd name="connsiteY17" fmla="*/ 21428 h 21571"/>
                    <a:gd name="connsiteX18" fmla="*/ 10220 w 30059"/>
                    <a:gd name="connsiteY18" fmla="*/ 20276 h 21571"/>
                    <a:gd name="connsiteX19" fmla="*/ 10868 w 30059"/>
                    <a:gd name="connsiteY19" fmla="*/ 21428 h 21571"/>
                    <a:gd name="connsiteX20" fmla="*/ 11516 w 30059"/>
                    <a:gd name="connsiteY20" fmla="*/ 20348 h 21571"/>
                    <a:gd name="connsiteX21" fmla="*/ 12164 w 30059"/>
                    <a:gd name="connsiteY21" fmla="*/ 21356 h 21571"/>
                    <a:gd name="connsiteX22" fmla="*/ 12812 w 30059"/>
                    <a:gd name="connsiteY22" fmla="*/ 20203 h 21571"/>
                    <a:gd name="connsiteX23" fmla="*/ 13460 w 30059"/>
                    <a:gd name="connsiteY23" fmla="*/ 21356 h 21571"/>
                    <a:gd name="connsiteX24" fmla="*/ 13460 w 30059"/>
                    <a:gd name="connsiteY24" fmla="*/ 21356 h 21571"/>
                    <a:gd name="connsiteX25" fmla="*/ 14108 w 30059"/>
                    <a:gd name="connsiteY25" fmla="*/ 20276 h 21571"/>
                    <a:gd name="connsiteX26" fmla="*/ 14684 w 30059"/>
                    <a:gd name="connsiteY26" fmla="*/ 21284 h 21571"/>
                    <a:gd name="connsiteX27" fmla="*/ 15333 w 30059"/>
                    <a:gd name="connsiteY27" fmla="*/ 20131 h 21571"/>
                    <a:gd name="connsiteX28" fmla="*/ 15981 w 30059"/>
                    <a:gd name="connsiteY28" fmla="*/ 21212 h 21571"/>
                    <a:gd name="connsiteX29" fmla="*/ 16629 w 30059"/>
                    <a:gd name="connsiteY29" fmla="*/ 20131 h 21571"/>
                    <a:gd name="connsiteX30" fmla="*/ 17205 w 30059"/>
                    <a:gd name="connsiteY30" fmla="*/ 21140 h 21571"/>
                    <a:gd name="connsiteX31" fmla="*/ 17853 w 30059"/>
                    <a:gd name="connsiteY31" fmla="*/ 19987 h 21571"/>
                    <a:gd name="connsiteX32" fmla="*/ 18501 w 30059"/>
                    <a:gd name="connsiteY32" fmla="*/ 21068 h 21571"/>
                    <a:gd name="connsiteX33" fmla="*/ 18501 w 30059"/>
                    <a:gd name="connsiteY33" fmla="*/ 21068 h 21571"/>
                    <a:gd name="connsiteX34" fmla="*/ 19077 w 30059"/>
                    <a:gd name="connsiteY34" fmla="*/ 19987 h 21571"/>
                    <a:gd name="connsiteX35" fmla="*/ 19653 w 30059"/>
                    <a:gd name="connsiteY35" fmla="*/ 20996 h 21571"/>
                    <a:gd name="connsiteX36" fmla="*/ 19653 w 30059"/>
                    <a:gd name="connsiteY36" fmla="*/ 20996 h 21571"/>
                    <a:gd name="connsiteX37" fmla="*/ 20302 w 30059"/>
                    <a:gd name="connsiteY37" fmla="*/ 19844 h 21571"/>
                    <a:gd name="connsiteX38" fmla="*/ 20878 w 30059"/>
                    <a:gd name="connsiteY38" fmla="*/ 20923 h 21571"/>
                    <a:gd name="connsiteX39" fmla="*/ 21526 w 30059"/>
                    <a:gd name="connsiteY39" fmla="*/ 19844 h 21571"/>
                    <a:gd name="connsiteX40" fmla="*/ 22102 w 30059"/>
                    <a:gd name="connsiteY40" fmla="*/ 20851 h 21571"/>
                    <a:gd name="connsiteX41" fmla="*/ 22102 w 30059"/>
                    <a:gd name="connsiteY41" fmla="*/ 20851 h 21571"/>
                    <a:gd name="connsiteX42" fmla="*/ 22750 w 30059"/>
                    <a:gd name="connsiteY42" fmla="*/ 19699 h 21571"/>
                    <a:gd name="connsiteX43" fmla="*/ 23398 w 30059"/>
                    <a:gd name="connsiteY43" fmla="*/ 20780 h 21571"/>
                    <a:gd name="connsiteX44" fmla="*/ 23398 w 30059"/>
                    <a:gd name="connsiteY44" fmla="*/ 20780 h 21571"/>
                    <a:gd name="connsiteX45" fmla="*/ 23975 w 30059"/>
                    <a:gd name="connsiteY45" fmla="*/ 19699 h 21571"/>
                    <a:gd name="connsiteX46" fmla="*/ 24622 w 30059"/>
                    <a:gd name="connsiteY46" fmla="*/ 20708 h 21571"/>
                    <a:gd name="connsiteX47" fmla="*/ 24622 w 30059"/>
                    <a:gd name="connsiteY47" fmla="*/ 20708 h 21571"/>
                    <a:gd name="connsiteX48" fmla="*/ 25271 w 30059"/>
                    <a:gd name="connsiteY48" fmla="*/ 19555 h 21571"/>
                    <a:gd name="connsiteX49" fmla="*/ 25919 w 30059"/>
                    <a:gd name="connsiteY49" fmla="*/ 20708 h 21571"/>
                    <a:gd name="connsiteX50" fmla="*/ 25919 w 30059"/>
                    <a:gd name="connsiteY50" fmla="*/ 20708 h 21571"/>
                    <a:gd name="connsiteX51" fmla="*/ 26495 w 30059"/>
                    <a:gd name="connsiteY51" fmla="*/ 19771 h 21571"/>
                    <a:gd name="connsiteX52" fmla="*/ 27071 w 30059"/>
                    <a:gd name="connsiteY52" fmla="*/ 20708 h 21571"/>
                    <a:gd name="connsiteX53" fmla="*/ 27071 w 30059"/>
                    <a:gd name="connsiteY53" fmla="*/ 20708 h 21571"/>
                    <a:gd name="connsiteX54" fmla="*/ 27719 w 30059"/>
                    <a:gd name="connsiteY54" fmla="*/ 19627 h 21571"/>
                    <a:gd name="connsiteX55" fmla="*/ 28367 w 30059"/>
                    <a:gd name="connsiteY55" fmla="*/ 20708 h 21571"/>
                    <a:gd name="connsiteX56" fmla="*/ 28439 w 30059"/>
                    <a:gd name="connsiteY56" fmla="*/ 20708 h 21571"/>
                    <a:gd name="connsiteX57" fmla="*/ 29015 w 30059"/>
                    <a:gd name="connsiteY57" fmla="*/ 19699 h 21571"/>
                    <a:gd name="connsiteX58" fmla="*/ 29591 w 30059"/>
                    <a:gd name="connsiteY58" fmla="*/ 20636 h 21571"/>
                    <a:gd name="connsiteX59" fmla="*/ 29736 w 30059"/>
                    <a:gd name="connsiteY59" fmla="*/ 20419 h 21571"/>
                    <a:gd name="connsiteX60" fmla="*/ 29879 w 30059"/>
                    <a:gd name="connsiteY60" fmla="*/ 20131 h 21571"/>
                    <a:gd name="connsiteX61" fmla="*/ 29808 w 30059"/>
                    <a:gd name="connsiteY61" fmla="*/ 18403 h 21571"/>
                    <a:gd name="connsiteX62" fmla="*/ 27863 w 30059"/>
                    <a:gd name="connsiteY62" fmla="*/ 17251 h 21571"/>
                    <a:gd name="connsiteX63" fmla="*/ 27863 w 30059"/>
                    <a:gd name="connsiteY63" fmla="*/ 15594 h 21571"/>
                    <a:gd name="connsiteX64" fmla="*/ 23975 w 30059"/>
                    <a:gd name="connsiteY64" fmla="*/ 11490 h 21571"/>
                    <a:gd name="connsiteX65" fmla="*/ 24190 w 30059"/>
                    <a:gd name="connsiteY65" fmla="*/ 11490 h 21571"/>
                    <a:gd name="connsiteX66" fmla="*/ 16413 w 30059"/>
                    <a:gd name="connsiteY66" fmla="*/ 7025 h 21571"/>
                    <a:gd name="connsiteX67" fmla="*/ 14901 w 30059"/>
                    <a:gd name="connsiteY67" fmla="*/ 3208 h 21571"/>
                    <a:gd name="connsiteX68" fmla="*/ 17349 w 30059"/>
                    <a:gd name="connsiteY68" fmla="*/ 2920 h 21571"/>
                    <a:gd name="connsiteX69" fmla="*/ 17349 w 30059"/>
                    <a:gd name="connsiteY69" fmla="*/ 4432 h 21571"/>
                    <a:gd name="connsiteX70" fmla="*/ 19438 w 30059"/>
                    <a:gd name="connsiteY70" fmla="*/ 3424 h 21571"/>
                    <a:gd name="connsiteX71" fmla="*/ 16917 w 30059"/>
                    <a:gd name="connsiteY71" fmla="*/ 328 h 21571"/>
                    <a:gd name="connsiteX72" fmla="*/ 8347 w 30059"/>
                    <a:gd name="connsiteY72" fmla="*/ 2704 h 21571"/>
                    <a:gd name="connsiteX73" fmla="*/ 6691 w 30059"/>
                    <a:gd name="connsiteY73" fmla="*/ 9906 h 21571"/>
                    <a:gd name="connsiteX74" fmla="*/ 7051 w 30059"/>
                    <a:gd name="connsiteY74" fmla="*/ 10698 h 21571"/>
                    <a:gd name="connsiteX75" fmla="*/ 2154 w 30059"/>
                    <a:gd name="connsiteY75" fmla="*/ 14730 h 21571"/>
                    <a:gd name="connsiteX76" fmla="*/ 3018 w 30059"/>
                    <a:gd name="connsiteY76" fmla="*/ 17035 h 21571"/>
                    <a:gd name="connsiteX77" fmla="*/ 786 w 30059"/>
                    <a:gd name="connsiteY77" fmla="*/ 21428 h 21571"/>
                    <a:gd name="connsiteX78" fmla="*/ 1290 w 30059"/>
                    <a:gd name="connsiteY78" fmla="*/ 20636 h 21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30059" h="21571">
                      <a:moveTo>
                        <a:pt x="1434" y="20563"/>
                      </a:moveTo>
                      <a:cubicBezTo>
                        <a:pt x="1434" y="20563"/>
                        <a:pt x="1866" y="21212"/>
                        <a:pt x="2010" y="21572"/>
                      </a:cubicBezTo>
                      <a:cubicBezTo>
                        <a:pt x="2082" y="21212"/>
                        <a:pt x="2370" y="20563"/>
                        <a:pt x="2658" y="20419"/>
                      </a:cubicBezTo>
                      <a:cubicBezTo>
                        <a:pt x="2802" y="20636"/>
                        <a:pt x="3234" y="21140"/>
                        <a:pt x="3306" y="21572"/>
                      </a:cubicBezTo>
                      <a:lnTo>
                        <a:pt x="3306" y="21572"/>
                      </a:lnTo>
                      <a:cubicBezTo>
                        <a:pt x="3378" y="21212"/>
                        <a:pt x="3666" y="20636"/>
                        <a:pt x="3954" y="20491"/>
                      </a:cubicBezTo>
                      <a:cubicBezTo>
                        <a:pt x="4099" y="20708"/>
                        <a:pt x="4386" y="21140"/>
                        <a:pt x="4531" y="21500"/>
                      </a:cubicBezTo>
                      <a:cubicBezTo>
                        <a:pt x="4531" y="21140"/>
                        <a:pt x="4891" y="20491"/>
                        <a:pt x="5178" y="20348"/>
                      </a:cubicBezTo>
                      <a:cubicBezTo>
                        <a:pt x="5323" y="20563"/>
                        <a:pt x="5755" y="21068"/>
                        <a:pt x="5827" y="21500"/>
                      </a:cubicBezTo>
                      <a:lnTo>
                        <a:pt x="5827" y="21500"/>
                      </a:lnTo>
                      <a:cubicBezTo>
                        <a:pt x="5971" y="21140"/>
                        <a:pt x="6187" y="20636"/>
                        <a:pt x="6403" y="20491"/>
                      </a:cubicBezTo>
                      <a:cubicBezTo>
                        <a:pt x="6547" y="20708"/>
                        <a:pt x="6835" y="21068"/>
                        <a:pt x="6979" y="21500"/>
                      </a:cubicBezTo>
                      <a:lnTo>
                        <a:pt x="6979" y="21500"/>
                      </a:lnTo>
                      <a:cubicBezTo>
                        <a:pt x="7051" y="21140"/>
                        <a:pt x="7339" y="20563"/>
                        <a:pt x="7627" y="20419"/>
                      </a:cubicBezTo>
                      <a:cubicBezTo>
                        <a:pt x="7771" y="20636"/>
                        <a:pt x="8131" y="21140"/>
                        <a:pt x="8275" y="21500"/>
                      </a:cubicBezTo>
                      <a:lnTo>
                        <a:pt x="8275" y="21500"/>
                      </a:lnTo>
                      <a:cubicBezTo>
                        <a:pt x="8419" y="21140"/>
                        <a:pt x="8707" y="20636"/>
                        <a:pt x="8923" y="20419"/>
                      </a:cubicBezTo>
                      <a:cubicBezTo>
                        <a:pt x="9068" y="20636"/>
                        <a:pt x="9428" y="21068"/>
                        <a:pt x="9572" y="21428"/>
                      </a:cubicBezTo>
                      <a:cubicBezTo>
                        <a:pt x="9572" y="21068"/>
                        <a:pt x="9932" y="20419"/>
                        <a:pt x="10220" y="20276"/>
                      </a:cubicBezTo>
                      <a:cubicBezTo>
                        <a:pt x="10364" y="20491"/>
                        <a:pt x="10796" y="20996"/>
                        <a:pt x="10868" y="21428"/>
                      </a:cubicBezTo>
                      <a:cubicBezTo>
                        <a:pt x="11012" y="21068"/>
                        <a:pt x="11228" y="20563"/>
                        <a:pt x="11516" y="20348"/>
                      </a:cubicBezTo>
                      <a:cubicBezTo>
                        <a:pt x="11660" y="20563"/>
                        <a:pt x="12020" y="20996"/>
                        <a:pt x="12164" y="21356"/>
                      </a:cubicBezTo>
                      <a:cubicBezTo>
                        <a:pt x="12164" y="20996"/>
                        <a:pt x="12524" y="20348"/>
                        <a:pt x="12812" y="20203"/>
                      </a:cubicBezTo>
                      <a:cubicBezTo>
                        <a:pt x="13028" y="20419"/>
                        <a:pt x="13388" y="20996"/>
                        <a:pt x="13460" y="21356"/>
                      </a:cubicBezTo>
                      <a:lnTo>
                        <a:pt x="13460" y="21356"/>
                      </a:lnTo>
                      <a:cubicBezTo>
                        <a:pt x="13532" y="20996"/>
                        <a:pt x="13820" y="20419"/>
                        <a:pt x="14108" y="20276"/>
                      </a:cubicBezTo>
                      <a:cubicBezTo>
                        <a:pt x="14252" y="20491"/>
                        <a:pt x="14541" y="20923"/>
                        <a:pt x="14684" y="21284"/>
                      </a:cubicBezTo>
                      <a:cubicBezTo>
                        <a:pt x="14684" y="20923"/>
                        <a:pt x="15044" y="20276"/>
                        <a:pt x="15333" y="20131"/>
                      </a:cubicBezTo>
                      <a:cubicBezTo>
                        <a:pt x="15476" y="20348"/>
                        <a:pt x="15837" y="20851"/>
                        <a:pt x="15981" y="21212"/>
                      </a:cubicBezTo>
                      <a:cubicBezTo>
                        <a:pt x="16053" y="20851"/>
                        <a:pt x="16341" y="20276"/>
                        <a:pt x="16629" y="20131"/>
                      </a:cubicBezTo>
                      <a:cubicBezTo>
                        <a:pt x="16773" y="20348"/>
                        <a:pt x="17133" y="20780"/>
                        <a:pt x="17205" y="21140"/>
                      </a:cubicBezTo>
                      <a:cubicBezTo>
                        <a:pt x="17205" y="20780"/>
                        <a:pt x="17565" y="20131"/>
                        <a:pt x="17853" y="19987"/>
                      </a:cubicBezTo>
                      <a:cubicBezTo>
                        <a:pt x="17997" y="20203"/>
                        <a:pt x="18357" y="20708"/>
                        <a:pt x="18501" y="21068"/>
                      </a:cubicBezTo>
                      <a:lnTo>
                        <a:pt x="18501" y="21068"/>
                      </a:lnTo>
                      <a:cubicBezTo>
                        <a:pt x="18645" y="20708"/>
                        <a:pt x="18861" y="20203"/>
                        <a:pt x="19077" y="19987"/>
                      </a:cubicBezTo>
                      <a:cubicBezTo>
                        <a:pt x="19221" y="20203"/>
                        <a:pt x="19509" y="20636"/>
                        <a:pt x="19653" y="20996"/>
                      </a:cubicBezTo>
                      <a:lnTo>
                        <a:pt x="19653" y="20996"/>
                      </a:lnTo>
                      <a:cubicBezTo>
                        <a:pt x="19725" y="20636"/>
                        <a:pt x="20085" y="20059"/>
                        <a:pt x="20302" y="19844"/>
                      </a:cubicBezTo>
                      <a:cubicBezTo>
                        <a:pt x="20445" y="20059"/>
                        <a:pt x="20806" y="20491"/>
                        <a:pt x="20878" y="20923"/>
                      </a:cubicBezTo>
                      <a:cubicBezTo>
                        <a:pt x="21022" y="20563"/>
                        <a:pt x="21238" y="20059"/>
                        <a:pt x="21526" y="19844"/>
                      </a:cubicBezTo>
                      <a:cubicBezTo>
                        <a:pt x="21670" y="20059"/>
                        <a:pt x="21958" y="20491"/>
                        <a:pt x="22102" y="20851"/>
                      </a:cubicBezTo>
                      <a:lnTo>
                        <a:pt x="22102" y="20851"/>
                      </a:lnTo>
                      <a:cubicBezTo>
                        <a:pt x="22174" y="20491"/>
                        <a:pt x="22462" y="19844"/>
                        <a:pt x="22750" y="19699"/>
                      </a:cubicBezTo>
                      <a:cubicBezTo>
                        <a:pt x="22894" y="19916"/>
                        <a:pt x="23254" y="20419"/>
                        <a:pt x="23398" y="20780"/>
                      </a:cubicBezTo>
                      <a:lnTo>
                        <a:pt x="23398" y="20780"/>
                      </a:lnTo>
                      <a:cubicBezTo>
                        <a:pt x="23398" y="20780"/>
                        <a:pt x="23758" y="19916"/>
                        <a:pt x="23975" y="19699"/>
                      </a:cubicBezTo>
                      <a:cubicBezTo>
                        <a:pt x="24118" y="19916"/>
                        <a:pt x="24478" y="20348"/>
                        <a:pt x="24622" y="20708"/>
                      </a:cubicBezTo>
                      <a:lnTo>
                        <a:pt x="24622" y="20708"/>
                      </a:lnTo>
                      <a:cubicBezTo>
                        <a:pt x="24622" y="20348"/>
                        <a:pt x="24982" y="19699"/>
                        <a:pt x="25271" y="19555"/>
                      </a:cubicBezTo>
                      <a:cubicBezTo>
                        <a:pt x="25414" y="19771"/>
                        <a:pt x="25775" y="20276"/>
                        <a:pt x="25919" y="20708"/>
                      </a:cubicBezTo>
                      <a:lnTo>
                        <a:pt x="25919" y="20708"/>
                      </a:lnTo>
                      <a:cubicBezTo>
                        <a:pt x="26063" y="20348"/>
                        <a:pt x="26279" y="19916"/>
                        <a:pt x="26495" y="19771"/>
                      </a:cubicBezTo>
                      <a:cubicBezTo>
                        <a:pt x="26639" y="19916"/>
                        <a:pt x="26927" y="20348"/>
                        <a:pt x="27071" y="20708"/>
                      </a:cubicBezTo>
                      <a:lnTo>
                        <a:pt x="27071" y="20708"/>
                      </a:lnTo>
                      <a:cubicBezTo>
                        <a:pt x="27143" y="20348"/>
                        <a:pt x="27431" y="19771"/>
                        <a:pt x="27719" y="19627"/>
                      </a:cubicBezTo>
                      <a:cubicBezTo>
                        <a:pt x="27863" y="19844"/>
                        <a:pt x="28223" y="20348"/>
                        <a:pt x="28367" y="20708"/>
                      </a:cubicBezTo>
                      <a:lnTo>
                        <a:pt x="28439" y="20708"/>
                      </a:lnTo>
                      <a:cubicBezTo>
                        <a:pt x="28511" y="20348"/>
                        <a:pt x="28799" y="19844"/>
                        <a:pt x="29015" y="19699"/>
                      </a:cubicBezTo>
                      <a:cubicBezTo>
                        <a:pt x="29159" y="19916"/>
                        <a:pt x="29447" y="20276"/>
                        <a:pt x="29591" y="20636"/>
                      </a:cubicBezTo>
                      <a:cubicBezTo>
                        <a:pt x="29591" y="20563"/>
                        <a:pt x="29663" y="20491"/>
                        <a:pt x="29736" y="20419"/>
                      </a:cubicBezTo>
                      <a:cubicBezTo>
                        <a:pt x="29736" y="20348"/>
                        <a:pt x="29808" y="20276"/>
                        <a:pt x="29879" y="20131"/>
                      </a:cubicBezTo>
                      <a:cubicBezTo>
                        <a:pt x="30096" y="19555"/>
                        <a:pt x="30168" y="18907"/>
                        <a:pt x="29808" y="18403"/>
                      </a:cubicBezTo>
                      <a:cubicBezTo>
                        <a:pt x="29519" y="18043"/>
                        <a:pt x="28727" y="17611"/>
                        <a:pt x="27863" y="17251"/>
                      </a:cubicBezTo>
                      <a:cubicBezTo>
                        <a:pt x="28007" y="16747"/>
                        <a:pt x="28007" y="16171"/>
                        <a:pt x="27863" y="15594"/>
                      </a:cubicBezTo>
                      <a:cubicBezTo>
                        <a:pt x="27287" y="13506"/>
                        <a:pt x="25919" y="12498"/>
                        <a:pt x="23975" y="11490"/>
                      </a:cubicBezTo>
                      <a:lnTo>
                        <a:pt x="24190" y="11490"/>
                      </a:lnTo>
                      <a:cubicBezTo>
                        <a:pt x="24767" y="8393"/>
                        <a:pt x="18357" y="7817"/>
                        <a:pt x="16413" y="7025"/>
                      </a:cubicBezTo>
                      <a:cubicBezTo>
                        <a:pt x="14901" y="6377"/>
                        <a:pt x="13100" y="5152"/>
                        <a:pt x="14901" y="3208"/>
                      </a:cubicBezTo>
                      <a:cubicBezTo>
                        <a:pt x="15405" y="2632"/>
                        <a:pt x="16701" y="2344"/>
                        <a:pt x="17349" y="2920"/>
                      </a:cubicBezTo>
                      <a:cubicBezTo>
                        <a:pt x="17781" y="3280"/>
                        <a:pt x="18141" y="4432"/>
                        <a:pt x="17349" y="4432"/>
                      </a:cubicBezTo>
                      <a:cubicBezTo>
                        <a:pt x="17925" y="5729"/>
                        <a:pt x="19438" y="4432"/>
                        <a:pt x="19438" y="3424"/>
                      </a:cubicBezTo>
                      <a:cubicBezTo>
                        <a:pt x="19438" y="1912"/>
                        <a:pt x="18285" y="687"/>
                        <a:pt x="16917" y="328"/>
                      </a:cubicBezTo>
                      <a:cubicBezTo>
                        <a:pt x="14037" y="-537"/>
                        <a:pt x="10292" y="328"/>
                        <a:pt x="8347" y="2704"/>
                      </a:cubicBezTo>
                      <a:cubicBezTo>
                        <a:pt x="6475" y="5009"/>
                        <a:pt x="5755" y="7097"/>
                        <a:pt x="6691" y="9906"/>
                      </a:cubicBezTo>
                      <a:cubicBezTo>
                        <a:pt x="6763" y="10193"/>
                        <a:pt x="6907" y="10410"/>
                        <a:pt x="7051" y="10698"/>
                      </a:cubicBezTo>
                      <a:cubicBezTo>
                        <a:pt x="4674" y="11490"/>
                        <a:pt x="2226" y="12786"/>
                        <a:pt x="2154" y="14730"/>
                      </a:cubicBezTo>
                      <a:cubicBezTo>
                        <a:pt x="2154" y="15594"/>
                        <a:pt x="2586" y="16387"/>
                        <a:pt x="3018" y="17035"/>
                      </a:cubicBezTo>
                      <a:cubicBezTo>
                        <a:pt x="858" y="18187"/>
                        <a:pt x="-1159" y="19987"/>
                        <a:pt x="786" y="21428"/>
                      </a:cubicBezTo>
                      <a:cubicBezTo>
                        <a:pt x="930" y="21068"/>
                        <a:pt x="1146" y="20780"/>
                        <a:pt x="1290" y="20636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84" name="Freeform: Shape 5883">
                  <a:extLst>
                    <a:ext uri="{FF2B5EF4-FFF2-40B4-BE49-F238E27FC236}">
                      <a16:creationId xmlns:a16="http://schemas.microsoft.com/office/drawing/2014/main" id="{A3CCFDFE-C43D-460C-95FB-291C1ADDB727}"/>
                    </a:ext>
                  </a:extLst>
                </p:cNvPr>
                <p:cNvSpPr/>
                <p:nvPr/>
              </p:nvSpPr>
              <p:spPr>
                <a:xfrm>
                  <a:off x="6929880" y="5760746"/>
                  <a:ext cx="30389" cy="19687"/>
                </a:xfrm>
                <a:custGeom>
                  <a:avLst/>
                  <a:gdLst>
                    <a:gd name="connsiteX0" fmla="*/ 30102 w 30389"/>
                    <a:gd name="connsiteY0" fmla="*/ 1368 h 19687"/>
                    <a:gd name="connsiteX1" fmla="*/ 30102 w 30389"/>
                    <a:gd name="connsiteY1" fmla="*/ 1368 h 19687"/>
                    <a:gd name="connsiteX2" fmla="*/ 29454 w 30389"/>
                    <a:gd name="connsiteY2" fmla="*/ 0 h 19687"/>
                    <a:gd name="connsiteX3" fmla="*/ 28806 w 30389"/>
                    <a:gd name="connsiteY3" fmla="*/ 1152 h 19687"/>
                    <a:gd name="connsiteX4" fmla="*/ 28806 w 30389"/>
                    <a:gd name="connsiteY4" fmla="*/ 1152 h 19687"/>
                    <a:gd name="connsiteX5" fmla="*/ 28229 w 30389"/>
                    <a:gd name="connsiteY5" fmla="*/ 144 h 19687"/>
                    <a:gd name="connsiteX6" fmla="*/ 27653 w 30389"/>
                    <a:gd name="connsiteY6" fmla="*/ 1152 h 19687"/>
                    <a:gd name="connsiteX7" fmla="*/ 27653 w 30389"/>
                    <a:gd name="connsiteY7" fmla="*/ 1152 h 19687"/>
                    <a:gd name="connsiteX8" fmla="*/ 27005 w 30389"/>
                    <a:gd name="connsiteY8" fmla="*/ 72 h 19687"/>
                    <a:gd name="connsiteX9" fmla="*/ 26357 w 30389"/>
                    <a:gd name="connsiteY9" fmla="*/ 1152 h 19687"/>
                    <a:gd name="connsiteX10" fmla="*/ 26357 w 30389"/>
                    <a:gd name="connsiteY10" fmla="*/ 1152 h 19687"/>
                    <a:gd name="connsiteX11" fmla="*/ 25781 w 30389"/>
                    <a:gd name="connsiteY11" fmla="*/ 216 h 19687"/>
                    <a:gd name="connsiteX12" fmla="*/ 25205 w 30389"/>
                    <a:gd name="connsiteY12" fmla="*/ 1225 h 19687"/>
                    <a:gd name="connsiteX13" fmla="*/ 25205 w 30389"/>
                    <a:gd name="connsiteY13" fmla="*/ 1225 h 19687"/>
                    <a:gd name="connsiteX14" fmla="*/ 24557 w 30389"/>
                    <a:gd name="connsiteY14" fmla="*/ 72 h 19687"/>
                    <a:gd name="connsiteX15" fmla="*/ 23908 w 30389"/>
                    <a:gd name="connsiteY15" fmla="*/ 1225 h 19687"/>
                    <a:gd name="connsiteX16" fmla="*/ 23908 w 30389"/>
                    <a:gd name="connsiteY16" fmla="*/ 1225 h 19687"/>
                    <a:gd name="connsiteX17" fmla="*/ 23260 w 30389"/>
                    <a:gd name="connsiteY17" fmla="*/ 216 h 19687"/>
                    <a:gd name="connsiteX18" fmla="*/ 22684 w 30389"/>
                    <a:gd name="connsiteY18" fmla="*/ 1296 h 19687"/>
                    <a:gd name="connsiteX19" fmla="*/ 22684 w 30389"/>
                    <a:gd name="connsiteY19" fmla="*/ 1296 h 19687"/>
                    <a:gd name="connsiteX20" fmla="*/ 22036 w 30389"/>
                    <a:gd name="connsiteY20" fmla="*/ 216 h 19687"/>
                    <a:gd name="connsiteX21" fmla="*/ 21388 w 30389"/>
                    <a:gd name="connsiteY21" fmla="*/ 1368 h 19687"/>
                    <a:gd name="connsiteX22" fmla="*/ 21388 w 30389"/>
                    <a:gd name="connsiteY22" fmla="*/ 1368 h 19687"/>
                    <a:gd name="connsiteX23" fmla="*/ 20812 w 30389"/>
                    <a:gd name="connsiteY23" fmla="*/ 360 h 19687"/>
                    <a:gd name="connsiteX24" fmla="*/ 20164 w 30389"/>
                    <a:gd name="connsiteY24" fmla="*/ 1440 h 19687"/>
                    <a:gd name="connsiteX25" fmla="*/ 19516 w 30389"/>
                    <a:gd name="connsiteY25" fmla="*/ 360 h 19687"/>
                    <a:gd name="connsiteX26" fmla="*/ 18868 w 30389"/>
                    <a:gd name="connsiteY26" fmla="*/ 1512 h 19687"/>
                    <a:gd name="connsiteX27" fmla="*/ 18868 w 30389"/>
                    <a:gd name="connsiteY27" fmla="*/ 1512 h 19687"/>
                    <a:gd name="connsiteX28" fmla="*/ 18291 w 30389"/>
                    <a:gd name="connsiteY28" fmla="*/ 504 h 19687"/>
                    <a:gd name="connsiteX29" fmla="*/ 17643 w 30389"/>
                    <a:gd name="connsiteY29" fmla="*/ 1585 h 19687"/>
                    <a:gd name="connsiteX30" fmla="*/ 17643 w 30389"/>
                    <a:gd name="connsiteY30" fmla="*/ 1585 h 19687"/>
                    <a:gd name="connsiteX31" fmla="*/ 16995 w 30389"/>
                    <a:gd name="connsiteY31" fmla="*/ 504 h 19687"/>
                    <a:gd name="connsiteX32" fmla="*/ 16347 w 30389"/>
                    <a:gd name="connsiteY32" fmla="*/ 1729 h 19687"/>
                    <a:gd name="connsiteX33" fmla="*/ 15699 w 30389"/>
                    <a:gd name="connsiteY33" fmla="*/ 720 h 19687"/>
                    <a:gd name="connsiteX34" fmla="*/ 15051 w 30389"/>
                    <a:gd name="connsiteY34" fmla="*/ 1800 h 19687"/>
                    <a:gd name="connsiteX35" fmla="*/ 14403 w 30389"/>
                    <a:gd name="connsiteY35" fmla="*/ 720 h 19687"/>
                    <a:gd name="connsiteX36" fmla="*/ 13755 w 30389"/>
                    <a:gd name="connsiteY36" fmla="*/ 1872 h 19687"/>
                    <a:gd name="connsiteX37" fmla="*/ 13178 w 30389"/>
                    <a:gd name="connsiteY37" fmla="*/ 864 h 19687"/>
                    <a:gd name="connsiteX38" fmla="*/ 12530 w 30389"/>
                    <a:gd name="connsiteY38" fmla="*/ 1945 h 19687"/>
                    <a:gd name="connsiteX39" fmla="*/ 12530 w 30389"/>
                    <a:gd name="connsiteY39" fmla="*/ 1945 h 19687"/>
                    <a:gd name="connsiteX40" fmla="*/ 11882 w 30389"/>
                    <a:gd name="connsiteY40" fmla="*/ 792 h 19687"/>
                    <a:gd name="connsiteX41" fmla="*/ 11234 w 30389"/>
                    <a:gd name="connsiteY41" fmla="*/ 1945 h 19687"/>
                    <a:gd name="connsiteX42" fmla="*/ 10586 w 30389"/>
                    <a:gd name="connsiteY42" fmla="*/ 936 h 19687"/>
                    <a:gd name="connsiteX43" fmla="*/ 10010 w 30389"/>
                    <a:gd name="connsiteY43" fmla="*/ 2017 h 19687"/>
                    <a:gd name="connsiteX44" fmla="*/ 9362 w 30389"/>
                    <a:gd name="connsiteY44" fmla="*/ 864 h 19687"/>
                    <a:gd name="connsiteX45" fmla="*/ 8713 w 30389"/>
                    <a:gd name="connsiteY45" fmla="*/ 2017 h 19687"/>
                    <a:gd name="connsiteX46" fmla="*/ 8138 w 30389"/>
                    <a:gd name="connsiteY46" fmla="*/ 1008 h 19687"/>
                    <a:gd name="connsiteX47" fmla="*/ 7561 w 30389"/>
                    <a:gd name="connsiteY47" fmla="*/ 2089 h 19687"/>
                    <a:gd name="connsiteX48" fmla="*/ 7561 w 30389"/>
                    <a:gd name="connsiteY48" fmla="*/ 2089 h 19687"/>
                    <a:gd name="connsiteX49" fmla="*/ 6913 w 30389"/>
                    <a:gd name="connsiteY49" fmla="*/ 1008 h 19687"/>
                    <a:gd name="connsiteX50" fmla="*/ 6265 w 30389"/>
                    <a:gd name="connsiteY50" fmla="*/ 2089 h 19687"/>
                    <a:gd name="connsiteX51" fmla="*/ 6265 w 30389"/>
                    <a:gd name="connsiteY51" fmla="*/ 2089 h 19687"/>
                    <a:gd name="connsiteX52" fmla="*/ 5689 w 30389"/>
                    <a:gd name="connsiteY52" fmla="*/ 1152 h 19687"/>
                    <a:gd name="connsiteX53" fmla="*/ 5113 w 30389"/>
                    <a:gd name="connsiteY53" fmla="*/ 2161 h 19687"/>
                    <a:gd name="connsiteX54" fmla="*/ 5113 w 30389"/>
                    <a:gd name="connsiteY54" fmla="*/ 2161 h 19687"/>
                    <a:gd name="connsiteX55" fmla="*/ 4465 w 30389"/>
                    <a:gd name="connsiteY55" fmla="*/ 1008 h 19687"/>
                    <a:gd name="connsiteX56" fmla="*/ 3817 w 30389"/>
                    <a:gd name="connsiteY56" fmla="*/ 2161 h 19687"/>
                    <a:gd name="connsiteX57" fmla="*/ 3240 w 30389"/>
                    <a:gd name="connsiteY57" fmla="*/ 1152 h 19687"/>
                    <a:gd name="connsiteX58" fmla="*/ 2592 w 30389"/>
                    <a:gd name="connsiteY58" fmla="*/ 2232 h 19687"/>
                    <a:gd name="connsiteX59" fmla="*/ 2592 w 30389"/>
                    <a:gd name="connsiteY59" fmla="*/ 2232 h 19687"/>
                    <a:gd name="connsiteX60" fmla="*/ 1944 w 30389"/>
                    <a:gd name="connsiteY60" fmla="*/ 1080 h 19687"/>
                    <a:gd name="connsiteX61" fmla="*/ 1296 w 30389"/>
                    <a:gd name="connsiteY61" fmla="*/ 2232 h 19687"/>
                    <a:gd name="connsiteX62" fmla="*/ 648 w 30389"/>
                    <a:gd name="connsiteY62" fmla="*/ 1225 h 19687"/>
                    <a:gd name="connsiteX63" fmla="*/ 0 w 30389"/>
                    <a:gd name="connsiteY63" fmla="*/ 2449 h 19687"/>
                    <a:gd name="connsiteX64" fmla="*/ 0 w 30389"/>
                    <a:gd name="connsiteY64" fmla="*/ 2449 h 19687"/>
                    <a:gd name="connsiteX65" fmla="*/ 1296 w 30389"/>
                    <a:gd name="connsiteY65" fmla="*/ 10226 h 19687"/>
                    <a:gd name="connsiteX66" fmla="*/ 2520 w 30389"/>
                    <a:gd name="connsiteY66" fmla="*/ 19012 h 19687"/>
                    <a:gd name="connsiteX67" fmla="*/ 6985 w 30389"/>
                    <a:gd name="connsiteY67" fmla="*/ 19228 h 19687"/>
                    <a:gd name="connsiteX68" fmla="*/ 15483 w 30389"/>
                    <a:gd name="connsiteY68" fmla="*/ 19588 h 19687"/>
                    <a:gd name="connsiteX69" fmla="*/ 24989 w 30389"/>
                    <a:gd name="connsiteY69" fmla="*/ 19228 h 19687"/>
                    <a:gd name="connsiteX70" fmla="*/ 27509 w 30389"/>
                    <a:gd name="connsiteY70" fmla="*/ 18940 h 19687"/>
                    <a:gd name="connsiteX71" fmla="*/ 29021 w 30389"/>
                    <a:gd name="connsiteY71" fmla="*/ 18796 h 19687"/>
                    <a:gd name="connsiteX72" fmla="*/ 30390 w 30389"/>
                    <a:gd name="connsiteY72" fmla="*/ 4249 h 19687"/>
                    <a:gd name="connsiteX73" fmla="*/ 30390 w 30389"/>
                    <a:gd name="connsiteY73" fmla="*/ 4249 h 19687"/>
                    <a:gd name="connsiteX74" fmla="*/ 30390 w 30389"/>
                    <a:gd name="connsiteY74" fmla="*/ 1512 h 19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389" h="19687">
                      <a:moveTo>
                        <a:pt x="30102" y="1368"/>
                      </a:moveTo>
                      <a:lnTo>
                        <a:pt x="30102" y="1368"/>
                      </a:lnTo>
                      <a:cubicBezTo>
                        <a:pt x="30102" y="936"/>
                        <a:pt x="29670" y="288"/>
                        <a:pt x="29454" y="0"/>
                      </a:cubicBezTo>
                      <a:cubicBezTo>
                        <a:pt x="29238" y="216"/>
                        <a:pt x="28877" y="792"/>
                        <a:pt x="28806" y="1152"/>
                      </a:cubicBezTo>
                      <a:lnTo>
                        <a:pt x="28806" y="1152"/>
                      </a:lnTo>
                      <a:cubicBezTo>
                        <a:pt x="28662" y="792"/>
                        <a:pt x="28374" y="360"/>
                        <a:pt x="28229" y="144"/>
                      </a:cubicBezTo>
                      <a:cubicBezTo>
                        <a:pt x="28013" y="288"/>
                        <a:pt x="27725" y="792"/>
                        <a:pt x="27653" y="1152"/>
                      </a:cubicBezTo>
                      <a:lnTo>
                        <a:pt x="27653" y="1152"/>
                      </a:lnTo>
                      <a:cubicBezTo>
                        <a:pt x="27509" y="792"/>
                        <a:pt x="27221" y="288"/>
                        <a:pt x="27005" y="72"/>
                      </a:cubicBezTo>
                      <a:cubicBezTo>
                        <a:pt x="26789" y="288"/>
                        <a:pt x="26501" y="792"/>
                        <a:pt x="26357" y="1152"/>
                      </a:cubicBezTo>
                      <a:lnTo>
                        <a:pt x="26357" y="1152"/>
                      </a:lnTo>
                      <a:cubicBezTo>
                        <a:pt x="26357" y="1152"/>
                        <a:pt x="25925" y="432"/>
                        <a:pt x="25781" y="216"/>
                      </a:cubicBezTo>
                      <a:cubicBezTo>
                        <a:pt x="25565" y="360"/>
                        <a:pt x="25349" y="864"/>
                        <a:pt x="25205" y="1225"/>
                      </a:cubicBezTo>
                      <a:lnTo>
                        <a:pt x="25205" y="1225"/>
                      </a:lnTo>
                      <a:cubicBezTo>
                        <a:pt x="25133" y="864"/>
                        <a:pt x="24773" y="288"/>
                        <a:pt x="24557" y="72"/>
                      </a:cubicBezTo>
                      <a:cubicBezTo>
                        <a:pt x="24341" y="288"/>
                        <a:pt x="23980" y="864"/>
                        <a:pt x="23908" y="1225"/>
                      </a:cubicBezTo>
                      <a:lnTo>
                        <a:pt x="23908" y="1225"/>
                      </a:lnTo>
                      <a:cubicBezTo>
                        <a:pt x="23765" y="864"/>
                        <a:pt x="23476" y="432"/>
                        <a:pt x="23260" y="216"/>
                      </a:cubicBezTo>
                      <a:cubicBezTo>
                        <a:pt x="23044" y="360"/>
                        <a:pt x="22756" y="936"/>
                        <a:pt x="22684" y="1296"/>
                      </a:cubicBezTo>
                      <a:lnTo>
                        <a:pt x="22684" y="1296"/>
                      </a:lnTo>
                      <a:cubicBezTo>
                        <a:pt x="22612" y="936"/>
                        <a:pt x="22180" y="432"/>
                        <a:pt x="22036" y="216"/>
                      </a:cubicBezTo>
                      <a:cubicBezTo>
                        <a:pt x="21748" y="432"/>
                        <a:pt x="21460" y="1008"/>
                        <a:pt x="21388" y="1368"/>
                      </a:cubicBezTo>
                      <a:lnTo>
                        <a:pt x="21388" y="1368"/>
                      </a:lnTo>
                      <a:cubicBezTo>
                        <a:pt x="21244" y="1008"/>
                        <a:pt x="20956" y="576"/>
                        <a:pt x="20812" y="360"/>
                      </a:cubicBezTo>
                      <a:cubicBezTo>
                        <a:pt x="20596" y="504"/>
                        <a:pt x="20308" y="1080"/>
                        <a:pt x="20164" y="1440"/>
                      </a:cubicBezTo>
                      <a:cubicBezTo>
                        <a:pt x="20020" y="1080"/>
                        <a:pt x="19732" y="576"/>
                        <a:pt x="19516" y="360"/>
                      </a:cubicBezTo>
                      <a:cubicBezTo>
                        <a:pt x="19300" y="576"/>
                        <a:pt x="18940" y="1152"/>
                        <a:pt x="18868" y="1512"/>
                      </a:cubicBezTo>
                      <a:lnTo>
                        <a:pt x="18868" y="1512"/>
                      </a:lnTo>
                      <a:cubicBezTo>
                        <a:pt x="18724" y="1152"/>
                        <a:pt x="18436" y="720"/>
                        <a:pt x="18291" y="504"/>
                      </a:cubicBezTo>
                      <a:cubicBezTo>
                        <a:pt x="18075" y="648"/>
                        <a:pt x="17787" y="1225"/>
                        <a:pt x="17643" y="1585"/>
                      </a:cubicBezTo>
                      <a:lnTo>
                        <a:pt x="17643" y="1585"/>
                      </a:lnTo>
                      <a:cubicBezTo>
                        <a:pt x="17571" y="1225"/>
                        <a:pt x="17211" y="720"/>
                        <a:pt x="16995" y="504"/>
                      </a:cubicBezTo>
                      <a:cubicBezTo>
                        <a:pt x="16779" y="720"/>
                        <a:pt x="16419" y="1368"/>
                        <a:pt x="16347" y="1729"/>
                      </a:cubicBezTo>
                      <a:cubicBezTo>
                        <a:pt x="16203" y="1368"/>
                        <a:pt x="15915" y="864"/>
                        <a:pt x="15699" y="720"/>
                      </a:cubicBezTo>
                      <a:cubicBezTo>
                        <a:pt x="15483" y="864"/>
                        <a:pt x="15195" y="1440"/>
                        <a:pt x="15051" y="1800"/>
                      </a:cubicBezTo>
                      <a:cubicBezTo>
                        <a:pt x="14979" y="1440"/>
                        <a:pt x="14619" y="936"/>
                        <a:pt x="14403" y="720"/>
                      </a:cubicBezTo>
                      <a:cubicBezTo>
                        <a:pt x="14114" y="936"/>
                        <a:pt x="13827" y="1512"/>
                        <a:pt x="13755" y="1872"/>
                      </a:cubicBezTo>
                      <a:cubicBezTo>
                        <a:pt x="13610" y="1512"/>
                        <a:pt x="13322" y="1080"/>
                        <a:pt x="13178" y="864"/>
                      </a:cubicBezTo>
                      <a:cubicBezTo>
                        <a:pt x="12962" y="1080"/>
                        <a:pt x="12602" y="1585"/>
                        <a:pt x="12530" y="1945"/>
                      </a:cubicBezTo>
                      <a:lnTo>
                        <a:pt x="12530" y="1945"/>
                      </a:lnTo>
                      <a:cubicBezTo>
                        <a:pt x="12530" y="1585"/>
                        <a:pt x="12098" y="1008"/>
                        <a:pt x="11882" y="792"/>
                      </a:cubicBezTo>
                      <a:cubicBezTo>
                        <a:pt x="11594" y="1008"/>
                        <a:pt x="11306" y="1585"/>
                        <a:pt x="11234" y="1945"/>
                      </a:cubicBezTo>
                      <a:cubicBezTo>
                        <a:pt x="11090" y="1585"/>
                        <a:pt x="10802" y="1152"/>
                        <a:pt x="10586" y="936"/>
                      </a:cubicBezTo>
                      <a:cubicBezTo>
                        <a:pt x="10370" y="1080"/>
                        <a:pt x="10082" y="1585"/>
                        <a:pt x="10010" y="2017"/>
                      </a:cubicBezTo>
                      <a:cubicBezTo>
                        <a:pt x="9938" y="1585"/>
                        <a:pt x="9578" y="1080"/>
                        <a:pt x="9362" y="864"/>
                      </a:cubicBezTo>
                      <a:cubicBezTo>
                        <a:pt x="9073" y="1080"/>
                        <a:pt x="8786" y="1657"/>
                        <a:pt x="8713" y="2017"/>
                      </a:cubicBezTo>
                      <a:cubicBezTo>
                        <a:pt x="8570" y="1657"/>
                        <a:pt x="8281" y="1225"/>
                        <a:pt x="8138" y="1008"/>
                      </a:cubicBezTo>
                      <a:cubicBezTo>
                        <a:pt x="7921" y="1225"/>
                        <a:pt x="7633" y="1729"/>
                        <a:pt x="7561" y="2089"/>
                      </a:cubicBezTo>
                      <a:lnTo>
                        <a:pt x="7561" y="2089"/>
                      </a:lnTo>
                      <a:cubicBezTo>
                        <a:pt x="7417" y="1729"/>
                        <a:pt x="7129" y="1225"/>
                        <a:pt x="6913" y="1008"/>
                      </a:cubicBezTo>
                      <a:cubicBezTo>
                        <a:pt x="6697" y="1152"/>
                        <a:pt x="6409" y="1729"/>
                        <a:pt x="6265" y="2089"/>
                      </a:cubicBezTo>
                      <a:lnTo>
                        <a:pt x="6265" y="2089"/>
                      </a:lnTo>
                      <a:cubicBezTo>
                        <a:pt x="6121" y="1729"/>
                        <a:pt x="5833" y="1296"/>
                        <a:pt x="5689" y="1152"/>
                      </a:cubicBezTo>
                      <a:cubicBezTo>
                        <a:pt x="5473" y="1296"/>
                        <a:pt x="5257" y="1800"/>
                        <a:pt x="5113" y="2161"/>
                      </a:cubicBezTo>
                      <a:lnTo>
                        <a:pt x="5113" y="2161"/>
                      </a:lnTo>
                      <a:cubicBezTo>
                        <a:pt x="5041" y="1729"/>
                        <a:pt x="4681" y="1225"/>
                        <a:pt x="4465" y="1008"/>
                      </a:cubicBezTo>
                      <a:cubicBezTo>
                        <a:pt x="4177" y="1225"/>
                        <a:pt x="3889" y="1800"/>
                        <a:pt x="3817" y="2161"/>
                      </a:cubicBezTo>
                      <a:cubicBezTo>
                        <a:pt x="3672" y="1800"/>
                        <a:pt x="3384" y="1368"/>
                        <a:pt x="3240" y="1152"/>
                      </a:cubicBezTo>
                      <a:cubicBezTo>
                        <a:pt x="3024" y="1296"/>
                        <a:pt x="2737" y="1872"/>
                        <a:pt x="2592" y="2232"/>
                      </a:cubicBezTo>
                      <a:lnTo>
                        <a:pt x="2592" y="2232"/>
                      </a:lnTo>
                      <a:cubicBezTo>
                        <a:pt x="2520" y="1800"/>
                        <a:pt x="2160" y="1296"/>
                        <a:pt x="1944" y="1080"/>
                      </a:cubicBezTo>
                      <a:cubicBezTo>
                        <a:pt x="1656" y="1296"/>
                        <a:pt x="1368" y="1872"/>
                        <a:pt x="1296" y="2232"/>
                      </a:cubicBezTo>
                      <a:cubicBezTo>
                        <a:pt x="1152" y="1872"/>
                        <a:pt x="864" y="1440"/>
                        <a:pt x="648" y="1225"/>
                      </a:cubicBezTo>
                      <a:cubicBezTo>
                        <a:pt x="360" y="1440"/>
                        <a:pt x="72" y="2089"/>
                        <a:pt x="0" y="2449"/>
                      </a:cubicBezTo>
                      <a:lnTo>
                        <a:pt x="0" y="2449"/>
                      </a:lnTo>
                      <a:cubicBezTo>
                        <a:pt x="144" y="5041"/>
                        <a:pt x="864" y="7706"/>
                        <a:pt x="1296" y="10226"/>
                      </a:cubicBezTo>
                      <a:cubicBezTo>
                        <a:pt x="1800" y="13107"/>
                        <a:pt x="2520" y="19012"/>
                        <a:pt x="2520" y="19012"/>
                      </a:cubicBezTo>
                      <a:cubicBezTo>
                        <a:pt x="2520" y="19012"/>
                        <a:pt x="5689" y="19156"/>
                        <a:pt x="6985" y="19228"/>
                      </a:cubicBezTo>
                      <a:cubicBezTo>
                        <a:pt x="9794" y="19372"/>
                        <a:pt x="12674" y="19372"/>
                        <a:pt x="15483" y="19588"/>
                      </a:cubicBezTo>
                      <a:cubicBezTo>
                        <a:pt x="18796" y="19804"/>
                        <a:pt x="21676" y="19660"/>
                        <a:pt x="24989" y="19228"/>
                      </a:cubicBezTo>
                      <a:cubicBezTo>
                        <a:pt x="25781" y="19084"/>
                        <a:pt x="26717" y="19084"/>
                        <a:pt x="27509" y="18940"/>
                      </a:cubicBezTo>
                      <a:lnTo>
                        <a:pt x="29021" y="18796"/>
                      </a:lnTo>
                      <a:lnTo>
                        <a:pt x="30390" y="4249"/>
                      </a:lnTo>
                      <a:lnTo>
                        <a:pt x="30390" y="4249"/>
                      </a:lnTo>
                      <a:cubicBezTo>
                        <a:pt x="30390" y="3313"/>
                        <a:pt x="30390" y="2377"/>
                        <a:pt x="30390" y="1512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85" name="Freeform: Shape 5884">
                  <a:extLst>
                    <a:ext uri="{FF2B5EF4-FFF2-40B4-BE49-F238E27FC236}">
                      <a16:creationId xmlns:a16="http://schemas.microsoft.com/office/drawing/2014/main" id="{E2DAA3CD-BD65-451B-7100-438060AAF054}"/>
                    </a:ext>
                  </a:extLst>
                </p:cNvPr>
                <p:cNvSpPr/>
                <p:nvPr/>
              </p:nvSpPr>
              <p:spPr>
                <a:xfrm>
                  <a:off x="6930960" y="5760746"/>
                  <a:ext cx="29094" cy="19515"/>
                </a:xfrm>
                <a:custGeom>
                  <a:avLst/>
                  <a:gdLst>
                    <a:gd name="connsiteX0" fmla="*/ 22685 w 29094"/>
                    <a:gd name="connsiteY0" fmla="*/ 1225 h 19515"/>
                    <a:gd name="connsiteX1" fmla="*/ 22685 w 29094"/>
                    <a:gd name="connsiteY1" fmla="*/ 1225 h 19515"/>
                    <a:gd name="connsiteX2" fmla="*/ 22685 w 29094"/>
                    <a:gd name="connsiteY2" fmla="*/ 1225 h 19515"/>
                    <a:gd name="connsiteX3" fmla="*/ 22180 w 29094"/>
                    <a:gd name="connsiteY3" fmla="*/ 19300 h 19515"/>
                    <a:gd name="connsiteX4" fmla="*/ 23117 w 29094"/>
                    <a:gd name="connsiteY4" fmla="*/ 19228 h 19515"/>
                    <a:gd name="connsiteX5" fmla="*/ 23909 w 29094"/>
                    <a:gd name="connsiteY5" fmla="*/ 1152 h 19515"/>
                    <a:gd name="connsiteX6" fmla="*/ 23333 w 29094"/>
                    <a:gd name="connsiteY6" fmla="*/ 144 h 19515"/>
                    <a:gd name="connsiteX7" fmla="*/ 22685 w 29094"/>
                    <a:gd name="connsiteY7" fmla="*/ 1296 h 19515"/>
                    <a:gd name="connsiteX8" fmla="*/ 25205 w 29094"/>
                    <a:gd name="connsiteY8" fmla="*/ 1152 h 19515"/>
                    <a:gd name="connsiteX9" fmla="*/ 25205 w 29094"/>
                    <a:gd name="connsiteY9" fmla="*/ 1152 h 19515"/>
                    <a:gd name="connsiteX10" fmla="*/ 25205 w 29094"/>
                    <a:gd name="connsiteY10" fmla="*/ 1152 h 19515"/>
                    <a:gd name="connsiteX11" fmla="*/ 24485 w 29094"/>
                    <a:gd name="connsiteY11" fmla="*/ 19012 h 19515"/>
                    <a:gd name="connsiteX12" fmla="*/ 25349 w 29094"/>
                    <a:gd name="connsiteY12" fmla="*/ 18940 h 19515"/>
                    <a:gd name="connsiteX13" fmla="*/ 26501 w 29094"/>
                    <a:gd name="connsiteY13" fmla="*/ 1152 h 19515"/>
                    <a:gd name="connsiteX14" fmla="*/ 25925 w 29094"/>
                    <a:gd name="connsiteY14" fmla="*/ 72 h 19515"/>
                    <a:gd name="connsiteX15" fmla="*/ 25277 w 29094"/>
                    <a:gd name="connsiteY15" fmla="*/ 1152 h 19515"/>
                    <a:gd name="connsiteX16" fmla="*/ 29022 w 29094"/>
                    <a:gd name="connsiteY16" fmla="*/ 1368 h 19515"/>
                    <a:gd name="connsiteX17" fmla="*/ 29022 w 29094"/>
                    <a:gd name="connsiteY17" fmla="*/ 1368 h 19515"/>
                    <a:gd name="connsiteX18" fmla="*/ 28374 w 29094"/>
                    <a:gd name="connsiteY18" fmla="*/ 0 h 19515"/>
                    <a:gd name="connsiteX19" fmla="*/ 27726 w 29094"/>
                    <a:gd name="connsiteY19" fmla="*/ 1152 h 19515"/>
                    <a:gd name="connsiteX20" fmla="*/ 27726 w 29094"/>
                    <a:gd name="connsiteY20" fmla="*/ 1152 h 19515"/>
                    <a:gd name="connsiteX21" fmla="*/ 26717 w 29094"/>
                    <a:gd name="connsiteY21" fmla="*/ 18796 h 19515"/>
                    <a:gd name="connsiteX22" fmla="*/ 27726 w 29094"/>
                    <a:gd name="connsiteY22" fmla="*/ 18796 h 19515"/>
                    <a:gd name="connsiteX23" fmla="*/ 29094 w 29094"/>
                    <a:gd name="connsiteY23" fmla="*/ 4177 h 19515"/>
                    <a:gd name="connsiteX24" fmla="*/ 29094 w 29094"/>
                    <a:gd name="connsiteY24" fmla="*/ 4177 h 19515"/>
                    <a:gd name="connsiteX25" fmla="*/ 29094 w 29094"/>
                    <a:gd name="connsiteY25" fmla="*/ 1440 h 19515"/>
                    <a:gd name="connsiteX26" fmla="*/ 18292 w 29094"/>
                    <a:gd name="connsiteY26" fmla="*/ 288 h 19515"/>
                    <a:gd name="connsiteX27" fmla="*/ 17644 w 29094"/>
                    <a:gd name="connsiteY27" fmla="*/ 1440 h 19515"/>
                    <a:gd name="connsiteX28" fmla="*/ 17644 w 29094"/>
                    <a:gd name="connsiteY28" fmla="*/ 1440 h 19515"/>
                    <a:gd name="connsiteX29" fmla="*/ 17284 w 29094"/>
                    <a:gd name="connsiteY29" fmla="*/ 19516 h 19515"/>
                    <a:gd name="connsiteX30" fmla="*/ 18292 w 29094"/>
                    <a:gd name="connsiteY30" fmla="*/ 19516 h 19515"/>
                    <a:gd name="connsiteX31" fmla="*/ 18868 w 29094"/>
                    <a:gd name="connsiteY31" fmla="*/ 1296 h 19515"/>
                    <a:gd name="connsiteX32" fmla="*/ 18868 w 29094"/>
                    <a:gd name="connsiteY32" fmla="*/ 1296 h 19515"/>
                    <a:gd name="connsiteX33" fmla="*/ 18220 w 29094"/>
                    <a:gd name="connsiteY33" fmla="*/ 216 h 19515"/>
                    <a:gd name="connsiteX34" fmla="*/ 21388 w 29094"/>
                    <a:gd name="connsiteY34" fmla="*/ 1225 h 19515"/>
                    <a:gd name="connsiteX35" fmla="*/ 20740 w 29094"/>
                    <a:gd name="connsiteY35" fmla="*/ 144 h 19515"/>
                    <a:gd name="connsiteX36" fmla="*/ 20092 w 29094"/>
                    <a:gd name="connsiteY36" fmla="*/ 1296 h 19515"/>
                    <a:gd name="connsiteX37" fmla="*/ 20092 w 29094"/>
                    <a:gd name="connsiteY37" fmla="*/ 1296 h 19515"/>
                    <a:gd name="connsiteX38" fmla="*/ 20092 w 29094"/>
                    <a:gd name="connsiteY38" fmla="*/ 1225 h 19515"/>
                    <a:gd name="connsiteX39" fmla="*/ 19588 w 29094"/>
                    <a:gd name="connsiteY39" fmla="*/ 19444 h 19515"/>
                    <a:gd name="connsiteX40" fmla="*/ 20668 w 29094"/>
                    <a:gd name="connsiteY40" fmla="*/ 19372 h 19515"/>
                    <a:gd name="connsiteX41" fmla="*/ 21461 w 29094"/>
                    <a:gd name="connsiteY41" fmla="*/ 1225 h 19515"/>
                    <a:gd name="connsiteX42" fmla="*/ 21461 w 29094"/>
                    <a:gd name="connsiteY42" fmla="*/ 1225 h 19515"/>
                    <a:gd name="connsiteX43" fmla="*/ 21461 w 29094"/>
                    <a:gd name="connsiteY43" fmla="*/ 1225 h 19515"/>
                    <a:gd name="connsiteX44" fmla="*/ 15771 w 29094"/>
                    <a:gd name="connsiteY44" fmla="*/ 360 h 19515"/>
                    <a:gd name="connsiteX45" fmla="*/ 15123 w 29094"/>
                    <a:gd name="connsiteY45" fmla="*/ 1512 h 19515"/>
                    <a:gd name="connsiteX46" fmla="*/ 15123 w 29094"/>
                    <a:gd name="connsiteY46" fmla="*/ 19444 h 19515"/>
                    <a:gd name="connsiteX47" fmla="*/ 16203 w 29094"/>
                    <a:gd name="connsiteY47" fmla="*/ 19444 h 19515"/>
                    <a:gd name="connsiteX48" fmla="*/ 16347 w 29094"/>
                    <a:gd name="connsiteY48" fmla="*/ 1440 h 19515"/>
                    <a:gd name="connsiteX49" fmla="*/ 16347 w 29094"/>
                    <a:gd name="connsiteY49" fmla="*/ 1440 h 19515"/>
                    <a:gd name="connsiteX50" fmla="*/ 15699 w 29094"/>
                    <a:gd name="connsiteY50" fmla="*/ 360 h 19515"/>
                    <a:gd name="connsiteX51" fmla="*/ 8210 w 29094"/>
                    <a:gd name="connsiteY51" fmla="*/ 720 h 19515"/>
                    <a:gd name="connsiteX52" fmla="*/ 7561 w 29094"/>
                    <a:gd name="connsiteY52" fmla="*/ 1872 h 19515"/>
                    <a:gd name="connsiteX53" fmla="*/ 7561 w 29094"/>
                    <a:gd name="connsiteY53" fmla="*/ 1729 h 19515"/>
                    <a:gd name="connsiteX54" fmla="*/ 8282 w 29094"/>
                    <a:gd name="connsiteY54" fmla="*/ 19228 h 19515"/>
                    <a:gd name="connsiteX55" fmla="*/ 9002 w 29094"/>
                    <a:gd name="connsiteY55" fmla="*/ 19228 h 19515"/>
                    <a:gd name="connsiteX56" fmla="*/ 8858 w 29094"/>
                    <a:gd name="connsiteY56" fmla="*/ 1872 h 19515"/>
                    <a:gd name="connsiteX57" fmla="*/ 8210 w 29094"/>
                    <a:gd name="connsiteY57" fmla="*/ 720 h 19515"/>
                    <a:gd name="connsiteX58" fmla="*/ 1296 w 29094"/>
                    <a:gd name="connsiteY58" fmla="*/ 2017 h 19515"/>
                    <a:gd name="connsiteX59" fmla="*/ 1296 w 29094"/>
                    <a:gd name="connsiteY59" fmla="*/ 2017 h 19515"/>
                    <a:gd name="connsiteX60" fmla="*/ 648 w 29094"/>
                    <a:gd name="connsiteY60" fmla="*/ 864 h 19515"/>
                    <a:gd name="connsiteX61" fmla="*/ 0 w 29094"/>
                    <a:gd name="connsiteY61" fmla="*/ 2017 h 19515"/>
                    <a:gd name="connsiteX62" fmla="*/ 0 w 29094"/>
                    <a:gd name="connsiteY62" fmla="*/ 2017 h 19515"/>
                    <a:gd name="connsiteX63" fmla="*/ 2089 w 29094"/>
                    <a:gd name="connsiteY63" fmla="*/ 18940 h 19515"/>
                    <a:gd name="connsiteX64" fmla="*/ 2521 w 29094"/>
                    <a:gd name="connsiteY64" fmla="*/ 18940 h 19515"/>
                    <a:gd name="connsiteX65" fmla="*/ 2737 w 29094"/>
                    <a:gd name="connsiteY65" fmla="*/ 18940 h 19515"/>
                    <a:gd name="connsiteX66" fmla="*/ 1368 w 29094"/>
                    <a:gd name="connsiteY66" fmla="*/ 2017 h 19515"/>
                    <a:gd name="connsiteX67" fmla="*/ 1368 w 29094"/>
                    <a:gd name="connsiteY67" fmla="*/ 2017 h 19515"/>
                    <a:gd name="connsiteX68" fmla="*/ 12602 w 29094"/>
                    <a:gd name="connsiteY68" fmla="*/ 1729 h 19515"/>
                    <a:gd name="connsiteX69" fmla="*/ 12602 w 29094"/>
                    <a:gd name="connsiteY69" fmla="*/ 1729 h 19515"/>
                    <a:gd name="connsiteX70" fmla="*/ 12602 w 29094"/>
                    <a:gd name="connsiteY70" fmla="*/ 19444 h 19515"/>
                    <a:gd name="connsiteX71" fmla="*/ 13683 w 29094"/>
                    <a:gd name="connsiteY71" fmla="*/ 19444 h 19515"/>
                    <a:gd name="connsiteX72" fmla="*/ 13899 w 29094"/>
                    <a:gd name="connsiteY72" fmla="*/ 1657 h 19515"/>
                    <a:gd name="connsiteX73" fmla="*/ 13323 w 29094"/>
                    <a:gd name="connsiteY73" fmla="*/ 576 h 19515"/>
                    <a:gd name="connsiteX74" fmla="*/ 12675 w 29094"/>
                    <a:gd name="connsiteY74" fmla="*/ 1729 h 19515"/>
                    <a:gd name="connsiteX75" fmla="*/ 10730 w 29094"/>
                    <a:gd name="connsiteY75" fmla="*/ 648 h 19515"/>
                    <a:gd name="connsiteX76" fmla="*/ 10082 w 29094"/>
                    <a:gd name="connsiteY76" fmla="*/ 1800 h 19515"/>
                    <a:gd name="connsiteX77" fmla="*/ 10010 w 29094"/>
                    <a:gd name="connsiteY77" fmla="*/ 1657 h 19515"/>
                    <a:gd name="connsiteX78" fmla="*/ 10298 w 29094"/>
                    <a:gd name="connsiteY78" fmla="*/ 19300 h 19515"/>
                    <a:gd name="connsiteX79" fmla="*/ 11234 w 29094"/>
                    <a:gd name="connsiteY79" fmla="*/ 19300 h 19515"/>
                    <a:gd name="connsiteX80" fmla="*/ 11378 w 29094"/>
                    <a:gd name="connsiteY80" fmla="*/ 1800 h 19515"/>
                    <a:gd name="connsiteX81" fmla="*/ 11378 w 29094"/>
                    <a:gd name="connsiteY81" fmla="*/ 1800 h 19515"/>
                    <a:gd name="connsiteX82" fmla="*/ 10730 w 29094"/>
                    <a:gd name="connsiteY82" fmla="*/ 648 h 19515"/>
                    <a:gd name="connsiteX83" fmla="*/ 3817 w 29094"/>
                    <a:gd name="connsiteY83" fmla="*/ 1945 h 19515"/>
                    <a:gd name="connsiteX84" fmla="*/ 3817 w 29094"/>
                    <a:gd name="connsiteY84" fmla="*/ 1945 h 19515"/>
                    <a:gd name="connsiteX85" fmla="*/ 3169 w 29094"/>
                    <a:gd name="connsiteY85" fmla="*/ 792 h 19515"/>
                    <a:gd name="connsiteX86" fmla="*/ 2521 w 29094"/>
                    <a:gd name="connsiteY86" fmla="*/ 1872 h 19515"/>
                    <a:gd name="connsiteX87" fmla="*/ 3673 w 29094"/>
                    <a:gd name="connsiteY87" fmla="*/ 19012 h 19515"/>
                    <a:gd name="connsiteX88" fmla="*/ 4681 w 29094"/>
                    <a:gd name="connsiteY88" fmla="*/ 19012 h 19515"/>
                    <a:gd name="connsiteX89" fmla="*/ 3817 w 29094"/>
                    <a:gd name="connsiteY89" fmla="*/ 1872 h 19515"/>
                    <a:gd name="connsiteX90" fmla="*/ 3817 w 29094"/>
                    <a:gd name="connsiteY90" fmla="*/ 1872 h 19515"/>
                    <a:gd name="connsiteX91" fmla="*/ 6337 w 29094"/>
                    <a:gd name="connsiteY91" fmla="*/ 1872 h 19515"/>
                    <a:gd name="connsiteX92" fmla="*/ 5689 w 29094"/>
                    <a:gd name="connsiteY92" fmla="*/ 792 h 19515"/>
                    <a:gd name="connsiteX93" fmla="*/ 5041 w 29094"/>
                    <a:gd name="connsiteY93" fmla="*/ 1872 h 19515"/>
                    <a:gd name="connsiteX94" fmla="*/ 6049 w 29094"/>
                    <a:gd name="connsiteY94" fmla="*/ 19084 h 19515"/>
                    <a:gd name="connsiteX95" fmla="*/ 7058 w 29094"/>
                    <a:gd name="connsiteY95" fmla="*/ 19084 h 19515"/>
                    <a:gd name="connsiteX96" fmla="*/ 6337 w 29094"/>
                    <a:gd name="connsiteY96" fmla="*/ 1872 h 19515"/>
                    <a:gd name="connsiteX97" fmla="*/ 6337 w 29094"/>
                    <a:gd name="connsiteY97" fmla="*/ 1872 h 1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9094" h="19515">
                      <a:moveTo>
                        <a:pt x="22685" y="1225"/>
                      </a:moveTo>
                      <a:lnTo>
                        <a:pt x="22685" y="1225"/>
                      </a:lnTo>
                      <a:cubicBezTo>
                        <a:pt x="22685" y="1225"/>
                        <a:pt x="22685" y="1225"/>
                        <a:pt x="22685" y="1225"/>
                      </a:cubicBezTo>
                      <a:lnTo>
                        <a:pt x="22180" y="19300"/>
                      </a:lnTo>
                      <a:cubicBezTo>
                        <a:pt x="22180" y="19300"/>
                        <a:pt x="22828" y="19300"/>
                        <a:pt x="23117" y="19228"/>
                      </a:cubicBezTo>
                      <a:lnTo>
                        <a:pt x="23909" y="1152"/>
                      </a:lnTo>
                      <a:cubicBezTo>
                        <a:pt x="23765" y="792"/>
                        <a:pt x="23477" y="360"/>
                        <a:pt x="23333" y="144"/>
                      </a:cubicBezTo>
                      <a:cubicBezTo>
                        <a:pt x="23117" y="360"/>
                        <a:pt x="22757" y="936"/>
                        <a:pt x="22685" y="1296"/>
                      </a:cubicBezTo>
                      <a:close/>
                      <a:moveTo>
                        <a:pt x="25205" y="1152"/>
                      </a:moveTo>
                      <a:lnTo>
                        <a:pt x="25205" y="1152"/>
                      </a:lnTo>
                      <a:cubicBezTo>
                        <a:pt x="25205" y="1152"/>
                        <a:pt x="25205" y="1152"/>
                        <a:pt x="25205" y="1152"/>
                      </a:cubicBezTo>
                      <a:lnTo>
                        <a:pt x="24485" y="19012"/>
                      </a:lnTo>
                      <a:cubicBezTo>
                        <a:pt x="24485" y="19012"/>
                        <a:pt x="25061" y="19012"/>
                        <a:pt x="25349" y="18940"/>
                      </a:cubicBezTo>
                      <a:lnTo>
                        <a:pt x="26501" y="1152"/>
                      </a:lnTo>
                      <a:cubicBezTo>
                        <a:pt x="26357" y="792"/>
                        <a:pt x="26069" y="360"/>
                        <a:pt x="25925" y="72"/>
                      </a:cubicBezTo>
                      <a:cubicBezTo>
                        <a:pt x="25709" y="288"/>
                        <a:pt x="25421" y="792"/>
                        <a:pt x="25277" y="1152"/>
                      </a:cubicBezTo>
                      <a:close/>
                      <a:moveTo>
                        <a:pt x="29022" y="1368"/>
                      </a:moveTo>
                      <a:lnTo>
                        <a:pt x="29022" y="1368"/>
                      </a:lnTo>
                      <a:cubicBezTo>
                        <a:pt x="29022" y="936"/>
                        <a:pt x="28590" y="288"/>
                        <a:pt x="28374" y="0"/>
                      </a:cubicBezTo>
                      <a:cubicBezTo>
                        <a:pt x="28158" y="216"/>
                        <a:pt x="27797" y="792"/>
                        <a:pt x="27726" y="1152"/>
                      </a:cubicBezTo>
                      <a:lnTo>
                        <a:pt x="27726" y="1152"/>
                      </a:lnTo>
                      <a:cubicBezTo>
                        <a:pt x="27726" y="1152"/>
                        <a:pt x="26717" y="18796"/>
                        <a:pt x="26717" y="18796"/>
                      </a:cubicBezTo>
                      <a:lnTo>
                        <a:pt x="27726" y="18796"/>
                      </a:lnTo>
                      <a:cubicBezTo>
                        <a:pt x="27726" y="18796"/>
                        <a:pt x="29094" y="4177"/>
                        <a:pt x="29094" y="4177"/>
                      </a:cubicBezTo>
                      <a:lnTo>
                        <a:pt x="29094" y="4177"/>
                      </a:lnTo>
                      <a:cubicBezTo>
                        <a:pt x="29094" y="3241"/>
                        <a:pt x="29094" y="2305"/>
                        <a:pt x="29094" y="1440"/>
                      </a:cubicBezTo>
                      <a:close/>
                      <a:moveTo>
                        <a:pt x="18292" y="288"/>
                      </a:moveTo>
                      <a:cubicBezTo>
                        <a:pt x="18292" y="288"/>
                        <a:pt x="17716" y="1080"/>
                        <a:pt x="17644" y="1440"/>
                      </a:cubicBezTo>
                      <a:lnTo>
                        <a:pt x="17644" y="1440"/>
                      </a:lnTo>
                      <a:lnTo>
                        <a:pt x="17284" y="19516"/>
                      </a:lnTo>
                      <a:cubicBezTo>
                        <a:pt x="17284" y="19516"/>
                        <a:pt x="17931" y="19516"/>
                        <a:pt x="18292" y="19516"/>
                      </a:cubicBezTo>
                      <a:lnTo>
                        <a:pt x="18868" y="1296"/>
                      </a:lnTo>
                      <a:cubicBezTo>
                        <a:pt x="18868" y="1296"/>
                        <a:pt x="18868" y="1296"/>
                        <a:pt x="18868" y="1296"/>
                      </a:cubicBezTo>
                      <a:cubicBezTo>
                        <a:pt x="18724" y="936"/>
                        <a:pt x="18436" y="432"/>
                        <a:pt x="18220" y="216"/>
                      </a:cubicBezTo>
                      <a:close/>
                      <a:moveTo>
                        <a:pt x="21388" y="1225"/>
                      </a:moveTo>
                      <a:cubicBezTo>
                        <a:pt x="21316" y="864"/>
                        <a:pt x="20884" y="360"/>
                        <a:pt x="20740" y="144"/>
                      </a:cubicBezTo>
                      <a:cubicBezTo>
                        <a:pt x="20452" y="360"/>
                        <a:pt x="20164" y="936"/>
                        <a:pt x="20092" y="1296"/>
                      </a:cubicBezTo>
                      <a:lnTo>
                        <a:pt x="20092" y="1296"/>
                      </a:lnTo>
                      <a:cubicBezTo>
                        <a:pt x="20092" y="1296"/>
                        <a:pt x="20092" y="1296"/>
                        <a:pt x="20092" y="1225"/>
                      </a:cubicBezTo>
                      <a:lnTo>
                        <a:pt x="19588" y="19444"/>
                      </a:lnTo>
                      <a:cubicBezTo>
                        <a:pt x="19948" y="19444"/>
                        <a:pt x="20308" y="19444"/>
                        <a:pt x="20668" y="19372"/>
                      </a:cubicBezTo>
                      <a:lnTo>
                        <a:pt x="21461" y="1225"/>
                      </a:lnTo>
                      <a:lnTo>
                        <a:pt x="21461" y="1225"/>
                      </a:lnTo>
                      <a:cubicBezTo>
                        <a:pt x="21461" y="1225"/>
                        <a:pt x="21461" y="1225"/>
                        <a:pt x="21461" y="1225"/>
                      </a:cubicBezTo>
                      <a:close/>
                      <a:moveTo>
                        <a:pt x="15771" y="360"/>
                      </a:moveTo>
                      <a:cubicBezTo>
                        <a:pt x="15771" y="360"/>
                        <a:pt x="15267" y="1080"/>
                        <a:pt x="15123" y="1512"/>
                      </a:cubicBezTo>
                      <a:lnTo>
                        <a:pt x="15123" y="19444"/>
                      </a:lnTo>
                      <a:cubicBezTo>
                        <a:pt x="15483" y="19444"/>
                        <a:pt x="15843" y="19444"/>
                        <a:pt x="16203" y="19444"/>
                      </a:cubicBezTo>
                      <a:lnTo>
                        <a:pt x="16347" y="1440"/>
                      </a:lnTo>
                      <a:lnTo>
                        <a:pt x="16347" y="1440"/>
                      </a:lnTo>
                      <a:cubicBezTo>
                        <a:pt x="16275" y="1080"/>
                        <a:pt x="15915" y="576"/>
                        <a:pt x="15699" y="360"/>
                      </a:cubicBezTo>
                      <a:close/>
                      <a:moveTo>
                        <a:pt x="8210" y="720"/>
                      </a:moveTo>
                      <a:cubicBezTo>
                        <a:pt x="8210" y="720"/>
                        <a:pt x="7633" y="1512"/>
                        <a:pt x="7561" y="1872"/>
                      </a:cubicBezTo>
                      <a:cubicBezTo>
                        <a:pt x="7561" y="1872"/>
                        <a:pt x="7561" y="1800"/>
                        <a:pt x="7561" y="1729"/>
                      </a:cubicBezTo>
                      <a:lnTo>
                        <a:pt x="8282" y="19228"/>
                      </a:lnTo>
                      <a:cubicBezTo>
                        <a:pt x="8282" y="19228"/>
                        <a:pt x="8786" y="19228"/>
                        <a:pt x="9002" y="19228"/>
                      </a:cubicBezTo>
                      <a:lnTo>
                        <a:pt x="8858" y="1872"/>
                      </a:lnTo>
                      <a:cubicBezTo>
                        <a:pt x="8786" y="1440"/>
                        <a:pt x="8426" y="936"/>
                        <a:pt x="8210" y="720"/>
                      </a:cubicBezTo>
                      <a:close/>
                      <a:moveTo>
                        <a:pt x="1296" y="2017"/>
                      </a:moveTo>
                      <a:lnTo>
                        <a:pt x="1296" y="2017"/>
                      </a:lnTo>
                      <a:cubicBezTo>
                        <a:pt x="1224" y="1585"/>
                        <a:pt x="864" y="1080"/>
                        <a:pt x="648" y="864"/>
                      </a:cubicBezTo>
                      <a:cubicBezTo>
                        <a:pt x="360" y="1080"/>
                        <a:pt x="72" y="1657"/>
                        <a:pt x="0" y="2017"/>
                      </a:cubicBezTo>
                      <a:cubicBezTo>
                        <a:pt x="0" y="2017"/>
                        <a:pt x="0" y="2017"/>
                        <a:pt x="0" y="2017"/>
                      </a:cubicBezTo>
                      <a:lnTo>
                        <a:pt x="2089" y="18940"/>
                      </a:lnTo>
                      <a:lnTo>
                        <a:pt x="2521" y="18940"/>
                      </a:lnTo>
                      <a:cubicBezTo>
                        <a:pt x="2521" y="18940"/>
                        <a:pt x="2664" y="18940"/>
                        <a:pt x="2737" y="18940"/>
                      </a:cubicBezTo>
                      <a:lnTo>
                        <a:pt x="1368" y="2017"/>
                      </a:lnTo>
                      <a:lnTo>
                        <a:pt x="1368" y="2017"/>
                      </a:lnTo>
                      <a:close/>
                      <a:moveTo>
                        <a:pt x="12602" y="1729"/>
                      </a:moveTo>
                      <a:cubicBezTo>
                        <a:pt x="12602" y="1729"/>
                        <a:pt x="12602" y="1729"/>
                        <a:pt x="12602" y="1729"/>
                      </a:cubicBezTo>
                      <a:lnTo>
                        <a:pt x="12602" y="19444"/>
                      </a:lnTo>
                      <a:cubicBezTo>
                        <a:pt x="12962" y="19444"/>
                        <a:pt x="13323" y="19444"/>
                        <a:pt x="13683" y="19444"/>
                      </a:cubicBezTo>
                      <a:lnTo>
                        <a:pt x="13899" y="1657"/>
                      </a:lnTo>
                      <a:cubicBezTo>
                        <a:pt x="13755" y="1296"/>
                        <a:pt x="13467" y="792"/>
                        <a:pt x="13323" y="576"/>
                      </a:cubicBezTo>
                      <a:cubicBezTo>
                        <a:pt x="13035" y="792"/>
                        <a:pt x="12747" y="1368"/>
                        <a:pt x="12675" y="1729"/>
                      </a:cubicBezTo>
                      <a:close/>
                      <a:moveTo>
                        <a:pt x="10730" y="648"/>
                      </a:moveTo>
                      <a:cubicBezTo>
                        <a:pt x="10730" y="648"/>
                        <a:pt x="10154" y="1440"/>
                        <a:pt x="10082" y="1800"/>
                      </a:cubicBezTo>
                      <a:cubicBezTo>
                        <a:pt x="10082" y="1800"/>
                        <a:pt x="10082" y="1657"/>
                        <a:pt x="10010" y="1657"/>
                      </a:cubicBezTo>
                      <a:lnTo>
                        <a:pt x="10298" y="19300"/>
                      </a:lnTo>
                      <a:cubicBezTo>
                        <a:pt x="10298" y="19300"/>
                        <a:pt x="10946" y="19300"/>
                        <a:pt x="11234" y="19300"/>
                      </a:cubicBezTo>
                      <a:lnTo>
                        <a:pt x="11378" y="1800"/>
                      </a:lnTo>
                      <a:lnTo>
                        <a:pt x="11378" y="1800"/>
                      </a:lnTo>
                      <a:cubicBezTo>
                        <a:pt x="11378" y="1440"/>
                        <a:pt x="10946" y="864"/>
                        <a:pt x="10730" y="648"/>
                      </a:cubicBezTo>
                      <a:close/>
                      <a:moveTo>
                        <a:pt x="3817" y="1945"/>
                      </a:moveTo>
                      <a:lnTo>
                        <a:pt x="3817" y="1945"/>
                      </a:lnTo>
                      <a:cubicBezTo>
                        <a:pt x="3745" y="1512"/>
                        <a:pt x="3385" y="1008"/>
                        <a:pt x="3169" y="792"/>
                      </a:cubicBezTo>
                      <a:cubicBezTo>
                        <a:pt x="2953" y="936"/>
                        <a:pt x="2664" y="1512"/>
                        <a:pt x="2521" y="1872"/>
                      </a:cubicBezTo>
                      <a:lnTo>
                        <a:pt x="3673" y="19012"/>
                      </a:lnTo>
                      <a:cubicBezTo>
                        <a:pt x="3673" y="19012"/>
                        <a:pt x="4393" y="19012"/>
                        <a:pt x="4681" y="19012"/>
                      </a:cubicBezTo>
                      <a:lnTo>
                        <a:pt x="3817" y="1872"/>
                      </a:lnTo>
                      <a:cubicBezTo>
                        <a:pt x="3817" y="1872"/>
                        <a:pt x="3817" y="1872"/>
                        <a:pt x="3817" y="1872"/>
                      </a:cubicBezTo>
                      <a:close/>
                      <a:moveTo>
                        <a:pt x="6337" y="1872"/>
                      </a:moveTo>
                      <a:cubicBezTo>
                        <a:pt x="6193" y="1512"/>
                        <a:pt x="5905" y="1008"/>
                        <a:pt x="5689" y="792"/>
                      </a:cubicBezTo>
                      <a:cubicBezTo>
                        <a:pt x="5473" y="936"/>
                        <a:pt x="5185" y="1512"/>
                        <a:pt x="5041" y="1872"/>
                      </a:cubicBezTo>
                      <a:lnTo>
                        <a:pt x="6049" y="19084"/>
                      </a:lnTo>
                      <a:cubicBezTo>
                        <a:pt x="6049" y="19084"/>
                        <a:pt x="6697" y="19084"/>
                        <a:pt x="7058" y="19084"/>
                      </a:cubicBezTo>
                      <a:lnTo>
                        <a:pt x="6337" y="1872"/>
                      </a:lnTo>
                      <a:lnTo>
                        <a:pt x="6337" y="1872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50" name="Graphic 6">
                <a:extLst>
                  <a:ext uri="{FF2B5EF4-FFF2-40B4-BE49-F238E27FC236}">
                    <a16:creationId xmlns:a16="http://schemas.microsoft.com/office/drawing/2014/main" id="{27207FAF-083A-1B78-ABB2-164C73C3B50C}"/>
                  </a:ext>
                </a:extLst>
              </p:cNvPr>
              <p:cNvGrpSpPr/>
              <p:nvPr/>
            </p:nvGrpSpPr>
            <p:grpSpPr>
              <a:xfrm>
                <a:off x="6933681" y="5714153"/>
                <a:ext cx="119487" cy="31253"/>
                <a:chOff x="6933681" y="5714153"/>
                <a:chExt cx="119487" cy="31253"/>
              </a:xfrm>
            </p:grpSpPr>
            <p:sp>
              <p:nvSpPr>
                <p:cNvPr id="5868" name="Freeform: Shape 5867">
                  <a:extLst>
                    <a:ext uri="{FF2B5EF4-FFF2-40B4-BE49-F238E27FC236}">
                      <a16:creationId xmlns:a16="http://schemas.microsoft.com/office/drawing/2014/main" id="{07247773-D13E-B213-49C8-BD1A3F525135}"/>
                    </a:ext>
                  </a:extLst>
                </p:cNvPr>
                <p:cNvSpPr/>
                <p:nvPr/>
              </p:nvSpPr>
              <p:spPr>
                <a:xfrm>
                  <a:off x="6933769" y="5714153"/>
                  <a:ext cx="119399" cy="24484"/>
                </a:xfrm>
                <a:custGeom>
                  <a:avLst/>
                  <a:gdLst>
                    <a:gd name="connsiteX0" fmla="*/ 119328 w 119399"/>
                    <a:gd name="connsiteY0" fmla="*/ 11018 h 24484"/>
                    <a:gd name="connsiteX1" fmla="*/ 119255 w 119399"/>
                    <a:gd name="connsiteY1" fmla="*/ 11018 h 24484"/>
                    <a:gd name="connsiteX2" fmla="*/ 59628 w 119399"/>
                    <a:gd name="connsiteY2" fmla="*/ 0 h 24484"/>
                    <a:gd name="connsiteX3" fmla="*/ 0 w 119399"/>
                    <a:gd name="connsiteY3" fmla="*/ 11018 h 24484"/>
                    <a:gd name="connsiteX4" fmla="*/ 0 w 119399"/>
                    <a:gd name="connsiteY4" fmla="*/ 11018 h 24484"/>
                    <a:gd name="connsiteX5" fmla="*/ 0 w 119399"/>
                    <a:gd name="connsiteY5" fmla="*/ 13755 h 24484"/>
                    <a:gd name="connsiteX6" fmla="*/ 0 w 119399"/>
                    <a:gd name="connsiteY6" fmla="*/ 13755 h 24484"/>
                    <a:gd name="connsiteX7" fmla="*/ 59628 w 119399"/>
                    <a:gd name="connsiteY7" fmla="*/ 24485 h 24484"/>
                    <a:gd name="connsiteX8" fmla="*/ 119255 w 119399"/>
                    <a:gd name="connsiteY8" fmla="*/ 13755 h 24484"/>
                    <a:gd name="connsiteX9" fmla="*/ 119400 w 119399"/>
                    <a:gd name="connsiteY9" fmla="*/ 13755 h 24484"/>
                    <a:gd name="connsiteX10" fmla="*/ 119400 w 119399"/>
                    <a:gd name="connsiteY10" fmla="*/ 11018 h 24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9399" h="24484">
                      <a:moveTo>
                        <a:pt x="119328" y="11018"/>
                      </a:moveTo>
                      <a:lnTo>
                        <a:pt x="119255" y="11018"/>
                      </a:lnTo>
                      <a:cubicBezTo>
                        <a:pt x="119183" y="4897"/>
                        <a:pt x="92466" y="0"/>
                        <a:pt x="59628" y="0"/>
                      </a:cubicBezTo>
                      <a:cubicBezTo>
                        <a:pt x="26789" y="0"/>
                        <a:pt x="72" y="4969"/>
                        <a:pt x="0" y="11018"/>
                      </a:cubicBezTo>
                      <a:lnTo>
                        <a:pt x="0" y="11018"/>
                      </a:lnTo>
                      <a:lnTo>
                        <a:pt x="0" y="13755"/>
                      </a:lnTo>
                      <a:lnTo>
                        <a:pt x="0" y="13755"/>
                      </a:lnTo>
                      <a:cubicBezTo>
                        <a:pt x="936" y="19732"/>
                        <a:pt x="27221" y="24485"/>
                        <a:pt x="59628" y="24485"/>
                      </a:cubicBezTo>
                      <a:cubicBezTo>
                        <a:pt x="92034" y="24485"/>
                        <a:pt x="118319" y="19732"/>
                        <a:pt x="119255" y="13755"/>
                      </a:cubicBezTo>
                      <a:lnTo>
                        <a:pt x="119400" y="13755"/>
                      </a:lnTo>
                      <a:lnTo>
                        <a:pt x="119400" y="110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69" name="Freeform: Shape 5868">
                  <a:extLst>
                    <a:ext uri="{FF2B5EF4-FFF2-40B4-BE49-F238E27FC236}">
                      <a16:creationId xmlns:a16="http://schemas.microsoft.com/office/drawing/2014/main" id="{EC28F37F-4A6A-151A-62D0-DFB4E7839EBD}"/>
                    </a:ext>
                  </a:extLst>
                </p:cNvPr>
                <p:cNvSpPr/>
                <p:nvPr/>
              </p:nvSpPr>
              <p:spPr>
                <a:xfrm>
                  <a:off x="6933769" y="5714225"/>
                  <a:ext cx="119255" cy="22180"/>
                </a:xfrm>
                <a:custGeom>
                  <a:avLst/>
                  <a:gdLst>
                    <a:gd name="connsiteX0" fmla="*/ 119255 w 119255"/>
                    <a:gd name="connsiteY0" fmla="*/ 11090 h 22180"/>
                    <a:gd name="connsiteX1" fmla="*/ 59628 w 119255"/>
                    <a:gd name="connsiteY1" fmla="*/ 22180 h 22180"/>
                    <a:gd name="connsiteX2" fmla="*/ 0 w 119255"/>
                    <a:gd name="connsiteY2" fmla="*/ 11090 h 22180"/>
                    <a:gd name="connsiteX3" fmla="*/ 59628 w 119255"/>
                    <a:gd name="connsiteY3" fmla="*/ 0 h 22180"/>
                    <a:gd name="connsiteX4" fmla="*/ 119255 w 119255"/>
                    <a:gd name="connsiteY4" fmla="*/ 11090 h 22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255" h="22180">
                      <a:moveTo>
                        <a:pt x="119255" y="11090"/>
                      </a:moveTo>
                      <a:cubicBezTo>
                        <a:pt x="119255" y="17215"/>
                        <a:pt x="92559" y="22180"/>
                        <a:pt x="59628" y="22180"/>
                      </a:cubicBezTo>
                      <a:cubicBezTo>
                        <a:pt x="26696" y="22180"/>
                        <a:pt x="0" y="17215"/>
                        <a:pt x="0" y="11090"/>
                      </a:cubicBezTo>
                      <a:cubicBezTo>
                        <a:pt x="0" y="4965"/>
                        <a:pt x="26696" y="0"/>
                        <a:pt x="59628" y="0"/>
                      </a:cubicBezTo>
                      <a:cubicBezTo>
                        <a:pt x="92559" y="0"/>
                        <a:pt x="119255" y="4965"/>
                        <a:pt x="119255" y="11090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870" name="Graphic 6">
                  <a:extLst>
                    <a:ext uri="{FF2B5EF4-FFF2-40B4-BE49-F238E27FC236}">
                      <a16:creationId xmlns:a16="http://schemas.microsoft.com/office/drawing/2014/main" id="{7D36192C-AFBD-70BE-0968-D1EC4EC96584}"/>
                    </a:ext>
                  </a:extLst>
                </p:cNvPr>
                <p:cNvGrpSpPr/>
                <p:nvPr/>
              </p:nvGrpSpPr>
              <p:grpSpPr>
                <a:xfrm>
                  <a:off x="7000094" y="5727979"/>
                  <a:ext cx="53018" cy="17072"/>
                  <a:chOff x="7000094" y="5727979"/>
                  <a:chExt cx="53018" cy="17072"/>
                </a:xfrm>
                <a:solidFill>
                  <a:srgbClr val="FFFFFF"/>
                </a:solidFill>
              </p:grpSpPr>
              <p:sp>
                <p:nvSpPr>
                  <p:cNvPr id="5878" name="Freeform: Shape 5877">
                    <a:extLst>
                      <a:ext uri="{FF2B5EF4-FFF2-40B4-BE49-F238E27FC236}">
                        <a16:creationId xmlns:a16="http://schemas.microsoft.com/office/drawing/2014/main" id="{A6D11DFE-ACE4-961F-22D4-0737DAD33BB9}"/>
                      </a:ext>
                    </a:extLst>
                  </p:cNvPr>
                  <p:cNvSpPr/>
                  <p:nvPr/>
                </p:nvSpPr>
                <p:spPr>
                  <a:xfrm>
                    <a:off x="7000094" y="5737845"/>
                    <a:ext cx="13621" cy="7206"/>
                  </a:xfrm>
                  <a:custGeom>
                    <a:avLst/>
                    <a:gdLst>
                      <a:gd name="connsiteX0" fmla="*/ 0 w 13621"/>
                      <a:gd name="connsiteY0" fmla="*/ 720 h 7206"/>
                      <a:gd name="connsiteX1" fmla="*/ 7129 w 13621"/>
                      <a:gd name="connsiteY1" fmla="*/ 7201 h 7206"/>
                      <a:gd name="connsiteX2" fmla="*/ 13610 w 13621"/>
                      <a:gd name="connsiteY2" fmla="*/ 0 h 7206"/>
                      <a:gd name="connsiteX3" fmla="*/ 0 w 13621"/>
                      <a:gd name="connsiteY3" fmla="*/ 720 h 7206"/>
                      <a:gd name="connsiteX4" fmla="*/ 1152 w 13621"/>
                      <a:gd name="connsiteY4" fmla="*/ 1872 h 7206"/>
                      <a:gd name="connsiteX5" fmla="*/ 2880 w 13621"/>
                      <a:gd name="connsiteY5" fmla="*/ 1368 h 7206"/>
                      <a:gd name="connsiteX6" fmla="*/ 4681 w 13621"/>
                      <a:gd name="connsiteY6" fmla="*/ 1657 h 7206"/>
                      <a:gd name="connsiteX7" fmla="*/ 2952 w 13621"/>
                      <a:gd name="connsiteY7" fmla="*/ 2160 h 7206"/>
                      <a:gd name="connsiteX8" fmla="*/ 1152 w 13621"/>
                      <a:gd name="connsiteY8" fmla="*/ 1872 h 7206"/>
                      <a:gd name="connsiteX9" fmla="*/ 5041 w 13621"/>
                      <a:gd name="connsiteY9" fmla="*/ 3601 h 7206"/>
                      <a:gd name="connsiteX10" fmla="*/ 3312 w 13621"/>
                      <a:gd name="connsiteY10" fmla="*/ 4465 h 7206"/>
                      <a:gd name="connsiteX11" fmla="*/ 3961 w 13621"/>
                      <a:gd name="connsiteY11" fmla="*/ 2664 h 7206"/>
                      <a:gd name="connsiteX12" fmla="*/ 5689 w 13621"/>
                      <a:gd name="connsiteY12" fmla="*/ 1800 h 7206"/>
                      <a:gd name="connsiteX13" fmla="*/ 5041 w 13621"/>
                      <a:gd name="connsiteY13" fmla="*/ 3601 h 7206"/>
                      <a:gd name="connsiteX14" fmla="*/ 6913 w 13621"/>
                      <a:gd name="connsiteY14" fmla="*/ 6193 h 7206"/>
                      <a:gd name="connsiteX15" fmla="*/ 6121 w 13621"/>
                      <a:gd name="connsiteY15" fmla="*/ 3889 h 7206"/>
                      <a:gd name="connsiteX16" fmla="*/ 6697 w 13621"/>
                      <a:gd name="connsiteY16" fmla="*/ 1512 h 7206"/>
                      <a:gd name="connsiteX17" fmla="*/ 7561 w 13621"/>
                      <a:gd name="connsiteY17" fmla="*/ 3817 h 7206"/>
                      <a:gd name="connsiteX18" fmla="*/ 6985 w 13621"/>
                      <a:gd name="connsiteY18" fmla="*/ 6193 h 7206"/>
                      <a:gd name="connsiteX19" fmla="*/ 10442 w 13621"/>
                      <a:gd name="connsiteY19" fmla="*/ 4105 h 7206"/>
                      <a:gd name="connsiteX20" fmla="*/ 8641 w 13621"/>
                      <a:gd name="connsiteY20" fmla="*/ 3457 h 7206"/>
                      <a:gd name="connsiteX21" fmla="*/ 7849 w 13621"/>
                      <a:gd name="connsiteY21" fmla="*/ 1728 h 7206"/>
                      <a:gd name="connsiteX22" fmla="*/ 9650 w 13621"/>
                      <a:gd name="connsiteY22" fmla="*/ 2377 h 7206"/>
                      <a:gd name="connsiteX23" fmla="*/ 10442 w 13621"/>
                      <a:gd name="connsiteY23" fmla="*/ 4105 h 7206"/>
                      <a:gd name="connsiteX24" fmla="*/ 10658 w 13621"/>
                      <a:gd name="connsiteY24" fmla="*/ 1800 h 7206"/>
                      <a:gd name="connsiteX25" fmla="*/ 8858 w 13621"/>
                      <a:gd name="connsiteY25" fmla="*/ 1512 h 7206"/>
                      <a:gd name="connsiteX26" fmla="*/ 10586 w 13621"/>
                      <a:gd name="connsiteY26" fmla="*/ 1008 h 7206"/>
                      <a:gd name="connsiteX27" fmla="*/ 12386 w 13621"/>
                      <a:gd name="connsiteY27" fmla="*/ 1296 h 7206"/>
                      <a:gd name="connsiteX28" fmla="*/ 10658 w 13621"/>
                      <a:gd name="connsiteY28" fmla="*/ 1800 h 7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621" h="7206">
                        <a:moveTo>
                          <a:pt x="0" y="720"/>
                        </a:moveTo>
                        <a:cubicBezTo>
                          <a:pt x="216" y="4465"/>
                          <a:pt x="3384" y="7346"/>
                          <a:pt x="7129" y="7201"/>
                        </a:cubicBezTo>
                        <a:cubicBezTo>
                          <a:pt x="10874" y="6986"/>
                          <a:pt x="13827" y="3817"/>
                          <a:pt x="13610" y="0"/>
                        </a:cubicBezTo>
                        <a:lnTo>
                          <a:pt x="0" y="720"/>
                        </a:lnTo>
                        <a:close/>
                        <a:moveTo>
                          <a:pt x="1152" y="1872"/>
                        </a:moveTo>
                        <a:cubicBezTo>
                          <a:pt x="1152" y="1872"/>
                          <a:pt x="1944" y="1440"/>
                          <a:pt x="2880" y="1368"/>
                        </a:cubicBezTo>
                        <a:cubicBezTo>
                          <a:pt x="3889" y="1368"/>
                          <a:pt x="4681" y="1440"/>
                          <a:pt x="4681" y="1657"/>
                        </a:cubicBezTo>
                        <a:cubicBezTo>
                          <a:pt x="4681" y="1872"/>
                          <a:pt x="3961" y="2089"/>
                          <a:pt x="2952" y="2160"/>
                        </a:cubicBezTo>
                        <a:cubicBezTo>
                          <a:pt x="1944" y="2160"/>
                          <a:pt x="1152" y="2089"/>
                          <a:pt x="1152" y="1872"/>
                        </a:cubicBezTo>
                        <a:close/>
                        <a:moveTo>
                          <a:pt x="5041" y="3601"/>
                        </a:moveTo>
                        <a:cubicBezTo>
                          <a:pt x="4393" y="4321"/>
                          <a:pt x="3601" y="4681"/>
                          <a:pt x="3312" y="4465"/>
                        </a:cubicBezTo>
                        <a:cubicBezTo>
                          <a:pt x="3024" y="4177"/>
                          <a:pt x="3312" y="3385"/>
                          <a:pt x="3961" y="2664"/>
                        </a:cubicBezTo>
                        <a:cubicBezTo>
                          <a:pt x="4609" y="1945"/>
                          <a:pt x="5401" y="1585"/>
                          <a:pt x="5689" y="1800"/>
                        </a:cubicBezTo>
                        <a:cubicBezTo>
                          <a:pt x="5977" y="2089"/>
                          <a:pt x="5689" y="2881"/>
                          <a:pt x="5041" y="3601"/>
                        </a:cubicBezTo>
                        <a:close/>
                        <a:moveTo>
                          <a:pt x="6913" y="6193"/>
                        </a:moveTo>
                        <a:cubicBezTo>
                          <a:pt x="6553" y="6193"/>
                          <a:pt x="6121" y="5185"/>
                          <a:pt x="6121" y="3889"/>
                        </a:cubicBezTo>
                        <a:cubicBezTo>
                          <a:pt x="6049" y="2592"/>
                          <a:pt x="6337" y="1512"/>
                          <a:pt x="6697" y="1512"/>
                        </a:cubicBezTo>
                        <a:cubicBezTo>
                          <a:pt x="7129" y="1512"/>
                          <a:pt x="7489" y="2521"/>
                          <a:pt x="7561" y="3817"/>
                        </a:cubicBezTo>
                        <a:cubicBezTo>
                          <a:pt x="7561" y="5113"/>
                          <a:pt x="7345" y="6193"/>
                          <a:pt x="6985" y="6193"/>
                        </a:cubicBezTo>
                        <a:close/>
                        <a:moveTo>
                          <a:pt x="10442" y="4105"/>
                        </a:moveTo>
                        <a:cubicBezTo>
                          <a:pt x="10442" y="4105"/>
                          <a:pt x="9362" y="4105"/>
                          <a:pt x="8641" y="3457"/>
                        </a:cubicBezTo>
                        <a:cubicBezTo>
                          <a:pt x="7921" y="2809"/>
                          <a:pt x="7561" y="2017"/>
                          <a:pt x="7849" y="1728"/>
                        </a:cubicBezTo>
                        <a:cubicBezTo>
                          <a:pt x="8138" y="1440"/>
                          <a:pt x="8930" y="1728"/>
                          <a:pt x="9650" y="2377"/>
                        </a:cubicBezTo>
                        <a:cubicBezTo>
                          <a:pt x="10370" y="3025"/>
                          <a:pt x="10730" y="3817"/>
                          <a:pt x="10442" y="4105"/>
                        </a:cubicBezTo>
                        <a:close/>
                        <a:moveTo>
                          <a:pt x="10658" y="1800"/>
                        </a:moveTo>
                        <a:cubicBezTo>
                          <a:pt x="9650" y="1800"/>
                          <a:pt x="8858" y="1728"/>
                          <a:pt x="8858" y="1512"/>
                        </a:cubicBezTo>
                        <a:cubicBezTo>
                          <a:pt x="8858" y="1296"/>
                          <a:pt x="9578" y="1080"/>
                          <a:pt x="10586" y="1008"/>
                        </a:cubicBezTo>
                        <a:cubicBezTo>
                          <a:pt x="11594" y="1008"/>
                          <a:pt x="12386" y="1080"/>
                          <a:pt x="12386" y="1296"/>
                        </a:cubicBezTo>
                        <a:cubicBezTo>
                          <a:pt x="12386" y="1512"/>
                          <a:pt x="11594" y="1728"/>
                          <a:pt x="10658" y="18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79" name="Freeform: Shape 5878">
                    <a:extLst>
                      <a:ext uri="{FF2B5EF4-FFF2-40B4-BE49-F238E27FC236}">
                        <a16:creationId xmlns:a16="http://schemas.microsoft.com/office/drawing/2014/main" id="{C9B34504-11EF-58C8-2F05-DD647FBBF838}"/>
                      </a:ext>
                    </a:extLst>
                  </p:cNvPr>
                  <p:cNvSpPr/>
                  <p:nvPr/>
                </p:nvSpPr>
                <p:spPr>
                  <a:xfrm>
                    <a:off x="7013561" y="5736693"/>
                    <a:ext cx="13642" cy="7521"/>
                  </a:xfrm>
                  <a:custGeom>
                    <a:avLst/>
                    <a:gdLst>
                      <a:gd name="connsiteX0" fmla="*/ 0 w 13642"/>
                      <a:gd name="connsiteY0" fmla="*/ 1368 h 7521"/>
                      <a:gd name="connsiteX1" fmla="*/ 7489 w 13642"/>
                      <a:gd name="connsiteY1" fmla="*/ 7489 h 7521"/>
                      <a:gd name="connsiteX2" fmla="*/ 13610 w 13642"/>
                      <a:gd name="connsiteY2" fmla="*/ 0 h 7521"/>
                      <a:gd name="connsiteX3" fmla="*/ 0 w 13642"/>
                      <a:gd name="connsiteY3" fmla="*/ 1440 h 7521"/>
                      <a:gd name="connsiteX4" fmla="*/ 1296 w 13642"/>
                      <a:gd name="connsiteY4" fmla="*/ 2448 h 7521"/>
                      <a:gd name="connsiteX5" fmla="*/ 3024 w 13642"/>
                      <a:gd name="connsiteY5" fmla="*/ 1872 h 7521"/>
                      <a:gd name="connsiteX6" fmla="*/ 4825 w 13642"/>
                      <a:gd name="connsiteY6" fmla="*/ 2088 h 7521"/>
                      <a:gd name="connsiteX7" fmla="*/ 3097 w 13642"/>
                      <a:gd name="connsiteY7" fmla="*/ 2664 h 7521"/>
                      <a:gd name="connsiteX8" fmla="*/ 1296 w 13642"/>
                      <a:gd name="connsiteY8" fmla="*/ 2448 h 7521"/>
                      <a:gd name="connsiteX9" fmla="*/ 5257 w 13642"/>
                      <a:gd name="connsiteY9" fmla="*/ 4033 h 7521"/>
                      <a:gd name="connsiteX10" fmla="*/ 3601 w 13642"/>
                      <a:gd name="connsiteY10" fmla="*/ 4969 h 7521"/>
                      <a:gd name="connsiteX11" fmla="*/ 4177 w 13642"/>
                      <a:gd name="connsiteY11" fmla="*/ 3169 h 7521"/>
                      <a:gd name="connsiteX12" fmla="*/ 5833 w 13642"/>
                      <a:gd name="connsiteY12" fmla="*/ 2232 h 7521"/>
                      <a:gd name="connsiteX13" fmla="*/ 5257 w 13642"/>
                      <a:gd name="connsiteY13" fmla="*/ 4033 h 7521"/>
                      <a:gd name="connsiteX14" fmla="*/ 7274 w 13642"/>
                      <a:gd name="connsiteY14" fmla="*/ 6481 h 7521"/>
                      <a:gd name="connsiteX15" fmla="*/ 6337 w 13642"/>
                      <a:gd name="connsiteY15" fmla="*/ 4177 h 7521"/>
                      <a:gd name="connsiteX16" fmla="*/ 6769 w 13642"/>
                      <a:gd name="connsiteY16" fmla="*/ 1728 h 7521"/>
                      <a:gd name="connsiteX17" fmla="*/ 7706 w 13642"/>
                      <a:gd name="connsiteY17" fmla="*/ 4033 h 7521"/>
                      <a:gd name="connsiteX18" fmla="*/ 7201 w 13642"/>
                      <a:gd name="connsiteY18" fmla="*/ 6481 h 7521"/>
                      <a:gd name="connsiteX19" fmla="*/ 10658 w 13642"/>
                      <a:gd name="connsiteY19" fmla="*/ 4177 h 7521"/>
                      <a:gd name="connsiteX20" fmla="*/ 8858 w 13642"/>
                      <a:gd name="connsiteY20" fmla="*/ 3601 h 7521"/>
                      <a:gd name="connsiteX21" fmla="*/ 7921 w 13642"/>
                      <a:gd name="connsiteY21" fmla="*/ 1944 h 7521"/>
                      <a:gd name="connsiteX22" fmla="*/ 9722 w 13642"/>
                      <a:gd name="connsiteY22" fmla="*/ 2520 h 7521"/>
                      <a:gd name="connsiteX23" fmla="*/ 10658 w 13642"/>
                      <a:gd name="connsiteY23" fmla="*/ 4177 h 7521"/>
                      <a:gd name="connsiteX24" fmla="*/ 10730 w 13642"/>
                      <a:gd name="connsiteY24" fmla="*/ 1872 h 7521"/>
                      <a:gd name="connsiteX25" fmla="*/ 8930 w 13642"/>
                      <a:gd name="connsiteY25" fmla="*/ 1656 h 7521"/>
                      <a:gd name="connsiteX26" fmla="*/ 10658 w 13642"/>
                      <a:gd name="connsiteY26" fmla="*/ 1080 h 7521"/>
                      <a:gd name="connsiteX27" fmla="*/ 12458 w 13642"/>
                      <a:gd name="connsiteY27" fmla="*/ 1296 h 7521"/>
                      <a:gd name="connsiteX28" fmla="*/ 10730 w 13642"/>
                      <a:gd name="connsiteY28" fmla="*/ 1872 h 7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642" h="7521">
                        <a:moveTo>
                          <a:pt x="0" y="1368"/>
                        </a:moveTo>
                        <a:cubicBezTo>
                          <a:pt x="360" y="5113"/>
                          <a:pt x="3744" y="7849"/>
                          <a:pt x="7489" y="7489"/>
                        </a:cubicBezTo>
                        <a:cubicBezTo>
                          <a:pt x="11234" y="7129"/>
                          <a:pt x="13971" y="3744"/>
                          <a:pt x="13610" y="0"/>
                        </a:cubicBezTo>
                        <a:lnTo>
                          <a:pt x="0" y="1440"/>
                        </a:lnTo>
                        <a:close/>
                        <a:moveTo>
                          <a:pt x="1296" y="2448"/>
                        </a:moveTo>
                        <a:cubicBezTo>
                          <a:pt x="1296" y="2448"/>
                          <a:pt x="2016" y="2016"/>
                          <a:pt x="3024" y="1872"/>
                        </a:cubicBezTo>
                        <a:cubicBezTo>
                          <a:pt x="4033" y="1800"/>
                          <a:pt x="4825" y="1872"/>
                          <a:pt x="4825" y="2088"/>
                        </a:cubicBezTo>
                        <a:cubicBezTo>
                          <a:pt x="4825" y="2305"/>
                          <a:pt x="4105" y="2592"/>
                          <a:pt x="3097" y="2664"/>
                        </a:cubicBezTo>
                        <a:cubicBezTo>
                          <a:pt x="2088" y="2809"/>
                          <a:pt x="1296" y="2664"/>
                          <a:pt x="1296" y="2448"/>
                        </a:cubicBezTo>
                        <a:close/>
                        <a:moveTo>
                          <a:pt x="5257" y="4033"/>
                        </a:moveTo>
                        <a:cubicBezTo>
                          <a:pt x="4609" y="4753"/>
                          <a:pt x="3889" y="5185"/>
                          <a:pt x="3601" y="4969"/>
                        </a:cubicBezTo>
                        <a:cubicBezTo>
                          <a:pt x="3312" y="4681"/>
                          <a:pt x="3601" y="3889"/>
                          <a:pt x="4177" y="3169"/>
                        </a:cubicBezTo>
                        <a:cubicBezTo>
                          <a:pt x="4825" y="2448"/>
                          <a:pt x="5545" y="2016"/>
                          <a:pt x="5833" y="2232"/>
                        </a:cubicBezTo>
                        <a:cubicBezTo>
                          <a:pt x="6121" y="2448"/>
                          <a:pt x="5833" y="3312"/>
                          <a:pt x="5257" y="4033"/>
                        </a:cubicBezTo>
                        <a:close/>
                        <a:moveTo>
                          <a:pt x="7274" y="6481"/>
                        </a:moveTo>
                        <a:cubicBezTo>
                          <a:pt x="6913" y="6481"/>
                          <a:pt x="6481" y="5473"/>
                          <a:pt x="6337" y="4177"/>
                        </a:cubicBezTo>
                        <a:cubicBezTo>
                          <a:pt x="6193" y="2880"/>
                          <a:pt x="6409" y="1800"/>
                          <a:pt x="6769" y="1728"/>
                        </a:cubicBezTo>
                        <a:cubicBezTo>
                          <a:pt x="7201" y="1728"/>
                          <a:pt x="7561" y="2737"/>
                          <a:pt x="7706" y="4033"/>
                        </a:cubicBezTo>
                        <a:cubicBezTo>
                          <a:pt x="7849" y="5329"/>
                          <a:pt x="7633" y="6409"/>
                          <a:pt x="7201" y="6481"/>
                        </a:cubicBezTo>
                        <a:close/>
                        <a:moveTo>
                          <a:pt x="10658" y="4177"/>
                        </a:moveTo>
                        <a:cubicBezTo>
                          <a:pt x="10658" y="4177"/>
                          <a:pt x="9578" y="4177"/>
                          <a:pt x="8858" y="3601"/>
                        </a:cubicBezTo>
                        <a:cubicBezTo>
                          <a:pt x="8138" y="2952"/>
                          <a:pt x="7706" y="2232"/>
                          <a:pt x="7921" y="1944"/>
                        </a:cubicBezTo>
                        <a:cubicBezTo>
                          <a:pt x="8138" y="1656"/>
                          <a:pt x="9002" y="1944"/>
                          <a:pt x="9722" y="2520"/>
                        </a:cubicBezTo>
                        <a:cubicBezTo>
                          <a:pt x="10442" y="3097"/>
                          <a:pt x="10874" y="3889"/>
                          <a:pt x="10658" y="4177"/>
                        </a:cubicBezTo>
                        <a:close/>
                        <a:moveTo>
                          <a:pt x="10730" y="1872"/>
                        </a:moveTo>
                        <a:cubicBezTo>
                          <a:pt x="9722" y="2016"/>
                          <a:pt x="8930" y="1872"/>
                          <a:pt x="8930" y="1656"/>
                        </a:cubicBezTo>
                        <a:cubicBezTo>
                          <a:pt x="8930" y="1440"/>
                          <a:pt x="9650" y="1152"/>
                          <a:pt x="10658" y="1080"/>
                        </a:cubicBezTo>
                        <a:cubicBezTo>
                          <a:pt x="11666" y="936"/>
                          <a:pt x="12458" y="1080"/>
                          <a:pt x="12458" y="1296"/>
                        </a:cubicBezTo>
                        <a:cubicBezTo>
                          <a:pt x="12458" y="1512"/>
                          <a:pt x="11738" y="1800"/>
                          <a:pt x="10730" y="18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80" name="Freeform: Shape 5879">
                    <a:extLst>
                      <a:ext uri="{FF2B5EF4-FFF2-40B4-BE49-F238E27FC236}">
                        <a16:creationId xmlns:a16="http://schemas.microsoft.com/office/drawing/2014/main" id="{2191EF97-6B54-00DC-11EC-D0115C79DBF1}"/>
                      </a:ext>
                    </a:extLst>
                  </p:cNvPr>
                  <p:cNvSpPr/>
                  <p:nvPr/>
                </p:nvSpPr>
                <p:spPr>
                  <a:xfrm>
                    <a:off x="7027099" y="5734317"/>
                    <a:ext cx="13568" cy="8025"/>
                  </a:xfrm>
                  <a:custGeom>
                    <a:avLst/>
                    <a:gdLst>
                      <a:gd name="connsiteX0" fmla="*/ 0 w 13568"/>
                      <a:gd name="connsiteY0" fmla="*/ 2377 h 8025"/>
                      <a:gd name="connsiteX1" fmla="*/ 7921 w 13568"/>
                      <a:gd name="connsiteY1" fmla="*/ 7921 h 8025"/>
                      <a:gd name="connsiteX2" fmla="*/ 13467 w 13568"/>
                      <a:gd name="connsiteY2" fmla="*/ 0 h 8025"/>
                      <a:gd name="connsiteX3" fmla="*/ 0 w 13568"/>
                      <a:gd name="connsiteY3" fmla="*/ 2377 h 8025"/>
                      <a:gd name="connsiteX4" fmla="*/ 1296 w 13568"/>
                      <a:gd name="connsiteY4" fmla="*/ 3385 h 8025"/>
                      <a:gd name="connsiteX5" fmla="*/ 2952 w 13568"/>
                      <a:gd name="connsiteY5" fmla="*/ 2664 h 8025"/>
                      <a:gd name="connsiteX6" fmla="*/ 4753 w 13568"/>
                      <a:gd name="connsiteY6" fmla="*/ 2737 h 8025"/>
                      <a:gd name="connsiteX7" fmla="*/ 3097 w 13568"/>
                      <a:gd name="connsiteY7" fmla="*/ 3457 h 8025"/>
                      <a:gd name="connsiteX8" fmla="*/ 1296 w 13568"/>
                      <a:gd name="connsiteY8" fmla="*/ 3385 h 8025"/>
                      <a:gd name="connsiteX9" fmla="*/ 5329 w 13568"/>
                      <a:gd name="connsiteY9" fmla="*/ 4609 h 8025"/>
                      <a:gd name="connsiteX10" fmla="*/ 3744 w 13568"/>
                      <a:gd name="connsiteY10" fmla="*/ 5617 h 8025"/>
                      <a:gd name="connsiteX11" fmla="*/ 4177 w 13568"/>
                      <a:gd name="connsiteY11" fmla="*/ 3745 h 8025"/>
                      <a:gd name="connsiteX12" fmla="*/ 5761 w 13568"/>
                      <a:gd name="connsiteY12" fmla="*/ 2737 h 8025"/>
                      <a:gd name="connsiteX13" fmla="*/ 5329 w 13568"/>
                      <a:gd name="connsiteY13" fmla="*/ 4609 h 8025"/>
                      <a:gd name="connsiteX14" fmla="*/ 7561 w 13568"/>
                      <a:gd name="connsiteY14" fmla="*/ 6986 h 8025"/>
                      <a:gd name="connsiteX15" fmla="*/ 6409 w 13568"/>
                      <a:gd name="connsiteY15" fmla="*/ 4825 h 8025"/>
                      <a:gd name="connsiteX16" fmla="*/ 6697 w 13568"/>
                      <a:gd name="connsiteY16" fmla="*/ 2377 h 8025"/>
                      <a:gd name="connsiteX17" fmla="*/ 7849 w 13568"/>
                      <a:gd name="connsiteY17" fmla="*/ 4609 h 8025"/>
                      <a:gd name="connsiteX18" fmla="*/ 7561 w 13568"/>
                      <a:gd name="connsiteY18" fmla="*/ 7057 h 8025"/>
                      <a:gd name="connsiteX19" fmla="*/ 10802 w 13568"/>
                      <a:gd name="connsiteY19" fmla="*/ 4393 h 8025"/>
                      <a:gd name="connsiteX20" fmla="*/ 8930 w 13568"/>
                      <a:gd name="connsiteY20" fmla="*/ 3961 h 8025"/>
                      <a:gd name="connsiteX21" fmla="*/ 7921 w 13568"/>
                      <a:gd name="connsiteY21" fmla="*/ 2377 h 8025"/>
                      <a:gd name="connsiteX22" fmla="*/ 9794 w 13568"/>
                      <a:gd name="connsiteY22" fmla="*/ 2809 h 8025"/>
                      <a:gd name="connsiteX23" fmla="*/ 10802 w 13568"/>
                      <a:gd name="connsiteY23" fmla="*/ 4393 h 8025"/>
                      <a:gd name="connsiteX24" fmla="*/ 10658 w 13568"/>
                      <a:gd name="connsiteY24" fmla="*/ 2160 h 8025"/>
                      <a:gd name="connsiteX25" fmla="*/ 8858 w 13568"/>
                      <a:gd name="connsiteY25" fmla="*/ 2088 h 8025"/>
                      <a:gd name="connsiteX26" fmla="*/ 10514 w 13568"/>
                      <a:gd name="connsiteY26" fmla="*/ 1368 h 8025"/>
                      <a:gd name="connsiteX27" fmla="*/ 12314 w 13568"/>
                      <a:gd name="connsiteY27" fmla="*/ 1440 h 8025"/>
                      <a:gd name="connsiteX28" fmla="*/ 10658 w 13568"/>
                      <a:gd name="connsiteY28" fmla="*/ 2160 h 8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568" h="8025">
                        <a:moveTo>
                          <a:pt x="0" y="2377"/>
                        </a:moveTo>
                        <a:cubicBezTo>
                          <a:pt x="648" y="6121"/>
                          <a:pt x="4177" y="8570"/>
                          <a:pt x="7921" y="7921"/>
                        </a:cubicBezTo>
                        <a:cubicBezTo>
                          <a:pt x="11594" y="7274"/>
                          <a:pt x="14114" y="3745"/>
                          <a:pt x="13467" y="0"/>
                        </a:cubicBezTo>
                        <a:lnTo>
                          <a:pt x="0" y="2377"/>
                        </a:lnTo>
                        <a:close/>
                        <a:moveTo>
                          <a:pt x="1296" y="3385"/>
                        </a:moveTo>
                        <a:cubicBezTo>
                          <a:pt x="1296" y="3385"/>
                          <a:pt x="2016" y="2809"/>
                          <a:pt x="2952" y="2664"/>
                        </a:cubicBezTo>
                        <a:cubicBezTo>
                          <a:pt x="3889" y="2520"/>
                          <a:pt x="4753" y="2520"/>
                          <a:pt x="4753" y="2737"/>
                        </a:cubicBezTo>
                        <a:cubicBezTo>
                          <a:pt x="4753" y="2953"/>
                          <a:pt x="4033" y="3313"/>
                          <a:pt x="3097" y="3457"/>
                        </a:cubicBezTo>
                        <a:cubicBezTo>
                          <a:pt x="2160" y="3601"/>
                          <a:pt x="1368" y="3601"/>
                          <a:pt x="1296" y="3385"/>
                        </a:cubicBezTo>
                        <a:close/>
                        <a:moveTo>
                          <a:pt x="5329" y="4609"/>
                        </a:moveTo>
                        <a:cubicBezTo>
                          <a:pt x="4753" y="5401"/>
                          <a:pt x="4033" y="5833"/>
                          <a:pt x="3744" y="5617"/>
                        </a:cubicBezTo>
                        <a:cubicBezTo>
                          <a:pt x="3384" y="5401"/>
                          <a:pt x="3601" y="4537"/>
                          <a:pt x="4177" y="3745"/>
                        </a:cubicBezTo>
                        <a:cubicBezTo>
                          <a:pt x="4753" y="2953"/>
                          <a:pt x="5473" y="2520"/>
                          <a:pt x="5761" y="2737"/>
                        </a:cubicBezTo>
                        <a:cubicBezTo>
                          <a:pt x="6121" y="2953"/>
                          <a:pt x="5905" y="3817"/>
                          <a:pt x="5329" y="4609"/>
                        </a:cubicBezTo>
                        <a:close/>
                        <a:moveTo>
                          <a:pt x="7561" y="6986"/>
                        </a:moveTo>
                        <a:cubicBezTo>
                          <a:pt x="7201" y="7057"/>
                          <a:pt x="6625" y="6049"/>
                          <a:pt x="6409" y="4825"/>
                        </a:cubicBezTo>
                        <a:cubicBezTo>
                          <a:pt x="6193" y="3529"/>
                          <a:pt x="6337" y="2449"/>
                          <a:pt x="6697" y="2377"/>
                        </a:cubicBezTo>
                        <a:cubicBezTo>
                          <a:pt x="7057" y="2377"/>
                          <a:pt x="7561" y="3313"/>
                          <a:pt x="7849" y="4609"/>
                        </a:cubicBezTo>
                        <a:cubicBezTo>
                          <a:pt x="8066" y="5905"/>
                          <a:pt x="7921" y="6986"/>
                          <a:pt x="7561" y="7057"/>
                        </a:cubicBezTo>
                        <a:close/>
                        <a:moveTo>
                          <a:pt x="10802" y="4393"/>
                        </a:moveTo>
                        <a:cubicBezTo>
                          <a:pt x="10802" y="4393"/>
                          <a:pt x="9722" y="4537"/>
                          <a:pt x="8930" y="3961"/>
                        </a:cubicBezTo>
                        <a:cubicBezTo>
                          <a:pt x="8138" y="3385"/>
                          <a:pt x="7633" y="2664"/>
                          <a:pt x="7921" y="2377"/>
                        </a:cubicBezTo>
                        <a:cubicBezTo>
                          <a:pt x="8138" y="2017"/>
                          <a:pt x="9002" y="2232"/>
                          <a:pt x="9794" y="2809"/>
                        </a:cubicBezTo>
                        <a:cubicBezTo>
                          <a:pt x="10586" y="3385"/>
                          <a:pt x="11018" y="4033"/>
                          <a:pt x="10802" y="4393"/>
                        </a:cubicBezTo>
                        <a:close/>
                        <a:moveTo>
                          <a:pt x="10658" y="2160"/>
                        </a:moveTo>
                        <a:cubicBezTo>
                          <a:pt x="9722" y="2305"/>
                          <a:pt x="8858" y="2305"/>
                          <a:pt x="8858" y="2088"/>
                        </a:cubicBezTo>
                        <a:cubicBezTo>
                          <a:pt x="8858" y="1872"/>
                          <a:pt x="9578" y="1585"/>
                          <a:pt x="10514" y="1368"/>
                        </a:cubicBezTo>
                        <a:cubicBezTo>
                          <a:pt x="11450" y="1224"/>
                          <a:pt x="12314" y="1224"/>
                          <a:pt x="12314" y="1440"/>
                        </a:cubicBezTo>
                        <a:cubicBezTo>
                          <a:pt x="12314" y="1656"/>
                          <a:pt x="11594" y="1945"/>
                          <a:pt x="10658" y="21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81" name="Freeform: Shape 5880">
                    <a:extLst>
                      <a:ext uri="{FF2B5EF4-FFF2-40B4-BE49-F238E27FC236}">
                        <a16:creationId xmlns:a16="http://schemas.microsoft.com/office/drawing/2014/main" id="{700D9997-5422-9CF9-BF96-39A5A1220EC0}"/>
                      </a:ext>
                    </a:extLst>
                  </p:cNvPr>
                  <p:cNvSpPr/>
                  <p:nvPr/>
                </p:nvSpPr>
                <p:spPr>
                  <a:xfrm>
                    <a:off x="7040350" y="5731652"/>
                    <a:ext cx="8474" cy="7696"/>
                  </a:xfrm>
                  <a:custGeom>
                    <a:avLst/>
                    <a:gdLst>
                      <a:gd name="connsiteX0" fmla="*/ 72 w 8474"/>
                      <a:gd name="connsiteY0" fmla="*/ 2520 h 7696"/>
                      <a:gd name="connsiteX1" fmla="*/ 4825 w 8474"/>
                      <a:gd name="connsiteY1" fmla="*/ 7561 h 7696"/>
                      <a:gd name="connsiteX2" fmla="*/ 8426 w 8474"/>
                      <a:gd name="connsiteY2" fmla="*/ 0 h 7696"/>
                      <a:gd name="connsiteX3" fmla="*/ 0 w 8474"/>
                      <a:gd name="connsiteY3" fmla="*/ 2520 h 7696"/>
                      <a:gd name="connsiteX4" fmla="*/ 864 w 8474"/>
                      <a:gd name="connsiteY4" fmla="*/ 3457 h 7696"/>
                      <a:gd name="connsiteX5" fmla="*/ 1945 w 8474"/>
                      <a:gd name="connsiteY5" fmla="*/ 2737 h 7696"/>
                      <a:gd name="connsiteX6" fmla="*/ 3097 w 8474"/>
                      <a:gd name="connsiteY6" fmla="*/ 2737 h 7696"/>
                      <a:gd name="connsiteX7" fmla="*/ 2017 w 8474"/>
                      <a:gd name="connsiteY7" fmla="*/ 3457 h 7696"/>
                      <a:gd name="connsiteX8" fmla="*/ 936 w 8474"/>
                      <a:gd name="connsiteY8" fmla="*/ 3457 h 7696"/>
                      <a:gd name="connsiteX9" fmla="*/ 3385 w 8474"/>
                      <a:gd name="connsiteY9" fmla="*/ 4537 h 7696"/>
                      <a:gd name="connsiteX10" fmla="*/ 2377 w 8474"/>
                      <a:gd name="connsiteY10" fmla="*/ 5545 h 7696"/>
                      <a:gd name="connsiteX11" fmla="*/ 2664 w 8474"/>
                      <a:gd name="connsiteY11" fmla="*/ 3817 h 7696"/>
                      <a:gd name="connsiteX12" fmla="*/ 3673 w 8474"/>
                      <a:gd name="connsiteY12" fmla="*/ 2809 h 7696"/>
                      <a:gd name="connsiteX13" fmla="*/ 3385 w 8474"/>
                      <a:gd name="connsiteY13" fmla="*/ 4537 h 7696"/>
                      <a:gd name="connsiteX14" fmla="*/ 4681 w 8474"/>
                      <a:gd name="connsiteY14" fmla="*/ 6697 h 7696"/>
                      <a:gd name="connsiteX15" fmla="*/ 4033 w 8474"/>
                      <a:gd name="connsiteY15" fmla="*/ 4609 h 7696"/>
                      <a:gd name="connsiteX16" fmla="*/ 4249 w 8474"/>
                      <a:gd name="connsiteY16" fmla="*/ 2305 h 7696"/>
                      <a:gd name="connsiteX17" fmla="*/ 4897 w 8474"/>
                      <a:gd name="connsiteY17" fmla="*/ 4321 h 7696"/>
                      <a:gd name="connsiteX18" fmla="*/ 4681 w 8474"/>
                      <a:gd name="connsiteY18" fmla="*/ 6625 h 7696"/>
                      <a:gd name="connsiteX19" fmla="*/ 6769 w 8474"/>
                      <a:gd name="connsiteY19" fmla="*/ 4249 h 7696"/>
                      <a:gd name="connsiteX20" fmla="*/ 5617 w 8474"/>
                      <a:gd name="connsiteY20" fmla="*/ 3889 h 7696"/>
                      <a:gd name="connsiteX21" fmla="*/ 5041 w 8474"/>
                      <a:gd name="connsiteY21" fmla="*/ 2449 h 7696"/>
                      <a:gd name="connsiteX22" fmla="*/ 6193 w 8474"/>
                      <a:gd name="connsiteY22" fmla="*/ 2809 h 7696"/>
                      <a:gd name="connsiteX23" fmla="*/ 6769 w 8474"/>
                      <a:gd name="connsiteY23" fmla="*/ 4321 h 7696"/>
                      <a:gd name="connsiteX24" fmla="*/ 6769 w 8474"/>
                      <a:gd name="connsiteY24" fmla="*/ 2088 h 7696"/>
                      <a:gd name="connsiteX25" fmla="*/ 5689 w 8474"/>
                      <a:gd name="connsiteY25" fmla="*/ 2088 h 7696"/>
                      <a:gd name="connsiteX26" fmla="*/ 6769 w 8474"/>
                      <a:gd name="connsiteY26" fmla="*/ 1368 h 7696"/>
                      <a:gd name="connsiteX27" fmla="*/ 7922 w 8474"/>
                      <a:gd name="connsiteY27" fmla="*/ 1368 h 7696"/>
                      <a:gd name="connsiteX28" fmla="*/ 6841 w 8474"/>
                      <a:gd name="connsiteY28" fmla="*/ 2088 h 7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474" h="7696">
                        <a:moveTo>
                          <a:pt x="72" y="2520"/>
                        </a:moveTo>
                        <a:cubicBezTo>
                          <a:pt x="432" y="6049"/>
                          <a:pt x="2521" y="8282"/>
                          <a:pt x="4825" y="7561"/>
                        </a:cubicBezTo>
                        <a:cubicBezTo>
                          <a:pt x="7129" y="6841"/>
                          <a:pt x="8786" y="3457"/>
                          <a:pt x="8426" y="0"/>
                        </a:cubicBezTo>
                        <a:lnTo>
                          <a:pt x="0" y="2520"/>
                        </a:lnTo>
                        <a:close/>
                        <a:moveTo>
                          <a:pt x="864" y="3457"/>
                        </a:moveTo>
                        <a:cubicBezTo>
                          <a:pt x="864" y="3457"/>
                          <a:pt x="1296" y="2952"/>
                          <a:pt x="1945" y="2737"/>
                        </a:cubicBezTo>
                        <a:cubicBezTo>
                          <a:pt x="2592" y="2520"/>
                          <a:pt x="3024" y="2592"/>
                          <a:pt x="3097" y="2737"/>
                        </a:cubicBezTo>
                        <a:cubicBezTo>
                          <a:pt x="3097" y="2952"/>
                          <a:pt x="2664" y="3241"/>
                          <a:pt x="2017" y="3457"/>
                        </a:cubicBezTo>
                        <a:cubicBezTo>
                          <a:pt x="1440" y="3673"/>
                          <a:pt x="936" y="3673"/>
                          <a:pt x="936" y="3457"/>
                        </a:cubicBezTo>
                        <a:close/>
                        <a:moveTo>
                          <a:pt x="3385" y="4537"/>
                        </a:moveTo>
                        <a:cubicBezTo>
                          <a:pt x="3024" y="5329"/>
                          <a:pt x="2592" y="5761"/>
                          <a:pt x="2377" y="5545"/>
                        </a:cubicBezTo>
                        <a:cubicBezTo>
                          <a:pt x="2160" y="5329"/>
                          <a:pt x="2377" y="4537"/>
                          <a:pt x="2664" y="3817"/>
                        </a:cubicBezTo>
                        <a:cubicBezTo>
                          <a:pt x="3024" y="3024"/>
                          <a:pt x="3457" y="2592"/>
                          <a:pt x="3673" y="2809"/>
                        </a:cubicBezTo>
                        <a:cubicBezTo>
                          <a:pt x="3889" y="3024"/>
                          <a:pt x="3673" y="3817"/>
                          <a:pt x="3385" y="4537"/>
                        </a:cubicBezTo>
                        <a:close/>
                        <a:moveTo>
                          <a:pt x="4681" y="6697"/>
                        </a:moveTo>
                        <a:cubicBezTo>
                          <a:pt x="4681" y="6697"/>
                          <a:pt x="4177" y="5833"/>
                          <a:pt x="4033" y="4609"/>
                        </a:cubicBezTo>
                        <a:cubicBezTo>
                          <a:pt x="3961" y="3384"/>
                          <a:pt x="4033" y="2377"/>
                          <a:pt x="4249" y="2305"/>
                        </a:cubicBezTo>
                        <a:cubicBezTo>
                          <a:pt x="4537" y="2305"/>
                          <a:pt x="4753" y="3169"/>
                          <a:pt x="4897" y="4321"/>
                        </a:cubicBezTo>
                        <a:cubicBezTo>
                          <a:pt x="4969" y="5545"/>
                          <a:pt x="4897" y="6553"/>
                          <a:pt x="4681" y="6625"/>
                        </a:cubicBezTo>
                        <a:close/>
                        <a:moveTo>
                          <a:pt x="6769" y="4249"/>
                        </a:moveTo>
                        <a:cubicBezTo>
                          <a:pt x="6769" y="4249"/>
                          <a:pt x="6121" y="4393"/>
                          <a:pt x="5617" y="3889"/>
                        </a:cubicBezTo>
                        <a:cubicBezTo>
                          <a:pt x="5113" y="3384"/>
                          <a:pt x="4897" y="2737"/>
                          <a:pt x="5041" y="2449"/>
                        </a:cubicBezTo>
                        <a:cubicBezTo>
                          <a:pt x="5185" y="2160"/>
                          <a:pt x="5689" y="2305"/>
                          <a:pt x="6193" y="2809"/>
                        </a:cubicBezTo>
                        <a:cubicBezTo>
                          <a:pt x="6697" y="3313"/>
                          <a:pt x="6914" y="3961"/>
                          <a:pt x="6769" y="4321"/>
                        </a:cubicBezTo>
                        <a:close/>
                        <a:moveTo>
                          <a:pt x="6769" y="2088"/>
                        </a:moveTo>
                        <a:cubicBezTo>
                          <a:pt x="6193" y="2305"/>
                          <a:pt x="5689" y="2232"/>
                          <a:pt x="5689" y="2088"/>
                        </a:cubicBezTo>
                        <a:cubicBezTo>
                          <a:pt x="5689" y="1872"/>
                          <a:pt x="6121" y="1584"/>
                          <a:pt x="6769" y="1368"/>
                        </a:cubicBezTo>
                        <a:cubicBezTo>
                          <a:pt x="7346" y="1152"/>
                          <a:pt x="7850" y="1224"/>
                          <a:pt x="7922" y="1368"/>
                        </a:cubicBezTo>
                        <a:cubicBezTo>
                          <a:pt x="7922" y="1584"/>
                          <a:pt x="7490" y="1872"/>
                          <a:pt x="6841" y="208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82" name="Freeform: Shape 5881">
                    <a:extLst>
                      <a:ext uri="{FF2B5EF4-FFF2-40B4-BE49-F238E27FC236}">
                        <a16:creationId xmlns:a16="http://schemas.microsoft.com/office/drawing/2014/main" id="{1DEBF75D-8718-6090-5115-2979C8AE0150}"/>
                      </a:ext>
                    </a:extLst>
                  </p:cNvPr>
                  <p:cNvSpPr/>
                  <p:nvPr/>
                </p:nvSpPr>
                <p:spPr>
                  <a:xfrm>
                    <a:off x="7048775" y="5727979"/>
                    <a:ext cx="4336" cy="7805"/>
                  </a:xfrm>
                  <a:custGeom>
                    <a:avLst/>
                    <a:gdLst>
                      <a:gd name="connsiteX0" fmla="*/ 0 w 4336"/>
                      <a:gd name="connsiteY0" fmla="*/ 3024 h 7805"/>
                      <a:gd name="connsiteX1" fmla="*/ 2377 w 4336"/>
                      <a:gd name="connsiteY1" fmla="*/ 7633 h 7805"/>
                      <a:gd name="connsiteX2" fmla="*/ 4321 w 4336"/>
                      <a:gd name="connsiteY2" fmla="*/ 0 h 7805"/>
                      <a:gd name="connsiteX3" fmla="*/ 0 w 4336"/>
                      <a:gd name="connsiteY3" fmla="*/ 3024 h 7805"/>
                      <a:gd name="connsiteX4" fmla="*/ 360 w 4336"/>
                      <a:gd name="connsiteY4" fmla="*/ 3817 h 7805"/>
                      <a:gd name="connsiteX5" fmla="*/ 936 w 4336"/>
                      <a:gd name="connsiteY5" fmla="*/ 3097 h 7805"/>
                      <a:gd name="connsiteX6" fmla="*/ 1512 w 4336"/>
                      <a:gd name="connsiteY6" fmla="*/ 3097 h 7805"/>
                      <a:gd name="connsiteX7" fmla="*/ 936 w 4336"/>
                      <a:gd name="connsiteY7" fmla="*/ 3817 h 7805"/>
                      <a:gd name="connsiteX8" fmla="*/ 360 w 4336"/>
                      <a:gd name="connsiteY8" fmla="*/ 3817 h 7805"/>
                      <a:gd name="connsiteX9" fmla="*/ 1657 w 4336"/>
                      <a:gd name="connsiteY9" fmla="*/ 4681 h 7805"/>
                      <a:gd name="connsiteX10" fmla="*/ 1152 w 4336"/>
                      <a:gd name="connsiteY10" fmla="*/ 5761 h 7805"/>
                      <a:gd name="connsiteX11" fmla="*/ 1368 w 4336"/>
                      <a:gd name="connsiteY11" fmla="*/ 4033 h 7805"/>
                      <a:gd name="connsiteX12" fmla="*/ 1872 w 4336"/>
                      <a:gd name="connsiteY12" fmla="*/ 2953 h 7805"/>
                      <a:gd name="connsiteX13" fmla="*/ 1657 w 4336"/>
                      <a:gd name="connsiteY13" fmla="*/ 4681 h 7805"/>
                      <a:gd name="connsiteX14" fmla="*/ 2305 w 4336"/>
                      <a:gd name="connsiteY14" fmla="*/ 6769 h 7805"/>
                      <a:gd name="connsiteX15" fmla="*/ 2017 w 4336"/>
                      <a:gd name="connsiteY15" fmla="*/ 4825 h 7805"/>
                      <a:gd name="connsiteX16" fmla="*/ 2161 w 4336"/>
                      <a:gd name="connsiteY16" fmla="*/ 2592 h 7805"/>
                      <a:gd name="connsiteX17" fmla="*/ 2449 w 4336"/>
                      <a:gd name="connsiteY17" fmla="*/ 4537 h 7805"/>
                      <a:gd name="connsiteX18" fmla="*/ 2305 w 4336"/>
                      <a:gd name="connsiteY18" fmla="*/ 6841 h 7805"/>
                      <a:gd name="connsiteX19" fmla="*/ 3385 w 4336"/>
                      <a:gd name="connsiteY19" fmla="*/ 4177 h 7805"/>
                      <a:gd name="connsiteX20" fmla="*/ 2809 w 4336"/>
                      <a:gd name="connsiteY20" fmla="*/ 3889 h 7805"/>
                      <a:gd name="connsiteX21" fmla="*/ 2521 w 4336"/>
                      <a:gd name="connsiteY21" fmla="*/ 2521 h 7805"/>
                      <a:gd name="connsiteX22" fmla="*/ 3097 w 4336"/>
                      <a:gd name="connsiteY22" fmla="*/ 2809 h 7805"/>
                      <a:gd name="connsiteX23" fmla="*/ 3385 w 4336"/>
                      <a:gd name="connsiteY23" fmla="*/ 4249 h 7805"/>
                      <a:gd name="connsiteX24" fmla="*/ 3385 w 4336"/>
                      <a:gd name="connsiteY24" fmla="*/ 2089 h 7805"/>
                      <a:gd name="connsiteX25" fmla="*/ 2809 w 4336"/>
                      <a:gd name="connsiteY25" fmla="*/ 2089 h 7805"/>
                      <a:gd name="connsiteX26" fmla="*/ 3313 w 4336"/>
                      <a:gd name="connsiteY26" fmla="*/ 1368 h 7805"/>
                      <a:gd name="connsiteX27" fmla="*/ 3889 w 4336"/>
                      <a:gd name="connsiteY27" fmla="*/ 1368 h 7805"/>
                      <a:gd name="connsiteX28" fmla="*/ 3313 w 4336"/>
                      <a:gd name="connsiteY28" fmla="*/ 2089 h 7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4336" h="7805">
                        <a:moveTo>
                          <a:pt x="0" y="3024"/>
                        </a:moveTo>
                        <a:cubicBezTo>
                          <a:pt x="144" y="6409"/>
                          <a:pt x="1225" y="8426"/>
                          <a:pt x="2377" y="7633"/>
                        </a:cubicBezTo>
                        <a:cubicBezTo>
                          <a:pt x="3601" y="6841"/>
                          <a:pt x="4465" y="3385"/>
                          <a:pt x="4321" y="0"/>
                        </a:cubicBezTo>
                        <a:lnTo>
                          <a:pt x="0" y="3024"/>
                        </a:lnTo>
                        <a:close/>
                        <a:moveTo>
                          <a:pt x="360" y="3817"/>
                        </a:moveTo>
                        <a:cubicBezTo>
                          <a:pt x="360" y="3817"/>
                          <a:pt x="576" y="3313"/>
                          <a:pt x="936" y="3097"/>
                        </a:cubicBezTo>
                        <a:cubicBezTo>
                          <a:pt x="1225" y="2881"/>
                          <a:pt x="1512" y="2881"/>
                          <a:pt x="1512" y="3097"/>
                        </a:cubicBezTo>
                        <a:cubicBezTo>
                          <a:pt x="1512" y="3313"/>
                          <a:pt x="1297" y="3673"/>
                          <a:pt x="936" y="3817"/>
                        </a:cubicBezTo>
                        <a:cubicBezTo>
                          <a:pt x="648" y="4033"/>
                          <a:pt x="360" y="4033"/>
                          <a:pt x="360" y="3817"/>
                        </a:cubicBezTo>
                        <a:close/>
                        <a:moveTo>
                          <a:pt x="1657" y="4681"/>
                        </a:moveTo>
                        <a:cubicBezTo>
                          <a:pt x="1440" y="5473"/>
                          <a:pt x="1225" y="5905"/>
                          <a:pt x="1152" y="5761"/>
                        </a:cubicBezTo>
                        <a:cubicBezTo>
                          <a:pt x="1080" y="5545"/>
                          <a:pt x="1152" y="4825"/>
                          <a:pt x="1368" y="4033"/>
                        </a:cubicBezTo>
                        <a:cubicBezTo>
                          <a:pt x="1585" y="3241"/>
                          <a:pt x="1800" y="2809"/>
                          <a:pt x="1872" y="2953"/>
                        </a:cubicBezTo>
                        <a:cubicBezTo>
                          <a:pt x="1945" y="3169"/>
                          <a:pt x="1872" y="3889"/>
                          <a:pt x="1657" y="4681"/>
                        </a:cubicBezTo>
                        <a:close/>
                        <a:moveTo>
                          <a:pt x="2305" y="6769"/>
                        </a:moveTo>
                        <a:cubicBezTo>
                          <a:pt x="2305" y="6769"/>
                          <a:pt x="2017" y="5977"/>
                          <a:pt x="2017" y="4825"/>
                        </a:cubicBezTo>
                        <a:cubicBezTo>
                          <a:pt x="2017" y="3673"/>
                          <a:pt x="2017" y="2664"/>
                          <a:pt x="2161" y="2592"/>
                        </a:cubicBezTo>
                        <a:cubicBezTo>
                          <a:pt x="2305" y="2521"/>
                          <a:pt x="2449" y="3385"/>
                          <a:pt x="2449" y="4537"/>
                        </a:cubicBezTo>
                        <a:cubicBezTo>
                          <a:pt x="2449" y="5689"/>
                          <a:pt x="2449" y="6697"/>
                          <a:pt x="2305" y="6841"/>
                        </a:cubicBezTo>
                        <a:close/>
                        <a:moveTo>
                          <a:pt x="3385" y="4177"/>
                        </a:moveTo>
                        <a:cubicBezTo>
                          <a:pt x="3385" y="4177"/>
                          <a:pt x="3025" y="4393"/>
                          <a:pt x="2809" y="3889"/>
                        </a:cubicBezTo>
                        <a:cubicBezTo>
                          <a:pt x="2593" y="3457"/>
                          <a:pt x="2449" y="2809"/>
                          <a:pt x="2521" y="2521"/>
                        </a:cubicBezTo>
                        <a:cubicBezTo>
                          <a:pt x="2521" y="2160"/>
                          <a:pt x="2881" y="2305"/>
                          <a:pt x="3097" y="2809"/>
                        </a:cubicBezTo>
                        <a:cubicBezTo>
                          <a:pt x="3313" y="3241"/>
                          <a:pt x="3457" y="3889"/>
                          <a:pt x="3385" y="4249"/>
                        </a:cubicBezTo>
                        <a:close/>
                        <a:moveTo>
                          <a:pt x="3385" y="2089"/>
                        </a:moveTo>
                        <a:cubicBezTo>
                          <a:pt x="3385" y="2089"/>
                          <a:pt x="2809" y="2305"/>
                          <a:pt x="2809" y="2089"/>
                        </a:cubicBezTo>
                        <a:cubicBezTo>
                          <a:pt x="2809" y="1872"/>
                          <a:pt x="3025" y="1585"/>
                          <a:pt x="3313" y="1368"/>
                        </a:cubicBezTo>
                        <a:cubicBezTo>
                          <a:pt x="3601" y="1152"/>
                          <a:pt x="3889" y="1152"/>
                          <a:pt x="3889" y="1368"/>
                        </a:cubicBezTo>
                        <a:cubicBezTo>
                          <a:pt x="3889" y="1585"/>
                          <a:pt x="3673" y="1872"/>
                          <a:pt x="3313" y="2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871" name="Graphic 6">
                  <a:extLst>
                    <a:ext uri="{FF2B5EF4-FFF2-40B4-BE49-F238E27FC236}">
                      <a16:creationId xmlns:a16="http://schemas.microsoft.com/office/drawing/2014/main" id="{B5381D40-C411-1E89-CA92-343E42D70A7B}"/>
                    </a:ext>
                  </a:extLst>
                </p:cNvPr>
                <p:cNvGrpSpPr/>
                <p:nvPr/>
              </p:nvGrpSpPr>
              <p:grpSpPr>
                <a:xfrm>
                  <a:off x="6933681" y="5727907"/>
                  <a:ext cx="53090" cy="17222"/>
                  <a:chOff x="6933681" y="5727907"/>
                  <a:chExt cx="53090" cy="17222"/>
                </a:xfrm>
                <a:solidFill>
                  <a:srgbClr val="FFFFFF"/>
                </a:solidFill>
              </p:grpSpPr>
              <p:sp>
                <p:nvSpPr>
                  <p:cNvPr id="5873" name="Freeform: Shape 5872">
                    <a:extLst>
                      <a:ext uri="{FF2B5EF4-FFF2-40B4-BE49-F238E27FC236}">
                        <a16:creationId xmlns:a16="http://schemas.microsoft.com/office/drawing/2014/main" id="{BCAA34A7-0101-84EB-DBE2-EE781C95EA4E}"/>
                      </a:ext>
                    </a:extLst>
                  </p:cNvPr>
                  <p:cNvSpPr/>
                  <p:nvPr/>
                </p:nvSpPr>
                <p:spPr>
                  <a:xfrm>
                    <a:off x="6973078" y="5737917"/>
                    <a:ext cx="13693" cy="7212"/>
                  </a:xfrm>
                  <a:custGeom>
                    <a:avLst/>
                    <a:gdLst>
                      <a:gd name="connsiteX0" fmla="*/ 11 w 13693"/>
                      <a:gd name="connsiteY0" fmla="*/ 0 h 7212"/>
                      <a:gd name="connsiteX1" fmla="*/ 6492 w 13693"/>
                      <a:gd name="connsiteY1" fmla="*/ 7201 h 7212"/>
                      <a:gd name="connsiteX2" fmla="*/ 13694 w 13693"/>
                      <a:gd name="connsiteY2" fmla="*/ 720 h 7212"/>
                      <a:gd name="connsiteX3" fmla="*/ 11 w 13693"/>
                      <a:gd name="connsiteY3" fmla="*/ 0 h 7212"/>
                      <a:gd name="connsiteX4" fmla="*/ 10669 w 13693"/>
                      <a:gd name="connsiteY4" fmla="*/ 2160 h 7212"/>
                      <a:gd name="connsiteX5" fmla="*/ 8941 w 13693"/>
                      <a:gd name="connsiteY5" fmla="*/ 1656 h 7212"/>
                      <a:gd name="connsiteX6" fmla="*/ 10741 w 13693"/>
                      <a:gd name="connsiteY6" fmla="*/ 1368 h 7212"/>
                      <a:gd name="connsiteX7" fmla="*/ 12469 w 13693"/>
                      <a:gd name="connsiteY7" fmla="*/ 1872 h 7212"/>
                      <a:gd name="connsiteX8" fmla="*/ 10669 w 13693"/>
                      <a:gd name="connsiteY8" fmla="*/ 2160 h 7212"/>
                      <a:gd name="connsiteX9" fmla="*/ 7933 w 13693"/>
                      <a:gd name="connsiteY9" fmla="*/ 1800 h 7212"/>
                      <a:gd name="connsiteX10" fmla="*/ 9661 w 13693"/>
                      <a:gd name="connsiteY10" fmla="*/ 2664 h 7212"/>
                      <a:gd name="connsiteX11" fmla="*/ 10309 w 13693"/>
                      <a:gd name="connsiteY11" fmla="*/ 4465 h 7212"/>
                      <a:gd name="connsiteX12" fmla="*/ 8581 w 13693"/>
                      <a:gd name="connsiteY12" fmla="*/ 3673 h 7212"/>
                      <a:gd name="connsiteX13" fmla="*/ 7933 w 13693"/>
                      <a:gd name="connsiteY13" fmla="*/ 1872 h 7212"/>
                      <a:gd name="connsiteX14" fmla="*/ 6060 w 13693"/>
                      <a:gd name="connsiteY14" fmla="*/ 3745 h 7212"/>
                      <a:gd name="connsiteX15" fmla="*/ 6924 w 13693"/>
                      <a:gd name="connsiteY15" fmla="*/ 1440 h 7212"/>
                      <a:gd name="connsiteX16" fmla="*/ 7500 w 13693"/>
                      <a:gd name="connsiteY16" fmla="*/ 3817 h 7212"/>
                      <a:gd name="connsiteX17" fmla="*/ 6636 w 13693"/>
                      <a:gd name="connsiteY17" fmla="*/ 6121 h 7212"/>
                      <a:gd name="connsiteX18" fmla="*/ 6060 w 13693"/>
                      <a:gd name="connsiteY18" fmla="*/ 3745 h 7212"/>
                      <a:gd name="connsiteX19" fmla="*/ 4044 w 13693"/>
                      <a:gd name="connsiteY19" fmla="*/ 2305 h 7212"/>
                      <a:gd name="connsiteX20" fmla="*/ 5844 w 13693"/>
                      <a:gd name="connsiteY20" fmla="*/ 1656 h 7212"/>
                      <a:gd name="connsiteX21" fmla="*/ 5052 w 13693"/>
                      <a:gd name="connsiteY21" fmla="*/ 3385 h 7212"/>
                      <a:gd name="connsiteX22" fmla="*/ 3251 w 13693"/>
                      <a:gd name="connsiteY22" fmla="*/ 4033 h 7212"/>
                      <a:gd name="connsiteX23" fmla="*/ 4044 w 13693"/>
                      <a:gd name="connsiteY23" fmla="*/ 2305 h 7212"/>
                      <a:gd name="connsiteX24" fmla="*/ 1235 w 13693"/>
                      <a:gd name="connsiteY24" fmla="*/ 1224 h 7212"/>
                      <a:gd name="connsiteX25" fmla="*/ 3036 w 13693"/>
                      <a:gd name="connsiteY25" fmla="*/ 936 h 7212"/>
                      <a:gd name="connsiteX26" fmla="*/ 4764 w 13693"/>
                      <a:gd name="connsiteY26" fmla="*/ 1440 h 7212"/>
                      <a:gd name="connsiteX27" fmla="*/ 2964 w 13693"/>
                      <a:gd name="connsiteY27" fmla="*/ 1728 h 7212"/>
                      <a:gd name="connsiteX28" fmla="*/ 1235 w 13693"/>
                      <a:gd name="connsiteY28" fmla="*/ 1224 h 7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693" h="7212">
                        <a:moveTo>
                          <a:pt x="11" y="0"/>
                        </a:moveTo>
                        <a:cubicBezTo>
                          <a:pt x="-205" y="3745"/>
                          <a:pt x="2748" y="6986"/>
                          <a:pt x="6492" y="7201"/>
                        </a:cubicBezTo>
                        <a:cubicBezTo>
                          <a:pt x="10237" y="7418"/>
                          <a:pt x="13478" y="4465"/>
                          <a:pt x="13694" y="720"/>
                        </a:cubicBezTo>
                        <a:lnTo>
                          <a:pt x="11" y="0"/>
                        </a:lnTo>
                        <a:close/>
                        <a:moveTo>
                          <a:pt x="10669" y="2160"/>
                        </a:moveTo>
                        <a:cubicBezTo>
                          <a:pt x="9661" y="2160"/>
                          <a:pt x="8941" y="1872"/>
                          <a:pt x="8941" y="1656"/>
                        </a:cubicBezTo>
                        <a:cubicBezTo>
                          <a:pt x="8941" y="1440"/>
                          <a:pt x="9733" y="1296"/>
                          <a:pt x="10741" y="1368"/>
                        </a:cubicBezTo>
                        <a:cubicBezTo>
                          <a:pt x="11750" y="1368"/>
                          <a:pt x="12542" y="1656"/>
                          <a:pt x="12469" y="1872"/>
                        </a:cubicBezTo>
                        <a:cubicBezTo>
                          <a:pt x="12469" y="2088"/>
                          <a:pt x="11677" y="2232"/>
                          <a:pt x="10669" y="2160"/>
                        </a:cubicBezTo>
                        <a:close/>
                        <a:moveTo>
                          <a:pt x="7933" y="1800"/>
                        </a:moveTo>
                        <a:cubicBezTo>
                          <a:pt x="7933" y="1800"/>
                          <a:pt x="9013" y="1872"/>
                          <a:pt x="9661" y="2664"/>
                        </a:cubicBezTo>
                        <a:cubicBezTo>
                          <a:pt x="10309" y="3385"/>
                          <a:pt x="10597" y="4177"/>
                          <a:pt x="10309" y="4465"/>
                        </a:cubicBezTo>
                        <a:cubicBezTo>
                          <a:pt x="10021" y="4753"/>
                          <a:pt x="9229" y="4393"/>
                          <a:pt x="8581" y="3673"/>
                        </a:cubicBezTo>
                        <a:cubicBezTo>
                          <a:pt x="7933" y="2953"/>
                          <a:pt x="7645" y="2160"/>
                          <a:pt x="7933" y="1872"/>
                        </a:cubicBezTo>
                        <a:close/>
                        <a:moveTo>
                          <a:pt x="6060" y="3745"/>
                        </a:moveTo>
                        <a:cubicBezTo>
                          <a:pt x="6132" y="2449"/>
                          <a:pt x="6492" y="1368"/>
                          <a:pt x="6924" y="1440"/>
                        </a:cubicBezTo>
                        <a:cubicBezTo>
                          <a:pt x="7284" y="1440"/>
                          <a:pt x="7573" y="2520"/>
                          <a:pt x="7500" y="3817"/>
                        </a:cubicBezTo>
                        <a:cubicBezTo>
                          <a:pt x="7428" y="5113"/>
                          <a:pt x="7068" y="6193"/>
                          <a:pt x="6636" y="6121"/>
                        </a:cubicBezTo>
                        <a:cubicBezTo>
                          <a:pt x="6276" y="6121"/>
                          <a:pt x="5988" y="5041"/>
                          <a:pt x="6060" y="3745"/>
                        </a:cubicBezTo>
                        <a:close/>
                        <a:moveTo>
                          <a:pt x="4044" y="2305"/>
                        </a:moveTo>
                        <a:cubicBezTo>
                          <a:pt x="4764" y="1656"/>
                          <a:pt x="5556" y="1368"/>
                          <a:pt x="5844" y="1656"/>
                        </a:cubicBezTo>
                        <a:cubicBezTo>
                          <a:pt x="6132" y="1945"/>
                          <a:pt x="5772" y="2737"/>
                          <a:pt x="5052" y="3385"/>
                        </a:cubicBezTo>
                        <a:cubicBezTo>
                          <a:pt x="4332" y="4033"/>
                          <a:pt x="3540" y="4321"/>
                          <a:pt x="3251" y="4033"/>
                        </a:cubicBezTo>
                        <a:cubicBezTo>
                          <a:pt x="2964" y="3745"/>
                          <a:pt x="3324" y="2953"/>
                          <a:pt x="4044" y="2305"/>
                        </a:cubicBezTo>
                        <a:close/>
                        <a:moveTo>
                          <a:pt x="1235" y="1224"/>
                        </a:moveTo>
                        <a:cubicBezTo>
                          <a:pt x="1235" y="1224"/>
                          <a:pt x="2027" y="864"/>
                          <a:pt x="3036" y="936"/>
                        </a:cubicBezTo>
                        <a:cubicBezTo>
                          <a:pt x="4044" y="936"/>
                          <a:pt x="4836" y="1224"/>
                          <a:pt x="4764" y="1440"/>
                        </a:cubicBezTo>
                        <a:cubicBezTo>
                          <a:pt x="4764" y="1656"/>
                          <a:pt x="3972" y="1800"/>
                          <a:pt x="2964" y="1728"/>
                        </a:cubicBezTo>
                        <a:cubicBezTo>
                          <a:pt x="1955" y="1728"/>
                          <a:pt x="1235" y="1440"/>
                          <a:pt x="1235" y="12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74" name="Freeform: Shape 5873">
                    <a:extLst>
                      <a:ext uri="{FF2B5EF4-FFF2-40B4-BE49-F238E27FC236}">
                        <a16:creationId xmlns:a16="http://schemas.microsoft.com/office/drawing/2014/main" id="{46993F45-04CF-9DFE-A32D-A7A8F3E2E29D}"/>
                      </a:ext>
                    </a:extLst>
                  </p:cNvPr>
                  <p:cNvSpPr/>
                  <p:nvPr/>
                </p:nvSpPr>
                <p:spPr>
                  <a:xfrm>
                    <a:off x="6959589" y="5736693"/>
                    <a:ext cx="13642" cy="7521"/>
                  </a:xfrm>
                  <a:custGeom>
                    <a:avLst/>
                    <a:gdLst>
                      <a:gd name="connsiteX0" fmla="*/ 33 w 13642"/>
                      <a:gd name="connsiteY0" fmla="*/ 0 h 7521"/>
                      <a:gd name="connsiteX1" fmla="*/ 6154 w 13642"/>
                      <a:gd name="connsiteY1" fmla="*/ 7489 h 7521"/>
                      <a:gd name="connsiteX2" fmla="*/ 13643 w 13642"/>
                      <a:gd name="connsiteY2" fmla="*/ 1440 h 7521"/>
                      <a:gd name="connsiteX3" fmla="*/ 33 w 13642"/>
                      <a:gd name="connsiteY3" fmla="*/ 0 h 7521"/>
                      <a:gd name="connsiteX4" fmla="*/ 10618 w 13642"/>
                      <a:gd name="connsiteY4" fmla="*/ 2664 h 7521"/>
                      <a:gd name="connsiteX5" fmla="*/ 8890 w 13642"/>
                      <a:gd name="connsiteY5" fmla="*/ 2088 h 7521"/>
                      <a:gd name="connsiteX6" fmla="*/ 10691 w 13642"/>
                      <a:gd name="connsiteY6" fmla="*/ 1872 h 7521"/>
                      <a:gd name="connsiteX7" fmla="*/ 12419 w 13642"/>
                      <a:gd name="connsiteY7" fmla="*/ 2448 h 7521"/>
                      <a:gd name="connsiteX8" fmla="*/ 10618 w 13642"/>
                      <a:gd name="connsiteY8" fmla="*/ 2664 h 7521"/>
                      <a:gd name="connsiteX9" fmla="*/ 7882 w 13642"/>
                      <a:gd name="connsiteY9" fmla="*/ 2160 h 7521"/>
                      <a:gd name="connsiteX10" fmla="*/ 9538 w 13642"/>
                      <a:gd name="connsiteY10" fmla="*/ 3097 h 7521"/>
                      <a:gd name="connsiteX11" fmla="*/ 10042 w 13642"/>
                      <a:gd name="connsiteY11" fmla="*/ 4897 h 7521"/>
                      <a:gd name="connsiteX12" fmla="*/ 8386 w 13642"/>
                      <a:gd name="connsiteY12" fmla="*/ 3961 h 7521"/>
                      <a:gd name="connsiteX13" fmla="*/ 7810 w 13642"/>
                      <a:gd name="connsiteY13" fmla="*/ 2160 h 7521"/>
                      <a:gd name="connsiteX14" fmla="*/ 5937 w 13642"/>
                      <a:gd name="connsiteY14" fmla="*/ 4105 h 7521"/>
                      <a:gd name="connsiteX15" fmla="*/ 6874 w 13642"/>
                      <a:gd name="connsiteY15" fmla="*/ 1800 h 7521"/>
                      <a:gd name="connsiteX16" fmla="*/ 7306 w 13642"/>
                      <a:gd name="connsiteY16" fmla="*/ 4249 h 7521"/>
                      <a:gd name="connsiteX17" fmla="*/ 6369 w 13642"/>
                      <a:gd name="connsiteY17" fmla="*/ 6553 h 7521"/>
                      <a:gd name="connsiteX18" fmla="*/ 5937 w 13642"/>
                      <a:gd name="connsiteY18" fmla="*/ 4105 h 7521"/>
                      <a:gd name="connsiteX19" fmla="*/ 3921 w 13642"/>
                      <a:gd name="connsiteY19" fmla="*/ 2520 h 7521"/>
                      <a:gd name="connsiteX20" fmla="*/ 5722 w 13642"/>
                      <a:gd name="connsiteY20" fmla="*/ 1944 h 7521"/>
                      <a:gd name="connsiteX21" fmla="*/ 4785 w 13642"/>
                      <a:gd name="connsiteY21" fmla="*/ 3601 h 7521"/>
                      <a:gd name="connsiteX22" fmla="*/ 2985 w 13642"/>
                      <a:gd name="connsiteY22" fmla="*/ 4177 h 7521"/>
                      <a:gd name="connsiteX23" fmla="*/ 3849 w 13642"/>
                      <a:gd name="connsiteY23" fmla="*/ 2520 h 7521"/>
                      <a:gd name="connsiteX24" fmla="*/ 1257 w 13642"/>
                      <a:gd name="connsiteY24" fmla="*/ 1296 h 7521"/>
                      <a:gd name="connsiteX25" fmla="*/ 3057 w 13642"/>
                      <a:gd name="connsiteY25" fmla="*/ 1080 h 7521"/>
                      <a:gd name="connsiteX26" fmla="*/ 4785 w 13642"/>
                      <a:gd name="connsiteY26" fmla="*/ 1656 h 7521"/>
                      <a:gd name="connsiteX27" fmla="*/ 2985 w 13642"/>
                      <a:gd name="connsiteY27" fmla="*/ 1872 h 7521"/>
                      <a:gd name="connsiteX28" fmla="*/ 1257 w 13642"/>
                      <a:gd name="connsiteY28" fmla="*/ 1296 h 7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642" h="7521">
                        <a:moveTo>
                          <a:pt x="33" y="0"/>
                        </a:moveTo>
                        <a:cubicBezTo>
                          <a:pt x="-328" y="3744"/>
                          <a:pt x="2337" y="7129"/>
                          <a:pt x="6154" y="7489"/>
                        </a:cubicBezTo>
                        <a:cubicBezTo>
                          <a:pt x="9899" y="7849"/>
                          <a:pt x="13283" y="5185"/>
                          <a:pt x="13643" y="1440"/>
                        </a:cubicBezTo>
                        <a:lnTo>
                          <a:pt x="33" y="0"/>
                        </a:lnTo>
                        <a:close/>
                        <a:moveTo>
                          <a:pt x="10618" y="2664"/>
                        </a:moveTo>
                        <a:cubicBezTo>
                          <a:pt x="9610" y="2592"/>
                          <a:pt x="8890" y="2305"/>
                          <a:pt x="8890" y="2088"/>
                        </a:cubicBezTo>
                        <a:cubicBezTo>
                          <a:pt x="8890" y="1872"/>
                          <a:pt x="9682" y="1800"/>
                          <a:pt x="10691" y="1872"/>
                        </a:cubicBezTo>
                        <a:cubicBezTo>
                          <a:pt x="11699" y="1944"/>
                          <a:pt x="12419" y="2232"/>
                          <a:pt x="12419" y="2448"/>
                        </a:cubicBezTo>
                        <a:cubicBezTo>
                          <a:pt x="12419" y="2664"/>
                          <a:pt x="11555" y="2809"/>
                          <a:pt x="10618" y="2664"/>
                        </a:cubicBezTo>
                        <a:close/>
                        <a:moveTo>
                          <a:pt x="7882" y="2160"/>
                        </a:moveTo>
                        <a:cubicBezTo>
                          <a:pt x="7882" y="2160"/>
                          <a:pt x="8890" y="2305"/>
                          <a:pt x="9538" y="3097"/>
                        </a:cubicBezTo>
                        <a:cubicBezTo>
                          <a:pt x="10114" y="3889"/>
                          <a:pt x="10402" y="4681"/>
                          <a:pt x="10042" y="4897"/>
                        </a:cubicBezTo>
                        <a:cubicBezTo>
                          <a:pt x="9754" y="5113"/>
                          <a:pt x="8962" y="4753"/>
                          <a:pt x="8386" y="3961"/>
                        </a:cubicBezTo>
                        <a:cubicBezTo>
                          <a:pt x="7810" y="3169"/>
                          <a:pt x="7522" y="2377"/>
                          <a:pt x="7810" y="2160"/>
                        </a:cubicBezTo>
                        <a:close/>
                        <a:moveTo>
                          <a:pt x="5937" y="4105"/>
                        </a:moveTo>
                        <a:cubicBezTo>
                          <a:pt x="6082" y="2809"/>
                          <a:pt x="6514" y="1800"/>
                          <a:pt x="6874" y="1800"/>
                        </a:cubicBezTo>
                        <a:cubicBezTo>
                          <a:pt x="7234" y="1800"/>
                          <a:pt x="7450" y="2952"/>
                          <a:pt x="7306" y="4249"/>
                        </a:cubicBezTo>
                        <a:cubicBezTo>
                          <a:pt x="7162" y="5545"/>
                          <a:pt x="6730" y="6553"/>
                          <a:pt x="6369" y="6553"/>
                        </a:cubicBezTo>
                        <a:cubicBezTo>
                          <a:pt x="6009" y="6553"/>
                          <a:pt x="5794" y="5401"/>
                          <a:pt x="5937" y="4105"/>
                        </a:cubicBezTo>
                        <a:close/>
                        <a:moveTo>
                          <a:pt x="3921" y="2520"/>
                        </a:moveTo>
                        <a:cubicBezTo>
                          <a:pt x="4641" y="1872"/>
                          <a:pt x="5505" y="1656"/>
                          <a:pt x="5722" y="1944"/>
                        </a:cubicBezTo>
                        <a:cubicBezTo>
                          <a:pt x="5937" y="2232"/>
                          <a:pt x="5577" y="3024"/>
                          <a:pt x="4785" y="3601"/>
                        </a:cubicBezTo>
                        <a:cubicBezTo>
                          <a:pt x="4065" y="4249"/>
                          <a:pt x="3201" y="4465"/>
                          <a:pt x="2985" y="4177"/>
                        </a:cubicBezTo>
                        <a:cubicBezTo>
                          <a:pt x="2697" y="3889"/>
                          <a:pt x="3129" y="3097"/>
                          <a:pt x="3849" y="2520"/>
                        </a:cubicBezTo>
                        <a:close/>
                        <a:moveTo>
                          <a:pt x="1257" y="1296"/>
                        </a:moveTo>
                        <a:cubicBezTo>
                          <a:pt x="1257" y="1296"/>
                          <a:pt x="2121" y="1008"/>
                          <a:pt x="3057" y="1080"/>
                        </a:cubicBezTo>
                        <a:cubicBezTo>
                          <a:pt x="4065" y="1152"/>
                          <a:pt x="4785" y="1440"/>
                          <a:pt x="4785" y="1656"/>
                        </a:cubicBezTo>
                        <a:cubicBezTo>
                          <a:pt x="4785" y="1872"/>
                          <a:pt x="3921" y="1944"/>
                          <a:pt x="2985" y="1872"/>
                        </a:cubicBezTo>
                        <a:cubicBezTo>
                          <a:pt x="2049" y="1800"/>
                          <a:pt x="1257" y="1512"/>
                          <a:pt x="1257" y="129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75" name="Freeform: Shape 5874">
                    <a:extLst>
                      <a:ext uri="{FF2B5EF4-FFF2-40B4-BE49-F238E27FC236}">
                        <a16:creationId xmlns:a16="http://schemas.microsoft.com/office/drawing/2014/main" id="{BB4030A2-F682-60BF-BA23-52B04A9022A4}"/>
                      </a:ext>
                    </a:extLst>
                  </p:cNvPr>
                  <p:cNvSpPr/>
                  <p:nvPr/>
                </p:nvSpPr>
                <p:spPr>
                  <a:xfrm>
                    <a:off x="6946176" y="5734389"/>
                    <a:ext cx="13589" cy="8025"/>
                  </a:xfrm>
                  <a:custGeom>
                    <a:avLst/>
                    <a:gdLst>
                      <a:gd name="connsiteX0" fmla="*/ 123 w 13589"/>
                      <a:gd name="connsiteY0" fmla="*/ 0 h 8025"/>
                      <a:gd name="connsiteX1" fmla="*/ 5668 w 13589"/>
                      <a:gd name="connsiteY1" fmla="*/ 7921 h 8025"/>
                      <a:gd name="connsiteX2" fmla="*/ 13590 w 13589"/>
                      <a:gd name="connsiteY2" fmla="*/ 2377 h 8025"/>
                      <a:gd name="connsiteX3" fmla="*/ 123 w 13589"/>
                      <a:gd name="connsiteY3" fmla="*/ 0 h 8025"/>
                      <a:gd name="connsiteX4" fmla="*/ 10493 w 13589"/>
                      <a:gd name="connsiteY4" fmla="*/ 3384 h 8025"/>
                      <a:gd name="connsiteX5" fmla="*/ 8837 w 13589"/>
                      <a:gd name="connsiteY5" fmla="*/ 2664 h 8025"/>
                      <a:gd name="connsiteX6" fmla="*/ 10637 w 13589"/>
                      <a:gd name="connsiteY6" fmla="*/ 2592 h 8025"/>
                      <a:gd name="connsiteX7" fmla="*/ 12293 w 13589"/>
                      <a:gd name="connsiteY7" fmla="*/ 3313 h 8025"/>
                      <a:gd name="connsiteX8" fmla="*/ 10493 w 13589"/>
                      <a:gd name="connsiteY8" fmla="*/ 3384 h 8025"/>
                      <a:gd name="connsiteX9" fmla="*/ 7756 w 13589"/>
                      <a:gd name="connsiteY9" fmla="*/ 2737 h 8025"/>
                      <a:gd name="connsiteX10" fmla="*/ 9341 w 13589"/>
                      <a:gd name="connsiteY10" fmla="*/ 3745 h 8025"/>
                      <a:gd name="connsiteX11" fmla="*/ 9773 w 13589"/>
                      <a:gd name="connsiteY11" fmla="*/ 5617 h 8025"/>
                      <a:gd name="connsiteX12" fmla="*/ 8188 w 13589"/>
                      <a:gd name="connsiteY12" fmla="*/ 4537 h 8025"/>
                      <a:gd name="connsiteX13" fmla="*/ 7756 w 13589"/>
                      <a:gd name="connsiteY13" fmla="*/ 2737 h 8025"/>
                      <a:gd name="connsiteX14" fmla="*/ 5668 w 13589"/>
                      <a:gd name="connsiteY14" fmla="*/ 4465 h 8025"/>
                      <a:gd name="connsiteX15" fmla="*/ 6748 w 13589"/>
                      <a:gd name="connsiteY15" fmla="*/ 2232 h 8025"/>
                      <a:gd name="connsiteX16" fmla="*/ 7036 w 13589"/>
                      <a:gd name="connsiteY16" fmla="*/ 4681 h 8025"/>
                      <a:gd name="connsiteX17" fmla="*/ 5956 w 13589"/>
                      <a:gd name="connsiteY17" fmla="*/ 6914 h 8025"/>
                      <a:gd name="connsiteX18" fmla="*/ 5668 w 13589"/>
                      <a:gd name="connsiteY18" fmla="*/ 4465 h 8025"/>
                      <a:gd name="connsiteX19" fmla="*/ 3796 w 13589"/>
                      <a:gd name="connsiteY19" fmla="*/ 2809 h 8025"/>
                      <a:gd name="connsiteX20" fmla="*/ 5668 w 13589"/>
                      <a:gd name="connsiteY20" fmla="*/ 2377 h 8025"/>
                      <a:gd name="connsiteX21" fmla="*/ 4660 w 13589"/>
                      <a:gd name="connsiteY21" fmla="*/ 3961 h 8025"/>
                      <a:gd name="connsiteX22" fmla="*/ 2787 w 13589"/>
                      <a:gd name="connsiteY22" fmla="*/ 4393 h 8025"/>
                      <a:gd name="connsiteX23" fmla="*/ 3796 w 13589"/>
                      <a:gd name="connsiteY23" fmla="*/ 2809 h 8025"/>
                      <a:gd name="connsiteX24" fmla="*/ 1203 w 13589"/>
                      <a:gd name="connsiteY24" fmla="*/ 1368 h 8025"/>
                      <a:gd name="connsiteX25" fmla="*/ 3004 w 13589"/>
                      <a:gd name="connsiteY25" fmla="*/ 1296 h 8025"/>
                      <a:gd name="connsiteX26" fmla="*/ 4660 w 13589"/>
                      <a:gd name="connsiteY26" fmla="*/ 2016 h 8025"/>
                      <a:gd name="connsiteX27" fmla="*/ 2859 w 13589"/>
                      <a:gd name="connsiteY27" fmla="*/ 2088 h 8025"/>
                      <a:gd name="connsiteX28" fmla="*/ 1203 w 13589"/>
                      <a:gd name="connsiteY28" fmla="*/ 1368 h 8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589" h="8025">
                        <a:moveTo>
                          <a:pt x="123" y="0"/>
                        </a:moveTo>
                        <a:cubicBezTo>
                          <a:pt x="-597" y="3673"/>
                          <a:pt x="1923" y="7274"/>
                          <a:pt x="5668" y="7921"/>
                        </a:cubicBezTo>
                        <a:cubicBezTo>
                          <a:pt x="9413" y="8570"/>
                          <a:pt x="12942" y="6121"/>
                          <a:pt x="13590" y="2377"/>
                        </a:cubicBezTo>
                        <a:lnTo>
                          <a:pt x="123" y="0"/>
                        </a:lnTo>
                        <a:close/>
                        <a:moveTo>
                          <a:pt x="10493" y="3384"/>
                        </a:moveTo>
                        <a:cubicBezTo>
                          <a:pt x="9557" y="3241"/>
                          <a:pt x="8765" y="2881"/>
                          <a:pt x="8837" y="2664"/>
                        </a:cubicBezTo>
                        <a:cubicBezTo>
                          <a:pt x="8837" y="2448"/>
                          <a:pt x="9701" y="2377"/>
                          <a:pt x="10637" y="2592"/>
                        </a:cubicBezTo>
                        <a:cubicBezTo>
                          <a:pt x="11573" y="2737"/>
                          <a:pt x="12365" y="3097"/>
                          <a:pt x="12293" y="3313"/>
                        </a:cubicBezTo>
                        <a:cubicBezTo>
                          <a:pt x="12293" y="3529"/>
                          <a:pt x="11429" y="3601"/>
                          <a:pt x="10493" y="3384"/>
                        </a:cubicBezTo>
                        <a:close/>
                        <a:moveTo>
                          <a:pt x="7756" y="2737"/>
                        </a:moveTo>
                        <a:cubicBezTo>
                          <a:pt x="7756" y="2737"/>
                          <a:pt x="8765" y="2952"/>
                          <a:pt x="9341" y="3745"/>
                        </a:cubicBezTo>
                        <a:cubicBezTo>
                          <a:pt x="9917" y="4537"/>
                          <a:pt x="10061" y="5329"/>
                          <a:pt x="9773" y="5617"/>
                        </a:cubicBezTo>
                        <a:cubicBezTo>
                          <a:pt x="9413" y="5833"/>
                          <a:pt x="8693" y="5401"/>
                          <a:pt x="8188" y="4537"/>
                        </a:cubicBezTo>
                        <a:cubicBezTo>
                          <a:pt x="7612" y="3745"/>
                          <a:pt x="7468" y="2881"/>
                          <a:pt x="7756" y="2737"/>
                        </a:cubicBezTo>
                        <a:close/>
                        <a:moveTo>
                          <a:pt x="5668" y="4465"/>
                        </a:moveTo>
                        <a:cubicBezTo>
                          <a:pt x="5884" y="3169"/>
                          <a:pt x="6388" y="2232"/>
                          <a:pt x="6748" y="2232"/>
                        </a:cubicBezTo>
                        <a:cubicBezTo>
                          <a:pt x="7108" y="2232"/>
                          <a:pt x="7252" y="3384"/>
                          <a:pt x="7036" y="4681"/>
                        </a:cubicBezTo>
                        <a:cubicBezTo>
                          <a:pt x="6820" y="5977"/>
                          <a:pt x="6316" y="6985"/>
                          <a:pt x="5956" y="6914"/>
                        </a:cubicBezTo>
                        <a:cubicBezTo>
                          <a:pt x="5596" y="6914"/>
                          <a:pt x="5452" y="5761"/>
                          <a:pt x="5668" y="4465"/>
                        </a:cubicBezTo>
                        <a:close/>
                        <a:moveTo>
                          <a:pt x="3796" y="2809"/>
                        </a:moveTo>
                        <a:cubicBezTo>
                          <a:pt x="4588" y="2232"/>
                          <a:pt x="5452" y="2088"/>
                          <a:pt x="5668" y="2377"/>
                        </a:cubicBezTo>
                        <a:cubicBezTo>
                          <a:pt x="5884" y="2664"/>
                          <a:pt x="5452" y="3384"/>
                          <a:pt x="4660" y="3961"/>
                        </a:cubicBezTo>
                        <a:cubicBezTo>
                          <a:pt x="3868" y="4537"/>
                          <a:pt x="3004" y="4753"/>
                          <a:pt x="2787" y="4393"/>
                        </a:cubicBezTo>
                        <a:cubicBezTo>
                          <a:pt x="2572" y="4033"/>
                          <a:pt x="3004" y="3384"/>
                          <a:pt x="3796" y="2809"/>
                        </a:cubicBezTo>
                        <a:close/>
                        <a:moveTo>
                          <a:pt x="1203" y="1368"/>
                        </a:moveTo>
                        <a:cubicBezTo>
                          <a:pt x="1203" y="1368"/>
                          <a:pt x="2067" y="1080"/>
                          <a:pt x="3004" y="1296"/>
                        </a:cubicBezTo>
                        <a:cubicBezTo>
                          <a:pt x="3940" y="1440"/>
                          <a:pt x="4732" y="1800"/>
                          <a:pt x="4660" y="2016"/>
                        </a:cubicBezTo>
                        <a:cubicBezTo>
                          <a:pt x="4660" y="2232"/>
                          <a:pt x="3796" y="2305"/>
                          <a:pt x="2859" y="2088"/>
                        </a:cubicBezTo>
                        <a:cubicBezTo>
                          <a:pt x="1923" y="1945"/>
                          <a:pt x="1131" y="1584"/>
                          <a:pt x="1203" y="13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76" name="Freeform: Shape 5875">
                    <a:extLst>
                      <a:ext uri="{FF2B5EF4-FFF2-40B4-BE49-F238E27FC236}">
                        <a16:creationId xmlns:a16="http://schemas.microsoft.com/office/drawing/2014/main" id="{9A65F102-58DC-8BC5-13CE-393EC51D406A}"/>
                      </a:ext>
                    </a:extLst>
                  </p:cNvPr>
                  <p:cNvSpPr/>
                  <p:nvPr/>
                </p:nvSpPr>
                <p:spPr>
                  <a:xfrm>
                    <a:off x="6937874" y="5731652"/>
                    <a:ext cx="8425" cy="7696"/>
                  </a:xfrm>
                  <a:custGeom>
                    <a:avLst/>
                    <a:gdLst>
                      <a:gd name="connsiteX0" fmla="*/ 72 w 8425"/>
                      <a:gd name="connsiteY0" fmla="*/ 0 h 7696"/>
                      <a:gd name="connsiteX1" fmla="*/ 3673 w 8425"/>
                      <a:gd name="connsiteY1" fmla="*/ 7561 h 7696"/>
                      <a:gd name="connsiteX2" fmla="*/ 8426 w 8425"/>
                      <a:gd name="connsiteY2" fmla="*/ 2520 h 7696"/>
                      <a:gd name="connsiteX3" fmla="*/ 0 w 8425"/>
                      <a:gd name="connsiteY3" fmla="*/ 0 h 7696"/>
                      <a:gd name="connsiteX4" fmla="*/ 6625 w 8425"/>
                      <a:gd name="connsiteY4" fmla="*/ 3529 h 7696"/>
                      <a:gd name="connsiteX5" fmla="*/ 5545 w 8425"/>
                      <a:gd name="connsiteY5" fmla="*/ 2809 h 7696"/>
                      <a:gd name="connsiteX6" fmla="*/ 6697 w 8425"/>
                      <a:gd name="connsiteY6" fmla="*/ 2809 h 7696"/>
                      <a:gd name="connsiteX7" fmla="*/ 7778 w 8425"/>
                      <a:gd name="connsiteY7" fmla="*/ 3529 h 7696"/>
                      <a:gd name="connsiteX8" fmla="*/ 6625 w 8425"/>
                      <a:gd name="connsiteY8" fmla="*/ 3529 h 7696"/>
                      <a:gd name="connsiteX9" fmla="*/ 4897 w 8425"/>
                      <a:gd name="connsiteY9" fmla="*/ 2809 h 7696"/>
                      <a:gd name="connsiteX10" fmla="*/ 5905 w 8425"/>
                      <a:gd name="connsiteY10" fmla="*/ 3817 h 7696"/>
                      <a:gd name="connsiteX11" fmla="*/ 6193 w 8425"/>
                      <a:gd name="connsiteY11" fmla="*/ 5617 h 7696"/>
                      <a:gd name="connsiteX12" fmla="*/ 5185 w 8425"/>
                      <a:gd name="connsiteY12" fmla="*/ 4609 h 7696"/>
                      <a:gd name="connsiteX13" fmla="*/ 4897 w 8425"/>
                      <a:gd name="connsiteY13" fmla="*/ 2809 h 7696"/>
                      <a:gd name="connsiteX14" fmla="*/ 3673 w 8425"/>
                      <a:gd name="connsiteY14" fmla="*/ 4393 h 7696"/>
                      <a:gd name="connsiteX15" fmla="*/ 4321 w 8425"/>
                      <a:gd name="connsiteY15" fmla="*/ 2305 h 7696"/>
                      <a:gd name="connsiteX16" fmla="*/ 4537 w 8425"/>
                      <a:gd name="connsiteY16" fmla="*/ 4609 h 7696"/>
                      <a:gd name="connsiteX17" fmla="*/ 3889 w 8425"/>
                      <a:gd name="connsiteY17" fmla="*/ 6697 h 7696"/>
                      <a:gd name="connsiteX18" fmla="*/ 3673 w 8425"/>
                      <a:gd name="connsiteY18" fmla="*/ 4393 h 7696"/>
                      <a:gd name="connsiteX19" fmla="*/ 2448 w 8425"/>
                      <a:gd name="connsiteY19" fmla="*/ 2737 h 7696"/>
                      <a:gd name="connsiteX20" fmla="*/ 3601 w 8425"/>
                      <a:gd name="connsiteY20" fmla="*/ 2377 h 7696"/>
                      <a:gd name="connsiteX21" fmla="*/ 2952 w 8425"/>
                      <a:gd name="connsiteY21" fmla="*/ 3889 h 7696"/>
                      <a:gd name="connsiteX22" fmla="*/ 1800 w 8425"/>
                      <a:gd name="connsiteY22" fmla="*/ 4249 h 7696"/>
                      <a:gd name="connsiteX23" fmla="*/ 2377 w 8425"/>
                      <a:gd name="connsiteY23" fmla="*/ 2809 h 7696"/>
                      <a:gd name="connsiteX24" fmla="*/ 792 w 8425"/>
                      <a:gd name="connsiteY24" fmla="*/ 1368 h 7696"/>
                      <a:gd name="connsiteX25" fmla="*/ 1945 w 8425"/>
                      <a:gd name="connsiteY25" fmla="*/ 1368 h 7696"/>
                      <a:gd name="connsiteX26" fmla="*/ 3024 w 8425"/>
                      <a:gd name="connsiteY26" fmla="*/ 2088 h 7696"/>
                      <a:gd name="connsiteX27" fmla="*/ 1945 w 8425"/>
                      <a:gd name="connsiteY27" fmla="*/ 2088 h 7696"/>
                      <a:gd name="connsiteX28" fmla="*/ 864 w 8425"/>
                      <a:gd name="connsiteY28" fmla="*/ 1368 h 7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425" h="7696">
                        <a:moveTo>
                          <a:pt x="72" y="0"/>
                        </a:moveTo>
                        <a:cubicBezTo>
                          <a:pt x="-288" y="3457"/>
                          <a:pt x="1368" y="6841"/>
                          <a:pt x="3673" y="7561"/>
                        </a:cubicBezTo>
                        <a:cubicBezTo>
                          <a:pt x="5977" y="8282"/>
                          <a:pt x="8138" y="6049"/>
                          <a:pt x="8426" y="2520"/>
                        </a:cubicBezTo>
                        <a:lnTo>
                          <a:pt x="0" y="0"/>
                        </a:lnTo>
                        <a:close/>
                        <a:moveTo>
                          <a:pt x="6625" y="3529"/>
                        </a:moveTo>
                        <a:cubicBezTo>
                          <a:pt x="6049" y="3384"/>
                          <a:pt x="5545" y="3024"/>
                          <a:pt x="5545" y="2809"/>
                        </a:cubicBezTo>
                        <a:cubicBezTo>
                          <a:pt x="5545" y="2592"/>
                          <a:pt x="6049" y="2592"/>
                          <a:pt x="6697" y="2809"/>
                        </a:cubicBezTo>
                        <a:cubicBezTo>
                          <a:pt x="7274" y="2952"/>
                          <a:pt x="7778" y="3313"/>
                          <a:pt x="7778" y="3529"/>
                        </a:cubicBezTo>
                        <a:cubicBezTo>
                          <a:pt x="7778" y="3745"/>
                          <a:pt x="7274" y="3745"/>
                          <a:pt x="6625" y="3529"/>
                        </a:cubicBezTo>
                        <a:close/>
                        <a:moveTo>
                          <a:pt x="4897" y="2809"/>
                        </a:moveTo>
                        <a:cubicBezTo>
                          <a:pt x="4897" y="2809"/>
                          <a:pt x="5545" y="3097"/>
                          <a:pt x="5905" y="3817"/>
                        </a:cubicBezTo>
                        <a:cubicBezTo>
                          <a:pt x="6265" y="4609"/>
                          <a:pt x="6409" y="5401"/>
                          <a:pt x="6193" y="5617"/>
                        </a:cubicBezTo>
                        <a:cubicBezTo>
                          <a:pt x="5977" y="5833"/>
                          <a:pt x="5545" y="5329"/>
                          <a:pt x="5185" y="4609"/>
                        </a:cubicBezTo>
                        <a:cubicBezTo>
                          <a:pt x="4825" y="3817"/>
                          <a:pt x="4681" y="3024"/>
                          <a:pt x="4897" y="2809"/>
                        </a:cubicBezTo>
                        <a:close/>
                        <a:moveTo>
                          <a:pt x="3673" y="4393"/>
                        </a:moveTo>
                        <a:cubicBezTo>
                          <a:pt x="3817" y="3169"/>
                          <a:pt x="4033" y="2232"/>
                          <a:pt x="4321" y="2305"/>
                        </a:cubicBezTo>
                        <a:cubicBezTo>
                          <a:pt x="4537" y="2377"/>
                          <a:pt x="4681" y="3457"/>
                          <a:pt x="4537" y="4609"/>
                        </a:cubicBezTo>
                        <a:cubicBezTo>
                          <a:pt x="4465" y="5833"/>
                          <a:pt x="4177" y="6697"/>
                          <a:pt x="3889" y="6697"/>
                        </a:cubicBezTo>
                        <a:cubicBezTo>
                          <a:pt x="3601" y="6625"/>
                          <a:pt x="3529" y="5617"/>
                          <a:pt x="3673" y="4393"/>
                        </a:cubicBezTo>
                        <a:close/>
                        <a:moveTo>
                          <a:pt x="2448" y="2737"/>
                        </a:moveTo>
                        <a:cubicBezTo>
                          <a:pt x="2952" y="2232"/>
                          <a:pt x="3457" y="2088"/>
                          <a:pt x="3601" y="2377"/>
                        </a:cubicBezTo>
                        <a:cubicBezTo>
                          <a:pt x="3745" y="2737"/>
                          <a:pt x="3457" y="3384"/>
                          <a:pt x="2952" y="3889"/>
                        </a:cubicBezTo>
                        <a:cubicBezTo>
                          <a:pt x="2448" y="4393"/>
                          <a:pt x="1945" y="4537"/>
                          <a:pt x="1800" y="4249"/>
                        </a:cubicBezTo>
                        <a:cubicBezTo>
                          <a:pt x="1656" y="3961"/>
                          <a:pt x="1872" y="3241"/>
                          <a:pt x="2377" y="2809"/>
                        </a:cubicBezTo>
                        <a:close/>
                        <a:moveTo>
                          <a:pt x="792" y="1368"/>
                        </a:moveTo>
                        <a:cubicBezTo>
                          <a:pt x="792" y="1368"/>
                          <a:pt x="1296" y="1152"/>
                          <a:pt x="1945" y="1368"/>
                        </a:cubicBezTo>
                        <a:cubicBezTo>
                          <a:pt x="2520" y="1584"/>
                          <a:pt x="3024" y="1872"/>
                          <a:pt x="3024" y="2088"/>
                        </a:cubicBezTo>
                        <a:cubicBezTo>
                          <a:pt x="3024" y="2305"/>
                          <a:pt x="2520" y="2305"/>
                          <a:pt x="1945" y="2088"/>
                        </a:cubicBezTo>
                        <a:cubicBezTo>
                          <a:pt x="1368" y="1945"/>
                          <a:pt x="864" y="1584"/>
                          <a:pt x="864" y="13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77" name="Freeform: Shape 5876">
                    <a:extLst>
                      <a:ext uri="{FF2B5EF4-FFF2-40B4-BE49-F238E27FC236}">
                        <a16:creationId xmlns:a16="http://schemas.microsoft.com/office/drawing/2014/main" id="{BDD956EA-A46F-6892-48DF-C925D9915BF6}"/>
                      </a:ext>
                    </a:extLst>
                  </p:cNvPr>
                  <p:cNvSpPr/>
                  <p:nvPr/>
                </p:nvSpPr>
                <p:spPr>
                  <a:xfrm>
                    <a:off x="6933681" y="5727907"/>
                    <a:ext cx="4336" cy="7828"/>
                  </a:xfrm>
                  <a:custGeom>
                    <a:avLst/>
                    <a:gdLst>
                      <a:gd name="connsiteX0" fmla="*/ 16 w 4336"/>
                      <a:gd name="connsiteY0" fmla="*/ 72 h 7828"/>
                      <a:gd name="connsiteX1" fmla="*/ 1960 w 4336"/>
                      <a:gd name="connsiteY1" fmla="*/ 7633 h 7828"/>
                      <a:gd name="connsiteX2" fmla="*/ 4337 w 4336"/>
                      <a:gd name="connsiteY2" fmla="*/ 3025 h 7828"/>
                      <a:gd name="connsiteX3" fmla="*/ 16 w 4336"/>
                      <a:gd name="connsiteY3" fmla="*/ 0 h 7828"/>
                      <a:gd name="connsiteX4" fmla="*/ 3401 w 4336"/>
                      <a:gd name="connsiteY4" fmla="*/ 3889 h 7828"/>
                      <a:gd name="connsiteX5" fmla="*/ 2824 w 4336"/>
                      <a:gd name="connsiteY5" fmla="*/ 3169 h 7828"/>
                      <a:gd name="connsiteX6" fmla="*/ 3401 w 4336"/>
                      <a:gd name="connsiteY6" fmla="*/ 3169 h 7828"/>
                      <a:gd name="connsiteX7" fmla="*/ 3976 w 4336"/>
                      <a:gd name="connsiteY7" fmla="*/ 3889 h 7828"/>
                      <a:gd name="connsiteX8" fmla="*/ 3401 w 4336"/>
                      <a:gd name="connsiteY8" fmla="*/ 3889 h 7828"/>
                      <a:gd name="connsiteX9" fmla="*/ 2536 w 4336"/>
                      <a:gd name="connsiteY9" fmla="*/ 3097 h 7828"/>
                      <a:gd name="connsiteX10" fmla="*/ 3040 w 4336"/>
                      <a:gd name="connsiteY10" fmla="*/ 4177 h 7828"/>
                      <a:gd name="connsiteX11" fmla="*/ 3184 w 4336"/>
                      <a:gd name="connsiteY11" fmla="*/ 5905 h 7828"/>
                      <a:gd name="connsiteX12" fmla="*/ 2608 w 4336"/>
                      <a:gd name="connsiteY12" fmla="*/ 4825 h 7828"/>
                      <a:gd name="connsiteX13" fmla="*/ 2464 w 4336"/>
                      <a:gd name="connsiteY13" fmla="*/ 3097 h 7828"/>
                      <a:gd name="connsiteX14" fmla="*/ 1888 w 4336"/>
                      <a:gd name="connsiteY14" fmla="*/ 4537 h 7828"/>
                      <a:gd name="connsiteX15" fmla="*/ 2176 w 4336"/>
                      <a:gd name="connsiteY15" fmla="*/ 2593 h 7828"/>
                      <a:gd name="connsiteX16" fmla="*/ 2320 w 4336"/>
                      <a:gd name="connsiteY16" fmla="*/ 4825 h 7828"/>
                      <a:gd name="connsiteX17" fmla="*/ 2032 w 4336"/>
                      <a:gd name="connsiteY17" fmla="*/ 6769 h 7828"/>
                      <a:gd name="connsiteX18" fmla="*/ 1888 w 4336"/>
                      <a:gd name="connsiteY18" fmla="*/ 4465 h 7828"/>
                      <a:gd name="connsiteX19" fmla="*/ 1240 w 4336"/>
                      <a:gd name="connsiteY19" fmla="*/ 2881 h 7828"/>
                      <a:gd name="connsiteX20" fmla="*/ 1816 w 4336"/>
                      <a:gd name="connsiteY20" fmla="*/ 2593 h 7828"/>
                      <a:gd name="connsiteX21" fmla="*/ 1528 w 4336"/>
                      <a:gd name="connsiteY21" fmla="*/ 4033 h 7828"/>
                      <a:gd name="connsiteX22" fmla="*/ 952 w 4336"/>
                      <a:gd name="connsiteY22" fmla="*/ 4321 h 7828"/>
                      <a:gd name="connsiteX23" fmla="*/ 1240 w 4336"/>
                      <a:gd name="connsiteY23" fmla="*/ 2881 h 7828"/>
                      <a:gd name="connsiteX24" fmla="*/ 376 w 4336"/>
                      <a:gd name="connsiteY24" fmla="*/ 1440 h 7828"/>
                      <a:gd name="connsiteX25" fmla="*/ 952 w 4336"/>
                      <a:gd name="connsiteY25" fmla="*/ 1440 h 7828"/>
                      <a:gd name="connsiteX26" fmla="*/ 1528 w 4336"/>
                      <a:gd name="connsiteY26" fmla="*/ 2161 h 7828"/>
                      <a:gd name="connsiteX27" fmla="*/ 952 w 4336"/>
                      <a:gd name="connsiteY27" fmla="*/ 2161 h 7828"/>
                      <a:gd name="connsiteX28" fmla="*/ 376 w 4336"/>
                      <a:gd name="connsiteY28" fmla="*/ 1440 h 7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4336" h="7828">
                        <a:moveTo>
                          <a:pt x="16" y="72"/>
                        </a:moveTo>
                        <a:cubicBezTo>
                          <a:pt x="-128" y="3457"/>
                          <a:pt x="736" y="6841"/>
                          <a:pt x="1960" y="7633"/>
                        </a:cubicBezTo>
                        <a:cubicBezTo>
                          <a:pt x="3184" y="8498"/>
                          <a:pt x="4265" y="6409"/>
                          <a:pt x="4337" y="3025"/>
                        </a:cubicBezTo>
                        <a:lnTo>
                          <a:pt x="16" y="0"/>
                        </a:lnTo>
                        <a:close/>
                        <a:moveTo>
                          <a:pt x="3401" y="3889"/>
                        </a:moveTo>
                        <a:cubicBezTo>
                          <a:pt x="3401" y="3889"/>
                          <a:pt x="2824" y="3313"/>
                          <a:pt x="2824" y="3169"/>
                        </a:cubicBezTo>
                        <a:cubicBezTo>
                          <a:pt x="2824" y="2953"/>
                          <a:pt x="3112" y="2953"/>
                          <a:pt x="3401" y="3169"/>
                        </a:cubicBezTo>
                        <a:cubicBezTo>
                          <a:pt x="3688" y="3385"/>
                          <a:pt x="3976" y="3745"/>
                          <a:pt x="3976" y="3889"/>
                        </a:cubicBezTo>
                        <a:cubicBezTo>
                          <a:pt x="3976" y="4105"/>
                          <a:pt x="3688" y="4033"/>
                          <a:pt x="3401" y="3889"/>
                        </a:cubicBezTo>
                        <a:close/>
                        <a:moveTo>
                          <a:pt x="2536" y="3097"/>
                        </a:moveTo>
                        <a:cubicBezTo>
                          <a:pt x="2536" y="3097"/>
                          <a:pt x="2896" y="3385"/>
                          <a:pt x="3040" y="4177"/>
                        </a:cubicBezTo>
                        <a:cubicBezTo>
                          <a:pt x="3256" y="4969"/>
                          <a:pt x="3329" y="5761"/>
                          <a:pt x="3184" y="5905"/>
                        </a:cubicBezTo>
                        <a:cubicBezTo>
                          <a:pt x="3112" y="6121"/>
                          <a:pt x="2824" y="5617"/>
                          <a:pt x="2608" y="4825"/>
                        </a:cubicBezTo>
                        <a:cubicBezTo>
                          <a:pt x="2392" y="4033"/>
                          <a:pt x="2320" y="3313"/>
                          <a:pt x="2464" y="3097"/>
                        </a:cubicBezTo>
                        <a:close/>
                        <a:moveTo>
                          <a:pt x="1888" y="4537"/>
                        </a:moveTo>
                        <a:cubicBezTo>
                          <a:pt x="1888" y="3385"/>
                          <a:pt x="2104" y="2521"/>
                          <a:pt x="2176" y="2593"/>
                        </a:cubicBezTo>
                        <a:cubicBezTo>
                          <a:pt x="2320" y="2664"/>
                          <a:pt x="2320" y="3673"/>
                          <a:pt x="2320" y="4825"/>
                        </a:cubicBezTo>
                        <a:cubicBezTo>
                          <a:pt x="2320" y="5977"/>
                          <a:pt x="2104" y="6841"/>
                          <a:pt x="2032" y="6769"/>
                        </a:cubicBezTo>
                        <a:cubicBezTo>
                          <a:pt x="1888" y="6697"/>
                          <a:pt x="1816" y="5689"/>
                          <a:pt x="1888" y="4465"/>
                        </a:cubicBezTo>
                        <a:close/>
                        <a:moveTo>
                          <a:pt x="1240" y="2881"/>
                        </a:moveTo>
                        <a:cubicBezTo>
                          <a:pt x="1528" y="2449"/>
                          <a:pt x="1744" y="2305"/>
                          <a:pt x="1816" y="2593"/>
                        </a:cubicBezTo>
                        <a:cubicBezTo>
                          <a:pt x="1888" y="2881"/>
                          <a:pt x="1816" y="3529"/>
                          <a:pt x="1528" y="4033"/>
                        </a:cubicBezTo>
                        <a:cubicBezTo>
                          <a:pt x="1312" y="4537"/>
                          <a:pt x="1024" y="4609"/>
                          <a:pt x="952" y="4321"/>
                        </a:cubicBezTo>
                        <a:cubicBezTo>
                          <a:pt x="880" y="4033"/>
                          <a:pt x="952" y="3385"/>
                          <a:pt x="1240" y="2881"/>
                        </a:cubicBezTo>
                        <a:close/>
                        <a:moveTo>
                          <a:pt x="376" y="1440"/>
                        </a:moveTo>
                        <a:cubicBezTo>
                          <a:pt x="376" y="1440"/>
                          <a:pt x="664" y="1225"/>
                          <a:pt x="952" y="1440"/>
                        </a:cubicBezTo>
                        <a:cubicBezTo>
                          <a:pt x="1240" y="1657"/>
                          <a:pt x="1528" y="2017"/>
                          <a:pt x="1528" y="2161"/>
                        </a:cubicBezTo>
                        <a:cubicBezTo>
                          <a:pt x="1528" y="2377"/>
                          <a:pt x="1240" y="2377"/>
                          <a:pt x="952" y="2161"/>
                        </a:cubicBezTo>
                        <a:cubicBezTo>
                          <a:pt x="664" y="1945"/>
                          <a:pt x="376" y="1585"/>
                          <a:pt x="376" y="14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872" name="Freeform: Shape 5871">
                  <a:extLst>
                    <a:ext uri="{FF2B5EF4-FFF2-40B4-BE49-F238E27FC236}">
                      <a16:creationId xmlns:a16="http://schemas.microsoft.com/office/drawing/2014/main" id="{FCBB4F61-8BF7-D691-A94D-E528F836D9CC}"/>
                    </a:ext>
                  </a:extLst>
                </p:cNvPr>
                <p:cNvSpPr/>
                <p:nvPr/>
              </p:nvSpPr>
              <p:spPr>
                <a:xfrm>
                  <a:off x="6986699" y="5738566"/>
                  <a:ext cx="13682" cy="6840"/>
                </a:xfrm>
                <a:custGeom>
                  <a:avLst/>
                  <a:gdLst>
                    <a:gd name="connsiteX0" fmla="*/ 0 w 13682"/>
                    <a:gd name="connsiteY0" fmla="*/ 0 h 6840"/>
                    <a:gd name="connsiteX1" fmla="*/ 6841 w 13682"/>
                    <a:gd name="connsiteY1" fmla="*/ 6841 h 6840"/>
                    <a:gd name="connsiteX2" fmla="*/ 13683 w 13682"/>
                    <a:gd name="connsiteY2" fmla="*/ 0 h 6840"/>
                    <a:gd name="connsiteX3" fmla="*/ 0 w 13682"/>
                    <a:gd name="connsiteY3" fmla="*/ 0 h 6840"/>
                    <a:gd name="connsiteX4" fmla="*/ 1080 w 13682"/>
                    <a:gd name="connsiteY4" fmla="*/ 1224 h 6840"/>
                    <a:gd name="connsiteX5" fmla="*/ 2809 w 13682"/>
                    <a:gd name="connsiteY5" fmla="*/ 792 h 6840"/>
                    <a:gd name="connsiteX6" fmla="*/ 4537 w 13682"/>
                    <a:gd name="connsiteY6" fmla="*/ 1152 h 6840"/>
                    <a:gd name="connsiteX7" fmla="*/ 2809 w 13682"/>
                    <a:gd name="connsiteY7" fmla="*/ 1584 h 6840"/>
                    <a:gd name="connsiteX8" fmla="*/ 1080 w 13682"/>
                    <a:gd name="connsiteY8" fmla="*/ 1152 h 6840"/>
                    <a:gd name="connsiteX9" fmla="*/ 4969 w 13682"/>
                    <a:gd name="connsiteY9" fmla="*/ 3169 h 6840"/>
                    <a:gd name="connsiteX10" fmla="*/ 3169 w 13682"/>
                    <a:gd name="connsiteY10" fmla="*/ 3889 h 6840"/>
                    <a:gd name="connsiteX11" fmla="*/ 3889 w 13682"/>
                    <a:gd name="connsiteY11" fmla="*/ 2088 h 6840"/>
                    <a:gd name="connsiteX12" fmla="*/ 5617 w 13682"/>
                    <a:gd name="connsiteY12" fmla="*/ 1368 h 6840"/>
                    <a:gd name="connsiteX13" fmla="*/ 4897 w 13682"/>
                    <a:gd name="connsiteY13" fmla="*/ 3097 h 6840"/>
                    <a:gd name="connsiteX14" fmla="*/ 6697 w 13682"/>
                    <a:gd name="connsiteY14" fmla="*/ 5905 h 6840"/>
                    <a:gd name="connsiteX15" fmla="*/ 5977 w 13682"/>
                    <a:gd name="connsiteY15" fmla="*/ 3529 h 6840"/>
                    <a:gd name="connsiteX16" fmla="*/ 6697 w 13682"/>
                    <a:gd name="connsiteY16" fmla="*/ 1152 h 6840"/>
                    <a:gd name="connsiteX17" fmla="*/ 7418 w 13682"/>
                    <a:gd name="connsiteY17" fmla="*/ 3529 h 6840"/>
                    <a:gd name="connsiteX18" fmla="*/ 6697 w 13682"/>
                    <a:gd name="connsiteY18" fmla="*/ 5905 h 6840"/>
                    <a:gd name="connsiteX19" fmla="*/ 10298 w 13682"/>
                    <a:gd name="connsiteY19" fmla="*/ 3961 h 6840"/>
                    <a:gd name="connsiteX20" fmla="*/ 8570 w 13682"/>
                    <a:gd name="connsiteY20" fmla="*/ 3240 h 6840"/>
                    <a:gd name="connsiteX21" fmla="*/ 7850 w 13682"/>
                    <a:gd name="connsiteY21" fmla="*/ 1512 h 6840"/>
                    <a:gd name="connsiteX22" fmla="*/ 9578 w 13682"/>
                    <a:gd name="connsiteY22" fmla="*/ 2232 h 6840"/>
                    <a:gd name="connsiteX23" fmla="*/ 10298 w 13682"/>
                    <a:gd name="connsiteY23" fmla="*/ 4033 h 6840"/>
                    <a:gd name="connsiteX24" fmla="*/ 10586 w 13682"/>
                    <a:gd name="connsiteY24" fmla="*/ 1656 h 6840"/>
                    <a:gd name="connsiteX25" fmla="*/ 8786 w 13682"/>
                    <a:gd name="connsiteY25" fmla="*/ 1224 h 6840"/>
                    <a:gd name="connsiteX26" fmla="*/ 10514 w 13682"/>
                    <a:gd name="connsiteY26" fmla="*/ 792 h 6840"/>
                    <a:gd name="connsiteX27" fmla="*/ 12315 w 13682"/>
                    <a:gd name="connsiteY27" fmla="*/ 1152 h 6840"/>
                    <a:gd name="connsiteX28" fmla="*/ 10586 w 13682"/>
                    <a:gd name="connsiteY28" fmla="*/ 1584 h 6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682" h="6840">
                      <a:moveTo>
                        <a:pt x="0" y="0"/>
                      </a:moveTo>
                      <a:cubicBezTo>
                        <a:pt x="0" y="3744"/>
                        <a:pt x="3025" y="6841"/>
                        <a:pt x="6841" y="6841"/>
                      </a:cubicBezTo>
                      <a:cubicBezTo>
                        <a:pt x="10658" y="6841"/>
                        <a:pt x="13683" y="3744"/>
                        <a:pt x="13683" y="0"/>
                      </a:cubicBezTo>
                      <a:lnTo>
                        <a:pt x="0" y="0"/>
                      </a:lnTo>
                      <a:close/>
                      <a:moveTo>
                        <a:pt x="1080" y="1224"/>
                      </a:moveTo>
                      <a:cubicBezTo>
                        <a:pt x="1080" y="1224"/>
                        <a:pt x="1872" y="792"/>
                        <a:pt x="2809" y="792"/>
                      </a:cubicBezTo>
                      <a:cubicBezTo>
                        <a:pt x="3745" y="792"/>
                        <a:pt x="4537" y="936"/>
                        <a:pt x="4537" y="1152"/>
                      </a:cubicBezTo>
                      <a:cubicBezTo>
                        <a:pt x="4537" y="1368"/>
                        <a:pt x="3745" y="1584"/>
                        <a:pt x="2809" y="1584"/>
                      </a:cubicBezTo>
                      <a:cubicBezTo>
                        <a:pt x="1872" y="1584"/>
                        <a:pt x="1080" y="1440"/>
                        <a:pt x="1080" y="1152"/>
                      </a:cubicBezTo>
                      <a:close/>
                      <a:moveTo>
                        <a:pt x="4969" y="3169"/>
                      </a:moveTo>
                      <a:cubicBezTo>
                        <a:pt x="4249" y="3889"/>
                        <a:pt x="3529" y="4177"/>
                        <a:pt x="3169" y="3889"/>
                      </a:cubicBezTo>
                      <a:cubicBezTo>
                        <a:pt x="2881" y="3601"/>
                        <a:pt x="3169" y="2808"/>
                        <a:pt x="3889" y="2088"/>
                      </a:cubicBezTo>
                      <a:cubicBezTo>
                        <a:pt x="4609" y="1368"/>
                        <a:pt x="5401" y="1080"/>
                        <a:pt x="5617" y="1368"/>
                      </a:cubicBezTo>
                      <a:cubicBezTo>
                        <a:pt x="5905" y="1656"/>
                        <a:pt x="5617" y="2448"/>
                        <a:pt x="4897" y="3097"/>
                      </a:cubicBezTo>
                      <a:close/>
                      <a:moveTo>
                        <a:pt x="6697" y="5905"/>
                      </a:moveTo>
                      <a:cubicBezTo>
                        <a:pt x="6337" y="5905"/>
                        <a:pt x="5977" y="4825"/>
                        <a:pt x="5977" y="3529"/>
                      </a:cubicBezTo>
                      <a:cubicBezTo>
                        <a:pt x="5977" y="2232"/>
                        <a:pt x="6265" y="1152"/>
                        <a:pt x="6697" y="1152"/>
                      </a:cubicBezTo>
                      <a:cubicBezTo>
                        <a:pt x="7130" y="1152"/>
                        <a:pt x="7418" y="2232"/>
                        <a:pt x="7418" y="3529"/>
                      </a:cubicBezTo>
                      <a:cubicBezTo>
                        <a:pt x="7418" y="4825"/>
                        <a:pt x="7130" y="5905"/>
                        <a:pt x="6697" y="5905"/>
                      </a:cubicBezTo>
                      <a:close/>
                      <a:moveTo>
                        <a:pt x="10298" y="3961"/>
                      </a:moveTo>
                      <a:cubicBezTo>
                        <a:pt x="10298" y="3961"/>
                        <a:pt x="9218" y="3961"/>
                        <a:pt x="8570" y="3240"/>
                      </a:cubicBezTo>
                      <a:cubicBezTo>
                        <a:pt x="7850" y="2520"/>
                        <a:pt x="7562" y="1800"/>
                        <a:pt x="7850" y="1512"/>
                      </a:cubicBezTo>
                      <a:cubicBezTo>
                        <a:pt x="8138" y="1224"/>
                        <a:pt x="8930" y="1512"/>
                        <a:pt x="9578" y="2232"/>
                      </a:cubicBezTo>
                      <a:cubicBezTo>
                        <a:pt x="10298" y="2952"/>
                        <a:pt x="10586" y="3744"/>
                        <a:pt x="10298" y="4033"/>
                      </a:cubicBezTo>
                      <a:close/>
                      <a:moveTo>
                        <a:pt x="10586" y="1656"/>
                      </a:moveTo>
                      <a:cubicBezTo>
                        <a:pt x="9578" y="1656"/>
                        <a:pt x="8786" y="1512"/>
                        <a:pt x="8786" y="1224"/>
                      </a:cubicBezTo>
                      <a:cubicBezTo>
                        <a:pt x="8786" y="936"/>
                        <a:pt x="9578" y="792"/>
                        <a:pt x="10514" y="792"/>
                      </a:cubicBezTo>
                      <a:cubicBezTo>
                        <a:pt x="11450" y="792"/>
                        <a:pt x="12315" y="936"/>
                        <a:pt x="12315" y="1152"/>
                      </a:cubicBezTo>
                      <a:cubicBezTo>
                        <a:pt x="12315" y="1368"/>
                        <a:pt x="11523" y="1584"/>
                        <a:pt x="10586" y="15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351" name="Freeform: Shape 5350">
                <a:extLst>
                  <a:ext uri="{FF2B5EF4-FFF2-40B4-BE49-F238E27FC236}">
                    <a16:creationId xmlns:a16="http://schemas.microsoft.com/office/drawing/2014/main" id="{5599E33E-3F4B-9C4B-AFD2-04D7A2680F39}"/>
                  </a:ext>
                </a:extLst>
              </p:cNvPr>
              <p:cNvSpPr/>
              <p:nvPr/>
            </p:nvSpPr>
            <p:spPr>
              <a:xfrm>
                <a:off x="6943058" y="5721498"/>
                <a:ext cx="32406" cy="5040"/>
              </a:xfrm>
              <a:custGeom>
                <a:avLst/>
                <a:gdLst>
                  <a:gd name="connsiteX0" fmla="*/ 32406 w 32406"/>
                  <a:gd name="connsiteY0" fmla="*/ 2520 h 5040"/>
                  <a:gd name="connsiteX1" fmla="*/ 16203 w 32406"/>
                  <a:gd name="connsiteY1" fmla="*/ 5041 h 5040"/>
                  <a:gd name="connsiteX2" fmla="*/ 0 w 32406"/>
                  <a:gd name="connsiteY2" fmla="*/ 2520 h 5040"/>
                  <a:gd name="connsiteX3" fmla="*/ 16203 w 32406"/>
                  <a:gd name="connsiteY3" fmla="*/ 0 h 5040"/>
                  <a:gd name="connsiteX4" fmla="*/ 32406 w 32406"/>
                  <a:gd name="connsiteY4" fmla="*/ 2520 h 5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06" h="5040">
                    <a:moveTo>
                      <a:pt x="32406" y="2520"/>
                    </a:moveTo>
                    <a:cubicBezTo>
                      <a:pt x="32406" y="3961"/>
                      <a:pt x="25133" y="5041"/>
                      <a:pt x="16203" y="5041"/>
                    </a:cubicBezTo>
                    <a:cubicBezTo>
                      <a:pt x="7274" y="5041"/>
                      <a:pt x="0" y="3889"/>
                      <a:pt x="0" y="2520"/>
                    </a:cubicBezTo>
                    <a:cubicBezTo>
                      <a:pt x="0" y="1152"/>
                      <a:pt x="7274" y="0"/>
                      <a:pt x="16203" y="0"/>
                    </a:cubicBezTo>
                    <a:cubicBezTo>
                      <a:pt x="25133" y="0"/>
                      <a:pt x="32406" y="1080"/>
                      <a:pt x="32406" y="2520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52" name="Freeform: Shape 5351">
                <a:extLst>
                  <a:ext uri="{FF2B5EF4-FFF2-40B4-BE49-F238E27FC236}">
                    <a16:creationId xmlns:a16="http://schemas.microsoft.com/office/drawing/2014/main" id="{47466F11-9F63-4AEC-50CE-16D0B94C2F0D}"/>
                  </a:ext>
                </a:extLst>
              </p:cNvPr>
              <p:cNvSpPr/>
              <p:nvPr/>
            </p:nvSpPr>
            <p:spPr>
              <a:xfrm>
                <a:off x="6977193" y="5727043"/>
                <a:ext cx="32406" cy="5041"/>
              </a:xfrm>
              <a:custGeom>
                <a:avLst/>
                <a:gdLst>
                  <a:gd name="connsiteX0" fmla="*/ 32406 w 32406"/>
                  <a:gd name="connsiteY0" fmla="*/ 2521 h 5041"/>
                  <a:gd name="connsiteX1" fmla="*/ 16203 w 32406"/>
                  <a:gd name="connsiteY1" fmla="*/ 5041 h 5041"/>
                  <a:gd name="connsiteX2" fmla="*/ 0 w 32406"/>
                  <a:gd name="connsiteY2" fmla="*/ 2521 h 5041"/>
                  <a:gd name="connsiteX3" fmla="*/ 16203 w 32406"/>
                  <a:gd name="connsiteY3" fmla="*/ 0 h 5041"/>
                  <a:gd name="connsiteX4" fmla="*/ 32406 w 32406"/>
                  <a:gd name="connsiteY4" fmla="*/ 2521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06" h="5041">
                    <a:moveTo>
                      <a:pt x="32406" y="2521"/>
                    </a:moveTo>
                    <a:cubicBezTo>
                      <a:pt x="32406" y="3889"/>
                      <a:pt x="25133" y="5041"/>
                      <a:pt x="16203" y="5041"/>
                    </a:cubicBezTo>
                    <a:cubicBezTo>
                      <a:pt x="7274" y="5041"/>
                      <a:pt x="0" y="3889"/>
                      <a:pt x="0" y="2521"/>
                    </a:cubicBezTo>
                    <a:cubicBezTo>
                      <a:pt x="0" y="1152"/>
                      <a:pt x="7274" y="0"/>
                      <a:pt x="16203" y="0"/>
                    </a:cubicBezTo>
                    <a:cubicBezTo>
                      <a:pt x="25133" y="0"/>
                      <a:pt x="32406" y="1152"/>
                      <a:pt x="32406" y="2521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53" name="Freeform: Shape 5352">
                <a:extLst>
                  <a:ext uri="{FF2B5EF4-FFF2-40B4-BE49-F238E27FC236}">
                    <a16:creationId xmlns:a16="http://schemas.microsoft.com/office/drawing/2014/main" id="{A16F033A-9976-01EF-587B-E211D826BADA}"/>
                  </a:ext>
                </a:extLst>
              </p:cNvPr>
              <p:cNvSpPr/>
              <p:nvPr/>
            </p:nvSpPr>
            <p:spPr>
              <a:xfrm>
                <a:off x="7013633" y="5720274"/>
                <a:ext cx="32406" cy="5041"/>
              </a:xfrm>
              <a:custGeom>
                <a:avLst/>
                <a:gdLst>
                  <a:gd name="connsiteX0" fmla="*/ 32406 w 32406"/>
                  <a:gd name="connsiteY0" fmla="*/ 2521 h 5041"/>
                  <a:gd name="connsiteX1" fmla="*/ 16203 w 32406"/>
                  <a:gd name="connsiteY1" fmla="*/ 5041 h 5041"/>
                  <a:gd name="connsiteX2" fmla="*/ 0 w 32406"/>
                  <a:gd name="connsiteY2" fmla="*/ 2521 h 5041"/>
                  <a:gd name="connsiteX3" fmla="*/ 16203 w 32406"/>
                  <a:gd name="connsiteY3" fmla="*/ 0 h 5041"/>
                  <a:gd name="connsiteX4" fmla="*/ 32406 w 32406"/>
                  <a:gd name="connsiteY4" fmla="*/ 2521 h 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06" h="5041">
                    <a:moveTo>
                      <a:pt x="32406" y="2521"/>
                    </a:moveTo>
                    <a:cubicBezTo>
                      <a:pt x="32406" y="3961"/>
                      <a:pt x="25133" y="5041"/>
                      <a:pt x="16203" y="5041"/>
                    </a:cubicBezTo>
                    <a:cubicBezTo>
                      <a:pt x="7273" y="5041"/>
                      <a:pt x="0" y="3889"/>
                      <a:pt x="0" y="2521"/>
                    </a:cubicBezTo>
                    <a:cubicBezTo>
                      <a:pt x="0" y="1152"/>
                      <a:pt x="7273" y="0"/>
                      <a:pt x="16203" y="0"/>
                    </a:cubicBezTo>
                    <a:cubicBezTo>
                      <a:pt x="25133" y="0"/>
                      <a:pt x="32406" y="1152"/>
                      <a:pt x="32406" y="2521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354" name="Graphic 6">
                <a:extLst>
                  <a:ext uri="{FF2B5EF4-FFF2-40B4-BE49-F238E27FC236}">
                    <a16:creationId xmlns:a16="http://schemas.microsoft.com/office/drawing/2014/main" id="{32C67ACC-CB40-997B-5377-618C4249782B}"/>
                  </a:ext>
                </a:extLst>
              </p:cNvPr>
              <p:cNvGrpSpPr/>
              <p:nvPr/>
            </p:nvGrpSpPr>
            <p:grpSpPr>
              <a:xfrm>
                <a:off x="7013207" y="5684371"/>
                <a:ext cx="31247" cy="39210"/>
                <a:chOff x="7013207" y="5684371"/>
                <a:chExt cx="31247" cy="39210"/>
              </a:xfrm>
            </p:grpSpPr>
            <p:sp>
              <p:nvSpPr>
                <p:cNvPr id="5865" name="Freeform: Shape 5864">
                  <a:extLst>
                    <a:ext uri="{FF2B5EF4-FFF2-40B4-BE49-F238E27FC236}">
                      <a16:creationId xmlns:a16="http://schemas.microsoft.com/office/drawing/2014/main" id="{886DEE7D-6914-3E03-7652-2246FA0B445A}"/>
                    </a:ext>
                  </a:extLst>
                </p:cNvPr>
                <p:cNvSpPr/>
                <p:nvPr/>
              </p:nvSpPr>
              <p:spPr>
                <a:xfrm>
                  <a:off x="7013207" y="5684371"/>
                  <a:ext cx="29987" cy="21788"/>
                </a:xfrm>
                <a:custGeom>
                  <a:avLst/>
                  <a:gdLst>
                    <a:gd name="connsiteX0" fmla="*/ 1362 w 29987"/>
                    <a:gd name="connsiteY0" fmla="*/ 20708 h 21788"/>
                    <a:gd name="connsiteX1" fmla="*/ 2010 w 29987"/>
                    <a:gd name="connsiteY1" fmla="*/ 21788 h 21788"/>
                    <a:gd name="connsiteX2" fmla="*/ 2658 w 29987"/>
                    <a:gd name="connsiteY2" fmla="*/ 20563 h 21788"/>
                    <a:gd name="connsiteX3" fmla="*/ 3306 w 29987"/>
                    <a:gd name="connsiteY3" fmla="*/ 21716 h 21788"/>
                    <a:gd name="connsiteX4" fmla="*/ 3306 w 29987"/>
                    <a:gd name="connsiteY4" fmla="*/ 21716 h 21788"/>
                    <a:gd name="connsiteX5" fmla="*/ 3954 w 29987"/>
                    <a:gd name="connsiteY5" fmla="*/ 20636 h 21788"/>
                    <a:gd name="connsiteX6" fmla="*/ 4530 w 29987"/>
                    <a:gd name="connsiteY6" fmla="*/ 21644 h 21788"/>
                    <a:gd name="connsiteX7" fmla="*/ 5178 w 29987"/>
                    <a:gd name="connsiteY7" fmla="*/ 20492 h 21788"/>
                    <a:gd name="connsiteX8" fmla="*/ 5827 w 29987"/>
                    <a:gd name="connsiteY8" fmla="*/ 21644 h 21788"/>
                    <a:gd name="connsiteX9" fmla="*/ 5827 w 29987"/>
                    <a:gd name="connsiteY9" fmla="*/ 21644 h 21788"/>
                    <a:gd name="connsiteX10" fmla="*/ 6403 w 29987"/>
                    <a:gd name="connsiteY10" fmla="*/ 20636 h 21788"/>
                    <a:gd name="connsiteX11" fmla="*/ 6979 w 29987"/>
                    <a:gd name="connsiteY11" fmla="*/ 21572 h 21788"/>
                    <a:gd name="connsiteX12" fmla="*/ 6979 w 29987"/>
                    <a:gd name="connsiteY12" fmla="*/ 21572 h 21788"/>
                    <a:gd name="connsiteX13" fmla="*/ 7627 w 29987"/>
                    <a:gd name="connsiteY13" fmla="*/ 20420 h 21788"/>
                    <a:gd name="connsiteX14" fmla="*/ 8275 w 29987"/>
                    <a:gd name="connsiteY14" fmla="*/ 21500 h 21788"/>
                    <a:gd name="connsiteX15" fmla="*/ 8275 w 29987"/>
                    <a:gd name="connsiteY15" fmla="*/ 21500 h 21788"/>
                    <a:gd name="connsiteX16" fmla="*/ 8851 w 29987"/>
                    <a:gd name="connsiteY16" fmla="*/ 20420 h 21788"/>
                    <a:gd name="connsiteX17" fmla="*/ 9499 w 29987"/>
                    <a:gd name="connsiteY17" fmla="*/ 21428 h 21788"/>
                    <a:gd name="connsiteX18" fmla="*/ 10147 w 29987"/>
                    <a:gd name="connsiteY18" fmla="*/ 20276 h 21788"/>
                    <a:gd name="connsiteX19" fmla="*/ 10795 w 29987"/>
                    <a:gd name="connsiteY19" fmla="*/ 21428 h 21788"/>
                    <a:gd name="connsiteX20" fmla="*/ 11444 w 29987"/>
                    <a:gd name="connsiteY20" fmla="*/ 20348 h 21788"/>
                    <a:gd name="connsiteX21" fmla="*/ 12092 w 29987"/>
                    <a:gd name="connsiteY21" fmla="*/ 21356 h 21788"/>
                    <a:gd name="connsiteX22" fmla="*/ 12740 w 29987"/>
                    <a:gd name="connsiteY22" fmla="*/ 20203 h 21788"/>
                    <a:gd name="connsiteX23" fmla="*/ 13388 w 29987"/>
                    <a:gd name="connsiteY23" fmla="*/ 21356 h 21788"/>
                    <a:gd name="connsiteX24" fmla="*/ 13388 w 29987"/>
                    <a:gd name="connsiteY24" fmla="*/ 21356 h 21788"/>
                    <a:gd name="connsiteX25" fmla="*/ 14036 w 29987"/>
                    <a:gd name="connsiteY25" fmla="*/ 20203 h 21788"/>
                    <a:gd name="connsiteX26" fmla="*/ 14684 w 29987"/>
                    <a:gd name="connsiteY26" fmla="*/ 21212 h 21788"/>
                    <a:gd name="connsiteX27" fmla="*/ 15332 w 29987"/>
                    <a:gd name="connsiteY27" fmla="*/ 20059 h 21788"/>
                    <a:gd name="connsiteX28" fmla="*/ 15981 w 29987"/>
                    <a:gd name="connsiteY28" fmla="*/ 21140 h 21788"/>
                    <a:gd name="connsiteX29" fmla="*/ 16629 w 29987"/>
                    <a:gd name="connsiteY29" fmla="*/ 20059 h 21788"/>
                    <a:gd name="connsiteX30" fmla="*/ 17205 w 29987"/>
                    <a:gd name="connsiteY30" fmla="*/ 21068 h 21788"/>
                    <a:gd name="connsiteX31" fmla="*/ 17853 w 29987"/>
                    <a:gd name="connsiteY31" fmla="*/ 19916 h 21788"/>
                    <a:gd name="connsiteX32" fmla="*/ 18501 w 29987"/>
                    <a:gd name="connsiteY32" fmla="*/ 21068 h 21788"/>
                    <a:gd name="connsiteX33" fmla="*/ 18501 w 29987"/>
                    <a:gd name="connsiteY33" fmla="*/ 21068 h 21788"/>
                    <a:gd name="connsiteX34" fmla="*/ 19149 w 29987"/>
                    <a:gd name="connsiteY34" fmla="*/ 19988 h 21788"/>
                    <a:gd name="connsiteX35" fmla="*/ 19725 w 29987"/>
                    <a:gd name="connsiteY35" fmla="*/ 20924 h 21788"/>
                    <a:gd name="connsiteX36" fmla="*/ 19725 w 29987"/>
                    <a:gd name="connsiteY36" fmla="*/ 20924 h 21788"/>
                    <a:gd name="connsiteX37" fmla="*/ 20373 w 29987"/>
                    <a:gd name="connsiteY37" fmla="*/ 19771 h 21788"/>
                    <a:gd name="connsiteX38" fmla="*/ 20950 w 29987"/>
                    <a:gd name="connsiteY38" fmla="*/ 20852 h 21788"/>
                    <a:gd name="connsiteX39" fmla="*/ 21597 w 29987"/>
                    <a:gd name="connsiteY39" fmla="*/ 19771 h 21788"/>
                    <a:gd name="connsiteX40" fmla="*/ 22174 w 29987"/>
                    <a:gd name="connsiteY40" fmla="*/ 20780 h 21788"/>
                    <a:gd name="connsiteX41" fmla="*/ 22174 w 29987"/>
                    <a:gd name="connsiteY41" fmla="*/ 20780 h 21788"/>
                    <a:gd name="connsiteX42" fmla="*/ 22822 w 29987"/>
                    <a:gd name="connsiteY42" fmla="*/ 19627 h 21788"/>
                    <a:gd name="connsiteX43" fmla="*/ 23470 w 29987"/>
                    <a:gd name="connsiteY43" fmla="*/ 20780 h 21788"/>
                    <a:gd name="connsiteX44" fmla="*/ 23470 w 29987"/>
                    <a:gd name="connsiteY44" fmla="*/ 20780 h 21788"/>
                    <a:gd name="connsiteX45" fmla="*/ 24118 w 29987"/>
                    <a:gd name="connsiteY45" fmla="*/ 19699 h 21788"/>
                    <a:gd name="connsiteX46" fmla="*/ 24694 w 29987"/>
                    <a:gd name="connsiteY46" fmla="*/ 20708 h 21788"/>
                    <a:gd name="connsiteX47" fmla="*/ 24694 w 29987"/>
                    <a:gd name="connsiteY47" fmla="*/ 20708 h 21788"/>
                    <a:gd name="connsiteX48" fmla="*/ 25342 w 29987"/>
                    <a:gd name="connsiteY48" fmla="*/ 19556 h 21788"/>
                    <a:gd name="connsiteX49" fmla="*/ 25991 w 29987"/>
                    <a:gd name="connsiteY49" fmla="*/ 20708 h 21788"/>
                    <a:gd name="connsiteX50" fmla="*/ 25991 w 29987"/>
                    <a:gd name="connsiteY50" fmla="*/ 20708 h 21788"/>
                    <a:gd name="connsiteX51" fmla="*/ 26566 w 29987"/>
                    <a:gd name="connsiteY51" fmla="*/ 19699 h 21788"/>
                    <a:gd name="connsiteX52" fmla="*/ 27143 w 29987"/>
                    <a:gd name="connsiteY52" fmla="*/ 20636 h 21788"/>
                    <a:gd name="connsiteX53" fmla="*/ 27143 w 29987"/>
                    <a:gd name="connsiteY53" fmla="*/ 20636 h 21788"/>
                    <a:gd name="connsiteX54" fmla="*/ 27791 w 29987"/>
                    <a:gd name="connsiteY54" fmla="*/ 19556 h 21788"/>
                    <a:gd name="connsiteX55" fmla="*/ 28439 w 29987"/>
                    <a:gd name="connsiteY55" fmla="*/ 20636 h 21788"/>
                    <a:gd name="connsiteX56" fmla="*/ 28439 w 29987"/>
                    <a:gd name="connsiteY56" fmla="*/ 20636 h 21788"/>
                    <a:gd name="connsiteX57" fmla="*/ 29015 w 29987"/>
                    <a:gd name="connsiteY57" fmla="*/ 19627 h 21788"/>
                    <a:gd name="connsiteX58" fmla="*/ 29591 w 29987"/>
                    <a:gd name="connsiteY58" fmla="*/ 20563 h 21788"/>
                    <a:gd name="connsiteX59" fmla="*/ 29735 w 29987"/>
                    <a:gd name="connsiteY59" fmla="*/ 20276 h 21788"/>
                    <a:gd name="connsiteX60" fmla="*/ 29807 w 29987"/>
                    <a:gd name="connsiteY60" fmla="*/ 20059 h 21788"/>
                    <a:gd name="connsiteX61" fmla="*/ 29735 w 29987"/>
                    <a:gd name="connsiteY61" fmla="*/ 18331 h 21788"/>
                    <a:gd name="connsiteX62" fmla="*/ 27791 w 29987"/>
                    <a:gd name="connsiteY62" fmla="*/ 17251 h 21788"/>
                    <a:gd name="connsiteX63" fmla="*/ 27791 w 29987"/>
                    <a:gd name="connsiteY63" fmla="*/ 15594 h 21788"/>
                    <a:gd name="connsiteX64" fmla="*/ 23902 w 29987"/>
                    <a:gd name="connsiteY64" fmla="*/ 11490 h 21788"/>
                    <a:gd name="connsiteX65" fmla="*/ 24118 w 29987"/>
                    <a:gd name="connsiteY65" fmla="*/ 11490 h 21788"/>
                    <a:gd name="connsiteX66" fmla="*/ 16341 w 29987"/>
                    <a:gd name="connsiteY66" fmla="*/ 7025 h 21788"/>
                    <a:gd name="connsiteX67" fmla="*/ 14829 w 29987"/>
                    <a:gd name="connsiteY67" fmla="*/ 3208 h 21788"/>
                    <a:gd name="connsiteX68" fmla="*/ 17277 w 29987"/>
                    <a:gd name="connsiteY68" fmla="*/ 2920 h 21788"/>
                    <a:gd name="connsiteX69" fmla="*/ 17277 w 29987"/>
                    <a:gd name="connsiteY69" fmla="*/ 4432 h 21788"/>
                    <a:gd name="connsiteX70" fmla="*/ 19365 w 29987"/>
                    <a:gd name="connsiteY70" fmla="*/ 3424 h 21788"/>
                    <a:gd name="connsiteX71" fmla="*/ 16845 w 29987"/>
                    <a:gd name="connsiteY71" fmla="*/ 328 h 21788"/>
                    <a:gd name="connsiteX72" fmla="*/ 8275 w 29987"/>
                    <a:gd name="connsiteY72" fmla="*/ 2704 h 21788"/>
                    <a:gd name="connsiteX73" fmla="*/ 6619 w 29987"/>
                    <a:gd name="connsiteY73" fmla="*/ 9906 h 21788"/>
                    <a:gd name="connsiteX74" fmla="*/ 6979 w 29987"/>
                    <a:gd name="connsiteY74" fmla="*/ 10698 h 21788"/>
                    <a:gd name="connsiteX75" fmla="*/ 2154 w 29987"/>
                    <a:gd name="connsiteY75" fmla="*/ 14658 h 21788"/>
                    <a:gd name="connsiteX76" fmla="*/ 3018 w 29987"/>
                    <a:gd name="connsiteY76" fmla="*/ 16963 h 21788"/>
                    <a:gd name="connsiteX77" fmla="*/ 786 w 29987"/>
                    <a:gd name="connsiteY77" fmla="*/ 21356 h 21788"/>
                    <a:gd name="connsiteX78" fmla="*/ 1290 w 29987"/>
                    <a:gd name="connsiteY78" fmla="*/ 20492 h 21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29987" h="21788">
                      <a:moveTo>
                        <a:pt x="1362" y="20708"/>
                      </a:moveTo>
                      <a:cubicBezTo>
                        <a:pt x="1362" y="20708"/>
                        <a:pt x="1866" y="21356"/>
                        <a:pt x="2010" y="21788"/>
                      </a:cubicBezTo>
                      <a:cubicBezTo>
                        <a:pt x="2010" y="21428"/>
                        <a:pt x="2370" y="20780"/>
                        <a:pt x="2658" y="20563"/>
                      </a:cubicBezTo>
                      <a:cubicBezTo>
                        <a:pt x="2802" y="20780"/>
                        <a:pt x="3234" y="21356"/>
                        <a:pt x="3306" y="21716"/>
                      </a:cubicBezTo>
                      <a:lnTo>
                        <a:pt x="3306" y="21716"/>
                      </a:lnTo>
                      <a:cubicBezTo>
                        <a:pt x="3378" y="21356"/>
                        <a:pt x="3666" y="20780"/>
                        <a:pt x="3954" y="20636"/>
                      </a:cubicBezTo>
                      <a:cubicBezTo>
                        <a:pt x="4098" y="20852"/>
                        <a:pt x="4386" y="21284"/>
                        <a:pt x="4530" y="21644"/>
                      </a:cubicBezTo>
                      <a:cubicBezTo>
                        <a:pt x="4530" y="21284"/>
                        <a:pt x="4891" y="20636"/>
                        <a:pt x="5178" y="20492"/>
                      </a:cubicBezTo>
                      <a:cubicBezTo>
                        <a:pt x="5323" y="20708"/>
                        <a:pt x="5755" y="21212"/>
                        <a:pt x="5827" y="21644"/>
                      </a:cubicBezTo>
                      <a:lnTo>
                        <a:pt x="5827" y="21644"/>
                      </a:lnTo>
                      <a:cubicBezTo>
                        <a:pt x="5971" y="21284"/>
                        <a:pt x="6187" y="20852"/>
                        <a:pt x="6403" y="20636"/>
                      </a:cubicBezTo>
                      <a:cubicBezTo>
                        <a:pt x="6547" y="20852"/>
                        <a:pt x="6835" y="21212"/>
                        <a:pt x="6979" y="21572"/>
                      </a:cubicBezTo>
                      <a:lnTo>
                        <a:pt x="6979" y="21572"/>
                      </a:lnTo>
                      <a:cubicBezTo>
                        <a:pt x="7051" y="21212"/>
                        <a:pt x="7339" y="20636"/>
                        <a:pt x="7627" y="20420"/>
                      </a:cubicBezTo>
                      <a:cubicBezTo>
                        <a:pt x="7843" y="20636"/>
                        <a:pt x="8131" y="21140"/>
                        <a:pt x="8275" y="21500"/>
                      </a:cubicBezTo>
                      <a:lnTo>
                        <a:pt x="8275" y="21500"/>
                      </a:lnTo>
                      <a:cubicBezTo>
                        <a:pt x="8275" y="21500"/>
                        <a:pt x="8635" y="20636"/>
                        <a:pt x="8851" y="20420"/>
                      </a:cubicBezTo>
                      <a:cubicBezTo>
                        <a:pt x="8995" y="20636"/>
                        <a:pt x="9355" y="21068"/>
                        <a:pt x="9499" y="21428"/>
                      </a:cubicBezTo>
                      <a:cubicBezTo>
                        <a:pt x="9499" y="21068"/>
                        <a:pt x="9860" y="20420"/>
                        <a:pt x="10147" y="20276"/>
                      </a:cubicBezTo>
                      <a:cubicBezTo>
                        <a:pt x="10292" y="20492"/>
                        <a:pt x="10724" y="20996"/>
                        <a:pt x="10795" y="21428"/>
                      </a:cubicBezTo>
                      <a:cubicBezTo>
                        <a:pt x="10940" y="21068"/>
                        <a:pt x="11156" y="20563"/>
                        <a:pt x="11444" y="20348"/>
                      </a:cubicBezTo>
                      <a:cubicBezTo>
                        <a:pt x="11588" y="20563"/>
                        <a:pt x="11948" y="20996"/>
                        <a:pt x="12092" y="21356"/>
                      </a:cubicBezTo>
                      <a:cubicBezTo>
                        <a:pt x="12092" y="20996"/>
                        <a:pt x="12452" y="20348"/>
                        <a:pt x="12740" y="20203"/>
                      </a:cubicBezTo>
                      <a:cubicBezTo>
                        <a:pt x="12956" y="20420"/>
                        <a:pt x="13316" y="20996"/>
                        <a:pt x="13388" y="21356"/>
                      </a:cubicBezTo>
                      <a:lnTo>
                        <a:pt x="13388" y="21356"/>
                      </a:lnTo>
                      <a:cubicBezTo>
                        <a:pt x="13460" y="20996"/>
                        <a:pt x="13748" y="20420"/>
                        <a:pt x="14036" y="20203"/>
                      </a:cubicBezTo>
                      <a:cubicBezTo>
                        <a:pt x="14180" y="20420"/>
                        <a:pt x="14540" y="20852"/>
                        <a:pt x="14684" y="21212"/>
                      </a:cubicBezTo>
                      <a:cubicBezTo>
                        <a:pt x="14684" y="20852"/>
                        <a:pt x="15044" y="20203"/>
                        <a:pt x="15332" y="20059"/>
                      </a:cubicBezTo>
                      <a:cubicBezTo>
                        <a:pt x="15476" y="20276"/>
                        <a:pt x="15836" y="20780"/>
                        <a:pt x="15981" y="21140"/>
                      </a:cubicBezTo>
                      <a:cubicBezTo>
                        <a:pt x="16053" y="20780"/>
                        <a:pt x="16341" y="20203"/>
                        <a:pt x="16629" y="20059"/>
                      </a:cubicBezTo>
                      <a:cubicBezTo>
                        <a:pt x="16773" y="20276"/>
                        <a:pt x="17133" y="20708"/>
                        <a:pt x="17205" y="21068"/>
                      </a:cubicBezTo>
                      <a:cubicBezTo>
                        <a:pt x="17205" y="20708"/>
                        <a:pt x="17565" y="20059"/>
                        <a:pt x="17853" y="19916"/>
                      </a:cubicBezTo>
                      <a:cubicBezTo>
                        <a:pt x="17997" y="20131"/>
                        <a:pt x="18357" y="20636"/>
                        <a:pt x="18501" y="21068"/>
                      </a:cubicBezTo>
                      <a:lnTo>
                        <a:pt x="18501" y="21068"/>
                      </a:lnTo>
                      <a:cubicBezTo>
                        <a:pt x="18645" y="20708"/>
                        <a:pt x="18861" y="20203"/>
                        <a:pt x="19149" y="19988"/>
                      </a:cubicBezTo>
                      <a:cubicBezTo>
                        <a:pt x="19293" y="20203"/>
                        <a:pt x="19581" y="20563"/>
                        <a:pt x="19725" y="20924"/>
                      </a:cubicBezTo>
                      <a:lnTo>
                        <a:pt x="19725" y="20924"/>
                      </a:lnTo>
                      <a:cubicBezTo>
                        <a:pt x="19797" y="20563"/>
                        <a:pt x="20085" y="19988"/>
                        <a:pt x="20373" y="19771"/>
                      </a:cubicBezTo>
                      <a:cubicBezTo>
                        <a:pt x="20518" y="19988"/>
                        <a:pt x="20805" y="20420"/>
                        <a:pt x="20950" y="20852"/>
                      </a:cubicBezTo>
                      <a:cubicBezTo>
                        <a:pt x="21094" y="20492"/>
                        <a:pt x="21310" y="19988"/>
                        <a:pt x="21597" y="19771"/>
                      </a:cubicBezTo>
                      <a:cubicBezTo>
                        <a:pt x="21742" y="19988"/>
                        <a:pt x="22030" y="20420"/>
                        <a:pt x="22174" y="20780"/>
                      </a:cubicBezTo>
                      <a:lnTo>
                        <a:pt x="22174" y="20780"/>
                      </a:lnTo>
                      <a:cubicBezTo>
                        <a:pt x="22246" y="20420"/>
                        <a:pt x="22534" y="19771"/>
                        <a:pt x="22822" y="19627"/>
                      </a:cubicBezTo>
                      <a:cubicBezTo>
                        <a:pt x="22966" y="19844"/>
                        <a:pt x="23326" y="20348"/>
                        <a:pt x="23470" y="20780"/>
                      </a:cubicBezTo>
                      <a:lnTo>
                        <a:pt x="23470" y="20780"/>
                      </a:lnTo>
                      <a:cubicBezTo>
                        <a:pt x="23542" y="20420"/>
                        <a:pt x="23830" y="19916"/>
                        <a:pt x="24118" y="19699"/>
                      </a:cubicBezTo>
                      <a:cubicBezTo>
                        <a:pt x="24262" y="19916"/>
                        <a:pt x="24622" y="20348"/>
                        <a:pt x="24694" y="20708"/>
                      </a:cubicBezTo>
                      <a:lnTo>
                        <a:pt x="24694" y="20708"/>
                      </a:lnTo>
                      <a:cubicBezTo>
                        <a:pt x="24694" y="20348"/>
                        <a:pt x="25054" y="19699"/>
                        <a:pt x="25342" y="19556"/>
                      </a:cubicBezTo>
                      <a:cubicBezTo>
                        <a:pt x="25487" y="19771"/>
                        <a:pt x="25919" y="20276"/>
                        <a:pt x="25991" y="20708"/>
                      </a:cubicBezTo>
                      <a:lnTo>
                        <a:pt x="25991" y="20708"/>
                      </a:lnTo>
                      <a:cubicBezTo>
                        <a:pt x="26134" y="20348"/>
                        <a:pt x="26351" y="19916"/>
                        <a:pt x="26566" y="19699"/>
                      </a:cubicBezTo>
                      <a:cubicBezTo>
                        <a:pt x="26711" y="19916"/>
                        <a:pt x="26999" y="20276"/>
                        <a:pt x="27143" y="20636"/>
                      </a:cubicBezTo>
                      <a:lnTo>
                        <a:pt x="27143" y="20636"/>
                      </a:lnTo>
                      <a:cubicBezTo>
                        <a:pt x="27215" y="20276"/>
                        <a:pt x="27503" y="19699"/>
                        <a:pt x="27791" y="19556"/>
                      </a:cubicBezTo>
                      <a:cubicBezTo>
                        <a:pt x="27935" y="19771"/>
                        <a:pt x="28295" y="20276"/>
                        <a:pt x="28439" y="20636"/>
                      </a:cubicBezTo>
                      <a:lnTo>
                        <a:pt x="28439" y="20636"/>
                      </a:lnTo>
                      <a:cubicBezTo>
                        <a:pt x="28511" y="20276"/>
                        <a:pt x="28799" y="19771"/>
                        <a:pt x="29015" y="19627"/>
                      </a:cubicBezTo>
                      <a:cubicBezTo>
                        <a:pt x="29159" y="19844"/>
                        <a:pt x="29447" y="20203"/>
                        <a:pt x="29591" y="20563"/>
                      </a:cubicBezTo>
                      <a:cubicBezTo>
                        <a:pt x="29591" y="20492"/>
                        <a:pt x="29663" y="20420"/>
                        <a:pt x="29735" y="20276"/>
                      </a:cubicBezTo>
                      <a:cubicBezTo>
                        <a:pt x="29735" y="20203"/>
                        <a:pt x="29735" y="20131"/>
                        <a:pt x="29807" y="20059"/>
                      </a:cubicBezTo>
                      <a:cubicBezTo>
                        <a:pt x="30023" y="19484"/>
                        <a:pt x="30096" y="18835"/>
                        <a:pt x="29735" y="18331"/>
                      </a:cubicBezTo>
                      <a:cubicBezTo>
                        <a:pt x="29447" y="17971"/>
                        <a:pt x="28655" y="17539"/>
                        <a:pt x="27791" y="17251"/>
                      </a:cubicBezTo>
                      <a:cubicBezTo>
                        <a:pt x="27935" y="16747"/>
                        <a:pt x="27935" y="16171"/>
                        <a:pt x="27791" y="15594"/>
                      </a:cubicBezTo>
                      <a:cubicBezTo>
                        <a:pt x="27215" y="13506"/>
                        <a:pt x="25847" y="12498"/>
                        <a:pt x="23902" y="11490"/>
                      </a:cubicBezTo>
                      <a:lnTo>
                        <a:pt x="24118" y="11490"/>
                      </a:lnTo>
                      <a:cubicBezTo>
                        <a:pt x="24694" y="8393"/>
                        <a:pt x="18285" y="7817"/>
                        <a:pt x="16341" y="7025"/>
                      </a:cubicBezTo>
                      <a:cubicBezTo>
                        <a:pt x="14829" y="6377"/>
                        <a:pt x="13028" y="5153"/>
                        <a:pt x="14829" y="3208"/>
                      </a:cubicBezTo>
                      <a:cubicBezTo>
                        <a:pt x="15332" y="2632"/>
                        <a:pt x="16629" y="2344"/>
                        <a:pt x="17277" y="2920"/>
                      </a:cubicBezTo>
                      <a:cubicBezTo>
                        <a:pt x="17709" y="3280"/>
                        <a:pt x="18069" y="4432"/>
                        <a:pt x="17277" y="4432"/>
                      </a:cubicBezTo>
                      <a:cubicBezTo>
                        <a:pt x="17853" y="5729"/>
                        <a:pt x="19365" y="4360"/>
                        <a:pt x="19365" y="3424"/>
                      </a:cubicBezTo>
                      <a:cubicBezTo>
                        <a:pt x="19365" y="1912"/>
                        <a:pt x="18213" y="760"/>
                        <a:pt x="16845" y="328"/>
                      </a:cubicBezTo>
                      <a:cubicBezTo>
                        <a:pt x="13964" y="-537"/>
                        <a:pt x="10220" y="328"/>
                        <a:pt x="8275" y="2704"/>
                      </a:cubicBezTo>
                      <a:cubicBezTo>
                        <a:pt x="6403" y="5009"/>
                        <a:pt x="5683" y="7097"/>
                        <a:pt x="6619" y="9906"/>
                      </a:cubicBezTo>
                      <a:cubicBezTo>
                        <a:pt x="6691" y="10193"/>
                        <a:pt x="6835" y="10410"/>
                        <a:pt x="6979" y="10698"/>
                      </a:cubicBezTo>
                      <a:cubicBezTo>
                        <a:pt x="4602" y="11490"/>
                        <a:pt x="2154" y="12786"/>
                        <a:pt x="2154" y="14658"/>
                      </a:cubicBezTo>
                      <a:cubicBezTo>
                        <a:pt x="2154" y="15523"/>
                        <a:pt x="2514" y="16315"/>
                        <a:pt x="3018" y="16963"/>
                      </a:cubicBezTo>
                      <a:cubicBezTo>
                        <a:pt x="858" y="18115"/>
                        <a:pt x="-1159" y="19916"/>
                        <a:pt x="786" y="21356"/>
                      </a:cubicBezTo>
                      <a:cubicBezTo>
                        <a:pt x="929" y="20996"/>
                        <a:pt x="1146" y="20636"/>
                        <a:pt x="1290" y="20492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66" name="Freeform: Shape 5865">
                  <a:extLst>
                    <a:ext uri="{FF2B5EF4-FFF2-40B4-BE49-F238E27FC236}">
                      <a16:creationId xmlns:a16="http://schemas.microsoft.com/office/drawing/2014/main" id="{CCECF627-80FA-ABE6-1AA3-7997DFC16A2D}"/>
                    </a:ext>
                  </a:extLst>
                </p:cNvPr>
                <p:cNvSpPr/>
                <p:nvPr/>
              </p:nvSpPr>
              <p:spPr>
                <a:xfrm>
                  <a:off x="7014208" y="5703999"/>
                  <a:ext cx="30246" cy="19583"/>
                </a:xfrm>
                <a:custGeom>
                  <a:avLst/>
                  <a:gdLst>
                    <a:gd name="connsiteX0" fmla="*/ 29958 w 30246"/>
                    <a:gd name="connsiteY0" fmla="*/ 1368 h 19583"/>
                    <a:gd name="connsiteX1" fmla="*/ 29958 w 30246"/>
                    <a:gd name="connsiteY1" fmla="*/ 1368 h 19583"/>
                    <a:gd name="connsiteX2" fmla="*/ 29310 w 30246"/>
                    <a:gd name="connsiteY2" fmla="*/ 0 h 19583"/>
                    <a:gd name="connsiteX3" fmla="*/ 28662 w 30246"/>
                    <a:gd name="connsiteY3" fmla="*/ 1152 h 19583"/>
                    <a:gd name="connsiteX4" fmla="*/ 28662 w 30246"/>
                    <a:gd name="connsiteY4" fmla="*/ 1152 h 19583"/>
                    <a:gd name="connsiteX5" fmla="*/ 28086 w 30246"/>
                    <a:gd name="connsiteY5" fmla="*/ 144 h 19583"/>
                    <a:gd name="connsiteX6" fmla="*/ 27437 w 30246"/>
                    <a:gd name="connsiteY6" fmla="*/ 1152 h 19583"/>
                    <a:gd name="connsiteX7" fmla="*/ 27437 w 30246"/>
                    <a:gd name="connsiteY7" fmla="*/ 1152 h 19583"/>
                    <a:gd name="connsiteX8" fmla="*/ 26790 w 30246"/>
                    <a:gd name="connsiteY8" fmla="*/ 72 h 19583"/>
                    <a:gd name="connsiteX9" fmla="*/ 26141 w 30246"/>
                    <a:gd name="connsiteY9" fmla="*/ 1152 h 19583"/>
                    <a:gd name="connsiteX10" fmla="*/ 26141 w 30246"/>
                    <a:gd name="connsiteY10" fmla="*/ 1152 h 19583"/>
                    <a:gd name="connsiteX11" fmla="*/ 25565 w 30246"/>
                    <a:gd name="connsiteY11" fmla="*/ 216 h 19583"/>
                    <a:gd name="connsiteX12" fmla="*/ 24989 w 30246"/>
                    <a:gd name="connsiteY12" fmla="*/ 1225 h 19583"/>
                    <a:gd name="connsiteX13" fmla="*/ 24989 w 30246"/>
                    <a:gd name="connsiteY13" fmla="*/ 1225 h 19583"/>
                    <a:gd name="connsiteX14" fmla="*/ 24341 w 30246"/>
                    <a:gd name="connsiteY14" fmla="*/ 72 h 19583"/>
                    <a:gd name="connsiteX15" fmla="*/ 23693 w 30246"/>
                    <a:gd name="connsiteY15" fmla="*/ 1225 h 19583"/>
                    <a:gd name="connsiteX16" fmla="*/ 23693 w 30246"/>
                    <a:gd name="connsiteY16" fmla="*/ 1225 h 19583"/>
                    <a:gd name="connsiteX17" fmla="*/ 23045 w 30246"/>
                    <a:gd name="connsiteY17" fmla="*/ 216 h 19583"/>
                    <a:gd name="connsiteX18" fmla="*/ 22468 w 30246"/>
                    <a:gd name="connsiteY18" fmla="*/ 1297 h 19583"/>
                    <a:gd name="connsiteX19" fmla="*/ 22468 w 30246"/>
                    <a:gd name="connsiteY19" fmla="*/ 1297 h 19583"/>
                    <a:gd name="connsiteX20" fmla="*/ 21821 w 30246"/>
                    <a:gd name="connsiteY20" fmla="*/ 144 h 19583"/>
                    <a:gd name="connsiteX21" fmla="*/ 21172 w 30246"/>
                    <a:gd name="connsiteY21" fmla="*/ 1297 h 19583"/>
                    <a:gd name="connsiteX22" fmla="*/ 21172 w 30246"/>
                    <a:gd name="connsiteY22" fmla="*/ 1297 h 19583"/>
                    <a:gd name="connsiteX23" fmla="*/ 20596 w 30246"/>
                    <a:gd name="connsiteY23" fmla="*/ 288 h 19583"/>
                    <a:gd name="connsiteX24" fmla="*/ 19948 w 30246"/>
                    <a:gd name="connsiteY24" fmla="*/ 1297 h 19583"/>
                    <a:gd name="connsiteX25" fmla="*/ 19372 w 30246"/>
                    <a:gd name="connsiteY25" fmla="*/ 288 h 19583"/>
                    <a:gd name="connsiteX26" fmla="*/ 18724 w 30246"/>
                    <a:gd name="connsiteY26" fmla="*/ 1368 h 19583"/>
                    <a:gd name="connsiteX27" fmla="*/ 18724 w 30246"/>
                    <a:gd name="connsiteY27" fmla="*/ 1368 h 19583"/>
                    <a:gd name="connsiteX28" fmla="*/ 18148 w 30246"/>
                    <a:gd name="connsiteY28" fmla="*/ 432 h 19583"/>
                    <a:gd name="connsiteX29" fmla="*/ 17499 w 30246"/>
                    <a:gd name="connsiteY29" fmla="*/ 1512 h 19583"/>
                    <a:gd name="connsiteX30" fmla="*/ 17499 w 30246"/>
                    <a:gd name="connsiteY30" fmla="*/ 1512 h 19583"/>
                    <a:gd name="connsiteX31" fmla="*/ 16852 w 30246"/>
                    <a:gd name="connsiteY31" fmla="*/ 432 h 19583"/>
                    <a:gd name="connsiteX32" fmla="*/ 16203 w 30246"/>
                    <a:gd name="connsiteY32" fmla="*/ 1585 h 19583"/>
                    <a:gd name="connsiteX33" fmla="*/ 15627 w 30246"/>
                    <a:gd name="connsiteY33" fmla="*/ 576 h 19583"/>
                    <a:gd name="connsiteX34" fmla="*/ 14979 w 30246"/>
                    <a:gd name="connsiteY34" fmla="*/ 1657 h 19583"/>
                    <a:gd name="connsiteX35" fmla="*/ 14403 w 30246"/>
                    <a:gd name="connsiteY35" fmla="*/ 576 h 19583"/>
                    <a:gd name="connsiteX36" fmla="*/ 13755 w 30246"/>
                    <a:gd name="connsiteY36" fmla="*/ 1729 h 19583"/>
                    <a:gd name="connsiteX37" fmla="*/ 13179 w 30246"/>
                    <a:gd name="connsiteY37" fmla="*/ 720 h 19583"/>
                    <a:gd name="connsiteX38" fmla="*/ 12530 w 30246"/>
                    <a:gd name="connsiteY38" fmla="*/ 1800 h 19583"/>
                    <a:gd name="connsiteX39" fmla="*/ 12530 w 30246"/>
                    <a:gd name="connsiteY39" fmla="*/ 1800 h 19583"/>
                    <a:gd name="connsiteX40" fmla="*/ 11883 w 30246"/>
                    <a:gd name="connsiteY40" fmla="*/ 648 h 19583"/>
                    <a:gd name="connsiteX41" fmla="*/ 11234 w 30246"/>
                    <a:gd name="connsiteY41" fmla="*/ 1800 h 19583"/>
                    <a:gd name="connsiteX42" fmla="*/ 10586 w 30246"/>
                    <a:gd name="connsiteY42" fmla="*/ 792 h 19583"/>
                    <a:gd name="connsiteX43" fmla="*/ 10010 w 30246"/>
                    <a:gd name="connsiteY43" fmla="*/ 1872 h 19583"/>
                    <a:gd name="connsiteX44" fmla="*/ 9362 w 30246"/>
                    <a:gd name="connsiteY44" fmla="*/ 720 h 19583"/>
                    <a:gd name="connsiteX45" fmla="*/ 8714 w 30246"/>
                    <a:gd name="connsiteY45" fmla="*/ 1872 h 19583"/>
                    <a:gd name="connsiteX46" fmla="*/ 8138 w 30246"/>
                    <a:gd name="connsiteY46" fmla="*/ 865 h 19583"/>
                    <a:gd name="connsiteX47" fmla="*/ 7490 w 30246"/>
                    <a:gd name="connsiteY47" fmla="*/ 1945 h 19583"/>
                    <a:gd name="connsiteX48" fmla="*/ 7490 w 30246"/>
                    <a:gd name="connsiteY48" fmla="*/ 1945 h 19583"/>
                    <a:gd name="connsiteX49" fmla="*/ 6841 w 30246"/>
                    <a:gd name="connsiteY49" fmla="*/ 865 h 19583"/>
                    <a:gd name="connsiteX50" fmla="*/ 6193 w 30246"/>
                    <a:gd name="connsiteY50" fmla="*/ 2017 h 19583"/>
                    <a:gd name="connsiteX51" fmla="*/ 6193 w 30246"/>
                    <a:gd name="connsiteY51" fmla="*/ 2017 h 19583"/>
                    <a:gd name="connsiteX52" fmla="*/ 5617 w 30246"/>
                    <a:gd name="connsiteY52" fmla="*/ 1008 h 19583"/>
                    <a:gd name="connsiteX53" fmla="*/ 5041 w 30246"/>
                    <a:gd name="connsiteY53" fmla="*/ 2017 h 19583"/>
                    <a:gd name="connsiteX54" fmla="*/ 5041 w 30246"/>
                    <a:gd name="connsiteY54" fmla="*/ 2017 h 19583"/>
                    <a:gd name="connsiteX55" fmla="*/ 4393 w 30246"/>
                    <a:gd name="connsiteY55" fmla="*/ 865 h 19583"/>
                    <a:gd name="connsiteX56" fmla="*/ 3745 w 30246"/>
                    <a:gd name="connsiteY56" fmla="*/ 2017 h 19583"/>
                    <a:gd name="connsiteX57" fmla="*/ 3169 w 30246"/>
                    <a:gd name="connsiteY57" fmla="*/ 1008 h 19583"/>
                    <a:gd name="connsiteX58" fmla="*/ 2521 w 30246"/>
                    <a:gd name="connsiteY58" fmla="*/ 2089 h 19583"/>
                    <a:gd name="connsiteX59" fmla="*/ 2521 w 30246"/>
                    <a:gd name="connsiteY59" fmla="*/ 2089 h 19583"/>
                    <a:gd name="connsiteX60" fmla="*/ 1872 w 30246"/>
                    <a:gd name="connsiteY60" fmla="*/ 936 h 19583"/>
                    <a:gd name="connsiteX61" fmla="*/ 1225 w 30246"/>
                    <a:gd name="connsiteY61" fmla="*/ 2161 h 19583"/>
                    <a:gd name="connsiteX62" fmla="*/ 648 w 30246"/>
                    <a:gd name="connsiteY62" fmla="*/ 1080 h 19583"/>
                    <a:gd name="connsiteX63" fmla="*/ 0 w 30246"/>
                    <a:gd name="connsiteY63" fmla="*/ 2305 h 19583"/>
                    <a:gd name="connsiteX64" fmla="*/ 0 w 30246"/>
                    <a:gd name="connsiteY64" fmla="*/ 2305 h 19583"/>
                    <a:gd name="connsiteX65" fmla="*/ 1296 w 30246"/>
                    <a:gd name="connsiteY65" fmla="*/ 10154 h 19583"/>
                    <a:gd name="connsiteX66" fmla="*/ 2521 w 30246"/>
                    <a:gd name="connsiteY66" fmla="*/ 18940 h 19583"/>
                    <a:gd name="connsiteX67" fmla="*/ 6914 w 30246"/>
                    <a:gd name="connsiteY67" fmla="*/ 19156 h 19583"/>
                    <a:gd name="connsiteX68" fmla="*/ 15411 w 30246"/>
                    <a:gd name="connsiteY68" fmla="*/ 19516 h 19583"/>
                    <a:gd name="connsiteX69" fmla="*/ 24917 w 30246"/>
                    <a:gd name="connsiteY69" fmla="*/ 19156 h 19583"/>
                    <a:gd name="connsiteX70" fmla="*/ 27437 w 30246"/>
                    <a:gd name="connsiteY70" fmla="*/ 18868 h 19583"/>
                    <a:gd name="connsiteX71" fmla="*/ 28950 w 30246"/>
                    <a:gd name="connsiteY71" fmla="*/ 18724 h 19583"/>
                    <a:gd name="connsiteX72" fmla="*/ 30246 w 30246"/>
                    <a:gd name="connsiteY72" fmla="*/ 4249 h 19583"/>
                    <a:gd name="connsiteX73" fmla="*/ 30246 w 30246"/>
                    <a:gd name="connsiteY73" fmla="*/ 4249 h 19583"/>
                    <a:gd name="connsiteX74" fmla="*/ 30246 w 30246"/>
                    <a:gd name="connsiteY74" fmla="*/ 1440 h 19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246" h="19583">
                      <a:moveTo>
                        <a:pt x="29958" y="1368"/>
                      </a:moveTo>
                      <a:lnTo>
                        <a:pt x="29958" y="1368"/>
                      </a:lnTo>
                      <a:cubicBezTo>
                        <a:pt x="29958" y="1008"/>
                        <a:pt x="29526" y="288"/>
                        <a:pt x="29310" y="0"/>
                      </a:cubicBezTo>
                      <a:cubicBezTo>
                        <a:pt x="29094" y="216"/>
                        <a:pt x="28734" y="792"/>
                        <a:pt x="28662" y="1152"/>
                      </a:cubicBezTo>
                      <a:lnTo>
                        <a:pt x="28662" y="1152"/>
                      </a:lnTo>
                      <a:cubicBezTo>
                        <a:pt x="28518" y="792"/>
                        <a:pt x="28230" y="360"/>
                        <a:pt x="28086" y="144"/>
                      </a:cubicBezTo>
                      <a:cubicBezTo>
                        <a:pt x="27869" y="288"/>
                        <a:pt x="27582" y="792"/>
                        <a:pt x="27437" y="1152"/>
                      </a:cubicBezTo>
                      <a:lnTo>
                        <a:pt x="27437" y="1152"/>
                      </a:lnTo>
                      <a:cubicBezTo>
                        <a:pt x="27294" y="792"/>
                        <a:pt x="27005" y="288"/>
                        <a:pt x="26790" y="72"/>
                      </a:cubicBezTo>
                      <a:cubicBezTo>
                        <a:pt x="26573" y="288"/>
                        <a:pt x="26213" y="792"/>
                        <a:pt x="26141" y="1152"/>
                      </a:cubicBezTo>
                      <a:lnTo>
                        <a:pt x="26141" y="1152"/>
                      </a:lnTo>
                      <a:cubicBezTo>
                        <a:pt x="25997" y="792"/>
                        <a:pt x="25709" y="432"/>
                        <a:pt x="25565" y="216"/>
                      </a:cubicBezTo>
                      <a:cubicBezTo>
                        <a:pt x="25349" y="360"/>
                        <a:pt x="25061" y="865"/>
                        <a:pt x="24989" y="1225"/>
                      </a:cubicBezTo>
                      <a:lnTo>
                        <a:pt x="24989" y="1225"/>
                      </a:lnTo>
                      <a:cubicBezTo>
                        <a:pt x="24917" y="865"/>
                        <a:pt x="24557" y="288"/>
                        <a:pt x="24341" y="72"/>
                      </a:cubicBezTo>
                      <a:cubicBezTo>
                        <a:pt x="24053" y="288"/>
                        <a:pt x="23765" y="865"/>
                        <a:pt x="23693" y="1225"/>
                      </a:cubicBezTo>
                      <a:lnTo>
                        <a:pt x="23693" y="1225"/>
                      </a:lnTo>
                      <a:cubicBezTo>
                        <a:pt x="23549" y="865"/>
                        <a:pt x="23261" y="432"/>
                        <a:pt x="23045" y="216"/>
                      </a:cubicBezTo>
                      <a:cubicBezTo>
                        <a:pt x="22829" y="360"/>
                        <a:pt x="22540" y="936"/>
                        <a:pt x="22468" y="1297"/>
                      </a:cubicBezTo>
                      <a:lnTo>
                        <a:pt x="22468" y="1297"/>
                      </a:lnTo>
                      <a:cubicBezTo>
                        <a:pt x="22396" y="865"/>
                        <a:pt x="22036" y="432"/>
                        <a:pt x="21821" y="144"/>
                      </a:cubicBezTo>
                      <a:cubicBezTo>
                        <a:pt x="21532" y="360"/>
                        <a:pt x="21244" y="936"/>
                        <a:pt x="21172" y="1297"/>
                      </a:cubicBezTo>
                      <a:lnTo>
                        <a:pt x="21172" y="1297"/>
                      </a:lnTo>
                      <a:cubicBezTo>
                        <a:pt x="21028" y="936"/>
                        <a:pt x="20740" y="504"/>
                        <a:pt x="20596" y="288"/>
                      </a:cubicBezTo>
                      <a:cubicBezTo>
                        <a:pt x="20380" y="432"/>
                        <a:pt x="20092" y="936"/>
                        <a:pt x="19948" y="1297"/>
                      </a:cubicBezTo>
                      <a:cubicBezTo>
                        <a:pt x="19804" y="936"/>
                        <a:pt x="19516" y="504"/>
                        <a:pt x="19372" y="288"/>
                      </a:cubicBezTo>
                      <a:cubicBezTo>
                        <a:pt x="19084" y="432"/>
                        <a:pt x="18796" y="1008"/>
                        <a:pt x="18724" y="1368"/>
                      </a:cubicBezTo>
                      <a:lnTo>
                        <a:pt x="18724" y="1368"/>
                      </a:lnTo>
                      <a:cubicBezTo>
                        <a:pt x="18724" y="1368"/>
                        <a:pt x="18292" y="576"/>
                        <a:pt x="18148" y="432"/>
                      </a:cubicBezTo>
                      <a:cubicBezTo>
                        <a:pt x="17931" y="576"/>
                        <a:pt x="17644" y="1080"/>
                        <a:pt x="17499" y="1512"/>
                      </a:cubicBezTo>
                      <a:lnTo>
                        <a:pt x="17499" y="1512"/>
                      </a:lnTo>
                      <a:cubicBezTo>
                        <a:pt x="17356" y="1152"/>
                        <a:pt x="17067" y="648"/>
                        <a:pt x="16852" y="432"/>
                      </a:cubicBezTo>
                      <a:cubicBezTo>
                        <a:pt x="16563" y="648"/>
                        <a:pt x="16275" y="1225"/>
                        <a:pt x="16203" y="1585"/>
                      </a:cubicBezTo>
                      <a:cubicBezTo>
                        <a:pt x="16059" y="1225"/>
                        <a:pt x="15771" y="792"/>
                        <a:pt x="15627" y="576"/>
                      </a:cubicBezTo>
                      <a:cubicBezTo>
                        <a:pt x="15411" y="792"/>
                        <a:pt x="15123" y="1297"/>
                        <a:pt x="14979" y="1657"/>
                      </a:cubicBezTo>
                      <a:cubicBezTo>
                        <a:pt x="14907" y="1297"/>
                        <a:pt x="14547" y="792"/>
                        <a:pt x="14403" y="576"/>
                      </a:cubicBezTo>
                      <a:cubicBezTo>
                        <a:pt x="14115" y="792"/>
                        <a:pt x="13827" y="1368"/>
                        <a:pt x="13755" y="1729"/>
                      </a:cubicBezTo>
                      <a:cubicBezTo>
                        <a:pt x="13611" y="1368"/>
                        <a:pt x="13323" y="936"/>
                        <a:pt x="13179" y="720"/>
                      </a:cubicBezTo>
                      <a:cubicBezTo>
                        <a:pt x="12891" y="865"/>
                        <a:pt x="12602" y="1440"/>
                        <a:pt x="12530" y="1800"/>
                      </a:cubicBezTo>
                      <a:lnTo>
                        <a:pt x="12530" y="1800"/>
                      </a:lnTo>
                      <a:cubicBezTo>
                        <a:pt x="12530" y="1368"/>
                        <a:pt x="12098" y="865"/>
                        <a:pt x="11883" y="648"/>
                      </a:cubicBezTo>
                      <a:cubicBezTo>
                        <a:pt x="11666" y="865"/>
                        <a:pt x="11306" y="1440"/>
                        <a:pt x="11234" y="1800"/>
                      </a:cubicBezTo>
                      <a:cubicBezTo>
                        <a:pt x="11090" y="1440"/>
                        <a:pt x="10802" y="1008"/>
                        <a:pt x="10586" y="792"/>
                      </a:cubicBezTo>
                      <a:cubicBezTo>
                        <a:pt x="10370" y="936"/>
                        <a:pt x="10082" y="1512"/>
                        <a:pt x="10010" y="1872"/>
                      </a:cubicBezTo>
                      <a:cubicBezTo>
                        <a:pt x="9938" y="1512"/>
                        <a:pt x="9506" y="936"/>
                        <a:pt x="9362" y="720"/>
                      </a:cubicBezTo>
                      <a:cubicBezTo>
                        <a:pt x="9074" y="936"/>
                        <a:pt x="8786" y="1512"/>
                        <a:pt x="8714" y="1872"/>
                      </a:cubicBezTo>
                      <a:cubicBezTo>
                        <a:pt x="8570" y="1512"/>
                        <a:pt x="8282" y="1080"/>
                        <a:pt x="8138" y="865"/>
                      </a:cubicBezTo>
                      <a:cubicBezTo>
                        <a:pt x="7922" y="1008"/>
                        <a:pt x="7633" y="1585"/>
                        <a:pt x="7490" y="1945"/>
                      </a:cubicBezTo>
                      <a:lnTo>
                        <a:pt x="7490" y="1945"/>
                      </a:lnTo>
                      <a:cubicBezTo>
                        <a:pt x="7346" y="1585"/>
                        <a:pt x="7058" y="1080"/>
                        <a:pt x="6841" y="865"/>
                      </a:cubicBezTo>
                      <a:cubicBezTo>
                        <a:pt x="6626" y="1080"/>
                        <a:pt x="6265" y="1585"/>
                        <a:pt x="6193" y="2017"/>
                      </a:cubicBezTo>
                      <a:lnTo>
                        <a:pt x="6193" y="2017"/>
                      </a:lnTo>
                      <a:cubicBezTo>
                        <a:pt x="6049" y="1657"/>
                        <a:pt x="5761" y="1225"/>
                        <a:pt x="5617" y="1008"/>
                      </a:cubicBezTo>
                      <a:cubicBezTo>
                        <a:pt x="5401" y="1152"/>
                        <a:pt x="5185" y="1657"/>
                        <a:pt x="5041" y="2017"/>
                      </a:cubicBezTo>
                      <a:lnTo>
                        <a:pt x="5041" y="2017"/>
                      </a:lnTo>
                      <a:cubicBezTo>
                        <a:pt x="4969" y="1657"/>
                        <a:pt x="4609" y="1080"/>
                        <a:pt x="4393" y="865"/>
                      </a:cubicBezTo>
                      <a:cubicBezTo>
                        <a:pt x="4105" y="1080"/>
                        <a:pt x="3817" y="1657"/>
                        <a:pt x="3745" y="2017"/>
                      </a:cubicBezTo>
                      <a:cubicBezTo>
                        <a:pt x="3601" y="1657"/>
                        <a:pt x="3313" y="1225"/>
                        <a:pt x="3169" y="1008"/>
                      </a:cubicBezTo>
                      <a:cubicBezTo>
                        <a:pt x="2953" y="1225"/>
                        <a:pt x="2664" y="1729"/>
                        <a:pt x="2521" y="2089"/>
                      </a:cubicBezTo>
                      <a:lnTo>
                        <a:pt x="2521" y="2089"/>
                      </a:lnTo>
                      <a:cubicBezTo>
                        <a:pt x="2449" y="1729"/>
                        <a:pt x="2089" y="1152"/>
                        <a:pt x="1872" y="936"/>
                      </a:cubicBezTo>
                      <a:cubicBezTo>
                        <a:pt x="1657" y="1152"/>
                        <a:pt x="1296" y="1729"/>
                        <a:pt x="1225" y="2161"/>
                      </a:cubicBezTo>
                      <a:cubicBezTo>
                        <a:pt x="1080" y="1800"/>
                        <a:pt x="792" y="1368"/>
                        <a:pt x="648" y="1080"/>
                      </a:cubicBezTo>
                      <a:cubicBezTo>
                        <a:pt x="360" y="1297"/>
                        <a:pt x="72" y="2017"/>
                        <a:pt x="0" y="2305"/>
                      </a:cubicBezTo>
                      <a:lnTo>
                        <a:pt x="0" y="2305"/>
                      </a:lnTo>
                      <a:cubicBezTo>
                        <a:pt x="72" y="4897"/>
                        <a:pt x="864" y="7562"/>
                        <a:pt x="1296" y="10154"/>
                      </a:cubicBezTo>
                      <a:cubicBezTo>
                        <a:pt x="1800" y="13035"/>
                        <a:pt x="2521" y="18940"/>
                        <a:pt x="2521" y="18940"/>
                      </a:cubicBezTo>
                      <a:cubicBezTo>
                        <a:pt x="2521" y="18940"/>
                        <a:pt x="5689" y="19084"/>
                        <a:pt x="6914" y="19156"/>
                      </a:cubicBezTo>
                      <a:cubicBezTo>
                        <a:pt x="9722" y="19300"/>
                        <a:pt x="12602" y="19300"/>
                        <a:pt x="15411" y="19516"/>
                      </a:cubicBezTo>
                      <a:cubicBezTo>
                        <a:pt x="18724" y="19660"/>
                        <a:pt x="21604" y="19588"/>
                        <a:pt x="24917" y="19156"/>
                      </a:cubicBezTo>
                      <a:cubicBezTo>
                        <a:pt x="25709" y="19084"/>
                        <a:pt x="26573" y="19084"/>
                        <a:pt x="27437" y="18868"/>
                      </a:cubicBezTo>
                      <a:lnTo>
                        <a:pt x="28950" y="18724"/>
                      </a:lnTo>
                      <a:lnTo>
                        <a:pt x="30246" y="4249"/>
                      </a:lnTo>
                      <a:lnTo>
                        <a:pt x="30246" y="4249"/>
                      </a:lnTo>
                      <a:cubicBezTo>
                        <a:pt x="30246" y="3313"/>
                        <a:pt x="30246" y="2377"/>
                        <a:pt x="30246" y="1440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67" name="Freeform: Shape 5866">
                  <a:extLst>
                    <a:ext uri="{FF2B5EF4-FFF2-40B4-BE49-F238E27FC236}">
                      <a16:creationId xmlns:a16="http://schemas.microsoft.com/office/drawing/2014/main" id="{A96EA450-9D74-F739-5633-8C4E5AA801C7}"/>
                    </a:ext>
                  </a:extLst>
                </p:cNvPr>
                <p:cNvSpPr/>
                <p:nvPr/>
              </p:nvSpPr>
              <p:spPr>
                <a:xfrm>
                  <a:off x="7015145" y="5703999"/>
                  <a:ext cx="29021" cy="19515"/>
                </a:xfrm>
                <a:custGeom>
                  <a:avLst/>
                  <a:gdLst>
                    <a:gd name="connsiteX0" fmla="*/ 22685 w 29021"/>
                    <a:gd name="connsiteY0" fmla="*/ 1225 h 19515"/>
                    <a:gd name="connsiteX1" fmla="*/ 22685 w 29021"/>
                    <a:gd name="connsiteY1" fmla="*/ 1225 h 19515"/>
                    <a:gd name="connsiteX2" fmla="*/ 22685 w 29021"/>
                    <a:gd name="connsiteY2" fmla="*/ 1225 h 19515"/>
                    <a:gd name="connsiteX3" fmla="*/ 22180 w 29021"/>
                    <a:gd name="connsiteY3" fmla="*/ 19300 h 19515"/>
                    <a:gd name="connsiteX4" fmla="*/ 23117 w 29021"/>
                    <a:gd name="connsiteY4" fmla="*/ 19156 h 19515"/>
                    <a:gd name="connsiteX5" fmla="*/ 23909 w 29021"/>
                    <a:gd name="connsiteY5" fmla="*/ 1080 h 19515"/>
                    <a:gd name="connsiteX6" fmla="*/ 23333 w 29021"/>
                    <a:gd name="connsiteY6" fmla="*/ 72 h 19515"/>
                    <a:gd name="connsiteX7" fmla="*/ 22685 w 29021"/>
                    <a:gd name="connsiteY7" fmla="*/ 1225 h 19515"/>
                    <a:gd name="connsiteX8" fmla="*/ 25205 w 29021"/>
                    <a:gd name="connsiteY8" fmla="*/ 1152 h 19515"/>
                    <a:gd name="connsiteX9" fmla="*/ 25205 w 29021"/>
                    <a:gd name="connsiteY9" fmla="*/ 1152 h 19515"/>
                    <a:gd name="connsiteX10" fmla="*/ 25205 w 29021"/>
                    <a:gd name="connsiteY10" fmla="*/ 1152 h 19515"/>
                    <a:gd name="connsiteX11" fmla="*/ 24485 w 29021"/>
                    <a:gd name="connsiteY11" fmla="*/ 19012 h 19515"/>
                    <a:gd name="connsiteX12" fmla="*/ 25349 w 29021"/>
                    <a:gd name="connsiteY12" fmla="*/ 19012 h 19515"/>
                    <a:gd name="connsiteX13" fmla="*/ 26501 w 29021"/>
                    <a:gd name="connsiteY13" fmla="*/ 1152 h 19515"/>
                    <a:gd name="connsiteX14" fmla="*/ 25925 w 29021"/>
                    <a:gd name="connsiteY14" fmla="*/ 144 h 19515"/>
                    <a:gd name="connsiteX15" fmla="*/ 25277 w 29021"/>
                    <a:gd name="connsiteY15" fmla="*/ 1225 h 19515"/>
                    <a:gd name="connsiteX16" fmla="*/ 29022 w 29021"/>
                    <a:gd name="connsiteY16" fmla="*/ 1368 h 19515"/>
                    <a:gd name="connsiteX17" fmla="*/ 29022 w 29021"/>
                    <a:gd name="connsiteY17" fmla="*/ 1368 h 19515"/>
                    <a:gd name="connsiteX18" fmla="*/ 28374 w 29021"/>
                    <a:gd name="connsiteY18" fmla="*/ 0 h 19515"/>
                    <a:gd name="connsiteX19" fmla="*/ 27726 w 29021"/>
                    <a:gd name="connsiteY19" fmla="*/ 1152 h 19515"/>
                    <a:gd name="connsiteX20" fmla="*/ 27726 w 29021"/>
                    <a:gd name="connsiteY20" fmla="*/ 1152 h 19515"/>
                    <a:gd name="connsiteX21" fmla="*/ 26717 w 29021"/>
                    <a:gd name="connsiteY21" fmla="*/ 18796 h 19515"/>
                    <a:gd name="connsiteX22" fmla="*/ 27726 w 29021"/>
                    <a:gd name="connsiteY22" fmla="*/ 18796 h 19515"/>
                    <a:gd name="connsiteX23" fmla="*/ 29022 w 29021"/>
                    <a:gd name="connsiteY23" fmla="*/ 4177 h 19515"/>
                    <a:gd name="connsiteX24" fmla="*/ 29022 w 29021"/>
                    <a:gd name="connsiteY24" fmla="*/ 4177 h 19515"/>
                    <a:gd name="connsiteX25" fmla="*/ 29022 w 29021"/>
                    <a:gd name="connsiteY25" fmla="*/ 1368 h 19515"/>
                    <a:gd name="connsiteX26" fmla="*/ 18364 w 29021"/>
                    <a:gd name="connsiteY26" fmla="*/ 360 h 19515"/>
                    <a:gd name="connsiteX27" fmla="*/ 17716 w 29021"/>
                    <a:gd name="connsiteY27" fmla="*/ 1440 h 19515"/>
                    <a:gd name="connsiteX28" fmla="*/ 17716 w 29021"/>
                    <a:gd name="connsiteY28" fmla="*/ 1440 h 19515"/>
                    <a:gd name="connsiteX29" fmla="*/ 17356 w 29021"/>
                    <a:gd name="connsiteY29" fmla="*/ 19516 h 19515"/>
                    <a:gd name="connsiteX30" fmla="*/ 18364 w 29021"/>
                    <a:gd name="connsiteY30" fmla="*/ 19516 h 19515"/>
                    <a:gd name="connsiteX31" fmla="*/ 18940 w 29021"/>
                    <a:gd name="connsiteY31" fmla="*/ 1297 h 19515"/>
                    <a:gd name="connsiteX32" fmla="*/ 18940 w 29021"/>
                    <a:gd name="connsiteY32" fmla="*/ 1297 h 19515"/>
                    <a:gd name="connsiteX33" fmla="*/ 18364 w 29021"/>
                    <a:gd name="connsiteY33" fmla="*/ 288 h 19515"/>
                    <a:gd name="connsiteX34" fmla="*/ 21460 w 29021"/>
                    <a:gd name="connsiteY34" fmla="*/ 1297 h 19515"/>
                    <a:gd name="connsiteX35" fmla="*/ 20812 w 29021"/>
                    <a:gd name="connsiteY35" fmla="*/ 144 h 19515"/>
                    <a:gd name="connsiteX36" fmla="*/ 20164 w 29021"/>
                    <a:gd name="connsiteY36" fmla="*/ 1297 h 19515"/>
                    <a:gd name="connsiteX37" fmla="*/ 20164 w 29021"/>
                    <a:gd name="connsiteY37" fmla="*/ 1297 h 19515"/>
                    <a:gd name="connsiteX38" fmla="*/ 20164 w 29021"/>
                    <a:gd name="connsiteY38" fmla="*/ 1225 h 19515"/>
                    <a:gd name="connsiteX39" fmla="*/ 19660 w 29021"/>
                    <a:gd name="connsiteY39" fmla="*/ 19444 h 19515"/>
                    <a:gd name="connsiteX40" fmla="*/ 20740 w 29021"/>
                    <a:gd name="connsiteY40" fmla="*/ 19444 h 19515"/>
                    <a:gd name="connsiteX41" fmla="*/ 21532 w 29021"/>
                    <a:gd name="connsiteY41" fmla="*/ 1297 h 19515"/>
                    <a:gd name="connsiteX42" fmla="*/ 21532 w 29021"/>
                    <a:gd name="connsiteY42" fmla="*/ 1297 h 19515"/>
                    <a:gd name="connsiteX43" fmla="*/ 21532 w 29021"/>
                    <a:gd name="connsiteY43" fmla="*/ 1297 h 19515"/>
                    <a:gd name="connsiteX44" fmla="*/ 15771 w 29021"/>
                    <a:gd name="connsiteY44" fmla="*/ 432 h 19515"/>
                    <a:gd name="connsiteX45" fmla="*/ 15123 w 29021"/>
                    <a:gd name="connsiteY45" fmla="*/ 1512 h 19515"/>
                    <a:gd name="connsiteX46" fmla="*/ 15123 w 29021"/>
                    <a:gd name="connsiteY46" fmla="*/ 19444 h 19515"/>
                    <a:gd name="connsiteX47" fmla="*/ 16203 w 29021"/>
                    <a:gd name="connsiteY47" fmla="*/ 19444 h 19515"/>
                    <a:gd name="connsiteX48" fmla="*/ 16347 w 29021"/>
                    <a:gd name="connsiteY48" fmla="*/ 1440 h 19515"/>
                    <a:gd name="connsiteX49" fmla="*/ 16347 w 29021"/>
                    <a:gd name="connsiteY49" fmla="*/ 1440 h 19515"/>
                    <a:gd name="connsiteX50" fmla="*/ 15699 w 29021"/>
                    <a:gd name="connsiteY50" fmla="*/ 360 h 19515"/>
                    <a:gd name="connsiteX51" fmla="*/ 8282 w 29021"/>
                    <a:gd name="connsiteY51" fmla="*/ 720 h 19515"/>
                    <a:gd name="connsiteX52" fmla="*/ 7633 w 29021"/>
                    <a:gd name="connsiteY52" fmla="*/ 1872 h 19515"/>
                    <a:gd name="connsiteX53" fmla="*/ 7633 w 29021"/>
                    <a:gd name="connsiteY53" fmla="*/ 1729 h 19515"/>
                    <a:gd name="connsiteX54" fmla="*/ 8354 w 29021"/>
                    <a:gd name="connsiteY54" fmla="*/ 19228 h 19515"/>
                    <a:gd name="connsiteX55" fmla="*/ 9074 w 29021"/>
                    <a:gd name="connsiteY55" fmla="*/ 19228 h 19515"/>
                    <a:gd name="connsiteX56" fmla="*/ 8930 w 29021"/>
                    <a:gd name="connsiteY56" fmla="*/ 1872 h 19515"/>
                    <a:gd name="connsiteX57" fmla="*/ 8282 w 29021"/>
                    <a:gd name="connsiteY57" fmla="*/ 720 h 19515"/>
                    <a:gd name="connsiteX58" fmla="*/ 1296 w 29021"/>
                    <a:gd name="connsiteY58" fmla="*/ 2089 h 19515"/>
                    <a:gd name="connsiteX59" fmla="*/ 1296 w 29021"/>
                    <a:gd name="connsiteY59" fmla="*/ 2089 h 19515"/>
                    <a:gd name="connsiteX60" fmla="*/ 648 w 29021"/>
                    <a:gd name="connsiteY60" fmla="*/ 936 h 19515"/>
                    <a:gd name="connsiteX61" fmla="*/ 0 w 29021"/>
                    <a:gd name="connsiteY61" fmla="*/ 2161 h 19515"/>
                    <a:gd name="connsiteX62" fmla="*/ 0 w 29021"/>
                    <a:gd name="connsiteY62" fmla="*/ 2089 h 19515"/>
                    <a:gd name="connsiteX63" fmla="*/ 2089 w 29021"/>
                    <a:gd name="connsiteY63" fmla="*/ 19012 h 19515"/>
                    <a:gd name="connsiteX64" fmla="*/ 2521 w 29021"/>
                    <a:gd name="connsiteY64" fmla="*/ 19012 h 19515"/>
                    <a:gd name="connsiteX65" fmla="*/ 2737 w 29021"/>
                    <a:gd name="connsiteY65" fmla="*/ 19012 h 19515"/>
                    <a:gd name="connsiteX66" fmla="*/ 1368 w 29021"/>
                    <a:gd name="connsiteY66" fmla="*/ 2089 h 19515"/>
                    <a:gd name="connsiteX67" fmla="*/ 1368 w 29021"/>
                    <a:gd name="connsiteY67" fmla="*/ 2089 h 19515"/>
                    <a:gd name="connsiteX68" fmla="*/ 12602 w 29021"/>
                    <a:gd name="connsiteY68" fmla="*/ 1729 h 19515"/>
                    <a:gd name="connsiteX69" fmla="*/ 12602 w 29021"/>
                    <a:gd name="connsiteY69" fmla="*/ 1729 h 19515"/>
                    <a:gd name="connsiteX70" fmla="*/ 12602 w 29021"/>
                    <a:gd name="connsiteY70" fmla="*/ 19372 h 19515"/>
                    <a:gd name="connsiteX71" fmla="*/ 13683 w 29021"/>
                    <a:gd name="connsiteY71" fmla="*/ 19372 h 19515"/>
                    <a:gd name="connsiteX72" fmla="*/ 13899 w 29021"/>
                    <a:gd name="connsiteY72" fmla="*/ 1585 h 19515"/>
                    <a:gd name="connsiteX73" fmla="*/ 13323 w 29021"/>
                    <a:gd name="connsiteY73" fmla="*/ 504 h 19515"/>
                    <a:gd name="connsiteX74" fmla="*/ 12675 w 29021"/>
                    <a:gd name="connsiteY74" fmla="*/ 1657 h 19515"/>
                    <a:gd name="connsiteX75" fmla="*/ 10730 w 29021"/>
                    <a:gd name="connsiteY75" fmla="*/ 648 h 19515"/>
                    <a:gd name="connsiteX76" fmla="*/ 10082 w 29021"/>
                    <a:gd name="connsiteY76" fmla="*/ 1800 h 19515"/>
                    <a:gd name="connsiteX77" fmla="*/ 10082 w 29021"/>
                    <a:gd name="connsiteY77" fmla="*/ 1585 h 19515"/>
                    <a:gd name="connsiteX78" fmla="*/ 10370 w 29021"/>
                    <a:gd name="connsiteY78" fmla="*/ 19228 h 19515"/>
                    <a:gd name="connsiteX79" fmla="*/ 11306 w 29021"/>
                    <a:gd name="connsiteY79" fmla="*/ 19228 h 19515"/>
                    <a:gd name="connsiteX80" fmla="*/ 11450 w 29021"/>
                    <a:gd name="connsiteY80" fmla="*/ 1729 h 19515"/>
                    <a:gd name="connsiteX81" fmla="*/ 11450 w 29021"/>
                    <a:gd name="connsiteY81" fmla="*/ 1729 h 19515"/>
                    <a:gd name="connsiteX82" fmla="*/ 10802 w 29021"/>
                    <a:gd name="connsiteY82" fmla="*/ 576 h 19515"/>
                    <a:gd name="connsiteX83" fmla="*/ 3889 w 29021"/>
                    <a:gd name="connsiteY83" fmla="*/ 1945 h 19515"/>
                    <a:gd name="connsiteX84" fmla="*/ 3889 w 29021"/>
                    <a:gd name="connsiteY84" fmla="*/ 1945 h 19515"/>
                    <a:gd name="connsiteX85" fmla="*/ 3241 w 29021"/>
                    <a:gd name="connsiteY85" fmla="*/ 792 h 19515"/>
                    <a:gd name="connsiteX86" fmla="*/ 2664 w 29021"/>
                    <a:gd name="connsiteY86" fmla="*/ 1872 h 19515"/>
                    <a:gd name="connsiteX87" fmla="*/ 3817 w 29021"/>
                    <a:gd name="connsiteY87" fmla="*/ 19012 h 19515"/>
                    <a:gd name="connsiteX88" fmla="*/ 4825 w 29021"/>
                    <a:gd name="connsiteY88" fmla="*/ 19012 h 19515"/>
                    <a:gd name="connsiteX89" fmla="*/ 3961 w 29021"/>
                    <a:gd name="connsiteY89" fmla="*/ 1872 h 19515"/>
                    <a:gd name="connsiteX90" fmla="*/ 3961 w 29021"/>
                    <a:gd name="connsiteY90" fmla="*/ 1872 h 19515"/>
                    <a:gd name="connsiteX91" fmla="*/ 6337 w 29021"/>
                    <a:gd name="connsiteY91" fmla="*/ 1945 h 19515"/>
                    <a:gd name="connsiteX92" fmla="*/ 5689 w 29021"/>
                    <a:gd name="connsiteY92" fmla="*/ 865 h 19515"/>
                    <a:gd name="connsiteX93" fmla="*/ 5041 w 29021"/>
                    <a:gd name="connsiteY93" fmla="*/ 1945 h 19515"/>
                    <a:gd name="connsiteX94" fmla="*/ 6049 w 29021"/>
                    <a:gd name="connsiteY94" fmla="*/ 19156 h 19515"/>
                    <a:gd name="connsiteX95" fmla="*/ 7057 w 29021"/>
                    <a:gd name="connsiteY95" fmla="*/ 19156 h 19515"/>
                    <a:gd name="connsiteX96" fmla="*/ 6337 w 29021"/>
                    <a:gd name="connsiteY96" fmla="*/ 1945 h 19515"/>
                    <a:gd name="connsiteX97" fmla="*/ 6337 w 29021"/>
                    <a:gd name="connsiteY97" fmla="*/ 1945 h 1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9021" h="19515">
                      <a:moveTo>
                        <a:pt x="22685" y="1225"/>
                      </a:moveTo>
                      <a:lnTo>
                        <a:pt x="22685" y="1225"/>
                      </a:lnTo>
                      <a:cubicBezTo>
                        <a:pt x="22685" y="1225"/>
                        <a:pt x="22685" y="1225"/>
                        <a:pt x="22685" y="1225"/>
                      </a:cubicBezTo>
                      <a:lnTo>
                        <a:pt x="22180" y="19300"/>
                      </a:lnTo>
                      <a:cubicBezTo>
                        <a:pt x="22180" y="19300"/>
                        <a:pt x="22828" y="19228"/>
                        <a:pt x="23117" y="19156"/>
                      </a:cubicBezTo>
                      <a:lnTo>
                        <a:pt x="23909" y="1080"/>
                      </a:lnTo>
                      <a:cubicBezTo>
                        <a:pt x="23765" y="720"/>
                        <a:pt x="23477" y="288"/>
                        <a:pt x="23333" y="72"/>
                      </a:cubicBezTo>
                      <a:cubicBezTo>
                        <a:pt x="23045" y="288"/>
                        <a:pt x="22757" y="865"/>
                        <a:pt x="22685" y="1225"/>
                      </a:cubicBezTo>
                      <a:close/>
                      <a:moveTo>
                        <a:pt x="25205" y="1152"/>
                      </a:moveTo>
                      <a:lnTo>
                        <a:pt x="25205" y="1152"/>
                      </a:lnTo>
                      <a:cubicBezTo>
                        <a:pt x="25205" y="1152"/>
                        <a:pt x="25205" y="1152"/>
                        <a:pt x="25205" y="1152"/>
                      </a:cubicBezTo>
                      <a:lnTo>
                        <a:pt x="24485" y="19012"/>
                      </a:lnTo>
                      <a:cubicBezTo>
                        <a:pt x="24485" y="19012"/>
                        <a:pt x="25061" y="19012"/>
                        <a:pt x="25349" y="19012"/>
                      </a:cubicBezTo>
                      <a:lnTo>
                        <a:pt x="26501" y="1152"/>
                      </a:lnTo>
                      <a:cubicBezTo>
                        <a:pt x="26357" y="792"/>
                        <a:pt x="26069" y="360"/>
                        <a:pt x="25925" y="144"/>
                      </a:cubicBezTo>
                      <a:cubicBezTo>
                        <a:pt x="25709" y="360"/>
                        <a:pt x="25349" y="865"/>
                        <a:pt x="25277" y="1225"/>
                      </a:cubicBezTo>
                      <a:close/>
                      <a:moveTo>
                        <a:pt x="29022" y="1368"/>
                      </a:moveTo>
                      <a:lnTo>
                        <a:pt x="29022" y="1368"/>
                      </a:lnTo>
                      <a:cubicBezTo>
                        <a:pt x="29022" y="1008"/>
                        <a:pt x="28590" y="288"/>
                        <a:pt x="28374" y="0"/>
                      </a:cubicBezTo>
                      <a:cubicBezTo>
                        <a:pt x="28158" y="216"/>
                        <a:pt x="27797" y="792"/>
                        <a:pt x="27726" y="1152"/>
                      </a:cubicBezTo>
                      <a:lnTo>
                        <a:pt x="27726" y="1152"/>
                      </a:lnTo>
                      <a:cubicBezTo>
                        <a:pt x="27726" y="1152"/>
                        <a:pt x="26717" y="18796"/>
                        <a:pt x="26717" y="18796"/>
                      </a:cubicBezTo>
                      <a:lnTo>
                        <a:pt x="27726" y="18796"/>
                      </a:lnTo>
                      <a:cubicBezTo>
                        <a:pt x="27726" y="18796"/>
                        <a:pt x="29022" y="4177"/>
                        <a:pt x="29022" y="4177"/>
                      </a:cubicBezTo>
                      <a:lnTo>
                        <a:pt x="29022" y="4177"/>
                      </a:lnTo>
                      <a:cubicBezTo>
                        <a:pt x="29022" y="3241"/>
                        <a:pt x="29022" y="2305"/>
                        <a:pt x="29022" y="1368"/>
                      </a:cubicBezTo>
                      <a:close/>
                      <a:moveTo>
                        <a:pt x="18364" y="360"/>
                      </a:moveTo>
                      <a:cubicBezTo>
                        <a:pt x="18364" y="360"/>
                        <a:pt x="17788" y="1080"/>
                        <a:pt x="17716" y="1440"/>
                      </a:cubicBezTo>
                      <a:lnTo>
                        <a:pt x="17716" y="1440"/>
                      </a:lnTo>
                      <a:lnTo>
                        <a:pt x="17356" y="19516"/>
                      </a:lnTo>
                      <a:cubicBezTo>
                        <a:pt x="17356" y="19516"/>
                        <a:pt x="18004" y="19516"/>
                        <a:pt x="18364" y="19516"/>
                      </a:cubicBezTo>
                      <a:lnTo>
                        <a:pt x="18940" y="1297"/>
                      </a:lnTo>
                      <a:cubicBezTo>
                        <a:pt x="18940" y="1297"/>
                        <a:pt x="18940" y="1297"/>
                        <a:pt x="18940" y="1297"/>
                      </a:cubicBezTo>
                      <a:cubicBezTo>
                        <a:pt x="18796" y="936"/>
                        <a:pt x="18508" y="504"/>
                        <a:pt x="18364" y="288"/>
                      </a:cubicBezTo>
                      <a:close/>
                      <a:moveTo>
                        <a:pt x="21460" y="1297"/>
                      </a:moveTo>
                      <a:cubicBezTo>
                        <a:pt x="21388" y="865"/>
                        <a:pt x="21028" y="432"/>
                        <a:pt x="20812" y="144"/>
                      </a:cubicBezTo>
                      <a:cubicBezTo>
                        <a:pt x="20524" y="360"/>
                        <a:pt x="20236" y="936"/>
                        <a:pt x="20164" y="1297"/>
                      </a:cubicBezTo>
                      <a:lnTo>
                        <a:pt x="20164" y="1297"/>
                      </a:lnTo>
                      <a:cubicBezTo>
                        <a:pt x="20164" y="1297"/>
                        <a:pt x="20164" y="1297"/>
                        <a:pt x="20164" y="1225"/>
                      </a:cubicBezTo>
                      <a:lnTo>
                        <a:pt x="19660" y="19444"/>
                      </a:lnTo>
                      <a:cubicBezTo>
                        <a:pt x="20020" y="19444"/>
                        <a:pt x="20380" y="19444"/>
                        <a:pt x="20740" y="19444"/>
                      </a:cubicBezTo>
                      <a:lnTo>
                        <a:pt x="21532" y="1297"/>
                      </a:lnTo>
                      <a:lnTo>
                        <a:pt x="21532" y="1297"/>
                      </a:lnTo>
                      <a:cubicBezTo>
                        <a:pt x="21532" y="1297"/>
                        <a:pt x="21532" y="1297"/>
                        <a:pt x="21532" y="1297"/>
                      </a:cubicBezTo>
                      <a:close/>
                      <a:moveTo>
                        <a:pt x="15771" y="432"/>
                      </a:moveTo>
                      <a:cubicBezTo>
                        <a:pt x="15771" y="432"/>
                        <a:pt x="15267" y="1152"/>
                        <a:pt x="15123" y="1512"/>
                      </a:cubicBezTo>
                      <a:lnTo>
                        <a:pt x="15123" y="19444"/>
                      </a:lnTo>
                      <a:cubicBezTo>
                        <a:pt x="15483" y="19444"/>
                        <a:pt x="15843" y="19444"/>
                        <a:pt x="16203" y="19444"/>
                      </a:cubicBezTo>
                      <a:lnTo>
                        <a:pt x="16347" y="1440"/>
                      </a:lnTo>
                      <a:lnTo>
                        <a:pt x="16347" y="1440"/>
                      </a:lnTo>
                      <a:cubicBezTo>
                        <a:pt x="16203" y="1080"/>
                        <a:pt x="15915" y="576"/>
                        <a:pt x="15699" y="360"/>
                      </a:cubicBezTo>
                      <a:close/>
                      <a:moveTo>
                        <a:pt x="8282" y="720"/>
                      </a:moveTo>
                      <a:cubicBezTo>
                        <a:pt x="8282" y="720"/>
                        <a:pt x="7706" y="1512"/>
                        <a:pt x="7633" y="1872"/>
                      </a:cubicBezTo>
                      <a:cubicBezTo>
                        <a:pt x="7633" y="1872"/>
                        <a:pt x="7633" y="1800"/>
                        <a:pt x="7633" y="1729"/>
                      </a:cubicBezTo>
                      <a:lnTo>
                        <a:pt x="8354" y="19228"/>
                      </a:lnTo>
                      <a:cubicBezTo>
                        <a:pt x="8354" y="19228"/>
                        <a:pt x="8858" y="19228"/>
                        <a:pt x="9074" y="19228"/>
                      </a:cubicBezTo>
                      <a:lnTo>
                        <a:pt x="8930" y="1872"/>
                      </a:lnTo>
                      <a:cubicBezTo>
                        <a:pt x="8858" y="1512"/>
                        <a:pt x="8426" y="1008"/>
                        <a:pt x="8282" y="720"/>
                      </a:cubicBezTo>
                      <a:close/>
                      <a:moveTo>
                        <a:pt x="1296" y="2089"/>
                      </a:moveTo>
                      <a:lnTo>
                        <a:pt x="1296" y="2089"/>
                      </a:lnTo>
                      <a:cubicBezTo>
                        <a:pt x="1224" y="1729"/>
                        <a:pt x="864" y="1152"/>
                        <a:pt x="648" y="936"/>
                      </a:cubicBezTo>
                      <a:cubicBezTo>
                        <a:pt x="432" y="1152"/>
                        <a:pt x="72" y="1729"/>
                        <a:pt x="0" y="2161"/>
                      </a:cubicBezTo>
                      <a:cubicBezTo>
                        <a:pt x="0" y="2161"/>
                        <a:pt x="0" y="2161"/>
                        <a:pt x="0" y="2089"/>
                      </a:cubicBezTo>
                      <a:lnTo>
                        <a:pt x="2089" y="19012"/>
                      </a:lnTo>
                      <a:lnTo>
                        <a:pt x="2521" y="19012"/>
                      </a:lnTo>
                      <a:cubicBezTo>
                        <a:pt x="2521" y="19012"/>
                        <a:pt x="2664" y="19012"/>
                        <a:pt x="2737" y="19012"/>
                      </a:cubicBezTo>
                      <a:lnTo>
                        <a:pt x="1368" y="2089"/>
                      </a:lnTo>
                      <a:cubicBezTo>
                        <a:pt x="1368" y="2089"/>
                        <a:pt x="1368" y="2089"/>
                        <a:pt x="1368" y="2089"/>
                      </a:cubicBezTo>
                      <a:close/>
                      <a:moveTo>
                        <a:pt x="12602" y="1729"/>
                      </a:moveTo>
                      <a:cubicBezTo>
                        <a:pt x="12602" y="1729"/>
                        <a:pt x="12602" y="1729"/>
                        <a:pt x="12602" y="1729"/>
                      </a:cubicBezTo>
                      <a:lnTo>
                        <a:pt x="12602" y="19372"/>
                      </a:lnTo>
                      <a:cubicBezTo>
                        <a:pt x="12962" y="19372"/>
                        <a:pt x="13323" y="19372"/>
                        <a:pt x="13683" y="19372"/>
                      </a:cubicBezTo>
                      <a:lnTo>
                        <a:pt x="13899" y="1585"/>
                      </a:lnTo>
                      <a:cubicBezTo>
                        <a:pt x="13755" y="1225"/>
                        <a:pt x="13467" y="720"/>
                        <a:pt x="13323" y="504"/>
                      </a:cubicBezTo>
                      <a:cubicBezTo>
                        <a:pt x="13035" y="720"/>
                        <a:pt x="12747" y="1297"/>
                        <a:pt x="12675" y="1657"/>
                      </a:cubicBezTo>
                      <a:close/>
                      <a:moveTo>
                        <a:pt x="10730" y="648"/>
                      </a:moveTo>
                      <a:cubicBezTo>
                        <a:pt x="10730" y="648"/>
                        <a:pt x="10154" y="1440"/>
                        <a:pt x="10082" y="1800"/>
                      </a:cubicBezTo>
                      <a:cubicBezTo>
                        <a:pt x="10082" y="1800"/>
                        <a:pt x="10082" y="1657"/>
                        <a:pt x="10082" y="1585"/>
                      </a:cubicBezTo>
                      <a:lnTo>
                        <a:pt x="10370" y="19228"/>
                      </a:lnTo>
                      <a:cubicBezTo>
                        <a:pt x="10370" y="19228"/>
                        <a:pt x="11018" y="19228"/>
                        <a:pt x="11306" y="19228"/>
                      </a:cubicBezTo>
                      <a:lnTo>
                        <a:pt x="11450" y="1729"/>
                      </a:lnTo>
                      <a:lnTo>
                        <a:pt x="11450" y="1729"/>
                      </a:lnTo>
                      <a:cubicBezTo>
                        <a:pt x="11450" y="1297"/>
                        <a:pt x="11018" y="792"/>
                        <a:pt x="10802" y="576"/>
                      </a:cubicBezTo>
                      <a:close/>
                      <a:moveTo>
                        <a:pt x="3889" y="1945"/>
                      </a:moveTo>
                      <a:lnTo>
                        <a:pt x="3889" y="1945"/>
                      </a:lnTo>
                      <a:cubicBezTo>
                        <a:pt x="3817" y="1585"/>
                        <a:pt x="3457" y="1008"/>
                        <a:pt x="3241" y="792"/>
                      </a:cubicBezTo>
                      <a:cubicBezTo>
                        <a:pt x="3024" y="1008"/>
                        <a:pt x="2737" y="1512"/>
                        <a:pt x="2664" y="1872"/>
                      </a:cubicBezTo>
                      <a:lnTo>
                        <a:pt x="3817" y="19012"/>
                      </a:lnTo>
                      <a:cubicBezTo>
                        <a:pt x="3817" y="19012"/>
                        <a:pt x="4465" y="19012"/>
                        <a:pt x="4825" y="19012"/>
                      </a:cubicBezTo>
                      <a:lnTo>
                        <a:pt x="3961" y="1872"/>
                      </a:lnTo>
                      <a:cubicBezTo>
                        <a:pt x="3961" y="1872"/>
                        <a:pt x="3961" y="1872"/>
                        <a:pt x="3961" y="1872"/>
                      </a:cubicBezTo>
                      <a:close/>
                      <a:moveTo>
                        <a:pt x="6337" y="1945"/>
                      </a:moveTo>
                      <a:cubicBezTo>
                        <a:pt x="6193" y="1585"/>
                        <a:pt x="5905" y="1080"/>
                        <a:pt x="5689" y="865"/>
                      </a:cubicBezTo>
                      <a:cubicBezTo>
                        <a:pt x="5473" y="1080"/>
                        <a:pt x="5113" y="1585"/>
                        <a:pt x="5041" y="1945"/>
                      </a:cubicBezTo>
                      <a:lnTo>
                        <a:pt x="6049" y="19156"/>
                      </a:lnTo>
                      <a:cubicBezTo>
                        <a:pt x="6049" y="19156"/>
                        <a:pt x="6697" y="19156"/>
                        <a:pt x="7057" y="19156"/>
                      </a:cubicBezTo>
                      <a:lnTo>
                        <a:pt x="6337" y="1945"/>
                      </a:lnTo>
                      <a:lnTo>
                        <a:pt x="6337" y="1945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55" name="Graphic 6">
                <a:extLst>
                  <a:ext uri="{FF2B5EF4-FFF2-40B4-BE49-F238E27FC236}">
                    <a16:creationId xmlns:a16="http://schemas.microsoft.com/office/drawing/2014/main" id="{3EC9899A-2323-314D-3C27-BFEE6A0E177B}"/>
                  </a:ext>
                </a:extLst>
              </p:cNvPr>
              <p:cNvGrpSpPr/>
              <p:nvPr/>
            </p:nvGrpSpPr>
            <p:grpSpPr>
              <a:xfrm>
                <a:off x="6942314" y="5685092"/>
                <a:ext cx="31423" cy="39530"/>
                <a:chOff x="6942314" y="5685092"/>
                <a:chExt cx="31423" cy="39530"/>
              </a:xfrm>
            </p:grpSpPr>
            <p:sp>
              <p:nvSpPr>
                <p:cNvPr id="5862" name="Freeform: Shape 5861">
                  <a:extLst>
                    <a:ext uri="{FF2B5EF4-FFF2-40B4-BE49-F238E27FC236}">
                      <a16:creationId xmlns:a16="http://schemas.microsoft.com/office/drawing/2014/main" id="{34D63BCE-B47C-31A2-9089-F08C7F8E1C78}"/>
                    </a:ext>
                  </a:extLst>
                </p:cNvPr>
                <p:cNvSpPr/>
                <p:nvPr/>
              </p:nvSpPr>
              <p:spPr>
                <a:xfrm>
                  <a:off x="6942314" y="5685092"/>
                  <a:ext cx="29946" cy="21859"/>
                </a:xfrm>
                <a:custGeom>
                  <a:avLst/>
                  <a:gdLst>
                    <a:gd name="connsiteX0" fmla="*/ 1537 w 29946"/>
                    <a:gd name="connsiteY0" fmla="*/ 20851 h 21859"/>
                    <a:gd name="connsiteX1" fmla="*/ 2113 w 29946"/>
                    <a:gd name="connsiteY1" fmla="*/ 21860 h 21859"/>
                    <a:gd name="connsiteX2" fmla="*/ 2762 w 29946"/>
                    <a:gd name="connsiteY2" fmla="*/ 20707 h 21859"/>
                    <a:gd name="connsiteX3" fmla="*/ 3409 w 29946"/>
                    <a:gd name="connsiteY3" fmla="*/ 21860 h 21859"/>
                    <a:gd name="connsiteX4" fmla="*/ 3409 w 29946"/>
                    <a:gd name="connsiteY4" fmla="*/ 21860 h 21859"/>
                    <a:gd name="connsiteX5" fmla="*/ 4058 w 29946"/>
                    <a:gd name="connsiteY5" fmla="*/ 20779 h 21859"/>
                    <a:gd name="connsiteX6" fmla="*/ 4634 w 29946"/>
                    <a:gd name="connsiteY6" fmla="*/ 21788 h 21859"/>
                    <a:gd name="connsiteX7" fmla="*/ 5282 w 29946"/>
                    <a:gd name="connsiteY7" fmla="*/ 20563 h 21859"/>
                    <a:gd name="connsiteX8" fmla="*/ 5930 w 29946"/>
                    <a:gd name="connsiteY8" fmla="*/ 21716 h 21859"/>
                    <a:gd name="connsiteX9" fmla="*/ 5930 w 29946"/>
                    <a:gd name="connsiteY9" fmla="*/ 21716 h 21859"/>
                    <a:gd name="connsiteX10" fmla="*/ 6506 w 29946"/>
                    <a:gd name="connsiteY10" fmla="*/ 20707 h 21859"/>
                    <a:gd name="connsiteX11" fmla="*/ 7082 w 29946"/>
                    <a:gd name="connsiteY11" fmla="*/ 21643 h 21859"/>
                    <a:gd name="connsiteX12" fmla="*/ 7082 w 29946"/>
                    <a:gd name="connsiteY12" fmla="*/ 21643 h 21859"/>
                    <a:gd name="connsiteX13" fmla="*/ 7731 w 29946"/>
                    <a:gd name="connsiteY13" fmla="*/ 20491 h 21859"/>
                    <a:gd name="connsiteX14" fmla="*/ 8378 w 29946"/>
                    <a:gd name="connsiteY14" fmla="*/ 21572 h 21859"/>
                    <a:gd name="connsiteX15" fmla="*/ 8378 w 29946"/>
                    <a:gd name="connsiteY15" fmla="*/ 21572 h 21859"/>
                    <a:gd name="connsiteX16" fmla="*/ 9027 w 29946"/>
                    <a:gd name="connsiteY16" fmla="*/ 20491 h 21859"/>
                    <a:gd name="connsiteX17" fmla="*/ 9603 w 29946"/>
                    <a:gd name="connsiteY17" fmla="*/ 21572 h 21859"/>
                    <a:gd name="connsiteX18" fmla="*/ 10251 w 29946"/>
                    <a:gd name="connsiteY18" fmla="*/ 20347 h 21859"/>
                    <a:gd name="connsiteX19" fmla="*/ 10899 w 29946"/>
                    <a:gd name="connsiteY19" fmla="*/ 21500 h 21859"/>
                    <a:gd name="connsiteX20" fmla="*/ 11475 w 29946"/>
                    <a:gd name="connsiteY20" fmla="*/ 20419 h 21859"/>
                    <a:gd name="connsiteX21" fmla="*/ 12123 w 29946"/>
                    <a:gd name="connsiteY21" fmla="*/ 21428 h 21859"/>
                    <a:gd name="connsiteX22" fmla="*/ 12772 w 29946"/>
                    <a:gd name="connsiteY22" fmla="*/ 20275 h 21859"/>
                    <a:gd name="connsiteX23" fmla="*/ 13420 w 29946"/>
                    <a:gd name="connsiteY23" fmla="*/ 21428 h 21859"/>
                    <a:gd name="connsiteX24" fmla="*/ 13420 w 29946"/>
                    <a:gd name="connsiteY24" fmla="*/ 21428 h 21859"/>
                    <a:gd name="connsiteX25" fmla="*/ 14068 w 29946"/>
                    <a:gd name="connsiteY25" fmla="*/ 20347 h 21859"/>
                    <a:gd name="connsiteX26" fmla="*/ 14644 w 29946"/>
                    <a:gd name="connsiteY26" fmla="*/ 21356 h 21859"/>
                    <a:gd name="connsiteX27" fmla="*/ 15292 w 29946"/>
                    <a:gd name="connsiteY27" fmla="*/ 20203 h 21859"/>
                    <a:gd name="connsiteX28" fmla="*/ 15940 w 29946"/>
                    <a:gd name="connsiteY28" fmla="*/ 21283 h 21859"/>
                    <a:gd name="connsiteX29" fmla="*/ 16588 w 29946"/>
                    <a:gd name="connsiteY29" fmla="*/ 20203 h 21859"/>
                    <a:gd name="connsiteX30" fmla="*/ 17164 w 29946"/>
                    <a:gd name="connsiteY30" fmla="*/ 21211 h 21859"/>
                    <a:gd name="connsiteX31" fmla="*/ 17812 w 29946"/>
                    <a:gd name="connsiteY31" fmla="*/ 19987 h 21859"/>
                    <a:gd name="connsiteX32" fmla="*/ 18461 w 29946"/>
                    <a:gd name="connsiteY32" fmla="*/ 21068 h 21859"/>
                    <a:gd name="connsiteX33" fmla="*/ 18461 w 29946"/>
                    <a:gd name="connsiteY33" fmla="*/ 21068 h 21859"/>
                    <a:gd name="connsiteX34" fmla="*/ 19109 w 29946"/>
                    <a:gd name="connsiteY34" fmla="*/ 19987 h 21859"/>
                    <a:gd name="connsiteX35" fmla="*/ 19685 w 29946"/>
                    <a:gd name="connsiteY35" fmla="*/ 20996 h 21859"/>
                    <a:gd name="connsiteX36" fmla="*/ 19685 w 29946"/>
                    <a:gd name="connsiteY36" fmla="*/ 20996 h 21859"/>
                    <a:gd name="connsiteX37" fmla="*/ 20333 w 29946"/>
                    <a:gd name="connsiteY37" fmla="*/ 19843 h 21859"/>
                    <a:gd name="connsiteX38" fmla="*/ 20981 w 29946"/>
                    <a:gd name="connsiteY38" fmla="*/ 20851 h 21859"/>
                    <a:gd name="connsiteX39" fmla="*/ 21557 w 29946"/>
                    <a:gd name="connsiteY39" fmla="*/ 19843 h 21859"/>
                    <a:gd name="connsiteX40" fmla="*/ 22133 w 29946"/>
                    <a:gd name="connsiteY40" fmla="*/ 20851 h 21859"/>
                    <a:gd name="connsiteX41" fmla="*/ 22133 w 29946"/>
                    <a:gd name="connsiteY41" fmla="*/ 20851 h 21859"/>
                    <a:gd name="connsiteX42" fmla="*/ 22781 w 29946"/>
                    <a:gd name="connsiteY42" fmla="*/ 19699 h 21859"/>
                    <a:gd name="connsiteX43" fmla="*/ 23430 w 29946"/>
                    <a:gd name="connsiteY43" fmla="*/ 20779 h 21859"/>
                    <a:gd name="connsiteX44" fmla="*/ 23430 w 29946"/>
                    <a:gd name="connsiteY44" fmla="*/ 20779 h 21859"/>
                    <a:gd name="connsiteX45" fmla="*/ 24077 w 29946"/>
                    <a:gd name="connsiteY45" fmla="*/ 19699 h 21859"/>
                    <a:gd name="connsiteX46" fmla="*/ 24654 w 29946"/>
                    <a:gd name="connsiteY46" fmla="*/ 20707 h 21859"/>
                    <a:gd name="connsiteX47" fmla="*/ 24654 w 29946"/>
                    <a:gd name="connsiteY47" fmla="*/ 20707 h 21859"/>
                    <a:gd name="connsiteX48" fmla="*/ 25302 w 29946"/>
                    <a:gd name="connsiteY48" fmla="*/ 19555 h 21859"/>
                    <a:gd name="connsiteX49" fmla="*/ 25950 w 29946"/>
                    <a:gd name="connsiteY49" fmla="*/ 20707 h 21859"/>
                    <a:gd name="connsiteX50" fmla="*/ 25950 w 29946"/>
                    <a:gd name="connsiteY50" fmla="*/ 20707 h 21859"/>
                    <a:gd name="connsiteX51" fmla="*/ 26526 w 29946"/>
                    <a:gd name="connsiteY51" fmla="*/ 19699 h 21859"/>
                    <a:gd name="connsiteX52" fmla="*/ 27102 w 29946"/>
                    <a:gd name="connsiteY52" fmla="*/ 20636 h 21859"/>
                    <a:gd name="connsiteX53" fmla="*/ 27102 w 29946"/>
                    <a:gd name="connsiteY53" fmla="*/ 20636 h 21859"/>
                    <a:gd name="connsiteX54" fmla="*/ 27750 w 29946"/>
                    <a:gd name="connsiteY54" fmla="*/ 19555 h 21859"/>
                    <a:gd name="connsiteX55" fmla="*/ 28399 w 29946"/>
                    <a:gd name="connsiteY55" fmla="*/ 20636 h 21859"/>
                    <a:gd name="connsiteX56" fmla="*/ 28399 w 29946"/>
                    <a:gd name="connsiteY56" fmla="*/ 20636 h 21859"/>
                    <a:gd name="connsiteX57" fmla="*/ 28975 w 29946"/>
                    <a:gd name="connsiteY57" fmla="*/ 19627 h 21859"/>
                    <a:gd name="connsiteX58" fmla="*/ 29551 w 29946"/>
                    <a:gd name="connsiteY58" fmla="*/ 20563 h 21859"/>
                    <a:gd name="connsiteX59" fmla="*/ 29695 w 29946"/>
                    <a:gd name="connsiteY59" fmla="*/ 20347 h 21859"/>
                    <a:gd name="connsiteX60" fmla="*/ 29767 w 29946"/>
                    <a:gd name="connsiteY60" fmla="*/ 20131 h 21859"/>
                    <a:gd name="connsiteX61" fmla="*/ 29695 w 29946"/>
                    <a:gd name="connsiteY61" fmla="*/ 18403 h 21859"/>
                    <a:gd name="connsiteX62" fmla="*/ 27750 w 29946"/>
                    <a:gd name="connsiteY62" fmla="*/ 17323 h 21859"/>
                    <a:gd name="connsiteX63" fmla="*/ 27750 w 29946"/>
                    <a:gd name="connsiteY63" fmla="*/ 15667 h 21859"/>
                    <a:gd name="connsiteX64" fmla="*/ 23862 w 29946"/>
                    <a:gd name="connsiteY64" fmla="*/ 11562 h 21859"/>
                    <a:gd name="connsiteX65" fmla="*/ 24077 w 29946"/>
                    <a:gd name="connsiteY65" fmla="*/ 11562 h 21859"/>
                    <a:gd name="connsiteX66" fmla="*/ 16300 w 29946"/>
                    <a:gd name="connsiteY66" fmla="*/ 7025 h 21859"/>
                    <a:gd name="connsiteX67" fmla="*/ 14788 w 29946"/>
                    <a:gd name="connsiteY67" fmla="*/ 3208 h 21859"/>
                    <a:gd name="connsiteX68" fmla="*/ 17236 w 29946"/>
                    <a:gd name="connsiteY68" fmla="*/ 2920 h 21859"/>
                    <a:gd name="connsiteX69" fmla="*/ 17236 w 29946"/>
                    <a:gd name="connsiteY69" fmla="*/ 4432 h 21859"/>
                    <a:gd name="connsiteX70" fmla="*/ 19253 w 29946"/>
                    <a:gd name="connsiteY70" fmla="*/ 3424 h 21859"/>
                    <a:gd name="connsiteX71" fmla="*/ 16804 w 29946"/>
                    <a:gd name="connsiteY71" fmla="*/ 328 h 21859"/>
                    <a:gd name="connsiteX72" fmla="*/ 8235 w 29946"/>
                    <a:gd name="connsiteY72" fmla="*/ 2704 h 21859"/>
                    <a:gd name="connsiteX73" fmla="*/ 6650 w 29946"/>
                    <a:gd name="connsiteY73" fmla="*/ 9905 h 21859"/>
                    <a:gd name="connsiteX74" fmla="*/ 7010 w 29946"/>
                    <a:gd name="connsiteY74" fmla="*/ 10698 h 21859"/>
                    <a:gd name="connsiteX75" fmla="*/ 2185 w 29946"/>
                    <a:gd name="connsiteY75" fmla="*/ 14730 h 21859"/>
                    <a:gd name="connsiteX76" fmla="*/ 3049 w 29946"/>
                    <a:gd name="connsiteY76" fmla="*/ 17035 h 21859"/>
                    <a:gd name="connsiteX77" fmla="*/ 817 w 29946"/>
                    <a:gd name="connsiteY77" fmla="*/ 21428 h 21859"/>
                    <a:gd name="connsiteX78" fmla="*/ 1321 w 29946"/>
                    <a:gd name="connsiteY78" fmla="*/ 20636 h 21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29946" h="21859">
                      <a:moveTo>
                        <a:pt x="1537" y="20851"/>
                      </a:moveTo>
                      <a:cubicBezTo>
                        <a:pt x="1537" y="20851"/>
                        <a:pt x="2041" y="21500"/>
                        <a:pt x="2113" y="21860"/>
                      </a:cubicBezTo>
                      <a:cubicBezTo>
                        <a:pt x="2113" y="21500"/>
                        <a:pt x="2473" y="20851"/>
                        <a:pt x="2762" y="20707"/>
                      </a:cubicBezTo>
                      <a:cubicBezTo>
                        <a:pt x="2906" y="20923"/>
                        <a:pt x="3338" y="21500"/>
                        <a:pt x="3409" y="21860"/>
                      </a:cubicBezTo>
                      <a:lnTo>
                        <a:pt x="3409" y="21860"/>
                      </a:lnTo>
                      <a:cubicBezTo>
                        <a:pt x="3482" y="21500"/>
                        <a:pt x="3770" y="20923"/>
                        <a:pt x="4058" y="20779"/>
                      </a:cubicBezTo>
                      <a:cubicBezTo>
                        <a:pt x="4202" y="20996"/>
                        <a:pt x="4490" y="21428"/>
                        <a:pt x="4634" y="21788"/>
                      </a:cubicBezTo>
                      <a:cubicBezTo>
                        <a:pt x="4706" y="21428"/>
                        <a:pt x="4994" y="20779"/>
                        <a:pt x="5282" y="20563"/>
                      </a:cubicBezTo>
                      <a:cubicBezTo>
                        <a:pt x="5426" y="20779"/>
                        <a:pt x="5858" y="21283"/>
                        <a:pt x="5930" y="21716"/>
                      </a:cubicBezTo>
                      <a:lnTo>
                        <a:pt x="5930" y="21716"/>
                      </a:lnTo>
                      <a:cubicBezTo>
                        <a:pt x="6074" y="21356"/>
                        <a:pt x="6290" y="20851"/>
                        <a:pt x="6506" y="20707"/>
                      </a:cubicBezTo>
                      <a:cubicBezTo>
                        <a:pt x="6650" y="20923"/>
                        <a:pt x="6938" y="21283"/>
                        <a:pt x="7082" y="21643"/>
                      </a:cubicBezTo>
                      <a:lnTo>
                        <a:pt x="7082" y="21643"/>
                      </a:lnTo>
                      <a:cubicBezTo>
                        <a:pt x="7154" y="21283"/>
                        <a:pt x="7442" y="20707"/>
                        <a:pt x="7731" y="20491"/>
                      </a:cubicBezTo>
                      <a:cubicBezTo>
                        <a:pt x="7946" y="20707"/>
                        <a:pt x="8235" y="21211"/>
                        <a:pt x="8378" y="21572"/>
                      </a:cubicBezTo>
                      <a:lnTo>
                        <a:pt x="8378" y="21572"/>
                      </a:lnTo>
                      <a:cubicBezTo>
                        <a:pt x="8451" y="21211"/>
                        <a:pt x="8739" y="20707"/>
                        <a:pt x="9027" y="20491"/>
                      </a:cubicBezTo>
                      <a:cubicBezTo>
                        <a:pt x="9171" y="20707"/>
                        <a:pt x="9531" y="21139"/>
                        <a:pt x="9603" y="21572"/>
                      </a:cubicBezTo>
                      <a:cubicBezTo>
                        <a:pt x="9603" y="21211"/>
                        <a:pt x="9963" y="20563"/>
                        <a:pt x="10251" y="20347"/>
                      </a:cubicBezTo>
                      <a:cubicBezTo>
                        <a:pt x="10467" y="20563"/>
                        <a:pt x="10827" y="21068"/>
                        <a:pt x="10899" y="21500"/>
                      </a:cubicBezTo>
                      <a:cubicBezTo>
                        <a:pt x="10971" y="21139"/>
                        <a:pt x="11259" y="20636"/>
                        <a:pt x="11475" y="20419"/>
                      </a:cubicBezTo>
                      <a:cubicBezTo>
                        <a:pt x="11619" y="20636"/>
                        <a:pt x="11979" y="21068"/>
                        <a:pt x="12123" y="21428"/>
                      </a:cubicBezTo>
                      <a:cubicBezTo>
                        <a:pt x="12123" y="21068"/>
                        <a:pt x="12483" y="20419"/>
                        <a:pt x="12772" y="20275"/>
                      </a:cubicBezTo>
                      <a:cubicBezTo>
                        <a:pt x="12987" y="20491"/>
                        <a:pt x="13347" y="21068"/>
                        <a:pt x="13420" y="21428"/>
                      </a:cubicBezTo>
                      <a:lnTo>
                        <a:pt x="13420" y="21428"/>
                      </a:lnTo>
                      <a:cubicBezTo>
                        <a:pt x="13492" y="21068"/>
                        <a:pt x="13779" y="20491"/>
                        <a:pt x="14068" y="20347"/>
                      </a:cubicBezTo>
                      <a:cubicBezTo>
                        <a:pt x="14212" y="20563"/>
                        <a:pt x="14572" y="20996"/>
                        <a:pt x="14644" y="21356"/>
                      </a:cubicBezTo>
                      <a:cubicBezTo>
                        <a:pt x="14644" y="20996"/>
                        <a:pt x="15004" y="20347"/>
                        <a:pt x="15292" y="20203"/>
                      </a:cubicBezTo>
                      <a:cubicBezTo>
                        <a:pt x="15508" y="20419"/>
                        <a:pt x="15796" y="20923"/>
                        <a:pt x="15940" y="21283"/>
                      </a:cubicBezTo>
                      <a:cubicBezTo>
                        <a:pt x="16012" y="20923"/>
                        <a:pt x="16300" y="20347"/>
                        <a:pt x="16588" y="20203"/>
                      </a:cubicBezTo>
                      <a:cubicBezTo>
                        <a:pt x="16732" y="20419"/>
                        <a:pt x="17092" y="20851"/>
                        <a:pt x="17164" y="21211"/>
                      </a:cubicBezTo>
                      <a:cubicBezTo>
                        <a:pt x="17164" y="20851"/>
                        <a:pt x="17524" y="20203"/>
                        <a:pt x="17812" y="19987"/>
                      </a:cubicBezTo>
                      <a:cubicBezTo>
                        <a:pt x="17956" y="20203"/>
                        <a:pt x="18316" y="20707"/>
                        <a:pt x="18461" y="21068"/>
                      </a:cubicBezTo>
                      <a:lnTo>
                        <a:pt x="18461" y="21068"/>
                      </a:lnTo>
                      <a:cubicBezTo>
                        <a:pt x="18533" y="20707"/>
                        <a:pt x="18821" y="20203"/>
                        <a:pt x="19109" y="19987"/>
                      </a:cubicBezTo>
                      <a:cubicBezTo>
                        <a:pt x="19253" y="20203"/>
                        <a:pt x="19541" y="20636"/>
                        <a:pt x="19685" y="20996"/>
                      </a:cubicBezTo>
                      <a:lnTo>
                        <a:pt x="19685" y="20996"/>
                      </a:lnTo>
                      <a:cubicBezTo>
                        <a:pt x="19757" y="20636"/>
                        <a:pt x="20045" y="20059"/>
                        <a:pt x="20333" y="19843"/>
                      </a:cubicBezTo>
                      <a:cubicBezTo>
                        <a:pt x="20477" y="20059"/>
                        <a:pt x="20837" y="20491"/>
                        <a:pt x="20981" y="20851"/>
                      </a:cubicBezTo>
                      <a:cubicBezTo>
                        <a:pt x="21053" y="20491"/>
                        <a:pt x="21341" y="19987"/>
                        <a:pt x="21557" y="19843"/>
                      </a:cubicBezTo>
                      <a:cubicBezTo>
                        <a:pt x="21701" y="20059"/>
                        <a:pt x="22061" y="20491"/>
                        <a:pt x="22133" y="20851"/>
                      </a:cubicBezTo>
                      <a:lnTo>
                        <a:pt x="22133" y="20851"/>
                      </a:lnTo>
                      <a:cubicBezTo>
                        <a:pt x="22133" y="20851"/>
                        <a:pt x="22493" y="19915"/>
                        <a:pt x="22781" y="19699"/>
                      </a:cubicBezTo>
                      <a:cubicBezTo>
                        <a:pt x="22998" y="19915"/>
                        <a:pt x="23285" y="20419"/>
                        <a:pt x="23430" y="20779"/>
                      </a:cubicBezTo>
                      <a:lnTo>
                        <a:pt x="23430" y="20779"/>
                      </a:lnTo>
                      <a:cubicBezTo>
                        <a:pt x="23502" y="20419"/>
                        <a:pt x="23790" y="19915"/>
                        <a:pt x="24077" y="19699"/>
                      </a:cubicBezTo>
                      <a:cubicBezTo>
                        <a:pt x="24222" y="19915"/>
                        <a:pt x="24510" y="20347"/>
                        <a:pt x="24654" y="20707"/>
                      </a:cubicBezTo>
                      <a:lnTo>
                        <a:pt x="24654" y="20707"/>
                      </a:lnTo>
                      <a:cubicBezTo>
                        <a:pt x="24654" y="20347"/>
                        <a:pt x="25014" y="19699"/>
                        <a:pt x="25302" y="19555"/>
                      </a:cubicBezTo>
                      <a:cubicBezTo>
                        <a:pt x="25446" y="19771"/>
                        <a:pt x="25878" y="20275"/>
                        <a:pt x="25950" y="20707"/>
                      </a:cubicBezTo>
                      <a:lnTo>
                        <a:pt x="25950" y="20707"/>
                      </a:lnTo>
                      <a:cubicBezTo>
                        <a:pt x="26094" y="20347"/>
                        <a:pt x="26310" y="19915"/>
                        <a:pt x="26526" y="19699"/>
                      </a:cubicBezTo>
                      <a:cubicBezTo>
                        <a:pt x="26670" y="19915"/>
                        <a:pt x="26958" y="20275"/>
                        <a:pt x="27102" y="20636"/>
                      </a:cubicBezTo>
                      <a:lnTo>
                        <a:pt x="27102" y="20636"/>
                      </a:lnTo>
                      <a:cubicBezTo>
                        <a:pt x="27174" y="20275"/>
                        <a:pt x="27462" y="19699"/>
                        <a:pt x="27750" y="19555"/>
                      </a:cubicBezTo>
                      <a:cubicBezTo>
                        <a:pt x="27894" y="19771"/>
                        <a:pt x="28254" y="20275"/>
                        <a:pt x="28399" y="20636"/>
                      </a:cubicBezTo>
                      <a:cubicBezTo>
                        <a:pt x="28399" y="20636"/>
                        <a:pt x="28399" y="20636"/>
                        <a:pt x="28399" y="20636"/>
                      </a:cubicBezTo>
                      <a:cubicBezTo>
                        <a:pt x="28471" y="20275"/>
                        <a:pt x="28759" y="19843"/>
                        <a:pt x="28975" y="19627"/>
                      </a:cubicBezTo>
                      <a:cubicBezTo>
                        <a:pt x="29119" y="19843"/>
                        <a:pt x="29407" y="20203"/>
                        <a:pt x="29551" y="20563"/>
                      </a:cubicBezTo>
                      <a:cubicBezTo>
                        <a:pt x="29551" y="20491"/>
                        <a:pt x="29623" y="20419"/>
                        <a:pt x="29695" y="20347"/>
                      </a:cubicBezTo>
                      <a:cubicBezTo>
                        <a:pt x="29695" y="20275"/>
                        <a:pt x="29695" y="20203"/>
                        <a:pt x="29767" y="20131"/>
                      </a:cubicBezTo>
                      <a:cubicBezTo>
                        <a:pt x="29983" y="19555"/>
                        <a:pt x="30055" y="18907"/>
                        <a:pt x="29695" y="18403"/>
                      </a:cubicBezTo>
                      <a:cubicBezTo>
                        <a:pt x="29407" y="18043"/>
                        <a:pt x="28614" y="17611"/>
                        <a:pt x="27750" y="17323"/>
                      </a:cubicBezTo>
                      <a:cubicBezTo>
                        <a:pt x="27894" y="16819"/>
                        <a:pt x="27894" y="16242"/>
                        <a:pt x="27750" y="15667"/>
                      </a:cubicBezTo>
                      <a:cubicBezTo>
                        <a:pt x="27174" y="13578"/>
                        <a:pt x="25806" y="12570"/>
                        <a:pt x="23862" y="11562"/>
                      </a:cubicBezTo>
                      <a:lnTo>
                        <a:pt x="24077" y="11562"/>
                      </a:lnTo>
                      <a:cubicBezTo>
                        <a:pt x="24654" y="8465"/>
                        <a:pt x="18244" y="7889"/>
                        <a:pt x="16300" y="7025"/>
                      </a:cubicBezTo>
                      <a:cubicBezTo>
                        <a:pt x="14788" y="6376"/>
                        <a:pt x="13060" y="5152"/>
                        <a:pt x="14788" y="3208"/>
                      </a:cubicBezTo>
                      <a:cubicBezTo>
                        <a:pt x="15364" y="2632"/>
                        <a:pt x="16588" y="2344"/>
                        <a:pt x="17236" y="2920"/>
                      </a:cubicBezTo>
                      <a:cubicBezTo>
                        <a:pt x="17669" y="3280"/>
                        <a:pt x="18029" y="4432"/>
                        <a:pt x="17236" y="4432"/>
                      </a:cubicBezTo>
                      <a:cubicBezTo>
                        <a:pt x="17812" y="5729"/>
                        <a:pt x="19325" y="4432"/>
                        <a:pt x="19253" y="3424"/>
                      </a:cubicBezTo>
                      <a:cubicBezTo>
                        <a:pt x="19253" y="1912"/>
                        <a:pt x="18101" y="687"/>
                        <a:pt x="16804" y="328"/>
                      </a:cubicBezTo>
                      <a:cubicBezTo>
                        <a:pt x="13924" y="-537"/>
                        <a:pt x="10179" y="328"/>
                        <a:pt x="8235" y="2704"/>
                      </a:cubicBezTo>
                      <a:cubicBezTo>
                        <a:pt x="6362" y="4936"/>
                        <a:pt x="5642" y="7097"/>
                        <a:pt x="6650" y="9905"/>
                      </a:cubicBezTo>
                      <a:cubicBezTo>
                        <a:pt x="6722" y="10193"/>
                        <a:pt x="6866" y="10409"/>
                        <a:pt x="7010" y="10698"/>
                      </a:cubicBezTo>
                      <a:cubicBezTo>
                        <a:pt x="4634" y="11490"/>
                        <a:pt x="2185" y="12786"/>
                        <a:pt x="2185" y="14730"/>
                      </a:cubicBezTo>
                      <a:cubicBezTo>
                        <a:pt x="2185" y="15594"/>
                        <a:pt x="2545" y="16387"/>
                        <a:pt x="3049" y="17035"/>
                      </a:cubicBezTo>
                      <a:cubicBezTo>
                        <a:pt x="889" y="18187"/>
                        <a:pt x="-1199" y="19987"/>
                        <a:pt x="817" y="21428"/>
                      </a:cubicBezTo>
                      <a:cubicBezTo>
                        <a:pt x="961" y="21068"/>
                        <a:pt x="1177" y="20707"/>
                        <a:pt x="1321" y="20636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63" name="Freeform: Shape 5862">
                  <a:extLst>
                    <a:ext uri="{FF2B5EF4-FFF2-40B4-BE49-F238E27FC236}">
                      <a16:creationId xmlns:a16="http://schemas.microsoft.com/office/drawing/2014/main" id="{C0BB1718-3591-C198-7CF9-1AB625A993D4}"/>
                    </a:ext>
                  </a:extLst>
                </p:cNvPr>
                <p:cNvSpPr/>
                <p:nvPr/>
              </p:nvSpPr>
              <p:spPr>
                <a:xfrm>
                  <a:off x="6943491" y="5704863"/>
                  <a:ext cx="30246" cy="19758"/>
                </a:xfrm>
                <a:custGeom>
                  <a:avLst/>
                  <a:gdLst>
                    <a:gd name="connsiteX0" fmla="*/ 30030 w 30246"/>
                    <a:gd name="connsiteY0" fmla="*/ 1368 h 19758"/>
                    <a:gd name="connsiteX1" fmla="*/ 30030 w 30246"/>
                    <a:gd name="connsiteY1" fmla="*/ 1368 h 19758"/>
                    <a:gd name="connsiteX2" fmla="*/ 29382 w 30246"/>
                    <a:gd name="connsiteY2" fmla="*/ 0 h 19758"/>
                    <a:gd name="connsiteX3" fmla="*/ 28734 w 30246"/>
                    <a:gd name="connsiteY3" fmla="*/ 1152 h 19758"/>
                    <a:gd name="connsiteX4" fmla="*/ 28734 w 30246"/>
                    <a:gd name="connsiteY4" fmla="*/ 1152 h 19758"/>
                    <a:gd name="connsiteX5" fmla="*/ 28158 w 30246"/>
                    <a:gd name="connsiteY5" fmla="*/ 144 h 19758"/>
                    <a:gd name="connsiteX6" fmla="*/ 27582 w 30246"/>
                    <a:gd name="connsiteY6" fmla="*/ 1152 h 19758"/>
                    <a:gd name="connsiteX7" fmla="*/ 27582 w 30246"/>
                    <a:gd name="connsiteY7" fmla="*/ 1152 h 19758"/>
                    <a:gd name="connsiteX8" fmla="*/ 26934 w 30246"/>
                    <a:gd name="connsiteY8" fmla="*/ 72 h 19758"/>
                    <a:gd name="connsiteX9" fmla="*/ 26285 w 30246"/>
                    <a:gd name="connsiteY9" fmla="*/ 1152 h 19758"/>
                    <a:gd name="connsiteX10" fmla="*/ 26285 w 30246"/>
                    <a:gd name="connsiteY10" fmla="*/ 1152 h 19758"/>
                    <a:gd name="connsiteX11" fmla="*/ 25709 w 30246"/>
                    <a:gd name="connsiteY11" fmla="*/ 216 h 19758"/>
                    <a:gd name="connsiteX12" fmla="*/ 25133 w 30246"/>
                    <a:gd name="connsiteY12" fmla="*/ 1224 h 19758"/>
                    <a:gd name="connsiteX13" fmla="*/ 25133 w 30246"/>
                    <a:gd name="connsiteY13" fmla="*/ 1224 h 19758"/>
                    <a:gd name="connsiteX14" fmla="*/ 24485 w 30246"/>
                    <a:gd name="connsiteY14" fmla="*/ 72 h 19758"/>
                    <a:gd name="connsiteX15" fmla="*/ 23837 w 30246"/>
                    <a:gd name="connsiteY15" fmla="*/ 1224 h 19758"/>
                    <a:gd name="connsiteX16" fmla="*/ 23837 w 30246"/>
                    <a:gd name="connsiteY16" fmla="*/ 1224 h 19758"/>
                    <a:gd name="connsiteX17" fmla="*/ 23261 w 30246"/>
                    <a:gd name="connsiteY17" fmla="*/ 144 h 19758"/>
                    <a:gd name="connsiteX18" fmla="*/ 22613 w 30246"/>
                    <a:gd name="connsiteY18" fmla="*/ 1224 h 19758"/>
                    <a:gd name="connsiteX19" fmla="*/ 22613 w 30246"/>
                    <a:gd name="connsiteY19" fmla="*/ 1224 h 19758"/>
                    <a:gd name="connsiteX20" fmla="*/ 21965 w 30246"/>
                    <a:gd name="connsiteY20" fmla="*/ 144 h 19758"/>
                    <a:gd name="connsiteX21" fmla="*/ 21316 w 30246"/>
                    <a:gd name="connsiteY21" fmla="*/ 1296 h 19758"/>
                    <a:gd name="connsiteX22" fmla="*/ 21316 w 30246"/>
                    <a:gd name="connsiteY22" fmla="*/ 1296 h 19758"/>
                    <a:gd name="connsiteX23" fmla="*/ 20740 w 30246"/>
                    <a:gd name="connsiteY23" fmla="*/ 288 h 19758"/>
                    <a:gd name="connsiteX24" fmla="*/ 20164 w 30246"/>
                    <a:gd name="connsiteY24" fmla="*/ 1368 h 19758"/>
                    <a:gd name="connsiteX25" fmla="*/ 19516 w 30246"/>
                    <a:gd name="connsiteY25" fmla="*/ 288 h 19758"/>
                    <a:gd name="connsiteX26" fmla="*/ 18868 w 30246"/>
                    <a:gd name="connsiteY26" fmla="*/ 1440 h 19758"/>
                    <a:gd name="connsiteX27" fmla="*/ 18868 w 30246"/>
                    <a:gd name="connsiteY27" fmla="*/ 1440 h 19758"/>
                    <a:gd name="connsiteX28" fmla="*/ 18292 w 30246"/>
                    <a:gd name="connsiteY28" fmla="*/ 432 h 19758"/>
                    <a:gd name="connsiteX29" fmla="*/ 17716 w 30246"/>
                    <a:gd name="connsiteY29" fmla="*/ 1512 h 19758"/>
                    <a:gd name="connsiteX30" fmla="*/ 17716 w 30246"/>
                    <a:gd name="connsiteY30" fmla="*/ 1512 h 19758"/>
                    <a:gd name="connsiteX31" fmla="*/ 17067 w 30246"/>
                    <a:gd name="connsiteY31" fmla="*/ 432 h 19758"/>
                    <a:gd name="connsiteX32" fmla="*/ 16419 w 30246"/>
                    <a:gd name="connsiteY32" fmla="*/ 1656 h 19758"/>
                    <a:gd name="connsiteX33" fmla="*/ 15843 w 30246"/>
                    <a:gd name="connsiteY33" fmla="*/ 648 h 19758"/>
                    <a:gd name="connsiteX34" fmla="*/ 15195 w 30246"/>
                    <a:gd name="connsiteY34" fmla="*/ 1728 h 19758"/>
                    <a:gd name="connsiteX35" fmla="*/ 14547 w 30246"/>
                    <a:gd name="connsiteY35" fmla="*/ 648 h 19758"/>
                    <a:gd name="connsiteX36" fmla="*/ 13899 w 30246"/>
                    <a:gd name="connsiteY36" fmla="*/ 1800 h 19758"/>
                    <a:gd name="connsiteX37" fmla="*/ 13251 w 30246"/>
                    <a:gd name="connsiteY37" fmla="*/ 720 h 19758"/>
                    <a:gd name="connsiteX38" fmla="*/ 12602 w 30246"/>
                    <a:gd name="connsiteY38" fmla="*/ 1872 h 19758"/>
                    <a:gd name="connsiteX39" fmla="*/ 12602 w 30246"/>
                    <a:gd name="connsiteY39" fmla="*/ 1872 h 19758"/>
                    <a:gd name="connsiteX40" fmla="*/ 11955 w 30246"/>
                    <a:gd name="connsiteY40" fmla="*/ 720 h 19758"/>
                    <a:gd name="connsiteX41" fmla="*/ 11306 w 30246"/>
                    <a:gd name="connsiteY41" fmla="*/ 1872 h 19758"/>
                    <a:gd name="connsiteX42" fmla="*/ 10658 w 30246"/>
                    <a:gd name="connsiteY42" fmla="*/ 864 h 19758"/>
                    <a:gd name="connsiteX43" fmla="*/ 10082 w 30246"/>
                    <a:gd name="connsiteY43" fmla="*/ 1944 h 19758"/>
                    <a:gd name="connsiteX44" fmla="*/ 9434 w 30246"/>
                    <a:gd name="connsiteY44" fmla="*/ 792 h 19758"/>
                    <a:gd name="connsiteX45" fmla="*/ 8786 w 30246"/>
                    <a:gd name="connsiteY45" fmla="*/ 2016 h 19758"/>
                    <a:gd name="connsiteX46" fmla="*/ 8210 w 30246"/>
                    <a:gd name="connsiteY46" fmla="*/ 936 h 19758"/>
                    <a:gd name="connsiteX47" fmla="*/ 7562 w 30246"/>
                    <a:gd name="connsiteY47" fmla="*/ 2016 h 19758"/>
                    <a:gd name="connsiteX48" fmla="*/ 7562 w 30246"/>
                    <a:gd name="connsiteY48" fmla="*/ 2016 h 19758"/>
                    <a:gd name="connsiteX49" fmla="*/ 6914 w 30246"/>
                    <a:gd name="connsiteY49" fmla="*/ 936 h 19758"/>
                    <a:gd name="connsiteX50" fmla="*/ 6265 w 30246"/>
                    <a:gd name="connsiteY50" fmla="*/ 2088 h 19758"/>
                    <a:gd name="connsiteX51" fmla="*/ 6265 w 30246"/>
                    <a:gd name="connsiteY51" fmla="*/ 2088 h 19758"/>
                    <a:gd name="connsiteX52" fmla="*/ 5689 w 30246"/>
                    <a:gd name="connsiteY52" fmla="*/ 1152 h 19758"/>
                    <a:gd name="connsiteX53" fmla="*/ 5113 w 30246"/>
                    <a:gd name="connsiteY53" fmla="*/ 2160 h 19758"/>
                    <a:gd name="connsiteX54" fmla="*/ 5113 w 30246"/>
                    <a:gd name="connsiteY54" fmla="*/ 2160 h 19758"/>
                    <a:gd name="connsiteX55" fmla="*/ 4465 w 30246"/>
                    <a:gd name="connsiteY55" fmla="*/ 1008 h 19758"/>
                    <a:gd name="connsiteX56" fmla="*/ 3817 w 30246"/>
                    <a:gd name="connsiteY56" fmla="*/ 2232 h 19758"/>
                    <a:gd name="connsiteX57" fmla="*/ 3241 w 30246"/>
                    <a:gd name="connsiteY57" fmla="*/ 1224 h 19758"/>
                    <a:gd name="connsiteX58" fmla="*/ 2593 w 30246"/>
                    <a:gd name="connsiteY58" fmla="*/ 2304 h 19758"/>
                    <a:gd name="connsiteX59" fmla="*/ 2593 w 30246"/>
                    <a:gd name="connsiteY59" fmla="*/ 2304 h 19758"/>
                    <a:gd name="connsiteX60" fmla="*/ 1945 w 30246"/>
                    <a:gd name="connsiteY60" fmla="*/ 1152 h 19758"/>
                    <a:gd name="connsiteX61" fmla="*/ 1296 w 30246"/>
                    <a:gd name="connsiteY61" fmla="*/ 2304 h 19758"/>
                    <a:gd name="connsiteX62" fmla="*/ 648 w 30246"/>
                    <a:gd name="connsiteY62" fmla="*/ 1296 h 19758"/>
                    <a:gd name="connsiteX63" fmla="*/ 0 w 30246"/>
                    <a:gd name="connsiteY63" fmla="*/ 2520 h 19758"/>
                    <a:gd name="connsiteX64" fmla="*/ 0 w 30246"/>
                    <a:gd name="connsiteY64" fmla="*/ 2520 h 19758"/>
                    <a:gd name="connsiteX65" fmla="*/ 1296 w 30246"/>
                    <a:gd name="connsiteY65" fmla="*/ 10298 h 19758"/>
                    <a:gd name="connsiteX66" fmla="*/ 2521 w 30246"/>
                    <a:gd name="connsiteY66" fmla="*/ 19083 h 19758"/>
                    <a:gd name="connsiteX67" fmla="*/ 6914 w 30246"/>
                    <a:gd name="connsiteY67" fmla="*/ 19300 h 19758"/>
                    <a:gd name="connsiteX68" fmla="*/ 15411 w 30246"/>
                    <a:gd name="connsiteY68" fmla="*/ 19660 h 19758"/>
                    <a:gd name="connsiteX69" fmla="*/ 24917 w 30246"/>
                    <a:gd name="connsiteY69" fmla="*/ 19300 h 19758"/>
                    <a:gd name="connsiteX70" fmla="*/ 27437 w 30246"/>
                    <a:gd name="connsiteY70" fmla="*/ 19011 h 19758"/>
                    <a:gd name="connsiteX71" fmla="*/ 28950 w 30246"/>
                    <a:gd name="connsiteY71" fmla="*/ 18868 h 19758"/>
                    <a:gd name="connsiteX72" fmla="*/ 30246 w 30246"/>
                    <a:gd name="connsiteY72" fmla="*/ 4321 h 19758"/>
                    <a:gd name="connsiteX73" fmla="*/ 30246 w 30246"/>
                    <a:gd name="connsiteY73" fmla="*/ 4321 h 19758"/>
                    <a:gd name="connsiteX74" fmla="*/ 30246 w 30246"/>
                    <a:gd name="connsiteY74" fmla="*/ 1512 h 19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246" h="19758">
                      <a:moveTo>
                        <a:pt x="30030" y="1368"/>
                      </a:moveTo>
                      <a:lnTo>
                        <a:pt x="30030" y="1368"/>
                      </a:lnTo>
                      <a:cubicBezTo>
                        <a:pt x="30030" y="1008"/>
                        <a:pt x="29598" y="288"/>
                        <a:pt x="29382" y="0"/>
                      </a:cubicBezTo>
                      <a:cubicBezTo>
                        <a:pt x="29094" y="216"/>
                        <a:pt x="28806" y="792"/>
                        <a:pt x="28734" y="1152"/>
                      </a:cubicBezTo>
                      <a:lnTo>
                        <a:pt x="28734" y="1152"/>
                      </a:lnTo>
                      <a:cubicBezTo>
                        <a:pt x="28734" y="1152"/>
                        <a:pt x="28302" y="360"/>
                        <a:pt x="28158" y="144"/>
                      </a:cubicBezTo>
                      <a:cubicBezTo>
                        <a:pt x="27942" y="288"/>
                        <a:pt x="27654" y="792"/>
                        <a:pt x="27582" y="1152"/>
                      </a:cubicBezTo>
                      <a:lnTo>
                        <a:pt x="27582" y="1152"/>
                      </a:lnTo>
                      <a:cubicBezTo>
                        <a:pt x="27437" y="792"/>
                        <a:pt x="27149" y="288"/>
                        <a:pt x="26934" y="72"/>
                      </a:cubicBezTo>
                      <a:cubicBezTo>
                        <a:pt x="26717" y="288"/>
                        <a:pt x="26430" y="792"/>
                        <a:pt x="26285" y="1152"/>
                      </a:cubicBezTo>
                      <a:lnTo>
                        <a:pt x="26285" y="1152"/>
                      </a:lnTo>
                      <a:cubicBezTo>
                        <a:pt x="26285" y="1152"/>
                        <a:pt x="25853" y="432"/>
                        <a:pt x="25709" y="216"/>
                      </a:cubicBezTo>
                      <a:cubicBezTo>
                        <a:pt x="25493" y="360"/>
                        <a:pt x="25277" y="864"/>
                        <a:pt x="25133" y="1224"/>
                      </a:cubicBezTo>
                      <a:lnTo>
                        <a:pt x="25133" y="1224"/>
                      </a:lnTo>
                      <a:cubicBezTo>
                        <a:pt x="25061" y="864"/>
                        <a:pt x="24701" y="288"/>
                        <a:pt x="24485" y="72"/>
                      </a:cubicBezTo>
                      <a:cubicBezTo>
                        <a:pt x="24197" y="288"/>
                        <a:pt x="23909" y="864"/>
                        <a:pt x="23837" y="1224"/>
                      </a:cubicBezTo>
                      <a:lnTo>
                        <a:pt x="23837" y="1224"/>
                      </a:lnTo>
                      <a:cubicBezTo>
                        <a:pt x="23693" y="864"/>
                        <a:pt x="23405" y="432"/>
                        <a:pt x="23261" y="144"/>
                      </a:cubicBezTo>
                      <a:cubicBezTo>
                        <a:pt x="23045" y="360"/>
                        <a:pt x="22757" y="864"/>
                        <a:pt x="22613" y="1224"/>
                      </a:cubicBezTo>
                      <a:cubicBezTo>
                        <a:pt x="22613" y="1224"/>
                        <a:pt x="22613" y="1224"/>
                        <a:pt x="22613" y="1224"/>
                      </a:cubicBezTo>
                      <a:cubicBezTo>
                        <a:pt x="22540" y="864"/>
                        <a:pt x="22180" y="360"/>
                        <a:pt x="21965" y="144"/>
                      </a:cubicBezTo>
                      <a:cubicBezTo>
                        <a:pt x="21748" y="360"/>
                        <a:pt x="21388" y="936"/>
                        <a:pt x="21316" y="1296"/>
                      </a:cubicBezTo>
                      <a:lnTo>
                        <a:pt x="21316" y="1296"/>
                      </a:lnTo>
                      <a:cubicBezTo>
                        <a:pt x="21172" y="936"/>
                        <a:pt x="20884" y="504"/>
                        <a:pt x="20740" y="288"/>
                      </a:cubicBezTo>
                      <a:cubicBezTo>
                        <a:pt x="20524" y="432"/>
                        <a:pt x="20236" y="1008"/>
                        <a:pt x="20164" y="1368"/>
                      </a:cubicBezTo>
                      <a:cubicBezTo>
                        <a:pt x="20020" y="1008"/>
                        <a:pt x="19732" y="504"/>
                        <a:pt x="19516" y="288"/>
                      </a:cubicBezTo>
                      <a:cubicBezTo>
                        <a:pt x="19300" y="504"/>
                        <a:pt x="19012" y="1080"/>
                        <a:pt x="18868" y="1440"/>
                      </a:cubicBezTo>
                      <a:lnTo>
                        <a:pt x="18868" y="1440"/>
                      </a:lnTo>
                      <a:cubicBezTo>
                        <a:pt x="18724" y="1080"/>
                        <a:pt x="18436" y="648"/>
                        <a:pt x="18292" y="432"/>
                      </a:cubicBezTo>
                      <a:cubicBezTo>
                        <a:pt x="18076" y="648"/>
                        <a:pt x="17788" y="1152"/>
                        <a:pt x="17716" y="1512"/>
                      </a:cubicBezTo>
                      <a:lnTo>
                        <a:pt x="17716" y="1512"/>
                      </a:lnTo>
                      <a:cubicBezTo>
                        <a:pt x="17571" y="1152"/>
                        <a:pt x="17284" y="648"/>
                        <a:pt x="17067" y="432"/>
                      </a:cubicBezTo>
                      <a:cubicBezTo>
                        <a:pt x="16779" y="648"/>
                        <a:pt x="16492" y="1296"/>
                        <a:pt x="16419" y="1656"/>
                      </a:cubicBezTo>
                      <a:cubicBezTo>
                        <a:pt x="16275" y="1296"/>
                        <a:pt x="15987" y="864"/>
                        <a:pt x="15843" y="648"/>
                      </a:cubicBezTo>
                      <a:cubicBezTo>
                        <a:pt x="15627" y="792"/>
                        <a:pt x="15339" y="1368"/>
                        <a:pt x="15195" y="1728"/>
                      </a:cubicBezTo>
                      <a:cubicBezTo>
                        <a:pt x="15123" y="1296"/>
                        <a:pt x="14691" y="864"/>
                        <a:pt x="14547" y="648"/>
                      </a:cubicBezTo>
                      <a:cubicBezTo>
                        <a:pt x="14331" y="864"/>
                        <a:pt x="13971" y="1440"/>
                        <a:pt x="13899" y="1800"/>
                      </a:cubicBezTo>
                      <a:cubicBezTo>
                        <a:pt x="13755" y="1440"/>
                        <a:pt x="13467" y="1008"/>
                        <a:pt x="13251" y="720"/>
                      </a:cubicBezTo>
                      <a:cubicBezTo>
                        <a:pt x="13035" y="936"/>
                        <a:pt x="12747" y="1440"/>
                        <a:pt x="12602" y="1872"/>
                      </a:cubicBezTo>
                      <a:lnTo>
                        <a:pt x="12602" y="1872"/>
                      </a:lnTo>
                      <a:cubicBezTo>
                        <a:pt x="12602" y="1512"/>
                        <a:pt x="12170" y="936"/>
                        <a:pt x="11955" y="720"/>
                      </a:cubicBezTo>
                      <a:cubicBezTo>
                        <a:pt x="11666" y="936"/>
                        <a:pt x="11378" y="1512"/>
                        <a:pt x="11306" y="1872"/>
                      </a:cubicBezTo>
                      <a:cubicBezTo>
                        <a:pt x="11163" y="1512"/>
                        <a:pt x="10874" y="1080"/>
                        <a:pt x="10658" y="864"/>
                      </a:cubicBezTo>
                      <a:cubicBezTo>
                        <a:pt x="10442" y="1008"/>
                        <a:pt x="10154" y="1584"/>
                        <a:pt x="10082" y="1944"/>
                      </a:cubicBezTo>
                      <a:cubicBezTo>
                        <a:pt x="10010" y="1584"/>
                        <a:pt x="9650" y="1080"/>
                        <a:pt x="9434" y="792"/>
                      </a:cubicBezTo>
                      <a:cubicBezTo>
                        <a:pt x="9146" y="1008"/>
                        <a:pt x="8858" y="1656"/>
                        <a:pt x="8786" y="2016"/>
                      </a:cubicBezTo>
                      <a:cubicBezTo>
                        <a:pt x="8642" y="1656"/>
                        <a:pt x="8354" y="1224"/>
                        <a:pt x="8210" y="936"/>
                      </a:cubicBezTo>
                      <a:cubicBezTo>
                        <a:pt x="7994" y="1152"/>
                        <a:pt x="7706" y="1656"/>
                        <a:pt x="7562" y="2016"/>
                      </a:cubicBezTo>
                      <a:lnTo>
                        <a:pt x="7562" y="2016"/>
                      </a:lnTo>
                      <a:cubicBezTo>
                        <a:pt x="7490" y="1656"/>
                        <a:pt x="7130" y="1152"/>
                        <a:pt x="6914" y="936"/>
                      </a:cubicBezTo>
                      <a:cubicBezTo>
                        <a:pt x="6697" y="1152"/>
                        <a:pt x="6337" y="1656"/>
                        <a:pt x="6265" y="2088"/>
                      </a:cubicBezTo>
                      <a:lnTo>
                        <a:pt x="6265" y="2088"/>
                      </a:lnTo>
                      <a:cubicBezTo>
                        <a:pt x="6121" y="1728"/>
                        <a:pt x="5833" y="1296"/>
                        <a:pt x="5689" y="1152"/>
                      </a:cubicBezTo>
                      <a:cubicBezTo>
                        <a:pt x="5473" y="1296"/>
                        <a:pt x="5185" y="1800"/>
                        <a:pt x="5113" y="2160"/>
                      </a:cubicBezTo>
                      <a:lnTo>
                        <a:pt x="5113" y="2160"/>
                      </a:lnTo>
                      <a:cubicBezTo>
                        <a:pt x="5041" y="1728"/>
                        <a:pt x="4681" y="1224"/>
                        <a:pt x="4465" y="1008"/>
                      </a:cubicBezTo>
                      <a:cubicBezTo>
                        <a:pt x="4177" y="1224"/>
                        <a:pt x="3889" y="1872"/>
                        <a:pt x="3817" y="2232"/>
                      </a:cubicBezTo>
                      <a:cubicBezTo>
                        <a:pt x="3673" y="1872"/>
                        <a:pt x="3385" y="1440"/>
                        <a:pt x="3241" y="1224"/>
                      </a:cubicBezTo>
                      <a:cubicBezTo>
                        <a:pt x="3025" y="1368"/>
                        <a:pt x="2737" y="1944"/>
                        <a:pt x="2593" y="2304"/>
                      </a:cubicBezTo>
                      <a:lnTo>
                        <a:pt x="2593" y="2304"/>
                      </a:lnTo>
                      <a:cubicBezTo>
                        <a:pt x="2521" y="1872"/>
                        <a:pt x="2161" y="1368"/>
                        <a:pt x="1945" y="1152"/>
                      </a:cubicBezTo>
                      <a:cubicBezTo>
                        <a:pt x="1657" y="1368"/>
                        <a:pt x="1368" y="1944"/>
                        <a:pt x="1296" y="2304"/>
                      </a:cubicBezTo>
                      <a:cubicBezTo>
                        <a:pt x="1152" y="1944"/>
                        <a:pt x="864" y="1512"/>
                        <a:pt x="648" y="1296"/>
                      </a:cubicBezTo>
                      <a:cubicBezTo>
                        <a:pt x="360" y="1512"/>
                        <a:pt x="72" y="2160"/>
                        <a:pt x="0" y="2520"/>
                      </a:cubicBezTo>
                      <a:lnTo>
                        <a:pt x="0" y="2520"/>
                      </a:lnTo>
                      <a:cubicBezTo>
                        <a:pt x="72" y="5113"/>
                        <a:pt x="864" y="7777"/>
                        <a:pt x="1296" y="10298"/>
                      </a:cubicBezTo>
                      <a:cubicBezTo>
                        <a:pt x="1800" y="13178"/>
                        <a:pt x="2521" y="19083"/>
                        <a:pt x="2521" y="19083"/>
                      </a:cubicBezTo>
                      <a:cubicBezTo>
                        <a:pt x="2521" y="19083"/>
                        <a:pt x="5689" y="19228"/>
                        <a:pt x="6914" y="19300"/>
                      </a:cubicBezTo>
                      <a:cubicBezTo>
                        <a:pt x="9722" y="19443"/>
                        <a:pt x="12602" y="19443"/>
                        <a:pt x="15411" y="19660"/>
                      </a:cubicBezTo>
                      <a:cubicBezTo>
                        <a:pt x="18724" y="19876"/>
                        <a:pt x="21604" y="19732"/>
                        <a:pt x="24917" y="19300"/>
                      </a:cubicBezTo>
                      <a:cubicBezTo>
                        <a:pt x="25709" y="19228"/>
                        <a:pt x="26573" y="19156"/>
                        <a:pt x="27437" y="19011"/>
                      </a:cubicBezTo>
                      <a:lnTo>
                        <a:pt x="28950" y="18868"/>
                      </a:lnTo>
                      <a:lnTo>
                        <a:pt x="30246" y="4321"/>
                      </a:lnTo>
                      <a:lnTo>
                        <a:pt x="30246" y="4321"/>
                      </a:lnTo>
                      <a:cubicBezTo>
                        <a:pt x="30246" y="3384"/>
                        <a:pt x="30246" y="2448"/>
                        <a:pt x="30246" y="1512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64" name="Freeform: Shape 5863">
                  <a:extLst>
                    <a:ext uri="{FF2B5EF4-FFF2-40B4-BE49-F238E27FC236}">
                      <a16:creationId xmlns:a16="http://schemas.microsoft.com/office/drawing/2014/main" id="{1A558EB2-7ACC-D4EB-8A8B-8C130EEF44F8}"/>
                    </a:ext>
                  </a:extLst>
                </p:cNvPr>
                <p:cNvSpPr/>
                <p:nvPr/>
              </p:nvSpPr>
              <p:spPr>
                <a:xfrm>
                  <a:off x="6944499" y="5704863"/>
                  <a:ext cx="29021" cy="19587"/>
                </a:xfrm>
                <a:custGeom>
                  <a:avLst/>
                  <a:gdLst>
                    <a:gd name="connsiteX0" fmla="*/ 22685 w 29021"/>
                    <a:gd name="connsiteY0" fmla="*/ 1224 h 19587"/>
                    <a:gd name="connsiteX1" fmla="*/ 22685 w 29021"/>
                    <a:gd name="connsiteY1" fmla="*/ 1224 h 19587"/>
                    <a:gd name="connsiteX2" fmla="*/ 22685 w 29021"/>
                    <a:gd name="connsiteY2" fmla="*/ 1224 h 19587"/>
                    <a:gd name="connsiteX3" fmla="*/ 22253 w 29021"/>
                    <a:gd name="connsiteY3" fmla="*/ 19300 h 19587"/>
                    <a:gd name="connsiteX4" fmla="*/ 23189 w 29021"/>
                    <a:gd name="connsiteY4" fmla="*/ 19228 h 19587"/>
                    <a:gd name="connsiteX5" fmla="*/ 23981 w 29021"/>
                    <a:gd name="connsiteY5" fmla="*/ 1152 h 19587"/>
                    <a:gd name="connsiteX6" fmla="*/ 23405 w 29021"/>
                    <a:gd name="connsiteY6" fmla="*/ 144 h 19587"/>
                    <a:gd name="connsiteX7" fmla="*/ 22757 w 29021"/>
                    <a:gd name="connsiteY7" fmla="*/ 1296 h 19587"/>
                    <a:gd name="connsiteX8" fmla="*/ 25205 w 29021"/>
                    <a:gd name="connsiteY8" fmla="*/ 1152 h 19587"/>
                    <a:gd name="connsiteX9" fmla="*/ 25205 w 29021"/>
                    <a:gd name="connsiteY9" fmla="*/ 1152 h 19587"/>
                    <a:gd name="connsiteX10" fmla="*/ 25205 w 29021"/>
                    <a:gd name="connsiteY10" fmla="*/ 1152 h 19587"/>
                    <a:gd name="connsiteX11" fmla="*/ 24485 w 29021"/>
                    <a:gd name="connsiteY11" fmla="*/ 19011 h 19587"/>
                    <a:gd name="connsiteX12" fmla="*/ 25349 w 29021"/>
                    <a:gd name="connsiteY12" fmla="*/ 18939 h 19587"/>
                    <a:gd name="connsiteX13" fmla="*/ 26501 w 29021"/>
                    <a:gd name="connsiteY13" fmla="*/ 1152 h 19587"/>
                    <a:gd name="connsiteX14" fmla="*/ 25853 w 29021"/>
                    <a:gd name="connsiteY14" fmla="*/ 144 h 19587"/>
                    <a:gd name="connsiteX15" fmla="*/ 25205 w 29021"/>
                    <a:gd name="connsiteY15" fmla="*/ 1224 h 19587"/>
                    <a:gd name="connsiteX16" fmla="*/ 29022 w 29021"/>
                    <a:gd name="connsiteY16" fmla="*/ 1368 h 19587"/>
                    <a:gd name="connsiteX17" fmla="*/ 29022 w 29021"/>
                    <a:gd name="connsiteY17" fmla="*/ 1368 h 19587"/>
                    <a:gd name="connsiteX18" fmla="*/ 28374 w 29021"/>
                    <a:gd name="connsiteY18" fmla="*/ 0 h 19587"/>
                    <a:gd name="connsiteX19" fmla="*/ 27726 w 29021"/>
                    <a:gd name="connsiteY19" fmla="*/ 1152 h 19587"/>
                    <a:gd name="connsiteX20" fmla="*/ 27726 w 29021"/>
                    <a:gd name="connsiteY20" fmla="*/ 1152 h 19587"/>
                    <a:gd name="connsiteX21" fmla="*/ 26717 w 29021"/>
                    <a:gd name="connsiteY21" fmla="*/ 18796 h 19587"/>
                    <a:gd name="connsiteX22" fmla="*/ 27726 w 29021"/>
                    <a:gd name="connsiteY22" fmla="*/ 18796 h 19587"/>
                    <a:gd name="connsiteX23" fmla="*/ 29022 w 29021"/>
                    <a:gd name="connsiteY23" fmla="*/ 4177 h 19587"/>
                    <a:gd name="connsiteX24" fmla="*/ 29022 w 29021"/>
                    <a:gd name="connsiteY24" fmla="*/ 4177 h 19587"/>
                    <a:gd name="connsiteX25" fmla="*/ 29022 w 29021"/>
                    <a:gd name="connsiteY25" fmla="*/ 1368 h 19587"/>
                    <a:gd name="connsiteX26" fmla="*/ 18291 w 29021"/>
                    <a:gd name="connsiteY26" fmla="*/ 288 h 19587"/>
                    <a:gd name="connsiteX27" fmla="*/ 17644 w 29021"/>
                    <a:gd name="connsiteY27" fmla="*/ 1440 h 19587"/>
                    <a:gd name="connsiteX28" fmla="*/ 17644 w 29021"/>
                    <a:gd name="connsiteY28" fmla="*/ 1440 h 19587"/>
                    <a:gd name="connsiteX29" fmla="*/ 17284 w 29021"/>
                    <a:gd name="connsiteY29" fmla="*/ 19516 h 19587"/>
                    <a:gd name="connsiteX30" fmla="*/ 18291 w 29021"/>
                    <a:gd name="connsiteY30" fmla="*/ 19516 h 19587"/>
                    <a:gd name="connsiteX31" fmla="*/ 18868 w 29021"/>
                    <a:gd name="connsiteY31" fmla="*/ 1296 h 19587"/>
                    <a:gd name="connsiteX32" fmla="*/ 18868 w 29021"/>
                    <a:gd name="connsiteY32" fmla="*/ 1296 h 19587"/>
                    <a:gd name="connsiteX33" fmla="*/ 18220 w 29021"/>
                    <a:gd name="connsiteY33" fmla="*/ 216 h 19587"/>
                    <a:gd name="connsiteX34" fmla="*/ 21388 w 29021"/>
                    <a:gd name="connsiteY34" fmla="*/ 1296 h 19587"/>
                    <a:gd name="connsiteX35" fmla="*/ 20740 w 29021"/>
                    <a:gd name="connsiteY35" fmla="*/ 216 h 19587"/>
                    <a:gd name="connsiteX36" fmla="*/ 20092 w 29021"/>
                    <a:gd name="connsiteY36" fmla="*/ 1368 h 19587"/>
                    <a:gd name="connsiteX37" fmla="*/ 20092 w 29021"/>
                    <a:gd name="connsiteY37" fmla="*/ 1368 h 19587"/>
                    <a:gd name="connsiteX38" fmla="*/ 20092 w 29021"/>
                    <a:gd name="connsiteY38" fmla="*/ 1296 h 19587"/>
                    <a:gd name="connsiteX39" fmla="*/ 19588 w 29021"/>
                    <a:gd name="connsiteY39" fmla="*/ 19516 h 19587"/>
                    <a:gd name="connsiteX40" fmla="*/ 20668 w 29021"/>
                    <a:gd name="connsiteY40" fmla="*/ 19516 h 19587"/>
                    <a:gd name="connsiteX41" fmla="*/ 21460 w 29021"/>
                    <a:gd name="connsiteY41" fmla="*/ 1368 h 19587"/>
                    <a:gd name="connsiteX42" fmla="*/ 21460 w 29021"/>
                    <a:gd name="connsiteY42" fmla="*/ 1368 h 19587"/>
                    <a:gd name="connsiteX43" fmla="*/ 21460 w 29021"/>
                    <a:gd name="connsiteY43" fmla="*/ 1368 h 19587"/>
                    <a:gd name="connsiteX44" fmla="*/ 15771 w 29021"/>
                    <a:gd name="connsiteY44" fmla="*/ 432 h 19587"/>
                    <a:gd name="connsiteX45" fmla="*/ 15123 w 29021"/>
                    <a:gd name="connsiteY45" fmla="*/ 1584 h 19587"/>
                    <a:gd name="connsiteX46" fmla="*/ 15123 w 29021"/>
                    <a:gd name="connsiteY46" fmla="*/ 19588 h 19587"/>
                    <a:gd name="connsiteX47" fmla="*/ 16203 w 29021"/>
                    <a:gd name="connsiteY47" fmla="*/ 19588 h 19587"/>
                    <a:gd name="connsiteX48" fmla="*/ 16347 w 29021"/>
                    <a:gd name="connsiteY48" fmla="*/ 1584 h 19587"/>
                    <a:gd name="connsiteX49" fmla="*/ 16347 w 29021"/>
                    <a:gd name="connsiteY49" fmla="*/ 1584 h 19587"/>
                    <a:gd name="connsiteX50" fmla="*/ 15699 w 29021"/>
                    <a:gd name="connsiteY50" fmla="*/ 504 h 19587"/>
                    <a:gd name="connsiteX51" fmla="*/ 8210 w 29021"/>
                    <a:gd name="connsiteY51" fmla="*/ 720 h 19587"/>
                    <a:gd name="connsiteX52" fmla="*/ 7561 w 29021"/>
                    <a:gd name="connsiteY52" fmla="*/ 1944 h 19587"/>
                    <a:gd name="connsiteX53" fmla="*/ 7561 w 29021"/>
                    <a:gd name="connsiteY53" fmla="*/ 1800 h 19587"/>
                    <a:gd name="connsiteX54" fmla="*/ 8282 w 29021"/>
                    <a:gd name="connsiteY54" fmla="*/ 19228 h 19587"/>
                    <a:gd name="connsiteX55" fmla="*/ 9002 w 29021"/>
                    <a:gd name="connsiteY55" fmla="*/ 19228 h 19587"/>
                    <a:gd name="connsiteX56" fmla="*/ 8858 w 29021"/>
                    <a:gd name="connsiteY56" fmla="*/ 1872 h 19587"/>
                    <a:gd name="connsiteX57" fmla="*/ 8210 w 29021"/>
                    <a:gd name="connsiteY57" fmla="*/ 720 h 19587"/>
                    <a:gd name="connsiteX58" fmla="*/ 1296 w 29021"/>
                    <a:gd name="connsiteY58" fmla="*/ 2088 h 19587"/>
                    <a:gd name="connsiteX59" fmla="*/ 1296 w 29021"/>
                    <a:gd name="connsiteY59" fmla="*/ 2088 h 19587"/>
                    <a:gd name="connsiteX60" fmla="*/ 648 w 29021"/>
                    <a:gd name="connsiteY60" fmla="*/ 936 h 19587"/>
                    <a:gd name="connsiteX61" fmla="*/ 0 w 29021"/>
                    <a:gd name="connsiteY61" fmla="*/ 2088 h 19587"/>
                    <a:gd name="connsiteX62" fmla="*/ 0 w 29021"/>
                    <a:gd name="connsiteY62" fmla="*/ 2088 h 19587"/>
                    <a:gd name="connsiteX63" fmla="*/ 2088 w 29021"/>
                    <a:gd name="connsiteY63" fmla="*/ 18939 h 19587"/>
                    <a:gd name="connsiteX64" fmla="*/ 2521 w 29021"/>
                    <a:gd name="connsiteY64" fmla="*/ 18939 h 19587"/>
                    <a:gd name="connsiteX65" fmla="*/ 2737 w 29021"/>
                    <a:gd name="connsiteY65" fmla="*/ 18939 h 19587"/>
                    <a:gd name="connsiteX66" fmla="*/ 1368 w 29021"/>
                    <a:gd name="connsiteY66" fmla="*/ 2016 h 19587"/>
                    <a:gd name="connsiteX67" fmla="*/ 1368 w 29021"/>
                    <a:gd name="connsiteY67" fmla="*/ 2016 h 19587"/>
                    <a:gd name="connsiteX68" fmla="*/ 12602 w 29021"/>
                    <a:gd name="connsiteY68" fmla="*/ 1728 h 19587"/>
                    <a:gd name="connsiteX69" fmla="*/ 12602 w 29021"/>
                    <a:gd name="connsiteY69" fmla="*/ 1728 h 19587"/>
                    <a:gd name="connsiteX70" fmla="*/ 12602 w 29021"/>
                    <a:gd name="connsiteY70" fmla="*/ 19443 h 19587"/>
                    <a:gd name="connsiteX71" fmla="*/ 13683 w 29021"/>
                    <a:gd name="connsiteY71" fmla="*/ 19443 h 19587"/>
                    <a:gd name="connsiteX72" fmla="*/ 13899 w 29021"/>
                    <a:gd name="connsiteY72" fmla="*/ 1656 h 19587"/>
                    <a:gd name="connsiteX73" fmla="*/ 13251 w 29021"/>
                    <a:gd name="connsiteY73" fmla="*/ 648 h 19587"/>
                    <a:gd name="connsiteX74" fmla="*/ 12602 w 29021"/>
                    <a:gd name="connsiteY74" fmla="*/ 1800 h 19587"/>
                    <a:gd name="connsiteX75" fmla="*/ 10730 w 29021"/>
                    <a:gd name="connsiteY75" fmla="*/ 648 h 19587"/>
                    <a:gd name="connsiteX76" fmla="*/ 10082 w 29021"/>
                    <a:gd name="connsiteY76" fmla="*/ 1800 h 19587"/>
                    <a:gd name="connsiteX77" fmla="*/ 10010 w 29021"/>
                    <a:gd name="connsiteY77" fmla="*/ 1656 h 19587"/>
                    <a:gd name="connsiteX78" fmla="*/ 10298 w 29021"/>
                    <a:gd name="connsiteY78" fmla="*/ 19228 h 19587"/>
                    <a:gd name="connsiteX79" fmla="*/ 11234 w 29021"/>
                    <a:gd name="connsiteY79" fmla="*/ 19228 h 19587"/>
                    <a:gd name="connsiteX80" fmla="*/ 11378 w 29021"/>
                    <a:gd name="connsiteY80" fmla="*/ 1728 h 19587"/>
                    <a:gd name="connsiteX81" fmla="*/ 11378 w 29021"/>
                    <a:gd name="connsiteY81" fmla="*/ 1728 h 19587"/>
                    <a:gd name="connsiteX82" fmla="*/ 10730 w 29021"/>
                    <a:gd name="connsiteY82" fmla="*/ 576 h 19587"/>
                    <a:gd name="connsiteX83" fmla="*/ 3817 w 29021"/>
                    <a:gd name="connsiteY83" fmla="*/ 1944 h 19587"/>
                    <a:gd name="connsiteX84" fmla="*/ 3817 w 29021"/>
                    <a:gd name="connsiteY84" fmla="*/ 1944 h 19587"/>
                    <a:gd name="connsiteX85" fmla="*/ 3169 w 29021"/>
                    <a:gd name="connsiteY85" fmla="*/ 792 h 19587"/>
                    <a:gd name="connsiteX86" fmla="*/ 2592 w 29021"/>
                    <a:gd name="connsiteY86" fmla="*/ 1872 h 19587"/>
                    <a:gd name="connsiteX87" fmla="*/ 3745 w 29021"/>
                    <a:gd name="connsiteY87" fmla="*/ 19011 h 19587"/>
                    <a:gd name="connsiteX88" fmla="*/ 4753 w 29021"/>
                    <a:gd name="connsiteY88" fmla="*/ 19011 h 19587"/>
                    <a:gd name="connsiteX89" fmla="*/ 3889 w 29021"/>
                    <a:gd name="connsiteY89" fmla="*/ 1872 h 19587"/>
                    <a:gd name="connsiteX90" fmla="*/ 3889 w 29021"/>
                    <a:gd name="connsiteY90" fmla="*/ 1872 h 19587"/>
                    <a:gd name="connsiteX91" fmla="*/ 6337 w 29021"/>
                    <a:gd name="connsiteY91" fmla="*/ 1944 h 19587"/>
                    <a:gd name="connsiteX92" fmla="*/ 5689 w 29021"/>
                    <a:gd name="connsiteY92" fmla="*/ 864 h 19587"/>
                    <a:gd name="connsiteX93" fmla="*/ 5041 w 29021"/>
                    <a:gd name="connsiteY93" fmla="*/ 2016 h 19587"/>
                    <a:gd name="connsiteX94" fmla="*/ 6049 w 29021"/>
                    <a:gd name="connsiteY94" fmla="*/ 19228 h 19587"/>
                    <a:gd name="connsiteX95" fmla="*/ 7057 w 29021"/>
                    <a:gd name="connsiteY95" fmla="*/ 19228 h 19587"/>
                    <a:gd name="connsiteX96" fmla="*/ 6337 w 29021"/>
                    <a:gd name="connsiteY96" fmla="*/ 2016 h 19587"/>
                    <a:gd name="connsiteX97" fmla="*/ 6337 w 29021"/>
                    <a:gd name="connsiteY97" fmla="*/ 2016 h 19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9021" h="19587">
                      <a:moveTo>
                        <a:pt x="22685" y="1224"/>
                      </a:moveTo>
                      <a:lnTo>
                        <a:pt x="22685" y="1224"/>
                      </a:lnTo>
                      <a:cubicBezTo>
                        <a:pt x="22685" y="1224"/>
                        <a:pt x="22685" y="1224"/>
                        <a:pt x="22685" y="1224"/>
                      </a:cubicBezTo>
                      <a:lnTo>
                        <a:pt x="22253" y="19300"/>
                      </a:lnTo>
                      <a:cubicBezTo>
                        <a:pt x="22253" y="19300"/>
                        <a:pt x="22900" y="19300"/>
                        <a:pt x="23189" y="19228"/>
                      </a:cubicBezTo>
                      <a:lnTo>
                        <a:pt x="23981" y="1152"/>
                      </a:lnTo>
                      <a:cubicBezTo>
                        <a:pt x="23837" y="792"/>
                        <a:pt x="23549" y="360"/>
                        <a:pt x="23405" y="144"/>
                      </a:cubicBezTo>
                      <a:cubicBezTo>
                        <a:pt x="23117" y="360"/>
                        <a:pt x="22828" y="936"/>
                        <a:pt x="22757" y="1296"/>
                      </a:cubicBezTo>
                      <a:close/>
                      <a:moveTo>
                        <a:pt x="25205" y="1152"/>
                      </a:moveTo>
                      <a:lnTo>
                        <a:pt x="25205" y="1152"/>
                      </a:lnTo>
                      <a:cubicBezTo>
                        <a:pt x="25205" y="1152"/>
                        <a:pt x="25205" y="1152"/>
                        <a:pt x="25205" y="1152"/>
                      </a:cubicBezTo>
                      <a:lnTo>
                        <a:pt x="24485" y="19011"/>
                      </a:lnTo>
                      <a:cubicBezTo>
                        <a:pt x="24485" y="19011"/>
                        <a:pt x="25061" y="19011"/>
                        <a:pt x="25349" y="18939"/>
                      </a:cubicBezTo>
                      <a:lnTo>
                        <a:pt x="26501" y="1152"/>
                      </a:lnTo>
                      <a:cubicBezTo>
                        <a:pt x="26357" y="792"/>
                        <a:pt x="26069" y="360"/>
                        <a:pt x="25853" y="144"/>
                      </a:cubicBezTo>
                      <a:cubicBezTo>
                        <a:pt x="25637" y="360"/>
                        <a:pt x="25349" y="864"/>
                        <a:pt x="25205" y="1224"/>
                      </a:cubicBezTo>
                      <a:close/>
                      <a:moveTo>
                        <a:pt x="29022" y="1368"/>
                      </a:moveTo>
                      <a:lnTo>
                        <a:pt x="29022" y="1368"/>
                      </a:lnTo>
                      <a:cubicBezTo>
                        <a:pt x="29022" y="1008"/>
                        <a:pt x="28590" y="288"/>
                        <a:pt x="28374" y="0"/>
                      </a:cubicBezTo>
                      <a:cubicBezTo>
                        <a:pt x="28086" y="216"/>
                        <a:pt x="27797" y="792"/>
                        <a:pt x="27726" y="1152"/>
                      </a:cubicBezTo>
                      <a:lnTo>
                        <a:pt x="27726" y="1152"/>
                      </a:lnTo>
                      <a:cubicBezTo>
                        <a:pt x="27726" y="1152"/>
                        <a:pt x="26717" y="18796"/>
                        <a:pt x="26717" y="18796"/>
                      </a:cubicBezTo>
                      <a:lnTo>
                        <a:pt x="27726" y="18796"/>
                      </a:lnTo>
                      <a:cubicBezTo>
                        <a:pt x="27726" y="18796"/>
                        <a:pt x="29022" y="4177"/>
                        <a:pt x="29022" y="4177"/>
                      </a:cubicBezTo>
                      <a:lnTo>
                        <a:pt x="29022" y="4177"/>
                      </a:lnTo>
                      <a:cubicBezTo>
                        <a:pt x="29022" y="3240"/>
                        <a:pt x="29022" y="2304"/>
                        <a:pt x="29022" y="1368"/>
                      </a:cubicBezTo>
                      <a:close/>
                      <a:moveTo>
                        <a:pt x="18291" y="288"/>
                      </a:moveTo>
                      <a:cubicBezTo>
                        <a:pt x="18291" y="288"/>
                        <a:pt x="17788" y="1080"/>
                        <a:pt x="17644" y="1440"/>
                      </a:cubicBezTo>
                      <a:lnTo>
                        <a:pt x="17644" y="1440"/>
                      </a:lnTo>
                      <a:lnTo>
                        <a:pt x="17284" y="19516"/>
                      </a:lnTo>
                      <a:cubicBezTo>
                        <a:pt x="17284" y="19516"/>
                        <a:pt x="17931" y="19516"/>
                        <a:pt x="18291" y="19516"/>
                      </a:cubicBezTo>
                      <a:lnTo>
                        <a:pt x="18868" y="1296"/>
                      </a:lnTo>
                      <a:cubicBezTo>
                        <a:pt x="18868" y="1296"/>
                        <a:pt x="18868" y="1296"/>
                        <a:pt x="18868" y="1296"/>
                      </a:cubicBezTo>
                      <a:cubicBezTo>
                        <a:pt x="18724" y="936"/>
                        <a:pt x="18436" y="432"/>
                        <a:pt x="18220" y="216"/>
                      </a:cubicBezTo>
                      <a:close/>
                      <a:moveTo>
                        <a:pt x="21388" y="1296"/>
                      </a:moveTo>
                      <a:cubicBezTo>
                        <a:pt x="21316" y="936"/>
                        <a:pt x="20956" y="432"/>
                        <a:pt x="20740" y="216"/>
                      </a:cubicBezTo>
                      <a:cubicBezTo>
                        <a:pt x="20524" y="432"/>
                        <a:pt x="20164" y="1008"/>
                        <a:pt x="20092" y="1368"/>
                      </a:cubicBezTo>
                      <a:lnTo>
                        <a:pt x="20092" y="1368"/>
                      </a:lnTo>
                      <a:cubicBezTo>
                        <a:pt x="20092" y="1368"/>
                        <a:pt x="20092" y="1368"/>
                        <a:pt x="20092" y="1296"/>
                      </a:cubicBezTo>
                      <a:lnTo>
                        <a:pt x="19588" y="19516"/>
                      </a:lnTo>
                      <a:cubicBezTo>
                        <a:pt x="19948" y="19516"/>
                        <a:pt x="20308" y="19516"/>
                        <a:pt x="20668" y="19516"/>
                      </a:cubicBezTo>
                      <a:lnTo>
                        <a:pt x="21460" y="1368"/>
                      </a:lnTo>
                      <a:lnTo>
                        <a:pt x="21460" y="1368"/>
                      </a:lnTo>
                      <a:cubicBezTo>
                        <a:pt x="21460" y="1368"/>
                        <a:pt x="21460" y="1368"/>
                        <a:pt x="21460" y="1368"/>
                      </a:cubicBezTo>
                      <a:close/>
                      <a:moveTo>
                        <a:pt x="15771" y="432"/>
                      </a:moveTo>
                      <a:cubicBezTo>
                        <a:pt x="15771" y="432"/>
                        <a:pt x="15267" y="1152"/>
                        <a:pt x="15123" y="1584"/>
                      </a:cubicBezTo>
                      <a:lnTo>
                        <a:pt x="15123" y="19588"/>
                      </a:lnTo>
                      <a:cubicBezTo>
                        <a:pt x="15483" y="19588"/>
                        <a:pt x="15843" y="19588"/>
                        <a:pt x="16203" y="19588"/>
                      </a:cubicBezTo>
                      <a:lnTo>
                        <a:pt x="16347" y="1584"/>
                      </a:lnTo>
                      <a:lnTo>
                        <a:pt x="16347" y="1584"/>
                      </a:lnTo>
                      <a:cubicBezTo>
                        <a:pt x="16203" y="1224"/>
                        <a:pt x="15915" y="720"/>
                        <a:pt x="15699" y="504"/>
                      </a:cubicBezTo>
                      <a:close/>
                      <a:moveTo>
                        <a:pt x="8210" y="720"/>
                      </a:moveTo>
                      <a:cubicBezTo>
                        <a:pt x="8210" y="720"/>
                        <a:pt x="7633" y="1584"/>
                        <a:pt x="7561" y="1944"/>
                      </a:cubicBezTo>
                      <a:cubicBezTo>
                        <a:pt x="7561" y="1944"/>
                        <a:pt x="7561" y="1872"/>
                        <a:pt x="7561" y="1800"/>
                      </a:cubicBezTo>
                      <a:lnTo>
                        <a:pt x="8282" y="19228"/>
                      </a:lnTo>
                      <a:cubicBezTo>
                        <a:pt x="8282" y="19228"/>
                        <a:pt x="8786" y="19228"/>
                        <a:pt x="9002" y="19228"/>
                      </a:cubicBezTo>
                      <a:lnTo>
                        <a:pt x="8858" y="1872"/>
                      </a:lnTo>
                      <a:cubicBezTo>
                        <a:pt x="8786" y="1512"/>
                        <a:pt x="8426" y="1008"/>
                        <a:pt x="8210" y="720"/>
                      </a:cubicBezTo>
                      <a:close/>
                      <a:moveTo>
                        <a:pt x="1296" y="2088"/>
                      </a:moveTo>
                      <a:lnTo>
                        <a:pt x="1296" y="2088"/>
                      </a:lnTo>
                      <a:cubicBezTo>
                        <a:pt x="1224" y="1656"/>
                        <a:pt x="864" y="1152"/>
                        <a:pt x="648" y="936"/>
                      </a:cubicBezTo>
                      <a:cubicBezTo>
                        <a:pt x="360" y="1152"/>
                        <a:pt x="72" y="1728"/>
                        <a:pt x="0" y="2088"/>
                      </a:cubicBezTo>
                      <a:cubicBezTo>
                        <a:pt x="0" y="2088"/>
                        <a:pt x="0" y="2088"/>
                        <a:pt x="0" y="2088"/>
                      </a:cubicBezTo>
                      <a:lnTo>
                        <a:pt x="2088" y="18939"/>
                      </a:lnTo>
                      <a:lnTo>
                        <a:pt x="2521" y="18939"/>
                      </a:lnTo>
                      <a:cubicBezTo>
                        <a:pt x="2521" y="18939"/>
                        <a:pt x="2664" y="18939"/>
                        <a:pt x="2737" y="18939"/>
                      </a:cubicBezTo>
                      <a:lnTo>
                        <a:pt x="1368" y="2016"/>
                      </a:lnTo>
                      <a:lnTo>
                        <a:pt x="1368" y="2016"/>
                      </a:lnTo>
                      <a:close/>
                      <a:moveTo>
                        <a:pt x="12602" y="1728"/>
                      </a:moveTo>
                      <a:cubicBezTo>
                        <a:pt x="12602" y="1728"/>
                        <a:pt x="12602" y="1728"/>
                        <a:pt x="12602" y="1728"/>
                      </a:cubicBezTo>
                      <a:lnTo>
                        <a:pt x="12602" y="19443"/>
                      </a:lnTo>
                      <a:cubicBezTo>
                        <a:pt x="12962" y="19443"/>
                        <a:pt x="13323" y="19443"/>
                        <a:pt x="13683" y="19443"/>
                      </a:cubicBezTo>
                      <a:lnTo>
                        <a:pt x="13899" y="1656"/>
                      </a:lnTo>
                      <a:cubicBezTo>
                        <a:pt x="13755" y="1296"/>
                        <a:pt x="13467" y="864"/>
                        <a:pt x="13251" y="648"/>
                      </a:cubicBezTo>
                      <a:cubicBezTo>
                        <a:pt x="13035" y="864"/>
                        <a:pt x="12675" y="1440"/>
                        <a:pt x="12602" y="1800"/>
                      </a:cubicBezTo>
                      <a:close/>
                      <a:moveTo>
                        <a:pt x="10730" y="648"/>
                      </a:moveTo>
                      <a:cubicBezTo>
                        <a:pt x="10730" y="648"/>
                        <a:pt x="10154" y="1440"/>
                        <a:pt x="10082" y="1800"/>
                      </a:cubicBezTo>
                      <a:cubicBezTo>
                        <a:pt x="10082" y="1800"/>
                        <a:pt x="10082" y="1656"/>
                        <a:pt x="10010" y="1656"/>
                      </a:cubicBezTo>
                      <a:lnTo>
                        <a:pt x="10298" y="19228"/>
                      </a:lnTo>
                      <a:cubicBezTo>
                        <a:pt x="10298" y="19228"/>
                        <a:pt x="10946" y="19228"/>
                        <a:pt x="11234" y="19228"/>
                      </a:cubicBezTo>
                      <a:lnTo>
                        <a:pt x="11378" y="1728"/>
                      </a:lnTo>
                      <a:lnTo>
                        <a:pt x="11378" y="1728"/>
                      </a:lnTo>
                      <a:cubicBezTo>
                        <a:pt x="11378" y="1368"/>
                        <a:pt x="10946" y="792"/>
                        <a:pt x="10730" y="576"/>
                      </a:cubicBezTo>
                      <a:close/>
                      <a:moveTo>
                        <a:pt x="3817" y="1944"/>
                      </a:moveTo>
                      <a:lnTo>
                        <a:pt x="3817" y="1944"/>
                      </a:lnTo>
                      <a:cubicBezTo>
                        <a:pt x="3745" y="1512"/>
                        <a:pt x="3385" y="1008"/>
                        <a:pt x="3169" y="792"/>
                      </a:cubicBezTo>
                      <a:cubicBezTo>
                        <a:pt x="2953" y="1008"/>
                        <a:pt x="2664" y="1512"/>
                        <a:pt x="2592" y="1872"/>
                      </a:cubicBezTo>
                      <a:lnTo>
                        <a:pt x="3745" y="19011"/>
                      </a:lnTo>
                      <a:cubicBezTo>
                        <a:pt x="3745" y="19011"/>
                        <a:pt x="4393" y="19011"/>
                        <a:pt x="4753" y="19011"/>
                      </a:cubicBezTo>
                      <a:lnTo>
                        <a:pt x="3889" y="1872"/>
                      </a:lnTo>
                      <a:lnTo>
                        <a:pt x="3889" y="1872"/>
                      </a:lnTo>
                      <a:close/>
                      <a:moveTo>
                        <a:pt x="6337" y="1944"/>
                      </a:moveTo>
                      <a:cubicBezTo>
                        <a:pt x="6265" y="1584"/>
                        <a:pt x="5905" y="1080"/>
                        <a:pt x="5689" y="864"/>
                      </a:cubicBezTo>
                      <a:cubicBezTo>
                        <a:pt x="5473" y="1080"/>
                        <a:pt x="5185" y="1584"/>
                        <a:pt x="5041" y="2016"/>
                      </a:cubicBezTo>
                      <a:lnTo>
                        <a:pt x="6049" y="19228"/>
                      </a:lnTo>
                      <a:cubicBezTo>
                        <a:pt x="6049" y="19228"/>
                        <a:pt x="6697" y="19228"/>
                        <a:pt x="7057" y="19228"/>
                      </a:cubicBezTo>
                      <a:lnTo>
                        <a:pt x="6337" y="2016"/>
                      </a:lnTo>
                      <a:lnTo>
                        <a:pt x="6337" y="2016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56" name="Graphic 6">
                <a:extLst>
                  <a:ext uri="{FF2B5EF4-FFF2-40B4-BE49-F238E27FC236}">
                    <a16:creationId xmlns:a16="http://schemas.microsoft.com/office/drawing/2014/main" id="{822BCF37-4E86-9B92-1FCE-6A9959BF4070}"/>
                  </a:ext>
                </a:extLst>
              </p:cNvPr>
              <p:cNvGrpSpPr/>
              <p:nvPr/>
            </p:nvGrpSpPr>
            <p:grpSpPr>
              <a:xfrm>
                <a:off x="6976696" y="5691213"/>
                <a:ext cx="31319" cy="39210"/>
                <a:chOff x="6976696" y="5691213"/>
                <a:chExt cx="31319" cy="39210"/>
              </a:xfrm>
            </p:grpSpPr>
            <p:sp>
              <p:nvSpPr>
                <p:cNvPr id="5859" name="Freeform: Shape 5858">
                  <a:extLst>
                    <a:ext uri="{FF2B5EF4-FFF2-40B4-BE49-F238E27FC236}">
                      <a16:creationId xmlns:a16="http://schemas.microsoft.com/office/drawing/2014/main" id="{F6CF94AE-4C87-2058-1264-888130CA56D6}"/>
                    </a:ext>
                  </a:extLst>
                </p:cNvPr>
                <p:cNvSpPr/>
                <p:nvPr/>
              </p:nvSpPr>
              <p:spPr>
                <a:xfrm>
                  <a:off x="6976696" y="5691213"/>
                  <a:ext cx="29987" cy="21715"/>
                </a:xfrm>
                <a:custGeom>
                  <a:avLst/>
                  <a:gdLst>
                    <a:gd name="connsiteX0" fmla="*/ 1434 w 29987"/>
                    <a:gd name="connsiteY0" fmla="*/ 20636 h 21715"/>
                    <a:gd name="connsiteX1" fmla="*/ 2010 w 29987"/>
                    <a:gd name="connsiteY1" fmla="*/ 21716 h 21715"/>
                    <a:gd name="connsiteX2" fmla="*/ 2658 w 29987"/>
                    <a:gd name="connsiteY2" fmla="*/ 20491 h 21715"/>
                    <a:gd name="connsiteX3" fmla="*/ 3306 w 29987"/>
                    <a:gd name="connsiteY3" fmla="*/ 21644 h 21715"/>
                    <a:gd name="connsiteX4" fmla="*/ 3306 w 29987"/>
                    <a:gd name="connsiteY4" fmla="*/ 21644 h 21715"/>
                    <a:gd name="connsiteX5" fmla="*/ 3954 w 29987"/>
                    <a:gd name="connsiteY5" fmla="*/ 20563 h 21715"/>
                    <a:gd name="connsiteX6" fmla="*/ 4602 w 29987"/>
                    <a:gd name="connsiteY6" fmla="*/ 21644 h 21715"/>
                    <a:gd name="connsiteX7" fmla="*/ 5251 w 29987"/>
                    <a:gd name="connsiteY7" fmla="*/ 20419 h 21715"/>
                    <a:gd name="connsiteX8" fmla="*/ 5898 w 29987"/>
                    <a:gd name="connsiteY8" fmla="*/ 21572 h 21715"/>
                    <a:gd name="connsiteX9" fmla="*/ 5898 w 29987"/>
                    <a:gd name="connsiteY9" fmla="*/ 21572 h 21715"/>
                    <a:gd name="connsiteX10" fmla="*/ 6475 w 29987"/>
                    <a:gd name="connsiteY10" fmla="*/ 20563 h 21715"/>
                    <a:gd name="connsiteX11" fmla="*/ 7051 w 29987"/>
                    <a:gd name="connsiteY11" fmla="*/ 21572 h 21715"/>
                    <a:gd name="connsiteX12" fmla="*/ 7051 w 29987"/>
                    <a:gd name="connsiteY12" fmla="*/ 21572 h 21715"/>
                    <a:gd name="connsiteX13" fmla="*/ 7699 w 29987"/>
                    <a:gd name="connsiteY13" fmla="*/ 20419 h 21715"/>
                    <a:gd name="connsiteX14" fmla="*/ 8347 w 29987"/>
                    <a:gd name="connsiteY14" fmla="*/ 21500 h 21715"/>
                    <a:gd name="connsiteX15" fmla="*/ 8347 w 29987"/>
                    <a:gd name="connsiteY15" fmla="*/ 21500 h 21715"/>
                    <a:gd name="connsiteX16" fmla="*/ 8995 w 29987"/>
                    <a:gd name="connsiteY16" fmla="*/ 20419 h 21715"/>
                    <a:gd name="connsiteX17" fmla="*/ 9571 w 29987"/>
                    <a:gd name="connsiteY17" fmla="*/ 21428 h 21715"/>
                    <a:gd name="connsiteX18" fmla="*/ 10220 w 29987"/>
                    <a:gd name="connsiteY18" fmla="*/ 20276 h 21715"/>
                    <a:gd name="connsiteX19" fmla="*/ 10867 w 29987"/>
                    <a:gd name="connsiteY19" fmla="*/ 21428 h 21715"/>
                    <a:gd name="connsiteX20" fmla="*/ 11516 w 29987"/>
                    <a:gd name="connsiteY20" fmla="*/ 20348 h 21715"/>
                    <a:gd name="connsiteX21" fmla="*/ 12092 w 29987"/>
                    <a:gd name="connsiteY21" fmla="*/ 21356 h 21715"/>
                    <a:gd name="connsiteX22" fmla="*/ 12740 w 29987"/>
                    <a:gd name="connsiteY22" fmla="*/ 20131 h 21715"/>
                    <a:gd name="connsiteX23" fmla="*/ 13388 w 29987"/>
                    <a:gd name="connsiteY23" fmla="*/ 21356 h 21715"/>
                    <a:gd name="connsiteX24" fmla="*/ 13388 w 29987"/>
                    <a:gd name="connsiteY24" fmla="*/ 21356 h 21715"/>
                    <a:gd name="connsiteX25" fmla="*/ 14036 w 29987"/>
                    <a:gd name="connsiteY25" fmla="*/ 20203 h 21715"/>
                    <a:gd name="connsiteX26" fmla="*/ 14684 w 29987"/>
                    <a:gd name="connsiteY26" fmla="*/ 21212 h 21715"/>
                    <a:gd name="connsiteX27" fmla="*/ 15333 w 29987"/>
                    <a:gd name="connsiteY27" fmla="*/ 19987 h 21715"/>
                    <a:gd name="connsiteX28" fmla="*/ 15981 w 29987"/>
                    <a:gd name="connsiteY28" fmla="*/ 21068 h 21715"/>
                    <a:gd name="connsiteX29" fmla="*/ 16629 w 29987"/>
                    <a:gd name="connsiteY29" fmla="*/ 19987 h 21715"/>
                    <a:gd name="connsiteX30" fmla="*/ 17205 w 29987"/>
                    <a:gd name="connsiteY30" fmla="*/ 20996 h 21715"/>
                    <a:gd name="connsiteX31" fmla="*/ 17853 w 29987"/>
                    <a:gd name="connsiteY31" fmla="*/ 19844 h 21715"/>
                    <a:gd name="connsiteX32" fmla="*/ 18501 w 29987"/>
                    <a:gd name="connsiteY32" fmla="*/ 20923 h 21715"/>
                    <a:gd name="connsiteX33" fmla="*/ 18501 w 29987"/>
                    <a:gd name="connsiteY33" fmla="*/ 20923 h 21715"/>
                    <a:gd name="connsiteX34" fmla="*/ 19077 w 29987"/>
                    <a:gd name="connsiteY34" fmla="*/ 19844 h 21715"/>
                    <a:gd name="connsiteX35" fmla="*/ 19653 w 29987"/>
                    <a:gd name="connsiteY35" fmla="*/ 20852 h 21715"/>
                    <a:gd name="connsiteX36" fmla="*/ 19653 w 29987"/>
                    <a:gd name="connsiteY36" fmla="*/ 20852 h 21715"/>
                    <a:gd name="connsiteX37" fmla="*/ 20301 w 29987"/>
                    <a:gd name="connsiteY37" fmla="*/ 19699 h 21715"/>
                    <a:gd name="connsiteX38" fmla="*/ 20950 w 29987"/>
                    <a:gd name="connsiteY38" fmla="*/ 20780 h 21715"/>
                    <a:gd name="connsiteX39" fmla="*/ 21598 w 29987"/>
                    <a:gd name="connsiteY39" fmla="*/ 19699 h 21715"/>
                    <a:gd name="connsiteX40" fmla="*/ 22174 w 29987"/>
                    <a:gd name="connsiteY40" fmla="*/ 20708 h 21715"/>
                    <a:gd name="connsiteX41" fmla="*/ 22174 w 29987"/>
                    <a:gd name="connsiteY41" fmla="*/ 20708 h 21715"/>
                    <a:gd name="connsiteX42" fmla="*/ 22822 w 29987"/>
                    <a:gd name="connsiteY42" fmla="*/ 19555 h 21715"/>
                    <a:gd name="connsiteX43" fmla="*/ 23470 w 29987"/>
                    <a:gd name="connsiteY43" fmla="*/ 20708 h 21715"/>
                    <a:gd name="connsiteX44" fmla="*/ 23470 w 29987"/>
                    <a:gd name="connsiteY44" fmla="*/ 20708 h 21715"/>
                    <a:gd name="connsiteX45" fmla="*/ 24046 w 29987"/>
                    <a:gd name="connsiteY45" fmla="*/ 19627 h 21715"/>
                    <a:gd name="connsiteX46" fmla="*/ 24694 w 29987"/>
                    <a:gd name="connsiteY46" fmla="*/ 20636 h 21715"/>
                    <a:gd name="connsiteX47" fmla="*/ 24694 w 29987"/>
                    <a:gd name="connsiteY47" fmla="*/ 20636 h 21715"/>
                    <a:gd name="connsiteX48" fmla="*/ 25342 w 29987"/>
                    <a:gd name="connsiteY48" fmla="*/ 19484 h 21715"/>
                    <a:gd name="connsiteX49" fmla="*/ 25991 w 29987"/>
                    <a:gd name="connsiteY49" fmla="*/ 20636 h 21715"/>
                    <a:gd name="connsiteX50" fmla="*/ 25991 w 29987"/>
                    <a:gd name="connsiteY50" fmla="*/ 20636 h 21715"/>
                    <a:gd name="connsiteX51" fmla="*/ 26567 w 29987"/>
                    <a:gd name="connsiteY51" fmla="*/ 19699 h 21715"/>
                    <a:gd name="connsiteX52" fmla="*/ 27143 w 29987"/>
                    <a:gd name="connsiteY52" fmla="*/ 20636 h 21715"/>
                    <a:gd name="connsiteX53" fmla="*/ 27143 w 29987"/>
                    <a:gd name="connsiteY53" fmla="*/ 20636 h 21715"/>
                    <a:gd name="connsiteX54" fmla="*/ 27791 w 29987"/>
                    <a:gd name="connsiteY54" fmla="*/ 19555 h 21715"/>
                    <a:gd name="connsiteX55" fmla="*/ 28439 w 29987"/>
                    <a:gd name="connsiteY55" fmla="*/ 20636 h 21715"/>
                    <a:gd name="connsiteX56" fmla="*/ 28439 w 29987"/>
                    <a:gd name="connsiteY56" fmla="*/ 20636 h 21715"/>
                    <a:gd name="connsiteX57" fmla="*/ 29015 w 29987"/>
                    <a:gd name="connsiteY57" fmla="*/ 19627 h 21715"/>
                    <a:gd name="connsiteX58" fmla="*/ 29591 w 29987"/>
                    <a:gd name="connsiteY58" fmla="*/ 20563 h 21715"/>
                    <a:gd name="connsiteX59" fmla="*/ 29736 w 29987"/>
                    <a:gd name="connsiteY59" fmla="*/ 20276 h 21715"/>
                    <a:gd name="connsiteX60" fmla="*/ 29807 w 29987"/>
                    <a:gd name="connsiteY60" fmla="*/ 20059 h 21715"/>
                    <a:gd name="connsiteX61" fmla="*/ 29736 w 29987"/>
                    <a:gd name="connsiteY61" fmla="*/ 18331 h 21715"/>
                    <a:gd name="connsiteX62" fmla="*/ 27791 w 29987"/>
                    <a:gd name="connsiteY62" fmla="*/ 17251 h 21715"/>
                    <a:gd name="connsiteX63" fmla="*/ 27791 w 29987"/>
                    <a:gd name="connsiteY63" fmla="*/ 15594 h 21715"/>
                    <a:gd name="connsiteX64" fmla="*/ 23902 w 29987"/>
                    <a:gd name="connsiteY64" fmla="*/ 11490 h 21715"/>
                    <a:gd name="connsiteX65" fmla="*/ 24118 w 29987"/>
                    <a:gd name="connsiteY65" fmla="*/ 11490 h 21715"/>
                    <a:gd name="connsiteX66" fmla="*/ 16341 w 29987"/>
                    <a:gd name="connsiteY66" fmla="*/ 7025 h 21715"/>
                    <a:gd name="connsiteX67" fmla="*/ 14829 w 29987"/>
                    <a:gd name="connsiteY67" fmla="*/ 3208 h 21715"/>
                    <a:gd name="connsiteX68" fmla="*/ 17277 w 29987"/>
                    <a:gd name="connsiteY68" fmla="*/ 2920 h 21715"/>
                    <a:gd name="connsiteX69" fmla="*/ 17277 w 29987"/>
                    <a:gd name="connsiteY69" fmla="*/ 4432 h 21715"/>
                    <a:gd name="connsiteX70" fmla="*/ 19365 w 29987"/>
                    <a:gd name="connsiteY70" fmla="*/ 3424 h 21715"/>
                    <a:gd name="connsiteX71" fmla="*/ 16845 w 29987"/>
                    <a:gd name="connsiteY71" fmla="*/ 328 h 21715"/>
                    <a:gd name="connsiteX72" fmla="*/ 8275 w 29987"/>
                    <a:gd name="connsiteY72" fmla="*/ 2704 h 21715"/>
                    <a:gd name="connsiteX73" fmla="*/ 6619 w 29987"/>
                    <a:gd name="connsiteY73" fmla="*/ 9906 h 21715"/>
                    <a:gd name="connsiteX74" fmla="*/ 6979 w 29987"/>
                    <a:gd name="connsiteY74" fmla="*/ 10698 h 21715"/>
                    <a:gd name="connsiteX75" fmla="*/ 2154 w 29987"/>
                    <a:gd name="connsiteY75" fmla="*/ 14730 h 21715"/>
                    <a:gd name="connsiteX76" fmla="*/ 3018 w 29987"/>
                    <a:gd name="connsiteY76" fmla="*/ 17035 h 21715"/>
                    <a:gd name="connsiteX77" fmla="*/ 786 w 29987"/>
                    <a:gd name="connsiteY77" fmla="*/ 21428 h 21715"/>
                    <a:gd name="connsiteX78" fmla="*/ 1290 w 29987"/>
                    <a:gd name="connsiteY78" fmla="*/ 20636 h 21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29987" h="21715">
                      <a:moveTo>
                        <a:pt x="1434" y="20636"/>
                      </a:moveTo>
                      <a:cubicBezTo>
                        <a:pt x="1434" y="20636"/>
                        <a:pt x="1938" y="21284"/>
                        <a:pt x="2010" y="21716"/>
                      </a:cubicBezTo>
                      <a:cubicBezTo>
                        <a:pt x="2082" y="21356"/>
                        <a:pt x="2370" y="20708"/>
                        <a:pt x="2658" y="20491"/>
                      </a:cubicBezTo>
                      <a:cubicBezTo>
                        <a:pt x="2874" y="20708"/>
                        <a:pt x="3234" y="21284"/>
                        <a:pt x="3306" y="21644"/>
                      </a:cubicBezTo>
                      <a:cubicBezTo>
                        <a:pt x="3306" y="21644"/>
                        <a:pt x="3306" y="21644"/>
                        <a:pt x="3306" y="21644"/>
                      </a:cubicBezTo>
                      <a:cubicBezTo>
                        <a:pt x="3378" y="21284"/>
                        <a:pt x="3666" y="20780"/>
                        <a:pt x="3954" y="20563"/>
                      </a:cubicBezTo>
                      <a:cubicBezTo>
                        <a:pt x="4098" y="20780"/>
                        <a:pt x="4459" y="21212"/>
                        <a:pt x="4602" y="21644"/>
                      </a:cubicBezTo>
                      <a:cubicBezTo>
                        <a:pt x="4602" y="21284"/>
                        <a:pt x="4963" y="20636"/>
                        <a:pt x="5251" y="20419"/>
                      </a:cubicBezTo>
                      <a:cubicBezTo>
                        <a:pt x="5466" y="20636"/>
                        <a:pt x="5827" y="21140"/>
                        <a:pt x="5898" y="21572"/>
                      </a:cubicBezTo>
                      <a:lnTo>
                        <a:pt x="5898" y="21572"/>
                      </a:lnTo>
                      <a:cubicBezTo>
                        <a:pt x="6043" y="21212"/>
                        <a:pt x="6259" y="20780"/>
                        <a:pt x="6475" y="20563"/>
                      </a:cubicBezTo>
                      <a:cubicBezTo>
                        <a:pt x="6619" y="20780"/>
                        <a:pt x="6907" y="21212"/>
                        <a:pt x="7051" y="21572"/>
                      </a:cubicBezTo>
                      <a:lnTo>
                        <a:pt x="7051" y="21572"/>
                      </a:lnTo>
                      <a:cubicBezTo>
                        <a:pt x="7123" y="21212"/>
                        <a:pt x="7411" y="20636"/>
                        <a:pt x="7699" y="20419"/>
                      </a:cubicBezTo>
                      <a:cubicBezTo>
                        <a:pt x="7843" y="20636"/>
                        <a:pt x="8203" y="21140"/>
                        <a:pt x="8347" y="21500"/>
                      </a:cubicBezTo>
                      <a:lnTo>
                        <a:pt x="8347" y="21500"/>
                      </a:lnTo>
                      <a:cubicBezTo>
                        <a:pt x="8491" y="21140"/>
                        <a:pt x="8707" y="20636"/>
                        <a:pt x="8995" y="20419"/>
                      </a:cubicBezTo>
                      <a:cubicBezTo>
                        <a:pt x="9139" y="20636"/>
                        <a:pt x="9428" y="21068"/>
                        <a:pt x="9571" y="21428"/>
                      </a:cubicBezTo>
                      <a:cubicBezTo>
                        <a:pt x="9571" y="21068"/>
                        <a:pt x="9932" y="20419"/>
                        <a:pt x="10220" y="20276"/>
                      </a:cubicBezTo>
                      <a:cubicBezTo>
                        <a:pt x="10364" y="20491"/>
                        <a:pt x="10796" y="20996"/>
                        <a:pt x="10867" y="21428"/>
                      </a:cubicBezTo>
                      <a:cubicBezTo>
                        <a:pt x="10940" y="21068"/>
                        <a:pt x="11228" y="20563"/>
                        <a:pt x="11516" y="20348"/>
                      </a:cubicBezTo>
                      <a:cubicBezTo>
                        <a:pt x="11660" y="20563"/>
                        <a:pt x="12020" y="20996"/>
                        <a:pt x="12092" y="21356"/>
                      </a:cubicBezTo>
                      <a:cubicBezTo>
                        <a:pt x="12092" y="20996"/>
                        <a:pt x="12452" y="20348"/>
                        <a:pt x="12740" y="20131"/>
                      </a:cubicBezTo>
                      <a:cubicBezTo>
                        <a:pt x="12956" y="20419"/>
                        <a:pt x="13316" y="20923"/>
                        <a:pt x="13388" y="21356"/>
                      </a:cubicBezTo>
                      <a:lnTo>
                        <a:pt x="13388" y="21356"/>
                      </a:lnTo>
                      <a:cubicBezTo>
                        <a:pt x="13460" y="20996"/>
                        <a:pt x="13748" y="20419"/>
                        <a:pt x="14036" y="20203"/>
                      </a:cubicBezTo>
                      <a:cubicBezTo>
                        <a:pt x="14180" y="20419"/>
                        <a:pt x="14540" y="20852"/>
                        <a:pt x="14684" y="21212"/>
                      </a:cubicBezTo>
                      <a:cubicBezTo>
                        <a:pt x="14684" y="20852"/>
                        <a:pt x="15044" y="20203"/>
                        <a:pt x="15333" y="19987"/>
                      </a:cubicBezTo>
                      <a:cubicBezTo>
                        <a:pt x="15476" y="20203"/>
                        <a:pt x="15836" y="20708"/>
                        <a:pt x="15981" y="21068"/>
                      </a:cubicBezTo>
                      <a:cubicBezTo>
                        <a:pt x="16053" y="20708"/>
                        <a:pt x="16341" y="20131"/>
                        <a:pt x="16629" y="19987"/>
                      </a:cubicBezTo>
                      <a:cubicBezTo>
                        <a:pt x="16773" y="20203"/>
                        <a:pt x="17133" y="20636"/>
                        <a:pt x="17205" y="20996"/>
                      </a:cubicBezTo>
                      <a:cubicBezTo>
                        <a:pt x="17205" y="20636"/>
                        <a:pt x="17565" y="19987"/>
                        <a:pt x="17853" y="19844"/>
                      </a:cubicBezTo>
                      <a:cubicBezTo>
                        <a:pt x="17997" y="20059"/>
                        <a:pt x="18357" y="20563"/>
                        <a:pt x="18501" y="20923"/>
                      </a:cubicBezTo>
                      <a:lnTo>
                        <a:pt x="18501" y="20923"/>
                      </a:lnTo>
                      <a:cubicBezTo>
                        <a:pt x="18645" y="20563"/>
                        <a:pt x="18861" y="20059"/>
                        <a:pt x="19077" y="19844"/>
                      </a:cubicBezTo>
                      <a:cubicBezTo>
                        <a:pt x="19221" y="20059"/>
                        <a:pt x="19581" y="20419"/>
                        <a:pt x="19653" y="20852"/>
                      </a:cubicBezTo>
                      <a:lnTo>
                        <a:pt x="19653" y="20852"/>
                      </a:lnTo>
                      <a:cubicBezTo>
                        <a:pt x="19725" y="20491"/>
                        <a:pt x="20013" y="19916"/>
                        <a:pt x="20301" y="19699"/>
                      </a:cubicBezTo>
                      <a:cubicBezTo>
                        <a:pt x="20445" y="19916"/>
                        <a:pt x="20805" y="20348"/>
                        <a:pt x="20950" y="20780"/>
                      </a:cubicBezTo>
                      <a:cubicBezTo>
                        <a:pt x="21094" y="20419"/>
                        <a:pt x="21310" y="19916"/>
                        <a:pt x="21598" y="19699"/>
                      </a:cubicBezTo>
                      <a:cubicBezTo>
                        <a:pt x="21742" y="19916"/>
                        <a:pt x="22030" y="20348"/>
                        <a:pt x="22174" y="20708"/>
                      </a:cubicBezTo>
                      <a:lnTo>
                        <a:pt x="22174" y="20708"/>
                      </a:lnTo>
                      <a:cubicBezTo>
                        <a:pt x="22246" y="20348"/>
                        <a:pt x="22534" y="19699"/>
                        <a:pt x="22822" y="19555"/>
                      </a:cubicBezTo>
                      <a:cubicBezTo>
                        <a:pt x="22966" y="19771"/>
                        <a:pt x="23326" y="20276"/>
                        <a:pt x="23470" y="20708"/>
                      </a:cubicBezTo>
                      <a:lnTo>
                        <a:pt x="23470" y="20708"/>
                      </a:lnTo>
                      <a:cubicBezTo>
                        <a:pt x="23542" y="20348"/>
                        <a:pt x="23830" y="19844"/>
                        <a:pt x="24046" y="19627"/>
                      </a:cubicBezTo>
                      <a:cubicBezTo>
                        <a:pt x="24190" y="19844"/>
                        <a:pt x="24550" y="20276"/>
                        <a:pt x="24694" y="20636"/>
                      </a:cubicBezTo>
                      <a:lnTo>
                        <a:pt x="24694" y="20636"/>
                      </a:lnTo>
                      <a:cubicBezTo>
                        <a:pt x="24694" y="20276"/>
                        <a:pt x="25054" y="19627"/>
                        <a:pt x="25342" y="19484"/>
                      </a:cubicBezTo>
                      <a:cubicBezTo>
                        <a:pt x="25487" y="19699"/>
                        <a:pt x="25919" y="20203"/>
                        <a:pt x="25991" y="20636"/>
                      </a:cubicBezTo>
                      <a:lnTo>
                        <a:pt x="25991" y="20636"/>
                      </a:lnTo>
                      <a:cubicBezTo>
                        <a:pt x="25991" y="20636"/>
                        <a:pt x="26351" y="19844"/>
                        <a:pt x="26567" y="19699"/>
                      </a:cubicBezTo>
                      <a:cubicBezTo>
                        <a:pt x="26711" y="19844"/>
                        <a:pt x="26999" y="20276"/>
                        <a:pt x="27143" y="20636"/>
                      </a:cubicBezTo>
                      <a:lnTo>
                        <a:pt x="27143" y="20636"/>
                      </a:lnTo>
                      <a:cubicBezTo>
                        <a:pt x="27215" y="20276"/>
                        <a:pt x="27503" y="19699"/>
                        <a:pt x="27791" y="19555"/>
                      </a:cubicBezTo>
                      <a:cubicBezTo>
                        <a:pt x="27935" y="19771"/>
                        <a:pt x="28295" y="20276"/>
                        <a:pt x="28439" y="20636"/>
                      </a:cubicBezTo>
                      <a:lnTo>
                        <a:pt x="28439" y="20636"/>
                      </a:lnTo>
                      <a:cubicBezTo>
                        <a:pt x="28511" y="20276"/>
                        <a:pt x="28799" y="19771"/>
                        <a:pt x="29015" y="19627"/>
                      </a:cubicBezTo>
                      <a:cubicBezTo>
                        <a:pt x="29159" y="19844"/>
                        <a:pt x="29447" y="20203"/>
                        <a:pt x="29591" y="20563"/>
                      </a:cubicBezTo>
                      <a:cubicBezTo>
                        <a:pt x="29591" y="20491"/>
                        <a:pt x="29663" y="20419"/>
                        <a:pt x="29736" y="20276"/>
                      </a:cubicBezTo>
                      <a:cubicBezTo>
                        <a:pt x="29736" y="20276"/>
                        <a:pt x="29807" y="20131"/>
                        <a:pt x="29807" y="20059"/>
                      </a:cubicBezTo>
                      <a:cubicBezTo>
                        <a:pt x="30023" y="19484"/>
                        <a:pt x="30096" y="18835"/>
                        <a:pt x="29736" y="18331"/>
                      </a:cubicBezTo>
                      <a:cubicBezTo>
                        <a:pt x="29447" y="17971"/>
                        <a:pt x="28655" y="17539"/>
                        <a:pt x="27791" y="17251"/>
                      </a:cubicBezTo>
                      <a:cubicBezTo>
                        <a:pt x="27935" y="16747"/>
                        <a:pt x="27935" y="16171"/>
                        <a:pt x="27791" y="15594"/>
                      </a:cubicBezTo>
                      <a:cubicBezTo>
                        <a:pt x="27215" y="13434"/>
                        <a:pt x="25847" y="12498"/>
                        <a:pt x="23902" y="11490"/>
                      </a:cubicBezTo>
                      <a:lnTo>
                        <a:pt x="24118" y="11490"/>
                      </a:lnTo>
                      <a:cubicBezTo>
                        <a:pt x="24694" y="8393"/>
                        <a:pt x="18285" y="7817"/>
                        <a:pt x="16341" y="7025"/>
                      </a:cubicBezTo>
                      <a:cubicBezTo>
                        <a:pt x="14829" y="6377"/>
                        <a:pt x="13100" y="5152"/>
                        <a:pt x="14829" y="3208"/>
                      </a:cubicBezTo>
                      <a:cubicBezTo>
                        <a:pt x="15333" y="2632"/>
                        <a:pt x="16629" y="2344"/>
                        <a:pt x="17277" y="2920"/>
                      </a:cubicBezTo>
                      <a:cubicBezTo>
                        <a:pt x="17709" y="3280"/>
                        <a:pt x="18069" y="4504"/>
                        <a:pt x="17277" y="4432"/>
                      </a:cubicBezTo>
                      <a:cubicBezTo>
                        <a:pt x="17853" y="5729"/>
                        <a:pt x="19365" y="4360"/>
                        <a:pt x="19365" y="3424"/>
                      </a:cubicBezTo>
                      <a:cubicBezTo>
                        <a:pt x="19365" y="1912"/>
                        <a:pt x="18213" y="760"/>
                        <a:pt x="16845" y="328"/>
                      </a:cubicBezTo>
                      <a:cubicBezTo>
                        <a:pt x="13964" y="-537"/>
                        <a:pt x="10220" y="328"/>
                        <a:pt x="8275" y="2704"/>
                      </a:cubicBezTo>
                      <a:cubicBezTo>
                        <a:pt x="6403" y="5009"/>
                        <a:pt x="5683" y="7097"/>
                        <a:pt x="6619" y="9906"/>
                      </a:cubicBezTo>
                      <a:cubicBezTo>
                        <a:pt x="6691" y="10193"/>
                        <a:pt x="6835" y="10410"/>
                        <a:pt x="6979" y="10698"/>
                      </a:cubicBezTo>
                      <a:cubicBezTo>
                        <a:pt x="4602" y="11490"/>
                        <a:pt x="2154" y="12786"/>
                        <a:pt x="2154" y="14730"/>
                      </a:cubicBezTo>
                      <a:cubicBezTo>
                        <a:pt x="2154" y="15594"/>
                        <a:pt x="2586" y="16387"/>
                        <a:pt x="3018" y="17035"/>
                      </a:cubicBezTo>
                      <a:cubicBezTo>
                        <a:pt x="858" y="18187"/>
                        <a:pt x="-1159" y="19987"/>
                        <a:pt x="786" y="21428"/>
                      </a:cubicBezTo>
                      <a:cubicBezTo>
                        <a:pt x="930" y="21140"/>
                        <a:pt x="1146" y="20708"/>
                        <a:pt x="1290" y="20636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60" name="Freeform: Shape 5859">
                  <a:extLst>
                    <a:ext uri="{FF2B5EF4-FFF2-40B4-BE49-F238E27FC236}">
                      <a16:creationId xmlns:a16="http://schemas.microsoft.com/office/drawing/2014/main" id="{B2A3586B-657D-FA0A-B696-BDC25C0174FA}"/>
                    </a:ext>
                  </a:extLst>
                </p:cNvPr>
                <p:cNvSpPr/>
                <p:nvPr/>
              </p:nvSpPr>
              <p:spPr>
                <a:xfrm>
                  <a:off x="6977697" y="5710768"/>
                  <a:ext cx="30318" cy="19655"/>
                </a:xfrm>
                <a:custGeom>
                  <a:avLst/>
                  <a:gdLst>
                    <a:gd name="connsiteX0" fmla="*/ 30102 w 30318"/>
                    <a:gd name="connsiteY0" fmla="*/ 1368 h 19655"/>
                    <a:gd name="connsiteX1" fmla="*/ 30102 w 30318"/>
                    <a:gd name="connsiteY1" fmla="*/ 1368 h 19655"/>
                    <a:gd name="connsiteX2" fmla="*/ 29454 w 30318"/>
                    <a:gd name="connsiteY2" fmla="*/ 0 h 19655"/>
                    <a:gd name="connsiteX3" fmla="*/ 28806 w 30318"/>
                    <a:gd name="connsiteY3" fmla="*/ 1152 h 19655"/>
                    <a:gd name="connsiteX4" fmla="*/ 28806 w 30318"/>
                    <a:gd name="connsiteY4" fmla="*/ 1152 h 19655"/>
                    <a:gd name="connsiteX5" fmla="*/ 28230 w 30318"/>
                    <a:gd name="connsiteY5" fmla="*/ 144 h 19655"/>
                    <a:gd name="connsiteX6" fmla="*/ 27654 w 30318"/>
                    <a:gd name="connsiteY6" fmla="*/ 1152 h 19655"/>
                    <a:gd name="connsiteX7" fmla="*/ 27654 w 30318"/>
                    <a:gd name="connsiteY7" fmla="*/ 1152 h 19655"/>
                    <a:gd name="connsiteX8" fmla="*/ 27005 w 30318"/>
                    <a:gd name="connsiteY8" fmla="*/ 72 h 19655"/>
                    <a:gd name="connsiteX9" fmla="*/ 26357 w 30318"/>
                    <a:gd name="connsiteY9" fmla="*/ 1152 h 19655"/>
                    <a:gd name="connsiteX10" fmla="*/ 26357 w 30318"/>
                    <a:gd name="connsiteY10" fmla="*/ 1152 h 19655"/>
                    <a:gd name="connsiteX11" fmla="*/ 25781 w 30318"/>
                    <a:gd name="connsiteY11" fmla="*/ 216 h 19655"/>
                    <a:gd name="connsiteX12" fmla="*/ 25205 w 30318"/>
                    <a:gd name="connsiteY12" fmla="*/ 1152 h 19655"/>
                    <a:gd name="connsiteX13" fmla="*/ 25205 w 30318"/>
                    <a:gd name="connsiteY13" fmla="*/ 1152 h 19655"/>
                    <a:gd name="connsiteX14" fmla="*/ 24557 w 30318"/>
                    <a:gd name="connsiteY14" fmla="*/ 0 h 19655"/>
                    <a:gd name="connsiteX15" fmla="*/ 23909 w 30318"/>
                    <a:gd name="connsiteY15" fmla="*/ 1152 h 19655"/>
                    <a:gd name="connsiteX16" fmla="*/ 23909 w 30318"/>
                    <a:gd name="connsiteY16" fmla="*/ 1152 h 19655"/>
                    <a:gd name="connsiteX17" fmla="*/ 23261 w 30318"/>
                    <a:gd name="connsiteY17" fmla="*/ 144 h 19655"/>
                    <a:gd name="connsiteX18" fmla="*/ 22685 w 30318"/>
                    <a:gd name="connsiteY18" fmla="*/ 1225 h 19655"/>
                    <a:gd name="connsiteX19" fmla="*/ 22685 w 30318"/>
                    <a:gd name="connsiteY19" fmla="*/ 1225 h 19655"/>
                    <a:gd name="connsiteX20" fmla="*/ 22036 w 30318"/>
                    <a:gd name="connsiteY20" fmla="*/ 72 h 19655"/>
                    <a:gd name="connsiteX21" fmla="*/ 21388 w 30318"/>
                    <a:gd name="connsiteY21" fmla="*/ 1225 h 19655"/>
                    <a:gd name="connsiteX22" fmla="*/ 21388 w 30318"/>
                    <a:gd name="connsiteY22" fmla="*/ 1225 h 19655"/>
                    <a:gd name="connsiteX23" fmla="*/ 20812 w 30318"/>
                    <a:gd name="connsiteY23" fmla="*/ 216 h 19655"/>
                    <a:gd name="connsiteX24" fmla="*/ 20164 w 30318"/>
                    <a:gd name="connsiteY24" fmla="*/ 1225 h 19655"/>
                    <a:gd name="connsiteX25" fmla="*/ 19588 w 30318"/>
                    <a:gd name="connsiteY25" fmla="*/ 216 h 19655"/>
                    <a:gd name="connsiteX26" fmla="*/ 18940 w 30318"/>
                    <a:gd name="connsiteY26" fmla="*/ 1368 h 19655"/>
                    <a:gd name="connsiteX27" fmla="*/ 18940 w 30318"/>
                    <a:gd name="connsiteY27" fmla="*/ 1368 h 19655"/>
                    <a:gd name="connsiteX28" fmla="*/ 18364 w 30318"/>
                    <a:gd name="connsiteY28" fmla="*/ 360 h 19655"/>
                    <a:gd name="connsiteX29" fmla="*/ 17716 w 30318"/>
                    <a:gd name="connsiteY29" fmla="*/ 1440 h 19655"/>
                    <a:gd name="connsiteX30" fmla="*/ 17716 w 30318"/>
                    <a:gd name="connsiteY30" fmla="*/ 1440 h 19655"/>
                    <a:gd name="connsiteX31" fmla="*/ 17067 w 30318"/>
                    <a:gd name="connsiteY31" fmla="*/ 360 h 19655"/>
                    <a:gd name="connsiteX32" fmla="*/ 16419 w 30318"/>
                    <a:gd name="connsiteY32" fmla="*/ 1585 h 19655"/>
                    <a:gd name="connsiteX33" fmla="*/ 15771 w 30318"/>
                    <a:gd name="connsiteY33" fmla="*/ 576 h 19655"/>
                    <a:gd name="connsiteX34" fmla="*/ 15123 w 30318"/>
                    <a:gd name="connsiteY34" fmla="*/ 1657 h 19655"/>
                    <a:gd name="connsiteX35" fmla="*/ 14475 w 30318"/>
                    <a:gd name="connsiteY35" fmla="*/ 576 h 19655"/>
                    <a:gd name="connsiteX36" fmla="*/ 13827 w 30318"/>
                    <a:gd name="connsiteY36" fmla="*/ 1729 h 19655"/>
                    <a:gd name="connsiteX37" fmla="*/ 13251 w 30318"/>
                    <a:gd name="connsiteY37" fmla="*/ 720 h 19655"/>
                    <a:gd name="connsiteX38" fmla="*/ 12602 w 30318"/>
                    <a:gd name="connsiteY38" fmla="*/ 1872 h 19655"/>
                    <a:gd name="connsiteX39" fmla="*/ 12602 w 30318"/>
                    <a:gd name="connsiteY39" fmla="*/ 1872 h 19655"/>
                    <a:gd name="connsiteX40" fmla="*/ 11955 w 30318"/>
                    <a:gd name="connsiteY40" fmla="*/ 720 h 19655"/>
                    <a:gd name="connsiteX41" fmla="*/ 11306 w 30318"/>
                    <a:gd name="connsiteY41" fmla="*/ 1872 h 19655"/>
                    <a:gd name="connsiteX42" fmla="*/ 10658 w 30318"/>
                    <a:gd name="connsiteY42" fmla="*/ 864 h 19655"/>
                    <a:gd name="connsiteX43" fmla="*/ 10082 w 30318"/>
                    <a:gd name="connsiteY43" fmla="*/ 1945 h 19655"/>
                    <a:gd name="connsiteX44" fmla="*/ 9434 w 30318"/>
                    <a:gd name="connsiteY44" fmla="*/ 792 h 19655"/>
                    <a:gd name="connsiteX45" fmla="*/ 8786 w 30318"/>
                    <a:gd name="connsiteY45" fmla="*/ 1945 h 19655"/>
                    <a:gd name="connsiteX46" fmla="*/ 8138 w 30318"/>
                    <a:gd name="connsiteY46" fmla="*/ 936 h 19655"/>
                    <a:gd name="connsiteX47" fmla="*/ 7562 w 30318"/>
                    <a:gd name="connsiteY47" fmla="*/ 2017 h 19655"/>
                    <a:gd name="connsiteX48" fmla="*/ 7562 w 30318"/>
                    <a:gd name="connsiteY48" fmla="*/ 2017 h 19655"/>
                    <a:gd name="connsiteX49" fmla="*/ 6914 w 30318"/>
                    <a:gd name="connsiteY49" fmla="*/ 936 h 19655"/>
                    <a:gd name="connsiteX50" fmla="*/ 6265 w 30318"/>
                    <a:gd name="connsiteY50" fmla="*/ 2089 h 19655"/>
                    <a:gd name="connsiteX51" fmla="*/ 6265 w 30318"/>
                    <a:gd name="connsiteY51" fmla="*/ 2089 h 19655"/>
                    <a:gd name="connsiteX52" fmla="*/ 5689 w 30318"/>
                    <a:gd name="connsiteY52" fmla="*/ 1080 h 19655"/>
                    <a:gd name="connsiteX53" fmla="*/ 5113 w 30318"/>
                    <a:gd name="connsiteY53" fmla="*/ 2089 h 19655"/>
                    <a:gd name="connsiteX54" fmla="*/ 5113 w 30318"/>
                    <a:gd name="connsiteY54" fmla="*/ 2089 h 19655"/>
                    <a:gd name="connsiteX55" fmla="*/ 4465 w 30318"/>
                    <a:gd name="connsiteY55" fmla="*/ 936 h 19655"/>
                    <a:gd name="connsiteX56" fmla="*/ 3817 w 30318"/>
                    <a:gd name="connsiteY56" fmla="*/ 2161 h 19655"/>
                    <a:gd name="connsiteX57" fmla="*/ 3241 w 30318"/>
                    <a:gd name="connsiteY57" fmla="*/ 1080 h 19655"/>
                    <a:gd name="connsiteX58" fmla="*/ 2593 w 30318"/>
                    <a:gd name="connsiteY58" fmla="*/ 2161 h 19655"/>
                    <a:gd name="connsiteX59" fmla="*/ 2593 w 30318"/>
                    <a:gd name="connsiteY59" fmla="*/ 2161 h 19655"/>
                    <a:gd name="connsiteX60" fmla="*/ 1945 w 30318"/>
                    <a:gd name="connsiteY60" fmla="*/ 1008 h 19655"/>
                    <a:gd name="connsiteX61" fmla="*/ 1296 w 30318"/>
                    <a:gd name="connsiteY61" fmla="*/ 2161 h 19655"/>
                    <a:gd name="connsiteX62" fmla="*/ 648 w 30318"/>
                    <a:gd name="connsiteY62" fmla="*/ 1152 h 19655"/>
                    <a:gd name="connsiteX63" fmla="*/ 0 w 30318"/>
                    <a:gd name="connsiteY63" fmla="*/ 2377 h 19655"/>
                    <a:gd name="connsiteX64" fmla="*/ 0 w 30318"/>
                    <a:gd name="connsiteY64" fmla="*/ 2377 h 19655"/>
                    <a:gd name="connsiteX65" fmla="*/ 1296 w 30318"/>
                    <a:gd name="connsiteY65" fmla="*/ 10226 h 19655"/>
                    <a:gd name="connsiteX66" fmla="*/ 2521 w 30318"/>
                    <a:gd name="connsiteY66" fmla="*/ 19012 h 19655"/>
                    <a:gd name="connsiteX67" fmla="*/ 6914 w 30318"/>
                    <a:gd name="connsiteY67" fmla="*/ 19228 h 19655"/>
                    <a:gd name="connsiteX68" fmla="*/ 15411 w 30318"/>
                    <a:gd name="connsiteY68" fmla="*/ 19588 h 19655"/>
                    <a:gd name="connsiteX69" fmla="*/ 24917 w 30318"/>
                    <a:gd name="connsiteY69" fmla="*/ 19228 h 19655"/>
                    <a:gd name="connsiteX70" fmla="*/ 27437 w 30318"/>
                    <a:gd name="connsiteY70" fmla="*/ 18940 h 19655"/>
                    <a:gd name="connsiteX71" fmla="*/ 29022 w 30318"/>
                    <a:gd name="connsiteY71" fmla="*/ 18796 h 19655"/>
                    <a:gd name="connsiteX72" fmla="*/ 30318 w 30318"/>
                    <a:gd name="connsiteY72" fmla="*/ 4249 h 19655"/>
                    <a:gd name="connsiteX73" fmla="*/ 30318 w 30318"/>
                    <a:gd name="connsiteY73" fmla="*/ 4249 h 19655"/>
                    <a:gd name="connsiteX74" fmla="*/ 30318 w 30318"/>
                    <a:gd name="connsiteY74" fmla="*/ 1440 h 19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318" h="19655">
                      <a:moveTo>
                        <a:pt x="30102" y="1368"/>
                      </a:moveTo>
                      <a:lnTo>
                        <a:pt x="30102" y="1368"/>
                      </a:lnTo>
                      <a:cubicBezTo>
                        <a:pt x="30102" y="936"/>
                        <a:pt x="29670" y="288"/>
                        <a:pt x="29454" y="0"/>
                      </a:cubicBezTo>
                      <a:cubicBezTo>
                        <a:pt x="29166" y="216"/>
                        <a:pt x="28878" y="792"/>
                        <a:pt x="28806" y="1152"/>
                      </a:cubicBezTo>
                      <a:lnTo>
                        <a:pt x="28806" y="1152"/>
                      </a:lnTo>
                      <a:cubicBezTo>
                        <a:pt x="28662" y="792"/>
                        <a:pt x="28374" y="360"/>
                        <a:pt x="28230" y="144"/>
                      </a:cubicBezTo>
                      <a:cubicBezTo>
                        <a:pt x="28014" y="288"/>
                        <a:pt x="27726" y="792"/>
                        <a:pt x="27654" y="1152"/>
                      </a:cubicBezTo>
                      <a:lnTo>
                        <a:pt x="27654" y="1152"/>
                      </a:lnTo>
                      <a:cubicBezTo>
                        <a:pt x="27582" y="792"/>
                        <a:pt x="27222" y="288"/>
                        <a:pt x="27005" y="72"/>
                      </a:cubicBezTo>
                      <a:cubicBezTo>
                        <a:pt x="26717" y="288"/>
                        <a:pt x="26501" y="792"/>
                        <a:pt x="26357" y="1152"/>
                      </a:cubicBezTo>
                      <a:lnTo>
                        <a:pt x="26357" y="1152"/>
                      </a:lnTo>
                      <a:cubicBezTo>
                        <a:pt x="26213" y="792"/>
                        <a:pt x="25925" y="432"/>
                        <a:pt x="25781" y="216"/>
                      </a:cubicBezTo>
                      <a:cubicBezTo>
                        <a:pt x="25565" y="360"/>
                        <a:pt x="25349" y="792"/>
                        <a:pt x="25205" y="1152"/>
                      </a:cubicBezTo>
                      <a:lnTo>
                        <a:pt x="25205" y="1152"/>
                      </a:lnTo>
                      <a:cubicBezTo>
                        <a:pt x="25133" y="792"/>
                        <a:pt x="24773" y="288"/>
                        <a:pt x="24557" y="0"/>
                      </a:cubicBezTo>
                      <a:cubicBezTo>
                        <a:pt x="24341" y="216"/>
                        <a:pt x="23981" y="792"/>
                        <a:pt x="23909" y="1152"/>
                      </a:cubicBezTo>
                      <a:lnTo>
                        <a:pt x="23909" y="1152"/>
                      </a:lnTo>
                      <a:cubicBezTo>
                        <a:pt x="23765" y="792"/>
                        <a:pt x="23477" y="360"/>
                        <a:pt x="23261" y="144"/>
                      </a:cubicBezTo>
                      <a:cubicBezTo>
                        <a:pt x="23045" y="288"/>
                        <a:pt x="22757" y="864"/>
                        <a:pt x="22685" y="1225"/>
                      </a:cubicBezTo>
                      <a:lnTo>
                        <a:pt x="22685" y="1225"/>
                      </a:lnTo>
                      <a:cubicBezTo>
                        <a:pt x="22613" y="792"/>
                        <a:pt x="22253" y="288"/>
                        <a:pt x="22036" y="72"/>
                      </a:cubicBezTo>
                      <a:cubicBezTo>
                        <a:pt x="21748" y="288"/>
                        <a:pt x="21461" y="864"/>
                        <a:pt x="21388" y="1225"/>
                      </a:cubicBezTo>
                      <a:lnTo>
                        <a:pt x="21388" y="1225"/>
                      </a:lnTo>
                      <a:cubicBezTo>
                        <a:pt x="21244" y="864"/>
                        <a:pt x="20956" y="432"/>
                        <a:pt x="20812" y="216"/>
                      </a:cubicBezTo>
                      <a:cubicBezTo>
                        <a:pt x="20596" y="360"/>
                        <a:pt x="20308" y="864"/>
                        <a:pt x="20164" y="1225"/>
                      </a:cubicBezTo>
                      <a:cubicBezTo>
                        <a:pt x="20020" y="864"/>
                        <a:pt x="19732" y="432"/>
                        <a:pt x="19588" y="216"/>
                      </a:cubicBezTo>
                      <a:cubicBezTo>
                        <a:pt x="19372" y="432"/>
                        <a:pt x="19012" y="936"/>
                        <a:pt x="18940" y="1368"/>
                      </a:cubicBezTo>
                      <a:lnTo>
                        <a:pt x="18940" y="1368"/>
                      </a:lnTo>
                      <a:cubicBezTo>
                        <a:pt x="18796" y="1008"/>
                        <a:pt x="18508" y="576"/>
                        <a:pt x="18364" y="360"/>
                      </a:cubicBezTo>
                      <a:cubicBezTo>
                        <a:pt x="18148" y="504"/>
                        <a:pt x="17860" y="1080"/>
                        <a:pt x="17716" y="1440"/>
                      </a:cubicBezTo>
                      <a:lnTo>
                        <a:pt x="17716" y="1440"/>
                      </a:lnTo>
                      <a:cubicBezTo>
                        <a:pt x="17644" y="1080"/>
                        <a:pt x="17284" y="576"/>
                        <a:pt x="17067" y="360"/>
                      </a:cubicBezTo>
                      <a:cubicBezTo>
                        <a:pt x="16779" y="576"/>
                        <a:pt x="16492" y="1225"/>
                        <a:pt x="16419" y="1585"/>
                      </a:cubicBezTo>
                      <a:cubicBezTo>
                        <a:pt x="16275" y="1225"/>
                        <a:pt x="15987" y="792"/>
                        <a:pt x="15771" y="576"/>
                      </a:cubicBezTo>
                      <a:cubicBezTo>
                        <a:pt x="15555" y="792"/>
                        <a:pt x="15267" y="1297"/>
                        <a:pt x="15123" y="1657"/>
                      </a:cubicBezTo>
                      <a:cubicBezTo>
                        <a:pt x="15051" y="1297"/>
                        <a:pt x="14691" y="792"/>
                        <a:pt x="14475" y="576"/>
                      </a:cubicBezTo>
                      <a:cubicBezTo>
                        <a:pt x="14187" y="792"/>
                        <a:pt x="13899" y="1368"/>
                        <a:pt x="13827" y="1729"/>
                      </a:cubicBezTo>
                      <a:cubicBezTo>
                        <a:pt x="13683" y="1368"/>
                        <a:pt x="13395" y="936"/>
                        <a:pt x="13251" y="720"/>
                      </a:cubicBezTo>
                      <a:cubicBezTo>
                        <a:pt x="13035" y="936"/>
                        <a:pt x="12747" y="1440"/>
                        <a:pt x="12602" y="1872"/>
                      </a:cubicBezTo>
                      <a:lnTo>
                        <a:pt x="12602" y="1872"/>
                      </a:lnTo>
                      <a:cubicBezTo>
                        <a:pt x="12602" y="1512"/>
                        <a:pt x="12170" y="936"/>
                        <a:pt x="11955" y="720"/>
                      </a:cubicBezTo>
                      <a:cubicBezTo>
                        <a:pt x="11666" y="936"/>
                        <a:pt x="11378" y="1512"/>
                        <a:pt x="11306" y="1872"/>
                      </a:cubicBezTo>
                      <a:cubicBezTo>
                        <a:pt x="11163" y="1512"/>
                        <a:pt x="10874" y="1080"/>
                        <a:pt x="10658" y="864"/>
                      </a:cubicBezTo>
                      <a:cubicBezTo>
                        <a:pt x="10442" y="1008"/>
                        <a:pt x="10154" y="1585"/>
                        <a:pt x="10082" y="1945"/>
                      </a:cubicBezTo>
                      <a:cubicBezTo>
                        <a:pt x="10010" y="1512"/>
                        <a:pt x="9650" y="1008"/>
                        <a:pt x="9434" y="792"/>
                      </a:cubicBezTo>
                      <a:cubicBezTo>
                        <a:pt x="9146" y="1008"/>
                        <a:pt x="8858" y="1585"/>
                        <a:pt x="8786" y="1945"/>
                      </a:cubicBezTo>
                      <a:cubicBezTo>
                        <a:pt x="8642" y="1585"/>
                        <a:pt x="8354" y="1152"/>
                        <a:pt x="8138" y="936"/>
                      </a:cubicBezTo>
                      <a:cubicBezTo>
                        <a:pt x="7922" y="1080"/>
                        <a:pt x="7633" y="1657"/>
                        <a:pt x="7562" y="2017"/>
                      </a:cubicBezTo>
                      <a:lnTo>
                        <a:pt x="7562" y="2017"/>
                      </a:lnTo>
                      <a:cubicBezTo>
                        <a:pt x="7490" y="1657"/>
                        <a:pt x="7130" y="1152"/>
                        <a:pt x="6914" y="936"/>
                      </a:cubicBezTo>
                      <a:cubicBezTo>
                        <a:pt x="6697" y="1152"/>
                        <a:pt x="6409" y="1729"/>
                        <a:pt x="6265" y="2089"/>
                      </a:cubicBezTo>
                      <a:lnTo>
                        <a:pt x="6265" y="2089"/>
                      </a:lnTo>
                      <a:cubicBezTo>
                        <a:pt x="6265" y="2089"/>
                        <a:pt x="5833" y="1368"/>
                        <a:pt x="5689" y="1080"/>
                      </a:cubicBezTo>
                      <a:cubicBezTo>
                        <a:pt x="5473" y="1225"/>
                        <a:pt x="5257" y="1729"/>
                        <a:pt x="5113" y="2089"/>
                      </a:cubicBezTo>
                      <a:lnTo>
                        <a:pt x="5113" y="2089"/>
                      </a:lnTo>
                      <a:cubicBezTo>
                        <a:pt x="5041" y="1729"/>
                        <a:pt x="4681" y="1152"/>
                        <a:pt x="4465" y="936"/>
                      </a:cubicBezTo>
                      <a:cubicBezTo>
                        <a:pt x="4177" y="1152"/>
                        <a:pt x="3889" y="1729"/>
                        <a:pt x="3817" y="2161"/>
                      </a:cubicBezTo>
                      <a:cubicBezTo>
                        <a:pt x="3673" y="1800"/>
                        <a:pt x="3385" y="1368"/>
                        <a:pt x="3241" y="1080"/>
                      </a:cubicBezTo>
                      <a:cubicBezTo>
                        <a:pt x="3025" y="1297"/>
                        <a:pt x="2737" y="1800"/>
                        <a:pt x="2593" y="2161"/>
                      </a:cubicBezTo>
                      <a:lnTo>
                        <a:pt x="2593" y="2161"/>
                      </a:lnTo>
                      <a:cubicBezTo>
                        <a:pt x="2521" y="1729"/>
                        <a:pt x="2161" y="1225"/>
                        <a:pt x="1945" y="1008"/>
                      </a:cubicBezTo>
                      <a:cubicBezTo>
                        <a:pt x="1657" y="1225"/>
                        <a:pt x="1368" y="1800"/>
                        <a:pt x="1296" y="2161"/>
                      </a:cubicBezTo>
                      <a:cubicBezTo>
                        <a:pt x="1152" y="1800"/>
                        <a:pt x="864" y="1368"/>
                        <a:pt x="648" y="1152"/>
                      </a:cubicBezTo>
                      <a:cubicBezTo>
                        <a:pt x="360" y="1368"/>
                        <a:pt x="72" y="2017"/>
                        <a:pt x="0" y="2377"/>
                      </a:cubicBezTo>
                      <a:lnTo>
                        <a:pt x="0" y="2377"/>
                      </a:lnTo>
                      <a:cubicBezTo>
                        <a:pt x="144" y="4969"/>
                        <a:pt x="864" y="7633"/>
                        <a:pt x="1296" y="10226"/>
                      </a:cubicBezTo>
                      <a:cubicBezTo>
                        <a:pt x="1800" y="13107"/>
                        <a:pt x="2521" y="19012"/>
                        <a:pt x="2521" y="19012"/>
                      </a:cubicBezTo>
                      <a:cubicBezTo>
                        <a:pt x="2521" y="19012"/>
                        <a:pt x="5689" y="19156"/>
                        <a:pt x="6914" y="19228"/>
                      </a:cubicBezTo>
                      <a:cubicBezTo>
                        <a:pt x="9722" y="19372"/>
                        <a:pt x="12602" y="19444"/>
                        <a:pt x="15411" y="19588"/>
                      </a:cubicBezTo>
                      <a:cubicBezTo>
                        <a:pt x="18724" y="19732"/>
                        <a:pt x="21604" y="19660"/>
                        <a:pt x="24917" y="19228"/>
                      </a:cubicBezTo>
                      <a:cubicBezTo>
                        <a:pt x="25709" y="19156"/>
                        <a:pt x="26573" y="19084"/>
                        <a:pt x="27437" y="18940"/>
                      </a:cubicBezTo>
                      <a:lnTo>
                        <a:pt x="29022" y="18796"/>
                      </a:lnTo>
                      <a:lnTo>
                        <a:pt x="30318" y="4249"/>
                      </a:lnTo>
                      <a:lnTo>
                        <a:pt x="30318" y="4249"/>
                      </a:lnTo>
                      <a:cubicBezTo>
                        <a:pt x="30318" y="3313"/>
                        <a:pt x="30318" y="2377"/>
                        <a:pt x="30318" y="1440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61" name="Freeform: Shape 5860">
                  <a:extLst>
                    <a:ext uri="{FF2B5EF4-FFF2-40B4-BE49-F238E27FC236}">
                      <a16:creationId xmlns:a16="http://schemas.microsoft.com/office/drawing/2014/main" id="{23ECC117-2CF5-7CD8-A011-0796E4A7E8A8}"/>
                    </a:ext>
                  </a:extLst>
                </p:cNvPr>
                <p:cNvSpPr/>
                <p:nvPr/>
              </p:nvSpPr>
              <p:spPr>
                <a:xfrm>
                  <a:off x="6978778" y="5710768"/>
                  <a:ext cx="29021" cy="19588"/>
                </a:xfrm>
                <a:custGeom>
                  <a:avLst/>
                  <a:gdLst>
                    <a:gd name="connsiteX0" fmla="*/ 22685 w 29021"/>
                    <a:gd name="connsiteY0" fmla="*/ 1225 h 19588"/>
                    <a:gd name="connsiteX1" fmla="*/ 22685 w 29021"/>
                    <a:gd name="connsiteY1" fmla="*/ 1225 h 19588"/>
                    <a:gd name="connsiteX2" fmla="*/ 22685 w 29021"/>
                    <a:gd name="connsiteY2" fmla="*/ 1225 h 19588"/>
                    <a:gd name="connsiteX3" fmla="*/ 22180 w 29021"/>
                    <a:gd name="connsiteY3" fmla="*/ 19300 h 19588"/>
                    <a:gd name="connsiteX4" fmla="*/ 23117 w 29021"/>
                    <a:gd name="connsiteY4" fmla="*/ 19228 h 19588"/>
                    <a:gd name="connsiteX5" fmla="*/ 23909 w 29021"/>
                    <a:gd name="connsiteY5" fmla="*/ 1080 h 19588"/>
                    <a:gd name="connsiteX6" fmla="*/ 23260 w 29021"/>
                    <a:gd name="connsiteY6" fmla="*/ 72 h 19588"/>
                    <a:gd name="connsiteX7" fmla="*/ 22613 w 29021"/>
                    <a:gd name="connsiteY7" fmla="*/ 1225 h 19588"/>
                    <a:gd name="connsiteX8" fmla="*/ 25205 w 29021"/>
                    <a:gd name="connsiteY8" fmla="*/ 1152 h 19588"/>
                    <a:gd name="connsiteX9" fmla="*/ 25205 w 29021"/>
                    <a:gd name="connsiteY9" fmla="*/ 1152 h 19588"/>
                    <a:gd name="connsiteX10" fmla="*/ 25205 w 29021"/>
                    <a:gd name="connsiteY10" fmla="*/ 1152 h 19588"/>
                    <a:gd name="connsiteX11" fmla="*/ 24485 w 29021"/>
                    <a:gd name="connsiteY11" fmla="*/ 19084 h 19588"/>
                    <a:gd name="connsiteX12" fmla="*/ 25349 w 29021"/>
                    <a:gd name="connsiteY12" fmla="*/ 19012 h 19588"/>
                    <a:gd name="connsiteX13" fmla="*/ 26501 w 29021"/>
                    <a:gd name="connsiteY13" fmla="*/ 1225 h 19588"/>
                    <a:gd name="connsiteX14" fmla="*/ 25925 w 29021"/>
                    <a:gd name="connsiteY14" fmla="*/ 216 h 19588"/>
                    <a:gd name="connsiteX15" fmla="*/ 25277 w 29021"/>
                    <a:gd name="connsiteY15" fmla="*/ 1297 h 19588"/>
                    <a:gd name="connsiteX16" fmla="*/ 29021 w 29021"/>
                    <a:gd name="connsiteY16" fmla="*/ 1368 h 19588"/>
                    <a:gd name="connsiteX17" fmla="*/ 29021 w 29021"/>
                    <a:gd name="connsiteY17" fmla="*/ 1368 h 19588"/>
                    <a:gd name="connsiteX18" fmla="*/ 28374 w 29021"/>
                    <a:gd name="connsiteY18" fmla="*/ 0 h 19588"/>
                    <a:gd name="connsiteX19" fmla="*/ 27725 w 29021"/>
                    <a:gd name="connsiteY19" fmla="*/ 1152 h 19588"/>
                    <a:gd name="connsiteX20" fmla="*/ 27725 w 29021"/>
                    <a:gd name="connsiteY20" fmla="*/ 1152 h 19588"/>
                    <a:gd name="connsiteX21" fmla="*/ 26717 w 29021"/>
                    <a:gd name="connsiteY21" fmla="*/ 18796 h 19588"/>
                    <a:gd name="connsiteX22" fmla="*/ 27725 w 29021"/>
                    <a:gd name="connsiteY22" fmla="*/ 18652 h 19588"/>
                    <a:gd name="connsiteX23" fmla="*/ 29021 w 29021"/>
                    <a:gd name="connsiteY23" fmla="*/ 4105 h 19588"/>
                    <a:gd name="connsiteX24" fmla="*/ 29021 w 29021"/>
                    <a:gd name="connsiteY24" fmla="*/ 4105 h 19588"/>
                    <a:gd name="connsiteX25" fmla="*/ 29021 w 29021"/>
                    <a:gd name="connsiteY25" fmla="*/ 1297 h 19588"/>
                    <a:gd name="connsiteX26" fmla="*/ 18291 w 29021"/>
                    <a:gd name="connsiteY26" fmla="*/ 360 h 19588"/>
                    <a:gd name="connsiteX27" fmla="*/ 17644 w 29021"/>
                    <a:gd name="connsiteY27" fmla="*/ 1512 h 19588"/>
                    <a:gd name="connsiteX28" fmla="*/ 17644 w 29021"/>
                    <a:gd name="connsiteY28" fmla="*/ 1512 h 19588"/>
                    <a:gd name="connsiteX29" fmla="*/ 17284 w 29021"/>
                    <a:gd name="connsiteY29" fmla="*/ 19588 h 19588"/>
                    <a:gd name="connsiteX30" fmla="*/ 18291 w 29021"/>
                    <a:gd name="connsiteY30" fmla="*/ 19588 h 19588"/>
                    <a:gd name="connsiteX31" fmla="*/ 18868 w 29021"/>
                    <a:gd name="connsiteY31" fmla="*/ 1368 h 19588"/>
                    <a:gd name="connsiteX32" fmla="*/ 18868 w 29021"/>
                    <a:gd name="connsiteY32" fmla="*/ 1368 h 19588"/>
                    <a:gd name="connsiteX33" fmla="*/ 18291 w 29021"/>
                    <a:gd name="connsiteY33" fmla="*/ 360 h 19588"/>
                    <a:gd name="connsiteX34" fmla="*/ 21388 w 29021"/>
                    <a:gd name="connsiteY34" fmla="*/ 1297 h 19588"/>
                    <a:gd name="connsiteX35" fmla="*/ 20740 w 29021"/>
                    <a:gd name="connsiteY35" fmla="*/ 144 h 19588"/>
                    <a:gd name="connsiteX36" fmla="*/ 20092 w 29021"/>
                    <a:gd name="connsiteY36" fmla="*/ 1297 h 19588"/>
                    <a:gd name="connsiteX37" fmla="*/ 20092 w 29021"/>
                    <a:gd name="connsiteY37" fmla="*/ 1297 h 19588"/>
                    <a:gd name="connsiteX38" fmla="*/ 20092 w 29021"/>
                    <a:gd name="connsiteY38" fmla="*/ 1225 h 19588"/>
                    <a:gd name="connsiteX39" fmla="*/ 19588 w 29021"/>
                    <a:gd name="connsiteY39" fmla="*/ 19444 h 19588"/>
                    <a:gd name="connsiteX40" fmla="*/ 20668 w 29021"/>
                    <a:gd name="connsiteY40" fmla="*/ 19444 h 19588"/>
                    <a:gd name="connsiteX41" fmla="*/ 21460 w 29021"/>
                    <a:gd name="connsiteY41" fmla="*/ 1297 h 19588"/>
                    <a:gd name="connsiteX42" fmla="*/ 21460 w 29021"/>
                    <a:gd name="connsiteY42" fmla="*/ 1297 h 19588"/>
                    <a:gd name="connsiteX43" fmla="*/ 21460 w 29021"/>
                    <a:gd name="connsiteY43" fmla="*/ 1297 h 19588"/>
                    <a:gd name="connsiteX44" fmla="*/ 15771 w 29021"/>
                    <a:gd name="connsiteY44" fmla="*/ 432 h 19588"/>
                    <a:gd name="connsiteX45" fmla="*/ 15123 w 29021"/>
                    <a:gd name="connsiteY45" fmla="*/ 1585 h 19588"/>
                    <a:gd name="connsiteX46" fmla="*/ 15123 w 29021"/>
                    <a:gd name="connsiteY46" fmla="*/ 19516 h 19588"/>
                    <a:gd name="connsiteX47" fmla="*/ 16275 w 29021"/>
                    <a:gd name="connsiteY47" fmla="*/ 19516 h 19588"/>
                    <a:gd name="connsiteX48" fmla="*/ 16419 w 29021"/>
                    <a:gd name="connsiteY48" fmla="*/ 1512 h 19588"/>
                    <a:gd name="connsiteX49" fmla="*/ 16419 w 29021"/>
                    <a:gd name="connsiteY49" fmla="*/ 1512 h 19588"/>
                    <a:gd name="connsiteX50" fmla="*/ 15771 w 29021"/>
                    <a:gd name="connsiteY50" fmla="*/ 432 h 19588"/>
                    <a:gd name="connsiteX51" fmla="*/ 8210 w 29021"/>
                    <a:gd name="connsiteY51" fmla="*/ 720 h 19588"/>
                    <a:gd name="connsiteX52" fmla="*/ 7561 w 29021"/>
                    <a:gd name="connsiteY52" fmla="*/ 1872 h 19588"/>
                    <a:gd name="connsiteX53" fmla="*/ 7489 w 29021"/>
                    <a:gd name="connsiteY53" fmla="*/ 1729 h 19588"/>
                    <a:gd name="connsiteX54" fmla="*/ 8210 w 29021"/>
                    <a:gd name="connsiteY54" fmla="*/ 19156 h 19588"/>
                    <a:gd name="connsiteX55" fmla="*/ 8930 w 29021"/>
                    <a:gd name="connsiteY55" fmla="*/ 19156 h 19588"/>
                    <a:gd name="connsiteX56" fmla="*/ 8786 w 29021"/>
                    <a:gd name="connsiteY56" fmla="*/ 1800 h 19588"/>
                    <a:gd name="connsiteX57" fmla="*/ 8138 w 29021"/>
                    <a:gd name="connsiteY57" fmla="*/ 648 h 19588"/>
                    <a:gd name="connsiteX58" fmla="*/ 1296 w 29021"/>
                    <a:gd name="connsiteY58" fmla="*/ 2089 h 19588"/>
                    <a:gd name="connsiteX59" fmla="*/ 1296 w 29021"/>
                    <a:gd name="connsiteY59" fmla="*/ 2089 h 19588"/>
                    <a:gd name="connsiteX60" fmla="*/ 648 w 29021"/>
                    <a:gd name="connsiteY60" fmla="*/ 936 h 19588"/>
                    <a:gd name="connsiteX61" fmla="*/ 0 w 29021"/>
                    <a:gd name="connsiteY61" fmla="*/ 2089 h 19588"/>
                    <a:gd name="connsiteX62" fmla="*/ 0 w 29021"/>
                    <a:gd name="connsiteY62" fmla="*/ 2017 h 19588"/>
                    <a:gd name="connsiteX63" fmla="*/ 2088 w 29021"/>
                    <a:gd name="connsiteY63" fmla="*/ 18940 h 19588"/>
                    <a:gd name="connsiteX64" fmla="*/ 2520 w 29021"/>
                    <a:gd name="connsiteY64" fmla="*/ 18940 h 19588"/>
                    <a:gd name="connsiteX65" fmla="*/ 2737 w 29021"/>
                    <a:gd name="connsiteY65" fmla="*/ 18940 h 19588"/>
                    <a:gd name="connsiteX66" fmla="*/ 1368 w 29021"/>
                    <a:gd name="connsiteY66" fmla="*/ 2017 h 19588"/>
                    <a:gd name="connsiteX67" fmla="*/ 1368 w 29021"/>
                    <a:gd name="connsiteY67" fmla="*/ 2017 h 19588"/>
                    <a:gd name="connsiteX68" fmla="*/ 12602 w 29021"/>
                    <a:gd name="connsiteY68" fmla="*/ 1800 h 19588"/>
                    <a:gd name="connsiteX69" fmla="*/ 12602 w 29021"/>
                    <a:gd name="connsiteY69" fmla="*/ 1800 h 19588"/>
                    <a:gd name="connsiteX70" fmla="*/ 12602 w 29021"/>
                    <a:gd name="connsiteY70" fmla="*/ 19444 h 19588"/>
                    <a:gd name="connsiteX71" fmla="*/ 13611 w 29021"/>
                    <a:gd name="connsiteY71" fmla="*/ 19444 h 19588"/>
                    <a:gd name="connsiteX72" fmla="*/ 13827 w 29021"/>
                    <a:gd name="connsiteY72" fmla="*/ 1657 h 19588"/>
                    <a:gd name="connsiteX73" fmla="*/ 13251 w 29021"/>
                    <a:gd name="connsiteY73" fmla="*/ 576 h 19588"/>
                    <a:gd name="connsiteX74" fmla="*/ 12602 w 29021"/>
                    <a:gd name="connsiteY74" fmla="*/ 1729 h 19588"/>
                    <a:gd name="connsiteX75" fmla="*/ 10730 w 29021"/>
                    <a:gd name="connsiteY75" fmla="*/ 648 h 19588"/>
                    <a:gd name="connsiteX76" fmla="*/ 10082 w 29021"/>
                    <a:gd name="connsiteY76" fmla="*/ 1800 h 19588"/>
                    <a:gd name="connsiteX77" fmla="*/ 10082 w 29021"/>
                    <a:gd name="connsiteY77" fmla="*/ 1657 h 19588"/>
                    <a:gd name="connsiteX78" fmla="*/ 10370 w 29021"/>
                    <a:gd name="connsiteY78" fmla="*/ 19300 h 19588"/>
                    <a:gd name="connsiteX79" fmla="*/ 11306 w 29021"/>
                    <a:gd name="connsiteY79" fmla="*/ 19300 h 19588"/>
                    <a:gd name="connsiteX80" fmla="*/ 11522 w 29021"/>
                    <a:gd name="connsiteY80" fmla="*/ 1800 h 19588"/>
                    <a:gd name="connsiteX81" fmla="*/ 11522 w 29021"/>
                    <a:gd name="connsiteY81" fmla="*/ 1800 h 19588"/>
                    <a:gd name="connsiteX82" fmla="*/ 10874 w 29021"/>
                    <a:gd name="connsiteY82" fmla="*/ 648 h 19588"/>
                    <a:gd name="connsiteX83" fmla="*/ 3817 w 29021"/>
                    <a:gd name="connsiteY83" fmla="*/ 1945 h 19588"/>
                    <a:gd name="connsiteX84" fmla="*/ 3817 w 29021"/>
                    <a:gd name="connsiteY84" fmla="*/ 1945 h 19588"/>
                    <a:gd name="connsiteX85" fmla="*/ 3169 w 29021"/>
                    <a:gd name="connsiteY85" fmla="*/ 792 h 19588"/>
                    <a:gd name="connsiteX86" fmla="*/ 2520 w 29021"/>
                    <a:gd name="connsiteY86" fmla="*/ 1872 h 19588"/>
                    <a:gd name="connsiteX87" fmla="*/ 3673 w 29021"/>
                    <a:gd name="connsiteY87" fmla="*/ 19012 h 19588"/>
                    <a:gd name="connsiteX88" fmla="*/ 4681 w 29021"/>
                    <a:gd name="connsiteY88" fmla="*/ 19012 h 19588"/>
                    <a:gd name="connsiteX89" fmla="*/ 3817 w 29021"/>
                    <a:gd name="connsiteY89" fmla="*/ 1872 h 19588"/>
                    <a:gd name="connsiteX90" fmla="*/ 3817 w 29021"/>
                    <a:gd name="connsiteY90" fmla="*/ 1872 h 19588"/>
                    <a:gd name="connsiteX91" fmla="*/ 6337 w 29021"/>
                    <a:gd name="connsiteY91" fmla="*/ 1945 h 19588"/>
                    <a:gd name="connsiteX92" fmla="*/ 5689 w 29021"/>
                    <a:gd name="connsiteY92" fmla="*/ 864 h 19588"/>
                    <a:gd name="connsiteX93" fmla="*/ 5041 w 29021"/>
                    <a:gd name="connsiteY93" fmla="*/ 1945 h 19588"/>
                    <a:gd name="connsiteX94" fmla="*/ 6049 w 29021"/>
                    <a:gd name="connsiteY94" fmla="*/ 19156 h 19588"/>
                    <a:gd name="connsiteX95" fmla="*/ 7057 w 29021"/>
                    <a:gd name="connsiteY95" fmla="*/ 19156 h 19588"/>
                    <a:gd name="connsiteX96" fmla="*/ 6337 w 29021"/>
                    <a:gd name="connsiteY96" fmla="*/ 1945 h 19588"/>
                    <a:gd name="connsiteX97" fmla="*/ 6337 w 29021"/>
                    <a:gd name="connsiteY97" fmla="*/ 1945 h 19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9021" h="19588">
                      <a:moveTo>
                        <a:pt x="22685" y="1225"/>
                      </a:moveTo>
                      <a:lnTo>
                        <a:pt x="22685" y="1225"/>
                      </a:lnTo>
                      <a:cubicBezTo>
                        <a:pt x="22685" y="1225"/>
                        <a:pt x="22685" y="1225"/>
                        <a:pt x="22685" y="1225"/>
                      </a:cubicBezTo>
                      <a:lnTo>
                        <a:pt x="22180" y="19300"/>
                      </a:lnTo>
                      <a:cubicBezTo>
                        <a:pt x="22180" y="19300"/>
                        <a:pt x="22828" y="19228"/>
                        <a:pt x="23117" y="19228"/>
                      </a:cubicBezTo>
                      <a:lnTo>
                        <a:pt x="23909" y="1080"/>
                      </a:lnTo>
                      <a:cubicBezTo>
                        <a:pt x="23909" y="1080"/>
                        <a:pt x="23477" y="288"/>
                        <a:pt x="23260" y="72"/>
                      </a:cubicBezTo>
                      <a:cubicBezTo>
                        <a:pt x="23045" y="288"/>
                        <a:pt x="22685" y="864"/>
                        <a:pt x="22613" y="1225"/>
                      </a:cubicBezTo>
                      <a:close/>
                      <a:moveTo>
                        <a:pt x="25205" y="1152"/>
                      </a:moveTo>
                      <a:lnTo>
                        <a:pt x="25205" y="1152"/>
                      </a:lnTo>
                      <a:cubicBezTo>
                        <a:pt x="25205" y="1152"/>
                        <a:pt x="25205" y="1152"/>
                        <a:pt x="25205" y="1152"/>
                      </a:cubicBezTo>
                      <a:lnTo>
                        <a:pt x="24485" y="19084"/>
                      </a:lnTo>
                      <a:cubicBezTo>
                        <a:pt x="24485" y="19084"/>
                        <a:pt x="25061" y="19084"/>
                        <a:pt x="25349" y="19012"/>
                      </a:cubicBezTo>
                      <a:lnTo>
                        <a:pt x="26501" y="1225"/>
                      </a:lnTo>
                      <a:cubicBezTo>
                        <a:pt x="26357" y="864"/>
                        <a:pt x="26069" y="432"/>
                        <a:pt x="25925" y="216"/>
                      </a:cubicBezTo>
                      <a:cubicBezTo>
                        <a:pt x="25637" y="432"/>
                        <a:pt x="25421" y="936"/>
                        <a:pt x="25277" y="1297"/>
                      </a:cubicBezTo>
                      <a:close/>
                      <a:moveTo>
                        <a:pt x="29021" y="1368"/>
                      </a:moveTo>
                      <a:lnTo>
                        <a:pt x="29021" y="1368"/>
                      </a:lnTo>
                      <a:cubicBezTo>
                        <a:pt x="29021" y="936"/>
                        <a:pt x="28589" y="288"/>
                        <a:pt x="28374" y="0"/>
                      </a:cubicBezTo>
                      <a:cubicBezTo>
                        <a:pt x="28086" y="216"/>
                        <a:pt x="27797" y="792"/>
                        <a:pt x="27725" y="1152"/>
                      </a:cubicBezTo>
                      <a:lnTo>
                        <a:pt x="27725" y="1152"/>
                      </a:lnTo>
                      <a:cubicBezTo>
                        <a:pt x="27725" y="1152"/>
                        <a:pt x="26717" y="18796"/>
                        <a:pt x="26717" y="18796"/>
                      </a:cubicBezTo>
                      <a:lnTo>
                        <a:pt x="27725" y="18652"/>
                      </a:lnTo>
                      <a:lnTo>
                        <a:pt x="29021" y="4105"/>
                      </a:lnTo>
                      <a:lnTo>
                        <a:pt x="29021" y="4105"/>
                      </a:lnTo>
                      <a:cubicBezTo>
                        <a:pt x="29021" y="3169"/>
                        <a:pt x="29021" y="2232"/>
                        <a:pt x="29021" y="1297"/>
                      </a:cubicBezTo>
                      <a:close/>
                      <a:moveTo>
                        <a:pt x="18291" y="360"/>
                      </a:moveTo>
                      <a:cubicBezTo>
                        <a:pt x="18291" y="360"/>
                        <a:pt x="17716" y="1080"/>
                        <a:pt x="17644" y="1512"/>
                      </a:cubicBezTo>
                      <a:lnTo>
                        <a:pt x="17644" y="1512"/>
                      </a:lnTo>
                      <a:lnTo>
                        <a:pt x="17284" y="19588"/>
                      </a:lnTo>
                      <a:cubicBezTo>
                        <a:pt x="17284" y="19588"/>
                        <a:pt x="18004" y="19588"/>
                        <a:pt x="18291" y="19588"/>
                      </a:cubicBezTo>
                      <a:lnTo>
                        <a:pt x="18868" y="1368"/>
                      </a:lnTo>
                      <a:cubicBezTo>
                        <a:pt x="18868" y="1368"/>
                        <a:pt x="18868" y="1368"/>
                        <a:pt x="18868" y="1368"/>
                      </a:cubicBezTo>
                      <a:cubicBezTo>
                        <a:pt x="18724" y="1008"/>
                        <a:pt x="18436" y="576"/>
                        <a:pt x="18291" y="360"/>
                      </a:cubicBezTo>
                      <a:close/>
                      <a:moveTo>
                        <a:pt x="21388" y="1297"/>
                      </a:moveTo>
                      <a:cubicBezTo>
                        <a:pt x="21316" y="864"/>
                        <a:pt x="20956" y="360"/>
                        <a:pt x="20740" y="144"/>
                      </a:cubicBezTo>
                      <a:cubicBezTo>
                        <a:pt x="20452" y="360"/>
                        <a:pt x="20164" y="936"/>
                        <a:pt x="20092" y="1297"/>
                      </a:cubicBezTo>
                      <a:lnTo>
                        <a:pt x="20092" y="1297"/>
                      </a:lnTo>
                      <a:cubicBezTo>
                        <a:pt x="20092" y="1297"/>
                        <a:pt x="20092" y="1297"/>
                        <a:pt x="20092" y="1225"/>
                      </a:cubicBezTo>
                      <a:lnTo>
                        <a:pt x="19588" y="19444"/>
                      </a:lnTo>
                      <a:cubicBezTo>
                        <a:pt x="19948" y="19444"/>
                        <a:pt x="20308" y="19444"/>
                        <a:pt x="20668" y="19444"/>
                      </a:cubicBezTo>
                      <a:lnTo>
                        <a:pt x="21460" y="1297"/>
                      </a:lnTo>
                      <a:lnTo>
                        <a:pt x="21460" y="1297"/>
                      </a:lnTo>
                      <a:cubicBezTo>
                        <a:pt x="21460" y="1297"/>
                        <a:pt x="21460" y="1297"/>
                        <a:pt x="21460" y="1297"/>
                      </a:cubicBezTo>
                      <a:close/>
                      <a:moveTo>
                        <a:pt x="15771" y="432"/>
                      </a:moveTo>
                      <a:cubicBezTo>
                        <a:pt x="15771" y="432"/>
                        <a:pt x="15267" y="1152"/>
                        <a:pt x="15123" y="1585"/>
                      </a:cubicBezTo>
                      <a:lnTo>
                        <a:pt x="15123" y="19516"/>
                      </a:lnTo>
                      <a:cubicBezTo>
                        <a:pt x="15483" y="19516"/>
                        <a:pt x="15843" y="19516"/>
                        <a:pt x="16275" y="19516"/>
                      </a:cubicBezTo>
                      <a:lnTo>
                        <a:pt x="16419" y="1512"/>
                      </a:lnTo>
                      <a:lnTo>
                        <a:pt x="16419" y="1512"/>
                      </a:lnTo>
                      <a:cubicBezTo>
                        <a:pt x="16347" y="1152"/>
                        <a:pt x="15987" y="648"/>
                        <a:pt x="15771" y="432"/>
                      </a:cubicBezTo>
                      <a:close/>
                      <a:moveTo>
                        <a:pt x="8210" y="720"/>
                      </a:moveTo>
                      <a:cubicBezTo>
                        <a:pt x="8210" y="720"/>
                        <a:pt x="7633" y="1512"/>
                        <a:pt x="7561" y="1872"/>
                      </a:cubicBezTo>
                      <a:cubicBezTo>
                        <a:pt x="7561" y="1872"/>
                        <a:pt x="7561" y="1800"/>
                        <a:pt x="7489" y="1729"/>
                      </a:cubicBezTo>
                      <a:lnTo>
                        <a:pt x="8210" y="19156"/>
                      </a:lnTo>
                      <a:cubicBezTo>
                        <a:pt x="8210" y="19156"/>
                        <a:pt x="8714" y="19156"/>
                        <a:pt x="8930" y="19156"/>
                      </a:cubicBezTo>
                      <a:lnTo>
                        <a:pt x="8786" y="1800"/>
                      </a:lnTo>
                      <a:cubicBezTo>
                        <a:pt x="8714" y="1368"/>
                        <a:pt x="8353" y="864"/>
                        <a:pt x="8138" y="648"/>
                      </a:cubicBezTo>
                      <a:close/>
                      <a:moveTo>
                        <a:pt x="1296" y="2089"/>
                      </a:moveTo>
                      <a:lnTo>
                        <a:pt x="1296" y="2089"/>
                      </a:lnTo>
                      <a:cubicBezTo>
                        <a:pt x="1224" y="1657"/>
                        <a:pt x="864" y="1152"/>
                        <a:pt x="648" y="936"/>
                      </a:cubicBezTo>
                      <a:cubicBezTo>
                        <a:pt x="360" y="1152"/>
                        <a:pt x="72" y="1729"/>
                        <a:pt x="0" y="2089"/>
                      </a:cubicBezTo>
                      <a:cubicBezTo>
                        <a:pt x="0" y="2089"/>
                        <a:pt x="0" y="2089"/>
                        <a:pt x="0" y="2017"/>
                      </a:cubicBezTo>
                      <a:lnTo>
                        <a:pt x="2088" y="18940"/>
                      </a:lnTo>
                      <a:lnTo>
                        <a:pt x="2520" y="18940"/>
                      </a:lnTo>
                      <a:cubicBezTo>
                        <a:pt x="2520" y="18940"/>
                        <a:pt x="2664" y="18940"/>
                        <a:pt x="2737" y="18940"/>
                      </a:cubicBezTo>
                      <a:lnTo>
                        <a:pt x="1368" y="2017"/>
                      </a:lnTo>
                      <a:lnTo>
                        <a:pt x="1368" y="2017"/>
                      </a:lnTo>
                      <a:close/>
                      <a:moveTo>
                        <a:pt x="12602" y="1800"/>
                      </a:moveTo>
                      <a:lnTo>
                        <a:pt x="12602" y="1800"/>
                      </a:lnTo>
                      <a:cubicBezTo>
                        <a:pt x="12602" y="1800"/>
                        <a:pt x="12602" y="19444"/>
                        <a:pt x="12602" y="19444"/>
                      </a:cubicBezTo>
                      <a:cubicBezTo>
                        <a:pt x="12962" y="19444"/>
                        <a:pt x="13322" y="19444"/>
                        <a:pt x="13611" y="19444"/>
                      </a:cubicBezTo>
                      <a:lnTo>
                        <a:pt x="13827" y="1657"/>
                      </a:lnTo>
                      <a:cubicBezTo>
                        <a:pt x="13683" y="1297"/>
                        <a:pt x="13395" y="864"/>
                        <a:pt x="13251" y="576"/>
                      </a:cubicBezTo>
                      <a:cubicBezTo>
                        <a:pt x="12962" y="792"/>
                        <a:pt x="12675" y="1368"/>
                        <a:pt x="12602" y="1729"/>
                      </a:cubicBezTo>
                      <a:close/>
                      <a:moveTo>
                        <a:pt x="10730" y="648"/>
                      </a:moveTo>
                      <a:cubicBezTo>
                        <a:pt x="10730" y="648"/>
                        <a:pt x="10154" y="1440"/>
                        <a:pt x="10082" y="1800"/>
                      </a:cubicBezTo>
                      <a:cubicBezTo>
                        <a:pt x="10082" y="1800"/>
                        <a:pt x="10082" y="1657"/>
                        <a:pt x="10082" y="1657"/>
                      </a:cubicBezTo>
                      <a:lnTo>
                        <a:pt x="10370" y="19300"/>
                      </a:lnTo>
                      <a:cubicBezTo>
                        <a:pt x="10370" y="19300"/>
                        <a:pt x="11018" y="19300"/>
                        <a:pt x="11306" y="19300"/>
                      </a:cubicBezTo>
                      <a:lnTo>
                        <a:pt x="11522" y="1800"/>
                      </a:lnTo>
                      <a:lnTo>
                        <a:pt x="11522" y="1800"/>
                      </a:lnTo>
                      <a:cubicBezTo>
                        <a:pt x="11522" y="1440"/>
                        <a:pt x="11090" y="864"/>
                        <a:pt x="10874" y="648"/>
                      </a:cubicBezTo>
                      <a:close/>
                      <a:moveTo>
                        <a:pt x="3817" y="1945"/>
                      </a:moveTo>
                      <a:lnTo>
                        <a:pt x="3817" y="1945"/>
                      </a:lnTo>
                      <a:cubicBezTo>
                        <a:pt x="3745" y="1585"/>
                        <a:pt x="3384" y="1008"/>
                        <a:pt x="3169" y="792"/>
                      </a:cubicBezTo>
                      <a:cubicBezTo>
                        <a:pt x="2952" y="936"/>
                        <a:pt x="2664" y="1512"/>
                        <a:pt x="2520" y="1872"/>
                      </a:cubicBezTo>
                      <a:lnTo>
                        <a:pt x="3673" y="19012"/>
                      </a:lnTo>
                      <a:cubicBezTo>
                        <a:pt x="3673" y="19012"/>
                        <a:pt x="4393" y="19012"/>
                        <a:pt x="4681" y="19012"/>
                      </a:cubicBezTo>
                      <a:lnTo>
                        <a:pt x="3817" y="1872"/>
                      </a:lnTo>
                      <a:cubicBezTo>
                        <a:pt x="3817" y="1872"/>
                        <a:pt x="3817" y="1872"/>
                        <a:pt x="3817" y="1872"/>
                      </a:cubicBezTo>
                      <a:close/>
                      <a:moveTo>
                        <a:pt x="6337" y="1945"/>
                      </a:moveTo>
                      <a:cubicBezTo>
                        <a:pt x="6265" y="1585"/>
                        <a:pt x="5905" y="1080"/>
                        <a:pt x="5689" y="864"/>
                      </a:cubicBezTo>
                      <a:cubicBezTo>
                        <a:pt x="5473" y="1080"/>
                        <a:pt x="5185" y="1585"/>
                        <a:pt x="5041" y="1945"/>
                      </a:cubicBezTo>
                      <a:lnTo>
                        <a:pt x="6049" y="19156"/>
                      </a:lnTo>
                      <a:cubicBezTo>
                        <a:pt x="6049" y="19156"/>
                        <a:pt x="6697" y="19156"/>
                        <a:pt x="7057" y="19156"/>
                      </a:cubicBezTo>
                      <a:lnTo>
                        <a:pt x="6337" y="1945"/>
                      </a:lnTo>
                      <a:lnTo>
                        <a:pt x="6337" y="1945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57" name="Graphic 6">
                <a:extLst>
                  <a:ext uri="{FF2B5EF4-FFF2-40B4-BE49-F238E27FC236}">
                    <a16:creationId xmlns:a16="http://schemas.microsoft.com/office/drawing/2014/main" id="{FBA5FEE4-FB1E-8670-B2CF-2AFA7FD4A001}"/>
                  </a:ext>
                </a:extLst>
              </p:cNvPr>
              <p:cNvGrpSpPr/>
              <p:nvPr/>
            </p:nvGrpSpPr>
            <p:grpSpPr>
              <a:xfrm>
                <a:off x="6944715" y="5663022"/>
                <a:ext cx="97309" cy="25493"/>
                <a:chOff x="6944715" y="5663022"/>
                <a:chExt cx="97309" cy="25493"/>
              </a:xfrm>
            </p:grpSpPr>
            <p:sp>
              <p:nvSpPr>
                <p:cNvPr id="5373" name="Freeform: Shape 5372">
                  <a:extLst>
                    <a:ext uri="{FF2B5EF4-FFF2-40B4-BE49-F238E27FC236}">
                      <a16:creationId xmlns:a16="http://schemas.microsoft.com/office/drawing/2014/main" id="{2BF225CD-1245-C05C-F431-FD5D6B6CC22E}"/>
                    </a:ext>
                  </a:extLst>
                </p:cNvPr>
                <p:cNvSpPr/>
                <p:nvPr/>
              </p:nvSpPr>
              <p:spPr>
                <a:xfrm>
                  <a:off x="6944715" y="5663022"/>
                  <a:ext cx="97290" cy="19948"/>
                </a:xfrm>
                <a:custGeom>
                  <a:avLst/>
                  <a:gdLst>
                    <a:gd name="connsiteX0" fmla="*/ 97291 w 97290"/>
                    <a:gd name="connsiteY0" fmla="*/ 9002 h 19948"/>
                    <a:gd name="connsiteX1" fmla="*/ 97219 w 97290"/>
                    <a:gd name="connsiteY1" fmla="*/ 9002 h 19948"/>
                    <a:gd name="connsiteX2" fmla="*/ 48610 w 97290"/>
                    <a:gd name="connsiteY2" fmla="*/ 0 h 19948"/>
                    <a:gd name="connsiteX3" fmla="*/ 0 w 97290"/>
                    <a:gd name="connsiteY3" fmla="*/ 9002 h 19948"/>
                    <a:gd name="connsiteX4" fmla="*/ 0 w 97290"/>
                    <a:gd name="connsiteY4" fmla="*/ 9002 h 19948"/>
                    <a:gd name="connsiteX5" fmla="*/ 0 w 97290"/>
                    <a:gd name="connsiteY5" fmla="*/ 11235 h 19948"/>
                    <a:gd name="connsiteX6" fmla="*/ 0 w 97290"/>
                    <a:gd name="connsiteY6" fmla="*/ 11235 h 19948"/>
                    <a:gd name="connsiteX7" fmla="*/ 48537 w 97290"/>
                    <a:gd name="connsiteY7" fmla="*/ 19948 h 19948"/>
                    <a:gd name="connsiteX8" fmla="*/ 97075 w 97290"/>
                    <a:gd name="connsiteY8" fmla="*/ 11235 h 19948"/>
                    <a:gd name="connsiteX9" fmla="*/ 97147 w 97290"/>
                    <a:gd name="connsiteY9" fmla="*/ 11235 h 19948"/>
                    <a:gd name="connsiteX10" fmla="*/ 97147 w 97290"/>
                    <a:gd name="connsiteY10" fmla="*/ 9002 h 19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7290" h="19948">
                      <a:moveTo>
                        <a:pt x="97291" y="9002"/>
                      </a:moveTo>
                      <a:lnTo>
                        <a:pt x="97219" y="9002"/>
                      </a:lnTo>
                      <a:cubicBezTo>
                        <a:pt x="97147" y="4033"/>
                        <a:pt x="75399" y="0"/>
                        <a:pt x="48610" y="0"/>
                      </a:cubicBezTo>
                      <a:cubicBezTo>
                        <a:pt x="21820" y="0"/>
                        <a:pt x="144" y="4033"/>
                        <a:pt x="0" y="9002"/>
                      </a:cubicBezTo>
                      <a:lnTo>
                        <a:pt x="0" y="9002"/>
                      </a:lnTo>
                      <a:lnTo>
                        <a:pt x="0" y="11235"/>
                      </a:lnTo>
                      <a:lnTo>
                        <a:pt x="0" y="11235"/>
                      </a:lnTo>
                      <a:cubicBezTo>
                        <a:pt x="792" y="16059"/>
                        <a:pt x="22180" y="19948"/>
                        <a:pt x="48537" y="19948"/>
                      </a:cubicBezTo>
                      <a:cubicBezTo>
                        <a:pt x="74894" y="19948"/>
                        <a:pt x="96283" y="16059"/>
                        <a:pt x="97075" y="11235"/>
                      </a:cubicBezTo>
                      <a:lnTo>
                        <a:pt x="97147" y="11235"/>
                      </a:lnTo>
                      <a:lnTo>
                        <a:pt x="97147" y="9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74" name="Freeform: Shape 5373">
                  <a:extLst>
                    <a:ext uri="{FF2B5EF4-FFF2-40B4-BE49-F238E27FC236}">
                      <a16:creationId xmlns:a16="http://schemas.microsoft.com/office/drawing/2014/main" id="{56D1A9A4-38E2-F555-2F69-E3B95486CBD3}"/>
                    </a:ext>
                  </a:extLst>
                </p:cNvPr>
                <p:cNvSpPr/>
                <p:nvPr/>
              </p:nvSpPr>
              <p:spPr>
                <a:xfrm>
                  <a:off x="6944715" y="5663095"/>
                  <a:ext cx="97219" cy="18003"/>
                </a:xfrm>
                <a:custGeom>
                  <a:avLst/>
                  <a:gdLst>
                    <a:gd name="connsiteX0" fmla="*/ 97219 w 97219"/>
                    <a:gd name="connsiteY0" fmla="*/ 9002 h 18003"/>
                    <a:gd name="connsiteX1" fmla="*/ 48610 w 97219"/>
                    <a:gd name="connsiteY1" fmla="*/ 18004 h 18003"/>
                    <a:gd name="connsiteX2" fmla="*/ 0 w 97219"/>
                    <a:gd name="connsiteY2" fmla="*/ 9002 h 18003"/>
                    <a:gd name="connsiteX3" fmla="*/ 48610 w 97219"/>
                    <a:gd name="connsiteY3" fmla="*/ 0 h 18003"/>
                    <a:gd name="connsiteX4" fmla="*/ 97219 w 97219"/>
                    <a:gd name="connsiteY4" fmla="*/ 9002 h 18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219" h="18003">
                      <a:moveTo>
                        <a:pt x="97219" y="9002"/>
                      </a:moveTo>
                      <a:cubicBezTo>
                        <a:pt x="97219" y="13971"/>
                        <a:pt x="75471" y="18004"/>
                        <a:pt x="48610" y="18004"/>
                      </a:cubicBezTo>
                      <a:cubicBezTo>
                        <a:pt x="21748" y="18004"/>
                        <a:pt x="0" y="13971"/>
                        <a:pt x="0" y="9002"/>
                      </a:cubicBezTo>
                      <a:cubicBezTo>
                        <a:pt x="0" y="4033"/>
                        <a:pt x="21748" y="0"/>
                        <a:pt x="48610" y="0"/>
                      </a:cubicBezTo>
                      <a:cubicBezTo>
                        <a:pt x="75471" y="0"/>
                        <a:pt x="97219" y="4033"/>
                        <a:pt x="97219" y="9002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375" name="Graphic 6">
                  <a:extLst>
                    <a:ext uri="{FF2B5EF4-FFF2-40B4-BE49-F238E27FC236}">
                      <a16:creationId xmlns:a16="http://schemas.microsoft.com/office/drawing/2014/main" id="{74540CFA-C112-0120-E59F-13817353E9AF}"/>
                    </a:ext>
                  </a:extLst>
                </p:cNvPr>
                <p:cNvGrpSpPr/>
                <p:nvPr/>
              </p:nvGrpSpPr>
              <p:grpSpPr>
                <a:xfrm>
                  <a:off x="6998869" y="5674257"/>
                  <a:ext cx="43154" cy="13904"/>
                  <a:chOff x="6998869" y="5674257"/>
                  <a:chExt cx="43154" cy="13904"/>
                </a:xfrm>
                <a:solidFill>
                  <a:srgbClr val="FFFFFF"/>
                </a:solidFill>
              </p:grpSpPr>
              <p:sp>
                <p:nvSpPr>
                  <p:cNvPr id="5854" name="Freeform: Shape 5853">
                    <a:extLst>
                      <a:ext uri="{FF2B5EF4-FFF2-40B4-BE49-F238E27FC236}">
                        <a16:creationId xmlns:a16="http://schemas.microsoft.com/office/drawing/2014/main" id="{BFCB806A-414C-0808-B1F3-3BF21802EC12}"/>
                      </a:ext>
                    </a:extLst>
                  </p:cNvPr>
                  <p:cNvSpPr/>
                  <p:nvPr/>
                </p:nvSpPr>
                <p:spPr>
                  <a:xfrm>
                    <a:off x="6998869" y="5682323"/>
                    <a:ext cx="11096" cy="5839"/>
                  </a:xfrm>
                  <a:custGeom>
                    <a:avLst/>
                    <a:gdLst>
                      <a:gd name="connsiteX0" fmla="*/ 0 w 11096"/>
                      <a:gd name="connsiteY0" fmla="*/ 576 h 5839"/>
                      <a:gd name="connsiteX1" fmla="*/ 5833 w 11096"/>
                      <a:gd name="connsiteY1" fmla="*/ 5833 h 5839"/>
                      <a:gd name="connsiteX2" fmla="*/ 11090 w 11096"/>
                      <a:gd name="connsiteY2" fmla="*/ 0 h 5839"/>
                      <a:gd name="connsiteX3" fmla="*/ 0 w 11096"/>
                      <a:gd name="connsiteY3" fmla="*/ 576 h 5839"/>
                      <a:gd name="connsiteX4" fmla="*/ 936 w 11096"/>
                      <a:gd name="connsiteY4" fmla="*/ 1584 h 5839"/>
                      <a:gd name="connsiteX5" fmla="*/ 2377 w 11096"/>
                      <a:gd name="connsiteY5" fmla="*/ 1152 h 5839"/>
                      <a:gd name="connsiteX6" fmla="*/ 3817 w 11096"/>
                      <a:gd name="connsiteY6" fmla="*/ 1368 h 5839"/>
                      <a:gd name="connsiteX7" fmla="*/ 2377 w 11096"/>
                      <a:gd name="connsiteY7" fmla="*/ 1728 h 5839"/>
                      <a:gd name="connsiteX8" fmla="*/ 936 w 11096"/>
                      <a:gd name="connsiteY8" fmla="*/ 1512 h 5839"/>
                      <a:gd name="connsiteX9" fmla="*/ 4105 w 11096"/>
                      <a:gd name="connsiteY9" fmla="*/ 2952 h 5839"/>
                      <a:gd name="connsiteX10" fmla="*/ 2737 w 11096"/>
                      <a:gd name="connsiteY10" fmla="*/ 3601 h 5839"/>
                      <a:gd name="connsiteX11" fmla="*/ 3241 w 11096"/>
                      <a:gd name="connsiteY11" fmla="*/ 2160 h 5839"/>
                      <a:gd name="connsiteX12" fmla="*/ 4681 w 11096"/>
                      <a:gd name="connsiteY12" fmla="*/ 1512 h 5839"/>
                      <a:gd name="connsiteX13" fmla="*/ 4177 w 11096"/>
                      <a:gd name="connsiteY13" fmla="*/ 2952 h 5839"/>
                      <a:gd name="connsiteX14" fmla="*/ 5617 w 11096"/>
                      <a:gd name="connsiteY14" fmla="*/ 5113 h 5839"/>
                      <a:gd name="connsiteX15" fmla="*/ 4897 w 11096"/>
                      <a:gd name="connsiteY15" fmla="*/ 3240 h 5839"/>
                      <a:gd name="connsiteX16" fmla="*/ 5401 w 11096"/>
                      <a:gd name="connsiteY16" fmla="*/ 1296 h 5839"/>
                      <a:gd name="connsiteX17" fmla="*/ 6049 w 11096"/>
                      <a:gd name="connsiteY17" fmla="*/ 3169 h 5839"/>
                      <a:gd name="connsiteX18" fmla="*/ 5545 w 11096"/>
                      <a:gd name="connsiteY18" fmla="*/ 5113 h 5839"/>
                      <a:gd name="connsiteX19" fmla="*/ 8498 w 11096"/>
                      <a:gd name="connsiteY19" fmla="*/ 3312 h 5839"/>
                      <a:gd name="connsiteX20" fmla="*/ 7058 w 11096"/>
                      <a:gd name="connsiteY20" fmla="*/ 2808 h 5839"/>
                      <a:gd name="connsiteX21" fmla="*/ 6409 w 11096"/>
                      <a:gd name="connsiteY21" fmla="*/ 1440 h 5839"/>
                      <a:gd name="connsiteX22" fmla="*/ 7850 w 11096"/>
                      <a:gd name="connsiteY22" fmla="*/ 1944 h 5839"/>
                      <a:gd name="connsiteX23" fmla="*/ 8498 w 11096"/>
                      <a:gd name="connsiteY23" fmla="*/ 3384 h 5839"/>
                      <a:gd name="connsiteX24" fmla="*/ 8642 w 11096"/>
                      <a:gd name="connsiteY24" fmla="*/ 1440 h 5839"/>
                      <a:gd name="connsiteX25" fmla="*/ 7201 w 11096"/>
                      <a:gd name="connsiteY25" fmla="*/ 1224 h 5839"/>
                      <a:gd name="connsiteX26" fmla="*/ 8642 w 11096"/>
                      <a:gd name="connsiteY26" fmla="*/ 792 h 5839"/>
                      <a:gd name="connsiteX27" fmla="*/ 10082 w 11096"/>
                      <a:gd name="connsiteY27" fmla="*/ 1080 h 5839"/>
                      <a:gd name="connsiteX28" fmla="*/ 8642 w 11096"/>
                      <a:gd name="connsiteY28" fmla="*/ 1440 h 5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1096" h="5839">
                        <a:moveTo>
                          <a:pt x="0" y="576"/>
                        </a:moveTo>
                        <a:cubicBezTo>
                          <a:pt x="144" y="3601"/>
                          <a:pt x="2737" y="5977"/>
                          <a:pt x="5833" y="5833"/>
                        </a:cubicBezTo>
                        <a:cubicBezTo>
                          <a:pt x="8858" y="5689"/>
                          <a:pt x="11234" y="3024"/>
                          <a:pt x="11090" y="0"/>
                        </a:cubicBezTo>
                        <a:lnTo>
                          <a:pt x="0" y="576"/>
                        </a:lnTo>
                        <a:close/>
                        <a:moveTo>
                          <a:pt x="936" y="1584"/>
                        </a:moveTo>
                        <a:cubicBezTo>
                          <a:pt x="936" y="1584"/>
                          <a:pt x="1585" y="1224"/>
                          <a:pt x="2377" y="1152"/>
                        </a:cubicBezTo>
                        <a:cubicBezTo>
                          <a:pt x="3169" y="1152"/>
                          <a:pt x="3817" y="1152"/>
                          <a:pt x="3817" y="1368"/>
                        </a:cubicBezTo>
                        <a:cubicBezTo>
                          <a:pt x="3817" y="1584"/>
                          <a:pt x="3169" y="1728"/>
                          <a:pt x="2377" y="1728"/>
                        </a:cubicBezTo>
                        <a:cubicBezTo>
                          <a:pt x="1585" y="1728"/>
                          <a:pt x="936" y="1728"/>
                          <a:pt x="936" y="1512"/>
                        </a:cubicBezTo>
                        <a:close/>
                        <a:moveTo>
                          <a:pt x="4105" y="2952"/>
                        </a:moveTo>
                        <a:cubicBezTo>
                          <a:pt x="3601" y="3529"/>
                          <a:pt x="2953" y="3889"/>
                          <a:pt x="2737" y="3601"/>
                        </a:cubicBezTo>
                        <a:cubicBezTo>
                          <a:pt x="2521" y="3384"/>
                          <a:pt x="2737" y="2737"/>
                          <a:pt x="3241" y="2160"/>
                        </a:cubicBezTo>
                        <a:cubicBezTo>
                          <a:pt x="3745" y="1584"/>
                          <a:pt x="4393" y="1296"/>
                          <a:pt x="4681" y="1512"/>
                        </a:cubicBezTo>
                        <a:cubicBezTo>
                          <a:pt x="4897" y="1728"/>
                          <a:pt x="4681" y="2376"/>
                          <a:pt x="4177" y="2952"/>
                        </a:cubicBezTo>
                        <a:close/>
                        <a:moveTo>
                          <a:pt x="5617" y="5113"/>
                        </a:moveTo>
                        <a:cubicBezTo>
                          <a:pt x="5617" y="5113"/>
                          <a:pt x="4969" y="4249"/>
                          <a:pt x="4897" y="3240"/>
                        </a:cubicBezTo>
                        <a:cubicBezTo>
                          <a:pt x="4897" y="2160"/>
                          <a:pt x="5041" y="1296"/>
                          <a:pt x="5401" y="1296"/>
                        </a:cubicBezTo>
                        <a:cubicBezTo>
                          <a:pt x="5689" y="1296"/>
                          <a:pt x="6049" y="2088"/>
                          <a:pt x="6049" y="3169"/>
                        </a:cubicBezTo>
                        <a:cubicBezTo>
                          <a:pt x="6049" y="4249"/>
                          <a:pt x="5905" y="5113"/>
                          <a:pt x="5545" y="5113"/>
                        </a:cubicBezTo>
                        <a:close/>
                        <a:moveTo>
                          <a:pt x="8498" y="3312"/>
                        </a:moveTo>
                        <a:cubicBezTo>
                          <a:pt x="8498" y="3312"/>
                          <a:pt x="7633" y="3312"/>
                          <a:pt x="7058" y="2808"/>
                        </a:cubicBezTo>
                        <a:cubicBezTo>
                          <a:pt x="6481" y="2232"/>
                          <a:pt x="6121" y="1656"/>
                          <a:pt x="6409" y="1440"/>
                        </a:cubicBezTo>
                        <a:cubicBezTo>
                          <a:pt x="6626" y="1224"/>
                          <a:pt x="7274" y="1440"/>
                          <a:pt x="7850" y="1944"/>
                        </a:cubicBezTo>
                        <a:cubicBezTo>
                          <a:pt x="8426" y="2520"/>
                          <a:pt x="8714" y="3097"/>
                          <a:pt x="8498" y="3384"/>
                        </a:cubicBezTo>
                        <a:close/>
                        <a:moveTo>
                          <a:pt x="8642" y="1440"/>
                        </a:moveTo>
                        <a:cubicBezTo>
                          <a:pt x="7850" y="1440"/>
                          <a:pt x="7201" y="1440"/>
                          <a:pt x="7201" y="1224"/>
                        </a:cubicBezTo>
                        <a:cubicBezTo>
                          <a:pt x="7201" y="1008"/>
                          <a:pt x="7850" y="864"/>
                          <a:pt x="8642" y="792"/>
                        </a:cubicBezTo>
                        <a:cubicBezTo>
                          <a:pt x="9434" y="792"/>
                          <a:pt x="10082" y="792"/>
                          <a:pt x="10082" y="1080"/>
                        </a:cubicBezTo>
                        <a:cubicBezTo>
                          <a:pt x="10082" y="1224"/>
                          <a:pt x="9434" y="1440"/>
                          <a:pt x="8642" y="14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55" name="Freeform: Shape 5854">
                    <a:extLst>
                      <a:ext uri="{FF2B5EF4-FFF2-40B4-BE49-F238E27FC236}">
                        <a16:creationId xmlns:a16="http://schemas.microsoft.com/office/drawing/2014/main" id="{EFA95445-93AC-A509-E08F-14AB93249BDF}"/>
                      </a:ext>
                    </a:extLst>
                  </p:cNvPr>
                  <p:cNvSpPr/>
                  <p:nvPr/>
                </p:nvSpPr>
                <p:spPr>
                  <a:xfrm>
                    <a:off x="7009816" y="5681314"/>
                    <a:ext cx="11115" cy="6146"/>
                  </a:xfrm>
                  <a:custGeom>
                    <a:avLst/>
                    <a:gdLst>
                      <a:gd name="connsiteX0" fmla="*/ 0 w 11115"/>
                      <a:gd name="connsiteY0" fmla="*/ 1152 h 6146"/>
                      <a:gd name="connsiteX1" fmla="*/ 6121 w 11115"/>
                      <a:gd name="connsiteY1" fmla="*/ 6121 h 6146"/>
                      <a:gd name="connsiteX2" fmla="*/ 11090 w 11115"/>
                      <a:gd name="connsiteY2" fmla="*/ 0 h 6146"/>
                      <a:gd name="connsiteX3" fmla="*/ 0 w 11115"/>
                      <a:gd name="connsiteY3" fmla="*/ 1152 h 6146"/>
                      <a:gd name="connsiteX4" fmla="*/ 1008 w 11115"/>
                      <a:gd name="connsiteY4" fmla="*/ 2088 h 6146"/>
                      <a:gd name="connsiteX5" fmla="*/ 2377 w 11115"/>
                      <a:gd name="connsiteY5" fmla="*/ 1656 h 6146"/>
                      <a:gd name="connsiteX6" fmla="*/ 3817 w 11115"/>
                      <a:gd name="connsiteY6" fmla="*/ 1800 h 6146"/>
                      <a:gd name="connsiteX7" fmla="*/ 2449 w 11115"/>
                      <a:gd name="connsiteY7" fmla="*/ 2305 h 6146"/>
                      <a:gd name="connsiteX8" fmla="*/ 1008 w 11115"/>
                      <a:gd name="connsiteY8" fmla="*/ 2160 h 6146"/>
                      <a:gd name="connsiteX9" fmla="*/ 4249 w 11115"/>
                      <a:gd name="connsiteY9" fmla="*/ 3312 h 6146"/>
                      <a:gd name="connsiteX10" fmla="*/ 2881 w 11115"/>
                      <a:gd name="connsiteY10" fmla="*/ 4033 h 6146"/>
                      <a:gd name="connsiteX11" fmla="*/ 3313 w 11115"/>
                      <a:gd name="connsiteY11" fmla="*/ 2520 h 6146"/>
                      <a:gd name="connsiteX12" fmla="*/ 4681 w 11115"/>
                      <a:gd name="connsiteY12" fmla="*/ 1800 h 6146"/>
                      <a:gd name="connsiteX13" fmla="*/ 4249 w 11115"/>
                      <a:gd name="connsiteY13" fmla="*/ 3241 h 6146"/>
                      <a:gd name="connsiteX14" fmla="*/ 5905 w 11115"/>
                      <a:gd name="connsiteY14" fmla="*/ 5329 h 6146"/>
                      <a:gd name="connsiteX15" fmla="*/ 5113 w 11115"/>
                      <a:gd name="connsiteY15" fmla="*/ 3457 h 6146"/>
                      <a:gd name="connsiteX16" fmla="*/ 5473 w 11115"/>
                      <a:gd name="connsiteY16" fmla="*/ 1440 h 6146"/>
                      <a:gd name="connsiteX17" fmla="*/ 6265 w 11115"/>
                      <a:gd name="connsiteY17" fmla="*/ 3312 h 6146"/>
                      <a:gd name="connsiteX18" fmla="*/ 5905 w 11115"/>
                      <a:gd name="connsiteY18" fmla="*/ 5257 h 6146"/>
                      <a:gd name="connsiteX19" fmla="*/ 8714 w 11115"/>
                      <a:gd name="connsiteY19" fmla="*/ 3457 h 6146"/>
                      <a:gd name="connsiteX20" fmla="*/ 7201 w 11115"/>
                      <a:gd name="connsiteY20" fmla="*/ 3024 h 6146"/>
                      <a:gd name="connsiteX21" fmla="*/ 6481 w 11115"/>
                      <a:gd name="connsiteY21" fmla="*/ 1656 h 6146"/>
                      <a:gd name="connsiteX22" fmla="*/ 7993 w 11115"/>
                      <a:gd name="connsiteY22" fmla="*/ 2088 h 6146"/>
                      <a:gd name="connsiteX23" fmla="*/ 8714 w 11115"/>
                      <a:gd name="connsiteY23" fmla="*/ 3457 h 6146"/>
                      <a:gd name="connsiteX24" fmla="*/ 8714 w 11115"/>
                      <a:gd name="connsiteY24" fmla="*/ 1584 h 6146"/>
                      <a:gd name="connsiteX25" fmla="*/ 7274 w 11115"/>
                      <a:gd name="connsiteY25" fmla="*/ 1440 h 6146"/>
                      <a:gd name="connsiteX26" fmla="*/ 8642 w 11115"/>
                      <a:gd name="connsiteY26" fmla="*/ 936 h 6146"/>
                      <a:gd name="connsiteX27" fmla="*/ 10082 w 11115"/>
                      <a:gd name="connsiteY27" fmla="*/ 1080 h 6146"/>
                      <a:gd name="connsiteX28" fmla="*/ 8714 w 11115"/>
                      <a:gd name="connsiteY28" fmla="*/ 1584 h 6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1115" h="6146">
                        <a:moveTo>
                          <a:pt x="0" y="1152"/>
                        </a:moveTo>
                        <a:cubicBezTo>
                          <a:pt x="360" y="4177"/>
                          <a:pt x="3097" y="6409"/>
                          <a:pt x="6121" y="6121"/>
                        </a:cubicBezTo>
                        <a:cubicBezTo>
                          <a:pt x="9218" y="5833"/>
                          <a:pt x="11378" y="3097"/>
                          <a:pt x="11090" y="0"/>
                        </a:cubicBezTo>
                        <a:lnTo>
                          <a:pt x="0" y="1152"/>
                        </a:lnTo>
                        <a:close/>
                        <a:moveTo>
                          <a:pt x="1008" y="2088"/>
                        </a:moveTo>
                        <a:cubicBezTo>
                          <a:pt x="1008" y="2088"/>
                          <a:pt x="1584" y="1728"/>
                          <a:pt x="2377" y="1656"/>
                        </a:cubicBezTo>
                        <a:cubicBezTo>
                          <a:pt x="3169" y="1584"/>
                          <a:pt x="3817" y="1656"/>
                          <a:pt x="3817" y="1800"/>
                        </a:cubicBezTo>
                        <a:cubicBezTo>
                          <a:pt x="3817" y="1945"/>
                          <a:pt x="3169" y="2232"/>
                          <a:pt x="2449" y="2305"/>
                        </a:cubicBezTo>
                        <a:cubicBezTo>
                          <a:pt x="1656" y="2377"/>
                          <a:pt x="1008" y="2305"/>
                          <a:pt x="1008" y="2160"/>
                        </a:cubicBezTo>
                        <a:close/>
                        <a:moveTo>
                          <a:pt x="4249" y="3312"/>
                        </a:moveTo>
                        <a:cubicBezTo>
                          <a:pt x="3745" y="3961"/>
                          <a:pt x="3169" y="4249"/>
                          <a:pt x="2881" y="4033"/>
                        </a:cubicBezTo>
                        <a:cubicBezTo>
                          <a:pt x="2592" y="3817"/>
                          <a:pt x="2881" y="3169"/>
                          <a:pt x="3313" y="2520"/>
                        </a:cubicBezTo>
                        <a:cubicBezTo>
                          <a:pt x="3817" y="1872"/>
                          <a:pt x="4393" y="1584"/>
                          <a:pt x="4681" y="1800"/>
                        </a:cubicBezTo>
                        <a:cubicBezTo>
                          <a:pt x="4897" y="2016"/>
                          <a:pt x="4681" y="2664"/>
                          <a:pt x="4249" y="3241"/>
                        </a:cubicBezTo>
                        <a:close/>
                        <a:moveTo>
                          <a:pt x="5905" y="5329"/>
                        </a:moveTo>
                        <a:cubicBezTo>
                          <a:pt x="5905" y="5329"/>
                          <a:pt x="5257" y="4537"/>
                          <a:pt x="5113" y="3457"/>
                        </a:cubicBezTo>
                        <a:cubicBezTo>
                          <a:pt x="4969" y="2377"/>
                          <a:pt x="5113" y="1512"/>
                          <a:pt x="5473" y="1440"/>
                        </a:cubicBezTo>
                        <a:cubicBezTo>
                          <a:pt x="5761" y="1440"/>
                          <a:pt x="6121" y="2232"/>
                          <a:pt x="6265" y="3312"/>
                        </a:cubicBezTo>
                        <a:cubicBezTo>
                          <a:pt x="6409" y="4393"/>
                          <a:pt x="6265" y="5257"/>
                          <a:pt x="5905" y="5257"/>
                        </a:cubicBezTo>
                        <a:close/>
                        <a:moveTo>
                          <a:pt x="8714" y="3457"/>
                        </a:moveTo>
                        <a:cubicBezTo>
                          <a:pt x="8714" y="3457"/>
                          <a:pt x="7850" y="3457"/>
                          <a:pt x="7201" y="3024"/>
                        </a:cubicBezTo>
                        <a:cubicBezTo>
                          <a:pt x="6625" y="2520"/>
                          <a:pt x="6265" y="1945"/>
                          <a:pt x="6481" y="1656"/>
                        </a:cubicBezTo>
                        <a:cubicBezTo>
                          <a:pt x="6697" y="1440"/>
                          <a:pt x="7346" y="1656"/>
                          <a:pt x="7993" y="2088"/>
                        </a:cubicBezTo>
                        <a:cubicBezTo>
                          <a:pt x="8570" y="2592"/>
                          <a:pt x="8930" y="3169"/>
                          <a:pt x="8714" y="3457"/>
                        </a:cubicBezTo>
                        <a:close/>
                        <a:moveTo>
                          <a:pt x="8714" y="1584"/>
                        </a:moveTo>
                        <a:cubicBezTo>
                          <a:pt x="7921" y="1656"/>
                          <a:pt x="7274" y="1584"/>
                          <a:pt x="7274" y="1440"/>
                        </a:cubicBezTo>
                        <a:cubicBezTo>
                          <a:pt x="7274" y="1224"/>
                          <a:pt x="7850" y="1080"/>
                          <a:pt x="8642" y="936"/>
                        </a:cubicBezTo>
                        <a:cubicBezTo>
                          <a:pt x="9434" y="864"/>
                          <a:pt x="10082" y="936"/>
                          <a:pt x="10082" y="1080"/>
                        </a:cubicBezTo>
                        <a:cubicBezTo>
                          <a:pt x="10082" y="1296"/>
                          <a:pt x="9506" y="1440"/>
                          <a:pt x="8714" y="15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56" name="Freeform: Shape 5855">
                    <a:extLst>
                      <a:ext uri="{FF2B5EF4-FFF2-40B4-BE49-F238E27FC236}">
                        <a16:creationId xmlns:a16="http://schemas.microsoft.com/office/drawing/2014/main" id="{3AABF352-5324-8C3A-85FB-89D695695D61}"/>
                      </a:ext>
                    </a:extLst>
                  </p:cNvPr>
                  <p:cNvSpPr/>
                  <p:nvPr/>
                </p:nvSpPr>
                <p:spPr>
                  <a:xfrm>
                    <a:off x="7020834" y="5679442"/>
                    <a:ext cx="11095" cy="6558"/>
                  </a:xfrm>
                  <a:custGeom>
                    <a:avLst/>
                    <a:gdLst>
                      <a:gd name="connsiteX0" fmla="*/ 0 w 11095"/>
                      <a:gd name="connsiteY0" fmla="*/ 1945 h 6558"/>
                      <a:gd name="connsiteX1" fmla="*/ 6481 w 11095"/>
                      <a:gd name="connsiteY1" fmla="*/ 6481 h 6558"/>
                      <a:gd name="connsiteX2" fmla="*/ 11018 w 11095"/>
                      <a:gd name="connsiteY2" fmla="*/ 0 h 6558"/>
                      <a:gd name="connsiteX3" fmla="*/ 72 w 11095"/>
                      <a:gd name="connsiteY3" fmla="*/ 1945 h 6558"/>
                      <a:gd name="connsiteX4" fmla="*/ 1080 w 11095"/>
                      <a:gd name="connsiteY4" fmla="*/ 2809 h 6558"/>
                      <a:gd name="connsiteX5" fmla="*/ 2448 w 11095"/>
                      <a:gd name="connsiteY5" fmla="*/ 2232 h 6558"/>
                      <a:gd name="connsiteX6" fmla="*/ 3889 w 11095"/>
                      <a:gd name="connsiteY6" fmla="*/ 2232 h 6558"/>
                      <a:gd name="connsiteX7" fmla="*/ 2520 w 11095"/>
                      <a:gd name="connsiteY7" fmla="*/ 2809 h 6558"/>
                      <a:gd name="connsiteX8" fmla="*/ 1080 w 11095"/>
                      <a:gd name="connsiteY8" fmla="*/ 2809 h 6558"/>
                      <a:gd name="connsiteX9" fmla="*/ 4393 w 11095"/>
                      <a:gd name="connsiteY9" fmla="*/ 3817 h 6558"/>
                      <a:gd name="connsiteX10" fmla="*/ 3097 w 11095"/>
                      <a:gd name="connsiteY10" fmla="*/ 4681 h 6558"/>
                      <a:gd name="connsiteX11" fmla="*/ 3457 w 11095"/>
                      <a:gd name="connsiteY11" fmla="*/ 3169 h 6558"/>
                      <a:gd name="connsiteX12" fmla="*/ 4753 w 11095"/>
                      <a:gd name="connsiteY12" fmla="*/ 2377 h 6558"/>
                      <a:gd name="connsiteX13" fmla="*/ 4393 w 11095"/>
                      <a:gd name="connsiteY13" fmla="*/ 3889 h 6558"/>
                      <a:gd name="connsiteX14" fmla="*/ 6193 w 11095"/>
                      <a:gd name="connsiteY14" fmla="*/ 5689 h 6558"/>
                      <a:gd name="connsiteX15" fmla="*/ 5257 w 11095"/>
                      <a:gd name="connsiteY15" fmla="*/ 3889 h 6558"/>
                      <a:gd name="connsiteX16" fmla="*/ 5473 w 11095"/>
                      <a:gd name="connsiteY16" fmla="*/ 1872 h 6558"/>
                      <a:gd name="connsiteX17" fmla="*/ 6409 w 11095"/>
                      <a:gd name="connsiteY17" fmla="*/ 3673 h 6558"/>
                      <a:gd name="connsiteX18" fmla="*/ 6193 w 11095"/>
                      <a:gd name="connsiteY18" fmla="*/ 5689 h 6558"/>
                      <a:gd name="connsiteX19" fmla="*/ 8786 w 11095"/>
                      <a:gd name="connsiteY19" fmla="*/ 3673 h 6558"/>
                      <a:gd name="connsiteX20" fmla="*/ 7273 w 11095"/>
                      <a:gd name="connsiteY20" fmla="*/ 3313 h 6558"/>
                      <a:gd name="connsiteX21" fmla="*/ 6409 w 11095"/>
                      <a:gd name="connsiteY21" fmla="*/ 2017 h 6558"/>
                      <a:gd name="connsiteX22" fmla="*/ 7921 w 11095"/>
                      <a:gd name="connsiteY22" fmla="*/ 2377 h 6558"/>
                      <a:gd name="connsiteX23" fmla="*/ 8786 w 11095"/>
                      <a:gd name="connsiteY23" fmla="*/ 3673 h 6558"/>
                      <a:gd name="connsiteX24" fmla="*/ 8713 w 11095"/>
                      <a:gd name="connsiteY24" fmla="*/ 1728 h 6558"/>
                      <a:gd name="connsiteX25" fmla="*/ 7273 w 11095"/>
                      <a:gd name="connsiteY25" fmla="*/ 1728 h 6558"/>
                      <a:gd name="connsiteX26" fmla="*/ 8641 w 11095"/>
                      <a:gd name="connsiteY26" fmla="*/ 1152 h 6558"/>
                      <a:gd name="connsiteX27" fmla="*/ 10154 w 11095"/>
                      <a:gd name="connsiteY27" fmla="*/ 1224 h 6558"/>
                      <a:gd name="connsiteX28" fmla="*/ 8786 w 11095"/>
                      <a:gd name="connsiteY28" fmla="*/ 1800 h 6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1095" h="6558">
                        <a:moveTo>
                          <a:pt x="0" y="1945"/>
                        </a:moveTo>
                        <a:cubicBezTo>
                          <a:pt x="504" y="4969"/>
                          <a:pt x="3384" y="6985"/>
                          <a:pt x="6481" y="6481"/>
                        </a:cubicBezTo>
                        <a:cubicBezTo>
                          <a:pt x="9505" y="5977"/>
                          <a:pt x="11522" y="3097"/>
                          <a:pt x="11018" y="0"/>
                        </a:cubicBezTo>
                        <a:lnTo>
                          <a:pt x="72" y="1945"/>
                        </a:lnTo>
                        <a:close/>
                        <a:moveTo>
                          <a:pt x="1080" y="2809"/>
                        </a:moveTo>
                        <a:cubicBezTo>
                          <a:pt x="1080" y="2809"/>
                          <a:pt x="1656" y="2377"/>
                          <a:pt x="2448" y="2232"/>
                        </a:cubicBezTo>
                        <a:cubicBezTo>
                          <a:pt x="3240" y="2088"/>
                          <a:pt x="3889" y="2160"/>
                          <a:pt x="3889" y="2232"/>
                        </a:cubicBezTo>
                        <a:cubicBezTo>
                          <a:pt x="3889" y="2377"/>
                          <a:pt x="3312" y="2664"/>
                          <a:pt x="2520" y="2809"/>
                        </a:cubicBezTo>
                        <a:cubicBezTo>
                          <a:pt x="1728" y="2952"/>
                          <a:pt x="1080" y="2952"/>
                          <a:pt x="1080" y="2809"/>
                        </a:cubicBezTo>
                        <a:close/>
                        <a:moveTo>
                          <a:pt x="4393" y="3817"/>
                        </a:moveTo>
                        <a:cubicBezTo>
                          <a:pt x="3961" y="4465"/>
                          <a:pt x="3384" y="4825"/>
                          <a:pt x="3097" y="4681"/>
                        </a:cubicBezTo>
                        <a:cubicBezTo>
                          <a:pt x="2808" y="4537"/>
                          <a:pt x="3024" y="3817"/>
                          <a:pt x="3457" y="3169"/>
                        </a:cubicBezTo>
                        <a:cubicBezTo>
                          <a:pt x="3889" y="2520"/>
                          <a:pt x="4536" y="2160"/>
                          <a:pt x="4753" y="2377"/>
                        </a:cubicBezTo>
                        <a:cubicBezTo>
                          <a:pt x="5041" y="2520"/>
                          <a:pt x="4825" y="3241"/>
                          <a:pt x="4393" y="3889"/>
                        </a:cubicBezTo>
                        <a:close/>
                        <a:moveTo>
                          <a:pt x="6193" y="5689"/>
                        </a:moveTo>
                        <a:cubicBezTo>
                          <a:pt x="6193" y="5689"/>
                          <a:pt x="5473" y="4969"/>
                          <a:pt x="5257" y="3889"/>
                        </a:cubicBezTo>
                        <a:cubicBezTo>
                          <a:pt x="5041" y="2809"/>
                          <a:pt x="5185" y="1945"/>
                          <a:pt x="5473" y="1872"/>
                        </a:cubicBezTo>
                        <a:cubicBezTo>
                          <a:pt x="5833" y="1872"/>
                          <a:pt x="6193" y="2592"/>
                          <a:pt x="6409" y="3673"/>
                        </a:cubicBezTo>
                        <a:cubicBezTo>
                          <a:pt x="6625" y="4753"/>
                          <a:pt x="6481" y="5617"/>
                          <a:pt x="6193" y="5689"/>
                        </a:cubicBezTo>
                        <a:close/>
                        <a:moveTo>
                          <a:pt x="8786" y="3673"/>
                        </a:moveTo>
                        <a:cubicBezTo>
                          <a:pt x="8786" y="3673"/>
                          <a:pt x="7921" y="3745"/>
                          <a:pt x="7273" y="3313"/>
                        </a:cubicBezTo>
                        <a:cubicBezTo>
                          <a:pt x="6625" y="2881"/>
                          <a:pt x="6265" y="2305"/>
                          <a:pt x="6409" y="2017"/>
                        </a:cubicBezTo>
                        <a:cubicBezTo>
                          <a:pt x="6625" y="1728"/>
                          <a:pt x="7273" y="1945"/>
                          <a:pt x="7921" y="2377"/>
                        </a:cubicBezTo>
                        <a:cubicBezTo>
                          <a:pt x="8569" y="2809"/>
                          <a:pt x="8930" y="3457"/>
                          <a:pt x="8786" y="3673"/>
                        </a:cubicBezTo>
                        <a:close/>
                        <a:moveTo>
                          <a:pt x="8713" y="1728"/>
                        </a:moveTo>
                        <a:cubicBezTo>
                          <a:pt x="7921" y="1872"/>
                          <a:pt x="7273" y="1872"/>
                          <a:pt x="7273" y="1728"/>
                        </a:cubicBezTo>
                        <a:cubicBezTo>
                          <a:pt x="7273" y="1584"/>
                          <a:pt x="7849" y="1296"/>
                          <a:pt x="8641" y="1152"/>
                        </a:cubicBezTo>
                        <a:cubicBezTo>
                          <a:pt x="9434" y="1008"/>
                          <a:pt x="10082" y="1080"/>
                          <a:pt x="10154" y="1224"/>
                        </a:cubicBezTo>
                        <a:cubicBezTo>
                          <a:pt x="10154" y="1368"/>
                          <a:pt x="9578" y="1656"/>
                          <a:pt x="8786" y="18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57" name="Freeform: Shape 5856">
                    <a:extLst>
                      <a:ext uri="{FF2B5EF4-FFF2-40B4-BE49-F238E27FC236}">
                        <a16:creationId xmlns:a16="http://schemas.microsoft.com/office/drawing/2014/main" id="{5C1C0B68-C68A-9ABF-2DBA-E455EAC05208}"/>
                      </a:ext>
                    </a:extLst>
                  </p:cNvPr>
                  <p:cNvSpPr/>
                  <p:nvPr/>
                </p:nvSpPr>
                <p:spPr>
                  <a:xfrm>
                    <a:off x="7031708" y="5677282"/>
                    <a:ext cx="6879" cy="6300"/>
                  </a:xfrm>
                  <a:custGeom>
                    <a:avLst/>
                    <a:gdLst>
                      <a:gd name="connsiteX0" fmla="*/ 0 w 6879"/>
                      <a:gd name="connsiteY0" fmla="*/ 2088 h 6300"/>
                      <a:gd name="connsiteX1" fmla="*/ 3889 w 6879"/>
                      <a:gd name="connsiteY1" fmla="*/ 6193 h 6300"/>
                      <a:gd name="connsiteX2" fmla="*/ 6841 w 6879"/>
                      <a:gd name="connsiteY2" fmla="*/ 0 h 6300"/>
                      <a:gd name="connsiteX3" fmla="*/ 0 w 6879"/>
                      <a:gd name="connsiteY3" fmla="*/ 2088 h 6300"/>
                      <a:gd name="connsiteX4" fmla="*/ 648 w 6879"/>
                      <a:gd name="connsiteY4" fmla="*/ 2809 h 6300"/>
                      <a:gd name="connsiteX5" fmla="*/ 1512 w 6879"/>
                      <a:gd name="connsiteY5" fmla="*/ 2232 h 6300"/>
                      <a:gd name="connsiteX6" fmla="*/ 2449 w 6879"/>
                      <a:gd name="connsiteY6" fmla="*/ 2232 h 6300"/>
                      <a:gd name="connsiteX7" fmla="*/ 1585 w 6879"/>
                      <a:gd name="connsiteY7" fmla="*/ 2809 h 6300"/>
                      <a:gd name="connsiteX8" fmla="*/ 648 w 6879"/>
                      <a:gd name="connsiteY8" fmla="*/ 2809 h 6300"/>
                      <a:gd name="connsiteX9" fmla="*/ 2664 w 6879"/>
                      <a:gd name="connsiteY9" fmla="*/ 3673 h 6300"/>
                      <a:gd name="connsiteX10" fmla="*/ 1872 w 6879"/>
                      <a:gd name="connsiteY10" fmla="*/ 4537 h 6300"/>
                      <a:gd name="connsiteX11" fmla="*/ 2089 w 6879"/>
                      <a:gd name="connsiteY11" fmla="*/ 3097 h 6300"/>
                      <a:gd name="connsiteX12" fmla="*/ 2953 w 6879"/>
                      <a:gd name="connsiteY12" fmla="*/ 2232 h 6300"/>
                      <a:gd name="connsiteX13" fmla="*/ 2664 w 6879"/>
                      <a:gd name="connsiteY13" fmla="*/ 3673 h 6300"/>
                      <a:gd name="connsiteX14" fmla="*/ 3745 w 6879"/>
                      <a:gd name="connsiteY14" fmla="*/ 5473 h 6300"/>
                      <a:gd name="connsiteX15" fmla="*/ 3241 w 6879"/>
                      <a:gd name="connsiteY15" fmla="*/ 3744 h 6300"/>
                      <a:gd name="connsiteX16" fmla="*/ 3457 w 6879"/>
                      <a:gd name="connsiteY16" fmla="*/ 1872 h 6300"/>
                      <a:gd name="connsiteX17" fmla="*/ 3961 w 6879"/>
                      <a:gd name="connsiteY17" fmla="*/ 3529 h 6300"/>
                      <a:gd name="connsiteX18" fmla="*/ 3745 w 6879"/>
                      <a:gd name="connsiteY18" fmla="*/ 5401 h 6300"/>
                      <a:gd name="connsiteX19" fmla="*/ 5401 w 6879"/>
                      <a:gd name="connsiteY19" fmla="*/ 3457 h 6300"/>
                      <a:gd name="connsiteX20" fmla="*/ 4465 w 6879"/>
                      <a:gd name="connsiteY20" fmla="*/ 3169 h 6300"/>
                      <a:gd name="connsiteX21" fmla="*/ 3961 w 6879"/>
                      <a:gd name="connsiteY21" fmla="*/ 1944 h 6300"/>
                      <a:gd name="connsiteX22" fmla="*/ 4897 w 6879"/>
                      <a:gd name="connsiteY22" fmla="*/ 2232 h 6300"/>
                      <a:gd name="connsiteX23" fmla="*/ 5401 w 6879"/>
                      <a:gd name="connsiteY23" fmla="*/ 3457 h 6300"/>
                      <a:gd name="connsiteX24" fmla="*/ 5401 w 6879"/>
                      <a:gd name="connsiteY24" fmla="*/ 1728 h 6300"/>
                      <a:gd name="connsiteX25" fmla="*/ 4537 w 6879"/>
                      <a:gd name="connsiteY25" fmla="*/ 1728 h 6300"/>
                      <a:gd name="connsiteX26" fmla="*/ 5329 w 6879"/>
                      <a:gd name="connsiteY26" fmla="*/ 1152 h 6300"/>
                      <a:gd name="connsiteX27" fmla="*/ 6265 w 6879"/>
                      <a:gd name="connsiteY27" fmla="*/ 1152 h 6300"/>
                      <a:gd name="connsiteX28" fmla="*/ 5401 w 6879"/>
                      <a:gd name="connsiteY28" fmla="*/ 1728 h 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879" h="6300">
                        <a:moveTo>
                          <a:pt x="0" y="2088"/>
                        </a:moveTo>
                        <a:cubicBezTo>
                          <a:pt x="288" y="4969"/>
                          <a:pt x="2017" y="6769"/>
                          <a:pt x="3889" y="6193"/>
                        </a:cubicBezTo>
                        <a:cubicBezTo>
                          <a:pt x="5761" y="5617"/>
                          <a:pt x="7130" y="2880"/>
                          <a:pt x="6841" y="0"/>
                        </a:cubicBezTo>
                        <a:lnTo>
                          <a:pt x="0" y="2088"/>
                        </a:lnTo>
                        <a:close/>
                        <a:moveTo>
                          <a:pt x="648" y="2809"/>
                        </a:moveTo>
                        <a:cubicBezTo>
                          <a:pt x="648" y="2809"/>
                          <a:pt x="1008" y="2377"/>
                          <a:pt x="1512" y="2232"/>
                        </a:cubicBezTo>
                        <a:cubicBezTo>
                          <a:pt x="2017" y="2088"/>
                          <a:pt x="2377" y="2088"/>
                          <a:pt x="2449" y="2232"/>
                        </a:cubicBezTo>
                        <a:cubicBezTo>
                          <a:pt x="2449" y="2377"/>
                          <a:pt x="2089" y="2664"/>
                          <a:pt x="1585" y="2809"/>
                        </a:cubicBezTo>
                        <a:cubicBezTo>
                          <a:pt x="1080" y="2952"/>
                          <a:pt x="720" y="2952"/>
                          <a:pt x="648" y="2809"/>
                        </a:cubicBezTo>
                        <a:close/>
                        <a:moveTo>
                          <a:pt x="2664" y="3673"/>
                        </a:moveTo>
                        <a:cubicBezTo>
                          <a:pt x="2377" y="4321"/>
                          <a:pt x="2017" y="4681"/>
                          <a:pt x="1872" y="4537"/>
                        </a:cubicBezTo>
                        <a:cubicBezTo>
                          <a:pt x="1729" y="4393"/>
                          <a:pt x="1872" y="3744"/>
                          <a:pt x="2089" y="3097"/>
                        </a:cubicBezTo>
                        <a:cubicBezTo>
                          <a:pt x="2377" y="2448"/>
                          <a:pt x="2737" y="2088"/>
                          <a:pt x="2953" y="2232"/>
                        </a:cubicBezTo>
                        <a:cubicBezTo>
                          <a:pt x="3097" y="2377"/>
                          <a:pt x="2953" y="3024"/>
                          <a:pt x="2664" y="3673"/>
                        </a:cubicBezTo>
                        <a:close/>
                        <a:moveTo>
                          <a:pt x="3745" y="5473"/>
                        </a:moveTo>
                        <a:cubicBezTo>
                          <a:pt x="3745" y="5473"/>
                          <a:pt x="3313" y="4753"/>
                          <a:pt x="3241" y="3744"/>
                        </a:cubicBezTo>
                        <a:cubicBezTo>
                          <a:pt x="3169" y="2809"/>
                          <a:pt x="3241" y="1944"/>
                          <a:pt x="3457" y="1872"/>
                        </a:cubicBezTo>
                        <a:cubicBezTo>
                          <a:pt x="3673" y="1872"/>
                          <a:pt x="3889" y="2592"/>
                          <a:pt x="3961" y="3529"/>
                        </a:cubicBezTo>
                        <a:cubicBezTo>
                          <a:pt x="4033" y="4537"/>
                          <a:pt x="3961" y="5329"/>
                          <a:pt x="3745" y="5401"/>
                        </a:cubicBezTo>
                        <a:close/>
                        <a:moveTo>
                          <a:pt x="5401" y="3457"/>
                        </a:moveTo>
                        <a:cubicBezTo>
                          <a:pt x="5401" y="3457"/>
                          <a:pt x="4897" y="3601"/>
                          <a:pt x="4465" y="3169"/>
                        </a:cubicBezTo>
                        <a:cubicBezTo>
                          <a:pt x="4105" y="2737"/>
                          <a:pt x="3817" y="2232"/>
                          <a:pt x="3961" y="1944"/>
                        </a:cubicBezTo>
                        <a:cubicBezTo>
                          <a:pt x="4105" y="1728"/>
                          <a:pt x="4465" y="1872"/>
                          <a:pt x="4897" y="2232"/>
                        </a:cubicBezTo>
                        <a:cubicBezTo>
                          <a:pt x="5257" y="2664"/>
                          <a:pt x="5545" y="3169"/>
                          <a:pt x="5401" y="3457"/>
                        </a:cubicBezTo>
                        <a:close/>
                        <a:moveTo>
                          <a:pt x="5401" y="1728"/>
                        </a:moveTo>
                        <a:cubicBezTo>
                          <a:pt x="4897" y="1872"/>
                          <a:pt x="4537" y="1872"/>
                          <a:pt x="4537" y="1728"/>
                        </a:cubicBezTo>
                        <a:cubicBezTo>
                          <a:pt x="4537" y="1584"/>
                          <a:pt x="4897" y="1296"/>
                          <a:pt x="5329" y="1152"/>
                        </a:cubicBezTo>
                        <a:cubicBezTo>
                          <a:pt x="5833" y="1008"/>
                          <a:pt x="6265" y="1008"/>
                          <a:pt x="6265" y="1152"/>
                        </a:cubicBezTo>
                        <a:cubicBezTo>
                          <a:pt x="6265" y="1296"/>
                          <a:pt x="5905" y="1584"/>
                          <a:pt x="5401" y="17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58" name="Freeform: Shape 5857">
                    <a:extLst>
                      <a:ext uri="{FF2B5EF4-FFF2-40B4-BE49-F238E27FC236}">
                        <a16:creationId xmlns:a16="http://schemas.microsoft.com/office/drawing/2014/main" id="{EFA3598F-BFB2-16A3-7951-6D14A1E12BB0}"/>
                      </a:ext>
                    </a:extLst>
                  </p:cNvPr>
                  <p:cNvSpPr/>
                  <p:nvPr/>
                </p:nvSpPr>
                <p:spPr>
                  <a:xfrm>
                    <a:off x="7038477" y="5674257"/>
                    <a:ext cx="3547" cy="6356"/>
                  </a:xfrm>
                  <a:custGeom>
                    <a:avLst/>
                    <a:gdLst>
                      <a:gd name="connsiteX0" fmla="*/ 0 w 3547"/>
                      <a:gd name="connsiteY0" fmla="*/ 2448 h 6356"/>
                      <a:gd name="connsiteX1" fmla="*/ 1945 w 3547"/>
                      <a:gd name="connsiteY1" fmla="*/ 6193 h 6356"/>
                      <a:gd name="connsiteX2" fmla="*/ 3529 w 3547"/>
                      <a:gd name="connsiteY2" fmla="*/ 0 h 6356"/>
                      <a:gd name="connsiteX3" fmla="*/ 0 w 3547"/>
                      <a:gd name="connsiteY3" fmla="*/ 2448 h 6356"/>
                      <a:gd name="connsiteX4" fmla="*/ 360 w 3547"/>
                      <a:gd name="connsiteY4" fmla="*/ 3168 h 6356"/>
                      <a:gd name="connsiteX5" fmla="*/ 792 w 3547"/>
                      <a:gd name="connsiteY5" fmla="*/ 2592 h 6356"/>
                      <a:gd name="connsiteX6" fmla="*/ 1296 w 3547"/>
                      <a:gd name="connsiteY6" fmla="*/ 2592 h 6356"/>
                      <a:gd name="connsiteX7" fmla="*/ 864 w 3547"/>
                      <a:gd name="connsiteY7" fmla="*/ 3168 h 6356"/>
                      <a:gd name="connsiteX8" fmla="*/ 432 w 3547"/>
                      <a:gd name="connsiteY8" fmla="*/ 3168 h 6356"/>
                      <a:gd name="connsiteX9" fmla="*/ 1368 w 3547"/>
                      <a:gd name="connsiteY9" fmla="*/ 3889 h 6356"/>
                      <a:gd name="connsiteX10" fmla="*/ 936 w 3547"/>
                      <a:gd name="connsiteY10" fmla="*/ 4753 h 6356"/>
                      <a:gd name="connsiteX11" fmla="*/ 1080 w 3547"/>
                      <a:gd name="connsiteY11" fmla="*/ 3312 h 6356"/>
                      <a:gd name="connsiteX12" fmla="*/ 1512 w 3547"/>
                      <a:gd name="connsiteY12" fmla="*/ 2448 h 6356"/>
                      <a:gd name="connsiteX13" fmla="*/ 1368 w 3547"/>
                      <a:gd name="connsiteY13" fmla="*/ 3889 h 6356"/>
                      <a:gd name="connsiteX14" fmla="*/ 1872 w 3547"/>
                      <a:gd name="connsiteY14" fmla="*/ 5545 h 6356"/>
                      <a:gd name="connsiteX15" fmla="*/ 1585 w 3547"/>
                      <a:gd name="connsiteY15" fmla="*/ 3961 h 6356"/>
                      <a:gd name="connsiteX16" fmla="*/ 1728 w 3547"/>
                      <a:gd name="connsiteY16" fmla="*/ 2088 h 6356"/>
                      <a:gd name="connsiteX17" fmla="*/ 2017 w 3547"/>
                      <a:gd name="connsiteY17" fmla="*/ 3672 h 6356"/>
                      <a:gd name="connsiteX18" fmla="*/ 1872 w 3547"/>
                      <a:gd name="connsiteY18" fmla="*/ 5545 h 6356"/>
                      <a:gd name="connsiteX19" fmla="*/ 2737 w 3547"/>
                      <a:gd name="connsiteY19" fmla="*/ 3457 h 6356"/>
                      <a:gd name="connsiteX20" fmla="*/ 2305 w 3547"/>
                      <a:gd name="connsiteY20" fmla="*/ 3240 h 6356"/>
                      <a:gd name="connsiteX21" fmla="*/ 2089 w 3547"/>
                      <a:gd name="connsiteY21" fmla="*/ 2088 h 6356"/>
                      <a:gd name="connsiteX22" fmla="*/ 2593 w 3547"/>
                      <a:gd name="connsiteY22" fmla="*/ 2304 h 6356"/>
                      <a:gd name="connsiteX23" fmla="*/ 2809 w 3547"/>
                      <a:gd name="connsiteY23" fmla="*/ 3457 h 6356"/>
                      <a:gd name="connsiteX24" fmla="*/ 2809 w 3547"/>
                      <a:gd name="connsiteY24" fmla="*/ 1728 h 6356"/>
                      <a:gd name="connsiteX25" fmla="*/ 2377 w 3547"/>
                      <a:gd name="connsiteY25" fmla="*/ 1728 h 6356"/>
                      <a:gd name="connsiteX26" fmla="*/ 2809 w 3547"/>
                      <a:gd name="connsiteY26" fmla="*/ 1080 h 6356"/>
                      <a:gd name="connsiteX27" fmla="*/ 3241 w 3547"/>
                      <a:gd name="connsiteY27" fmla="*/ 1080 h 6356"/>
                      <a:gd name="connsiteX28" fmla="*/ 2809 w 3547"/>
                      <a:gd name="connsiteY28" fmla="*/ 1728 h 6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547" h="6356">
                        <a:moveTo>
                          <a:pt x="0" y="2448"/>
                        </a:moveTo>
                        <a:cubicBezTo>
                          <a:pt x="72" y="5185"/>
                          <a:pt x="1008" y="6913"/>
                          <a:pt x="1945" y="6193"/>
                        </a:cubicBezTo>
                        <a:cubicBezTo>
                          <a:pt x="2953" y="5473"/>
                          <a:pt x="3673" y="2736"/>
                          <a:pt x="3529" y="0"/>
                        </a:cubicBezTo>
                        <a:lnTo>
                          <a:pt x="0" y="2448"/>
                        </a:lnTo>
                        <a:close/>
                        <a:moveTo>
                          <a:pt x="360" y="3168"/>
                        </a:moveTo>
                        <a:cubicBezTo>
                          <a:pt x="360" y="3168"/>
                          <a:pt x="576" y="2736"/>
                          <a:pt x="792" y="2592"/>
                        </a:cubicBezTo>
                        <a:cubicBezTo>
                          <a:pt x="1080" y="2448"/>
                          <a:pt x="1296" y="2376"/>
                          <a:pt x="1296" y="2592"/>
                        </a:cubicBezTo>
                        <a:cubicBezTo>
                          <a:pt x="1296" y="2736"/>
                          <a:pt x="1080" y="3024"/>
                          <a:pt x="864" y="3168"/>
                        </a:cubicBezTo>
                        <a:cubicBezTo>
                          <a:pt x="576" y="3384"/>
                          <a:pt x="432" y="3384"/>
                          <a:pt x="432" y="3168"/>
                        </a:cubicBezTo>
                        <a:close/>
                        <a:moveTo>
                          <a:pt x="1368" y="3889"/>
                        </a:moveTo>
                        <a:cubicBezTo>
                          <a:pt x="1225" y="4536"/>
                          <a:pt x="1008" y="4897"/>
                          <a:pt x="936" y="4753"/>
                        </a:cubicBezTo>
                        <a:cubicBezTo>
                          <a:pt x="864" y="4609"/>
                          <a:pt x="936" y="3961"/>
                          <a:pt x="1080" y="3312"/>
                        </a:cubicBezTo>
                        <a:cubicBezTo>
                          <a:pt x="1225" y="2664"/>
                          <a:pt x="1440" y="2304"/>
                          <a:pt x="1512" y="2448"/>
                        </a:cubicBezTo>
                        <a:cubicBezTo>
                          <a:pt x="1585" y="2592"/>
                          <a:pt x="1512" y="3240"/>
                          <a:pt x="1368" y="3889"/>
                        </a:cubicBezTo>
                        <a:close/>
                        <a:moveTo>
                          <a:pt x="1872" y="5545"/>
                        </a:moveTo>
                        <a:cubicBezTo>
                          <a:pt x="1872" y="5545"/>
                          <a:pt x="1657" y="4897"/>
                          <a:pt x="1585" y="3961"/>
                        </a:cubicBezTo>
                        <a:cubicBezTo>
                          <a:pt x="1585" y="3024"/>
                          <a:pt x="1585" y="2160"/>
                          <a:pt x="1728" y="2088"/>
                        </a:cubicBezTo>
                        <a:cubicBezTo>
                          <a:pt x="1872" y="2088"/>
                          <a:pt x="1945" y="2736"/>
                          <a:pt x="2017" y="3672"/>
                        </a:cubicBezTo>
                        <a:cubicBezTo>
                          <a:pt x="2017" y="4609"/>
                          <a:pt x="2017" y="5473"/>
                          <a:pt x="1872" y="5545"/>
                        </a:cubicBezTo>
                        <a:close/>
                        <a:moveTo>
                          <a:pt x="2737" y="3457"/>
                        </a:moveTo>
                        <a:cubicBezTo>
                          <a:pt x="2737" y="3457"/>
                          <a:pt x="2449" y="3601"/>
                          <a:pt x="2305" y="3240"/>
                        </a:cubicBezTo>
                        <a:cubicBezTo>
                          <a:pt x="2089" y="2880"/>
                          <a:pt x="2017" y="2304"/>
                          <a:pt x="2089" y="2088"/>
                        </a:cubicBezTo>
                        <a:cubicBezTo>
                          <a:pt x="2089" y="1872"/>
                          <a:pt x="2377" y="1944"/>
                          <a:pt x="2593" y="2304"/>
                        </a:cubicBezTo>
                        <a:cubicBezTo>
                          <a:pt x="2809" y="2664"/>
                          <a:pt x="2881" y="3240"/>
                          <a:pt x="2809" y="3457"/>
                        </a:cubicBezTo>
                        <a:close/>
                        <a:moveTo>
                          <a:pt x="2809" y="1728"/>
                        </a:moveTo>
                        <a:cubicBezTo>
                          <a:pt x="2809" y="1728"/>
                          <a:pt x="2377" y="1944"/>
                          <a:pt x="2377" y="1728"/>
                        </a:cubicBezTo>
                        <a:cubicBezTo>
                          <a:pt x="2377" y="1512"/>
                          <a:pt x="2593" y="1296"/>
                          <a:pt x="2809" y="1080"/>
                        </a:cubicBezTo>
                        <a:cubicBezTo>
                          <a:pt x="3025" y="936"/>
                          <a:pt x="3241" y="864"/>
                          <a:pt x="3241" y="1080"/>
                        </a:cubicBezTo>
                        <a:cubicBezTo>
                          <a:pt x="3241" y="1224"/>
                          <a:pt x="3025" y="1512"/>
                          <a:pt x="2809" y="17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847" name="Graphic 6">
                  <a:extLst>
                    <a:ext uri="{FF2B5EF4-FFF2-40B4-BE49-F238E27FC236}">
                      <a16:creationId xmlns:a16="http://schemas.microsoft.com/office/drawing/2014/main" id="{B51D9765-1D0D-3B10-AAE2-B4A98BF22367}"/>
                    </a:ext>
                  </a:extLst>
                </p:cNvPr>
                <p:cNvGrpSpPr/>
                <p:nvPr/>
              </p:nvGrpSpPr>
              <p:grpSpPr>
                <a:xfrm>
                  <a:off x="6944781" y="5674257"/>
                  <a:ext cx="43142" cy="13976"/>
                  <a:chOff x="6944781" y="5674257"/>
                  <a:chExt cx="43142" cy="13976"/>
                </a:xfrm>
                <a:solidFill>
                  <a:srgbClr val="FFFFFF"/>
                </a:solidFill>
              </p:grpSpPr>
              <p:sp>
                <p:nvSpPr>
                  <p:cNvPr id="5849" name="Freeform: Shape 5848">
                    <a:extLst>
                      <a:ext uri="{FF2B5EF4-FFF2-40B4-BE49-F238E27FC236}">
                        <a16:creationId xmlns:a16="http://schemas.microsoft.com/office/drawing/2014/main" id="{307DFEA7-2849-1E19-57A5-D8F800924953}"/>
                      </a:ext>
                    </a:extLst>
                  </p:cNvPr>
                  <p:cNvSpPr/>
                  <p:nvPr/>
                </p:nvSpPr>
                <p:spPr>
                  <a:xfrm>
                    <a:off x="6976827" y="5682394"/>
                    <a:ext cx="11096" cy="5839"/>
                  </a:xfrm>
                  <a:custGeom>
                    <a:avLst/>
                    <a:gdLst>
                      <a:gd name="connsiteX0" fmla="*/ 6 w 11096"/>
                      <a:gd name="connsiteY0" fmla="*/ 0 h 5839"/>
                      <a:gd name="connsiteX1" fmla="*/ 5264 w 11096"/>
                      <a:gd name="connsiteY1" fmla="*/ 5833 h 5839"/>
                      <a:gd name="connsiteX2" fmla="*/ 11097 w 11096"/>
                      <a:gd name="connsiteY2" fmla="*/ 576 h 5839"/>
                      <a:gd name="connsiteX3" fmla="*/ 6 w 11096"/>
                      <a:gd name="connsiteY3" fmla="*/ 0 h 5839"/>
                      <a:gd name="connsiteX4" fmla="*/ 8720 w 11096"/>
                      <a:gd name="connsiteY4" fmla="*/ 1729 h 5839"/>
                      <a:gd name="connsiteX5" fmla="*/ 7280 w 11096"/>
                      <a:gd name="connsiteY5" fmla="*/ 1297 h 5839"/>
                      <a:gd name="connsiteX6" fmla="*/ 8720 w 11096"/>
                      <a:gd name="connsiteY6" fmla="*/ 1080 h 5839"/>
                      <a:gd name="connsiteX7" fmla="*/ 10161 w 11096"/>
                      <a:gd name="connsiteY7" fmla="*/ 1512 h 5839"/>
                      <a:gd name="connsiteX8" fmla="*/ 8720 w 11096"/>
                      <a:gd name="connsiteY8" fmla="*/ 1729 h 5839"/>
                      <a:gd name="connsiteX9" fmla="*/ 6488 w 11096"/>
                      <a:gd name="connsiteY9" fmla="*/ 1440 h 5839"/>
                      <a:gd name="connsiteX10" fmla="*/ 7856 w 11096"/>
                      <a:gd name="connsiteY10" fmla="*/ 2161 h 5839"/>
                      <a:gd name="connsiteX11" fmla="*/ 8360 w 11096"/>
                      <a:gd name="connsiteY11" fmla="*/ 3601 h 5839"/>
                      <a:gd name="connsiteX12" fmla="*/ 6992 w 11096"/>
                      <a:gd name="connsiteY12" fmla="*/ 2881 h 5839"/>
                      <a:gd name="connsiteX13" fmla="*/ 6488 w 11096"/>
                      <a:gd name="connsiteY13" fmla="*/ 1440 h 5839"/>
                      <a:gd name="connsiteX14" fmla="*/ 4975 w 11096"/>
                      <a:gd name="connsiteY14" fmla="*/ 3025 h 5839"/>
                      <a:gd name="connsiteX15" fmla="*/ 5696 w 11096"/>
                      <a:gd name="connsiteY15" fmla="*/ 1152 h 5839"/>
                      <a:gd name="connsiteX16" fmla="*/ 6200 w 11096"/>
                      <a:gd name="connsiteY16" fmla="*/ 3097 h 5839"/>
                      <a:gd name="connsiteX17" fmla="*/ 5552 w 11096"/>
                      <a:gd name="connsiteY17" fmla="*/ 4969 h 5839"/>
                      <a:gd name="connsiteX18" fmla="*/ 5047 w 11096"/>
                      <a:gd name="connsiteY18" fmla="*/ 3025 h 5839"/>
                      <a:gd name="connsiteX19" fmla="*/ 3319 w 11096"/>
                      <a:gd name="connsiteY19" fmla="*/ 1872 h 5839"/>
                      <a:gd name="connsiteX20" fmla="*/ 4760 w 11096"/>
                      <a:gd name="connsiteY20" fmla="*/ 1368 h 5839"/>
                      <a:gd name="connsiteX21" fmla="*/ 4111 w 11096"/>
                      <a:gd name="connsiteY21" fmla="*/ 2737 h 5839"/>
                      <a:gd name="connsiteX22" fmla="*/ 2671 w 11096"/>
                      <a:gd name="connsiteY22" fmla="*/ 3241 h 5839"/>
                      <a:gd name="connsiteX23" fmla="*/ 3319 w 11096"/>
                      <a:gd name="connsiteY23" fmla="*/ 1872 h 5839"/>
                      <a:gd name="connsiteX24" fmla="*/ 1015 w 11096"/>
                      <a:gd name="connsiteY24" fmla="*/ 1008 h 5839"/>
                      <a:gd name="connsiteX25" fmla="*/ 2455 w 11096"/>
                      <a:gd name="connsiteY25" fmla="*/ 792 h 5839"/>
                      <a:gd name="connsiteX26" fmla="*/ 3895 w 11096"/>
                      <a:gd name="connsiteY26" fmla="*/ 1225 h 5839"/>
                      <a:gd name="connsiteX27" fmla="*/ 2455 w 11096"/>
                      <a:gd name="connsiteY27" fmla="*/ 1440 h 5839"/>
                      <a:gd name="connsiteX28" fmla="*/ 1015 w 11096"/>
                      <a:gd name="connsiteY28" fmla="*/ 1008 h 5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1096" h="5839">
                        <a:moveTo>
                          <a:pt x="6" y="0"/>
                        </a:moveTo>
                        <a:cubicBezTo>
                          <a:pt x="-137" y="3025"/>
                          <a:pt x="2167" y="5689"/>
                          <a:pt x="5264" y="5833"/>
                        </a:cubicBezTo>
                        <a:cubicBezTo>
                          <a:pt x="8288" y="5977"/>
                          <a:pt x="10953" y="3673"/>
                          <a:pt x="11097" y="576"/>
                        </a:cubicBezTo>
                        <a:lnTo>
                          <a:pt x="6" y="0"/>
                        </a:lnTo>
                        <a:close/>
                        <a:moveTo>
                          <a:pt x="8720" y="1729"/>
                        </a:moveTo>
                        <a:cubicBezTo>
                          <a:pt x="7928" y="1729"/>
                          <a:pt x="7280" y="1512"/>
                          <a:pt x="7280" y="1297"/>
                        </a:cubicBezTo>
                        <a:cubicBezTo>
                          <a:pt x="7280" y="1152"/>
                          <a:pt x="7928" y="1008"/>
                          <a:pt x="8720" y="1080"/>
                        </a:cubicBezTo>
                        <a:cubicBezTo>
                          <a:pt x="9512" y="1080"/>
                          <a:pt x="10161" y="1297"/>
                          <a:pt x="10161" y="1512"/>
                        </a:cubicBezTo>
                        <a:cubicBezTo>
                          <a:pt x="10161" y="1657"/>
                          <a:pt x="9512" y="1800"/>
                          <a:pt x="8720" y="1729"/>
                        </a:cubicBezTo>
                        <a:close/>
                        <a:moveTo>
                          <a:pt x="6488" y="1440"/>
                        </a:moveTo>
                        <a:cubicBezTo>
                          <a:pt x="6488" y="1440"/>
                          <a:pt x="7352" y="1512"/>
                          <a:pt x="7856" y="2161"/>
                        </a:cubicBezTo>
                        <a:cubicBezTo>
                          <a:pt x="8360" y="2737"/>
                          <a:pt x="8576" y="3385"/>
                          <a:pt x="8360" y="3601"/>
                        </a:cubicBezTo>
                        <a:cubicBezTo>
                          <a:pt x="8144" y="3817"/>
                          <a:pt x="7496" y="3529"/>
                          <a:pt x="6992" y="2881"/>
                        </a:cubicBezTo>
                        <a:cubicBezTo>
                          <a:pt x="6488" y="2305"/>
                          <a:pt x="6200" y="1657"/>
                          <a:pt x="6488" y="1440"/>
                        </a:cubicBezTo>
                        <a:close/>
                        <a:moveTo>
                          <a:pt x="4975" y="3025"/>
                        </a:moveTo>
                        <a:cubicBezTo>
                          <a:pt x="4975" y="1945"/>
                          <a:pt x="5335" y="1152"/>
                          <a:pt x="5696" y="1152"/>
                        </a:cubicBezTo>
                        <a:cubicBezTo>
                          <a:pt x="5984" y="1152"/>
                          <a:pt x="6200" y="2089"/>
                          <a:pt x="6200" y="3097"/>
                        </a:cubicBezTo>
                        <a:cubicBezTo>
                          <a:pt x="6200" y="4177"/>
                          <a:pt x="5840" y="5041"/>
                          <a:pt x="5552" y="4969"/>
                        </a:cubicBezTo>
                        <a:cubicBezTo>
                          <a:pt x="5264" y="4969"/>
                          <a:pt x="5047" y="4105"/>
                          <a:pt x="5047" y="3025"/>
                        </a:cubicBezTo>
                        <a:close/>
                        <a:moveTo>
                          <a:pt x="3319" y="1872"/>
                        </a:moveTo>
                        <a:cubicBezTo>
                          <a:pt x="3895" y="1368"/>
                          <a:pt x="4543" y="1080"/>
                          <a:pt x="4760" y="1368"/>
                        </a:cubicBezTo>
                        <a:cubicBezTo>
                          <a:pt x="4975" y="1585"/>
                          <a:pt x="4687" y="2232"/>
                          <a:pt x="4111" y="2737"/>
                        </a:cubicBezTo>
                        <a:cubicBezTo>
                          <a:pt x="3535" y="3313"/>
                          <a:pt x="2887" y="3529"/>
                          <a:pt x="2671" y="3241"/>
                        </a:cubicBezTo>
                        <a:cubicBezTo>
                          <a:pt x="2455" y="3025"/>
                          <a:pt x="2743" y="2377"/>
                          <a:pt x="3319" y="1872"/>
                        </a:cubicBezTo>
                        <a:close/>
                        <a:moveTo>
                          <a:pt x="1015" y="1008"/>
                        </a:moveTo>
                        <a:cubicBezTo>
                          <a:pt x="1015" y="1008"/>
                          <a:pt x="1663" y="720"/>
                          <a:pt x="2455" y="792"/>
                        </a:cubicBezTo>
                        <a:cubicBezTo>
                          <a:pt x="3247" y="792"/>
                          <a:pt x="3895" y="1008"/>
                          <a:pt x="3895" y="1225"/>
                        </a:cubicBezTo>
                        <a:cubicBezTo>
                          <a:pt x="3895" y="1440"/>
                          <a:pt x="3247" y="1512"/>
                          <a:pt x="2455" y="1440"/>
                        </a:cubicBezTo>
                        <a:cubicBezTo>
                          <a:pt x="1663" y="1440"/>
                          <a:pt x="1015" y="1225"/>
                          <a:pt x="1015" y="10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50" name="Freeform: Shape 5849">
                    <a:extLst>
                      <a:ext uri="{FF2B5EF4-FFF2-40B4-BE49-F238E27FC236}">
                        <a16:creationId xmlns:a16="http://schemas.microsoft.com/office/drawing/2014/main" id="{48CE300A-6163-FE14-BE15-4943FF404E9A}"/>
                      </a:ext>
                    </a:extLst>
                  </p:cNvPr>
                  <p:cNvSpPr/>
                  <p:nvPr/>
                </p:nvSpPr>
                <p:spPr>
                  <a:xfrm>
                    <a:off x="6965849" y="5681386"/>
                    <a:ext cx="11128" cy="6159"/>
                  </a:xfrm>
                  <a:custGeom>
                    <a:avLst/>
                    <a:gdLst>
                      <a:gd name="connsiteX0" fmla="*/ 38 w 11128"/>
                      <a:gd name="connsiteY0" fmla="*/ 0 h 6159"/>
                      <a:gd name="connsiteX1" fmla="*/ 5007 w 11128"/>
                      <a:gd name="connsiteY1" fmla="*/ 6121 h 6159"/>
                      <a:gd name="connsiteX2" fmla="*/ 11128 w 11128"/>
                      <a:gd name="connsiteY2" fmla="*/ 1152 h 6159"/>
                      <a:gd name="connsiteX3" fmla="*/ 110 w 11128"/>
                      <a:gd name="connsiteY3" fmla="*/ 0 h 6159"/>
                      <a:gd name="connsiteX4" fmla="*/ 8680 w 11128"/>
                      <a:gd name="connsiteY4" fmla="*/ 2232 h 6159"/>
                      <a:gd name="connsiteX5" fmla="*/ 7311 w 11128"/>
                      <a:gd name="connsiteY5" fmla="*/ 1728 h 6159"/>
                      <a:gd name="connsiteX6" fmla="*/ 8752 w 11128"/>
                      <a:gd name="connsiteY6" fmla="*/ 1584 h 6159"/>
                      <a:gd name="connsiteX7" fmla="*/ 10120 w 11128"/>
                      <a:gd name="connsiteY7" fmla="*/ 2016 h 6159"/>
                      <a:gd name="connsiteX8" fmla="*/ 8680 w 11128"/>
                      <a:gd name="connsiteY8" fmla="*/ 2232 h 6159"/>
                      <a:gd name="connsiteX9" fmla="*/ 6447 w 11128"/>
                      <a:gd name="connsiteY9" fmla="*/ 1800 h 6159"/>
                      <a:gd name="connsiteX10" fmla="*/ 7815 w 11128"/>
                      <a:gd name="connsiteY10" fmla="*/ 2520 h 6159"/>
                      <a:gd name="connsiteX11" fmla="*/ 8247 w 11128"/>
                      <a:gd name="connsiteY11" fmla="*/ 4033 h 6159"/>
                      <a:gd name="connsiteX12" fmla="*/ 6879 w 11128"/>
                      <a:gd name="connsiteY12" fmla="*/ 3312 h 6159"/>
                      <a:gd name="connsiteX13" fmla="*/ 6447 w 11128"/>
                      <a:gd name="connsiteY13" fmla="*/ 1872 h 6159"/>
                      <a:gd name="connsiteX14" fmla="*/ 4863 w 11128"/>
                      <a:gd name="connsiteY14" fmla="*/ 3312 h 6159"/>
                      <a:gd name="connsiteX15" fmla="*/ 5655 w 11128"/>
                      <a:gd name="connsiteY15" fmla="*/ 1440 h 6159"/>
                      <a:gd name="connsiteX16" fmla="*/ 6015 w 11128"/>
                      <a:gd name="connsiteY16" fmla="*/ 3457 h 6159"/>
                      <a:gd name="connsiteX17" fmla="*/ 5223 w 11128"/>
                      <a:gd name="connsiteY17" fmla="*/ 5329 h 6159"/>
                      <a:gd name="connsiteX18" fmla="*/ 4863 w 11128"/>
                      <a:gd name="connsiteY18" fmla="*/ 3312 h 6159"/>
                      <a:gd name="connsiteX19" fmla="*/ 3207 w 11128"/>
                      <a:gd name="connsiteY19" fmla="*/ 2088 h 6159"/>
                      <a:gd name="connsiteX20" fmla="*/ 4719 w 11128"/>
                      <a:gd name="connsiteY20" fmla="*/ 1656 h 6159"/>
                      <a:gd name="connsiteX21" fmla="*/ 3999 w 11128"/>
                      <a:gd name="connsiteY21" fmla="*/ 3024 h 6159"/>
                      <a:gd name="connsiteX22" fmla="*/ 2558 w 11128"/>
                      <a:gd name="connsiteY22" fmla="*/ 3457 h 6159"/>
                      <a:gd name="connsiteX23" fmla="*/ 3278 w 11128"/>
                      <a:gd name="connsiteY23" fmla="*/ 2088 h 6159"/>
                      <a:gd name="connsiteX24" fmla="*/ 1046 w 11128"/>
                      <a:gd name="connsiteY24" fmla="*/ 1080 h 6159"/>
                      <a:gd name="connsiteX25" fmla="*/ 2486 w 11128"/>
                      <a:gd name="connsiteY25" fmla="*/ 936 h 6159"/>
                      <a:gd name="connsiteX26" fmla="*/ 3855 w 11128"/>
                      <a:gd name="connsiteY26" fmla="*/ 1440 h 6159"/>
                      <a:gd name="connsiteX27" fmla="*/ 2414 w 11128"/>
                      <a:gd name="connsiteY27" fmla="*/ 1656 h 6159"/>
                      <a:gd name="connsiteX28" fmla="*/ 1046 w 11128"/>
                      <a:gd name="connsiteY28" fmla="*/ 1152 h 6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1128" h="6159">
                        <a:moveTo>
                          <a:pt x="38" y="0"/>
                        </a:moveTo>
                        <a:cubicBezTo>
                          <a:pt x="-322" y="3024"/>
                          <a:pt x="1910" y="5761"/>
                          <a:pt x="5007" y="6121"/>
                        </a:cubicBezTo>
                        <a:cubicBezTo>
                          <a:pt x="8104" y="6481"/>
                          <a:pt x="10840" y="4249"/>
                          <a:pt x="11128" y="1152"/>
                        </a:cubicBezTo>
                        <a:lnTo>
                          <a:pt x="110" y="0"/>
                        </a:lnTo>
                        <a:close/>
                        <a:moveTo>
                          <a:pt x="8680" y="2232"/>
                        </a:moveTo>
                        <a:cubicBezTo>
                          <a:pt x="7887" y="2160"/>
                          <a:pt x="7240" y="1944"/>
                          <a:pt x="7311" y="1728"/>
                        </a:cubicBezTo>
                        <a:cubicBezTo>
                          <a:pt x="7311" y="1584"/>
                          <a:pt x="8032" y="1512"/>
                          <a:pt x="8752" y="1584"/>
                        </a:cubicBezTo>
                        <a:cubicBezTo>
                          <a:pt x="9544" y="1656"/>
                          <a:pt x="10192" y="1872"/>
                          <a:pt x="10120" y="2016"/>
                        </a:cubicBezTo>
                        <a:cubicBezTo>
                          <a:pt x="10120" y="2232"/>
                          <a:pt x="9472" y="2305"/>
                          <a:pt x="8680" y="2232"/>
                        </a:cubicBezTo>
                        <a:close/>
                        <a:moveTo>
                          <a:pt x="6447" y="1800"/>
                        </a:moveTo>
                        <a:cubicBezTo>
                          <a:pt x="6447" y="1800"/>
                          <a:pt x="7311" y="1944"/>
                          <a:pt x="7815" y="2520"/>
                        </a:cubicBezTo>
                        <a:cubicBezTo>
                          <a:pt x="8320" y="3169"/>
                          <a:pt x="8536" y="3817"/>
                          <a:pt x="8247" y="4033"/>
                        </a:cubicBezTo>
                        <a:cubicBezTo>
                          <a:pt x="7960" y="4249"/>
                          <a:pt x="7383" y="3889"/>
                          <a:pt x="6879" y="3312"/>
                        </a:cubicBezTo>
                        <a:cubicBezTo>
                          <a:pt x="6375" y="2664"/>
                          <a:pt x="6159" y="2016"/>
                          <a:pt x="6447" y="1872"/>
                        </a:cubicBezTo>
                        <a:close/>
                        <a:moveTo>
                          <a:pt x="4863" y="3312"/>
                        </a:moveTo>
                        <a:cubicBezTo>
                          <a:pt x="5007" y="2232"/>
                          <a:pt x="5295" y="1440"/>
                          <a:pt x="5655" y="1440"/>
                        </a:cubicBezTo>
                        <a:cubicBezTo>
                          <a:pt x="5943" y="1440"/>
                          <a:pt x="6159" y="2376"/>
                          <a:pt x="6015" y="3457"/>
                        </a:cubicBezTo>
                        <a:cubicBezTo>
                          <a:pt x="5871" y="4537"/>
                          <a:pt x="5583" y="5329"/>
                          <a:pt x="5223" y="5329"/>
                        </a:cubicBezTo>
                        <a:cubicBezTo>
                          <a:pt x="4935" y="5329"/>
                          <a:pt x="4719" y="4393"/>
                          <a:pt x="4863" y="3312"/>
                        </a:cubicBezTo>
                        <a:close/>
                        <a:moveTo>
                          <a:pt x="3207" y="2088"/>
                        </a:moveTo>
                        <a:cubicBezTo>
                          <a:pt x="3855" y="1584"/>
                          <a:pt x="4503" y="1368"/>
                          <a:pt x="4719" y="1656"/>
                        </a:cubicBezTo>
                        <a:cubicBezTo>
                          <a:pt x="4935" y="1944"/>
                          <a:pt x="4575" y="2520"/>
                          <a:pt x="3999" y="3024"/>
                        </a:cubicBezTo>
                        <a:cubicBezTo>
                          <a:pt x="3423" y="3529"/>
                          <a:pt x="2703" y="3744"/>
                          <a:pt x="2558" y="3457"/>
                        </a:cubicBezTo>
                        <a:cubicBezTo>
                          <a:pt x="2342" y="3169"/>
                          <a:pt x="2703" y="2592"/>
                          <a:pt x="3278" y="2088"/>
                        </a:cubicBezTo>
                        <a:close/>
                        <a:moveTo>
                          <a:pt x="1046" y="1080"/>
                        </a:moveTo>
                        <a:cubicBezTo>
                          <a:pt x="1046" y="1080"/>
                          <a:pt x="1694" y="792"/>
                          <a:pt x="2486" y="936"/>
                        </a:cubicBezTo>
                        <a:cubicBezTo>
                          <a:pt x="3278" y="1008"/>
                          <a:pt x="3855" y="1224"/>
                          <a:pt x="3855" y="1440"/>
                        </a:cubicBezTo>
                        <a:cubicBezTo>
                          <a:pt x="3855" y="1656"/>
                          <a:pt x="3207" y="1728"/>
                          <a:pt x="2414" y="1656"/>
                        </a:cubicBezTo>
                        <a:cubicBezTo>
                          <a:pt x="1622" y="1584"/>
                          <a:pt x="1046" y="1368"/>
                          <a:pt x="1046" y="11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51" name="Freeform: Shape 5850">
                    <a:extLst>
                      <a:ext uri="{FF2B5EF4-FFF2-40B4-BE49-F238E27FC236}">
                        <a16:creationId xmlns:a16="http://schemas.microsoft.com/office/drawing/2014/main" id="{17B962D3-E467-A615-3A1D-1E0294E9FBE3}"/>
                      </a:ext>
                    </a:extLst>
                  </p:cNvPr>
                  <p:cNvSpPr/>
                  <p:nvPr/>
                </p:nvSpPr>
                <p:spPr>
                  <a:xfrm>
                    <a:off x="6954934" y="5679514"/>
                    <a:ext cx="11097" cy="6558"/>
                  </a:xfrm>
                  <a:custGeom>
                    <a:avLst/>
                    <a:gdLst>
                      <a:gd name="connsiteX0" fmla="*/ 79 w 11097"/>
                      <a:gd name="connsiteY0" fmla="*/ 0 h 6558"/>
                      <a:gd name="connsiteX1" fmla="*/ 4616 w 11097"/>
                      <a:gd name="connsiteY1" fmla="*/ 6481 h 6558"/>
                      <a:gd name="connsiteX2" fmla="*/ 11097 w 11097"/>
                      <a:gd name="connsiteY2" fmla="*/ 1945 h 6558"/>
                      <a:gd name="connsiteX3" fmla="*/ 151 w 11097"/>
                      <a:gd name="connsiteY3" fmla="*/ 0 h 6558"/>
                      <a:gd name="connsiteX4" fmla="*/ 8505 w 11097"/>
                      <a:gd name="connsiteY4" fmla="*/ 2809 h 6558"/>
                      <a:gd name="connsiteX5" fmla="*/ 7137 w 11097"/>
                      <a:gd name="connsiteY5" fmla="*/ 2232 h 6558"/>
                      <a:gd name="connsiteX6" fmla="*/ 8577 w 11097"/>
                      <a:gd name="connsiteY6" fmla="*/ 2160 h 6558"/>
                      <a:gd name="connsiteX7" fmla="*/ 9945 w 11097"/>
                      <a:gd name="connsiteY7" fmla="*/ 2737 h 6558"/>
                      <a:gd name="connsiteX8" fmla="*/ 8505 w 11097"/>
                      <a:gd name="connsiteY8" fmla="*/ 2737 h 6558"/>
                      <a:gd name="connsiteX9" fmla="*/ 6345 w 11097"/>
                      <a:gd name="connsiteY9" fmla="*/ 2232 h 6558"/>
                      <a:gd name="connsiteX10" fmla="*/ 7641 w 11097"/>
                      <a:gd name="connsiteY10" fmla="*/ 3097 h 6558"/>
                      <a:gd name="connsiteX11" fmla="*/ 8001 w 11097"/>
                      <a:gd name="connsiteY11" fmla="*/ 4609 h 6558"/>
                      <a:gd name="connsiteX12" fmla="*/ 6705 w 11097"/>
                      <a:gd name="connsiteY12" fmla="*/ 3745 h 6558"/>
                      <a:gd name="connsiteX13" fmla="*/ 6345 w 11097"/>
                      <a:gd name="connsiteY13" fmla="*/ 2232 h 6558"/>
                      <a:gd name="connsiteX14" fmla="*/ 4616 w 11097"/>
                      <a:gd name="connsiteY14" fmla="*/ 3673 h 6558"/>
                      <a:gd name="connsiteX15" fmla="*/ 5480 w 11097"/>
                      <a:gd name="connsiteY15" fmla="*/ 1872 h 6558"/>
                      <a:gd name="connsiteX16" fmla="*/ 5768 w 11097"/>
                      <a:gd name="connsiteY16" fmla="*/ 3889 h 6558"/>
                      <a:gd name="connsiteX17" fmla="*/ 4832 w 11097"/>
                      <a:gd name="connsiteY17" fmla="*/ 5689 h 6558"/>
                      <a:gd name="connsiteX18" fmla="*/ 4616 w 11097"/>
                      <a:gd name="connsiteY18" fmla="*/ 3673 h 6558"/>
                      <a:gd name="connsiteX19" fmla="*/ 3104 w 11097"/>
                      <a:gd name="connsiteY19" fmla="*/ 2232 h 6558"/>
                      <a:gd name="connsiteX20" fmla="*/ 4616 w 11097"/>
                      <a:gd name="connsiteY20" fmla="*/ 1872 h 6558"/>
                      <a:gd name="connsiteX21" fmla="*/ 3752 w 11097"/>
                      <a:gd name="connsiteY21" fmla="*/ 3169 h 6558"/>
                      <a:gd name="connsiteX22" fmla="*/ 2240 w 11097"/>
                      <a:gd name="connsiteY22" fmla="*/ 3529 h 6558"/>
                      <a:gd name="connsiteX23" fmla="*/ 3032 w 11097"/>
                      <a:gd name="connsiteY23" fmla="*/ 2232 h 6558"/>
                      <a:gd name="connsiteX24" fmla="*/ 943 w 11097"/>
                      <a:gd name="connsiteY24" fmla="*/ 1152 h 6558"/>
                      <a:gd name="connsiteX25" fmla="*/ 2384 w 11097"/>
                      <a:gd name="connsiteY25" fmla="*/ 1080 h 6558"/>
                      <a:gd name="connsiteX26" fmla="*/ 3752 w 11097"/>
                      <a:gd name="connsiteY26" fmla="*/ 1656 h 6558"/>
                      <a:gd name="connsiteX27" fmla="*/ 2312 w 11097"/>
                      <a:gd name="connsiteY27" fmla="*/ 1656 h 6558"/>
                      <a:gd name="connsiteX28" fmla="*/ 943 w 11097"/>
                      <a:gd name="connsiteY28" fmla="*/ 1080 h 6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1097" h="6558">
                        <a:moveTo>
                          <a:pt x="79" y="0"/>
                        </a:moveTo>
                        <a:cubicBezTo>
                          <a:pt x="-425" y="3024"/>
                          <a:pt x="1520" y="5905"/>
                          <a:pt x="4616" y="6481"/>
                        </a:cubicBezTo>
                        <a:cubicBezTo>
                          <a:pt x="7641" y="6985"/>
                          <a:pt x="10521" y="4969"/>
                          <a:pt x="11097" y="1945"/>
                        </a:cubicBezTo>
                        <a:lnTo>
                          <a:pt x="151" y="0"/>
                        </a:lnTo>
                        <a:close/>
                        <a:moveTo>
                          <a:pt x="8505" y="2809"/>
                        </a:moveTo>
                        <a:cubicBezTo>
                          <a:pt x="7713" y="2664"/>
                          <a:pt x="7137" y="2377"/>
                          <a:pt x="7137" y="2232"/>
                        </a:cubicBezTo>
                        <a:cubicBezTo>
                          <a:pt x="7137" y="2016"/>
                          <a:pt x="7857" y="2016"/>
                          <a:pt x="8577" y="2160"/>
                        </a:cubicBezTo>
                        <a:cubicBezTo>
                          <a:pt x="9369" y="2305"/>
                          <a:pt x="9945" y="2520"/>
                          <a:pt x="9945" y="2737"/>
                        </a:cubicBezTo>
                        <a:cubicBezTo>
                          <a:pt x="9945" y="2880"/>
                          <a:pt x="9225" y="2952"/>
                          <a:pt x="8505" y="2737"/>
                        </a:cubicBezTo>
                        <a:close/>
                        <a:moveTo>
                          <a:pt x="6345" y="2232"/>
                        </a:moveTo>
                        <a:cubicBezTo>
                          <a:pt x="6345" y="2232"/>
                          <a:pt x="7209" y="2448"/>
                          <a:pt x="7641" y="3097"/>
                        </a:cubicBezTo>
                        <a:cubicBezTo>
                          <a:pt x="8073" y="3745"/>
                          <a:pt x="8289" y="4465"/>
                          <a:pt x="8001" y="4609"/>
                        </a:cubicBezTo>
                        <a:cubicBezTo>
                          <a:pt x="7713" y="4825"/>
                          <a:pt x="7137" y="4393"/>
                          <a:pt x="6705" y="3745"/>
                        </a:cubicBezTo>
                        <a:cubicBezTo>
                          <a:pt x="6272" y="3097"/>
                          <a:pt x="6128" y="2377"/>
                          <a:pt x="6345" y="2232"/>
                        </a:cubicBezTo>
                        <a:close/>
                        <a:moveTo>
                          <a:pt x="4616" y="3673"/>
                        </a:moveTo>
                        <a:cubicBezTo>
                          <a:pt x="4832" y="2592"/>
                          <a:pt x="5192" y="1800"/>
                          <a:pt x="5480" y="1872"/>
                        </a:cubicBezTo>
                        <a:cubicBezTo>
                          <a:pt x="5840" y="1872"/>
                          <a:pt x="5912" y="2809"/>
                          <a:pt x="5768" y="3889"/>
                        </a:cubicBezTo>
                        <a:cubicBezTo>
                          <a:pt x="5552" y="4969"/>
                          <a:pt x="5192" y="5761"/>
                          <a:pt x="4832" y="5689"/>
                        </a:cubicBezTo>
                        <a:cubicBezTo>
                          <a:pt x="4544" y="5689"/>
                          <a:pt x="4400" y="4753"/>
                          <a:pt x="4616" y="3673"/>
                        </a:cubicBezTo>
                        <a:close/>
                        <a:moveTo>
                          <a:pt x="3104" y="2232"/>
                        </a:moveTo>
                        <a:cubicBezTo>
                          <a:pt x="3752" y="1800"/>
                          <a:pt x="4472" y="1656"/>
                          <a:pt x="4616" y="1872"/>
                        </a:cubicBezTo>
                        <a:cubicBezTo>
                          <a:pt x="4832" y="2160"/>
                          <a:pt x="4400" y="2737"/>
                          <a:pt x="3752" y="3169"/>
                        </a:cubicBezTo>
                        <a:cubicBezTo>
                          <a:pt x="3104" y="3601"/>
                          <a:pt x="2455" y="3817"/>
                          <a:pt x="2240" y="3529"/>
                        </a:cubicBezTo>
                        <a:cubicBezTo>
                          <a:pt x="2023" y="3241"/>
                          <a:pt x="2455" y="2664"/>
                          <a:pt x="3032" y="2232"/>
                        </a:cubicBezTo>
                        <a:close/>
                        <a:moveTo>
                          <a:pt x="943" y="1152"/>
                        </a:moveTo>
                        <a:cubicBezTo>
                          <a:pt x="943" y="1152"/>
                          <a:pt x="1663" y="936"/>
                          <a:pt x="2384" y="1080"/>
                        </a:cubicBezTo>
                        <a:cubicBezTo>
                          <a:pt x="3176" y="1224"/>
                          <a:pt x="3752" y="1440"/>
                          <a:pt x="3752" y="1656"/>
                        </a:cubicBezTo>
                        <a:cubicBezTo>
                          <a:pt x="3752" y="1800"/>
                          <a:pt x="3032" y="1872"/>
                          <a:pt x="2312" y="1656"/>
                        </a:cubicBezTo>
                        <a:cubicBezTo>
                          <a:pt x="1520" y="1512"/>
                          <a:pt x="943" y="1224"/>
                          <a:pt x="943" y="108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52" name="Freeform: Shape 5851">
                    <a:extLst>
                      <a:ext uri="{FF2B5EF4-FFF2-40B4-BE49-F238E27FC236}">
                        <a16:creationId xmlns:a16="http://schemas.microsoft.com/office/drawing/2014/main" id="{83C5220E-F0BF-770D-5F61-B5DCEE3925D8}"/>
                      </a:ext>
                    </a:extLst>
                  </p:cNvPr>
                  <p:cNvSpPr/>
                  <p:nvPr/>
                </p:nvSpPr>
                <p:spPr>
                  <a:xfrm>
                    <a:off x="6948205" y="5677282"/>
                    <a:ext cx="6879" cy="6297"/>
                  </a:xfrm>
                  <a:custGeom>
                    <a:avLst/>
                    <a:gdLst>
                      <a:gd name="connsiteX0" fmla="*/ 38 w 6879"/>
                      <a:gd name="connsiteY0" fmla="*/ 0 h 6297"/>
                      <a:gd name="connsiteX1" fmla="*/ 2991 w 6879"/>
                      <a:gd name="connsiteY1" fmla="*/ 6193 h 6297"/>
                      <a:gd name="connsiteX2" fmla="*/ 6880 w 6879"/>
                      <a:gd name="connsiteY2" fmla="*/ 2088 h 6297"/>
                      <a:gd name="connsiteX3" fmla="*/ 38 w 6879"/>
                      <a:gd name="connsiteY3" fmla="*/ 0 h 6297"/>
                      <a:gd name="connsiteX4" fmla="*/ 5367 w 6879"/>
                      <a:gd name="connsiteY4" fmla="*/ 2880 h 6297"/>
                      <a:gd name="connsiteX5" fmla="*/ 4503 w 6879"/>
                      <a:gd name="connsiteY5" fmla="*/ 2305 h 6297"/>
                      <a:gd name="connsiteX6" fmla="*/ 5439 w 6879"/>
                      <a:gd name="connsiteY6" fmla="*/ 2305 h 6297"/>
                      <a:gd name="connsiteX7" fmla="*/ 6304 w 6879"/>
                      <a:gd name="connsiteY7" fmla="*/ 2880 h 6297"/>
                      <a:gd name="connsiteX8" fmla="*/ 5367 w 6879"/>
                      <a:gd name="connsiteY8" fmla="*/ 2880 h 6297"/>
                      <a:gd name="connsiteX9" fmla="*/ 3999 w 6879"/>
                      <a:gd name="connsiteY9" fmla="*/ 2305 h 6297"/>
                      <a:gd name="connsiteX10" fmla="*/ 4791 w 6879"/>
                      <a:gd name="connsiteY10" fmla="*/ 3169 h 6297"/>
                      <a:gd name="connsiteX11" fmla="*/ 5080 w 6879"/>
                      <a:gd name="connsiteY11" fmla="*/ 4609 h 6297"/>
                      <a:gd name="connsiteX12" fmla="*/ 4215 w 6879"/>
                      <a:gd name="connsiteY12" fmla="*/ 3744 h 6297"/>
                      <a:gd name="connsiteX13" fmla="*/ 3999 w 6879"/>
                      <a:gd name="connsiteY13" fmla="*/ 2305 h 6297"/>
                      <a:gd name="connsiteX14" fmla="*/ 2991 w 6879"/>
                      <a:gd name="connsiteY14" fmla="*/ 3601 h 6297"/>
                      <a:gd name="connsiteX15" fmla="*/ 3495 w 6879"/>
                      <a:gd name="connsiteY15" fmla="*/ 1944 h 6297"/>
                      <a:gd name="connsiteX16" fmla="*/ 3711 w 6879"/>
                      <a:gd name="connsiteY16" fmla="*/ 3817 h 6297"/>
                      <a:gd name="connsiteX17" fmla="*/ 3207 w 6879"/>
                      <a:gd name="connsiteY17" fmla="*/ 5473 h 6297"/>
                      <a:gd name="connsiteX18" fmla="*/ 2991 w 6879"/>
                      <a:gd name="connsiteY18" fmla="*/ 3601 h 6297"/>
                      <a:gd name="connsiteX19" fmla="*/ 1983 w 6879"/>
                      <a:gd name="connsiteY19" fmla="*/ 2305 h 6297"/>
                      <a:gd name="connsiteX20" fmla="*/ 2919 w 6879"/>
                      <a:gd name="connsiteY20" fmla="*/ 2016 h 6297"/>
                      <a:gd name="connsiteX21" fmla="*/ 2415 w 6879"/>
                      <a:gd name="connsiteY21" fmla="*/ 3241 h 6297"/>
                      <a:gd name="connsiteX22" fmla="*/ 1479 w 6879"/>
                      <a:gd name="connsiteY22" fmla="*/ 3529 h 6297"/>
                      <a:gd name="connsiteX23" fmla="*/ 1983 w 6879"/>
                      <a:gd name="connsiteY23" fmla="*/ 2305 h 6297"/>
                      <a:gd name="connsiteX24" fmla="*/ 615 w 6879"/>
                      <a:gd name="connsiteY24" fmla="*/ 1152 h 6297"/>
                      <a:gd name="connsiteX25" fmla="*/ 1550 w 6879"/>
                      <a:gd name="connsiteY25" fmla="*/ 1152 h 6297"/>
                      <a:gd name="connsiteX26" fmla="*/ 2415 w 6879"/>
                      <a:gd name="connsiteY26" fmla="*/ 1728 h 6297"/>
                      <a:gd name="connsiteX27" fmla="*/ 1479 w 6879"/>
                      <a:gd name="connsiteY27" fmla="*/ 1728 h 6297"/>
                      <a:gd name="connsiteX28" fmla="*/ 615 w 6879"/>
                      <a:gd name="connsiteY28" fmla="*/ 1152 h 6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879" h="6297">
                        <a:moveTo>
                          <a:pt x="38" y="0"/>
                        </a:moveTo>
                        <a:cubicBezTo>
                          <a:pt x="-250" y="2809"/>
                          <a:pt x="1118" y="5617"/>
                          <a:pt x="2991" y="6193"/>
                        </a:cubicBezTo>
                        <a:cubicBezTo>
                          <a:pt x="4863" y="6769"/>
                          <a:pt x="6664" y="4897"/>
                          <a:pt x="6880" y="2088"/>
                        </a:cubicBezTo>
                        <a:lnTo>
                          <a:pt x="38" y="0"/>
                        </a:lnTo>
                        <a:close/>
                        <a:moveTo>
                          <a:pt x="5367" y="2880"/>
                        </a:moveTo>
                        <a:cubicBezTo>
                          <a:pt x="4863" y="2737"/>
                          <a:pt x="4503" y="2448"/>
                          <a:pt x="4503" y="2305"/>
                        </a:cubicBezTo>
                        <a:cubicBezTo>
                          <a:pt x="4503" y="2160"/>
                          <a:pt x="4935" y="2088"/>
                          <a:pt x="5439" y="2305"/>
                        </a:cubicBezTo>
                        <a:cubicBezTo>
                          <a:pt x="5944" y="2448"/>
                          <a:pt x="6304" y="2737"/>
                          <a:pt x="6304" y="2880"/>
                        </a:cubicBezTo>
                        <a:cubicBezTo>
                          <a:pt x="6304" y="3024"/>
                          <a:pt x="5872" y="3024"/>
                          <a:pt x="5367" y="2880"/>
                        </a:cubicBezTo>
                        <a:close/>
                        <a:moveTo>
                          <a:pt x="3999" y="2305"/>
                        </a:moveTo>
                        <a:cubicBezTo>
                          <a:pt x="3999" y="2305"/>
                          <a:pt x="4503" y="2520"/>
                          <a:pt x="4791" y="3169"/>
                        </a:cubicBezTo>
                        <a:cubicBezTo>
                          <a:pt x="5080" y="3817"/>
                          <a:pt x="5223" y="4465"/>
                          <a:pt x="5080" y="4609"/>
                        </a:cubicBezTo>
                        <a:cubicBezTo>
                          <a:pt x="4935" y="4753"/>
                          <a:pt x="4575" y="4393"/>
                          <a:pt x="4215" y="3744"/>
                        </a:cubicBezTo>
                        <a:cubicBezTo>
                          <a:pt x="3927" y="3097"/>
                          <a:pt x="3855" y="2448"/>
                          <a:pt x="3999" y="2305"/>
                        </a:cubicBezTo>
                        <a:close/>
                        <a:moveTo>
                          <a:pt x="2991" y="3601"/>
                        </a:moveTo>
                        <a:cubicBezTo>
                          <a:pt x="3063" y="2592"/>
                          <a:pt x="3279" y="1872"/>
                          <a:pt x="3495" y="1944"/>
                        </a:cubicBezTo>
                        <a:cubicBezTo>
                          <a:pt x="3711" y="1944"/>
                          <a:pt x="3783" y="2809"/>
                          <a:pt x="3711" y="3817"/>
                        </a:cubicBezTo>
                        <a:cubicBezTo>
                          <a:pt x="3639" y="4825"/>
                          <a:pt x="3423" y="5545"/>
                          <a:pt x="3207" y="5473"/>
                        </a:cubicBezTo>
                        <a:cubicBezTo>
                          <a:pt x="2991" y="5473"/>
                          <a:pt x="2919" y="4537"/>
                          <a:pt x="2991" y="3601"/>
                        </a:cubicBezTo>
                        <a:close/>
                        <a:moveTo>
                          <a:pt x="1983" y="2305"/>
                        </a:moveTo>
                        <a:cubicBezTo>
                          <a:pt x="2343" y="1872"/>
                          <a:pt x="2775" y="1728"/>
                          <a:pt x="2919" y="2016"/>
                        </a:cubicBezTo>
                        <a:cubicBezTo>
                          <a:pt x="3063" y="2232"/>
                          <a:pt x="2847" y="2809"/>
                          <a:pt x="2415" y="3241"/>
                        </a:cubicBezTo>
                        <a:cubicBezTo>
                          <a:pt x="2055" y="3673"/>
                          <a:pt x="1623" y="3817"/>
                          <a:pt x="1479" y="3529"/>
                        </a:cubicBezTo>
                        <a:cubicBezTo>
                          <a:pt x="1335" y="3241"/>
                          <a:pt x="1550" y="2737"/>
                          <a:pt x="1983" y="2305"/>
                        </a:cubicBezTo>
                        <a:close/>
                        <a:moveTo>
                          <a:pt x="615" y="1152"/>
                        </a:moveTo>
                        <a:cubicBezTo>
                          <a:pt x="615" y="1152"/>
                          <a:pt x="1047" y="1008"/>
                          <a:pt x="1550" y="1152"/>
                        </a:cubicBezTo>
                        <a:cubicBezTo>
                          <a:pt x="2055" y="1296"/>
                          <a:pt x="2415" y="1584"/>
                          <a:pt x="2415" y="1728"/>
                        </a:cubicBezTo>
                        <a:cubicBezTo>
                          <a:pt x="2415" y="1872"/>
                          <a:pt x="1983" y="1944"/>
                          <a:pt x="1479" y="1728"/>
                        </a:cubicBezTo>
                        <a:cubicBezTo>
                          <a:pt x="975" y="1584"/>
                          <a:pt x="615" y="1296"/>
                          <a:pt x="615" y="11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53" name="Freeform: Shape 5852">
                    <a:extLst>
                      <a:ext uri="{FF2B5EF4-FFF2-40B4-BE49-F238E27FC236}">
                        <a16:creationId xmlns:a16="http://schemas.microsoft.com/office/drawing/2014/main" id="{BC6DBC82-20B3-BF81-416F-6A63ED853442}"/>
                      </a:ext>
                    </a:extLst>
                  </p:cNvPr>
                  <p:cNvSpPr/>
                  <p:nvPr/>
                </p:nvSpPr>
                <p:spPr>
                  <a:xfrm>
                    <a:off x="6944781" y="5674257"/>
                    <a:ext cx="3534" cy="6356"/>
                  </a:xfrm>
                  <a:custGeom>
                    <a:avLst/>
                    <a:gdLst>
                      <a:gd name="connsiteX0" fmla="*/ 5 w 3534"/>
                      <a:gd name="connsiteY0" fmla="*/ 0 h 6356"/>
                      <a:gd name="connsiteX1" fmla="*/ 1590 w 3534"/>
                      <a:gd name="connsiteY1" fmla="*/ 6193 h 6356"/>
                      <a:gd name="connsiteX2" fmla="*/ 3534 w 3534"/>
                      <a:gd name="connsiteY2" fmla="*/ 2448 h 6356"/>
                      <a:gd name="connsiteX3" fmla="*/ 5 w 3534"/>
                      <a:gd name="connsiteY3" fmla="*/ 0 h 6356"/>
                      <a:gd name="connsiteX4" fmla="*/ 2742 w 3534"/>
                      <a:gd name="connsiteY4" fmla="*/ 3168 h 6356"/>
                      <a:gd name="connsiteX5" fmla="*/ 2310 w 3534"/>
                      <a:gd name="connsiteY5" fmla="*/ 2592 h 6356"/>
                      <a:gd name="connsiteX6" fmla="*/ 2814 w 3534"/>
                      <a:gd name="connsiteY6" fmla="*/ 2592 h 6356"/>
                      <a:gd name="connsiteX7" fmla="*/ 3246 w 3534"/>
                      <a:gd name="connsiteY7" fmla="*/ 3168 h 6356"/>
                      <a:gd name="connsiteX8" fmla="*/ 2742 w 3534"/>
                      <a:gd name="connsiteY8" fmla="*/ 3168 h 6356"/>
                      <a:gd name="connsiteX9" fmla="*/ 2022 w 3534"/>
                      <a:gd name="connsiteY9" fmla="*/ 2448 h 6356"/>
                      <a:gd name="connsiteX10" fmla="*/ 2454 w 3534"/>
                      <a:gd name="connsiteY10" fmla="*/ 3312 h 6356"/>
                      <a:gd name="connsiteX11" fmla="*/ 2598 w 3534"/>
                      <a:gd name="connsiteY11" fmla="*/ 4681 h 6356"/>
                      <a:gd name="connsiteX12" fmla="*/ 2166 w 3534"/>
                      <a:gd name="connsiteY12" fmla="*/ 3817 h 6356"/>
                      <a:gd name="connsiteX13" fmla="*/ 2022 w 3534"/>
                      <a:gd name="connsiteY13" fmla="*/ 2376 h 6356"/>
                      <a:gd name="connsiteX14" fmla="*/ 1518 w 3534"/>
                      <a:gd name="connsiteY14" fmla="*/ 3672 h 6356"/>
                      <a:gd name="connsiteX15" fmla="*/ 1734 w 3534"/>
                      <a:gd name="connsiteY15" fmla="*/ 2088 h 6356"/>
                      <a:gd name="connsiteX16" fmla="*/ 1878 w 3534"/>
                      <a:gd name="connsiteY16" fmla="*/ 3961 h 6356"/>
                      <a:gd name="connsiteX17" fmla="*/ 1590 w 3534"/>
                      <a:gd name="connsiteY17" fmla="*/ 5545 h 6356"/>
                      <a:gd name="connsiteX18" fmla="*/ 1446 w 3534"/>
                      <a:gd name="connsiteY18" fmla="*/ 3672 h 6356"/>
                      <a:gd name="connsiteX19" fmla="*/ 1014 w 3534"/>
                      <a:gd name="connsiteY19" fmla="*/ 2304 h 6356"/>
                      <a:gd name="connsiteX20" fmla="*/ 1518 w 3534"/>
                      <a:gd name="connsiteY20" fmla="*/ 2088 h 6356"/>
                      <a:gd name="connsiteX21" fmla="*/ 1302 w 3534"/>
                      <a:gd name="connsiteY21" fmla="*/ 3240 h 6356"/>
                      <a:gd name="connsiteX22" fmla="*/ 870 w 3534"/>
                      <a:gd name="connsiteY22" fmla="*/ 3457 h 6356"/>
                      <a:gd name="connsiteX23" fmla="*/ 1086 w 3534"/>
                      <a:gd name="connsiteY23" fmla="*/ 2304 h 6356"/>
                      <a:gd name="connsiteX24" fmla="*/ 294 w 3534"/>
                      <a:gd name="connsiteY24" fmla="*/ 1152 h 6356"/>
                      <a:gd name="connsiteX25" fmla="*/ 798 w 3534"/>
                      <a:gd name="connsiteY25" fmla="*/ 1152 h 6356"/>
                      <a:gd name="connsiteX26" fmla="*/ 1230 w 3534"/>
                      <a:gd name="connsiteY26" fmla="*/ 1728 h 6356"/>
                      <a:gd name="connsiteX27" fmla="*/ 726 w 3534"/>
                      <a:gd name="connsiteY27" fmla="*/ 1728 h 6356"/>
                      <a:gd name="connsiteX28" fmla="*/ 294 w 3534"/>
                      <a:gd name="connsiteY28" fmla="*/ 1080 h 6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534" h="6356">
                        <a:moveTo>
                          <a:pt x="5" y="0"/>
                        </a:moveTo>
                        <a:cubicBezTo>
                          <a:pt x="-66" y="2736"/>
                          <a:pt x="582" y="5545"/>
                          <a:pt x="1590" y="6193"/>
                        </a:cubicBezTo>
                        <a:cubicBezTo>
                          <a:pt x="2598" y="6913"/>
                          <a:pt x="3462" y="5185"/>
                          <a:pt x="3534" y="2448"/>
                        </a:cubicBezTo>
                        <a:lnTo>
                          <a:pt x="5" y="0"/>
                        </a:lnTo>
                        <a:close/>
                        <a:moveTo>
                          <a:pt x="2742" y="3168"/>
                        </a:moveTo>
                        <a:cubicBezTo>
                          <a:pt x="2742" y="3168"/>
                          <a:pt x="2310" y="2736"/>
                          <a:pt x="2310" y="2592"/>
                        </a:cubicBezTo>
                        <a:cubicBezTo>
                          <a:pt x="2310" y="2448"/>
                          <a:pt x="2526" y="2448"/>
                          <a:pt x="2814" y="2592"/>
                        </a:cubicBezTo>
                        <a:cubicBezTo>
                          <a:pt x="3030" y="2736"/>
                          <a:pt x="3246" y="3024"/>
                          <a:pt x="3246" y="3168"/>
                        </a:cubicBezTo>
                        <a:cubicBezTo>
                          <a:pt x="3246" y="3312"/>
                          <a:pt x="3030" y="3312"/>
                          <a:pt x="2742" y="3168"/>
                        </a:cubicBezTo>
                        <a:close/>
                        <a:moveTo>
                          <a:pt x="2022" y="2448"/>
                        </a:moveTo>
                        <a:cubicBezTo>
                          <a:pt x="2022" y="2448"/>
                          <a:pt x="2310" y="2664"/>
                          <a:pt x="2454" y="3312"/>
                        </a:cubicBezTo>
                        <a:cubicBezTo>
                          <a:pt x="2598" y="3961"/>
                          <a:pt x="2670" y="4536"/>
                          <a:pt x="2598" y="4681"/>
                        </a:cubicBezTo>
                        <a:cubicBezTo>
                          <a:pt x="2598" y="4825"/>
                          <a:pt x="2310" y="4465"/>
                          <a:pt x="2166" y="3817"/>
                        </a:cubicBezTo>
                        <a:cubicBezTo>
                          <a:pt x="2022" y="3168"/>
                          <a:pt x="1950" y="2592"/>
                          <a:pt x="2022" y="2376"/>
                        </a:cubicBezTo>
                        <a:close/>
                        <a:moveTo>
                          <a:pt x="1518" y="3672"/>
                        </a:moveTo>
                        <a:cubicBezTo>
                          <a:pt x="1518" y="2736"/>
                          <a:pt x="1662" y="2016"/>
                          <a:pt x="1734" y="2088"/>
                        </a:cubicBezTo>
                        <a:cubicBezTo>
                          <a:pt x="1878" y="2088"/>
                          <a:pt x="1878" y="3024"/>
                          <a:pt x="1878" y="3961"/>
                        </a:cubicBezTo>
                        <a:cubicBezTo>
                          <a:pt x="1878" y="4897"/>
                          <a:pt x="1734" y="5617"/>
                          <a:pt x="1590" y="5545"/>
                        </a:cubicBezTo>
                        <a:cubicBezTo>
                          <a:pt x="1518" y="5545"/>
                          <a:pt x="1446" y="4681"/>
                          <a:pt x="1446" y="3672"/>
                        </a:cubicBezTo>
                        <a:close/>
                        <a:moveTo>
                          <a:pt x="1014" y="2304"/>
                        </a:moveTo>
                        <a:cubicBezTo>
                          <a:pt x="1230" y="1944"/>
                          <a:pt x="1446" y="1800"/>
                          <a:pt x="1518" y="2088"/>
                        </a:cubicBezTo>
                        <a:cubicBezTo>
                          <a:pt x="1518" y="2376"/>
                          <a:pt x="1518" y="2880"/>
                          <a:pt x="1302" y="3240"/>
                        </a:cubicBezTo>
                        <a:cubicBezTo>
                          <a:pt x="1086" y="3601"/>
                          <a:pt x="870" y="3744"/>
                          <a:pt x="870" y="3457"/>
                        </a:cubicBezTo>
                        <a:cubicBezTo>
                          <a:pt x="870" y="3240"/>
                          <a:pt x="870" y="2736"/>
                          <a:pt x="1086" y="2304"/>
                        </a:cubicBezTo>
                        <a:close/>
                        <a:moveTo>
                          <a:pt x="294" y="1152"/>
                        </a:moveTo>
                        <a:cubicBezTo>
                          <a:pt x="294" y="1152"/>
                          <a:pt x="510" y="1008"/>
                          <a:pt x="798" y="1152"/>
                        </a:cubicBezTo>
                        <a:cubicBezTo>
                          <a:pt x="1086" y="1296"/>
                          <a:pt x="1230" y="1584"/>
                          <a:pt x="1230" y="1728"/>
                        </a:cubicBezTo>
                        <a:cubicBezTo>
                          <a:pt x="1230" y="1872"/>
                          <a:pt x="1014" y="1872"/>
                          <a:pt x="726" y="1728"/>
                        </a:cubicBezTo>
                        <a:cubicBezTo>
                          <a:pt x="438" y="1584"/>
                          <a:pt x="294" y="1296"/>
                          <a:pt x="294" y="108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848" name="Freeform: Shape 5847">
                  <a:extLst>
                    <a:ext uri="{FF2B5EF4-FFF2-40B4-BE49-F238E27FC236}">
                      <a16:creationId xmlns:a16="http://schemas.microsoft.com/office/drawing/2014/main" id="{7D771E87-DE34-C505-1F22-8D12B492D3BE}"/>
                    </a:ext>
                  </a:extLst>
                </p:cNvPr>
                <p:cNvSpPr/>
                <p:nvPr/>
              </p:nvSpPr>
              <p:spPr>
                <a:xfrm>
                  <a:off x="6987924" y="5682970"/>
                  <a:ext cx="11090" cy="5545"/>
                </a:xfrm>
                <a:custGeom>
                  <a:avLst/>
                  <a:gdLst>
                    <a:gd name="connsiteX0" fmla="*/ 0 w 11090"/>
                    <a:gd name="connsiteY0" fmla="*/ 0 h 5545"/>
                    <a:gd name="connsiteX1" fmla="*/ 5545 w 11090"/>
                    <a:gd name="connsiteY1" fmla="*/ 5545 h 5545"/>
                    <a:gd name="connsiteX2" fmla="*/ 11090 w 11090"/>
                    <a:gd name="connsiteY2" fmla="*/ 0 h 5545"/>
                    <a:gd name="connsiteX3" fmla="*/ 0 w 11090"/>
                    <a:gd name="connsiteY3" fmla="*/ 0 h 5545"/>
                    <a:gd name="connsiteX4" fmla="*/ 936 w 11090"/>
                    <a:gd name="connsiteY4" fmla="*/ 936 h 5545"/>
                    <a:gd name="connsiteX5" fmla="*/ 2376 w 11090"/>
                    <a:gd name="connsiteY5" fmla="*/ 576 h 5545"/>
                    <a:gd name="connsiteX6" fmla="*/ 3817 w 11090"/>
                    <a:gd name="connsiteY6" fmla="*/ 936 h 5545"/>
                    <a:gd name="connsiteX7" fmla="*/ 2376 w 11090"/>
                    <a:gd name="connsiteY7" fmla="*/ 1296 h 5545"/>
                    <a:gd name="connsiteX8" fmla="*/ 936 w 11090"/>
                    <a:gd name="connsiteY8" fmla="*/ 936 h 5545"/>
                    <a:gd name="connsiteX9" fmla="*/ 4033 w 11090"/>
                    <a:gd name="connsiteY9" fmla="*/ 2521 h 5545"/>
                    <a:gd name="connsiteX10" fmla="*/ 2592 w 11090"/>
                    <a:gd name="connsiteY10" fmla="*/ 3169 h 5545"/>
                    <a:gd name="connsiteX11" fmla="*/ 3169 w 11090"/>
                    <a:gd name="connsiteY11" fmla="*/ 1728 h 5545"/>
                    <a:gd name="connsiteX12" fmla="*/ 4609 w 11090"/>
                    <a:gd name="connsiteY12" fmla="*/ 1152 h 5545"/>
                    <a:gd name="connsiteX13" fmla="*/ 4033 w 11090"/>
                    <a:gd name="connsiteY13" fmla="*/ 2592 h 5545"/>
                    <a:gd name="connsiteX14" fmla="*/ 5473 w 11090"/>
                    <a:gd name="connsiteY14" fmla="*/ 4753 h 5545"/>
                    <a:gd name="connsiteX15" fmla="*/ 4897 w 11090"/>
                    <a:gd name="connsiteY15" fmla="*/ 2809 h 5545"/>
                    <a:gd name="connsiteX16" fmla="*/ 5473 w 11090"/>
                    <a:gd name="connsiteY16" fmla="*/ 864 h 5545"/>
                    <a:gd name="connsiteX17" fmla="*/ 6049 w 11090"/>
                    <a:gd name="connsiteY17" fmla="*/ 2809 h 5545"/>
                    <a:gd name="connsiteX18" fmla="*/ 5473 w 11090"/>
                    <a:gd name="connsiteY18" fmla="*/ 4753 h 5545"/>
                    <a:gd name="connsiteX19" fmla="*/ 8426 w 11090"/>
                    <a:gd name="connsiteY19" fmla="*/ 3169 h 5545"/>
                    <a:gd name="connsiteX20" fmla="*/ 6985 w 11090"/>
                    <a:gd name="connsiteY20" fmla="*/ 2521 h 5545"/>
                    <a:gd name="connsiteX21" fmla="*/ 6409 w 11090"/>
                    <a:gd name="connsiteY21" fmla="*/ 1080 h 5545"/>
                    <a:gd name="connsiteX22" fmla="*/ 7849 w 11090"/>
                    <a:gd name="connsiteY22" fmla="*/ 1656 h 5545"/>
                    <a:gd name="connsiteX23" fmla="*/ 8426 w 11090"/>
                    <a:gd name="connsiteY23" fmla="*/ 3097 h 5545"/>
                    <a:gd name="connsiteX24" fmla="*/ 8641 w 11090"/>
                    <a:gd name="connsiteY24" fmla="*/ 1296 h 5545"/>
                    <a:gd name="connsiteX25" fmla="*/ 7201 w 11090"/>
                    <a:gd name="connsiteY25" fmla="*/ 936 h 5545"/>
                    <a:gd name="connsiteX26" fmla="*/ 8641 w 11090"/>
                    <a:gd name="connsiteY26" fmla="*/ 576 h 5545"/>
                    <a:gd name="connsiteX27" fmla="*/ 10082 w 11090"/>
                    <a:gd name="connsiteY27" fmla="*/ 936 h 5545"/>
                    <a:gd name="connsiteX28" fmla="*/ 8641 w 11090"/>
                    <a:gd name="connsiteY28" fmla="*/ 1296 h 5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1090" h="5545">
                      <a:moveTo>
                        <a:pt x="0" y="0"/>
                      </a:moveTo>
                      <a:cubicBezTo>
                        <a:pt x="0" y="3024"/>
                        <a:pt x="2520" y="5545"/>
                        <a:pt x="5545" y="5545"/>
                      </a:cubicBezTo>
                      <a:cubicBezTo>
                        <a:pt x="8570" y="5545"/>
                        <a:pt x="11090" y="3024"/>
                        <a:pt x="11090" y="0"/>
                      </a:cubicBezTo>
                      <a:lnTo>
                        <a:pt x="0" y="0"/>
                      </a:lnTo>
                      <a:close/>
                      <a:moveTo>
                        <a:pt x="936" y="936"/>
                      </a:moveTo>
                      <a:cubicBezTo>
                        <a:pt x="936" y="936"/>
                        <a:pt x="1584" y="576"/>
                        <a:pt x="2376" y="576"/>
                      </a:cubicBezTo>
                      <a:cubicBezTo>
                        <a:pt x="3169" y="576"/>
                        <a:pt x="3817" y="720"/>
                        <a:pt x="3817" y="936"/>
                      </a:cubicBezTo>
                      <a:cubicBezTo>
                        <a:pt x="3817" y="1152"/>
                        <a:pt x="3169" y="1296"/>
                        <a:pt x="2376" y="1296"/>
                      </a:cubicBezTo>
                      <a:cubicBezTo>
                        <a:pt x="1584" y="1296"/>
                        <a:pt x="936" y="1152"/>
                        <a:pt x="936" y="936"/>
                      </a:cubicBezTo>
                      <a:close/>
                      <a:moveTo>
                        <a:pt x="4033" y="2521"/>
                      </a:moveTo>
                      <a:cubicBezTo>
                        <a:pt x="3457" y="3097"/>
                        <a:pt x="2808" y="3385"/>
                        <a:pt x="2592" y="3169"/>
                      </a:cubicBezTo>
                      <a:cubicBezTo>
                        <a:pt x="2376" y="2953"/>
                        <a:pt x="2592" y="2305"/>
                        <a:pt x="3169" y="1728"/>
                      </a:cubicBezTo>
                      <a:cubicBezTo>
                        <a:pt x="3744" y="1152"/>
                        <a:pt x="4393" y="864"/>
                        <a:pt x="4609" y="1152"/>
                      </a:cubicBezTo>
                      <a:cubicBezTo>
                        <a:pt x="4825" y="1440"/>
                        <a:pt x="4609" y="2017"/>
                        <a:pt x="4033" y="2592"/>
                      </a:cubicBezTo>
                      <a:close/>
                      <a:moveTo>
                        <a:pt x="5473" y="4753"/>
                      </a:moveTo>
                      <a:cubicBezTo>
                        <a:pt x="5473" y="4753"/>
                        <a:pt x="4897" y="3889"/>
                        <a:pt x="4897" y="2809"/>
                      </a:cubicBezTo>
                      <a:cubicBezTo>
                        <a:pt x="4897" y="1728"/>
                        <a:pt x="5185" y="864"/>
                        <a:pt x="5473" y="864"/>
                      </a:cubicBezTo>
                      <a:cubicBezTo>
                        <a:pt x="5761" y="864"/>
                        <a:pt x="6049" y="1728"/>
                        <a:pt x="6049" y="2809"/>
                      </a:cubicBezTo>
                      <a:cubicBezTo>
                        <a:pt x="6049" y="3889"/>
                        <a:pt x="5761" y="4753"/>
                        <a:pt x="5473" y="4753"/>
                      </a:cubicBezTo>
                      <a:close/>
                      <a:moveTo>
                        <a:pt x="8426" y="3169"/>
                      </a:moveTo>
                      <a:cubicBezTo>
                        <a:pt x="8426" y="3169"/>
                        <a:pt x="7561" y="3169"/>
                        <a:pt x="6985" y="2521"/>
                      </a:cubicBezTo>
                      <a:cubicBezTo>
                        <a:pt x="6409" y="1945"/>
                        <a:pt x="6193" y="1368"/>
                        <a:pt x="6409" y="1080"/>
                      </a:cubicBezTo>
                      <a:cubicBezTo>
                        <a:pt x="6625" y="864"/>
                        <a:pt x="7273" y="1080"/>
                        <a:pt x="7849" y="1656"/>
                      </a:cubicBezTo>
                      <a:cubicBezTo>
                        <a:pt x="8426" y="2232"/>
                        <a:pt x="8641" y="2881"/>
                        <a:pt x="8426" y="3097"/>
                      </a:cubicBezTo>
                      <a:close/>
                      <a:moveTo>
                        <a:pt x="8641" y="1296"/>
                      </a:moveTo>
                      <a:cubicBezTo>
                        <a:pt x="7849" y="1296"/>
                        <a:pt x="7201" y="1152"/>
                        <a:pt x="7201" y="936"/>
                      </a:cubicBezTo>
                      <a:cubicBezTo>
                        <a:pt x="7201" y="720"/>
                        <a:pt x="7849" y="576"/>
                        <a:pt x="8641" y="576"/>
                      </a:cubicBezTo>
                      <a:cubicBezTo>
                        <a:pt x="9434" y="576"/>
                        <a:pt x="10082" y="720"/>
                        <a:pt x="10082" y="936"/>
                      </a:cubicBezTo>
                      <a:cubicBezTo>
                        <a:pt x="10082" y="1152"/>
                        <a:pt x="9434" y="1296"/>
                        <a:pt x="8641" y="12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358" name="Freeform: Shape 5357">
                <a:extLst>
                  <a:ext uri="{FF2B5EF4-FFF2-40B4-BE49-F238E27FC236}">
                    <a16:creationId xmlns:a16="http://schemas.microsoft.com/office/drawing/2014/main" id="{D384A8B7-352F-5691-CD47-F13A41B0ACB3}"/>
                  </a:ext>
                </a:extLst>
              </p:cNvPr>
              <p:cNvSpPr/>
              <p:nvPr/>
            </p:nvSpPr>
            <p:spPr>
              <a:xfrm>
                <a:off x="6947884" y="5669648"/>
                <a:ext cx="29093" cy="5473"/>
              </a:xfrm>
              <a:custGeom>
                <a:avLst/>
                <a:gdLst>
                  <a:gd name="connsiteX0" fmla="*/ 29094 w 29093"/>
                  <a:gd name="connsiteY0" fmla="*/ 2737 h 5473"/>
                  <a:gd name="connsiteX1" fmla="*/ 14547 w 29093"/>
                  <a:gd name="connsiteY1" fmla="*/ 5473 h 5473"/>
                  <a:gd name="connsiteX2" fmla="*/ 0 w 29093"/>
                  <a:gd name="connsiteY2" fmla="*/ 2737 h 5473"/>
                  <a:gd name="connsiteX3" fmla="*/ 14547 w 29093"/>
                  <a:gd name="connsiteY3" fmla="*/ 0 h 5473"/>
                  <a:gd name="connsiteX4" fmla="*/ 29094 w 29093"/>
                  <a:gd name="connsiteY4" fmla="*/ 2737 h 5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93" h="5473">
                    <a:moveTo>
                      <a:pt x="29094" y="2737"/>
                    </a:moveTo>
                    <a:cubicBezTo>
                      <a:pt x="29094" y="4249"/>
                      <a:pt x="22540" y="5473"/>
                      <a:pt x="14547" y="5473"/>
                    </a:cubicBezTo>
                    <a:cubicBezTo>
                      <a:pt x="6553" y="5473"/>
                      <a:pt x="0" y="4249"/>
                      <a:pt x="0" y="2737"/>
                    </a:cubicBezTo>
                    <a:cubicBezTo>
                      <a:pt x="0" y="1224"/>
                      <a:pt x="6481" y="0"/>
                      <a:pt x="14547" y="0"/>
                    </a:cubicBezTo>
                    <a:cubicBezTo>
                      <a:pt x="22612" y="0"/>
                      <a:pt x="29094" y="1224"/>
                      <a:pt x="29094" y="2737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59" name="Freeform: Shape 5358">
                <a:extLst>
                  <a:ext uri="{FF2B5EF4-FFF2-40B4-BE49-F238E27FC236}">
                    <a16:creationId xmlns:a16="http://schemas.microsoft.com/office/drawing/2014/main" id="{4D5D4666-0D54-374C-0CF2-D2B3FC80F2D8}"/>
                  </a:ext>
                </a:extLst>
              </p:cNvPr>
              <p:cNvSpPr/>
              <p:nvPr/>
            </p:nvSpPr>
            <p:spPr>
              <a:xfrm>
                <a:off x="6978058" y="5674329"/>
                <a:ext cx="29093" cy="5473"/>
              </a:xfrm>
              <a:custGeom>
                <a:avLst/>
                <a:gdLst>
                  <a:gd name="connsiteX0" fmla="*/ 29094 w 29093"/>
                  <a:gd name="connsiteY0" fmla="*/ 2737 h 5473"/>
                  <a:gd name="connsiteX1" fmla="*/ 14547 w 29093"/>
                  <a:gd name="connsiteY1" fmla="*/ 5473 h 5473"/>
                  <a:gd name="connsiteX2" fmla="*/ 0 w 29093"/>
                  <a:gd name="connsiteY2" fmla="*/ 2737 h 5473"/>
                  <a:gd name="connsiteX3" fmla="*/ 14547 w 29093"/>
                  <a:gd name="connsiteY3" fmla="*/ 0 h 5473"/>
                  <a:gd name="connsiteX4" fmla="*/ 29094 w 29093"/>
                  <a:gd name="connsiteY4" fmla="*/ 2737 h 5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93" h="5473">
                    <a:moveTo>
                      <a:pt x="29094" y="2737"/>
                    </a:moveTo>
                    <a:cubicBezTo>
                      <a:pt x="29094" y="4249"/>
                      <a:pt x="22540" y="5473"/>
                      <a:pt x="14547" y="5473"/>
                    </a:cubicBezTo>
                    <a:cubicBezTo>
                      <a:pt x="6553" y="5473"/>
                      <a:pt x="0" y="4249"/>
                      <a:pt x="0" y="2737"/>
                    </a:cubicBezTo>
                    <a:cubicBezTo>
                      <a:pt x="0" y="1225"/>
                      <a:pt x="6553" y="0"/>
                      <a:pt x="14547" y="0"/>
                    </a:cubicBezTo>
                    <a:cubicBezTo>
                      <a:pt x="22540" y="0"/>
                      <a:pt x="29094" y="1225"/>
                      <a:pt x="29094" y="2737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60" name="Freeform: Shape 5359">
                <a:extLst>
                  <a:ext uri="{FF2B5EF4-FFF2-40B4-BE49-F238E27FC236}">
                    <a16:creationId xmlns:a16="http://schemas.microsoft.com/office/drawing/2014/main" id="{5ECE98D3-46CD-4A1F-6370-65E1ABD4DE4C}"/>
                  </a:ext>
                </a:extLst>
              </p:cNvPr>
              <p:cNvSpPr/>
              <p:nvPr/>
            </p:nvSpPr>
            <p:spPr>
              <a:xfrm>
                <a:off x="7008087" y="5667776"/>
                <a:ext cx="29093" cy="5473"/>
              </a:xfrm>
              <a:custGeom>
                <a:avLst/>
                <a:gdLst>
                  <a:gd name="connsiteX0" fmla="*/ 29094 w 29093"/>
                  <a:gd name="connsiteY0" fmla="*/ 2737 h 5473"/>
                  <a:gd name="connsiteX1" fmla="*/ 14547 w 29093"/>
                  <a:gd name="connsiteY1" fmla="*/ 5473 h 5473"/>
                  <a:gd name="connsiteX2" fmla="*/ 0 w 29093"/>
                  <a:gd name="connsiteY2" fmla="*/ 2737 h 5473"/>
                  <a:gd name="connsiteX3" fmla="*/ 14547 w 29093"/>
                  <a:gd name="connsiteY3" fmla="*/ 0 h 5473"/>
                  <a:gd name="connsiteX4" fmla="*/ 29094 w 29093"/>
                  <a:gd name="connsiteY4" fmla="*/ 2737 h 5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93" h="5473">
                    <a:moveTo>
                      <a:pt x="29094" y="2737"/>
                    </a:moveTo>
                    <a:cubicBezTo>
                      <a:pt x="29094" y="4249"/>
                      <a:pt x="22613" y="5473"/>
                      <a:pt x="14547" y="5473"/>
                    </a:cubicBezTo>
                    <a:cubicBezTo>
                      <a:pt x="6481" y="5473"/>
                      <a:pt x="0" y="4249"/>
                      <a:pt x="0" y="2737"/>
                    </a:cubicBezTo>
                    <a:cubicBezTo>
                      <a:pt x="0" y="1224"/>
                      <a:pt x="6481" y="0"/>
                      <a:pt x="14547" y="0"/>
                    </a:cubicBezTo>
                    <a:cubicBezTo>
                      <a:pt x="22613" y="0"/>
                      <a:pt x="29094" y="1224"/>
                      <a:pt x="29094" y="2737"/>
                    </a:cubicBezTo>
                    <a:close/>
                  </a:path>
                </a:pathLst>
              </a:custGeom>
              <a:solidFill>
                <a:srgbClr val="C8CAC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361" name="Graphic 6">
                <a:extLst>
                  <a:ext uri="{FF2B5EF4-FFF2-40B4-BE49-F238E27FC236}">
                    <a16:creationId xmlns:a16="http://schemas.microsoft.com/office/drawing/2014/main" id="{66719A11-F393-32CA-C5B9-67E9633995C0}"/>
                  </a:ext>
                </a:extLst>
              </p:cNvPr>
              <p:cNvGrpSpPr/>
              <p:nvPr/>
            </p:nvGrpSpPr>
            <p:grpSpPr>
              <a:xfrm>
                <a:off x="6946367" y="5636006"/>
                <a:ext cx="29962" cy="37026"/>
                <a:chOff x="6946367" y="5636006"/>
                <a:chExt cx="29962" cy="37026"/>
              </a:xfrm>
            </p:grpSpPr>
            <p:sp>
              <p:nvSpPr>
                <p:cNvPr id="5370" name="Freeform: Shape 5369">
                  <a:extLst>
                    <a:ext uri="{FF2B5EF4-FFF2-40B4-BE49-F238E27FC236}">
                      <a16:creationId xmlns:a16="http://schemas.microsoft.com/office/drawing/2014/main" id="{BA3718D7-BA56-690E-0A94-69C45ACBDD45}"/>
                    </a:ext>
                  </a:extLst>
                </p:cNvPr>
                <p:cNvSpPr/>
                <p:nvPr/>
              </p:nvSpPr>
              <p:spPr>
                <a:xfrm>
                  <a:off x="6946367" y="5636006"/>
                  <a:ext cx="28351" cy="20463"/>
                </a:xfrm>
                <a:custGeom>
                  <a:avLst/>
                  <a:gdLst>
                    <a:gd name="connsiteX0" fmla="*/ 1589 w 28351"/>
                    <a:gd name="connsiteY0" fmla="*/ 19527 h 20463"/>
                    <a:gd name="connsiteX1" fmla="*/ 2165 w 28351"/>
                    <a:gd name="connsiteY1" fmla="*/ 20463 h 20463"/>
                    <a:gd name="connsiteX2" fmla="*/ 2813 w 28351"/>
                    <a:gd name="connsiteY2" fmla="*/ 19311 h 20463"/>
                    <a:gd name="connsiteX3" fmla="*/ 3389 w 28351"/>
                    <a:gd name="connsiteY3" fmla="*/ 20391 h 20463"/>
                    <a:gd name="connsiteX4" fmla="*/ 3389 w 28351"/>
                    <a:gd name="connsiteY4" fmla="*/ 20391 h 20463"/>
                    <a:gd name="connsiteX5" fmla="*/ 3965 w 28351"/>
                    <a:gd name="connsiteY5" fmla="*/ 19311 h 20463"/>
                    <a:gd name="connsiteX6" fmla="*/ 4541 w 28351"/>
                    <a:gd name="connsiteY6" fmla="*/ 20319 h 20463"/>
                    <a:gd name="connsiteX7" fmla="*/ 5118 w 28351"/>
                    <a:gd name="connsiteY7" fmla="*/ 19167 h 20463"/>
                    <a:gd name="connsiteX8" fmla="*/ 5693 w 28351"/>
                    <a:gd name="connsiteY8" fmla="*/ 20247 h 20463"/>
                    <a:gd name="connsiteX9" fmla="*/ 5693 w 28351"/>
                    <a:gd name="connsiteY9" fmla="*/ 20247 h 20463"/>
                    <a:gd name="connsiteX10" fmla="*/ 6270 w 28351"/>
                    <a:gd name="connsiteY10" fmla="*/ 19311 h 20463"/>
                    <a:gd name="connsiteX11" fmla="*/ 6846 w 28351"/>
                    <a:gd name="connsiteY11" fmla="*/ 20247 h 20463"/>
                    <a:gd name="connsiteX12" fmla="*/ 6846 w 28351"/>
                    <a:gd name="connsiteY12" fmla="*/ 20247 h 20463"/>
                    <a:gd name="connsiteX13" fmla="*/ 7422 w 28351"/>
                    <a:gd name="connsiteY13" fmla="*/ 19167 h 20463"/>
                    <a:gd name="connsiteX14" fmla="*/ 7998 w 28351"/>
                    <a:gd name="connsiteY14" fmla="*/ 20247 h 20463"/>
                    <a:gd name="connsiteX15" fmla="*/ 7998 w 28351"/>
                    <a:gd name="connsiteY15" fmla="*/ 20247 h 20463"/>
                    <a:gd name="connsiteX16" fmla="*/ 8574 w 28351"/>
                    <a:gd name="connsiteY16" fmla="*/ 19239 h 20463"/>
                    <a:gd name="connsiteX17" fmla="*/ 9150 w 28351"/>
                    <a:gd name="connsiteY17" fmla="*/ 20247 h 20463"/>
                    <a:gd name="connsiteX18" fmla="*/ 9798 w 28351"/>
                    <a:gd name="connsiteY18" fmla="*/ 19095 h 20463"/>
                    <a:gd name="connsiteX19" fmla="*/ 10374 w 28351"/>
                    <a:gd name="connsiteY19" fmla="*/ 20175 h 20463"/>
                    <a:gd name="connsiteX20" fmla="*/ 10951 w 28351"/>
                    <a:gd name="connsiteY20" fmla="*/ 19167 h 20463"/>
                    <a:gd name="connsiteX21" fmla="*/ 11527 w 28351"/>
                    <a:gd name="connsiteY21" fmla="*/ 20175 h 20463"/>
                    <a:gd name="connsiteX22" fmla="*/ 12175 w 28351"/>
                    <a:gd name="connsiteY22" fmla="*/ 19023 h 20463"/>
                    <a:gd name="connsiteX23" fmla="*/ 12751 w 28351"/>
                    <a:gd name="connsiteY23" fmla="*/ 20175 h 20463"/>
                    <a:gd name="connsiteX24" fmla="*/ 12751 w 28351"/>
                    <a:gd name="connsiteY24" fmla="*/ 20175 h 20463"/>
                    <a:gd name="connsiteX25" fmla="*/ 13399 w 28351"/>
                    <a:gd name="connsiteY25" fmla="*/ 19095 h 20463"/>
                    <a:gd name="connsiteX26" fmla="*/ 13975 w 28351"/>
                    <a:gd name="connsiteY26" fmla="*/ 20103 h 20463"/>
                    <a:gd name="connsiteX27" fmla="*/ 14623 w 28351"/>
                    <a:gd name="connsiteY27" fmla="*/ 19023 h 20463"/>
                    <a:gd name="connsiteX28" fmla="*/ 15199 w 28351"/>
                    <a:gd name="connsiteY28" fmla="*/ 20031 h 20463"/>
                    <a:gd name="connsiteX29" fmla="*/ 15776 w 28351"/>
                    <a:gd name="connsiteY29" fmla="*/ 19023 h 20463"/>
                    <a:gd name="connsiteX30" fmla="*/ 16352 w 28351"/>
                    <a:gd name="connsiteY30" fmla="*/ 19959 h 20463"/>
                    <a:gd name="connsiteX31" fmla="*/ 16928 w 28351"/>
                    <a:gd name="connsiteY31" fmla="*/ 18879 h 20463"/>
                    <a:gd name="connsiteX32" fmla="*/ 17504 w 28351"/>
                    <a:gd name="connsiteY32" fmla="*/ 19959 h 20463"/>
                    <a:gd name="connsiteX33" fmla="*/ 17504 w 28351"/>
                    <a:gd name="connsiteY33" fmla="*/ 19959 h 20463"/>
                    <a:gd name="connsiteX34" fmla="*/ 18080 w 28351"/>
                    <a:gd name="connsiteY34" fmla="*/ 18951 h 20463"/>
                    <a:gd name="connsiteX35" fmla="*/ 18656 w 28351"/>
                    <a:gd name="connsiteY35" fmla="*/ 19887 h 20463"/>
                    <a:gd name="connsiteX36" fmla="*/ 18656 w 28351"/>
                    <a:gd name="connsiteY36" fmla="*/ 19887 h 20463"/>
                    <a:gd name="connsiteX37" fmla="*/ 19232 w 28351"/>
                    <a:gd name="connsiteY37" fmla="*/ 18807 h 20463"/>
                    <a:gd name="connsiteX38" fmla="*/ 19808 w 28351"/>
                    <a:gd name="connsiteY38" fmla="*/ 19815 h 20463"/>
                    <a:gd name="connsiteX39" fmla="*/ 20385 w 28351"/>
                    <a:gd name="connsiteY39" fmla="*/ 18807 h 20463"/>
                    <a:gd name="connsiteX40" fmla="*/ 20960 w 28351"/>
                    <a:gd name="connsiteY40" fmla="*/ 19743 h 20463"/>
                    <a:gd name="connsiteX41" fmla="*/ 20960 w 28351"/>
                    <a:gd name="connsiteY41" fmla="*/ 19743 h 20463"/>
                    <a:gd name="connsiteX42" fmla="*/ 21609 w 28351"/>
                    <a:gd name="connsiteY42" fmla="*/ 18663 h 20463"/>
                    <a:gd name="connsiteX43" fmla="*/ 22185 w 28351"/>
                    <a:gd name="connsiteY43" fmla="*/ 19743 h 20463"/>
                    <a:gd name="connsiteX44" fmla="*/ 22185 w 28351"/>
                    <a:gd name="connsiteY44" fmla="*/ 19743 h 20463"/>
                    <a:gd name="connsiteX45" fmla="*/ 22761 w 28351"/>
                    <a:gd name="connsiteY45" fmla="*/ 18735 h 20463"/>
                    <a:gd name="connsiteX46" fmla="*/ 23337 w 28351"/>
                    <a:gd name="connsiteY46" fmla="*/ 19671 h 20463"/>
                    <a:gd name="connsiteX47" fmla="*/ 23337 w 28351"/>
                    <a:gd name="connsiteY47" fmla="*/ 19671 h 20463"/>
                    <a:gd name="connsiteX48" fmla="*/ 23913 w 28351"/>
                    <a:gd name="connsiteY48" fmla="*/ 18591 h 20463"/>
                    <a:gd name="connsiteX49" fmla="*/ 24489 w 28351"/>
                    <a:gd name="connsiteY49" fmla="*/ 19671 h 20463"/>
                    <a:gd name="connsiteX50" fmla="*/ 24489 w 28351"/>
                    <a:gd name="connsiteY50" fmla="*/ 19671 h 20463"/>
                    <a:gd name="connsiteX51" fmla="*/ 25065 w 28351"/>
                    <a:gd name="connsiteY51" fmla="*/ 18735 h 20463"/>
                    <a:gd name="connsiteX52" fmla="*/ 25641 w 28351"/>
                    <a:gd name="connsiteY52" fmla="*/ 19599 h 20463"/>
                    <a:gd name="connsiteX53" fmla="*/ 25641 w 28351"/>
                    <a:gd name="connsiteY53" fmla="*/ 19599 h 20463"/>
                    <a:gd name="connsiteX54" fmla="*/ 26218 w 28351"/>
                    <a:gd name="connsiteY54" fmla="*/ 18519 h 20463"/>
                    <a:gd name="connsiteX55" fmla="*/ 26793 w 28351"/>
                    <a:gd name="connsiteY55" fmla="*/ 19527 h 20463"/>
                    <a:gd name="connsiteX56" fmla="*/ 26793 w 28351"/>
                    <a:gd name="connsiteY56" fmla="*/ 19527 h 20463"/>
                    <a:gd name="connsiteX57" fmla="*/ 27370 w 28351"/>
                    <a:gd name="connsiteY57" fmla="*/ 18591 h 20463"/>
                    <a:gd name="connsiteX58" fmla="*/ 27946 w 28351"/>
                    <a:gd name="connsiteY58" fmla="*/ 19455 h 20463"/>
                    <a:gd name="connsiteX59" fmla="*/ 28090 w 28351"/>
                    <a:gd name="connsiteY59" fmla="*/ 19239 h 20463"/>
                    <a:gd name="connsiteX60" fmla="*/ 28162 w 28351"/>
                    <a:gd name="connsiteY60" fmla="*/ 19023 h 20463"/>
                    <a:gd name="connsiteX61" fmla="*/ 28162 w 28351"/>
                    <a:gd name="connsiteY61" fmla="*/ 17367 h 20463"/>
                    <a:gd name="connsiteX62" fmla="*/ 26290 w 28351"/>
                    <a:gd name="connsiteY62" fmla="*/ 16286 h 20463"/>
                    <a:gd name="connsiteX63" fmla="*/ 26290 w 28351"/>
                    <a:gd name="connsiteY63" fmla="*/ 14774 h 20463"/>
                    <a:gd name="connsiteX64" fmla="*/ 22617 w 28351"/>
                    <a:gd name="connsiteY64" fmla="*/ 10885 h 20463"/>
                    <a:gd name="connsiteX65" fmla="*/ 22833 w 28351"/>
                    <a:gd name="connsiteY65" fmla="*/ 10885 h 20463"/>
                    <a:gd name="connsiteX66" fmla="*/ 15416 w 28351"/>
                    <a:gd name="connsiteY66" fmla="*/ 6637 h 20463"/>
                    <a:gd name="connsiteX67" fmla="*/ 13975 w 28351"/>
                    <a:gd name="connsiteY67" fmla="*/ 3036 h 20463"/>
                    <a:gd name="connsiteX68" fmla="*/ 16280 w 28351"/>
                    <a:gd name="connsiteY68" fmla="*/ 2748 h 20463"/>
                    <a:gd name="connsiteX69" fmla="*/ 16280 w 28351"/>
                    <a:gd name="connsiteY69" fmla="*/ 4188 h 20463"/>
                    <a:gd name="connsiteX70" fmla="*/ 18224 w 28351"/>
                    <a:gd name="connsiteY70" fmla="*/ 3252 h 20463"/>
                    <a:gd name="connsiteX71" fmla="*/ 15848 w 28351"/>
                    <a:gd name="connsiteY71" fmla="*/ 299 h 20463"/>
                    <a:gd name="connsiteX72" fmla="*/ 7782 w 28351"/>
                    <a:gd name="connsiteY72" fmla="*/ 2532 h 20463"/>
                    <a:gd name="connsiteX73" fmla="*/ 6270 w 28351"/>
                    <a:gd name="connsiteY73" fmla="*/ 9301 h 20463"/>
                    <a:gd name="connsiteX74" fmla="*/ 6630 w 28351"/>
                    <a:gd name="connsiteY74" fmla="*/ 10021 h 20463"/>
                    <a:gd name="connsiteX75" fmla="*/ 2021 w 28351"/>
                    <a:gd name="connsiteY75" fmla="*/ 13838 h 20463"/>
                    <a:gd name="connsiteX76" fmla="*/ 2885 w 28351"/>
                    <a:gd name="connsiteY76" fmla="*/ 15998 h 20463"/>
                    <a:gd name="connsiteX77" fmla="*/ 724 w 28351"/>
                    <a:gd name="connsiteY77" fmla="*/ 20175 h 20463"/>
                    <a:gd name="connsiteX78" fmla="*/ 1229 w 28351"/>
                    <a:gd name="connsiteY78" fmla="*/ 19383 h 20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28351" h="20463">
                      <a:moveTo>
                        <a:pt x="1589" y="19527"/>
                      </a:moveTo>
                      <a:cubicBezTo>
                        <a:pt x="1589" y="19527"/>
                        <a:pt x="2021" y="20175"/>
                        <a:pt x="2165" y="20463"/>
                      </a:cubicBezTo>
                      <a:cubicBezTo>
                        <a:pt x="2237" y="20103"/>
                        <a:pt x="2525" y="19527"/>
                        <a:pt x="2813" y="19311"/>
                      </a:cubicBezTo>
                      <a:cubicBezTo>
                        <a:pt x="3029" y="19527"/>
                        <a:pt x="3317" y="20031"/>
                        <a:pt x="3389" y="20391"/>
                      </a:cubicBezTo>
                      <a:lnTo>
                        <a:pt x="3389" y="20391"/>
                      </a:lnTo>
                      <a:cubicBezTo>
                        <a:pt x="3461" y="20031"/>
                        <a:pt x="3749" y="19527"/>
                        <a:pt x="3965" y="19311"/>
                      </a:cubicBezTo>
                      <a:cubicBezTo>
                        <a:pt x="4109" y="19527"/>
                        <a:pt x="4397" y="19959"/>
                        <a:pt x="4541" y="20319"/>
                      </a:cubicBezTo>
                      <a:cubicBezTo>
                        <a:pt x="4541" y="19959"/>
                        <a:pt x="4901" y="19383"/>
                        <a:pt x="5118" y="19167"/>
                      </a:cubicBezTo>
                      <a:cubicBezTo>
                        <a:pt x="5261" y="19383"/>
                        <a:pt x="5621" y="19887"/>
                        <a:pt x="5693" y="20247"/>
                      </a:cubicBezTo>
                      <a:lnTo>
                        <a:pt x="5693" y="20247"/>
                      </a:lnTo>
                      <a:cubicBezTo>
                        <a:pt x="5693" y="20247"/>
                        <a:pt x="6054" y="19455"/>
                        <a:pt x="6270" y="19311"/>
                      </a:cubicBezTo>
                      <a:cubicBezTo>
                        <a:pt x="6414" y="19527"/>
                        <a:pt x="6702" y="19887"/>
                        <a:pt x="6846" y="20247"/>
                      </a:cubicBezTo>
                      <a:lnTo>
                        <a:pt x="6846" y="20247"/>
                      </a:lnTo>
                      <a:cubicBezTo>
                        <a:pt x="6846" y="20247"/>
                        <a:pt x="7206" y="19383"/>
                        <a:pt x="7422" y="19167"/>
                      </a:cubicBezTo>
                      <a:cubicBezTo>
                        <a:pt x="7566" y="19383"/>
                        <a:pt x="7926" y="19815"/>
                        <a:pt x="7998" y="20247"/>
                      </a:cubicBezTo>
                      <a:lnTo>
                        <a:pt x="7998" y="20247"/>
                      </a:lnTo>
                      <a:cubicBezTo>
                        <a:pt x="7998" y="20247"/>
                        <a:pt x="8358" y="19383"/>
                        <a:pt x="8574" y="19239"/>
                      </a:cubicBezTo>
                      <a:cubicBezTo>
                        <a:pt x="8718" y="19455"/>
                        <a:pt x="9006" y="19887"/>
                        <a:pt x="9150" y="20247"/>
                      </a:cubicBezTo>
                      <a:cubicBezTo>
                        <a:pt x="9150" y="19887"/>
                        <a:pt x="9510" y="19311"/>
                        <a:pt x="9798" y="19095"/>
                      </a:cubicBezTo>
                      <a:cubicBezTo>
                        <a:pt x="9942" y="19311"/>
                        <a:pt x="10302" y="19815"/>
                        <a:pt x="10374" y="20175"/>
                      </a:cubicBezTo>
                      <a:cubicBezTo>
                        <a:pt x="10519" y="19815"/>
                        <a:pt x="10734" y="19383"/>
                        <a:pt x="10951" y="19167"/>
                      </a:cubicBezTo>
                      <a:cubicBezTo>
                        <a:pt x="11094" y="19383"/>
                        <a:pt x="11383" y="19743"/>
                        <a:pt x="11527" y="20175"/>
                      </a:cubicBezTo>
                      <a:cubicBezTo>
                        <a:pt x="11527" y="19815"/>
                        <a:pt x="11887" y="19239"/>
                        <a:pt x="12175" y="19023"/>
                      </a:cubicBezTo>
                      <a:cubicBezTo>
                        <a:pt x="12319" y="19239"/>
                        <a:pt x="12751" y="19743"/>
                        <a:pt x="12751" y="20175"/>
                      </a:cubicBezTo>
                      <a:lnTo>
                        <a:pt x="12751" y="20175"/>
                      </a:lnTo>
                      <a:cubicBezTo>
                        <a:pt x="12751" y="20175"/>
                        <a:pt x="13111" y="19311"/>
                        <a:pt x="13399" y="19095"/>
                      </a:cubicBezTo>
                      <a:cubicBezTo>
                        <a:pt x="13543" y="19311"/>
                        <a:pt x="13831" y="19743"/>
                        <a:pt x="13975" y="20103"/>
                      </a:cubicBezTo>
                      <a:cubicBezTo>
                        <a:pt x="13975" y="19743"/>
                        <a:pt x="14335" y="19167"/>
                        <a:pt x="14623" y="19023"/>
                      </a:cubicBezTo>
                      <a:cubicBezTo>
                        <a:pt x="14767" y="19239"/>
                        <a:pt x="15127" y="19671"/>
                        <a:pt x="15199" y="20031"/>
                      </a:cubicBezTo>
                      <a:cubicBezTo>
                        <a:pt x="15271" y="19671"/>
                        <a:pt x="15559" y="19167"/>
                        <a:pt x="15776" y="19023"/>
                      </a:cubicBezTo>
                      <a:cubicBezTo>
                        <a:pt x="15920" y="19239"/>
                        <a:pt x="16208" y="19599"/>
                        <a:pt x="16352" y="19959"/>
                      </a:cubicBezTo>
                      <a:cubicBezTo>
                        <a:pt x="16352" y="19599"/>
                        <a:pt x="16712" y="19023"/>
                        <a:pt x="16928" y="18879"/>
                      </a:cubicBezTo>
                      <a:cubicBezTo>
                        <a:pt x="17072" y="19095"/>
                        <a:pt x="17432" y="19527"/>
                        <a:pt x="17504" y="19959"/>
                      </a:cubicBezTo>
                      <a:cubicBezTo>
                        <a:pt x="17504" y="19959"/>
                        <a:pt x="17504" y="19959"/>
                        <a:pt x="17504" y="19959"/>
                      </a:cubicBezTo>
                      <a:cubicBezTo>
                        <a:pt x="17576" y="19599"/>
                        <a:pt x="17864" y="19167"/>
                        <a:pt x="18080" y="18951"/>
                      </a:cubicBezTo>
                      <a:cubicBezTo>
                        <a:pt x="18224" y="19167"/>
                        <a:pt x="18512" y="19527"/>
                        <a:pt x="18656" y="19887"/>
                      </a:cubicBezTo>
                      <a:lnTo>
                        <a:pt x="18656" y="19887"/>
                      </a:lnTo>
                      <a:cubicBezTo>
                        <a:pt x="18656" y="19887"/>
                        <a:pt x="19016" y="19023"/>
                        <a:pt x="19232" y="18807"/>
                      </a:cubicBezTo>
                      <a:cubicBezTo>
                        <a:pt x="19376" y="19023"/>
                        <a:pt x="19664" y="19455"/>
                        <a:pt x="19808" y="19815"/>
                      </a:cubicBezTo>
                      <a:cubicBezTo>
                        <a:pt x="19880" y="19455"/>
                        <a:pt x="20168" y="19023"/>
                        <a:pt x="20385" y="18807"/>
                      </a:cubicBezTo>
                      <a:cubicBezTo>
                        <a:pt x="20528" y="19023"/>
                        <a:pt x="20817" y="19455"/>
                        <a:pt x="20960" y="19743"/>
                      </a:cubicBezTo>
                      <a:lnTo>
                        <a:pt x="20960" y="19743"/>
                      </a:lnTo>
                      <a:cubicBezTo>
                        <a:pt x="20960" y="19743"/>
                        <a:pt x="21321" y="18807"/>
                        <a:pt x="21609" y="18663"/>
                      </a:cubicBezTo>
                      <a:cubicBezTo>
                        <a:pt x="21753" y="18879"/>
                        <a:pt x="22113" y="19383"/>
                        <a:pt x="22185" y="19743"/>
                      </a:cubicBezTo>
                      <a:lnTo>
                        <a:pt x="22185" y="19743"/>
                      </a:lnTo>
                      <a:cubicBezTo>
                        <a:pt x="22329" y="19383"/>
                        <a:pt x="22545" y="18879"/>
                        <a:pt x="22761" y="18735"/>
                      </a:cubicBezTo>
                      <a:cubicBezTo>
                        <a:pt x="22905" y="18951"/>
                        <a:pt x="23193" y="19383"/>
                        <a:pt x="23337" y="19671"/>
                      </a:cubicBezTo>
                      <a:lnTo>
                        <a:pt x="23337" y="19671"/>
                      </a:lnTo>
                      <a:cubicBezTo>
                        <a:pt x="23337" y="19671"/>
                        <a:pt x="23697" y="18735"/>
                        <a:pt x="23913" y="18591"/>
                      </a:cubicBezTo>
                      <a:cubicBezTo>
                        <a:pt x="24057" y="18807"/>
                        <a:pt x="24417" y="19311"/>
                        <a:pt x="24489" y="19671"/>
                      </a:cubicBezTo>
                      <a:lnTo>
                        <a:pt x="24489" y="19671"/>
                      </a:lnTo>
                      <a:cubicBezTo>
                        <a:pt x="24489" y="19671"/>
                        <a:pt x="24849" y="18879"/>
                        <a:pt x="25065" y="18735"/>
                      </a:cubicBezTo>
                      <a:cubicBezTo>
                        <a:pt x="25209" y="18951"/>
                        <a:pt x="25497" y="19311"/>
                        <a:pt x="25641" y="19599"/>
                      </a:cubicBezTo>
                      <a:lnTo>
                        <a:pt x="25641" y="19599"/>
                      </a:lnTo>
                      <a:cubicBezTo>
                        <a:pt x="25641" y="19599"/>
                        <a:pt x="26001" y="18735"/>
                        <a:pt x="26218" y="18519"/>
                      </a:cubicBezTo>
                      <a:cubicBezTo>
                        <a:pt x="26361" y="18735"/>
                        <a:pt x="26722" y="19167"/>
                        <a:pt x="26793" y="19527"/>
                      </a:cubicBezTo>
                      <a:lnTo>
                        <a:pt x="26793" y="19527"/>
                      </a:lnTo>
                      <a:cubicBezTo>
                        <a:pt x="26793" y="19527"/>
                        <a:pt x="27154" y="18735"/>
                        <a:pt x="27370" y="18591"/>
                      </a:cubicBezTo>
                      <a:cubicBezTo>
                        <a:pt x="27514" y="18807"/>
                        <a:pt x="27802" y="19167"/>
                        <a:pt x="27946" y="19455"/>
                      </a:cubicBezTo>
                      <a:cubicBezTo>
                        <a:pt x="27946" y="19383"/>
                        <a:pt x="28018" y="19311"/>
                        <a:pt x="28090" y="19239"/>
                      </a:cubicBezTo>
                      <a:cubicBezTo>
                        <a:pt x="28090" y="19167"/>
                        <a:pt x="28090" y="19095"/>
                        <a:pt x="28162" y="19023"/>
                      </a:cubicBezTo>
                      <a:cubicBezTo>
                        <a:pt x="28378" y="18519"/>
                        <a:pt x="28450" y="17871"/>
                        <a:pt x="28162" y="17367"/>
                      </a:cubicBezTo>
                      <a:cubicBezTo>
                        <a:pt x="27874" y="17007"/>
                        <a:pt x="27082" y="16647"/>
                        <a:pt x="26290" y="16286"/>
                      </a:cubicBezTo>
                      <a:cubicBezTo>
                        <a:pt x="26434" y="15854"/>
                        <a:pt x="26434" y="15278"/>
                        <a:pt x="26290" y="14774"/>
                      </a:cubicBezTo>
                      <a:cubicBezTo>
                        <a:pt x="25786" y="12758"/>
                        <a:pt x="24489" y="11821"/>
                        <a:pt x="22617" y="10885"/>
                      </a:cubicBezTo>
                      <a:lnTo>
                        <a:pt x="22833" y="10885"/>
                      </a:lnTo>
                      <a:cubicBezTo>
                        <a:pt x="23337" y="7933"/>
                        <a:pt x="17288" y="7357"/>
                        <a:pt x="15416" y="6637"/>
                      </a:cubicBezTo>
                      <a:cubicBezTo>
                        <a:pt x="13975" y="6060"/>
                        <a:pt x="12319" y="4836"/>
                        <a:pt x="13975" y="3036"/>
                      </a:cubicBezTo>
                      <a:cubicBezTo>
                        <a:pt x="14479" y="2460"/>
                        <a:pt x="15703" y="2244"/>
                        <a:pt x="16280" y="2748"/>
                      </a:cubicBezTo>
                      <a:cubicBezTo>
                        <a:pt x="16712" y="3108"/>
                        <a:pt x="17072" y="4188"/>
                        <a:pt x="16280" y="4188"/>
                      </a:cubicBezTo>
                      <a:cubicBezTo>
                        <a:pt x="16784" y="5412"/>
                        <a:pt x="18224" y="4188"/>
                        <a:pt x="18224" y="3252"/>
                      </a:cubicBezTo>
                      <a:cubicBezTo>
                        <a:pt x="18224" y="1811"/>
                        <a:pt x="17144" y="659"/>
                        <a:pt x="15848" y="299"/>
                      </a:cubicBezTo>
                      <a:cubicBezTo>
                        <a:pt x="13183" y="-493"/>
                        <a:pt x="9582" y="299"/>
                        <a:pt x="7782" y="2532"/>
                      </a:cubicBezTo>
                      <a:cubicBezTo>
                        <a:pt x="5982" y="4692"/>
                        <a:pt x="5333" y="6709"/>
                        <a:pt x="6270" y="9301"/>
                      </a:cubicBezTo>
                      <a:cubicBezTo>
                        <a:pt x="6342" y="9589"/>
                        <a:pt x="6486" y="9805"/>
                        <a:pt x="6630" y="10021"/>
                      </a:cubicBezTo>
                      <a:cubicBezTo>
                        <a:pt x="4397" y="10741"/>
                        <a:pt x="2093" y="11966"/>
                        <a:pt x="2021" y="13838"/>
                      </a:cubicBezTo>
                      <a:cubicBezTo>
                        <a:pt x="2021" y="14630"/>
                        <a:pt x="2381" y="15350"/>
                        <a:pt x="2885" y="15998"/>
                      </a:cubicBezTo>
                      <a:cubicBezTo>
                        <a:pt x="796" y="17079"/>
                        <a:pt x="-1076" y="18807"/>
                        <a:pt x="724" y="20175"/>
                      </a:cubicBezTo>
                      <a:cubicBezTo>
                        <a:pt x="869" y="19887"/>
                        <a:pt x="1085" y="19527"/>
                        <a:pt x="1229" y="19383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71" name="Freeform: Shape 5370">
                  <a:extLst>
                    <a:ext uri="{FF2B5EF4-FFF2-40B4-BE49-F238E27FC236}">
                      <a16:creationId xmlns:a16="http://schemas.microsoft.com/office/drawing/2014/main" id="{9226A40E-CD89-A6AD-7C80-F8BAAA457C43}"/>
                    </a:ext>
                  </a:extLst>
                </p:cNvPr>
                <p:cNvSpPr/>
                <p:nvPr/>
              </p:nvSpPr>
              <p:spPr>
                <a:xfrm>
                  <a:off x="6947667" y="5654453"/>
                  <a:ext cx="28661" cy="18358"/>
                </a:xfrm>
                <a:custGeom>
                  <a:avLst/>
                  <a:gdLst>
                    <a:gd name="connsiteX0" fmla="*/ 28302 w 28661"/>
                    <a:gd name="connsiteY0" fmla="*/ 1296 h 18358"/>
                    <a:gd name="connsiteX1" fmla="*/ 28302 w 28661"/>
                    <a:gd name="connsiteY1" fmla="*/ 1296 h 18358"/>
                    <a:gd name="connsiteX2" fmla="*/ 27654 w 28661"/>
                    <a:gd name="connsiteY2" fmla="*/ 0 h 18358"/>
                    <a:gd name="connsiteX3" fmla="*/ 27077 w 28661"/>
                    <a:gd name="connsiteY3" fmla="*/ 1080 h 18358"/>
                    <a:gd name="connsiteX4" fmla="*/ 27077 w 28661"/>
                    <a:gd name="connsiteY4" fmla="*/ 1080 h 18358"/>
                    <a:gd name="connsiteX5" fmla="*/ 26501 w 28661"/>
                    <a:gd name="connsiteY5" fmla="*/ 144 h 18358"/>
                    <a:gd name="connsiteX6" fmla="*/ 25925 w 28661"/>
                    <a:gd name="connsiteY6" fmla="*/ 1080 h 18358"/>
                    <a:gd name="connsiteX7" fmla="*/ 25925 w 28661"/>
                    <a:gd name="connsiteY7" fmla="*/ 1080 h 18358"/>
                    <a:gd name="connsiteX8" fmla="*/ 25349 w 28661"/>
                    <a:gd name="connsiteY8" fmla="*/ 72 h 18358"/>
                    <a:gd name="connsiteX9" fmla="*/ 24773 w 28661"/>
                    <a:gd name="connsiteY9" fmla="*/ 1152 h 18358"/>
                    <a:gd name="connsiteX10" fmla="*/ 24773 w 28661"/>
                    <a:gd name="connsiteY10" fmla="*/ 1152 h 18358"/>
                    <a:gd name="connsiteX11" fmla="*/ 24197 w 28661"/>
                    <a:gd name="connsiteY11" fmla="*/ 288 h 18358"/>
                    <a:gd name="connsiteX12" fmla="*/ 23621 w 28661"/>
                    <a:gd name="connsiteY12" fmla="*/ 1224 h 18358"/>
                    <a:gd name="connsiteX13" fmla="*/ 23621 w 28661"/>
                    <a:gd name="connsiteY13" fmla="*/ 1224 h 18358"/>
                    <a:gd name="connsiteX14" fmla="*/ 22973 w 28661"/>
                    <a:gd name="connsiteY14" fmla="*/ 144 h 18358"/>
                    <a:gd name="connsiteX15" fmla="*/ 22396 w 28661"/>
                    <a:gd name="connsiteY15" fmla="*/ 1224 h 18358"/>
                    <a:gd name="connsiteX16" fmla="*/ 22396 w 28661"/>
                    <a:gd name="connsiteY16" fmla="*/ 1224 h 18358"/>
                    <a:gd name="connsiteX17" fmla="*/ 21821 w 28661"/>
                    <a:gd name="connsiteY17" fmla="*/ 288 h 18358"/>
                    <a:gd name="connsiteX18" fmla="*/ 21244 w 28661"/>
                    <a:gd name="connsiteY18" fmla="*/ 1296 h 18358"/>
                    <a:gd name="connsiteX19" fmla="*/ 21244 w 28661"/>
                    <a:gd name="connsiteY19" fmla="*/ 1296 h 18358"/>
                    <a:gd name="connsiteX20" fmla="*/ 20668 w 28661"/>
                    <a:gd name="connsiteY20" fmla="*/ 216 h 18358"/>
                    <a:gd name="connsiteX21" fmla="*/ 20020 w 28661"/>
                    <a:gd name="connsiteY21" fmla="*/ 1296 h 18358"/>
                    <a:gd name="connsiteX22" fmla="*/ 20020 w 28661"/>
                    <a:gd name="connsiteY22" fmla="*/ 1296 h 18358"/>
                    <a:gd name="connsiteX23" fmla="*/ 19444 w 28661"/>
                    <a:gd name="connsiteY23" fmla="*/ 360 h 18358"/>
                    <a:gd name="connsiteX24" fmla="*/ 18868 w 28661"/>
                    <a:gd name="connsiteY24" fmla="*/ 1368 h 18358"/>
                    <a:gd name="connsiteX25" fmla="*/ 18291 w 28661"/>
                    <a:gd name="connsiteY25" fmla="*/ 360 h 18358"/>
                    <a:gd name="connsiteX26" fmla="*/ 17716 w 28661"/>
                    <a:gd name="connsiteY26" fmla="*/ 1440 h 18358"/>
                    <a:gd name="connsiteX27" fmla="*/ 17716 w 28661"/>
                    <a:gd name="connsiteY27" fmla="*/ 1440 h 18358"/>
                    <a:gd name="connsiteX28" fmla="*/ 17139 w 28661"/>
                    <a:gd name="connsiteY28" fmla="*/ 504 h 18358"/>
                    <a:gd name="connsiteX29" fmla="*/ 16563 w 28661"/>
                    <a:gd name="connsiteY29" fmla="*/ 1512 h 18358"/>
                    <a:gd name="connsiteX30" fmla="*/ 16563 w 28661"/>
                    <a:gd name="connsiteY30" fmla="*/ 1512 h 18358"/>
                    <a:gd name="connsiteX31" fmla="*/ 15987 w 28661"/>
                    <a:gd name="connsiteY31" fmla="*/ 432 h 18358"/>
                    <a:gd name="connsiteX32" fmla="*/ 15339 w 28661"/>
                    <a:gd name="connsiteY32" fmla="*/ 1512 h 18358"/>
                    <a:gd name="connsiteX33" fmla="*/ 14763 w 28661"/>
                    <a:gd name="connsiteY33" fmla="*/ 576 h 18358"/>
                    <a:gd name="connsiteX34" fmla="*/ 14187 w 28661"/>
                    <a:gd name="connsiteY34" fmla="*/ 1584 h 18358"/>
                    <a:gd name="connsiteX35" fmla="*/ 13611 w 28661"/>
                    <a:gd name="connsiteY35" fmla="*/ 576 h 18358"/>
                    <a:gd name="connsiteX36" fmla="*/ 12962 w 28661"/>
                    <a:gd name="connsiteY36" fmla="*/ 1656 h 18358"/>
                    <a:gd name="connsiteX37" fmla="*/ 12387 w 28661"/>
                    <a:gd name="connsiteY37" fmla="*/ 648 h 18358"/>
                    <a:gd name="connsiteX38" fmla="*/ 11810 w 28661"/>
                    <a:gd name="connsiteY38" fmla="*/ 1728 h 18358"/>
                    <a:gd name="connsiteX39" fmla="*/ 11810 w 28661"/>
                    <a:gd name="connsiteY39" fmla="*/ 1728 h 18358"/>
                    <a:gd name="connsiteX40" fmla="*/ 11162 w 28661"/>
                    <a:gd name="connsiteY40" fmla="*/ 648 h 18358"/>
                    <a:gd name="connsiteX41" fmla="*/ 10514 w 28661"/>
                    <a:gd name="connsiteY41" fmla="*/ 1728 h 18358"/>
                    <a:gd name="connsiteX42" fmla="*/ 9938 w 28661"/>
                    <a:gd name="connsiteY42" fmla="*/ 792 h 18358"/>
                    <a:gd name="connsiteX43" fmla="*/ 9362 w 28661"/>
                    <a:gd name="connsiteY43" fmla="*/ 1800 h 18358"/>
                    <a:gd name="connsiteX44" fmla="*/ 8714 w 28661"/>
                    <a:gd name="connsiteY44" fmla="*/ 720 h 18358"/>
                    <a:gd name="connsiteX45" fmla="*/ 8138 w 28661"/>
                    <a:gd name="connsiteY45" fmla="*/ 1872 h 18358"/>
                    <a:gd name="connsiteX46" fmla="*/ 7561 w 28661"/>
                    <a:gd name="connsiteY46" fmla="*/ 864 h 18358"/>
                    <a:gd name="connsiteX47" fmla="*/ 6986 w 28661"/>
                    <a:gd name="connsiteY47" fmla="*/ 1872 h 18358"/>
                    <a:gd name="connsiteX48" fmla="*/ 6986 w 28661"/>
                    <a:gd name="connsiteY48" fmla="*/ 1872 h 18358"/>
                    <a:gd name="connsiteX49" fmla="*/ 6409 w 28661"/>
                    <a:gd name="connsiteY49" fmla="*/ 792 h 18358"/>
                    <a:gd name="connsiteX50" fmla="*/ 5833 w 28661"/>
                    <a:gd name="connsiteY50" fmla="*/ 1872 h 18358"/>
                    <a:gd name="connsiteX51" fmla="*/ 5833 w 28661"/>
                    <a:gd name="connsiteY51" fmla="*/ 1872 h 18358"/>
                    <a:gd name="connsiteX52" fmla="*/ 5257 w 28661"/>
                    <a:gd name="connsiteY52" fmla="*/ 936 h 18358"/>
                    <a:gd name="connsiteX53" fmla="*/ 4681 w 28661"/>
                    <a:gd name="connsiteY53" fmla="*/ 1872 h 18358"/>
                    <a:gd name="connsiteX54" fmla="*/ 4681 w 28661"/>
                    <a:gd name="connsiteY54" fmla="*/ 1872 h 18358"/>
                    <a:gd name="connsiteX55" fmla="*/ 4105 w 28661"/>
                    <a:gd name="connsiteY55" fmla="*/ 792 h 18358"/>
                    <a:gd name="connsiteX56" fmla="*/ 3529 w 28661"/>
                    <a:gd name="connsiteY56" fmla="*/ 1872 h 18358"/>
                    <a:gd name="connsiteX57" fmla="*/ 2953 w 28661"/>
                    <a:gd name="connsiteY57" fmla="*/ 864 h 18358"/>
                    <a:gd name="connsiteX58" fmla="*/ 2377 w 28661"/>
                    <a:gd name="connsiteY58" fmla="*/ 1872 h 18358"/>
                    <a:gd name="connsiteX59" fmla="*/ 2377 w 28661"/>
                    <a:gd name="connsiteY59" fmla="*/ 1872 h 18358"/>
                    <a:gd name="connsiteX60" fmla="*/ 1800 w 28661"/>
                    <a:gd name="connsiteY60" fmla="*/ 792 h 18358"/>
                    <a:gd name="connsiteX61" fmla="*/ 1152 w 28661"/>
                    <a:gd name="connsiteY61" fmla="*/ 1944 h 18358"/>
                    <a:gd name="connsiteX62" fmla="*/ 576 w 28661"/>
                    <a:gd name="connsiteY62" fmla="*/ 936 h 18358"/>
                    <a:gd name="connsiteX63" fmla="*/ 0 w 28661"/>
                    <a:gd name="connsiteY63" fmla="*/ 2088 h 18358"/>
                    <a:gd name="connsiteX64" fmla="*/ 0 w 28661"/>
                    <a:gd name="connsiteY64" fmla="*/ 2088 h 18358"/>
                    <a:gd name="connsiteX65" fmla="*/ 1224 w 28661"/>
                    <a:gd name="connsiteY65" fmla="*/ 9505 h 18358"/>
                    <a:gd name="connsiteX66" fmla="*/ 2377 w 28661"/>
                    <a:gd name="connsiteY66" fmla="*/ 17787 h 18358"/>
                    <a:gd name="connsiteX67" fmla="*/ 6554 w 28661"/>
                    <a:gd name="connsiteY67" fmla="*/ 18004 h 18358"/>
                    <a:gd name="connsiteX68" fmla="*/ 14619 w 28661"/>
                    <a:gd name="connsiteY68" fmla="*/ 18291 h 18358"/>
                    <a:gd name="connsiteX69" fmla="*/ 23621 w 28661"/>
                    <a:gd name="connsiteY69" fmla="*/ 17931 h 18358"/>
                    <a:gd name="connsiteX70" fmla="*/ 25997 w 28661"/>
                    <a:gd name="connsiteY70" fmla="*/ 17643 h 18358"/>
                    <a:gd name="connsiteX71" fmla="*/ 27437 w 28661"/>
                    <a:gd name="connsiteY71" fmla="*/ 17499 h 18358"/>
                    <a:gd name="connsiteX72" fmla="*/ 28662 w 28661"/>
                    <a:gd name="connsiteY72" fmla="*/ 3744 h 18358"/>
                    <a:gd name="connsiteX73" fmla="*/ 28662 w 28661"/>
                    <a:gd name="connsiteY73" fmla="*/ 3744 h 18358"/>
                    <a:gd name="connsiteX74" fmla="*/ 28662 w 28661"/>
                    <a:gd name="connsiteY74" fmla="*/ 1080 h 18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8661" h="18358">
                      <a:moveTo>
                        <a:pt x="28302" y="1296"/>
                      </a:moveTo>
                      <a:lnTo>
                        <a:pt x="28302" y="1296"/>
                      </a:lnTo>
                      <a:cubicBezTo>
                        <a:pt x="28302" y="936"/>
                        <a:pt x="27869" y="288"/>
                        <a:pt x="27654" y="0"/>
                      </a:cubicBezTo>
                      <a:cubicBezTo>
                        <a:pt x="27437" y="216"/>
                        <a:pt x="27149" y="720"/>
                        <a:pt x="27077" y="1080"/>
                      </a:cubicBezTo>
                      <a:lnTo>
                        <a:pt x="27077" y="1080"/>
                      </a:lnTo>
                      <a:cubicBezTo>
                        <a:pt x="27077" y="1080"/>
                        <a:pt x="26645" y="360"/>
                        <a:pt x="26501" y="144"/>
                      </a:cubicBezTo>
                      <a:cubicBezTo>
                        <a:pt x="26285" y="288"/>
                        <a:pt x="26069" y="792"/>
                        <a:pt x="25925" y="1080"/>
                      </a:cubicBezTo>
                      <a:lnTo>
                        <a:pt x="25925" y="1080"/>
                      </a:lnTo>
                      <a:cubicBezTo>
                        <a:pt x="25925" y="1080"/>
                        <a:pt x="25493" y="288"/>
                        <a:pt x="25349" y="72"/>
                      </a:cubicBezTo>
                      <a:cubicBezTo>
                        <a:pt x="25133" y="288"/>
                        <a:pt x="24845" y="792"/>
                        <a:pt x="24773" y="1152"/>
                      </a:cubicBezTo>
                      <a:lnTo>
                        <a:pt x="24773" y="1152"/>
                      </a:lnTo>
                      <a:cubicBezTo>
                        <a:pt x="24773" y="1152"/>
                        <a:pt x="24413" y="432"/>
                        <a:pt x="24197" y="288"/>
                      </a:cubicBezTo>
                      <a:cubicBezTo>
                        <a:pt x="23981" y="432"/>
                        <a:pt x="23765" y="864"/>
                        <a:pt x="23621" y="1224"/>
                      </a:cubicBezTo>
                      <a:lnTo>
                        <a:pt x="23621" y="1224"/>
                      </a:lnTo>
                      <a:cubicBezTo>
                        <a:pt x="23549" y="864"/>
                        <a:pt x="23189" y="360"/>
                        <a:pt x="22973" y="144"/>
                      </a:cubicBezTo>
                      <a:cubicBezTo>
                        <a:pt x="22757" y="360"/>
                        <a:pt x="22468" y="936"/>
                        <a:pt x="22396" y="1224"/>
                      </a:cubicBezTo>
                      <a:lnTo>
                        <a:pt x="22396" y="1224"/>
                      </a:lnTo>
                      <a:cubicBezTo>
                        <a:pt x="22396" y="1224"/>
                        <a:pt x="21964" y="504"/>
                        <a:pt x="21821" y="288"/>
                      </a:cubicBezTo>
                      <a:cubicBezTo>
                        <a:pt x="21604" y="432"/>
                        <a:pt x="21316" y="936"/>
                        <a:pt x="21244" y="1296"/>
                      </a:cubicBezTo>
                      <a:lnTo>
                        <a:pt x="21244" y="1296"/>
                      </a:lnTo>
                      <a:cubicBezTo>
                        <a:pt x="21172" y="936"/>
                        <a:pt x="20812" y="432"/>
                        <a:pt x="20668" y="216"/>
                      </a:cubicBezTo>
                      <a:cubicBezTo>
                        <a:pt x="20452" y="432"/>
                        <a:pt x="20164" y="1008"/>
                        <a:pt x="20020" y="1296"/>
                      </a:cubicBezTo>
                      <a:lnTo>
                        <a:pt x="20020" y="1296"/>
                      </a:lnTo>
                      <a:cubicBezTo>
                        <a:pt x="20020" y="1296"/>
                        <a:pt x="19588" y="576"/>
                        <a:pt x="19444" y="360"/>
                      </a:cubicBezTo>
                      <a:cubicBezTo>
                        <a:pt x="19228" y="504"/>
                        <a:pt x="18940" y="1008"/>
                        <a:pt x="18868" y="1368"/>
                      </a:cubicBezTo>
                      <a:cubicBezTo>
                        <a:pt x="18724" y="1008"/>
                        <a:pt x="18436" y="576"/>
                        <a:pt x="18291" y="360"/>
                      </a:cubicBezTo>
                      <a:cubicBezTo>
                        <a:pt x="18076" y="576"/>
                        <a:pt x="17788" y="1080"/>
                        <a:pt x="17716" y="1440"/>
                      </a:cubicBezTo>
                      <a:lnTo>
                        <a:pt x="17716" y="1440"/>
                      </a:lnTo>
                      <a:cubicBezTo>
                        <a:pt x="17716" y="1440"/>
                        <a:pt x="17284" y="720"/>
                        <a:pt x="17139" y="504"/>
                      </a:cubicBezTo>
                      <a:cubicBezTo>
                        <a:pt x="16923" y="648"/>
                        <a:pt x="16635" y="1152"/>
                        <a:pt x="16563" y="1512"/>
                      </a:cubicBezTo>
                      <a:lnTo>
                        <a:pt x="16563" y="1512"/>
                      </a:lnTo>
                      <a:cubicBezTo>
                        <a:pt x="16491" y="1152"/>
                        <a:pt x="16131" y="648"/>
                        <a:pt x="15987" y="432"/>
                      </a:cubicBezTo>
                      <a:cubicBezTo>
                        <a:pt x="15771" y="576"/>
                        <a:pt x="15411" y="1224"/>
                        <a:pt x="15339" y="1512"/>
                      </a:cubicBezTo>
                      <a:cubicBezTo>
                        <a:pt x="15195" y="1152"/>
                        <a:pt x="14907" y="720"/>
                        <a:pt x="14763" y="576"/>
                      </a:cubicBezTo>
                      <a:cubicBezTo>
                        <a:pt x="14547" y="720"/>
                        <a:pt x="14259" y="1296"/>
                        <a:pt x="14187" y="1584"/>
                      </a:cubicBezTo>
                      <a:cubicBezTo>
                        <a:pt x="14115" y="1224"/>
                        <a:pt x="13755" y="792"/>
                        <a:pt x="13611" y="576"/>
                      </a:cubicBezTo>
                      <a:cubicBezTo>
                        <a:pt x="13395" y="792"/>
                        <a:pt x="13035" y="1368"/>
                        <a:pt x="12962" y="1656"/>
                      </a:cubicBezTo>
                      <a:cubicBezTo>
                        <a:pt x="12819" y="1296"/>
                        <a:pt x="12530" y="864"/>
                        <a:pt x="12387" y="648"/>
                      </a:cubicBezTo>
                      <a:cubicBezTo>
                        <a:pt x="12170" y="792"/>
                        <a:pt x="11883" y="1368"/>
                        <a:pt x="11810" y="1728"/>
                      </a:cubicBezTo>
                      <a:lnTo>
                        <a:pt x="11810" y="1728"/>
                      </a:lnTo>
                      <a:cubicBezTo>
                        <a:pt x="11810" y="1368"/>
                        <a:pt x="11378" y="864"/>
                        <a:pt x="11162" y="648"/>
                      </a:cubicBezTo>
                      <a:cubicBezTo>
                        <a:pt x="10946" y="792"/>
                        <a:pt x="10586" y="1440"/>
                        <a:pt x="10514" y="1728"/>
                      </a:cubicBezTo>
                      <a:cubicBezTo>
                        <a:pt x="10370" y="1368"/>
                        <a:pt x="10082" y="936"/>
                        <a:pt x="9938" y="792"/>
                      </a:cubicBezTo>
                      <a:cubicBezTo>
                        <a:pt x="9722" y="936"/>
                        <a:pt x="9434" y="1440"/>
                        <a:pt x="9362" y="1800"/>
                      </a:cubicBezTo>
                      <a:cubicBezTo>
                        <a:pt x="9290" y="1440"/>
                        <a:pt x="8930" y="936"/>
                        <a:pt x="8714" y="720"/>
                      </a:cubicBezTo>
                      <a:cubicBezTo>
                        <a:pt x="8498" y="936"/>
                        <a:pt x="8138" y="1512"/>
                        <a:pt x="8138" y="1872"/>
                      </a:cubicBezTo>
                      <a:cubicBezTo>
                        <a:pt x="7993" y="1512"/>
                        <a:pt x="7706" y="1080"/>
                        <a:pt x="7561" y="864"/>
                      </a:cubicBezTo>
                      <a:cubicBezTo>
                        <a:pt x="7346" y="1008"/>
                        <a:pt x="7057" y="1512"/>
                        <a:pt x="6986" y="1872"/>
                      </a:cubicBezTo>
                      <a:lnTo>
                        <a:pt x="6986" y="1872"/>
                      </a:lnTo>
                      <a:cubicBezTo>
                        <a:pt x="6914" y="1512"/>
                        <a:pt x="6554" y="1008"/>
                        <a:pt x="6409" y="792"/>
                      </a:cubicBezTo>
                      <a:cubicBezTo>
                        <a:pt x="6193" y="936"/>
                        <a:pt x="5905" y="1512"/>
                        <a:pt x="5833" y="1872"/>
                      </a:cubicBezTo>
                      <a:lnTo>
                        <a:pt x="5833" y="1872"/>
                      </a:lnTo>
                      <a:cubicBezTo>
                        <a:pt x="5833" y="1872"/>
                        <a:pt x="5473" y="1152"/>
                        <a:pt x="5257" y="936"/>
                      </a:cubicBezTo>
                      <a:cubicBezTo>
                        <a:pt x="5041" y="1080"/>
                        <a:pt x="4825" y="1512"/>
                        <a:pt x="4681" y="1872"/>
                      </a:cubicBezTo>
                      <a:lnTo>
                        <a:pt x="4681" y="1872"/>
                      </a:lnTo>
                      <a:cubicBezTo>
                        <a:pt x="4609" y="1512"/>
                        <a:pt x="4249" y="1008"/>
                        <a:pt x="4105" y="792"/>
                      </a:cubicBezTo>
                      <a:cubicBezTo>
                        <a:pt x="3889" y="936"/>
                        <a:pt x="3529" y="1584"/>
                        <a:pt x="3529" y="1872"/>
                      </a:cubicBezTo>
                      <a:cubicBezTo>
                        <a:pt x="3385" y="1512"/>
                        <a:pt x="3097" y="1080"/>
                        <a:pt x="2953" y="864"/>
                      </a:cubicBezTo>
                      <a:cubicBezTo>
                        <a:pt x="2737" y="1008"/>
                        <a:pt x="2449" y="1584"/>
                        <a:pt x="2377" y="1872"/>
                      </a:cubicBezTo>
                      <a:lnTo>
                        <a:pt x="2377" y="1872"/>
                      </a:lnTo>
                      <a:cubicBezTo>
                        <a:pt x="2305" y="1512"/>
                        <a:pt x="1945" y="1008"/>
                        <a:pt x="1800" y="792"/>
                      </a:cubicBezTo>
                      <a:cubicBezTo>
                        <a:pt x="1585" y="1008"/>
                        <a:pt x="1224" y="1584"/>
                        <a:pt x="1152" y="1944"/>
                      </a:cubicBezTo>
                      <a:cubicBezTo>
                        <a:pt x="1008" y="1584"/>
                        <a:pt x="720" y="1152"/>
                        <a:pt x="576" y="936"/>
                      </a:cubicBezTo>
                      <a:cubicBezTo>
                        <a:pt x="360" y="1152"/>
                        <a:pt x="0" y="1800"/>
                        <a:pt x="0" y="2088"/>
                      </a:cubicBezTo>
                      <a:lnTo>
                        <a:pt x="0" y="2088"/>
                      </a:lnTo>
                      <a:cubicBezTo>
                        <a:pt x="72" y="4536"/>
                        <a:pt x="792" y="7057"/>
                        <a:pt x="1224" y="9505"/>
                      </a:cubicBezTo>
                      <a:cubicBezTo>
                        <a:pt x="1656" y="12242"/>
                        <a:pt x="2377" y="17787"/>
                        <a:pt x="2377" y="17787"/>
                      </a:cubicBezTo>
                      <a:cubicBezTo>
                        <a:pt x="2377" y="17787"/>
                        <a:pt x="5329" y="17931"/>
                        <a:pt x="6554" y="18004"/>
                      </a:cubicBezTo>
                      <a:cubicBezTo>
                        <a:pt x="9218" y="18147"/>
                        <a:pt x="11883" y="18147"/>
                        <a:pt x="14619" y="18291"/>
                      </a:cubicBezTo>
                      <a:cubicBezTo>
                        <a:pt x="17788" y="18436"/>
                        <a:pt x="20452" y="18364"/>
                        <a:pt x="23621" y="17931"/>
                      </a:cubicBezTo>
                      <a:cubicBezTo>
                        <a:pt x="24341" y="17859"/>
                        <a:pt x="25205" y="17859"/>
                        <a:pt x="25997" y="17643"/>
                      </a:cubicBezTo>
                      <a:lnTo>
                        <a:pt x="27437" y="17499"/>
                      </a:lnTo>
                      <a:lnTo>
                        <a:pt x="28662" y="3744"/>
                      </a:lnTo>
                      <a:lnTo>
                        <a:pt x="28662" y="3744"/>
                      </a:lnTo>
                      <a:cubicBezTo>
                        <a:pt x="28662" y="2880"/>
                        <a:pt x="28662" y="2016"/>
                        <a:pt x="28662" y="1080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72" name="Freeform: Shape 5371">
                  <a:extLst>
                    <a:ext uri="{FF2B5EF4-FFF2-40B4-BE49-F238E27FC236}">
                      <a16:creationId xmlns:a16="http://schemas.microsoft.com/office/drawing/2014/main" id="{C2220C18-4F2D-CD0D-3433-D4B3C97DC151}"/>
                    </a:ext>
                  </a:extLst>
                </p:cNvPr>
                <p:cNvSpPr/>
                <p:nvPr/>
              </p:nvSpPr>
              <p:spPr>
                <a:xfrm>
                  <a:off x="6948532" y="5654453"/>
                  <a:ext cx="27437" cy="18579"/>
                </a:xfrm>
                <a:custGeom>
                  <a:avLst/>
                  <a:gdLst>
                    <a:gd name="connsiteX0" fmla="*/ 21460 w 27437"/>
                    <a:gd name="connsiteY0" fmla="*/ 1224 h 18579"/>
                    <a:gd name="connsiteX1" fmla="*/ 21460 w 27437"/>
                    <a:gd name="connsiteY1" fmla="*/ 1224 h 18579"/>
                    <a:gd name="connsiteX2" fmla="*/ 21460 w 27437"/>
                    <a:gd name="connsiteY2" fmla="*/ 1224 h 18579"/>
                    <a:gd name="connsiteX3" fmla="*/ 21028 w 27437"/>
                    <a:gd name="connsiteY3" fmla="*/ 18291 h 18579"/>
                    <a:gd name="connsiteX4" fmla="*/ 21893 w 27437"/>
                    <a:gd name="connsiteY4" fmla="*/ 18219 h 18579"/>
                    <a:gd name="connsiteX5" fmla="*/ 22613 w 27437"/>
                    <a:gd name="connsiteY5" fmla="*/ 1080 h 18579"/>
                    <a:gd name="connsiteX6" fmla="*/ 22036 w 27437"/>
                    <a:gd name="connsiteY6" fmla="*/ 144 h 18579"/>
                    <a:gd name="connsiteX7" fmla="*/ 21460 w 27437"/>
                    <a:gd name="connsiteY7" fmla="*/ 1224 h 18579"/>
                    <a:gd name="connsiteX8" fmla="*/ 23837 w 27437"/>
                    <a:gd name="connsiteY8" fmla="*/ 1152 h 18579"/>
                    <a:gd name="connsiteX9" fmla="*/ 23837 w 27437"/>
                    <a:gd name="connsiteY9" fmla="*/ 1152 h 18579"/>
                    <a:gd name="connsiteX10" fmla="*/ 23837 w 27437"/>
                    <a:gd name="connsiteY10" fmla="*/ 1152 h 18579"/>
                    <a:gd name="connsiteX11" fmla="*/ 23189 w 27437"/>
                    <a:gd name="connsiteY11" fmla="*/ 18075 h 18579"/>
                    <a:gd name="connsiteX12" fmla="*/ 23981 w 27437"/>
                    <a:gd name="connsiteY12" fmla="*/ 18075 h 18579"/>
                    <a:gd name="connsiteX13" fmla="*/ 25061 w 27437"/>
                    <a:gd name="connsiteY13" fmla="*/ 1224 h 18579"/>
                    <a:gd name="connsiteX14" fmla="*/ 24485 w 27437"/>
                    <a:gd name="connsiteY14" fmla="*/ 216 h 18579"/>
                    <a:gd name="connsiteX15" fmla="*/ 23909 w 27437"/>
                    <a:gd name="connsiteY15" fmla="*/ 1296 h 18579"/>
                    <a:gd name="connsiteX16" fmla="*/ 27437 w 27437"/>
                    <a:gd name="connsiteY16" fmla="*/ 1296 h 18579"/>
                    <a:gd name="connsiteX17" fmla="*/ 27437 w 27437"/>
                    <a:gd name="connsiteY17" fmla="*/ 1296 h 18579"/>
                    <a:gd name="connsiteX18" fmla="*/ 26790 w 27437"/>
                    <a:gd name="connsiteY18" fmla="*/ 0 h 18579"/>
                    <a:gd name="connsiteX19" fmla="*/ 26213 w 27437"/>
                    <a:gd name="connsiteY19" fmla="*/ 1080 h 18579"/>
                    <a:gd name="connsiteX20" fmla="*/ 26213 w 27437"/>
                    <a:gd name="connsiteY20" fmla="*/ 1080 h 18579"/>
                    <a:gd name="connsiteX21" fmla="*/ 25277 w 27437"/>
                    <a:gd name="connsiteY21" fmla="*/ 17787 h 18579"/>
                    <a:gd name="connsiteX22" fmla="*/ 26213 w 27437"/>
                    <a:gd name="connsiteY22" fmla="*/ 17787 h 18579"/>
                    <a:gd name="connsiteX23" fmla="*/ 27437 w 27437"/>
                    <a:gd name="connsiteY23" fmla="*/ 3961 h 18579"/>
                    <a:gd name="connsiteX24" fmla="*/ 27437 w 27437"/>
                    <a:gd name="connsiteY24" fmla="*/ 3961 h 18579"/>
                    <a:gd name="connsiteX25" fmla="*/ 27437 w 27437"/>
                    <a:gd name="connsiteY25" fmla="*/ 1296 h 18579"/>
                    <a:gd name="connsiteX26" fmla="*/ 17356 w 27437"/>
                    <a:gd name="connsiteY26" fmla="*/ 360 h 18579"/>
                    <a:gd name="connsiteX27" fmla="*/ 16779 w 27437"/>
                    <a:gd name="connsiteY27" fmla="*/ 1440 h 18579"/>
                    <a:gd name="connsiteX28" fmla="*/ 16779 w 27437"/>
                    <a:gd name="connsiteY28" fmla="*/ 1440 h 18579"/>
                    <a:gd name="connsiteX29" fmla="*/ 16419 w 27437"/>
                    <a:gd name="connsiteY29" fmla="*/ 18579 h 18579"/>
                    <a:gd name="connsiteX30" fmla="*/ 17427 w 27437"/>
                    <a:gd name="connsiteY30" fmla="*/ 18579 h 18579"/>
                    <a:gd name="connsiteX31" fmla="*/ 18004 w 27437"/>
                    <a:gd name="connsiteY31" fmla="*/ 1368 h 18579"/>
                    <a:gd name="connsiteX32" fmla="*/ 18004 w 27437"/>
                    <a:gd name="connsiteY32" fmla="*/ 1368 h 18579"/>
                    <a:gd name="connsiteX33" fmla="*/ 17427 w 27437"/>
                    <a:gd name="connsiteY33" fmla="*/ 360 h 18579"/>
                    <a:gd name="connsiteX34" fmla="*/ 20236 w 27437"/>
                    <a:gd name="connsiteY34" fmla="*/ 1224 h 18579"/>
                    <a:gd name="connsiteX35" fmla="*/ 19660 w 27437"/>
                    <a:gd name="connsiteY35" fmla="*/ 144 h 18579"/>
                    <a:gd name="connsiteX36" fmla="*/ 19012 w 27437"/>
                    <a:gd name="connsiteY36" fmla="*/ 1224 h 18579"/>
                    <a:gd name="connsiteX37" fmla="*/ 19012 w 27437"/>
                    <a:gd name="connsiteY37" fmla="*/ 1224 h 18579"/>
                    <a:gd name="connsiteX38" fmla="*/ 19012 w 27437"/>
                    <a:gd name="connsiteY38" fmla="*/ 1224 h 18579"/>
                    <a:gd name="connsiteX39" fmla="*/ 18580 w 27437"/>
                    <a:gd name="connsiteY39" fmla="*/ 18436 h 18579"/>
                    <a:gd name="connsiteX40" fmla="*/ 19588 w 27437"/>
                    <a:gd name="connsiteY40" fmla="*/ 18436 h 18579"/>
                    <a:gd name="connsiteX41" fmla="*/ 20308 w 27437"/>
                    <a:gd name="connsiteY41" fmla="*/ 1224 h 18579"/>
                    <a:gd name="connsiteX42" fmla="*/ 20308 w 27437"/>
                    <a:gd name="connsiteY42" fmla="*/ 1224 h 18579"/>
                    <a:gd name="connsiteX43" fmla="*/ 20308 w 27437"/>
                    <a:gd name="connsiteY43" fmla="*/ 1224 h 18579"/>
                    <a:gd name="connsiteX44" fmla="*/ 14907 w 27437"/>
                    <a:gd name="connsiteY44" fmla="*/ 432 h 18579"/>
                    <a:gd name="connsiteX45" fmla="*/ 14331 w 27437"/>
                    <a:gd name="connsiteY45" fmla="*/ 1512 h 18579"/>
                    <a:gd name="connsiteX46" fmla="*/ 14331 w 27437"/>
                    <a:gd name="connsiteY46" fmla="*/ 18507 h 18579"/>
                    <a:gd name="connsiteX47" fmla="*/ 15411 w 27437"/>
                    <a:gd name="connsiteY47" fmla="*/ 18507 h 18579"/>
                    <a:gd name="connsiteX48" fmla="*/ 15555 w 27437"/>
                    <a:gd name="connsiteY48" fmla="*/ 1440 h 18579"/>
                    <a:gd name="connsiteX49" fmla="*/ 15555 w 27437"/>
                    <a:gd name="connsiteY49" fmla="*/ 1440 h 18579"/>
                    <a:gd name="connsiteX50" fmla="*/ 14979 w 27437"/>
                    <a:gd name="connsiteY50" fmla="*/ 360 h 18579"/>
                    <a:gd name="connsiteX51" fmla="*/ 7778 w 27437"/>
                    <a:gd name="connsiteY51" fmla="*/ 720 h 18579"/>
                    <a:gd name="connsiteX52" fmla="*/ 7201 w 27437"/>
                    <a:gd name="connsiteY52" fmla="*/ 1872 h 18579"/>
                    <a:gd name="connsiteX53" fmla="*/ 7201 w 27437"/>
                    <a:gd name="connsiteY53" fmla="*/ 1728 h 18579"/>
                    <a:gd name="connsiteX54" fmla="*/ 7922 w 27437"/>
                    <a:gd name="connsiteY54" fmla="*/ 18291 h 18579"/>
                    <a:gd name="connsiteX55" fmla="*/ 8642 w 27437"/>
                    <a:gd name="connsiteY55" fmla="*/ 18291 h 18579"/>
                    <a:gd name="connsiteX56" fmla="*/ 8642 w 27437"/>
                    <a:gd name="connsiteY56" fmla="*/ 1872 h 18579"/>
                    <a:gd name="connsiteX57" fmla="*/ 7922 w 27437"/>
                    <a:gd name="connsiteY57" fmla="*/ 792 h 18579"/>
                    <a:gd name="connsiteX58" fmla="*/ 1224 w 27437"/>
                    <a:gd name="connsiteY58" fmla="*/ 2016 h 18579"/>
                    <a:gd name="connsiteX59" fmla="*/ 1224 w 27437"/>
                    <a:gd name="connsiteY59" fmla="*/ 2016 h 18579"/>
                    <a:gd name="connsiteX60" fmla="*/ 648 w 27437"/>
                    <a:gd name="connsiteY60" fmla="*/ 936 h 18579"/>
                    <a:gd name="connsiteX61" fmla="*/ 0 w 27437"/>
                    <a:gd name="connsiteY61" fmla="*/ 2088 h 18579"/>
                    <a:gd name="connsiteX62" fmla="*/ 0 w 27437"/>
                    <a:gd name="connsiteY62" fmla="*/ 2016 h 18579"/>
                    <a:gd name="connsiteX63" fmla="*/ 1945 w 27437"/>
                    <a:gd name="connsiteY63" fmla="*/ 18004 h 18579"/>
                    <a:gd name="connsiteX64" fmla="*/ 2305 w 27437"/>
                    <a:gd name="connsiteY64" fmla="*/ 18004 h 18579"/>
                    <a:gd name="connsiteX65" fmla="*/ 2521 w 27437"/>
                    <a:gd name="connsiteY65" fmla="*/ 18004 h 18579"/>
                    <a:gd name="connsiteX66" fmla="*/ 1224 w 27437"/>
                    <a:gd name="connsiteY66" fmla="*/ 2016 h 18579"/>
                    <a:gd name="connsiteX67" fmla="*/ 1224 w 27437"/>
                    <a:gd name="connsiteY67" fmla="*/ 2016 h 18579"/>
                    <a:gd name="connsiteX68" fmla="*/ 11955 w 27437"/>
                    <a:gd name="connsiteY68" fmla="*/ 1656 h 18579"/>
                    <a:gd name="connsiteX69" fmla="*/ 11955 w 27437"/>
                    <a:gd name="connsiteY69" fmla="*/ 1656 h 18579"/>
                    <a:gd name="connsiteX70" fmla="*/ 11955 w 27437"/>
                    <a:gd name="connsiteY70" fmla="*/ 18364 h 18579"/>
                    <a:gd name="connsiteX71" fmla="*/ 12962 w 27437"/>
                    <a:gd name="connsiteY71" fmla="*/ 18364 h 18579"/>
                    <a:gd name="connsiteX72" fmla="*/ 13179 w 27437"/>
                    <a:gd name="connsiteY72" fmla="*/ 1512 h 18579"/>
                    <a:gd name="connsiteX73" fmla="*/ 12602 w 27437"/>
                    <a:gd name="connsiteY73" fmla="*/ 504 h 18579"/>
                    <a:gd name="connsiteX74" fmla="*/ 11955 w 27437"/>
                    <a:gd name="connsiteY74" fmla="*/ 1584 h 18579"/>
                    <a:gd name="connsiteX75" fmla="*/ 10154 w 27437"/>
                    <a:gd name="connsiteY75" fmla="*/ 648 h 18579"/>
                    <a:gd name="connsiteX76" fmla="*/ 9506 w 27437"/>
                    <a:gd name="connsiteY76" fmla="*/ 1728 h 18579"/>
                    <a:gd name="connsiteX77" fmla="*/ 9506 w 27437"/>
                    <a:gd name="connsiteY77" fmla="*/ 1584 h 18579"/>
                    <a:gd name="connsiteX78" fmla="*/ 9794 w 27437"/>
                    <a:gd name="connsiteY78" fmla="*/ 18291 h 18579"/>
                    <a:gd name="connsiteX79" fmla="*/ 10658 w 27437"/>
                    <a:gd name="connsiteY79" fmla="*/ 18291 h 18579"/>
                    <a:gd name="connsiteX80" fmla="*/ 10802 w 27437"/>
                    <a:gd name="connsiteY80" fmla="*/ 1728 h 18579"/>
                    <a:gd name="connsiteX81" fmla="*/ 10802 w 27437"/>
                    <a:gd name="connsiteY81" fmla="*/ 1728 h 18579"/>
                    <a:gd name="connsiteX82" fmla="*/ 10154 w 27437"/>
                    <a:gd name="connsiteY82" fmla="*/ 648 h 18579"/>
                    <a:gd name="connsiteX83" fmla="*/ 3601 w 27437"/>
                    <a:gd name="connsiteY83" fmla="*/ 1872 h 18579"/>
                    <a:gd name="connsiteX84" fmla="*/ 3601 w 27437"/>
                    <a:gd name="connsiteY84" fmla="*/ 1872 h 18579"/>
                    <a:gd name="connsiteX85" fmla="*/ 3024 w 27437"/>
                    <a:gd name="connsiteY85" fmla="*/ 792 h 18579"/>
                    <a:gd name="connsiteX86" fmla="*/ 2449 w 27437"/>
                    <a:gd name="connsiteY86" fmla="*/ 1800 h 18579"/>
                    <a:gd name="connsiteX87" fmla="*/ 3529 w 27437"/>
                    <a:gd name="connsiteY87" fmla="*/ 18004 h 18579"/>
                    <a:gd name="connsiteX88" fmla="*/ 4465 w 27437"/>
                    <a:gd name="connsiteY88" fmla="*/ 18004 h 18579"/>
                    <a:gd name="connsiteX89" fmla="*/ 3673 w 27437"/>
                    <a:gd name="connsiteY89" fmla="*/ 1800 h 18579"/>
                    <a:gd name="connsiteX90" fmla="*/ 3673 w 27437"/>
                    <a:gd name="connsiteY90" fmla="*/ 1800 h 18579"/>
                    <a:gd name="connsiteX91" fmla="*/ 5977 w 27437"/>
                    <a:gd name="connsiteY91" fmla="*/ 1872 h 18579"/>
                    <a:gd name="connsiteX92" fmla="*/ 5401 w 27437"/>
                    <a:gd name="connsiteY92" fmla="*/ 792 h 18579"/>
                    <a:gd name="connsiteX93" fmla="*/ 4825 w 27437"/>
                    <a:gd name="connsiteY93" fmla="*/ 1872 h 18579"/>
                    <a:gd name="connsiteX94" fmla="*/ 5833 w 27437"/>
                    <a:gd name="connsiteY94" fmla="*/ 18147 h 18579"/>
                    <a:gd name="connsiteX95" fmla="*/ 6769 w 27437"/>
                    <a:gd name="connsiteY95" fmla="*/ 18147 h 18579"/>
                    <a:gd name="connsiteX96" fmla="*/ 6049 w 27437"/>
                    <a:gd name="connsiteY96" fmla="*/ 1800 h 18579"/>
                    <a:gd name="connsiteX97" fmla="*/ 6049 w 27437"/>
                    <a:gd name="connsiteY97" fmla="*/ 1800 h 18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7437" h="18579">
                      <a:moveTo>
                        <a:pt x="21460" y="1224"/>
                      </a:moveTo>
                      <a:lnTo>
                        <a:pt x="21460" y="1224"/>
                      </a:lnTo>
                      <a:cubicBezTo>
                        <a:pt x="21460" y="1224"/>
                        <a:pt x="21460" y="1224"/>
                        <a:pt x="21460" y="1224"/>
                      </a:cubicBezTo>
                      <a:lnTo>
                        <a:pt x="21028" y="18291"/>
                      </a:lnTo>
                      <a:cubicBezTo>
                        <a:pt x="21028" y="18291"/>
                        <a:pt x="21604" y="18291"/>
                        <a:pt x="21893" y="18219"/>
                      </a:cubicBezTo>
                      <a:lnTo>
                        <a:pt x="22613" y="1080"/>
                      </a:lnTo>
                      <a:cubicBezTo>
                        <a:pt x="22468" y="720"/>
                        <a:pt x="22180" y="360"/>
                        <a:pt x="22036" y="144"/>
                      </a:cubicBezTo>
                      <a:cubicBezTo>
                        <a:pt x="21821" y="360"/>
                        <a:pt x="21532" y="936"/>
                        <a:pt x="21460" y="1224"/>
                      </a:cubicBezTo>
                      <a:close/>
                      <a:moveTo>
                        <a:pt x="23837" y="1152"/>
                      </a:moveTo>
                      <a:lnTo>
                        <a:pt x="23837" y="1152"/>
                      </a:lnTo>
                      <a:cubicBezTo>
                        <a:pt x="23837" y="1152"/>
                        <a:pt x="23837" y="1152"/>
                        <a:pt x="23837" y="1152"/>
                      </a:cubicBezTo>
                      <a:lnTo>
                        <a:pt x="23189" y="18075"/>
                      </a:lnTo>
                      <a:cubicBezTo>
                        <a:pt x="23189" y="18075"/>
                        <a:pt x="23765" y="18075"/>
                        <a:pt x="23981" y="18075"/>
                      </a:cubicBezTo>
                      <a:lnTo>
                        <a:pt x="25061" y="1224"/>
                      </a:lnTo>
                      <a:cubicBezTo>
                        <a:pt x="25061" y="1224"/>
                        <a:pt x="24629" y="432"/>
                        <a:pt x="24485" y="216"/>
                      </a:cubicBezTo>
                      <a:cubicBezTo>
                        <a:pt x="24269" y="432"/>
                        <a:pt x="23981" y="936"/>
                        <a:pt x="23909" y="1296"/>
                      </a:cubicBezTo>
                      <a:close/>
                      <a:moveTo>
                        <a:pt x="27437" y="1296"/>
                      </a:moveTo>
                      <a:lnTo>
                        <a:pt x="27437" y="1296"/>
                      </a:lnTo>
                      <a:cubicBezTo>
                        <a:pt x="27437" y="936"/>
                        <a:pt x="27005" y="288"/>
                        <a:pt x="26790" y="0"/>
                      </a:cubicBezTo>
                      <a:cubicBezTo>
                        <a:pt x="26573" y="216"/>
                        <a:pt x="26285" y="720"/>
                        <a:pt x="26213" y="1080"/>
                      </a:cubicBezTo>
                      <a:lnTo>
                        <a:pt x="26213" y="1080"/>
                      </a:lnTo>
                      <a:cubicBezTo>
                        <a:pt x="26213" y="1080"/>
                        <a:pt x="25277" y="17787"/>
                        <a:pt x="25277" y="17787"/>
                      </a:cubicBezTo>
                      <a:lnTo>
                        <a:pt x="26213" y="17787"/>
                      </a:lnTo>
                      <a:cubicBezTo>
                        <a:pt x="26213" y="17787"/>
                        <a:pt x="27437" y="3961"/>
                        <a:pt x="27437" y="3961"/>
                      </a:cubicBezTo>
                      <a:lnTo>
                        <a:pt x="27437" y="3961"/>
                      </a:lnTo>
                      <a:cubicBezTo>
                        <a:pt x="27437" y="3097"/>
                        <a:pt x="27437" y="2232"/>
                        <a:pt x="27437" y="1296"/>
                      </a:cubicBezTo>
                      <a:close/>
                      <a:moveTo>
                        <a:pt x="17356" y="360"/>
                      </a:moveTo>
                      <a:cubicBezTo>
                        <a:pt x="17356" y="360"/>
                        <a:pt x="16852" y="1080"/>
                        <a:pt x="16779" y="1440"/>
                      </a:cubicBezTo>
                      <a:lnTo>
                        <a:pt x="16779" y="1440"/>
                      </a:lnTo>
                      <a:lnTo>
                        <a:pt x="16419" y="18579"/>
                      </a:lnTo>
                      <a:cubicBezTo>
                        <a:pt x="16419" y="18579"/>
                        <a:pt x="17067" y="18579"/>
                        <a:pt x="17427" y="18579"/>
                      </a:cubicBezTo>
                      <a:lnTo>
                        <a:pt x="18004" y="1368"/>
                      </a:lnTo>
                      <a:cubicBezTo>
                        <a:pt x="18004" y="1368"/>
                        <a:pt x="18004" y="1368"/>
                        <a:pt x="18004" y="1368"/>
                      </a:cubicBezTo>
                      <a:cubicBezTo>
                        <a:pt x="17859" y="1008"/>
                        <a:pt x="17571" y="576"/>
                        <a:pt x="17427" y="360"/>
                      </a:cubicBezTo>
                      <a:close/>
                      <a:moveTo>
                        <a:pt x="20236" y="1224"/>
                      </a:moveTo>
                      <a:cubicBezTo>
                        <a:pt x="20164" y="864"/>
                        <a:pt x="19804" y="360"/>
                        <a:pt x="19660" y="144"/>
                      </a:cubicBezTo>
                      <a:cubicBezTo>
                        <a:pt x="19444" y="360"/>
                        <a:pt x="19156" y="936"/>
                        <a:pt x="19012" y="1224"/>
                      </a:cubicBezTo>
                      <a:lnTo>
                        <a:pt x="19012" y="1224"/>
                      </a:lnTo>
                      <a:cubicBezTo>
                        <a:pt x="19012" y="1224"/>
                        <a:pt x="19012" y="1224"/>
                        <a:pt x="19012" y="1224"/>
                      </a:cubicBezTo>
                      <a:lnTo>
                        <a:pt x="18580" y="18436"/>
                      </a:lnTo>
                      <a:cubicBezTo>
                        <a:pt x="18580" y="18436"/>
                        <a:pt x="19228" y="18436"/>
                        <a:pt x="19588" y="18436"/>
                      </a:cubicBezTo>
                      <a:lnTo>
                        <a:pt x="20308" y="1224"/>
                      </a:lnTo>
                      <a:lnTo>
                        <a:pt x="20308" y="1224"/>
                      </a:lnTo>
                      <a:cubicBezTo>
                        <a:pt x="20308" y="1224"/>
                        <a:pt x="20308" y="1224"/>
                        <a:pt x="20308" y="1224"/>
                      </a:cubicBezTo>
                      <a:close/>
                      <a:moveTo>
                        <a:pt x="14907" y="432"/>
                      </a:moveTo>
                      <a:cubicBezTo>
                        <a:pt x="14907" y="432"/>
                        <a:pt x="14403" y="1152"/>
                        <a:pt x="14331" y="1512"/>
                      </a:cubicBezTo>
                      <a:lnTo>
                        <a:pt x="14331" y="18507"/>
                      </a:lnTo>
                      <a:cubicBezTo>
                        <a:pt x="14331" y="18507"/>
                        <a:pt x="15051" y="18507"/>
                        <a:pt x="15411" y="18507"/>
                      </a:cubicBezTo>
                      <a:lnTo>
                        <a:pt x="15555" y="1440"/>
                      </a:lnTo>
                      <a:lnTo>
                        <a:pt x="15555" y="1440"/>
                      </a:lnTo>
                      <a:cubicBezTo>
                        <a:pt x="15483" y="1080"/>
                        <a:pt x="15123" y="576"/>
                        <a:pt x="14979" y="360"/>
                      </a:cubicBezTo>
                      <a:close/>
                      <a:moveTo>
                        <a:pt x="7778" y="720"/>
                      </a:moveTo>
                      <a:cubicBezTo>
                        <a:pt x="7778" y="720"/>
                        <a:pt x="7201" y="1512"/>
                        <a:pt x="7201" y="1872"/>
                      </a:cubicBezTo>
                      <a:cubicBezTo>
                        <a:pt x="7201" y="1872"/>
                        <a:pt x="7201" y="1800"/>
                        <a:pt x="7201" y="1728"/>
                      </a:cubicBezTo>
                      <a:lnTo>
                        <a:pt x="7922" y="18291"/>
                      </a:lnTo>
                      <a:cubicBezTo>
                        <a:pt x="7922" y="18291"/>
                        <a:pt x="8354" y="18291"/>
                        <a:pt x="8642" y="18291"/>
                      </a:cubicBezTo>
                      <a:lnTo>
                        <a:pt x="8642" y="1872"/>
                      </a:lnTo>
                      <a:cubicBezTo>
                        <a:pt x="8426" y="1512"/>
                        <a:pt x="8066" y="1008"/>
                        <a:pt x="7922" y="792"/>
                      </a:cubicBezTo>
                      <a:close/>
                      <a:moveTo>
                        <a:pt x="1224" y="2016"/>
                      </a:moveTo>
                      <a:lnTo>
                        <a:pt x="1224" y="2016"/>
                      </a:lnTo>
                      <a:cubicBezTo>
                        <a:pt x="1152" y="1656"/>
                        <a:pt x="792" y="1152"/>
                        <a:pt x="648" y="936"/>
                      </a:cubicBezTo>
                      <a:cubicBezTo>
                        <a:pt x="432" y="1152"/>
                        <a:pt x="72" y="1728"/>
                        <a:pt x="0" y="2088"/>
                      </a:cubicBezTo>
                      <a:cubicBezTo>
                        <a:pt x="0" y="2088"/>
                        <a:pt x="0" y="2088"/>
                        <a:pt x="0" y="2016"/>
                      </a:cubicBezTo>
                      <a:lnTo>
                        <a:pt x="1945" y="18004"/>
                      </a:lnTo>
                      <a:lnTo>
                        <a:pt x="2305" y="18004"/>
                      </a:lnTo>
                      <a:cubicBezTo>
                        <a:pt x="2305" y="18004"/>
                        <a:pt x="2449" y="18004"/>
                        <a:pt x="2521" y="18004"/>
                      </a:cubicBezTo>
                      <a:lnTo>
                        <a:pt x="1224" y="2016"/>
                      </a:lnTo>
                      <a:lnTo>
                        <a:pt x="1224" y="2016"/>
                      </a:lnTo>
                      <a:close/>
                      <a:moveTo>
                        <a:pt x="11955" y="1656"/>
                      </a:moveTo>
                      <a:cubicBezTo>
                        <a:pt x="11955" y="1656"/>
                        <a:pt x="11955" y="1656"/>
                        <a:pt x="11955" y="1656"/>
                      </a:cubicBezTo>
                      <a:lnTo>
                        <a:pt x="11955" y="18364"/>
                      </a:lnTo>
                      <a:cubicBezTo>
                        <a:pt x="11955" y="18364"/>
                        <a:pt x="12602" y="18364"/>
                        <a:pt x="12962" y="18364"/>
                      </a:cubicBezTo>
                      <a:lnTo>
                        <a:pt x="13179" y="1512"/>
                      </a:lnTo>
                      <a:cubicBezTo>
                        <a:pt x="13179" y="1512"/>
                        <a:pt x="12747" y="720"/>
                        <a:pt x="12602" y="504"/>
                      </a:cubicBezTo>
                      <a:cubicBezTo>
                        <a:pt x="12387" y="720"/>
                        <a:pt x="12026" y="1296"/>
                        <a:pt x="11955" y="1584"/>
                      </a:cubicBezTo>
                      <a:close/>
                      <a:moveTo>
                        <a:pt x="10154" y="648"/>
                      </a:moveTo>
                      <a:cubicBezTo>
                        <a:pt x="10154" y="648"/>
                        <a:pt x="9578" y="1440"/>
                        <a:pt x="9506" y="1728"/>
                      </a:cubicBezTo>
                      <a:cubicBezTo>
                        <a:pt x="9506" y="1728"/>
                        <a:pt x="9506" y="1584"/>
                        <a:pt x="9506" y="1584"/>
                      </a:cubicBezTo>
                      <a:lnTo>
                        <a:pt x="9794" y="18291"/>
                      </a:lnTo>
                      <a:cubicBezTo>
                        <a:pt x="9794" y="18291"/>
                        <a:pt x="10370" y="18291"/>
                        <a:pt x="10658" y="18291"/>
                      </a:cubicBezTo>
                      <a:lnTo>
                        <a:pt x="10802" y="1728"/>
                      </a:lnTo>
                      <a:lnTo>
                        <a:pt x="10802" y="1728"/>
                      </a:lnTo>
                      <a:cubicBezTo>
                        <a:pt x="10802" y="1368"/>
                        <a:pt x="10370" y="864"/>
                        <a:pt x="10154" y="648"/>
                      </a:cubicBezTo>
                      <a:close/>
                      <a:moveTo>
                        <a:pt x="3601" y="1872"/>
                      </a:moveTo>
                      <a:lnTo>
                        <a:pt x="3601" y="1872"/>
                      </a:lnTo>
                      <a:cubicBezTo>
                        <a:pt x="3529" y="1512"/>
                        <a:pt x="3169" y="1008"/>
                        <a:pt x="3024" y="792"/>
                      </a:cubicBezTo>
                      <a:cubicBezTo>
                        <a:pt x="2809" y="936"/>
                        <a:pt x="2592" y="1440"/>
                        <a:pt x="2449" y="1800"/>
                      </a:cubicBezTo>
                      <a:lnTo>
                        <a:pt x="3529" y="18004"/>
                      </a:lnTo>
                      <a:cubicBezTo>
                        <a:pt x="3529" y="18004"/>
                        <a:pt x="4177" y="18004"/>
                        <a:pt x="4465" y="18004"/>
                      </a:cubicBezTo>
                      <a:lnTo>
                        <a:pt x="3673" y="1800"/>
                      </a:lnTo>
                      <a:cubicBezTo>
                        <a:pt x="3673" y="1800"/>
                        <a:pt x="3673" y="1800"/>
                        <a:pt x="3673" y="1800"/>
                      </a:cubicBezTo>
                      <a:close/>
                      <a:moveTo>
                        <a:pt x="5977" y="1872"/>
                      </a:moveTo>
                      <a:cubicBezTo>
                        <a:pt x="5905" y="1512"/>
                        <a:pt x="5545" y="1008"/>
                        <a:pt x="5401" y="792"/>
                      </a:cubicBezTo>
                      <a:cubicBezTo>
                        <a:pt x="5185" y="936"/>
                        <a:pt x="4897" y="1512"/>
                        <a:pt x="4825" y="1872"/>
                      </a:cubicBezTo>
                      <a:lnTo>
                        <a:pt x="5833" y="18147"/>
                      </a:lnTo>
                      <a:cubicBezTo>
                        <a:pt x="5833" y="18147"/>
                        <a:pt x="6481" y="18147"/>
                        <a:pt x="6769" y="18147"/>
                      </a:cubicBezTo>
                      <a:lnTo>
                        <a:pt x="6049" y="1800"/>
                      </a:lnTo>
                      <a:lnTo>
                        <a:pt x="6049" y="1800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62" name="Graphic 6">
                <a:extLst>
                  <a:ext uri="{FF2B5EF4-FFF2-40B4-BE49-F238E27FC236}">
                    <a16:creationId xmlns:a16="http://schemas.microsoft.com/office/drawing/2014/main" id="{F151BACC-11F3-E91D-E934-B2CA7E69D3A5}"/>
                  </a:ext>
                </a:extLst>
              </p:cNvPr>
              <p:cNvGrpSpPr/>
              <p:nvPr/>
            </p:nvGrpSpPr>
            <p:grpSpPr>
              <a:xfrm>
                <a:off x="6976509" y="5641623"/>
                <a:ext cx="30065" cy="36649"/>
                <a:chOff x="6976509" y="5641623"/>
                <a:chExt cx="30065" cy="36649"/>
              </a:xfrm>
            </p:grpSpPr>
            <p:sp>
              <p:nvSpPr>
                <p:cNvPr id="5367" name="Freeform: Shape 5366">
                  <a:extLst>
                    <a:ext uri="{FF2B5EF4-FFF2-40B4-BE49-F238E27FC236}">
                      <a16:creationId xmlns:a16="http://schemas.microsoft.com/office/drawing/2014/main" id="{34A3758E-0FD8-97D8-E0A5-04320D646994}"/>
                    </a:ext>
                  </a:extLst>
                </p:cNvPr>
                <p:cNvSpPr/>
                <p:nvPr/>
              </p:nvSpPr>
              <p:spPr>
                <a:xfrm>
                  <a:off x="6976509" y="5641623"/>
                  <a:ext cx="28445" cy="20175"/>
                </a:xfrm>
                <a:custGeom>
                  <a:avLst/>
                  <a:gdLst>
                    <a:gd name="connsiteX0" fmla="*/ 1620 w 28445"/>
                    <a:gd name="connsiteY0" fmla="*/ 19095 h 20175"/>
                    <a:gd name="connsiteX1" fmla="*/ 2196 w 28445"/>
                    <a:gd name="connsiteY1" fmla="*/ 20103 h 20175"/>
                    <a:gd name="connsiteX2" fmla="*/ 2845 w 28445"/>
                    <a:gd name="connsiteY2" fmla="*/ 19023 h 20175"/>
                    <a:gd name="connsiteX3" fmla="*/ 3420 w 28445"/>
                    <a:gd name="connsiteY3" fmla="*/ 20103 h 20175"/>
                    <a:gd name="connsiteX4" fmla="*/ 3420 w 28445"/>
                    <a:gd name="connsiteY4" fmla="*/ 20103 h 20175"/>
                    <a:gd name="connsiteX5" fmla="*/ 3997 w 28445"/>
                    <a:gd name="connsiteY5" fmla="*/ 19095 h 20175"/>
                    <a:gd name="connsiteX6" fmla="*/ 4573 w 28445"/>
                    <a:gd name="connsiteY6" fmla="*/ 20103 h 20175"/>
                    <a:gd name="connsiteX7" fmla="*/ 5149 w 28445"/>
                    <a:gd name="connsiteY7" fmla="*/ 19023 h 20175"/>
                    <a:gd name="connsiteX8" fmla="*/ 5797 w 28445"/>
                    <a:gd name="connsiteY8" fmla="*/ 20103 h 20175"/>
                    <a:gd name="connsiteX9" fmla="*/ 5797 w 28445"/>
                    <a:gd name="connsiteY9" fmla="*/ 20103 h 20175"/>
                    <a:gd name="connsiteX10" fmla="*/ 6373 w 28445"/>
                    <a:gd name="connsiteY10" fmla="*/ 19167 h 20175"/>
                    <a:gd name="connsiteX11" fmla="*/ 6949 w 28445"/>
                    <a:gd name="connsiteY11" fmla="*/ 20103 h 20175"/>
                    <a:gd name="connsiteX12" fmla="*/ 6949 w 28445"/>
                    <a:gd name="connsiteY12" fmla="*/ 20103 h 20175"/>
                    <a:gd name="connsiteX13" fmla="*/ 7525 w 28445"/>
                    <a:gd name="connsiteY13" fmla="*/ 19023 h 20175"/>
                    <a:gd name="connsiteX14" fmla="*/ 8101 w 28445"/>
                    <a:gd name="connsiteY14" fmla="*/ 20103 h 20175"/>
                    <a:gd name="connsiteX15" fmla="*/ 8101 w 28445"/>
                    <a:gd name="connsiteY15" fmla="*/ 20103 h 20175"/>
                    <a:gd name="connsiteX16" fmla="*/ 8678 w 28445"/>
                    <a:gd name="connsiteY16" fmla="*/ 19095 h 20175"/>
                    <a:gd name="connsiteX17" fmla="*/ 9253 w 28445"/>
                    <a:gd name="connsiteY17" fmla="*/ 20032 h 20175"/>
                    <a:gd name="connsiteX18" fmla="*/ 9830 w 28445"/>
                    <a:gd name="connsiteY18" fmla="*/ 18951 h 20175"/>
                    <a:gd name="connsiteX19" fmla="*/ 10478 w 28445"/>
                    <a:gd name="connsiteY19" fmla="*/ 20032 h 20175"/>
                    <a:gd name="connsiteX20" fmla="*/ 11054 w 28445"/>
                    <a:gd name="connsiteY20" fmla="*/ 19023 h 20175"/>
                    <a:gd name="connsiteX21" fmla="*/ 11630 w 28445"/>
                    <a:gd name="connsiteY21" fmla="*/ 20032 h 20175"/>
                    <a:gd name="connsiteX22" fmla="*/ 12206 w 28445"/>
                    <a:gd name="connsiteY22" fmla="*/ 18879 h 20175"/>
                    <a:gd name="connsiteX23" fmla="*/ 12854 w 28445"/>
                    <a:gd name="connsiteY23" fmla="*/ 20032 h 20175"/>
                    <a:gd name="connsiteX24" fmla="*/ 12854 w 28445"/>
                    <a:gd name="connsiteY24" fmla="*/ 20032 h 20175"/>
                    <a:gd name="connsiteX25" fmla="*/ 13430 w 28445"/>
                    <a:gd name="connsiteY25" fmla="*/ 18951 h 20175"/>
                    <a:gd name="connsiteX26" fmla="*/ 14007 w 28445"/>
                    <a:gd name="connsiteY26" fmla="*/ 19959 h 20175"/>
                    <a:gd name="connsiteX27" fmla="*/ 14655 w 28445"/>
                    <a:gd name="connsiteY27" fmla="*/ 18807 h 20175"/>
                    <a:gd name="connsiteX28" fmla="*/ 15231 w 28445"/>
                    <a:gd name="connsiteY28" fmla="*/ 19887 h 20175"/>
                    <a:gd name="connsiteX29" fmla="*/ 15807 w 28445"/>
                    <a:gd name="connsiteY29" fmla="*/ 18807 h 20175"/>
                    <a:gd name="connsiteX30" fmla="*/ 16383 w 28445"/>
                    <a:gd name="connsiteY30" fmla="*/ 19815 h 20175"/>
                    <a:gd name="connsiteX31" fmla="*/ 17031 w 28445"/>
                    <a:gd name="connsiteY31" fmla="*/ 18663 h 20175"/>
                    <a:gd name="connsiteX32" fmla="*/ 17607 w 28445"/>
                    <a:gd name="connsiteY32" fmla="*/ 19743 h 20175"/>
                    <a:gd name="connsiteX33" fmla="*/ 17607 w 28445"/>
                    <a:gd name="connsiteY33" fmla="*/ 19743 h 20175"/>
                    <a:gd name="connsiteX34" fmla="*/ 18184 w 28445"/>
                    <a:gd name="connsiteY34" fmla="*/ 18735 h 20175"/>
                    <a:gd name="connsiteX35" fmla="*/ 18759 w 28445"/>
                    <a:gd name="connsiteY35" fmla="*/ 19671 h 20175"/>
                    <a:gd name="connsiteX36" fmla="*/ 18759 w 28445"/>
                    <a:gd name="connsiteY36" fmla="*/ 19671 h 20175"/>
                    <a:gd name="connsiteX37" fmla="*/ 19336 w 28445"/>
                    <a:gd name="connsiteY37" fmla="*/ 18591 h 20175"/>
                    <a:gd name="connsiteX38" fmla="*/ 19912 w 28445"/>
                    <a:gd name="connsiteY38" fmla="*/ 19599 h 20175"/>
                    <a:gd name="connsiteX39" fmla="*/ 20488 w 28445"/>
                    <a:gd name="connsiteY39" fmla="*/ 18591 h 20175"/>
                    <a:gd name="connsiteX40" fmla="*/ 21064 w 28445"/>
                    <a:gd name="connsiteY40" fmla="*/ 19527 h 20175"/>
                    <a:gd name="connsiteX41" fmla="*/ 21064 w 28445"/>
                    <a:gd name="connsiteY41" fmla="*/ 19527 h 20175"/>
                    <a:gd name="connsiteX42" fmla="*/ 21712 w 28445"/>
                    <a:gd name="connsiteY42" fmla="*/ 18447 h 20175"/>
                    <a:gd name="connsiteX43" fmla="*/ 22288 w 28445"/>
                    <a:gd name="connsiteY43" fmla="*/ 19527 h 20175"/>
                    <a:gd name="connsiteX44" fmla="*/ 22288 w 28445"/>
                    <a:gd name="connsiteY44" fmla="*/ 19527 h 20175"/>
                    <a:gd name="connsiteX45" fmla="*/ 22864 w 28445"/>
                    <a:gd name="connsiteY45" fmla="*/ 18519 h 20175"/>
                    <a:gd name="connsiteX46" fmla="*/ 23441 w 28445"/>
                    <a:gd name="connsiteY46" fmla="*/ 19527 h 20175"/>
                    <a:gd name="connsiteX47" fmla="*/ 23441 w 28445"/>
                    <a:gd name="connsiteY47" fmla="*/ 19527 h 20175"/>
                    <a:gd name="connsiteX48" fmla="*/ 24017 w 28445"/>
                    <a:gd name="connsiteY48" fmla="*/ 18447 h 20175"/>
                    <a:gd name="connsiteX49" fmla="*/ 24665 w 28445"/>
                    <a:gd name="connsiteY49" fmla="*/ 19527 h 20175"/>
                    <a:gd name="connsiteX50" fmla="*/ 24665 w 28445"/>
                    <a:gd name="connsiteY50" fmla="*/ 19527 h 20175"/>
                    <a:gd name="connsiteX51" fmla="*/ 25241 w 28445"/>
                    <a:gd name="connsiteY51" fmla="*/ 18591 h 20175"/>
                    <a:gd name="connsiteX52" fmla="*/ 25817 w 28445"/>
                    <a:gd name="connsiteY52" fmla="*/ 19527 h 20175"/>
                    <a:gd name="connsiteX53" fmla="*/ 25817 w 28445"/>
                    <a:gd name="connsiteY53" fmla="*/ 19527 h 20175"/>
                    <a:gd name="connsiteX54" fmla="*/ 26393 w 28445"/>
                    <a:gd name="connsiteY54" fmla="*/ 18519 h 20175"/>
                    <a:gd name="connsiteX55" fmla="*/ 26969 w 28445"/>
                    <a:gd name="connsiteY55" fmla="*/ 19527 h 20175"/>
                    <a:gd name="connsiteX56" fmla="*/ 26969 w 28445"/>
                    <a:gd name="connsiteY56" fmla="*/ 19527 h 20175"/>
                    <a:gd name="connsiteX57" fmla="*/ 27545 w 28445"/>
                    <a:gd name="connsiteY57" fmla="*/ 18591 h 20175"/>
                    <a:gd name="connsiteX58" fmla="*/ 28050 w 28445"/>
                    <a:gd name="connsiteY58" fmla="*/ 19455 h 20175"/>
                    <a:gd name="connsiteX59" fmla="*/ 28193 w 28445"/>
                    <a:gd name="connsiteY59" fmla="*/ 19239 h 20175"/>
                    <a:gd name="connsiteX60" fmla="*/ 28265 w 28445"/>
                    <a:gd name="connsiteY60" fmla="*/ 19023 h 20175"/>
                    <a:gd name="connsiteX61" fmla="*/ 28193 w 28445"/>
                    <a:gd name="connsiteY61" fmla="*/ 17367 h 20175"/>
                    <a:gd name="connsiteX62" fmla="*/ 26321 w 28445"/>
                    <a:gd name="connsiteY62" fmla="*/ 16287 h 20175"/>
                    <a:gd name="connsiteX63" fmla="*/ 26321 w 28445"/>
                    <a:gd name="connsiteY63" fmla="*/ 14774 h 20175"/>
                    <a:gd name="connsiteX64" fmla="*/ 22648 w 28445"/>
                    <a:gd name="connsiteY64" fmla="*/ 10886 h 20175"/>
                    <a:gd name="connsiteX65" fmla="*/ 22864 w 28445"/>
                    <a:gd name="connsiteY65" fmla="*/ 10886 h 20175"/>
                    <a:gd name="connsiteX66" fmla="*/ 15447 w 28445"/>
                    <a:gd name="connsiteY66" fmla="*/ 6637 h 20175"/>
                    <a:gd name="connsiteX67" fmla="*/ 14007 w 28445"/>
                    <a:gd name="connsiteY67" fmla="*/ 3036 h 20175"/>
                    <a:gd name="connsiteX68" fmla="*/ 16311 w 28445"/>
                    <a:gd name="connsiteY68" fmla="*/ 2748 h 20175"/>
                    <a:gd name="connsiteX69" fmla="*/ 16311 w 28445"/>
                    <a:gd name="connsiteY69" fmla="*/ 4188 h 20175"/>
                    <a:gd name="connsiteX70" fmla="*/ 18255 w 28445"/>
                    <a:gd name="connsiteY70" fmla="*/ 3252 h 20175"/>
                    <a:gd name="connsiteX71" fmla="*/ 15879 w 28445"/>
                    <a:gd name="connsiteY71" fmla="*/ 299 h 20175"/>
                    <a:gd name="connsiteX72" fmla="*/ 7814 w 28445"/>
                    <a:gd name="connsiteY72" fmla="*/ 2532 h 20175"/>
                    <a:gd name="connsiteX73" fmla="*/ 6301 w 28445"/>
                    <a:gd name="connsiteY73" fmla="*/ 9301 h 20175"/>
                    <a:gd name="connsiteX74" fmla="*/ 6661 w 28445"/>
                    <a:gd name="connsiteY74" fmla="*/ 10021 h 20175"/>
                    <a:gd name="connsiteX75" fmla="*/ 2052 w 28445"/>
                    <a:gd name="connsiteY75" fmla="*/ 13838 h 20175"/>
                    <a:gd name="connsiteX76" fmla="*/ 2917 w 28445"/>
                    <a:gd name="connsiteY76" fmla="*/ 15998 h 20175"/>
                    <a:gd name="connsiteX77" fmla="*/ 756 w 28445"/>
                    <a:gd name="connsiteY77" fmla="*/ 20175 h 20175"/>
                    <a:gd name="connsiteX78" fmla="*/ 1260 w 28445"/>
                    <a:gd name="connsiteY78" fmla="*/ 19383 h 2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28445" h="20175">
                      <a:moveTo>
                        <a:pt x="1620" y="19095"/>
                      </a:moveTo>
                      <a:cubicBezTo>
                        <a:pt x="1620" y="19095"/>
                        <a:pt x="2052" y="19743"/>
                        <a:pt x="2196" y="20103"/>
                      </a:cubicBezTo>
                      <a:cubicBezTo>
                        <a:pt x="2196" y="19743"/>
                        <a:pt x="2556" y="19167"/>
                        <a:pt x="2845" y="19023"/>
                      </a:cubicBezTo>
                      <a:cubicBezTo>
                        <a:pt x="2988" y="19239"/>
                        <a:pt x="3349" y="19743"/>
                        <a:pt x="3420" y="20103"/>
                      </a:cubicBezTo>
                      <a:lnTo>
                        <a:pt x="3420" y="20103"/>
                      </a:lnTo>
                      <a:cubicBezTo>
                        <a:pt x="3420" y="20103"/>
                        <a:pt x="3781" y="19239"/>
                        <a:pt x="3997" y="19095"/>
                      </a:cubicBezTo>
                      <a:cubicBezTo>
                        <a:pt x="4141" y="19311"/>
                        <a:pt x="4429" y="19743"/>
                        <a:pt x="4573" y="20103"/>
                      </a:cubicBezTo>
                      <a:cubicBezTo>
                        <a:pt x="4573" y="19743"/>
                        <a:pt x="4933" y="19167"/>
                        <a:pt x="5149" y="19023"/>
                      </a:cubicBezTo>
                      <a:cubicBezTo>
                        <a:pt x="5293" y="19239"/>
                        <a:pt x="5653" y="19743"/>
                        <a:pt x="5797" y="20103"/>
                      </a:cubicBezTo>
                      <a:lnTo>
                        <a:pt x="5797" y="20103"/>
                      </a:lnTo>
                      <a:cubicBezTo>
                        <a:pt x="5797" y="20103"/>
                        <a:pt x="6157" y="19311"/>
                        <a:pt x="6373" y="19167"/>
                      </a:cubicBezTo>
                      <a:cubicBezTo>
                        <a:pt x="6517" y="19383"/>
                        <a:pt x="6805" y="19743"/>
                        <a:pt x="6949" y="20103"/>
                      </a:cubicBezTo>
                      <a:lnTo>
                        <a:pt x="6949" y="20103"/>
                      </a:lnTo>
                      <a:cubicBezTo>
                        <a:pt x="7021" y="19743"/>
                        <a:pt x="7309" y="19167"/>
                        <a:pt x="7525" y="19023"/>
                      </a:cubicBezTo>
                      <a:cubicBezTo>
                        <a:pt x="7669" y="19239"/>
                        <a:pt x="8029" y="19671"/>
                        <a:pt x="8101" y="20103"/>
                      </a:cubicBezTo>
                      <a:lnTo>
                        <a:pt x="8101" y="20103"/>
                      </a:lnTo>
                      <a:cubicBezTo>
                        <a:pt x="8101" y="20103"/>
                        <a:pt x="8461" y="19311"/>
                        <a:pt x="8678" y="19095"/>
                      </a:cubicBezTo>
                      <a:cubicBezTo>
                        <a:pt x="8821" y="19311"/>
                        <a:pt x="9110" y="19743"/>
                        <a:pt x="9253" y="20032"/>
                      </a:cubicBezTo>
                      <a:cubicBezTo>
                        <a:pt x="9253" y="19671"/>
                        <a:pt x="9614" y="19095"/>
                        <a:pt x="9830" y="18951"/>
                      </a:cubicBezTo>
                      <a:cubicBezTo>
                        <a:pt x="9974" y="19167"/>
                        <a:pt x="10334" y="19671"/>
                        <a:pt x="10478" y="20032"/>
                      </a:cubicBezTo>
                      <a:cubicBezTo>
                        <a:pt x="10550" y="19671"/>
                        <a:pt x="10838" y="19239"/>
                        <a:pt x="11054" y="19023"/>
                      </a:cubicBezTo>
                      <a:cubicBezTo>
                        <a:pt x="11198" y="19239"/>
                        <a:pt x="11486" y="19671"/>
                        <a:pt x="11630" y="20032"/>
                      </a:cubicBezTo>
                      <a:cubicBezTo>
                        <a:pt x="11630" y="19671"/>
                        <a:pt x="11990" y="19095"/>
                        <a:pt x="12206" y="18879"/>
                      </a:cubicBezTo>
                      <a:cubicBezTo>
                        <a:pt x="12350" y="19095"/>
                        <a:pt x="12783" y="19599"/>
                        <a:pt x="12854" y="20032"/>
                      </a:cubicBezTo>
                      <a:lnTo>
                        <a:pt x="12854" y="20032"/>
                      </a:lnTo>
                      <a:cubicBezTo>
                        <a:pt x="12854" y="20032"/>
                        <a:pt x="13215" y="19167"/>
                        <a:pt x="13430" y="18951"/>
                      </a:cubicBezTo>
                      <a:cubicBezTo>
                        <a:pt x="13575" y="19167"/>
                        <a:pt x="13862" y="19599"/>
                        <a:pt x="14007" y="19959"/>
                      </a:cubicBezTo>
                      <a:cubicBezTo>
                        <a:pt x="14007" y="19599"/>
                        <a:pt x="14367" y="19023"/>
                        <a:pt x="14655" y="18807"/>
                      </a:cubicBezTo>
                      <a:cubicBezTo>
                        <a:pt x="14799" y="19023"/>
                        <a:pt x="15159" y="19455"/>
                        <a:pt x="15231" y="19887"/>
                      </a:cubicBezTo>
                      <a:cubicBezTo>
                        <a:pt x="15303" y="19527"/>
                        <a:pt x="15591" y="19023"/>
                        <a:pt x="15807" y="18807"/>
                      </a:cubicBezTo>
                      <a:cubicBezTo>
                        <a:pt x="15951" y="19023"/>
                        <a:pt x="16239" y="19455"/>
                        <a:pt x="16383" y="19815"/>
                      </a:cubicBezTo>
                      <a:cubicBezTo>
                        <a:pt x="16455" y="19455"/>
                        <a:pt x="16743" y="18879"/>
                        <a:pt x="17031" y="18663"/>
                      </a:cubicBezTo>
                      <a:cubicBezTo>
                        <a:pt x="17175" y="18879"/>
                        <a:pt x="17535" y="19383"/>
                        <a:pt x="17607" y="19743"/>
                      </a:cubicBezTo>
                      <a:lnTo>
                        <a:pt x="17607" y="19743"/>
                      </a:lnTo>
                      <a:cubicBezTo>
                        <a:pt x="17607" y="19743"/>
                        <a:pt x="17967" y="18951"/>
                        <a:pt x="18184" y="18735"/>
                      </a:cubicBezTo>
                      <a:cubicBezTo>
                        <a:pt x="18327" y="18951"/>
                        <a:pt x="18616" y="19311"/>
                        <a:pt x="18759" y="19671"/>
                      </a:cubicBezTo>
                      <a:lnTo>
                        <a:pt x="18759" y="19671"/>
                      </a:lnTo>
                      <a:cubicBezTo>
                        <a:pt x="18759" y="19671"/>
                        <a:pt x="19120" y="18807"/>
                        <a:pt x="19336" y="18591"/>
                      </a:cubicBezTo>
                      <a:cubicBezTo>
                        <a:pt x="19480" y="18807"/>
                        <a:pt x="19840" y="19239"/>
                        <a:pt x="19912" y="19599"/>
                      </a:cubicBezTo>
                      <a:cubicBezTo>
                        <a:pt x="19984" y="19239"/>
                        <a:pt x="20272" y="18807"/>
                        <a:pt x="20488" y="18591"/>
                      </a:cubicBezTo>
                      <a:cubicBezTo>
                        <a:pt x="20632" y="18807"/>
                        <a:pt x="20920" y="19167"/>
                        <a:pt x="21064" y="19527"/>
                      </a:cubicBezTo>
                      <a:lnTo>
                        <a:pt x="21064" y="19527"/>
                      </a:lnTo>
                      <a:cubicBezTo>
                        <a:pt x="21064" y="19527"/>
                        <a:pt x="21424" y="18591"/>
                        <a:pt x="21712" y="18447"/>
                      </a:cubicBezTo>
                      <a:cubicBezTo>
                        <a:pt x="21856" y="18663"/>
                        <a:pt x="22216" y="19167"/>
                        <a:pt x="22288" y="19527"/>
                      </a:cubicBezTo>
                      <a:lnTo>
                        <a:pt x="22288" y="19527"/>
                      </a:lnTo>
                      <a:cubicBezTo>
                        <a:pt x="22288" y="19527"/>
                        <a:pt x="22648" y="18663"/>
                        <a:pt x="22864" y="18519"/>
                      </a:cubicBezTo>
                      <a:cubicBezTo>
                        <a:pt x="23008" y="18735"/>
                        <a:pt x="23296" y="19095"/>
                        <a:pt x="23441" y="19527"/>
                      </a:cubicBezTo>
                      <a:lnTo>
                        <a:pt x="23441" y="19527"/>
                      </a:lnTo>
                      <a:cubicBezTo>
                        <a:pt x="23441" y="19167"/>
                        <a:pt x="23800" y="18591"/>
                        <a:pt x="24017" y="18447"/>
                      </a:cubicBezTo>
                      <a:cubicBezTo>
                        <a:pt x="24233" y="18663"/>
                        <a:pt x="24521" y="19167"/>
                        <a:pt x="24665" y="19527"/>
                      </a:cubicBezTo>
                      <a:lnTo>
                        <a:pt x="24665" y="19527"/>
                      </a:lnTo>
                      <a:cubicBezTo>
                        <a:pt x="24665" y="19527"/>
                        <a:pt x="25025" y="18735"/>
                        <a:pt x="25241" y="18591"/>
                      </a:cubicBezTo>
                      <a:cubicBezTo>
                        <a:pt x="25385" y="18735"/>
                        <a:pt x="25673" y="19167"/>
                        <a:pt x="25817" y="19527"/>
                      </a:cubicBezTo>
                      <a:cubicBezTo>
                        <a:pt x="25817" y="19527"/>
                        <a:pt x="25817" y="19527"/>
                        <a:pt x="25817" y="19527"/>
                      </a:cubicBezTo>
                      <a:cubicBezTo>
                        <a:pt x="25889" y="19167"/>
                        <a:pt x="26177" y="18663"/>
                        <a:pt x="26393" y="18519"/>
                      </a:cubicBezTo>
                      <a:cubicBezTo>
                        <a:pt x="26537" y="18735"/>
                        <a:pt x="26825" y="19167"/>
                        <a:pt x="26969" y="19527"/>
                      </a:cubicBezTo>
                      <a:lnTo>
                        <a:pt x="26969" y="19527"/>
                      </a:lnTo>
                      <a:cubicBezTo>
                        <a:pt x="26969" y="19527"/>
                        <a:pt x="27329" y="18735"/>
                        <a:pt x="27545" y="18591"/>
                      </a:cubicBezTo>
                      <a:cubicBezTo>
                        <a:pt x="27689" y="18807"/>
                        <a:pt x="27977" y="19167"/>
                        <a:pt x="28050" y="19455"/>
                      </a:cubicBezTo>
                      <a:cubicBezTo>
                        <a:pt x="28050" y="19455"/>
                        <a:pt x="28122" y="19311"/>
                        <a:pt x="28193" y="19239"/>
                      </a:cubicBezTo>
                      <a:cubicBezTo>
                        <a:pt x="28193" y="19239"/>
                        <a:pt x="28193" y="19095"/>
                        <a:pt x="28265" y="19023"/>
                      </a:cubicBezTo>
                      <a:cubicBezTo>
                        <a:pt x="28482" y="18447"/>
                        <a:pt x="28554" y="17871"/>
                        <a:pt x="28193" y="17367"/>
                      </a:cubicBezTo>
                      <a:cubicBezTo>
                        <a:pt x="27905" y="17007"/>
                        <a:pt x="27113" y="16647"/>
                        <a:pt x="26321" y="16287"/>
                      </a:cubicBezTo>
                      <a:cubicBezTo>
                        <a:pt x="26465" y="15783"/>
                        <a:pt x="26465" y="15278"/>
                        <a:pt x="26321" y="14774"/>
                      </a:cubicBezTo>
                      <a:cubicBezTo>
                        <a:pt x="25817" y="12758"/>
                        <a:pt x="24521" y="11822"/>
                        <a:pt x="22648" y="10886"/>
                      </a:cubicBezTo>
                      <a:lnTo>
                        <a:pt x="22864" y="10886"/>
                      </a:lnTo>
                      <a:cubicBezTo>
                        <a:pt x="23368" y="7933"/>
                        <a:pt x="17319" y="7357"/>
                        <a:pt x="15447" y="6637"/>
                      </a:cubicBezTo>
                      <a:cubicBezTo>
                        <a:pt x="14007" y="6061"/>
                        <a:pt x="12350" y="4836"/>
                        <a:pt x="14007" y="3036"/>
                      </a:cubicBezTo>
                      <a:cubicBezTo>
                        <a:pt x="14511" y="2460"/>
                        <a:pt x="15735" y="2244"/>
                        <a:pt x="16311" y="2748"/>
                      </a:cubicBezTo>
                      <a:cubicBezTo>
                        <a:pt x="16743" y="3108"/>
                        <a:pt x="17103" y="4188"/>
                        <a:pt x="16311" y="4188"/>
                      </a:cubicBezTo>
                      <a:cubicBezTo>
                        <a:pt x="16815" y="5412"/>
                        <a:pt x="18255" y="4188"/>
                        <a:pt x="18255" y="3252"/>
                      </a:cubicBezTo>
                      <a:cubicBezTo>
                        <a:pt x="18255" y="1812"/>
                        <a:pt x="17175" y="660"/>
                        <a:pt x="15879" y="299"/>
                      </a:cubicBezTo>
                      <a:cubicBezTo>
                        <a:pt x="13215" y="-493"/>
                        <a:pt x="9614" y="299"/>
                        <a:pt x="7814" y="2532"/>
                      </a:cubicBezTo>
                      <a:cubicBezTo>
                        <a:pt x="6013" y="4693"/>
                        <a:pt x="5365" y="6709"/>
                        <a:pt x="6301" y="9301"/>
                      </a:cubicBezTo>
                      <a:cubicBezTo>
                        <a:pt x="6373" y="9589"/>
                        <a:pt x="6517" y="9805"/>
                        <a:pt x="6661" y="10021"/>
                      </a:cubicBezTo>
                      <a:cubicBezTo>
                        <a:pt x="4429" y="10741"/>
                        <a:pt x="2124" y="11966"/>
                        <a:pt x="2052" y="13838"/>
                      </a:cubicBezTo>
                      <a:cubicBezTo>
                        <a:pt x="2052" y="14630"/>
                        <a:pt x="2412" y="15350"/>
                        <a:pt x="2917" y="15998"/>
                      </a:cubicBezTo>
                      <a:cubicBezTo>
                        <a:pt x="828" y="17079"/>
                        <a:pt x="-1117" y="18807"/>
                        <a:pt x="756" y="20175"/>
                      </a:cubicBezTo>
                      <a:cubicBezTo>
                        <a:pt x="900" y="19887"/>
                        <a:pt x="1116" y="19527"/>
                        <a:pt x="1260" y="19383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68" name="Freeform: Shape 5367">
                  <a:extLst>
                    <a:ext uri="{FF2B5EF4-FFF2-40B4-BE49-F238E27FC236}">
                      <a16:creationId xmlns:a16="http://schemas.microsoft.com/office/drawing/2014/main" id="{B740B455-5916-D624-12A2-6990F1F191D5}"/>
                    </a:ext>
                  </a:extLst>
                </p:cNvPr>
                <p:cNvSpPr/>
                <p:nvPr/>
              </p:nvSpPr>
              <p:spPr>
                <a:xfrm>
                  <a:off x="6977914" y="5659710"/>
                  <a:ext cx="28661" cy="18562"/>
                </a:xfrm>
                <a:custGeom>
                  <a:avLst/>
                  <a:gdLst>
                    <a:gd name="connsiteX0" fmla="*/ 28302 w 28661"/>
                    <a:gd name="connsiteY0" fmla="*/ 1296 h 18562"/>
                    <a:gd name="connsiteX1" fmla="*/ 28302 w 28661"/>
                    <a:gd name="connsiteY1" fmla="*/ 1296 h 18562"/>
                    <a:gd name="connsiteX2" fmla="*/ 27653 w 28661"/>
                    <a:gd name="connsiteY2" fmla="*/ 0 h 18562"/>
                    <a:gd name="connsiteX3" fmla="*/ 27077 w 28661"/>
                    <a:gd name="connsiteY3" fmla="*/ 1080 h 18562"/>
                    <a:gd name="connsiteX4" fmla="*/ 27077 w 28661"/>
                    <a:gd name="connsiteY4" fmla="*/ 1080 h 18562"/>
                    <a:gd name="connsiteX5" fmla="*/ 26501 w 28661"/>
                    <a:gd name="connsiteY5" fmla="*/ 144 h 18562"/>
                    <a:gd name="connsiteX6" fmla="*/ 25925 w 28661"/>
                    <a:gd name="connsiteY6" fmla="*/ 1152 h 18562"/>
                    <a:gd name="connsiteX7" fmla="*/ 25925 w 28661"/>
                    <a:gd name="connsiteY7" fmla="*/ 1152 h 18562"/>
                    <a:gd name="connsiteX8" fmla="*/ 25349 w 28661"/>
                    <a:gd name="connsiteY8" fmla="*/ 144 h 18562"/>
                    <a:gd name="connsiteX9" fmla="*/ 24773 w 28661"/>
                    <a:gd name="connsiteY9" fmla="*/ 1224 h 18562"/>
                    <a:gd name="connsiteX10" fmla="*/ 24773 w 28661"/>
                    <a:gd name="connsiteY10" fmla="*/ 1224 h 18562"/>
                    <a:gd name="connsiteX11" fmla="*/ 24197 w 28661"/>
                    <a:gd name="connsiteY11" fmla="*/ 360 h 18562"/>
                    <a:gd name="connsiteX12" fmla="*/ 23620 w 28661"/>
                    <a:gd name="connsiteY12" fmla="*/ 1296 h 18562"/>
                    <a:gd name="connsiteX13" fmla="*/ 23620 w 28661"/>
                    <a:gd name="connsiteY13" fmla="*/ 1296 h 18562"/>
                    <a:gd name="connsiteX14" fmla="*/ 22973 w 28661"/>
                    <a:gd name="connsiteY14" fmla="*/ 216 h 18562"/>
                    <a:gd name="connsiteX15" fmla="*/ 22396 w 28661"/>
                    <a:gd name="connsiteY15" fmla="*/ 1296 h 18562"/>
                    <a:gd name="connsiteX16" fmla="*/ 22396 w 28661"/>
                    <a:gd name="connsiteY16" fmla="*/ 1296 h 18562"/>
                    <a:gd name="connsiteX17" fmla="*/ 21820 w 28661"/>
                    <a:gd name="connsiteY17" fmla="*/ 360 h 18562"/>
                    <a:gd name="connsiteX18" fmla="*/ 21244 w 28661"/>
                    <a:gd name="connsiteY18" fmla="*/ 1368 h 18562"/>
                    <a:gd name="connsiteX19" fmla="*/ 21244 w 28661"/>
                    <a:gd name="connsiteY19" fmla="*/ 1368 h 18562"/>
                    <a:gd name="connsiteX20" fmla="*/ 20668 w 28661"/>
                    <a:gd name="connsiteY20" fmla="*/ 288 h 18562"/>
                    <a:gd name="connsiteX21" fmla="*/ 20020 w 28661"/>
                    <a:gd name="connsiteY21" fmla="*/ 1368 h 18562"/>
                    <a:gd name="connsiteX22" fmla="*/ 20020 w 28661"/>
                    <a:gd name="connsiteY22" fmla="*/ 1368 h 18562"/>
                    <a:gd name="connsiteX23" fmla="*/ 19444 w 28661"/>
                    <a:gd name="connsiteY23" fmla="*/ 432 h 18562"/>
                    <a:gd name="connsiteX24" fmla="*/ 18868 w 28661"/>
                    <a:gd name="connsiteY24" fmla="*/ 1440 h 18562"/>
                    <a:gd name="connsiteX25" fmla="*/ 18291 w 28661"/>
                    <a:gd name="connsiteY25" fmla="*/ 432 h 18562"/>
                    <a:gd name="connsiteX26" fmla="*/ 17716 w 28661"/>
                    <a:gd name="connsiteY26" fmla="*/ 1512 h 18562"/>
                    <a:gd name="connsiteX27" fmla="*/ 17716 w 28661"/>
                    <a:gd name="connsiteY27" fmla="*/ 1512 h 18562"/>
                    <a:gd name="connsiteX28" fmla="*/ 17139 w 28661"/>
                    <a:gd name="connsiteY28" fmla="*/ 576 h 18562"/>
                    <a:gd name="connsiteX29" fmla="*/ 16563 w 28661"/>
                    <a:gd name="connsiteY29" fmla="*/ 1584 h 18562"/>
                    <a:gd name="connsiteX30" fmla="*/ 16563 w 28661"/>
                    <a:gd name="connsiteY30" fmla="*/ 1584 h 18562"/>
                    <a:gd name="connsiteX31" fmla="*/ 15987 w 28661"/>
                    <a:gd name="connsiteY31" fmla="*/ 504 h 18562"/>
                    <a:gd name="connsiteX32" fmla="*/ 15339 w 28661"/>
                    <a:gd name="connsiteY32" fmla="*/ 1656 h 18562"/>
                    <a:gd name="connsiteX33" fmla="*/ 14763 w 28661"/>
                    <a:gd name="connsiteY33" fmla="*/ 648 h 18562"/>
                    <a:gd name="connsiteX34" fmla="*/ 14187 w 28661"/>
                    <a:gd name="connsiteY34" fmla="*/ 1728 h 18562"/>
                    <a:gd name="connsiteX35" fmla="*/ 13611 w 28661"/>
                    <a:gd name="connsiteY35" fmla="*/ 648 h 18562"/>
                    <a:gd name="connsiteX36" fmla="*/ 13035 w 28661"/>
                    <a:gd name="connsiteY36" fmla="*/ 1800 h 18562"/>
                    <a:gd name="connsiteX37" fmla="*/ 12458 w 28661"/>
                    <a:gd name="connsiteY37" fmla="*/ 792 h 18562"/>
                    <a:gd name="connsiteX38" fmla="*/ 11882 w 28661"/>
                    <a:gd name="connsiteY38" fmla="*/ 1872 h 18562"/>
                    <a:gd name="connsiteX39" fmla="*/ 11882 w 28661"/>
                    <a:gd name="connsiteY39" fmla="*/ 1872 h 18562"/>
                    <a:gd name="connsiteX40" fmla="*/ 11234 w 28661"/>
                    <a:gd name="connsiteY40" fmla="*/ 792 h 18562"/>
                    <a:gd name="connsiteX41" fmla="*/ 10586 w 28661"/>
                    <a:gd name="connsiteY41" fmla="*/ 1872 h 18562"/>
                    <a:gd name="connsiteX42" fmla="*/ 10010 w 28661"/>
                    <a:gd name="connsiteY42" fmla="*/ 864 h 18562"/>
                    <a:gd name="connsiteX43" fmla="*/ 9434 w 28661"/>
                    <a:gd name="connsiteY43" fmla="*/ 1872 h 18562"/>
                    <a:gd name="connsiteX44" fmla="*/ 8786 w 28661"/>
                    <a:gd name="connsiteY44" fmla="*/ 792 h 18562"/>
                    <a:gd name="connsiteX45" fmla="*/ 8210 w 28661"/>
                    <a:gd name="connsiteY45" fmla="*/ 1872 h 18562"/>
                    <a:gd name="connsiteX46" fmla="*/ 7633 w 28661"/>
                    <a:gd name="connsiteY46" fmla="*/ 936 h 18562"/>
                    <a:gd name="connsiteX47" fmla="*/ 7057 w 28661"/>
                    <a:gd name="connsiteY47" fmla="*/ 1945 h 18562"/>
                    <a:gd name="connsiteX48" fmla="*/ 7057 w 28661"/>
                    <a:gd name="connsiteY48" fmla="*/ 1945 h 18562"/>
                    <a:gd name="connsiteX49" fmla="*/ 6481 w 28661"/>
                    <a:gd name="connsiteY49" fmla="*/ 864 h 18562"/>
                    <a:gd name="connsiteX50" fmla="*/ 5905 w 28661"/>
                    <a:gd name="connsiteY50" fmla="*/ 1945 h 18562"/>
                    <a:gd name="connsiteX51" fmla="*/ 5905 w 28661"/>
                    <a:gd name="connsiteY51" fmla="*/ 1945 h 18562"/>
                    <a:gd name="connsiteX52" fmla="*/ 5329 w 28661"/>
                    <a:gd name="connsiteY52" fmla="*/ 1008 h 18562"/>
                    <a:gd name="connsiteX53" fmla="*/ 4753 w 28661"/>
                    <a:gd name="connsiteY53" fmla="*/ 1945 h 18562"/>
                    <a:gd name="connsiteX54" fmla="*/ 4753 w 28661"/>
                    <a:gd name="connsiteY54" fmla="*/ 1945 h 18562"/>
                    <a:gd name="connsiteX55" fmla="*/ 4177 w 28661"/>
                    <a:gd name="connsiteY55" fmla="*/ 864 h 18562"/>
                    <a:gd name="connsiteX56" fmla="*/ 3601 w 28661"/>
                    <a:gd name="connsiteY56" fmla="*/ 2016 h 18562"/>
                    <a:gd name="connsiteX57" fmla="*/ 3024 w 28661"/>
                    <a:gd name="connsiteY57" fmla="*/ 1008 h 18562"/>
                    <a:gd name="connsiteX58" fmla="*/ 2448 w 28661"/>
                    <a:gd name="connsiteY58" fmla="*/ 2088 h 18562"/>
                    <a:gd name="connsiteX59" fmla="*/ 2448 w 28661"/>
                    <a:gd name="connsiteY59" fmla="*/ 2088 h 18562"/>
                    <a:gd name="connsiteX60" fmla="*/ 1872 w 28661"/>
                    <a:gd name="connsiteY60" fmla="*/ 1008 h 18562"/>
                    <a:gd name="connsiteX61" fmla="*/ 1224 w 28661"/>
                    <a:gd name="connsiteY61" fmla="*/ 2088 h 18562"/>
                    <a:gd name="connsiteX62" fmla="*/ 648 w 28661"/>
                    <a:gd name="connsiteY62" fmla="*/ 1080 h 18562"/>
                    <a:gd name="connsiteX63" fmla="*/ 0 w 28661"/>
                    <a:gd name="connsiteY63" fmla="*/ 2232 h 18562"/>
                    <a:gd name="connsiteX64" fmla="*/ 0 w 28661"/>
                    <a:gd name="connsiteY64" fmla="*/ 2232 h 18562"/>
                    <a:gd name="connsiteX65" fmla="*/ 1224 w 28661"/>
                    <a:gd name="connsiteY65" fmla="*/ 9650 h 18562"/>
                    <a:gd name="connsiteX66" fmla="*/ 2377 w 28661"/>
                    <a:gd name="connsiteY66" fmla="*/ 17931 h 18562"/>
                    <a:gd name="connsiteX67" fmla="*/ 6553 w 28661"/>
                    <a:gd name="connsiteY67" fmla="*/ 18148 h 18562"/>
                    <a:gd name="connsiteX68" fmla="*/ 14619 w 28661"/>
                    <a:gd name="connsiteY68" fmla="*/ 18508 h 18562"/>
                    <a:gd name="connsiteX69" fmla="*/ 23620 w 28661"/>
                    <a:gd name="connsiteY69" fmla="*/ 18148 h 18562"/>
                    <a:gd name="connsiteX70" fmla="*/ 25997 w 28661"/>
                    <a:gd name="connsiteY70" fmla="*/ 17859 h 18562"/>
                    <a:gd name="connsiteX71" fmla="*/ 27437 w 28661"/>
                    <a:gd name="connsiteY71" fmla="*/ 17715 h 18562"/>
                    <a:gd name="connsiteX72" fmla="*/ 28662 w 28661"/>
                    <a:gd name="connsiteY72" fmla="*/ 3961 h 18562"/>
                    <a:gd name="connsiteX73" fmla="*/ 28662 w 28661"/>
                    <a:gd name="connsiteY73" fmla="*/ 3961 h 18562"/>
                    <a:gd name="connsiteX74" fmla="*/ 28662 w 28661"/>
                    <a:gd name="connsiteY74" fmla="*/ 1296 h 1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8661" h="18562">
                      <a:moveTo>
                        <a:pt x="28302" y="1296"/>
                      </a:moveTo>
                      <a:lnTo>
                        <a:pt x="28302" y="1296"/>
                      </a:lnTo>
                      <a:cubicBezTo>
                        <a:pt x="28302" y="936"/>
                        <a:pt x="27869" y="216"/>
                        <a:pt x="27653" y="0"/>
                      </a:cubicBezTo>
                      <a:cubicBezTo>
                        <a:pt x="27437" y="216"/>
                        <a:pt x="27149" y="720"/>
                        <a:pt x="27077" y="1080"/>
                      </a:cubicBezTo>
                      <a:lnTo>
                        <a:pt x="27077" y="1080"/>
                      </a:lnTo>
                      <a:cubicBezTo>
                        <a:pt x="26933" y="720"/>
                        <a:pt x="26645" y="360"/>
                        <a:pt x="26501" y="144"/>
                      </a:cubicBezTo>
                      <a:cubicBezTo>
                        <a:pt x="26285" y="288"/>
                        <a:pt x="26069" y="792"/>
                        <a:pt x="25925" y="1152"/>
                      </a:cubicBezTo>
                      <a:lnTo>
                        <a:pt x="25925" y="1152"/>
                      </a:lnTo>
                      <a:cubicBezTo>
                        <a:pt x="25781" y="792"/>
                        <a:pt x="25493" y="360"/>
                        <a:pt x="25349" y="144"/>
                      </a:cubicBezTo>
                      <a:cubicBezTo>
                        <a:pt x="25133" y="288"/>
                        <a:pt x="24845" y="864"/>
                        <a:pt x="24773" y="1224"/>
                      </a:cubicBezTo>
                      <a:lnTo>
                        <a:pt x="24773" y="1224"/>
                      </a:lnTo>
                      <a:cubicBezTo>
                        <a:pt x="24773" y="1224"/>
                        <a:pt x="24341" y="504"/>
                        <a:pt x="24197" y="360"/>
                      </a:cubicBezTo>
                      <a:cubicBezTo>
                        <a:pt x="23981" y="504"/>
                        <a:pt x="23765" y="936"/>
                        <a:pt x="23620" y="1296"/>
                      </a:cubicBezTo>
                      <a:lnTo>
                        <a:pt x="23620" y="1296"/>
                      </a:lnTo>
                      <a:cubicBezTo>
                        <a:pt x="23549" y="936"/>
                        <a:pt x="23188" y="432"/>
                        <a:pt x="22973" y="216"/>
                      </a:cubicBezTo>
                      <a:cubicBezTo>
                        <a:pt x="22756" y="360"/>
                        <a:pt x="22468" y="1008"/>
                        <a:pt x="22396" y="1296"/>
                      </a:cubicBezTo>
                      <a:lnTo>
                        <a:pt x="22396" y="1296"/>
                      </a:lnTo>
                      <a:cubicBezTo>
                        <a:pt x="22252" y="936"/>
                        <a:pt x="21964" y="504"/>
                        <a:pt x="21820" y="360"/>
                      </a:cubicBezTo>
                      <a:cubicBezTo>
                        <a:pt x="21604" y="504"/>
                        <a:pt x="21316" y="1008"/>
                        <a:pt x="21244" y="1368"/>
                      </a:cubicBezTo>
                      <a:lnTo>
                        <a:pt x="21244" y="1368"/>
                      </a:lnTo>
                      <a:cubicBezTo>
                        <a:pt x="21172" y="1008"/>
                        <a:pt x="20812" y="504"/>
                        <a:pt x="20668" y="288"/>
                      </a:cubicBezTo>
                      <a:cubicBezTo>
                        <a:pt x="20452" y="504"/>
                        <a:pt x="20164" y="1080"/>
                        <a:pt x="20020" y="1368"/>
                      </a:cubicBezTo>
                      <a:lnTo>
                        <a:pt x="20020" y="1368"/>
                      </a:lnTo>
                      <a:cubicBezTo>
                        <a:pt x="19876" y="1008"/>
                        <a:pt x="19588" y="576"/>
                        <a:pt x="19444" y="432"/>
                      </a:cubicBezTo>
                      <a:cubicBezTo>
                        <a:pt x="19228" y="576"/>
                        <a:pt x="18940" y="1080"/>
                        <a:pt x="18868" y="1440"/>
                      </a:cubicBezTo>
                      <a:cubicBezTo>
                        <a:pt x="18796" y="1080"/>
                        <a:pt x="18436" y="648"/>
                        <a:pt x="18291" y="432"/>
                      </a:cubicBezTo>
                      <a:cubicBezTo>
                        <a:pt x="18076" y="648"/>
                        <a:pt x="17787" y="1152"/>
                        <a:pt x="17716" y="1512"/>
                      </a:cubicBezTo>
                      <a:lnTo>
                        <a:pt x="17716" y="1512"/>
                      </a:lnTo>
                      <a:cubicBezTo>
                        <a:pt x="17716" y="1512"/>
                        <a:pt x="17283" y="792"/>
                        <a:pt x="17139" y="576"/>
                      </a:cubicBezTo>
                      <a:cubicBezTo>
                        <a:pt x="16923" y="720"/>
                        <a:pt x="16635" y="1224"/>
                        <a:pt x="16563" y="1584"/>
                      </a:cubicBezTo>
                      <a:lnTo>
                        <a:pt x="16563" y="1584"/>
                      </a:lnTo>
                      <a:cubicBezTo>
                        <a:pt x="16491" y="1224"/>
                        <a:pt x="16131" y="720"/>
                        <a:pt x="15987" y="504"/>
                      </a:cubicBezTo>
                      <a:cubicBezTo>
                        <a:pt x="15771" y="720"/>
                        <a:pt x="15411" y="1296"/>
                        <a:pt x="15339" y="1656"/>
                      </a:cubicBezTo>
                      <a:cubicBezTo>
                        <a:pt x="15195" y="1296"/>
                        <a:pt x="14907" y="864"/>
                        <a:pt x="14763" y="648"/>
                      </a:cubicBezTo>
                      <a:cubicBezTo>
                        <a:pt x="14547" y="792"/>
                        <a:pt x="14259" y="1368"/>
                        <a:pt x="14187" y="1728"/>
                      </a:cubicBezTo>
                      <a:cubicBezTo>
                        <a:pt x="14115" y="1368"/>
                        <a:pt x="13755" y="864"/>
                        <a:pt x="13611" y="648"/>
                      </a:cubicBezTo>
                      <a:cubicBezTo>
                        <a:pt x="13395" y="864"/>
                        <a:pt x="13107" y="1440"/>
                        <a:pt x="13035" y="1800"/>
                      </a:cubicBezTo>
                      <a:cubicBezTo>
                        <a:pt x="12890" y="1440"/>
                        <a:pt x="12602" y="1008"/>
                        <a:pt x="12458" y="792"/>
                      </a:cubicBezTo>
                      <a:cubicBezTo>
                        <a:pt x="12242" y="1008"/>
                        <a:pt x="11954" y="1512"/>
                        <a:pt x="11882" y="1872"/>
                      </a:cubicBezTo>
                      <a:lnTo>
                        <a:pt x="11882" y="1872"/>
                      </a:lnTo>
                      <a:cubicBezTo>
                        <a:pt x="11882" y="1512"/>
                        <a:pt x="11450" y="1008"/>
                        <a:pt x="11234" y="792"/>
                      </a:cubicBezTo>
                      <a:cubicBezTo>
                        <a:pt x="11018" y="936"/>
                        <a:pt x="10658" y="1584"/>
                        <a:pt x="10586" y="1872"/>
                      </a:cubicBezTo>
                      <a:cubicBezTo>
                        <a:pt x="10442" y="1512"/>
                        <a:pt x="10154" y="1080"/>
                        <a:pt x="10010" y="864"/>
                      </a:cubicBezTo>
                      <a:cubicBezTo>
                        <a:pt x="9794" y="1008"/>
                        <a:pt x="9578" y="1512"/>
                        <a:pt x="9434" y="1872"/>
                      </a:cubicBezTo>
                      <a:cubicBezTo>
                        <a:pt x="9362" y="1512"/>
                        <a:pt x="9002" y="1008"/>
                        <a:pt x="8786" y="792"/>
                      </a:cubicBezTo>
                      <a:cubicBezTo>
                        <a:pt x="8570" y="1008"/>
                        <a:pt x="8210" y="1584"/>
                        <a:pt x="8210" y="1872"/>
                      </a:cubicBezTo>
                      <a:cubicBezTo>
                        <a:pt x="8066" y="1512"/>
                        <a:pt x="7778" y="1152"/>
                        <a:pt x="7633" y="936"/>
                      </a:cubicBezTo>
                      <a:cubicBezTo>
                        <a:pt x="7417" y="1080"/>
                        <a:pt x="7129" y="1584"/>
                        <a:pt x="7057" y="1945"/>
                      </a:cubicBezTo>
                      <a:lnTo>
                        <a:pt x="7057" y="1945"/>
                      </a:lnTo>
                      <a:cubicBezTo>
                        <a:pt x="7057" y="1945"/>
                        <a:pt x="6625" y="1080"/>
                        <a:pt x="6481" y="864"/>
                      </a:cubicBezTo>
                      <a:cubicBezTo>
                        <a:pt x="6265" y="1008"/>
                        <a:pt x="5977" y="1584"/>
                        <a:pt x="5905" y="1945"/>
                      </a:cubicBezTo>
                      <a:lnTo>
                        <a:pt x="5905" y="1945"/>
                      </a:lnTo>
                      <a:cubicBezTo>
                        <a:pt x="5905" y="1945"/>
                        <a:pt x="5473" y="1224"/>
                        <a:pt x="5329" y="1008"/>
                      </a:cubicBezTo>
                      <a:cubicBezTo>
                        <a:pt x="5113" y="1152"/>
                        <a:pt x="4897" y="1584"/>
                        <a:pt x="4753" y="1945"/>
                      </a:cubicBezTo>
                      <a:lnTo>
                        <a:pt x="4753" y="1945"/>
                      </a:lnTo>
                      <a:cubicBezTo>
                        <a:pt x="4681" y="1584"/>
                        <a:pt x="4321" y="1080"/>
                        <a:pt x="4177" y="864"/>
                      </a:cubicBezTo>
                      <a:cubicBezTo>
                        <a:pt x="3961" y="1080"/>
                        <a:pt x="3601" y="1656"/>
                        <a:pt x="3601" y="2016"/>
                      </a:cubicBezTo>
                      <a:cubicBezTo>
                        <a:pt x="3457" y="1656"/>
                        <a:pt x="3169" y="1224"/>
                        <a:pt x="3024" y="1008"/>
                      </a:cubicBezTo>
                      <a:cubicBezTo>
                        <a:pt x="2809" y="1152"/>
                        <a:pt x="2520" y="1728"/>
                        <a:pt x="2448" y="2088"/>
                      </a:cubicBezTo>
                      <a:lnTo>
                        <a:pt x="2448" y="2088"/>
                      </a:lnTo>
                      <a:cubicBezTo>
                        <a:pt x="2377" y="1728"/>
                        <a:pt x="2016" y="1224"/>
                        <a:pt x="1872" y="1008"/>
                      </a:cubicBezTo>
                      <a:cubicBezTo>
                        <a:pt x="1584" y="1224"/>
                        <a:pt x="1296" y="1800"/>
                        <a:pt x="1224" y="2088"/>
                      </a:cubicBezTo>
                      <a:cubicBezTo>
                        <a:pt x="1080" y="1728"/>
                        <a:pt x="792" y="1296"/>
                        <a:pt x="648" y="1080"/>
                      </a:cubicBezTo>
                      <a:cubicBezTo>
                        <a:pt x="360" y="1296"/>
                        <a:pt x="72" y="1945"/>
                        <a:pt x="0" y="2232"/>
                      </a:cubicBezTo>
                      <a:lnTo>
                        <a:pt x="0" y="2232"/>
                      </a:lnTo>
                      <a:cubicBezTo>
                        <a:pt x="72" y="4681"/>
                        <a:pt x="792" y="7201"/>
                        <a:pt x="1224" y="9650"/>
                      </a:cubicBezTo>
                      <a:cubicBezTo>
                        <a:pt x="1656" y="12314"/>
                        <a:pt x="2377" y="17931"/>
                        <a:pt x="2377" y="17931"/>
                      </a:cubicBezTo>
                      <a:cubicBezTo>
                        <a:pt x="2377" y="17931"/>
                        <a:pt x="5329" y="18076"/>
                        <a:pt x="6553" y="18148"/>
                      </a:cubicBezTo>
                      <a:cubicBezTo>
                        <a:pt x="9218" y="18291"/>
                        <a:pt x="11954" y="18291"/>
                        <a:pt x="14619" y="18508"/>
                      </a:cubicBezTo>
                      <a:cubicBezTo>
                        <a:pt x="17787" y="18651"/>
                        <a:pt x="20524" y="18508"/>
                        <a:pt x="23620" y="18148"/>
                      </a:cubicBezTo>
                      <a:cubicBezTo>
                        <a:pt x="24341" y="18004"/>
                        <a:pt x="25205" y="18004"/>
                        <a:pt x="25997" y="17859"/>
                      </a:cubicBezTo>
                      <a:lnTo>
                        <a:pt x="27437" y="17715"/>
                      </a:lnTo>
                      <a:lnTo>
                        <a:pt x="28662" y="3961"/>
                      </a:lnTo>
                      <a:lnTo>
                        <a:pt x="28662" y="3961"/>
                      </a:lnTo>
                      <a:cubicBezTo>
                        <a:pt x="28662" y="3097"/>
                        <a:pt x="28662" y="2232"/>
                        <a:pt x="28662" y="1296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69" name="Freeform: Shape 5368">
                  <a:extLst>
                    <a:ext uri="{FF2B5EF4-FFF2-40B4-BE49-F238E27FC236}">
                      <a16:creationId xmlns:a16="http://schemas.microsoft.com/office/drawing/2014/main" id="{1361B590-7A0B-8F62-FC24-62DA495E5B8E}"/>
                    </a:ext>
                  </a:extLst>
                </p:cNvPr>
                <p:cNvSpPr/>
                <p:nvPr/>
              </p:nvSpPr>
              <p:spPr>
                <a:xfrm>
                  <a:off x="6978778" y="5659710"/>
                  <a:ext cx="27437" cy="18507"/>
                </a:xfrm>
                <a:custGeom>
                  <a:avLst/>
                  <a:gdLst>
                    <a:gd name="connsiteX0" fmla="*/ 21460 w 27437"/>
                    <a:gd name="connsiteY0" fmla="*/ 1152 h 18507"/>
                    <a:gd name="connsiteX1" fmla="*/ 21460 w 27437"/>
                    <a:gd name="connsiteY1" fmla="*/ 1152 h 18507"/>
                    <a:gd name="connsiteX2" fmla="*/ 21460 w 27437"/>
                    <a:gd name="connsiteY2" fmla="*/ 1152 h 18507"/>
                    <a:gd name="connsiteX3" fmla="*/ 21028 w 27437"/>
                    <a:gd name="connsiteY3" fmla="*/ 18219 h 18507"/>
                    <a:gd name="connsiteX4" fmla="*/ 21892 w 27437"/>
                    <a:gd name="connsiteY4" fmla="*/ 18148 h 18507"/>
                    <a:gd name="connsiteX5" fmla="*/ 22613 w 27437"/>
                    <a:gd name="connsiteY5" fmla="*/ 1008 h 18507"/>
                    <a:gd name="connsiteX6" fmla="*/ 22036 w 27437"/>
                    <a:gd name="connsiteY6" fmla="*/ 72 h 18507"/>
                    <a:gd name="connsiteX7" fmla="*/ 21460 w 27437"/>
                    <a:gd name="connsiteY7" fmla="*/ 1152 h 18507"/>
                    <a:gd name="connsiteX8" fmla="*/ 23837 w 27437"/>
                    <a:gd name="connsiteY8" fmla="*/ 1080 h 18507"/>
                    <a:gd name="connsiteX9" fmla="*/ 23837 w 27437"/>
                    <a:gd name="connsiteY9" fmla="*/ 1080 h 18507"/>
                    <a:gd name="connsiteX10" fmla="*/ 23837 w 27437"/>
                    <a:gd name="connsiteY10" fmla="*/ 1080 h 18507"/>
                    <a:gd name="connsiteX11" fmla="*/ 23188 w 27437"/>
                    <a:gd name="connsiteY11" fmla="*/ 18004 h 18507"/>
                    <a:gd name="connsiteX12" fmla="*/ 24053 w 27437"/>
                    <a:gd name="connsiteY12" fmla="*/ 18004 h 18507"/>
                    <a:gd name="connsiteX13" fmla="*/ 25133 w 27437"/>
                    <a:gd name="connsiteY13" fmla="*/ 1152 h 18507"/>
                    <a:gd name="connsiteX14" fmla="*/ 24557 w 27437"/>
                    <a:gd name="connsiteY14" fmla="*/ 144 h 18507"/>
                    <a:gd name="connsiteX15" fmla="*/ 23981 w 27437"/>
                    <a:gd name="connsiteY15" fmla="*/ 1224 h 18507"/>
                    <a:gd name="connsiteX16" fmla="*/ 27437 w 27437"/>
                    <a:gd name="connsiteY16" fmla="*/ 1296 h 18507"/>
                    <a:gd name="connsiteX17" fmla="*/ 27437 w 27437"/>
                    <a:gd name="connsiteY17" fmla="*/ 1296 h 18507"/>
                    <a:gd name="connsiteX18" fmla="*/ 26789 w 27437"/>
                    <a:gd name="connsiteY18" fmla="*/ 0 h 18507"/>
                    <a:gd name="connsiteX19" fmla="*/ 26213 w 27437"/>
                    <a:gd name="connsiteY19" fmla="*/ 1080 h 18507"/>
                    <a:gd name="connsiteX20" fmla="*/ 26213 w 27437"/>
                    <a:gd name="connsiteY20" fmla="*/ 1080 h 18507"/>
                    <a:gd name="connsiteX21" fmla="*/ 25277 w 27437"/>
                    <a:gd name="connsiteY21" fmla="*/ 17787 h 18507"/>
                    <a:gd name="connsiteX22" fmla="*/ 26213 w 27437"/>
                    <a:gd name="connsiteY22" fmla="*/ 17787 h 18507"/>
                    <a:gd name="connsiteX23" fmla="*/ 27437 w 27437"/>
                    <a:gd name="connsiteY23" fmla="*/ 3961 h 18507"/>
                    <a:gd name="connsiteX24" fmla="*/ 27437 w 27437"/>
                    <a:gd name="connsiteY24" fmla="*/ 3961 h 18507"/>
                    <a:gd name="connsiteX25" fmla="*/ 27437 w 27437"/>
                    <a:gd name="connsiteY25" fmla="*/ 1296 h 18507"/>
                    <a:gd name="connsiteX26" fmla="*/ 17284 w 27437"/>
                    <a:gd name="connsiteY26" fmla="*/ 288 h 18507"/>
                    <a:gd name="connsiteX27" fmla="*/ 16707 w 27437"/>
                    <a:gd name="connsiteY27" fmla="*/ 1368 h 18507"/>
                    <a:gd name="connsiteX28" fmla="*/ 16707 w 27437"/>
                    <a:gd name="connsiteY28" fmla="*/ 1368 h 18507"/>
                    <a:gd name="connsiteX29" fmla="*/ 16347 w 27437"/>
                    <a:gd name="connsiteY29" fmla="*/ 18508 h 18507"/>
                    <a:gd name="connsiteX30" fmla="*/ 17355 w 27437"/>
                    <a:gd name="connsiteY30" fmla="*/ 18508 h 18507"/>
                    <a:gd name="connsiteX31" fmla="*/ 17931 w 27437"/>
                    <a:gd name="connsiteY31" fmla="*/ 1296 h 18507"/>
                    <a:gd name="connsiteX32" fmla="*/ 17931 w 27437"/>
                    <a:gd name="connsiteY32" fmla="*/ 1296 h 18507"/>
                    <a:gd name="connsiteX33" fmla="*/ 17355 w 27437"/>
                    <a:gd name="connsiteY33" fmla="*/ 288 h 18507"/>
                    <a:gd name="connsiteX34" fmla="*/ 20236 w 27437"/>
                    <a:gd name="connsiteY34" fmla="*/ 1224 h 18507"/>
                    <a:gd name="connsiteX35" fmla="*/ 19660 w 27437"/>
                    <a:gd name="connsiteY35" fmla="*/ 144 h 18507"/>
                    <a:gd name="connsiteX36" fmla="*/ 19012 w 27437"/>
                    <a:gd name="connsiteY36" fmla="*/ 1224 h 18507"/>
                    <a:gd name="connsiteX37" fmla="*/ 19012 w 27437"/>
                    <a:gd name="connsiteY37" fmla="*/ 1224 h 18507"/>
                    <a:gd name="connsiteX38" fmla="*/ 19012 w 27437"/>
                    <a:gd name="connsiteY38" fmla="*/ 1152 h 18507"/>
                    <a:gd name="connsiteX39" fmla="*/ 18508 w 27437"/>
                    <a:gd name="connsiteY39" fmla="*/ 18436 h 18507"/>
                    <a:gd name="connsiteX40" fmla="*/ 19516 w 27437"/>
                    <a:gd name="connsiteY40" fmla="*/ 18436 h 18507"/>
                    <a:gd name="connsiteX41" fmla="*/ 20236 w 27437"/>
                    <a:gd name="connsiteY41" fmla="*/ 1224 h 18507"/>
                    <a:gd name="connsiteX42" fmla="*/ 20236 w 27437"/>
                    <a:gd name="connsiteY42" fmla="*/ 1224 h 18507"/>
                    <a:gd name="connsiteX43" fmla="*/ 20236 w 27437"/>
                    <a:gd name="connsiteY43" fmla="*/ 1224 h 18507"/>
                    <a:gd name="connsiteX44" fmla="*/ 14907 w 27437"/>
                    <a:gd name="connsiteY44" fmla="*/ 360 h 18507"/>
                    <a:gd name="connsiteX45" fmla="*/ 14331 w 27437"/>
                    <a:gd name="connsiteY45" fmla="*/ 1440 h 18507"/>
                    <a:gd name="connsiteX46" fmla="*/ 14331 w 27437"/>
                    <a:gd name="connsiteY46" fmla="*/ 18436 h 18507"/>
                    <a:gd name="connsiteX47" fmla="*/ 15411 w 27437"/>
                    <a:gd name="connsiteY47" fmla="*/ 18436 h 18507"/>
                    <a:gd name="connsiteX48" fmla="*/ 15555 w 27437"/>
                    <a:gd name="connsiteY48" fmla="*/ 1368 h 18507"/>
                    <a:gd name="connsiteX49" fmla="*/ 15555 w 27437"/>
                    <a:gd name="connsiteY49" fmla="*/ 1368 h 18507"/>
                    <a:gd name="connsiteX50" fmla="*/ 14979 w 27437"/>
                    <a:gd name="connsiteY50" fmla="*/ 288 h 18507"/>
                    <a:gd name="connsiteX51" fmla="*/ 7778 w 27437"/>
                    <a:gd name="connsiteY51" fmla="*/ 648 h 18507"/>
                    <a:gd name="connsiteX52" fmla="*/ 7201 w 27437"/>
                    <a:gd name="connsiteY52" fmla="*/ 1728 h 18507"/>
                    <a:gd name="connsiteX53" fmla="*/ 7201 w 27437"/>
                    <a:gd name="connsiteY53" fmla="*/ 1584 h 18507"/>
                    <a:gd name="connsiteX54" fmla="*/ 7921 w 27437"/>
                    <a:gd name="connsiteY54" fmla="*/ 18148 h 18507"/>
                    <a:gd name="connsiteX55" fmla="*/ 8642 w 27437"/>
                    <a:gd name="connsiteY55" fmla="*/ 18148 h 18507"/>
                    <a:gd name="connsiteX56" fmla="*/ 8498 w 27437"/>
                    <a:gd name="connsiteY56" fmla="*/ 1728 h 18507"/>
                    <a:gd name="connsiteX57" fmla="*/ 7921 w 27437"/>
                    <a:gd name="connsiteY57" fmla="*/ 648 h 18507"/>
                    <a:gd name="connsiteX58" fmla="*/ 1224 w 27437"/>
                    <a:gd name="connsiteY58" fmla="*/ 1945 h 18507"/>
                    <a:gd name="connsiteX59" fmla="*/ 1224 w 27437"/>
                    <a:gd name="connsiteY59" fmla="*/ 1945 h 18507"/>
                    <a:gd name="connsiteX60" fmla="*/ 648 w 27437"/>
                    <a:gd name="connsiteY60" fmla="*/ 864 h 18507"/>
                    <a:gd name="connsiteX61" fmla="*/ 0 w 27437"/>
                    <a:gd name="connsiteY61" fmla="*/ 1945 h 18507"/>
                    <a:gd name="connsiteX62" fmla="*/ 0 w 27437"/>
                    <a:gd name="connsiteY62" fmla="*/ 1945 h 18507"/>
                    <a:gd name="connsiteX63" fmla="*/ 1945 w 27437"/>
                    <a:gd name="connsiteY63" fmla="*/ 17931 h 18507"/>
                    <a:gd name="connsiteX64" fmla="*/ 2305 w 27437"/>
                    <a:gd name="connsiteY64" fmla="*/ 17931 h 18507"/>
                    <a:gd name="connsiteX65" fmla="*/ 2520 w 27437"/>
                    <a:gd name="connsiteY65" fmla="*/ 17931 h 18507"/>
                    <a:gd name="connsiteX66" fmla="*/ 1224 w 27437"/>
                    <a:gd name="connsiteY66" fmla="*/ 1945 h 18507"/>
                    <a:gd name="connsiteX67" fmla="*/ 1224 w 27437"/>
                    <a:gd name="connsiteY67" fmla="*/ 1945 h 18507"/>
                    <a:gd name="connsiteX68" fmla="*/ 11954 w 27437"/>
                    <a:gd name="connsiteY68" fmla="*/ 1656 h 18507"/>
                    <a:gd name="connsiteX69" fmla="*/ 11954 w 27437"/>
                    <a:gd name="connsiteY69" fmla="*/ 1656 h 18507"/>
                    <a:gd name="connsiteX70" fmla="*/ 11954 w 27437"/>
                    <a:gd name="connsiteY70" fmla="*/ 18364 h 18507"/>
                    <a:gd name="connsiteX71" fmla="*/ 12962 w 27437"/>
                    <a:gd name="connsiteY71" fmla="*/ 18364 h 18507"/>
                    <a:gd name="connsiteX72" fmla="*/ 13179 w 27437"/>
                    <a:gd name="connsiteY72" fmla="*/ 1512 h 18507"/>
                    <a:gd name="connsiteX73" fmla="*/ 12602 w 27437"/>
                    <a:gd name="connsiteY73" fmla="*/ 504 h 18507"/>
                    <a:gd name="connsiteX74" fmla="*/ 12026 w 27437"/>
                    <a:gd name="connsiteY74" fmla="*/ 1656 h 18507"/>
                    <a:gd name="connsiteX75" fmla="*/ 10154 w 27437"/>
                    <a:gd name="connsiteY75" fmla="*/ 648 h 18507"/>
                    <a:gd name="connsiteX76" fmla="*/ 9506 w 27437"/>
                    <a:gd name="connsiteY76" fmla="*/ 1728 h 18507"/>
                    <a:gd name="connsiteX77" fmla="*/ 9506 w 27437"/>
                    <a:gd name="connsiteY77" fmla="*/ 1584 h 18507"/>
                    <a:gd name="connsiteX78" fmla="*/ 9794 w 27437"/>
                    <a:gd name="connsiteY78" fmla="*/ 18219 h 18507"/>
                    <a:gd name="connsiteX79" fmla="*/ 10658 w 27437"/>
                    <a:gd name="connsiteY79" fmla="*/ 18219 h 18507"/>
                    <a:gd name="connsiteX80" fmla="*/ 10802 w 27437"/>
                    <a:gd name="connsiteY80" fmla="*/ 1656 h 18507"/>
                    <a:gd name="connsiteX81" fmla="*/ 10802 w 27437"/>
                    <a:gd name="connsiteY81" fmla="*/ 1656 h 18507"/>
                    <a:gd name="connsiteX82" fmla="*/ 10154 w 27437"/>
                    <a:gd name="connsiteY82" fmla="*/ 576 h 18507"/>
                    <a:gd name="connsiteX83" fmla="*/ 3601 w 27437"/>
                    <a:gd name="connsiteY83" fmla="*/ 1872 h 18507"/>
                    <a:gd name="connsiteX84" fmla="*/ 3601 w 27437"/>
                    <a:gd name="connsiteY84" fmla="*/ 1872 h 18507"/>
                    <a:gd name="connsiteX85" fmla="*/ 3024 w 27437"/>
                    <a:gd name="connsiteY85" fmla="*/ 792 h 18507"/>
                    <a:gd name="connsiteX86" fmla="*/ 2449 w 27437"/>
                    <a:gd name="connsiteY86" fmla="*/ 1800 h 18507"/>
                    <a:gd name="connsiteX87" fmla="*/ 3529 w 27437"/>
                    <a:gd name="connsiteY87" fmla="*/ 18004 h 18507"/>
                    <a:gd name="connsiteX88" fmla="*/ 4465 w 27437"/>
                    <a:gd name="connsiteY88" fmla="*/ 18004 h 18507"/>
                    <a:gd name="connsiteX89" fmla="*/ 3673 w 27437"/>
                    <a:gd name="connsiteY89" fmla="*/ 1800 h 18507"/>
                    <a:gd name="connsiteX90" fmla="*/ 3673 w 27437"/>
                    <a:gd name="connsiteY90" fmla="*/ 1800 h 18507"/>
                    <a:gd name="connsiteX91" fmla="*/ 5977 w 27437"/>
                    <a:gd name="connsiteY91" fmla="*/ 1800 h 18507"/>
                    <a:gd name="connsiteX92" fmla="*/ 5401 w 27437"/>
                    <a:gd name="connsiteY92" fmla="*/ 720 h 18507"/>
                    <a:gd name="connsiteX93" fmla="*/ 4825 w 27437"/>
                    <a:gd name="connsiteY93" fmla="*/ 1800 h 18507"/>
                    <a:gd name="connsiteX94" fmla="*/ 5833 w 27437"/>
                    <a:gd name="connsiteY94" fmla="*/ 18076 h 18507"/>
                    <a:gd name="connsiteX95" fmla="*/ 6769 w 27437"/>
                    <a:gd name="connsiteY95" fmla="*/ 18076 h 18507"/>
                    <a:gd name="connsiteX96" fmla="*/ 6049 w 27437"/>
                    <a:gd name="connsiteY96" fmla="*/ 1728 h 18507"/>
                    <a:gd name="connsiteX97" fmla="*/ 6049 w 27437"/>
                    <a:gd name="connsiteY97" fmla="*/ 1728 h 18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7437" h="18507">
                      <a:moveTo>
                        <a:pt x="21460" y="1152"/>
                      </a:moveTo>
                      <a:lnTo>
                        <a:pt x="21460" y="1152"/>
                      </a:lnTo>
                      <a:cubicBezTo>
                        <a:pt x="21460" y="1152"/>
                        <a:pt x="21460" y="1152"/>
                        <a:pt x="21460" y="1152"/>
                      </a:cubicBezTo>
                      <a:lnTo>
                        <a:pt x="21028" y="18219"/>
                      </a:lnTo>
                      <a:cubicBezTo>
                        <a:pt x="21028" y="18219"/>
                        <a:pt x="21604" y="18219"/>
                        <a:pt x="21892" y="18148"/>
                      </a:cubicBezTo>
                      <a:lnTo>
                        <a:pt x="22613" y="1008"/>
                      </a:lnTo>
                      <a:cubicBezTo>
                        <a:pt x="22613" y="1008"/>
                        <a:pt x="22180" y="288"/>
                        <a:pt x="22036" y="72"/>
                      </a:cubicBezTo>
                      <a:cubicBezTo>
                        <a:pt x="21820" y="216"/>
                        <a:pt x="21532" y="864"/>
                        <a:pt x="21460" y="1152"/>
                      </a:cubicBezTo>
                      <a:close/>
                      <a:moveTo>
                        <a:pt x="23837" y="1080"/>
                      </a:moveTo>
                      <a:lnTo>
                        <a:pt x="23837" y="1080"/>
                      </a:lnTo>
                      <a:cubicBezTo>
                        <a:pt x="23837" y="1080"/>
                        <a:pt x="23837" y="1080"/>
                        <a:pt x="23837" y="1080"/>
                      </a:cubicBezTo>
                      <a:lnTo>
                        <a:pt x="23188" y="18004"/>
                      </a:lnTo>
                      <a:cubicBezTo>
                        <a:pt x="23188" y="18004"/>
                        <a:pt x="23765" y="18004"/>
                        <a:pt x="24053" y="18004"/>
                      </a:cubicBezTo>
                      <a:lnTo>
                        <a:pt x="25133" y="1152"/>
                      </a:lnTo>
                      <a:cubicBezTo>
                        <a:pt x="24989" y="792"/>
                        <a:pt x="24701" y="360"/>
                        <a:pt x="24557" y="144"/>
                      </a:cubicBezTo>
                      <a:cubicBezTo>
                        <a:pt x="24341" y="288"/>
                        <a:pt x="24053" y="864"/>
                        <a:pt x="23981" y="1224"/>
                      </a:cubicBezTo>
                      <a:close/>
                      <a:moveTo>
                        <a:pt x="27437" y="1296"/>
                      </a:moveTo>
                      <a:lnTo>
                        <a:pt x="27437" y="1296"/>
                      </a:lnTo>
                      <a:cubicBezTo>
                        <a:pt x="27437" y="936"/>
                        <a:pt x="27005" y="216"/>
                        <a:pt x="26789" y="0"/>
                      </a:cubicBezTo>
                      <a:cubicBezTo>
                        <a:pt x="26573" y="216"/>
                        <a:pt x="26285" y="720"/>
                        <a:pt x="26213" y="1080"/>
                      </a:cubicBezTo>
                      <a:lnTo>
                        <a:pt x="26213" y="1080"/>
                      </a:lnTo>
                      <a:cubicBezTo>
                        <a:pt x="26213" y="1080"/>
                        <a:pt x="25277" y="17787"/>
                        <a:pt x="25277" y="17787"/>
                      </a:cubicBezTo>
                      <a:lnTo>
                        <a:pt x="26213" y="17787"/>
                      </a:lnTo>
                      <a:cubicBezTo>
                        <a:pt x="26213" y="17787"/>
                        <a:pt x="27437" y="3961"/>
                        <a:pt x="27437" y="3961"/>
                      </a:cubicBezTo>
                      <a:lnTo>
                        <a:pt x="27437" y="3961"/>
                      </a:lnTo>
                      <a:cubicBezTo>
                        <a:pt x="27437" y="3097"/>
                        <a:pt x="27437" y="2232"/>
                        <a:pt x="27437" y="1296"/>
                      </a:cubicBezTo>
                      <a:close/>
                      <a:moveTo>
                        <a:pt x="17284" y="288"/>
                      </a:moveTo>
                      <a:cubicBezTo>
                        <a:pt x="17284" y="288"/>
                        <a:pt x="16779" y="1008"/>
                        <a:pt x="16707" y="1368"/>
                      </a:cubicBezTo>
                      <a:lnTo>
                        <a:pt x="16707" y="1368"/>
                      </a:lnTo>
                      <a:lnTo>
                        <a:pt x="16347" y="18508"/>
                      </a:lnTo>
                      <a:lnTo>
                        <a:pt x="17355" y="18508"/>
                      </a:lnTo>
                      <a:lnTo>
                        <a:pt x="17931" y="1296"/>
                      </a:lnTo>
                      <a:cubicBezTo>
                        <a:pt x="17931" y="1296"/>
                        <a:pt x="17931" y="1296"/>
                        <a:pt x="17931" y="1296"/>
                      </a:cubicBezTo>
                      <a:cubicBezTo>
                        <a:pt x="17859" y="936"/>
                        <a:pt x="17499" y="504"/>
                        <a:pt x="17355" y="288"/>
                      </a:cubicBezTo>
                      <a:close/>
                      <a:moveTo>
                        <a:pt x="20236" y="1224"/>
                      </a:moveTo>
                      <a:cubicBezTo>
                        <a:pt x="20164" y="864"/>
                        <a:pt x="19804" y="360"/>
                        <a:pt x="19660" y="144"/>
                      </a:cubicBezTo>
                      <a:cubicBezTo>
                        <a:pt x="19444" y="360"/>
                        <a:pt x="19156" y="936"/>
                        <a:pt x="19012" y="1224"/>
                      </a:cubicBezTo>
                      <a:lnTo>
                        <a:pt x="19012" y="1224"/>
                      </a:lnTo>
                      <a:cubicBezTo>
                        <a:pt x="19012" y="1224"/>
                        <a:pt x="19012" y="1224"/>
                        <a:pt x="19012" y="1152"/>
                      </a:cubicBezTo>
                      <a:lnTo>
                        <a:pt x="18508" y="18436"/>
                      </a:lnTo>
                      <a:cubicBezTo>
                        <a:pt x="18508" y="18436"/>
                        <a:pt x="19156" y="18436"/>
                        <a:pt x="19516" y="18436"/>
                      </a:cubicBezTo>
                      <a:lnTo>
                        <a:pt x="20236" y="1224"/>
                      </a:lnTo>
                      <a:cubicBezTo>
                        <a:pt x="20236" y="1224"/>
                        <a:pt x="20236" y="1224"/>
                        <a:pt x="20236" y="1224"/>
                      </a:cubicBezTo>
                      <a:lnTo>
                        <a:pt x="20236" y="1224"/>
                      </a:lnTo>
                      <a:close/>
                      <a:moveTo>
                        <a:pt x="14907" y="360"/>
                      </a:moveTo>
                      <a:cubicBezTo>
                        <a:pt x="14907" y="360"/>
                        <a:pt x="14403" y="1080"/>
                        <a:pt x="14331" y="1440"/>
                      </a:cubicBezTo>
                      <a:lnTo>
                        <a:pt x="14331" y="18436"/>
                      </a:lnTo>
                      <a:cubicBezTo>
                        <a:pt x="14331" y="18436"/>
                        <a:pt x="15051" y="18436"/>
                        <a:pt x="15411" y="18436"/>
                      </a:cubicBezTo>
                      <a:lnTo>
                        <a:pt x="15555" y="1368"/>
                      </a:lnTo>
                      <a:lnTo>
                        <a:pt x="15555" y="1368"/>
                      </a:lnTo>
                      <a:cubicBezTo>
                        <a:pt x="15483" y="1008"/>
                        <a:pt x="15123" y="504"/>
                        <a:pt x="14979" y="288"/>
                      </a:cubicBezTo>
                      <a:close/>
                      <a:moveTo>
                        <a:pt x="7778" y="648"/>
                      </a:moveTo>
                      <a:cubicBezTo>
                        <a:pt x="7778" y="648"/>
                        <a:pt x="7201" y="1440"/>
                        <a:pt x="7201" y="1728"/>
                      </a:cubicBezTo>
                      <a:cubicBezTo>
                        <a:pt x="7201" y="1728"/>
                        <a:pt x="7201" y="1656"/>
                        <a:pt x="7201" y="1584"/>
                      </a:cubicBezTo>
                      <a:lnTo>
                        <a:pt x="7921" y="18148"/>
                      </a:lnTo>
                      <a:cubicBezTo>
                        <a:pt x="7921" y="18148"/>
                        <a:pt x="8353" y="18148"/>
                        <a:pt x="8642" y="18148"/>
                      </a:cubicBezTo>
                      <a:lnTo>
                        <a:pt x="8498" y="1728"/>
                      </a:lnTo>
                      <a:cubicBezTo>
                        <a:pt x="8426" y="1368"/>
                        <a:pt x="8066" y="864"/>
                        <a:pt x="7921" y="648"/>
                      </a:cubicBezTo>
                      <a:close/>
                      <a:moveTo>
                        <a:pt x="1224" y="1945"/>
                      </a:moveTo>
                      <a:lnTo>
                        <a:pt x="1224" y="1945"/>
                      </a:lnTo>
                      <a:cubicBezTo>
                        <a:pt x="1152" y="1584"/>
                        <a:pt x="792" y="1080"/>
                        <a:pt x="648" y="864"/>
                      </a:cubicBezTo>
                      <a:cubicBezTo>
                        <a:pt x="360" y="1080"/>
                        <a:pt x="72" y="1656"/>
                        <a:pt x="0" y="1945"/>
                      </a:cubicBezTo>
                      <a:cubicBezTo>
                        <a:pt x="0" y="1945"/>
                        <a:pt x="0" y="1945"/>
                        <a:pt x="0" y="1945"/>
                      </a:cubicBezTo>
                      <a:lnTo>
                        <a:pt x="1945" y="17931"/>
                      </a:lnTo>
                      <a:lnTo>
                        <a:pt x="2305" y="17931"/>
                      </a:lnTo>
                      <a:cubicBezTo>
                        <a:pt x="2305" y="17931"/>
                        <a:pt x="2449" y="17931"/>
                        <a:pt x="2520" y="17931"/>
                      </a:cubicBezTo>
                      <a:lnTo>
                        <a:pt x="1224" y="1945"/>
                      </a:lnTo>
                      <a:lnTo>
                        <a:pt x="1224" y="1945"/>
                      </a:lnTo>
                      <a:close/>
                      <a:moveTo>
                        <a:pt x="11954" y="1656"/>
                      </a:moveTo>
                      <a:cubicBezTo>
                        <a:pt x="11954" y="1656"/>
                        <a:pt x="11954" y="1656"/>
                        <a:pt x="11954" y="1656"/>
                      </a:cubicBezTo>
                      <a:lnTo>
                        <a:pt x="11954" y="18364"/>
                      </a:lnTo>
                      <a:cubicBezTo>
                        <a:pt x="11954" y="18364"/>
                        <a:pt x="12675" y="18364"/>
                        <a:pt x="12962" y="18364"/>
                      </a:cubicBezTo>
                      <a:lnTo>
                        <a:pt x="13179" y="1512"/>
                      </a:lnTo>
                      <a:cubicBezTo>
                        <a:pt x="13179" y="1512"/>
                        <a:pt x="12747" y="720"/>
                        <a:pt x="12602" y="504"/>
                      </a:cubicBezTo>
                      <a:cubicBezTo>
                        <a:pt x="12386" y="720"/>
                        <a:pt x="12098" y="1296"/>
                        <a:pt x="12026" y="1656"/>
                      </a:cubicBezTo>
                      <a:close/>
                      <a:moveTo>
                        <a:pt x="10154" y="648"/>
                      </a:moveTo>
                      <a:cubicBezTo>
                        <a:pt x="10154" y="648"/>
                        <a:pt x="9578" y="1440"/>
                        <a:pt x="9506" y="1728"/>
                      </a:cubicBezTo>
                      <a:cubicBezTo>
                        <a:pt x="9506" y="1728"/>
                        <a:pt x="9506" y="1584"/>
                        <a:pt x="9506" y="1584"/>
                      </a:cubicBezTo>
                      <a:lnTo>
                        <a:pt x="9794" y="18219"/>
                      </a:lnTo>
                      <a:cubicBezTo>
                        <a:pt x="9794" y="18219"/>
                        <a:pt x="10370" y="18219"/>
                        <a:pt x="10658" y="18219"/>
                      </a:cubicBezTo>
                      <a:lnTo>
                        <a:pt x="10802" y="1656"/>
                      </a:lnTo>
                      <a:lnTo>
                        <a:pt x="10802" y="1656"/>
                      </a:lnTo>
                      <a:cubicBezTo>
                        <a:pt x="10802" y="1296"/>
                        <a:pt x="10370" y="792"/>
                        <a:pt x="10154" y="576"/>
                      </a:cubicBezTo>
                      <a:close/>
                      <a:moveTo>
                        <a:pt x="3601" y="1872"/>
                      </a:moveTo>
                      <a:lnTo>
                        <a:pt x="3601" y="1872"/>
                      </a:lnTo>
                      <a:cubicBezTo>
                        <a:pt x="3529" y="1512"/>
                        <a:pt x="3169" y="1008"/>
                        <a:pt x="3024" y="792"/>
                      </a:cubicBezTo>
                      <a:cubicBezTo>
                        <a:pt x="2809" y="936"/>
                        <a:pt x="2520" y="1440"/>
                        <a:pt x="2449" y="1800"/>
                      </a:cubicBezTo>
                      <a:lnTo>
                        <a:pt x="3529" y="18004"/>
                      </a:lnTo>
                      <a:cubicBezTo>
                        <a:pt x="3529" y="18004"/>
                        <a:pt x="4177" y="18004"/>
                        <a:pt x="4465" y="18004"/>
                      </a:cubicBezTo>
                      <a:lnTo>
                        <a:pt x="3673" y="1800"/>
                      </a:lnTo>
                      <a:lnTo>
                        <a:pt x="3673" y="1800"/>
                      </a:lnTo>
                      <a:close/>
                      <a:moveTo>
                        <a:pt x="5977" y="1800"/>
                      </a:moveTo>
                      <a:cubicBezTo>
                        <a:pt x="5977" y="1800"/>
                        <a:pt x="5545" y="936"/>
                        <a:pt x="5401" y="720"/>
                      </a:cubicBezTo>
                      <a:cubicBezTo>
                        <a:pt x="5185" y="864"/>
                        <a:pt x="4897" y="1440"/>
                        <a:pt x="4825" y="1800"/>
                      </a:cubicBezTo>
                      <a:lnTo>
                        <a:pt x="5833" y="18076"/>
                      </a:lnTo>
                      <a:cubicBezTo>
                        <a:pt x="5833" y="18076"/>
                        <a:pt x="6481" y="18076"/>
                        <a:pt x="6769" y="18076"/>
                      </a:cubicBezTo>
                      <a:lnTo>
                        <a:pt x="6049" y="1728"/>
                      </a:lnTo>
                      <a:lnTo>
                        <a:pt x="6049" y="1728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63" name="Graphic 6">
                <a:extLst>
                  <a:ext uri="{FF2B5EF4-FFF2-40B4-BE49-F238E27FC236}">
                    <a16:creationId xmlns:a16="http://schemas.microsoft.com/office/drawing/2014/main" id="{964522DD-0FAE-19D0-FDA8-F9C82F45F897}"/>
                  </a:ext>
                </a:extLst>
              </p:cNvPr>
              <p:cNvGrpSpPr/>
              <p:nvPr/>
            </p:nvGrpSpPr>
            <p:grpSpPr>
              <a:xfrm>
                <a:off x="7006885" y="5634854"/>
                <a:ext cx="30007" cy="36810"/>
                <a:chOff x="7006885" y="5634854"/>
                <a:chExt cx="30007" cy="36810"/>
              </a:xfrm>
            </p:grpSpPr>
            <p:sp>
              <p:nvSpPr>
                <p:cNvPr id="5364" name="Freeform: Shape 5363">
                  <a:extLst>
                    <a:ext uri="{FF2B5EF4-FFF2-40B4-BE49-F238E27FC236}">
                      <a16:creationId xmlns:a16="http://schemas.microsoft.com/office/drawing/2014/main" id="{70C778A8-7846-42FD-056B-975242ECD385}"/>
                    </a:ext>
                  </a:extLst>
                </p:cNvPr>
                <p:cNvSpPr/>
                <p:nvPr/>
              </p:nvSpPr>
              <p:spPr>
                <a:xfrm>
                  <a:off x="7006885" y="5634854"/>
                  <a:ext cx="28243" cy="20319"/>
                </a:xfrm>
                <a:custGeom>
                  <a:avLst/>
                  <a:gdLst>
                    <a:gd name="connsiteX0" fmla="*/ 1490 w 28243"/>
                    <a:gd name="connsiteY0" fmla="*/ 19311 h 20319"/>
                    <a:gd name="connsiteX1" fmla="*/ 2066 w 28243"/>
                    <a:gd name="connsiteY1" fmla="*/ 20319 h 20319"/>
                    <a:gd name="connsiteX2" fmla="*/ 2643 w 28243"/>
                    <a:gd name="connsiteY2" fmla="*/ 19167 h 20319"/>
                    <a:gd name="connsiteX3" fmla="*/ 3291 w 28243"/>
                    <a:gd name="connsiteY3" fmla="*/ 20247 h 20319"/>
                    <a:gd name="connsiteX4" fmla="*/ 3291 w 28243"/>
                    <a:gd name="connsiteY4" fmla="*/ 20247 h 20319"/>
                    <a:gd name="connsiteX5" fmla="*/ 3867 w 28243"/>
                    <a:gd name="connsiteY5" fmla="*/ 19167 h 20319"/>
                    <a:gd name="connsiteX6" fmla="*/ 4443 w 28243"/>
                    <a:gd name="connsiteY6" fmla="*/ 20175 h 20319"/>
                    <a:gd name="connsiteX7" fmla="*/ 5019 w 28243"/>
                    <a:gd name="connsiteY7" fmla="*/ 19023 h 20319"/>
                    <a:gd name="connsiteX8" fmla="*/ 5595 w 28243"/>
                    <a:gd name="connsiteY8" fmla="*/ 20103 h 20319"/>
                    <a:gd name="connsiteX9" fmla="*/ 5595 w 28243"/>
                    <a:gd name="connsiteY9" fmla="*/ 20103 h 20319"/>
                    <a:gd name="connsiteX10" fmla="*/ 6171 w 28243"/>
                    <a:gd name="connsiteY10" fmla="*/ 19167 h 20319"/>
                    <a:gd name="connsiteX11" fmla="*/ 6748 w 28243"/>
                    <a:gd name="connsiteY11" fmla="*/ 20103 h 20319"/>
                    <a:gd name="connsiteX12" fmla="*/ 6748 w 28243"/>
                    <a:gd name="connsiteY12" fmla="*/ 20103 h 20319"/>
                    <a:gd name="connsiteX13" fmla="*/ 7323 w 28243"/>
                    <a:gd name="connsiteY13" fmla="*/ 19023 h 20319"/>
                    <a:gd name="connsiteX14" fmla="*/ 7900 w 28243"/>
                    <a:gd name="connsiteY14" fmla="*/ 20103 h 20319"/>
                    <a:gd name="connsiteX15" fmla="*/ 7900 w 28243"/>
                    <a:gd name="connsiteY15" fmla="*/ 20103 h 20319"/>
                    <a:gd name="connsiteX16" fmla="*/ 8476 w 28243"/>
                    <a:gd name="connsiteY16" fmla="*/ 19095 h 20319"/>
                    <a:gd name="connsiteX17" fmla="*/ 9052 w 28243"/>
                    <a:gd name="connsiteY17" fmla="*/ 20103 h 20319"/>
                    <a:gd name="connsiteX18" fmla="*/ 9700 w 28243"/>
                    <a:gd name="connsiteY18" fmla="*/ 18951 h 20319"/>
                    <a:gd name="connsiteX19" fmla="*/ 10276 w 28243"/>
                    <a:gd name="connsiteY19" fmla="*/ 20032 h 20319"/>
                    <a:gd name="connsiteX20" fmla="*/ 10852 w 28243"/>
                    <a:gd name="connsiteY20" fmla="*/ 19023 h 20319"/>
                    <a:gd name="connsiteX21" fmla="*/ 11428 w 28243"/>
                    <a:gd name="connsiteY21" fmla="*/ 20032 h 20319"/>
                    <a:gd name="connsiteX22" fmla="*/ 12004 w 28243"/>
                    <a:gd name="connsiteY22" fmla="*/ 18879 h 20319"/>
                    <a:gd name="connsiteX23" fmla="*/ 12652 w 28243"/>
                    <a:gd name="connsiteY23" fmla="*/ 20032 h 20319"/>
                    <a:gd name="connsiteX24" fmla="*/ 12652 w 28243"/>
                    <a:gd name="connsiteY24" fmla="*/ 20032 h 20319"/>
                    <a:gd name="connsiteX25" fmla="*/ 13229 w 28243"/>
                    <a:gd name="connsiteY25" fmla="*/ 18951 h 20319"/>
                    <a:gd name="connsiteX26" fmla="*/ 13805 w 28243"/>
                    <a:gd name="connsiteY26" fmla="*/ 19959 h 20319"/>
                    <a:gd name="connsiteX27" fmla="*/ 14453 w 28243"/>
                    <a:gd name="connsiteY27" fmla="*/ 18879 h 20319"/>
                    <a:gd name="connsiteX28" fmla="*/ 15029 w 28243"/>
                    <a:gd name="connsiteY28" fmla="*/ 19887 h 20319"/>
                    <a:gd name="connsiteX29" fmla="*/ 15605 w 28243"/>
                    <a:gd name="connsiteY29" fmla="*/ 18879 h 20319"/>
                    <a:gd name="connsiteX30" fmla="*/ 16181 w 28243"/>
                    <a:gd name="connsiteY30" fmla="*/ 19815 h 20319"/>
                    <a:gd name="connsiteX31" fmla="*/ 16829 w 28243"/>
                    <a:gd name="connsiteY31" fmla="*/ 18735 h 20319"/>
                    <a:gd name="connsiteX32" fmla="*/ 17406 w 28243"/>
                    <a:gd name="connsiteY32" fmla="*/ 19815 h 20319"/>
                    <a:gd name="connsiteX33" fmla="*/ 17406 w 28243"/>
                    <a:gd name="connsiteY33" fmla="*/ 19815 h 20319"/>
                    <a:gd name="connsiteX34" fmla="*/ 17982 w 28243"/>
                    <a:gd name="connsiteY34" fmla="*/ 18807 h 20319"/>
                    <a:gd name="connsiteX35" fmla="*/ 18558 w 28243"/>
                    <a:gd name="connsiteY35" fmla="*/ 19743 h 20319"/>
                    <a:gd name="connsiteX36" fmla="*/ 18558 w 28243"/>
                    <a:gd name="connsiteY36" fmla="*/ 19743 h 20319"/>
                    <a:gd name="connsiteX37" fmla="*/ 19134 w 28243"/>
                    <a:gd name="connsiteY37" fmla="*/ 18663 h 20319"/>
                    <a:gd name="connsiteX38" fmla="*/ 19710 w 28243"/>
                    <a:gd name="connsiteY38" fmla="*/ 19671 h 20319"/>
                    <a:gd name="connsiteX39" fmla="*/ 20286 w 28243"/>
                    <a:gd name="connsiteY39" fmla="*/ 18663 h 20319"/>
                    <a:gd name="connsiteX40" fmla="*/ 20862 w 28243"/>
                    <a:gd name="connsiteY40" fmla="*/ 19599 h 20319"/>
                    <a:gd name="connsiteX41" fmla="*/ 20862 w 28243"/>
                    <a:gd name="connsiteY41" fmla="*/ 19599 h 20319"/>
                    <a:gd name="connsiteX42" fmla="*/ 21438 w 28243"/>
                    <a:gd name="connsiteY42" fmla="*/ 18519 h 20319"/>
                    <a:gd name="connsiteX43" fmla="*/ 22015 w 28243"/>
                    <a:gd name="connsiteY43" fmla="*/ 19599 h 20319"/>
                    <a:gd name="connsiteX44" fmla="*/ 22015 w 28243"/>
                    <a:gd name="connsiteY44" fmla="*/ 19599 h 20319"/>
                    <a:gd name="connsiteX45" fmla="*/ 22590 w 28243"/>
                    <a:gd name="connsiteY45" fmla="*/ 18591 h 20319"/>
                    <a:gd name="connsiteX46" fmla="*/ 23167 w 28243"/>
                    <a:gd name="connsiteY46" fmla="*/ 19527 h 20319"/>
                    <a:gd name="connsiteX47" fmla="*/ 23167 w 28243"/>
                    <a:gd name="connsiteY47" fmla="*/ 19527 h 20319"/>
                    <a:gd name="connsiteX48" fmla="*/ 23815 w 28243"/>
                    <a:gd name="connsiteY48" fmla="*/ 18447 h 20319"/>
                    <a:gd name="connsiteX49" fmla="*/ 24391 w 28243"/>
                    <a:gd name="connsiteY49" fmla="*/ 19527 h 20319"/>
                    <a:gd name="connsiteX50" fmla="*/ 24391 w 28243"/>
                    <a:gd name="connsiteY50" fmla="*/ 19527 h 20319"/>
                    <a:gd name="connsiteX51" fmla="*/ 24967 w 28243"/>
                    <a:gd name="connsiteY51" fmla="*/ 18591 h 20319"/>
                    <a:gd name="connsiteX52" fmla="*/ 25543 w 28243"/>
                    <a:gd name="connsiteY52" fmla="*/ 19455 h 20319"/>
                    <a:gd name="connsiteX53" fmla="*/ 25543 w 28243"/>
                    <a:gd name="connsiteY53" fmla="*/ 19455 h 20319"/>
                    <a:gd name="connsiteX54" fmla="*/ 26119 w 28243"/>
                    <a:gd name="connsiteY54" fmla="*/ 18375 h 20319"/>
                    <a:gd name="connsiteX55" fmla="*/ 26695 w 28243"/>
                    <a:gd name="connsiteY55" fmla="*/ 19383 h 20319"/>
                    <a:gd name="connsiteX56" fmla="*/ 26695 w 28243"/>
                    <a:gd name="connsiteY56" fmla="*/ 19383 h 20319"/>
                    <a:gd name="connsiteX57" fmla="*/ 27271 w 28243"/>
                    <a:gd name="connsiteY57" fmla="*/ 18447 h 20319"/>
                    <a:gd name="connsiteX58" fmla="*/ 27848 w 28243"/>
                    <a:gd name="connsiteY58" fmla="*/ 19383 h 20319"/>
                    <a:gd name="connsiteX59" fmla="*/ 27991 w 28243"/>
                    <a:gd name="connsiteY59" fmla="*/ 19167 h 20319"/>
                    <a:gd name="connsiteX60" fmla="*/ 28063 w 28243"/>
                    <a:gd name="connsiteY60" fmla="*/ 18951 h 20319"/>
                    <a:gd name="connsiteX61" fmla="*/ 27991 w 28243"/>
                    <a:gd name="connsiteY61" fmla="*/ 17367 h 20319"/>
                    <a:gd name="connsiteX62" fmla="*/ 26191 w 28243"/>
                    <a:gd name="connsiteY62" fmla="*/ 16287 h 20319"/>
                    <a:gd name="connsiteX63" fmla="*/ 26191 w 28243"/>
                    <a:gd name="connsiteY63" fmla="*/ 14774 h 20319"/>
                    <a:gd name="connsiteX64" fmla="*/ 22518 w 28243"/>
                    <a:gd name="connsiteY64" fmla="*/ 10886 h 20319"/>
                    <a:gd name="connsiteX65" fmla="*/ 22734 w 28243"/>
                    <a:gd name="connsiteY65" fmla="*/ 10886 h 20319"/>
                    <a:gd name="connsiteX66" fmla="*/ 15389 w 28243"/>
                    <a:gd name="connsiteY66" fmla="*/ 6637 h 20319"/>
                    <a:gd name="connsiteX67" fmla="*/ 13949 w 28243"/>
                    <a:gd name="connsiteY67" fmla="*/ 3036 h 20319"/>
                    <a:gd name="connsiteX68" fmla="*/ 16253 w 28243"/>
                    <a:gd name="connsiteY68" fmla="*/ 2748 h 20319"/>
                    <a:gd name="connsiteX69" fmla="*/ 16253 w 28243"/>
                    <a:gd name="connsiteY69" fmla="*/ 4188 h 20319"/>
                    <a:gd name="connsiteX70" fmla="*/ 18198 w 28243"/>
                    <a:gd name="connsiteY70" fmla="*/ 3252 h 20319"/>
                    <a:gd name="connsiteX71" fmla="*/ 15821 w 28243"/>
                    <a:gd name="connsiteY71" fmla="*/ 299 h 20319"/>
                    <a:gd name="connsiteX72" fmla="*/ 7755 w 28243"/>
                    <a:gd name="connsiteY72" fmla="*/ 2532 h 20319"/>
                    <a:gd name="connsiteX73" fmla="*/ 6243 w 28243"/>
                    <a:gd name="connsiteY73" fmla="*/ 9301 h 20319"/>
                    <a:gd name="connsiteX74" fmla="*/ 6603 w 28243"/>
                    <a:gd name="connsiteY74" fmla="*/ 10021 h 20319"/>
                    <a:gd name="connsiteX75" fmla="*/ 1994 w 28243"/>
                    <a:gd name="connsiteY75" fmla="*/ 13838 h 20319"/>
                    <a:gd name="connsiteX76" fmla="*/ 2859 w 28243"/>
                    <a:gd name="connsiteY76" fmla="*/ 16070 h 20319"/>
                    <a:gd name="connsiteX77" fmla="*/ 770 w 28243"/>
                    <a:gd name="connsiteY77" fmla="*/ 20247 h 20319"/>
                    <a:gd name="connsiteX78" fmla="*/ 1274 w 28243"/>
                    <a:gd name="connsiteY78" fmla="*/ 19455 h 20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28243" h="20319">
                      <a:moveTo>
                        <a:pt x="1490" y="19311"/>
                      </a:moveTo>
                      <a:cubicBezTo>
                        <a:pt x="1490" y="19311"/>
                        <a:pt x="1922" y="19959"/>
                        <a:pt x="2066" y="20319"/>
                      </a:cubicBezTo>
                      <a:cubicBezTo>
                        <a:pt x="2066" y="19959"/>
                        <a:pt x="2426" y="19383"/>
                        <a:pt x="2643" y="19167"/>
                      </a:cubicBezTo>
                      <a:cubicBezTo>
                        <a:pt x="2859" y="19383"/>
                        <a:pt x="3147" y="19887"/>
                        <a:pt x="3291" y="20247"/>
                      </a:cubicBezTo>
                      <a:lnTo>
                        <a:pt x="3291" y="20247"/>
                      </a:lnTo>
                      <a:cubicBezTo>
                        <a:pt x="3291" y="20247"/>
                        <a:pt x="3651" y="19383"/>
                        <a:pt x="3867" y="19167"/>
                      </a:cubicBezTo>
                      <a:cubicBezTo>
                        <a:pt x="4011" y="19383"/>
                        <a:pt x="4299" y="19815"/>
                        <a:pt x="4443" y="20175"/>
                      </a:cubicBezTo>
                      <a:cubicBezTo>
                        <a:pt x="4443" y="19815"/>
                        <a:pt x="4803" y="19239"/>
                        <a:pt x="5019" y="19023"/>
                      </a:cubicBezTo>
                      <a:cubicBezTo>
                        <a:pt x="5163" y="19239"/>
                        <a:pt x="5523" y="19743"/>
                        <a:pt x="5595" y="20103"/>
                      </a:cubicBezTo>
                      <a:lnTo>
                        <a:pt x="5595" y="20103"/>
                      </a:lnTo>
                      <a:cubicBezTo>
                        <a:pt x="5595" y="20103"/>
                        <a:pt x="5955" y="19311"/>
                        <a:pt x="6171" y="19167"/>
                      </a:cubicBezTo>
                      <a:cubicBezTo>
                        <a:pt x="6315" y="19383"/>
                        <a:pt x="6603" y="19743"/>
                        <a:pt x="6748" y="20103"/>
                      </a:cubicBezTo>
                      <a:lnTo>
                        <a:pt x="6748" y="20103"/>
                      </a:lnTo>
                      <a:cubicBezTo>
                        <a:pt x="6748" y="20103"/>
                        <a:pt x="7108" y="19239"/>
                        <a:pt x="7323" y="19023"/>
                      </a:cubicBezTo>
                      <a:cubicBezTo>
                        <a:pt x="7468" y="19239"/>
                        <a:pt x="7828" y="19743"/>
                        <a:pt x="7900" y="20103"/>
                      </a:cubicBezTo>
                      <a:lnTo>
                        <a:pt x="7900" y="20103"/>
                      </a:lnTo>
                      <a:cubicBezTo>
                        <a:pt x="7900" y="20103"/>
                        <a:pt x="8260" y="19239"/>
                        <a:pt x="8476" y="19095"/>
                      </a:cubicBezTo>
                      <a:cubicBezTo>
                        <a:pt x="8620" y="19311"/>
                        <a:pt x="8908" y="19743"/>
                        <a:pt x="9052" y="20103"/>
                      </a:cubicBezTo>
                      <a:cubicBezTo>
                        <a:pt x="9052" y="19743"/>
                        <a:pt x="9412" y="19167"/>
                        <a:pt x="9700" y="18951"/>
                      </a:cubicBezTo>
                      <a:cubicBezTo>
                        <a:pt x="9844" y="19167"/>
                        <a:pt x="10204" y="19671"/>
                        <a:pt x="10276" y="20032"/>
                      </a:cubicBezTo>
                      <a:cubicBezTo>
                        <a:pt x="10348" y="19671"/>
                        <a:pt x="10636" y="19239"/>
                        <a:pt x="10852" y="19023"/>
                      </a:cubicBezTo>
                      <a:cubicBezTo>
                        <a:pt x="10996" y="19239"/>
                        <a:pt x="11284" y="19671"/>
                        <a:pt x="11428" y="20032"/>
                      </a:cubicBezTo>
                      <a:cubicBezTo>
                        <a:pt x="11428" y="19671"/>
                        <a:pt x="11788" y="19095"/>
                        <a:pt x="12004" y="18879"/>
                      </a:cubicBezTo>
                      <a:cubicBezTo>
                        <a:pt x="12149" y="19095"/>
                        <a:pt x="12581" y="19599"/>
                        <a:pt x="12652" y="20032"/>
                      </a:cubicBezTo>
                      <a:lnTo>
                        <a:pt x="12652" y="20032"/>
                      </a:lnTo>
                      <a:cubicBezTo>
                        <a:pt x="12652" y="20032"/>
                        <a:pt x="13013" y="19167"/>
                        <a:pt x="13229" y="18951"/>
                      </a:cubicBezTo>
                      <a:cubicBezTo>
                        <a:pt x="13373" y="19167"/>
                        <a:pt x="13661" y="19599"/>
                        <a:pt x="13805" y="19959"/>
                      </a:cubicBezTo>
                      <a:cubicBezTo>
                        <a:pt x="13805" y="19599"/>
                        <a:pt x="14165" y="19023"/>
                        <a:pt x="14453" y="18879"/>
                      </a:cubicBezTo>
                      <a:cubicBezTo>
                        <a:pt x="14597" y="19095"/>
                        <a:pt x="14957" y="19527"/>
                        <a:pt x="15029" y="19887"/>
                      </a:cubicBezTo>
                      <a:cubicBezTo>
                        <a:pt x="15101" y="19527"/>
                        <a:pt x="15389" y="19023"/>
                        <a:pt x="15605" y="18879"/>
                      </a:cubicBezTo>
                      <a:cubicBezTo>
                        <a:pt x="15749" y="19095"/>
                        <a:pt x="16037" y="19527"/>
                        <a:pt x="16181" y="19815"/>
                      </a:cubicBezTo>
                      <a:cubicBezTo>
                        <a:pt x="16181" y="19455"/>
                        <a:pt x="16541" y="18879"/>
                        <a:pt x="16829" y="18735"/>
                      </a:cubicBezTo>
                      <a:cubicBezTo>
                        <a:pt x="16973" y="18951"/>
                        <a:pt x="17333" y="19455"/>
                        <a:pt x="17406" y="19815"/>
                      </a:cubicBezTo>
                      <a:lnTo>
                        <a:pt x="17406" y="19815"/>
                      </a:lnTo>
                      <a:cubicBezTo>
                        <a:pt x="17406" y="19815"/>
                        <a:pt x="17766" y="19023"/>
                        <a:pt x="17982" y="18807"/>
                      </a:cubicBezTo>
                      <a:cubicBezTo>
                        <a:pt x="18125" y="19023"/>
                        <a:pt x="18414" y="19383"/>
                        <a:pt x="18558" y="19743"/>
                      </a:cubicBezTo>
                      <a:lnTo>
                        <a:pt x="18558" y="19743"/>
                      </a:lnTo>
                      <a:cubicBezTo>
                        <a:pt x="18558" y="19743"/>
                        <a:pt x="18918" y="18879"/>
                        <a:pt x="19134" y="18663"/>
                      </a:cubicBezTo>
                      <a:cubicBezTo>
                        <a:pt x="19278" y="18879"/>
                        <a:pt x="19638" y="19311"/>
                        <a:pt x="19710" y="19671"/>
                      </a:cubicBezTo>
                      <a:cubicBezTo>
                        <a:pt x="19854" y="19311"/>
                        <a:pt x="20070" y="18879"/>
                        <a:pt x="20286" y="18663"/>
                      </a:cubicBezTo>
                      <a:cubicBezTo>
                        <a:pt x="20430" y="18879"/>
                        <a:pt x="20718" y="19311"/>
                        <a:pt x="20862" y="19599"/>
                      </a:cubicBezTo>
                      <a:lnTo>
                        <a:pt x="20862" y="19599"/>
                      </a:lnTo>
                      <a:cubicBezTo>
                        <a:pt x="20862" y="19599"/>
                        <a:pt x="21222" y="18663"/>
                        <a:pt x="21438" y="18519"/>
                      </a:cubicBezTo>
                      <a:cubicBezTo>
                        <a:pt x="21582" y="18735"/>
                        <a:pt x="21942" y="19239"/>
                        <a:pt x="22015" y="19599"/>
                      </a:cubicBezTo>
                      <a:lnTo>
                        <a:pt x="22015" y="19599"/>
                      </a:lnTo>
                      <a:cubicBezTo>
                        <a:pt x="22015" y="19599"/>
                        <a:pt x="22375" y="18807"/>
                        <a:pt x="22590" y="18591"/>
                      </a:cubicBezTo>
                      <a:cubicBezTo>
                        <a:pt x="22734" y="18807"/>
                        <a:pt x="23022" y="19167"/>
                        <a:pt x="23167" y="19527"/>
                      </a:cubicBezTo>
                      <a:lnTo>
                        <a:pt x="23167" y="19527"/>
                      </a:lnTo>
                      <a:cubicBezTo>
                        <a:pt x="23239" y="19167"/>
                        <a:pt x="23527" y="18591"/>
                        <a:pt x="23815" y="18447"/>
                      </a:cubicBezTo>
                      <a:cubicBezTo>
                        <a:pt x="23959" y="18663"/>
                        <a:pt x="24319" y="19167"/>
                        <a:pt x="24391" y="19527"/>
                      </a:cubicBezTo>
                      <a:lnTo>
                        <a:pt x="24391" y="19527"/>
                      </a:lnTo>
                      <a:cubicBezTo>
                        <a:pt x="24391" y="19527"/>
                        <a:pt x="24751" y="18735"/>
                        <a:pt x="24967" y="18591"/>
                      </a:cubicBezTo>
                      <a:cubicBezTo>
                        <a:pt x="25111" y="18807"/>
                        <a:pt x="25399" y="19167"/>
                        <a:pt x="25543" y="19455"/>
                      </a:cubicBezTo>
                      <a:lnTo>
                        <a:pt x="25543" y="19455"/>
                      </a:lnTo>
                      <a:cubicBezTo>
                        <a:pt x="25543" y="19455"/>
                        <a:pt x="25903" y="18591"/>
                        <a:pt x="26119" y="18375"/>
                      </a:cubicBezTo>
                      <a:cubicBezTo>
                        <a:pt x="26263" y="18591"/>
                        <a:pt x="26623" y="19023"/>
                        <a:pt x="26695" y="19383"/>
                      </a:cubicBezTo>
                      <a:lnTo>
                        <a:pt x="26695" y="19383"/>
                      </a:lnTo>
                      <a:cubicBezTo>
                        <a:pt x="26695" y="19383"/>
                        <a:pt x="27055" y="18591"/>
                        <a:pt x="27271" y="18447"/>
                      </a:cubicBezTo>
                      <a:cubicBezTo>
                        <a:pt x="27416" y="18663"/>
                        <a:pt x="27703" y="19023"/>
                        <a:pt x="27848" y="19383"/>
                      </a:cubicBezTo>
                      <a:cubicBezTo>
                        <a:pt x="27848" y="19311"/>
                        <a:pt x="27919" y="19239"/>
                        <a:pt x="27991" y="19167"/>
                      </a:cubicBezTo>
                      <a:cubicBezTo>
                        <a:pt x="27991" y="19095"/>
                        <a:pt x="27991" y="19023"/>
                        <a:pt x="28063" y="18951"/>
                      </a:cubicBezTo>
                      <a:cubicBezTo>
                        <a:pt x="28280" y="18375"/>
                        <a:pt x="28352" y="17799"/>
                        <a:pt x="27991" y="17367"/>
                      </a:cubicBezTo>
                      <a:cubicBezTo>
                        <a:pt x="27703" y="17007"/>
                        <a:pt x="26911" y="16647"/>
                        <a:pt x="26191" y="16287"/>
                      </a:cubicBezTo>
                      <a:cubicBezTo>
                        <a:pt x="26335" y="15783"/>
                        <a:pt x="26335" y="15278"/>
                        <a:pt x="26191" y="14774"/>
                      </a:cubicBezTo>
                      <a:cubicBezTo>
                        <a:pt x="25687" y="12758"/>
                        <a:pt x="24391" y="11822"/>
                        <a:pt x="22518" y="10886"/>
                      </a:cubicBezTo>
                      <a:lnTo>
                        <a:pt x="22734" y="10886"/>
                      </a:lnTo>
                      <a:cubicBezTo>
                        <a:pt x="23239" y="7933"/>
                        <a:pt x="17189" y="7357"/>
                        <a:pt x="15389" y="6637"/>
                      </a:cubicBezTo>
                      <a:cubicBezTo>
                        <a:pt x="13949" y="6061"/>
                        <a:pt x="12292" y="4836"/>
                        <a:pt x="13949" y="3036"/>
                      </a:cubicBezTo>
                      <a:cubicBezTo>
                        <a:pt x="14453" y="2460"/>
                        <a:pt x="15677" y="2244"/>
                        <a:pt x="16253" y="2748"/>
                      </a:cubicBezTo>
                      <a:cubicBezTo>
                        <a:pt x="16685" y="3108"/>
                        <a:pt x="17046" y="4188"/>
                        <a:pt x="16253" y="4188"/>
                      </a:cubicBezTo>
                      <a:cubicBezTo>
                        <a:pt x="16757" y="5412"/>
                        <a:pt x="18198" y="4188"/>
                        <a:pt x="18198" y="3252"/>
                      </a:cubicBezTo>
                      <a:cubicBezTo>
                        <a:pt x="18198" y="1812"/>
                        <a:pt x="17117" y="731"/>
                        <a:pt x="15821" y="299"/>
                      </a:cubicBezTo>
                      <a:cubicBezTo>
                        <a:pt x="13156" y="-493"/>
                        <a:pt x="9556" y="299"/>
                        <a:pt x="7755" y="2532"/>
                      </a:cubicBezTo>
                      <a:cubicBezTo>
                        <a:pt x="5955" y="4693"/>
                        <a:pt x="5307" y="6709"/>
                        <a:pt x="6243" y="9301"/>
                      </a:cubicBezTo>
                      <a:cubicBezTo>
                        <a:pt x="6315" y="9589"/>
                        <a:pt x="6459" y="9805"/>
                        <a:pt x="6603" y="10021"/>
                      </a:cubicBezTo>
                      <a:cubicBezTo>
                        <a:pt x="4371" y="10741"/>
                        <a:pt x="2066" y="11966"/>
                        <a:pt x="1994" y="13838"/>
                      </a:cubicBezTo>
                      <a:cubicBezTo>
                        <a:pt x="1994" y="14630"/>
                        <a:pt x="2354" y="15350"/>
                        <a:pt x="2859" y="16070"/>
                      </a:cubicBezTo>
                      <a:cubicBezTo>
                        <a:pt x="770" y="17151"/>
                        <a:pt x="-1102" y="18879"/>
                        <a:pt x="770" y="20247"/>
                      </a:cubicBezTo>
                      <a:cubicBezTo>
                        <a:pt x="914" y="19959"/>
                        <a:pt x="1058" y="19599"/>
                        <a:pt x="1274" y="19455"/>
                      </a:cubicBezTo>
                      <a:close/>
                    </a:path>
                  </a:pathLst>
                </a:custGeom>
                <a:solidFill>
                  <a:srgbClr val="AD402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65" name="Freeform: Shape 5364">
                  <a:extLst>
                    <a:ext uri="{FF2B5EF4-FFF2-40B4-BE49-F238E27FC236}">
                      <a16:creationId xmlns:a16="http://schemas.microsoft.com/office/drawing/2014/main" id="{ED85949D-0036-B76E-6B41-8D361F16C52E}"/>
                    </a:ext>
                  </a:extLst>
                </p:cNvPr>
                <p:cNvSpPr/>
                <p:nvPr/>
              </p:nvSpPr>
              <p:spPr>
                <a:xfrm>
                  <a:off x="7008232" y="5653085"/>
                  <a:ext cx="28661" cy="18502"/>
                </a:xfrm>
                <a:custGeom>
                  <a:avLst/>
                  <a:gdLst>
                    <a:gd name="connsiteX0" fmla="*/ 28229 w 28661"/>
                    <a:gd name="connsiteY0" fmla="*/ 1296 h 18502"/>
                    <a:gd name="connsiteX1" fmla="*/ 28229 w 28661"/>
                    <a:gd name="connsiteY1" fmla="*/ 1296 h 18502"/>
                    <a:gd name="connsiteX2" fmla="*/ 27581 w 28661"/>
                    <a:gd name="connsiteY2" fmla="*/ 0 h 18502"/>
                    <a:gd name="connsiteX3" fmla="*/ 27005 w 28661"/>
                    <a:gd name="connsiteY3" fmla="*/ 1080 h 18502"/>
                    <a:gd name="connsiteX4" fmla="*/ 27005 w 28661"/>
                    <a:gd name="connsiteY4" fmla="*/ 1080 h 18502"/>
                    <a:gd name="connsiteX5" fmla="*/ 26429 w 28661"/>
                    <a:gd name="connsiteY5" fmla="*/ 144 h 18502"/>
                    <a:gd name="connsiteX6" fmla="*/ 25853 w 28661"/>
                    <a:gd name="connsiteY6" fmla="*/ 1080 h 18502"/>
                    <a:gd name="connsiteX7" fmla="*/ 25853 w 28661"/>
                    <a:gd name="connsiteY7" fmla="*/ 1080 h 18502"/>
                    <a:gd name="connsiteX8" fmla="*/ 25277 w 28661"/>
                    <a:gd name="connsiteY8" fmla="*/ 72 h 18502"/>
                    <a:gd name="connsiteX9" fmla="*/ 24701 w 28661"/>
                    <a:gd name="connsiteY9" fmla="*/ 1152 h 18502"/>
                    <a:gd name="connsiteX10" fmla="*/ 24701 w 28661"/>
                    <a:gd name="connsiteY10" fmla="*/ 1152 h 18502"/>
                    <a:gd name="connsiteX11" fmla="*/ 24125 w 28661"/>
                    <a:gd name="connsiteY11" fmla="*/ 288 h 18502"/>
                    <a:gd name="connsiteX12" fmla="*/ 23548 w 28661"/>
                    <a:gd name="connsiteY12" fmla="*/ 1224 h 18502"/>
                    <a:gd name="connsiteX13" fmla="*/ 23548 w 28661"/>
                    <a:gd name="connsiteY13" fmla="*/ 1224 h 18502"/>
                    <a:gd name="connsiteX14" fmla="*/ 22972 w 28661"/>
                    <a:gd name="connsiteY14" fmla="*/ 144 h 18502"/>
                    <a:gd name="connsiteX15" fmla="*/ 22396 w 28661"/>
                    <a:gd name="connsiteY15" fmla="*/ 1224 h 18502"/>
                    <a:gd name="connsiteX16" fmla="*/ 22396 w 28661"/>
                    <a:gd name="connsiteY16" fmla="*/ 1224 h 18502"/>
                    <a:gd name="connsiteX17" fmla="*/ 21820 w 28661"/>
                    <a:gd name="connsiteY17" fmla="*/ 288 h 18502"/>
                    <a:gd name="connsiteX18" fmla="*/ 21244 w 28661"/>
                    <a:gd name="connsiteY18" fmla="*/ 1296 h 18502"/>
                    <a:gd name="connsiteX19" fmla="*/ 21244 w 28661"/>
                    <a:gd name="connsiteY19" fmla="*/ 1296 h 18502"/>
                    <a:gd name="connsiteX20" fmla="*/ 20668 w 28661"/>
                    <a:gd name="connsiteY20" fmla="*/ 216 h 18502"/>
                    <a:gd name="connsiteX21" fmla="*/ 20020 w 28661"/>
                    <a:gd name="connsiteY21" fmla="*/ 1368 h 18502"/>
                    <a:gd name="connsiteX22" fmla="*/ 20020 w 28661"/>
                    <a:gd name="connsiteY22" fmla="*/ 1368 h 18502"/>
                    <a:gd name="connsiteX23" fmla="*/ 19443 w 28661"/>
                    <a:gd name="connsiteY23" fmla="*/ 360 h 18502"/>
                    <a:gd name="connsiteX24" fmla="*/ 18868 w 28661"/>
                    <a:gd name="connsiteY24" fmla="*/ 1368 h 18502"/>
                    <a:gd name="connsiteX25" fmla="*/ 18291 w 28661"/>
                    <a:gd name="connsiteY25" fmla="*/ 360 h 18502"/>
                    <a:gd name="connsiteX26" fmla="*/ 17715 w 28661"/>
                    <a:gd name="connsiteY26" fmla="*/ 1440 h 18502"/>
                    <a:gd name="connsiteX27" fmla="*/ 17715 w 28661"/>
                    <a:gd name="connsiteY27" fmla="*/ 1440 h 18502"/>
                    <a:gd name="connsiteX28" fmla="*/ 17139 w 28661"/>
                    <a:gd name="connsiteY28" fmla="*/ 504 h 18502"/>
                    <a:gd name="connsiteX29" fmla="*/ 16563 w 28661"/>
                    <a:gd name="connsiteY29" fmla="*/ 1512 h 18502"/>
                    <a:gd name="connsiteX30" fmla="*/ 16563 w 28661"/>
                    <a:gd name="connsiteY30" fmla="*/ 1512 h 18502"/>
                    <a:gd name="connsiteX31" fmla="*/ 15987 w 28661"/>
                    <a:gd name="connsiteY31" fmla="*/ 432 h 18502"/>
                    <a:gd name="connsiteX32" fmla="*/ 15339 w 28661"/>
                    <a:gd name="connsiteY32" fmla="*/ 1512 h 18502"/>
                    <a:gd name="connsiteX33" fmla="*/ 14763 w 28661"/>
                    <a:gd name="connsiteY33" fmla="*/ 504 h 18502"/>
                    <a:gd name="connsiteX34" fmla="*/ 14187 w 28661"/>
                    <a:gd name="connsiteY34" fmla="*/ 1584 h 18502"/>
                    <a:gd name="connsiteX35" fmla="*/ 13610 w 28661"/>
                    <a:gd name="connsiteY35" fmla="*/ 504 h 18502"/>
                    <a:gd name="connsiteX36" fmla="*/ 13035 w 28661"/>
                    <a:gd name="connsiteY36" fmla="*/ 1656 h 18502"/>
                    <a:gd name="connsiteX37" fmla="*/ 12458 w 28661"/>
                    <a:gd name="connsiteY37" fmla="*/ 648 h 18502"/>
                    <a:gd name="connsiteX38" fmla="*/ 11882 w 28661"/>
                    <a:gd name="connsiteY38" fmla="*/ 1728 h 18502"/>
                    <a:gd name="connsiteX39" fmla="*/ 11882 w 28661"/>
                    <a:gd name="connsiteY39" fmla="*/ 1728 h 18502"/>
                    <a:gd name="connsiteX40" fmla="*/ 11306 w 28661"/>
                    <a:gd name="connsiteY40" fmla="*/ 576 h 18502"/>
                    <a:gd name="connsiteX41" fmla="*/ 10658 w 28661"/>
                    <a:gd name="connsiteY41" fmla="*/ 1728 h 18502"/>
                    <a:gd name="connsiteX42" fmla="*/ 10082 w 28661"/>
                    <a:gd name="connsiteY42" fmla="*/ 720 h 18502"/>
                    <a:gd name="connsiteX43" fmla="*/ 9505 w 28661"/>
                    <a:gd name="connsiteY43" fmla="*/ 1728 h 18502"/>
                    <a:gd name="connsiteX44" fmla="*/ 8858 w 28661"/>
                    <a:gd name="connsiteY44" fmla="*/ 648 h 18502"/>
                    <a:gd name="connsiteX45" fmla="*/ 8281 w 28661"/>
                    <a:gd name="connsiteY45" fmla="*/ 1800 h 18502"/>
                    <a:gd name="connsiteX46" fmla="*/ 7705 w 28661"/>
                    <a:gd name="connsiteY46" fmla="*/ 792 h 18502"/>
                    <a:gd name="connsiteX47" fmla="*/ 7129 w 28661"/>
                    <a:gd name="connsiteY47" fmla="*/ 1800 h 18502"/>
                    <a:gd name="connsiteX48" fmla="*/ 7129 w 28661"/>
                    <a:gd name="connsiteY48" fmla="*/ 1800 h 18502"/>
                    <a:gd name="connsiteX49" fmla="*/ 6553 w 28661"/>
                    <a:gd name="connsiteY49" fmla="*/ 720 h 18502"/>
                    <a:gd name="connsiteX50" fmla="*/ 5977 w 28661"/>
                    <a:gd name="connsiteY50" fmla="*/ 1800 h 18502"/>
                    <a:gd name="connsiteX51" fmla="*/ 5977 w 28661"/>
                    <a:gd name="connsiteY51" fmla="*/ 1800 h 18502"/>
                    <a:gd name="connsiteX52" fmla="*/ 5401 w 28661"/>
                    <a:gd name="connsiteY52" fmla="*/ 864 h 18502"/>
                    <a:gd name="connsiteX53" fmla="*/ 4825 w 28661"/>
                    <a:gd name="connsiteY53" fmla="*/ 1800 h 18502"/>
                    <a:gd name="connsiteX54" fmla="*/ 4825 w 28661"/>
                    <a:gd name="connsiteY54" fmla="*/ 1800 h 18502"/>
                    <a:gd name="connsiteX55" fmla="*/ 4177 w 28661"/>
                    <a:gd name="connsiteY55" fmla="*/ 720 h 18502"/>
                    <a:gd name="connsiteX56" fmla="*/ 3601 w 28661"/>
                    <a:gd name="connsiteY56" fmla="*/ 1872 h 18502"/>
                    <a:gd name="connsiteX57" fmla="*/ 3024 w 28661"/>
                    <a:gd name="connsiteY57" fmla="*/ 864 h 18502"/>
                    <a:gd name="connsiteX58" fmla="*/ 2448 w 28661"/>
                    <a:gd name="connsiteY58" fmla="*/ 1944 h 18502"/>
                    <a:gd name="connsiteX59" fmla="*/ 2448 w 28661"/>
                    <a:gd name="connsiteY59" fmla="*/ 1944 h 18502"/>
                    <a:gd name="connsiteX60" fmla="*/ 1872 w 28661"/>
                    <a:gd name="connsiteY60" fmla="*/ 864 h 18502"/>
                    <a:gd name="connsiteX61" fmla="*/ 1224 w 28661"/>
                    <a:gd name="connsiteY61" fmla="*/ 2016 h 18502"/>
                    <a:gd name="connsiteX62" fmla="*/ 648 w 28661"/>
                    <a:gd name="connsiteY62" fmla="*/ 1080 h 18502"/>
                    <a:gd name="connsiteX63" fmla="*/ 0 w 28661"/>
                    <a:gd name="connsiteY63" fmla="*/ 2232 h 18502"/>
                    <a:gd name="connsiteX64" fmla="*/ 0 w 28661"/>
                    <a:gd name="connsiteY64" fmla="*/ 2232 h 18502"/>
                    <a:gd name="connsiteX65" fmla="*/ 1224 w 28661"/>
                    <a:gd name="connsiteY65" fmla="*/ 9650 h 18502"/>
                    <a:gd name="connsiteX66" fmla="*/ 2376 w 28661"/>
                    <a:gd name="connsiteY66" fmla="*/ 17931 h 18502"/>
                    <a:gd name="connsiteX67" fmla="*/ 6553 w 28661"/>
                    <a:gd name="connsiteY67" fmla="*/ 18147 h 18502"/>
                    <a:gd name="connsiteX68" fmla="*/ 14619 w 28661"/>
                    <a:gd name="connsiteY68" fmla="*/ 18436 h 18502"/>
                    <a:gd name="connsiteX69" fmla="*/ 23620 w 28661"/>
                    <a:gd name="connsiteY69" fmla="*/ 18075 h 18502"/>
                    <a:gd name="connsiteX70" fmla="*/ 25997 w 28661"/>
                    <a:gd name="connsiteY70" fmla="*/ 17787 h 18502"/>
                    <a:gd name="connsiteX71" fmla="*/ 27437 w 28661"/>
                    <a:gd name="connsiteY71" fmla="*/ 17643 h 18502"/>
                    <a:gd name="connsiteX72" fmla="*/ 28662 w 28661"/>
                    <a:gd name="connsiteY72" fmla="*/ 3889 h 18502"/>
                    <a:gd name="connsiteX73" fmla="*/ 28662 w 28661"/>
                    <a:gd name="connsiteY73" fmla="*/ 3889 h 18502"/>
                    <a:gd name="connsiteX74" fmla="*/ 28662 w 28661"/>
                    <a:gd name="connsiteY74" fmla="*/ 1224 h 18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8661" h="18502">
                      <a:moveTo>
                        <a:pt x="28229" y="1296"/>
                      </a:moveTo>
                      <a:lnTo>
                        <a:pt x="28229" y="1296"/>
                      </a:lnTo>
                      <a:cubicBezTo>
                        <a:pt x="28229" y="936"/>
                        <a:pt x="27797" y="288"/>
                        <a:pt x="27581" y="0"/>
                      </a:cubicBezTo>
                      <a:cubicBezTo>
                        <a:pt x="27365" y="144"/>
                        <a:pt x="27077" y="720"/>
                        <a:pt x="27005" y="1080"/>
                      </a:cubicBezTo>
                      <a:lnTo>
                        <a:pt x="27005" y="1080"/>
                      </a:lnTo>
                      <a:cubicBezTo>
                        <a:pt x="27005" y="1080"/>
                        <a:pt x="26573" y="360"/>
                        <a:pt x="26429" y="144"/>
                      </a:cubicBezTo>
                      <a:cubicBezTo>
                        <a:pt x="26213" y="288"/>
                        <a:pt x="25997" y="792"/>
                        <a:pt x="25853" y="1080"/>
                      </a:cubicBezTo>
                      <a:lnTo>
                        <a:pt x="25853" y="1080"/>
                      </a:lnTo>
                      <a:cubicBezTo>
                        <a:pt x="25853" y="1080"/>
                        <a:pt x="25421" y="288"/>
                        <a:pt x="25277" y="72"/>
                      </a:cubicBezTo>
                      <a:cubicBezTo>
                        <a:pt x="25061" y="216"/>
                        <a:pt x="24772" y="792"/>
                        <a:pt x="24701" y="1152"/>
                      </a:cubicBezTo>
                      <a:lnTo>
                        <a:pt x="24701" y="1152"/>
                      </a:lnTo>
                      <a:cubicBezTo>
                        <a:pt x="24701" y="1152"/>
                        <a:pt x="24269" y="432"/>
                        <a:pt x="24125" y="288"/>
                      </a:cubicBezTo>
                      <a:cubicBezTo>
                        <a:pt x="23908" y="432"/>
                        <a:pt x="23693" y="864"/>
                        <a:pt x="23548" y="1224"/>
                      </a:cubicBezTo>
                      <a:cubicBezTo>
                        <a:pt x="23548" y="1224"/>
                        <a:pt x="23548" y="1224"/>
                        <a:pt x="23548" y="1224"/>
                      </a:cubicBezTo>
                      <a:cubicBezTo>
                        <a:pt x="23476" y="864"/>
                        <a:pt x="23116" y="360"/>
                        <a:pt x="22972" y="144"/>
                      </a:cubicBezTo>
                      <a:cubicBezTo>
                        <a:pt x="22756" y="360"/>
                        <a:pt x="22396" y="936"/>
                        <a:pt x="22396" y="1224"/>
                      </a:cubicBezTo>
                      <a:lnTo>
                        <a:pt x="22396" y="1224"/>
                      </a:lnTo>
                      <a:cubicBezTo>
                        <a:pt x="22252" y="864"/>
                        <a:pt x="21964" y="432"/>
                        <a:pt x="21820" y="288"/>
                      </a:cubicBezTo>
                      <a:cubicBezTo>
                        <a:pt x="21604" y="432"/>
                        <a:pt x="21316" y="936"/>
                        <a:pt x="21244" y="1296"/>
                      </a:cubicBezTo>
                      <a:lnTo>
                        <a:pt x="21244" y="1296"/>
                      </a:lnTo>
                      <a:cubicBezTo>
                        <a:pt x="21172" y="936"/>
                        <a:pt x="20812" y="432"/>
                        <a:pt x="20668" y="216"/>
                      </a:cubicBezTo>
                      <a:cubicBezTo>
                        <a:pt x="20452" y="432"/>
                        <a:pt x="20092" y="1008"/>
                        <a:pt x="20020" y="1368"/>
                      </a:cubicBezTo>
                      <a:lnTo>
                        <a:pt x="20020" y="1368"/>
                      </a:lnTo>
                      <a:cubicBezTo>
                        <a:pt x="19876" y="1008"/>
                        <a:pt x="19588" y="648"/>
                        <a:pt x="19443" y="360"/>
                      </a:cubicBezTo>
                      <a:cubicBezTo>
                        <a:pt x="19228" y="504"/>
                        <a:pt x="18939" y="1008"/>
                        <a:pt x="18868" y="1368"/>
                      </a:cubicBezTo>
                      <a:cubicBezTo>
                        <a:pt x="18724" y="1008"/>
                        <a:pt x="18436" y="576"/>
                        <a:pt x="18291" y="360"/>
                      </a:cubicBezTo>
                      <a:cubicBezTo>
                        <a:pt x="18075" y="576"/>
                        <a:pt x="17787" y="1080"/>
                        <a:pt x="17715" y="1440"/>
                      </a:cubicBezTo>
                      <a:cubicBezTo>
                        <a:pt x="17715" y="1440"/>
                        <a:pt x="17715" y="1440"/>
                        <a:pt x="17715" y="1440"/>
                      </a:cubicBezTo>
                      <a:cubicBezTo>
                        <a:pt x="17571" y="1080"/>
                        <a:pt x="17283" y="720"/>
                        <a:pt x="17139" y="504"/>
                      </a:cubicBezTo>
                      <a:cubicBezTo>
                        <a:pt x="16923" y="648"/>
                        <a:pt x="16635" y="1152"/>
                        <a:pt x="16563" y="1512"/>
                      </a:cubicBezTo>
                      <a:cubicBezTo>
                        <a:pt x="16563" y="1512"/>
                        <a:pt x="16563" y="1512"/>
                        <a:pt x="16563" y="1512"/>
                      </a:cubicBezTo>
                      <a:cubicBezTo>
                        <a:pt x="16491" y="1152"/>
                        <a:pt x="16131" y="648"/>
                        <a:pt x="15987" y="432"/>
                      </a:cubicBezTo>
                      <a:cubicBezTo>
                        <a:pt x="15771" y="576"/>
                        <a:pt x="15411" y="1224"/>
                        <a:pt x="15339" y="1512"/>
                      </a:cubicBezTo>
                      <a:cubicBezTo>
                        <a:pt x="15195" y="1152"/>
                        <a:pt x="14907" y="720"/>
                        <a:pt x="14763" y="504"/>
                      </a:cubicBezTo>
                      <a:cubicBezTo>
                        <a:pt x="14547" y="648"/>
                        <a:pt x="14259" y="1224"/>
                        <a:pt x="14187" y="1584"/>
                      </a:cubicBezTo>
                      <a:cubicBezTo>
                        <a:pt x="14114" y="1224"/>
                        <a:pt x="13755" y="792"/>
                        <a:pt x="13610" y="504"/>
                      </a:cubicBezTo>
                      <a:cubicBezTo>
                        <a:pt x="13395" y="720"/>
                        <a:pt x="13106" y="1296"/>
                        <a:pt x="13035" y="1656"/>
                      </a:cubicBezTo>
                      <a:cubicBezTo>
                        <a:pt x="12890" y="1296"/>
                        <a:pt x="12602" y="864"/>
                        <a:pt x="12458" y="648"/>
                      </a:cubicBezTo>
                      <a:cubicBezTo>
                        <a:pt x="12242" y="792"/>
                        <a:pt x="11954" y="1368"/>
                        <a:pt x="11882" y="1728"/>
                      </a:cubicBezTo>
                      <a:lnTo>
                        <a:pt x="11882" y="1728"/>
                      </a:lnTo>
                      <a:cubicBezTo>
                        <a:pt x="11882" y="1368"/>
                        <a:pt x="11450" y="864"/>
                        <a:pt x="11306" y="576"/>
                      </a:cubicBezTo>
                      <a:cubicBezTo>
                        <a:pt x="11090" y="792"/>
                        <a:pt x="10730" y="1368"/>
                        <a:pt x="10658" y="1728"/>
                      </a:cubicBezTo>
                      <a:cubicBezTo>
                        <a:pt x="10514" y="1368"/>
                        <a:pt x="10226" y="936"/>
                        <a:pt x="10082" y="720"/>
                      </a:cubicBezTo>
                      <a:cubicBezTo>
                        <a:pt x="9866" y="864"/>
                        <a:pt x="9578" y="1368"/>
                        <a:pt x="9505" y="1728"/>
                      </a:cubicBezTo>
                      <a:cubicBezTo>
                        <a:pt x="9434" y="1368"/>
                        <a:pt x="9073" y="864"/>
                        <a:pt x="8858" y="648"/>
                      </a:cubicBezTo>
                      <a:cubicBezTo>
                        <a:pt x="8641" y="864"/>
                        <a:pt x="8353" y="1440"/>
                        <a:pt x="8281" y="1800"/>
                      </a:cubicBezTo>
                      <a:cubicBezTo>
                        <a:pt x="8209" y="1440"/>
                        <a:pt x="7849" y="1008"/>
                        <a:pt x="7705" y="792"/>
                      </a:cubicBezTo>
                      <a:cubicBezTo>
                        <a:pt x="7489" y="936"/>
                        <a:pt x="7201" y="1440"/>
                        <a:pt x="7129" y="1800"/>
                      </a:cubicBezTo>
                      <a:lnTo>
                        <a:pt x="7129" y="1800"/>
                      </a:lnTo>
                      <a:cubicBezTo>
                        <a:pt x="7057" y="1440"/>
                        <a:pt x="6697" y="936"/>
                        <a:pt x="6553" y="720"/>
                      </a:cubicBezTo>
                      <a:cubicBezTo>
                        <a:pt x="6337" y="936"/>
                        <a:pt x="6049" y="1440"/>
                        <a:pt x="5977" y="1800"/>
                      </a:cubicBezTo>
                      <a:lnTo>
                        <a:pt x="5977" y="1800"/>
                      </a:lnTo>
                      <a:cubicBezTo>
                        <a:pt x="5977" y="1800"/>
                        <a:pt x="5545" y="1080"/>
                        <a:pt x="5401" y="864"/>
                      </a:cubicBezTo>
                      <a:cubicBezTo>
                        <a:pt x="5185" y="1008"/>
                        <a:pt x="4969" y="1440"/>
                        <a:pt x="4825" y="1800"/>
                      </a:cubicBezTo>
                      <a:lnTo>
                        <a:pt x="4825" y="1800"/>
                      </a:lnTo>
                      <a:cubicBezTo>
                        <a:pt x="4753" y="1440"/>
                        <a:pt x="4393" y="936"/>
                        <a:pt x="4177" y="720"/>
                      </a:cubicBezTo>
                      <a:cubicBezTo>
                        <a:pt x="3961" y="936"/>
                        <a:pt x="3601" y="1512"/>
                        <a:pt x="3601" y="1872"/>
                      </a:cubicBezTo>
                      <a:cubicBezTo>
                        <a:pt x="3457" y="1512"/>
                        <a:pt x="3168" y="1080"/>
                        <a:pt x="3024" y="864"/>
                      </a:cubicBezTo>
                      <a:cubicBezTo>
                        <a:pt x="2808" y="1008"/>
                        <a:pt x="2520" y="1584"/>
                        <a:pt x="2448" y="1944"/>
                      </a:cubicBezTo>
                      <a:lnTo>
                        <a:pt x="2448" y="1944"/>
                      </a:lnTo>
                      <a:cubicBezTo>
                        <a:pt x="2376" y="1584"/>
                        <a:pt x="2016" y="1080"/>
                        <a:pt x="1872" y="864"/>
                      </a:cubicBezTo>
                      <a:cubicBezTo>
                        <a:pt x="1656" y="1080"/>
                        <a:pt x="1296" y="1656"/>
                        <a:pt x="1224" y="2016"/>
                      </a:cubicBezTo>
                      <a:cubicBezTo>
                        <a:pt x="1080" y="1656"/>
                        <a:pt x="792" y="1224"/>
                        <a:pt x="648" y="1080"/>
                      </a:cubicBezTo>
                      <a:cubicBezTo>
                        <a:pt x="360" y="1296"/>
                        <a:pt x="72" y="1944"/>
                        <a:pt x="0" y="2232"/>
                      </a:cubicBezTo>
                      <a:lnTo>
                        <a:pt x="0" y="2232"/>
                      </a:lnTo>
                      <a:cubicBezTo>
                        <a:pt x="144" y="4681"/>
                        <a:pt x="792" y="7273"/>
                        <a:pt x="1224" y="9650"/>
                      </a:cubicBezTo>
                      <a:cubicBezTo>
                        <a:pt x="1656" y="12314"/>
                        <a:pt x="2376" y="17931"/>
                        <a:pt x="2376" y="17931"/>
                      </a:cubicBezTo>
                      <a:cubicBezTo>
                        <a:pt x="2376" y="17931"/>
                        <a:pt x="5329" y="18075"/>
                        <a:pt x="6553" y="18147"/>
                      </a:cubicBezTo>
                      <a:cubicBezTo>
                        <a:pt x="9218" y="18291"/>
                        <a:pt x="11954" y="18291"/>
                        <a:pt x="14619" y="18436"/>
                      </a:cubicBezTo>
                      <a:cubicBezTo>
                        <a:pt x="17787" y="18579"/>
                        <a:pt x="20452" y="18507"/>
                        <a:pt x="23620" y="18075"/>
                      </a:cubicBezTo>
                      <a:cubicBezTo>
                        <a:pt x="24340" y="18004"/>
                        <a:pt x="25205" y="18004"/>
                        <a:pt x="25997" y="17787"/>
                      </a:cubicBezTo>
                      <a:lnTo>
                        <a:pt x="27437" y="17643"/>
                      </a:lnTo>
                      <a:lnTo>
                        <a:pt x="28662" y="3889"/>
                      </a:lnTo>
                      <a:lnTo>
                        <a:pt x="28662" y="3889"/>
                      </a:lnTo>
                      <a:cubicBezTo>
                        <a:pt x="28662" y="3024"/>
                        <a:pt x="28662" y="2160"/>
                        <a:pt x="28662" y="1224"/>
                      </a:cubicBezTo>
                      <a:close/>
                    </a:path>
                  </a:pathLst>
                </a:custGeom>
                <a:solidFill>
                  <a:srgbClr val="EC556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66" name="Freeform: Shape 5365">
                  <a:extLst>
                    <a:ext uri="{FF2B5EF4-FFF2-40B4-BE49-F238E27FC236}">
                      <a16:creationId xmlns:a16="http://schemas.microsoft.com/office/drawing/2014/main" id="{CB3A9EF4-3302-B316-8CD4-00C1567B99A2}"/>
                    </a:ext>
                  </a:extLst>
                </p:cNvPr>
                <p:cNvSpPr/>
                <p:nvPr/>
              </p:nvSpPr>
              <p:spPr>
                <a:xfrm>
                  <a:off x="7008952" y="5653085"/>
                  <a:ext cx="27509" cy="18579"/>
                </a:xfrm>
                <a:custGeom>
                  <a:avLst/>
                  <a:gdLst>
                    <a:gd name="connsiteX0" fmla="*/ 21460 w 27509"/>
                    <a:gd name="connsiteY0" fmla="*/ 1224 h 18579"/>
                    <a:gd name="connsiteX1" fmla="*/ 21460 w 27509"/>
                    <a:gd name="connsiteY1" fmla="*/ 1224 h 18579"/>
                    <a:gd name="connsiteX2" fmla="*/ 21460 w 27509"/>
                    <a:gd name="connsiteY2" fmla="*/ 1224 h 18579"/>
                    <a:gd name="connsiteX3" fmla="*/ 21028 w 27509"/>
                    <a:gd name="connsiteY3" fmla="*/ 18364 h 18579"/>
                    <a:gd name="connsiteX4" fmla="*/ 21892 w 27509"/>
                    <a:gd name="connsiteY4" fmla="*/ 18291 h 18579"/>
                    <a:gd name="connsiteX5" fmla="*/ 22685 w 27509"/>
                    <a:gd name="connsiteY5" fmla="*/ 1152 h 18579"/>
                    <a:gd name="connsiteX6" fmla="*/ 22108 w 27509"/>
                    <a:gd name="connsiteY6" fmla="*/ 216 h 18579"/>
                    <a:gd name="connsiteX7" fmla="*/ 21532 w 27509"/>
                    <a:gd name="connsiteY7" fmla="*/ 1296 h 18579"/>
                    <a:gd name="connsiteX8" fmla="*/ 23837 w 27509"/>
                    <a:gd name="connsiteY8" fmla="*/ 1152 h 18579"/>
                    <a:gd name="connsiteX9" fmla="*/ 23837 w 27509"/>
                    <a:gd name="connsiteY9" fmla="*/ 1152 h 18579"/>
                    <a:gd name="connsiteX10" fmla="*/ 23837 w 27509"/>
                    <a:gd name="connsiteY10" fmla="*/ 1152 h 18579"/>
                    <a:gd name="connsiteX11" fmla="*/ 23117 w 27509"/>
                    <a:gd name="connsiteY11" fmla="*/ 18075 h 18579"/>
                    <a:gd name="connsiteX12" fmla="*/ 23981 w 27509"/>
                    <a:gd name="connsiteY12" fmla="*/ 18075 h 18579"/>
                    <a:gd name="connsiteX13" fmla="*/ 25061 w 27509"/>
                    <a:gd name="connsiteY13" fmla="*/ 1224 h 18579"/>
                    <a:gd name="connsiteX14" fmla="*/ 24485 w 27509"/>
                    <a:gd name="connsiteY14" fmla="*/ 216 h 18579"/>
                    <a:gd name="connsiteX15" fmla="*/ 23909 w 27509"/>
                    <a:gd name="connsiteY15" fmla="*/ 1296 h 18579"/>
                    <a:gd name="connsiteX16" fmla="*/ 27509 w 27509"/>
                    <a:gd name="connsiteY16" fmla="*/ 1296 h 18579"/>
                    <a:gd name="connsiteX17" fmla="*/ 27509 w 27509"/>
                    <a:gd name="connsiteY17" fmla="*/ 1296 h 18579"/>
                    <a:gd name="connsiteX18" fmla="*/ 26861 w 27509"/>
                    <a:gd name="connsiteY18" fmla="*/ 0 h 18579"/>
                    <a:gd name="connsiteX19" fmla="*/ 26285 w 27509"/>
                    <a:gd name="connsiteY19" fmla="*/ 1080 h 18579"/>
                    <a:gd name="connsiteX20" fmla="*/ 26285 w 27509"/>
                    <a:gd name="connsiteY20" fmla="*/ 1080 h 18579"/>
                    <a:gd name="connsiteX21" fmla="*/ 25349 w 27509"/>
                    <a:gd name="connsiteY21" fmla="*/ 17787 h 18579"/>
                    <a:gd name="connsiteX22" fmla="*/ 26285 w 27509"/>
                    <a:gd name="connsiteY22" fmla="*/ 17787 h 18579"/>
                    <a:gd name="connsiteX23" fmla="*/ 27509 w 27509"/>
                    <a:gd name="connsiteY23" fmla="*/ 3961 h 18579"/>
                    <a:gd name="connsiteX24" fmla="*/ 27509 w 27509"/>
                    <a:gd name="connsiteY24" fmla="*/ 3961 h 18579"/>
                    <a:gd name="connsiteX25" fmla="*/ 27509 w 27509"/>
                    <a:gd name="connsiteY25" fmla="*/ 1296 h 18579"/>
                    <a:gd name="connsiteX26" fmla="*/ 17355 w 27509"/>
                    <a:gd name="connsiteY26" fmla="*/ 360 h 18579"/>
                    <a:gd name="connsiteX27" fmla="*/ 16779 w 27509"/>
                    <a:gd name="connsiteY27" fmla="*/ 1440 h 18579"/>
                    <a:gd name="connsiteX28" fmla="*/ 16779 w 27509"/>
                    <a:gd name="connsiteY28" fmla="*/ 1440 h 18579"/>
                    <a:gd name="connsiteX29" fmla="*/ 16419 w 27509"/>
                    <a:gd name="connsiteY29" fmla="*/ 18579 h 18579"/>
                    <a:gd name="connsiteX30" fmla="*/ 17427 w 27509"/>
                    <a:gd name="connsiteY30" fmla="*/ 18579 h 18579"/>
                    <a:gd name="connsiteX31" fmla="*/ 18004 w 27509"/>
                    <a:gd name="connsiteY31" fmla="*/ 1368 h 18579"/>
                    <a:gd name="connsiteX32" fmla="*/ 18004 w 27509"/>
                    <a:gd name="connsiteY32" fmla="*/ 1368 h 18579"/>
                    <a:gd name="connsiteX33" fmla="*/ 17427 w 27509"/>
                    <a:gd name="connsiteY33" fmla="*/ 360 h 18579"/>
                    <a:gd name="connsiteX34" fmla="*/ 20308 w 27509"/>
                    <a:gd name="connsiteY34" fmla="*/ 1224 h 18579"/>
                    <a:gd name="connsiteX35" fmla="*/ 19732 w 27509"/>
                    <a:gd name="connsiteY35" fmla="*/ 144 h 18579"/>
                    <a:gd name="connsiteX36" fmla="*/ 19084 w 27509"/>
                    <a:gd name="connsiteY36" fmla="*/ 1296 h 18579"/>
                    <a:gd name="connsiteX37" fmla="*/ 19084 w 27509"/>
                    <a:gd name="connsiteY37" fmla="*/ 1296 h 18579"/>
                    <a:gd name="connsiteX38" fmla="*/ 19084 w 27509"/>
                    <a:gd name="connsiteY38" fmla="*/ 1224 h 18579"/>
                    <a:gd name="connsiteX39" fmla="*/ 18580 w 27509"/>
                    <a:gd name="connsiteY39" fmla="*/ 18436 h 18579"/>
                    <a:gd name="connsiteX40" fmla="*/ 19588 w 27509"/>
                    <a:gd name="connsiteY40" fmla="*/ 18436 h 18579"/>
                    <a:gd name="connsiteX41" fmla="*/ 20308 w 27509"/>
                    <a:gd name="connsiteY41" fmla="*/ 1296 h 18579"/>
                    <a:gd name="connsiteX42" fmla="*/ 20308 w 27509"/>
                    <a:gd name="connsiteY42" fmla="*/ 1296 h 18579"/>
                    <a:gd name="connsiteX43" fmla="*/ 20308 w 27509"/>
                    <a:gd name="connsiteY43" fmla="*/ 1296 h 18579"/>
                    <a:gd name="connsiteX44" fmla="*/ 14979 w 27509"/>
                    <a:gd name="connsiteY44" fmla="*/ 432 h 18579"/>
                    <a:gd name="connsiteX45" fmla="*/ 14403 w 27509"/>
                    <a:gd name="connsiteY45" fmla="*/ 1512 h 18579"/>
                    <a:gd name="connsiteX46" fmla="*/ 14403 w 27509"/>
                    <a:gd name="connsiteY46" fmla="*/ 18507 h 18579"/>
                    <a:gd name="connsiteX47" fmla="*/ 15483 w 27509"/>
                    <a:gd name="connsiteY47" fmla="*/ 18507 h 18579"/>
                    <a:gd name="connsiteX48" fmla="*/ 15627 w 27509"/>
                    <a:gd name="connsiteY48" fmla="*/ 1440 h 18579"/>
                    <a:gd name="connsiteX49" fmla="*/ 15627 w 27509"/>
                    <a:gd name="connsiteY49" fmla="*/ 1440 h 18579"/>
                    <a:gd name="connsiteX50" fmla="*/ 15051 w 27509"/>
                    <a:gd name="connsiteY50" fmla="*/ 360 h 18579"/>
                    <a:gd name="connsiteX51" fmla="*/ 7778 w 27509"/>
                    <a:gd name="connsiteY51" fmla="*/ 720 h 18579"/>
                    <a:gd name="connsiteX52" fmla="*/ 7201 w 27509"/>
                    <a:gd name="connsiteY52" fmla="*/ 1872 h 18579"/>
                    <a:gd name="connsiteX53" fmla="*/ 7201 w 27509"/>
                    <a:gd name="connsiteY53" fmla="*/ 1728 h 18579"/>
                    <a:gd name="connsiteX54" fmla="*/ 7921 w 27509"/>
                    <a:gd name="connsiteY54" fmla="*/ 18291 h 18579"/>
                    <a:gd name="connsiteX55" fmla="*/ 8642 w 27509"/>
                    <a:gd name="connsiteY55" fmla="*/ 18291 h 18579"/>
                    <a:gd name="connsiteX56" fmla="*/ 8498 w 27509"/>
                    <a:gd name="connsiteY56" fmla="*/ 1872 h 18579"/>
                    <a:gd name="connsiteX57" fmla="*/ 7849 w 27509"/>
                    <a:gd name="connsiteY57" fmla="*/ 792 h 18579"/>
                    <a:gd name="connsiteX58" fmla="*/ 1224 w 27509"/>
                    <a:gd name="connsiteY58" fmla="*/ 2016 h 18579"/>
                    <a:gd name="connsiteX59" fmla="*/ 1224 w 27509"/>
                    <a:gd name="connsiteY59" fmla="*/ 2016 h 18579"/>
                    <a:gd name="connsiteX60" fmla="*/ 648 w 27509"/>
                    <a:gd name="connsiteY60" fmla="*/ 936 h 18579"/>
                    <a:gd name="connsiteX61" fmla="*/ 0 w 27509"/>
                    <a:gd name="connsiteY61" fmla="*/ 2088 h 18579"/>
                    <a:gd name="connsiteX62" fmla="*/ 0 w 27509"/>
                    <a:gd name="connsiteY62" fmla="*/ 2088 h 18579"/>
                    <a:gd name="connsiteX63" fmla="*/ 1945 w 27509"/>
                    <a:gd name="connsiteY63" fmla="*/ 18075 h 18579"/>
                    <a:gd name="connsiteX64" fmla="*/ 2305 w 27509"/>
                    <a:gd name="connsiteY64" fmla="*/ 18075 h 18579"/>
                    <a:gd name="connsiteX65" fmla="*/ 2520 w 27509"/>
                    <a:gd name="connsiteY65" fmla="*/ 18075 h 18579"/>
                    <a:gd name="connsiteX66" fmla="*/ 1224 w 27509"/>
                    <a:gd name="connsiteY66" fmla="*/ 2088 h 18579"/>
                    <a:gd name="connsiteX67" fmla="*/ 1224 w 27509"/>
                    <a:gd name="connsiteY67" fmla="*/ 2088 h 18579"/>
                    <a:gd name="connsiteX68" fmla="*/ 11954 w 27509"/>
                    <a:gd name="connsiteY68" fmla="*/ 1728 h 18579"/>
                    <a:gd name="connsiteX69" fmla="*/ 11954 w 27509"/>
                    <a:gd name="connsiteY69" fmla="*/ 1728 h 18579"/>
                    <a:gd name="connsiteX70" fmla="*/ 11954 w 27509"/>
                    <a:gd name="connsiteY70" fmla="*/ 18436 h 18579"/>
                    <a:gd name="connsiteX71" fmla="*/ 12962 w 27509"/>
                    <a:gd name="connsiteY71" fmla="*/ 18436 h 18579"/>
                    <a:gd name="connsiteX72" fmla="*/ 13179 w 27509"/>
                    <a:gd name="connsiteY72" fmla="*/ 1584 h 18579"/>
                    <a:gd name="connsiteX73" fmla="*/ 12602 w 27509"/>
                    <a:gd name="connsiteY73" fmla="*/ 576 h 18579"/>
                    <a:gd name="connsiteX74" fmla="*/ 12026 w 27509"/>
                    <a:gd name="connsiteY74" fmla="*/ 1728 h 18579"/>
                    <a:gd name="connsiteX75" fmla="*/ 10154 w 27509"/>
                    <a:gd name="connsiteY75" fmla="*/ 648 h 18579"/>
                    <a:gd name="connsiteX76" fmla="*/ 9506 w 27509"/>
                    <a:gd name="connsiteY76" fmla="*/ 1800 h 18579"/>
                    <a:gd name="connsiteX77" fmla="*/ 9506 w 27509"/>
                    <a:gd name="connsiteY77" fmla="*/ 1656 h 18579"/>
                    <a:gd name="connsiteX78" fmla="*/ 9722 w 27509"/>
                    <a:gd name="connsiteY78" fmla="*/ 18291 h 18579"/>
                    <a:gd name="connsiteX79" fmla="*/ 10586 w 27509"/>
                    <a:gd name="connsiteY79" fmla="*/ 18291 h 18579"/>
                    <a:gd name="connsiteX80" fmla="*/ 10730 w 27509"/>
                    <a:gd name="connsiteY80" fmla="*/ 1728 h 18579"/>
                    <a:gd name="connsiteX81" fmla="*/ 10730 w 27509"/>
                    <a:gd name="connsiteY81" fmla="*/ 1728 h 18579"/>
                    <a:gd name="connsiteX82" fmla="*/ 10154 w 27509"/>
                    <a:gd name="connsiteY82" fmla="*/ 576 h 18579"/>
                    <a:gd name="connsiteX83" fmla="*/ 3673 w 27509"/>
                    <a:gd name="connsiteY83" fmla="*/ 1872 h 18579"/>
                    <a:gd name="connsiteX84" fmla="*/ 3673 w 27509"/>
                    <a:gd name="connsiteY84" fmla="*/ 1872 h 18579"/>
                    <a:gd name="connsiteX85" fmla="*/ 3024 w 27509"/>
                    <a:gd name="connsiteY85" fmla="*/ 792 h 18579"/>
                    <a:gd name="connsiteX86" fmla="*/ 2448 w 27509"/>
                    <a:gd name="connsiteY86" fmla="*/ 1800 h 18579"/>
                    <a:gd name="connsiteX87" fmla="*/ 3529 w 27509"/>
                    <a:gd name="connsiteY87" fmla="*/ 18004 h 18579"/>
                    <a:gd name="connsiteX88" fmla="*/ 4465 w 27509"/>
                    <a:gd name="connsiteY88" fmla="*/ 18004 h 18579"/>
                    <a:gd name="connsiteX89" fmla="*/ 3673 w 27509"/>
                    <a:gd name="connsiteY89" fmla="*/ 1800 h 18579"/>
                    <a:gd name="connsiteX90" fmla="*/ 3673 w 27509"/>
                    <a:gd name="connsiteY90" fmla="*/ 1800 h 18579"/>
                    <a:gd name="connsiteX91" fmla="*/ 5977 w 27509"/>
                    <a:gd name="connsiteY91" fmla="*/ 1872 h 18579"/>
                    <a:gd name="connsiteX92" fmla="*/ 5401 w 27509"/>
                    <a:gd name="connsiteY92" fmla="*/ 792 h 18579"/>
                    <a:gd name="connsiteX93" fmla="*/ 4825 w 27509"/>
                    <a:gd name="connsiteY93" fmla="*/ 1872 h 18579"/>
                    <a:gd name="connsiteX94" fmla="*/ 5761 w 27509"/>
                    <a:gd name="connsiteY94" fmla="*/ 18147 h 18579"/>
                    <a:gd name="connsiteX95" fmla="*/ 6697 w 27509"/>
                    <a:gd name="connsiteY95" fmla="*/ 18147 h 18579"/>
                    <a:gd name="connsiteX96" fmla="*/ 5977 w 27509"/>
                    <a:gd name="connsiteY96" fmla="*/ 1800 h 18579"/>
                    <a:gd name="connsiteX97" fmla="*/ 5977 w 27509"/>
                    <a:gd name="connsiteY97" fmla="*/ 1800 h 18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27509" h="18579">
                      <a:moveTo>
                        <a:pt x="21460" y="1224"/>
                      </a:moveTo>
                      <a:lnTo>
                        <a:pt x="21460" y="1224"/>
                      </a:lnTo>
                      <a:cubicBezTo>
                        <a:pt x="21460" y="1224"/>
                        <a:pt x="21460" y="1224"/>
                        <a:pt x="21460" y="1224"/>
                      </a:cubicBezTo>
                      <a:lnTo>
                        <a:pt x="21028" y="18364"/>
                      </a:lnTo>
                      <a:cubicBezTo>
                        <a:pt x="21028" y="18364"/>
                        <a:pt x="21604" y="18364"/>
                        <a:pt x="21892" y="18291"/>
                      </a:cubicBezTo>
                      <a:lnTo>
                        <a:pt x="22685" y="1152"/>
                      </a:lnTo>
                      <a:cubicBezTo>
                        <a:pt x="22685" y="1152"/>
                        <a:pt x="22252" y="432"/>
                        <a:pt x="22108" y="216"/>
                      </a:cubicBezTo>
                      <a:cubicBezTo>
                        <a:pt x="21892" y="432"/>
                        <a:pt x="21532" y="1008"/>
                        <a:pt x="21532" y="1296"/>
                      </a:cubicBezTo>
                      <a:close/>
                      <a:moveTo>
                        <a:pt x="23837" y="1152"/>
                      </a:moveTo>
                      <a:lnTo>
                        <a:pt x="23837" y="1152"/>
                      </a:lnTo>
                      <a:cubicBezTo>
                        <a:pt x="23837" y="1152"/>
                        <a:pt x="23837" y="1152"/>
                        <a:pt x="23837" y="1152"/>
                      </a:cubicBezTo>
                      <a:lnTo>
                        <a:pt x="23117" y="18075"/>
                      </a:lnTo>
                      <a:cubicBezTo>
                        <a:pt x="23117" y="18075"/>
                        <a:pt x="23693" y="18075"/>
                        <a:pt x="23981" y="18075"/>
                      </a:cubicBezTo>
                      <a:lnTo>
                        <a:pt x="25061" y="1224"/>
                      </a:lnTo>
                      <a:cubicBezTo>
                        <a:pt x="24917" y="864"/>
                        <a:pt x="24629" y="432"/>
                        <a:pt x="24485" y="216"/>
                      </a:cubicBezTo>
                      <a:cubicBezTo>
                        <a:pt x="24269" y="360"/>
                        <a:pt x="23981" y="936"/>
                        <a:pt x="23909" y="1296"/>
                      </a:cubicBezTo>
                      <a:close/>
                      <a:moveTo>
                        <a:pt x="27509" y="1296"/>
                      </a:moveTo>
                      <a:lnTo>
                        <a:pt x="27509" y="1296"/>
                      </a:lnTo>
                      <a:cubicBezTo>
                        <a:pt x="27509" y="936"/>
                        <a:pt x="27077" y="288"/>
                        <a:pt x="26861" y="0"/>
                      </a:cubicBezTo>
                      <a:cubicBezTo>
                        <a:pt x="26645" y="144"/>
                        <a:pt x="26357" y="720"/>
                        <a:pt x="26285" y="1080"/>
                      </a:cubicBezTo>
                      <a:lnTo>
                        <a:pt x="26285" y="1080"/>
                      </a:lnTo>
                      <a:cubicBezTo>
                        <a:pt x="26285" y="1080"/>
                        <a:pt x="25349" y="17787"/>
                        <a:pt x="25349" y="17787"/>
                      </a:cubicBezTo>
                      <a:lnTo>
                        <a:pt x="26285" y="17787"/>
                      </a:lnTo>
                      <a:cubicBezTo>
                        <a:pt x="26285" y="17787"/>
                        <a:pt x="27509" y="3961"/>
                        <a:pt x="27509" y="3961"/>
                      </a:cubicBezTo>
                      <a:lnTo>
                        <a:pt x="27509" y="3961"/>
                      </a:lnTo>
                      <a:cubicBezTo>
                        <a:pt x="27509" y="3097"/>
                        <a:pt x="27509" y="2232"/>
                        <a:pt x="27509" y="1296"/>
                      </a:cubicBezTo>
                      <a:close/>
                      <a:moveTo>
                        <a:pt x="17355" y="360"/>
                      </a:moveTo>
                      <a:cubicBezTo>
                        <a:pt x="17355" y="360"/>
                        <a:pt x="16851" y="1080"/>
                        <a:pt x="16779" y="1440"/>
                      </a:cubicBezTo>
                      <a:lnTo>
                        <a:pt x="16779" y="1440"/>
                      </a:lnTo>
                      <a:lnTo>
                        <a:pt x="16419" y="18579"/>
                      </a:lnTo>
                      <a:cubicBezTo>
                        <a:pt x="16419" y="18579"/>
                        <a:pt x="17067" y="18579"/>
                        <a:pt x="17427" y="18579"/>
                      </a:cubicBezTo>
                      <a:lnTo>
                        <a:pt x="18004" y="1368"/>
                      </a:lnTo>
                      <a:cubicBezTo>
                        <a:pt x="18004" y="1368"/>
                        <a:pt x="18004" y="1368"/>
                        <a:pt x="18004" y="1368"/>
                      </a:cubicBezTo>
                      <a:cubicBezTo>
                        <a:pt x="17859" y="1008"/>
                        <a:pt x="17571" y="576"/>
                        <a:pt x="17427" y="360"/>
                      </a:cubicBezTo>
                      <a:close/>
                      <a:moveTo>
                        <a:pt x="20308" y="1224"/>
                      </a:moveTo>
                      <a:cubicBezTo>
                        <a:pt x="20236" y="864"/>
                        <a:pt x="19876" y="360"/>
                        <a:pt x="19732" y="144"/>
                      </a:cubicBezTo>
                      <a:cubicBezTo>
                        <a:pt x="19516" y="360"/>
                        <a:pt x="19156" y="936"/>
                        <a:pt x="19084" y="1296"/>
                      </a:cubicBezTo>
                      <a:lnTo>
                        <a:pt x="19084" y="1296"/>
                      </a:lnTo>
                      <a:cubicBezTo>
                        <a:pt x="19084" y="1296"/>
                        <a:pt x="19084" y="1296"/>
                        <a:pt x="19084" y="1224"/>
                      </a:cubicBezTo>
                      <a:lnTo>
                        <a:pt x="18580" y="18436"/>
                      </a:lnTo>
                      <a:cubicBezTo>
                        <a:pt x="18580" y="18436"/>
                        <a:pt x="19228" y="18436"/>
                        <a:pt x="19588" y="18436"/>
                      </a:cubicBezTo>
                      <a:lnTo>
                        <a:pt x="20308" y="1296"/>
                      </a:lnTo>
                      <a:cubicBezTo>
                        <a:pt x="20308" y="1296"/>
                        <a:pt x="20308" y="1296"/>
                        <a:pt x="20308" y="1296"/>
                      </a:cubicBezTo>
                      <a:lnTo>
                        <a:pt x="20308" y="1296"/>
                      </a:lnTo>
                      <a:close/>
                      <a:moveTo>
                        <a:pt x="14979" y="432"/>
                      </a:moveTo>
                      <a:cubicBezTo>
                        <a:pt x="14979" y="432"/>
                        <a:pt x="14475" y="1152"/>
                        <a:pt x="14403" y="1512"/>
                      </a:cubicBezTo>
                      <a:lnTo>
                        <a:pt x="14403" y="18507"/>
                      </a:lnTo>
                      <a:cubicBezTo>
                        <a:pt x="14403" y="18507"/>
                        <a:pt x="15123" y="18507"/>
                        <a:pt x="15483" y="18507"/>
                      </a:cubicBezTo>
                      <a:lnTo>
                        <a:pt x="15627" y="1440"/>
                      </a:lnTo>
                      <a:lnTo>
                        <a:pt x="15627" y="1440"/>
                      </a:lnTo>
                      <a:cubicBezTo>
                        <a:pt x="15555" y="1080"/>
                        <a:pt x="15195" y="576"/>
                        <a:pt x="15051" y="360"/>
                      </a:cubicBezTo>
                      <a:close/>
                      <a:moveTo>
                        <a:pt x="7778" y="720"/>
                      </a:moveTo>
                      <a:cubicBezTo>
                        <a:pt x="7778" y="720"/>
                        <a:pt x="7274" y="1512"/>
                        <a:pt x="7201" y="1872"/>
                      </a:cubicBezTo>
                      <a:cubicBezTo>
                        <a:pt x="7201" y="1872"/>
                        <a:pt x="7201" y="1800"/>
                        <a:pt x="7201" y="1728"/>
                      </a:cubicBezTo>
                      <a:lnTo>
                        <a:pt x="7921" y="18291"/>
                      </a:lnTo>
                      <a:cubicBezTo>
                        <a:pt x="7921" y="18291"/>
                        <a:pt x="8353" y="18291"/>
                        <a:pt x="8642" y="18291"/>
                      </a:cubicBezTo>
                      <a:lnTo>
                        <a:pt x="8498" y="1872"/>
                      </a:lnTo>
                      <a:cubicBezTo>
                        <a:pt x="8426" y="1512"/>
                        <a:pt x="8066" y="1008"/>
                        <a:pt x="7849" y="792"/>
                      </a:cubicBezTo>
                      <a:close/>
                      <a:moveTo>
                        <a:pt x="1224" y="2016"/>
                      </a:moveTo>
                      <a:lnTo>
                        <a:pt x="1224" y="2016"/>
                      </a:lnTo>
                      <a:cubicBezTo>
                        <a:pt x="1152" y="1656"/>
                        <a:pt x="792" y="1152"/>
                        <a:pt x="648" y="936"/>
                      </a:cubicBezTo>
                      <a:cubicBezTo>
                        <a:pt x="432" y="1152"/>
                        <a:pt x="72" y="1728"/>
                        <a:pt x="0" y="2088"/>
                      </a:cubicBezTo>
                      <a:cubicBezTo>
                        <a:pt x="0" y="2088"/>
                        <a:pt x="0" y="2088"/>
                        <a:pt x="0" y="2088"/>
                      </a:cubicBezTo>
                      <a:lnTo>
                        <a:pt x="1945" y="18075"/>
                      </a:lnTo>
                      <a:lnTo>
                        <a:pt x="2305" y="18075"/>
                      </a:lnTo>
                      <a:cubicBezTo>
                        <a:pt x="2305" y="18075"/>
                        <a:pt x="2448" y="18075"/>
                        <a:pt x="2520" y="18075"/>
                      </a:cubicBezTo>
                      <a:lnTo>
                        <a:pt x="1224" y="2088"/>
                      </a:lnTo>
                      <a:lnTo>
                        <a:pt x="1224" y="2088"/>
                      </a:lnTo>
                      <a:close/>
                      <a:moveTo>
                        <a:pt x="11954" y="1728"/>
                      </a:moveTo>
                      <a:cubicBezTo>
                        <a:pt x="11954" y="1728"/>
                        <a:pt x="11954" y="1728"/>
                        <a:pt x="11954" y="1728"/>
                      </a:cubicBezTo>
                      <a:lnTo>
                        <a:pt x="11954" y="18436"/>
                      </a:lnTo>
                      <a:cubicBezTo>
                        <a:pt x="12315" y="18436"/>
                        <a:pt x="12675" y="18436"/>
                        <a:pt x="12962" y="18436"/>
                      </a:cubicBezTo>
                      <a:lnTo>
                        <a:pt x="13179" y="1584"/>
                      </a:lnTo>
                      <a:cubicBezTo>
                        <a:pt x="13035" y="1224"/>
                        <a:pt x="12747" y="792"/>
                        <a:pt x="12602" y="576"/>
                      </a:cubicBezTo>
                      <a:cubicBezTo>
                        <a:pt x="12386" y="792"/>
                        <a:pt x="12098" y="1368"/>
                        <a:pt x="12026" y="1728"/>
                      </a:cubicBezTo>
                      <a:close/>
                      <a:moveTo>
                        <a:pt x="10154" y="648"/>
                      </a:moveTo>
                      <a:cubicBezTo>
                        <a:pt x="10154" y="648"/>
                        <a:pt x="9578" y="1440"/>
                        <a:pt x="9506" y="1800"/>
                      </a:cubicBezTo>
                      <a:cubicBezTo>
                        <a:pt x="9506" y="1800"/>
                        <a:pt x="9506" y="1656"/>
                        <a:pt x="9506" y="1656"/>
                      </a:cubicBezTo>
                      <a:lnTo>
                        <a:pt x="9722" y="18291"/>
                      </a:lnTo>
                      <a:cubicBezTo>
                        <a:pt x="9722" y="18291"/>
                        <a:pt x="10298" y="18291"/>
                        <a:pt x="10586" y="18291"/>
                      </a:cubicBezTo>
                      <a:lnTo>
                        <a:pt x="10730" y="1728"/>
                      </a:lnTo>
                      <a:lnTo>
                        <a:pt x="10730" y="1728"/>
                      </a:lnTo>
                      <a:cubicBezTo>
                        <a:pt x="10730" y="1368"/>
                        <a:pt x="10298" y="864"/>
                        <a:pt x="10154" y="576"/>
                      </a:cubicBezTo>
                      <a:close/>
                      <a:moveTo>
                        <a:pt x="3673" y="1872"/>
                      </a:moveTo>
                      <a:lnTo>
                        <a:pt x="3673" y="1872"/>
                      </a:lnTo>
                      <a:cubicBezTo>
                        <a:pt x="3601" y="1512"/>
                        <a:pt x="3241" y="1008"/>
                        <a:pt x="3024" y="792"/>
                      </a:cubicBezTo>
                      <a:cubicBezTo>
                        <a:pt x="2809" y="936"/>
                        <a:pt x="2520" y="1440"/>
                        <a:pt x="2448" y="1800"/>
                      </a:cubicBezTo>
                      <a:lnTo>
                        <a:pt x="3529" y="18004"/>
                      </a:lnTo>
                      <a:cubicBezTo>
                        <a:pt x="3529" y="18004"/>
                        <a:pt x="4177" y="18004"/>
                        <a:pt x="4465" y="18004"/>
                      </a:cubicBezTo>
                      <a:lnTo>
                        <a:pt x="3673" y="1800"/>
                      </a:lnTo>
                      <a:lnTo>
                        <a:pt x="3673" y="1800"/>
                      </a:lnTo>
                      <a:close/>
                      <a:moveTo>
                        <a:pt x="5977" y="1872"/>
                      </a:moveTo>
                      <a:cubicBezTo>
                        <a:pt x="5905" y="1512"/>
                        <a:pt x="5545" y="1008"/>
                        <a:pt x="5401" y="792"/>
                      </a:cubicBezTo>
                      <a:cubicBezTo>
                        <a:pt x="5185" y="936"/>
                        <a:pt x="4897" y="1512"/>
                        <a:pt x="4825" y="1872"/>
                      </a:cubicBezTo>
                      <a:lnTo>
                        <a:pt x="5761" y="18147"/>
                      </a:lnTo>
                      <a:cubicBezTo>
                        <a:pt x="5761" y="18147"/>
                        <a:pt x="6409" y="18147"/>
                        <a:pt x="6697" y="18147"/>
                      </a:cubicBezTo>
                      <a:lnTo>
                        <a:pt x="5977" y="1800"/>
                      </a:lnTo>
                      <a:lnTo>
                        <a:pt x="5977" y="1800"/>
                      </a:lnTo>
                      <a:close/>
                    </a:path>
                  </a:pathLst>
                </a:custGeom>
                <a:solidFill>
                  <a:srgbClr val="F0A1B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504" name="Graphic 6">
              <a:extLst>
                <a:ext uri="{FF2B5EF4-FFF2-40B4-BE49-F238E27FC236}">
                  <a16:creationId xmlns:a16="http://schemas.microsoft.com/office/drawing/2014/main" id="{356B7D73-2B8D-F9CF-23A7-8707B323994A}"/>
                </a:ext>
              </a:extLst>
            </p:cNvPr>
            <p:cNvGrpSpPr/>
            <p:nvPr/>
          </p:nvGrpSpPr>
          <p:grpSpPr>
            <a:xfrm>
              <a:off x="10746113" y="1250132"/>
              <a:ext cx="3180405" cy="1045978"/>
              <a:chOff x="6636998" y="5218911"/>
              <a:chExt cx="652520" cy="214602"/>
            </a:xfrm>
          </p:grpSpPr>
          <p:sp>
            <p:nvSpPr>
              <p:cNvPr id="5312" name="Freeform: Shape 5311">
                <a:extLst>
                  <a:ext uri="{FF2B5EF4-FFF2-40B4-BE49-F238E27FC236}">
                    <a16:creationId xmlns:a16="http://schemas.microsoft.com/office/drawing/2014/main" id="{D4C8612C-9663-D49F-7448-884C299AF0FF}"/>
                  </a:ext>
                </a:extLst>
              </p:cNvPr>
              <p:cNvSpPr/>
              <p:nvPr/>
            </p:nvSpPr>
            <p:spPr>
              <a:xfrm>
                <a:off x="6637142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2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13" name="Freeform: Shape 5312">
                <a:extLst>
                  <a:ext uri="{FF2B5EF4-FFF2-40B4-BE49-F238E27FC236}">
                    <a16:creationId xmlns:a16="http://schemas.microsoft.com/office/drawing/2014/main" id="{7C9F366F-D80F-BDD0-628D-E91B8F7EE084}"/>
                  </a:ext>
                </a:extLst>
              </p:cNvPr>
              <p:cNvSpPr/>
              <p:nvPr/>
            </p:nvSpPr>
            <p:spPr>
              <a:xfrm>
                <a:off x="6636998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65E5E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14" name="Freeform: Shape 5313">
                <a:extLst>
                  <a:ext uri="{FF2B5EF4-FFF2-40B4-BE49-F238E27FC236}">
                    <a16:creationId xmlns:a16="http://schemas.microsoft.com/office/drawing/2014/main" id="{3B8EC6E9-E648-D390-8418-3573806E5DFE}"/>
                  </a:ext>
                </a:extLst>
              </p:cNvPr>
              <p:cNvSpPr/>
              <p:nvPr/>
            </p:nvSpPr>
            <p:spPr>
              <a:xfrm>
                <a:off x="6696410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3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D0D2D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15" name="Freeform: Shape 5314">
                <a:extLst>
                  <a:ext uri="{FF2B5EF4-FFF2-40B4-BE49-F238E27FC236}">
                    <a16:creationId xmlns:a16="http://schemas.microsoft.com/office/drawing/2014/main" id="{C0D3B43E-73EB-C3E8-F571-A79AA2E70289}"/>
                  </a:ext>
                </a:extLst>
              </p:cNvPr>
              <p:cNvSpPr/>
              <p:nvPr/>
            </p:nvSpPr>
            <p:spPr>
              <a:xfrm>
                <a:off x="6696266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F4F5F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16" name="Freeform: Shape 5315">
                <a:extLst>
                  <a:ext uri="{FF2B5EF4-FFF2-40B4-BE49-F238E27FC236}">
                    <a16:creationId xmlns:a16="http://schemas.microsoft.com/office/drawing/2014/main" id="{68BB06D2-0AFD-0557-A70C-7C2D10CAD2FA}"/>
                  </a:ext>
                </a:extLst>
              </p:cNvPr>
              <p:cNvSpPr/>
              <p:nvPr/>
            </p:nvSpPr>
            <p:spPr>
              <a:xfrm>
                <a:off x="6755678" y="5395202"/>
                <a:ext cx="59483" cy="38311"/>
              </a:xfrm>
              <a:custGeom>
                <a:avLst/>
                <a:gdLst>
                  <a:gd name="connsiteX0" fmla="*/ 59483 w 59483"/>
                  <a:gd name="connsiteY0" fmla="*/ 0 h 38311"/>
                  <a:gd name="connsiteX1" fmla="*/ 59483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3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3" y="0"/>
                    </a:moveTo>
                    <a:lnTo>
                      <a:pt x="59483" y="8569"/>
                    </a:lnTo>
                    <a:cubicBezTo>
                      <a:pt x="59483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2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3" y="0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17" name="Freeform: Shape 5316">
                <a:extLst>
                  <a:ext uri="{FF2B5EF4-FFF2-40B4-BE49-F238E27FC236}">
                    <a16:creationId xmlns:a16="http://schemas.microsoft.com/office/drawing/2014/main" id="{780DFF1F-9FAD-6E0B-7A9C-51F0D3D9D65C}"/>
                  </a:ext>
                </a:extLst>
              </p:cNvPr>
              <p:cNvSpPr/>
              <p:nvPr/>
            </p:nvSpPr>
            <p:spPr>
              <a:xfrm>
                <a:off x="6755606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65E5E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18" name="Freeform: Shape 5317">
                <a:extLst>
                  <a:ext uri="{FF2B5EF4-FFF2-40B4-BE49-F238E27FC236}">
                    <a16:creationId xmlns:a16="http://schemas.microsoft.com/office/drawing/2014/main" id="{33FEB56F-9853-D66D-2E98-E71905CAD784}"/>
                  </a:ext>
                </a:extLst>
              </p:cNvPr>
              <p:cNvSpPr/>
              <p:nvPr/>
            </p:nvSpPr>
            <p:spPr>
              <a:xfrm>
                <a:off x="6814945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2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D0D2D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19" name="Freeform: Shape 5318">
                <a:extLst>
                  <a:ext uri="{FF2B5EF4-FFF2-40B4-BE49-F238E27FC236}">
                    <a16:creationId xmlns:a16="http://schemas.microsoft.com/office/drawing/2014/main" id="{28757AEE-B3B3-70F9-99A0-EFCA11CCF515}"/>
                  </a:ext>
                </a:extLst>
              </p:cNvPr>
              <p:cNvSpPr/>
              <p:nvPr/>
            </p:nvSpPr>
            <p:spPr>
              <a:xfrm>
                <a:off x="6814873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F4F5F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0" name="Freeform: Shape 5319">
                <a:extLst>
                  <a:ext uri="{FF2B5EF4-FFF2-40B4-BE49-F238E27FC236}">
                    <a16:creationId xmlns:a16="http://schemas.microsoft.com/office/drawing/2014/main" id="{E9A964CA-E2C0-BE4D-C0A8-ACC605C95D0A}"/>
                  </a:ext>
                </a:extLst>
              </p:cNvPr>
              <p:cNvSpPr/>
              <p:nvPr/>
            </p:nvSpPr>
            <p:spPr>
              <a:xfrm>
                <a:off x="6874285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3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1" name="Freeform: Shape 5320">
                <a:extLst>
                  <a:ext uri="{FF2B5EF4-FFF2-40B4-BE49-F238E27FC236}">
                    <a16:creationId xmlns:a16="http://schemas.microsoft.com/office/drawing/2014/main" id="{8BBB1C84-9067-D5CC-5C1E-8AD56AF99030}"/>
                  </a:ext>
                </a:extLst>
              </p:cNvPr>
              <p:cNvSpPr/>
              <p:nvPr/>
            </p:nvSpPr>
            <p:spPr>
              <a:xfrm>
                <a:off x="6874141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65E5E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2" name="Freeform: Shape 5321">
                <a:extLst>
                  <a:ext uri="{FF2B5EF4-FFF2-40B4-BE49-F238E27FC236}">
                    <a16:creationId xmlns:a16="http://schemas.microsoft.com/office/drawing/2014/main" id="{C7CB485C-BE17-8279-C016-E3B4A118FC61}"/>
                  </a:ext>
                </a:extLst>
              </p:cNvPr>
              <p:cNvSpPr/>
              <p:nvPr/>
            </p:nvSpPr>
            <p:spPr>
              <a:xfrm>
                <a:off x="6933553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3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D0D2D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3" name="Freeform: Shape 5322">
                <a:extLst>
                  <a:ext uri="{FF2B5EF4-FFF2-40B4-BE49-F238E27FC236}">
                    <a16:creationId xmlns:a16="http://schemas.microsoft.com/office/drawing/2014/main" id="{5C443B29-B434-708E-2A37-2FC90FFC29C7}"/>
                  </a:ext>
                </a:extLst>
              </p:cNvPr>
              <p:cNvSpPr/>
              <p:nvPr/>
            </p:nvSpPr>
            <p:spPr>
              <a:xfrm>
                <a:off x="6933481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F4F5F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4" name="Freeform: Shape 5323">
                <a:extLst>
                  <a:ext uri="{FF2B5EF4-FFF2-40B4-BE49-F238E27FC236}">
                    <a16:creationId xmlns:a16="http://schemas.microsoft.com/office/drawing/2014/main" id="{7736E161-F62E-4A67-8955-9B5A90D2586A}"/>
                  </a:ext>
                </a:extLst>
              </p:cNvPr>
              <p:cNvSpPr/>
              <p:nvPr/>
            </p:nvSpPr>
            <p:spPr>
              <a:xfrm>
                <a:off x="6992820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2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5" name="Freeform: Shape 5324">
                <a:extLst>
                  <a:ext uri="{FF2B5EF4-FFF2-40B4-BE49-F238E27FC236}">
                    <a16:creationId xmlns:a16="http://schemas.microsoft.com/office/drawing/2014/main" id="{A7AED5CA-E209-BDBC-0023-5E44B24871F3}"/>
                  </a:ext>
                </a:extLst>
              </p:cNvPr>
              <p:cNvSpPr/>
              <p:nvPr/>
            </p:nvSpPr>
            <p:spPr>
              <a:xfrm>
                <a:off x="6992748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65E5E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6" name="Freeform: Shape 5325">
                <a:extLst>
                  <a:ext uri="{FF2B5EF4-FFF2-40B4-BE49-F238E27FC236}">
                    <a16:creationId xmlns:a16="http://schemas.microsoft.com/office/drawing/2014/main" id="{96708AEB-D452-127E-4102-2C20E122244C}"/>
                  </a:ext>
                </a:extLst>
              </p:cNvPr>
              <p:cNvSpPr/>
              <p:nvPr/>
            </p:nvSpPr>
            <p:spPr>
              <a:xfrm>
                <a:off x="7052160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2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D0D2D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7" name="Freeform: Shape 5326">
                <a:extLst>
                  <a:ext uri="{FF2B5EF4-FFF2-40B4-BE49-F238E27FC236}">
                    <a16:creationId xmlns:a16="http://schemas.microsoft.com/office/drawing/2014/main" id="{F461DCCE-F0CD-A7AA-4A4B-D75769FFC71B}"/>
                  </a:ext>
                </a:extLst>
              </p:cNvPr>
              <p:cNvSpPr/>
              <p:nvPr/>
            </p:nvSpPr>
            <p:spPr>
              <a:xfrm>
                <a:off x="7052088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F4F5F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8" name="Freeform: Shape 5327">
                <a:extLst>
                  <a:ext uri="{FF2B5EF4-FFF2-40B4-BE49-F238E27FC236}">
                    <a16:creationId xmlns:a16="http://schemas.microsoft.com/office/drawing/2014/main" id="{6B8789FF-2FC2-8196-D665-E998F5FDECB2}"/>
                  </a:ext>
                </a:extLst>
              </p:cNvPr>
              <p:cNvSpPr/>
              <p:nvPr/>
            </p:nvSpPr>
            <p:spPr>
              <a:xfrm>
                <a:off x="7111428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3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9" name="Freeform: Shape 5328">
                <a:extLst>
                  <a:ext uri="{FF2B5EF4-FFF2-40B4-BE49-F238E27FC236}">
                    <a16:creationId xmlns:a16="http://schemas.microsoft.com/office/drawing/2014/main" id="{7EA8F3EB-0BE9-6787-F4F2-4D1D560223AE}"/>
                  </a:ext>
                </a:extLst>
              </p:cNvPr>
              <p:cNvSpPr/>
              <p:nvPr/>
            </p:nvSpPr>
            <p:spPr>
              <a:xfrm>
                <a:off x="7111356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65E5E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30" name="Freeform: Shape 5329">
                <a:extLst>
                  <a:ext uri="{FF2B5EF4-FFF2-40B4-BE49-F238E27FC236}">
                    <a16:creationId xmlns:a16="http://schemas.microsoft.com/office/drawing/2014/main" id="{06ABE313-AF7F-1C44-47C3-4BC6DBAE9398}"/>
                  </a:ext>
                </a:extLst>
              </p:cNvPr>
              <p:cNvSpPr/>
              <p:nvPr/>
            </p:nvSpPr>
            <p:spPr>
              <a:xfrm>
                <a:off x="7170767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3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D0D2D3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31" name="Freeform: Shape 5330">
                <a:extLst>
                  <a:ext uri="{FF2B5EF4-FFF2-40B4-BE49-F238E27FC236}">
                    <a16:creationId xmlns:a16="http://schemas.microsoft.com/office/drawing/2014/main" id="{647F9BF4-EAF5-0921-72C9-76343B3E489F}"/>
                  </a:ext>
                </a:extLst>
              </p:cNvPr>
              <p:cNvSpPr/>
              <p:nvPr/>
            </p:nvSpPr>
            <p:spPr>
              <a:xfrm>
                <a:off x="7170623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F4F5F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32" name="Freeform: Shape 5331">
                <a:extLst>
                  <a:ext uri="{FF2B5EF4-FFF2-40B4-BE49-F238E27FC236}">
                    <a16:creationId xmlns:a16="http://schemas.microsoft.com/office/drawing/2014/main" id="{77ABACCF-8117-679C-BCA5-57C393BDD3DA}"/>
                  </a:ext>
                </a:extLst>
              </p:cNvPr>
              <p:cNvSpPr/>
              <p:nvPr/>
            </p:nvSpPr>
            <p:spPr>
              <a:xfrm>
                <a:off x="7230035" y="5395202"/>
                <a:ext cx="59483" cy="38311"/>
              </a:xfrm>
              <a:custGeom>
                <a:avLst/>
                <a:gdLst>
                  <a:gd name="connsiteX0" fmla="*/ 59484 w 59483"/>
                  <a:gd name="connsiteY0" fmla="*/ 0 h 38311"/>
                  <a:gd name="connsiteX1" fmla="*/ 59484 w 59483"/>
                  <a:gd name="connsiteY1" fmla="*/ 8569 h 38311"/>
                  <a:gd name="connsiteX2" fmla="*/ 29742 w 59483"/>
                  <a:gd name="connsiteY2" fmla="*/ 38311 h 38311"/>
                  <a:gd name="connsiteX3" fmla="*/ 29742 w 59483"/>
                  <a:gd name="connsiteY3" fmla="*/ 38311 h 38311"/>
                  <a:gd name="connsiteX4" fmla="*/ 0 w 59483"/>
                  <a:gd name="connsiteY4" fmla="*/ 8569 h 38311"/>
                  <a:gd name="connsiteX5" fmla="*/ 0 w 59483"/>
                  <a:gd name="connsiteY5" fmla="*/ 0 h 38311"/>
                  <a:gd name="connsiteX6" fmla="*/ 59484 w 59483"/>
                  <a:gd name="connsiteY6" fmla="*/ 0 h 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83" h="38311">
                    <a:moveTo>
                      <a:pt x="59484" y="0"/>
                    </a:moveTo>
                    <a:lnTo>
                      <a:pt x="59484" y="8569"/>
                    </a:lnTo>
                    <a:cubicBezTo>
                      <a:pt x="59484" y="24989"/>
                      <a:pt x="46161" y="38311"/>
                      <a:pt x="29742" y="38311"/>
                    </a:cubicBezTo>
                    <a:lnTo>
                      <a:pt x="29742" y="38311"/>
                    </a:lnTo>
                    <a:cubicBezTo>
                      <a:pt x="13322" y="38311"/>
                      <a:pt x="0" y="24989"/>
                      <a:pt x="0" y="8569"/>
                    </a:cubicBezTo>
                    <a:lnTo>
                      <a:pt x="0" y="0"/>
                    </a:lnTo>
                    <a:lnTo>
                      <a:pt x="59484" y="0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33" name="Freeform: Shape 5332">
                <a:extLst>
                  <a:ext uri="{FF2B5EF4-FFF2-40B4-BE49-F238E27FC236}">
                    <a16:creationId xmlns:a16="http://schemas.microsoft.com/office/drawing/2014/main" id="{EA4186A0-6970-EB23-87E0-77A8F2BF1E1D}"/>
                  </a:ext>
                </a:extLst>
              </p:cNvPr>
              <p:cNvSpPr/>
              <p:nvPr/>
            </p:nvSpPr>
            <p:spPr>
              <a:xfrm>
                <a:off x="7229891" y="5218911"/>
                <a:ext cx="59627" cy="176434"/>
              </a:xfrm>
              <a:custGeom>
                <a:avLst/>
                <a:gdLst>
                  <a:gd name="connsiteX0" fmla="*/ 0 w 59627"/>
                  <a:gd name="connsiteY0" fmla="*/ 0 h 176434"/>
                  <a:gd name="connsiteX1" fmla="*/ 59628 w 59627"/>
                  <a:gd name="connsiteY1" fmla="*/ 0 h 176434"/>
                  <a:gd name="connsiteX2" fmla="*/ 59628 w 59627"/>
                  <a:gd name="connsiteY2" fmla="*/ 176435 h 176434"/>
                  <a:gd name="connsiteX3" fmla="*/ 0 w 59627"/>
                  <a:gd name="connsiteY3" fmla="*/ 176435 h 17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176434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176435"/>
                    </a:lnTo>
                    <a:lnTo>
                      <a:pt x="0" y="176435"/>
                    </a:lnTo>
                    <a:close/>
                  </a:path>
                </a:pathLst>
              </a:custGeom>
              <a:solidFill>
                <a:srgbClr val="65E5E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505" name="Graphic 6">
              <a:extLst>
                <a:ext uri="{FF2B5EF4-FFF2-40B4-BE49-F238E27FC236}">
                  <a16:creationId xmlns:a16="http://schemas.microsoft.com/office/drawing/2014/main" id="{A1D64EA1-1FCF-B50D-5059-770DA665F0D8}"/>
                </a:ext>
              </a:extLst>
            </p:cNvPr>
            <p:cNvGrpSpPr/>
            <p:nvPr/>
          </p:nvGrpSpPr>
          <p:grpSpPr>
            <a:xfrm>
              <a:off x="11583599" y="3126928"/>
              <a:ext cx="471387" cy="1056155"/>
              <a:chOff x="6808824" y="5603971"/>
              <a:chExt cx="96714" cy="216690"/>
            </a:xfrm>
          </p:grpSpPr>
          <p:grpSp>
            <p:nvGrpSpPr>
              <p:cNvPr id="5167" name="Graphic 6">
                <a:extLst>
                  <a:ext uri="{FF2B5EF4-FFF2-40B4-BE49-F238E27FC236}">
                    <a16:creationId xmlns:a16="http://schemas.microsoft.com/office/drawing/2014/main" id="{46DFC8D4-F919-E1E5-9597-D08981DBD62E}"/>
                  </a:ext>
                </a:extLst>
              </p:cNvPr>
              <p:cNvGrpSpPr/>
              <p:nvPr/>
            </p:nvGrpSpPr>
            <p:grpSpPr>
              <a:xfrm>
                <a:off x="6808824" y="5603971"/>
                <a:ext cx="96714" cy="216690"/>
                <a:chOff x="6808824" y="5603971"/>
                <a:chExt cx="96714" cy="216690"/>
              </a:xfrm>
              <a:solidFill>
                <a:srgbClr val="FFFFFF">
                  <a:alpha val="40000"/>
                </a:srgbClr>
              </a:solidFill>
            </p:grpSpPr>
            <p:sp>
              <p:nvSpPr>
                <p:cNvPr id="5309" name="Freeform: Shape 5308">
                  <a:extLst>
                    <a:ext uri="{FF2B5EF4-FFF2-40B4-BE49-F238E27FC236}">
                      <a16:creationId xmlns:a16="http://schemas.microsoft.com/office/drawing/2014/main" id="{8F860712-D10C-FD15-2525-501ADA4225A6}"/>
                    </a:ext>
                  </a:extLst>
                </p:cNvPr>
                <p:cNvSpPr/>
                <p:nvPr/>
              </p:nvSpPr>
              <p:spPr>
                <a:xfrm>
                  <a:off x="6812785" y="5651356"/>
                  <a:ext cx="89297" cy="169305"/>
                </a:xfrm>
                <a:custGeom>
                  <a:avLst/>
                  <a:gdLst>
                    <a:gd name="connsiteX0" fmla="*/ 89297 w 89297"/>
                    <a:gd name="connsiteY0" fmla="*/ 158360 h 169305"/>
                    <a:gd name="connsiteX1" fmla="*/ 81448 w 89297"/>
                    <a:gd name="connsiteY1" fmla="*/ 169305 h 169305"/>
                    <a:gd name="connsiteX2" fmla="*/ 7921 w 89297"/>
                    <a:gd name="connsiteY2" fmla="*/ 169305 h 169305"/>
                    <a:gd name="connsiteX3" fmla="*/ 0 w 89297"/>
                    <a:gd name="connsiteY3" fmla="*/ 158360 h 169305"/>
                    <a:gd name="connsiteX4" fmla="*/ 0 w 89297"/>
                    <a:gd name="connsiteY4" fmla="*/ 10946 h 169305"/>
                    <a:gd name="connsiteX5" fmla="*/ 7921 w 89297"/>
                    <a:gd name="connsiteY5" fmla="*/ 0 h 169305"/>
                    <a:gd name="connsiteX6" fmla="*/ 81448 w 89297"/>
                    <a:gd name="connsiteY6" fmla="*/ 0 h 169305"/>
                    <a:gd name="connsiteX7" fmla="*/ 89297 w 89297"/>
                    <a:gd name="connsiteY7" fmla="*/ 10946 h 169305"/>
                    <a:gd name="connsiteX8" fmla="*/ 89297 w 89297"/>
                    <a:gd name="connsiteY8" fmla="*/ 158360 h 169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297" h="169305">
                      <a:moveTo>
                        <a:pt x="89297" y="158360"/>
                      </a:moveTo>
                      <a:cubicBezTo>
                        <a:pt x="89297" y="164408"/>
                        <a:pt x="85769" y="169305"/>
                        <a:pt x="81448" y="169305"/>
                      </a:cubicBezTo>
                      <a:lnTo>
                        <a:pt x="7921" y="169305"/>
                      </a:lnTo>
                      <a:cubicBezTo>
                        <a:pt x="3601" y="169305"/>
                        <a:pt x="0" y="164408"/>
                        <a:pt x="0" y="158360"/>
                      </a:cubicBezTo>
                      <a:lnTo>
                        <a:pt x="0" y="10946"/>
                      </a:lnTo>
                      <a:cubicBezTo>
                        <a:pt x="0" y="4897"/>
                        <a:pt x="3529" y="0"/>
                        <a:pt x="7921" y="0"/>
                      </a:cubicBezTo>
                      <a:lnTo>
                        <a:pt x="81448" y="0"/>
                      </a:lnTo>
                      <a:cubicBezTo>
                        <a:pt x="85769" y="0"/>
                        <a:pt x="89297" y="4897"/>
                        <a:pt x="89297" y="10946"/>
                      </a:cubicBezTo>
                      <a:lnTo>
                        <a:pt x="89297" y="158360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10" name="Freeform: Shape 5309">
                  <a:extLst>
                    <a:ext uri="{FF2B5EF4-FFF2-40B4-BE49-F238E27FC236}">
                      <a16:creationId xmlns:a16="http://schemas.microsoft.com/office/drawing/2014/main" id="{8DD58351-2CFA-98EF-9CBB-5A0F446478A0}"/>
                    </a:ext>
                  </a:extLst>
                </p:cNvPr>
                <p:cNvSpPr/>
                <p:nvPr/>
              </p:nvSpPr>
              <p:spPr>
                <a:xfrm>
                  <a:off x="6808824" y="5611388"/>
                  <a:ext cx="96714" cy="45729"/>
                </a:xfrm>
                <a:custGeom>
                  <a:avLst/>
                  <a:gdLst>
                    <a:gd name="connsiteX0" fmla="*/ 48393 w 96714"/>
                    <a:gd name="connsiteY0" fmla="*/ 0 h 45729"/>
                    <a:gd name="connsiteX1" fmla="*/ 72590 w 96714"/>
                    <a:gd name="connsiteY1" fmla="*/ 22900 h 45729"/>
                    <a:gd name="connsiteX2" fmla="*/ 96715 w 96714"/>
                    <a:gd name="connsiteY2" fmla="*/ 45729 h 45729"/>
                    <a:gd name="connsiteX3" fmla="*/ 48393 w 96714"/>
                    <a:gd name="connsiteY3" fmla="*/ 45729 h 45729"/>
                    <a:gd name="connsiteX4" fmla="*/ 0 w 96714"/>
                    <a:gd name="connsiteY4" fmla="*/ 45729 h 45729"/>
                    <a:gd name="connsiteX5" fmla="*/ 24197 w 96714"/>
                    <a:gd name="connsiteY5" fmla="*/ 22900 h 45729"/>
                    <a:gd name="connsiteX6" fmla="*/ 48393 w 96714"/>
                    <a:gd name="connsiteY6" fmla="*/ 0 h 45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714" h="45729">
                      <a:moveTo>
                        <a:pt x="48393" y="0"/>
                      </a:moveTo>
                      <a:lnTo>
                        <a:pt x="72590" y="22900"/>
                      </a:lnTo>
                      <a:lnTo>
                        <a:pt x="96715" y="45729"/>
                      </a:lnTo>
                      <a:lnTo>
                        <a:pt x="48393" y="45729"/>
                      </a:lnTo>
                      <a:lnTo>
                        <a:pt x="0" y="45729"/>
                      </a:lnTo>
                      <a:lnTo>
                        <a:pt x="24197" y="22900"/>
                      </a:lnTo>
                      <a:lnTo>
                        <a:pt x="48393" y="0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11" name="Freeform: Shape 5310">
                  <a:extLst>
                    <a:ext uri="{FF2B5EF4-FFF2-40B4-BE49-F238E27FC236}">
                      <a16:creationId xmlns:a16="http://schemas.microsoft.com/office/drawing/2014/main" id="{0E92B338-C02E-3019-0A0C-9BC144C30D76}"/>
                    </a:ext>
                  </a:extLst>
                </p:cNvPr>
                <p:cNvSpPr/>
                <p:nvPr/>
              </p:nvSpPr>
              <p:spPr>
                <a:xfrm>
                  <a:off x="6852033" y="5603971"/>
                  <a:ext cx="10370" cy="14402"/>
                </a:xfrm>
                <a:custGeom>
                  <a:avLst/>
                  <a:gdLst>
                    <a:gd name="connsiteX0" fmla="*/ 0 w 10370"/>
                    <a:gd name="connsiteY0" fmla="*/ 7201 h 14402"/>
                    <a:gd name="connsiteX1" fmla="*/ 5185 w 10370"/>
                    <a:gd name="connsiteY1" fmla="*/ 0 h 14402"/>
                    <a:gd name="connsiteX2" fmla="*/ 10370 w 10370"/>
                    <a:gd name="connsiteY2" fmla="*/ 7201 h 14402"/>
                    <a:gd name="connsiteX3" fmla="*/ 5185 w 10370"/>
                    <a:gd name="connsiteY3" fmla="*/ 14403 h 14402"/>
                    <a:gd name="connsiteX4" fmla="*/ 0 w 10370"/>
                    <a:gd name="connsiteY4" fmla="*/ 7201 h 14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14402">
                      <a:moveTo>
                        <a:pt x="0" y="7201"/>
                      </a:moveTo>
                      <a:cubicBezTo>
                        <a:pt x="0" y="3240"/>
                        <a:pt x="2304" y="0"/>
                        <a:pt x="5185" y="0"/>
                      </a:cubicBezTo>
                      <a:cubicBezTo>
                        <a:pt x="8066" y="0"/>
                        <a:pt x="10370" y="3240"/>
                        <a:pt x="10370" y="7201"/>
                      </a:cubicBezTo>
                      <a:cubicBezTo>
                        <a:pt x="10370" y="11162"/>
                        <a:pt x="8066" y="14403"/>
                        <a:pt x="5185" y="14403"/>
                      </a:cubicBezTo>
                      <a:cubicBezTo>
                        <a:pt x="2304" y="14403"/>
                        <a:pt x="0" y="11162"/>
                        <a:pt x="0" y="7201"/>
                      </a:cubicBez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68" name="Graphic 6">
                <a:extLst>
                  <a:ext uri="{FF2B5EF4-FFF2-40B4-BE49-F238E27FC236}">
                    <a16:creationId xmlns:a16="http://schemas.microsoft.com/office/drawing/2014/main" id="{37DE8D9A-5EF7-F509-89A4-C471C534D30F}"/>
                  </a:ext>
                </a:extLst>
              </p:cNvPr>
              <p:cNvGrpSpPr/>
              <p:nvPr/>
            </p:nvGrpSpPr>
            <p:grpSpPr>
              <a:xfrm>
                <a:off x="6819554" y="5674257"/>
                <a:ext cx="76551" cy="146188"/>
                <a:chOff x="6819554" y="5674257"/>
                <a:chExt cx="76551" cy="146188"/>
              </a:xfrm>
            </p:grpSpPr>
            <p:grpSp>
              <p:nvGrpSpPr>
                <p:cNvPr id="5169" name="Graphic 6">
                  <a:extLst>
                    <a:ext uri="{FF2B5EF4-FFF2-40B4-BE49-F238E27FC236}">
                      <a16:creationId xmlns:a16="http://schemas.microsoft.com/office/drawing/2014/main" id="{0ADDAAE8-0ACD-3EAE-A4DF-469288C3BEA2}"/>
                    </a:ext>
                  </a:extLst>
                </p:cNvPr>
                <p:cNvGrpSpPr/>
                <p:nvPr/>
              </p:nvGrpSpPr>
              <p:grpSpPr>
                <a:xfrm>
                  <a:off x="6823731" y="5783862"/>
                  <a:ext cx="37015" cy="36583"/>
                  <a:chOff x="6823731" y="5783862"/>
                  <a:chExt cx="37015" cy="36583"/>
                </a:xfrm>
              </p:grpSpPr>
              <p:sp>
                <p:nvSpPr>
                  <p:cNvPr id="5296" name="Freeform: Shape 5295">
                    <a:extLst>
                      <a:ext uri="{FF2B5EF4-FFF2-40B4-BE49-F238E27FC236}">
                        <a16:creationId xmlns:a16="http://schemas.microsoft.com/office/drawing/2014/main" id="{763B95A6-8CC8-84DB-6D55-F82765A5D333}"/>
                      </a:ext>
                    </a:extLst>
                  </p:cNvPr>
                  <p:cNvSpPr/>
                  <p:nvPr/>
                </p:nvSpPr>
                <p:spPr>
                  <a:xfrm>
                    <a:off x="6823731" y="5783862"/>
                    <a:ext cx="37015" cy="36583"/>
                  </a:xfrm>
                  <a:custGeom>
                    <a:avLst/>
                    <a:gdLst>
                      <a:gd name="connsiteX0" fmla="*/ 0 w 37015"/>
                      <a:gd name="connsiteY0" fmla="*/ 18291 h 36583"/>
                      <a:gd name="connsiteX1" fmla="*/ 18508 w 37015"/>
                      <a:gd name="connsiteY1" fmla="*/ 0 h 36583"/>
                      <a:gd name="connsiteX2" fmla="*/ 37015 w 37015"/>
                      <a:gd name="connsiteY2" fmla="*/ 18291 h 36583"/>
                      <a:gd name="connsiteX3" fmla="*/ 18508 w 37015"/>
                      <a:gd name="connsiteY3" fmla="*/ 36583 h 36583"/>
                      <a:gd name="connsiteX4" fmla="*/ 0 w 37015"/>
                      <a:gd name="connsiteY4" fmla="*/ 18291 h 3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5" h="36583">
                        <a:moveTo>
                          <a:pt x="0" y="18291"/>
                        </a:moveTo>
                        <a:cubicBezTo>
                          <a:pt x="0" y="8138"/>
                          <a:pt x="8282" y="0"/>
                          <a:pt x="18508" y="0"/>
                        </a:cubicBezTo>
                        <a:cubicBezTo>
                          <a:pt x="28734" y="0"/>
                          <a:pt x="37015" y="8210"/>
                          <a:pt x="37015" y="18291"/>
                        </a:cubicBezTo>
                        <a:cubicBezTo>
                          <a:pt x="37015" y="28374"/>
                          <a:pt x="28734" y="36583"/>
                          <a:pt x="18508" y="36583"/>
                        </a:cubicBezTo>
                        <a:cubicBezTo>
                          <a:pt x="8282" y="36583"/>
                          <a:pt x="0" y="28374"/>
                          <a:pt x="0" y="18291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7" name="Freeform: Shape 5296">
                    <a:extLst>
                      <a:ext uri="{FF2B5EF4-FFF2-40B4-BE49-F238E27FC236}">
                        <a16:creationId xmlns:a16="http://schemas.microsoft.com/office/drawing/2014/main" id="{DCB77F03-9A38-D9A9-9098-08B28A105BF4}"/>
                      </a:ext>
                    </a:extLst>
                  </p:cNvPr>
                  <p:cNvSpPr/>
                  <p:nvPr/>
                </p:nvSpPr>
                <p:spPr>
                  <a:xfrm>
                    <a:off x="6827404" y="5805179"/>
                    <a:ext cx="3024" cy="2592"/>
                  </a:xfrm>
                  <a:custGeom>
                    <a:avLst/>
                    <a:gdLst>
                      <a:gd name="connsiteX0" fmla="*/ 0 w 3024"/>
                      <a:gd name="connsiteY0" fmla="*/ 1656 h 2592"/>
                      <a:gd name="connsiteX1" fmla="*/ 1585 w 3024"/>
                      <a:gd name="connsiteY1" fmla="*/ 0 h 2592"/>
                      <a:gd name="connsiteX2" fmla="*/ 3025 w 3024"/>
                      <a:gd name="connsiteY2" fmla="*/ 1728 h 2592"/>
                      <a:gd name="connsiteX3" fmla="*/ 1945 w 3024"/>
                      <a:gd name="connsiteY3" fmla="*/ 2592 h 2592"/>
                      <a:gd name="connsiteX4" fmla="*/ 0 w 3024"/>
                      <a:gd name="connsiteY4" fmla="*/ 1656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" h="2592">
                        <a:moveTo>
                          <a:pt x="0" y="1656"/>
                        </a:moveTo>
                        <a:lnTo>
                          <a:pt x="1585" y="0"/>
                        </a:lnTo>
                        <a:lnTo>
                          <a:pt x="3025" y="1728"/>
                        </a:lnTo>
                        <a:lnTo>
                          <a:pt x="1945" y="2592"/>
                        </a:lnTo>
                        <a:lnTo>
                          <a:pt x="0" y="165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8" name="Freeform: Shape 5297">
                    <a:extLst>
                      <a:ext uri="{FF2B5EF4-FFF2-40B4-BE49-F238E27FC236}">
                        <a16:creationId xmlns:a16="http://schemas.microsoft.com/office/drawing/2014/main" id="{B17EB2A3-0896-DF96-4087-0FB369E42964}"/>
                      </a:ext>
                    </a:extLst>
                  </p:cNvPr>
                  <p:cNvSpPr/>
                  <p:nvPr/>
                </p:nvSpPr>
                <p:spPr>
                  <a:xfrm>
                    <a:off x="6834101" y="5788831"/>
                    <a:ext cx="2016" cy="1800"/>
                  </a:xfrm>
                  <a:custGeom>
                    <a:avLst/>
                    <a:gdLst>
                      <a:gd name="connsiteX0" fmla="*/ 0 w 2016"/>
                      <a:gd name="connsiteY0" fmla="*/ 936 h 1800"/>
                      <a:gd name="connsiteX1" fmla="*/ 1225 w 2016"/>
                      <a:gd name="connsiteY1" fmla="*/ 0 h 1800"/>
                      <a:gd name="connsiteX2" fmla="*/ 2017 w 2016"/>
                      <a:gd name="connsiteY2" fmla="*/ 1368 h 1800"/>
                      <a:gd name="connsiteX3" fmla="*/ 1152 w 2016"/>
                      <a:gd name="connsiteY3" fmla="*/ 1800 h 1800"/>
                      <a:gd name="connsiteX4" fmla="*/ 0 w 2016"/>
                      <a:gd name="connsiteY4" fmla="*/ 936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" h="1800">
                        <a:moveTo>
                          <a:pt x="0" y="936"/>
                        </a:moveTo>
                        <a:lnTo>
                          <a:pt x="1225" y="0"/>
                        </a:lnTo>
                        <a:lnTo>
                          <a:pt x="2017" y="1368"/>
                        </a:lnTo>
                        <a:lnTo>
                          <a:pt x="1152" y="1800"/>
                        </a:lnTo>
                        <a:lnTo>
                          <a:pt x="0" y="93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9" name="Freeform: Shape 5298">
                    <a:extLst>
                      <a:ext uri="{FF2B5EF4-FFF2-40B4-BE49-F238E27FC236}">
                        <a16:creationId xmlns:a16="http://schemas.microsoft.com/office/drawing/2014/main" id="{A5DAAF3D-820C-5F07-331B-1869239F47E5}"/>
                      </a:ext>
                    </a:extLst>
                  </p:cNvPr>
                  <p:cNvSpPr/>
                  <p:nvPr/>
                </p:nvSpPr>
                <p:spPr>
                  <a:xfrm>
                    <a:off x="6847208" y="5809644"/>
                    <a:ext cx="1800" cy="2088"/>
                  </a:xfrm>
                  <a:custGeom>
                    <a:avLst/>
                    <a:gdLst>
                      <a:gd name="connsiteX0" fmla="*/ 720 w 1800"/>
                      <a:gd name="connsiteY0" fmla="*/ 0 h 2088"/>
                      <a:gd name="connsiteX1" fmla="*/ 1800 w 1800"/>
                      <a:gd name="connsiteY1" fmla="*/ 1224 h 2088"/>
                      <a:gd name="connsiteX2" fmla="*/ 504 w 1800"/>
                      <a:gd name="connsiteY2" fmla="*/ 2088 h 2088"/>
                      <a:gd name="connsiteX3" fmla="*/ 0 w 1800"/>
                      <a:gd name="connsiteY3" fmla="*/ 1224 h 2088"/>
                      <a:gd name="connsiteX4" fmla="*/ 720 w 1800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2088">
                        <a:moveTo>
                          <a:pt x="720" y="0"/>
                        </a:moveTo>
                        <a:lnTo>
                          <a:pt x="1800" y="1224"/>
                        </a:lnTo>
                        <a:lnTo>
                          <a:pt x="504" y="2088"/>
                        </a:lnTo>
                        <a:lnTo>
                          <a:pt x="0" y="1224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0" name="Freeform: Shape 5299">
                    <a:extLst>
                      <a:ext uri="{FF2B5EF4-FFF2-40B4-BE49-F238E27FC236}">
                        <a16:creationId xmlns:a16="http://schemas.microsoft.com/office/drawing/2014/main" id="{FF20C379-80DE-F25C-5AF5-DD4EE11959BF}"/>
                      </a:ext>
                    </a:extLst>
                  </p:cNvPr>
                  <p:cNvSpPr/>
                  <p:nvPr/>
                </p:nvSpPr>
                <p:spPr>
                  <a:xfrm>
                    <a:off x="6840438" y="5794592"/>
                    <a:ext cx="1872" cy="2160"/>
                  </a:xfrm>
                  <a:custGeom>
                    <a:avLst/>
                    <a:gdLst>
                      <a:gd name="connsiteX0" fmla="*/ 792 w 1872"/>
                      <a:gd name="connsiteY0" fmla="*/ 0 h 2160"/>
                      <a:gd name="connsiteX1" fmla="*/ 1872 w 1872"/>
                      <a:gd name="connsiteY1" fmla="*/ 1224 h 2160"/>
                      <a:gd name="connsiteX2" fmla="*/ 576 w 1872"/>
                      <a:gd name="connsiteY2" fmla="*/ 2160 h 2160"/>
                      <a:gd name="connsiteX3" fmla="*/ 0 w 1872"/>
                      <a:gd name="connsiteY3" fmla="*/ 1296 h 2160"/>
                      <a:gd name="connsiteX4" fmla="*/ 792 w 1872"/>
                      <a:gd name="connsiteY4" fmla="*/ 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160">
                        <a:moveTo>
                          <a:pt x="792" y="0"/>
                        </a:moveTo>
                        <a:lnTo>
                          <a:pt x="1872" y="1224"/>
                        </a:lnTo>
                        <a:lnTo>
                          <a:pt x="576" y="2160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1" name="Freeform: Shape 5300">
                    <a:extLst>
                      <a:ext uri="{FF2B5EF4-FFF2-40B4-BE49-F238E27FC236}">
                        <a16:creationId xmlns:a16="http://schemas.microsoft.com/office/drawing/2014/main" id="{C8CD2589-3150-7327-4DE1-299BDF432ED7}"/>
                      </a:ext>
                    </a:extLst>
                  </p:cNvPr>
                  <p:cNvSpPr/>
                  <p:nvPr/>
                </p:nvSpPr>
                <p:spPr>
                  <a:xfrm>
                    <a:off x="6854265" y="5803594"/>
                    <a:ext cx="1871" cy="2088"/>
                  </a:xfrm>
                  <a:custGeom>
                    <a:avLst/>
                    <a:gdLst>
                      <a:gd name="connsiteX0" fmla="*/ 792 w 1871"/>
                      <a:gd name="connsiteY0" fmla="*/ 0 h 2088"/>
                      <a:gd name="connsiteX1" fmla="*/ 1872 w 1871"/>
                      <a:gd name="connsiteY1" fmla="*/ 1152 h 2088"/>
                      <a:gd name="connsiteX2" fmla="*/ 576 w 1871"/>
                      <a:gd name="connsiteY2" fmla="*/ 2089 h 2088"/>
                      <a:gd name="connsiteX3" fmla="*/ 0 w 1871"/>
                      <a:gd name="connsiteY3" fmla="*/ 1224 h 2088"/>
                      <a:gd name="connsiteX4" fmla="*/ 792 w 1871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1" h="2088">
                        <a:moveTo>
                          <a:pt x="792" y="0"/>
                        </a:moveTo>
                        <a:lnTo>
                          <a:pt x="1872" y="1152"/>
                        </a:lnTo>
                        <a:lnTo>
                          <a:pt x="576" y="2089"/>
                        </a:lnTo>
                        <a:lnTo>
                          <a:pt x="0" y="1224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2" name="Freeform: Shape 5301">
                    <a:extLst>
                      <a:ext uri="{FF2B5EF4-FFF2-40B4-BE49-F238E27FC236}">
                        <a16:creationId xmlns:a16="http://schemas.microsoft.com/office/drawing/2014/main" id="{E65C8B8C-DC5D-EBFA-FBD1-5C5068627C42}"/>
                      </a:ext>
                    </a:extLst>
                  </p:cNvPr>
                  <p:cNvSpPr/>
                  <p:nvPr/>
                </p:nvSpPr>
                <p:spPr>
                  <a:xfrm>
                    <a:off x="6837702" y="5813676"/>
                    <a:ext cx="3024" cy="3384"/>
                  </a:xfrm>
                  <a:custGeom>
                    <a:avLst/>
                    <a:gdLst>
                      <a:gd name="connsiteX0" fmla="*/ 1297 w 3024"/>
                      <a:gd name="connsiteY0" fmla="*/ 0 h 3384"/>
                      <a:gd name="connsiteX1" fmla="*/ 3025 w 3024"/>
                      <a:gd name="connsiteY1" fmla="*/ 1944 h 3384"/>
                      <a:gd name="connsiteX2" fmla="*/ 864 w 3024"/>
                      <a:gd name="connsiteY2" fmla="*/ 3384 h 3384"/>
                      <a:gd name="connsiteX3" fmla="*/ 0 w 3024"/>
                      <a:gd name="connsiteY3" fmla="*/ 2088 h 3384"/>
                      <a:gd name="connsiteX4" fmla="*/ 1297 w 3024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" h="3384">
                        <a:moveTo>
                          <a:pt x="1297" y="0"/>
                        </a:moveTo>
                        <a:lnTo>
                          <a:pt x="3025" y="1944"/>
                        </a:lnTo>
                        <a:lnTo>
                          <a:pt x="864" y="3384"/>
                        </a:lnTo>
                        <a:lnTo>
                          <a:pt x="0" y="2088"/>
                        </a:lnTo>
                        <a:lnTo>
                          <a:pt x="1297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3" name="Freeform: Shape 5302">
                    <a:extLst>
                      <a:ext uri="{FF2B5EF4-FFF2-40B4-BE49-F238E27FC236}">
                        <a16:creationId xmlns:a16="http://schemas.microsoft.com/office/drawing/2014/main" id="{A496E3BF-1D9F-508C-347D-8AC69DF11546}"/>
                      </a:ext>
                    </a:extLst>
                  </p:cNvPr>
                  <p:cNvSpPr/>
                  <p:nvPr/>
                </p:nvSpPr>
                <p:spPr>
                  <a:xfrm>
                    <a:off x="6852753" y="5793296"/>
                    <a:ext cx="3096" cy="3384"/>
                  </a:xfrm>
                  <a:custGeom>
                    <a:avLst/>
                    <a:gdLst>
                      <a:gd name="connsiteX0" fmla="*/ 1368 w 3096"/>
                      <a:gd name="connsiteY0" fmla="*/ 0 h 3384"/>
                      <a:gd name="connsiteX1" fmla="*/ 3097 w 3096"/>
                      <a:gd name="connsiteY1" fmla="*/ 1945 h 3384"/>
                      <a:gd name="connsiteX2" fmla="*/ 936 w 3096"/>
                      <a:gd name="connsiteY2" fmla="*/ 3385 h 3384"/>
                      <a:gd name="connsiteX3" fmla="*/ 0 w 3096"/>
                      <a:gd name="connsiteY3" fmla="*/ 2088 h 3384"/>
                      <a:gd name="connsiteX4" fmla="*/ 1368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368" y="0"/>
                        </a:moveTo>
                        <a:lnTo>
                          <a:pt x="3097" y="1945"/>
                        </a:lnTo>
                        <a:lnTo>
                          <a:pt x="936" y="3385"/>
                        </a:lnTo>
                        <a:lnTo>
                          <a:pt x="0" y="2088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4" name="Freeform: Shape 5303">
                    <a:extLst>
                      <a:ext uri="{FF2B5EF4-FFF2-40B4-BE49-F238E27FC236}">
                        <a16:creationId xmlns:a16="http://schemas.microsoft.com/office/drawing/2014/main" id="{7A8E76E4-1EB2-BE1B-2836-9B0E54F6A5D5}"/>
                      </a:ext>
                    </a:extLst>
                  </p:cNvPr>
                  <p:cNvSpPr/>
                  <p:nvPr/>
                </p:nvSpPr>
                <p:spPr>
                  <a:xfrm>
                    <a:off x="6829204" y="5795529"/>
                    <a:ext cx="4464" cy="4032"/>
                  </a:xfrm>
                  <a:custGeom>
                    <a:avLst/>
                    <a:gdLst>
                      <a:gd name="connsiteX0" fmla="*/ 0 w 4464"/>
                      <a:gd name="connsiteY0" fmla="*/ 1800 h 4032"/>
                      <a:gd name="connsiteX1" fmla="*/ 2449 w 4464"/>
                      <a:gd name="connsiteY1" fmla="*/ 0 h 4032"/>
                      <a:gd name="connsiteX2" fmla="*/ 4465 w 4464"/>
                      <a:gd name="connsiteY2" fmla="*/ 1800 h 4032"/>
                      <a:gd name="connsiteX3" fmla="*/ 2232 w 4464"/>
                      <a:gd name="connsiteY3" fmla="*/ 4033 h 4032"/>
                      <a:gd name="connsiteX4" fmla="*/ 0 w 4464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4" h="4032">
                        <a:moveTo>
                          <a:pt x="0" y="1800"/>
                        </a:moveTo>
                        <a:cubicBezTo>
                          <a:pt x="0" y="576"/>
                          <a:pt x="1225" y="0"/>
                          <a:pt x="2449" y="0"/>
                        </a:cubicBezTo>
                        <a:cubicBezTo>
                          <a:pt x="3673" y="0"/>
                          <a:pt x="4465" y="576"/>
                          <a:pt x="4465" y="1800"/>
                        </a:cubicBezTo>
                        <a:cubicBezTo>
                          <a:pt x="4465" y="3024"/>
                          <a:pt x="3457" y="4033"/>
                          <a:pt x="2232" y="4033"/>
                        </a:cubicBezTo>
                        <a:cubicBezTo>
                          <a:pt x="1008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5" name="Freeform: Shape 5304">
                    <a:extLst>
                      <a:ext uri="{FF2B5EF4-FFF2-40B4-BE49-F238E27FC236}">
                        <a16:creationId xmlns:a16="http://schemas.microsoft.com/office/drawing/2014/main" id="{DA3CFF4E-05A7-BE18-8BC7-3524F06C3470}"/>
                      </a:ext>
                    </a:extLst>
                  </p:cNvPr>
                  <p:cNvSpPr/>
                  <p:nvPr/>
                </p:nvSpPr>
                <p:spPr>
                  <a:xfrm>
                    <a:off x="6844111" y="5812884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8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9" y="0"/>
                          <a:pt x="3457" y="576"/>
                          <a:pt x="3457" y="1800"/>
                        </a:cubicBezTo>
                        <a:cubicBezTo>
                          <a:pt x="3457" y="3024"/>
                          <a:pt x="2664" y="4033"/>
                          <a:pt x="1728" y="4033"/>
                        </a:cubicBezTo>
                        <a:cubicBezTo>
                          <a:pt x="792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6" name="Freeform: Shape 5305">
                    <a:extLst>
                      <a:ext uri="{FF2B5EF4-FFF2-40B4-BE49-F238E27FC236}">
                        <a16:creationId xmlns:a16="http://schemas.microsoft.com/office/drawing/2014/main" id="{3E369EB6-4C13-2C53-911B-1BE717863122}"/>
                      </a:ext>
                    </a:extLst>
                  </p:cNvPr>
                  <p:cNvSpPr/>
                  <p:nvPr/>
                </p:nvSpPr>
                <p:spPr>
                  <a:xfrm>
                    <a:off x="6854409" y="5799057"/>
                    <a:ext cx="2736" cy="2455"/>
                  </a:xfrm>
                  <a:custGeom>
                    <a:avLst/>
                    <a:gdLst>
                      <a:gd name="connsiteX0" fmla="*/ 0 w 2736"/>
                      <a:gd name="connsiteY0" fmla="*/ 1225 h 2455"/>
                      <a:gd name="connsiteX1" fmla="*/ 1368 w 2736"/>
                      <a:gd name="connsiteY1" fmla="*/ 0 h 2455"/>
                      <a:gd name="connsiteX2" fmla="*/ 2737 w 2736"/>
                      <a:gd name="connsiteY2" fmla="*/ 1008 h 2455"/>
                      <a:gd name="connsiteX3" fmla="*/ 1512 w 2736"/>
                      <a:gd name="connsiteY3" fmla="*/ 2449 h 2455"/>
                      <a:gd name="connsiteX4" fmla="*/ 0 w 2736"/>
                      <a:gd name="connsiteY4" fmla="*/ 1225 h 2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2455">
                        <a:moveTo>
                          <a:pt x="0" y="1225"/>
                        </a:moveTo>
                        <a:cubicBezTo>
                          <a:pt x="0" y="504"/>
                          <a:pt x="648" y="72"/>
                          <a:pt x="1368" y="0"/>
                        </a:cubicBezTo>
                        <a:cubicBezTo>
                          <a:pt x="2089" y="0"/>
                          <a:pt x="2664" y="288"/>
                          <a:pt x="2737" y="1008"/>
                        </a:cubicBezTo>
                        <a:cubicBezTo>
                          <a:pt x="2737" y="1728"/>
                          <a:pt x="2232" y="2377"/>
                          <a:pt x="1512" y="2449"/>
                        </a:cubicBezTo>
                        <a:cubicBezTo>
                          <a:pt x="792" y="2521"/>
                          <a:pt x="72" y="2017"/>
                          <a:pt x="0" y="1225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7" name="Freeform: Shape 5306">
                    <a:extLst>
                      <a:ext uri="{FF2B5EF4-FFF2-40B4-BE49-F238E27FC236}">
                        <a16:creationId xmlns:a16="http://schemas.microsoft.com/office/drawing/2014/main" id="{038E3628-458F-6E8D-BA38-906262C2E9E7}"/>
                      </a:ext>
                    </a:extLst>
                  </p:cNvPr>
                  <p:cNvSpPr/>
                  <p:nvPr/>
                </p:nvSpPr>
                <p:spPr>
                  <a:xfrm>
                    <a:off x="6839562" y="5802274"/>
                    <a:ext cx="4491" cy="3988"/>
                  </a:xfrm>
                  <a:custGeom>
                    <a:avLst/>
                    <a:gdLst>
                      <a:gd name="connsiteX0" fmla="*/ 12 w 4491"/>
                      <a:gd name="connsiteY0" fmla="*/ 2041 h 3988"/>
                      <a:gd name="connsiteX1" fmla="*/ 2245 w 4491"/>
                      <a:gd name="connsiteY1" fmla="*/ 24 h 3988"/>
                      <a:gd name="connsiteX2" fmla="*/ 4477 w 4491"/>
                      <a:gd name="connsiteY2" fmla="*/ 1608 h 3988"/>
                      <a:gd name="connsiteX3" fmla="*/ 2461 w 4491"/>
                      <a:gd name="connsiteY3" fmla="*/ 3985 h 3988"/>
                      <a:gd name="connsiteX4" fmla="*/ 12 w 4491"/>
                      <a:gd name="connsiteY4" fmla="*/ 2041 h 3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1" h="3988">
                        <a:moveTo>
                          <a:pt x="12" y="2041"/>
                        </a:moveTo>
                        <a:cubicBezTo>
                          <a:pt x="-132" y="816"/>
                          <a:pt x="1020" y="168"/>
                          <a:pt x="2245" y="24"/>
                        </a:cubicBezTo>
                        <a:cubicBezTo>
                          <a:pt x="3469" y="-120"/>
                          <a:pt x="4333" y="384"/>
                          <a:pt x="4477" y="1608"/>
                        </a:cubicBezTo>
                        <a:cubicBezTo>
                          <a:pt x="4621" y="2833"/>
                          <a:pt x="3685" y="3913"/>
                          <a:pt x="2461" y="3985"/>
                        </a:cubicBezTo>
                        <a:cubicBezTo>
                          <a:pt x="1237" y="4057"/>
                          <a:pt x="156" y="3193"/>
                          <a:pt x="12" y="2041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8" name="Freeform: Shape 5307">
                    <a:extLst>
                      <a:ext uri="{FF2B5EF4-FFF2-40B4-BE49-F238E27FC236}">
                        <a16:creationId xmlns:a16="http://schemas.microsoft.com/office/drawing/2014/main" id="{A4D59A56-9004-9416-7414-57F6E0470989}"/>
                      </a:ext>
                    </a:extLst>
                  </p:cNvPr>
                  <p:cNvSpPr/>
                  <p:nvPr/>
                </p:nvSpPr>
                <p:spPr>
                  <a:xfrm>
                    <a:off x="6843918" y="5789906"/>
                    <a:ext cx="5552" cy="4570"/>
                  </a:xfrm>
                  <a:custGeom>
                    <a:avLst/>
                    <a:gdLst>
                      <a:gd name="connsiteX0" fmla="*/ 2425 w 5552"/>
                      <a:gd name="connsiteY0" fmla="*/ 78 h 4570"/>
                      <a:gd name="connsiteX1" fmla="*/ 5450 w 5552"/>
                      <a:gd name="connsiteY1" fmla="*/ 1878 h 4570"/>
                      <a:gd name="connsiteX2" fmla="*/ 3578 w 5552"/>
                      <a:gd name="connsiteY2" fmla="*/ 4471 h 4570"/>
                      <a:gd name="connsiteX3" fmla="*/ 49 w 5552"/>
                      <a:gd name="connsiteY3" fmla="*/ 2959 h 4570"/>
                      <a:gd name="connsiteX4" fmla="*/ 2425 w 5552"/>
                      <a:gd name="connsiteY4" fmla="*/ 6 h 4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52" h="4570">
                        <a:moveTo>
                          <a:pt x="2425" y="78"/>
                        </a:moveTo>
                        <a:cubicBezTo>
                          <a:pt x="4010" y="-282"/>
                          <a:pt x="5090" y="654"/>
                          <a:pt x="5450" y="1878"/>
                        </a:cubicBezTo>
                        <a:cubicBezTo>
                          <a:pt x="5810" y="3103"/>
                          <a:pt x="5234" y="4111"/>
                          <a:pt x="3578" y="4471"/>
                        </a:cubicBezTo>
                        <a:cubicBezTo>
                          <a:pt x="1921" y="4831"/>
                          <a:pt x="409" y="4183"/>
                          <a:pt x="49" y="2959"/>
                        </a:cubicBezTo>
                        <a:cubicBezTo>
                          <a:pt x="-239" y="1735"/>
                          <a:pt x="769" y="438"/>
                          <a:pt x="2425" y="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170" name="Graphic 6">
                  <a:extLst>
                    <a:ext uri="{FF2B5EF4-FFF2-40B4-BE49-F238E27FC236}">
                      <a16:creationId xmlns:a16="http://schemas.microsoft.com/office/drawing/2014/main" id="{B540776B-3090-E9D3-F007-E9B111613E7B}"/>
                    </a:ext>
                  </a:extLst>
                </p:cNvPr>
                <p:cNvGrpSpPr/>
                <p:nvPr/>
              </p:nvGrpSpPr>
              <p:grpSpPr>
                <a:xfrm>
                  <a:off x="6859090" y="5674257"/>
                  <a:ext cx="37015" cy="36582"/>
                  <a:chOff x="6859090" y="5674257"/>
                  <a:chExt cx="37015" cy="36582"/>
                </a:xfrm>
              </p:grpSpPr>
              <p:sp>
                <p:nvSpPr>
                  <p:cNvPr id="5283" name="Freeform: Shape 5282">
                    <a:extLst>
                      <a:ext uri="{FF2B5EF4-FFF2-40B4-BE49-F238E27FC236}">
                        <a16:creationId xmlns:a16="http://schemas.microsoft.com/office/drawing/2014/main" id="{21DA791E-21F1-D505-98F5-083A638397AA}"/>
                      </a:ext>
                    </a:extLst>
                  </p:cNvPr>
                  <p:cNvSpPr/>
                  <p:nvPr/>
                </p:nvSpPr>
                <p:spPr>
                  <a:xfrm>
                    <a:off x="6859090" y="5674257"/>
                    <a:ext cx="37015" cy="36582"/>
                  </a:xfrm>
                  <a:custGeom>
                    <a:avLst/>
                    <a:gdLst>
                      <a:gd name="connsiteX0" fmla="*/ 0 w 37015"/>
                      <a:gd name="connsiteY0" fmla="*/ 18291 h 36582"/>
                      <a:gd name="connsiteX1" fmla="*/ 18508 w 37015"/>
                      <a:gd name="connsiteY1" fmla="*/ 0 h 36582"/>
                      <a:gd name="connsiteX2" fmla="*/ 37015 w 37015"/>
                      <a:gd name="connsiteY2" fmla="*/ 18291 h 36582"/>
                      <a:gd name="connsiteX3" fmla="*/ 18508 w 37015"/>
                      <a:gd name="connsiteY3" fmla="*/ 36583 h 36582"/>
                      <a:gd name="connsiteX4" fmla="*/ 0 w 37015"/>
                      <a:gd name="connsiteY4" fmla="*/ 18291 h 36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5" h="36582">
                        <a:moveTo>
                          <a:pt x="0" y="18291"/>
                        </a:moveTo>
                        <a:cubicBezTo>
                          <a:pt x="0" y="8209"/>
                          <a:pt x="8281" y="0"/>
                          <a:pt x="18508" y="0"/>
                        </a:cubicBezTo>
                        <a:cubicBezTo>
                          <a:pt x="28734" y="0"/>
                          <a:pt x="37015" y="8209"/>
                          <a:pt x="37015" y="18291"/>
                        </a:cubicBezTo>
                        <a:cubicBezTo>
                          <a:pt x="37015" y="28373"/>
                          <a:pt x="28734" y="36583"/>
                          <a:pt x="18508" y="36583"/>
                        </a:cubicBezTo>
                        <a:cubicBezTo>
                          <a:pt x="8281" y="36583"/>
                          <a:pt x="0" y="28373"/>
                          <a:pt x="0" y="18291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4" name="Freeform: Shape 5283">
                    <a:extLst>
                      <a:ext uri="{FF2B5EF4-FFF2-40B4-BE49-F238E27FC236}">
                        <a16:creationId xmlns:a16="http://schemas.microsoft.com/office/drawing/2014/main" id="{6DD1CDC5-F447-D51F-C482-28B953B252E0}"/>
                      </a:ext>
                    </a:extLst>
                  </p:cNvPr>
                  <p:cNvSpPr/>
                  <p:nvPr/>
                </p:nvSpPr>
                <p:spPr>
                  <a:xfrm>
                    <a:off x="6862763" y="5695645"/>
                    <a:ext cx="3024" cy="2520"/>
                  </a:xfrm>
                  <a:custGeom>
                    <a:avLst/>
                    <a:gdLst>
                      <a:gd name="connsiteX0" fmla="*/ 0 w 3024"/>
                      <a:gd name="connsiteY0" fmla="*/ 1584 h 2520"/>
                      <a:gd name="connsiteX1" fmla="*/ 1512 w 3024"/>
                      <a:gd name="connsiteY1" fmla="*/ 0 h 2520"/>
                      <a:gd name="connsiteX2" fmla="*/ 3024 w 3024"/>
                      <a:gd name="connsiteY2" fmla="*/ 1656 h 2520"/>
                      <a:gd name="connsiteX3" fmla="*/ 1944 w 3024"/>
                      <a:gd name="connsiteY3" fmla="*/ 2520 h 2520"/>
                      <a:gd name="connsiteX4" fmla="*/ 0 w 3024"/>
                      <a:gd name="connsiteY4" fmla="*/ 1584 h 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" h="2520">
                        <a:moveTo>
                          <a:pt x="0" y="1584"/>
                        </a:moveTo>
                        <a:lnTo>
                          <a:pt x="1512" y="0"/>
                        </a:lnTo>
                        <a:lnTo>
                          <a:pt x="3024" y="1656"/>
                        </a:lnTo>
                        <a:lnTo>
                          <a:pt x="1944" y="2520"/>
                        </a:lnTo>
                        <a:lnTo>
                          <a:pt x="0" y="158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5" name="Freeform: Shape 5284">
                    <a:extLst>
                      <a:ext uri="{FF2B5EF4-FFF2-40B4-BE49-F238E27FC236}">
                        <a16:creationId xmlns:a16="http://schemas.microsoft.com/office/drawing/2014/main" id="{BC47524E-B1B3-17CE-793A-EC607240D86B}"/>
                      </a:ext>
                    </a:extLst>
                  </p:cNvPr>
                  <p:cNvSpPr/>
                  <p:nvPr/>
                </p:nvSpPr>
                <p:spPr>
                  <a:xfrm>
                    <a:off x="6869388" y="5679226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296 w 2088"/>
                      <a:gd name="connsiteY1" fmla="*/ 0 h 1800"/>
                      <a:gd name="connsiteX2" fmla="*/ 2088 w 2088"/>
                      <a:gd name="connsiteY2" fmla="*/ 1368 h 1800"/>
                      <a:gd name="connsiteX3" fmla="*/ 1224 w 2088"/>
                      <a:gd name="connsiteY3" fmla="*/ 1800 h 1800"/>
                      <a:gd name="connsiteX4" fmla="*/ 0 w 2088"/>
                      <a:gd name="connsiteY4" fmla="*/ 936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lnTo>
                          <a:pt x="1296" y="0"/>
                        </a:lnTo>
                        <a:lnTo>
                          <a:pt x="2088" y="1368"/>
                        </a:lnTo>
                        <a:lnTo>
                          <a:pt x="1224" y="1800"/>
                        </a:lnTo>
                        <a:lnTo>
                          <a:pt x="0" y="93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6" name="Freeform: Shape 5285">
                    <a:extLst>
                      <a:ext uri="{FF2B5EF4-FFF2-40B4-BE49-F238E27FC236}">
                        <a16:creationId xmlns:a16="http://schemas.microsoft.com/office/drawing/2014/main" id="{19017073-3B03-0CF3-5547-0822420FAAAC}"/>
                      </a:ext>
                    </a:extLst>
                  </p:cNvPr>
                  <p:cNvSpPr/>
                  <p:nvPr/>
                </p:nvSpPr>
                <p:spPr>
                  <a:xfrm>
                    <a:off x="6882495" y="5700110"/>
                    <a:ext cx="1872" cy="2016"/>
                  </a:xfrm>
                  <a:custGeom>
                    <a:avLst/>
                    <a:gdLst>
                      <a:gd name="connsiteX0" fmla="*/ 864 w 1872"/>
                      <a:gd name="connsiteY0" fmla="*/ 0 h 2016"/>
                      <a:gd name="connsiteX1" fmla="*/ 1872 w 1872"/>
                      <a:gd name="connsiteY1" fmla="*/ 1152 h 2016"/>
                      <a:gd name="connsiteX2" fmla="*/ 576 w 1872"/>
                      <a:gd name="connsiteY2" fmla="*/ 2017 h 2016"/>
                      <a:gd name="connsiteX3" fmla="*/ 0 w 1872"/>
                      <a:gd name="connsiteY3" fmla="*/ 1224 h 2016"/>
                      <a:gd name="connsiteX4" fmla="*/ 864 w 1872"/>
                      <a:gd name="connsiteY4" fmla="*/ 0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016">
                        <a:moveTo>
                          <a:pt x="864" y="0"/>
                        </a:moveTo>
                        <a:lnTo>
                          <a:pt x="1872" y="1152"/>
                        </a:lnTo>
                        <a:lnTo>
                          <a:pt x="576" y="2017"/>
                        </a:lnTo>
                        <a:lnTo>
                          <a:pt x="0" y="1224"/>
                        </a:lnTo>
                        <a:lnTo>
                          <a:pt x="86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7" name="Freeform: Shape 5286">
                    <a:extLst>
                      <a:ext uri="{FF2B5EF4-FFF2-40B4-BE49-F238E27FC236}">
                        <a16:creationId xmlns:a16="http://schemas.microsoft.com/office/drawing/2014/main" id="{FA3F6030-F6C5-8A28-1294-88A7EF127D0A}"/>
                      </a:ext>
                    </a:extLst>
                  </p:cNvPr>
                  <p:cNvSpPr/>
                  <p:nvPr/>
                </p:nvSpPr>
                <p:spPr>
                  <a:xfrm>
                    <a:off x="6875797" y="5684987"/>
                    <a:ext cx="1872" cy="2160"/>
                  </a:xfrm>
                  <a:custGeom>
                    <a:avLst/>
                    <a:gdLst>
                      <a:gd name="connsiteX0" fmla="*/ 792 w 1872"/>
                      <a:gd name="connsiteY0" fmla="*/ 0 h 2160"/>
                      <a:gd name="connsiteX1" fmla="*/ 1872 w 1872"/>
                      <a:gd name="connsiteY1" fmla="*/ 1224 h 2160"/>
                      <a:gd name="connsiteX2" fmla="*/ 576 w 1872"/>
                      <a:gd name="connsiteY2" fmla="*/ 2160 h 2160"/>
                      <a:gd name="connsiteX3" fmla="*/ 0 w 1872"/>
                      <a:gd name="connsiteY3" fmla="*/ 1296 h 2160"/>
                      <a:gd name="connsiteX4" fmla="*/ 792 w 1872"/>
                      <a:gd name="connsiteY4" fmla="*/ 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160">
                        <a:moveTo>
                          <a:pt x="792" y="0"/>
                        </a:moveTo>
                        <a:lnTo>
                          <a:pt x="1872" y="1224"/>
                        </a:lnTo>
                        <a:lnTo>
                          <a:pt x="576" y="2160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8" name="Freeform: Shape 5287">
                    <a:extLst>
                      <a:ext uri="{FF2B5EF4-FFF2-40B4-BE49-F238E27FC236}">
                        <a16:creationId xmlns:a16="http://schemas.microsoft.com/office/drawing/2014/main" id="{B7099F2D-0025-4204-DCC1-08C8E2AA1491}"/>
                      </a:ext>
                    </a:extLst>
                  </p:cNvPr>
                  <p:cNvSpPr/>
                  <p:nvPr/>
                </p:nvSpPr>
                <p:spPr>
                  <a:xfrm>
                    <a:off x="6889624" y="5693989"/>
                    <a:ext cx="1872" cy="2088"/>
                  </a:xfrm>
                  <a:custGeom>
                    <a:avLst/>
                    <a:gdLst>
                      <a:gd name="connsiteX0" fmla="*/ 792 w 1872"/>
                      <a:gd name="connsiteY0" fmla="*/ 0 h 2088"/>
                      <a:gd name="connsiteX1" fmla="*/ 1872 w 1872"/>
                      <a:gd name="connsiteY1" fmla="*/ 1224 h 2088"/>
                      <a:gd name="connsiteX2" fmla="*/ 504 w 1872"/>
                      <a:gd name="connsiteY2" fmla="*/ 2088 h 2088"/>
                      <a:gd name="connsiteX3" fmla="*/ 0 w 1872"/>
                      <a:gd name="connsiteY3" fmla="*/ 1296 h 2088"/>
                      <a:gd name="connsiteX4" fmla="*/ 792 w 1872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088">
                        <a:moveTo>
                          <a:pt x="792" y="0"/>
                        </a:moveTo>
                        <a:lnTo>
                          <a:pt x="1872" y="1224"/>
                        </a:lnTo>
                        <a:lnTo>
                          <a:pt x="504" y="2088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9" name="Freeform: Shape 5288">
                    <a:extLst>
                      <a:ext uri="{FF2B5EF4-FFF2-40B4-BE49-F238E27FC236}">
                        <a16:creationId xmlns:a16="http://schemas.microsoft.com/office/drawing/2014/main" id="{D8C5C5D2-79A3-5045-5A30-C7C1E512B14A}"/>
                      </a:ext>
                    </a:extLst>
                  </p:cNvPr>
                  <p:cNvSpPr/>
                  <p:nvPr/>
                </p:nvSpPr>
                <p:spPr>
                  <a:xfrm>
                    <a:off x="6872989" y="5704071"/>
                    <a:ext cx="3168" cy="3384"/>
                  </a:xfrm>
                  <a:custGeom>
                    <a:avLst/>
                    <a:gdLst>
                      <a:gd name="connsiteX0" fmla="*/ 1368 w 3168"/>
                      <a:gd name="connsiteY0" fmla="*/ 0 h 3384"/>
                      <a:gd name="connsiteX1" fmla="*/ 3169 w 3168"/>
                      <a:gd name="connsiteY1" fmla="*/ 1945 h 3384"/>
                      <a:gd name="connsiteX2" fmla="*/ 936 w 3168"/>
                      <a:gd name="connsiteY2" fmla="*/ 3385 h 3384"/>
                      <a:gd name="connsiteX3" fmla="*/ 0 w 3168"/>
                      <a:gd name="connsiteY3" fmla="*/ 2089 h 3384"/>
                      <a:gd name="connsiteX4" fmla="*/ 1368 w 3168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384">
                        <a:moveTo>
                          <a:pt x="1368" y="0"/>
                        </a:moveTo>
                        <a:lnTo>
                          <a:pt x="3169" y="1945"/>
                        </a:lnTo>
                        <a:lnTo>
                          <a:pt x="936" y="3385"/>
                        </a:lnTo>
                        <a:lnTo>
                          <a:pt x="0" y="2089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0" name="Freeform: Shape 5289">
                    <a:extLst>
                      <a:ext uri="{FF2B5EF4-FFF2-40B4-BE49-F238E27FC236}">
                        <a16:creationId xmlns:a16="http://schemas.microsoft.com/office/drawing/2014/main" id="{DE185CCF-6262-D5AF-3467-04458B25BB75}"/>
                      </a:ext>
                    </a:extLst>
                  </p:cNvPr>
                  <p:cNvSpPr/>
                  <p:nvPr/>
                </p:nvSpPr>
                <p:spPr>
                  <a:xfrm>
                    <a:off x="6888112" y="5683691"/>
                    <a:ext cx="3096" cy="3384"/>
                  </a:xfrm>
                  <a:custGeom>
                    <a:avLst/>
                    <a:gdLst>
                      <a:gd name="connsiteX0" fmla="*/ 1368 w 3096"/>
                      <a:gd name="connsiteY0" fmla="*/ 0 h 3384"/>
                      <a:gd name="connsiteX1" fmla="*/ 3097 w 3096"/>
                      <a:gd name="connsiteY1" fmla="*/ 1944 h 3384"/>
                      <a:gd name="connsiteX2" fmla="*/ 936 w 3096"/>
                      <a:gd name="connsiteY2" fmla="*/ 3384 h 3384"/>
                      <a:gd name="connsiteX3" fmla="*/ 0 w 3096"/>
                      <a:gd name="connsiteY3" fmla="*/ 2088 h 3384"/>
                      <a:gd name="connsiteX4" fmla="*/ 1368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368" y="0"/>
                        </a:moveTo>
                        <a:lnTo>
                          <a:pt x="3097" y="1944"/>
                        </a:lnTo>
                        <a:lnTo>
                          <a:pt x="936" y="3384"/>
                        </a:lnTo>
                        <a:lnTo>
                          <a:pt x="0" y="2088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1" name="Freeform: Shape 5290">
                    <a:extLst>
                      <a:ext uri="{FF2B5EF4-FFF2-40B4-BE49-F238E27FC236}">
                        <a16:creationId xmlns:a16="http://schemas.microsoft.com/office/drawing/2014/main" id="{5D5278D1-5AAB-ADCB-D178-8EE081179687}"/>
                      </a:ext>
                    </a:extLst>
                  </p:cNvPr>
                  <p:cNvSpPr/>
                  <p:nvPr/>
                </p:nvSpPr>
                <p:spPr>
                  <a:xfrm>
                    <a:off x="6864563" y="5685923"/>
                    <a:ext cx="4464" cy="3960"/>
                  </a:xfrm>
                  <a:custGeom>
                    <a:avLst/>
                    <a:gdLst>
                      <a:gd name="connsiteX0" fmla="*/ 0 w 4464"/>
                      <a:gd name="connsiteY0" fmla="*/ 1800 h 3960"/>
                      <a:gd name="connsiteX1" fmla="*/ 2448 w 4464"/>
                      <a:gd name="connsiteY1" fmla="*/ 0 h 3960"/>
                      <a:gd name="connsiteX2" fmla="*/ 4465 w 4464"/>
                      <a:gd name="connsiteY2" fmla="*/ 1800 h 3960"/>
                      <a:gd name="connsiteX3" fmla="*/ 2232 w 4464"/>
                      <a:gd name="connsiteY3" fmla="*/ 3961 h 3960"/>
                      <a:gd name="connsiteX4" fmla="*/ 0 w 4464"/>
                      <a:gd name="connsiteY4" fmla="*/ 1800 h 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4" h="3960">
                        <a:moveTo>
                          <a:pt x="0" y="1800"/>
                        </a:moveTo>
                        <a:cubicBezTo>
                          <a:pt x="0" y="576"/>
                          <a:pt x="1224" y="0"/>
                          <a:pt x="2448" y="0"/>
                        </a:cubicBezTo>
                        <a:cubicBezTo>
                          <a:pt x="3673" y="0"/>
                          <a:pt x="4465" y="576"/>
                          <a:pt x="4465" y="1800"/>
                        </a:cubicBezTo>
                        <a:cubicBezTo>
                          <a:pt x="4465" y="3024"/>
                          <a:pt x="3457" y="3961"/>
                          <a:pt x="2232" y="3961"/>
                        </a:cubicBezTo>
                        <a:cubicBezTo>
                          <a:pt x="1008" y="3961"/>
                          <a:pt x="0" y="2952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2" name="Freeform: Shape 5291">
                    <a:extLst>
                      <a:ext uri="{FF2B5EF4-FFF2-40B4-BE49-F238E27FC236}">
                        <a16:creationId xmlns:a16="http://schemas.microsoft.com/office/drawing/2014/main" id="{2345DB19-2E68-1B53-CA00-12B3691746CC}"/>
                      </a:ext>
                    </a:extLst>
                  </p:cNvPr>
                  <p:cNvSpPr/>
                  <p:nvPr/>
                </p:nvSpPr>
                <p:spPr>
                  <a:xfrm>
                    <a:off x="6879470" y="5703279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8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8" y="0"/>
                          <a:pt x="3457" y="576"/>
                          <a:pt x="3457" y="1800"/>
                        </a:cubicBezTo>
                        <a:cubicBezTo>
                          <a:pt x="3457" y="3024"/>
                          <a:pt x="2664" y="4033"/>
                          <a:pt x="1728" y="4033"/>
                        </a:cubicBezTo>
                        <a:cubicBezTo>
                          <a:pt x="792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3" name="Freeform: Shape 5292">
                    <a:extLst>
                      <a:ext uri="{FF2B5EF4-FFF2-40B4-BE49-F238E27FC236}">
                        <a16:creationId xmlns:a16="http://schemas.microsoft.com/office/drawing/2014/main" id="{77BEF44E-F083-D082-EEE4-F62B6F865F74}"/>
                      </a:ext>
                    </a:extLst>
                  </p:cNvPr>
                  <p:cNvSpPr/>
                  <p:nvPr/>
                </p:nvSpPr>
                <p:spPr>
                  <a:xfrm>
                    <a:off x="6889768" y="5689524"/>
                    <a:ext cx="2742" cy="2448"/>
                  </a:xfrm>
                  <a:custGeom>
                    <a:avLst/>
                    <a:gdLst>
                      <a:gd name="connsiteX0" fmla="*/ 0 w 2742"/>
                      <a:gd name="connsiteY0" fmla="*/ 1224 h 2448"/>
                      <a:gd name="connsiteX1" fmla="*/ 1368 w 2742"/>
                      <a:gd name="connsiteY1" fmla="*/ 0 h 2448"/>
                      <a:gd name="connsiteX2" fmla="*/ 2737 w 2742"/>
                      <a:gd name="connsiteY2" fmla="*/ 1008 h 2448"/>
                      <a:gd name="connsiteX3" fmla="*/ 1512 w 2742"/>
                      <a:gd name="connsiteY3" fmla="*/ 2448 h 2448"/>
                      <a:gd name="connsiteX4" fmla="*/ 0 w 2742"/>
                      <a:gd name="connsiteY4" fmla="*/ 1224 h 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42" h="2448">
                        <a:moveTo>
                          <a:pt x="0" y="1224"/>
                        </a:moveTo>
                        <a:cubicBezTo>
                          <a:pt x="0" y="504"/>
                          <a:pt x="648" y="72"/>
                          <a:pt x="1368" y="0"/>
                        </a:cubicBezTo>
                        <a:cubicBezTo>
                          <a:pt x="2088" y="0"/>
                          <a:pt x="2664" y="288"/>
                          <a:pt x="2737" y="1008"/>
                        </a:cubicBezTo>
                        <a:cubicBezTo>
                          <a:pt x="2808" y="1728"/>
                          <a:pt x="2232" y="2376"/>
                          <a:pt x="1512" y="2448"/>
                        </a:cubicBezTo>
                        <a:cubicBezTo>
                          <a:pt x="792" y="2448"/>
                          <a:pt x="72" y="1944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4" name="Freeform: Shape 5293">
                    <a:extLst>
                      <a:ext uri="{FF2B5EF4-FFF2-40B4-BE49-F238E27FC236}">
                        <a16:creationId xmlns:a16="http://schemas.microsoft.com/office/drawing/2014/main" id="{B07C60DB-D394-CE5E-23F5-E8F67CC40566}"/>
                      </a:ext>
                    </a:extLst>
                  </p:cNvPr>
                  <p:cNvSpPr/>
                  <p:nvPr/>
                </p:nvSpPr>
                <p:spPr>
                  <a:xfrm>
                    <a:off x="6874850" y="5692740"/>
                    <a:ext cx="4552" cy="3999"/>
                  </a:xfrm>
                  <a:custGeom>
                    <a:avLst/>
                    <a:gdLst>
                      <a:gd name="connsiteX0" fmla="*/ 12 w 4552"/>
                      <a:gd name="connsiteY0" fmla="*/ 2040 h 3999"/>
                      <a:gd name="connsiteX1" fmla="*/ 2316 w 4552"/>
                      <a:gd name="connsiteY1" fmla="*/ 24 h 3999"/>
                      <a:gd name="connsiteX2" fmla="*/ 4549 w 4552"/>
                      <a:gd name="connsiteY2" fmla="*/ 1608 h 3999"/>
                      <a:gd name="connsiteX3" fmla="*/ 2532 w 4552"/>
                      <a:gd name="connsiteY3" fmla="*/ 3985 h 3999"/>
                      <a:gd name="connsiteX4" fmla="*/ 84 w 4552"/>
                      <a:gd name="connsiteY4" fmla="*/ 2040 h 3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2" h="3999">
                        <a:moveTo>
                          <a:pt x="12" y="2040"/>
                        </a:moveTo>
                        <a:cubicBezTo>
                          <a:pt x="-133" y="816"/>
                          <a:pt x="1092" y="168"/>
                          <a:pt x="2316" y="24"/>
                        </a:cubicBezTo>
                        <a:cubicBezTo>
                          <a:pt x="3540" y="-120"/>
                          <a:pt x="4404" y="384"/>
                          <a:pt x="4549" y="1608"/>
                        </a:cubicBezTo>
                        <a:cubicBezTo>
                          <a:pt x="4621" y="2832"/>
                          <a:pt x="3756" y="3841"/>
                          <a:pt x="2532" y="3985"/>
                        </a:cubicBezTo>
                        <a:cubicBezTo>
                          <a:pt x="1308" y="4129"/>
                          <a:pt x="227" y="3192"/>
                          <a:pt x="84" y="20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5" name="Freeform: Shape 5294">
                    <a:extLst>
                      <a:ext uri="{FF2B5EF4-FFF2-40B4-BE49-F238E27FC236}">
                        <a16:creationId xmlns:a16="http://schemas.microsoft.com/office/drawing/2014/main" id="{87DA46EF-2555-D920-8446-EAD93E12C6FB}"/>
                      </a:ext>
                    </a:extLst>
                  </p:cNvPr>
                  <p:cNvSpPr/>
                  <p:nvPr/>
                </p:nvSpPr>
                <p:spPr>
                  <a:xfrm>
                    <a:off x="6879277" y="5680276"/>
                    <a:ext cx="5521" cy="4665"/>
                  </a:xfrm>
                  <a:custGeom>
                    <a:avLst/>
                    <a:gdLst>
                      <a:gd name="connsiteX0" fmla="*/ 2425 w 5521"/>
                      <a:gd name="connsiteY0" fmla="*/ 102 h 4665"/>
                      <a:gd name="connsiteX1" fmla="*/ 5450 w 5521"/>
                      <a:gd name="connsiteY1" fmla="*/ 1902 h 4665"/>
                      <a:gd name="connsiteX2" fmla="*/ 3578 w 5521"/>
                      <a:gd name="connsiteY2" fmla="*/ 4567 h 4665"/>
                      <a:gd name="connsiteX3" fmla="*/ 49 w 5521"/>
                      <a:gd name="connsiteY3" fmla="*/ 3054 h 4665"/>
                      <a:gd name="connsiteX4" fmla="*/ 2425 w 5521"/>
                      <a:gd name="connsiteY4" fmla="*/ 102 h 4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1" h="4665">
                        <a:moveTo>
                          <a:pt x="2425" y="102"/>
                        </a:moveTo>
                        <a:cubicBezTo>
                          <a:pt x="4010" y="-330"/>
                          <a:pt x="5090" y="678"/>
                          <a:pt x="5450" y="1902"/>
                        </a:cubicBezTo>
                        <a:cubicBezTo>
                          <a:pt x="5738" y="3126"/>
                          <a:pt x="5162" y="4135"/>
                          <a:pt x="3578" y="4567"/>
                        </a:cubicBezTo>
                        <a:cubicBezTo>
                          <a:pt x="1993" y="4927"/>
                          <a:pt x="409" y="4279"/>
                          <a:pt x="49" y="3054"/>
                        </a:cubicBezTo>
                        <a:cubicBezTo>
                          <a:pt x="-239" y="1830"/>
                          <a:pt x="769" y="534"/>
                          <a:pt x="2425" y="102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171" name="Graphic 6">
                  <a:extLst>
                    <a:ext uri="{FF2B5EF4-FFF2-40B4-BE49-F238E27FC236}">
                      <a16:creationId xmlns:a16="http://schemas.microsoft.com/office/drawing/2014/main" id="{8A187A2C-D24F-B9C5-D19D-2D73A702A4B3}"/>
                    </a:ext>
                  </a:extLst>
                </p:cNvPr>
                <p:cNvGrpSpPr/>
                <p:nvPr/>
              </p:nvGrpSpPr>
              <p:grpSpPr>
                <a:xfrm>
                  <a:off x="6827332" y="5674257"/>
                  <a:ext cx="37015" cy="36582"/>
                  <a:chOff x="6827332" y="5674257"/>
                  <a:chExt cx="37015" cy="36582"/>
                </a:xfrm>
              </p:grpSpPr>
              <p:sp>
                <p:nvSpPr>
                  <p:cNvPr id="5270" name="Freeform: Shape 5269">
                    <a:extLst>
                      <a:ext uri="{FF2B5EF4-FFF2-40B4-BE49-F238E27FC236}">
                        <a16:creationId xmlns:a16="http://schemas.microsoft.com/office/drawing/2014/main" id="{DDBD2AC8-1614-6A5E-B547-4C08B8D66416}"/>
                      </a:ext>
                    </a:extLst>
                  </p:cNvPr>
                  <p:cNvSpPr/>
                  <p:nvPr/>
                </p:nvSpPr>
                <p:spPr>
                  <a:xfrm>
                    <a:off x="6827332" y="5674257"/>
                    <a:ext cx="37015" cy="36582"/>
                  </a:xfrm>
                  <a:custGeom>
                    <a:avLst/>
                    <a:gdLst>
                      <a:gd name="connsiteX0" fmla="*/ 0 w 37015"/>
                      <a:gd name="connsiteY0" fmla="*/ 18291 h 36582"/>
                      <a:gd name="connsiteX1" fmla="*/ 18508 w 37015"/>
                      <a:gd name="connsiteY1" fmla="*/ 0 h 36582"/>
                      <a:gd name="connsiteX2" fmla="*/ 37015 w 37015"/>
                      <a:gd name="connsiteY2" fmla="*/ 18291 h 36582"/>
                      <a:gd name="connsiteX3" fmla="*/ 18508 w 37015"/>
                      <a:gd name="connsiteY3" fmla="*/ 36583 h 36582"/>
                      <a:gd name="connsiteX4" fmla="*/ 0 w 37015"/>
                      <a:gd name="connsiteY4" fmla="*/ 18291 h 36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5" h="36582">
                        <a:moveTo>
                          <a:pt x="0" y="18291"/>
                        </a:moveTo>
                        <a:cubicBezTo>
                          <a:pt x="0" y="8209"/>
                          <a:pt x="8282" y="0"/>
                          <a:pt x="18508" y="0"/>
                        </a:cubicBezTo>
                        <a:cubicBezTo>
                          <a:pt x="28734" y="0"/>
                          <a:pt x="37015" y="8209"/>
                          <a:pt x="37015" y="18291"/>
                        </a:cubicBezTo>
                        <a:cubicBezTo>
                          <a:pt x="37015" y="28373"/>
                          <a:pt x="28734" y="36583"/>
                          <a:pt x="18508" y="36583"/>
                        </a:cubicBezTo>
                        <a:cubicBezTo>
                          <a:pt x="8282" y="36583"/>
                          <a:pt x="0" y="28373"/>
                          <a:pt x="0" y="18291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1" name="Freeform: Shape 5270">
                    <a:extLst>
                      <a:ext uri="{FF2B5EF4-FFF2-40B4-BE49-F238E27FC236}">
                        <a16:creationId xmlns:a16="http://schemas.microsoft.com/office/drawing/2014/main" id="{8FFA3B30-5991-0795-797F-DCB5252C273D}"/>
                      </a:ext>
                    </a:extLst>
                  </p:cNvPr>
                  <p:cNvSpPr/>
                  <p:nvPr/>
                </p:nvSpPr>
                <p:spPr>
                  <a:xfrm>
                    <a:off x="6831004" y="5695645"/>
                    <a:ext cx="3024" cy="2520"/>
                  </a:xfrm>
                  <a:custGeom>
                    <a:avLst/>
                    <a:gdLst>
                      <a:gd name="connsiteX0" fmla="*/ 0 w 3024"/>
                      <a:gd name="connsiteY0" fmla="*/ 1584 h 2520"/>
                      <a:gd name="connsiteX1" fmla="*/ 1585 w 3024"/>
                      <a:gd name="connsiteY1" fmla="*/ 0 h 2520"/>
                      <a:gd name="connsiteX2" fmla="*/ 3025 w 3024"/>
                      <a:gd name="connsiteY2" fmla="*/ 1656 h 2520"/>
                      <a:gd name="connsiteX3" fmla="*/ 1945 w 3024"/>
                      <a:gd name="connsiteY3" fmla="*/ 2520 h 2520"/>
                      <a:gd name="connsiteX4" fmla="*/ 0 w 3024"/>
                      <a:gd name="connsiteY4" fmla="*/ 1584 h 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" h="2520">
                        <a:moveTo>
                          <a:pt x="0" y="1584"/>
                        </a:moveTo>
                        <a:lnTo>
                          <a:pt x="1585" y="0"/>
                        </a:lnTo>
                        <a:lnTo>
                          <a:pt x="3025" y="1656"/>
                        </a:lnTo>
                        <a:lnTo>
                          <a:pt x="1945" y="2520"/>
                        </a:lnTo>
                        <a:lnTo>
                          <a:pt x="0" y="158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2" name="Freeform: Shape 5271">
                    <a:extLst>
                      <a:ext uri="{FF2B5EF4-FFF2-40B4-BE49-F238E27FC236}">
                        <a16:creationId xmlns:a16="http://schemas.microsoft.com/office/drawing/2014/main" id="{101E2428-C6E6-6ED8-5102-E03A00429843}"/>
                      </a:ext>
                    </a:extLst>
                  </p:cNvPr>
                  <p:cNvSpPr/>
                  <p:nvPr/>
                </p:nvSpPr>
                <p:spPr>
                  <a:xfrm>
                    <a:off x="6837702" y="5679226"/>
                    <a:ext cx="2016" cy="1800"/>
                  </a:xfrm>
                  <a:custGeom>
                    <a:avLst/>
                    <a:gdLst>
                      <a:gd name="connsiteX0" fmla="*/ 0 w 2016"/>
                      <a:gd name="connsiteY0" fmla="*/ 936 h 1800"/>
                      <a:gd name="connsiteX1" fmla="*/ 1225 w 2016"/>
                      <a:gd name="connsiteY1" fmla="*/ 0 h 1800"/>
                      <a:gd name="connsiteX2" fmla="*/ 2017 w 2016"/>
                      <a:gd name="connsiteY2" fmla="*/ 1368 h 1800"/>
                      <a:gd name="connsiteX3" fmla="*/ 1152 w 2016"/>
                      <a:gd name="connsiteY3" fmla="*/ 1800 h 1800"/>
                      <a:gd name="connsiteX4" fmla="*/ 0 w 2016"/>
                      <a:gd name="connsiteY4" fmla="*/ 936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" h="1800">
                        <a:moveTo>
                          <a:pt x="0" y="936"/>
                        </a:moveTo>
                        <a:lnTo>
                          <a:pt x="1225" y="0"/>
                        </a:lnTo>
                        <a:lnTo>
                          <a:pt x="2017" y="1368"/>
                        </a:lnTo>
                        <a:lnTo>
                          <a:pt x="1152" y="1800"/>
                        </a:lnTo>
                        <a:lnTo>
                          <a:pt x="0" y="93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3" name="Freeform: Shape 5272">
                    <a:extLst>
                      <a:ext uri="{FF2B5EF4-FFF2-40B4-BE49-F238E27FC236}">
                        <a16:creationId xmlns:a16="http://schemas.microsoft.com/office/drawing/2014/main" id="{B2F2B58E-515D-AB50-8459-DF06C29B422D}"/>
                      </a:ext>
                    </a:extLst>
                  </p:cNvPr>
                  <p:cNvSpPr/>
                  <p:nvPr/>
                </p:nvSpPr>
                <p:spPr>
                  <a:xfrm>
                    <a:off x="6850808" y="5700110"/>
                    <a:ext cx="1800" cy="2016"/>
                  </a:xfrm>
                  <a:custGeom>
                    <a:avLst/>
                    <a:gdLst>
                      <a:gd name="connsiteX0" fmla="*/ 792 w 1800"/>
                      <a:gd name="connsiteY0" fmla="*/ 0 h 2016"/>
                      <a:gd name="connsiteX1" fmla="*/ 1800 w 1800"/>
                      <a:gd name="connsiteY1" fmla="*/ 1152 h 2016"/>
                      <a:gd name="connsiteX2" fmla="*/ 504 w 1800"/>
                      <a:gd name="connsiteY2" fmla="*/ 2017 h 2016"/>
                      <a:gd name="connsiteX3" fmla="*/ 0 w 1800"/>
                      <a:gd name="connsiteY3" fmla="*/ 1224 h 2016"/>
                      <a:gd name="connsiteX4" fmla="*/ 792 w 1800"/>
                      <a:gd name="connsiteY4" fmla="*/ 0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2016">
                        <a:moveTo>
                          <a:pt x="792" y="0"/>
                        </a:moveTo>
                        <a:lnTo>
                          <a:pt x="1800" y="1152"/>
                        </a:lnTo>
                        <a:lnTo>
                          <a:pt x="504" y="2017"/>
                        </a:lnTo>
                        <a:lnTo>
                          <a:pt x="0" y="1224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4" name="Freeform: Shape 5273">
                    <a:extLst>
                      <a:ext uri="{FF2B5EF4-FFF2-40B4-BE49-F238E27FC236}">
                        <a16:creationId xmlns:a16="http://schemas.microsoft.com/office/drawing/2014/main" id="{00011A5E-9CEF-7E4E-6B7F-276F997ADCB2}"/>
                      </a:ext>
                    </a:extLst>
                  </p:cNvPr>
                  <p:cNvSpPr/>
                  <p:nvPr/>
                </p:nvSpPr>
                <p:spPr>
                  <a:xfrm>
                    <a:off x="6844039" y="5684987"/>
                    <a:ext cx="1872" cy="2160"/>
                  </a:xfrm>
                  <a:custGeom>
                    <a:avLst/>
                    <a:gdLst>
                      <a:gd name="connsiteX0" fmla="*/ 864 w 1872"/>
                      <a:gd name="connsiteY0" fmla="*/ 0 h 2160"/>
                      <a:gd name="connsiteX1" fmla="*/ 1872 w 1872"/>
                      <a:gd name="connsiteY1" fmla="*/ 1224 h 2160"/>
                      <a:gd name="connsiteX2" fmla="*/ 576 w 1872"/>
                      <a:gd name="connsiteY2" fmla="*/ 2160 h 2160"/>
                      <a:gd name="connsiteX3" fmla="*/ 0 w 1872"/>
                      <a:gd name="connsiteY3" fmla="*/ 1296 h 2160"/>
                      <a:gd name="connsiteX4" fmla="*/ 864 w 1872"/>
                      <a:gd name="connsiteY4" fmla="*/ 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160">
                        <a:moveTo>
                          <a:pt x="864" y="0"/>
                        </a:moveTo>
                        <a:lnTo>
                          <a:pt x="1872" y="1224"/>
                        </a:lnTo>
                        <a:lnTo>
                          <a:pt x="576" y="2160"/>
                        </a:lnTo>
                        <a:lnTo>
                          <a:pt x="0" y="1296"/>
                        </a:lnTo>
                        <a:lnTo>
                          <a:pt x="86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5" name="Freeform: Shape 5274">
                    <a:extLst>
                      <a:ext uri="{FF2B5EF4-FFF2-40B4-BE49-F238E27FC236}">
                        <a16:creationId xmlns:a16="http://schemas.microsoft.com/office/drawing/2014/main" id="{5E716B6C-ABE0-ADE7-56E2-ED5A9A40B24D}"/>
                      </a:ext>
                    </a:extLst>
                  </p:cNvPr>
                  <p:cNvSpPr/>
                  <p:nvPr/>
                </p:nvSpPr>
                <p:spPr>
                  <a:xfrm>
                    <a:off x="6857866" y="5693989"/>
                    <a:ext cx="1871" cy="2088"/>
                  </a:xfrm>
                  <a:custGeom>
                    <a:avLst/>
                    <a:gdLst>
                      <a:gd name="connsiteX0" fmla="*/ 792 w 1871"/>
                      <a:gd name="connsiteY0" fmla="*/ 0 h 2088"/>
                      <a:gd name="connsiteX1" fmla="*/ 1872 w 1871"/>
                      <a:gd name="connsiteY1" fmla="*/ 1224 h 2088"/>
                      <a:gd name="connsiteX2" fmla="*/ 504 w 1871"/>
                      <a:gd name="connsiteY2" fmla="*/ 2088 h 2088"/>
                      <a:gd name="connsiteX3" fmla="*/ 0 w 1871"/>
                      <a:gd name="connsiteY3" fmla="*/ 1296 h 2088"/>
                      <a:gd name="connsiteX4" fmla="*/ 792 w 1871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1" h="2088">
                        <a:moveTo>
                          <a:pt x="792" y="0"/>
                        </a:moveTo>
                        <a:lnTo>
                          <a:pt x="1872" y="1224"/>
                        </a:lnTo>
                        <a:lnTo>
                          <a:pt x="504" y="2088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6" name="Freeform: Shape 5275">
                    <a:extLst>
                      <a:ext uri="{FF2B5EF4-FFF2-40B4-BE49-F238E27FC236}">
                        <a16:creationId xmlns:a16="http://schemas.microsoft.com/office/drawing/2014/main" id="{2008FD3D-4A53-E305-5DF0-61A3288E8A6F}"/>
                      </a:ext>
                    </a:extLst>
                  </p:cNvPr>
                  <p:cNvSpPr/>
                  <p:nvPr/>
                </p:nvSpPr>
                <p:spPr>
                  <a:xfrm>
                    <a:off x="6841302" y="5704071"/>
                    <a:ext cx="3024" cy="3384"/>
                  </a:xfrm>
                  <a:custGeom>
                    <a:avLst/>
                    <a:gdLst>
                      <a:gd name="connsiteX0" fmla="*/ 1297 w 3024"/>
                      <a:gd name="connsiteY0" fmla="*/ 0 h 3384"/>
                      <a:gd name="connsiteX1" fmla="*/ 3025 w 3024"/>
                      <a:gd name="connsiteY1" fmla="*/ 1945 h 3384"/>
                      <a:gd name="connsiteX2" fmla="*/ 864 w 3024"/>
                      <a:gd name="connsiteY2" fmla="*/ 3385 h 3384"/>
                      <a:gd name="connsiteX3" fmla="*/ 0 w 3024"/>
                      <a:gd name="connsiteY3" fmla="*/ 2089 h 3384"/>
                      <a:gd name="connsiteX4" fmla="*/ 1297 w 3024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" h="3384">
                        <a:moveTo>
                          <a:pt x="1297" y="0"/>
                        </a:moveTo>
                        <a:lnTo>
                          <a:pt x="3025" y="1945"/>
                        </a:lnTo>
                        <a:lnTo>
                          <a:pt x="864" y="3385"/>
                        </a:lnTo>
                        <a:lnTo>
                          <a:pt x="0" y="2089"/>
                        </a:lnTo>
                        <a:lnTo>
                          <a:pt x="1297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7" name="Freeform: Shape 5276">
                    <a:extLst>
                      <a:ext uri="{FF2B5EF4-FFF2-40B4-BE49-F238E27FC236}">
                        <a16:creationId xmlns:a16="http://schemas.microsoft.com/office/drawing/2014/main" id="{FF4EBF5E-AFF9-9831-5A24-3CBE245F57D3}"/>
                      </a:ext>
                    </a:extLst>
                  </p:cNvPr>
                  <p:cNvSpPr/>
                  <p:nvPr/>
                </p:nvSpPr>
                <p:spPr>
                  <a:xfrm>
                    <a:off x="6856354" y="5683691"/>
                    <a:ext cx="3096" cy="3384"/>
                  </a:xfrm>
                  <a:custGeom>
                    <a:avLst/>
                    <a:gdLst>
                      <a:gd name="connsiteX0" fmla="*/ 1368 w 3096"/>
                      <a:gd name="connsiteY0" fmla="*/ 0 h 3384"/>
                      <a:gd name="connsiteX1" fmla="*/ 3097 w 3096"/>
                      <a:gd name="connsiteY1" fmla="*/ 1944 h 3384"/>
                      <a:gd name="connsiteX2" fmla="*/ 936 w 3096"/>
                      <a:gd name="connsiteY2" fmla="*/ 3384 h 3384"/>
                      <a:gd name="connsiteX3" fmla="*/ 0 w 3096"/>
                      <a:gd name="connsiteY3" fmla="*/ 2088 h 3384"/>
                      <a:gd name="connsiteX4" fmla="*/ 1368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368" y="0"/>
                        </a:moveTo>
                        <a:lnTo>
                          <a:pt x="3097" y="1944"/>
                        </a:lnTo>
                        <a:lnTo>
                          <a:pt x="936" y="3384"/>
                        </a:lnTo>
                        <a:lnTo>
                          <a:pt x="0" y="2088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8" name="Freeform: Shape 5277">
                    <a:extLst>
                      <a:ext uri="{FF2B5EF4-FFF2-40B4-BE49-F238E27FC236}">
                        <a16:creationId xmlns:a16="http://schemas.microsoft.com/office/drawing/2014/main" id="{894C623F-3B82-D19B-9353-C0CD91AFEA3D}"/>
                      </a:ext>
                    </a:extLst>
                  </p:cNvPr>
                  <p:cNvSpPr/>
                  <p:nvPr/>
                </p:nvSpPr>
                <p:spPr>
                  <a:xfrm>
                    <a:off x="6832805" y="5685923"/>
                    <a:ext cx="4464" cy="3960"/>
                  </a:xfrm>
                  <a:custGeom>
                    <a:avLst/>
                    <a:gdLst>
                      <a:gd name="connsiteX0" fmla="*/ 0 w 4464"/>
                      <a:gd name="connsiteY0" fmla="*/ 1800 h 3960"/>
                      <a:gd name="connsiteX1" fmla="*/ 2449 w 4464"/>
                      <a:gd name="connsiteY1" fmla="*/ 0 h 3960"/>
                      <a:gd name="connsiteX2" fmla="*/ 4465 w 4464"/>
                      <a:gd name="connsiteY2" fmla="*/ 1800 h 3960"/>
                      <a:gd name="connsiteX3" fmla="*/ 2232 w 4464"/>
                      <a:gd name="connsiteY3" fmla="*/ 3961 h 3960"/>
                      <a:gd name="connsiteX4" fmla="*/ 0 w 4464"/>
                      <a:gd name="connsiteY4" fmla="*/ 1800 h 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4" h="3960">
                        <a:moveTo>
                          <a:pt x="0" y="1800"/>
                        </a:moveTo>
                        <a:cubicBezTo>
                          <a:pt x="0" y="576"/>
                          <a:pt x="1225" y="0"/>
                          <a:pt x="2449" y="0"/>
                        </a:cubicBezTo>
                        <a:cubicBezTo>
                          <a:pt x="3673" y="0"/>
                          <a:pt x="4465" y="576"/>
                          <a:pt x="4465" y="1800"/>
                        </a:cubicBezTo>
                        <a:cubicBezTo>
                          <a:pt x="4465" y="3024"/>
                          <a:pt x="3457" y="3961"/>
                          <a:pt x="2232" y="3961"/>
                        </a:cubicBezTo>
                        <a:cubicBezTo>
                          <a:pt x="1008" y="3961"/>
                          <a:pt x="0" y="2952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9" name="Freeform: Shape 5278">
                    <a:extLst>
                      <a:ext uri="{FF2B5EF4-FFF2-40B4-BE49-F238E27FC236}">
                        <a16:creationId xmlns:a16="http://schemas.microsoft.com/office/drawing/2014/main" id="{C4BACCC6-B8F8-5D36-4224-32FC70F5D6CF}"/>
                      </a:ext>
                    </a:extLst>
                  </p:cNvPr>
                  <p:cNvSpPr/>
                  <p:nvPr/>
                </p:nvSpPr>
                <p:spPr>
                  <a:xfrm>
                    <a:off x="6847712" y="5703279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8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9" y="0"/>
                          <a:pt x="3457" y="576"/>
                          <a:pt x="3457" y="1800"/>
                        </a:cubicBezTo>
                        <a:cubicBezTo>
                          <a:pt x="3457" y="3024"/>
                          <a:pt x="2664" y="4033"/>
                          <a:pt x="1728" y="4033"/>
                        </a:cubicBezTo>
                        <a:cubicBezTo>
                          <a:pt x="792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0" name="Freeform: Shape 5279">
                    <a:extLst>
                      <a:ext uri="{FF2B5EF4-FFF2-40B4-BE49-F238E27FC236}">
                        <a16:creationId xmlns:a16="http://schemas.microsoft.com/office/drawing/2014/main" id="{9947F724-DDEF-F020-0A30-A96EE416E67F}"/>
                      </a:ext>
                    </a:extLst>
                  </p:cNvPr>
                  <p:cNvSpPr/>
                  <p:nvPr/>
                </p:nvSpPr>
                <p:spPr>
                  <a:xfrm>
                    <a:off x="6858082" y="5689524"/>
                    <a:ext cx="2736" cy="2448"/>
                  </a:xfrm>
                  <a:custGeom>
                    <a:avLst/>
                    <a:gdLst>
                      <a:gd name="connsiteX0" fmla="*/ 0 w 2736"/>
                      <a:gd name="connsiteY0" fmla="*/ 1224 h 2448"/>
                      <a:gd name="connsiteX1" fmla="*/ 1368 w 2736"/>
                      <a:gd name="connsiteY1" fmla="*/ 0 h 2448"/>
                      <a:gd name="connsiteX2" fmla="*/ 2737 w 2736"/>
                      <a:gd name="connsiteY2" fmla="*/ 1008 h 2448"/>
                      <a:gd name="connsiteX3" fmla="*/ 1512 w 2736"/>
                      <a:gd name="connsiteY3" fmla="*/ 2448 h 2448"/>
                      <a:gd name="connsiteX4" fmla="*/ 0 w 2736"/>
                      <a:gd name="connsiteY4" fmla="*/ 1224 h 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2448">
                        <a:moveTo>
                          <a:pt x="0" y="1224"/>
                        </a:moveTo>
                        <a:cubicBezTo>
                          <a:pt x="0" y="504"/>
                          <a:pt x="648" y="72"/>
                          <a:pt x="1368" y="0"/>
                        </a:cubicBezTo>
                        <a:cubicBezTo>
                          <a:pt x="2088" y="0"/>
                          <a:pt x="2664" y="288"/>
                          <a:pt x="2737" y="1008"/>
                        </a:cubicBezTo>
                        <a:cubicBezTo>
                          <a:pt x="2737" y="1728"/>
                          <a:pt x="2232" y="2376"/>
                          <a:pt x="1512" y="2448"/>
                        </a:cubicBezTo>
                        <a:cubicBezTo>
                          <a:pt x="792" y="2448"/>
                          <a:pt x="72" y="1944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1" name="Freeform: Shape 5280">
                    <a:extLst>
                      <a:ext uri="{FF2B5EF4-FFF2-40B4-BE49-F238E27FC236}">
                        <a16:creationId xmlns:a16="http://schemas.microsoft.com/office/drawing/2014/main" id="{ABFB456A-865A-1597-811F-8505D87744AC}"/>
                      </a:ext>
                    </a:extLst>
                  </p:cNvPr>
                  <p:cNvSpPr/>
                  <p:nvPr/>
                </p:nvSpPr>
                <p:spPr>
                  <a:xfrm>
                    <a:off x="6843163" y="5692740"/>
                    <a:ext cx="4481" cy="3999"/>
                  </a:xfrm>
                  <a:custGeom>
                    <a:avLst/>
                    <a:gdLst>
                      <a:gd name="connsiteX0" fmla="*/ 12 w 4481"/>
                      <a:gd name="connsiteY0" fmla="*/ 2040 h 3999"/>
                      <a:gd name="connsiteX1" fmla="*/ 2245 w 4481"/>
                      <a:gd name="connsiteY1" fmla="*/ 24 h 3999"/>
                      <a:gd name="connsiteX2" fmla="*/ 4477 w 4481"/>
                      <a:gd name="connsiteY2" fmla="*/ 1608 h 3999"/>
                      <a:gd name="connsiteX3" fmla="*/ 2461 w 4481"/>
                      <a:gd name="connsiteY3" fmla="*/ 3985 h 3999"/>
                      <a:gd name="connsiteX4" fmla="*/ 12 w 4481"/>
                      <a:gd name="connsiteY4" fmla="*/ 2040 h 3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81" h="3999">
                        <a:moveTo>
                          <a:pt x="12" y="2040"/>
                        </a:moveTo>
                        <a:cubicBezTo>
                          <a:pt x="-132" y="816"/>
                          <a:pt x="1020" y="168"/>
                          <a:pt x="2245" y="24"/>
                        </a:cubicBezTo>
                        <a:cubicBezTo>
                          <a:pt x="3469" y="-120"/>
                          <a:pt x="4333" y="384"/>
                          <a:pt x="4477" y="1608"/>
                        </a:cubicBezTo>
                        <a:cubicBezTo>
                          <a:pt x="4549" y="2832"/>
                          <a:pt x="3685" y="3841"/>
                          <a:pt x="2461" y="3985"/>
                        </a:cubicBezTo>
                        <a:cubicBezTo>
                          <a:pt x="1237" y="4129"/>
                          <a:pt x="156" y="3192"/>
                          <a:pt x="12" y="20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2" name="Freeform: Shape 5281">
                    <a:extLst>
                      <a:ext uri="{FF2B5EF4-FFF2-40B4-BE49-F238E27FC236}">
                        <a16:creationId xmlns:a16="http://schemas.microsoft.com/office/drawing/2014/main" id="{D9F7517A-0D0C-2C08-B5E1-CCB691B3CAA5}"/>
                      </a:ext>
                    </a:extLst>
                  </p:cNvPr>
                  <p:cNvSpPr/>
                  <p:nvPr/>
                </p:nvSpPr>
                <p:spPr>
                  <a:xfrm>
                    <a:off x="6847519" y="5680276"/>
                    <a:ext cx="5552" cy="4665"/>
                  </a:xfrm>
                  <a:custGeom>
                    <a:avLst/>
                    <a:gdLst>
                      <a:gd name="connsiteX0" fmla="*/ 2425 w 5552"/>
                      <a:gd name="connsiteY0" fmla="*/ 102 h 4665"/>
                      <a:gd name="connsiteX1" fmla="*/ 5450 w 5552"/>
                      <a:gd name="connsiteY1" fmla="*/ 1902 h 4665"/>
                      <a:gd name="connsiteX2" fmla="*/ 3578 w 5552"/>
                      <a:gd name="connsiteY2" fmla="*/ 4567 h 4665"/>
                      <a:gd name="connsiteX3" fmla="*/ 49 w 5552"/>
                      <a:gd name="connsiteY3" fmla="*/ 3054 h 4665"/>
                      <a:gd name="connsiteX4" fmla="*/ 2425 w 5552"/>
                      <a:gd name="connsiteY4" fmla="*/ 102 h 4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52" h="4665">
                        <a:moveTo>
                          <a:pt x="2425" y="102"/>
                        </a:moveTo>
                        <a:cubicBezTo>
                          <a:pt x="4010" y="-330"/>
                          <a:pt x="5090" y="678"/>
                          <a:pt x="5450" y="1902"/>
                        </a:cubicBezTo>
                        <a:cubicBezTo>
                          <a:pt x="5810" y="3126"/>
                          <a:pt x="5234" y="4135"/>
                          <a:pt x="3578" y="4567"/>
                        </a:cubicBezTo>
                        <a:cubicBezTo>
                          <a:pt x="1993" y="4927"/>
                          <a:pt x="409" y="4279"/>
                          <a:pt x="49" y="3054"/>
                        </a:cubicBezTo>
                        <a:cubicBezTo>
                          <a:pt x="-239" y="1830"/>
                          <a:pt x="769" y="534"/>
                          <a:pt x="2425" y="102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172" name="Graphic 6">
                  <a:extLst>
                    <a:ext uri="{FF2B5EF4-FFF2-40B4-BE49-F238E27FC236}">
                      <a16:creationId xmlns:a16="http://schemas.microsoft.com/office/drawing/2014/main" id="{CD48E7D6-A9AC-833B-0B80-57AEA65AC04F}"/>
                    </a:ext>
                  </a:extLst>
                </p:cNvPr>
                <p:cNvGrpSpPr/>
                <p:nvPr/>
              </p:nvGrpSpPr>
              <p:grpSpPr>
                <a:xfrm>
                  <a:off x="6854553" y="5754985"/>
                  <a:ext cx="37015" cy="36583"/>
                  <a:chOff x="6854553" y="5754985"/>
                  <a:chExt cx="37015" cy="36583"/>
                </a:xfrm>
              </p:grpSpPr>
              <p:sp>
                <p:nvSpPr>
                  <p:cNvPr id="5257" name="Freeform: Shape 5256">
                    <a:extLst>
                      <a:ext uri="{FF2B5EF4-FFF2-40B4-BE49-F238E27FC236}">
                        <a16:creationId xmlns:a16="http://schemas.microsoft.com/office/drawing/2014/main" id="{0D7533D8-170D-87D5-9105-04C5CFEF0C13}"/>
                      </a:ext>
                    </a:extLst>
                  </p:cNvPr>
                  <p:cNvSpPr/>
                  <p:nvPr/>
                </p:nvSpPr>
                <p:spPr>
                  <a:xfrm>
                    <a:off x="6854553" y="5754985"/>
                    <a:ext cx="37015" cy="36583"/>
                  </a:xfrm>
                  <a:custGeom>
                    <a:avLst/>
                    <a:gdLst>
                      <a:gd name="connsiteX0" fmla="*/ 0 w 37015"/>
                      <a:gd name="connsiteY0" fmla="*/ 18292 h 36583"/>
                      <a:gd name="connsiteX1" fmla="*/ 18508 w 37015"/>
                      <a:gd name="connsiteY1" fmla="*/ 0 h 36583"/>
                      <a:gd name="connsiteX2" fmla="*/ 37015 w 37015"/>
                      <a:gd name="connsiteY2" fmla="*/ 18292 h 36583"/>
                      <a:gd name="connsiteX3" fmla="*/ 18508 w 37015"/>
                      <a:gd name="connsiteY3" fmla="*/ 36583 h 36583"/>
                      <a:gd name="connsiteX4" fmla="*/ 0 w 37015"/>
                      <a:gd name="connsiteY4" fmla="*/ 18292 h 3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5" h="36583">
                        <a:moveTo>
                          <a:pt x="0" y="18292"/>
                        </a:moveTo>
                        <a:cubicBezTo>
                          <a:pt x="0" y="8210"/>
                          <a:pt x="8282" y="0"/>
                          <a:pt x="18508" y="0"/>
                        </a:cubicBezTo>
                        <a:cubicBezTo>
                          <a:pt x="28734" y="0"/>
                          <a:pt x="37015" y="8210"/>
                          <a:pt x="37015" y="18292"/>
                        </a:cubicBezTo>
                        <a:cubicBezTo>
                          <a:pt x="37015" y="28374"/>
                          <a:pt x="28734" y="36583"/>
                          <a:pt x="18508" y="36583"/>
                        </a:cubicBezTo>
                        <a:cubicBezTo>
                          <a:pt x="8282" y="36583"/>
                          <a:pt x="0" y="28374"/>
                          <a:pt x="0" y="18292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8" name="Freeform: Shape 5257">
                    <a:extLst>
                      <a:ext uri="{FF2B5EF4-FFF2-40B4-BE49-F238E27FC236}">
                        <a16:creationId xmlns:a16="http://schemas.microsoft.com/office/drawing/2014/main" id="{03A3212C-A4F5-A217-833C-E7A405238B38}"/>
                      </a:ext>
                    </a:extLst>
                  </p:cNvPr>
                  <p:cNvSpPr/>
                  <p:nvPr/>
                </p:nvSpPr>
                <p:spPr>
                  <a:xfrm>
                    <a:off x="6858298" y="5776373"/>
                    <a:ext cx="3024" cy="2592"/>
                  </a:xfrm>
                  <a:custGeom>
                    <a:avLst/>
                    <a:gdLst>
                      <a:gd name="connsiteX0" fmla="*/ 0 w 3024"/>
                      <a:gd name="connsiteY0" fmla="*/ 1584 h 2592"/>
                      <a:gd name="connsiteX1" fmla="*/ 1512 w 3024"/>
                      <a:gd name="connsiteY1" fmla="*/ 0 h 2592"/>
                      <a:gd name="connsiteX2" fmla="*/ 3024 w 3024"/>
                      <a:gd name="connsiteY2" fmla="*/ 1656 h 2592"/>
                      <a:gd name="connsiteX3" fmla="*/ 1944 w 3024"/>
                      <a:gd name="connsiteY3" fmla="*/ 2592 h 2592"/>
                      <a:gd name="connsiteX4" fmla="*/ 0 w 3024"/>
                      <a:gd name="connsiteY4" fmla="*/ 1584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" h="2592">
                        <a:moveTo>
                          <a:pt x="0" y="1584"/>
                        </a:moveTo>
                        <a:lnTo>
                          <a:pt x="1512" y="0"/>
                        </a:lnTo>
                        <a:lnTo>
                          <a:pt x="3024" y="1656"/>
                        </a:lnTo>
                        <a:lnTo>
                          <a:pt x="1944" y="2592"/>
                        </a:lnTo>
                        <a:lnTo>
                          <a:pt x="0" y="158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9" name="Freeform: Shape 5258">
                    <a:extLst>
                      <a:ext uri="{FF2B5EF4-FFF2-40B4-BE49-F238E27FC236}">
                        <a16:creationId xmlns:a16="http://schemas.microsoft.com/office/drawing/2014/main" id="{DA04BD8A-4A10-D131-3978-E7F8E5E99565}"/>
                      </a:ext>
                    </a:extLst>
                  </p:cNvPr>
                  <p:cNvSpPr/>
                  <p:nvPr/>
                </p:nvSpPr>
                <p:spPr>
                  <a:xfrm>
                    <a:off x="6864923" y="5759954"/>
                    <a:ext cx="2016" cy="1800"/>
                  </a:xfrm>
                  <a:custGeom>
                    <a:avLst/>
                    <a:gdLst>
                      <a:gd name="connsiteX0" fmla="*/ 0 w 2016"/>
                      <a:gd name="connsiteY0" fmla="*/ 936 h 1800"/>
                      <a:gd name="connsiteX1" fmla="*/ 1296 w 2016"/>
                      <a:gd name="connsiteY1" fmla="*/ 0 h 1800"/>
                      <a:gd name="connsiteX2" fmla="*/ 2016 w 2016"/>
                      <a:gd name="connsiteY2" fmla="*/ 1368 h 1800"/>
                      <a:gd name="connsiteX3" fmla="*/ 1224 w 2016"/>
                      <a:gd name="connsiteY3" fmla="*/ 1800 h 1800"/>
                      <a:gd name="connsiteX4" fmla="*/ 0 w 2016"/>
                      <a:gd name="connsiteY4" fmla="*/ 936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" h="1800">
                        <a:moveTo>
                          <a:pt x="0" y="936"/>
                        </a:moveTo>
                        <a:lnTo>
                          <a:pt x="1296" y="0"/>
                        </a:lnTo>
                        <a:lnTo>
                          <a:pt x="2016" y="1368"/>
                        </a:lnTo>
                        <a:lnTo>
                          <a:pt x="1224" y="1800"/>
                        </a:lnTo>
                        <a:lnTo>
                          <a:pt x="0" y="93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0" name="Freeform: Shape 5259">
                    <a:extLst>
                      <a:ext uri="{FF2B5EF4-FFF2-40B4-BE49-F238E27FC236}">
                        <a16:creationId xmlns:a16="http://schemas.microsoft.com/office/drawing/2014/main" id="{928207E2-EDD0-2D45-61B2-23895AFE3155}"/>
                      </a:ext>
                    </a:extLst>
                  </p:cNvPr>
                  <p:cNvSpPr/>
                  <p:nvPr/>
                </p:nvSpPr>
                <p:spPr>
                  <a:xfrm>
                    <a:off x="6878030" y="5780838"/>
                    <a:ext cx="1872" cy="2016"/>
                  </a:xfrm>
                  <a:custGeom>
                    <a:avLst/>
                    <a:gdLst>
                      <a:gd name="connsiteX0" fmla="*/ 792 w 1872"/>
                      <a:gd name="connsiteY0" fmla="*/ 0 h 2016"/>
                      <a:gd name="connsiteX1" fmla="*/ 1872 w 1872"/>
                      <a:gd name="connsiteY1" fmla="*/ 1152 h 2016"/>
                      <a:gd name="connsiteX2" fmla="*/ 576 w 1872"/>
                      <a:gd name="connsiteY2" fmla="*/ 2016 h 2016"/>
                      <a:gd name="connsiteX3" fmla="*/ 0 w 1872"/>
                      <a:gd name="connsiteY3" fmla="*/ 1224 h 2016"/>
                      <a:gd name="connsiteX4" fmla="*/ 792 w 1872"/>
                      <a:gd name="connsiteY4" fmla="*/ 0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016">
                        <a:moveTo>
                          <a:pt x="792" y="0"/>
                        </a:moveTo>
                        <a:lnTo>
                          <a:pt x="1872" y="1152"/>
                        </a:lnTo>
                        <a:lnTo>
                          <a:pt x="576" y="2016"/>
                        </a:lnTo>
                        <a:lnTo>
                          <a:pt x="0" y="1224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1" name="Freeform: Shape 5260">
                    <a:extLst>
                      <a:ext uri="{FF2B5EF4-FFF2-40B4-BE49-F238E27FC236}">
                        <a16:creationId xmlns:a16="http://schemas.microsoft.com/office/drawing/2014/main" id="{305665D0-F99D-353F-1EF3-59540E08BCAB}"/>
                      </a:ext>
                    </a:extLst>
                  </p:cNvPr>
                  <p:cNvSpPr/>
                  <p:nvPr/>
                </p:nvSpPr>
                <p:spPr>
                  <a:xfrm>
                    <a:off x="6871261" y="5765787"/>
                    <a:ext cx="1944" cy="2088"/>
                  </a:xfrm>
                  <a:custGeom>
                    <a:avLst/>
                    <a:gdLst>
                      <a:gd name="connsiteX0" fmla="*/ 864 w 1944"/>
                      <a:gd name="connsiteY0" fmla="*/ 0 h 2088"/>
                      <a:gd name="connsiteX1" fmla="*/ 1945 w 1944"/>
                      <a:gd name="connsiteY1" fmla="*/ 1152 h 2088"/>
                      <a:gd name="connsiteX2" fmla="*/ 576 w 1944"/>
                      <a:gd name="connsiteY2" fmla="*/ 2089 h 2088"/>
                      <a:gd name="connsiteX3" fmla="*/ 0 w 1944"/>
                      <a:gd name="connsiteY3" fmla="*/ 1296 h 2088"/>
                      <a:gd name="connsiteX4" fmla="*/ 864 w 1944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4" h="2088">
                        <a:moveTo>
                          <a:pt x="864" y="0"/>
                        </a:moveTo>
                        <a:lnTo>
                          <a:pt x="1945" y="1152"/>
                        </a:lnTo>
                        <a:lnTo>
                          <a:pt x="576" y="2089"/>
                        </a:lnTo>
                        <a:lnTo>
                          <a:pt x="0" y="1296"/>
                        </a:lnTo>
                        <a:lnTo>
                          <a:pt x="86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2" name="Freeform: Shape 5261">
                    <a:extLst>
                      <a:ext uri="{FF2B5EF4-FFF2-40B4-BE49-F238E27FC236}">
                        <a16:creationId xmlns:a16="http://schemas.microsoft.com/office/drawing/2014/main" id="{34DFACAF-A4CB-8BDA-F3C6-33AC02F22844}"/>
                      </a:ext>
                    </a:extLst>
                  </p:cNvPr>
                  <p:cNvSpPr/>
                  <p:nvPr/>
                </p:nvSpPr>
                <p:spPr>
                  <a:xfrm>
                    <a:off x="6885087" y="5774716"/>
                    <a:ext cx="1944" cy="2088"/>
                  </a:xfrm>
                  <a:custGeom>
                    <a:avLst/>
                    <a:gdLst>
                      <a:gd name="connsiteX0" fmla="*/ 864 w 1944"/>
                      <a:gd name="connsiteY0" fmla="*/ 0 h 2088"/>
                      <a:gd name="connsiteX1" fmla="*/ 1945 w 1944"/>
                      <a:gd name="connsiteY1" fmla="*/ 1225 h 2088"/>
                      <a:gd name="connsiteX2" fmla="*/ 576 w 1944"/>
                      <a:gd name="connsiteY2" fmla="*/ 2089 h 2088"/>
                      <a:gd name="connsiteX3" fmla="*/ 0 w 1944"/>
                      <a:gd name="connsiteY3" fmla="*/ 1296 h 2088"/>
                      <a:gd name="connsiteX4" fmla="*/ 864 w 1944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4" h="2088">
                        <a:moveTo>
                          <a:pt x="864" y="0"/>
                        </a:moveTo>
                        <a:lnTo>
                          <a:pt x="1945" y="1225"/>
                        </a:lnTo>
                        <a:lnTo>
                          <a:pt x="576" y="2089"/>
                        </a:lnTo>
                        <a:lnTo>
                          <a:pt x="0" y="1296"/>
                        </a:lnTo>
                        <a:lnTo>
                          <a:pt x="86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3" name="Freeform: Shape 5262">
                    <a:extLst>
                      <a:ext uri="{FF2B5EF4-FFF2-40B4-BE49-F238E27FC236}">
                        <a16:creationId xmlns:a16="http://schemas.microsoft.com/office/drawing/2014/main" id="{FC92B3E5-07D4-24C2-C41F-6B43EDB13311}"/>
                      </a:ext>
                    </a:extLst>
                  </p:cNvPr>
                  <p:cNvSpPr/>
                  <p:nvPr/>
                </p:nvSpPr>
                <p:spPr>
                  <a:xfrm>
                    <a:off x="6868524" y="5784799"/>
                    <a:ext cx="3096" cy="3384"/>
                  </a:xfrm>
                  <a:custGeom>
                    <a:avLst/>
                    <a:gdLst>
                      <a:gd name="connsiteX0" fmla="*/ 1368 w 3096"/>
                      <a:gd name="connsiteY0" fmla="*/ 0 h 3384"/>
                      <a:gd name="connsiteX1" fmla="*/ 3097 w 3096"/>
                      <a:gd name="connsiteY1" fmla="*/ 1945 h 3384"/>
                      <a:gd name="connsiteX2" fmla="*/ 936 w 3096"/>
                      <a:gd name="connsiteY2" fmla="*/ 3384 h 3384"/>
                      <a:gd name="connsiteX3" fmla="*/ 0 w 3096"/>
                      <a:gd name="connsiteY3" fmla="*/ 2088 h 3384"/>
                      <a:gd name="connsiteX4" fmla="*/ 1368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368" y="0"/>
                        </a:moveTo>
                        <a:lnTo>
                          <a:pt x="3097" y="1945"/>
                        </a:lnTo>
                        <a:lnTo>
                          <a:pt x="936" y="3384"/>
                        </a:lnTo>
                        <a:lnTo>
                          <a:pt x="0" y="2088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4" name="Freeform: Shape 5263">
                    <a:extLst>
                      <a:ext uri="{FF2B5EF4-FFF2-40B4-BE49-F238E27FC236}">
                        <a16:creationId xmlns:a16="http://schemas.microsoft.com/office/drawing/2014/main" id="{FE85F313-4F56-AD02-F191-73A811AF7CC0}"/>
                      </a:ext>
                    </a:extLst>
                  </p:cNvPr>
                  <p:cNvSpPr/>
                  <p:nvPr/>
                </p:nvSpPr>
                <p:spPr>
                  <a:xfrm>
                    <a:off x="6883647" y="5764419"/>
                    <a:ext cx="3096" cy="3384"/>
                  </a:xfrm>
                  <a:custGeom>
                    <a:avLst/>
                    <a:gdLst>
                      <a:gd name="connsiteX0" fmla="*/ 1368 w 3096"/>
                      <a:gd name="connsiteY0" fmla="*/ 0 h 3384"/>
                      <a:gd name="connsiteX1" fmla="*/ 3097 w 3096"/>
                      <a:gd name="connsiteY1" fmla="*/ 1945 h 3384"/>
                      <a:gd name="connsiteX2" fmla="*/ 936 w 3096"/>
                      <a:gd name="connsiteY2" fmla="*/ 3385 h 3384"/>
                      <a:gd name="connsiteX3" fmla="*/ 0 w 3096"/>
                      <a:gd name="connsiteY3" fmla="*/ 2089 h 3384"/>
                      <a:gd name="connsiteX4" fmla="*/ 1368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368" y="0"/>
                        </a:moveTo>
                        <a:lnTo>
                          <a:pt x="3097" y="1945"/>
                        </a:lnTo>
                        <a:lnTo>
                          <a:pt x="936" y="3385"/>
                        </a:lnTo>
                        <a:lnTo>
                          <a:pt x="0" y="2089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5" name="Freeform: Shape 5264">
                    <a:extLst>
                      <a:ext uri="{FF2B5EF4-FFF2-40B4-BE49-F238E27FC236}">
                        <a16:creationId xmlns:a16="http://schemas.microsoft.com/office/drawing/2014/main" id="{31D2A7B0-F7A5-5C78-5C42-3B99D73BE9DD}"/>
                      </a:ext>
                    </a:extLst>
                  </p:cNvPr>
                  <p:cNvSpPr/>
                  <p:nvPr/>
                </p:nvSpPr>
                <p:spPr>
                  <a:xfrm>
                    <a:off x="6860098" y="5766651"/>
                    <a:ext cx="4464" cy="4032"/>
                  </a:xfrm>
                  <a:custGeom>
                    <a:avLst/>
                    <a:gdLst>
                      <a:gd name="connsiteX0" fmla="*/ 0 w 4464"/>
                      <a:gd name="connsiteY0" fmla="*/ 1800 h 4032"/>
                      <a:gd name="connsiteX1" fmla="*/ 2448 w 4464"/>
                      <a:gd name="connsiteY1" fmla="*/ 0 h 4032"/>
                      <a:gd name="connsiteX2" fmla="*/ 4465 w 4464"/>
                      <a:gd name="connsiteY2" fmla="*/ 1800 h 4032"/>
                      <a:gd name="connsiteX3" fmla="*/ 2232 w 4464"/>
                      <a:gd name="connsiteY3" fmla="*/ 4033 h 4032"/>
                      <a:gd name="connsiteX4" fmla="*/ 0 w 4464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4" h="4032">
                        <a:moveTo>
                          <a:pt x="0" y="1800"/>
                        </a:moveTo>
                        <a:cubicBezTo>
                          <a:pt x="0" y="576"/>
                          <a:pt x="1224" y="0"/>
                          <a:pt x="2448" y="0"/>
                        </a:cubicBezTo>
                        <a:cubicBezTo>
                          <a:pt x="3672" y="0"/>
                          <a:pt x="4465" y="576"/>
                          <a:pt x="4465" y="1800"/>
                        </a:cubicBezTo>
                        <a:cubicBezTo>
                          <a:pt x="4465" y="3025"/>
                          <a:pt x="3457" y="4033"/>
                          <a:pt x="2232" y="4033"/>
                        </a:cubicBezTo>
                        <a:cubicBezTo>
                          <a:pt x="1008" y="4033"/>
                          <a:pt x="0" y="3025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6" name="Freeform: Shape 5265">
                    <a:extLst>
                      <a:ext uri="{FF2B5EF4-FFF2-40B4-BE49-F238E27FC236}">
                        <a16:creationId xmlns:a16="http://schemas.microsoft.com/office/drawing/2014/main" id="{33754E2F-37CE-7CA7-844D-FE59758DFC87}"/>
                      </a:ext>
                    </a:extLst>
                  </p:cNvPr>
                  <p:cNvSpPr/>
                  <p:nvPr/>
                </p:nvSpPr>
                <p:spPr>
                  <a:xfrm>
                    <a:off x="6875005" y="5784007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8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8" y="0"/>
                          <a:pt x="3457" y="576"/>
                          <a:pt x="3457" y="1800"/>
                        </a:cubicBezTo>
                        <a:cubicBezTo>
                          <a:pt x="3457" y="3024"/>
                          <a:pt x="2664" y="4033"/>
                          <a:pt x="1728" y="4033"/>
                        </a:cubicBezTo>
                        <a:cubicBezTo>
                          <a:pt x="792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7" name="Freeform: Shape 5266">
                    <a:extLst>
                      <a:ext uri="{FF2B5EF4-FFF2-40B4-BE49-F238E27FC236}">
                        <a16:creationId xmlns:a16="http://schemas.microsoft.com/office/drawing/2014/main" id="{BE70062E-2049-5E28-8B12-A8ADC0CFE8F8}"/>
                      </a:ext>
                    </a:extLst>
                  </p:cNvPr>
                  <p:cNvSpPr/>
                  <p:nvPr/>
                </p:nvSpPr>
                <p:spPr>
                  <a:xfrm>
                    <a:off x="6885303" y="5770241"/>
                    <a:ext cx="2736" cy="2394"/>
                  </a:xfrm>
                  <a:custGeom>
                    <a:avLst/>
                    <a:gdLst>
                      <a:gd name="connsiteX0" fmla="*/ 0 w 2736"/>
                      <a:gd name="connsiteY0" fmla="*/ 1235 h 2394"/>
                      <a:gd name="connsiteX1" fmla="*/ 1368 w 2736"/>
                      <a:gd name="connsiteY1" fmla="*/ 11 h 2394"/>
                      <a:gd name="connsiteX2" fmla="*/ 2737 w 2736"/>
                      <a:gd name="connsiteY2" fmla="*/ 947 h 2394"/>
                      <a:gd name="connsiteX3" fmla="*/ 1512 w 2736"/>
                      <a:gd name="connsiteY3" fmla="*/ 2387 h 2394"/>
                      <a:gd name="connsiteX4" fmla="*/ 72 w 2736"/>
                      <a:gd name="connsiteY4" fmla="*/ 1235 h 2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2394">
                        <a:moveTo>
                          <a:pt x="0" y="1235"/>
                        </a:moveTo>
                        <a:cubicBezTo>
                          <a:pt x="0" y="515"/>
                          <a:pt x="648" y="83"/>
                          <a:pt x="1368" y="11"/>
                        </a:cubicBezTo>
                        <a:cubicBezTo>
                          <a:pt x="2088" y="-61"/>
                          <a:pt x="2664" y="227"/>
                          <a:pt x="2737" y="947"/>
                        </a:cubicBezTo>
                        <a:cubicBezTo>
                          <a:pt x="2737" y="1667"/>
                          <a:pt x="2232" y="2315"/>
                          <a:pt x="1512" y="2387"/>
                        </a:cubicBezTo>
                        <a:cubicBezTo>
                          <a:pt x="792" y="2459"/>
                          <a:pt x="72" y="1955"/>
                          <a:pt x="72" y="1235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8" name="Freeform: Shape 5267">
                    <a:extLst>
                      <a:ext uri="{FF2B5EF4-FFF2-40B4-BE49-F238E27FC236}">
                        <a16:creationId xmlns:a16="http://schemas.microsoft.com/office/drawing/2014/main" id="{B6E505D0-5871-A4C0-CF55-32C17D1A59BF}"/>
                      </a:ext>
                    </a:extLst>
                  </p:cNvPr>
                  <p:cNvSpPr/>
                  <p:nvPr/>
                </p:nvSpPr>
                <p:spPr>
                  <a:xfrm>
                    <a:off x="6870384" y="5773468"/>
                    <a:ext cx="4553" cy="3999"/>
                  </a:xfrm>
                  <a:custGeom>
                    <a:avLst/>
                    <a:gdLst>
                      <a:gd name="connsiteX0" fmla="*/ 12 w 4553"/>
                      <a:gd name="connsiteY0" fmla="*/ 2041 h 3999"/>
                      <a:gd name="connsiteX1" fmla="*/ 2317 w 4553"/>
                      <a:gd name="connsiteY1" fmla="*/ 24 h 3999"/>
                      <a:gd name="connsiteX2" fmla="*/ 4549 w 4553"/>
                      <a:gd name="connsiteY2" fmla="*/ 1608 h 3999"/>
                      <a:gd name="connsiteX3" fmla="*/ 2533 w 4553"/>
                      <a:gd name="connsiteY3" fmla="*/ 3985 h 3999"/>
                      <a:gd name="connsiteX4" fmla="*/ 84 w 4553"/>
                      <a:gd name="connsiteY4" fmla="*/ 2041 h 3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3" h="3999">
                        <a:moveTo>
                          <a:pt x="12" y="2041"/>
                        </a:moveTo>
                        <a:cubicBezTo>
                          <a:pt x="-132" y="816"/>
                          <a:pt x="1021" y="168"/>
                          <a:pt x="2317" y="24"/>
                        </a:cubicBezTo>
                        <a:cubicBezTo>
                          <a:pt x="3541" y="-120"/>
                          <a:pt x="4405" y="384"/>
                          <a:pt x="4549" y="1608"/>
                        </a:cubicBezTo>
                        <a:cubicBezTo>
                          <a:pt x="4621" y="2833"/>
                          <a:pt x="3757" y="3913"/>
                          <a:pt x="2533" y="3985"/>
                        </a:cubicBezTo>
                        <a:cubicBezTo>
                          <a:pt x="1308" y="4129"/>
                          <a:pt x="228" y="3193"/>
                          <a:pt x="84" y="2041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9" name="Freeform: Shape 5268">
                    <a:extLst>
                      <a:ext uri="{FF2B5EF4-FFF2-40B4-BE49-F238E27FC236}">
                        <a16:creationId xmlns:a16="http://schemas.microsoft.com/office/drawing/2014/main" id="{59837CE7-DFCE-8923-E97B-DFEEEDCDBA36}"/>
                      </a:ext>
                    </a:extLst>
                  </p:cNvPr>
                  <p:cNvSpPr/>
                  <p:nvPr/>
                </p:nvSpPr>
                <p:spPr>
                  <a:xfrm>
                    <a:off x="6874884" y="5761004"/>
                    <a:ext cx="5449" cy="4692"/>
                  </a:xfrm>
                  <a:custGeom>
                    <a:avLst/>
                    <a:gdLst>
                      <a:gd name="connsiteX0" fmla="*/ 2354 w 5449"/>
                      <a:gd name="connsiteY0" fmla="*/ 102 h 4692"/>
                      <a:gd name="connsiteX1" fmla="*/ 5378 w 5449"/>
                      <a:gd name="connsiteY1" fmla="*/ 1902 h 4692"/>
                      <a:gd name="connsiteX2" fmla="*/ 3506 w 5449"/>
                      <a:gd name="connsiteY2" fmla="*/ 4567 h 4692"/>
                      <a:gd name="connsiteX3" fmla="*/ 49 w 5449"/>
                      <a:gd name="connsiteY3" fmla="*/ 3054 h 4692"/>
                      <a:gd name="connsiteX4" fmla="*/ 2425 w 5449"/>
                      <a:gd name="connsiteY4" fmla="*/ 102 h 4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9" h="4692">
                        <a:moveTo>
                          <a:pt x="2354" y="102"/>
                        </a:moveTo>
                        <a:cubicBezTo>
                          <a:pt x="3938" y="-330"/>
                          <a:pt x="5018" y="678"/>
                          <a:pt x="5378" y="1902"/>
                        </a:cubicBezTo>
                        <a:cubicBezTo>
                          <a:pt x="5666" y="3126"/>
                          <a:pt x="5090" y="4135"/>
                          <a:pt x="3506" y="4567"/>
                        </a:cubicBezTo>
                        <a:cubicBezTo>
                          <a:pt x="1921" y="4999"/>
                          <a:pt x="337" y="4278"/>
                          <a:pt x="49" y="3054"/>
                        </a:cubicBezTo>
                        <a:cubicBezTo>
                          <a:pt x="-239" y="1830"/>
                          <a:pt x="769" y="534"/>
                          <a:pt x="2425" y="102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173" name="Graphic 6">
                  <a:extLst>
                    <a:ext uri="{FF2B5EF4-FFF2-40B4-BE49-F238E27FC236}">
                      <a16:creationId xmlns:a16="http://schemas.microsoft.com/office/drawing/2014/main" id="{25D8A5B8-ED8F-828E-1F65-DF5C0250C5E3}"/>
                    </a:ext>
                  </a:extLst>
                </p:cNvPr>
                <p:cNvGrpSpPr/>
                <p:nvPr/>
              </p:nvGrpSpPr>
              <p:grpSpPr>
                <a:xfrm>
                  <a:off x="6819554" y="5755561"/>
                  <a:ext cx="37014" cy="36583"/>
                  <a:chOff x="6819554" y="5755561"/>
                  <a:chExt cx="37014" cy="36583"/>
                </a:xfrm>
              </p:grpSpPr>
              <p:sp>
                <p:nvSpPr>
                  <p:cNvPr id="5244" name="Freeform: Shape 5243">
                    <a:extLst>
                      <a:ext uri="{FF2B5EF4-FFF2-40B4-BE49-F238E27FC236}">
                        <a16:creationId xmlns:a16="http://schemas.microsoft.com/office/drawing/2014/main" id="{4FEB5ED3-9D2A-7B42-DC43-0FEA99F3EA94}"/>
                      </a:ext>
                    </a:extLst>
                  </p:cNvPr>
                  <p:cNvSpPr/>
                  <p:nvPr/>
                </p:nvSpPr>
                <p:spPr>
                  <a:xfrm>
                    <a:off x="6819554" y="5755561"/>
                    <a:ext cx="37014" cy="36583"/>
                  </a:xfrm>
                  <a:custGeom>
                    <a:avLst/>
                    <a:gdLst>
                      <a:gd name="connsiteX0" fmla="*/ 0 w 37014"/>
                      <a:gd name="connsiteY0" fmla="*/ 18291 h 36583"/>
                      <a:gd name="connsiteX1" fmla="*/ 18508 w 37014"/>
                      <a:gd name="connsiteY1" fmla="*/ 0 h 36583"/>
                      <a:gd name="connsiteX2" fmla="*/ 37015 w 37014"/>
                      <a:gd name="connsiteY2" fmla="*/ 18291 h 36583"/>
                      <a:gd name="connsiteX3" fmla="*/ 18508 w 37014"/>
                      <a:gd name="connsiteY3" fmla="*/ 36583 h 36583"/>
                      <a:gd name="connsiteX4" fmla="*/ 0 w 37014"/>
                      <a:gd name="connsiteY4" fmla="*/ 18291 h 3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4" h="36583">
                        <a:moveTo>
                          <a:pt x="0" y="18291"/>
                        </a:moveTo>
                        <a:cubicBezTo>
                          <a:pt x="0" y="8138"/>
                          <a:pt x="8281" y="0"/>
                          <a:pt x="18508" y="0"/>
                        </a:cubicBezTo>
                        <a:cubicBezTo>
                          <a:pt x="28734" y="0"/>
                          <a:pt x="37015" y="8138"/>
                          <a:pt x="37015" y="18291"/>
                        </a:cubicBezTo>
                        <a:cubicBezTo>
                          <a:pt x="37015" y="28446"/>
                          <a:pt x="28734" y="36583"/>
                          <a:pt x="18508" y="36583"/>
                        </a:cubicBezTo>
                        <a:cubicBezTo>
                          <a:pt x="8281" y="36583"/>
                          <a:pt x="0" y="28374"/>
                          <a:pt x="0" y="18291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5" name="Freeform: Shape 5244">
                    <a:extLst>
                      <a:ext uri="{FF2B5EF4-FFF2-40B4-BE49-F238E27FC236}">
                        <a16:creationId xmlns:a16="http://schemas.microsoft.com/office/drawing/2014/main" id="{11B3FEDB-F992-B79A-2602-0BA72BFC99D1}"/>
                      </a:ext>
                    </a:extLst>
                  </p:cNvPr>
                  <p:cNvSpPr/>
                  <p:nvPr/>
                </p:nvSpPr>
                <p:spPr>
                  <a:xfrm>
                    <a:off x="6823227" y="5776949"/>
                    <a:ext cx="3024" cy="2592"/>
                  </a:xfrm>
                  <a:custGeom>
                    <a:avLst/>
                    <a:gdLst>
                      <a:gd name="connsiteX0" fmla="*/ 0 w 3024"/>
                      <a:gd name="connsiteY0" fmla="*/ 1657 h 2592"/>
                      <a:gd name="connsiteX1" fmla="*/ 1512 w 3024"/>
                      <a:gd name="connsiteY1" fmla="*/ 0 h 2592"/>
                      <a:gd name="connsiteX2" fmla="*/ 3024 w 3024"/>
                      <a:gd name="connsiteY2" fmla="*/ 1657 h 2592"/>
                      <a:gd name="connsiteX3" fmla="*/ 1944 w 3024"/>
                      <a:gd name="connsiteY3" fmla="*/ 2593 h 2592"/>
                      <a:gd name="connsiteX4" fmla="*/ 0 w 3024"/>
                      <a:gd name="connsiteY4" fmla="*/ 1657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" h="2592">
                        <a:moveTo>
                          <a:pt x="0" y="1657"/>
                        </a:moveTo>
                        <a:lnTo>
                          <a:pt x="1512" y="0"/>
                        </a:lnTo>
                        <a:lnTo>
                          <a:pt x="3024" y="1657"/>
                        </a:lnTo>
                        <a:lnTo>
                          <a:pt x="1944" y="2593"/>
                        </a:lnTo>
                        <a:lnTo>
                          <a:pt x="0" y="1657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6" name="Freeform: Shape 5245">
                    <a:extLst>
                      <a:ext uri="{FF2B5EF4-FFF2-40B4-BE49-F238E27FC236}">
                        <a16:creationId xmlns:a16="http://schemas.microsoft.com/office/drawing/2014/main" id="{C45EF339-193E-DEA3-AA97-322F6A300379}"/>
                      </a:ext>
                    </a:extLst>
                  </p:cNvPr>
                  <p:cNvSpPr/>
                  <p:nvPr/>
                </p:nvSpPr>
                <p:spPr>
                  <a:xfrm>
                    <a:off x="6829852" y="5760602"/>
                    <a:ext cx="2016" cy="1800"/>
                  </a:xfrm>
                  <a:custGeom>
                    <a:avLst/>
                    <a:gdLst>
                      <a:gd name="connsiteX0" fmla="*/ 0 w 2016"/>
                      <a:gd name="connsiteY0" fmla="*/ 936 h 1800"/>
                      <a:gd name="connsiteX1" fmla="*/ 1296 w 2016"/>
                      <a:gd name="connsiteY1" fmla="*/ 0 h 1800"/>
                      <a:gd name="connsiteX2" fmla="*/ 2016 w 2016"/>
                      <a:gd name="connsiteY2" fmla="*/ 1296 h 1800"/>
                      <a:gd name="connsiteX3" fmla="*/ 1224 w 2016"/>
                      <a:gd name="connsiteY3" fmla="*/ 1800 h 1800"/>
                      <a:gd name="connsiteX4" fmla="*/ 0 w 2016"/>
                      <a:gd name="connsiteY4" fmla="*/ 936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" h="1800">
                        <a:moveTo>
                          <a:pt x="0" y="936"/>
                        </a:moveTo>
                        <a:lnTo>
                          <a:pt x="1296" y="0"/>
                        </a:lnTo>
                        <a:lnTo>
                          <a:pt x="2016" y="1296"/>
                        </a:lnTo>
                        <a:lnTo>
                          <a:pt x="1224" y="1800"/>
                        </a:lnTo>
                        <a:lnTo>
                          <a:pt x="0" y="93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7" name="Freeform: Shape 5246">
                    <a:extLst>
                      <a:ext uri="{FF2B5EF4-FFF2-40B4-BE49-F238E27FC236}">
                        <a16:creationId xmlns:a16="http://schemas.microsoft.com/office/drawing/2014/main" id="{8EF59B26-88F0-4139-0D40-CDD3409D5823}"/>
                      </a:ext>
                    </a:extLst>
                  </p:cNvPr>
                  <p:cNvSpPr/>
                  <p:nvPr/>
                </p:nvSpPr>
                <p:spPr>
                  <a:xfrm>
                    <a:off x="6842959" y="5781414"/>
                    <a:ext cx="1872" cy="2016"/>
                  </a:xfrm>
                  <a:custGeom>
                    <a:avLst/>
                    <a:gdLst>
                      <a:gd name="connsiteX0" fmla="*/ 792 w 1872"/>
                      <a:gd name="connsiteY0" fmla="*/ 0 h 2016"/>
                      <a:gd name="connsiteX1" fmla="*/ 1872 w 1872"/>
                      <a:gd name="connsiteY1" fmla="*/ 1152 h 2016"/>
                      <a:gd name="connsiteX2" fmla="*/ 576 w 1872"/>
                      <a:gd name="connsiteY2" fmla="*/ 2017 h 2016"/>
                      <a:gd name="connsiteX3" fmla="*/ 0 w 1872"/>
                      <a:gd name="connsiteY3" fmla="*/ 1225 h 2016"/>
                      <a:gd name="connsiteX4" fmla="*/ 792 w 1872"/>
                      <a:gd name="connsiteY4" fmla="*/ 0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016">
                        <a:moveTo>
                          <a:pt x="792" y="0"/>
                        </a:moveTo>
                        <a:lnTo>
                          <a:pt x="1872" y="1152"/>
                        </a:lnTo>
                        <a:lnTo>
                          <a:pt x="576" y="2017"/>
                        </a:lnTo>
                        <a:lnTo>
                          <a:pt x="0" y="1225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8" name="Freeform: Shape 5247">
                    <a:extLst>
                      <a:ext uri="{FF2B5EF4-FFF2-40B4-BE49-F238E27FC236}">
                        <a16:creationId xmlns:a16="http://schemas.microsoft.com/office/drawing/2014/main" id="{CE78AA8B-B452-21B3-B8C7-5DD2C5C61764}"/>
                      </a:ext>
                    </a:extLst>
                  </p:cNvPr>
                  <p:cNvSpPr/>
                  <p:nvPr/>
                </p:nvSpPr>
                <p:spPr>
                  <a:xfrm>
                    <a:off x="6836262" y="5766363"/>
                    <a:ext cx="1871" cy="2088"/>
                  </a:xfrm>
                  <a:custGeom>
                    <a:avLst/>
                    <a:gdLst>
                      <a:gd name="connsiteX0" fmla="*/ 792 w 1871"/>
                      <a:gd name="connsiteY0" fmla="*/ 0 h 2088"/>
                      <a:gd name="connsiteX1" fmla="*/ 1872 w 1871"/>
                      <a:gd name="connsiteY1" fmla="*/ 1224 h 2088"/>
                      <a:gd name="connsiteX2" fmla="*/ 504 w 1871"/>
                      <a:gd name="connsiteY2" fmla="*/ 2088 h 2088"/>
                      <a:gd name="connsiteX3" fmla="*/ 0 w 1871"/>
                      <a:gd name="connsiteY3" fmla="*/ 1296 h 2088"/>
                      <a:gd name="connsiteX4" fmla="*/ 792 w 1871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1" h="2088">
                        <a:moveTo>
                          <a:pt x="792" y="0"/>
                        </a:moveTo>
                        <a:lnTo>
                          <a:pt x="1872" y="1224"/>
                        </a:lnTo>
                        <a:lnTo>
                          <a:pt x="504" y="2088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9" name="Freeform: Shape 5248">
                    <a:extLst>
                      <a:ext uri="{FF2B5EF4-FFF2-40B4-BE49-F238E27FC236}">
                        <a16:creationId xmlns:a16="http://schemas.microsoft.com/office/drawing/2014/main" id="{BF3A099B-DA30-C79F-08E5-8D442C4718B2}"/>
                      </a:ext>
                    </a:extLst>
                  </p:cNvPr>
                  <p:cNvSpPr/>
                  <p:nvPr/>
                </p:nvSpPr>
                <p:spPr>
                  <a:xfrm>
                    <a:off x="6850016" y="5775293"/>
                    <a:ext cx="1944" cy="2088"/>
                  </a:xfrm>
                  <a:custGeom>
                    <a:avLst/>
                    <a:gdLst>
                      <a:gd name="connsiteX0" fmla="*/ 864 w 1944"/>
                      <a:gd name="connsiteY0" fmla="*/ 0 h 2088"/>
                      <a:gd name="connsiteX1" fmla="*/ 1945 w 1944"/>
                      <a:gd name="connsiteY1" fmla="*/ 1224 h 2088"/>
                      <a:gd name="connsiteX2" fmla="*/ 576 w 1944"/>
                      <a:gd name="connsiteY2" fmla="*/ 2088 h 2088"/>
                      <a:gd name="connsiteX3" fmla="*/ 0 w 1944"/>
                      <a:gd name="connsiteY3" fmla="*/ 1296 h 2088"/>
                      <a:gd name="connsiteX4" fmla="*/ 864 w 1944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4" h="2088">
                        <a:moveTo>
                          <a:pt x="864" y="0"/>
                        </a:moveTo>
                        <a:lnTo>
                          <a:pt x="1945" y="1224"/>
                        </a:lnTo>
                        <a:lnTo>
                          <a:pt x="576" y="2088"/>
                        </a:lnTo>
                        <a:lnTo>
                          <a:pt x="0" y="1296"/>
                        </a:lnTo>
                        <a:lnTo>
                          <a:pt x="86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0" name="Freeform: Shape 5249">
                    <a:extLst>
                      <a:ext uri="{FF2B5EF4-FFF2-40B4-BE49-F238E27FC236}">
                        <a16:creationId xmlns:a16="http://schemas.microsoft.com/office/drawing/2014/main" id="{CA9F75E8-87B4-9968-B1D6-2F81D33F201B}"/>
                      </a:ext>
                    </a:extLst>
                  </p:cNvPr>
                  <p:cNvSpPr/>
                  <p:nvPr/>
                </p:nvSpPr>
                <p:spPr>
                  <a:xfrm>
                    <a:off x="6833453" y="5785375"/>
                    <a:ext cx="3096" cy="3456"/>
                  </a:xfrm>
                  <a:custGeom>
                    <a:avLst/>
                    <a:gdLst>
                      <a:gd name="connsiteX0" fmla="*/ 1368 w 3096"/>
                      <a:gd name="connsiteY0" fmla="*/ 0 h 3456"/>
                      <a:gd name="connsiteX1" fmla="*/ 3097 w 3096"/>
                      <a:gd name="connsiteY1" fmla="*/ 2016 h 3456"/>
                      <a:gd name="connsiteX2" fmla="*/ 936 w 3096"/>
                      <a:gd name="connsiteY2" fmla="*/ 3457 h 3456"/>
                      <a:gd name="connsiteX3" fmla="*/ 0 w 3096"/>
                      <a:gd name="connsiteY3" fmla="*/ 2088 h 3456"/>
                      <a:gd name="connsiteX4" fmla="*/ 1368 w 3096"/>
                      <a:gd name="connsiteY4" fmla="*/ 0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456">
                        <a:moveTo>
                          <a:pt x="1368" y="0"/>
                        </a:moveTo>
                        <a:lnTo>
                          <a:pt x="3097" y="2016"/>
                        </a:lnTo>
                        <a:lnTo>
                          <a:pt x="936" y="3457"/>
                        </a:lnTo>
                        <a:lnTo>
                          <a:pt x="0" y="2088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1" name="Freeform: Shape 5250">
                    <a:extLst>
                      <a:ext uri="{FF2B5EF4-FFF2-40B4-BE49-F238E27FC236}">
                        <a16:creationId xmlns:a16="http://schemas.microsoft.com/office/drawing/2014/main" id="{D48F2B41-E4E5-30B3-0886-C73278143D5A}"/>
                      </a:ext>
                    </a:extLst>
                  </p:cNvPr>
                  <p:cNvSpPr/>
                  <p:nvPr/>
                </p:nvSpPr>
                <p:spPr>
                  <a:xfrm>
                    <a:off x="6848576" y="5764995"/>
                    <a:ext cx="3096" cy="3456"/>
                  </a:xfrm>
                  <a:custGeom>
                    <a:avLst/>
                    <a:gdLst>
                      <a:gd name="connsiteX0" fmla="*/ 1368 w 3096"/>
                      <a:gd name="connsiteY0" fmla="*/ 0 h 3456"/>
                      <a:gd name="connsiteX1" fmla="*/ 3097 w 3096"/>
                      <a:gd name="connsiteY1" fmla="*/ 2016 h 3456"/>
                      <a:gd name="connsiteX2" fmla="*/ 936 w 3096"/>
                      <a:gd name="connsiteY2" fmla="*/ 3457 h 3456"/>
                      <a:gd name="connsiteX3" fmla="*/ 0 w 3096"/>
                      <a:gd name="connsiteY3" fmla="*/ 2088 h 3456"/>
                      <a:gd name="connsiteX4" fmla="*/ 1368 w 3096"/>
                      <a:gd name="connsiteY4" fmla="*/ 0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456">
                        <a:moveTo>
                          <a:pt x="1368" y="0"/>
                        </a:moveTo>
                        <a:lnTo>
                          <a:pt x="3097" y="2016"/>
                        </a:lnTo>
                        <a:lnTo>
                          <a:pt x="936" y="3457"/>
                        </a:lnTo>
                        <a:lnTo>
                          <a:pt x="0" y="2088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2" name="Freeform: Shape 5251">
                    <a:extLst>
                      <a:ext uri="{FF2B5EF4-FFF2-40B4-BE49-F238E27FC236}">
                        <a16:creationId xmlns:a16="http://schemas.microsoft.com/office/drawing/2014/main" id="{DE8181FB-A2DB-7CCB-E24C-7CD0666300F9}"/>
                      </a:ext>
                    </a:extLst>
                  </p:cNvPr>
                  <p:cNvSpPr/>
                  <p:nvPr/>
                </p:nvSpPr>
                <p:spPr>
                  <a:xfrm>
                    <a:off x="6825028" y="5767299"/>
                    <a:ext cx="4464" cy="3960"/>
                  </a:xfrm>
                  <a:custGeom>
                    <a:avLst/>
                    <a:gdLst>
                      <a:gd name="connsiteX0" fmla="*/ 0 w 4464"/>
                      <a:gd name="connsiteY0" fmla="*/ 1800 h 3960"/>
                      <a:gd name="connsiteX1" fmla="*/ 2448 w 4464"/>
                      <a:gd name="connsiteY1" fmla="*/ 0 h 3960"/>
                      <a:gd name="connsiteX2" fmla="*/ 4465 w 4464"/>
                      <a:gd name="connsiteY2" fmla="*/ 1800 h 3960"/>
                      <a:gd name="connsiteX3" fmla="*/ 2232 w 4464"/>
                      <a:gd name="connsiteY3" fmla="*/ 3961 h 3960"/>
                      <a:gd name="connsiteX4" fmla="*/ 0 w 4464"/>
                      <a:gd name="connsiteY4" fmla="*/ 1800 h 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4" h="3960">
                        <a:moveTo>
                          <a:pt x="0" y="1800"/>
                        </a:moveTo>
                        <a:cubicBezTo>
                          <a:pt x="0" y="576"/>
                          <a:pt x="1224" y="0"/>
                          <a:pt x="2448" y="0"/>
                        </a:cubicBezTo>
                        <a:cubicBezTo>
                          <a:pt x="3672" y="0"/>
                          <a:pt x="4465" y="576"/>
                          <a:pt x="4465" y="1800"/>
                        </a:cubicBezTo>
                        <a:cubicBezTo>
                          <a:pt x="4465" y="3024"/>
                          <a:pt x="3457" y="3961"/>
                          <a:pt x="2232" y="3961"/>
                        </a:cubicBezTo>
                        <a:cubicBezTo>
                          <a:pt x="1008" y="3961"/>
                          <a:pt x="0" y="2952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3" name="Freeform: Shape 5252">
                    <a:extLst>
                      <a:ext uri="{FF2B5EF4-FFF2-40B4-BE49-F238E27FC236}">
                        <a16:creationId xmlns:a16="http://schemas.microsoft.com/office/drawing/2014/main" id="{B43F9425-BE65-6CEA-E385-AA34A7B13BA4}"/>
                      </a:ext>
                    </a:extLst>
                  </p:cNvPr>
                  <p:cNvSpPr/>
                  <p:nvPr/>
                </p:nvSpPr>
                <p:spPr>
                  <a:xfrm>
                    <a:off x="6839862" y="5784582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8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8" y="0"/>
                          <a:pt x="3457" y="576"/>
                          <a:pt x="3457" y="1800"/>
                        </a:cubicBezTo>
                        <a:cubicBezTo>
                          <a:pt x="3457" y="3025"/>
                          <a:pt x="2664" y="4033"/>
                          <a:pt x="1728" y="4033"/>
                        </a:cubicBezTo>
                        <a:cubicBezTo>
                          <a:pt x="792" y="4033"/>
                          <a:pt x="0" y="3025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4" name="Freeform: Shape 5253">
                    <a:extLst>
                      <a:ext uri="{FF2B5EF4-FFF2-40B4-BE49-F238E27FC236}">
                        <a16:creationId xmlns:a16="http://schemas.microsoft.com/office/drawing/2014/main" id="{C4249C24-1F69-5739-DD4C-9D6057E394AA}"/>
                      </a:ext>
                    </a:extLst>
                  </p:cNvPr>
                  <p:cNvSpPr/>
                  <p:nvPr/>
                </p:nvSpPr>
                <p:spPr>
                  <a:xfrm>
                    <a:off x="6850233" y="5770828"/>
                    <a:ext cx="2742" cy="2448"/>
                  </a:xfrm>
                  <a:custGeom>
                    <a:avLst/>
                    <a:gdLst>
                      <a:gd name="connsiteX0" fmla="*/ 0 w 2742"/>
                      <a:gd name="connsiteY0" fmla="*/ 1224 h 2448"/>
                      <a:gd name="connsiteX1" fmla="*/ 1368 w 2742"/>
                      <a:gd name="connsiteY1" fmla="*/ 0 h 2448"/>
                      <a:gd name="connsiteX2" fmla="*/ 2736 w 2742"/>
                      <a:gd name="connsiteY2" fmla="*/ 1008 h 2448"/>
                      <a:gd name="connsiteX3" fmla="*/ 1512 w 2742"/>
                      <a:gd name="connsiteY3" fmla="*/ 2449 h 2448"/>
                      <a:gd name="connsiteX4" fmla="*/ 0 w 2742"/>
                      <a:gd name="connsiteY4" fmla="*/ 1224 h 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42" h="2448">
                        <a:moveTo>
                          <a:pt x="0" y="1224"/>
                        </a:moveTo>
                        <a:cubicBezTo>
                          <a:pt x="0" y="504"/>
                          <a:pt x="648" y="72"/>
                          <a:pt x="1368" y="0"/>
                        </a:cubicBezTo>
                        <a:cubicBezTo>
                          <a:pt x="2160" y="0"/>
                          <a:pt x="2664" y="288"/>
                          <a:pt x="2736" y="1008"/>
                        </a:cubicBezTo>
                        <a:cubicBezTo>
                          <a:pt x="2808" y="1728"/>
                          <a:pt x="2232" y="2377"/>
                          <a:pt x="1512" y="2449"/>
                        </a:cubicBezTo>
                        <a:cubicBezTo>
                          <a:pt x="792" y="2449"/>
                          <a:pt x="72" y="1945"/>
                          <a:pt x="0" y="122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5" name="Freeform: Shape 5254">
                    <a:extLst>
                      <a:ext uri="{FF2B5EF4-FFF2-40B4-BE49-F238E27FC236}">
                        <a16:creationId xmlns:a16="http://schemas.microsoft.com/office/drawing/2014/main" id="{8199C0F6-577B-ACE6-6632-D16AD17DB65B}"/>
                      </a:ext>
                    </a:extLst>
                  </p:cNvPr>
                  <p:cNvSpPr/>
                  <p:nvPr/>
                </p:nvSpPr>
                <p:spPr>
                  <a:xfrm>
                    <a:off x="6835313" y="5774045"/>
                    <a:ext cx="4491" cy="3999"/>
                  </a:xfrm>
                  <a:custGeom>
                    <a:avLst/>
                    <a:gdLst>
                      <a:gd name="connsiteX0" fmla="*/ 12 w 4491"/>
                      <a:gd name="connsiteY0" fmla="*/ 2040 h 3999"/>
                      <a:gd name="connsiteX1" fmla="*/ 2317 w 4491"/>
                      <a:gd name="connsiteY1" fmla="*/ 24 h 3999"/>
                      <a:gd name="connsiteX2" fmla="*/ 4477 w 4491"/>
                      <a:gd name="connsiteY2" fmla="*/ 1608 h 3999"/>
                      <a:gd name="connsiteX3" fmla="*/ 2460 w 4491"/>
                      <a:gd name="connsiteY3" fmla="*/ 3985 h 3999"/>
                      <a:gd name="connsiteX4" fmla="*/ 12 w 4491"/>
                      <a:gd name="connsiteY4" fmla="*/ 2040 h 3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1" h="3999">
                        <a:moveTo>
                          <a:pt x="12" y="2040"/>
                        </a:moveTo>
                        <a:cubicBezTo>
                          <a:pt x="-132" y="816"/>
                          <a:pt x="1020" y="168"/>
                          <a:pt x="2317" y="24"/>
                        </a:cubicBezTo>
                        <a:cubicBezTo>
                          <a:pt x="3541" y="-120"/>
                          <a:pt x="4405" y="384"/>
                          <a:pt x="4477" y="1608"/>
                        </a:cubicBezTo>
                        <a:cubicBezTo>
                          <a:pt x="4621" y="2833"/>
                          <a:pt x="3685" y="3840"/>
                          <a:pt x="2460" y="3985"/>
                        </a:cubicBezTo>
                        <a:cubicBezTo>
                          <a:pt x="1236" y="4129"/>
                          <a:pt x="156" y="3193"/>
                          <a:pt x="12" y="20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6" name="Freeform: Shape 5255">
                    <a:extLst>
                      <a:ext uri="{FF2B5EF4-FFF2-40B4-BE49-F238E27FC236}">
                        <a16:creationId xmlns:a16="http://schemas.microsoft.com/office/drawing/2014/main" id="{A799C10B-FF75-B231-A633-5BE9616AD258}"/>
                      </a:ext>
                    </a:extLst>
                  </p:cNvPr>
                  <p:cNvSpPr/>
                  <p:nvPr/>
                </p:nvSpPr>
                <p:spPr>
                  <a:xfrm>
                    <a:off x="6839793" y="5761580"/>
                    <a:ext cx="5469" cy="4593"/>
                  </a:xfrm>
                  <a:custGeom>
                    <a:avLst/>
                    <a:gdLst>
                      <a:gd name="connsiteX0" fmla="*/ 2373 w 5469"/>
                      <a:gd name="connsiteY0" fmla="*/ 102 h 4593"/>
                      <a:gd name="connsiteX1" fmla="*/ 5398 w 5469"/>
                      <a:gd name="connsiteY1" fmla="*/ 1902 h 4593"/>
                      <a:gd name="connsiteX2" fmla="*/ 3526 w 5469"/>
                      <a:gd name="connsiteY2" fmla="*/ 4495 h 4593"/>
                      <a:gd name="connsiteX3" fmla="*/ 69 w 5469"/>
                      <a:gd name="connsiteY3" fmla="*/ 2983 h 4593"/>
                      <a:gd name="connsiteX4" fmla="*/ 2446 w 5469"/>
                      <a:gd name="connsiteY4" fmla="*/ 30 h 4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9" h="4593">
                        <a:moveTo>
                          <a:pt x="2373" y="102"/>
                        </a:moveTo>
                        <a:cubicBezTo>
                          <a:pt x="3958" y="-330"/>
                          <a:pt x="5038" y="678"/>
                          <a:pt x="5398" y="1902"/>
                        </a:cubicBezTo>
                        <a:cubicBezTo>
                          <a:pt x="5686" y="3127"/>
                          <a:pt x="5110" y="4135"/>
                          <a:pt x="3526" y="4495"/>
                        </a:cubicBezTo>
                        <a:cubicBezTo>
                          <a:pt x="1941" y="4855"/>
                          <a:pt x="357" y="4207"/>
                          <a:pt x="69" y="2983"/>
                        </a:cubicBezTo>
                        <a:cubicBezTo>
                          <a:pt x="-291" y="1758"/>
                          <a:pt x="789" y="462"/>
                          <a:pt x="2446" y="3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174" name="Graphic 6">
                  <a:extLst>
                    <a:ext uri="{FF2B5EF4-FFF2-40B4-BE49-F238E27FC236}">
                      <a16:creationId xmlns:a16="http://schemas.microsoft.com/office/drawing/2014/main" id="{3032B287-B5AD-836B-0086-B34B23745967}"/>
                    </a:ext>
                  </a:extLst>
                </p:cNvPr>
                <p:cNvGrpSpPr/>
                <p:nvPr/>
              </p:nvGrpSpPr>
              <p:grpSpPr>
                <a:xfrm>
                  <a:off x="6855417" y="5780550"/>
                  <a:ext cx="37015" cy="36583"/>
                  <a:chOff x="6855417" y="5780550"/>
                  <a:chExt cx="37015" cy="36583"/>
                </a:xfrm>
              </p:grpSpPr>
              <p:sp>
                <p:nvSpPr>
                  <p:cNvPr id="5231" name="Freeform: Shape 5230">
                    <a:extLst>
                      <a:ext uri="{FF2B5EF4-FFF2-40B4-BE49-F238E27FC236}">
                        <a16:creationId xmlns:a16="http://schemas.microsoft.com/office/drawing/2014/main" id="{158479A6-9B88-FAB1-354C-18A2011F481D}"/>
                      </a:ext>
                    </a:extLst>
                  </p:cNvPr>
                  <p:cNvSpPr/>
                  <p:nvPr/>
                </p:nvSpPr>
                <p:spPr>
                  <a:xfrm>
                    <a:off x="6855417" y="5780550"/>
                    <a:ext cx="37015" cy="36583"/>
                  </a:xfrm>
                  <a:custGeom>
                    <a:avLst/>
                    <a:gdLst>
                      <a:gd name="connsiteX0" fmla="*/ 0 w 37015"/>
                      <a:gd name="connsiteY0" fmla="*/ 18292 h 36583"/>
                      <a:gd name="connsiteX1" fmla="*/ 18508 w 37015"/>
                      <a:gd name="connsiteY1" fmla="*/ 0 h 36583"/>
                      <a:gd name="connsiteX2" fmla="*/ 37015 w 37015"/>
                      <a:gd name="connsiteY2" fmla="*/ 18292 h 36583"/>
                      <a:gd name="connsiteX3" fmla="*/ 18508 w 37015"/>
                      <a:gd name="connsiteY3" fmla="*/ 36583 h 36583"/>
                      <a:gd name="connsiteX4" fmla="*/ 0 w 37015"/>
                      <a:gd name="connsiteY4" fmla="*/ 18292 h 3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5" h="36583">
                        <a:moveTo>
                          <a:pt x="0" y="18292"/>
                        </a:moveTo>
                        <a:cubicBezTo>
                          <a:pt x="0" y="8210"/>
                          <a:pt x="8282" y="0"/>
                          <a:pt x="18508" y="0"/>
                        </a:cubicBezTo>
                        <a:cubicBezTo>
                          <a:pt x="28734" y="0"/>
                          <a:pt x="37015" y="8210"/>
                          <a:pt x="37015" y="18292"/>
                        </a:cubicBezTo>
                        <a:cubicBezTo>
                          <a:pt x="37015" y="28374"/>
                          <a:pt x="28734" y="36583"/>
                          <a:pt x="18508" y="36583"/>
                        </a:cubicBezTo>
                        <a:cubicBezTo>
                          <a:pt x="8282" y="36583"/>
                          <a:pt x="0" y="28374"/>
                          <a:pt x="0" y="18292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2" name="Freeform: Shape 5231">
                    <a:extLst>
                      <a:ext uri="{FF2B5EF4-FFF2-40B4-BE49-F238E27FC236}">
                        <a16:creationId xmlns:a16="http://schemas.microsoft.com/office/drawing/2014/main" id="{425234C3-28CA-F7FE-623A-43E159B433F3}"/>
                      </a:ext>
                    </a:extLst>
                  </p:cNvPr>
                  <p:cNvSpPr/>
                  <p:nvPr/>
                </p:nvSpPr>
                <p:spPr>
                  <a:xfrm>
                    <a:off x="6859162" y="5801938"/>
                    <a:ext cx="2952" cy="2520"/>
                  </a:xfrm>
                  <a:custGeom>
                    <a:avLst/>
                    <a:gdLst>
                      <a:gd name="connsiteX0" fmla="*/ 0 w 2952"/>
                      <a:gd name="connsiteY0" fmla="*/ 1584 h 2520"/>
                      <a:gd name="connsiteX1" fmla="*/ 1512 w 2952"/>
                      <a:gd name="connsiteY1" fmla="*/ 0 h 2520"/>
                      <a:gd name="connsiteX2" fmla="*/ 2952 w 2952"/>
                      <a:gd name="connsiteY2" fmla="*/ 1656 h 2520"/>
                      <a:gd name="connsiteX3" fmla="*/ 1872 w 2952"/>
                      <a:gd name="connsiteY3" fmla="*/ 2520 h 2520"/>
                      <a:gd name="connsiteX4" fmla="*/ 0 w 2952"/>
                      <a:gd name="connsiteY4" fmla="*/ 1584 h 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2520">
                        <a:moveTo>
                          <a:pt x="0" y="1584"/>
                        </a:moveTo>
                        <a:lnTo>
                          <a:pt x="1512" y="0"/>
                        </a:lnTo>
                        <a:lnTo>
                          <a:pt x="2952" y="1656"/>
                        </a:lnTo>
                        <a:lnTo>
                          <a:pt x="1872" y="2520"/>
                        </a:lnTo>
                        <a:lnTo>
                          <a:pt x="0" y="158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3" name="Freeform: Shape 5232">
                    <a:extLst>
                      <a:ext uri="{FF2B5EF4-FFF2-40B4-BE49-F238E27FC236}">
                        <a16:creationId xmlns:a16="http://schemas.microsoft.com/office/drawing/2014/main" id="{A3EE440B-E562-0450-D15C-45B68919DCF1}"/>
                      </a:ext>
                    </a:extLst>
                  </p:cNvPr>
                  <p:cNvSpPr/>
                  <p:nvPr/>
                </p:nvSpPr>
                <p:spPr>
                  <a:xfrm>
                    <a:off x="6865787" y="5785591"/>
                    <a:ext cx="2016" cy="1728"/>
                  </a:xfrm>
                  <a:custGeom>
                    <a:avLst/>
                    <a:gdLst>
                      <a:gd name="connsiteX0" fmla="*/ 0 w 2016"/>
                      <a:gd name="connsiteY0" fmla="*/ 864 h 1728"/>
                      <a:gd name="connsiteX1" fmla="*/ 1224 w 2016"/>
                      <a:gd name="connsiteY1" fmla="*/ 0 h 1728"/>
                      <a:gd name="connsiteX2" fmla="*/ 2017 w 2016"/>
                      <a:gd name="connsiteY2" fmla="*/ 1296 h 1728"/>
                      <a:gd name="connsiteX3" fmla="*/ 1152 w 2016"/>
                      <a:gd name="connsiteY3" fmla="*/ 1728 h 1728"/>
                      <a:gd name="connsiteX4" fmla="*/ 0 w 2016"/>
                      <a:gd name="connsiteY4" fmla="*/ 864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" h="1728">
                        <a:moveTo>
                          <a:pt x="0" y="864"/>
                        </a:moveTo>
                        <a:lnTo>
                          <a:pt x="1224" y="0"/>
                        </a:lnTo>
                        <a:lnTo>
                          <a:pt x="2017" y="1296"/>
                        </a:lnTo>
                        <a:lnTo>
                          <a:pt x="1152" y="1728"/>
                        </a:lnTo>
                        <a:lnTo>
                          <a:pt x="0" y="86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4" name="Freeform: Shape 5233">
                    <a:extLst>
                      <a:ext uri="{FF2B5EF4-FFF2-40B4-BE49-F238E27FC236}">
                        <a16:creationId xmlns:a16="http://schemas.microsoft.com/office/drawing/2014/main" id="{D67D43CC-CFBE-C41D-75CD-57D8AF45A472}"/>
                      </a:ext>
                    </a:extLst>
                  </p:cNvPr>
                  <p:cNvSpPr/>
                  <p:nvPr/>
                </p:nvSpPr>
                <p:spPr>
                  <a:xfrm>
                    <a:off x="6878894" y="5806403"/>
                    <a:ext cx="1800" cy="2016"/>
                  </a:xfrm>
                  <a:custGeom>
                    <a:avLst/>
                    <a:gdLst>
                      <a:gd name="connsiteX0" fmla="*/ 792 w 1800"/>
                      <a:gd name="connsiteY0" fmla="*/ 0 h 2016"/>
                      <a:gd name="connsiteX1" fmla="*/ 1800 w 1800"/>
                      <a:gd name="connsiteY1" fmla="*/ 1152 h 2016"/>
                      <a:gd name="connsiteX2" fmla="*/ 504 w 1800"/>
                      <a:gd name="connsiteY2" fmla="*/ 2016 h 2016"/>
                      <a:gd name="connsiteX3" fmla="*/ 0 w 1800"/>
                      <a:gd name="connsiteY3" fmla="*/ 1224 h 2016"/>
                      <a:gd name="connsiteX4" fmla="*/ 792 w 1800"/>
                      <a:gd name="connsiteY4" fmla="*/ 0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2016">
                        <a:moveTo>
                          <a:pt x="792" y="0"/>
                        </a:moveTo>
                        <a:lnTo>
                          <a:pt x="1800" y="1152"/>
                        </a:lnTo>
                        <a:lnTo>
                          <a:pt x="504" y="2016"/>
                        </a:lnTo>
                        <a:lnTo>
                          <a:pt x="0" y="1224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5" name="Freeform: Shape 5234">
                    <a:extLst>
                      <a:ext uri="{FF2B5EF4-FFF2-40B4-BE49-F238E27FC236}">
                        <a16:creationId xmlns:a16="http://schemas.microsoft.com/office/drawing/2014/main" id="{11760087-9A2D-DA56-4A42-12FE9E72CCE8}"/>
                      </a:ext>
                    </a:extLst>
                  </p:cNvPr>
                  <p:cNvSpPr/>
                  <p:nvPr/>
                </p:nvSpPr>
                <p:spPr>
                  <a:xfrm>
                    <a:off x="6872125" y="5791280"/>
                    <a:ext cx="1944" cy="2160"/>
                  </a:xfrm>
                  <a:custGeom>
                    <a:avLst/>
                    <a:gdLst>
                      <a:gd name="connsiteX0" fmla="*/ 864 w 1944"/>
                      <a:gd name="connsiteY0" fmla="*/ 0 h 2160"/>
                      <a:gd name="connsiteX1" fmla="*/ 1945 w 1944"/>
                      <a:gd name="connsiteY1" fmla="*/ 1224 h 2160"/>
                      <a:gd name="connsiteX2" fmla="*/ 576 w 1944"/>
                      <a:gd name="connsiteY2" fmla="*/ 2160 h 2160"/>
                      <a:gd name="connsiteX3" fmla="*/ 0 w 1944"/>
                      <a:gd name="connsiteY3" fmla="*/ 1296 h 2160"/>
                      <a:gd name="connsiteX4" fmla="*/ 864 w 1944"/>
                      <a:gd name="connsiteY4" fmla="*/ 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4" h="2160">
                        <a:moveTo>
                          <a:pt x="864" y="0"/>
                        </a:moveTo>
                        <a:lnTo>
                          <a:pt x="1945" y="1224"/>
                        </a:lnTo>
                        <a:lnTo>
                          <a:pt x="576" y="2160"/>
                        </a:lnTo>
                        <a:lnTo>
                          <a:pt x="0" y="1296"/>
                        </a:lnTo>
                        <a:lnTo>
                          <a:pt x="86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6" name="Freeform: Shape 5235">
                    <a:extLst>
                      <a:ext uri="{FF2B5EF4-FFF2-40B4-BE49-F238E27FC236}">
                        <a16:creationId xmlns:a16="http://schemas.microsoft.com/office/drawing/2014/main" id="{1A361D79-3458-0723-3E74-1ECAE4977610}"/>
                      </a:ext>
                    </a:extLst>
                  </p:cNvPr>
                  <p:cNvSpPr/>
                  <p:nvPr/>
                </p:nvSpPr>
                <p:spPr>
                  <a:xfrm>
                    <a:off x="6885951" y="5800282"/>
                    <a:ext cx="1872" cy="2088"/>
                  </a:xfrm>
                  <a:custGeom>
                    <a:avLst/>
                    <a:gdLst>
                      <a:gd name="connsiteX0" fmla="*/ 792 w 1872"/>
                      <a:gd name="connsiteY0" fmla="*/ 0 h 2088"/>
                      <a:gd name="connsiteX1" fmla="*/ 1872 w 1872"/>
                      <a:gd name="connsiteY1" fmla="*/ 1224 h 2088"/>
                      <a:gd name="connsiteX2" fmla="*/ 576 w 1872"/>
                      <a:gd name="connsiteY2" fmla="*/ 2088 h 2088"/>
                      <a:gd name="connsiteX3" fmla="*/ 0 w 1872"/>
                      <a:gd name="connsiteY3" fmla="*/ 1296 h 2088"/>
                      <a:gd name="connsiteX4" fmla="*/ 792 w 1872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088">
                        <a:moveTo>
                          <a:pt x="792" y="0"/>
                        </a:moveTo>
                        <a:lnTo>
                          <a:pt x="1872" y="1224"/>
                        </a:lnTo>
                        <a:lnTo>
                          <a:pt x="576" y="2088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7" name="Freeform: Shape 5236">
                    <a:extLst>
                      <a:ext uri="{FF2B5EF4-FFF2-40B4-BE49-F238E27FC236}">
                        <a16:creationId xmlns:a16="http://schemas.microsoft.com/office/drawing/2014/main" id="{ACD635DB-DE06-DBA9-435B-75A68962663E}"/>
                      </a:ext>
                    </a:extLst>
                  </p:cNvPr>
                  <p:cNvSpPr/>
                  <p:nvPr/>
                </p:nvSpPr>
                <p:spPr>
                  <a:xfrm>
                    <a:off x="6869388" y="5810364"/>
                    <a:ext cx="3096" cy="3384"/>
                  </a:xfrm>
                  <a:custGeom>
                    <a:avLst/>
                    <a:gdLst>
                      <a:gd name="connsiteX0" fmla="*/ 1296 w 3096"/>
                      <a:gd name="connsiteY0" fmla="*/ 0 h 3384"/>
                      <a:gd name="connsiteX1" fmla="*/ 3097 w 3096"/>
                      <a:gd name="connsiteY1" fmla="*/ 1945 h 3384"/>
                      <a:gd name="connsiteX2" fmla="*/ 936 w 3096"/>
                      <a:gd name="connsiteY2" fmla="*/ 3385 h 3384"/>
                      <a:gd name="connsiteX3" fmla="*/ 0 w 3096"/>
                      <a:gd name="connsiteY3" fmla="*/ 2088 h 3384"/>
                      <a:gd name="connsiteX4" fmla="*/ 1296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296" y="0"/>
                        </a:moveTo>
                        <a:lnTo>
                          <a:pt x="3097" y="1945"/>
                        </a:lnTo>
                        <a:lnTo>
                          <a:pt x="936" y="3385"/>
                        </a:lnTo>
                        <a:lnTo>
                          <a:pt x="0" y="2088"/>
                        </a:lnTo>
                        <a:lnTo>
                          <a:pt x="129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8" name="Freeform: Shape 5237">
                    <a:extLst>
                      <a:ext uri="{FF2B5EF4-FFF2-40B4-BE49-F238E27FC236}">
                        <a16:creationId xmlns:a16="http://schemas.microsoft.com/office/drawing/2014/main" id="{E4C32052-7FD6-4FF2-548D-A43DFE8EFE59}"/>
                      </a:ext>
                    </a:extLst>
                  </p:cNvPr>
                  <p:cNvSpPr/>
                  <p:nvPr/>
                </p:nvSpPr>
                <p:spPr>
                  <a:xfrm>
                    <a:off x="6884511" y="5789983"/>
                    <a:ext cx="3096" cy="3384"/>
                  </a:xfrm>
                  <a:custGeom>
                    <a:avLst/>
                    <a:gdLst>
                      <a:gd name="connsiteX0" fmla="*/ 1297 w 3096"/>
                      <a:gd name="connsiteY0" fmla="*/ 0 h 3384"/>
                      <a:gd name="connsiteX1" fmla="*/ 3097 w 3096"/>
                      <a:gd name="connsiteY1" fmla="*/ 1945 h 3384"/>
                      <a:gd name="connsiteX2" fmla="*/ 864 w 3096"/>
                      <a:gd name="connsiteY2" fmla="*/ 3385 h 3384"/>
                      <a:gd name="connsiteX3" fmla="*/ 0 w 3096"/>
                      <a:gd name="connsiteY3" fmla="*/ 2089 h 3384"/>
                      <a:gd name="connsiteX4" fmla="*/ 1297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297" y="0"/>
                        </a:moveTo>
                        <a:lnTo>
                          <a:pt x="3097" y="1945"/>
                        </a:lnTo>
                        <a:lnTo>
                          <a:pt x="864" y="3385"/>
                        </a:lnTo>
                        <a:lnTo>
                          <a:pt x="0" y="2089"/>
                        </a:lnTo>
                        <a:lnTo>
                          <a:pt x="1297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9" name="Freeform: Shape 5238">
                    <a:extLst>
                      <a:ext uri="{FF2B5EF4-FFF2-40B4-BE49-F238E27FC236}">
                        <a16:creationId xmlns:a16="http://schemas.microsoft.com/office/drawing/2014/main" id="{A06E99F8-A88E-54E9-9626-34A407E5D825}"/>
                      </a:ext>
                    </a:extLst>
                  </p:cNvPr>
                  <p:cNvSpPr/>
                  <p:nvPr/>
                </p:nvSpPr>
                <p:spPr>
                  <a:xfrm>
                    <a:off x="6860890" y="5792216"/>
                    <a:ext cx="4464" cy="4032"/>
                  </a:xfrm>
                  <a:custGeom>
                    <a:avLst/>
                    <a:gdLst>
                      <a:gd name="connsiteX0" fmla="*/ 0 w 4464"/>
                      <a:gd name="connsiteY0" fmla="*/ 1800 h 4032"/>
                      <a:gd name="connsiteX1" fmla="*/ 2448 w 4464"/>
                      <a:gd name="connsiteY1" fmla="*/ 0 h 4032"/>
                      <a:gd name="connsiteX2" fmla="*/ 4465 w 4464"/>
                      <a:gd name="connsiteY2" fmla="*/ 1800 h 4032"/>
                      <a:gd name="connsiteX3" fmla="*/ 2232 w 4464"/>
                      <a:gd name="connsiteY3" fmla="*/ 4033 h 4032"/>
                      <a:gd name="connsiteX4" fmla="*/ 0 w 4464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4" h="4032">
                        <a:moveTo>
                          <a:pt x="0" y="1800"/>
                        </a:moveTo>
                        <a:cubicBezTo>
                          <a:pt x="0" y="576"/>
                          <a:pt x="1224" y="0"/>
                          <a:pt x="2448" y="0"/>
                        </a:cubicBezTo>
                        <a:cubicBezTo>
                          <a:pt x="3673" y="0"/>
                          <a:pt x="4465" y="576"/>
                          <a:pt x="4465" y="1800"/>
                        </a:cubicBezTo>
                        <a:cubicBezTo>
                          <a:pt x="4465" y="3025"/>
                          <a:pt x="3457" y="4033"/>
                          <a:pt x="2232" y="4033"/>
                        </a:cubicBezTo>
                        <a:cubicBezTo>
                          <a:pt x="1008" y="4033"/>
                          <a:pt x="0" y="3025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0" name="Freeform: Shape 5239">
                    <a:extLst>
                      <a:ext uri="{FF2B5EF4-FFF2-40B4-BE49-F238E27FC236}">
                        <a16:creationId xmlns:a16="http://schemas.microsoft.com/office/drawing/2014/main" id="{03775CCD-1473-90C1-9E86-71751DD7A49D}"/>
                      </a:ext>
                    </a:extLst>
                  </p:cNvPr>
                  <p:cNvSpPr/>
                  <p:nvPr/>
                </p:nvSpPr>
                <p:spPr>
                  <a:xfrm>
                    <a:off x="6875797" y="5809572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8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9" y="0"/>
                          <a:pt x="3457" y="576"/>
                          <a:pt x="3457" y="1800"/>
                        </a:cubicBezTo>
                        <a:cubicBezTo>
                          <a:pt x="3457" y="3024"/>
                          <a:pt x="2664" y="4033"/>
                          <a:pt x="1728" y="4033"/>
                        </a:cubicBezTo>
                        <a:cubicBezTo>
                          <a:pt x="792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1" name="Freeform: Shape 5240">
                    <a:extLst>
                      <a:ext uri="{FF2B5EF4-FFF2-40B4-BE49-F238E27FC236}">
                        <a16:creationId xmlns:a16="http://schemas.microsoft.com/office/drawing/2014/main" id="{F731140E-7149-FBF5-7F5A-4550A3E76B6A}"/>
                      </a:ext>
                    </a:extLst>
                  </p:cNvPr>
                  <p:cNvSpPr/>
                  <p:nvPr/>
                </p:nvSpPr>
                <p:spPr>
                  <a:xfrm>
                    <a:off x="6886095" y="5795817"/>
                    <a:ext cx="2742" cy="2455"/>
                  </a:xfrm>
                  <a:custGeom>
                    <a:avLst/>
                    <a:gdLst>
                      <a:gd name="connsiteX0" fmla="*/ 72 w 2742"/>
                      <a:gd name="connsiteY0" fmla="*/ 1225 h 2455"/>
                      <a:gd name="connsiteX1" fmla="*/ 1440 w 2742"/>
                      <a:gd name="connsiteY1" fmla="*/ 0 h 2455"/>
                      <a:gd name="connsiteX2" fmla="*/ 2737 w 2742"/>
                      <a:gd name="connsiteY2" fmla="*/ 1008 h 2455"/>
                      <a:gd name="connsiteX3" fmla="*/ 1512 w 2742"/>
                      <a:gd name="connsiteY3" fmla="*/ 2449 h 2455"/>
                      <a:gd name="connsiteX4" fmla="*/ 0 w 2742"/>
                      <a:gd name="connsiteY4" fmla="*/ 1225 h 2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42" h="2455">
                        <a:moveTo>
                          <a:pt x="72" y="1225"/>
                        </a:moveTo>
                        <a:cubicBezTo>
                          <a:pt x="72" y="504"/>
                          <a:pt x="720" y="72"/>
                          <a:pt x="1440" y="0"/>
                        </a:cubicBezTo>
                        <a:cubicBezTo>
                          <a:pt x="2160" y="0"/>
                          <a:pt x="2664" y="216"/>
                          <a:pt x="2737" y="1008"/>
                        </a:cubicBezTo>
                        <a:cubicBezTo>
                          <a:pt x="2809" y="1729"/>
                          <a:pt x="2232" y="2377"/>
                          <a:pt x="1512" y="2449"/>
                        </a:cubicBezTo>
                        <a:cubicBezTo>
                          <a:pt x="720" y="2521"/>
                          <a:pt x="72" y="2017"/>
                          <a:pt x="0" y="1225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2" name="Freeform: Shape 5241">
                    <a:extLst>
                      <a:ext uri="{FF2B5EF4-FFF2-40B4-BE49-F238E27FC236}">
                        <a16:creationId xmlns:a16="http://schemas.microsoft.com/office/drawing/2014/main" id="{851C0ABC-93C8-C995-05E7-A1AF1E8E4CD5}"/>
                      </a:ext>
                    </a:extLst>
                  </p:cNvPr>
                  <p:cNvSpPr/>
                  <p:nvPr/>
                </p:nvSpPr>
                <p:spPr>
                  <a:xfrm>
                    <a:off x="6871249" y="5799033"/>
                    <a:ext cx="4491" cy="3988"/>
                  </a:xfrm>
                  <a:custGeom>
                    <a:avLst/>
                    <a:gdLst>
                      <a:gd name="connsiteX0" fmla="*/ 12 w 4491"/>
                      <a:gd name="connsiteY0" fmla="*/ 2040 h 3988"/>
                      <a:gd name="connsiteX1" fmla="*/ 2316 w 4491"/>
                      <a:gd name="connsiteY1" fmla="*/ 24 h 3988"/>
                      <a:gd name="connsiteX2" fmla="*/ 4476 w 4491"/>
                      <a:gd name="connsiteY2" fmla="*/ 1608 h 3988"/>
                      <a:gd name="connsiteX3" fmla="*/ 2460 w 4491"/>
                      <a:gd name="connsiteY3" fmla="*/ 3985 h 3988"/>
                      <a:gd name="connsiteX4" fmla="*/ 12 w 4491"/>
                      <a:gd name="connsiteY4" fmla="*/ 2040 h 3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1" h="3988">
                        <a:moveTo>
                          <a:pt x="12" y="2040"/>
                        </a:moveTo>
                        <a:cubicBezTo>
                          <a:pt x="-133" y="816"/>
                          <a:pt x="1092" y="168"/>
                          <a:pt x="2316" y="24"/>
                        </a:cubicBezTo>
                        <a:cubicBezTo>
                          <a:pt x="3540" y="-120"/>
                          <a:pt x="4404" y="384"/>
                          <a:pt x="4476" y="1608"/>
                        </a:cubicBezTo>
                        <a:cubicBezTo>
                          <a:pt x="4621" y="2832"/>
                          <a:pt x="3684" y="3913"/>
                          <a:pt x="2460" y="3985"/>
                        </a:cubicBezTo>
                        <a:cubicBezTo>
                          <a:pt x="1236" y="4057"/>
                          <a:pt x="84" y="3192"/>
                          <a:pt x="12" y="20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3" name="Freeform: Shape 5242">
                    <a:extLst>
                      <a:ext uri="{FF2B5EF4-FFF2-40B4-BE49-F238E27FC236}">
                        <a16:creationId xmlns:a16="http://schemas.microsoft.com/office/drawing/2014/main" id="{35E9CDB1-04DA-964F-AE71-556D328E197D}"/>
                      </a:ext>
                    </a:extLst>
                  </p:cNvPr>
                  <p:cNvSpPr/>
                  <p:nvPr/>
                </p:nvSpPr>
                <p:spPr>
                  <a:xfrm>
                    <a:off x="6875656" y="5786569"/>
                    <a:ext cx="5469" cy="4620"/>
                  </a:xfrm>
                  <a:custGeom>
                    <a:avLst/>
                    <a:gdLst>
                      <a:gd name="connsiteX0" fmla="*/ 2374 w 5469"/>
                      <a:gd name="connsiteY0" fmla="*/ 102 h 4620"/>
                      <a:gd name="connsiteX1" fmla="*/ 5398 w 5469"/>
                      <a:gd name="connsiteY1" fmla="*/ 1902 h 4620"/>
                      <a:gd name="connsiteX2" fmla="*/ 3526 w 5469"/>
                      <a:gd name="connsiteY2" fmla="*/ 4495 h 4620"/>
                      <a:gd name="connsiteX3" fmla="*/ 69 w 5469"/>
                      <a:gd name="connsiteY3" fmla="*/ 2982 h 4620"/>
                      <a:gd name="connsiteX4" fmla="*/ 2374 w 5469"/>
                      <a:gd name="connsiteY4" fmla="*/ 30 h 4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9" h="4620">
                        <a:moveTo>
                          <a:pt x="2374" y="102"/>
                        </a:moveTo>
                        <a:cubicBezTo>
                          <a:pt x="3958" y="-330"/>
                          <a:pt x="5111" y="678"/>
                          <a:pt x="5398" y="1902"/>
                        </a:cubicBezTo>
                        <a:cubicBezTo>
                          <a:pt x="5686" y="3126"/>
                          <a:pt x="5111" y="4135"/>
                          <a:pt x="3526" y="4495"/>
                        </a:cubicBezTo>
                        <a:cubicBezTo>
                          <a:pt x="1942" y="4927"/>
                          <a:pt x="357" y="4207"/>
                          <a:pt x="69" y="2982"/>
                        </a:cubicBezTo>
                        <a:cubicBezTo>
                          <a:pt x="-291" y="1758"/>
                          <a:pt x="789" y="390"/>
                          <a:pt x="2374" y="3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175" name="Graphic 6">
                  <a:extLst>
                    <a:ext uri="{FF2B5EF4-FFF2-40B4-BE49-F238E27FC236}">
                      <a16:creationId xmlns:a16="http://schemas.microsoft.com/office/drawing/2014/main" id="{9E548803-C444-B97B-C98A-E21C4BD66F87}"/>
                    </a:ext>
                  </a:extLst>
                </p:cNvPr>
                <p:cNvGrpSpPr/>
                <p:nvPr/>
              </p:nvGrpSpPr>
              <p:grpSpPr>
                <a:xfrm>
                  <a:off x="6858730" y="5733525"/>
                  <a:ext cx="37014" cy="36583"/>
                  <a:chOff x="6858730" y="5733525"/>
                  <a:chExt cx="37014" cy="36583"/>
                </a:xfrm>
              </p:grpSpPr>
              <p:sp>
                <p:nvSpPr>
                  <p:cNvPr id="5218" name="Freeform: Shape 5217">
                    <a:extLst>
                      <a:ext uri="{FF2B5EF4-FFF2-40B4-BE49-F238E27FC236}">
                        <a16:creationId xmlns:a16="http://schemas.microsoft.com/office/drawing/2014/main" id="{8094824F-0E7E-3B70-5719-654738C0EB25}"/>
                      </a:ext>
                    </a:extLst>
                  </p:cNvPr>
                  <p:cNvSpPr/>
                  <p:nvPr/>
                </p:nvSpPr>
                <p:spPr>
                  <a:xfrm>
                    <a:off x="6858730" y="5733525"/>
                    <a:ext cx="37014" cy="36583"/>
                  </a:xfrm>
                  <a:custGeom>
                    <a:avLst/>
                    <a:gdLst>
                      <a:gd name="connsiteX0" fmla="*/ 0 w 37014"/>
                      <a:gd name="connsiteY0" fmla="*/ 18291 h 36583"/>
                      <a:gd name="connsiteX1" fmla="*/ 18508 w 37014"/>
                      <a:gd name="connsiteY1" fmla="*/ 0 h 36583"/>
                      <a:gd name="connsiteX2" fmla="*/ 37015 w 37014"/>
                      <a:gd name="connsiteY2" fmla="*/ 18291 h 36583"/>
                      <a:gd name="connsiteX3" fmla="*/ 18508 w 37014"/>
                      <a:gd name="connsiteY3" fmla="*/ 36583 h 36583"/>
                      <a:gd name="connsiteX4" fmla="*/ 0 w 37014"/>
                      <a:gd name="connsiteY4" fmla="*/ 18291 h 3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4" h="36583">
                        <a:moveTo>
                          <a:pt x="0" y="18291"/>
                        </a:moveTo>
                        <a:cubicBezTo>
                          <a:pt x="0" y="8138"/>
                          <a:pt x="8281" y="0"/>
                          <a:pt x="18508" y="0"/>
                        </a:cubicBezTo>
                        <a:cubicBezTo>
                          <a:pt x="28734" y="0"/>
                          <a:pt x="37015" y="8210"/>
                          <a:pt x="37015" y="18291"/>
                        </a:cubicBezTo>
                        <a:cubicBezTo>
                          <a:pt x="37015" y="28374"/>
                          <a:pt x="28734" y="36583"/>
                          <a:pt x="18508" y="36583"/>
                        </a:cubicBezTo>
                        <a:cubicBezTo>
                          <a:pt x="8281" y="36583"/>
                          <a:pt x="0" y="28374"/>
                          <a:pt x="0" y="18291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19" name="Freeform: Shape 5218">
                    <a:extLst>
                      <a:ext uri="{FF2B5EF4-FFF2-40B4-BE49-F238E27FC236}">
                        <a16:creationId xmlns:a16="http://schemas.microsoft.com/office/drawing/2014/main" id="{9B2E41D9-77C2-87B5-29EA-92466911CBFA}"/>
                      </a:ext>
                    </a:extLst>
                  </p:cNvPr>
                  <p:cNvSpPr/>
                  <p:nvPr/>
                </p:nvSpPr>
                <p:spPr>
                  <a:xfrm>
                    <a:off x="6862475" y="5754913"/>
                    <a:ext cx="2952" cy="2592"/>
                  </a:xfrm>
                  <a:custGeom>
                    <a:avLst/>
                    <a:gdLst>
                      <a:gd name="connsiteX0" fmla="*/ 0 w 2952"/>
                      <a:gd name="connsiteY0" fmla="*/ 1657 h 2592"/>
                      <a:gd name="connsiteX1" fmla="*/ 1512 w 2952"/>
                      <a:gd name="connsiteY1" fmla="*/ 0 h 2592"/>
                      <a:gd name="connsiteX2" fmla="*/ 2953 w 2952"/>
                      <a:gd name="connsiteY2" fmla="*/ 1657 h 2592"/>
                      <a:gd name="connsiteX3" fmla="*/ 1945 w 2952"/>
                      <a:gd name="connsiteY3" fmla="*/ 2593 h 2592"/>
                      <a:gd name="connsiteX4" fmla="*/ 0 w 2952"/>
                      <a:gd name="connsiteY4" fmla="*/ 1657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2592">
                        <a:moveTo>
                          <a:pt x="0" y="1657"/>
                        </a:moveTo>
                        <a:lnTo>
                          <a:pt x="1512" y="0"/>
                        </a:lnTo>
                        <a:lnTo>
                          <a:pt x="2953" y="1657"/>
                        </a:lnTo>
                        <a:lnTo>
                          <a:pt x="1945" y="2593"/>
                        </a:lnTo>
                        <a:lnTo>
                          <a:pt x="0" y="1657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0" name="Freeform: Shape 5219">
                    <a:extLst>
                      <a:ext uri="{FF2B5EF4-FFF2-40B4-BE49-F238E27FC236}">
                        <a16:creationId xmlns:a16="http://schemas.microsoft.com/office/drawing/2014/main" id="{7C339A10-1919-BBAC-DF64-4B41CF094780}"/>
                      </a:ext>
                    </a:extLst>
                  </p:cNvPr>
                  <p:cNvSpPr/>
                  <p:nvPr/>
                </p:nvSpPr>
                <p:spPr>
                  <a:xfrm>
                    <a:off x="6869100" y="5738566"/>
                    <a:ext cx="2016" cy="1800"/>
                  </a:xfrm>
                  <a:custGeom>
                    <a:avLst/>
                    <a:gdLst>
                      <a:gd name="connsiteX0" fmla="*/ 0 w 2016"/>
                      <a:gd name="connsiteY0" fmla="*/ 936 h 1800"/>
                      <a:gd name="connsiteX1" fmla="*/ 1296 w 2016"/>
                      <a:gd name="connsiteY1" fmla="*/ 0 h 1800"/>
                      <a:gd name="connsiteX2" fmla="*/ 2016 w 2016"/>
                      <a:gd name="connsiteY2" fmla="*/ 1296 h 1800"/>
                      <a:gd name="connsiteX3" fmla="*/ 1224 w 2016"/>
                      <a:gd name="connsiteY3" fmla="*/ 1800 h 1800"/>
                      <a:gd name="connsiteX4" fmla="*/ 0 w 2016"/>
                      <a:gd name="connsiteY4" fmla="*/ 936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" h="1800">
                        <a:moveTo>
                          <a:pt x="0" y="936"/>
                        </a:moveTo>
                        <a:lnTo>
                          <a:pt x="1296" y="0"/>
                        </a:lnTo>
                        <a:lnTo>
                          <a:pt x="2016" y="1296"/>
                        </a:lnTo>
                        <a:lnTo>
                          <a:pt x="1224" y="1800"/>
                        </a:lnTo>
                        <a:lnTo>
                          <a:pt x="0" y="93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1" name="Freeform: Shape 5220">
                    <a:extLst>
                      <a:ext uri="{FF2B5EF4-FFF2-40B4-BE49-F238E27FC236}">
                        <a16:creationId xmlns:a16="http://schemas.microsoft.com/office/drawing/2014/main" id="{391B8EC2-D6F9-E414-76D4-0D17EE378E26}"/>
                      </a:ext>
                    </a:extLst>
                  </p:cNvPr>
                  <p:cNvSpPr/>
                  <p:nvPr/>
                </p:nvSpPr>
                <p:spPr>
                  <a:xfrm>
                    <a:off x="6882207" y="5759377"/>
                    <a:ext cx="1800" cy="2016"/>
                  </a:xfrm>
                  <a:custGeom>
                    <a:avLst/>
                    <a:gdLst>
                      <a:gd name="connsiteX0" fmla="*/ 792 w 1800"/>
                      <a:gd name="connsiteY0" fmla="*/ 0 h 2016"/>
                      <a:gd name="connsiteX1" fmla="*/ 1800 w 1800"/>
                      <a:gd name="connsiteY1" fmla="*/ 1152 h 2016"/>
                      <a:gd name="connsiteX2" fmla="*/ 576 w 1800"/>
                      <a:gd name="connsiteY2" fmla="*/ 2017 h 2016"/>
                      <a:gd name="connsiteX3" fmla="*/ 0 w 1800"/>
                      <a:gd name="connsiteY3" fmla="*/ 1225 h 2016"/>
                      <a:gd name="connsiteX4" fmla="*/ 792 w 1800"/>
                      <a:gd name="connsiteY4" fmla="*/ 0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2016">
                        <a:moveTo>
                          <a:pt x="792" y="0"/>
                        </a:moveTo>
                        <a:lnTo>
                          <a:pt x="1800" y="1152"/>
                        </a:lnTo>
                        <a:lnTo>
                          <a:pt x="576" y="2017"/>
                        </a:lnTo>
                        <a:lnTo>
                          <a:pt x="0" y="1225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2" name="Freeform: Shape 5221">
                    <a:extLst>
                      <a:ext uri="{FF2B5EF4-FFF2-40B4-BE49-F238E27FC236}">
                        <a16:creationId xmlns:a16="http://schemas.microsoft.com/office/drawing/2014/main" id="{48717930-7367-9108-AB2A-DBDBA7226E55}"/>
                      </a:ext>
                    </a:extLst>
                  </p:cNvPr>
                  <p:cNvSpPr/>
                  <p:nvPr/>
                </p:nvSpPr>
                <p:spPr>
                  <a:xfrm>
                    <a:off x="6875437" y="5744327"/>
                    <a:ext cx="1944" cy="2088"/>
                  </a:xfrm>
                  <a:custGeom>
                    <a:avLst/>
                    <a:gdLst>
                      <a:gd name="connsiteX0" fmla="*/ 864 w 1944"/>
                      <a:gd name="connsiteY0" fmla="*/ 0 h 2088"/>
                      <a:gd name="connsiteX1" fmla="*/ 1944 w 1944"/>
                      <a:gd name="connsiteY1" fmla="*/ 1224 h 2088"/>
                      <a:gd name="connsiteX2" fmla="*/ 576 w 1944"/>
                      <a:gd name="connsiteY2" fmla="*/ 2088 h 2088"/>
                      <a:gd name="connsiteX3" fmla="*/ 0 w 1944"/>
                      <a:gd name="connsiteY3" fmla="*/ 1296 h 2088"/>
                      <a:gd name="connsiteX4" fmla="*/ 864 w 1944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4" h="2088">
                        <a:moveTo>
                          <a:pt x="864" y="0"/>
                        </a:moveTo>
                        <a:lnTo>
                          <a:pt x="1944" y="1224"/>
                        </a:lnTo>
                        <a:lnTo>
                          <a:pt x="576" y="2088"/>
                        </a:lnTo>
                        <a:lnTo>
                          <a:pt x="0" y="1296"/>
                        </a:lnTo>
                        <a:lnTo>
                          <a:pt x="86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3" name="Freeform: Shape 5222">
                    <a:extLst>
                      <a:ext uri="{FF2B5EF4-FFF2-40B4-BE49-F238E27FC236}">
                        <a16:creationId xmlns:a16="http://schemas.microsoft.com/office/drawing/2014/main" id="{8275F6A7-4E10-5334-69AF-9897A4FEDF81}"/>
                      </a:ext>
                    </a:extLst>
                  </p:cNvPr>
                  <p:cNvSpPr/>
                  <p:nvPr/>
                </p:nvSpPr>
                <p:spPr>
                  <a:xfrm>
                    <a:off x="6889264" y="5753256"/>
                    <a:ext cx="1944" cy="2160"/>
                  </a:xfrm>
                  <a:custGeom>
                    <a:avLst/>
                    <a:gdLst>
                      <a:gd name="connsiteX0" fmla="*/ 864 w 1944"/>
                      <a:gd name="connsiteY0" fmla="*/ 0 h 2160"/>
                      <a:gd name="connsiteX1" fmla="*/ 1945 w 1944"/>
                      <a:gd name="connsiteY1" fmla="*/ 1224 h 2160"/>
                      <a:gd name="connsiteX2" fmla="*/ 576 w 1944"/>
                      <a:gd name="connsiteY2" fmla="*/ 2160 h 2160"/>
                      <a:gd name="connsiteX3" fmla="*/ 0 w 1944"/>
                      <a:gd name="connsiteY3" fmla="*/ 1296 h 2160"/>
                      <a:gd name="connsiteX4" fmla="*/ 864 w 1944"/>
                      <a:gd name="connsiteY4" fmla="*/ 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4" h="2160">
                        <a:moveTo>
                          <a:pt x="864" y="0"/>
                        </a:moveTo>
                        <a:lnTo>
                          <a:pt x="1945" y="1224"/>
                        </a:lnTo>
                        <a:lnTo>
                          <a:pt x="576" y="2160"/>
                        </a:lnTo>
                        <a:lnTo>
                          <a:pt x="0" y="1296"/>
                        </a:lnTo>
                        <a:lnTo>
                          <a:pt x="86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4" name="Freeform: Shape 5223">
                    <a:extLst>
                      <a:ext uri="{FF2B5EF4-FFF2-40B4-BE49-F238E27FC236}">
                        <a16:creationId xmlns:a16="http://schemas.microsoft.com/office/drawing/2014/main" id="{AE783EDF-BDA4-36DC-7118-0C30B17023DE}"/>
                      </a:ext>
                    </a:extLst>
                  </p:cNvPr>
                  <p:cNvSpPr/>
                  <p:nvPr/>
                </p:nvSpPr>
                <p:spPr>
                  <a:xfrm>
                    <a:off x="6872701" y="5763339"/>
                    <a:ext cx="3096" cy="3456"/>
                  </a:xfrm>
                  <a:custGeom>
                    <a:avLst/>
                    <a:gdLst>
                      <a:gd name="connsiteX0" fmla="*/ 1368 w 3096"/>
                      <a:gd name="connsiteY0" fmla="*/ 0 h 3456"/>
                      <a:gd name="connsiteX1" fmla="*/ 3097 w 3096"/>
                      <a:gd name="connsiteY1" fmla="*/ 1944 h 3456"/>
                      <a:gd name="connsiteX2" fmla="*/ 936 w 3096"/>
                      <a:gd name="connsiteY2" fmla="*/ 3457 h 3456"/>
                      <a:gd name="connsiteX3" fmla="*/ 0 w 3096"/>
                      <a:gd name="connsiteY3" fmla="*/ 2088 h 3456"/>
                      <a:gd name="connsiteX4" fmla="*/ 1368 w 3096"/>
                      <a:gd name="connsiteY4" fmla="*/ 0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456">
                        <a:moveTo>
                          <a:pt x="1368" y="0"/>
                        </a:moveTo>
                        <a:lnTo>
                          <a:pt x="3097" y="1944"/>
                        </a:lnTo>
                        <a:lnTo>
                          <a:pt x="936" y="3457"/>
                        </a:lnTo>
                        <a:lnTo>
                          <a:pt x="0" y="2088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5" name="Freeform: Shape 5224">
                    <a:extLst>
                      <a:ext uri="{FF2B5EF4-FFF2-40B4-BE49-F238E27FC236}">
                        <a16:creationId xmlns:a16="http://schemas.microsoft.com/office/drawing/2014/main" id="{8A40C088-F082-F1C7-6F52-EB9D5D3AF97B}"/>
                      </a:ext>
                    </a:extLst>
                  </p:cNvPr>
                  <p:cNvSpPr/>
                  <p:nvPr/>
                </p:nvSpPr>
                <p:spPr>
                  <a:xfrm>
                    <a:off x="6887824" y="5742958"/>
                    <a:ext cx="3096" cy="3456"/>
                  </a:xfrm>
                  <a:custGeom>
                    <a:avLst/>
                    <a:gdLst>
                      <a:gd name="connsiteX0" fmla="*/ 1368 w 3096"/>
                      <a:gd name="connsiteY0" fmla="*/ 0 h 3456"/>
                      <a:gd name="connsiteX1" fmla="*/ 3097 w 3096"/>
                      <a:gd name="connsiteY1" fmla="*/ 2016 h 3456"/>
                      <a:gd name="connsiteX2" fmla="*/ 936 w 3096"/>
                      <a:gd name="connsiteY2" fmla="*/ 3457 h 3456"/>
                      <a:gd name="connsiteX3" fmla="*/ 0 w 3096"/>
                      <a:gd name="connsiteY3" fmla="*/ 2088 h 3456"/>
                      <a:gd name="connsiteX4" fmla="*/ 1368 w 3096"/>
                      <a:gd name="connsiteY4" fmla="*/ 0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456">
                        <a:moveTo>
                          <a:pt x="1368" y="0"/>
                        </a:moveTo>
                        <a:lnTo>
                          <a:pt x="3097" y="2016"/>
                        </a:lnTo>
                        <a:lnTo>
                          <a:pt x="936" y="3457"/>
                        </a:lnTo>
                        <a:lnTo>
                          <a:pt x="0" y="2088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6" name="Freeform: Shape 5225">
                    <a:extLst>
                      <a:ext uri="{FF2B5EF4-FFF2-40B4-BE49-F238E27FC236}">
                        <a16:creationId xmlns:a16="http://schemas.microsoft.com/office/drawing/2014/main" id="{FF71F4EC-360C-58F9-116E-7DE1391860CA}"/>
                      </a:ext>
                    </a:extLst>
                  </p:cNvPr>
                  <p:cNvSpPr/>
                  <p:nvPr/>
                </p:nvSpPr>
                <p:spPr>
                  <a:xfrm>
                    <a:off x="6864203" y="5745191"/>
                    <a:ext cx="4464" cy="4032"/>
                  </a:xfrm>
                  <a:custGeom>
                    <a:avLst/>
                    <a:gdLst>
                      <a:gd name="connsiteX0" fmla="*/ 0 w 4464"/>
                      <a:gd name="connsiteY0" fmla="*/ 1800 h 4032"/>
                      <a:gd name="connsiteX1" fmla="*/ 2448 w 4464"/>
                      <a:gd name="connsiteY1" fmla="*/ 0 h 4032"/>
                      <a:gd name="connsiteX2" fmla="*/ 4465 w 4464"/>
                      <a:gd name="connsiteY2" fmla="*/ 1800 h 4032"/>
                      <a:gd name="connsiteX3" fmla="*/ 2232 w 4464"/>
                      <a:gd name="connsiteY3" fmla="*/ 4033 h 4032"/>
                      <a:gd name="connsiteX4" fmla="*/ 0 w 4464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4" h="4032">
                        <a:moveTo>
                          <a:pt x="0" y="1800"/>
                        </a:moveTo>
                        <a:cubicBezTo>
                          <a:pt x="0" y="576"/>
                          <a:pt x="1224" y="0"/>
                          <a:pt x="2448" y="0"/>
                        </a:cubicBezTo>
                        <a:cubicBezTo>
                          <a:pt x="3672" y="0"/>
                          <a:pt x="4465" y="576"/>
                          <a:pt x="4465" y="1800"/>
                        </a:cubicBezTo>
                        <a:cubicBezTo>
                          <a:pt x="4465" y="3024"/>
                          <a:pt x="3457" y="4033"/>
                          <a:pt x="2232" y="4033"/>
                        </a:cubicBezTo>
                        <a:cubicBezTo>
                          <a:pt x="1008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7" name="Freeform: Shape 5226">
                    <a:extLst>
                      <a:ext uri="{FF2B5EF4-FFF2-40B4-BE49-F238E27FC236}">
                        <a16:creationId xmlns:a16="http://schemas.microsoft.com/office/drawing/2014/main" id="{951EAD0B-D454-8955-0F68-F87534508385}"/>
                      </a:ext>
                    </a:extLst>
                  </p:cNvPr>
                  <p:cNvSpPr/>
                  <p:nvPr/>
                </p:nvSpPr>
                <p:spPr>
                  <a:xfrm>
                    <a:off x="6879110" y="5762546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9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9" y="0"/>
                          <a:pt x="3457" y="576"/>
                          <a:pt x="3457" y="1800"/>
                        </a:cubicBezTo>
                        <a:cubicBezTo>
                          <a:pt x="3457" y="3025"/>
                          <a:pt x="2664" y="4033"/>
                          <a:pt x="1729" y="4033"/>
                        </a:cubicBezTo>
                        <a:cubicBezTo>
                          <a:pt x="792" y="4033"/>
                          <a:pt x="0" y="3025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8" name="Freeform: Shape 5227">
                    <a:extLst>
                      <a:ext uri="{FF2B5EF4-FFF2-40B4-BE49-F238E27FC236}">
                        <a16:creationId xmlns:a16="http://schemas.microsoft.com/office/drawing/2014/main" id="{9F12E34C-B065-9A70-BC6C-9B11C1CF43A0}"/>
                      </a:ext>
                    </a:extLst>
                  </p:cNvPr>
                  <p:cNvSpPr/>
                  <p:nvPr/>
                </p:nvSpPr>
                <p:spPr>
                  <a:xfrm>
                    <a:off x="6889480" y="5748792"/>
                    <a:ext cx="2736" cy="2448"/>
                  </a:xfrm>
                  <a:custGeom>
                    <a:avLst/>
                    <a:gdLst>
                      <a:gd name="connsiteX0" fmla="*/ 0 w 2736"/>
                      <a:gd name="connsiteY0" fmla="*/ 1224 h 2448"/>
                      <a:gd name="connsiteX1" fmla="*/ 1368 w 2736"/>
                      <a:gd name="connsiteY1" fmla="*/ 0 h 2448"/>
                      <a:gd name="connsiteX2" fmla="*/ 2737 w 2736"/>
                      <a:gd name="connsiteY2" fmla="*/ 1008 h 2448"/>
                      <a:gd name="connsiteX3" fmla="*/ 1512 w 2736"/>
                      <a:gd name="connsiteY3" fmla="*/ 2448 h 2448"/>
                      <a:gd name="connsiteX4" fmla="*/ 72 w 2736"/>
                      <a:gd name="connsiteY4" fmla="*/ 1224 h 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2448">
                        <a:moveTo>
                          <a:pt x="0" y="1224"/>
                        </a:moveTo>
                        <a:cubicBezTo>
                          <a:pt x="0" y="504"/>
                          <a:pt x="648" y="72"/>
                          <a:pt x="1368" y="0"/>
                        </a:cubicBezTo>
                        <a:cubicBezTo>
                          <a:pt x="2089" y="0"/>
                          <a:pt x="2664" y="216"/>
                          <a:pt x="2737" y="1008"/>
                        </a:cubicBezTo>
                        <a:cubicBezTo>
                          <a:pt x="2737" y="1728"/>
                          <a:pt x="2232" y="2377"/>
                          <a:pt x="1512" y="2448"/>
                        </a:cubicBezTo>
                        <a:cubicBezTo>
                          <a:pt x="792" y="2448"/>
                          <a:pt x="72" y="2016"/>
                          <a:pt x="72" y="122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9" name="Freeform: Shape 5228">
                    <a:extLst>
                      <a:ext uri="{FF2B5EF4-FFF2-40B4-BE49-F238E27FC236}">
                        <a16:creationId xmlns:a16="http://schemas.microsoft.com/office/drawing/2014/main" id="{D4B650C1-B62C-35FD-1E79-E5F6B457F082}"/>
                      </a:ext>
                    </a:extLst>
                  </p:cNvPr>
                  <p:cNvSpPr/>
                  <p:nvPr/>
                </p:nvSpPr>
                <p:spPr>
                  <a:xfrm>
                    <a:off x="6874561" y="5752010"/>
                    <a:ext cx="4553" cy="3986"/>
                  </a:xfrm>
                  <a:custGeom>
                    <a:avLst/>
                    <a:gdLst>
                      <a:gd name="connsiteX0" fmla="*/ 12 w 4553"/>
                      <a:gd name="connsiteY0" fmla="*/ 2038 h 3986"/>
                      <a:gd name="connsiteX1" fmla="*/ 2317 w 4553"/>
                      <a:gd name="connsiteY1" fmla="*/ 22 h 3986"/>
                      <a:gd name="connsiteX2" fmla="*/ 4549 w 4553"/>
                      <a:gd name="connsiteY2" fmla="*/ 1606 h 3986"/>
                      <a:gd name="connsiteX3" fmla="*/ 2533 w 4553"/>
                      <a:gd name="connsiteY3" fmla="*/ 3982 h 3986"/>
                      <a:gd name="connsiteX4" fmla="*/ 84 w 4553"/>
                      <a:gd name="connsiteY4" fmla="*/ 1966 h 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3" h="3986">
                        <a:moveTo>
                          <a:pt x="12" y="2038"/>
                        </a:moveTo>
                        <a:cubicBezTo>
                          <a:pt x="-132" y="814"/>
                          <a:pt x="1020" y="166"/>
                          <a:pt x="2317" y="22"/>
                        </a:cubicBezTo>
                        <a:cubicBezTo>
                          <a:pt x="3541" y="-122"/>
                          <a:pt x="4405" y="454"/>
                          <a:pt x="4549" y="1606"/>
                        </a:cubicBezTo>
                        <a:cubicBezTo>
                          <a:pt x="4621" y="2830"/>
                          <a:pt x="3757" y="3910"/>
                          <a:pt x="2533" y="3982"/>
                        </a:cubicBezTo>
                        <a:cubicBezTo>
                          <a:pt x="1309" y="4055"/>
                          <a:pt x="228" y="3190"/>
                          <a:pt x="84" y="196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0" name="Freeform: Shape 5229">
                    <a:extLst>
                      <a:ext uri="{FF2B5EF4-FFF2-40B4-BE49-F238E27FC236}">
                        <a16:creationId xmlns:a16="http://schemas.microsoft.com/office/drawing/2014/main" id="{A66B7FC1-5E4E-2C8F-55EE-09CDAE837365}"/>
                      </a:ext>
                    </a:extLst>
                  </p:cNvPr>
                  <p:cNvSpPr/>
                  <p:nvPr/>
                </p:nvSpPr>
                <p:spPr>
                  <a:xfrm>
                    <a:off x="6879041" y="5739568"/>
                    <a:ext cx="5469" cy="4597"/>
                  </a:xfrm>
                  <a:custGeom>
                    <a:avLst/>
                    <a:gdLst>
                      <a:gd name="connsiteX0" fmla="*/ 2374 w 5469"/>
                      <a:gd name="connsiteY0" fmla="*/ 78 h 4597"/>
                      <a:gd name="connsiteX1" fmla="*/ 5399 w 5469"/>
                      <a:gd name="connsiteY1" fmla="*/ 1878 h 4597"/>
                      <a:gd name="connsiteX2" fmla="*/ 3526 w 5469"/>
                      <a:gd name="connsiteY2" fmla="*/ 4471 h 4597"/>
                      <a:gd name="connsiteX3" fmla="*/ 69 w 5469"/>
                      <a:gd name="connsiteY3" fmla="*/ 2959 h 4597"/>
                      <a:gd name="connsiteX4" fmla="*/ 2446 w 5469"/>
                      <a:gd name="connsiteY4" fmla="*/ 6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9" h="4597">
                        <a:moveTo>
                          <a:pt x="2374" y="78"/>
                        </a:moveTo>
                        <a:cubicBezTo>
                          <a:pt x="3958" y="-282"/>
                          <a:pt x="5038" y="654"/>
                          <a:pt x="5399" y="1878"/>
                        </a:cubicBezTo>
                        <a:cubicBezTo>
                          <a:pt x="5687" y="3103"/>
                          <a:pt x="5110" y="4111"/>
                          <a:pt x="3526" y="4471"/>
                        </a:cubicBezTo>
                        <a:cubicBezTo>
                          <a:pt x="1942" y="4903"/>
                          <a:pt x="358" y="4183"/>
                          <a:pt x="69" y="2959"/>
                        </a:cubicBezTo>
                        <a:cubicBezTo>
                          <a:pt x="-291" y="1735"/>
                          <a:pt x="790" y="366"/>
                          <a:pt x="2446" y="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176" name="Graphic 6">
                  <a:extLst>
                    <a:ext uri="{FF2B5EF4-FFF2-40B4-BE49-F238E27FC236}">
                      <a16:creationId xmlns:a16="http://schemas.microsoft.com/office/drawing/2014/main" id="{E6CB2DF4-F94F-128D-3E73-C13E94242953}"/>
                    </a:ext>
                  </a:extLst>
                </p:cNvPr>
                <p:cNvGrpSpPr/>
                <p:nvPr/>
              </p:nvGrpSpPr>
              <p:grpSpPr>
                <a:xfrm>
                  <a:off x="6825388" y="5734389"/>
                  <a:ext cx="37015" cy="36583"/>
                  <a:chOff x="6825388" y="5734389"/>
                  <a:chExt cx="37015" cy="36583"/>
                </a:xfrm>
              </p:grpSpPr>
              <p:sp>
                <p:nvSpPr>
                  <p:cNvPr id="5205" name="Freeform: Shape 5204">
                    <a:extLst>
                      <a:ext uri="{FF2B5EF4-FFF2-40B4-BE49-F238E27FC236}">
                        <a16:creationId xmlns:a16="http://schemas.microsoft.com/office/drawing/2014/main" id="{8B1DD9D4-388A-1AD6-BAE0-ECC206F7E9A7}"/>
                      </a:ext>
                    </a:extLst>
                  </p:cNvPr>
                  <p:cNvSpPr/>
                  <p:nvPr/>
                </p:nvSpPr>
                <p:spPr>
                  <a:xfrm>
                    <a:off x="6825388" y="5734389"/>
                    <a:ext cx="37015" cy="36583"/>
                  </a:xfrm>
                  <a:custGeom>
                    <a:avLst/>
                    <a:gdLst>
                      <a:gd name="connsiteX0" fmla="*/ 0 w 37015"/>
                      <a:gd name="connsiteY0" fmla="*/ 18291 h 36583"/>
                      <a:gd name="connsiteX1" fmla="*/ 18508 w 37015"/>
                      <a:gd name="connsiteY1" fmla="*/ 0 h 36583"/>
                      <a:gd name="connsiteX2" fmla="*/ 37015 w 37015"/>
                      <a:gd name="connsiteY2" fmla="*/ 18291 h 36583"/>
                      <a:gd name="connsiteX3" fmla="*/ 18508 w 37015"/>
                      <a:gd name="connsiteY3" fmla="*/ 36583 h 36583"/>
                      <a:gd name="connsiteX4" fmla="*/ 0 w 37015"/>
                      <a:gd name="connsiteY4" fmla="*/ 18291 h 3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5" h="36583">
                        <a:moveTo>
                          <a:pt x="0" y="18291"/>
                        </a:moveTo>
                        <a:cubicBezTo>
                          <a:pt x="0" y="8138"/>
                          <a:pt x="8281" y="0"/>
                          <a:pt x="18508" y="0"/>
                        </a:cubicBezTo>
                        <a:cubicBezTo>
                          <a:pt x="28734" y="0"/>
                          <a:pt x="37015" y="8210"/>
                          <a:pt x="37015" y="18291"/>
                        </a:cubicBezTo>
                        <a:cubicBezTo>
                          <a:pt x="37015" y="28374"/>
                          <a:pt x="28734" y="36583"/>
                          <a:pt x="18508" y="36583"/>
                        </a:cubicBezTo>
                        <a:cubicBezTo>
                          <a:pt x="8281" y="36583"/>
                          <a:pt x="0" y="28374"/>
                          <a:pt x="0" y="18291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06" name="Freeform: Shape 5205">
                    <a:extLst>
                      <a:ext uri="{FF2B5EF4-FFF2-40B4-BE49-F238E27FC236}">
                        <a16:creationId xmlns:a16="http://schemas.microsoft.com/office/drawing/2014/main" id="{85ABE25E-4B5C-D3AB-5410-C9D92F5B69D5}"/>
                      </a:ext>
                    </a:extLst>
                  </p:cNvPr>
                  <p:cNvSpPr/>
                  <p:nvPr/>
                </p:nvSpPr>
                <p:spPr>
                  <a:xfrm>
                    <a:off x="6829060" y="5755705"/>
                    <a:ext cx="3024" cy="2664"/>
                  </a:xfrm>
                  <a:custGeom>
                    <a:avLst/>
                    <a:gdLst>
                      <a:gd name="connsiteX0" fmla="*/ 0 w 3024"/>
                      <a:gd name="connsiteY0" fmla="*/ 1656 h 2664"/>
                      <a:gd name="connsiteX1" fmla="*/ 1584 w 3024"/>
                      <a:gd name="connsiteY1" fmla="*/ 0 h 2664"/>
                      <a:gd name="connsiteX2" fmla="*/ 3024 w 3024"/>
                      <a:gd name="connsiteY2" fmla="*/ 1728 h 2664"/>
                      <a:gd name="connsiteX3" fmla="*/ 1944 w 3024"/>
                      <a:gd name="connsiteY3" fmla="*/ 2664 h 2664"/>
                      <a:gd name="connsiteX4" fmla="*/ 0 w 3024"/>
                      <a:gd name="connsiteY4" fmla="*/ 1656 h 2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" h="2664">
                        <a:moveTo>
                          <a:pt x="0" y="1656"/>
                        </a:moveTo>
                        <a:lnTo>
                          <a:pt x="1584" y="0"/>
                        </a:lnTo>
                        <a:lnTo>
                          <a:pt x="3024" y="1728"/>
                        </a:lnTo>
                        <a:lnTo>
                          <a:pt x="1944" y="2664"/>
                        </a:lnTo>
                        <a:lnTo>
                          <a:pt x="0" y="165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07" name="Freeform: Shape 5206">
                    <a:extLst>
                      <a:ext uri="{FF2B5EF4-FFF2-40B4-BE49-F238E27FC236}">
                        <a16:creationId xmlns:a16="http://schemas.microsoft.com/office/drawing/2014/main" id="{424F4083-250D-EAF7-5AAA-BBC36C7AB6EE}"/>
                      </a:ext>
                    </a:extLst>
                  </p:cNvPr>
                  <p:cNvSpPr/>
                  <p:nvPr/>
                </p:nvSpPr>
                <p:spPr>
                  <a:xfrm>
                    <a:off x="6835758" y="5739358"/>
                    <a:ext cx="2016" cy="1800"/>
                  </a:xfrm>
                  <a:custGeom>
                    <a:avLst/>
                    <a:gdLst>
                      <a:gd name="connsiteX0" fmla="*/ 0 w 2016"/>
                      <a:gd name="connsiteY0" fmla="*/ 936 h 1800"/>
                      <a:gd name="connsiteX1" fmla="*/ 1224 w 2016"/>
                      <a:gd name="connsiteY1" fmla="*/ 0 h 1800"/>
                      <a:gd name="connsiteX2" fmla="*/ 2016 w 2016"/>
                      <a:gd name="connsiteY2" fmla="*/ 1368 h 1800"/>
                      <a:gd name="connsiteX3" fmla="*/ 1152 w 2016"/>
                      <a:gd name="connsiteY3" fmla="*/ 1800 h 1800"/>
                      <a:gd name="connsiteX4" fmla="*/ 0 w 2016"/>
                      <a:gd name="connsiteY4" fmla="*/ 936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" h="1800">
                        <a:moveTo>
                          <a:pt x="0" y="936"/>
                        </a:moveTo>
                        <a:lnTo>
                          <a:pt x="1224" y="0"/>
                        </a:lnTo>
                        <a:lnTo>
                          <a:pt x="2016" y="1368"/>
                        </a:lnTo>
                        <a:lnTo>
                          <a:pt x="1152" y="1800"/>
                        </a:lnTo>
                        <a:lnTo>
                          <a:pt x="0" y="93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08" name="Freeform: Shape 5207">
                    <a:extLst>
                      <a:ext uri="{FF2B5EF4-FFF2-40B4-BE49-F238E27FC236}">
                        <a16:creationId xmlns:a16="http://schemas.microsoft.com/office/drawing/2014/main" id="{2881B750-70C5-D116-633B-70BBF8E3C37F}"/>
                      </a:ext>
                    </a:extLst>
                  </p:cNvPr>
                  <p:cNvSpPr/>
                  <p:nvPr/>
                </p:nvSpPr>
                <p:spPr>
                  <a:xfrm>
                    <a:off x="6848864" y="5760170"/>
                    <a:ext cx="1800" cy="2088"/>
                  </a:xfrm>
                  <a:custGeom>
                    <a:avLst/>
                    <a:gdLst>
                      <a:gd name="connsiteX0" fmla="*/ 792 w 1800"/>
                      <a:gd name="connsiteY0" fmla="*/ 0 h 2088"/>
                      <a:gd name="connsiteX1" fmla="*/ 1800 w 1800"/>
                      <a:gd name="connsiteY1" fmla="*/ 1152 h 2088"/>
                      <a:gd name="connsiteX2" fmla="*/ 504 w 1800"/>
                      <a:gd name="connsiteY2" fmla="*/ 2088 h 2088"/>
                      <a:gd name="connsiteX3" fmla="*/ 0 w 1800"/>
                      <a:gd name="connsiteY3" fmla="*/ 1224 h 2088"/>
                      <a:gd name="connsiteX4" fmla="*/ 792 w 1800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2088">
                        <a:moveTo>
                          <a:pt x="792" y="0"/>
                        </a:moveTo>
                        <a:lnTo>
                          <a:pt x="1800" y="1152"/>
                        </a:lnTo>
                        <a:lnTo>
                          <a:pt x="504" y="2088"/>
                        </a:lnTo>
                        <a:lnTo>
                          <a:pt x="0" y="1224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09" name="Freeform: Shape 5208">
                    <a:extLst>
                      <a:ext uri="{FF2B5EF4-FFF2-40B4-BE49-F238E27FC236}">
                        <a16:creationId xmlns:a16="http://schemas.microsoft.com/office/drawing/2014/main" id="{555E4C36-1824-ED37-D41F-1E1B5571E544}"/>
                      </a:ext>
                    </a:extLst>
                  </p:cNvPr>
                  <p:cNvSpPr/>
                  <p:nvPr/>
                </p:nvSpPr>
                <p:spPr>
                  <a:xfrm>
                    <a:off x="6842095" y="5745119"/>
                    <a:ext cx="1871" cy="2160"/>
                  </a:xfrm>
                  <a:custGeom>
                    <a:avLst/>
                    <a:gdLst>
                      <a:gd name="connsiteX0" fmla="*/ 792 w 1871"/>
                      <a:gd name="connsiteY0" fmla="*/ 0 h 2160"/>
                      <a:gd name="connsiteX1" fmla="*/ 1872 w 1871"/>
                      <a:gd name="connsiteY1" fmla="*/ 1224 h 2160"/>
                      <a:gd name="connsiteX2" fmla="*/ 576 w 1871"/>
                      <a:gd name="connsiteY2" fmla="*/ 2160 h 2160"/>
                      <a:gd name="connsiteX3" fmla="*/ 0 w 1871"/>
                      <a:gd name="connsiteY3" fmla="*/ 1296 h 2160"/>
                      <a:gd name="connsiteX4" fmla="*/ 792 w 1871"/>
                      <a:gd name="connsiteY4" fmla="*/ 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1" h="2160">
                        <a:moveTo>
                          <a:pt x="792" y="0"/>
                        </a:moveTo>
                        <a:lnTo>
                          <a:pt x="1872" y="1224"/>
                        </a:lnTo>
                        <a:lnTo>
                          <a:pt x="576" y="2160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10" name="Freeform: Shape 5209">
                    <a:extLst>
                      <a:ext uri="{FF2B5EF4-FFF2-40B4-BE49-F238E27FC236}">
                        <a16:creationId xmlns:a16="http://schemas.microsoft.com/office/drawing/2014/main" id="{0EC51339-9381-9F48-AC46-4179D77A06FE}"/>
                      </a:ext>
                    </a:extLst>
                  </p:cNvPr>
                  <p:cNvSpPr/>
                  <p:nvPr/>
                </p:nvSpPr>
                <p:spPr>
                  <a:xfrm>
                    <a:off x="6855921" y="5754121"/>
                    <a:ext cx="1872" cy="2088"/>
                  </a:xfrm>
                  <a:custGeom>
                    <a:avLst/>
                    <a:gdLst>
                      <a:gd name="connsiteX0" fmla="*/ 792 w 1872"/>
                      <a:gd name="connsiteY0" fmla="*/ 0 h 2088"/>
                      <a:gd name="connsiteX1" fmla="*/ 1872 w 1872"/>
                      <a:gd name="connsiteY1" fmla="*/ 1152 h 2088"/>
                      <a:gd name="connsiteX2" fmla="*/ 576 w 1872"/>
                      <a:gd name="connsiteY2" fmla="*/ 2088 h 2088"/>
                      <a:gd name="connsiteX3" fmla="*/ 0 w 1872"/>
                      <a:gd name="connsiteY3" fmla="*/ 1296 h 2088"/>
                      <a:gd name="connsiteX4" fmla="*/ 792 w 1872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088">
                        <a:moveTo>
                          <a:pt x="792" y="0"/>
                        </a:moveTo>
                        <a:lnTo>
                          <a:pt x="1872" y="1152"/>
                        </a:lnTo>
                        <a:lnTo>
                          <a:pt x="576" y="2088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11" name="Freeform: Shape 5210">
                    <a:extLst>
                      <a:ext uri="{FF2B5EF4-FFF2-40B4-BE49-F238E27FC236}">
                        <a16:creationId xmlns:a16="http://schemas.microsoft.com/office/drawing/2014/main" id="{4CCC9E1F-F2E0-7545-04B5-5E27C0CB31C3}"/>
                      </a:ext>
                    </a:extLst>
                  </p:cNvPr>
                  <p:cNvSpPr/>
                  <p:nvPr/>
                </p:nvSpPr>
                <p:spPr>
                  <a:xfrm>
                    <a:off x="6839358" y="5764203"/>
                    <a:ext cx="3096" cy="3384"/>
                  </a:xfrm>
                  <a:custGeom>
                    <a:avLst/>
                    <a:gdLst>
                      <a:gd name="connsiteX0" fmla="*/ 1296 w 3096"/>
                      <a:gd name="connsiteY0" fmla="*/ 0 h 3384"/>
                      <a:gd name="connsiteX1" fmla="*/ 3097 w 3096"/>
                      <a:gd name="connsiteY1" fmla="*/ 1944 h 3384"/>
                      <a:gd name="connsiteX2" fmla="*/ 936 w 3096"/>
                      <a:gd name="connsiteY2" fmla="*/ 3384 h 3384"/>
                      <a:gd name="connsiteX3" fmla="*/ 0 w 3096"/>
                      <a:gd name="connsiteY3" fmla="*/ 2088 h 3384"/>
                      <a:gd name="connsiteX4" fmla="*/ 1296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296" y="0"/>
                        </a:moveTo>
                        <a:lnTo>
                          <a:pt x="3097" y="1944"/>
                        </a:lnTo>
                        <a:lnTo>
                          <a:pt x="936" y="3384"/>
                        </a:lnTo>
                        <a:lnTo>
                          <a:pt x="0" y="2088"/>
                        </a:lnTo>
                        <a:lnTo>
                          <a:pt x="129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12" name="Freeform: Shape 5211">
                    <a:extLst>
                      <a:ext uri="{FF2B5EF4-FFF2-40B4-BE49-F238E27FC236}">
                        <a16:creationId xmlns:a16="http://schemas.microsoft.com/office/drawing/2014/main" id="{A0034A03-18CC-4F32-70CA-A0EAEA554EAC}"/>
                      </a:ext>
                    </a:extLst>
                  </p:cNvPr>
                  <p:cNvSpPr/>
                  <p:nvPr/>
                </p:nvSpPr>
                <p:spPr>
                  <a:xfrm>
                    <a:off x="6854409" y="5743823"/>
                    <a:ext cx="3168" cy="3384"/>
                  </a:xfrm>
                  <a:custGeom>
                    <a:avLst/>
                    <a:gdLst>
                      <a:gd name="connsiteX0" fmla="*/ 1368 w 3168"/>
                      <a:gd name="connsiteY0" fmla="*/ 0 h 3384"/>
                      <a:gd name="connsiteX1" fmla="*/ 3169 w 3168"/>
                      <a:gd name="connsiteY1" fmla="*/ 1945 h 3384"/>
                      <a:gd name="connsiteX2" fmla="*/ 936 w 3168"/>
                      <a:gd name="connsiteY2" fmla="*/ 3384 h 3384"/>
                      <a:gd name="connsiteX3" fmla="*/ 0 w 3168"/>
                      <a:gd name="connsiteY3" fmla="*/ 2088 h 3384"/>
                      <a:gd name="connsiteX4" fmla="*/ 1368 w 3168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384">
                        <a:moveTo>
                          <a:pt x="1368" y="0"/>
                        </a:moveTo>
                        <a:lnTo>
                          <a:pt x="3169" y="1945"/>
                        </a:lnTo>
                        <a:lnTo>
                          <a:pt x="936" y="3384"/>
                        </a:lnTo>
                        <a:lnTo>
                          <a:pt x="0" y="2088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13" name="Freeform: Shape 5212">
                    <a:extLst>
                      <a:ext uri="{FF2B5EF4-FFF2-40B4-BE49-F238E27FC236}">
                        <a16:creationId xmlns:a16="http://schemas.microsoft.com/office/drawing/2014/main" id="{DBA0FE2F-A60F-694A-A4CD-9B77C129D7E0}"/>
                      </a:ext>
                    </a:extLst>
                  </p:cNvPr>
                  <p:cNvSpPr/>
                  <p:nvPr/>
                </p:nvSpPr>
                <p:spPr>
                  <a:xfrm>
                    <a:off x="6830861" y="5746055"/>
                    <a:ext cx="4464" cy="4032"/>
                  </a:xfrm>
                  <a:custGeom>
                    <a:avLst/>
                    <a:gdLst>
                      <a:gd name="connsiteX0" fmla="*/ 0 w 4464"/>
                      <a:gd name="connsiteY0" fmla="*/ 1800 h 4032"/>
                      <a:gd name="connsiteX1" fmla="*/ 2448 w 4464"/>
                      <a:gd name="connsiteY1" fmla="*/ 0 h 4032"/>
                      <a:gd name="connsiteX2" fmla="*/ 4465 w 4464"/>
                      <a:gd name="connsiteY2" fmla="*/ 1800 h 4032"/>
                      <a:gd name="connsiteX3" fmla="*/ 2232 w 4464"/>
                      <a:gd name="connsiteY3" fmla="*/ 4033 h 4032"/>
                      <a:gd name="connsiteX4" fmla="*/ 0 w 4464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4" h="4032">
                        <a:moveTo>
                          <a:pt x="0" y="1800"/>
                        </a:moveTo>
                        <a:cubicBezTo>
                          <a:pt x="0" y="576"/>
                          <a:pt x="1224" y="0"/>
                          <a:pt x="2448" y="0"/>
                        </a:cubicBezTo>
                        <a:cubicBezTo>
                          <a:pt x="3672" y="0"/>
                          <a:pt x="4465" y="576"/>
                          <a:pt x="4465" y="1800"/>
                        </a:cubicBezTo>
                        <a:cubicBezTo>
                          <a:pt x="4465" y="3024"/>
                          <a:pt x="3457" y="4033"/>
                          <a:pt x="2232" y="4033"/>
                        </a:cubicBezTo>
                        <a:cubicBezTo>
                          <a:pt x="1008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14" name="Freeform: Shape 5213">
                    <a:extLst>
                      <a:ext uri="{FF2B5EF4-FFF2-40B4-BE49-F238E27FC236}">
                        <a16:creationId xmlns:a16="http://schemas.microsoft.com/office/drawing/2014/main" id="{4D4D26BF-4BF9-1A89-CA11-7DE23F12A6F0}"/>
                      </a:ext>
                    </a:extLst>
                  </p:cNvPr>
                  <p:cNvSpPr/>
                  <p:nvPr/>
                </p:nvSpPr>
                <p:spPr>
                  <a:xfrm>
                    <a:off x="6845767" y="5763410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9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9" y="0"/>
                          <a:pt x="3457" y="576"/>
                          <a:pt x="3457" y="1800"/>
                        </a:cubicBezTo>
                        <a:cubicBezTo>
                          <a:pt x="3457" y="3025"/>
                          <a:pt x="2665" y="4033"/>
                          <a:pt x="1729" y="4033"/>
                        </a:cubicBezTo>
                        <a:cubicBezTo>
                          <a:pt x="792" y="4033"/>
                          <a:pt x="0" y="3025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15" name="Freeform: Shape 5214">
                    <a:extLst>
                      <a:ext uri="{FF2B5EF4-FFF2-40B4-BE49-F238E27FC236}">
                        <a16:creationId xmlns:a16="http://schemas.microsoft.com/office/drawing/2014/main" id="{607605FE-B287-D140-4D1F-E8141CACB28B}"/>
                      </a:ext>
                    </a:extLst>
                  </p:cNvPr>
                  <p:cNvSpPr/>
                  <p:nvPr/>
                </p:nvSpPr>
                <p:spPr>
                  <a:xfrm>
                    <a:off x="6856137" y="5749584"/>
                    <a:ext cx="2736" cy="2448"/>
                  </a:xfrm>
                  <a:custGeom>
                    <a:avLst/>
                    <a:gdLst>
                      <a:gd name="connsiteX0" fmla="*/ 0 w 2736"/>
                      <a:gd name="connsiteY0" fmla="*/ 1224 h 2448"/>
                      <a:gd name="connsiteX1" fmla="*/ 1368 w 2736"/>
                      <a:gd name="connsiteY1" fmla="*/ 0 h 2448"/>
                      <a:gd name="connsiteX2" fmla="*/ 2737 w 2736"/>
                      <a:gd name="connsiteY2" fmla="*/ 1008 h 2448"/>
                      <a:gd name="connsiteX3" fmla="*/ 1512 w 2736"/>
                      <a:gd name="connsiteY3" fmla="*/ 2449 h 2448"/>
                      <a:gd name="connsiteX4" fmla="*/ 72 w 2736"/>
                      <a:gd name="connsiteY4" fmla="*/ 1224 h 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2448">
                        <a:moveTo>
                          <a:pt x="0" y="1224"/>
                        </a:moveTo>
                        <a:cubicBezTo>
                          <a:pt x="0" y="504"/>
                          <a:pt x="648" y="72"/>
                          <a:pt x="1368" y="0"/>
                        </a:cubicBezTo>
                        <a:cubicBezTo>
                          <a:pt x="2089" y="0"/>
                          <a:pt x="2665" y="216"/>
                          <a:pt x="2737" y="1008"/>
                        </a:cubicBezTo>
                        <a:cubicBezTo>
                          <a:pt x="2737" y="1728"/>
                          <a:pt x="2232" y="2377"/>
                          <a:pt x="1512" y="2449"/>
                        </a:cubicBezTo>
                        <a:cubicBezTo>
                          <a:pt x="792" y="2449"/>
                          <a:pt x="72" y="2017"/>
                          <a:pt x="72" y="122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16" name="Freeform: Shape 5215">
                    <a:extLst>
                      <a:ext uri="{FF2B5EF4-FFF2-40B4-BE49-F238E27FC236}">
                        <a16:creationId xmlns:a16="http://schemas.microsoft.com/office/drawing/2014/main" id="{9DACB97D-8642-20A0-9EF0-A52539BE2D9D}"/>
                      </a:ext>
                    </a:extLst>
                  </p:cNvPr>
                  <p:cNvSpPr/>
                  <p:nvPr/>
                </p:nvSpPr>
                <p:spPr>
                  <a:xfrm>
                    <a:off x="6841218" y="5752803"/>
                    <a:ext cx="4481" cy="3986"/>
                  </a:xfrm>
                  <a:custGeom>
                    <a:avLst/>
                    <a:gdLst>
                      <a:gd name="connsiteX0" fmla="*/ 12 w 4481"/>
                      <a:gd name="connsiteY0" fmla="*/ 2038 h 3986"/>
                      <a:gd name="connsiteX1" fmla="*/ 2245 w 4481"/>
                      <a:gd name="connsiteY1" fmla="*/ 22 h 3986"/>
                      <a:gd name="connsiteX2" fmla="*/ 4477 w 4481"/>
                      <a:gd name="connsiteY2" fmla="*/ 1606 h 3986"/>
                      <a:gd name="connsiteX3" fmla="*/ 2460 w 4481"/>
                      <a:gd name="connsiteY3" fmla="*/ 3982 h 3986"/>
                      <a:gd name="connsiteX4" fmla="*/ 12 w 4481"/>
                      <a:gd name="connsiteY4" fmla="*/ 2038 h 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81" h="3986">
                        <a:moveTo>
                          <a:pt x="12" y="2038"/>
                        </a:moveTo>
                        <a:cubicBezTo>
                          <a:pt x="-132" y="814"/>
                          <a:pt x="1020" y="166"/>
                          <a:pt x="2245" y="22"/>
                        </a:cubicBezTo>
                        <a:cubicBezTo>
                          <a:pt x="3469" y="-122"/>
                          <a:pt x="4333" y="454"/>
                          <a:pt x="4477" y="1606"/>
                        </a:cubicBezTo>
                        <a:cubicBezTo>
                          <a:pt x="4549" y="2830"/>
                          <a:pt x="3685" y="3838"/>
                          <a:pt x="2460" y="3982"/>
                        </a:cubicBezTo>
                        <a:cubicBezTo>
                          <a:pt x="1236" y="4055"/>
                          <a:pt x="156" y="3190"/>
                          <a:pt x="12" y="203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17" name="Freeform: Shape 5216">
                    <a:extLst>
                      <a:ext uri="{FF2B5EF4-FFF2-40B4-BE49-F238E27FC236}">
                        <a16:creationId xmlns:a16="http://schemas.microsoft.com/office/drawing/2014/main" id="{43ACAE01-F0B3-250D-48E3-288CB3647816}"/>
                      </a:ext>
                    </a:extLst>
                  </p:cNvPr>
                  <p:cNvSpPr/>
                  <p:nvPr/>
                </p:nvSpPr>
                <p:spPr>
                  <a:xfrm>
                    <a:off x="6845647" y="5740408"/>
                    <a:ext cx="5449" cy="4621"/>
                  </a:xfrm>
                  <a:custGeom>
                    <a:avLst/>
                    <a:gdLst>
                      <a:gd name="connsiteX0" fmla="*/ 2354 w 5449"/>
                      <a:gd name="connsiteY0" fmla="*/ 102 h 4621"/>
                      <a:gd name="connsiteX1" fmla="*/ 5378 w 5449"/>
                      <a:gd name="connsiteY1" fmla="*/ 1902 h 4621"/>
                      <a:gd name="connsiteX2" fmla="*/ 3506 w 5449"/>
                      <a:gd name="connsiteY2" fmla="*/ 4495 h 4621"/>
                      <a:gd name="connsiteX3" fmla="*/ 49 w 5449"/>
                      <a:gd name="connsiteY3" fmla="*/ 2983 h 4621"/>
                      <a:gd name="connsiteX4" fmla="*/ 2425 w 5449"/>
                      <a:gd name="connsiteY4" fmla="*/ 30 h 4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9" h="4621">
                        <a:moveTo>
                          <a:pt x="2354" y="102"/>
                        </a:moveTo>
                        <a:cubicBezTo>
                          <a:pt x="3938" y="-330"/>
                          <a:pt x="5018" y="678"/>
                          <a:pt x="5378" y="1902"/>
                        </a:cubicBezTo>
                        <a:cubicBezTo>
                          <a:pt x="5666" y="3127"/>
                          <a:pt x="5090" y="4135"/>
                          <a:pt x="3506" y="4495"/>
                        </a:cubicBezTo>
                        <a:cubicBezTo>
                          <a:pt x="1921" y="4927"/>
                          <a:pt x="337" y="4207"/>
                          <a:pt x="49" y="2983"/>
                        </a:cubicBezTo>
                        <a:cubicBezTo>
                          <a:pt x="-239" y="1758"/>
                          <a:pt x="769" y="462"/>
                          <a:pt x="2425" y="3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177" name="Graphic 6">
                  <a:extLst>
                    <a:ext uri="{FF2B5EF4-FFF2-40B4-BE49-F238E27FC236}">
                      <a16:creationId xmlns:a16="http://schemas.microsoft.com/office/drawing/2014/main" id="{EDCA5A19-62B8-EC98-6208-F7E7B2389F56}"/>
                    </a:ext>
                  </a:extLst>
                </p:cNvPr>
                <p:cNvGrpSpPr/>
                <p:nvPr/>
              </p:nvGrpSpPr>
              <p:grpSpPr>
                <a:xfrm>
                  <a:off x="6822003" y="5707167"/>
                  <a:ext cx="37015" cy="36583"/>
                  <a:chOff x="6822003" y="5707167"/>
                  <a:chExt cx="37015" cy="36583"/>
                </a:xfrm>
              </p:grpSpPr>
              <p:sp>
                <p:nvSpPr>
                  <p:cNvPr id="5192" name="Freeform: Shape 5191">
                    <a:extLst>
                      <a:ext uri="{FF2B5EF4-FFF2-40B4-BE49-F238E27FC236}">
                        <a16:creationId xmlns:a16="http://schemas.microsoft.com/office/drawing/2014/main" id="{63C83C4B-085F-2352-7FFC-EF5872905B24}"/>
                      </a:ext>
                    </a:extLst>
                  </p:cNvPr>
                  <p:cNvSpPr/>
                  <p:nvPr/>
                </p:nvSpPr>
                <p:spPr>
                  <a:xfrm>
                    <a:off x="6822003" y="5707167"/>
                    <a:ext cx="37015" cy="36583"/>
                  </a:xfrm>
                  <a:custGeom>
                    <a:avLst/>
                    <a:gdLst>
                      <a:gd name="connsiteX0" fmla="*/ 0 w 37015"/>
                      <a:gd name="connsiteY0" fmla="*/ 18292 h 36583"/>
                      <a:gd name="connsiteX1" fmla="*/ 18508 w 37015"/>
                      <a:gd name="connsiteY1" fmla="*/ 0 h 36583"/>
                      <a:gd name="connsiteX2" fmla="*/ 37015 w 37015"/>
                      <a:gd name="connsiteY2" fmla="*/ 18292 h 36583"/>
                      <a:gd name="connsiteX3" fmla="*/ 18508 w 37015"/>
                      <a:gd name="connsiteY3" fmla="*/ 36583 h 36583"/>
                      <a:gd name="connsiteX4" fmla="*/ 0 w 37015"/>
                      <a:gd name="connsiteY4" fmla="*/ 18292 h 3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5" h="36583">
                        <a:moveTo>
                          <a:pt x="0" y="18292"/>
                        </a:moveTo>
                        <a:cubicBezTo>
                          <a:pt x="0" y="8210"/>
                          <a:pt x="8282" y="0"/>
                          <a:pt x="18508" y="0"/>
                        </a:cubicBezTo>
                        <a:cubicBezTo>
                          <a:pt x="28734" y="0"/>
                          <a:pt x="37015" y="8210"/>
                          <a:pt x="37015" y="18292"/>
                        </a:cubicBezTo>
                        <a:cubicBezTo>
                          <a:pt x="37015" y="28374"/>
                          <a:pt x="28734" y="36583"/>
                          <a:pt x="18508" y="36583"/>
                        </a:cubicBezTo>
                        <a:cubicBezTo>
                          <a:pt x="8282" y="36583"/>
                          <a:pt x="0" y="28374"/>
                          <a:pt x="0" y="18292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93" name="Freeform: Shape 5192">
                    <a:extLst>
                      <a:ext uri="{FF2B5EF4-FFF2-40B4-BE49-F238E27FC236}">
                        <a16:creationId xmlns:a16="http://schemas.microsoft.com/office/drawing/2014/main" id="{7BE63F5A-362C-CEC7-4D16-15AC7A8CC0E7}"/>
                      </a:ext>
                    </a:extLst>
                  </p:cNvPr>
                  <p:cNvSpPr/>
                  <p:nvPr/>
                </p:nvSpPr>
                <p:spPr>
                  <a:xfrm>
                    <a:off x="6825748" y="5728484"/>
                    <a:ext cx="3024" cy="2664"/>
                  </a:xfrm>
                  <a:custGeom>
                    <a:avLst/>
                    <a:gdLst>
                      <a:gd name="connsiteX0" fmla="*/ 0 w 3024"/>
                      <a:gd name="connsiteY0" fmla="*/ 1656 h 2664"/>
                      <a:gd name="connsiteX1" fmla="*/ 1512 w 3024"/>
                      <a:gd name="connsiteY1" fmla="*/ 0 h 2664"/>
                      <a:gd name="connsiteX2" fmla="*/ 3024 w 3024"/>
                      <a:gd name="connsiteY2" fmla="*/ 1728 h 2664"/>
                      <a:gd name="connsiteX3" fmla="*/ 1945 w 3024"/>
                      <a:gd name="connsiteY3" fmla="*/ 2664 h 2664"/>
                      <a:gd name="connsiteX4" fmla="*/ 0 w 3024"/>
                      <a:gd name="connsiteY4" fmla="*/ 1656 h 2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4" h="2664">
                        <a:moveTo>
                          <a:pt x="0" y="1656"/>
                        </a:moveTo>
                        <a:lnTo>
                          <a:pt x="1512" y="0"/>
                        </a:lnTo>
                        <a:lnTo>
                          <a:pt x="3024" y="1728"/>
                        </a:lnTo>
                        <a:lnTo>
                          <a:pt x="1945" y="2664"/>
                        </a:lnTo>
                        <a:lnTo>
                          <a:pt x="0" y="165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94" name="Freeform: Shape 5193">
                    <a:extLst>
                      <a:ext uri="{FF2B5EF4-FFF2-40B4-BE49-F238E27FC236}">
                        <a16:creationId xmlns:a16="http://schemas.microsoft.com/office/drawing/2014/main" id="{1FC8E6F1-044C-8284-92DE-99A3203E5C2A}"/>
                      </a:ext>
                    </a:extLst>
                  </p:cNvPr>
                  <p:cNvSpPr/>
                  <p:nvPr/>
                </p:nvSpPr>
                <p:spPr>
                  <a:xfrm>
                    <a:off x="6832373" y="5712136"/>
                    <a:ext cx="2016" cy="1872"/>
                  </a:xfrm>
                  <a:custGeom>
                    <a:avLst/>
                    <a:gdLst>
                      <a:gd name="connsiteX0" fmla="*/ 0 w 2016"/>
                      <a:gd name="connsiteY0" fmla="*/ 936 h 1872"/>
                      <a:gd name="connsiteX1" fmla="*/ 1296 w 2016"/>
                      <a:gd name="connsiteY1" fmla="*/ 0 h 1872"/>
                      <a:gd name="connsiteX2" fmla="*/ 2017 w 2016"/>
                      <a:gd name="connsiteY2" fmla="*/ 1368 h 1872"/>
                      <a:gd name="connsiteX3" fmla="*/ 1225 w 2016"/>
                      <a:gd name="connsiteY3" fmla="*/ 1872 h 1872"/>
                      <a:gd name="connsiteX4" fmla="*/ 0 w 2016"/>
                      <a:gd name="connsiteY4" fmla="*/ 936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" h="1872">
                        <a:moveTo>
                          <a:pt x="0" y="936"/>
                        </a:moveTo>
                        <a:lnTo>
                          <a:pt x="1296" y="0"/>
                        </a:lnTo>
                        <a:lnTo>
                          <a:pt x="2017" y="1368"/>
                        </a:lnTo>
                        <a:lnTo>
                          <a:pt x="1225" y="1872"/>
                        </a:lnTo>
                        <a:lnTo>
                          <a:pt x="0" y="93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95" name="Freeform: Shape 5194">
                    <a:extLst>
                      <a:ext uri="{FF2B5EF4-FFF2-40B4-BE49-F238E27FC236}">
                        <a16:creationId xmlns:a16="http://schemas.microsoft.com/office/drawing/2014/main" id="{CB401935-9202-70F0-0CFB-035A1560AFF8}"/>
                      </a:ext>
                    </a:extLst>
                  </p:cNvPr>
                  <p:cNvSpPr/>
                  <p:nvPr/>
                </p:nvSpPr>
                <p:spPr>
                  <a:xfrm>
                    <a:off x="6845479" y="5732948"/>
                    <a:ext cx="1872" cy="2088"/>
                  </a:xfrm>
                  <a:custGeom>
                    <a:avLst/>
                    <a:gdLst>
                      <a:gd name="connsiteX0" fmla="*/ 792 w 1872"/>
                      <a:gd name="connsiteY0" fmla="*/ 0 h 2088"/>
                      <a:gd name="connsiteX1" fmla="*/ 1872 w 1872"/>
                      <a:gd name="connsiteY1" fmla="*/ 1224 h 2088"/>
                      <a:gd name="connsiteX2" fmla="*/ 576 w 1872"/>
                      <a:gd name="connsiteY2" fmla="*/ 2088 h 2088"/>
                      <a:gd name="connsiteX3" fmla="*/ 0 w 1872"/>
                      <a:gd name="connsiteY3" fmla="*/ 1224 h 2088"/>
                      <a:gd name="connsiteX4" fmla="*/ 792 w 1872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088">
                        <a:moveTo>
                          <a:pt x="792" y="0"/>
                        </a:moveTo>
                        <a:lnTo>
                          <a:pt x="1872" y="1224"/>
                        </a:lnTo>
                        <a:lnTo>
                          <a:pt x="576" y="2088"/>
                        </a:lnTo>
                        <a:lnTo>
                          <a:pt x="0" y="1224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96" name="Freeform: Shape 5195">
                    <a:extLst>
                      <a:ext uri="{FF2B5EF4-FFF2-40B4-BE49-F238E27FC236}">
                        <a16:creationId xmlns:a16="http://schemas.microsoft.com/office/drawing/2014/main" id="{D751CE68-2E76-B8E6-88E7-6CCDECCF1E9D}"/>
                      </a:ext>
                    </a:extLst>
                  </p:cNvPr>
                  <p:cNvSpPr/>
                  <p:nvPr/>
                </p:nvSpPr>
                <p:spPr>
                  <a:xfrm>
                    <a:off x="6838782" y="5717898"/>
                    <a:ext cx="1872" cy="2160"/>
                  </a:xfrm>
                  <a:custGeom>
                    <a:avLst/>
                    <a:gdLst>
                      <a:gd name="connsiteX0" fmla="*/ 792 w 1872"/>
                      <a:gd name="connsiteY0" fmla="*/ 0 h 2160"/>
                      <a:gd name="connsiteX1" fmla="*/ 1872 w 1872"/>
                      <a:gd name="connsiteY1" fmla="*/ 1224 h 2160"/>
                      <a:gd name="connsiteX2" fmla="*/ 504 w 1872"/>
                      <a:gd name="connsiteY2" fmla="*/ 2160 h 2160"/>
                      <a:gd name="connsiteX3" fmla="*/ 0 w 1872"/>
                      <a:gd name="connsiteY3" fmla="*/ 1296 h 2160"/>
                      <a:gd name="connsiteX4" fmla="*/ 792 w 1872"/>
                      <a:gd name="connsiteY4" fmla="*/ 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160">
                        <a:moveTo>
                          <a:pt x="792" y="0"/>
                        </a:moveTo>
                        <a:lnTo>
                          <a:pt x="1872" y="1224"/>
                        </a:lnTo>
                        <a:lnTo>
                          <a:pt x="504" y="2160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97" name="Freeform: Shape 5196">
                    <a:extLst>
                      <a:ext uri="{FF2B5EF4-FFF2-40B4-BE49-F238E27FC236}">
                        <a16:creationId xmlns:a16="http://schemas.microsoft.com/office/drawing/2014/main" id="{D542396B-E03A-C784-6477-EC347929FA5A}"/>
                      </a:ext>
                    </a:extLst>
                  </p:cNvPr>
                  <p:cNvSpPr/>
                  <p:nvPr/>
                </p:nvSpPr>
                <p:spPr>
                  <a:xfrm>
                    <a:off x="6852537" y="5726899"/>
                    <a:ext cx="1944" cy="2088"/>
                  </a:xfrm>
                  <a:custGeom>
                    <a:avLst/>
                    <a:gdLst>
                      <a:gd name="connsiteX0" fmla="*/ 865 w 1944"/>
                      <a:gd name="connsiteY0" fmla="*/ 0 h 2088"/>
                      <a:gd name="connsiteX1" fmla="*/ 1945 w 1944"/>
                      <a:gd name="connsiteY1" fmla="*/ 1224 h 2088"/>
                      <a:gd name="connsiteX2" fmla="*/ 576 w 1944"/>
                      <a:gd name="connsiteY2" fmla="*/ 2088 h 2088"/>
                      <a:gd name="connsiteX3" fmla="*/ 0 w 1944"/>
                      <a:gd name="connsiteY3" fmla="*/ 1296 h 2088"/>
                      <a:gd name="connsiteX4" fmla="*/ 865 w 1944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4" h="2088">
                        <a:moveTo>
                          <a:pt x="865" y="0"/>
                        </a:moveTo>
                        <a:lnTo>
                          <a:pt x="1945" y="1224"/>
                        </a:lnTo>
                        <a:lnTo>
                          <a:pt x="576" y="2088"/>
                        </a:lnTo>
                        <a:lnTo>
                          <a:pt x="0" y="1296"/>
                        </a:lnTo>
                        <a:lnTo>
                          <a:pt x="865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98" name="Freeform: Shape 5197">
                    <a:extLst>
                      <a:ext uri="{FF2B5EF4-FFF2-40B4-BE49-F238E27FC236}">
                        <a16:creationId xmlns:a16="http://schemas.microsoft.com/office/drawing/2014/main" id="{6FB844C0-A564-9EAB-0A6C-A8E6B7FF7C4D}"/>
                      </a:ext>
                    </a:extLst>
                  </p:cNvPr>
                  <p:cNvSpPr/>
                  <p:nvPr/>
                </p:nvSpPr>
                <p:spPr>
                  <a:xfrm>
                    <a:off x="6835973" y="5736981"/>
                    <a:ext cx="3096" cy="3384"/>
                  </a:xfrm>
                  <a:custGeom>
                    <a:avLst/>
                    <a:gdLst>
                      <a:gd name="connsiteX0" fmla="*/ 1368 w 3096"/>
                      <a:gd name="connsiteY0" fmla="*/ 0 h 3384"/>
                      <a:gd name="connsiteX1" fmla="*/ 3097 w 3096"/>
                      <a:gd name="connsiteY1" fmla="*/ 1945 h 3384"/>
                      <a:gd name="connsiteX2" fmla="*/ 936 w 3096"/>
                      <a:gd name="connsiteY2" fmla="*/ 3385 h 3384"/>
                      <a:gd name="connsiteX3" fmla="*/ 0 w 3096"/>
                      <a:gd name="connsiteY3" fmla="*/ 2089 h 3384"/>
                      <a:gd name="connsiteX4" fmla="*/ 1368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368" y="0"/>
                        </a:moveTo>
                        <a:lnTo>
                          <a:pt x="3097" y="1945"/>
                        </a:lnTo>
                        <a:lnTo>
                          <a:pt x="936" y="3385"/>
                        </a:lnTo>
                        <a:lnTo>
                          <a:pt x="0" y="2089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99" name="Freeform: Shape 5198">
                    <a:extLst>
                      <a:ext uri="{FF2B5EF4-FFF2-40B4-BE49-F238E27FC236}">
                        <a16:creationId xmlns:a16="http://schemas.microsoft.com/office/drawing/2014/main" id="{4501CE83-EDCF-1A35-F848-EEF6DABB8A31}"/>
                      </a:ext>
                    </a:extLst>
                  </p:cNvPr>
                  <p:cNvSpPr/>
                  <p:nvPr/>
                </p:nvSpPr>
                <p:spPr>
                  <a:xfrm>
                    <a:off x="6851097" y="5716601"/>
                    <a:ext cx="3096" cy="3384"/>
                  </a:xfrm>
                  <a:custGeom>
                    <a:avLst/>
                    <a:gdLst>
                      <a:gd name="connsiteX0" fmla="*/ 1368 w 3096"/>
                      <a:gd name="connsiteY0" fmla="*/ 0 h 3384"/>
                      <a:gd name="connsiteX1" fmla="*/ 3097 w 3096"/>
                      <a:gd name="connsiteY1" fmla="*/ 1945 h 3384"/>
                      <a:gd name="connsiteX2" fmla="*/ 936 w 3096"/>
                      <a:gd name="connsiteY2" fmla="*/ 3385 h 3384"/>
                      <a:gd name="connsiteX3" fmla="*/ 0 w 3096"/>
                      <a:gd name="connsiteY3" fmla="*/ 2089 h 3384"/>
                      <a:gd name="connsiteX4" fmla="*/ 1368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368" y="0"/>
                        </a:moveTo>
                        <a:lnTo>
                          <a:pt x="3097" y="1945"/>
                        </a:lnTo>
                        <a:lnTo>
                          <a:pt x="936" y="3385"/>
                        </a:lnTo>
                        <a:lnTo>
                          <a:pt x="0" y="2089"/>
                        </a:lnTo>
                        <a:lnTo>
                          <a:pt x="136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00" name="Freeform: Shape 5199">
                    <a:extLst>
                      <a:ext uri="{FF2B5EF4-FFF2-40B4-BE49-F238E27FC236}">
                        <a16:creationId xmlns:a16="http://schemas.microsoft.com/office/drawing/2014/main" id="{230FC352-3EC8-542A-64F5-135466EAF335}"/>
                      </a:ext>
                    </a:extLst>
                  </p:cNvPr>
                  <p:cNvSpPr/>
                  <p:nvPr/>
                </p:nvSpPr>
                <p:spPr>
                  <a:xfrm>
                    <a:off x="6827548" y="5718833"/>
                    <a:ext cx="4536" cy="4033"/>
                  </a:xfrm>
                  <a:custGeom>
                    <a:avLst/>
                    <a:gdLst>
                      <a:gd name="connsiteX0" fmla="*/ 0 w 4536"/>
                      <a:gd name="connsiteY0" fmla="*/ 1800 h 4033"/>
                      <a:gd name="connsiteX1" fmla="*/ 2449 w 4536"/>
                      <a:gd name="connsiteY1" fmla="*/ 0 h 4033"/>
                      <a:gd name="connsiteX2" fmla="*/ 4537 w 4536"/>
                      <a:gd name="connsiteY2" fmla="*/ 1800 h 4033"/>
                      <a:gd name="connsiteX3" fmla="*/ 2305 w 4536"/>
                      <a:gd name="connsiteY3" fmla="*/ 4033 h 4033"/>
                      <a:gd name="connsiteX4" fmla="*/ 72 w 4536"/>
                      <a:gd name="connsiteY4" fmla="*/ 1800 h 4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6" h="4033">
                        <a:moveTo>
                          <a:pt x="0" y="1800"/>
                        </a:moveTo>
                        <a:cubicBezTo>
                          <a:pt x="0" y="576"/>
                          <a:pt x="1224" y="0"/>
                          <a:pt x="2449" y="0"/>
                        </a:cubicBezTo>
                        <a:cubicBezTo>
                          <a:pt x="3673" y="0"/>
                          <a:pt x="4537" y="576"/>
                          <a:pt x="4537" y="1800"/>
                        </a:cubicBezTo>
                        <a:cubicBezTo>
                          <a:pt x="4537" y="3025"/>
                          <a:pt x="3529" y="4033"/>
                          <a:pt x="2305" y="4033"/>
                        </a:cubicBezTo>
                        <a:cubicBezTo>
                          <a:pt x="1080" y="4033"/>
                          <a:pt x="72" y="3025"/>
                          <a:pt x="72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01" name="Freeform: Shape 5200">
                    <a:extLst>
                      <a:ext uri="{FF2B5EF4-FFF2-40B4-BE49-F238E27FC236}">
                        <a16:creationId xmlns:a16="http://schemas.microsoft.com/office/drawing/2014/main" id="{A1E6EDB0-A3CB-045F-5CFA-134F95BD3BE8}"/>
                      </a:ext>
                    </a:extLst>
                  </p:cNvPr>
                  <p:cNvSpPr/>
                  <p:nvPr/>
                </p:nvSpPr>
                <p:spPr>
                  <a:xfrm>
                    <a:off x="6842455" y="5736189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8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9" y="0"/>
                          <a:pt x="3457" y="576"/>
                          <a:pt x="3457" y="1800"/>
                        </a:cubicBezTo>
                        <a:cubicBezTo>
                          <a:pt x="3457" y="3024"/>
                          <a:pt x="2664" y="4033"/>
                          <a:pt x="1728" y="4033"/>
                        </a:cubicBezTo>
                        <a:cubicBezTo>
                          <a:pt x="792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02" name="Freeform: Shape 5201">
                    <a:extLst>
                      <a:ext uri="{FF2B5EF4-FFF2-40B4-BE49-F238E27FC236}">
                        <a16:creationId xmlns:a16="http://schemas.microsoft.com/office/drawing/2014/main" id="{F8112E55-A4BB-F76B-E529-56086EEE1826}"/>
                      </a:ext>
                    </a:extLst>
                  </p:cNvPr>
                  <p:cNvSpPr/>
                  <p:nvPr/>
                </p:nvSpPr>
                <p:spPr>
                  <a:xfrm>
                    <a:off x="6852753" y="5722434"/>
                    <a:ext cx="2736" cy="2376"/>
                  </a:xfrm>
                  <a:custGeom>
                    <a:avLst/>
                    <a:gdLst>
                      <a:gd name="connsiteX0" fmla="*/ 0 w 2736"/>
                      <a:gd name="connsiteY0" fmla="*/ 1225 h 2376"/>
                      <a:gd name="connsiteX1" fmla="*/ 1368 w 2736"/>
                      <a:gd name="connsiteY1" fmla="*/ 0 h 2376"/>
                      <a:gd name="connsiteX2" fmla="*/ 2737 w 2736"/>
                      <a:gd name="connsiteY2" fmla="*/ 936 h 2376"/>
                      <a:gd name="connsiteX3" fmla="*/ 1512 w 2736"/>
                      <a:gd name="connsiteY3" fmla="*/ 2377 h 2376"/>
                      <a:gd name="connsiteX4" fmla="*/ 0 w 2736"/>
                      <a:gd name="connsiteY4" fmla="*/ 1152 h 2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2376">
                        <a:moveTo>
                          <a:pt x="0" y="1225"/>
                        </a:moveTo>
                        <a:cubicBezTo>
                          <a:pt x="0" y="504"/>
                          <a:pt x="648" y="72"/>
                          <a:pt x="1368" y="0"/>
                        </a:cubicBezTo>
                        <a:cubicBezTo>
                          <a:pt x="2088" y="0"/>
                          <a:pt x="2664" y="216"/>
                          <a:pt x="2737" y="936"/>
                        </a:cubicBezTo>
                        <a:cubicBezTo>
                          <a:pt x="2737" y="1657"/>
                          <a:pt x="2232" y="2305"/>
                          <a:pt x="1512" y="2377"/>
                        </a:cubicBezTo>
                        <a:cubicBezTo>
                          <a:pt x="720" y="2377"/>
                          <a:pt x="72" y="1945"/>
                          <a:pt x="0" y="1152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03" name="Freeform: Shape 5202">
                    <a:extLst>
                      <a:ext uri="{FF2B5EF4-FFF2-40B4-BE49-F238E27FC236}">
                        <a16:creationId xmlns:a16="http://schemas.microsoft.com/office/drawing/2014/main" id="{A77D88EF-481E-2672-F8FF-82FD5929281A}"/>
                      </a:ext>
                    </a:extLst>
                  </p:cNvPr>
                  <p:cNvSpPr/>
                  <p:nvPr/>
                </p:nvSpPr>
                <p:spPr>
                  <a:xfrm>
                    <a:off x="6837834" y="5725579"/>
                    <a:ext cx="4480" cy="3999"/>
                  </a:xfrm>
                  <a:custGeom>
                    <a:avLst/>
                    <a:gdLst>
                      <a:gd name="connsiteX0" fmla="*/ 12 w 4480"/>
                      <a:gd name="connsiteY0" fmla="*/ 2040 h 3999"/>
                      <a:gd name="connsiteX1" fmla="*/ 2316 w 4480"/>
                      <a:gd name="connsiteY1" fmla="*/ 24 h 3999"/>
                      <a:gd name="connsiteX2" fmla="*/ 4476 w 4480"/>
                      <a:gd name="connsiteY2" fmla="*/ 1608 h 3999"/>
                      <a:gd name="connsiteX3" fmla="*/ 2460 w 4480"/>
                      <a:gd name="connsiteY3" fmla="*/ 3985 h 3999"/>
                      <a:gd name="connsiteX4" fmla="*/ 12 w 4480"/>
                      <a:gd name="connsiteY4" fmla="*/ 2040 h 3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80" h="3999">
                        <a:moveTo>
                          <a:pt x="12" y="2040"/>
                        </a:moveTo>
                        <a:cubicBezTo>
                          <a:pt x="-133" y="816"/>
                          <a:pt x="1092" y="168"/>
                          <a:pt x="2316" y="24"/>
                        </a:cubicBezTo>
                        <a:cubicBezTo>
                          <a:pt x="3540" y="-120"/>
                          <a:pt x="4404" y="384"/>
                          <a:pt x="4476" y="1608"/>
                        </a:cubicBezTo>
                        <a:cubicBezTo>
                          <a:pt x="4549" y="2832"/>
                          <a:pt x="3684" y="3913"/>
                          <a:pt x="2460" y="3985"/>
                        </a:cubicBezTo>
                        <a:cubicBezTo>
                          <a:pt x="1236" y="4129"/>
                          <a:pt x="156" y="3192"/>
                          <a:pt x="12" y="20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04" name="Freeform: Shape 5203">
                    <a:extLst>
                      <a:ext uri="{FF2B5EF4-FFF2-40B4-BE49-F238E27FC236}">
                        <a16:creationId xmlns:a16="http://schemas.microsoft.com/office/drawing/2014/main" id="{92BA3D17-9C4C-C72E-426B-3D9FC653E9C5}"/>
                      </a:ext>
                    </a:extLst>
                  </p:cNvPr>
                  <p:cNvSpPr/>
                  <p:nvPr/>
                </p:nvSpPr>
                <p:spPr>
                  <a:xfrm>
                    <a:off x="6842313" y="5713187"/>
                    <a:ext cx="5469" cy="4620"/>
                  </a:xfrm>
                  <a:custGeom>
                    <a:avLst/>
                    <a:gdLst>
                      <a:gd name="connsiteX0" fmla="*/ 2374 w 5469"/>
                      <a:gd name="connsiteY0" fmla="*/ 102 h 4620"/>
                      <a:gd name="connsiteX1" fmla="*/ 5398 w 5469"/>
                      <a:gd name="connsiteY1" fmla="*/ 1902 h 4620"/>
                      <a:gd name="connsiteX2" fmla="*/ 3526 w 5469"/>
                      <a:gd name="connsiteY2" fmla="*/ 4495 h 4620"/>
                      <a:gd name="connsiteX3" fmla="*/ 69 w 5469"/>
                      <a:gd name="connsiteY3" fmla="*/ 2982 h 4620"/>
                      <a:gd name="connsiteX4" fmla="*/ 2374 w 5469"/>
                      <a:gd name="connsiteY4" fmla="*/ 30 h 4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9" h="4620">
                        <a:moveTo>
                          <a:pt x="2374" y="102"/>
                        </a:moveTo>
                        <a:cubicBezTo>
                          <a:pt x="3958" y="-330"/>
                          <a:pt x="5111" y="678"/>
                          <a:pt x="5398" y="1902"/>
                        </a:cubicBezTo>
                        <a:cubicBezTo>
                          <a:pt x="5687" y="3126"/>
                          <a:pt x="5111" y="4135"/>
                          <a:pt x="3526" y="4495"/>
                        </a:cubicBezTo>
                        <a:cubicBezTo>
                          <a:pt x="1942" y="4927"/>
                          <a:pt x="357" y="4207"/>
                          <a:pt x="69" y="2982"/>
                        </a:cubicBezTo>
                        <a:cubicBezTo>
                          <a:pt x="-291" y="1758"/>
                          <a:pt x="789" y="462"/>
                          <a:pt x="2374" y="3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178" name="Graphic 6">
                  <a:extLst>
                    <a:ext uri="{FF2B5EF4-FFF2-40B4-BE49-F238E27FC236}">
                      <a16:creationId xmlns:a16="http://schemas.microsoft.com/office/drawing/2014/main" id="{A77FF999-08DD-DF46-6913-FEFA1AB1C57D}"/>
                    </a:ext>
                  </a:extLst>
                </p:cNvPr>
                <p:cNvGrpSpPr/>
                <p:nvPr/>
              </p:nvGrpSpPr>
              <p:grpSpPr>
                <a:xfrm>
                  <a:off x="6855417" y="5708824"/>
                  <a:ext cx="37015" cy="36582"/>
                  <a:chOff x="6855417" y="5708824"/>
                  <a:chExt cx="37015" cy="36582"/>
                </a:xfrm>
              </p:grpSpPr>
              <p:sp>
                <p:nvSpPr>
                  <p:cNvPr id="5179" name="Freeform: Shape 5178">
                    <a:extLst>
                      <a:ext uri="{FF2B5EF4-FFF2-40B4-BE49-F238E27FC236}">
                        <a16:creationId xmlns:a16="http://schemas.microsoft.com/office/drawing/2014/main" id="{D7ACA080-262E-1464-D8DE-95CDDD38E79E}"/>
                      </a:ext>
                    </a:extLst>
                  </p:cNvPr>
                  <p:cNvSpPr/>
                  <p:nvPr/>
                </p:nvSpPr>
                <p:spPr>
                  <a:xfrm>
                    <a:off x="6855417" y="5708824"/>
                    <a:ext cx="37015" cy="36582"/>
                  </a:xfrm>
                  <a:custGeom>
                    <a:avLst/>
                    <a:gdLst>
                      <a:gd name="connsiteX0" fmla="*/ 0 w 37015"/>
                      <a:gd name="connsiteY0" fmla="*/ 18291 h 36582"/>
                      <a:gd name="connsiteX1" fmla="*/ 18508 w 37015"/>
                      <a:gd name="connsiteY1" fmla="*/ 0 h 36582"/>
                      <a:gd name="connsiteX2" fmla="*/ 37015 w 37015"/>
                      <a:gd name="connsiteY2" fmla="*/ 18291 h 36582"/>
                      <a:gd name="connsiteX3" fmla="*/ 18508 w 37015"/>
                      <a:gd name="connsiteY3" fmla="*/ 36583 h 36582"/>
                      <a:gd name="connsiteX4" fmla="*/ 0 w 37015"/>
                      <a:gd name="connsiteY4" fmla="*/ 18291 h 36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15" h="36582">
                        <a:moveTo>
                          <a:pt x="0" y="18291"/>
                        </a:moveTo>
                        <a:cubicBezTo>
                          <a:pt x="0" y="8209"/>
                          <a:pt x="8282" y="0"/>
                          <a:pt x="18508" y="0"/>
                        </a:cubicBezTo>
                        <a:cubicBezTo>
                          <a:pt x="28734" y="0"/>
                          <a:pt x="37015" y="8209"/>
                          <a:pt x="37015" y="18291"/>
                        </a:cubicBezTo>
                        <a:cubicBezTo>
                          <a:pt x="37015" y="28374"/>
                          <a:pt x="28734" y="36583"/>
                          <a:pt x="18508" y="36583"/>
                        </a:cubicBezTo>
                        <a:cubicBezTo>
                          <a:pt x="8282" y="36583"/>
                          <a:pt x="0" y="28374"/>
                          <a:pt x="0" y="18291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0" name="Freeform: Shape 5179">
                    <a:extLst>
                      <a:ext uri="{FF2B5EF4-FFF2-40B4-BE49-F238E27FC236}">
                        <a16:creationId xmlns:a16="http://schemas.microsoft.com/office/drawing/2014/main" id="{707C1373-A2CA-7AA4-3521-10BF9DC477AF}"/>
                      </a:ext>
                    </a:extLst>
                  </p:cNvPr>
                  <p:cNvSpPr/>
                  <p:nvPr/>
                </p:nvSpPr>
                <p:spPr>
                  <a:xfrm>
                    <a:off x="6859162" y="5730140"/>
                    <a:ext cx="2952" cy="2664"/>
                  </a:xfrm>
                  <a:custGeom>
                    <a:avLst/>
                    <a:gdLst>
                      <a:gd name="connsiteX0" fmla="*/ 0 w 2952"/>
                      <a:gd name="connsiteY0" fmla="*/ 1657 h 2664"/>
                      <a:gd name="connsiteX1" fmla="*/ 1512 w 2952"/>
                      <a:gd name="connsiteY1" fmla="*/ 0 h 2664"/>
                      <a:gd name="connsiteX2" fmla="*/ 2952 w 2952"/>
                      <a:gd name="connsiteY2" fmla="*/ 1729 h 2664"/>
                      <a:gd name="connsiteX3" fmla="*/ 1872 w 2952"/>
                      <a:gd name="connsiteY3" fmla="*/ 2664 h 2664"/>
                      <a:gd name="connsiteX4" fmla="*/ 0 w 2952"/>
                      <a:gd name="connsiteY4" fmla="*/ 1657 h 2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2664">
                        <a:moveTo>
                          <a:pt x="0" y="1657"/>
                        </a:moveTo>
                        <a:lnTo>
                          <a:pt x="1512" y="0"/>
                        </a:lnTo>
                        <a:lnTo>
                          <a:pt x="2952" y="1729"/>
                        </a:lnTo>
                        <a:lnTo>
                          <a:pt x="1872" y="2664"/>
                        </a:lnTo>
                        <a:lnTo>
                          <a:pt x="0" y="1657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1" name="Freeform: Shape 5180">
                    <a:extLst>
                      <a:ext uri="{FF2B5EF4-FFF2-40B4-BE49-F238E27FC236}">
                        <a16:creationId xmlns:a16="http://schemas.microsoft.com/office/drawing/2014/main" id="{DF64F9FD-B2F3-8FE0-0EF9-2B1803BAA26B}"/>
                      </a:ext>
                    </a:extLst>
                  </p:cNvPr>
                  <p:cNvSpPr/>
                  <p:nvPr/>
                </p:nvSpPr>
                <p:spPr>
                  <a:xfrm>
                    <a:off x="6865787" y="5713793"/>
                    <a:ext cx="2016" cy="1800"/>
                  </a:xfrm>
                  <a:custGeom>
                    <a:avLst/>
                    <a:gdLst>
                      <a:gd name="connsiteX0" fmla="*/ 0 w 2016"/>
                      <a:gd name="connsiteY0" fmla="*/ 936 h 1800"/>
                      <a:gd name="connsiteX1" fmla="*/ 1224 w 2016"/>
                      <a:gd name="connsiteY1" fmla="*/ 0 h 1800"/>
                      <a:gd name="connsiteX2" fmla="*/ 2017 w 2016"/>
                      <a:gd name="connsiteY2" fmla="*/ 1368 h 1800"/>
                      <a:gd name="connsiteX3" fmla="*/ 1152 w 2016"/>
                      <a:gd name="connsiteY3" fmla="*/ 1800 h 1800"/>
                      <a:gd name="connsiteX4" fmla="*/ 0 w 2016"/>
                      <a:gd name="connsiteY4" fmla="*/ 936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" h="1800">
                        <a:moveTo>
                          <a:pt x="0" y="936"/>
                        </a:moveTo>
                        <a:lnTo>
                          <a:pt x="1224" y="0"/>
                        </a:lnTo>
                        <a:lnTo>
                          <a:pt x="2017" y="1368"/>
                        </a:lnTo>
                        <a:lnTo>
                          <a:pt x="1152" y="1800"/>
                        </a:lnTo>
                        <a:lnTo>
                          <a:pt x="0" y="93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2" name="Freeform: Shape 5181">
                    <a:extLst>
                      <a:ext uri="{FF2B5EF4-FFF2-40B4-BE49-F238E27FC236}">
                        <a16:creationId xmlns:a16="http://schemas.microsoft.com/office/drawing/2014/main" id="{BE959426-DAD7-2592-3199-D27BB533D2E1}"/>
                      </a:ext>
                    </a:extLst>
                  </p:cNvPr>
                  <p:cNvSpPr/>
                  <p:nvPr/>
                </p:nvSpPr>
                <p:spPr>
                  <a:xfrm>
                    <a:off x="6878894" y="5734605"/>
                    <a:ext cx="1800" cy="2016"/>
                  </a:xfrm>
                  <a:custGeom>
                    <a:avLst/>
                    <a:gdLst>
                      <a:gd name="connsiteX0" fmla="*/ 792 w 1800"/>
                      <a:gd name="connsiteY0" fmla="*/ 0 h 2016"/>
                      <a:gd name="connsiteX1" fmla="*/ 1800 w 1800"/>
                      <a:gd name="connsiteY1" fmla="*/ 1225 h 2016"/>
                      <a:gd name="connsiteX2" fmla="*/ 504 w 1800"/>
                      <a:gd name="connsiteY2" fmla="*/ 2017 h 2016"/>
                      <a:gd name="connsiteX3" fmla="*/ 0 w 1800"/>
                      <a:gd name="connsiteY3" fmla="*/ 1297 h 2016"/>
                      <a:gd name="connsiteX4" fmla="*/ 792 w 1800"/>
                      <a:gd name="connsiteY4" fmla="*/ 0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2016">
                        <a:moveTo>
                          <a:pt x="792" y="0"/>
                        </a:moveTo>
                        <a:lnTo>
                          <a:pt x="1800" y="1225"/>
                        </a:lnTo>
                        <a:lnTo>
                          <a:pt x="504" y="2017"/>
                        </a:lnTo>
                        <a:lnTo>
                          <a:pt x="0" y="1297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3" name="Freeform: Shape 5182">
                    <a:extLst>
                      <a:ext uri="{FF2B5EF4-FFF2-40B4-BE49-F238E27FC236}">
                        <a16:creationId xmlns:a16="http://schemas.microsoft.com/office/drawing/2014/main" id="{83FD332D-6396-C2BC-F9C5-7316E6640163}"/>
                      </a:ext>
                    </a:extLst>
                  </p:cNvPr>
                  <p:cNvSpPr/>
                  <p:nvPr/>
                </p:nvSpPr>
                <p:spPr>
                  <a:xfrm>
                    <a:off x="6872125" y="5719554"/>
                    <a:ext cx="1944" cy="2160"/>
                  </a:xfrm>
                  <a:custGeom>
                    <a:avLst/>
                    <a:gdLst>
                      <a:gd name="connsiteX0" fmla="*/ 864 w 1944"/>
                      <a:gd name="connsiteY0" fmla="*/ 0 h 2160"/>
                      <a:gd name="connsiteX1" fmla="*/ 1945 w 1944"/>
                      <a:gd name="connsiteY1" fmla="*/ 1224 h 2160"/>
                      <a:gd name="connsiteX2" fmla="*/ 576 w 1944"/>
                      <a:gd name="connsiteY2" fmla="*/ 2160 h 2160"/>
                      <a:gd name="connsiteX3" fmla="*/ 0 w 1944"/>
                      <a:gd name="connsiteY3" fmla="*/ 1296 h 2160"/>
                      <a:gd name="connsiteX4" fmla="*/ 864 w 1944"/>
                      <a:gd name="connsiteY4" fmla="*/ 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44" h="2160">
                        <a:moveTo>
                          <a:pt x="864" y="0"/>
                        </a:moveTo>
                        <a:lnTo>
                          <a:pt x="1945" y="1224"/>
                        </a:lnTo>
                        <a:lnTo>
                          <a:pt x="576" y="2160"/>
                        </a:lnTo>
                        <a:lnTo>
                          <a:pt x="0" y="1296"/>
                        </a:lnTo>
                        <a:lnTo>
                          <a:pt x="86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4" name="Freeform: Shape 5183">
                    <a:extLst>
                      <a:ext uri="{FF2B5EF4-FFF2-40B4-BE49-F238E27FC236}">
                        <a16:creationId xmlns:a16="http://schemas.microsoft.com/office/drawing/2014/main" id="{774381CA-72B9-3FC4-A4CA-B7953B858F99}"/>
                      </a:ext>
                    </a:extLst>
                  </p:cNvPr>
                  <p:cNvSpPr/>
                  <p:nvPr/>
                </p:nvSpPr>
                <p:spPr>
                  <a:xfrm>
                    <a:off x="6885951" y="5728556"/>
                    <a:ext cx="1872" cy="2088"/>
                  </a:xfrm>
                  <a:custGeom>
                    <a:avLst/>
                    <a:gdLst>
                      <a:gd name="connsiteX0" fmla="*/ 792 w 1872"/>
                      <a:gd name="connsiteY0" fmla="*/ 0 h 2088"/>
                      <a:gd name="connsiteX1" fmla="*/ 1872 w 1872"/>
                      <a:gd name="connsiteY1" fmla="*/ 1152 h 2088"/>
                      <a:gd name="connsiteX2" fmla="*/ 576 w 1872"/>
                      <a:gd name="connsiteY2" fmla="*/ 2088 h 2088"/>
                      <a:gd name="connsiteX3" fmla="*/ 0 w 1872"/>
                      <a:gd name="connsiteY3" fmla="*/ 1296 h 2088"/>
                      <a:gd name="connsiteX4" fmla="*/ 792 w 1872"/>
                      <a:gd name="connsiteY4" fmla="*/ 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2088">
                        <a:moveTo>
                          <a:pt x="792" y="0"/>
                        </a:moveTo>
                        <a:lnTo>
                          <a:pt x="1872" y="1152"/>
                        </a:lnTo>
                        <a:lnTo>
                          <a:pt x="576" y="2088"/>
                        </a:lnTo>
                        <a:lnTo>
                          <a:pt x="0" y="1296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5" name="Freeform: Shape 5184">
                    <a:extLst>
                      <a:ext uri="{FF2B5EF4-FFF2-40B4-BE49-F238E27FC236}">
                        <a16:creationId xmlns:a16="http://schemas.microsoft.com/office/drawing/2014/main" id="{7313505D-BF3F-4133-5627-AD4D2F98DAC3}"/>
                      </a:ext>
                    </a:extLst>
                  </p:cNvPr>
                  <p:cNvSpPr/>
                  <p:nvPr/>
                </p:nvSpPr>
                <p:spPr>
                  <a:xfrm>
                    <a:off x="6869388" y="5738637"/>
                    <a:ext cx="3096" cy="3384"/>
                  </a:xfrm>
                  <a:custGeom>
                    <a:avLst/>
                    <a:gdLst>
                      <a:gd name="connsiteX0" fmla="*/ 1296 w 3096"/>
                      <a:gd name="connsiteY0" fmla="*/ 0 h 3384"/>
                      <a:gd name="connsiteX1" fmla="*/ 3097 w 3096"/>
                      <a:gd name="connsiteY1" fmla="*/ 1945 h 3384"/>
                      <a:gd name="connsiteX2" fmla="*/ 936 w 3096"/>
                      <a:gd name="connsiteY2" fmla="*/ 3385 h 3384"/>
                      <a:gd name="connsiteX3" fmla="*/ 0 w 3096"/>
                      <a:gd name="connsiteY3" fmla="*/ 2089 h 3384"/>
                      <a:gd name="connsiteX4" fmla="*/ 1296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296" y="0"/>
                        </a:moveTo>
                        <a:lnTo>
                          <a:pt x="3097" y="1945"/>
                        </a:lnTo>
                        <a:lnTo>
                          <a:pt x="936" y="3385"/>
                        </a:lnTo>
                        <a:lnTo>
                          <a:pt x="0" y="2089"/>
                        </a:lnTo>
                        <a:lnTo>
                          <a:pt x="129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6" name="Freeform: Shape 5185">
                    <a:extLst>
                      <a:ext uri="{FF2B5EF4-FFF2-40B4-BE49-F238E27FC236}">
                        <a16:creationId xmlns:a16="http://schemas.microsoft.com/office/drawing/2014/main" id="{C8075E9F-5F90-036D-D8F8-241A706667DD}"/>
                      </a:ext>
                    </a:extLst>
                  </p:cNvPr>
                  <p:cNvSpPr/>
                  <p:nvPr/>
                </p:nvSpPr>
                <p:spPr>
                  <a:xfrm>
                    <a:off x="6884511" y="5718258"/>
                    <a:ext cx="3096" cy="3384"/>
                  </a:xfrm>
                  <a:custGeom>
                    <a:avLst/>
                    <a:gdLst>
                      <a:gd name="connsiteX0" fmla="*/ 1297 w 3096"/>
                      <a:gd name="connsiteY0" fmla="*/ 0 h 3384"/>
                      <a:gd name="connsiteX1" fmla="*/ 3097 w 3096"/>
                      <a:gd name="connsiteY1" fmla="*/ 1944 h 3384"/>
                      <a:gd name="connsiteX2" fmla="*/ 864 w 3096"/>
                      <a:gd name="connsiteY2" fmla="*/ 3384 h 3384"/>
                      <a:gd name="connsiteX3" fmla="*/ 0 w 3096"/>
                      <a:gd name="connsiteY3" fmla="*/ 2088 h 3384"/>
                      <a:gd name="connsiteX4" fmla="*/ 1297 w 3096"/>
                      <a:gd name="connsiteY4" fmla="*/ 0 h 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384">
                        <a:moveTo>
                          <a:pt x="1297" y="0"/>
                        </a:moveTo>
                        <a:lnTo>
                          <a:pt x="3097" y="1944"/>
                        </a:lnTo>
                        <a:lnTo>
                          <a:pt x="864" y="3384"/>
                        </a:lnTo>
                        <a:lnTo>
                          <a:pt x="0" y="2088"/>
                        </a:lnTo>
                        <a:lnTo>
                          <a:pt x="1297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7" name="Freeform: Shape 5186">
                    <a:extLst>
                      <a:ext uri="{FF2B5EF4-FFF2-40B4-BE49-F238E27FC236}">
                        <a16:creationId xmlns:a16="http://schemas.microsoft.com/office/drawing/2014/main" id="{5AE087ED-BC72-8908-CDD2-A7CF80AACB5B}"/>
                      </a:ext>
                    </a:extLst>
                  </p:cNvPr>
                  <p:cNvSpPr/>
                  <p:nvPr/>
                </p:nvSpPr>
                <p:spPr>
                  <a:xfrm>
                    <a:off x="6860890" y="5720490"/>
                    <a:ext cx="4464" cy="4032"/>
                  </a:xfrm>
                  <a:custGeom>
                    <a:avLst/>
                    <a:gdLst>
                      <a:gd name="connsiteX0" fmla="*/ 0 w 4464"/>
                      <a:gd name="connsiteY0" fmla="*/ 1800 h 4032"/>
                      <a:gd name="connsiteX1" fmla="*/ 2448 w 4464"/>
                      <a:gd name="connsiteY1" fmla="*/ 0 h 4032"/>
                      <a:gd name="connsiteX2" fmla="*/ 4465 w 4464"/>
                      <a:gd name="connsiteY2" fmla="*/ 1800 h 4032"/>
                      <a:gd name="connsiteX3" fmla="*/ 2232 w 4464"/>
                      <a:gd name="connsiteY3" fmla="*/ 4033 h 4032"/>
                      <a:gd name="connsiteX4" fmla="*/ 0 w 4464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4" h="4032">
                        <a:moveTo>
                          <a:pt x="0" y="1800"/>
                        </a:moveTo>
                        <a:cubicBezTo>
                          <a:pt x="0" y="576"/>
                          <a:pt x="1224" y="0"/>
                          <a:pt x="2448" y="0"/>
                        </a:cubicBezTo>
                        <a:cubicBezTo>
                          <a:pt x="3673" y="0"/>
                          <a:pt x="4465" y="576"/>
                          <a:pt x="4465" y="1800"/>
                        </a:cubicBezTo>
                        <a:cubicBezTo>
                          <a:pt x="4465" y="3024"/>
                          <a:pt x="3457" y="4033"/>
                          <a:pt x="2232" y="4033"/>
                        </a:cubicBezTo>
                        <a:cubicBezTo>
                          <a:pt x="1008" y="4033"/>
                          <a:pt x="0" y="3024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8" name="Freeform: Shape 5187">
                    <a:extLst>
                      <a:ext uri="{FF2B5EF4-FFF2-40B4-BE49-F238E27FC236}">
                        <a16:creationId xmlns:a16="http://schemas.microsoft.com/office/drawing/2014/main" id="{E0CC0992-6689-0939-EA24-1D627A76DAF9}"/>
                      </a:ext>
                    </a:extLst>
                  </p:cNvPr>
                  <p:cNvSpPr/>
                  <p:nvPr/>
                </p:nvSpPr>
                <p:spPr>
                  <a:xfrm>
                    <a:off x="6875797" y="5737845"/>
                    <a:ext cx="3456" cy="4032"/>
                  </a:xfrm>
                  <a:custGeom>
                    <a:avLst/>
                    <a:gdLst>
                      <a:gd name="connsiteX0" fmla="*/ 0 w 3456"/>
                      <a:gd name="connsiteY0" fmla="*/ 1800 h 4032"/>
                      <a:gd name="connsiteX1" fmla="*/ 1872 w 3456"/>
                      <a:gd name="connsiteY1" fmla="*/ 0 h 4032"/>
                      <a:gd name="connsiteX2" fmla="*/ 3457 w 3456"/>
                      <a:gd name="connsiteY2" fmla="*/ 1800 h 4032"/>
                      <a:gd name="connsiteX3" fmla="*/ 1728 w 3456"/>
                      <a:gd name="connsiteY3" fmla="*/ 4033 h 4032"/>
                      <a:gd name="connsiteX4" fmla="*/ 0 w 3456"/>
                      <a:gd name="connsiteY4" fmla="*/ 1800 h 4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4032">
                        <a:moveTo>
                          <a:pt x="0" y="1800"/>
                        </a:moveTo>
                        <a:cubicBezTo>
                          <a:pt x="0" y="576"/>
                          <a:pt x="936" y="0"/>
                          <a:pt x="1872" y="0"/>
                        </a:cubicBezTo>
                        <a:cubicBezTo>
                          <a:pt x="2809" y="0"/>
                          <a:pt x="3457" y="576"/>
                          <a:pt x="3457" y="1800"/>
                        </a:cubicBezTo>
                        <a:cubicBezTo>
                          <a:pt x="3457" y="3025"/>
                          <a:pt x="2664" y="4033"/>
                          <a:pt x="1728" y="4033"/>
                        </a:cubicBezTo>
                        <a:cubicBezTo>
                          <a:pt x="792" y="4033"/>
                          <a:pt x="0" y="3025"/>
                          <a:pt x="0" y="180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89" name="Freeform: Shape 5188">
                    <a:extLst>
                      <a:ext uri="{FF2B5EF4-FFF2-40B4-BE49-F238E27FC236}">
                        <a16:creationId xmlns:a16="http://schemas.microsoft.com/office/drawing/2014/main" id="{8144C200-0BAC-3695-7D8D-F3BC4139011B}"/>
                      </a:ext>
                    </a:extLst>
                  </p:cNvPr>
                  <p:cNvSpPr/>
                  <p:nvPr/>
                </p:nvSpPr>
                <p:spPr>
                  <a:xfrm>
                    <a:off x="6886095" y="5724091"/>
                    <a:ext cx="2742" cy="2455"/>
                  </a:xfrm>
                  <a:custGeom>
                    <a:avLst/>
                    <a:gdLst>
                      <a:gd name="connsiteX0" fmla="*/ 72 w 2742"/>
                      <a:gd name="connsiteY0" fmla="*/ 1224 h 2455"/>
                      <a:gd name="connsiteX1" fmla="*/ 1440 w 2742"/>
                      <a:gd name="connsiteY1" fmla="*/ 0 h 2455"/>
                      <a:gd name="connsiteX2" fmla="*/ 2737 w 2742"/>
                      <a:gd name="connsiteY2" fmla="*/ 1008 h 2455"/>
                      <a:gd name="connsiteX3" fmla="*/ 1512 w 2742"/>
                      <a:gd name="connsiteY3" fmla="*/ 2448 h 2455"/>
                      <a:gd name="connsiteX4" fmla="*/ 0 w 2742"/>
                      <a:gd name="connsiteY4" fmla="*/ 1296 h 2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42" h="2455">
                        <a:moveTo>
                          <a:pt x="72" y="1224"/>
                        </a:moveTo>
                        <a:cubicBezTo>
                          <a:pt x="72" y="504"/>
                          <a:pt x="720" y="72"/>
                          <a:pt x="1440" y="0"/>
                        </a:cubicBezTo>
                        <a:cubicBezTo>
                          <a:pt x="2160" y="0"/>
                          <a:pt x="2664" y="216"/>
                          <a:pt x="2737" y="1008"/>
                        </a:cubicBezTo>
                        <a:cubicBezTo>
                          <a:pt x="2809" y="1728"/>
                          <a:pt x="2232" y="2377"/>
                          <a:pt x="1512" y="2448"/>
                        </a:cubicBezTo>
                        <a:cubicBezTo>
                          <a:pt x="720" y="2520"/>
                          <a:pt x="72" y="2016"/>
                          <a:pt x="0" y="129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90" name="Freeform: Shape 5189">
                    <a:extLst>
                      <a:ext uri="{FF2B5EF4-FFF2-40B4-BE49-F238E27FC236}">
                        <a16:creationId xmlns:a16="http://schemas.microsoft.com/office/drawing/2014/main" id="{CCDBD455-1B63-81A0-91A9-5B99EF313F34}"/>
                      </a:ext>
                    </a:extLst>
                  </p:cNvPr>
                  <p:cNvSpPr/>
                  <p:nvPr/>
                </p:nvSpPr>
                <p:spPr>
                  <a:xfrm>
                    <a:off x="6871249" y="5727252"/>
                    <a:ext cx="4491" cy="3972"/>
                  </a:xfrm>
                  <a:custGeom>
                    <a:avLst/>
                    <a:gdLst>
                      <a:gd name="connsiteX0" fmla="*/ 12 w 4491"/>
                      <a:gd name="connsiteY0" fmla="*/ 2024 h 3972"/>
                      <a:gd name="connsiteX1" fmla="*/ 2316 w 4491"/>
                      <a:gd name="connsiteY1" fmla="*/ 8 h 3972"/>
                      <a:gd name="connsiteX2" fmla="*/ 4476 w 4491"/>
                      <a:gd name="connsiteY2" fmla="*/ 1592 h 3972"/>
                      <a:gd name="connsiteX3" fmla="*/ 2460 w 4491"/>
                      <a:gd name="connsiteY3" fmla="*/ 3968 h 3972"/>
                      <a:gd name="connsiteX4" fmla="*/ 12 w 4491"/>
                      <a:gd name="connsiteY4" fmla="*/ 1952 h 3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1" h="3972">
                        <a:moveTo>
                          <a:pt x="12" y="2024"/>
                        </a:moveTo>
                        <a:cubicBezTo>
                          <a:pt x="-133" y="800"/>
                          <a:pt x="1092" y="151"/>
                          <a:pt x="2316" y="8"/>
                        </a:cubicBezTo>
                        <a:cubicBezTo>
                          <a:pt x="3540" y="-64"/>
                          <a:pt x="4404" y="368"/>
                          <a:pt x="4476" y="1592"/>
                        </a:cubicBezTo>
                        <a:cubicBezTo>
                          <a:pt x="4621" y="2816"/>
                          <a:pt x="3684" y="3896"/>
                          <a:pt x="2460" y="3968"/>
                        </a:cubicBezTo>
                        <a:cubicBezTo>
                          <a:pt x="1236" y="4040"/>
                          <a:pt x="84" y="3176"/>
                          <a:pt x="12" y="1952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91" name="Freeform: Shape 5190">
                    <a:extLst>
                      <a:ext uri="{FF2B5EF4-FFF2-40B4-BE49-F238E27FC236}">
                        <a16:creationId xmlns:a16="http://schemas.microsoft.com/office/drawing/2014/main" id="{7BE68DF2-680C-C02B-E148-3FA002C4A6B4}"/>
                      </a:ext>
                    </a:extLst>
                  </p:cNvPr>
                  <p:cNvSpPr/>
                  <p:nvPr/>
                </p:nvSpPr>
                <p:spPr>
                  <a:xfrm>
                    <a:off x="6875656" y="5714843"/>
                    <a:ext cx="5469" cy="4620"/>
                  </a:xfrm>
                  <a:custGeom>
                    <a:avLst/>
                    <a:gdLst>
                      <a:gd name="connsiteX0" fmla="*/ 2374 w 5469"/>
                      <a:gd name="connsiteY0" fmla="*/ 102 h 4620"/>
                      <a:gd name="connsiteX1" fmla="*/ 5398 w 5469"/>
                      <a:gd name="connsiteY1" fmla="*/ 1902 h 4620"/>
                      <a:gd name="connsiteX2" fmla="*/ 3526 w 5469"/>
                      <a:gd name="connsiteY2" fmla="*/ 4495 h 4620"/>
                      <a:gd name="connsiteX3" fmla="*/ 69 w 5469"/>
                      <a:gd name="connsiteY3" fmla="*/ 2983 h 4620"/>
                      <a:gd name="connsiteX4" fmla="*/ 2374 w 5469"/>
                      <a:gd name="connsiteY4" fmla="*/ 30 h 4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9" h="4620">
                        <a:moveTo>
                          <a:pt x="2374" y="102"/>
                        </a:moveTo>
                        <a:cubicBezTo>
                          <a:pt x="3958" y="-330"/>
                          <a:pt x="5111" y="678"/>
                          <a:pt x="5398" y="1902"/>
                        </a:cubicBezTo>
                        <a:cubicBezTo>
                          <a:pt x="5686" y="3126"/>
                          <a:pt x="5111" y="4135"/>
                          <a:pt x="3526" y="4495"/>
                        </a:cubicBezTo>
                        <a:cubicBezTo>
                          <a:pt x="1942" y="4927"/>
                          <a:pt x="357" y="4207"/>
                          <a:pt x="69" y="2983"/>
                        </a:cubicBezTo>
                        <a:cubicBezTo>
                          <a:pt x="-291" y="1758"/>
                          <a:pt x="789" y="390"/>
                          <a:pt x="2374" y="3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506" name="Graphic 6">
              <a:extLst>
                <a:ext uri="{FF2B5EF4-FFF2-40B4-BE49-F238E27FC236}">
                  <a16:creationId xmlns:a16="http://schemas.microsoft.com/office/drawing/2014/main" id="{49C93E09-7AE1-0E07-F049-E7C47A68A6B8}"/>
                </a:ext>
              </a:extLst>
            </p:cNvPr>
            <p:cNvGrpSpPr/>
            <p:nvPr/>
          </p:nvGrpSpPr>
          <p:grpSpPr>
            <a:xfrm>
              <a:off x="12926176" y="3329805"/>
              <a:ext cx="381184" cy="853278"/>
              <a:chOff x="7084279" y="5645595"/>
              <a:chExt cx="78207" cy="175066"/>
            </a:xfrm>
          </p:grpSpPr>
          <p:grpSp>
            <p:nvGrpSpPr>
              <p:cNvPr id="5022" name="Graphic 6">
                <a:extLst>
                  <a:ext uri="{FF2B5EF4-FFF2-40B4-BE49-F238E27FC236}">
                    <a16:creationId xmlns:a16="http://schemas.microsoft.com/office/drawing/2014/main" id="{3DBEC041-DE6B-D966-7A67-1AA7ACCAEB60}"/>
                  </a:ext>
                </a:extLst>
              </p:cNvPr>
              <p:cNvGrpSpPr/>
              <p:nvPr/>
            </p:nvGrpSpPr>
            <p:grpSpPr>
              <a:xfrm>
                <a:off x="7084279" y="5645595"/>
                <a:ext cx="78207" cy="175066"/>
                <a:chOff x="7084279" y="5645595"/>
                <a:chExt cx="78207" cy="175066"/>
              </a:xfrm>
              <a:solidFill>
                <a:srgbClr val="FFFFFF">
                  <a:alpha val="40000"/>
                </a:srgbClr>
              </a:solidFill>
            </p:grpSpPr>
            <p:sp>
              <p:nvSpPr>
                <p:cNvPr id="5164" name="Freeform: Shape 5163">
                  <a:extLst>
                    <a:ext uri="{FF2B5EF4-FFF2-40B4-BE49-F238E27FC236}">
                      <a16:creationId xmlns:a16="http://schemas.microsoft.com/office/drawing/2014/main" id="{0A0CBEA6-5981-F8CF-5EE4-725E7A61AA4A}"/>
                    </a:ext>
                  </a:extLst>
                </p:cNvPr>
                <p:cNvSpPr/>
                <p:nvPr/>
              </p:nvSpPr>
              <p:spPr>
                <a:xfrm>
                  <a:off x="7087591" y="5683907"/>
                  <a:ext cx="72086" cy="136754"/>
                </a:xfrm>
                <a:custGeom>
                  <a:avLst/>
                  <a:gdLst>
                    <a:gd name="connsiteX0" fmla="*/ 72086 w 72086"/>
                    <a:gd name="connsiteY0" fmla="*/ 127897 h 136754"/>
                    <a:gd name="connsiteX1" fmla="*/ 65749 w 72086"/>
                    <a:gd name="connsiteY1" fmla="*/ 136755 h 136754"/>
                    <a:gd name="connsiteX2" fmla="*/ 6409 w 72086"/>
                    <a:gd name="connsiteY2" fmla="*/ 136755 h 136754"/>
                    <a:gd name="connsiteX3" fmla="*/ 0 w 72086"/>
                    <a:gd name="connsiteY3" fmla="*/ 127897 h 136754"/>
                    <a:gd name="connsiteX4" fmla="*/ 0 w 72086"/>
                    <a:gd name="connsiteY4" fmla="*/ 8858 h 136754"/>
                    <a:gd name="connsiteX5" fmla="*/ 6409 w 72086"/>
                    <a:gd name="connsiteY5" fmla="*/ 0 h 136754"/>
                    <a:gd name="connsiteX6" fmla="*/ 65749 w 72086"/>
                    <a:gd name="connsiteY6" fmla="*/ 0 h 136754"/>
                    <a:gd name="connsiteX7" fmla="*/ 72086 w 72086"/>
                    <a:gd name="connsiteY7" fmla="*/ 8858 h 136754"/>
                    <a:gd name="connsiteX8" fmla="*/ 72086 w 72086"/>
                    <a:gd name="connsiteY8" fmla="*/ 127897 h 136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086" h="136754">
                      <a:moveTo>
                        <a:pt x="72086" y="127897"/>
                      </a:moveTo>
                      <a:cubicBezTo>
                        <a:pt x="72086" y="132794"/>
                        <a:pt x="69278" y="136755"/>
                        <a:pt x="65749" y="136755"/>
                      </a:cubicBezTo>
                      <a:lnTo>
                        <a:pt x="6409" y="136755"/>
                      </a:lnTo>
                      <a:cubicBezTo>
                        <a:pt x="2881" y="136755"/>
                        <a:pt x="0" y="132794"/>
                        <a:pt x="0" y="127897"/>
                      </a:cubicBezTo>
                      <a:lnTo>
                        <a:pt x="0" y="8858"/>
                      </a:lnTo>
                      <a:cubicBezTo>
                        <a:pt x="0" y="3961"/>
                        <a:pt x="2881" y="0"/>
                        <a:pt x="6409" y="0"/>
                      </a:cubicBezTo>
                      <a:lnTo>
                        <a:pt x="65749" y="0"/>
                      </a:lnTo>
                      <a:cubicBezTo>
                        <a:pt x="69278" y="0"/>
                        <a:pt x="72086" y="3961"/>
                        <a:pt x="72086" y="8858"/>
                      </a:cubicBezTo>
                      <a:lnTo>
                        <a:pt x="72086" y="127897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65" name="Freeform: Shape 5164">
                  <a:extLst>
                    <a:ext uri="{FF2B5EF4-FFF2-40B4-BE49-F238E27FC236}">
                      <a16:creationId xmlns:a16="http://schemas.microsoft.com/office/drawing/2014/main" id="{E451D4EA-A023-8559-9318-3816FDDF46FB}"/>
                    </a:ext>
                  </a:extLst>
                </p:cNvPr>
                <p:cNvSpPr/>
                <p:nvPr/>
              </p:nvSpPr>
              <p:spPr>
                <a:xfrm>
                  <a:off x="7084279" y="5651645"/>
                  <a:ext cx="78207" cy="36943"/>
                </a:xfrm>
                <a:custGeom>
                  <a:avLst/>
                  <a:gdLst>
                    <a:gd name="connsiteX0" fmla="*/ 39104 w 78207"/>
                    <a:gd name="connsiteY0" fmla="*/ 0 h 36943"/>
                    <a:gd name="connsiteX1" fmla="*/ 58691 w 78207"/>
                    <a:gd name="connsiteY1" fmla="*/ 18436 h 36943"/>
                    <a:gd name="connsiteX2" fmla="*/ 78207 w 78207"/>
                    <a:gd name="connsiteY2" fmla="*/ 36943 h 36943"/>
                    <a:gd name="connsiteX3" fmla="*/ 39104 w 78207"/>
                    <a:gd name="connsiteY3" fmla="*/ 36943 h 36943"/>
                    <a:gd name="connsiteX4" fmla="*/ 0 w 78207"/>
                    <a:gd name="connsiteY4" fmla="*/ 36943 h 36943"/>
                    <a:gd name="connsiteX5" fmla="*/ 19588 w 78207"/>
                    <a:gd name="connsiteY5" fmla="*/ 18436 h 36943"/>
                    <a:gd name="connsiteX6" fmla="*/ 39104 w 78207"/>
                    <a:gd name="connsiteY6" fmla="*/ 0 h 36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207" h="36943">
                      <a:moveTo>
                        <a:pt x="39104" y="0"/>
                      </a:moveTo>
                      <a:lnTo>
                        <a:pt x="58691" y="18436"/>
                      </a:lnTo>
                      <a:lnTo>
                        <a:pt x="78207" y="36943"/>
                      </a:lnTo>
                      <a:lnTo>
                        <a:pt x="39104" y="36943"/>
                      </a:lnTo>
                      <a:lnTo>
                        <a:pt x="0" y="36943"/>
                      </a:lnTo>
                      <a:lnTo>
                        <a:pt x="19588" y="18436"/>
                      </a:lnTo>
                      <a:lnTo>
                        <a:pt x="39104" y="0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66" name="Freeform: Shape 5165">
                  <a:extLst>
                    <a:ext uri="{FF2B5EF4-FFF2-40B4-BE49-F238E27FC236}">
                      <a16:creationId xmlns:a16="http://schemas.microsoft.com/office/drawing/2014/main" id="{F496DD38-802A-2EB5-1C15-85B5FCBCADCD}"/>
                    </a:ext>
                  </a:extLst>
                </p:cNvPr>
                <p:cNvSpPr/>
                <p:nvPr/>
              </p:nvSpPr>
              <p:spPr>
                <a:xfrm>
                  <a:off x="7119205" y="5645595"/>
                  <a:ext cx="8353" cy="11666"/>
                </a:xfrm>
                <a:custGeom>
                  <a:avLst/>
                  <a:gdLst>
                    <a:gd name="connsiteX0" fmla="*/ 0 w 8353"/>
                    <a:gd name="connsiteY0" fmla="*/ 5833 h 11666"/>
                    <a:gd name="connsiteX1" fmla="*/ 4177 w 8353"/>
                    <a:gd name="connsiteY1" fmla="*/ 0 h 11666"/>
                    <a:gd name="connsiteX2" fmla="*/ 8353 w 8353"/>
                    <a:gd name="connsiteY2" fmla="*/ 5833 h 11666"/>
                    <a:gd name="connsiteX3" fmla="*/ 4177 w 8353"/>
                    <a:gd name="connsiteY3" fmla="*/ 11666 h 11666"/>
                    <a:gd name="connsiteX4" fmla="*/ 0 w 8353"/>
                    <a:gd name="connsiteY4" fmla="*/ 5833 h 1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53" h="11666">
                      <a:moveTo>
                        <a:pt x="0" y="5833"/>
                      </a:moveTo>
                      <a:cubicBezTo>
                        <a:pt x="0" y="2592"/>
                        <a:pt x="1872" y="0"/>
                        <a:pt x="4177" y="0"/>
                      </a:cubicBezTo>
                      <a:cubicBezTo>
                        <a:pt x="6481" y="0"/>
                        <a:pt x="8353" y="2592"/>
                        <a:pt x="8353" y="5833"/>
                      </a:cubicBezTo>
                      <a:cubicBezTo>
                        <a:pt x="8353" y="9074"/>
                        <a:pt x="6481" y="11666"/>
                        <a:pt x="4177" y="11666"/>
                      </a:cubicBezTo>
                      <a:cubicBezTo>
                        <a:pt x="1872" y="11666"/>
                        <a:pt x="0" y="9074"/>
                        <a:pt x="0" y="5833"/>
                      </a:cubicBez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23" name="Graphic 6">
                <a:extLst>
                  <a:ext uri="{FF2B5EF4-FFF2-40B4-BE49-F238E27FC236}">
                    <a16:creationId xmlns:a16="http://schemas.microsoft.com/office/drawing/2014/main" id="{3C2038DE-6702-9F20-3637-20D705C67626}"/>
                  </a:ext>
                </a:extLst>
              </p:cNvPr>
              <p:cNvGrpSpPr/>
              <p:nvPr/>
            </p:nvGrpSpPr>
            <p:grpSpPr>
              <a:xfrm>
                <a:off x="7092992" y="5702414"/>
                <a:ext cx="61860" cy="118031"/>
                <a:chOff x="7092992" y="5702414"/>
                <a:chExt cx="61860" cy="118031"/>
              </a:xfrm>
            </p:grpSpPr>
            <p:grpSp>
              <p:nvGrpSpPr>
                <p:cNvPr id="5024" name="Graphic 6">
                  <a:extLst>
                    <a:ext uri="{FF2B5EF4-FFF2-40B4-BE49-F238E27FC236}">
                      <a16:creationId xmlns:a16="http://schemas.microsoft.com/office/drawing/2014/main" id="{3D12FE81-6A46-A798-53B7-E3D0A7ED21BB}"/>
                    </a:ext>
                  </a:extLst>
                </p:cNvPr>
                <p:cNvGrpSpPr/>
                <p:nvPr/>
              </p:nvGrpSpPr>
              <p:grpSpPr>
                <a:xfrm>
                  <a:off x="7096377" y="5790848"/>
                  <a:ext cx="29957" cy="29598"/>
                  <a:chOff x="7096377" y="5790848"/>
                  <a:chExt cx="29957" cy="29598"/>
                </a:xfrm>
              </p:grpSpPr>
              <p:sp>
                <p:nvSpPr>
                  <p:cNvPr id="5151" name="Freeform: Shape 5150">
                    <a:extLst>
                      <a:ext uri="{FF2B5EF4-FFF2-40B4-BE49-F238E27FC236}">
                        <a16:creationId xmlns:a16="http://schemas.microsoft.com/office/drawing/2014/main" id="{813E89B6-24C6-AD5D-72D4-0A724F195432}"/>
                      </a:ext>
                    </a:extLst>
                  </p:cNvPr>
                  <p:cNvSpPr/>
                  <p:nvPr/>
                </p:nvSpPr>
                <p:spPr>
                  <a:xfrm>
                    <a:off x="7096377" y="5790848"/>
                    <a:ext cx="29957" cy="29598"/>
                  </a:xfrm>
                  <a:custGeom>
                    <a:avLst/>
                    <a:gdLst>
                      <a:gd name="connsiteX0" fmla="*/ 0 w 29957"/>
                      <a:gd name="connsiteY0" fmla="*/ 14835 h 29598"/>
                      <a:gd name="connsiteX1" fmla="*/ 14979 w 29957"/>
                      <a:gd name="connsiteY1" fmla="*/ 0 h 29598"/>
                      <a:gd name="connsiteX2" fmla="*/ 29958 w 29957"/>
                      <a:gd name="connsiteY2" fmla="*/ 14835 h 29598"/>
                      <a:gd name="connsiteX3" fmla="*/ 14979 w 29957"/>
                      <a:gd name="connsiteY3" fmla="*/ 29598 h 29598"/>
                      <a:gd name="connsiteX4" fmla="*/ 0 w 29957"/>
                      <a:gd name="connsiteY4" fmla="*/ 14835 h 29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957" h="29598">
                        <a:moveTo>
                          <a:pt x="0" y="14835"/>
                        </a:moveTo>
                        <a:cubicBezTo>
                          <a:pt x="0" y="6698"/>
                          <a:pt x="6697" y="0"/>
                          <a:pt x="14979" y="0"/>
                        </a:cubicBezTo>
                        <a:cubicBezTo>
                          <a:pt x="23260" y="0"/>
                          <a:pt x="29958" y="6626"/>
                          <a:pt x="29958" y="14835"/>
                        </a:cubicBezTo>
                        <a:cubicBezTo>
                          <a:pt x="29958" y="23045"/>
                          <a:pt x="23260" y="29598"/>
                          <a:pt x="14979" y="29598"/>
                        </a:cubicBezTo>
                        <a:cubicBezTo>
                          <a:pt x="6697" y="29598"/>
                          <a:pt x="0" y="22973"/>
                          <a:pt x="0" y="14835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2" name="Freeform: Shape 5151">
                    <a:extLst>
                      <a:ext uri="{FF2B5EF4-FFF2-40B4-BE49-F238E27FC236}">
                        <a16:creationId xmlns:a16="http://schemas.microsoft.com/office/drawing/2014/main" id="{EDD3570E-16FD-C61E-8239-936DAF3FB75B}"/>
                      </a:ext>
                    </a:extLst>
                  </p:cNvPr>
                  <p:cNvSpPr/>
                  <p:nvPr/>
                </p:nvSpPr>
                <p:spPr>
                  <a:xfrm>
                    <a:off x="7099401" y="5808203"/>
                    <a:ext cx="2376" cy="2088"/>
                  </a:xfrm>
                  <a:custGeom>
                    <a:avLst/>
                    <a:gdLst>
                      <a:gd name="connsiteX0" fmla="*/ 0 w 2376"/>
                      <a:gd name="connsiteY0" fmla="*/ 1296 h 2088"/>
                      <a:gd name="connsiteX1" fmla="*/ 1224 w 2376"/>
                      <a:gd name="connsiteY1" fmla="*/ 0 h 2088"/>
                      <a:gd name="connsiteX2" fmla="*/ 2377 w 2376"/>
                      <a:gd name="connsiteY2" fmla="*/ 1368 h 2088"/>
                      <a:gd name="connsiteX3" fmla="*/ 1512 w 2376"/>
                      <a:gd name="connsiteY3" fmla="*/ 2088 h 2088"/>
                      <a:gd name="connsiteX4" fmla="*/ 0 w 2376"/>
                      <a:gd name="connsiteY4" fmla="*/ 1296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088">
                        <a:moveTo>
                          <a:pt x="0" y="1296"/>
                        </a:moveTo>
                        <a:lnTo>
                          <a:pt x="1224" y="0"/>
                        </a:lnTo>
                        <a:lnTo>
                          <a:pt x="2377" y="1368"/>
                        </a:lnTo>
                        <a:lnTo>
                          <a:pt x="1512" y="2088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3" name="Freeform: Shape 5152">
                    <a:extLst>
                      <a:ext uri="{FF2B5EF4-FFF2-40B4-BE49-F238E27FC236}">
                        <a16:creationId xmlns:a16="http://schemas.microsoft.com/office/drawing/2014/main" id="{D5D19F9D-B5DC-8E65-301F-86AA599FBD93}"/>
                      </a:ext>
                    </a:extLst>
                  </p:cNvPr>
                  <p:cNvSpPr/>
                  <p:nvPr/>
                </p:nvSpPr>
                <p:spPr>
                  <a:xfrm>
                    <a:off x="7104730" y="5794952"/>
                    <a:ext cx="1656" cy="1440"/>
                  </a:xfrm>
                  <a:custGeom>
                    <a:avLst/>
                    <a:gdLst>
                      <a:gd name="connsiteX0" fmla="*/ 0 w 1656"/>
                      <a:gd name="connsiteY0" fmla="*/ 792 h 1440"/>
                      <a:gd name="connsiteX1" fmla="*/ 1008 w 1656"/>
                      <a:gd name="connsiteY1" fmla="*/ 0 h 1440"/>
                      <a:gd name="connsiteX2" fmla="*/ 1656 w 1656"/>
                      <a:gd name="connsiteY2" fmla="*/ 1080 h 1440"/>
                      <a:gd name="connsiteX3" fmla="*/ 936 w 1656"/>
                      <a:gd name="connsiteY3" fmla="*/ 1440 h 1440"/>
                      <a:gd name="connsiteX4" fmla="*/ 0 w 1656"/>
                      <a:gd name="connsiteY4" fmla="*/ 792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440">
                        <a:moveTo>
                          <a:pt x="0" y="792"/>
                        </a:moveTo>
                        <a:lnTo>
                          <a:pt x="1008" y="0"/>
                        </a:lnTo>
                        <a:lnTo>
                          <a:pt x="1656" y="1080"/>
                        </a:lnTo>
                        <a:lnTo>
                          <a:pt x="936" y="1440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4" name="Freeform: Shape 5153">
                    <a:extLst>
                      <a:ext uri="{FF2B5EF4-FFF2-40B4-BE49-F238E27FC236}">
                        <a16:creationId xmlns:a16="http://schemas.microsoft.com/office/drawing/2014/main" id="{2860B3F3-2B05-ADB2-FE23-257F7531D559}"/>
                      </a:ext>
                    </a:extLst>
                  </p:cNvPr>
                  <p:cNvSpPr/>
                  <p:nvPr/>
                </p:nvSpPr>
                <p:spPr>
                  <a:xfrm>
                    <a:off x="7115317" y="5811804"/>
                    <a:ext cx="1439" cy="1656"/>
                  </a:xfrm>
                  <a:custGeom>
                    <a:avLst/>
                    <a:gdLst>
                      <a:gd name="connsiteX0" fmla="*/ 648 w 1439"/>
                      <a:gd name="connsiteY0" fmla="*/ 0 h 1656"/>
                      <a:gd name="connsiteX1" fmla="*/ 1440 w 1439"/>
                      <a:gd name="connsiteY1" fmla="*/ 936 h 1656"/>
                      <a:gd name="connsiteX2" fmla="*/ 432 w 1439"/>
                      <a:gd name="connsiteY2" fmla="*/ 1656 h 1656"/>
                      <a:gd name="connsiteX3" fmla="*/ 0 w 1439"/>
                      <a:gd name="connsiteY3" fmla="*/ 1008 h 1656"/>
                      <a:gd name="connsiteX4" fmla="*/ 648 w 1439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" h="1656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5" name="Freeform: Shape 5154">
                    <a:extLst>
                      <a:ext uri="{FF2B5EF4-FFF2-40B4-BE49-F238E27FC236}">
                        <a16:creationId xmlns:a16="http://schemas.microsoft.com/office/drawing/2014/main" id="{C2E36D87-3545-EF1F-716D-5EAD88CF0E92}"/>
                      </a:ext>
                    </a:extLst>
                  </p:cNvPr>
                  <p:cNvSpPr/>
                  <p:nvPr/>
                </p:nvSpPr>
                <p:spPr>
                  <a:xfrm>
                    <a:off x="7109844" y="5799634"/>
                    <a:ext cx="1584" cy="1728"/>
                  </a:xfrm>
                  <a:custGeom>
                    <a:avLst/>
                    <a:gdLst>
                      <a:gd name="connsiteX0" fmla="*/ 720 w 1584"/>
                      <a:gd name="connsiteY0" fmla="*/ 0 h 1728"/>
                      <a:gd name="connsiteX1" fmla="*/ 1584 w 1584"/>
                      <a:gd name="connsiteY1" fmla="*/ 936 h 1728"/>
                      <a:gd name="connsiteX2" fmla="*/ 504 w 1584"/>
                      <a:gd name="connsiteY2" fmla="*/ 1728 h 1728"/>
                      <a:gd name="connsiteX3" fmla="*/ 0 w 1584"/>
                      <a:gd name="connsiteY3" fmla="*/ 1008 h 1728"/>
                      <a:gd name="connsiteX4" fmla="*/ 720 w 1584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728">
                        <a:moveTo>
                          <a:pt x="720" y="0"/>
                        </a:moveTo>
                        <a:lnTo>
                          <a:pt x="1584" y="936"/>
                        </a:lnTo>
                        <a:lnTo>
                          <a:pt x="504" y="1728"/>
                        </a:lnTo>
                        <a:lnTo>
                          <a:pt x="0" y="1008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6" name="Freeform: Shape 5155">
                    <a:extLst>
                      <a:ext uri="{FF2B5EF4-FFF2-40B4-BE49-F238E27FC236}">
                        <a16:creationId xmlns:a16="http://schemas.microsoft.com/office/drawing/2014/main" id="{3CE97904-34F2-D0DA-6D3E-ACA9844CC986}"/>
                      </a:ext>
                    </a:extLst>
                  </p:cNvPr>
                  <p:cNvSpPr/>
                  <p:nvPr/>
                </p:nvSpPr>
                <p:spPr>
                  <a:xfrm>
                    <a:off x="7121006" y="5806835"/>
                    <a:ext cx="1584" cy="1728"/>
                  </a:xfrm>
                  <a:custGeom>
                    <a:avLst/>
                    <a:gdLst>
                      <a:gd name="connsiteX0" fmla="*/ 648 w 1584"/>
                      <a:gd name="connsiteY0" fmla="*/ 0 h 1728"/>
                      <a:gd name="connsiteX1" fmla="*/ 1584 w 1584"/>
                      <a:gd name="connsiteY1" fmla="*/ 1008 h 1728"/>
                      <a:gd name="connsiteX2" fmla="*/ 504 w 1584"/>
                      <a:gd name="connsiteY2" fmla="*/ 1728 h 1728"/>
                      <a:gd name="connsiteX3" fmla="*/ 0 w 1584"/>
                      <a:gd name="connsiteY3" fmla="*/ 1080 h 1728"/>
                      <a:gd name="connsiteX4" fmla="*/ 648 w 1584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728">
                        <a:moveTo>
                          <a:pt x="648" y="0"/>
                        </a:moveTo>
                        <a:lnTo>
                          <a:pt x="1584" y="1008"/>
                        </a:lnTo>
                        <a:lnTo>
                          <a:pt x="504" y="1728"/>
                        </a:lnTo>
                        <a:lnTo>
                          <a:pt x="0" y="1080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7" name="Freeform: Shape 5156">
                    <a:extLst>
                      <a:ext uri="{FF2B5EF4-FFF2-40B4-BE49-F238E27FC236}">
                        <a16:creationId xmlns:a16="http://schemas.microsoft.com/office/drawing/2014/main" id="{8D7C337E-C6B1-05FF-459A-CFA6A822A89B}"/>
                      </a:ext>
                    </a:extLst>
                  </p:cNvPr>
                  <p:cNvSpPr/>
                  <p:nvPr/>
                </p:nvSpPr>
                <p:spPr>
                  <a:xfrm>
                    <a:off x="7107611" y="5814973"/>
                    <a:ext cx="2520" cy="2808"/>
                  </a:xfrm>
                  <a:custGeom>
                    <a:avLst/>
                    <a:gdLst>
                      <a:gd name="connsiteX0" fmla="*/ 1080 w 2520"/>
                      <a:gd name="connsiteY0" fmla="*/ 0 h 2808"/>
                      <a:gd name="connsiteX1" fmla="*/ 2520 w 2520"/>
                      <a:gd name="connsiteY1" fmla="*/ 1656 h 2808"/>
                      <a:gd name="connsiteX2" fmla="*/ 792 w 2520"/>
                      <a:gd name="connsiteY2" fmla="*/ 2809 h 2808"/>
                      <a:gd name="connsiteX3" fmla="*/ 0 w 2520"/>
                      <a:gd name="connsiteY3" fmla="*/ 1728 h 2808"/>
                      <a:gd name="connsiteX4" fmla="*/ 1080 w 2520"/>
                      <a:gd name="connsiteY4" fmla="*/ 0 h 2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808">
                        <a:moveTo>
                          <a:pt x="1080" y="0"/>
                        </a:moveTo>
                        <a:lnTo>
                          <a:pt x="2520" y="1656"/>
                        </a:lnTo>
                        <a:lnTo>
                          <a:pt x="792" y="2809"/>
                        </a:lnTo>
                        <a:lnTo>
                          <a:pt x="0" y="1728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8" name="Freeform: Shape 5157">
                    <a:extLst>
                      <a:ext uri="{FF2B5EF4-FFF2-40B4-BE49-F238E27FC236}">
                        <a16:creationId xmlns:a16="http://schemas.microsoft.com/office/drawing/2014/main" id="{F5DF181D-7EE8-C2C0-65F0-F67CE16699A1}"/>
                      </a:ext>
                    </a:extLst>
                  </p:cNvPr>
                  <p:cNvSpPr/>
                  <p:nvPr/>
                </p:nvSpPr>
                <p:spPr>
                  <a:xfrm>
                    <a:off x="7119854" y="5798553"/>
                    <a:ext cx="2448" cy="2736"/>
                  </a:xfrm>
                  <a:custGeom>
                    <a:avLst/>
                    <a:gdLst>
                      <a:gd name="connsiteX0" fmla="*/ 1080 w 2448"/>
                      <a:gd name="connsiteY0" fmla="*/ 0 h 2736"/>
                      <a:gd name="connsiteX1" fmla="*/ 2448 w 2448"/>
                      <a:gd name="connsiteY1" fmla="*/ 1585 h 2736"/>
                      <a:gd name="connsiteX2" fmla="*/ 720 w 2448"/>
                      <a:gd name="connsiteY2" fmla="*/ 2737 h 2736"/>
                      <a:gd name="connsiteX3" fmla="*/ 0 w 2448"/>
                      <a:gd name="connsiteY3" fmla="*/ 1657 h 2736"/>
                      <a:gd name="connsiteX4" fmla="*/ 1080 w 2448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736">
                        <a:moveTo>
                          <a:pt x="1080" y="0"/>
                        </a:moveTo>
                        <a:lnTo>
                          <a:pt x="2448" y="1585"/>
                        </a:lnTo>
                        <a:lnTo>
                          <a:pt x="720" y="2737"/>
                        </a:lnTo>
                        <a:lnTo>
                          <a:pt x="0" y="1657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9" name="Freeform: Shape 5158">
                    <a:extLst>
                      <a:ext uri="{FF2B5EF4-FFF2-40B4-BE49-F238E27FC236}">
                        <a16:creationId xmlns:a16="http://schemas.microsoft.com/office/drawing/2014/main" id="{71B9D237-F000-7301-DDA7-F6F4434B7CC2}"/>
                      </a:ext>
                    </a:extLst>
                  </p:cNvPr>
                  <p:cNvSpPr/>
                  <p:nvPr/>
                </p:nvSpPr>
                <p:spPr>
                  <a:xfrm>
                    <a:off x="7100770" y="5800354"/>
                    <a:ext cx="3600" cy="3240"/>
                  </a:xfrm>
                  <a:custGeom>
                    <a:avLst/>
                    <a:gdLst>
                      <a:gd name="connsiteX0" fmla="*/ 0 w 3600"/>
                      <a:gd name="connsiteY0" fmla="*/ 1440 h 3240"/>
                      <a:gd name="connsiteX1" fmla="*/ 1945 w 3600"/>
                      <a:gd name="connsiteY1" fmla="*/ 0 h 3240"/>
                      <a:gd name="connsiteX2" fmla="*/ 3601 w 3600"/>
                      <a:gd name="connsiteY2" fmla="*/ 1440 h 3240"/>
                      <a:gd name="connsiteX3" fmla="*/ 1800 w 3600"/>
                      <a:gd name="connsiteY3" fmla="*/ 3241 h 3240"/>
                      <a:gd name="connsiteX4" fmla="*/ 0 w 3600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3240">
                        <a:moveTo>
                          <a:pt x="0" y="1440"/>
                        </a:moveTo>
                        <a:cubicBezTo>
                          <a:pt x="0" y="432"/>
                          <a:pt x="936" y="0"/>
                          <a:pt x="1945" y="0"/>
                        </a:cubicBezTo>
                        <a:cubicBezTo>
                          <a:pt x="2952" y="0"/>
                          <a:pt x="3601" y="432"/>
                          <a:pt x="3601" y="1440"/>
                        </a:cubicBezTo>
                        <a:cubicBezTo>
                          <a:pt x="3601" y="2449"/>
                          <a:pt x="2809" y="3241"/>
                          <a:pt x="1800" y="3241"/>
                        </a:cubicBezTo>
                        <a:cubicBezTo>
                          <a:pt x="792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60" name="Freeform: Shape 5159">
                    <a:extLst>
                      <a:ext uri="{FF2B5EF4-FFF2-40B4-BE49-F238E27FC236}">
                        <a16:creationId xmlns:a16="http://schemas.microsoft.com/office/drawing/2014/main" id="{D186F316-EC5C-1CCF-A6FD-F0DE222CA0FB}"/>
                      </a:ext>
                    </a:extLst>
                  </p:cNvPr>
                  <p:cNvSpPr/>
                  <p:nvPr/>
                </p:nvSpPr>
                <p:spPr>
                  <a:xfrm>
                    <a:off x="7112868" y="5814396"/>
                    <a:ext cx="2808" cy="3240"/>
                  </a:xfrm>
                  <a:custGeom>
                    <a:avLst/>
                    <a:gdLst>
                      <a:gd name="connsiteX0" fmla="*/ 0 w 2808"/>
                      <a:gd name="connsiteY0" fmla="*/ 1440 h 3240"/>
                      <a:gd name="connsiteX1" fmla="*/ 1512 w 2808"/>
                      <a:gd name="connsiteY1" fmla="*/ 0 h 3240"/>
                      <a:gd name="connsiteX2" fmla="*/ 2809 w 2808"/>
                      <a:gd name="connsiteY2" fmla="*/ 1440 h 3240"/>
                      <a:gd name="connsiteX3" fmla="*/ 1368 w 2808"/>
                      <a:gd name="connsiteY3" fmla="*/ 3241 h 3240"/>
                      <a:gd name="connsiteX4" fmla="*/ 0 w 2808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240">
                        <a:moveTo>
                          <a:pt x="0" y="1440"/>
                        </a:moveTo>
                        <a:cubicBezTo>
                          <a:pt x="0" y="432"/>
                          <a:pt x="720" y="0"/>
                          <a:pt x="1512" y="0"/>
                        </a:cubicBezTo>
                        <a:cubicBezTo>
                          <a:pt x="2305" y="0"/>
                          <a:pt x="2809" y="504"/>
                          <a:pt x="2809" y="1440"/>
                        </a:cubicBezTo>
                        <a:cubicBezTo>
                          <a:pt x="2809" y="2377"/>
                          <a:pt x="2160" y="3241"/>
                          <a:pt x="1368" y="3241"/>
                        </a:cubicBezTo>
                        <a:cubicBezTo>
                          <a:pt x="576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61" name="Freeform: Shape 5160">
                    <a:extLst>
                      <a:ext uri="{FF2B5EF4-FFF2-40B4-BE49-F238E27FC236}">
                        <a16:creationId xmlns:a16="http://schemas.microsoft.com/office/drawing/2014/main" id="{051126FE-E45F-A1A5-D3E9-B64D28772BE6}"/>
                      </a:ext>
                    </a:extLst>
                  </p:cNvPr>
                  <p:cNvSpPr/>
                  <p:nvPr/>
                </p:nvSpPr>
                <p:spPr>
                  <a:xfrm>
                    <a:off x="7121221" y="5803234"/>
                    <a:ext cx="2232" cy="1944"/>
                  </a:xfrm>
                  <a:custGeom>
                    <a:avLst/>
                    <a:gdLst>
                      <a:gd name="connsiteX0" fmla="*/ 0 w 2232"/>
                      <a:gd name="connsiteY0" fmla="*/ 1008 h 1944"/>
                      <a:gd name="connsiteX1" fmla="*/ 1152 w 2232"/>
                      <a:gd name="connsiteY1" fmla="*/ 0 h 1944"/>
                      <a:gd name="connsiteX2" fmla="*/ 2233 w 2232"/>
                      <a:gd name="connsiteY2" fmla="*/ 792 h 1944"/>
                      <a:gd name="connsiteX3" fmla="*/ 1225 w 2232"/>
                      <a:gd name="connsiteY3" fmla="*/ 1945 h 1944"/>
                      <a:gd name="connsiteX4" fmla="*/ 0 w 2232"/>
                      <a:gd name="connsiteY4" fmla="*/ 936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1944">
                        <a:moveTo>
                          <a:pt x="0" y="1008"/>
                        </a:moveTo>
                        <a:cubicBezTo>
                          <a:pt x="0" y="432"/>
                          <a:pt x="504" y="72"/>
                          <a:pt x="1152" y="0"/>
                        </a:cubicBezTo>
                        <a:cubicBezTo>
                          <a:pt x="1729" y="0"/>
                          <a:pt x="2161" y="216"/>
                          <a:pt x="2233" y="792"/>
                        </a:cubicBezTo>
                        <a:cubicBezTo>
                          <a:pt x="2233" y="1368"/>
                          <a:pt x="1872" y="1872"/>
                          <a:pt x="1225" y="1945"/>
                        </a:cubicBezTo>
                        <a:cubicBezTo>
                          <a:pt x="576" y="1945"/>
                          <a:pt x="72" y="1584"/>
                          <a:pt x="0" y="93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62" name="Freeform: Shape 5161">
                    <a:extLst>
                      <a:ext uri="{FF2B5EF4-FFF2-40B4-BE49-F238E27FC236}">
                        <a16:creationId xmlns:a16="http://schemas.microsoft.com/office/drawing/2014/main" id="{3C7CE1CE-5EB0-F358-4154-EF3F938748F5}"/>
                      </a:ext>
                    </a:extLst>
                  </p:cNvPr>
                  <p:cNvSpPr/>
                  <p:nvPr/>
                </p:nvSpPr>
                <p:spPr>
                  <a:xfrm>
                    <a:off x="7109119" y="5805818"/>
                    <a:ext cx="3681" cy="3254"/>
                  </a:xfrm>
                  <a:custGeom>
                    <a:avLst/>
                    <a:gdLst>
                      <a:gd name="connsiteX0" fmla="*/ 4 w 3681"/>
                      <a:gd name="connsiteY0" fmla="*/ 1666 h 3254"/>
                      <a:gd name="connsiteX1" fmla="*/ 1876 w 3681"/>
                      <a:gd name="connsiteY1" fmla="*/ 9 h 3254"/>
                      <a:gd name="connsiteX2" fmla="*/ 3677 w 3681"/>
                      <a:gd name="connsiteY2" fmla="*/ 1305 h 3254"/>
                      <a:gd name="connsiteX3" fmla="*/ 2020 w 3681"/>
                      <a:gd name="connsiteY3" fmla="*/ 3250 h 3254"/>
                      <a:gd name="connsiteX4" fmla="*/ 76 w 3681"/>
                      <a:gd name="connsiteY4" fmla="*/ 1666 h 3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1" h="3254">
                        <a:moveTo>
                          <a:pt x="4" y="1666"/>
                        </a:moveTo>
                        <a:cubicBezTo>
                          <a:pt x="-68" y="657"/>
                          <a:pt x="868" y="153"/>
                          <a:pt x="1876" y="9"/>
                        </a:cubicBezTo>
                        <a:cubicBezTo>
                          <a:pt x="2885" y="-63"/>
                          <a:pt x="3533" y="297"/>
                          <a:pt x="3677" y="1305"/>
                        </a:cubicBezTo>
                        <a:cubicBezTo>
                          <a:pt x="3749" y="2241"/>
                          <a:pt x="3029" y="3105"/>
                          <a:pt x="2020" y="3250"/>
                        </a:cubicBezTo>
                        <a:cubicBezTo>
                          <a:pt x="1012" y="3322"/>
                          <a:pt x="148" y="2601"/>
                          <a:pt x="76" y="166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63" name="Freeform: Shape 5162">
                    <a:extLst>
                      <a:ext uri="{FF2B5EF4-FFF2-40B4-BE49-F238E27FC236}">
                        <a16:creationId xmlns:a16="http://schemas.microsoft.com/office/drawing/2014/main" id="{8EBDB6E7-6E59-0D36-197E-65C60406BBA0}"/>
                      </a:ext>
                    </a:extLst>
                  </p:cNvPr>
                  <p:cNvSpPr/>
                  <p:nvPr/>
                </p:nvSpPr>
                <p:spPr>
                  <a:xfrm>
                    <a:off x="7112740" y="5795805"/>
                    <a:ext cx="4455" cy="3791"/>
                  </a:xfrm>
                  <a:custGeom>
                    <a:avLst/>
                    <a:gdLst>
                      <a:gd name="connsiteX0" fmla="*/ 1928 w 4455"/>
                      <a:gd name="connsiteY0" fmla="*/ 84 h 3791"/>
                      <a:gd name="connsiteX1" fmla="*/ 4377 w 4455"/>
                      <a:gd name="connsiteY1" fmla="*/ 1524 h 3791"/>
                      <a:gd name="connsiteX2" fmla="*/ 2864 w 4455"/>
                      <a:gd name="connsiteY2" fmla="*/ 3684 h 3791"/>
                      <a:gd name="connsiteX3" fmla="*/ 55 w 4455"/>
                      <a:gd name="connsiteY3" fmla="*/ 2460 h 3791"/>
                      <a:gd name="connsiteX4" fmla="*/ 1928 w 4455"/>
                      <a:gd name="connsiteY4" fmla="*/ 84 h 3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5" h="3791">
                        <a:moveTo>
                          <a:pt x="1928" y="84"/>
                        </a:moveTo>
                        <a:cubicBezTo>
                          <a:pt x="3224" y="-276"/>
                          <a:pt x="4088" y="588"/>
                          <a:pt x="4377" y="1524"/>
                        </a:cubicBezTo>
                        <a:cubicBezTo>
                          <a:pt x="4664" y="2532"/>
                          <a:pt x="4160" y="3324"/>
                          <a:pt x="2864" y="3684"/>
                        </a:cubicBezTo>
                        <a:cubicBezTo>
                          <a:pt x="1568" y="4044"/>
                          <a:pt x="344" y="3468"/>
                          <a:pt x="55" y="2460"/>
                        </a:cubicBezTo>
                        <a:cubicBezTo>
                          <a:pt x="-232" y="1452"/>
                          <a:pt x="632" y="372"/>
                          <a:pt x="1928" y="8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25" name="Graphic 6">
                  <a:extLst>
                    <a:ext uri="{FF2B5EF4-FFF2-40B4-BE49-F238E27FC236}">
                      <a16:creationId xmlns:a16="http://schemas.microsoft.com/office/drawing/2014/main" id="{949DC4A5-ED12-9387-508D-3A6A791028AC}"/>
                    </a:ext>
                  </a:extLst>
                </p:cNvPr>
                <p:cNvGrpSpPr/>
                <p:nvPr/>
              </p:nvGrpSpPr>
              <p:grpSpPr>
                <a:xfrm>
                  <a:off x="7124894" y="5702414"/>
                  <a:ext cx="29958" cy="29525"/>
                  <a:chOff x="7124894" y="5702414"/>
                  <a:chExt cx="29958" cy="29525"/>
                </a:xfrm>
              </p:grpSpPr>
              <p:sp>
                <p:nvSpPr>
                  <p:cNvPr id="5138" name="Freeform: Shape 5137">
                    <a:extLst>
                      <a:ext uri="{FF2B5EF4-FFF2-40B4-BE49-F238E27FC236}">
                        <a16:creationId xmlns:a16="http://schemas.microsoft.com/office/drawing/2014/main" id="{028ADD2B-23C7-B37F-040A-3B733CAA5ABC}"/>
                      </a:ext>
                    </a:extLst>
                  </p:cNvPr>
                  <p:cNvSpPr/>
                  <p:nvPr/>
                </p:nvSpPr>
                <p:spPr>
                  <a:xfrm>
                    <a:off x="7124894" y="5702414"/>
                    <a:ext cx="29958" cy="29525"/>
                  </a:xfrm>
                  <a:custGeom>
                    <a:avLst/>
                    <a:gdLst>
                      <a:gd name="connsiteX0" fmla="*/ 0 w 29958"/>
                      <a:gd name="connsiteY0" fmla="*/ 14763 h 29525"/>
                      <a:gd name="connsiteX1" fmla="*/ 14979 w 29958"/>
                      <a:gd name="connsiteY1" fmla="*/ 0 h 29525"/>
                      <a:gd name="connsiteX2" fmla="*/ 29958 w 29958"/>
                      <a:gd name="connsiteY2" fmla="*/ 14763 h 29525"/>
                      <a:gd name="connsiteX3" fmla="*/ 14979 w 29958"/>
                      <a:gd name="connsiteY3" fmla="*/ 29526 h 29525"/>
                      <a:gd name="connsiteX4" fmla="*/ 0 w 29958"/>
                      <a:gd name="connsiteY4" fmla="*/ 14763 h 2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958" h="29525">
                        <a:moveTo>
                          <a:pt x="0" y="14763"/>
                        </a:moveTo>
                        <a:cubicBezTo>
                          <a:pt x="0" y="6625"/>
                          <a:pt x="6697" y="0"/>
                          <a:pt x="14979" y="0"/>
                        </a:cubicBezTo>
                        <a:cubicBezTo>
                          <a:pt x="23261" y="0"/>
                          <a:pt x="29958" y="6625"/>
                          <a:pt x="29958" y="14763"/>
                        </a:cubicBezTo>
                        <a:cubicBezTo>
                          <a:pt x="29958" y="22900"/>
                          <a:pt x="23261" y="29526"/>
                          <a:pt x="14979" y="29526"/>
                        </a:cubicBezTo>
                        <a:cubicBezTo>
                          <a:pt x="6697" y="29526"/>
                          <a:pt x="0" y="22900"/>
                          <a:pt x="0" y="14763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9" name="Freeform: Shape 5138">
                    <a:extLst>
                      <a:ext uri="{FF2B5EF4-FFF2-40B4-BE49-F238E27FC236}">
                        <a16:creationId xmlns:a16="http://schemas.microsoft.com/office/drawing/2014/main" id="{A96EB6E1-EA08-2409-D63C-B0970C282DC6}"/>
                      </a:ext>
                    </a:extLst>
                  </p:cNvPr>
                  <p:cNvSpPr/>
                  <p:nvPr/>
                </p:nvSpPr>
                <p:spPr>
                  <a:xfrm>
                    <a:off x="7127919" y="5719626"/>
                    <a:ext cx="2448" cy="2088"/>
                  </a:xfrm>
                  <a:custGeom>
                    <a:avLst/>
                    <a:gdLst>
                      <a:gd name="connsiteX0" fmla="*/ 0 w 2448"/>
                      <a:gd name="connsiteY0" fmla="*/ 1368 h 2088"/>
                      <a:gd name="connsiteX1" fmla="*/ 1224 w 2448"/>
                      <a:gd name="connsiteY1" fmla="*/ 0 h 2088"/>
                      <a:gd name="connsiteX2" fmla="*/ 2448 w 2448"/>
                      <a:gd name="connsiteY2" fmla="*/ 1368 h 2088"/>
                      <a:gd name="connsiteX3" fmla="*/ 1512 w 2448"/>
                      <a:gd name="connsiteY3" fmla="*/ 2088 h 2088"/>
                      <a:gd name="connsiteX4" fmla="*/ 0 w 2448"/>
                      <a:gd name="connsiteY4" fmla="*/ 136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088">
                        <a:moveTo>
                          <a:pt x="0" y="1368"/>
                        </a:moveTo>
                        <a:lnTo>
                          <a:pt x="1224" y="0"/>
                        </a:lnTo>
                        <a:lnTo>
                          <a:pt x="2448" y="1368"/>
                        </a:lnTo>
                        <a:lnTo>
                          <a:pt x="1512" y="2088"/>
                        </a:lnTo>
                        <a:lnTo>
                          <a:pt x="0" y="1368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0" name="Freeform: Shape 5139">
                    <a:extLst>
                      <a:ext uri="{FF2B5EF4-FFF2-40B4-BE49-F238E27FC236}">
                        <a16:creationId xmlns:a16="http://schemas.microsoft.com/office/drawing/2014/main" id="{CE7B5099-E692-6571-6C54-93A3BA113AE3}"/>
                      </a:ext>
                    </a:extLst>
                  </p:cNvPr>
                  <p:cNvSpPr/>
                  <p:nvPr/>
                </p:nvSpPr>
                <p:spPr>
                  <a:xfrm>
                    <a:off x="7133248" y="5706447"/>
                    <a:ext cx="1656" cy="1440"/>
                  </a:xfrm>
                  <a:custGeom>
                    <a:avLst/>
                    <a:gdLst>
                      <a:gd name="connsiteX0" fmla="*/ 0 w 1656"/>
                      <a:gd name="connsiteY0" fmla="*/ 720 h 1440"/>
                      <a:gd name="connsiteX1" fmla="*/ 1080 w 1656"/>
                      <a:gd name="connsiteY1" fmla="*/ 0 h 1440"/>
                      <a:gd name="connsiteX2" fmla="*/ 1656 w 1656"/>
                      <a:gd name="connsiteY2" fmla="*/ 1080 h 1440"/>
                      <a:gd name="connsiteX3" fmla="*/ 1008 w 1656"/>
                      <a:gd name="connsiteY3" fmla="*/ 1440 h 1440"/>
                      <a:gd name="connsiteX4" fmla="*/ 0 w 1656"/>
                      <a:gd name="connsiteY4" fmla="*/ 720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440">
                        <a:moveTo>
                          <a:pt x="0" y="720"/>
                        </a:moveTo>
                        <a:lnTo>
                          <a:pt x="1080" y="0"/>
                        </a:lnTo>
                        <a:lnTo>
                          <a:pt x="1656" y="1080"/>
                        </a:lnTo>
                        <a:lnTo>
                          <a:pt x="1008" y="1440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1" name="Freeform: Shape 5140">
                    <a:extLst>
                      <a:ext uri="{FF2B5EF4-FFF2-40B4-BE49-F238E27FC236}">
                        <a16:creationId xmlns:a16="http://schemas.microsoft.com/office/drawing/2014/main" id="{F194B980-48EB-4988-A435-7D5FAA7C1D7A}"/>
                      </a:ext>
                    </a:extLst>
                  </p:cNvPr>
                  <p:cNvSpPr/>
                  <p:nvPr/>
                </p:nvSpPr>
                <p:spPr>
                  <a:xfrm>
                    <a:off x="7143834" y="5723299"/>
                    <a:ext cx="1512" cy="1584"/>
                  </a:xfrm>
                  <a:custGeom>
                    <a:avLst/>
                    <a:gdLst>
                      <a:gd name="connsiteX0" fmla="*/ 648 w 1512"/>
                      <a:gd name="connsiteY0" fmla="*/ 0 h 1584"/>
                      <a:gd name="connsiteX1" fmla="*/ 1512 w 1512"/>
                      <a:gd name="connsiteY1" fmla="*/ 936 h 1584"/>
                      <a:gd name="connsiteX2" fmla="*/ 432 w 1512"/>
                      <a:gd name="connsiteY2" fmla="*/ 1584 h 1584"/>
                      <a:gd name="connsiteX3" fmla="*/ 0 w 1512"/>
                      <a:gd name="connsiteY3" fmla="*/ 936 h 1584"/>
                      <a:gd name="connsiteX4" fmla="*/ 648 w 1512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584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2" name="Freeform: Shape 5141">
                    <a:extLst>
                      <a:ext uri="{FF2B5EF4-FFF2-40B4-BE49-F238E27FC236}">
                        <a16:creationId xmlns:a16="http://schemas.microsoft.com/office/drawing/2014/main" id="{A08F8B89-8FF2-9680-3936-151FE6FEC73C}"/>
                      </a:ext>
                    </a:extLst>
                  </p:cNvPr>
                  <p:cNvSpPr/>
                  <p:nvPr/>
                </p:nvSpPr>
                <p:spPr>
                  <a:xfrm>
                    <a:off x="7138433" y="5711128"/>
                    <a:ext cx="1512" cy="1656"/>
                  </a:xfrm>
                  <a:custGeom>
                    <a:avLst/>
                    <a:gdLst>
                      <a:gd name="connsiteX0" fmla="*/ 648 w 1512"/>
                      <a:gd name="connsiteY0" fmla="*/ 0 h 1656"/>
                      <a:gd name="connsiteX1" fmla="*/ 1512 w 1512"/>
                      <a:gd name="connsiteY1" fmla="*/ 936 h 1656"/>
                      <a:gd name="connsiteX2" fmla="*/ 432 w 1512"/>
                      <a:gd name="connsiteY2" fmla="*/ 1656 h 1656"/>
                      <a:gd name="connsiteX3" fmla="*/ 0 w 1512"/>
                      <a:gd name="connsiteY3" fmla="*/ 1008 h 1656"/>
                      <a:gd name="connsiteX4" fmla="*/ 648 w 1512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656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3" name="Freeform: Shape 5142">
                    <a:extLst>
                      <a:ext uri="{FF2B5EF4-FFF2-40B4-BE49-F238E27FC236}">
                        <a16:creationId xmlns:a16="http://schemas.microsoft.com/office/drawing/2014/main" id="{01879CE6-AB8B-DC1B-D407-E8D2582CA56D}"/>
                      </a:ext>
                    </a:extLst>
                  </p:cNvPr>
                  <p:cNvSpPr/>
                  <p:nvPr/>
                </p:nvSpPr>
                <p:spPr>
                  <a:xfrm>
                    <a:off x="7149595" y="5718330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1008 h 1728"/>
                      <a:gd name="connsiteX2" fmla="*/ 432 w 1512"/>
                      <a:gd name="connsiteY2" fmla="*/ 1728 h 1728"/>
                      <a:gd name="connsiteX3" fmla="*/ 0 w 1512"/>
                      <a:gd name="connsiteY3" fmla="*/ 1008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1008"/>
                        </a:lnTo>
                        <a:lnTo>
                          <a:pt x="432" y="1728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4" name="Freeform: Shape 5143">
                    <a:extLst>
                      <a:ext uri="{FF2B5EF4-FFF2-40B4-BE49-F238E27FC236}">
                        <a16:creationId xmlns:a16="http://schemas.microsoft.com/office/drawing/2014/main" id="{14AB2EE8-77E3-93DE-4D75-5019492E15E1}"/>
                      </a:ext>
                    </a:extLst>
                  </p:cNvPr>
                  <p:cNvSpPr/>
                  <p:nvPr/>
                </p:nvSpPr>
                <p:spPr>
                  <a:xfrm>
                    <a:off x="7136201" y="5726467"/>
                    <a:ext cx="2520" cy="2808"/>
                  </a:xfrm>
                  <a:custGeom>
                    <a:avLst/>
                    <a:gdLst>
                      <a:gd name="connsiteX0" fmla="*/ 1080 w 2520"/>
                      <a:gd name="connsiteY0" fmla="*/ 0 h 2808"/>
                      <a:gd name="connsiteX1" fmla="*/ 2521 w 2520"/>
                      <a:gd name="connsiteY1" fmla="*/ 1584 h 2808"/>
                      <a:gd name="connsiteX2" fmla="*/ 720 w 2520"/>
                      <a:gd name="connsiteY2" fmla="*/ 2808 h 2808"/>
                      <a:gd name="connsiteX3" fmla="*/ 0 w 2520"/>
                      <a:gd name="connsiteY3" fmla="*/ 1728 h 2808"/>
                      <a:gd name="connsiteX4" fmla="*/ 1080 w 2520"/>
                      <a:gd name="connsiteY4" fmla="*/ 0 h 2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808">
                        <a:moveTo>
                          <a:pt x="1080" y="0"/>
                        </a:moveTo>
                        <a:lnTo>
                          <a:pt x="2521" y="1584"/>
                        </a:lnTo>
                        <a:lnTo>
                          <a:pt x="720" y="2808"/>
                        </a:lnTo>
                        <a:lnTo>
                          <a:pt x="0" y="1728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5" name="Freeform: Shape 5144">
                    <a:extLst>
                      <a:ext uri="{FF2B5EF4-FFF2-40B4-BE49-F238E27FC236}">
                        <a16:creationId xmlns:a16="http://schemas.microsoft.com/office/drawing/2014/main" id="{79B13F99-2F2B-65FE-D8C0-E7C4BDE59244}"/>
                      </a:ext>
                    </a:extLst>
                  </p:cNvPr>
                  <p:cNvSpPr/>
                  <p:nvPr/>
                </p:nvSpPr>
                <p:spPr>
                  <a:xfrm>
                    <a:off x="7148371" y="5710048"/>
                    <a:ext cx="2520" cy="2736"/>
                  </a:xfrm>
                  <a:custGeom>
                    <a:avLst/>
                    <a:gdLst>
                      <a:gd name="connsiteX0" fmla="*/ 1080 w 2520"/>
                      <a:gd name="connsiteY0" fmla="*/ 0 h 2736"/>
                      <a:gd name="connsiteX1" fmla="*/ 2521 w 2520"/>
                      <a:gd name="connsiteY1" fmla="*/ 1512 h 2736"/>
                      <a:gd name="connsiteX2" fmla="*/ 792 w 2520"/>
                      <a:gd name="connsiteY2" fmla="*/ 2737 h 2736"/>
                      <a:gd name="connsiteX3" fmla="*/ 0 w 2520"/>
                      <a:gd name="connsiteY3" fmla="*/ 1656 h 2736"/>
                      <a:gd name="connsiteX4" fmla="*/ 1080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080" y="0"/>
                        </a:moveTo>
                        <a:lnTo>
                          <a:pt x="2521" y="1512"/>
                        </a:lnTo>
                        <a:lnTo>
                          <a:pt x="792" y="2737"/>
                        </a:lnTo>
                        <a:lnTo>
                          <a:pt x="0" y="1656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6" name="Freeform: Shape 5145">
                    <a:extLst>
                      <a:ext uri="{FF2B5EF4-FFF2-40B4-BE49-F238E27FC236}">
                        <a16:creationId xmlns:a16="http://schemas.microsoft.com/office/drawing/2014/main" id="{C527524E-8514-BDA9-718E-9F5E4806B874}"/>
                      </a:ext>
                    </a:extLst>
                  </p:cNvPr>
                  <p:cNvSpPr/>
                  <p:nvPr/>
                </p:nvSpPr>
                <p:spPr>
                  <a:xfrm>
                    <a:off x="7129359" y="5711848"/>
                    <a:ext cx="3600" cy="3240"/>
                  </a:xfrm>
                  <a:custGeom>
                    <a:avLst/>
                    <a:gdLst>
                      <a:gd name="connsiteX0" fmla="*/ 0 w 3600"/>
                      <a:gd name="connsiteY0" fmla="*/ 1440 h 3240"/>
                      <a:gd name="connsiteX1" fmla="*/ 1945 w 3600"/>
                      <a:gd name="connsiteY1" fmla="*/ 0 h 3240"/>
                      <a:gd name="connsiteX2" fmla="*/ 3601 w 3600"/>
                      <a:gd name="connsiteY2" fmla="*/ 1440 h 3240"/>
                      <a:gd name="connsiteX3" fmla="*/ 1800 w 3600"/>
                      <a:gd name="connsiteY3" fmla="*/ 3241 h 3240"/>
                      <a:gd name="connsiteX4" fmla="*/ 0 w 3600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3240">
                        <a:moveTo>
                          <a:pt x="0" y="1440"/>
                        </a:moveTo>
                        <a:cubicBezTo>
                          <a:pt x="0" y="432"/>
                          <a:pt x="1008" y="0"/>
                          <a:pt x="1945" y="0"/>
                        </a:cubicBezTo>
                        <a:cubicBezTo>
                          <a:pt x="2881" y="0"/>
                          <a:pt x="3601" y="432"/>
                          <a:pt x="3601" y="1440"/>
                        </a:cubicBezTo>
                        <a:cubicBezTo>
                          <a:pt x="3601" y="2449"/>
                          <a:pt x="2809" y="3241"/>
                          <a:pt x="1800" y="3241"/>
                        </a:cubicBezTo>
                        <a:cubicBezTo>
                          <a:pt x="792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7" name="Freeform: Shape 5146">
                    <a:extLst>
                      <a:ext uri="{FF2B5EF4-FFF2-40B4-BE49-F238E27FC236}">
                        <a16:creationId xmlns:a16="http://schemas.microsoft.com/office/drawing/2014/main" id="{B481C284-24A8-723C-7905-D166B37770E7}"/>
                      </a:ext>
                    </a:extLst>
                  </p:cNvPr>
                  <p:cNvSpPr/>
                  <p:nvPr/>
                </p:nvSpPr>
                <p:spPr>
                  <a:xfrm>
                    <a:off x="7141386" y="5725819"/>
                    <a:ext cx="2808" cy="3240"/>
                  </a:xfrm>
                  <a:custGeom>
                    <a:avLst/>
                    <a:gdLst>
                      <a:gd name="connsiteX0" fmla="*/ 0 w 2808"/>
                      <a:gd name="connsiteY0" fmla="*/ 1440 h 3240"/>
                      <a:gd name="connsiteX1" fmla="*/ 1512 w 2808"/>
                      <a:gd name="connsiteY1" fmla="*/ 0 h 3240"/>
                      <a:gd name="connsiteX2" fmla="*/ 2808 w 2808"/>
                      <a:gd name="connsiteY2" fmla="*/ 1440 h 3240"/>
                      <a:gd name="connsiteX3" fmla="*/ 1368 w 2808"/>
                      <a:gd name="connsiteY3" fmla="*/ 3241 h 3240"/>
                      <a:gd name="connsiteX4" fmla="*/ 0 w 2808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240">
                        <a:moveTo>
                          <a:pt x="0" y="1440"/>
                        </a:moveTo>
                        <a:cubicBezTo>
                          <a:pt x="0" y="432"/>
                          <a:pt x="720" y="0"/>
                          <a:pt x="1512" y="0"/>
                        </a:cubicBezTo>
                        <a:cubicBezTo>
                          <a:pt x="2305" y="0"/>
                          <a:pt x="2808" y="432"/>
                          <a:pt x="2808" y="1440"/>
                        </a:cubicBezTo>
                        <a:cubicBezTo>
                          <a:pt x="2808" y="2449"/>
                          <a:pt x="2160" y="3241"/>
                          <a:pt x="1368" y="3241"/>
                        </a:cubicBezTo>
                        <a:cubicBezTo>
                          <a:pt x="576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8" name="Freeform: Shape 5147">
                    <a:extLst>
                      <a:ext uri="{FF2B5EF4-FFF2-40B4-BE49-F238E27FC236}">
                        <a16:creationId xmlns:a16="http://schemas.microsoft.com/office/drawing/2014/main" id="{D439AFF9-8DF6-5352-BD90-ADFAC418225F}"/>
                      </a:ext>
                    </a:extLst>
                  </p:cNvPr>
                  <p:cNvSpPr/>
                  <p:nvPr/>
                </p:nvSpPr>
                <p:spPr>
                  <a:xfrm>
                    <a:off x="7149739" y="5714657"/>
                    <a:ext cx="2232" cy="1944"/>
                  </a:xfrm>
                  <a:custGeom>
                    <a:avLst/>
                    <a:gdLst>
                      <a:gd name="connsiteX0" fmla="*/ 0 w 2232"/>
                      <a:gd name="connsiteY0" fmla="*/ 1008 h 1944"/>
                      <a:gd name="connsiteX1" fmla="*/ 1152 w 2232"/>
                      <a:gd name="connsiteY1" fmla="*/ 0 h 1944"/>
                      <a:gd name="connsiteX2" fmla="*/ 2232 w 2232"/>
                      <a:gd name="connsiteY2" fmla="*/ 792 h 1944"/>
                      <a:gd name="connsiteX3" fmla="*/ 1224 w 2232"/>
                      <a:gd name="connsiteY3" fmla="*/ 1944 h 1944"/>
                      <a:gd name="connsiteX4" fmla="*/ 0 w 2232"/>
                      <a:gd name="connsiteY4" fmla="*/ 936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1944">
                        <a:moveTo>
                          <a:pt x="0" y="1008"/>
                        </a:moveTo>
                        <a:cubicBezTo>
                          <a:pt x="0" y="432"/>
                          <a:pt x="504" y="72"/>
                          <a:pt x="1152" y="0"/>
                        </a:cubicBezTo>
                        <a:cubicBezTo>
                          <a:pt x="1800" y="0"/>
                          <a:pt x="2160" y="216"/>
                          <a:pt x="2232" y="792"/>
                        </a:cubicBezTo>
                        <a:cubicBezTo>
                          <a:pt x="2232" y="1368"/>
                          <a:pt x="1872" y="1872"/>
                          <a:pt x="1224" y="1944"/>
                        </a:cubicBezTo>
                        <a:cubicBezTo>
                          <a:pt x="648" y="1944"/>
                          <a:pt x="72" y="1584"/>
                          <a:pt x="0" y="93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9" name="Freeform: Shape 5148">
                    <a:extLst>
                      <a:ext uri="{FF2B5EF4-FFF2-40B4-BE49-F238E27FC236}">
                        <a16:creationId xmlns:a16="http://schemas.microsoft.com/office/drawing/2014/main" id="{159F6B5B-ACA8-4706-3364-86C821E5FB01}"/>
                      </a:ext>
                    </a:extLst>
                  </p:cNvPr>
                  <p:cNvSpPr/>
                  <p:nvPr/>
                </p:nvSpPr>
                <p:spPr>
                  <a:xfrm>
                    <a:off x="7137709" y="5717314"/>
                    <a:ext cx="3609" cy="3253"/>
                  </a:xfrm>
                  <a:custGeom>
                    <a:avLst/>
                    <a:gdLst>
                      <a:gd name="connsiteX0" fmla="*/ 4 w 3609"/>
                      <a:gd name="connsiteY0" fmla="*/ 1664 h 3253"/>
                      <a:gd name="connsiteX1" fmla="*/ 1804 w 3609"/>
                      <a:gd name="connsiteY1" fmla="*/ 8 h 3253"/>
                      <a:gd name="connsiteX2" fmla="*/ 3605 w 3609"/>
                      <a:gd name="connsiteY2" fmla="*/ 1304 h 3253"/>
                      <a:gd name="connsiteX3" fmla="*/ 1948 w 3609"/>
                      <a:gd name="connsiteY3" fmla="*/ 3248 h 3253"/>
                      <a:gd name="connsiteX4" fmla="*/ 4 w 3609"/>
                      <a:gd name="connsiteY4" fmla="*/ 1664 h 3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3253">
                        <a:moveTo>
                          <a:pt x="4" y="1664"/>
                        </a:moveTo>
                        <a:cubicBezTo>
                          <a:pt x="-68" y="656"/>
                          <a:pt x="868" y="152"/>
                          <a:pt x="1804" y="8"/>
                        </a:cubicBezTo>
                        <a:cubicBezTo>
                          <a:pt x="2813" y="-64"/>
                          <a:pt x="3533" y="368"/>
                          <a:pt x="3605" y="1304"/>
                        </a:cubicBezTo>
                        <a:cubicBezTo>
                          <a:pt x="3677" y="2312"/>
                          <a:pt x="2956" y="3104"/>
                          <a:pt x="1948" y="3248"/>
                        </a:cubicBezTo>
                        <a:cubicBezTo>
                          <a:pt x="940" y="3320"/>
                          <a:pt x="76" y="2600"/>
                          <a:pt x="4" y="166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0" name="Freeform: Shape 5149">
                    <a:extLst>
                      <a:ext uri="{FF2B5EF4-FFF2-40B4-BE49-F238E27FC236}">
                        <a16:creationId xmlns:a16="http://schemas.microsoft.com/office/drawing/2014/main" id="{BFB8E29E-D4F8-2A39-E510-9E26D6B3CE8B}"/>
                      </a:ext>
                    </a:extLst>
                  </p:cNvPr>
                  <p:cNvSpPr/>
                  <p:nvPr/>
                </p:nvSpPr>
                <p:spPr>
                  <a:xfrm>
                    <a:off x="7141258" y="5707300"/>
                    <a:ext cx="4454" cy="3791"/>
                  </a:xfrm>
                  <a:custGeom>
                    <a:avLst/>
                    <a:gdLst>
                      <a:gd name="connsiteX0" fmla="*/ 1928 w 4454"/>
                      <a:gd name="connsiteY0" fmla="*/ 84 h 3791"/>
                      <a:gd name="connsiteX1" fmla="*/ 4376 w 4454"/>
                      <a:gd name="connsiteY1" fmla="*/ 1524 h 3791"/>
                      <a:gd name="connsiteX2" fmla="*/ 2864 w 4454"/>
                      <a:gd name="connsiteY2" fmla="*/ 3684 h 3791"/>
                      <a:gd name="connsiteX3" fmla="*/ 56 w 4454"/>
                      <a:gd name="connsiteY3" fmla="*/ 2460 h 3791"/>
                      <a:gd name="connsiteX4" fmla="*/ 1928 w 4454"/>
                      <a:gd name="connsiteY4" fmla="*/ 84 h 3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4" h="3791">
                        <a:moveTo>
                          <a:pt x="1928" y="84"/>
                        </a:moveTo>
                        <a:cubicBezTo>
                          <a:pt x="3224" y="-276"/>
                          <a:pt x="4088" y="588"/>
                          <a:pt x="4376" y="1524"/>
                        </a:cubicBezTo>
                        <a:cubicBezTo>
                          <a:pt x="4665" y="2532"/>
                          <a:pt x="4160" y="3324"/>
                          <a:pt x="2864" y="3684"/>
                        </a:cubicBezTo>
                        <a:cubicBezTo>
                          <a:pt x="1568" y="4044"/>
                          <a:pt x="271" y="3468"/>
                          <a:pt x="56" y="2460"/>
                        </a:cubicBezTo>
                        <a:cubicBezTo>
                          <a:pt x="-233" y="1452"/>
                          <a:pt x="632" y="371"/>
                          <a:pt x="1928" y="8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26" name="Graphic 6">
                  <a:extLst>
                    <a:ext uri="{FF2B5EF4-FFF2-40B4-BE49-F238E27FC236}">
                      <a16:creationId xmlns:a16="http://schemas.microsoft.com/office/drawing/2014/main" id="{BF630F7D-6CA1-5542-7A9A-DF9057557FB4}"/>
                    </a:ext>
                  </a:extLst>
                </p:cNvPr>
                <p:cNvGrpSpPr/>
                <p:nvPr/>
              </p:nvGrpSpPr>
              <p:grpSpPr>
                <a:xfrm>
                  <a:off x="7099257" y="5702414"/>
                  <a:ext cx="29958" cy="29525"/>
                  <a:chOff x="7099257" y="5702414"/>
                  <a:chExt cx="29958" cy="29525"/>
                </a:xfrm>
              </p:grpSpPr>
              <p:sp>
                <p:nvSpPr>
                  <p:cNvPr id="5125" name="Freeform: Shape 5124">
                    <a:extLst>
                      <a:ext uri="{FF2B5EF4-FFF2-40B4-BE49-F238E27FC236}">
                        <a16:creationId xmlns:a16="http://schemas.microsoft.com/office/drawing/2014/main" id="{E27A6956-C0C6-724C-49B2-A0E20FDA3735}"/>
                      </a:ext>
                    </a:extLst>
                  </p:cNvPr>
                  <p:cNvSpPr/>
                  <p:nvPr/>
                </p:nvSpPr>
                <p:spPr>
                  <a:xfrm>
                    <a:off x="7099257" y="5702414"/>
                    <a:ext cx="29958" cy="29525"/>
                  </a:xfrm>
                  <a:custGeom>
                    <a:avLst/>
                    <a:gdLst>
                      <a:gd name="connsiteX0" fmla="*/ 0 w 29958"/>
                      <a:gd name="connsiteY0" fmla="*/ 14763 h 29525"/>
                      <a:gd name="connsiteX1" fmla="*/ 14979 w 29958"/>
                      <a:gd name="connsiteY1" fmla="*/ 0 h 29525"/>
                      <a:gd name="connsiteX2" fmla="*/ 29958 w 29958"/>
                      <a:gd name="connsiteY2" fmla="*/ 14763 h 29525"/>
                      <a:gd name="connsiteX3" fmla="*/ 14979 w 29958"/>
                      <a:gd name="connsiteY3" fmla="*/ 29526 h 29525"/>
                      <a:gd name="connsiteX4" fmla="*/ 0 w 29958"/>
                      <a:gd name="connsiteY4" fmla="*/ 14763 h 2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958" h="29525">
                        <a:moveTo>
                          <a:pt x="0" y="14763"/>
                        </a:moveTo>
                        <a:cubicBezTo>
                          <a:pt x="0" y="6625"/>
                          <a:pt x="6697" y="0"/>
                          <a:pt x="14979" y="0"/>
                        </a:cubicBezTo>
                        <a:cubicBezTo>
                          <a:pt x="23261" y="0"/>
                          <a:pt x="29958" y="6625"/>
                          <a:pt x="29958" y="14763"/>
                        </a:cubicBezTo>
                        <a:cubicBezTo>
                          <a:pt x="29958" y="22900"/>
                          <a:pt x="23261" y="29526"/>
                          <a:pt x="14979" y="29526"/>
                        </a:cubicBezTo>
                        <a:cubicBezTo>
                          <a:pt x="6697" y="29526"/>
                          <a:pt x="0" y="22900"/>
                          <a:pt x="0" y="14763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26" name="Freeform: Shape 5125">
                    <a:extLst>
                      <a:ext uri="{FF2B5EF4-FFF2-40B4-BE49-F238E27FC236}">
                        <a16:creationId xmlns:a16="http://schemas.microsoft.com/office/drawing/2014/main" id="{1516D286-0829-C7BD-4A65-7AC1D31C4A58}"/>
                      </a:ext>
                    </a:extLst>
                  </p:cNvPr>
                  <p:cNvSpPr/>
                  <p:nvPr/>
                </p:nvSpPr>
                <p:spPr>
                  <a:xfrm>
                    <a:off x="7102282" y="5719626"/>
                    <a:ext cx="2376" cy="2088"/>
                  </a:xfrm>
                  <a:custGeom>
                    <a:avLst/>
                    <a:gdLst>
                      <a:gd name="connsiteX0" fmla="*/ 0 w 2376"/>
                      <a:gd name="connsiteY0" fmla="*/ 1368 h 2088"/>
                      <a:gd name="connsiteX1" fmla="*/ 1224 w 2376"/>
                      <a:gd name="connsiteY1" fmla="*/ 0 h 2088"/>
                      <a:gd name="connsiteX2" fmla="*/ 2376 w 2376"/>
                      <a:gd name="connsiteY2" fmla="*/ 1368 h 2088"/>
                      <a:gd name="connsiteX3" fmla="*/ 1584 w 2376"/>
                      <a:gd name="connsiteY3" fmla="*/ 2088 h 2088"/>
                      <a:gd name="connsiteX4" fmla="*/ 0 w 2376"/>
                      <a:gd name="connsiteY4" fmla="*/ 136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088">
                        <a:moveTo>
                          <a:pt x="0" y="1368"/>
                        </a:moveTo>
                        <a:lnTo>
                          <a:pt x="1224" y="0"/>
                        </a:lnTo>
                        <a:lnTo>
                          <a:pt x="2376" y="1368"/>
                        </a:lnTo>
                        <a:lnTo>
                          <a:pt x="1584" y="2088"/>
                        </a:lnTo>
                        <a:lnTo>
                          <a:pt x="0" y="1368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27" name="Freeform: Shape 5126">
                    <a:extLst>
                      <a:ext uri="{FF2B5EF4-FFF2-40B4-BE49-F238E27FC236}">
                        <a16:creationId xmlns:a16="http://schemas.microsoft.com/office/drawing/2014/main" id="{0E46BFF9-34A9-51B4-9F25-18E9CC41A347}"/>
                      </a:ext>
                    </a:extLst>
                  </p:cNvPr>
                  <p:cNvSpPr/>
                  <p:nvPr/>
                </p:nvSpPr>
                <p:spPr>
                  <a:xfrm>
                    <a:off x="7107611" y="5706447"/>
                    <a:ext cx="1656" cy="1440"/>
                  </a:xfrm>
                  <a:custGeom>
                    <a:avLst/>
                    <a:gdLst>
                      <a:gd name="connsiteX0" fmla="*/ 0 w 1656"/>
                      <a:gd name="connsiteY0" fmla="*/ 720 h 1440"/>
                      <a:gd name="connsiteX1" fmla="*/ 1008 w 1656"/>
                      <a:gd name="connsiteY1" fmla="*/ 0 h 1440"/>
                      <a:gd name="connsiteX2" fmla="*/ 1656 w 1656"/>
                      <a:gd name="connsiteY2" fmla="*/ 1080 h 1440"/>
                      <a:gd name="connsiteX3" fmla="*/ 1008 w 1656"/>
                      <a:gd name="connsiteY3" fmla="*/ 1440 h 1440"/>
                      <a:gd name="connsiteX4" fmla="*/ 0 w 1656"/>
                      <a:gd name="connsiteY4" fmla="*/ 720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440">
                        <a:moveTo>
                          <a:pt x="0" y="720"/>
                        </a:moveTo>
                        <a:lnTo>
                          <a:pt x="1008" y="0"/>
                        </a:lnTo>
                        <a:lnTo>
                          <a:pt x="1656" y="1080"/>
                        </a:lnTo>
                        <a:lnTo>
                          <a:pt x="1008" y="1440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28" name="Freeform: Shape 5127">
                    <a:extLst>
                      <a:ext uri="{FF2B5EF4-FFF2-40B4-BE49-F238E27FC236}">
                        <a16:creationId xmlns:a16="http://schemas.microsoft.com/office/drawing/2014/main" id="{8D376F1F-F899-6F6D-5758-31C3AA8C6750}"/>
                      </a:ext>
                    </a:extLst>
                  </p:cNvPr>
                  <p:cNvSpPr/>
                  <p:nvPr/>
                </p:nvSpPr>
                <p:spPr>
                  <a:xfrm>
                    <a:off x="7118197" y="5723299"/>
                    <a:ext cx="1512" cy="1584"/>
                  </a:xfrm>
                  <a:custGeom>
                    <a:avLst/>
                    <a:gdLst>
                      <a:gd name="connsiteX0" fmla="*/ 648 w 1512"/>
                      <a:gd name="connsiteY0" fmla="*/ 0 h 1584"/>
                      <a:gd name="connsiteX1" fmla="*/ 1512 w 1512"/>
                      <a:gd name="connsiteY1" fmla="*/ 936 h 1584"/>
                      <a:gd name="connsiteX2" fmla="*/ 504 w 1512"/>
                      <a:gd name="connsiteY2" fmla="*/ 1584 h 1584"/>
                      <a:gd name="connsiteX3" fmla="*/ 0 w 1512"/>
                      <a:gd name="connsiteY3" fmla="*/ 936 h 1584"/>
                      <a:gd name="connsiteX4" fmla="*/ 648 w 1512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584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504" y="1584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29" name="Freeform: Shape 5128">
                    <a:extLst>
                      <a:ext uri="{FF2B5EF4-FFF2-40B4-BE49-F238E27FC236}">
                        <a16:creationId xmlns:a16="http://schemas.microsoft.com/office/drawing/2014/main" id="{D386E3AE-EE6F-549B-B272-FF1330D8C4D9}"/>
                      </a:ext>
                    </a:extLst>
                  </p:cNvPr>
                  <p:cNvSpPr/>
                  <p:nvPr/>
                </p:nvSpPr>
                <p:spPr>
                  <a:xfrm>
                    <a:off x="7112796" y="5711128"/>
                    <a:ext cx="1512" cy="1656"/>
                  </a:xfrm>
                  <a:custGeom>
                    <a:avLst/>
                    <a:gdLst>
                      <a:gd name="connsiteX0" fmla="*/ 648 w 1512"/>
                      <a:gd name="connsiteY0" fmla="*/ 0 h 1656"/>
                      <a:gd name="connsiteX1" fmla="*/ 1512 w 1512"/>
                      <a:gd name="connsiteY1" fmla="*/ 936 h 1656"/>
                      <a:gd name="connsiteX2" fmla="*/ 432 w 1512"/>
                      <a:gd name="connsiteY2" fmla="*/ 1656 h 1656"/>
                      <a:gd name="connsiteX3" fmla="*/ 0 w 1512"/>
                      <a:gd name="connsiteY3" fmla="*/ 1008 h 1656"/>
                      <a:gd name="connsiteX4" fmla="*/ 648 w 1512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656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0" name="Freeform: Shape 5129">
                    <a:extLst>
                      <a:ext uri="{FF2B5EF4-FFF2-40B4-BE49-F238E27FC236}">
                        <a16:creationId xmlns:a16="http://schemas.microsoft.com/office/drawing/2014/main" id="{79B96829-E608-9D6F-F61E-C7DC3B0BFC72}"/>
                      </a:ext>
                    </a:extLst>
                  </p:cNvPr>
                  <p:cNvSpPr/>
                  <p:nvPr/>
                </p:nvSpPr>
                <p:spPr>
                  <a:xfrm>
                    <a:off x="7123958" y="5718330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1008 h 1728"/>
                      <a:gd name="connsiteX2" fmla="*/ 432 w 1512"/>
                      <a:gd name="connsiteY2" fmla="*/ 1728 h 1728"/>
                      <a:gd name="connsiteX3" fmla="*/ 0 w 1512"/>
                      <a:gd name="connsiteY3" fmla="*/ 1008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1008"/>
                        </a:lnTo>
                        <a:lnTo>
                          <a:pt x="432" y="1728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1" name="Freeform: Shape 5130">
                    <a:extLst>
                      <a:ext uri="{FF2B5EF4-FFF2-40B4-BE49-F238E27FC236}">
                        <a16:creationId xmlns:a16="http://schemas.microsoft.com/office/drawing/2014/main" id="{36B75128-E5C0-DFEE-400F-13863C047C3D}"/>
                      </a:ext>
                    </a:extLst>
                  </p:cNvPr>
                  <p:cNvSpPr/>
                  <p:nvPr/>
                </p:nvSpPr>
                <p:spPr>
                  <a:xfrm>
                    <a:off x="7110563" y="5726467"/>
                    <a:ext cx="2448" cy="2808"/>
                  </a:xfrm>
                  <a:custGeom>
                    <a:avLst/>
                    <a:gdLst>
                      <a:gd name="connsiteX0" fmla="*/ 1080 w 2448"/>
                      <a:gd name="connsiteY0" fmla="*/ 0 h 2808"/>
                      <a:gd name="connsiteX1" fmla="*/ 2449 w 2448"/>
                      <a:gd name="connsiteY1" fmla="*/ 1584 h 2808"/>
                      <a:gd name="connsiteX2" fmla="*/ 720 w 2448"/>
                      <a:gd name="connsiteY2" fmla="*/ 2808 h 2808"/>
                      <a:gd name="connsiteX3" fmla="*/ 0 w 2448"/>
                      <a:gd name="connsiteY3" fmla="*/ 1728 h 2808"/>
                      <a:gd name="connsiteX4" fmla="*/ 1080 w 2448"/>
                      <a:gd name="connsiteY4" fmla="*/ 0 h 2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808">
                        <a:moveTo>
                          <a:pt x="1080" y="0"/>
                        </a:moveTo>
                        <a:lnTo>
                          <a:pt x="2449" y="1584"/>
                        </a:lnTo>
                        <a:lnTo>
                          <a:pt x="720" y="2808"/>
                        </a:lnTo>
                        <a:lnTo>
                          <a:pt x="0" y="1728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2" name="Freeform: Shape 5131">
                    <a:extLst>
                      <a:ext uri="{FF2B5EF4-FFF2-40B4-BE49-F238E27FC236}">
                        <a16:creationId xmlns:a16="http://schemas.microsoft.com/office/drawing/2014/main" id="{766EED0C-5EEA-F91B-176A-E513EE03DC1F}"/>
                      </a:ext>
                    </a:extLst>
                  </p:cNvPr>
                  <p:cNvSpPr/>
                  <p:nvPr/>
                </p:nvSpPr>
                <p:spPr>
                  <a:xfrm>
                    <a:off x="7122734" y="5710048"/>
                    <a:ext cx="2520" cy="2736"/>
                  </a:xfrm>
                  <a:custGeom>
                    <a:avLst/>
                    <a:gdLst>
                      <a:gd name="connsiteX0" fmla="*/ 1080 w 2520"/>
                      <a:gd name="connsiteY0" fmla="*/ 0 h 2736"/>
                      <a:gd name="connsiteX1" fmla="*/ 2521 w 2520"/>
                      <a:gd name="connsiteY1" fmla="*/ 1512 h 2736"/>
                      <a:gd name="connsiteX2" fmla="*/ 792 w 2520"/>
                      <a:gd name="connsiteY2" fmla="*/ 2737 h 2736"/>
                      <a:gd name="connsiteX3" fmla="*/ 0 w 2520"/>
                      <a:gd name="connsiteY3" fmla="*/ 1656 h 2736"/>
                      <a:gd name="connsiteX4" fmla="*/ 1080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080" y="0"/>
                        </a:moveTo>
                        <a:lnTo>
                          <a:pt x="2521" y="1512"/>
                        </a:lnTo>
                        <a:lnTo>
                          <a:pt x="792" y="2737"/>
                        </a:lnTo>
                        <a:lnTo>
                          <a:pt x="0" y="1656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3" name="Freeform: Shape 5132">
                    <a:extLst>
                      <a:ext uri="{FF2B5EF4-FFF2-40B4-BE49-F238E27FC236}">
                        <a16:creationId xmlns:a16="http://schemas.microsoft.com/office/drawing/2014/main" id="{B3A8A5FD-C17A-779E-76E1-07C8C18406D3}"/>
                      </a:ext>
                    </a:extLst>
                  </p:cNvPr>
                  <p:cNvSpPr/>
                  <p:nvPr/>
                </p:nvSpPr>
                <p:spPr>
                  <a:xfrm>
                    <a:off x="7103722" y="5711848"/>
                    <a:ext cx="3672" cy="3240"/>
                  </a:xfrm>
                  <a:custGeom>
                    <a:avLst/>
                    <a:gdLst>
                      <a:gd name="connsiteX0" fmla="*/ 0 w 3672"/>
                      <a:gd name="connsiteY0" fmla="*/ 1440 h 3240"/>
                      <a:gd name="connsiteX1" fmla="*/ 2017 w 3672"/>
                      <a:gd name="connsiteY1" fmla="*/ 0 h 3240"/>
                      <a:gd name="connsiteX2" fmla="*/ 3673 w 3672"/>
                      <a:gd name="connsiteY2" fmla="*/ 1440 h 3240"/>
                      <a:gd name="connsiteX3" fmla="*/ 1872 w 3672"/>
                      <a:gd name="connsiteY3" fmla="*/ 3241 h 3240"/>
                      <a:gd name="connsiteX4" fmla="*/ 72 w 3672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72" h="3240">
                        <a:moveTo>
                          <a:pt x="0" y="1440"/>
                        </a:moveTo>
                        <a:cubicBezTo>
                          <a:pt x="0" y="432"/>
                          <a:pt x="1008" y="0"/>
                          <a:pt x="2017" y="0"/>
                        </a:cubicBezTo>
                        <a:cubicBezTo>
                          <a:pt x="3025" y="0"/>
                          <a:pt x="3673" y="432"/>
                          <a:pt x="3673" y="1440"/>
                        </a:cubicBezTo>
                        <a:cubicBezTo>
                          <a:pt x="3673" y="2449"/>
                          <a:pt x="2881" y="3241"/>
                          <a:pt x="1872" y="3241"/>
                        </a:cubicBezTo>
                        <a:cubicBezTo>
                          <a:pt x="864" y="3241"/>
                          <a:pt x="72" y="2449"/>
                          <a:pt x="72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4" name="Freeform: Shape 5133">
                    <a:extLst>
                      <a:ext uri="{FF2B5EF4-FFF2-40B4-BE49-F238E27FC236}">
                        <a16:creationId xmlns:a16="http://schemas.microsoft.com/office/drawing/2014/main" id="{F67C33B3-5AA7-4016-1092-C86755E4CF73}"/>
                      </a:ext>
                    </a:extLst>
                  </p:cNvPr>
                  <p:cNvSpPr/>
                  <p:nvPr/>
                </p:nvSpPr>
                <p:spPr>
                  <a:xfrm>
                    <a:off x="7115749" y="5725819"/>
                    <a:ext cx="2808" cy="3240"/>
                  </a:xfrm>
                  <a:custGeom>
                    <a:avLst/>
                    <a:gdLst>
                      <a:gd name="connsiteX0" fmla="*/ 0 w 2808"/>
                      <a:gd name="connsiteY0" fmla="*/ 1440 h 3240"/>
                      <a:gd name="connsiteX1" fmla="*/ 1512 w 2808"/>
                      <a:gd name="connsiteY1" fmla="*/ 0 h 3240"/>
                      <a:gd name="connsiteX2" fmla="*/ 2808 w 2808"/>
                      <a:gd name="connsiteY2" fmla="*/ 1440 h 3240"/>
                      <a:gd name="connsiteX3" fmla="*/ 1440 w 2808"/>
                      <a:gd name="connsiteY3" fmla="*/ 3241 h 3240"/>
                      <a:gd name="connsiteX4" fmla="*/ 0 w 2808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240">
                        <a:moveTo>
                          <a:pt x="0" y="1440"/>
                        </a:moveTo>
                        <a:cubicBezTo>
                          <a:pt x="0" y="432"/>
                          <a:pt x="720" y="0"/>
                          <a:pt x="1512" y="0"/>
                        </a:cubicBezTo>
                        <a:cubicBezTo>
                          <a:pt x="2305" y="0"/>
                          <a:pt x="2808" y="432"/>
                          <a:pt x="2808" y="1440"/>
                        </a:cubicBezTo>
                        <a:cubicBezTo>
                          <a:pt x="2808" y="2449"/>
                          <a:pt x="2160" y="3241"/>
                          <a:pt x="1440" y="3241"/>
                        </a:cubicBezTo>
                        <a:cubicBezTo>
                          <a:pt x="720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5" name="Freeform: Shape 5134">
                    <a:extLst>
                      <a:ext uri="{FF2B5EF4-FFF2-40B4-BE49-F238E27FC236}">
                        <a16:creationId xmlns:a16="http://schemas.microsoft.com/office/drawing/2014/main" id="{8D2A9AC9-17DF-136A-BB10-FAF410B82AD4}"/>
                      </a:ext>
                    </a:extLst>
                  </p:cNvPr>
                  <p:cNvSpPr/>
                  <p:nvPr/>
                </p:nvSpPr>
                <p:spPr>
                  <a:xfrm>
                    <a:off x="7124030" y="5714657"/>
                    <a:ext cx="2232" cy="1944"/>
                  </a:xfrm>
                  <a:custGeom>
                    <a:avLst/>
                    <a:gdLst>
                      <a:gd name="connsiteX0" fmla="*/ 72 w 2232"/>
                      <a:gd name="connsiteY0" fmla="*/ 1008 h 1944"/>
                      <a:gd name="connsiteX1" fmla="*/ 1152 w 2232"/>
                      <a:gd name="connsiteY1" fmla="*/ 0 h 1944"/>
                      <a:gd name="connsiteX2" fmla="*/ 2232 w 2232"/>
                      <a:gd name="connsiteY2" fmla="*/ 792 h 1944"/>
                      <a:gd name="connsiteX3" fmla="*/ 1225 w 2232"/>
                      <a:gd name="connsiteY3" fmla="*/ 1944 h 1944"/>
                      <a:gd name="connsiteX4" fmla="*/ 0 w 2232"/>
                      <a:gd name="connsiteY4" fmla="*/ 936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1944">
                        <a:moveTo>
                          <a:pt x="72" y="1008"/>
                        </a:moveTo>
                        <a:cubicBezTo>
                          <a:pt x="72" y="432"/>
                          <a:pt x="576" y="72"/>
                          <a:pt x="1152" y="0"/>
                        </a:cubicBezTo>
                        <a:cubicBezTo>
                          <a:pt x="1800" y="0"/>
                          <a:pt x="2160" y="216"/>
                          <a:pt x="2232" y="792"/>
                        </a:cubicBezTo>
                        <a:cubicBezTo>
                          <a:pt x="2232" y="1368"/>
                          <a:pt x="1872" y="1872"/>
                          <a:pt x="1225" y="1944"/>
                        </a:cubicBezTo>
                        <a:cubicBezTo>
                          <a:pt x="648" y="1944"/>
                          <a:pt x="72" y="1584"/>
                          <a:pt x="0" y="93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6" name="Freeform: Shape 5135">
                    <a:extLst>
                      <a:ext uri="{FF2B5EF4-FFF2-40B4-BE49-F238E27FC236}">
                        <a16:creationId xmlns:a16="http://schemas.microsoft.com/office/drawing/2014/main" id="{117AF62E-636A-9F37-93D2-365EDA182DCC}"/>
                      </a:ext>
                    </a:extLst>
                  </p:cNvPr>
                  <p:cNvSpPr/>
                  <p:nvPr/>
                </p:nvSpPr>
                <p:spPr>
                  <a:xfrm>
                    <a:off x="7112072" y="5717314"/>
                    <a:ext cx="3609" cy="3253"/>
                  </a:xfrm>
                  <a:custGeom>
                    <a:avLst/>
                    <a:gdLst>
                      <a:gd name="connsiteX0" fmla="*/ 4 w 3609"/>
                      <a:gd name="connsiteY0" fmla="*/ 1664 h 3253"/>
                      <a:gd name="connsiteX1" fmla="*/ 1804 w 3609"/>
                      <a:gd name="connsiteY1" fmla="*/ 8 h 3253"/>
                      <a:gd name="connsiteX2" fmla="*/ 3605 w 3609"/>
                      <a:gd name="connsiteY2" fmla="*/ 1304 h 3253"/>
                      <a:gd name="connsiteX3" fmla="*/ 1948 w 3609"/>
                      <a:gd name="connsiteY3" fmla="*/ 3248 h 3253"/>
                      <a:gd name="connsiteX4" fmla="*/ 4 w 3609"/>
                      <a:gd name="connsiteY4" fmla="*/ 1664 h 3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3253">
                        <a:moveTo>
                          <a:pt x="4" y="1664"/>
                        </a:moveTo>
                        <a:cubicBezTo>
                          <a:pt x="-68" y="656"/>
                          <a:pt x="868" y="152"/>
                          <a:pt x="1804" y="8"/>
                        </a:cubicBezTo>
                        <a:cubicBezTo>
                          <a:pt x="2813" y="-64"/>
                          <a:pt x="3533" y="368"/>
                          <a:pt x="3605" y="1304"/>
                        </a:cubicBezTo>
                        <a:cubicBezTo>
                          <a:pt x="3677" y="2312"/>
                          <a:pt x="2956" y="3104"/>
                          <a:pt x="1948" y="3248"/>
                        </a:cubicBezTo>
                        <a:cubicBezTo>
                          <a:pt x="940" y="3320"/>
                          <a:pt x="76" y="2600"/>
                          <a:pt x="4" y="166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7" name="Freeform: Shape 5136">
                    <a:extLst>
                      <a:ext uri="{FF2B5EF4-FFF2-40B4-BE49-F238E27FC236}">
                        <a16:creationId xmlns:a16="http://schemas.microsoft.com/office/drawing/2014/main" id="{83B0B40D-FBA8-9B94-40EF-E062C625E3B4}"/>
                      </a:ext>
                    </a:extLst>
                  </p:cNvPr>
                  <p:cNvSpPr/>
                  <p:nvPr/>
                </p:nvSpPr>
                <p:spPr>
                  <a:xfrm>
                    <a:off x="7115641" y="5707300"/>
                    <a:ext cx="4434" cy="3791"/>
                  </a:xfrm>
                  <a:custGeom>
                    <a:avLst/>
                    <a:gdLst>
                      <a:gd name="connsiteX0" fmla="*/ 1908 w 4434"/>
                      <a:gd name="connsiteY0" fmla="*/ 84 h 3791"/>
                      <a:gd name="connsiteX1" fmla="*/ 4356 w 4434"/>
                      <a:gd name="connsiteY1" fmla="*/ 1524 h 3791"/>
                      <a:gd name="connsiteX2" fmla="*/ 2844 w 4434"/>
                      <a:gd name="connsiteY2" fmla="*/ 3684 h 3791"/>
                      <a:gd name="connsiteX3" fmla="*/ 35 w 4434"/>
                      <a:gd name="connsiteY3" fmla="*/ 2460 h 3791"/>
                      <a:gd name="connsiteX4" fmla="*/ 1908 w 4434"/>
                      <a:gd name="connsiteY4" fmla="*/ 84 h 3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4" h="3791">
                        <a:moveTo>
                          <a:pt x="1908" y="84"/>
                        </a:moveTo>
                        <a:cubicBezTo>
                          <a:pt x="3204" y="-276"/>
                          <a:pt x="4068" y="588"/>
                          <a:pt x="4356" y="1524"/>
                        </a:cubicBezTo>
                        <a:cubicBezTo>
                          <a:pt x="4644" y="2532"/>
                          <a:pt x="4140" y="3324"/>
                          <a:pt x="2844" y="3684"/>
                        </a:cubicBezTo>
                        <a:cubicBezTo>
                          <a:pt x="1547" y="4044"/>
                          <a:pt x="251" y="3468"/>
                          <a:pt x="35" y="2460"/>
                        </a:cubicBezTo>
                        <a:cubicBezTo>
                          <a:pt x="-181" y="1452"/>
                          <a:pt x="612" y="371"/>
                          <a:pt x="1908" y="8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27" name="Graphic 6">
                  <a:extLst>
                    <a:ext uri="{FF2B5EF4-FFF2-40B4-BE49-F238E27FC236}">
                      <a16:creationId xmlns:a16="http://schemas.microsoft.com/office/drawing/2014/main" id="{6CEB5AB1-4E15-2168-70AE-360EC13B2DA1}"/>
                    </a:ext>
                  </a:extLst>
                </p:cNvPr>
                <p:cNvGrpSpPr/>
                <p:nvPr/>
              </p:nvGrpSpPr>
              <p:grpSpPr>
                <a:xfrm>
                  <a:off x="7121294" y="5767587"/>
                  <a:ext cx="29886" cy="29526"/>
                  <a:chOff x="7121294" y="5767587"/>
                  <a:chExt cx="29886" cy="29526"/>
                </a:xfrm>
              </p:grpSpPr>
              <p:sp>
                <p:nvSpPr>
                  <p:cNvPr id="5112" name="Freeform: Shape 5111">
                    <a:extLst>
                      <a:ext uri="{FF2B5EF4-FFF2-40B4-BE49-F238E27FC236}">
                        <a16:creationId xmlns:a16="http://schemas.microsoft.com/office/drawing/2014/main" id="{16C2BF4E-97F1-AFB4-2D76-BCA4A7999E3D}"/>
                      </a:ext>
                    </a:extLst>
                  </p:cNvPr>
                  <p:cNvSpPr/>
                  <p:nvPr/>
                </p:nvSpPr>
                <p:spPr>
                  <a:xfrm>
                    <a:off x="7121294" y="5767587"/>
                    <a:ext cx="29886" cy="29526"/>
                  </a:xfrm>
                  <a:custGeom>
                    <a:avLst/>
                    <a:gdLst>
                      <a:gd name="connsiteX0" fmla="*/ 0 w 29886"/>
                      <a:gd name="connsiteY0" fmla="*/ 14763 h 29526"/>
                      <a:gd name="connsiteX1" fmla="*/ 14907 w 29886"/>
                      <a:gd name="connsiteY1" fmla="*/ 0 h 29526"/>
                      <a:gd name="connsiteX2" fmla="*/ 29886 w 29886"/>
                      <a:gd name="connsiteY2" fmla="*/ 14763 h 29526"/>
                      <a:gd name="connsiteX3" fmla="*/ 14907 w 29886"/>
                      <a:gd name="connsiteY3" fmla="*/ 29526 h 29526"/>
                      <a:gd name="connsiteX4" fmla="*/ 0 w 29886"/>
                      <a:gd name="connsiteY4" fmla="*/ 14763 h 29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886" h="29526">
                        <a:moveTo>
                          <a:pt x="0" y="14763"/>
                        </a:moveTo>
                        <a:cubicBezTo>
                          <a:pt x="0" y="6625"/>
                          <a:pt x="6697" y="0"/>
                          <a:pt x="14907" y="0"/>
                        </a:cubicBezTo>
                        <a:cubicBezTo>
                          <a:pt x="23117" y="0"/>
                          <a:pt x="29886" y="6625"/>
                          <a:pt x="29886" y="14763"/>
                        </a:cubicBezTo>
                        <a:cubicBezTo>
                          <a:pt x="29886" y="22900"/>
                          <a:pt x="23189" y="29526"/>
                          <a:pt x="14907" y="29526"/>
                        </a:cubicBezTo>
                        <a:cubicBezTo>
                          <a:pt x="6626" y="29526"/>
                          <a:pt x="0" y="22900"/>
                          <a:pt x="0" y="14763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13" name="Freeform: Shape 5112">
                    <a:extLst>
                      <a:ext uri="{FF2B5EF4-FFF2-40B4-BE49-F238E27FC236}">
                        <a16:creationId xmlns:a16="http://schemas.microsoft.com/office/drawing/2014/main" id="{E0D99474-673F-B6C0-0659-C3AEAE4AE165}"/>
                      </a:ext>
                    </a:extLst>
                  </p:cNvPr>
                  <p:cNvSpPr/>
                  <p:nvPr/>
                </p:nvSpPr>
                <p:spPr>
                  <a:xfrm>
                    <a:off x="7124318" y="5784871"/>
                    <a:ext cx="2376" cy="2088"/>
                  </a:xfrm>
                  <a:custGeom>
                    <a:avLst/>
                    <a:gdLst>
                      <a:gd name="connsiteX0" fmla="*/ 0 w 2376"/>
                      <a:gd name="connsiteY0" fmla="*/ 1368 h 2088"/>
                      <a:gd name="connsiteX1" fmla="*/ 1224 w 2376"/>
                      <a:gd name="connsiteY1" fmla="*/ 0 h 2088"/>
                      <a:gd name="connsiteX2" fmla="*/ 2376 w 2376"/>
                      <a:gd name="connsiteY2" fmla="*/ 1368 h 2088"/>
                      <a:gd name="connsiteX3" fmla="*/ 1512 w 2376"/>
                      <a:gd name="connsiteY3" fmla="*/ 2088 h 2088"/>
                      <a:gd name="connsiteX4" fmla="*/ 0 w 2376"/>
                      <a:gd name="connsiteY4" fmla="*/ 136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088">
                        <a:moveTo>
                          <a:pt x="0" y="1368"/>
                        </a:moveTo>
                        <a:lnTo>
                          <a:pt x="1224" y="0"/>
                        </a:lnTo>
                        <a:lnTo>
                          <a:pt x="2376" y="1368"/>
                        </a:lnTo>
                        <a:lnTo>
                          <a:pt x="1512" y="2088"/>
                        </a:lnTo>
                        <a:lnTo>
                          <a:pt x="0" y="1368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14" name="Freeform: Shape 5113">
                    <a:extLst>
                      <a:ext uri="{FF2B5EF4-FFF2-40B4-BE49-F238E27FC236}">
                        <a16:creationId xmlns:a16="http://schemas.microsoft.com/office/drawing/2014/main" id="{D42764FA-0449-9122-2FF0-333CC2377107}"/>
                      </a:ext>
                    </a:extLst>
                  </p:cNvPr>
                  <p:cNvSpPr/>
                  <p:nvPr/>
                </p:nvSpPr>
                <p:spPr>
                  <a:xfrm>
                    <a:off x="7129647" y="5771692"/>
                    <a:ext cx="1656" cy="1440"/>
                  </a:xfrm>
                  <a:custGeom>
                    <a:avLst/>
                    <a:gdLst>
                      <a:gd name="connsiteX0" fmla="*/ 0 w 1656"/>
                      <a:gd name="connsiteY0" fmla="*/ 720 h 1440"/>
                      <a:gd name="connsiteX1" fmla="*/ 1008 w 1656"/>
                      <a:gd name="connsiteY1" fmla="*/ 0 h 1440"/>
                      <a:gd name="connsiteX2" fmla="*/ 1656 w 1656"/>
                      <a:gd name="connsiteY2" fmla="*/ 1008 h 1440"/>
                      <a:gd name="connsiteX3" fmla="*/ 1008 w 1656"/>
                      <a:gd name="connsiteY3" fmla="*/ 1440 h 1440"/>
                      <a:gd name="connsiteX4" fmla="*/ 0 w 1656"/>
                      <a:gd name="connsiteY4" fmla="*/ 720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440">
                        <a:moveTo>
                          <a:pt x="0" y="720"/>
                        </a:moveTo>
                        <a:lnTo>
                          <a:pt x="1008" y="0"/>
                        </a:lnTo>
                        <a:lnTo>
                          <a:pt x="1656" y="1008"/>
                        </a:lnTo>
                        <a:lnTo>
                          <a:pt x="1008" y="1440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15" name="Freeform: Shape 5114">
                    <a:extLst>
                      <a:ext uri="{FF2B5EF4-FFF2-40B4-BE49-F238E27FC236}">
                        <a16:creationId xmlns:a16="http://schemas.microsoft.com/office/drawing/2014/main" id="{1DA5C204-5197-D0D1-EFCE-A47F3CDDAFB8}"/>
                      </a:ext>
                    </a:extLst>
                  </p:cNvPr>
                  <p:cNvSpPr/>
                  <p:nvPr/>
                </p:nvSpPr>
                <p:spPr>
                  <a:xfrm>
                    <a:off x="7140233" y="5788471"/>
                    <a:ext cx="1512" cy="1656"/>
                  </a:xfrm>
                  <a:custGeom>
                    <a:avLst/>
                    <a:gdLst>
                      <a:gd name="connsiteX0" fmla="*/ 648 w 1512"/>
                      <a:gd name="connsiteY0" fmla="*/ 0 h 1656"/>
                      <a:gd name="connsiteX1" fmla="*/ 1512 w 1512"/>
                      <a:gd name="connsiteY1" fmla="*/ 936 h 1656"/>
                      <a:gd name="connsiteX2" fmla="*/ 432 w 1512"/>
                      <a:gd name="connsiteY2" fmla="*/ 1656 h 1656"/>
                      <a:gd name="connsiteX3" fmla="*/ 0 w 1512"/>
                      <a:gd name="connsiteY3" fmla="*/ 1008 h 1656"/>
                      <a:gd name="connsiteX4" fmla="*/ 648 w 1512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656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16" name="Freeform: Shape 5115">
                    <a:extLst>
                      <a:ext uri="{FF2B5EF4-FFF2-40B4-BE49-F238E27FC236}">
                        <a16:creationId xmlns:a16="http://schemas.microsoft.com/office/drawing/2014/main" id="{82524F28-8F06-A9A1-F517-8A778CC1F637}"/>
                      </a:ext>
                    </a:extLst>
                  </p:cNvPr>
                  <p:cNvSpPr/>
                  <p:nvPr/>
                </p:nvSpPr>
                <p:spPr>
                  <a:xfrm>
                    <a:off x="7134760" y="5776301"/>
                    <a:ext cx="1584" cy="1728"/>
                  </a:xfrm>
                  <a:custGeom>
                    <a:avLst/>
                    <a:gdLst>
                      <a:gd name="connsiteX0" fmla="*/ 720 w 1584"/>
                      <a:gd name="connsiteY0" fmla="*/ 0 h 1728"/>
                      <a:gd name="connsiteX1" fmla="*/ 1585 w 1584"/>
                      <a:gd name="connsiteY1" fmla="*/ 1008 h 1728"/>
                      <a:gd name="connsiteX2" fmla="*/ 504 w 1584"/>
                      <a:gd name="connsiteY2" fmla="*/ 1728 h 1728"/>
                      <a:gd name="connsiteX3" fmla="*/ 0 w 1584"/>
                      <a:gd name="connsiteY3" fmla="*/ 1080 h 1728"/>
                      <a:gd name="connsiteX4" fmla="*/ 720 w 1584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728">
                        <a:moveTo>
                          <a:pt x="720" y="0"/>
                        </a:moveTo>
                        <a:lnTo>
                          <a:pt x="1585" y="1008"/>
                        </a:lnTo>
                        <a:lnTo>
                          <a:pt x="504" y="1728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17" name="Freeform: Shape 5116">
                    <a:extLst>
                      <a:ext uri="{FF2B5EF4-FFF2-40B4-BE49-F238E27FC236}">
                        <a16:creationId xmlns:a16="http://schemas.microsoft.com/office/drawing/2014/main" id="{94480FA4-4342-13A6-B441-CCDF1966C34A}"/>
                      </a:ext>
                    </a:extLst>
                  </p:cNvPr>
                  <p:cNvSpPr/>
                  <p:nvPr/>
                </p:nvSpPr>
                <p:spPr>
                  <a:xfrm>
                    <a:off x="7145923" y="5783502"/>
                    <a:ext cx="1584" cy="1728"/>
                  </a:xfrm>
                  <a:custGeom>
                    <a:avLst/>
                    <a:gdLst>
                      <a:gd name="connsiteX0" fmla="*/ 720 w 1584"/>
                      <a:gd name="connsiteY0" fmla="*/ 0 h 1728"/>
                      <a:gd name="connsiteX1" fmla="*/ 1584 w 1584"/>
                      <a:gd name="connsiteY1" fmla="*/ 1008 h 1728"/>
                      <a:gd name="connsiteX2" fmla="*/ 504 w 1584"/>
                      <a:gd name="connsiteY2" fmla="*/ 1728 h 1728"/>
                      <a:gd name="connsiteX3" fmla="*/ 0 w 1584"/>
                      <a:gd name="connsiteY3" fmla="*/ 1080 h 1728"/>
                      <a:gd name="connsiteX4" fmla="*/ 720 w 1584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728">
                        <a:moveTo>
                          <a:pt x="720" y="0"/>
                        </a:moveTo>
                        <a:lnTo>
                          <a:pt x="1584" y="1008"/>
                        </a:lnTo>
                        <a:lnTo>
                          <a:pt x="504" y="1728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18" name="Freeform: Shape 5117">
                    <a:extLst>
                      <a:ext uri="{FF2B5EF4-FFF2-40B4-BE49-F238E27FC236}">
                        <a16:creationId xmlns:a16="http://schemas.microsoft.com/office/drawing/2014/main" id="{3DFC4DE3-A051-4ABD-A482-FCC6E36B593C}"/>
                      </a:ext>
                    </a:extLst>
                  </p:cNvPr>
                  <p:cNvSpPr/>
                  <p:nvPr/>
                </p:nvSpPr>
                <p:spPr>
                  <a:xfrm>
                    <a:off x="7132528" y="5791712"/>
                    <a:ext cx="2520" cy="2736"/>
                  </a:xfrm>
                  <a:custGeom>
                    <a:avLst/>
                    <a:gdLst>
                      <a:gd name="connsiteX0" fmla="*/ 1152 w 2520"/>
                      <a:gd name="connsiteY0" fmla="*/ 0 h 2736"/>
                      <a:gd name="connsiteX1" fmla="*/ 2521 w 2520"/>
                      <a:gd name="connsiteY1" fmla="*/ 1584 h 2736"/>
                      <a:gd name="connsiteX2" fmla="*/ 792 w 2520"/>
                      <a:gd name="connsiteY2" fmla="*/ 2736 h 2736"/>
                      <a:gd name="connsiteX3" fmla="*/ 0 w 2520"/>
                      <a:gd name="connsiteY3" fmla="*/ 1656 h 2736"/>
                      <a:gd name="connsiteX4" fmla="*/ 1152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152" y="0"/>
                        </a:moveTo>
                        <a:lnTo>
                          <a:pt x="2521" y="1584"/>
                        </a:lnTo>
                        <a:lnTo>
                          <a:pt x="792" y="2736"/>
                        </a:lnTo>
                        <a:lnTo>
                          <a:pt x="0" y="1656"/>
                        </a:lnTo>
                        <a:lnTo>
                          <a:pt x="115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19" name="Freeform: Shape 5118">
                    <a:extLst>
                      <a:ext uri="{FF2B5EF4-FFF2-40B4-BE49-F238E27FC236}">
                        <a16:creationId xmlns:a16="http://schemas.microsoft.com/office/drawing/2014/main" id="{57E7F412-9AAF-CCE5-76E5-AF5AC625A304}"/>
                      </a:ext>
                    </a:extLst>
                  </p:cNvPr>
                  <p:cNvSpPr/>
                  <p:nvPr/>
                </p:nvSpPr>
                <p:spPr>
                  <a:xfrm>
                    <a:off x="7144770" y="5775221"/>
                    <a:ext cx="2520" cy="2736"/>
                  </a:xfrm>
                  <a:custGeom>
                    <a:avLst/>
                    <a:gdLst>
                      <a:gd name="connsiteX0" fmla="*/ 1080 w 2520"/>
                      <a:gd name="connsiteY0" fmla="*/ 0 h 2736"/>
                      <a:gd name="connsiteX1" fmla="*/ 2521 w 2520"/>
                      <a:gd name="connsiteY1" fmla="*/ 1585 h 2736"/>
                      <a:gd name="connsiteX2" fmla="*/ 720 w 2520"/>
                      <a:gd name="connsiteY2" fmla="*/ 2737 h 2736"/>
                      <a:gd name="connsiteX3" fmla="*/ 0 w 2520"/>
                      <a:gd name="connsiteY3" fmla="*/ 1657 h 2736"/>
                      <a:gd name="connsiteX4" fmla="*/ 1080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080" y="0"/>
                        </a:moveTo>
                        <a:lnTo>
                          <a:pt x="2521" y="1585"/>
                        </a:lnTo>
                        <a:lnTo>
                          <a:pt x="720" y="2737"/>
                        </a:lnTo>
                        <a:lnTo>
                          <a:pt x="0" y="1657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20" name="Freeform: Shape 5119">
                    <a:extLst>
                      <a:ext uri="{FF2B5EF4-FFF2-40B4-BE49-F238E27FC236}">
                        <a16:creationId xmlns:a16="http://schemas.microsoft.com/office/drawing/2014/main" id="{EFB87FDF-448C-89BA-6E7C-DDAC259B1C2E}"/>
                      </a:ext>
                    </a:extLst>
                  </p:cNvPr>
                  <p:cNvSpPr/>
                  <p:nvPr/>
                </p:nvSpPr>
                <p:spPr>
                  <a:xfrm>
                    <a:off x="7125758" y="5777093"/>
                    <a:ext cx="3600" cy="3240"/>
                  </a:xfrm>
                  <a:custGeom>
                    <a:avLst/>
                    <a:gdLst>
                      <a:gd name="connsiteX0" fmla="*/ 0 w 3600"/>
                      <a:gd name="connsiteY0" fmla="*/ 1440 h 3240"/>
                      <a:gd name="connsiteX1" fmla="*/ 1945 w 3600"/>
                      <a:gd name="connsiteY1" fmla="*/ 0 h 3240"/>
                      <a:gd name="connsiteX2" fmla="*/ 3601 w 3600"/>
                      <a:gd name="connsiteY2" fmla="*/ 1440 h 3240"/>
                      <a:gd name="connsiteX3" fmla="*/ 1800 w 3600"/>
                      <a:gd name="connsiteY3" fmla="*/ 3241 h 3240"/>
                      <a:gd name="connsiteX4" fmla="*/ 0 w 3600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3240">
                        <a:moveTo>
                          <a:pt x="0" y="1440"/>
                        </a:moveTo>
                        <a:cubicBezTo>
                          <a:pt x="0" y="432"/>
                          <a:pt x="936" y="0"/>
                          <a:pt x="1945" y="0"/>
                        </a:cubicBezTo>
                        <a:cubicBezTo>
                          <a:pt x="2953" y="0"/>
                          <a:pt x="3601" y="504"/>
                          <a:pt x="3601" y="1440"/>
                        </a:cubicBezTo>
                        <a:cubicBezTo>
                          <a:pt x="3601" y="2377"/>
                          <a:pt x="2809" y="3241"/>
                          <a:pt x="1800" y="3241"/>
                        </a:cubicBezTo>
                        <a:cubicBezTo>
                          <a:pt x="792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21" name="Freeform: Shape 5120">
                    <a:extLst>
                      <a:ext uri="{FF2B5EF4-FFF2-40B4-BE49-F238E27FC236}">
                        <a16:creationId xmlns:a16="http://schemas.microsoft.com/office/drawing/2014/main" id="{54491D20-CCF1-CFA0-F216-33582C7DB2E1}"/>
                      </a:ext>
                    </a:extLst>
                  </p:cNvPr>
                  <p:cNvSpPr/>
                  <p:nvPr/>
                </p:nvSpPr>
                <p:spPr>
                  <a:xfrm>
                    <a:off x="7137713" y="5791064"/>
                    <a:ext cx="2880" cy="3240"/>
                  </a:xfrm>
                  <a:custGeom>
                    <a:avLst/>
                    <a:gdLst>
                      <a:gd name="connsiteX0" fmla="*/ 72 w 2880"/>
                      <a:gd name="connsiteY0" fmla="*/ 1440 h 3240"/>
                      <a:gd name="connsiteX1" fmla="*/ 1584 w 2880"/>
                      <a:gd name="connsiteY1" fmla="*/ 0 h 3240"/>
                      <a:gd name="connsiteX2" fmla="*/ 2880 w 2880"/>
                      <a:gd name="connsiteY2" fmla="*/ 1440 h 3240"/>
                      <a:gd name="connsiteX3" fmla="*/ 1440 w 2880"/>
                      <a:gd name="connsiteY3" fmla="*/ 3241 h 3240"/>
                      <a:gd name="connsiteX4" fmla="*/ 0 w 2880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0" h="3240">
                        <a:moveTo>
                          <a:pt x="72" y="1440"/>
                        </a:moveTo>
                        <a:cubicBezTo>
                          <a:pt x="72" y="432"/>
                          <a:pt x="864" y="0"/>
                          <a:pt x="1584" y="0"/>
                        </a:cubicBezTo>
                        <a:cubicBezTo>
                          <a:pt x="2305" y="0"/>
                          <a:pt x="2880" y="504"/>
                          <a:pt x="2880" y="1440"/>
                        </a:cubicBezTo>
                        <a:cubicBezTo>
                          <a:pt x="2880" y="2377"/>
                          <a:pt x="2232" y="3241"/>
                          <a:pt x="1440" y="3241"/>
                        </a:cubicBezTo>
                        <a:cubicBezTo>
                          <a:pt x="648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22" name="Freeform: Shape 5121">
                    <a:extLst>
                      <a:ext uri="{FF2B5EF4-FFF2-40B4-BE49-F238E27FC236}">
                        <a16:creationId xmlns:a16="http://schemas.microsoft.com/office/drawing/2014/main" id="{381A53AA-5597-C5F5-131F-CE26B086281B}"/>
                      </a:ext>
                    </a:extLst>
                  </p:cNvPr>
                  <p:cNvSpPr/>
                  <p:nvPr/>
                </p:nvSpPr>
                <p:spPr>
                  <a:xfrm>
                    <a:off x="7146139" y="5779902"/>
                    <a:ext cx="2232" cy="1944"/>
                  </a:xfrm>
                  <a:custGeom>
                    <a:avLst/>
                    <a:gdLst>
                      <a:gd name="connsiteX0" fmla="*/ 0 w 2232"/>
                      <a:gd name="connsiteY0" fmla="*/ 1008 h 1944"/>
                      <a:gd name="connsiteX1" fmla="*/ 1152 w 2232"/>
                      <a:gd name="connsiteY1" fmla="*/ 0 h 1944"/>
                      <a:gd name="connsiteX2" fmla="*/ 2232 w 2232"/>
                      <a:gd name="connsiteY2" fmla="*/ 792 h 1944"/>
                      <a:gd name="connsiteX3" fmla="*/ 1224 w 2232"/>
                      <a:gd name="connsiteY3" fmla="*/ 1944 h 1944"/>
                      <a:gd name="connsiteX4" fmla="*/ 0 w 2232"/>
                      <a:gd name="connsiteY4" fmla="*/ 1008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1944">
                        <a:moveTo>
                          <a:pt x="0" y="1008"/>
                        </a:moveTo>
                        <a:cubicBezTo>
                          <a:pt x="0" y="432"/>
                          <a:pt x="504" y="72"/>
                          <a:pt x="1152" y="0"/>
                        </a:cubicBezTo>
                        <a:cubicBezTo>
                          <a:pt x="1728" y="0"/>
                          <a:pt x="2160" y="216"/>
                          <a:pt x="2232" y="792"/>
                        </a:cubicBezTo>
                        <a:cubicBezTo>
                          <a:pt x="2232" y="1368"/>
                          <a:pt x="1872" y="1944"/>
                          <a:pt x="1224" y="1944"/>
                        </a:cubicBezTo>
                        <a:cubicBezTo>
                          <a:pt x="648" y="1944"/>
                          <a:pt x="72" y="1584"/>
                          <a:pt x="0" y="100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23" name="Freeform: Shape 5122">
                    <a:extLst>
                      <a:ext uri="{FF2B5EF4-FFF2-40B4-BE49-F238E27FC236}">
                        <a16:creationId xmlns:a16="http://schemas.microsoft.com/office/drawing/2014/main" id="{9A3E95A9-10B3-5200-AADA-D0FEC7DAE3EF}"/>
                      </a:ext>
                    </a:extLst>
                  </p:cNvPr>
                  <p:cNvSpPr/>
                  <p:nvPr/>
                </p:nvSpPr>
                <p:spPr>
                  <a:xfrm>
                    <a:off x="7134108" y="5782485"/>
                    <a:ext cx="3609" cy="3254"/>
                  </a:xfrm>
                  <a:custGeom>
                    <a:avLst/>
                    <a:gdLst>
                      <a:gd name="connsiteX0" fmla="*/ 4 w 3609"/>
                      <a:gd name="connsiteY0" fmla="*/ 1665 h 3254"/>
                      <a:gd name="connsiteX1" fmla="*/ 1804 w 3609"/>
                      <a:gd name="connsiteY1" fmla="*/ 9 h 3254"/>
                      <a:gd name="connsiteX2" fmla="*/ 3605 w 3609"/>
                      <a:gd name="connsiteY2" fmla="*/ 1305 h 3254"/>
                      <a:gd name="connsiteX3" fmla="*/ 1948 w 3609"/>
                      <a:gd name="connsiteY3" fmla="*/ 3250 h 3254"/>
                      <a:gd name="connsiteX4" fmla="*/ 4 w 3609"/>
                      <a:gd name="connsiteY4" fmla="*/ 1665 h 3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3254">
                        <a:moveTo>
                          <a:pt x="4" y="1665"/>
                        </a:moveTo>
                        <a:cubicBezTo>
                          <a:pt x="-68" y="657"/>
                          <a:pt x="868" y="81"/>
                          <a:pt x="1804" y="9"/>
                        </a:cubicBezTo>
                        <a:cubicBezTo>
                          <a:pt x="2813" y="-63"/>
                          <a:pt x="3460" y="297"/>
                          <a:pt x="3605" y="1305"/>
                        </a:cubicBezTo>
                        <a:cubicBezTo>
                          <a:pt x="3677" y="2313"/>
                          <a:pt x="2956" y="3178"/>
                          <a:pt x="1948" y="3250"/>
                        </a:cubicBezTo>
                        <a:cubicBezTo>
                          <a:pt x="940" y="3322"/>
                          <a:pt x="76" y="2601"/>
                          <a:pt x="4" y="1665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24" name="Freeform: Shape 5123">
                    <a:extLst>
                      <a:ext uri="{FF2B5EF4-FFF2-40B4-BE49-F238E27FC236}">
                        <a16:creationId xmlns:a16="http://schemas.microsoft.com/office/drawing/2014/main" id="{8C70D459-77EF-2914-BD3F-A5A9067373CD}"/>
                      </a:ext>
                    </a:extLst>
                  </p:cNvPr>
                  <p:cNvSpPr/>
                  <p:nvPr/>
                </p:nvSpPr>
                <p:spPr>
                  <a:xfrm>
                    <a:off x="7137657" y="5772473"/>
                    <a:ext cx="4454" cy="3719"/>
                  </a:xfrm>
                  <a:custGeom>
                    <a:avLst/>
                    <a:gdLst>
                      <a:gd name="connsiteX0" fmla="*/ 1928 w 4454"/>
                      <a:gd name="connsiteY0" fmla="*/ 84 h 3719"/>
                      <a:gd name="connsiteX1" fmla="*/ 4376 w 4454"/>
                      <a:gd name="connsiteY1" fmla="*/ 1524 h 3719"/>
                      <a:gd name="connsiteX2" fmla="*/ 2864 w 4454"/>
                      <a:gd name="connsiteY2" fmla="*/ 3612 h 3719"/>
                      <a:gd name="connsiteX3" fmla="*/ 56 w 4454"/>
                      <a:gd name="connsiteY3" fmla="*/ 2388 h 3719"/>
                      <a:gd name="connsiteX4" fmla="*/ 1928 w 4454"/>
                      <a:gd name="connsiteY4" fmla="*/ 11 h 3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4" h="3719">
                        <a:moveTo>
                          <a:pt x="1928" y="84"/>
                        </a:moveTo>
                        <a:cubicBezTo>
                          <a:pt x="3224" y="-276"/>
                          <a:pt x="4088" y="588"/>
                          <a:pt x="4376" y="1524"/>
                        </a:cubicBezTo>
                        <a:cubicBezTo>
                          <a:pt x="4665" y="2532"/>
                          <a:pt x="4160" y="3324"/>
                          <a:pt x="2864" y="3612"/>
                        </a:cubicBezTo>
                        <a:cubicBezTo>
                          <a:pt x="1568" y="3972"/>
                          <a:pt x="343" y="3396"/>
                          <a:pt x="56" y="2388"/>
                        </a:cubicBezTo>
                        <a:cubicBezTo>
                          <a:pt x="-233" y="1380"/>
                          <a:pt x="632" y="300"/>
                          <a:pt x="1928" y="11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28" name="Graphic 6">
                  <a:extLst>
                    <a:ext uri="{FF2B5EF4-FFF2-40B4-BE49-F238E27FC236}">
                      <a16:creationId xmlns:a16="http://schemas.microsoft.com/office/drawing/2014/main" id="{EC2FEF83-FE09-78FA-B1E3-FBE5A693C1B1}"/>
                    </a:ext>
                  </a:extLst>
                </p:cNvPr>
                <p:cNvGrpSpPr/>
                <p:nvPr/>
              </p:nvGrpSpPr>
              <p:grpSpPr>
                <a:xfrm>
                  <a:off x="7092992" y="5768091"/>
                  <a:ext cx="29958" cy="29525"/>
                  <a:chOff x="7092992" y="5768091"/>
                  <a:chExt cx="29958" cy="29525"/>
                </a:xfrm>
              </p:grpSpPr>
              <p:sp>
                <p:nvSpPr>
                  <p:cNvPr id="5099" name="Freeform: Shape 5098">
                    <a:extLst>
                      <a:ext uri="{FF2B5EF4-FFF2-40B4-BE49-F238E27FC236}">
                        <a16:creationId xmlns:a16="http://schemas.microsoft.com/office/drawing/2014/main" id="{D1F744C3-D880-714E-2504-3129FBF8E619}"/>
                      </a:ext>
                    </a:extLst>
                  </p:cNvPr>
                  <p:cNvSpPr/>
                  <p:nvPr/>
                </p:nvSpPr>
                <p:spPr>
                  <a:xfrm>
                    <a:off x="7092992" y="5768091"/>
                    <a:ext cx="29958" cy="29525"/>
                  </a:xfrm>
                  <a:custGeom>
                    <a:avLst/>
                    <a:gdLst>
                      <a:gd name="connsiteX0" fmla="*/ 0 w 29958"/>
                      <a:gd name="connsiteY0" fmla="*/ 14763 h 29525"/>
                      <a:gd name="connsiteX1" fmla="*/ 14979 w 29958"/>
                      <a:gd name="connsiteY1" fmla="*/ 0 h 29525"/>
                      <a:gd name="connsiteX2" fmla="*/ 29958 w 29958"/>
                      <a:gd name="connsiteY2" fmla="*/ 14763 h 29525"/>
                      <a:gd name="connsiteX3" fmla="*/ 14979 w 29958"/>
                      <a:gd name="connsiteY3" fmla="*/ 29526 h 29525"/>
                      <a:gd name="connsiteX4" fmla="*/ 0 w 29958"/>
                      <a:gd name="connsiteY4" fmla="*/ 14763 h 2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958" h="29525">
                        <a:moveTo>
                          <a:pt x="0" y="14763"/>
                        </a:moveTo>
                        <a:cubicBezTo>
                          <a:pt x="0" y="6625"/>
                          <a:pt x="6697" y="0"/>
                          <a:pt x="14979" y="0"/>
                        </a:cubicBezTo>
                        <a:cubicBezTo>
                          <a:pt x="23261" y="0"/>
                          <a:pt x="29958" y="6625"/>
                          <a:pt x="29958" y="14763"/>
                        </a:cubicBezTo>
                        <a:cubicBezTo>
                          <a:pt x="29958" y="22900"/>
                          <a:pt x="23261" y="29526"/>
                          <a:pt x="14979" y="29526"/>
                        </a:cubicBezTo>
                        <a:cubicBezTo>
                          <a:pt x="6697" y="29526"/>
                          <a:pt x="0" y="22900"/>
                          <a:pt x="0" y="14763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0" name="Freeform: Shape 5099">
                    <a:extLst>
                      <a:ext uri="{FF2B5EF4-FFF2-40B4-BE49-F238E27FC236}">
                        <a16:creationId xmlns:a16="http://schemas.microsoft.com/office/drawing/2014/main" id="{E8CF1F2F-6BBD-1637-5FF7-C9ADEE11070B}"/>
                      </a:ext>
                    </a:extLst>
                  </p:cNvPr>
                  <p:cNvSpPr/>
                  <p:nvPr/>
                </p:nvSpPr>
                <p:spPr>
                  <a:xfrm>
                    <a:off x="7095945" y="5785375"/>
                    <a:ext cx="2448" cy="2088"/>
                  </a:xfrm>
                  <a:custGeom>
                    <a:avLst/>
                    <a:gdLst>
                      <a:gd name="connsiteX0" fmla="*/ 0 w 2448"/>
                      <a:gd name="connsiteY0" fmla="*/ 1296 h 2088"/>
                      <a:gd name="connsiteX1" fmla="*/ 1296 w 2448"/>
                      <a:gd name="connsiteY1" fmla="*/ 0 h 2088"/>
                      <a:gd name="connsiteX2" fmla="*/ 2448 w 2448"/>
                      <a:gd name="connsiteY2" fmla="*/ 1368 h 2088"/>
                      <a:gd name="connsiteX3" fmla="*/ 1584 w 2448"/>
                      <a:gd name="connsiteY3" fmla="*/ 2088 h 2088"/>
                      <a:gd name="connsiteX4" fmla="*/ 0 w 2448"/>
                      <a:gd name="connsiteY4" fmla="*/ 1296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088">
                        <a:moveTo>
                          <a:pt x="0" y="1296"/>
                        </a:moveTo>
                        <a:lnTo>
                          <a:pt x="1296" y="0"/>
                        </a:lnTo>
                        <a:lnTo>
                          <a:pt x="2448" y="1368"/>
                        </a:lnTo>
                        <a:lnTo>
                          <a:pt x="1584" y="2088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1" name="Freeform: Shape 5100">
                    <a:extLst>
                      <a:ext uri="{FF2B5EF4-FFF2-40B4-BE49-F238E27FC236}">
                        <a16:creationId xmlns:a16="http://schemas.microsoft.com/office/drawing/2014/main" id="{84DB25DC-6B83-C8BF-87CF-454186E4359E}"/>
                      </a:ext>
                    </a:extLst>
                  </p:cNvPr>
                  <p:cNvSpPr/>
                  <p:nvPr/>
                </p:nvSpPr>
                <p:spPr>
                  <a:xfrm>
                    <a:off x="7101346" y="5772124"/>
                    <a:ext cx="1656" cy="1440"/>
                  </a:xfrm>
                  <a:custGeom>
                    <a:avLst/>
                    <a:gdLst>
                      <a:gd name="connsiteX0" fmla="*/ 0 w 1656"/>
                      <a:gd name="connsiteY0" fmla="*/ 792 h 1440"/>
                      <a:gd name="connsiteX1" fmla="*/ 1008 w 1656"/>
                      <a:gd name="connsiteY1" fmla="*/ 0 h 1440"/>
                      <a:gd name="connsiteX2" fmla="*/ 1656 w 1656"/>
                      <a:gd name="connsiteY2" fmla="*/ 1080 h 1440"/>
                      <a:gd name="connsiteX3" fmla="*/ 936 w 1656"/>
                      <a:gd name="connsiteY3" fmla="*/ 1440 h 1440"/>
                      <a:gd name="connsiteX4" fmla="*/ 0 w 1656"/>
                      <a:gd name="connsiteY4" fmla="*/ 792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440">
                        <a:moveTo>
                          <a:pt x="0" y="792"/>
                        </a:moveTo>
                        <a:lnTo>
                          <a:pt x="1008" y="0"/>
                        </a:lnTo>
                        <a:lnTo>
                          <a:pt x="1656" y="1080"/>
                        </a:lnTo>
                        <a:lnTo>
                          <a:pt x="936" y="1440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2" name="Freeform: Shape 5101">
                    <a:extLst>
                      <a:ext uri="{FF2B5EF4-FFF2-40B4-BE49-F238E27FC236}">
                        <a16:creationId xmlns:a16="http://schemas.microsoft.com/office/drawing/2014/main" id="{383B4B11-17D1-F96A-063E-552FCA9C37AB}"/>
                      </a:ext>
                    </a:extLst>
                  </p:cNvPr>
                  <p:cNvSpPr/>
                  <p:nvPr/>
                </p:nvSpPr>
                <p:spPr>
                  <a:xfrm>
                    <a:off x="7111932" y="5788976"/>
                    <a:ext cx="1440" cy="1656"/>
                  </a:xfrm>
                  <a:custGeom>
                    <a:avLst/>
                    <a:gdLst>
                      <a:gd name="connsiteX0" fmla="*/ 648 w 1440"/>
                      <a:gd name="connsiteY0" fmla="*/ 0 h 1656"/>
                      <a:gd name="connsiteX1" fmla="*/ 1440 w 1440"/>
                      <a:gd name="connsiteY1" fmla="*/ 936 h 1656"/>
                      <a:gd name="connsiteX2" fmla="*/ 432 w 1440"/>
                      <a:gd name="connsiteY2" fmla="*/ 1656 h 1656"/>
                      <a:gd name="connsiteX3" fmla="*/ 0 w 1440"/>
                      <a:gd name="connsiteY3" fmla="*/ 1008 h 1656"/>
                      <a:gd name="connsiteX4" fmla="*/ 648 w 1440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656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3" name="Freeform: Shape 5102">
                    <a:extLst>
                      <a:ext uri="{FF2B5EF4-FFF2-40B4-BE49-F238E27FC236}">
                        <a16:creationId xmlns:a16="http://schemas.microsoft.com/office/drawing/2014/main" id="{85F59FBA-83A1-BB96-E411-EFE39BF6B6CC}"/>
                      </a:ext>
                    </a:extLst>
                  </p:cNvPr>
                  <p:cNvSpPr/>
                  <p:nvPr/>
                </p:nvSpPr>
                <p:spPr>
                  <a:xfrm>
                    <a:off x="7106459" y="5776805"/>
                    <a:ext cx="1584" cy="1728"/>
                  </a:xfrm>
                  <a:custGeom>
                    <a:avLst/>
                    <a:gdLst>
                      <a:gd name="connsiteX0" fmla="*/ 720 w 1584"/>
                      <a:gd name="connsiteY0" fmla="*/ 0 h 1728"/>
                      <a:gd name="connsiteX1" fmla="*/ 1585 w 1584"/>
                      <a:gd name="connsiteY1" fmla="*/ 1008 h 1728"/>
                      <a:gd name="connsiteX2" fmla="*/ 504 w 1584"/>
                      <a:gd name="connsiteY2" fmla="*/ 1728 h 1728"/>
                      <a:gd name="connsiteX3" fmla="*/ 0 w 1584"/>
                      <a:gd name="connsiteY3" fmla="*/ 1008 h 1728"/>
                      <a:gd name="connsiteX4" fmla="*/ 720 w 1584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728">
                        <a:moveTo>
                          <a:pt x="720" y="0"/>
                        </a:moveTo>
                        <a:lnTo>
                          <a:pt x="1585" y="1008"/>
                        </a:lnTo>
                        <a:lnTo>
                          <a:pt x="504" y="1728"/>
                        </a:lnTo>
                        <a:lnTo>
                          <a:pt x="0" y="1008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4" name="Freeform: Shape 5103">
                    <a:extLst>
                      <a:ext uri="{FF2B5EF4-FFF2-40B4-BE49-F238E27FC236}">
                        <a16:creationId xmlns:a16="http://schemas.microsoft.com/office/drawing/2014/main" id="{545291BA-CA1C-F5C2-688B-12FE37A40047}"/>
                      </a:ext>
                    </a:extLst>
                  </p:cNvPr>
                  <p:cNvSpPr/>
                  <p:nvPr/>
                </p:nvSpPr>
                <p:spPr>
                  <a:xfrm>
                    <a:off x="7117621" y="5784007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1008 h 1728"/>
                      <a:gd name="connsiteX2" fmla="*/ 433 w 1512"/>
                      <a:gd name="connsiteY2" fmla="*/ 1728 h 1728"/>
                      <a:gd name="connsiteX3" fmla="*/ 0 w 1512"/>
                      <a:gd name="connsiteY3" fmla="*/ 1080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1008"/>
                        </a:lnTo>
                        <a:lnTo>
                          <a:pt x="433" y="1728"/>
                        </a:lnTo>
                        <a:lnTo>
                          <a:pt x="0" y="1080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5" name="Freeform: Shape 5104">
                    <a:extLst>
                      <a:ext uri="{FF2B5EF4-FFF2-40B4-BE49-F238E27FC236}">
                        <a16:creationId xmlns:a16="http://schemas.microsoft.com/office/drawing/2014/main" id="{0A0B6608-4B2D-1FA8-EAF7-F628612AFB23}"/>
                      </a:ext>
                    </a:extLst>
                  </p:cNvPr>
                  <p:cNvSpPr/>
                  <p:nvPr/>
                </p:nvSpPr>
                <p:spPr>
                  <a:xfrm>
                    <a:off x="7104226" y="5792216"/>
                    <a:ext cx="2520" cy="2736"/>
                  </a:xfrm>
                  <a:custGeom>
                    <a:avLst/>
                    <a:gdLst>
                      <a:gd name="connsiteX0" fmla="*/ 1080 w 2520"/>
                      <a:gd name="connsiteY0" fmla="*/ 0 h 2736"/>
                      <a:gd name="connsiteX1" fmla="*/ 2521 w 2520"/>
                      <a:gd name="connsiteY1" fmla="*/ 1585 h 2736"/>
                      <a:gd name="connsiteX2" fmla="*/ 792 w 2520"/>
                      <a:gd name="connsiteY2" fmla="*/ 2737 h 2736"/>
                      <a:gd name="connsiteX3" fmla="*/ 0 w 2520"/>
                      <a:gd name="connsiteY3" fmla="*/ 1657 h 2736"/>
                      <a:gd name="connsiteX4" fmla="*/ 1080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080" y="0"/>
                        </a:moveTo>
                        <a:lnTo>
                          <a:pt x="2521" y="1585"/>
                        </a:lnTo>
                        <a:lnTo>
                          <a:pt x="792" y="2737"/>
                        </a:lnTo>
                        <a:lnTo>
                          <a:pt x="0" y="1657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6" name="Freeform: Shape 5105">
                    <a:extLst>
                      <a:ext uri="{FF2B5EF4-FFF2-40B4-BE49-F238E27FC236}">
                        <a16:creationId xmlns:a16="http://schemas.microsoft.com/office/drawing/2014/main" id="{772D3B24-C8DF-1156-6A06-793A3FA867F6}"/>
                      </a:ext>
                    </a:extLst>
                  </p:cNvPr>
                  <p:cNvSpPr/>
                  <p:nvPr/>
                </p:nvSpPr>
                <p:spPr>
                  <a:xfrm>
                    <a:off x="7116469" y="5775725"/>
                    <a:ext cx="2448" cy="2736"/>
                  </a:xfrm>
                  <a:custGeom>
                    <a:avLst/>
                    <a:gdLst>
                      <a:gd name="connsiteX0" fmla="*/ 1080 w 2448"/>
                      <a:gd name="connsiteY0" fmla="*/ 0 h 2736"/>
                      <a:gd name="connsiteX1" fmla="*/ 2449 w 2448"/>
                      <a:gd name="connsiteY1" fmla="*/ 1585 h 2736"/>
                      <a:gd name="connsiteX2" fmla="*/ 720 w 2448"/>
                      <a:gd name="connsiteY2" fmla="*/ 2737 h 2736"/>
                      <a:gd name="connsiteX3" fmla="*/ 0 w 2448"/>
                      <a:gd name="connsiteY3" fmla="*/ 1656 h 2736"/>
                      <a:gd name="connsiteX4" fmla="*/ 1080 w 2448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736">
                        <a:moveTo>
                          <a:pt x="1080" y="0"/>
                        </a:moveTo>
                        <a:lnTo>
                          <a:pt x="2449" y="1585"/>
                        </a:lnTo>
                        <a:lnTo>
                          <a:pt x="720" y="2737"/>
                        </a:lnTo>
                        <a:lnTo>
                          <a:pt x="0" y="1656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7" name="Freeform: Shape 5106">
                    <a:extLst>
                      <a:ext uri="{FF2B5EF4-FFF2-40B4-BE49-F238E27FC236}">
                        <a16:creationId xmlns:a16="http://schemas.microsoft.com/office/drawing/2014/main" id="{7AE72241-C124-D55B-625C-6245C4A18EED}"/>
                      </a:ext>
                    </a:extLst>
                  </p:cNvPr>
                  <p:cNvSpPr/>
                  <p:nvPr/>
                </p:nvSpPr>
                <p:spPr>
                  <a:xfrm>
                    <a:off x="7097385" y="5777525"/>
                    <a:ext cx="3600" cy="3240"/>
                  </a:xfrm>
                  <a:custGeom>
                    <a:avLst/>
                    <a:gdLst>
                      <a:gd name="connsiteX0" fmla="*/ 0 w 3600"/>
                      <a:gd name="connsiteY0" fmla="*/ 1440 h 3240"/>
                      <a:gd name="connsiteX1" fmla="*/ 1945 w 3600"/>
                      <a:gd name="connsiteY1" fmla="*/ 0 h 3240"/>
                      <a:gd name="connsiteX2" fmla="*/ 3601 w 3600"/>
                      <a:gd name="connsiteY2" fmla="*/ 1440 h 3240"/>
                      <a:gd name="connsiteX3" fmla="*/ 1800 w 3600"/>
                      <a:gd name="connsiteY3" fmla="*/ 3241 h 3240"/>
                      <a:gd name="connsiteX4" fmla="*/ 0 w 3600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3240">
                        <a:moveTo>
                          <a:pt x="0" y="1440"/>
                        </a:moveTo>
                        <a:cubicBezTo>
                          <a:pt x="0" y="432"/>
                          <a:pt x="936" y="0"/>
                          <a:pt x="1945" y="0"/>
                        </a:cubicBezTo>
                        <a:cubicBezTo>
                          <a:pt x="2953" y="0"/>
                          <a:pt x="3601" y="504"/>
                          <a:pt x="3601" y="1440"/>
                        </a:cubicBezTo>
                        <a:cubicBezTo>
                          <a:pt x="3601" y="2377"/>
                          <a:pt x="2809" y="3241"/>
                          <a:pt x="1800" y="3241"/>
                        </a:cubicBezTo>
                        <a:cubicBezTo>
                          <a:pt x="792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8" name="Freeform: Shape 5107">
                    <a:extLst>
                      <a:ext uri="{FF2B5EF4-FFF2-40B4-BE49-F238E27FC236}">
                        <a16:creationId xmlns:a16="http://schemas.microsoft.com/office/drawing/2014/main" id="{224A3098-1D7A-BBA4-42C9-0EF518B8507C}"/>
                      </a:ext>
                    </a:extLst>
                  </p:cNvPr>
                  <p:cNvSpPr/>
                  <p:nvPr/>
                </p:nvSpPr>
                <p:spPr>
                  <a:xfrm>
                    <a:off x="7109411" y="5791568"/>
                    <a:ext cx="2808" cy="3240"/>
                  </a:xfrm>
                  <a:custGeom>
                    <a:avLst/>
                    <a:gdLst>
                      <a:gd name="connsiteX0" fmla="*/ 0 w 2808"/>
                      <a:gd name="connsiteY0" fmla="*/ 1440 h 3240"/>
                      <a:gd name="connsiteX1" fmla="*/ 1512 w 2808"/>
                      <a:gd name="connsiteY1" fmla="*/ 0 h 3240"/>
                      <a:gd name="connsiteX2" fmla="*/ 2808 w 2808"/>
                      <a:gd name="connsiteY2" fmla="*/ 1440 h 3240"/>
                      <a:gd name="connsiteX3" fmla="*/ 1440 w 2808"/>
                      <a:gd name="connsiteY3" fmla="*/ 3241 h 3240"/>
                      <a:gd name="connsiteX4" fmla="*/ 0 w 2808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240">
                        <a:moveTo>
                          <a:pt x="0" y="1440"/>
                        </a:moveTo>
                        <a:cubicBezTo>
                          <a:pt x="0" y="432"/>
                          <a:pt x="720" y="0"/>
                          <a:pt x="1512" y="0"/>
                        </a:cubicBezTo>
                        <a:cubicBezTo>
                          <a:pt x="2305" y="0"/>
                          <a:pt x="2808" y="432"/>
                          <a:pt x="2808" y="1440"/>
                        </a:cubicBezTo>
                        <a:cubicBezTo>
                          <a:pt x="2808" y="2448"/>
                          <a:pt x="2160" y="3241"/>
                          <a:pt x="1440" y="3241"/>
                        </a:cubicBezTo>
                        <a:cubicBezTo>
                          <a:pt x="720" y="3241"/>
                          <a:pt x="0" y="2448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09" name="Freeform: Shape 5108">
                    <a:extLst>
                      <a:ext uri="{FF2B5EF4-FFF2-40B4-BE49-F238E27FC236}">
                        <a16:creationId xmlns:a16="http://schemas.microsoft.com/office/drawing/2014/main" id="{88F1756B-DFEE-9F57-EABD-731A584EE860}"/>
                      </a:ext>
                    </a:extLst>
                  </p:cNvPr>
                  <p:cNvSpPr/>
                  <p:nvPr/>
                </p:nvSpPr>
                <p:spPr>
                  <a:xfrm>
                    <a:off x="7117765" y="5780406"/>
                    <a:ext cx="2232" cy="1944"/>
                  </a:xfrm>
                  <a:custGeom>
                    <a:avLst/>
                    <a:gdLst>
                      <a:gd name="connsiteX0" fmla="*/ 72 w 2232"/>
                      <a:gd name="connsiteY0" fmla="*/ 1008 h 1944"/>
                      <a:gd name="connsiteX1" fmla="*/ 1152 w 2232"/>
                      <a:gd name="connsiteY1" fmla="*/ 0 h 1944"/>
                      <a:gd name="connsiteX2" fmla="*/ 2232 w 2232"/>
                      <a:gd name="connsiteY2" fmla="*/ 792 h 1944"/>
                      <a:gd name="connsiteX3" fmla="*/ 1224 w 2232"/>
                      <a:gd name="connsiteY3" fmla="*/ 1944 h 1944"/>
                      <a:gd name="connsiteX4" fmla="*/ 0 w 2232"/>
                      <a:gd name="connsiteY4" fmla="*/ 936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1944">
                        <a:moveTo>
                          <a:pt x="72" y="1008"/>
                        </a:moveTo>
                        <a:cubicBezTo>
                          <a:pt x="72" y="432"/>
                          <a:pt x="576" y="72"/>
                          <a:pt x="1152" y="0"/>
                        </a:cubicBezTo>
                        <a:cubicBezTo>
                          <a:pt x="1728" y="0"/>
                          <a:pt x="2160" y="216"/>
                          <a:pt x="2232" y="792"/>
                        </a:cubicBezTo>
                        <a:cubicBezTo>
                          <a:pt x="2232" y="1368"/>
                          <a:pt x="1872" y="1872"/>
                          <a:pt x="1224" y="1944"/>
                        </a:cubicBezTo>
                        <a:cubicBezTo>
                          <a:pt x="576" y="1944"/>
                          <a:pt x="72" y="1584"/>
                          <a:pt x="0" y="93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10" name="Freeform: Shape 5109">
                    <a:extLst>
                      <a:ext uri="{FF2B5EF4-FFF2-40B4-BE49-F238E27FC236}">
                        <a16:creationId xmlns:a16="http://schemas.microsoft.com/office/drawing/2014/main" id="{E6F58E7A-078F-66D3-C6E1-5775F11AE5AC}"/>
                      </a:ext>
                    </a:extLst>
                  </p:cNvPr>
                  <p:cNvSpPr/>
                  <p:nvPr/>
                </p:nvSpPr>
                <p:spPr>
                  <a:xfrm>
                    <a:off x="7105735" y="5782991"/>
                    <a:ext cx="3681" cy="3253"/>
                  </a:xfrm>
                  <a:custGeom>
                    <a:avLst/>
                    <a:gdLst>
                      <a:gd name="connsiteX0" fmla="*/ 4 w 3681"/>
                      <a:gd name="connsiteY0" fmla="*/ 1664 h 3253"/>
                      <a:gd name="connsiteX1" fmla="*/ 1876 w 3681"/>
                      <a:gd name="connsiteY1" fmla="*/ 8 h 3253"/>
                      <a:gd name="connsiteX2" fmla="*/ 3677 w 3681"/>
                      <a:gd name="connsiteY2" fmla="*/ 1304 h 3253"/>
                      <a:gd name="connsiteX3" fmla="*/ 2020 w 3681"/>
                      <a:gd name="connsiteY3" fmla="*/ 3248 h 3253"/>
                      <a:gd name="connsiteX4" fmla="*/ 4 w 3681"/>
                      <a:gd name="connsiteY4" fmla="*/ 1664 h 3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1" h="3253">
                        <a:moveTo>
                          <a:pt x="4" y="1664"/>
                        </a:moveTo>
                        <a:cubicBezTo>
                          <a:pt x="-68" y="656"/>
                          <a:pt x="868" y="152"/>
                          <a:pt x="1876" y="8"/>
                        </a:cubicBezTo>
                        <a:cubicBezTo>
                          <a:pt x="2884" y="-64"/>
                          <a:pt x="3533" y="368"/>
                          <a:pt x="3677" y="1304"/>
                        </a:cubicBezTo>
                        <a:cubicBezTo>
                          <a:pt x="3749" y="2312"/>
                          <a:pt x="3028" y="3176"/>
                          <a:pt x="2020" y="3248"/>
                        </a:cubicBezTo>
                        <a:cubicBezTo>
                          <a:pt x="1012" y="3321"/>
                          <a:pt x="148" y="2600"/>
                          <a:pt x="4" y="166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11" name="Freeform: Shape 5110">
                    <a:extLst>
                      <a:ext uri="{FF2B5EF4-FFF2-40B4-BE49-F238E27FC236}">
                        <a16:creationId xmlns:a16="http://schemas.microsoft.com/office/drawing/2014/main" id="{667D3E84-A6AC-EBA0-0C2E-E20291B23EFD}"/>
                      </a:ext>
                    </a:extLst>
                  </p:cNvPr>
                  <p:cNvSpPr/>
                  <p:nvPr/>
                </p:nvSpPr>
                <p:spPr>
                  <a:xfrm>
                    <a:off x="7109376" y="5772977"/>
                    <a:ext cx="4434" cy="3791"/>
                  </a:xfrm>
                  <a:custGeom>
                    <a:avLst/>
                    <a:gdLst>
                      <a:gd name="connsiteX0" fmla="*/ 1908 w 4434"/>
                      <a:gd name="connsiteY0" fmla="*/ 84 h 3791"/>
                      <a:gd name="connsiteX1" fmla="*/ 4356 w 4434"/>
                      <a:gd name="connsiteY1" fmla="*/ 1524 h 3791"/>
                      <a:gd name="connsiteX2" fmla="*/ 2844 w 4434"/>
                      <a:gd name="connsiteY2" fmla="*/ 3684 h 3791"/>
                      <a:gd name="connsiteX3" fmla="*/ 35 w 4434"/>
                      <a:gd name="connsiteY3" fmla="*/ 2460 h 3791"/>
                      <a:gd name="connsiteX4" fmla="*/ 1908 w 4434"/>
                      <a:gd name="connsiteY4" fmla="*/ 84 h 3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4" h="3791">
                        <a:moveTo>
                          <a:pt x="1908" y="84"/>
                        </a:moveTo>
                        <a:cubicBezTo>
                          <a:pt x="3204" y="-276"/>
                          <a:pt x="4068" y="588"/>
                          <a:pt x="4356" y="1524"/>
                        </a:cubicBezTo>
                        <a:cubicBezTo>
                          <a:pt x="4644" y="2532"/>
                          <a:pt x="4140" y="3324"/>
                          <a:pt x="2844" y="3684"/>
                        </a:cubicBezTo>
                        <a:cubicBezTo>
                          <a:pt x="1547" y="4044"/>
                          <a:pt x="251" y="3468"/>
                          <a:pt x="35" y="2460"/>
                        </a:cubicBezTo>
                        <a:cubicBezTo>
                          <a:pt x="-181" y="1452"/>
                          <a:pt x="611" y="371"/>
                          <a:pt x="1908" y="8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29" name="Graphic 6">
                  <a:extLst>
                    <a:ext uri="{FF2B5EF4-FFF2-40B4-BE49-F238E27FC236}">
                      <a16:creationId xmlns:a16="http://schemas.microsoft.com/office/drawing/2014/main" id="{B4E252B2-0B20-D4BF-3464-D32EA42799A0}"/>
                    </a:ext>
                  </a:extLst>
                </p:cNvPr>
                <p:cNvGrpSpPr/>
                <p:nvPr/>
              </p:nvGrpSpPr>
              <p:grpSpPr>
                <a:xfrm>
                  <a:off x="7122014" y="5788255"/>
                  <a:ext cx="29885" cy="29526"/>
                  <a:chOff x="7122014" y="5788255"/>
                  <a:chExt cx="29885" cy="29526"/>
                </a:xfrm>
              </p:grpSpPr>
              <p:sp>
                <p:nvSpPr>
                  <p:cNvPr id="5086" name="Freeform: Shape 5085">
                    <a:extLst>
                      <a:ext uri="{FF2B5EF4-FFF2-40B4-BE49-F238E27FC236}">
                        <a16:creationId xmlns:a16="http://schemas.microsoft.com/office/drawing/2014/main" id="{F51224AE-7981-8193-A411-544214916625}"/>
                      </a:ext>
                    </a:extLst>
                  </p:cNvPr>
                  <p:cNvSpPr/>
                  <p:nvPr/>
                </p:nvSpPr>
                <p:spPr>
                  <a:xfrm>
                    <a:off x="7122014" y="5788255"/>
                    <a:ext cx="29885" cy="29526"/>
                  </a:xfrm>
                  <a:custGeom>
                    <a:avLst/>
                    <a:gdLst>
                      <a:gd name="connsiteX0" fmla="*/ 0 w 29885"/>
                      <a:gd name="connsiteY0" fmla="*/ 14763 h 29526"/>
                      <a:gd name="connsiteX1" fmla="*/ 14907 w 29885"/>
                      <a:gd name="connsiteY1" fmla="*/ 0 h 29526"/>
                      <a:gd name="connsiteX2" fmla="*/ 29886 w 29885"/>
                      <a:gd name="connsiteY2" fmla="*/ 14763 h 29526"/>
                      <a:gd name="connsiteX3" fmla="*/ 14907 w 29885"/>
                      <a:gd name="connsiteY3" fmla="*/ 29526 h 29526"/>
                      <a:gd name="connsiteX4" fmla="*/ 0 w 29885"/>
                      <a:gd name="connsiteY4" fmla="*/ 14763 h 29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885" h="29526">
                        <a:moveTo>
                          <a:pt x="0" y="14763"/>
                        </a:moveTo>
                        <a:cubicBezTo>
                          <a:pt x="0" y="6626"/>
                          <a:pt x="6697" y="0"/>
                          <a:pt x="14907" y="0"/>
                        </a:cubicBezTo>
                        <a:cubicBezTo>
                          <a:pt x="23116" y="0"/>
                          <a:pt x="29886" y="6626"/>
                          <a:pt x="29886" y="14763"/>
                        </a:cubicBezTo>
                        <a:cubicBezTo>
                          <a:pt x="29886" y="22900"/>
                          <a:pt x="23188" y="29526"/>
                          <a:pt x="14907" y="29526"/>
                        </a:cubicBezTo>
                        <a:cubicBezTo>
                          <a:pt x="6625" y="29526"/>
                          <a:pt x="0" y="22900"/>
                          <a:pt x="0" y="14763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87" name="Freeform: Shape 5086">
                    <a:extLst>
                      <a:ext uri="{FF2B5EF4-FFF2-40B4-BE49-F238E27FC236}">
                        <a16:creationId xmlns:a16="http://schemas.microsoft.com/office/drawing/2014/main" id="{5B73329B-62EF-2FE7-087B-A0AC6E8C6704}"/>
                      </a:ext>
                    </a:extLst>
                  </p:cNvPr>
                  <p:cNvSpPr/>
                  <p:nvPr/>
                </p:nvSpPr>
                <p:spPr>
                  <a:xfrm>
                    <a:off x="7124966" y="5805539"/>
                    <a:ext cx="2448" cy="2088"/>
                  </a:xfrm>
                  <a:custGeom>
                    <a:avLst/>
                    <a:gdLst>
                      <a:gd name="connsiteX0" fmla="*/ 0 w 2448"/>
                      <a:gd name="connsiteY0" fmla="*/ 1296 h 2088"/>
                      <a:gd name="connsiteX1" fmla="*/ 1224 w 2448"/>
                      <a:gd name="connsiteY1" fmla="*/ 0 h 2088"/>
                      <a:gd name="connsiteX2" fmla="*/ 2449 w 2448"/>
                      <a:gd name="connsiteY2" fmla="*/ 1368 h 2088"/>
                      <a:gd name="connsiteX3" fmla="*/ 1585 w 2448"/>
                      <a:gd name="connsiteY3" fmla="*/ 2088 h 2088"/>
                      <a:gd name="connsiteX4" fmla="*/ 0 w 2448"/>
                      <a:gd name="connsiteY4" fmla="*/ 1296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088">
                        <a:moveTo>
                          <a:pt x="0" y="1296"/>
                        </a:moveTo>
                        <a:lnTo>
                          <a:pt x="1224" y="0"/>
                        </a:lnTo>
                        <a:lnTo>
                          <a:pt x="2449" y="1368"/>
                        </a:lnTo>
                        <a:lnTo>
                          <a:pt x="1585" y="2088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88" name="Freeform: Shape 5087">
                    <a:extLst>
                      <a:ext uri="{FF2B5EF4-FFF2-40B4-BE49-F238E27FC236}">
                        <a16:creationId xmlns:a16="http://schemas.microsoft.com/office/drawing/2014/main" id="{458D2627-AFE0-6F0B-72DE-799332E6F66D}"/>
                      </a:ext>
                    </a:extLst>
                  </p:cNvPr>
                  <p:cNvSpPr/>
                  <p:nvPr/>
                </p:nvSpPr>
                <p:spPr>
                  <a:xfrm>
                    <a:off x="7130367" y="5792288"/>
                    <a:ext cx="1584" cy="1440"/>
                  </a:xfrm>
                  <a:custGeom>
                    <a:avLst/>
                    <a:gdLst>
                      <a:gd name="connsiteX0" fmla="*/ 0 w 1584"/>
                      <a:gd name="connsiteY0" fmla="*/ 792 h 1440"/>
                      <a:gd name="connsiteX1" fmla="*/ 1008 w 1584"/>
                      <a:gd name="connsiteY1" fmla="*/ 0 h 1440"/>
                      <a:gd name="connsiteX2" fmla="*/ 1585 w 1584"/>
                      <a:gd name="connsiteY2" fmla="*/ 1080 h 1440"/>
                      <a:gd name="connsiteX3" fmla="*/ 936 w 1584"/>
                      <a:gd name="connsiteY3" fmla="*/ 1440 h 1440"/>
                      <a:gd name="connsiteX4" fmla="*/ 0 w 1584"/>
                      <a:gd name="connsiteY4" fmla="*/ 792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440">
                        <a:moveTo>
                          <a:pt x="0" y="792"/>
                        </a:moveTo>
                        <a:lnTo>
                          <a:pt x="1008" y="0"/>
                        </a:lnTo>
                        <a:lnTo>
                          <a:pt x="1585" y="1080"/>
                        </a:lnTo>
                        <a:lnTo>
                          <a:pt x="936" y="1440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89" name="Freeform: Shape 5088">
                    <a:extLst>
                      <a:ext uri="{FF2B5EF4-FFF2-40B4-BE49-F238E27FC236}">
                        <a16:creationId xmlns:a16="http://schemas.microsoft.com/office/drawing/2014/main" id="{8C346F93-010C-0399-FCD0-929808A62983}"/>
                      </a:ext>
                    </a:extLst>
                  </p:cNvPr>
                  <p:cNvSpPr/>
                  <p:nvPr/>
                </p:nvSpPr>
                <p:spPr>
                  <a:xfrm>
                    <a:off x="7140954" y="5809139"/>
                    <a:ext cx="1439" cy="1584"/>
                  </a:xfrm>
                  <a:custGeom>
                    <a:avLst/>
                    <a:gdLst>
                      <a:gd name="connsiteX0" fmla="*/ 576 w 1439"/>
                      <a:gd name="connsiteY0" fmla="*/ 0 h 1584"/>
                      <a:gd name="connsiteX1" fmla="*/ 1440 w 1439"/>
                      <a:gd name="connsiteY1" fmla="*/ 936 h 1584"/>
                      <a:gd name="connsiteX2" fmla="*/ 432 w 1439"/>
                      <a:gd name="connsiteY2" fmla="*/ 1584 h 1584"/>
                      <a:gd name="connsiteX3" fmla="*/ 0 w 1439"/>
                      <a:gd name="connsiteY3" fmla="*/ 936 h 1584"/>
                      <a:gd name="connsiteX4" fmla="*/ 576 w 1439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" h="1584">
                        <a:moveTo>
                          <a:pt x="576" y="0"/>
                        </a:moveTo>
                        <a:lnTo>
                          <a:pt x="1440" y="936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90" name="Freeform: Shape 5089">
                    <a:extLst>
                      <a:ext uri="{FF2B5EF4-FFF2-40B4-BE49-F238E27FC236}">
                        <a16:creationId xmlns:a16="http://schemas.microsoft.com/office/drawing/2014/main" id="{ED92A995-2914-C3A3-DF5F-B3431DD1546D}"/>
                      </a:ext>
                    </a:extLst>
                  </p:cNvPr>
                  <p:cNvSpPr/>
                  <p:nvPr/>
                </p:nvSpPr>
                <p:spPr>
                  <a:xfrm>
                    <a:off x="7135481" y="5796969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936 h 1728"/>
                      <a:gd name="connsiteX2" fmla="*/ 432 w 1512"/>
                      <a:gd name="connsiteY2" fmla="*/ 1728 h 1728"/>
                      <a:gd name="connsiteX3" fmla="*/ 0 w 1512"/>
                      <a:gd name="connsiteY3" fmla="*/ 1008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728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91" name="Freeform: Shape 5090">
                    <a:extLst>
                      <a:ext uri="{FF2B5EF4-FFF2-40B4-BE49-F238E27FC236}">
                        <a16:creationId xmlns:a16="http://schemas.microsoft.com/office/drawing/2014/main" id="{AE15A54F-B4DB-5EA5-E317-F41EB65B3357}"/>
                      </a:ext>
                    </a:extLst>
                  </p:cNvPr>
                  <p:cNvSpPr/>
                  <p:nvPr/>
                </p:nvSpPr>
                <p:spPr>
                  <a:xfrm>
                    <a:off x="7146643" y="5804170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1008 h 1728"/>
                      <a:gd name="connsiteX2" fmla="*/ 432 w 1512"/>
                      <a:gd name="connsiteY2" fmla="*/ 1728 h 1728"/>
                      <a:gd name="connsiteX3" fmla="*/ 0 w 1512"/>
                      <a:gd name="connsiteY3" fmla="*/ 1080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1008"/>
                        </a:lnTo>
                        <a:lnTo>
                          <a:pt x="432" y="1728"/>
                        </a:lnTo>
                        <a:lnTo>
                          <a:pt x="0" y="1080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92" name="Freeform: Shape 5091">
                    <a:extLst>
                      <a:ext uri="{FF2B5EF4-FFF2-40B4-BE49-F238E27FC236}">
                        <a16:creationId xmlns:a16="http://schemas.microsoft.com/office/drawing/2014/main" id="{1ADBA8E6-D4D4-C405-8734-DF1894A3C963}"/>
                      </a:ext>
                    </a:extLst>
                  </p:cNvPr>
                  <p:cNvSpPr/>
                  <p:nvPr/>
                </p:nvSpPr>
                <p:spPr>
                  <a:xfrm>
                    <a:off x="7133248" y="5812308"/>
                    <a:ext cx="2520" cy="2808"/>
                  </a:xfrm>
                  <a:custGeom>
                    <a:avLst/>
                    <a:gdLst>
                      <a:gd name="connsiteX0" fmla="*/ 1080 w 2520"/>
                      <a:gd name="connsiteY0" fmla="*/ 0 h 2808"/>
                      <a:gd name="connsiteX1" fmla="*/ 2520 w 2520"/>
                      <a:gd name="connsiteY1" fmla="*/ 1584 h 2808"/>
                      <a:gd name="connsiteX2" fmla="*/ 720 w 2520"/>
                      <a:gd name="connsiteY2" fmla="*/ 2809 h 2808"/>
                      <a:gd name="connsiteX3" fmla="*/ 0 w 2520"/>
                      <a:gd name="connsiteY3" fmla="*/ 1728 h 2808"/>
                      <a:gd name="connsiteX4" fmla="*/ 1080 w 2520"/>
                      <a:gd name="connsiteY4" fmla="*/ 0 h 2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808">
                        <a:moveTo>
                          <a:pt x="1080" y="0"/>
                        </a:moveTo>
                        <a:lnTo>
                          <a:pt x="2520" y="1584"/>
                        </a:lnTo>
                        <a:lnTo>
                          <a:pt x="720" y="2809"/>
                        </a:lnTo>
                        <a:lnTo>
                          <a:pt x="0" y="1728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93" name="Freeform: Shape 5092">
                    <a:extLst>
                      <a:ext uri="{FF2B5EF4-FFF2-40B4-BE49-F238E27FC236}">
                        <a16:creationId xmlns:a16="http://schemas.microsoft.com/office/drawing/2014/main" id="{7839D139-6AD5-2C6A-F028-6703B6BDC927}"/>
                      </a:ext>
                    </a:extLst>
                  </p:cNvPr>
                  <p:cNvSpPr/>
                  <p:nvPr/>
                </p:nvSpPr>
                <p:spPr>
                  <a:xfrm>
                    <a:off x="7145419" y="5795889"/>
                    <a:ext cx="2520" cy="2736"/>
                  </a:xfrm>
                  <a:custGeom>
                    <a:avLst/>
                    <a:gdLst>
                      <a:gd name="connsiteX0" fmla="*/ 1152 w 2520"/>
                      <a:gd name="connsiteY0" fmla="*/ 0 h 2736"/>
                      <a:gd name="connsiteX1" fmla="*/ 2520 w 2520"/>
                      <a:gd name="connsiteY1" fmla="*/ 1585 h 2736"/>
                      <a:gd name="connsiteX2" fmla="*/ 792 w 2520"/>
                      <a:gd name="connsiteY2" fmla="*/ 2737 h 2736"/>
                      <a:gd name="connsiteX3" fmla="*/ 0 w 2520"/>
                      <a:gd name="connsiteY3" fmla="*/ 1657 h 2736"/>
                      <a:gd name="connsiteX4" fmla="*/ 1152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152" y="0"/>
                        </a:moveTo>
                        <a:lnTo>
                          <a:pt x="2520" y="1585"/>
                        </a:lnTo>
                        <a:lnTo>
                          <a:pt x="792" y="2737"/>
                        </a:lnTo>
                        <a:lnTo>
                          <a:pt x="0" y="1657"/>
                        </a:lnTo>
                        <a:lnTo>
                          <a:pt x="115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94" name="Freeform: Shape 5093">
                    <a:extLst>
                      <a:ext uri="{FF2B5EF4-FFF2-40B4-BE49-F238E27FC236}">
                        <a16:creationId xmlns:a16="http://schemas.microsoft.com/office/drawing/2014/main" id="{11D25C5F-48E3-404B-3F5B-87E5F0FED72F}"/>
                      </a:ext>
                    </a:extLst>
                  </p:cNvPr>
                  <p:cNvSpPr/>
                  <p:nvPr/>
                </p:nvSpPr>
                <p:spPr>
                  <a:xfrm>
                    <a:off x="7126407" y="5797689"/>
                    <a:ext cx="3600" cy="3240"/>
                  </a:xfrm>
                  <a:custGeom>
                    <a:avLst/>
                    <a:gdLst>
                      <a:gd name="connsiteX0" fmla="*/ 0 w 3600"/>
                      <a:gd name="connsiteY0" fmla="*/ 1440 h 3240"/>
                      <a:gd name="connsiteX1" fmla="*/ 1945 w 3600"/>
                      <a:gd name="connsiteY1" fmla="*/ 0 h 3240"/>
                      <a:gd name="connsiteX2" fmla="*/ 3601 w 3600"/>
                      <a:gd name="connsiteY2" fmla="*/ 1440 h 3240"/>
                      <a:gd name="connsiteX3" fmla="*/ 1800 w 3600"/>
                      <a:gd name="connsiteY3" fmla="*/ 3241 h 3240"/>
                      <a:gd name="connsiteX4" fmla="*/ 0 w 3600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3240">
                        <a:moveTo>
                          <a:pt x="0" y="1440"/>
                        </a:moveTo>
                        <a:cubicBezTo>
                          <a:pt x="0" y="432"/>
                          <a:pt x="936" y="0"/>
                          <a:pt x="1945" y="0"/>
                        </a:cubicBezTo>
                        <a:cubicBezTo>
                          <a:pt x="2952" y="0"/>
                          <a:pt x="3601" y="504"/>
                          <a:pt x="3601" y="1440"/>
                        </a:cubicBezTo>
                        <a:cubicBezTo>
                          <a:pt x="3601" y="2377"/>
                          <a:pt x="2809" y="3241"/>
                          <a:pt x="1800" y="3241"/>
                        </a:cubicBezTo>
                        <a:cubicBezTo>
                          <a:pt x="792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95" name="Freeform: Shape 5094">
                    <a:extLst>
                      <a:ext uri="{FF2B5EF4-FFF2-40B4-BE49-F238E27FC236}">
                        <a16:creationId xmlns:a16="http://schemas.microsoft.com/office/drawing/2014/main" id="{A1D79380-3A6D-D0FF-01C3-32D58EB4B518}"/>
                      </a:ext>
                    </a:extLst>
                  </p:cNvPr>
                  <p:cNvSpPr/>
                  <p:nvPr/>
                </p:nvSpPr>
                <p:spPr>
                  <a:xfrm>
                    <a:off x="7138433" y="5811732"/>
                    <a:ext cx="2808" cy="3240"/>
                  </a:xfrm>
                  <a:custGeom>
                    <a:avLst/>
                    <a:gdLst>
                      <a:gd name="connsiteX0" fmla="*/ 0 w 2808"/>
                      <a:gd name="connsiteY0" fmla="*/ 1440 h 3240"/>
                      <a:gd name="connsiteX1" fmla="*/ 1512 w 2808"/>
                      <a:gd name="connsiteY1" fmla="*/ 0 h 3240"/>
                      <a:gd name="connsiteX2" fmla="*/ 2809 w 2808"/>
                      <a:gd name="connsiteY2" fmla="*/ 1440 h 3240"/>
                      <a:gd name="connsiteX3" fmla="*/ 1440 w 2808"/>
                      <a:gd name="connsiteY3" fmla="*/ 3241 h 3240"/>
                      <a:gd name="connsiteX4" fmla="*/ 0 w 2808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240">
                        <a:moveTo>
                          <a:pt x="0" y="1440"/>
                        </a:moveTo>
                        <a:cubicBezTo>
                          <a:pt x="0" y="432"/>
                          <a:pt x="792" y="0"/>
                          <a:pt x="1512" y="0"/>
                        </a:cubicBezTo>
                        <a:cubicBezTo>
                          <a:pt x="2232" y="0"/>
                          <a:pt x="2809" y="504"/>
                          <a:pt x="2809" y="1440"/>
                        </a:cubicBezTo>
                        <a:cubicBezTo>
                          <a:pt x="2809" y="2377"/>
                          <a:pt x="2160" y="3241"/>
                          <a:pt x="1440" y="3241"/>
                        </a:cubicBezTo>
                        <a:cubicBezTo>
                          <a:pt x="720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96" name="Freeform: Shape 5095">
                    <a:extLst>
                      <a:ext uri="{FF2B5EF4-FFF2-40B4-BE49-F238E27FC236}">
                        <a16:creationId xmlns:a16="http://schemas.microsoft.com/office/drawing/2014/main" id="{EA376090-DFDE-BB97-8277-858C7D158A1E}"/>
                      </a:ext>
                    </a:extLst>
                  </p:cNvPr>
                  <p:cNvSpPr/>
                  <p:nvPr/>
                </p:nvSpPr>
                <p:spPr>
                  <a:xfrm>
                    <a:off x="7146787" y="5800570"/>
                    <a:ext cx="2160" cy="1944"/>
                  </a:xfrm>
                  <a:custGeom>
                    <a:avLst/>
                    <a:gdLst>
                      <a:gd name="connsiteX0" fmla="*/ 0 w 2160"/>
                      <a:gd name="connsiteY0" fmla="*/ 1008 h 1944"/>
                      <a:gd name="connsiteX1" fmla="*/ 1080 w 2160"/>
                      <a:gd name="connsiteY1" fmla="*/ 0 h 1944"/>
                      <a:gd name="connsiteX2" fmla="*/ 2160 w 2160"/>
                      <a:gd name="connsiteY2" fmla="*/ 792 h 1944"/>
                      <a:gd name="connsiteX3" fmla="*/ 1152 w 2160"/>
                      <a:gd name="connsiteY3" fmla="*/ 1945 h 1944"/>
                      <a:gd name="connsiteX4" fmla="*/ 0 w 2160"/>
                      <a:gd name="connsiteY4" fmla="*/ 1008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0" h="1944">
                        <a:moveTo>
                          <a:pt x="0" y="1008"/>
                        </a:moveTo>
                        <a:cubicBezTo>
                          <a:pt x="0" y="432"/>
                          <a:pt x="504" y="72"/>
                          <a:pt x="1080" y="0"/>
                        </a:cubicBezTo>
                        <a:cubicBezTo>
                          <a:pt x="1656" y="0"/>
                          <a:pt x="2088" y="216"/>
                          <a:pt x="2160" y="792"/>
                        </a:cubicBezTo>
                        <a:cubicBezTo>
                          <a:pt x="2160" y="1368"/>
                          <a:pt x="1800" y="1872"/>
                          <a:pt x="1152" y="1945"/>
                        </a:cubicBezTo>
                        <a:cubicBezTo>
                          <a:pt x="576" y="1945"/>
                          <a:pt x="0" y="1584"/>
                          <a:pt x="0" y="100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97" name="Freeform: Shape 5096">
                    <a:extLst>
                      <a:ext uri="{FF2B5EF4-FFF2-40B4-BE49-F238E27FC236}">
                        <a16:creationId xmlns:a16="http://schemas.microsoft.com/office/drawing/2014/main" id="{7B68987A-7583-DD5D-85FE-040EFD9FF26C}"/>
                      </a:ext>
                    </a:extLst>
                  </p:cNvPr>
                  <p:cNvSpPr/>
                  <p:nvPr/>
                </p:nvSpPr>
                <p:spPr>
                  <a:xfrm>
                    <a:off x="7134756" y="5803154"/>
                    <a:ext cx="3681" cy="3253"/>
                  </a:xfrm>
                  <a:custGeom>
                    <a:avLst/>
                    <a:gdLst>
                      <a:gd name="connsiteX0" fmla="*/ 4 w 3681"/>
                      <a:gd name="connsiteY0" fmla="*/ 1664 h 3253"/>
                      <a:gd name="connsiteX1" fmla="*/ 1876 w 3681"/>
                      <a:gd name="connsiteY1" fmla="*/ 8 h 3253"/>
                      <a:gd name="connsiteX2" fmla="*/ 3677 w 3681"/>
                      <a:gd name="connsiteY2" fmla="*/ 1304 h 3253"/>
                      <a:gd name="connsiteX3" fmla="*/ 2020 w 3681"/>
                      <a:gd name="connsiteY3" fmla="*/ 3248 h 3253"/>
                      <a:gd name="connsiteX4" fmla="*/ 76 w 3681"/>
                      <a:gd name="connsiteY4" fmla="*/ 1664 h 3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1" h="3253">
                        <a:moveTo>
                          <a:pt x="4" y="1664"/>
                        </a:moveTo>
                        <a:cubicBezTo>
                          <a:pt x="-68" y="656"/>
                          <a:pt x="868" y="152"/>
                          <a:pt x="1876" y="8"/>
                        </a:cubicBezTo>
                        <a:cubicBezTo>
                          <a:pt x="2885" y="-64"/>
                          <a:pt x="3533" y="368"/>
                          <a:pt x="3677" y="1304"/>
                        </a:cubicBezTo>
                        <a:cubicBezTo>
                          <a:pt x="3749" y="2312"/>
                          <a:pt x="3029" y="3176"/>
                          <a:pt x="2020" y="3248"/>
                        </a:cubicBezTo>
                        <a:cubicBezTo>
                          <a:pt x="1012" y="3321"/>
                          <a:pt x="148" y="2600"/>
                          <a:pt x="76" y="166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98" name="Freeform: Shape 5097">
                    <a:extLst>
                      <a:ext uri="{FF2B5EF4-FFF2-40B4-BE49-F238E27FC236}">
                        <a16:creationId xmlns:a16="http://schemas.microsoft.com/office/drawing/2014/main" id="{98F401C5-A9DB-A7BE-D61F-4F88E12A0365}"/>
                      </a:ext>
                    </a:extLst>
                  </p:cNvPr>
                  <p:cNvSpPr/>
                  <p:nvPr/>
                </p:nvSpPr>
                <p:spPr>
                  <a:xfrm>
                    <a:off x="7138326" y="5793164"/>
                    <a:ext cx="4434" cy="3741"/>
                  </a:xfrm>
                  <a:custGeom>
                    <a:avLst/>
                    <a:gdLst>
                      <a:gd name="connsiteX0" fmla="*/ 1908 w 4434"/>
                      <a:gd name="connsiteY0" fmla="*/ 60 h 3741"/>
                      <a:gd name="connsiteX1" fmla="*/ 4356 w 4434"/>
                      <a:gd name="connsiteY1" fmla="*/ 1500 h 3741"/>
                      <a:gd name="connsiteX2" fmla="*/ 2844 w 4434"/>
                      <a:gd name="connsiteY2" fmla="*/ 3661 h 3741"/>
                      <a:gd name="connsiteX3" fmla="*/ 35 w 4434"/>
                      <a:gd name="connsiteY3" fmla="*/ 2437 h 3741"/>
                      <a:gd name="connsiteX4" fmla="*/ 1908 w 4434"/>
                      <a:gd name="connsiteY4" fmla="*/ 60 h 3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4" h="3741">
                        <a:moveTo>
                          <a:pt x="1908" y="60"/>
                        </a:moveTo>
                        <a:cubicBezTo>
                          <a:pt x="3204" y="-228"/>
                          <a:pt x="4068" y="564"/>
                          <a:pt x="4356" y="1500"/>
                        </a:cubicBezTo>
                        <a:cubicBezTo>
                          <a:pt x="4644" y="2509"/>
                          <a:pt x="4140" y="3301"/>
                          <a:pt x="2844" y="3661"/>
                        </a:cubicBezTo>
                        <a:cubicBezTo>
                          <a:pt x="1548" y="3949"/>
                          <a:pt x="252" y="3445"/>
                          <a:pt x="35" y="2437"/>
                        </a:cubicBezTo>
                        <a:cubicBezTo>
                          <a:pt x="-181" y="1428"/>
                          <a:pt x="612" y="348"/>
                          <a:pt x="1908" y="6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30" name="Graphic 6">
                  <a:extLst>
                    <a:ext uri="{FF2B5EF4-FFF2-40B4-BE49-F238E27FC236}">
                      <a16:creationId xmlns:a16="http://schemas.microsoft.com/office/drawing/2014/main" id="{5C79D001-FD1F-EE27-E967-E1352F2E2E25}"/>
                    </a:ext>
                  </a:extLst>
                </p:cNvPr>
                <p:cNvGrpSpPr/>
                <p:nvPr/>
              </p:nvGrpSpPr>
              <p:grpSpPr>
                <a:xfrm>
                  <a:off x="7124678" y="5750304"/>
                  <a:ext cx="29957" cy="29525"/>
                  <a:chOff x="7124678" y="5750304"/>
                  <a:chExt cx="29957" cy="29525"/>
                </a:xfrm>
              </p:grpSpPr>
              <p:sp>
                <p:nvSpPr>
                  <p:cNvPr id="5073" name="Freeform: Shape 5072">
                    <a:extLst>
                      <a:ext uri="{FF2B5EF4-FFF2-40B4-BE49-F238E27FC236}">
                        <a16:creationId xmlns:a16="http://schemas.microsoft.com/office/drawing/2014/main" id="{C2C531F2-B311-A211-AC35-68BF8A8DBC38}"/>
                      </a:ext>
                    </a:extLst>
                  </p:cNvPr>
                  <p:cNvSpPr/>
                  <p:nvPr/>
                </p:nvSpPr>
                <p:spPr>
                  <a:xfrm>
                    <a:off x="7124678" y="5750304"/>
                    <a:ext cx="29957" cy="29525"/>
                  </a:xfrm>
                  <a:custGeom>
                    <a:avLst/>
                    <a:gdLst>
                      <a:gd name="connsiteX0" fmla="*/ 0 w 29957"/>
                      <a:gd name="connsiteY0" fmla="*/ 14763 h 29525"/>
                      <a:gd name="connsiteX1" fmla="*/ 14979 w 29957"/>
                      <a:gd name="connsiteY1" fmla="*/ 0 h 29525"/>
                      <a:gd name="connsiteX2" fmla="*/ 29958 w 29957"/>
                      <a:gd name="connsiteY2" fmla="*/ 14763 h 29525"/>
                      <a:gd name="connsiteX3" fmla="*/ 14979 w 29957"/>
                      <a:gd name="connsiteY3" fmla="*/ 29526 h 29525"/>
                      <a:gd name="connsiteX4" fmla="*/ 0 w 29957"/>
                      <a:gd name="connsiteY4" fmla="*/ 14763 h 2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957" h="29525">
                        <a:moveTo>
                          <a:pt x="0" y="14763"/>
                        </a:moveTo>
                        <a:cubicBezTo>
                          <a:pt x="0" y="6625"/>
                          <a:pt x="6697" y="0"/>
                          <a:pt x="14979" y="0"/>
                        </a:cubicBezTo>
                        <a:cubicBezTo>
                          <a:pt x="23260" y="0"/>
                          <a:pt x="29958" y="6625"/>
                          <a:pt x="29958" y="14763"/>
                        </a:cubicBezTo>
                        <a:cubicBezTo>
                          <a:pt x="29958" y="22900"/>
                          <a:pt x="23260" y="29526"/>
                          <a:pt x="14979" y="29526"/>
                        </a:cubicBezTo>
                        <a:cubicBezTo>
                          <a:pt x="6697" y="29526"/>
                          <a:pt x="0" y="22900"/>
                          <a:pt x="0" y="14763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74" name="Freeform: Shape 5073">
                    <a:extLst>
                      <a:ext uri="{FF2B5EF4-FFF2-40B4-BE49-F238E27FC236}">
                        <a16:creationId xmlns:a16="http://schemas.microsoft.com/office/drawing/2014/main" id="{F1775635-7AF5-2D9F-0643-4C033D80E2AC}"/>
                      </a:ext>
                    </a:extLst>
                  </p:cNvPr>
                  <p:cNvSpPr/>
                  <p:nvPr/>
                </p:nvSpPr>
                <p:spPr>
                  <a:xfrm>
                    <a:off x="7127631" y="5767587"/>
                    <a:ext cx="2448" cy="2016"/>
                  </a:xfrm>
                  <a:custGeom>
                    <a:avLst/>
                    <a:gdLst>
                      <a:gd name="connsiteX0" fmla="*/ 0 w 2448"/>
                      <a:gd name="connsiteY0" fmla="*/ 1296 h 2016"/>
                      <a:gd name="connsiteX1" fmla="*/ 1296 w 2448"/>
                      <a:gd name="connsiteY1" fmla="*/ 0 h 2016"/>
                      <a:gd name="connsiteX2" fmla="*/ 2449 w 2448"/>
                      <a:gd name="connsiteY2" fmla="*/ 1368 h 2016"/>
                      <a:gd name="connsiteX3" fmla="*/ 1585 w 2448"/>
                      <a:gd name="connsiteY3" fmla="*/ 2017 h 2016"/>
                      <a:gd name="connsiteX4" fmla="*/ 0 w 2448"/>
                      <a:gd name="connsiteY4" fmla="*/ 1296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016">
                        <a:moveTo>
                          <a:pt x="0" y="1296"/>
                        </a:moveTo>
                        <a:lnTo>
                          <a:pt x="1296" y="0"/>
                        </a:lnTo>
                        <a:lnTo>
                          <a:pt x="2449" y="1368"/>
                        </a:lnTo>
                        <a:lnTo>
                          <a:pt x="1585" y="2017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75" name="Freeform: Shape 5074">
                    <a:extLst>
                      <a:ext uri="{FF2B5EF4-FFF2-40B4-BE49-F238E27FC236}">
                        <a16:creationId xmlns:a16="http://schemas.microsoft.com/office/drawing/2014/main" id="{FF8464A4-D571-5BCE-AA27-63E138B228E4}"/>
                      </a:ext>
                    </a:extLst>
                  </p:cNvPr>
                  <p:cNvSpPr/>
                  <p:nvPr/>
                </p:nvSpPr>
                <p:spPr>
                  <a:xfrm>
                    <a:off x="7133032" y="5754337"/>
                    <a:ext cx="1656" cy="1439"/>
                  </a:xfrm>
                  <a:custGeom>
                    <a:avLst/>
                    <a:gdLst>
                      <a:gd name="connsiteX0" fmla="*/ 0 w 1656"/>
                      <a:gd name="connsiteY0" fmla="*/ 720 h 1439"/>
                      <a:gd name="connsiteX1" fmla="*/ 1008 w 1656"/>
                      <a:gd name="connsiteY1" fmla="*/ 0 h 1439"/>
                      <a:gd name="connsiteX2" fmla="*/ 1657 w 1656"/>
                      <a:gd name="connsiteY2" fmla="*/ 1080 h 1439"/>
                      <a:gd name="connsiteX3" fmla="*/ 936 w 1656"/>
                      <a:gd name="connsiteY3" fmla="*/ 1440 h 1439"/>
                      <a:gd name="connsiteX4" fmla="*/ 0 w 1656"/>
                      <a:gd name="connsiteY4" fmla="*/ 720 h 1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439">
                        <a:moveTo>
                          <a:pt x="0" y="720"/>
                        </a:moveTo>
                        <a:lnTo>
                          <a:pt x="1008" y="0"/>
                        </a:lnTo>
                        <a:lnTo>
                          <a:pt x="1657" y="1080"/>
                        </a:lnTo>
                        <a:lnTo>
                          <a:pt x="936" y="1440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76" name="Freeform: Shape 5075">
                    <a:extLst>
                      <a:ext uri="{FF2B5EF4-FFF2-40B4-BE49-F238E27FC236}">
                        <a16:creationId xmlns:a16="http://schemas.microsoft.com/office/drawing/2014/main" id="{BD16A0BA-3AD3-E065-BC06-376C042B52AD}"/>
                      </a:ext>
                    </a:extLst>
                  </p:cNvPr>
                  <p:cNvSpPr/>
                  <p:nvPr/>
                </p:nvSpPr>
                <p:spPr>
                  <a:xfrm>
                    <a:off x="7143618" y="5771188"/>
                    <a:ext cx="1440" cy="1584"/>
                  </a:xfrm>
                  <a:custGeom>
                    <a:avLst/>
                    <a:gdLst>
                      <a:gd name="connsiteX0" fmla="*/ 648 w 1440"/>
                      <a:gd name="connsiteY0" fmla="*/ 0 h 1584"/>
                      <a:gd name="connsiteX1" fmla="*/ 1440 w 1440"/>
                      <a:gd name="connsiteY1" fmla="*/ 936 h 1584"/>
                      <a:gd name="connsiteX2" fmla="*/ 432 w 1440"/>
                      <a:gd name="connsiteY2" fmla="*/ 1585 h 1584"/>
                      <a:gd name="connsiteX3" fmla="*/ 0 w 1440"/>
                      <a:gd name="connsiteY3" fmla="*/ 936 h 1584"/>
                      <a:gd name="connsiteX4" fmla="*/ 648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585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77" name="Freeform: Shape 5076">
                    <a:extLst>
                      <a:ext uri="{FF2B5EF4-FFF2-40B4-BE49-F238E27FC236}">
                        <a16:creationId xmlns:a16="http://schemas.microsoft.com/office/drawing/2014/main" id="{4639A85C-EDE9-55F1-B07A-9142C5733147}"/>
                      </a:ext>
                    </a:extLst>
                  </p:cNvPr>
                  <p:cNvSpPr/>
                  <p:nvPr/>
                </p:nvSpPr>
                <p:spPr>
                  <a:xfrm>
                    <a:off x="7138145" y="5759017"/>
                    <a:ext cx="1584" cy="1728"/>
                  </a:xfrm>
                  <a:custGeom>
                    <a:avLst/>
                    <a:gdLst>
                      <a:gd name="connsiteX0" fmla="*/ 720 w 1584"/>
                      <a:gd name="connsiteY0" fmla="*/ 0 h 1728"/>
                      <a:gd name="connsiteX1" fmla="*/ 1584 w 1584"/>
                      <a:gd name="connsiteY1" fmla="*/ 936 h 1728"/>
                      <a:gd name="connsiteX2" fmla="*/ 504 w 1584"/>
                      <a:gd name="connsiteY2" fmla="*/ 1728 h 1728"/>
                      <a:gd name="connsiteX3" fmla="*/ 0 w 1584"/>
                      <a:gd name="connsiteY3" fmla="*/ 1008 h 1728"/>
                      <a:gd name="connsiteX4" fmla="*/ 720 w 1584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728">
                        <a:moveTo>
                          <a:pt x="720" y="0"/>
                        </a:moveTo>
                        <a:lnTo>
                          <a:pt x="1584" y="936"/>
                        </a:lnTo>
                        <a:lnTo>
                          <a:pt x="504" y="1728"/>
                        </a:lnTo>
                        <a:lnTo>
                          <a:pt x="0" y="1008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78" name="Freeform: Shape 5077">
                    <a:extLst>
                      <a:ext uri="{FF2B5EF4-FFF2-40B4-BE49-F238E27FC236}">
                        <a16:creationId xmlns:a16="http://schemas.microsoft.com/office/drawing/2014/main" id="{98CA41B6-C653-1D45-A955-A12C2742AFC3}"/>
                      </a:ext>
                    </a:extLst>
                  </p:cNvPr>
                  <p:cNvSpPr/>
                  <p:nvPr/>
                </p:nvSpPr>
                <p:spPr>
                  <a:xfrm>
                    <a:off x="7149307" y="5766219"/>
                    <a:ext cx="1584" cy="1728"/>
                  </a:xfrm>
                  <a:custGeom>
                    <a:avLst/>
                    <a:gdLst>
                      <a:gd name="connsiteX0" fmla="*/ 648 w 1584"/>
                      <a:gd name="connsiteY0" fmla="*/ 0 h 1728"/>
                      <a:gd name="connsiteX1" fmla="*/ 1585 w 1584"/>
                      <a:gd name="connsiteY1" fmla="*/ 1008 h 1728"/>
                      <a:gd name="connsiteX2" fmla="*/ 504 w 1584"/>
                      <a:gd name="connsiteY2" fmla="*/ 1728 h 1728"/>
                      <a:gd name="connsiteX3" fmla="*/ 0 w 1584"/>
                      <a:gd name="connsiteY3" fmla="*/ 1080 h 1728"/>
                      <a:gd name="connsiteX4" fmla="*/ 648 w 1584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728">
                        <a:moveTo>
                          <a:pt x="648" y="0"/>
                        </a:moveTo>
                        <a:lnTo>
                          <a:pt x="1585" y="1008"/>
                        </a:lnTo>
                        <a:lnTo>
                          <a:pt x="504" y="1728"/>
                        </a:lnTo>
                        <a:lnTo>
                          <a:pt x="0" y="1080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79" name="Freeform: Shape 5078">
                    <a:extLst>
                      <a:ext uri="{FF2B5EF4-FFF2-40B4-BE49-F238E27FC236}">
                        <a16:creationId xmlns:a16="http://schemas.microsoft.com/office/drawing/2014/main" id="{ADF80488-8BCB-0F2E-9B78-B46680078CCD}"/>
                      </a:ext>
                    </a:extLst>
                  </p:cNvPr>
                  <p:cNvSpPr/>
                  <p:nvPr/>
                </p:nvSpPr>
                <p:spPr>
                  <a:xfrm>
                    <a:off x="7135913" y="5774356"/>
                    <a:ext cx="2520" cy="2808"/>
                  </a:xfrm>
                  <a:custGeom>
                    <a:avLst/>
                    <a:gdLst>
                      <a:gd name="connsiteX0" fmla="*/ 1080 w 2520"/>
                      <a:gd name="connsiteY0" fmla="*/ 0 h 2808"/>
                      <a:gd name="connsiteX1" fmla="*/ 2520 w 2520"/>
                      <a:gd name="connsiteY1" fmla="*/ 1585 h 2808"/>
                      <a:gd name="connsiteX2" fmla="*/ 792 w 2520"/>
                      <a:gd name="connsiteY2" fmla="*/ 2809 h 2808"/>
                      <a:gd name="connsiteX3" fmla="*/ 0 w 2520"/>
                      <a:gd name="connsiteY3" fmla="*/ 1728 h 2808"/>
                      <a:gd name="connsiteX4" fmla="*/ 1080 w 2520"/>
                      <a:gd name="connsiteY4" fmla="*/ 0 h 2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808">
                        <a:moveTo>
                          <a:pt x="1080" y="0"/>
                        </a:moveTo>
                        <a:lnTo>
                          <a:pt x="2520" y="1585"/>
                        </a:lnTo>
                        <a:lnTo>
                          <a:pt x="792" y="2809"/>
                        </a:lnTo>
                        <a:lnTo>
                          <a:pt x="0" y="1728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80" name="Freeform: Shape 5079">
                    <a:extLst>
                      <a:ext uri="{FF2B5EF4-FFF2-40B4-BE49-F238E27FC236}">
                        <a16:creationId xmlns:a16="http://schemas.microsoft.com/office/drawing/2014/main" id="{D5E9A4C3-3E50-5B7A-742D-35286CC14391}"/>
                      </a:ext>
                    </a:extLst>
                  </p:cNvPr>
                  <p:cNvSpPr/>
                  <p:nvPr/>
                </p:nvSpPr>
                <p:spPr>
                  <a:xfrm>
                    <a:off x="7148155" y="5757937"/>
                    <a:ext cx="2520" cy="2736"/>
                  </a:xfrm>
                  <a:custGeom>
                    <a:avLst/>
                    <a:gdLst>
                      <a:gd name="connsiteX0" fmla="*/ 1080 w 2520"/>
                      <a:gd name="connsiteY0" fmla="*/ 0 h 2736"/>
                      <a:gd name="connsiteX1" fmla="*/ 2520 w 2520"/>
                      <a:gd name="connsiteY1" fmla="*/ 1584 h 2736"/>
                      <a:gd name="connsiteX2" fmla="*/ 720 w 2520"/>
                      <a:gd name="connsiteY2" fmla="*/ 2737 h 2736"/>
                      <a:gd name="connsiteX3" fmla="*/ 0 w 2520"/>
                      <a:gd name="connsiteY3" fmla="*/ 1656 h 2736"/>
                      <a:gd name="connsiteX4" fmla="*/ 1080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080" y="0"/>
                        </a:moveTo>
                        <a:lnTo>
                          <a:pt x="2520" y="1584"/>
                        </a:lnTo>
                        <a:lnTo>
                          <a:pt x="720" y="2737"/>
                        </a:lnTo>
                        <a:lnTo>
                          <a:pt x="0" y="1656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81" name="Freeform: Shape 5080">
                    <a:extLst>
                      <a:ext uri="{FF2B5EF4-FFF2-40B4-BE49-F238E27FC236}">
                        <a16:creationId xmlns:a16="http://schemas.microsoft.com/office/drawing/2014/main" id="{F7745C3B-34AA-FCB6-A3A3-6C573520E6C6}"/>
                      </a:ext>
                    </a:extLst>
                  </p:cNvPr>
                  <p:cNvSpPr/>
                  <p:nvPr/>
                </p:nvSpPr>
                <p:spPr>
                  <a:xfrm>
                    <a:off x="7129071" y="5759738"/>
                    <a:ext cx="3600" cy="3240"/>
                  </a:xfrm>
                  <a:custGeom>
                    <a:avLst/>
                    <a:gdLst>
                      <a:gd name="connsiteX0" fmla="*/ 0 w 3600"/>
                      <a:gd name="connsiteY0" fmla="*/ 1440 h 3240"/>
                      <a:gd name="connsiteX1" fmla="*/ 1945 w 3600"/>
                      <a:gd name="connsiteY1" fmla="*/ 0 h 3240"/>
                      <a:gd name="connsiteX2" fmla="*/ 3601 w 3600"/>
                      <a:gd name="connsiteY2" fmla="*/ 1440 h 3240"/>
                      <a:gd name="connsiteX3" fmla="*/ 1800 w 3600"/>
                      <a:gd name="connsiteY3" fmla="*/ 3240 h 3240"/>
                      <a:gd name="connsiteX4" fmla="*/ 0 w 3600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3240">
                        <a:moveTo>
                          <a:pt x="0" y="1440"/>
                        </a:moveTo>
                        <a:cubicBezTo>
                          <a:pt x="0" y="432"/>
                          <a:pt x="1008" y="0"/>
                          <a:pt x="1945" y="0"/>
                        </a:cubicBezTo>
                        <a:cubicBezTo>
                          <a:pt x="2881" y="0"/>
                          <a:pt x="3601" y="504"/>
                          <a:pt x="3601" y="1440"/>
                        </a:cubicBezTo>
                        <a:cubicBezTo>
                          <a:pt x="3601" y="2376"/>
                          <a:pt x="2809" y="3240"/>
                          <a:pt x="1800" y="3240"/>
                        </a:cubicBezTo>
                        <a:cubicBezTo>
                          <a:pt x="792" y="3240"/>
                          <a:pt x="0" y="2448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82" name="Freeform: Shape 5081">
                    <a:extLst>
                      <a:ext uri="{FF2B5EF4-FFF2-40B4-BE49-F238E27FC236}">
                        <a16:creationId xmlns:a16="http://schemas.microsoft.com/office/drawing/2014/main" id="{E2ED2214-11D0-1522-135E-2510F6AC29F1}"/>
                      </a:ext>
                    </a:extLst>
                  </p:cNvPr>
                  <p:cNvSpPr/>
                  <p:nvPr/>
                </p:nvSpPr>
                <p:spPr>
                  <a:xfrm>
                    <a:off x="7141170" y="5773780"/>
                    <a:ext cx="2808" cy="3240"/>
                  </a:xfrm>
                  <a:custGeom>
                    <a:avLst/>
                    <a:gdLst>
                      <a:gd name="connsiteX0" fmla="*/ 0 w 2808"/>
                      <a:gd name="connsiteY0" fmla="*/ 1440 h 3240"/>
                      <a:gd name="connsiteX1" fmla="*/ 1512 w 2808"/>
                      <a:gd name="connsiteY1" fmla="*/ 0 h 3240"/>
                      <a:gd name="connsiteX2" fmla="*/ 2809 w 2808"/>
                      <a:gd name="connsiteY2" fmla="*/ 1440 h 3240"/>
                      <a:gd name="connsiteX3" fmla="*/ 1368 w 2808"/>
                      <a:gd name="connsiteY3" fmla="*/ 3241 h 3240"/>
                      <a:gd name="connsiteX4" fmla="*/ 0 w 2808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240">
                        <a:moveTo>
                          <a:pt x="0" y="1440"/>
                        </a:moveTo>
                        <a:cubicBezTo>
                          <a:pt x="0" y="432"/>
                          <a:pt x="720" y="0"/>
                          <a:pt x="1512" y="0"/>
                        </a:cubicBezTo>
                        <a:cubicBezTo>
                          <a:pt x="2305" y="0"/>
                          <a:pt x="2809" y="504"/>
                          <a:pt x="2809" y="1440"/>
                        </a:cubicBezTo>
                        <a:cubicBezTo>
                          <a:pt x="2809" y="2377"/>
                          <a:pt x="2160" y="3241"/>
                          <a:pt x="1368" y="3241"/>
                        </a:cubicBezTo>
                        <a:cubicBezTo>
                          <a:pt x="576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83" name="Freeform: Shape 5082">
                    <a:extLst>
                      <a:ext uri="{FF2B5EF4-FFF2-40B4-BE49-F238E27FC236}">
                        <a16:creationId xmlns:a16="http://schemas.microsoft.com/office/drawing/2014/main" id="{4287E0C5-FA17-1C54-8197-415D07AEF5F9}"/>
                      </a:ext>
                    </a:extLst>
                  </p:cNvPr>
                  <p:cNvSpPr/>
                  <p:nvPr/>
                </p:nvSpPr>
                <p:spPr>
                  <a:xfrm>
                    <a:off x="7149523" y="5762618"/>
                    <a:ext cx="2160" cy="1944"/>
                  </a:xfrm>
                  <a:custGeom>
                    <a:avLst/>
                    <a:gdLst>
                      <a:gd name="connsiteX0" fmla="*/ 0 w 2160"/>
                      <a:gd name="connsiteY0" fmla="*/ 1008 h 1944"/>
                      <a:gd name="connsiteX1" fmla="*/ 1080 w 2160"/>
                      <a:gd name="connsiteY1" fmla="*/ 0 h 1944"/>
                      <a:gd name="connsiteX2" fmla="*/ 2160 w 2160"/>
                      <a:gd name="connsiteY2" fmla="*/ 792 h 1944"/>
                      <a:gd name="connsiteX3" fmla="*/ 1152 w 2160"/>
                      <a:gd name="connsiteY3" fmla="*/ 1945 h 1944"/>
                      <a:gd name="connsiteX4" fmla="*/ 0 w 2160"/>
                      <a:gd name="connsiteY4" fmla="*/ 1008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0" h="1944">
                        <a:moveTo>
                          <a:pt x="0" y="1008"/>
                        </a:moveTo>
                        <a:cubicBezTo>
                          <a:pt x="0" y="432"/>
                          <a:pt x="504" y="72"/>
                          <a:pt x="1080" y="0"/>
                        </a:cubicBezTo>
                        <a:cubicBezTo>
                          <a:pt x="1656" y="0"/>
                          <a:pt x="2088" y="144"/>
                          <a:pt x="2160" y="792"/>
                        </a:cubicBezTo>
                        <a:cubicBezTo>
                          <a:pt x="2160" y="1368"/>
                          <a:pt x="1800" y="1945"/>
                          <a:pt x="1152" y="1945"/>
                        </a:cubicBezTo>
                        <a:cubicBezTo>
                          <a:pt x="576" y="1945"/>
                          <a:pt x="0" y="1585"/>
                          <a:pt x="0" y="100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84" name="Freeform: Shape 5083">
                    <a:extLst>
                      <a:ext uri="{FF2B5EF4-FFF2-40B4-BE49-F238E27FC236}">
                        <a16:creationId xmlns:a16="http://schemas.microsoft.com/office/drawing/2014/main" id="{A543F3AC-C7FF-1CEF-336F-A85C03EC47A6}"/>
                      </a:ext>
                    </a:extLst>
                  </p:cNvPr>
                  <p:cNvSpPr/>
                  <p:nvPr/>
                </p:nvSpPr>
                <p:spPr>
                  <a:xfrm>
                    <a:off x="7137421" y="5765203"/>
                    <a:ext cx="3681" cy="3253"/>
                  </a:xfrm>
                  <a:custGeom>
                    <a:avLst/>
                    <a:gdLst>
                      <a:gd name="connsiteX0" fmla="*/ 4 w 3681"/>
                      <a:gd name="connsiteY0" fmla="*/ 1664 h 3253"/>
                      <a:gd name="connsiteX1" fmla="*/ 1876 w 3681"/>
                      <a:gd name="connsiteY1" fmla="*/ 8 h 3253"/>
                      <a:gd name="connsiteX2" fmla="*/ 3677 w 3681"/>
                      <a:gd name="connsiteY2" fmla="*/ 1304 h 3253"/>
                      <a:gd name="connsiteX3" fmla="*/ 2020 w 3681"/>
                      <a:gd name="connsiteY3" fmla="*/ 3248 h 3253"/>
                      <a:gd name="connsiteX4" fmla="*/ 76 w 3681"/>
                      <a:gd name="connsiteY4" fmla="*/ 1664 h 3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1" h="3253">
                        <a:moveTo>
                          <a:pt x="4" y="1664"/>
                        </a:moveTo>
                        <a:cubicBezTo>
                          <a:pt x="-68" y="656"/>
                          <a:pt x="868" y="152"/>
                          <a:pt x="1876" y="8"/>
                        </a:cubicBezTo>
                        <a:cubicBezTo>
                          <a:pt x="2885" y="-64"/>
                          <a:pt x="3533" y="368"/>
                          <a:pt x="3677" y="1304"/>
                        </a:cubicBezTo>
                        <a:cubicBezTo>
                          <a:pt x="3749" y="2312"/>
                          <a:pt x="3029" y="3105"/>
                          <a:pt x="2020" y="3248"/>
                        </a:cubicBezTo>
                        <a:cubicBezTo>
                          <a:pt x="1012" y="3320"/>
                          <a:pt x="148" y="2600"/>
                          <a:pt x="76" y="166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85" name="Freeform: Shape 5084">
                    <a:extLst>
                      <a:ext uri="{FF2B5EF4-FFF2-40B4-BE49-F238E27FC236}">
                        <a16:creationId xmlns:a16="http://schemas.microsoft.com/office/drawing/2014/main" id="{0EA92248-7DF6-5277-7E9C-B9236419778B}"/>
                      </a:ext>
                    </a:extLst>
                  </p:cNvPr>
                  <p:cNvSpPr/>
                  <p:nvPr/>
                </p:nvSpPr>
                <p:spPr>
                  <a:xfrm>
                    <a:off x="7141062" y="5755190"/>
                    <a:ext cx="4434" cy="3791"/>
                  </a:xfrm>
                  <a:custGeom>
                    <a:avLst/>
                    <a:gdLst>
                      <a:gd name="connsiteX0" fmla="*/ 1908 w 4434"/>
                      <a:gd name="connsiteY0" fmla="*/ 83 h 3791"/>
                      <a:gd name="connsiteX1" fmla="*/ 4356 w 4434"/>
                      <a:gd name="connsiteY1" fmla="*/ 1595 h 3791"/>
                      <a:gd name="connsiteX2" fmla="*/ 2844 w 4434"/>
                      <a:gd name="connsiteY2" fmla="*/ 3684 h 3791"/>
                      <a:gd name="connsiteX3" fmla="*/ 35 w 4434"/>
                      <a:gd name="connsiteY3" fmla="*/ 2460 h 3791"/>
                      <a:gd name="connsiteX4" fmla="*/ 1908 w 4434"/>
                      <a:gd name="connsiteY4" fmla="*/ 83 h 3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4" h="3791">
                        <a:moveTo>
                          <a:pt x="1908" y="83"/>
                        </a:moveTo>
                        <a:cubicBezTo>
                          <a:pt x="3204" y="-277"/>
                          <a:pt x="4068" y="587"/>
                          <a:pt x="4356" y="1595"/>
                        </a:cubicBezTo>
                        <a:cubicBezTo>
                          <a:pt x="4644" y="2604"/>
                          <a:pt x="4140" y="3396"/>
                          <a:pt x="2844" y="3684"/>
                        </a:cubicBezTo>
                        <a:cubicBezTo>
                          <a:pt x="1548" y="4044"/>
                          <a:pt x="252" y="3468"/>
                          <a:pt x="35" y="2460"/>
                        </a:cubicBezTo>
                        <a:cubicBezTo>
                          <a:pt x="-181" y="1451"/>
                          <a:pt x="612" y="371"/>
                          <a:pt x="1908" y="83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31" name="Graphic 6">
                  <a:extLst>
                    <a:ext uri="{FF2B5EF4-FFF2-40B4-BE49-F238E27FC236}">
                      <a16:creationId xmlns:a16="http://schemas.microsoft.com/office/drawing/2014/main" id="{A7A78843-5213-CA37-561F-40AEEADF364F}"/>
                    </a:ext>
                  </a:extLst>
                </p:cNvPr>
                <p:cNvGrpSpPr/>
                <p:nvPr/>
              </p:nvGrpSpPr>
              <p:grpSpPr>
                <a:xfrm>
                  <a:off x="7097673" y="5750952"/>
                  <a:ext cx="29957" cy="29526"/>
                  <a:chOff x="7097673" y="5750952"/>
                  <a:chExt cx="29957" cy="29526"/>
                </a:xfrm>
              </p:grpSpPr>
              <p:sp>
                <p:nvSpPr>
                  <p:cNvPr id="5060" name="Freeform: Shape 5059">
                    <a:extLst>
                      <a:ext uri="{FF2B5EF4-FFF2-40B4-BE49-F238E27FC236}">
                        <a16:creationId xmlns:a16="http://schemas.microsoft.com/office/drawing/2014/main" id="{7E1D42F6-B24B-3D1B-4FE0-97C43B840F0C}"/>
                      </a:ext>
                    </a:extLst>
                  </p:cNvPr>
                  <p:cNvSpPr/>
                  <p:nvPr/>
                </p:nvSpPr>
                <p:spPr>
                  <a:xfrm>
                    <a:off x="7097673" y="5750952"/>
                    <a:ext cx="29957" cy="29526"/>
                  </a:xfrm>
                  <a:custGeom>
                    <a:avLst/>
                    <a:gdLst>
                      <a:gd name="connsiteX0" fmla="*/ 0 w 29957"/>
                      <a:gd name="connsiteY0" fmla="*/ 14763 h 29526"/>
                      <a:gd name="connsiteX1" fmla="*/ 14979 w 29957"/>
                      <a:gd name="connsiteY1" fmla="*/ 0 h 29526"/>
                      <a:gd name="connsiteX2" fmla="*/ 29958 w 29957"/>
                      <a:gd name="connsiteY2" fmla="*/ 14763 h 29526"/>
                      <a:gd name="connsiteX3" fmla="*/ 14979 w 29957"/>
                      <a:gd name="connsiteY3" fmla="*/ 29526 h 29526"/>
                      <a:gd name="connsiteX4" fmla="*/ 0 w 29957"/>
                      <a:gd name="connsiteY4" fmla="*/ 14763 h 29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957" h="29526">
                        <a:moveTo>
                          <a:pt x="0" y="14763"/>
                        </a:moveTo>
                        <a:cubicBezTo>
                          <a:pt x="0" y="6625"/>
                          <a:pt x="6697" y="0"/>
                          <a:pt x="14979" y="0"/>
                        </a:cubicBezTo>
                        <a:cubicBezTo>
                          <a:pt x="23260" y="0"/>
                          <a:pt x="29958" y="6625"/>
                          <a:pt x="29958" y="14763"/>
                        </a:cubicBezTo>
                        <a:cubicBezTo>
                          <a:pt x="29958" y="22900"/>
                          <a:pt x="23260" y="29526"/>
                          <a:pt x="14979" y="29526"/>
                        </a:cubicBezTo>
                        <a:cubicBezTo>
                          <a:pt x="6697" y="29526"/>
                          <a:pt x="0" y="22900"/>
                          <a:pt x="0" y="14763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1" name="Freeform: Shape 5060">
                    <a:extLst>
                      <a:ext uri="{FF2B5EF4-FFF2-40B4-BE49-F238E27FC236}">
                        <a16:creationId xmlns:a16="http://schemas.microsoft.com/office/drawing/2014/main" id="{1EE0FB34-4744-8852-827D-EF90B4C60BC7}"/>
                      </a:ext>
                    </a:extLst>
                  </p:cNvPr>
                  <p:cNvSpPr/>
                  <p:nvPr/>
                </p:nvSpPr>
                <p:spPr>
                  <a:xfrm>
                    <a:off x="7100698" y="5768235"/>
                    <a:ext cx="2448" cy="2088"/>
                  </a:xfrm>
                  <a:custGeom>
                    <a:avLst/>
                    <a:gdLst>
                      <a:gd name="connsiteX0" fmla="*/ 0 w 2448"/>
                      <a:gd name="connsiteY0" fmla="*/ 1296 h 2088"/>
                      <a:gd name="connsiteX1" fmla="*/ 1224 w 2448"/>
                      <a:gd name="connsiteY1" fmla="*/ 0 h 2088"/>
                      <a:gd name="connsiteX2" fmla="*/ 2449 w 2448"/>
                      <a:gd name="connsiteY2" fmla="*/ 1368 h 2088"/>
                      <a:gd name="connsiteX3" fmla="*/ 1585 w 2448"/>
                      <a:gd name="connsiteY3" fmla="*/ 2088 h 2088"/>
                      <a:gd name="connsiteX4" fmla="*/ 0 w 2448"/>
                      <a:gd name="connsiteY4" fmla="*/ 1296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088">
                        <a:moveTo>
                          <a:pt x="0" y="1296"/>
                        </a:moveTo>
                        <a:lnTo>
                          <a:pt x="1224" y="0"/>
                        </a:lnTo>
                        <a:lnTo>
                          <a:pt x="2449" y="1368"/>
                        </a:lnTo>
                        <a:lnTo>
                          <a:pt x="1585" y="2088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2" name="Freeform: Shape 5061">
                    <a:extLst>
                      <a:ext uri="{FF2B5EF4-FFF2-40B4-BE49-F238E27FC236}">
                        <a16:creationId xmlns:a16="http://schemas.microsoft.com/office/drawing/2014/main" id="{9FB32B2B-00E6-5219-9B4D-9F3E97C3B01A}"/>
                      </a:ext>
                    </a:extLst>
                  </p:cNvPr>
                  <p:cNvSpPr/>
                  <p:nvPr/>
                </p:nvSpPr>
                <p:spPr>
                  <a:xfrm>
                    <a:off x="7106099" y="5754985"/>
                    <a:ext cx="1584" cy="1440"/>
                  </a:xfrm>
                  <a:custGeom>
                    <a:avLst/>
                    <a:gdLst>
                      <a:gd name="connsiteX0" fmla="*/ 0 w 1584"/>
                      <a:gd name="connsiteY0" fmla="*/ 792 h 1440"/>
                      <a:gd name="connsiteX1" fmla="*/ 1008 w 1584"/>
                      <a:gd name="connsiteY1" fmla="*/ 0 h 1440"/>
                      <a:gd name="connsiteX2" fmla="*/ 1585 w 1584"/>
                      <a:gd name="connsiteY2" fmla="*/ 1080 h 1440"/>
                      <a:gd name="connsiteX3" fmla="*/ 936 w 1584"/>
                      <a:gd name="connsiteY3" fmla="*/ 1440 h 1440"/>
                      <a:gd name="connsiteX4" fmla="*/ 0 w 1584"/>
                      <a:gd name="connsiteY4" fmla="*/ 792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440">
                        <a:moveTo>
                          <a:pt x="0" y="792"/>
                        </a:moveTo>
                        <a:lnTo>
                          <a:pt x="1008" y="0"/>
                        </a:lnTo>
                        <a:lnTo>
                          <a:pt x="1585" y="1080"/>
                        </a:lnTo>
                        <a:lnTo>
                          <a:pt x="936" y="1440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3" name="Freeform: Shape 5062">
                    <a:extLst>
                      <a:ext uri="{FF2B5EF4-FFF2-40B4-BE49-F238E27FC236}">
                        <a16:creationId xmlns:a16="http://schemas.microsoft.com/office/drawing/2014/main" id="{1DCA0FD9-4899-8561-F7A4-5216874EA8CF}"/>
                      </a:ext>
                    </a:extLst>
                  </p:cNvPr>
                  <p:cNvSpPr/>
                  <p:nvPr/>
                </p:nvSpPr>
                <p:spPr>
                  <a:xfrm>
                    <a:off x="7116685" y="5771836"/>
                    <a:ext cx="1439" cy="1584"/>
                  </a:xfrm>
                  <a:custGeom>
                    <a:avLst/>
                    <a:gdLst>
                      <a:gd name="connsiteX0" fmla="*/ 576 w 1439"/>
                      <a:gd name="connsiteY0" fmla="*/ 0 h 1584"/>
                      <a:gd name="connsiteX1" fmla="*/ 1440 w 1439"/>
                      <a:gd name="connsiteY1" fmla="*/ 936 h 1584"/>
                      <a:gd name="connsiteX2" fmla="*/ 432 w 1439"/>
                      <a:gd name="connsiteY2" fmla="*/ 1584 h 1584"/>
                      <a:gd name="connsiteX3" fmla="*/ 0 w 1439"/>
                      <a:gd name="connsiteY3" fmla="*/ 1008 h 1584"/>
                      <a:gd name="connsiteX4" fmla="*/ 576 w 1439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" h="1584">
                        <a:moveTo>
                          <a:pt x="576" y="0"/>
                        </a:moveTo>
                        <a:lnTo>
                          <a:pt x="1440" y="936"/>
                        </a:lnTo>
                        <a:lnTo>
                          <a:pt x="432" y="1584"/>
                        </a:lnTo>
                        <a:lnTo>
                          <a:pt x="0" y="1008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4" name="Freeform: Shape 5063">
                    <a:extLst>
                      <a:ext uri="{FF2B5EF4-FFF2-40B4-BE49-F238E27FC236}">
                        <a16:creationId xmlns:a16="http://schemas.microsoft.com/office/drawing/2014/main" id="{FE9E6F58-B7CD-9DCF-2B4B-059698C223CF}"/>
                      </a:ext>
                    </a:extLst>
                  </p:cNvPr>
                  <p:cNvSpPr/>
                  <p:nvPr/>
                </p:nvSpPr>
                <p:spPr>
                  <a:xfrm>
                    <a:off x="7111212" y="5759666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936 h 1728"/>
                      <a:gd name="connsiteX2" fmla="*/ 432 w 1512"/>
                      <a:gd name="connsiteY2" fmla="*/ 1728 h 1728"/>
                      <a:gd name="connsiteX3" fmla="*/ 0 w 1512"/>
                      <a:gd name="connsiteY3" fmla="*/ 1008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728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5" name="Freeform: Shape 5064">
                    <a:extLst>
                      <a:ext uri="{FF2B5EF4-FFF2-40B4-BE49-F238E27FC236}">
                        <a16:creationId xmlns:a16="http://schemas.microsoft.com/office/drawing/2014/main" id="{5638AF57-3FDF-5E79-33F8-475AC0ED2021}"/>
                      </a:ext>
                    </a:extLst>
                  </p:cNvPr>
                  <p:cNvSpPr/>
                  <p:nvPr/>
                </p:nvSpPr>
                <p:spPr>
                  <a:xfrm>
                    <a:off x="7122374" y="5766867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1008 h 1728"/>
                      <a:gd name="connsiteX2" fmla="*/ 432 w 1512"/>
                      <a:gd name="connsiteY2" fmla="*/ 1728 h 1728"/>
                      <a:gd name="connsiteX3" fmla="*/ 0 w 1512"/>
                      <a:gd name="connsiteY3" fmla="*/ 1080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1008"/>
                        </a:lnTo>
                        <a:lnTo>
                          <a:pt x="432" y="1728"/>
                        </a:lnTo>
                        <a:lnTo>
                          <a:pt x="0" y="1080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6" name="Freeform: Shape 5065">
                    <a:extLst>
                      <a:ext uri="{FF2B5EF4-FFF2-40B4-BE49-F238E27FC236}">
                        <a16:creationId xmlns:a16="http://schemas.microsoft.com/office/drawing/2014/main" id="{0CEEBA0C-2E88-4527-9674-50829DD7E388}"/>
                      </a:ext>
                    </a:extLst>
                  </p:cNvPr>
                  <p:cNvSpPr/>
                  <p:nvPr/>
                </p:nvSpPr>
                <p:spPr>
                  <a:xfrm>
                    <a:off x="7108979" y="5775077"/>
                    <a:ext cx="2520" cy="2736"/>
                  </a:xfrm>
                  <a:custGeom>
                    <a:avLst/>
                    <a:gdLst>
                      <a:gd name="connsiteX0" fmla="*/ 1080 w 2520"/>
                      <a:gd name="connsiteY0" fmla="*/ 0 h 2736"/>
                      <a:gd name="connsiteX1" fmla="*/ 2520 w 2520"/>
                      <a:gd name="connsiteY1" fmla="*/ 1512 h 2736"/>
                      <a:gd name="connsiteX2" fmla="*/ 720 w 2520"/>
                      <a:gd name="connsiteY2" fmla="*/ 2736 h 2736"/>
                      <a:gd name="connsiteX3" fmla="*/ 0 w 2520"/>
                      <a:gd name="connsiteY3" fmla="*/ 1656 h 2736"/>
                      <a:gd name="connsiteX4" fmla="*/ 1080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080" y="0"/>
                        </a:moveTo>
                        <a:lnTo>
                          <a:pt x="2520" y="1512"/>
                        </a:lnTo>
                        <a:lnTo>
                          <a:pt x="720" y="2736"/>
                        </a:lnTo>
                        <a:lnTo>
                          <a:pt x="0" y="1656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7" name="Freeform: Shape 5066">
                    <a:extLst>
                      <a:ext uri="{FF2B5EF4-FFF2-40B4-BE49-F238E27FC236}">
                        <a16:creationId xmlns:a16="http://schemas.microsoft.com/office/drawing/2014/main" id="{B288D583-0C9E-BA0D-5084-8F10FCE21ED5}"/>
                      </a:ext>
                    </a:extLst>
                  </p:cNvPr>
                  <p:cNvSpPr/>
                  <p:nvPr/>
                </p:nvSpPr>
                <p:spPr>
                  <a:xfrm>
                    <a:off x="7121221" y="5758585"/>
                    <a:ext cx="2448" cy="2736"/>
                  </a:xfrm>
                  <a:custGeom>
                    <a:avLst/>
                    <a:gdLst>
                      <a:gd name="connsiteX0" fmla="*/ 1080 w 2448"/>
                      <a:gd name="connsiteY0" fmla="*/ 0 h 2736"/>
                      <a:gd name="connsiteX1" fmla="*/ 2449 w 2448"/>
                      <a:gd name="connsiteY1" fmla="*/ 1585 h 2736"/>
                      <a:gd name="connsiteX2" fmla="*/ 720 w 2448"/>
                      <a:gd name="connsiteY2" fmla="*/ 2737 h 2736"/>
                      <a:gd name="connsiteX3" fmla="*/ 0 w 2448"/>
                      <a:gd name="connsiteY3" fmla="*/ 1656 h 2736"/>
                      <a:gd name="connsiteX4" fmla="*/ 1080 w 2448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736">
                        <a:moveTo>
                          <a:pt x="1080" y="0"/>
                        </a:moveTo>
                        <a:lnTo>
                          <a:pt x="2449" y="1585"/>
                        </a:lnTo>
                        <a:lnTo>
                          <a:pt x="720" y="2737"/>
                        </a:lnTo>
                        <a:lnTo>
                          <a:pt x="0" y="1656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8" name="Freeform: Shape 5067">
                    <a:extLst>
                      <a:ext uri="{FF2B5EF4-FFF2-40B4-BE49-F238E27FC236}">
                        <a16:creationId xmlns:a16="http://schemas.microsoft.com/office/drawing/2014/main" id="{8B184542-ACA2-1712-17DF-CF5069916888}"/>
                      </a:ext>
                    </a:extLst>
                  </p:cNvPr>
                  <p:cNvSpPr/>
                  <p:nvPr/>
                </p:nvSpPr>
                <p:spPr>
                  <a:xfrm>
                    <a:off x="7102138" y="5760314"/>
                    <a:ext cx="3600" cy="3312"/>
                  </a:xfrm>
                  <a:custGeom>
                    <a:avLst/>
                    <a:gdLst>
                      <a:gd name="connsiteX0" fmla="*/ 0 w 3600"/>
                      <a:gd name="connsiteY0" fmla="*/ 1512 h 3312"/>
                      <a:gd name="connsiteX1" fmla="*/ 1945 w 3600"/>
                      <a:gd name="connsiteY1" fmla="*/ 0 h 3312"/>
                      <a:gd name="connsiteX2" fmla="*/ 3601 w 3600"/>
                      <a:gd name="connsiteY2" fmla="*/ 1512 h 3312"/>
                      <a:gd name="connsiteX3" fmla="*/ 1800 w 3600"/>
                      <a:gd name="connsiteY3" fmla="*/ 3313 h 3312"/>
                      <a:gd name="connsiteX4" fmla="*/ 0 w 3600"/>
                      <a:gd name="connsiteY4" fmla="*/ 1512 h 3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3312">
                        <a:moveTo>
                          <a:pt x="0" y="1512"/>
                        </a:moveTo>
                        <a:cubicBezTo>
                          <a:pt x="0" y="504"/>
                          <a:pt x="1008" y="0"/>
                          <a:pt x="1945" y="0"/>
                        </a:cubicBezTo>
                        <a:cubicBezTo>
                          <a:pt x="2880" y="0"/>
                          <a:pt x="3601" y="504"/>
                          <a:pt x="3601" y="1512"/>
                        </a:cubicBezTo>
                        <a:cubicBezTo>
                          <a:pt x="3601" y="2521"/>
                          <a:pt x="2809" y="3313"/>
                          <a:pt x="1800" y="3313"/>
                        </a:cubicBezTo>
                        <a:cubicBezTo>
                          <a:pt x="792" y="3313"/>
                          <a:pt x="0" y="2521"/>
                          <a:pt x="0" y="1512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9" name="Freeform: Shape 5068">
                    <a:extLst>
                      <a:ext uri="{FF2B5EF4-FFF2-40B4-BE49-F238E27FC236}">
                        <a16:creationId xmlns:a16="http://schemas.microsoft.com/office/drawing/2014/main" id="{79AF02D3-D2B0-792A-1172-1E5A7F6C711B}"/>
                      </a:ext>
                    </a:extLst>
                  </p:cNvPr>
                  <p:cNvSpPr/>
                  <p:nvPr/>
                </p:nvSpPr>
                <p:spPr>
                  <a:xfrm>
                    <a:off x="7114092" y="5774356"/>
                    <a:ext cx="2880" cy="3312"/>
                  </a:xfrm>
                  <a:custGeom>
                    <a:avLst/>
                    <a:gdLst>
                      <a:gd name="connsiteX0" fmla="*/ 72 w 2880"/>
                      <a:gd name="connsiteY0" fmla="*/ 1512 h 3312"/>
                      <a:gd name="connsiteX1" fmla="*/ 1585 w 2880"/>
                      <a:gd name="connsiteY1" fmla="*/ 0 h 3312"/>
                      <a:gd name="connsiteX2" fmla="*/ 2881 w 2880"/>
                      <a:gd name="connsiteY2" fmla="*/ 1512 h 3312"/>
                      <a:gd name="connsiteX3" fmla="*/ 1440 w 2880"/>
                      <a:gd name="connsiteY3" fmla="*/ 3313 h 3312"/>
                      <a:gd name="connsiteX4" fmla="*/ 0 w 2880"/>
                      <a:gd name="connsiteY4" fmla="*/ 1512 h 3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0" h="3312">
                        <a:moveTo>
                          <a:pt x="72" y="1512"/>
                        </a:moveTo>
                        <a:cubicBezTo>
                          <a:pt x="72" y="504"/>
                          <a:pt x="864" y="0"/>
                          <a:pt x="1585" y="0"/>
                        </a:cubicBezTo>
                        <a:cubicBezTo>
                          <a:pt x="2305" y="0"/>
                          <a:pt x="2881" y="504"/>
                          <a:pt x="2881" y="1512"/>
                        </a:cubicBezTo>
                        <a:cubicBezTo>
                          <a:pt x="2881" y="2521"/>
                          <a:pt x="2232" y="3313"/>
                          <a:pt x="1440" y="3313"/>
                        </a:cubicBezTo>
                        <a:cubicBezTo>
                          <a:pt x="648" y="3313"/>
                          <a:pt x="0" y="2521"/>
                          <a:pt x="0" y="1512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70" name="Freeform: Shape 5069">
                    <a:extLst>
                      <a:ext uri="{FF2B5EF4-FFF2-40B4-BE49-F238E27FC236}">
                        <a16:creationId xmlns:a16="http://schemas.microsoft.com/office/drawing/2014/main" id="{B7175DAC-7E9B-0B53-CC96-01F724BDA69E}"/>
                      </a:ext>
                    </a:extLst>
                  </p:cNvPr>
                  <p:cNvSpPr/>
                  <p:nvPr/>
                </p:nvSpPr>
                <p:spPr>
                  <a:xfrm>
                    <a:off x="7122518" y="5763266"/>
                    <a:ext cx="2160" cy="1944"/>
                  </a:xfrm>
                  <a:custGeom>
                    <a:avLst/>
                    <a:gdLst>
                      <a:gd name="connsiteX0" fmla="*/ 0 w 2160"/>
                      <a:gd name="connsiteY0" fmla="*/ 1008 h 1944"/>
                      <a:gd name="connsiteX1" fmla="*/ 1080 w 2160"/>
                      <a:gd name="connsiteY1" fmla="*/ 0 h 1944"/>
                      <a:gd name="connsiteX2" fmla="*/ 2160 w 2160"/>
                      <a:gd name="connsiteY2" fmla="*/ 792 h 1944"/>
                      <a:gd name="connsiteX3" fmla="*/ 1152 w 2160"/>
                      <a:gd name="connsiteY3" fmla="*/ 1944 h 1944"/>
                      <a:gd name="connsiteX4" fmla="*/ 0 w 2160"/>
                      <a:gd name="connsiteY4" fmla="*/ 1008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0" h="1944">
                        <a:moveTo>
                          <a:pt x="0" y="1008"/>
                        </a:moveTo>
                        <a:cubicBezTo>
                          <a:pt x="0" y="432"/>
                          <a:pt x="504" y="72"/>
                          <a:pt x="1080" y="0"/>
                        </a:cubicBezTo>
                        <a:cubicBezTo>
                          <a:pt x="1656" y="0"/>
                          <a:pt x="2088" y="216"/>
                          <a:pt x="2160" y="792"/>
                        </a:cubicBezTo>
                        <a:cubicBezTo>
                          <a:pt x="2160" y="1368"/>
                          <a:pt x="1800" y="1872"/>
                          <a:pt x="1152" y="1944"/>
                        </a:cubicBezTo>
                        <a:cubicBezTo>
                          <a:pt x="576" y="1944"/>
                          <a:pt x="0" y="1584"/>
                          <a:pt x="0" y="100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71" name="Freeform: Shape 5070">
                    <a:extLst>
                      <a:ext uri="{FF2B5EF4-FFF2-40B4-BE49-F238E27FC236}">
                        <a16:creationId xmlns:a16="http://schemas.microsoft.com/office/drawing/2014/main" id="{13A6DA20-BF4E-7C09-72A2-CF67DE5B7C8D}"/>
                      </a:ext>
                    </a:extLst>
                  </p:cNvPr>
                  <p:cNvSpPr/>
                  <p:nvPr/>
                </p:nvSpPr>
                <p:spPr>
                  <a:xfrm>
                    <a:off x="7110487" y="5765850"/>
                    <a:ext cx="3681" cy="3254"/>
                  </a:xfrm>
                  <a:custGeom>
                    <a:avLst/>
                    <a:gdLst>
                      <a:gd name="connsiteX0" fmla="*/ 4 w 3681"/>
                      <a:gd name="connsiteY0" fmla="*/ 1665 h 3254"/>
                      <a:gd name="connsiteX1" fmla="*/ 1876 w 3681"/>
                      <a:gd name="connsiteY1" fmla="*/ 9 h 3254"/>
                      <a:gd name="connsiteX2" fmla="*/ 3677 w 3681"/>
                      <a:gd name="connsiteY2" fmla="*/ 1305 h 3254"/>
                      <a:gd name="connsiteX3" fmla="*/ 2021 w 3681"/>
                      <a:gd name="connsiteY3" fmla="*/ 3250 h 3254"/>
                      <a:gd name="connsiteX4" fmla="*/ 76 w 3681"/>
                      <a:gd name="connsiteY4" fmla="*/ 1665 h 3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1" h="3254">
                        <a:moveTo>
                          <a:pt x="4" y="1665"/>
                        </a:moveTo>
                        <a:cubicBezTo>
                          <a:pt x="-68" y="657"/>
                          <a:pt x="868" y="153"/>
                          <a:pt x="1876" y="9"/>
                        </a:cubicBezTo>
                        <a:cubicBezTo>
                          <a:pt x="2885" y="-63"/>
                          <a:pt x="3533" y="297"/>
                          <a:pt x="3677" y="1305"/>
                        </a:cubicBezTo>
                        <a:cubicBezTo>
                          <a:pt x="3749" y="2241"/>
                          <a:pt x="3029" y="3105"/>
                          <a:pt x="2021" y="3250"/>
                        </a:cubicBezTo>
                        <a:cubicBezTo>
                          <a:pt x="1012" y="3322"/>
                          <a:pt x="148" y="2601"/>
                          <a:pt x="76" y="1665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72" name="Freeform: Shape 5071">
                    <a:extLst>
                      <a:ext uri="{FF2B5EF4-FFF2-40B4-BE49-F238E27FC236}">
                        <a16:creationId xmlns:a16="http://schemas.microsoft.com/office/drawing/2014/main" id="{43ED72EF-2FFC-6F16-EB49-815ABCBADD79}"/>
                      </a:ext>
                    </a:extLst>
                  </p:cNvPr>
                  <p:cNvSpPr/>
                  <p:nvPr/>
                </p:nvSpPr>
                <p:spPr>
                  <a:xfrm>
                    <a:off x="7114037" y="5755837"/>
                    <a:ext cx="4455" cy="3764"/>
                  </a:xfrm>
                  <a:custGeom>
                    <a:avLst/>
                    <a:gdLst>
                      <a:gd name="connsiteX0" fmla="*/ 1928 w 4455"/>
                      <a:gd name="connsiteY0" fmla="*/ 84 h 3764"/>
                      <a:gd name="connsiteX1" fmla="*/ 4377 w 4455"/>
                      <a:gd name="connsiteY1" fmla="*/ 1524 h 3764"/>
                      <a:gd name="connsiteX2" fmla="*/ 2864 w 4455"/>
                      <a:gd name="connsiteY2" fmla="*/ 3684 h 3764"/>
                      <a:gd name="connsiteX3" fmla="*/ 55 w 4455"/>
                      <a:gd name="connsiteY3" fmla="*/ 2460 h 3764"/>
                      <a:gd name="connsiteX4" fmla="*/ 1928 w 4455"/>
                      <a:gd name="connsiteY4" fmla="*/ 84 h 3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5" h="3764">
                        <a:moveTo>
                          <a:pt x="1928" y="84"/>
                        </a:moveTo>
                        <a:cubicBezTo>
                          <a:pt x="3224" y="-276"/>
                          <a:pt x="4088" y="588"/>
                          <a:pt x="4377" y="1524"/>
                        </a:cubicBezTo>
                        <a:cubicBezTo>
                          <a:pt x="4664" y="2532"/>
                          <a:pt x="4160" y="3324"/>
                          <a:pt x="2864" y="3684"/>
                        </a:cubicBezTo>
                        <a:cubicBezTo>
                          <a:pt x="1568" y="3972"/>
                          <a:pt x="344" y="3468"/>
                          <a:pt x="55" y="2460"/>
                        </a:cubicBezTo>
                        <a:cubicBezTo>
                          <a:pt x="-232" y="1452"/>
                          <a:pt x="632" y="371"/>
                          <a:pt x="1928" y="8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32" name="Graphic 6">
                  <a:extLst>
                    <a:ext uri="{FF2B5EF4-FFF2-40B4-BE49-F238E27FC236}">
                      <a16:creationId xmlns:a16="http://schemas.microsoft.com/office/drawing/2014/main" id="{152B1E3E-80C4-8028-A547-52D9FB6A37F2}"/>
                    </a:ext>
                  </a:extLst>
                </p:cNvPr>
                <p:cNvGrpSpPr/>
                <p:nvPr/>
              </p:nvGrpSpPr>
              <p:grpSpPr>
                <a:xfrm>
                  <a:off x="7095009" y="5728988"/>
                  <a:ext cx="29957" cy="29525"/>
                  <a:chOff x="7095009" y="5728988"/>
                  <a:chExt cx="29957" cy="29525"/>
                </a:xfrm>
              </p:grpSpPr>
              <p:sp>
                <p:nvSpPr>
                  <p:cNvPr id="5047" name="Freeform: Shape 5046">
                    <a:extLst>
                      <a:ext uri="{FF2B5EF4-FFF2-40B4-BE49-F238E27FC236}">
                        <a16:creationId xmlns:a16="http://schemas.microsoft.com/office/drawing/2014/main" id="{DA00330E-F8CB-E958-8437-A6B68F31B830}"/>
                      </a:ext>
                    </a:extLst>
                  </p:cNvPr>
                  <p:cNvSpPr/>
                  <p:nvPr/>
                </p:nvSpPr>
                <p:spPr>
                  <a:xfrm>
                    <a:off x="7095009" y="5728988"/>
                    <a:ext cx="29957" cy="29525"/>
                  </a:xfrm>
                  <a:custGeom>
                    <a:avLst/>
                    <a:gdLst>
                      <a:gd name="connsiteX0" fmla="*/ 0 w 29957"/>
                      <a:gd name="connsiteY0" fmla="*/ 14763 h 29525"/>
                      <a:gd name="connsiteX1" fmla="*/ 14979 w 29957"/>
                      <a:gd name="connsiteY1" fmla="*/ 0 h 29525"/>
                      <a:gd name="connsiteX2" fmla="*/ 29958 w 29957"/>
                      <a:gd name="connsiteY2" fmla="*/ 14763 h 29525"/>
                      <a:gd name="connsiteX3" fmla="*/ 14979 w 29957"/>
                      <a:gd name="connsiteY3" fmla="*/ 29526 h 29525"/>
                      <a:gd name="connsiteX4" fmla="*/ 0 w 29957"/>
                      <a:gd name="connsiteY4" fmla="*/ 14763 h 2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957" h="29525">
                        <a:moveTo>
                          <a:pt x="0" y="14763"/>
                        </a:moveTo>
                        <a:cubicBezTo>
                          <a:pt x="0" y="6553"/>
                          <a:pt x="6697" y="0"/>
                          <a:pt x="14979" y="0"/>
                        </a:cubicBezTo>
                        <a:cubicBezTo>
                          <a:pt x="23260" y="0"/>
                          <a:pt x="29958" y="6625"/>
                          <a:pt x="29958" y="14763"/>
                        </a:cubicBezTo>
                        <a:cubicBezTo>
                          <a:pt x="29958" y="22900"/>
                          <a:pt x="23260" y="29526"/>
                          <a:pt x="14979" y="29526"/>
                        </a:cubicBezTo>
                        <a:cubicBezTo>
                          <a:pt x="6697" y="29526"/>
                          <a:pt x="0" y="22900"/>
                          <a:pt x="0" y="14763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48" name="Freeform: Shape 5047">
                    <a:extLst>
                      <a:ext uri="{FF2B5EF4-FFF2-40B4-BE49-F238E27FC236}">
                        <a16:creationId xmlns:a16="http://schemas.microsoft.com/office/drawing/2014/main" id="{5127DF91-4B37-BDC2-0A57-0E61C53A1AC2}"/>
                      </a:ext>
                    </a:extLst>
                  </p:cNvPr>
                  <p:cNvSpPr/>
                  <p:nvPr/>
                </p:nvSpPr>
                <p:spPr>
                  <a:xfrm>
                    <a:off x="7098033" y="5746271"/>
                    <a:ext cx="2376" cy="2088"/>
                  </a:xfrm>
                  <a:custGeom>
                    <a:avLst/>
                    <a:gdLst>
                      <a:gd name="connsiteX0" fmla="*/ 0 w 2376"/>
                      <a:gd name="connsiteY0" fmla="*/ 1296 h 2088"/>
                      <a:gd name="connsiteX1" fmla="*/ 1224 w 2376"/>
                      <a:gd name="connsiteY1" fmla="*/ 0 h 2088"/>
                      <a:gd name="connsiteX2" fmla="*/ 2377 w 2376"/>
                      <a:gd name="connsiteY2" fmla="*/ 1368 h 2088"/>
                      <a:gd name="connsiteX3" fmla="*/ 1512 w 2376"/>
                      <a:gd name="connsiteY3" fmla="*/ 2088 h 2088"/>
                      <a:gd name="connsiteX4" fmla="*/ 0 w 2376"/>
                      <a:gd name="connsiteY4" fmla="*/ 1296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088">
                        <a:moveTo>
                          <a:pt x="0" y="1296"/>
                        </a:moveTo>
                        <a:lnTo>
                          <a:pt x="1224" y="0"/>
                        </a:lnTo>
                        <a:lnTo>
                          <a:pt x="2377" y="1368"/>
                        </a:lnTo>
                        <a:lnTo>
                          <a:pt x="1512" y="2088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49" name="Freeform: Shape 5048">
                    <a:extLst>
                      <a:ext uri="{FF2B5EF4-FFF2-40B4-BE49-F238E27FC236}">
                        <a16:creationId xmlns:a16="http://schemas.microsoft.com/office/drawing/2014/main" id="{8FF26CA6-A3CD-9A4D-52B2-1D8CF6B605D3}"/>
                      </a:ext>
                    </a:extLst>
                  </p:cNvPr>
                  <p:cNvSpPr/>
                  <p:nvPr/>
                </p:nvSpPr>
                <p:spPr>
                  <a:xfrm>
                    <a:off x="7103362" y="5733020"/>
                    <a:ext cx="1656" cy="1440"/>
                  </a:xfrm>
                  <a:custGeom>
                    <a:avLst/>
                    <a:gdLst>
                      <a:gd name="connsiteX0" fmla="*/ 0 w 1656"/>
                      <a:gd name="connsiteY0" fmla="*/ 720 h 1440"/>
                      <a:gd name="connsiteX1" fmla="*/ 1008 w 1656"/>
                      <a:gd name="connsiteY1" fmla="*/ 0 h 1440"/>
                      <a:gd name="connsiteX2" fmla="*/ 1656 w 1656"/>
                      <a:gd name="connsiteY2" fmla="*/ 1080 h 1440"/>
                      <a:gd name="connsiteX3" fmla="*/ 936 w 1656"/>
                      <a:gd name="connsiteY3" fmla="*/ 1440 h 1440"/>
                      <a:gd name="connsiteX4" fmla="*/ 0 w 1656"/>
                      <a:gd name="connsiteY4" fmla="*/ 720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440">
                        <a:moveTo>
                          <a:pt x="0" y="720"/>
                        </a:moveTo>
                        <a:lnTo>
                          <a:pt x="1008" y="0"/>
                        </a:lnTo>
                        <a:lnTo>
                          <a:pt x="1656" y="1080"/>
                        </a:lnTo>
                        <a:lnTo>
                          <a:pt x="936" y="1440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0" name="Freeform: Shape 5049">
                    <a:extLst>
                      <a:ext uri="{FF2B5EF4-FFF2-40B4-BE49-F238E27FC236}">
                        <a16:creationId xmlns:a16="http://schemas.microsoft.com/office/drawing/2014/main" id="{6C4BD7DA-3759-6083-045C-479A6414448C}"/>
                      </a:ext>
                    </a:extLst>
                  </p:cNvPr>
                  <p:cNvSpPr/>
                  <p:nvPr/>
                </p:nvSpPr>
                <p:spPr>
                  <a:xfrm>
                    <a:off x="7113948" y="5749872"/>
                    <a:ext cx="1512" cy="1584"/>
                  </a:xfrm>
                  <a:custGeom>
                    <a:avLst/>
                    <a:gdLst>
                      <a:gd name="connsiteX0" fmla="*/ 648 w 1512"/>
                      <a:gd name="connsiteY0" fmla="*/ 0 h 1584"/>
                      <a:gd name="connsiteX1" fmla="*/ 1512 w 1512"/>
                      <a:gd name="connsiteY1" fmla="*/ 936 h 1584"/>
                      <a:gd name="connsiteX2" fmla="*/ 432 w 1512"/>
                      <a:gd name="connsiteY2" fmla="*/ 1584 h 1584"/>
                      <a:gd name="connsiteX3" fmla="*/ 0 w 1512"/>
                      <a:gd name="connsiteY3" fmla="*/ 936 h 1584"/>
                      <a:gd name="connsiteX4" fmla="*/ 648 w 1512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584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1" name="Freeform: Shape 5050">
                    <a:extLst>
                      <a:ext uri="{FF2B5EF4-FFF2-40B4-BE49-F238E27FC236}">
                        <a16:creationId xmlns:a16="http://schemas.microsoft.com/office/drawing/2014/main" id="{C02B248D-A068-D27F-684B-3F15E728BC4B}"/>
                      </a:ext>
                    </a:extLst>
                  </p:cNvPr>
                  <p:cNvSpPr/>
                  <p:nvPr/>
                </p:nvSpPr>
                <p:spPr>
                  <a:xfrm>
                    <a:off x="7108547" y="5737702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936 h 1728"/>
                      <a:gd name="connsiteX2" fmla="*/ 432 w 1512"/>
                      <a:gd name="connsiteY2" fmla="*/ 1728 h 1728"/>
                      <a:gd name="connsiteX3" fmla="*/ 0 w 1512"/>
                      <a:gd name="connsiteY3" fmla="*/ 1008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728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2" name="Freeform: Shape 5051">
                    <a:extLst>
                      <a:ext uri="{FF2B5EF4-FFF2-40B4-BE49-F238E27FC236}">
                        <a16:creationId xmlns:a16="http://schemas.microsoft.com/office/drawing/2014/main" id="{98C6841A-2F80-0DFA-FEAF-D47BE6E7358D}"/>
                      </a:ext>
                    </a:extLst>
                  </p:cNvPr>
                  <p:cNvSpPr/>
                  <p:nvPr/>
                </p:nvSpPr>
                <p:spPr>
                  <a:xfrm>
                    <a:off x="7119709" y="5744903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1008 h 1728"/>
                      <a:gd name="connsiteX2" fmla="*/ 432 w 1512"/>
                      <a:gd name="connsiteY2" fmla="*/ 1728 h 1728"/>
                      <a:gd name="connsiteX3" fmla="*/ 0 w 1512"/>
                      <a:gd name="connsiteY3" fmla="*/ 1080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1008"/>
                        </a:lnTo>
                        <a:lnTo>
                          <a:pt x="432" y="1728"/>
                        </a:lnTo>
                        <a:lnTo>
                          <a:pt x="0" y="1080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3" name="Freeform: Shape 5052">
                    <a:extLst>
                      <a:ext uri="{FF2B5EF4-FFF2-40B4-BE49-F238E27FC236}">
                        <a16:creationId xmlns:a16="http://schemas.microsoft.com/office/drawing/2014/main" id="{DF97D931-7ECE-AC7B-F45D-6B8C46DE363D}"/>
                      </a:ext>
                    </a:extLst>
                  </p:cNvPr>
                  <p:cNvSpPr/>
                  <p:nvPr/>
                </p:nvSpPr>
                <p:spPr>
                  <a:xfrm>
                    <a:off x="7106315" y="5753040"/>
                    <a:ext cx="2448" cy="2808"/>
                  </a:xfrm>
                  <a:custGeom>
                    <a:avLst/>
                    <a:gdLst>
                      <a:gd name="connsiteX0" fmla="*/ 1080 w 2448"/>
                      <a:gd name="connsiteY0" fmla="*/ 0 h 2808"/>
                      <a:gd name="connsiteX1" fmla="*/ 2448 w 2448"/>
                      <a:gd name="connsiteY1" fmla="*/ 1585 h 2808"/>
                      <a:gd name="connsiteX2" fmla="*/ 720 w 2448"/>
                      <a:gd name="connsiteY2" fmla="*/ 2809 h 2808"/>
                      <a:gd name="connsiteX3" fmla="*/ 0 w 2448"/>
                      <a:gd name="connsiteY3" fmla="*/ 1729 h 2808"/>
                      <a:gd name="connsiteX4" fmla="*/ 1080 w 2448"/>
                      <a:gd name="connsiteY4" fmla="*/ 0 h 2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808">
                        <a:moveTo>
                          <a:pt x="1080" y="0"/>
                        </a:moveTo>
                        <a:lnTo>
                          <a:pt x="2448" y="1585"/>
                        </a:lnTo>
                        <a:lnTo>
                          <a:pt x="720" y="2809"/>
                        </a:lnTo>
                        <a:lnTo>
                          <a:pt x="0" y="1729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4" name="Freeform: Shape 5053">
                    <a:extLst>
                      <a:ext uri="{FF2B5EF4-FFF2-40B4-BE49-F238E27FC236}">
                        <a16:creationId xmlns:a16="http://schemas.microsoft.com/office/drawing/2014/main" id="{5441D4AC-B7F5-3D2E-618C-CF6919009CCC}"/>
                      </a:ext>
                    </a:extLst>
                  </p:cNvPr>
                  <p:cNvSpPr/>
                  <p:nvPr/>
                </p:nvSpPr>
                <p:spPr>
                  <a:xfrm>
                    <a:off x="7118485" y="5736621"/>
                    <a:ext cx="2520" cy="2736"/>
                  </a:xfrm>
                  <a:custGeom>
                    <a:avLst/>
                    <a:gdLst>
                      <a:gd name="connsiteX0" fmla="*/ 1080 w 2520"/>
                      <a:gd name="connsiteY0" fmla="*/ 0 h 2736"/>
                      <a:gd name="connsiteX1" fmla="*/ 2520 w 2520"/>
                      <a:gd name="connsiteY1" fmla="*/ 1584 h 2736"/>
                      <a:gd name="connsiteX2" fmla="*/ 720 w 2520"/>
                      <a:gd name="connsiteY2" fmla="*/ 2737 h 2736"/>
                      <a:gd name="connsiteX3" fmla="*/ 0 w 2520"/>
                      <a:gd name="connsiteY3" fmla="*/ 1656 h 2736"/>
                      <a:gd name="connsiteX4" fmla="*/ 1080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080" y="0"/>
                        </a:moveTo>
                        <a:lnTo>
                          <a:pt x="2520" y="1584"/>
                        </a:lnTo>
                        <a:lnTo>
                          <a:pt x="720" y="2737"/>
                        </a:lnTo>
                        <a:lnTo>
                          <a:pt x="0" y="1656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5" name="Freeform: Shape 5054">
                    <a:extLst>
                      <a:ext uri="{FF2B5EF4-FFF2-40B4-BE49-F238E27FC236}">
                        <a16:creationId xmlns:a16="http://schemas.microsoft.com/office/drawing/2014/main" id="{DDD78408-106F-2B2B-0C5B-300515A4F57E}"/>
                      </a:ext>
                    </a:extLst>
                  </p:cNvPr>
                  <p:cNvSpPr/>
                  <p:nvPr/>
                </p:nvSpPr>
                <p:spPr>
                  <a:xfrm>
                    <a:off x="7099473" y="5738421"/>
                    <a:ext cx="3600" cy="3240"/>
                  </a:xfrm>
                  <a:custGeom>
                    <a:avLst/>
                    <a:gdLst>
                      <a:gd name="connsiteX0" fmla="*/ 0 w 3600"/>
                      <a:gd name="connsiteY0" fmla="*/ 1440 h 3240"/>
                      <a:gd name="connsiteX1" fmla="*/ 1944 w 3600"/>
                      <a:gd name="connsiteY1" fmla="*/ 0 h 3240"/>
                      <a:gd name="connsiteX2" fmla="*/ 3601 w 3600"/>
                      <a:gd name="connsiteY2" fmla="*/ 1440 h 3240"/>
                      <a:gd name="connsiteX3" fmla="*/ 1800 w 3600"/>
                      <a:gd name="connsiteY3" fmla="*/ 3241 h 3240"/>
                      <a:gd name="connsiteX4" fmla="*/ 0 w 3600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3240">
                        <a:moveTo>
                          <a:pt x="0" y="1440"/>
                        </a:moveTo>
                        <a:cubicBezTo>
                          <a:pt x="0" y="432"/>
                          <a:pt x="1008" y="0"/>
                          <a:pt x="1944" y="0"/>
                        </a:cubicBezTo>
                        <a:cubicBezTo>
                          <a:pt x="2880" y="0"/>
                          <a:pt x="3601" y="432"/>
                          <a:pt x="3601" y="1440"/>
                        </a:cubicBezTo>
                        <a:cubicBezTo>
                          <a:pt x="3601" y="2449"/>
                          <a:pt x="2809" y="3241"/>
                          <a:pt x="1800" y="3241"/>
                        </a:cubicBezTo>
                        <a:cubicBezTo>
                          <a:pt x="792" y="3241"/>
                          <a:pt x="0" y="2449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6" name="Freeform: Shape 5055">
                    <a:extLst>
                      <a:ext uri="{FF2B5EF4-FFF2-40B4-BE49-F238E27FC236}">
                        <a16:creationId xmlns:a16="http://schemas.microsoft.com/office/drawing/2014/main" id="{3070074E-89A2-1287-9BD3-AF3B24ECE557}"/>
                      </a:ext>
                    </a:extLst>
                  </p:cNvPr>
                  <p:cNvSpPr/>
                  <p:nvPr/>
                </p:nvSpPr>
                <p:spPr>
                  <a:xfrm>
                    <a:off x="7111500" y="5752464"/>
                    <a:ext cx="2808" cy="3240"/>
                  </a:xfrm>
                  <a:custGeom>
                    <a:avLst/>
                    <a:gdLst>
                      <a:gd name="connsiteX0" fmla="*/ 0 w 2808"/>
                      <a:gd name="connsiteY0" fmla="*/ 1440 h 3240"/>
                      <a:gd name="connsiteX1" fmla="*/ 1512 w 2808"/>
                      <a:gd name="connsiteY1" fmla="*/ 0 h 3240"/>
                      <a:gd name="connsiteX2" fmla="*/ 2809 w 2808"/>
                      <a:gd name="connsiteY2" fmla="*/ 1440 h 3240"/>
                      <a:gd name="connsiteX3" fmla="*/ 1440 w 2808"/>
                      <a:gd name="connsiteY3" fmla="*/ 3241 h 3240"/>
                      <a:gd name="connsiteX4" fmla="*/ 0 w 2808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240">
                        <a:moveTo>
                          <a:pt x="0" y="1440"/>
                        </a:moveTo>
                        <a:cubicBezTo>
                          <a:pt x="0" y="432"/>
                          <a:pt x="720" y="0"/>
                          <a:pt x="1512" y="0"/>
                        </a:cubicBezTo>
                        <a:cubicBezTo>
                          <a:pt x="2305" y="0"/>
                          <a:pt x="2809" y="432"/>
                          <a:pt x="2809" y="1440"/>
                        </a:cubicBezTo>
                        <a:cubicBezTo>
                          <a:pt x="2809" y="2448"/>
                          <a:pt x="2160" y="3241"/>
                          <a:pt x="1440" y="3241"/>
                        </a:cubicBezTo>
                        <a:cubicBezTo>
                          <a:pt x="720" y="3241"/>
                          <a:pt x="0" y="2448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7" name="Freeform: Shape 5056">
                    <a:extLst>
                      <a:ext uri="{FF2B5EF4-FFF2-40B4-BE49-F238E27FC236}">
                        <a16:creationId xmlns:a16="http://schemas.microsoft.com/office/drawing/2014/main" id="{B84A9C27-C969-7F1D-15B9-5E5284588FB6}"/>
                      </a:ext>
                    </a:extLst>
                  </p:cNvPr>
                  <p:cNvSpPr/>
                  <p:nvPr/>
                </p:nvSpPr>
                <p:spPr>
                  <a:xfrm>
                    <a:off x="7119854" y="5741302"/>
                    <a:ext cx="2160" cy="1944"/>
                  </a:xfrm>
                  <a:custGeom>
                    <a:avLst/>
                    <a:gdLst>
                      <a:gd name="connsiteX0" fmla="*/ 0 w 2160"/>
                      <a:gd name="connsiteY0" fmla="*/ 1008 h 1944"/>
                      <a:gd name="connsiteX1" fmla="*/ 1080 w 2160"/>
                      <a:gd name="connsiteY1" fmla="*/ 0 h 1944"/>
                      <a:gd name="connsiteX2" fmla="*/ 2160 w 2160"/>
                      <a:gd name="connsiteY2" fmla="*/ 792 h 1944"/>
                      <a:gd name="connsiteX3" fmla="*/ 1152 w 2160"/>
                      <a:gd name="connsiteY3" fmla="*/ 1944 h 1944"/>
                      <a:gd name="connsiteX4" fmla="*/ 0 w 2160"/>
                      <a:gd name="connsiteY4" fmla="*/ 936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0" h="1944">
                        <a:moveTo>
                          <a:pt x="0" y="1008"/>
                        </a:moveTo>
                        <a:cubicBezTo>
                          <a:pt x="0" y="432"/>
                          <a:pt x="504" y="72"/>
                          <a:pt x="1080" y="0"/>
                        </a:cubicBezTo>
                        <a:cubicBezTo>
                          <a:pt x="1656" y="0"/>
                          <a:pt x="2088" y="216"/>
                          <a:pt x="2160" y="792"/>
                        </a:cubicBezTo>
                        <a:cubicBezTo>
                          <a:pt x="2160" y="1368"/>
                          <a:pt x="1800" y="1872"/>
                          <a:pt x="1152" y="1944"/>
                        </a:cubicBezTo>
                        <a:cubicBezTo>
                          <a:pt x="576" y="1944"/>
                          <a:pt x="0" y="1584"/>
                          <a:pt x="0" y="93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8" name="Freeform: Shape 5057">
                    <a:extLst>
                      <a:ext uri="{FF2B5EF4-FFF2-40B4-BE49-F238E27FC236}">
                        <a16:creationId xmlns:a16="http://schemas.microsoft.com/office/drawing/2014/main" id="{AC79DE24-79C7-4634-69C1-222DBCB79691}"/>
                      </a:ext>
                    </a:extLst>
                  </p:cNvPr>
                  <p:cNvSpPr/>
                  <p:nvPr/>
                </p:nvSpPr>
                <p:spPr>
                  <a:xfrm>
                    <a:off x="7107823" y="5743895"/>
                    <a:ext cx="3681" cy="3245"/>
                  </a:xfrm>
                  <a:custGeom>
                    <a:avLst/>
                    <a:gdLst>
                      <a:gd name="connsiteX0" fmla="*/ 4 w 3681"/>
                      <a:gd name="connsiteY0" fmla="*/ 1656 h 3245"/>
                      <a:gd name="connsiteX1" fmla="*/ 1876 w 3681"/>
                      <a:gd name="connsiteY1" fmla="*/ 0 h 3245"/>
                      <a:gd name="connsiteX2" fmla="*/ 3677 w 3681"/>
                      <a:gd name="connsiteY2" fmla="*/ 1296 h 3245"/>
                      <a:gd name="connsiteX3" fmla="*/ 2021 w 3681"/>
                      <a:gd name="connsiteY3" fmla="*/ 3241 h 3245"/>
                      <a:gd name="connsiteX4" fmla="*/ 76 w 3681"/>
                      <a:gd name="connsiteY4" fmla="*/ 1656 h 3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1" h="3245">
                        <a:moveTo>
                          <a:pt x="4" y="1656"/>
                        </a:moveTo>
                        <a:cubicBezTo>
                          <a:pt x="-68" y="648"/>
                          <a:pt x="868" y="144"/>
                          <a:pt x="1876" y="0"/>
                        </a:cubicBezTo>
                        <a:cubicBezTo>
                          <a:pt x="2885" y="0"/>
                          <a:pt x="3533" y="360"/>
                          <a:pt x="3677" y="1296"/>
                        </a:cubicBezTo>
                        <a:cubicBezTo>
                          <a:pt x="3749" y="2232"/>
                          <a:pt x="3029" y="3169"/>
                          <a:pt x="2021" y="3241"/>
                        </a:cubicBezTo>
                        <a:cubicBezTo>
                          <a:pt x="1012" y="3312"/>
                          <a:pt x="148" y="2592"/>
                          <a:pt x="76" y="165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59" name="Freeform: Shape 5058">
                    <a:extLst>
                      <a:ext uri="{FF2B5EF4-FFF2-40B4-BE49-F238E27FC236}">
                        <a16:creationId xmlns:a16="http://schemas.microsoft.com/office/drawing/2014/main" id="{82DF2905-48A7-B1CF-B979-1E3D9A62A449}"/>
                      </a:ext>
                    </a:extLst>
                  </p:cNvPr>
                  <p:cNvSpPr/>
                  <p:nvPr/>
                </p:nvSpPr>
                <p:spPr>
                  <a:xfrm>
                    <a:off x="7111372" y="5733873"/>
                    <a:ext cx="4455" cy="3764"/>
                  </a:xfrm>
                  <a:custGeom>
                    <a:avLst/>
                    <a:gdLst>
                      <a:gd name="connsiteX0" fmla="*/ 1928 w 4455"/>
                      <a:gd name="connsiteY0" fmla="*/ 83 h 3764"/>
                      <a:gd name="connsiteX1" fmla="*/ 4377 w 4455"/>
                      <a:gd name="connsiteY1" fmla="*/ 1596 h 3764"/>
                      <a:gd name="connsiteX2" fmla="*/ 2864 w 4455"/>
                      <a:gd name="connsiteY2" fmla="*/ 3684 h 3764"/>
                      <a:gd name="connsiteX3" fmla="*/ 55 w 4455"/>
                      <a:gd name="connsiteY3" fmla="*/ 2460 h 3764"/>
                      <a:gd name="connsiteX4" fmla="*/ 1928 w 4455"/>
                      <a:gd name="connsiteY4" fmla="*/ 83 h 3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5" h="3764">
                        <a:moveTo>
                          <a:pt x="1928" y="83"/>
                        </a:moveTo>
                        <a:cubicBezTo>
                          <a:pt x="3224" y="-277"/>
                          <a:pt x="4088" y="587"/>
                          <a:pt x="4377" y="1596"/>
                        </a:cubicBezTo>
                        <a:cubicBezTo>
                          <a:pt x="4664" y="2604"/>
                          <a:pt x="4160" y="3396"/>
                          <a:pt x="2864" y="3684"/>
                        </a:cubicBezTo>
                        <a:cubicBezTo>
                          <a:pt x="1568" y="3972"/>
                          <a:pt x="272" y="3468"/>
                          <a:pt x="55" y="2460"/>
                        </a:cubicBezTo>
                        <a:cubicBezTo>
                          <a:pt x="-232" y="1452"/>
                          <a:pt x="632" y="371"/>
                          <a:pt x="1928" y="83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33" name="Graphic 6">
                  <a:extLst>
                    <a:ext uri="{FF2B5EF4-FFF2-40B4-BE49-F238E27FC236}">
                      <a16:creationId xmlns:a16="http://schemas.microsoft.com/office/drawing/2014/main" id="{4F8C6D6A-009F-9BD0-119A-445932AD0AA8}"/>
                    </a:ext>
                  </a:extLst>
                </p:cNvPr>
                <p:cNvGrpSpPr/>
                <p:nvPr/>
              </p:nvGrpSpPr>
              <p:grpSpPr>
                <a:xfrm>
                  <a:off x="7122014" y="5730356"/>
                  <a:ext cx="29885" cy="29525"/>
                  <a:chOff x="7122014" y="5730356"/>
                  <a:chExt cx="29885" cy="29525"/>
                </a:xfrm>
              </p:grpSpPr>
              <p:sp>
                <p:nvSpPr>
                  <p:cNvPr id="5034" name="Freeform: Shape 5033">
                    <a:extLst>
                      <a:ext uri="{FF2B5EF4-FFF2-40B4-BE49-F238E27FC236}">
                        <a16:creationId xmlns:a16="http://schemas.microsoft.com/office/drawing/2014/main" id="{F99305C9-8B60-CFB2-3125-EC669157A5AA}"/>
                      </a:ext>
                    </a:extLst>
                  </p:cNvPr>
                  <p:cNvSpPr/>
                  <p:nvPr/>
                </p:nvSpPr>
                <p:spPr>
                  <a:xfrm>
                    <a:off x="7122014" y="5730356"/>
                    <a:ext cx="29885" cy="29525"/>
                  </a:xfrm>
                  <a:custGeom>
                    <a:avLst/>
                    <a:gdLst>
                      <a:gd name="connsiteX0" fmla="*/ 0 w 29885"/>
                      <a:gd name="connsiteY0" fmla="*/ 14763 h 29525"/>
                      <a:gd name="connsiteX1" fmla="*/ 14907 w 29885"/>
                      <a:gd name="connsiteY1" fmla="*/ 0 h 29525"/>
                      <a:gd name="connsiteX2" fmla="*/ 29886 w 29885"/>
                      <a:gd name="connsiteY2" fmla="*/ 14763 h 29525"/>
                      <a:gd name="connsiteX3" fmla="*/ 14907 w 29885"/>
                      <a:gd name="connsiteY3" fmla="*/ 29526 h 29525"/>
                      <a:gd name="connsiteX4" fmla="*/ 0 w 29885"/>
                      <a:gd name="connsiteY4" fmla="*/ 14763 h 2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885" h="29525">
                        <a:moveTo>
                          <a:pt x="0" y="14763"/>
                        </a:moveTo>
                        <a:cubicBezTo>
                          <a:pt x="0" y="6625"/>
                          <a:pt x="6697" y="0"/>
                          <a:pt x="14907" y="0"/>
                        </a:cubicBezTo>
                        <a:cubicBezTo>
                          <a:pt x="23116" y="0"/>
                          <a:pt x="29886" y="6625"/>
                          <a:pt x="29886" y="14763"/>
                        </a:cubicBezTo>
                        <a:cubicBezTo>
                          <a:pt x="29886" y="22900"/>
                          <a:pt x="23188" y="29526"/>
                          <a:pt x="14907" y="29526"/>
                        </a:cubicBezTo>
                        <a:cubicBezTo>
                          <a:pt x="6625" y="29526"/>
                          <a:pt x="0" y="22900"/>
                          <a:pt x="0" y="14763"/>
                        </a:cubicBezTo>
                        <a:close/>
                      </a:path>
                    </a:pathLst>
                  </a:custGeom>
                  <a:solidFill>
                    <a:srgbClr val="8B64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35" name="Freeform: Shape 5034">
                    <a:extLst>
                      <a:ext uri="{FF2B5EF4-FFF2-40B4-BE49-F238E27FC236}">
                        <a16:creationId xmlns:a16="http://schemas.microsoft.com/office/drawing/2014/main" id="{BEE77FC7-030B-B54B-E8C9-589E018363FE}"/>
                      </a:ext>
                    </a:extLst>
                  </p:cNvPr>
                  <p:cNvSpPr/>
                  <p:nvPr/>
                </p:nvSpPr>
                <p:spPr>
                  <a:xfrm>
                    <a:off x="7124966" y="5747567"/>
                    <a:ext cx="2448" cy="2088"/>
                  </a:xfrm>
                  <a:custGeom>
                    <a:avLst/>
                    <a:gdLst>
                      <a:gd name="connsiteX0" fmla="*/ 0 w 2448"/>
                      <a:gd name="connsiteY0" fmla="*/ 1368 h 2088"/>
                      <a:gd name="connsiteX1" fmla="*/ 1224 w 2448"/>
                      <a:gd name="connsiteY1" fmla="*/ 0 h 2088"/>
                      <a:gd name="connsiteX2" fmla="*/ 2449 w 2448"/>
                      <a:gd name="connsiteY2" fmla="*/ 1368 h 2088"/>
                      <a:gd name="connsiteX3" fmla="*/ 1585 w 2448"/>
                      <a:gd name="connsiteY3" fmla="*/ 2088 h 2088"/>
                      <a:gd name="connsiteX4" fmla="*/ 0 w 2448"/>
                      <a:gd name="connsiteY4" fmla="*/ 136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088">
                        <a:moveTo>
                          <a:pt x="0" y="1368"/>
                        </a:moveTo>
                        <a:lnTo>
                          <a:pt x="1224" y="0"/>
                        </a:lnTo>
                        <a:lnTo>
                          <a:pt x="2449" y="1368"/>
                        </a:lnTo>
                        <a:lnTo>
                          <a:pt x="1585" y="2088"/>
                        </a:lnTo>
                        <a:lnTo>
                          <a:pt x="0" y="1368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36" name="Freeform: Shape 5035">
                    <a:extLst>
                      <a:ext uri="{FF2B5EF4-FFF2-40B4-BE49-F238E27FC236}">
                        <a16:creationId xmlns:a16="http://schemas.microsoft.com/office/drawing/2014/main" id="{EED350E5-09C7-8396-2A60-72F0967F4AE4}"/>
                      </a:ext>
                    </a:extLst>
                  </p:cNvPr>
                  <p:cNvSpPr/>
                  <p:nvPr/>
                </p:nvSpPr>
                <p:spPr>
                  <a:xfrm>
                    <a:off x="7130367" y="5734389"/>
                    <a:ext cx="1584" cy="1440"/>
                  </a:xfrm>
                  <a:custGeom>
                    <a:avLst/>
                    <a:gdLst>
                      <a:gd name="connsiteX0" fmla="*/ 0 w 1584"/>
                      <a:gd name="connsiteY0" fmla="*/ 720 h 1440"/>
                      <a:gd name="connsiteX1" fmla="*/ 1008 w 1584"/>
                      <a:gd name="connsiteY1" fmla="*/ 0 h 1440"/>
                      <a:gd name="connsiteX2" fmla="*/ 1585 w 1584"/>
                      <a:gd name="connsiteY2" fmla="*/ 1008 h 1440"/>
                      <a:gd name="connsiteX3" fmla="*/ 936 w 1584"/>
                      <a:gd name="connsiteY3" fmla="*/ 1440 h 1440"/>
                      <a:gd name="connsiteX4" fmla="*/ 0 w 1584"/>
                      <a:gd name="connsiteY4" fmla="*/ 720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440">
                        <a:moveTo>
                          <a:pt x="0" y="720"/>
                        </a:moveTo>
                        <a:lnTo>
                          <a:pt x="1008" y="0"/>
                        </a:lnTo>
                        <a:lnTo>
                          <a:pt x="1585" y="1008"/>
                        </a:lnTo>
                        <a:lnTo>
                          <a:pt x="936" y="1440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37" name="Freeform: Shape 5036">
                    <a:extLst>
                      <a:ext uri="{FF2B5EF4-FFF2-40B4-BE49-F238E27FC236}">
                        <a16:creationId xmlns:a16="http://schemas.microsoft.com/office/drawing/2014/main" id="{4D7F4A0E-3E5B-93C5-DC79-BB711EE832B3}"/>
                      </a:ext>
                    </a:extLst>
                  </p:cNvPr>
                  <p:cNvSpPr/>
                  <p:nvPr/>
                </p:nvSpPr>
                <p:spPr>
                  <a:xfrm>
                    <a:off x="7140954" y="5751168"/>
                    <a:ext cx="1439" cy="1656"/>
                  </a:xfrm>
                  <a:custGeom>
                    <a:avLst/>
                    <a:gdLst>
                      <a:gd name="connsiteX0" fmla="*/ 576 w 1439"/>
                      <a:gd name="connsiteY0" fmla="*/ 0 h 1656"/>
                      <a:gd name="connsiteX1" fmla="*/ 1440 w 1439"/>
                      <a:gd name="connsiteY1" fmla="*/ 936 h 1656"/>
                      <a:gd name="connsiteX2" fmla="*/ 432 w 1439"/>
                      <a:gd name="connsiteY2" fmla="*/ 1656 h 1656"/>
                      <a:gd name="connsiteX3" fmla="*/ 0 w 1439"/>
                      <a:gd name="connsiteY3" fmla="*/ 1008 h 1656"/>
                      <a:gd name="connsiteX4" fmla="*/ 576 w 1439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" h="1656">
                        <a:moveTo>
                          <a:pt x="576" y="0"/>
                        </a:moveTo>
                        <a:lnTo>
                          <a:pt x="1440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38" name="Freeform: Shape 5037">
                    <a:extLst>
                      <a:ext uri="{FF2B5EF4-FFF2-40B4-BE49-F238E27FC236}">
                        <a16:creationId xmlns:a16="http://schemas.microsoft.com/office/drawing/2014/main" id="{E24D8690-DE5E-F27A-C639-B56189C82F9E}"/>
                      </a:ext>
                    </a:extLst>
                  </p:cNvPr>
                  <p:cNvSpPr/>
                  <p:nvPr/>
                </p:nvSpPr>
                <p:spPr>
                  <a:xfrm>
                    <a:off x="7135481" y="5738998"/>
                    <a:ext cx="1512" cy="1728"/>
                  </a:xfrm>
                  <a:custGeom>
                    <a:avLst/>
                    <a:gdLst>
                      <a:gd name="connsiteX0" fmla="*/ 648 w 1512"/>
                      <a:gd name="connsiteY0" fmla="*/ 0 h 1728"/>
                      <a:gd name="connsiteX1" fmla="*/ 1512 w 1512"/>
                      <a:gd name="connsiteY1" fmla="*/ 1008 h 1728"/>
                      <a:gd name="connsiteX2" fmla="*/ 432 w 1512"/>
                      <a:gd name="connsiteY2" fmla="*/ 1728 h 1728"/>
                      <a:gd name="connsiteX3" fmla="*/ 0 w 1512"/>
                      <a:gd name="connsiteY3" fmla="*/ 1080 h 1728"/>
                      <a:gd name="connsiteX4" fmla="*/ 648 w 1512"/>
                      <a:gd name="connsiteY4" fmla="*/ 0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728">
                        <a:moveTo>
                          <a:pt x="648" y="0"/>
                        </a:moveTo>
                        <a:lnTo>
                          <a:pt x="1512" y="1008"/>
                        </a:lnTo>
                        <a:lnTo>
                          <a:pt x="432" y="1728"/>
                        </a:lnTo>
                        <a:lnTo>
                          <a:pt x="0" y="1080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39" name="Freeform: Shape 5038">
                    <a:extLst>
                      <a:ext uri="{FF2B5EF4-FFF2-40B4-BE49-F238E27FC236}">
                        <a16:creationId xmlns:a16="http://schemas.microsoft.com/office/drawing/2014/main" id="{9499B3E4-6EFA-70BA-87A5-A7803DB2D8CF}"/>
                      </a:ext>
                    </a:extLst>
                  </p:cNvPr>
                  <p:cNvSpPr/>
                  <p:nvPr/>
                </p:nvSpPr>
                <p:spPr>
                  <a:xfrm>
                    <a:off x="7146643" y="5746271"/>
                    <a:ext cx="1512" cy="1656"/>
                  </a:xfrm>
                  <a:custGeom>
                    <a:avLst/>
                    <a:gdLst>
                      <a:gd name="connsiteX0" fmla="*/ 648 w 1512"/>
                      <a:gd name="connsiteY0" fmla="*/ 0 h 1656"/>
                      <a:gd name="connsiteX1" fmla="*/ 1512 w 1512"/>
                      <a:gd name="connsiteY1" fmla="*/ 936 h 1656"/>
                      <a:gd name="connsiteX2" fmla="*/ 432 w 1512"/>
                      <a:gd name="connsiteY2" fmla="*/ 1656 h 1656"/>
                      <a:gd name="connsiteX3" fmla="*/ 0 w 1512"/>
                      <a:gd name="connsiteY3" fmla="*/ 1008 h 1656"/>
                      <a:gd name="connsiteX4" fmla="*/ 648 w 1512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656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40" name="Freeform: Shape 5039">
                    <a:extLst>
                      <a:ext uri="{FF2B5EF4-FFF2-40B4-BE49-F238E27FC236}">
                        <a16:creationId xmlns:a16="http://schemas.microsoft.com/office/drawing/2014/main" id="{02B4917E-7D87-1D4A-F1BC-548ED1048853}"/>
                      </a:ext>
                    </a:extLst>
                  </p:cNvPr>
                  <p:cNvSpPr/>
                  <p:nvPr/>
                </p:nvSpPr>
                <p:spPr>
                  <a:xfrm>
                    <a:off x="7133248" y="5754408"/>
                    <a:ext cx="2520" cy="2736"/>
                  </a:xfrm>
                  <a:custGeom>
                    <a:avLst/>
                    <a:gdLst>
                      <a:gd name="connsiteX0" fmla="*/ 1080 w 2520"/>
                      <a:gd name="connsiteY0" fmla="*/ 0 h 2736"/>
                      <a:gd name="connsiteX1" fmla="*/ 2520 w 2520"/>
                      <a:gd name="connsiteY1" fmla="*/ 1585 h 2736"/>
                      <a:gd name="connsiteX2" fmla="*/ 720 w 2520"/>
                      <a:gd name="connsiteY2" fmla="*/ 2737 h 2736"/>
                      <a:gd name="connsiteX3" fmla="*/ 0 w 2520"/>
                      <a:gd name="connsiteY3" fmla="*/ 1657 h 2736"/>
                      <a:gd name="connsiteX4" fmla="*/ 1080 w 2520"/>
                      <a:gd name="connsiteY4" fmla="*/ 0 h 2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736">
                        <a:moveTo>
                          <a:pt x="1080" y="0"/>
                        </a:moveTo>
                        <a:lnTo>
                          <a:pt x="2520" y="1585"/>
                        </a:lnTo>
                        <a:lnTo>
                          <a:pt x="720" y="2737"/>
                        </a:lnTo>
                        <a:lnTo>
                          <a:pt x="0" y="1657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41" name="Freeform: Shape 5040">
                    <a:extLst>
                      <a:ext uri="{FF2B5EF4-FFF2-40B4-BE49-F238E27FC236}">
                        <a16:creationId xmlns:a16="http://schemas.microsoft.com/office/drawing/2014/main" id="{025FD75B-A5B3-4CB5-9829-CC99AF886BCF}"/>
                      </a:ext>
                    </a:extLst>
                  </p:cNvPr>
                  <p:cNvSpPr/>
                  <p:nvPr/>
                </p:nvSpPr>
                <p:spPr>
                  <a:xfrm>
                    <a:off x="7145419" y="5737917"/>
                    <a:ext cx="2520" cy="2808"/>
                  </a:xfrm>
                  <a:custGeom>
                    <a:avLst/>
                    <a:gdLst>
                      <a:gd name="connsiteX0" fmla="*/ 1152 w 2520"/>
                      <a:gd name="connsiteY0" fmla="*/ 0 h 2808"/>
                      <a:gd name="connsiteX1" fmla="*/ 2520 w 2520"/>
                      <a:gd name="connsiteY1" fmla="*/ 1585 h 2808"/>
                      <a:gd name="connsiteX2" fmla="*/ 792 w 2520"/>
                      <a:gd name="connsiteY2" fmla="*/ 2809 h 2808"/>
                      <a:gd name="connsiteX3" fmla="*/ 0 w 2520"/>
                      <a:gd name="connsiteY3" fmla="*/ 1728 h 2808"/>
                      <a:gd name="connsiteX4" fmla="*/ 1152 w 2520"/>
                      <a:gd name="connsiteY4" fmla="*/ 0 h 2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808">
                        <a:moveTo>
                          <a:pt x="1152" y="0"/>
                        </a:moveTo>
                        <a:lnTo>
                          <a:pt x="2520" y="1585"/>
                        </a:lnTo>
                        <a:lnTo>
                          <a:pt x="792" y="2809"/>
                        </a:lnTo>
                        <a:lnTo>
                          <a:pt x="0" y="1728"/>
                        </a:lnTo>
                        <a:lnTo>
                          <a:pt x="115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42" name="Freeform: Shape 5041">
                    <a:extLst>
                      <a:ext uri="{FF2B5EF4-FFF2-40B4-BE49-F238E27FC236}">
                        <a16:creationId xmlns:a16="http://schemas.microsoft.com/office/drawing/2014/main" id="{6AB578FD-23C5-95A3-EE81-C5B04726DF25}"/>
                      </a:ext>
                    </a:extLst>
                  </p:cNvPr>
                  <p:cNvSpPr/>
                  <p:nvPr/>
                </p:nvSpPr>
                <p:spPr>
                  <a:xfrm>
                    <a:off x="7126407" y="5739790"/>
                    <a:ext cx="3600" cy="3240"/>
                  </a:xfrm>
                  <a:custGeom>
                    <a:avLst/>
                    <a:gdLst>
                      <a:gd name="connsiteX0" fmla="*/ 0 w 3600"/>
                      <a:gd name="connsiteY0" fmla="*/ 1440 h 3240"/>
                      <a:gd name="connsiteX1" fmla="*/ 1945 w 3600"/>
                      <a:gd name="connsiteY1" fmla="*/ 0 h 3240"/>
                      <a:gd name="connsiteX2" fmla="*/ 3601 w 3600"/>
                      <a:gd name="connsiteY2" fmla="*/ 1440 h 3240"/>
                      <a:gd name="connsiteX3" fmla="*/ 1800 w 3600"/>
                      <a:gd name="connsiteY3" fmla="*/ 3241 h 3240"/>
                      <a:gd name="connsiteX4" fmla="*/ 0 w 3600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0" h="3240">
                        <a:moveTo>
                          <a:pt x="0" y="1440"/>
                        </a:moveTo>
                        <a:cubicBezTo>
                          <a:pt x="0" y="432"/>
                          <a:pt x="936" y="0"/>
                          <a:pt x="1945" y="0"/>
                        </a:cubicBezTo>
                        <a:cubicBezTo>
                          <a:pt x="2952" y="0"/>
                          <a:pt x="3601" y="432"/>
                          <a:pt x="3601" y="1440"/>
                        </a:cubicBezTo>
                        <a:cubicBezTo>
                          <a:pt x="3601" y="2448"/>
                          <a:pt x="2809" y="3241"/>
                          <a:pt x="1800" y="3241"/>
                        </a:cubicBezTo>
                        <a:cubicBezTo>
                          <a:pt x="792" y="3241"/>
                          <a:pt x="0" y="2448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43" name="Freeform: Shape 5042">
                    <a:extLst>
                      <a:ext uri="{FF2B5EF4-FFF2-40B4-BE49-F238E27FC236}">
                        <a16:creationId xmlns:a16="http://schemas.microsoft.com/office/drawing/2014/main" id="{4D933E21-3C6B-8FD4-F986-DE1DF13C7649}"/>
                      </a:ext>
                    </a:extLst>
                  </p:cNvPr>
                  <p:cNvSpPr/>
                  <p:nvPr/>
                </p:nvSpPr>
                <p:spPr>
                  <a:xfrm>
                    <a:off x="7138433" y="5753761"/>
                    <a:ext cx="2808" cy="3240"/>
                  </a:xfrm>
                  <a:custGeom>
                    <a:avLst/>
                    <a:gdLst>
                      <a:gd name="connsiteX0" fmla="*/ 0 w 2808"/>
                      <a:gd name="connsiteY0" fmla="*/ 1440 h 3240"/>
                      <a:gd name="connsiteX1" fmla="*/ 1512 w 2808"/>
                      <a:gd name="connsiteY1" fmla="*/ 0 h 3240"/>
                      <a:gd name="connsiteX2" fmla="*/ 2809 w 2808"/>
                      <a:gd name="connsiteY2" fmla="*/ 1440 h 3240"/>
                      <a:gd name="connsiteX3" fmla="*/ 1440 w 2808"/>
                      <a:gd name="connsiteY3" fmla="*/ 3241 h 3240"/>
                      <a:gd name="connsiteX4" fmla="*/ 0 w 2808"/>
                      <a:gd name="connsiteY4" fmla="*/ 1440 h 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240">
                        <a:moveTo>
                          <a:pt x="0" y="1440"/>
                        </a:moveTo>
                        <a:cubicBezTo>
                          <a:pt x="0" y="432"/>
                          <a:pt x="792" y="0"/>
                          <a:pt x="1512" y="0"/>
                        </a:cubicBezTo>
                        <a:cubicBezTo>
                          <a:pt x="2232" y="0"/>
                          <a:pt x="2809" y="504"/>
                          <a:pt x="2809" y="1440"/>
                        </a:cubicBezTo>
                        <a:cubicBezTo>
                          <a:pt x="2809" y="2377"/>
                          <a:pt x="2160" y="3241"/>
                          <a:pt x="1440" y="3241"/>
                        </a:cubicBezTo>
                        <a:cubicBezTo>
                          <a:pt x="720" y="3241"/>
                          <a:pt x="0" y="2448"/>
                          <a:pt x="0" y="1440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44" name="Freeform: Shape 5043">
                    <a:extLst>
                      <a:ext uri="{FF2B5EF4-FFF2-40B4-BE49-F238E27FC236}">
                        <a16:creationId xmlns:a16="http://schemas.microsoft.com/office/drawing/2014/main" id="{3001FE7C-2172-9DB5-E340-13DCF3642207}"/>
                      </a:ext>
                    </a:extLst>
                  </p:cNvPr>
                  <p:cNvSpPr/>
                  <p:nvPr/>
                </p:nvSpPr>
                <p:spPr>
                  <a:xfrm>
                    <a:off x="7146787" y="5742598"/>
                    <a:ext cx="2160" cy="1944"/>
                  </a:xfrm>
                  <a:custGeom>
                    <a:avLst/>
                    <a:gdLst>
                      <a:gd name="connsiteX0" fmla="*/ 0 w 2160"/>
                      <a:gd name="connsiteY0" fmla="*/ 1008 h 1944"/>
                      <a:gd name="connsiteX1" fmla="*/ 1080 w 2160"/>
                      <a:gd name="connsiteY1" fmla="*/ 0 h 1944"/>
                      <a:gd name="connsiteX2" fmla="*/ 2160 w 2160"/>
                      <a:gd name="connsiteY2" fmla="*/ 792 h 1944"/>
                      <a:gd name="connsiteX3" fmla="*/ 1152 w 2160"/>
                      <a:gd name="connsiteY3" fmla="*/ 1944 h 1944"/>
                      <a:gd name="connsiteX4" fmla="*/ 0 w 2160"/>
                      <a:gd name="connsiteY4" fmla="*/ 936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0" h="1944">
                        <a:moveTo>
                          <a:pt x="0" y="1008"/>
                        </a:moveTo>
                        <a:cubicBezTo>
                          <a:pt x="0" y="432"/>
                          <a:pt x="504" y="72"/>
                          <a:pt x="1080" y="0"/>
                        </a:cubicBezTo>
                        <a:cubicBezTo>
                          <a:pt x="1656" y="0"/>
                          <a:pt x="2088" y="216"/>
                          <a:pt x="2160" y="792"/>
                        </a:cubicBezTo>
                        <a:cubicBezTo>
                          <a:pt x="2160" y="1368"/>
                          <a:pt x="1800" y="1872"/>
                          <a:pt x="1152" y="1944"/>
                        </a:cubicBezTo>
                        <a:cubicBezTo>
                          <a:pt x="576" y="1944"/>
                          <a:pt x="0" y="1584"/>
                          <a:pt x="0" y="93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45" name="Freeform: Shape 5044">
                    <a:extLst>
                      <a:ext uri="{FF2B5EF4-FFF2-40B4-BE49-F238E27FC236}">
                        <a16:creationId xmlns:a16="http://schemas.microsoft.com/office/drawing/2014/main" id="{0F851F4E-501F-8064-FE6E-D5C5CAEA4325}"/>
                      </a:ext>
                    </a:extLst>
                  </p:cNvPr>
                  <p:cNvSpPr/>
                  <p:nvPr/>
                </p:nvSpPr>
                <p:spPr>
                  <a:xfrm>
                    <a:off x="7134756" y="5745183"/>
                    <a:ext cx="3681" cy="3253"/>
                  </a:xfrm>
                  <a:custGeom>
                    <a:avLst/>
                    <a:gdLst>
                      <a:gd name="connsiteX0" fmla="*/ 4 w 3681"/>
                      <a:gd name="connsiteY0" fmla="*/ 1664 h 3253"/>
                      <a:gd name="connsiteX1" fmla="*/ 1876 w 3681"/>
                      <a:gd name="connsiteY1" fmla="*/ 8 h 3253"/>
                      <a:gd name="connsiteX2" fmla="*/ 3677 w 3681"/>
                      <a:gd name="connsiteY2" fmla="*/ 1304 h 3253"/>
                      <a:gd name="connsiteX3" fmla="*/ 2020 w 3681"/>
                      <a:gd name="connsiteY3" fmla="*/ 3248 h 3253"/>
                      <a:gd name="connsiteX4" fmla="*/ 76 w 3681"/>
                      <a:gd name="connsiteY4" fmla="*/ 1664 h 3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1" h="3253">
                        <a:moveTo>
                          <a:pt x="4" y="1664"/>
                        </a:moveTo>
                        <a:cubicBezTo>
                          <a:pt x="-68" y="728"/>
                          <a:pt x="868" y="152"/>
                          <a:pt x="1876" y="8"/>
                        </a:cubicBezTo>
                        <a:cubicBezTo>
                          <a:pt x="2885" y="-64"/>
                          <a:pt x="3533" y="368"/>
                          <a:pt x="3677" y="1304"/>
                        </a:cubicBezTo>
                        <a:cubicBezTo>
                          <a:pt x="3749" y="2312"/>
                          <a:pt x="3029" y="3104"/>
                          <a:pt x="2020" y="3248"/>
                        </a:cubicBezTo>
                        <a:cubicBezTo>
                          <a:pt x="1012" y="3321"/>
                          <a:pt x="148" y="2600"/>
                          <a:pt x="76" y="166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46" name="Freeform: Shape 5045">
                    <a:extLst>
                      <a:ext uri="{FF2B5EF4-FFF2-40B4-BE49-F238E27FC236}">
                        <a16:creationId xmlns:a16="http://schemas.microsoft.com/office/drawing/2014/main" id="{1B4272CF-3DAF-600E-B670-F53157397DF1}"/>
                      </a:ext>
                    </a:extLst>
                  </p:cNvPr>
                  <p:cNvSpPr/>
                  <p:nvPr/>
                </p:nvSpPr>
                <p:spPr>
                  <a:xfrm>
                    <a:off x="7138326" y="5735169"/>
                    <a:ext cx="4434" cy="3791"/>
                  </a:xfrm>
                  <a:custGeom>
                    <a:avLst/>
                    <a:gdLst>
                      <a:gd name="connsiteX0" fmla="*/ 1908 w 4434"/>
                      <a:gd name="connsiteY0" fmla="*/ 84 h 3791"/>
                      <a:gd name="connsiteX1" fmla="*/ 4356 w 4434"/>
                      <a:gd name="connsiteY1" fmla="*/ 1524 h 3791"/>
                      <a:gd name="connsiteX2" fmla="*/ 2844 w 4434"/>
                      <a:gd name="connsiteY2" fmla="*/ 3684 h 3791"/>
                      <a:gd name="connsiteX3" fmla="*/ 35 w 4434"/>
                      <a:gd name="connsiteY3" fmla="*/ 2460 h 3791"/>
                      <a:gd name="connsiteX4" fmla="*/ 1908 w 4434"/>
                      <a:gd name="connsiteY4" fmla="*/ 84 h 3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4" h="3791">
                        <a:moveTo>
                          <a:pt x="1908" y="84"/>
                        </a:moveTo>
                        <a:cubicBezTo>
                          <a:pt x="3204" y="-276"/>
                          <a:pt x="4068" y="588"/>
                          <a:pt x="4356" y="1524"/>
                        </a:cubicBezTo>
                        <a:cubicBezTo>
                          <a:pt x="4644" y="2532"/>
                          <a:pt x="4140" y="3324"/>
                          <a:pt x="2844" y="3684"/>
                        </a:cubicBezTo>
                        <a:cubicBezTo>
                          <a:pt x="1548" y="4044"/>
                          <a:pt x="252" y="3468"/>
                          <a:pt x="35" y="2460"/>
                        </a:cubicBezTo>
                        <a:cubicBezTo>
                          <a:pt x="-181" y="1452"/>
                          <a:pt x="612" y="371"/>
                          <a:pt x="1908" y="8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507" name="Graphic 6">
              <a:extLst>
                <a:ext uri="{FF2B5EF4-FFF2-40B4-BE49-F238E27FC236}">
                  <a16:creationId xmlns:a16="http://schemas.microsoft.com/office/drawing/2014/main" id="{B0A82EDB-1879-6713-4D41-A5EA17B947ED}"/>
                </a:ext>
              </a:extLst>
            </p:cNvPr>
            <p:cNvGrpSpPr/>
            <p:nvPr/>
          </p:nvGrpSpPr>
          <p:grpSpPr>
            <a:xfrm>
              <a:off x="11226283" y="3383507"/>
              <a:ext cx="359421" cy="804138"/>
              <a:chOff x="6735514" y="5656613"/>
              <a:chExt cx="73742" cy="164984"/>
            </a:xfrm>
          </p:grpSpPr>
          <p:grpSp>
            <p:nvGrpSpPr>
              <p:cNvPr id="4876" name="Graphic 6">
                <a:extLst>
                  <a:ext uri="{FF2B5EF4-FFF2-40B4-BE49-F238E27FC236}">
                    <a16:creationId xmlns:a16="http://schemas.microsoft.com/office/drawing/2014/main" id="{82F58B28-6711-C169-4404-D7FDC58FD69B}"/>
                  </a:ext>
                </a:extLst>
              </p:cNvPr>
              <p:cNvGrpSpPr/>
              <p:nvPr/>
            </p:nvGrpSpPr>
            <p:grpSpPr>
              <a:xfrm>
                <a:off x="6735514" y="5656613"/>
                <a:ext cx="73742" cy="164984"/>
                <a:chOff x="6735514" y="5656613"/>
                <a:chExt cx="73742" cy="164984"/>
              </a:xfrm>
              <a:solidFill>
                <a:srgbClr val="FFFFFF">
                  <a:alpha val="40000"/>
                </a:srgbClr>
              </a:solidFill>
            </p:grpSpPr>
            <p:sp>
              <p:nvSpPr>
                <p:cNvPr id="5019" name="Freeform: Shape 5018">
                  <a:extLst>
                    <a:ext uri="{FF2B5EF4-FFF2-40B4-BE49-F238E27FC236}">
                      <a16:creationId xmlns:a16="http://schemas.microsoft.com/office/drawing/2014/main" id="{B3E1097B-601F-5710-CCDC-E26761D91BBE}"/>
                    </a:ext>
                  </a:extLst>
                </p:cNvPr>
                <p:cNvSpPr/>
                <p:nvPr/>
              </p:nvSpPr>
              <p:spPr>
                <a:xfrm>
                  <a:off x="6738611" y="5692693"/>
                  <a:ext cx="67909" cy="128905"/>
                </a:xfrm>
                <a:custGeom>
                  <a:avLst/>
                  <a:gdLst>
                    <a:gd name="connsiteX0" fmla="*/ 67909 w 67909"/>
                    <a:gd name="connsiteY0" fmla="*/ 120552 h 128905"/>
                    <a:gd name="connsiteX1" fmla="*/ 61932 w 67909"/>
                    <a:gd name="connsiteY1" fmla="*/ 128905 h 128905"/>
                    <a:gd name="connsiteX2" fmla="*/ 5977 w 67909"/>
                    <a:gd name="connsiteY2" fmla="*/ 128905 h 128905"/>
                    <a:gd name="connsiteX3" fmla="*/ 0 w 67909"/>
                    <a:gd name="connsiteY3" fmla="*/ 120552 h 128905"/>
                    <a:gd name="connsiteX4" fmla="*/ 0 w 67909"/>
                    <a:gd name="connsiteY4" fmla="*/ 8353 h 128905"/>
                    <a:gd name="connsiteX5" fmla="*/ 5977 w 67909"/>
                    <a:gd name="connsiteY5" fmla="*/ 0 h 128905"/>
                    <a:gd name="connsiteX6" fmla="*/ 61932 w 67909"/>
                    <a:gd name="connsiteY6" fmla="*/ 0 h 128905"/>
                    <a:gd name="connsiteX7" fmla="*/ 67909 w 67909"/>
                    <a:gd name="connsiteY7" fmla="*/ 8353 h 128905"/>
                    <a:gd name="connsiteX8" fmla="*/ 67909 w 67909"/>
                    <a:gd name="connsiteY8" fmla="*/ 120552 h 128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7909" h="128905">
                      <a:moveTo>
                        <a:pt x="67909" y="120552"/>
                      </a:moveTo>
                      <a:cubicBezTo>
                        <a:pt x="67909" y="125160"/>
                        <a:pt x="65245" y="128905"/>
                        <a:pt x="61932" y="128905"/>
                      </a:cubicBezTo>
                      <a:lnTo>
                        <a:pt x="5977" y="128905"/>
                      </a:lnTo>
                      <a:cubicBezTo>
                        <a:pt x="2664" y="128905"/>
                        <a:pt x="0" y="125160"/>
                        <a:pt x="0" y="120552"/>
                      </a:cubicBezTo>
                      <a:lnTo>
                        <a:pt x="0" y="8353"/>
                      </a:lnTo>
                      <a:cubicBezTo>
                        <a:pt x="0" y="3744"/>
                        <a:pt x="2664" y="0"/>
                        <a:pt x="5977" y="0"/>
                      </a:cubicBezTo>
                      <a:lnTo>
                        <a:pt x="61932" y="0"/>
                      </a:lnTo>
                      <a:cubicBezTo>
                        <a:pt x="65245" y="0"/>
                        <a:pt x="67909" y="3744"/>
                        <a:pt x="67909" y="8353"/>
                      </a:cubicBezTo>
                      <a:lnTo>
                        <a:pt x="67909" y="120552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20" name="Freeform: Shape 5019">
                  <a:extLst>
                    <a:ext uri="{FF2B5EF4-FFF2-40B4-BE49-F238E27FC236}">
                      <a16:creationId xmlns:a16="http://schemas.microsoft.com/office/drawing/2014/main" id="{F36AEFA5-385E-B82E-C256-39E7C05AF280}"/>
                    </a:ext>
                  </a:extLst>
                </p:cNvPr>
                <p:cNvSpPr/>
                <p:nvPr/>
              </p:nvSpPr>
              <p:spPr>
                <a:xfrm>
                  <a:off x="6735514" y="5662230"/>
                  <a:ext cx="73742" cy="34855"/>
                </a:xfrm>
                <a:custGeom>
                  <a:avLst/>
                  <a:gdLst>
                    <a:gd name="connsiteX0" fmla="*/ 36872 w 73742"/>
                    <a:gd name="connsiteY0" fmla="*/ 0 h 34855"/>
                    <a:gd name="connsiteX1" fmla="*/ 55307 w 73742"/>
                    <a:gd name="connsiteY1" fmla="*/ 17428 h 34855"/>
                    <a:gd name="connsiteX2" fmla="*/ 73743 w 73742"/>
                    <a:gd name="connsiteY2" fmla="*/ 34855 h 34855"/>
                    <a:gd name="connsiteX3" fmla="*/ 36872 w 73742"/>
                    <a:gd name="connsiteY3" fmla="*/ 34855 h 34855"/>
                    <a:gd name="connsiteX4" fmla="*/ 0 w 73742"/>
                    <a:gd name="connsiteY4" fmla="*/ 34855 h 34855"/>
                    <a:gd name="connsiteX5" fmla="*/ 18436 w 73742"/>
                    <a:gd name="connsiteY5" fmla="*/ 17428 h 34855"/>
                    <a:gd name="connsiteX6" fmla="*/ 36872 w 73742"/>
                    <a:gd name="connsiteY6" fmla="*/ 0 h 34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742" h="34855">
                      <a:moveTo>
                        <a:pt x="36872" y="0"/>
                      </a:moveTo>
                      <a:lnTo>
                        <a:pt x="55307" y="17428"/>
                      </a:lnTo>
                      <a:lnTo>
                        <a:pt x="73743" y="34855"/>
                      </a:lnTo>
                      <a:lnTo>
                        <a:pt x="36872" y="34855"/>
                      </a:lnTo>
                      <a:lnTo>
                        <a:pt x="0" y="34855"/>
                      </a:lnTo>
                      <a:lnTo>
                        <a:pt x="18436" y="17428"/>
                      </a:lnTo>
                      <a:lnTo>
                        <a:pt x="36872" y="0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21" name="Freeform: Shape 5020">
                  <a:extLst>
                    <a:ext uri="{FF2B5EF4-FFF2-40B4-BE49-F238E27FC236}">
                      <a16:creationId xmlns:a16="http://schemas.microsoft.com/office/drawing/2014/main" id="{98CD7D10-5F0B-E8D2-E3A1-CFFE5BE2F463}"/>
                    </a:ext>
                  </a:extLst>
                </p:cNvPr>
                <p:cNvSpPr/>
                <p:nvPr/>
              </p:nvSpPr>
              <p:spPr>
                <a:xfrm>
                  <a:off x="6768424" y="5656613"/>
                  <a:ext cx="7921" cy="10945"/>
                </a:xfrm>
                <a:custGeom>
                  <a:avLst/>
                  <a:gdLst>
                    <a:gd name="connsiteX0" fmla="*/ 0 w 7921"/>
                    <a:gd name="connsiteY0" fmla="*/ 5473 h 10945"/>
                    <a:gd name="connsiteX1" fmla="*/ 3961 w 7921"/>
                    <a:gd name="connsiteY1" fmla="*/ 0 h 10945"/>
                    <a:gd name="connsiteX2" fmla="*/ 7922 w 7921"/>
                    <a:gd name="connsiteY2" fmla="*/ 5473 h 10945"/>
                    <a:gd name="connsiteX3" fmla="*/ 3961 w 7921"/>
                    <a:gd name="connsiteY3" fmla="*/ 10946 h 10945"/>
                    <a:gd name="connsiteX4" fmla="*/ 0 w 7921"/>
                    <a:gd name="connsiteY4" fmla="*/ 5473 h 10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21" h="10945">
                      <a:moveTo>
                        <a:pt x="0" y="5473"/>
                      </a:moveTo>
                      <a:cubicBezTo>
                        <a:pt x="0" y="2448"/>
                        <a:pt x="1728" y="0"/>
                        <a:pt x="3961" y="0"/>
                      </a:cubicBezTo>
                      <a:cubicBezTo>
                        <a:pt x="6194" y="0"/>
                        <a:pt x="7922" y="2448"/>
                        <a:pt x="7922" y="5473"/>
                      </a:cubicBezTo>
                      <a:cubicBezTo>
                        <a:pt x="7922" y="8498"/>
                        <a:pt x="6121" y="10946"/>
                        <a:pt x="3961" y="10946"/>
                      </a:cubicBezTo>
                      <a:cubicBezTo>
                        <a:pt x="1800" y="10946"/>
                        <a:pt x="0" y="8498"/>
                        <a:pt x="0" y="5473"/>
                      </a:cubicBez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77" name="Graphic 6">
                <a:extLst>
                  <a:ext uri="{FF2B5EF4-FFF2-40B4-BE49-F238E27FC236}">
                    <a16:creationId xmlns:a16="http://schemas.microsoft.com/office/drawing/2014/main" id="{809690FC-A58A-CA4D-F153-C9459109AD39}"/>
                  </a:ext>
                </a:extLst>
              </p:cNvPr>
              <p:cNvGrpSpPr/>
              <p:nvPr/>
            </p:nvGrpSpPr>
            <p:grpSpPr>
              <a:xfrm>
                <a:off x="6743651" y="5710048"/>
                <a:ext cx="58403" cy="111334"/>
                <a:chOff x="6743651" y="5710048"/>
                <a:chExt cx="58403" cy="111334"/>
              </a:xfrm>
            </p:grpSpPr>
            <p:grpSp>
              <p:nvGrpSpPr>
                <p:cNvPr id="4878" name="Graphic 6">
                  <a:extLst>
                    <a:ext uri="{FF2B5EF4-FFF2-40B4-BE49-F238E27FC236}">
                      <a16:creationId xmlns:a16="http://schemas.microsoft.com/office/drawing/2014/main" id="{7B508E8F-E822-1C15-18BB-15F20CE776B9}"/>
                    </a:ext>
                  </a:extLst>
                </p:cNvPr>
                <p:cNvGrpSpPr/>
                <p:nvPr/>
              </p:nvGrpSpPr>
              <p:grpSpPr>
                <a:xfrm>
                  <a:off x="6746892" y="5793584"/>
                  <a:ext cx="28229" cy="27797"/>
                  <a:chOff x="6746892" y="5793584"/>
                  <a:chExt cx="28229" cy="27797"/>
                </a:xfrm>
              </p:grpSpPr>
              <p:sp>
                <p:nvSpPr>
                  <p:cNvPr id="5006" name="Freeform: Shape 5005">
                    <a:extLst>
                      <a:ext uri="{FF2B5EF4-FFF2-40B4-BE49-F238E27FC236}">
                        <a16:creationId xmlns:a16="http://schemas.microsoft.com/office/drawing/2014/main" id="{AF21BFA0-DC29-2287-EC01-974891D2F0DA}"/>
                      </a:ext>
                    </a:extLst>
                  </p:cNvPr>
                  <p:cNvSpPr/>
                  <p:nvPr/>
                </p:nvSpPr>
                <p:spPr>
                  <a:xfrm>
                    <a:off x="6746892" y="5793584"/>
                    <a:ext cx="28229" cy="27797"/>
                  </a:xfrm>
                  <a:custGeom>
                    <a:avLst/>
                    <a:gdLst>
                      <a:gd name="connsiteX0" fmla="*/ 0 w 28229"/>
                      <a:gd name="connsiteY0" fmla="*/ 13899 h 27797"/>
                      <a:gd name="connsiteX1" fmla="*/ 14115 w 28229"/>
                      <a:gd name="connsiteY1" fmla="*/ 0 h 27797"/>
                      <a:gd name="connsiteX2" fmla="*/ 28229 w 28229"/>
                      <a:gd name="connsiteY2" fmla="*/ 13899 h 27797"/>
                      <a:gd name="connsiteX3" fmla="*/ 14115 w 28229"/>
                      <a:gd name="connsiteY3" fmla="*/ 27798 h 27797"/>
                      <a:gd name="connsiteX4" fmla="*/ 0 w 28229"/>
                      <a:gd name="connsiteY4" fmla="*/ 13899 h 27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797">
                        <a:moveTo>
                          <a:pt x="0" y="13899"/>
                        </a:moveTo>
                        <a:cubicBezTo>
                          <a:pt x="0" y="6194"/>
                          <a:pt x="6337" y="0"/>
                          <a:pt x="14115" y="0"/>
                        </a:cubicBezTo>
                        <a:cubicBezTo>
                          <a:pt x="21893" y="0"/>
                          <a:pt x="28229" y="6265"/>
                          <a:pt x="28229" y="13899"/>
                        </a:cubicBezTo>
                        <a:cubicBezTo>
                          <a:pt x="28229" y="21533"/>
                          <a:pt x="21893" y="27798"/>
                          <a:pt x="14115" y="27798"/>
                        </a:cubicBezTo>
                        <a:cubicBezTo>
                          <a:pt x="6337" y="27798"/>
                          <a:pt x="0" y="21533"/>
                          <a:pt x="0" y="1389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07" name="Freeform: Shape 5006">
                    <a:extLst>
                      <a:ext uri="{FF2B5EF4-FFF2-40B4-BE49-F238E27FC236}">
                        <a16:creationId xmlns:a16="http://schemas.microsoft.com/office/drawing/2014/main" id="{BDC99432-E6D9-38C1-9620-C1687559C764}"/>
                      </a:ext>
                    </a:extLst>
                  </p:cNvPr>
                  <p:cNvSpPr/>
                  <p:nvPr/>
                </p:nvSpPr>
                <p:spPr>
                  <a:xfrm>
                    <a:off x="6749701" y="5809787"/>
                    <a:ext cx="2304" cy="2016"/>
                  </a:xfrm>
                  <a:custGeom>
                    <a:avLst/>
                    <a:gdLst>
                      <a:gd name="connsiteX0" fmla="*/ 0 w 2304"/>
                      <a:gd name="connsiteY0" fmla="*/ 1297 h 2016"/>
                      <a:gd name="connsiteX1" fmla="*/ 1152 w 2304"/>
                      <a:gd name="connsiteY1" fmla="*/ 0 h 2016"/>
                      <a:gd name="connsiteX2" fmla="*/ 2305 w 2304"/>
                      <a:gd name="connsiteY2" fmla="*/ 1297 h 2016"/>
                      <a:gd name="connsiteX3" fmla="*/ 1440 w 2304"/>
                      <a:gd name="connsiteY3" fmla="*/ 2017 h 2016"/>
                      <a:gd name="connsiteX4" fmla="*/ 0 w 2304"/>
                      <a:gd name="connsiteY4" fmla="*/ 1297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2016">
                        <a:moveTo>
                          <a:pt x="0" y="1297"/>
                        </a:moveTo>
                        <a:lnTo>
                          <a:pt x="1152" y="0"/>
                        </a:lnTo>
                        <a:lnTo>
                          <a:pt x="2305" y="1297"/>
                        </a:lnTo>
                        <a:lnTo>
                          <a:pt x="1440" y="2017"/>
                        </a:lnTo>
                        <a:lnTo>
                          <a:pt x="0" y="1297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08" name="Freeform: Shape 5007">
                    <a:extLst>
                      <a:ext uri="{FF2B5EF4-FFF2-40B4-BE49-F238E27FC236}">
                        <a16:creationId xmlns:a16="http://schemas.microsoft.com/office/drawing/2014/main" id="{49FCB0BB-8FB8-3F81-A04C-F05A95C4DAC7}"/>
                      </a:ext>
                    </a:extLst>
                  </p:cNvPr>
                  <p:cNvSpPr/>
                  <p:nvPr/>
                </p:nvSpPr>
                <p:spPr>
                  <a:xfrm>
                    <a:off x="6754742" y="5797329"/>
                    <a:ext cx="1584" cy="1440"/>
                  </a:xfrm>
                  <a:custGeom>
                    <a:avLst/>
                    <a:gdLst>
                      <a:gd name="connsiteX0" fmla="*/ 0 w 1584"/>
                      <a:gd name="connsiteY0" fmla="*/ 720 h 1440"/>
                      <a:gd name="connsiteX1" fmla="*/ 936 w 1584"/>
                      <a:gd name="connsiteY1" fmla="*/ 0 h 1440"/>
                      <a:gd name="connsiteX2" fmla="*/ 1584 w 1584"/>
                      <a:gd name="connsiteY2" fmla="*/ 1008 h 1440"/>
                      <a:gd name="connsiteX3" fmla="*/ 936 w 1584"/>
                      <a:gd name="connsiteY3" fmla="*/ 1440 h 1440"/>
                      <a:gd name="connsiteX4" fmla="*/ 0 w 1584"/>
                      <a:gd name="connsiteY4" fmla="*/ 720 h 1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440">
                        <a:moveTo>
                          <a:pt x="0" y="720"/>
                        </a:moveTo>
                        <a:lnTo>
                          <a:pt x="936" y="0"/>
                        </a:lnTo>
                        <a:lnTo>
                          <a:pt x="1584" y="1008"/>
                        </a:lnTo>
                        <a:lnTo>
                          <a:pt x="936" y="1440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09" name="Freeform: Shape 5008">
                    <a:extLst>
                      <a:ext uri="{FF2B5EF4-FFF2-40B4-BE49-F238E27FC236}">
                        <a16:creationId xmlns:a16="http://schemas.microsoft.com/office/drawing/2014/main" id="{801131A1-219D-34F5-F4D4-06526A65564F}"/>
                      </a:ext>
                    </a:extLst>
                  </p:cNvPr>
                  <p:cNvSpPr/>
                  <p:nvPr/>
                </p:nvSpPr>
                <p:spPr>
                  <a:xfrm>
                    <a:off x="6764751" y="5813244"/>
                    <a:ext cx="1368" cy="1512"/>
                  </a:xfrm>
                  <a:custGeom>
                    <a:avLst/>
                    <a:gdLst>
                      <a:gd name="connsiteX0" fmla="*/ 576 w 1368"/>
                      <a:gd name="connsiteY0" fmla="*/ 0 h 1512"/>
                      <a:gd name="connsiteX1" fmla="*/ 1368 w 1368"/>
                      <a:gd name="connsiteY1" fmla="*/ 864 h 1512"/>
                      <a:gd name="connsiteX2" fmla="*/ 433 w 1368"/>
                      <a:gd name="connsiteY2" fmla="*/ 1512 h 1512"/>
                      <a:gd name="connsiteX3" fmla="*/ 0 w 1368"/>
                      <a:gd name="connsiteY3" fmla="*/ 936 h 1512"/>
                      <a:gd name="connsiteX4" fmla="*/ 576 w 1368"/>
                      <a:gd name="connsiteY4" fmla="*/ 0 h 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8" h="1512">
                        <a:moveTo>
                          <a:pt x="576" y="0"/>
                        </a:moveTo>
                        <a:lnTo>
                          <a:pt x="1368" y="864"/>
                        </a:lnTo>
                        <a:lnTo>
                          <a:pt x="433" y="1512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10" name="Freeform: Shape 5009">
                    <a:extLst>
                      <a:ext uri="{FF2B5EF4-FFF2-40B4-BE49-F238E27FC236}">
                        <a16:creationId xmlns:a16="http://schemas.microsoft.com/office/drawing/2014/main" id="{27F46B27-8000-6D22-05FA-7774AF99F276}"/>
                      </a:ext>
                    </a:extLst>
                  </p:cNvPr>
                  <p:cNvSpPr/>
                  <p:nvPr/>
                </p:nvSpPr>
                <p:spPr>
                  <a:xfrm>
                    <a:off x="6759639" y="5801794"/>
                    <a:ext cx="1440" cy="1584"/>
                  </a:xfrm>
                  <a:custGeom>
                    <a:avLst/>
                    <a:gdLst>
                      <a:gd name="connsiteX0" fmla="*/ 576 w 1440"/>
                      <a:gd name="connsiteY0" fmla="*/ 0 h 1584"/>
                      <a:gd name="connsiteX1" fmla="*/ 1440 w 1440"/>
                      <a:gd name="connsiteY1" fmla="*/ 864 h 1584"/>
                      <a:gd name="connsiteX2" fmla="*/ 432 w 1440"/>
                      <a:gd name="connsiteY2" fmla="*/ 1585 h 1584"/>
                      <a:gd name="connsiteX3" fmla="*/ 0 w 1440"/>
                      <a:gd name="connsiteY3" fmla="*/ 936 h 1584"/>
                      <a:gd name="connsiteX4" fmla="*/ 576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576" y="0"/>
                        </a:moveTo>
                        <a:lnTo>
                          <a:pt x="1440" y="864"/>
                        </a:lnTo>
                        <a:lnTo>
                          <a:pt x="432" y="1585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11" name="Freeform: Shape 5010">
                    <a:extLst>
                      <a:ext uri="{FF2B5EF4-FFF2-40B4-BE49-F238E27FC236}">
                        <a16:creationId xmlns:a16="http://schemas.microsoft.com/office/drawing/2014/main" id="{DF7490F9-07D2-ADD3-F998-BC27CE703794}"/>
                      </a:ext>
                    </a:extLst>
                  </p:cNvPr>
                  <p:cNvSpPr/>
                  <p:nvPr/>
                </p:nvSpPr>
                <p:spPr>
                  <a:xfrm>
                    <a:off x="6770152" y="5808563"/>
                    <a:ext cx="1440" cy="1656"/>
                  </a:xfrm>
                  <a:custGeom>
                    <a:avLst/>
                    <a:gdLst>
                      <a:gd name="connsiteX0" fmla="*/ 576 w 1440"/>
                      <a:gd name="connsiteY0" fmla="*/ 0 h 1656"/>
                      <a:gd name="connsiteX1" fmla="*/ 1440 w 1440"/>
                      <a:gd name="connsiteY1" fmla="*/ 936 h 1656"/>
                      <a:gd name="connsiteX2" fmla="*/ 433 w 1440"/>
                      <a:gd name="connsiteY2" fmla="*/ 1656 h 1656"/>
                      <a:gd name="connsiteX3" fmla="*/ 0 w 1440"/>
                      <a:gd name="connsiteY3" fmla="*/ 1008 h 1656"/>
                      <a:gd name="connsiteX4" fmla="*/ 576 w 1440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656">
                        <a:moveTo>
                          <a:pt x="576" y="0"/>
                        </a:moveTo>
                        <a:lnTo>
                          <a:pt x="1440" y="936"/>
                        </a:lnTo>
                        <a:lnTo>
                          <a:pt x="433" y="1656"/>
                        </a:lnTo>
                        <a:lnTo>
                          <a:pt x="0" y="1008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12" name="Freeform: Shape 5011">
                    <a:extLst>
                      <a:ext uri="{FF2B5EF4-FFF2-40B4-BE49-F238E27FC236}">
                        <a16:creationId xmlns:a16="http://schemas.microsoft.com/office/drawing/2014/main" id="{50BA439D-B6EF-CFB2-3CD9-821C38895198}"/>
                      </a:ext>
                    </a:extLst>
                  </p:cNvPr>
                  <p:cNvSpPr/>
                  <p:nvPr/>
                </p:nvSpPr>
                <p:spPr>
                  <a:xfrm>
                    <a:off x="6757478" y="5816269"/>
                    <a:ext cx="2376" cy="2592"/>
                  </a:xfrm>
                  <a:custGeom>
                    <a:avLst/>
                    <a:gdLst>
                      <a:gd name="connsiteX0" fmla="*/ 1080 w 2376"/>
                      <a:gd name="connsiteY0" fmla="*/ 0 h 2592"/>
                      <a:gd name="connsiteX1" fmla="*/ 2376 w 2376"/>
                      <a:gd name="connsiteY1" fmla="*/ 1512 h 2592"/>
                      <a:gd name="connsiteX2" fmla="*/ 720 w 2376"/>
                      <a:gd name="connsiteY2" fmla="*/ 2592 h 2592"/>
                      <a:gd name="connsiteX3" fmla="*/ 0 w 2376"/>
                      <a:gd name="connsiteY3" fmla="*/ 1584 h 2592"/>
                      <a:gd name="connsiteX4" fmla="*/ 1080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80" y="0"/>
                        </a:moveTo>
                        <a:lnTo>
                          <a:pt x="2376" y="1512"/>
                        </a:lnTo>
                        <a:lnTo>
                          <a:pt x="720" y="2592"/>
                        </a:lnTo>
                        <a:lnTo>
                          <a:pt x="0" y="1584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13" name="Freeform: Shape 5012">
                    <a:extLst>
                      <a:ext uri="{FF2B5EF4-FFF2-40B4-BE49-F238E27FC236}">
                        <a16:creationId xmlns:a16="http://schemas.microsoft.com/office/drawing/2014/main" id="{74D1E5D9-A747-B6DA-B138-9081F8952631}"/>
                      </a:ext>
                    </a:extLst>
                  </p:cNvPr>
                  <p:cNvSpPr/>
                  <p:nvPr/>
                </p:nvSpPr>
                <p:spPr>
                  <a:xfrm>
                    <a:off x="6769000" y="5800714"/>
                    <a:ext cx="2376" cy="2664"/>
                  </a:xfrm>
                  <a:custGeom>
                    <a:avLst/>
                    <a:gdLst>
                      <a:gd name="connsiteX0" fmla="*/ 1008 w 2376"/>
                      <a:gd name="connsiteY0" fmla="*/ 0 h 2664"/>
                      <a:gd name="connsiteX1" fmla="*/ 2377 w 2376"/>
                      <a:gd name="connsiteY1" fmla="*/ 1512 h 2664"/>
                      <a:gd name="connsiteX2" fmla="*/ 720 w 2376"/>
                      <a:gd name="connsiteY2" fmla="*/ 2664 h 2664"/>
                      <a:gd name="connsiteX3" fmla="*/ 0 w 2376"/>
                      <a:gd name="connsiteY3" fmla="*/ 1584 h 2664"/>
                      <a:gd name="connsiteX4" fmla="*/ 1008 w 2376"/>
                      <a:gd name="connsiteY4" fmla="*/ 0 h 2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664">
                        <a:moveTo>
                          <a:pt x="1008" y="0"/>
                        </a:moveTo>
                        <a:lnTo>
                          <a:pt x="2377" y="1512"/>
                        </a:lnTo>
                        <a:lnTo>
                          <a:pt x="720" y="2664"/>
                        </a:lnTo>
                        <a:lnTo>
                          <a:pt x="0" y="1584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14" name="Freeform: Shape 5013">
                    <a:extLst>
                      <a:ext uri="{FF2B5EF4-FFF2-40B4-BE49-F238E27FC236}">
                        <a16:creationId xmlns:a16="http://schemas.microsoft.com/office/drawing/2014/main" id="{9D5E0ED9-44DD-C4A8-6CB3-A9F1C1A39F2F}"/>
                      </a:ext>
                    </a:extLst>
                  </p:cNvPr>
                  <p:cNvSpPr/>
                  <p:nvPr/>
                </p:nvSpPr>
                <p:spPr>
                  <a:xfrm>
                    <a:off x="6750997" y="5802442"/>
                    <a:ext cx="3456" cy="3096"/>
                  </a:xfrm>
                  <a:custGeom>
                    <a:avLst/>
                    <a:gdLst>
                      <a:gd name="connsiteX0" fmla="*/ 72 w 3456"/>
                      <a:gd name="connsiteY0" fmla="*/ 1368 h 3096"/>
                      <a:gd name="connsiteX1" fmla="*/ 1945 w 3456"/>
                      <a:gd name="connsiteY1" fmla="*/ 0 h 3096"/>
                      <a:gd name="connsiteX2" fmla="*/ 3457 w 3456"/>
                      <a:gd name="connsiteY2" fmla="*/ 1368 h 3096"/>
                      <a:gd name="connsiteX3" fmla="*/ 1728 w 3456"/>
                      <a:gd name="connsiteY3" fmla="*/ 3097 h 3096"/>
                      <a:gd name="connsiteX4" fmla="*/ 0 w 3456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96">
                        <a:moveTo>
                          <a:pt x="72" y="1368"/>
                        </a:moveTo>
                        <a:cubicBezTo>
                          <a:pt x="72" y="432"/>
                          <a:pt x="1008" y="0"/>
                          <a:pt x="1945" y="0"/>
                        </a:cubicBezTo>
                        <a:cubicBezTo>
                          <a:pt x="2881" y="0"/>
                          <a:pt x="3457" y="432"/>
                          <a:pt x="3457" y="1368"/>
                        </a:cubicBezTo>
                        <a:cubicBezTo>
                          <a:pt x="3457" y="2305"/>
                          <a:pt x="2664" y="3097"/>
                          <a:pt x="1728" y="3097"/>
                        </a:cubicBezTo>
                        <a:cubicBezTo>
                          <a:pt x="792" y="3097"/>
                          <a:pt x="0" y="2376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15" name="Freeform: Shape 5014">
                    <a:extLst>
                      <a:ext uri="{FF2B5EF4-FFF2-40B4-BE49-F238E27FC236}">
                        <a16:creationId xmlns:a16="http://schemas.microsoft.com/office/drawing/2014/main" id="{0C0C316A-4E2E-B9C1-1B5B-1F648B22097B}"/>
                      </a:ext>
                    </a:extLst>
                  </p:cNvPr>
                  <p:cNvSpPr/>
                  <p:nvPr/>
                </p:nvSpPr>
                <p:spPr>
                  <a:xfrm>
                    <a:off x="6762375" y="5815693"/>
                    <a:ext cx="2664" cy="3024"/>
                  </a:xfrm>
                  <a:custGeom>
                    <a:avLst/>
                    <a:gdLst>
                      <a:gd name="connsiteX0" fmla="*/ 0 w 2664"/>
                      <a:gd name="connsiteY0" fmla="*/ 1368 h 3024"/>
                      <a:gd name="connsiteX1" fmla="*/ 1440 w 2664"/>
                      <a:gd name="connsiteY1" fmla="*/ 0 h 3024"/>
                      <a:gd name="connsiteX2" fmla="*/ 2664 w 2664"/>
                      <a:gd name="connsiteY2" fmla="*/ 1368 h 3024"/>
                      <a:gd name="connsiteX3" fmla="*/ 1296 w 2664"/>
                      <a:gd name="connsiteY3" fmla="*/ 3025 h 3024"/>
                      <a:gd name="connsiteX4" fmla="*/ 0 w 2664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3024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0" y="0"/>
                          <a:pt x="2664" y="432"/>
                          <a:pt x="2664" y="1368"/>
                        </a:cubicBezTo>
                        <a:cubicBezTo>
                          <a:pt x="2664" y="2305"/>
                          <a:pt x="2088" y="3025"/>
                          <a:pt x="1296" y="3025"/>
                        </a:cubicBezTo>
                        <a:cubicBezTo>
                          <a:pt x="504" y="3025"/>
                          <a:pt x="0" y="2305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16" name="Freeform: Shape 5015">
                    <a:extLst>
                      <a:ext uri="{FF2B5EF4-FFF2-40B4-BE49-F238E27FC236}">
                        <a16:creationId xmlns:a16="http://schemas.microsoft.com/office/drawing/2014/main" id="{F5DEA349-09DC-9445-B69B-925C30164556}"/>
                      </a:ext>
                    </a:extLst>
                  </p:cNvPr>
                  <p:cNvSpPr/>
                  <p:nvPr/>
                </p:nvSpPr>
                <p:spPr>
                  <a:xfrm>
                    <a:off x="6770224" y="5805179"/>
                    <a:ext cx="2088" cy="1800"/>
                  </a:xfrm>
                  <a:custGeom>
                    <a:avLst/>
                    <a:gdLst>
                      <a:gd name="connsiteX0" fmla="*/ 72 w 2088"/>
                      <a:gd name="connsiteY0" fmla="*/ 936 h 1800"/>
                      <a:gd name="connsiteX1" fmla="*/ 1080 w 2088"/>
                      <a:gd name="connsiteY1" fmla="*/ 0 h 1800"/>
                      <a:gd name="connsiteX2" fmla="*/ 2089 w 2088"/>
                      <a:gd name="connsiteY2" fmla="*/ 720 h 1800"/>
                      <a:gd name="connsiteX3" fmla="*/ 1152 w 2088"/>
                      <a:gd name="connsiteY3" fmla="*/ 1800 h 1800"/>
                      <a:gd name="connsiteX4" fmla="*/ 0 w 2088"/>
                      <a:gd name="connsiteY4" fmla="*/ 864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72" y="936"/>
                        </a:moveTo>
                        <a:cubicBezTo>
                          <a:pt x="72" y="360"/>
                          <a:pt x="576" y="72"/>
                          <a:pt x="1080" y="0"/>
                        </a:cubicBezTo>
                        <a:cubicBezTo>
                          <a:pt x="1657" y="0"/>
                          <a:pt x="2089" y="144"/>
                          <a:pt x="2089" y="720"/>
                        </a:cubicBezTo>
                        <a:cubicBezTo>
                          <a:pt x="2089" y="1296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17" name="Freeform: Shape 5016">
                    <a:extLst>
                      <a:ext uri="{FF2B5EF4-FFF2-40B4-BE49-F238E27FC236}">
                        <a16:creationId xmlns:a16="http://schemas.microsoft.com/office/drawing/2014/main" id="{73B2A5F4-29AC-6314-B96E-CC0BE73D6ECC}"/>
                      </a:ext>
                    </a:extLst>
                  </p:cNvPr>
                  <p:cNvSpPr/>
                  <p:nvPr/>
                </p:nvSpPr>
                <p:spPr>
                  <a:xfrm>
                    <a:off x="6758914" y="5807618"/>
                    <a:ext cx="3394" cy="3038"/>
                  </a:xfrm>
                  <a:custGeom>
                    <a:avLst/>
                    <a:gdLst>
                      <a:gd name="connsiteX0" fmla="*/ 4 w 3394"/>
                      <a:gd name="connsiteY0" fmla="*/ 1521 h 3038"/>
                      <a:gd name="connsiteX1" fmla="*/ 1733 w 3394"/>
                      <a:gd name="connsiteY1" fmla="*/ 9 h 3038"/>
                      <a:gd name="connsiteX2" fmla="*/ 3389 w 3394"/>
                      <a:gd name="connsiteY2" fmla="*/ 1233 h 3038"/>
                      <a:gd name="connsiteX3" fmla="*/ 1877 w 3394"/>
                      <a:gd name="connsiteY3" fmla="*/ 3033 h 3038"/>
                      <a:gd name="connsiteX4" fmla="*/ 4 w 3394"/>
                      <a:gd name="connsiteY4" fmla="*/ 1521 h 3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4" h="3038">
                        <a:moveTo>
                          <a:pt x="4" y="1521"/>
                        </a:moveTo>
                        <a:cubicBezTo>
                          <a:pt x="-67" y="585"/>
                          <a:pt x="797" y="81"/>
                          <a:pt x="1733" y="9"/>
                        </a:cubicBezTo>
                        <a:cubicBezTo>
                          <a:pt x="2669" y="-63"/>
                          <a:pt x="3317" y="297"/>
                          <a:pt x="3389" y="1233"/>
                        </a:cubicBezTo>
                        <a:cubicBezTo>
                          <a:pt x="3461" y="2169"/>
                          <a:pt x="2813" y="2962"/>
                          <a:pt x="1877" y="3033"/>
                        </a:cubicBezTo>
                        <a:cubicBezTo>
                          <a:pt x="940" y="3105"/>
                          <a:pt x="76" y="2458"/>
                          <a:pt x="4" y="1521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18" name="Freeform: Shape 5017">
                    <a:extLst>
                      <a:ext uri="{FF2B5EF4-FFF2-40B4-BE49-F238E27FC236}">
                        <a16:creationId xmlns:a16="http://schemas.microsoft.com/office/drawing/2014/main" id="{AC1A2088-7BBF-0EB6-2EFA-73E5FFD7CFE5}"/>
                      </a:ext>
                    </a:extLst>
                  </p:cNvPr>
                  <p:cNvSpPr/>
                  <p:nvPr/>
                </p:nvSpPr>
                <p:spPr>
                  <a:xfrm>
                    <a:off x="6762268" y="5798129"/>
                    <a:ext cx="4193" cy="3529"/>
                  </a:xfrm>
                  <a:custGeom>
                    <a:avLst/>
                    <a:gdLst>
                      <a:gd name="connsiteX0" fmla="*/ 1836 w 4193"/>
                      <a:gd name="connsiteY0" fmla="*/ 64 h 3529"/>
                      <a:gd name="connsiteX1" fmla="*/ 4140 w 4193"/>
                      <a:gd name="connsiteY1" fmla="*/ 1432 h 3529"/>
                      <a:gd name="connsiteX2" fmla="*/ 2700 w 4193"/>
                      <a:gd name="connsiteY2" fmla="*/ 3449 h 3529"/>
                      <a:gd name="connsiteX3" fmla="*/ 36 w 4193"/>
                      <a:gd name="connsiteY3" fmla="*/ 2297 h 3529"/>
                      <a:gd name="connsiteX4" fmla="*/ 1836 w 4193"/>
                      <a:gd name="connsiteY4" fmla="*/ 64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3" h="3529">
                        <a:moveTo>
                          <a:pt x="1836" y="64"/>
                        </a:moveTo>
                        <a:cubicBezTo>
                          <a:pt x="3060" y="-224"/>
                          <a:pt x="3924" y="496"/>
                          <a:pt x="4140" y="1432"/>
                        </a:cubicBezTo>
                        <a:cubicBezTo>
                          <a:pt x="4356" y="2369"/>
                          <a:pt x="3924" y="3161"/>
                          <a:pt x="2700" y="3449"/>
                        </a:cubicBezTo>
                        <a:cubicBezTo>
                          <a:pt x="1476" y="3737"/>
                          <a:pt x="251" y="3233"/>
                          <a:pt x="36" y="2297"/>
                        </a:cubicBezTo>
                        <a:cubicBezTo>
                          <a:pt x="-181" y="1360"/>
                          <a:pt x="612" y="353"/>
                          <a:pt x="1836" y="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79" name="Graphic 6">
                  <a:extLst>
                    <a:ext uri="{FF2B5EF4-FFF2-40B4-BE49-F238E27FC236}">
                      <a16:creationId xmlns:a16="http://schemas.microsoft.com/office/drawing/2014/main" id="{D70EFB8F-08F5-B5EB-78C7-7C67F55019FB}"/>
                    </a:ext>
                  </a:extLst>
                </p:cNvPr>
                <p:cNvGrpSpPr/>
                <p:nvPr/>
              </p:nvGrpSpPr>
              <p:grpSpPr>
                <a:xfrm>
                  <a:off x="6773825" y="5710048"/>
                  <a:ext cx="28229" cy="27941"/>
                  <a:chOff x="6773825" y="5710048"/>
                  <a:chExt cx="28229" cy="27941"/>
                </a:xfrm>
              </p:grpSpPr>
              <p:sp>
                <p:nvSpPr>
                  <p:cNvPr id="4993" name="Freeform: Shape 4992">
                    <a:extLst>
                      <a:ext uri="{FF2B5EF4-FFF2-40B4-BE49-F238E27FC236}">
                        <a16:creationId xmlns:a16="http://schemas.microsoft.com/office/drawing/2014/main" id="{86F0991F-CD7C-1BDD-240E-C3A32A154BA8}"/>
                      </a:ext>
                    </a:extLst>
                  </p:cNvPr>
                  <p:cNvSpPr/>
                  <p:nvPr/>
                </p:nvSpPr>
                <p:spPr>
                  <a:xfrm>
                    <a:off x="6773825" y="5710048"/>
                    <a:ext cx="28229" cy="27941"/>
                  </a:xfrm>
                  <a:custGeom>
                    <a:avLst/>
                    <a:gdLst>
                      <a:gd name="connsiteX0" fmla="*/ 0 w 28229"/>
                      <a:gd name="connsiteY0" fmla="*/ 13971 h 27941"/>
                      <a:gd name="connsiteX1" fmla="*/ 14115 w 28229"/>
                      <a:gd name="connsiteY1" fmla="*/ 0 h 27941"/>
                      <a:gd name="connsiteX2" fmla="*/ 28230 w 28229"/>
                      <a:gd name="connsiteY2" fmla="*/ 13971 h 27941"/>
                      <a:gd name="connsiteX3" fmla="*/ 14115 w 28229"/>
                      <a:gd name="connsiteY3" fmla="*/ 27942 h 27941"/>
                      <a:gd name="connsiteX4" fmla="*/ 0 w 28229"/>
                      <a:gd name="connsiteY4" fmla="*/ 13971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941">
                        <a:moveTo>
                          <a:pt x="0" y="13971"/>
                        </a:moveTo>
                        <a:cubicBezTo>
                          <a:pt x="0" y="6265"/>
                          <a:pt x="6337" y="0"/>
                          <a:pt x="14115" y="0"/>
                        </a:cubicBezTo>
                        <a:cubicBezTo>
                          <a:pt x="21893" y="0"/>
                          <a:pt x="28230" y="6265"/>
                          <a:pt x="28230" y="13971"/>
                        </a:cubicBezTo>
                        <a:cubicBezTo>
                          <a:pt x="28230" y="21676"/>
                          <a:pt x="21965" y="27942"/>
                          <a:pt x="14115" y="27942"/>
                        </a:cubicBezTo>
                        <a:cubicBezTo>
                          <a:pt x="6265" y="27942"/>
                          <a:pt x="0" y="21676"/>
                          <a:pt x="0" y="13971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94" name="Freeform: Shape 4993">
                    <a:extLst>
                      <a:ext uri="{FF2B5EF4-FFF2-40B4-BE49-F238E27FC236}">
                        <a16:creationId xmlns:a16="http://schemas.microsoft.com/office/drawing/2014/main" id="{AFB84E24-7AE2-07EC-26D5-176DA100AB29}"/>
                      </a:ext>
                    </a:extLst>
                  </p:cNvPr>
                  <p:cNvSpPr/>
                  <p:nvPr/>
                </p:nvSpPr>
                <p:spPr>
                  <a:xfrm>
                    <a:off x="6776634" y="5726395"/>
                    <a:ext cx="2304" cy="1944"/>
                  </a:xfrm>
                  <a:custGeom>
                    <a:avLst/>
                    <a:gdLst>
                      <a:gd name="connsiteX0" fmla="*/ 0 w 2304"/>
                      <a:gd name="connsiteY0" fmla="*/ 1224 h 1944"/>
                      <a:gd name="connsiteX1" fmla="*/ 1152 w 2304"/>
                      <a:gd name="connsiteY1" fmla="*/ 0 h 1944"/>
                      <a:gd name="connsiteX2" fmla="*/ 2305 w 2304"/>
                      <a:gd name="connsiteY2" fmla="*/ 1224 h 1944"/>
                      <a:gd name="connsiteX3" fmla="*/ 1440 w 2304"/>
                      <a:gd name="connsiteY3" fmla="*/ 1944 h 1944"/>
                      <a:gd name="connsiteX4" fmla="*/ 0 w 2304"/>
                      <a:gd name="connsiteY4" fmla="*/ 1224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1944">
                        <a:moveTo>
                          <a:pt x="0" y="1224"/>
                        </a:moveTo>
                        <a:lnTo>
                          <a:pt x="1152" y="0"/>
                        </a:lnTo>
                        <a:lnTo>
                          <a:pt x="2305" y="1224"/>
                        </a:lnTo>
                        <a:lnTo>
                          <a:pt x="1440" y="1944"/>
                        </a:lnTo>
                        <a:lnTo>
                          <a:pt x="0" y="122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95" name="Freeform: Shape 4994">
                    <a:extLst>
                      <a:ext uri="{FF2B5EF4-FFF2-40B4-BE49-F238E27FC236}">
                        <a16:creationId xmlns:a16="http://schemas.microsoft.com/office/drawing/2014/main" id="{5C8B7513-6B92-1C86-C833-70E572AC147C}"/>
                      </a:ext>
                    </a:extLst>
                  </p:cNvPr>
                  <p:cNvSpPr/>
                  <p:nvPr/>
                </p:nvSpPr>
                <p:spPr>
                  <a:xfrm>
                    <a:off x="6781675" y="5713936"/>
                    <a:ext cx="1584" cy="1368"/>
                  </a:xfrm>
                  <a:custGeom>
                    <a:avLst/>
                    <a:gdLst>
                      <a:gd name="connsiteX0" fmla="*/ 0 w 1584"/>
                      <a:gd name="connsiteY0" fmla="*/ 720 h 1368"/>
                      <a:gd name="connsiteX1" fmla="*/ 936 w 1584"/>
                      <a:gd name="connsiteY1" fmla="*/ 0 h 1368"/>
                      <a:gd name="connsiteX2" fmla="*/ 1584 w 1584"/>
                      <a:gd name="connsiteY2" fmla="*/ 1008 h 1368"/>
                      <a:gd name="connsiteX3" fmla="*/ 936 w 1584"/>
                      <a:gd name="connsiteY3" fmla="*/ 1368 h 1368"/>
                      <a:gd name="connsiteX4" fmla="*/ 0 w 1584"/>
                      <a:gd name="connsiteY4" fmla="*/ 720 h 1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368">
                        <a:moveTo>
                          <a:pt x="0" y="720"/>
                        </a:moveTo>
                        <a:lnTo>
                          <a:pt x="936" y="0"/>
                        </a:lnTo>
                        <a:lnTo>
                          <a:pt x="1584" y="1008"/>
                        </a:lnTo>
                        <a:lnTo>
                          <a:pt x="936" y="1368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96" name="Freeform: Shape 4995">
                    <a:extLst>
                      <a:ext uri="{FF2B5EF4-FFF2-40B4-BE49-F238E27FC236}">
                        <a16:creationId xmlns:a16="http://schemas.microsoft.com/office/drawing/2014/main" id="{52285AAC-411D-8218-28D6-7172C53F6120}"/>
                      </a:ext>
                    </a:extLst>
                  </p:cNvPr>
                  <p:cNvSpPr/>
                  <p:nvPr/>
                </p:nvSpPr>
                <p:spPr>
                  <a:xfrm>
                    <a:off x="6791685" y="5729780"/>
                    <a:ext cx="1368" cy="1512"/>
                  </a:xfrm>
                  <a:custGeom>
                    <a:avLst/>
                    <a:gdLst>
                      <a:gd name="connsiteX0" fmla="*/ 576 w 1368"/>
                      <a:gd name="connsiteY0" fmla="*/ 0 h 1512"/>
                      <a:gd name="connsiteX1" fmla="*/ 1368 w 1368"/>
                      <a:gd name="connsiteY1" fmla="*/ 864 h 1512"/>
                      <a:gd name="connsiteX2" fmla="*/ 360 w 1368"/>
                      <a:gd name="connsiteY2" fmla="*/ 1512 h 1512"/>
                      <a:gd name="connsiteX3" fmla="*/ 0 w 1368"/>
                      <a:gd name="connsiteY3" fmla="*/ 936 h 1512"/>
                      <a:gd name="connsiteX4" fmla="*/ 576 w 1368"/>
                      <a:gd name="connsiteY4" fmla="*/ 0 h 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8" h="1512">
                        <a:moveTo>
                          <a:pt x="576" y="0"/>
                        </a:moveTo>
                        <a:lnTo>
                          <a:pt x="1368" y="864"/>
                        </a:lnTo>
                        <a:lnTo>
                          <a:pt x="360" y="1512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97" name="Freeform: Shape 4996">
                    <a:extLst>
                      <a:ext uri="{FF2B5EF4-FFF2-40B4-BE49-F238E27FC236}">
                        <a16:creationId xmlns:a16="http://schemas.microsoft.com/office/drawing/2014/main" id="{1B75D01D-079F-2D94-1A6E-45EAA41A44E5}"/>
                      </a:ext>
                    </a:extLst>
                  </p:cNvPr>
                  <p:cNvSpPr/>
                  <p:nvPr/>
                </p:nvSpPr>
                <p:spPr>
                  <a:xfrm>
                    <a:off x="6786500" y="5718330"/>
                    <a:ext cx="1512" cy="1584"/>
                  </a:xfrm>
                  <a:custGeom>
                    <a:avLst/>
                    <a:gdLst>
                      <a:gd name="connsiteX0" fmla="*/ 648 w 1512"/>
                      <a:gd name="connsiteY0" fmla="*/ 0 h 1584"/>
                      <a:gd name="connsiteX1" fmla="*/ 1512 w 1512"/>
                      <a:gd name="connsiteY1" fmla="*/ 864 h 1584"/>
                      <a:gd name="connsiteX2" fmla="*/ 432 w 1512"/>
                      <a:gd name="connsiteY2" fmla="*/ 1584 h 1584"/>
                      <a:gd name="connsiteX3" fmla="*/ 0 w 1512"/>
                      <a:gd name="connsiteY3" fmla="*/ 936 h 1584"/>
                      <a:gd name="connsiteX4" fmla="*/ 648 w 1512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584">
                        <a:moveTo>
                          <a:pt x="648" y="0"/>
                        </a:moveTo>
                        <a:lnTo>
                          <a:pt x="1512" y="864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98" name="Freeform: Shape 4997">
                    <a:extLst>
                      <a:ext uri="{FF2B5EF4-FFF2-40B4-BE49-F238E27FC236}">
                        <a16:creationId xmlns:a16="http://schemas.microsoft.com/office/drawing/2014/main" id="{DB3340C1-2B40-5AE4-6831-6430212BECD2}"/>
                      </a:ext>
                    </a:extLst>
                  </p:cNvPr>
                  <p:cNvSpPr/>
                  <p:nvPr/>
                </p:nvSpPr>
                <p:spPr>
                  <a:xfrm>
                    <a:off x="6797014" y="5725099"/>
                    <a:ext cx="1512" cy="1656"/>
                  </a:xfrm>
                  <a:custGeom>
                    <a:avLst/>
                    <a:gdLst>
                      <a:gd name="connsiteX0" fmla="*/ 648 w 1512"/>
                      <a:gd name="connsiteY0" fmla="*/ 0 h 1656"/>
                      <a:gd name="connsiteX1" fmla="*/ 1512 w 1512"/>
                      <a:gd name="connsiteY1" fmla="*/ 936 h 1656"/>
                      <a:gd name="connsiteX2" fmla="*/ 432 w 1512"/>
                      <a:gd name="connsiteY2" fmla="*/ 1656 h 1656"/>
                      <a:gd name="connsiteX3" fmla="*/ 0 w 1512"/>
                      <a:gd name="connsiteY3" fmla="*/ 1008 h 1656"/>
                      <a:gd name="connsiteX4" fmla="*/ 648 w 1512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656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99" name="Freeform: Shape 4998">
                    <a:extLst>
                      <a:ext uri="{FF2B5EF4-FFF2-40B4-BE49-F238E27FC236}">
                        <a16:creationId xmlns:a16="http://schemas.microsoft.com/office/drawing/2014/main" id="{E3C55EE7-CE34-259A-392B-649EA8BFA509}"/>
                      </a:ext>
                    </a:extLst>
                  </p:cNvPr>
                  <p:cNvSpPr/>
                  <p:nvPr/>
                </p:nvSpPr>
                <p:spPr>
                  <a:xfrm>
                    <a:off x="6784411" y="5732804"/>
                    <a:ext cx="2376" cy="2592"/>
                  </a:xfrm>
                  <a:custGeom>
                    <a:avLst/>
                    <a:gdLst>
                      <a:gd name="connsiteX0" fmla="*/ 1008 w 2376"/>
                      <a:gd name="connsiteY0" fmla="*/ 0 h 2592"/>
                      <a:gd name="connsiteX1" fmla="*/ 2377 w 2376"/>
                      <a:gd name="connsiteY1" fmla="*/ 1512 h 2592"/>
                      <a:gd name="connsiteX2" fmla="*/ 720 w 2376"/>
                      <a:gd name="connsiteY2" fmla="*/ 2593 h 2592"/>
                      <a:gd name="connsiteX3" fmla="*/ 0 w 2376"/>
                      <a:gd name="connsiteY3" fmla="*/ 1585 h 2592"/>
                      <a:gd name="connsiteX4" fmla="*/ 1008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08" y="0"/>
                        </a:moveTo>
                        <a:lnTo>
                          <a:pt x="2377" y="1512"/>
                        </a:lnTo>
                        <a:lnTo>
                          <a:pt x="720" y="2593"/>
                        </a:lnTo>
                        <a:lnTo>
                          <a:pt x="0" y="1585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00" name="Freeform: Shape 4999">
                    <a:extLst>
                      <a:ext uri="{FF2B5EF4-FFF2-40B4-BE49-F238E27FC236}">
                        <a16:creationId xmlns:a16="http://schemas.microsoft.com/office/drawing/2014/main" id="{314077A1-0BC7-63AB-1A66-C0556F70E403}"/>
                      </a:ext>
                    </a:extLst>
                  </p:cNvPr>
                  <p:cNvSpPr/>
                  <p:nvPr/>
                </p:nvSpPr>
                <p:spPr>
                  <a:xfrm>
                    <a:off x="6795934" y="5717321"/>
                    <a:ext cx="2376" cy="2592"/>
                  </a:xfrm>
                  <a:custGeom>
                    <a:avLst/>
                    <a:gdLst>
                      <a:gd name="connsiteX0" fmla="*/ 1008 w 2376"/>
                      <a:gd name="connsiteY0" fmla="*/ 0 h 2592"/>
                      <a:gd name="connsiteX1" fmla="*/ 2377 w 2376"/>
                      <a:gd name="connsiteY1" fmla="*/ 1440 h 2592"/>
                      <a:gd name="connsiteX2" fmla="*/ 720 w 2376"/>
                      <a:gd name="connsiteY2" fmla="*/ 2592 h 2592"/>
                      <a:gd name="connsiteX3" fmla="*/ 0 w 2376"/>
                      <a:gd name="connsiteY3" fmla="*/ 1584 h 2592"/>
                      <a:gd name="connsiteX4" fmla="*/ 1008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08" y="0"/>
                        </a:moveTo>
                        <a:lnTo>
                          <a:pt x="2377" y="1440"/>
                        </a:lnTo>
                        <a:lnTo>
                          <a:pt x="720" y="2592"/>
                        </a:lnTo>
                        <a:lnTo>
                          <a:pt x="0" y="1584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01" name="Freeform: Shape 5000">
                    <a:extLst>
                      <a:ext uri="{FF2B5EF4-FFF2-40B4-BE49-F238E27FC236}">
                        <a16:creationId xmlns:a16="http://schemas.microsoft.com/office/drawing/2014/main" id="{E8B4F92A-9EF0-A9DF-3995-681DED738810}"/>
                      </a:ext>
                    </a:extLst>
                  </p:cNvPr>
                  <p:cNvSpPr/>
                  <p:nvPr/>
                </p:nvSpPr>
                <p:spPr>
                  <a:xfrm>
                    <a:off x="6778002" y="5718978"/>
                    <a:ext cx="3456" cy="3096"/>
                  </a:xfrm>
                  <a:custGeom>
                    <a:avLst/>
                    <a:gdLst>
                      <a:gd name="connsiteX0" fmla="*/ 0 w 3456"/>
                      <a:gd name="connsiteY0" fmla="*/ 1368 h 3096"/>
                      <a:gd name="connsiteX1" fmla="*/ 1872 w 3456"/>
                      <a:gd name="connsiteY1" fmla="*/ 0 h 3096"/>
                      <a:gd name="connsiteX2" fmla="*/ 3457 w 3456"/>
                      <a:gd name="connsiteY2" fmla="*/ 1368 h 3096"/>
                      <a:gd name="connsiteX3" fmla="*/ 1728 w 3456"/>
                      <a:gd name="connsiteY3" fmla="*/ 3097 h 3096"/>
                      <a:gd name="connsiteX4" fmla="*/ 72 w 3456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96">
                        <a:moveTo>
                          <a:pt x="0" y="1368"/>
                        </a:moveTo>
                        <a:cubicBezTo>
                          <a:pt x="0" y="432"/>
                          <a:pt x="936" y="0"/>
                          <a:pt x="1872" y="0"/>
                        </a:cubicBezTo>
                        <a:cubicBezTo>
                          <a:pt x="2809" y="0"/>
                          <a:pt x="3457" y="432"/>
                          <a:pt x="3457" y="1368"/>
                        </a:cubicBezTo>
                        <a:cubicBezTo>
                          <a:pt x="3457" y="2305"/>
                          <a:pt x="2664" y="3097"/>
                          <a:pt x="1728" y="3097"/>
                        </a:cubicBezTo>
                        <a:cubicBezTo>
                          <a:pt x="792" y="3097"/>
                          <a:pt x="72" y="2305"/>
                          <a:pt x="72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02" name="Freeform: Shape 5001">
                    <a:extLst>
                      <a:ext uri="{FF2B5EF4-FFF2-40B4-BE49-F238E27FC236}">
                        <a16:creationId xmlns:a16="http://schemas.microsoft.com/office/drawing/2014/main" id="{51CD6742-F37E-81DA-3E07-4D050FCE2177}"/>
                      </a:ext>
                    </a:extLst>
                  </p:cNvPr>
                  <p:cNvSpPr/>
                  <p:nvPr/>
                </p:nvSpPr>
                <p:spPr>
                  <a:xfrm>
                    <a:off x="6789308" y="5732228"/>
                    <a:ext cx="2664" cy="3096"/>
                  </a:xfrm>
                  <a:custGeom>
                    <a:avLst/>
                    <a:gdLst>
                      <a:gd name="connsiteX0" fmla="*/ 0 w 2664"/>
                      <a:gd name="connsiteY0" fmla="*/ 1368 h 3096"/>
                      <a:gd name="connsiteX1" fmla="*/ 1440 w 2664"/>
                      <a:gd name="connsiteY1" fmla="*/ 0 h 3096"/>
                      <a:gd name="connsiteX2" fmla="*/ 2664 w 2664"/>
                      <a:gd name="connsiteY2" fmla="*/ 1368 h 3096"/>
                      <a:gd name="connsiteX3" fmla="*/ 1368 w 2664"/>
                      <a:gd name="connsiteY3" fmla="*/ 3097 h 3096"/>
                      <a:gd name="connsiteX4" fmla="*/ 0 w 2664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3096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0" y="0"/>
                          <a:pt x="2664" y="432"/>
                          <a:pt x="2664" y="1368"/>
                        </a:cubicBezTo>
                        <a:cubicBezTo>
                          <a:pt x="2664" y="2305"/>
                          <a:pt x="2088" y="3097"/>
                          <a:pt x="1368" y="3097"/>
                        </a:cubicBezTo>
                        <a:cubicBezTo>
                          <a:pt x="648" y="3097"/>
                          <a:pt x="0" y="2305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03" name="Freeform: Shape 5002">
                    <a:extLst>
                      <a:ext uri="{FF2B5EF4-FFF2-40B4-BE49-F238E27FC236}">
                        <a16:creationId xmlns:a16="http://schemas.microsoft.com/office/drawing/2014/main" id="{9B9C9207-1F7C-BB2B-928B-4B3A6027ED24}"/>
                      </a:ext>
                    </a:extLst>
                  </p:cNvPr>
                  <p:cNvSpPr/>
                  <p:nvPr/>
                </p:nvSpPr>
                <p:spPr>
                  <a:xfrm>
                    <a:off x="6797230" y="5721714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080 w 2088"/>
                      <a:gd name="connsiteY1" fmla="*/ 0 h 1800"/>
                      <a:gd name="connsiteX2" fmla="*/ 2089 w 2088"/>
                      <a:gd name="connsiteY2" fmla="*/ 720 h 1800"/>
                      <a:gd name="connsiteX3" fmla="*/ 1152 w 2088"/>
                      <a:gd name="connsiteY3" fmla="*/ 1800 h 1800"/>
                      <a:gd name="connsiteX4" fmla="*/ 72 w 2088"/>
                      <a:gd name="connsiteY4" fmla="*/ 864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cubicBezTo>
                          <a:pt x="0" y="360"/>
                          <a:pt x="432" y="72"/>
                          <a:pt x="1080" y="0"/>
                        </a:cubicBezTo>
                        <a:cubicBezTo>
                          <a:pt x="1657" y="0"/>
                          <a:pt x="2017" y="144"/>
                          <a:pt x="2089" y="720"/>
                        </a:cubicBezTo>
                        <a:cubicBezTo>
                          <a:pt x="2089" y="1296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04" name="Freeform: Shape 5003">
                    <a:extLst>
                      <a:ext uri="{FF2B5EF4-FFF2-40B4-BE49-F238E27FC236}">
                        <a16:creationId xmlns:a16="http://schemas.microsoft.com/office/drawing/2014/main" id="{60FA1A63-FEDD-A673-F07F-8675ACA53847}"/>
                      </a:ext>
                    </a:extLst>
                  </p:cNvPr>
                  <p:cNvSpPr/>
                  <p:nvPr/>
                </p:nvSpPr>
                <p:spPr>
                  <a:xfrm>
                    <a:off x="6785780" y="5724226"/>
                    <a:ext cx="3461" cy="3039"/>
                  </a:xfrm>
                  <a:custGeom>
                    <a:avLst/>
                    <a:gdLst>
                      <a:gd name="connsiteX0" fmla="*/ 72 w 3461"/>
                      <a:gd name="connsiteY0" fmla="*/ 1521 h 3039"/>
                      <a:gd name="connsiteX1" fmla="*/ 1800 w 3461"/>
                      <a:gd name="connsiteY1" fmla="*/ 9 h 3039"/>
                      <a:gd name="connsiteX2" fmla="*/ 3457 w 3461"/>
                      <a:gd name="connsiteY2" fmla="*/ 1233 h 3039"/>
                      <a:gd name="connsiteX3" fmla="*/ 1872 w 3461"/>
                      <a:gd name="connsiteY3" fmla="*/ 3034 h 3039"/>
                      <a:gd name="connsiteX4" fmla="*/ 0 w 3461"/>
                      <a:gd name="connsiteY4" fmla="*/ 1521 h 3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3039">
                        <a:moveTo>
                          <a:pt x="72" y="1521"/>
                        </a:moveTo>
                        <a:cubicBezTo>
                          <a:pt x="0" y="585"/>
                          <a:pt x="864" y="81"/>
                          <a:pt x="1800" y="9"/>
                        </a:cubicBezTo>
                        <a:cubicBezTo>
                          <a:pt x="2737" y="-63"/>
                          <a:pt x="3384" y="297"/>
                          <a:pt x="3457" y="1233"/>
                        </a:cubicBezTo>
                        <a:cubicBezTo>
                          <a:pt x="3529" y="2170"/>
                          <a:pt x="2809" y="2962"/>
                          <a:pt x="1872" y="3034"/>
                        </a:cubicBezTo>
                        <a:cubicBezTo>
                          <a:pt x="936" y="3106"/>
                          <a:pt x="72" y="2458"/>
                          <a:pt x="0" y="1521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05" name="Freeform: Shape 5004">
                    <a:extLst>
                      <a:ext uri="{FF2B5EF4-FFF2-40B4-BE49-F238E27FC236}">
                        <a16:creationId xmlns:a16="http://schemas.microsoft.com/office/drawing/2014/main" id="{97547285-E14C-572C-F4B8-A43F3685E894}"/>
                      </a:ext>
                    </a:extLst>
                  </p:cNvPr>
                  <p:cNvSpPr/>
                  <p:nvPr/>
                </p:nvSpPr>
                <p:spPr>
                  <a:xfrm>
                    <a:off x="6789201" y="5714736"/>
                    <a:ext cx="4193" cy="3529"/>
                  </a:xfrm>
                  <a:custGeom>
                    <a:avLst/>
                    <a:gdLst>
                      <a:gd name="connsiteX0" fmla="*/ 1836 w 4193"/>
                      <a:gd name="connsiteY0" fmla="*/ 64 h 3529"/>
                      <a:gd name="connsiteX1" fmla="*/ 4140 w 4193"/>
                      <a:gd name="connsiteY1" fmla="*/ 1432 h 3529"/>
                      <a:gd name="connsiteX2" fmla="*/ 2700 w 4193"/>
                      <a:gd name="connsiteY2" fmla="*/ 3449 h 3529"/>
                      <a:gd name="connsiteX3" fmla="*/ 35 w 4193"/>
                      <a:gd name="connsiteY3" fmla="*/ 2297 h 3529"/>
                      <a:gd name="connsiteX4" fmla="*/ 1836 w 4193"/>
                      <a:gd name="connsiteY4" fmla="*/ 64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3" h="3529">
                        <a:moveTo>
                          <a:pt x="1836" y="64"/>
                        </a:moveTo>
                        <a:cubicBezTo>
                          <a:pt x="3060" y="-224"/>
                          <a:pt x="3852" y="496"/>
                          <a:pt x="4140" y="1432"/>
                        </a:cubicBezTo>
                        <a:cubicBezTo>
                          <a:pt x="4356" y="2369"/>
                          <a:pt x="3924" y="3161"/>
                          <a:pt x="2700" y="3449"/>
                        </a:cubicBezTo>
                        <a:cubicBezTo>
                          <a:pt x="1476" y="3737"/>
                          <a:pt x="252" y="3233"/>
                          <a:pt x="35" y="2297"/>
                        </a:cubicBezTo>
                        <a:cubicBezTo>
                          <a:pt x="-180" y="1361"/>
                          <a:pt x="612" y="353"/>
                          <a:pt x="1836" y="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80" name="Graphic 6">
                  <a:extLst>
                    <a:ext uri="{FF2B5EF4-FFF2-40B4-BE49-F238E27FC236}">
                      <a16:creationId xmlns:a16="http://schemas.microsoft.com/office/drawing/2014/main" id="{5D10DD8E-8D36-DEDA-1BAA-BBE68341274A}"/>
                    </a:ext>
                  </a:extLst>
                </p:cNvPr>
                <p:cNvGrpSpPr/>
                <p:nvPr/>
              </p:nvGrpSpPr>
              <p:grpSpPr>
                <a:xfrm>
                  <a:off x="6749628" y="5710048"/>
                  <a:ext cx="28229" cy="27941"/>
                  <a:chOff x="6749628" y="5710048"/>
                  <a:chExt cx="28229" cy="27941"/>
                </a:xfrm>
              </p:grpSpPr>
              <p:sp>
                <p:nvSpPr>
                  <p:cNvPr id="4980" name="Freeform: Shape 4979">
                    <a:extLst>
                      <a:ext uri="{FF2B5EF4-FFF2-40B4-BE49-F238E27FC236}">
                        <a16:creationId xmlns:a16="http://schemas.microsoft.com/office/drawing/2014/main" id="{582855FC-80E4-1116-FC86-CD09D9693C9C}"/>
                      </a:ext>
                    </a:extLst>
                  </p:cNvPr>
                  <p:cNvSpPr/>
                  <p:nvPr/>
                </p:nvSpPr>
                <p:spPr>
                  <a:xfrm>
                    <a:off x="6749628" y="5710048"/>
                    <a:ext cx="28229" cy="27941"/>
                  </a:xfrm>
                  <a:custGeom>
                    <a:avLst/>
                    <a:gdLst>
                      <a:gd name="connsiteX0" fmla="*/ 0 w 28229"/>
                      <a:gd name="connsiteY0" fmla="*/ 13971 h 27941"/>
                      <a:gd name="connsiteX1" fmla="*/ 14115 w 28229"/>
                      <a:gd name="connsiteY1" fmla="*/ 0 h 27941"/>
                      <a:gd name="connsiteX2" fmla="*/ 28229 w 28229"/>
                      <a:gd name="connsiteY2" fmla="*/ 13971 h 27941"/>
                      <a:gd name="connsiteX3" fmla="*/ 14115 w 28229"/>
                      <a:gd name="connsiteY3" fmla="*/ 27942 h 27941"/>
                      <a:gd name="connsiteX4" fmla="*/ 0 w 28229"/>
                      <a:gd name="connsiteY4" fmla="*/ 13971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941">
                        <a:moveTo>
                          <a:pt x="0" y="13971"/>
                        </a:moveTo>
                        <a:cubicBezTo>
                          <a:pt x="0" y="6265"/>
                          <a:pt x="6265" y="0"/>
                          <a:pt x="14115" y="0"/>
                        </a:cubicBezTo>
                        <a:cubicBezTo>
                          <a:pt x="21964" y="0"/>
                          <a:pt x="28229" y="6265"/>
                          <a:pt x="28229" y="13971"/>
                        </a:cubicBezTo>
                        <a:cubicBezTo>
                          <a:pt x="28229" y="21676"/>
                          <a:pt x="21892" y="27942"/>
                          <a:pt x="14115" y="27942"/>
                        </a:cubicBezTo>
                        <a:cubicBezTo>
                          <a:pt x="6337" y="27942"/>
                          <a:pt x="0" y="21676"/>
                          <a:pt x="0" y="13971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1" name="Freeform: Shape 4980">
                    <a:extLst>
                      <a:ext uri="{FF2B5EF4-FFF2-40B4-BE49-F238E27FC236}">
                        <a16:creationId xmlns:a16="http://schemas.microsoft.com/office/drawing/2014/main" id="{57065A72-9ADA-1510-9960-F394BD2000FB}"/>
                      </a:ext>
                    </a:extLst>
                  </p:cNvPr>
                  <p:cNvSpPr/>
                  <p:nvPr/>
                </p:nvSpPr>
                <p:spPr>
                  <a:xfrm>
                    <a:off x="6752437" y="5726395"/>
                    <a:ext cx="2304" cy="1944"/>
                  </a:xfrm>
                  <a:custGeom>
                    <a:avLst/>
                    <a:gdLst>
                      <a:gd name="connsiteX0" fmla="*/ 0 w 2304"/>
                      <a:gd name="connsiteY0" fmla="*/ 1224 h 1944"/>
                      <a:gd name="connsiteX1" fmla="*/ 1152 w 2304"/>
                      <a:gd name="connsiteY1" fmla="*/ 0 h 1944"/>
                      <a:gd name="connsiteX2" fmla="*/ 2305 w 2304"/>
                      <a:gd name="connsiteY2" fmla="*/ 1224 h 1944"/>
                      <a:gd name="connsiteX3" fmla="*/ 1512 w 2304"/>
                      <a:gd name="connsiteY3" fmla="*/ 1944 h 1944"/>
                      <a:gd name="connsiteX4" fmla="*/ 0 w 2304"/>
                      <a:gd name="connsiteY4" fmla="*/ 1224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1944">
                        <a:moveTo>
                          <a:pt x="0" y="1224"/>
                        </a:moveTo>
                        <a:lnTo>
                          <a:pt x="1152" y="0"/>
                        </a:lnTo>
                        <a:lnTo>
                          <a:pt x="2305" y="1224"/>
                        </a:lnTo>
                        <a:lnTo>
                          <a:pt x="1512" y="1944"/>
                        </a:lnTo>
                        <a:lnTo>
                          <a:pt x="0" y="122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2" name="Freeform: Shape 4981">
                    <a:extLst>
                      <a:ext uri="{FF2B5EF4-FFF2-40B4-BE49-F238E27FC236}">
                        <a16:creationId xmlns:a16="http://schemas.microsoft.com/office/drawing/2014/main" id="{5C497522-23D4-E2F0-4C0D-B3C382BA14BD}"/>
                      </a:ext>
                    </a:extLst>
                  </p:cNvPr>
                  <p:cNvSpPr/>
                  <p:nvPr/>
                </p:nvSpPr>
                <p:spPr>
                  <a:xfrm>
                    <a:off x="6757478" y="5713936"/>
                    <a:ext cx="1584" cy="1368"/>
                  </a:xfrm>
                  <a:custGeom>
                    <a:avLst/>
                    <a:gdLst>
                      <a:gd name="connsiteX0" fmla="*/ 0 w 1584"/>
                      <a:gd name="connsiteY0" fmla="*/ 720 h 1368"/>
                      <a:gd name="connsiteX1" fmla="*/ 1008 w 1584"/>
                      <a:gd name="connsiteY1" fmla="*/ 0 h 1368"/>
                      <a:gd name="connsiteX2" fmla="*/ 1584 w 1584"/>
                      <a:gd name="connsiteY2" fmla="*/ 1008 h 1368"/>
                      <a:gd name="connsiteX3" fmla="*/ 936 w 1584"/>
                      <a:gd name="connsiteY3" fmla="*/ 1368 h 1368"/>
                      <a:gd name="connsiteX4" fmla="*/ 0 w 1584"/>
                      <a:gd name="connsiteY4" fmla="*/ 720 h 1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368">
                        <a:moveTo>
                          <a:pt x="0" y="720"/>
                        </a:moveTo>
                        <a:lnTo>
                          <a:pt x="1008" y="0"/>
                        </a:lnTo>
                        <a:lnTo>
                          <a:pt x="1584" y="1008"/>
                        </a:lnTo>
                        <a:lnTo>
                          <a:pt x="936" y="1368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3" name="Freeform: Shape 4982">
                    <a:extLst>
                      <a:ext uri="{FF2B5EF4-FFF2-40B4-BE49-F238E27FC236}">
                        <a16:creationId xmlns:a16="http://schemas.microsoft.com/office/drawing/2014/main" id="{730DF611-F082-11D6-78A3-89F2C5DA8DB9}"/>
                      </a:ext>
                    </a:extLst>
                  </p:cNvPr>
                  <p:cNvSpPr/>
                  <p:nvPr/>
                </p:nvSpPr>
                <p:spPr>
                  <a:xfrm>
                    <a:off x="6767488" y="5729780"/>
                    <a:ext cx="1368" cy="1512"/>
                  </a:xfrm>
                  <a:custGeom>
                    <a:avLst/>
                    <a:gdLst>
                      <a:gd name="connsiteX0" fmla="*/ 576 w 1368"/>
                      <a:gd name="connsiteY0" fmla="*/ 0 h 1512"/>
                      <a:gd name="connsiteX1" fmla="*/ 1368 w 1368"/>
                      <a:gd name="connsiteY1" fmla="*/ 864 h 1512"/>
                      <a:gd name="connsiteX2" fmla="*/ 432 w 1368"/>
                      <a:gd name="connsiteY2" fmla="*/ 1512 h 1512"/>
                      <a:gd name="connsiteX3" fmla="*/ 0 w 1368"/>
                      <a:gd name="connsiteY3" fmla="*/ 936 h 1512"/>
                      <a:gd name="connsiteX4" fmla="*/ 576 w 1368"/>
                      <a:gd name="connsiteY4" fmla="*/ 0 h 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8" h="1512">
                        <a:moveTo>
                          <a:pt x="576" y="0"/>
                        </a:moveTo>
                        <a:lnTo>
                          <a:pt x="1368" y="864"/>
                        </a:lnTo>
                        <a:lnTo>
                          <a:pt x="432" y="1512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4" name="Freeform: Shape 4983">
                    <a:extLst>
                      <a:ext uri="{FF2B5EF4-FFF2-40B4-BE49-F238E27FC236}">
                        <a16:creationId xmlns:a16="http://schemas.microsoft.com/office/drawing/2014/main" id="{26180CD1-0C21-2ED7-1423-9738452B7F89}"/>
                      </a:ext>
                    </a:extLst>
                  </p:cNvPr>
                  <p:cNvSpPr/>
                  <p:nvPr/>
                </p:nvSpPr>
                <p:spPr>
                  <a:xfrm>
                    <a:off x="6762375" y="5718330"/>
                    <a:ext cx="1440" cy="1584"/>
                  </a:xfrm>
                  <a:custGeom>
                    <a:avLst/>
                    <a:gdLst>
                      <a:gd name="connsiteX0" fmla="*/ 576 w 1440"/>
                      <a:gd name="connsiteY0" fmla="*/ 0 h 1584"/>
                      <a:gd name="connsiteX1" fmla="*/ 1440 w 1440"/>
                      <a:gd name="connsiteY1" fmla="*/ 864 h 1584"/>
                      <a:gd name="connsiteX2" fmla="*/ 432 w 1440"/>
                      <a:gd name="connsiteY2" fmla="*/ 1584 h 1584"/>
                      <a:gd name="connsiteX3" fmla="*/ 0 w 1440"/>
                      <a:gd name="connsiteY3" fmla="*/ 936 h 1584"/>
                      <a:gd name="connsiteX4" fmla="*/ 576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576" y="0"/>
                        </a:moveTo>
                        <a:lnTo>
                          <a:pt x="1440" y="864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5" name="Freeform: Shape 4984">
                    <a:extLst>
                      <a:ext uri="{FF2B5EF4-FFF2-40B4-BE49-F238E27FC236}">
                        <a16:creationId xmlns:a16="http://schemas.microsoft.com/office/drawing/2014/main" id="{BB23DCA6-F50B-F2C8-37ED-F2A1BA7DD882}"/>
                      </a:ext>
                    </a:extLst>
                  </p:cNvPr>
                  <p:cNvSpPr/>
                  <p:nvPr/>
                </p:nvSpPr>
                <p:spPr>
                  <a:xfrm>
                    <a:off x="6772889" y="5725099"/>
                    <a:ext cx="1440" cy="1656"/>
                  </a:xfrm>
                  <a:custGeom>
                    <a:avLst/>
                    <a:gdLst>
                      <a:gd name="connsiteX0" fmla="*/ 648 w 1440"/>
                      <a:gd name="connsiteY0" fmla="*/ 0 h 1656"/>
                      <a:gd name="connsiteX1" fmla="*/ 1440 w 1440"/>
                      <a:gd name="connsiteY1" fmla="*/ 936 h 1656"/>
                      <a:gd name="connsiteX2" fmla="*/ 432 w 1440"/>
                      <a:gd name="connsiteY2" fmla="*/ 1656 h 1656"/>
                      <a:gd name="connsiteX3" fmla="*/ 0 w 1440"/>
                      <a:gd name="connsiteY3" fmla="*/ 1008 h 1656"/>
                      <a:gd name="connsiteX4" fmla="*/ 648 w 1440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656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6" name="Freeform: Shape 4985">
                    <a:extLst>
                      <a:ext uri="{FF2B5EF4-FFF2-40B4-BE49-F238E27FC236}">
                        <a16:creationId xmlns:a16="http://schemas.microsoft.com/office/drawing/2014/main" id="{209D9DF1-4738-613F-2794-F94850527C39}"/>
                      </a:ext>
                    </a:extLst>
                  </p:cNvPr>
                  <p:cNvSpPr/>
                  <p:nvPr/>
                </p:nvSpPr>
                <p:spPr>
                  <a:xfrm>
                    <a:off x="6760286" y="5732804"/>
                    <a:ext cx="2304" cy="2592"/>
                  </a:xfrm>
                  <a:custGeom>
                    <a:avLst/>
                    <a:gdLst>
                      <a:gd name="connsiteX0" fmla="*/ 1008 w 2304"/>
                      <a:gd name="connsiteY0" fmla="*/ 0 h 2592"/>
                      <a:gd name="connsiteX1" fmla="*/ 2305 w 2304"/>
                      <a:gd name="connsiteY1" fmla="*/ 1512 h 2592"/>
                      <a:gd name="connsiteX2" fmla="*/ 648 w 2304"/>
                      <a:gd name="connsiteY2" fmla="*/ 2593 h 2592"/>
                      <a:gd name="connsiteX3" fmla="*/ 0 w 2304"/>
                      <a:gd name="connsiteY3" fmla="*/ 1585 h 2592"/>
                      <a:gd name="connsiteX4" fmla="*/ 1008 w 2304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2592">
                        <a:moveTo>
                          <a:pt x="1008" y="0"/>
                        </a:moveTo>
                        <a:lnTo>
                          <a:pt x="2305" y="1512"/>
                        </a:lnTo>
                        <a:lnTo>
                          <a:pt x="648" y="2593"/>
                        </a:lnTo>
                        <a:lnTo>
                          <a:pt x="0" y="1585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7" name="Freeform: Shape 4986">
                    <a:extLst>
                      <a:ext uri="{FF2B5EF4-FFF2-40B4-BE49-F238E27FC236}">
                        <a16:creationId xmlns:a16="http://schemas.microsoft.com/office/drawing/2014/main" id="{F702FB58-9060-E108-E30D-5C9B970C6B4E}"/>
                      </a:ext>
                    </a:extLst>
                  </p:cNvPr>
                  <p:cNvSpPr/>
                  <p:nvPr/>
                </p:nvSpPr>
                <p:spPr>
                  <a:xfrm>
                    <a:off x="6771737" y="5717321"/>
                    <a:ext cx="2376" cy="2592"/>
                  </a:xfrm>
                  <a:custGeom>
                    <a:avLst/>
                    <a:gdLst>
                      <a:gd name="connsiteX0" fmla="*/ 1080 w 2376"/>
                      <a:gd name="connsiteY0" fmla="*/ 0 h 2592"/>
                      <a:gd name="connsiteX1" fmla="*/ 2377 w 2376"/>
                      <a:gd name="connsiteY1" fmla="*/ 1440 h 2592"/>
                      <a:gd name="connsiteX2" fmla="*/ 720 w 2376"/>
                      <a:gd name="connsiteY2" fmla="*/ 2592 h 2592"/>
                      <a:gd name="connsiteX3" fmla="*/ 0 w 2376"/>
                      <a:gd name="connsiteY3" fmla="*/ 1584 h 2592"/>
                      <a:gd name="connsiteX4" fmla="*/ 1080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80" y="0"/>
                        </a:moveTo>
                        <a:lnTo>
                          <a:pt x="2377" y="1440"/>
                        </a:lnTo>
                        <a:lnTo>
                          <a:pt x="720" y="2592"/>
                        </a:lnTo>
                        <a:lnTo>
                          <a:pt x="0" y="1584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8" name="Freeform: Shape 4987">
                    <a:extLst>
                      <a:ext uri="{FF2B5EF4-FFF2-40B4-BE49-F238E27FC236}">
                        <a16:creationId xmlns:a16="http://schemas.microsoft.com/office/drawing/2014/main" id="{997FF31C-F355-CC73-7D73-5FA4D9EA3FB9}"/>
                      </a:ext>
                    </a:extLst>
                  </p:cNvPr>
                  <p:cNvSpPr/>
                  <p:nvPr/>
                </p:nvSpPr>
                <p:spPr>
                  <a:xfrm>
                    <a:off x="6753805" y="5718978"/>
                    <a:ext cx="3456" cy="3096"/>
                  </a:xfrm>
                  <a:custGeom>
                    <a:avLst/>
                    <a:gdLst>
                      <a:gd name="connsiteX0" fmla="*/ 0 w 3456"/>
                      <a:gd name="connsiteY0" fmla="*/ 1368 h 3096"/>
                      <a:gd name="connsiteX1" fmla="*/ 1872 w 3456"/>
                      <a:gd name="connsiteY1" fmla="*/ 0 h 3096"/>
                      <a:gd name="connsiteX2" fmla="*/ 3457 w 3456"/>
                      <a:gd name="connsiteY2" fmla="*/ 1368 h 3096"/>
                      <a:gd name="connsiteX3" fmla="*/ 1728 w 3456"/>
                      <a:gd name="connsiteY3" fmla="*/ 3097 h 3096"/>
                      <a:gd name="connsiteX4" fmla="*/ 0 w 3456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96">
                        <a:moveTo>
                          <a:pt x="0" y="1368"/>
                        </a:moveTo>
                        <a:cubicBezTo>
                          <a:pt x="0" y="432"/>
                          <a:pt x="936" y="0"/>
                          <a:pt x="1872" y="0"/>
                        </a:cubicBezTo>
                        <a:cubicBezTo>
                          <a:pt x="2809" y="0"/>
                          <a:pt x="3457" y="432"/>
                          <a:pt x="3457" y="1368"/>
                        </a:cubicBezTo>
                        <a:cubicBezTo>
                          <a:pt x="3457" y="2305"/>
                          <a:pt x="2737" y="3097"/>
                          <a:pt x="1728" y="3097"/>
                        </a:cubicBezTo>
                        <a:cubicBezTo>
                          <a:pt x="720" y="3097"/>
                          <a:pt x="0" y="2305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9" name="Freeform: Shape 4988">
                    <a:extLst>
                      <a:ext uri="{FF2B5EF4-FFF2-40B4-BE49-F238E27FC236}">
                        <a16:creationId xmlns:a16="http://schemas.microsoft.com/office/drawing/2014/main" id="{75D503D7-C481-3FF0-AC2A-8B2D344B46A9}"/>
                      </a:ext>
                    </a:extLst>
                  </p:cNvPr>
                  <p:cNvSpPr/>
                  <p:nvPr/>
                </p:nvSpPr>
                <p:spPr>
                  <a:xfrm>
                    <a:off x="6765184" y="5732228"/>
                    <a:ext cx="2664" cy="3096"/>
                  </a:xfrm>
                  <a:custGeom>
                    <a:avLst/>
                    <a:gdLst>
                      <a:gd name="connsiteX0" fmla="*/ 0 w 2664"/>
                      <a:gd name="connsiteY0" fmla="*/ 1368 h 3096"/>
                      <a:gd name="connsiteX1" fmla="*/ 1440 w 2664"/>
                      <a:gd name="connsiteY1" fmla="*/ 0 h 3096"/>
                      <a:gd name="connsiteX2" fmla="*/ 2664 w 2664"/>
                      <a:gd name="connsiteY2" fmla="*/ 1368 h 3096"/>
                      <a:gd name="connsiteX3" fmla="*/ 1368 w 2664"/>
                      <a:gd name="connsiteY3" fmla="*/ 3097 h 3096"/>
                      <a:gd name="connsiteX4" fmla="*/ 72 w 2664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3096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0" y="0"/>
                          <a:pt x="2664" y="432"/>
                          <a:pt x="2664" y="1368"/>
                        </a:cubicBezTo>
                        <a:cubicBezTo>
                          <a:pt x="2664" y="2305"/>
                          <a:pt x="2088" y="3097"/>
                          <a:pt x="1368" y="3097"/>
                        </a:cubicBezTo>
                        <a:cubicBezTo>
                          <a:pt x="648" y="3097"/>
                          <a:pt x="72" y="2305"/>
                          <a:pt x="72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90" name="Freeform: Shape 4989">
                    <a:extLst>
                      <a:ext uri="{FF2B5EF4-FFF2-40B4-BE49-F238E27FC236}">
                        <a16:creationId xmlns:a16="http://schemas.microsoft.com/office/drawing/2014/main" id="{FBACF91C-279B-7D3C-3CA3-D95FBAE694FA}"/>
                      </a:ext>
                    </a:extLst>
                  </p:cNvPr>
                  <p:cNvSpPr/>
                  <p:nvPr/>
                </p:nvSpPr>
                <p:spPr>
                  <a:xfrm>
                    <a:off x="6773033" y="5721714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080 w 2088"/>
                      <a:gd name="connsiteY1" fmla="*/ 0 h 1800"/>
                      <a:gd name="connsiteX2" fmla="*/ 2088 w 2088"/>
                      <a:gd name="connsiteY2" fmla="*/ 720 h 1800"/>
                      <a:gd name="connsiteX3" fmla="*/ 1152 w 2088"/>
                      <a:gd name="connsiteY3" fmla="*/ 1800 h 1800"/>
                      <a:gd name="connsiteX4" fmla="*/ 0 w 2088"/>
                      <a:gd name="connsiteY4" fmla="*/ 864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cubicBezTo>
                          <a:pt x="0" y="360"/>
                          <a:pt x="504" y="72"/>
                          <a:pt x="1080" y="0"/>
                        </a:cubicBezTo>
                        <a:cubicBezTo>
                          <a:pt x="1656" y="0"/>
                          <a:pt x="2017" y="144"/>
                          <a:pt x="2088" y="720"/>
                        </a:cubicBezTo>
                        <a:cubicBezTo>
                          <a:pt x="2088" y="1296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91" name="Freeform: Shape 4990">
                    <a:extLst>
                      <a:ext uri="{FF2B5EF4-FFF2-40B4-BE49-F238E27FC236}">
                        <a16:creationId xmlns:a16="http://schemas.microsoft.com/office/drawing/2014/main" id="{D6F49681-6231-E9A0-0875-A5B2B70AC857}"/>
                      </a:ext>
                    </a:extLst>
                  </p:cNvPr>
                  <p:cNvSpPr/>
                  <p:nvPr/>
                </p:nvSpPr>
                <p:spPr>
                  <a:xfrm>
                    <a:off x="6761651" y="5724226"/>
                    <a:ext cx="3394" cy="3039"/>
                  </a:xfrm>
                  <a:custGeom>
                    <a:avLst/>
                    <a:gdLst>
                      <a:gd name="connsiteX0" fmla="*/ 4 w 3394"/>
                      <a:gd name="connsiteY0" fmla="*/ 1521 h 3039"/>
                      <a:gd name="connsiteX1" fmla="*/ 1733 w 3394"/>
                      <a:gd name="connsiteY1" fmla="*/ 9 h 3039"/>
                      <a:gd name="connsiteX2" fmla="*/ 3389 w 3394"/>
                      <a:gd name="connsiteY2" fmla="*/ 1233 h 3039"/>
                      <a:gd name="connsiteX3" fmla="*/ 1877 w 3394"/>
                      <a:gd name="connsiteY3" fmla="*/ 3034 h 3039"/>
                      <a:gd name="connsiteX4" fmla="*/ 4 w 3394"/>
                      <a:gd name="connsiteY4" fmla="*/ 1521 h 3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4" h="3039">
                        <a:moveTo>
                          <a:pt x="4" y="1521"/>
                        </a:moveTo>
                        <a:cubicBezTo>
                          <a:pt x="-67" y="585"/>
                          <a:pt x="797" y="81"/>
                          <a:pt x="1733" y="9"/>
                        </a:cubicBezTo>
                        <a:cubicBezTo>
                          <a:pt x="2669" y="-63"/>
                          <a:pt x="3317" y="297"/>
                          <a:pt x="3389" y="1233"/>
                        </a:cubicBezTo>
                        <a:cubicBezTo>
                          <a:pt x="3461" y="2170"/>
                          <a:pt x="2813" y="2962"/>
                          <a:pt x="1877" y="3034"/>
                        </a:cubicBezTo>
                        <a:cubicBezTo>
                          <a:pt x="940" y="3106"/>
                          <a:pt x="76" y="2458"/>
                          <a:pt x="4" y="1521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92" name="Freeform: Shape 4991">
                    <a:extLst>
                      <a:ext uri="{FF2B5EF4-FFF2-40B4-BE49-F238E27FC236}">
                        <a16:creationId xmlns:a16="http://schemas.microsoft.com/office/drawing/2014/main" id="{B2710B7B-216C-3E6E-D3B2-C2AC53CECF39}"/>
                      </a:ext>
                    </a:extLst>
                  </p:cNvPr>
                  <p:cNvSpPr/>
                  <p:nvPr/>
                </p:nvSpPr>
                <p:spPr>
                  <a:xfrm>
                    <a:off x="6765004" y="5714736"/>
                    <a:ext cx="4193" cy="3529"/>
                  </a:xfrm>
                  <a:custGeom>
                    <a:avLst/>
                    <a:gdLst>
                      <a:gd name="connsiteX0" fmla="*/ 1836 w 4193"/>
                      <a:gd name="connsiteY0" fmla="*/ 64 h 3529"/>
                      <a:gd name="connsiteX1" fmla="*/ 4140 w 4193"/>
                      <a:gd name="connsiteY1" fmla="*/ 1432 h 3529"/>
                      <a:gd name="connsiteX2" fmla="*/ 2700 w 4193"/>
                      <a:gd name="connsiteY2" fmla="*/ 3449 h 3529"/>
                      <a:gd name="connsiteX3" fmla="*/ 36 w 4193"/>
                      <a:gd name="connsiteY3" fmla="*/ 2297 h 3529"/>
                      <a:gd name="connsiteX4" fmla="*/ 1836 w 4193"/>
                      <a:gd name="connsiteY4" fmla="*/ 64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3" h="3529">
                        <a:moveTo>
                          <a:pt x="1836" y="64"/>
                        </a:moveTo>
                        <a:cubicBezTo>
                          <a:pt x="3060" y="-224"/>
                          <a:pt x="3924" y="496"/>
                          <a:pt x="4140" y="1432"/>
                        </a:cubicBezTo>
                        <a:cubicBezTo>
                          <a:pt x="4356" y="2369"/>
                          <a:pt x="3924" y="3161"/>
                          <a:pt x="2700" y="3449"/>
                        </a:cubicBezTo>
                        <a:cubicBezTo>
                          <a:pt x="1476" y="3737"/>
                          <a:pt x="251" y="3233"/>
                          <a:pt x="36" y="2297"/>
                        </a:cubicBezTo>
                        <a:cubicBezTo>
                          <a:pt x="-181" y="1361"/>
                          <a:pt x="612" y="353"/>
                          <a:pt x="1836" y="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81" name="Graphic 6">
                  <a:extLst>
                    <a:ext uri="{FF2B5EF4-FFF2-40B4-BE49-F238E27FC236}">
                      <a16:creationId xmlns:a16="http://schemas.microsoft.com/office/drawing/2014/main" id="{39D416C8-FBF5-6C25-49CA-1FBFACAC0214}"/>
                    </a:ext>
                  </a:extLst>
                </p:cNvPr>
                <p:cNvGrpSpPr/>
                <p:nvPr/>
              </p:nvGrpSpPr>
              <p:grpSpPr>
                <a:xfrm>
                  <a:off x="6770369" y="5771548"/>
                  <a:ext cx="28229" cy="27941"/>
                  <a:chOff x="6770369" y="5771548"/>
                  <a:chExt cx="28229" cy="27941"/>
                </a:xfrm>
              </p:grpSpPr>
              <p:sp>
                <p:nvSpPr>
                  <p:cNvPr id="4967" name="Freeform: Shape 4966">
                    <a:extLst>
                      <a:ext uri="{FF2B5EF4-FFF2-40B4-BE49-F238E27FC236}">
                        <a16:creationId xmlns:a16="http://schemas.microsoft.com/office/drawing/2014/main" id="{724F14B2-AE6F-75BE-36BA-9E6E213121C0}"/>
                      </a:ext>
                    </a:extLst>
                  </p:cNvPr>
                  <p:cNvSpPr/>
                  <p:nvPr/>
                </p:nvSpPr>
                <p:spPr>
                  <a:xfrm>
                    <a:off x="6770369" y="5771548"/>
                    <a:ext cx="28229" cy="27941"/>
                  </a:xfrm>
                  <a:custGeom>
                    <a:avLst/>
                    <a:gdLst>
                      <a:gd name="connsiteX0" fmla="*/ 0 w 28229"/>
                      <a:gd name="connsiteY0" fmla="*/ 13971 h 27941"/>
                      <a:gd name="connsiteX1" fmla="*/ 14115 w 28229"/>
                      <a:gd name="connsiteY1" fmla="*/ 0 h 27941"/>
                      <a:gd name="connsiteX2" fmla="*/ 28229 w 28229"/>
                      <a:gd name="connsiteY2" fmla="*/ 13971 h 27941"/>
                      <a:gd name="connsiteX3" fmla="*/ 14115 w 28229"/>
                      <a:gd name="connsiteY3" fmla="*/ 27942 h 27941"/>
                      <a:gd name="connsiteX4" fmla="*/ 0 w 28229"/>
                      <a:gd name="connsiteY4" fmla="*/ 13971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941">
                        <a:moveTo>
                          <a:pt x="0" y="13971"/>
                        </a:moveTo>
                        <a:cubicBezTo>
                          <a:pt x="0" y="6265"/>
                          <a:pt x="6337" y="0"/>
                          <a:pt x="14115" y="0"/>
                        </a:cubicBezTo>
                        <a:cubicBezTo>
                          <a:pt x="21892" y="0"/>
                          <a:pt x="28229" y="6265"/>
                          <a:pt x="28229" y="13971"/>
                        </a:cubicBezTo>
                        <a:cubicBezTo>
                          <a:pt x="28229" y="21676"/>
                          <a:pt x="21892" y="27942"/>
                          <a:pt x="14115" y="27942"/>
                        </a:cubicBezTo>
                        <a:cubicBezTo>
                          <a:pt x="6337" y="27942"/>
                          <a:pt x="0" y="21676"/>
                          <a:pt x="0" y="13971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8" name="Freeform: Shape 4967">
                    <a:extLst>
                      <a:ext uri="{FF2B5EF4-FFF2-40B4-BE49-F238E27FC236}">
                        <a16:creationId xmlns:a16="http://schemas.microsoft.com/office/drawing/2014/main" id="{F2847D99-DBE5-C49C-CC32-DAD4B28FE90E}"/>
                      </a:ext>
                    </a:extLst>
                  </p:cNvPr>
                  <p:cNvSpPr/>
                  <p:nvPr/>
                </p:nvSpPr>
                <p:spPr>
                  <a:xfrm>
                    <a:off x="6773249" y="5787823"/>
                    <a:ext cx="2232" cy="2016"/>
                  </a:xfrm>
                  <a:custGeom>
                    <a:avLst/>
                    <a:gdLst>
                      <a:gd name="connsiteX0" fmla="*/ 0 w 2232"/>
                      <a:gd name="connsiteY0" fmla="*/ 1296 h 2016"/>
                      <a:gd name="connsiteX1" fmla="*/ 1152 w 2232"/>
                      <a:gd name="connsiteY1" fmla="*/ 0 h 2016"/>
                      <a:gd name="connsiteX2" fmla="*/ 2232 w 2232"/>
                      <a:gd name="connsiteY2" fmla="*/ 1296 h 2016"/>
                      <a:gd name="connsiteX3" fmla="*/ 1440 w 2232"/>
                      <a:gd name="connsiteY3" fmla="*/ 2017 h 2016"/>
                      <a:gd name="connsiteX4" fmla="*/ 0 w 2232"/>
                      <a:gd name="connsiteY4" fmla="*/ 1296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2016">
                        <a:moveTo>
                          <a:pt x="0" y="1296"/>
                        </a:moveTo>
                        <a:lnTo>
                          <a:pt x="1152" y="0"/>
                        </a:lnTo>
                        <a:lnTo>
                          <a:pt x="2232" y="1296"/>
                        </a:lnTo>
                        <a:lnTo>
                          <a:pt x="1440" y="2017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9" name="Freeform: Shape 4968">
                    <a:extLst>
                      <a:ext uri="{FF2B5EF4-FFF2-40B4-BE49-F238E27FC236}">
                        <a16:creationId xmlns:a16="http://schemas.microsoft.com/office/drawing/2014/main" id="{25F644DC-7B3C-D15E-4448-430D8108A7E2}"/>
                      </a:ext>
                    </a:extLst>
                  </p:cNvPr>
                  <p:cNvSpPr/>
                  <p:nvPr/>
                </p:nvSpPr>
                <p:spPr>
                  <a:xfrm>
                    <a:off x="6778290" y="5775365"/>
                    <a:ext cx="1512" cy="1368"/>
                  </a:xfrm>
                  <a:custGeom>
                    <a:avLst/>
                    <a:gdLst>
                      <a:gd name="connsiteX0" fmla="*/ 0 w 1512"/>
                      <a:gd name="connsiteY0" fmla="*/ 720 h 1368"/>
                      <a:gd name="connsiteX1" fmla="*/ 936 w 1512"/>
                      <a:gd name="connsiteY1" fmla="*/ 0 h 1368"/>
                      <a:gd name="connsiteX2" fmla="*/ 1512 w 1512"/>
                      <a:gd name="connsiteY2" fmla="*/ 1008 h 1368"/>
                      <a:gd name="connsiteX3" fmla="*/ 864 w 1512"/>
                      <a:gd name="connsiteY3" fmla="*/ 1368 h 1368"/>
                      <a:gd name="connsiteX4" fmla="*/ 0 w 1512"/>
                      <a:gd name="connsiteY4" fmla="*/ 720 h 1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368">
                        <a:moveTo>
                          <a:pt x="0" y="720"/>
                        </a:moveTo>
                        <a:lnTo>
                          <a:pt x="936" y="0"/>
                        </a:lnTo>
                        <a:lnTo>
                          <a:pt x="1512" y="1008"/>
                        </a:lnTo>
                        <a:lnTo>
                          <a:pt x="864" y="1368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0" name="Freeform: Shape 4969">
                    <a:extLst>
                      <a:ext uri="{FF2B5EF4-FFF2-40B4-BE49-F238E27FC236}">
                        <a16:creationId xmlns:a16="http://schemas.microsoft.com/office/drawing/2014/main" id="{4E45C8F6-9B27-5367-473B-33E02A375B97}"/>
                      </a:ext>
                    </a:extLst>
                  </p:cNvPr>
                  <p:cNvSpPr/>
                  <p:nvPr/>
                </p:nvSpPr>
                <p:spPr>
                  <a:xfrm>
                    <a:off x="6788228" y="5791280"/>
                    <a:ext cx="1440" cy="1512"/>
                  </a:xfrm>
                  <a:custGeom>
                    <a:avLst/>
                    <a:gdLst>
                      <a:gd name="connsiteX0" fmla="*/ 648 w 1440"/>
                      <a:gd name="connsiteY0" fmla="*/ 0 h 1512"/>
                      <a:gd name="connsiteX1" fmla="*/ 1440 w 1440"/>
                      <a:gd name="connsiteY1" fmla="*/ 864 h 1512"/>
                      <a:gd name="connsiteX2" fmla="*/ 432 w 1440"/>
                      <a:gd name="connsiteY2" fmla="*/ 1512 h 1512"/>
                      <a:gd name="connsiteX3" fmla="*/ 0 w 1440"/>
                      <a:gd name="connsiteY3" fmla="*/ 936 h 1512"/>
                      <a:gd name="connsiteX4" fmla="*/ 648 w 1440"/>
                      <a:gd name="connsiteY4" fmla="*/ 0 h 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12">
                        <a:moveTo>
                          <a:pt x="648" y="0"/>
                        </a:moveTo>
                        <a:lnTo>
                          <a:pt x="1440" y="864"/>
                        </a:lnTo>
                        <a:lnTo>
                          <a:pt x="432" y="1512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1" name="Freeform: Shape 4970">
                    <a:extLst>
                      <a:ext uri="{FF2B5EF4-FFF2-40B4-BE49-F238E27FC236}">
                        <a16:creationId xmlns:a16="http://schemas.microsoft.com/office/drawing/2014/main" id="{96BBB7A0-403D-6247-8D16-24DC7476ED46}"/>
                      </a:ext>
                    </a:extLst>
                  </p:cNvPr>
                  <p:cNvSpPr/>
                  <p:nvPr/>
                </p:nvSpPr>
                <p:spPr>
                  <a:xfrm>
                    <a:off x="6783115" y="5779758"/>
                    <a:ext cx="1439" cy="1656"/>
                  </a:xfrm>
                  <a:custGeom>
                    <a:avLst/>
                    <a:gdLst>
                      <a:gd name="connsiteX0" fmla="*/ 648 w 1439"/>
                      <a:gd name="connsiteY0" fmla="*/ 0 h 1656"/>
                      <a:gd name="connsiteX1" fmla="*/ 1440 w 1439"/>
                      <a:gd name="connsiteY1" fmla="*/ 936 h 1656"/>
                      <a:gd name="connsiteX2" fmla="*/ 432 w 1439"/>
                      <a:gd name="connsiteY2" fmla="*/ 1656 h 1656"/>
                      <a:gd name="connsiteX3" fmla="*/ 0 w 1439"/>
                      <a:gd name="connsiteY3" fmla="*/ 1008 h 1656"/>
                      <a:gd name="connsiteX4" fmla="*/ 648 w 1439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" h="1656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2" name="Freeform: Shape 4971">
                    <a:extLst>
                      <a:ext uri="{FF2B5EF4-FFF2-40B4-BE49-F238E27FC236}">
                        <a16:creationId xmlns:a16="http://schemas.microsoft.com/office/drawing/2014/main" id="{5FFE9B9A-CE69-985C-C590-9980FD412782}"/>
                      </a:ext>
                    </a:extLst>
                  </p:cNvPr>
                  <p:cNvSpPr/>
                  <p:nvPr/>
                </p:nvSpPr>
                <p:spPr>
                  <a:xfrm>
                    <a:off x="6793629" y="5786599"/>
                    <a:ext cx="1440" cy="1584"/>
                  </a:xfrm>
                  <a:custGeom>
                    <a:avLst/>
                    <a:gdLst>
                      <a:gd name="connsiteX0" fmla="*/ 648 w 1440"/>
                      <a:gd name="connsiteY0" fmla="*/ 0 h 1584"/>
                      <a:gd name="connsiteX1" fmla="*/ 1440 w 1440"/>
                      <a:gd name="connsiteY1" fmla="*/ 936 h 1584"/>
                      <a:gd name="connsiteX2" fmla="*/ 432 w 1440"/>
                      <a:gd name="connsiteY2" fmla="*/ 1584 h 1584"/>
                      <a:gd name="connsiteX3" fmla="*/ 0 w 1440"/>
                      <a:gd name="connsiteY3" fmla="*/ 1008 h 1584"/>
                      <a:gd name="connsiteX4" fmla="*/ 648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584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3" name="Freeform: Shape 4972">
                    <a:extLst>
                      <a:ext uri="{FF2B5EF4-FFF2-40B4-BE49-F238E27FC236}">
                        <a16:creationId xmlns:a16="http://schemas.microsoft.com/office/drawing/2014/main" id="{D69903DD-5336-CCFD-5D85-67E62CD384B6}"/>
                      </a:ext>
                    </a:extLst>
                  </p:cNvPr>
                  <p:cNvSpPr/>
                  <p:nvPr/>
                </p:nvSpPr>
                <p:spPr>
                  <a:xfrm>
                    <a:off x="6781027" y="5794305"/>
                    <a:ext cx="2376" cy="2592"/>
                  </a:xfrm>
                  <a:custGeom>
                    <a:avLst/>
                    <a:gdLst>
                      <a:gd name="connsiteX0" fmla="*/ 1008 w 2376"/>
                      <a:gd name="connsiteY0" fmla="*/ 0 h 2592"/>
                      <a:gd name="connsiteX1" fmla="*/ 2377 w 2376"/>
                      <a:gd name="connsiteY1" fmla="*/ 1440 h 2592"/>
                      <a:gd name="connsiteX2" fmla="*/ 720 w 2376"/>
                      <a:gd name="connsiteY2" fmla="*/ 2592 h 2592"/>
                      <a:gd name="connsiteX3" fmla="*/ 0 w 2376"/>
                      <a:gd name="connsiteY3" fmla="*/ 1584 h 2592"/>
                      <a:gd name="connsiteX4" fmla="*/ 1008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08" y="0"/>
                        </a:moveTo>
                        <a:lnTo>
                          <a:pt x="2377" y="1440"/>
                        </a:lnTo>
                        <a:lnTo>
                          <a:pt x="720" y="2592"/>
                        </a:lnTo>
                        <a:lnTo>
                          <a:pt x="0" y="1584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4" name="Freeform: Shape 4973">
                    <a:extLst>
                      <a:ext uri="{FF2B5EF4-FFF2-40B4-BE49-F238E27FC236}">
                        <a16:creationId xmlns:a16="http://schemas.microsoft.com/office/drawing/2014/main" id="{434B6BE9-FF84-BDF7-C748-F415535E03B7}"/>
                      </a:ext>
                    </a:extLst>
                  </p:cNvPr>
                  <p:cNvSpPr/>
                  <p:nvPr/>
                </p:nvSpPr>
                <p:spPr>
                  <a:xfrm>
                    <a:off x="6792549" y="5778749"/>
                    <a:ext cx="2304" cy="2592"/>
                  </a:xfrm>
                  <a:custGeom>
                    <a:avLst/>
                    <a:gdLst>
                      <a:gd name="connsiteX0" fmla="*/ 1008 w 2304"/>
                      <a:gd name="connsiteY0" fmla="*/ 0 h 2592"/>
                      <a:gd name="connsiteX1" fmla="*/ 2305 w 2304"/>
                      <a:gd name="connsiteY1" fmla="*/ 1512 h 2592"/>
                      <a:gd name="connsiteX2" fmla="*/ 648 w 2304"/>
                      <a:gd name="connsiteY2" fmla="*/ 2593 h 2592"/>
                      <a:gd name="connsiteX3" fmla="*/ 0 w 2304"/>
                      <a:gd name="connsiteY3" fmla="*/ 1585 h 2592"/>
                      <a:gd name="connsiteX4" fmla="*/ 1008 w 2304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2592">
                        <a:moveTo>
                          <a:pt x="1008" y="0"/>
                        </a:moveTo>
                        <a:lnTo>
                          <a:pt x="2305" y="1512"/>
                        </a:lnTo>
                        <a:lnTo>
                          <a:pt x="648" y="2593"/>
                        </a:lnTo>
                        <a:lnTo>
                          <a:pt x="0" y="1585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5" name="Freeform: Shape 4974">
                    <a:extLst>
                      <a:ext uri="{FF2B5EF4-FFF2-40B4-BE49-F238E27FC236}">
                        <a16:creationId xmlns:a16="http://schemas.microsoft.com/office/drawing/2014/main" id="{8613AC7D-CC78-4235-A3A0-46808DB15531}"/>
                      </a:ext>
                    </a:extLst>
                  </p:cNvPr>
                  <p:cNvSpPr/>
                  <p:nvPr/>
                </p:nvSpPr>
                <p:spPr>
                  <a:xfrm>
                    <a:off x="6774546" y="5780478"/>
                    <a:ext cx="3456" cy="3024"/>
                  </a:xfrm>
                  <a:custGeom>
                    <a:avLst/>
                    <a:gdLst>
                      <a:gd name="connsiteX0" fmla="*/ 0 w 3456"/>
                      <a:gd name="connsiteY0" fmla="*/ 1368 h 3024"/>
                      <a:gd name="connsiteX1" fmla="*/ 1872 w 3456"/>
                      <a:gd name="connsiteY1" fmla="*/ 0 h 3024"/>
                      <a:gd name="connsiteX2" fmla="*/ 3457 w 3456"/>
                      <a:gd name="connsiteY2" fmla="*/ 1368 h 3024"/>
                      <a:gd name="connsiteX3" fmla="*/ 1728 w 3456"/>
                      <a:gd name="connsiteY3" fmla="*/ 3024 h 3024"/>
                      <a:gd name="connsiteX4" fmla="*/ 0 w 3456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24">
                        <a:moveTo>
                          <a:pt x="0" y="1368"/>
                        </a:moveTo>
                        <a:cubicBezTo>
                          <a:pt x="0" y="432"/>
                          <a:pt x="936" y="0"/>
                          <a:pt x="1872" y="0"/>
                        </a:cubicBezTo>
                        <a:cubicBezTo>
                          <a:pt x="2808" y="0"/>
                          <a:pt x="3457" y="432"/>
                          <a:pt x="3457" y="1368"/>
                        </a:cubicBezTo>
                        <a:cubicBezTo>
                          <a:pt x="3457" y="2304"/>
                          <a:pt x="2664" y="3024"/>
                          <a:pt x="1728" y="3024"/>
                        </a:cubicBezTo>
                        <a:cubicBezTo>
                          <a:pt x="792" y="3024"/>
                          <a:pt x="0" y="2304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6" name="Freeform: Shape 4975">
                    <a:extLst>
                      <a:ext uri="{FF2B5EF4-FFF2-40B4-BE49-F238E27FC236}">
                        <a16:creationId xmlns:a16="http://schemas.microsoft.com/office/drawing/2014/main" id="{06649BCD-38F8-D0C3-B44F-037D2BFB6186}"/>
                      </a:ext>
                    </a:extLst>
                  </p:cNvPr>
                  <p:cNvSpPr/>
                  <p:nvPr/>
                </p:nvSpPr>
                <p:spPr>
                  <a:xfrm>
                    <a:off x="6785923" y="5793656"/>
                    <a:ext cx="2592" cy="3024"/>
                  </a:xfrm>
                  <a:custGeom>
                    <a:avLst/>
                    <a:gdLst>
                      <a:gd name="connsiteX0" fmla="*/ 0 w 2592"/>
                      <a:gd name="connsiteY0" fmla="*/ 1368 h 3024"/>
                      <a:gd name="connsiteX1" fmla="*/ 1440 w 2592"/>
                      <a:gd name="connsiteY1" fmla="*/ 0 h 3024"/>
                      <a:gd name="connsiteX2" fmla="*/ 2593 w 2592"/>
                      <a:gd name="connsiteY2" fmla="*/ 1368 h 3024"/>
                      <a:gd name="connsiteX3" fmla="*/ 1297 w 2592"/>
                      <a:gd name="connsiteY3" fmla="*/ 3025 h 3024"/>
                      <a:gd name="connsiteX4" fmla="*/ 0 w 2592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024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1" y="0"/>
                          <a:pt x="2593" y="432"/>
                          <a:pt x="2593" y="1368"/>
                        </a:cubicBezTo>
                        <a:cubicBezTo>
                          <a:pt x="2593" y="2305"/>
                          <a:pt x="2017" y="3025"/>
                          <a:pt x="1297" y="3025"/>
                        </a:cubicBezTo>
                        <a:cubicBezTo>
                          <a:pt x="576" y="3025"/>
                          <a:pt x="0" y="2305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7" name="Freeform: Shape 4976">
                    <a:extLst>
                      <a:ext uri="{FF2B5EF4-FFF2-40B4-BE49-F238E27FC236}">
                        <a16:creationId xmlns:a16="http://schemas.microsoft.com/office/drawing/2014/main" id="{0DB079E8-7D26-1310-2B1D-F029D257B8D7}"/>
                      </a:ext>
                    </a:extLst>
                  </p:cNvPr>
                  <p:cNvSpPr/>
                  <p:nvPr/>
                </p:nvSpPr>
                <p:spPr>
                  <a:xfrm>
                    <a:off x="6793773" y="5783214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080 w 2088"/>
                      <a:gd name="connsiteY1" fmla="*/ 0 h 1800"/>
                      <a:gd name="connsiteX2" fmla="*/ 2088 w 2088"/>
                      <a:gd name="connsiteY2" fmla="*/ 720 h 1800"/>
                      <a:gd name="connsiteX3" fmla="*/ 1152 w 2088"/>
                      <a:gd name="connsiteY3" fmla="*/ 1800 h 1800"/>
                      <a:gd name="connsiteX4" fmla="*/ 72 w 2088"/>
                      <a:gd name="connsiteY4" fmla="*/ 865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cubicBezTo>
                          <a:pt x="0" y="360"/>
                          <a:pt x="504" y="72"/>
                          <a:pt x="1080" y="0"/>
                        </a:cubicBezTo>
                        <a:cubicBezTo>
                          <a:pt x="1656" y="0"/>
                          <a:pt x="2017" y="144"/>
                          <a:pt x="2088" y="720"/>
                        </a:cubicBezTo>
                        <a:cubicBezTo>
                          <a:pt x="2088" y="1297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72" y="865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8" name="Freeform: Shape 4977">
                    <a:extLst>
                      <a:ext uri="{FF2B5EF4-FFF2-40B4-BE49-F238E27FC236}">
                        <a16:creationId xmlns:a16="http://schemas.microsoft.com/office/drawing/2014/main" id="{ED9B357A-A994-D73F-8EA6-CD6E77295304}"/>
                      </a:ext>
                    </a:extLst>
                  </p:cNvPr>
                  <p:cNvSpPr/>
                  <p:nvPr/>
                </p:nvSpPr>
                <p:spPr>
                  <a:xfrm>
                    <a:off x="6782395" y="5785654"/>
                    <a:ext cx="3462" cy="3038"/>
                  </a:xfrm>
                  <a:custGeom>
                    <a:avLst/>
                    <a:gdLst>
                      <a:gd name="connsiteX0" fmla="*/ 72 w 3462"/>
                      <a:gd name="connsiteY0" fmla="*/ 1521 h 3038"/>
                      <a:gd name="connsiteX1" fmla="*/ 1800 w 3462"/>
                      <a:gd name="connsiteY1" fmla="*/ 9 h 3038"/>
                      <a:gd name="connsiteX2" fmla="*/ 3457 w 3462"/>
                      <a:gd name="connsiteY2" fmla="*/ 1233 h 3038"/>
                      <a:gd name="connsiteX3" fmla="*/ 1872 w 3462"/>
                      <a:gd name="connsiteY3" fmla="*/ 3033 h 3038"/>
                      <a:gd name="connsiteX4" fmla="*/ 0 w 3462"/>
                      <a:gd name="connsiteY4" fmla="*/ 1521 h 3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2" h="3038">
                        <a:moveTo>
                          <a:pt x="72" y="1521"/>
                        </a:moveTo>
                        <a:cubicBezTo>
                          <a:pt x="0" y="585"/>
                          <a:pt x="864" y="81"/>
                          <a:pt x="1800" y="9"/>
                        </a:cubicBezTo>
                        <a:cubicBezTo>
                          <a:pt x="2737" y="-63"/>
                          <a:pt x="3385" y="297"/>
                          <a:pt x="3457" y="1233"/>
                        </a:cubicBezTo>
                        <a:cubicBezTo>
                          <a:pt x="3529" y="2169"/>
                          <a:pt x="2881" y="2961"/>
                          <a:pt x="1872" y="3033"/>
                        </a:cubicBezTo>
                        <a:cubicBezTo>
                          <a:pt x="936" y="3105"/>
                          <a:pt x="72" y="2458"/>
                          <a:pt x="0" y="1521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79" name="Freeform: Shape 4978">
                    <a:extLst>
                      <a:ext uri="{FF2B5EF4-FFF2-40B4-BE49-F238E27FC236}">
                        <a16:creationId xmlns:a16="http://schemas.microsoft.com/office/drawing/2014/main" id="{E795E9CD-7504-A05E-76E6-26148BF49AC5}"/>
                      </a:ext>
                    </a:extLst>
                  </p:cNvPr>
                  <p:cNvSpPr/>
                  <p:nvPr/>
                </p:nvSpPr>
                <p:spPr>
                  <a:xfrm>
                    <a:off x="6785816" y="5776140"/>
                    <a:ext cx="4193" cy="3581"/>
                  </a:xfrm>
                  <a:custGeom>
                    <a:avLst/>
                    <a:gdLst>
                      <a:gd name="connsiteX0" fmla="*/ 1836 w 4193"/>
                      <a:gd name="connsiteY0" fmla="*/ 89 h 3581"/>
                      <a:gd name="connsiteX1" fmla="*/ 4140 w 4193"/>
                      <a:gd name="connsiteY1" fmla="*/ 1457 h 3581"/>
                      <a:gd name="connsiteX2" fmla="*/ 2700 w 4193"/>
                      <a:gd name="connsiteY2" fmla="*/ 3473 h 3581"/>
                      <a:gd name="connsiteX3" fmla="*/ 36 w 4193"/>
                      <a:gd name="connsiteY3" fmla="*/ 2321 h 3581"/>
                      <a:gd name="connsiteX4" fmla="*/ 1836 w 4193"/>
                      <a:gd name="connsiteY4" fmla="*/ 89 h 3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3" h="3581">
                        <a:moveTo>
                          <a:pt x="1836" y="89"/>
                        </a:moveTo>
                        <a:cubicBezTo>
                          <a:pt x="3060" y="-271"/>
                          <a:pt x="3924" y="521"/>
                          <a:pt x="4140" y="1457"/>
                        </a:cubicBezTo>
                        <a:cubicBezTo>
                          <a:pt x="4356" y="2393"/>
                          <a:pt x="3924" y="3113"/>
                          <a:pt x="2700" y="3473"/>
                        </a:cubicBezTo>
                        <a:cubicBezTo>
                          <a:pt x="1475" y="3834"/>
                          <a:pt x="251" y="3257"/>
                          <a:pt x="36" y="2321"/>
                        </a:cubicBezTo>
                        <a:cubicBezTo>
                          <a:pt x="-181" y="1385"/>
                          <a:pt x="611" y="377"/>
                          <a:pt x="1836" y="89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82" name="Graphic 6">
                  <a:extLst>
                    <a:ext uri="{FF2B5EF4-FFF2-40B4-BE49-F238E27FC236}">
                      <a16:creationId xmlns:a16="http://schemas.microsoft.com/office/drawing/2014/main" id="{2FF925EF-EAA9-0DA8-1964-26EDD0F6D8F7}"/>
                    </a:ext>
                  </a:extLst>
                </p:cNvPr>
                <p:cNvGrpSpPr/>
                <p:nvPr/>
              </p:nvGrpSpPr>
              <p:grpSpPr>
                <a:xfrm>
                  <a:off x="6743651" y="5772052"/>
                  <a:ext cx="28229" cy="27797"/>
                  <a:chOff x="6743651" y="5772052"/>
                  <a:chExt cx="28229" cy="27797"/>
                </a:xfrm>
              </p:grpSpPr>
              <p:sp>
                <p:nvSpPr>
                  <p:cNvPr id="4954" name="Freeform: Shape 4953">
                    <a:extLst>
                      <a:ext uri="{FF2B5EF4-FFF2-40B4-BE49-F238E27FC236}">
                        <a16:creationId xmlns:a16="http://schemas.microsoft.com/office/drawing/2014/main" id="{5C34D93B-5A52-DE84-407E-06C80928D03D}"/>
                      </a:ext>
                    </a:extLst>
                  </p:cNvPr>
                  <p:cNvSpPr/>
                  <p:nvPr/>
                </p:nvSpPr>
                <p:spPr>
                  <a:xfrm>
                    <a:off x="6743651" y="5772052"/>
                    <a:ext cx="28229" cy="27797"/>
                  </a:xfrm>
                  <a:custGeom>
                    <a:avLst/>
                    <a:gdLst>
                      <a:gd name="connsiteX0" fmla="*/ 0 w 28229"/>
                      <a:gd name="connsiteY0" fmla="*/ 13899 h 27797"/>
                      <a:gd name="connsiteX1" fmla="*/ 14115 w 28229"/>
                      <a:gd name="connsiteY1" fmla="*/ 0 h 27797"/>
                      <a:gd name="connsiteX2" fmla="*/ 28230 w 28229"/>
                      <a:gd name="connsiteY2" fmla="*/ 13899 h 27797"/>
                      <a:gd name="connsiteX3" fmla="*/ 14115 w 28229"/>
                      <a:gd name="connsiteY3" fmla="*/ 27797 h 27797"/>
                      <a:gd name="connsiteX4" fmla="*/ 0 w 28229"/>
                      <a:gd name="connsiteY4" fmla="*/ 13899 h 27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797">
                        <a:moveTo>
                          <a:pt x="0" y="13899"/>
                        </a:moveTo>
                        <a:cubicBezTo>
                          <a:pt x="0" y="6193"/>
                          <a:pt x="6337" y="0"/>
                          <a:pt x="14115" y="0"/>
                        </a:cubicBezTo>
                        <a:cubicBezTo>
                          <a:pt x="21893" y="0"/>
                          <a:pt x="28230" y="6265"/>
                          <a:pt x="28230" y="13899"/>
                        </a:cubicBezTo>
                        <a:cubicBezTo>
                          <a:pt x="28230" y="21532"/>
                          <a:pt x="21893" y="27797"/>
                          <a:pt x="14115" y="27797"/>
                        </a:cubicBezTo>
                        <a:cubicBezTo>
                          <a:pt x="6337" y="27797"/>
                          <a:pt x="0" y="21604"/>
                          <a:pt x="0" y="1389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55" name="Freeform: Shape 4954">
                    <a:extLst>
                      <a:ext uri="{FF2B5EF4-FFF2-40B4-BE49-F238E27FC236}">
                        <a16:creationId xmlns:a16="http://schemas.microsoft.com/office/drawing/2014/main" id="{ABC592E1-5EC2-7CB5-20D3-7F1DFD4CD770}"/>
                      </a:ext>
                    </a:extLst>
                  </p:cNvPr>
                  <p:cNvSpPr/>
                  <p:nvPr/>
                </p:nvSpPr>
                <p:spPr>
                  <a:xfrm>
                    <a:off x="6746532" y="5788327"/>
                    <a:ext cx="2232" cy="1944"/>
                  </a:xfrm>
                  <a:custGeom>
                    <a:avLst/>
                    <a:gdLst>
                      <a:gd name="connsiteX0" fmla="*/ 0 w 2232"/>
                      <a:gd name="connsiteY0" fmla="*/ 1224 h 1944"/>
                      <a:gd name="connsiteX1" fmla="*/ 1152 w 2232"/>
                      <a:gd name="connsiteY1" fmla="*/ 0 h 1944"/>
                      <a:gd name="connsiteX2" fmla="*/ 2232 w 2232"/>
                      <a:gd name="connsiteY2" fmla="*/ 1296 h 1944"/>
                      <a:gd name="connsiteX3" fmla="*/ 1440 w 2232"/>
                      <a:gd name="connsiteY3" fmla="*/ 1945 h 1944"/>
                      <a:gd name="connsiteX4" fmla="*/ 0 w 2232"/>
                      <a:gd name="connsiteY4" fmla="*/ 1224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1944">
                        <a:moveTo>
                          <a:pt x="0" y="1224"/>
                        </a:moveTo>
                        <a:lnTo>
                          <a:pt x="1152" y="0"/>
                        </a:lnTo>
                        <a:lnTo>
                          <a:pt x="2232" y="1296"/>
                        </a:lnTo>
                        <a:lnTo>
                          <a:pt x="1440" y="1945"/>
                        </a:lnTo>
                        <a:lnTo>
                          <a:pt x="0" y="122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56" name="Freeform: Shape 4955">
                    <a:extLst>
                      <a:ext uri="{FF2B5EF4-FFF2-40B4-BE49-F238E27FC236}">
                        <a16:creationId xmlns:a16="http://schemas.microsoft.com/office/drawing/2014/main" id="{3CD8D5AE-2E9E-F106-4122-FA942C163673}"/>
                      </a:ext>
                    </a:extLst>
                  </p:cNvPr>
                  <p:cNvSpPr/>
                  <p:nvPr/>
                </p:nvSpPr>
                <p:spPr>
                  <a:xfrm>
                    <a:off x="6751573" y="5775869"/>
                    <a:ext cx="1584" cy="1368"/>
                  </a:xfrm>
                  <a:custGeom>
                    <a:avLst/>
                    <a:gdLst>
                      <a:gd name="connsiteX0" fmla="*/ 0 w 1584"/>
                      <a:gd name="connsiteY0" fmla="*/ 648 h 1368"/>
                      <a:gd name="connsiteX1" fmla="*/ 936 w 1584"/>
                      <a:gd name="connsiteY1" fmla="*/ 0 h 1368"/>
                      <a:gd name="connsiteX2" fmla="*/ 1584 w 1584"/>
                      <a:gd name="connsiteY2" fmla="*/ 1008 h 1368"/>
                      <a:gd name="connsiteX3" fmla="*/ 936 w 1584"/>
                      <a:gd name="connsiteY3" fmla="*/ 1368 h 1368"/>
                      <a:gd name="connsiteX4" fmla="*/ 0 w 1584"/>
                      <a:gd name="connsiteY4" fmla="*/ 648 h 1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368">
                        <a:moveTo>
                          <a:pt x="0" y="648"/>
                        </a:moveTo>
                        <a:lnTo>
                          <a:pt x="936" y="0"/>
                        </a:lnTo>
                        <a:lnTo>
                          <a:pt x="1584" y="1008"/>
                        </a:lnTo>
                        <a:lnTo>
                          <a:pt x="936" y="1368"/>
                        </a:lnTo>
                        <a:lnTo>
                          <a:pt x="0" y="648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57" name="Freeform: Shape 4956">
                    <a:extLst>
                      <a:ext uri="{FF2B5EF4-FFF2-40B4-BE49-F238E27FC236}">
                        <a16:creationId xmlns:a16="http://schemas.microsoft.com/office/drawing/2014/main" id="{91BE0517-E677-B717-18C7-D07766BA3F4C}"/>
                      </a:ext>
                    </a:extLst>
                  </p:cNvPr>
                  <p:cNvSpPr/>
                  <p:nvPr/>
                </p:nvSpPr>
                <p:spPr>
                  <a:xfrm>
                    <a:off x="6761583" y="5791712"/>
                    <a:ext cx="1367" cy="1512"/>
                  </a:xfrm>
                  <a:custGeom>
                    <a:avLst/>
                    <a:gdLst>
                      <a:gd name="connsiteX0" fmla="*/ 576 w 1367"/>
                      <a:gd name="connsiteY0" fmla="*/ 0 h 1512"/>
                      <a:gd name="connsiteX1" fmla="*/ 1368 w 1367"/>
                      <a:gd name="connsiteY1" fmla="*/ 864 h 1512"/>
                      <a:gd name="connsiteX2" fmla="*/ 360 w 1367"/>
                      <a:gd name="connsiteY2" fmla="*/ 1512 h 1512"/>
                      <a:gd name="connsiteX3" fmla="*/ 0 w 1367"/>
                      <a:gd name="connsiteY3" fmla="*/ 936 h 1512"/>
                      <a:gd name="connsiteX4" fmla="*/ 576 w 1367"/>
                      <a:gd name="connsiteY4" fmla="*/ 0 h 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7" h="1512">
                        <a:moveTo>
                          <a:pt x="576" y="0"/>
                        </a:moveTo>
                        <a:lnTo>
                          <a:pt x="1368" y="864"/>
                        </a:lnTo>
                        <a:lnTo>
                          <a:pt x="360" y="1512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58" name="Freeform: Shape 4957">
                    <a:extLst>
                      <a:ext uri="{FF2B5EF4-FFF2-40B4-BE49-F238E27FC236}">
                        <a16:creationId xmlns:a16="http://schemas.microsoft.com/office/drawing/2014/main" id="{E8FFC04F-FB11-47FB-4ED8-AE57E9BDD86E}"/>
                      </a:ext>
                    </a:extLst>
                  </p:cNvPr>
                  <p:cNvSpPr/>
                  <p:nvPr/>
                </p:nvSpPr>
                <p:spPr>
                  <a:xfrm>
                    <a:off x="6756398" y="5780262"/>
                    <a:ext cx="1440" cy="1584"/>
                  </a:xfrm>
                  <a:custGeom>
                    <a:avLst/>
                    <a:gdLst>
                      <a:gd name="connsiteX0" fmla="*/ 648 w 1440"/>
                      <a:gd name="connsiteY0" fmla="*/ 0 h 1584"/>
                      <a:gd name="connsiteX1" fmla="*/ 1440 w 1440"/>
                      <a:gd name="connsiteY1" fmla="*/ 936 h 1584"/>
                      <a:gd name="connsiteX2" fmla="*/ 432 w 1440"/>
                      <a:gd name="connsiteY2" fmla="*/ 1584 h 1584"/>
                      <a:gd name="connsiteX3" fmla="*/ 0 w 1440"/>
                      <a:gd name="connsiteY3" fmla="*/ 936 h 1584"/>
                      <a:gd name="connsiteX4" fmla="*/ 648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59" name="Freeform: Shape 4958">
                    <a:extLst>
                      <a:ext uri="{FF2B5EF4-FFF2-40B4-BE49-F238E27FC236}">
                        <a16:creationId xmlns:a16="http://schemas.microsoft.com/office/drawing/2014/main" id="{C22D7403-7BC1-B4E7-FCBF-15B7CABC4F43}"/>
                      </a:ext>
                    </a:extLst>
                  </p:cNvPr>
                  <p:cNvSpPr/>
                  <p:nvPr/>
                </p:nvSpPr>
                <p:spPr>
                  <a:xfrm>
                    <a:off x="6766912" y="5787031"/>
                    <a:ext cx="1512" cy="1656"/>
                  </a:xfrm>
                  <a:custGeom>
                    <a:avLst/>
                    <a:gdLst>
                      <a:gd name="connsiteX0" fmla="*/ 648 w 1512"/>
                      <a:gd name="connsiteY0" fmla="*/ 0 h 1656"/>
                      <a:gd name="connsiteX1" fmla="*/ 1512 w 1512"/>
                      <a:gd name="connsiteY1" fmla="*/ 936 h 1656"/>
                      <a:gd name="connsiteX2" fmla="*/ 432 w 1512"/>
                      <a:gd name="connsiteY2" fmla="*/ 1656 h 1656"/>
                      <a:gd name="connsiteX3" fmla="*/ 0 w 1512"/>
                      <a:gd name="connsiteY3" fmla="*/ 1008 h 1656"/>
                      <a:gd name="connsiteX4" fmla="*/ 648 w 1512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656">
                        <a:moveTo>
                          <a:pt x="648" y="0"/>
                        </a:moveTo>
                        <a:lnTo>
                          <a:pt x="1512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0" name="Freeform: Shape 4959">
                    <a:extLst>
                      <a:ext uri="{FF2B5EF4-FFF2-40B4-BE49-F238E27FC236}">
                        <a16:creationId xmlns:a16="http://schemas.microsoft.com/office/drawing/2014/main" id="{16A7AA39-DB2B-46F0-7129-7F720AF2DC71}"/>
                      </a:ext>
                    </a:extLst>
                  </p:cNvPr>
                  <p:cNvSpPr/>
                  <p:nvPr/>
                </p:nvSpPr>
                <p:spPr>
                  <a:xfrm>
                    <a:off x="6754310" y="5794737"/>
                    <a:ext cx="2376" cy="2592"/>
                  </a:xfrm>
                  <a:custGeom>
                    <a:avLst/>
                    <a:gdLst>
                      <a:gd name="connsiteX0" fmla="*/ 1008 w 2376"/>
                      <a:gd name="connsiteY0" fmla="*/ 0 h 2592"/>
                      <a:gd name="connsiteX1" fmla="*/ 2376 w 2376"/>
                      <a:gd name="connsiteY1" fmla="*/ 1512 h 2592"/>
                      <a:gd name="connsiteX2" fmla="*/ 720 w 2376"/>
                      <a:gd name="connsiteY2" fmla="*/ 2592 h 2592"/>
                      <a:gd name="connsiteX3" fmla="*/ 0 w 2376"/>
                      <a:gd name="connsiteY3" fmla="*/ 1584 h 2592"/>
                      <a:gd name="connsiteX4" fmla="*/ 1008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08" y="0"/>
                        </a:moveTo>
                        <a:lnTo>
                          <a:pt x="2376" y="1512"/>
                        </a:lnTo>
                        <a:lnTo>
                          <a:pt x="720" y="2592"/>
                        </a:lnTo>
                        <a:lnTo>
                          <a:pt x="0" y="1584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1" name="Freeform: Shape 4960">
                    <a:extLst>
                      <a:ext uri="{FF2B5EF4-FFF2-40B4-BE49-F238E27FC236}">
                        <a16:creationId xmlns:a16="http://schemas.microsoft.com/office/drawing/2014/main" id="{C933A17D-8D4E-F2E5-95B1-C07D4B91D56F}"/>
                      </a:ext>
                    </a:extLst>
                  </p:cNvPr>
                  <p:cNvSpPr/>
                  <p:nvPr/>
                </p:nvSpPr>
                <p:spPr>
                  <a:xfrm>
                    <a:off x="6765832" y="5779181"/>
                    <a:ext cx="2376" cy="2664"/>
                  </a:xfrm>
                  <a:custGeom>
                    <a:avLst/>
                    <a:gdLst>
                      <a:gd name="connsiteX0" fmla="*/ 1008 w 2376"/>
                      <a:gd name="connsiteY0" fmla="*/ 0 h 2664"/>
                      <a:gd name="connsiteX1" fmla="*/ 2377 w 2376"/>
                      <a:gd name="connsiteY1" fmla="*/ 1512 h 2664"/>
                      <a:gd name="connsiteX2" fmla="*/ 720 w 2376"/>
                      <a:gd name="connsiteY2" fmla="*/ 2664 h 2664"/>
                      <a:gd name="connsiteX3" fmla="*/ 0 w 2376"/>
                      <a:gd name="connsiteY3" fmla="*/ 1657 h 2664"/>
                      <a:gd name="connsiteX4" fmla="*/ 1008 w 2376"/>
                      <a:gd name="connsiteY4" fmla="*/ 0 h 2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664">
                        <a:moveTo>
                          <a:pt x="1008" y="0"/>
                        </a:moveTo>
                        <a:lnTo>
                          <a:pt x="2377" y="1512"/>
                        </a:lnTo>
                        <a:lnTo>
                          <a:pt x="720" y="2664"/>
                        </a:lnTo>
                        <a:lnTo>
                          <a:pt x="0" y="1657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2" name="Freeform: Shape 4961">
                    <a:extLst>
                      <a:ext uri="{FF2B5EF4-FFF2-40B4-BE49-F238E27FC236}">
                        <a16:creationId xmlns:a16="http://schemas.microsoft.com/office/drawing/2014/main" id="{BD864145-AF89-66F2-5191-1A5B1EF2B74A}"/>
                      </a:ext>
                    </a:extLst>
                  </p:cNvPr>
                  <p:cNvSpPr/>
                  <p:nvPr/>
                </p:nvSpPr>
                <p:spPr>
                  <a:xfrm>
                    <a:off x="6747828" y="5780910"/>
                    <a:ext cx="3456" cy="3096"/>
                  </a:xfrm>
                  <a:custGeom>
                    <a:avLst/>
                    <a:gdLst>
                      <a:gd name="connsiteX0" fmla="*/ 72 w 3456"/>
                      <a:gd name="connsiteY0" fmla="*/ 1368 h 3096"/>
                      <a:gd name="connsiteX1" fmla="*/ 1945 w 3456"/>
                      <a:gd name="connsiteY1" fmla="*/ 0 h 3096"/>
                      <a:gd name="connsiteX2" fmla="*/ 3457 w 3456"/>
                      <a:gd name="connsiteY2" fmla="*/ 1368 h 3096"/>
                      <a:gd name="connsiteX3" fmla="*/ 1728 w 3456"/>
                      <a:gd name="connsiteY3" fmla="*/ 3097 h 3096"/>
                      <a:gd name="connsiteX4" fmla="*/ 0 w 3456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96">
                        <a:moveTo>
                          <a:pt x="72" y="1368"/>
                        </a:moveTo>
                        <a:cubicBezTo>
                          <a:pt x="72" y="432"/>
                          <a:pt x="1008" y="0"/>
                          <a:pt x="1945" y="0"/>
                        </a:cubicBezTo>
                        <a:cubicBezTo>
                          <a:pt x="2881" y="0"/>
                          <a:pt x="3457" y="432"/>
                          <a:pt x="3457" y="1368"/>
                        </a:cubicBezTo>
                        <a:cubicBezTo>
                          <a:pt x="3457" y="2304"/>
                          <a:pt x="2664" y="3097"/>
                          <a:pt x="1728" y="3097"/>
                        </a:cubicBezTo>
                        <a:cubicBezTo>
                          <a:pt x="792" y="3097"/>
                          <a:pt x="0" y="2376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3" name="Freeform: Shape 4962">
                    <a:extLst>
                      <a:ext uri="{FF2B5EF4-FFF2-40B4-BE49-F238E27FC236}">
                        <a16:creationId xmlns:a16="http://schemas.microsoft.com/office/drawing/2014/main" id="{06ECB632-56CE-4BC6-4708-0AC0EA45BBFE}"/>
                      </a:ext>
                    </a:extLst>
                  </p:cNvPr>
                  <p:cNvSpPr/>
                  <p:nvPr/>
                </p:nvSpPr>
                <p:spPr>
                  <a:xfrm>
                    <a:off x="6759206" y="5794160"/>
                    <a:ext cx="2664" cy="3096"/>
                  </a:xfrm>
                  <a:custGeom>
                    <a:avLst/>
                    <a:gdLst>
                      <a:gd name="connsiteX0" fmla="*/ 0 w 2664"/>
                      <a:gd name="connsiteY0" fmla="*/ 1368 h 3096"/>
                      <a:gd name="connsiteX1" fmla="*/ 1440 w 2664"/>
                      <a:gd name="connsiteY1" fmla="*/ 0 h 3096"/>
                      <a:gd name="connsiteX2" fmla="*/ 2664 w 2664"/>
                      <a:gd name="connsiteY2" fmla="*/ 1368 h 3096"/>
                      <a:gd name="connsiteX3" fmla="*/ 1368 w 2664"/>
                      <a:gd name="connsiteY3" fmla="*/ 3097 h 3096"/>
                      <a:gd name="connsiteX4" fmla="*/ 72 w 2664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3096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0" y="0"/>
                          <a:pt x="2664" y="432"/>
                          <a:pt x="2664" y="1368"/>
                        </a:cubicBezTo>
                        <a:cubicBezTo>
                          <a:pt x="2664" y="2305"/>
                          <a:pt x="2088" y="3097"/>
                          <a:pt x="1368" y="3097"/>
                        </a:cubicBezTo>
                        <a:cubicBezTo>
                          <a:pt x="648" y="3097"/>
                          <a:pt x="72" y="2377"/>
                          <a:pt x="72" y="136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4" name="Freeform: Shape 4963">
                    <a:extLst>
                      <a:ext uri="{FF2B5EF4-FFF2-40B4-BE49-F238E27FC236}">
                        <a16:creationId xmlns:a16="http://schemas.microsoft.com/office/drawing/2014/main" id="{C7FFD008-D189-9A3F-6F72-2C8119C096D4}"/>
                      </a:ext>
                    </a:extLst>
                  </p:cNvPr>
                  <p:cNvSpPr/>
                  <p:nvPr/>
                </p:nvSpPr>
                <p:spPr>
                  <a:xfrm>
                    <a:off x="6767128" y="5783646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080 w 2088"/>
                      <a:gd name="connsiteY1" fmla="*/ 0 h 1800"/>
                      <a:gd name="connsiteX2" fmla="*/ 2089 w 2088"/>
                      <a:gd name="connsiteY2" fmla="*/ 720 h 1800"/>
                      <a:gd name="connsiteX3" fmla="*/ 1152 w 2088"/>
                      <a:gd name="connsiteY3" fmla="*/ 1800 h 1800"/>
                      <a:gd name="connsiteX4" fmla="*/ 72 w 2088"/>
                      <a:gd name="connsiteY4" fmla="*/ 865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cubicBezTo>
                          <a:pt x="0" y="360"/>
                          <a:pt x="432" y="72"/>
                          <a:pt x="1080" y="0"/>
                        </a:cubicBezTo>
                        <a:cubicBezTo>
                          <a:pt x="1657" y="0"/>
                          <a:pt x="2017" y="216"/>
                          <a:pt x="2089" y="720"/>
                        </a:cubicBezTo>
                        <a:cubicBezTo>
                          <a:pt x="2089" y="1297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72" y="865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5" name="Freeform: Shape 4964">
                    <a:extLst>
                      <a:ext uri="{FF2B5EF4-FFF2-40B4-BE49-F238E27FC236}">
                        <a16:creationId xmlns:a16="http://schemas.microsoft.com/office/drawing/2014/main" id="{7CE381F9-7DF3-81FA-56F1-6FD4B6258431}"/>
                      </a:ext>
                    </a:extLst>
                  </p:cNvPr>
                  <p:cNvSpPr/>
                  <p:nvPr/>
                </p:nvSpPr>
                <p:spPr>
                  <a:xfrm>
                    <a:off x="6755678" y="5786158"/>
                    <a:ext cx="3461" cy="3038"/>
                  </a:xfrm>
                  <a:custGeom>
                    <a:avLst/>
                    <a:gdLst>
                      <a:gd name="connsiteX0" fmla="*/ 72 w 3461"/>
                      <a:gd name="connsiteY0" fmla="*/ 1521 h 3038"/>
                      <a:gd name="connsiteX1" fmla="*/ 1800 w 3461"/>
                      <a:gd name="connsiteY1" fmla="*/ 9 h 3038"/>
                      <a:gd name="connsiteX2" fmla="*/ 3457 w 3461"/>
                      <a:gd name="connsiteY2" fmla="*/ 1233 h 3038"/>
                      <a:gd name="connsiteX3" fmla="*/ 1872 w 3461"/>
                      <a:gd name="connsiteY3" fmla="*/ 3033 h 3038"/>
                      <a:gd name="connsiteX4" fmla="*/ 0 w 3461"/>
                      <a:gd name="connsiteY4" fmla="*/ 1521 h 3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3038">
                        <a:moveTo>
                          <a:pt x="72" y="1521"/>
                        </a:moveTo>
                        <a:cubicBezTo>
                          <a:pt x="0" y="585"/>
                          <a:pt x="864" y="81"/>
                          <a:pt x="1800" y="9"/>
                        </a:cubicBezTo>
                        <a:cubicBezTo>
                          <a:pt x="2737" y="-63"/>
                          <a:pt x="3384" y="297"/>
                          <a:pt x="3457" y="1233"/>
                        </a:cubicBezTo>
                        <a:cubicBezTo>
                          <a:pt x="3529" y="2169"/>
                          <a:pt x="2808" y="2961"/>
                          <a:pt x="1872" y="3033"/>
                        </a:cubicBezTo>
                        <a:cubicBezTo>
                          <a:pt x="936" y="3105"/>
                          <a:pt x="72" y="2457"/>
                          <a:pt x="0" y="1521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6" name="Freeform: Shape 4965">
                    <a:extLst>
                      <a:ext uri="{FF2B5EF4-FFF2-40B4-BE49-F238E27FC236}">
                        <a16:creationId xmlns:a16="http://schemas.microsoft.com/office/drawing/2014/main" id="{91A2E745-9C5C-B261-890D-E5682429D5A4}"/>
                      </a:ext>
                    </a:extLst>
                  </p:cNvPr>
                  <p:cNvSpPr/>
                  <p:nvPr/>
                </p:nvSpPr>
                <p:spPr>
                  <a:xfrm>
                    <a:off x="6759099" y="5776669"/>
                    <a:ext cx="4193" cy="3529"/>
                  </a:xfrm>
                  <a:custGeom>
                    <a:avLst/>
                    <a:gdLst>
                      <a:gd name="connsiteX0" fmla="*/ 1836 w 4193"/>
                      <a:gd name="connsiteY0" fmla="*/ 64 h 3529"/>
                      <a:gd name="connsiteX1" fmla="*/ 4140 w 4193"/>
                      <a:gd name="connsiteY1" fmla="*/ 1433 h 3529"/>
                      <a:gd name="connsiteX2" fmla="*/ 2700 w 4193"/>
                      <a:gd name="connsiteY2" fmla="*/ 3449 h 3529"/>
                      <a:gd name="connsiteX3" fmla="*/ 36 w 4193"/>
                      <a:gd name="connsiteY3" fmla="*/ 2297 h 3529"/>
                      <a:gd name="connsiteX4" fmla="*/ 1836 w 4193"/>
                      <a:gd name="connsiteY4" fmla="*/ 64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3" h="3529">
                        <a:moveTo>
                          <a:pt x="1836" y="64"/>
                        </a:moveTo>
                        <a:cubicBezTo>
                          <a:pt x="3060" y="-224"/>
                          <a:pt x="3924" y="496"/>
                          <a:pt x="4140" y="1433"/>
                        </a:cubicBezTo>
                        <a:cubicBezTo>
                          <a:pt x="4356" y="2369"/>
                          <a:pt x="3924" y="3161"/>
                          <a:pt x="2700" y="3449"/>
                        </a:cubicBezTo>
                        <a:cubicBezTo>
                          <a:pt x="1476" y="3737"/>
                          <a:pt x="251" y="3233"/>
                          <a:pt x="36" y="2297"/>
                        </a:cubicBezTo>
                        <a:cubicBezTo>
                          <a:pt x="-181" y="1361"/>
                          <a:pt x="612" y="352"/>
                          <a:pt x="1836" y="6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83" name="Graphic 6">
                  <a:extLst>
                    <a:ext uri="{FF2B5EF4-FFF2-40B4-BE49-F238E27FC236}">
                      <a16:creationId xmlns:a16="http://schemas.microsoft.com/office/drawing/2014/main" id="{99E78CDA-45A1-CF9A-C998-C5AF5C45A27B}"/>
                    </a:ext>
                  </a:extLst>
                </p:cNvPr>
                <p:cNvGrpSpPr/>
                <p:nvPr/>
              </p:nvGrpSpPr>
              <p:grpSpPr>
                <a:xfrm>
                  <a:off x="6771017" y="5790992"/>
                  <a:ext cx="28229" cy="27941"/>
                  <a:chOff x="6771017" y="5790992"/>
                  <a:chExt cx="28229" cy="27941"/>
                </a:xfrm>
              </p:grpSpPr>
              <p:sp>
                <p:nvSpPr>
                  <p:cNvPr id="4941" name="Freeform: Shape 4940">
                    <a:extLst>
                      <a:ext uri="{FF2B5EF4-FFF2-40B4-BE49-F238E27FC236}">
                        <a16:creationId xmlns:a16="http://schemas.microsoft.com/office/drawing/2014/main" id="{2ABB07DD-AFC4-364B-25DE-43EE24AA6C55}"/>
                      </a:ext>
                    </a:extLst>
                  </p:cNvPr>
                  <p:cNvSpPr/>
                  <p:nvPr/>
                </p:nvSpPr>
                <p:spPr>
                  <a:xfrm>
                    <a:off x="6771017" y="5790992"/>
                    <a:ext cx="28229" cy="27941"/>
                  </a:xfrm>
                  <a:custGeom>
                    <a:avLst/>
                    <a:gdLst>
                      <a:gd name="connsiteX0" fmla="*/ 0 w 28229"/>
                      <a:gd name="connsiteY0" fmla="*/ 13971 h 27941"/>
                      <a:gd name="connsiteX1" fmla="*/ 14114 w 28229"/>
                      <a:gd name="connsiteY1" fmla="*/ 0 h 27941"/>
                      <a:gd name="connsiteX2" fmla="*/ 28229 w 28229"/>
                      <a:gd name="connsiteY2" fmla="*/ 13971 h 27941"/>
                      <a:gd name="connsiteX3" fmla="*/ 14114 w 28229"/>
                      <a:gd name="connsiteY3" fmla="*/ 27942 h 27941"/>
                      <a:gd name="connsiteX4" fmla="*/ 0 w 28229"/>
                      <a:gd name="connsiteY4" fmla="*/ 13971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941">
                        <a:moveTo>
                          <a:pt x="0" y="13971"/>
                        </a:moveTo>
                        <a:cubicBezTo>
                          <a:pt x="0" y="6265"/>
                          <a:pt x="6265" y="0"/>
                          <a:pt x="14114" y="0"/>
                        </a:cubicBezTo>
                        <a:cubicBezTo>
                          <a:pt x="21964" y="0"/>
                          <a:pt x="28229" y="6265"/>
                          <a:pt x="28229" y="13971"/>
                        </a:cubicBezTo>
                        <a:cubicBezTo>
                          <a:pt x="28229" y="21676"/>
                          <a:pt x="21892" y="27942"/>
                          <a:pt x="14114" y="27942"/>
                        </a:cubicBezTo>
                        <a:cubicBezTo>
                          <a:pt x="6337" y="27942"/>
                          <a:pt x="0" y="21676"/>
                          <a:pt x="0" y="13971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2" name="Freeform: Shape 4941">
                    <a:extLst>
                      <a:ext uri="{FF2B5EF4-FFF2-40B4-BE49-F238E27FC236}">
                        <a16:creationId xmlns:a16="http://schemas.microsoft.com/office/drawing/2014/main" id="{A1499382-68A5-120E-1C09-332453FA5F3F}"/>
                      </a:ext>
                    </a:extLst>
                  </p:cNvPr>
                  <p:cNvSpPr/>
                  <p:nvPr/>
                </p:nvSpPr>
                <p:spPr>
                  <a:xfrm>
                    <a:off x="6773825" y="5807339"/>
                    <a:ext cx="2304" cy="1944"/>
                  </a:xfrm>
                  <a:custGeom>
                    <a:avLst/>
                    <a:gdLst>
                      <a:gd name="connsiteX0" fmla="*/ 0 w 2304"/>
                      <a:gd name="connsiteY0" fmla="*/ 1224 h 1944"/>
                      <a:gd name="connsiteX1" fmla="*/ 1225 w 2304"/>
                      <a:gd name="connsiteY1" fmla="*/ 0 h 1944"/>
                      <a:gd name="connsiteX2" fmla="*/ 2305 w 2304"/>
                      <a:gd name="connsiteY2" fmla="*/ 1224 h 1944"/>
                      <a:gd name="connsiteX3" fmla="*/ 1512 w 2304"/>
                      <a:gd name="connsiteY3" fmla="*/ 1945 h 1944"/>
                      <a:gd name="connsiteX4" fmla="*/ 0 w 2304"/>
                      <a:gd name="connsiteY4" fmla="*/ 1224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1944">
                        <a:moveTo>
                          <a:pt x="0" y="1224"/>
                        </a:moveTo>
                        <a:lnTo>
                          <a:pt x="1225" y="0"/>
                        </a:lnTo>
                        <a:lnTo>
                          <a:pt x="2305" y="1224"/>
                        </a:lnTo>
                        <a:lnTo>
                          <a:pt x="1512" y="1945"/>
                        </a:lnTo>
                        <a:lnTo>
                          <a:pt x="0" y="122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3" name="Freeform: Shape 4942">
                    <a:extLst>
                      <a:ext uri="{FF2B5EF4-FFF2-40B4-BE49-F238E27FC236}">
                        <a16:creationId xmlns:a16="http://schemas.microsoft.com/office/drawing/2014/main" id="{EB7EEB54-9EAF-6395-B64B-8391A9257201}"/>
                      </a:ext>
                    </a:extLst>
                  </p:cNvPr>
                  <p:cNvSpPr/>
                  <p:nvPr/>
                </p:nvSpPr>
                <p:spPr>
                  <a:xfrm>
                    <a:off x="6778938" y="5794809"/>
                    <a:ext cx="1512" cy="1439"/>
                  </a:xfrm>
                  <a:custGeom>
                    <a:avLst/>
                    <a:gdLst>
                      <a:gd name="connsiteX0" fmla="*/ 0 w 1512"/>
                      <a:gd name="connsiteY0" fmla="*/ 720 h 1439"/>
                      <a:gd name="connsiteX1" fmla="*/ 936 w 1512"/>
                      <a:gd name="connsiteY1" fmla="*/ 0 h 1439"/>
                      <a:gd name="connsiteX2" fmla="*/ 1512 w 1512"/>
                      <a:gd name="connsiteY2" fmla="*/ 1080 h 1439"/>
                      <a:gd name="connsiteX3" fmla="*/ 864 w 1512"/>
                      <a:gd name="connsiteY3" fmla="*/ 1440 h 1439"/>
                      <a:gd name="connsiteX4" fmla="*/ 0 w 1512"/>
                      <a:gd name="connsiteY4" fmla="*/ 720 h 1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439">
                        <a:moveTo>
                          <a:pt x="0" y="720"/>
                        </a:moveTo>
                        <a:lnTo>
                          <a:pt x="936" y="0"/>
                        </a:lnTo>
                        <a:lnTo>
                          <a:pt x="1512" y="1080"/>
                        </a:lnTo>
                        <a:lnTo>
                          <a:pt x="864" y="1440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4" name="Freeform: Shape 4943">
                    <a:extLst>
                      <a:ext uri="{FF2B5EF4-FFF2-40B4-BE49-F238E27FC236}">
                        <a16:creationId xmlns:a16="http://schemas.microsoft.com/office/drawing/2014/main" id="{6B8F7542-DDE3-7C36-58B3-38846D1A6783}"/>
                      </a:ext>
                    </a:extLst>
                  </p:cNvPr>
                  <p:cNvSpPr/>
                  <p:nvPr/>
                </p:nvSpPr>
                <p:spPr>
                  <a:xfrm>
                    <a:off x="6788876" y="5810724"/>
                    <a:ext cx="1368" cy="1512"/>
                  </a:xfrm>
                  <a:custGeom>
                    <a:avLst/>
                    <a:gdLst>
                      <a:gd name="connsiteX0" fmla="*/ 576 w 1368"/>
                      <a:gd name="connsiteY0" fmla="*/ 0 h 1512"/>
                      <a:gd name="connsiteX1" fmla="*/ 1368 w 1368"/>
                      <a:gd name="connsiteY1" fmla="*/ 864 h 1512"/>
                      <a:gd name="connsiteX2" fmla="*/ 432 w 1368"/>
                      <a:gd name="connsiteY2" fmla="*/ 1512 h 1512"/>
                      <a:gd name="connsiteX3" fmla="*/ 0 w 1368"/>
                      <a:gd name="connsiteY3" fmla="*/ 936 h 1512"/>
                      <a:gd name="connsiteX4" fmla="*/ 576 w 1368"/>
                      <a:gd name="connsiteY4" fmla="*/ 0 h 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8" h="1512">
                        <a:moveTo>
                          <a:pt x="576" y="0"/>
                        </a:moveTo>
                        <a:lnTo>
                          <a:pt x="1368" y="864"/>
                        </a:lnTo>
                        <a:lnTo>
                          <a:pt x="432" y="1512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5" name="Freeform: Shape 4944">
                    <a:extLst>
                      <a:ext uri="{FF2B5EF4-FFF2-40B4-BE49-F238E27FC236}">
                        <a16:creationId xmlns:a16="http://schemas.microsoft.com/office/drawing/2014/main" id="{CF32FF30-B928-6DA7-2571-F116ABB12F1A}"/>
                      </a:ext>
                    </a:extLst>
                  </p:cNvPr>
                  <p:cNvSpPr/>
                  <p:nvPr/>
                </p:nvSpPr>
                <p:spPr>
                  <a:xfrm>
                    <a:off x="6783763" y="5799274"/>
                    <a:ext cx="1440" cy="1584"/>
                  </a:xfrm>
                  <a:custGeom>
                    <a:avLst/>
                    <a:gdLst>
                      <a:gd name="connsiteX0" fmla="*/ 648 w 1440"/>
                      <a:gd name="connsiteY0" fmla="*/ 0 h 1584"/>
                      <a:gd name="connsiteX1" fmla="*/ 1440 w 1440"/>
                      <a:gd name="connsiteY1" fmla="*/ 864 h 1584"/>
                      <a:gd name="connsiteX2" fmla="*/ 432 w 1440"/>
                      <a:gd name="connsiteY2" fmla="*/ 1584 h 1584"/>
                      <a:gd name="connsiteX3" fmla="*/ 0 w 1440"/>
                      <a:gd name="connsiteY3" fmla="*/ 936 h 1584"/>
                      <a:gd name="connsiteX4" fmla="*/ 648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648" y="0"/>
                        </a:moveTo>
                        <a:lnTo>
                          <a:pt x="1440" y="864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6" name="Freeform: Shape 4945">
                    <a:extLst>
                      <a:ext uri="{FF2B5EF4-FFF2-40B4-BE49-F238E27FC236}">
                        <a16:creationId xmlns:a16="http://schemas.microsoft.com/office/drawing/2014/main" id="{5D51FBEE-F7D5-D84C-1845-A7AD3C6B5F8F}"/>
                      </a:ext>
                    </a:extLst>
                  </p:cNvPr>
                  <p:cNvSpPr/>
                  <p:nvPr/>
                </p:nvSpPr>
                <p:spPr>
                  <a:xfrm>
                    <a:off x="6794277" y="5806043"/>
                    <a:ext cx="1440" cy="1656"/>
                  </a:xfrm>
                  <a:custGeom>
                    <a:avLst/>
                    <a:gdLst>
                      <a:gd name="connsiteX0" fmla="*/ 648 w 1440"/>
                      <a:gd name="connsiteY0" fmla="*/ 0 h 1656"/>
                      <a:gd name="connsiteX1" fmla="*/ 1440 w 1440"/>
                      <a:gd name="connsiteY1" fmla="*/ 936 h 1656"/>
                      <a:gd name="connsiteX2" fmla="*/ 432 w 1440"/>
                      <a:gd name="connsiteY2" fmla="*/ 1656 h 1656"/>
                      <a:gd name="connsiteX3" fmla="*/ 0 w 1440"/>
                      <a:gd name="connsiteY3" fmla="*/ 1008 h 1656"/>
                      <a:gd name="connsiteX4" fmla="*/ 648 w 1440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656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7" name="Freeform: Shape 4946">
                    <a:extLst>
                      <a:ext uri="{FF2B5EF4-FFF2-40B4-BE49-F238E27FC236}">
                        <a16:creationId xmlns:a16="http://schemas.microsoft.com/office/drawing/2014/main" id="{A710BCA9-B468-2C68-9947-3DE9B42071CD}"/>
                      </a:ext>
                    </a:extLst>
                  </p:cNvPr>
                  <p:cNvSpPr/>
                  <p:nvPr/>
                </p:nvSpPr>
                <p:spPr>
                  <a:xfrm>
                    <a:off x="6781675" y="5813748"/>
                    <a:ext cx="2304" cy="2592"/>
                  </a:xfrm>
                  <a:custGeom>
                    <a:avLst/>
                    <a:gdLst>
                      <a:gd name="connsiteX0" fmla="*/ 1008 w 2304"/>
                      <a:gd name="connsiteY0" fmla="*/ 0 h 2592"/>
                      <a:gd name="connsiteX1" fmla="*/ 2305 w 2304"/>
                      <a:gd name="connsiteY1" fmla="*/ 1512 h 2592"/>
                      <a:gd name="connsiteX2" fmla="*/ 648 w 2304"/>
                      <a:gd name="connsiteY2" fmla="*/ 2592 h 2592"/>
                      <a:gd name="connsiteX3" fmla="*/ 0 w 2304"/>
                      <a:gd name="connsiteY3" fmla="*/ 1584 h 2592"/>
                      <a:gd name="connsiteX4" fmla="*/ 1008 w 2304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2592">
                        <a:moveTo>
                          <a:pt x="1008" y="0"/>
                        </a:moveTo>
                        <a:lnTo>
                          <a:pt x="2305" y="1512"/>
                        </a:lnTo>
                        <a:lnTo>
                          <a:pt x="648" y="2592"/>
                        </a:lnTo>
                        <a:lnTo>
                          <a:pt x="0" y="1584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8" name="Freeform: Shape 4947">
                    <a:extLst>
                      <a:ext uri="{FF2B5EF4-FFF2-40B4-BE49-F238E27FC236}">
                        <a16:creationId xmlns:a16="http://schemas.microsoft.com/office/drawing/2014/main" id="{3FE49DA6-904E-F28D-D4DE-3CF254D3E7FF}"/>
                      </a:ext>
                    </a:extLst>
                  </p:cNvPr>
                  <p:cNvSpPr/>
                  <p:nvPr/>
                </p:nvSpPr>
                <p:spPr>
                  <a:xfrm>
                    <a:off x="6793125" y="5798193"/>
                    <a:ext cx="2376" cy="2664"/>
                  </a:xfrm>
                  <a:custGeom>
                    <a:avLst/>
                    <a:gdLst>
                      <a:gd name="connsiteX0" fmla="*/ 1080 w 2376"/>
                      <a:gd name="connsiteY0" fmla="*/ 0 h 2664"/>
                      <a:gd name="connsiteX1" fmla="*/ 2377 w 2376"/>
                      <a:gd name="connsiteY1" fmla="*/ 1512 h 2664"/>
                      <a:gd name="connsiteX2" fmla="*/ 720 w 2376"/>
                      <a:gd name="connsiteY2" fmla="*/ 2664 h 2664"/>
                      <a:gd name="connsiteX3" fmla="*/ 0 w 2376"/>
                      <a:gd name="connsiteY3" fmla="*/ 1585 h 2664"/>
                      <a:gd name="connsiteX4" fmla="*/ 1080 w 2376"/>
                      <a:gd name="connsiteY4" fmla="*/ 0 h 2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664">
                        <a:moveTo>
                          <a:pt x="1080" y="0"/>
                        </a:moveTo>
                        <a:lnTo>
                          <a:pt x="2377" y="1512"/>
                        </a:lnTo>
                        <a:lnTo>
                          <a:pt x="720" y="2664"/>
                        </a:lnTo>
                        <a:lnTo>
                          <a:pt x="0" y="1585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9" name="Freeform: Shape 4948">
                    <a:extLst>
                      <a:ext uri="{FF2B5EF4-FFF2-40B4-BE49-F238E27FC236}">
                        <a16:creationId xmlns:a16="http://schemas.microsoft.com/office/drawing/2014/main" id="{0FE76E53-6C3D-7EA0-DF7C-42315635AD37}"/>
                      </a:ext>
                    </a:extLst>
                  </p:cNvPr>
                  <p:cNvSpPr/>
                  <p:nvPr/>
                </p:nvSpPr>
                <p:spPr>
                  <a:xfrm>
                    <a:off x="6775193" y="5799921"/>
                    <a:ext cx="3456" cy="3024"/>
                  </a:xfrm>
                  <a:custGeom>
                    <a:avLst/>
                    <a:gdLst>
                      <a:gd name="connsiteX0" fmla="*/ 0 w 3456"/>
                      <a:gd name="connsiteY0" fmla="*/ 1368 h 3024"/>
                      <a:gd name="connsiteX1" fmla="*/ 1872 w 3456"/>
                      <a:gd name="connsiteY1" fmla="*/ 0 h 3024"/>
                      <a:gd name="connsiteX2" fmla="*/ 3457 w 3456"/>
                      <a:gd name="connsiteY2" fmla="*/ 1368 h 3024"/>
                      <a:gd name="connsiteX3" fmla="*/ 1728 w 3456"/>
                      <a:gd name="connsiteY3" fmla="*/ 3025 h 3024"/>
                      <a:gd name="connsiteX4" fmla="*/ 0 w 3456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24">
                        <a:moveTo>
                          <a:pt x="0" y="1368"/>
                        </a:moveTo>
                        <a:cubicBezTo>
                          <a:pt x="0" y="432"/>
                          <a:pt x="936" y="0"/>
                          <a:pt x="1872" y="0"/>
                        </a:cubicBezTo>
                        <a:cubicBezTo>
                          <a:pt x="2809" y="0"/>
                          <a:pt x="3457" y="432"/>
                          <a:pt x="3457" y="1368"/>
                        </a:cubicBezTo>
                        <a:cubicBezTo>
                          <a:pt x="3457" y="2305"/>
                          <a:pt x="2664" y="3025"/>
                          <a:pt x="1728" y="3025"/>
                        </a:cubicBezTo>
                        <a:cubicBezTo>
                          <a:pt x="792" y="3025"/>
                          <a:pt x="0" y="2305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50" name="Freeform: Shape 4949">
                    <a:extLst>
                      <a:ext uri="{FF2B5EF4-FFF2-40B4-BE49-F238E27FC236}">
                        <a16:creationId xmlns:a16="http://schemas.microsoft.com/office/drawing/2014/main" id="{3962F5DE-D257-C4A0-2A64-B10FFD24985B}"/>
                      </a:ext>
                    </a:extLst>
                  </p:cNvPr>
                  <p:cNvSpPr/>
                  <p:nvPr/>
                </p:nvSpPr>
                <p:spPr>
                  <a:xfrm>
                    <a:off x="6786572" y="5813172"/>
                    <a:ext cx="2664" cy="3024"/>
                  </a:xfrm>
                  <a:custGeom>
                    <a:avLst/>
                    <a:gdLst>
                      <a:gd name="connsiteX0" fmla="*/ 0 w 2664"/>
                      <a:gd name="connsiteY0" fmla="*/ 1368 h 3024"/>
                      <a:gd name="connsiteX1" fmla="*/ 1440 w 2664"/>
                      <a:gd name="connsiteY1" fmla="*/ 0 h 3024"/>
                      <a:gd name="connsiteX2" fmla="*/ 2664 w 2664"/>
                      <a:gd name="connsiteY2" fmla="*/ 1368 h 3024"/>
                      <a:gd name="connsiteX3" fmla="*/ 1368 w 2664"/>
                      <a:gd name="connsiteY3" fmla="*/ 3024 h 3024"/>
                      <a:gd name="connsiteX4" fmla="*/ 72 w 2664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3024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0" y="0"/>
                          <a:pt x="2664" y="432"/>
                          <a:pt x="2664" y="1368"/>
                        </a:cubicBezTo>
                        <a:cubicBezTo>
                          <a:pt x="2664" y="2305"/>
                          <a:pt x="2088" y="3024"/>
                          <a:pt x="1368" y="3024"/>
                        </a:cubicBezTo>
                        <a:cubicBezTo>
                          <a:pt x="648" y="3024"/>
                          <a:pt x="72" y="2305"/>
                          <a:pt x="72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51" name="Freeform: Shape 4950">
                    <a:extLst>
                      <a:ext uri="{FF2B5EF4-FFF2-40B4-BE49-F238E27FC236}">
                        <a16:creationId xmlns:a16="http://schemas.microsoft.com/office/drawing/2014/main" id="{5E6E796B-8C37-4B7B-C7BE-BDAB9C495636}"/>
                      </a:ext>
                    </a:extLst>
                  </p:cNvPr>
                  <p:cNvSpPr/>
                  <p:nvPr/>
                </p:nvSpPr>
                <p:spPr>
                  <a:xfrm>
                    <a:off x="6794422" y="5802658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080 w 2088"/>
                      <a:gd name="connsiteY1" fmla="*/ 0 h 1800"/>
                      <a:gd name="connsiteX2" fmla="*/ 2088 w 2088"/>
                      <a:gd name="connsiteY2" fmla="*/ 720 h 1800"/>
                      <a:gd name="connsiteX3" fmla="*/ 1152 w 2088"/>
                      <a:gd name="connsiteY3" fmla="*/ 1800 h 1800"/>
                      <a:gd name="connsiteX4" fmla="*/ 0 w 2088"/>
                      <a:gd name="connsiteY4" fmla="*/ 864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cubicBezTo>
                          <a:pt x="0" y="360"/>
                          <a:pt x="504" y="72"/>
                          <a:pt x="1080" y="0"/>
                        </a:cubicBezTo>
                        <a:cubicBezTo>
                          <a:pt x="1656" y="0"/>
                          <a:pt x="2016" y="216"/>
                          <a:pt x="2088" y="720"/>
                        </a:cubicBezTo>
                        <a:cubicBezTo>
                          <a:pt x="2088" y="1296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52" name="Freeform: Shape 4951">
                    <a:extLst>
                      <a:ext uri="{FF2B5EF4-FFF2-40B4-BE49-F238E27FC236}">
                        <a16:creationId xmlns:a16="http://schemas.microsoft.com/office/drawing/2014/main" id="{346020FA-8229-B82B-CA9B-DAB7266EC9FC}"/>
                      </a:ext>
                    </a:extLst>
                  </p:cNvPr>
                  <p:cNvSpPr/>
                  <p:nvPr/>
                </p:nvSpPr>
                <p:spPr>
                  <a:xfrm>
                    <a:off x="6783043" y="5805170"/>
                    <a:ext cx="3389" cy="3038"/>
                  </a:xfrm>
                  <a:custGeom>
                    <a:avLst/>
                    <a:gdLst>
                      <a:gd name="connsiteX0" fmla="*/ 0 w 3389"/>
                      <a:gd name="connsiteY0" fmla="*/ 1521 h 3038"/>
                      <a:gd name="connsiteX1" fmla="*/ 1728 w 3389"/>
                      <a:gd name="connsiteY1" fmla="*/ 9 h 3038"/>
                      <a:gd name="connsiteX2" fmla="*/ 3384 w 3389"/>
                      <a:gd name="connsiteY2" fmla="*/ 1233 h 3038"/>
                      <a:gd name="connsiteX3" fmla="*/ 1872 w 3389"/>
                      <a:gd name="connsiteY3" fmla="*/ 3033 h 3038"/>
                      <a:gd name="connsiteX4" fmla="*/ 0 w 3389"/>
                      <a:gd name="connsiteY4" fmla="*/ 1521 h 3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9" h="3038">
                        <a:moveTo>
                          <a:pt x="0" y="1521"/>
                        </a:moveTo>
                        <a:cubicBezTo>
                          <a:pt x="0" y="585"/>
                          <a:pt x="792" y="81"/>
                          <a:pt x="1728" y="9"/>
                        </a:cubicBezTo>
                        <a:cubicBezTo>
                          <a:pt x="2664" y="-63"/>
                          <a:pt x="3312" y="297"/>
                          <a:pt x="3384" y="1233"/>
                        </a:cubicBezTo>
                        <a:cubicBezTo>
                          <a:pt x="3457" y="2169"/>
                          <a:pt x="2809" y="2961"/>
                          <a:pt x="1872" y="3033"/>
                        </a:cubicBezTo>
                        <a:cubicBezTo>
                          <a:pt x="936" y="3105"/>
                          <a:pt x="72" y="2457"/>
                          <a:pt x="0" y="1521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53" name="Freeform: Shape 4952">
                    <a:extLst>
                      <a:ext uri="{FF2B5EF4-FFF2-40B4-BE49-F238E27FC236}">
                        <a16:creationId xmlns:a16="http://schemas.microsoft.com/office/drawing/2014/main" id="{329ACD4C-2A07-8BCB-6C19-7845B5203396}"/>
                      </a:ext>
                    </a:extLst>
                  </p:cNvPr>
                  <p:cNvSpPr/>
                  <p:nvPr/>
                </p:nvSpPr>
                <p:spPr>
                  <a:xfrm>
                    <a:off x="6786392" y="5795681"/>
                    <a:ext cx="4219" cy="3529"/>
                  </a:xfrm>
                  <a:custGeom>
                    <a:avLst/>
                    <a:gdLst>
                      <a:gd name="connsiteX0" fmla="*/ 1836 w 4219"/>
                      <a:gd name="connsiteY0" fmla="*/ 64 h 3529"/>
                      <a:gd name="connsiteX1" fmla="*/ 4140 w 4219"/>
                      <a:gd name="connsiteY1" fmla="*/ 1433 h 3529"/>
                      <a:gd name="connsiteX2" fmla="*/ 2700 w 4219"/>
                      <a:gd name="connsiteY2" fmla="*/ 3449 h 3529"/>
                      <a:gd name="connsiteX3" fmla="*/ 35 w 4219"/>
                      <a:gd name="connsiteY3" fmla="*/ 2297 h 3529"/>
                      <a:gd name="connsiteX4" fmla="*/ 1836 w 4219"/>
                      <a:gd name="connsiteY4" fmla="*/ 64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9" h="3529">
                        <a:moveTo>
                          <a:pt x="1836" y="64"/>
                        </a:moveTo>
                        <a:cubicBezTo>
                          <a:pt x="3060" y="-224"/>
                          <a:pt x="3924" y="496"/>
                          <a:pt x="4140" y="1433"/>
                        </a:cubicBezTo>
                        <a:cubicBezTo>
                          <a:pt x="4429" y="2368"/>
                          <a:pt x="3924" y="3161"/>
                          <a:pt x="2700" y="3449"/>
                        </a:cubicBezTo>
                        <a:cubicBezTo>
                          <a:pt x="1476" y="3737"/>
                          <a:pt x="324" y="3233"/>
                          <a:pt x="35" y="2297"/>
                        </a:cubicBezTo>
                        <a:cubicBezTo>
                          <a:pt x="-180" y="1361"/>
                          <a:pt x="612" y="352"/>
                          <a:pt x="1836" y="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84" name="Graphic 6">
                  <a:extLst>
                    <a:ext uri="{FF2B5EF4-FFF2-40B4-BE49-F238E27FC236}">
                      <a16:creationId xmlns:a16="http://schemas.microsoft.com/office/drawing/2014/main" id="{D2495383-9B76-72F5-A0C8-C1EE36B02B68}"/>
                    </a:ext>
                  </a:extLst>
                </p:cNvPr>
                <p:cNvGrpSpPr/>
                <p:nvPr/>
              </p:nvGrpSpPr>
              <p:grpSpPr>
                <a:xfrm>
                  <a:off x="6773537" y="5755201"/>
                  <a:ext cx="28229" cy="27869"/>
                  <a:chOff x="6773537" y="5755201"/>
                  <a:chExt cx="28229" cy="27869"/>
                </a:xfrm>
              </p:grpSpPr>
              <p:sp>
                <p:nvSpPr>
                  <p:cNvPr id="4928" name="Freeform: Shape 4927">
                    <a:extLst>
                      <a:ext uri="{FF2B5EF4-FFF2-40B4-BE49-F238E27FC236}">
                        <a16:creationId xmlns:a16="http://schemas.microsoft.com/office/drawing/2014/main" id="{34D1D9C6-D70E-BD66-B2A0-DB98F030455B}"/>
                      </a:ext>
                    </a:extLst>
                  </p:cNvPr>
                  <p:cNvSpPr/>
                  <p:nvPr/>
                </p:nvSpPr>
                <p:spPr>
                  <a:xfrm>
                    <a:off x="6773537" y="5755201"/>
                    <a:ext cx="28229" cy="27869"/>
                  </a:xfrm>
                  <a:custGeom>
                    <a:avLst/>
                    <a:gdLst>
                      <a:gd name="connsiteX0" fmla="*/ 0 w 28229"/>
                      <a:gd name="connsiteY0" fmla="*/ 13971 h 27869"/>
                      <a:gd name="connsiteX1" fmla="*/ 14115 w 28229"/>
                      <a:gd name="connsiteY1" fmla="*/ 0 h 27869"/>
                      <a:gd name="connsiteX2" fmla="*/ 28229 w 28229"/>
                      <a:gd name="connsiteY2" fmla="*/ 13971 h 27869"/>
                      <a:gd name="connsiteX3" fmla="*/ 14115 w 28229"/>
                      <a:gd name="connsiteY3" fmla="*/ 27869 h 27869"/>
                      <a:gd name="connsiteX4" fmla="*/ 0 w 28229"/>
                      <a:gd name="connsiteY4" fmla="*/ 13971 h 27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869">
                        <a:moveTo>
                          <a:pt x="0" y="13971"/>
                        </a:moveTo>
                        <a:cubicBezTo>
                          <a:pt x="0" y="6265"/>
                          <a:pt x="6337" y="0"/>
                          <a:pt x="14115" y="0"/>
                        </a:cubicBezTo>
                        <a:cubicBezTo>
                          <a:pt x="21892" y="0"/>
                          <a:pt x="28229" y="6265"/>
                          <a:pt x="28229" y="13971"/>
                        </a:cubicBezTo>
                        <a:cubicBezTo>
                          <a:pt x="28229" y="21676"/>
                          <a:pt x="21892" y="27869"/>
                          <a:pt x="14115" y="27869"/>
                        </a:cubicBezTo>
                        <a:cubicBezTo>
                          <a:pt x="6337" y="27869"/>
                          <a:pt x="0" y="21604"/>
                          <a:pt x="0" y="13971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9" name="Freeform: Shape 4928">
                    <a:extLst>
                      <a:ext uri="{FF2B5EF4-FFF2-40B4-BE49-F238E27FC236}">
                        <a16:creationId xmlns:a16="http://schemas.microsoft.com/office/drawing/2014/main" id="{5FA694CD-B66F-4852-CFF1-305F80C0D03B}"/>
                      </a:ext>
                    </a:extLst>
                  </p:cNvPr>
                  <p:cNvSpPr/>
                  <p:nvPr/>
                </p:nvSpPr>
                <p:spPr>
                  <a:xfrm>
                    <a:off x="6776418" y="5771548"/>
                    <a:ext cx="2232" cy="1944"/>
                  </a:xfrm>
                  <a:custGeom>
                    <a:avLst/>
                    <a:gdLst>
                      <a:gd name="connsiteX0" fmla="*/ 0 w 2232"/>
                      <a:gd name="connsiteY0" fmla="*/ 1225 h 1944"/>
                      <a:gd name="connsiteX1" fmla="*/ 1152 w 2232"/>
                      <a:gd name="connsiteY1" fmla="*/ 0 h 1944"/>
                      <a:gd name="connsiteX2" fmla="*/ 2232 w 2232"/>
                      <a:gd name="connsiteY2" fmla="*/ 1296 h 1944"/>
                      <a:gd name="connsiteX3" fmla="*/ 1440 w 2232"/>
                      <a:gd name="connsiteY3" fmla="*/ 1945 h 1944"/>
                      <a:gd name="connsiteX4" fmla="*/ 0 w 2232"/>
                      <a:gd name="connsiteY4" fmla="*/ 1225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1944">
                        <a:moveTo>
                          <a:pt x="0" y="1225"/>
                        </a:moveTo>
                        <a:lnTo>
                          <a:pt x="1152" y="0"/>
                        </a:lnTo>
                        <a:lnTo>
                          <a:pt x="2232" y="1296"/>
                        </a:lnTo>
                        <a:lnTo>
                          <a:pt x="1440" y="1945"/>
                        </a:lnTo>
                        <a:lnTo>
                          <a:pt x="0" y="1225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0" name="Freeform: Shape 4929">
                    <a:extLst>
                      <a:ext uri="{FF2B5EF4-FFF2-40B4-BE49-F238E27FC236}">
                        <a16:creationId xmlns:a16="http://schemas.microsoft.com/office/drawing/2014/main" id="{D61E2909-76C6-BC04-5493-0F5A0F586CF7}"/>
                      </a:ext>
                    </a:extLst>
                  </p:cNvPr>
                  <p:cNvSpPr/>
                  <p:nvPr/>
                </p:nvSpPr>
                <p:spPr>
                  <a:xfrm>
                    <a:off x="6781459" y="5759090"/>
                    <a:ext cx="1512" cy="1368"/>
                  </a:xfrm>
                  <a:custGeom>
                    <a:avLst/>
                    <a:gdLst>
                      <a:gd name="connsiteX0" fmla="*/ 0 w 1512"/>
                      <a:gd name="connsiteY0" fmla="*/ 720 h 1368"/>
                      <a:gd name="connsiteX1" fmla="*/ 936 w 1512"/>
                      <a:gd name="connsiteY1" fmla="*/ 0 h 1368"/>
                      <a:gd name="connsiteX2" fmla="*/ 1512 w 1512"/>
                      <a:gd name="connsiteY2" fmla="*/ 1008 h 1368"/>
                      <a:gd name="connsiteX3" fmla="*/ 864 w 1512"/>
                      <a:gd name="connsiteY3" fmla="*/ 1368 h 1368"/>
                      <a:gd name="connsiteX4" fmla="*/ 0 w 1512"/>
                      <a:gd name="connsiteY4" fmla="*/ 720 h 1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368">
                        <a:moveTo>
                          <a:pt x="0" y="720"/>
                        </a:moveTo>
                        <a:lnTo>
                          <a:pt x="936" y="0"/>
                        </a:lnTo>
                        <a:lnTo>
                          <a:pt x="1512" y="1008"/>
                        </a:lnTo>
                        <a:lnTo>
                          <a:pt x="864" y="1368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1" name="Freeform: Shape 4930">
                    <a:extLst>
                      <a:ext uri="{FF2B5EF4-FFF2-40B4-BE49-F238E27FC236}">
                        <a16:creationId xmlns:a16="http://schemas.microsoft.com/office/drawing/2014/main" id="{F1CBE402-7143-9775-C5E0-9680942B5368}"/>
                      </a:ext>
                    </a:extLst>
                  </p:cNvPr>
                  <p:cNvSpPr/>
                  <p:nvPr/>
                </p:nvSpPr>
                <p:spPr>
                  <a:xfrm>
                    <a:off x="6791397" y="5774933"/>
                    <a:ext cx="1440" cy="1512"/>
                  </a:xfrm>
                  <a:custGeom>
                    <a:avLst/>
                    <a:gdLst>
                      <a:gd name="connsiteX0" fmla="*/ 648 w 1440"/>
                      <a:gd name="connsiteY0" fmla="*/ 0 h 1512"/>
                      <a:gd name="connsiteX1" fmla="*/ 1440 w 1440"/>
                      <a:gd name="connsiteY1" fmla="*/ 864 h 1512"/>
                      <a:gd name="connsiteX2" fmla="*/ 432 w 1440"/>
                      <a:gd name="connsiteY2" fmla="*/ 1512 h 1512"/>
                      <a:gd name="connsiteX3" fmla="*/ 0 w 1440"/>
                      <a:gd name="connsiteY3" fmla="*/ 936 h 1512"/>
                      <a:gd name="connsiteX4" fmla="*/ 648 w 1440"/>
                      <a:gd name="connsiteY4" fmla="*/ 0 h 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12">
                        <a:moveTo>
                          <a:pt x="648" y="0"/>
                        </a:moveTo>
                        <a:lnTo>
                          <a:pt x="1440" y="864"/>
                        </a:lnTo>
                        <a:lnTo>
                          <a:pt x="432" y="1512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2" name="Freeform: Shape 4931">
                    <a:extLst>
                      <a:ext uri="{FF2B5EF4-FFF2-40B4-BE49-F238E27FC236}">
                        <a16:creationId xmlns:a16="http://schemas.microsoft.com/office/drawing/2014/main" id="{028144AB-4FD7-5D3E-71F2-C6DD8901A316}"/>
                      </a:ext>
                    </a:extLst>
                  </p:cNvPr>
                  <p:cNvSpPr/>
                  <p:nvPr/>
                </p:nvSpPr>
                <p:spPr>
                  <a:xfrm>
                    <a:off x="6786284" y="5763482"/>
                    <a:ext cx="1439" cy="1584"/>
                  </a:xfrm>
                  <a:custGeom>
                    <a:avLst/>
                    <a:gdLst>
                      <a:gd name="connsiteX0" fmla="*/ 648 w 1439"/>
                      <a:gd name="connsiteY0" fmla="*/ 0 h 1584"/>
                      <a:gd name="connsiteX1" fmla="*/ 1440 w 1439"/>
                      <a:gd name="connsiteY1" fmla="*/ 864 h 1584"/>
                      <a:gd name="connsiteX2" fmla="*/ 432 w 1439"/>
                      <a:gd name="connsiteY2" fmla="*/ 1585 h 1584"/>
                      <a:gd name="connsiteX3" fmla="*/ 0 w 1439"/>
                      <a:gd name="connsiteY3" fmla="*/ 936 h 1584"/>
                      <a:gd name="connsiteX4" fmla="*/ 648 w 1439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" h="1584">
                        <a:moveTo>
                          <a:pt x="648" y="0"/>
                        </a:moveTo>
                        <a:lnTo>
                          <a:pt x="1440" y="864"/>
                        </a:lnTo>
                        <a:lnTo>
                          <a:pt x="432" y="1585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3" name="Freeform: Shape 4932">
                    <a:extLst>
                      <a:ext uri="{FF2B5EF4-FFF2-40B4-BE49-F238E27FC236}">
                        <a16:creationId xmlns:a16="http://schemas.microsoft.com/office/drawing/2014/main" id="{3978A92E-E7C3-A733-0765-1E221B752713}"/>
                      </a:ext>
                    </a:extLst>
                  </p:cNvPr>
                  <p:cNvSpPr/>
                  <p:nvPr/>
                </p:nvSpPr>
                <p:spPr>
                  <a:xfrm>
                    <a:off x="6796798" y="5770252"/>
                    <a:ext cx="1440" cy="1656"/>
                  </a:xfrm>
                  <a:custGeom>
                    <a:avLst/>
                    <a:gdLst>
                      <a:gd name="connsiteX0" fmla="*/ 648 w 1440"/>
                      <a:gd name="connsiteY0" fmla="*/ 0 h 1656"/>
                      <a:gd name="connsiteX1" fmla="*/ 1440 w 1440"/>
                      <a:gd name="connsiteY1" fmla="*/ 936 h 1656"/>
                      <a:gd name="connsiteX2" fmla="*/ 432 w 1440"/>
                      <a:gd name="connsiteY2" fmla="*/ 1657 h 1656"/>
                      <a:gd name="connsiteX3" fmla="*/ 0 w 1440"/>
                      <a:gd name="connsiteY3" fmla="*/ 1008 h 1656"/>
                      <a:gd name="connsiteX4" fmla="*/ 648 w 1440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656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657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4" name="Freeform: Shape 4933">
                    <a:extLst>
                      <a:ext uri="{FF2B5EF4-FFF2-40B4-BE49-F238E27FC236}">
                        <a16:creationId xmlns:a16="http://schemas.microsoft.com/office/drawing/2014/main" id="{A676FA18-E8BB-A3CF-F7C2-FD7EC5308569}"/>
                      </a:ext>
                    </a:extLst>
                  </p:cNvPr>
                  <p:cNvSpPr/>
                  <p:nvPr/>
                </p:nvSpPr>
                <p:spPr>
                  <a:xfrm>
                    <a:off x="6784195" y="5777957"/>
                    <a:ext cx="2376" cy="2592"/>
                  </a:xfrm>
                  <a:custGeom>
                    <a:avLst/>
                    <a:gdLst>
                      <a:gd name="connsiteX0" fmla="*/ 1008 w 2376"/>
                      <a:gd name="connsiteY0" fmla="*/ 0 h 2592"/>
                      <a:gd name="connsiteX1" fmla="*/ 2377 w 2376"/>
                      <a:gd name="connsiteY1" fmla="*/ 1512 h 2592"/>
                      <a:gd name="connsiteX2" fmla="*/ 720 w 2376"/>
                      <a:gd name="connsiteY2" fmla="*/ 2592 h 2592"/>
                      <a:gd name="connsiteX3" fmla="*/ 0 w 2376"/>
                      <a:gd name="connsiteY3" fmla="*/ 1585 h 2592"/>
                      <a:gd name="connsiteX4" fmla="*/ 1008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08" y="0"/>
                        </a:moveTo>
                        <a:lnTo>
                          <a:pt x="2377" y="1512"/>
                        </a:lnTo>
                        <a:lnTo>
                          <a:pt x="720" y="2592"/>
                        </a:lnTo>
                        <a:lnTo>
                          <a:pt x="0" y="1585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5" name="Freeform: Shape 4934">
                    <a:extLst>
                      <a:ext uri="{FF2B5EF4-FFF2-40B4-BE49-F238E27FC236}">
                        <a16:creationId xmlns:a16="http://schemas.microsoft.com/office/drawing/2014/main" id="{5635DBD6-02C0-B990-A39F-46D04E274259}"/>
                      </a:ext>
                    </a:extLst>
                  </p:cNvPr>
                  <p:cNvSpPr/>
                  <p:nvPr/>
                </p:nvSpPr>
                <p:spPr>
                  <a:xfrm>
                    <a:off x="6795718" y="5762402"/>
                    <a:ext cx="2304" cy="2664"/>
                  </a:xfrm>
                  <a:custGeom>
                    <a:avLst/>
                    <a:gdLst>
                      <a:gd name="connsiteX0" fmla="*/ 1008 w 2304"/>
                      <a:gd name="connsiteY0" fmla="*/ 0 h 2664"/>
                      <a:gd name="connsiteX1" fmla="*/ 2305 w 2304"/>
                      <a:gd name="connsiteY1" fmla="*/ 1512 h 2664"/>
                      <a:gd name="connsiteX2" fmla="*/ 648 w 2304"/>
                      <a:gd name="connsiteY2" fmla="*/ 2664 h 2664"/>
                      <a:gd name="connsiteX3" fmla="*/ 0 w 2304"/>
                      <a:gd name="connsiteY3" fmla="*/ 1656 h 2664"/>
                      <a:gd name="connsiteX4" fmla="*/ 1008 w 2304"/>
                      <a:gd name="connsiteY4" fmla="*/ 0 h 2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2664">
                        <a:moveTo>
                          <a:pt x="1008" y="0"/>
                        </a:moveTo>
                        <a:lnTo>
                          <a:pt x="2305" y="1512"/>
                        </a:lnTo>
                        <a:lnTo>
                          <a:pt x="648" y="2664"/>
                        </a:lnTo>
                        <a:lnTo>
                          <a:pt x="0" y="1656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6" name="Freeform: Shape 4935">
                    <a:extLst>
                      <a:ext uri="{FF2B5EF4-FFF2-40B4-BE49-F238E27FC236}">
                        <a16:creationId xmlns:a16="http://schemas.microsoft.com/office/drawing/2014/main" id="{41E5BC8B-D4CE-ED51-3A6E-AB46C46351F3}"/>
                      </a:ext>
                    </a:extLst>
                  </p:cNvPr>
                  <p:cNvSpPr/>
                  <p:nvPr/>
                </p:nvSpPr>
                <p:spPr>
                  <a:xfrm>
                    <a:off x="6777642" y="5764131"/>
                    <a:ext cx="3456" cy="3024"/>
                  </a:xfrm>
                  <a:custGeom>
                    <a:avLst/>
                    <a:gdLst>
                      <a:gd name="connsiteX0" fmla="*/ 72 w 3456"/>
                      <a:gd name="connsiteY0" fmla="*/ 1368 h 3024"/>
                      <a:gd name="connsiteX1" fmla="*/ 1945 w 3456"/>
                      <a:gd name="connsiteY1" fmla="*/ 0 h 3024"/>
                      <a:gd name="connsiteX2" fmla="*/ 3457 w 3456"/>
                      <a:gd name="connsiteY2" fmla="*/ 1368 h 3024"/>
                      <a:gd name="connsiteX3" fmla="*/ 1728 w 3456"/>
                      <a:gd name="connsiteY3" fmla="*/ 3024 h 3024"/>
                      <a:gd name="connsiteX4" fmla="*/ 0 w 3456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24">
                        <a:moveTo>
                          <a:pt x="72" y="1368"/>
                        </a:moveTo>
                        <a:cubicBezTo>
                          <a:pt x="72" y="432"/>
                          <a:pt x="1008" y="0"/>
                          <a:pt x="1945" y="0"/>
                        </a:cubicBezTo>
                        <a:cubicBezTo>
                          <a:pt x="2880" y="0"/>
                          <a:pt x="3457" y="432"/>
                          <a:pt x="3457" y="1368"/>
                        </a:cubicBezTo>
                        <a:cubicBezTo>
                          <a:pt x="3457" y="2305"/>
                          <a:pt x="2737" y="3024"/>
                          <a:pt x="1728" y="3024"/>
                        </a:cubicBezTo>
                        <a:cubicBezTo>
                          <a:pt x="720" y="3024"/>
                          <a:pt x="0" y="2305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7" name="Freeform: Shape 4936">
                    <a:extLst>
                      <a:ext uri="{FF2B5EF4-FFF2-40B4-BE49-F238E27FC236}">
                        <a16:creationId xmlns:a16="http://schemas.microsoft.com/office/drawing/2014/main" id="{5695C8D6-AD03-CBEA-A12B-5AF48DDC092A}"/>
                      </a:ext>
                    </a:extLst>
                  </p:cNvPr>
                  <p:cNvSpPr/>
                  <p:nvPr/>
                </p:nvSpPr>
                <p:spPr>
                  <a:xfrm>
                    <a:off x="6789092" y="5777381"/>
                    <a:ext cx="2664" cy="3024"/>
                  </a:xfrm>
                  <a:custGeom>
                    <a:avLst/>
                    <a:gdLst>
                      <a:gd name="connsiteX0" fmla="*/ 0 w 2664"/>
                      <a:gd name="connsiteY0" fmla="*/ 1368 h 3024"/>
                      <a:gd name="connsiteX1" fmla="*/ 1440 w 2664"/>
                      <a:gd name="connsiteY1" fmla="*/ 0 h 3024"/>
                      <a:gd name="connsiteX2" fmla="*/ 2664 w 2664"/>
                      <a:gd name="connsiteY2" fmla="*/ 1368 h 3024"/>
                      <a:gd name="connsiteX3" fmla="*/ 1368 w 2664"/>
                      <a:gd name="connsiteY3" fmla="*/ 3025 h 3024"/>
                      <a:gd name="connsiteX4" fmla="*/ 72 w 2664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3024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1" y="0"/>
                          <a:pt x="2664" y="432"/>
                          <a:pt x="2664" y="1368"/>
                        </a:cubicBezTo>
                        <a:cubicBezTo>
                          <a:pt x="2664" y="2305"/>
                          <a:pt x="2089" y="3025"/>
                          <a:pt x="1368" y="3025"/>
                        </a:cubicBezTo>
                        <a:cubicBezTo>
                          <a:pt x="648" y="3025"/>
                          <a:pt x="72" y="2305"/>
                          <a:pt x="72" y="136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8" name="Freeform: Shape 4937">
                    <a:extLst>
                      <a:ext uri="{FF2B5EF4-FFF2-40B4-BE49-F238E27FC236}">
                        <a16:creationId xmlns:a16="http://schemas.microsoft.com/office/drawing/2014/main" id="{8AB479FE-C2EB-5AE3-F9C4-BFAC82465146}"/>
                      </a:ext>
                    </a:extLst>
                  </p:cNvPr>
                  <p:cNvSpPr/>
                  <p:nvPr/>
                </p:nvSpPr>
                <p:spPr>
                  <a:xfrm>
                    <a:off x="6796942" y="5766867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080 w 2088"/>
                      <a:gd name="connsiteY1" fmla="*/ 0 h 1800"/>
                      <a:gd name="connsiteX2" fmla="*/ 2088 w 2088"/>
                      <a:gd name="connsiteY2" fmla="*/ 720 h 1800"/>
                      <a:gd name="connsiteX3" fmla="*/ 1152 w 2088"/>
                      <a:gd name="connsiteY3" fmla="*/ 1800 h 1800"/>
                      <a:gd name="connsiteX4" fmla="*/ 0 w 2088"/>
                      <a:gd name="connsiteY4" fmla="*/ 864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cubicBezTo>
                          <a:pt x="0" y="360"/>
                          <a:pt x="504" y="72"/>
                          <a:pt x="1080" y="0"/>
                        </a:cubicBezTo>
                        <a:cubicBezTo>
                          <a:pt x="1656" y="0"/>
                          <a:pt x="2016" y="144"/>
                          <a:pt x="2088" y="720"/>
                        </a:cubicBezTo>
                        <a:cubicBezTo>
                          <a:pt x="2088" y="1296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39" name="Freeform: Shape 4938">
                    <a:extLst>
                      <a:ext uri="{FF2B5EF4-FFF2-40B4-BE49-F238E27FC236}">
                        <a16:creationId xmlns:a16="http://schemas.microsoft.com/office/drawing/2014/main" id="{C9C9FF9C-4B9F-D9AD-AE77-8F18A1C818A5}"/>
                      </a:ext>
                    </a:extLst>
                  </p:cNvPr>
                  <p:cNvSpPr/>
                  <p:nvPr/>
                </p:nvSpPr>
                <p:spPr>
                  <a:xfrm>
                    <a:off x="6785563" y="5769306"/>
                    <a:ext cx="3456" cy="3039"/>
                  </a:xfrm>
                  <a:custGeom>
                    <a:avLst/>
                    <a:gdLst>
                      <a:gd name="connsiteX0" fmla="*/ 72 w 3456"/>
                      <a:gd name="connsiteY0" fmla="*/ 1521 h 3039"/>
                      <a:gd name="connsiteX1" fmla="*/ 1800 w 3456"/>
                      <a:gd name="connsiteY1" fmla="*/ 9 h 3039"/>
                      <a:gd name="connsiteX2" fmla="*/ 3457 w 3456"/>
                      <a:gd name="connsiteY2" fmla="*/ 1233 h 3039"/>
                      <a:gd name="connsiteX3" fmla="*/ 1872 w 3456"/>
                      <a:gd name="connsiteY3" fmla="*/ 3034 h 3039"/>
                      <a:gd name="connsiteX4" fmla="*/ 0 w 3456"/>
                      <a:gd name="connsiteY4" fmla="*/ 1521 h 3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39">
                        <a:moveTo>
                          <a:pt x="72" y="1521"/>
                        </a:moveTo>
                        <a:cubicBezTo>
                          <a:pt x="0" y="585"/>
                          <a:pt x="864" y="81"/>
                          <a:pt x="1800" y="9"/>
                        </a:cubicBezTo>
                        <a:cubicBezTo>
                          <a:pt x="2737" y="-63"/>
                          <a:pt x="3385" y="297"/>
                          <a:pt x="3457" y="1233"/>
                        </a:cubicBezTo>
                        <a:cubicBezTo>
                          <a:pt x="3457" y="2170"/>
                          <a:pt x="2809" y="2962"/>
                          <a:pt x="1872" y="3034"/>
                        </a:cubicBezTo>
                        <a:cubicBezTo>
                          <a:pt x="936" y="3105"/>
                          <a:pt x="72" y="2458"/>
                          <a:pt x="0" y="1521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0" name="Freeform: Shape 4939">
                    <a:extLst>
                      <a:ext uri="{FF2B5EF4-FFF2-40B4-BE49-F238E27FC236}">
                        <a16:creationId xmlns:a16="http://schemas.microsoft.com/office/drawing/2014/main" id="{C9E1CC40-E4D9-310D-8AFC-2733D9E1E6E4}"/>
                      </a:ext>
                    </a:extLst>
                  </p:cNvPr>
                  <p:cNvSpPr/>
                  <p:nvPr/>
                </p:nvSpPr>
                <p:spPr>
                  <a:xfrm>
                    <a:off x="6788985" y="5759889"/>
                    <a:ext cx="4193" cy="3529"/>
                  </a:xfrm>
                  <a:custGeom>
                    <a:avLst/>
                    <a:gdLst>
                      <a:gd name="connsiteX0" fmla="*/ 1836 w 4193"/>
                      <a:gd name="connsiteY0" fmla="*/ 64 h 3529"/>
                      <a:gd name="connsiteX1" fmla="*/ 4140 w 4193"/>
                      <a:gd name="connsiteY1" fmla="*/ 1432 h 3529"/>
                      <a:gd name="connsiteX2" fmla="*/ 2700 w 4193"/>
                      <a:gd name="connsiteY2" fmla="*/ 3449 h 3529"/>
                      <a:gd name="connsiteX3" fmla="*/ 36 w 4193"/>
                      <a:gd name="connsiteY3" fmla="*/ 2297 h 3529"/>
                      <a:gd name="connsiteX4" fmla="*/ 1836 w 4193"/>
                      <a:gd name="connsiteY4" fmla="*/ 64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3" h="3529">
                        <a:moveTo>
                          <a:pt x="1836" y="64"/>
                        </a:moveTo>
                        <a:cubicBezTo>
                          <a:pt x="3060" y="-224"/>
                          <a:pt x="3852" y="496"/>
                          <a:pt x="4140" y="1432"/>
                        </a:cubicBezTo>
                        <a:cubicBezTo>
                          <a:pt x="4356" y="2369"/>
                          <a:pt x="3924" y="3161"/>
                          <a:pt x="2700" y="3449"/>
                        </a:cubicBezTo>
                        <a:cubicBezTo>
                          <a:pt x="1475" y="3737"/>
                          <a:pt x="251" y="3233"/>
                          <a:pt x="36" y="2297"/>
                        </a:cubicBezTo>
                        <a:cubicBezTo>
                          <a:pt x="-181" y="1360"/>
                          <a:pt x="611" y="352"/>
                          <a:pt x="1836" y="6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85" name="Graphic 6">
                  <a:extLst>
                    <a:ext uri="{FF2B5EF4-FFF2-40B4-BE49-F238E27FC236}">
                      <a16:creationId xmlns:a16="http://schemas.microsoft.com/office/drawing/2014/main" id="{ACCE733A-0E0C-2088-F7E2-6E8D722FC0C8}"/>
                    </a:ext>
                  </a:extLst>
                </p:cNvPr>
                <p:cNvGrpSpPr/>
                <p:nvPr/>
              </p:nvGrpSpPr>
              <p:grpSpPr>
                <a:xfrm>
                  <a:off x="6748188" y="5755849"/>
                  <a:ext cx="28229" cy="27941"/>
                  <a:chOff x="6748188" y="5755849"/>
                  <a:chExt cx="28229" cy="27941"/>
                </a:xfrm>
              </p:grpSpPr>
              <p:sp>
                <p:nvSpPr>
                  <p:cNvPr id="4915" name="Freeform: Shape 4914">
                    <a:extLst>
                      <a:ext uri="{FF2B5EF4-FFF2-40B4-BE49-F238E27FC236}">
                        <a16:creationId xmlns:a16="http://schemas.microsoft.com/office/drawing/2014/main" id="{988EC765-2487-09CF-3E45-4917E971D89E}"/>
                      </a:ext>
                    </a:extLst>
                  </p:cNvPr>
                  <p:cNvSpPr/>
                  <p:nvPr/>
                </p:nvSpPr>
                <p:spPr>
                  <a:xfrm>
                    <a:off x="6748188" y="5755849"/>
                    <a:ext cx="28229" cy="27941"/>
                  </a:xfrm>
                  <a:custGeom>
                    <a:avLst/>
                    <a:gdLst>
                      <a:gd name="connsiteX0" fmla="*/ 0 w 28229"/>
                      <a:gd name="connsiteY0" fmla="*/ 13971 h 27941"/>
                      <a:gd name="connsiteX1" fmla="*/ 14115 w 28229"/>
                      <a:gd name="connsiteY1" fmla="*/ 0 h 27941"/>
                      <a:gd name="connsiteX2" fmla="*/ 28230 w 28229"/>
                      <a:gd name="connsiteY2" fmla="*/ 13971 h 27941"/>
                      <a:gd name="connsiteX3" fmla="*/ 14115 w 28229"/>
                      <a:gd name="connsiteY3" fmla="*/ 27942 h 27941"/>
                      <a:gd name="connsiteX4" fmla="*/ 0 w 28229"/>
                      <a:gd name="connsiteY4" fmla="*/ 13971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941">
                        <a:moveTo>
                          <a:pt x="0" y="13971"/>
                        </a:moveTo>
                        <a:cubicBezTo>
                          <a:pt x="0" y="6265"/>
                          <a:pt x="6265" y="0"/>
                          <a:pt x="14115" y="0"/>
                        </a:cubicBezTo>
                        <a:cubicBezTo>
                          <a:pt x="21964" y="0"/>
                          <a:pt x="28230" y="6265"/>
                          <a:pt x="28230" y="13971"/>
                        </a:cubicBezTo>
                        <a:cubicBezTo>
                          <a:pt x="28230" y="21676"/>
                          <a:pt x="21893" y="27942"/>
                          <a:pt x="14115" y="27942"/>
                        </a:cubicBezTo>
                        <a:cubicBezTo>
                          <a:pt x="6337" y="27942"/>
                          <a:pt x="0" y="21676"/>
                          <a:pt x="0" y="13971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6" name="Freeform: Shape 4915">
                    <a:extLst>
                      <a:ext uri="{FF2B5EF4-FFF2-40B4-BE49-F238E27FC236}">
                        <a16:creationId xmlns:a16="http://schemas.microsoft.com/office/drawing/2014/main" id="{6E68BD1E-9E94-5D3E-C42A-2A5180A9553F}"/>
                      </a:ext>
                    </a:extLst>
                  </p:cNvPr>
                  <p:cNvSpPr/>
                  <p:nvPr/>
                </p:nvSpPr>
                <p:spPr>
                  <a:xfrm>
                    <a:off x="6750997" y="5772124"/>
                    <a:ext cx="2232" cy="2016"/>
                  </a:xfrm>
                  <a:custGeom>
                    <a:avLst/>
                    <a:gdLst>
                      <a:gd name="connsiteX0" fmla="*/ 0 w 2232"/>
                      <a:gd name="connsiteY0" fmla="*/ 1296 h 2016"/>
                      <a:gd name="connsiteX1" fmla="*/ 1152 w 2232"/>
                      <a:gd name="connsiteY1" fmla="*/ 0 h 2016"/>
                      <a:gd name="connsiteX2" fmla="*/ 2232 w 2232"/>
                      <a:gd name="connsiteY2" fmla="*/ 1296 h 2016"/>
                      <a:gd name="connsiteX3" fmla="*/ 1440 w 2232"/>
                      <a:gd name="connsiteY3" fmla="*/ 2017 h 2016"/>
                      <a:gd name="connsiteX4" fmla="*/ 0 w 2232"/>
                      <a:gd name="connsiteY4" fmla="*/ 1296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2" h="2016">
                        <a:moveTo>
                          <a:pt x="0" y="1296"/>
                        </a:moveTo>
                        <a:lnTo>
                          <a:pt x="1152" y="0"/>
                        </a:lnTo>
                        <a:lnTo>
                          <a:pt x="2232" y="1296"/>
                        </a:lnTo>
                        <a:lnTo>
                          <a:pt x="1440" y="2017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7" name="Freeform: Shape 4916">
                    <a:extLst>
                      <a:ext uri="{FF2B5EF4-FFF2-40B4-BE49-F238E27FC236}">
                        <a16:creationId xmlns:a16="http://schemas.microsoft.com/office/drawing/2014/main" id="{5D198166-7F28-43B7-C601-0F0431698B95}"/>
                      </a:ext>
                    </a:extLst>
                  </p:cNvPr>
                  <p:cNvSpPr/>
                  <p:nvPr/>
                </p:nvSpPr>
                <p:spPr>
                  <a:xfrm>
                    <a:off x="6756038" y="5759666"/>
                    <a:ext cx="1512" cy="1368"/>
                  </a:xfrm>
                  <a:custGeom>
                    <a:avLst/>
                    <a:gdLst>
                      <a:gd name="connsiteX0" fmla="*/ 0 w 1512"/>
                      <a:gd name="connsiteY0" fmla="*/ 720 h 1368"/>
                      <a:gd name="connsiteX1" fmla="*/ 936 w 1512"/>
                      <a:gd name="connsiteY1" fmla="*/ 0 h 1368"/>
                      <a:gd name="connsiteX2" fmla="*/ 1512 w 1512"/>
                      <a:gd name="connsiteY2" fmla="*/ 1008 h 1368"/>
                      <a:gd name="connsiteX3" fmla="*/ 864 w 1512"/>
                      <a:gd name="connsiteY3" fmla="*/ 1368 h 1368"/>
                      <a:gd name="connsiteX4" fmla="*/ 0 w 1512"/>
                      <a:gd name="connsiteY4" fmla="*/ 720 h 1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368">
                        <a:moveTo>
                          <a:pt x="0" y="720"/>
                        </a:moveTo>
                        <a:lnTo>
                          <a:pt x="936" y="0"/>
                        </a:lnTo>
                        <a:lnTo>
                          <a:pt x="1512" y="1008"/>
                        </a:lnTo>
                        <a:lnTo>
                          <a:pt x="864" y="1368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8" name="Freeform: Shape 4917">
                    <a:extLst>
                      <a:ext uri="{FF2B5EF4-FFF2-40B4-BE49-F238E27FC236}">
                        <a16:creationId xmlns:a16="http://schemas.microsoft.com/office/drawing/2014/main" id="{6CFD0DBD-0370-700D-C202-6B41E6265B07}"/>
                      </a:ext>
                    </a:extLst>
                  </p:cNvPr>
                  <p:cNvSpPr/>
                  <p:nvPr/>
                </p:nvSpPr>
                <p:spPr>
                  <a:xfrm>
                    <a:off x="6766048" y="5775581"/>
                    <a:ext cx="1368" cy="1512"/>
                  </a:xfrm>
                  <a:custGeom>
                    <a:avLst/>
                    <a:gdLst>
                      <a:gd name="connsiteX0" fmla="*/ 576 w 1368"/>
                      <a:gd name="connsiteY0" fmla="*/ 0 h 1512"/>
                      <a:gd name="connsiteX1" fmla="*/ 1368 w 1368"/>
                      <a:gd name="connsiteY1" fmla="*/ 864 h 1512"/>
                      <a:gd name="connsiteX2" fmla="*/ 360 w 1368"/>
                      <a:gd name="connsiteY2" fmla="*/ 1512 h 1512"/>
                      <a:gd name="connsiteX3" fmla="*/ 0 w 1368"/>
                      <a:gd name="connsiteY3" fmla="*/ 936 h 1512"/>
                      <a:gd name="connsiteX4" fmla="*/ 576 w 1368"/>
                      <a:gd name="connsiteY4" fmla="*/ 0 h 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8" h="1512">
                        <a:moveTo>
                          <a:pt x="576" y="0"/>
                        </a:moveTo>
                        <a:lnTo>
                          <a:pt x="1368" y="864"/>
                        </a:lnTo>
                        <a:lnTo>
                          <a:pt x="360" y="1512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9" name="Freeform: Shape 4918">
                    <a:extLst>
                      <a:ext uri="{FF2B5EF4-FFF2-40B4-BE49-F238E27FC236}">
                        <a16:creationId xmlns:a16="http://schemas.microsoft.com/office/drawing/2014/main" id="{EEAD4A5C-8306-4846-A33E-177F2AB5870A}"/>
                      </a:ext>
                    </a:extLst>
                  </p:cNvPr>
                  <p:cNvSpPr/>
                  <p:nvPr/>
                </p:nvSpPr>
                <p:spPr>
                  <a:xfrm>
                    <a:off x="6760863" y="5764059"/>
                    <a:ext cx="1440" cy="1656"/>
                  </a:xfrm>
                  <a:custGeom>
                    <a:avLst/>
                    <a:gdLst>
                      <a:gd name="connsiteX0" fmla="*/ 648 w 1440"/>
                      <a:gd name="connsiteY0" fmla="*/ 0 h 1656"/>
                      <a:gd name="connsiteX1" fmla="*/ 1440 w 1440"/>
                      <a:gd name="connsiteY1" fmla="*/ 936 h 1656"/>
                      <a:gd name="connsiteX2" fmla="*/ 432 w 1440"/>
                      <a:gd name="connsiteY2" fmla="*/ 1656 h 1656"/>
                      <a:gd name="connsiteX3" fmla="*/ 0 w 1440"/>
                      <a:gd name="connsiteY3" fmla="*/ 1008 h 1656"/>
                      <a:gd name="connsiteX4" fmla="*/ 648 w 1440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656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0" name="Freeform: Shape 4919">
                    <a:extLst>
                      <a:ext uri="{FF2B5EF4-FFF2-40B4-BE49-F238E27FC236}">
                        <a16:creationId xmlns:a16="http://schemas.microsoft.com/office/drawing/2014/main" id="{1745A6DD-B865-7CBF-4CF5-64482EE7210E}"/>
                      </a:ext>
                    </a:extLst>
                  </p:cNvPr>
                  <p:cNvSpPr/>
                  <p:nvPr/>
                </p:nvSpPr>
                <p:spPr>
                  <a:xfrm>
                    <a:off x="6771377" y="5770900"/>
                    <a:ext cx="1440" cy="1584"/>
                  </a:xfrm>
                  <a:custGeom>
                    <a:avLst/>
                    <a:gdLst>
                      <a:gd name="connsiteX0" fmla="*/ 648 w 1440"/>
                      <a:gd name="connsiteY0" fmla="*/ 0 h 1584"/>
                      <a:gd name="connsiteX1" fmla="*/ 1440 w 1440"/>
                      <a:gd name="connsiteY1" fmla="*/ 936 h 1584"/>
                      <a:gd name="connsiteX2" fmla="*/ 432 w 1440"/>
                      <a:gd name="connsiteY2" fmla="*/ 1584 h 1584"/>
                      <a:gd name="connsiteX3" fmla="*/ 0 w 1440"/>
                      <a:gd name="connsiteY3" fmla="*/ 1008 h 1584"/>
                      <a:gd name="connsiteX4" fmla="*/ 648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584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1" name="Freeform: Shape 4920">
                    <a:extLst>
                      <a:ext uri="{FF2B5EF4-FFF2-40B4-BE49-F238E27FC236}">
                        <a16:creationId xmlns:a16="http://schemas.microsoft.com/office/drawing/2014/main" id="{88824C4F-1857-BCAF-8A61-1C849B87D376}"/>
                      </a:ext>
                    </a:extLst>
                  </p:cNvPr>
                  <p:cNvSpPr/>
                  <p:nvPr/>
                </p:nvSpPr>
                <p:spPr>
                  <a:xfrm>
                    <a:off x="6758774" y="5778606"/>
                    <a:ext cx="2376" cy="2592"/>
                  </a:xfrm>
                  <a:custGeom>
                    <a:avLst/>
                    <a:gdLst>
                      <a:gd name="connsiteX0" fmla="*/ 1008 w 2376"/>
                      <a:gd name="connsiteY0" fmla="*/ 0 h 2592"/>
                      <a:gd name="connsiteX1" fmla="*/ 2376 w 2376"/>
                      <a:gd name="connsiteY1" fmla="*/ 1512 h 2592"/>
                      <a:gd name="connsiteX2" fmla="*/ 720 w 2376"/>
                      <a:gd name="connsiteY2" fmla="*/ 2592 h 2592"/>
                      <a:gd name="connsiteX3" fmla="*/ 0 w 2376"/>
                      <a:gd name="connsiteY3" fmla="*/ 1584 h 2592"/>
                      <a:gd name="connsiteX4" fmla="*/ 1008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08" y="0"/>
                        </a:moveTo>
                        <a:lnTo>
                          <a:pt x="2376" y="1512"/>
                        </a:lnTo>
                        <a:lnTo>
                          <a:pt x="720" y="2592"/>
                        </a:lnTo>
                        <a:lnTo>
                          <a:pt x="0" y="1584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2" name="Freeform: Shape 4921">
                    <a:extLst>
                      <a:ext uri="{FF2B5EF4-FFF2-40B4-BE49-F238E27FC236}">
                        <a16:creationId xmlns:a16="http://schemas.microsoft.com/office/drawing/2014/main" id="{1BE12F9B-03B6-A106-0834-2D252A3E8D61}"/>
                      </a:ext>
                    </a:extLst>
                  </p:cNvPr>
                  <p:cNvSpPr/>
                  <p:nvPr/>
                </p:nvSpPr>
                <p:spPr>
                  <a:xfrm>
                    <a:off x="6770297" y="5763050"/>
                    <a:ext cx="2376" cy="2592"/>
                  </a:xfrm>
                  <a:custGeom>
                    <a:avLst/>
                    <a:gdLst>
                      <a:gd name="connsiteX0" fmla="*/ 1008 w 2376"/>
                      <a:gd name="connsiteY0" fmla="*/ 0 h 2592"/>
                      <a:gd name="connsiteX1" fmla="*/ 2377 w 2376"/>
                      <a:gd name="connsiteY1" fmla="*/ 1512 h 2592"/>
                      <a:gd name="connsiteX2" fmla="*/ 720 w 2376"/>
                      <a:gd name="connsiteY2" fmla="*/ 2592 h 2592"/>
                      <a:gd name="connsiteX3" fmla="*/ 0 w 2376"/>
                      <a:gd name="connsiteY3" fmla="*/ 1585 h 2592"/>
                      <a:gd name="connsiteX4" fmla="*/ 1008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08" y="0"/>
                        </a:moveTo>
                        <a:lnTo>
                          <a:pt x="2377" y="1512"/>
                        </a:lnTo>
                        <a:lnTo>
                          <a:pt x="720" y="2592"/>
                        </a:lnTo>
                        <a:lnTo>
                          <a:pt x="0" y="1585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3" name="Freeform: Shape 4922">
                    <a:extLst>
                      <a:ext uri="{FF2B5EF4-FFF2-40B4-BE49-F238E27FC236}">
                        <a16:creationId xmlns:a16="http://schemas.microsoft.com/office/drawing/2014/main" id="{34ED22B2-A770-5764-00A7-DD1B87E37E04}"/>
                      </a:ext>
                    </a:extLst>
                  </p:cNvPr>
                  <p:cNvSpPr/>
                  <p:nvPr/>
                </p:nvSpPr>
                <p:spPr>
                  <a:xfrm>
                    <a:off x="6752365" y="5764778"/>
                    <a:ext cx="3456" cy="3024"/>
                  </a:xfrm>
                  <a:custGeom>
                    <a:avLst/>
                    <a:gdLst>
                      <a:gd name="connsiteX0" fmla="*/ 0 w 3456"/>
                      <a:gd name="connsiteY0" fmla="*/ 1368 h 3024"/>
                      <a:gd name="connsiteX1" fmla="*/ 1872 w 3456"/>
                      <a:gd name="connsiteY1" fmla="*/ 0 h 3024"/>
                      <a:gd name="connsiteX2" fmla="*/ 3457 w 3456"/>
                      <a:gd name="connsiteY2" fmla="*/ 1368 h 3024"/>
                      <a:gd name="connsiteX3" fmla="*/ 1728 w 3456"/>
                      <a:gd name="connsiteY3" fmla="*/ 3025 h 3024"/>
                      <a:gd name="connsiteX4" fmla="*/ 0 w 3456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24">
                        <a:moveTo>
                          <a:pt x="0" y="1368"/>
                        </a:moveTo>
                        <a:cubicBezTo>
                          <a:pt x="0" y="432"/>
                          <a:pt x="936" y="0"/>
                          <a:pt x="1872" y="0"/>
                        </a:cubicBezTo>
                        <a:cubicBezTo>
                          <a:pt x="2809" y="0"/>
                          <a:pt x="3457" y="432"/>
                          <a:pt x="3457" y="1368"/>
                        </a:cubicBezTo>
                        <a:cubicBezTo>
                          <a:pt x="3457" y="2305"/>
                          <a:pt x="2737" y="3025"/>
                          <a:pt x="1728" y="3025"/>
                        </a:cubicBezTo>
                        <a:cubicBezTo>
                          <a:pt x="720" y="3025"/>
                          <a:pt x="0" y="2305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4" name="Freeform: Shape 4923">
                    <a:extLst>
                      <a:ext uri="{FF2B5EF4-FFF2-40B4-BE49-F238E27FC236}">
                        <a16:creationId xmlns:a16="http://schemas.microsoft.com/office/drawing/2014/main" id="{C87CEA23-7671-9550-603E-0BB69A91DFB0}"/>
                      </a:ext>
                    </a:extLst>
                  </p:cNvPr>
                  <p:cNvSpPr/>
                  <p:nvPr/>
                </p:nvSpPr>
                <p:spPr>
                  <a:xfrm>
                    <a:off x="6763671" y="5777957"/>
                    <a:ext cx="2664" cy="3096"/>
                  </a:xfrm>
                  <a:custGeom>
                    <a:avLst/>
                    <a:gdLst>
                      <a:gd name="connsiteX0" fmla="*/ 0 w 2664"/>
                      <a:gd name="connsiteY0" fmla="*/ 1368 h 3096"/>
                      <a:gd name="connsiteX1" fmla="*/ 1440 w 2664"/>
                      <a:gd name="connsiteY1" fmla="*/ 0 h 3096"/>
                      <a:gd name="connsiteX2" fmla="*/ 2664 w 2664"/>
                      <a:gd name="connsiteY2" fmla="*/ 1368 h 3096"/>
                      <a:gd name="connsiteX3" fmla="*/ 1368 w 2664"/>
                      <a:gd name="connsiteY3" fmla="*/ 3097 h 3096"/>
                      <a:gd name="connsiteX4" fmla="*/ 72 w 2664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3096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0" y="0"/>
                          <a:pt x="2664" y="432"/>
                          <a:pt x="2664" y="1368"/>
                        </a:cubicBezTo>
                        <a:cubicBezTo>
                          <a:pt x="2664" y="2305"/>
                          <a:pt x="2088" y="3097"/>
                          <a:pt x="1368" y="3097"/>
                        </a:cubicBezTo>
                        <a:cubicBezTo>
                          <a:pt x="648" y="3097"/>
                          <a:pt x="72" y="2305"/>
                          <a:pt x="72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5" name="Freeform: Shape 4924">
                    <a:extLst>
                      <a:ext uri="{FF2B5EF4-FFF2-40B4-BE49-F238E27FC236}">
                        <a16:creationId xmlns:a16="http://schemas.microsoft.com/office/drawing/2014/main" id="{70F4C365-BEBB-D2ED-40B3-594425811A69}"/>
                      </a:ext>
                    </a:extLst>
                  </p:cNvPr>
                  <p:cNvSpPr/>
                  <p:nvPr/>
                </p:nvSpPr>
                <p:spPr>
                  <a:xfrm>
                    <a:off x="6771593" y="5767515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080 w 2088"/>
                      <a:gd name="connsiteY1" fmla="*/ 0 h 1800"/>
                      <a:gd name="connsiteX2" fmla="*/ 2089 w 2088"/>
                      <a:gd name="connsiteY2" fmla="*/ 720 h 1800"/>
                      <a:gd name="connsiteX3" fmla="*/ 1152 w 2088"/>
                      <a:gd name="connsiteY3" fmla="*/ 1800 h 1800"/>
                      <a:gd name="connsiteX4" fmla="*/ 0 w 2088"/>
                      <a:gd name="connsiteY4" fmla="*/ 864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cubicBezTo>
                          <a:pt x="0" y="360"/>
                          <a:pt x="504" y="72"/>
                          <a:pt x="1080" y="0"/>
                        </a:cubicBezTo>
                        <a:cubicBezTo>
                          <a:pt x="1657" y="0"/>
                          <a:pt x="2017" y="216"/>
                          <a:pt x="2089" y="720"/>
                        </a:cubicBezTo>
                        <a:cubicBezTo>
                          <a:pt x="2089" y="1296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6" name="Freeform: Shape 4925">
                    <a:extLst>
                      <a:ext uri="{FF2B5EF4-FFF2-40B4-BE49-F238E27FC236}">
                        <a16:creationId xmlns:a16="http://schemas.microsoft.com/office/drawing/2014/main" id="{2A09A2CD-8068-EC55-364C-B399F99A4CD5}"/>
                      </a:ext>
                    </a:extLst>
                  </p:cNvPr>
                  <p:cNvSpPr/>
                  <p:nvPr/>
                </p:nvSpPr>
                <p:spPr>
                  <a:xfrm>
                    <a:off x="6760211" y="5769955"/>
                    <a:ext cx="3394" cy="3033"/>
                  </a:xfrm>
                  <a:custGeom>
                    <a:avLst/>
                    <a:gdLst>
                      <a:gd name="connsiteX0" fmla="*/ 4 w 3394"/>
                      <a:gd name="connsiteY0" fmla="*/ 1521 h 3033"/>
                      <a:gd name="connsiteX1" fmla="*/ 1732 w 3394"/>
                      <a:gd name="connsiteY1" fmla="*/ 9 h 3033"/>
                      <a:gd name="connsiteX2" fmla="*/ 3389 w 3394"/>
                      <a:gd name="connsiteY2" fmla="*/ 1233 h 3033"/>
                      <a:gd name="connsiteX3" fmla="*/ 1876 w 3394"/>
                      <a:gd name="connsiteY3" fmla="*/ 3033 h 3033"/>
                      <a:gd name="connsiteX4" fmla="*/ 4 w 3394"/>
                      <a:gd name="connsiteY4" fmla="*/ 1521 h 3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4" h="3033">
                        <a:moveTo>
                          <a:pt x="4" y="1521"/>
                        </a:moveTo>
                        <a:cubicBezTo>
                          <a:pt x="-68" y="585"/>
                          <a:pt x="796" y="81"/>
                          <a:pt x="1732" y="9"/>
                        </a:cubicBezTo>
                        <a:cubicBezTo>
                          <a:pt x="2669" y="-63"/>
                          <a:pt x="3317" y="297"/>
                          <a:pt x="3389" y="1233"/>
                        </a:cubicBezTo>
                        <a:cubicBezTo>
                          <a:pt x="3461" y="2169"/>
                          <a:pt x="2812" y="2961"/>
                          <a:pt x="1876" y="3033"/>
                        </a:cubicBezTo>
                        <a:cubicBezTo>
                          <a:pt x="940" y="3033"/>
                          <a:pt x="76" y="2457"/>
                          <a:pt x="4" y="1521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7" name="Freeform: Shape 4926">
                    <a:extLst>
                      <a:ext uri="{FF2B5EF4-FFF2-40B4-BE49-F238E27FC236}">
                        <a16:creationId xmlns:a16="http://schemas.microsoft.com/office/drawing/2014/main" id="{57DB0055-BAF1-20B4-6A0E-3687BB6611B2}"/>
                      </a:ext>
                    </a:extLst>
                  </p:cNvPr>
                  <p:cNvSpPr/>
                  <p:nvPr/>
                </p:nvSpPr>
                <p:spPr>
                  <a:xfrm>
                    <a:off x="6763564" y="5760466"/>
                    <a:ext cx="4193" cy="3529"/>
                  </a:xfrm>
                  <a:custGeom>
                    <a:avLst/>
                    <a:gdLst>
                      <a:gd name="connsiteX0" fmla="*/ 1836 w 4193"/>
                      <a:gd name="connsiteY0" fmla="*/ 64 h 3529"/>
                      <a:gd name="connsiteX1" fmla="*/ 4140 w 4193"/>
                      <a:gd name="connsiteY1" fmla="*/ 1433 h 3529"/>
                      <a:gd name="connsiteX2" fmla="*/ 2700 w 4193"/>
                      <a:gd name="connsiteY2" fmla="*/ 3449 h 3529"/>
                      <a:gd name="connsiteX3" fmla="*/ 35 w 4193"/>
                      <a:gd name="connsiteY3" fmla="*/ 2297 h 3529"/>
                      <a:gd name="connsiteX4" fmla="*/ 1836 w 4193"/>
                      <a:gd name="connsiteY4" fmla="*/ 64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3" h="3529">
                        <a:moveTo>
                          <a:pt x="1836" y="64"/>
                        </a:moveTo>
                        <a:cubicBezTo>
                          <a:pt x="3060" y="-224"/>
                          <a:pt x="3924" y="496"/>
                          <a:pt x="4140" y="1433"/>
                        </a:cubicBezTo>
                        <a:cubicBezTo>
                          <a:pt x="4356" y="2369"/>
                          <a:pt x="3924" y="3161"/>
                          <a:pt x="2700" y="3449"/>
                        </a:cubicBezTo>
                        <a:cubicBezTo>
                          <a:pt x="1476" y="3737"/>
                          <a:pt x="252" y="3233"/>
                          <a:pt x="35" y="2297"/>
                        </a:cubicBezTo>
                        <a:cubicBezTo>
                          <a:pt x="-180" y="1361"/>
                          <a:pt x="612" y="352"/>
                          <a:pt x="1836" y="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86" name="Graphic 6">
                  <a:extLst>
                    <a:ext uri="{FF2B5EF4-FFF2-40B4-BE49-F238E27FC236}">
                      <a16:creationId xmlns:a16="http://schemas.microsoft.com/office/drawing/2014/main" id="{D2F23D84-61A4-ABE9-F393-7310696A0201}"/>
                    </a:ext>
                  </a:extLst>
                </p:cNvPr>
                <p:cNvGrpSpPr/>
                <p:nvPr/>
              </p:nvGrpSpPr>
              <p:grpSpPr>
                <a:xfrm>
                  <a:off x="6745596" y="5735109"/>
                  <a:ext cx="28229" cy="27869"/>
                  <a:chOff x="6745596" y="5735109"/>
                  <a:chExt cx="28229" cy="27869"/>
                </a:xfrm>
              </p:grpSpPr>
              <p:sp>
                <p:nvSpPr>
                  <p:cNvPr id="4902" name="Freeform: Shape 4901">
                    <a:extLst>
                      <a:ext uri="{FF2B5EF4-FFF2-40B4-BE49-F238E27FC236}">
                        <a16:creationId xmlns:a16="http://schemas.microsoft.com/office/drawing/2014/main" id="{045E744C-2009-5101-89AA-9BE249C99DA6}"/>
                      </a:ext>
                    </a:extLst>
                  </p:cNvPr>
                  <p:cNvSpPr/>
                  <p:nvPr/>
                </p:nvSpPr>
                <p:spPr>
                  <a:xfrm>
                    <a:off x="6745596" y="5735109"/>
                    <a:ext cx="28229" cy="27869"/>
                  </a:xfrm>
                  <a:custGeom>
                    <a:avLst/>
                    <a:gdLst>
                      <a:gd name="connsiteX0" fmla="*/ 0 w 28229"/>
                      <a:gd name="connsiteY0" fmla="*/ 13971 h 27869"/>
                      <a:gd name="connsiteX1" fmla="*/ 14115 w 28229"/>
                      <a:gd name="connsiteY1" fmla="*/ 0 h 27869"/>
                      <a:gd name="connsiteX2" fmla="*/ 28229 w 28229"/>
                      <a:gd name="connsiteY2" fmla="*/ 13971 h 27869"/>
                      <a:gd name="connsiteX3" fmla="*/ 14115 w 28229"/>
                      <a:gd name="connsiteY3" fmla="*/ 27869 h 27869"/>
                      <a:gd name="connsiteX4" fmla="*/ 0 w 28229"/>
                      <a:gd name="connsiteY4" fmla="*/ 13971 h 27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869">
                        <a:moveTo>
                          <a:pt x="0" y="13971"/>
                        </a:moveTo>
                        <a:cubicBezTo>
                          <a:pt x="0" y="6265"/>
                          <a:pt x="6337" y="0"/>
                          <a:pt x="14115" y="0"/>
                        </a:cubicBezTo>
                        <a:cubicBezTo>
                          <a:pt x="21892" y="0"/>
                          <a:pt x="28229" y="6265"/>
                          <a:pt x="28229" y="13971"/>
                        </a:cubicBezTo>
                        <a:cubicBezTo>
                          <a:pt x="28229" y="21676"/>
                          <a:pt x="21964" y="27869"/>
                          <a:pt x="14115" y="27869"/>
                        </a:cubicBezTo>
                        <a:cubicBezTo>
                          <a:pt x="6265" y="27869"/>
                          <a:pt x="0" y="21604"/>
                          <a:pt x="0" y="13971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3" name="Freeform: Shape 4902">
                    <a:extLst>
                      <a:ext uri="{FF2B5EF4-FFF2-40B4-BE49-F238E27FC236}">
                        <a16:creationId xmlns:a16="http://schemas.microsoft.com/office/drawing/2014/main" id="{4FEAFD3E-B3F0-5CC9-719A-9F91389E5ADF}"/>
                      </a:ext>
                    </a:extLst>
                  </p:cNvPr>
                  <p:cNvSpPr/>
                  <p:nvPr/>
                </p:nvSpPr>
                <p:spPr>
                  <a:xfrm>
                    <a:off x="6748404" y="5751456"/>
                    <a:ext cx="2304" cy="1944"/>
                  </a:xfrm>
                  <a:custGeom>
                    <a:avLst/>
                    <a:gdLst>
                      <a:gd name="connsiteX0" fmla="*/ 0 w 2304"/>
                      <a:gd name="connsiteY0" fmla="*/ 1224 h 1944"/>
                      <a:gd name="connsiteX1" fmla="*/ 1224 w 2304"/>
                      <a:gd name="connsiteY1" fmla="*/ 0 h 1944"/>
                      <a:gd name="connsiteX2" fmla="*/ 2305 w 2304"/>
                      <a:gd name="connsiteY2" fmla="*/ 1296 h 1944"/>
                      <a:gd name="connsiteX3" fmla="*/ 1512 w 2304"/>
                      <a:gd name="connsiteY3" fmla="*/ 1945 h 1944"/>
                      <a:gd name="connsiteX4" fmla="*/ 0 w 2304"/>
                      <a:gd name="connsiteY4" fmla="*/ 1224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1944">
                        <a:moveTo>
                          <a:pt x="0" y="1224"/>
                        </a:moveTo>
                        <a:lnTo>
                          <a:pt x="1224" y="0"/>
                        </a:lnTo>
                        <a:lnTo>
                          <a:pt x="2305" y="1296"/>
                        </a:lnTo>
                        <a:lnTo>
                          <a:pt x="1512" y="1945"/>
                        </a:lnTo>
                        <a:lnTo>
                          <a:pt x="0" y="122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4" name="Freeform: Shape 4903">
                    <a:extLst>
                      <a:ext uri="{FF2B5EF4-FFF2-40B4-BE49-F238E27FC236}">
                        <a16:creationId xmlns:a16="http://schemas.microsoft.com/office/drawing/2014/main" id="{97883F4D-6693-A3EA-AFA0-767A6F698337}"/>
                      </a:ext>
                    </a:extLst>
                  </p:cNvPr>
                  <p:cNvSpPr/>
                  <p:nvPr/>
                </p:nvSpPr>
                <p:spPr>
                  <a:xfrm>
                    <a:off x="6753517" y="5738998"/>
                    <a:ext cx="1512" cy="1368"/>
                  </a:xfrm>
                  <a:custGeom>
                    <a:avLst/>
                    <a:gdLst>
                      <a:gd name="connsiteX0" fmla="*/ 0 w 1512"/>
                      <a:gd name="connsiteY0" fmla="*/ 648 h 1368"/>
                      <a:gd name="connsiteX1" fmla="*/ 936 w 1512"/>
                      <a:gd name="connsiteY1" fmla="*/ 0 h 1368"/>
                      <a:gd name="connsiteX2" fmla="*/ 1512 w 1512"/>
                      <a:gd name="connsiteY2" fmla="*/ 1008 h 1368"/>
                      <a:gd name="connsiteX3" fmla="*/ 865 w 1512"/>
                      <a:gd name="connsiteY3" fmla="*/ 1368 h 1368"/>
                      <a:gd name="connsiteX4" fmla="*/ 0 w 1512"/>
                      <a:gd name="connsiteY4" fmla="*/ 648 h 1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368">
                        <a:moveTo>
                          <a:pt x="0" y="648"/>
                        </a:moveTo>
                        <a:lnTo>
                          <a:pt x="936" y="0"/>
                        </a:lnTo>
                        <a:lnTo>
                          <a:pt x="1512" y="1008"/>
                        </a:lnTo>
                        <a:lnTo>
                          <a:pt x="865" y="1368"/>
                        </a:lnTo>
                        <a:lnTo>
                          <a:pt x="0" y="648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5" name="Freeform: Shape 4904">
                    <a:extLst>
                      <a:ext uri="{FF2B5EF4-FFF2-40B4-BE49-F238E27FC236}">
                        <a16:creationId xmlns:a16="http://schemas.microsoft.com/office/drawing/2014/main" id="{8B668B2D-3649-2CC8-ECD1-BC149235278A}"/>
                      </a:ext>
                    </a:extLst>
                  </p:cNvPr>
                  <p:cNvSpPr/>
                  <p:nvPr/>
                </p:nvSpPr>
                <p:spPr>
                  <a:xfrm>
                    <a:off x="6763455" y="5754840"/>
                    <a:ext cx="1440" cy="1512"/>
                  </a:xfrm>
                  <a:custGeom>
                    <a:avLst/>
                    <a:gdLst>
                      <a:gd name="connsiteX0" fmla="*/ 648 w 1440"/>
                      <a:gd name="connsiteY0" fmla="*/ 0 h 1512"/>
                      <a:gd name="connsiteX1" fmla="*/ 1440 w 1440"/>
                      <a:gd name="connsiteY1" fmla="*/ 865 h 1512"/>
                      <a:gd name="connsiteX2" fmla="*/ 432 w 1440"/>
                      <a:gd name="connsiteY2" fmla="*/ 1512 h 1512"/>
                      <a:gd name="connsiteX3" fmla="*/ 0 w 1440"/>
                      <a:gd name="connsiteY3" fmla="*/ 936 h 1512"/>
                      <a:gd name="connsiteX4" fmla="*/ 648 w 1440"/>
                      <a:gd name="connsiteY4" fmla="*/ 0 h 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12">
                        <a:moveTo>
                          <a:pt x="648" y="0"/>
                        </a:moveTo>
                        <a:lnTo>
                          <a:pt x="1440" y="865"/>
                        </a:lnTo>
                        <a:lnTo>
                          <a:pt x="432" y="1512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6" name="Freeform: Shape 4905">
                    <a:extLst>
                      <a:ext uri="{FF2B5EF4-FFF2-40B4-BE49-F238E27FC236}">
                        <a16:creationId xmlns:a16="http://schemas.microsoft.com/office/drawing/2014/main" id="{7B1CF8E3-269E-A44E-8026-E52147CFF1AD}"/>
                      </a:ext>
                    </a:extLst>
                  </p:cNvPr>
                  <p:cNvSpPr/>
                  <p:nvPr/>
                </p:nvSpPr>
                <p:spPr>
                  <a:xfrm>
                    <a:off x="6758342" y="5743390"/>
                    <a:ext cx="1440" cy="1584"/>
                  </a:xfrm>
                  <a:custGeom>
                    <a:avLst/>
                    <a:gdLst>
                      <a:gd name="connsiteX0" fmla="*/ 648 w 1440"/>
                      <a:gd name="connsiteY0" fmla="*/ 0 h 1584"/>
                      <a:gd name="connsiteX1" fmla="*/ 1440 w 1440"/>
                      <a:gd name="connsiteY1" fmla="*/ 864 h 1584"/>
                      <a:gd name="connsiteX2" fmla="*/ 432 w 1440"/>
                      <a:gd name="connsiteY2" fmla="*/ 1584 h 1584"/>
                      <a:gd name="connsiteX3" fmla="*/ 0 w 1440"/>
                      <a:gd name="connsiteY3" fmla="*/ 936 h 1584"/>
                      <a:gd name="connsiteX4" fmla="*/ 648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648" y="0"/>
                        </a:moveTo>
                        <a:lnTo>
                          <a:pt x="1440" y="864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7" name="Freeform: Shape 4906">
                    <a:extLst>
                      <a:ext uri="{FF2B5EF4-FFF2-40B4-BE49-F238E27FC236}">
                        <a16:creationId xmlns:a16="http://schemas.microsoft.com/office/drawing/2014/main" id="{6F2D74BA-5F22-55E2-82CB-E8E85F580DE7}"/>
                      </a:ext>
                    </a:extLst>
                  </p:cNvPr>
                  <p:cNvSpPr/>
                  <p:nvPr/>
                </p:nvSpPr>
                <p:spPr>
                  <a:xfrm>
                    <a:off x="6768856" y="5750160"/>
                    <a:ext cx="1440" cy="1656"/>
                  </a:xfrm>
                  <a:custGeom>
                    <a:avLst/>
                    <a:gdLst>
                      <a:gd name="connsiteX0" fmla="*/ 648 w 1440"/>
                      <a:gd name="connsiteY0" fmla="*/ 0 h 1656"/>
                      <a:gd name="connsiteX1" fmla="*/ 1440 w 1440"/>
                      <a:gd name="connsiteY1" fmla="*/ 936 h 1656"/>
                      <a:gd name="connsiteX2" fmla="*/ 432 w 1440"/>
                      <a:gd name="connsiteY2" fmla="*/ 1656 h 1656"/>
                      <a:gd name="connsiteX3" fmla="*/ 0 w 1440"/>
                      <a:gd name="connsiteY3" fmla="*/ 1008 h 1656"/>
                      <a:gd name="connsiteX4" fmla="*/ 648 w 1440"/>
                      <a:gd name="connsiteY4" fmla="*/ 0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656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656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8" name="Freeform: Shape 4907">
                    <a:extLst>
                      <a:ext uri="{FF2B5EF4-FFF2-40B4-BE49-F238E27FC236}">
                        <a16:creationId xmlns:a16="http://schemas.microsoft.com/office/drawing/2014/main" id="{F5EA400B-B3E1-E24A-3AF6-67B0DCF4F24D}"/>
                      </a:ext>
                    </a:extLst>
                  </p:cNvPr>
                  <p:cNvSpPr/>
                  <p:nvPr/>
                </p:nvSpPr>
                <p:spPr>
                  <a:xfrm>
                    <a:off x="6756254" y="5757865"/>
                    <a:ext cx="2376" cy="2592"/>
                  </a:xfrm>
                  <a:custGeom>
                    <a:avLst/>
                    <a:gdLst>
                      <a:gd name="connsiteX0" fmla="*/ 1008 w 2376"/>
                      <a:gd name="connsiteY0" fmla="*/ 0 h 2592"/>
                      <a:gd name="connsiteX1" fmla="*/ 2377 w 2376"/>
                      <a:gd name="connsiteY1" fmla="*/ 1512 h 2592"/>
                      <a:gd name="connsiteX2" fmla="*/ 648 w 2376"/>
                      <a:gd name="connsiteY2" fmla="*/ 2592 h 2592"/>
                      <a:gd name="connsiteX3" fmla="*/ 0 w 2376"/>
                      <a:gd name="connsiteY3" fmla="*/ 1584 h 2592"/>
                      <a:gd name="connsiteX4" fmla="*/ 1008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08" y="0"/>
                        </a:moveTo>
                        <a:lnTo>
                          <a:pt x="2377" y="1512"/>
                        </a:lnTo>
                        <a:lnTo>
                          <a:pt x="648" y="2592"/>
                        </a:lnTo>
                        <a:lnTo>
                          <a:pt x="0" y="1584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9" name="Freeform: Shape 4908">
                    <a:extLst>
                      <a:ext uri="{FF2B5EF4-FFF2-40B4-BE49-F238E27FC236}">
                        <a16:creationId xmlns:a16="http://schemas.microsoft.com/office/drawing/2014/main" id="{5D241E9B-4EE4-ACB5-CD2D-24F5D4C1B7C5}"/>
                      </a:ext>
                    </a:extLst>
                  </p:cNvPr>
                  <p:cNvSpPr/>
                  <p:nvPr/>
                </p:nvSpPr>
                <p:spPr>
                  <a:xfrm>
                    <a:off x="6767704" y="5742382"/>
                    <a:ext cx="2376" cy="2592"/>
                  </a:xfrm>
                  <a:custGeom>
                    <a:avLst/>
                    <a:gdLst>
                      <a:gd name="connsiteX0" fmla="*/ 1080 w 2376"/>
                      <a:gd name="connsiteY0" fmla="*/ 0 h 2592"/>
                      <a:gd name="connsiteX1" fmla="*/ 2377 w 2376"/>
                      <a:gd name="connsiteY1" fmla="*/ 1440 h 2592"/>
                      <a:gd name="connsiteX2" fmla="*/ 720 w 2376"/>
                      <a:gd name="connsiteY2" fmla="*/ 2592 h 2592"/>
                      <a:gd name="connsiteX3" fmla="*/ 0 w 2376"/>
                      <a:gd name="connsiteY3" fmla="*/ 1512 h 2592"/>
                      <a:gd name="connsiteX4" fmla="*/ 1080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80" y="0"/>
                        </a:moveTo>
                        <a:lnTo>
                          <a:pt x="2377" y="1440"/>
                        </a:lnTo>
                        <a:lnTo>
                          <a:pt x="720" y="2592"/>
                        </a:lnTo>
                        <a:lnTo>
                          <a:pt x="0" y="1512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0" name="Freeform: Shape 4909">
                    <a:extLst>
                      <a:ext uri="{FF2B5EF4-FFF2-40B4-BE49-F238E27FC236}">
                        <a16:creationId xmlns:a16="http://schemas.microsoft.com/office/drawing/2014/main" id="{74780570-48BE-4B0D-1608-50E582937FFE}"/>
                      </a:ext>
                    </a:extLst>
                  </p:cNvPr>
                  <p:cNvSpPr/>
                  <p:nvPr/>
                </p:nvSpPr>
                <p:spPr>
                  <a:xfrm>
                    <a:off x="6749701" y="5744038"/>
                    <a:ext cx="3456" cy="3096"/>
                  </a:xfrm>
                  <a:custGeom>
                    <a:avLst/>
                    <a:gdLst>
                      <a:gd name="connsiteX0" fmla="*/ 72 w 3456"/>
                      <a:gd name="connsiteY0" fmla="*/ 1368 h 3096"/>
                      <a:gd name="connsiteX1" fmla="*/ 1945 w 3456"/>
                      <a:gd name="connsiteY1" fmla="*/ 0 h 3096"/>
                      <a:gd name="connsiteX2" fmla="*/ 3457 w 3456"/>
                      <a:gd name="connsiteY2" fmla="*/ 1368 h 3096"/>
                      <a:gd name="connsiteX3" fmla="*/ 1728 w 3456"/>
                      <a:gd name="connsiteY3" fmla="*/ 3097 h 3096"/>
                      <a:gd name="connsiteX4" fmla="*/ 0 w 3456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96">
                        <a:moveTo>
                          <a:pt x="72" y="1368"/>
                        </a:moveTo>
                        <a:cubicBezTo>
                          <a:pt x="72" y="433"/>
                          <a:pt x="1008" y="0"/>
                          <a:pt x="1945" y="0"/>
                        </a:cubicBezTo>
                        <a:cubicBezTo>
                          <a:pt x="2881" y="0"/>
                          <a:pt x="3457" y="433"/>
                          <a:pt x="3457" y="1368"/>
                        </a:cubicBezTo>
                        <a:cubicBezTo>
                          <a:pt x="3457" y="2305"/>
                          <a:pt x="2664" y="3097"/>
                          <a:pt x="1728" y="3097"/>
                        </a:cubicBezTo>
                        <a:cubicBezTo>
                          <a:pt x="792" y="3097"/>
                          <a:pt x="0" y="2377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1" name="Freeform: Shape 4910">
                    <a:extLst>
                      <a:ext uri="{FF2B5EF4-FFF2-40B4-BE49-F238E27FC236}">
                        <a16:creationId xmlns:a16="http://schemas.microsoft.com/office/drawing/2014/main" id="{262A49DE-40AB-A249-00F5-86019975D7B9}"/>
                      </a:ext>
                    </a:extLst>
                  </p:cNvPr>
                  <p:cNvSpPr/>
                  <p:nvPr/>
                </p:nvSpPr>
                <p:spPr>
                  <a:xfrm>
                    <a:off x="6761151" y="5757289"/>
                    <a:ext cx="2664" cy="3096"/>
                  </a:xfrm>
                  <a:custGeom>
                    <a:avLst/>
                    <a:gdLst>
                      <a:gd name="connsiteX0" fmla="*/ 0 w 2664"/>
                      <a:gd name="connsiteY0" fmla="*/ 1368 h 3096"/>
                      <a:gd name="connsiteX1" fmla="*/ 1440 w 2664"/>
                      <a:gd name="connsiteY1" fmla="*/ 0 h 3096"/>
                      <a:gd name="connsiteX2" fmla="*/ 2665 w 2664"/>
                      <a:gd name="connsiteY2" fmla="*/ 1368 h 3096"/>
                      <a:gd name="connsiteX3" fmla="*/ 1368 w 2664"/>
                      <a:gd name="connsiteY3" fmla="*/ 3097 h 3096"/>
                      <a:gd name="connsiteX4" fmla="*/ 0 w 2664"/>
                      <a:gd name="connsiteY4" fmla="*/ 1368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3096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1" y="0"/>
                          <a:pt x="2665" y="432"/>
                          <a:pt x="2665" y="1368"/>
                        </a:cubicBezTo>
                        <a:cubicBezTo>
                          <a:pt x="2665" y="2305"/>
                          <a:pt x="2089" y="3097"/>
                          <a:pt x="1368" y="3097"/>
                        </a:cubicBezTo>
                        <a:cubicBezTo>
                          <a:pt x="648" y="3097"/>
                          <a:pt x="0" y="2305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2" name="Freeform: Shape 4911">
                    <a:extLst>
                      <a:ext uri="{FF2B5EF4-FFF2-40B4-BE49-F238E27FC236}">
                        <a16:creationId xmlns:a16="http://schemas.microsoft.com/office/drawing/2014/main" id="{3ED2CB2E-AF7C-E46F-DE15-732AB8F6FE8C}"/>
                      </a:ext>
                    </a:extLst>
                  </p:cNvPr>
                  <p:cNvSpPr/>
                  <p:nvPr/>
                </p:nvSpPr>
                <p:spPr>
                  <a:xfrm>
                    <a:off x="6769000" y="5746775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080 w 2088"/>
                      <a:gd name="connsiteY1" fmla="*/ 0 h 1800"/>
                      <a:gd name="connsiteX2" fmla="*/ 2088 w 2088"/>
                      <a:gd name="connsiteY2" fmla="*/ 720 h 1800"/>
                      <a:gd name="connsiteX3" fmla="*/ 1152 w 2088"/>
                      <a:gd name="connsiteY3" fmla="*/ 1800 h 1800"/>
                      <a:gd name="connsiteX4" fmla="*/ 72 w 2088"/>
                      <a:gd name="connsiteY4" fmla="*/ 864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cubicBezTo>
                          <a:pt x="0" y="360"/>
                          <a:pt x="432" y="72"/>
                          <a:pt x="1080" y="0"/>
                        </a:cubicBezTo>
                        <a:cubicBezTo>
                          <a:pt x="1656" y="0"/>
                          <a:pt x="2017" y="216"/>
                          <a:pt x="2088" y="720"/>
                        </a:cubicBezTo>
                        <a:cubicBezTo>
                          <a:pt x="2088" y="1297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72" y="8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3" name="Freeform: Shape 4912">
                    <a:extLst>
                      <a:ext uri="{FF2B5EF4-FFF2-40B4-BE49-F238E27FC236}">
                        <a16:creationId xmlns:a16="http://schemas.microsoft.com/office/drawing/2014/main" id="{C0DBB316-3A78-8231-83B2-94F2D91C7089}"/>
                      </a:ext>
                    </a:extLst>
                  </p:cNvPr>
                  <p:cNvSpPr/>
                  <p:nvPr/>
                </p:nvSpPr>
                <p:spPr>
                  <a:xfrm>
                    <a:off x="6757690" y="5749215"/>
                    <a:ext cx="3394" cy="3038"/>
                  </a:xfrm>
                  <a:custGeom>
                    <a:avLst/>
                    <a:gdLst>
                      <a:gd name="connsiteX0" fmla="*/ 4 w 3394"/>
                      <a:gd name="connsiteY0" fmla="*/ 1521 h 3038"/>
                      <a:gd name="connsiteX1" fmla="*/ 1732 w 3394"/>
                      <a:gd name="connsiteY1" fmla="*/ 9 h 3038"/>
                      <a:gd name="connsiteX2" fmla="*/ 3389 w 3394"/>
                      <a:gd name="connsiteY2" fmla="*/ 1233 h 3038"/>
                      <a:gd name="connsiteX3" fmla="*/ 1877 w 3394"/>
                      <a:gd name="connsiteY3" fmla="*/ 3033 h 3038"/>
                      <a:gd name="connsiteX4" fmla="*/ 4 w 3394"/>
                      <a:gd name="connsiteY4" fmla="*/ 1521 h 3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4" h="3038">
                        <a:moveTo>
                          <a:pt x="4" y="1521"/>
                        </a:moveTo>
                        <a:cubicBezTo>
                          <a:pt x="-68" y="585"/>
                          <a:pt x="796" y="81"/>
                          <a:pt x="1732" y="9"/>
                        </a:cubicBezTo>
                        <a:cubicBezTo>
                          <a:pt x="2669" y="-63"/>
                          <a:pt x="3317" y="297"/>
                          <a:pt x="3389" y="1233"/>
                        </a:cubicBezTo>
                        <a:cubicBezTo>
                          <a:pt x="3461" y="2169"/>
                          <a:pt x="2813" y="2961"/>
                          <a:pt x="1877" y="3033"/>
                        </a:cubicBezTo>
                        <a:cubicBezTo>
                          <a:pt x="940" y="3105"/>
                          <a:pt x="76" y="2458"/>
                          <a:pt x="4" y="1521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4" name="Freeform: Shape 4913">
                    <a:extLst>
                      <a:ext uri="{FF2B5EF4-FFF2-40B4-BE49-F238E27FC236}">
                        <a16:creationId xmlns:a16="http://schemas.microsoft.com/office/drawing/2014/main" id="{C690BFB9-99D8-567B-507F-18930C115550}"/>
                      </a:ext>
                    </a:extLst>
                  </p:cNvPr>
                  <p:cNvSpPr/>
                  <p:nvPr/>
                </p:nvSpPr>
                <p:spPr>
                  <a:xfrm>
                    <a:off x="6761043" y="5739798"/>
                    <a:ext cx="4193" cy="3529"/>
                  </a:xfrm>
                  <a:custGeom>
                    <a:avLst/>
                    <a:gdLst>
                      <a:gd name="connsiteX0" fmla="*/ 1836 w 4193"/>
                      <a:gd name="connsiteY0" fmla="*/ 64 h 3529"/>
                      <a:gd name="connsiteX1" fmla="*/ 4140 w 4193"/>
                      <a:gd name="connsiteY1" fmla="*/ 1433 h 3529"/>
                      <a:gd name="connsiteX2" fmla="*/ 2700 w 4193"/>
                      <a:gd name="connsiteY2" fmla="*/ 3449 h 3529"/>
                      <a:gd name="connsiteX3" fmla="*/ 36 w 4193"/>
                      <a:gd name="connsiteY3" fmla="*/ 2297 h 3529"/>
                      <a:gd name="connsiteX4" fmla="*/ 1836 w 4193"/>
                      <a:gd name="connsiteY4" fmla="*/ 64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3" h="3529">
                        <a:moveTo>
                          <a:pt x="1836" y="64"/>
                        </a:moveTo>
                        <a:cubicBezTo>
                          <a:pt x="3060" y="-224"/>
                          <a:pt x="3924" y="496"/>
                          <a:pt x="4140" y="1433"/>
                        </a:cubicBezTo>
                        <a:cubicBezTo>
                          <a:pt x="4356" y="2369"/>
                          <a:pt x="3924" y="3089"/>
                          <a:pt x="2700" y="3449"/>
                        </a:cubicBezTo>
                        <a:cubicBezTo>
                          <a:pt x="1475" y="3737"/>
                          <a:pt x="251" y="3233"/>
                          <a:pt x="36" y="2297"/>
                        </a:cubicBezTo>
                        <a:cubicBezTo>
                          <a:pt x="-181" y="1361"/>
                          <a:pt x="611" y="352"/>
                          <a:pt x="1836" y="64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87" name="Graphic 6">
                  <a:extLst>
                    <a:ext uri="{FF2B5EF4-FFF2-40B4-BE49-F238E27FC236}">
                      <a16:creationId xmlns:a16="http://schemas.microsoft.com/office/drawing/2014/main" id="{68A45D76-26B9-9A37-33BD-1EBF2A67851A}"/>
                    </a:ext>
                  </a:extLst>
                </p:cNvPr>
                <p:cNvGrpSpPr/>
                <p:nvPr/>
              </p:nvGrpSpPr>
              <p:grpSpPr>
                <a:xfrm>
                  <a:off x="6771017" y="5736405"/>
                  <a:ext cx="28229" cy="34935"/>
                  <a:chOff x="6771017" y="5736405"/>
                  <a:chExt cx="28229" cy="34935"/>
                </a:xfrm>
              </p:grpSpPr>
              <p:sp>
                <p:nvSpPr>
                  <p:cNvPr id="4888" name="Freeform: Shape 4887">
                    <a:extLst>
                      <a:ext uri="{FF2B5EF4-FFF2-40B4-BE49-F238E27FC236}">
                        <a16:creationId xmlns:a16="http://schemas.microsoft.com/office/drawing/2014/main" id="{225C9A9F-6D4B-94A5-2987-0090CDB0C8D4}"/>
                      </a:ext>
                    </a:extLst>
                  </p:cNvPr>
                  <p:cNvSpPr/>
                  <p:nvPr/>
                </p:nvSpPr>
                <p:spPr>
                  <a:xfrm>
                    <a:off x="6771017" y="5736405"/>
                    <a:ext cx="28229" cy="27941"/>
                  </a:xfrm>
                  <a:custGeom>
                    <a:avLst/>
                    <a:gdLst>
                      <a:gd name="connsiteX0" fmla="*/ 0 w 28229"/>
                      <a:gd name="connsiteY0" fmla="*/ 13971 h 27941"/>
                      <a:gd name="connsiteX1" fmla="*/ 14114 w 28229"/>
                      <a:gd name="connsiteY1" fmla="*/ 0 h 27941"/>
                      <a:gd name="connsiteX2" fmla="*/ 28229 w 28229"/>
                      <a:gd name="connsiteY2" fmla="*/ 13971 h 27941"/>
                      <a:gd name="connsiteX3" fmla="*/ 14114 w 28229"/>
                      <a:gd name="connsiteY3" fmla="*/ 27942 h 27941"/>
                      <a:gd name="connsiteX4" fmla="*/ 0 w 28229"/>
                      <a:gd name="connsiteY4" fmla="*/ 13971 h 27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29" h="27941">
                        <a:moveTo>
                          <a:pt x="0" y="13971"/>
                        </a:moveTo>
                        <a:cubicBezTo>
                          <a:pt x="0" y="6266"/>
                          <a:pt x="6265" y="0"/>
                          <a:pt x="14114" y="0"/>
                        </a:cubicBezTo>
                        <a:cubicBezTo>
                          <a:pt x="21964" y="0"/>
                          <a:pt x="28229" y="6194"/>
                          <a:pt x="28229" y="13971"/>
                        </a:cubicBezTo>
                        <a:cubicBezTo>
                          <a:pt x="28229" y="21748"/>
                          <a:pt x="21892" y="27942"/>
                          <a:pt x="14114" y="27942"/>
                        </a:cubicBezTo>
                        <a:cubicBezTo>
                          <a:pt x="6337" y="27942"/>
                          <a:pt x="0" y="21676"/>
                          <a:pt x="0" y="13971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89" name="Freeform: Shape 4888">
                    <a:extLst>
                      <a:ext uri="{FF2B5EF4-FFF2-40B4-BE49-F238E27FC236}">
                        <a16:creationId xmlns:a16="http://schemas.microsoft.com/office/drawing/2014/main" id="{125CA860-E2B1-BB62-A0B0-DDCD4CE16F90}"/>
                      </a:ext>
                    </a:extLst>
                  </p:cNvPr>
                  <p:cNvSpPr/>
                  <p:nvPr/>
                </p:nvSpPr>
                <p:spPr>
                  <a:xfrm>
                    <a:off x="6773825" y="5752680"/>
                    <a:ext cx="2304" cy="2016"/>
                  </a:xfrm>
                  <a:custGeom>
                    <a:avLst/>
                    <a:gdLst>
                      <a:gd name="connsiteX0" fmla="*/ 0 w 2304"/>
                      <a:gd name="connsiteY0" fmla="*/ 1296 h 2016"/>
                      <a:gd name="connsiteX1" fmla="*/ 1225 w 2304"/>
                      <a:gd name="connsiteY1" fmla="*/ 0 h 2016"/>
                      <a:gd name="connsiteX2" fmla="*/ 2305 w 2304"/>
                      <a:gd name="connsiteY2" fmla="*/ 1296 h 2016"/>
                      <a:gd name="connsiteX3" fmla="*/ 1512 w 2304"/>
                      <a:gd name="connsiteY3" fmla="*/ 2017 h 2016"/>
                      <a:gd name="connsiteX4" fmla="*/ 0 w 2304"/>
                      <a:gd name="connsiteY4" fmla="*/ 1296 h 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2016">
                        <a:moveTo>
                          <a:pt x="0" y="1296"/>
                        </a:moveTo>
                        <a:lnTo>
                          <a:pt x="1225" y="0"/>
                        </a:lnTo>
                        <a:lnTo>
                          <a:pt x="2305" y="1296"/>
                        </a:lnTo>
                        <a:lnTo>
                          <a:pt x="1512" y="2017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0" name="Freeform: Shape 4889">
                    <a:extLst>
                      <a:ext uri="{FF2B5EF4-FFF2-40B4-BE49-F238E27FC236}">
                        <a16:creationId xmlns:a16="http://schemas.microsoft.com/office/drawing/2014/main" id="{AECC86E7-756F-3C93-FDC6-3C4A490066CD}"/>
                      </a:ext>
                    </a:extLst>
                  </p:cNvPr>
                  <p:cNvSpPr/>
                  <p:nvPr/>
                </p:nvSpPr>
                <p:spPr>
                  <a:xfrm>
                    <a:off x="6778938" y="5740222"/>
                    <a:ext cx="1512" cy="1368"/>
                  </a:xfrm>
                  <a:custGeom>
                    <a:avLst/>
                    <a:gdLst>
                      <a:gd name="connsiteX0" fmla="*/ 0 w 1512"/>
                      <a:gd name="connsiteY0" fmla="*/ 720 h 1368"/>
                      <a:gd name="connsiteX1" fmla="*/ 936 w 1512"/>
                      <a:gd name="connsiteY1" fmla="*/ 0 h 1368"/>
                      <a:gd name="connsiteX2" fmla="*/ 1512 w 1512"/>
                      <a:gd name="connsiteY2" fmla="*/ 1008 h 1368"/>
                      <a:gd name="connsiteX3" fmla="*/ 864 w 1512"/>
                      <a:gd name="connsiteY3" fmla="*/ 1368 h 1368"/>
                      <a:gd name="connsiteX4" fmla="*/ 0 w 1512"/>
                      <a:gd name="connsiteY4" fmla="*/ 720 h 1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2" h="1368">
                        <a:moveTo>
                          <a:pt x="0" y="720"/>
                        </a:moveTo>
                        <a:lnTo>
                          <a:pt x="936" y="0"/>
                        </a:lnTo>
                        <a:lnTo>
                          <a:pt x="1512" y="1008"/>
                        </a:lnTo>
                        <a:lnTo>
                          <a:pt x="864" y="1368"/>
                        </a:lnTo>
                        <a:lnTo>
                          <a:pt x="0" y="72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1" name="Freeform: Shape 4890">
                    <a:extLst>
                      <a:ext uri="{FF2B5EF4-FFF2-40B4-BE49-F238E27FC236}">
                        <a16:creationId xmlns:a16="http://schemas.microsoft.com/office/drawing/2014/main" id="{BCD7247C-FC29-1838-B7F6-7E8D05D0DD09}"/>
                      </a:ext>
                    </a:extLst>
                  </p:cNvPr>
                  <p:cNvSpPr/>
                  <p:nvPr/>
                </p:nvSpPr>
                <p:spPr>
                  <a:xfrm>
                    <a:off x="6788876" y="5756065"/>
                    <a:ext cx="1368" cy="1584"/>
                  </a:xfrm>
                  <a:custGeom>
                    <a:avLst/>
                    <a:gdLst>
                      <a:gd name="connsiteX0" fmla="*/ 576 w 1368"/>
                      <a:gd name="connsiteY0" fmla="*/ 0 h 1584"/>
                      <a:gd name="connsiteX1" fmla="*/ 1368 w 1368"/>
                      <a:gd name="connsiteY1" fmla="*/ 864 h 1584"/>
                      <a:gd name="connsiteX2" fmla="*/ 432 w 1368"/>
                      <a:gd name="connsiteY2" fmla="*/ 1584 h 1584"/>
                      <a:gd name="connsiteX3" fmla="*/ 0 w 1368"/>
                      <a:gd name="connsiteY3" fmla="*/ 936 h 1584"/>
                      <a:gd name="connsiteX4" fmla="*/ 576 w 1368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8" h="1584">
                        <a:moveTo>
                          <a:pt x="576" y="0"/>
                        </a:moveTo>
                        <a:lnTo>
                          <a:pt x="1368" y="864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576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2" name="Freeform: Shape 4891">
                    <a:extLst>
                      <a:ext uri="{FF2B5EF4-FFF2-40B4-BE49-F238E27FC236}">
                        <a16:creationId xmlns:a16="http://schemas.microsoft.com/office/drawing/2014/main" id="{E2DF98DD-C574-E473-57BC-DDB95AC7FFCC}"/>
                      </a:ext>
                    </a:extLst>
                  </p:cNvPr>
                  <p:cNvSpPr/>
                  <p:nvPr/>
                </p:nvSpPr>
                <p:spPr>
                  <a:xfrm>
                    <a:off x="6783763" y="5744615"/>
                    <a:ext cx="1440" cy="1584"/>
                  </a:xfrm>
                  <a:custGeom>
                    <a:avLst/>
                    <a:gdLst>
                      <a:gd name="connsiteX0" fmla="*/ 648 w 1440"/>
                      <a:gd name="connsiteY0" fmla="*/ 0 h 1584"/>
                      <a:gd name="connsiteX1" fmla="*/ 1440 w 1440"/>
                      <a:gd name="connsiteY1" fmla="*/ 936 h 1584"/>
                      <a:gd name="connsiteX2" fmla="*/ 432 w 1440"/>
                      <a:gd name="connsiteY2" fmla="*/ 1585 h 1584"/>
                      <a:gd name="connsiteX3" fmla="*/ 0 w 1440"/>
                      <a:gd name="connsiteY3" fmla="*/ 1008 h 1584"/>
                      <a:gd name="connsiteX4" fmla="*/ 648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585"/>
                        </a:lnTo>
                        <a:lnTo>
                          <a:pt x="0" y="1008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3" name="Freeform: Shape 4892">
                    <a:extLst>
                      <a:ext uri="{FF2B5EF4-FFF2-40B4-BE49-F238E27FC236}">
                        <a16:creationId xmlns:a16="http://schemas.microsoft.com/office/drawing/2014/main" id="{1518EA84-7EFD-7E6F-32B1-BF73D4EFA5F7}"/>
                      </a:ext>
                    </a:extLst>
                  </p:cNvPr>
                  <p:cNvSpPr/>
                  <p:nvPr/>
                </p:nvSpPr>
                <p:spPr>
                  <a:xfrm>
                    <a:off x="6794277" y="5751456"/>
                    <a:ext cx="1440" cy="1584"/>
                  </a:xfrm>
                  <a:custGeom>
                    <a:avLst/>
                    <a:gdLst>
                      <a:gd name="connsiteX0" fmla="*/ 648 w 1440"/>
                      <a:gd name="connsiteY0" fmla="*/ 0 h 1584"/>
                      <a:gd name="connsiteX1" fmla="*/ 1440 w 1440"/>
                      <a:gd name="connsiteY1" fmla="*/ 936 h 1584"/>
                      <a:gd name="connsiteX2" fmla="*/ 432 w 1440"/>
                      <a:gd name="connsiteY2" fmla="*/ 1584 h 1584"/>
                      <a:gd name="connsiteX3" fmla="*/ 0 w 1440"/>
                      <a:gd name="connsiteY3" fmla="*/ 936 h 1584"/>
                      <a:gd name="connsiteX4" fmla="*/ 648 w 1440"/>
                      <a:gd name="connsiteY4" fmla="*/ 0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" h="1584">
                        <a:moveTo>
                          <a:pt x="648" y="0"/>
                        </a:moveTo>
                        <a:lnTo>
                          <a:pt x="1440" y="936"/>
                        </a:lnTo>
                        <a:lnTo>
                          <a:pt x="432" y="1584"/>
                        </a:lnTo>
                        <a:lnTo>
                          <a:pt x="0" y="936"/>
                        </a:lnTo>
                        <a:lnTo>
                          <a:pt x="64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4" name="Freeform: Shape 4893">
                    <a:extLst>
                      <a:ext uri="{FF2B5EF4-FFF2-40B4-BE49-F238E27FC236}">
                        <a16:creationId xmlns:a16="http://schemas.microsoft.com/office/drawing/2014/main" id="{5E2080DC-8F8C-3479-9673-5D11C810DDC6}"/>
                      </a:ext>
                    </a:extLst>
                  </p:cNvPr>
                  <p:cNvSpPr/>
                  <p:nvPr/>
                </p:nvSpPr>
                <p:spPr>
                  <a:xfrm>
                    <a:off x="6781675" y="5759090"/>
                    <a:ext cx="2304" cy="2592"/>
                  </a:xfrm>
                  <a:custGeom>
                    <a:avLst/>
                    <a:gdLst>
                      <a:gd name="connsiteX0" fmla="*/ 1008 w 2304"/>
                      <a:gd name="connsiteY0" fmla="*/ 0 h 2592"/>
                      <a:gd name="connsiteX1" fmla="*/ 2305 w 2304"/>
                      <a:gd name="connsiteY1" fmla="*/ 1512 h 2592"/>
                      <a:gd name="connsiteX2" fmla="*/ 648 w 2304"/>
                      <a:gd name="connsiteY2" fmla="*/ 2592 h 2592"/>
                      <a:gd name="connsiteX3" fmla="*/ 0 w 2304"/>
                      <a:gd name="connsiteY3" fmla="*/ 1585 h 2592"/>
                      <a:gd name="connsiteX4" fmla="*/ 1008 w 2304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4" h="2592">
                        <a:moveTo>
                          <a:pt x="1008" y="0"/>
                        </a:moveTo>
                        <a:lnTo>
                          <a:pt x="2305" y="1512"/>
                        </a:lnTo>
                        <a:lnTo>
                          <a:pt x="648" y="2592"/>
                        </a:lnTo>
                        <a:lnTo>
                          <a:pt x="0" y="1585"/>
                        </a:lnTo>
                        <a:lnTo>
                          <a:pt x="1008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5" name="Freeform: Shape 4894">
                    <a:extLst>
                      <a:ext uri="{FF2B5EF4-FFF2-40B4-BE49-F238E27FC236}">
                        <a16:creationId xmlns:a16="http://schemas.microsoft.com/office/drawing/2014/main" id="{7A9C1F66-923C-4AD7-3B3F-7066BBEBF72E}"/>
                      </a:ext>
                    </a:extLst>
                  </p:cNvPr>
                  <p:cNvSpPr/>
                  <p:nvPr/>
                </p:nvSpPr>
                <p:spPr>
                  <a:xfrm>
                    <a:off x="6793125" y="5743606"/>
                    <a:ext cx="2376" cy="2592"/>
                  </a:xfrm>
                  <a:custGeom>
                    <a:avLst/>
                    <a:gdLst>
                      <a:gd name="connsiteX0" fmla="*/ 1080 w 2376"/>
                      <a:gd name="connsiteY0" fmla="*/ 0 h 2592"/>
                      <a:gd name="connsiteX1" fmla="*/ 2377 w 2376"/>
                      <a:gd name="connsiteY1" fmla="*/ 1512 h 2592"/>
                      <a:gd name="connsiteX2" fmla="*/ 720 w 2376"/>
                      <a:gd name="connsiteY2" fmla="*/ 2593 h 2592"/>
                      <a:gd name="connsiteX3" fmla="*/ 0 w 2376"/>
                      <a:gd name="connsiteY3" fmla="*/ 1585 h 2592"/>
                      <a:gd name="connsiteX4" fmla="*/ 1080 w 2376"/>
                      <a:gd name="connsiteY4" fmla="*/ 0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592">
                        <a:moveTo>
                          <a:pt x="1080" y="0"/>
                        </a:moveTo>
                        <a:lnTo>
                          <a:pt x="2377" y="1512"/>
                        </a:lnTo>
                        <a:lnTo>
                          <a:pt x="720" y="2593"/>
                        </a:lnTo>
                        <a:lnTo>
                          <a:pt x="0" y="1585"/>
                        </a:lnTo>
                        <a:lnTo>
                          <a:pt x="108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6" name="Freeform: Shape 4895">
                    <a:extLst>
                      <a:ext uri="{FF2B5EF4-FFF2-40B4-BE49-F238E27FC236}">
                        <a16:creationId xmlns:a16="http://schemas.microsoft.com/office/drawing/2014/main" id="{B16451DF-ECDD-D6C3-7543-CD7FD0D8B402}"/>
                      </a:ext>
                    </a:extLst>
                  </p:cNvPr>
                  <p:cNvSpPr/>
                  <p:nvPr/>
                </p:nvSpPr>
                <p:spPr>
                  <a:xfrm>
                    <a:off x="6775193" y="5745335"/>
                    <a:ext cx="3456" cy="3024"/>
                  </a:xfrm>
                  <a:custGeom>
                    <a:avLst/>
                    <a:gdLst>
                      <a:gd name="connsiteX0" fmla="*/ 0 w 3456"/>
                      <a:gd name="connsiteY0" fmla="*/ 1368 h 3024"/>
                      <a:gd name="connsiteX1" fmla="*/ 1872 w 3456"/>
                      <a:gd name="connsiteY1" fmla="*/ 0 h 3024"/>
                      <a:gd name="connsiteX2" fmla="*/ 3457 w 3456"/>
                      <a:gd name="connsiteY2" fmla="*/ 1368 h 3024"/>
                      <a:gd name="connsiteX3" fmla="*/ 1728 w 3456"/>
                      <a:gd name="connsiteY3" fmla="*/ 3024 h 3024"/>
                      <a:gd name="connsiteX4" fmla="*/ 0 w 3456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56" h="3024">
                        <a:moveTo>
                          <a:pt x="0" y="1368"/>
                        </a:moveTo>
                        <a:cubicBezTo>
                          <a:pt x="0" y="432"/>
                          <a:pt x="936" y="0"/>
                          <a:pt x="1872" y="0"/>
                        </a:cubicBezTo>
                        <a:cubicBezTo>
                          <a:pt x="2809" y="0"/>
                          <a:pt x="3457" y="432"/>
                          <a:pt x="3457" y="1368"/>
                        </a:cubicBezTo>
                        <a:cubicBezTo>
                          <a:pt x="3457" y="2304"/>
                          <a:pt x="2664" y="3024"/>
                          <a:pt x="1728" y="3024"/>
                        </a:cubicBezTo>
                        <a:cubicBezTo>
                          <a:pt x="792" y="3024"/>
                          <a:pt x="0" y="2304"/>
                          <a:pt x="0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7" name="Freeform: Shape 4896">
                    <a:extLst>
                      <a:ext uri="{FF2B5EF4-FFF2-40B4-BE49-F238E27FC236}">
                        <a16:creationId xmlns:a16="http://schemas.microsoft.com/office/drawing/2014/main" id="{71F7F991-AF04-2177-AB52-C6F7CC8453A7}"/>
                      </a:ext>
                    </a:extLst>
                  </p:cNvPr>
                  <p:cNvSpPr/>
                  <p:nvPr/>
                </p:nvSpPr>
                <p:spPr>
                  <a:xfrm>
                    <a:off x="6786572" y="5758513"/>
                    <a:ext cx="2664" cy="3024"/>
                  </a:xfrm>
                  <a:custGeom>
                    <a:avLst/>
                    <a:gdLst>
                      <a:gd name="connsiteX0" fmla="*/ 0 w 2664"/>
                      <a:gd name="connsiteY0" fmla="*/ 1368 h 3024"/>
                      <a:gd name="connsiteX1" fmla="*/ 1440 w 2664"/>
                      <a:gd name="connsiteY1" fmla="*/ 0 h 3024"/>
                      <a:gd name="connsiteX2" fmla="*/ 2664 w 2664"/>
                      <a:gd name="connsiteY2" fmla="*/ 1368 h 3024"/>
                      <a:gd name="connsiteX3" fmla="*/ 1368 w 2664"/>
                      <a:gd name="connsiteY3" fmla="*/ 3025 h 3024"/>
                      <a:gd name="connsiteX4" fmla="*/ 72 w 2664"/>
                      <a:gd name="connsiteY4" fmla="*/ 1368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3024">
                        <a:moveTo>
                          <a:pt x="0" y="1368"/>
                        </a:moveTo>
                        <a:cubicBezTo>
                          <a:pt x="0" y="432"/>
                          <a:pt x="720" y="0"/>
                          <a:pt x="1440" y="0"/>
                        </a:cubicBezTo>
                        <a:cubicBezTo>
                          <a:pt x="2160" y="0"/>
                          <a:pt x="2664" y="432"/>
                          <a:pt x="2664" y="1368"/>
                        </a:cubicBezTo>
                        <a:cubicBezTo>
                          <a:pt x="2664" y="2305"/>
                          <a:pt x="2088" y="3025"/>
                          <a:pt x="1368" y="3025"/>
                        </a:cubicBezTo>
                        <a:cubicBezTo>
                          <a:pt x="648" y="3025"/>
                          <a:pt x="72" y="2232"/>
                          <a:pt x="72" y="136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8" name="Freeform: Shape 4897">
                    <a:extLst>
                      <a:ext uri="{FF2B5EF4-FFF2-40B4-BE49-F238E27FC236}">
                        <a16:creationId xmlns:a16="http://schemas.microsoft.com/office/drawing/2014/main" id="{51C2F04F-DC0E-9D97-50CC-CA29E1ABE349}"/>
                      </a:ext>
                    </a:extLst>
                  </p:cNvPr>
                  <p:cNvSpPr/>
                  <p:nvPr/>
                </p:nvSpPr>
                <p:spPr>
                  <a:xfrm>
                    <a:off x="6794422" y="5748000"/>
                    <a:ext cx="2088" cy="1800"/>
                  </a:xfrm>
                  <a:custGeom>
                    <a:avLst/>
                    <a:gdLst>
                      <a:gd name="connsiteX0" fmla="*/ 0 w 2088"/>
                      <a:gd name="connsiteY0" fmla="*/ 936 h 1800"/>
                      <a:gd name="connsiteX1" fmla="*/ 1080 w 2088"/>
                      <a:gd name="connsiteY1" fmla="*/ 0 h 1800"/>
                      <a:gd name="connsiteX2" fmla="*/ 2088 w 2088"/>
                      <a:gd name="connsiteY2" fmla="*/ 720 h 1800"/>
                      <a:gd name="connsiteX3" fmla="*/ 1152 w 2088"/>
                      <a:gd name="connsiteY3" fmla="*/ 1800 h 1800"/>
                      <a:gd name="connsiteX4" fmla="*/ 0 w 2088"/>
                      <a:gd name="connsiteY4" fmla="*/ 864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88" h="1800">
                        <a:moveTo>
                          <a:pt x="0" y="936"/>
                        </a:moveTo>
                        <a:cubicBezTo>
                          <a:pt x="0" y="360"/>
                          <a:pt x="504" y="72"/>
                          <a:pt x="1080" y="0"/>
                        </a:cubicBezTo>
                        <a:cubicBezTo>
                          <a:pt x="1656" y="0"/>
                          <a:pt x="2016" y="144"/>
                          <a:pt x="2088" y="720"/>
                        </a:cubicBezTo>
                        <a:cubicBezTo>
                          <a:pt x="2088" y="1296"/>
                          <a:pt x="1728" y="1800"/>
                          <a:pt x="1152" y="1800"/>
                        </a:cubicBezTo>
                        <a:cubicBezTo>
                          <a:pt x="576" y="1800"/>
                          <a:pt x="72" y="1440"/>
                          <a:pt x="0" y="86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99" name="Freeform: Shape 4898">
                    <a:extLst>
                      <a:ext uri="{FF2B5EF4-FFF2-40B4-BE49-F238E27FC236}">
                        <a16:creationId xmlns:a16="http://schemas.microsoft.com/office/drawing/2014/main" id="{89A4F4B1-4EC3-55DD-0E22-19862AB7CE72}"/>
                      </a:ext>
                    </a:extLst>
                  </p:cNvPr>
                  <p:cNvSpPr/>
                  <p:nvPr/>
                </p:nvSpPr>
                <p:spPr>
                  <a:xfrm>
                    <a:off x="6783043" y="5750511"/>
                    <a:ext cx="3389" cy="3038"/>
                  </a:xfrm>
                  <a:custGeom>
                    <a:avLst/>
                    <a:gdLst>
                      <a:gd name="connsiteX0" fmla="*/ 0 w 3389"/>
                      <a:gd name="connsiteY0" fmla="*/ 1521 h 3038"/>
                      <a:gd name="connsiteX1" fmla="*/ 1728 w 3389"/>
                      <a:gd name="connsiteY1" fmla="*/ 9 h 3038"/>
                      <a:gd name="connsiteX2" fmla="*/ 3384 w 3389"/>
                      <a:gd name="connsiteY2" fmla="*/ 1233 h 3038"/>
                      <a:gd name="connsiteX3" fmla="*/ 1872 w 3389"/>
                      <a:gd name="connsiteY3" fmla="*/ 3033 h 3038"/>
                      <a:gd name="connsiteX4" fmla="*/ 0 w 3389"/>
                      <a:gd name="connsiteY4" fmla="*/ 1521 h 3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9" h="3038">
                        <a:moveTo>
                          <a:pt x="0" y="1521"/>
                        </a:moveTo>
                        <a:cubicBezTo>
                          <a:pt x="0" y="585"/>
                          <a:pt x="792" y="81"/>
                          <a:pt x="1728" y="9"/>
                        </a:cubicBezTo>
                        <a:cubicBezTo>
                          <a:pt x="2664" y="-63"/>
                          <a:pt x="3312" y="297"/>
                          <a:pt x="3384" y="1233"/>
                        </a:cubicBezTo>
                        <a:cubicBezTo>
                          <a:pt x="3457" y="2169"/>
                          <a:pt x="2809" y="2962"/>
                          <a:pt x="1872" y="3033"/>
                        </a:cubicBezTo>
                        <a:cubicBezTo>
                          <a:pt x="936" y="3105"/>
                          <a:pt x="72" y="2458"/>
                          <a:pt x="0" y="1521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0" name="Freeform: Shape 4899">
                    <a:extLst>
                      <a:ext uri="{FF2B5EF4-FFF2-40B4-BE49-F238E27FC236}">
                        <a16:creationId xmlns:a16="http://schemas.microsoft.com/office/drawing/2014/main" id="{20A860FA-8B37-456C-11C5-D5E4A71DFA9A}"/>
                      </a:ext>
                    </a:extLst>
                  </p:cNvPr>
                  <p:cNvSpPr/>
                  <p:nvPr/>
                </p:nvSpPr>
                <p:spPr>
                  <a:xfrm>
                    <a:off x="6786392" y="5741022"/>
                    <a:ext cx="4219" cy="3601"/>
                  </a:xfrm>
                  <a:custGeom>
                    <a:avLst/>
                    <a:gdLst>
                      <a:gd name="connsiteX0" fmla="*/ 1836 w 4219"/>
                      <a:gd name="connsiteY0" fmla="*/ 64 h 3601"/>
                      <a:gd name="connsiteX1" fmla="*/ 4140 w 4219"/>
                      <a:gd name="connsiteY1" fmla="*/ 1504 h 3601"/>
                      <a:gd name="connsiteX2" fmla="*/ 2700 w 4219"/>
                      <a:gd name="connsiteY2" fmla="*/ 3520 h 3601"/>
                      <a:gd name="connsiteX3" fmla="*/ 35 w 4219"/>
                      <a:gd name="connsiteY3" fmla="*/ 2368 h 3601"/>
                      <a:gd name="connsiteX4" fmla="*/ 1836 w 4219"/>
                      <a:gd name="connsiteY4" fmla="*/ 136 h 3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9" h="3601">
                        <a:moveTo>
                          <a:pt x="1836" y="64"/>
                        </a:moveTo>
                        <a:cubicBezTo>
                          <a:pt x="3060" y="-224"/>
                          <a:pt x="3924" y="496"/>
                          <a:pt x="4140" y="1504"/>
                        </a:cubicBezTo>
                        <a:cubicBezTo>
                          <a:pt x="4429" y="2441"/>
                          <a:pt x="3924" y="3161"/>
                          <a:pt x="2700" y="3520"/>
                        </a:cubicBezTo>
                        <a:cubicBezTo>
                          <a:pt x="1476" y="3809"/>
                          <a:pt x="324" y="3305"/>
                          <a:pt x="35" y="2368"/>
                        </a:cubicBezTo>
                        <a:cubicBezTo>
                          <a:pt x="-180" y="1432"/>
                          <a:pt x="612" y="424"/>
                          <a:pt x="1836" y="13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1" name="Freeform: Shape 4900">
                    <a:extLst>
                      <a:ext uri="{FF2B5EF4-FFF2-40B4-BE49-F238E27FC236}">
                        <a16:creationId xmlns:a16="http://schemas.microsoft.com/office/drawing/2014/main" id="{22719E56-EB97-CA57-0E3D-D0BFCFB784DB}"/>
                      </a:ext>
                    </a:extLst>
                  </p:cNvPr>
                  <p:cNvSpPr/>
                  <p:nvPr/>
                </p:nvSpPr>
                <p:spPr>
                  <a:xfrm>
                    <a:off x="6790618" y="5767787"/>
                    <a:ext cx="4217" cy="3554"/>
                  </a:xfrm>
                  <a:custGeom>
                    <a:avLst/>
                    <a:gdLst>
                      <a:gd name="connsiteX0" fmla="*/ 1859 w 4217"/>
                      <a:gd name="connsiteY0" fmla="*/ 89 h 3554"/>
                      <a:gd name="connsiteX1" fmla="*/ 4164 w 4217"/>
                      <a:gd name="connsiteY1" fmla="*/ 1457 h 3554"/>
                      <a:gd name="connsiteX2" fmla="*/ 2723 w 4217"/>
                      <a:gd name="connsiteY2" fmla="*/ 3473 h 3554"/>
                      <a:gd name="connsiteX3" fmla="*/ 59 w 4217"/>
                      <a:gd name="connsiteY3" fmla="*/ 2321 h 3554"/>
                      <a:gd name="connsiteX4" fmla="*/ 1859 w 4217"/>
                      <a:gd name="connsiteY4" fmla="*/ 89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7" h="3554">
                        <a:moveTo>
                          <a:pt x="1859" y="89"/>
                        </a:moveTo>
                        <a:cubicBezTo>
                          <a:pt x="3083" y="-272"/>
                          <a:pt x="3948" y="521"/>
                          <a:pt x="4164" y="1457"/>
                        </a:cubicBezTo>
                        <a:cubicBezTo>
                          <a:pt x="4380" y="2393"/>
                          <a:pt x="3948" y="3113"/>
                          <a:pt x="2723" y="3473"/>
                        </a:cubicBezTo>
                        <a:cubicBezTo>
                          <a:pt x="1499" y="3761"/>
                          <a:pt x="275" y="3257"/>
                          <a:pt x="59" y="2321"/>
                        </a:cubicBezTo>
                        <a:cubicBezTo>
                          <a:pt x="-229" y="1385"/>
                          <a:pt x="563" y="377"/>
                          <a:pt x="1859" y="89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508" name="Graphic 6">
              <a:extLst>
                <a:ext uri="{FF2B5EF4-FFF2-40B4-BE49-F238E27FC236}">
                  <a16:creationId xmlns:a16="http://schemas.microsoft.com/office/drawing/2014/main" id="{FCF07D5E-2ED0-E392-6765-D872F52659B7}"/>
                </a:ext>
              </a:extLst>
            </p:cNvPr>
            <p:cNvGrpSpPr/>
            <p:nvPr/>
          </p:nvGrpSpPr>
          <p:grpSpPr>
            <a:xfrm>
              <a:off x="12952087" y="3619030"/>
              <a:ext cx="732660" cy="909085"/>
              <a:chOff x="7089595" y="5704935"/>
              <a:chExt cx="150319" cy="186516"/>
            </a:xfrm>
          </p:grpSpPr>
          <p:grpSp>
            <p:nvGrpSpPr>
              <p:cNvPr id="4246" name="Graphic 6">
                <a:extLst>
                  <a:ext uri="{FF2B5EF4-FFF2-40B4-BE49-F238E27FC236}">
                    <a16:creationId xmlns:a16="http://schemas.microsoft.com/office/drawing/2014/main" id="{402AA34B-00D9-2F6F-54EF-D69BFEDD25CA}"/>
                  </a:ext>
                </a:extLst>
              </p:cNvPr>
              <p:cNvGrpSpPr/>
              <p:nvPr/>
            </p:nvGrpSpPr>
            <p:grpSpPr>
              <a:xfrm>
                <a:off x="7168607" y="5720438"/>
                <a:ext cx="36439" cy="56583"/>
                <a:chOff x="7168607" y="5720438"/>
                <a:chExt cx="36439" cy="56583"/>
              </a:xfrm>
            </p:grpSpPr>
            <p:grpSp>
              <p:nvGrpSpPr>
                <p:cNvPr id="4838" name="Graphic 6">
                  <a:extLst>
                    <a:ext uri="{FF2B5EF4-FFF2-40B4-BE49-F238E27FC236}">
                      <a16:creationId xmlns:a16="http://schemas.microsoft.com/office/drawing/2014/main" id="{8ED842A1-3475-3F74-A2C1-13E8751F4FDD}"/>
                    </a:ext>
                  </a:extLst>
                </p:cNvPr>
                <p:cNvGrpSpPr/>
                <p:nvPr/>
              </p:nvGrpSpPr>
              <p:grpSpPr>
                <a:xfrm>
                  <a:off x="7168607" y="5754121"/>
                  <a:ext cx="36439" cy="22756"/>
                  <a:chOff x="7168607" y="5754121"/>
                  <a:chExt cx="36439" cy="22756"/>
                </a:xfrm>
              </p:grpSpPr>
              <p:grpSp>
                <p:nvGrpSpPr>
                  <p:cNvPr id="4870" name="Graphic 6">
                    <a:extLst>
                      <a:ext uri="{FF2B5EF4-FFF2-40B4-BE49-F238E27FC236}">
                        <a16:creationId xmlns:a16="http://schemas.microsoft.com/office/drawing/2014/main" id="{09444E01-DAD0-DB82-D5F9-9862F07CB7F8}"/>
                      </a:ext>
                    </a:extLst>
                  </p:cNvPr>
                  <p:cNvGrpSpPr/>
                  <p:nvPr/>
                </p:nvGrpSpPr>
                <p:grpSpPr>
                  <a:xfrm>
                    <a:off x="7169399" y="5756137"/>
                    <a:ext cx="34999" cy="20740"/>
                    <a:chOff x="7169399" y="5756137"/>
                    <a:chExt cx="34999" cy="20740"/>
                  </a:xfrm>
                </p:grpSpPr>
                <p:sp>
                  <p:nvSpPr>
                    <p:cNvPr id="4874" name="Freeform: Shape 4873">
                      <a:extLst>
                        <a:ext uri="{FF2B5EF4-FFF2-40B4-BE49-F238E27FC236}">
                          <a16:creationId xmlns:a16="http://schemas.microsoft.com/office/drawing/2014/main" id="{3446D49B-E2A8-BD0E-985B-D5FD6A9563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9399" y="5756281"/>
                      <a:ext cx="34999" cy="20596"/>
                    </a:xfrm>
                    <a:custGeom>
                      <a:avLst/>
                      <a:gdLst>
                        <a:gd name="connsiteX0" fmla="*/ 34999 w 34999"/>
                        <a:gd name="connsiteY0" fmla="*/ 2305 h 20596"/>
                        <a:gd name="connsiteX1" fmla="*/ 34999 w 34999"/>
                        <a:gd name="connsiteY1" fmla="*/ 2305 h 20596"/>
                        <a:gd name="connsiteX2" fmla="*/ 17500 w 34999"/>
                        <a:gd name="connsiteY2" fmla="*/ 0 h 20596"/>
                        <a:gd name="connsiteX3" fmla="*/ 0 w 34999"/>
                        <a:gd name="connsiteY3" fmla="*/ 2232 h 20596"/>
                        <a:gd name="connsiteX4" fmla="*/ 0 w 34999"/>
                        <a:gd name="connsiteY4" fmla="*/ 2232 h 20596"/>
                        <a:gd name="connsiteX5" fmla="*/ 0 w 34999"/>
                        <a:gd name="connsiteY5" fmla="*/ 18292 h 20596"/>
                        <a:gd name="connsiteX6" fmla="*/ 0 w 34999"/>
                        <a:gd name="connsiteY6" fmla="*/ 18292 h 20596"/>
                        <a:gd name="connsiteX7" fmla="*/ 17500 w 34999"/>
                        <a:gd name="connsiteY7" fmla="*/ 20596 h 20596"/>
                        <a:gd name="connsiteX8" fmla="*/ 34999 w 34999"/>
                        <a:gd name="connsiteY8" fmla="*/ 18292 h 20596"/>
                        <a:gd name="connsiteX9" fmla="*/ 34999 w 34999"/>
                        <a:gd name="connsiteY9" fmla="*/ 18292 h 20596"/>
                        <a:gd name="connsiteX10" fmla="*/ 34999 w 34999"/>
                        <a:gd name="connsiteY10" fmla="*/ 2232 h 20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999" h="20596">
                          <a:moveTo>
                            <a:pt x="34999" y="2305"/>
                          </a:moveTo>
                          <a:lnTo>
                            <a:pt x="34999" y="2305"/>
                          </a:lnTo>
                          <a:cubicBezTo>
                            <a:pt x="34999" y="1008"/>
                            <a:pt x="27149" y="0"/>
                            <a:pt x="17500" y="0"/>
                          </a:cubicBezTo>
                          <a:cubicBezTo>
                            <a:pt x="7850" y="0"/>
                            <a:pt x="0" y="1008"/>
                            <a:pt x="0" y="2232"/>
                          </a:cubicBezTo>
                          <a:lnTo>
                            <a:pt x="0" y="2232"/>
                          </a:lnTo>
                          <a:lnTo>
                            <a:pt x="0" y="18292"/>
                          </a:lnTo>
                          <a:lnTo>
                            <a:pt x="0" y="18292"/>
                          </a:lnTo>
                          <a:cubicBezTo>
                            <a:pt x="0" y="19588"/>
                            <a:pt x="7850" y="20596"/>
                            <a:pt x="17500" y="20596"/>
                          </a:cubicBezTo>
                          <a:cubicBezTo>
                            <a:pt x="27149" y="20596"/>
                            <a:pt x="34999" y="19588"/>
                            <a:pt x="34999" y="18292"/>
                          </a:cubicBezTo>
                          <a:lnTo>
                            <a:pt x="34999" y="18292"/>
                          </a:lnTo>
                          <a:lnTo>
                            <a:pt x="34999" y="2232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75" name="Freeform: Shape 4874">
                      <a:extLst>
                        <a:ext uri="{FF2B5EF4-FFF2-40B4-BE49-F238E27FC236}">
                          <a16:creationId xmlns:a16="http://schemas.microsoft.com/office/drawing/2014/main" id="{71B91149-EEEF-D7E1-A9C5-FEA535E5C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9399" y="5756137"/>
                      <a:ext cx="34999" cy="4536"/>
                    </a:xfrm>
                    <a:custGeom>
                      <a:avLst/>
                      <a:gdLst>
                        <a:gd name="connsiteX0" fmla="*/ 34999 w 34999"/>
                        <a:gd name="connsiteY0" fmla="*/ 2232 h 4536"/>
                        <a:gd name="connsiteX1" fmla="*/ 17500 w 34999"/>
                        <a:gd name="connsiteY1" fmla="*/ 4537 h 4536"/>
                        <a:gd name="connsiteX2" fmla="*/ 0 w 34999"/>
                        <a:gd name="connsiteY2" fmla="*/ 2232 h 4536"/>
                        <a:gd name="connsiteX3" fmla="*/ 17500 w 34999"/>
                        <a:gd name="connsiteY3" fmla="*/ 0 h 4536"/>
                        <a:gd name="connsiteX4" fmla="*/ 34999 w 34999"/>
                        <a:gd name="connsiteY4" fmla="*/ 2232 h 4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99" h="4536">
                          <a:moveTo>
                            <a:pt x="34999" y="2232"/>
                          </a:moveTo>
                          <a:cubicBezTo>
                            <a:pt x="34999" y="3529"/>
                            <a:pt x="27149" y="4537"/>
                            <a:pt x="17500" y="4537"/>
                          </a:cubicBezTo>
                          <a:cubicBezTo>
                            <a:pt x="7850" y="4537"/>
                            <a:pt x="0" y="3529"/>
                            <a:pt x="0" y="2232"/>
                          </a:cubicBezTo>
                          <a:cubicBezTo>
                            <a:pt x="0" y="936"/>
                            <a:pt x="7850" y="0"/>
                            <a:pt x="17500" y="0"/>
                          </a:cubicBezTo>
                          <a:cubicBezTo>
                            <a:pt x="27149" y="0"/>
                            <a:pt x="34999" y="1008"/>
                            <a:pt x="34999" y="2232"/>
                          </a:cubicBezTo>
                          <a:close/>
                        </a:path>
                      </a:pathLst>
                    </a:custGeom>
                    <a:solidFill>
                      <a:srgbClr val="E6E7E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871" name="Graphic 6">
                    <a:extLst>
                      <a:ext uri="{FF2B5EF4-FFF2-40B4-BE49-F238E27FC236}">
                        <a16:creationId xmlns:a16="http://schemas.microsoft.com/office/drawing/2014/main" id="{AF80525E-5FD9-4785-F7F0-0A11F77E8358}"/>
                      </a:ext>
                    </a:extLst>
                  </p:cNvPr>
                  <p:cNvGrpSpPr/>
                  <p:nvPr/>
                </p:nvGrpSpPr>
                <p:grpSpPr>
                  <a:xfrm>
                    <a:off x="7168607" y="5754121"/>
                    <a:ext cx="36439" cy="8785"/>
                    <a:chOff x="7168607" y="5754121"/>
                    <a:chExt cx="36439" cy="8785"/>
                  </a:xfrm>
                </p:grpSpPr>
                <p:sp>
                  <p:nvSpPr>
                    <p:cNvPr id="4872" name="Freeform: Shape 4871">
                      <a:extLst>
                        <a:ext uri="{FF2B5EF4-FFF2-40B4-BE49-F238E27FC236}">
                          <a16:creationId xmlns:a16="http://schemas.microsoft.com/office/drawing/2014/main" id="{D726329D-8351-F9CD-5140-EDFD7C3B9F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8607" y="5754337"/>
                      <a:ext cx="36439" cy="8569"/>
                    </a:xfrm>
                    <a:custGeom>
                      <a:avLst/>
                      <a:gdLst>
                        <a:gd name="connsiteX0" fmla="*/ 36439 w 36439"/>
                        <a:gd name="connsiteY0" fmla="*/ 2448 h 8569"/>
                        <a:gd name="connsiteX1" fmla="*/ 36439 w 36439"/>
                        <a:gd name="connsiteY1" fmla="*/ 2448 h 8569"/>
                        <a:gd name="connsiteX2" fmla="*/ 18220 w 36439"/>
                        <a:gd name="connsiteY2" fmla="*/ 0 h 8569"/>
                        <a:gd name="connsiteX3" fmla="*/ 0 w 36439"/>
                        <a:gd name="connsiteY3" fmla="*/ 2376 h 8569"/>
                        <a:gd name="connsiteX4" fmla="*/ 0 w 36439"/>
                        <a:gd name="connsiteY4" fmla="*/ 2376 h 8569"/>
                        <a:gd name="connsiteX5" fmla="*/ 0 w 36439"/>
                        <a:gd name="connsiteY5" fmla="*/ 6121 h 8569"/>
                        <a:gd name="connsiteX6" fmla="*/ 0 w 36439"/>
                        <a:gd name="connsiteY6" fmla="*/ 6121 h 8569"/>
                        <a:gd name="connsiteX7" fmla="*/ 18220 w 36439"/>
                        <a:gd name="connsiteY7" fmla="*/ 8570 h 8569"/>
                        <a:gd name="connsiteX8" fmla="*/ 36439 w 36439"/>
                        <a:gd name="connsiteY8" fmla="*/ 6193 h 8569"/>
                        <a:gd name="connsiteX9" fmla="*/ 36439 w 36439"/>
                        <a:gd name="connsiteY9" fmla="*/ 6193 h 8569"/>
                        <a:gd name="connsiteX10" fmla="*/ 36439 w 36439"/>
                        <a:gd name="connsiteY10" fmla="*/ 2448 h 8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6439" h="8569">
                          <a:moveTo>
                            <a:pt x="36439" y="2448"/>
                          </a:moveTo>
                          <a:lnTo>
                            <a:pt x="36439" y="2448"/>
                          </a:lnTo>
                          <a:cubicBezTo>
                            <a:pt x="36439" y="1080"/>
                            <a:pt x="28302" y="0"/>
                            <a:pt x="18220" y="0"/>
                          </a:cubicBezTo>
                          <a:cubicBezTo>
                            <a:pt x="8138" y="0"/>
                            <a:pt x="0" y="1080"/>
                            <a:pt x="0" y="2376"/>
                          </a:cubicBezTo>
                          <a:lnTo>
                            <a:pt x="0" y="2376"/>
                          </a:lnTo>
                          <a:lnTo>
                            <a:pt x="0" y="6121"/>
                          </a:lnTo>
                          <a:lnTo>
                            <a:pt x="0" y="6121"/>
                          </a:lnTo>
                          <a:cubicBezTo>
                            <a:pt x="0" y="7489"/>
                            <a:pt x="8138" y="8570"/>
                            <a:pt x="18220" y="8570"/>
                          </a:cubicBezTo>
                          <a:cubicBezTo>
                            <a:pt x="28302" y="8570"/>
                            <a:pt x="36439" y="7489"/>
                            <a:pt x="36439" y="6193"/>
                          </a:cubicBezTo>
                          <a:lnTo>
                            <a:pt x="36439" y="6193"/>
                          </a:lnTo>
                          <a:lnTo>
                            <a:pt x="36439" y="2448"/>
                          </a:lnTo>
                          <a:close/>
                        </a:path>
                      </a:pathLst>
                    </a:custGeom>
                    <a:solidFill>
                      <a:srgbClr val="38363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73" name="Freeform: Shape 4872">
                      <a:extLst>
                        <a:ext uri="{FF2B5EF4-FFF2-40B4-BE49-F238E27FC236}">
                          <a16:creationId xmlns:a16="http://schemas.microsoft.com/office/drawing/2014/main" id="{F8980200-464A-8B28-F863-55D65FAAA4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8607" y="5754121"/>
                      <a:ext cx="36439" cy="4753"/>
                    </a:xfrm>
                    <a:custGeom>
                      <a:avLst/>
                      <a:gdLst>
                        <a:gd name="connsiteX0" fmla="*/ 36439 w 36439"/>
                        <a:gd name="connsiteY0" fmla="*/ 2377 h 4753"/>
                        <a:gd name="connsiteX1" fmla="*/ 18220 w 36439"/>
                        <a:gd name="connsiteY1" fmla="*/ 4753 h 4753"/>
                        <a:gd name="connsiteX2" fmla="*/ 0 w 36439"/>
                        <a:gd name="connsiteY2" fmla="*/ 2377 h 4753"/>
                        <a:gd name="connsiteX3" fmla="*/ 18220 w 36439"/>
                        <a:gd name="connsiteY3" fmla="*/ 0 h 4753"/>
                        <a:gd name="connsiteX4" fmla="*/ 36439 w 36439"/>
                        <a:gd name="connsiteY4" fmla="*/ 2377 h 4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39" h="4753">
                          <a:moveTo>
                            <a:pt x="36439" y="2377"/>
                          </a:moveTo>
                          <a:cubicBezTo>
                            <a:pt x="36439" y="3673"/>
                            <a:pt x="28302" y="4753"/>
                            <a:pt x="18220" y="4753"/>
                          </a:cubicBezTo>
                          <a:cubicBezTo>
                            <a:pt x="8138" y="4753"/>
                            <a:pt x="0" y="3673"/>
                            <a:pt x="0" y="2377"/>
                          </a:cubicBezTo>
                          <a:cubicBezTo>
                            <a:pt x="0" y="1080"/>
                            <a:pt x="8138" y="0"/>
                            <a:pt x="18220" y="0"/>
                          </a:cubicBezTo>
                          <a:cubicBezTo>
                            <a:pt x="28302" y="0"/>
                            <a:pt x="36439" y="1080"/>
                            <a:pt x="36439" y="2377"/>
                          </a:cubicBezTo>
                          <a:close/>
                        </a:path>
                      </a:pathLst>
                    </a:custGeom>
                    <a:solidFill>
                      <a:srgbClr val="4A4A4C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839" name="Graphic 6">
                  <a:extLst>
                    <a:ext uri="{FF2B5EF4-FFF2-40B4-BE49-F238E27FC236}">
                      <a16:creationId xmlns:a16="http://schemas.microsoft.com/office/drawing/2014/main" id="{9190F270-59AA-ADD5-9BF3-E0C01C869D95}"/>
                    </a:ext>
                  </a:extLst>
                </p:cNvPr>
                <p:cNvGrpSpPr/>
                <p:nvPr/>
              </p:nvGrpSpPr>
              <p:grpSpPr>
                <a:xfrm>
                  <a:off x="7170696" y="5737629"/>
                  <a:ext cx="32045" cy="19875"/>
                  <a:chOff x="7170696" y="5737629"/>
                  <a:chExt cx="32045" cy="19875"/>
                </a:xfrm>
              </p:grpSpPr>
              <p:grpSp>
                <p:nvGrpSpPr>
                  <p:cNvPr id="4864" name="Graphic 6">
                    <a:extLst>
                      <a:ext uri="{FF2B5EF4-FFF2-40B4-BE49-F238E27FC236}">
                        <a16:creationId xmlns:a16="http://schemas.microsoft.com/office/drawing/2014/main" id="{0F6F7C2E-67DD-9412-FAC5-DA99F96DD27E}"/>
                      </a:ext>
                    </a:extLst>
                  </p:cNvPr>
                  <p:cNvGrpSpPr/>
                  <p:nvPr/>
                </p:nvGrpSpPr>
                <p:grpSpPr>
                  <a:xfrm>
                    <a:off x="7171488" y="5739286"/>
                    <a:ext cx="30678" cy="18219"/>
                    <a:chOff x="7171488" y="5739286"/>
                    <a:chExt cx="30678" cy="18219"/>
                  </a:xfrm>
                </p:grpSpPr>
                <p:sp>
                  <p:nvSpPr>
                    <p:cNvPr id="4868" name="Freeform: Shape 4867">
                      <a:extLst>
                        <a:ext uri="{FF2B5EF4-FFF2-40B4-BE49-F238E27FC236}">
                          <a16:creationId xmlns:a16="http://schemas.microsoft.com/office/drawing/2014/main" id="{A41863CD-9882-70C3-6910-D8592DB57C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488" y="5739430"/>
                      <a:ext cx="30678" cy="18075"/>
                    </a:xfrm>
                    <a:custGeom>
                      <a:avLst/>
                      <a:gdLst>
                        <a:gd name="connsiteX0" fmla="*/ 30678 w 30678"/>
                        <a:gd name="connsiteY0" fmla="*/ 2088 h 18075"/>
                        <a:gd name="connsiteX1" fmla="*/ 30678 w 30678"/>
                        <a:gd name="connsiteY1" fmla="*/ 2088 h 18075"/>
                        <a:gd name="connsiteX2" fmla="*/ 15339 w 30678"/>
                        <a:gd name="connsiteY2" fmla="*/ 0 h 18075"/>
                        <a:gd name="connsiteX3" fmla="*/ 0 w 30678"/>
                        <a:gd name="connsiteY3" fmla="*/ 2016 h 18075"/>
                        <a:gd name="connsiteX4" fmla="*/ 0 w 30678"/>
                        <a:gd name="connsiteY4" fmla="*/ 2016 h 18075"/>
                        <a:gd name="connsiteX5" fmla="*/ 0 w 30678"/>
                        <a:gd name="connsiteY5" fmla="*/ 16059 h 18075"/>
                        <a:gd name="connsiteX6" fmla="*/ 0 w 30678"/>
                        <a:gd name="connsiteY6" fmla="*/ 16059 h 18075"/>
                        <a:gd name="connsiteX7" fmla="*/ 15339 w 30678"/>
                        <a:gd name="connsiteY7" fmla="*/ 18076 h 18075"/>
                        <a:gd name="connsiteX8" fmla="*/ 30678 w 30678"/>
                        <a:gd name="connsiteY8" fmla="*/ 16059 h 18075"/>
                        <a:gd name="connsiteX9" fmla="*/ 30678 w 30678"/>
                        <a:gd name="connsiteY9" fmla="*/ 16059 h 18075"/>
                        <a:gd name="connsiteX10" fmla="*/ 30678 w 30678"/>
                        <a:gd name="connsiteY10" fmla="*/ 2016 h 180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0678" h="18075">
                          <a:moveTo>
                            <a:pt x="30678" y="2088"/>
                          </a:moveTo>
                          <a:lnTo>
                            <a:pt x="30678" y="2088"/>
                          </a:lnTo>
                          <a:cubicBezTo>
                            <a:pt x="30678" y="936"/>
                            <a:pt x="23837" y="0"/>
                            <a:pt x="15339" y="0"/>
                          </a:cubicBezTo>
                          <a:cubicBezTo>
                            <a:pt x="6841" y="0"/>
                            <a:pt x="0" y="864"/>
                            <a:pt x="0" y="2016"/>
                          </a:cubicBezTo>
                          <a:cubicBezTo>
                            <a:pt x="0" y="2016"/>
                            <a:pt x="0" y="2016"/>
                            <a:pt x="0" y="2016"/>
                          </a:cubicBezTo>
                          <a:lnTo>
                            <a:pt x="0" y="16059"/>
                          </a:lnTo>
                          <a:cubicBezTo>
                            <a:pt x="0" y="16059"/>
                            <a:pt x="0" y="16059"/>
                            <a:pt x="0" y="16059"/>
                          </a:cubicBezTo>
                          <a:cubicBezTo>
                            <a:pt x="0" y="17139"/>
                            <a:pt x="6913" y="18076"/>
                            <a:pt x="15339" y="18076"/>
                          </a:cubicBezTo>
                          <a:cubicBezTo>
                            <a:pt x="23765" y="18076"/>
                            <a:pt x="30678" y="17211"/>
                            <a:pt x="30678" y="16059"/>
                          </a:cubicBezTo>
                          <a:lnTo>
                            <a:pt x="30678" y="16059"/>
                          </a:lnTo>
                          <a:lnTo>
                            <a:pt x="30678" y="2016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69" name="Freeform: Shape 4868">
                      <a:extLst>
                        <a:ext uri="{FF2B5EF4-FFF2-40B4-BE49-F238E27FC236}">
                          <a16:creationId xmlns:a16="http://schemas.microsoft.com/office/drawing/2014/main" id="{40049CDA-FF70-3E4C-8967-3D69F3F830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488" y="5739286"/>
                      <a:ext cx="30678" cy="4032"/>
                    </a:xfrm>
                    <a:custGeom>
                      <a:avLst/>
                      <a:gdLst>
                        <a:gd name="connsiteX0" fmla="*/ 30678 w 30678"/>
                        <a:gd name="connsiteY0" fmla="*/ 2017 h 4032"/>
                        <a:gd name="connsiteX1" fmla="*/ 15339 w 30678"/>
                        <a:gd name="connsiteY1" fmla="*/ 4033 h 4032"/>
                        <a:gd name="connsiteX2" fmla="*/ 0 w 30678"/>
                        <a:gd name="connsiteY2" fmla="*/ 2017 h 4032"/>
                        <a:gd name="connsiteX3" fmla="*/ 15339 w 30678"/>
                        <a:gd name="connsiteY3" fmla="*/ 0 h 4032"/>
                        <a:gd name="connsiteX4" fmla="*/ 30678 w 30678"/>
                        <a:gd name="connsiteY4" fmla="*/ 2017 h 4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678" h="4032">
                          <a:moveTo>
                            <a:pt x="30678" y="2017"/>
                          </a:moveTo>
                          <a:cubicBezTo>
                            <a:pt x="30678" y="3097"/>
                            <a:pt x="23837" y="4033"/>
                            <a:pt x="15339" y="4033"/>
                          </a:cubicBezTo>
                          <a:cubicBezTo>
                            <a:pt x="6841" y="4033"/>
                            <a:pt x="0" y="3097"/>
                            <a:pt x="0" y="2017"/>
                          </a:cubicBezTo>
                          <a:cubicBezTo>
                            <a:pt x="0" y="936"/>
                            <a:pt x="6913" y="0"/>
                            <a:pt x="15339" y="0"/>
                          </a:cubicBezTo>
                          <a:cubicBezTo>
                            <a:pt x="23765" y="0"/>
                            <a:pt x="30678" y="864"/>
                            <a:pt x="30678" y="2017"/>
                          </a:cubicBezTo>
                          <a:close/>
                        </a:path>
                      </a:pathLst>
                    </a:custGeom>
                    <a:solidFill>
                      <a:srgbClr val="E6E7E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865" name="Graphic 6">
                    <a:extLst>
                      <a:ext uri="{FF2B5EF4-FFF2-40B4-BE49-F238E27FC236}">
                        <a16:creationId xmlns:a16="http://schemas.microsoft.com/office/drawing/2014/main" id="{32F1EF52-089D-FC15-A073-F39C3E08BAEE}"/>
                      </a:ext>
                    </a:extLst>
                  </p:cNvPr>
                  <p:cNvGrpSpPr/>
                  <p:nvPr/>
                </p:nvGrpSpPr>
                <p:grpSpPr>
                  <a:xfrm>
                    <a:off x="7170696" y="5737629"/>
                    <a:ext cx="32045" cy="8137"/>
                    <a:chOff x="7170696" y="5737629"/>
                    <a:chExt cx="32045" cy="8137"/>
                  </a:xfrm>
                </p:grpSpPr>
                <p:sp>
                  <p:nvSpPr>
                    <p:cNvPr id="4866" name="Freeform: Shape 4865">
                      <a:extLst>
                        <a:ext uri="{FF2B5EF4-FFF2-40B4-BE49-F238E27FC236}">
                          <a16:creationId xmlns:a16="http://schemas.microsoft.com/office/drawing/2014/main" id="{8B488BA4-AD22-0CA0-98E4-0F496C864D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0696" y="5737845"/>
                      <a:ext cx="31974" cy="7921"/>
                    </a:xfrm>
                    <a:custGeom>
                      <a:avLst/>
                      <a:gdLst>
                        <a:gd name="connsiteX0" fmla="*/ 31974 w 31974"/>
                        <a:gd name="connsiteY0" fmla="*/ 2089 h 7921"/>
                        <a:gd name="connsiteX1" fmla="*/ 31974 w 31974"/>
                        <a:gd name="connsiteY1" fmla="*/ 2089 h 7921"/>
                        <a:gd name="connsiteX2" fmla="*/ 15987 w 31974"/>
                        <a:gd name="connsiteY2" fmla="*/ 0 h 7921"/>
                        <a:gd name="connsiteX3" fmla="*/ 0 w 31974"/>
                        <a:gd name="connsiteY3" fmla="*/ 2089 h 7921"/>
                        <a:gd name="connsiteX4" fmla="*/ 0 w 31974"/>
                        <a:gd name="connsiteY4" fmla="*/ 2089 h 7921"/>
                        <a:gd name="connsiteX5" fmla="*/ 0 w 31974"/>
                        <a:gd name="connsiteY5" fmla="*/ 5833 h 7921"/>
                        <a:gd name="connsiteX6" fmla="*/ 0 w 31974"/>
                        <a:gd name="connsiteY6" fmla="*/ 5833 h 7921"/>
                        <a:gd name="connsiteX7" fmla="*/ 15987 w 31974"/>
                        <a:gd name="connsiteY7" fmla="*/ 7922 h 7921"/>
                        <a:gd name="connsiteX8" fmla="*/ 31974 w 31974"/>
                        <a:gd name="connsiteY8" fmla="*/ 5833 h 7921"/>
                        <a:gd name="connsiteX9" fmla="*/ 31974 w 31974"/>
                        <a:gd name="connsiteY9" fmla="*/ 5761 h 7921"/>
                        <a:gd name="connsiteX10" fmla="*/ 31974 w 31974"/>
                        <a:gd name="connsiteY10" fmla="*/ 2089 h 7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1974" h="7921">
                          <a:moveTo>
                            <a:pt x="31974" y="2089"/>
                          </a:moveTo>
                          <a:cubicBezTo>
                            <a:pt x="31974" y="2089"/>
                            <a:pt x="31974" y="2089"/>
                            <a:pt x="31974" y="2089"/>
                          </a:cubicBezTo>
                          <a:cubicBezTo>
                            <a:pt x="31974" y="936"/>
                            <a:pt x="24845" y="0"/>
                            <a:pt x="15987" y="0"/>
                          </a:cubicBezTo>
                          <a:cubicBezTo>
                            <a:pt x="7129" y="0"/>
                            <a:pt x="0" y="936"/>
                            <a:pt x="0" y="2089"/>
                          </a:cubicBezTo>
                          <a:lnTo>
                            <a:pt x="0" y="2089"/>
                          </a:lnTo>
                          <a:lnTo>
                            <a:pt x="0" y="5833"/>
                          </a:lnTo>
                          <a:lnTo>
                            <a:pt x="0" y="5833"/>
                          </a:lnTo>
                          <a:cubicBezTo>
                            <a:pt x="0" y="6986"/>
                            <a:pt x="7129" y="7922"/>
                            <a:pt x="15987" y="7922"/>
                          </a:cubicBezTo>
                          <a:cubicBezTo>
                            <a:pt x="24845" y="7922"/>
                            <a:pt x="31974" y="6986"/>
                            <a:pt x="31974" y="5833"/>
                          </a:cubicBezTo>
                          <a:cubicBezTo>
                            <a:pt x="31974" y="5833"/>
                            <a:pt x="31974" y="5833"/>
                            <a:pt x="31974" y="5761"/>
                          </a:cubicBezTo>
                          <a:lnTo>
                            <a:pt x="31974" y="2089"/>
                          </a:lnTo>
                          <a:close/>
                        </a:path>
                      </a:pathLst>
                    </a:custGeom>
                    <a:solidFill>
                      <a:srgbClr val="38363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67" name="Freeform: Shape 4866">
                      <a:extLst>
                        <a:ext uri="{FF2B5EF4-FFF2-40B4-BE49-F238E27FC236}">
                          <a16:creationId xmlns:a16="http://schemas.microsoft.com/office/drawing/2014/main" id="{67935F4B-0049-79B0-CF0C-51B6ADF393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0767" y="5737629"/>
                      <a:ext cx="31974" cy="4176"/>
                    </a:xfrm>
                    <a:custGeom>
                      <a:avLst/>
                      <a:gdLst>
                        <a:gd name="connsiteX0" fmla="*/ 31974 w 31974"/>
                        <a:gd name="connsiteY0" fmla="*/ 2088 h 4176"/>
                        <a:gd name="connsiteX1" fmla="*/ 15987 w 31974"/>
                        <a:gd name="connsiteY1" fmla="*/ 4177 h 4176"/>
                        <a:gd name="connsiteX2" fmla="*/ 0 w 31974"/>
                        <a:gd name="connsiteY2" fmla="*/ 2088 h 4176"/>
                        <a:gd name="connsiteX3" fmla="*/ 15987 w 31974"/>
                        <a:gd name="connsiteY3" fmla="*/ 0 h 4176"/>
                        <a:gd name="connsiteX4" fmla="*/ 31974 w 31974"/>
                        <a:gd name="connsiteY4" fmla="*/ 2088 h 4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974" h="4176">
                          <a:moveTo>
                            <a:pt x="31974" y="2088"/>
                          </a:moveTo>
                          <a:cubicBezTo>
                            <a:pt x="31974" y="3241"/>
                            <a:pt x="24845" y="4177"/>
                            <a:pt x="15987" y="4177"/>
                          </a:cubicBezTo>
                          <a:cubicBezTo>
                            <a:pt x="7130" y="4177"/>
                            <a:pt x="0" y="3241"/>
                            <a:pt x="0" y="2088"/>
                          </a:cubicBezTo>
                          <a:cubicBezTo>
                            <a:pt x="0" y="936"/>
                            <a:pt x="7130" y="0"/>
                            <a:pt x="15987" y="0"/>
                          </a:cubicBezTo>
                          <a:cubicBezTo>
                            <a:pt x="24845" y="0"/>
                            <a:pt x="31974" y="936"/>
                            <a:pt x="31974" y="2088"/>
                          </a:cubicBezTo>
                          <a:close/>
                        </a:path>
                      </a:pathLst>
                    </a:custGeom>
                    <a:solidFill>
                      <a:srgbClr val="4A4A4C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840" name="Graphic 6">
                  <a:extLst>
                    <a:ext uri="{FF2B5EF4-FFF2-40B4-BE49-F238E27FC236}">
                      <a16:creationId xmlns:a16="http://schemas.microsoft.com/office/drawing/2014/main" id="{999BC67C-7AFE-5EFF-10EB-4B1DF7155E89}"/>
                    </a:ext>
                  </a:extLst>
                </p:cNvPr>
                <p:cNvGrpSpPr/>
                <p:nvPr/>
              </p:nvGrpSpPr>
              <p:grpSpPr>
                <a:xfrm>
                  <a:off x="7173360" y="5724811"/>
                  <a:ext cx="26861" cy="15987"/>
                  <a:chOff x="7173360" y="5724811"/>
                  <a:chExt cx="26861" cy="15987"/>
                </a:xfrm>
              </p:grpSpPr>
              <p:sp>
                <p:nvSpPr>
                  <p:cNvPr id="4862" name="Freeform: Shape 4861">
                    <a:extLst>
                      <a:ext uri="{FF2B5EF4-FFF2-40B4-BE49-F238E27FC236}">
                        <a16:creationId xmlns:a16="http://schemas.microsoft.com/office/drawing/2014/main" id="{7E515B2F-F701-0D7A-6771-345672F02DE8}"/>
                      </a:ext>
                    </a:extLst>
                  </p:cNvPr>
                  <p:cNvSpPr/>
                  <p:nvPr/>
                </p:nvSpPr>
                <p:spPr>
                  <a:xfrm>
                    <a:off x="7173360" y="5724955"/>
                    <a:ext cx="26789" cy="15843"/>
                  </a:xfrm>
                  <a:custGeom>
                    <a:avLst/>
                    <a:gdLst>
                      <a:gd name="connsiteX0" fmla="*/ 26789 w 26789"/>
                      <a:gd name="connsiteY0" fmla="*/ 1728 h 15843"/>
                      <a:gd name="connsiteX1" fmla="*/ 26789 w 26789"/>
                      <a:gd name="connsiteY1" fmla="*/ 1728 h 15843"/>
                      <a:gd name="connsiteX2" fmla="*/ 13395 w 26789"/>
                      <a:gd name="connsiteY2" fmla="*/ 0 h 15843"/>
                      <a:gd name="connsiteX3" fmla="*/ 0 w 26789"/>
                      <a:gd name="connsiteY3" fmla="*/ 1728 h 15843"/>
                      <a:gd name="connsiteX4" fmla="*/ 0 w 26789"/>
                      <a:gd name="connsiteY4" fmla="*/ 1728 h 15843"/>
                      <a:gd name="connsiteX5" fmla="*/ 0 w 26789"/>
                      <a:gd name="connsiteY5" fmla="*/ 14043 h 15843"/>
                      <a:gd name="connsiteX6" fmla="*/ 0 w 26789"/>
                      <a:gd name="connsiteY6" fmla="*/ 14043 h 15843"/>
                      <a:gd name="connsiteX7" fmla="*/ 13395 w 26789"/>
                      <a:gd name="connsiteY7" fmla="*/ 15843 h 15843"/>
                      <a:gd name="connsiteX8" fmla="*/ 26789 w 26789"/>
                      <a:gd name="connsiteY8" fmla="*/ 14115 h 15843"/>
                      <a:gd name="connsiteX9" fmla="*/ 26789 w 26789"/>
                      <a:gd name="connsiteY9" fmla="*/ 14115 h 15843"/>
                      <a:gd name="connsiteX10" fmla="*/ 26789 w 26789"/>
                      <a:gd name="connsiteY10" fmla="*/ 1872 h 15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6789" h="15843">
                        <a:moveTo>
                          <a:pt x="26789" y="1728"/>
                        </a:moveTo>
                        <a:cubicBezTo>
                          <a:pt x="26789" y="1728"/>
                          <a:pt x="26789" y="1728"/>
                          <a:pt x="26789" y="1728"/>
                        </a:cubicBezTo>
                        <a:cubicBezTo>
                          <a:pt x="26789" y="792"/>
                          <a:pt x="20812" y="0"/>
                          <a:pt x="13395" y="0"/>
                        </a:cubicBezTo>
                        <a:cubicBezTo>
                          <a:pt x="5977" y="0"/>
                          <a:pt x="0" y="792"/>
                          <a:pt x="0" y="1728"/>
                        </a:cubicBezTo>
                        <a:lnTo>
                          <a:pt x="0" y="1728"/>
                        </a:lnTo>
                        <a:lnTo>
                          <a:pt x="0" y="14043"/>
                        </a:lnTo>
                        <a:lnTo>
                          <a:pt x="0" y="14043"/>
                        </a:lnTo>
                        <a:cubicBezTo>
                          <a:pt x="0" y="15051"/>
                          <a:pt x="5977" y="15843"/>
                          <a:pt x="13395" y="15843"/>
                        </a:cubicBezTo>
                        <a:cubicBezTo>
                          <a:pt x="20812" y="15843"/>
                          <a:pt x="26789" y="15051"/>
                          <a:pt x="26789" y="14115"/>
                        </a:cubicBezTo>
                        <a:cubicBezTo>
                          <a:pt x="26789" y="14115"/>
                          <a:pt x="26789" y="14115"/>
                          <a:pt x="26789" y="14115"/>
                        </a:cubicBezTo>
                        <a:lnTo>
                          <a:pt x="26789" y="1872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63" name="Freeform: Shape 4862">
                    <a:extLst>
                      <a:ext uri="{FF2B5EF4-FFF2-40B4-BE49-F238E27FC236}">
                        <a16:creationId xmlns:a16="http://schemas.microsoft.com/office/drawing/2014/main" id="{FEE234DD-52E3-1508-A551-4B577BA13066}"/>
                      </a:ext>
                    </a:extLst>
                  </p:cNvPr>
                  <p:cNvSpPr/>
                  <p:nvPr/>
                </p:nvSpPr>
                <p:spPr>
                  <a:xfrm>
                    <a:off x="7173432" y="5724811"/>
                    <a:ext cx="26789" cy="3456"/>
                  </a:xfrm>
                  <a:custGeom>
                    <a:avLst/>
                    <a:gdLst>
                      <a:gd name="connsiteX0" fmla="*/ 26790 w 26789"/>
                      <a:gd name="connsiteY0" fmla="*/ 1728 h 3456"/>
                      <a:gd name="connsiteX1" fmla="*/ 13395 w 26789"/>
                      <a:gd name="connsiteY1" fmla="*/ 3457 h 3456"/>
                      <a:gd name="connsiteX2" fmla="*/ 0 w 26789"/>
                      <a:gd name="connsiteY2" fmla="*/ 1728 h 3456"/>
                      <a:gd name="connsiteX3" fmla="*/ 13395 w 26789"/>
                      <a:gd name="connsiteY3" fmla="*/ 0 h 3456"/>
                      <a:gd name="connsiteX4" fmla="*/ 26790 w 26789"/>
                      <a:gd name="connsiteY4" fmla="*/ 1728 h 3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89" h="3456">
                        <a:moveTo>
                          <a:pt x="26790" y="1728"/>
                        </a:moveTo>
                        <a:cubicBezTo>
                          <a:pt x="26790" y="2664"/>
                          <a:pt x="20812" y="3457"/>
                          <a:pt x="13395" y="3457"/>
                        </a:cubicBezTo>
                        <a:cubicBezTo>
                          <a:pt x="5977" y="3457"/>
                          <a:pt x="0" y="2664"/>
                          <a:pt x="0" y="1728"/>
                        </a:cubicBezTo>
                        <a:cubicBezTo>
                          <a:pt x="0" y="792"/>
                          <a:pt x="5977" y="0"/>
                          <a:pt x="13395" y="0"/>
                        </a:cubicBezTo>
                        <a:cubicBezTo>
                          <a:pt x="20812" y="0"/>
                          <a:pt x="26790" y="792"/>
                          <a:pt x="26790" y="1728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841" name="Graphic 6">
                  <a:extLst>
                    <a:ext uri="{FF2B5EF4-FFF2-40B4-BE49-F238E27FC236}">
                      <a16:creationId xmlns:a16="http://schemas.microsoft.com/office/drawing/2014/main" id="{D9FBD69F-1562-8AEB-7250-E3A6A245BE29}"/>
                    </a:ext>
                  </a:extLst>
                </p:cNvPr>
                <p:cNvGrpSpPr/>
                <p:nvPr/>
              </p:nvGrpSpPr>
              <p:grpSpPr>
                <a:xfrm>
                  <a:off x="7172856" y="5723299"/>
                  <a:ext cx="27797" cy="7201"/>
                  <a:chOff x="7172856" y="5723299"/>
                  <a:chExt cx="27797" cy="7201"/>
                </a:xfrm>
              </p:grpSpPr>
              <p:sp>
                <p:nvSpPr>
                  <p:cNvPr id="4859" name="Freeform: Shape 4858">
                    <a:extLst>
                      <a:ext uri="{FF2B5EF4-FFF2-40B4-BE49-F238E27FC236}">
                        <a16:creationId xmlns:a16="http://schemas.microsoft.com/office/drawing/2014/main" id="{551DDED7-0D88-F87C-747B-DD384D389F71}"/>
                      </a:ext>
                    </a:extLst>
                  </p:cNvPr>
                  <p:cNvSpPr/>
                  <p:nvPr/>
                </p:nvSpPr>
                <p:spPr>
                  <a:xfrm>
                    <a:off x="7172856" y="5723442"/>
                    <a:ext cx="27797" cy="7057"/>
                  </a:xfrm>
                  <a:custGeom>
                    <a:avLst/>
                    <a:gdLst>
                      <a:gd name="connsiteX0" fmla="*/ 27797 w 27797"/>
                      <a:gd name="connsiteY0" fmla="*/ 1872 h 7057"/>
                      <a:gd name="connsiteX1" fmla="*/ 27797 w 27797"/>
                      <a:gd name="connsiteY1" fmla="*/ 1872 h 7057"/>
                      <a:gd name="connsiteX2" fmla="*/ 13899 w 27797"/>
                      <a:gd name="connsiteY2" fmla="*/ 0 h 7057"/>
                      <a:gd name="connsiteX3" fmla="*/ 0 w 27797"/>
                      <a:gd name="connsiteY3" fmla="*/ 1800 h 7057"/>
                      <a:gd name="connsiteX4" fmla="*/ 0 w 27797"/>
                      <a:gd name="connsiteY4" fmla="*/ 1800 h 7057"/>
                      <a:gd name="connsiteX5" fmla="*/ 0 w 27797"/>
                      <a:gd name="connsiteY5" fmla="*/ 5185 h 7057"/>
                      <a:gd name="connsiteX6" fmla="*/ 0 w 27797"/>
                      <a:gd name="connsiteY6" fmla="*/ 5185 h 7057"/>
                      <a:gd name="connsiteX7" fmla="*/ 13899 w 27797"/>
                      <a:gd name="connsiteY7" fmla="*/ 7058 h 7057"/>
                      <a:gd name="connsiteX8" fmla="*/ 27797 w 27797"/>
                      <a:gd name="connsiteY8" fmla="*/ 5257 h 7057"/>
                      <a:gd name="connsiteX9" fmla="*/ 27797 w 27797"/>
                      <a:gd name="connsiteY9" fmla="*/ 5257 h 7057"/>
                      <a:gd name="connsiteX10" fmla="*/ 27797 w 27797"/>
                      <a:gd name="connsiteY10" fmla="*/ 1872 h 7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797" h="7057">
                        <a:moveTo>
                          <a:pt x="27797" y="1872"/>
                        </a:moveTo>
                        <a:lnTo>
                          <a:pt x="27797" y="1872"/>
                        </a:lnTo>
                        <a:cubicBezTo>
                          <a:pt x="27797" y="792"/>
                          <a:pt x="21532" y="0"/>
                          <a:pt x="13899" y="0"/>
                        </a:cubicBezTo>
                        <a:cubicBezTo>
                          <a:pt x="6265" y="0"/>
                          <a:pt x="0" y="792"/>
                          <a:pt x="0" y="1800"/>
                        </a:cubicBezTo>
                        <a:lnTo>
                          <a:pt x="0" y="1800"/>
                        </a:lnTo>
                        <a:lnTo>
                          <a:pt x="0" y="5185"/>
                        </a:lnTo>
                        <a:lnTo>
                          <a:pt x="0" y="5185"/>
                        </a:lnTo>
                        <a:cubicBezTo>
                          <a:pt x="0" y="6265"/>
                          <a:pt x="6193" y="7058"/>
                          <a:pt x="13899" y="7058"/>
                        </a:cubicBezTo>
                        <a:cubicBezTo>
                          <a:pt x="21604" y="7058"/>
                          <a:pt x="27797" y="6265"/>
                          <a:pt x="27797" y="5257"/>
                        </a:cubicBezTo>
                        <a:lnTo>
                          <a:pt x="27797" y="5257"/>
                        </a:lnTo>
                        <a:lnTo>
                          <a:pt x="27797" y="1872"/>
                        </a:lnTo>
                        <a:close/>
                      </a:path>
                    </a:pathLst>
                  </a:custGeom>
                  <a:solidFill>
                    <a:srgbClr val="38363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60" name="Freeform: Shape 4859">
                    <a:extLst>
                      <a:ext uri="{FF2B5EF4-FFF2-40B4-BE49-F238E27FC236}">
                        <a16:creationId xmlns:a16="http://schemas.microsoft.com/office/drawing/2014/main" id="{07544DA8-DC1F-4FB7-77B9-12B65B28BD66}"/>
                      </a:ext>
                    </a:extLst>
                  </p:cNvPr>
                  <p:cNvSpPr/>
                  <p:nvPr/>
                </p:nvSpPr>
                <p:spPr>
                  <a:xfrm>
                    <a:off x="7172856" y="5723299"/>
                    <a:ext cx="27797" cy="3600"/>
                  </a:xfrm>
                  <a:custGeom>
                    <a:avLst/>
                    <a:gdLst>
                      <a:gd name="connsiteX0" fmla="*/ 27797 w 27797"/>
                      <a:gd name="connsiteY0" fmla="*/ 1800 h 3600"/>
                      <a:gd name="connsiteX1" fmla="*/ 13899 w 27797"/>
                      <a:gd name="connsiteY1" fmla="*/ 3601 h 3600"/>
                      <a:gd name="connsiteX2" fmla="*/ 0 w 27797"/>
                      <a:gd name="connsiteY2" fmla="*/ 1800 h 3600"/>
                      <a:gd name="connsiteX3" fmla="*/ 13899 w 27797"/>
                      <a:gd name="connsiteY3" fmla="*/ 0 h 3600"/>
                      <a:gd name="connsiteX4" fmla="*/ 27797 w 27797"/>
                      <a:gd name="connsiteY4" fmla="*/ 1800 h 3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97" h="3600">
                        <a:moveTo>
                          <a:pt x="27797" y="1800"/>
                        </a:moveTo>
                        <a:cubicBezTo>
                          <a:pt x="27797" y="2808"/>
                          <a:pt x="21532" y="3601"/>
                          <a:pt x="13899" y="3601"/>
                        </a:cubicBezTo>
                        <a:cubicBezTo>
                          <a:pt x="6265" y="3601"/>
                          <a:pt x="0" y="2808"/>
                          <a:pt x="0" y="1800"/>
                        </a:cubicBezTo>
                        <a:cubicBezTo>
                          <a:pt x="0" y="792"/>
                          <a:pt x="6193" y="0"/>
                          <a:pt x="13899" y="0"/>
                        </a:cubicBezTo>
                        <a:cubicBezTo>
                          <a:pt x="21604" y="0"/>
                          <a:pt x="27797" y="792"/>
                          <a:pt x="27797" y="1800"/>
                        </a:cubicBezTo>
                        <a:close/>
                      </a:path>
                    </a:pathLst>
                  </a:custGeom>
                  <a:solidFill>
                    <a:srgbClr val="F47E20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61" name="Freeform: Shape 4860">
                    <a:extLst>
                      <a:ext uri="{FF2B5EF4-FFF2-40B4-BE49-F238E27FC236}">
                        <a16:creationId xmlns:a16="http://schemas.microsoft.com/office/drawing/2014/main" id="{7A9ECCBD-9F53-95FA-2E32-C4D46C1D7741}"/>
                      </a:ext>
                    </a:extLst>
                  </p:cNvPr>
                  <p:cNvSpPr/>
                  <p:nvPr/>
                </p:nvSpPr>
                <p:spPr>
                  <a:xfrm>
                    <a:off x="7172856" y="5723299"/>
                    <a:ext cx="27797" cy="3600"/>
                  </a:xfrm>
                  <a:custGeom>
                    <a:avLst/>
                    <a:gdLst>
                      <a:gd name="connsiteX0" fmla="*/ 27797 w 27797"/>
                      <a:gd name="connsiteY0" fmla="*/ 1800 h 3600"/>
                      <a:gd name="connsiteX1" fmla="*/ 13899 w 27797"/>
                      <a:gd name="connsiteY1" fmla="*/ 3601 h 3600"/>
                      <a:gd name="connsiteX2" fmla="*/ 0 w 27797"/>
                      <a:gd name="connsiteY2" fmla="*/ 1800 h 3600"/>
                      <a:gd name="connsiteX3" fmla="*/ 13899 w 27797"/>
                      <a:gd name="connsiteY3" fmla="*/ 0 h 3600"/>
                      <a:gd name="connsiteX4" fmla="*/ 27797 w 27797"/>
                      <a:gd name="connsiteY4" fmla="*/ 1800 h 3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97" h="3600">
                        <a:moveTo>
                          <a:pt x="27797" y="1800"/>
                        </a:moveTo>
                        <a:cubicBezTo>
                          <a:pt x="27797" y="2808"/>
                          <a:pt x="21532" y="3601"/>
                          <a:pt x="13899" y="3601"/>
                        </a:cubicBezTo>
                        <a:cubicBezTo>
                          <a:pt x="6265" y="3601"/>
                          <a:pt x="0" y="2808"/>
                          <a:pt x="0" y="1800"/>
                        </a:cubicBezTo>
                        <a:cubicBezTo>
                          <a:pt x="0" y="792"/>
                          <a:pt x="6193" y="0"/>
                          <a:pt x="13899" y="0"/>
                        </a:cubicBezTo>
                        <a:cubicBezTo>
                          <a:pt x="21604" y="0"/>
                          <a:pt x="27797" y="792"/>
                          <a:pt x="27797" y="1800"/>
                        </a:cubicBezTo>
                        <a:close/>
                      </a:path>
                    </a:pathLst>
                  </a:custGeom>
                  <a:solidFill>
                    <a:srgbClr val="4A4A4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842" name="Freeform: Shape 4841">
                  <a:extLst>
                    <a:ext uri="{FF2B5EF4-FFF2-40B4-BE49-F238E27FC236}">
                      <a16:creationId xmlns:a16="http://schemas.microsoft.com/office/drawing/2014/main" id="{ED50AD07-A95F-1F55-82B7-98E8946F1A15}"/>
                    </a:ext>
                  </a:extLst>
                </p:cNvPr>
                <p:cNvSpPr/>
                <p:nvPr/>
              </p:nvSpPr>
              <p:spPr>
                <a:xfrm>
                  <a:off x="7185674" y="5726899"/>
                  <a:ext cx="2592" cy="13826"/>
                </a:xfrm>
                <a:custGeom>
                  <a:avLst/>
                  <a:gdLst>
                    <a:gd name="connsiteX0" fmla="*/ 0 w 2592"/>
                    <a:gd name="connsiteY0" fmla="*/ 0 h 13826"/>
                    <a:gd name="connsiteX1" fmla="*/ 2592 w 2592"/>
                    <a:gd name="connsiteY1" fmla="*/ 0 h 13826"/>
                    <a:gd name="connsiteX2" fmla="*/ 2592 w 2592"/>
                    <a:gd name="connsiteY2" fmla="*/ 13827 h 13826"/>
                    <a:gd name="connsiteX3" fmla="*/ 0 w 2592"/>
                    <a:gd name="connsiteY3" fmla="*/ 13827 h 13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92" h="13826">
                      <a:moveTo>
                        <a:pt x="0" y="0"/>
                      </a:moveTo>
                      <a:lnTo>
                        <a:pt x="2592" y="0"/>
                      </a:lnTo>
                      <a:lnTo>
                        <a:pt x="2592" y="13827"/>
                      </a:lnTo>
                      <a:lnTo>
                        <a:pt x="0" y="13827"/>
                      </a:lnTo>
                      <a:close/>
                    </a:path>
                  </a:pathLst>
                </a:custGeom>
                <a:solidFill>
                  <a:srgbClr val="35343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3" name="Freeform: Shape 4842">
                  <a:extLst>
                    <a:ext uri="{FF2B5EF4-FFF2-40B4-BE49-F238E27FC236}">
                      <a16:creationId xmlns:a16="http://schemas.microsoft.com/office/drawing/2014/main" id="{DD6CD0EB-664B-F8A5-A85D-CC040D1ECCDA}"/>
                    </a:ext>
                  </a:extLst>
                </p:cNvPr>
                <p:cNvSpPr/>
                <p:nvPr/>
              </p:nvSpPr>
              <p:spPr>
                <a:xfrm>
                  <a:off x="7185674" y="5741734"/>
                  <a:ext cx="2592" cy="15915"/>
                </a:xfrm>
                <a:custGeom>
                  <a:avLst/>
                  <a:gdLst>
                    <a:gd name="connsiteX0" fmla="*/ 0 w 2592"/>
                    <a:gd name="connsiteY0" fmla="*/ 0 h 15915"/>
                    <a:gd name="connsiteX1" fmla="*/ 2592 w 2592"/>
                    <a:gd name="connsiteY1" fmla="*/ 0 h 15915"/>
                    <a:gd name="connsiteX2" fmla="*/ 2592 w 2592"/>
                    <a:gd name="connsiteY2" fmla="*/ 15915 h 15915"/>
                    <a:gd name="connsiteX3" fmla="*/ 0 w 2592"/>
                    <a:gd name="connsiteY3" fmla="*/ 15915 h 15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92" h="15915">
                      <a:moveTo>
                        <a:pt x="0" y="0"/>
                      </a:moveTo>
                      <a:lnTo>
                        <a:pt x="2592" y="0"/>
                      </a:lnTo>
                      <a:lnTo>
                        <a:pt x="2592" y="15915"/>
                      </a:lnTo>
                      <a:lnTo>
                        <a:pt x="0" y="15915"/>
                      </a:lnTo>
                      <a:close/>
                    </a:path>
                  </a:pathLst>
                </a:custGeom>
                <a:solidFill>
                  <a:srgbClr val="35343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4" name="Freeform: Shape 4843">
                  <a:extLst>
                    <a:ext uri="{FF2B5EF4-FFF2-40B4-BE49-F238E27FC236}">
                      <a16:creationId xmlns:a16="http://schemas.microsoft.com/office/drawing/2014/main" id="{C9138465-FB93-4E55-3E2C-F61294348585}"/>
                    </a:ext>
                  </a:extLst>
                </p:cNvPr>
                <p:cNvSpPr/>
                <p:nvPr/>
              </p:nvSpPr>
              <p:spPr>
                <a:xfrm>
                  <a:off x="7185674" y="5758873"/>
                  <a:ext cx="2592" cy="18147"/>
                </a:xfrm>
                <a:custGeom>
                  <a:avLst/>
                  <a:gdLst>
                    <a:gd name="connsiteX0" fmla="*/ 0 w 2592"/>
                    <a:gd name="connsiteY0" fmla="*/ 0 h 18147"/>
                    <a:gd name="connsiteX1" fmla="*/ 2592 w 2592"/>
                    <a:gd name="connsiteY1" fmla="*/ 0 h 18147"/>
                    <a:gd name="connsiteX2" fmla="*/ 2592 w 2592"/>
                    <a:gd name="connsiteY2" fmla="*/ 18148 h 18147"/>
                    <a:gd name="connsiteX3" fmla="*/ 0 w 2592"/>
                    <a:gd name="connsiteY3" fmla="*/ 18148 h 18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92" h="18147">
                      <a:moveTo>
                        <a:pt x="0" y="0"/>
                      </a:moveTo>
                      <a:lnTo>
                        <a:pt x="2592" y="0"/>
                      </a:lnTo>
                      <a:lnTo>
                        <a:pt x="2592" y="18148"/>
                      </a:lnTo>
                      <a:lnTo>
                        <a:pt x="0" y="18148"/>
                      </a:lnTo>
                      <a:close/>
                    </a:path>
                  </a:pathLst>
                </a:custGeom>
                <a:solidFill>
                  <a:srgbClr val="35343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5" name="Freeform: Shape 4844">
                  <a:extLst>
                    <a:ext uri="{FF2B5EF4-FFF2-40B4-BE49-F238E27FC236}">
                      <a16:creationId xmlns:a16="http://schemas.microsoft.com/office/drawing/2014/main" id="{1E889487-A93E-ECC1-9591-0B01802C9CFD}"/>
                    </a:ext>
                  </a:extLst>
                </p:cNvPr>
                <p:cNvSpPr/>
                <p:nvPr/>
              </p:nvSpPr>
              <p:spPr>
                <a:xfrm>
                  <a:off x="7185674" y="5740726"/>
                  <a:ext cx="2592" cy="1008"/>
                </a:xfrm>
                <a:custGeom>
                  <a:avLst/>
                  <a:gdLst>
                    <a:gd name="connsiteX0" fmla="*/ 0 w 2592"/>
                    <a:gd name="connsiteY0" fmla="*/ 1008 h 1008"/>
                    <a:gd name="connsiteX1" fmla="*/ 144 w 2592"/>
                    <a:gd name="connsiteY1" fmla="*/ 0 h 1008"/>
                    <a:gd name="connsiteX2" fmla="*/ 2449 w 2592"/>
                    <a:gd name="connsiteY2" fmla="*/ 0 h 1008"/>
                    <a:gd name="connsiteX3" fmla="*/ 2593 w 2592"/>
                    <a:gd name="connsiteY3" fmla="*/ 1008 h 1008"/>
                    <a:gd name="connsiteX4" fmla="*/ 0 w 2592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2" h="1008">
                      <a:moveTo>
                        <a:pt x="0" y="1008"/>
                      </a:moveTo>
                      <a:lnTo>
                        <a:pt x="144" y="0"/>
                      </a:lnTo>
                      <a:lnTo>
                        <a:pt x="2449" y="0"/>
                      </a:lnTo>
                      <a:lnTo>
                        <a:pt x="2593" y="1008"/>
                      </a:ln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40404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6" name="Freeform: Shape 4845">
                  <a:extLst>
                    <a:ext uri="{FF2B5EF4-FFF2-40B4-BE49-F238E27FC236}">
                      <a16:creationId xmlns:a16="http://schemas.microsoft.com/office/drawing/2014/main" id="{8BF9B3CD-0EE9-05FB-4604-F394F11DBE86}"/>
                    </a:ext>
                  </a:extLst>
                </p:cNvPr>
                <p:cNvSpPr/>
                <p:nvPr/>
              </p:nvSpPr>
              <p:spPr>
                <a:xfrm>
                  <a:off x="7185674" y="5723299"/>
                  <a:ext cx="2592" cy="3600"/>
                </a:xfrm>
                <a:custGeom>
                  <a:avLst/>
                  <a:gdLst>
                    <a:gd name="connsiteX0" fmla="*/ 0 w 2592"/>
                    <a:gd name="connsiteY0" fmla="*/ 3601 h 3600"/>
                    <a:gd name="connsiteX1" fmla="*/ 144 w 2592"/>
                    <a:gd name="connsiteY1" fmla="*/ 0 h 3600"/>
                    <a:gd name="connsiteX2" fmla="*/ 2449 w 2592"/>
                    <a:gd name="connsiteY2" fmla="*/ 0 h 3600"/>
                    <a:gd name="connsiteX3" fmla="*/ 2593 w 2592"/>
                    <a:gd name="connsiteY3" fmla="*/ 3601 h 3600"/>
                    <a:gd name="connsiteX4" fmla="*/ 0 w 2592"/>
                    <a:gd name="connsiteY4" fmla="*/ 3601 h 3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2" h="3600">
                      <a:moveTo>
                        <a:pt x="0" y="3601"/>
                      </a:moveTo>
                      <a:lnTo>
                        <a:pt x="144" y="0"/>
                      </a:lnTo>
                      <a:lnTo>
                        <a:pt x="2449" y="0"/>
                      </a:lnTo>
                      <a:lnTo>
                        <a:pt x="2593" y="3601"/>
                      </a:lnTo>
                      <a:lnTo>
                        <a:pt x="0" y="3601"/>
                      </a:lnTo>
                      <a:close/>
                    </a:path>
                  </a:pathLst>
                </a:custGeom>
                <a:solidFill>
                  <a:srgbClr val="40404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7" name="Freeform: Shape 4846">
                  <a:extLst>
                    <a:ext uri="{FF2B5EF4-FFF2-40B4-BE49-F238E27FC236}">
                      <a16:creationId xmlns:a16="http://schemas.microsoft.com/office/drawing/2014/main" id="{CB8BE36A-ACEF-E5AA-5D37-8FB9D6810E7B}"/>
                    </a:ext>
                  </a:extLst>
                </p:cNvPr>
                <p:cNvSpPr/>
                <p:nvPr/>
              </p:nvSpPr>
              <p:spPr>
                <a:xfrm>
                  <a:off x="7185674" y="5757649"/>
                  <a:ext cx="2592" cy="1224"/>
                </a:xfrm>
                <a:custGeom>
                  <a:avLst/>
                  <a:gdLst>
                    <a:gd name="connsiteX0" fmla="*/ 0 w 2592"/>
                    <a:gd name="connsiteY0" fmla="*/ 1225 h 1224"/>
                    <a:gd name="connsiteX1" fmla="*/ 144 w 2592"/>
                    <a:gd name="connsiteY1" fmla="*/ 0 h 1224"/>
                    <a:gd name="connsiteX2" fmla="*/ 2449 w 2592"/>
                    <a:gd name="connsiteY2" fmla="*/ 0 h 1224"/>
                    <a:gd name="connsiteX3" fmla="*/ 2593 w 2592"/>
                    <a:gd name="connsiteY3" fmla="*/ 1225 h 1224"/>
                    <a:gd name="connsiteX4" fmla="*/ 0 w 2592"/>
                    <a:gd name="connsiteY4" fmla="*/ 1225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2" h="1224">
                      <a:moveTo>
                        <a:pt x="0" y="1225"/>
                      </a:moveTo>
                      <a:lnTo>
                        <a:pt x="144" y="0"/>
                      </a:lnTo>
                      <a:lnTo>
                        <a:pt x="2449" y="0"/>
                      </a:lnTo>
                      <a:lnTo>
                        <a:pt x="2593" y="1225"/>
                      </a:lnTo>
                      <a:lnTo>
                        <a:pt x="0" y="1225"/>
                      </a:lnTo>
                      <a:close/>
                    </a:path>
                  </a:pathLst>
                </a:custGeom>
                <a:solidFill>
                  <a:srgbClr val="40404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848" name="Graphic 6">
                  <a:extLst>
                    <a:ext uri="{FF2B5EF4-FFF2-40B4-BE49-F238E27FC236}">
                      <a16:creationId xmlns:a16="http://schemas.microsoft.com/office/drawing/2014/main" id="{119BD6D3-908D-8629-8831-4BE45A0D221D}"/>
                    </a:ext>
                  </a:extLst>
                </p:cNvPr>
                <p:cNvGrpSpPr/>
                <p:nvPr/>
              </p:nvGrpSpPr>
              <p:grpSpPr>
                <a:xfrm>
                  <a:off x="7176312" y="5720438"/>
                  <a:ext cx="21528" cy="13662"/>
                  <a:chOff x="7176312" y="5720438"/>
                  <a:chExt cx="21528" cy="13662"/>
                </a:xfrm>
              </p:grpSpPr>
              <p:grpSp>
                <p:nvGrpSpPr>
                  <p:cNvPr id="4849" name="Graphic 6">
                    <a:extLst>
                      <a:ext uri="{FF2B5EF4-FFF2-40B4-BE49-F238E27FC236}">
                        <a16:creationId xmlns:a16="http://schemas.microsoft.com/office/drawing/2014/main" id="{EB77F6A9-78D2-3E6F-74C2-ACCF2260DB98}"/>
                      </a:ext>
                    </a:extLst>
                  </p:cNvPr>
                  <p:cNvGrpSpPr/>
                  <p:nvPr/>
                </p:nvGrpSpPr>
                <p:grpSpPr>
                  <a:xfrm>
                    <a:off x="7176532" y="5720438"/>
                    <a:ext cx="21308" cy="6114"/>
                    <a:chOff x="7176532" y="5720438"/>
                    <a:chExt cx="21308" cy="6114"/>
                  </a:xfrm>
                </p:grpSpPr>
                <p:grpSp>
                  <p:nvGrpSpPr>
                    <p:cNvPr id="4852" name="Graphic 6">
                      <a:extLst>
                        <a:ext uri="{FF2B5EF4-FFF2-40B4-BE49-F238E27FC236}">
                          <a16:creationId xmlns:a16="http://schemas.microsoft.com/office/drawing/2014/main" id="{887A7B98-3AF2-BA27-9257-C4173AC92D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6532" y="5720438"/>
                      <a:ext cx="11302" cy="6114"/>
                      <a:chOff x="7176532" y="5720438"/>
                      <a:chExt cx="11302" cy="6114"/>
                    </a:xfrm>
                  </p:grpSpPr>
                  <p:sp>
                    <p:nvSpPr>
                      <p:cNvPr id="4857" name="Freeform: Shape 4856">
                        <a:extLst>
                          <a:ext uri="{FF2B5EF4-FFF2-40B4-BE49-F238E27FC236}">
                            <a16:creationId xmlns:a16="http://schemas.microsoft.com/office/drawing/2014/main" id="{B1DCBAE2-A6D1-4358-8F91-BF93561C13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6532" y="5720438"/>
                        <a:ext cx="11302" cy="6114"/>
                      </a:xfrm>
                      <a:custGeom>
                        <a:avLst/>
                        <a:gdLst>
                          <a:gd name="connsiteX0" fmla="*/ 11302 w 11302"/>
                          <a:gd name="connsiteY0" fmla="*/ 2789 h 6114"/>
                          <a:gd name="connsiteX1" fmla="*/ 3237 w 11302"/>
                          <a:gd name="connsiteY1" fmla="*/ 196 h 6114"/>
                          <a:gd name="connsiteX2" fmla="*/ 68 w 11302"/>
                          <a:gd name="connsiteY2" fmla="*/ 2645 h 6114"/>
                          <a:gd name="connsiteX3" fmla="*/ 2589 w 11302"/>
                          <a:gd name="connsiteY3" fmla="*/ 6029 h 6114"/>
                          <a:gd name="connsiteX4" fmla="*/ 10870 w 11302"/>
                          <a:gd name="connsiteY4" fmla="*/ 4877 h 6114"/>
                          <a:gd name="connsiteX5" fmla="*/ 11231 w 11302"/>
                          <a:gd name="connsiteY5" fmla="*/ 2861 h 6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1302" h="6114">
                            <a:moveTo>
                              <a:pt x="11302" y="2789"/>
                            </a:moveTo>
                            <a:lnTo>
                              <a:pt x="3237" y="196"/>
                            </a:lnTo>
                            <a:cubicBezTo>
                              <a:pt x="3237" y="196"/>
                              <a:pt x="500" y="-1028"/>
                              <a:pt x="68" y="2645"/>
                            </a:cubicBezTo>
                            <a:cubicBezTo>
                              <a:pt x="68" y="2645"/>
                              <a:pt x="-652" y="6749"/>
                              <a:pt x="2589" y="6029"/>
                            </a:cubicBezTo>
                            <a:lnTo>
                              <a:pt x="10870" y="4877"/>
                            </a:lnTo>
                            <a:lnTo>
                              <a:pt x="11231" y="2861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58" name="Freeform: Shape 4857">
                        <a:extLst>
                          <a:ext uri="{FF2B5EF4-FFF2-40B4-BE49-F238E27FC236}">
                            <a16:creationId xmlns:a16="http://schemas.microsoft.com/office/drawing/2014/main" id="{0368B113-0DEB-02C5-737F-53C884FF6B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8046" y="5720828"/>
                        <a:ext cx="9500" cy="2902"/>
                      </a:xfrm>
                      <a:custGeom>
                        <a:avLst/>
                        <a:gdLst>
                          <a:gd name="connsiteX0" fmla="*/ 9501 w 9500"/>
                          <a:gd name="connsiteY0" fmla="*/ 2686 h 2902"/>
                          <a:gd name="connsiteX1" fmla="*/ 2803 w 9500"/>
                          <a:gd name="connsiteY1" fmla="*/ 526 h 2902"/>
                          <a:gd name="connsiteX2" fmla="*/ 67 w 9500"/>
                          <a:gd name="connsiteY2" fmla="*/ 94 h 2902"/>
                          <a:gd name="connsiteX3" fmla="*/ 2155 w 9500"/>
                          <a:gd name="connsiteY3" fmla="*/ 1102 h 2902"/>
                          <a:gd name="connsiteX4" fmla="*/ 9141 w 9500"/>
                          <a:gd name="connsiteY4" fmla="*/ 2902 h 2902"/>
                          <a:gd name="connsiteX5" fmla="*/ 9501 w 9500"/>
                          <a:gd name="connsiteY5" fmla="*/ 2758 h 29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00" h="2902">
                            <a:moveTo>
                              <a:pt x="9501" y="2686"/>
                            </a:moveTo>
                            <a:lnTo>
                              <a:pt x="2803" y="526"/>
                            </a:lnTo>
                            <a:cubicBezTo>
                              <a:pt x="2803" y="526"/>
                              <a:pt x="499" y="-266"/>
                              <a:pt x="67" y="94"/>
                            </a:cubicBezTo>
                            <a:cubicBezTo>
                              <a:pt x="67" y="94"/>
                              <a:pt x="-581" y="454"/>
                              <a:pt x="2155" y="1102"/>
                            </a:cubicBezTo>
                            <a:lnTo>
                              <a:pt x="9141" y="2902"/>
                            </a:lnTo>
                            <a:lnTo>
                              <a:pt x="9501" y="2758"/>
                            </a:lnTo>
                            <a:close/>
                          </a:path>
                        </a:pathLst>
                      </a:custGeom>
                      <a:solidFill>
                        <a:srgbClr val="4D4D4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853" name="Graphic 6">
                      <a:extLst>
                        <a:ext uri="{FF2B5EF4-FFF2-40B4-BE49-F238E27FC236}">
                          <a16:creationId xmlns:a16="http://schemas.microsoft.com/office/drawing/2014/main" id="{333DB001-5F1A-98D5-0F12-ACB2D43CC1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6538" y="5720438"/>
                      <a:ext cx="11302" cy="6114"/>
                      <a:chOff x="7186538" y="5720438"/>
                      <a:chExt cx="11302" cy="6114"/>
                    </a:xfrm>
                  </p:grpSpPr>
                  <p:sp>
                    <p:nvSpPr>
                      <p:cNvPr id="4855" name="Freeform: Shape 4854">
                        <a:extLst>
                          <a:ext uri="{FF2B5EF4-FFF2-40B4-BE49-F238E27FC236}">
                            <a16:creationId xmlns:a16="http://schemas.microsoft.com/office/drawing/2014/main" id="{9DA4DE35-2950-8FBD-BE0D-33B6F4F853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6538" y="5720438"/>
                        <a:ext cx="11302" cy="6114"/>
                      </a:xfrm>
                      <a:custGeom>
                        <a:avLst/>
                        <a:gdLst>
                          <a:gd name="connsiteX0" fmla="*/ 0 w 11302"/>
                          <a:gd name="connsiteY0" fmla="*/ 2789 h 6114"/>
                          <a:gd name="connsiteX1" fmla="*/ 8066 w 11302"/>
                          <a:gd name="connsiteY1" fmla="*/ 196 h 6114"/>
                          <a:gd name="connsiteX2" fmla="*/ 11234 w 11302"/>
                          <a:gd name="connsiteY2" fmla="*/ 2645 h 6114"/>
                          <a:gd name="connsiteX3" fmla="*/ 8714 w 11302"/>
                          <a:gd name="connsiteY3" fmla="*/ 6029 h 6114"/>
                          <a:gd name="connsiteX4" fmla="*/ 432 w 11302"/>
                          <a:gd name="connsiteY4" fmla="*/ 4877 h 6114"/>
                          <a:gd name="connsiteX5" fmla="*/ 0 w 11302"/>
                          <a:gd name="connsiteY5" fmla="*/ 2861 h 6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1302" h="6114">
                            <a:moveTo>
                              <a:pt x="0" y="2789"/>
                            </a:moveTo>
                            <a:lnTo>
                              <a:pt x="8066" y="196"/>
                            </a:lnTo>
                            <a:cubicBezTo>
                              <a:pt x="8066" y="196"/>
                              <a:pt x="10802" y="-1028"/>
                              <a:pt x="11234" y="2645"/>
                            </a:cubicBezTo>
                            <a:cubicBezTo>
                              <a:pt x="11234" y="2645"/>
                              <a:pt x="11955" y="6749"/>
                              <a:pt x="8714" y="6029"/>
                            </a:cubicBezTo>
                            <a:lnTo>
                              <a:pt x="432" y="4877"/>
                            </a:lnTo>
                            <a:lnTo>
                              <a:pt x="0" y="2861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56" name="Freeform: Shape 4855">
                        <a:extLst>
                          <a:ext uri="{FF2B5EF4-FFF2-40B4-BE49-F238E27FC236}">
                            <a16:creationId xmlns:a16="http://schemas.microsoft.com/office/drawing/2014/main" id="{74E61137-7606-264F-B301-86FF6DF3A3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6755" y="5720828"/>
                        <a:ext cx="9500" cy="2902"/>
                      </a:xfrm>
                      <a:custGeom>
                        <a:avLst/>
                        <a:gdLst>
                          <a:gd name="connsiteX0" fmla="*/ 0 w 9500"/>
                          <a:gd name="connsiteY0" fmla="*/ 2686 h 2902"/>
                          <a:gd name="connsiteX1" fmla="*/ 6769 w 9500"/>
                          <a:gd name="connsiteY1" fmla="*/ 526 h 2902"/>
                          <a:gd name="connsiteX2" fmla="*/ 9434 w 9500"/>
                          <a:gd name="connsiteY2" fmla="*/ 94 h 2902"/>
                          <a:gd name="connsiteX3" fmla="*/ 7346 w 9500"/>
                          <a:gd name="connsiteY3" fmla="*/ 1102 h 2902"/>
                          <a:gd name="connsiteX4" fmla="*/ 360 w 9500"/>
                          <a:gd name="connsiteY4" fmla="*/ 2902 h 2902"/>
                          <a:gd name="connsiteX5" fmla="*/ 0 w 9500"/>
                          <a:gd name="connsiteY5" fmla="*/ 2758 h 29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00" h="2902">
                            <a:moveTo>
                              <a:pt x="0" y="2686"/>
                            </a:moveTo>
                            <a:lnTo>
                              <a:pt x="6769" y="526"/>
                            </a:lnTo>
                            <a:cubicBezTo>
                              <a:pt x="6769" y="526"/>
                              <a:pt x="9074" y="-266"/>
                              <a:pt x="9434" y="94"/>
                            </a:cubicBezTo>
                            <a:cubicBezTo>
                              <a:pt x="9434" y="94"/>
                              <a:pt x="10082" y="454"/>
                              <a:pt x="7346" y="1102"/>
                            </a:cubicBezTo>
                            <a:lnTo>
                              <a:pt x="360" y="2902"/>
                            </a:lnTo>
                            <a:lnTo>
                              <a:pt x="0" y="2758"/>
                            </a:lnTo>
                            <a:close/>
                          </a:path>
                        </a:pathLst>
                      </a:custGeom>
                      <a:solidFill>
                        <a:srgbClr val="4D4D4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4854" name="Freeform: Shape 4853">
                      <a:extLst>
                        <a:ext uri="{FF2B5EF4-FFF2-40B4-BE49-F238E27FC236}">
                          <a16:creationId xmlns:a16="http://schemas.microsoft.com/office/drawing/2014/main" id="{4305865B-4071-C95E-4529-591FEC738B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5746" y="5722290"/>
                      <a:ext cx="2520" cy="3456"/>
                    </a:xfrm>
                    <a:custGeom>
                      <a:avLst/>
                      <a:gdLst>
                        <a:gd name="connsiteX0" fmla="*/ 2521 w 2520"/>
                        <a:gd name="connsiteY0" fmla="*/ 2592 h 3456"/>
                        <a:gd name="connsiteX1" fmla="*/ 1800 w 2520"/>
                        <a:gd name="connsiteY1" fmla="*/ 3457 h 3456"/>
                        <a:gd name="connsiteX2" fmla="*/ 720 w 2520"/>
                        <a:gd name="connsiteY2" fmla="*/ 3457 h 3456"/>
                        <a:gd name="connsiteX3" fmla="*/ 0 w 2520"/>
                        <a:gd name="connsiteY3" fmla="*/ 2592 h 3456"/>
                        <a:gd name="connsiteX4" fmla="*/ 0 w 2520"/>
                        <a:gd name="connsiteY4" fmla="*/ 864 h 3456"/>
                        <a:gd name="connsiteX5" fmla="*/ 720 w 2520"/>
                        <a:gd name="connsiteY5" fmla="*/ 0 h 3456"/>
                        <a:gd name="connsiteX6" fmla="*/ 1800 w 2520"/>
                        <a:gd name="connsiteY6" fmla="*/ 0 h 3456"/>
                        <a:gd name="connsiteX7" fmla="*/ 2521 w 2520"/>
                        <a:gd name="connsiteY7" fmla="*/ 864 h 3456"/>
                        <a:gd name="connsiteX8" fmla="*/ 2521 w 2520"/>
                        <a:gd name="connsiteY8" fmla="*/ 2592 h 3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20" h="3456">
                          <a:moveTo>
                            <a:pt x="2521" y="2592"/>
                          </a:moveTo>
                          <a:cubicBezTo>
                            <a:pt x="2521" y="3097"/>
                            <a:pt x="2232" y="3457"/>
                            <a:pt x="1800" y="3457"/>
                          </a:cubicBezTo>
                          <a:lnTo>
                            <a:pt x="720" y="3457"/>
                          </a:lnTo>
                          <a:cubicBezTo>
                            <a:pt x="360" y="3457"/>
                            <a:pt x="0" y="3097"/>
                            <a:pt x="0" y="2592"/>
                          </a:cubicBezTo>
                          <a:lnTo>
                            <a:pt x="0" y="864"/>
                          </a:lnTo>
                          <a:cubicBezTo>
                            <a:pt x="0" y="360"/>
                            <a:pt x="360" y="0"/>
                            <a:pt x="720" y="0"/>
                          </a:cubicBezTo>
                          <a:lnTo>
                            <a:pt x="1800" y="0"/>
                          </a:lnTo>
                          <a:cubicBezTo>
                            <a:pt x="2232" y="0"/>
                            <a:pt x="2521" y="432"/>
                            <a:pt x="2521" y="864"/>
                          </a:cubicBezTo>
                          <a:lnTo>
                            <a:pt x="2521" y="2592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4850" name="Freeform: Shape 4849">
                    <a:extLst>
                      <a:ext uri="{FF2B5EF4-FFF2-40B4-BE49-F238E27FC236}">
                        <a16:creationId xmlns:a16="http://schemas.microsoft.com/office/drawing/2014/main" id="{69C8C434-43B2-EC53-8F86-186016EDBA29}"/>
                      </a:ext>
                    </a:extLst>
                  </p:cNvPr>
                  <p:cNvSpPr/>
                  <p:nvPr/>
                </p:nvSpPr>
                <p:spPr>
                  <a:xfrm>
                    <a:off x="7176312" y="5724019"/>
                    <a:ext cx="10657" cy="7002"/>
                  </a:xfrm>
                  <a:custGeom>
                    <a:avLst/>
                    <a:gdLst>
                      <a:gd name="connsiteX0" fmla="*/ 10658 w 10657"/>
                      <a:gd name="connsiteY0" fmla="*/ 0 h 7002"/>
                      <a:gd name="connsiteX1" fmla="*/ 0 w 10657"/>
                      <a:gd name="connsiteY1" fmla="*/ 6914 h 7002"/>
                      <a:gd name="connsiteX2" fmla="*/ 1368 w 10657"/>
                      <a:gd name="connsiteY2" fmla="*/ 5761 h 7002"/>
                      <a:gd name="connsiteX3" fmla="*/ 72 w 10657"/>
                      <a:gd name="connsiteY3" fmla="*/ 4681 h 7002"/>
                      <a:gd name="connsiteX4" fmla="*/ 9866 w 10657"/>
                      <a:gd name="connsiteY4" fmla="*/ 0 h 7002"/>
                      <a:gd name="connsiteX5" fmla="*/ 10658 w 10657"/>
                      <a:gd name="connsiteY5" fmla="*/ 0 h 7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57" h="7002">
                        <a:moveTo>
                          <a:pt x="10658" y="0"/>
                        </a:moveTo>
                        <a:cubicBezTo>
                          <a:pt x="10658" y="0"/>
                          <a:pt x="7778" y="7921"/>
                          <a:pt x="0" y="6914"/>
                        </a:cubicBezTo>
                        <a:lnTo>
                          <a:pt x="1368" y="5761"/>
                        </a:lnTo>
                        <a:lnTo>
                          <a:pt x="72" y="4681"/>
                        </a:lnTo>
                        <a:cubicBezTo>
                          <a:pt x="72" y="4681"/>
                          <a:pt x="6337" y="5113"/>
                          <a:pt x="9866" y="0"/>
                        </a:cubicBezTo>
                        <a:lnTo>
                          <a:pt x="10658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51" name="Freeform: Shape 4850">
                    <a:extLst>
                      <a:ext uri="{FF2B5EF4-FFF2-40B4-BE49-F238E27FC236}">
                        <a16:creationId xmlns:a16="http://schemas.microsoft.com/office/drawing/2014/main" id="{FF43E674-3CFC-8CDC-D7E0-5D1F10711824}"/>
                      </a:ext>
                    </a:extLst>
                  </p:cNvPr>
                  <p:cNvSpPr/>
                  <p:nvPr/>
                </p:nvSpPr>
                <p:spPr>
                  <a:xfrm>
                    <a:off x="7187259" y="5724883"/>
                    <a:ext cx="9217" cy="9218"/>
                  </a:xfrm>
                  <a:custGeom>
                    <a:avLst/>
                    <a:gdLst>
                      <a:gd name="connsiteX0" fmla="*/ 0 w 9217"/>
                      <a:gd name="connsiteY0" fmla="*/ 0 h 9218"/>
                      <a:gd name="connsiteX1" fmla="*/ 9218 w 9217"/>
                      <a:gd name="connsiteY1" fmla="*/ 8786 h 9218"/>
                      <a:gd name="connsiteX2" fmla="*/ 7777 w 9217"/>
                      <a:gd name="connsiteY2" fmla="*/ 7706 h 9218"/>
                      <a:gd name="connsiteX3" fmla="*/ 7057 w 9217"/>
                      <a:gd name="connsiteY3" fmla="*/ 9218 h 9218"/>
                      <a:gd name="connsiteX4" fmla="*/ 216 w 9217"/>
                      <a:gd name="connsiteY4" fmla="*/ 720 h 9218"/>
                      <a:gd name="connsiteX5" fmla="*/ 0 w 9217"/>
                      <a:gd name="connsiteY5" fmla="*/ 0 h 9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17" h="9218">
                        <a:moveTo>
                          <a:pt x="0" y="0"/>
                        </a:moveTo>
                        <a:cubicBezTo>
                          <a:pt x="0" y="0"/>
                          <a:pt x="8426" y="1008"/>
                          <a:pt x="9218" y="8786"/>
                        </a:cubicBezTo>
                        <a:lnTo>
                          <a:pt x="7777" y="7706"/>
                        </a:lnTo>
                        <a:lnTo>
                          <a:pt x="7057" y="9218"/>
                        </a:lnTo>
                        <a:cubicBezTo>
                          <a:pt x="7057" y="9218"/>
                          <a:pt x="6049" y="3024"/>
                          <a:pt x="216" y="72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247" name="Graphic 6">
                <a:extLst>
                  <a:ext uri="{FF2B5EF4-FFF2-40B4-BE49-F238E27FC236}">
                    <a16:creationId xmlns:a16="http://schemas.microsoft.com/office/drawing/2014/main" id="{1DC38DFF-31CD-BFD8-A6D9-842BC2D0F275}"/>
                  </a:ext>
                </a:extLst>
              </p:cNvPr>
              <p:cNvGrpSpPr/>
              <p:nvPr/>
            </p:nvGrpSpPr>
            <p:grpSpPr>
              <a:xfrm>
                <a:off x="7089595" y="5704935"/>
                <a:ext cx="150319" cy="186516"/>
                <a:chOff x="7089595" y="5704935"/>
                <a:chExt cx="150319" cy="186516"/>
              </a:xfrm>
            </p:grpSpPr>
            <p:sp>
              <p:nvSpPr>
                <p:cNvPr id="4248" name="Freeform: Shape 4247">
                  <a:extLst>
                    <a:ext uri="{FF2B5EF4-FFF2-40B4-BE49-F238E27FC236}">
                      <a16:creationId xmlns:a16="http://schemas.microsoft.com/office/drawing/2014/main" id="{137B810C-AA9B-D767-D097-F9BF31E9C04C}"/>
                    </a:ext>
                  </a:extLst>
                </p:cNvPr>
                <p:cNvSpPr/>
                <p:nvPr/>
              </p:nvSpPr>
              <p:spPr>
                <a:xfrm>
                  <a:off x="7140233" y="5856309"/>
                  <a:ext cx="45513" cy="35142"/>
                </a:xfrm>
                <a:custGeom>
                  <a:avLst/>
                  <a:gdLst>
                    <a:gd name="connsiteX0" fmla="*/ 30462 w 45513"/>
                    <a:gd name="connsiteY0" fmla="*/ 5185 h 35142"/>
                    <a:gd name="connsiteX1" fmla="*/ 24773 w 45513"/>
                    <a:gd name="connsiteY1" fmla="*/ 6914 h 35142"/>
                    <a:gd name="connsiteX2" fmla="*/ 20740 w 45513"/>
                    <a:gd name="connsiteY2" fmla="*/ 6481 h 35142"/>
                    <a:gd name="connsiteX3" fmla="*/ 19660 w 45513"/>
                    <a:gd name="connsiteY3" fmla="*/ 4969 h 35142"/>
                    <a:gd name="connsiteX4" fmla="*/ 17644 w 45513"/>
                    <a:gd name="connsiteY4" fmla="*/ 2952 h 35142"/>
                    <a:gd name="connsiteX5" fmla="*/ 16419 w 45513"/>
                    <a:gd name="connsiteY5" fmla="*/ 0 h 35142"/>
                    <a:gd name="connsiteX6" fmla="*/ 15987 w 45513"/>
                    <a:gd name="connsiteY6" fmla="*/ 360 h 35142"/>
                    <a:gd name="connsiteX7" fmla="*/ 14763 w 45513"/>
                    <a:gd name="connsiteY7" fmla="*/ 2377 h 35142"/>
                    <a:gd name="connsiteX8" fmla="*/ 13899 w 45513"/>
                    <a:gd name="connsiteY8" fmla="*/ 3529 h 35142"/>
                    <a:gd name="connsiteX9" fmla="*/ 15051 w 45513"/>
                    <a:gd name="connsiteY9" fmla="*/ 5977 h 35142"/>
                    <a:gd name="connsiteX10" fmla="*/ 0 w 45513"/>
                    <a:gd name="connsiteY10" fmla="*/ 35143 h 35142"/>
                    <a:gd name="connsiteX11" fmla="*/ 45513 w 45513"/>
                    <a:gd name="connsiteY11" fmla="*/ 35143 h 35142"/>
                    <a:gd name="connsiteX12" fmla="*/ 30534 w 45513"/>
                    <a:gd name="connsiteY12" fmla="*/ 5257 h 3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513" h="35142">
                      <a:moveTo>
                        <a:pt x="30462" y="5185"/>
                      </a:moveTo>
                      <a:lnTo>
                        <a:pt x="24773" y="6914"/>
                      </a:lnTo>
                      <a:lnTo>
                        <a:pt x="20740" y="6481"/>
                      </a:lnTo>
                      <a:lnTo>
                        <a:pt x="19660" y="4969"/>
                      </a:lnTo>
                      <a:lnTo>
                        <a:pt x="17644" y="2952"/>
                      </a:lnTo>
                      <a:lnTo>
                        <a:pt x="16419" y="0"/>
                      </a:lnTo>
                      <a:lnTo>
                        <a:pt x="15987" y="360"/>
                      </a:lnTo>
                      <a:lnTo>
                        <a:pt x="14763" y="2377"/>
                      </a:lnTo>
                      <a:lnTo>
                        <a:pt x="13899" y="3529"/>
                      </a:lnTo>
                      <a:lnTo>
                        <a:pt x="15051" y="5977"/>
                      </a:lnTo>
                      <a:cubicBezTo>
                        <a:pt x="15483" y="7921"/>
                        <a:pt x="20308" y="30966"/>
                        <a:pt x="0" y="35143"/>
                      </a:cubicBezTo>
                      <a:lnTo>
                        <a:pt x="45513" y="35143"/>
                      </a:lnTo>
                      <a:cubicBezTo>
                        <a:pt x="24341" y="30750"/>
                        <a:pt x="30534" y="5257"/>
                        <a:pt x="30534" y="5257"/>
                      </a:cubicBezTo>
                      <a:close/>
                    </a:path>
                  </a:pathLst>
                </a:custGeom>
                <a:solidFill>
                  <a:srgbClr val="EDEDE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9" name="Freeform: Shape 4248">
                  <a:extLst>
                    <a:ext uri="{FF2B5EF4-FFF2-40B4-BE49-F238E27FC236}">
                      <a16:creationId xmlns:a16="http://schemas.microsoft.com/office/drawing/2014/main" id="{3CB7761A-E938-D3B5-5D1B-DF085ED88511}"/>
                    </a:ext>
                  </a:extLst>
                </p:cNvPr>
                <p:cNvSpPr/>
                <p:nvPr/>
              </p:nvSpPr>
              <p:spPr>
                <a:xfrm>
                  <a:off x="7089608" y="5824694"/>
                  <a:ext cx="150293" cy="30894"/>
                </a:xfrm>
                <a:custGeom>
                  <a:avLst/>
                  <a:gdLst>
                    <a:gd name="connsiteX0" fmla="*/ 150294 w 150293"/>
                    <a:gd name="connsiteY0" fmla="*/ 13899 h 30894"/>
                    <a:gd name="connsiteX1" fmla="*/ 150149 w 150293"/>
                    <a:gd name="connsiteY1" fmla="*/ 13899 h 30894"/>
                    <a:gd name="connsiteX2" fmla="*/ 75039 w 150293"/>
                    <a:gd name="connsiteY2" fmla="*/ 0 h 30894"/>
                    <a:gd name="connsiteX3" fmla="*/ 0 w 150293"/>
                    <a:gd name="connsiteY3" fmla="*/ 13899 h 30894"/>
                    <a:gd name="connsiteX4" fmla="*/ 0 w 150293"/>
                    <a:gd name="connsiteY4" fmla="*/ 13899 h 30894"/>
                    <a:gd name="connsiteX5" fmla="*/ 0 w 150293"/>
                    <a:gd name="connsiteY5" fmla="*/ 17356 h 30894"/>
                    <a:gd name="connsiteX6" fmla="*/ 0 w 150293"/>
                    <a:gd name="connsiteY6" fmla="*/ 17356 h 30894"/>
                    <a:gd name="connsiteX7" fmla="*/ 75039 w 150293"/>
                    <a:gd name="connsiteY7" fmla="*/ 30894 h 30894"/>
                    <a:gd name="connsiteX8" fmla="*/ 150077 w 150293"/>
                    <a:gd name="connsiteY8" fmla="*/ 17356 h 30894"/>
                    <a:gd name="connsiteX9" fmla="*/ 150221 w 150293"/>
                    <a:gd name="connsiteY9" fmla="*/ 17356 h 30894"/>
                    <a:gd name="connsiteX10" fmla="*/ 150221 w 150293"/>
                    <a:gd name="connsiteY10" fmla="*/ 13899 h 30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293" h="30894">
                      <a:moveTo>
                        <a:pt x="150294" y="13899"/>
                      </a:moveTo>
                      <a:lnTo>
                        <a:pt x="150149" y="13899"/>
                      </a:lnTo>
                      <a:cubicBezTo>
                        <a:pt x="150005" y="6194"/>
                        <a:pt x="116447" y="0"/>
                        <a:pt x="75039" y="0"/>
                      </a:cubicBezTo>
                      <a:cubicBezTo>
                        <a:pt x="33630" y="0"/>
                        <a:pt x="144" y="6194"/>
                        <a:pt x="0" y="13899"/>
                      </a:cubicBezTo>
                      <a:lnTo>
                        <a:pt x="0" y="13899"/>
                      </a:lnTo>
                      <a:lnTo>
                        <a:pt x="0" y="17356"/>
                      </a:lnTo>
                      <a:lnTo>
                        <a:pt x="0" y="17356"/>
                      </a:lnTo>
                      <a:cubicBezTo>
                        <a:pt x="1224" y="24845"/>
                        <a:pt x="34350" y="30894"/>
                        <a:pt x="75039" y="30894"/>
                      </a:cubicBezTo>
                      <a:cubicBezTo>
                        <a:pt x="115727" y="30894"/>
                        <a:pt x="148853" y="24845"/>
                        <a:pt x="150077" y="17356"/>
                      </a:cubicBezTo>
                      <a:lnTo>
                        <a:pt x="150221" y="17356"/>
                      </a:lnTo>
                      <a:lnTo>
                        <a:pt x="150221" y="138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0" name="Freeform: Shape 4249">
                  <a:extLst>
                    <a:ext uri="{FF2B5EF4-FFF2-40B4-BE49-F238E27FC236}">
                      <a16:creationId xmlns:a16="http://schemas.microsoft.com/office/drawing/2014/main" id="{07C7587C-5F6C-6984-FE85-C841D4C2C3C6}"/>
                    </a:ext>
                  </a:extLst>
                </p:cNvPr>
                <p:cNvSpPr/>
                <p:nvPr/>
              </p:nvSpPr>
              <p:spPr>
                <a:xfrm>
                  <a:off x="7089608" y="5824766"/>
                  <a:ext cx="150149" cy="27869"/>
                </a:xfrm>
                <a:custGeom>
                  <a:avLst/>
                  <a:gdLst>
                    <a:gd name="connsiteX0" fmla="*/ 150149 w 150149"/>
                    <a:gd name="connsiteY0" fmla="*/ 13899 h 27869"/>
                    <a:gd name="connsiteX1" fmla="*/ 75039 w 150149"/>
                    <a:gd name="connsiteY1" fmla="*/ 27869 h 27869"/>
                    <a:gd name="connsiteX2" fmla="*/ 0 w 150149"/>
                    <a:gd name="connsiteY2" fmla="*/ 13899 h 27869"/>
                    <a:gd name="connsiteX3" fmla="*/ 75039 w 150149"/>
                    <a:gd name="connsiteY3" fmla="*/ 0 h 27869"/>
                    <a:gd name="connsiteX4" fmla="*/ 150149 w 150149"/>
                    <a:gd name="connsiteY4" fmla="*/ 13899 h 27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149" h="27869">
                      <a:moveTo>
                        <a:pt x="150149" y="13899"/>
                      </a:moveTo>
                      <a:cubicBezTo>
                        <a:pt x="150149" y="21604"/>
                        <a:pt x="116519" y="27869"/>
                        <a:pt x="75039" y="27869"/>
                      </a:cubicBezTo>
                      <a:cubicBezTo>
                        <a:pt x="33558" y="27869"/>
                        <a:pt x="0" y="21676"/>
                        <a:pt x="0" y="13899"/>
                      </a:cubicBezTo>
                      <a:cubicBezTo>
                        <a:pt x="0" y="6121"/>
                        <a:pt x="33630" y="0"/>
                        <a:pt x="75039" y="0"/>
                      </a:cubicBezTo>
                      <a:cubicBezTo>
                        <a:pt x="116447" y="0"/>
                        <a:pt x="150149" y="6193"/>
                        <a:pt x="150149" y="13899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51" name="Graphic 6">
                  <a:extLst>
                    <a:ext uri="{FF2B5EF4-FFF2-40B4-BE49-F238E27FC236}">
                      <a16:creationId xmlns:a16="http://schemas.microsoft.com/office/drawing/2014/main" id="{8CEEEA73-3C8E-737D-9756-B640050E1D91}"/>
                    </a:ext>
                  </a:extLst>
                </p:cNvPr>
                <p:cNvGrpSpPr/>
                <p:nvPr/>
              </p:nvGrpSpPr>
              <p:grpSpPr>
                <a:xfrm>
                  <a:off x="7102138" y="5772700"/>
                  <a:ext cx="123936" cy="73742"/>
                  <a:chOff x="7102138" y="5772700"/>
                  <a:chExt cx="123936" cy="73742"/>
                </a:xfrm>
              </p:grpSpPr>
              <p:sp>
                <p:nvSpPr>
                  <p:cNvPr id="4836" name="Freeform: Shape 4835">
                    <a:extLst>
                      <a:ext uri="{FF2B5EF4-FFF2-40B4-BE49-F238E27FC236}">
                        <a16:creationId xmlns:a16="http://schemas.microsoft.com/office/drawing/2014/main" id="{B4CCDBCC-F4AC-5652-2B00-D80B708721CE}"/>
                      </a:ext>
                    </a:extLst>
                  </p:cNvPr>
                  <p:cNvSpPr/>
                  <p:nvPr/>
                </p:nvSpPr>
                <p:spPr>
                  <a:xfrm>
                    <a:off x="7102138" y="5773348"/>
                    <a:ext cx="123936" cy="73094"/>
                  </a:xfrm>
                  <a:custGeom>
                    <a:avLst/>
                    <a:gdLst>
                      <a:gd name="connsiteX0" fmla="*/ 123937 w 123936"/>
                      <a:gd name="connsiteY0" fmla="*/ 8210 h 73094"/>
                      <a:gd name="connsiteX1" fmla="*/ 123937 w 123936"/>
                      <a:gd name="connsiteY1" fmla="*/ 7994 h 73094"/>
                      <a:gd name="connsiteX2" fmla="*/ 61932 w 123936"/>
                      <a:gd name="connsiteY2" fmla="*/ 0 h 73094"/>
                      <a:gd name="connsiteX3" fmla="*/ 0 w 123936"/>
                      <a:gd name="connsiteY3" fmla="*/ 7994 h 73094"/>
                      <a:gd name="connsiteX4" fmla="*/ 0 w 123936"/>
                      <a:gd name="connsiteY4" fmla="*/ 8210 h 73094"/>
                      <a:gd name="connsiteX5" fmla="*/ 0 w 123936"/>
                      <a:gd name="connsiteY5" fmla="*/ 64885 h 73094"/>
                      <a:gd name="connsiteX6" fmla="*/ 0 w 123936"/>
                      <a:gd name="connsiteY6" fmla="*/ 65101 h 73094"/>
                      <a:gd name="connsiteX7" fmla="*/ 61932 w 123936"/>
                      <a:gd name="connsiteY7" fmla="*/ 73095 h 73094"/>
                      <a:gd name="connsiteX8" fmla="*/ 123937 w 123936"/>
                      <a:gd name="connsiteY8" fmla="*/ 65101 h 73094"/>
                      <a:gd name="connsiteX9" fmla="*/ 123937 w 123936"/>
                      <a:gd name="connsiteY9" fmla="*/ 64885 h 73094"/>
                      <a:gd name="connsiteX10" fmla="*/ 123937 w 123936"/>
                      <a:gd name="connsiteY10" fmla="*/ 8282 h 73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3936" h="73094">
                        <a:moveTo>
                          <a:pt x="123937" y="8210"/>
                        </a:moveTo>
                        <a:cubicBezTo>
                          <a:pt x="123937" y="8210"/>
                          <a:pt x="123937" y="8066"/>
                          <a:pt x="123937" y="7994"/>
                        </a:cubicBezTo>
                        <a:cubicBezTo>
                          <a:pt x="123937" y="3529"/>
                          <a:pt x="96211" y="0"/>
                          <a:pt x="61932" y="0"/>
                        </a:cubicBezTo>
                        <a:cubicBezTo>
                          <a:pt x="27653" y="0"/>
                          <a:pt x="0" y="3601"/>
                          <a:pt x="0" y="7994"/>
                        </a:cubicBezTo>
                        <a:cubicBezTo>
                          <a:pt x="0" y="7994"/>
                          <a:pt x="0" y="8138"/>
                          <a:pt x="0" y="8210"/>
                        </a:cubicBezTo>
                        <a:lnTo>
                          <a:pt x="0" y="64885"/>
                        </a:lnTo>
                        <a:cubicBezTo>
                          <a:pt x="0" y="64885"/>
                          <a:pt x="0" y="65029"/>
                          <a:pt x="0" y="65101"/>
                        </a:cubicBezTo>
                        <a:cubicBezTo>
                          <a:pt x="0" y="69494"/>
                          <a:pt x="27725" y="73095"/>
                          <a:pt x="61932" y="73095"/>
                        </a:cubicBezTo>
                        <a:cubicBezTo>
                          <a:pt x="96139" y="73095"/>
                          <a:pt x="123937" y="69494"/>
                          <a:pt x="123937" y="65101"/>
                        </a:cubicBezTo>
                        <a:cubicBezTo>
                          <a:pt x="123937" y="65029"/>
                          <a:pt x="123937" y="64957"/>
                          <a:pt x="123937" y="64885"/>
                        </a:cubicBezTo>
                        <a:lnTo>
                          <a:pt x="123937" y="828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37" name="Freeform: Shape 4836">
                    <a:extLst>
                      <a:ext uri="{FF2B5EF4-FFF2-40B4-BE49-F238E27FC236}">
                        <a16:creationId xmlns:a16="http://schemas.microsoft.com/office/drawing/2014/main" id="{C9D87DD5-94E7-8E2B-3794-FE32FC5F79EE}"/>
                      </a:ext>
                    </a:extLst>
                  </p:cNvPr>
                  <p:cNvSpPr/>
                  <p:nvPr/>
                </p:nvSpPr>
                <p:spPr>
                  <a:xfrm>
                    <a:off x="7102138" y="5772700"/>
                    <a:ext cx="123936" cy="15986"/>
                  </a:xfrm>
                  <a:custGeom>
                    <a:avLst/>
                    <a:gdLst>
                      <a:gd name="connsiteX0" fmla="*/ 123937 w 123936"/>
                      <a:gd name="connsiteY0" fmla="*/ 7993 h 15986"/>
                      <a:gd name="connsiteX1" fmla="*/ 61932 w 123936"/>
                      <a:gd name="connsiteY1" fmla="*/ 15987 h 15986"/>
                      <a:gd name="connsiteX2" fmla="*/ 0 w 123936"/>
                      <a:gd name="connsiteY2" fmla="*/ 7993 h 15986"/>
                      <a:gd name="connsiteX3" fmla="*/ 61932 w 123936"/>
                      <a:gd name="connsiteY3" fmla="*/ 0 h 15986"/>
                      <a:gd name="connsiteX4" fmla="*/ 123937 w 123936"/>
                      <a:gd name="connsiteY4" fmla="*/ 7993 h 15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36" h="15986">
                        <a:moveTo>
                          <a:pt x="123937" y="7993"/>
                        </a:moveTo>
                        <a:cubicBezTo>
                          <a:pt x="123937" y="12458"/>
                          <a:pt x="96211" y="15987"/>
                          <a:pt x="61932" y="15987"/>
                        </a:cubicBezTo>
                        <a:cubicBezTo>
                          <a:pt x="27653" y="15987"/>
                          <a:pt x="0" y="12386"/>
                          <a:pt x="0" y="7993"/>
                        </a:cubicBezTo>
                        <a:cubicBezTo>
                          <a:pt x="0" y="3601"/>
                          <a:pt x="27725" y="0"/>
                          <a:pt x="61932" y="0"/>
                        </a:cubicBezTo>
                        <a:cubicBezTo>
                          <a:pt x="96139" y="0"/>
                          <a:pt x="123937" y="3601"/>
                          <a:pt x="123937" y="7993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252" name="Freeform: Shape 4251">
                  <a:extLst>
                    <a:ext uri="{FF2B5EF4-FFF2-40B4-BE49-F238E27FC236}">
                      <a16:creationId xmlns:a16="http://schemas.microsoft.com/office/drawing/2014/main" id="{765EDB09-C6B5-CFC2-A4E0-25EF9CBD3F72}"/>
                    </a:ext>
                  </a:extLst>
                </p:cNvPr>
                <p:cNvSpPr/>
                <p:nvPr/>
              </p:nvSpPr>
              <p:spPr>
                <a:xfrm>
                  <a:off x="7102138" y="5773348"/>
                  <a:ext cx="123936" cy="73094"/>
                </a:xfrm>
                <a:custGeom>
                  <a:avLst/>
                  <a:gdLst>
                    <a:gd name="connsiteX0" fmla="*/ 123937 w 123936"/>
                    <a:gd name="connsiteY0" fmla="*/ 8210 h 73094"/>
                    <a:gd name="connsiteX1" fmla="*/ 123937 w 123936"/>
                    <a:gd name="connsiteY1" fmla="*/ 7994 h 73094"/>
                    <a:gd name="connsiteX2" fmla="*/ 61932 w 123936"/>
                    <a:gd name="connsiteY2" fmla="*/ 0 h 73094"/>
                    <a:gd name="connsiteX3" fmla="*/ 0 w 123936"/>
                    <a:gd name="connsiteY3" fmla="*/ 7994 h 73094"/>
                    <a:gd name="connsiteX4" fmla="*/ 0 w 123936"/>
                    <a:gd name="connsiteY4" fmla="*/ 8210 h 73094"/>
                    <a:gd name="connsiteX5" fmla="*/ 0 w 123936"/>
                    <a:gd name="connsiteY5" fmla="*/ 64885 h 73094"/>
                    <a:gd name="connsiteX6" fmla="*/ 0 w 123936"/>
                    <a:gd name="connsiteY6" fmla="*/ 65101 h 73094"/>
                    <a:gd name="connsiteX7" fmla="*/ 61932 w 123936"/>
                    <a:gd name="connsiteY7" fmla="*/ 73095 h 73094"/>
                    <a:gd name="connsiteX8" fmla="*/ 123937 w 123936"/>
                    <a:gd name="connsiteY8" fmla="*/ 65101 h 73094"/>
                    <a:gd name="connsiteX9" fmla="*/ 123937 w 123936"/>
                    <a:gd name="connsiteY9" fmla="*/ 64885 h 73094"/>
                    <a:gd name="connsiteX10" fmla="*/ 123937 w 123936"/>
                    <a:gd name="connsiteY10" fmla="*/ 8282 h 73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3936" h="73094">
                      <a:moveTo>
                        <a:pt x="123937" y="8210"/>
                      </a:moveTo>
                      <a:cubicBezTo>
                        <a:pt x="123937" y="8210"/>
                        <a:pt x="123937" y="8066"/>
                        <a:pt x="123937" y="7994"/>
                      </a:cubicBezTo>
                      <a:cubicBezTo>
                        <a:pt x="123937" y="3529"/>
                        <a:pt x="96211" y="0"/>
                        <a:pt x="61932" y="0"/>
                      </a:cubicBezTo>
                      <a:cubicBezTo>
                        <a:pt x="27653" y="0"/>
                        <a:pt x="0" y="3601"/>
                        <a:pt x="0" y="7994"/>
                      </a:cubicBezTo>
                      <a:cubicBezTo>
                        <a:pt x="0" y="7994"/>
                        <a:pt x="0" y="8138"/>
                        <a:pt x="0" y="8210"/>
                      </a:cubicBezTo>
                      <a:lnTo>
                        <a:pt x="0" y="64885"/>
                      </a:lnTo>
                      <a:cubicBezTo>
                        <a:pt x="0" y="64885"/>
                        <a:pt x="0" y="65029"/>
                        <a:pt x="0" y="65101"/>
                      </a:cubicBezTo>
                      <a:cubicBezTo>
                        <a:pt x="0" y="69494"/>
                        <a:pt x="27725" y="73095"/>
                        <a:pt x="61932" y="73095"/>
                      </a:cubicBezTo>
                      <a:cubicBezTo>
                        <a:pt x="96139" y="73095"/>
                        <a:pt x="123937" y="69494"/>
                        <a:pt x="123937" y="65101"/>
                      </a:cubicBezTo>
                      <a:cubicBezTo>
                        <a:pt x="123937" y="65029"/>
                        <a:pt x="123937" y="64957"/>
                        <a:pt x="123937" y="64885"/>
                      </a:cubicBezTo>
                      <a:lnTo>
                        <a:pt x="123937" y="8282"/>
                      </a:lnTo>
                      <a:close/>
                    </a:path>
                  </a:pathLst>
                </a:custGeom>
                <a:solidFill>
                  <a:srgbClr val="65E5E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3" name="Freeform: Shape 4252">
                  <a:extLst>
                    <a:ext uri="{FF2B5EF4-FFF2-40B4-BE49-F238E27FC236}">
                      <a16:creationId xmlns:a16="http://schemas.microsoft.com/office/drawing/2014/main" id="{4A61D7B1-4D66-39D7-6F71-046EA3DD9F15}"/>
                    </a:ext>
                  </a:extLst>
                </p:cNvPr>
                <p:cNvSpPr/>
                <p:nvPr/>
              </p:nvSpPr>
              <p:spPr>
                <a:xfrm>
                  <a:off x="7102138" y="5772700"/>
                  <a:ext cx="123936" cy="15986"/>
                </a:xfrm>
                <a:custGeom>
                  <a:avLst/>
                  <a:gdLst>
                    <a:gd name="connsiteX0" fmla="*/ 123937 w 123936"/>
                    <a:gd name="connsiteY0" fmla="*/ 7993 h 15986"/>
                    <a:gd name="connsiteX1" fmla="*/ 61932 w 123936"/>
                    <a:gd name="connsiteY1" fmla="*/ 15987 h 15986"/>
                    <a:gd name="connsiteX2" fmla="*/ 0 w 123936"/>
                    <a:gd name="connsiteY2" fmla="*/ 7993 h 15986"/>
                    <a:gd name="connsiteX3" fmla="*/ 61932 w 123936"/>
                    <a:gd name="connsiteY3" fmla="*/ 0 h 15986"/>
                    <a:gd name="connsiteX4" fmla="*/ 123937 w 123936"/>
                    <a:gd name="connsiteY4" fmla="*/ 7993 h 1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936" h="15986">
                      <a:moveTo>
                        <a:pt x="123937" y="7993"/>
                      </a:moveTo>
                      <a:cubicBezTo>
                        <a:pt x="123937" y="12458"/>
                        <a:pt x="96211" y="15987"/>
                        <a:pt x="61932" y="15987"/>
                      </a:cubicBezTo>
                      <a:cubicBezTo>
                        <a:pt x="27653" y="15987"/>
                        <a:pt x="0" y="12386"/>
                        <a:pt x="0" y="7993"/>
                      </a:cubicBezTo>
                      <a:cubicBezTo>
                        <a:pt x="0" y="3601"/>
                        <a:pt x="27725" y="0"/>
                        <a:pt x="61932" y="0"/>
                      </a:cubicBezTo>
                      <a:cubicBezTo>
                        <a:pt x="96139" y="0"/>
                        <a:pt x="123937" y="3601"/>
                        <a:pt x="123937" y="7993"/>
                      </a:cubicBezTo>
                      <a:close/>
                    </a:path>
                  </a:pathLst>
                </a:custGeom>
                <a:solidFill>
                  <a:srgbClr val="B0CDC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54" name="Graphic 6">
                  <a:extLst>
                    <a:ext uri="{FF2B5EF4-FFF2-40B4-BE49-F238E27FC236}">
                      <a16:creationId xmlns:a16="http://schemas.microsoft.com/office/drawing/2014/main" id="{2138B117-EADB-4F36-959E-CB81DF59A50C}"/>
                    </a:ext>
                  </a:extLst>
                </p:cNvPr>
                <p:cNvGrpSpPr/>
                <p:nvPr/>
              </p:nvGrpSpPr>
              <p:grpSpPr>
                <a:xfrm>
                  <a:off x="7111644" y="5720778"/>
                  <a:ext cx="104420" cy="62148"/>
                  <a:chOff x="7111644" y="5720778"/>
                  <a:chExt cx="104420" cy="62148"/>
                </a:xfrm>
              </p:grpSpPr>
              <p:sp>
                <p:nvSpPr>
                  <p:cNvPr id="4834" name="Freeform: Shape 4833">
                    <a:extLst>
                      <a:ext uri="{FF2B5EF4-FFF2-40B4-BE49-F238E27FC236}">
                        <a16:creationId xmlns:a16="http://schemas.microsoft.com/office/drawing/2014/main" id="{3D646278-9199-0166-1195-97F50EE64692}"/>
                      </a:ext>
                    </a:extLst>
                  </p:cNvPr>
                  <p:cNvSpPr/>
                  <p:nvPr/>
                </p:nvSpPr>
                <p:spPr>
                  <a:xfrm>
                    <a:off x="7111644" y="5721282"/>
                    <a:ext cx="104348" cy="61644"/>
                  </a:xfrm>
                  <a:custGeom>
                    <a:avLst/>
                    <a:gdLst>
                      <a:gd name="connsiteX0" fmla="*/ 104348 w 104348"/>
                      <a:gd name="connsiteY0" fmla="*/ 6986 h 61644"/>
                      <a:gd name="connsiteX1" fmla="*/ 104348 w 104348"/>
                      <a:gd name="connsiteY1" fmla="*/ 6769 h 61644"/>
                      <a:gd name="connsiteX2" fmla="*/ 52138 w 104348"/>
                      <a:gd name="connsiteY2" fmla="*/ 0 h 61644"/>
                      <a:gd name="connsiteX3" fmla="*/ 0 w 104348"/>
                      <a:gd name="connsiteY3" fmla="*/ 6769 h 61644"/>
                      <a:gd name="connsiteX4" fmla="*/ 0 w 104348"/>
                      <a:gd name="connsiteY4" fmla="*/ 6986 h 61644"/>
                      <a:gd name="connsiteX5" fmla="*/ 0 w 104348"/>
                      <a:gd name="connsiteY5" fmla="*/ 54731 h 61644"/>
                      <a:gd name="connsiteX6" fmla="*/ 0 w 104348"/>
                      <a:gd name="connsiteY6" fmla="*/ 54875 h 61644"/>
                      <a:gd name="connsiteX7" fmla="*/ 52138 w 104348"/>
                      <a:gd name="connsiteY7" fmla="*/ 61644 h 61644"/>
                      <a:gd name="connsiteX8" fmla="*/ 104348 w 104348"/>
                      <a:gd name="connsiteY8" fmla="*/ 54875 h 61644"/>
                      <a:gd name="connsiteX9" fmla="*/ 104348 w 104348"/>
                      <a:gd name="connsiteY9" fmla="*/ 54659 h 61644"/>
                      <a:gd name="connsiteX10" fmla="*/ 104348 w 104348"/>
                      <a:gd name="connsiteY10" fmla="*/ 6986 h 61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4348" h="61644">
                        <a:moveTo>
                          <a:pt x="104348" y="6986"/>
                        </a:moveTo>
                        <a:cubicBezTo>
                          <a:pt x="104348" y="6986"/>
                          <a:pt x="104348" y="6841"/>
                          <a:pt x="104348" y="6769"/>
                        </a:cubicBezTo>
                        <a:cubicBezTo>
                          <a:pt x="104348" y="3024"/>
                          <a:pt x="81016" y="0"/>
                          <a:pt x="52138" y="0"/>
                        </a:cubicBezTo>
                        <a:cubicBezTo>
                          <a:pt x="23260" y="0"/>
                          <a:pt x="0" y="3024"/>
                          <a:pt x="0" y="6769"/>
                        </a:cubicBezTo>
                        <a:cubicBezTo>
                          <a:pt x="0" y="6769"/>
                          <a:pt x="0" y="6914"/>
                          <a:pt x="0" y="6986"/>
                        </a:cubicBezTo>
                        <a:lnTo>
                          <a:pt x="0" y="54731"/>
                        </a:lnTo>
                        <a:cubicBezTo>
                          <a:pt x="0" y="54731"/>
                          <a:pt x="0" y="54875"/>
                          <a:pt x="0" y="54875"/>
                        </a:cubicBezTo>
                        <a:cubicBezTo>
                          <a:pt x="0" y="58620"/>
                          <a:pt x="23333" y="61644"/>
                          <a:pt x="52138" y="61644"/>
                        </a:cubicBezTo>
                        <a:cubicBezTo>
                          <a:pt x="80944" y="61644"/>
                          <a:pt x="104348" y="58620"/>
                          <a:pt x="104348" y="54875"/>
                        </a:cubicBezTo>
                        <a:cubicBezTo>
                          <a:pt x="104348" y="54875"/>
                          <a:pt x="104348" y="54731"/>
                          <a:pt x="104348" y="54659"/>
                        </a:cubicBezTo>
                        <a:lnTo>
                          <a:pt x="104348" y="6986"/>
                        </a:lnTo>
                        <a:close/>
                      </a:path>
                    </a:pathLst>
                  </a:custGeom>
                  <a:solidFill>
                    <a:srgbClr val="65E5E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35" name="Freeform: Shape 4834">
                    <a:extLst>
                      <a:ext uri="{FF2B5EF4-FFF2-40B4-BE49-F238E27FC236}">
                        <a16:creationId xmlns:a16="http://schemas.microsoft.com/office/drawing/2014/main" id="{D5A5D129-E19C-4F85-F285-4B3D34E7DF4E}"/>
                      </a:ext>
                    </a:extLst>
                  </p:cNvPr>
                  <p:cNvSpPr/>
                  <p:nvPr/>
                </p:nvSpPr>
                <p:spPr>
                  <a:xfrm>
                    <a:off x="7111716" y="5720778"/>
                    <a:ext cx="104348" cy="13538"/>
                  </a:xfrm>
                  <a:custGeom>
                    <a:avLst/>
                    <a:gdLst>
                      <a:gd name="connsiteX0" fmla="*/ 104348 w 104348"/>
                      <a:gd name="connsiteY0" fmla="*/ 6769 h 13538"/>
                      <a:gd name="connsiteX1" fmla="*/ 52138 w 104348"/>
                      <a:gd name="connsiteY1" fmla="*/ 13539 h 13538"/>
                      <a:gd name="connsiteX2" fmla="*/ 0 w 104348"/>
                      <a:gd name="connsiteY2" fmla="*/ 6769 h 13538"/>
                      <a:gd name="connsiteX3" fmla="*/ 52138 w 104348"/>
                      <a:gd name="connsiteY3" fmla="*/ 0 h 13538"/>
                      <a:gd name="connsiteX4" fmla="*/ 104348 w 104348"/>
                      <a:gd name="connsiteY4" fmla="*/ 6769 h 13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48" h="13538">
                        <a:moveTo>
                          <a:pt x="104348" y="6769"/>
                        </a:moveTo>
                        <a:cubicBezTo>
                          <a:pt x="104348" y="10514"/>
                          <a:pt x="81016" y="13539"/>
                          <a:pt x="52138" y="13539"/>
                        </a:cubicBezTo>
                        <a:cubicBezTo>
                          <a:pt x="23260" y="13539"/>
                          <a:pt x="0" y="10514"/>
                          <a:pt x="0" y="6769"/>
                        </a:cubicBezTo>
                        <a:cubicBezTo>
                          <a:pt x="0" y="3024"/>
                          <a:pt x="23333" y="0"/>
                          <a:pt x="52138" y="0"/>
                        </a:cubicBezTo>
                        <a:cubicBezTo>
                          <a:pt x="80944" y="0"/>
                          <a:pt x="104348" y="3024"/>
                          <a:pt x="104348" y="6769"/>
                        </a:cubicBezTo>
                        <a:close/>
                      </a:path>
                    </a:pathLst>
                  </a:custGeom>
                  <a:solidFill>
                    <a:srgbClr val="B0CDC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255" name="Freeform: Shape 4254">
                  <a:extLst>
                    <a:ext uri="{FF2B5EF4-FFF2-40B4-BE49-F238E27FC236}">
                      <a16:creationId xmlns:a16="http://schemas.microsoft.com/office/drawing/2014/main" id="{CE913485-92DD-B1A1-C7AF-25578B5B24A3}"/>
                    </a:ext>
                  </a:extLst>
                </p:cNvPr>
                <p:cNvSpPr/>
                <p:nvPr/>
              </p:nvSpPr>
              <p:spPr>
                <a:xfrm>
                  <a:off x="7111500" y="5768379"/>
                  <a:ext cx="104708" cy="10586"/>
                </a:xfrm>
                <a:custGeom>
                  <a:avLst/>
                  <a:gdLst>
                    <a:gd name="connsiteX0" fmla="*/ 52354 w 104708"/>
                    <a:gd name="connsiteY0" fmla="*/ 6626 h 10586"/>
                    <a:gd name="connsiteX1" fmla="*/ 0 w 104708"/>
                    <a:gd name="connsiteY1" fmla="*/ 0 h 10586"/>
                    <a:gd name="connsiteX2" fmla="*/ 0 w 104708"/>
                    <a:gd name="connsiteY2" fmla="*/ 3961 h 10586"/>
                    <a:gd name="connsiteX3" fmla="*/ 52354 w 104708"/>
                    <a:gd name="connsiteY3" fmla="*/ 10586 h 10586"/>
                    <a:gd name="connsiteX4" fmla="*/ 104708 w 104708"/>
                    <a:gd name="connsiteY4" fmla="*/ 3961 h 10586"/>
                    <a:gd name="connsiteX5" fmla="*/ 104708 w 104708"/>
                    <a:gd name="connsiteY5" fmla="*/ 0 h 10586"/>
                    <a:gd name="connsiteX6" fmla="*/ 52354 w 104708"/>
                    <a:gd name="connsiteY6" fmla="*/ 6554 h 10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708" h="10586">
                      <a:moveTo>
                        <a:pt x="52354" y="6626"/>
                      </a:moveTo>
                      <a:cubicBezTo>
                        <a:pt x="23909" y="6626"/>
                        <a:pt x="720" y="3673"/>
                        <a:pt x="0" y="0"/>
                      </a:cubicBezTo>
                      <a:lnTo>
                        <a:pt x="0" y="3961"/>
                      </a:lnTo>
                      <a:cubicBezTo>
                        <a:pt x="720" y="7633"/>
                        <a:pt x="23909" y="10586"/>
                        <a:pt x="52354" y="10586"/>
                      </a:cubicBezTo>
                      <a:cubicBezTo>
                        <a:pt x="80800" y="10586"/>
                        <a:pt x="103844" y="7633"/>
                        <a:pt x="104708" y="3961"/>
                      </a:cubicBezTo>
                      <a:lnTo>
                        <a:pt x="104708" y="0"/>
                      </a:lnTo>
                      <a:cubicBezTo>
                        <a:pt x="103844" y="3673"/>
                        <a:pt x="80728" y="6554"/>
                        <a:pt x="52354" y="6554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6" name="Freeform: Shape 4255">
                  <a:extLst>
                    <a:ext uri="{FF2B5EF4-FFF2-40B4-BE49-F238E27FC236}">
                      <a16:creationId xmlns:a16="http://schemas.microsoft.com/office/drawing/2014/main" id="{E98B6A01-0D99-1F33-AFA6-127CD1A7436D}"/>
                    </a:ext>
                  </a:extLst>
                </p:cNvPr>
                <p:cNvSpPr/>
                <p:nvPr/>
              </p:nvSpPr>
              <p:spPr>
                <a:xfrm>
                  <a:off x="7101994" y="5827791"/>
                  <a:ext cx="124296" cy="10586"/>
                </a:xfrm>
                <a:custGeom>
                  <a:avLst/>
                  <a:gdLst>
                    <a:gd name="connsiteX0" fmla="*/ 62148 w 124296"/>
                    <a:gd name="connsiteY0" fmla="*/ 6626 h 10586"/>
                    <a:gd name="connsiteX1" fmla="*/ 0 w 124296"/>
                    <a:gd name="connsiteY1" fmla="*/ 0 h 10586"/>
                    <a:gd name="connsiteX2" fmla="*/ 0 w 124296"/>
                    <a:gd name="connsiteY2" fmla="*/ 3961 h 10586"/>
                    <a:gd name="connsiteX3" fmla="*/ 62148 w 124296"/>
                    <a:gd name="connsiteY3" fmla="*/ 10586 h 10586"/>
                    <a:gd name="connsiteX4" fmla="*/ 124297 w 124296"/>
                    <a:gd name="connsiteY4" fmla="*/ 3961 h 10586"/>
                    <a:gd name="connsiteX5" fmla="*/ 124297 w 124296"/>
                    <a:gd name="connsiteY5" fmla="*/ 0 h 10586"/>
                    <a:gd name="connsiteX6" fmla="*/ 62148 w 124296"/>
                    <a:gd name="connsiteY6" fmla="*/ 6626 h 10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4296" h="10586">
                      <a:moveTo>
                        <a:pt x="62148" y="6626"/>
                      </a:moveTo>
                      <a:cubicBezTo>
                        <a:pt x="28374" y="6626"/>
                        <a:pt x="864" y="3673"/>
                        <a:pt x="0" y="0"/>
                      </a:cubicBezTo>
                      <a:lnTo>
                        <a:pt x="0" y="3961"/>
                      </a:lnTo>
                      <a:cubicBezTo>
                        <a:pt x="864" y="7633"/>
                        <a:pt x="28374" y="10586"/>
                        <a:pt x="62148" y="10586"/>
                      </a:cubicBezTo>
                      <a:cubicBezTo>
                        <a:pt x="95923" y="10586"/>
                        <a:pt x="123288" y="7633"/>
                        <a:pt x="124297" y="3961"/>
                      </a:cubicBezTo>
                      <a:lnTo>
                        <a:pt x="124297" y="0"/>
                      </a:lnTo>
                      <a:cubicBezTo>
                        <a:pt x="123288" y="3673"/>
                        <a:pt x="95851" y="6626"/>
                        <a:pt x="62148" y="6626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57" name="Graphic 6">
                  <a:extLst>
                    <a:ext uri="{FF2B5EF4-FFF2-40B4-BE49-F238E27FC236}">
                      <a16:creationId xmlns:a16="http://schemas.microsoft.com/office/drawing/2014/main" id="{53D72B93-82C0-4FB7-D6E0-8F3C693D119C}"/>
                    </a:ext>
                  </a:extLst>
                </p:cNvPr>
                <p:cNvGrpSpPr/>
                <p:nvPr/>
              </p:nvGrpSpPr>
              <p:grpSpPr>
                <a:xfrm>
                  <a:off x="7173216" y="5842050"/>
                  <a:ext cx="66698" cy="21541"/>
                  <a:chOff x="7173216" y="5842050"/>
                  <a:chExt cx="66698" cy="21541"/>
                </a:xfrm>
                <a:solidFill>
                  <a:srgbClr val="FFFFFF"/>
                </a:solidFill>
              </p:grpSpPr>
              <p:sp>
                <p:nvSpPr>
                  <p:cNvPr id="4829" name="Freeform: Shape 4828">
                    <a:extLst>
                      <a:ext uri="{FF2B5EF4-FFF2-40B4-BE49-F238E27FC236}">
                        <a16:creationId xmlns:a16="http://schemas.microsoft.com/office/drawing/2014/main" id="{921CBB2F-02B3-C0E1-8993-8C5BAD9F1330}"/>
                      </a:ext>
                    </a:extLst>
                  </p:cNvPr>
                  <p:cNvSpPr/>
                  <p:nvPr/>
                </p:nvSpPr>
                <p:spPr>
                  <a:xfrm>
                    <a:off x="7173216" y="5854580"/>
                    <a:ext cx="17148" cy="9010"/>
                  </a:xfrm>
                  <a:custGeom>
                    <a:avLst/>
                    <a:gdLst>
                      <a:gd name="connsiteX0" fmla="*/ 0 w 17148"/>
                      <a:gd name="connsiteY0" fmla="*/ 864 h 9010"/>
                      <a:gd name="connsiteX1" fmla="*/ 9002 w 17148"/>
                      <a:gd name="connsiteY1" fmla="*/ 9002 h 9010"/>
                      <a:gd name="connsiteX2" fmla="*/ 17139 w 17148"/>
                      <a:gd name="connsiteY2" fmla="*/ 0 h 9010"/>
                      <a:gd name="connsiteX3" fmla="*/ 0 w 17148"/>
                      <a:gd name="connsiteY3" fmla="*/ 864 h 9010"/>
                      <a:gd name="connsiteX4" fmla="*/ 1440 w 17148"/>
                      <a:gd name="connsiteY4" fmla="*/ 2305 h 9010"/>
                      <a:gd name="connsiteX5" fmla="*/ 3601 w 17148"/>
                      <a:gd name="connsiteY5" fmla="*/ 1656 h 9010"/>
                      <a:gd name="connsiteX6" fmla="*/ 5833 w 17148"/>
                      <a:gd name="connsiteY6" fmla="*/ 2016 h 9010"/>
                      <a:gd name="connsiteX7" fmla="*/ 3673 w 17148"/>
                      <a:gd name="connsiteY7" fmla="*/ 2664 h 9010"/>
                      <a:gd name="connsiteX8" fmla="*/ 1440 w 17148"/>
                      <a:gd name="connsiteY8" fmla="*/ 2305 h 9010"/>
                      <a:gd name="connsiteX9" fmla="*/ 6337 w 17148"/>
                      <a:gd name="connsiteY9" fmla="*/ 4465 h 9010"/>
                      <a:gd name="connsiteX10" fmla="*/ 4177 w 17148"/>
                      <a:gd name="connsiteY10" fmla="*/ 5545 h 9010"/>
                      <a:gd name="connsiteX11" fmla="*/ 4969 w 17148"/>
                      <a:gd name="connsiteY11" fmla="*/ 3313 h 9010"/>
                      <a:gd name="connsiteX12" fmla="*/ 7129 w 17148"/>
                      <a:gd name="connsiteY12" fmla="*/ 2232 h 9010"/>
                      <a:gd name="connsiteX13" fmla="*/ 6337 w 17148"/>
                      <a:gd name="connsiteY13" fmla="*/ 4465 h 9010"/>
                      <a:gd name="connsiteX14" fmla="*/ 8714 w 17148"/>
                      <a:gd name="connsiteY14" fmla="*/ 7778 h 9010"/>
                      <a:gd name="connsiteX15" fmla="*/ 7633 w 17148"/>
                      <a:gd name="connsiteY15" fmla="*/ 4825 h 9010"/>
                      <a:gd name="connsiteX16" fmla="*/ 8353 w 17148"/>
                      <a:gd name="connsiteY16" fmla="*/ 1800 h 9010"/>
                      <a:gd name="connsiteX17" fmla="*/ 9434 w 17148"/>
                      <a:gd name="connsiteY17" fmla="*/ 4753 h 9010"/>
                      <a:gd name="connsiteX18" fmla="*/ 8642 w 17148"/>
                      <a:gd name="connsiteY18" fmla="*/ 7778 h 9010"/>
                      <a:gd name="connsiteX19" fmla="*/ 13107 w 17148"/>
                      <a:gd name="connsiteY19" fmla="*/ 5113 h 9010"/>
                      <a:gd name="connsiteX20" fmla="*/ 10874 w 17148"/>
                      <a:gd name="connsiteY20" fmla="*/ 4321 h 9010"/>
                      <a:gd name="connsiteX21" fmla="*/ 9794 w 17148"/>
                      <a:gd name="connsiteY21" fmla="*/ 2160 h 9010"/>
                      <a:gd name="connsiteX22" fmla="*/ 12026 w 17148"/>
                      <a:gd name="connsiteY22" fmla="*/ 2952 h 9010"/>
                      <a:gd name="connsiteX23" fmla="*/ 13107 w 17148"/>
                      <a:gd name="connsiteY23" fmla="*/ 5113 h 9010"/>
                      <a:gd name="connsiteX24" fmla="*/ 13395 w 17148"/>
                      <a:gd name="connsiteY24" fmla="*/ 2232 h 9010"/>
                      <a:gd name="connsiteX25" fmla="*/ 11162 w 17148"/>
                      <a:gd name="connsiteY25" fmla="*/ 1872 h 9010"/>
                      <a:gd name="connsiteX26" fmla="*/ 13322 w 17148"/>
                      <a:gd name="connsiteY26" fmla="*/ 1224 h 9010"/>
                      <a:gd name="connsiteX27" fmla="*/ 15555 w 17148"/>
                      <a:gd name="connsiteY27" fmla="*/ 1584 h 9010"/>
                      <a:gd name="connsiteX28" fmla="*/ 13395 w 17148"/>
                      <a:gd name="connsiteY28" fmla="*/ 2232 h 9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148" h="9010">
                        <a:moveTo>
                          <a:pt x="0" y="864"/>
                        </a:moveTo>
                        <a:cubicBezTo>
                          <a:pt x="216" y="5617"/>
                          <a:pt x="4249" y="9218"/>
                          <a:pt x="9002" y="9002"/>
                        </a:cubicBezTo>
                        <a:cubicBezTo>
                          <a:pt x="13755" y="8786"/>
                          <a:pt x="17355" y="4681"/>
                          <a:pt x="17139" y="0"/>
                        </a:cubicBezTo>
                        <a:lnTo>
                          <a:pt x="0" y="864"/>
                        </a:lnTo>
                        <a:close/>
                        <a:moveTo>
                          <a:pt x="1440" y="2305"/>
                        </a:moveTo>
                        <a:cubicBezTo>
                          <a:pt x="1440" y="2305"/>
                          <a:pt x="2377" y="1728"/>
                          <a:pt x="3601" y="1656"/>
                        </a:cubicBezTo>
                        <a:cubicBezTo>
                          <a:pt x="4825" y="1656"/>
                          <a:pt x="5833" y="1800"/>
                          <a:pt x="5833" y="2016"/>
                        </a:cubicBezTo>
                        <a:cubicBezTo>
                          <a:pt x="5833" y="2305"/>
                          <a:pt x="4897" y="2592"/>
                          <a:pt x="3673" y="2664"/>
                        </a:cubicBezTo>
                        <a:cubicBezTo>
                          <a:pt x="2449" y="2664"/>
                          <a:pt x="1440" y="2592"/>
                          <a:pt x="1440" y="2305"/>
                        </a:cubicBezTo>
                        <a:close/>
                        <a:moveTo>
                          <a:pt x="6337" y="4465"/>
                        </a:moveTo>
                        <a:cubicBezTo>
                          <a:pt x="5545" y="5401"/>
                          <a:pt x="4537" y="5833"/>
                          <a:pt x="4177" y="5545"/>
                        </a:cubicBezTo>
                        <a:cubicBezTo>
                          <a:pt x="3817" y="5257"/>
                          <a:pt x="4177" y="4177"/>
                          <a:pt x="4969" y="3313"/>
                        </a:cubicBezTo>
                        <a:cubicBezTo>
                          <a:pt x="5761" y="2377"/>
                          <a:pt x="6769" y="1945"/>
                          <a:pt x="7129" y="2232"/>
                        </a:cubicBezTo>
                        <a:cubicBezTo>
                          <a:pt x="7489" y="2592"/>
                          <a:pt x="7129" y="3601"/>
                          <a:pt x="6337" y="4465"/>
                        </a:cubicBezTo>
                        <a:close/>
                        <a:moveTo>
                          <a:pt x="8714" y="7778"/>
                        </a:moveTo>
                        <a:cubicBezTo>
                          <a:pt x="8210" y="7778"/>
                          <a:pt x="7778" y="6481"/>
                          <a:pt x="7633" y="4825"/>
                        </a:cubicBezTo>
                        <a:cubicBezTo>
                          <a:pt x="7561" y="3169"/>
                          <a:pt x="7921" y="1800"/>
                          <a:pt x="8353" y="1800"/>
                        </a:cubicBezTo>
                        <a:cubicBezTo>
                          <a:pt x="8858" y="1800"/>
                          <a:pt x="9362" y="3097"/>
                          <a:pt x="9434" y="4753"/>
                        </a:cubicBezTo>
                        <a:cubicBezTo>
                          <a:pt x="9506" y="6409"/>
                          <a:pt x="9146" y="7706"/>
                          <a:pt x="8642" y="7778"/>
                        </a:cubicBezTo>
                        <a:close/>
                        <a:moveTo>
                          <a:pt x="13107" y="5113"/>
                        </a:moveTo>
                        <a:cubicBezTo>
                          <a:pt x="12747" y="5473"/>
                          <a:pt x="11738" y="5113"/>
                          <a:pt x="10874" y="4321"/>
                        </a:cubicBezTo>
                        <a:cubicBezTo>
                          <a:pt x="9938" y="3529"/>
                          <a:pt x="9506" y="2520"/>
                          <a:pt x="9794" y="2160"/>
                        </a:cubicBezTo>
                        <a:cubicBezTo>
                          <a:pt x="10154" y="1800"/>
                          <a:pt x="11162" y="2160"/>
                          <a:pt x="12026" y="2952"/>
                        </a:cubicBezTo>
                        <a:cubicBezTo>
                          <a:pt x="12962" y="3745"/>
                          <a:pt x="13395" y="4753"/>
                          <a:pt x="13107" y="5113"/>
                        </a:cubicBezTo>
                        <a:close/>
                        <a:moveTo>
                          <a:pt x="13395" y="2232"/>
                        </a:moveTo>
                        <a:cubicBezTo>
                          <a:pt x="12170" y="2232"/>
                          <a:pt x="11162" y="2088"/>
                          <a:pt x="11162" y="1872"/>
                        </a:cubicBezTo>
                        <a:cubicBezTo>
                          <a:pt x="11162" y="1584"/>
                          <a:pt x="12098" y="1296"/>
                          <a:pt x="13322" y="1224"/>
                        </a:cubicBezTo>
                        <a:cubicBezTo>
                          <a:pt x="14547" y="1224"/>
                          <a:pt x="15555" y="1296"/>
                          <a:pt x="15555" y="1584"/>
                        </a:cubicBezTo>
                        <a:cubicBezTo>
                          <a:pt x="15555" y="1872"/>
                          <a:pt x="14619" y="2160"/>
                          <a:pt x="13395" y="223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30" name="Freeform: Shape 4829">
                    <a:extLst>
                      <a:ext uri="{FF2B5EF4-FFF2-40B4-BE49-F238E27FC236}">
                        <a16:creationId xmlns:a16="http://schemas.microsoft.com/office/drawing/2014/main" id="{33A15955-5293-4A16-9FD0-12AFA13FF083}"/>
                      </a:ext>
                    </a:extLst>
                  </p:cNvPr>
                  <p:cNvSpPr/>
                  <p:nvPr/>
                </p:nvSpPr>
                <p:spPr>
                  <a:xfrm>
                    <a:off x="7190211" y="5852996"/>
                    <a:ext cx="17117" cy="9483"/>
                  </a:xfrm>
                  <a:custGeom>
                    <a:avLst/>
                    <a:gdLst>
                      <a:gd name="connsiteX0" fmla="*/ 0 w 17117"/>
                      <a:gd name="connsiteY0" fmla="*/ 1800 h 9483"/>
                      <a:gd name="connsiteX1" fmla="*/ 9434 w 17117"/>
                      <a:gd name="connsiteY1" fmla="*/ 9434 h 9483"/>
                      <a:gd name="connsiteX2" fmla="*/ 17067 w 17117"/>
                      <a:gd name="connsiteY2" fmla="*/ 0 h 9483"/>
                      <a:gd name="connsiteX3" fmla="*/ 0 w 17117"/>
                      <a:gd name="connsiteY3" fmla="*/ 1800 h 9483"/>
                      <a:gd name="connsiteX4" fmla="*/ 1512 w 17117"/>
                      <a:gd name="connsiteY4" fmla="*/ 3169 h 9483"/>
                      <a:gd name="connsiteX5" fmla="*/ 3673 w 17117"/>
                      <a:gd name="connsiteY5" fmla="*/ 2449 h 9483"/>
                      <a:gd name="connsiteX6" fmla="*/ 5905 w 17117"/>
                      <a:gd name="connsiteY6" fmla="*/ 2737 h 9483"/>
                      <a:gd name="connsiteX7" fmla="*/ 3745 w 17117"/>
                      <a:gd name="connsiteY7" fmla="*/ 3457 h 9483"/>
                      <a:gd name="connsiteX8" fmla="*/ 1512 w 17117"/>
                      <a:gd name="connsiteY8" fmla="*/ 3169 h 9483"/>
                      <a:gd name="connsiteX9" fmla="*/ 6554 w 17117"/>
                      <a:gd name="connsiteY9" fmla="*/ 5113 h 9483"/>
                      <a:gd name="connsiteX10" fmla="*/ 4465 w 17117"/>
                      <a:gd name="connsiteY10" fmla="*/ 6265 h 9483"/>
                      <a:gd name="connsiteX11" fmla="*/ 5185 w 17117"/>
                      <a:gd name="connsiteY11" fmla="*/ 3961 h 9483"/>
                      <a:gd name="connsiteX12" fmla="*/ 7274 w 17117"/>
                      <a:gd name="connsiteY12" fmla="*/ 2809 h 9483"/>
                      <a:gd name="connsiteX13" fmla="*/ 6554 w 17117"/>
                      <a:gd name="connsiteY13" fmla="*/ 5113 h 9483"/>
                      <a:gd name="connsiteX14" fmla="*/ 9074 w 17117"/>
                      <a:gd name="connsiteY14" fmla="*/ 8210 h 9483"/>
                      <a:gd name="connsiteX15" fmla="*/ 7850 w 17117"/>
                      <a:gd name="connsiteY15" fmla="*/ 5329 h 9483"/>
                      <a:gd name="connsiteX16" fmla="*/ 8426 w 17117"/>
                      <a:gd name="connsiteY16" fmla="*/ 2305 h 9483"/>
                      <a:gd name="connsiteX17" fmla="*/ 9650 w 17117"/>
                      <a:gd name="connsiteY17" fmla="*/ 5185 h 9483"/>
                      <a:gd name="connsiteX18" fmla="*/ 9074 w 17117"/>
                      <a:gd name="connsiteY18" fmla="*/ 8282 h 9483"/>
                      <a:gd name="connsiteX19" fmla="*/ 13323 w 17117"/>
                      <a:gd name="connsiteY19" fmla="*/ 5329 h 9483"/>
                      <a:gd name="connsiteX20" fmla="*/ 11018 w 17117"/>
                      <a:gd name="connsiteY20" fmla="*/ 4609 h 9483"/>
                      <a:gd name="connsiteX21" fmla="*/ 9866 w 17117"/>
                      <a:gd name="connsiteY21" fmla="*/ 2521 h 9483"/>
                      <a:gd name="connsiteX22" fmla="*/ 12170 w 17117"/>
                      <a:gd name="connsiteY22" fmla="*/ 3241 h 9483"/>
                      <a:gd name="connsiteX23" fmla="*/ 13323 w 17117"/>
                      <a:gd name="connsiteY23" fmla="*/ 5329 h 9483"/>
                      <a:gd name="connsiteX24" fmla="*/ 13395 w 17117"/>
                      <a:gd name="connsiteY24" fmla="*/ 2449 h 9483"/>
                      <a:gd name="connsiteX25" fmla="*/ 11162 w 17117"/>
                      <a:gd name="connsiteY25" fmla="*/ 2161 h 9483"/>
                      <a:gd name="connsiteX26" fmla="*/ 13323 w 17117"/>
                      <a:gd name="connsiteY26" fmla="*/ 1440 h 9483"/>
                      <a:gd name="connsiteX27" fmla="*/ 15555 w 17117"/>
                      <a:gd name="connsiteY27" fmla="*/ 1729 h 9483"/>
                      <a:gd name="connsiteX28" fmla="*/ 13395 w 17117"/>
                      <a:gd name="connsiteY28" fmla="*/ 2449 h 9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117" h="9483">
                        <a:moveTo>
                          <a:pt x="0" y="1800"/>
                        </a:moveTo>
                        <a:cubicBezTo>
                          <a:pt x="504" y="6554"/>
                          <a:pt x="4753" y="9938"/>
                          <a:pt x="9434" y="9434"/>
                        </a:cubicBezTo>
                        <a:cubicBezTo>
                          <a:pt x="14187" y="8930"/>
                          <a:pt x="17571" y="4681"/>
                          <a:pt x="17067" y="0"/>
                        </a:cubicBezTo>
                        <a:lnTo>
                          <a:pt x="0" y="1800"/>
                        </a:lnTo>
                        <a:close/>
                        <a:moveTo>
                          <a:pt x="1512" y="3169"/>
                        </a:moveTo>
                        <a:cubicBezTo>
                          <a:pt x="1512" y="3169"/>
                          <a:pt x="2449" y="2521"/>
                          <a:pt x="3673" y="2449"/>
                        </a:cubicBezTo>
                        <a:cubicBezTo>
                          <a:pt x="4897" y="2305"/>
                          <a:pt x="5905" y="2449"/>
                          <a:pt x="5905" y="2737"/>
                        </a:cubicBezTo>
                        <a:cubicBezTo>
                          <a:pt x="5905" y="3025"/>
                          <a:pt x="4969" y="3313"/>
                          <a:pt x="3745" y="3457"/>
                        </a:cubicBezTo>
                        <a:cubicBezTo>
                          <a:pt x="2521" y="3601"/>
                          <a:pt x="1512" y="3457"/>
                          <a:pt x="1512" y="3169"/>
                        </a:cubicBezTo>
                        <a:close/>
                        <a:moveTo>
                          <a:pt x="6554" y="5113"/>
                        </a:moveTo>
                        <a:cubicBezTo>
                          <a:pt x="5761" y="6049"/>
                          <a:pt x="4825" y="6554"/>
                          <a:pt x="4465" y="6265"/>
                        </a:cubicBezTo>
                        <a:cubicBezTo>
                          <a:pt x="4105" y="5977"/>
                          <a:pt x="4393" y="4897"/>
                          <a:pt x="5185" y="3961"/>
                        </a:cubicBezTo>
                        <a:cubicBezTo>
                          <a:pt x="5905" y="3025"/>
                          <a:pt x="6914" y="2449"/>
                          <a:pt x="7274" y="2809"/>
                        </a:cubicBezTo>
                        <a:cubicBezTo>
                          <a:pt x="7633" y="3097"/>
                          <a:pt x="7346" y="4177"/>
                          <a:pt x="6554" y="5113"/>
                        </a:cubicBezTo>
                        <a:close/>
                        <a:moveTo>
                          <a:pt x="9074" y="8210"/>
                        </a:moveTo>
                        <a:cubicBezTo>
                          <a:pt x="8570" y="8210"/>
                          <a:pt x="7993" y="6986"/>
                          <a:pt x="7850" y="5329"/>
                        </a:cubicBezTo>
                        <a:cubicBezTo>
                          <a:pt x="7706" y="3673"/>
                          <a:pt x="7922" y="2305"/>
                          <a:pt x="8426" y="2305"/>
                        </a:cubicBezTo>
                        <a:cubicBezTo>
                          <a:pt x="8930" y="2305"/>
                          <a:pt x="9434" y="3529"/>
                          <a:pt x="9650" y="5185"/>
                        </a:cubicBezTo>
                        <a:cubicBezTo>
                          <a:pt x="9794" y="6841"/>
                          <a:pt x="9578" y="8210"/>
                          <a:pt x="9074" y="8282"/>
                        </a:cubicBezTo>
                        <a:close/>
                        <a:moveTo>
                          <a:pt x="13323" y="5329"/>
                        </a:moveTo>
                        <a:cubicBezTo>
                          <a:pt x="13035" y="5689"/>
                          <a:pt x="11955" y="5401"/>
                          <a:pt x="11018" y="4609"/>
                        </a:cubicBezTo>
                        <a:cubicBezTo>
                          <a:pt x="10082" y="3817"/>
                          <a:pt x="9578" y="2881"/>
                          <a:pt x="9866" y="2521"/>
                        </a:cubicBezTo>
                        <a:cubicBezTo>
                          <a:pt x="10154" y="2161"/>
                          <a:pt x="11234" y="2521"/>
                          <a:pt x="12170" y="3241"/>
                        </a:cubicBezTo>
                        <a:cubicBezTo>
                          <a:pt x="13107" y="4033"/>
                          <a:pt x="13611" y="4969"/>
                          <a:pt x="13323" y="5329"/>
                        </a:cubicBezTo>
                        <a:close/>
                        <a:moveTo>
                          <a:pt x="13395" y="2449"/>
                        </a:moveTo>
                        <a:cubicBezTo>
                          <a:pt x="12170" y="2593"/>
                          <a:pt x="11162" y="2449"/>
                          <a:pt x="11162" y="2161"/>
                        </a:cubicBezTo>
                        <a:cubicBezTo>
                          <a:pt x="11162" y="1872"/>
                          <a:pt x="12098" y="1512"/>
                          <a:pt x="13323" y="1440"/>
                        </a:cubicBezTo>
                        <a:cubicBezTo>
                          <a:pt x="14547" y="1297"/>
                          <a:pt x="15555" y="1440"/>
                          <a:pt x="15555" y="1729"/>
                        </a:cubicBezTo>
                        <a:cubicBezTo>
                          <a:pt x="15555" y="2017"/>
                          <a:pt x="14619" y="2377"/>
                          <a:pt x="13395" y="24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31" name="Freeform: Shape 4830">
                    <a:extLst>
                      <a:ext uri="{FF2B5EF4-FFF2-40B4-BE49-F238E27FC236}">
                        <a16:creationId xmlns:a16="http://schemas.microsoft.com/office/drawing/2014/main" id="{D3DBE8B6-0B58-FA1D-2B68-8219D31E2666}"/>
                      </a:ext>
                    </a:extLst>
                  </p:cNvPr>
                  <p:cNvSpPr/>
                  <p:nvPr/>
                </p:nvSpPr>
                <p:spPr>
                  <a:xfrm>
                    <a:off x="7207135" y="5850116"/>
                    <a:ext cx="17046" cy="10061"/>
                  </a:xfrm>
                  <a:custGeom>
                    <a:avLst/>
                    <a:gdLst>
                      <a:gd name="connsiteX0" fmla="*/ 0 w 17046"/>
                      <a:gd name="connsiteY0" fmla="*/ 2952 h 10061"/>
                      <a:gd name="connsiteX1" fmla="*/ 9938 w 17046"/>
                      <a:gd name="connsiteY1" fmla="*/ 9938 h 10061"/>
                      <a:gd name="connsiteX2" fmla="*/ 16923 w 17046"/>
                      <a:gd name="connsiteY2" fmla="*/ 0 h 10061"/>
                      <a:gd name="connsiteX3" fmla="*/ 0 w 17046"/>
                      <a:gd name="connsiteY3" fmla="*/ 2952 h 10061"/>
                      <a:gd name="connsiteX4" fmla="*/ 1656 w 17046"/>
                      <a:gd name="connsiteY4" fmla="*/ 4249 h 10061"/>
                      <a:gd name="connsiteX5" fmla="*/ 3744 w 17046"/>
                      <a:gd name="connsiteY5" fmla="*/ 3384 h 10061"/>
                      <a:gd name="connsiteX6" fmla="*/ 6049 w 17046"/>
                      <a:gd name="connsiteY6" fmla="*/ 3529 h 10061"/>
                      <a:gd name="connsiteX7" fmla="*/ 3961 w 17046"/>
                      <a:gd name="connsiteY7" fmla="*/ 4393 h 10061"/>
                      <a:gd name="connsiteX8" fmla="*/ 1656 w 17046"/>
                      <a:gd name="connsiteY8" fmla="*/ 4321 h 10061"/>
                      <a:gd name="connsiteX9" fmla="*/ 6769 w 17046"/>
                      <a:gd name="connsiteY9" fmla="*/ 5833 h 10061"/>
                      <a:gd name="connsiteX10" fmla="*/ 4753 w 17046"/>
                      <a:gd name="connsiteY10" fmla="*/ 7129 h 10061"/>
                      <a:gd name="connsiteX11" fmla="*/ 5257 w 17046"/>
                      <a:gd name="connsiteY11" fmla="*/ 4825 h 10061"/>
                      <a:gd name="connsiteX12" fmla="*/ 7273 w 17046"/>
                      <a:gd name="connsiteY12" fmla="*/ 3529 h 10061"/>
                      <a:gd name="connsiteX13" fmla="*/ 6769 w 17046"/>
                      <a:gd name="connsiteY13" fmla="*/ 5905 h 10061"/>
                      <a:gd name="connsiteX14" fmla="*/ 9578 w 17046"/>
                      <a:gd name="connsiteY14" fmla="*/ 8713 h 10061"/>
                      <a:gd name="connsiteX15" fmla="*/ 8138 w 17046"/>
                      <a:gd name="connsiteY15" fmla="*/ 5905 h 10061"/>
                      <a:gd name="connsiteX16" fmla="*/ 8498 w 17046"/>
                      <a:gd name="connsiteY16" fmla="*/ 2809 h 10061"/>
                      <a:gd name="connsiteX17" fmla="*/ 9866 w 17046"/>
                      <a:gd name="connsiteY17" fmla="*/ 5617 h 10061"/>
                      <a:gd name="connsiteX18" fmla="*/ 9505 w 17046"/>
                      <a:gd name="connsiteY18" fmla="*/ 8713 h 10061"/>
                      <a:gd name="connsiteX19" fmla="*/ 13610 w 17046"/>
                      <a:gd name="connsiteY19" fmla="*/ 5545 h 10061"/>
                      <a:gd name="connsiteX20" fmla="*/ 11306 w 17046"/>
                      <a:gd name="connsiteY20" fmla="*/ 4969 h 10061"/>
                      <a:gd name="connsiteX21" fmla="*/ 10010 w 17046"/>
                      <a:gd name="connsiteY21" fmla="*/ 2952 h 10061"/>
                      <a:gd name="connsiteX22" fmla="*/ 12314 w 17046"/>
                      <a:gd name="connsiteY22" fmla="*/ 3529 h 10061"/>
                      <a:gd name="connsiteX23" fmla="*/ 13610 w 17046"/>
                      <a:gd name="connsiteY23" fmla="*/ 5545 h 10061"/>
                      <a:gd name="connsiteX24" fmla="*/ 13467 w 17046"/>
                      <a:gd name="connsiteY24" fmla="*/ 2664 h 10061"/>
                      <a:gd name="connsiteX25" fmla="*/ 11234 w 17046"/>
                      <a:gd name="connsiteY25" fmla="*/ 2520 h 10061"/>
                      <a:gd name="connsiteX26" fmla="*/ 13322 w 17046"/>
                      <a:gd name="connsiteY26" fmla="*/ 1656 h 10061"/>
                      <a:gd name="connsiteX27" fmla="*/ 15627 w 17046"/>
                      <a:gd name="connsiteY27" fmla="*/ 1800 h 10061"/>
                      <a:gd name="connsiteX28" fmla="*/ 13539 w 17046"/>
                      <a:gd name="connsiteY28" fmla="*/ 2664 h 10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046" h="10061">
                        <a:moveTo>
                          <a:pt x="0" y="2952"/>
                        </a:moveTo>
                        <a:cubicBezTo>
                          <a:pt x="792" y="7633"/>
                          <a:pt x="5257" y="10730"/>
                          <a:pt x="9938" y="9938"/>
                        </a:cubicBezTo>
                        <a:cubicBezTo>
                          <a:pt x="14619" y="9146"/>
                          <a:pt x="17715" y="4681"/>
                          <a:pt x="16923" y="0"/>
                        </a:cubicBezTo>
                        <a:lnTo>
                          <a:pt x="0" y="2952"/>
                        </a:lnTo>
                        <a:close/>
                        <a:moveTo>
                          <a:pt x="1656" y="4249"/>
                        </a:moveTo>
                        <a:cubicBezTo>
                          <a:pt x="1656" y="4249"/>
                          <a:pt x="2520" y="3601"/>
                          <a:pt x="3744" y="3384"/>
                        </a:cubicBezTo>
                        <a:cubicBezTo>
                          <a:pt x="4969" y="3169"/>
                          <a:pt x="5977" y="3241"/>
                          <a:pt x="6049" y="3529"/>
                        </a:cubicBezTo>
                        <a:cubicBezTo>
                          <a:pt x="6049" y="3817"/>
                          <a:pt x="5185" y="4177"/>
                          <a:pt x="3961" y="4393"/>
                        </a:cubicBezTo>
                        <a:cubicBezTo>
                          <a:pt x="2737" y="4609"/>
                          <a:pt x="1728" y="4537"/>
                          <a:pt x="1656" y="4321"/>
                        </a:cubicBezTo>
                        <a:close/>
                        <a:moveTo>
                          <a:pt x="6769" y="5833"/>
                        </a:moveTo>
                        <a:cubicBezTo>
                          <a:pt x="6049" y="6841"/>
                          <a:pt x="5185" y="7417"/>
                          <a:pt x="4753" y="7129"/>
                        </a:cubicBezTo>
                        <a:cubicBezTo>
                          <a:pt x="4321" y="6841"/>
                          <a:pt x="4609" y="5761"/>
                          <a:pt x="5257" y="4825"/>
                        </a:cubicBezTo>
                        <a:cubicBezTo>
                          <a:pt x="5977" y="3817"/>
                          <a:pt x="6841" y="3241"/>
                          <a:pt x="7273" y="3529"/>
                        </a:cubicBezTo>
                        <a:cubicBezTo>
                          <a:pt x="7705" y="3817"/>
                          <a:pt x="7489" y="4897"/>
                          <a:pt x="6769" y="5905"/>
                        </a:cubicBezTo>
                        <a:close/>
                        <a:moveTo>
                          <a:pt x="9578" y="8713"/>
                        </a:moveTo>
                        <a:cubicBezTo>
                          <a:pt x="9073" y="8786"/>
                          <a:pt x="8498" y="7561"/>
                          <a:pt x="8138" y="5905"/>
                        </a:cubicBezTo>
                        <a:cubicBezTo>
                          <a:pt x="7849" y="4321"/>
                          <a:pt x="8066" y="2880"/>
                          <a:pt x="8498" y="2809"/>
                        </a:cubicBezTo>
                        <a:cubicBezTo>
                          <a:pt x="9002" y="2737"/>
                          <a:pt x="9578" y="3961"/>
                          <a:pt x="9866" y="5617"/>
                        </a:cubicBezTo>
                        <a:cubicBezTo>
                          <a:pt x="10154" y="7201"/>
                          <a:pt x="10010" y="8642"/>
                          <a:pt x="9505" y="8713"/>
                        </a:cubicBezTo>
                        <a:close/>
                        <a:moveTo>
                          <a:pt x="13610" y="5545"/>
                        </a:moveTo>
                        <a:cubicBezTo>
                          <a:pt x="13322" y="5905"/>
                          <a:pt x="12314" y="5689"/>
                          <a:pt x="11306" y="4969"/>
                        </a:cubicBezTo>
                        <a:cubicBezTo>
                          <a:pt x="10298" y="4249"/>
                          <a:pt x="9722" y="3384"/>
                          <a:pt x="10010" y="2952"/>
                        </a:cubicBezTo>
                        <a:cubicBezTo>
                          <a:pt x="10298" y="2520"/>
                          <a:pt x="11306" y="2809"/>
                          <a:pt x="12314" y="3529"/>
                        </a:cubicBezTo>
                        <a:cubicBezTo>
                          <a:pt x="13322" y="4249"/>
                          <a:pt x="13899" y="5113"/>
                          <a:pt x="13610" y="5545"/>
                        </a:cubicBezTo>
                        <a:close/>
                        <a:moveTo>
                          <a:pt x="13467" y="2664"/>
                        </a:moveTo>
                        <a:cubicBezTo>
                          <a:pt x="12242" y="2880"/>
                          <a:pt x="11234" y="2809"/>
                          <a:pt x="11234" y="2520"/>
                        </a:cubicBezTo>
                        <a:cubicBezTo>
                          <a:pt x="11234" y="2232"/>
                          <a:pt x="12098" y="1872"/>
                          <a:pt x="13322" y="1656"/>
                        </a:cubicBezTo>
                        <a:cubicBezTo>
                          <a:pt x="14547" y="1440"/>
                          <a:pt x="15555" y="1512"/>
                          <a:pt x="15627" y="1800"/>
                        </a:cubicBezTo>
                        <a:cubicBezTo>
                          <a:pt x="15627" y="2088"/>
                          <a:pt x="14763" y="2520"/>
                          <a:pt x="13539" y="26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32" name="Freeform: Shape 4831">
                    <a:extLst>
                      <a:ext uri="{FF2B5EF4-FFF2-40B4-BE49-F238E27FC236}">
                        <a16:creationId xmlns:a16="http://schemas.microsoft.com/office/drawing/2014/main" id="{92510894-C30E-706F-6919-976B06215B94}"/>
                      </a:ext>
                    </a:extLst>
                  </p:cNvPr>
                  <p:cNvSpPr/>
                  <p:nvPr/>
                </p:nvSpPr>
                <p:spPr>
                  <a:xfrm>
                    <a:off x="7223914" y="5846659"/>
                    <a:ext cx="10644" cy="9754"/>
                  </a:xfrm>
                  <a:custGeom>
                    <a:avLst/>
                    <a:gdLst>
                      <a:gd name="connsiteX0" fmla="*/ 72 w 10644"/>
                      <a:gd name="connsiteY0" fmla="*/ 3241 h 9754"/>
                      <a:gd name="connsiteX1" fmla="*/ 6049 w 10644"/>
                      <a:gd name="connsiteY1" fmla="*/ 9578 h 9754"/>
                      <a:gd name="connsiteX2" fmla="*/ 10586 w 10644"/>
                      <a:gd name="connsiteY2" fmla="*/ 0 h 9754"/>
                      <a:gd name="connsiteX3" fmla="*/ 0 w 10644"/>
                      <a:gd name="connsiteY3" fmla="*/ 3241 h 9754"/>
                      <a:gd name="connsiteX4" fmla="*/ 1008 w 10644"/>
                      <a:gd name="connsiteY4" fmla="*/ 4393 h 9754"/>
                      <a:gd name="connsiteX5" fmla="*/ 2305 w 10644"/>
                      <a:gd name="connsiteY5" fmla="*/ 3529 h 9754"/>
                      <a:gd name="connsiteX6" fmla="*/ 3745 w 10644"/>
                      <a:gd name="connsiteY6" fmla="*/ 3529 h 9754"/>
                      <a:gd name="connsiteX7" fmla="*/ 2449 w 10644"/>
                      <a:gd name="connsiteY7" fmla="*/ 4393 h 9754"/>
                      <a:gd name="connsiteX8" fmla="*/ 1008 w 10644"/>
                      <a:gd name="connsiteY8" fmla="*/ 4393 h 9754"/>
                      <a:gd name="connsiteX9" fmla="*/ 4177 w 10644"/>
                      <a:gd name="connsiteY9" fmla="*/ 5761 h 9754"/>
                      <a:gd name="connsiteX10" fmla="*/ 2881 w 10644"/>
                      <a:gd name="connsiteY10" fmla="*/ 7058 h 9754"/>
                      <a:gd name="connsiteX11" fmla="*/ 3313 w 10644"/>
                      <a:gd name="connsiteY11" fmla="*/ 4825 h 9754"/>
                      <a:gd name="connsiteX12" fmla="*/ 4609 w 10644"/>
                      <a:gd name="connsiteY12" fmla="*/ 3529 h 9754"/>
                      <a:gd name="connsiteX13" fmla="*/ 4249 w 10644"/>
                      <a:gd name="connsiteY13" fmla="*/ 5761 h 9754"/>
                      <a:gd name="connsiteX14" fmla="*/ 5833 w 10644"/>
                      <a:gd name="connsiteY14" fmla="*/ 8498 h 9754"/>
                      <a:gd name="connsiteX15" fmla="*/ 5041 w 10644"/>
                      <a:gd name="connsiteY15" fmla="*/ 5905 h 9754"/>
                      <a:gd name="connsiteX16" fmla="*/ 5329 w 10644"/>
                      <a:gd name="connsiteY16" fmla="*/ 2953 h 9754"/>
                      <a:gd name="connsiteX17" fmla="*/ 6121 w 10644"/>
                      <a:gd name="connsiteY17" fmla="*/ 5545 h 9754"/>
                      <a:gd name="connsiteX18" fmla="*/ 5833 w 10644"/>
                      <a:gd name="connsiteY18" fmla="*/ 8498 h 9754"/>
                      <a:gd name="connsiteX19" fmla="*/ 8426 w 10644"/>
                      <a:gd name="connsiteY19" fmla="*/ 5401 h 9754"/>
                      <a:gd name="connsiteX20" fmla="*/ 6986 w 10644"/>
                      <a:gd name="connsiteY20" fmla="*/ 4969 h 9754"/>
                      <a:gd name="connsiteX21" fmla="*/ 6265 w 10644"/>
                      <a:gd name="connsiteY21" fmla="*/ 3097 h 9754"/>
                      <a:gd name="connsiteX22" fmla="*/ 7706 w 10644"/>
                      <a:gd name="connsiteY22" fmla="*/ 3529 h 9754"/>
                      <a:gd name="connsiteX23" fmla="*/ 8426 w 10644"/>
                      <a:gd name="connsiteY23" fmla="*/ 5401 h 9754"/>
                      <a:gd name="connsiteX24" fmla="*/ 8426 w 10644"/>
                      <a:gd name="connsiteY24" fmla="*/ 2665 h 9754"/>
                      <a:gd name="connsiteX25" fmla="*/ 6986 w 10644"/>
                      <a:gd name="connsiteY25" fmla="*/ 2665 h 9754"/>
                      <a:gd name="connsiteX26" fmla="*/ 8282 w 10644"/>
                      <a:gd name="connsiteY26" fmla="*/ 1800 h 9754"/>
                      <a:gd name="connsiteX27" fmla="*/ 9722 w 10644"/>
                      <a:gd name="connsiteY27" fmla="*/ 1800 h 9754"/>
                      <a:gd name="connsiteX28" fmla="*/ 8426 w 10644"/>
                      <a:gd name="connsiteY28" fmla="*/ 2665 h 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0644" h="9754">
                        <a:moveTo>
                          <a:pt x="72" y="3241"/>
                        </a:moveTo>
                        <a:cubicBezTo>
                          <a:pt x="432" y="7634"/>
                          <a:pt x="3169" y="10514"/>
                          <a:pt x="6049" y="9578"/>
                        </a:cubicBezTo>
                        <a:cubicBezTo>
                          <a:pt x="9002" y="8714"/>
                          <a:pt x="11018" y="4393"/>
                          <a:pt x="10586" y="0"/>
                        </a:cubicBezTo>
                        <a:lnTo>
                          <a:pt x="0" y="3241"/>
                        </a:lnTo>
                        <a:close/>
                        <a:moveTo>
                          <a:pt x="1008" y="4393"/>
                        </a:moveTo>
                        <a:cubicBezTo>
                          <a:pt x="1008" y="4393"/>
                          <a:pt x="1585" y="3745"/>
                          <a:pt x="2305" y="3529"/>
                        </a:cubicBezTo>
                        <a:cubicBezTo>
                          <a:pt x="3025" y="3313"/>
                          <a:pt x="3673" y="3313"/>
                          <a:pt x="3745" y="3529"/>
                        </a:cubicBezTo>
                        <a:cubicBezTo>
                          <a:pt x="3745" y="3817"/>
                          <a:pt x="3169" y="4177"/>
                          <a:pt x="2449" y="4393"/>
                        </a:cubicBezTo>
                        <a:cubicBezTo>
                          <a:pt x="1728" y="4609"/>
                          <a:pt x="1080" y="4609"/>
                          <a:pt x="1008" y="4393"/>
                        </a:cubicBezTo>
                        <a:close/>
                        <a:moveTo>
                          <a:pt x="4177" y="5761"/>
                        </a:moveTo>
                        <a:cubicBezTo>
                          <a:pt x="3745" y="6698"/>
                          <a:pt x="3169" y="7274"/>
                          <a:pt x="2881" y="7058"/>
                        </a:cubicBezTo>
                        <a:cubicBezTo>
                          <a:pt x="2664" y="6769"/>
                          <a:pt x="2881" y="5834"/>
                          <a:pt x="3313" y="4825"/>
                        </a:cubicBezTo>
                        <a:cubicBezTo>
                          <a:pt x="3745" y="3889"/>
                          <a:pt x="4321" y="3313"/>
                          <a:pt x="4609" y="3529"/>
                        </a:cubicBezTo>
                        <a:cubicBezTo>
                          <a:pt x="4897" y="3817"/>
                          <a:pt x="4609" y="4753"/>
                          <a:pt x="4249" y="5761"/>
                        </a:cubicBezTo>
                        <a:close/>
                        <a:moveTo>
                          <a:pt x="5833" y="8498"/>
                        </a:moveTo>
                        <a:cubicBezTo>
                          <a:pt x="5833" y="8498"/>
                          <a:pt x="5185" y="7418"/>
                          <a:pt x="5041" y="5905"/>
                        </a:cubicBezTo>
                        <a:cubicBezTo>
                          <a:pt x="4897" y="4393"/>
                          <a:pt x="5041" y="3097"/>
                          <a:pt x="5329" y="2953"/>
                        </a:cubicBezTo>
                        <a:cubicBezTo>
                          <a:pt x="5617" y="2881"/>
                          <a:pt x="5977" y="4033"/>
                          <a:pt x="6121" y="5545"/>
                        </a:cubicBezTo>
                        <a:cubicBezTo>
                          <a:pt x="6265" y="7058"/>
                          <a:pt x="6121" y="8354"/>
                          <a:pt x="5833" y="8498"/>
                        </a:cubicBezTo>
                        <a:close/>
                        <a:moveTo>
                          <a:pt x="8426" y="5401"/>
                        </a:moveTo>
                        <a:cubicBezTo>
                          <a:pt x="8210" y="5761"/>
                          <a:pt x="7562" y="5617"/>
                          <a:pt x="6986" y="4969"/>
                        </a:cubicBezTo>
                        <a:cubicBezTo>
                          <a:pt x="6409" y="4321"/>
                          <a:pt x="6049" y="3457"/>
                          <a:pt x="6265" y="3097"/>
                        </a:cubicBezTo>
                        <a:cubicBezTo>
                          <a:pt x="6481" y="2737"/>
                          <a:pt x="7058" y="2953"/>
                          <a:pt x="7706" y="3529"/>
                        </a:cubicBezTo>
                        <a:cubicBezTo>
                          <a:pt x="8282" y="4177"/>
                          <a:pt x="8642" y="5041"/>
                          <a:pt x="8426" y="5401"/>
                        </a:cubicBezTo>
                        <a:close/>
                        <a:moveTo>
                          <a:pt x="8426" y="2665"/>
                        </a:moveTo>
                        <a:cubicBezTo>
                          <a:pt x="7706" y="2881"/>
                          <a:pt x="7058" y="2881"/>
                          <a:pt x="6986" y="2665"/>
                        </a:cubicBezTo>
                        <a:cubicBezTo>
                          <a:pt x="6986" y="2377"/>
                          <a:pt x="7562" y="2017"/>
                          <a:pt x="8282" y="1800"/>
                        </a:cubicBezTo>
                        <a:cubicBezTo>
                          <a:pt x="9002" y="1585"/>
                          <a:pt x="9650" y="1585"/>
                          <a:pt x="9722" y="1800"/>
                        </a:cubicBezTo>
                        <a:cubicBezTo>
                          <a:pt x="9722" y="2089"/>
                          <a:pt x="9146" y="2449"/>
                          <a:pt x="8426" y="26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33" name="Freeform: Shape 4832">
                    <a:extLst>
                      <a:ext uri="{FF2B5EF4-FFF2-40B4-BE49-F238E27FC236}">
                        <a16:creationId xmlns:a16="http://schemas.microsoft.com/office/drawing/2014/main" id="{D708A1CD-CFA3-BE2B-8A87-53F8D8477152}"/>
                      </a:ext>
                    </a:extLst>
                  </p:cNvPr>
                  <p:cNvSpPr/>
                  <p:nvPr/>
                </p:nvSpPr>
                <p:spPr>
                  <a:xfrm>
                    <a:off x="7234428" y="5842050"/>
                    <a:ext cx="5485" cy="9822"/>
                  </a:xfrm>
                  <a:custGeom>
                    <a:avLst/>
                    <a:gdLst>
                      <a:gd name="connsiteX0" fmla="*/ 0 w 5485"/>
                      <a:gd name="connsiteY0" fmla="*/ 3817 h 9822"/>
                      <a:gd name="connsiteX1" fmla="*/ 3024 w 5485"/>
                      <a:gd name="connsiteY1" fmla="*/ 9578 h 9822"/>
                      <a:gd name="connsiteX2" fmla="*/ 5473 w 5485"/>
                      <a:gd name="connsiteY2" fmla="*/ 0 h 9822"/>
                      <a:gd name="connsiteX3" fmla="*/ 0 w 5485"/>
                      <a:gd name="connsiteY3" fmla="*/ 3817 h 9822"/>
                      <a:gd name="connsiteX4" fmla="*/ 504 w 5485"/>
                      <a:gd name="connsiteY4" fmla="*/ 4897 h 9822"/>
                      <a:gd name="connsiteX5" fmla="*/ 1224 w 5485"/>
                      <a:gd name="connsiteY5" fmla="*/ 3961 h 9822"/>
                      <a:gd name="connsiteX6" fmla="*/ 1945 w 5485"/>
                      <a:gd name="connsiteY6" fmla="*/ 3961 h 9822"/>
                      <a:gd name="connsiteX7" fmla="*/ 1224 w 5485"/>
                      <a:gd name="connsiteY7" fmla="*/ 4897 h 9822"/>
                      <a:gd name="connsiteX8" fmla="*/ 504 w 5485"/>
                      <a:gd name="connsiteY8" fmla="*/ 4897 h 9822"/>
                      <a:gd name="connsiteX9" fmla="*/ 2088 w 5485"/>
                      <a:gd name="connsiteY9" fmla="*/ 5977 h 9822"/>
                      <a:gd name="connsiteX10" fmla="*/ 1440 w 5485"/>
                      <a:gd name="connsiteY10" fmla="*/ 7274 h 9822"/>
                      <a:gd name="connsiteX11" fmla="*/ 1656 w 5485"/>
                      <a:gd name="connsiteY11" fmla="*/ 5113 h 9822"/>
                      <a:gd name="connsiteX12" fmla="*/ 2305 w 5485"/>
                      <a:gd name="connsiteY12" fmla="*/ 3817 h 9822"/>
                      <a:gd name="connsiteX13" fmla="*/ 2088 w 5485"/>
                      <a:gd name="connsiteY13" fmla="*/ 5977 h 9822"/>
                      <a:gd name="connsiteX14" fmla="*/ 2881 w 5485"/>
                      <a:gd name="connsiteY14" fmla="*/ 8498 h 9822"/>
                      <a:gd name="connsiteX15" fmla="*/ 2520 w 5485"/>
                      <a:gd name="connsiteY15" fmla="*/ 6049 h 9822"/>
                      <a:gd name="connsiteX16" fmla="*/ 2737 w 5485"/>
                      <a:gd name="connsiteY16" fmla="*/ 3169 h 9822"/>
                      <a:gd name="connsiteX17" fmla="*/ 3097 w 5485"/>
                      <a:gd name="connsiteY17" fmla="*/ 5617 h 9822"/>
                      <a:gd name="connsiteX18" fmla="*/ 2881 w 5485"/>
                      <a:gd name="connsiteY18" fmla="*/ 8498 h 9822"/>
                      <a:gd name="connsiteX19" fmla="*/ 4249 w 5485"/>
                      <a:gd name="connsiteY19" fmla="*/ 5329 h 9822"/>
                      <a:gd name="connsiteX20" fmla="*/ 3529 w 5485"/>
                      <a:gd name="connsiteY20" fmla="*/ 4969 h 9822"/>
                      <a:gd name="connsiteX21" fmla="*/ 3169 w 5485"/>
                      <a:gd name="connsiteY21" fmla="*/ 3169 h 9822"/>
                      <a:gd name="connsiteX22" fmla="*/ 3889 w 5485"/>
                      <a:gd name="connsiteY22" fmla="*/ 3529 h 9822"/>
                      <a:gd name="connsiteX23" fmla="*/ 4249 w 5485"/>
                      <a:gd name="connsiteY23" fmla="*/ 5329 h 9822"/>
                      <a:gd name="connsiteX24" fmla="*/ 4321 w 5485"/>
                      <a:gd name="connsiteY24" fmla="*/ 2664 h 9822"/>
                      <a:gd name="connsiteX25" fmla="*/ 3601 w 5485"/>
                      <a:gd name="connsiteY25" fmla="*/ 2664 h 9822"/>
                      <a:gd name="connsiteX26" fmla="*/ 4321 w 5485"/>
                      <a:gd name="connsiteY26" fmla="*/ 1728 h 9822"/>
                      <a:gd name="connsiteX27" fmla="*/ 5041 w 5485"/>
                      <a:gd name="connsiteY27" fmla="*/ 1728 h 9822"/>
                      <a:gd name="connsiteX28" fmla="*/ 4321 w 5485"/>
                      <a:gd name="connsiteY28" fmla="*/ 2664 h 9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485" h="9822">
                        <a:moveTo>
                          <a:pt x="0" y="3817"/>
                        </a:moveTo>
                        <a:cubicBezTo>
                          <a:pt x="144" y="8066"/>
                          <a:pt x="1512" y="10658"/>
                          <a:pt x="3024" y="9578"/>
                        </a:cubicBezTo>
                        <a:cubicBezTo>
                          <a:pt x="4537" y="8498"/>
                          <a:pt x="5617" y="4249"/>
                          <a:pt x="5473" y="0"/>
                        </a:cubicBezTo>
                        <a:lnTo>
                          <a:pt x="0" y="3817"/>
                        </a:lnTo>
                        <a:close/>
                        <a:moveTo>
                          <a:pt x="504" y="4897"/>
                        </a:moveTo>
                        <a:cubicBezTo>
                          <a:pt x="504" y="4897"/>
                          <a:pt x="792" y="4249"/>
                          <a:pt x="1224" y="3961"/>
                        </a:cubicBezTo>
                        <a:cubicBezTo>
                          <a:pt x="1584" y="3673"/>
                          <a:pt x="1945" y="3673"/>
                          <a:pt x="1945" y="3961"/>
                        </a:cubicBezTo>
                        <a:cubicBezTo>
                          <a:pt x="1945" y="4249"/>
                          <a:pt x="1656" y="4609"/>
                          <a:pt x="1224" y="4897"/>
                        </a:cubicBezTo>
                        <a:cubicBezTo>
                          <a:pt x="864" y="5185"/>
                          <a:pt x="504" y="5185"/>
                          <a:pt x="504" y="4897"/>
                        </a:cubicBezTo>
                        <a:close/>
                        <a:moveTo>
                          <a:pt x="2088" y="5977"/>
                        </a:moveTo>
                        <a:cubicBezTo>
                          <a:pt x="1872" y="6985"/>
                          <a:pt x="1512" y="7561"/>
                          <a:pt x="1440" y="7274"/>
                        </a:cubicBezTo>
                        <a:cubicBezTo>
                          <a:pt x="1296" y="7057"/>
                          <a:pt x="1440" y="6049"/>
                          <a:pt x="1656" y="5113"/>
                        </a:cubicBezTo>
                        <a:cubicBezTo>
                          <a:pt x="1872" y="4105"/>
                          <a:pt x="2232" y="3529"/>
                          <a:pt x="2305" y="3817"/>
                        </a:cubicBezTo>
                        <a:cubicBezTo>
                          <a:pt x="2449" y="4033"/>
                          <a:pt x="2305" y="5041"/>
                          <a:pt x="2088" y="5977"/>
                        </a:cubicBezTo>
                        <a:close/>
                        <a:moveTo>
                          <a:pt x="2881" y="8498"/>
                        </a:moveTo>
                        <a:cubicBezTo>
                          <a:pt x="2881" y="8498"/>
                          <a:pt x="2520" y="7489"/>
                          <a:pt x="2520" y="6049"/>
                        </a:cubicBezTo>
                        <a:cubicBezTo>
                          <a:pt x="2520" y="4609"/>
                          <a:pt x="2520" y="3312"/>
                          <a:pt x="2737" y="3169"/>
                        </a:cubicBezTo>
                        <a:cubicBezTo>
                          <a:pt x="2881" y="3097"/>
                          <a:pt x="3097" y="4177"/>
                          <a:pt x="3097" y="5617"/>
                        </a:cubicBezTo>
                        <a:cubicBezTo>
                          <a:pt x="3097" y="7057"/>
                          <a:pt x="3097" y="8353"/>
                          <a:pt x="2881" y="8498"/>
                        </a:cubicBezTo>
                        <a:close/>
                        <a:moveTo>
                          <a:pt x="4249" y="5329"/>
                        </a:moveTo>
                        <a:cubicBezTo>
                          <a:pt x="4177" y="5689"/>
                          <a:pt x="3817" y="5545"/>
                          <a:pt x="3529" y="4969"/>
                        </a:cubicBezTo>
                        <a:cubicBezTo>
                          <a:pt x="3241" y="4393"/>
                          <a:pt x="3024" y="3601"/>
                          <a:pt x="3169" y="3169"/>
                        </a:cubicBezTo>
                        <a:cubicBezTo>
                          <a:pt x="3241" y="2808"/>
                          <a:pt x="3601" y="2952"/>
                          <a:pt x="3889" y="3529"/>
                        </a:cubicBezTo>
                        <a:cubicBezTo>
                          <a:pt x="4177" y="4105"/>
                          <a:pt x="4321" y="4897"/>
                          <a:pt x="4249" y="5329"/>
                        </a:cubicBezTo>
                        <a:close/>
                        <a:moveTo>
                          <a:pt x="4321" y="2664"/>
                        </a:moveTo>
                        <a:cubicBezTo>
                          <a:pt x="3961" y="2952"/>
                          <a:pt x="3601" y="2952"/>
                          <a:pt x="3601" y="2664"/>
                        </a:cubicBezTo>
                        <a:cubicBezTo>
                          <a:pt x="3601" y="2376"/>
                          <a:pt x="3889" y="1944"/>
                          <a:pt x="4321" y="1728"/>
                        </a:cubicBezTo>
                        <a:cubicBezTo>
                          <a:pt x="4681" y="1440"/>
                          <a:pt x="5041" y="1440"/>
                          <a:pt x="5041" y="1728"/>
                        </a:cubicBezTo>
                        <a:cubicBezTo>
                          <a:pt x="5041" y="1944"/>
                          <a:pt x="4753" y="2376"/>
                          <a:pt x="4321" y="26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58" name="Graphic 6">
                  <a:extLst>
                    <a:ext uri="{FF2B5EF4-FFF2-40B4-BE49-F238E27FC236}">
                      <a16:creationId xmlns:a16="http://schemas.microsoft.com/office/drawing/2014/main" id="{7BB0DCAF-C2B6-D063-D5C1-4D006E247EA9}"/>
                    </a:ext>
                  </a:extLst>
                </p:cNvPr>
                <p:cNvGrpSpPr/>
                <p:nvPr/>
              </p:nvGrpSpPr>
              <p:grpSpPr>
                <a:xfrm>
                  <a:off x="7089595" y="5842122"/>
                  <a:ext cx="66769" cy="21541"/>
                  <a:chOff x="7089595" y="5842122"/>
                  <a:chExt cx="66769" cy="21541"/>
                </a:xfrm>
                <a:solidFill>
                  <a:srgbClr val="FFFFFF"/>
                </a:solidFill>
              </p:grpSpPr>
              <p:sp>
                <p:nvSpPr>
                  <p:cNvPr id="4824" name="Freeform: Shape 4823">
                    <a:extLst>
                      <a:ext uri="{FF2B5EF4-FFF2-40B4-BE49-F238E27FC236}">
                        <a16:creationId xmlns:a16="http://schemas.microsoft.com/office/drawing/2014/main" id="{ED4543F6-2740-B9C6-97DF-F7A3D41020C6}"/>
                      </a:ext>
                    </a:extLst>
                  </p:cNvPr>
                  <p:cNvSpPr/>
                  <p:nvPr/>
                </p:nvSpPr>
                <p:spPr>
                  <a:xfrm>
                    <a:off x="7139216" y="5854580"/>
                    <a:ext cx="17148" cy="9083"/>
                  </a:xfrm>
                  <a:custGeom>
                    <a:avLst/>
                    <a:gdLst>
                      <a:gd name="connsiteX0" fmla="*/ 9 w 17148"/>
                      <a:gd name="connsiteY0" fmla="*/ 0 h 9083"/>
                      <a:gd name="connsiteX1" fmla="*/ 8147 w 17148"/>
                      <a:gd name="connsiteY1" fmla="*/ 9074 h 9083"/>
                      <a:gd name="connsiteX2" fmla="*/ 17149 w 17148"/>
                      <a:gd name="connsiteY2" fmla="*/ 936 h 9083"/>
                      <a:gd name="connsiteX3" fmla="*/ 9 w 17148"/>
                      <a:gd name="connsiteY3" fmla="*/ 72 h 9083"/>
                      <a:gd name="connsiteX4" fmla="*/ 13404 w 17148"/>
                      <a:gd name="connsiteY4" fmla="*/ 2737 h 9083"/>
                      <a:gd name="connsiteX5" fmla="*/ 11244 w 17148"/>
                      <a:gd name="connsiteY5" fmla="*/ 2088 h 9083"/>
                      <a:gd name="connsiteX6" fmla="*/ 13476 w 17148"/>
                      <a:gd name="connsiteY6" fmla="*/ 1728 h 9083"/>
                      <a:gd name="connsiteX7" fmla="*/ 15637 w 17148"/>
                      <a:gd name="connsiteY7" fmla="*/ 2377 h 9083"/>
                      <a:gd name="connsiteX8" fmla="*/ 13404 w 17148"/>
                      <a:gd name="connsiteY8" fmla="*/ 2737 h 9083"/>
                      <a:gd name="connsiteX9" fmla="*/ 9947 w 17148"/>
                      <a:gd name="connsiteY9" fmla="*/ 2232 h 9083"/>
                      <a:gd name="connsiteX10" fmla="*/ 12108 w 17148"/>
                      <a:gd name="connsiteY10" fmla="*/ 3313 h 9083"/>
                      <a:gd name="connsiteX11" fmla="*/ 12900 w 17148"/>
                      <a:gd name="connsiteY11" fmla="*/ 5545 h 9083"/>
                      <a:gd name="connsiteX12" fmla="*/ 10740 w 17148"/>
                      <a:gd name="connsiteY12" fmla="*/ 4465 h 9083"/>
                      <a:gd name="connsiteX13" fmla="*/ 9947 w 17148"/>
                      <a:gd name="connsiteY13" fmla="*/ 2232 h 9083"/>
                      <a:gd name="connsiteX14" fmla="*/ 7643 w 17148"/>
                      <a:gd name="connsiteY14" fmla="*/ 4753 h 9083"/>
                      <a:gd name="connsiteX15" fmla="*/ 8723 w 17148"/>
                      <a:gd name="connsiteY15" fmla="*/ 1800 h 9083"/>
                      <a:gd name="connsiteX16" fmla="*/ 9443 w 17148"/>
                      <a:gd name="connsiteY16" fmla="*/ 4825 h 9083"/>
                      <a:gd name="connsiteX17" fmla="*/ 8363 w 17148"/>
                      <a:gd name="connsiteY17" fmla="*/ 7778 h 9083"/>
                      <a:gd name="connsiteX18" fmla="*/ 7643 w 17148"/>
                      <a:gd name="connsiteY18" fmla="*/ 4753 h 9083"/>
                      <a:gd name="connsiteX19" fmla="*/ 5050 w 17148"/>
                      <a:gd name="connsiteY19" fmla="*/ 2952 h 9083"/>
                      <a:gd name="connsiteX20" fmla="*/ 7283 w 17148"/>
                      <a:gd name="connsiteY20" fmla="*/ 2160 h 9083"/>
                      <a:gd name="connsiteX21" fmla="*/ 6275 w 17148"/>
                      <a:gd name="connsiteY21" fmla="*/ 4321 h 9083"/>
                      <a:gd name="connsiteX22" fmla="*/ 4042 w 17148"/>
                      <a:gd name="connsiteY22" fmla="*/ 5185 h 9083"/>
                      <a:gd name="connsiteX23" fmla="*/ 5122 w 17148"/>
                      <a:gd name="connsiteY23" fmla="*/ 3024 h 9083"/>
                      <a:gd name="connsiteX24" fmla="*/ 1594 w 17148"/>
                      <a:gd name="connsiteY24" fmla="*/ 1584 h 9083"/>
                      <a:gd name="connsiteX25" fmla="*/ 3826 w 17148"/>
                      <a:gd name="connsiteY25" fmla="*/ 1224 h 9083"/>
                      <a:gd name="connsiteX26" fmla="*/ 5987 w 17148"/>
                      <a:gd name="connsiteY26" fmla="*/ 1872 h 9083"/>
                      <a:gd name="connsiteX27" fmla="*/ 3754 w 17148"/>
                      <a:gd name="connsiteY27" fmla="*/ 2232 h 9083"/>
                      <a:gd name="connsiteX28" fmla="*/ 1594 w 17148"/>
                      <a:gd name="connsiteY28" fmla="*/ 1584 h 9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148" h="9083">
                        <a:moveTo>
                          <a:pt x="9" y="0"/>
                        </a:moveTo>
                        <a:cubicBezTo>
                          <a:pt x="-207" y="4753"/>
                          <a:pt x="3394" y="8786"/>
                          <a:pt x="8147" y="9074"/>
                        </a:cubicBezTo>
                        <a:cubicBezTo>
                          <a:pt x="12900" y="9290"/>
                          <a:pt x="16933" y="5689"/>
                          <a:pt x="17149" y="936"/>
                        </a:cubicBezTo>
                        <a:lnTo>
                          <a:pt x="9" y="72"/>
                        </a:lnTo>
                        <a:close/>
                        <a:moveTo>
                          <a:pt x="13404" y="2737"/>
                        </a:moveTo>
                        <a:cubicBezTo>
                          <a:pt x="12180" y="2664"/>
                          <a:pt x="11244" y="2377"/>
                          <a:pt x="11244" y="2088"/>
                        </a:cubicBezTo>
                        <a:cubicBezTo>
                          <a:pt x="11244" y="1800"/>
                          <a:pt x="12252" y="1656"/>
                          <a:pt x="13476" y="1728"/>
                        </a:cubicBezTo>
                        <a:cubicBezTo>
                          <a:pt x="14700" y="1728"/>
                          <a:pt x="15637" y="2088"/>
                          <a:pt x="15637" y="2377"/>
                        </a:cubicBezTo>
                        <a:cubicBezTo>
                          <a:pt x="15637" y="2664"/>
                          <a:pt x="14628" y="2809"/>
                          <a:pt x="13404" y="2737"/>
                        </a:cubicBezTo>
                        <a:close/>
                        <a:moveTo>
                          <a:pt x="9947" y="2232"/>
                        </a:moveTo>
                        <a:cubicBezTo>
                          <a:pt x="10308" y="1872"/>
                          <a:pt x="11315" y="2377"/>
                          <a:pt x="12108" y="3313"/>
                        </a:cubicBezTo>
                        <a:cubicBezTo>
                          <a:pt x="12900" y="4249"/>
                          <a:pt x="13260" y="5257"/>
                          <a:pt x="12900" y="5545"/>
                        </a:cubicBezTo>
                        <a:cubicBezTo>
                          <a:pt x="12540" y="5905"/>
                          <a:pt x="11532" y="5401"/>
                          <a:pt x="10740" y="4465"/>
                        </a:cubicBezTo>
                        <a:cubicBezTo>
                          <a:pt x="9947" y="3529"/>
                          <a:pt x="9587" y="2520"/>
                          <a:pt x="9947" y="2232"/>
                        </a:cubicBezTo>
                        <a:close/>
                        <a:moveTo>
                          <a:pt x="7643" y="4753"/>
                        </a:moveTo>
                        <a:cubicBezTo>
                          <a:pt x="7715" y="3097"/>
                          <a:pt x="8219" y="1800"/>
                          <a:pt x="8723" y="1800"/>
                        </a:cubicBezTo>
                        <a:cubicBezTo>
                          <a:pt x="9227" y="1800"/>
                          <a:pt x="9587" y="3169"/>
                          <a:pt x="9443" y="4825"/>
                        </a:cubicBezTo>
                        <a:cubicBezTo>
                          <a:pt x="9371" y="6481"/>
                          <a:pt x="8867" y="7778"/>
                          <a:pt x="8363" y="7778"/>
                        </a:cubicBezTo>
                        <a:cubicBezTo>
                          <a:pt x="7859" y="7778"/>
                          <a:pt x="7499" y="6409"/>
                          <a:pt x="7643" y="4753"/>
                        </a:cubicBezTo>
                        <a:close/>
                        <a:moveTo>
                          <a:pt x="5050" y="2952"/>
                        </a:moveTo>
                        <a:cubicBezTo>
                          <a:pt x="5914" y="2160"/>
                          <a:pt x="6995" y="1800"/>
                          <a:pt x="7283" y="2160"/>
                        </a:cubicBezTo>
                        <a:cubicBezTo>
                          <a:pt x="7643" y="2520"/>
                          <a:pt x="7139" y="3529"/>
                          <a:pt x="6275" y="4321"/>
                        </a:cubicBezTo>
                        <a:cubicBezTo>
                          <a:pt x="5339" y="5185"/>
                          <a:pt x="4330" y="5545"/>
                          <a:pt x="4042" y="5185"/>
                        </a:cubicBezTo>
                        <a:cubicBezTo>
                          <a:pt x="3682" y="4825"/>
                          <a:pt x="4186" y="3817"/>
                          <a:pt x="5122" y="3024"/>
                        </a:cubicBezTo>
                        <a:close/>
                        <a:moveTo>
                          <a:pt x="1594" y="1584"/>
                        </a:moveTo>
                        <a:cubicBezTo>
                          <a:pt x="1594" y="1584"/>
                          <a:pt x="2602" y="1152"/>
                          <a:pt x="3826" y="1224"/>
                        </a:cubicBezTo>
                        <a:cubicBezTo>
                          <a:pt x="5050" y="1224"/>
                          <a:pt x="5987" y="1584"/>
                          <a:pt x="5987" y="1872"/>
                        </a:cubicBezTo>
                        <a:cubicBezTo>
                          <a:pt x="5987" y="2160"/>
                          <a:pt x="4978" y="2305"/>
                          <a:pt x="3754" y="2232"/>
                        </a:cubicBezTo>
                        <a:cubicBezTo>
                          <a:pt x="2530" y="2232"/>
                          <a:pt x="1522" y="1872"/>
                          <a:pt x="1594" y="15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25" name="Freeform: Shape 4824">
                    <a:extLst>
                      <a:ext uri="{FF2B5EF4-FFF2-40B4-BE49-F238E27FC236}">
                        <a16:creationId xmlns:a16="http://schemas.microsoft.com/office/drawing/2014/main" id="{32FF053A-070C-EC19-17D1-F46F7BF172CE}"/>
                      </a:ext>
                    </a:extLst>
                  </p:cNvPr>
                  <p:cNvSpPr/>
                  <p:nvPr/>
                </p:nvSpPr>
                <p:spPr>
                  <a:xfrm>
                    <a:off x="7122253" y="5853068"/>
                    <a:ext cx="17116" cy="9482"/>
                  </a:xfrm>
                  <a:custGeom>
                    <a:avLst/>
                    <a:gdLst>
                      <a:gd name="connsiteX0" fmla="*/ 49 w 17116"/>
                      <a:gd name="connsiteY0" fmla="*/ 0 h 9482"/>
                      <a:gd name="connsiteX1" fmla="*/ 7682 w 17116"/>
                      <a:gd name="connsiteY1" fmla="*/ 9434 h 9482"/>
                      <a:gd name="connsiteX2" fmla="*/ 17116 w 17116"/>
                      <a:gd name="connsiteY2" fmla="*/ 1800 h 9482"/>
                      <a:gd name="connsiteX3" fmla="*/ 49 w 17116"/>
                      <a:gd name="connsiteY3" fmla="*/ 0 h 9482"/>
                      <a:gd name="connsiteX4" fmla="*/ 13300 w 17116"/>
                      <a:gd name="connsiteY4" fmla="*/ 3385 h 9482"/>
                      <a:gd name="connsiteX5" fmla="*/ 11139 w 17116"/>
                      <a:gd name="connsiteY5" fmla="*/ 2664 h 9482"/>
                      <a:gd name="connsiteX6" fmla="*/ 13443 w 17116"/>
                      <a:gd name="connsiteY6" fmla="*/ 2377 h 9482"/>
                      <a:gd name="connsiteX7" fmla="*/ 15604 w 17116"/>
                      <a:gd name="connsiteY7" fmla="*/ 3097 h 9482"/>
                      <a:gd name="connsiteX8" fmla="*/ 13371 w 17116"/>
                      <a:gd name="connsiteY8" fmla="*/ 3385 h 9482"/>
                      <a:gd name="connsiteX9" fmla="*/ 9843 w 17116"/>
                      <a:gd name="connsiteY9" fmla="*/ 2737 h 9482"/>
                      <a:gd name="connsiteX10" fmla="*/ 11931 w 17116"/>
                      <a:gd name="connsiteY10" fmla="*/ 3889 h 9482"/>
                      <a:gd name="connsiteX11" fmla="*/ 12651 w 17116"/>
                      <a:gd name="connsiteY11" fmla="*/ 6193 h 9482"/>
                      <a:gd name="connsiteX12" fmla="*/ 10563 w 17116"/>
                      <a:gd name="connsiteY12" fmla="*/ 5041 h 9482"/>
                      <a:gd name="connsiteX13" fmla="*/ 9843 w 17116"/>
                      <a:gd name="connsiteY13" fmla="*/ 2737 h 9482"/>
                      <a:gd name="connsiteX14" fmla="*/ 7394 w 17116"/>
                      <a:gd name="connsiteY14" fmla="*/ 5113 h 9482"/>
                      <a:gd name="connsiteX15" fmla="*/ 8619 w 17116"/>
                      <a:gd name="connsiteY15" fmla="*/ 2232 h 9482"/>
                      <a:gd name="connsiteX16" fmla="*/ 9195 w 17116"/>
                      <a:gd name="connsiteY16" fmla="*/ 5329 h 9482"/>
                      <a:gd name="connsiteX17" fmla="*/ 7970 w 17116"/>
                      <a:gd name="connsiteY17" fmla="*/ 8210 h 9482"/>
                      <a:gd name="connsiteX18" fmla="*/ 7394 w 17116"/>
                      <a:gd name="connsiteY18" fmla="*/ 5113 h 9482"/>
                      <a:gd name="connsiteX19" fmla="*/ 4874 w 17116"/>
                      <a:gd name="connsiteY19" fmla="*/ 3169 h 9482"/>
                      <a:gd name="connsiteX20" fmla="*/ 7178 w 17116"/>
                      <a:gd name="connsiteY20" fmla="*/ 2449 h 9482"/>
                      <a:gd name="connsiteX21" fmla="*/ 6026 w 17116"/>
                      <a:gd name="connsiteY21" fmla="*/ 4537 h 9482"/>
                      <a:gd name="connsiteX22" fmla="*/ 3722 w 17116"/>
                      <a:gd name="connsiteY22" fmla="*/ 5257 h 9482"/>
                      <a:gd name="connsiteX23" fmla="*/ 4874 w 17116"/>
                      <a:gd name="connsiteY23" fmla="*/ 3169 h 9482"/>
                      <a:gd name="connsiteX24" fmla="*/ 1489 w 17116"/>
                      <a:gd name="connsiteY24" fmla="*/ 1657 h 9482"/>
                      <a:gd name="connsiteX25" fmla="*/ 3722 w 17116"/>
                      <a:gd name="connsiteY25" fmla="*/ 1368 h 9482"/>
                      <a:gd name="connsiteX26" fmla="*/ 5882 w 17116"/>
                      <a:gd name="connsiteY26" fmla="*/ 2089 h 9482"/>
                      <a:gd name="connsiteX27" fmla="*/ 3650 w 17116"/>
                      <a:gd name="connsiteY27" fmla="*/ 2377 h 9482"/>
                      <a:gd name="connsiteX28" fmla="*/ 1489 w 17116"/>
                      <a:gd name="connsiteY28" fmla="*/ 1657 h 9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116" h="9482">
                        <a:moveTo>
                          <a:pt x="49" y="0"/>
                        </a:moveTo>
                        <a:cubicBezTo>
                          <a:pt x="-455" y="4753"/>
                          <a:pt x="3002" y="8930"/>
                          <a:pt x="7682" y="9434"/>
                        </a:cubicBezTo>
                        <a:cubicBezTo>
                          <a:pt x="12363" y="9938"/>
                          <a:pt x="16612" y="6481"/>
                          <a:pt x="17116" y="1800"/>
                        </a:cubicBezTo>
                        <a:lnTo>
                          <a:pt x="49" y="0"/>
                        </a:lnTo>
                        <a:close/>
                        <a:moveTo>
                          <a:pt x="13300" y="3385"/>
                        </a:moveTo>
                        <a:cubicBezTo>
                          <a:pt x="12075" y="3241"/>
                          <a:pt x="11139" y="2953"/>
                          <a:pt x="11139" y="2664"/>
                        </a:cubicBezTo>
                        <a:cubicBezTo>
                          <a:pt x="11139" y="2377"/>
                          <a:pt x="12219" y="2232"/>
                          <a:pt x="13443" y="2377"/>
                        </a:cubicBezTo>
                        <a:cubicBezTo>
                          <a:pt x="14668" y="2521"/>
                          <a:pt x="15604" y="2881"/>
                          <a:pt x="15604" y="3097"/>
                        </a:cubicBezTo>
                        <a:cubicBezTo>
                          <a:pt x="15604" y="3385"/>
                          <a:pt x="14524" y="3457"/>
                          <a:pt x="13371" y="3385"/>
                        </a:cubicBezTo>
                        <a:close/>
                        <a:moveTo>
                          <a:pt x="9843" y="2737"/>
                        </a:moveTo>
                        <a:cubicBezTo>
                          <a:pt x="10203" y="2449"/>
                          <a:pt x="11139" y="2953"/>
                          <a:pt x="11931" y="3889"/>
                        </a:cubicBezTo>
                        <a:cubicBezTo>
                          <a:pt x="12723" y="4825"/>
                          <a:pt x="13011" y="5905"/>
                          <a:pt x="12651" y="6193"/>
                        </a:cubicBezTo>
                        <a:cubicBezTo>
                          <a:pt x="12291" y="6554"/>
                          <a:pt x="11355" y="5977"/>
                          <a:pt x="10563" y="5041"/>
                        </a:cubicBezTo>
                        <a:cubicBezTo>
                          <a:pt x="9771" y="4105"/>
                          <a:pt x="9483" y="3025"/>
                          <a:pt x="9843" y="2737"/>
                        </a:cubicBezTo>
                        <a:close/>
                        <a:moveTo>
                          <a:pt x="7394" y="5113"/>
                        </a:moveTo>
                        <a:cubicBezTo>
                          <a:pt x="7538" y="3457"/>
                          <a:pt x="8114" y="2232"/>
                          <a:pt x="8619" y="2232"/>
                        </a:cubicBezTo>
                        <a:cubicBezTo>
                          <a:pt x="9123" y="2232"/>
                          <a:pt x="9339" y="3673"/>
                          <a:pt x="9195" y="5329"/>
                        </a:cubicBezTo>
                        <a:cubicBezTo>
                          <a:pt x="9051" y="6986"/>
                          <a:pt x="8474" y="8210"/>
                          <a:pt x="7970" y="8210"/>
                        </a:cubicBezTo>
                        <a:cubicBezTo>
                          <a:pt x="7467" y="8210"/>
                          <a:pt x="7250" y="6769"/>
                          <a:pt x="7394" y="5113"/>
                        </a:cubicBezTo>
                        <a:close/>
                        <a:moveTo>
                          <a:pt x="4874" y="3169"/>
                        </a:moveTo>
                        <a:cubicBezTo>
                          <a:pt x="5810" y="2377"/>
                          <a:pt x="6818" y="2089"/>
                          <a:pt x="7178" y="2449"/>
                        </a:cubicBezTo>
                        <a:cubicBezTo>
                          <a:pt x="7538" y="2809"/>
                          <a:pt x="6962" y="3745"/>
                          <a:pt x="6026" y="4537"/>
                        </a:cubicBezTo>
                        <a:cubicBezTo>
                          <a:pt x="5090" y="5329"/>
                          <a:pt x="4010" y="5617"/>
                          <a:pt x="3722" y="5257"/>
                        </a:cubicBezTo>
                        <a:cubicBezTo>
                          <a:pt x="3434" y="4897"/>
                          <a:pt x="3937" y="3961"/>
                          <a:pt x="4874" y="3169"/>
                        </a:cubicBezTo>
                        <a:close/>
                        <a:moveTo>
                          <a:pt x="1489" y="1657"/>
                        </a:moveTo>
                        <a:cubicBezTo>
                          <a:pt x="1489" y="1657"/>
                          <a:pt x="2498" y="1296"/>
                          <a:pt x="3722" y="1368"/>
                        </a:cubicBezTo>
                        <a:cubicBezTo>
                          <a:pt x="4946" y="1512"/>
                          <a:pt x="5882" y="1800"/>
                          <a:pt x="5882" y="2089"/>
                        </a:cubicBezTo>
                        <a:cubicBezTo>
                          <a:pt x="5882" y="2377"/>
                          <a:pt x="4802" y="2521"/>
                          <a:pt x="3650" y="2377"/>
                        </a:cubicBezTo>
                        <a:cubicBezTo>
                          <a:pt x="2425" y="2232"/>
                          <a:pt x="1489" y="1945"/>
                          <a:pt x="1489" y="16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26" name="Freeform: Shape 4825">
                    <a:extLst>
                      <a:ext uri="{FF2B5EF4-FFF2-40B4-BE49-F238E27FC236}">
                        <a16:creationId xmlns:a16="http://schemas.microsoft.com/office/drawing/2014/main" id="{CC2A77CD-0E82-0951-1198-24CD368AFD4A}"/>
                      </a:ext>
                    </a:extLst>
                  </p:cNvPr>
                  <p:cNvSpPr/>
                  <p:nvPr/>
                </p:nvSpPr>
                <p:spPr>
                  <a:xfrm>
                    <a:off x="7105327" y="5850116"/>
                    <a:ext cx="17046" cy="10061"/>
                  </a:xfrm>
                  <a:custGeom>
                    <a:avLst/>
                    <a:gdLst>
                      <a:gd name="connsiteX0" fmla="*/ 124 w 17046"/>
                      <a:gd name="connsiteY0" fmla="*/ 0 h 10061"/>
                      <a:gd name="connsiteX1" fmla="*/ 7109 w 17046"/>
                      <a:gd name="connsiteY1" fmla="*/ 9938 h 10061"/>
                      <a:gd name="connsiteX2" fmla="*/ 17047 w 17046"/>
                      <a:gd name="connsiteY2" fmla="*/ 2952 h 10061"/>
                      <a:gd name="connsiteX3" fmla="*/ 124 w 17046"/>
                      <a:gd name="connsiteY3" fmla="*/ 0 h 10061"/>
                      <a:gd name="connsiteX4" fmla="*/ 13158 w 17046"/>
                      <a:gd name="connsiteY4" fmla="*/ 4393 h 10061"/>
                      <a:gd name="connsiteX5" fmla="*/ 11070 w 17046"/>
                      <a:gd name="connsiteY5" fmla="*/ 3529 h 10061"/>
                      <a:gd name="connsiteX6" fmla="*/ 13374 w 17046"/>
                      <a:gd name="connsiteY6" fmla="*/ 3457 h 10061"/>
                      <a:gd name="connsiteX7" fmla="*/ 15462 w 17046"/>
                      <a:gd name="connsiteY7" fmla="*/ 4321 h 10061"/>
                      <a:gd name="connsiteX8" fmla="*/ 13158 w 17046"/>
                      <a:gd name="connsiteY8" fmla="*/ 4465 h 10061"/>
                      <a:gd name="connsiteX9" fmla="*/ 9773 w 17046"/>
                      <a:gd name="connsiteY9" fmla="*/ 3457 h 10061"/>
                      <a:gd name="connsiteX10" fmla="*/ 11790 w 17046"/>
                      <a:gd name="connsiteY10" fmla="*/ 4753 h 10061"/>
                      <a:gd name="connsiteX11" fmla="*/ 12294 w 17046"/>
                      <a:gd name="connsiteY11" fmla="*/ 7057 h 10061"/>
                      <a:gd name="connsiteX12" fmla="*/ 10277 w 17046"/>
                      <a:gd name="connsiteY12" fmla="*/ 5761 h 10061"/>
                      <a:gd name="connsiteX13" fmla="*/ 9773 w 17046"/>
                      <a:gd name="connsiteY13" fmla="*/ 3457 h 10061"/>
                      <a:gd name="connsiteX14" fmla="*/ 7181 w 17046"/>
                      <a:gd name="connsiteY14" fmla="*/ 5689 h 10061"/>
                      <a:gd name="connsiteX15" fmla="*/ 8549 w 17046"/>
                      <a:gd name="connsiteY15" fmla="*/ 2880 h 10061"/>
                      <a:gd name="connsiteX16" fmla="*/ 8909 w 17046"/>
                      <a:gd name="connsiteY16" fmla="*/ 5977 h 10061"/>
                      <a:gd name="connsiteX17" fmla="*/ 7541 w 17046"/>
                      <a:gd name="connsiteY17" fmla="*/ 8786 h 10061"/>
                      <a:gd name="connsiteX18" fmla="*/ 7181 w 17046"/>
                      <a:gd name="connsiteY18" fmla="*/ 5689 h 10061"/>
                      <a:gd name="connsiteX19" fmla="*/ 4732 w 17046"/>
                      <a:gd name="connsiteY19" fmla="*/ 3529 h 10061"/>
                      <a:gd name="connsiteX20" fmla="*/ 7037 w 17046"/>
                      <a:gd name="connsiteY20" fmla="*/ 2952 h 10061"/>
                      <a:gd name="connsiteX21" fmla="*/ 5741 w 17046"/>
                      <a:gd name="connsiteY21" fmla="*/ 4969 h 10061"/>
                      <a:gd name="connsiteX22" fmla="*/ 3436 w 17046"/>
                      <a:gd name="connsiteY22" fmla="*/ 5473 h 10061"/>
                      <a:gd name="connsiteX23" fmla="*/ 4732 w 17046"/>
                      <a:gd name="connsiteY23" fmla="*/ 3457 h 10061"/>
                      <a:gd name="connsiteX24" fmla="*/ 1492 w 17046"/>
                      <a:gd name="connsiteY24" fmla="*/ 1800 h 10061"/>
                      <a:gd name="connsiteX25" fmla="*/ 3724 w 17046"/>
                      <a:gd name="connsiteY25" fmla="*/ 1728 h 10061"/>
                      <a:gd name="connsiteX26" fmla="*/ 5813 w 17046"/>
                      <a:gd name="connsiteY26" fmla="*/ 2592 h 10061"/>
                      <a:gd name="connsiteX27" fmla="*/ 3580 w 17046"/>
                      <a:gd name="connsiteY27" fmla="*/ 2664 h 10061"/>
                      <a:gd name="connsiteX28" fmla="*/ 1492 w 17046"/>
                      <a:gd name="connsiteY28" fmla="*/ 1800 h 10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046" h="10061">
                        <a:moveTo>
                          <a:pt x="124" y="0"/>
                        </a:moveTo>
                        <a:cubicBezTo>
                          <a:pt x="-669" y="4681"/>
                          <a:pt x="2428" y="9146"/>
                          <a:pt x="7109" y="9938"/>
                        </a:cubicBezTo>
                        <a:cubicBezTo>
                          <a:pt x="11790" y="10730"/>
                          <a:pt x="16255" y="7633"/>
                          <a:pt x="17047" y="2952"/>
                        </a:cubicBezTo>
                        <a:lnTo>
                          <a:pt x="124" y="0"/>
                        </a:lnTo>
                        <a:close/>
                        <a:moveTo>
                          <a:pt x="13158" y="4393"/>
                        </a:moveTo>
                        <a:cubicBezTo>
                          <a:pt x="11934" y="4177"/>
                          <a:pt x="10997" y="3817"/>
                          <a:pt x="11070" y="3529"/>
                        </a:cubicBezTo>
                        <a:cubicBezTo>
                          <a:pt x="11070" y="3241"/>
                          <a:pt x="12150" y="3169"/>
                          <a:pt x="13374" y="3457"/>
                        </a:cubicBezTo>
                        <a:cubicBezTo>
                          <a:pt x="14598" y="3673"/>
                          <a:pt x="15534" y="4033"/>
                          <a:pt x="15462" y="4321"/>
                        </a:cubicBezTo>
                        <a:cubicBezTo>
                          <a:pt x="15462" y="4609"/>
                          <a:pt x="14382" y="4681"/>
                          <a:pt x="13158" y="4465"/>
                        </a:cubicBezTo>
                        <a:close/>
                        <a:moveTo>
                          <a:pt x="9773" y="3457"/>
                        </a:moveTo>
                        <a:cubicBezTo>
                          <a:pt x="10205" y="3169"/>
                          <a:pt x="11070" y="3744"/>
                          <a:pt x="11790" y="4753"/>
                        </a:cubicBezTo>
                        <a:cubicBezTo>
                          <a:pt x="12510" y="5761"/>
                          <a:pt x="12726" y="6769"/>
                          <a:pt x="12294" y="7057"/>
                        </a:cubicBezTo>
                        <a:cubicBezTo>
                          <a:pt x="11862" y="7345"/>
                          <a:pt x="10997" y="6769"/>
                          <a:pt x="10277" y="5761"/>
                        </a:cubicBezTo>
                        <a:cubicBezTo>
                          <a:pt x="9558" y="4753"/>
                          <a:pt x="9341" y="3744"/>
                          <a:pt x="9773" y="3457"/>
                        </a:cubicBezTo>
                        <a:close/>
                        <a:moveTo>
                          <a:pt x="7181" y="5689"/>
                        </a:moveTo>
                        <a:cubicBezTo>
                          <a:pt x="7469" y="4033"/>
                          <a:pt x="8117" y="2809"/>
                          <a:pt x="8549" y="2880"/>
                        </a:cubicBezTo>
                        <a:cubicBezTo>
                          <a:pt x="9053" y="2952"/>
                          <a:pt x="9197" y="4393"/>
                          <a:pt x="8909" y="5977"/>
                        </a:cubicBezTo>
                        <a:cubicBezTo>
                          <a:pt x="8621" y="7633"/>
                          <a:pt x="7973" y="8858"/>
                          <a:pt x="7541" y="8786"/>
                        </a:cubicBezTo>
                        <a:cubicBezTo>
                          <a:pt x="7037" y="8713"/>
                          <a:pt x="6893" y="7345"/>
                          <a:pt x="7181" y="5689"/>
                        </a:cubicBezTo>
                        <a:close/>
                        <a:moveTo>
                          <a:pt x="4732" y="3529"/>
                        </a:moveTo>
                        <a:cubicBezTo>
                          <a:pt x="5741" y="2809"/>
                          <a:pt x="6749" y="2592"/>
                          <a:pt x="7037" y="2952"/>
                        </a:cubicBezTo>
                        <a:cubicBezTo>
                          <a:pt x="7325" y="3384"/>
                          <a:pt x="6749" y="4249"/>
                          <a:pt x="5741" y="4969"/>
                        </a:cubicBezTo>
                        <a:cubicBezTo>
                          <a:pt x="4732" y="5689"/>
                          <a:pt x="3724" y="5905"/>
                          <a:pt x="3436" y="5473"/>
                        </a:cubicBezTo>
                        <a:cubicBezTo>
                          <a:pt x="3148" y="5113"/>
                          <a:pt x="3724" y="4177"/>
                          <a:pt x="4732" y="3457"/>
                        </a:cubicBezTo>
                        <a:close/>
                        <a:moveTo>
                          <a:pt x="1492" y="1800"/>
                        </a:moveTo>
                        <a:cubicBezTo>
                          <a:pt x="1492" y="1800"/>
                          <a:pt x="2572" y="1440"/>
                          <a:pt x="3724" y="1728"/>
                        </a:cubicBezTo>
                        <a:cubicBezTo>
                          <a:pt x="4948" y="1944"/>
                          <a:pt x="5885" y="2377"/>
                          <a:pt x="5813" y="2592"/>
                        </a:cubicBezTo>
                        <a:cubicBezTo>
                          <a:pt x="5813" y="2880"/>
                          <a:pt x="4732" y="2880"/>
                          <a:pt x="3580" y="2664"/>
                        </a:cubicBezTo>
                        <a:cubicBezTo>
                          <a:pt x="2356" y="2448"/>
                          <a:pt x="1420" y="2016"/>
                          <a:pt x="1492" y="18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27" name="Freeform: Shape 4826">
                    <a:extLst>
                      <a:ext uri="{FF2B5EF4-FFF2-40B4-BE49-F238E27FC236}">
                        <a16:creationId xmlns:a16="http://schemas.microsoft.com/office/drawing/2014/main" id="{F4E7F03A-1033-30B1-CC6F-DA6579F0DFF8}"/>
                      </a:ext>
                    </a:extLst>
                  </p:cNvPr>
                  <p:cNvSpPr/>
                  <p:nvPr/>
                </p:nvSpPr>
                <p:spPr>
                  <a:xfrm>
                    <a:off x="7094937" y="5846731"/>
                    <a:ext cx="10585" cy="9754"/>
                  </a:xfrm>
                  <a:custGeom>
                    <a:avLst/>
                    <a:gdLst>
                      <a:gd name="connsiteX0" fmla="*/ 72 w 10585"/>
                      <a:gd name="connsiteY0" fmla="*/ 0 h 9754"/>
                      <a:gd name="connsiteX1" fmla="*/ 4609 w 10585"/>
                      <a:gd name="connsiteY1" fmla="*/ 9578 h 9754"/>
                      <a:gd name="connsiteX2" fmla="*/ 10586 w 10585"/>
                      <a:gd name="connsiteY2" fmla="*/ 3241 h 9754"/>
                      <a:gd name="connsiteX3" fmla="*/ 0 w 10585"/>
                      <a:gd name="connsiteY3" fmla="*/ 0 h 9754"/>
                      <a:gd name="connsiteX4" fmla="*/ 8210 w 10585"/>
                      <a:gd name="connsiteY4" fmla="*/ 4465 h 9754"/>
                      <a:gd name="connsiteX5" fmla="*/ 6914 w 10585"/>
                      <a:gd name="connsiteY5" fmla="*/ 3601 h 9754"/>
                      <a:gd name="connsiteX6" fmla="*/ 8353 w 10585"/>
                      <a:gd name="connsiteY6" fmla="*/ 3601 h 9754"/>
                      <a:gd name="connsiteX7" fmla="*/ 9650 w 10585"/>
                      <a:gd name="connsiteY7" fmla="*/ 4465 h 9754"/>
                      <a:gd name="connsiteX8" fmla="*/ 8210 w 10585"/>
                      <a:gd name="connsiteY8" fmla="*/ 4465 h 9754"/>
                      <a:gd name="connsiteX9" fmla="*/ 6121 w 10585"/>
                      <a:gd name="connsiteY9" fmla="*/ 3529 h 9754"/>
                      <a:gd name="connsiteX10" fmla="*/ 7417 w 10585"/>
                      <a:gd name="connsiteY10" fmla="*/ 4825 h 9754"/>
                      <a:gd name="connsiteX11" fmla="*/ 7778 w 10585"/>
                      <a:gd name="connsiteY11" fmla="*/ 7058 h 9754"/>
                      <a:gd name="connsiteX12" fmla="*/ 6481 w 10585"/>
                      <a:gd name="connsiteY12" fmla="*/ 5761 h 9754"/>
                      <a:gd name="connsiteX13" fmla="*/ 6121 w 10585"/>
                      <a:gd name="connsiteY13" fmla="*/ 3529 h 9754"/>
                      <a:gd name="connsiteX14" fmla="*/ 4537 w 10585"/>
                      <a:gd name="connsiteY14" fmla="*/ 5545 h 9754"/>
                      <a:gd name="connsiteX15" fmla="*/ 5329 w 10585"/>
                      <a:gd name="connsiteY15" fmla="*/ 2953 h 9754"/>
                      <a:gd name="connsiteX16" fmla="*/ 5617 w 10585"/>
                      <a:gd name="connsiteY16" fmla="*/ 5833 h 9754"/>
                      <a:gd name="connsiteX17" fmla="*/ 4825 w 10585"/>
                      <a:gd name="connsiteY17" fmla="*/ 8426 h 9754"/>
                      <a:gd name="connsiteX18" fmla="*/ 4537 w 10585"/>
                      <a:gd name="connsiteY18" fmla="*/ 5545 h 9754"/>
                      <a:gd name="connsiteX19" fmla="*/ 3024 w 10585"/>
                      <a:gd name="connsiteY19" fmla="*/ 3457 h 9754"/>
                      <a:gd name="connsiteX20" fmla="*/ 4465 w 10585"/>
                      <a:gd name="connsiteY20" fmla="*/ 3025 h 9754"/>
                      <a:gd name="connsiteX21" fmla="*/ 3673 w 10585"/>
                      <a:gd name="connsiteY21" fmla="*/ 4897 h 9754"/>
                      <a:gd name="connsiteX22" fmla="*/ 2232 w 10585"/>
                      <a:gd name="connsiteY22" fmla="*/ 5329 h 9754"/>
                      <a:gd name="connsiteX23" fmla="*/ 2952 w 10585"/>
                      <a:gd name="connsiteY23" fmla="*/ 3457 h 9754"/>
                      <a:gd name="connsiteX24" fmla="*/ 936 w 10585"/>
                      <a:gd name="connsiteY24" fmla="*/ 1728 h 9754"/>
                      <a:gd name="connsiteX25" fmla="*/ 2377 w 10585"/>
                      <a:gd name="connsiteY25" fmla="*/ 1728 h 9754"/>
                      <a:gd name="connsiteX26" fmla="*/ 3673 w 10585"/>
                      <a:gd name="connsiteY26" fmla="*/ 2664 h 9754"/>
                      <a:gd name="connsiteX27" fmla="*/ 2232 w 10585"/>
                      <a:gd name="connsiteY27" fmla="*/ 2664 h 9754"/>
                      <a:gd name="connsiteX28" fmla="*/ 936 w 10585"/>
                      <a:gd name="connsiteY28" fmla="*/ 1800 h 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0585" h="9754">
                        <a:moveTo>
                          <a:pt x="72" y="0"/>
                        </a:moveTo>
                        <a:cubicBezTo>
                          <a:pt x="-360" y="4393"/>
                          <a:pt x="1728" y="8714"/>
                          <a:pt x="4609" y="9578"/>
                        </a:cubicBezTo>
                        <a:cubicBezTo>
                          <a:pt x="7561" y="10514"/>
                          <a:pt x="10226" y="7633"/>
                          <a:pt x="10586" y="3241"/>
                        </a:cubicBezTo>
                        <a:lnTo>
                          <a:pt x="0" y="0"/>
                        </a:lnTo>
                        <a:close/>
                        <a:moveTo>
                          <a:pt x="8210" y="4465"/>
                        </a:moveTo>
                        <a:cubicBezTo>
                          <a:pt x="7489" y="4249"/>
                          <a:pt x="6841" y="3817"/>
                          <a:pt x="6914" y="3601"/>
                        </a:cubicBezTo>
                        <a:cubicBezTo>
                          <a:pt x="6914" y="3313"/>
                          <a:pt x="7561" y="3313"/>
                          <a:pt x="8353" y="3601"/>
                        </a:cubicBezTo>
                        <a:cubicBezTo>
                          <a:pt x="9074" y="3817"/>
                          <a:pt x="9722" y="4249"/>
                          <a:pt x="9650" y="4465"/>
                        </a:cubicBezTo>
                        <a:cubicBezTo>
                          <a:pt x="9650" y="4753"/>
                          <a:pt x="9002" y="4753"/>
                          <a:pt x="8210" y="4465"/>
                        </a:cubicBezTo>
                        <a:close/>
                        <a:moveTo>
                          <a:pt x="6121" y="3529"/>
                        </a:moveTo>
                        <a:cubicBezTo>
                          <a:pt x="6121" y="3529"/>
                          <a:pt x="6914" y="3817"/>
                          <a:pt x="7417" y="4825"/>
                        </a:cubicBezTo>
                        <a:cubicBezTo>
                          <a:pt x="7849" y="5833"/>
                          <a:pt x="8066" y="6769"/>
                          <a:pt x="7778" y="7058"/>
                        </a:cubicBezTo>
                        <a:cubicBezTo>
                          <a:pt x="7561" y="7346"/>
                          <a:pt x="6985" y="6769"/>
                          <a:pt x="6481" y="5761"/>
                        </a:cubicBezTo>
                        <a:cubicBezTo>
                          <a:pt x="5977" y="4825"/>
                          <a:pt x="5833" y="3817"/>
                          <a:pt x="6121" y="3529"/>
                        </a:cubicBezTo>
                        <a:close/>
                        <a:moveTo>
                          <a:pt x="4537" y="5545"/>
                        </a:moveTo>
                        <a:cubicBezTo>
                          <a:pt x="4681" y="4033"/>
                          <a:pt x="5041" y="2881"/>
                          <a:pt x="5329" y="2953"/>
                        </a:cubicBezTo>
                        <a:cubicBezTo>
                          <a:pt x="5617" y="3025"/>
                          <a:pt x="5761" y="4393"/>
                          <a:pt x="5617" y="5833"/>
                        </a:cubicBezTo>
                        <a:cubicBezTo>
                          <a:pt x="5473" y="7346"/>
                          <a:pt x="5113" y="8498"/>
                          <a:pt x="4825" y="8426"/>
                        </a:cubicBezTo>
                        <a:cubicBezTo>
                          <a:pt x="4537" y="8354"/>
                          <a:pt x="4393" y="7058"/>
                          <a:pt x="4537" y="5545"/>
                        </a:cubicBezTo>
                        <a:close/>
                        <a:moveTo>
                          <a:pt x="3024" y="3457"/>
                        </a:moveTo>
                        <a:cubicBezTo>
                          <a:pt x="3601" y="2809"/>
                          <a:pt x="4249" y="2593"/>
                          <a:pt x="4465" y="3025"/>
                        </a:cubicBezTo>
                        <a:cubicBezTo>
                          <a:pt x="4609" y="3385"/>
                          <a:pt x="4321" y="4249"/>
                          <a:pt x="3673" y="4897"/>
                        </a:cubicBezTo>
                        <a:cubicBezTo>
                          <a:pt x="3097" y="5545"/>
                          <a:pt x="2448" y="5761"/>
                          <a:pt x="2232" y="5329"/>
                        </a:cubicBezTo>
                        <a:cubicBezTo>
                          <a:pt x="2016" y="4969"/>
                          <a:pt x="2377" y="4105"/>
                          <a:pt x="2952" y="3457"/>
                        </a:cubicBezTo>
                        <a:close/>
                        <a:moveTo>
                          <a:pt x="936" y="1728"/>
                        </a:moveTo>
                        <a:cubicBezTo>
                          <a:pt x="936" y="1728"/>
                          <a:pt x="1584" y="1440"/>
                          <a:pt x="2377" y="1728"/>
                        </a:cubicBezTo>
                        <a:cubicBezTo>
                          <a:pt x="3097" y="1945"/>
                          <a:pt x="3745" y="2377"/>
                          <a:pt x="3673" y="2664"/>
                        </a:cubicBezTo>
                        <a:cubicBezTo>
                          <a:pt x="3673" y="2953"/>
                          <a:pt x="3024" y="2953"/>
                          <a:pt x="2232" y="2664"/>
                        </a:cubicBezTo>
                        <a:cubicBezTo>
                          <a:pt x="1512" y="2449"/>
                          <a:pt x="864" y="2017"/>
                          <a:pt x="936" y="18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28" name="Freeform: Shape 4827">
                    <a:extLst>
                      <a:ext uri="{FF2B5EF4-FFF2-40B4-BE49-F238E27FC236}">
                        <a16:creationId xmlns:a16="http://schemas.microsoft.com/office/drawing/2014/main" id="{74745CFB-90A0-3FCD-26FE-17B8FA038EAD}"/>
                      </a:ext>
                    </a:extLst>
                  </p:cNvPr>
                  <p:cNvSpPr/>
                  <p:nvPr/>
                </p:nvSpPr>
                <p:spPr>
                  <a:xfrm>
                    <a:off x="7089595" y="5842122"/>
                    <a:ext cx="5486" cy="9822"/>
                  </a:xfrm>
                  <a:custGeom>
                    <a:avLst/>
                    <a:gdLst>
                      <a:gd name="connsiteX0" fmla="*/ 13 w 5486"/>
                      <a:gd name="connsiteY0" fmla="*/ 0 h 9822"/>
                      <a:gd name="connsiteX1" fmla="*/ 2461 w 5486"/>
                      <a:gd name="connsiteY1" fmla="*/ 9578 h 9822"/>
                      <a:gd name="connsiteX2" fmla="*/ 5486 w 5486"/>
                      <a:gd name="connsiteY2" fmla="*/ 3817 h 9822"/>
                      <a:gd name="connsiteX3" fmla="*/ 13 w 5486"/>
                      <a:gd name="connsiteY3" fmla="*/ 0 h 9822"/>
                      <a:gd name="connsiteX4" fmla="*/ 4261 w 5486"/>
                      <a:gd name="connsiteY4" fmla="*/ 4825 h 9822"/>
                      <a:gd name="connsiteX5" fmla="*/ 3542 w 5486"/>
                      <a:gd name="connsiteY5" fmla="*/ 3889 h 9822"/>
                      <a:gd name="connsiteX6" fmla="*/ 4261 w 5486"/>
                      <a:gd name="connsiteY6" fmla="*/ 3889 h 9822"/>
                      <a:gd name="connsiteX7" fmla="*/ 4982 w 5486"/>
                      <a:gd name="connsiteY7" fmla="*/ 4825 h 9822"/>
                      <a:gd name="connsiteX8" fmla="*/ 4261 w 5486"/>
                      <a:gd name="connsiteY8" fmla="*/ 4825 h 9822"/>
                      <a:gd name="connsiteX9" fmla="*/ 3182 w 5486"/>
                      <a:gd name="connsiteY9" fmla="*/ 3744 h 9822"/>
                      <a:gd name="connsiteX10" fmla="*/ 3829 w 5486"/>
                      <a:gd name="connsiteY10" fmla="*/ 5041 h 9822"/>
                      <a:gd name="connsiteX11" fmla="*/ 4046 w 5486"/>
                      <a:gd name="connsiteY11" fmla="*/ 7201 h 9822"/>
                      <a:gd name="connsiteX12" fmla="*/ 3397 w 5486"/>
                      <a:gd name="connsiteY12" fmla="*/ 5905 h 9822"/>
                      <a:gd name="connsiteX13" fmla="*/ 3182 w 5486"/>
                      <a:gd name="connsiteY13" fmla="*/ 3744 h 9822"/>
                      <a:gd name="connsiteX14" fmla="*/ 2389 w 5486"/>
                      <a:gd name="connsiteY14" fmla="*/ 5617 h 9822"/>
                      <a:gd name="connsiteX15" fmla="*/ 2749 w 5486"/>
                      <a:gd name="connsiteY15" fmla="*/ 3169 h 9822"/>
                      <a:gd name="connsiteX16" fmla="*/ 2965 w 5486"/>
                      <a:gd name="connsiteY16" fmla="*/ 6049 h 9822"/>
                      <a:gd name="connsiteX17" fmla="*/ 2605 w 5486"/>
                      <a:gd name="connsiteY17" fmla="*/ 8498 h 9822"/>
                      <a:gd name="connsiteX18" fmla="*/ 2389 w 5486"/>
                      <a:gd name="connsiteY18" fmla="*/ 5617 h 9822"/>
                      <a:gd name="connsiteX19" fmla="*/ 1597 w 5486"/>
                      <a:gd name="connsiteY19" fmla="*/ 3529 h 9822"/>
                      <a:gd name="connsiteX20" fmla="*/ 2317 w 5486"/>
                      <a:gd name="connsiteY20" fmla="*/ 3169 h 9822"/>
                      <a:gd name="connsiteX21" fmla="*/ 1957 w 5486"/>
                      <a:gd name="connsiteY21" fmla="*/ 4969 h 9822"/>
                      <a:gd name="connsiteX22" fmla="*/ 1237 w 5486"/>
                      <a:gd name="connsiteY22" fmla="*/ 5329 h 9822"/>
                      <a:gd name="connsiteX23" fmla="*/ 1597 w 5486"/>
                      <a:gd name="connsiteY23" fmla="*/ 3529 h 9822"/>
                      <a:gd name="connsiteX24" fmla="*/ 517 w 5486"/>
                      <a:gd name="connsiteY24" fmla="*/ 1728 h 9822"/>
                      <a:gd name="connsiteX25" fmla="*/ 1237 w 5486"/>
                      <a:gd name="connsiteY25" fmla="*/ 1728 h 9822"/>
                      <a:gd name="connsiteX26" fmla="*/ 1957 w 5486"/>
                      <a:gd name="connsiteY26" fmla="*/ 2664 h 9822"/>
                      <a:gd name="connsiteX27" fmla="*/ 1237 w 5486"/>
                      <a:gd name="connsiteY27" fmla="*/ 2664 h 9822"/>
                      <a:gd name="connsiteX28" fmla="*/ 517 w 5486"/>
                      <a:gd name="connsiteY28" fmla="*/ 1728 h 9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486" h="9822">
                        <a:moveTo>
                          <a:pt x="13" y="0"/>
                        </a:moveTo>
                        <a:cubicBezTo>
                          <a:pt x="-131" y="4249"/>
                          <a:pt x="949" y="8570"/>
                          <a:pt x="2461" y="9578"/>
                        </a:cubicBezTo>
                        <a:cubicBezTo>
                          <a:pt x="3974" y="10658"/>
                          <a:pt x="5342" y="8066"/>
                          <a:pt x="5486" y="3817"/>
                        </a:cubicBezTo>
                        <a:lnTo>
                          <a:pt x="13" y="0"/>
                        </a:lnTo>
                        <a:close/>
                        <a:moveTo>
                          <a:pt x="4261" y="4825"/>
                        </a:moveTo>
                        <a:cubicBezTo>
                          <a:pt x="3902" y="4536"/>
                          <a:pt x="3542" y="4104"/>
                          <a:pt x="3542" y="3889"/>
                        </a:cubicBezTo>
                        <a:cubicBezTo>
                          <a:pt x="3542" y="3672"/>
                          <a:pt x="3902" y="3672"/>
                          <a:pt x="4261" y="3889"/>
                        </a:cubicBezTo>
                        <a:cubicBezTo>
                          <a:pt x="4621" y="4177"/>
                          <a:pt x="4982" y="4609"/>
                          <a:pt x="4982" y="4825"/>
                        </a:cubicBezTo>
                        <a:cubicBezTo>
                          <a:pt x="4982" y="5113"/>
                          <a:pt x="4621" y="5041"/>
                          <a:pt x="4261" y="4825"/>
                        </a:cubicBezTo>
                        <a:close/>
                        <a:moveTo>
                          <a:pt x="3182" y="3744"/>
                        </a:moveTo>
                        <a:cubicBezTo>
                          <a:pt x="3182" y="3744"/>
                          <a:pt x="3614" y="4104"/>
                          <a:pt x="3829" y="5041"/>
                        </a:cubicBezTo>
                        <a:cubicBezTo>
                          <a:pt x="4118" y="5977"/>
                          <a:pt x="4189" y="6985"/>
                          <a:pt x="4046" y="7201"/>
                        </a:cubicBezTo>
                        <a:cubicBezTo>
                          <a:pt x="3902" y="7417"/>
                          <a:pt x="3614" y="6841"/>
                          <a:pt x="3397" y="5905"/>
                        </a:cubicBezTo>
                        <a:cubicBezTo>
                          <a:pt x="3109" y="4969"/>
                          <a:pt x="3037" y="3961"/>
                          <a:pt x="3182" y="3744"/>
                        </a:cubicBezTo>
                        <a:close/>
                        <a:moveTo>
                          <a:pt x="2389" y="5617"/>
                        </a:moveTo>
                        <a:cubicBezTo>
                          <a:pt x="2389" y="4104"/>
                          <a:pt x="2605" y="3024"/>
                          <a:pt x="2749" y="3169"/>
                        </a:cubicBezTo>
                        <a:cubicBezTo>
                          <a:pt x="2893" y="3312"/>
                          <a:pt x="2965" y="4536"/>
                          <a:pt x="2965" y="6049"/>
                        </a:cubicBezTo>
                        <a:cubicBezTo>
                          <a:pt x="2965" y="7489"/>
                          <a:pt x="2749" y="8641"/>
                          <a:pt x="2605" y="8498"/>
                        </a:cubicBezTo>
                        <a:cubicBezTo>
                          <a:pt x="2461" y="8353"/>
                          <a:pt x="2389" y="7129"/>
                          <a:pt x="2389" y="5617"/>
                        </a:cubicBezTo>
                        <a:close/>
                        <a:moveTo>
                          <a:pt x="1597" y="3529"/>
                        </a:moveTo>
                        <a:cubicBezTo>
                          <a:pt x="1885" y="2952"/>
                          <a:pt x="2245" y="2808"/>
                          <a:pt x="2317" y="3169"/>
                        </a:cubicBezTo>
                        <a:cubicBezTo>
                          <a:pt x="2461" y="3601"/>
                          <a:pt x="2317" y="4393"/>
                          <a:pt x="1957" y="4969"/>
                        </a:cubicBezTo>
                        <a:cubicBezTo>
                          <a:pt x="1669" y="5545"/>
                          <a:pt x="1309" y="5689"/>
                          <a:pt x="1237" y="5329"/>
                        </a:cubicBezTo>
                        <a:cubicBezTo>
                          <a:pt x="1093" y="4969"/>
                          <a:pt x="1237" y="4177"/>
                          <a:pt x="1597" y="3529"/>
                        </a:cubicBezTo>
                        <a:close/>
                        <a:moveTo>
                          <a:pt x="517" y="1728"/>
                        </a:moveTo>
                        <a:cubicBezTo>
                          <a:pt x="517" y="1728"/>
                          <a:pt x="877" y="1512"/>
                          <a:pt x="1237" y="1728"/>
                        </a:cubicBezTo>
                        <a:cubicBezTo>
                          <a:pt x="1597" y="2016"/>
                          <a:pt x="1957" y="2448"/>
                          <a:pt x="1957" y="2664"/>
                        </a:cubicBezTo>
                        <a:cubicBezTo>
                          <a:pt x="1957" y="2880"/>
                          <a:pt x="1597" y="2880"/>
                          <a:pt x="1237" y="2664"/>
                        </a:cubicBezTo>
                        <a:cubicBezTo>
                          <a:pt x="877" y="2376"/>
                          <a:pt x="517" y="1944"/>
                          <a:pt x="517" y="17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259" name="Freeform: Shape 4258">
                  <a:extLst>
                    <a:ext uri="{FF2B5EF4-FFF2-40B4-BE49-F238E27FC236}">
                      <a16:creationId xmlns:a16="http://schemas.microsoft.com/office/drawing/2014/main" id="{B6FDBF5B-E909-3A47-2682-933A17BE459C}"/>
                    </a:ext>
                  </a:extLst>
                </p:cNvPr>
                <p:cNvSpPr/>
                <p:nvPr/>
              </p:nvSpPr>
              <p:spPr>
                <a:xfrm>
                  <a:off x="7156293" y="5855445"/>
                  <a:ext cx="17211" cy="8569"/>
                </a:xfrm>
                <a:custGeom>
                  <a:avLst/>
                  <a:gdLst>
                    <a:gd name="connsiteX0" fmla="*/ 72 w 17211"/>
                    <a:gd name="connsiteY0" fmla="*/ 0 h 8569"/>
                    <a:gd name="connsiteX1" fmla="*/ 8641 w 17211"/>
                    <a:gd name="connsiteY1" fmla="*/ 8570 h 8569"/>
                    <a:gd name="connsiteX2" fmla="*/ 17211 w 17211"/>
                    <a:gd name="connsiteY2" fmla="*/ 0 h 8569"/>
                    <a:gd name="connsiteX3" fmla="*/ 0 w 17211"/>
                    <a:gd name="connsiteY3" fmla="*/ 0 h 8569"/>
                    <a:gd name="connsiteX4" fmla="*/ 1440 w 17211"/>
                    <a:gd name="connsiteY4" fmla="*/ 1584 h 8569"/>
                    <a:gd name="connsiteX5" fmla="*/ 3672 w 17211"/>
                    <a:gd name="connsiteY5" fmla="*/ 1080 h 8569"/>
                    <a:gd name="connsiteX6" fmla="*/ 5905 w 17211"/>
                    <a:gd name="connsiteY6" fmla="*/ 1584 h 8569"/>
                    <a:gd name="connsiteX7" fmla="*/ 3672 w 17211"/>
                    <a:gd name="connsiteY7" fmla="*/ 2088 h 8569"/>
                    <a:gd name="connsiteX8" fmla="*/ 1440 w 17211"/>
                    <a:gd name="connsiteY8" fmla="*/ 1584 h 8569"/>
                    <a:gd name="connsiteX9" fmla="*/ 6193 w 17211"/>
                    <a:gd name="connsiteY9" fmla="*/ 3961 h 8569"/>
                    <a:gd name="connsiteX10" fmla="*/ 4033 w 17211"/>
                    <a:gd name="connsiteY10" fmla="*/ 4897 h 8569"/>
                    <a:gd name="connsiteX11" fmla="*/ 4969 w 17211"/>
                    <a:gd name="connsiteY11" fmla="*/ 2737 h 8569"/>
                    <a:gd name="connsiteX12" fmla="*/ 7201 w 17211"/>
                    <a:gd name="connsiteY12" fmla="*/ 1800 h 8569"/>
                    <a:gd name="connsiteX13" fmla="*/ 6265 w 17211"/>
                    <a:gd name="connsiteY13" fmla="*/ 4033 h 8569"/>
                    <a:gd name="connsiteX14" fmla="*/ 8426 w 17211"/>
                    <a:gd name="connsiteY14" fmla="*/ 7346 h 8569"/>
                    <a:gd name="connsiteX15" fmla="*/ 7489 w 17211"/>
                    <a:gd name="connsiteY15" fmla="*/ 4393 h 8569"/>
                    <a:gd name="connsiteX16" fmla="*/ 8426 w 17211"/>
                    <a:gd name="connsiteY16" fmla="*/ 1440 h 8569"/>
                    <a:gd name="connsiteX17" fmla="*/ 9362 w 17211"/>
                    <a:gd name="connsiteY17" fmla="*/ 4393 h 8569"/>
                    <a:gd name="connsiteX18" fmla="*/ 8426 w 17211"/>
                    <a:gd name="connsiteY18" fmla="*/ 7346 h 8569"/>
                    <a:gd name="connsiteX19" fmla="*/ 12962 w 17211"/>
                    <a:gd name="connsiteY19" fmla="*/ 4897 h 8569"/>
                    <a:gd name="connsiteX20" fmla="*/ 10730 w 17211"/>
                    <a:gd name="connsiteY20" fmla="*/ 3961 h 8569"/>
                    <a:gd name="connsiteX21" fmla="*/ 9794 w 17211"/>
                    <a:gd name="connsiteY21" fmla="*/ 1728 h 8569"/>
                    <a:gd name="connsiteX22" fmla="*/ 12026 w 17211"/>
                    <a:gd name="connsiteY22" fmla="*/ 2664 h 8569"/>
                    <a:gd name="connsiteX23" fmla="*/ 12962 w 17211"/>
                    <a:gd name="connsiteY23" fmla="*/ 4825 h 8569"/>
                    <a:gd name="connsiteX24" fmla="*/ 13322 w 17211"/>
                    <a:gd name="connsiteY24" fmla="*/ 2016 h 8569"/>
                    <a:gd name="connsiteX25" fmla="*/ 11090 w 17211"/>
                    <a:gd name="connsiteY25" fmla="*/ 1512 h 8569"/>
                    <a:gd name="connsiteX26" fmla="*/ 13322 w 17211"/>
                    <a:gd name="connsiteY26" fmla="*/ 1008 h 8569"/>
                    <a:gd name="connsiteX27" fmla="*/ 15555 w 17211"/>
                    <a:gd name="connsiteY27" fmla="*/ 1512 h 8569"/>
                    <a:gd name="connsiteX28" fmla="*/ 13322 w 17211"/>
                    <a:gd name="connsiteY28" fmla="*/ 2016 h 8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211" h="8569">
                      <a:moveTo>
                        <a:pt x="72" y="0"/>
                      </a:moveTo>
                      <a:cubicBezTo>
                        <a:pt x="72" y="4753"/>
                        <a:pt x="3961" y="8570"/>
                        <a:pt x="8641" y="8570"/>
                      </a:cubicBezTo>
                      <a:cubicBezTo>
                        <a:pt x="13322" y="8570"/>
                        <a:pt x="17211" y="4753"/>
                        <a:pt x="17211" y="0"/>
                      </a:cubicBezTo>
                      <a:lnTo>
                        <a:pt x="0" y="0"/>
                      </a:lnTo>
                      <a:close/>
                      <a:moveTo>
                        <a:pt x="1440" y="1584"/>
                      </a:moveTo>
                      <a:cubicBezTo>
                        <a:pt x="1440" y="1584"/>
                        <a:pt x="2448" y="1080"/>
                        <a:pt x="3672" y="1080"/>
                      </a:cubicBezTo>
                      <a:cubicBezTo>
                        <a:pt x="4897" y="1080"/>
                        <a:pt x="5905" y="1296"/>
                        <a:pt x="5905" y="1584"/>
                      </a:cubicBezTo>
                      <a:cubicBezTo>
                        <a:pt x="5905" y="1872"/>
                        <a:pt x="4897" y="2088"/>
                        <a:pt x="3672" y="2088"/>
                      </a:cubicBezTo>
                      <a:cubicBezTo>
                        <a:pt x="2448" y="2088"/>
                        <a:pt x="1440" y="1872"/>
                        <a:pt x="1440" y="1584"/>
                      </a:cubicBezTo>
                      <a:close/>
                      <a:moveTo>
                        <a:pt x="6193" y="3961"/>
                      </a:moveTo>
                      <a:cubicBezTo>
                        <a:pt x="5329" y="4825"/>
                        <a:pt x="4321" y="5257"/>
                        <a:pt x="4033" y="4897"/>
                      </a:cubicBezTo>
                      <a:cubicBezTo>
                        <a:pt x="3672" y="4537"/>
                        <a:pt x="4033" y="3529"/>
                        <a:pt x="4969" y="2737"/>
                      </a:cubicBezTo>
                      <a:cubicBezTo>
                        <a:pt x="5833" y="1872"/>
                        <a:pt x="6841" y="1440"/>
                        <a:pt x="7201" y="1800"/>
                      </a:cubicBezTo>
                      <a:cubicBezTo>
                        <a:pt x="7561" y="2160"/>
                        <a:pt x="7201" y="3169"/>
                        <a:pt x="6265" y="4033"/>
                      </a:cubicBezTo>
                      <a:close/>
                      <a:moveTo>
                        <a:pt x="8426" y="7346"/>
                      </a:moveTo>
                      <a:cubicBezTo>
                        <a:pt x="7921" y="7346"/>
                        <a:pt x="7489" y="5977"/>
                        <a:pt x="7489" y="4393"/>
                      </a:cubicBezTo>
                      <a:cubicBezTo>
                        <a:pt x="7489" y="2809"/>
                        <a:pt x="7921" y="1440"/>
                        <a:pt x="8426" y="1440"/>
                      </a:cubicBezTo>
                      <a:cubicBezTo>
                        <a:pt x="8930" y="1440"/>
                        <a:pt x="9362" y="2809"/>
                        <a:pt x="9362" y="4393"/>
                      </a:cubicBezTo>
                      <a:cubicBezTo>
                        <a:pt x="9362" y="5977"/>
                        <a:pt x="8930" y="7346"/>
                        <a:pt x="8426" y="7346"/>
                      </a:cubicBezTo>
                      <a:close/>
                      <a:moveTo>
                        <a:pt x="12962" y="4897"/>
                      </a:moveTo>
                      <a:cubicBezTo>
                        <a:pt x="12602" y="5257"/>
                        <a:pt x="11594" y="4897"/>
                        <a:pt x="10730" y="3961"/>
                      </a:cubicBezTo>
                      <a:cubicBezTo>
                        <a:pt x="9866" y="3097"/>
                        <a:pt x="9434" y="2088"/>
                        <a:pt x="9794" y="1728"/>
                      </a:cubicBezTo>
                      <a:cubicBezTo>
                        <a:pt x="10154" y="1368"/>
                        <a:pt x="11162" y="1728"/>
                        <a:pt x="12026" y="2664"/>
                      </a:cubicBezTo>
                      <a:cubicBezTo>
                        <a:pt x="12890" y="3529"/>
                        <a:pt x="13322" y="4537"/>
                        <a:pt x="12962" y="4825"/>
                      </a:cubicBezTo>
                      <a:close/>
                      <a:moveTo>
                        <a:pt x="13322" y="2016"/>
                      </a:moveTo>
                      <a:cubicBezTo>
                        <a:pt x="12098" y="2016"/>
                        <a:pt x="11090" y="1800"/>
                        <a:pt x="11090" y="1512"/>
                      </a:cubicBezTo>
                      <a:cubicBezTo>
                        <a:pt x="11090" y="1224"/>
                        <a:pt x="12098" y="1008"/>
                        <a:pt x="13322" y="1008"/>
                      </a:cubicBezTo>
                      <a:cubicBezTo>
                        <a:pt x="14547" y="1008"/>
                        <a:pt x="15555" y="1224"/>
                        <a:pt x="15555" y="1512"/>
                      </a:cubicBezTo>
                      <a:cubicBezTo>
                        <a:pt x="15555" y="1800"/>
                        <a:pt x="14547" y="2016"/>
                        <a:pt x="13322" y="20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60" name="Graphic 6">
                  <a:extLst>
                    <a:ext uri="{FF2B5EF4-FFF2-40B4-BE49-F238E27FC236}">
                      <a16:creationId xmlns:a16="http://schemas.microsoft.com/office/drawing/2014/main" id="{6AD5943C-345E-460D-9991-2F26FDFE98AD}"/>
                    </a:ext>
                  </a:extLst>
                </p:cNvPr>
                <p:cNvGrpSpPr/>
                <p:nvPr/>
              </p:nvGrpSpPr>
              <p:grpSpPr>
                <a:xfrm>
                  <a:off x="7117981" y="5704935"/>
                  <a:ext cx="91367" cy="27005"/>
                  <a:chOff x="7117981" y="5704935"/>
                  <a:chExt cx="91367" cy="27005"/>
                </a:xfrm>
              </p:grpSpPr>
              <p:grpSp>
                <p:nvGrpSpPr>
                  <p:cNvPr id="4637" name="Graphic 6">
                    <a:extLst>
                      <a:ext uri="{FF2B5EF4-FFF2-40B4-BE49-F238E27FC236}">
                        <a16:creationId xmlns:a16="http://schemas.microsoft.com/office/drawing/2014/main" id="{8A69B759-EA98-DF92-6038-291088859E2D}"/>
                      </a:ext>
                    </a:extLst>
                  </p:cNvPr>
                  <p:cNvGrpSpPr/>
                  <p:nvPr/>
                </p:nvGrpSpPr>
                <p:grpSpPr>
                  <a:xfrm>
                    <a:off x="7129287" y="5712568"/>
                    <a:ext cx="14330" cy="14402"/>
                    <a:chOff x="7129287" y="5712568"/>
                    <a:chExt cx="14330" cy="14402"/>
                  </a:xfrm>
                </p:grpSpPr>
                <p:sp>
                  <p:nvSpPr>
                    <p:cNvPr id="4810" name="Freeform: Shape 4809">
                      <a:extLst>
                        <a:ext uri="{FF2B5EF4-FFF2-40B4-BE49-F238E27FC236}">
                          <a16:creationId xmlns:a16="http://schemas.microsoft.com/office/drawing/2014/main" id="{008048A7-8E48-8B6E-7310-138E8F343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5048" y="5712568"/>
                      <a:ext cx="2808" cy="6553"/>
                    </a:xfrm>
                    <a:custGeom>
                      <a:avLst/>
                      <a:gdLst>
                        <a:gd name="connsiteX0" fmla="*/ 2809 w 2808"/>
                        <a:gd name="connsiteY0" fmla="*/ 3313 h 6553"/>
                        <a:gd name="connsiteX1" fmla="*/ 1440 w 2808"/>
                        <a:gd name="connsiteY1" fmla="*/ 6554 h 6553"/>
                        <a:gd name="connsiteX2" fmla="*/ 0 w 2808"/>
                        <a:gd name="connsiteY2" fmla="*/ 3313 h 6553"/>
                        <a:gd name="connsiteX3" fmla="*/ 1440 w 2808"/>
                        <a:gd name="connsiteY3" fmla="*/ 0 h 6553"/>
                        <a:gd name="connsiteX4" fmla="*/ 2809 w 2808"/>
                        <a:gd name="connsiteY4" fmla="*/ 3313 h 6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08" h="6553">
                          <a:moveTo>
                            <a:pt x="2809" y="3313"/>
                          </a:moveTo>
                          <a:cubicBezTo>
                            <a:pt x="2809" y="5113"/>
                            <a:pt x="2160" y="6554"/>
                            <a:pt x="1440" y="6554"/>
                          </a:cubicBezTo>
                          <a:cubicBezTo>
                            <a:pt x="720" y="6554"/>
                            <a:pt x="0" y="5113"/>
                            <a:pt x="0" y="3313"/>
                          </a:cubicBezTo>
                          <a:cubicBezTo>
                            <a:pt x="0" y="1512"/>
                            <a:pt x="648" y="0"/>
                            <a:pt x="1440" y="0"/>
                          </a:cubicBezTo>
                          <a:cubicBezTo>
                            <a:pt x="2232" y="0"/>
                            <a:pt x="2809" y="1440"/>
                            <a:pt x="2809" y="3313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1" name="Freeform: Shape 4810">
                      <a:extLst>
                        <a:ext uri="{FF2B5EF4-FFF2-40B4-BE49-F238E27FC236}">
                          <a16:creationId xmlns:a16="http://schemas.microsoft.com/office/drawing/2014/main" id="{96C6E86B-A6AC-9ABF-39CE-AB649629A5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2490" y="5713428"/>
                      <a:ext cx="4087" cy="5915"/>
                    </a:xfrm>
                    <a:custGeom>
                      <a:avLst/>
                      <a:gdLst>
                        <a:gd name="connsiteX0" fmla="*/ 3278 w 4087"/>
                        <a:gd name="connsiteY0" fmla="*/ 2238 h 5915"/>
                        <a:gd name="connsiteX1" fmla="*/ 3710 w 4087"/>
                        <a:gd name="connsiteY1" fmla="*/ 5838 h 5915"/>
                        <a:gd name="connsiteX2" fmla="*/ 830 w 4087"/>
                        <a:gd name="connsiteY2" fmla="*/ 3678 h 5915"/>
                        <a:gd name="connsiteX3" fmla="*/ 398 w 4087"/>
                        <a:gd name="connsiteY3" fmla="*/ 77 h 5915"/>
                        <a:gd name="connsiteX4" fmla="*/ 3278 w 4087"/>
                        <a:gd name="connsiteY4" fmla="*/ 2238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87" h="5915">
                          <a:moveTo>
                            <a:pt x="3278" y="2238"/>
                          </a:moveTo>
                          <a:cubicBezTo>
                            <a:pt x="4142" y="3822"/>
                            <a:pt x="4359" y="5406"/>
                            <a:pt x="3710" y="5838"/>
                          </a:cubicBezTo>
                          <a:cubicBezTo>
                            <a:pt x="3062" y="6198"/>
                            <a:pt x="1766" y="5262"/>
                            <a:pt x="830" y="3678"/>
                          </a:cubicBezTo>
                          <a:cubicBezTo>
                            <a:pt x="-106" y="2093"/>
                            <a:pt x="-251" y="509"/>
                            <a:pt x="398" y="77"/>
                          </a:cubicBezTo>
                          <a:cubicBezTo>
                            <a:pt x="1118" y="-283"/>
                            <a:pt x="2342" y="653"/>
                            <a:pt x="3278" y="2238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2" name="Freeform: Shape 4811">
                      <a:extLst>
                        <a:ext uri="{FF2B5EF4-FFF2-40B4-BE49-F238E27FC236}">
                          <a16:creationId xmlns:a16="http://schemas.microsoft.com/office/drawing/2014/main" id="{7994B2E9-8123-0DC9-05B8-818AE6BA67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0195" y="5715771"/>
                      <a:ext cx="5866" cy="4108"/>
                    </a:xfrm>
                    <a:custGeom>
                      <a:avLst/>
                      <a:gdLst>
                        <a:gd name="connsiteX0" fmla="*/ 3629 w 5866"/>
                        <a:gd name="connsiteY0" fmla="*/ 830 h 4108"/>
                        <a:gd name="connsiteX1" fmla="*/ 5790 w 5866"/>
                        <a:gd name="connsiteY1" fmla="*/ 3710 h 4108"/>
                        <a:gd name="connsiteX2" fmla="*/ 2261 w 5866"/>
                        <a:gd name="connsiteY2" fmla="*/ 3278 h 4108"/>
                        <a:gd name="connsiteX3" fmla="*/ 100 w 5866"/>
                        <a:gd name="connsiteY3" fmla="*/ 397 h 4108"/>
                        <a:gd name="connsiteX4" fmla="*/ 3701 w 5866"/>
                        <a:gd name="connsiteY4" fmla="*/ 830 h 4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66" h="4108">
                          <a:moveTo>
                            <a:pt x="3629" y="830"/>
                          </a:moveTo>
                          <a:cubicBezTo>
                            <a:pt x="5214" y="1694"/>
                            <a:pt x="6150" y="2990"/>
                            <a:pt x="5790" y="3710"/>
                          </a:cubicBezTo>
                          <a:cubicBezTo>
                            <a:pt x="5429" y="4359"/>
                            <a:pt x="3773" y="4214"/>
                            <a:pt x="2261" y="3278"/>
                          </a:cubicBezTo>
                          <a:cubicBezTo>
                            <a:pt x="677" y="2342"/>
                            <a:pt x="-332" y="1118"/>
                            <a:pt x="100" y="397"/>
                          </a:cubicBezTo>
                          <a:cubicBezTo>
                            <a:pt x="461" y="-250"/>
                            <a:pt x="2117" y="-106"/>
                            <a:pt x="3701" y="830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3" name="Freeform: Shape 4812">
                      <a:extLst>
                        <a:ext uri="{FF2B5EF4-FFF2-40B4-BE49-F238E27FC236}">
                          <a16:creationId xmlns:a16="http://schemas.microsoft.com/office/drawing/2014/main" id="{2145D230-247A-0070-3785-23F614640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9287" y="5718401"/>
                      <a:ext cx="6625" cy="2808"/>
                    </a:xfrm>
                    <a:custGeom>
                      <a:avLst/>
                      <a:gdLst>
                        <a:gd name="connsiteX0" fmla="*/ 3312 w 6625"/>
                        <a:gd name="connsiteY0" fmla="*/ 0 h 2808"/>
                        <a:gd name="connsiteX1" fmla="*/ 6625 w 6625"/>
                        <a:gd name="connsiteY1" fmla="*/ 1368 h 2808"/>
                        <a:gd name="connsiteX2" fmla="*/ 3312 w 6625"/>
                        <a:gd name="connsiteY2" fmla="*/ 2809 h 2808"/>
                        <a:gd name="connsiteX3" fmla="*/ 0 w 6625"/>
                        <a:gd name="connsiteY3" fmla="*/ 1368 h 2808"/>
                        <a:gd name="connsiteX4" fmla="*/ 3312 w 6625"/>
                        <a:gd name="connsiteY4" fmla="*/ 0 h 2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25" h="2808">
                          <a:moveTo>
                            <a:pt x="3312" y="0"/>
                          </a:moveTo>
                          <a:cubicBezTo>
                            <a:pt x="5113" y="0"/>
                            <a:pt x="6625" y="648"/>
                            <a:pt x="6625" y="1368"/>
                          </a:cubicBezTo>
                          <a:cubicBezTo>
                            <a:pt x="6625" y="2089"/>
                            <a:pt x="5113" y="2809"/>
                            <a:pt x="3312" y="2809"/>
                          </a:cubicBezTo>
                          <a:cubicBezTo>
                            <a:pt x="1512" y="2809"/>
                            <a:pt x="0" y="2161"/>
                            <a:pt x="0" y="1368"/>
                          </a:cubicBezTo>
                          <a:cubicBezTo>
                            <a:pt x="0" y="576"/>
                            <a:pt x="1440" y="0"/>
                            <a:pt x="3312" y="0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4" name="Freeform: Shape 4813">
                      <a:extLst>
                        <a:ext uri="{FF2B5EF4-FFF2-40B4-BE49-F238E27FC236}">
                          <a16:creationId xmlns:a16="http://schemas.microsoft.com/office/drawing/2014/main" id="{315920C1-46BB-E969-C088-DDF9C0D59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0075" y="5719681"/>
                      <a:ext cx="5914" cy="4087"/>
                    </a:xfrm>
                    <a:custGeom>
                      <a:avLst/>
                      <a:gdLst>
                        <a:gd name="connsiteX0" fmla="*/ 2309 w 5914"/>
                        <a:gd name="connsiteY0" fmla="*/ 809 h 4087"/>
                        <a:gd name="connsiteX1" fmla="*/ 5838 w 5914"/>
                        <a:gd name="connsiteY1" fmla="*/ 377 h 4087"/>
                        <a:gd name="connsiteX2" fmla="*/ 3678 w 5914"/>
                        <a:gd name="connsiteY2" fmla="*/ 3257 h 4087"/>
                        <a:gd name="connsiteX3" fmla="*/ 77 w 5914"/>
                        <a:gd name="connsiteY3" fmla="*/ 3689 h 4087"/>
                        <a:gd name="connsiteX4" fmla="*/ 2237 w 5914"/>
                        <a:gd name="connsiteY4" fmla="*/ 809 h 4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4" h="4087">
                          <a:moveTo>
                            <a:pt x="2309" y="809"/>
                          </a:moveTo>
                          <a:cubicBezTo>
                            <a:pt x="3893" y="-55"/>
                            <a:pt x="5478" y="-271"/>
                            <a:pt x="5838" y="377"/>
                          </a:cubicBezTo>
                          <a:cubicBezTo>
                            <a:pt x="6198" y="1025"/>
                            <a:pt x="5262" y="2321"/>
                            <a:pt x="3678" y="3257"/>
                          </a:cubicBezTo>
                          <a:cubicBezTo>
                            <a:pt x="2093" y="4193"/>
                            <a:pt x="509" y="4338"/>
                            <a:pt x="77" y="3689"/>
                          </a:cubicBezTo>
                          <a:cubicBezTo>
                            <a:pt x="-283" y="3041"/>
                            <a:pt x="653" y="1745"/>
                            <a:pt x="2237" y="809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5" name="Freeform: Shape 4814">
                      <a:extLst>
                        <a:ext uri="{FF2B5EF4-FFF2-40B4-BE49-F238E27FC236}">
                          <a16:creationId xmlns:a16="http://schemas.microsoft.com/office/drawing/2014/main" id="{CCF6AA05-BBE7-2D8B-B173-728E4E417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2490" y="5720173"/>
                      <a:ext cx="4107" cy="5866"/>
                    </a:xfrm>
                    <a:custGeom>
                      <a:avLst/>
                      <a:gdLst>
                        <a:gd name="connsiteX0" fmla="*/ 830 w 4107"/>
                        <a:gd name="connsiteY0" fmla="*/ 2261 h 5866"/>
                        <a:gd name="connsiteX1" fmla="*/ 3710 w 4107"/>
                        <a:gd name="connsiteY1" fmla="*/ 100 h 5866"/>
                        <a:gd name="connsiteX2" fmla="*/ 3278 w 4107"/>
                        <a:gd name="connsiteY2" fmla="*/ 3629 h 5866"/>
                        <a:gd name="connsiteX3" fmla="*/ 398 w 4107"/>
                        <a:gd name="connsiteY3" fmla="*/ 5790 h 5866"/>
                        <a:gd name="connsiteX4" fmla="*/ 830 w 4107"/>
                        <a:gd name="connsiteY4" fmla="*/ 2261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07" h="5866">
                          <a:moveTo>
                            <a:pt x="830" y="2261"/>
                          </a:moveTo>
                          <a:cubicBezTo>
                            <a:pt x="1766" y="677"/>
                            <a:pt x="2990" y="-332"/>
                            <a:pt x="3710" y="100"/>
                          </a:cubicBezTo>
                          <a:cubicBezTo>
                            <a:pt x="4359" y="460"/>
                            <a:pt x="4214" y="2045"/>
                            <a:pt x="3278" y="3629"/>
                          </a:cubicBezTo>
                          <a:cubicBezTo>
                            <a:pt x="2342" y="5214"/>
                            <a:pt x="1118" y="6150"/>
                            <a:pt x="398" y="5790"/>
                          </a:cubicBezTo>
                          <a:cubicBezTo>
                            <a:pt x="-251" y="5429"/>
                            <a:pt x="-106" y="3773"/>
                            <a:pt x="830" y="226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6" name="Freeform: Shape 4815">
                      <a:extLst>
                        <a:ext uri="{FF2B5EF4-FFF2-40B4-BE49-F238E27FC236}">
                          <a16:creationId xmlns:a16="http://schemas.microsoft.com/office/drawing/2014/main" id="{A16965FE-6CC5-4ECE-AD3B-837A8EB6E6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5048" y="5720346"/>
                      <a:ext cx="2808" cy="6625"/>
                    </a:xfrm>
                    <a:custGeom>
                      <a:avLst/>
                      <a:gdLst>
                        <a:gd name="connsiteX0" fmla="*/ 0 w 2808"/>
                        <a:gd name="connsiteY0" fmla="*/ 3313 h 6625"/>
                        <a:gd name="connsiteX1" fmla="*/ 1440 w 2808"/>
                        <a:gd name="connsiteY1" fmla="*/ 0 h 6625"/>
                        <a:gd name="connsiteX2" fmla="*/ 2809 w 2808"/>
                        <a:gd name="connsiteY2" fmla="*/ 3313 h 6625"/>
                        <a:gd name="connsiteX3" fmla="*/ 1440 w 2808"/>
                        <a:gd name="connsiteY3" fmla="*/ 6625 h 6625"/>
                        <a:gd name="connsiteX4" fmla="*/ 0 w 2808"/>
                        <a:gd name="connsiteY4" fmla="*/ 3313 h 6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08" h="6625">
                          <a:moveTo>
                            <a:pt x="0" y="3313"/>
                          </a:moveTo>
                          <a:cubicBezTo>
                            <a:pt x="0" y="1512"/>
                            <a:pt x="648" y="0"/>
                            <a:pt x="1440" y="0"/>
                          </a:cubicBezTo>
                          <a:cubicBezTo>
                            <a:pt x="2232" y="0"/>
                            <a:pt x="2809" y="1440"/>
                            <a:pt x="2809" y="3313"/>
                          </a:cubicBezTo>
                          <a:cubicBezTo>
                            <a:pt x="2809" y="5185"/>
                            <a:pt x="2160" y="6625"/>
                            <a:pt x="1440" y="6625"/>
                          </a:cubicBezTo>
                          <a:cubicBezTo>
                            <a:pt x="720" y="6625"/>
                            <a:pt x="0" y="5113"/>
                            <a:pt x="0" y="3313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7" name="Freeform: Shape 4816">
                      <a:extLst>
                        <a:ext uri="{FF2B5EF4-FFF2-40B4-BE49-F238E27FC236}">
                          <a16:creationId xmlns:a16="http://schemas.microsoft.com/office/drawing/2014/main" id="{09F2DA4D-6F51-A05E-F7A0-ED028C4D24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6379" y="5720173"/>
                      <a:ext cx="4108" cy="5866"/>
                    </a:xfrm>
                    <a:custGeom>
                      <a:avLst/>
                      <a:gdLst>
                        <a:gd name="connsiteX0" fmla="*/ 830 w 4108"/>
                        <a:gd name="connsiteY0" fmla="*/ 3629 h 5866"/>
                        <a:gd name="connsiteX1" fmla="*/ 398 w 4108"/>
                        <a:gd name="connsiteY1" fmla="*/ 100 h 5866"/>
                        <a:gd name="connsiteX2" fmla="*/ 3279 w 4108"/>
                        <a:gd name="connsiteY2" fmla="*/ 2261 h 5866"/>
                        <a:gd name="connsiteX3" fmla="*/ 3711 w 4108"/>
                        <a:gd name="connsiteY3" fmla="*/ 5790 h 5866"/>
                        <a:gd name="connsiteX4" fmla="*/ 830 w 4108"/>
                        <a:gd name="connsiteY4" fmla="*/ 3629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08" h="5866">
                          <a:moveTo>
                            <a:pt x="830" y="3629"/>
                          </a:moveTo>
                          <a:cubicBezTo>
                            <a:pt x="-106" y="2045"/>
                            <a:pt x="-251" y="460"/>
                            <a:pt x="398" y="100"/>
                          </a:cubicBezTo>
                          <a:cubicBezTo>
                            <a:pt x="1046" y="-332"/>
                            <a:pt x="2342" y="677"/>
                            <a:pt x="3279" y="2261"/>
                          </a:cubicBezTo>
                          <a:cubicBezTo>
                            <a:pt x="4214" y="3845"/>
                            <a:pt x="4359" y="5429"/>
                            <a:pt x="3711" y="5790"/>
                          </a:cubicBezTo>
                          <a:cubicBezTo>
                            <a:pt x="3062" y="6150"/>
                            <a:pt x="1766" y="5214"/>
                            <a:pt x="830" y="362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8" name="Freeform: Shape 4817">
                      <a:extLst>
                        <a:ext uri="{FF2B5EF4-FFF2-40B4-BE49-F238E27FC236}">
                          <a16:creationId xmlns:a16="http://schemas.microsoft.com/office/drawing/2014/main" id="{2B6BDE2E-9276-90F3-D70F-B470D038A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6844" y="5719660"/>
                      <a:ext cx="5914" cy="4107"/>
                    </a:xfrm>
                    <a:custGeom>
                      <a:avLst/>
                      <a:gdLst>
                        <a:gd name="connsiteX0" fmla="*/ 2237 w 5914"/>
                        <a:gd name="connsiteY0" fmla="*/ 3278 h 4107"/>
                        <a:gd name="connsiteX1" fmla="*/ 77 w 5914"/>
                        <a:gd name="connsiteY1" fmla="*/ 398 h 4107"/>
                        <a:gd name="connsiteX2" fmla="*/ 3678 w 5914"/>
                        <a:gd name="connsiteY2" fmla="*/ 830 h 4107"/>
                        <a:gd name="connsiteX3" fmla="*/ 5838 w 5914"/>
                        <a:gd name="connsiteY3" fmla="*/ 3710 h 4107"/>
                        <a:gd name="connsiteX4" fmla="*/ 2237 w 5914"/>
                        <a:gd name="connsiteY4" fmla="*/ 3278 h 4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4" h="4107">
                          <a:moveTo>
                            <a:pt x="2237" y="3278"/>
                          </a:moveTo>
                          <a:cubicBezTo>
                            <a:pt x="653" y="2414"/>
                            <a:pt x="-283" y="1118"/>
                            <a:pt x="77" y="398"/>
                          </a:cubicBezTo>
                          <a:cubicBezTo>
                            <a:pt x="437" y="-251"/>
                            <a:pt x="2093" y="-106"/>
                            <a:pt x="3678" y="830"/>
                          </a:cubicBezTo>
                          <a:cubicBezTo>
                            <a:pt x="5262" y="1766"/>
                            <a:pt x="6198" y="3062"/>
                            <a:pt x="5838" y="3710"/>
                          </a:cubicBezTo>
                          <a:cubicBezTo>
                            <a:pt x="5478" y="4359"/>
                            <a:pt x="3893" y="4214"/>
                            <a:pt x="2237" y="3278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9" name="Freeform: Shape 4818">
                      <a:extLst>
                        <a:ext uri="{FF2B5EF4-FFF2-40B4-BE49-F238E27FC236}">
                          <a16:creationId xmlns:a16="http://schemas.microsoft.com/office/drawing/2014/main" id="{B9B1F053-E97C-AF7C-9A51-B0078243FB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6993" y="5718401"/>
                      <a:ext cx="6625" cy="2808"/>
                    </a:xfrm>
                    <a:custGeom>
                      <a:avLst/>
                      <a:gdLst>
                        <a:gd name="connsiteX0" fmla="*/ 3313 w 6625"/>
                        <a:gd name="connsiteY0" fmla="*/ 2809 h 2808"/>
                        <a:gd name="connsiteX1" fmla="*/ 0 w 6625"/>
                        <a:gd name="connsiteY1" fmla="*/ 1368 h 2808"/>
                        <a:gd name="connsiteX2" fmla="*/ 3313 w 6625"/>
                        <a:gd name="connsiteY2" fmla="*/ 0 h 2808"/>
                        <a:gd name="connsiteX3" fmla="*/ 6626 w 6625"/>
                        <a:gd name="connsiteY3" fmla="*/ 1368 h 2808"/>
                        <a:gd name="connsiteX4" fmla="*/ 3313 w 6625"/>
                        <a:gd name="connsiteY4" fmla="*/ 2809 h 2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25" h="2808">
                          <a:moveTo>
                            <a:pt x="3313" y="2809"/>
                          </a:moveTo>
                          <a:cubicBezTo>
                            <a:pt x="1512" y="2809"/>
                            <a:pt x="0" y="2161"/>
                            <a:pt x="0" y="1368"/>
                          </a:cubicBezTo>
                          <a:cubicBezTo>
                            <a:pt x="0" y="576"/>
                            <a:pt x="1440" y="0"/>
                            <a:pt x="3313" y="0"/>
                          </a:cubicBezTo>
                          <a:cubicBezTo>
                            <a:pt x="5185" y="0"/>
                            <a:pt x="6626" y="648"/>
                            <a:pt x="6626" y="1368"/>
                          </a:cubicBezTo>
                          <a:cubicBezTo>
                            <a:pt x="6626" y="2089"/>
                            <a:pt x="5185" y="2809"/>
                            <a:pt x="3313" y="280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20" name="Freeform: Shape 4819">
                      <a:extLst>
                        <a:ext uri="{FF2B5EF4-FFF2-40B4-BE49-F238E27FC236}">
                          <a16:creationId xmlns:a16="http://schemas.microsoft.com/office/drawing/2014/main" id="{E484C40E-7E36-3D7C-1CC5-F5EB76C7E7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6844" y="5715771"/>
                      <a:ext cx="5914" cy="4108"/>
                    </a:xfrm>
                    <a:custGeom>
                      <a:avLst/>
                      <a:gdLst>
                        <a:gd name="connsiteX0" fmla="*/ 3678 w 5914"/>
                        <a:gd name="connsiteY0" fmla="*/ 3278 h 4108"/>
                        <a:gd name="connsiteX1" fmla="*/ 77 w 5914"/>
                        <a:gd name="connsiteY1" fmla="*/ 3710 h 4108"/>
                        <a:gd name="connsiteX2" fmla="*/ 2237 w 5914"/>
                        <a:gd name="connsiteY2" fmla="*/ 830 h 4108"/>
                        <a:gd name="connsiteX3" fmla="*/ 5838 w 5914"/>
                        <a:gd name="connsiteY3" fmla="*/ 397 h 4108"/>
                        <a:gd name="connsiteX4" fmla="*/ 3678 w 5914"/>
                        <a:gd name="connsiteY4" fmla="*/ 3278 h 4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4" h="4108">
                          <a:moveTo>
                            <a:pt x="3678" y="3278"/>
                          </a:moveTo>
                          <a:cubicBezTo>
                            <a:pt x="2093" y="4214"/>
                            <a:pt x="509" y="4359"/>
                            <a:pt x="77" y="3710"/>
                          </a:cubicBezTo>
                          <a:cubicBezTo>
                            <a:pt x="-283" y="3062"/>
                            <a:pt x="653" y="1766"/>
                            <a:pt x="2237" y="830"/>
                          </a:cubicBezTo>
                          <a:cubicBezTo>
                            <a:pt x="3821" y="-106"/>
                            <a:pt x="5406" y="-250"/>
                            <a:pt x="5838" y="397"/>
                          </a:cubicBezTo>
                          <a:cubicBezTo>
                            <a:pt x="6198" y="1118"/>
                            <a:pt x="5262" y="2342"/>
                            <a:pt x="3678" y="3278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21" name="Freeform: Shape 4820">
                      <a:extLst>
                        <a:ext uri="{FF2B5EF4-FFF2-40B4-BE49-F238E27FC236}">
                          <a16:creationId xmlns:a16="http://schemas.microsoft.com/office/drawing/2014/main" id="{94503CBB-CFFE-5F3F-EABD-32C75A147F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6348" y="5713428"/>
                      <a:ext cx="4138" cy="5915"/>
                    </a:xfrm>
                    <a:custGeom>
                      <a:avLst/>
                      <a:gdLst>
                        <a:gd name="connsiteX0" fmla="*/ 3309 w 4138"/>
                        <a:gd name="connsiteY0" fmla="*/ 3678 h 5915"/>
                        <a:gd name="connsiteX1" fmla="*/ 429 w 4138"/>
                        <a:gd name="connsiteY1" fmla="*/ 5838 h 5915"/>
                        <a:gd name="connsiteX2" fmla="*/ 861 w 4138"/>
                        <a:gd name="connsiteY2" fmla="*/ 2238 h 5915"/>
                        <a:gd name="connsiteX3" fmla="*/ 3741 w 4138"/>
                        <a:gd name="connsiteY3" fmla="*/ 77 h 5915"/>
                        <a:gd name="connsiteX4" fmla="*/ 3309 w 4138"/>
                        <a:gd name="connsiteY4" fmla="*/ 3678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38" h="5915">
                          <a:moveTo>
                            <a:pt x="3309" y="3678"/>
                          </a:moveTo>
                          <a:cubicBezTo>
                            <a:pt x="2373" y="5262"/>
                            <a:pt x="1149" y="6198"/>
                            <a:pt x="429" y="5838"/>
                          </a:cubicBezTo>
                          <a:cubicBezTo>
                            <a:pt x="-291" y="5478"/>
                            <a:pt x="-76" y="3894"/>
                            <a:pt x="861" y="2238"/>
                          </a:cubicBezTo>
                          <a:cubicBezTo>
                            <a:pt x="1797" y="653"/>
                            <a:pt x="3021" y="-283"/>
                            <a:pt x="3741" y="77"/>
                          </a:cubicBezTo>
                          <a:cubicBezTo>
                            <a:pt x="4389" y="437"/>
                            <a:pt x="4245" y="2021"/>
                            <a:pt x="3309" y="3678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22" name="Freeform: Shape 4821">
                      <a:extLst>
                        <a:ext uri="{FF2B5EF4-FFF2-40B4-BE49-F238E27FC236}">
                          <a16:creationId xmlns:a16="http://schemas.microsoft.com/office/drawing/2014/main" id="{F5A2B035-E4F3-5950-BC8A-D25779605B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3752" y="5717249"/>
                      <a:ext cx="5184" cy="5184"/>
                    </a:xfrm>
                    <a:custGeom>
                      <a:avLst/>
                      <a:gdLst>
                        <a:gd name="connsiteX0" fmla="*/ 0 w 5184"/>
                        <a:gd name="connsiteY0" fmla="*/ 2592 h 5184"/>
                        <a:gd name="connsiteX1" fmla="*/ 2592 w 5184"/>
                        <a:gd name="connsiteY1" fmla="*/ 0 h 5184"/>
                        <a:gd name="connsiteX2" fmla="*/ 5185 w 5184"/>
                        <a:gd name="connsiteY2" fmla="*/ 2592 h 5184"/>
                        <a:gd name="connsiteX3" fmla="*/ 2592 w 5184"/>
                        <a:gd name="connsiteY3" fmla="*/ 5185 h 5184"/>
                        <a:gd name="connsiteX4" fmla="*/ 0 w 5184"/>
                        <a:gd name="connsiteY4" fmla="*/ 2592 h 5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84" h="5184">
                          <a:moveTo>
                            <a:pt x="0" y="2592"/>
                          </a:moveTo>
                          <a:cubicBezTo>
                            <a:pt x="0" y="1152"/>
                            <a:pt x="1152" y="0"/>
                            <a:pt x="2592" y="0"/>
                          </a:cubicBezTo>
                          <a:cubicBezTo>
                            <a:pt x="4033" y="0"/>
                            <a:pt x="5185" y="1152"/>
                            <a:pt x="5185" y="2592"/>
                          </a:cubicBezTo>
                          <a:cubicBezTo>
                            <a:pt x="5185" y="4033"/>
                            <a:pt x="4033" y="5185"/>
                            <a:pt x="2592" y="5185"/>
                          </a:cubicBezTo>
                          <a:cubicBezTo>
                            <a:pt x="1152" y="5185"/>
                            <a:pt x="0" y="4033"/>
                            <a:pt x="0" y="259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23" name="Freeform: Shape 4822">
                      <a:extLst>
                        <a:ext uri="{FF2B5EF4-FFF2-40B4-BE49-F238E27FC236}">
                          <a16:creationId xmlns:a16="http://schemas.microsoft.com/office/drawing/2014/main" id="{62145AD9-BBB6-9188-E415-709F6623F4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4832" y="5718330"/>
                      <a:ext cx="3024" cy="3024"/>
                    </a:xfrm>
                    <a:custGeom>
                      <a:avLst/>
                      <a:gdLst>
                        <a:gd name="connsiteX0" fmla="*/ 0 w 3024"/>
                        <a:gd name="connsiteY0" fmla="*/ 1512 h 3024"/>
                        <a:gd name="connsiteX1" fmla="*/ 1512 w 3024"/>
                        <a:gd name="connsiteY1" fmla="*/ 0 h 3024"/>
                        <a:gd name="connsiteX2" fmla="*/ 3025 w 3024"/>
                        <a:gd name="connsiteY2" fmla="*/ 1512 h 3024"/>
                        <a:gd name="connsiteX3" fmla="*/ 1512 w 3024"/>
                        <a:gd name="connsiteY3" fmla="*/ 3024 h 3024"/>
                        <a:gd name="connsiteX4" fmla="*/ 0 w 3024"/>
                        <a:gd name="connsiteY4" fmla="*/ 1512 h 3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24" h="3024">
                          <a:moveTo>
                            <a:pt x="0" y="1512"/>
                          </a:moveTo>
                          <a:cubicBezTo>
                            <a:pt x="0" y="648"/>
                            <a:pt x="720" y="0"/>
                            <a:pt x="1512" y="0"/>
                          </a:cubicBezTo>
                          <a:cubicBezTo>
                            <a:pt x="2305" y="0"/>
                            <a:pt x="3025" y="648"/>
                            <a:pt x="3025" y="1512"/>
                          </a:cubicBezTo>
                          <a:cubicBezTo>
                            <a:pt x="3025" y="2376"/>
                            <a:pt x="2377" y="3024"/>
                            <a:pt x="1512" y="3024"/>
                          </a:cubicBezTo>
                          <a:cubicBezTo>
                            <a:pt x="648" y="3024"/>
                            <a:pt x="0" y="2304"/>
                            <a:pt x="0" y="1512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638" name="Graphic 6">
                    <a:extLst>
                      <a:ext uri="{FF2B5EF4-FFF2-40B4-BE49-F238E27FC236}">
                        <a16:creationId xmlns:a16="http://schemas.microsoft.com/office/drawing/2014/main" id="{F82A0CA0-EEAA-0F8C-3192-BFA9CCA1BFA2}"/>
                      </a:ext>
                    </a:extLst>
                  </p:cNvPr>
                  <p:cNvGrpSpPr/>
                  <p:nvPr/>
                </p:nvGrpSpPr>
                <p:grpSpPr>
                  <a:xfrm>
                    <a:off x="7135264" y="5716529"/>
                    <a:ext cx="14402" cy="14402"/>
                    <a:chOff x="7135264" y="5716529"/>
                    <a:chExt cx="14402" cy="14402"/>
                  </a:xfrm>
                </p:grpSpPr>
                <p:sp>
                  <p:nvSpPr>
                    <p:cNvPr id="4796" name="Freeform: Shape 4795">
                      <a:extLst>
                        <a:ext uri="{FF2B5EF4-FFF2-40B4-BE49-F238E27FC236}">
                          <a16:creationId xmlns:a16="http://schemas.microsoft.com/office/drawing/2014/main" id="{D8EAF644-7596-73FF-255D-A4420D22B0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1097" y="5716529"/>
                      <a:ext cx="2808" cy="6625"/>
                    </a:xfrm>
                    <a:custGeom>
                      <a:avLst/>
                      <a:gdLst>
                        <a:gd name="connsiteX0" fmla="*/ 2809 w 2808"/>
                        <a:gd name="connsiteY0" fmla="*/ 3312 h 6625"/>
                        <a:gd name="connsiteX1" fmla="*/ 1368 w 2808"/>
                        <a:gd name="connsiteY1" fmla="*/ 6625 h 6625"/>
                        <a:gd name="connsiteX2" fmla="*/ 0 w 2808"/>
                        <a:gd name="connsiteY2" fmla="*/ 3312 h 6625"/>
                        <a:gd name="connsiteX3" fmla="*/ 1368 w 2808"/>
                        <a:gd name="connsiteY3" fmla="*/ 0 h 6625"/>
                        <a:gd name="connsiteX4" fmla="*/ 2809 w 2808"/>
                        <a:gd name="connsiteY4" fmla="*/ 3312 h 6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08" h="6625">
                          <a:moveTo>
                            <a:pt x="2809" y="3312"/>
                          </a:moveTo>
                          <a:cubicBezTo>
                            <a:pt x="2809" y="5113"/>
                            <a:pt x="2161" y="6625"/>
                            <a:pt x="1368" y="6625"/>
                          </a:cubicBezTo>
                          <a:cubicBezTo>
                            <a:pt x="576" y="6625"/>
                            <a:pt x="0" y="5113"/>
                            <a:pt x="0" y="3312"/>
                          </a:cubicBezTo>
                          <a:cubicBezTo>
                            <a:pt x="0" y="1512"/>
                            <a:pt x="648" y="0"/>
                            <a:pt x="1368" y="0"/>
                          </a:cubicBezTo>
                          <a:cubicBezTo>
                            <a:pt x="2089" y="0"/>
                            <a:pt x="2809" y="1512"/>
                            <a:pt x="2809" y="3312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7" name="Freeform: Shape 4796">
                      <a:extLst>
                        <a:ext uri="{FF2B5EF4-FFF2-40B4-BE49-F238E27FC236}">
                          <a16:creationId xmlns:a16="http://schemas.microsoft.com/office/drawing/2014/main" id="{06BBF896-198D-3F15-5248-E1094F172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8467" y="5717460"/>
                      <a:ext cx="4087" cy="5843"/>
                    </a:xfrm>
                    <a:custGeom>
                      <a:avLst/>
                      <a:gdLst>
                        <a:gd name="connsiteX0" fmla="*/ 3278 w 4087"/>
                        <a:gd name="connsiteY0" fmla="*/ 2166 h 5843"/>
                        <a:gd name="connsiteX1" fmla="*/ 3710 w 4087"/>
                        <a:gd name="connsiteY1" fmla="*/ 5766 h 5843"/>
                        <a:gd name="connsiteX2" fmla="*/ 830 w 4087"/>
                        <a:gd name="connsiteY2" fmla="*/ 3606 h 5843"/>
                        <a:gd name="connsiteX3" fmla="*/ 398 w 4087"/>
                        <a:gd name="connsiteY3" fmla="*/ 77 h 5843"/>
                        <a:gd name="connsiteX4" fmla="*/ 3278 w 4087"/>
                        <a:gd name="connsiteY4" fmla="*/ 2238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87" h="5843">
                          <a:moveTo>
                            <a:pt x="3278" y="2166"/>
                          </a:moveTo>
                          <a:cubicBezTo>
                            <a:pt x="4143" y="3750"/>
                            <a:pt x="4358" y="5334"/>
                            <a:pt x="3710" y="5766"/>
                          </a:cubicBezTo>
                          <a:cubicBezTo>
                            <a:pt x="3062" y="6126"/>
                            <a:pt x="1766" y="5190"/>
                            <a:pt x="830" y="3606"/>
                          </a:cubicBezTo>
                          <a:cubicBezTo>
                            <a:pt x="-107" y="2021"/>
                            <a:pt x="-250" y="437"/>
                            <a:pt x="398" y="77"/>
                          </a:cubicBezTo>
                          <a:cubicBezTo>
                            <a:pt x="1046" y="-283"/>
                            <a:pt x="2342" y="653"/>
                            <a:pt x="3278" y="2238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8" name="Freeform: Shape 4797">
                      <a:extLst>
                        <a:ext uri="{FF2B5EF4-FFF2-40B4-BE49-F238E27FC236}">
                          <a16:creationId xmlns:a16="http://schemas.microsoft.com/office/drawing/2014/main" id="{A83FC24A-A5FB-A97E-8F6A-3CE2FA50DC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6124" y="5719732"/>
                      <a:ext cx="5914" cy="4138"/>
                    </a:xfrm>
                    <a:custGeom>
                      <a:avLst/>
                      <a:gdLst>
                        <a:gd name="connsiteX0" fmla="*/ 3678 w 5914"/>
                        <a:gd name="connsiteY0" fmla="*/ 830 h 4138"/>
                        <a:gd name="connsiteX1" fmla="*/ 5838 w 5914"/>
                        <a:gd name="connsiteY1" fmla="*/ 3710 h 4138"/>
                        <a:gd name="connsiteX2" fmla="*/ 2237 w 5914"/>
                        <a:gd name="connsiteY2" fmla="*/ 3278 h 4138"/>
                        <a:gd name="connsiteX3" fmla="*/ 77 w 5914"/>
                        <a:gd name="connsiteY3" fmla="*/ 398 h 4138"/>
                        <a:gd name="connsiteX4" fmla="*/ 3678 w 5914"/>
                        <a:gd name="connsiteY4" fmla="*/ 830 h 4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4" h="4138">
                          <a:moveTo>
                            <a:pt x="3678" y="830"/>
                          </a:moveTo>
                          <a:cubicBezTo>
                            <a:pt x="5262" y="1766"/>
                            <a:pt x="6198" y="2990"/>
                            <a:pt x="5838" y="3710"/>
                          </a:cubicBezTo>
                          <a:cubicBezTo>
                            <a:pt x="5478" y="4431"/>
                            <a:pt x="3822" y="4214"/>
                            <a:pt x="2237" y="3278"/>
                          </a:cubicBezTo>
                          <a:cubicBezTo>
                            <a:pt x="653" y="2342"/>
                            <a:pt x="-283" y="1118"/>
                            <a:pt x="77" y="398"/>
                          </a:cubicBezTo>
                          <a:cubicBezTo>
                            <a:pt x="437" y="-251"/>
                            <a:pt x="2093" y="-106"/>
                            <a:pt x="3678" y="830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9" name="Freeform: Shape 4798">
                      <a:extLst>
                        <a:ext uri="{FF2B5EF4-FFF2-40B4-BE49-F238E27FC236}">
                          <a16:creationId xmlns:a16="http://schemas.microsoft.com/office/drawing/2014/main" id="{6AB4652F-9A0D-812F-EC71-0BF21A5527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5264" y="5722290"/>
                      <a:ext cx="6625" cy="2808"/>
                    </a:xfrm>
                    <a:custGeom>
                      <a:avLst/>
                      <a:gdLst>
                        <a:gd name="connsiteX0" fmla="*/ 3313 w 6625"/>
                        <a:gd name="connsiteY0" fmla="*/ 0 h 2808"/>
                        <a:gd name="connsiteX1" fmla="*/ 6626 w 6625"/>
                        <a:gd name="connsiteY1" fmla="*/ 1368 h 2808"/>
                        <a:gd name="connsiteX2" fmla="*/ 3313 w 6625"/>
                        <a:gd name="connsiteY2" fmla="*/ 2809 h 2808"/>
                        <a:gd name="connsiteX3" fmla="*/ 0 w 6625"/>
                        <a:gd name="connsiteY3" fmla="*/ 1368 h 2808"/>
                        <a:gd name="connsiteX4" fmla="*/ 3313 w 6625"/>
                        <a:gd name="connsiteY4" fmla="*/ 0 h 2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25" h="2808">
                          <a:moveTo>
                            <a:pt x="3313" y="0"/>
                          </a:moveTo>
                          <a:cubicBezTo>
                            <a:pt x="5113" y="0"/>
                            <a:pt x="6626" y="648"/>
                            <a:pt x="6626" y="1368"/>
                          </a:cubicBezTo>
                          <a:cubicBezTo>
                            <a:pt x="6626" y="2088"/>
                            <a:pt x="5185" y="2809"/>
                            <a:pt x="3313" y="2809"/>
                          </a:cubicBezTo>
                          <a:cubicBezTo>
                            <a:pt x="1440" y="2809"/>
                            <a:pt x="0" y="2160"/>
                            <a:pt x="0" y="1368"/>
                          </a:cubicBezTo>
                          <a:cubicBezTo>
                            <a:pt x="0" y="576"/>
                            <a:pt x="1440" y="0"/>
                            <a:pt x="3313" y="0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0" name="Freeform: Shape 4799">
                      <a:extLst>
                        <a:ext uri="{FF2B5EF4-FFF2-40B4-BE49-F238E27FC236}">
                          <a16:creationId xmlns:a16="http://schemas.microsoft.com/office/drawing/2014/main" id="{0C41ED88-0D1D-9BE8-62D4-1E7AF8838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6196" y="5723621"/>
                      <a:ext cx="5914" cy="4087"/>
                    </a:xfrm>
                    <a:custGeom>
                      <a:avLst/>
                      <a:gdLst>
                        <a:gd name="connsiteX0" fmla="*/ 2237 w 5914"/>
                        <a:gd name="connsiteY0" fmla="*/ 830 h 4087"/>
                        <a:gd name="connsiteX1" fmla="*/ 5838 w 5914"/>
                        <a:gd name="connsiteY1" fmla="*/ 398 h 4087"/>
                        <a:gd name="connsiteX2" fmla="*/ 3678 w 5914"/>
                        <a:gd name="connsiteY2" fmla="*/ 3279 h 4087"/>
                        <a:gd name="connsiteX3" fmla="*/ 77 w 5914"/>
                        <a:gd name="connsiteY3" fmla="*/ 3711 h 4087"/>
                        <a:gd name="connsiteX4" fmla="*/ 2237 w 5914"/>
                        <a:gd name="connsiteY4" fmla="*/ 830 h 4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4" h="4087">
                          <a:moveTo>
                            <a:pt x="2237" y="830"/>
                          </a:moveTo>
                          <a:cubicBezTo>
                            <a:pt x="3822" y="-106"/>
                            <a:pt x="5406" y="-251"/>
                            <a:pt x="5838" y="398"/>
                          </a:cubicBezTo>
                          <a:cubicBezTo>
                            <a:pt x="6198" y="1046"/>
                            <a:pt x="5262" y="2342"/>
                            <a:pt x="3678" y="3279"/>
                          </a:cubicBezTo>
                          <a:cubicBezTo>
                            <a:pt x="2093" y="4143"/>
                            <a:pt x="509" y="4359"/>
                            <a:pt x="77" y="3711"/>
                          </a:cubicBezTo>
                          <a:cubicBezTo>
                            <a:pt x="-283" y="3062"/>
                            <a:pt x="653" y="1766"/>
                            <a:pt x="2237" y="830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1" name="Freeform: Shape 4800">
                      <a:extLst>
                        <a:ext uri="{FF2B5EF4-FFF2-40B4-BE49-F238E27FC236}">
                          <a16:creationId xmlns:a16="http://schemas.microsoft.com/office/drawing/2014/main" id="{ED9C6A61-16BF-9C9C-0D5A-56F96896ED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8539" y="5724158"/>
                      <a:ext cx="4108" cy="5843"/>
                    </a:xfrm>
                    <a:custGeom>
                      <a:avLst/>
                      <a:gdLst>
                        <a:gd name="connsiteX0" fmla="*/ 830 w 4108"/>
                        <a:gd name="connsiteY0" fmla="*/ 2238 h 5843"/>
                        <a:gd name="connsiteX1" fmla="*/ 3710 w 4108"/>
                        <a:gd name="connsiteY1" fmla="*/ 77 h 5843"/>
                        <a:gd name="connsiteX2" fmla="*/ 3278 w 4108"/>
                        <a:gd name="connsiteY2" fmla="*/ 3606 h 5843"/>
                        <a:gd name="connsiteX3" fmla="*/ 398 w 4108"/>
                        <a:gd name="connsiteY3" fmla="*/ 5766 h 5843"/>
                        <a:gd name="connsiteX4" fmla="*/ 830 w 4108"/>
                        <a:gd name="connsiteY4" fmla="*/ 2238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08" h="5843">
                          <a:moveTo>
                            <a:pt x="830" y="2238"/>
                          </a:moveTo>
                          <a:cubicBezTo>
                            <a:pt x="1694" y="653"/>
                            <a:pt x="2990" y="-283"/>
                            <a:pt x="3710" y="77"/>
                          </a:cubicBezTo>
                          <a:cubicBezTo>
                            <a:pt x="4358" y="437"/>
                            <a:pt x="4215" y="2021"/>
                            <a:pt x="3278" y="3606"/>
                          </a:cubicBezTo>
                          <a:cubicBezTo>
                            <a:pt x="2342" y="5190"/>
                            <a:pt x="1118" y="6126"/>
                            <a:pt x="398" y="5766"/>
                          </a:cubicBezTo>
                          <a:cubicBezTo>
                            <a:pt x="-250" y="5406"/>
                            <a:pt x="-107" y="3822"/>
                            <a:pt x="830" y="2238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2" name="Freeform: Shape 4801">
                      <a:extLst>
                        <a:ext uri="{FF2B5EF4-FFF2-40B4-BE49-F238E27FC236}">
                          <a16:creationId xmlns:a16="http://schemas.microsoft.com/office/drawing/2014/main" id="{52F58EBC-C1A8-48B1-E0A5-1E0A10C267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1097" y="5724307"/>
                      <a:ext cx="2808" cy="6625"/>
                    </a:xfrm>
                    <a:custGeom>
                      <a:avLst/>
                      <a:gdLst>
                        <a:gd name="connsiteX0" fmla="*/ 0 w 2808"/>
                        <a:gd name="connsiteY0" fmla="*/ 3313 h 6625"/>
                        <a:gd name="connsiteX1" fmla="*/ 1368 w 2808"/>
                        <a:gd name="connsiteY1" fmla="*/ 0 h 6625"/>
                        <a:gd name="connsiteX2" fmla="*/ 2809 w 2808"/>
                        <a:gd name="connsiteY2" fmla="*/ 3313 h 6625"/>
                        <a:gd name="connsiteX3" fmla="*/ 1368 w 2808"/>
                        <a:gd name="connsiteY3" fmla="*/ 6626 h 6625"/>
                        <a:gd name="connsiteX4" fmla="*/ 0 w 2808"/>
                        <a:gd name="connsiteY4" fmla="*/ 3313 h 6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08" h="6625">
                          <a:moveTo>
                            <a:pt x="0" y="3313"/>
                          </a:moveTo>
                          <a:cubicBezTo>
                            <a:pt x="0" y="1512"/>
                            <a:pt x="648" y="0"/>
                            <a:pt x="1368" y="0"/>
                          </a:cubicBezTo>
                          <a:cubicBezTo>
                            <a:pt x="2089" y="0"/>
                            <a:pt x="2809" y="1440"/>
                            <a:pt x="2809" y="3313"/>
                          </a:cubicBezTo>
                          <a:cubicBezTo>
                            <a:pt x="2809" y="5185"/>
                            <a:pt x="2161" y="6626"/>
                            <a:pt x="1368" y="6626"/>
                          </a:cubicBezTo>
                          <a:cubicBezTo>
                            <a:pt x="576" y="6626"/>
                            <a:pt x="0" y="5185"/>
                            <a:pt x="0" y="3313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3" name="Freeform: Shape 4802">
                      <a:extLst>
                        <a:ext uri="{FF2B5EF4-FFF2-40B4-BE49-F238E27FC236}">
                          <a16:creationId xmlns:a16="http://schemas.microsoft.com/office/drawing/2014/main" id="{CEEF74F7-924D-568D-AE78-65DF8071CF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2356" y="5724158"/>
                      <a:ext cx="4107" cy="5843"/>
                    </a:xfrm>
                    <a:custGeom>
                      <a:avLst/>
                      <a:gdLst>
                        <a:gd name="connsiteX0" fmla="*/ 830 w 4107"/>
                        <a:gd name="connsiteY0" fmla="*/ 3606 h 5843"/>
                        <a:gd name="connsiteX1" fmla="*/ 398 w 4107"/>
                        <a:gd name="connsiteY1" fmla="*/ 77 h 5843"/>
                        <a:gd name="connsiteX2" fmla="*/ 3278 w 4107"/>
                        <a:gd name="connsiteY2" fmla="*/ 2238 h 5843"/>
                        <a:gd name="connsiteX3" fmla="*/ 3710 w 4107"/>
                        <a:gd name="connsiteY3" fmla="*/ 5766 h 5843"/>
                        <a:gd name="connsiteX4" fmla="*/ 830 w 4107"/>
                        <a:gd name="connsiteY4" fmla="*/ 3606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07" h="5843">
                          <a:moveTo>
                            <a:pt x="830" y="3606"/>
                          </a:moveTo>
                          <a:cubicBezTo>
                            <a:pt x="-106" y="2021"/>
                            <a:pt x="-251" y="437"/>
                            <a:pt x="398" y="77"/>
                          </a:cubicBezTo>
                          <a:cubicBezTo>
                            <a:pt x="1046" y="-283"/>
                            <a:pt x="2342" y="653"/>
                            <a:pt x="3278" y="2238"/>
                          </a:cubicBezTo>
                          <a:cubicBezTo>
                            <a:pt x="4214" y="3822"/>
                            <a:pt x="4359" y="5406"/>
                            <a:pt x="3710" y="5766"/>
                          </a:cubicBezTo>
                          <a:cubicBezTo>
                            <a:pt x="3062" y="6126"/>
                            <a:pt x="1766" y="5190"/>
                            <a:pt x="830" y="3606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4" name="Freeform: Shape 4803">
                      <a:extLst>
                        <a:ext uri="{FF2B5EF4-FFF2-40B4-BE49-F238E27FC236}">
                          <a16:creationId xmlns:a16="http://schemas.microsoft.com/office/drawing/2014/main" id="{14D913F1-27BC-3280-8522-5135ED9FC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2893" y="5723621"/>
                      <a:ext cx="5914" cy="4108"/>
                    </a:xfrm>
                    <a:custGeom>
                      <a:avLst/>
                      <a:gdLst>
                        <a:gd name="connsiteX0" fmla="*/ 2237 w 5914"/>
                        <a:gd name="connsiteY0" fmla="*/ 3279 h 4108"/>
                        <a:gd name="connsiteX1" fmla="*/ 77 w 5914"/>
                        <a:gd name="connsiteY1" fmla="*/ 398 h 4108"/>
                        <a:gd name="connsiteX2" fmla="*/ 3678 w 5914"/>
                        <a:gd name="connsiteY2" fmla="*/ 830 h 4108"/>
                        <a:gd name="connsiteX3" fmla="*/ 5838 w 5914"/>
                        <a:gd name="connsiteY3" fmla="*/ 3711 h 4108"/>
                        <a:gd name="connsiteX4" fmla="*/ 2309 w 5914"/>
                        <a:gd name="connsiteY4" fmla="*/ 3279 h 4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4" h="4108">
                          <a:moveTo>
                            <a:pt x="2237" y="3279"/>
                          </a:moveTo>
                          <a:cubicBezTo>
                            <a:pt x="653" y="2414"/>
                            <a:pt x="-283" y="1046"/>
                            <a:pt x="77" y="398"/>
                          </a:cubicBezTo>
                          <a:cubicBezTo>
                            <a:pt x="437" y="-251"/>
                            <a:pt x="2093" y="-106"/>
                            <a:pt x="3678" y="830"/>
                          </a:cubicBezTo>
                          <a:cubicBezTo>
                            <a:pt x="5262" y="1694"/>
                            <a:pt x="6198" y="2990"/>
                            <a:pt x="5838" y="3711"/>
                          </a:cubicBezTo>
                          <a:cubicBezTo>
                            <a:pt x="5478" y="4359"/>
                            <a:pt x="3822" y="4214"/>
                            <a:pt x="2309" y="3279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5" name="Freeform: Shape 4804">
                      <a:extLst>
                        <a:ext uri="{FF2B5EF4-FFF2-40B4-BE49-F238E27FC236}">
                          <a16:creationId xmlns:a16="http://schemas.microsoft.com/office/drawing/2014/main" id="{AE5D4ACD-589D-7EC5-3512-28B86857C3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3042" y="5722290"/>
                      <a:ext cx="6625" cy="2808"/>
                    </a:xfrm>
                    <a:custGeom>
                      <a:avLst/>
                      <a:gdLst>
                        <a:gd name="connsiteX0" fmla="*/ 3313 w 6625"/>
                        <a:gd name="connsiteY0" fmla="*/ 2809 h 2808"/>
                        <a:gd name="connsiteX1" fmla="*/ 0 w 6625"/>
                        <a:gd name="connsiteY1" fmla="*/ 1368 h 2808"/>
                        <a:gd name="connsiteX2" fmla="*/ 3313 w 6625"/>
                        <a:gd name="connsiteY2" fmla="*/ 0 h 2808"/>
                        <a:gd name="connsiteX3" fmla="*/ 6625 w 6625"/>
                        <a:gd name="connsiteY3" fmla="*/ 1368 h 2808"/>
                        <a:gd name="connsiteX4" fmla="*/ 3313 w 6625"/>
                        <a:gd name="connsiteY4" fmla="*/ 2809 h 2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25" h="2808">
                          <a:moveTo>
                            <a:pt x="3313" y="2809"/>
                          </a:moveTo>
                          <a:cubicBezTo>
                            <a:pt x="1512" y="2809"/>
                            <a:pt x="0" y="2160"/>
                            <a:pt x="0" y="1368"/>
                          </a:cubicBezTo>
                          <a:cubicBezTo>
                            <a:pt x="0" y="576"/>
                            <a:pt x="1440" y="0"/>
                            <a:pt x="3313" y="0"/>
                          </a:cubicBezTo>
                          <a:cubicBezTo>
                            <a:pt x="5185" y="0"/>
                            <a:pt x="6625" y="648"/>
                            <a:pt x="6625" y="1368"/>
                          </a:cubicBezTo>
                          <a:cubicBezTo>
                            <a:pt x="6625" y="2088"/>
                            <a:pt x="5185" y="2809"/>
                            <a:pt x="3313" y="280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6" name="Freeform: Shape 4805">
                      <a:extLst>
                        <a:ext uri="{FF2B5EF4-FFF2-40B4-BE49-F238E27FC236}">
                          <a16:creationId xmlns:a16="http://schemas.microsoft.com/office/drawing/2014/main" id="{EA41E9EA-6B0F-35C5-4F57-767243BCB0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2893" y="5719732"/>
                      <a:ext cx="5843" cy="4107"/>
                    </a:xfrm>
                    <a:custGeom>
                      <a:avLst/>
                      <a:gdLst>
                        <a:gd name="connsiteX0" fmla="*/ 3678 w 5843"/>
                        <a:gd name="connsiteY0" fmla="*/ 3278 h 4107"/>
                        <a:gd name="connsiteX1" fmla="*/ 77 w 5843"/>
                        <a:gd name="connsiteY1" fmla="*/ 3710 h 4107"/>
                        <a:gd name="connsiteX2" fmla="*/ 2237 w 5843"/>
                        <a:gd name="connsiteY2" fmla="*/ 830 h 4107"/>
                        <a:gd name="connsiteX3" fmla="*/ 5766 w 5843"/>
                        <a:gd name="connsiteY3" fmla="*/ 398 h 4107"/>
                        <a:gd name="connsiteX4" fmla="*/ 3605 w 5843"/>
                        <a:gd name="connsiteY4" fmla="*/ 3278 h 4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3" h="4107">
                          <a:moveTo>
                            <a:pt x="3678" y="3278"/>
                          </a:moveTo>
                          <a:cubicBezTo>
                            <a:pt x="2093" y="4214"/>
                            <a:pt x="509" y="4359"/>
                            <a:pt x="77" y="3710"/>
                          </a:cubicBezTo>
                          <a:cubicBezTo>
                            <a:pt x="-283" y="3062"/>
                            <a:pt x="653" y="1766"/>
                            <a:pt x="2237" y="830"/>
                          </a:cubicBezTo>
                          <a:cubicBezTo>
                            <a:pt x="3822" y="-106"/>
                            <a:pt x="5406" y="-251"/>
                            <a:pt x="5766" y="398"/>
                          </a:cubicBezTo>
                          <a:cubicBezTo>
                            <a:pt x="6126" y="1046"/>
                            <a:pt x="5190" y="2342"/>
                            <a:pt x="3605" y="3278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7" name="Freeform: Shape 4806">
                      <a:extLst>
                        <a:ext uri="{FF2B5EF4-FFF2-40B4-BE49-F238E27FC236}">
                          <a16:creationId xmlns:a16="http://schemas.microsoft.com/office/drawing/2014/main" id="{C8B9F530-14F2-336D-1EF8-318489EC3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2356" y="5717389"/>
                      <a:ext cx="4107" cy="5914"/>
                    </a:xfrm>
                    <a:custGeom>
                      <a:avLst/>
                      <a:gdLst>
                        <a:gd name="connsiteX0" fmla="*/ 3278 w 4107"/>
                        <a:gd name="connsiteY0" fmla="*/ 3678 h 5914"/>
                        <a:gd name="connsiteX1" fmla="*/ 398 w 4107"/>
                        <a:gd name="connsiteY1" fmla="*/ 5838 h 5914"/>
                        <a:gd name="connsiteX2" fmla="*/ 830 w 4107"/>
                        <a:gd name="connsiteY2" fmla="*/ 2237 h 5914"/>
                        <a:gd name="connsiteX3" fmla="*/ 3710 w 4107"/>
                        <a:gd name="connsiteY3" fmla="*/ 77 h 5914"/>
                        <a:gd name="connsiteX4" fmla="*/ 3278 w 4107"/>
                        <a:gd name="connsiteY4" fmla="*/ 3606 h 5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07" h="5914">
                          <a:moveTo>
                            <a:pt x="3278" y="3678"/>
                          </a:moveTo>
                          <a:cubicBezTo>
                            <a:pt x="2414" y="5262"/>
                            <a:pt x="1118" y="6198"/>
                            <a:pt x="398" y="5838"/>
                          </a:cubicBezTo>
                          <a:cubicBezTo>
                            <a:pt x="-251" y="5478"/>
                            <a:pt x="-106" y="3893"/>
                            <a:pt x="830" y="2237"/>
                          </a:cubicBezTo>
                          <a:cubicBezTo>
                            <a:pt x="1766" y="653"/>
                            <a:pt x="2990" y="-283"/>
                            <a:pt x="3710" y="77"/>
                          </a:cubicBezTo>
                          <a:cubicBezTo>
                            <a:pt x="4359" y="437"/>
                            <a:pt x="4214" y="2093"/>
                            <a:pt x="3278" y="3606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8" name="Freeform: Shape 4807">
                      <a:extLst>
                        <a:ext uri="{FF2B5EF4-FFF2-40B4-BE49-F238E27FC236}">
                          <a16:creationId xmlns:a16="http://schemas.microsoft.com/office/drawing/2014/main" id="{FADEF0A9-9A41-018C-132A-CD0CB97BE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9801" y="5721210"/>
                      <a:ext cx="5185" cy="5185"/>
                    </a:xfrm>
                    <a:custGeom>
                      <a:avLst/>
                      <a:gdLst>
                        <a:gd name="connsiteX0" fmla="*/ 0 w 5185"/>
                        <a:gd name="connsiteY0" fmla="*/ 2592 h 5185"/>
                        <a:gd name="connsiteX1" fmla="*/ 2592 w 5185"/>
                        <a:gd name="connsiteY1" fmla="*/ 0 h 5185"/>
                        <a:gd name="connsiteX2" fmla="*/ 5185 w 5185"/>
                        <a:gd name="connsiteY2" fmla="*/ 2592 h 5185"/>
                        <a:gd name="connsiteX3" fmla="*/ 2592 w 5185"/>
                        <a:gd name="connsiteY3" fmla="*/ 5185 h 5185"/>
                        <a:gd name="connsiteX4" fmla="*/ 0 w 5185"/>
                        <a:gd name="connsiteY4" fmla="*/ 2592 h 5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85" h="5185">
                          <a:moveTo>
                            <a:pt x="0" y="2592"/>
                          </a:moveTo>
                          <a:cubicBezTo>
                            <a:pt x="0" y="1152"/>
                            <a:pt x="1152" y="0"/>
                            <a:pt x="2592" y="0"/>
                          </a:cubicBezTo>
                          <a:cubicBezTo>
                            <a:pt x="4033" y="0"/>
                            <a:pt x="5185" y="1152"/>
                            <a:pt x="5185" y="2592"/>
                          </a:cubicBezTo>
                          <a:cubicBezTo>
                            <a:pt x="5185" y="4033"/>
                            <a:pt x="4033" y="5185"/>
                            <a:pt x="2592" y="5185"/>
                          </a:cubicBezTo>
                          <a:cubicBezTo>
                            <a:pt x="1152" y="5185"/>
                            <a:pt x="0" y="4033"/>
                            <a:pt x="0" y="259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9" name="Freeform: Shape 4808">
                      <a:extLst>
                        <a:ext uri="{FF2B5EF4-FFF2-40B4-BE49-F238E27FC236}">
                          <a16:creationId xmlns:a16="http://schemas.microsoft.com/office/drawing/2014/main" id="{6CB861A6-B12F-1258-4941-62E6DF6470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0810" y="5722290"/>
                      <a:ext cx="3024" cy="3024"/>
                    </a:xfrm>
                    <a:custGeom>
                      <a:avLst/>
                      <a:gdLst>
                        <a:gd name="connsiteX0" fmla="*/ 0 w 3024"/>
                        <a:gd name="connsiteY0" fmla="*/ 1512 h 3024"/>
                        <a:gd name="connsiteX1" fmla="*/ 1512 w 3024"/>
                        <a:gd name="connsiteY1" fmla="*/ 0 h 3024"/>
                        <a:gd name="connsiteX2" fmla="*/ 3024 w 3024"/>
                        <a:gd name="connsiteY2" fmla="*/ 1512 h 3024"/>
                        <a:gd name="connsiteX3" fmla="*/ 1512 w 3024"/>
                        <a:gd name="connsiteY3" fmla="*/ 3024 h 3024"/>
                        <a:gd name="connsiteX4" fmla="*/ 0 w 3024"/>
                        <a:gd name="connsiteY4" fmla="*/ 1512 h 3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24" h="3024">
                          <a:moveTo>
                            <a:pt x="0" y="1512"/>
                          </a:moveTo>
                          <a:cubicBezTo>
                            <a:pt x="0" y="648"/>
                            <a:pt x="720" y="0"/>
                            <a:pt x="1512" y="0"/>
                          </a:cubicBezTo>
                          <a:cubicBezTo>
                            <a:pt x="2305" y="0"/>
                            <a:pt x="3024" y="648"/>
                            <a:pt x="3024" y="1512"/>
                          </a:cubicBezTo>
                          <a:cubicBezTo>
                            <a:pt x="3024" y="2377"/>
                            <a:pt x="2305" y="3024"/>
                            <a:pt x="1512" y="3024"/>
                          </a:cubicBezTo>
                          <a:cubicBezTo>
                            <a:pt x="720" y="3024"/>
                            <a:pt x="0" y="2377"/>
                            <a:pt x="0" y="1512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639" name="Graphic 6">
                    <a:extLst>
                      <a:ext uri="{FF2B5EF4-FFF2-40B4-BE49-F238E27FC236}">
                        <a16:creationId xmlns:a16="http://schemas.microsoft.com/office/drawing/2014/main" id="{8C58C662-DAB4-6976-BC5F-457E08A5C752}"/>
                      </a:ext>
                    </a:extLst>
                  </p:cNvPr>
                  <p:cNvGrpSpPr/>
                  <p:nvPr/>
                </p:nvGrpSpPr>
                <p:grpSpPr>
                  <a:xfrm>
                    <a:off x="7125398" y="5719698"/>
                    <a:ext cx="9722" cy="9721"/>
                    <a:chOff x="7125398" y="5719698"/>
                    <a:chExt cx="9722" cy="9721"/>
                  </a:xfrm>
                </p:grpSpPr>
                <p:sp>
                  <p:nvSpPr>
                    <p:cNvPr id="4782" name="Freeform: Shape 4781">
                      <a:extLst>
                        <a:ext uri="{FF2B5EF4-FFF2-40B4-BE49-F238E27FC236}">
                          <a16:creationId xmlns:a16="http://schemas.microsoft.com/office/drawing/2014/main" id="{AB40273F-E833-3134-63C3-6FEC583521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9359" y="5719698"/>
                      <a:ext cx="1872" cy="4464"/>
                    </a:xfrm>
                    <a:custGeom>
                      <a:avLst/>
                      <a:gdLst>
                        <a:gd name="connsiteX0" fmla="*/ 1872 w 1872"/>
                        <a:gd name="connsiteY0" fmla="*/ 2232 h 4464"/>
                        <a:gd name="connsiteX1" fmla="*/ 936 w 1872"/>
                        <a:gd name="connsiteY1" fmla="*/ 4465 h 4464"/>
                        <a:gd name="connsiteX2" fmla="*/ 0 w 1872"/>
                        <a:gd name="connsiteY2" fmla="*/ 2232 h 4464"/>
                        <a:gd name="connsiteX3" fmla="*/ 936 w 1872"/>
                        <a:gd name="connsiteY3" fmla="*/ 0 h 4464"/>
                        <a:gd name="connsiteX4" fmla="*/ 1872 w 1872"/>
                        <a:gd name="connsiteY4" fmla="*/ 2232 h 4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2" h="4464">
                          <a:moveTo>
                            <a:pt x="1872" y="2232"/>
                          </a:moveTo>
                          <a:cubicBezTo>
                            <a:pt x="1872" y="3457"/>
                            <a:pt x="1440" y="4465"/>
                            <a:pt x="936" y="4465"/>
                          </a:cubicBezTo>
                          <a:cubicBezTo>
                            <a:pt x="432" y="4465"/>
                            <a:pt x="0" y="3457"/>
                            <a:pt x="0" y="2232"/>
                          </a:cubicBezTo>
                          <a:cubicBezTo>
                            <a:pt x="0" y="1008"/>
                            <a:pt x="432" y="0"/>
                            <a:pt x="936" y="0"/>
                          </a:cubicBezTo>
                          <a:cubicBezTo>
                            <a:pt x="1440" y="0"/>
                            <a:pt x="1872" y="1008"/>
                            <a:pt x="1872" y="2232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3" name="Freeform: Shape 4782">
                      <a:extLst>
                        <a:ext uri="{FF2B5EF4-FFF2-40B4-BE49-F238E27FC236}">
                          <a16:creationId xmlns:a16="http://schemas.microsoft.com/office/drawing/2014/main" id="{332BF0AC-ED61-BCE2-C5C1-EAFF4F27B5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7575" y="5720282"/>
                      <a:ext cx="2777" cy="4020"/>
                    </a:xfrm>
                    <a:custGeom>
                      <a:avLst/>
                      <a:gdLst>
                        <a:gd name="connsiteX0" fmla="*/ 2216 w 2777"/>
                        <a:gd name="connsiteY0" fmla="*/ 1504 h 4020"/>
                        <a:gd name="connsiteX1" fmla="*/ 2505 w 2777"/>
                        <a:gd name="connsiteY1" fmla="*/ 3952 h 4020"/>
                        <a:gd name="connsiteX2" fmla="*/ 560 w 2777"/>
                        <a:gd name="connsiteY2" fmla="*/ 2512 h 4020"/>
                        <a:gd name="connsiteX3" fmla="*/ 272 w 2777"/>
                        <a:gd name="connsiteY3" fmla="*/ 64 h 4020"/>
                        <a:gd name="connsiteX4" fmla="*/ 2216 w 2777"/>
                        <a:gd name="connsiteY4" fmla="*/ 1576 h 4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7" h="4020">
                          <a:moveTo>
                            <a:pt x="2216" y="1504"/>
                          </a:moveTo>
                          <a:cubicBezTo>
                            <a:pt x="2865" y="2584"/>
                            <a:pt x="2937" y="3664"/>
                            <a:pt x="2505" y="3952"/>
                          </a:cubicBezTo>
                          <a:cubicBezTo>
                            <a:pt x="2073" y="4241"/>
                            <a:pt x="1136" y="3592"/>
                            <a:pt x="560" y="2512"/>
                          </a:cubicBezTo>
                          <a:cubicBezTo>
                            <a:pt x="-88" y="1432"/>
                            <a:pt x="-160" y="352"/>
                            <a:pt x="272" y="64"/>
                          </a:cubicBezTo>
                          <a:cubicBezTo>
                            <a:pt x="704" y="-224"/>
                            <a:pt x="1569" y="496"/>
                            <a:pt x="2216" y="1576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4" name="Freeform: Shape 4783">
                      <a:extLst>
                        <a:ext uri="{FF2B5EF4-FFF2-40B4-BE49-F238E27FC236}">
                          <a16:creationId xmlns:a16="http://schemas.microsoft.com/office/drawing/2014/main" id="{2498F6E4-A90A-4593-C4D6-8276C21FD5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5978" y="5721802"/>
                      <a:ext cx="4025" cy="2756"/>
                    </a:xfrm>
                    <a:custGeom>
                      <a:avLst/>
                      <a:gdLst>
                        <a:gd name="connsiteX0" fmla="*/ 2517 w 4025"/>
                        <a:gd name="connsiteY0" fmla="*/ 561 h 2756"/>
                        <a:gd name="connsiteX1" fmla="*/ 3957 w 4025"/>
                        <a:gd name="connsiteY1" fmla="*/ 2505 h 2756"/>
                        <a:gd name="connsiteX2" fmla="*/ 1509 w 4025"/>
                        <a:gd name="connsiteY2" fmla="*/ 2217 h 2756"/>
                        <a:gd name="connsiteX3" fmla="*/ 69 w 4025"/>
                        <a:gd name="connsiteY3" fmla="*/ 272 h 2756"/>
                        <a:gd name="connsiteX4" fmla="*/ 2517 w 4025"/>
                        <a:gd name="connsiteY4" fmla="*/ 561 h 2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25" h="2756">
                          <a:moveTo>
                            <a:pt x="2517" y="561"/>
                          </a:moveTo>
                          <a:cubicBezTo>
                            <a:pt x="3597" y="1209"/>
                            <a:pt x="4245" y="2073"/>
                            <a:pt x="3957" y="2505"/>
                          </a:cubicBezTo>
                          <a:cubicBezTo>
                            <a:pt x="3669" y="2937"/>
                            <a:pt x="2589" y="2793"/>
                            <a:pt x="1509" y="2217"/>
                          </a:cubicBezTo>
                          <a:cubicBezTo>
                            <a:pt x="429" y="1568"/>
                            <a:pt x="-220" y="704"/>
                            <a:pt x="69" y="272"/>
                          </a:cubicBezTo>
                          <a:cubicBezTo>
                            <a:pt x="356" y="-160"/>
                            <a:pt x="1437" y="-88"/>
                            <a:pt x="2517" y="561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5" name="Freeform: Shape 4784">
                      <a:extLst>
                        <a:ext uri="{FF2B5EF4-FFF2-40B4-BE49-F238E27FC236}">
                          <a16:creationId xmlns:a16="http://schemas.microsoft.com/office/drawing/2014/main" id="{2A56235F-7088-EFE2-CAEC-E2A678FD0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5398" y="5723587"/>
                      <a:ext cx="4464" cy="1872"/>
                    </a:xfrm>
                    <a:custGeom>
                      <a:avLst/>
                      <a:gdLst>
                        <a:gd name="connsiteX0" fmla="*/ 2232 w 4464"/>
                        <a:gd name="connsiteY0" fmla="*/ 0 h 1872"/>
                        <a:gd name="connsiteX1" fmla="*/ 4465 w 4464"/>
                        <a:gd name="connsiteY1" fmla="*/ 936 h 1872"/>
                        <a:gd name="connsiteX2" fmla="*/ 2232 w 4464"/>
                        <a:gd name="connsiteY2" fmla="*/ 1872 h 1872"/>
                        <a:gd name="connsiteX3" fmla="*/ 0 w 4464"/>
                        <a:gd name="connsiteY3" fmla="*/ 936 h 1872"/>
                        <a:gd name="connsiteX4" fmla="*/ 2232 w 4464"/>
                        <a:gd name="connsiteY4" fmla="*/ 0 h 1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64" h="1872">
                          <a:moveTo>
                            <a:pt x="2232" y="0"/>
                          </a:moveTo>
                          <a:cubicBezTo>
                            <a:pt x="3457" y="0"/>
                            <a:pt x="4465" y="432"/>
                            <a:pt x="4465" y="936"/>
                          </a:cubicBezTo>
                          <a:cubicBezTo>
                            <a:pt x="4465" y="1440"/>
                            <a:pt x="3457" y="1872"/>
                            <a:pt x="2232" y="1872"/>
                          </a:cubicBezTo>
                          <a:cubicBezTo>
                            <a:pt x="1008" y="1872"/>
                            <a:pt x="0" y="1440"/>
                            <a:pt x="0" y="936"/>
                          </a:cubicBezTo>
                          <a:cubicBezTo>
                            <a:pt x="0" y="432"/>
                            <a:pt x="1008" y="0"/>
                            <a:pt x="2232" y="0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6" name="Freeform: Shape 4785">
                      <a:extLst>
                        <a:ext uri="{FF2B5EF4-FFF2-40B4-BE49-F238E27FC236}">
                          <a16:creationId xmlns:a16="http://schemas.microsoft.com/office/drawing/2014/main" id="{A36CB77F-9FF6-6F93-7A09-1F15D90C7D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5978" y="5724466"/>
                      <a:ext cx="4025" cy="2777"/>
                    </a:xfrm>
                    <a:custGeom>
                      <a:avLst/>
                      <a:gdLst>
                        <a:gd name="connsiteX0" fmla="*/ 1509 w 4025"/>
                        <a:gd name="connsiteY0" fmla="*/ 561 h 2777"/>
                        <a:gd name="connsiteX1" fmla="*/ 3957 w 4025"/>
                        <a:gd name="connsiteY1" fmla="*/ 272 h 2777"/>
                        <a:gd name="connsiteX2" fmla="*/ 2517 w 4025"/>
                        <a:gd name="connsiteY2" fmla="*/ 2217 h 2777"/>
                        <a:gd name="connsiteX3" fmla="*/ 69 w 4025"/>
                        <a:gd name="connsiteY3" fmla="*/ 2505 h 2777"/>
                        <a:gd name="connsiteX4" fmla="*/ 1509 w 4025"/>
                        <a:gd name="connsiteY4" fmla="*/ 561 h 2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25" h="2777">
                          <a:moveTo>
                            <a:pt x="1509" y="561"/>
                          </a:moveTo>
                          <a:cubicBezTo>
                            <a:pt x="2589" y="-88"/>
                            <a:pt x="3669" y="-160"/>
                            <a:pt x="3957" y="272"/>
                          </a:cubicBezTo>
                          <a:cubicBezTo>
                            <a:pt x="4245" y="704"/>
                            <a:pt x="3597" y="1641"/>
                            <a:pt x="2517" y="2217"/>
                          </a:cubicBezTo>
                          <a:cubicBezTo>
                            <a:pt x="1437" y="2865"/>
                            <a:pt x="356" y="2937"/>
                            <a:pt x="69" y="2505"/>
                          </a:cubicBezTo>
                          <a:cubicBezTo>
                            <a:pt x="-220" y="2073"/>
                            <a:pt x="429" y="1209"/>
                            <a:pt x="1509" y="561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7" name="Freeform: Shape 4786">
                      <a:extLst>
                        <a:ext uri="{FF2B5EF4-FFF2-40B4-BE49-F238E27FC236}">
                          <a16:creationId xmlns:a16="http://schemas.microsoft.com/office/drawing/2014/main" id="{9B5D6AE8-93CF-B9F0-468C-B7288A0828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7544" y="5724814"/>
                      <a:ext cx="2807" cy="4025"/>
                    </a:xfrm>
                    <a:custGeom>
                      <a:avLst/>
                      <a:gdLst>
                        <a:gd name="connsiteX0" fmla="*/ 591 w 2807"/>
                        <a:gd name="connsiteY0" fmla="*/ 1509 h 4025"/>
                        <a:gd name="connsiteX1" fmla="*/ 2536 w 2807"/>
                        <a:gd name="connsiteY1" fmla="*/ 68 h 4025"/>
                        <a:gd name="connsiteX2" fmla="*/ 2247 w 2807"/>
                        <a:gd name="connsiteY2" fmla="*/ 2517 h 4025"/>
                        <a:gd name="connsiteX3" fmla="*/ 303 w 2807"/>
                        <a:gd name="connsiteY3" fmla="*/ 3957 h 4025"/>
                        <a:gd name="connsiteX4" fmla="*/ 591 w 2807"/>
                        <a:gd name="connsiteY4" fmla="*/ 1509 h 40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07" h="4025">
                          <a:moveTo>
                            <a:pt x="591" y="1509"/>
                          </a:moveTo>
                          <a:cubicBezTo>
                            <a:pt x="1239" y="428"/>
                            <a:pt x="2103" y="-220"/>
                            <a:pt x="2536" y="68"/>
                          </a:cubicBezTo>
                          <a:cubicBezTo>
                            <a:pt x="2968" y="356"/>
                            <a:pt x="2896" y="1437"/>
                            <a:pt x="2247" y="2517"/>
                          </a:cubicBezTo>
                          <a:cubicBezTo>
                            <a:pt x="1599" y="3597"/>
                            <a:pt x="735" y="4245"/>
                            <a:pt x="303" y="3957"/>
                          </a:cubicBezTo>
                          <a:cubicBezTo>
                            <a:pt x="-201" y="3669"/>
                            <a:pt x="-57" y="2589"/>
                            <a:pt x="591" y="150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8" name="Freeform: Shape 4787">
                      <a:extLst>
                        <a:ext uri="{FF2B5EF4-FFF2-40B4-BE49-F238E27FC236}">
                          <a16:creationId xmlns:a16="http://schemas.microsoft.com/office/drawing/2014/main" id="{500D83AB-D9E8-8C89-123C-B2270B09D8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9287" y="5724955"/>
                      <a:ext cx="1871" cy="4464"/>
                    </a:xfrm>
                    <a:custGeom>
                      <a:avLst/>
                      <a:gdLst>
                        <a:gd name="connsiteX0" fmla="*/ 0 w 1871"/>
                        <a:gd name="connsiteY0" fmla="*/ 2232 h 4464"/>
                        <a:gd name="connsiteX1" fmla="*/ 936 w 1871"/>
                        <a:gd name="connsiteY1" fmla="*/ 0 h 4464"/>
                        <a:gd name="connsiteX2" fmla="*/ 1872 w 1871"/>
                        <a:gd name="connsiteY2" fmla="*/ 2232 h 4464"/>
                        <a:gd name="connsiteX3" fmla="*/ 936 w 1871"/>
                        <a:gd name="connsiteY3" fmla="*/ 4465 h 4464"/>
                        <a:gd name="connsiteX4" fmla="*/ 0 w 1871"/>
                        <a:gd name="connsiteY4" fmla="*/ 2232 h 4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1" h="4464">
                          <a:moveTo>
                            <a:pt x="0" y="2232"/>
                          </a:moveTo>
                          <a:cubicBezTo>
                            <a:pt x="0" y="1008"/>
                            <a:pt x="432" y="0"/>
                            <a:pt x="936" y="0"/>
                          </a:cubicBezTo>
                          <a:cubicBezTo>
                            <a:pt x="1440" y="0"/>
                            <a:pt x="1872" y="1008"/>
                            <a:pt x="1872" y="2232"/>
                          </a:cubicBezTo>
                          <a:cubicBezTo>
                            <a:pt x="1872" y="3457"/>
                            <a:pt x="1440" y="4465"/>
                            <a:pt x="936" y="4465"/>
                          </a:cubicBezTo>
                          <a:cubicBezTo>
                            <a:pt x="432" y="4465"/>
                            <a:pt x="0" y="3457"/>
                            <a:pt x="0" y="2232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9" name="Freeform: Shape 4788">
                      <a:extLst>
                        <a:ext uri="{FF2B5EF4-FFF2-40B4-BE49-F238E27FC236}">
                          <a16:creationId xmlns:a16="http://schemas.microsoft.com/office/drawing/2014/main" id="{54167A67-6AEF-2CDD-60FF-5C64DA9F40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0167" y="5724742"/>
                      <a:ext cx="2777" cy="4025"/>
                    </a:xfrm>
                    <a:custGeom>
                      <a:avLst/>
                      <a:gdLst>
                        <a:gd name="connsiteX0" fmla="*/ 560 w 2777"/>
                        <a:gd name="connsiteY0" fmla="*/ 2517 h 4025"/>
                        <a:gd name="connsiteX1" fmla="*/ 272 w 2777"/>
                        <a:gd name="connsiteY1" fmla="*/ 68 h 4025"/>
                        <a:gd name="connsiteX2" fmla="*/ 2217 w 2777"/>
                        <a:gd name="connsiteY2" fmla="*/ 1509 h 4025"/>
                        <a:gd name="connsiteX3" fmla="*/ 2505 w 2777"/>
                        <a:gd name="connsiteY3" fmla="*/ 3957 h 4025"/>
                        <a:gd name="connsiteX4" fmla="*/ 560 w 2777"/>
                        <a:gd name="connsiteY4" fmla="*/ 2517 h 40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7" h="4025">
                          <a:moveTo>
                            <a:pt x="560" y="2517"/>
                          </a:moveTo>
                          <a:cubicBezTo>
                            <a:pt x="-88" y="1437"/>
                            <a:pt x="-160" y="357"/>
                            <a:pt x="272" y="68"/>
                          </a:cubicBezTo>
                          <a:cubicBezTo>
                            <a:pt x="704" y="-220"/>
                            <a:pt x="1641" y="428"/>
                            <a:pt x="2217" y="1509"/>
                          </a:cubicBezTo>
                          <a:cubicBezTo>
                            <a:pt x="2865" y="2589"/>
                            <a:pt x="2937" y="3669"/>
                            <a:pt x="2505" y="3957"/>
                          </a:cubicBezTo>
                          <a:cubicBezTo>
                            <a:pt x="2073" y="4245"/>
                            <a:pt x="1136" y="3597"/>
                            <a:pt x="560" y="2517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0" name="Freeform: Shape 4789">
                      <a:extLst>
                        <a:ext uri="{FF2B5EF4-FFF2-40B4-BE49-F238E27FC236}">
                          <a16:creationId xmlns:a16="http://schemas.microsoft.com/office/drawing/2014/main" id="{B6E49623-EA24-4E59-1F0E-4C2ABCA7E2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0587" y="5724466"/>
                      <a:ext cx="4025" cy="2777"/>
                    </a:xfrm>
                    <a:custGeom>
                      <a:avLst/>
                      <a:gdLst>
                        <a:gd name="connsiteX0" fmla="*/ 1508 w 4025"/>
                        <a:gd name="connsiteY0" fmla="*/ 2217 h 2777"/>
                        <a:gd name="connsiteX1" fmla="*/ 69 w 4025"/>
                        <a:gd name="connsiteY1" fmla="*/ 272 h 2777"/>
                        <a:gd name="connsiteX2" fmla="*/ 2517 w 4025"/>
                        <a:gd name="connsiteY2" fmla="*/ 561 h 2777"/>
                        <a:gd name="connsiteX3" fmla="*/ 3957 w 4025"/>
                        <a:gd name="connsiteY3" fmla="*/ 2505 h 2777"/>
                        <a:gd name="connsiteX4" fmla="*/ 1508 w 4025"/>
                        <a:gd name="connsiteY4" fmla="*/ 2217 h 2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25" h="2777">
                          <a:moveTo>
                            <a:pt x="1508" y="2217"/>
                          </a:moveTo>
                          <a:cubicBezTo>
                            <a:pt x="429" y="1568"/>
                            <a:pt x="-220" y="704"/>
                            <a:pt x="69" y="272"/>
                          </a:cubicBezTo>
                          <a:cubicBezTo>
                            <a:pt x="356" y="-160"/>
                            <a:pt x="1436" y="-88"/>
                            <a:pt x="2517" y="561"/>
                          </a:cubicBezTo>
                          <a:cubicBezTo>
                            <a:pt x="3597" y="1209"/>
                            <a:pt x="4245" y="2073"/>
                            <a:pt x="3957" y="2505"/>
                          </a:cubicBezTo>
                          <a:cubicBezTo>
                            <a:pt x="3669" y="2937"/>
                            <a:pt x="2589" y="2865"/>
                            <a:pt x="1508" y="2217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1" name="Freeform: Shape 4790">
                      <a:extLst>
                        <a:ext uri="{FF2B5EF4-FFF2-40B4-BE49-F238E27FC236}">
                          <a16:creationId xmlns:a16="http://schemas.microsoft.com/office/drawing/2014/main" id="{49657AFF-8985-E7F3-E328-9B9F9E54E5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0656" y="5723587"/>
                      <a:ext cx="4464" cy="1872"/>
                    </a:xfrm>
                    <a:custGeom>
                      <a:avLst/>
                      <a:gdLst>
                        <a:gd name="connsiteX0" fmla="*/ 2232 w 4464"/>
                        <a:gd name="connsiteY0" fmla="*/ 1872 h 1872"/>
                        <a:gd name="connsiteX1" fmla="*/ 0 w 4464"/>
                        <a:gd name="connsiteY1" fmla="*/ 936 h 1872"/>
                        <a:gd name="connsiteX2" fmla="*/ 2232 w 4464"/>
                        <a:gd name="connsiteY2" fmla="*/ 0 h 1872"/>
                        <a:gd name="connsiteX3" fmla="*/ 4465 w 4464"/>
                        <a:gd name="connsiteY3" fmla="*/ 936 h 1872"/>
                        <a:gd name="connsiteX4" fmla="*/ 2232 w 4464"/>
                        <a:gd name="connsiteY4" fmla="*/ 1872 h 1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64" h="1872">
                          <a:moveTo>
                            <a:pt x="2232" y="1872"/>
                          </a:moveTo>
                          <a:cubicBezTo>
                            <a:pt x="1008" y="1872"/>
                            <a:pt x="0" y="1440"/>
                            <a:pt x="0" y="936"/>
                          </a:cubicBezTo>
                          <a:cubicBezTo>
                            <a:pt x="0" y="432"/>
                            <a:pt x="1008" y="0"/>
                            <a:pt x="2232" y="0"/>
                          </a:cubicBezTo>
                          <a:cubicBezTo>
                            <a:pt x="3457" y="0"/>
                            <a:pt x="4465" y="432"/>
                            <a:pt x="4465" y="936"/>
                          </a:cubicBezTo>
                          <a:cubicBezTo>
                            <a:pt x="4465" y="1440"/>
                            <a:pt x="3457" y="1872"/>
                            <a:pt x="2232" y="187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2" name="Freeform: Shape 4791">
                      <a:extLst>
                        <a:ext uri="{FF2B5EF4-FFF2-40B4-BE49-F238E27FC236}">
                          <a16:creationId xmlns:a16="http://schemas.microsoft.com/office/drawing/2014/main" id="{5E1338E1-8361-BB6A-6A4B-CD2E17124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0515" y="5721802"/>
                      <a:ext cx="4025" cy="2777"/>
                    </a:xfrm>
                    <a:custGeom>
                      <a:avLst/>
                      <a:gdLst>
                        <a:gd name="connsiteX0" fmla="*/ 2517 w 4025"/>
                        <a:gd name="connsiteY0" fmla="*/ 2217 h 2777"/>
                        <a:gd name="connsiteX1" fmla="*/ 69 w 4025"/>
                        <a:gd name="connsiteY1" fmla="*/ 2505 h 2777"/>
                        <a:gd name="connsiteX2" fmla="*/ 1508 w 4025"/>
                        <a:gd name="connsiteY2" fmla="*/ 561 h 2777"/>
                        <a:gd name="connsiteX3" fmla="*/ 3957 w 4025"/>
                        <a:gd name="connsiteY3" fmla="*/ 272 h 2777"/>
                        <a:gd name="connsiteX4" fmla="*/ 2517 w 4025"/>
                        <a:gd name="connsiteY4" fmla="*/ 2217 h 2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25" h="2777">
                          <a:moveTo>
                            <a:pt x="2517" y="2217"/>
                          </a:moveTo>
                          <a:cubicBezTo>
                            <a:pt x="1437" y="2865"/>
                            <a:pt x="356" y="2937"/>
                            <a:pt x="69" y="2505"/>
                          </a:cubicBezTo>
                          <a:cubicBezTo>
                            <a:pt x="-220" y="2073"/>
                            <a:pt x="429" y="1136"/>
                            <a:pt x="1508" y="561"/>
                          </a:cubicBezTo>
                          <a:cubicBezTo>
                            <a:pt x="2589" y="-88"/>
                            <a:pt x="3669" y="-160"/>
                            <a:pt x="3957" y="272"/>
                          </a:cubicBezTo>
                          <a:cubicBezTo>
                            <a:pt x="4245" y="704"/>
                            <a:pt x="3597" y="1641"/>
                            <a:pt x="2517" y="2217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3" name="Freeform: Shape 4792">
                      <a:extLst>
                        <a:ext uri="{FF2B5EF4-FFF2-40B4-BE49-F238E27FC236}">
                          <a16:creationId xmlns:a16="http://schemas.microsoft.com/office/drawing/2014/main" id="{12AC45E6-2248-28D6-25B4-7C2AE4C86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0239" y="5720160"/>
                      <a:ext cx="2777" cy="4070"/>
                    </a:xfrm>
                    <a:custGeom>
                      <a:avLst/>
                      <a:gdLst>
                        <a:gd name="connsiteX0" fmla="*/ 2217 w 2777"/>
                        <a:gd name="connsiteY0" fmla="*/ 2562 h 4070"/>
                        <a:gd name="connsiteX1" fmla="*/ 272 w 2777"/>
                        <a:gd name="connsiteY1" fmla="*/ 4002 h 4070"/>
                        <a:gd name="connsiteX2" fmla="*/ 560 w 2777"/>
                        <a:gd name="connsiteY2" fmla="*/ 1554 h 4070"/>
                        <a:gd name="connsiteX3" fmla="*/ 2505 w 2777"/>
                        <a:gd name="connsiteY3" fmla="*/ 41 h 4070"/>
                        <a:gd name="connsiteX4" fmla="*/ 2217 w 2777"/>
                        <a:gd name="connsiteY4" fmla="*/ 2490 h 4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7" h="4070">
                          <a:moveTo>
                            <a:pt x="2217" y="2562"/>
                          </a:moveTo>
                          <a:cubicBezTo>
                            <a:pt x="1569" y="3642"/>
                            <a:pt x="704" y="4290"/>
                            <a:pt x="272" y="4002"/>
                          </a:cubicBezTo>
                          <a:cubicBezTo>
                            <a:pt x="-160" y="3714"/>
                            <a:pt x="-88" y="2634"/>
                            <a:pt x="560" y="1554"/>
                          </a:cubicBezTo>
                          <a:cubicBezTo>
                            <a:pt x="1209" y="473"/>
                            <a:pt x="2073" y="-174"/>
                            <a:pt x="2505" y="41"/>
                          </a:cubicBezTo>
                          <a:cubicBezTo>
                            <a:pt x="2937" y="330"/>
                            <a:pt x="2865" y="1410"/>
                            <a:pt x="2217" y="2490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4" name="Freeform: Shape 4793">
                      <a:extLst>
                        <a:ext uri="{FF2B5EF4-FFF2-40B4-BE49-F238E27FC236}">
                          <a16:creationId xmlns:a16="http://schemas.microsoft.com/office/drawing/2014/main" id="{24552C8D-DDC1-5CCB-76B8-426BE13478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8423" y="5722795"/>
                      <a:ext cx="3600" cy="3528"/>
                    </a:xfrm>
                    <a:custGeom>
                      <a:avLst/>
                      <a:gdLst>
                        <a:gd name="connsiteX0" fmla="*/ 0 w 3600"/>
                        <a:gd name="connsiteY0" fmla="*/ 1800 h 3528"/>
                        <a:gd name="connsiteX1" fmla="*/ 1800 w 3600"/>
                        <a:gd name="connsiteY1" fmla="*/ 0 h 3528"/>
                        <a:gd name="connsiteX2" fmla="*/ 3601 w 3600"/>
                        <a:gd name="connsiteY2" fmla="*/ 1800 h 3528"/>
                        <a:gd name="connsiteX3" fmla="*/ 1800 w 3600"/>
                        <a:gd name="connsiteY3" fmla="*/ 3529 h 3528"/>
                        <a:gd name="connsiteX4" fmla="*/ 0 w 3600"/>
                        <a:gd name="connsiteY4" fmla="*/ 1800 h 3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00" h="3528">
                          <a:moveTo>
                            <a:pt x="0" y="1800"/>
                          </a:moveTo>
                          <a:cubicBezTo>
                            <a:pt x="0" y="792"/>
                            <a:pt x="792" y="0"/>
                            <a:pt x="1800" y="0"/>
                          </a:cubicBezTo>
                          <a:cubicBezTo>
                            <a:pt x="2809" y="0"/>
                            <a:pt x="3601" y="792"/>
                            <a:pt x="3601" y="1800"/>
                          </a:cubicBezTo>
                          <a:cubicBezTo>
                            <a:pt x="3601" y="2808"/>
                            <a:pt x="2809" y="3529"/>
                            <a:pt x="1800" y="3529"/>
                          </a:cubicBezTo>
                          <a:cubicBezTo>
                            <a:pt x="792" y="3529"/>
                            <a:pt x="0" y="2737"/>
                            <a:pt x="0" y="1800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5" name="Freeform: Shape 4794">
                      <a:extLst>
                        <a:ext uri="{FF2B5EF4-FFF2-40B4-BE49-F238E27FC236}">
                          <a16:creationId xmlns:a16="http://schemas.microsoft.com/office/drawing/2014/main" id="{BD3D67EF-E5C6-A94E-6D46-76522C3DB9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9143" y="5723515"/>
                      <a:ext cx="2160" cy="2088"/>
                    </a:xfrm>
                    <a:custGeom>
                      <a:avLst/>
                      <a:gdLst>
                        <a:gd name="connsiteX0" fmla="*/ 0 w 2160"/>
                        <a:gd name="connsiteY0" fmla="*/ 1080 h 2088"/>
                        <a:gd name="connsiteX1" fmla="*/ 1080 w 2160"/>
                        <a:gd name="connsiteY1" fmla="*/ 0 h 2088"/>
                        <a:gd name="connsiteX2" fmla="*/ 2160 w 2160"/>
                        <a:gd name="connsiteY2" fmla="*/ 1080 h 2088"/>
                        <a:gd name="connsiteX3" fmla="*/ 1080 w 2160"/>
                        <a:gd name="connsiteY3" fmla="*/ 2088 h 2088"/>
                        <a:gd name="connsiteX4" fmla="*/ 0 w 2160"/>
                        <a:gd name="connsiteY4" fmla="*/ 1080 h 2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60" h="2088">
                          <a:moveTo>
                            <a:pt x="0" y="1080"/>
                          </a:moveTo>
                          <a:cubicBezTo>
                            <a:pt x="0" y="504"/>
                            <a:pt x="504" y="0"/>
                            <a:pt x="1080" y="0"/>
                          </a:cubicBezTo>
                          <a:cubicBezTo>
                            <a:pt x="1656" y="0"/>
                            <a:pt x="2160" y="504"/>
                            <a:pt x="2160" y="1080"/>
                          </a:cubicBezTo>
                          <a:cubicBezTo>
                            <a:pt x="2160" y="1656"/>
                            <a:pt x="1656" y="2088"/>
                            <a:pt x="1080" y="2088"/>
                          </a:cubicBezTo>
                          <a:cubicBezTo>
                            <a:pt x="504" y="2088"/>
                            <a:pt x="0" y="1656"/>
                            <a:pt x="0" y="1080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640" name="Graphic 6">
                    <a:extLst>
                      <a:ext uri="{FF2B5EF4-FFF2-40B4-BE49-F238E27FC236}">
                        <a16:creationId xmlns:a16="http://schemas.microsoft.com/office/drawing/2014/main" id="{C33B70CA-63EB-ED36-6B6D-8B2D9480F578}"/>
                      </a:ext>
                    </a:extLst>
                  </p:cNvPr>
                  <p:cNvGrpSpPr/>
                  <p:nvPr/>
                </p:nvGrpSpPr>
                <p:grpSpPr>
                  <a:xfrm>
                    <a:off x="7141170" y="5704935"/>
                    <a:ext cx="24125" cy="24125"/>
                    <a:chOff x="7141170" y="5704935"/>
                    <a:chExt cx="24125" cy="24125"/>
                  </a:xfrm>
                </p:grpSpPr>
                <p:sp>
                  <p:nvSpPr>
                    <p:cNvPr id="4768" name="Freeform: Shape 4767">
                      <a:extLst>
                        <a:ext uri="{FF2B5EF4-FFF2-40B4-BE49-F238E27FC236}">
                          <a16:creationId xmlns:a16="http://schemas.microsoft.com/office/drawing/2014/main" id="{B4AD89FC-49CC-8885-6B99-6B0CCAA69F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0820" y="5704935"/>
                      <a:ext cx="4752" cy="11090"/>
                    </a:xfrm>
                    <a:custGeom>
                      <a:avLst/>
                      <a:gdLst>
                        <a:gd name="connsiteX0" fmla="*/ 4753 w 4752"/>
                        <a:gd name="connsiteY0" fmla="*/ 5545 h 11090"/>
                        <a:gd name="connsiteX1" fmla="*/ 2376 w 4752"/>
                        <a:gd name="connsiteY1" fmla="*/ 11090 h 11090"/>
                        <a:gd name="connsiteX2" fmla="*/ 0 w 4752"/>
                        <a:gd name="connsiteY2" fmla="*/ 5545 h 11090"/>
                        <a:gd name="connsiteX3" fmla="*/ 2376 w 4752"/>
                        <a:gd name="connsiteY3" fmla="*/ 0 h 11090"/>
                        <a:gd name="connsiteX4" fmla="*/ 4753 w 4752"/>
                        <a:gd name="connsiteY4" fmla="*/ 5545 h 11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52" h="11090">
                          <a:moveTo>
                            <a:pt x="4753" y="5545"/>
                          </a:moveTo>
                          <a:cubicBezTo>
                            <a:pt x="4753" y="8570"/>
                            <a:pt x="3673" y="11090"/>
                            <a:pt x="2376" y="11090"/>
                          </a:cubicBezTo>
                          <a:cubicBezTo>
                            <a:pt x="1080" y="11090"/>
                            <a:pt x="0" y="8642"/>
                            <a:pt x="0" y="5545"/>
                          </a:cubicBezTo>
                          <a:cubicBezTo>
                            <a:pt x="0" y="2449"/>
                            <a:pt x="1080" y="0"/>
                            <a:pt x="2376" y="0"/>
                          </a:cubicBezTo>
                          <a:cubicBezTo>
                            <a:pt x="3673" y="0"/>
                            <a:pt x="4753" y="2449"/>
                            <a:pt x="4753" y="5545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9" name="Freeform: Shape 4768">
                      <a:extLst>
                        <a:ext uri="{FF2B5EF4-FFF2-40B4-BE49-F238E27FC236}">
                          <a16:creationId xmlns:a16="http://schemas.microsoft.com/office/drawing/2014/main" id="{15BBF5DB-F012-EFD9-F0DC-EC9283E63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6539" y="5706374"/>
                      <a:ext cx="6873" cy="9867"/>
                    </a:xfrm>
                    <a:custGeom>
                      <a:avLst/>
                      <a:gdLst>
                        <a:gd name="connsiteX0" fmla="*/ 5505 w 6873"/>
                        <a:gd name="connsiteY0" fmla="*/ 3746 h 9867"/>
                        <a:gd name="connsiteX1" fmla="*/ 6225 w 6873"/>
                        <a:gd name="connsiteY1" fmla="*/ 9723 h 9867"/>
                        <a:gd name="connsiteX2" fmla="*/ 1400 w 6873"/>
                        <a:gd name="connsiteY2" fmla="*/ 6122 h 9867"/>
                        <a:gd name="connsiteX3" fmla="*/ 680 w 6873"/>
                        <a:gd name="connsiteY3" fmla="*/ 145 h 9867"/>
                        <a:gd name="connsiteX4" fmla="*/ 5505 w 6873"/>
                        <a:gd name="connsiteY4" fmla="*/ 3746 h 9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3" h="9867">
                          <a:moveTo>
                            <a:pt x="5505" y="3746"/>
                          </a:moveTo>
                          <a:cubicBezTo>
                            <a:pt x="7017" y="6410"/>
                            <a:pt x="7305" y="9075"/>
                            <a:pt x="6225" y="9723"/>
                          </a:cubicBezTo>
                          <a:cubicBezTo>
                            <a:pt x="5073" y="10371"/>
                            <a:pt x="2912" y="8787"/>
                            <a:pt x="1400" y="6122"/>
                          </a:cubicBezTo>
                          <a:cubicBezTo>
                            <a:pt x="-112" y="3457"/>
                            <a:pt x="-472" y="793"/>
                            <a:pt x="680" y="145"/>
                          </a:cubicBezTo>
                          <a:cubicBezTo>
                            <a:pt x="1832" y="-503"/>
                            <a:pt x="3992" y="1081"/>
                            <a:pt x="5505" y="3746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0" name="Freeform: Shape 4769">
                      <a:extLst>
                        <a:ext uri="{FF2B5EF4-FFF2-40B4-BE49-F238E27FC236}">
                          <a16:creationId xmlns:a16="http://schemas.microsoft.com/office/drawing/2014/main" id="{066D3961-E4EB-49E7-AAA6-BE380CACAD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2609" y="5710232"/>
                      <a:ext cx="9867" cy="6904"/>
                    </a:xfrm>
                    <a:custGeom>
                      <a:avLst/>
                      <a:gdLst>
                        <a:gd name="connsiteX0" fmla="*/ 6122 w 9867"/>
                        <a:gd name="connsiteY0" fmla="*/ 1400 h 6904"/>
                        <a:gd name="connsiteX1" fmla="*/ 9722 w 9867"/>
                        <a:gd name="connsiteY1" fmla="*/ 6225 h 6904"/>
                        <a:gd name="connsiteX2" fmla="*/ 3746 w 9867"/>
                        <a:gd name="connsiteY2" fmla="*/ 5505 h 6904"/>
                        <a:gd name="connsiteX3" fmla="*/ 145 w 9867"/>
                        <a:gd name="connsiteY3" fmla="*/ 680 h 6904"/>
                        <a:gd name="connsiteX4" fmla="*/ 6122 w 9867"/>
                        <a:gd name="connsiteY4" fmla="*/ 1400 h 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7" h="6904">
                          <a:moveTo>
                            <a:pt x="6122" y="1400"/>
                          </a:moveTo>
                          <a:cubicBezTo>
                            <a:pt x="8786" y="2912"/>
                            <a:pt x="10371" y="5072"/>
                            <a:pt x="9722" y="6225"/>
                          </a:cubicBezTo>
                          <a:cubicBezTo>
                            <a:pt x="9075" y="7377"/>
                            <a:pt x="6410" y="7017"/>
                            <a:pt x="3746" y="5505"/>
                          </a:cubicBezTo>
                          <a:cubicBezTo>
                            <a:pt x="1081" y="3993"/>
                            <a:pt x="-503" y="1832"/>
                            <a:pt x="145" y="680"/>
                          </a:cubicBezTo>
                          <a:cubicBezTo>
                            <a:pt x="793" y="-472"/>
                            <a:pt x="3457" y="-112"/>
                            <a:pt x="6122" y="1400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1" name="Freeform: Shape 4770">
                      <a:extLst>
                        <a:ext uri="{FF2B5EF4-FFF2-40B4-BE49-F238E27FC236}">
                          <a16:creationId xmlns:a16="http://schemas.microsoft.com/office/drawing/2014/main" id="{1B7C09FD-0229-26B2-BCDC-57EFF14462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1170" y="5714585"/>
                      <a:ext cx="11090" cy="4752"/>
                    </a:xfrm>
                    <a:custGeom>
                      <a:avLst/>
                      <a:gdLst>
                        <a:gd name="connsiteX0" fmla="*/ 5545 w 11090"/>
                        <a:gd name="connsiteY0" fmla="*/ 0 h 4752"/>
                        <a:gd name="connsiteX1" fmla="*/ 11090 w 11090"/>
                        <a:gd name="connsiteY1" fmla="*/ 2377 h 4752"/>
                        <a:gd name="connsiteX2" fmla="*/ 5545 w 11090"/>
                        <a:gd name="connsiteY2" fmla="*/ 4753 h 4752"/>
                        <a:gd name="connsiteX3" fmla="*/ 0 w 11090"/>
                        <a:gd name="connsiteY3" fmla="*/ 2377 h 4752"/>
                        <a:gd name="connsiteX4" fmla="*/ 5545 w 11090"/>
                        <a:gd name="connsiteY4" fmla="*/ 0 h 4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0" h="4752">
                          <a:moveTo>
                            <a:pt x="5545" y="0"/>
                          </a:moveTo>
                          <a:cubicBezTo>
                            <a:pt x="8570" y="0"/>
                            <a:pt x="11090" y="1080"/>
                            <a:pt x="11090" y="2377"/>
                          </a:cubicBezTo>
                          <a:cubicBezTo>
                            <a:pt x="11090" y="3673"/>
                            <a:pt x="8642" y="4753"/>
                            <a:pt x="5545" y="4753"/>
                          </a:cubicBezTo>
                          <a:cubicBezTo>
                            <a:pt x="2449" y="4753"/>
                            <a:pt x="0" y="3673"/>
                            <a:pt x="0" y="2377"/>
                          </a:cubicBezTo>
                          <a:cubicBezTo>
                            <a:pt x="0" y="1080"/>
                            <a:pt x="2449" y="0"/>
                            <a:pt x="5545" y="0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2" name="Freeform: Shape 4771">
                      <a:extLst>
                        <a:ext uri="{FF2B5EF4-FFF2-40B4-BE49-F238E27FC236}">
                          <a16:creationId xmlns:a16="http://schemas.microsoft.com/office/drawing/2014/main" id="{F7BED639-4425-D946-ED9C-1DC124A788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2681" y="5716786"/>
                      <a:ext cx="9867" cy="6904"/>
                    </a:xfrm>
                    <a:custGeom>
                      <a:avLst/>
                      <a:gdLst>
                        <a:gd name="connsiteX0" fmla="*/ 3745 w 9867"/>
                        <a:gd name="connsiteY0" fmla="*/ 1400 h 6904"/>
                        <a:gd name="connsiteX1" fmla="*/ 9723 w 9867"/>
                        <a:gd name="connsiteY1" fmla="*/ 680 h 6904"/>
                        <a:gd name="connsiteX2" fmla="*/ 6122 w 9867"/>
                        <a:gd name="connsiteY2" fmla="*/ 5505 h 6904"/>
                        <a:gd name="connsiteX3" fmla="*/ 145 w 9867"/>
                        <a:gd name="connsiteY3" fmla="*/ 6225 h 6904"/>
                        <a:gd name="connsiteX4" fmla="*/ 3745 w 9867"/>
                        <a:gd name="connsiteY4" fmla="*/ 1400 h 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7" h="6904">
                          <a:moveTo>
                            <a:pt x="3745" y="1400"/>
                          </a:moveTo>
                          <a:cubicBezTo>
                            <a:pt x="6410" y="-112"/>
                            <a:pt x="9075" y="-472"/>
                            <a:pt x="9723" y="680"/>
                          </a:cubicBezTo>
                          <a:cubicBezTo>
                            <a:pt x="10371" y="1832"/>
                            <a:pt x="8787" y="3992"/>
                            <a:pt x="6122" y="5505"/>
                          </a:cubicBezTo>
                          <a:cubicBezTo>
                            <a:pt x="3458" y="7017"/>
                            <a:pt x="793" y="7377"/>
                            <a:pt x="145" y="6225"/>
                          </a:cubicBezTo>
                          <a:cubicBezTo>
                            <a:pt x="-503" y="5073"/>
                            <a:pt x="1081" y="2984"/>
                            <a:pt x="3745" y="1400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3" name="Freeform: Shape 4772">
                      <a:extLst>
                        <a:ext uri="{FF2B5EF4-FFF2-40B4-BE49-F238E27FC236}">
                          <a16:creationId xmlns:a16="http://schemas.microsoft.com/office/drawing/2014/main" id="{91AF597F-E4C8-0FBA-D32B-3164F03B16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6539" y="5717681"/>
                      <a:ext cx="6904" cy="9863"/>
                    </a:xfrm>
                    <a:custGeom>
                      <a:avLst/>
                      <a:gdLst>
                        <a:gd name="connsiteX0" fmla="*/ 1400 w 6904"/>
                        <a:gd name="connsiteY0" fmla="*/ 3746 h 9863"/>
                        <a:gd name="connsiteX1" fmla="*/ 6225 w 6904"/>
                        <a:gd name="connsiteY1" fmla="*/ 145 h 9863"/>
                        <a:gd name="connsiteX2" fmla="*/ 5505 w 6904"/>
                        <a:gd name="connsiteY2" fmla="*/ 6122 h 9863"/>
                        <a:gd name="connsiteX3" fmla="*/ 680 w 6904"/>
                        <a:gd name="connsiteY3" fmla="*/ 9722 h 9863"/>
                        <a:gd name="connsiteX4" fmla="*/ 1400 w 6904"/>
                        <a:gd name="connsiteY4" fmla="*/ 3746 h 9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4" h="9863">
                          <a:moveTo>
                            <a:pt x="1400" y="3746"/>
                          </a:moveTo>
                          <a:cubicBezTo>
                            <a:pt x="2912" y="1081"/>
                            <a:pt x="5073" y="-503"/>
                            <a:pt x="6225" y="145"/>
                          </a:cubicBezTo>
                          <a:cubicBezTo>
                            <a:pt x="7377" y="793"/>
                            <a:pt x="7017" y="3457"/>
                            <a:pt x="5505" y="6122"/>
                          </a:cubicBezTo>
                          <a:cubicBezTo>
                            <a:pt x="3992" y="8715"/>
                            <a:pt x="1832" y="10371"/>
                            <a:pt x="680" y="9722"/>
                          </a:cubicBezTo>
                          <a:cubicBezTo>
                            <a:pt x="-472" y="9075"/>
                            <a:pt x="-112" y="6410"/>
                            <a:pt x="1400" y="3746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4" name="Freeform: Shape 4773">
                      <a:extLst>
                        <a:ext uri="{FF2B5EF4-FFF2-40B4-BE49-F238E27FC236}">
                          <a16:creationId xmlns:a16="http://schemas.microsoft.com/office/drawing/2014/main" id="{196027D4-65F4-F490-D948-683B3BC15C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0892" y="5717969"/>
                      <a:ext cx="4752" cy="11090"/>
                    </a:xfrm>
                    <a:custGeom>
                      <a:avLst/>
                      <a:gdLst>
                        <a:gd name="connsiteX0" fmla="*/ 0 w 4752"/>
                        <a:gd name="connsiteY0" fmla="*/ 5545 h 11090"/>
                        <a:gd name="connsiteX1" fmla="*/ 2376 w 4752"/>
                        <a:gd name="connsiteY1" fmla="*/ 0 h 11090"/>
                        <a:gd name="connsiteX2" fmla="*/ 4753 w 4752"/>
                        <a:gd name="connsiteY2" fmla="*/ 5545 h 11090"/>
                        <a:gd name="connsiteX3" fmla="*/ 2376 w 4752"/>
                        <a:gd name="connsiteY3" fmla="*/ 11090 h 11090"/>
                        <a:gd name="connsiteX4" fmla="*/ 0 w 4752"/>
                        <a:gd name="connsiteY4" fmla="*/ 5545 h 11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52" h="11090">
                          <a:moveTo>
                            <a:pt x="0" y="5545"/>
                          </a:moveTo>
                          <a:cubicBezTo>
                            <a:pt x="0" y="2521"/>
                            <a:pt x="1080" y="0"/>
                            <a:pt x="2376" y="0"/>
                          </a:cubicBezTo>
                          <a:cubicBezTo>
                            <a:pt x="3672" y="0"/>
                            <a:pt x="4753" y="2521"/>
                            <a:pt x="4753" y="5545"/>
                          </a:cubicBezTo>
                          <a:cubicBezTo>
                            <a:pt x="4753" y="8570"/>
                            <a:pt x="3672" y="11090"/>
                            <a:pt x="2376" y="11090"/>
                          </a:cubicBezTo>
                          <a:cubicBezTo>
                            <a:pt x="1080" y="11090"/>
                            <a:pt x="0" y="8570"/>
                            <a:pt x="0" y="5545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5" name="Freeform: Shape 4774">
                      <a:extLst>
                        <a:ext uri="{FF2B5EF4-FFF2-40B4-BE49-F238E27FC236}">
                          <a16:creationId xmlns:a16="http://schemas.microsoft.com/office/drawing/2014/main" id="{2340D4B5-4864-988D-4009-D1B293E3D9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3020" y="5717681"/>
                      <a:ext cx="6904" cy="9867"/>
                    </a:xfrm>
                    <a:custGeom>
                      <a:avLst/>
                      <a:gdLst>
                        <a:gd name="connsiteX0" fmla="*/ 1400 w 6904"/>
                        <a:gd name="connsiteY0" fmla="*/ 6122 h 9867"/>
                        <a:gd name="connsiteX1" fmla="*/ 680 w 6904"/>
                        <a:gd name="connsiteY1" fmla="*/ 145 h 9867"/>
                        <a:gd name="connsiteX2" fmla="*/ 5505 w 6904"/>
                        <a:gd name="connsiteY2" fmla="*/ 3746 h 9867"/>
                        <a:gd name="connsiteX3" fmla="*/ 6225 w 6904"/>
                        <a:gd name="connsiteY3" fmla="*/ 9722 h 9867"/>
                        <a:gd name="connsiteX4" fmla="*/ 1400 w 6904"/>
                        <a:gd name="connsiteY4" fmla="*/ 6122 h 9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4" h="9867">
                          <a:moveTo>
                            <a:pt x="1400" y="6122"/>
                          </a:moveTo>
                          <a:cubicBezTo>
                            <a:pt x="-112" y="3457"/>
                            <a:pt x="-472" y="793"/>
                            <a:pt x="680" y="145"/>
                          </a:cubicBezTo>
                          <a:cubicBezTo>
                            <a:pt x="1832" y="-503"/>
                            <a:pt x="3992" y="1081"/>
                            <a:pt x="5505" y="3746"/>
                          </a:cubicBezTo>
                          <a:cubicBezTo>
                            <a:pt x="7017" y="6410"/>
                            <a:pt x="7377" y="9075"/>
                            <a:pt x="6225" y="9722"/>
                          </a:cubicBezTo>
                          <a:cubicBezTo>
                            <a:pt x="5073" y="10371"/>
                            <a:pt x="2912" y="8787"/>
                            <a:pt x="1400" y="612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6" name="Freeform: Shape 4775">
                      <a:extLst>
                        <a:ext uri="{FF2B5EF4-FFF2-40B4-BE49-F238E27FC236}">
                          <a16:creationId xmlns:a16="http://schemas.microsoft.com/office/drawing/2014/main" id="{6DD56DC4-E32E-2DD2-01DF-7F6D7244CA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3987" y="5716786"/>
                      <a:ext cx="9867" cy="6904"/>
                    </a:xfrm>
                    <a:custGeom>
                      <a:avLst/>
                      <a:gdLst>
                        <a:gd name="connsiteX0" fmla="*/ 3745 w 9867"/>
                        <a:gd name="connsiteY0" fmla="*/ 5505 h 6904"/>
                        <a:gd name="connsiteX1" fmla="*/ 145 w 9867"/>
                        <a:gd name="connsiteY1" fmla="*/ 680 h 6904"/>
                        <a:gd name="connsiteX2" fmla="*/ 6122 w 9867"/>
                        <a:gd name="connsiteY2" fmla="*/ 1400 h 6904"/>
                        <a:gd name="connsiteX3" fmla="*/ 9723 w 9867"/>
                        <a:gd name="connsiteY3" fmla="*/ 6225 h 6904"/>
                        <a:gd name="connsiteX4" fmla="*/ 3745 w 9867"/>
                        <a:gd name="connsiteY4" fmla="*/ 5505 h 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7" h="6904">
                          <a:moveTo>
                            <a:pt x="3745" y="5505"/>
                          </a:moveTo>
                          <a:cubicBezTo>
                            <a:pt x="1081" y="3992"/>
                            <a:pt x="-503" y="1832"/>
                            <a:pt x="145" y="680"/>
                          </a:cubicBezTo>
                          <a:cubicBezTo>
                            <a:pt x="793" y="-472"/>
                            <a:pt x="3458" y="-112"/>
                            <a:pt x="6122" y="1400"/>
                          </a:cubicBezTo>
                          <a:cubicBezTo>
                            <a:pt x="8787" y="2912"/>
                            <a:pt x="10371" y="5073"/>
                            <a:pt x="9723" y="6225"/>
                          </a:cubicBezTo>
                          <a:cubicBezTo>
                            <a:pt x="9075" y="7377"/>
                            <a:pt x="6410" y="7017"/>
                            <a:pt x="3745" y="5505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7" name="Freeform: Shape 4776">
                      <a:extLst>
                        <a:ext uri="{FF2B5EF4-FFF2-40B4-BE49-F238E27FC236}">
                          <a16:creationId xmlns:a16="http://schemas.microsoft.com/office/drawing/2014/main" id="{B8DA3C58-D0F8-D3A8-0271-8EA264EBB3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4204" y="5714585"/>
                      <a:ext cx="11090" cy="4752"/>
                    </a:xfrm>
                    <a:custGeom>
                      <a:avLst/>
                      <a:gdLst>
                        <a:gd name="connsiteX0" fmla="*/ 5545 w 11090"/>
                        <a:gd name="connsiteY0" fmla="*/ 4753 h 4752"/>
                        <a:gd name="connsiteX1" fmla="*/ 0 w 11090"/>
                        <a:gd name="connsiteY1" fmla="*/ 2377 h 4752"/>
                        <a:gd name="connsiteX2" fmla="*/ 5545 w 11090"/>
                        <a:gd name="connsiteY2" fmla="*/ 0 h 4752"/>
                        <a:gd name="connsiteX3" fmla="*/ 11090 w 11090"/>
                        <a:gd name="connsiteY3" fmla="*/ 2377 h 4752"/>
                        <a:gd name="connsiteX4" fmla="*/ 5545 w 11090"/>
                        <a:gd name="connsiteY4" fmla="*/ 4753 h 4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0" h="4752">
                          <a:moveTo>
                            <a:pt x="5545" y="4753"/>
                          </a:moveTo>
                          <a:cubicBezTo>
                            <a:pt x="2449" y="4753"/>
                            <a:pt x="0" y="3673"/>
                            <a:pt x="0" y="2377"/>
                          </a:cubicBezTo>
                          <a:cubicBezTo>
                            <a:pt x="0" y="1080"/>
                            <a:pt x="2521" y="0"/>
                            <a:pt x="5545" y="0"/>
                          </a:cubicBezTo>
                          <a:cubicBezTo>
                            <a:pt x="8570" y="0"/>
                            <a:pt x="11090" y="1080"/>
                            <a:pt x="11090" y="2377"/>
                          </a:cubicBezTo>
                          <a:cubicBezTo>
                            <a:pt x="11090" y="3673"/>
                            <a:pt x="8570" y="4753"/>
                            <a:pt x="5545" y="475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8" name="Freeform: Shape 4777">
                      <a:extLst>
                        <a:ext uri="{FF2B5EF4-FFF2-40B4-BE49-F238E27FC236}">
                          <a16:creationId xmlns:a16="http://schemas.microsoft.com/office/drawing/2014/main" id="{E91F8E8F-C203-B248-97F1-1D74B44915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3987" y="5710304"/>
                      <a:ext cx="9867" cy="6904"/>
                    </a:xfrm>
                    <a:custGeom>
                      <a:avLst/>
                      <a:gdLst>
                        <a:gd name="connsiteX0" fmla="*/ 6122 w 9867"/>
                        <a:gd name="connsiteY0" fmla="*/ 5505 h 6904"/>
                        <a:gd name="connsiteX1" fmla="*/ 145 w 9867"/>
                        <a:gd name="connsiteY1" fmla="*/ 6225 h 6904"/>
                        <a:gd name="connsiteX2" fmla="*/ 3745 w 9867"/>
                        <a:gd name="connsiteY2" fmla="*/ 1400 h 6904"/>
                        <a:gd name="connsiteX3" fmla="*/ 9723 w 9867"/>
                        <a:gd name="connsiteY3" fmla="*/ 680 h 6904"/>
                        <a:gd name="connsiteX4" fmla="*/ 6122 w 9867"/>
                        <a:gd name="connsiteY4" fmla="*/ 5505 h 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7" h="6904">
                          <a:moveTo>
                            <a:pt x="6122" y="5505"/>
                          </a:moveTo>
                          <a:cubicBezTo>
                            <a:pt x="3458" y="7017"/>
                            <a:pt x="793" y="7377"/>
                            <a:pt x="145" y="6225"/>
                          </a:cubicBezTo>
                          <a:cubicBezTo>
                            <a:pt x="-503" y="5073"/>
                            <a:pt x="1081" y="2912"/>
                            <a:pt x="3745" y="1400"/>
                          </a:cubicBezTo>
                          <a:cubicBezTo>
                            <a:pt x="6410" y="-112"/>
                            <a:pt x="9075" y="-473"/>
                            <a:pt x="9723" y="680"/>
                          </a:cubicBezTo>
                          <a:cubicBezTo>
                            <a:pt x="10371" y="1832"/>
                            <a:pt x="8787" y="3993"/>
                            <a:pt x="6122" y="5505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9" name="Freeform: Shape 4778">
                      <a:extLst>
                        <a:ext uri="{FF2B5EF4-FFF2-40B4-BE49-F238E27FC236}">
                          <a16:creationId xmlns:a16="http://schemas.microsoft.com/office/drawing/2014/main" id="{42763B1C-5035-0469-94F3-AD479EB454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3020" y="5706374"/>
                      <a:ext cx="6904" cy="9867"/>
                    </a:xfrm>
                    <a:custGeom>
                      <a:avLst/>
                      <a:gdLst>
                        <a:gd name="connsiteX0" fmla="*/ 5505 w 6904"/>
                        <a:gd name="connsiteY0" fmla="*/ 6122 h 9867"/>
                        <a:gd name="connsiteX1" fmla="*/ 680 w 6904"/>
                        <a:gd name="connsiteY1" fmla="*/ 9723 h 9867"/>
                        <a:gd name="connsiteX2" fmla="*/ 1400 w 6904"/>
                        <a:gd name="connsiteY2" fmla="*/ 3746 h 9867"/>
                        <a:gd name="connsiteX3" fmla="*/ 6225 w 6904"/>
                        <a:gd name="connsiteY3" fmla="*/ 145 h 9867"/>
                        <a:gd name="connsiteX4" fmla="*/ 5505 w 6904"/>
                        <a:gd name="connsiteY4" fmla="*/ 6122 h 9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4" h="9867">
                          <a:moveTo>
                            <a:pt x="5505" y="6122"/>
                          </a:moveTo>
                          <a:cubicBezTo>
                            <a:pt x="3992" y="8787"/>
                            <a:pt x="1832" y="10371"/>
                            <a:pt x="680" y="9723"/>
                          </a:cubicBezTo>
                          <a:cubicBezTo>
                            <a:pt x="-472" y="9075"/>
                            <a:pt x="-112" y="6410"/>
                            <a:pt x="1400" y="3746"/>
                          </a:cubicBezTo>
                          <a:cubicBezTo>
                            <a:pt x="2912" y="1081"/>
                            <a:pt x="5073" y="-503"/>
                            <a:pt x="6225" y="145"/>
                          </a:cubicBezTo>
                          <a:cubicBezTo>
                            <a:pt x="7377" y="793"/>
                            <a:pt x="7017" y="3457"/>
                            <a:pt x="5505" y="612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0" name="Freeform: Shape 4779">
                      <a:extLst>
                        <a:ext uri="{FF2B5EF4-FFF2-40B4-BE49-F238E27FC236}">
                          <a16:creationId xmlns:a16="http://schemas.microsoft.com/office/drawing/2014/main" id="{DF5D799C-6A62-7D8C-3561-9A3EB02D82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8659" y="5712857"/>
                      <a:ext cx="8713" cy="8641"/>
                    </a:xfrm>
                    <a:custGeom>
                      <a:avLst/>
                      <a:gdLst>
                        <a:gd name="connsiteX0" fmla="*/ 0 w 8713"/>
                        <a:gd name="connsiteY0" fmla="*/ 4321 h 8641"/>
                        <a:gd name="connsiteX1" fmla="*/ 4393 w 8713"/>
                        <a:gd name="connsiteY1" fmla="*/ 0 h 8641"/>
                        <a:gd name="connsiteX2" fmla="*/ 8713 w 8713"/>
                        <a:gd name="connsiteY2" fmla="*/ 4321 h 8641"/>
                        <a:gd name="connsiteX3" fmla="*/ 4393 w 8713"/>
                        <a:gd name="connsiteY3" fmla="*/ 8642 h 8641"/>
                        <a:gd name="connsiteX4" fmla="*/ 0 w 8713"/>
                        <a:gd name="connsiteY4" fmla="*/ 4321 h 8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13" h="8641">
                          <a:moveTo>
                            <a:pt x="0" y="4321"/>
                          </a:moveTo>
                          <a:cubicBezTo>
                            <a:pt x="0" y="1944"/>
                            <a:pt x="1944" y="0"/>
                            <a:pt x="4393" y="0"/>
                          </a:cubicBezTo>
                          <a:cubicBezTo>
                            <a:pt x="6841" y="0"/>
                            <a:pt x="8713" y="1944"/>
                            <a:pt x="8713" y="4321"/>
                          </a:cubicBezTo>
                          <a:cubicBezTo>
                            <a:pt x="8713" y="6697"/>
                            <a:pt x="6769" y="8642"/>
                            <a:pt x="4393" y="8642"/>
                          </a:cubicBezTo>
                          <a:cubicBezTo>
                            <a:pt x="2016" y="8642"/>
                            <a:pt x="0" y="6697"/>
                            <a:pt x="0" y="432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1" name="Freeform: Shape 4780">
                      <a:extLst>
                        <a:ext uri="{FF2B5EF4-FFF2-40B4-BE49-F238E27FC236}">
                          <a16:creationId xmlns:a16="http://schemas.microsoft.com/office/drawing/2014/main" id="{8AECF481-0C88-3FBE-F580-E71C3385C8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0460" y="5714585"/>
                      <a:ext cx="5184" cy="5184"/>
                    </a:xfrm>
                    <a:custGeom>
                      <a:avLst/>
                      <a:gdLst>
                        <a:gd name="connsiteX0" fmla="*/ 0 w 5184"/>
                        <a:gd name="connsiteY0" fmla="*/ 2592 h 5184"/>
                        <a:gd name="connsiteX1" fmla="*/ 2592 w 5184"/>
                        <a:gd name="connsiteY1" fmla="*/ 0 h 5184"/>
                        <a:gd name="connsiteX2" fmla="*/ 5185 w 5184"/>
                        <a:gd name="connsiteY2" fmla="*/ 2592 h 5184"/>
                        <a:gd name="connsiteX3" fmla="*/ 2592 w 5184"/>
                        <a:gd name="connsiteY3" fmla="*/ 5185 h 5184"/>
                        <a:gd name="connsiteX4" fmla="*/ 0 w 5184"/>
                        <a:gd name="connsiteY4" fmla="*/ 2592 h 5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84" h="5184">
                          <a:moveTo>
                            <a:pt x="0" y="2592"/>
                          </a:moveTo>
                          <a:cubicBezTo>
                            <a:pt x="0" y="1152"/>
                            <a:pt x="1152" y="0"/>
                            <a:pt x="2592" y="0"/>
                          </a:cubicBezTo>
                          <a:cubicBezTo>
                            <a:pt x="4033" y="0"/>
                            <a:pt x="5185" y="1152"/>
                            <a:pt x="5185" y="2592"/>
                          </a:cubicBezTo>
                          <a:cubicBezTo>
                            <a:pt x="5185" y="4033"/>
                            <a:pt x="4033" y="5185"/>
                            <a:pt x="2592" y="5185"/>
                          </a:cubicBezTo>
                          <a:cubicBezTo>
                            <a:pt x="1152" y="5185"/>
                            <a:pt x="0" y="4033"/>
                            <a:pt x="0" y="2592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641" name="Graphic 6">
                    <a:extLst>
                      <a:ext uri="{FF2B5EF4-FFF2-40B4-BE49-F238E27FC236}">
                        <a16:creationId xmlns:a16="http://schemas.microsoft.com/office/drawing/2014/main" id="{759889FD-2BD1-902C-A2D7-A43888595026}"/>
                      </a:ext>
                    </a:extLst>
                  </p:cNvPr>
                  <p:cNvGrpSpPr/>
                  <p:nvPr/>
                </p:nvGrpSpPr>
                <p:grpSpPr>
                  <a:xfrm>
                    <a:off x="7159101" y="5707815"/>
                    <a:ext cx="24125" cy="24124"/>
                    <a:chOff x="7159101" y="5707815"/>
                    <a:chExt cx="24125" cy="24124"/>
                  </a:xfrm>
                </p:grpSpPr>
                <p:sp>
                  <p:nvSpPr>
                    <p:cNvPr id="4754" name="Freeform: Shape 4753">
                      <a:extLst>
                        <a:ext uri="{FF2B5EF4-FFF2-40B4-BE49-F238E27FC236}">
                          <a16:creationId xmlns:a16="http://schemas.microsoft.com/office/drawing/2014/main" id="{4D20CC15-E668-C8E6-DAB6-5879192E2E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8823" y="5707815"/>
                      <a:ext cx="4752" cy="11090"/>
                    </a:xfrm>
                    <a:custGeom>
                      <a:avLst/>
                      <a:gdLst>
                        <a:gd name="connsiteX0" fmla="*/ 4753 w 4752"/>
                        <a:gd name="connsiteY0" fmla="*/ 5545 h 11090"/>
                        <a:gd name="connsiteX1" fmla="*/ 2376 w 4752"/>
                        <a:gd name="connsiteY1" fmla="*/ 11090 h 11090"/>
                        <a:gd name="connsiteX2" fmla="*/ 0 w 4752"/>
                        <a:gd name="connsiteY2" fmla="*/ 5545 h 11090"/>
                        <a:gd name="connsiteX3" fmla="*/ 2376 w 4752"/>
                        <a:gd name="connsiteY3" fmla="*/ 0 h 11090"/>
                        <a:gd name="connsiteX4" fmla="*/ 4753 w 4752"/>
                        <a:gd name="connsiteY4" fmla="*/ 5545 h 11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52" h="11090">
                          <a:moveTo>
                            <a:pt x="4753" y="5545"/>
                          </a:moveTo>
                          <a:cubicBezTo>
                            <a:pt x="4753" y="8642"/>
                            <a:pt x="3673" y="11090"/>
                            <a:pt x="2376" y="11090"/>
                          </a:cubicBezTo>
                          <a:cubicBezTo>
                            <a:pt x="1080" y="11090"/>
                            <a:pt x="0" y="8642"/>
                            <a:pt x="0" y="5545"/>
                          </a:cubicBezTo>
                          <a:cubicBezTo>
                            <a:pt x="0" y="2449"/>
                            <a:pt x="1080" y="0"/>
                            <a:pt x="2376" y="0"/>
                          </a:cubicBezTo>
                          <a:cubicBezTo>
                            <a:pt x="3673" y="0"/>
                            <a:pt x="4753" y="2449"/>
                            <a:pt x="4753" y="5545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5" name="Freeform: Shape 4754">
                      <a:extLst>
                        <a:ext uri="{FF2B5EF4-FFF2-40B4-BE49-F238E27FC236}">
                          <a16:creationId xmlns:a16="http://schemas.microsoft.com/office/drawing/2014/main" id="{0F1A97A0-C853-5215-6D66-8AB13CFEC1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4470" y="5709327"/>
                      <a:ext cx="6873" cy="9867"/>
                    </a:xfrm>
                    <a:custGeom>
                      <a:avLst/>
                      <a:gdLst>
                        <a:gd name="connsiteX0" fmla="*/ 5505 w 6873"/>
                        <a:gd name="connsiteY0" fmla="*/ 3745 h 9867"/>
                        <a:gd name="connsiteX1" fmla="*/ 6225 w 6873"/>
                        <a:gd name="connsiteY1" fmla="*/ 9723 h 9867"/>
                        <a:gd name="connsiteX2" fmla="*/ 1400 w 6873"/>
                        <a:gd name="connsiteY2" fmla="*/ 6122 h 9867"/>
                        <a:gd name="connsiteX3" fmla="*/ 680 w 6873"/>
                        <a:gd name="connsiteY3" fmla="*/ 145 h 9867"/>
                        <a:gd name="connsiteX4" fmla="*/ 5505 w 6873"/>
                        <a:gd name="connsiteY4" fmla="*/ 3745 h 9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3" h="9867">
                          <a:moveTo>
                            <a:pt x="5505" y="3745"/>
                          </a:moveTo>
                          <a:cubicBezTo>
                            <a:pt x="7017" y="6410"/>
                            <a:pt x="7305" y="9074"/>
                            <a:pt x="6225" y="9723"/>
                          </a:cubicBezTo>
                          <a:cubicBezTo>
                            <a:pt x="5073" y="10371"/>
                            <a:pt x="2912" y="8787"/>
                            <a:pt x="1400" y="6122"/>
                          </a:cubicBezTo>
                          <a:cubicBezTo>
                            <a:pt x="-112" y="3458"/>
                            <a:pt x="-473" y="793"/>
                            <a:pt x="680" y="145"/>
                          </a:cubicBezTo>
                          <a:cubicBezTo>
                            <a:pt x="1832" y="-503"/>
                            <a:pt x="3993" y="1081"/>
                            <a:pt x="5505" y="3745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6" name="Freeform: Shape 4755">
                      <a:extLst>
                        <a:ext uri="{FF2B5EF4-FFF2-40B4-BE49-F238E27FC236}">
                          <a16:creationId xmlns:a16="http://schemas.microsoft.com/office/drawing/2014/main" id="{FA46FFB0-F61B-3891-AED3-FC36DD62E6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0613" y="5713185"/>
                      <a:ext cx="9867" cy="6904"/>
                    </a:xfrm>
                    <a:custGeom>
                      <a:avLst/>
                      <a:gdLst>
                        <a:gd name="connsiteX0" fmla="*/ 6122 w 9867"/>
                        <a:gd name="connsiteY0" fmla="*/ 1400 h 6904"/>
                        <a:gd name="connsiteX1" fmla="*/ 9722 w 9867"/>
                        <a:gd name="connsiteY1" fmla="*/ 6225 h 6904"/>
                        <a:gd name="connsiteX2" fmla="*/ 3746 w 9867"/>
                        <a:gd name="connsiteY2" fmla="*/ 5505 h 6904"/>
                        <a:gd name="connsiteX3" fmla="*/ 145 w 9867"/>
                        <a:gd name="connsiteY3" fmla="*/ 680 h 6904"/>
                        <a:gd name="connsiteX4" fmla="*/ 6122 w 9867"/>
                        <a:gd name="connsiteY4" fmla="*/ 1400 h 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7" h="6904">
                          <a:moveTo>
                            <a:pt x="6122" y="1400"/>
                          </a:moveTo>
                          <a:cubicBezTo>
                            <a:pt x="8786" y="2912"/>
                            <a:pt x="10371" y="5073"/>
                            <a:pt x="9722" y="6225"/>
                          </a:cubicBezTo>
                          <a:cubicBezTo>
                            <a:pt x="9075" y="7377"/>
                            <a:pt x="6410" y="7017"/>
                            <a:pt x="3746" y="5505"/>
                          </a:cubicBezTo>
                          <a:cubicBezTo>
                            <a:pt x="1081" y="3992"/>
                            <a:pt x="-503" y="1832"/>
                            <a:pt x="145" y="680"/>
                          </a:cubicBezTo>
                          <a:cubicBezTo>
                            <a:pt x="793" y="-472"/>
                            <a:pt x="3457" y="-112"/>
                            <a:pt x="6122" y="1400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7" name="Freeform: Shape 4756">
                      <a:extLst>
                        <a:ext uri="{FF2B5EF4-FFF2-40B4-BE49-F238E27FC236}">
                          <a16:creationId xmlns:a16="http://schemas.microsoft.com/office/drawing/2014/main" id="{BD7E7A1C-1F2E-8E8D-343A-04F491A39C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9101" y="5717537"/>
                      <a:ext cx="11090" cy="4753"/>
                    </a:xfrm>
                    <a:custGeom>
                      <a:avLst/>
                      <a:gdLst>
                        <a:gd name="connsiteX0" fmla="*/ 5545 w 11090"/>
                        <a:gd name="connsiteY0" fmla="*/ 0 h 4753"/>
                        <a:gd name="connsiteX1" fmla="*/ 11090 w 11090"/>
                        <a:gd name="connsiteY1" fmla="*/ 2377 h 4753"/>
                        <a:gd name="connsiteX2" fmla="*/ 5545 w 11090"/>
                        <a:gd name="connsiteY2" fmla="*/ 4753 h 4753"/>
                        <a:gd name="connsiteX3" fmla="*/ 0 w 11090"/>
                        <a:gd name="connsiteY3" fmla="*/ 2377 h 4753"/>
                        <a:gd name="connsiteX4" fmla="*/ 5545 w 11090"/>
                        <a:gd name="connsiteY4" fmla="*/ 0 h 4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0" h="4753">
                          <a:moveTo>
                            <a:pt x="5545" y="0"/>
                          </a:moveTo>
                          <a:cubicBezTo>
                            <a:pt x="8570" y="0"/>
                            <a:pt x="11090" y="1080"/>
                            <a:pt x="11090" y="2377"/>
                          </a:cubicBezTo>
                          <a:cubicBezTo>
                            <a:pt x="11090" y="3673"/>
                            <a:pt x="8642" y="4753"/>
                            <a:pt x="5545" y="4753"/>
                          </a:cubicBezTo>
                          <a:cubicBezTo>
                            <a:pt x="2449" y="4753"/>
                            <a:pt x="0" y="3673"/>
                            <a:pt x="0" y="2377"/>
                          </a:cubicBezTo>
                          <a:cubicBezTo>
                            <a:pt x="0" y="1080"/>
                            <a:pt x="2521" y="0"/>
                            <a:pt x="5545" y="0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8" name="Freeform: Shape 4757">
                      <a:extLst>
                        <a:ext uri="{FF2B5EF4-FFF2-40B4-BE49-F238E27FC236}">
                          <a16:creationId xmlns:a16="http://schemas.microsoft.com/office/drawing/2014/main" id="{1921BA5C-F31C-29B9-1953-50678418B5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0613" y="5719738"/>
                      <a:ext cx="9867" cy="6904"/>
                    </a:xfrm>
                    <a:custGeom>
                      <a:avLst/>
                      <a:gdLst>
                        <a:gd name="connsiteX0" fmla="*/ 3746 w 9867"/>
                        <a:gd name="connsiteY0" fmla="*/ 1400 h 6904"/>
                        <a:gd name="connsiteX1" fmla="*/ 9722 w 9867"/>
                        <a:gd name="connsiteY1" fmla="*/ 680 h 6904"/>
                        <a:gd name="connsiteX2" fmla="*/ 6122 w 9867"/>
                        <a:gd name="connsiteY2" fmla="*/ 5505 h 6904"/>
                        <a:gd name="connsiteX3" fmla="*/ 145 w 9867"/>
                        <a:gd name="connsiteY3" fmla="*/ 6225 h 6904"/>
                        <a:gd name="connsiteX4" fmla="*/ 3746 w 9867"/>
                        <a:gd name="connsiteY4" fmla="*/ 1400 h 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7" h="6904">
                          <a:moveTo>
                            <a:pt x="3746" y="1400"/>
                          </a:moveTo>
                          <a:cubicBezTo>
                            <a:pt x="6410" y="-112"/>
                            <a:pt x="9075" y="-472"/>
                            <a:pt x="9722" y="680"/>
                          </a:cubicBezTo>
                          <a:cubicBezTo>
                            <a:pt x="10371" y="1832"/>
                            <a:pt x="8786" y="3993"/>
                            <a:pt x="6122" y="5505"/>
                          </a:cubicBezTo>
                          <a:cubicBezTo>
                            <a:pt x="3457" y="7017"/>
                            <a:pt x="793" y="7377"/>
                            <a:pt x="145" y="6225"/>
                          </a:cubicBezTo>
                          <a:cubicBezTo>
                            <a:pt x="-503" y="5072"/>
                            <a:pt x="1081" y="2912"/>
                            <a:pt x="3746" y="1400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9" name="Freeform: Shape 4758">
                      <a:extLst>
                        <a:ext uri="{FF2B5EF4-FFF2-40B4-BE49-F238E27FC236}">
                          <a16:creationId xmlns:a16="http://schemas.microsoft.com/office/drawing/2014/main" id="{51617441-BABC-2100-17EC-FBFD679B29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4470" y="5720633"/>
                      <a:ext cx="6904" cy="9867"/>
                    </a:xfrm>
                    <a:custGeom>
                      <a:avLst/>
                      <a:gdLst>
                        <a:gd name="connsiteX0" fmla="*/ 1400 w 6904"/>
                        <a:gd name="connsiteY0" fmla="*/ 3745 h 9867"/>
                        <a:gd name="connsiteX1" fmla="*/ 6225 w 6904"/>
                        <a:gd name="connsiteY1" fmla="*/ 145 h 9867"/>
                        <a:gd name="connsiteX2" fmla="*/ 5505 w 6904"/>
                        <a:gd name="connsiteY2" fmla="*/ 6122 h 9867"/>
                        <a:gd name="connsiteX3" fmla="*/ 680 w 6904"/>
                        <a:gd name="connsiteY3" fmla="*/ 9723 h 9867"/>
                        <a:gd name="connsiteX4" fmla="*/ 1400 w 6904"/>
                        <a:gd name="connsiteY4" fmla="*/ 3745 h 9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4" h="9867">
                          <a:moveTo>
                            <a:pt x="1400" y="3745"/>
                          </a:moveTo>
                          <a:cubicBezTo>
                            <a:pt x="2912" y="1081"/>
                            <a:pt x="5073" y="-503"/>
                            <a:pt x="6225" y="145"/>
                          </a:cubicBezTo>
                          <a:cubicBezTo>
                            <a:pt x="7377" y="793"/>
                            <a:pt x="7017" y="3458"/>
                            <a:pt x="5505" y="6122"/>
                          </a:cubicBezTo>
                          <a:cubicBezTo>
                            <a:pt x="3993" y="8787"/>
                            <a:pt x="1832" y="10371"/>
                            <a:pt x="680" y="9723"/>
                          </a:cubicBezTo>
                          <a:cubicBezTo>
                            <a:pt x="-473" y="9074"/>
                            <a:pt x="-112" y="6410"/>
                            <a:pt x="1400" y="3745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0" name="Freeform: Shape 4759">
                      <a:extLst>
                        <a:ext uri="{FF2B5EF4-FFF2-40B4-BE49-F238E27FC236}">
                          <a16:creationId xmlns:a16="http://schemas.microsoft.com/office/drawing/2014/main" id="{6B99F108-9919-EB14-8637-1E531872D7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8823" y="5720850"/>
                      <a:ext cx="4752" cy="11090"/>
                    </a:xfrm>
                    <a:custGeom>
                      <a:avLst/>
                      <a:gdLst>
                        <a:gd name="connsiteX0" fmla="*/ 0 w 4752"/>
                        <a:gd name="connsiteY0" fmla="*/ 5545 h 11090"/>
                        <a:gd name="connsiteX1" fmla="*/ 2376 w 4752"/>
                        <a:gd name="connsiteY1" fmla="*/ 0 h 11090"/>
                        <a:gd name="connsiteX2" fmla="*/ 4753 w 4752"/>
                        <a:gd name="connsiteY2" fmla="*/ 5545 h 11090"/>
                        <a:gd name="connsiteX3" fmla="*/ 2376 w 4752"/>
                        <a:gd name="connsiteY3" fmla="*/ 11090 h 11090"/>
                        <a:gd name="connsiteX4" fmla="*/ 0 w 4752"/>
                        <a:gd name="connsiteY4" fmla="*/ 5545 h 11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52" h="11090">
                          <a:moveTo>
                            <a:pt x="0" y="5545"/>
                          </a:moveTo>
                          <a:cubicBezTo>
                            <a:pt x="0" y="2520"/>
                            <a:pt x="1080" y="0"/>
                            <a:pt x="2376" y="0"/>
                          </a:cubicBezTo>
                          <a:cubicBezTo>
                            <a:pt x="3673" y="0"/>
                            <a:pt x="4753" y="2449"/>
                            <a:pt x="4753" y="5545"/>
                          </a:cubicBezTo>
                          <a:cubicBezTo>
                            <a:pt x="4753" y="8642"/>
                            <a:pt x="3673" y="11090"/>
                            <a:pt x="2376" y="11090"/>
                          </a:cubicBezTo>
                          <a:cubicBezTo>
                            <a:pt x="1080" y="11090"/>
                            <a:pt x="0" y="8570"/>
                            <a:pt x="0" y="5545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1" name="Freeform: Shape 4760">
                      <a:extLst>
                        <a:ext uri="{FF2B5EF4-FFF2-40B4-BE49-F238E27FC236}">
                          <a16:creationId xmlns:a16="http://schemas.microsoft.com/office/drawing/2014/main" id="{B784E697-33EA-8E5B-CC56-C1498B8E64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055" y="5720633"/>
                      <a:ext cx="6873" cy="9867"/>
                    </a:xfrm>
                    <a:custGeom>
                      <a:avLst/>
                      <a:gdLst>
                        <a:gd name="connsiteX0" fmla="*/ 1369 w 6873"/>
                        <a:gd name="connsiteY0" fmla="*/ 6122 h 9867"/>
                        <a:gd name="connsiteX1" fmla="*/ 649 w 6873"/>
                        <a:gd name="connsiteY1" fmla="*/ 145 h 9867"/>
                        <a:gd name="connsiteX2" fmla="*/ 5474 w 6873"/>
                        <a:gd name="connsiteY2" fmla="*/ 3745 h 9867"/>
                        <a:gd name="connsiteX3" fmla="*/ 6194 w 6873"/>
                        <a:gd name="connsiteY3" fmla="*/ 9723 h 9867"/>
                        <a:gd name="connsiteX4" fmla="*/ 1369 w 6873"/>
                        <a:gd name="connsiteY4" fmla="*/ 6122 h 9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3" h="9867">
                          <a:moveTo>
                            <a:pt x="1369" y="6122"/>
                          </a:moveTo>
                          <a:cubicBezTo>
                            <a:pt x="-143" y="3458"/>
                            <a:pt x="-431" y="793"/>
                            <a:pt x="649" y="145"/>
                          </a:cubicBezTo>
                          <a:cubicBezTo>
                            <a:pt x="1801" y="-503"/>
                            <a:pt x="3961" y="1081"/>
                            <a:pt x="5474" y="3745"/>
                          </a:cubicBezTo>
                          <a:cubicBezTo>
                            <a:pt x="6986" y="6410"/>
                            <a:pt x="7346" y="9074"/>
                            <a:pt x="6194" y="9723"/>
                          </a:cubicBezTo>
                          <a:cubicBezTo>
                            <a:pt x="5042" y="10371"/>
                            <a:pt x="2881" y="8787"/>
                            <a:pt x="1369" y="612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2" name="Freeform: Shape 4761">
                      <a:extLst>
                        <a:ext uri="{FF2B5EF4-FFF2-40B4-BE49-F238E27FC236}">
                          <a16:creationId xmlns:a16="http://schemas.microsoft.com/office/drawing/2014/main" id="{68458FF7-1E2E-F87E-1107-1C011972B8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919" y="5719738"/>
                      <a:ext cx="9867" cy="6904"/>
                    </a:xfrm>
                    <a:custGeom>
                      <a:avLst/>
                      <a:gdLst>
                        <a:gd name="connsiteX0" fmla="*/ 3746 w 9867"/>
                        <a:gd name="connsiteY0" fmla="*/ 5505 h 6904"/>
                        <a:gd name="connsiteX1" fmla="*/ 145 w 9867"/>
                        <a:gd name="connsiteY1" fmla="*/ 680 h 6904"/>
                        <a:gd name="connsiteX2" fmla="*/ 6122 w 9867"/>
                        <a:gd name="connsiteY2" fmla="*/ 1400 h 6904"/>
                        <a:gd name="connsiteX3" fmla="*/ 9723 w 9867"/>
                        <a:gd name="connsiteY3" fmla="*/ 6225 h 6904"/>
                        <a:gd name="connsiteX4" fmla="*/ 3746 w 9867"/>
                        <a:gd name="connsiteY4" fmla="*/ 5505 h 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7" h="6904">
                          <a:moveTo>
                            <a:pt x="3746" y="5505"/>
                          </a:moveTo>
                          <a:cubicBezTo>
                            <a:pt x="1081" y="3993"/>
                            <a:pt x="-503" y="1832"/>
                            <a:pt x="145" y="680"/>
                          </a:cubicBezTo>
                          <a:cubicBezTo>
                            <a:pt x="793" y="-472"/>
                            <a:pt x="3457" y="-112"/>
                            <a:pt x="6122" y="1400"/>
                          </a:cubicBezTo>
                          <a:cubicBezTo>
                            <a:pt x="8786" y="2912"/>
                            <a:pt x="10371" y="5072"/>
                            <a:pt x="9723" y="6225"/>
                          </a:cubicBezTo>
                          <a:cubicBezTo>
                            <a:pt x="9075" y="7377"/>
                            <a:pt x="6410" y="7017"/>
                            <a:pt x="3746" y="5505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3" name="Freeform: Shape 4762">
                      <a:extLst>
                        <a:ext uri="{FF2B5EF4-FFF2-40B4-BE49-F238E27FC236}">
                          <a16:creationId xmlns:a16="http://schemas.microsoft.com/office/drawing/2014/main" id="{FDDF2F28-7419-DFFB-77AE-589577C89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2136" y="5717537"/>
                      <a:ext cx="11090" cy="4753"/>
                    </a:xfrm>
                    <a:custGeom>
                      <a:avLst/>
                      <a:gdLst>
                        <a:gd name="connsiteX0" fmla="*/ 5545 w 11090"/>
                        <a:gd name="connsiteY0" fmla="*/ 4753 h 4753"/>
                        <a:gd name="connsiteX1" fmla="*/ 0 w 11090"/>
                        <a:gd name="connsiteY1" fmla="*/ 2377 h 4753"/>
                        <a:gd name="connsiteX2" fmla="*/ 5545 w 11090"/>
                        <a:gd name="connsiteY2" fmla="*/ 0 h 4753"/>
                        <a:gd name="connsiteX3" fmla="*/ 11090 w 11090"/>
                        <a:gd name="connsiteY3" fmla="*/ 2377 h 4753"/>
                        <a:gd name="connsiteX4" fmla="*/ 5545 w 11090"/>
                        <a:gd name="connsiteY4" fmla="*/ 4753 h 4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0" h="4753">
                          <a:moveTo>
                            <a:pt x="5545" y="4753"/>
                          </a:moveTo>
                          <a:cubicBezTo>
                            <a:pt x="2449" y="4753"/>
                            <a:pt x="0" y="3673"/>
                            <a:pt x="0" y="2377"/>
                          </a:cubicBezTo>
                          <a:cubicBezTo>
                            <a:pt x="0" y="1080"/>
                            <a:pt x="2449" y="0"/>
                            <a:pt x="5545" y="0"/>
                          </a:cubicBezTo>
                          <a:cubicBezTo>
                            <a:pt x="8642" y="0"/>
                            <a:pt x="11090" y="1080"/>
                            <a:pt x="11090" y="2377"/>
                          </a:cubicBezTo>
                          <a:cubicBezTo>
                            <a:pt x="11090" y="3673"/>
                            <a:pt x="8642" y="4753"/>
                            <a:pt x="5545" y="475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4" name="Freeform: Shape 4763">
                      <a:extLst>
                        <a:ext uri="{FF2B5EF4-FFF2-40B4-BE49-F238E27FC236}">
                          <a16:creationId xmlns:a16="http://schemas.microsoft.com/office/drawing/2014/main" id="{B7419196-C7B3-C943-C7FD-263438F4C1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919" y="5713185"/>
                      <a:ext cx="9867" cy="6904"/>
                    </a:xfrm>
                    <a:custGeom>
                      <a:avLst/>
                      <a:gdLst>
                        <a:gd name="connsiteX0" fmla="*/ 6122 w 9867"/>
                        <a:gd name="connsiteY0" fmla="*/ 5505 h 6904"/>
                        <a:gd name="connsiteX1" fmla="*/ 145 w 9867"/>
                        <a:gd name="connsiteY1" fmla="*/ 6225 h 6904"/>
                        <a:gd name="connsiteX2" fmla="*/ 3746 w 9867"/>
                        <a:gd name="connsiteY2" fmla="*/ 1400 h 6904"/>
                        <a:gd name="connsiteX3" fmla="*/ 9723 w 9867"/>
                        <a:gd name="connsiteY3" fmla="*/ 680 h 6904"/>
                        <a:gd name="connsiteX4" fmla="*/ 6122 w 9867"/>
                        <a:gd name="connsiteY4" fmla="*/ 5505 h 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7" h="6904">
                          <a:moveTo>
                            <a:pt x="6122" y="5505"/>
                          </a:moveTo>
                          <a:cubicBezTo>
                            <a:pt x="3457" y="7017"/>
                            <a:pt x="793" y="7377"/>
                            <a:pt x="145" y="6225"/>
                          </a:cubicBezTo>
                          <a:cubicBezTo>
                            <a:pt x="-503" y="5073"/>
                            <a:pt x="1081" y="2912"/>
                            <a:pt x="3746" y="1400"/>
                          </a:cubicBezTo>
                          <a:cubicBezTo>
                            <a:pt x="6410" y="-112"/>
                            <a:pt x="9075" y="-472"/>
                            <a:pt x="9723" y="680"/>
                          </a:cubicBezTo>
                          <a:cubicBezTo>
                            <a:pt x="10371" y="1832"/>
                            <a:pt x="8786" y="3992"/>
                            <a:pt x="6122" y="5505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5" name="Freeform: Shape 4764">
                      <a:extLst>
                        <a:ext uri="{FF2B5EF4-FFF2-40B4-BE49-F238E27FC236}">
                          <a16:creationId xmlns:a16="http://schemas.microsoft.com/office/drawing/2014/main" id="{16098CB2-8A92-751B-EDFA-D659137469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024" y="5709327"/>
                      <a:ext cx="6904" cy="9867"/>
                    </a:xfrm>
                    <a:custGeom>
                      <a:avLst/>
                      <a:gdLst>
                        <a:gd name="connsiteX0" fmla="*/ 5505 w 6904"/>
                        <a:gd name="connsiteY0" fmla="*/ 6122 h 9867"/>
                        <a:gd name="connsiteX1" fmla="*/ 680 w 6904"/>
                        <a:gd name="connsiteY1" fmla="*/ 9723 h 9867"/>
                        <a:gd name="connsiteX2" fmla="*/ 1400 w 6904"/>
                        <a:gd name="connsiteY2" fmla="*/ 3745 h 9867"/>
                        <a:gd name="connsiteX3" fmla="*/ 6225 w 6904"/>
                        <a:gd name="connsiteY3" fmla="*/ 145 h 9867"/>
                        <a:gd name="connsiteX4" fmla="*/ 5505 w 6904"/>
                        <a:gd name="connsiteY4" fmla="*/ 6122 h 9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4" h="9867">
                          <a:moveTo>
                            <a:pt x="5505" y="6122"/>
                          </a:moveTo>
                          <a:cubicBezTo>
                            <a:pt x="3992" y="8787"/>
                            <a:pt x="1832" y="10371"/>
                            <a:pt x="680" y="9723"/>
                          </a:cubicBezTo>
                          <a:cubicBezTo>
                            <a:pt x="-472" y="9074"/>
                            <a:pt x="-112" y="6410"/>
                            <a:pt x="1400" y="3745"/>
                          </a:cubicBezTo>
                          <a:cubicBezTo>
                            <a:pt x="2912" y="1081"/>
                            <a:pt x="5073" y="-503"/>
                            <a:pt x="6225" y="145"/>
                          </a:cubicBezTo>
                          <a:cubicBezTo>
                            <a:pt x="7377" y="793"/>
                            <a:pt x="7017" y="3458"/>
                            <a:pt x="5505" y="612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6" name="Freeform: Shape 4765">
                      <a:extLst>
                        <a:ext uri="{FF2B5EF4-FFF2-40B4-BE49-F238E27FC236}">
                          <a16:creationId xmlns:a16="http://schemas.microsoft.com/office/drawing/2014/main" id="{C41A9BE0-8440-6950-EBCF-67CACCE027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6663" y="5715809"/>
                      <a:ext cx="8641" cy="8641"/>
                    </a:xfrm>
                    <a:custGeom>
                      <a:avLst/>
                      <a:gdLst>
                        <a:gd name="connsiteX0" fmla="*/ 0 w 8641"/>
                        <a:gd name="connsiteY0" fmla="*/ 4321 h 8641"/>
                        <a:gd name="connsiteX1" fmla="*/ 4321 w 8641"/>
                        <a:gd name="connsiteY1" fmla="*/ 0 h 8641"/>
                        <a:gd name="connsiteX2" fmla="*/ 8641 w 8641"/>
                        <a:gd name="connsiteY2" fmla="*/ 4321 h 8641"/>
                        <a:gd name="connsiteX3" fmla="*/ 4321 w 8641"/>
                        <a:gd name="connsiteY3" fmla="*/ 8642 h 8641"/>
                        <a:gd name="connsiteX4" fmla="*/ 0 w 8641"/>
                        <a:gd name="connsiteY4" fmla="*/ 4321 h 8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41" h="8641">
                          <a:moveTo>
                            <a:pt x="0" y="4321"/>
                          </a:moveTo>
                          <a:cubicBezTo>
                            <a:pt x="0" y="1872"/>
                            <a:pt x="1944" y="0"/>
                            <a:pt x="4321" y="0"/>
                          </a:cubicBezTo>
                          <a:cubicBezTo>
                            <a:pt x="6697" y="0"/>
                            <a:pt x="8641" y="1945"/>
                            <a:pt x="8641" y="4321"/>
                          </a:cubicBezTo>
                          <a:cubicBezTo>
                            <a:pt x="8641" y="6697"/>
                            <a:pt x="6697" y="8642"/>
                            <a:pt x="4321" y="8642"/>
                          </a:cubicBezTo>
                          <a:cubicBezTo>
                            <a:pt x="1944" y="8642"/>
                            <a:pt x="0" y="6697"/>
                            <a:pt x="0" y="432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7" name="Freeform: Shape 4766">
                      <a:extLst>
                        <a:ext uri="{FF2B5EF4-FFF2-40B4-BE49-F238E27FC236}">
                          <a16:creationId xmlns:a16="http://schemas.microsoft.com/office/drawing/2014/main" id="{C7F64A6F-1BC1-565E-ACC6-026AE6117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8391" y="5717537"/>
                      <a:ext cx="5184" cy="5185"/>
                    </a:xfrm>
                    <a:custGeom>
                      <a:avLst/>
                      <a:gdLst>
                        <a:gd name="connsiteX0" fmla="*/ 0 w 5184"/>
                        <a:gd name="connsiteY0" fmla="*/ 2593 h 5185"/>
                        <a:gd name="connsiteX1" fmla="*/ 2592 w 5184"/>
                        <a:gd name="connsiteY1" fmla="*/ 0 h 5185"/>
                        <a:gd name="connsiteX2" fmla="*/ 5185 w 5184"/>
                        <a:gd name="connsiteY2" fmla="*/ 2593 h 5185"/>
                        <a:gd name="connsiteX3" fmla="*/ 2592 w 5184"/>
                        <a:gd name="connsiteY3" fmla="*/ 5185 h 5185"/>
                        <a:gd name="connsiteX4" fmla="*/ 0 w 5184"/>
                        <a:gd name="connsiteY4" fmla="*/ 2593 h 5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84" h="5185">
                          <a:moveTo>
                            <a:pt x="0" y="2593"/>
                          </a:moveTo>
                          <a:cubicBezTo>
                            <a:pt x="0" y="1152"/>
                            <a:pt x="1152" y="0"/>
                            <a:pt x="2592" y="0"/>
                          </a:cubicBezTo>
                          <a:cubicBezTo>
                            <a:pt x="4033" y="0"/>
                            <a:pt x="5185" y="1152"/>
                            <a:pt x="5185" y="2593"/>
                          </a:cubicBezTo>
                          <a:cubicBezTo>
                            <a:pt x="5185" y="4033"/>
                            <a:pt x="4033" y="5185"/>
                            <a:pt x="2592" y="5185"/>
                          </a:cubicBezTo>
                          <a:cubicBezTo>
                            <a:pt x="1152" y="5185"/>
                            <a:pt x="0" y="4033"/>
                            <a:pt x="0" y="2593"/>
                          </a:cubicBezTo>
                          <a:close/>
                        </a:path>
                      </a:pathLst>
                    </a:custGeom>
                    <a:solidFill>
                      <a:srgbClr val="BFDCD7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642" name="Graphic 6">
                    <a:extLst>
                      <a:ext uri="{FF2B5EF4-FFF2-40B4-BE49-F238E27FC236}">
                        <a16:creationId xmlns:a16="http://schemas.microsoft.com/office/drawing/2014/main" id="{7132DF80-6F96-9EF7-8B71-100D7788E75A}"/>
                      </a:ext>
                    </a:extLst>
                  </p:cNvPr>
                  <p:cNvGrpSpPr/>
                  <p:nvPr/>
                </p:nvGrpSpPr>
                <p:grpSpPr>
                  <a:xfrm>
                    <a:off x="7156445" y="5722722"/>
                    <a:ext cx="10954" cy="8262"/>
                    <a:chOff x="7156445" y="5722722"/>
                    <a:chExt cx="10954" cy="8262"/>
                  </a:xfrm>
                </p:grpSpPr>
                <p:grpSp>
                  <p:nvGrpSpPr>
                    <p:cNvPr id="4733" name="Graphic 6">
                      <a:extLst>
                        <a:ext uri="{FF2B5EF4-FFF2-40B4-BE49-F238E27FC236}">
                          <a16:creationId xmlns:a16="http://schemas.microsoft.com/office/drawing/2014/main" id="{9B134120-3C60-4AD7-1A7E-E746DC4F0C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9145" y="5727259"/>
                      <a:ext cx="3309" cy="3262"/>
                      <a:chOff x="7159145" y="5727259"/>
                      <a:chExt cx="3309" cy="3262"/>
                    </a:xfrm>
                  </p:grpSpPr>
                  <p:sp>
                    <p:nvSpPr>
                      <p:cNvPr id="4752" name="Freeform: Shape 4751">
                        <a:extLst>
                          <a:ext uri="{FF2B5EF4-FFF2-40B4-BE49-F238E27FC236}">
                            <a16:creationId xmlns:a16="http://schemas.microsoft.com/office/drawing/2014/main" id="{233EFE2D-8D15-F6B4-B5EE-6C9AA84843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9145" y="5727259"/>
                        <a:ext cx="3309" cy="3262"/>
                      </a:xfrm>
                      <a:custGeom>
                        <a:avLst/>
                        <a:gdLst>
                          <a:gd name="connsiteX0" fmla="*/ 1397 w 3309"/>
                          <a:gd name="connsiteY0" fmla="*/ 0 h 3262"/>
                          <a:gd name="connsiteX1" fmla="*/ 100 w 3309"/>
                          <a:gd name="connsiteY1" fmla="*/ 2016 h 3262"/>
                          <a:gd name="connsiteX2" fmla="*/ 2261 w 3309"/>
                          <a:gd name="connsiteY2" fmla="*/ 3097 h 3262"/>
                          <a:gd name="connsiteX3" fmla="*/ 3269 w 3309"/>
                          <a:gd name="connsiteY3" fmla="*/ 1152 h 3262"/>
                          <a:gd name="connsiteX4" fmla="*/ 1397 w 3309"/>
                          <a:gd name="connsiteY4" fmla="*/ 0 h 3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09" h="3262">
                            <a:moveTo>
                              <a:pt x="1397" y="0"/>
                            </a:moveTo>
                            <a:cubicBezTo>
                              <a:pt x="388" y="72"/>
                              <a:pt x="-260" y="936"/>
                              <a:pt x="100" y="2016"/>
                            </a:cubicBezTo>
                            <a:cubicBezTo>
                              <a:pt x="388" y="3097"/>
                              <a:pt x="1325" y="3529"/>
                              <a:pt x="2261" y="3097"/>
                            </a:cubicBezTo>
                            <a:cubicBezTo>
                              <a:pt x="3197" y="2592"/>
                              <a:pt x="3413" y="1512"/>
                              <a:pt x="3269" y="1152"/>
                            </a:cubicBezTo>
                            <a:cubicBezTo>
                              <a:pt x="3269" y="792"/>
                              <a:pt x="2477" y="0"/>
                              <a:pt x="1397" y="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53" name="Freeform: Shape 4752">
                        <a:extLst>
                          <a:ext uri="{FF2B5EF4-FFF2-40B4-BE49-F238E27FC236}">
                            <a16:creationId xmlns:a16="http://schemas.microsoft.com/office/drawing/2014/main" id="{DF8FE1E9-CB96-A42F-8495-3BD347E27B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0802" y="5727324"/>
                        <a:ext cx="1638" cy="2608"/>
                      </a:xfrm>
                      <a:custGeom>
                        <a:avLst/>
                        <a:gdLst>
                          <a:gd name="connsiteX0" fmla="*/ 460 w 1638"/>
                          <a:gd name="connsiteY0" fmla="*/ 8 h 2608"/>
                          <a:gd name="connsiteX1" fmla="*/ 99 w 1638"/>
                          <a:gd name="connsiteY1" fmla="*/ 1520 h 2608"/>
                          <a:gd name="connsiteX2" fmla="*/ 1180 w 1638"/>
                          <a:gd name="connsiteY2" fmla="*/ 2600 h 2608"/>
                          <a:gd name="connsiteX3" fmla="*/ 1540 w 1638"/>
                          <a:gd name="connsiteY3" fmla="*/ 1088 h 2608"/>
                          <a:gd name="connsiteX4" fmla="*/ 460 w 1638"/>
                          <a:gd name="connsiteY4" fmla="*/ 8 h 2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38" h="2608">
                            <a:moveTo>
                              <a:pt x="460" y="8"/>
                            </a:moveTo>
                            <a:cubicBezTo>
                              <a:pt x="27" y="152"/>
                              <a:pt x="-117" y="800"/>
                              <a:pt x="99" y="1520"/>
                            </a:cubicBezTo>
                            <a:cubicBezTo>
                              <a:pt x="315" y="2240"/>
                              <a:pt x="820" y="2672"/>
                              <a:pt x="1180" y="2600"/>
                            </a:cubicBezTo>
                            <a:cubicBezTo>
                              <a:pt x="1612" y="2456"/>
                              <a:pt x="1756" y="1808"/>
                              <a:pt x="1540" y="1088"/>
                            </a:cubicBezTo>
                            <a:cubicBezTo>
                              <a:pt x="1324" y="368"/>
                              <a:pt x="820" y="-64"/>
                              <a:pt x="460" y="8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34" name="Graphic 6">
                      <a:extLst>
                        <a:ext uri="{FF2B5EF4-FFF2-40B4-BE49-F238E27FC236}">
                          <a16:creationId xmlns:a16="http://schemas.microsoft.com/office/drawing/2014/main" id="{C1B20BA7-7FEB-B102-69C2-6BC8D7E8FF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9740" y="5724091"/>
                      <a:ext cx="2801" cy="2701"/>
                      <a:chOff x="7159740" y="5724091"/>
                      <a:chExt cx="2801" cy="2701"/>
                    </a:xfrm>
                  </p:grpSpPr>
                  <p:sp>
                    <p:nvSpPr>
                      <p:cNvPr id="4750" name="Freeform: Shape 4749">
                        <a:extLst>
                          <a:ext uri="{FF2B5EF4-FFF2-40B4-BE49-F238E27FC236}">
                            <a16:creationId xmlns:a16="http://schemas.microsoft.com/office/drawing/2014/main" id="{4FB7982E-398D-1642-44EF-F30E6429E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9740" y="5724091"/>
                        <a:ext cx="2762" cy="2701"/>
                      </a:xfrm>
                      <a:custGeom>
                        <a:avLst/>
                        <a:gdLst>
                          <a:gd name="connsiteX0" fmla="*/ 1161 w 2762"/>
                          <a:gd name="connsiteY0" fmla="*/ 0 h 2701"/>
                          <a:gd name="connsiteX1" fmla="*/ 82 w 2762"/>
                          <a:gd name="connsiteY1" fmla="*/ 1656 h 2701"/>
                          <a:gd name="connsiteX2" fmla="*/ 1882 w 2762"/>
                          <a:gd name="connsiteY2" fmla="*/ 2520 h 2701"/>
                          <a:gd name="connsiteX3" fmla="*/ 2746 w 2762"/>
                          <a:gd name="connsiteY3" fmla="*/ 936 h 2701"/>
                          <a:gd name="connsiteX4" fmla="*/ 1161 w 2762"/>
                          <a:gd name="connsiteY4" fmla="*/ 0 h 27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62" h="2701">
                            <a:moveTo>
                              <a:pt x="1161" y="0"/>
                            </a:moveTo>
                            <a:cubicBezTo>
                              <a:pt x="297" y="0"/>
                              <a:pt x="-207" y="792"/>
                              <a:pt x="82" y="1656"/>
                            </a:cubicBezTo>
                            <a:cubicBezTo>
                              <a:pt x="369" y="2592"/>
                              <a:pt x="1089" y="2952"/>
                              <a:pt x="1882" y="2520"/>
                            </a:cubicBezTo>
                            <a:cubicBezTo>
                              <a:pt x="2674" y="2088"/>
                              <a:pt x="2818" y="1224"/>
                              <a:pt x="2746" y="936"/>
                            </a:cubicBezTo>
                            <a:cubicBezTo>
                              <a:pt x="2746" y="648"/>
                              <a:pt x="2098" y="0"/>
                              <a:pt x="1161" y="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51" name="Freeform: Shape 4750">
                        <a:extLst>
                          <a:ext uri="{FF2B5EF4-FFF2-40B4-BE49-F238E27FC236}">
                            <a16:creationId xmlns:a16="http://schemas.microsoft.com/office/drawing/2014/main" id="{7D13A81F-953B-FB92-1654-CA477A26A7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1208" y="5724135"/>
                        <a:ext cx="1333" cy="2144"/>
                      </a:xfrm>
                      <a:custGeom>
                        <a:avLst/>
                        <a:gdLst>
                          <a:gd name="connsiteX0" fmla="*/ 342 w 1333"/>
                          <a:gd name="connsiteY0" fmla="*/ 28 h 2144"/>
                          <a:gd name="connsiteX1" fmla="*/ 54 w 1333"/>
                          <a:gd name="connsiteY1" fmla="*/ 1252 h 2144"/>
                          <a:gd name="connsiteX2" fmla="*/ 918 w 1333"/>
                          <a:gd name="connsiteY2" fmla="*/ 2116 h 2144"/>
                          <a:gd name="connsiteX3" fmla="*/ 1278 w 1333"/>
                          <a:gd name="connsiteY3" fmla="*/ 892 h 2144"/>
                          <a:gd name="connsiteX4" fmla="*/ 342 w 1333"/>
                          <a:gd name="connsiteY4" fmla="*/ 28 h 21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33" h="2144">
                            <a:moveTo>
                              <a:pt x="342" y="28"/>
                            </a:moveTo>
                            <a:cubicBezTo>
                              <a:pt x="342" y="28"/>
                              <a:pt x="-162" y="676"/>
                              <a:pt x="54" y="1252"/>
                            </a:cubicBezTo>
                            <a:cubicBezTo>
                              <a:pt x="198" y="1828"/>
                              <a:pt x="630" y="2260"/>
                              <a:pt x="918" y="2116"/>
                            </a:cubicBezTo>
                            <a:cubicBezTo>
                              <a:pt x="1278" y="2044"/>
                              <a:pt x="1422" y="1468"/>
                              <a:pt x="1278" y="892"/>
                            </a:cubicBezTo>
                            <a:cubicBezTo>
                              <a:pt x="1134" y="316"/>
                              <a:pt x="702" y="-116"/>
                              <a:pt x="342" y="28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35" name="Graphic 6">
                      <a:extLst>
                        <a:ext uri="{FF2B5EF4-FFF2-40B4-BE49-F238E27FC236}">
                          <a16:creationId xmlns:a16="http://schemas.microsoft.com/office/drawing/2014/main" id="{B87ED10A-A376-979A-6182-261279D091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3097" y="5728268"/>
                      <a:ext cx="1863" cy="1841"/>
                      <a:chOff x="7163097" y="5728268"/>
                      <a:chExt cx="1863" cy="1841"/>
                    </a:xfrm>
                  </p:grpSpPr>
                  <p:sp>
                    <p:nvSpPr>
                      <p:cNvPr id="4748" name="Freeform: Shape 4747">
                        <a:extLst>
                          <a:ext uri="{FF2B5EF4-FFF2-40B4-BE49-F238E27FC236}">
                            <a16:creationId xmlns:a16="http://schemas.microsoft.com/office/drawing/2014/main" id="{AE0B4183-288D-94BD-6AE4-07E54E183B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3097" y="5728268"/>
                        <a:ext cx="1854" cy="1841"/>
                      </a:xfrm>
                      <a:custGeom>
                        <a:avLst/>
                        <a:gdLst>
                          <a:gd name="connsiteX0" fmla="*/ 757 w 1854"/>
                          <a:gd name="connsiteY0" fmla="*/ 0 h 1841"/>
                          <a:gd name="connsiteX1" fmla="*/ 37 w 1854"/>
                          <a:gd name="connsiteY1" fmla="*/ 1152 h 1841"/>
                          <a:gd name="connsiteX2" fmla="*/ 1261 w 1854"/>
                          <a:gd name="connsiteY2" fmla="*/ 1728 h 1841"/>
                          <a:gd name="connsiteX3" fmla="*/ 1837 w 1854"/>
                          <a:gd name="connsiteY3" fmla="*/ 648 h 1841"/>
                          <a:gd name="connsiteX4" fmla="*/ 829 w 1854"/>
                          <a:gd name="connsiteY4" fmla="*/ 0 h 18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54" h="1841">
                            <a:moveTo>
                              <a:pt x="757" y="0"/>
                            </a:moveTo>
                            <a:cubicBezTo>
                              <a:pt x="181" y="0"/>
                              <a:pt x="-107" y="504"/>
                              <a:pt x="37" y="1152"/>
                            </a:cubicBezTo>
                            <a:cubicBezTo>
                              <a:pt x="181" y="1728"/>
                              <a:pt x="757" y="2016"/>
                              <a:pt x="1261" y="1728"/>
                            </a:cubicBezTo>
                            <a:cubicBezTo>
                              <a:pt x="1765" y="1440"/>
                              <a:pt x="1909" y="864"/>
                              <a:pt x="1837" y="648"/>
                            </a:cubicBezTo>
                            <a:cubicBezTo>
                              <a:pt x="1837" y="432"/>
                              <a:pt x="1405" y="0"/>
                              <a:pt x="829" y="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49" name="Freeform: Shape 4748">
                        <a:extLst>
                          <a:ext uri="{FF2B5EF4-FFF2-40B4-BE49-F238E27FC236}">
                            <a16:creationId xmlns:a16="http://schemas.microsoft.com/office/drawing/2014/main" id="{C787F736-C73E-8C4B-9A8A-6D693CFD73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4036" y="5728268"/>
                        <a:ext cx="925" cy="1451"/>
                      </a:xfrm>
                      <a:custGeom>
                        <a:avLst/>
                        <a:gdLst>
                          <a:gd name="connsiteX0" fmla="*/ 250 w 925"/>
                          <a:gd name="connsiteY0" fmla="*/ 0 h 1451"/>
                          <a:gd name="connsiteX1" fmla="*/ 34 w 925"/>
                          <a:gd name="connsiteY1" fmla="*/ 864 h 1451"/>
                          <a:gd name="connsiteX2" fmla="*/ 682 w 925"/>
                          <a:gd name="connsiteY2" fmla="*/ 1440 h 1451"/>
                          <a:gd name="connsiteX3" fmla="*/ 898 w 925"/>
                          <a:gd name="connsiteY3" fmla="*/ 648 h 1451"/>
                          <a:gd name="connsiteX4" fmla="*/ 322 w 925"/>
                          <a:gd name="connsiteY4" fmla="*/ 72 h 14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5" h="1451">
                            <a:moveTo>
                              <a:pt x="250" y="0"/>
                            </a:moveTo>
                            <a:cubicBezTo>
                              <a:pt x="250" y="0"/>
                              <a:pt x="-110" y="432"/>
                              <a:pt x="34" y="864"/>
                            </a:cubicBezTo>
                            <a:cubicBezTo>
                              <a:pt x="106" y="1224"/>
                              <a:pt x="394" y="1512"/>
                              <a:pt x="682" y="1440"/>
                            </a:cubicBezTo>
                            <a:cubicBezTo>
                              <a:pt x="898" y="1440"/>
                              <a:pt x="970" y="1008"/>
                              <a:pt x="898" y="648"/>
                            </a:cubicBezTo>
                            <a:cubicBezTo>
                              <a:pt x="826" y="288"/>
                              <a:pt x="538" y="0"/>
                              <a:pt x="322" y="72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36" name="Graphic 6">
                      <a:extLst>
                        <a:ext uri="{FF2B5EF4-FFF2-40B4-BE49-F238E27FC236}">
                          <a16:creationId xmlns:a16="http://schemas.microsoft.com/office/drawing/2014/main" id="{3830DFCC-4F3E-1321-D3A5-A2B98834F3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2854" y="5722722"/>
                      <a:ext cx="1881" cy="1853"/>
                      <a:chOff x="7162854" y="5722722"/>
                      <a:chExt cx="1881" cy="1853"/>
                    </a:xfrm>
                  </p:grpSpPr>
                  <p:sp>
                    <p:nvSpPr>
                      <p:cNvPr id="4746" name="Freeform: Shape 4745">
                        <a:extLst>
                          <a:ext uri="{FF2B5EF4-FFF2-40B4-BE49-F238E27FC236}">
                            <a16:creationId xmlns:a16="http://schemas.microsoft.com/office/drawing/2014/main" id="{AD661A84-6A3A-195A-046F-29CA1B209E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2854" y="5722722"/>
                        <a:ext cx="1881" cy="1853"/>
                      </a:xfrm>
                      <a:custGeom>
                        <a:avLst/>
                        <a:gdLst>
                          <a:gd name="connsiteX0" fmla="*/ 783 w 1881"/>
                          <a:gd name="connsiteY0" fmla="*/ 0 h 1853"/>
                          <a:gd name="connsiteX1" fmla="*/ 63 w 1881"/>
                          <a:gd name="connsiteY1" fmla="*/ 1152 h 1853"/>
                          <a:gd name="connsiteX2" fmla="*/ 1288 w 1881"/>
                          <a:gd name="connsiteY2" fmla="*/ 1728 h 1853"/>
                          <a:gd name="connsiteX3" fmla="*/ 1864 w 1881"/>
                          <a:gd name="connsiteY3" fmla="*/ 648 h 1853"/>
                          <a:gd name="connsiteX4" fmla="*/ 783 w 1881"/>
                          <a:gd name="connsiteY4" fmla="*/ 0 h 18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81" h="1853">
                            <a:moveTo>
                              <a:pt x="783" y="0"/>
                            </a:moveTo>
                            <a:cubicBezTo>
                              <a:pt x="208" y="0"/>
                              <a:pt x="-153" y="504"/>
                              <a:pt x="63" y="1152"/>
                            </a:cubicBezTo>
                            <a:cubicBezTo>
                              <a:pt x="208" y="1800"/>
                              <a:pt x="783" y="2016"/>
                              <a:pt x="1288" y="1728"/>
                            </a:cubicBezTo>
                            <a:cubicBezTo>
                              <a:pt x="1792" y="1440"/>
                              <a:pt x="1936" y="864"/>
                              <a:pt x="1864" y="648"/>
                            </a:cubicBezTo>
                            <a:cubicBezTo>
                              <a:pt x="1864" y="432"/>
                              <a:pt x="1432" y="0"/>
                              <a:pt x="783" y="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47" name="Freeform: Shape 4746">
                        <a:extLst>
                          <a:ext uri="{FF2B5EF4-FFF2-40B4-BE49-F238E27FC236}">
                            <a16:creationId xmlns:a16="http://schemas.microsoft.com/office/drawing/2014/main" id="{98241D8C-832A-2FF4-7307-33F028EF87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3770" y="5722783"/>
                        <a:ext cx="933" cy="1390"/>
                      </a:xfrm>
                      <a:custGeom>
                        <a:avLst/>
                        <a:gdLst>
                          <a:gd name="connsiteX0" fmla="*/ 227 w 933"/>
                          <a:gd name="connsiteY0" fmla="*/ 11 h 1390"/>
                          <a:gd name="connsiteX1" fmla="*/ 12 w 933"/>
                          <a:gd name="connsiteY1" fmla="*/ 803 h 1390"/>
                          <a:gd name="connsiteX2" fmla="*/ 659 w 933"/>
                          <a:gd name="connsiteY2" fmla="*/ 1379 h 1390"/>
                          <a:gd name="connsiteX3" fmla="*/ 876 w 933"/>
                          <a:gd name="connsiteY3" fmla="*/ 587 h 1390"/>
                          <a:gd name="connsiteX4" fmla="*/ 227 w 933"/>
                          <a:gd name="connsiteY4" fmla="*/ 11 h 1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3" h="1390">
                            <a:moveTo>
                              <a:pt x="227" y="11"/>
                            </a:moveTo>
                            <a:cubicBezTo>
                              <a:pt x="227" y="11"/>
                              <a:pt x="-61" y="443"/>
                              <a:pt x="12" y="803"/>
                            </a:cubicBezTo>
                            <a:cubicBezTo>
                              <a:pt x="84" y="1163"/>
                              <a:pt x="372" y="1451"/>
                              <a:pt x="659" y="1379"/>
                            </a:cubicBezTo>
                            <a:cubicBezTo>
                              <a:pt x="876" y="1379"/>
                              <a:pt x="1020" y="947"/>
                              <a:pt x="876" y="587"/>
                            </a:cubicBezTo>
                            <a:cubicBezTo>
                              <a:pt x="732" y="227"/>
                              <a:pt x="516" y="-61"/>
                              <a:pt x="227" y="11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37" name="Graphic 6">
                      <a:extLst>
                        <a:ext uri="{FF2B5EF4-FFF2-40B4-BE49-F238E27FC236}">
                          <a16:creationId xmlns:a16="http://schemas.microsoft.com/office/drawing/2014/main" id="{4040F99B-9BFD-DEB7-B17F-6CC50BA0ED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6445" y="5723503"/>
                      <a:ext cx="1881" cy="1852"/>
                      <a:chOff x="7156445" y="5723503"/>
                      <a:chExt cx="1881" cy="1852"/>
                    </a:xfrm>
                  </p:grpSpPr>
                  <p:sp>
                    <p:nvSpPr>
                      <p:cNvPr id="4744" name="Freeform: Shape 4743">
                        <a:extLst>
                          <a:ext uri="{FF2B5EF4-FFF2-40B4-BE49-F238E27FC236}">
                            <a16:creationId xmlns:a16="http://schemas.microsoft.com/office/drawing/2014/main" id="{F1C8C725-D169-A581-91E3-8BE2FA37D8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6445" y="5723515"/>
                        <a:ext cx="1881" cy="1841"/>
                      </a:xfrm>
                      <a:custGeom>
                        <a:avLst/>
                        <a:gdLst>
                          <a:gd name="connsiteX0" fmla="*/ 783 w 1881"/>
                          <a:gd name="connsiteY0" fmla="*/ 0 h 1841"/>
                          <a:gd name="connsiteX1" fmla="*/ 63 w 1881"/>
                          <a:gd name="connsiteY1" fmla="*/ 1152 h 1841"/>
                          <a:gd name="connsiteX2" fmla="*/ 1287 w 1881"/>
                          <a:gd name="connsiteY2" fmla="*/ 1728 h 1841"/>
                          <a:gd name="connsiteX3" fmla="*/ 1864 w 1881"/>
                          <a:gd name="connsiteY3" fmla="*/ 648 h 1841"/>
                          <a:gd name="connsiteX4" fmla="*/ 783 w 1881"/>
                          <a:gd name="connsiteY4" fmla="*/ 0 h 18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81" h="1841">
                            <a:moveTo>
                              <a:pt x="783" y="0"/>
                            </a:moveTo>
                            <a:cubicBezTo>
                              <a:pt x="207" y="0"/>
                              <a:pt x="-153" y="504"/>
                              <a:pt x="63" y="1152"/>
                            </a:cubicBezTo>
                            <a:cubicBezTo>
                              <a:pt x="207" y="1728"/>
                              <a:pt x="783" y="2017"/>
                              <a:pt x="1287" y="1728"/>
                            </a:cubicBezTo>
                            <a:cubicBezTo>
                              <a:pt x="1792" y="1440"/>
                              <a:pt x="1936" y="864"/>
                              <a:pt x="1864" y="648"/>
                            </a:cubicBezTo>
                            <a:cubicBezTo>
                              <a:pt x="1864" y="432"/>
                              <a:pt x="1432" y="0"/>
                              <a:pt x="783" y="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45" name="Freeform: Shape 4744">
                        <a:extLst>
                          <a:ext uri="{FF2B5EF4-FFF2-40B4-BE49-F238E27FC236}">
                            <a16:creationId xmlns:a16="http://schemas.microsoft.com/office/drawing/2014/main" id="{0C5535E6-0E8A-0FF7-6D76-8535D472A9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7361" y="5723503"/>
                        <a:ext cx="902" cy="1390"/>
                      </a:xfrm>
                      <a:custGeom>
                        <a:avLst/>
                        <a:gdLst>
                          <a:gd name="connsiteX0" fmla="*/ 228 w 902"/>
                          <a:gd name="connsiteY0" fmla="*/ 11 h 1390"/>
                          <a:gd name="connsiteX1" fmla="*/ 12 w 902"/>
                          <a:gd name="connsiteY1" fmla="*/ 803 h 1390"/>
                          <a:gd name="connsiteX2" fmla="*/ 660 w 902"/>
                          <a:gd name="connsiteY2" fmla="*/ 1379 h 1390"/>
                          <a:gd name="connsiteX3" fmla="*/ 876 w 902"/>
                          <a:gd name="connsiteY3" fmla="*/ 587 h 1390"/>
                          <a:gd name="connsiteX4" fmla="*/ 228 w 902"/>
                          <a:gd name="connsiteY4" fmla="*/ 11 h 1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02" h="1390">
                            <a:moveTo>
                              <a:pt x="228" y="11"/>
                            </a:moveTo>
                            <a:cubicBezTo>
                              <a:pt x="228" y="11"/>
                              <a:pt x="-61" y="443"/>
                              <a:pt x="12" y="803"/>
                            </a:cubicBezTo>
                            <a:cubicBezTo>
                              <a:pt x="84" y="1164"/>
                              <a:pt x="372" y="1451"/>
                              <a:pt x="660" y="1379"/>
                            </a:cubicBezTo>
                            <a:cubicBezTo>
                              <a:pt x="876" y="1379"/>
                              <a:pt x="948" y="947"/>
                              <a:pt x="876" y="587"/>
                            </a:cubicBezTo>
                            <a:cubicBezTo>
                              <a:pt x="732" y="227"/>
                              <a:pt x="516" y="-61"/>
                              <a:pt x="228" y="11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38" name="Graphic 6">
                      <a:extLst>
                        <a:ext uri="{FF2B5EF4-FFF2-40B4-BE49-F238E27FC236}">
                          <a16:creationId xmlns:a16="http://schemas.microsoft.com/office/drawing/2014/main" id="{7F721100-DA36-44AC-FEDE-AAD75AFDD1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5519" y="5729121"/>
                      <a:ext cx="1881" cy="1864"/>
                      <a:chOff x="7165519" y="5729121"/>
                      <a:chExt cx="1881" cy="1864"/>
                    </a:xfrm>
                  </p:grpSpPr>
                  <p:sp>
                    <p:nvSpPr>
                      <p:cNvPr id="4742" name="Freeform: Shape 4741">
                        <a:extLst>
                          <a:ext uri="{FF2B5EF4-FFF2-40B4-BE49-F238E27FC236}">
                            <a16:creationId xmlns:a16="http://schemas.microsoft.com/office/drawing/2014/main" id="{979630FF-1201-22B0-4734-A0F48E48B9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5519" y="5729132"/>
                        <a:ext cx="1881" cy="1853"/>
                      </a:xfrm>
                      <a:custGeom>
                        <a:avLst/>
                        <a:gdLst>
                          <a:gd name="connsiteX0" fmla="*/ 783 w 1881"/>
                          <a:gd name="connsiteY0" fmla="*/ 0 h 1853"/>
                          <a:gd name="connsiteX1" fmla="*/ 63 w 1881"/>
                          <a:gd name="connsiteY1" fmla="*/ 1152 h 1853"/>
                          <a:gd name="connsiteX2" fmla="*/ 1288 w 1881"/>
                          <a:gd name="connsiteY2" fmla="*/ 1728 h 1853"/>
                          <a:gd name="connsiteX3" fmla="*/ 1864 w 1881"/>
                          <a:gd name="connsiteY3" fmla="*/ 648 h 1853"/>
                          <a:gd name="connsiteX4" fmla="*/ 855 w 1881"/>
                          <a:gd name="connsiteY4" fmla="*/ 0 h 18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81" h="1853">
                            <a:moveTo>
                              <a:pt x="783" y="0"/>
                            </a:moveTo>
                            <a:cubicBezTo>
                              <a:pt x="208" y="0"/>
                              <a:pt x="-153" y="504"/>
                              <a:pt x="63" y="1152"/>
                            </a:cubicBezTo>
                            <a:cubicBezTo>
                              <a:pt x="208" y="1800"/>
                              <a:pt x="783" y="2016"/>
                              <a:pt x="1288" y="1728"/>
                            </a:cubicBezTo>
                            <a:cubicBezTo>
                              <a:pt x="1792" y="1440"/>
                              <a:pt x="1936" y="864"/>
                              <a:pt x="1864" y="648"/>
                            </a:cubicBezTo>
                            <a:cubicBezTo>
                              <a:pt x="1864" y="432"/>
                              <a:pt x="1432" y="0"/>
                              <a:pt x="855" y="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43" name="Freeform: Shape 4742">
                        <a:extLst>
                          <a:ext uri="{FF2B5EF4-FFF2-40B4-BE49-F238E27FC236}">
                            <a16:creationId xmlns:a16="http://schemas.microsoft.com/office/drawing/2014/main" id="{9471FF97-EB01-97F9-68A7-50EF586DB7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6507" y="5729121"/>
                        <a:ext cx="861" cy="1390"/>
                      </a:xfrm>
                      <a:custGeom>
                        <a:avLst/>
                        <a:gdLst>
                          <a:gd name="connsiteX0" fmla="*/ 227 w 861"/>
                          <a:gd name="connsiteY0" fmla="*/ 11 h 1390"/>
                          <a:gd name="connsiteX1" fmla="*/ 12 w 861"/>
                          <a:gd name="connsiteY1" fmla="*/ 803 h 1390"/>
                          <a:gd name="connsiteX2" fmla="*/ 588 w 861"/>
                          <a:gd name="connsiteY2" fmla="*/ 1379 h 1390"/>
                          <a:gd name="connsiteX3" fmla="*/ 804 w 861"/>
                          <a:gd name="connsiteY3" fmla="*/ 587 h 1390"/>
                          <a:gd name="connsiteX4" fmla="*/ 156 w 861"/>
                          <a:gd name="connsiteY4" fmla="*/ 11 h 1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1" h="1390">
                            <a:moveTo>
                              <a:pt x="227" y="11"/>
                            </a:moveTo>
                            <a:cubicBezTo>
                              <a:pt x="227" y="11"/>
                              <a:pt x="-61" y="443"/>
                              <a:pt x="12" y="803"/>
                            </a:cubicBezTo>
                            <a:cubicBezTo>
                              <a:pt x="156" y="1163"/>
                              <a:pt x="372" y="1451"/>
                              <a:pt x="588" y="1379"/>
                            </a:cubicBezTo>
                            <a:cubicBezTo>
                              <a:pt x="804" y="1379"/>
                              <a:pt x="948" y="947"/>
                              <a:pt x="804" y="587"/>
                            </a:cubicBezTo>
                            <a:cubicBezTo>
                              <a:pt x="732" y="227"/>
                              <a:pt x="444" y="-61"/>
                              <a:pt x="156" y="11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39" name="Graphic 6">
                      <a:extLst>
                        <a:ext uri="{FF2B5EF4-FFF2-40B4-BE49-F238E27FC236}">
                          <a16:creationId xmlns:a16="http://schemas.microsoft.com/office/drawing/2014/main" id="{A82E4856-50D1-9DC2-97AA-F42589775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2745" y="5724523"/>
                      <a:ext cx="3344" cy="3502"/>
                      <a:chOff x="7162745" y="5724523"/>
                      <a:chExt cx="3344" cy="3502"/>
                    </a:xfrm>
                  </p:grpSpPr>
                  <p:sp>
                    <p:nvSpPr>
                      <p:cNvPr id="4740" name="Freeform: Shape 4739">
                        <a:extLst>
                          <a:ext uri="{FF2B5EF4-FFF2-40B4-BE49-F238E27FC236}">
                            <a16:creationId xmlns:a16="http://schemas.microsoft.com/office/drawing/2014/main" id="{36016874-C4FC-2288-A2D0-8C03E274F4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2745" y="5724795"/>
                        <a:ext cx="3242" cy="3229"/>
                      </a:xfrm>
                      <a:custGeom>
                        <a:avLst/>
                        <a:gdLst>
                          <a:gd name="connsiteX0" fmla="*/ 749 w 3242"/>
                          <a:gd name="connsiteY0" fmla="*/ 160 h 3229"/>
                          <a:gd name="connsiteX1" fmla="*/ 461 w 3242"/>
                          <a:gd name="connsiteY1" fmla="*/ 2608 h 3229"/>
                          <a:gd name="connsiteX2" fmla="*/ 2910 w 3242"/>
                          <a:gd name="connsiteY2" fmla="*/ 2608 h 3229"/>
                          <a:gd name="connsiteX3" fmla="*/ 2910 w 3242"/>
                          <a:gd name="connsiteY3" fmla="*/ 448 h 3229"/>
                          <a:gd name="connsiteX4" fmla="*/ 749 w 3242"/>
                          <a:gd name="connsiteY4" fmla="*/ 232 h 3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42" h="3229">
                            <a:moveTo>
                              <a:pt x="749" y="160"/>
                            </a:moveTo>
                            <a:cubicBezTo>
                              <a:pt x="-115" y="664"/>
                              <a:pt x="-259" y="1744"/>
                              <a:pt x="461" y="2608"/>
                            </a:cubicBezTo>
                            <a:cubicBezTo>
                              <a:pt x="1253" y="3473"/>
                              <a:pt x="2261" y="3401"/>
                              <a:pt x="2910" y="2608"/>
                            </a:cubicBezTo>
                            <a:cubicBezTo>
                              <a:pt x="3486" y="1744"/>
                              <a:pt x="3198" y="664"/>
                              <a:pt x="2910" y="448"/>
                            </a:cubicBezTo>
                            <a:cubicBezTo>
                              <a:pt x="2693" y="160"/>
                              <a:pt x="1685" y="-272"/>
                              <a:pt x="749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41" name="Freeform: Shape 4740">
                        <a:extLst>
                          <a:ext uri="{FF2B5EF4-FFF2-40B4-BE49-F238E27FC236}">
                            <a16:creationId xmlns:a16="http://schemas.microsoft.com/office/drawing/2014/main" id="{521E9728-ED69-4894-D595-A87E49C678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4142" y="5724523"/>
                        <a:ext cx="1947" cy="2232"/>
                      </a:xfrm>
                      <a:custGeom>
                        <a:avLst/>
                        <a:gdLst>
                          <a:gd name="connsiteX0" fmla="*/ 72 w 1947"/>
                          <a:gd name="connsiteY0" fmla="*/ 144 h 2232"/>
                          <a:gd name="connsiteX1" fmla="*/ 360 w 1947"/>
                          <a:gd name="connsiteY1" fmla="*/ 1656 h 2232"/>
                          <a:gd name="connsiteX2" fmla="*/ 1800 w 1947"/>
                          <a:gd name="connsiteY2" fmla="*/ 2088 h 2232"/>
                          <a:gd name="connsiteX3" fmla="*/ 1440 w 1947"/>
                          <a:gd name="connsiteY3" fmla="*/ 576 h 2232"/>
                          <a:gd name="connsiteX4" fmla="*/ 0 w 1947"/>
                          <a:gd name="connsiteY4" fmla="*/ 144 h 2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47" h="2232">
                            <a:moveTo>
                              <a:pt x="72" y="144"/>
                            </a:moveTo>
                            <a:cubicBezTo>
                              <a:pt x="72" y="144"/>
                              <a:pt x="-72" y="1080"/>
                              <a:pt x="360" y="1656"/>
                            </a:cubicBezTo>
                            <a:cubicBezTo>
                              <a:pt x="864" y="2232"/>
                              <a:pt x="1512" y="2377"/>
                              <a:pt x="1800" y="2088"/>
                            </a:cubicBezTo>
                            <a:cubicBezTo>
                              <a:pt x="2088" y="1800"/>
                              <a:pt x="1945" y="1152"/>
                              <a:pt x="1440" y="576"/>
                            </a:cubicBezTo>
                            <a:cubicBezTo>
                              <a:pt x="936" y="0"/>
                              <a:pt x="288" y="-144"/>
                              <a:pt x="0" y="144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43" name="Graphic 6">
                    <a:extLst>
                      <a:ext uri="{FF2B5EF4-FFF2-40B4-BE49-F238E27FC236}">
                        <a16:creationId xmlns:a16="http://schemas.microsoft.com/office/drawing/2014/main" id="{A2BDEA20-3832-A050-6A64-3C7322D9541C}"/>
                      </a:ext>
                    </a:extLst>
                  </p:cNvPr>
                  <p:cNvGrpSpPr/>
                  <p:nvPr/>
                </p:nvGrpSpPr>
                <p:grpSpPr>
                  <a:xfrm>
                    <a:off x="7117981" y="5721370"/>
                    <a:ext cx="12526" cy="8671"/>
                    <a:chOff x="7117981" y="5721370"/>
                    <a:chExt cx="12526" cy="8671"/>
                  </a:xfrm>
                </p:grpSpPr>
                <p:grpSp>
                  <p:nvGrpSpPr>
                    <p:cNvPr id="4712" name="Graphic 6">
                      <a:extLst>
                        <a:ext uri="{FF2B5EF4-FFF2-40B4-BE49-F238E27FC236}">
                          <a16:creationId xmlns:a16="http://schemas.microsoft.com/office/drawing/2014/main" id="{00798B27-A333-648A-8ECC-60F98E1A40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2731" y="5726628"/>
                      <a:ext cx="3439" cy="3412"/>
                      <a:chOff x="7122731" y="5726628"/>
                      <a:chExt cx="3439" cy="3412"/>
                    </a:xfrm>
                  </p:grpSpPr>
                  <p:sp>
                    <p:nvSpPr>
                      <p:cNvPr id="4731" name="Freeform: Shape 4730">
                        <a:extLst>
                          <a:ext uri="{FF2B5EF4-FFF2-40B4-BE49-F238E27FC236}">
                            <a16:creationId xmlns:a16="http://schemas.microsoft.com/office/drawing/2014/main" id="{715F8ED8-149A-08A6-DC73-DECB4426D4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2905" y="5726739"/>
                        <a:ext cx="3265" cy="3301"/>
                      </a:xfrm>
                      <a:custGeom>
                        <a:avLst/>
                        <a:gdLst>
                          <a:gd name="connsiteX0" fmla="*/ 2493 w 3265"/>
                          <a:gd name="connsiteY0" fmla="*/ 232 h 3301"/>
                          <a:gd name="connsiteX1" fmla="*/ 2781 w 3265"/>
                          <a:gd name="connsiteY1" fmla="*/ 2680 h 3301"/>
                          <a:gd name="connsiteX2" fmla="*/ 333 w 3265"/>
                          <a:gd name="connsiteY2" fmla="*/ 2680 h 3301"/>
                          <a:gd name="connsiteX3" fmla="*/ 333 w 3265"/>
                          <a:gd name="connsiteY3" fmla="*/ 448 h 3301"/>
                          <a:gd name="connsiteX4" fmla="*/ 2493 w 3265"/>
                          <a:gd name="connsiteY4" fmla="*/ 232 h 3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65" h="3301">
                            <a:moveTo>
                              <a:pt x="2493" y="232"/>
                            </a:moveTo>
                            <a:cubicBezTo>
                              <a:pt x="3429" y="808"/>
                              <a:pt x="3501" y="1816"/>
                              <a:pt x="2781" y="2680"/>
                            </a:cubicBezTo>
                            <a:cubicBezTo>
                              <a:pt x="2061" y="3545"/>
                              <a:pt x="981" y="3473"/>
                              <a:pt x="333" y="2680"/>
                            </a:cubicBezTo>
                            <a:cubicBezTo>
                              <a:pt x="-244" y="1744"/>
                              <a:pt x="45" y="736"/>
                              <a:pt x="333" y="448"/>
                            </a:cubicBezTo>
                            <a:cubicBezTo>
                              <a:pt x="549" y="160"/>
                              <a:pt x="1557" y="-272"/>
                              <a:pt x="2493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32" name="Freeform: Shape 4731">
                        <a:extLst>
                          <a:ext uri="{FF2B5EF4-FFF2-40B4-BE49-F238E27FC236}">
                            <a16:creationId xmlns:a16="http://schemas.microsoft.com/office/drawing/2014/main" id="{6F4BD3CF-0EC0-6C3D-1CB9-D227F4329E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2731" y="5726628"/>
                        <a:ext cx="1966" cy="2270"/>
                      </a:xfrm>
                      <a:custGeom>
                        <a:avLst/>
                        <a:gdLst>
                          <a:gd name="connsiteX0" fmla="*/ 1947 w 1966"/>
                          <a:gd name="connsiteY0" fmla="*/ 127 h 2270"/>
                          <a:gd name="connsiteX1" fmla="*/ 1587 w 1966"/>
                          <a:gd name="connsiteY1" fmla="*/ 1639 h 2270"/>
                          <a:gd name="connsiteX2" fmla="*/ 147 w 1966"/>
                          <a:gd name="connsiteY2" fmla="*/ 2143 h 2270"/>
                          <a:gd name="connsiteX3" fmla="*/ 507 w 1966"/>
                          <a:gd name="connsiteY3" fmla="*/ 631 h 2270"/>
                          <a:gd name="connsiteX4" fmla="*/ 1947 w 1966"/>
                          <a:gd name="connsiteY4" fmla="*/ 127 h 22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6" h="2270">
                            <a:moveTo>
                              <a:pt x="1947" y="127"/>
                            </a:moveTo>
                            <a:cubicBezTo>
                              <a:pt x="1947" y="127"/>
                              <a:pt x="2091" y="1063"/>
                              <a:pt x="1587" y="1639"/>
                            </a:cubicBezTo>
                            <a:cubicBezTo>
                              <a:pt x="1083" y="2215"/>
                              <a:pt x="435" y="2431"/>
                              <a:pt x="147" y="2143"/>
                            </a:cubicBezTo>
                            <a:cubicBezTo>
                              <a:pt x="-141" y="1855"/>
                              <a:pt x="3" y="1207"/>
                              <a:pt x="507" y="631"/>
                            </a:cubicBezTo>
                            <a:cubicBezTo>
                              <a:pt x="1011" y="55"/>
                              <a:pt x="1659" y="-161"/>
                              <a:pt x="1947" y="127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13" name="Graphic 6">
                      <a:extLst>
                        <a:ext uri="{FF2B5EF4-FFF2-40B4-BE49-F238E27FC236}">
                          <a16:creationId xmlns:a16="http://schemas.microsoft.com/office/drawing/2014/main" id="{6727565C-379D-89F4-CC95-B368039AB74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4240" y="5723631"/>
                      <a:ext cx="2796" cy="2845"/>
                      <a:chOff x="7124240" y="5723631"/>
                      <a:chExt cx="2796" cy="2845"/>
                    </a:xfrm>
                  </p:grpSpPr>
                  <p:sp>
                    <p:nvSpPr>
                      <p:cNvPr id="4729" name="Freeform: Shape 4728">
                        <a:extLst>
                          <a:ext uri="{FF2B5EF4-FFF2-40B4-BE49-F238E27FC236}">
                            <a16:creationId xmlns:a16="http://schemas.microsoft.com/office/drawing/2014/main" id="{5F7D8D27-EC11-F9D5-8F4E-90246F00A8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4326" y="5723816"/>
                        <a:ext cx="2710" cy="2660"/>
                      </a:xfrm>
                      <a:custGeom>
                        <a:avLst/>
                        <a:gdLst>
                          <a:gd name="connsiteX0" fmla="*/ 2081 w 2710"/>
                          <a:gd name="connsiteY0" fmla="*/ 131 h 2660"/>
                          <a:gd name="connsiteX1" fmla="*/ 2296 w 2710"/>
                          <a:gd name="connsiteY1" fmla="*/ 2147 h 2660"/>
                          <a:gd name="connsiteX2" fmla="*/ 280 w 2710"/>
                          <a:gd name="connsiteY2" fmla="*/ 2147 h 2660"/>
                          <a:gd name="connsiteX3" fmla="*/ 280 w 2710"/>
                          <a:gd name="connsiteY3" fmla="*/ 347 h 2660"/>
                          <a:gd name="connsiteX4" fmla="*/ 2081 w 2710"/>
                          <a:gd name="connsiteY4" fmla="*/ 203 h 2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10" h="2660">
                            <a:moveTo>
                              <a:pt x="2081" y="131"/>
                            </a:moveTo>
                            <a:cubicBezTo>
                              <a:pt x="2801" y="563"/>
                              <a:pt x="2945" y="1427"/>
                              <a:pt x="2296" y="2147"/>
                            </a:cubicBezTo>
                            <a:cubicBezTo>
                              <a:pt x="1648" y="2867"/>
                              <a:pt x="784" y="2795"/>
                              <a:pt x="280" y="2147"/>
                            </a:cubicBezTo>
                            <a:cubicBezTo>
                              <a:pt x="-224" y="1427"/>
                              <a:pt x="64" y="563"/>
                              <a:pt x="280" y="347"/>
                            </a:cubicBezTo>
                            <a:cubicBezTo>
                              <a:pt x="496" y="131"/>
                              <a:pt x="1289" y="-229"/>
                              <a:pt x="2081" y="20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30" name="Freeform: Shape 4729">
                        <a:extLst>
                          <a:ext uri="{FF2B5EF4-FFF2-40B4-BE49-F238E27FC236}">
                            <a16:creationId xmlns:a16="http://schemas.microsoft.com/office/drawing/2014/main" id="{21453DB8-1EF6-533E-CCF6-F44448E098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4240" y="5723631"/>
                        <a:ext cx="1685" cy="1814"/>
                      </a:xfrm>
                      <a:custGeom>
                        <a:avLst/>
                        <a:gdLst>
                          <a:gd name="connsiteX0" fmla="*/ 1662 w 1685"/>
                          <a:gd name="connsiteY0" fmla="*/ 99 h 1814"/>
                          <a:gd name="connsiteX1" fmla="*/ 1374 w 1685"/>
                          <a:gd name="connsiteY1" fmla="*/ 1323 h 1814"/>
                          <a:gd name="connsiteX2" fmla="*/ 150 w 1685"/>
                          <a:gd name="connsiteY2" fmla="*/ 1683 h 1814"/>
                          <a:gd name="connsiteX3" fmla="*/ 438 w 1685"/>
                          <a:gd name="connsiteY3" fmla="*/ 459 h 1814"/>
                          <a:gd name="connsiteX4" fmla="*/ 1662 w 1685"/>
                          <a:gd name="connsiteY4" fmla="*/ 99 h 1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85" h="1814">
                            <a:moveTo>
                              <a:pt x="1662" y="99"/>
                            </a:moveTo>
                            <a:cubicBezTo>
                              <a:pt x="1662" y="99"/>
                              <a:pt x="1806" y="891"/>
                              <a:pt x="1374" y="1323"/>
                            </a:cubicBezTo>
                            <a:cubicBezTo>
                              <a:pt x="942" y="1756"/>
                              <a:pt x="438" y="1971"/>
                              <a:pt x="150" y="1683"/>
                            </a:cubicBezTo>
                            <a:cubicBezTo>
                              <a:pt x="-138" y="1468"/>
                              <a:pt x="6" y="891"/>
                              <a:pt x="438" y="459"/>
                            </a:cubicBezTo>
                            <a:cubicBezTo>
                              <a:pt x="870" y="27"/>
                              <a:pt x="1374" y="-117"/>
                              <a:pt x="1662" y="99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14" name="Graphic 6">
                      <a:extLst>
                        <a:ext uri="{FF2B5EF4-FFF2-40B4-BE49-F238E27FC236}">
                          <a16:creationId xmlns:a16="http://schemas.microsoft.com/office/drawing/2014/main" id="{50824115-FACC-9367-3BD9-44AF38E581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0501" y="5726251"/>
                      <a:ext cx="1940" cy="1836"/>
                      <a:chOff x="7120501" y="5726251"/>
                      <a:chExt cx="1940" cy="1836"/>
                    </a:xfrm>
                  </p:grpSpPr>
                  <p:sp>
                    <p:nvSpPr>
                      <p:cNvPr id="4727" name="Freeform: Shape 4726">
                        <a:extLst>
                          <a:ext uri="{FF2B5EF4-FFF2-40B4-BE49-F238E27FC236}">
                            <a16:creationId xmlns:a16="http://schemas.microsoft.com/office/drawing/2014/main" id="{C9FE5A0B-006D-F9A8-E780-685B04B8BC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0592" y="5726325"/>
                        <a:ext cx="1849" cy="1762"/>
                      </a:xfrm>
                      <a:custGeom>
                        <a:avLst/>
                        <a:gdLst>
                          <a:gd name="connsiteX0" fmla="*/ 1421 w 1849"/>
                          <a:gd name="connsiteY0" fmla="*/ 70 h 1762"/>
                          <a:gd name="connsiteX1" fmla="*/ 1565 w 1849"/>
                          <a:gd name="connsiteY1" fmla="*/ 1438 h 1762"/>
                          <a:gd name="connsiteX2" fmla="*/ 197 w 1849"/>
                          <a:gd name="connsiteY2" fmla="*/ 1438 h 1762"/>
                          <a:gd name="connsiteX3" fmla="*/ 197 w 1849"/>
                          <a:gd name="connsiteY3" fmla="*/ 214 h 1762"/>
                          <a:gd name="connsiteX4" fmla="*/ 1421 w 1849"/>
                          <a:gd name="connsiteY4" fmla="*/ 142 h 1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49" h="1762">
                            <a:moveTo>
                              <a:pt x="1421" y="70"/>
                            </a:moveTo>
                            <a:cubicBezTo>
                              <a:pt x="1926" y="358"/>
                              <a:pt x="1997" y="934"/>
                              <a:pt x="1565" y="1438"/>
                            </a:cubicBezTo>
                            <a:cubicBezTo>
                              <a:pt x="1133" y="1870"/>
                              <a:pt x="557" y="1870"/>
                              <a:pt x="197" y="1438"/>
                            </a:cubicBezTo>
                            <a:cubicBezTo>
                              <a:pt x="-163" y="934"/>
                              <a:pt x="53" y="358"/>
                              <a:pt x="197" y="214"/>
                            </a:cubicBezTo>
                            <a:cubicBezTo>
                              <a:pt x="341" y="70"/>
                              <a:pt x="917" y="-146"/>
                              <a:pt x="1421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28" name="Freeform: Shape 4727">
                        <a:extLst>
                          <a:ext uri="{FF2B5EF4-FFF2-40B4-BE49-F238E27FC236}">
                            <a16:creationId xmlns:a16="http://schemas.microsoft.com/office/drawing/2014/main" id="{6D613DD5-D9B6-7407-E1A1-5542F7F1B9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0501" y="5726251"/>
                        <a:ext cx="1088" cy="1208"/>
                      </a:xfrm>
                      <a:custGeom>
                        <a:avLst/>
                        <a:gdLst>
                          <a:gd name="connsiteX0" fmla="*/ 1080 w 1088"/>
                          <a:gd name="connsiteY0" fmla="*/ 0 h 1208"/>
                          <a:gd name="connsiteX1" fmla="*/ 864 w 1088"/>
                          <a:gd name="connsiteY1" fmla="*/ 864 h 1208"/>
                          <a:gd name="connsiteX2" fmla="*/ 72 w 1088"/>
                          <a:gd name="connsiteY2" fmla="*/ 1152 h 1208"/>
                          <a:gd name="connsiteX3" fmla="*/ 288 w 1088"/>
                          <a:gd name="connsiteY3" fmla="*/ 360 h 1208"/>
                          <a:gd name="connsiteX4" fmla="*/ 1080 w 1088"/>
                          <a:gd name="connsiteY4" fmla="*/ 72 h 1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88" h="1208">
                            <a:moveTo>
                              <a:pt x="1080" y="0"/>
                            </a:moveTo>
                            <a:cubicBezTo>
                              <a:pt x="1080" y="0"/>
                              <a:pt x="1152" y="504"/>
                              <a:pt x="864" y="864"/>
                            </a:cubicBezTo>
                            <a:cubicBezTo>
                              <a:pt x="576" y="1152"/>
                              <a:pt x="216" y="1296"/>
                              <a:pt x="72" y="1152"/>
                            </a:cubicBezTo>
                            <a:cubicBezTo>
                              <a:pt x="-72" y="1008"/>
                              <a:pt x="0" y="648"/>
                              <a:pt x="288" y="360"/>
                            </a:cubicBezTo>
                            <a:cubicBezTo>
                              <a:pt x="576" y="0"/>
                              <a:pt x="936" y="-72"/>
                              <a:pt x="1080" y="72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15" name="Graphic 6">
                      <a:extLst>
                        <a:ext uri="{FF2B5EF4-FFF2-40B4-BE49-F238E27FC236}">
                          <a16:creationId xmlns:a16="http://schemas.microsoft.com/office/drawing/2014/main" id="{BABB6216-FCAE-FFB0-CD23-3701CFD79C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3235" y="5721370"/>
                      <a:ext cx="1871" cy="1920"/>
                      <a:chOff x="7123235" y="5721370"/>
                      <a:chExt cx="1871" cy="1920"/>
                    </a:xfrm>
                  </p:grpSpPr>
                  <p:sp>
                    <p:nvSpPr>
                      <p:cNvPr id="4725" name="Freeform: Shape 4724">
                        <a:extLst>
                          <a:ext uri="{FF2B5EF4-FFF2-40B4-BE49-F238E27FC236}">
                            <a16:creationId xmlns:a16="http://schemas.microsoft.com/office/drawing/2014/main" id="{19DB0BC1-0696-3E18-CDAB-7056A71C7B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3257" y="5721500"/>
                        <a:ext cx="1849" cy="1789"/>
                      </a:xfrm>
                      <a:custGeom>
                        <a:avLst/>
                        <a:gdLst>
                          <a:gd name="connsiteX0" fmla="*/ 1421 w 1849"/>
                          <a:gd name="connsiteY0" fmla="*/ 70 h 1789"/>
                          <a:gd name="connsiteX1" fmla="*/ 1565 w 1849"/>
                          <a:gd name="connsiteY1" fmla="*/ 1438 h 1789"/>
                          <a:gd name="connsiteX2" fmla="*/ 197 w 1849"/>
                          <a:gd name="connsiteY2" fmla="*/ 1438 h 1789"/>
                          <a:gd name="connsiteX3" fmla="*/ 197 w 1849"/>
                          <a:gd name="connsiteY3" fmla="*/ 214 h 1789"/>
                          <a:gd name="connsiteX4" fmla="*/ 1421 w 1849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49" h="1789">
                            <a:moveTo>
                              <a:pt x="1421" y="70"/>
                            </a:moveTo>
                            <a:cubicBezTo>
                              <a:pt x="1926" y="358"/>
                              <a:pt x="1998" y="934"/>
                              <a:pt x="1565" y="1438"/>
                            </a:cubicBezTo>
                            <a:cubicBezTo>
                              <a:pt x="1133" y="1942"/>
                              <a:pt x="557" y="1870"/>
                              <a:pt x="197" y="1438"/>
                            </a:cubicBezTo>
                            <a:cubicBezTo>
                              <a:pt x="-163" y="934"/>
                              <a:pt x="53" y="358"/>
                              <a:pt x="197" y="214"/>
                            </a:cubicBezTo>
                            <a:cubicBezTo>
                              <a:pt x="341" y="70"/>
                              <a:pt x="917" y="-146"/>
                              <a:pt x="1421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26" name="Freeform: Shape 4725">
                        <a:extLst>
                          <a:ext uri="{FF2B5EF4-FFF2-40B4-BE49-F238E27FC236}">
                            <a16:creationId xmlns:a16="http://schemas.microsoft.com/office/drawing/2014/main" id="{30FD8295-C433-6BAE-D404-85D2CE9BF3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3235" y="5721370"/>
                        <a:ext cx="1022" cy="1265"/>
                      </a:xfrm>
                      <a:custGeom>
                        <a:avLst/>
                        <a:gdLst>
                          <a:gd name="connsiteX0" fmla="*/ 1011 w 1022"/>
                          <a:gd name="connsiteY0" fmla="*/ 57 h 1265"/>
                          <a:gd name="connsiteX1" fmla="*/ 867 w 1022"/>
                          <a:gd name="connsiteY1" fmla="*/ 921 h 1265"/>
                          <a:gd name="connsiteX2" fmla="*/ 75 w 1022"/>
                          <a:gd name="connsiteY2" fmla="*/ 1209 h 1265"/>
                          <a:gd name="connsiteX3" fmla="*/ 219 w 1022"/>
                          <a:gd name="connsiteY3" fmla="*/ 344 h 1265"/>
                          <a:gd name="connsiteX4" fmla="*/ 1011 w 1022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2" h="1265">
                            <a:moveTo>
                              <a:pt x="1011" y="57"/>
                            </a:moveTo>
                            <a:cubicBezTo>
                              <a:pt x="1011" y="57"/>
                              <a:pt x="1083" y="561"/>
                              <a:pt x="867" y="921"/>
                            </a:cubicBezTo>
                            <a:cubicBezTo>
                              <a:pt x="579" y="1209"/>
                              <a:pt x="219" y="1353"/>
                              <a:pt x="75" y="1209"/>
                            </a:cubicBezTo>
                            <a:cubicBezTo>
                              <a:pt x="-69" y="1064"/>
                              <a:pt x="3" y="704"/>
                              <a:pt x="219" y="344"/>
                            </a:cubicBezTo>
                            <a:cubicBezTo>
                              <a:pt x="507" y="57"/>
                              <a:pt x="867" y="-88"/>
                              <a:pt x="1011" y="57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16" name="Graphic 6">
                      <a:extLst>
                        <a:ext uri="{FF2B5EF4-FFF2-40B4-BE49-F238E27FC236}">
                          <a16:creationId xmlns:a16="http://schemas.microsoft.com/office/drawing/2014/main" id="{FA8BAB55-BCCD-0EE3-B0F7-D794C52AD3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8636" y="5724826"/>
                      <a:ext cx="1871" cy="1920"/>
                      <a:chOff x="7128636" y="5724826"/>
                      <a:chExt cx="1871" cy="1920"/>
                    </a:xfrm>
                  </p:grpSpPr>
                  <p:sp>
                    <p:nvSpPr>
                      <p:cNvPr id="4723" name="Freeform: Shape 4722">
                        <a:extLst>
                          <a:ext uri="{FF2B5EF4-FFF2-40B4-BE49-F238E27FC236}">
                            <a16:creationId xmlns:a16="http://schemas.microsoft.com/office/drawing/2014/main" id="{6E797699-FD01-54E9-2EDA-B63C20E354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8658" y="5724957"/>
                        <a:ext cx="1849" cy="1789"/>
                      </a:xfrm>
                      <a:custGeom>
                        <a:avLst/>
                        <a:gdLst>
                          <a:gd name="connsiteX0" fmla="*/ 1421 w 1849"/>
                          <a:gd name="connsiteY0" fmla="*/ 142 h 1789"/>
                          <a:gd name="connsiteX1" fmla="*/ 1565 w 1849"/>
                          <a:gd name="connsiteY1" fmla="*/ 1438 h 1789"/>
                          <a:gd name="connsiteX2" fmla="*/ 197 w 1849"/>
                          <a:gd name="connsiteY2" fmla="*/ 1438 h 1789"/>
                          <a:gd name="connsiteX3" fmla="*/ 197 w 1849"/>
                          <a:gd name="connsiteY3" fmla="*/ 214 h 1789"/>
                          <a:gd name="connsiteX4" fmla="*/ 1421 w 1849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49" h="1789">
                            <a:moveTo>
                              <a:pt x="1421" y="142"/>
                            </a:moveTo>
                            <a:cubicBezTo>
                              <a:pt x="1926" y="430"/>
                              <a:pt x="1998" y="1006"/>
                              <a:pt x="1565" y="1438"/>
                            </a:cubicBezTo>
                            <a:cubicBezTo>
                              <a:pt x="1133" y="1943"/>
                              <a:pt x="557" y="1870"/>
                              <a:pt x="197" y="1438"/>
                            </a:cubicBezTo>
                            <a:cubicBezTo>
                              <a:pt x="-163" y="934"/>
                              <a:pt x="53" y="358"/>
                              <a:pt x="197" y="214"/>
                            </a:cubicBezTo>
                            <a:cubicBezTo>
                              <a:pt x="341" y="70"/>
                              <a:pt x="917" y="-146"/>
                              <a:pt x="1421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24" name="Freeform: Shape 4723">
                        <a:extLst>
                          <a:ext uri="{FF2B5EF4-FFF2-40B4-BE49-F238E27FC236}">
                            <a16:creationId xmlns:a16="http://schemas.microsoft.com/office/drawing/2014/main" id="{CC86B660-7983-B6DA-6C93-CEF6D7D627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8636" y="5724826"/>
                        <a:ext cx="1022" cy="1265"/>
                      </a:xfrm>
                      <a:custGeom>
                        <a:avLst/>
                        <a:gdLst>
                          <a:gd name="connsiteX0" fmla="*/ 1011 w 1022"/>
                          <a:gd name="connsiteY0" fmla="*/ 129 h 1265"/>
                          <a:gd name="connsiteX1" fmla="*/ 867 w 1022"/>
                          <a:gd name="connsiteY1" fmla="*/ 921 h 1265"/>
                          <a:gd name="connsiteX2" fmla="*/ 75 w 1022"/>
                          <a:gd name="connsiteY2" fmla="*/ 1209 h 1265"/>
                          <a:gd name="connsiteX3" fmla="*/ 219 w 1022"/>
                          <a:gd name="connsiteY3" fmla="*/ 344 h 1265"/>
                          <a:gd name="connsiteX4" fmla="*/ 1011 w 1022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2" h="1265">
                            <a:moveTo>
                              <a:pt x="1011" y="129"/>
                            </a:moveTo>
                            <a:cubicBezTo>
                              <a:pt x="1011" y="129"/>
                              <a:pt x="1083" y="633"/>
                              <a:pt x="867" y="921"/>
                            </a:cubicBezTo>
                            <a:cubicBezTo>
                              <a:pt x="579" y="1209"/>
                              <a:pt x="219" y="1353"/>
                              <a:pt x="75" y="1209"/>
                            </a:cubicBezTo>
                            <a:cubicBezTo>
                              <a:pt x="-69" y="1065"/>
                              <a:pt x="3" y="633"/>
                              <a:pt x="219" y="344"/>
                            </a:cubicBezTo>
                            <a:cubicBezTo>
                              <a:pt x="507" y="57"/>
                              <a:pt x="867" y="-88"/>
                              <a:pt x="1011" y="57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17" name="Graphic 6">
                      <a:extLst>
                        <a:ext uri="{FF2B5EF4-FFF2-40B4-BE49-F238E27FC236}">
                          <a16:creationId xmlns:a16="http://schemas.microsoft.com/office/drawing/2014/main" id="{EE5FABC5-3D38-7B33-52A0-496965DF7E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17981" y="5725762"/>
                      <a:ext cx="1867" cy="1992"/>
                      <a:chOff x="7117981" y="5725762"/>
                      <a:chExt cx="1867" cy="1992"/>
                    </a:xfrm>
                  </p:grpSpPr>
                  <p:sp>
                    <p:nvSpPr>
                      <p:cNvPr id="4721" name="Freeform: Shape 4720">
                        <a:extLst>
                          <a:ext uri="{FF2B5EF4-FFF2-40B4-BE49-F238E27FC236}">
                            <a16:creationId xmlns:a16="http://schemas.microsoft.com/office/drawing/2014/main" id="{DC27FE32-4DAA-0272-9F9B-7143B51EC4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8000" y="5725965"/>
                        <a:ext cx="1848" cy="1789"/>
                      </a:xfrm>
                      <a:custGeom>
                        <a:avLst/>
                        <a:gdLst>
                          <a:gd name="connsiteX0" fmla="*/ 1421 w 1848"/>
                          <a:gd name="connsiteY0" fmla="*/ 70 h 1789"/>
                          <a:gd name="connsiteX1" fmla="*/ 1565 w 1848"/>
                          <a:gd name="connsiteY1" fmla="*/ 1438 h 1789"/>
                          <a:gd name="connsiteX2" fmla="*/ 197 w 1848"/>
                          <a:gd name="connsiteY2" fmla="*/ 1438 h 1789"/>
                          <a:gd name="connsiteX3" fmla="*/ 197 w 1848"/>
                          <a:gd name="connsiteY3" fmla="*/ 214 h 1789"/>
                          <a:gd name="connsiteX4" fmla="*/ 1421 w 1848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48" h="1789">
                            <a:moveTo>
                              <a:pt x="1421" y="70"/>
                            </a:moveTo>
                            <a:cubicBezTo>
                              <a:pt x="1925" y="358"/>
                              <a:pt x="1997" y="934"/>
                              <a:pt x="1565" y="1438"/>
                            </a:cubicBezTo>
                            <a:cubicBezTo>
                              <a:pt x="1133" y="1942"/>
                              <a:pt x="557" y="1870"/>
                              <a:pt x="197" y="1438"/>
                            </a:cubicBezTo>
                            <a:cubicBezTo>
                              <a:pt x="-163" y="934"/>
                              <a:pt x="53" y="358"/>
                              <a:pt x="197" y="214"/>
                            </a:cubicBezTo>
                            <a:cubicBezTo>
                              <a:pt x="341" y="70"/>
                              <a:pt x="845" y="-146"/>
                              <a:pt x="1421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22" name="Freeform: Shape 4721">
                        <a:extLst>
                          <a:ext uri="{FF2B5EF4-FFF2-40B4-BE49-F238E27FC236}">
                            <a16:creationId xmlns:a16="http://schemas.microsoft.com/office/drawing/2014/main" id="{97B40F20-2B16-3764-0D02-342A435492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7981" y="5725762"/>
                        <a:ext cx="1079" cy="1240"/>
                      </a:xfrm>
                      <a:custGeom>
                        <a:avLst/>
                        <a:gdLst>
                          <a:gd name="connsiteX0" fmla="*/ 1008 w 1079"/>
                          <a:gd name="connsiteY0" fmla="*/ 129 h 1240"/>
                          <a:gd name="connsiteX1" fmla="*/ 864 w 1079"/>
                          <a:gd name="connsiteY1" fmla="*/ 921 h 1240"/>
                          <a:gd name="connsiteX2" fmla="*/ 72 w 1079"/>
                          <a:gd name="connsiteY2" fmla="*/ 1137 h 1240"/>
                          <a:gd name="connsiteX3" fmla="*/ 288 w 1079"/>
                          <a:gd name="connsiteY3" fmla="*/ 344 h 1240"/>
                          <a:gd name="connsiteX4" fmla="*/ 1080 w 1079"/>
                          <a:gd name="connsiteY4" fmla="*/ 57 h 1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79" h="1240">
                            <a:moveTo>
                              <a:pt x="1008" y="129"/>
                            </a:moveTo>
                            <a:cubicBezTo>
                              <a:pt x="1008" y="129"/>
                              <a:pt x="1080" y="633"/>
                              <a:pt x="864" y="921"/>
                            </a:cubicBezTo>
                            <a:cubicBezTo>
                              <a:pt x="576" y="1209"/>
                              <a:pt x="216" y="1353"/>
                              <a:pt x="72" y="1137"/>
                            </a:cubicBezTo>
                            <a:cubicBezTo>
                              <a:pt x="-72" y="993"/>
                              <a:pt x="0" y="633"/>
                              <a:pt x="288" y="344"/>
                            </a:cubicBezTo>
                            <a:cubicBezTo>
                              <a:pt x="576" y="57"/>
                              <a:pt x="936" y="-88"/>
                              <a:pt x="1080" y="57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718" name="Graphic 6">
                      <a:extLst>
                        <a:ext uri="{FF2B5EF4-FFF2-40B4-BE49-F238E27FC236}">
                          <a16:creationId xmlns:a16="http://schemas.microsoft.com/office/drawing/2014/main" id="{A8734650-2E3D-A1F1-F72D-D93DD1D1FB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0771" y="5722641"/>
                      <a:ext cx="3315" cy="3405"/>
                      <a:chOff x="7120771" y="5722641"/>
                      <a:chExt cx="3315" cy="3405"/>
                    </a:xfrm>
                  </p:grpSpPr>
                  <p:sp>
                    <p:nvSpPr>
                      <p:cNvPr id="4719" name="Freeform: Shape 4718">
                        <a:extLst>
                          <a:ext uri="{FF2B5EF4-FFF2-40B4-BE49-F238E27FC236}">
                            <a16:creationId xmlns:a16="http://schemas.microsoft.com/office/drawing/2014/main" id="{C58FD674-F6A5-679C-8A56-BF30D0851C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0771" y="5722745"/>
                        <a:ext cx="3315" cy="3301"/>
                      </a:xfrm>
                      <a:custGeom>
                        <a:avLst/>
                        <a:gdLst>
                          <a:gd name="connsiteX0" fmla="*/ 3044 w 3315"/>
                          <a:gd name="connsiteY0" fmla="*/ 842 h 3301"/>
                          <a:gd name="connsiteX1" fmla="*/ 2179 w 3315"/>
                          <a:gd name="connsiteY1" fmla="*/ 3146 h 3301"/>
                          <a:gd name="connsiteX2" fmla="*/ 19 w 3315"/>
                          <a:gd name="connsiteY2" fmla="*/ 2066 h 3301"/>
                          <a:gd name="connsiteX3" fmla="*/ 955 w 3315"/>
                          <a:gd name="connsiteY3" fmla="*/ 49 h 3301"/>
                          <a:gd name="connsiteX4" fmla="*/ 2972 w 3315"/>
                          <a:gd name="connsiteY4" fmla="*/ 842 h 3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15" h="3301">
                            <a:moveTo>
                              <a:pt x="3044" y="842"/>
                            </a:moveTo>
                            <a:cubicBezTo>
                              <a:pt x="3619" y="1778"/>
                              <a:pt x="3259" y="2714"/>
                              <a:pt x="2179" y="3146"/>
                            </a:cubicBezTo>
                            <a:cubicBezTo>
                              <a:pt x="1099" y="3578"/>
                              <a:pt x="235" y="3074"/>
                              <a:pt x="19" y="2066"/>
                            </a:cubicBezTo>
                            <a:cubicBezTo>
                              <a:pt x="-125" y="986"/>
                              <a:pt x="595" y="193"/>
                              <a:pt x="955" y="49"/>
                            </a:cubicBezTo>
                            <a:cubicBezTo>
                              <a:pt x="1315" y="-95"/>
                              <a:pt x="2395" y="49"/>
                              <a:pt x="2972" y="8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20" name="Freeform: Shape 4719">
                        <a:extLst>
                          <a:ext uri="{FF2B5EF4-FFF2-40B4-BE49-F238E27FC236}">
                            <a16:creationId xmlns:a16="http://schemas.microsoft.com/office/drawing/2014/main" id="{8D922502-DA76-1321-7833-4F7EFFA08E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0834" y="5722641"/>
                        <a:ext cx="2504" cy="1746"/>
                      </a:xfrm>
                      <a:custGeom>
                        <a:avLst/>
                        <a:gdLst>
                          <a:gd name="connsiteX0" fmla="*/ 2476 w 2504"/>
                          <a:gd name="connsiteY0" fmla="*/ 369 h 1746"/>
                          <a:gd name="connsiteX1" fmla="*/ 1540 w 2504"/>
                          <a:gd name="connsiteY1" fmla="*/ 1593 h 1746"/>
                          <a:gd name="connsiteX2" fmla="*/ 28 w 2504"/>
                          <a:gd name="connsiteY2" fmla="*/ 1378 h 1746"/>
                          <a:gd name="connsiteX3" fmla="*/ 964 w 2504"/>
                          <a:gd name="connsiteY3" fmla="*/ 153 h 1746"/>
                          <a:gd name="connsiteX4" fmla="*/ 2476 w 2504"/>
                          <a:gd name="connsiteY4" fmla="*/ 369 h 1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4" h="1746">
                            <a:moveTo>
                              <a:pt x="2476" y="369"/>
                            </a:moveTo>
                            <a:cubicBezTo>
                              <a:pt x="2620" y="729"/>
                              <a:pt x="2188" y="1305"/>
                              <a:pt x="1540" y="1593"/>
                            </a:cubicBezTo>
                            <a:cubicBezTo>
                              <a:pt x="820" y="1882"/>
                              <a:pt x="172" y="1738"/>
                              <a:pt x="28" y="1378"/>
                            </a:cubicBezTo>
                            <a:cubicBezTo>
                              <a:pt x="-116" y="945"/>
                              <a:pt x="316" y="441"/>
                              <a:pt x="964" y="153"/>
                            </a:cubicBezTo>
                            <a:cubicBezTo>
                              <a:pt x="1612" y="-135"/>
                              <a:pt x="2332" y="9"/>
                              <a:pt x="2476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44" name="Graphic 6">
                    <a:extLst>
                      <a:ext uri="{FF2B5EF4-FFF2-40B4-BE49-F238E27FC236}">
                        <a16:creationId xmlns:a16="http://schemas.microsoft.com/office/drawing/2014/main" id="{77109AC4-1837-BF87-D3B6-F2A4B24C1FE9}"/>
                      </a:ext>
                    </a:extLst>
                  </p:cNvPr>
                  <p:cNvGrpSpPr/>
                  <p:nvPr/>
                </p:nvGrpSpPr>
                <p:grpSpPr>
                  <a:xfrm>
                    <a:off x="7177609" y="5711632"/>
                    <a:ext cx="31739" cy="18219"/>
                    <a:chOff x="7177609" y="5711632"/>
                    <a:chExt cx="31739" cy="18219"/>
                  </a:xfrm>
                </p:grpSpPr>
                <p:grpSp>
                  <p:nvGrpSpPr>
                    <p:cNvPr id="4645" name="Graphic 6">
                      <a:extLst>
                        <a:ext uri="{FF2B5EF4-FFF2-40B4-BE49-F238E27FC236}">
                          <a16:creationId xmlns:a16="http://schemas.microsoft.com/office/drawing/2014/main" id="{497E099A-9C8C-4464-84BC-DF325EB3F5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3658" y="5711632"/>
                      <a:ext cx="14330" cy="14259"/>
                      <a:chOff x="7183658" y="5711632"/>
                      <a:chExt cx="14330" cy="14259"/>
                    </a:xfrm>
                  </p:grpSpPr>
                  <p:sp>
                    <p:nvSpPr>
                      <p:cNvPr id="4698" name="Freeform: Shape 4697">
                        <a:extLst>
                          <a:ext uri="{FF2B5EF4-FFF2-40B4-BE49-F238E27FC236}">
                            <a16:creationId xmlns:a16="http://schemas.microsoft.com/office/drawing/2014/main" id="{321A25B5-90FF-9DE4-A8DA-AB5E2F95C0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9419" y="5711632"/>
                        <a:ext cx="2880" cy="6553"/>
                      </a:xfrm>
                      <a:custGeom>
                        <a:avLst/>
                        <a:gdLst>
                          <a:gd name="connsiteX0" fmla="*/ 0 w 2880"/>
                          <a:gd name="connsiteY0" fmla="*/ 3241 h 6553"/>
                          <a:gd name="connsiteX1" fmla="*/ 1440 w 2880"/>
                          <a:gd name="connsiteY1" fmla="*/ 6554 h 6553"/>
                          <a:gd name="connsiteX2" fmla="*/ 2881 w 2880"/>
                          <a:gd name="connsiteY2" fmla="*/ 3241 h 6553"/>
                          <a:gd name="connsiteX3" fmla="*/ 1440 w 2880"/>
                          <a:gd name="connsiteY3" fmla="*/ 0 h 6553"/>
                          <a:gd name="connsiteX4" fmla="*/ 0 w 2880"/>
                          <a:gd name="connsiteY4" fmla="*/ 3241 h 65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80" h="6553">
                            <a:moveTo>
                              <a:pt x="0" y="3241"/>
                            </a:moveTo>
                            <a:cubicBezTo>
                              <a:pt x="0" y="5041"/>
                              <a:pt x="648" y="6554"/>
                              <a:pt x="1440" y="6554"/>
                            </a:cubicBezTo>
                            <a:cubicBezTo>
                              <a:pt x="2232" y="6554"/>
                              <a:pt x="2881" y="5113"/>
                              <a:pt x="2881" y="3241"/>
                            </a:cubicBezTo>
                            <a:cubicBezTo>
                              <a:pt x="2881" y="1368"/>
                              <a:pt x="2232" y="0"/>
                              <a:pt x="1440" y="0"/>
                            </a:cubicBezTo>
                            <a:cubicBezTo>
                              <a:pt x="648" y="0"/>
                              <a:pt x="0" y="1440"/>
                              <a:pt x="0" y="3241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9" name="Freeform: Shape 4698">
                        <a:extLst>
                          <a:ext uri="{FF2B5EF4-FFF2-40B4-BE49-F238E27FC236}">
                            <a16:creationId xmlns:a16="http://schemas.microsoft.com/office/drawing/2014/main" id="{D23A07ED-ADF3-40C5-E21D-CFD77DF801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0678" y="5712491"/>
                        <a:ext cx="4108" cy="5843"/>
                      </a:xfrm>
                      <a:custGeom>
                        <a:avLst/>
                        <a:gdLst>
                          <a:gd name="connsiteX0" fmla="*/ 830 w 4108"/>
                          <a:gd name="connsiteY0" fmla="*/ 2166 h 5843"/>
                          <a:gd name="connsiteX1" fmla="*/ 398 w 4108"/>
                          <a:gd name="connsiteY1" fmla="*/ 5766 h 5843"/>
                          <a:gd name="connsiteX2" fmla="*/ 3278 w 4108"/>
                          <a:gd name="connsiteY2" fmla="*/ 3606 h 5843"/>
                          <a:gd name="connsiteX3" fmla="*/ 3710 w 4108"/>
                          <a:gd name="connsiteY3" fmla="*/ 77 h 5843"/>
                          <a:gd name="connsiteX4" fmla="*/ 830 w 4108"/>
                          <a:gd name="connsiteY4" fmla="*/ 2238 h 5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8" h="5843">
                            <a:moveTo>
                              <a:pt x="830" y="2166"/>
                            </a:moveTo>
                            <a:cubicBezTo>
                              <a:pt x="-107" y="3750"/>
                              <a:pt x="-250" y="5334"/>
                              <a:pt x="398" y="5766"/>
                            </a:cubicBezTo>
                            <a:cubicBezTo>
                              <a:pt x="1046" y="6126"/>
                              <a:pt x="2342" y="5190"/>
                              <a:pt x="3278" y="3606"/>
                            </a:cubicBezTo>
                            <a:cubicBezTo>
                              <a:pt x="4215" y="2021"/>
                              <a:pt x="4358" y="437"/>
                              <a:pt x="3710" y="77"/>
                            </a:cubicBezTo>
                            <a:cubicBezTo>
                              <a:pt x="2990" y="-283"/>
                              <a:pt x="1766" y="653"/>
                              <a:pt x="830" y="2238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0" name="Freeform: Shape 4699">
                        <a:extLst>
                          <a:ext uri="{FF2B5EF4-FFF2-40B4-BE49-F238E27FC236}">
                            <a16:creationId xmlns:a16="http://schemas.microsoft.com/office/drawing/2014/main" id="{3D2C1490-79F4-511C-A25B-A4DBD5D558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1215" y="5714732"/>
                        <a:ext cx="5842" cy="4138"/>
                      </a:xfrm>
                      <a:custGeom>
                        <a:avLst/>
                        <a:gdLst>
                          <a:gd name="connsiteX0" fmla="*/ 2237 w 5842"/>
                          <a:gd name="connsiteY0" fmla="*/ 861 h 4138"/>
                          <a:gd name="connsiteX1" fmla="*/ 77 w 5842"/>
                          <a:gd name="connsiteY1" fmla="*/ 3741 h 4138"/>
                          <a:gd name="connsiteX2" fmla="*/ 3605 w 5842"/>
                          <a:gd name="connsiteY2" fmla="*/ 3309 h 4138"/>
                          <a:gd name="connsiteX3" fmla="*/ 5766 w 5842"/>
                          <a:gd name="connsiteY3" fmla="*/ 429 h 4138"/>
                          <a:gd name="connsiteX4" fmla="*/ 2237 w 5842"/>
                          <a:gd name="connsiteY4" fmla="*/ 861 h 4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42" h="4138">
                            <a:moveTo>
                              <a:pt x="2237" y="861"/>
                            </a:moveTo>
                            <a:cubicBezTo>
                              <a:pt x="653" y="1797"/>
                              <a:pt x="-283" y="3021"/>
                              <a:pt x="77" y="3741"/>
                            </a:cubicBezTo>
                            <a:cubicBezTo>
                              <a:pt x="437" y="4389"/>
                              <a:pt x="2021" y="4245"/>
                              <a:pt x="3605" y="3309"/>
                            </a:cubicBezTo>
                            <a:cubicBezTo>
                              <a:pt x="5190" y="2445"/>
                              <a:pt x="6126" y="1149"/>
                              <a:pt x="5766" y="429"/>
                            </a:cubicBezTo>
                            <a:cubicBezTo>
                              <a:pt x="5406" y="-292"/>
                              <a:pt x="3821" y="-75"/>
                              <a:pt x="2237" y="861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1" name="Freeform: Shape 4700">
                        <a:extLst>
                          <a:ext uri="{FF2B5EF4-FFF2-40B4-BE49-F238E27FC236}">
                            <a16:creationId xmlns:a16="http://schemas.microsoft.com/office/drawing/2014/main" id="{E5AA4198-D97B-3170-3DEE-84CA75BD84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1435" y="5717321"/>
                        <a:ext cx="6553" cy="2880"/>
                      </a:xfrm>
                      <a:custGeom>
                        <a:avLst/>
                        <a:gdLst>
                          <a:gd name="connsiteX0" fmla="*/ 3241 w 6553"/>
                          <a:gd name="connsiteY0" fmla="*/ 0 h 2880"/>
                          <a:gd name="connsiteX1" fmla="*/ 0 w 6553"/>
                          <a:gd name="connsiteY1" fmla="*/ 1440 h 2880"/>
                          <a:gd name="connsiteX2" fmla="*/ 3241 w 6553"/>
                          <a:gd name="connsiteY2" fmla="*/ 2880 h 2880"/>
                          <a:gd name="connsiteX3" fmla="*/ 6554 w 6553"/>
                          <a:gd name="connsiteY3" fmla="*/ 1440 h 2880"/>
                          <a:gd name="connsiteX4" fmla="*/ 3241 w 6553"/>
                          <a:gd name="connsiteY4" fmla="*/ 0 h 28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553" h="2880">
                            <a:moveTo>
                              <a:pt x="3241" y="0"/>
                            </a:moveTo>
                            <a:cubicBezTo>
                              <a:pt x="1440" y="0"/>
                              <a:pt x="0" y="648"/>
                              <a:pt x="0" y="1440"/>
                            </a:cubicBezTo>
                            <a:cubicBezTo>
                              <a:pt x="0" y="2232"/>
                              <a:pt x="1440" y="2880"/>
                              <a:pt x="3241" y="2880"/>
                            </a:cubicBezTo>
                            <a:cubicBezTo>
                              <a:pt x="5041" y="2880"/>
                              <a:pt x="6554" y="2232"/>
                              <a:pt x="6554" y="1440"/>
                            </a:cubicBezTo>
                            <a:cubicBezTo>
                              <a:pt x="6554" y="648"/>
                              <a:pt x="5041" y="0"/>
                              <a:pt x="3241" y="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2" name="Freeform: Shape 4701">
                        <a:extLst>
                          <a:ext uri="{FF2B5EF4-FFF2-40B4-BE49-F238E27FC236}">
                            <a16:creationId xmlns:a16="http://schemas.microsoft.com/office/drawing/2014/main" id="{75D0928F-B8F7-FFFD-2401-DA4EB2DB9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1287" y="5718652"/>
                        <a:ext cx="5842" cy="4108"/>
                      </a:xfrm>
                      <a:custGeom>
                        <a:avLst/>
                        <a:gdLst>
                          <a:gd name="connsiteX0" fmla="*/ 3606 w 5842"/>
                          <a:gd name="connsiteY0" fmla="*/ 830 h 4108"/>
                          <a:gd name="connsiteX1" fmla="*/ 77 w 5842"/>
                          <a:gd name="connsiteY1" fmla="*/ 398 h 4108"/>
                          <a:gd name="connsiteX2" fmla="*/ 2237 w 5842"/>
                          <a:gd name="connsiteY2" fmla="*/ 3279 h 4108"/>
                          <a:gd name="connsiteX3" fmla="*/ 5766 w 5842"/>
                          <a:gd name="connsiteY3" fmla="*/ 3711 h 4108"/>
                          <a:gd name="connsiteX4" fmla="*/ 3606 w 5842"/>
                          <a:gd name="connsiteY4" fmla="*/ 830 h 41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42" h="4108">
                            <a:moveTo>
                              <a:pt x="3606" y="830"/>
                            </a:moveTo>
                            <a:cubicBezTo>
                              <a:pt x="2021" y="-106"/>
                              <a:pt x="437" y="-251"/>
                              <a:pt x="77" y="398"/>
                            </a:cubicBezTo>
                            <a:cubicBezTo>
                              <a:pt x="-283" y="1046"/>
                              <a:pt x="653" y="2342"/>
                              <a:pt x="2237" y="3279"/>
                            </a:cubicBezTo>
                            <a:cubicBezTo>
                              <a:pt x="3821" y="4215"/>
                              <a:pt x="5406" y="4359"/>
                              <a:pt x="5766" y="3711"/>
                            </a:cubicBezTo>
                            <a:cubicBezTo>
                              <a:pt x="6126" y="2990"/>
                              <a:pt x="5190" y="1766"/>
                              <a:pt x="3606" y="830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3" name="Freeform: Shape 4702">
                        <a:extLst>
                          <a:ext uri="{FF2B5EF4-FFF2-40B4-BE49-F238E27FC236}">
                            <a16:creationId xmlns:a16="http://schemas.microsoft.com/office/drawing/2014/main" id="{D2E540FB-E00C-88D8-9B92-ABBA575319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0678" y="5719117"/>
                        <a:ext cx="4139" cy="5842"/>
                      </a:xfrm>
                      <a:custGeom>
                        <a:avLst/>
                        <a:gdLst>
                          <a:gd name="connsiteX0" fmla="*/ 3278 w 4139"/>
                          <a:gd name="connsiteY0" fmla="*/ 2237 h 5842"/>
                          <a:gd name="connsiteX1" fmla="*/ 398 w 4139"/>
                          <a:gd name="connsiteY1" fmla="*/ 77 h 5842"/>
                          <a:gd name="connsiteX2" fmla="*/ 830 w 4139"/>
                          <a:gd name="connsiteY2" fmla="*/ 3606 h 5842"/>
                          <a:gd name="connsiteX3" fmla="*/ 3710 w 4139"/>
                          <a:gd name="connsiteY3" fmla="*/ 5766 h 5842"/>
                          <a:gd name="connsiteX4" fmla="*/ 3278 w 4139"/>
                          <a:gd name="connsiteY4" fmla="*/ 2237 h 5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39" h="5842">
                            <a:moveTo>
                              <a:pt x="3278" y="2237"/>
                            </a:moveTo>
                            <a:cubicBezTo>
                              <a:pt x="2342" y="653"/>
                              <a:pt x="1118" y="-283"/>
                              <a:pt x="398" y="77"/>
                            </a:cubicBezTo>
                            <a:cubicBezTo>
                              <a:pt x="-250" y="437"/>
                              <a:pt x="-107" y="2093"/>
                              <a:pt x="830" y="3606"/>
                            </a:cubicBezTo>
                            <a:cubicBezTo>
                              <a:pt x="1766" y="5190"/>
                              <a:pt x="2990" y="6126"/>
                              <a:pt x="3710" y="5766"/>
                            </a:cubicBezTo>
                            <a:cubicBezTo>
                              <a:pt x="4430" y="5406"/>
                              <a:pt x="4215" y="3821"/>
                              <a:pt x="3278" y="223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4" name="Freeform: Shape 4703">
                        <a:extLst>
                          <a:ext uri="{FF2B5EF4-FFF2-40B4-BE49-F238E27FC236}">
                            <a16:creationId xmlns:a16="http://schemas.microsoft.com/office/drawing/2014/main" id="{8F596141-2414-3015-6633-372B163C3B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9347" y="5719338"/>
                        <a:ext cx="2880" cy="6553"/>
                      </a:xfrm>
                      <a:custGeom>
                        <a:avLst/>
                        <a:gdLst>
                          <a:gd name="connsiteX0" fmla="*/ 2881 w 2880"/>
                          <a:gd name="connsiteY0" fmla="*/ 3241 h 6553"/>
                          <a:gd name="connsiteX1" fmla="*/ 1440 w 2880"/>
                          <a:gd name="connsiteY1" fmla="*/ 0 h 6553"/>
                          <a:gd name="connsiteX2" fmla="*/ 0 w 2880"/>
                          <a:gd name="connsiteY2" fmla="*/ 3241 h 6553"/>
                          <a:gd name="connsiteX3" fmla="*/ 1440 w 2880"/>
                          <a:gd name="connsiteY3" fmla="*/ 6554 h 6553"/>
                          <a:gd name="connsiteX4" fmla="*/ 2881 w 2880"/>
                          <a:gd name="connsiteY4" fmla="*/ 3241 h 65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80" h="6553">
                            <a:moveTo>
                              <a:pt x="2881" y="3241"/>
                            </a:moveTo>
                            <a:cubicBezTo>
                              <a:pt x="2881" y="1440"/>
                              <a:pt x="2232" y="0"/>
                              <a:pt x="1440" y="0"/>
                            </a:cubicBezTo>
                            <a:cubicBezTo>
                              <a:pt x="648" y="0"/>
                              <a:pt x="0" y="1440"/>
                              <a:pt x="0" y="3241"/>
                            </a:cubicBezTo>
                            <a:cubicBezTo>
                              <a:pt x="0" y="5041"/>
                              <a:pt x="648" y="6554"/>
                              <a:pt x="1440" y="6554"/>
                            </a:cubicBezTo>
                            <a:cubicBezTo>
                              <a:pt x="2232" y="6554"/>
                              <a:pt x="2881" y="5041"/>
                              <a:pt x="2881" y="3241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5" name="Freeform: Shape 4704">
                        <a:extLst>
                          <a:ext uri="{FF2B5EF4-FFF2-40B4-BE49-F238E27FC236}">
                            <a16:creationId xmlns:a16="http://schemas.microsoft.com/office/drawing/2014/main" id="{D79BA2A7-4DD7-0C00-E29D-03CD206623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6861" y="5719189"/>
                        <a:ext cx="4087" cy="5842"/>
                      </a:xfrm>
                      <a:custGeom>
                        <a:avLst/>
                        <a:gdLst>
                          <a:gd name="connsiteX0" fmla="*/ 3278 w 4087"/>
                          <a:gd name="connsiteY0" fmla="*/ 3606 h 5842"/>
                          <a:gd name="connsiteX1" fmla="*/ 3710 w 4087"/>
                          <a:gd name="connsiteY1" fmla="*/ 77 h 5842"/>
                          <a:gd name="connsiteX2" fmla="*/ 830 w 4087"/>
                          <a:gd name="connsiteY2" fmla="*/ 2237 h 5842"/>
                          <a:gd name="connsiteX3" fmla="*/ 398 w 4087"/>
                          <a:gd name="connsiteY3" fmla="*/ 5766 h 5842"/>
                          <a:gd name="connsiteX4" fmla="*/ 3278 w 4087"/>
                          <a:gd name="connsiteY4" fmla="*/ 3606 h 5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87" h="5842">
                            <a:moveTo>
                              <a:pt x="3278" y="3606"/>
                            </a:moveTo>
                            <a:cubicBezTo>
                              <a:pt x="4142" y="2021"/>
                              <a:pt x="4359" y="437"/>
                              <a:pt x="3710" y="77"/>
                            </a:cubicBezTo>
                            <a:cubicBezTo>
                              <a:pt x="3062" y="-283"/>
                              <a:pt x="1766" y="653"/>
                              <a:pt x="830" y="2237"/>
                            </a:cubicBezTo>
                            <a:cubicBezTo>
                              <a:pt x="-106" y="3821"/>
                              <a:pt x="-251" y="5406"/>
                              <a:pt x="398" y="5766"/>
                            </a:cubicBezTo>
                            <a:cubicBezTo>
                              <a:pt x="1046" y="6126"/>
                              <a:pt x="2342" y="5190"/>
                              <a:pt x="3278" y="3606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6" name="Freeform: Shape 4705">
                        <a:extLst>
                          <a:ext uri="{FF2B5EF4-FFF2-40B4-BE49-F238E27FC236}">
                            <a16:creationId xmlns:a16="http://schemas.microsoft.com/office/drawing/2014/main" id="{6450CB6B-F9A7-90E2-2BF4-0BE320D054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4589" y="5718621"/>
                        <a:ext cx="5842" cy="4139"/>
                      </a:xfrm>
                      <a:custGeom>
                        <a:avLst/>
                        <a:gdLst>
                          <a:gd name="connsiteX0" fmla="*/ 3606 w 5842"/>
                          <a:gd name="connsiteY0" fmla="*/ 3309 h 4139"/>
                          <a:gd name="connsiteX1" fmla="*/ 5766 w 5842"/>
                          <a:gd name="connsiteY1" fmla="*/ 429 h 4139"/>
                          <a:gd name="connsiteX2" fmla="*/ 2237 w 5842"/>
                          <a:gd name="connsiteY2" fmla="*/ 861 h 4139"/>
                          <a:gd name="connsiteX3" fmla="*/ 77 w 5842"/>
                          <a:gd name="connsiteY3" fmla="*/ 3741 h 4139"/>
                          <a:gd name="connsiteX4" fmla="*/ 3606 w 5842"/>
                          <a:gd name="connsiteY4" fmla="*/ 3309 h 4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42" h="4139">
                            <a:moveTo>
                              <a:pt x="3606" y="3309"/>
                            </a:moveTo>
                            <a:cubicBezTo>
                              <a:pt x="5190" y="2373"/>
                              <a:pt x="6126" y="1149"/>
                              <a:pt x="5766" y="429"/>
                            </a:cubicBezTo>
                            <a:cubicBezTo>
                              <a:pt x="5406" y="-291"/>
                              <a:pt x="3749" y="-76"/>
                              <a:pt x="2237" y="861"/>
                            </a:cubicBezTo>
                            <a:cubicBezTo>
                              <a:pt x="653" y="1797"/>
                              <a:pt x="-283" y="3021"/>
                              <a:pt x="77" y="3741"/>
                            </a:cubicBezTo>
                            <a:cubicBezTo>
                              <a:pt x="437" y="4389"/>
                              <a:pt x="2093" y="4246"/>
                              <a:pt x="3606" y="3309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7" name="Freeform: Shape 4706">
                        <a:extLst>
                          <a:ext uri="{FF2B5EF4-FFF2-40B4-BE49-F238E27FC236}">
                            <a16:creationId xmlns:a16="http://schemas.microsoft.com/office/drawing/2014/main" id="{41AFBF5F-74C4-383D-E954-27DA877E0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3658" y="5717249"/>
                        <a:ext cx="6625" cy="2880"/>
                      </a:xfrm>
                      <a:custGeom>
                        <a:avLst/>
                        <a:gdLst>
                          <a:gd name="connsiteX0" fmla="*/ 3312 w 6625"/>
                          <a:gd name="connsiteY0" fmla="*/ 2881 h 2880"/>
                          <a:gd name="connsiteX1" fmla="*/ 6625 w 6625"/>
                          <a:gd name="connsiteY1" fmla="*/ 1440 h 2880"/>
                          <a:gd name="connsiteX2" fmla="*/ 3312 w 6625"/>
                          <a:gd name="connsiteY2" fmla="*/ 0 h 2880"/>
                          <a:gd name="connsiteX3" fmla="*/ 0 w 6625"/>
                          <a:gd name="connsiteY3" fmla="*/ 1440 h 2880"/>
                          <a:gd name="connsiteX4" fmla="*/ 3312 w 6625"/>
                          <a:gd name="connsiteY4" fmla="*/ 2881 h 28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25" h="2880">
                            <a:moveTo>
                              <a:pt x="3312" y="2881"/>
                            </a:moveTo>
                            <a:cubicBezTo>
                              <a:pt x="5113" y="2881"/>
                              <a:pt x="6625" y="2232"/>
                              <a:pt x="6625" y="1440"/>
                            </a:cubicBezTo>
                            <a:cubicBezTo>
                              <a:pt x="6625" y="648"/>
                              <a:pt x="5185" y="0"/>
                              <a:pt x="3312" y="0"/>
                            </a:cubicBezTo>
                            <a:cubicBezTo>
                              <a:pt x="1440" y="0"/>
                              <a:pt x="0" y="648"/>
                              <a:pt x="0" y="1440"/>
                            </a:cubicBezTo>
                            <a:cubicBezTo>
                              <a:pt x="0" y="2232"/>
                              <a:pt x="1440" y="2881"/>
                              <a:pt x="3312" y="288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8" name="Freeform: Shape 4707">
                        <a:extLst>
                          <a:ext uri="{FF2B5EF4-FFF2-40B4-BE49-F238E27FC236}">
                            <a16:creationId xmlns:a16="http://schemas.microsoft.com/office/drawing/2014/main" id="{F38A88E9-55FE-1FCD-1F88-A2B3201A78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4517" y="5714763"/>
                        <a:ext cx="5842" cy="4107"/>
                      </a:xfrm>
                      <a:custGeom>
                        <a:avLst/>
                        <a:gdLst>
                          <a:gd name="connsiteX0" fmla="*/ 2237 w 5842"/>
                          <a:gd name="connsiteY0" fmla="*/ 3278 h 4107"/>
                          <a:gd name="connsiteX1" fmla="*/ 5766 w 5842"/>
                          <a:gd name="connsiteY1" fmla="*/ 3710 h 4107"/>
                          <a:gd name="connsiteX2" fmla="*/ 3606 w 5842"/>
                          <a:gd name="connsiteY2" fmla="*/ 830 h 4107"/>
                          <a:gd name="connsiteX3" fmla="*/ 77 w 5842"/>
                          <a:gd name="connsiteY3" fmla="*/ 398 h 4107"/>
                          <a:gd name="connsiteX4" fmla="*/ 2237 w 5842"/>
                          <a:gd name="connsiteY4" fmla="*/ 3278 h 41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42" h="4107">
                            <a:moveTo>
                              <a:pt x="2237" y="3278"/>
                            </a:moveTo>
                            <a:cubicBezTo>
                              <a:pt x="3821" y="4214"/>
                              <a:pt x="5406" y="4359"/>
                              <a:pt x="5766" y="3710"/>
                            </a:cubicBezTo>
                            <a:cubicBezTo>
                              <a:pt x="6126" y="3062"/>
                              <a:pt x="5190" y="1766"/>
                              <a:pt x="3606" y="830"/>
                            </a:cubicBezTo>
                            <a:cubicBezTo>
                              <a:pt x="2021" y="-106"/>
                              <a:pt x="437" y="-251"/>
                              <a:pt x="77" y="398"/>
                            </a:cubicBezTo>
                            <a:cubicBezTo>
                              <a:pt x="-283" y="1046"/>
                              <a:pt x="653" y="2342"/>
                              <a:pt x="2237" y="3278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9" name="Freeform: Shape 4708">
                        <a:extLst>
                          <a:ext uri="{FF2B5EF4-FFF2-40B4-BE49-F238E27FC236}">
                            <a16:creationId xmlns:a16="http://schemas.microsoft.com/office/drawing/2014/main" id="{3644D187-2DAD-371A-9927-019A2F585C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6861" y="5712420"/>
                        <a:ext cx="4087" cy="5914"/>
                      </a:xfrm>
                      <a:custGeom>
                        <a:avLst/>
                        <a:gdLst>
                          <a:gd name="connsiteX0" fmla="*/ 830 w 4087"/>
                          <a:gd name="connsiteY0" fmla="*/ 3678 h 5914"/>
                          <a:gd name="connsiteX1" fmla="*/ 3710 w 4087"/>
                          <a:gd name="connsiteY1" fmla="*/ 5838 h 5914"/>
                          <a:gd name="connsiteX2" fmla="*/ 3278 w 4087"/>
                          <a:gd name="connsiteY2" fmla="*/ 2237 h 5914"/>
                          <a:gd name="connsiteX3" fmla="*/ 398 w 4087"/>
                          <a:gd name="connsiteY3" fmla="*/ 77 h 5914"/>
                          <a:gd name="connsiteX4" fmla="*/ 830 w 4087"/>
                          <a:gd name="connsiteY4" fmla="*/ 3606 h 59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87" h="5914">
                            <a:moveTo>
                              <a:pt x="830" y="3678"/>
                            </a:moveTo>
                            <a:cubicBezTo>
                              <a:pt x="1766" y="5262"/>
                              <a:pt x="2990" y="6198"/>
                              <a:pt x="3710" y="5838"/>
                            </a:cubicBezTo>
                            <a:cubicBezTo>
                              <a:pt x="4359" y="5478"/>
                              <a:pt x="4142" y="3821"/>
                              <a:pt x="3278" y="2237"/>
                            </a:cubicBezTo>
                            <a:cubicBezTo>
                              <a:pt x="2342" y="653"/>
                              <a:pt x="1118" y="-283"/>
                              <a:pt x="398" y="77"/>
                            </a:cubicBezTo>
                            <a:cubicBezTo>
                              <a:pt x="-251" y="437"/>
                              <a:pt x="-106" y="2093"/>
                              <a:pt x="830" y="3606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10" name="Freeform: Shape 4709">
                        <a:extLst>
                          <a:ext uri="{FF2B5EF4-FFF2-40B4-BE49-F238E27FC236}">
                            <a16:creationId xmlns:a16="http://schemas.microsoft.com/office/drawing/2014/main" id="{40D19718-1781-FE6E-9D6C-9C68262205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8339" y="5716241"/>
                        <a:ext cx="5185" cy="5185"/>
                      </a:xfrm>
                      <a:custGeom>
                        <a:avLst/>
                        <a:gdLst>
                          <a:gd name="connsiteX0" fmla="*/ 5185 w 5185"/>
                          <a:gd name="connsiteY0" fmla="*/ 2592 h 5185"/>
                          <a:gd name="connsiteX1" fmla="*/ 2593 w 5185"/>
                          <a:gd name="connsiteY1" fmla="*/ 0 h 5185"/>
                          <a:gd name="connsiteX2" fmla="*/ 0 w 5185"/>
                          <a:gd name="connsiteY2" fmla="*/ 2592 h 5185"/>
                          <a:gd name="connsiteX3" fmla="*/ 2593 w 5185"/>
                          <a:gd name="connsiteY3" fmla="*/ 5185 h 5185"/>
                          <a:gd name="connsiteX4" fmla="*/ 5185 w 5185"/>
                          <a:gd name="connsiteY4" fmla="*/ 2592 h 5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85" h="5185">
                            <a:moveTo>
                              <a:pt x="5185" y="2592"/>
                            </a:moveTo>
                            <a:cubicBezTo>
                              <a:pt x="5185" y="1152"/>
                              <a:pt x="4033" y="0"/>
                              <a:pt x="2593" y="0"/>
                            </a:cubicBezTo>
                            <a:cubicBezTo>
                              <a:pt x="1152" y="0"/>
                              <a:pt x="0" y="1152"/>
                              <a:pt x="0" y="2592"/>
                            </a:cubicBezTo>
                            <a:cubicBezTo>
                              <a:pt x="0" y="4033"/>
                              <a:pt x="1152" y="5185"/>
                              <a:pt x="2593" y="5185"/>
                            </a:cubicBezTo>
                            <a:cubicBezTo>
                              <a:pt x="4033" y="5185"/>
                              <a:pt x="5185" y="4033"/>
                              <a:pt x="5185" y="259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11" name="Freeform: Shape 4710">
                        <a:extLst>
                          <a:ext uri="{FF2B5EF4-FFF2-40B4-BE49-F238E27FC236}">
                            <a16:creationId xmlns:a16="http://schemas.microsoft.com/office/drawing/2014/main" id="{0472E374-4889-C72A-71A7-093AB220B8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9419" y="5717321"/>
                        <a:ext cx="3024" cy="3024"/>
                      </a:xfrm>
                      <a:custGeom>
                        <a:avLst/>
                        <a:gdLst>
                          <a:gd name="connsiteX0" fmla="*/ 3024 w 3024"/>
                          <a:gd name="connsiteY0" fmla="*/ 1512 h 3024"/>
                          <a:gd name="connsiteX1" fmla="*/ 1512 w 3024"/>
                          <a:gd name="connsiteY1" fmla="*/ 0 h 3024"/>
                          <a:gd name="connsiteX2" fmla="*/ 0 w 3024"/>
                          <a:gd name="connsiteY2" fmla="*/ 1512 h 3024"/>
                          <a:gd name="connsiteX3" fmla="*/ 1512 w 3024"/>
                          <a:gd name="connsiteY3" fmla="*/ 3024 h 3024"/>
                          <a:gd name="connsiteX4" fmla="*/ 3024 w 3024"/>
                          <a:gd name="connsiteY4" fmla="*/ 1512 h 30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24" h="3024">
                            <a:moveTo>
                              <a:pt x="3024" y="1512"/>
                            </a:moveTo>
                            <a:cubicBezTo>
                              <a:pt x="3024" y="648"/>
                              <a:pt x="2305" y="0"/>
                              <a:pt x="1512" y="0"/>
                            </a:cubicBezTo>
                            <a:cubicBezTo>
                              <a:pt x="720" y="0"/>
                              <a:pt x="0" y="720"/>
                              <a:pt x="0" y="1512"/>
                            </a:cubicBezTo>
                            <a:cubicBezTo>
                              <a:pt x="0" y="2305"/>
                              <a:pt x="720" y="3024"/>
                              <a:pt x="1512" y="3024"/>
                            </a:cubicBezTo>
                            <a:cubicBezTo>
                              <a:pt x="2305" y="3024"/>
                              <a:pt x="3024" y="2305"/>
                              <a:pt x="3024" y="1512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46" name="Graphic 6">
                      <a:extLst>
                        <a:ext uri="{FF2B5EF4-FFF2-40B4-BE49-F238E27FC236}">
                          <a16:creationId xmlns:a16="http://schemas.microsoft.com/office/drawing/2014/main" id="{2C89F9DB-2DEB-2837-8C57-EE352BA952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7609" y="5715521"/>
                      <a:ext cx="14402" cy="14330"/>
                      <a:chOff x="7177609" y="5715521"/>
                      <a:chExt cx="14402" cy="14330"/>
                    </a:xfrm>
                  </p:grpSpPr>
                  <p:sp>
                    <p:nvSpPr>
                      <p:cNvPr id="4684" name="Freeform: Shape 4683">
                        <a:extLst>
                          <a:ext uri="{FF2B5EF4-FFF2-40B4-BE49-F238E27FC236}">
                            <a16:creationId xmlns:a16="http://schemas.microsoft.com/office/drawing/2014/main" id="{5D10B086-D714-CA11-7540-A014F3C9FB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3370" y="5715521"/>
                        <a:ext cx="2880" cy="6553"/>
                      </a:xfrm>
                      <a:custGeom>
                        <a:avLst/>
                        <a:gdLst>
                          <a:gd name="connsiteX0" fmla="*/ 0 w 2880"/>
                          <a:gd name="connsiteY0" fmla="*/ 3241 h 6553"/>
                          <a:gd name="connsiteX1" fmla="*/ 1440 w 2880"/>
                          <a:gd name="connsiteY1" fmla="*/ 6553 h 6553"/>
                          <a:gd name="connsiteX2" fmla="*/ 2881 w 2880"/>
                          <a:gd name="connsiteY2" fmla="*/ 3241 h 6553"/>
                          <a:gd name="connsiteX3" fmla="*/ 1440 w 2880"/>
                          <a:gd name="connsiteY3" fmla="*/ 0 h 6553"/>
                          <a:gd name="connsiteX4" fmla="*/ 0 w 2880"/>
                          <a:gd name="connsiteY4" fmla="*/ 3241 h 65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80" h="6553">
                            <a:moveTo>
                              <a:pt x="0" y="3241"/>
                            </a:moveTo>
                            <a:cubicBezTo>
                              <a:pt x="0" y="5041"/>
                              <a:pt x="648" y="6553"/>
                              <a:pt x="1440" y="6553"/>
                            </a:cubicBezTo>
                            <a:cubicBezTo>
                              <a:pt x="2232" y="6553"/>
                              <a:pt x="2881" y="5041"/>
                              <a:pt x="2881" y="3241"/>
                            </a:cubicBezTo>
                            <a:cubicBezTo>
                              <a:pt x="2881" y="1440"/>
                              <a:pt x="2232" y="0"/>
                              <a:pt x="1440" y="0"/>
                            </a:cubicBezTo>
                            <a:cubicBezTo>
                              <a:pt x="648" y="0"/>
                              <a:pt x="0" y="1440"/>
                              <a:pt x="0" y="3241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5" name="Freeform: Shape 4684">
                        <a:extLst>
                          <a:ext uri="{FF2B5EF4-FFF2-40B4-BE49-F238E27FC236}">
                            <a16:creationId xmlns:a16="http://schemas.microsoft.com/office/drawing/2014/main" id="{82E34B04-0778-797D-E800-24AEAFDDF3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4701" y="5716380"/>
                        <a:ext cx="4107" cy="5842"/>
                      </a:xfrm>
                      <a:custGeom>
                        <a:avLst/>
                        <a:gdLst>
                          <a:gd name="connsiteX0" fmla="*/ 830 w 4107"/>
                          <a:gd name="connsiteY0" fmla="*/ 2237 h 5842"/>
                          <a:gd name="connsiteX1" fmla="*/ 398 w 4107"/>
                          <a:gd name="connsiteY1" fmla="*/ 5766 h 5842"/>
                          <a:gd name="connsiteX2" fmla="*/ 3278 w 4107"/>
                          <a:gd name="connsiteY2" fmla="*/ 3605 h 5842"/>
                          <a:gd name="connsiteX3" fmla="*/ 3710 w 4107"/>
                          <a:gd name="connsiteY3" fmla="*/ 77 h 5842"/>
                          <a:gd name="connsiteX4" fmla="*/ 830 w 4107"/>
                          <a:gd name="connsiteY4" fmla="*/ 2237 h 5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7" h="5842">
                            <a:moveTo>
                              <a:pt x="830" y="2237"/>
                            </a:moveTo>
                            <a:cubicBezTo>
                              <a:pt x="-106" y="3821"/>
                              <a:pt x="-251" y="5406"/>
                              <a:pt x="398" y="5766"/>
                            </a:cubicBezTo>
                            <a:cubicBezTo>
                              <a:pt x="1118" y="6126"/>
                              <a:pt x="2342" y="5190"/>
                              <a:pt x="3278" y="3605"/>
                            </a:cubicBezTo>
                            <a:cubicBezTo>
                              <a:pt x="4214" y="2021"/>
                              <a:pt x="4359" y="437"/>
                              <a:pt x="3710" y="77"/>
                            </a:cubicBezTo>
                            <a:cubicBezTo>
                              <a:pt x="3062" y="-283"/>
                              <a:pt x="1766" y="653"/>
                              <a:pt x="830" y="223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6" name="Freeform: Shape 4685">
                        <a:extLst>
                          <a:ext uri="{FF2B5EF4-FFF2-40B4-BE49-F238E27FC236}">
                            <a16:creationId xmlns:a16="http://schemas.microsoft.com/office/drawing/2014/main" id="{9811A0D3-0387-F8A3-9595-F029521C3C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5237" y="5718745"/>
                        <a:ext cx="5914" cy="4087"/>
                      </a:xfrm>
                      <a:custGeom>
                        <a:avLst/>
                        <a:gdLst>
                          <a:gd name="connsiteX0" fmla="*/ 2237 w 5914"/>
                          <a:gd name="connsiteY0" fmla="*/ 809 h 4087"/>
                          <a:gd name="connsiteX1" fmla="*/ 77 w 5914"/>
                          <a:gd name="connsiteY1" fmla="*/ 3689 h 4087"/>
                          <a:gd name="connsiteX2" fmla="*/ 3678 w 5914"/>
                          <a:gd name="connsiteY2" fmla="*/ 3257 h 4087"/>
                          <a:gd name="connsiteX3" fmla="*/ 5838 w 5914"/>
                          <a:gd name="connsiteY3" fmla="*/ 377 h 4087"/>
                          <a:gd name="connsiteX4" fmla="*/ 2309 w 5914"/>
                          <a:gd name="connsiteY4" fmla="*/ 809 h 40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14" h="4087">
                            <a:moveTo>
                              <a:pt x="2237" y="809"/>
                            </a:moveTo>
                            <a:cubicBezTo>
                              <a:pt x="653" y="1673"/>
                              <a:pt x="-283" y="2969"/>
                              <a:pt x="77" y="3689"/>
                            </a:cubicBezTo>
                            <a:cubicBezTo>
                              <a:pt x="437" y="4338"/>
                              <a:pt x="2093" y="4193"/>
                              <a:pt x="3678" y="3257"/>
                            </a:cubicBezTo>
                            <a:cubicBezTo>
                              <a:pt x="5262" y="2321"/>
                              <a:pt x="6198" y="1025"/>
                              <a:pt x="5838" y="377"/>
                            </a:cubicBezTo>
                            <a:cubicBezTo>
                              <a:pt x="5478" y="-271"/>
                              <a:pt x="3894" y="-55"/>
                              <a:pt x="2309" y="809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7" name="Freeform: Shape 4686">
                        <a:extLst>
                          <a:ext uri="{FF2B5EF4-FFF2-40B4-BE49-F238E27FC236}">
                            <a16:creationId xmlns:a16="http://schemas.microsoft.com/office/drawing/2014/main" id="{4C18EC8C-716C-D21D-2C19-58956AF840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5386" y="5721282"/>
                        <a:ext cx="6625" cy="2880"/>
                      </a:xfrm>
                      <a:custGeom>
                        <a:avLst/>
                        <a:gdLst>
                          <a:gd name="connsiteX0" fmla="*/ 3313 w 6625"/>
                          <a:gd name="connsiteY0" fmla="*/ 0 h 2880"/>
                          <a:gd name="connsiteX1" fmla="*/ 0 w 6625"/>
                          <a:gd name="connsiteY1" fmla="*/ 1440 h 2880"/>
                          <a:gd name="connsiteX2" fmla="*/ 3313 w 6625"/>
                          <a:gd name="connsiteY2" fmla="*/ 2881 h 2880"/>
                          <a:gd name="connsiteX3" fmla="*/ 6625 w 6625"/>
                          <a:gd name="connsiteY3" fmla="*/ 1440 h 2880"/>
                          <a:gd name="connsiteX4" fmla="*/ 3313 w 6625"/>
                          <a:gd name="connsiteY4" fmla="*/ 0 h 28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25" h="2880">
                            <a:moveTo>
                              <a:pt x="3313" y="0"/>
                            </a:moveTo>
                            <a:cubicBezTo>
                              <a:pt x="1512" y="0"/>
                              <a:pt x="0" y="648"/>
                              <a:pt x="0" y="1440"/>
                            </a:cubicBezTo>
                            <a:cubicBezTo>
                              <a:pt x="0" y="2232"/>
                              <a:pt x="1440" y="2881"/>
                              <a:pt x="3313" y="2881"/>
                            </a:cubicBezTo>
                            <a:cubicBezTo>
                              <a:pt x="5185" y="2881"/>
                              <a:pt x="6625" y="2232"/>
                              <a:pt x="6625" y="1440"/>
                            </a:cubicBezTo>
                            <a:cubicBezTo>
                              <a:pt x="6625" y="648"/>
                              <a:pt x="5185" y="0"/>
                              <a:pt x="3313" y="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8" name="Freeform: Shape 4687">
                        <a:extLst>
                          <a:ext uri="{FF2B5EF4-FFF2-40B4-BE49-F238E27FC236}">
                            <a16:creationId xmlns:a16="http://schemas.microsoft.com/office/drawing/2014/main" id="{C80BD6B9-7640-4AF6-397E-5592B7A7A2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5165" y="5722541"/>
                        <a:ext cx="5843" cy="4108"/>
                      </a:xfrm>
                      <a:custGeom>
                        <a:avLst/>
                        <a:gdLst>
                          <a:gd name="connsiteX0" fmla="*/ 3678 w 5843"/>
                          <a:gd name="connsiteY0" fmla="*/ 830 h 4108"/>
                          <a:gd name="connsiteX1" fmla="*/ 77 w 5843"/>
                          <a:gd name="connsiteY1" fmla="*/ 398 h 4108"/>
                          <a:gd name="connsiteX2" fmla="*/ 2237 w 5843"/>
                          <a:gd name="connsiteY2" fmla="*/ 3278 h 4108"/>
                          <a:gd name="connsiteX3" fmla="*/ 5766 w 5843"/>
                          <a:gd name="connsiteY3" fmla="*/ 3710 h 4108"/>
                          <a:gd name="connsiteX4" fmla="*/ 3605 w 5843"/>
                          <a:gd name="connsiteY4" fmla="*/ 830 h 41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43" h="4108">
                            <a:moveTo>
                              <a:pt x="3678" y="830"/>
                            </a:moveTo>
                            <a:cubicBezTo>
                              <a:pt x="2093" y="-107"/>
                              <a:pt x="509" y="-250"/>
                              <a:pt x="77" y="398"/>
                            </a:cubicBezTo>
                            <a:cubicBezTo>
                              <a:pt x="-283" y="1118"/>
                              <a:pt x="653" y="2342"/>
                              <a:pt x="2237" y="3278"/>
                            </a:cubicBezTo>
                            <a:cubicBezTo>
                              <a:pt x="3822" y="4215"/>
                              <a:pt x="5406" y="4359"/>
                              <a:pt x="5766" y="3710"/>
                            </a:cubicBezTo>
                            <a:cubicBezTo>
                              <a:pt x="6126" y="3062"/>
                              <a:pt x="5190" y="1766"/>
                              <a:pt x="3605" y="830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9" name="Freeform: Shape 4688">
                        <a:extLst>
                          <a:ext uri="{FF2B5EF4-FFF2-40B4-BE49-F238E27FC236}">
                            <a16:creationId xmlns:a16="http://schemas.microsoft.com/office/drawing/2014/main" id="{86CA4A2B-ACE5-80CC-C611-16615C360E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4701" y="5723078"/>
                        <a:ext cx="4107" cy="5842"/>
                      </a:xfrm>
                      <a:custGeom>
                        <a:avLst/>
                        <a:gdLst>
                          <a:gd name="connsiteX0" fmla="*/ 3278 w 4107"/>
                          <a:gd name="connsiteY0" fmla="*/ 2237 h 5842"/>
                          <a:gd name="connsiteX1" fmla="*/ 398 w 4107"/>
                          <a:gd name="connsiteY1" fmla="*/ 77 h 5842"/>
                          <a:gd name="connsiteX2" fmla="*/ 830 w 4107"/>
                          <a:gd name="connsiteY2" fmla="*/ 3605 h 5842"/>
                          <a:gd name="connsiteX3" fmla="*/ 3710 w 4107"/>
                          <a:gd name="connsiteY3" fmla="*/ 5766 h 5842"/>
                          <a:gd name="connsiteX4" fmla="*/ 3278 w 4107"/>
                          <a:gd name="connsiteY4" fmla="*/ 2237 h 5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7" h="5842">
                            <a:moveTo>
                              <a:pt x="3278" y="2237"/>
                            </a:moveTo>
                            <a:cubicBezTo>
                              <a:pt x="2342" y="653"/>
                              <a:pt x="1118" y="-283"/>
                              <a:pt x="398" y="77"/>
                            </a:cubicBezTo>
                            <a:cubicBezTo>
                              <a:pt x="-251" y="437"/>
                              <a:pt x="-106" y="2021"/>
                              <a:pt x="830" y="3605"/>
                            </a:cubicBezTo>
                            <a:cubicBezTo>
                              <a:pt x="1694" y="5190"/>
                              <a:pt x="2990" y="6126"/>
                              <a:pt x="3710" y="5766"/>
                            </a:cubicBezTo>
                            <a:cubicBezTo>
                              <a:pt x="4359" y="5406"/>
                              <a:pt x="4214" y="3822"/>
                              <a:pt x="3278" y="223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0" name="Freeform: Shape 4689">
                        <a:extLst>
                          <a:ext uri="{FF2B5EF4-FFF2-40B4-BE49-F238E27FC236}">
                            <a16:creationId xmlns:a16="http://schemas.microsoft.com/office/drawing/2014/main" id="{ED55429E-9451-9E5C-0EDB-83142ED85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3370" y="5723299"/>
                        <a:ext cx="2880" cy="6553"/>
                      </a:xfrm>
                      <a:custGeom>
                        <a:avLst/>
                        <a:gdLst>
                          <a:gd name="connsiteX0" fmla="*/ 2881 w 2880"/>
                          <a:gd name="connsiteY0" fmla="*/ 3240 h 6553"/>
                          <a:gd name="connsiteX1" fmla="*/ 1440 w 2880"/>
                          <a:gd name="connsiteY1" fmla="*/ 0 h 6553"/>
                          <a:gd name="connsiteX2" fmla="*/ 0 w 2880"/>
                          <a:gd name="connsiteY2" fmla="*/ 3240 h 6553"/>
                          <a:gd name="connsiteX3" fmla="*/ 1440 w 2880"/>
                          <a:gd name="connsiteY3" fmla="*/ 6553 h 6553"/>
                          <a:gd name="connsiteX4" fmla="*/ 2881 w 2880"/>
                          <a:gd name="connsiteY4" fmla="*/ 3240 h 65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80" h="6553">
                            <a:moveTo>
                              <a:pt x="2881" y="3240"/>
                            </a:moveTo>
                            <a:cubicBezTo>
                              <a:pt x="2881" y="1440"/>
                              <a:pt x="2232" y="0"/>
                              <a:pt x="1440" y="0"/>
                            </a:cubicBezTo>
                            <a:cubicBezTo>
                              <a:pt x="648" y="0"/>
                              <a:pt x="0" y="1440"/>
                              <a:pt x="0" y="3240"/>
                            </a:cubicBezTo>
                            <a:cubicBezTo>
                              <a:pt x="0" y="5041"/>
                              <a:pt x="648" y="6553"/>
                              <a:pt x="1440" y="6553"/>
                            </a:cubicBezTo>
                            <a:cubicBezTo>
                              <a:pt x="2232" y="6553"/>
                              <a:pt x="2881" y="5113"/>
                              <a:pt x="2881" y="3240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1" name="Freeform: Shape 4690">
                        <a:extLst>
                          <a:ext uri="{FF2B5EF4-FFF2-40B4-BE49-F238E27FC236}">
                            <a16:creationId xmlns:a16="http://schemas.microsoft.com/office/drawing/2014/main" id="{90D22368-EE11-5256-1D17-6BBD7689C2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0812" y="5723150"/>
                        <a:ext cx="4108" cy="5842"/>
                      </a:xfrm>
                      <a:custGeom>
                        <a:avLst/>
                        <a:gdLst>
                          <a:gd name="connsiteX0" fmla="*/ 3278 w 4108"/>
                          <a:gd name="connsiteY0" fmla="*/ 3605 h 5842"/>
                          <a:gd name="connsiteX1" fmla="*/ 3710 w 4108"/>
                          <a:gd name="connsiteY1" fmla="*/ 77 h 5842"/>
                          <a:gd name="connsiteX2" fmla="*/ 830 w 4108"/>
                          <a:gd name="connsiteY2" fmla="*/ 2237 h 5842"/>
                          <a:gd name="connsiteX3" fmla="*/ 398 w 4108"/>
                          <a:gd name="connsiteY3" fmla="*/ 5766 h 5842"/>
                          <a:gd name="connsiteX4" fmla="*/ 3278 w 4108"/>
                          <a:gd name="connsiteY4" fmla="*/ 3605 h 5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8" h="5842">
                            <a:moveTo>
                              <a:pt x="3278" y="3605"/>
                            </a:moveTo>
                            <a:cubicBezTo>
                              <a:pt x="4215" y="2021"/>
                              <a:pt x="4358" y="437"/>
                              <a:pt x="3710" y="77"/>
                            </a:cubicBezTo>
                            <a:cubicBezTo>
                              <a:pt x="3062" y="-283"/>
                              <a:pt x="1766" y="653"/>
                              <a:pt x="830" y="2237"/>
                            </a:cubicBezTo>
                            <a:cubicBezTo>
                              <a:pt x="-107" y="3821"/>
                              <a:pt x="-250" y="5406"/>
                              <a:pt x="398" y="5766"/>
                            </a:cubicBezTo>
                            <a:cubicBezTo>
                              <a:pt x="1046" y="6126"/>
                              <a:pt x="2342" y="5190"/>
                              <a:pt x="3278" y="3605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2" name="Freeform: Shape 4691">
                        <a:extLst>
                          <a:ext uri="{FF2B5EF4-FFF2-40B4-BE49-F238E27FC236}">
                            <a16:creationId xmlns:a16="http://schemas.microsoft.com/office/drawing/2014/main" id="{560A3408-AFF7-E3DC-6979-872C607415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8468" y="5722541"/>
                        <a:ext cx="5914" cy="4108"/>
                      </a:xfrm>
                      <a:custGeom>
                        <a:avLst/>
                        <a:gdLst>
                          <a:gd name="connsiteX0" fmla="*/ 3678 w 5914"/>
                          <a:gd name="connsiteY0" fmla="*/ 3278 h 4108"/>
                          <a:gd name="connsiteX1" fmla="*/ 5838 w 5914"/>
                          <a:gd name="connsiteY1" fmla="*/ 398 h 4108"/>
                          <a:gd name="connsiteX2" fmla="*/ 2237 w 5914"/>
                          <a:gd name="connsiteY2" fmla="*/ 830 h 4108"/>
                          <a:gd name="connsiteX3" fmla="*/ 77 w 5914"/>
                          <a:gd name="connsiteY3" fmla="*/ 3710 h 4108"/>
                          <a:gd name="connsiteX4" fmla="*/ 3605 w 5914"/>
                          <a:gd name="connsiteY4" fmla="*/ 3278 h 41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14" h="4108">
                            <a:moveTo>
                              <a:pt x="3678" y="3278"/>
                            </a:moveTo>
                            <a:cubicBezTo>
                              <a:pt x="5262" y="2342"/>
                              <a:pt x="6198" y="1118"/>
                              <a:pt x="5838" y="398"/>
                            </a:cubicBezTo>
                            <a:cubicBezTo>
                              <a:pt x="5478" y="-250"/>
                              <a:pt x="3822" y="-107"/>
                              <a:pt x="2237" y="830"/>
                            </a:cubicBezTo>
                            <a:cubicBezTo>
                              <a:pt x="653" y="1766"/>
                              <a:pt x="-283" y="2990"/>
                              <a:pt x="77" y="3710"/>
                            </a:cubicBezTo>
                            <a:cubicBezTo>
                              <a:pt x="437" y="4359"/>
                              <a:pt x="2021" y="4215"/>
                              <a:pt x="3605" y="3278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3" name="Freeform: Shape 4692">
                        <a:extLst>
                          <a:ext uri="{FF2B5EF4-FFF2-40B4-BE49-F238E27FC236}">
                            <a16:creationId xmlns:a16="http://schemas.microsoft.com/office/drawing/2014/main" id="{22181549-9CCF-5F1E-FFCC-8C318FB797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7609" y="5721210"/>
                        <a:ext cx="6625" cy="2880"/>
                      </a:xfrm>
                      <a:custGeom>
                        <a:avLst/>
                        <a:gdLst>
                          <a:gd name="connsiteX0" fmla="*/ 3313 w 6625"/>
                          <a:gd name="connsiteY0" fmla="*/ 2881 h 2880"/>
                          <a:gd name="connsiteX1" fmla="*/ 6625 w 6625"/>
                          <a:gd name="connsiteY1" fmla="*/ 1440 h 2880"/>
                          <a:gd name="connsiteX2" fmla="*/ 3313 w 6625"/>
                          <a:gd name="connsiteY2" fmla="*/ 0 h 2880"/>
                          <a:gd name="connsiteX3" fmla="*/ 0 w 6625"/>
                          <a:gd name="connsiteY3" fmla="*/ 1440 h 2880"/>
                          <a:gd name="connsiteX4" fmla="*/ 3313 w 6625"/>
                          <a:gd name="connsiteY4" fmla="*/ 2881 h 28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25" h="2880">
                            <a:moveTo>
                              <a:pt x="3313" y="2881"/>
                            </a:moveTo>
                            <a:cubicBezTo>
                              <a:pt x="5113" y="2881"/>
                              <a:pt x="6625" y="2232"/>
                              <a:pt x="6625" y="1440"/>
                            </a:cubicBezTo>
                            <a:cubicBezTo>
                              <a:pt x="6625" y="648"/>
                              <a:pt x="5185" y="0"/>
                              <a:pt x="3313" y="0"/>
                            </a:cubicBezTo>
                            <a:cubicBezTo>
                              <a:pt x="1440" y="0"/>
                              <a:pt x="0" y="648"/>
                              <a:pt x="0" y="1440"/>
                            </a:cubicBezTo>
                            <a:cubicBezTo>
                              <a:pt x="0" y="2232"/>
                              <a:pt x="1512" y="2881"/>
                              <a:pt x="3313" y="288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4" name="Freeform: Shape 4693">
                        <a:extLst>
                          <a:ext uri="{FF2B5EF4-FFF2-40B4-BE49-F238E27FC236}">
                            <a16:creationId xmlns:a16="http://schemas.microsoft.com/office/drawing/2014/main" id="{61C1D1E1-42CC-0B6B-915D-0E9FF3E344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8517" y="5718724"/>
                        <a:ext cx="5866" cy="4107"/>
                      </a:xfrm>
                      <a:custGeom>
                        <a:avLst/>
                        <a:gdLst>
                          <a:gd name="connsiteX0" fmla="*/ 2189 w 5866"/>
                          <a:gd name="connsiteY0" fmla="*/ 3278 h 4107"/>
                          <a:gd name="connsiteX1" fmla="*/ 5789 w 5866"/>
                          <a:gd name="connsiteY1" fmla="*/ 3710 h 4107"/>
                          <a:gd name="connsiteX2" fmla="*/ 3629 w 5866"/>
                          <a:gd name="connsiteY2" fmla="*/ 830 h 4107"/>
                          <a:gd name="connsiteX3" fmla="*/ 100 w 5866"/>
                          <a:gd name="connsiteY3" fmla="*/ 398 h 4107"/>
                          <a:gd name="connsiteX4" fmla="*/ 2261 w 5866"/>
                          <a:gd name="connsiteY4" fmla="*/ 3278 h 41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66" h="4107">
                            <a:moveTo>
                              <a:pt x="2189" y="3278"/>
                            </a:moveTo>
                            <a:cubicBezTo>
                              <a:pt x="3773" y="4214"/>
                              <a:pt x="5357" y="4359"/>
                              <a:pt x="5789" y="3710"/>
                            </a:cubicBezTo>
                            <a:cubicBezTo>
                              <a:pt x="6150" y="3062"/>
                              <a:pt x="5214" y="1766"/>
                              <a:pt x="3629" y="830"/>
                            </a:cubicBezTo>
                            <a:cubicBezTo>
                              <a:pt x="2045" y="-106"/>
                              <a:pt x="460" y="-251"/>
                              <a:pt x="100" y="398"/>
                            </a:cubicBezTo>
                            <a:cubicBezTo>
                              <a:pt x="-332" y="1046"/>
                              <a:pt x="677" y="2342"/>
                              <a:pt x="2261" y="3278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5" name="Freeform: Shape 4694">
                        <a:extLst>
                          <a:ext uri="{FF2B5EF4-FFF2-40B4-BE49-F238E27FC236}">
                            <a16:creationId xmlns:a16="http://schemas.microsoft.com/office/drawing/2014/main" id="{DE06B03B-2BE4-FBB0-1DA2-613450CDD2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0812" y="5716380"/>
                        <a:ext cx="4108" cy="5842"/>
                      </a:xfrm>
                      <a:custGeom>
                        <a:avLst/>
                        <a:gdLst>
                          <a:gd name="connsiteX0" fmla="*/ 830 w 4108"/>
                          <a:gd name="connsiteY0" fmla="*/ 3605 h 5842"/>
                          <a:gd name="connsiteX1" fmla="*/ 3710 w 4108"/>
                          <a:gd name="connsiteY1" fmla="*/ 5766 h 5842"/>
                          <a:gd name="connsiteX2" fmla="*/ 3278 w 4108"/>
                          <a:gd name="connsiteY2" fmla="*/ 2237 h 5842"/>
                          <a:gd name="connsiteX3" fmla="*/ 398 w 4108"/>
                          <a:gd name="connsiteY3" fmla="*/ 77 h 5842"/>
                          <a:gd name="connsiteX4" fmla="*/ 830 w 4108"/>
                          <a:gd name="connsiteY4" fmla="*/ 3605 h 5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8" h="5842">
                            <a:moveTo>
                              <a:pt x="830" y="3605"/>
                            </a:moveTo>
                            <a:cubicBezTo>
                              <a:pt x="1766" y="5190"/>
                              <a:pt x="2990" y="6126"/>
                              <a:pt x="3710" y="5766"/>
                            </a:cubicBezTo>
                            <a:cubicBezTo>
                              <a:pt x="4358" y="5406"/>
                              <a:pt x="4215" y="3750"/>
                              <a:pt x="3278" y="2237"/>
                            </a:cubicBezTo>
                            <a:cubicBezTo>
                              <a:pt x="2342" y="653"/>
                              <a:pt x="1118" y="-283"/>
                              <a:pt x="398" y="77"/>
                            </a:cubicBezTo>
                            <a:cubicBezTo>
                              <a:pt x="-250" y="437"/>
                              <a:pt x="-107" y="2021"/>
                              <a:pt x="830" y="3605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6" name="Freeform: Shape 4695">
                        <a:extLst>
                          <a:ext uri="{FF2B5EF4-FFF2-40B4-BE49-F238E27FC236}">
                            <a16:creationId xmlns:a16="http://schemas.microsoft.com/office/drawing/2014/main" id="{F1B53D29-8112-7D3B-EB6D-4AE32E619F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2290" y="5720202"/>
                        <a:ext cx="5184" cy="5185"/>
                      </a:xfrm>
                      <a:custGeom>
                        <a:avLst/>
                        <a:gdLst>
                          <a:gd name="connsiteX0" fmla="*/ 5185 w 5184"/>
                          <a:gd name="connsiteY0" fmla="*/ 2593 h 5185"/>
                          <a:gd name="connsiteX1" fmla="*/ 2592 w 5184"/>
                          <a:gd name="connsiteY1" fmla="*/ 0 h 5185"/>
                          <a:gd name="connsiteX2" fmla="*/ 0 w 5184"/>
                          <a:gd name="connsiteY2" fmla="*/ 2593 h 5185"/>
                          <a:gd name="connsiteX3" fmla="*/ 2592 w 5184"/>
                          <a:gd name="connsiteY3" fmla="*/ 5185 h 5185"/>
                          <a:gd name="connsiteX4" fmla="*/ 5185 w 5184"/>
                          <a:gd name="connsiteY4" fmla="*/ 2593 h 5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84" h="5185">
                            <a:moveTo>
                              <a:pt x="5185" y="2593"/>
                            </a:moveTo>
                            <a:cubicBezTo>
                              <a:pt x="5185" y="1152"/>
                              <a:pt x="4033" y="0"/>
                              <a:pt x="2592" y="0"/>
                            </a:cubicBezTo>
                            <a:cubicBezTo>
                              <a:pt x="1152" y="0"/>
                              <a:pt x="0" y="1152"/>
                              <a:pt x="0" y="2593"/>
                            </a:cubicBezTo>
                            <a:cubicBezTo>
                              <a:pt x="0" y="4033"/>
                              <a:pt x="1152" y="5185"/>
                              <a:pt x="2592" y="5185"/>
                            </a:cubicBezTo>
                            <a:cubicBezTo>
                              <a:pt x="4033" y="5185"/>
                              <a:pt x="5185" y="4033"/>
                              <a:pt x="5185" y="259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7" name="Freeform: Shape 4696">
                        <a:extLst>
                          <a:ext uri="{FF2B5EF4-FFF2-40B4-BE49-F238E27FC236}">
                            <a16:creationId xmlns:a16="http://schemas.microsoft.com/office/drawing/2014/main" id="{8255344B-A100-EFEC-4E3C-426A343D3B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3442" y="5721282"/>
                        <a:ext cx="3024" cy="3024"/>
                      </a:xfrm>
                      <a:custGeom>
                        <a:avLst/>
                        <a:gdLst>
                          <a:gd name="connsiteX0" fmla="*/ 3025 w 3024"/>
                          <a:gd name="connsiteY0" fmla="*/ 1512 h 3024"/>
                          <a:gd name="connsiteX1" fmla="*/ 1512 w 3024"/>
                          <a:gd name="connsiteY1" fmla="*/ 0 h 3024"/>
                          <a:gd name="connsiteX2" fmla="*/ 0 w 3024"/>
                          <a:gd name="connsiteY2" fmla="*/ 1512 h 3024"/>
                          <a:gd name="connsiteX3" fmla="*/ 1512 w 3024"/>
                          <a:gd name="connsiteY3" fmla="*/ 3024 h 3024"/>
                          <a:gd name="connsiteX4" fmla="*/ 3025 w 3024"/>
                          <a:gd name="connsiteY4" fmla="*/ 1512 h 30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24" h="3024">
                            <a:moveTo>
                              <a:pt x="3025" y="1512"/>
                            </a:moveTo>
                            <a:cubicBezTo>
                              <a:pt x="3025" y="648"/>
                              <a:pt x="2305" y="0"/>
                              <a:pt x="1512" y="0"/>
                            </a:cubicBezTo>
                            <a:cubicBezTo>
                              <a:pt x="720" y="0"/>
                              <a:pt x="0" y="720"/>
                              <a:pt x="0" y="1512"/>
                            </a:cubicBezTo>
                            <a:cubicBezTo>
                              <a:pt x="0" y="2305"/>
                              <a:pt x="720" y="3024"/>
                              <a:pt x="1512" y="3024"/>
                            </a:cubicBezTo>
                            <a:cubicBezTo>
                              <a:pt x="2305" y="3024"/>
                              <a:pt x="3025" y="2305"/>
                              <a:pt x="3025" y="1512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47" name="Graphic 6">
                      <a:extLst>
                        <a:ext uri="{FF2B5EF4-FFF2-40B4-BE49-F238E27FC236}">
                          <a16:creationId xmlns:a16="http://schemas.microsoft.com/office/drawing/2014/main" id="{421D8F43-EA8A-AE49-0409-39A1AF7CB0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2156" y="5718618"/>
                      <a:ext cx="9721" cy="9721"/>
                      <a:chOff x="7192156" y="5718618"/>
                      <a:chExt cx="9721" cy="9721"/>
                    </a:xfrm>
                  </p:grpSpPr>
                  <p:sp>
                    <p:nvSpPr>
                      <p:cNvPr id="4670" name="Freeform: Shape 4669">
                        <a:extLst>
                          <a:ext uri="{FF2B5EF4-FFF2-40B4-BE49-F238E27FC236}">
                            <a16:creationId xmlns:a16="http://schemas.microsoft.com/office/drawing/2014/main" id="{CF54B656-AF9A-B4B8-5F4D-760A51B295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044" y="5718618"/>
                        <a:ext cx="1872" cy="4464"/>
                      </a:xfrm>
                      <a:custGeom>
                        <a:avLst/>
                        <a:gdLst>
                          <a:gd name="connsiteX0" fmla="*/ 0 w 1872"/>
                          <a:gd name="connsiteY0" fmla="*/ 2232 h 4464"/>
                          <a:gd name="connsiteX1" fmla="*/ 936 w 1872"/>
                          <a:gd name="connsiteY1" fmla="*/ 4465 h 4464"/>
                          <a:gd name="connsiteX2" fmla="*/ 1872 w 1872"/>
                          <a:gd name="connsiteY2" fmla="*/ 2232 h 4464"/>
                          <a:gd name="connsiteX3" fmla="*/ 936 w 1872"/>
                          <a:gd name="connsiteY3" fmla="*/ 0 h 4464"/>
                          <a:gd name="connsiteX4" fmla="*/ 0 w 1872"/>
                          <a:gd name="connsiteY4" fmla="*/ 2232 h 44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72" h="4464">
                            <a:moveTo>
                              <a:pt x="0" y="2232"/>
                            </a:moveTo>
                            <a:cubicBezTo>
                              <a:pt x="0" y="3457"/>
                              <a:pt x="432" y="4465"/>
                              <a:pt x="936" y="4465"/>
                            </a:cubicBezTo>
                            <a:cubicBezTo>
                              <a:pt x="1440" y="4465"/>
                              <a:pt x="1872" y="3457"/>
                              <a:pt x="1872" y="2232"/>
                            </a:cubicBezTo>
                            <a:cubicBezTo>
                              <a:pt x="1872" y="1008"/>
                              <a:pt x="1440" y="0"/>
                              <a:pt x="936" y="0"/>
                            </a:cubicBezTo>
                            <a:cubicBezTo>
                              <a:pt x="432" y="0"/>
                              <a:pt x="0" y="1008"/>
                              <a:pt x="0" y="2232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1" name="Freeform: Shape 4670">
                        <a:extLst>
                          <a:ext uri="{FF2B5EF4-FFF2-40B4-BE49-F238E27FC236}">
                            <a16:creationId xmlns:a16="http://schemas.microsoft.com/office/drawing/2014/main" id="{CC3338AC-EB85-3E9F-0013-96A66F80E1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924" y="5719197"/>
                        <a:ext cx="2777" cy="4025"/>
                      </a:xfrm>
                      <a:custGeom>
                        <a:avLst/>
                        <a:gdLst>
                          <a:gd name="connsiteX0" fmla="*/ 560 w 2777"/>
                          <a:gd name="connsiteY0" fmla="*/ 1508 h 4025"/>
                          <a:gd name="connsiteX1" fmla="*/ 272 w 2777"/>
                          <a:gd name="connsiteY1" fmla="*/ 3957 h 4025"/>
                          <a:gd name="connsiteX2" fmla="*/ 2217 w 2777"/>
                          <a:gd name="connsiteY2" fmla="*/ 2517 h 4025"/>
                          <a:gd name="connsiteX3" fmla="*/ 2505 w 2777"/>
                          <a:gd name="connsiteY3" fmla="*/ 69 h 4025"/>
                          <a:gd name="connsiteX4" fmla="*/ 560 w 2777"/>
                          <a:gd name="connsiteY4" fmla="*/ 1508 h 40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77" h="4025">
                            <a:moveTo>
                              <a:pt x="560" y="1508"/>
                            </a:moveTo>
                            <a:cubicBezTo>
                              <a:pt x="-88" y="2589"/>
                              <a:pt x="-160" y="3669"/>
                              <a:pt x="272" y="3957"/>
                            </a:cubicBezTo>
                            <a:cubicBezTo>
                              <a:pt x="705" y="4245"/>
                              <a:pt x="1641" y="3597"/>
                              <a:pt x="2217" y="2517"/>
                            </a:cubicBezTo>
                            <a:cubicBezTo>
                              <a:pt x="2865" y="1436"/>
                              <a:pt x="2937" y="356"/>
                              <a:pt x="2505" y="69"/>
                            </a:cubicBezTo>
                            <a:cubicBezTo>
                              <a:pt x="2073" y="-220"/>
                              <a:pt x="1137" y="429"/>
                              <a:pt x="560" y="1508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2" name="Freeform: Shape 4671">
                        <a:extLst>
                          <a:ext uri="{FF2B5EF4-FFF2-40B4-BE49-F238E27FC236}">
                            <a16:creationId xmlns:a16="http://schemas.microsoft.com/office/drawing/2014/main" id="{87908ACC-4CC7-C5BE-8410-49340A2EA8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7272" y="5720794"/>
                        <a:ext cx="4025" cy="2807"/>
                      </a:xfrm>
                      <a:custGeom>
                        <a:avLst/>
                        <a:gdLst>
                          <a:gd name="connsiteX0" fmla="*/ 1509 w 4025"/>
                          <a:gd name="connsiteY0" fmla="*/ 561 h 2807"/>
                          <a:gd name="connsiteX1" fmla="*/ 68 w 4025"/>
                          <a:gd name="connsiteY1" fmla="*/ 2505 h 2807"/>
                          <a:gd name="connsiteX2" fmla="*/ 2517 w 4025"/>
                          <a:gd name="connsiteY2" fmla="*/ 2217 h 2807"/>
                          <a:gd name="connsiteX3" fmla="*/ 3957 w 4025"/>
                          <a:gd name="connsiteY3" fmla="*/ 273 h 2807"/>
                          <a:gd name="connsiteX4" fmla="*/ 1509 w 4025"/>
                          <a:gd name="connsiteY4" fmla="*/ 561 h 28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25" h="2807">
                            <a:moveTo>
                              <a:pt x="1509" y="561"/>
                            </a:moveTo>
                            <a:cubicBezTo>
                              <a:pt x="429" y="1208"/>
                              <a:pt x="-220" y="2073"/>
                              <a:pt x="68" y="2505"/>
                            </a:cubicBezTo>
                            <a:cubicBezTo>
                              <a:pt x="357" y="3009"/>
                              <a:pt x="1437" y="2865"/>
                              <a:pt x="2517" y="2217"/>
                            </a:cubicBezTo>
                            <a:cubicBezTo>
                              <a:pt x="3597" y="1569"/>
                              <a:pt x="4245" y="705"/>
                              <a:pt x="3957" y="273"/>
                            </a:cubicBezTo>
                            <a:cubicBezTo>
                              <a:pt x="3669" y="-160"/>
                              <a:pt x="2589" y="-88"/>
                              <a:pt x="1509" y="561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3" name="Freeform: Shape 4672">
                        <a:extLst>
                          <a:ext uri="{FF2B5EF4-FFF2-40B4-BE49-F238E27FC236}">
                            <a16:creationId xmlns:a16="http://schemas.microsoft.com/office/drawing/2014/main" id="{3EE54AC0-84EC-6D8C-3182-8291D7E006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7413" y="5722506"/>
                        <a:ext cx="4464" cy="1872"/>
                      </a:xfrm>
                      <a:custGeom>
                        <a:avLst/>
                        <a:gdLst>
                          <a:gd name="connsiteX0" fmla="*/ 2232 w 4464"/>
                          <a:gd name="connsiteY0" fmla="*/ 0 h 1872"/>
                          <a:gd name="connsiteX1" fmla="*/ 0 w 4464"/>
                          <a:gd name="connsiteY1" fmla="*/ 936 h 1872"/>
                          <a:gd name="connsiteX2" fmla="*/ 2232 w 4464"/>
                          <a:gd name="connsiteY2" fmla="*/ 1872 h 1872"/>
                          <a:gd name="connsiteX3" fmla="*/ 4465 w 4464"/>
                          <a:gd name="connsiteY3" fmla="*/ 936 h 1872"/>
                          <a:gd name="connsiteX4" fmla="*/ 2232 w 4464"/>
                          <a:gd name="connsiteY4" fmla="*/ 0 h 18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464" h="1872">
                            <a:moveTo>
                              <a:pt x="2232" y="0"/>
                            </a:moveTo>
                            <a:cubicBezTo>
                              <a:pt x="1008" y="0"/>
                              <a:pt x="0" y="432"/>
                              <a:pt x="0" y="936"/>
                            </a:cubicBezTo>
                            <a:cubicBezTo>
                              <a:pt x="0" y="1440"/>
                              <a:pt x="1008" y="1872"/>
                              <a:pt x="2232" y="1872"/>
                            </a:cubicBezTo>
                            <a:cubicBezTo>
                              <a:pt x="3457" y="1872"/>
                              <a:pt x="4465" y="1440"/>
                              <a:pt x="4465" y="936"/>
                            </a:cubicBezTo>
                            <a:cubicBezTo>
                              <a:pt x="4465" y="432"/>
                              <a:pt x="3457" y="0"/>
                              <a:pt x="2232" y="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4" name="Freeform: Shape 4673">
                        <a:extLst>
                          <a:ext uri="{FF2B5EF4-FFF2-40B4-BE49-F238E27FC236}">
                            <a16:creationId xmlns:a16="http://schemas.microsoft.com/office/drawing/2014/main" id="{593D9C49-4F66-E34C-9FE4-724463C43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7272" y="5723386"/>
                        <a:ext cx="4025" cy="2807"/>
                      </a:xfrm>
                      <a:custGeom>
                        <a:avLst/>
                        <a:gdLst>
                          <a:gd name="connsiteX0" fmla="*/ 2517 w 4025"/>
                          <a:gd name="connsiteY0" fmla="*/ 560 h 2807"/>
                          <a:gd name="connsiteX1" fmla="*/ 68 w 4025"/>
                          <a:gd name="connsiteY1" fmla="*/ 272 h 2807"/>
                          <a:gd name="connsiteX2" fmla="*/ 1509 w 4025"/>
                          <a:gd name="connsiteY2" fmla="*/ 2216 h 2807"/>
                          <a:gd name="connsiteX3" fmla="*/ 3957 w 4025"/>
                          <a:gd name="connsiteY3" fmla="*/ 2505 h 2807"/>
                          <a:gd name="connsiteX4" fmla="*/ 2517 w 4025"/>
                          <a:gd name="connsiteY4" fmla="*/ 560 h 28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25" h="2807">
                            <a:moveTo>
                              <a:pt x="2517" y="560"/>
                            </a:moveTo>
                            <a:cubicBezTo>
                              <a:pt x="1437" y="-88"/>
                              <a:pt x="357" y="-160"/>
                              <a:pt x="68" y="272"/>
                            </a:cubicBezTo>
                            <a:cubicBezTo>
                              <a:pt x="-220" y="704"/>
                              <a:pt x="429" y="1569"/>
                              <a:pt x="1509" y="2216"/>
                            </a:cubicBezTo>
                            <a:cubicBezTo>
                              <a:pt x="2589" y="2865"/>
                              <a:pt x="3669" y="3009"/>
                              <a:pt x="3957" y="2505"/>
                            </a:cubicBezTo>
                            <a:cubicBezTo>
                              <a:pt x="4245" y="2073"/>
                              <a:pt x="3597" y="1136"/>
                              <a:pt x="2517" y="560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5" name="Freeform: Shape 4674">
                        <a:extLst>
                          <a:ext uri="{FF2B5EF4-FFF2-40B4-BE49-F238E27FC236}">
                            <a16:creationId xmlns:a16="http://schemas.microsoft.com/office/drawing/2014/main" id="{199C68DB-5D77-C1E1-5D8F-948C618A7F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924" y="5723806"/>
                        <a:ext cx="2777" cy="4025"/>
                      </a:xfrm>
                      <a:custGeom>
                        <a:avLst/>
                        <a:gdLst>
                          <a:gd name="connsiteX0" fmla="*/ 2217 w 2777"/>
                          <a:gd name="connsiteY0" fmla="*/ 1509 h 4025"/>
                          <a:gd name="connsiteX1" fmla="*/ 272 w 2777"/>
                          <a:gd name="connsiteY1" fmla="*/ 68 h 4025"/>
                          <a:gd name="connsiteX2" fmla="*/ 560 w 2777"/>
                          <a:gd name="connsiteY2" fmla="*/ 2517 h 4025"/>
                          <a:gd name="connsiteX3" fmla="*/ 2505 w 2777"/>
                          <a:gd name="connsiteY3" fmla="*/ 3957 h 4025"/>
                          <a:gd name="connsiteX4" fmla="*/ 2217 w 2777"/>
                          <a:gd name="connsiteY4" fmla="*/ 1509 h 40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77" h="4025">
                            <a:moveTo>
                              <a:pt x="2217" y="1509"/>
                            </a:moveTo>
                            <a:cubicBezTo>
                              <a:pt x="1569" y="428"/>
                              <a:pt x="705" y="-220"/>
                              <a:pt x="272" y="68"/>
                            </a:cubicBezTo>
                            <a:cubicBezTo>
                              <a:pt x="-160" y="357"/>
                              <a:pt x="-88" y="1437"/>
                              <a:pt x="560" y="2517"/>
                            </a:cubicBezTo>
                            <a:cubicBezTo>
                              <a:pt x="1137" y="3597"/>
                              <a:pt x="2073" y="4245"/>
                              <a:pt x="2505" y="3957"/>
                            </a:cubicBezTo>
                            <a:cubicBezTo>
                              <a:pt x="2937" y="3669"/>
                              <a:pt x="2865" y="2589"/>
                              <a:pt x="2217" y="150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6" name="Freeform: Shape 4675">
                        <a:extLst>
                          <a:ext uri="{FF2B5EF4-FFF2-40B4-BE49-F238E27FC236}">
                            <a16:creationId xmlns:a16="http://schemas.microsoft.com/office/drawing/2014/main" id="{9B5CE8DC-7315-5754-962A-D5133C2684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116" y="5723874"/>
                        <a:ext cx="1872" cy="4464"/>
                      </a:xfrm>
                      <a:custGeom>
                        <a:avLst/>
                        <a:gdLst>
                          <a:gd name="connsiteX0" fmla="*/ 1872 w 1872"/>
                          <a:gd name="connsiteY0" fmla="*/ 2232 h 4464"/>
                          <a:gd name="connsiteX1" fmla="*/ 936 w 1872"/>
                          <a:gd name="connsiteY1" fmla="*/ 0 h 4464"/>
                          <a:gd name="connsiteX2" fmla="*/ 0 w 1872"/>
                          <a:gd name="connsiteY2" fmla="*/ 2232 h 4464"/>
                          <a:gd name="connsiteX3" fmla="*/ 936 w 1872"/>
                          <a:gd name="connsiteY3" fmla="*/ 4465 h 4464"/>
                          <a:gd name="connsiteX4" fmla="*/ 1872 w 1872"/>
                          <a:gd name="connsiteY4" fmla="*/ 2232 h 44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72" h="4464">
                            <a:moveTo>
                              <a:pt x="1872" y="2232"/>
                            </a:moveTo>
                            <a:cubicBezTo>
                              <a:pt x="1872" y="1008"/>
                              <a:pt x="1440" y="0"/>
                              <a:pt x="936" y="0"/>
                            </a:cubicBezTo>
                            <a:cubicBezTo>
                              <a:pt x="432" y="0"/>
                              <a:pt x="0" y="1008"/>
                              <a:pt x="0" y="2232"/>
                            </a:cubicBezTo>
                            <a:cubicBezTo>
                              <a:pt x="0" y="3457"/>
                              <a:pt x="432" y="4465"/>
                              <a:pt x="936" y="4465"/>
                            </a:cubicBezTo>
                            <a:cubicBezTo>
                              <a:pt x="1440" y="4465"/>
                              <a:pt x="1872" y="3457"/>
                              <a:pt x="1872" y="2232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7" name="Freeform: Shape 4676">
                        <a:extLst>
                          <a:ext uri="{FF2B5EF4-FFF2-40B4-BE49-F238E27FC236}">
                            <a16:creationId xmlns:a16="http://schemas.microsoft.com/office/drawing/2014/main" id="{788B12D3-5C6C-B968-C1C7-4A89801A6F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4353" y="5723734"/>
                        <a:ext cx="2735" cy="4025"/>
                      </a:xfrm>
                      <a:custGeom>
                        <a:avLst/>
                        <a:gdLst>
                          <a:gd name="connsiteX0" fmla="*/ 2196 w 2735"/>
                          <a:gd name="connsiteY0" fmla="*/ 2517 h 4025"/>
                          <a:gd name="connsiteX1" fmla="*/ 2484 w 2735"/>
                          <a:gd name="connsiteY1" fmla="*/ 68 h 4025"/>
                          <a:gd name="connsiteX2" fmla="*/ 540 w 2735"/>
                          <a:gd name="connsiteY2" fmla="*/ 1509 h 4025"/>
                          <a:gd name="connsiteX3" fmla="*/ 251 w 2735"/>
                          <a:gd name="connsiteY3" fmla="*/ 3957 h 4025"/>
                          <a:gd name="connsiteX4" fmla="*/ 2196 w 2735"/>
                          <a:gd name="connsiteY4" fmla="*/ 2517 h 40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35" h="4025">
                            <a:moveTo>
                              <a:pt x="2196" y="2517"/>
                            </a:moveTo>
                            <a:cubicBezTo>
                              <a:pt x="2772" y="1437"/>
                              <a:pt x="2916" y="357"/>
                              <a:pt x="2484" y="68"/>
                            </a:cubicBezTo>
                            <a:cubicBezTo>
                              <a:pt x="1980" y="-220"/>
                              <a:pt x="1116" y="429"/>
                              <a:pt x="540" y="1509"/>
                            </a:cubicBezTo>
                            <a:cubicBezTo>
                              <a:pt x="-37" y="2589"/>
                              <a:pt x="-181" y="3669"/>
                              <a:pt x="251" y="3957"/>
                            </a:cubicBezTo>
                            <a:cubicBezTo>
                              <a:pt x="683" y="4245"/>
                              <a:pt x="1619" y="3597"/>
                              <a:pt x="2196" y="251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8" name="Freeform: Shape 4677">
                        <a:extLst>
                          <a:ext uri="{FF2B5EF4-FFF2-40B4-BE49-F238E27FC236}">
                            <a16:creationId xmlns:a16="http://schemas.microsoft.com/office/drawing/2014/main" id="{B27E0EC4-EF63-2E53-DC70-B220598FFB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2663" y="5723458"/>
                        <a:ext cx="4025" cy="2777"/>
                      </a:xfrm>
                      <a:custGeom>
                        <a:avLst/>
                        <a:gdLst>
                          <a:gd name="connsiteX0" fmla="*/ 2517 w 4025"/>
                          <a:gd name="connsiteY0" fmla="*/ 2217 h 2777"/>
                          <a:gd name="connsiteX1" fmla="*/ 3957 w 4025"/>
                          <a:gd name="connsiteY1" fmla="*/ 272 h 2777"/>
                          <a:gd name="connsiteX2" fmla="*/ 1508 w 4025"/>
                          <a:gd name="connsiteY2" fmla="*/ 560 h 2777"/>
                          <a:gd name="connsiteX3" fmla="*/ 69 w 4025"/>
                          <a:gd name="connsiteY3" fmla="*/ 2505 h 2777"/>
                          <a:gd name="connsiteX4" fmla="*/ 2517 w 4025"/>
                          <a:gd name="connsiteY4" fmla="*/ 2217 h 27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25" h="2777">
                            <a:moveTo>
                              <a:pt x="2517" y="2217"/>
                            </a:moveTo>
                            <a:cubicBezTo>
                              <a:pt x="3597" y="1569"/>
                              <a:pt x="4245" y="705"/>
                              <a:pt x="3957" y="272"/>
                            </a:cubicBezTo>
                            <a:cubicBezTo>
                              <a:pt x="3669" y="-160"/>
                              <a:pt x="2589" y="-88"/>
                              <a:pt x="1508" y="560"/>
                            </a:cubicBezTo>
                            <a:cubicBezTo>
                              <a:pt x="429" y="1209"/>
                              <a:pt x="-220" y="2073"/>
                              <a:pt x="69" y="2505"/>
                            </a:cubicBezTo>
                            <a:cubicBezTo>
                              <a:pt x="356" y="2937"/>
                              <a:pt x="1437" y="2865"/>
                              <a:pt x="2517" y="2217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9" name="Freeform: Shape 4678">
                        <a:extLst>
                          <a:ext uri="{FF2B5EF4-FFF2-40B4-BE49-F238E27FC236}">
                            <a16:creationId xmlns:a16="http://schemas.microsoft.com/office/drawing/2014/main" id="{35894D76-C6BA-A40F-E39A-B87A2EEEA8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2156" y="5722578"/>
                        <a:ext cx="4464" cy="1872"/>
                      </a:xfrm>
                      <a:custGeom>
                        <a:avLst/>
                        <a:gdLst>
                          <a:gd name="connsiteX0" fmla="*/ 2232 w 4464"/>
                          <a:gd name="connsiteY0" fmla="*/ 1872 h 1872"/>
                          <a:gd name="connsiteX1" fmla="*/ 4465 w 4464"/>
                          <a:gd name="connsiteY1" fmla="*/ 936 h 1872"/>
                          <a:gd name="connsiteX2" fmla="*/ 2232 w 4464"/>
                          <a:gd name="connsiteY2" fmla="*/ 0 h 1872"/>
                          <a:gd name="connsiteX3" fmla="*/ 0 w 4464"/>
                          <a:gd name="connsiteY3" fmla="*/ 936 h 1872"/>
                          <a:gd name="connsiteX4" fmla="*/ 2232 w 4464"/>
                          <a:gd name="connsiteY4" fmla="*/ 1872 h 18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464" h="1872">
                            <a:moveTo>
                              <a:pt x="2232" y="1872"/>
                            </a:moveTo>
                            <a:cubicBezTo>
                              <a:pt x="3457" y="1872"/>
                              <a:pt x="4465" y="1440"/>
                              <a:pt x="4465" y="936"/>
                            </a:cubicBezTo>
                            <a:cubicBezTo>
                              <a:pt x="4465" y="432"/>
                              <a:pt x="3457" y="0"/>
                              <a:pt x="2232" y="0"/>
                            </a:cubicBezTo>
                            <a:cubicBezTo>
                              <a:pt x="1008" y="0"/>
                              <a:pt x="0" y="432"/>
                              <a:pt x="0" y="936"/>
                            </a:cubicBezTo>
                            <a:cubicBezTo>
                              <a:pt x="0" y="1440"/>
                              <a:pt x="1008" y="1872"/>
                              <a:pt x="2232" y="187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0" name="Freeform: Shape 4679">
                        <a:extLst>
                          <a:ext uri="{FF2B5EF4-FFF2-40B4-BE49-F238E27FC236}">
                            <a16:creationId xmlns:a16="http://schemas.microsoft.com/office/drawing/2014/main" id="{995D1F8E-BA73-EFDD-DC64-53FCCF2AF0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2735" y="5720794"/>
                        <a:ext cx="4025" cy="2777"/>
                      </a:xfrm>
                      <a:custGeom>
                        <a:avLst/>
                        <a:gdLst>
                          <a:gd name="connsiteX0" fmla="*/ 1509 w 4025"/>
                          <a:gd name="connsiteY0" fmla="*/ 2217 h 2777"/>
                          <a:gd name="connsiteX1" fmla="*/ 3957 w 4025"/>
                          <a:gd name="connsiteY1" fmla="*/ 2505 h 2777"/>
                          <a:gd name="connsiteX2" fmla="*/ 2517 w 4025"/>
                          <a:gd name="connsiteY2" fmla="*/ 561 h 2777"/>
                          <a:gd name="connsiteX3" fmla="*/ 68 w 4025"/>
                          <a:gd name="connsiteY3" fmla="*/ 273 h 2777"/>
                          <a:gd name="connsiteX4" fmla="*/ 1509 w 4025"/>
                          <a:gd name="connsiteY4" fmla="*/ 2217 h 27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25" h="2777">
                            <a:moveTo>
                              <a:pt x="1509" y="2217"/>
                            </a:moveTo>
                            <a:cubicBezTo>
                              <a:pt x="2589" y="2865"/>
                              <a:pt x="3669" y="2937"/>
                              <a:pt x="3957" y="2505"/>
                            </a:cubicBezTo>
                            <a:cubicBezTo>
                              <a:pt x="4245" y="2073"/>
                              <a:pt x="3597" y="1208"/>
                              <a:pt x="2517" y="561"/>
                            </a:cubicBezTo>
                            <a:cubicBezTo>
                              <a:pt x="1437" y="-88"/>
                              <a:pt x="357" y="-160"/>
                              <a:pt x="68" y="273"/>
                            </a:cubicBezTo>
                            <a:cubicBezTo>
                              <a:pt x="-220" y="705"/>
                              <a:pt x="429" y="1640"/>
                              <a:pt x="1509" y="2217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1" name="Freeform: Shape 4680">
                        <a:extLst>
                          <a:ext uri="{FF2B5EF4-FFF2-40B4-BE49-F238E27FC236}">
                            <a16:creationId xmlns:a16="http://schemas.microsoft.com/office/drawing/2014/main" id="{FD70A0B3-D830-7618-AE40-07B1B29C0A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4260" y="5719197"/>
                        <a:ext cx="2756" cy="4025"/>
                      </a:xfrm>
                      <a:custGeom>
                        <a:avLst/>
                        <a:gdLst>
                          <a:gd name="connsiteX0" fmla="*/ 560 w 2756"/>
                          <a:gd name="connsiteY0" fmla="*/ 2517 h 4025"/>
                          <a:gd name="connsiteX1" fmla="*/ 2505 w 2756"/>
                          <a:gd name="connsiteY1" fmla="*/ 3957 h 4025"/>
                          <a:gd name="connsiteX2" fmla="*/ 2217 w 2756"/>
                          <a:gd name="connsiteY2" fmla="*/ 1508 h 4025"/>
                          <a:gd name="connsiteX3" fmla="*/ 272 w 2756"/>
                          <a:gd name="connsiteY3" fmla="*/ 69 h 4025"/>
                          <a:gd name="connsiteX4" fmla="*/ 560 w 2756"/>
                          <a:gd name="connsiteY4" fmla="*/ 2517 h 40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756" h="4025">
                            <a:moveTo>
                              <a:pt x="560" y="2517"/>
                            </a:moveTo>
                            <a:cubicBezTo>
                              <a:pt x="1209" y="3597"/>
                              <a:pt x="2073" y="4245"/>
                              <a:pt x="2505" y="3957"/>
                            </a:cubicBezTo>
                            <a:cubicBezTo>
                              <a:pt x="2937" y="3669"/>
                              <a:pt x="2793" y="2589"/>
                              <a:pt x="2217" y="1508"/>
                            </a:cubicBezTo>
                            <a:cubicBezTo>
                              <a:pt x="1569" y="429"/>
                              <a:pt x="705" y="-220"/>
                              <a:pt x="272" y="69"/>
                            </a:cubicBezTo>
                            <a:cubicBezTo>
                              <a:pt x="-160" y="356"/>
                              <a:pt x="-88" y="1436"/>
                              <a:pt x="560" y="251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2" name="Freeform: Shape 4681">
                        <a:extLst>
                          <a:ext uri="{FF2B5EF4-FFF2-40B4-BE49-F238E27FC236}">
                            <a16:creationId xmlns:a16="http://schemas.microsoft.com/office/drawing/2014/main" id="{4F37714D-6EFE-BD51-8421-056D2DE166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5252" y="5721858"/>
                        <a:ext cx="3600" cy="3528"/>
                      </a:xfrm>
                      <a:custGeom>
                        <a:avLst/>
                        <a:gdLst>
                          <a:gd name="connsiteX0" fmla="*/ 3601 w 3600"/>
                          <a:gd name="connsiteY0" fmla="*/ 1728 h 3528"/>
                          <a:gd name="connsiteX1" fmla="*/ 1800 w 3600"/>
                          <a:gd name="connsiteY1" fmla="*/ 0 h 3528"/>
                          <a:gd name="connsiteX2" fmla="*/ 0 w 3600"/>
                          <a:gd name="connsiteY2" fmla="*/ 1728 h 3528"/>
                          <a:gd name="connsiteX3" fmla="*/ 1800 w 3600"/>
                          <a:gd name="connsiteY3" fmla="*/ 3529 h 3528"/>
                          <a:gd name="connsiteX4" fmla="*/ 3601 w 3600"/>
                          <a:gd name="connsiteY4" fmla="*/ 1728 h 3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00" h="3528">
                            <a:moveTo>
                              <a:pt x="3601" y="1728"/>
                            </a:moveTo>
                            <a:cubicBezTo>
                              <a:pt x="3601" y="792"/>
                              <a:pt x="2809" y="0"/>
                              <a:pt x="1800" y="0"/>
                            </a:cubicBezTo>
                            <a:cubicBezTo>
                              <a:pt x="792" y="0"/>
                              <a:pt x="0" y="792"/>
                              <a:pt x="0" y="1728"/>
                            </a:cubicBezTo>
                            <a:cubicBezTo>
                              <a:pt x="0" y="2664"/>
                              <a:pt x="792" y="3529"/>
                              <a:pt x="1800" y="3529"/>
                            </a:cubicBezTo>
                            <a:cubicBezTo>
                              <a:pt x="2809" y="3529"/>
                              <a:pt x="3601" y="2737"/>
                              <a:pt x="3601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3" name="Freeform: Shape 4682">
                        <a:extLst>
                          <a:ext uri="{FF2B5EF4-FFF2-40B4-BE49-F238E27FC236}">
                            <a16:creationId xmlns:a16="http://schemas.microsoft.com/office/drawing/2014/main" id="{2939034A-26C8-7C9B-D147-53E2BFCE57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044" y="5722578"/>
                        <a:ext cx="2088" cy="2088"/>
                      </a:xfrm>
                      <a:custGeom>
                        <a:avLst/>
                        <a:gdLst>
                          <a:gd name="connsiteX0" fmla="*/ 2089 w 2088"/>
                          <a:gd name="connsiteY0" fmla="*/ 1008 h 2088"/>
                          <a:gd name="connsiteX1" fmla="*/ 1080 w 2088"/>
                          <a:gd name="connsiteY1" fmla="*/ 0 h 2088"/>
                          <a:gd name="connsiteX2" fmla="*/ 0 w 2088"/>
                          <a:gd name="connsiteY2" fmla="*/ 1008 h 2088"/>
                          <a:gd name="connsiteX3" fmla="*/ 1080 w 2088"/>
                          <a:gd name="connsiteY3" fmla="*/ 2089 h 2088"/>
                          <a:gd name="connsiteX4" fmla="*/ 2089 w 2088"/>
                          <a:gd name="connsiteY4" fmla="*/ 1008 h 2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88" h="2088">
                            <a:moveTo>
                              <a:pt x="2089" y="1008"/>
                            </a:moveTo>
                            <a:cubicBezTo>
                              <a:pt x="2089" y="432"/>
                              <a:pt x="1657" y="0"/>
                              <a:pt x="1080" y="0"/>
                            </a:cubicBezTo>
                            <a:cubicBezTo>
                              <a:pt x="504" y="0"/>
                              <a:pt x="0" y="432"/>
                              <a:pt x="0" y="1008"/>
                            </a:cubicBezTo>
                            <a:cubicBezTo>
                              <a:pt x="0" y="1585"/>
                              <a:pt x="432" y="2089"/>
                              <a:pt x="1080" y="2089"/>
                            </a:cubicBezTo>
                            <a:cubicBezTo>
                              <a:pt x="1728" y="2089"/>
                              <a:pt x="2089" y="1656"/>
                              <a:pt x="2089" y="1008"/>
                            </a:cubicBezTo>
                            <a:close/>
                          </a:path>
                        </a:pathLst>
                      </a:custGeom>
                      <a:solidFill>
                        <a:srgbClr val="BFDCD7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48" name="Graphic 6">
                      <a:extLst>
                        <a:ext uri="{FF2B5EF4-FFF2-40B4-BE49-F238E27FC236}">
                          <a16:creationId xmlns:a16="http://schemas.microsoft.com/office/drawing/2014/main" id="{99BAC800-0112-81A7-585C-D7C85EF44D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6769" y="5720346"/>
                      <a:ext cx="12579" cy="8686"/>
                      <a:chOff x="7196769" y="5720346"/>
                      <a:chExt cx="12579" cy="8686"/>
                    </a:xfrm>
                  </p:grpSpPr>
                  <p:grpSp>
                    <p:nvGrpSpPr>
                      <p:cNvPr id="4649" name="Graphic 6">
                        <a:extLst>
                          <a:ext uri="{FF2B5EF4-FFF2-40B4-BE49-F238E27FC236}">
                            <a16:creationId xmlns:a16="http://schemas.microsoft.com/office/drawing/2014/main" id="{BBFC0C15-958B-B20C-0C63-461CFED268C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01105" y="5725546"/>
                        <a:ext cx="3439" cy="3486"/>
                        <a:chOff x="7201105" y="5725546"/>
                        <a:chExt cx="3439" cy="3486"/>
                      </a:xfrm>
                    </p:grpSpPr>
                    <p:sp>
                      <p:nvSpPr>
                        <p:cNvPr id="4668" name="Freeform: Shape 4667">
                          <a:extLst>
                            <a:ext uri="{FF2B5EF4-FFF2-40B4-BE49-F238E27FC236}">
                              <a16:creationId xmlns:a16="http://schemas.microsoft.com/office/drawing/2014/main" id="{AE6C41EE-D859-E86F-56D7-FCED314396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1105" y="5725731"/>
                          <a:ext cx="3265" cy="3301"/>
                        </a:xfrm>
                        <a:custGeom>
                          <a:avLst/>
                          <a:gdLst>
                            <a:gd name="connsiteX0" fmla="*/ 772 w 3265"/>
                            <a:gd name="connsiteY0" fmla="*/ 232 h 3301"/>
                            <a:gd name="connsiteX1" fmla="*/ 484 w 3265"/>
                            <a:gd name="connsiteY1" fmla="*/ 2680 h 3301"/>
                            <a:gd name="connsiteX2" fmla="*/ 2933 w 3265"/>
                            <a:gd name="connsiteY2" fmla="*/ 2680 h 3301"/>
                            <a:gd name="connsiteX3" fmla="*/ 2933 w 3265"/>
                            <a:gd name="connsiteY3" fmla="*/ 448 h 3301"/>
                            <a:gd name="connsiteX4" fmla="*/ 772 w 3265"/>
                            <a:gd name="connsiteY4" fmla="*/ 232 h 33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65" h="3301">
                              <a:moveTo>
                                <a:pt x="772" y="232"/>
                              </a:moveTo>
                              <a:cubicBezTo>
                                <a:pt x="-164" y="808"/>
                                <a:pt x="-236" y="1816"/>
                                <a:pt x="484" y="2680"/>
                              </a:cubicBezTo>
                              <a:cubicBezTo>
                                <a:pt x="1277" y="3544"/>
                                <a:pt x="2285" y="3472"/>
                                <a:pt x="2933" y="2680"/>
                              </a:cubicBezTo>
                              <a:cubicBezTo>
                                <a:pt x="3509" y="1744"/>
                                <a:pt x="3221" y="736"/>
                                <a:pt x="2933" y="448"/>
                              </a:cubicBezTo>
                              <a:cubicBezTo>
                                <a:pt x="2717" y="160"/>
                                <a:pt x="1709" y="-272"/>
                                <a:pt x="772" y="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0E2D8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669" name="Freeform: Shape 4668">
                          <a:extLst>
                            <a:ext uri="{FF2B5EF4-FFF2-40B4-BE49-F238E27FC236}">
                              <a16:creationId xmlns:a16="http://schemas.microsoft.com/office/drawing/2014/main" id="{960E8732-9F0A-22F7-C2C8-516FE7EEFD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2579" y="5725546"/>
                          <a:ext cx="1966" cy="2217"/>
                        </a:xfrm>
                        <a:custGeom>
                          <a:avLst/>
                          <a:gdLst>
                            <a:gd name="connsiteX0" fmla="*/ 19 w 1966"/>
                            <a:gd name="connsiteY0" fmla="*/ 129 h 2217"/>
                            <a:gd name="connsiteX1" fmla="*/ 379 w 1966"/>
                            <a:gd name="connsiteY1" fmla="*/ 1641 h 2217"/>
                            <a:gd name="connsiteX2" fmla="*/ 1819 w 1966"/>
                            <a:gd name="connsiteY2" fmla="*/ 2073 h 2217"/>
                            <a:gd name="connsiteX3" fmla="*/ 1459 w 1966"/>
                            <a:gd name="connsiteY3" fmla="*/ 561 h 2217"/>
                            <a:gd name="connsiteX4" fmla="*/ 19 w 1966"/>
                            <a:gd name="connsiteY4" fmla="*/ 129 h 22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66" h="2217">
                              <a:moveTo>
                                <a:pt x="19" y="129"/>
                              </a:moveTo>
                              <a:cubicBezTo>
                                <a:pt x="19" y="129"/>
                                <a:pt x="-125" y="1065"/>
                                <a:pt x="379" y="1641"/>
                              </a:cubicBezTo>
                              <a:cubicBezTo>
                                <a:pt x="883" y="2218"/>
                                <a:pt x="1531" y="2361"/>
                                <a:pt x="1819" y="2073"/>
                              </a:cubicBezTo>
                              <a:cubicBezTo>
                                <a:pt x="2107" y="1786"/>
                                <a:pt x="1963" y="1137"/>
                                <a:pt x="1459" y="561"/>
                              </a:cubicBezTo>
                              <a:cubicBezTo>
                                <a:pt x="955" y="57"/>
                                <a:pt x="307" y="-159"/>
                                <a:pt x="19" y="1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FDCD7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4650" name="Graphic 6">
                        <a:extLst>
                          <a:ext uri="{FF2B5EF4-FFF2-40B4-BE49-F238E27FC236}">
                            <a16:creationId xmlns:a16="http://schemas.microsoft.com/office/drawing/2014/main" id="{AEC530AF-8863-1CE9-AD51-BFF9B956F0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00197" y="5722591"/>
                        <a:ext cx="2910" cy="2877"/>
                        <a:chOff x="7200197" y="5722591"/>
                        <a:chExt cx="2910" cy="2877"/>
                      </a:xfrm>
                    </p:grpSpPr>
                    <p:sp>
                      <p:nvSpPr>
                        <p:cNvPr id="4666" name="Freeform: Shape 4665">
                          <a:extLst>
                            <a:ext uri="{FF2B5EF4-FFF2-40B4-BE49-F238E27FC236}">
                              <a16:creationId xmlns:a16="http://schemas.microsoft.com/office/drawing/2014/main" id="{8AA5FA9F-99EB-50DF-04BC-A6813CB287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0197" y="5722808"/>
                          <a:ext cx="2680" cy="2660"/>
                        </a:xfrm>
                        <a:custGeom>
                          <a:avLst/>
                          <a:gdLst>
                            <a:gd name="connsiteX0" fmla="*/ 600 w 2680"/>
                            <a:gd name="connsiteY0" fmla="*/ 131 h 2660"/>
                            <a:gd name="connsiteX1" fmla="*/ 384 w 2680"/>
                            <a:gd name="connsiteY1" fmla="*/ 2147 h 2660"/>
                            <a:gd name="connsiteX2" fmla="*/ 2401 w 2680"/>
                            <a:gd name="connsiteY2" fmla="*/ 2147 h 2660"/>
                            <a:gd name="connsiteX3" fmla="*/ 2401 w 2680"/>
                            <a:gd name="connsiteY3" fmla="*/ 347 h 2660"/>
                            <a:gd name="connsiteX4" fmla="*/ 600 w 2680"/>
                            <a:gd name="connsiteY4" fmla="*/ 203 h 266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80" h="2660">
                              <a:moveTo>
                                <a:pt x="600" y="131"/>
                              </a:moveTo>
                              <a:cubicBezTo>
                                <a:pt x="-120" y="563"/>
                                <a:pt x="-192" y="1427"/>
                                <a:pt x="384" y="2147"/>
                              </a:cubicBezTo>
                              <a:cubicBezTo>
                                <a:pt x="1032" y="2867"/>
                                <a:pt x="1897" y="2795"/>
                                <a:pt x="2401" y="2147"/>
                              </a:cubicBezTo>
                              <a:cubicBezTo>
                                <a:pt x="2905" y="1427"/>
                                <a:pt x="2617" y="563"/>
                                <a:pt x="2401" y="347"/>
                              </a:cubicBezTo>
                              <a:cubicBezTo>
                                <a:pt x="2184" y="131"/>
                                <a:pt x="1392" y="-229"/>
                                <a:pt x="600" y="2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0E2D8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667" name="Freeform: Shape 4666">
                          <a:extLst>
                            <a:ext uri="{FF2B5EF4-FFF2-40B4-BE49-F238E27FC236}">
                              <a16:creationId xmlns:a16="http://schemas.microsoft.com/office/drawing/2014/main" id="{FCD072F8-4B73-498D-FD93-3850EA4B3B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1422" y="5722591"/>
                          <a:ext cx="1685" cy="1814"/>
                        </a:xfrm>
                        <a:custGeom>
                          <a:avLst/>
                          <a:gdLst>
                            <a:gd name="connsiteX0" fmla="*/ 23 w 1685"/>
                            <a:gd name="connsiteY0" fmla="*/ 131 h 1814"/>
                            <a:gd name="connsiteX1" fmla="*/ 311 w 1685"/>
                            <a:gd name="connsiteY1" fmla="*/ 1355 h 1814"/>
                            <a:gd name="connsiteX2" fmla="*/ 1535 w 1685"/>
                            <a:gd name="connsiteY2" fmla="*/ 1715 h 1814"/>
                            <a:gd name="connsiteX3" fmla="*/ 1247 w 1685"/>
                            <a:gd name="connsiteY3" fmla="*/ 491 h 1814"/>
                            <a:gd name="connsiteX4" fmla="*/ 23 w 1685"/>
                            <a:gd name="connsiteY4" fmla="*/ 131 h 18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685" h="1814">
                              <a:moveTo>
                                <a:pt x="23" y="131"/>
                              </a:moveTo>
                              <a:cubicBezTo>
                                <a:pt x="23" y="131"/>
                                <a:pt x="-121" y="923"/>
                                <a:pt x="311" y="1355"/>
                              </a:cubicBezTo>
                              <a:cubicBezTo>
                                <a:pt x="743" y="1787"/>
                                <a:pt x="1247" y="1932"/>
                                <a:pt x="1535" y="1715"/>
                              </a:cubicBezTo>
                              <a:cubicBezTo>
                                <a:pt x="1823" y="1500"/>
                                <a:pt x="1680" y="923"/>
                                <a:pt x="1247" y="491"/>
                              </a:cubicBezTo>
                              <a:cubicBezTo>
                                <a:pt x="815" y="59"/>
                                <a:pt x="311" y="-157"/>
                                <a:pt x="23" y="13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FDCD7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4651" name="Graphic 6">
                        <a:extLst>
                          <a:ext uri="{FF2B5EF4-FFF2-40B4-BE49-F238E27FC236}">
                            <a16:creationId xmlns:a16="http://schemas.microsoft.com/office/drawing/2014/main" id="{7964E616-7484-7CE2-9CB7-9E311095FE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04834" y="5725243"/>
                        <a:ext cx="1870" cy="1864"/>
                        <a:chOff x="7204834" y="5725243"/>
                        <a:chExt cx="1870" cy="1864"/>
                      </a:xfrm>
                    </p:grpSpPr>
                    <p:sp>
                      <p:nvSpPr>
                        <p:cNvPr id="4664" name="Freeform: Shape 4663">
                          <a:extLst>
                            <a:ext uri="{FF2B5EF4-FFF2-40B4-BE49-F238E27FC236}">
                              <a16:creationId xmlns:a16="http://schemas.microsoft.com/office/drawing/2014/main" id="{B06AAE94-F746-A442-1533-4406CCC2A1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4834" y="5725317"/>
                          <a:ext cx="1849" cy="1789"/>
                        </a:xfrm>
                        <a:custGeom>
                          <a:avLst/>
                          <a:gdLst>
                            <a:gd name="connsiteX0" fmla="*/ 428 w 1849"/>
                            <a:gd name="connsiteY0" fmla="*/ 70 h 1789"/>
                            <a:gd name="connsiteX1" fmla="*/ 284 w 1849"/>
                            <a:gd name="connsiteY1" fmla="*/ 1438 h 1789"/>
                            <a:gd name="connsiteX2" fmla="*/ 1652 w 1849"/>
                            <a:gd name="connsiteY2" fmla="*/ 1438 h 1789"/>
                            <a:gd name="connsiteX3" fmla="*/ 1652 w 1849"/>
                            <a:gd name="connsiteY3" fmla="*/ 214 h 1789"/>
                            <a:gd name="connsiteX4" fmla="*/ 428 w 1849"/>
                            <a:gd name="connsiteY4" fmla="*/ 142 h 17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49" h="1789">
                              <a:moveTo>
                                <a:pt x="428" y="70"/>
                              </a:moveTo>
                              <a:cubicBezTo>
                                <a:pt x="-76" y="358"/>
                                <a:pt x="-148" y="934"/>
                                <a:pt x="284" y="1438"/>
                              </a:cubicBezTo>
                              <a:cubicBezTo>
                                <a:pt x="716" y="1942"/>
                                <a:pt x="1292" y="1870"/>
                                <a:pt x="1652" y="1438"/>
                              </a:cubicBezTo>
                              <a:cubicBezTo>
                                <a:pt x="2012" y="934"/>
                                <a:pt x="1796" y="358"/>
                                <a:pt x="1652" y="214"/>
                              </a:cubicBezTo>
                              <a:cubicBezTo>
                                <a:pt x="1508" y="70"/>
                                <a:pt x="932" y="-146"/>
                                <a:pt x="428" y="1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0E2D8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665" name="Freeform: Shape 4664">
                          <a:extLst>
                            <a:ext uri="{FF2B5EF4-FFF2-40B4-BE49-F238E27FC236}">
                              <a16:creationId xmlns:a16="http://schemas.microsoft.com/office/drawing/2014/main" id="{C22D8CEB-80D9-3DA2-A621-F6D358AB12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5683" y="5725243"/>
                          <a:ext cx="1022" cy="1208"/>
                        </a:xfrm>
                        <a:custGeom>
                          <a:avLst/>
                          <a:gdLst>
                            <a:gd name="connsiteX0" fmla="*/ 12 w 1022"/>
                            <a:gd name="connsiteY0" fmla="*/ 0 h 1208"/>
                            <a:gd name="connsiteX1" fmla="*/ 155 w 1022"/>
                            <a:gd name="connsiteY1" fmla="*/ 864 h 1208"/>
                            <a:gd name="connsiteX2" fmla="*/ 948 w 1022"/>
                            <a:gd name="connsiteY2" fmla="*/ 1152 h 1208"/>
                            <a:gd name="connsiteX3" fmla="*/ 804 w 1022"/>
                            <a:gd name="connsiteY3" fmla="*/ 360 h 1208"/>
                            <a:gd name="connsiteX4" fmla="*/ 12 w 1022"/>
                            <a:gd name="connsiteY4" fmla="*/ 72 h 12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22" h="1208">
                              <a:moveTo>
                                <a:pt x="12" y="0"/>
                              </a:moveTo>
                              <a:cubicBezTo>
                                <a:pt x="12" y="0"/>
                                <a:pt x="-61" y="504"/>
                                <a:pt x="155" y="864"/>
                              </a:cubicBezTo>
                              <a:cubicBezTo>
                                <a:pt x="444" y="1152"/>
                                <a:pt x="804" y="1296"/>
                                <a:pt x="948" y="1152"/>
                              </a:cubicBezTo>
                              <a:cubicBezTo>
                                <a:pt x="1092" y="1008"/>
                                <a:pt x="1020" y="648"/>
                                <a:pt x="804" y="360"/>
                              </a:cubicBezTo>
                              <a:cubicBezTo>
                                <a:pt x="516" y="72"/>
                                <a:pt x="155" y="-72"/>
                                <a:pt x="12" y="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FDCD7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4652" name="Graphic 6">
                        <a:extLst>
                          <a:ext uri="{FF2B5EF4-FFF2-40B4-BE49-F238E27FC236}">
                            <a16:creationId xmlns:a16="http://schemas.microsoft.com/office/drawing/2014/main" id="{5F8623AC-876E-88AD-FA8A-68B2204AAE2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02170" y="5720346"/>
                        <a:ext cx="1867" cy="1864"/>
                        <a:chOff x="7202170" y="5720346"/>
                        <a:chExt cx="1867" cy="1864"/>
                      </a:xfrm>
                    </p:grpSpPr>
                    <p:sp>
                      <p:nvSpPr>
                        <p:cNvPr id="4662" name="Freeform: Shape 4661">
                          <a:extLst>
                            <a:ext uri="{FF2B5EF4-FFF2-40B4-BE49-F238E27FC236}">
                              <a16:creationId xmlns:a16="http://schemas.microsoft.com/office/drawing/2014/main" id="{5F388AA2-8D03-6771-DDA0-EFCBD12900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2170" y="5720420"/>
                          <a:ext cx="1849" cy="1789"/>
                        </a:xfrm>
                        <a:custGeom>
                          <a:avLst/>
                          <a:gdLst>
                            <a:gd name="connsiteX0" fmla="*/ 428 w 1849"/>
                            <a:gd name="connsiteY0" fmla="*/ 142 h 1789"/>
                            <a:gd name="connsiteX1" fmla="*/ 284 w 1849"/>
                            <a:gd name="connsiteY1" fmla="*/ 1438 h 1789"/>
                            <a:gd name="connsiteX2" fmla="*/ 1652 w 1849"/>
                            <a:gd name="connsiteY2" fmla="*/ 1438 h 1789"/>
                            <a:gd name="connsiteX3" fmla="*/ 1652 w 1849"/>
                            <a:gd name="connsiteY3" fmla="*/ 214 h 1789"/>
                            <a:gd name="connsiteX4" fmla="*/ 428 w 1849"/>
                            <a:gd name="connsiteY4" fmla="*/ 142 h 17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49" h="1789">
                              <a:moveTo>
                                <a:pt x="428" y="142"/>
                              </a:moveTo>
                              <a:cubicBezTo>
                                <a:pt x="-76" y="430"/>
                                <a:pt x="-148" y="1006"/>
                                <a:pt x="284" y="1438"/>
                              </a:cubicBezTo>
                              <a:cubicBezTo>
                                <a:pt x="716" y="1943"/>
                                <a:pt x="1292" y="1870"/>
                                <a:pt x="1652" y="1438"/>
                              </a:cubicBezTo>
                              <a:cubicBezTo>
                                <a:pt x="2012" y="934"/>
                                <a:pt x="1796" y="358"/>
                                <a:pt x="1652" y="214"/>
                              </a:cubicBezTo>
                              <a:cubicBezTo>
                                <a:pt x="1508" y="70"/>
                                <a:pt x="1004" y="-146"/>
                                <a:pt x="428" y="1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0E2D8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663" name="Freeform: Shape 4662">
                          <a:extLst>
                            <a:ext uri="{FF2B5EF4-FFF2-40B4-BE49-F238E27FC236}">
                              <a16:creationId xmlns:a16="http://schemas.microsoft.com/office/drawing/2014/main" id="{A8AE82AE-6EC4-00BB-A571-B8C7891B1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2950" y="5720346"/>
                          <a:ext cx="1088" cy="1208"/>
                        </a:xfrm>
                        <a:custGeom>
                          <a:avLst/>
                          <a:gdLst>
                            <a:gd name="connsiteX0" fmla="*/ 8 w 1088"/>
                            <a:gd name="connsiteY0" fmla="*/ 0 h 1208"/>
                            <a:gd name="connsiteX1" fmla="*/ 224 w 1088"/>
                            <a:gd name="connsiteY1" fmla="*/ 864 h 1208"/>
                            <a:gd name="connsiteX2" fmla="*/ 1016 w 1088"/>
                            <a:gd name="connsiteY2" fmla="*/ 1152 h 1208"/>
                            <a:gd name="connsiteX3" fmla="*/ 800 w 1088"/>
                            <a:gd name="connsiteY3" fmla="*/ 360 h 1208"/>
                            <a:gd name="connsiteX4" fmla="*/ 8 w 1088"/>
                            <a:gd name="connsiteY4" fmla="*/ 72 h 12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88" h="1208">
                              <a:moveTo>
                                <a:pt x="8" y="0"/>
                              </a:moveTo>
                              <a:cubicBezTo>
                                <a:pt x="8" y="0"/>
                                <a:pt x="-64" y="504"/>
                                <a:pt x="224" y="864"/>
                              </a:cubicBezTo>
                              <a:cubicBezTo>
                                <a:pt x="512" y="1152"/>
                                <a:pt x="872" y="1296"/>
                                <a:pt x="1016" y="1152"/>
                              </a:cubicBezTo>
                              <a:cubicBezTo>
                                <a:pt x="1160" y="1008"/>
                                <a:pt x="1088" y="648"/>
                                <a:pt x="800" y="360"/>
                              </a:cubicBezTo>
                              <a:cubicBezTo>
                                <a:pt x="512" y="72"/>
                                <a:pt x="152" y="-72"/>
                                <a:pt x="8" y="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FDCD7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4653" name="Graphic 6">
                        <a:extLst>
                          <a:ext uri="{FF2B5EF4-FFF2-40B4-BE49-F238E27FC236}">
                            <a16:creationId xmlns:a16="http://schemas.microsoft.com/office/drawing/2014/main" id="{177B50DF-E875-A8AB-202C-1CC1C7AF52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196769" y="5723890"/>
                        <a:ext cx="1939" cy="1893"/>
                        <a:chOff x="7196769" y="5723890"/>
                        <a:chExt cx="1939" cy="1893"/>
                      </a:xfrm>
                    </p:grpSpPr>
                    <p:sp>
                      <p:nvSpPr>
                        <p:cNvPr id="4660" name="Freeform: Shape 4659">
                          <a:extLst>
                            <a:ext uri="{FF2B5EF4-FFF2-40B4-BE49-F238E27FC236}">
                              <a16:creationId xmlns:a16="http://schemas.microsoft.com/office/drawing/2014/main" id="{9A10646B-0C8D-FC72-DB93-E7032CDF04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96769" y="5724021"/>
                          <a:ext cx="1849" cy="1762"/>
                        </a:xfrm>
                        <a:custGeom>
                          <a:avLst/>
                          <a:gdLst>
                            <a:gd name="connsiteX0" fmla="*/ 428 w 1849"/>
                            <a:gd name="connsiteY0" fmla="*/ 70 h 1762"/>
                            <a:gd name="connsiteX1" fmla="*/ 284 w 1849"/>
                            <a:gd name="connsiteY1" fmla="*/ 1438 h 1762"/>
                            <a:gd name="connsiteX2" fmla="*/ 1652 w 1849"/>
                            <a:gd name="connsiteY2" fmla="*/ 1438 h 1762"/>
                            <a:gd name="connsiteX3" fmla="*/ 1652 w 1849"/>
                            <a:gd name="connsiteY3" fmla="*/ 214 h 1762"/>
                            <a:gd name="connsiteX4" fmla="*/ 428 w 1849"/>
                            <a:gd name="connsiteY4" fmla="*/ 142 h 17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49" h="1762">
                              <a:moveTo>
                                <a:pt x="428" y="70"/>
                              </a:moveTo>
                              <a:cubicBezTo>
                                <a:pt x="-76" y="358"/>
                                <a:pt x="-148" y="934"/>
                                <a:pt x="284" y="1438"/>
                              </a:cubicBezTo>
                              <a:cubicBezTo>
                                <a:pt x="716" y="1870"/>
                                <a:pt x="1292" y="1870"/>
                                <a:pt x="1652" y="1438"/>
                              </a:cubicBezTo>
                              <a:cubicBezTo>
                                <a:pt x="2012" y="934"/>
                                <a:pt x="1796" y="358"/>
                                <a:pt x="1652" y="214"/>
                              </a:cubicBezTo>
                              <a:cubicBezTo>
                                <a:pt x="1508" y="70"/>
                                <a:pt x="932" y="-146"/>
                                <a:pt x="428" y="1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0E2D8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661" name="Freeform: Shape 4660">
                          <a:extLst>
                            <a:ext uri="{FF2B5EF4-FFF2-40B4-BE49-F238E27FC236}">
                              <a16:creationId xmlns:a16="http://schemas.microsoft.com/office/drawing/2014/main" id="{D7DFBC4A-3E19-341D-B035-A796BCC0C4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97621" y="5723890"/>
                          <a:ext cx="1087" cy="1265"/>
                        </a:xfrm>
                        <a:custGeom>
                          <a:avLst/>
                          <a:gdLst>
                            <a:gd name="connsiteX0" fmla="*/ 8 w 1087"/>
                            <a:gd name="connsiteY0" fmla="*/ 57 h 1265"/>
                            <a:gd name="connsiteX1" fmla="*/ 224 w 1087"/>
                            <a:gd name="connsiteY1" fmla="*/ 921 h 1265"/>
                            <a:gd name="connsiteX2" fmla="*/ 1016 w 1087"/>
                            <a:gd name="connsiteY2" fmla="*/ 1209 h 1265"/>
                            <a:gd name="connsiteX3" fmla="*/ 800 w 1087"/>
                            <a:gd name="connsiteY3" fmla="*/ 344 h 1265"/>
                            <a:gd name="connsiteX4" fmla="*/ 8 w 1087"/>
                            <a:gd name="connsiteY4" fmla="*/ 57 h 12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87" h="1265">
                              <a:moveTo>
                                <a:pt x="8" y="57"/>
                              </a:moveTo>
                              <a:cubicBezTo>
                                <a:pt x="8" y="57"/>
                                <a:pt x="-64" y="561"/>
                                <a:pt x="224" y="921"/>
                              </a:cubicBezTo>
                              <a:cubicBezTo>
                                <a:pt x="512" y="1209"/>
                                <a:pt x="872" y="1353"/>
                                <a:pt x="1016" y="1209"/>
                              </a:cubicBezTo>
                              <a:cubicBezTo>
                                <a:pt x="1160" y="1065"/>
                                <a:pt x="1088" y="705"/>
                                <a:pt x="800" y="344"/>
                              </a:cubicBezTo>
                              <a:cubicBezTo>
                                <a:pt x="512" y="57"/>
                                <a:pt x="152" y="-88"/>
                                <a:pt x="8" y="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FDCD7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4654" name="Graphic 6">
                        <a:extLst>
                          <a:ext uri="{FF2B5EF4-FFF2-40B4-BE49-F238E27FC236}">
                            <a16:creationId xmlns:a16="http://schemas.microsoft.com/office/drawing/2014/main" id="{F54116B2-4A2D-41A5-AFB0-DC6855A60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07427" y="5724883"/>
                        <a:ext cx="1921" cy="1864"/>
                        <a:chOff x="7207427" y="5724883"/>
                        <a:chExt cx="1921" cy="1864"/>
                      </a:xfrm>
                    </p:grpSpPr>
                    <p:sp>
                      <p:nvSpPr>
                        <p:cNvPr id="4658" name="Freeform: Shape 4657">
                          <a:extLst>
                            <a:ext uri="{FF2B5EF4-FFF2-40B4-BE49-F238E27FC236}">
                              <a16:creationId xmlns:a16="http://schemas.microsoft.com/office/drawing/2014/main" id="{2A169CFF-89A4-6AC2-2961-354B90B658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7427" y="5724957"/>
                          <a:ext cx="1849" cy="1789"/>
                        </a:xfrm>
                        <a:custGeom>
                          <a:avLst/>
                          <a:gdLst>
                            <a:gd name="connsiteX0" fmla="*/ 428 w 1849"/>
                            <a:gd name="connsiteY0" fmla="*/ 70 h 1789"/>
                            <a:gd name="connsiteX1" fmla="*/ 284 w 1849"/>
                            <a:gd name="connsiteY1" fmla="*/ 1438 h 1789"/>
                            <a:gd name="connsiteX2" fmla="*/ 1652 w 1849"/>
                            <a:gd name="connsiteY2" fmla="*/ 1438 h 1789"/>
                            <a:gd name="connsiteX3" fmla="*/ 1652 w 1849"/>
                            <a:gd name="connsiteY3" fmla="*/ 214 h 1789"/>
                            <a:gd name="connsiteX4" fmla="*/ 428 w 1849"/>
                            <a:gd name="connsiteY4" fmla="*/ 142 h 17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49" h="1789">
                              <a:moveTo>
                                <a:pt x="428" y="70"/>
                              </a:moveTo>
                              <a:cubicBezTo>
                                <a:pt x="-76" y="358"/>
                                <a:pt x="-148" y="934"/>
                                <a:pt x="284" y="1438"/>
                              </a:cubicBezTo>
                              <a:cubicBezTo>
                                <a:pt x="716" y="1943"/>
                                <a:pt x="1292" y="1870"/>
                                <a:pt x="1652" y="1438"/>
                              </a:cubicBezTo>
                              <a:cubicBezTo>
                                <a:pt x="2012" y="934"/>
                                <a:pt x="1796" y="358"/>
                                <a:pt x="1652" y="214"/>
                              </a:cubicBezTo>
                              <a:cubicBezTo>
                                <a:pt x="1508" y="70"/>
                                <a:pt x="1004" y="-146"/>
                                <a:pt x="428" y="1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0E2D8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659" name="Freeform: Shape 4658">
                          <a:extLst>
                            <a:ext uri="{FF2B5EF4-FFF2-40B4-BE49-F238E27FC236}">
                              <a16:creationId xmlns:a16="http://schemas.microsoft.com/office/drawing/2014/main" id="{E3A7C9BD-9D4D-04D0-18C6-C4D4C6CF4A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8275" y="5724883"/>
                          <a:ext cx="1073" cy="1208"/>
                        </a:xfrm>
                        <a:custGeom>
                          <a:avLst/>
                          <a:gdLst>
                            <a:gd name="connsiteX0" fmla="*/ 12 w 1073"/>
                            <a:gd name="connsiteY0" fmla="*/ 0 h 1208"/>
                            <a:gd name="connsiteX1" fmla="*/ 156 w 1073"/>
                            <a:gd name="connsiteY1" fmla="*/ 864 h 1208"/>
                            <a:gd name="connsiteX2" fmla="*/ 948 w 1073"/>
                            <a:gd name="connsiteY2" fmla="*/ 1152 h 1208"/>
                            <a:gd name="connsiteX3" fmla="*/ 804 w 1073"/>
                            <a:gd name="connsiteY3" fmla="*/ 360 h 1208"/>
                            <a:gd name="connsiteX4" fmla="*/ 12 w 1073"/>
                            <a:gd name="connsiteY4" fmla="*/ 72 h 12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73" h="1208">
                              <a:moveTo>
                                <a:pt x="12" y="0"/>
                              </a:moveTo>
                              <a:cubicBezTo>
                                <a:pt x="12" y="0"/>
                                <a:pt x="-61" y="504"/>
                                <a:pt x="156" y="864"/>
                              </a:cubicBezTo>
                              <a:cubicBezTo>
                                <a:pt x="444" y="1152"/>
                                <a:pt x="804" y="1296"/>
                                <a:pt x="948" y="1152"/>
                              </a:cubicBezTo>
                              <a:cubicBezTo>
                                <a:pt x="1164" y="1008"/>
                                <a:pt x="1092" y="648"/>
                                <a:pt x="804" y="360"/>
                              </a:cubicBezTo>
                              <a:cubicBezTo>
                                <a:pt x="516" y="72"/>
                                <a:pt x="156" y="-72"/>
                                <a:pt x="12" y="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FDCD7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4655" name="Graphic 6">
                        <a:extLst>
                          <a:ext uri="{FF2B5EF4-FFF2-40B4-BE49-F238E27FC236}">
                            <a16:creationId xmlns:a16="http://schemas.microsoft.com/office/drawing/2014/main" id="{4D55DB07-14C0-E76E-271B-B621DC07B70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03189" y="5721656"/>
                        <a:ext cx="3302" cy="3310"/>
                        <a:chOff x="7203189" y="5721656"/>
                        <a:chExt cx="3302" cy="3310"/>
                      </a:xfrm>
                    </p:grpSpPr>
                    <p:sp>
                      <p:nvSpPr>
                        <p:cNvPr id="4656" name="Freeform: Shape 4655">
                          <a:extLst>
                            <a:ext uri="{FF2B5EF4-FFF2-40B4-BE49-F238E27FC236}">
                              <a16:creationId xmlns:a16="http://schemas.microsoft.com/office/drawing/2014/main" id="{C449EAC0-EB30-2C2D-5B74-674B983269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3189" y="5721656"/>
                          <a:ext cx="3302" cy="3310"/>
                        </a:xfrm>
                        <a:custGeom>
                          <a:avLst/>
                          <a:gdLst>
                            <a:gd name="connsiteX0" fmla="*/ 273 w 3302"/>
                            <a:gd name="connsiteY0" fmla="*/ 851 h 3310"/>
                            <a:gd name="connsiteX1" fmla="*/ 1137 w 3302"/>
                            <a:gd name="connsiteY1" fmla="*/ 3155 h 3310"/>
                            <a:gd name="connsiteX2" fmla="*/ 3297 w 3302"/>
                            <a:gd name="connsiteY2" fmla="*/ 2075 h 3310"/>
                            <a:gd name="connsiteX3" fmla="*/ 2289 w 3302"/>
                            <a:gd name="connsiteY3" fmla="*/ 59 h 3310"/>
                            <a:gd name="connsiteX4" fmla="*/ 273 w 3302"/>
                            <a:gd name="connsiteY4" fmla="*/ 851 h 33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02" h="3310">
                              <a:moveTo>
                                <a:pt x="273" y="851"/>
                              </a:moveTo>
                              <a:cubicBezTo>
                                <a:pt x="-304" y="1715"/>
                                <a:pt x="56" y="2723"/>
                                <a:pt x="1137" y="3155"/>
                              </a:cubicBezTo>
                              <a:cubicBezTo>
                                <a:pt x="2217" y="3587"/>
                                <a:pt x="3081" y="3083"/>
                                <a:pt x="3297" y="2075"/>
                              </a:cubicBezTo>
                              <a:cubicBezTo>
                                <a:pt x="3369" y="995"/>
                                <a:pt x="2649" y="203"/>
                                <a:pt x="2289" y="59"/>
                              </a:cubicBezTo>
                              <a:cubicBezTo>
                                <a:pt x="1929" y="-86"/>
                                <a:pt x="848" y="-14"/>
                                <a:pt x="273" y="8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0E2D8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657" name="Freeform: Shape 4656">
                          <a:extLst>
                            <a:ext uri="{FF2B5EF4-FFF2-40B4-BE49-F238E27FC236}">
                              <a16:creationId xmlns:a16="http://schemas.microsoft.com/office/drawing/2014/main" id="{4649B161-1D94-41F6-0232-463D992653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3938" y="5721705"/>
                          <a:ext cx="2503" cy="1674"/>
                        </a:xfrm>
                        <a:custGeom>
                          <a:avLst/>
                          <a:gdLst>
                            <a:gd name="connsiteX0" fmla="*/ 28 w 2503"/>
                            <a:gd name="connsiteY0" fmla="*/ 297 h 1674"/>
                            <a:gd name="connsiteX1" fmla="*/ 964 w 2503"/>
                            <a:gd name="connsiteY1" fmla="*/ 1522 h 1674"/>
                            <a:gd name="connsiteX2" fmla="*/ 2476 w 2503"/>
                            <a:gd name="connsiteY2" fmla="*/ 1305 h 1674"/>
                            <a:gd name="connsiteX3" fmla="*/ 1540 w 2503"/>
                            <a:gd name="connsiteY3" fmla="*/ 153 h 1674"/>
                            <a:gd name="connsiteX4" fmla="*/ 28 w 2503"/>
                            <a:gd name="connsiteY4" fmla="*/ 369 h 16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03" h="1674">
                              <a:moveTo>
                                <a:pt x="28" y="297"/>
                              </a:moveTo>
                              <a:cubicBezTo>
                                <a:pt x="-116" y="658"/>
                                <a:pt x="316" y="1233"/>
                                <a:pt x="964" y="1522"/>
                              </a:cubicBezTo>
                              <a:cubicBezTo>
                                <a:pt x="1684" y="1810"/>
                                <a:pt x="2332" y="1665"/>
                                <a:pt x="2476" y="1305"/>
                              </a:cubicBezTo>
                              <a:cubicBezTo>
                                <a:pt x="2620" y="945"/>
                                <a:pt x="2188" y="369"/>
                                <a:pt x="1540" y="153"/>
                              </a:cubicBezTo>
                              <a:cubicBezTo>
                                <a:pt x="820" y="-135"/>
                                <a:pt x="172" y="9"/>
                                <a:pt x="28" y="3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FDCD7"/>
                        </a:solidFill>
                        <a:ln w="720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4261" name="Graphic 6">
                  <a:extLst>
                    <a:ext uri="{FF2B5EF4-FFF2-40B4-BE49-F238E27FC236}">
                      <a16:creationId xmlns:a16="http://schemas.microsoft.com/office/drawing/2014/main" id="{3D69B7EE-02D0-069A-4635-77E5EEB484B6}"/>
                    </a:ext>
                  </a:extLst>
                </p:cNvPr>
                <p:cNvGrpSpPr/>
                <p:nvPr/>
              </p:nvGrpSpPr>
              <p:grpSpPr>
                <a:xfrm>
                  <a:off x="7112998" y="5753704"/>
                  <a:ext cx="102565" cy="10615"/>
                  <a:chOff x="7112998" y="5753704"/>
                  <a:chExt cx="102565" cy="10615"/>
                </a:xfrm>
                <a:solidFill>
                  <a:srgbClr val="D0E2D8"/>
                </a:solidFill>
              </p:grpSpPr>
              <p:grpSp>
                <p:nvGrpSpPr>
                  <p:cNvPr id="4461" name="Graphic 6">
                    <a:extLst>
                      <a:ext uri="{FF2B5EF4-FFF2-40B4-BE49-F238E27FC236}">
                        <a16:creationId xmlns:a16="http://schemas.microsoft.com/office/drawing/2014/main" id="{15C28F4E-0644-D6FB-23EE-8C717774CD9E}"/>
                      </a:ext>
                    </a:extLst>
                  </p:cNvPr>
                  <p:cNvGrpSpPr/>
                  <p:nvPr/>
                </p:nvGrpSpPr>
                <p:grpSpPr>
                  <a:xfrm>
                    <a:off x="7112998" y="5753704"/>
                    <a:ext cx="11611" cy="8743"/>
                    <a:chOff x="7112998" y="5753704"/>
                    <a:chExt cx="11611" cy="8743"/>
                  </a:xfrm>
                  <a:solidFill>
                    <a:srgbClr val="D0E2D8"/>
                  </a:solidFill>
                </p:grpSpPr>
                <p:grpSp>
                  <p:nvGrpSpPr>
                    <p:cNvPr id="4616" name="Graphic 6">
                      <a:extLst>
                        <a:ext uri="{FF2B5EF4-FFF2-40B4-BE49-F238E27FC236}">
                          <a16:creationId xmlns:a16="http://schemas.microsoft.com/office/drawing/2014/main" id="{A63A8C6E-7463-F4EF-0B32-F754FD37B11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16986" y="5758961"/>
                      <a:ext cx="3161" cy="3486"/>
                      <a:chOff x="7116986" y="5758961"/>
                      <a:chExt cx="3161" cy="3486"/>
                    </a:xfrm>
                    <a:solidFill>
                      <a:srgbClr val="D0E2D8"/>
                    </a:solidFill>
                  </p:grpSpPr>
                  <p:sp>
                    <p:nvSpPr>
                      <p:cNvPr id="4635" name="Freeform: Shape 4634">
                        <a:extLst>
                          <a:ext uri="{FF2B5EF4-FFF2-40B4-BE49-F238E27FC236}">
                            <a16:creationId xmlns:a16="http://schemas.microsoft.com/office/drawing/2014/main" id="{3413FD10-9FFB-92A2-5ABF-A716B99C89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6986" y="5759146"/>
                        <a:ext cx="3128" cy="3301"/>
                      </a:xfrm>
                      <a:custGeom>
                        <a:avLst/>
                        <a:gdLst>
                          <a:gd name="connsiteX0" fmla="*/ 707 w 3128"/>
                          <a:gd name="connsiteY0" fmla="*/ 232 h 3301"/>
                          <a:gd name="connsiteX1" fmla="*/ 491 w 3128"/>
                          <a:gd name="connsiteY1" fmla="*/ 2680 h 3301"/>
                          <a:gd name="connsiteX2" fmla="*/ 2796 w 3128"/>
                          <a:gd name="connsiteY2" fmla="*/ 2680 h 3301"/>
                          <a:gd name="connsiteX3" fmla="*/ 2796 w 3128"/>
                          <a:gd name="connsiteY3" fmla="*/ 448 h 3301"/>
                          <a:gd name="connsiteX4" fmla="*/ 779 w 3128"/>
                          <a:gd name="connsiteY4" fmla="*/ 232 h 3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28" h="3301">
                            <a:moveTo>
                              <a:pt x="707" y="232"/>
                            </a:moveTo>
                            <a:cubicBezTo>
                              <a:pt x="-157" y="808"/>
                              <a:pt x="-229" y="1816"/>
                              <a:pt x="491" y="2680"/>
                            </a:cubicBezTo>
                            <a:cubicBezTo>
                              <a:pt x="1211" y="3545"/>
                              <a:pt x="2219" y="3473"/>
                              <a:pt x="2796" y="2680"/>
                            </a:cubicBezTo>
                            <a:cubicBezTo>
                              <a:pt x="3372" y="1744"/>
                              <a:pt x="3084" y="736"/>
                              <a:pt x="2796" y="448"/>
                            </a:cubicBezTo>
                            <a:cubicBezTo>
                              <a:pt x="2579" y="160"/>
                              <a:pt x="1643" y="-272"/>
                              <a:pt x="779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36" name="Freeform: Shape 4635">
                        <a:extLst>
                          <a:ext uri="{FF2B5EF4-FFF2-40B4-BE49-F238E27FC236}">
                            <a16:creationId xmlns:a16="http://schemas.microsoft.com/office/drawing/2014/main" id="{E2826903-CA92-D6EE-884A-7A86AEF769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8318" y="5758961"/>
                        <a:ext cx="1829" cy="2249"/>
                      </a:xfrm>
                      <a:custGeom>
                        <a:avLst/>
                        <a:gdLst>
                          <a:gd name="connsiteX0" fmla="*/ 23 w 1829"/>
                          <a:gd name="connsiteY0" fmla="*/ 129 h 2249"/>
                          <a:gd name="connsiteX1" fmla="*/ 311 w 1829"/>
                          <a:gd name="connsiteY1" fmla="*/ 1641 h 2249"/>
                          <a:gd name="connsiteX2" fmla="*/ 1679 w 1829"/>
                          <a:gd name="connsiteY2" fmla="*/ 2073 h 2249"/>
                          <a:gd name="connsiteX3" fmla="*/ 1391 w 1829"/>
                          <a:gd name="connsiteY3" fmla="*/ 561 h 2249"/>
                          <a:gd name="connsiteX4" fmla="*/ 23 w 1829"/>
                          <a:gd name="connsiteY4" fmla="*/ 129 h 2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49">
                            <a:moveTo>
                              <a:pt x="23" y="129"/>
                            </a:moveTo>
                            <a:cubicBezTo>
                              <a:pt x="23" y="129"/>
                              <a:pt x="-121" y="1065"/>
                              <a:pt x="311" y="1641"/>
                            </a:cubicBezTo>
                            <a:cubicBezTo>
                              <a:pt x="815" y="2217"/>
                              <a:pt x="1391" y="2433"/>
                              <a:pt x="1679" y="2073"/>
                            </a:cubicBezTo>
                            <a:cubicBezTo>
                              <a:pt x="1968" y="1785"/>
                              <a:pt x="1823" y="1137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17" name="Graphic 6">
                      <a:extLst>
                        <a:ext uri="{FF2B5EF4-FFF2-40B4-BE49-F238E27FC236}">
                          <a16:creationId xmlns:a16="http://schemas.microsoft.com/office/drawing/2014/main" id="{413F0C3D-D57D-01AC-55C5-55215B0512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16085" y="5756006"/>
                      <a:ext cx="2594" cy="2877"/>
                      <a:chOff x="7116085" y="5756006"/>
                      <a:chExt cx="2594" cy="2877"/>
                    </a:xfrm>
                    <a:solidFill>
                      <a:srgbClr val="D0E2D8"/>
                    </a:solidFill>
                  </p:grpSpPr>
                  <p:sp>
                    <p:nvSpPr>
                      <p:cNvPr id="4633" name="Freeform: Shape 4632">
                        <a:extLst>
                          <a:ext uri="{FF2B5EF4-FFF2-40B4-BE49-F238E27FC236}">
                            <a16:creationId xmlns:a16="http://schemas.microsoft.com/office/drawing/2014/main" id="{C887F292-CFBB-4B94-738A-4B0AF84863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6085" y="5756222"/>
                        <a:ext cx="2505" cy="2660"/>
                      </a:xfrm>
                      <a:custGeom>
                        <a:avLst/>
                        <a:gdLst>
                          <a:gd name="connsiteX0" fmla="*/ 600 w 2505"/>
                          <a:gd name="connsiteY0" fmla="*/ 131 h 2660"/>
                          <a:gd name="connsiteX1" fmla="*/ 384 w 2505"/>
                          <a:gd name="connsiteY1" fmla="*/ 2147 h 2660"/>
                          <a:gd name="connsiteX2" fmla="*/ 2257 w 2505"/>
                          <a:gd name="connsiteY2" fmla="*/ 2147 h 2660"/>
                          <a:gd name="connsiteX3" fmla="*/ 2257 w 2505"/>
                          <a:gd name="connsiteY3" fmla="*/ 347 h 2660"/>
                          <a:gd name="connsiteX4" fmla="*/ 600 w 2505"/>
                          <a:gd name="connsiteY4" fmla="*/ 203 h 2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5" h="2660">
                            <a:moveTo>
                              <a:pt x="600" y="131"/>
                            </a:moveTo>
                            <a:cubicBezTo>
                              <a:pt x="-120" y="563"/>
                              <a:pt x="-192" y="1427"/>
                              <a:pt x="384" y="2147"/>
                            </a:cubicBezTo>
                            <a:cubicBezTo>
                              <a:pt x="960" y="2867"/>
                              <a:pt x="1752" y="2795"/>
                              <a:pt x="2257" y="2147"/>
                            </a:cubicBezTo>
                            <a:cubicBezTo>
                              <a:pt x="2689" y="1427"/>
                              <a:pt x="2472" y="563"/>
                              <a:pt x="2257" y="347"/>
                            </a:cubicBezTo>
                            <a:cubicBezTo>
                              <a:pt x="2112" y="131"/>
                              <a:pt x="1320" y="-229"/>
                              <a:pt x="600" y="20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34" name="Freeform: Shape 4633">
                        <a:extLst>
                          <a:ext uri="{FF2B5EF4-FFF2-40B4-BE49-F238E27FC236}">
                            <a16:creationId xmlns:a16="http://schemas.microsoft.com/office/drawing/2014/main" id="{FE23E4BB-8709-E1F6-0506-C306C995C3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7232" y="5756006"/>
                        <a:ext cx="1446" cy="1846"/>
                      </a:xfrm>
                      <a:custGeom>
                        <a:avLst/>
                        <a:gdLst>
                          <a:gd name="connsiteX0" fmla="*/ 28 w 1446"/>
                          <a:gd name="connsiteY0" fmla="*/ 131 h 1846"/>
                          <a:gd name="connsiteX1" fmla="*/ 245 w 1446"/>
                          <a:gd name="connsiteY1" fmla="*/ 1355 h 1846"/>
                          <a:gd name="connsiteX2" fmla="*/ 1325 w 1446"/>
                          <a:gd name="connsiteY2" fmla="*/ 1715 h 1846"/>
                          <a:gd name="connsiteX3" fmla="*/ 1109 w 1446"/>
                          <a:gd name="connsiteY3" fmla="*/ 491 h 1846"/>
                          <a:gd name="connsiteX4" fmla="*/ 28 w 1446"/>
                          <a:gd name="connsiteY4" fmla="*/ 131 h 18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46" h="1846">
                            <a:moveTo>
                              <a:pt x="28" y="131"/>
                            </a:moveTo>
                            <a:cubicBezTo>
                              <a:pt x="28" y="131"/>
                              <a:pt x="-115" y="923"/>
                              <a:pt x="245" y="1355"/>
                            </a:cubicBezTo>
                            <a:cubicBezTo>
                              <a:pt x="605" y="1787"/>
                              <a:pt x="1109" y="2003"/>
                              <a:pt x="1325" y="1715"/>
                            </a:cubicBezTo>
                            <a:cubicBezTo>
                              <a:pt x="1541" y="1500"/>
                              <a:pt x="1469" y="923"/>
                              <a:pt x="1109" y="491"/>
                            </a:cubicBezTo>
                            <a:cubicBezTo>
                              <a:pt x="749" y="59"/>
                              <a:pt x="245" y="-157"/>
                              <a:pt x="28" y="13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18" name="Graphic 6">
                      <a:extLst>
                        <a:ext uri="{FF2B5EF4-FFF2-40B4-BE49-F238E27FC236}">
                          <a16:creationId xmlns:a16="http://schemas.microsoft.com/office/drawing/2014/main" id="{1291B7BA-2822-6D04-7C61-D21FA95C81E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0487" y="5758601"/>
                      <a:ext cx="1693" cy="1920"/>
                      <a:chOff x="7120487" y="5758601"/>
                      <a:chExt cx="1693" cy="1920"/>
                    </a:xfrm>
                    <a:solidFill>
                      <a:srgbClr val="D0E2D8"/>
                    </a:solidFill>
                  </p:grpSpPr>
                  <p:sp>
                    <p:nvSpPr>
                      <p:cNvPr id="4631" name="Freeform: Shape 4630">
                        <a:extLst>
                          <a:ext uri="{FF2B5EF4-FFF2-40B4-BE49-F238E27FC236}">
                            <a16:creationId xmlns:a16="http://schemas.microsoft.com/office/drawing/2014/main" id="{30AE41B5-1A46-E878-9112-6CDF279B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0487" y="5758732"/>
                        <a:ext cx="1693" cy="1789"/>
                      </a:xfrm>
                      <a:custGeom>
                        <a:avLst/>
                        <a:gdLst>
                          <a:gd name="connsiteX0" fmla="*/ 375 w 1693"/>
                          <a:gd name="connsiteY0" fmla="*/ 70 h 1789"/>
                          <a:gd name="connsiteX1" fmla="*/ 231 w 1693"/>
                          <a:gd name="connsiteY1" fmla="*/ 1438 h 1789"/>
                          <a:gd name="connsiteX2" fmla="*/ 1527 w 1693"/>
                          <a:gd name="connsiteY2" fmla="*/ 1438 h 1789"/>
                          <a:gd name="connsiteX3" fmla="*/ 1527 w 1693"/>
                          <a:gd name="connsiteY3" fmla="*/ 214 h 1789"/>
                          <a:gd name="connsiteX4" fmla="*/ 375 w 1693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93" h="1789">
                            <a:moveTo>
                              <a:pt x="375" y="70"/>
                            </a:moveTo>
                            <a:cubicBezTo>
                              <a:pt x="-58" y="358"/>
                              <a:pt x="-130" y="934"/>
                              <a:pt x="231" y="1438"/>
                            </a:cubicBezTo>
                            <a:cubicBezTo>
                              <a:pt x="591" y="1943"/>
                              <a:pt x="1167" y="1870"/>
                              <a:pt x="1527" y="1438"/>
                            </a:cubicBezTo>
                            <a:cubicBezTo>
                              <a:pt x="1815" y="934"/>
                              <a:pt x="1671" y="358"/>
                              <a:pt x="1527" y="214"/>
                            </a:cubicBezTo>
                            <a:cubicBezTo>
                              <a:pt x="1383" y="70"/>
                              <a:pt x="879" y="-146"/>
                              <a:pt x="375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32" name="Freeform: Shape 4631">
                        <a:extLst>
                          <a:ext uri="{FF2B5EF4-FFF2-40B4-BE49-F238E27FC236}">
                            <a16:creationId xmlns:a16="http://schemas.microsoft.com/office/drawing/2014/main" id="{D50DC85D-5102-E542-95B6-D951006F53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1150" y="5758601"/>
                        <a:ext cx="1010" cy="1265"/>
                      </a:xfrm>
                      <a:custGeom>
                        <a:avLst/>
                        <a:gdLst>
                          <a:gd name="connsiteX0" fmla="*/ 72 w 1010"/>
                          <a:gd name="connsiteY0" fmla="*/ 57 h 1265"/>
                          <a:gd name="connsiteX1" fmla="*/ 216 w 1010"/>
                          <a:gd name="connsiteY1" fmla="*/ 921 h 1265"/>
                          <a:gd name="connsiteX2" fmla="*/ 936 w 1010"/>
                          <a:gd name="connsiteY2" fmla="*/ 1209 h 1265"/>
                          <a:gd name="connsiteX3" fmla="*/ 792 w 1010"/>
                          <a:gd name="connsiteY3" fmla="*/ 344 h 1265"/>
                          <a:gd name="connsiteX4" fmla="*/ 0 w 1010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0" h="1265">
                            <a:moveTo>
                              <a:pt x="72" y="57"/>
                            </a:moveTo>
                            <a:cubicBezTo>
                              <a:pt x="72" y="57"/>
                              <a:pt x="0" y="561"/>
                              <a:pt x="216" y="921"/>
                            </a:cubicBezTo>
                            <a:cubicBezTo>
                              <a:pt x="432" y="1209"/>
                              <a:pt x="792" y="1353"/>
                              <a:pt x="936" y="1209"/>
                            </a:cubicBezTo>
                            <a:cubicBezTo>
                              <a:pt x="1080" y="1065"/>
                              <a:pt x="1008" y="705"/>
                              <a:pt x="792" y="344"/>
                            </a:cubicBezTo>
                            <a:cubicBezTo>
                              <a:pt x="504" y="57"/>
                              <a:pt x="216" y="-88"/>
                              <a:pt x="0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19" name="Graphic 6">
                      <a:extLst>
                        <a:ext uri="{FF2B5EF4-FFF2-40B4-BE49-F238E27FC236}">
                          <a16:creationId xmlns:a16="http://schemas.microsoft.com/office/drawing/2014/main" id="{EF84A97A-B44D-9F38-0877-11313E166D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17967" y="5753704"/>
                      <a:ext cx="1673" cy="1964"/>
                      <a:chOff x="7117967" y="5753704"/>
                      <a:chExt cx="1673" cy="1964"/>
                    </a:xfrm>
                    <a:solidFill>
                      <a:srgbClr val="D0E2D8"/>
                    </a:solidFill>
                  </p:grpSpPr>
                  <p:sp>
                    <p:nvSpPr>
                      <p:cNvPr id="4629" name="Freeform: Shape 4628">
                        <a:extLst>
                          <a:ext uri="{FF2B5EF4-FFF2-40B4-BE49-F238E27FC236}">
                            <a16:creationId xmlns:a16="http://schemas.microsoft.com/office/drawing/2014/main" id="{6C12C259-B96F-F3C8-1CFA-A572A5F1AE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7967" y="5753907"/>
                        <a:ext cx="1651" cy="1762"/>
                      </a:xfrm>
                      <a:custGeom>
                        <a:avLst/>
                        <a:gdLst>
                          <a:gd name="connsiteX0" fmla="*/ 375 w 1651"/>
                          <a:gd name="connsiteY0" fmla="*/ 70 h 1762"/>
                          <a:gd name="connsiteX1" fmla="*/ 230 w 1651"/>
                          <a:gd name="connsiteY1" fmla="*/ 1438 h 1762"/>
                          <a:gd name="connsiteX2" fmla="*/ 1455 w 1651"/>
                          <a:gd name="connsiteY2" fmla="*/ 1438 h 1762"/>
                          <a:gd name="connsiteX3" fmla="*/ 1455 w 1651"/>
                          <a:gd name="connsiteY3" fmla="*/ 214 h 1762"/>
                          <a:gd name="connsiteX4" fmla="*/ 303 w 1651"/>
                          <a:gd name="connsiteY4" fmla="*/ 142 h 1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51" h="1762">
                            <a:moveTo>
                              <a:pt x="375" y="70"/>
                            </a:moveTo>
                            <a:cubicBezTo>
                              <a:pt x="-57" y="358"/>
                              <a:pt x="-130" y="934"/>
                              <a:pt x="230" y="1438"/>
                            </a:cubicBezTo>
                            <a:cubicBezTo>
                              <a:pt x="590" y="1870"/>
                              <a:pt x="1167" y="1870"/>
                              <a:pt x="1455" y="1438"/>
                            </a:cubicBezTo>
                            <a:cubicBezTo>
                              <a:pt x="1815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30" name="Freeform: Shape 4629">
                        <a:extLst>
                          <a:ext uri="{FF2B5EF4-FFF2-40B4-BE49-F238E27FC236}">
                            <a16:creationId xmlns:a16="http://schemas.microsoft.com/office/drawing/2014/main" id="{D3AC62D5-4E9E-51FA-D966-BFA9A0210E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8690" y="5753704"/>
                        <a:ext cx="950" cy="1265"/>
                      </a:xfrm>
                      <a:custGeom>
                        <a:avLst/>
                        <a:gdLst>
                          <a:gd name="connsiteX0" fmla="*/ 12 w 950"/>
                          <a:gd name="connsiteY0" fmla="*/ 57 h 1265"/>
                          <a:gd name="connsiteX1" fmla="*/ 156 w 950"/>
                          <a:gd name="connsiteY1" fmla="*/ 921 h 1265"/>
                          <a:gd name="connsiteX2" fmla="*/ 876 w 950"/>
                          <a:gd name="connsiteY2" fmla="*/ 1209 h 1265"/>
                          <a:gd name="connsiteX3" fmla="*/ 731 w 950"/>
                          <a:gd name="connsiteY3" fmla="*/ 344 h 1265"/>
                          <a:gd name="connsiteX4" fmla="*/ 12 w 950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65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6" y="921"/>
                            </a:cubicBezTo>
                            <a:cubicBezTo>
                              <a:pt x="444" y="1209"/>
                              <a:pt x="731" y="1353"/>
                              <a:pt x="876" y="1209"/>
                            </a:cubicBezTo>
                            <a:cubicBezTo>
                              <a:pt x="1020" y="1065"/>
                              <a:pt x="948" y="704"/>
                              <a:pt x="731" y="344"/>
                            </a:cubicBezTo>
                            <a:cubicBezTo>
                              <a:pt x="516" y="57"/>
                              <a:pt x="156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20" name="Graphic 6">
                      <a:extLst>
                        <a:ext uri="{FF2B5EF4-FFF2-40B4-BE49-F238E27FC236}">
                          <a16:creationId xmlns:a16="http://schemas.microsoft.com/office/drawing/2014/main" id="{0D4B3ED7-2E22-439F-5B2A-71B3E285D5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12998" y="5757305"/>
                      <a:ext cx="1673" cy="1920"/>
                      <a:chOff x="7112998" y="5757305"/>
                      <a:chExt cx="1673" cy="1920"/>
                    </a:xfrm>
                    <a:solidFill>
                      <a:srgbClr val="D0E2D8"/>
                    </a:solidFill>
                  </p:grpSpPr>
                  <p:sp>
                    <p:nvSpPr>
                      <p:cNvPr id="4627" name="Freeform: Shape 4626">
                        <a:extLst>
                          <a:ext uri="{FF2B5EF4-FFF2-40B4-BE49-F238E27FC236}">
                            <a16:creationId xmlns:a16="http://schemas.microsoft.com/office/drawing/2014/main" id="{E18F5DCD-80F2-60ED-8D7F-37AE40C003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2998" y="5757414"/>
                        <a:ext cx="1621" cy="1811"/>
                      </a:xfrm>
                      <a:custGeom>
                        <a:avLst/>
                        <a:gdLst>
                          <a:gd name="connsiteX0" fmla="*/ 375 w 1621"/>
                          <a:gd name="connsiteY0" fmla="*/ 92 h 1811"/>
                          <a:gd name="connsiteX1" fmla="*/ 230 w 1621"/>
                          <a:gd name="connsiteY1" fmla="*/ 1460 h 1811"/>
                          <a:gd name="connsiteX2" fmla="*/ 1455 w 1621"/>
                          <a:gd name="connsiteY2" fmla="*/ 1460 h 1811"/>
                          <a:gd name="connsiteX3" fmla="*/ 1455 w 1621"/>
                          <a:gd name="connsiteY3" fmla="*/ 235 h 1811"/>
                          <a:gd name="connsiteX4" fmla="*/ 303 w 1621"/>
                          <a:gd name="connsiteY4" fmla="*/ 92 h 1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811">
                            <a:moveTo>
                              <a:pt x="375" y="92"/>
                            </a:moveTo>
                            <a:cubicBezTo>
                              <a:pt x="-57" y="451"/>
                              <a:pt x="-130" y="956"/>
                              <a:pt x="230" y="1460"/>
                            </a:cubicBezTo>
                            <a:cubicBezTo>
                              <a:pt x="590" y="1963"/>
                              <a:pt x="1167" y="1892"/>
                              <a:pt x="1455" y="1460"/>
                            </a:cubicBezTo>
                            <a:cubicBezTo>
                              <a:pt x="1743" y="956"/>
                              <a:pt x="1599" y="379"/>
                              <a:pt x="1455" y="235"/>
                            </a:cubicBezTo>
                            <a:cubicBezTo>
                              <a:pt x="1311" y="92"/>
                              <a:pt x="807" y="-125"/>
                              <a:pt x="303" y="9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28" name="Freeform: Shape 4627">
                        <a:extLst>
                          <a:ext uri="{FF2B5EF4-FFF2-40B4-BE49-F238E27FC236}">
                            <a16:creationId xmlns:a16="http://schemas.microsoft.com/office/drawing/2014/main" id="{7A16202F-69A7-C174-F2BF-EDBE0E8A01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3721" y="5757305"/>
                        <a:ext cx="950" cy="1193"/>
                      </a:xfrm>
                      <a:custGeom>
                        <a:avLst/>
                        <a:gdLst>
                          <a:gd name="connsiteX0" fmla="*/ 12 w 950"/>
                          <a:gd name="connsiteY0" fmla="*/ 57 h 1193"/>
                          <a:gd name="connsiteX1" fmla="*/ 156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2 w 950"/>
                          <a:gd name="connsiteY3" fmla="*/ 344 h 1193"/>
                          <a:gd name="connsiteX4" fmla="*/ 12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6" y="849"/>
                            </a:cubicBezTo>
                            <a:cubicBezTo>
                              <a:pt x="444" y="1137"/>
                              <a:pt x="732" y="1281"/>
                              <a:pt x="876" y="1137"/>
                            </a:cubicBezTo>
                            <a:cubicBezTo>
                              <a:pt x="1020" y="993"/>
                              <a:pt x="948" y="633"/>
                              <a:pt x="732" y="344"/>
                            </a:cubicBezTo>
                            <a:cubicBezTo>
                              <a:pt x="516" y="57"/>
                              <a:pt x="156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21" name="Graphic 6">
                      <a:extLst>
                        <a:ext uri="{FF2B5EF4-FFF2-40B4-BE49-F238E27FC236}">
                          <a16:creationId xmlns:a16="http://schemas.microsoft.com/office/drawing/2014/main" id="{164E762F-BCD2-7A99-0FF6-2BE3749D90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2863" y="5758241"/>
                      <a:ext cx="1745" cy="1892"/>
                      <a:chOff x="7122863" y="5758241"/>
                      <a:chExt cx="1745" cy="1892"/>
                    </a:xfrm>
                    <a:solidFill>
                      <a:srgbClr val="D0E2D8"/>
                    </a:solidFill>
                  </p:grpSpPr>
                  <p:sp>
                    <p:nvSpPr>
                      <p:cNvPr id="4625" name="Freeform: Shape 4624">
                        <a:extLst>
                          <a:ext uri="{FF2B5EF4-FFF2-40B4-BE49-F238E27FC236}">
                            <a16:creationId xmlns:a16="http://schemas.microsoft.com/office/drawing/2014/main" id="{D282111B-C946-1881-F0D3-E7F0F669B4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2863" y="5758371"/>
                        <a:ext cx="1621" cy="1762"/>
                      </a:xfrm>
                      <a:custGeom>
                        <a:avLst/>
                        <a:gdLst>
                          <a:gd name="connsiteX0" fmla="*/ 375 w 1621"/>
                          <a:gd name="connsiteY0" fmla="*/ 70 h 1762"/>
                          <a:gd name="connsiteX1" fmla="*/ 230 w 1621"/>
                          <a:gd name="connsiteY1" fmla="*/ 1438 h 1762"/>
                          <a:gd name="connsiteX2" fmla="*/ 1455 w 1621"/>
                          <a:gd name="connsiteY2" fmla="*/ 1438 h 1762"/>
                          <a:gd name="connsiteX3" fmla="*/ 1455 w 1621"/>
                          <a:gd name="connsiteY3" fmla="*/ 214 h 1762"/>
                          <a:gd name="connsiteX4" fmla="*/ 303 w 1621"/>
                          <a:gd name="connsiteY4" fmla="*/ 142 h 1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62">
                            <a:moveTo>
                              <a:pt x="375" y="70"/>
                            </a:moveTo>
                            <a:cubicBezTo>
                              <a:pt x="-57" y="358"/>
                              <a:pt x="-130" y="934"/>
                              <a:pt x="230" y="1438"/>
                            </a:cubicBezTo>
                            <a:cubicBezTo>
                              <a:pt x="591" y="1870"/>
                              <a:pt x="1167" y="1870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26" name="Freeform: Shape 4625">
                        <a:extLst>
                          <a:ext uri="{FF2B5EF4-FFF2-40B4-BE49-F238E27FC236}">
                            <a16:creationId xmlns:a16="http://schemas.microsoft.com/office/drawing/2014/main" id="{BA4CC19F-0765-C1A7-34B2-A65E6C38FC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3659" y="5758241"/>
                        <a:ext cx="950" cy="1265"/>
                      </a:xfrm>
                      <a:custGeom>
                        <a:avLst/>
                        <a:gdLst>
                          <a:gd name="connsiteX0" fmla="*/ 12 w 950"/>
                          <a:gd name="connsiteY0" fmla="*/ 57 h 1265"/>
                          <a:gd name="connsiteX1" fmla="*/ 156 w 950"/>
                          <a:gd name="connsiteY1" fmla="*/ 921 h 1265"/>
                          <a:gd name="connsiteX2" fmla="*/ 876 w 950"/>
                          <a:gd name="connsiteY2" fmla="*/ 1209 h 1265"/>
                          <a:gd name="connsiteX3" fmla="*/ 731 w 950"/>
                          <a:gd name="connsiteY3" fmla="*/ 344 h 1265"/>
                          <a:gd name="connsiteX4" fmla="*/ 12 w 950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65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6" y="921"/>
                            </a:cubicBezTo>
                            <a:cubicBezTo>
                              <a:pt x="444" y="1209"/>
                              <a:pt x="731" y="1353"/>
                              <a:pt x="876" y="1209"/>
                            </a:cubicBezTo>
                            <a:cubicBezTo>
                              <a:pt x="1020" y="1065"/>
                              <a:pt x="948" y="704"/>
                              <a:pt x="731" y="344"/>
                            </a:cubicBezTo>
                            <a:cubicBezTo>
                              <a:pt x="516" y="57"/>
                              <a:pt x="156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22" name="Graphic 6">
                      <a:extLst>
                        <a:ext uri="{FF2B5EF4-FFF2-40B4-BE49-F238E27FC236}">
                          <a16:creationId xmlns:a16="http://schemas.microsoft.com/office/drawing/2014/main" id="{0B1064E5-E646-CB10-A24F-A3754643C8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18890" y="5754975"/>
                      <a:ext cx="3079" cy="3476"/>
                      <a:chOff x="7118890" y="5754975"/>
                      <a:chExt cx="3079" cy="3476"/>
                    </a:xfrm>
                    <a:solidFill>
                      <a:srgbClr val="D0E2D8"/>
                    </a:solidFill>
                  </p:grpSpPr>
                  <p:sp>
                    <p:nvSpPr>
                      <p:cNvPr id="4623" name="Freeform: Shape 4622">
                        <a:extLst>
                          <a:ext uri="{FF2B5EF4-FFF2-40B4-BE49-F238E27FC236}">
                            <a16:creationId xmlns:a16="http://schemas.microsoft.com/office/drawing/2014/main" id="{671A275C-1092-13E0-12AD-0E984DE1E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8890" y="5755151"/>
                        <a:ext cx="3070" cy="3300"/>
                      </a:xfrm>
                      <a:custGeom>
                        <a:avLst/>
                        <a:gdLst>
                          <a:gd name="connsiteX0" fmla="*/ 243 w 3070"/>
                          <a:gd name="connsiteY0" fmla="*/ 842 h 3300"/>
                          <a:gd name="connsiteX1" fmla="*/ 1035 w 3070"/>
                          <a:gd name="connsiteY1" fmla="*/ 3146 h 3300"/>
                          <a:gd name="connsiteX2" fmla="*/ 3052 w 3070"/>
                          <a:gd name="connsiteY2" fmla="*/ 1994 h 3300"/>
                          <a:gd name="connsiteX3" fmla="*/ 2187 w 3070"/>
                          <a:gd name="connsiteY3" fmla="*/ 49 h 3300"/>
                          <a:gd name="connsiteX4" fmla="*/ 243 w 3070"/>
                          <a:gd name="connsiteY4" fmla="*/ 842 h 33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0" h="3300">
                            <a:moveTo>
                              <a:pt x="243" y="842"/>
                            </a:moveTo>
                            <a:cubicBezTo>
                              <a:pt x="-261" y="1706"/>
                              <a:pt x="27" y="2714"/>
                              <a:pt x="1035" y="3146"/>
                            </a:cubicBezTo>
                            <a:cubicBezTo>
                              <a:pt x="2043" y="3578"/>
                              <a:pt x="2835" y="3074"/>
                              <a:pt x="3052" y="1994"/>
                            </a:cubicBezTo>
                            <a:cubicBezTo>
                              <a:pt x="3196" y="914"/>
                              <a:pt x="2475" y="122"/>
                              <a:pt x="2187" y="49"/>
                            </a:cubicBezTo>
                            <a:cubicBezTo>
                              <a:pt x="1899" y="-95"/>
                              <a:pt x="891" y="49"/>
                              <a:pt x="243" y="8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24" name="Freeform: Shape 4623">
                        <a:extLst>
                          <a:ext uri="{FF2B5EF4-FFF2-40B4-BE49-F238E27FC236}">
                            <a16:creationId xmlns:a16="http://schemas.microsoft.com/office/drawing/2014/main" id="{399E3003-7672-67C0-F677-2A53800C5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9610" y="5754975"/>
                        <a:ext cx="2360" cy="1746"/>
                      </a:xfrm>
                      <a:custGeom>
                        <a:avLst/>
                        <a:gdLst>
                          <a:gd name="connsiteX0" fmla="*/ 28 w 2360"/>
                          <a:gd name="connsiteY0" fmla="*/ 441 h 1746"/>
                          <a:gd name="connsiteX1" fmla="*/ 964 w 2360"/>
                          <a:gd name="connsiteY1" fmla="*/ 1594 h 1746"/>
                          <a:gd name="connsiteX2" fmla="*/ 2332 w 2360"/>
                          <a:gd name="connsiteY2" fmla="*/ 1378 h 1746"/>
                          <a:gd name="connsiteX3" fmla="*/ 1468 w 2360"/>
                          <a:gd name="connsiteY3" fmla="*/ 153 h 1746"/>
                          <a:gd name="connsiteX4" fmla="*/ 28 w 2360"/>
                          <a:gd name="connsiteY4" fmla="*/ 369 h 1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60" h="1746">
                            <a:moveTo>
                              <a:pt x="28" y="441"/>
                            </a:moveTo>
                            <a:cubicBezTo>
                              <a:pt x="-116" y="801"/>
                              <a:pt x="316" y="1378"/>
                              <a:pt x="964" y="1594"/>
                            </a:cubicBezTo>
                            <a:cubicBezTo>
                              <a:pt x="1612" y="1882"/>
                              <a:pt x="2188" y="1738"/>
                              <a:pt x="2332" y="1378"/>
                            </a:cubicBezTo>
                            <a:cubicBezTo>
                              <a:pt x="2476" y="1018"/>
                              <a:pt x="2044" y="441"/>
                              <a:pt x="1468" y="153"/>
                            </a:cubicBezTo>
                            <a:cubicBezTo>
                              <a:pt x="820" y="-135"/>
                              <a:pt x="172" y="9"/>
                              <a:pt x="28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462" name="Graphic 6">
                    <a:extLst>
                      <a:ext uri="{FF2B5EF4-FFF2-40B4-BE49-F238E27FC236}">
                        <a16:creationId xmlns:a16="http://schemas.microsoft.com/office/drawing/2014/main" id="{1DF44459-577C-BF21-0C94-82F36B1D0471}"/>
                      </a:ext>
                    </a:extLst>
                  </p:cNvPr>
                  <p:cNvGrpSpPr/>
                  <p:nvPr/>
                </p:nvGrpSpPr>
                <p:grpSpPr>
                  <a:xfrm>
                    <a:off x="7127472" y="5755057"/>
                    <a:ext cx="11611" cy="8614"/>
                    <a:chOff x="7127472" y="5755057"/>
                    <a:chExt cx="11611" cy="8614"/>
                  </a:xfrm>
                  <a:solidFill>
                    <a:srgbClr val="D0E2D8"/>
                  </a:solidFill>
                </p:grpSpPr>
                <p:grpSp>
                  <p:nvGrpSpPr>
                    <p:cNvPr id="4595" name="Graphic 6">
                      <a:extLst>
                        <a:ext uri="{FF2B5EF4-FFF2-40B4-BE49-F238E27FC236}">
                          <a16:creationId xmlns:a16="http://schemas.microsoft.com/office/drawing/2014/main" id="{53E20EBB-CD36-BF67-4A80-2B08AEC321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31557" y="5760329"/>
                      <a:ext cx="3137" cy="3342"/>
                      <a:chOff x="7131557" y="5760329"/>
                      <a:chExt cx="3137" cy="3342"/>
                    </a:xfrm>
                    <a:solidFill>
                      <a:srgbClr val="D0E2D8"/>
                    </a:solidFill>
                  </p:grpSpPr>
                  <p:sp>
                    <p:nvSpPr>
                      <p:cNvPr id="4614" name="Freeform: Shape 4613">
                        <a:extLst>
                          <a:ext uri="{FF2B5EF4-FFF2-40B4-BE49-F238E27FC236}">
                            <a16:creationId xmlns:a16="http://schemas.microsoft.com/office/drawing/2014/main" id="{8AD97575-075C-63BE-EF08-C35A5F6A44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1557" y="5760370"/>
                        <a:ext cx="3032" cy="3301"/>
                      </a:xfrm>
                      <a:custGeom>
                        <a:avLst/>
                        <a:gdLst>
                          <a:gd name="connsiteX0" fmla="*/ 683 w 3032"/>
                          <a:gd name="connsiteY0" fmla="*/ 232 h 3301"/>
                          <a:gd name="connsiteX1" fmla="*/ 467 w 3032"/>
                          <a:gd name="connsiteY1" fmla="*/ 2680 h 3301"/>
                          <a:gd name="connsiteX2" fmla="*/ 2700 w 3032"/>
                          <a:gd name="connsiteY2" fmla="*/ 2680 h 3301"/>
                          <a:gd name="connsiteX3" fmla="*/ 2700 w 3032"/>
                          <a:gd name="connsiteY3" fmla="*/ 448 h 3301"/>
                          <a:gd name="connsiteX4" fmla="*/ 683 w 3032"/>
                          <a:gd name="connsiteY4" fmla="*/ 232 h 3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32" h="3301">
                            <a:moveTo>
                              <a:pt x="683" y="232"/>
                            </a:moveTo>
                            <a:cubicBezTo>
                              <a:pt x="-109" y="808"/>
                              <a:pt x="-253" y="1816"/>
                              <a:pt x="467" y="2680"/>
                            </a:cubicBezTo>
                            <a:cubicBezTo>
                              <a:pt x="1187" y="3544"/>
                              <a:pt x="2124" y="3472"/>
                              <a:pt x="2700" y="2680"/>
                            </a:cubicBezTo>
                            <a:cubicBezTo>
                              <a:pt x="3276" y="1744"/>
                              <a:pt x="2988" y="736"/>
                              <a:pt x="2700" y="448"/>
                            </a:cubicBezTo>
                            <a:cubicBezTo>
                              <a:pt x="2483" y="160"/>
                              <a:pt x="1547" y="-272"/>
                              <a:pt x="683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15" name="Freeform: Shape 4614">
                        <a:extLst>
                          <a:ext uri="{FF2B5EF4-FFF2-40B4-BE49-F238E27FC236}">
                            <a16:creationId xmlns:a16="http://schemas.microsoft.com/office/drawing/2014/main" id="{288C0F15-ACE6-88AC-2605-529348F3BC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2865" y="5760329"/>
                        <a:ext cx="1829" cy="2168"/>
                      </a:xfrm>
                      <a:custGeom>
                        <a:avLst/>
                        <a:gdLst>
                          <a:gd name="connsiteX0" fmla="*/ 23 w 1829"/>
                          <a:gd name="connsiteY0" fmla="*/ 57 h 2168"/>
                          <a:gd name="connsiteX1" fmla="*/ 311 w 1829"/>
                          <a:gd name="connsiteY1" fmla="*/ 1569 h 2168"/>
                          <a:gd name="connsiteX2" fmla="*/ 1679 w 1829"/>
                          <a:gd name="connsiteY2" fmla="*/ 2073 h 2168"/>
                          <a:gd name="connsiteX3" fmla="*/ 1391 w 1829"/>
                          <a:gd name="connsiteY3" fmla="*/ 561 h 2168"/>
                          <a:gd name="connsiteX4" fmla="*/ 23 w 1829"/>
                          <a:gd name="connsiteY4" fmla="*/ 129 h 21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168">
                            <a:moveTo>
                              <a:pt x="23" y="57"/>
                            </a:moveTo>
                            <a:cubicBezTo>
                              <a:pt x="23" y="57"/>
                              <a:pt x="-121" y="993"/>
                              <a:pt x="311" y="1569"/>
                            </a:cubicBezTo>
                            <a:cubicBezTo>
                              <a:pt x="743" y="2146"/>
                              <a:pt x="1391" y="2289"/>
                              <a:pt x="1679" y="2073"/>
                            </a:cubicBezTo>
                            <a:cubicBezTo>
                              <a:pt x="1967" y="1785"/>
                              <a:pt x="1823" y="1137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96" name="Graphic 6">
                      <a:extLst>
                        <a:ext uri="{FF2B5EF4-FFF2-40B4-BE49-F238E27FC236}">
                          <a16:creationId xmlns:a16="http://schemas.microsoft.com/office/drawing/2014/main" id="{109C9C2F-491D-BA3C-ED02-0303334865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30632" y="5757230"/>
                      <a:ext cx="2662" cy="2876"/>
                      <a:chOff x="7130632" y="5757230"/>
                      <a:chExt cx="2662" cy="2876"/>
                    </a:xfrm>
                    <a:solidFill>
                      <a:srgbClr val="D0E2D8"/>
                    </a:solidFill>
                  </p:grpSpPr>
                  <p:sp>
                    <p:nvSpPr>
                      <p:cNvPr id="4612" name="Freeform: Shape 4611">
                        <a:extLst>
                          <a:ext uri="{FF2B5EF4-FFF2-40B4-BE49-F238E27FC236}">
                            <a16:creationId xmlns:a16="http://schemas.microsoft.com/office/drawing/2014/main" id="{7732B219-F428-ADF4-C057-543CB77BD2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0632" y="5757446"/>
                        <a:ext cx="2505" cy="2660"/>
                      </a:xfrm>
                      <a:custGeom>
                        <a:avLst/>
                        <a:gdLst>
                          <a:gd name="connsiteX0" fmla="*/ 600 w 2505"/>
                          <a:gd name="connsiteY0" fmla="*/ 203 h 2660"/>
                          <a:gd name="connsiteX1" fmla="*/ 384 w 2505"/>
                          <a:gd name="connsiteY1" fmla="*/ 2147 h 2660"/>
                          <a:gd name="connsiteX2" fmla="*/ 2257 w 2505"/>
                          <a:gd name="connsiteY2" fmla="*/ 2147 h 2660"/>
                          <a:gd name="connsiteX3" fmla="*/ 2257 w 2505"/>
                          <a:gd name="connsiteY3" fmla="*/ 347 h 2660"/>
                          <a:gd name="connsiteX4" fmla="*/ 600 w 2505"/>
                          <a:gd name="connsiteY4" fmla="*/ 203 h 2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5" h="2660">
                            <a:moveTo>
                              <a:pt x="600" y="203"/>
                            </a:moveTo>
                            <a:cubicBezTo>
                              <a:pt x="-120" y="635"/>
                              <a:pt x="-192" y="1499"/>
                              <a:pt x="384" y="2147"/>
                            </a:cubicBezTo>
                            <a:cubicBezTo>
                              <a:pt x="960" y="2867"/>
                              <a:pt x="1752" y="2795"/>
                              <a:pt x="2257" y="2147"/>
                            </a:cubicBezTo>
                            <a:cubicBezTo>
                              <a:pt x="2689" y="1427"/>
                              <a:pt x="2472" y="563"/>
                              <a:pt x="2257" y="347"/>
                            </a:cubicBezTo>
                            <a:cubicBezTo>
                              <a:pt x="2112" y="131"/>
                              <a:pt x="1320" y="-229"/>
                              <a:pt x="600" y="20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13" name="Freeform: Shape 4612">
                        <a:extLst>
                          <a:ext uri="{FF2B5EF4-FFF2-40B4-BE49-F238E27FC236}">
                            <a16:creationId xmlns:a16="http://schemas.microsoft.com/office/drawing/2014/main" id="{E5A915A1-2468-595B-34FC-9E43F9584F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1779" y="5757230"/>
                        <a:ext cx="1514" cy="1846"/>
                      </a:xfrm>
                      <a:custGeom>
                        <a:avLst/>
                        <a:gdLst>
                          <a:gd name="connsiteX0" fmla="*/ 29 w 1514"/>
                          <a:gd name="connsiteY0" fmla="*/ 131 h 1846"/>
                          <a:gd name="connsiteX1" fmla="*/ 244 w 1514"/>
                          <a:gd name="connsiteY1" fmla="*/ 1355 h 1846"/>
                          <a:gd name="connsiteX2" fmla="*/ 1397 w 1514"/>
                          <a:gd name="connsiteY2" fmla="*/ 1715 h 1846"/>
                          <a:gd name="connsiteX3" fmla="*/ 1109 w 1514"/>
                          <a:gd name="connsiteY3" fmla="*/ 491 h 1846"/>
                          <a:gd name="connsiteX4" fmla="*/ 29 w 1514"/>
                          <a:gd name="connsiteY4" fmla="*/ 131 h 18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14" h="1846">
                            <a:moveTo>
                              <a:pt x="29" y="131"/>
                            </a:moveTo>
                            <a:cubicBezTo>
                              <a:pt x="29" y="131"/>
                              <a:pt x="-116" y="923"/>
                              <a:pt x="244" y="1355"/>
                            </a:cubicBezTo>
                            <a:cubicBezTo>
                              <a:pt x="605" y="1787"/>
                              <a:pt x="1109" y="2004"/>
                              <a:pt x="1397" y="1715"/>
                            </a:cubicBezTo>
                            <a:cubicBezTo>
                              <a:pt x="1613" y="1499"/>
                              <a:pt x="1541" y="923"/>
                              <a:pt x="1109" y="491"/>
                            </a:cubicBezTo>
                            <a:cubicBezTo>
                              <a:pt x="748" y="59"/>
                              <a:pt x="244" y="-157"/>
                              <a:pt x="29" y="13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97" name="Graphic 6">
                      <a:extLst>
                        <a:ext uri="{FF2B5EF4-FFF2-40B4-BE49-F238E27FC236}">
                          <a16:creationId xmlns:a16="http://schemas.microsoft.com/office/drawing/2014/main" id="{231091C8-09C7-9F8B-0602-7337A40F4C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35034" y="5759825"/>
                      <a:ext cx="1673" cy="1820"/>
                      <a:chOff x="7135034" y="5759825"/>
                      <a:chExt cx="1673" cy="1820"/>
                    </a:xfrm>
                    <a:solidFill>
                      <a:srgbClr val="D0E2D8"/>
                    </a:solidFill>
                  </p:grpSpPr>
                  <p:sp>
                    <p:nvSpPr>
                      <p:cNvPr id="4610" name="Freeform: Shape 4609">
                        <a:extLst>
                          <a:ext uri="{FF2B5EF4-FFF2-40B4-BE49-F238E27FC236}">
                            <a16:creationId xmlns:a16="http://schemas.microsoft.com/office/drawing/2014/main" id="{FD605074-DC94-7066-4D2F-1933176C1E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5034" y="5759884"/>
                        <a:ext cx="1621" cy="1762"/>
                      </a:xfrm>
                      <a:custGeom>
                        <a:avLst/>
                        <a:gdLst>
                          <a:gd name="connsiteX0" fmla="*/ 375 w 1621"/>
                          <a:gd name="connsiteY0" fmla="*/ 142 h 1762"/>
                          <a:gd name="connsiteX1" fmla="*/ 230 w 1621"/>
                          <a:gd name="connsiteY1" fmla="*/ 1438 h 1762"/>
                          <a:gd name="connsiteX2" fmla="*/ 1455 w 1621"/>
                          <a:gd name="connsiteY2" fmla="*/ 1438 h 1762"/>
                          <a:gd name="connsiteX3" fmla="*/ 1455 w 1621"/>
                          <a:gd name="connsiteY3" fmla="*/ 214 h 1762"/>
                          <a:gd name="connsiteX4" fmla="*/ 303 w 1621"/>
                          <a:gd name="connsiteY4" fmla="*/ 142 h 1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62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590" y="1870"/>
                              <a:pt x="1167" y="1870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11" name="Freeform: Shape 4610">
                        <a:extLst>
                          <a:ext uri="{FF2B5EF4-FFF2-40B4-BE49-F238E27FC236}">
                            <a16:creationId xmlns:a16="http://schemas.microsoft.com/office/drawing/2014/main" id="{BE5D1C6F-9668-27EC-216E-3FF145FDD7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5757" y="5759825"/>
                        <a:ext cx="950" cy="1193"/>
                      </a:xfrm>
                      <a:custGeom>
                        <a:avLst/>
                        <a:gdLst>
                          <a:gd name="connsiteX0" fmla="*/ 12 w 950"/>
                          <a:gd name="connsiteY0" fmla="*/ 56 h 1193"/>
                          <a:gd name="connsiteX1" fmla="*/ 156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2 w 950"/>
                          <a:gd name="connsiteY3" fmla="*/ 345 h 1193"/>
                          <a:gd name="connsiteX4" fmla="*/ 12 w 950"/>
                          <a:gd name="connsiteY4" fmla="*/ 56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2" y="56"/>
                            </a:moveTo>
                            <a:cubicBezTo>
                              <a:pt x="12" y="56"/>
                              <a:pt x="-61" y="561"/>
                              <a:pt x="156" y="849"/>
                            </a:cubicBezTo>
                            <a:cubicBezTo>
                              <a:pt x="444" y="1137"/>
                              <a:pt x="732" y="1281"/>
                              <a:pt x="876" y="1137"/>
                            </a:cubicBezTo>
                            <a:cubicBezTo>
                              <a:pt x="1020" y="993"/>
                              <a:pt x="948" y="633"/>
                              <a:pt x="732" y="345"/>
                            </a:cubicBezTo>
                            <a:cubicBezTo>
                              <a:pt x="516" y="56"/>
                              <a:pt x="156" y="-87"/>
                              <a:pt x="12" y="56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98" name="Graphic 6">
                      <a:extLst>
                        <a:ext uri="{FF2B5EF4-FFF2-40B4-BE49-F238E27FC236}">
                          <a16:creationId xmlns:a16="http://schemas.microsoft.com/office/drawing/2014/main" id="{A55DB5A8-B663-F447-3C18-AEF7B528AE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32514" y="5755057"/>
                      <a:ext cx="1673" cy="1864"/>
                      <a:chOff x="7132514" y="5755057"/>
                      <a:chExt cx="1673" cy="1864"/>
                    </a:xfrm>
                    <a:solidFill>
                      <a:srgbClr val="D0E2D8"/>
                    </a:solidFill>
                  </p:grpSpPr>
                  <p:sp>
                    <p:nvSpPr>
                      <p:cNvPr id="4608" name="Freeform: Shape 4607">
                        <a:extLst>
                          <a:ext uri="{FF2B5EF4-FFF2-40B4-BE49-F238E27FC236}">
                            <a16:creationId xmlns:a16="http://schemas.microsoft.com/office/drawing/2014/main" id="{586B2F68-0656-BF00-3754-4741B34B63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2514" y="5755109"/>
                        <a:ext cx="1621" cy="1811"/>
                      </a:xfrm>
                      <a:custGeom>
                        <a:avLst/>
                        <a:gdLst>
                          <a:gd name="connsiteX0" fmla="*/ 375 w 1621"/>
                          <a:gd name="connsiteY0" fmla="*/ 92 h 1811"/>
                          <a:gd name="connsiteX1" fmla="*/ 230 w 1621"/>
                          <a:gd name="connsiteY1" fmla="*/ 1460 h 1811"/>
                          <a:gd name="connsiteX2" fmla="*/ 1455 w 1621"/>
                          <a:gd name="connsiteY2" fmla="*/ 1460 h 1811"/>
                          <a:gd name="connsiteX3" fmla="*/ 1455 w 1621"/>
                          <a:gd name="connsiteY3" fmla="*/ 235 h 1811"/>
                          <a:gd name="connsiteX4" fmla="*/ 303 w 1621"/>
                          <a:gd name="connsiteY4" fmla="*/ 92 h 1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811">
                            <a:moveTo>
                              <a:pt x="375" y="92"/>
                            </a:moveTo>
                            <a:cubicBezTo>
                              <a:pt x="-57" y="379"/>
                              <a:pt x="-130" y="956"/>
                              <a:pt x="230" y="1460"/>
                            </a:cubicBezTo>
                            <a:cubicBezTo>
                              <a:pt x="590" y="1964"/>
                              <a:pt x="1167" y="1892"/>
                              <a:pt x="1455" y="1460"/>
                            </a:cubicBezTo>
                            <a:cubicBezTo>
                              <a:pt x="1743" y="956"/>
                              <a:pt x="1599" y="379"/>
                              <a:pt x="1455" y="235"/>
                            </a:cubicBezTo>
                            <a:cubicBezTo>
                              <a:pt x="1310" y="92"/>
                              <a:pt x="807" y="-125"/>
                              <a:pt x="303" y="9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09" name="Freeform: Shape 4608">
                        <a:extLst>
                          <a:ext uri="{FF2B5EF4-FFF2-40B4-BE49-F238E27FC236}">
                            <a16:creationId xmlns:a16="http://schemas.microsoft.com/office/drawing/2014/main" id="{D344112A-904F-837B-AB2A-DAE607A644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3237" y="5755057"/>
                        <a:ext cx="950" cy="1208"/>
                      </a:xfrm>
                      <a:custGeom>
                        <a:avLst/>
                        <a:gdLst>
                          <a:gd name="connsiteX0" fmla="*/ 12 w 950"/>
                          <a:gd name="connsiteY0" fmla="*/ 0 h 1208"/>
                          <a:gd name="connsiteX1" fmla="*/ 155 w 950"/>
                          <a:gd name="connsiteY1" fmla="*/ 864 h 1208"/>
                          <a:gd name="connsiteX2" fmla="*/ 876 w 950"/>
                          <a:gd name="connsiteY2" fmla="*/ 1152 h 1208"/>
                          <a:gd name="connsiteX3" fmla="*/ 732 w 950"/>
                          <a:gd name="connsiteY3" fmla="*/ 360 h 1208"/>
                          <a:gd name="connsiteX4" fmla="*/ 12 w 950"/>
                          <a:gd name="connsiteY4" fmla="*/ 72 h 1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08">
                            <a:moveTo>
                              <a:pt x="12" y="0"/>
                            </a:moveTo>
                            <a:cubicBezTo>
                              <a:pt x="12" y="0"/>
                              <a:pt x="-61" y="576"/>
                              <a:pt x="155" y="864"/>
                            </a:cubicBezTo>
                            <a:cubicBezTo>
                              <a:pt x="444" y="1152"/>
                              <a:pt x="732" y="1296"/>
                              <a:pt x="876" y="1152"/>
                            </a:cubicBezTo>
                            <a:cubicBezTo>
                              <a:pt x="1020" y="1008"/>
                              <a:pt x="948" y="648"/>
                              <a:pt x="732" y="360"/>
                            </a:cubicBezTo>
                            <a:cubicBezTo>
                              <a:pt x="516" y="72"/>
                              <a:pt x="155" y="-72"/>
                              <a:pt x="12" y="7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99" name="Graphic 6">
                      <a:extLst>
                        <a:ext uri="{FF2B5EF4-FFF2-40B4-BE49-F238E27FC236}">
                          <a16:creationId xmlns:a16="http://schemas.microsoft.com/office/drawing/2014/main" id="{8262B677-A8D0-3CB8-BA0D-64C8FE790B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7472" y="5758529"/>
                      <a:ext cx="1745" cy="1848"/>
                      <a:chOff x="7127472" y="5758529"/>
                      <a:chExt cx="1745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606" name="Freeform: Shape 4605">
                        <a:extLst>
                          <a:ext uri="{FF2B5EF4-FFF2-40B4-BE49-F238E27FC236}">
                            <a16:creationId xmlns:a16="http://schemas.microsoft.com/office/drawing/2014/main" id="{B22C54CB-D2B9-F24E-39F3-77241921B9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7472" y="5758587"/>
                        <a:ext cx="1621" cy="1789"/>
                      </a:xfrm>
                      <a:custGeom>
                        <a:avLst/>
                        <a:gdLst>
                          <a:gd name="connsiteX0" fmla="*/ 375 w 1621"/>
                          <a:gd name="connsiteY0" fmla="*/ 142 h 1789"/>
                          <a:gd name="connsiteX1" fmla="*/ 230 w 1621"/>
                          <a:gd name="connsiteY1" fmla="*/ 1438 h 1789"/>
                          <a:gd name="connsiteX2" fmla="*/ 1455 w 1621"/>
                          <a:gd name="connsiteY2" fmla="*/ 1438 h 1789"/>
                          <a:gd name="connsiteX3" fmla="*/ 1455 w 1621"/>
                          <a:gd name="connsiteY3" fmla="*/ 214 h 1789"/>
                          <a:gd name="connsiteX4" fmla="*/ 303 w 162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89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590" y="1942"/>
                              <a:pt x="1167" y="1870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07" name="Freeform: Shape 4606">
                        <a:extLst>
                          <a:ext uri="{FF2B5EF4-FFF2-40B4-BE49-F238E27FC236}">
                            <a16:creationId xmlns:a16="http://schemas.microsoft.com/office/drawing/2014/main" id="{5699B458-36CE-E7F0-10CC-CB1C673140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8268" y="5758529"/>
                        <a:ext cx="950" cy="1278"/>
                      </a:xfrm>
                      <a:custGeom>
                        <a:avLst/>
                        <a:gdLst>
                          <a:gd name="connsiteX0" fmla="*/ 12 w 950"/>
                          <a:gd name="connsiteY0" fmla="*/ 57 h 1278"/>
                          <a:gd name="connsiteX1" fmla="*/ 155 w 950"/>
                          <a:gd name="connsiteY1" fmla="*/ 921 h 1278"/>
                          <a:gd name="connsiteX2" fmla="*/ 876 w 950"/>
                          <a:gd name="connsiteY2" fmla="*/ 1209 h 1278"/>
                          <a:gd name="connsiteX3" fmla="*/ 732 w 950"/>
                          <a:gd name="connsiteY3" fmla="*/ 345 h 1278"/>
                          <a:gd name="connsiteX4" fmla="*/ 12 w 950"/>
                          <a:gd name="connsiteY4" fmla="*/ 57 h 12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78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5" y="921"/>
                            </a:cubicBezTo>
                            <a:cubicBezTo>
                              <a:pt x="372" y="1281"/>
                              <a:pt x="732" y="1353"/>
                              <a:pt x="876" y="1209"/>
                            </a:cubicBezTo>
                            <a:cubicBezTo>
                              <a:pt x="1020" y="1065"/>
                              <a:pt x="948" y="705"/>
                              <a:pt x="732" y="345"/>
                            </a:cubicBezTo>
                            <a:cubicBezTo>
                              <a:pt x="444" y="57"/>
                              <a:pt x="155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00" name="Graphic 6">
                      <a:extLst>
                        <a:ext uri="{FF2B5EF4-FFF2-40B4-BE49-F238E27FC236}">
                          <a16:creationId xmlns:a16="http://schemas.microsoft.com/office/drawing/2014/main" id="{F052A9B0-1F6B-472D-510B-D7D9248DB9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37387" y="5759465"/>
                      <a:ext cx="1697" cy="1893"/>
                      <a:chOff x="7137387" y="5759465"/>
                      <a:chExt cx="1697" cy="1893"/>
                    </a:xfrm>
                    <a:solidFill>
                      <a:srgbClr val="D0E2D8"/>
                    </a:solidFill>
                  </p:grpSpPr>
                  <p:sp>
                    <p:nvSpPr>
                      <p:cNvPr id="4604" name="Freeform: Shape 4603">
                        <a:extLst>
                          <a:ext uri="{FF2B5EF4-FFF2-40B4-BE49-F238E27FC236}">
                            <a16:creationId xmlns:a16="http://schemas.microsoft.com/office/drawing/2014/main" id="{071D2EA3-78F1-202E-3EA9-B11762645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7387" y="5759596"/>
                        <a:ext cx="1644" cy="1762"/>
                      </a:xfrm>
                      <a:custGeom>
                        <a:avLst/>
                        <a:gdLst>
                          <a:gd name="connsiteX0" fmla="*/ 398 w 1644"/>
                          <a:gd name="connsiteY0" fmla="*/ 70 h 1762"/>
                          <a:gd name="connsiteX1" fmla="*/ 254 w 1644"/>
                          <a:gd name="connsiteY1" fmla="*/ 1438 h 1762"/>
                          <a:gd name="connsiteX2" fmla="*/ 1478 w 1644"/>
                          <a:gd name="connsiteY2" fmla="*/ 1438 h 1762"/>
                          <a:gd name="connsiteX3" fmla="*/ 1478 w 1644"/>
                          <a:gd name="connsiteY3" fmla="*/ 214 h 1762"/>
                          <a:gd name="connsiteX4" fmla="*/ 326 w 1644"/>
                          <a:gd name="connsiteY4" fmla="*/ 142 h 1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44" h="1762">
                            <a:moveTo>
                              <a:pt x="398" y="70"/>
                            </a:moveTo>
                            <a:cubicBezTo>
                              <a:pt x="-106" y="358"/>
                              <a:pt x="-106" y="934"/>
                              <a:pt x="254" y="1438"/>
                            </a:cubicBezTo>
                            <a:cubicBezTo>
                              <a:pt x="614" y="1870"/>
                              <a:pt x="1190" y="1870"/>
                              <a:pt x="1478" y="1438"/>
                            </a:cubicBezTo>
                            <a:cubicBezTo>
                              <a:pt x="1767" y="934"/>
                              <a:pt x="1623" y="358"/>
                              <a:pt x="1478" y="214"/>
                            </a:cubicBezTo>
                            <a:cubicBezTo>
                              <a:pt x="1335" y="70"/>
                              <a:pt x="830" y="-146"/>
                              <a:pt x="326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05" name="Freeform: Shape 4604">
                        <a:extLst>
                          <a:ext uri="{FF2B5EF4-FFF2-40B4-BE49-F238E27FC236}">
                            <a16:creationId xmlns:a16="http://schemas.microsoft.com/office/drawing/2014/main" id="{65B0A3AE-3D58-EE56-0563-69C6C0ABA2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8134" y="5759465"/>
                        <a:ext cx="950" cy="1193"/>
                      </a:xfrm>
                      <a:custGeom>
                        <a:avLst/>
                        <a:gdLst>
                          <a:gd name="connsiteX0" fmla="*/ 12 w 950"/>
                          <a:gd name="connsiteY0" fmla="*/ 57 h 1193"/>
                          <a:gd name="connsiteX1" fmla="*/ 156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1 w 950"/>
                          <a:gd name="connsiteY3" fmla="*/ 344 h 1193"/>
                          <a:gd name="connsiteX4" fmla="*/ 12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2" y="57"/>
                            </a:moveTo>
                            <a:cubicBezTo>
                              <a:pt x="12" y="57"/>
                              <a:pt x="-61" y="633"/>
                              <a:pt x="156" y="849"/>
                            </a:cubicBezTo>
                            <a:cubicBezTo>
                              <a:pt x="372" y="1137"/>
                              <a:pt x="731" y="1281"/>
                              <a:pt x="876" y="1137"/>
                            </a:cubicBezTo>
                            <a:cubicBezTo>
                              <a:pt x="1020" y="993"/>
                              <a:pt x="948" y="633"/>
                              <a:pt x="731" y="344"/>
                            </a:cubicBezTo>
                            <a:cubicBezTo>
                              <a:pt x="444" y="57"/>
                              <a:pt x="156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601" name="Graphic 6">
                      <a:extLst>
                        <a:ext uri="{FF2B5EF4-FFF2-40B4-BE49-F238E27FC236}">
                          <a16:creationId xmlns:a16="http://schemas.microsoft.com/office/drawing/2014/main" id="{25E3106F-0331-62F0-7BA4-CB7A90CA87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33437" y="5756272"/>
                      <a:ext cx="3151" cy="3405"/>
                      <a:chOff x="7133437" y="5756272"/>
                      <a:chExt cx="3151" cy="3405"/>
                    </a:xfrm>
                    <a:solidFill>
                      <a:srgbClr val="D0E2D8"/>
                    </a:solidFill>
                  </p:grpSpPr>
                  <p:sp>
                    <p:nvSpPr>
                      <p:cNvPr id="4602" name="Freeform: Shape 4601">
                        <a:extLst>
                          <a:ext uri="{FF2B5EF4-FFF2-40B4-BE49-F238E27FC236}">
                            <a16:creationId xmlns:a16="http://schemas.microsoft.com/office/drawing/2014/main" id="{08DBE4DA-363A-1CCB-56CB-87DA3D537C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3437" y="5756366"/>
                        <a:ext cx="3070" cy="3310"/>
                      </a:xfrm>
                      <a:custGeom>
                        <a:avLst/>
                        <a:gdLst>
                          <a:gd name="connsiteX0" fmla="*/ 243 w 3070"/>
                          <a:gd name="connsiteY0" fmla="*/ 851 h 3310"/>
                          <a:gd name="connsiteX1" fmla="*/ 1035 w 3070"/>
                          <a:gd name="connsiteY1" fmla="*/ 3155 h 3310"/>
                          <a:gd name="connsiteX2" fmla="*/ 3052 w 3070"/>
                          <a:gd name="connsiteY2" fmla="*/ 2075 h 3310"/>
                          <a:gd name="connsiteX3" fmla="*/ 2187 w 3070"/>
                          <a:gd name="connsiteY3" fmla="*/ 59 h 3310"/>
                          <a:gd name="connsiteX4" fmla="*/ 243 w 3070"/>
                          <a:gd name="connsiteY4" fmla="*/ 851 h 33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0" h="3310">
                            <a:moveTo>
                              <a:pt x="243" y="851"/>
                            </a:moveTo>
                            <a:cubicBezTo>
                              <a:pt x="-261" y="1715"/>
                              <a:pt x="27" y="2723"/>
                              <a:pt x="1035" y="3155"/>
                            </a:cubicBezTo>
                            <a:cubicBezTo>
                              <a:pt x="2043" y="3587"/>
                              <a:pt x="2908" y="3083"/>
                              <a:pt x="3052" y="2075"/>
                            </a:cubicBezTo>
                            <a:cubicBezTo>
                              <a:pt x="3195" y="995"/>
                              <a:pt x="2475" y="203"/>
                              <a:pt x="2187" y="59"/>
                            </a:cubicBezTo>
                            <a:cubicBezTo>
                              <a:pt x="1827" y="-86"/>
                              <a:pt x="891" y="-14"/>
                              <a:pt x="243" y="85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03" name="Freeform: Shape 4602">
                        <a:extLst>
                          <a:ext uri="{FF2B5EF4-FFF2-40B4-BE49-F238E27FC236}">
                            <a16:creationId xmlns:a16="http://schemas.microsoft.com/office/drawing/2014/main" id="{7F3D3409-0381-D7A7-854F-5C4221C597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4157" y="5756272"/>
                        <a:ext cx="2431" cy="1746"/>
                      </a:xfrm>
                      <a:custGeom>
                        <a:avLst/>
                        <a:gdLst>
                          <a:gd name="connsiteX0" fmla="*/ 28 w 2431"/>
                          <a:gd name="connsiteY0" fmla="*/ 369 h 1746"/>
                          <a:gd name="connsiteX1" fmla="*/ 964 w 2431"/>
                          <a:gd name="connsiteY1" fmla="*/ 1594 h 1746"/>
                          <a:gd name="connsiteX2" fmla="*/ 2404 w 2431"/>
                          <a:gd name="connsiteY2" fmla="*/ 1377 h 1746"/>
                          <a:gd name="connsiteX3" fmla="*/ 1468 w 2431"/>
                          <a:gd name="connsiteY3" fmla="*/ 153 h 1746"/>
                          <a:gd name="connsiteX4" fmla="*/ 28 w 2431"/>
                          <a:gd name="connsiteY4" fmla="*/ 369 h 1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31" h="1746">
                            <a:moveTo>
                              <a:pt x="28" y="369"/>
                            </a:moveTo>
                            <a:cubicBezTo>
                              <a:pt x="-116" y="802"/>
                              <a:pt x="316" y="1305"/>
                              <a:pt x="964" y="1594"/>
                            </a:cubicBezTo>
                            <a:cubicBezTo>
                              <a:pt x="1612" y="1881"/>
                              <a:pt x="2260" y="1737"/>
                              <a:pt x="2404" y="1377"/>
                            </a:cubicBezTo>
                            <a:cubicBezTo>
                              <a:pt x="2548" y="945"/>
                              <a:pt x="2116" y="441"/>
                              <a:pt x="1468" y="153"/>
                            </a:cubicBezTo>
                            <a:cubicBezTo>
                              <a:pt x="820" y="-135"/>
                              <a:pt x="172" y="9"/>
                              <a:pt x="28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463" name="Graphic 6">
                    <a:extLst>
                      <a:ext uri="{FF2B5EF4-FFF2-40B4-BE49-F238E27FC236}">
                        <a16:creationId xmlns:a16="http://schemas.microsoft.com/office/drawing/2014/main" id="{24514463-C319-002C-D9E5-399F921A6795}"/>
                      </a:ext>
                    </a:extLst>
                  </p:cNvPr>
                  <p:cNvGrpSpPr/>
                  <p:nvPr/>
                </p:nvGrpSpPr>
                <p:grpSpPr>
                  <a:xfrm>
                    <a:off x="7141443" y="5755563"/>
                    <a:ext cx="11630" cy="8756"/>
                    <a:chOff x="7141443" y="5755563"/>
                    <a:chExt cx="11630" cy="8756"/>
                  </a:xfrm>
                  <a:solidFill>
                    <a:srgbClr val="D0E2D8"/>
                  </a:solidFill>
                </p:grpSpPr>
                <p:grpSp>
                  <p:nvGrpSpPr>
                    <p:cNvPr id="4574" name="Graphic 6">
                      <a:extLst>
                        <a:ext uri="{FF2B5EF4-FFF2-40B4-BE49-F238E27FC236}">
                          <a16:creationId xmlns:a16="http://schemas.microsoft.com/office/drawing/2014/main" id="{4985D7B7-C65D-8517-2A50-00DC9000A1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5461" y="5760818"/>
                      <a:ext cx="3203" cy="3501"/>
                      <a:chOff x="7145461" y="5760818"/>
                      <a:chExt cx="3203" cy="3501"/>
                    </a:xfrm>
                    <a:solidFill>
                      <a:srgbClr val="D0E2D8"/>
                    </a:solidFill>
                  </p:grpSpPr>
                  <p:sp>
                    <p:nvSpPr>
                      <p:cNvPr id="4593" name="Freeform: Shape 4592">
                        <a:extLst>
                          <a:ext uri="{FF2B5EF4-FFF2-40B4-BE49-F238E27FC236}">
                            <a16:creationId xmlns:a16="http://schemas.microsoft.com/office/drawing/2014/main" id="{0B311B9B-195B-9C43-FF02-E36E77B38E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5461" y="5761090"/>
                        <a:ext cx="3098" cy="3230"/>
                      </a:xfrm>
                      <a:custGeom>
                        <a:avLst/>
                        <a:gdLst>
                          <a:gd name="connsiteX0" fmla="*/ 749 w 3098"/>
                          <a:gd name="connsiteY0" fmla="*/ 160 h 3230"/>
                          <a:gd name="connsiteX1" fmla="*/ 461 w 3098"/>
                          <a:gd name="connsiteY1" fmla="*/ 2609 h 3230"/>
                          <a:gd name="connsiteX2" fmla="*/ 2765 w 3098"/>
                          <a:gd name="connsiteY2" fmla="*/ 2609 h 3230"/>
                          <a:gd name="connsiteX3" fmla="*/ 2765 w 3098"/>
                          <a:gd name="connsiteY3" fmla="*/ 448 h 3230"/>
                          <a:gd name="connsiteX4" fmla="*/ 749 w 3098"/>
                          <a:gd name="connsiteY4" fmla="*/ 232 h 32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98" h="3230">
                            <a:moveTo>
                              <a:pt x="749" y="160"/>
                            </a:moveTo>
                            <a:cubicBezTo>
                              <a:pt x="-115" y="736"/>
                              <a:pt x="-259" y="1745"/>
                              <a:pt x="461" y="2609"/>
                            </a:cubicBezTo>
                            <a:cubicBezTo>
                              <a:pt x="1181" y="3473"/>
                              <a:pt x="2190" y="3401"/>
                              <a:pt x="2765" y="2609"/>
                            </a:cubicBezTo>
                            <a:cubicBezTo>
                              <a:pt x="3342" y="1672"/>
                              <a:pt x="3054" y="664"/>
                              <a:pt x="2765" y="448"/>
                            </a:cubicBezTo>
                            <a:cubicBezTo>
                              <a:pt x="2550" y="160"/>
                              <a:pt x="1613" y="-272"/>
                              <a:pt x="749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94" name="Freeform: Shape 4593">
                        <a:extLst>
                          <a:ext uri="{FF2B5EF4-FFF2-40B4-BE49-F238E27FC236}">
                            <a16:creationId xmlns:a16="http://schemas.microsoft.com/office/drawing/2014/main" id="{AC4D43FE-5F0D-CDF9-D333-F3946EA6D6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6836" y="5760818"/>
                        <a:ext cx="1829" cy="2217"/>
                      </a:xfrm>
                      <a:custGeom>
                        <a:avLst/>
                        <a:gdLst>
                          <a:gd name="connsiteX0" fmla="*/ 23 w 1829"/>
                          <a:gd name="connsiteY0" fmla="*/ 144 h 2217"/>
                          <a:gd name="connsiteX1" fmla="*/ 311 w 1829"/>
                          <a:gd name="connsiteY1" fmla="*/ 1656 h 2217"/>
                          <a:gd name="connsiteX2" fmla="*/ 1679 w 1829"/>
                          <a:gd name="connsiteY2" fmla="*/ 2089 h 2217"/>
                          <a:gd name="connsiteX3" fmla="*/ 1391 w 1829"/>
                          <a:gd name="connsiteY3" fmla="*/ 576 h 2217"/>
                          <a:gd name="connsiteX4" fmla="*/ 23 w 1829"/>
                          <a:gd name="connsiteY4" fmla="*/ 144 h 2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17">
                            <a:moveTo>
                              <a:pt x="23" y="144"/>
                            </a:moveTo>
                            <a:cubicBezTo>
                              <a:pt x="23" y="144"/>
                              <a:pt x="-121" y="1080"/>
                              <a:pt x="311" y="1656"/>
                            </a:cubicBezTo>
                            <a:cubicBezTo>
                              <a:pt x="743" y="2160"/>
                              <a:pt x="1391" y="2376"/>
                              <a:pt x="1679" y="2089"/>
                            </a:cubicBezTo>
                            <a:cubicBezTo>
                              <a:pt x="1967" y="1800"/>
                              <a:pt x="1823" y="1152"/>
                              <a:pt x="1391" y="576"/>
                            </a:cubicBezTo>
                            <a:cubicBezTo>
                              <a:pt x="959" y="0"/>
                              <a:pt x="311" y="-144"/>
                              <a:pt x="23" y="14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75" name="Graphic 6">
                      <a:extLst>
                        <a:ext uri="{FF2B5EF4-FFF2-40B4-BE49-F238E27FC236}">
                          <a16:creationId xmlns:a16="http://schemas.microsoft.com/office/drawing/2014/main" id="{A8CBFF78-04C3-0FFA-71CE-0762C2CFBF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4602" y="5757878"/>
                      <a:ext cx="2594" cy="2805"/>
                      <a:chOff x="7144602" y="5757878"/>
                      <a:chExt cx="2594" cy="2805"/>
                    </a:xfrm>
                    <a:solidFill>
                      <a:srgbClr val="D0E2D8"/>
                    </a:solidFill>
                  </p:grpSpPr>
                  <p:sp>
                    <p:nvSpPr>
                      <p:cNvPr id="4591" name="Freeform: Shape 4590">
                        <a:extLst>
                          <a:ext uri="{FF2B5EF4-FFF2-40B4-BE49-F238E27FC236}">
                            <a16:creationId xmlns:a16="http://schemas.microsoft.com/office/drawing/2014/main" id="{2DD3D019-5CF2-A6B3-A722-5861CD0024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4602" y="5758023"/>
                        <a:ext cx="2505" cy="2660"/>
                      </a:xfrm>
                      <a:custGeom>
                        <a:avLst/>
                        <a:gdLst>
                          <a:gd name="connsiteX0" fmla="*/ 600 w 2505"/>
                          <a:gd name="connsiteY0" fmla="*/ 203 h 2660"/>
                          <a:gd name="connsiteX1" fmla="*/ 384 w 2505"/>
                          <a:gd name="connsiteY1" fmla="*/ 2147 h 2660"/>
                          <a:gd name="connsiteX2" fmla="*/ 2257 w 2505"/>
                          <a:gd name="connsiteY2" fmla="*/ 2147 h 2660"/>
                          <a:gd name="connsiteX3" fmla="*/ 2257 w 2505"/>
                          <a:gd name="connsiteY3" fmla="*/ 347 h 2660"/>
                          <a:gd name="connsiteX4" fmla="*/ 600 w 2505"/>
                          <a:gd name="connsiteY4" fmla="*/ 203 h 2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5" h="2660">
                            <a:moveTo>
                              <a:pt x="600" y="203"/>
                            </a:moveTo>
                            <a:cubicBezTo>
                              <a:pt x="-120" y="635"/>
                              <a:pt x="-192" y="1499"/>
                              <a:pt x="384" y="2147"/>
                            </a:cubicBezTo>
                            <a:cubicBezTo>
                              <a:pt x="960" y="2867"/>
                              <a:pt x="1752" y="2795"/>
                              <a:pt x="2257" y="2147"/>
                            </a:cubicBezTo>
                            <a:cubicBezTo>
                              <a:pt x="2689" y="1427"/>
                              <a:pt x="2472" y="563"/>
                              <a:pt x="2257" y="347"/>
                            </a:cubicBezTo>
                            <a:cubicBezTo>
                              <a:pt x="2112" y="131"/>
                              <a:pt x="1320" y="-229"/>
                              <a:pt x="600" y="20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92" name="Freeform: Shape 4591">
                        <a:extLst>
                          <a:ext uri="{FF2B5EF4-FFF2-40B4-BE49-F238E27FC236}">
                            <a16:creationId xmlns:a16="http://schemas.microsoft.com/office/drawing/2014/main" id="{E63174C6-B5A6-DAD6-AA50-FFC4B8BDA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5683" y="5757878"/>
                        <a:ext cx="1513" cy="1814"/>
                      </a:xfrm>
                      <a:custGeom>
                        <a:avLst/>
                        <a:gdLst>
                          <a:gd name="connsiteX0" fmla="*/ 23 w 1513"/>
                          <a:gd name="connsiteY0" fmla="*/ 131 h 1814"/>
                          <a:gd name="connsiteX1" fmla="*/ 311 w 1513"/>
                          <a:gd name="connsiteY1" fmla="*/ 1356 h 1814"/>
                          <a:gd name="connsiteX2" fmla="*/ 1391 w 1513"/>
                          <a:gd name="connsiteY2" fmla="*/ 1716 h 1814"/>
                          <a:gd name="connsiteX3" fmla="*/ 1176 w 1513"/>
                          <a:gd name="connsiteY3" fmla="*/ 491 h 1814"/>
                          <a:gd name="connsiteX4" fmla="*/ 23 w 1513"/>
                          <a:gd name="connsiteY4" fmla="*/ 131 h 1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13" h="1814">
                            <a:moveTo>
                              <a:pt x="23" y="131"/>
                            </a:moveTo>
                            <a:cubicBezTo>
                              <a:pt x="23" y="131"/>
                              <a:pt x="-121" y="923"/>
                              <a:pt x="311" y="1356"/>
                            </a:cubicBezTo>
                            <a:cubicBezTo>
                              <a:pt x="671" y="1788"/>
                              <a:pt x="1176" y="1931"/>
                              <a:pt x="1391" y="1716"/>
                            </a:cubicBezTo>
                            <a:cubicBezTo>
                              <a:pt x="1608" y="1499"/>
                              <a:pt x="1536" y="923"/>
                              <a:pt x="1176" y="491"/>
                            </a:cubicBezTo>
                            <a:cubicBezTo>
                              <a:pt x="815" y="59"/>
                              <a:pt x="311" y="-157"/>
                              <a:pt x="23" y="13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76" name="Graphic 6">
                      <a:extLst>
                        <a:ext uri="{FF2B5EF4-FFF2-40B4-BE49-F238E27FC236}">
                          <a16:creationId xmlns:a16="http://schemas.microsoft.com/office/drawing/2014/main" id="{F963E2CC-A1F4-965A-9A78-861A8785D8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8981" y="5760473"/>
                      <a:ext cx="1697" cy="1848"/>
                      <a:chOff x="7148981" y="5760473"/>
                      <a:chExt cx="1697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89" name="Freeform: Shape 4588">
                        <a:extLst>
                          <a:ext uri="{FF2B5EF4-FFF2-40B4-BE49-F238E27FC236}">
                            <a16:creationId xmlns:a16="http://schemas.microsoft.com/office/drawing/2014/main" id="{65DB8730-700B-983C-0945-7329A71C39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8981" y="5760532"/>
                        <a:ext cx="1644" cy="1789"/>
                      </a:xfrm>
                      <a:custGeom>
                        <a:avLst/>
                        <a:gdLst>
                          <a:gd name="connsiteX0" fmla="*/ 398 w 1644"/>
                          <a:gd name="connsiteY0" fmla="*/ 142 h 1789"/>
                          <a:gd name="connsiteX1" fmla="*/ 254 w 1644"/>
                          <a:gd name="connsiteY1" fmla="*/ 1438 h 1789"/>
                          <a:gd name="connsiteX2" fmla="*/ 1479 w 1644"/>
                          <a:gd name="connsiteY2" fmla="*/ 1438 h 1789"/>
                          <a:gd name="connsiteX3" fmla="*/ 1479 w 1644"/>
                          <a:gd name="connsiteY3" fmla="*/ 214 h 1789"/>
                          <a:gd name="connsiteX4" fmla="*/ 326 w 1644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44" h="1789">
                            <a:moveTo>
                              <a:pt x="398" y="142"/>
                            </a:moveTo>
                            <a:cubicBezTo>
                              <a:pt x="-106" y="430"/>
                              <a:pt x="-106" y="1006"/>
                              <a:pt x="254" y="1438"/>
                            </a:cubicBezTo>
                            <a:cubicBezTo>
                              <a:pt x="614" y="1943"/>
                              <a:pt x="1190" y="1870"/>
                              <a:pt x="1479" y="1438"/>
                            </a:cubicBezTo>
                            <a:cubicBezTo>
                              <a:pt x="1767" y="934"/>
                              <a:pt x="1623" y="358"/>
                              <a:pt x="1479" y="214"/>
                            </a:cubicBezTo>
                            <a:cubicBezTo>
                              <a:pt x="1335" y="70"/>
                              <a:pt x="830" y="-146"/>
                              <a:pt x="326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90" name="Freeform: Shape 4589">
                        <a:extLst>
                          <a:ext uri="{FF2B5EF4-FFF2-40B4-BE49-F238E27FC236}">
                            <a16:creationId xmlns:a16="http://schemas.microsoft.com/office/drawing/2014/main" id="{4AE0E1B4-1672-E582-8531-206124192E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9728" y="5760473"/>
                        <a:ext cx="950" cy="1193"/>
                      </a:xfrm>
                      <a:custGeom>
                        <a:avLst/>
                        <a:gdLst>
                          <a:gd name="connsiteX0" fmla="*/ 12 w 950"/>
                          <a:gd name="connsiteY0" fmla="*/ 57 h 1193"/>
                          <a:gd name="connsiteX1" fmla="*/ 156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2 w 950"/>
                          <a:gd name="connsiteY3" fmla="*/ 344 h 1193"/>
                          <a:gd name="connsiteX4" fmla="*/ 12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6" y="849"/>
                            </a:cubicBezTo>
                            <a:cubicBezTo>
                              <a:pt x="372" y="1137"/>
                              <a:pt x="732" y="1281"/>
                              <a:pt x="876" y="1137"/>
                            </a:cubicBezTo>
                            <a:cubicBezTo>
                              <a:pt x="1020" y="993"/>
                              <a:pt x="948" y="633"/>
                              <a:pt x="732" y="344"/>
                            </a:cubicBezTo>
                            <a:cubicBezTo>
                              <a:pt x="444" y="57"/>
                              <a:pt x="156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77" name="Graphic 6">
                      <a:extLst>
                        <a:ext uri="{FF2B5EF4-FFF2-40B4-BE49-F238E27FC236}">
                          <a16:creationId xmlns:a16="http://schemas.microsoft.com/office/drawing/2014/main" id="{C3B5E0A0-D5FA-EDF8-B36A-373A352740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6431" y="5755563"/>
                      <a:ext cx="1726" cy="2005"/>
                      <a:chOff x="7146431" y="5755563"/>
                      <a:chExt cx="1726" cy="2005"/>
                    </a:xfrm>
                    <a:solidFill>
                      <a:srgbClr val="D0E2D8"/>
                    </a:solidFill>
                  </p:grpSpPr>
                  <p:sp>
                    <p:nvSpPr>
                      <p:cNvPr id="4587" name="Freeform: Shape 4586">
                        <a:extLst>
                          <a:ext uri="{FF2B5EF4-FFF2-40B4-BE49-F238E27FC236}">
                            <a16:creationId xmlns:a16="http://schemas.microsoft.com/office/drawing/2014/main" id="{4E414C51-3673-BB3B-ED38-B01B7D9B0C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6431" y="5755779"/>
                        <a:ext cx="1674" cy="1789"/>
                      </a:xfrm>
                      <a:custGeom>
                        <a:avLst/>
                        <a:gdLst>
                          <a:gd name="connsiteX0" fmla="*/ 428 w 1674"/>
                          <a:gd name="connsiteY0" fmla="*/ 70 h 1789"/>
                          <a:gd name="connsiteX1" fmla="*/ 284 w 1674"/>
                          <a:gd name="connsiteY1" fmla="*/ 1438 h 1789"/>
                          <a:gd name="connsiteX2" fmla="*/ 1508 w 1674"/>
                          <a:gd name="connsiteY2" fmla="*/ 1438 h 1789"/>
                          <a:gd name="connsiteX3" fmla="*/ 1508 w 1674"/>
                          <a:gd name="connsiteY3" fmla="*/ 214 h 1789"/>
                          <a:gd name="connsiteX4" fmla="*/ 356 w 1674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74" h="1789">
                            <a:moveTo>
                              <a:pt x="428" y="70"/>
                            </a:moveTo>
                            <a:cubicBezTo>
                              <a:pt x="-76" y="358"/>
                              <a:pt x="-148" y="934"/>
                              <a:pt x="284" y="1438"/>
                            </a:cubicBezTo>
                            <a:cubicBezTo>
                              <a:pt x="644" y="1942"/>
                              <a:pt x="1220" y="1870"/>
                              <a:pt x="1508" y="1438"/>
                            </a:cubicBezTo>
                            <a:cubicBezTo>
                              <a:pt x="1796" y="934"/>
                              <a:pt x="1652" y="358"/>
                              <a:pt x="1508" y="214"/>
                            </a:cubicBezTo>
                            <a:cubicBezTo>
                              <a:pt x="1364" y="70"/>
                              <a:pt x="860" y="-146"/>
                              <a:pt x="356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88" name="Freeform: Shape 4587">
                        <a:extLst>
                          <a:ext uri="{FF2B5EF4-FFF2-40B4-BE49-F238E27FC236}">
                            <a16:creationId xmlns:a16="http://schemas.microsoft.com/office/drawing/2014/main" id="{876B8B30-804D-E364-DADF-77679A4C5E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7207" y="5755563"/>
                        <a:ext cx="950" cy="1278"/>
                      </a:xfrm>
                      <a:custGeom>
                        <a:avLst/>
                        <a:gdLst>
                          <a:gd name="connsiteX0" fmla="*/ 12 w 950"/>
                          <a:gd name="connsiteY0" fmla="*/ 70 h 1278"/>
                          <a:gd name="connsiteX1" fmla="*/ 155 w 950"/>
                          <a:gd name="connsiteY1" fmla="*/ 934 h 1278"/>
                          <a:gd name="connsiteX2" fmla="*/ 876 w 950"/>
                          <a:gd name="connsiteY2" fmla="*/ 1222 h 1278"/>
                          <a:gd name="connsiteX3" fmla="*/ 732 w 950"/>
                          <a:gd name="connsiteY3" fmla="*/ 358 h 1278"/>
                          <a:gd name="connsiteX4" fmla="*/ 12 w 950"/>
                          <a:gd name="connsiteY4" fmla="*/ 70 h 12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78">
                            <a:moveTo>
                              <a:pt x="12" y="70"/>
                            </a:moveTo>
                            <a:cubicBezTo>
                              <a:pt x="12" y="70"/>
                              <a:pt x="-61" y="574"/>
                              <a:pt x="155" y="934"/>
                            </a:cubicBezTo>
                            <a:cubicBezTo>
                              <a:pt x="372" y="1222"/>
                              <a:pt x="732" y="1366"/>
                              <a:pt x="876" y="1222"/>
                            </a:cubicBezTo>
                            <a:cubicBezTo>
                              <a:pt x="1019" y="1077"/>
                              <a:pt x="948" y="718"/>
                              <a:pt x="732" y="358"/>
                            </a:cubicBezTo>
                            <a:cubicBezTo>
                              <a:pt x="516" y="-2"/>
                              <a:pt x="155" y="-75"/>
                              <a:pt x="12" y="70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78" name="Graphic 6">
                      <a:extLst>
                        <a:ext uri="{FF2B5EF4-FFF2-40B4-BE49-F238E27FC236}">
                          <a16:creationId xmlns:a16="http://schemas.microsoft.com/office/drawing/2014/main" id="{9B8556AF-B608-D106-5502-3E034E7F62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1443" y="5759177"/>
                      <a:ext cx="1673" cy="1848"/>
                      <a:chOff x="7141443" y="5759177"/>
                      <a:chExt cx="1673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85" name="Freeform: Shape 4584">
                        <a:extLst>
                          <a:ext uri="{FF2B5EF4-FFF2-40B4-BE49-F238E27FC236}">
                            <a16:creationId xmlns:a16="http://schemas.microsoft.com/office/drawing/2014/main" id="{6EA15902-DC38-14A8-628F-B9F550D7BC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1443" y="5759236"/>
                        <a:ext cx="1651" cy="1789"/>
                      </a:xfrm>
                      <a:custGeom>
                        <a:avLst/>
                        <a:gdLst>
                          <a:gd name="connsiteX0" fmla="*/ 375 w 1651"/>
                          <a:gd name="connsiteY0" fmla="*/ 142 h 1789"/>
                          <a:gd name="connsiteX1" fmla="*/ 230 w 1651"/>
                          <a:gd name="connsiteY1" fmla="*/ 1438 h 1789"/>
                          <a:gd name="connsiteX2" fmla="*/ 1455 w 1651"/>
                          <a:gd name="connsiteY2" fmla="*/ 1438 h 1789"/>
                          <a:gd name="connsiteX3" fmla="*/ 1455 w 1651"/>
                          <a:gd name="connsiteY3" fmla="*/ 214 h 1789"/>
                          <a:gd name="connsiteX4" fmla="*/ 303 w 165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51" h="1789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590" y="1942"/>
                              <a:pt x="1167" y="1871"/>
                              <a:pt x="1455" y="1438"/>
                            </a:cubicBezTo>
                            <a:cubicBezTo>
                              <a:pt x="1815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86" name="Freeform: Shape 4585">
                        <a:extLst>
                          <a:ext uri="{FF2B5EF4-FFF2-40B4-BE49-F238E27FC236}">
                            <a16:creationId xmlns:a16="http://schemas.microsoft.com/office/drawing/2014/main" id="{5CDD993C-80D3-B600-D81D-0FCB199403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2166" y="5759177"/>
                        <a:ext cx="950" cy="1265"/>
                      </a:xfrm>
                      <a:custGeom>
                        <a:avLst/>
                        <a:gdLst>
                          <a:gd name="connsiteX0" fmla="*/ 12 w 950"/>
                          <a:gd name="connsiteY0" fmla="*/ 57 h 1265"/>
                          <a:gd name="connsiteX1" fmla="*/ 156 w 950"/>
                          <a:gd name="connsiteY1" fmla="*/ 921 h 1265"/>
                          <a:gd name="connsiteX2" fmla="*/ 876 w 950"/>
                          <a:gd name="connsiteY2" fmla="*/ 1209 h 1265"/>
                          <a:gd name="connsiteX3" fmla="*/ 731 w 950"/>
                          <a:gd name="connsiteY3" fmla="*/ 344 h 1265"/>
                          <a:gd name="connsiteX4" fmla="*/ 12 w 950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65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6" y="921"/>
                            </a:cubicBezTo>
                            <a:cubicBezTo>
                              <a:pt x="444" y="1209"/>
                              <a:pt x="731" y="1353"/>
                              <a:pt x="876" y="1209"/>
                            </a:cubicBezTo>
                            <a:cubicBezTo>
                              <a:pt x="1020" y="1064"/>
                              <a:pt x="948" y="704"/>
                              <a:pt x="731" y="344"/>
                            </a:cubicBezTo>
                            <a:cubicBezTo>
                              <a:pt x="516" y="57"/>
                              <a:pt x="156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79" name="Graphic 6">
                      <a:extLst>
                        <a:ext uri="{FF2B5EF4-FFF2-40B4-BE49-F238E27FC236}">
                          <a16:creationId xmlns:a16="http://schemas.microsoft.com/office/drawing/2014/main" id="{C8E09EF4-B761-31CA-0D44-F7F2E14D93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1381" y="5760113"/>
                      <a:ext cx="1692" cy="1848"/>
                      <a:chOff x="7151381" y="5760113"/>
                      <a:chExt cx="1692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83" name="Freeform: Shape 4582">
                        <a:extLst>
                          <a:ext uri="{FF2B5EF4-FFF2-40B4-BE49-F238E27FC236}">
                            <a16:creationId xmlns:a16="http://schemas.microsoft.com/office/drawing/2014/main" id="{FDA4E921-589B-360F-1145-2B8D3EB72A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1381" y="5760172"/>
                        <a:ext cx="1692" cy="1789"/>
                      </a:xfrm>
                      <a:custGeom>
                        <a:avLst/>
                        <a:gdLst>
                          <a:gd name="connsiteX0" fmla="*/ 375 w 1692"/>
                          <a:gd name="connsiteY0" fmla="*/ 142 h 1789"/>
                          <a:gd name="connsiteX1" fmla="*/ 230 w 1692"/>
                          <a:gd name="connsiteY1" fmla="*/ 1438 h 1789"/>
                          <a:gd name="connsiteX2" fmla="*/ 1527 w 1692"/>
                          <a:gd name="connsiteY2" fmla="*/ 1438 h 1789"/>
                          <a:gd name="connsiteX3" fmla="*/ 1527 w 1692"/>
                          <a:gd name="connsiteY3" fmla="*/ 214 h 1789"/>
                          <a:gd name="connsiteX4" fmla="*/ 375 w 1692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92" h="1789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590" y="1942"/>
                              <a:pt x="1167" y="1870"/>
                              <a:pt x="1527" y="1438"/>
                            </a:cubicBezTo>
                            <a:cubicBezTo>
                              <a:pt x="1815" y="934"/>
                              <a:pt x="1671" y="358"/>
                              <a:pt x="1527" y="214"/>
                            </a:cubicBezTo>
                            <a:cubicBezTo>
                              <a:pt x="1382" y="70"/>
                              <a:pt x="879" y="-146"/>
                              <a:pt x="375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84" name="Freeform: Shape 4583">
                        <a:extLst>
                          <a:ext uri="{FF2B5EF4-FFF2-40B4-BE49-F238E27FC236}">
                            <a16:creationId xmlns:a16="http://schemas.microsoft.com/office/drawing/2014/main" id="{0C0F4637-4D9E-7018-E14A-3927FB2254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2104" y="5760113"/>
                        <a:ext cx="950" cy="1193"/>
                      </a:xfrm>
                      <a:custGeom>
                        <a:avLst/>
                        <a:gdLst>
                          <a:gd name="connsiteX0" fmla="*/ 12 w 950"/>
                          <a:gd name="connsiteY0" fmla="*/ 57 h 1193"/>
                          <a:gd name="connsiteX1" fmla="*/ 156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1 w 950"/>
                          <a:gd name="connsiteY3" fmla="*/ 344 h 1193"/>
                          <a:gd name="connsiteX4" fmla="*/ 12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6" y="849"/>
                            </a:cubicBezTo>
                            <a:cubicBezTo>
                              <a:pt x="444" y="1137"/>
                              <a:pt x="731" y="1281"/>
                              <a:pt x="876" y="1137"/>
                            </a:cubicBezTo>
                            <a:cubicBezTo>
                              <a:pt x="1020" y="993"/>
                              <a:pt x="948" y="632"/>
                              <a:pt x="731" y="344"/>
                            </a:cubicBezTo>
                            <a:cubicBezTo>
                              <a:pt x="516" y="57"/>
                              <a:pt x="156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80" name="Graphic 6">
                      <a:extLst>
                        <a:ext uri="{FF2B5EF4-FFF2-40B4-BE49-F238E27FC236}">
                          <a16:creationId xmlns:a16="http://schemas.microsoft.com/office/drawing/2014/main" id="{DDDBE566-E340-196C-6C98-B37747E31C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7408" y="5756920"/>
                      <a:ext cx="3079" cy="3333"/>
                      <a:chOff x="7147408" y="5756920"/>
                      <a:chExt cx="3079" cy="3333"/>
                    </a:xfrm>
                    <a:solidFill>
                      <a:srgbClr val="D0E2D8"/>
                    </a:solidFill>
                  </p:grpSpPr>
                  <p:sp>
                    <p:nvSpPr>
                      <p:cNvPr id="4581" name="Freeform: Shape 4580">
                        <a:extLst>
                          <a:ext uri="{FF2B5EF4-FFF2-40B4-BE49-F238E27FC236}">
                            <a16:creationId xmlns:a16="http://schemas.microsoft.com/office/drawing/2014/main" id="{7FC25C4F-0D42-1E5A-EC6F-D793D8CC3B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7408" y="5757015"/>
                        <a:ext cx="3070" cy="3238"/>
                      </a:xfrm>
                      <a:custGeom>
                        <a:avLst/>
                        <a:gdLst>
                          <a:gd name="connsiteX0" fmla="*/ 243 w 3070"/>
                          <a:gd name="connsiteY0" fmla="*/ 779 h 3238"/>
                          <a:gd name="connsiteX1" fmla="*/ 1035 w 3070"/>
                          <a:gd name="connsiteY1" fmla="*/ 3083 h 3238"/>
                          <a:gd name="connsiteX2" fmla="*/ 3052 w 3070"/>
                          <a:gd name="connsiteY2" fmla="*/ 2003 h 3238"/>
                          <a:gd name="connsiteX3" fmla="*/ 2115 w 3070"/>
                          <a:gd name="connsiteY3" fmla="*/ 59 h 3238"/>
                          <a:gd name="connsiteX4" fmla="*/ 243 w 3070"/>
                          <a:gd name="connsiteY4" fmla="*/ 851 h 3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0" h="3238">
                            <a:moveTo>
                              <a:pt x="243" y="779"/>
                            </a:moveTo>
                            <a:cubicBezTo>
                              <a:pt x="-261" y="1643"/>
                              <a:pt x="27" y="2651"/>
                              <a:pt x="1035" y="3083"/>
                            </a:cubicBezTo>
                            <a:cubicBezTo>
                              <a:pt x="2043" y="3515"/>
                              <a:pt x="2835" y="3011"/>
                              <a:pt x="3052" y="2003"/>
                            </a:cubicBezTo>
                            <a:cubicBezTo>
                              <a:pt x="3195" y="923"/>
                              <a:pt x="2475" y="130"/>
                              <a:pt x="2115" y="59"/>
                            </a:cubicBezTo>
                            <a:cubicBezTo>
                              <a:pt x="1827" y="-86"/>
                              <a:pt x="819" y="-14"/>
                              <a:pt x="243" y="85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82" name="Freeform: Shape 4581">
                        <a:extLst>
                          <a:ext uri="{FF2B5EF4-FFF2-40B4-BE49-F238E27FC236}">
                            <a16:creationId xmlns:a16="http://schemas.microsoft.com/office/drawing/2014/main" id="{C9BA3724-BB01-8AFF-61C0-5C5EFDAA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8127" y="5756920"/>
                        <a:ext cx="2360" cy="1746"/>
                      </a:xfrm>
                      <a:custGeom>
                        <a:avLst/>
                        <a:gdLst>
                          <a:gd name="connsiteX0" fmla="*/ 28 w 2360"/>
                          <a:gd name="connsiteY0" fmla="*/ 369 h 1746"/>
                          <a:gd name="connsiteX1" fmla="*/ 964 w 2360"/>
                          <a:gd name="connsiteY1" fmla="*/ 1593 h 1746"/>
                          <a:gd name="connsiteX2" fmla="*/ 2332 w 2360"/>
                          <a:gd name="connsiteY2" fmla="*/ 1378 h 1746"/>
                          <a:gd name="connsiteX3" fmla="*/ 1468 w 2360"/>
                          <a:gd name="connsiteY3" fmla="*/ 153 h 1746"/>
                          <a:gd name="connsiteX4" fmla="*/ 28 w 2360"/>
                          <a:gd name="connsiteY4" fmla="*/ 369 h 1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60" h="1746">
                            <a:moveTo>
                              <a:pt x="28" y="369"/>
                            </a:moveTo>
                            <a:cubicBezTo>
                              <a:pt x="-116" y="801"/>
                              <a:pt x="316" y="1305"/>
                              <a:pt x="964" y="1593"/>
                            </a:cubicBezTo>
                            <a:cubicBezTo>
                              <a:pt x="1612" y="1882"/>
                              <a:pt x="2188" y="1738"/>
                              <a:pt x="2332" y="1378"/>
                            </a:cubicBezTo>
                            <a:cubicBezTo>
                              <a:pt x="2476" y="945"/>
                              <a:pt x="2044" y="441"/>
                              <a:pt x="1468" y="153"/>
                            </a:cubicBezTo>
                            <a:cubicBezTo>
                              <a:pt x="820" y="-135"/>
                              <a:pt x="172" y="9"/>
                              <a:pt x="28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464" name="Graphic 6">
                    <a:extLst>
                      <a:ext uri="{FF2B5EF4-FFF2-40B4-BE49-F238E27FC236}">
                        <a16:creationId xmlns:a16="http://schemas.microsoft.com/office/drawing/2014/main" id="{99687FEB-3188-DE83-F580-6BFD9F54ECF5}"/>
                      </a:ext>
                    </a:extLst>
                  </p:cNvPr>
                  <p:cNvGrpSpPr/>
                  <p:nvPr/>
                </p:nvGrpSpPr>
                <p:grpSpPr>
                  <a:xfrm>
                    <a:off x="7153974" y="5755576"/>
                    <a:ext cx="11611" cy="8743"/>
                    <a:chOff x="7153974" y="5755576"/>
                    <a:chExt cx="11611" cy="8743"/>
                  </a:xfrm>
                  <a:solidFill>
                    <a:srgbClr val="D0E2D8"/>
                  </a:solidFill>
                </p:grpSpPr>
                <p:grpSp>
                  <p:nvGrpSpPr>
                    <p:cNvPr id="4553" name="Graphic 6">
                      <a:extLst>
                        <a:ext uri="{FF2B5EF4-FFF2-40B4-BE49-F238E27FC236}">
                          <a16:creationId xmlns:a16="http://schemas.microsoft.com/office/drawing/2014/main" id="{6C866806-21D9-843C-E66E-4D8D3A561D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7950" y="5760818"/>
                      <a:ext cx="3173" cy="3501"/>
                      <a:chOff x="7157950" y="5760818"/>
                      <a:chExt cx="3173" cy="3501"/>
                    </a:xfrm>
                    <a:solidFill>
                      <a:srgbClr val="D0E2D8"/>
                    </a:solidFill>
                  </p:grpSpPr>
                  <p:sp>
                    <p:nvSpPr>
                      <p:cNvPr id="4572" name="Freeform: Shape 4571">
                        <a:extLst>
                          <a:ext uri="{FF2B5EF4-FFF2-40B4-BE49-F238E27FC236}">
                            <a16:creationId xmlns:a16="http://schemas.microsoft.com/office/drawing/2014/main" id="{F0849EB6-BFB5-03D4-D9B2-A1D6E8E572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7950" y="5761090"/>
                        <a:ext cx="3068" cy="3230"/>
                      </a:xfrm>
                      <a:custGeom>
                        <a:avLst/>
                        <a:gdLst>
                          <a:gd name="connsiteX0" fmla="*/ 719 w 3068"/>
                          <a:gd name="connsiteY0" fmla="*/ 160 h 3230"/>
                          <a:gd name="connsiteX1" fmla="*/ 431 w 3068"/>
                          <a:gd name="connsiteY1" fmla="*/ 2609 h 3230"/>
                          <a:gd name="connsiteX2" fmla="*/ 2736 w 3068"/>
                          <a:gd name="connsiteY2" fmla="*/ 2609 h 3230"/>
                          <a:gd name="connsiteX3" fmla="*/ 2736 w 3068"/>
                          <a:gd name="connsiteY3" fmla="*/ 448 h 3230"/>
                          <a:gd name="connsiteX4" fmla="*/ 719 w 3068"/>
                          <a:gd name="connsiteY4" fmla="*/ 232 h 32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68" h="3230">
                            <a:moveTo>
                              <a:pt x="719" y="160"/>
                            </a:moveTo>
                            <a:cubicBezTo>
                              <a:pt x="-145" y="736"/>
                              <a:pt x="-217" y="1745"/>
                              <a:pt x="431" y="2609"/>
                            </a:cubicBezTo>
                            <a:cubicBezTo>
                              <a:pt x="1151" y="3473"/>
                              <a:pt x="2087" y="3401"/>
                              <a:pt x="2736" y="2609"/>
                            </a:cubicBezTo>
                            <a:cubicBezTo>
                              <a:pt x="3312" y="1672"/>
                              <a:pt x="3024" y="664"/>
                              <a:pt x="2736" y="448"/>
                            </a:cubicBezTo>
                            <a:cubicBezTo>
                              <a:pt x="2520" y="160"/>
                              <a:pt x="1583" y="-272"/>
                              <a:pt x="719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73" name="Freeform: Shape 4572">
                        <a:extLst>
                          <a:ext uri="{FF2B5EF4-FFF2-40B4-BE49-F238E27FC236}">
                            <a16:creationId xmlns:a16="http://schemas.microsoft.com/office/drawing/2014/main" id="{2FF6EBA4-A505-87C3-7213-5928E78F80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9294" y="5760818"/>
                        <a:ext cx="1829" cy="2217"/>
                      </a:xfrm>
                      <a:custGeom>
                        <a:avLst/>
                        <a:gdLst>
                          <a:gd name="connsiteX0" fmla="*/ 23 w 1829"/>
                          <a:gd name="connsiteY0" fmla="*/ 144 h 2217"/>
                          <a:gd name="connsiteX1" fmla="*/ 311 w 1829"/>
                          <a:gd name="connsiteY1" fmla="*/ 1656 h 2217"/>
                          <a:gd name="connsiteX2" fmla="*/ 1679 w 1829"/>
                          <a:gd name="connsiteY2" fmla="*/ 2089 h 2217"/>
                          <a:gd name="connsiteX3" fmla="*/ 1391 w 1829"/>
                          <a:gd name="connsiteY3" fmla="*/ 576 h 2217"/>
                          <a:gd name="connsiteX4" fmla="*/ 23 w 1829"/>
                          <a:gd name="connsiteY4" fmla="*/ 144 h 2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17">
                            <a:moveTo>
                              <a:pt x="23" y="144"/>
                            </a:moveTo>
                            <a:cubicBezTo>
                              <a:pt x="23" y="144"/>
                              <a:pt x="-121" y="1080"/>
                              <a:pt x="311" y="1656"/>
                            </a:cubicBezTo>
                            <a:cubicBezTo>
                              <a:pt x="743" y="2160"/>
                              <a:pt x="1391" y="2376"/>
                              <a:pt x="1679" y="2089"/>
                            </a:cubicBezTo>
                            <a:cubicBezTo>
                              <a:pt x="1968" y="1800"/>
                              <a:pt x="1823" y="1152"/>
                              <a:pt x="1391" y="576"/>
                            </a:cubicBezTo>
                            <a:cubicBezTo>
                              <a:pt x="959" y="0"/>
                              <a:pt x="311" y="-144"/>
                              <a:pt x="23" y="14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54" name="Graphic 6">
                      <a:extLst>
                        <a:ext uri="{FF2B5EF4-FFF2-40B4-BE49-F238E27FC236}">
                          <a16:creationId xmlns:a16="http://schemas.microsoft.com/office/drawing/2014/main" id="{E582FF9A-18FB-97CE-37B1-2673484DFA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7061" y="5757878"/>
                      <a:ext cx="2666" cy="2805"/>
                      <a:chOff x="7157061" y="5757878"/>
                      <a:chExt cx="2666" cy="2805"/>
                    </a:xfrm>
                    <a:solidFill>
                      <a:srgbClr val="D0E2D8"/>
                    </a:solidFill>
                  </p:grpSpPr>
                  <p:sp>
                    <p:nvSpPr>
                      <p:cNvPr id="4570" name="Freeform: Shape 4569">
                        <a:extLst>
                          <a:ext uri="{FF2B5EF4-FFF2-40B4-BE49-F238E27FC236}">
                            <a16:creationId xmlns:a16="http://schemas.microsoft.com/office/drawing/2014/main" id="{D89773B6-9701-A0B7-11CC-DB2E3DD778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7061" y="5758023"/>
                        <a:ext cx="2505" cy="2660"/>
                      </a:xfrm>
                      <a:custGeom>
                        <a:avLst/>
                        <a:gdLst>
                          <a:gd name="connsiteX0" fmla="*/ 600 w 2505"/>
                          <a:gd name="connsiteY0" fmla="*/ 203 h 2660"/>
                          <a:gd name="connsiteX1" fmla="*/ 384 w 2505"/>
                          <a:gd name="connsiteY1" fmla="*/ 2147 h 2660"/>
                          <a:gd name="connsiteX2" fmla="*/ 2257 w 2505"/>
                          <a:gd name="connsiteY2" fmla="*/ 2147 h 2660"/>
                          <a:gd name="connsiteX3" fmla="*/ 2257 w 2505"/>
                          <a:gd name="connsiteY3" fmla="*/ 347 h 2660"/>
                          <a:gd name="connsiteX4" fmla="*/ 528 w 2505"/>
                          <a:gd name="connsiteY4" fmla="*/ 203 h 2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5" h="2660">
                            <a:moveTo>
                              <a:pt x="600" y="203"/>
                            </a:moveTo>
                            <a:cubicBezTo>
                              <a:pt x="-120" y="635"/>
                              <a:pt x="-192" y="1499"/>
                              <a:pt x="384" y="2147"/>
                            </a:cubicBezTo>
                            <a:cubicBezTo>
                              <a:pt x="960" y="2867"/>
                              <a:pt x="1752" y="2795"/>
                              <a:pt x="2257" y="2147"/>
                            </a:cubicBezTo>
                            <a:cubicBezTo>
                              <a:pt x="2689" y="1427"/>
                              <a:pt x="2472" y="563"/>
                              <a:pt x="2257" y="347"/>
                            </a:cubicBezTo>
                            <a:cubicBezTo>
                              <a:pt x="2112" y="131"/>
                              <a:pt x="1320" y="-229"/>
                              <a:pt x="528" y="20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71" name="Freeform: Shape 4570">
                        <a:extLst>
                          <a:ext uri="{FF2B5EF4-FFF2-40B4-BE49-F238E27FC236}">
                            <a16:creationId xmlns:a16="http://schemas.microsoft.com/office/drawing/2014/main" id="{8B3B18BC-29C0-108B-A30E-64700CF2D2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8209" y="5757878"/>
                        <a:ext cx="1518" cy="1814"/>
                      </a:xfrm>
                      <a:custGeom>
                        <a:avLst/>
                        <a:gdLst>
                          <a:gd name="connsiteX0" fmla="*/ 28 w 1518"/>
                          <a:gd name="connsiteY0" fmla="*/ 131 h 1814"/>
                          <a:gd name="connsiteX1" fmla="*/ 245 w 1518"/>
                          <a:gd name="connsiteY1" fmla="*/ 1356 h 1814"/>
                          <a:gd name="connsiteX2" fmla="*/ 1397 w 1518"/>
                          <a:gd name="connsiteY2" fmla="*/ 1716 h 1814"/>
                          <a:gd name="connsiteX3" fmla="*/ 1181 w 1518"/>
                          <a:gd name="connsiteY3" fmla="*/ 491 h 1814"/>
                          <a:gd name="connsiteX4" fmla="*/ 28 w 1518"/>
                          <a:gd name="connsiteY4" fmla="*/ 131 h 1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18" h="1814">
                            <a:moveTo>
                              <a:pt x="28" y="131"/>
                            </a:moveTo>
                            <a:cubicBezTo>
                              <a:pt x="28" y="131"/>
                              <a:pt x="-115" y="923"/>
                              <a:pt x="245" y="1356"/>
                            </a:cubicBezTo>
                            <a:cubicBezTo>
                              <a:pt x="605" y="1788"/>
                              <a:pt x="1109" y="1931"/>
                              <a:pt x="1397" y="1716"/>
                            </a:cubicBezTo>
                            <a:cubicBezTo>
                              <a:pt x="1613" y="1499"/>
                              <a:pt x="1541" y="923"/>
                              <a:pt x="1181" y="491"/>
                            </a:cubicBezTo>
                            <a:cubicBezTo>
                              <a:pt x="820" y="59"/>
                              <a:pt x="317" y="-157"/>
                              <a:pt x="28" y="13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55" name="Graphic 6">
                      <a:extLst>
                        <a:ext uri="{FF2B5EF4-FFF2-40B4-BE49-F238E27FC236}">
                          <a16:creationId xmlns:a16="http://schemas.microsoft.com/office/drawing/2014/main" id="{8FA80B9D-788C-3C3C-4D87-B8B06FEFB4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1463" y="5760473"/>
                      <a:ext cx="1693" cy="1848"/>
                      <a:chOff x="7161463" y="5760473"/>
                      <a:chExt cx="1693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68" name="Freeform: Shape 4567">
                        <a:extLst>
                          <a:ext uri="{FF2B5EF4-FFF2-40B4-BE49-F238E27FC236}">
                            <a16:creationId xmlns:a16="http://schemas.microsoft.com/office/drawing/2014/main" id="{3168CA20-0622-5562-ED91-1E3BC5AAC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1463" y="5760532"/>
                        <a:ext cx="1693" cy="1789"/>
                      </a:xfrm>
                      <a:custGeom>
                        <a:avLst/>
                        <a:gdLst>
                          <a:gd name="connsiteX0" fmla="*/ 375 w 1693"/>
                          <a:gd name="connsiteY0" fmla="*/ 142 h 1789"/>
                          <a:gd name="connsiteX1" fmla="*/ 231 w 1693"/>
                          <a:gd name="connsiteY1" fmla="*/ 1438 h 1789"/>
                          <a:gd name="connsiteX2" fmla="*/ 1527 w 1693"/>
                          <a:gd name="connsiteY2" fmla="*/ 1438 h 1789"/>
                          <a:gd name="connsiteX3" fmla="*/ 1527 w 1693"/>
                          <a:gd name="connsiteY3" fmla="*/ 214 h 1789"/>
                          <a:gd name="connsiteX4" fmla="*/ 375 w 1693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93" h="1789">
                            <a:moveTo>
                              <a:pt x="375" y="142"/>
                            </a:moveTo>
                            <a:cubicBezTo>
                              <a:pt x="-58" y="430"/>
                              <a:pt x="-130" y="1006"/>
                              <a:pt x="231" y="1438"/>
                            </a:cubicBezTo>
                            <a:cubicBezTo>
                              <a:pt x="663" y="1943"/>
                              <a:pt x="1167" y="1870"/>
                              <a:pt x="1527" y="1438"/>
                            </a:cubicBezTo>
                            <a:cubicBezTo>
                              <a:pt x="1815" y="934"/>
                              <a:pt x="1671" y="358"/>
                              <a:pt x="1527" y="214"/>
                            </a:cubicBezTo>
                            <a:cubicBezTo>
                              <a:pt x="1383" y="70"/>
                              <a:pt x="879" y="-146"/>
                              <a:pt x="375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69" name="Freeform: Shape 4568">
                        <a:extLst>
                          <a:ext uri="{FF2B5EF4-FFF2-40B4-BE49-F238E27FC236}">
                            <a16:creationId xmlns:a16="http://schemas.microsoft.com/office/drawing/2014/main" id="{D9E8BEF9-6CF2-4650-C97F-8BBF9D8A12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2186" y="5760473"/>
                        <a:ext cx="950" cy="1193"/>
                      </a:xfrm>
                      <a:custGeom>
                        <a:avLst/>
                        <a:gdLst>
                          <a:gd name="connsiteX0" fmla="*/ 11 w 950"/>
                          <a:gd name="connsiteY0" fmla="*/ 57 h 1193"/>
                          <a:gd name="connsiteX1" fmla="*/ 156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2 w 950"/>
                          <a:gd name="connsiteY3" fmla="*/ 344 h 1193"/>
                          <a:gd name="connsiteX4" fmla="*/ 11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1" y="57"/>
                            </a:moveTo>
                            <a:cubicBezTo>
                              <a:pt x="11" y="57"/>
                              <a:pt x="-60" y="561"/>
                              <a:pt x="156" y="849"/>
                            </a:cubicBezTo>
                            <a:cubicBezTo>
                              <a:pt x="443" y="1137"/>
                              <a:pt x="732" y="1281"/>
                              <a:pt x="876" y="1137"/>
                            </a:cubicBezTo>
                            <a:cubicBezTo>
                              <a:pt x="1020" y="993"/>
                              <a:pt x="948" y="633"/>
                              <a:pt x="732" y="344"/>
                            </a:cubicBezTo>
                            <a:cubicBezTo>
                              <a:pt x="443" y="57"/>
                              <a:pt x="156" y="-88"/>
                              <a:pt x="11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56" name="Graphic 6">
                      <a:extLst>
                        <a:ext uri="{FF2B5EF4-FFF2-40B4-BE49-F238E27FC236}">
                          <a16:creationId xmlns:a16="http://schemas.microsoft.com/office/drawing/2014/main" id="{B49B77BF-5B56-FFC3-C256-E6D0C7E048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8991" y="5755576"/>
                      <a:ext cx="1644" cy="1992"/>
                      <a:chOff x="7158991" y="5755576"/>
                      <a:chExt cx="1644" cy="1992"/>
                    </a:xfrm>
                    <a:solidFill>
                      <a:srgbClr val="D0E2D8"/>
                    </a:solidFill>
                  </p:grpSpPr>
                  <p:sp>
                    <p:nvSpPr>
                      <p:cNvPr id="4566" name="Freeform: Shape 4565">
                        <a:extLst>
                          <a:ext uri="{FF2B5EF4-FFF2-40B4-BE49-F238E27FC236}">
                            <a16:creationId xmlns:a16="http://schemas.microsoft.com/office/drawing/2014/main" id="{9BFA1531-E2E3-97D5-4E95-1BC4F0E920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8991" y="5755779"/>
                        <a:ext cx="1644" cy="1789"/>
                      </a:xfrm>
                      <a:custGeom>
                        <a:avLst/>
                        <a:gdLst>
                          <a:gd name="connsiteX0" fmla="*/ 398 w 1644"/>
                          <a:gd name="connsiteY0" fmla="*/ 70 h 1789"/>
                          <a:gd name="connsiteX1" fmla="*/ 254 w 1644"/>
                          <a:gd name="connsiteY1" fmla="*/ 1438 h 1789"/>
                          <a:gd name="connsiteX2" fmla="*/ 1478 w 1644"/>
                          <a:gd name="connsiteY2" fmla="*/ 1438 h 1789"/>
                          <a:gd name="connsiteX3" fmla="*/ 1478 w 1644"/>
                          <a:gd name="connsiteY3" fmla="*/ 214 h 1789"/>
                          <a:gd name="connsiteX4" fmla="*/ 398 w 1644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44" h="1789">
                            <a:moveTo>
                              <a:pt x="398" y="70"/>
                            </a:moveTo>
                            <a:cubicBezTo>
                              <a:pt x="-106" y="358"/>
                              <a:pt x="-106" y="934"/>
                              <a:pt x="254" y="1438"/>
                            </a:cubicBezTo>
                            <a:cubicBezTo>
                              <a:pt x="614" y="1942"/>
                              <a:pt x="1190" y="1870"/>
                              <a:pt x="1478" y="1438"/>
                            </a:cubicBezTo>
                            <a:cubicBezTo>
                              <a:pt x="1767" y="934"/>
                              <a:pt x="1623" y="358"/>
                              <a:pt x="1478" y="214"/>
                            </a:cubicBezTo>
                            <a:cubicBezTo>
                              <a:pt x="1335" y="70"/>
                              <a:pt x="830" y="-146"/>
                              <a:pt x="398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67" name="Freeform: Shape 4566">
                        <a:extLst>
                          <a:ext uri="{FF2B5EF4-FFF2-40B4-BE49-F238E27FC236}">
                            <a16:creationId xmlns:a16="http://schemas.microsoft.com/office/drawing/2014/main" id="{6897F447-5C31-3F51-5AA5-61D4CDE0A8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9605" y="5755576"/>
                        <a:ext cx="1011" cy="1265"/>
                      </a:xfrm>
                      <a:custGeom>
                        <a:avLst/>
                        <a:gdLst>
                          <a:gd name="connsiteX0" fmla="*/ 72 w 1011"/>
                          <a:gd name="connsiteY0" fmla="*/ 57 h 1265"/>
                          <a:gd name="connsiteX1" fmla="*/ 216 w 1011"/>
                          <a:gd name="connsiteY1" fmla="*/ 921 h 1265"/>
                          <a:gd name="connsiteX2" fmla="*/ 936 w 1011"/>
                          <a:gd name="connsiteY2" fmla="*/ 1209 h 1265"/>
                          <a:gd name="connsiteX3" fmla="*/ 792 w 1011"/>
                          <a:gd name="connsiteY3" fmla="*/ 344 h 1265"/>
                          <a:gd name="connsiteX4" fmla="*/ 0 w 1011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1" h="1265">
                            <a:moveTo>
                              <a:pt x="72" y="57"/>
                            </a:moveTo>
                            <a:cubicBezTo>
                              <a:pt x="72" y="57"/>
                              <a:pt x="0" y="561"/>
                              <a:pt x="216" y="921"/>
                            </a:cubicBezTo>
                            <a:cubicBezTo>
                              <a:pt x="504" y="1209"/>
                              <a:pt x="792" y="1353"/>
                              <a:pt x="936" y="1209"/>
                            </a:cubicBezTo>
                            <a:cubicBezTo>
                              <a:pt x="1080" y="1064"/>
                              <a:pt x="1008" y="704"/>
                              <a:pt x="792" y="344"/>
                            </a:cubicBezTo>
                            <a:cubicBezTo>
                              <a:pt x="504" y="57"/>
                              <a:pt x="216" y="-88"/>
                              <a:pt x="0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57" name="Graphic 6">
                      <a:extLst>
                        <a:ext uri="{FF2B5EF4-FFF2-40B4-BE49-F238E27FC236}">
                          <a16:creationId xmlns:a16="http://schemas.microsoft.com/office/drawing/2014/main" id="{336EB388-C32F-BF12-2804-0B9CE4A06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3974" y="5759177"/>
                      <a:ext cx="1673" cy="1848"/>
                      <a:chOff x="7153974" y="5759177"/>
                      <a:chExt cx="1673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64" name="Freeform: Shape 4563">
                        <a:extLst>
                          <a:ext uri="{FF2B5EF4-FFF2-40B4-BE49-F238E27FC236}">
                            <a16:creationId xmlns:a16="http://schemas.microsoft.com/office/drawing/2014/main" id="{AB55797E-8BA6-5E11-24A9-0D611468C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3974" y="5759236"/>
                        <a:ext cx="1621" cy="1789"/>
                      </a:xfrm>
                      <a:custGeom>
                        <a:avLst/>
                        <a:gdLst>
                          <a:gd name="connsiteX0" fmla="*/ 375 w 1621"/>
                          <a:gd name="connsiteY0" fmla="*/ 142 h 1789"/>
                          <a:gd name="connsiteX1" fmla="*/ 230 w 1621"/>
                          <a:gd name="connsiteY1" fmla="*/ 1438 h 1789"/>
                          <a:gd name="connsiteX2" fmla="*/ 1455 w 1621"/>
                          <a:gd name="connsiteY2" fmla="*/ 1438 h 1789"/>
                          <a:gd name="connsiteX3" fmla="*/ 1455 w 1621"/>
                          <a:gd name="connsiteY3" fmla="*/ 214 h 1789"/>
                          <a:gd name="connsiteX4" fmla="*/ 303 w 162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89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590" y="1942"/>
                              <a:pt x="1167" y="1871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65" name="Freeform: Shape 4564">
                        <a:extLst>
                          <a:ext uri="{FF2B5EF4-FFF2-40B4-BE49-F238E27FC236}">
                            <a16:creationId xmlns:a16="http://schemas.microsoft.com/office/drawing/2014/main" id="{7F49B94D-D1A2-DC5A-59C4-2CA6A2E115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4697" y="5759177"/>
                        <a:ext cx="950" cy="1265"/>
                      </a:xfrm>
                      <a:custGeom>
                        <a:avLst/>
                        <a:gdLst>
                          <a:gd name="connsiteX0" fmla="*/ 12 w 950"/>
                          <a:gd name="connsiteY0" fmla="*/ 57 h 1265"/>
                          <a:gd name="connsiteX1" fmla="*/ 156 w 950"/>
                          <a:gd name="connsiteY1" fmla="*/ 921 h 1265"/>
                          <a:gd name="connsiteX2" fmla="*/ 876 w 950"/>
                          <a:gd name="connsiteY2" fmla="*/ 1209 h 1265"/>
                          <a:gd name="connsiteX3" fmla="*/ 731 w 950"/>
                          <a:gd name="connsiteY3" fmla="*/ 344 h 1265"/>
                          <a:gd name="connsiteX4" fmla="*/ 12 w 950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65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6" y="921"/>
                            </a:cubicBezTo>
                            <a:cubicBezTo>
                              <a:pt x="444" y="1209"/>
                              <a:pt x="731" y="1353"/>
                              <a:pt x="876" y="1209"/>
                            </a:cubicBezTo>
                            <a:cubicBezTo>
                              <a:pt x="1020" y="1064"/>
                              <a:pt x="948" y="704"/>
                              <a:pt x="731" y="344"/>
                            </a:cubicBezTo>
                            <a:cubicBezTo>
                              <a:pt x="444" y="57"/>
                              <a:pt x="156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58" name="Graphic 6">
                      <a:extLst>
                        <a:ext uri="{FF2B5EF4-FFF2-40B4-BE49-F238E27FC236}">
                          <a16:creationId xmlns:a16="http://schemas.microsoft.com/office/drawing/2014/main" id="{8220D371-FD9A-0F6E-B164-D7F8A8AFB7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3888" y="5760113"/>
                      <a:ext cx="1697" cy="1848"/>
                      <a:chOff x="7163888" y="5760113"/>
                      <a:chExt cx="1697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62" name="Freeform: Shape 4561">
                        <a:extLst>
                          <a:ext uri="{FF2B5EF4-FFF2-40B4-BE49-F238E27FC236}">
                            <a16:creationId xmlns:a16="http://schemas.microsoft.com/office/drawing/2014/main" id="{3A458FE0-A560-05F9-94A1-DE4A99850F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3888" y="5760172"/>
                        <a:ext cx="1644" cy="1789"/>
                      </a:xfrm>
                      <a:custGeom>
                        <a:avLst/>
                        <a:gdLst>
                          <a:gd name="connsiteX0" fmla="*/ 398 w 1644"/>
                          <a:gd name="connsiteY0" fmla="*/ 142 h 1789"/>
                          <a:gd name="connsiteX1" fmla="*/ 254 w 1644"/>
                          <a:gd name="connsiteY1" fmla="*/ 1438 h 1789"/>
                          <a:gd name="connsiteX2" fmla="*/ 1478 w 1644"/>
                          <a:gd name="connsiteY2" fmla="*/ 1438 h 1789"/>
                          <a:gd name="connsiteX3" fmla="*/ 1478 w 1644"/>
                          <a:gd name="connsiteY3" fmla="*/ 214 h 1789"/>
                          <a:gd name="connsiteX4" fmla="*/ 398 w 1644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44" h="1789">
                            <a:moveTo>
                              <a:pt x="398" y="142"/>
                            </a:moveTo>
                            <a:cubicBezTo>
                              <a:pt x="-106" y="430"/>
                              <a:pt x="-106" y="1006"/>
                              <a:pt x="254" y="1438"/>
                            </a:cubicBezTo>
                            <a:cubicBezTo>
                              <a:pt x="614" y="1942"/>
                              <a:pt x="1190" y="1870"/>
                              <a:pt x="1478" y="1438"/>
                            </a:cubicBezTo>
                            <a:cubicBezTo>
                              <a:pt x="1767" y="934"/>
                              <a:pt x="1623" y="358"/>
                              <a:pt x="1478" y="214"/>
                            </a:cubicBezTo>
                            <a:cubicBezTo>
                              <a:pt x="1407" y="70"/>
                              <a:pt x="830" y="-146"/>
                              <a:pt x="398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63" name="Freeform: Shape 4562">
                        <a:extLst>
                          <a:ext uri="{FF2B5EF4-FFF2-40B4-BE49-F238E27FC236}">
                            <a16:creationId xmlns:a16="http://schemas.microsoft.com/office/drawing/2014/main" id="{2031C41C-ECD8-7D71-6A27-927A37D979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4635" y="5760113"/>
                        <a:ext cx="950" cy="1193"/>
                      </a:xfrm>
                      <a:custGeom>
                        <a:avLst/>
                        <a:gdLst>
                          <a:gd name="connsiteX0" fmla="*/ 12 w 950"/>
                          <a:gd name="connsiteY0" fmla="*/ 57 h 1193"/>
                          <a:gd name="connsiteX1" fmla="*/ 156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1 w 950"/>
                          <a:gd name="connsiteY3" fmla="*/ 344 h 1193"/>
                          <a:gd name="connsiteX4" fmla="*/ 12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6" y="849"/>
                            </a:cubicBezTo>
                            <a:cubicBezTo>
                              <a:pt x="444" y="1137"/>
                              <a:pt x="731" y="1281"/>
                              <a:pt x="876" y="1137"/>
                            </a:cubicBezTo>
                            <a:cubicBezTo>
                              <a:pt x="1020" y="993"/>
                              <a:pt x="948" y="632"/>
                              <a:pt x="731" y="344"/>
                            </a:cubicBezTo>
                            <a:cubicBezTo>
                              <a:pt x="516" y="57"/>
                              <a:pt x="156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59" name="Graphic 6">
                      <a:extLst>
                        <a:ext uri="{FF2B5EF4-FFF2-40B4-BE49-F238E27FC236}">
                          <a16:creationId xmlns:a16="http://schemas.microsoft.com/office/drawing/2014/main" id="{45A142DC-CCFF-1218-2A41-D769F4D876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9938" y="5756920"/>
                      <a:ext cx="3070" cy="3333"/>
                      <a:chOff x="7159938" y="5756920"/>
                      <a:chExt cx="3070" cy="3333"/>
                    </a:xfrm>
                    <a:solidFill>
                      <a:srgbClr val="D0E2D8"/>
                    </a:solidFill>
                  </p:grpSpPr>
                  <p:sp>
                    <p:nvSpPr>
                      <p:cNvPr id="4560" name="Freeform: Shape 4559">
                        <a:extLst>
                          <a:ext uri="{FF2B5EF4-FFF2-40B4-BE49-F238E27FC236}">
                            <a16:creationId xmlns:a16="http://schemas.microsoft.com/office/drawing/2014/main" id="{66E689BB-9A77-7401-25C4-4133EB91A6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9938" y="5757015"/>
                        <a:ext cx="3070" cy="3238"/>
                      </a:xfrm>
                      <a:custGeom>
                        <a:avLst/>
                        <a:gdLst>
                          <a:gd name="connsiteX0" fmla="*/ 243 w 3070"/>
                          <a:gd name="connsiteY0" fmla="*/ 779 h 3238"/>
                          <a:gd name="connsiteX1" fmla="*/ 1035 w 3070"/>
                          <a:gd name="connsiteY1" fmla="*/ 3083 h 3238"/>
                          <a:gd name="connsiteX2" fmla="*/ 3052 w 3070"/>
                          <a:gd name="connsiteY2" fmla="*/ 2003 h 3238"/>
                          <a:gd name="connsiteX3" fmla="*/ 2188 w 3070"/>
                          <a:gd name="connsiteY3" fmla="*/ 59 h 3238"/>
                          <a:gd name="connsiteX4" fmla="*/ 315 w 3070"/>
                          <a:gd name="connsiteY4" fmla="*/ 851 h 3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0" h="3238">
                            <a:moveTo>
                              <a:pt x="243" y="779"/>
                            </a:moveTo>
                            <a:cubicBezTo>
                              <a:pt x="-261" y="1643"/>
                              <a:pt x="27" y="2651"/>
                              <a:pt x="1035" y="3083"/>
                            </a:cubicBezTo>
                            <a:cubicBezTo>
                              <a:pt x="2043" y="3515"/>
                              <a:pt x="2908" y="3011"/>
                              <a:pt x="3052" y="2003"/>
                            </a:cubicBezTo>
                            <a:cubicBezTo>
                              <a:pt x="3195" y="923"/>
                              <a:pt x="2475" y="130"/>
                              <a:pt x="2188" y="59"/>
                            </a:cubicBezTo>
                            <a:cubicBezTo>
                              <a:pt x="1899" y="-86"/>
                              <a:pt x="891" y="-14"/>
                              <a:pt x="315" y="85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61" name="Freeform: Shape 4560">
                        <a:extLst>
                          <a:ext uri="{FF2B5EF4-FFF2-40B4-BE49-F238E27FC236}">
                            <a16:creationId xmlns:a16="http://schemas.microsoft.com/office/drawing/2014/main" id="{3F34B0ED-4DF9-A26D-BDFB-60E8959E84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0585" y="5756920"/>
                        <a:ext cx="2360" cy="1746"/>
                      </a:xfrm>
                      <a:custGeom>
                        <a:avLst/>
                        <a:gdLst>
                          <a:gd name="connsiteX0" fmla="*/ 28 w 2360"/>
                          <a:gd name="connsiteY0" fmla="*/ 369 h 1746"/>
                          <a:gd name="connsiteX1" fmla="*/ 892 w 2360"/>
                          <a:gd name="connsiteY1" fmla="*/ 1593 h 1746"/>
                          <a:gd name="connsiteX2" fmla="*/ 2332 w 2360"/>
                          <a:gd name="connsiteY2" fmla="*/ 1378 h 1746"/>
                          <a:gd name="connsiteX3" fmla="*/ 1468 w 2360"/>
                          <a:gd name="connsiteY3" fmla="*/ 153 h 1746"/>
                          <a:gd name="connsiteX4" fmla="*/ 28 w 2360"/>
                          <a:gd name="connsiteY4" fmla="*/ 369 h 1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60" h="1746">
                            <a:moveTo>
                              <a:pt x="28" y="369"/>
                            </a:moveTo>
                            <a:cubicBezTo>
                              <a:pt x="-116" y="801"/>
                              <a:pt x="316" y="1305"/>
                              <a:pt x="892" y="1593"/>
                            </a:cubicBezTo>
                            <a:cubicBezTo>
                              <a:pt x="1540" y="1882"/>
                              <a:pt x="2188" y="1738"/>
                              <a:pt x="2332" y="1378"/>
                            </a:cubicBezTo>
                            <a:cubicBezTo>
                              <a:pt x="2477" y="945"/>
                              <a:pt x="2044" y="441"/>
                              <a:pt x="1468" y="153"/>
                            </a:cubicBezTo>
                            <a:cubicBezTo>
                              <a:pt x="820" y="-135"/>
                              <a:pt x="172" y="9"/>
                              <a:pt x="28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465" name="Graphic 6">
                    <a:extLst>
                      <a:ext uri="{FF2B5EF4-FFF2-40B4-BE49-F238E27FC236}">
                        <a16:creationId xmlns:a16="http://schemas.microsoft.com/office/drawing/2014/main" id="{BE3513B4-B534-777F-016E-213D51EE8AB5}"/>
                      </a:ext>
                    </a:extLst>
                  </p:cNvPr>
                  <p:cNvGrpSpPr/>
                  <p:nvPr/>
                </p:nvGrpSpPr>
                <p:grpSpPr>
                  <a:xfrm>
                    <a:off x="7166432" y="5755576"/>
                    <a:ext cx="11611" cy="8743"/>
                    <a:chOff x="7166432" y="5755576"/>
                    <a:chExt cx="11611" cy="8743"/>
                  </a:xfrm>
                  <a:solidFill>
                    <a:srgbClr val="D0E2D8"/>
                  </a:solidFill>
                </p:grpSpPr>
                <p:grpSp>
                  <p:nvGrpSpPr>
                    <p:cNvPr id="4532" name="Graphic 6">
                      <a:extLst>
                        <a:ext uri="{FF2B5EF4-FFF2-40B4-BE49-F238E27FC236}">
                          <a16:creationId xmlns:a16="http://schemas.microsoft.com/office/drawing/2014/main" id="{A319488B-F3D8-BA44-839A-D2754128EB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0516" y="5760818"/>
                      <a:ext cx="3137" cy="3501"/>
                      <a:chOff x="7170516" y="5760818"/>
                      <a:chExt cx="3137" cy="3501"/>
                    </a:xfrm>
                    <a:solidFill>
                      <a:srgbClr val="D0E2D8"/>
                    </a:solidFill>
                  </p:grpSpPr>
                  <p:sp>
                    <p:nvSpPr>
                      <p:cNvPr id="4551" name="Freeform: Shape 4550">
                        <a:extLst>
                          <a:ext uri="{FF2B5EF4-FFF2-40B4-BE49-F238E27FC236}">
                            <a16:creationId xmlns:a16="http://schemas.microsoft.com/office/drawing/2014/main" id="{6B0D7542-4270-5EF9-0813-B3A8BA1590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0516" y="5761090"/>
                        <a:ext cx="3032" cy="3230"/>
                      </a:xfrm>
                      <a:custGeom>
                        <a:avLst/>
                        <a:gdLst>
                          <a:gd name="connsiteX0" fmla="*/ 683 w 3032"/>
                          <a:gd name="connsiteY0" fmla="*/ 160 h 3230"/>
                          <a:gd name="connsiteX1" fmla="*/ 467 w 3032"/>
                          <a:gd name="connsiteY1" fmla="*/ 2609 h 3230"/>
                          <a:gd name="connsiteX2" fmla="*/ 2699 w 3032"/>
                          <a:gd name="connsiteY2" fmla="*/ 2609 h 3230"/>
                          <a:gd name="connsiteX3" fmla="*/ 2699 w 3032"/>
                          <a:gd name="connsiteY3" fmla="*/ 448 h 3230"/>
                          <a:gd name="connsiteX4" fmla="*/ 611 w 3032"/>
                          <a:gd name="connsiteY4" fmla="*/ 232 h 32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32" h="3230">
                            <a:moveTo>
                              <a:pt x="683" y="160"/>
                            </a:moveTo>
                            <a:cubicBezTo>
                              <a:pt x="-109" y="736"/>
                              <a:pt x="-253" y="1745"/>
                              <a:pt x="467" y="2609"/>
                            </a:cubicBezTo>
                            <a:cubicBezTo>
                              <a:pt x="1187" y="3473"/>
                              <a:pt x="2123" y="3401"/>
                              <a:pt x="2699" y="2609"/>
                            </a:cubicBezTo>
                            <a:cubicBezTo>
                              <a:pt x="3276" y="1672"/>
                              <a:pt x="2987" y="664"/>
                              <a:pt x="2699" y="448"/>
                            </a:cubicBezTo>
                            <a:cubicBezTo>
                              <a:pt x="2483" y="160"/>
                              <a:pt x="1547" y="-272"/>
                              <a:pt x="611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52" name="Freeform: Shape 4551">
                        <a:extLst>
                          <a:ext uri="{FF2B5EF4-FFF2-40B4-BE49-F238E27FC236}">
                            <a16:creationId xmlns:a16="http://schemas.microsoft.com/office/drawing/2014/main" id="{C566BAAF-035E-0DDE-DF53-F6ADE82FBB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1825" y="5760818"/>
                        <a:ext cx="1829" cy="2217"/>
                      </a:xfrm>
                      <a:custGeom>
                        <a:avLst/>
                        <a:gdLst>
                          <a:gd name="connsiteX0" fmla="*/ 23 w 1829"/>
                          <a:gd name="connsiteY0" fmla="*/ 144 h 2217"/>
                          <a:gd name="connsiteX1" fmla="*/ 311 w 1829"/>
                          <a:gd name="connsiteY1" fmla="*/ 1656 h 2217"/>
                          <a:gd name="connsiteX2" fmla="*/ 1679 w 1829"/>
                          <a:gd name="connsiteY2" fmla="*/ 2089 h 2217"/>
                          <a:gd name="connsiteX3" fmla="*/ 1391 w 1829"/>
                          <a:gd name="connsiteY3" fmla="*/ 576 h 2217"/>
                          <a:gd name="connsiteX4" fmla="*/ 23 w 1829"/>
                          <a:gd name="connsiteY4" fmla="*/ 144 h 2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17">
                            <a:moveTo>
                              <a:pt x="23" y="144"/>
                            </a:moveTo>
                            <a:cubicBezTo>
                              <a:pt x="23" y="144"/>
                              <a:pt x="-121" y="1080"/>
                              <a:pt x="311" y="1656"/>
                            </a:cubicBezTo>
                            <a:cubicBezTo>
                              <a:pt x="743" y="2160"/>
                              <a:pt x="1391" y="2376"/>
                              <a:pt x="1679" y="2089"/>
                            </a:cubicBezTo>
                            <a:cubicBezTo>
                              <a:pt x="1968" y="1800"/>
                              <a:pt x="1823" y="1152"/>
                              <a:pt x="1391" y="576"/>
                            </a:cubicBezTo>
                            <a:cubicBezTo>
                              <a:pt x="959" y="0"/>
                              <a:pt x="311" y="-144"/>
                              <a:pt x="23" y="14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33" name="Graphic 6">
                      <a:extLst>
                        <a:ext uri="{FF2B5EF4-FFF2-40B4-BE49-F238E27FC236}">
                          <a16:creationId xmlns:a16="http://schemas.microsoft.com/office/drawing/2014/main" id="{A2FEEB75-E22D-7B55-3A7A-AD5A166183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9591" y="5757878"/>
                      <a:ext cx="2594" cy="2805"/>
                      <a:chOff x="7169591" y="5757878"/>
                      <a:chExt cx="2594" cy="2805"/>
                    </a:xfrm>
                    <a:solidFill>
                      <a:srgbClr val="D0E2D8"/>
                    </a:solidFill>
                  </p:grpSpPr>
                  <p:sp>
                    <p:nvSpPr>
                      <p:cNvPr id="4549" name="Freeform: Shape 4548">
                        <a:extLst>
                          <a:ext uri="{FF2B5EF4-FFF2-40B4-BE49-F238E27FC236}">
                            <a16:creationId xmlns:a16="http://schemas.microsoft.com/office/drawing/2014/main" id="{B5365701-4C9E-E4BA-96F1-8E7753E4D2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9591" y="5758023"/>
                        <a:ext cx="2536" cy="2660"/>
                      </a:xfrm>
                      <a:custGeom>
                        <a:avLst/>
                        <a:gdLst>
                          <a:gd name="connsiteX0" fmla="*/ 600 w 2536"/>
                          <a:gd name="connsiteY0" fmla="*/ 203 h 2660"/>
                          <a:gd name="connsiteX1" fmla="*/ 384 w 2536"/>
                          <a:gd name="connsiteY1" fmla="*/ 2147 h 2660"/>
                          <a:gd name="connsiteX2" fmla="*/ 2257 w 2536"/>
                          <a:gd name="connsiteY2" fmla="*/ 2147 h 2660"/>
                          <a:gd name="connsiteX3" fmla="*/ 2257 w 2536"/>
                          <a:gd name="connsiteY3" fmla="*/ 347 h 2660"/>
                          <a:gd name="connsiteX4" fmla="*/ 600 w 2536"/>
                          <a:gd name="connsiteY4" fmla="*/ 203 h 2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36" h="2660">
                            <a:moveTo>
                              <a:pt x="600" y="203"/>
                            </a:moveTo>
                            <a:cubicBezTo>
                              <a:pt x="-120" y="635"/>
                              <a:pt x="-192" y="1499"/>
                              <a:pt x="384" y="2147"/>
                            </a:cubicBezTo>
                            <a:cubicBezTo>
                              <a:pt x="960" y="2867"/>
                              <a:pt x="1752" y="2795"/>
                              <a:pt x="2257" y="2147"/>
                            </a:cubicBezTo>
                            <a:cubicBezTo>
                              <a:pt x="2761" y="1427"/>
                              <a:pt x="2473" y="563"/>
                              <a:pt x="2257" y="347"/>
                            </a:cubicBezTo>
                            <a:cubicBezTo>
                              <a:pt x="2040" y="131"/>
                              <a:pt x="1320" y="-229"/>
                              <a:pt x="600" y="20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50" name="Freeform: Shape 4549">
                        <a:extLst>
                          <a:ext uri="{FF2B5EF4-FFF2-40B4-BE49-F238E27FC236}">
                            <a16:creationId xmlns:a16="http://schemas.microsoft.com/office/drawing/2014/main" id="{A4CB4287-B7B8-06DB-9432-BA433D5AC6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0672" y="5757878"/>
                        <a:ext cx="1512" cy="1814"/>
                      </a:xfrm>
                      <a:custGeom>
                        <a:avLst/>
                        <a:gdLst>
                          <a:gd name="connsiteX0" fmla="*/ 23 w 1512"/>
                          <a:gd name="connsiteY0" fmla="*/ 131 h 1814"/>
                          <a:gd name="connsiteX1" fmla="*/ 311 w 1512"/>
                          <a:gd name="connsiteY1" fmla="*/ 1356 h 1814"/>
                          <a:gd name="connsiteX2" fmla="*/ 1391 w 1512"/>
                          <a:gd name="connsiteY2" fmla="*/ 1716 h 1814"/>
                          <a:gd name="connsiteX3" fmla="*/ 1175 w 1512"/>
                          <a:gd name="connsiteY3" fmla="*/ 491 h 1814"/>
                          <a:gd name="connsiteX4" fmla="*/ 23 w 1512"/>
                          <a:gd name="connsiteY4" fmla="*/ 131 h 1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12" h="1814">
                            <a:moveTo>
                              <a:pt x="23" y="131"/>
                            </a:moveTo>
                            <a:cubicBezTo>
                              <a:pt x="23" y="131"/>
                              <a:pt x="-121" y="923"/>
                              <a:pt x="311" y="1356"/>
                            </a:cubicBezTo>
                            <a:cubicBezTo>
                              <a:pt x="671" y="1788"/>
                              <a:pt x="1175" y="1931"/>
                              <a:pt x="1391" y="1716"/>
                            </a:cubicBezTo>
                            <a:cubicBezTo>
                              <a:pt x="1607" y="1499"/>
                              <a:pt x="1535" y="923"/>
                              <a:pt x="1175" y="491"/>
                            </a:cubicBezTo>
                            <a:cubicBezTo>
                              <a:pt x="815" y="59"/>
                              <a:pt x="311" y="-157"/>
                              <a:pt x="23" y="13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34" name="Graphic 6">
                      <a:extLst>
                        <a:ext uri="{FF2B5EF4-FFF2-40B4-BE49-F238E27FC236}">
                          <a16:creationId xmlns:a16="http://schemas.microsoft.com/office/drawing/2014/main" id="{7301FE0F-1978-0EA4-039A-DA8345BC00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3963" y="5760473"/>
                      <a:ext cx="1704" cy="1848"/>
                      <a:chOff x="7173963" y="5760473"/>
                      <a:chExt cx="1704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47" name="Freeform: Shape 4546">
                        <a:extLst>
                          <a:ext uri="{FF2B5EF4-FFF2-40B4-BE49-F238E27FC236}">
                            <a16:creationId xmlns:a16="http://schemas.microsoft.com/office/drawing/2014/main" id="{061686F4-4D86-EDDE-AB06-D3A2B34B5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3963" y="5760532"/>
                        <a:ext cx="1651" cy="1789"/>
                      </a:xfrm>
                      <a:custGeom>
                        <a:avLst/>
                        <a:gdLst>
                          <a:gd name="connsiteX0" fmla="*/ 405 w 1651"/>
                          <a:gd name="connsiteY0" fmla="*/ 142 h 1789"/>
                          <a:gd name="connsiteX1" fmla="*/ 261 w 1651"/>
                          <a:gd name="connsiteY1" fmla="*/ 1438 h 1789"/>
                          <a:gd name="connsiteX2" fmla="*/ 1485 w 1651"/>
                          <a:gd name="connsiteY2" fmla="*/ 1438 h 1789"/>
                          <a:gd name="connsiteX3" fmla="*/ 1485 w 1651"/>
                          <a:gd name="connsiteY3" fmla="*/ 214 h 1789"/>
                          <a:gd name="connsiteX4" fmla="*/ 405 w 165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51" h="1789">
                            <a:moveTo>
                              <a:pt x="405" y="142"/>
                            </a:moveTo>
                            <a:cubicBezTo>
                              <a:pt x="-27" y="430"/>
                              <a:pt x="-171" y="1006"/>
                              <a:pt x="261" y="1438"/>
                            </a:cubicBezTo>
                            <a:cubicBezTo>
                              <a:pt x="621" y="1943"/>
                              <a:pt x="1197" y="1870"/>
                              <a:pt x="1485" y="1438"/>
                            </a:cubicBezTo>
                            <a:cubicBezTo>
                              <a:pt x="1773" y="934"/>
                              <a:pt x="1629" y="358"/>
                              <a:pt x="1485" y="214"/>
                            </a:cubicBezTo>
                            <a:cubicBezTo>
                              <a:pt x="1341" y="70"/>
                              <a:pt x="837" y="-146"/>
                              <a:pt x="405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48" name="Freeform: Shape 4547">
                        <a:extLst>
                          <a:ext uri="{FF2B5EF4-FFF2-40B4-BE49-F238E27FC236}">
                            <a16:creationId xmlns:a16="http://schemas.microsoft.com/office/drawing/2014/main" id="{2B25EA20-39BC-93AB-65A8-FE29F2EFEC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4717" y="5760473"/>
                        <a:ext cx="950" cy="1193"/>
                      </a:xfrm>
                      <a:custGeom>
                        <a:avLst/>
                        <a:gdLst>
                          <a:gd name="connsiteX0" fmla="*/ 12 w 950"/>
                          <a:gd name="connsiteY0" fmla="*/ 57 h 1193"/>
                          <a:gd name="connsiteX1" fmla="*/ 155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2 w 950"/>
                          <a:gd name="connsiteY3" fmla="*/ 344 h 1193"/>
                          <a:gd name="connsiteX4" fmla="*/ 12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5" y="849"/>
                            </a:cubicBezTo>
                            <a:cubicBezTo>
                              <a:pt x="444" y="1137"/>
                              <a:pt x="732" y="1281"/>
                              <a:pt x="876" y="1137"/>
                            </a:cubicBezTo>
                            <a:cubicBezTo>
                              <a:pt x="1019" y="993"/>
                              <a:pt x="948" y="633"/>
                              <a:pt x="732" y="344"/>
                            </a:cubicBezTo>
                            <a:cubicBezTo>
                              <a:pt x="444" y="57"/>
                              <a:pt x="155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35" name="Graphic 6">
                      <a:extLst>
                        <a:ext uri="{FF2B5EF4-FFF2-40B4-BE49-F238E27FC236}">
                          <a16:creationId xmlns:a16="http://schemas.microsoft.com/office/drawing/2014/main" id="{675C0C2D-9185-1BCC-C889-80CD7065B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1473" y="5755576"/>
                      <a:ext cx="1745" cy="1992"/>
                      <a:chOff x="7171473" y="5755576"/>
                      <a:chExt cx="1745" cy="1992"/>
                    </a:xfrm>
                    <a:solidFill>
                      <a:srgbClr val="D0E2D8"/>
                    </a:solidFill>
                  </p:grpSpPr>
                  <p:sp>
                    <p:nvSpPr>
                      <p:cNvPr id="4545" name="Freeform: Shape 4544">
                        <a:extLst>
                          <a:ext uri="{FF2B5EF4-FFF2-40B4-BE49-F238E27FC236}">
                            <a16:creationId xmlns:a16="http://schemas.microsoft.com/office/drawing/2014/main" id="{E0051CE2-1350-43BB-F632-8573008238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1473" y="5755779"/>
                        <a:ext cx="1693" cy="1789"/>
                      </a:xfrm>
                      <a:custGeom>
                        <a:avLst/>
                        <a:gdLst>
                          <a:gd name="connsiteX0" fmla="*/ 375 w 1693"/>
                          <a:gd name="connsiteY0" fmla="*/ 70 h 1789"/>
                          <a:gd name="connsiteX1" fmla="*/ 230 w 1693"/>
                          <a:gd name="connsiteY1" fmla="*/ 1438 h 1789"/>
                          <a:gd name="connsiteX2" fmla="*/ 1527 w 1693"/>
                          <a:gd name="connsiteY2" fmla="*/ 1438 h 1789"/>
                          <a:gd name="connsiteX3" fmla="*/ 1527 w 1693"/>
                          <a:gd name="connsiteY3" fmla="*/ 214 h 1789"/>
                          <a:gd name="connsiteX4" fmla="*/ 375 w 1693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93" h="1789">
                            <a:moveTo>
                              <a:pt x="375" y="70"/>
                            </a:moveTo>
                            <a:cubicBezTo>
                              <a:pt x="-57" y="358"/>
                              <a:pt x="-130" y="934"/>
                              <a:pt x="230" y="1438"/>
                            </a:cubicBezTo>
                            <a:cubicBezTo>
                              <a:pt x="591" y="1942"/>
                              <a:pt x="1167" y="1870"/>
                              <a:pt x="1527" y="1438"/>
                            </a:cubicBezTo>
                            <a:cubicBezTo>
                              <a:pt x="1815" y="934"/>
                              <a:pt x="1671" y="358"/>
                              <a:pt x="1527" y="214"/>
                            </a:cubicBezTo>
                            <a:cubicBezTo>
                              <a:pt x="1383" y="70"/>
                              <a:pt x="879" y="-146"/>
                              <a:pt x="375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46" name="Freeform: Shape 4545">
                        <a:extLst>
                          <a:ext uri="{FF2B5EF4-FFF2-40B4-BE49-F238E27FC236}">
                            <a16:creationId xmlns:a16="http://schemas.microsoft.com/office/drawing/2014/main" id="{5957FBD1-42B6-DAED-31DA-289169B694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2208" y="5755576"/>
                        <a:ext cx="1011" cy="1265"/>
                      </a:xfrm>
                      <a:custGeom>
                        <a:avLst/>
                        <a:gdLst>
                          <a:gd name="connsiteX0" fmla="*/ 0 w 1011"/>
                          <a:gd name="connsiteY0" fmla="*/ 57 h 1265"/>
                          <a:gd name="connsiteX1" fmla="*/ 216 w 1011"/>
                          <a:gd name="connsiteY1" fmla="*/ 921 h 1265"/>
                          <a:gd name="connsiteX2" fmla="*/ 936 w 1011"/>
                          <a:gd name="connsiteY2" fmla="*/ 1209 h 1265"/>
                          <a:gd name="connsiteX3" fmla="*/ 792 w 1011"/>
                          <a:gd name="connsiteY3" fmla="*/ 344 h 1265"/>
                          <a:gd name="connsiteX4" fmla="*/ 0 w 1011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1" h="1265">
                            <a:moveTo>
                              <a:pt x="0" y="57"/>
                            </a:moveTo>
                            <a:cubicBezTo>
                              <a:pt x="0" y="57"/>
                              <a:pt x="0" y="561"/>
                              <a:pt x="216" y="921"/>
                            </a:cubicBezTo>
                            <a:cubicBezTo>
                              <a:pt x="432" y="1209"/>
                              <a:pt x="792" y="1353"/>
                              <a:pt x="936" y="1209"/>
                            </a:cubicBezTo>
                            <a:cubicBezTo>
                              <a:pt x="1080" y="1064"/>
                              <a:pt x="1008" y="704"/>
                              <a:pt x="792" y="344"/>
                            </a:cubicBezTo>
                            <a:cubicBezTo>
                              <a:pt x="504" y="57"/>
                              <a:pt x="216" y="-88"/>
                              <a:pt x="0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36" name="Graphic 6">
                      <a:extLst>
                        <a:ext uri="{FF2B5EF4-FFF2-40B4-BE49-F238E27FC236}">
                          <a16:creationId xmlns:a16="http://schemas.microsoft.com/office/drawing/2014/main" id="{3802CBA9-2562-211C-1EA6-0EEFD194CB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6432" y="5759177"/>
                      <a:ext cx="1673" cy="1848"/>
                      <a:chOff x="7166432" y="5759177"/>
                      <a:chExt cx="1673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43" name="Freeform: Shape 4542">
                        <a:extLst>
                          <a:ext uri="{FF2B5EF4-FFF2-40B4-BE49-F238E27FC236}">
                            <a16:creationId xmlns:a16="http://schemas.microsoft.com/office/drawing/2014/main" id="{8310D016-C416-2AFA-0060-436075A4D6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6432" y="5759236"/>
                        <a:ext cx="1621" cy="1789"/>
                      </a:xfrm>
                      <a:custGeom>
                        <a:avLst/>
                        <a:gdLst>
                          <a:gd name="connsiteX0" fmla="*/ 375 w 1621"/>
                          <a:gd name="connsiteY0" fmla="*/ 142 h 1789"/>
                          <a:gd name="connsiteX1" fmla="*/ 231 w 1621"/>
                          <a:gd name="connsiteY1" fmla="*/ 1438 h 1789"/>
                          <a:gd name="connsiteX2" fmla="*/ 1455 w 1621"/>
                          <a:gd name="connsiteY2" fmla="*/ 1438 h 1789"/>
                          <a:gd name="connsiteX3" fmla="*/ 1455 w 1621"/>
                          <a:gd name="connsiteY3" fmla="*/ 214 h 1789"/>
                          <a:gd name="connsiteX4" fmla="*/ 302 w 162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89">
                            <a:moveTo>
                              <a:pt x="375" y="142"/>
                            </a:moveTo>
                            <a:cubicBezTo>
                              <a:pt x="-58" y="430"/>
                              <a:pt x="-130" y="1006"/>
                              <a:pt x="231" y="1438"/>
                            </a:cubicBezTo>
                            <a:cubicBezTo>
                              <a:pt x="591" y="1942"/>
                              <a:pt x="1167" y="1871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2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44" name="Freeform: Shape 4543">
                        <a:extLst>
                          <a:ext uri="{FF2B5EF4-FFF2-40B4-BE49-F238E27FC236}">
                            <a16:creationId xmlns:a16="http://schemas.microsoft.com/office/drawing/2014/main" id="{8F52B69D-46B7-AD9A-1641-19945F51BB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7155" y="5759177"/>
                        <a:ext cx="950" cy="1265"/>
                      </a:xfrm>
                      <a:custGeom>
                        <a:avLst/>
                        <a:gdLst>
                          <a:gd name="connsiteX0" fmla="*/ 11 w 950"/>
                          <a:gd name="connsiteY0" fmla="*/ 57 h 1265"/>
                          <a:gd name="connsiteX1" fmla="*/ 156 w 950"/>
                          <a:gd name="connsiteY1" fmla="*/ 921 h 1265"/>
                          <a:gd name="connsiteX2" fmla="*/ 876 w 950"/>
                          <a:gd name="connsiteY2" fmla="*/ 1209 h 1265"/>
                          <a:gd name="connsiteX3" fmla="*/ 732 w 950"/>
                          <a:gd name="connsiteY3" fmla="*/ 344 h 1265"/>
                          <a:gd name="connsiteX4" fmla="*/ 11 w 950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65">
                            <a:moveTo>
                              <a:pt x="11" y="57"/>
                            </a:moveTo>
                            <a:cubicBezTo>
                              <a:pt x="11" y="57"/>
                              <a:pt x="-60" y="561"/>
                              <a:pt x="156" y="921"/>
                            </a:cubicBezTo>
                            <a:cubicBezTo>
                              <a:pt x="443" y="1209"/>
                              <a:pt x="732" y="1353"/>
                              <a:pt x="876" y="1209"/>
                            </a:cubicBezTo>
                            <a:cubicBezTo>
                              <a:pt x="1020" y="1064"/>
                              <a:pt x="948" y="704"/>
                              <a:pt x="732" y="344"/>
                            </a:cubicBezTo>
                            <a:cubicBezTo>
                              <a:pt x="443" y="57"/>
                              <a:pt x="156" y="-88"/>
                              <a:pt x="11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37" name="Graphic 6">
                      <a:extLst>
                        <a:ext uri="{FF2B5EF4-FFF2-40B4-BE49-F238E27FC236}">
                          <a16:creationId xmlns:a16="http://schemas.microsoft.com/office/drawing/2014/main" id="{5459FDCE-A0E5-6AF6-8D5E-DFECC2A988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6346" y="5760113"/>
                      <a:ext cx="1697" cy="1848"/>
                      <a:chOff x="7176346" y="5760113"/>
                      <a:chExt cx="1697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41" name="Freeform: Shape 4540">
                        <a:extLst>
                          <a:ext uri="{FF2B5EF4-FFF2-40B4-BE49-F238E27FC236}">
                            <a16:creationId xmlns:a16="http://schemas.microsoft.com/office/drawing/2014/main" id="{D5351089-9B3F-C573-9398-F55FCDE7FC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6346" y="5760172"/>
                        <a:ext cx="1644" cy="1789"/>
                      </a:xfrm>
                      <a:custGeom>
                        <a:avLst/>
                        <a:gdLst>
                          <a:gd name="connsiteX0" fmla="*/ 398 w 1644"/>
                          <a:gd name="connsiteY0" fmla="*/ 142 h 1789"/>
                          <a:gd name="connsiteX1" fmla="*/ 254 w 1644"/>
                          <a:gd name="connsiteY1" fmla="*/ 1438 h 1789"/>
                          <a:gd name="connsiteX2" fmla="*/ 1479 w 1644"/>
                          <a:gd name="connsiteY2" fmla="*/ 1438 h 1789"/>
                          <a:gd name="connsiteX3" fmla="*/ 1479 w 1644"/>
                          <a:gd name="connsiteY3" fmla="*/ 214 h 1789"/>
                          <a:gd name="connsiteX4" fmla="*/ 326 w 1644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44" h="1789">
                            <a:moveTo>
                              <a:pt x="398" y="142"/>
                            </a:moveTo>
                            <a:cubicBezTo>
                              <a:pt x="-106" y="430"/>
                              <a:pt x="-106" y="1006"/>
                              <a:pt x="254" y="1438"/>
                            </a:cubicBezTo>
                            <a:cubicBezTo>
                              <a:pt x="615" y="1942"/>
                              <a:pt x="1190" y="1870"/>
                              <a:pt x="1479" y="1438"/>
                            </a:cubicBezTo>
                            <a:cubicBezTo>
                              <a:pt x="1767" y="934"/>
                              <a:pt x="1623" y="358"/>
                              <a:pt x="1479" y="214"/>
                            </a:cubicBezTo>
                            <a:cubicBezTo>
                              <a:pt x="1335" y="70"/>
                              <a:pt x="830" y="-146"/>
                              <a:pt x="326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42" name="Freeform: Shape 4541">
                        <a:extLst>
                          <a:ext uri="{FF2B5EF4-FFF2-40B4-BE49-F238E27FC236}">
                            <a16:creationId xmlns:a16="http://schemas.microsoft.com/office/drawing/2014/main" id="{C1303F69-D282-FB49-2952-3C359D665C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7032" y="5760113"/>
                        <a:ext cx="1011" cy="1193"/>
                      </a:xfrm>
                      <a:custGeom>
                        <a:avLst/>
                        <a:gdLst>
                          <a:gd name="connsiteX0" fmla="*/ 72 w 1011"/>
                          <a:gd name="connsiteY0" fmla="*/ 57 h 1193"/>
                          <a:gd name="connsiteX1" fmla="*/ 216 w 1011"/>
                          <a:gd name="connsiteY1" fmla="*/ 849 h 1193"/>
                          <a:gd name="connsiteX2" fmla="*/ 936 w 1011"/>
                          <a:gd name="connsiteY2" fmla="*/ 1137 h 1193"/>
                          <a:gd name="connsiteX3" fmla="*/ 792 w 1011"/>
                          <a:gd name="connsiteY3" fmla="*/ 344 h 1193"/>
                          <a:gd name="connsiteX4" fmla="*/ 0 w 1011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1" h="1193">
                            <a:moveTo>
                              <a:pt x="72" y="57"/>
                            </a:moveTo>
                            <a:cubicBezTo>
                              <a:pt x="72" y="57"/>
                              <a:pt x="0" y="561"/>
                              <a:pt x="216" y="849"/>
                            </a:cubicBezTo>
                            <a:cubicBezTo>
                              <a:pt x="433" y="1137"/>
                              <a:pt x="792" y="1281"/>
                              <a:pt x="936" y="1137"/>
                            </a:cubicBezTo>
                            <a:cubicBezTo>
                              <a:pt x="1080" y="993"/>
                              <a:pt x="1008" y="632"/>
                              <a:pt x="792" y="344"/>
                            </a:cubicBezTo>
                            <a:cubicBezTo>
                              <a:pt x="504" y="57"/>
                              <a:pt x="216" y="-88"/>
                              <a:pt x="0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38" name="Graphic 6">
                      <a:extLst>
                        <a:ext uri="{FF2B5EF4-FFF2-40B4-BE49-F238E27FC236}">
                          <a16:creationId xmlns:a16="http://schemas.microsoft.com/office/drawing/2014/main" id="{08417DE4-4EB7-7CC9-E9E1-765F878CA7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2397" y="5756920"/>
                      <a:ext cx="3079" cy="3333"/>
                      <a:chOff x="7172397" y="5756920"/>
                      <a:chExt cx="3079" cy="3333"/>
                    </a:xfrm>
                    <a:solidFill>
                      <a:srgbClr val="D0E2D8"/>
                    </a:solidFill>
                  </p:grpSpPr>
                  <p:sp>
                    <p:nvSpPr>
                      <p:cNvPr id="4539" name="Freeform: Shape 4538">
                        <a:extLst>
                          <a:ext uri="{FF2B5EF4-FFF2-40B4-BE49-F238E27FC236}">
                            <a16:creationId xmlns:a16="http://schemas.microsoft.com/office/drawing/2014/main" id="{F1947F2E-B32B-E30B-012A-3D890FCD3E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2397" y="5757015"/>
                        <a:ext cx="3070" cy="3238"/>
                      </a:xfrm>
                      <a:custGeom>
                        <a:avLst/>
                        <a:gdLst>
                          <a:gd name="connsiteX0" fmla="*/ 243 w 3070"/>
                          <a:gd name="connsiteY0" fmla="*/ 779 h 3238"/>
                          <a:gd name="connsiteX1" fmla="*/ 1035 w 3070"/>
                          <a:gd name="connsiteY1" fmla="*/ 3083 h 3238"/>
                          <a:gd name="connsiteX2" fmla="*/ 3052 w 3070"/>
                          <a:gd name="connsiteY2" fmla="*/ 2003 h 3238"/>
                          <a:gd name="connsiteX3" fmla="*/ 2115 w 3070"/>
                          <a:gd name="connsiteY3" fmla="*/ 59 h 3238"/>
                          <a:gd name="connsiteX4" fmla="*/ 243 w 3070"/>
                          <a:gd name="connsiteY4" fmla="*/ 851 h 3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0" h="3238">
                            <a:moveTo>
                              <a:pt x="243" y="779"/>
                            </a:moveTo>
                            <a:cubicBezTo>
                              <a:pt x="-261" y="1643"/>
                              <a:pt x="27" y="2651"/>
                              <a:pt x="1035" y="3083"/>
                            </a:cubicBezTo>
                            <a:cubicBezTo>
                              <a:pt x="2043" y="3515"/>
                              <a:pt x="2907" y="3011"/>
                              <a:pt x="3052" y="2003"/>
                            </a:cubicBezTo>
                            <a:cubicBezTo>
                              <a:pt x="3196" y="923"/>
                              <a:pt x="2475" y="130"/>
                              <a:pt x="2115" y="59"/>
                            </a:cubicBezTo>
                            <a:cubicBezTo>
                              <a:pt x="1827" y="-86"/>
                              <a:pt x="819" y="-14"/>
                              <a:pt x="243" y="85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40" name="Freeform: Shape 4539">
                        <a:extLst>
                          <a:ext uri="{FF2B5EF4-FFF2-40B4-BE49-F238E27FC236}">
                            <a16:creationId xmlns:a16="http://schemas.microsoft.com/office/drawing/2014/main" id="{015C5DA9-92FE-7A57-C088-5D3BCFFF43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3072" y="5756920"/>
                        <a:ext cx="2404" cy="1746"/>
                      </a:xfrm>
                      <a:custGeom>
                        <a:avLst/>
                        <a:gdLst>
                          <a:gd name="connsiteX0" fmla="*/ 72 w 2404"/>
                          <a:gd name="connsiteY0" fmla="*/ 369 h 1746"/>
                          <a:gd name="connsiteX1" fmla="*/ 936 w 2404"/>
                          <a:gd name="connsiteY1" fmla="*/ 1593 h 1746"/>
                          <a:gd name="connsiteX2" fmla="*/ 2377 w 2404"/>
                          <a:gd name="connsiteY2" fmla="*/ 1378 h 1746"/>
                          <a:gd name="connsiteX3" fmla="*/ 1440 w 2404"/>
                          <a:gd name="connsiteY3" fmla="*/ 153 h 1746"/>
                          <a:gd name="connsiteX4" fmla="*/ 0 w 2404"/>
                          <a:gd name="connsiteY4" fmla="*/ 369 h 1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04" h="1746">
                            <a:moveTo>
                              <a:pt x="72" y="369"/>
                            </a:moveTo>
                            <a:cubicBezTo>
                              <a:pt x="-72" y="801"/>
                              <a:pt x="360" y="1305"/>
                              <a:pt x="936" y="1593"/>
                            </a:cubicBezTo>
                            <a:cubicBezTo>
                              <a:pt x="1585" y="1882"/>
                              <a:pt x="2232" y="1738"/>
                              <a:pt x="2377" y="1378"/>
                            </a:cubicBezTo>
                            <a:cubicBezTo>
                              <a:pt x="2521" y="945"/>
                              <a:pt x="2089" y="441"/>
                              <a:pt x="1440" y="153"/>
                            </a:cubicBezTo>
                            <a:cubicBezTo>
                              <a:pt x="792" y="-135"/>
                              <a:pt x="216" y="9"/>
                              <a:pt x="0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466" name="Graphic 6">
                    <a:extLst>
                      <a:ext uri="{FF2B5EF4-FFF2-40B4-BE49-F238E27FC236}">
                        <a16:creationId xmlns:a16="http://schemas.microsoft.com/office/drawing/2014/main" id="{19677331-A366-7606-665C-32FF881E6955}"/>
                      </a:ext>
                    </a:extLst>
                  </p:cNvPr>
                  <p:cNvGrpSpPr/>
                  <p:nvPr/>
                </p:nvGrpSpPr>
                <p:grpSpPr>
                  <a:xfrm>
                    <a:off x="7178962" y="5755576"/>
                    <a:ext cx="11611" cy="8743"/>
                    <a:chOff x="7178962" y="5755576"/>
                    <a:chExt cx="11611" cy="8743"/>
                  </a:xfrm>
                  <a:solidFill>
                    <a:srgbClr val="D0E2D8"/>
                  </a:solidFill>
                </p:grpSpPr>
                <p:grpSp>
                  <p:nvGrpSpPr>
                    <p:cNvPr id="4511" name="Graphic 6">
                      <a:extLst>
                        <a:ext uri="{FF2B5EF4-FFF2-40B4-BE49-F238E27FC236}">
                          <a16:creationId xmlns:a16="http://schemas.microsoft.com/office/drawing/2014/main" id="{ED8D896F-7B8C-ADE9-E937-D6F08A7A12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2951" y="5760818"/>
                      <a:ext cx="3161" cy="3501"/>
                      <a:chOff x="7182951" y="5760818"/>
                      <a:chExt cx="3161" cy="3501"/>
                    </a:xfrm>
                    <a:solidFill>
                      <a:srgbClr val="D0E2D8"/>
                    </a:solidFill>
                  </p:grpSpPr>
                  <p:sp>
                    <p:nvSpPr>
                      <p:cNvPr id="4530" name="Freeform: Shape 4529">
                        <a:extLst>
                          <a:ext uri="{FF2B5EF4-FFF2-40B4-BE49-F238E27FC236}">
                            <a16:creationId xmlns:a16="http://schemas.microsoft.com/office/drawing/2014/main" id="{5459FDC0-60CD-96A1-4132-B0B9EFCC43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2951" y="5761090"/>
                        <a:ext cx="3056" cy="3230"/>
                      </a:xfrm>
                      <a:custGeom>
                        <a:avLst/>
                        <a:gdLst>
                          <a:gd name="connsiteX0" fmla="*/ 707 w 3056"/>
                          <a:gd name="connsiteY0" fmla="*/ 160 h 3230"/>
                          <a:gd name="connsiteX1" fmla="*/ 491 w 3056"/>
                          <a:gd name="connsiteY1" fmla="*/ 2609 h 3230"/>
                          <a:gd name="connsiteX2" fmla="*/ 2723 w 3056"/>
                          <a:gd name="connsiteY2" fmla="*/ 2609 h 3230"/>
                          <a:gd name="connsiteX3" fmla="*/ 2723 w 3056"/>
                          <a:gd name="connsiteY3" fmla="*/ 448 h 3230"/>
                          <a:gd name="connsiteX4" fmla="*/ 707 w 3056"/>
                          <a:gd name="connsiteY4" fmla="*/ 232 h 32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56" h="3230">
                            <a:moveTo>
                              <a:pt x="707" y="160"/>
                            </a:moveTo>
                            <a:cubicBezTo>
                              <a:pt x="-157" y="736"/>
                              <a:pt x="-229" y="1745"/>
                              <a:pt x="491" y="2609"/>
                            </a:cubicBezTo>
                            <a:cubicBezTo>
                              <a:pt x="1211" y="3473"/>
                              <a:pt x="2219" y="3401"/>
                              <a:pt x="2723" y="2609"/>
                            </a:cubicBezTo>
                            <a:cubicBezTo>
                              <a:pt x="3299" y="1672"/>
                              <a:pt x="3012" y="664"/>
                              <a:pt x="2723" y="448"/>
                            </a:cubicBezTo>
                            <a:cubicBezTo>
                              <a:pt x="2507" y="160"/>
                              <a:pt x="1571" y="-272"/>
                              <a:pt x="707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31" name="Freeform: Shape 4530">
                        <a:extLst>
                          <a:ext uri="{FF2B5EF4-FFF2-40B4-BE49-F238E27FC236}">
                            <a16:creationId xmlns:a16="http://schemas.microsoft.com/office/drawing/2014/main" id="{E416CDAD-9CEB-1B65-A8D0-567805A41B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4283" y="5760818"/>
                        <a:ext cx="1829" cy="2217"/>
                      </a:xfrm>
                      <a:custGeom>
                        <a:avLst/>
                        <a:gdLst>
                          <a:gd name="connsiteX0" fmla="*/ 23 w 1829"/>
                          <a:gd name="connsiteY0" fmla="*/ 144 h 2217"/>
                          <a:gd name="connsiteX1" fmla="*/ 311 w 1829"/>
                          <a:gd name="connsiteY1" fmla="*/ 1656 h 2217"/>
                          <a:gd name="connsiteX2" fmla="*/ 1680 w 1829"/>
                          <a:gd name="connsiteY2" fmla="*/ 2089 h 2217"/>
                          <a:gd name="connsiteX3" fmla="*/ 1391 w 1829"/>
                          <a:gd name="connsiteY3" fmla="*/ 576 h 2217"/>
                          <a:gd name="connsiteX4" fmla="*/ 23 w 1829"/>
                          <a:gd name="connsiteY4" fmla="*/ 144 h 2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17">
                            <a:moveTo>
                              <a:pt x="23" y="144"/>
                            </a:moveTo>
                            <a:cubicBezTo>
                              <a:pt x="23" y="144"/>
                              <a:pt x="-121" y="1080"/>
                              <a:pt x="311" y="1656"/>
                            </a:cubicBezTo>
                            <a:cubicBezTo>
                              <a:pt x="743" y="2160"/>
                              <a:pt x="1391" y="2376"/>
                              <a:pt x="1680" y="2089"/>
                            </a:cubicBezTo>
                            <a:cubicBezTo>
                              <a:pt x="1967" y="1800"/>
                              <a:pt x="1823" y="1152"/>
                              <a:pt x="1391" y="576"/>
                            </a:cubicBezTo>
                            <a:cubicBezTo>
                              <a:pt x="959" y="0"/>
                              <a:pt x="311" y="-144"/>
                              <a:pt x="23" y="14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12" name="Graphic 6">
                      <a:extLst>
                        <a:ext uri="{FF2B5EF4-FFF2-40B4-BE49-F238E27FC236}">
                          <a16:creationId xmlns:a16="http://schemas.microsoft.com/office/drawing/2014/main" id="{B26B9F6E-E824-5EAA-1E21-F669E710D6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2073" y="5757878"/>
                      <a:ext cx="2642" cy="2805"/>
                      <a:chOff x="7182073" y="5757878"/>
                      <a:chExt cx="2642" cy="2805"/>
                    </a:xfrm>
                    <a:solidFill>
                      <a:srgbClr val="D0E2D8"/>
                    </a:solidFill>
                  </p:grpSpPr>
                  <p:sp>
                    <p:nvSpPr>
                      <p:cNvPr id="4528" name="Freeform: Shape 4527">
                        <a:extLst>
                          <a:ext uri="{FF2B5EF4-FFF2-40B4-BE49-F238E27FC236}">
                            <a16:creationId xmlns:a16="http://schemas.microsoft.com/office/drawing/2014/main" id="{E185EA83-365E-4ED1-D5B7-70B273F348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2073" y="5758023"/>
                        <a:ext cx="2482" cy="2660"/>
                      </a:xfrm>
                      <a:custGeom>
                        <a:avLst/>
                        <a:gdLst>
                          <a:gd name="connsiteX0" fmla="*/ 577 w 2482"/>
                          <a:gd name="connsiteY0" fmla="*/ 203 h 2660"/>
                          <a:gd name="connsiteX1" fmla="*/ 361 w 2482"/>
                          <a:gd name="connsiteY1" fmla="*/ 2147 h 2660"/>
                          <a:gd name="connsiteX2" fmla="*/ 2233 w 2482"/>
                          <a:gd name="connsiteY2" fmla="*/ 2147 h 2660"/>
                          <a:gd name="connsiteX3" fmla="*/ 2233 w 2482"/>
                          <a:gd name="connsiteY3" fmla="*/ 347 h 2660"/>
                          <a:gd name="connsiteX4" fmla="*/ 577 w 2482"/>
                          <a:gd name="connsiteY4" fmla="*/ 203 h 2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82" h="2660">
                            <a:moveTo>
                              <a:pt x="577" y="203"/>
                            </a:moveTo>
                            <a:cubicBezTo>
                              <a:pt x="-71" y="635"/>
                              <a:pt x="-215" y="1499"/>
                              <a:pt x="361" y="2147"/>
                            </a:cubicBezTo>
                            <a:cubicBezTo>
                              <a:pt x="937" y="2867"/>
                              <a:pt x="1729" y="2795"/>
                              <a:pt x="2233" y="2147"/>
                            </a:cubicBezTo>
                            <a:cubicBezTo>
                              <a:pt x="2665" y="1427"/>
                              <a:pt x="2449" y="563"/>
                              <a:pt x="2233" y="347"/>
                            </a:cubicBezTo>
                            <a:cubicBezTo>
                              <a:pt x="2017" y="131"/>
                              <a:pt x="1297" y="-229"/>
                              <a:pt x="577" y="20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29" name="Freeform: Shape 4528">
                        <a:extLst>
                          <a:ext uri="{FF2B5EF4-FFF2-40B4-BE49-F238E27FC236}">
                            <a16:creationId xmlns:a16="http://schemas.microsoft.com/office/drawing/2014/main" id="{61C35281-F962-B9BA-06EB-3E675085B8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3203" y="5757878"/>
                        <a:ext cx="1512" cy="1814"/>
                      </a:xfrm>
                      <a:custGeom>
                        <a:avLst/>
                        <a:gdLst>
                          <a:gd name="connsiteX0" fmla="*/ 23 w 1512"/>
                          <a:gd name="connsiteY0" fmla="*/ 131 h 1814"/>
                          <a:gd name="connsiteX1" fmla="*/ 311 w 1512"/>
                          <a:gd name="connsiteY1" fmla="*/ 1356 h 1814"/>
                          <a:gd name="connsiteX2" fmla="*/ 1391 w 1512"/>
                          <a:gd name="connsiteY2" fmla="*/ 1716 h 1814"/>
                          <a:gd name="connsiteX3" fmla="*/ 1175 w 1512"/>
                          <a:gd name="connsiteY3" fmla="*/ 491 h 1814"/>
                          <a:gd name="connsiteX4" fmla="*/ 23 w 1512"/>
                          <a:gd name="connsiteY4" fmla="*/ 131 h 1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12" h="1814">
                            <a:moveTo>
                              <a:pt x="23" y="131"/>
                            </a:moveTo>
                            <a:cubicBezTo>
                              <a:pt x="23" y="131"/>
                              <a:pt x="-121" y="923"/>
                              <a:pt x="311" y="1356"/>
                            </a:cubicBezTo>
                            <a:cubicBezTo>
                              <a:pt x="671" y="1788"/>
                              <a:pt x="1175" y="1931"/>
                              <a:pt x="1391" y="1716"/>
                            </a:cubicBezTo>
                            <a:cubicBezTo>
                              <a:pt x="1607" y="1499"/>
                              <a:pt x="1535" y="923"/>
                              <a:pt x="1175" y="491"/>
                            </a:cubicBezTo>
                            <a:cubicBezTo>
                              <a:pt x="815" y="59"/>
                              <a:pt x="311" y="-157"/>
                              <a:pt x="23" y="13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13" name="Graphic 6">
                      <a:extLst>
                        <a:ext uri="{FF2B5EF4-FFF2-40B4-BE49-F238E27FC236}">
                          <a16:creationId xmlns:a16="http://schemas.microsoft.com/office/drawing/2014/main" id="{B30D804E-D5D8-2602-3115-53231F8D0F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6452" y="5760473"/>
                      <a:ext cx="1673" cy="1848"/>
                      <a:chOff x="7186452" y="5760473"/>
                      <a:chExt cx="1673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26" name="Freeform: Shape 4525">
                        <a:extLst>
                          <a:ext uri="{FF2B5EF4-FFF2-40B4-BE49-F238E27FC236}">
                            <a16:creationId xmlns:a16="http://schemas.microsoft.com/office/drawing/2014/main" id="{266CF32A-080D-0C47-1436-282A47F72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6452" y="5760532"/>
                        <a:ext cx="1621" cy="1789"/>
                      </a:xfrm>
                      <a:custGeom>
                        <a:avLst/>
                        <a:gdLst>
                          <a:gd name="connsiteX0" fmla="*/ 375 w 1621"/>
                          <a:gd name="connsiteY0" fmla="*/ 142 h 1789"/>
                          <a:gd name="connsiteX1" fmla="*/ 230 w 1621"/>
                          <a:gd name="connsiteY1" fmla="*/ 1438 h 1789"/>
                          <a:gd name="connsiteX2" fmla="*/ 1455 w 1621"/>
                          <a:gd name="connsiteY2" fmla="*/ 1438 h 1789"/>
                          <a:gd name="connsiteX3" fmla="*/ 1455 w 1621"/>
                          <a:gd name="connsiteY3" fmla="*/ 214 h 1789"/>
                          <a:gd name="connsiteX4" fmla="*/ 303 w 162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89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590" y="1943"/>
                              <a:pt x="1167" y="1870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27" name="Freeform: Shape 4526">
                        <a:extLst>
                          <a:ext uri="{FF2B5EF4-FFF2-40B4-BE49-F238E27FC236}">
                            <a16:creationId xmlns:a16="http://schemas.microsoft.com/office/drawing/2014/main" id="{C6256D25-D639-92E6-841A-49EA9867B2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7115" y="5760473"/>
                        <a:ext cx="1011" cy="1193"/>
                      </a:xfrm>
                      <a:custGeom>
                        <a:avLst/>
                        <a:gdLst>
                          <a:gd name="connsiteX0" fmla="*/ 72 w 1011"/>
                          <a:gd name="connsiteY0" fmla="*/ 57 h 1193"/>
                          <a:gd name="connsiteX1" fmla="*/ 216 w 1011"/>
                          <a:gd name="connsiteY1" fmla="*/ 849 h 1193"/>
                          <a:gd name="connsiteX2" fmla="*/ 936 w 1011"/>
                          <a:gd name="connsiteY2" fmla="*/ 1137 h 1193"/>
                          <a:gd name="connsiteX3" fmla="*/ 792 w 1011"/>
                          <a:gd name="connsiteY3" fmla="*/ 344 h 1193"/>
                          <a:gd name="connsiteX4" fmla="*/ 0 w 1011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1" h="1193">
                            <a:moveTo>
                              <a:pt x="72" y="57"/>
                            </a:moveTo>
                            <a:cubicBezTo>
                              <a:pt x="72" y="57"/>
                              <a:pt x="0" y="561"/>
                              <a:pt x="216" y="849"/>
                            </a:cubicBezTo>
                            <a:cubicBezTo>
                              <a:pt x="432" y="1137"/>
                              <a:pt x="792" y="1281"/>
                              <a:pt x="936" y="1137"/>
                            </a:cubicBezTo>
                            <a:cubicBezTo>
                              <a:pt x="1080" y="993"/>
                              <a:pt x="1008" y="633"/>
                              <a:pt x="792" y="344"/>
                            </a:cubicBezTo>
                            <a:cubicBezTo>
                              <a:pt x="504" y="57"/>
                              <a:pt x="216" y="-88"/>
                              <a:pt x="0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14" name="Graphic 6">
                      <a:extLst>
                        <a:ext uri="{FF2B5EF4-FFF2-40B4-BE49-F238E27FC236}">
                          <a16:creationId xmlns:a16="http://schemas.microsoft.com/office/drawing/2014/main" id="{F3BB1D89-56EA-FE61-04A1-0BB5413AFA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3931" y="5755576"/>
                      <a:ext cx="1802" cy="1992"/>
                      <a:chOff x="7183931" y="5755576"/>
                      <a:chExt cx="1802" cy="1992"/>
                    </a:xfrm>
                    <a:solidFill>
                      <a:srgbClr val="D0E2D8"/>
                    </a:solidFill>
                  </p:grpSpPr>
                  <p:sp>
                    <p:nvSpPr>
                      <p:cNvPr id="4524" name="Freeform: Shape 4523">
                        <a:extLst>
                          <a:ext uri="{FF2B5EF4-FFF2-40B4-BE49-F238E27FC236}">
                            <a16:creationId xmlns:a16="http://schemas.microsoft.com/office/drawing/2014/main" id="{9452DB2C-13A1-9F5F-C35A-E1FB684117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3931" y="5755779"/>
                        <a:ext cx="1621" cy="1789"/>
                      </a:xfrm>
                      <a:custGeom>
                        <a:avLst/>
                        <a:gdLst>
                          <a:gd name="connsiteX0" fmla="*/ 375 w 1621"/>
                          <a:gd name="connsiteY0" fmla="*/ 70 h 1789"/>
                          <a:gd name="connsiteX1" fmla="*/ 231 w 1621"/>
                          <a:gd name="connsiteY1" fmla="*/ 1438 h 1789"/>
                          <a:gd name="connsiteX2" fmla="*/ 1455 w 1621"/>
                          <a:gd name="connsiteY2" fmla="*/ 1438 h 1789"/>
                          <a:gd name="connsiteX3" fmla="*/ 1455 w 1621"/>
                          <a:gd name="connsiteY3" fmla="*/ 214 h 1789"/>
                          <a:gd name="connsiteX4" fmla="*/ 302 w 162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89">
                            <a:moveTo>
                              <a:pt x="375" y="70"/>
                            </a:moveTo>
                            <a:cubicBezTo>
                              <a:pt x="-58" y="358"/>
                              <a:pt x="-130" y="934"/>
                              <a:pt x="231" y="1438"/>
                            </a:cubicBezTo>
                            <a:cubicBezTo>
                              <a:pt x="591" y="1942"/>
                              <a:pt x="1167" y="1870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2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25" name="Freeform: Shape 4524">
                        <a:extLst>
                          <a:ext uri="{FF2B5EF4-FFF2-40B4-BE49-F238E27FC236}">
                            <a16:creationId xmlns:a16="http://schemas.microsoft.com/office/drawing/2014/main" id="{98FF6346-C8D5-9567-C0D3-21D75BBE20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4727" y="5755576"/>
                        <a:ext cx="1007" cy="1265"/>
                      </a:xfrm>
                      <a:custGeom>
                        <a:avLst/>
                        <a:gdLst>
                          <a:gd name="connsiteX0" fmla="*/ 11 w 1007"/>
                          <a:gd name="connsiteY0" fmla="*/ 57 h 1265"/>
                          <a:gd name="connsiteX1" fmla="*/ 156 w 1007"/>
                          <a:gd name="connsiteY1" fmla="*/ 921 h 1265"/>
                          <a:gd name="connsiteX2" fmla="*/ 948 w 1007"/>
                          <a:gd name="connsiteY2" fmla="*/ 1209 h 1265"/>
                          <a:gd name="connsiteX3" fmla="*/ 804 w 1007"/>
                          <a:gd name="connsiteY3" fmla="*/ 344 h 1265"/>
                          <a:gd name="connsiteX4" fmla="*/ 83 w 1007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7" h="1265">
                            <a:moveTo>
                              <a:pt x="11" y="57"/>
                            </a:moveTo>
                            <a:cubicBezTo>
                              <a:pt x="11" y="57"/>
                              <a:pt x="-60" y="561"/>
                              <a:pt x="156" y="921"/>
                            </a:cubicBezTo>
                            <a:cubicBezTo>
                              <a:pt x="443" y="1209"/>
                              <a:pt x="732" y="1353"/>
                              <a:pt x="948" y="1209"/>
                            </a:cubicBezTo>
                            <a:cubicBezTo>
                              <a:pt x="1092" y="1064"/>
                              <a:pt x="948" y="704"/>
                              <a:pt x="804" y="344"/>
                            </a:cubicBezTo>
                            <a:cubicBezTo>
                              <a:pt x="516" y="57"/>
                              <a:pt x="228" y="-88"/>
                              <a:pt x="83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15" name="Graphic 6">
                      <a:extLst>
                        <a:ext uri="{FF2B5EF4-FFF2-40B4-BE49-F238E27FC236}">
                          <a16:creationId xmlns:a16="http://schemas.microsoft.com/office/drawing/2014/main" id="{B9B1163A-AE73-F999-CEEB-4096847CB6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8962" y="5759177"/>
                      <a:ext cx="1730" cy="1848"/>
                      <a:chOff x="7178962" y="5759177"/>
                      <a:chExt cx="1730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22" name="Freeform: Shape 4521">
                        <a:extLst>
                          <a:ext uri="{FF2B5EF4-FFF2-40B4-BE49-F238E27FC236}">
                            <a16:creationId xmlns:a16="http://schemas.microsoft.com/office/drawing/2014/main" id="{BBB9B601-D6AF-F07A-740C-C163F325C0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8962" y="5759236"/>
                        <a:ext cx="1693" cy="1789"/>
                      </a:xfrm>
                      <a:custGeom>
                        <a:avLst/>
                        <a:gdLst>
                          <a:gd name="connsiteX0" fmla="*/ 375 w 1693"/>
                          <a:gd name="connsiteY0" fmla="*/ 142 h 1789"/>
                          <a:gd name="connsiteX1" fmla="*/ 231 w 1693"/>
                          <a:gd name="connsiteY1" fmla="*/ 1438 h 1789"/>
                          <a:gd name="connsiteX2" fmla="*/ 1527 w 1693"/>
                          <a:gd name="connsiteY2" fmla="*/ 1438 h 1789"/>
                          <a:gd name="connsiteX3" fmla="*/ 1527 w 1693"/>
                          <a:gd name="connsiteY3" fmla="*/ 214 h 1789"/>
                          <a:gd name="connsiteX4" fmla="*/ 375 w 1693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93" h="1789">
                            <a:moveTo>
                              <a:pt x="375" y="142"/>
                            </a:moveTo>
                            <a:cubicBezTo>
                              <a:pt x="-58" y="430"/>
                              <a:pt x="-130" y="1006"/>
                              <a:pt x="231" y="1438"/>
                            </a:cubicBezTo>
                            <a:cubicBezTo>
                              <a:pt x="591" y="1942"/>
                              <a:pt x="1167" y="1871"/>
                              <a:pt x="1527" y="1438"/>
                            </a:cubicBezTo>
                            <a:cubicBezTo>
                              <a:pt x="1815" y="934"/>
                              <a:pt x="1671" y="358"/>
                              <a:pt x="1527" y="214"/>
                            </a:cubicBezTo>
                            <a:cubicBezTo>
                              <a:pt x="1383" y="70"/>
                              <a:pt x="879" y="-146"/>
                              <a:pt x="375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23" name="Freeform: Shape 4522">
                        <a:extLst>
                          <a:ext uri="{FF2B5EF4-FFF2-40B4-BE49-F238E27FC236}">
                            <a16:creationId xmlns:a16="http://schemas.microsoft.com/office/drawing/2014/main" id="{FBD7CBDB-68E6-F744-EF1D-C249F42EC1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9686" y="5759177"/>
                        <a:ext cx="1007" cy="1265"/>
                      </a:xfrm>
                      <a:custGeom>
                        <a:avLst/>
                        <a:gdLst>
                          <a:gd name="connsiteX0" fmla="*/ 12 w 1007"/>
                          <a:gd name="connsiteY0" fmla="*/ 57 h 1265"/>
                          <a:gd name="connsiteX1" fmla="*/ 155 w 1007"/>
                          <a:gd name="connsiteY1" fmla="*/ 921 h 1265"/>
                          <a:gd name="connsiteX2" fmla="*/ 947 w 1007"/>
                          <a:gd name="connsiteY2" fmla="*/ 1209 h 1265"/>
                          <a:gd name="connsiteX3" fmla="*/ 804 w 1007"/>
                          <a:gd name="connsiteY3" fmla="*/ 344 h 1265"/>
                          <a:gd name="connsiteX4" fmla="*/ 12 w 1007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7" h="1265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5" y="921"/>
                            </a:cubicBezTo>
                            <a:cubicBezTo>
                              <a:pt x="444" y="1209"/>
                              <a:pt x="732" y="1353"/>
                              <a:pt x="947" y="1209"/>
                            </a:cubicBezTo>
                            <a:cubicBezTo>
                              <a:pt x="1092" y="1064"/>
                              <a:pt x="947" y="704"/>
                              <a:pt x="804" y="344"/>
                            </a:cubicBezTo>
                            <a:cubicBezTo>
                              <a:pt x="515" y="57"/>
                              <a:pt x="227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16" name="Graphic 6">
                      <a:extLst>
                        <a:ext uri="{FF2B5EF4-FFF2-40B4-BE49-F238E27FC236}">
                          <a16:creationId xmlns:a16="http://schemas.microsoft.com/office/drawing/2014/main" id="{4414290D-78A0-0A8C-F971-E6FFEE885E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8900" y="5760113"/>
                      <a:ext cx="1673" cy="1848"/>
                      <a:chOff x="7188900" y="5760113"/>
                      <a:chExt cx="1673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20" name="Freeform: Shape 4519">
                        <a:extLst>
                          <a:ext uri="{FF2B5EF4-FFF2-40B4-BE49-F238E27FC236}">
                            <a16:creationId xmlns:a16="http://schemas.microsoft.com/office/drawing/2014/main" id="{FF4D607E-9CC3-2729-D2BE-FC6C31D6CA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8900" y="5760172"/>
                        <a:ext cx="1621" cy="1789"/>
                      </a:xfrm>
                      <a:custGeom>
                        <a:avLst/>
                        <a:gdLst>
                          <a:gd name="connsiteX0" fmla="*/ 375 w 1621"/>
                          <a:gd name="connsiteY0" fmla="*/ 142 h 1789"/>
                          <a:gd name="connsiteX1" fmla="*/ 231 w 1621"/>
                          <a:gd name="connsiteY1" fmla="*/ 1438 h 1789"/>
                          <a:gd name="connsiteX2" fmla="*/ 1455 w 1621"/>
                          <a:gd name="connsiteY2" fmla="*/ 1438 h 1789"/>
                          <a:gd name="connsiteX3" fmla="*/ 1455 w 1621"/>
                          <a:gd name="connsiteY3" fmla="*/ 214 h 1789"/>
                          <a:gd name="connsiteX4" fmla="*/ 302 w 162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89">
                            <a:moveTo>
                              <a:pt x="375" y="142"/>
                            </a:moveTo>
                            <a:cubicBezTo>
                              <a:pt x="-58" y="430"/>
                              <a:pt x="-130" y="1006"/>
                              <a:pt x="231" y="1438"/>
                            </a:cubicBezTo>
                            <a:cubicBezTo>
                              <a:pt x="591" y="1942"/>
                              <a:pt x="1167" y="1870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2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21" name="Freeform: Shape 4520">
                        <a:extLst>
                          <a:ext uri="{FF2B5EF4-FFF2-40B4-BE49-F238E27FC236}">
                            <a16:creationId xmlns:a16="http://schemas.microsoft.com/office/drawing/2014/main" id="{E378D907-707C-576C-63A4-5CCC15FA9D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9624" y="5760113"/>
                        <a:ext cx="950" cy="1193"/>
                      </a:xfrm>
                      <a:custGeom>
                        <a:avLst/>
                        <a:gdLst>
                          <a:gd name="connsiteX0" fmla="*/ 11 w 950"/>
                          <a:gd name="connsiteY0" fmla="*/ 57 h 1193"/>
                          <a:gd name="connsiteX1" fmla="*/ 156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2 w 950"/>
                          <a:gd name="connsiteY3" fmla="*/ 344 h 1193"/>
                          <a:gd name="connsiteX4" fmla="*/ 11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1" y="57"/>
                            </a:moveTo>
                            <a:cubicBezTo>
                              <a:pt x="11" y="57"/>
                              <a:pt x="-60" y="561"/>
                              <a:pt x="156" y="849"/>
                            </a:cubicBezTo>
                            <a:cubicBezTo>
                              <a:pt x="444" y="1137"/>
                              <a:pt x="732" y="1281"/>
                              <a:pt x="876" y="1137"/>
                            </a:cubicBezTo>
                            <a:cubicBezTo>
                              <a:pt x="1020" y="993"/>
                              <a:pt x="948" y="632"/>
                              <a:pt x="732" y="344"/>
                            </a:cubicBezTo>
                            <a:cubicBezTo>
                              <a:pt x="516" y="57"/>
                              <a:pt x="156" y="-88"/>
                              <a:pt x="11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517" name="Graphic 6">
                      <a:extLst>
                        <a:ext uri="{FF2B5EF4-FFF2-40B4-BE49-F238E27FC236}">
                          <a16:creationId xmlns:a16="http://schemas.microsoft.com/office/drawing/2014/main" id="{7FD9CCCD-2DB1-B915-E5AC-FF593DC087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4927" y="5756920"/>
                      <a:ext cx="3070" cy="3333"/>
                      <a:chOff x="7184927" y="5756920"/>
                      <a:chExt cx="3070" cy="3333"/>
                    </a:xfrm>
                    <a:solidFill>
                      <a:srgbClr val="D0E2D8"/>
                    </a:solidFill>
                  </p:grpSpPr>
                  <p:sp>
                    <p:nvSpPr>
                      <p:cNvPr id="4518" name="Freeform: Shape 4517">
                        <a:extLst>
                          <a:ext uri="{FF2B5EF4-FFF2-40B4-BE49-F238E27FC236}">
                            <a16:creationId xmlns:a16="http://schemas.microsoft.com/office/drawing/2014/main" id="{20F1DC03-7E8D-25A3-4D25-F743B6C0BF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4927" y="5757015"/>
                        <a:ext cx="3070" cy="3238"/>
                      </a:xfrm>
                      <a:custGeom>
                        <a:avLst/>
                        <a:gdLst>
                          <a:gd name="connsiteX0" fmla="*/ 243 w 3070"/>
                          <a:gd name="connsiteY0" fmla="*/ 779 h 3238"/>
                          <a:gd name="connsiteX1" fmla="*/ 1035 w 3070"/>
                          <a:gd name="connsiteY1" fmla="*/ 3083 h 3238"/>
                          <a:gd name="connsiteX2" fmla="*/ 3051 w 3070"/>
                          <a:gd name="connsiteY2" fmla="*/ 2003 h 3238"/>
                          <a:gd name="connsiteX3" fmla="*/ 2115 w 3070"/>
                          <a:gd name="connsiteY3" fmla="*/ 59 h 3238"/>
                          <a:gd name="connsiteX4" fmla="*/ 243 w 3070"/>
                          <a:gd name="connsiteY4" fmla="*/ 851 h 3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0" h="3238">
                            <a:moveTo>
                              <a:pt x="243" y="779"/>
                            </a:moveTo>
                            <a:cubicBezTo>
                              <a:pt x="-261" y="1643"/>
                              <a:pt x="27" y="2651"/>
                              <a:pt x="1035" y="3083"/>
                            </a:cubicBezTo>
                            <a:cubicBezTo>
                              <a:pt x="2043" y="3515"/>
                              <a:pt x="2907" y="3011"/>
                              <a:pt x="3051" y="2003"/>
                            </a:cubicBezTo>
                            <a:cubicBezTo>
                              <a:pt x="3196" y="923"/>
                              <a:pt x="2475" y="130"/>
                              <a:pt x="2115" y="59"/>
                            </a:cubicBezTo>
                            <a:cubicBezTo>
                              <a:pt x="1827" y="-86"/>
                              <a:pt x="819" y="-14"/>
                              <a:pt x="243" y="85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19" name="Freeform: Shape 4518">
                        <a:extLst>
                          <a:ext uri="{FF2B5EF4-FFF2-40B4-BE49-F238E27FC236}">
                            <a16:creationId xmlns:a16="http://schemas.microsoft.com/office/drawing/2014/main" id="{F469A894-DE7D-EDD5-F2DD-C9BD28E12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5530" y="5756920"/>
                        <a:ext cx="2403" cy="1746"/>
                      </a:xfrm>
                      <a:custGeom>
                        <a:avLst/>
                        <a:gdLst>
                          <a:gd name="connsiteX0" fmla="*/ 72 w 2403"/>
                          <a:gd name="connsiteY0" fmla="*/ 369 h 1746"/>
                          <a:gd name="connsiteX1" fmla="*/ 936 w 2403"/>
                          <a:gd name="connsiteY1" fmla="*/ 1593 h 1746"/>
                          <a:gd name="connsiteX2" fmla="*/ 2376 w 2403"/>
                          <a:gd name="connsiteY2" fmla="*/ 1378 h 1746"/>
                          <a:gd name="connsiteX3" fmla="*/ 1440 w 2403"/>
                          <a:gd name="connsiteY3" fmla="*/ 153 h 1746"/>
                          <a:gd name="connsiteX4" fmla="*/ 0 w 2403"/>
                          <a:gd name="connsiteY4" fmla="*/ 369 h 1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03" h="1746">
                            <a:moveTo>
                              <a:pt x="72" y="369"/>
                            </a:moveTo>
                            <a:cubicBezTo>
                              <a:pt x="-72" y="801"/>
                              <a:pt x="360" y="1305"/>
                              <a:pt x="936" y="1593"/>
                            </a:cubicBezTo>
                            <a:cubicBezTo>
                              <a:pt x="1584" y="1882"/>
                              <a:pt x="2232" y="1738"/>
                              <a:pt x="2376" y="1378"/>
                            </a:cubicBezTo>
                            <a:cubicBezTo>
                              <a:pt x="2520" y="945"/>
                              <a:pt x="2088" y="441"/>
                              <a:pt x="1440" y="153"/>
                            </a:cubicBezTo>
                            <a:cubicBezTo>
                              <a:pt x="792" y="-135"/>
                              <a:pt x="216" y="9"/>
                              <a:pt x="0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467" name="Graphic 6">
                    <a:extLst>
                      <a:ext uri="{FF2B5EF4-FFF2-40B4-BE49-F238E27FC236}">
                        <a16:creationId xmlns:a16="http://schemas.microsoft.com/office/drawing/2014/main" id="{7E13FA81-EDF2-1A8B-E952-801DAE004D25}"/>
                      </a:ext>
                    </a:extLst>
                  </p:cNvPr>
                  <p:cNvGrpSpPr/>
                  <p:nvPr/>
                </p:nvGrpSpPr>
                <p:grpSpPr>
                  <a:xfrm>
                    <a:off x="7191421" y="5755576"/>
                    <a:ext cx="11611" cy="8743"/>
                    <a:chOff x="7191421" y="5755576"/>
                    <a:chExt cx="11611" cy="8743"/>
                  </a:xfrm>
                  <a:solidFill>
                    <a:srgbClr val="D0E2D8"/>
                  </a:solidFill>
                </p:grpSpPr>
                <p:grpSp>
                  <p:nvGrpSpPr>
                    <p:cNvPr id="4490" name="Graphic 6">
                      <a:extLst>
                        <a:ext uri="{FF2B5EF4-FFF2-40B4-BE49-F238E27FC236}">
                          <a16:creationId xmlns:a16="http://schemas.microsoft.com/office/drawing/2014/main" id="{61CA2C95-5C9C-4CE2-DE27-81DB634BE9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5505" y="5760818"/>
                      <a:ext cx="3137" cy="3501"/>
                      <a:chOff x="7195505" y="5760818"/>
                      <a:chExt cx="3137" cy="3501"/>
                    </a:xfrm>
                    <a:solidFill>
                      <a:srgbClr val="D0E2D8"/>
                    </a:solidFill>
                  </p:grpSpPr>
                  <p:sp>
                    <p:nvSpPr>
                      <p:cNvPr id="4509" name="Freeform: Shape 4508">
                        <a:extLst>
                          <a:ext uri="{FF2B5EF4-FFF2-40B4-BE49-F238E27FC236}">
                            <a16:creationId xmlns:a16="http://schemas.microsoft.com/office/drawing/2014/main" id="{F72254D9-CE1C-C009-BF33-A4F128B9D0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5505" y="5761090"/>
                        <a:ext cx="3104" cy="3230"/>
                      </a:xfrm>
                      <a:custGeom>
                        <a:avLst/>
                        <a:gdLst>
                          <a:gd name="connsiteX0" fmla="*/ 683 w 3104"/>
                          <a:gd name="connsiteY0" fmla="*/ 160 h 3230"/>
                          <a:gd name="connsiteX1" fmla="*/ 467 w 3104"/>
                          <a:gd name="connsiteY1" fmla="*/ 2609 h 3230"/>
                          <a:gd name="connsiteX2" fmla="*/ 2771 w 3104"/>
                          <a:gd name="connsiteY2" fmla="*/ 2609 h 3230"/>
                          <a:gd name="connsiteX3" fmla="*/ 2771 w 3104"/>
                          <a:gd name="connsiteY3" fmla="*/ 448 h 3230"/>
                          <a:gd name="connsiteX4" fmla="*/ 755 w 3104"/>
                          <a:gd name="connsiteY4" fmla="*/ 232 h 32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04" h="3230">
                            <a:moveTo>
                              <a:pt x="683" y="160"/>
                            </a:moveTo>
                            <a:cubicBezTo>
                              <a:pt x="-109" y="736"/>
                              <a:pt x="-253" y="1745"/>
                              <a:pt x="467" y="2609"/>
                            </a:cubicBezTo>
                            <a:cubicBezTo>
                              <a:pt x="1187" y="3473"/>
                              <a:pt x="2196" y="3401"/>
                              <a:pt x="2771" y="2609"/>
                            </a:cubicBezTo>
                            <a:cubicBezTo>
                              <a:pt x="3348" y="1672"/>
                              <a:pt x="3060" y="664"/>
                              <a:pt x="2771" y="448"/>
                            </a:cubicBezTo>
                            <a:cubicBezTo>
                              <a:pt x="2556" y="160"/>
                              <a:pt x="1619" y="-272"/>
                              <a:pt x="755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10" name="Freeform: Shape 4509">
                        <a:extLst>
                          <a:ext uri="{FF2B5EF4-FFF2-40B4-BE49-F238E27FC236}">
                            <a16:creationId xmlns:a16="http://schemas.microsoft.com/office/drawing/2014/main" id="{75DC1DEF-5853-D766-CA18-C7A761CC94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813" y="5760818"/>
                        <a:ext cx="1829" cy="2217"/>
                      </a:xfrm>
                      <a:custGeom>
                        <a:avLst/>
                        <a:gdLst>
                          <a:gd name="connsiteX0" fmla="*/ 23 w 1829"/>
                          <a:gd name="connsiteY0" fmla="*/ 144 h 2217"/>
                          <a:gd name="connsiteX1" fmla="*/ 311 w 1829"/>
                          <a:gd name="connsiteY1" fmla="*/ 1656 h 2217"/>
                          <a:gd name="connsiteX2" fmla="*/ 1680 w 1829"/>
                          <a:gd name="connsiteY2" fmla="*/ 2089 h 2217"/>
                          <a:gd name="connsiteX3" fmla="*/ 1391 w 1829"/>
                          <a:gd name="connsiteY3" fmla="*/ 576 h 2217"/>
                          <a:gd name="connsiteX4" fmla="*/ 23 w 1829"/>
                          <a:gd name="connsiteY4" fmla="*/ 144 h 2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17">
                            <a:moveTo>
                              <a:pt x="23" y="144"/>
                            </a:moveTo>
                            <a:cubicBezTo>
                              <a:pt x="23" y="144"/>
                              <a:pt x="-121" y="1080"/>
                              <a:pt x="311" y="1656"/>
                            </a:cubicBezTo>
                            <a:cubicBezTo>
                              <a:pt x="743" y="2160"/>
                              <a:pt x="1391" y="2376"/>
                              <a:pt x="1680" y="2089"/>
                            </a:cubicBezTo>
                            <a:cubicBezTo>
                              <a:pt x="1967" y="1800"/>
                              <a:pt x="1823" y="1152"/>
                              <a:pt x="1391" y="576"/>
                            </a:cubicBezTo>
                            <a:cubicBezTo>
                              <a:pt x="959" y="0"/>
                              <a:pt x="311" y="-144"/>
                              <a:pt x="23" y="14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91" name="Graphic 6">
                      <a:extLst>
                        <a:ext uri="{FF2B5EF4-FFF2-40B4-BE49-F238E27FC236}">
                          <a16:creationId xmlns:a16="http://schemas.microsoft.com/office/drawing/2014/main" id="{102EE0E5-894E-2269-CACD-1C6C56FC4C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4580" y="5757878"/>
                      <a:ext cx="2590" cy="2805"/>
                      <a:chOff x="7194580" y="5757878"/>
                      <a:chExt cx="2590" cy="2805"/>
                    </a:xfrm>
                    <a:solidFill>
                      <a:srgbClr val="D0E2D8"/>
                    </a:solidFill>
                  </p:grpSpPr>
                  <p:sp>
                    <p:nvSpPr>
                      <p:cNvPr id="4507" name="Freeform: Shape 4506">
                        <a:extLst>
                          <a:ext uri="{FF2B5EF4-FFF2-40B4-BE49-F238E27FC236}">
                            <a16:creationId xmlns:a16="http://schemas.microsoft.com/office/drawing/2014/main" id="{BFBE4B8D-BAA9-17D5-4C69-29F82497BF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4580" y="5758023"/>
                        <a:ext cx="2505" cy="2660"/>
                      </a:xfrm>
                      <a:custGeom>
                        <a:avLst/>
                        <a:gdLst>
                          <a:gd name="connsiteX0" fmla="*/ 600 w 2505"/>
                          <a:gd name="connsiteY0" fmla="*/ 203 h 2660"/>
                          <a:gd name="connsiteX1" fmla="*/ 384 w 2505"/>
                          <a:gd name="connsiteY1" fmla="*/ 2147 h 2660"/>
                          <a:gd name="connsiteX2" fmla="*/ 2256 w 2505"/>
                          <a:gd name="connsiteY2" fmla="*/ 2147 h 2660"/>
                          <a:gd name="connsiteX3" fmla="*/ 2256 w 2505"/>
                          <a:gd name="connsiteY3" fmla="*/ 347 h 2660"/>
                          <a:gd name="connsiteX4" fmla="*/ 600 w 2505"/>
                          <a:gd name="connsiteY4" fmla="*/ 203 h 2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5" h="2660">
                            <a:moveTo>
                              <a:pt x="600" y="203"/>
                            </a:moveTo>
                            <a:cubicBezTo>
                              <a:pt x="-120" y="635"/>
                              <a:pt x="-192" y="1499"/>
                              <a:pt x="384" y="2147"/>
                            </a:cubicBezTo>
                            <a:cubicBezTo>
                              <a:pt x="960" y="2867"/>
                              <a:pt x="1752" y="2795"/>
                              <a:pt x="2256" y="2147"/>
                            </a:cubicBezTo>
                            <a:cubicBezTo>
                              <a:pt x="2689" y="1427"/>
                              <a:pt x="2472" y="563"/>
                              <a:pt x="2256" y="347"/>
                            </a:cubicBezTo>
                            <a:cubicBezTo>
                              <a:pt x="2112" y="131"/>
                              <a:pt x="1320" y="-229"/>
                              <a:pt x="600" y="20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08" name="Freeform: Shape 4507">
                        <a:extLst>
                          <a:ext uri="{FF2B5EF4-FFF2-40B4-BE49-F238E27FC236}">
                            <a16:creationId xmlns:a16="http://schemas.microsoft.com/office/drawing/2014/main" id="{6D59E65B-1D84-2E05-24FD-9ABC0C561B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5684" y="5757878"/>
                        <a:ext cx="1486" cy="1814"/>
                      </a:xfrm>
                      <a:custGeom>
                        <a:avLst/>
                        <a:gdLst>
                          <a:gd name="connsiteX0" fmla="*/ 72 w 1486"/>
                          <a:gd name="connsiteY0" fmla="*/ 131 h 1814"/>
                          <a:gd name="connsiteX1" fmla="*/ 288 w 1486"/>
                          <a:gd name="connsiteY1" fmla="*/ 1356 h 1814"/>
                          <a:gd name="connsiteX2" fmla="*/ 1368 w 1486"/>
                          <a:gd name="connsiteY2" fmla="*/ 1716 h 1814"/>
                          <a:gd name="connsiteX3" fmla="*/ 1080 w 1486"/>
                          <a:gd name="connsiteY3" fmla="*/ 491 h 1814"/>
                          <a:gd name="connsiteX4" fmla="*/ 0 w 1486"/>
                          <a:gd name="connsiteY4" fmla="*/ 131 h 1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6" h="1814">
                            <a:moveTo>
                              <a:pt x="72" y="131"/>
                            </a:moveTo>
                            <a:cubicBezTo>
                              <a:pt x="72" y="131"/>
                              <a:pt x="-72" y="923"/>
                              <a:pt x="288" y="1356"/>
                            </a:cubicBezTo>
                            <a:cubicBezTo>
                              <a:pt x="648" y="1788"/>
                              <a:pt x="1152" y="1931"/>
                              <a:pt x="1368" y="1716"/>
                            </a:cubicBezTo>
                            <a:cubicBezTo>
                              <a:pt x="1585" y="1499"/>
                              <a:pt x="1512" y="923"/>
                              <a:pt x="1080" y="491"/>
                            </a:cubicBezTo>
                            <a:cubicBezTo>
                              <a:pt x="720" y="59"/>
                              <a:pt x="216" y="-157"/>
                              <a:pt x="0" y="13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92" name="Graphic 6">
                      <a:extLst>
                        <a:ext uri="{FF2B5EF4-FFF2-40B4-BE49-F238E27FC236}">
                          <a16:creationId xmlns:a16="http://schemas.microsoft.com/office/drawing/2014/main" id="{EFB976E4-62FB-9D48-78D1-A916EF78D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8982" y="5760473"/>
                      <a:ext cx="1745" cy="1848"/>
                      <a:chOff x="7198982" y="5760473"/>
                      <a:chExt cx="1745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05" name="Freeform: Shape 4504">
                        <a:extLst>
                          <a:ext uri="{FF2B5EF4-FFF2-40B4-BE49-F238E27FC236}">
                            <a16:creationId xmlns:a16="http://schemas.microsoft.com/office/drawing/2014/main" id="{819032E5-845A-C8D7-0FA5-4E8D835BC6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8982" y="5760532"/>
                        <a:ext cx="1651" cy="1789"/>
                      </a:xfrm>
                      <a:custGeom>
                        <a:avLst/>
                        <a:gdLst>
                          <a:gd name="connsiteX0" fmla="*/ 375 w 1651"/>
                          <a:gd name="connsiteY0" fmla="*/ 142 h 1789"/>
                          <a:gd name="connsiteX1" fmla="*/ 230 w 1651"/>
                          <a:gd name="connsiteY1" fmla="*/ 1438 h 1789"/>
                          <a:gd name="connsiteX2" fmla="*/ 1455 w 1651"/>
                          <a:gd name="connsiteY2" fmla="*/ 1438 h 1789"/>
                          <a:gd name="connsiteX3" fmla="*/ 1455 w 1651"/>
                          <a:gd name="connsiteY3" fmla="*/ 214 h 1789"/>
                          <a:gd name="connsiteX4" fmla="*/ 303 w 165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51" h="1789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590" y="1943"/>
                              <a:pt x="1167" y="1870"/>
                              <a:pt x="1455" y="1438"/>
                            </a:cubicBezTo>
                            <a:cubicBezTo>
                              <a:pt x="1815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06" name="Freeform: Shape 4505">
                        <a:extLst>
                          <a:ext uri="{FF2B5EF4-FFF2-40B4-BE49-F238E27FC236}">
                            <a16:creationId xmlns:a16="http://schemas.microsoft.com/office/drawing/2014/main" id="{F070F898-7112-F0D1-26EB-D737EBD3CD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9706" y="5760473"/>
                        <a:ext cx="1022" cy="1193"/>
                      </a:xfrm>
                      <a:custGeom>
                        <a:avLst/>
                        <a:gdLst>
                          <a:gd name="connsiteX0" fmla="*/ 12 w 1022"/>
                          <a:gd name="connsiteY0" fmla="*/ 57 h 1193"/>
                          <a:gd name="connsiteX1" fmla="*/ 156 w 1022"/>
                          <a:gd name="connsiteY1" fmla="*/ 849 h 1193"/>
                          <a:gd name="connsiteX2" fmla="*/ 948 w 1022"/>
                          <a:gd name="connsiteY2" fmla="*/ 1137 h 1193"/>
                          <a:gd name="connsiteX3" fmla="*/ 804 w 1022"/>
                          <a:gd name="connsiteY3" fmla="*/ 344 h 1193"/>
                          <a:gd name="connsiteX4" fmla="*/ 84 w 1022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2" h="1193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6" y="849"/>
                            </a:cubicBezTo>
                            <a:cubicBezTo>
                              <a:pt x="444" y="1137"/>
                              <a:pt x="731" y="1281"/>
                              <a:pt x="948" y="1137"/>
                            </a:cubicBezTo>
                            <a:cubicBezTo>
                              <a:pt x="1092" y="993"/>
                              <a:pt x="1020" y="633"/>
                              <a:pt x="804" y="344"/>
                            </a:cubicBezTo>
                            <a:cubicBezTo>
                              <a:pt x="516" y="57"/>
                              <a:pt x="228" y="-88"/>
                              <a:pt x="84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93" name="Graphic 6">
                      <a:extLst>
                        <a:ext uri="{FF2B5EF4-FFF2-40B4-BE49-F238E27FC236}">
                          <a16:creationId xmlns:a16="http://schemas.microsoft.com/office/drawing/2014/main" id="{6E062107-E4BA-C45F-A553-091991440B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6462" y="5755576"/>
                      <a:ext cx="1673" cy="1992"/>
                      <a:chOff x="7196462" y="5755576"/>
                      <a:chExt cx="1673" cy="1992"/>
                    </a:xfrm>
                    <a:solidFill>
                      <a:srgbClr val="D0E2D8"/>
                    </a:solidFill>
                  </p:grpSpPr>
                  <p:sp>
                    <p:nvSpPr>
                      <p:cNvPr id="4503" name="Freeform: Shape 4502">
                        <a:extLst>
                          <a:ext uri="{FF2B5EF4-FFF2-40B4-BE49-F238E27FC236}">
                            <a16:creationId xmlns:a16="http://schemas.microsoft.com/office/drawing/2014/main" id="{743D1704-A973-5E96-2332-280C6A9C0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462" y="5755779"/>
                        <a:ext cx="1621" cy="1789"/>
                      </a:xfrm>
                      <a:custGeom>
                        <a:avLst/>
                        <a:gdLst>
                          <a:gd name="connsiteX0" fmla="*/ 374 w 1621"/>
                          <a:gd name="connsiteY0" fmla="*/ 70 h 1789"/>
                          <a:gd name="connsiteX1" fmla="*/ 231 w 1621"/>
                          <a:gd name="connsiteY1" fmla="*/ 1438 h 1789"/>
                          <a:gd name="connsiteX2" fmla="*/ 1455 w 1621"/>
                          <a:gd name="connsiteY2" fmla="*/ 1438 h 1789"/>
                          <a:gd name="connsiteX3" fmla="*/ 1455 w 1621"/>
                          <a:gd name="connsiteY3" fmla="*/ 214 h 1789"/>
                          <a:gd name="connsiteX4" fmla="*/ 303 w 162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89">
                            <a:moveTo>
                              <a:pt x="374" y="70"/>
                            </a:moveTo>
                            <a:cubicBezTo>
                              <a:pt x="-58" y="358"/>
                              <a:pt x="-129" y="934"/>
                              <a:pt x="231" y="1438"/>
                            </a:cubicBezTo>
                            <a:cubicBezTo>
                              <a:pt x="591" y="1942"/>
                              <a:pt x="1167" y="1870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04" name="Freeform: Shape 4503">
                        <a:extLst>
                          <a:ext uri="{FF2B5EF4-FFF2-40B4-BE49-F238E27FC236}">
                            <a16:creationId xmlns:a16="http://schemas.microsoft.com/office/drawing/2014/main" id="{6769B23F-5ABD-D8B8-E11B-F560C72CE2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7185" y="5755576"/>
                        <a:ext cx="950" cy="1265"/>
                      </a:xfrm>
                      <a:custGeom>
                        <a:avLst/>
                        <a:gdLst>
                          <a:gd name="connsiteX0" fmla="*/ 12 w 950"/>
                          <a:gd name="connsiteY0" fmla="*/ 57 h 1265"/>
                          <a:gd name="connsiteX1" fmla="*/ 155 w 950"/>
                          <a:gd name="connsiteY1" fmla="*/ 921 h 1265"/>
                          <a:gd name="connsiteX2" fmla="*/ 876 w 950"/>
                          <a:gd name="connsiteY2" fmla="*/ 1209 h 1265"/>
                          <a:gd name="connsiteX3" fmla="*/ 732 w 950"/>
                          <a:gd name="connsiteY3" fmla="*/ 344 h 1265"/>
                          <a:gd name="connsiteX4" fmla="*/ 12 w 950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65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5" y="921"/>
                            </a:cubicBezTo>
                            <a:cubicBezTo>
                              <a:pt x="444" y="1209"/>
                              <a:pt x="732" y="1353"/>
                              <a:pt x="876" y="1209"/>
                            </a:cubicBezTo>
                            <a:cubicBezTo>
                              <a:pt x="1019" y="1064"/>
                              <a:pt x="948" y="704"/>
                              <a:pt x="732" y="344"/>
                            </a:cubicBezTo>
                            <a:cubicBezTo>
                              <a:pt x="444" y="57"/>
                              <a:pt x="155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94" name="Graphic 6">
                      <a:extLst>
                        <a:ext uri="{FF2B5EF4-FFF2-40B4-BE49-F238E27FC236}">
                          <a16:creationId xmlns:a16="http://schemas.microsoft.com/office/drawing/2014/main" id="{5CD439EF-8686-7AA0-1B05-BA2AE02399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1421" y="5759177"/>
                      <a:ext cx="1745" cy="1848"/>
                      <a:chOff x="7191421" y="5759177"/>
                      <a:chExt cx="1745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501" name="Freeform: Shape 4500">
                        <a:extLst>
                          <a:ext uri="{FF2B5EF4-FFF2-40B4-BE49-F238E27FC236}">
                            <a16:creationId xmlns:a16="http://schemas.microsoft.com/office/drawing/2014/main" id="{81D42317-C84E-DEDA-A9F0-60596AC534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1421" y="5759236"/>
                        <a:ext cx="1692" cy="1789"/>
                      </a:xfrm>
                      <a:custGeom>
                        <a:avLst/>
                        <a:gdLst>
                          <a:gd name="connsiteX0" fmla="*/ 375 w 1692"/>
                          <a:gd name="connsiteY0" fmla="*/ 142 h 1789"/>
                          <a:gd name="connsiteX1" fmla="*/ 230 w 1692"/>
                          <a:gd name="connsiteY1" fmla="*/ 1438 h 1789"/>
                          <a:gd name="connsiteX2" fmla="*/ 1527 w 1692"/>
                          <a:gd name="connsiteY2" fmla="*/ 1438 h 1789"/>
                          <a:gd name="connsiteX3" fmla="*/ 1527 w 1692"/>
                          <a:gd name="connsiteY3" fmla="*/ 214 h 1789"/>
                          <a:gd name="connsiteX4" fmla="*/ 375 w 1692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92" h="1789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663" y="1942"/>
                              <a:pt x="1167" y="1871"/>
                              <a:pt x="1527" y="1438"/>
                            </a:cubicBezTo>
                            <a:cubicBezTo>
                              <a:pt x="1815" y="934"/>
                              <a:pt x="1671" y="358"/>
                              <a:pt x="1527" y="214"/>
                            </a:cubicBezTo>
                            <a:cubicBezTo>
                              <a:pt x="1382" y="70"/>
                              <a:pt x="879" y="-146"/>
                              <a:pt x="375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02" name="Freeform: Shape 4501">
                        <a:extLst>
                          <a:ext uri="{FF2B5EF4-FFF2-40B4-BE49-F238E27FC236}">
                            <a16:creationId xmlns:a16="http://schemas.microsoft.com/office/drawing/2014/main" id="{FD32A46D-425F-F209-18A8-7D2D8CA188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2216" y="5759177"/>
                        <a:ext cx="950" cy="1265"/>
                      </a:xfrm>
                      <a:custGeom>
                        <a:avLst/>
                        <a:gdLst>
                          <a:gd name="connsiteX0" fmla="*/ 12 w 950"/>
                          <a:gd name="connsiteY0" fmla="*/ 57 h 1265"/>
                          <a:gd name="connsiteX1" fmla="*/ 155 w 950"/>
                          <a:gd name="connsiteY1" fmla="*/ 921 h 1265"/>
                          <a:gd name="connsiteX2" fmla="*/ 876 w 950"/>
                          <a:gd name="connsiteY2" fmla="*/ 1209 h 1265"/>
                          <a:gd name="connsiteX3" fmla="*/ 732 w 950"/>
                          <a:gd name="connsiteY3" fmla="*/ 344 h 1265"/>
                          <a:gd name="connsiteX4" fmla="*/ 12 w 950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265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5" y="921"/>
                            </a:cubicBezTo>
                            <a:cubicBezTo>
                              <a:pt x="444" y="1209"/>
                              <a:pt x="732" y="1353"/>
                              <a:pt x="876" y="1209"/>
                            </a:cubicBezTo>
                            <a:cubicBezTo>
                              <a:pt x="1019" y="1064"/>
                              <a:pt x="948" y="704"/>
                              <a:pt x="732" y="344"/>
                            </a:cubicBezTo>
                            <a:cubicBezTo>
                              <a:pt x="444" y="57"/>
                              <a:pt x="155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95" name="Graphic 6">
                      <a:extLst>
                        <a:ext uri="{FF2B5EF4-FFF2-40B4-BE49-F238E27FC236}">
                          <a16:creationId xmlns:a16="http://schemas.microsoft.com/office/drawing/2014/main" id="{02DE78C7-B109-26AE-D3EF-2B07AAFAE7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1306" y="5760113"/>
                      <a:ext cx="1726" cy="1848"/>
                      <a:chOff x="7201306" y="5760113"/>
                      <a:chExt cx="1726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499" name="Freeform: Shape 4498">
                        <a:extLst>
                          <a:ext uri="{FF2B5EF4-FFF2-40B4-BE49-F238E27FC236}">
                            <a16:creationId xmlns:a16="http://schemas.microsoft.com/office/drawing/2014/main" id="{8AFB609D-AD5C-C566-6E3A-2821DBAD97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1306" y="5760172"/>
                        <a:ext cx="1674" cy="1789"/>
                      </a:xfrm>
                      <a:custGeom>
                        <a:avLst/>
                        <a:gdLst>
                          <a:gd name="connsiteX0" fmla="*/ 428 w 1674"/>
                          <a:gd name="connsiteY0" fmla="*/ 142 h 1789"/>
                          <a:gd name="connsiteX1" fmla="*/ 284 w 1674"/>
                          <a:gd name="connsiteY1" fmla="*/ 1438 h 1789"/>
                          <a:gd name="connsiteX2" fmla="*/ 1508 w 1674"/>
                          <a:gd name="connsiteY2" fmla="*/ 1438 h 1789"/>
                          <a:gd name="connsiteX3" fmla="*/ 1508 w 1674"/>
                          <a:gd name="connsiteY3" fmla="*/ 214 h 1789"/>
                          <a:gd name="connsiteX4" fmla="*/ 356 w 1674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74" h="1789">
                            <a:moveTo>
                              <a:pt x="428" y="142"/>
                            </a:moveTo>
                            <a:cubicBezTo>
                              <a:pt x="-76" y="430"/>
                              <a:pt x="-148" y="1006"/>
                              <a:pt x="284" y="1438"/>
                            </a:cubicBezTo>
                            <a:cubicBezTo>
                              <a:pt x="644" y="1942"/>
                              <a:pt x="1220" y="1870"/>
                              <a:pt x="1508" y="1438"/>
                            </a:cubicBezTo>
                            <a:cubicBezTo>
                              <a:pt x="1796" y="934"/>
                              <a:pt x="1652" y="358"/>
                              <a:pt x="1508" y="214"/>
                            </a:cubicBezTo>
                            <a:cubicBezTo>
                              <a:pt x="1364" y="70"/>
                              <a:pt x="860" y="-146"/>
                              <a:pt x="356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00" name="Freeform: Shape 4499">
                        <a:extLst>
                          <a:ext uri="{FF2B5EF4-FFF2-40B4-BE49-F238E27FC236}">
                            <a16:creationId xmlns:a16="http://schemas.microsoft.com/office/drawing/2014/main" id="{EE7E1FE9-3AEE-705A-0B05-0B5BAA45EE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2082" y="5760113"/>
                        <a:ext cx="950" cy="1193"/>
                      </a:xfrm>
                      <a:custGeom>
                        <a:avLst/>
                        <a:gdLst>
                          <a:gd name="connsiteX0" fmla="*/ 12 w 950"/>
                          <a:gd name="connsiteY0" fmla="*/ 57 h 1193"/>
                          <a:gd name="connsiteX1" fmla="*/ 155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2 w 950"/>
                          <a:gd name="connsiteY3" fmla="*/ 344 h 1193"/>
                          <a:gd name="connsiteX4" fmla="*/ 12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2" y="57"/>
                            </a:moveTo>
                            <a:cubicBezTo>
                              <a:pt x="12" y="57"/>
                              <a:pt x="-61" y="561"/>
                              <a:pt x="155" y="849"/>
                            </a:cubicBezTo>
                            <a:cubicBezTo>
                              <a:pt x="372" y="1137"/>
                              <a:pt x="732" y="1281"/>
                              <a:pt x="876" y="1137"/>
                            </a:cubicBezTo>
                            <a:cubicBezTo>
                              <a:pt x="1020" y="993"/>
                              <a:pt x="948" y="632"/>
                              <a:pt x="732" y="344"/>
                            </a:cubicBezTo>
                            <a:cubicBezTo>
                              <a:pt x="516" y="57"/>
                              <a:pt x="155" y="-88"/>
                              <a:pt x="12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96" name="Graphic 6">
                      <a:extLst>
                        <a:ext uri="{FF2B5EF4-FFF2-40B4-BE49-F238E27FC236}">
                          <a16:creationId xmlns:a16="http://schemas.microsoft.com/office/drawing/2014/main" id="{E6C18156-A0A2-165D-A843-E50A7FE962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7386" y="5756920"/>
                      <a:ext cx="3151" cy="3333"/>
                      <a:chOff x="7197386" y="5756920"/>
                      <a:chExt cx="3151" cy="3333"/>
                    </a:xfrm>
                    <a:solidFill>
                      <a:srgbClr val="D0E2D8"/>
                    </a:solidFill>
                  </p:grpSpPr>
                  <p:sp>
                    <p:nvSpPr>
                      <p:cNvPr id="4497" name="Freeform: Shape 4496">
                        <a:extLst>
                          <a:ext uri="{FF2B5EF4-FFF2-40B4-BE49-F238E27FC236}">
                            <a16:creationId xmlns:a16="http://schemas.microsoft.com/office/drawing/2014/main" id="{78EE1C0D-471D-1A30-0279-4958A57AC1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7386" y="5757015"/>
                        <a:ext cx="3056" cy="3238"/>
                      </a:xfrm>
                      <a:custGeom>
                        <a:avLst/>
                        <a:gdLst>
                          <a:gd name="connsiteX0" fmla="*/ 243 w 3056"/>
                          <a:gd name="connsiteY0" fmla="*/ 779 h 3238"/>
                          <a:gd name="connsiteX1" fmla="*/ 1035 w 3056"/>
                          <a:gd name="connsiteY1" fmla="*/ 3083 h 3238"/>
                          <a:gd name="connsiteX2" fmla="*/ 3051 w 3056"/>
                          <a:gd name="connsiteY2" fmla="*/ 2003 h 3238"/>
                          <a:gd name="connsiteX3" fmla="*/ 2115 w 3056"/>
                          <a:gd name="connsiteY3" fmla="*/ 59 h 3238"/>
                          <a:gd name="connsiteX4" fmla="*/ 243 w 3056"/>
                          <a:gd name="connsiteY4" fmla="*/ 851 h 3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56" h="3238">
                            <a:moveTo>
                              <a:pt x="243" y="779"/>
                            </a:moveTo>
                            <a:cubicBezTo>
                              <a:pt x="-261" y="1643"/>
                              <a:pt x="27" y="2651"/>
                              <a:pt x="1035" y="3083"/>
                            </a:cubicBezTo>
                            <a:cubicBezTo>
                              <a:pt x="2043" y="3515"/>
                              <a:pt x="2908" y="3011"/>
                              <a:pt x="3051" y="2003"/>
                            </a:cubicBezTo>
                            <a:cubicBezTo>
                              <a:pt x="3123" y="923"/>
                              <a:pt x="2475" y="130"/>
                              <a:pt x="2115" y="59"/>
                            </a:cubicBezTo>
                            <a:cubicBezTo>
                              <a:pt x="1827" y="-86"/>
                              <a:pt x="819" y="-14"/>
                              <a:pt x="243" y="85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98" name="Freeform: Shape 4497">
                        <a:extLst>
                          <a:ext uri="{FF2B5EF4-FFF2-40B4-BE49-F238E27FC236}">
                            <a16:creationId xmlns:a16="http://schemas.microsoft.com/office/drawing/2014/main" id="{3DBF92E9-7488-1351-0298-BB51C6B1D8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8105" y="5756920"/>
                        <a:ext cx="2431" cy="1746"/>
                      </a:xfrm>
                      <a:custGeom>
                        <a:avLst/>
                        <a:gdLst>
                          <a:gd name="connsiteX0" fmla="*/ 28 w 2431"/>
                          <a:gd name="connsiteY0" fmla="*/ 369 h 1746"/>
                          <a:gd name="connsiteX1" fmla="*/ 964 w 2431"/>
                          <a:gd name="connsiteY1" fmla="*/ 1593 h 1746"/>
                          <a:gd name="connsiteX2" fmla="*/ 2404 w 2431"/>
                          <a:gd name="connsiteY2" fmla="*/ 1378 h 1746"/>
                          <a:gd name="connsiteX3" fmla="*/ 1540 w 2431"/>
                          <a:gd name="connsiteY3" fmla="*/ 153 h 1746"/>
                          <a:gd name="connsiteX4" fmla="*/ 99 w 2431"/>
                          <a:gd name="connsiteY4" fmla="*/ 369 h 1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31" h="1746">
                            <a:moveTo>
                              <a:pt x="28" y="369"/>
                            </a:moveTo>
                            <a:cubicBezTo>
                              <a:pt x="-116" y="801"/>
                              <a:pt x="316" y="1305"/>
                              <a:pt x="964" y="1593"/>
                            </a:cubicBezTo>
                            <a:cubicBezTo>
                              <a:pt x="1612" y="1882"/>
                              <a:pt x="2260" y="1738"/>
                              <a:pt x="2404" y="1378"/>
                            </a:cubicBezTo>
                            <a:cubicBezTo>
                              <a:pt x="2548" y="945"/>
                              <a:pt x="2116" y="441"/>
                              <a:pt x="1540" y="153"/>
                            </a:cubicBezTo>
                            <a:cubicBezTo>
                              <a:pt x="892" y="-135"/>
                              <a:pt x="244" y="9"/>
                              <a:pt x="99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468" name="Graphic 6">
                    <a:extLst>
                      <a:ext uri="{FF2B5EF4-FFF2-40B4-BE49-F238E27FC236}">
                        <a16:creationId xmlns:a16="http://schemas.microsoft.com/office/drawing/2014/main" id="{944225A4-43FF-31D8-9F4B-4AB9109E6E66}"/>
                      </a:ext>
                    </a:extLst>
                  </p:cNvPr>
                  <p:cNvGrpSpPr/>
                  <p:nvPr/>
                </p:nvGrpSpPr>
                <p:grpSpPr>
                  <a:xfrm>
                    <a:off x="7203951" y="5755576"/>
                    <a:ext cx="11611" cy="8743"/>
                    <a:chOff x="7203951" y="5755576"/>
                    <a:chExt cx="11611" cy="8743"/>
                  </a:xfrm>
                  <a:solidFill>
                    <a:srgbClr val="D0E2D8"/>
                  </a:solidFill>
                </p:grpSpPr>
                <p:grpSp>
                  <p:nvGrpSpPr>
                    <p:cNvPr id="4469" name="Graphic 6">
                      <a:extLst>
                        <a:ext uri="{FF2B5EF4-FFF2-40B4-BE49-F238E27FC236}">
                          <a16:creationId xmlns:a16="http://schemas.microsoft.com/office/drawing/2014/main" id="{538E8D11-68CB-7652-F4BA-18BA8E39E3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7940" y="5760818"/>
                      <a:ext cx="3161" cy="3501"/>
                      <a:chOff x="7207940" y="5760818"/>
                      <a:chExt cx="3161" cy="3501"/>
                    </a:xfrm>
                    <a:solidFill>
                      <a:srgbClr val="D0E2D8"/>
                    </a:solidFill>
                  </p:grpSpPr>
                  <p:sp>
                    <p:nvSpPr>
                      <p:cNvPr id="4488" name="Freeform: Shape 4487">
                        <a:extLst>
                          <a:ext uri="{FF2B5EF4-FFF2-40B4-BE49-F238E27FC236}">
                            <a16:creationId xmlns:a16="http://schemas.microsoft.com/office/drawing/2014/main" id="{C64CA81F-CCC6-1DE3-CAB2-D960234CEE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7940" y="5761090"/>
                        <a:ext cx="3056" cy="3230"/>
                      </a:xfrm>
                      <a:custGeom>
                        <a:avLst/>
                        <a:gdLst>
                          <a:gd name="connsiteX0" fmla="*/ 707 w 3056"/>
                          <a:gd name="connsiteY0" fmla="*/ 160 h 3230"/>
                          <a:gd name="connsiteX1" fmla="*/ 491 w 3056"/>
                          <a:gd name="connsiteY1" fmla="*/ 2609 h 3230"/>
                          <a:gd name="connsiteX2" fmla="*/ 2724 w 3056"/>
                          <a:gd name="connsiteY2" fmla="*/ 2609 h 3230"/>
                          <a:gd name="connsiteX3" fmla="*/ 2724 w 3056"/>
                          <a:gd name="connsiteY3" fmla="*/ 448 h 3230"/>
                          <a:gd name="connsiteX4" fmla="*/ 707 w 3056"/>
                          <a:gd name="connsiteY4" fmla="*/ 232 h 32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56" h="3230">
                            <a:moveTo>
                              <a:pt x="707" y="160"/>
                            </a:moveTo>
                            <a:cubicBezTo>
                              <a:pt x="-157" y="736"/>
                              <a:pt x="-229" y="1745"/>
                              <a:pt x="491" y="2609"/>
                            </a:cubicBezTo>
                            <a:cubicBezTo>
                              <a:pt x="1211" y="3473"/>
                              <a:pt x="2147" y="3401"/>
                              <a:pt x="2724" y="2609"/>
                            </a:cubicBezTo>
                            <a:cubicBezTo>
                              <a:pt x="3299" y="1672"/>
                              <a:pt x="3012" y="664"/>
                              <a:pt x="2724" y="448"/>
                            </a:cubicBezTo>
                            <a:cubicBezTo>
                              <a:pt x="2507" y="160"/>
                              <a:pt x="1571" y="-272"/>
                              <a:pt x="707" y="23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89" name="Freeform: Shape 4488">
                        <a:extLst>
                          <a:ext uri="{FF2B5EF4-FFF2-40B4-BE49-F238E27FC236}">
                            <a16:creationId xmlns:a16="http://schemas.microsoft.com/office/drawing/2014/main" id="{1A375A9E-8C15-730D-57B2-A92A8D5F4C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9272" y="5760818"/>
                        <a:ext cx="1829" cy="2217"/>
                      </a:xfrm>
                      <a:custGeom>
                        <a:avLst/>
                        <a:gdLst>
                          <a:gd name="connsiteX0" fmla="*/ 23 w 1829"/>
                          <a:gd name="connsiteY0" fmla="*/ 144 h 2217"/>
                          <a:gd name="connsiteX1" fmla="*/ 311 w 1829"/>
                          <a:gd name="connsiteY1" fmla="*/ 1656 h 2217"/>
                          <a:gd name="connsiteX2" fmla="*/ 1679 w 1829"/>
                          <a:gd name="connsiteY2" fmla="*/ 2089 h 2217"/>
                          <a:gd name="connsiteX3" fmla="*/ 1391 w 1829"/>
                          <a:gd name="connsiteY3" fmla="*/ 576 h 2217"/>
                          <a:gd name="connsiteX4" fmla="*/ 23 w 1829"/>
                          <a:gd name="connsiteY4" fmla="*/ 144 h 2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17">
                            <a:moveTo>
                              <a:pt x="23" y="144"/>
                            </a:moveTo>
                            <a:cubicBezTo>
                              <a:pt x="23" y="144"/>
                              <a:pt x="-121" y="1080"/>
                              <a:pt x="311" y="1656"/>
                            </a:cubicBezTo>
                            <a:cubicBezTo>
                              <a:pt x="743" y="2160"/>
                              <a:pt x="1391" y="2376"/>
                              <a:pt x="1679" y="2089"/>
                            </a:cubicBezTo>
                            <a:cubicBezTo>
                              <a:pt x="1967" y="1800"/>
                              <a:pt x="1823" y="1152"/>
                              <a:pt x="1391" y="576"/>
                            </a:cubicBezTo>
                            <a:cubicBezTo>
                              <a:pt x="959" y="0"/>
                              <a:pt x="311" y="-144"/>
                              <a:pt x="23" y="14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70" name="Graphic 6">
                      <a:extLst>
                        <a:ext uri="{FF2B5EF4-FFF2-40B4-BE49-F238E27FC236}">
                          <a16:creationId xmlns:a16="http://schemas.microsoft.com/office/drawing/2014/main" id="{8ACF360E-B0F9-723F-8DA4-047112869C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7038" y="5757878"/>
                      <a:ext cx="2738" cy="2805"/>
                      <a:chOff x="7207038" y="5757878"/>
                      <a:chExt cx="2738" cy="2805"/>
                    </a:xfrm>
                    <a:solidFill>
                      <a:srgbClr val="D0E2D8"/>
                    </a:solidFill>
                  </p:grpSpPr>
                  <p:sp>
                    <p:nvSpPr>
                      <p:cNvPr id="4486" name="Freeform: Shape 4485">
                        <a:extLst>
                          <a:ext uri="{FF2B5EF4-FFF2-40B4-BE49-F238E27FC236}">
                            <a16:creationId xmlns:a16="http://schemas.microsoft.com/office/drawing/2014/main" id="{3E7B3C27-B1DE-5A11-0FAA-0C2058354B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7038" y="5758023"/>
                        <a:ext cx="2505" cy="2660"/>
                      </a:xfrm>
                      <a:custGeom>
                        <a:avLst/>
                        <a:gdLst>
                          <a:gd name="connsiteX0" fmla="*/ 600 w 2505"/>
                          <a:gd name="connsiteY0" fmla="*/ 203 h 2660"/>
                          <a:gd name="connsiteX1" fmla="*/ 384 w 2505"/>
                          <a:gd name="connsiteY1" fmla="*/ 2147 h 2660"/>
                          <a:gd name="connsiteX2" fmla="*/ 2257 w 2505"/>
                          <a:gd name="connsiteY2" fmla="*/ 2147 h 2660"/>
                          <a:gd name="connsiteX3" fmla="*/ 2257 w 2505"/>
                          <a:gd name="connsiteY3" fmla="*/ 347 h 2660"/>
                          <a:gd name="connsiteX4" fmla="*/ 528 w 2505"/>
                          <a:gd name="connsiteY4" fmla="*/ 203 h 26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05" h="2660">
                            <a:moveTo>
                              <a:pt x="600" y="203"/>
                            </a:moveTo>
                            <a:cubicBezTo>
                              <a:pt x="-120" y="635"/>
                              <a:pt x="-192" y="1499"/>
                              <a:pt x="384" y="2147"/>
                            </a:cubicBezTo>
                            <a:cubicBezTo>
                              <a:pt x="960" y="2867"/>
                              <a:pt x="1752" y="2795"/>
                              <a:pt x="2257" y="2147"/>
                            </a:cubicBezTo>
                            <a:cubicBezTo>
                              <a:pt x="2689" y="1427"/>
                              <a:pt x="2472" y="563"/>
                              <a:pt x="2257" y="347"/>
                            </a:cubicBezTo>
                            <a:cubicBezTo>
                              <a:pt x="2040" y="131"/>
                              <a:pt x="1320" y="-229"/>
                              <a:pt x="528" y="20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87" name="Freeform: Shape 4486">
                        <a:extLst>
                          <a:ext uri="{FF2B5EF4-FFF2-40B4-BE49-F238E27FC236}">
                            <a16:creationId xmlns:a16="http://schemas.microsoft.com/office/drawing/2014/main" id="{E5B35A76-5BAD-2DAC-7C43-12E9C466BB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8192" y="5757878"/>
                        <a:ext cx="1584" cy="1814"/>
                      </a:xfrm>
                      <a:custGeom>
                        <a:avLst/>
                        <a:gdLst>
                          <a:gd name="connsiteX0" fmla="*/ 23 w 1584"/>
                          <a:gd name="connsiteY0" fmla="*/ 131 h 1814"/>
                          <a:gd name="connsiteX1" fmla="*/ 311 w 1584"/>
                          <a:gd name="connsiteY1" fmla="*/ 1356 h 1814"/>
                          <a:gd name="connsiteX2" fmla="*/ 1463 w 1584"/>
                          <a:gd name="connsiteY2" fmla="*/ 1716 h 1814"/>
                          <a:gd name="connsiteX3" fmla="*/ 1247 w 1584"/>
                          <a:gd name="connsiteY3" fmla="*/ 491 h 1814"/>
                          <a:gd name="connsiteX4" fmla="*/ 95 w 1584"/>
                          <a:gd name="connsiteY4" fmla="*/ 131 h 1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84" h="1814">
                            <a:moveTo>
                              <a:pt x="23" y="131"/>
                            </a:moveTo>
                            <a:cubicBezTo>
                              <a:pt x="23" y="131"/>
                              <a:pt x="-121" y="923"/>
                              <a:pt x="311" y="1356"/>
                            </a:cubicBezTo>
                            <a:cubicBezTo>
                              <a:pt x="671" y="1788"/>
                              <a:pt x="1175" y="1931"/>
                              <a:pt x="1463" y="1716"/>
                            </a:cubicBezTo>
                            <a:cubicBezTo>
                              <a:pt x="1680" y="1499"/>
                              <a:pt x="1607" y="923"/>
                              <a:pt x="1247" y="491"/>
                            </a:cubicBezTo>
                            <a:cubicBezTo>
                              <a:pt x="887" y="59"/>
                              <a:pt x="383" y="-157"/>
                              <a:pt x="95" y="13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71" name="Graphic 6">
                      <a:extLst>
                        <a:ext uri="{FF2B5EF4-FFF2-40B4-BE49-F238E27FC236}">
                          <a16:creationId xmlns:a16="http://schemas.microsoft.com/office/drawing/2014/main" id="{079D468C-65E0-3D93-EEFD-815517A23D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11410" y="5760473"/>
                      <a:ext cx="1704" cy="1848"/>
                      <a:chOff x="7211410" y="5760473"/>
                      <a:chExt cx="1704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484" name="Freeform: Shape 4483">
                        <a:extLst>
                          <a:ext uri="{FF2B5EF4-FFF2-40B4-BE49-F238E27FC236}">
                            <a16:creationId xmlns:a16="http://schemas.microsoft.com/office/drawing/2014/main" id="{E9C9D44C-8DAC-8263-1AF8-8457299167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1410" y="5760532"/>
                        <a:ext cx="1651" cy="1789"/>
                      </a:xfrm>
                      <a:custGeom>
                        <a:avLst/>
                        <a:gdLst>
                          <a:gd name="connsiteX0" fmla="*/ 405 w 1651"/>
                          <a:gd name="connsiteY0" fmla="*/ 142 h 1789"/>
                          <a:gd name="connsiteX1" fmla="*/ 261 w 1651"/>
                          <a:gd name="connsiteY1" fmla="*/ 1438 h 1789"/>
                          <a:gd name="connsiteX2" fmla="*/ 1485 w 1651"/>
                          <a:gd name="connsiteY2" fmla="*/ 1438 h 1789"/>
                          <a:gd name="connsiteX3" fmla="*/ 1485 w 1651"/>
                          <a:gd name="connsiteY3" fmla="*/ 214 h 1789"/>
                          <a:gd name="connsiteX4" fmla="*/ 333 w 165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51" h="1789">
                            <a:moveTo>
                              <a:pt x="405" y="142"/>
                            </a:moveTo>
                            <a:cubicBezTo>
                              <a:pt x="-27" y="430"/>
                              <a:pt x="-171" y="1006"/>
                              <a:pt x="261" y="1438"/>
                            </a:cubicBezTo>
                            <a:cubicBezTo>
                              <a:pt x="621" y="1943"/>
                              <a:pt x="1197" y="1870"/>
                              <a:pt x="1485" y="1438"/>
                            </a:cubicBezTo>
                            <a:cubicBezTo>
                              <a:pt x="1773" y="934"/>
                              <a:pt x="1629" y="358"/>
                              <a:pt x="1485" y="214"/>
                            </a:cubicBezTo>
                            <a:cubicBezTo>
                              <a:pt x="1341" y="70"/>
                              <a:pt x="837" y="-146"/>
                              <a:pt x="33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85" name="Freeform: Shape 4484">
                        <a:extLst>
                          <a:ext uri="{FF2B5EF4-FFF2-40B4-BE49-F238E27FC236}">
                            <a16:creationId xmlns:a16="http://schemas.microsoft.com/office/drawing/2014/main" id="{08455FBF-3F2C-7BAF-77B2-DEFEC1EA2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2164" y="5760473"/>
                        <a:ext cx="950" cy="1193"/>
                      </a:xfrm>
                      <a:custGeom>
                        <a:avLst/>
                        <a:gdLst>
                          <a:gd name="connsiteX0" fmla="*/ 11 w 950"/>
                          <a:gd name="connsiteY0" fmla="*/ 57 h 1193"/>
                          <a:gd name="connsiteX1" fmla="*/ 156 w 950"/>
                          <a:gd name="connsiteY1" fmla="*/ 849 h 1193"/>
                          <a:gd name="connsiteX2" fmla="*/ 876 w 950"/>
                          <a:gd name="connsiteY2" fmla="*/ 1137 h 1193"/>
                          <a:gd name="connsiteX3" fmla="*/ 732 w 950"/>
                          <a:gd name="connsiteY3" fmla="*/ 344 h 1193"/>
                          <a:gd name="connsiteX4" fmla="*/ 11 w 950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0" h="1193">
                            <a:moveTo>
                              <a:pt x="11" y="57"/>
                            </a:moveTo>
                            <a:cubicBezTo>
                              <a:pt x="11" y="57"/>
                              <a:pt x="-60" y="561"/>
                              <a:pt x="156" y="849"/>
                            </a:cubicBezTo>
                            <a:cubicBezTo>
                              <a:pt x="443" y="1137"/>
                              <a:pt x="732" y="1281"/>
                              <a:pt x="876" y="1137"/>
                            </a:cubicBezTo>
                            <a:cubicBezTo>
                              <a:pt x="1020" y="993"/>
                              <a:pt x="948" y="633"/>
                              <a:pt x="732" y="344"/>
                            </a:cubicBezTo>
                            <a:cubicBezTo>
                              <a:pt x="443" y="57"/>
                              <a:pt x="156" y="-88"/>
                              <a:pt x="11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72" name="Graphic 6">
                      <a:extLst>
                        <a:ext uri="{FF2B5EF4-FFF2-40B4-BE49-F238E27FC236}">
                          <a16:creationId xmlns:a16="http://schemas.microsoft.com/office/drawing/2014/main" id="{8EF4963C-4E38-1FC8-A89A-42C95F2475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8969" y="5755576"/>
                      <a:ext cx="1769" cy="1992"/>
                      <a:chOff x="7208969" y="5755576"/>
                      <a:chExt cx="1769" cy="1992"/>
                    </a:xfrm>
                    <a:solidFill>
                      <a:srgbClr val="D0E2D8"/>
                    </a:solidFill>
                  </p:grpSpPr>
                  <p:sp>
                    <p:nvSpPr>
                      <p:cNvPr id="4482" name="Freeform: Shape 4481">
                        <a:extLst>
                          <a:ext uri="{FF2B5EF4-FFF2-40B4-BE49-F238E27FC236}">
                            <a16:creationId xmlns:a16="http://schemas.microsoft.com/office/drawing/2014/main" id="{DF7177FC-901D-F29E-D774-87EBE9EE8E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8969" y="5755779"/>
                        <a:ext cx="1716" cy="1789"/>
                      </a:xfrm>
                      <a:custGeom>
                        <a:avLst/>
                        <a:gdLst>
                          <a:gd name="connsiteX0" fmla="*/ 398 w 1716"/>
                          <a:gd name="connsiteY0" fmla="*/ 70 h 1789"/>
                          <a:gd name="connsiteX1" fmla="*/ 254 w 1716"/>
                          <a:gd name="connsiteY1" fmla="*/ 1438 h 1789"/>
                          <a:gd name="connsiteX2" fmla="*/ 1550 w 1716"/>
                          <a:gd name="connsiteY2" fmla="*/ 1438 h 1789"/>
                          <a:gd name="connsiteX3" fmla="*/ 1550 w 1716"/>
                          <a:gd name="connsiteY3" fmla="*/ 214 h 1789"/>
                          <a:gd name="connsiteX4" fmla="*/ 398 w 1716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6" h="1789">
                            <a:moveTo>
                              <a:pt x="398" y="70"/>
                            </a:moveTo>
                            <a:cubicBezTo>
                              <a:pt x="-106" y="358"/>
                              <a:pt x="-106" y="934"/>
                              <a:pt x="254" y="1438"/>
                            </a:cubicBezTo>
                            <a:cubicBezTo>
                              <a:pt x="686" y="1942"/>
                              <a:pt x="1190" y="1870"/>
                              <a:pt x="1550" y="1438"/>
                            </a:cubicBezTo>
                            <a:cubicBezTo>
                              <a:pt x="1838" y="934"/>
                              <a:pt x="1695" y="358"/>
                              <a:pt x="1550" y="214"/>
                            </a:cubicBezTo>
                            <a:cubicBezTo>
                              <a:pt x="1406" y="70"/>
                              <a:pt x="903" y="-146"/>
                              <a:pt x="398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83" name="Freeform: Shape 4482">
                        <a:extLst>
                          <a:ext uri="{FF2B5EF4-FFF2-40B4-BE49-F238E27FC236}">
                            <a16:creationId xmlns:a16="http://schemas.microsoft.com/office/drawing/2014/main" id="{5112C0DA-588B-58CE-1DD2-667F24968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9719" y="5755576"/>
                        <a:ext cx="1019" cy="1265"/>
                      </a:xfrm>
                      <a:custGeom>
                        <a:avLst/>
                        <a:gdLst>
                          <a:gd name="connsiteX0" fmla="*/ 8 w 1019"/>
                          <a:gd name="connsiteY0" fmla="*/ 57 h 1265"/>
                          <a:gd name="connsiteX1" fmla="*/ 224 w 1019"/>
                          <a:gd name="connsiteY1" fmla="*/ 921 h 1265"/>
                          <a:gd name="connsiteX2" fmla="*/ 944 w 1019"/>
                          <a:gd name="connsiteY2" fmla="*/ 1209 h 1265"/>
                          <a:gd name="connsiteX3" fmla="*/ 800 w 1019"/>
                          <a:gd name="connsiteY3" fmla="*/ 344 h 1265"/>
                          <a:gd name="connsiteX4" fmla="*/ 8 w 1019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9" h="1265">
                            <a:moveTo>
                              <a:pt x="8" y="57"/>
                            </a:moveTo>
                            <a:cubicBezTo>
                              <a:pt x="8" y="57"/>
                              <a:pt x="-64" y="561"/>
                              <a:pt x="224" y="921"/>
                            </a:cubicBezTo>
                            <a:cubicBezTo>
                              <a:pt x="440" y="1209"/>
                              <a:pt x="800" y="1353"/>
                              <a:pt x="944" y="1209"/>
                            </a:cubicBezTo>
                            <a:cubicBezTo>
                              <a:pt x="1088" y="1064"/>
                              <a:pt x="1016" y="704"/>
                              <a:pt x="800" y="344"/>
                            </a:cubicBezTo>
                            <a:cubicBezTo>
                              <a:pt x="512" y="57"/>
                              <a:pt x="224" y="-88"/>
                              <a:pt x="8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73" name="Graphic 6">
                      <a:extLst>
                        <a:ext uri="{FF2B5EF4-FFF2-40B4-BE49-F238E27FC236}">
                          <a16:creationId xmlns:a16="http://schemas.microsoft.com/office/drawing/2014/main" id="{4177765B-D9D5-37CF-8395-A7083F6A0C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3951" y="5759177"/>
                      <a:ext cx="1673" cy="1848"/>
                      <a:chOff x="7203951" y="5759177"/>
                      <a:chExt cx="1673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480" name="Freeform: Shape 4479">
                        <a:extLst>
                          <a:ext uri="{FF2B5EF4-FFF2-40B4-BE49-F238E27FC236}">
                            <a16:creationId xmlns:a16="http://schemas.microsoft.com/office/drawing/2014/main" id="{B794D124-637E-E618-D925-A2FBE92A69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3951" y="5759236"/>
                        <a:ext cx="1621" cy="1789"/>
                      </a:xfrm>
                      <a:custGeom>
                        <a:avLst/>
                        <a:gdLst>
                          <a:gd name="connsiteX0" fmla="*/ 375 w 1621"/>
                          <a:gd name="connsiteY0" fmla="*/ 142 h 1789"/>
                          <a:gd name="connsiteX1" fmla="*/ 230 w 1621"/>
                          <a:gd name="connsiteY1" fmla="*/ 1438 h 1789"/>
                          <a:gd name="connsiteX2" fmla="*/ 1455 w 1621"/>
                          <a:gd name="connsiteY2" fmla="*/ 1438 h 1789"/>
                          <a:gd name="connsiteX3" fmla="*/ 1455 w 1621"/>
                          <a:gd name="connsiteY3" fmla="*/ 214 h 1789"/>
                          <a:gd name="connsiteX4" fmla="*/ 303 w 162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89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590" y="1942"/>
                              <a:pt x="1167" y="1871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11" y="70"/>
                              <a:pt x="807" y="-146"/>
                              <a:pt x="303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81" name="Freeform: Shape 4480">
                        <a:extLst>
                          <a:ext uri="{FF2B5EF4-FFF2-40B4-BE49-F238E27FC236}">
                            <a16:creationId xmlns:a16="http://schemas.microsoft.com/office/drawing/2014/main" id="{C975D9B9-5D97-FD25-EE21-2D489DBEB4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4686" y="5759177"/>
                        <a:ext cx="939" cy="1265"/>
                      </a:xfrm>
                      <a:custGeom>
                        <a:avLst/>
                        <a:gdLst>
                          <a:gd name="connsiteX0" fmla="*/ 0 w 939"/>
                          <a:gd name="connsiteY0" fmla="*/ 57 h 1265"/>
                          <a:gd name="connsiteX1" fmla="*/ 144 w 939"/>
                          <a:gd name="connsiteY1" fmla="*/ 921 h 1265"/>
                          <a:gd name="connsiteX2" fmla="*/ 864 w 939"/>
                          <a:gd name="connsiteY2" fmla="*/ 1209 h 1265"/>
                          <a:gd name="connsiteX3" fmla="*/ 720 w 939"/>
                          <a:gd name="connsiteY3" fmla="*/ 344 h 1265"/>
                          <a:gd name="connsiteX4" fmla="*/ 0 w 939"/>
                          <a:gd name="connsiteY4" fmla="*/ 57 h 1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9" h="1265">
                            <a:moveTo>
                              <a:pt x="0" y="57"/>
                            </a:moveTo>
                            <a:cubicBezTo>
                              <a:pt x="0" y="57"/>
                              <a:pt x="0" y="561"/>
                              <a:pt x="144" y="921"/>
                            </a:cubicBezTo>
                            <a:cubicBezTo>
                              <a:pt x="432" y="1209"/>
                              <a:pt x="720" y="1353"/>
                              <a:pt x="864" y="1209"/>
                            </a:cubicBezTo>
                            <a:cubicBezTo>
                              <a:pt x="1008" y="1064"/>
                              <a:pt x="936" y="704"/>
                              <a:pt x="720" y="344"/>
                            </a:cubicBezTo>
                            <a:cubicBezTo>
                              <a:pt x="432" y="57"/>
                              <a:pt x="144" y="-88"/>
                              <a:pt x="0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74" name="Graphic 6">
                      <a:extLst>
                        <a:ext uri="{FF2B5EF4-FFF2-40B4-BE49-F238E27FC236}">
                          <a16:creationId xmlns:a16="http://schemas.microsoft.com/office/drawing/2014/main" id="{5AB836EB-C28B-D6A5-EB5E-27B96F89E3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13889" y="5760113"/>
                      <a:ext cx="1673" cy="1848"/>
                      <a:chOff x="7213889" y="5760113"/>
                      <a:chExt cx="1673" cy="1848"/>
                    </a:xfrm>
                    <a:solidFill>
                      <a:srgbClr val="D0E2D8"/>
                    </a:solidFill>
                  </p:grpSpPr>
                  <p:sp>
                    <p:nvSpPr>
                      <p:cNvPr id="4478" name="Freeform: Shape 4477">
                        <a:extLst>
                          <a:ext uri="{FF2B5EF4-FFF2-40B4-BE49-F238E27FC236}">
                            <a16:creationId xmlns:a16="http://schemas.microsoft.com/office/drawing/2014/main" id="{5B538131-A96F-E03F-3F03-9FC3EA31F6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3889" y="5760172"/>
                        <a:ext cx="1621" cy="1789"/>
                      </a:xfrm>
                      <a:custGeom>
                        <a:avLst/>
                        <a:gdLst>
                          <a:gd name="connsiteX0" fmla="*/ 375 w 1621"/>
                          <a:gd name="connsiteY0" fmla="*/ 142 h 1789"/>
                          <a:gd name="connsiteX1" fmla="*/ 230 w 1621"/>
                          <a:gd name="connsiteY1" fmla="*/ 1438 h 1789"/>
                          <a:gd name="connsiteX2" fmla="*/ 1455 w 1621"/>
                          <a:gd name="connsiteY2" fmla="*/ 1438 h 1789"/>
                          <a:gd name="connsiteX3" fmla="*/ 1455 w 1621"/>
                          <a:gd name="connsiteY3" fmla="*/ 214 h 1789"/>
                          <a:gd name="connsiteX4" fmla="*/ 375 w 1621"/>
                          <a:gd name="connsiteY4" fmla="*/ 142 h 1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" h="1789">
                            <a:moveTo>
                              <a:pt x="375" y="142"/>
                            </a:moveTo>
                            <a:cubicBezTo>
                              <a:pt x="-57" y="430"/>
                              <a:pt x="-130" y="1006"/>
                              <a:pt x="230" y="1438"/>
                            </a:cubicBezTo>
                            <a:cubicBezTo>
                              <a:pt x="590" y="1942"/>
                              <a:pt x="1167" y="1870"/>
                              <a:pt x="1455" y="1438"/>
                            </a:cubicBezTo>
                            <a:cubicBezTo>
                              <a:pt x="1743" y="934"/>
                              <a:pt x="1599" y="358"/>
                              <a:pt x="1455" y="214"/>
                            </a:cubicBezTo>
                            <a:cubicBezTo>
                              <a:pt x="1383" y="70"/>
                              <a:pt x="807" y="-146"/>
                              <a:pt x="375" y="14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79" name="Freeform: Shape 4478">
                        <a:extLst>
                          <a:ext uri="{FF2B5EF4-FFF2-40B4-BE49-F238E27FC236}">
                            <a16:creationId xmlns:a16="http://schemas.microsoft.com/office/drawing/2014/main" id="{04C8A542-E4EF-D741-0936-B35E08586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4552" y="5760113"/>
                        <a:ext cx="1011" cy="1193"/>
                      </a:xfrm>
                      <a:custGeom>
                        <a:avLst/>
                        <a:gdLst>
                          <a:gd name="connsiteX0" fmla="*/ 72 w 1011"/>
                          <a:gd name="connsiteY0" fmla="*/ 57 h 1193"/>
                          <a:gd name="connsiteX1" fmla="*/ 216 w 1011"/>
                          <a:gd name="connsiteY1" fmla="*/ 849 h 1193"/>
                          <a:gd name="connsiteX2" fmla="*/ 936 w 1011"/>
                          <a:gd name="connsiteY2" fmla="*/ 1137 h 1193"/>
                          <a:gd name="connsiteX3" fmla="*/ 792 w 1011"/>
                          <a:gd name="connsiteY3" fmla="*/ 344 h 1193"/>
                          <a:gd name="connsiteX4" fmla="*/ 0 w 1011"/>
                          <a:gd name="connsiteY4" fmla="*/ 57 h 1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11" h="1193">
                            <a:moveTo>
                              <a:pt x="72" y="57"/>
                            </a:moveTo>
                            <a:cubicBezTo>
                              <a:pt x="72" y="57"/>
                              <a:pt x="0" y="561"/>
                              <a:pt x="216" y="849"/>
                            </a:cubicBezTo>
                            <a:cubicBezTo>
                              <a:pt x="504" y="1137"/>
                              <a:pt x="792" y="1281"/>
                              <a:pt x="936" y="1137"/>
                            </a:cubicBezTo>
                            <a:cubicBezTo>
                              <a:pt x="1080" y="993"/>
                              <a:pt x="1008" y="632"/>
                              <a:pt x="792" y="344"/>
                            </a:cubicBezTo>
                            <a:cubicBezTo>
                              <a:pt x="504" y="57"/>
                              <a:pt x="216" y="-88"/>
                              <a:pt x="0" y="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75" name="Graphic 6">
                      <a:extLst>
                        <a:ext uri="{FF2B5EF4-FFF2-40B4-BE49-F238E27FC236}">
                          <a16:creationId xmlns:a16="http://schemas.microsoft.com/office/drawing/2014/main" id="{447C2BCE-CC52-575E-3546-5261944BD4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9916" y="5756920"/>
                      <a:ext cx="3070" cy="3333"/>
                      <a:chOff x="7209916" y="5756920"/>
                      <a:chExt cx="3070" cy="3333"/>
                    </a:xfrm>
                    <a:solidFill>
                      <a:srgbClr val="D0E2D8"/>
                    </a:solidFill>
                  </p:grpSpPr>
                  <p:sp>
                    <p:nvSpPr>
                      <p:cNvPr id="4476" name="Freeform: Shape 4475">
                        <a:extLst>
                          <a:ext uri="{FF2B5EF4-FFF2-40B4-BE49-F238E27FC236}">
                            <a16:creationId xmlns:a16="http://schemas.microsoft.com/office/drawing/2014/main" id="{F8E23A4F-90BA-74A3-4704-566F85976A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9916" y="5757015"/>
                        <a:ext cx="3070" cy="3238"/>
                      </a:xfrm>
                      <a:custGeom>
                        <a:avLst/>
                        <a:gdLst>
                          <a:gd name="connsiteX0" fmla="*/ 243 w 3070"/>
                          <a:gd name="connsiteY0" fmla="*/ 779 h 3238"/>
                          <a:gd name="connsiteX1" fmla="*/ 1035 w 3070"/>
                          <a:gd name="connsiteY1" fmla="*/ 3083 h 3238"/>
                          <a:gd name="connsiteX2" fmla="*/ 3052 w 3070"/>
                          <a:gd name="connsiteY2" fmla="*/ 2003 h 3238"/>
                          <a:gd name="connsiteX3" fmla="*/ 2188 w 3070"/>
                          <a:gd name="connsiteY3" fmla="*/ 59 h 3238"/>
                          <a:gd name="connsiteX4" fmla="*/ 315 w 3070"/>
                          <a:gd name="connsiteY4" fmla="*/ 851 h 3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0" h="3238">
                            <a:moveTo>
                              <a:pt x="243" y="779"/>
                            </a:moveTo>
                            <a:cubicBezTo>
                              <a:pt x="-261" y="1643"/>
                              <a:pt x="27" y="2651"/>
                              <a:pt x="1035" y="3083"/>
                            </a:cubicBezTo>
                            <a:cubicBezTo>
                              <a:pt x="2043" y="3515"/>
                              <a:pt x="2908" y="3011"/>
                              <a:pt x="3052" y="2003"/>
                            </a:cubicBezTo>
                            <a:cubicBezTo>
                              <a:pt x="3195" y="923"/>
                              <a:pt x="2475" y="130"/>
                              <a:pt x="2188" y="59"/>
                            </a:cubicBezTo>
                            <a:cubicBezTo>
                              <a:pt x="1899" y="-86"/>
                              <a:pt x="891" y="-14"/>
                              <a:pt x="315" y="85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77" name="Freeform: Shape 4476">
                        <a:extLst>
                          <a:ext uri="{FF2B5EF4-FFF2-40B4-BE49-F238E27FC236}">
                            <a16:creationId xmlns:a16="http://schemas.microsoft.com/office/drawing/2014/main" id="{D8DCD7E1-7477-DC23-831C-8F4002E322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0519" y="5756920"/>
                        <a:ext cx="2404" cy="1746"/>
                      </a:xfrm>
                      <a:custGeom>
                        <a:avLst/>
                        <a:gdLst>
                          <a:gd name="connsiteX0" fmla="*/ 72 w 2404"/>
                          <a:gd name="connsiteY0" fmla="*/ 369 h 1746"/>
                          <a:gd name="connsiteX1" fmla="*/ 936 w 2404"/>
                          <a:gd name="connsiteY1" fmla="*/ 1593 h 1746"/>
                          <a:gd name="connsiteX2" fmla="*/ 2377 w 2404"/>
                          <a:gd name="connsiteY2" fmla="*/ 1378 h 1746"/>
                          <a:gd name="connsiteX3" fmla="*/ 1440 w 2404"/>
                          <a:gd name="connsiteY3" fmla="*/ 153 h 1746"/>
                          <a:gd name="connsiteX4" fmla="*/ 0 w 2404"/>
                          <a:gd name="connsiteY4" fmla="*/ 369 h 1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04" h="1746">
                            <a:moveTo>
                              <a:pt x="72" y="369"/>
                            </a:moveTo>
                            <a:cubicBezTo>
                              <a:pt x="-72" y="801"/>
                              <a:pt x="360" y="1305"/>
                              <a:pt x="936" y="1593"/>
                            </a:cubicBezTo>
                            <a:cubicBezTo>
                              <a:pt x="1585" y="1882"/>
                              <a:pt x="2232" y="1738"/>
                              <a:pt x="2377" y="1378"/>
                            </a:cubicBezTo>
                            <a:cubicBezTo>
                              <a:pt x="2520" y="945"/>
                              <a:pt x="2088" y="441"/>
                              <a:pt x="1440" y="153"/>
                            </a:cubicBezTo>
                            <a:cubicBezTo>
                              <a:pt x="792" y="-135"/>
                              <a:pt x="144" y="9"/>
                              <a:pt x="0" y="36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grpSp>
              <p:nvGrpSpPr>
                <p:cNvPr id="4262" name="Graphic 6">
                  <a:extLst>
                    <a:ext uri="{FF2B5EF4-FFF2-40B4-BE49-F238E27FC236}">
                      <a16:creationId xmlns:a16="http://schemas.microsoft.com/office/drawing/2014/main" id="{43F38383-C113-EE16-0ABA-B964622ECCAA}"/>
                    </a:ext>
                  </a:extLst>
                </p:cNvPr>
                <p:cNvGrpSpPr/>
                <p:nvPr/>
              </p:nvGrpSpPr>
              <p:grpSpPr>
                <a:xfrm>
                  <a:off x="7102665" y="5809686"/>
                  <a:ext cx="123297" cy="12641"/>
                  <a:chOff x="7102665" y="5809686"/>
                  <a:chExt cx="123297" cy="12641"/>
                </a:xfrm>
                <a:solidFill>
                  <a:srgbClr val="D0E2D8"/>
                </a:solidFill>
              </p:grpSpPr>
              <p:grpSp>
                <p:nvGrpSpPr>
                  <p:cNvPr id="4285" name="Graphic 6">
                    <a:extLst>
                      <a:ext uri="{FF2B5EF4-FFF2-40B4-BE49-F238E27FC236}">
                        <a16:creationId xmlns:a16="http://schemas.microsoft.com/office/drawing/2014/main" id="{ED7BCDE7-AC42-AD48-D285-AA766A87B3AE}"/>
                      </a:ext>
                    </a:extLst>
                  </p:cNvPr>
                  <p:cNvGrpSpPr/>
                  <p:nvPr/>
                </p:nvGrpSpPr>
                <p:grpSpPr>
                  <a:xfrm>
                    <a:off x="7102665" y="5809686"/>
                    <a:ext cx="14051" cy="10408"/>
                    <a:chOff x="7102665" y="5809686"/>
                    <a:chExt cx="14051" cy="10408"/>
                  </a:xfrm>
                  <a:solidFill>
                    <a:srgbClr val="D0E2D8"/>
                  </a:solidFill>
                </p:grpSpPr>
                <p:grpSp>
                  <p:nvGrpSpPr>
                    <p:cNvPr id="4440" name="Graphic 6">
                      <a:extLst>
                        <a:ext uri="{FF2B5EF4-FFF2-40B4-BE49-F238E27FC236}">
                          <a16:creationId xmlns:a16="http://schemas.microsoft.com/office/drawing/2014/main" id="{FBC9DC26-618B-CE28-6FB3-9F2616D93C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07476" y="5816040"/>
                      <a:ext cx="3860" cy="4054"/>
                      <a:chOff x="7107476" y="5816040"/>
                      <a:chExt cx="3860" cy="4054"/>
                    </a:xfrm>
                    <a:solidFill>
                      <a:srgbClr val="D0E2D8"/>
                    </a:solidFill>
                  </p:grpSpPr>
                  <p:sp>
                    <p:nvSpPr>
                      <p:cNvPr id="4459" name="Freeform: Shape 4458">
                        <a:extLst>
                          <a:ext uri="{FF2B5EF4-FFF2-40B4-BE49-F238E27FC236}">
                            <a16:creationId xmlns:a16="http://schemas.microsoft.com/office/drawing/2014/main" id="{791D0609-D9AE-ABDF-97E7-7C1E9BC592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7476" y="5816172"/>
                        <a:ext cx="3689" cy="3922"/>
                      </a:xfrm>
                      <a:custGeom>
                        <a:avLst/>
                        <a:gdLst>
                          <a:gd name="connsiteX0" fmla="*/ 855 w 3689"/>
                          <a:gd name="connsiteY0" fmla="*/ 313 h 3922"/>
                          <a:gd name="connsiteX1" fmla="*/ 568 w 3689"/>
                          <a:gd name="connsiteY1" fmla="*/ 3193 h 3922"/>
                          <a:gd name="connsiteX2" fmla="*/ 3304 w 3689"/>
                          <a:gd name="connsiteY2" fmla="*/ 3193 h 3922"/>
                          <a:gd name="connsiteX3" fmla="*/ 3304 w 3689"/>
                          <a:gd name="connsiteY3" fmla="*/ 529 h 3922"/>
                          <a:gd name="connsiteX4" fmla="*/ 855 w 3689"/>
                          <a:gd name="connsiteY4" fmla="*/ 313 h 3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9" h="3922">
                            <a:moveTo>
                              <a:pt x="855" y="313"/>
                            </a:moveTo>
                            <a:cubicBezTo>
                              <a:pt x="-153" y="961"/>
                              <a:pt x="-297" y="2185"/>
                              <a:pt x="568" y="3193"/>
                            </a:cubicBezTo>
                            <a:cubicBezTo>
                              <a:pt x="1432" y="4201"/>
                              <a:pt x="2584" y="4129"/>
                              <a:pt x="3304" y="3193"/>
                            </a:cubicBezTo>
                            <a:cubicBezTo>
                              <a:pt x="3952" y="2113"/>
                              <a:pt x="3664" y="889"/>
                              <a:pt x="3304" y="529"/>
                            </a:cubicBezTo>
                            <a:cubicBezTo>
                              <a:pt x="3088" y="169"/>
                              <a:pt x="1936" y="-336"/>
                              <a:pt x="855" y="31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60" name="Freeform: Shape 4459">
                        <a:extLst>
                          <a:ext uri="{FF2B5EF4-FFF2-40B4-BE49-F238E27FC236}">
                            <a16:creationId xmlns:a16="http://schemas.microsoft.com/office/drawing/2014/main" id="{D94FC6F1-CA41-FEFA-2DCA-16D5F9BCC2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9084" y="5816040"/>
                        <a:ext cx="2252" cy="2690"/>
                      </a:xfrm>
                      <a:custGeom>
                        <a:avLst/>
                        <a:gdLst>
                          <a:gd name="connsiteX0" fmla="*/ 40 w 2252"/>
                          <a:gd name="connsiteY0" fmla="*/ 157 h 2690"/>
                          <a:gd name="connsiteX1" fmla="*/ 400 w 2252"/>
                          <a:gd name="connsiteY1" fmla="*/ 1957 h 2690"/>
                          <a:gd name="connsiteX2" fmla="*/ 2056 w 2252"/>
                          <a:gd name="connsiteY2" fmla="*/ 2533 h 2690"/>
                          <a:gd name="connsiteX3" fmla="*/ 1696 w 2252"/>
                          <a:gd name="connsiteY3" fmla="*/ 733 h 2690"/>
                          <a:gd name="connsiteX4" fmla="*/ 40 w 2252"/>
                          <a:gd name="connsiteY4" fmla="*/ 157 h 26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52" h="2690">
                            <a:moveTo>
                              <a:pt x="40" y="157"/>
                            </a:moveTo>
                            <a:cubicBezTo>
                              <a:pt x="40" y="157"/>
                              <a:pt x="-176" y="1309"/>
                              <a:pt x="400" y="1957"/>
                            </a:cubicBezTo>
                            <a:cubicBezTo>
                              <a:pt x="904" y="2606"/>
                              <a:pt x="1696" y="2893"/>
                              <a:pt x="2056" y="2533"/>
                            </a:cubicBezTo>
                            <a:cubicBezTo>
                              <a:pt x="2416" y="2173"/>
                              <a:pt x="2272" y="1381"/>
                              <a:pt x="1696" y="733"/>
                            </a:cubicBezTo>
                            <a:cubicBezTo>
                              <a:pt x="1120" y="85"/>
                              <a:pt x="400" y="-203"/>
                              <a:pt x="40" y="1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41" name="Graphic 6">
                      <a:extLst>
                        <a:ext uri="{FF2B5EF4-FFF2-40B4-BE49-F238E27FC236}">
                          <a16:creationId xmlns:a16="http://schemas.microsoft.com/office/drawing/2014/main" id="{DEDE76EB-5A46-DF9D-DC85-3BCBAC15A1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06496" y="5812539"/>
                      <a:ext cx="3137" cy="3315"/>
                      <a:chOff x="7106496" y="5812539"/>
                      <a:chExt cx="3137" cy="3315"/>
                    </a:xfrm>
                    <a:solidFill>
                      <a:srgbClr val="D0E2D8"/>
                    </a:solidFill>
                  </p:grpSpPr>
                  <p:sp>
                    <p:nvSpPr>
                      <p:cNvPr id="4457" name="Freeform: Shape 4456">
                        <a:extLst>
                          <a:ext uri="{FF2B5EF4-FFF2-40B4-BE49-F238E27FC236}">
                            <a16:creationId xmlns:a16="http://schemas.microsoft.com/office/drawing/2014/main" id="{63ACA461-6ADF-23DE-9663-99172E551D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6496" y="5812672"/>
                        <a:ext cx="3032" cy="3182"/>
                      </a:xfrm>
                      <a:custGeom>
                        <a:avLst/>
                        <a:gdLst>
                          <a:gd name="connsiteX0" fmla="*/ 683 w 3032"/>
                          <a:gd name="connsiteY0" fmla="*/ 212 h 3182"/>
                          <a:gd name="connsiteX1" fmla="*/ 467 w 3032"/>
                          <a:gd name="connsiteY1" fmla="*/ 2588 h 3182"/>
                          <a:gd name="connsiteX2" fmla="*/ 2699 w 3032"/>
                          <a:gd name="connsiteY2" fmla="*/ 2588 h 3182"/>
                          <a:gd name="connsiteX3" fmla="*/ 2699 w 3032"/>
                          <a:gd name="connsiteY3" fmla="*/ 428 h 3182"/>
                          <a:gd name="connsiteX4" fmla="*/ 683 w 3032"/>
                          <a:gd name="connsiteY4" fmla="*/ 284 h 3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32" h="3182">
                            <a:moveTo>
                              <a:pt x="683" y="212"/>
                            </a:moveTo>
                            <a:cubicBezTo>
                              <a:pt x="-109" y="716"/>
                              <a:pt x="-253" y="1796"/>
                              <a:pt x="467" y="2588"/>
                            </a:cubicBezTo>
                            <a:cubicBezTo>
                              <a:pt x="1187" y="3380"/>
                              <a:pt x="2123" y="3380"/>
                              <a:pt x="2699" y="2588"/>
                            </a:cubicBezTo>
                            <a:cubicBezTo>
                              <a:pt x="3276" y="1652"/>
                              <a:pt x="2988" y="644"/>
                              <a:pt x="2699" y="428"/>
                            </a:cubicBezTo>
                            <a:cubicBezTo>
                              <a:pt x="2484" y="140"/>
                              <a:pt x="1547" y="-292"/>
                              <a:pt x="683" y="28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58" name="Freeform: Shape 4457">
                        <a:extLst>
                          <a:ext uri="{FF2B5EF4-FFF2-40B4-BE49-F238E27FC236}">
                            <a16:creationId xmlns:a16="http://schemas.microsoft.com/office/drawing/2014/main" id="{6542646C-C604-D46C-993E-4B54504CFE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7804" y="5812539"/>
                        <a:ext cx="1829" cy="2130"/>
                      </a:xfrm>
                      <a:custGeom>
                        <a:avLst/>
                        <a:gdLst>
                          <a:gd name="connsiteX0" fmla="*/ 23 w 1829"/>
                          <a:gd name="connsiteY0" fmla="*/ 57 h 2130"/>
                          <a:gd name="connsiteX1" fmla="*/ 311 w 1829"/>
                          <a:gd name="connsiteY1" fmla="*/ 1569 h 2130"/>
                          <a:gd name="connsiteX2" fmla="*/ 1680 w 1829"/>
                          <a:gd name="connsiteY2" fmla="*/ 2001 h 2130"/>
                          <a:gd name="connsiteX3" fmla="*/ 1391 w 1829"/>
                          <a:gd name="connsiteY3" fmla="*/ 561 h 2130"/>
                          <a:gd name="connsiteX4" fmla="*/ 23 w 1829"/>
                          <a:gd name="connsiteY4" fmla="*/ 129 h 2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130">
                            <a:moveTo>
                              <a:pt x="23" y="57"/>
                            </a:moveTo>
                            <a:cubicBezTo>
                              <a:pt x="23" y="57"/>
                              <a:pt x="-121" y="993"/>
                              <a:pt x="311" y="1569"/>
                            </a:cubicBezTo>
                            <a:cubicBezTo>
                              <a:pt x="743" y="2073"/>
                              <a:pt x="1391" y="2289"/>
                              <a:pt x="1680" y="2001"/>
                            </a:cubicBezTo>
                            <a:cubicBezTo>
                              <a:pt x="1967" y="1713"/>
                              <a:pt x="1823" y="1065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42" name="Graphic 6">
                      <a:extLst>
                        <a:ext uri="{FF2B5EF4-FFF2-40B4-BE49-F238E27FC236}">
                          <a16:creationId xmlns:a16="http://schemas.microsoft.com/office/drawing/2014/main" id="{155DA886-790B-1FFA-965C-A2DAB4D2DD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11667" y="5815519"/>
                      <a:ext cx="2169" cy="2235"/>
                      <a:chOff x="7111667" y="5815519"/>
                      <a:chExt cx="2169" cy="2235"/>
                    </a:xfrm>
                    <a:solidFill>
                      <a:srgbClr val="D0E2D8"/>
                    </a:solidFill>
                  </p:grpSpPr>
                  <p:sp>
                    <p:nvSpPr>
                      <p:cNvPr id="4455" name="Freeform: Shape 4454">
                        <a:extLst>
                          <a:ext uri="{FF2B5EF4-FFF2-40B4-BE49-F238E27FC236}">
                            <a16:creationId xmlns:a16="http://schemas.microsoft.com/office/drawing/2014/main" id="{71D077C5-0F84-FD4C-D87B-1D70D754BF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1667" y="5815626"/>
                        <a:ext cx="2046" cy="2128"/>
                      </a:xfrm>
                      <a:custGeom>
                        <a:avLst/>
                        <a:gdLst>
                          <a:gd name="connsiteX0" fmla="*/ 481 w 2046"/>
                          <a:gd name="connsiteY0" fmla="*/ 139 h 2128"/>
                          <a:gd name="connsiteX1" fmla="*/ 337 w 2046"/>
                          <a:gd name="connsiteY1" fmla="*/ 1723 h 2128"/>
                          <a:gd name="connsiteX2" fmla="*/ 1850 w 2046"/>
                          <a:gd name="connsiteY2" fmla="*/ 1723 h 2128"/>
                          <a:gd name="connsiteX3" fmla="*/ 1850 w 2046"/>
                          <a:gd name="connsiteY3" fmla="*/ 283 h 2128"/>
                          <a:gd name="connsiteX4" fmla="*/ 481 w 2046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128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89" y="2227"/>
                              <a:pt x="1850" y="1723"/>
                            </a:cubicBezTo>
                            <a:cubicBezTo>
                              <a:pt x="2210" y="1075"/>
                              <a:pt x="1993" y="427"/>
                              <a:pt x="1850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56" name="Freeform: Shape 4455">
                        <a:extLst>
                          <a:ext uri="{FF2B5EF4-FFF2-40B4-BE49-F238E27FC236}">
                            <a16:creationId xmlns:a16="http://schemas.microsoft.com/office/drawing/2014/main" id="{78C6036F-C660-54E6-321C-80CAC5E2A2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2572" y="5815519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584" y="30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43" name="Graphic 6">
                      <a:extLst>
                        <a:ext uri="{FF2B5EF4-FFF2-40B4-BE49-F238E27FC236}">
                          <a16:creationId xmlns:a16="http://schemas.microsoft.com/office/drawing/2014/main" id="{7AB62F93-965D-12B0-2E76-03C431DEB0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08642" y="5809686"/>
                      <a:ext cx="2209" cy="2307"/>
                      <a:chOff x="7108642" y="5809686"/>
                      <a:chExt cx="2209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453" name="Freeform: Shape 4452">
                        <a:extLst>
                          <a:ext uri="{FF2B5EF4-FFF2-40B4-BE49-F238E27FC236}">
                            <a16:creationId xmlns:a16="http://schemas.microsoft.com/office/drawing/2014/main" id="{9AC1B95C-47DB-4785-2CA4-3D05D71F97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8642" y="5809865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67 h 2128"/>
                          <a:gd name="connsiteX1" fmla="*/ 337 w 2068"/>
                          <a:gd name="connsiteY1" fmla="*/ 1723 h 2128"/>
                          <a:gd name="connsiteX2" fmla="*/ 1849 w 2068"/>
                          <a:gd name="connsiteY2" fmla="*/ 1723 h 2128"/>
                          <a:gd name="connsiteX3" fmla="*/ 1849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67"/>
                            </a:moveTo>
                            <a:cubicBezTo>
                              <a:pt x="-95" y="427"/>
                              <a:pt x="-167" y="1147"/>
                              <a:pt x="337" y="1723"/>
                            </a:cubicBezTo>
                            <a:cubicBezTo>
                              <a:pt x="841" y="2299"/>
                              <a:pt x="1489" y="2227"/>
                              <a:pt x="1849" y="1723"/>
                            </a:cubicBezTo>
                            <a:cubicBezTo>
                              <a:pt x="2210" y="1147"/>
                              <a:pt x="2065" y="427"/>
                              <a:pt x="1849" y="283"/>
                            </a:cubicBezTo>
                            <a:cubicBezTo>
                              <a:pt x="1705" y="67"/>
                              <a:pt x="1057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54" name="Freeform: Shape 4453">
                        <a:extLst>
                          <a:ext uri="{FF2B5EF4-FFF2-40B4-BE49-F238E27FC236}">
                            <a16:creationId xmlns:a16="http://schemas.microsoft.com/office/drawing/2014/main" id="{C56FACAF-979A-586E-8CAD-A00218C0D9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9619" y="5809686"/>
                        <a:ext cx="1232" cy="1499"/>
                      </a:xfrm>
                      <a:custGeom>
                        <a:avLst/>
                        <a:gdLst>
                          <a:gd name="connsiteX0" fmla="*/ 8 w 1232"/>
                          <a:gd name="connsiteY0" fmla="*/ 101 h 1499"/>
                          <a:gd name="connsiteX1" fmla="*/ 224 w 1232"/>
                          <a:gd name="connsiteY1" fmla="*/ 1110 h 1499"/>
                          <a:gd name="connsiteX2" fmla="*/ 1160 w 1232"/>
                          <a:gd name="connsiteY2" fmla="*/ 1398 h 1499"/>
                          <a:gd name="connsiteX3" fmla="*/ 944 w 1232"/>
                          <a:gd name="connsiteY3" fmla="*/ 390 h 1499"/>
                          <a:gd name="connsiteX4" fmla="*/ 80 w 1232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32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04" y="1182"/>
                              <a:pt x="1233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44" name="Graphic 6">
                      <a:extLst>
                        <a:ext uri="{FF2B5EF4-FFF2-40B4-BE49-F238E27FC236}">
                          <a16:creationId xmlns:a16="http://schemas.microsoft.com/office/drawing/2014/main" id="{56566B8E-65F8-32E3-D46E-92D27A3217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02665" y="5813935"/>
                      <a:ext cx="2169" cy="2307"/>
                      <a:chOff x="7102665" y="5813935"/>
                      <a:chExt cx="2169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451" name="Freeform: Shape 4450">
                        <a:extLst>
                          <a:ext uri="{FF2B5EF4-FFF2-40B4-BE49-F238E27FC236}">
                            <a16:creationId xmlns:a16="http://schemas.microsoft.com/office/drawing/2014/main" id="{4B123AC0-8721-DB7E-D0E8-25353DA810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2665" y="5814042"/>
                        <a:ext cx="2046" cy="2200"/>
                      </a:xfrm>
                      <a:custGeom>
                        <a:avLst/>
                        <a:gdLst>
                          <a:gd name="connsiteX0" fmla="*/ 481 w 2046"/>
                          <a:gd name="connsiteY0" fmla="*/ 211 h 2200"/>
                          <a:gd name="connsiteX1" fmla="*/ 337 w 2046"/>
                          <a:gd name="connsiteY1" fmla="*/ 1795 h 2200"/>
                          <a:gd name="connsiteX2" fmla="*/ 1850 w 2046"/>
                          <a:gd name="connsiteY2" fmla="*/ 1795 h 2200"/>
                          <a:gd name="connsiteX3" fmla="*/ 1850 w 2046"/>
                          <a:gd name="connsiteY3" fmla="*/ 283 h 2200"/>
                          <a:gd name="connsiteX4" fmla="*/ 481 w 2046"/>
                          <a:gd name="connsiteY4" fmla="*/ 139 h 2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200">
                            <a:moveTo>
                              <a:pt x="481" y="211"/>
                            </a:moveTo>
                            <a:cubicBezTo>
                              <a:pt x="-95" y="571"/>
                              <a:pt x="-167" y="1291"/>
                              <a:pt x="337" y="1795"/>
                            </a:cubicBezTo>
                            <a:cubicBezTo>
                              <a:pt x="769" y="2371"/>
                              <a:pt x="1417" y="2299"/>
                              <a:pt x="1850" y="1795"/>
                            </a:cubicBezTo>
                            <a:cubicBezTo>
                              <a:pt x="2210" y="1219"/>
                              <a:pt x="1993" y="499"/>
                              <a:pt x="1850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52" name="Freeform: Shape 4451">
                        <a:extLst>
                          <a:ext uri="{FF2B5EF4-FFF2-40B4-BE49-F238E27FC236}">
                            <a16:creationId xmlns:a16="http://schemas.microsoft.com/office/drawing/2014/main" id="{370B1A54-D6C6-3AC3-0B2E-6FDA17A5A2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3570" y="5813935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2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0 w 1264"/>
                          <a:gd name="connsiteY4" fmla="*/ 102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2"/>
                            </a:moveTo>
                            <a:cubicBezTo>
                              <a:pt x="8" y="102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5"/>
                              <a:pt x="80" y="10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45" name="Graphic 6">
                      <a:extLst>
                        <a:ext uri="{FF2B5EF4-FFF2-40B4-BE49-F238E27FC236}">
                          <a16:creationId xmlns:a16="http://schemas.microsoft.com/office/drawing/2014/main" id="{9025B46A-EBE0-E7C0-333F-2AB4818F01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14547" y="5815087"/>
                      <a:ext cx="2169" cy="2235"/>
                      <a:chOff x="7114547" y="5815087"/>
                      <a:chExt cx="2169" cy="2235"/>
                    </a:xfrm>
                    <a:solidFill>
                      <a:srgbClr val="D0E2D8"/>
                    </a:solidFill>
                  </p:grpSpPr>
                  <p:sp>
                    <p:nvSpPr>
                      <p:cNvPr id="4449" name="Freeform: Shape 4448">
                        <a:extLst>
                          <a:ext uri="{FF2B5EF4-FFF2-40B4-BE49-F238E27FC236}">
                            <a16:creationId xmlns:a16="http://schemas.microsoft.com/office/drawing/2014/main" id="{A7DCD3F4-C77B-3EDB-B054-E744F1DFFC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4547" y="5815162"/>
                        <a:ext cx="2068" cy="2160"/>
                      </a:xfrm>
                      <a:custGeom>
                        <a:avLst/>
                        <a:gdLst>
                          <a:gd name="connsiteX0" fmla="*/ 481 w 2068"/>
                          <a:gd name="connsiteY0" fmla="*/ 171 h 2160"/>
                          <a:gd name="connsiteX1" fmla="*/ 337 w 2068"/>
                          <a:gd name="connsiteY1" fmla="*/ 1755 h 2160"/>
                          <a:gd name="connsiteX2" fmla="*/ 1849 w 2068"/>
                          <a:gd name="connsiteY2" fmla="*/ 1755 h 2160"/>
                          <a:gd name="connsiteX3" fmla="*/ 1849 w 2068"/>
                          <a:gd name="connsiteY3" fmla="*/ 315 h 2160"/>
                          <a:gd name="connsiteX4" fmla="*/ 481 w 2068"/>
                          <a:gd name="connsiteY4" fmla="*/ 171 h 21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60">
                            <a:moveTo>
                              <a:pt x="481" y="171"/>
                            </a:moveTo>
                            <a:cubicBezTo>
                              <a:pt x="-95" y="531"/>
                              <a:pt x="-167" y="1251"/>
                              <a:pt x="337" y="1755"/>
                            </a:cubicBezTo>
                            <a:cubicBezTo>
                              <a:pt x="841" y="2331"/>
                              <a:pt x="1489" y="2259"/>
                              <a:pt x="1849" y="1755"/>
                            </a:cubicBezTo>
                            <a:cubicBezTo>
                              <a:pt x="2209" y="1179"/>
                              <a:pt x="2065" y="459"/>
                              <a:pt x="1849" y="315"/>
                            </a:cubicBezTo>
                            <a:cubicBezTo>
                              <a:pt x="1705" y="99"/>
                              <a:pt x="1057" y="-189"/>
                              <a:pt x="481" y="17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50" name="Freeform: Shape 4449">
                        <a:extLst>
                          <a:ext uri="{FF2B5EF4-FFF2-40B4-BE49-F238E27FC236}">
                            <a16:creationId xmlns:a16="http://schemas.microsoft.com/office/drawing/2014/main" id="{20DB4603-6F60-ED01-404B-F8C2044425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5452" y="5815087"/>
                        <a:ext cx="1264" cy="1453"/>
                      </a:xfrm>
                      <a:custGeom>
                        <a:avLst/>
                        <a:gdLst>
                          <a:gd name="connsiteX0" fmla="*/ 8 w 1264"/>
                          <a:gd name="connsiteY0" fmla="*/ 30 h 1453"/>
                          <a:gd name="connsiteX1" fmla="*/ 224 w 1264"/>
                          <a:gd name="connsiteY1" fmla="*/ 1038 h 1453"/>
                          <a:gd name="connsiteX2" fmla="*/ 1160 w 1264"/>
                          <a:gd name="connsiteY2" fmla="*/ 1398 h 1453"/>
                          <a:gd name="connsiteX3" fmla="*/ 944 w 1264"/>
                          <a:gd name="connsiteY3" fmla="*/ 390 h 1453"/>
                          <a:gd name="connsiteX4" fmla="*/ 8 w 1264"/>
                          <a:gd name="connsiteY4" fmla="*/ 101 h 14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53">
                            <a:moveTo>
                              <a:pt x="8" y="30"/>
                            </a:moveTo>
                            <a:cubicBezTo>
                              <a:pt x="8" y="30"/>
                              <a:pt x="-64" y="678"/>
                              <a:pt x="224" y="1038"/>
                            </a:cubicBezTo>
                            <a:cubicBezTo>
                              <a:pt x="512" y="1398"/>
                              <a:pt x="944" y="1542"/>
                              <a:pt x="1160" y="1398"/>
                            </a:cubicBezTo>
                            <a:cubicBezTo>
                              <a:pt x="1376" y="1182"/>
                              <a:pt x="1233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46" name="Graphic 6">
                      <a:extLst>
                        <a:ext uri="{FF2B5EF4-FFF2-40B4-BE49-F238E27FC236}">
                          <a16:creationId xmlns:a16="http://schemas.microsoft.com/office/drawing/2014/main" id="{6C8B6986-46C4-06B9-C64C-9E1DDCD403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09829" y="5811244"/>
                      <a:ext cx="3704" cy="4053"/>
                      <a:chOff x="7109829" y="5811244"/>
                      <a:chExt cx="3704" cy="4053"/>
                    </a:xfrm>
                    <a:solidFill>
                      <a:srgbClr val="D0E2D8"/>
                    </a:solidFill>
                  </p:grpSpPr>
                  <p:sp>
                    <p:nvSpPr>
                      <p:cNvPr id="4447" name="Freeform: Shape 4446">
                        <a:extLst>
                          <a:ext uri="{FF2B5EF4-FFF2-40B4-BE49-F238E27FC236}">
                            <a16:creationId xmlns:a16="http://schemas.microsoft.com/office/drawing/2014/main" id="{034D80C4-8CEF-23A7-C967-88E872B486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09829" y="5811286"/>
                        <a:ext cx="3704" cy="4011"/>
                      </a:xfrm>
                      <a:custGeom>
                        <a:avLst/>
                        <a:gdLst>
                          <a:gd name="connsiteX0" fmla="*/ 302 w 3704"/>
                          <a:gd name="connsiteY0" fmla="*/ 1094 h 4011"/>
                          <a:gd name="connsiteX1" fmla="*/ 1238 w 3704"/>
                          <a:gd name="connsiteY1" fmla="*/ 3830 h 4011"/>
                          <a:gd name="connsiteX2" fmla="*/ 3687 w 3704"/>
                          <a:gd name="connsiteY2" fmla="*/ 2462 h 4011"/>
                          <a:gd name="connsiteX3" fmla="*/ 2607 w 3704"/>
                          <a:gd name="connsiteY3" fmla="*/ 86 h 4011"/>
                          <a:gd name="connsiteX4" fmla="*/ 302 w 3704"/>
                          <a:gd name="connsiteY4" fmla="*/ 1094 h 4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04" h="4011">
                            <a:moveTo>
                              <a:pt x="302" y="1094"/>
                            </a:moveTo>
                            <a:cubicBezTo>
                              <a:pt x="-346" y="2174"/>
                              <a:pt x="86" y="3326"/>
                              <a:pt x="1238" y="3830"/>
                            </a:cubicBezTo>
                            <a:cubicBezTo>
                              <a:pt x="2390" y="4334"/>
                              <a:pt x="3471" y="3758"/>
                              <a:pt x="3687" y="2462"/>
                            </a:cubicBezTo>
                            <a:cubicBezTo>
                              <a:pt x="3831" y="1166"/>
                              <a:pt x="3039" y="230"/>
                              <a:pt x="2607" y="86"/>
                            </a:cubicBezTo>
                            <a:cubicBezTo>
                              <a:pt x="2247" y="-131"/>
                              <a:pt x="1022" y="14"/>
                              <a:pt x="302" y="109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48" name="Freeform: Shape 4447">
                        <a:extLst>
                          <a:ext uri="{FF2B5EF4-FFF2-40B4-BE49-F238E27FC236}">
                            <a16:creationId xmlns:a16="http://schemas.microsoft.com/office/drawing/2014/main" id="{7CF5D26F-74CD-A8B4-AFAA-6CD37885C7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0657" y="5811244"/>
                        <a:ext cx="2814" cy="2128"/>
                      </a:xfrm>
                      <a:custGeom>
                        <a:avLst/>
                        <a:gdLst>
                          <a:gd name="connsiteX0" fmla="*/ 50 w 2814"/>
                          <a:gd name="connsiteY0" fmla="*/ 488 h 2128"/>
                          <a:gd name="connsiteX1" fmla="*/ 1130 w 2814"/>
                          <a:gd name="connsiteY1" fmla="*/ 1928 h 2128"/>
                          <a:gd name="connsiteX2" fmla="*/ 2787 w 2814"/>
                          <a:gd name="connsiteY2" fmla="*/ 1640 h 2128"/>
                          <a:gd name="connsiteX3" fmla="*/ 1706 w 2814"/>
                          <a:gd name="connsiteY3" fmla="*/ 200 h 2128"/>
                          <a:gd name="connsiteX4" fmla="*/ 50 w 2814"/>
                          <a:gd name="connsiteY4" fmla="*/ 488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14" h="2128">
                            <a:moveTo>
                              <a:pt x="50" y="488"/>
                            </a:moveTo>
                            <a:cubicBezTo>
                              <a:pt x="-166" y="920"/>
                              <a:pt x="338" y="1568"/>
                              <a:pt x="1130" y="1928"/>
                            </a:cubicBezTo>
                            <a:cubicBezTo>
                              <a:pt x="1851" y="2288"/>
                              <a:pt x="2643" y="2144"/>
                              <a:pt x="2787" y="1640"/>
                            </a:cubicBezTo>
                            <a:cubicBezTo>
                              <a:pt x="2931" y="1208"/>
                              <a:pt x="2498" y="560"/>
                              <a:pt x="1706" y="200"/>
                            </a:cubicBezTo>
                            <a:cubicBezTo>
                              <a:pt x="986" y="-160"/>
                              <a:pt x="194" y="-16"/>
                              <a:pt x="50" y="488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286" name="Graphic 6">
                    <a:extLst>
                      <a:ext uri="{FF2B5EF4-FFF2-40B4-BE49-F238E27FC236}">
                        <a16:creationId xmlns:a16="http://schemas.microsoft.com/office/drawing/2014/main" id="{AF54192A-3DBB-1B66-6638-DBA0B0FA5C45}"/>
                      </a:ext>
                    </a:extLst>
                  </p:cNvPr>
                  <p:cNvGrpSpPr/>
                  <p:nvPr/>
                </p:nvGrpSpPr>
                <p:grpSpPr>
                  <a:xfrm>
                    <a:off x="7120092" y="5811198"/>
                    <a:ext cx="14123" cy="10435"/>
                    <a:chOff x="7120092" y="5811198"/>
                    <a:chExt cx="14123" cy="10435"/>
                  </a:xfrm>
                  <a:solidFill>
                    <a:srgbClr val="D0E2D8"/>
                  </a:solidFill>
                </p:grpSpPr>
                <p:grpSp>
                  <p:nvGrpSpPr>
                    <p:cNvPr id="4419" name="Graphic 6">
                      <a:extLst>
                        <a:ext uri="{FF2B5EF4-FFF2-40B4-BE49-F238E27FC236}">
                          <a16:creationId xmlns:a16="http://schemas.microsoft.com/office/drawing/2014/main" id="{90A5325F-4CE6-8EEC-4FE0-138D1912F4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4975" y="5817512"/>
                      <a:ext cx="3788" cy="4122"/>
                      <a:chOff x="7124975" y="5817512"/>
                      <a:chExt cx="3788" cy="4122"/>
                    </a:xfrm>
                    <a:solidFill>
                      <a:srgbClr val="D0E2D8"/>
                    </a:solidFill>
                  </p:grpSpPr>
                  <p:sp>
                    <p:nvSpPr>
                      <p:cNvPr id="4438" name="Freeform: Shape 4437">
                        <a:extLst>
                          <a:ext uri="{FF2B5EF4-FFF2-40B4-BE49-F238E27FC236}">
                            <a16:creationId xmlns:a16="http://schemas.microsoft.com/office/drawing/2014/main" id="{A4E68EAD-C07D-A792-5A9C-0E4D34849B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4975" y="5817684"/>
                        <a:ext cx="3689" cy="3949"/>
                      </a:xfrm>
                      <a:custGeom>
                        <a:avLst/>
                        <a:gdLst>
                          <a:gd name="connsiteX0" fmla="*/ 855 w 3689"/>
                          <a:gd name="connsiteY0" fmla="*/ 313 h 3949"/>
                          <a:gd name="connsiteX1" fmla="*/ 568 w 3689"/>
                          <a:gd name="connsiteY1" fmla="*/ 3193 h 3949"/>
                          <a:gd name="connsiteX2" fmla="*/ 3304 w 3689"/>
                          <a:gd name="connsiteY2" fmla="*/ 3193 h 3949"/>
                          <a:gd name="connsiteX3" fmla="*/ 3304 w 3689"/>
                          <a:gd name="connsiteY3" fmla="*/ 529 h 3949"/>
                          <a:gd name="connsiteX4" fmla="*/ 855 w 3689"/>
                          <a:gd name="connsiteY4" fmla="*/ 313 h 39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9" h="3949">
                            <a:moveTo>
                              <a:pt x="855" y="313"/>
                            </a:moveTo>
                            <a:cubicBezTo>
                              <a:pt x="-153" y="961"/>
                              <a:pt x="-297" y="2185"/>
                              <a:pt x="568" y="3193"/>
                            </a:cubicBezTo>
                            <a:cubicBezTo>
                              <a:pt x="1432" y="4202"/>
                              <a:pt x="2584" y="4202"/>
                              <a:pt x="3304" y="3193"/>
                            </a:cubicBezTo>
                            <a:cubicBezTo>
                              <a:pt x="3952" y="2113"/>
                              <a:pt x="3664" y="889"/>
                              <a:pt x="3304" y="529"/>
                            </a:cubicBezTo>
                            <a:cubicBezTo>
                              <a:pt x="3016" y="168"/>
                              <a:pt x="1936" y="-335"/>
                              <a:pt x="855" y="31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39" name="Freeform: Shape 4438">
                        <a:extLst>
                          <a:ext uri="{FF2B5EF4-FFF2-40B4-BE49-F238E27FC236}">
                            <a16:creationId xmlns:a16="http://schemas.microsoft.com/office/drawing/2014/main" id="{A4FE50A6-9638-AAFA-9613-D6672337FC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6532" y="5817512"/>
                        <a:ext cx="2231" cy="2626"/>
                      </a:xfrm>
                      <a:custGeom>
                        <a:avLst/>
                        <a:gdLst>
                          <a:gd name="connsiteX0" fmla="*/ 19 w 2231"/>
                          <a:gd name="connsiteY0" fmla="*/ 125 h 2626"/>
                          <a:gd name="connsiteX1" fmla="*/ 379 w 2231"/>
                          <a:gd name="connsiteY1" fmla="*/ 1925 h 2626"/>
                          <a:gd name="connsiteX2" fmla="*/ 2035 w 2231"/>
                          <a:gd name="connsiteY2" fmla="*/ 2502 h 2626"/>
                          <a:gd name="connsiteX3" fmla="*/ 1675 w 2231"/>
                          <a:gd name="connsiteY3" fmla="*/ 701 h 2626"/>
                          <a:gd name="connsiteX4" fmla="*/ 19 w 2231"/>
                          <a:gd name="connsiteY4" fmla="*/ 125 h 2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31" h="2626">
                            <a:moveTo>
                              <a:pt x="19" y="125"/>
                            </a:moveTo>
                            <a:cubicBezTo>
                              <a:pt x="19" y="125"/>
                              <a:pt x="-125" y="1277"/>
                              <a:pt x="379" y="1925"/>
                            </a:cubicBezTo>
                            <a:cubicBezTo>
                              <a:pt x="955" y="2574"/>
                              <a:pt x="1675" y="2790"/>
                              <a:pt x="2035" y="2502"/>
                            </a:cubicBezTo>
                            <a:cubicBezTo>
                              <a:pt x="2395" y="2141"/>
                              <a:pt x="2252" y="1349"/>
                              <a:pt x="1675" y="701"/>
                            </a:cubicBezTo>
                            <a:cubicBezTo>
                              <a:pt x="1099" y="53"/>
                              <a:pt x="379" y="-163"/>
                              <a:pt x="19" y="125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20" name="Graphic 6">
                      <a:extLst>
                        <a:ext uri="{FF2B5EF4-FFF2-40B4-BE49-F238E27FC236}">
                          <a16:creationId xmlns:a16="http://schemas.microsoft.com/office/drawing/2014/main" id="{FF452F8C-6E97-75DD-2C74-05E66710E0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3910" y="5813907"/>
                      <a:ext cx="3150" cy="3459"/>
                      <a:chOff x="7123910" y="5813907"/>
                      <a:chExt cx="3150" cy="3459"/>
                    </a:xfrm>
                    <a:solidFill>
                      <a:srgbClr val="D0E2D8"/>
                    </a:solidFill>
                  </p:grpSpPr>
                  <p:sp>
                    <p:nvSpPr>
                      <p:cNvPr id="4436" name="Freeform: Shape 4435">
                        <a:extLst>
                          <a:ext uri="{FF2B5EF4-FFF2-40B4-BE49-F238E27FC236}">
                            <a16:creationId xmlns:a16="http://schemas.microsoft.com/office/drawing/2014/main" id="{2A1072F7-94D0-6C2E-671A-42525B1CA2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3910" y="5814184"/>
                        <a:ext cx="2973" cy="3182"/>
                      </a:xfrm>
                      <a:custGeom>
                        <a:avLst/>
                        <a:gdLst>
                          <a:gd name="connsiteX0" fmla="*/ 696 w 2973"/>
                          <a:gd name="connsiteY0" fmla="*/ 212 h 3182"/>
                          <a:gd name="connsiteX1" fmla="*/ 408 w 2973"/>
                          <a:gd name="connsiteY1" fmla="*/ 2589 h 3182"/>
                          <a:gd name="connsiteX2" fmla="*/ 2641 w 2973"/>
                          <a:gd name="connsiteY2" fmla="*/ 2589 h 3182"/>
                          <a:gd name="connsiteX3" fmla="*/ 2641 w 2973"/>
                          <a:gd name="connsiteY3" fmla="*/ 428 h 3182"/>
                          <a:gd name="connsiteX4" fmla="*/ 624 w 2973"/>
                          <a:gd name="connsiteY4" fmla="*/ 284 h 3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73" h="3182">
                            <a:moveTo>
                              <a:pt x="696" y="212"/>
                            </a:moveTo>
                            <a:cubicBezTo>
                              <a:pt x="-96" y="716"/>
                              <a:pt x="-240" y="1797"/>
                              <a:pt x="408" y="2589"/>
                            </a:cubicBezTo>
                            <a:cubicBezTo>
                              <a:pt x="1128" y="3381"/>
                              <a:pt x="2064" y="3381"/>
                              <a:pt x="2641" y="2589"/>
                            </a:cubicBezTo>
                            <a:cubicBezTo>
                              <a:pt x="3216" y="1652"/>
                              <a:pt x="2929" y="644"/>
                              <a:pt x="2641" y="428"/>
                            </a:cubicBezTo>
                            <a:cubicBezTo>
                              <a:pt x="2424" y="140"/>
                              <a:pt x="1488" y="-292"/>
                              <a:pt x="624" y="28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37" name="Freeform: Shape 4436">
                        <a:extLst>
                          <a:ext uri="{FF2B5EF4-FFF2-40B4-BE49-F238E27FC236}">
                            <a16:creationId xmlns:a16="http://schemas.microsoft.com/office/drawing/2014/main" id="{BF2D4E12-B150-21E1-0458-526C845979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5232" y="5813907"/>
                        <a:ext cx="1829" cy="2202"/>
                      </a:xfrm>
                      <a:custGeom>
                        <a:avLst/>
                        <a:gdLst>
                          <a:gd name="connsiteX0" fmla="*/ 23 w 1829"/>
                          <a:gd name="connsiteY0" fmla="*/ 201 h 2202"/>
                          <a:gd name="connsiteX1" fmla="*/ 311 w 1829"/>
                          <a:gd name="connsiteY1" fmla="*/ 1641 h 2202"/>
                          <a:gd name="connsiteX2" fmla="*/ 1679 w 1829"/>
                          <a:gd name="connsiteY2" fmla="*/ 2073 h 2202"/>
                          <a:gd name="connsiteX3" fmla="*/ 1391 w 1829"/>
                          <a:gd name="connsiteY3" fmla="*/ 561 h 2202"/>
                          <a:gd name="connsiteX4" fmla="*/ 23 w 1829"/>
                          <a:gd name="connsiteY4" fmla="*/ 129 h 2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02">
                            <a:moveTo>
                              <a:pt x="23" y="201"/>
                            </a:moveTo>
                            <a:cubicBezTo>
                              <a:pt x="23" y="201"/>
                              <a:pt x="-121" y="1137"/>
                              <a:pt x="311" y="1641"/>
                            </a:cubicBezTo>
                            <a:cubicBezTo>
                              <a:pt x="743" y="2145"/>
                              <a:pt x="1391" y="2361"/>
                              <a:pt x="1679" y="2073"/>
                            </a:cubicBezTo>
                            <a:cubicBezTo>
                              <a:pt x="1967" y="1785"/>
                              <a:pt x="1823" y="1137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21" name="Graphic 6">
                      <a:extLst>
                        <a:ext uri="{FF2B5EF4-FFF2-40B4-BE49-F238E27FC236}">
                          <a16:creationId xmlns:a16="http://schemas.microsoft.com/office/drawing/2014/main" id="{1933CB36-5BC6-9C5E-12B4-76EF89CACE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9094" y="5816959"/>
                      <a:ext cx="2169" cy="2307"/>
                      <a:chOff x="7129094" y="5816959"/>
                      <a:chExt cx="2169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434" name="Freeform: Shape 4433">
                        <a:extLst>
                          <a:ext uri="{FF2B5EF4-FFF2-40B4-BE49-F238E27FC236}">
                            <a16:creationId xmlns:a16="http://schemas.microsoft.com/office/drawing/2014/main" id="{3F064C34-BB1E-CF61-2F1E-86784B7BD8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9094" y="5817138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28"/>
                          <a:gd name="connsiteX1" fmla="*/ 337 w 2068"/>
                          <a:gd name="connsiteY1" fmla="*/ 1723 h 2128"/>
                          <a:gd name="connsiteX2" fmla="*/ 1850 w 2068"/>
                          <a:gd name="connsiteY2" fmla="*/ 1723 h 2128"/>
                          <a:gd name="connsiteX3" fmla="*/ 1850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90" y="2227"/>
                              <a:pt x="1850" y="1723"/>
                            </a:cubicBezTo>
                            <a:cubicBezTo>
                              <a:pt x="2210" y="1075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35" name="Freeform: Shape 4434">
                        <a:extLst>
                          <a:ext uri="{FF2B5EF4-FFF2-40B4-BE49-F238E27FC236}">
                            <a16:creationId xmlns:a16="http://schemas.microsoft.com/office/drawing/2014/main" id="{6AA4CC24-396F-47A4-C58A-D556BCFBB9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9999" y="5816959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29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22" name="Graphic 6">
                      <a:extLst>
                        <a:ext uri="{FF2B5EF4-FFF2-40B4-BE49-F238E27FC236}">
                          <a16:creationId xmlns:a16="http://schemas.microsoft.com/office/drawing/2014/main" id="{F876158A-E4E8-FDEA-2412-B7A00CD72A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6142" y="5811198"/>
                      <a:ext cx="2137" cy="2307"/>
                      <a:chOff x="7126142" y="5811198"/>
                      <a:chExt cx="2137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432" name="Freeform: Shape 4431">
                        <a:extLst>
                          <a:ext uri="{FF2B5EF4-FFF2-40B4-BE49-F238E27FC236}">
                            <a16:creationId xmlns:a16="http://schemas.microsoft.com/office/drawing/2014/main" id="{70571043-7931-7B23-A86D-C08942DB35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6142" y="5811345"/>
                        <a:ext cx="2068" cy="2160"/>
                      </a:xfrm>
                      <a:custGeom>
                        <a:avLst/>
                        <a:gdLst>
                          <a:gd name="connsiteX0" fmla="*/ 481 w 2068"/>
                          <a:gd name="connsiteY0" fmla="*/ 99 h 2160"/>
                          <a:gd name="connsiteX1" fmla="*/ 337 w 2068"/>
                          <a:gd name="connsiteY1" fmla="*/ 1755 h 2160"/>
                          <a:gd name="connsiteX2" fmla="*/ 1849 w 2068"/>
                          <a:gd name="connsiteY2" fmla="*/ 1755 h 2160"/>
                          <a:gd name="connsiteX3" fmla="*/ 1849 w 2068"/>
                          <a:gd name="connsiteY3" fmla="*/ 315 h 2160"/>
                          <a:gd name="connsiteX4" fmla="*/ 481 w 2068"/>
                          <a:gd name="connsiteY4" fmla="*/ 171 h 21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60">
                            <a:moveTo>
                              <a:pt x="481" y="99"/>
                            </a:moveTo>
                            <a:cubicBezTo>
                              <a:pt x="-95" y="459"/>
                              <a:pt x="-167" y="1179"/>
                              <a:pt x="337" y="1755"/>
                            </a:cubicBezTo>
                            <a:cubicBezTo>
                              <a:pt x="841" y="2331"/>
                              <a:pt x="1417" y="2259"/>
                              <a:pt x="1849" y="1755"/>
                            </a:cubicBezTo>
                            <a:cubicBezTo>
                              <a:pt x="2210" y="1107"/>
                              <a:pt x="2065" y="459"/>
                              <a:pt x="1849" y="315"/>
                            </a:cubicBezTo>
                            <a:cubicBezTo>
                              <a:pt x="1705" y="99"/>
                              <a:pt x="1129" y="-189"/>
                              <a:pt x="481" y="17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33" name="Freeform: Shape 4432">
                        <a:extLst>
                          <a:ext uri="{FF2B5EF4-FFF2-40B4-BE49-F238E27FC236}">
                            <a16:creationId xmlns:a16="http://schemas.microsoft.com/office/drawing/2014/main" id="{D952A4E6-AE73-E556-543E-F579A51F18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7047" y="5811198"/>
                        <a:ext cx="1232" cy="1499"/>
                      </a:xfrm>
                      <a:custGeom>
                        <a:avLst/>
                        <a:gdLst>
                          <a:gd name="connsiteX0" fmla="*/ 8 w 1232"/>
                          <a:gd name="connsiteY0" fmla="*/ 101 h 1499"/>
                          <a:gd name="connsiteX1" fmla="*/ 224 w 1232"/>
                          <a:gd name="connsiteY1" fmla="*/ 1110 h 1499"/>
                          <a:gd name="connsiteX2" fmla="*/ 1160 w 1232"/>
                          <a:gd name="connsiteY2" fmla="*/ 1398 h 1499"/>
                          <a:gd name="connsiteX3" fmla="*/ 944 w 1232"/>
                          <a:gd name="connsiteY3" fmla="*/ 389 h 1499"/>
                          <a:gd name="connsiteX4" fmla="*/ 80 w 1232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32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04" y="1182"/>
                              <a:pt x="1232" y="750"/>
                              <a:pt x="944" y="389"/>
                            </a:cubicBezTo>
                            <a:cubicBezTo>
                              <a:pt x="656" y="29"/>
                              <a:pt x="224" y="-114"/>
                              <a:pt x="8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23" name="Graphic 6">
                      <a:extLst>
                        <a:ext uri="{FF2B5EF4-FFF2-40B4-BE49-F238E27FC236}">
                          <a16:creationId xmlns:a16="http://schemas.microsoft.com/office/drawing/2014/main" id="{A458F117-79A3-76EA-EB22-1D560A33E5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0092" y="5815447"/>
                      <a:ext cx="2169" cy="2307"/>
                      <a:chOff x="7120092" y="5815447"/>
                      <a:chExt cx="2169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430" name="Freeform: Shape 4429">
                        <a:extLst>
                          <a:ext uri="{FF2B5EF4-FFF2-40B4-BE49-F238E27FC236}">
                            <a16:creationId xmlns:a16="http://schemas.microsoft.com/office/drawing/2014/main" id="{E5DE97A9-F121-BC9B-8D14-205A1E4DEE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0092" y="5815644"/>
                        <a:ext cx="2068" cy="2110"/>
                      </a:xfrm>
                      <a:custGeom>
                        <a:avLst/>
                        <a:gdLst>
                          <a:gd name="connsiteX0" fmla="*/ 481 w 2068"/>
                          <a:gd name="connsiteY0" fmla="*/ 120 h 2110"/>
                          <a:gd name="connsiteX1" fmla="*/ 337 w 2068"/>
                          <a:gd name="connsiteY1" fmla="*/ 1705 h 2110"/>
                          <a:gd name="connsiteX2" fmla="*/ 1850 w 2068"/>
                          <a:gd name="connsiteY2" fmla="*/ 1705 h 2110"/>
                          <a:gd name="connsiteX3" fmla="*/ 1850 w 2068"/>
                          <a:gd name="connsiteY3" fmla="*/ 265 h 2110"/>
                          <a:gd name="connsiteX4" fmla="*/ 481 w 2068"/>
                          <a:gd name="connsiteY4" fmla="*/ 193 h 21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10">
                            <a:moveTo>
                              <a:pt x="481" y="120"/>
                            </a:moveTo>
                            <a:cubicBezTo>
                              <a:pt x="-95" y="480"/>
                              <a:pt x="-167" y="1201"/>
                              <a:pt x="337" y="1705"/>
                            </a:cubicBezTo>
                            <a:cubicBezTo>
                              <a:pt x="841" y="2281"/>
                              <a:pt x="1490" y="2209"/>
                              <a:pt x="1850" y="1705"/>
                            </a:cubicBezTo>
                            <a:cubicBezTo>
                              <a:pt x="2210" y="1057"/>
                              <a:pt x="2065" y="408"/>
                              <a:pt x="1850" y="265"/>
                            </a:cubicBezTo>
                            <a:cubicBezTo>
                              <a:pt x="1705" y="48"/>
                              <a:pt x="1129" y="-167"/>
                              <a:pt x="481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31" name="Freeform: Shape 4430">
                        <a:extLst>
                          <a:ext uri="{FF2B5EF4-FFF2-40B4-BE49-F238E27FC236}">
                            <a16:creationId xmlns:a16="http://schemas.microsoft.com/office/drawing/2014/main" id="{C68464C0-A4EF-EAC0-21BB-BDDFF01F0D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0998" y="5815447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2 h 1499"/>
                          <a:gd name="connsiteX1" fmla="*/ 224 w 1264"/>
                          <a:gd name="connsiteY1" fmla="*/ 1109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2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2"/>
                            </a:moveTo>
                            <a:cubicBezTo>
                              <a:pt x="8" y="102"/>
                              <a:pt x="-64" y="750"/>
                              <a:pt x="224" y="1109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5"/>
                              <a:pt x="8" y="10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24" name="Graphic 6">
                      <a:extLst>
                        <a:ext uri="{FF2B5EF4-FFF2-40B4-BE49-F238E27FC236}">
                          <a16:creationId xmlns:a16="http://schemas.microsoft.com/office/drawing/2014/main" id="{076680D3-9829-8CE9-2140-8D9173843A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32047" y="5816527"/>
                      <a:ext cx="2169" cy="2307"/>
                      <a:chOff x="7132047" y="5816527"/>
                      <a:chExt cx="2169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428" name="Freeform: Shape 4427">
                        <a:extLst>
                          <a:ext uri="{FF2B5EF4-FFF2-40B4-BE49-F238E27FC236}">
                            <a16:creationId xmlns:a16="http://schemas.microsoft.com/office/drawing/2014/main" id="{85E13528-7C18-0362-29DC-5EFA4C9558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2047" y="5816706"/>
                        <a:ext cx="2046" cy="2128"/>
                      </a:xfrm>
                      <a:custGeom>
                        <a:avLst/>
                        <a:gdLst>
                          <a:gd name="connsiteX0" fmla="*/ 481 w 2046"/>
                          <a:gd name="connsiteY0" fmla="*/ 139 h 2128"/>
                          <a:gd name="connsiteX1" fmla="*/ 337 w 2046"/>
                          <a:gd name="connsiteY1" fmla="*/ 1723 h 2128"/>
                          <a:gd name="connsiteX2" fmla="*/ 1849 w 2046"/>
                          <a:gd name="connsiteY2" fmla="*/ 1723 h 2128"/>
                          <a:gd name="connsiteX3" fmla="*/ 1849 w 2046"/>
                          <a:gd name="connsiteY3" fmla="*/ 283 h 2128"/>
                          <a:gd name="connsiteX4" fmla="*/ 481 w 2046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128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89" y="2227"/>
                              <a:pt x="1849" y="1723"/>
                            </a:cubicBezTo>
                            <a:cubicBezTo>
                              <a:pt x="2210" y="1147"/>
                              <a:pt x="1993" y="427"/>
                              <a:pt x="1849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29" name="Freeform: Shape 4428">
                        <a:extLst>
                          <a:ext uri="{FF2B5EF4-FFF2-40B4-BE49-F238E27FC236}">
                            <a16:creationId xmlns:a16="http://schemas.microsoft.com/office/drawing/2014/main" id="{3B593C0F-4E8F-58C9-6C54-D8C5D34662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2952" y="5816527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584" y="29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25" name="Graphic 6">
                      <a:extLst>
                        <a:ext uri="{FF2B5EF4-FFF2-40B4-BE49-F238E27FC236}">
                          <a16:creationId xmlns:a16="http://schemas.microsoft.com/office/drawing/2014/main" id="{5C742E4C-8791-0AC7-77D0-FB4DECC6CD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27241" y="5812716"/>
                      <a:ext cx="3729" cy="4085"/>
                      <a:chOff x="7127241" y="5812716"/>
                      <a:chExt cx="3729" cy="4085"/>
                    </a:xfrm>
                    <a:solidFill>
                      <a:srgbClr val="D0E2D8"/>
                    </a:solidFill>
                  </p:grpSpPr>
                  <p:sp>
                    <p:nvSpPr>
                      <p:cNvPr id="4426" name="Freeform: Shape 4425">
                        <a:extLst>
                          <a:ext uri="{FF2B5EF4-FFF2-40B4-BE49-F238E27FC236}">
                            <a16:creationId xmlns:a16="http://schemas.microsoft.com/office/drawing/2014/main" id="{DFCC13DA-F619-320A-80BF-A5CC38CAAD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7241" y="5812799"/>
                        <a:ext cx="3719" cy="4002"/>
                      </a:xfrm>
                      <a:custGeom>
                        <a:avLst/>
                        <a:gdLst>
                          <a:gd name="connsiteX0" fmla="*/ 317 w 3719"/>
                          <a:gd name="connsiteY0" fmla="*/ 1093 h 4002"/>
                          <a:gd name="connsiteX1" fmla="*/ 1254 w 3719"/>
                          <a:gd name="connsiteY1" fmla="*/ 3830 h 4002"/>
                          <a:gd name="connsiteX2" fmla="*/ 3702 w 3719"/>
                          <a:gd name="connsiteY2" fmla="*/ 2462 h 4002"/>
                          <a:gd name="connsiteX3" fmla="*/ 2622 w 3719"/>
                          <a:gd name="connsiteY3" fmla="*/ 86 h 4002"/>
                          <a:gd name="connsiteX4" fmla="*/ 317 w 3719"/>
                          <a:gd name="connsiteY4" fmla="*/ 1093 h 40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19" h="4002">
                            <a:moveTo>
                              <a:pt x="317" y="1093"/>
                            </a:moveTo>
                            <a:cubicBezTo>
                              <a:pt x="-331" y="2174"/>
                              <a:pt x="29" y="3326"/>
                              <a:pt x="1254" y="3830"/>
                            </a:cubicBezTo>
                            <a:cubicBezTo>
                              <a:pt x="2406" y="4334"/>
                              <a:pt x="3486" y="3686"/>
                              <a:pt x="3702" y="2462"/>
                            </a:cubicBezTo>
                            <a:cubicBezTo>
                              <a:pt x="3846" y="1166"/>
                              <a:pt x="3054" y="229"/>
                              <a:pt x="2622" y="86"/>
                            </a:cubicBezTo>
                            <a:cubicBezTo>
                              <a:pt x="2262" y="-131"/>
                              <a:pt x="1038" y="14"/>
                              <a:pt x="317" y="109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27" name="Freeform: Shape 4426">
                        <a:extLst>
                          <a:ext uri="{FF2B5EF4-FFF2-40B4-BE49-F238E27FC236}">
                            <a16:creationId xmlns:a16="http://schemas.microsoft.com/office/drawing/2014/main" id="{53F3E6D2-C9BA-0519-CE55-5DF9DAF8AB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8085" y="5812716"/>
                        <a:ext cx="2886" cy="2096"/>
                      </a:xfrm>
                      <a:custGeom>
                        <a:avLst/>
                        <a:gdLst>
                          <a:gd name="connsiteX0" fmla="*/ 50 w 2886"/>
                          <a:gd name="connsiteY0" fmla="*/ 457 h 2096"/>
                          <a:gd name="connsiteX1" fmla="*/ 1130 w 2886"/>
                          <a:gd name="connsiteY1" fmla="*/ 1897 h 2096"/>
                          <a:gd name="connsiteX2" fmla="*/ 2859 w 2886"/>
                          <a:gd name="connsiteY2" fmla="*/ 1609 h 2096"/>
                          <a:gd name="connsiteX3" fmla="*/ 1778 w 2886"/>
                          <a:gd name="connsiteY3" fmla="*/ 169 h 2096"/>
                          <a:gd name="connsiteX4" fmla="*/ 122 w 2886"/>
                          <a:gd name="connsiteY4" fmla="*/ 457 h 2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86" h="2096">
                            <a:moveTo>
                              <a:pt x="50" y="457"/>
                            </a:moveTo>
                            <a:cubicBezTo>
                              <a:pt x="-166" y="889"/>
                              <a:pt x="338" y="1537"/>
                              <a:pt x="1130" y="1897"/>
                            </a:cubicBezTo>
                            <a:cubicBezTo>
                              <a:pt x="1850" y="2257"/>
                              <a:pt x="2643" y="2113"/>
                              <a:pt x="2859" y="1609"/>
                            </a:cubicBezTo>
                            <a:cubicBezTo>
                              <a:pt x="3003" y="1104"/>
                              <a:pt x="2571" y="529"/>
                              <a:pt x="1778" y="169"/>
                            </a:cubicBezTo>
                            <a:cubicBezTo>
                              <a:pt x="986" y="-120"/>
                              <a:pt x="266" y="-48"/>
                              <a:pt x="122" y="4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287" name="Graphic 6">
                    <a:extLst>
                      <a:ext uri="{FF2B5EF4-FFF2-40B4-BE49-F238E27FC236}">
                        <a16:creationId xmlns:a16="http://schemas.microsoft.com/office/drawing/2014/main" id="{94BDA359-8833-36D2-765C-27C918B5503E}"/>
                      </a:ext>
                    </a:extLst>
                  </p:cNvPr>
                  <p:cNvGrpSpPr/>
                  <p:nvPr/>
                </p:nvGrpSpPr>
                <p:grpSpPr>
                  <a:xfrm>
                    <a:off x="7136872" y="5811918"/>
                    <a:ext cx="14051" cy="10408"/>
                    <a:chOff x="7136872" y="5811918"/>
                    <a:chExt cx="14051" cy="10408"/>
                  </a:xfrm>
                  <a:solidFill>
                    <a:srgbClr val="D0E2D8"/>
                  </a:solidFill>
                </p:grpSpPr>
                <p:grpSp>
                  <p:nvGrpSpPr>
                    <p:cNvPr id="4398" name="Graphic 6">
                      <a:extLst>
                        <a:ext uri="{FF2B5EF4-FFF2-40B4-BE49-F238E27FC236}">
                          <a16:creationId xmlns:a16="http://schemas.microsoft.com/office/drawing/2014/main" id="{5B07C069-1257-C442-3E01-D4A88E4F3E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1682" y="5818232"/>
                      <a:ext cx="3860" cy="4095"/>
                      <a:chOff x="7141682" y="5818232"/>
                      <a:chExt cx="3860" cy="4095"/>
                    </a:xfrm>
                    <a:solidFill>
                      <a:srgbClr val="D0E2D8"/>
                    </a:solidFill>
                  </p:grpSpPr>
                  <p:sp>
                    <p:nvSpPr>
                      <p:cNvPr id="4417" name="Freeform: Shape 4416">
                        <a:extLst>
                          <a:ext uri="{FF2B5EF4-FFF2-40B4-BE49-F238E27FC236}">
                            <a16:creationId xmlns:a16="http://schemas.microsoft.com/office/drawing/2014/main" id="{5D152E59-0AA2-0C9D-C528-6A96983CA0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1682" y="5818405"/>
                        <a:ext cx="3689" cy="3922"/>
                      </a:xfrm>
                      <a:custGeom>
                        <a:avLst/>
                        <a:gdLst>
                          <a:gd name="connsiteX0" fmla="*/ 855 w 3689"/>
                          <a:gd name="connsiteY0" fmla="*/ 313 h 3922"/>
                          <a:gd name="connsiteX1" fmla="*/ 568 w 3689"/>
                          <a:gd name="connsiteY1" fmla="*/ 3193 h 3922"/>
                          <a:gd name="connsiteX2" fmla="*/ 3304 w 3689"/>
                          <a:gd name="connsiteY2" fmla="*/ 3193 h 3922"/>
                          <a:gd name="connsiteX3" fmla="*/ 3304 w 3689"/>
                          <a:gd name="connsiteY3" fmla="*/ 529 h 3922"/>
                          <a:gd name="connsiteX4" fmla="*/ 855 w 3689"/>
                          <a:gd name="connsiteY4" fmla="*/ 313 h 3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9" h="3922">
                            <a:moveTo>
                              <a:pt x="855" y="313"/>
                            </a:moveTo>
                            <a:cubicBezTo>
                              <a:pt x="-153" y="961"/>
                              <a:pt x="-297" y="2185"/>
                              <a:pt x="568" y="3193"/>
                            </a:cubicBezTo>
                            <a:cubicBezTo>
                              <a:pt x="1432" y="4201"/>
                              <a:pt x="2584" y="4129"/>
                              <a:pt x="3304" y="3193"/>
                            </a:cubicBezTo>
                            <a:cubicBezTo>
                              <a:pt x="3952" y="2113"/>
                              <a:pt x="3664" y="889"/>
                              <a:pt x="3304" y="529"/>
                            </a:cubicBezTo>
                            <a:cubicBezTo>
                              <a:pt x="3016" y="169"/>
                              <a:pt x="1936" y="-336"/>
                              <a:pt x="855" y="31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18" name="Freeform: Shape 4417">
                        <a:extLst>
                          <a:ext uri="{FF2B5EF4-FFF2-40B4-BE49-F238E27FC236}">
                            <a16:creationId xmlns:a16="http://schemas.microsoft.com/office/drawing/2014/main" id="{E22FEDCE-2F76-433D-A075-6E86441DBA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3290" y="5818232"/>
                        <a:ext cx="2252" cy="2658"/>
                      </a:xfrm>
                      <a:custGeom>
                        <a:avLst/>
                        <a:gdLst>
                          <a:gd name="connsiteX0" fmla="*/ 40 w 2252"/>
                          <a:gd name="connsiteY0" fmla="*/ 125 h 2658"/>
                          <a:gd name="connsiteX1" fmla="*/ 400 w 2252"/>
                          <a:gd name="connsiteY1" fmla="*/ 1925 h 2658"/>
                          <a:gd name="connsiteX2" fmla="*/ 2056 w 2252"/>
                          <a:gd name="connsiteY2" fmla="*/ 2502 h 2658"/>
                          <a:gd name="connsiteX3" fmla="*/ 1696 w 2252"/>
                          <a:gd name="connsiteY3" fmla="*/ 701 h 2658"/>
                          <a:gd name="connsiteX4" fmla="*/ 40 w 2252"/>
                          <a:gd name="connsiteY4" fmla="*/ 125 h 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52" h="2658">
                            <a:moveTo>
                              <a:pt x="40" y="125"/>
                            </a:moveTo>
                            <a:cubicBezTo>
                              <a:pt x="40" y="125"/>
                              <a:pt x="-176" y="1278"/>
                              <a:pt x="400" y="1925"/>
                            </a:cubicBezTo>
                            <a:cubicBezTo>
                              <a:pt x="976" y="2574"/>
                              <a:pt x="1696" y="2862"/>
                              <a:pt x="2056" y="2502"/>
                            </a:cubicBezTo>
                            <a:cubicBezTo>
                              <a:pt x="2416" y="2142"/>
                              <a:pt x="2272" y="1350"/>
                              <a:pt x="1696" y="701"/>
                            </a:cubicBezTo>
                            <a:cubicBezTo>
                              <a:pt x="1120" y="53"/>
                              <a:pt x="400" y="-163"/>
                              <a:pt x="40" y="125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99" name="Graphic 6">
                      <a:extLst>
                        <a:ext uri="{FF2B5EF4-FFF2-40B4-BE49-F238E27FC236}">
                          <a16:creationId xmlns:a16="http://schemas.microsoft.com/office/drawing/2014/main" id="{7AFEDC9D-2298-CDFA-1784-2747CD7AF3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0702" y="5814699"/>
                      <a:ext cx="3137" cy="3414"/>
                      <a:chOff x="7140702" y="5814699"/>
                      <a:chExt cx="3137" cy="3414"/>
                    </a:xfrm>
                    <a:solidFill>
                      <a:srgbClr val="D0E2D8"/>
                    </a:solidFill>
                  </p:grpSpPr>
                  <p:sp>
                    <p:nvSpPr>
                      <p:cNvPr id="4415" name="Freeform: Shape 4414">
                        <a:extLst>
                          <a:ext uri="{FF2B5EF4-FFF2-40B4-BE49-F238E27FC236}">
                            <a16:creationId xmlns:a16="http://schemas.microsoft.com/office/drawing/2014/main" id="{49F6D066-7431-B57E-1FB2-A28FB63C97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0702" y="5814905"/>
                        <a:ext cx="3032" cy="3209"/>
                      </a:xfrm>
                      <a:custGeom>
                        <a:avLst/>
                        <a:gdLst>
                          <a:gd name="connsiteX0" fmla="*/ 683 w 3032"/>
                          <a:gd name="connsiteY0" fmla="*/ 212 h 3209"/>
                          <a:gd name="connsiteX1" fmla="*/ 467 w 3032"/>
                          <a:gd name="connsiteY1" fmla="*/ 2588 h 3209"/>
                          <a:gd name="connsiteX2" fmla="*/ 2699 w 3032"/>
                          <a:gd name="connsiteY2" fmla="*/ 2588 h 3209"/>
                          <a:gd name="connsiteX3" fmla="*/ 2699 w 3032"/>
                          <a:gd name="connsiteY3" fmla="*/ 428 h 3209"/>
                          <a:gd name="connsiteX4" fmla="*/ 683 w 3032"/>
                          <a:gd name="connsiteY4" fmla="*/ 284 h 3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32" h="3209">
                            <a:moveTo>
                              <a:pt x="683" y="212"/>
                            </a:moveTo>
                            <a:cubicBezTo>
                              <a:pt x="-109" y="716"/>
                              <a:pt x="-253" y="1796"/>
                              <a:pt x="467" y="2588"/>
                            </a:cubicBezTo>
                            <a:cubicBezTo>
                              <a:pt x="1187" y="3452"/>
                              <a:pt x="2123" y="3381"/>
                              <a:pt x="2699" y="2588"/>
                            </a:cubicBezTo>
                            <a:cubicBezTo>
                              <a:pt x="3276" y="1724"/>
                              <a:pt x="2988" y="644"/>
                              <a:pt x="2699" y="428"/>
                            </a:cubicBezTo>
                            <a:cubicBezTo>
                              <a:pt x="2484" y="140"/>
                              <a:pt x="1547" y="-292"/>
                              <a:pt x="683" y="28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16" name="Freeform: Shape 4415">
                        <a:extLst>
                          <a:ext uri="{FF2B5EF4-FFF2-40B4-BE49-F238E27FC236}">
                            <a16:creationId xmlns:a16="http://schemas.microsoft.com/office/drawing/2014/main" id="{B7ABFE6E-D18D-4399-2B8A-38E4D16732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2011" y="5814699"/>
                        <a:ext cx="1829" cy="2202"/>
                      </a:xfrm>
                      <a:custGeom>
                        <a:avLst/>
                        <a:gdLst>
                          <a:gd name="connsiteX0" fmla="*/ 23 w 1829"/>
                          <a:gd name="connsiteY0" fmla="*/ 129 h 2202"/>
                          <a:gd name="connsiteX1" fmla="*/ 311 w 1829"/>
                          <a:gd name="connsiteY1" fmla="*/ 1641 h 2202"/>
                          <a:gd name="connsiteX2" fmla="*/ 1680 w 1829"/>
                          <a:gd name="connsiteY2" fmla="*/ 2073 h 2202"/>
                          <a:gd name="connsiteX3" fmla="*/ 1391 w 1829"/>
                          <a:gd name="connsiteY3" fmla="*/ 561 h 2202"/>
                          <a:gd name="connsiteX4" fmla="*/ 23 w 1829"/>
                          <a:gd name="connsiteY4" fmla="*/ 129 h 2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02">
                            <a:moveTo>
                              <a:pt x="23" y="129"/>
                            </a:moveTo>
                            <a:cubicBezTo>
                              <a:pt x="23" y="129"/>
                              <a:pt x="-121" y="1065"/>
                              <a:pt x="311" y="1641"/>
                            </a:cubicBezTo>
                            <a:cubicBezTo>
                              <a:pt x="743" y="2146"/>
                              <a:pt x="1391" y="2361"/>
                              <a:pt x="1680" y="2073"/>
                            </a:cubicBezTo>
                            <a:cubicBezTo>
                              <a:pt x="1967" y="1786"/>
                              <a:pt x="1823" y="1137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00" name="Graphic 6">
                      <a:extLst>
                        <a:ext uri="{FF2B5EF4-FFF2-40B4-BE49-F238E27FC236}">
                          <a16:creationId xmlns:a16="http://schemas.microsoft.com/office/drawing/2014/main" id="{896C3227-92E7-516A-A286-3E8D7114DA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5873" y="5817752"/>
                      <a:ext cx="2169" cy="2261"/>
                      <a:chOff x="7145873" y="5817752"/>
                      <a:chExt cx="2169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413" name="Freeform: Shape 4412">
                        <a:extLst>
                          <a:ext uri="{FF2B5EF4-FFF2-40B4-BE49-F238E27FC236}">
                            <a16:creationId xmlns:a16="http://schemas.microsoft.com/office/drawing/2014/main" id="{A6A8A97A-4BE5-041E-71D8-3B1B3FCE3B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5873" y="5817858"/>
                        <a:ext cx="2068" cy="2155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55"/>
                          <a:gd name="connsiteX1" fmla="*/ 337 w 2068"/>
                          <a:gd name="connsiteY1" fmla="*/ 1723 h 2155"/>
                          <a:gd name="connsiteX2" fmla="*/ 1850 w 2068"/>
                          <a:gd name="connsiteY2" fmla="*/ 1723 h 2155"/>
                          <a:gd name="connsiteX3" fmla="*/ 1850 w 2068"/>
                          <a:gd name="connsiteY3" fmla="*/ 283 h 2155"/>
                          <a:gd name="connsiteX4" fmla="*/ 481 w 2068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89" y="2299"/>
                              <a:pt x="1850" y="1723"/>
                            </a:cubicBezTo>
                            <a:cubicBezTo>
                              <a:pt x="2210" y="1075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14" name="Freeform: Shape 4413">
                        <a:extLst>
                          <a:ext uri="{FF2B5EF4-FFF2-40B4-BE49-F238E27FC236}">
                            <a16:creationId xmlns:a16="http://schemas.microsoft.com/office/drawing/2014/main" id="{AD8D3422-9DE4-3A90-3F63-D1508D516D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6779" y="5817752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01" name="Graphic 6">
                      <a:extLst>
                        <a:ext uri="{FF2B5EF4-FFF2-40B4-BE49-F238E27FC236}">
                          <a16:creationId xmlns:a16="http://schemas.microsoft.com/office/drawing/2014/main" id="{8F5749A4-09C2-7D2E-E7CB-8756233892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2849" y="5811918"/>
                      <a:ext cx="2169" cy="2307"/>
                      <a:chOff x="7142849" y="5811918"/>
                      <a:chExt cx="2169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411" name="Freeform: Shape 4410">
                        <a:extLst>
                          <a:ext uri="{FF2B5EF4-FFF2-40B4-BE49-F238E27FC236}">
                            <a16:creationId xmlns:a16="http://schemas.microsoft.com/office/drawing/2014/main" id="{DA78946C-6E37-CCC7-E9C0-A8DD0A5479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2849" y="5812097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28"/>
                          <a:gd name="connsiteX1" fmla="*/ 337 w 2068"/>
                          <a:gd name="connsiteY1" fmla="*/ 1723 h 2128"/>
                          <a:gd name="connsiteX2" fmla="*/ 1849 w 2068"/>
                          <a:gd name="connsiteY2" fmla="*/ 1723 h 2128"/>
                          <a:gd name="connsiteX3" fmla="*/ 1849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147"/>
                              <a:pt x="337" y="1723"/>
                            </a:cubicBezTo>
                            <a:cubicBezTo>
                              <a:pt x="841" y="2299"/>
                              <a:pt x="1417" y="2227"/>
                              <a:pt x="1849" y="1723"/>
                            </a:cubicBezTo>
                            <a:cubicBezTo>
                              <a:pt x="2210" y="1075"/>
                              <a:pt x="2065" y="427"/>
                              <a:pt x="1849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12" name="Freeform: Shape 4411">
                        <a:extLst>
                          <a:ext uri="{FF2B5EF4-FFF2-40B4-BE49-F238E27FC236}">
                            <a16:creationId xmlns:a16="http://schemas.microsoft.com/office/drawing/2014/main" id="{8AD69415-C117-A27C-9F88-F5800D87F2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3754" y="5811918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0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02" name="Graphic 6">
                      <a:extLst>
                        <a:ext uri="{FF2B5EF4-FFF2-40B4-BE49-F238E27FC236}">
                          <a16:creationId xmlns:a16="http://schemas.microsoft.com/office/drawing/2014/main" id="{88E385C4-2173-A789-DFA1-2F7B66EED4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36872" y="5816167"/>
                      <a:ext cx="2169" cy="2379"/>
                      <a:chOff x="7136872" y="5816167"/>
                      <a:chExt cx="2169" cy="2379"/>
                    </a:xfrm>
                    <a:solidFill>
                      <a:srgbClr val="D0E2D8"/>
                    </a:solidFill>
                  </p:grpSpPr>
                  <p:sp>
                    <p:nvSpPr>
                      <p:cNvPr id="4409" name="Freeform: Shape 4408">
                        <a:extLst>
                          <a:ext uri="{FF2B5EF4-FFF2-40B4-BE49-F238E27FC236}">
                            <a16:creationId xmlns:a16="http://schemas.microsoft.com/office/drawing/2014/main" id="{2CE20712-6969-E5DE-6F07-B07BB6F5C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6872" y="5816418"/>
                        <a:ext cx="2046" cy="2128"/>
                      </a:xfrm>
                      <a:custGeom>
                        <a:avLst/>
                        <a:gdLst>
                          <a:gd name="connsiteX0" fmla="*/ 481 w 2046"/>
                          <a:gd name="connsiteY0" fmla="*/ 67 h 2128"/>
                          <a:gd name="connsiteX1" fmla="*/ 337 w 2046"/>
                          <a:gd name="connsiteY1" fmla="*/ 1723 h 2128"/>
                          <a:gd name="connsiteX2" fmla="*/ 1850 w 2046"/>
                          <a:gd name="connsiteY2" fmla="*/ 1723 h 2128"/>
                          <a:gd name="connsiteX3" fmla="*/ 1850 w 2046"/>
                          <a:gd name="connsiteY3" fmla="*/ 283 h 2128"/>
                          <a:gd name="connsiteX4" fmla="*/ 481 w 2046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128">
                            <a:moveTo>
                              <a:pt x="481" y="67"/>
                            </a:moveTo>
                            <a:cubicBezTo>
                              <a:pt x="-95" y="427"/>
                              <a:pt x="-167" y="1147"/>
                              <a:pt x="337" y="1723"/>
                            </a:cubicBezTo>
                            <a:cubicBezTo>
                              <a:pt x="841" y="2299"/>
                              <a:pt x="1417" y="2227"/>
                              <a:pt x="1850" y="1723"/>
                            </a:cubicBezTo>
                            <a:cubicBezTo>
                              <a:pt x="2210" y="1075"/>
                              <a:pt x="1993" y="427"/>
                              <a:pt x="1850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10" name="Freeform: Shape 4409">
                        <a:extLst>
                          <a:ext uri="{FF2B5EF4-FFF2-40B4-BE49-F238E27FC236}">
                            <a16:creationId xmlns:a16="http://schemas.microsoft.com/office/drawing/2014/main" id="{AF6DC08F-A558-8AE1-34D7-1C5D4D8881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37777" y="5816167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2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2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2"/>
                            </a:moveTo>
                            <a:cubicBezTo>
                              <a:pt x="8" y="102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5"/>
                              <a:pt x="8" y="10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03" name="Graphic 6">
                      <a:extLst>
                        <a:ext uri="{FF2B5EF4-FFF2-40B4-BE49-F238E27FC236}">
                          <a16:creationId xmlns:a16="http://schemas.microsoft.com/office/drawing/2014/main" id="{039F91E4-EE5F-07ED-C869-7A1838FEC3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8754" y="5817320"/>
                      <a:ext cx="2169" cy="2261"/>
                      <a:chOff x="7148754" y="5817320"/>
                      <a:chExt cx="2169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407" name="Freeform: Shape 4406">
                        <a:extLst>
                          <a:ext uri="{FF2B5EF4-FFF2-40B4-BE49-F238E27FC236}">
                            <a16:creationId xmlns:a16="http://schemas.microsoft.com/office/drawing/2014/main" id="{5E72223F-316D-C94B-D480-7EA128F4CB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8754" y="5817426"/>
                        <a:ext cx="2068" cy="2155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55"/>
                          <a:gd name="connsiteX1" fmla="*/ 337 w 2068"/>
                          <a:gd name="connsiteY1" fmla="*/ 1723 h 2155"/>
                          <a:gd name="connsiteX2" fmla="*/ 1849 w 2068"/>
                          <a:gd name="connsiteY2" fmla="*/ 1723 h 2155"/>
                          <a:gd name="connsiteX3" fmla="*/ 1849 w 2068"/>
                          <a:gd name="connsiteY3" fmla="*/ 283 h 2155"/>
                          <a:gd name="connsiteX4" fmla="*/ 481 w 2068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769" y="2299"/>
                              <a:pt x="1417" y="2299"/>
                              <a:pt x="1849" y="1723"/>
                            </a:cubicBezTo>
                            <a:cubicBezTo>
                              <a:pt x="2209" y="1147"/>
                              <a:pt x="2065" y="427"/>
                              <a:pt x="1849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08" name="Freeform: Shape 4407">
                        <a:extLst>
                          <a:ext uri="{FF2B5EF4-FFF2-40B4-BE49-F238E27FC236}">
                            <a16:creationId xmlns:a16="http://schemas.microsoft.com/office/drawing/2014/main" id="{274615CB-5C57-B51B-E079-3C633CA160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9659" y="5817320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254"/>
                              <a:pt x="1233" y="750"/>
                              <a:pt x="944" y="390"/>
                            </a:cubicBezTo>
                            <a:cubicBezTo>
                              <a:pt x="584" y="30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404" name="Graphic 6">
                      <a:extLst>
                        <a:ext uri="{FF2B5EF4-FFF2-40B4-BE49-F238E27FC236}">
                          <a16:creationId xmlns:a16="http://schemas.microsoft.com/office/drawing/2014/main" id="{9AF4AF62-1C6F-408D-12BF-B7000FA757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4036" y="5813508"/>
                      <a:ext cx="3711" cy="4022"/>
                      <a:chOff x="7144036" y="5813508"/>
                      <a:chExt cx="3711" cy="4022"/>
                    </a:xfrm>
                    <a:solidFill>
                      <a:srgbClr val="D0E2D8"/>
                    </a:solidFill>
                  </p:grpSpPr>
                  <p:sp>
                    <p:nvSpPr>
                      <p:cNvPr id="4405" name="Freeform: Shape 4404">
                        <a:extLst>
                          <a:ext uri="{FF2B5EF4-FFF2-40B4-BE49-F238E27FC236}">
                            <a16:creationId xmlns:a16="http://schemas.microsoft.com/office/drawing/2014/main" id="{EF165477-73F8-4E6F-CB97-8A2951DD51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4036" y="5813519"/>
                        <a:ext cx="3704" cy="4011"/>
                      </a:xfrm>
                      <a:custGeom>
                        <a:avLst/>
                        <a:gdLst>
                          <a:gd name="connsiteX0" fmla="*/ 302 w 3704"/>
                          <a:gd name="connsiteY0" fmla="*/ 1094 h 4011"/>
                          <a:gd name="connsiteX1" fmla="*/ 1238 w 3704"/>
                          <a:gd name="connsiteY1" fmla="*/ 3830 h 4011"/>
                          <a:gd name="connsiteX2" fmla="*/ 3687 w 3704"/>
                          <a:gd name="connsiteY2" fmla="*/ 2462 h 4011"/>
                          <a:gd name="connsiteX3" fmla="*/ 2607 w 3704"/>
                          <a:gd name="connsiteY3" fmla="*/ 86 h 4011"/>
                          <a:gd name="connsiteX4" fmla="*/ 302 w 3704"/>
                          <a:gd name="connsiteY4" fmla="*/ 1094 h 4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04" h="4011">
                            <a:moveTo>
                              <a:pt x="302" y="1094"/>
                            </a:moveTo>
                            <a:cubicBezTo>
                              <a:pt x="-346" y="2174"/>
                              <a:pt x="86" y="3326"/>
                              <a:pt x="1238" y="3830"/>
                            </a:cubicBezTo>
                            <a:cubicBezTo>
                              <a:pt x="2390" y="4334"/>
                              <a:pt x="3471" y="3758"/>
                              <a:pt x="3687" y="2462"/>
                            </a:cubicBezTo>
                            <a:cubicBezTo>
                              <a:pt x="3831" y="1166"/>
                              <a:pt x="3039" y="230"/>
                              <a:pt x="2607" y="86"/>
                            </a:cubicBezTo>
                            <a:cubicBezTo>
                              <a:pt x="2247" y="-131"/>
                              <a:pt x="1022" y="14"/>
                              <a:pt x="302" y="109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06" name="Freeform: Shape 4405">
                        <a:extLst>
                          <a:ext uri="{FF2B5EF4-FFF2-40B4-BE49-F238E27FC236}">
                            <a16:creationId xmlns:a16="http://schemas.microsoft.com/office/drawing/2014/main" id="{6EE0AE71-7808-32CA-D5AD-1698A32E0C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4864" y="5813508"/>
                        <a:ext cx="2883" cy="2065"/>
                      </a:xfrm>
                      <a:custGeom>
                        <a:avLst/>
                        <a:gdLst>
                          <a:gd name="connsiteX0" fmla="*/ 50 w 2883"/>
                          <a:gd name="connsiteY0" fmla="*/ 457 h 2065"/>
                          <a:gd name="connsiteX1" fmla="*/ 1130 w 2883"/>
                          <a:gd name="connsiteY1" fmla="*/ 1897 h 2065"/>
                          <a:gd name="connsiteX2" fmla="*/ 2859 w 2883"/>
                          <a:gd name="connsiteY2" fmla="*/ 1609 h 2065"/>
                          <a:gd name="connsiteX3" fmla="*/ 1779 w 2883"/>
                          <a:gd name="connsiteY3" fmla="*/ 169 h 2065"/>
                          <a:gd name="connsiteX4" fmla="*/ 122 w 2883"/>
                          <a:gd name="connsiteY4" fmla="*/ 457 h 2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83" h="2065">
                            <a:moveTo>
                              <a:pt x="50" y="457"/>
                            </a:moveTo>
                            <a:cubicBezTo>
                              <a:pt x="-166" y="961"/>
                              <a:pt x="338" y="1537"/>
                              <a:pt x="1130" y="1897"/>
                            </a:cubicBezTo>
                            <a:cubicBezTo>
                              <a:pt x="1851" y="2185"/>
                              <a:pt x="2643" y="2113"/>
                              <a:pt x="2859" y="1609"/>
                            </a:cubicBezTo>
                            <a:cubicBezTo>
                              <a:pt x="3003" y="1105"/>
                              <a:pt x="2498" y="457"/>
                              <a:pt x="1779" y="169"/>
                            </a:cubicBezTo>
                            <a:cubicBezTo>
                              <a:pt x="1059" y="-120"/>
                              <a:pt x="266" y="-48"/>
                              <a:pt x="122" y="4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288" name="Graphic 6">
                    <a:extLst>
                      <a:ext uri="{FF2B5EF4-FFF2-40B4-BE49-F238E27FC236}">
                        <a16:creationId xmlns:a16="http://schemas.microsoft.com/office/drawing/2014/main" id="{84084F70-960A-E147-91E8-AAD24EADA56A}"/>
                      </a:ext>
                    </a:extLst>
                  </p:cNvPr>
                  <p:cNvGrpSpPr/>
                  <p:nvPr/>
                </p:nvGrpSpPr>
                <p:grpSpPr>
                  <a:xfrm>
                    <a:off x="7151851" y="5811918"/>
                    <a:ext cx="14069" cy="10408"/>
                    <a:chOff x="7151851" y="5811918"/>
                    <a:chExt cx="14069" cy="10408"/>
                  </a:xfrm>
                  <a:solidFill>
                    <a:srgbClr val="D0E2D8"/>
                  </a:solidFill>
                </p:grpSpPr>
                <p:grpSp>
                  <p:nvGrpSpPr>
                    <p:cNvPr id="4377" name="Graphic 6">
                      <a:extLst>
                        <a:ext uri="{FF2B5EF4-FFF2-40B4-BE49-F238E27FC236}">
                          <a16:creationId xmlns:a16="http://schemas.microsoft.com/office/drawing/2014/main" id="{F49969B1-ABFE-14A6-BF0B-813C3C6943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6733" y="5818232"/>
                      <a:ext cx="3788" cy="4095"/>
                      <a:chOff x="7156733" y="5818232"/>
                      <a:chExt cx="3788" cy="4095"/>
                    </a:xfrm>
                    <a:solidFill>
                      <a:srgbClr val="D0E2D8"/>
                    </a:solidFill>
                  </p:grpSpPr>
                  <p:sp>
                    <p:nvSpPr>
                      <p:cNvPr id="4396" name="Freeform: Shape 4395">
                        <a:extLst>
                          <a:ext uri="{FF2B5EF4-FFF2-40B4-BE49-F238E27FC236}">
                            <a16:creationId xmlns:a16="http://schemas.microsoft.com/office/drawing/2014/main" id="{28883F8E-2068-7FF5-73F2-0E69135CB7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6733" y="5818405"/>
                        <a:ext cx="3689" cy="3922"/>
                      </a:xfrm>
                      <a:custGeom>
                        <a:avLst/>
                        <a:gdLst>
                          <a:gd name="connsiteX0" fmla="*/ 856 w 3689"/>
                          <a:gd name="connsiteY0" fmla="*/ 313 h 3922"/>
                          <a:gd name="connsiteX1" fmla="*/ 567 w 3689"/>
                          <a:gd name="connsiteY1" fmla="*/ 3193 h 3922"/>
                          <a:gd name="connsiteX2" fmla="*/ 3304 w 3689"/>
                          <a:gd name="connsiteY2" fmla="*/ 3193 h 3922"/>
                          <a:gd name="connsiteX3" fmla="*/ 3304 w 3689"/>
                          <a:gd name="connsiteY3" fmla="*/ 529 h 3922"/>
                          <a:gd name="connsiteX4" fmla="*/ 856 w 3689"/>
                          <a:gd name="connsiteY4" fmla="*/ 313 h 3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9" h="3922">
                            <a:moveTo>
                              <a:pt x="856" y="313"/>
                            </a:moveTo>
                            <a:cubicBezTo>
                              <a:pt x="-153" y="961"/>
                              <a:pt x="-297" y="2185"/>
                              <a:pt x="567" y="3193"/>
                            </a:cubicBezTo>
                            <a:cubicBezTo>
                              <a:pt x="1431" y="4201"/>
                              <a:pt x="2584" y="4129"/>
                              <a:pt x="3304" y="3193"/>
                            </a:cubicBezTo>
                            <a:cubicBezTo>
                              <a:pt x="3952" y="2113"/>
                              <a:pt x="3664" y="889"/>
                              <a:pt x="3304" y="529"/>
                            </a:cubicBezTo>
                            <a:cubicBezTo>
                              <a:pt x="3016" y="169"/>
                              <a:pt x="1936" y="-336"/>
                              <a:pt x="856" y="31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97" name="Freeform: Shape 4396">
                        <a:extLst>
                          <a:ext uri="{FF2B5EF4-FFF2-40B4-BE49-F238E27FC236}">
                            <a16:creationId xmlns:a16="http://schemas.microsoft.com/office/drawing/2014/main" id="{8D334AF0-8466-B821-33F7-30597E2C4D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8269" y="5818232"/>
                        <a:ext cx="2252" cy="2658"/>
                      </a:xfrm>
                      <a:custGeom>
                        <a:avLst/>
                        <a:gdLst>
                          <a:gd name="connsiteX0" fmla="*/ 40 w 2252"/>
                          <a:gd name="connsiteY0" fmla="*/ 125 h 2658"/>
                          <a:gd name="connsiteX1" fmla="*/ 400 w 2252"/>
                          <a:gd name="connsiteY1" fmla="*/ 1925 h 2658"/>
                          <a:gd name="connsiteX2" fmla="*/ 2056 w 2252"/>
                          <a:gd name="connsiteY2" fmla="*/ 2502 h 2658"/>
                          <a:gd name="connsiteX3" fmla="*/ 1696 w 2252"/>
                          <a:gd name="connsiteY3" fmla="*/ 701 h 2658"/>
                          <a:gd name="connsiteX4" fmla="*/ 40 w 2252"/>
                          <a:gd name="connsiteY4" fmla="*/ 125 h 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52" h="2658">
                            <a:moveTo>
                              <a:pt x="40" y="125"/>
                            </a:moveTo>
                            <a:cubicBezTo>
                              <a:pt x="40" y="125"/>
                              <a:pt x="-176" y="1278"/>
                              <a:pt x="400" y="1925"/>
                            </a:cubicBezTo>
                            <a:cubicBezTo>
                              <a:pt x="976" y="2574"/>
                              <a:pt x="1696" y="2862"/>
                              <a:pt x="2056" y="2502"/>
                            </a:cubicBezTo>
                            <a:cubicBezTo>
                              <a:pt x="2416" y="2142"/>
                              <a:pt x="2272" y="1350"/>
                              <a:pt x="1696" y="701"/>
                            </a:cubicBezTo>
                            <a:cubicBezTo>
                              <a:pt x="1120" y="53"/>
                              <a:pt x="400" y="-163"/>
                              <a:pt x="40" y="125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78" name="Graphic 6">
                      <a:extLst>
                        <a:ext uri="{FF2B5EF4-FFF2-40B4-BE49-F238E27FC236}">
                          <a16:creationId xmlns:a16="http://schemas.microsoft.com/office/drawing/2014/main" id="{87E27CC9-5EB2-6885-7F23-71B3C01309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5681" y="5814699"/>
                      <a:ext cx="3137" cy="3414"/>
                      <a:chOff x="7155681" y="5814699"/>
                      <a:chExt cx="3137" cy="3414"/>
                    </a:xfrm>
                    <a:solidFill>
                      <a:srgbClr val="D0E2D8"/>
                    </a:solidFill>
                  </p:grpSpPr>
                  <p:sp>
                    <p:nvSpPr>
                      <p:cNvPr id="4394" name="Freeform: Shape 4393">
                        <a:extLst>
                          <a:ext uri="{FF2B5EF4-FFF2-40B4-BE49-F238E27FC236}">
                            <a16:creationId xmlns:a16="http://schemas.microsoft.com/office/drawing/2014/main" id="{A695785D-1F12-3B12-6760-95D2685BD5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5681" y="5814905"/>
                        <a:ext cx="3032" cy="3209"/>
                      </a:xfrm>
                      <a:custGeom>
                        <a:avLst/>
                        <a:gdLst>
                          <a:gd name="connsiteX0" fmla="*/ 683 w 3032"/>
                          <a:gd name="connsiteY0" fmla="*/ 212 h 3209"/>
                          <a:gd name="connsiteX1" fmla="*/ 467 w 3032"/>
                          <a:gd name="connsiteY1" fmla="*/ 2588 h 3209"/>
                          <a:gd name="connsiteX2" fmla="*/ 2700 w 3032"/>
                          <a:gd name="connsiteY2" fmla="*/ 2588 h 3209"/>
                          <a:gd name="connsiteX3" fmla="*/ 2700 w 3032"/>
                          <a:gd name="connsiteY3" fmla="*/ 428 h 3209"/>
                          <a:gd name="connsiteX4" fmla="*/ 683 w 3032"/>
                          <a:gd name="connsiteY4" fmla="*/ 284 h 3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32" h="3209">
                            <a:moveTo>
                              <a:pt x="683" y="212"/>
                            </a:moveTo>
                            <a:cubicBezTo>
                              <a:pt x="-109" y="716"/>
                              <a:pt x="-253" y="1796"/>
                              <a:pt x="467" y="2588"/>
                            </a:cubicBezTo>
                            <a:cubicBezTo>
                              <a:pt x="1187" y="3452"/>
                              <a:pt x="2123" y="3381"/>
                              <a:pt x="2700" y="2588"/>
                            </a:cubicBezTo>
                            <a:cubicBezTo>
                              <a:pt x="3276" y="1724"/>
                              <a:pt x="2988" y="644"/>
                              <a:pt x="2700" y="428"/>
                            </a:cubicBezTo>
                            <a:cubicBezTo>
                              <a:pt x="2483" y="140"/>
                              <a:pt x="1547" y="-292"/>
                              <a:pt x="683" y="28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95" name="Freeform: Shape 4394">
                        <a:extLst>
                          <a:ext uri="{FF2B5EF4-FFF2-40B4-BE49-F238E27FC236}">
                            <a16:creationId xmlns:a16="http://schemas.microsoft.com/office/drawing/2014/main" id="{41CB3173-03D6-E914-B582-639ABAEB3E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6990" y="5814699"/>
                        <a:ext cx="1829" cy="2202"/>
                      </a:xfrm>
                      <a:custGeom>
                        <a:avLst/>
                        <a:gdLst>
                          <a:gd name="connsiteX0" fmla="*/ 23 w 1829"/>
                          <a:gd name="connsiteY0" fmla="*/ 129 h 2202"/>
                          <a:gd name="connsiteX1" fmla="*/ 311 w 1829"/>
                          <a:gd name="connsiteY1" fmla="*/ 1641 h 2202"/>
                          <a:gd name="connsiteX2" fmla="*/ 1679 w 1829"/>
                          <a:gd name="connsiteY2" fmla="*/ 2073 h 2202"/>
                          <a:gd name="connsiteX3" fmla="*/ 1391 w 1829"/>
                          <a:gd name="connsiteY3" fmla="*/ 561 h 2202"/>
                          <a:gd name="connsiteX4" fmla="*/ 23 w 1829"/>
                          <a:gd name="connsiteY4" fmla="*/ 129 h 2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02">
                            <a:moveTo>
                              <a:pt x="23" y="129"/>
                            </a:moveTo>
                            <a:cubicBezTo>
                              <a:pt x="23" y="129"/>
                              <a:pt x="-121" y="1065"/>
                              <a:pt x="311" y="1641"/>
                            </a:cubicBezTo>
                            <a:cubicBezTo>
                              <a:pt x="743" y="2146"/>
                              <a:pt x="1391" y="2361"/>
                              <a:pt x="1679" y="2073"/>
                            </a:cubicBezTo>
                            <a:cubicBezTo>
                              <a:pt x="1968" y="1786"/>
                              <a:pt x="1823" y="1137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79" name="Graphic 6">
                      <a:extLst>
                        <a:ext uri="{FF2B5EF4-FFF2-40B4-BE49-F238E27FC236}">
                          <a16:creationId xmlns:a16="http://schemas.microsoft.com/office/drawing/2014/main" id="{96BF4E7F-B6CF-7ED1-FEF0-3B899EF16F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0853" y="5817752"/>
                      <a:ext cx="2241" cy="2261"/>
                      <a:chOff x="7160853" y="5817752"/>
                      <a:chExt cx="2241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92" name="Freeform: Shape 4391">
                        <a:extLst>
                          <a:ext uri="{FF2B5EF4-FFF2-40B4-BE49-F238E27FC236}">
                            <a16:creationId xmlns:a16="http://schemas.microsoft.com/office/drawing/2014/main" id="{113E553F-2B1F-A5ED-11F6-042EA1F58D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0853" y="5817858"/>
                        <a:ext cx="2068" cy="2155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55"/>
                          <a:gd name="connsiteX1" fmla="*/ 337 w 2068"/>
                          <a:gd name="connsiteY1" fmla="*/ 1723 h 2155"/>
                          <a:gd name="connsiteX2" fmla="*/ 1849 w 2068"/>
                          <a:gd name="connsiteY2" fmla="*/ 1723 h 2155"/>
                          <a:gd name="connsiteX3" fmla="*/ 1849 w 2068"/>
                          <a:gd name="connsiteY3" fmla="*/ 283 h 2155"/>
                          <a:gd name="connsiteX4" fmla="*/ 481 w 2068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89" y="2299"/>
                              <a:pt x="1849" y="1723"/>
                            </a:cubicBezTo>
                            <a:cubicBezTo>
                              <a:pt x="2210" y="1075"/>
                              <a:pt x="2065" y="427"/>
                              <a:pt x="1849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93" name="Freeform: Shape 4392">
                        <a:extLst>
                          <a:ext uri="{FF2B5EF4-FFF2-40B4-BE49-F238E27FC236}">
                            <a16:creationId xmlns:a16="http://schemas.microsoft.com/office/drawing/2014/main" id="{EEDD0671-6213-1070-33DC-A083D5F4B7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1809" y="5817752"/>
                        <a:ext cx="1284" cy="1499"/>
                      </a:xfrm>
                      <a:custGeom>
                        <a:avLst/>
                        <a:gdLst>
                          <a:gd name="connsiteX0" fmla="*/ 28 w 1284"/>
                          <a:gd name="connsiteY0" fmla="*/ 101 h 1499"/>
                          <a:gd name="connsiteX1" fmla="*/ 245 w 1284"/>
                          <a:gd name="connsiteY1" fmla="*/ 1110 h 1499"/>
                          <a:gd name="connsiteX2" fmla="*/ 1181 w 1284"/>
                          <a:gd name="connsiteY2" fmla="*/ 1398 h 1499"/>
                          <a:gd name="connsiteX3" fmla="*/ 965 w 1284"/>
                          <a:gd name="connsiteY3" fmla="*/ 390 h 1499"/>
                          <a:gd name="connsiteX4" fmla="*/ 100 w 128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84" h="1499">
                            <a:moveTo>
                              <a:pt x="28" y="101"/>
                            </a:moveTo>
                            <a:cubicBezTo>
                              <a:pt x="28" y="101"/>
                              <a:pt x="-115" y="750"/>
                              <a:pt x="245" y="1110"/>
                            </a:cubicBezTo>
                            <a:cubicBezTo>
                              <a:pt x="532" y="1470"/>
                              <a:pt x="965" y="1614"/>
                              <a:pt x="1181" y="1398"/>
                            </a:cubicBezTo>
                            <a:cubicBezTo>
                              <a:pt x="1397" y="1182"/>
                              <a:pt x="1253" y="750"/>
                              <a:pt x="965" y="390"/>
                            </a:cubicBezTo>
                            <a:cubicBezTo>
                              <a:pt x="677" y="30"/>
                              <a:pt x="245" y="-114"/>
                              <a:pt x="10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80" name="Graphic 6">
                      <a:extLst>
                        <a:ext uri="{FF2B5EF4-FFF2-40B4-BE49-F238E27FC236}">
                          <a16:creationId xmlns:a16="http://schemas.microsoft.com/office/drawing/2014/main" id="{8888D77E-EB73-375B-7BCC-789903C059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7900" y="5811918"/>
                      <a:ext cx="2169" cy="2307"/>
                      <a:chOff x="7157900" y="5811918"/>
                      <a:chExt cx="2169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390" name="Freeform: Shape 4389">
                        <a:extLst>
                          <a:ext uri="{FF2B5EF4-FFF2-40B4-BE49-F238E27FC236}">
                            <a16:creationId xmlns:a16="http://schemas.microsoft.com/office/drawing/2014/main" id="{7F362D0D-F5D2-FAE2-C86E-12554D1CF2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7900" y="5812097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28"/>
                          <a:gd name="connsiteX1" fmla="*/ 337 w 2068"/>
                          <a:gd name="connsiteY1" fmla="*/ 1723 h 2128"/>
                          <a:gd name="connsiteX2" fmla="*/ 1850 w 2068"/>
                          <a:gd name="connsiteY2" fmla="*/ 1723 h 2128"/>
                          <a:gd name="connsiteX3" fmla="*/ 1850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147"/>
                              <a:pt x="337" y="1723"/>
                            </a:cubicBezTo>
                            <a:cubicBezTo>
                              <a:pt x="769" y="2299"/>
                              <a:pt x="1417" y="2227"/>
                              <a:pt x="1850" y="1723"/>
                            </a:cubicBezTo>
                            <a:cubicBezTo>
                              <a:pt x="2210" y="1075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91" name="Freeform: Shape 4390">
                        <a:extLst>
                          <a:ext uri="{FF2B5EF4-FFF2-40B4-BE49-F238E27FC236}">
                            <a16:creationId xmlns:a16="http://schemas.microsoft.com/office/drawing/2014/main" id="{D7EEEE51-5754-5EFE-A78A-470AEE8861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8805" y="5811918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0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81" name="Graphic 6">
                      <a:extLst>
                        <a:ext uri="{FF2B5EF4-FFF2-40B4-BE49-F238E27FC236}">
                          <a16:creationId xmlns:a16="http://schemas.microsoft.com/office/drawing/2014/main" id="{286AA6C1-CCF6-D78A-0188-F5C4E97D19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1851" y="5816167"/>
                      <a:ext cx="2169" cy="2379"/>
                      <a:chOff x="7151851" y="5816167"/>
                      <a:chExt cx="2169" cy="2379"/>
                    </a:xfrm>
                    <a:solidFill>
                      <a:srgbClr val="D0E2D8"/>
                    </a:solidFill>
                  </p:grpSpPr>
                  <p:sp>
                    <p:nvSpPr>
                      <p:cNvPr id="4388" name="Freeform: Shape 4387">
                        <a:extLst>
                          <a:ext uri="{FF2B5EF4-FFF2-40B4-BE49-F238E27FC236}">
                            <a16:creationId xmlns:a16="http://schemas.microsoft.com/office/drawing/2014/main" id="{A1DCA02E-0151-12F7-9E37-C4C4CF5A9E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1851" y="5816418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67 h 2128"/>
                          <a:gd name="connsiteX1" fmla="*/ 337 w 2068"/>
                          <a:gd name="connsiteY1" fmla="*/ 1723 h 2128"/>
                          <a:gd name="connsiteX2" fmla="*/ 1849 w 2068"/>
                          <a:gd name="connsiteY2" fmla="*/ 1723 h 2128"/>
                          <a:gd name="connsiteX3" fmla="*/ 1849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67"/>
                            </a:moveTo>
                            <a:cubicBezTo>
                              <a:pt x="-95" y="427"/>
                              <a:pt x="-167" y="1147"/>
                              <a:pt x="337" y="1723"/>
                            </a:cubicBezTo>
                            <a:cubicBezTo>
                              <a:pt x="841" y="2299"/>
                              <a:pt x="1489" y="2227"/>
                              <a:pt x="1849" y="1723"/>
                            </a:cubicBezTo>
                            <a:cubicBezTo>
                              <a:pt x="2210" y="1075"/>
                              <a:pt x="2065" y="427"/>
                              <a:pt x="1849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89" name="Freeform: Shape 4388">
                        <a:extLst>
                          <a:ext uri="{FF2B5EF4-FFF2-40B4-BE49-F238E27FC236}">
                            <a16:creationId xmlns:a16="http://schemas.microsoft.com/office/drawing/2014/main" id="{2BCAC637-B352-7119-CB27-8BB31FEEC1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2735" y="5816167"/>
                        <a:ext cx="1284" cy="1499"/>
                      </a:xfrm>
                      <a:custGeom>
                        <a:avLst/>
                        <a:gdLst>
                          <a:gd name="connsiteX0" fmla="*/ 28 w 1284"/>
                          <a:gd name="connsiteY0" fmla="*/ 102 h 1499"/>
                          <a:gd name="connsiteX1" fmla="*/ 245 w 1284"/>
                          <a:gd name="connsiteY1" fmla="*/ 1110 h 1499"/>
                          <a:gd name="connsiteX2" fmla="*/ 1181 w 1284"/>
                          <a:gd name="connsiteY2" fmla="*/ 1398 h 1499"/>
                          <a:gd name="connsiteX3" fmla="*/ 965 w 1284"/>
                          <a:gd name="connsiteY3" fmla="*/ 390 h 1499"/>
                          <a:gd name="connsiteX4" fmla="*/ 100 w 1284"/>
                          <a:gd name="connsiteY4" fmla="*/ 102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84" h="1499">
                            <a:moveTo>
                              <a:pt x="28" y="102"/>
                            </a:moveTo>
                            <a:cubicBezTo>
                              <a:pt x="28" y="102"/>
                              <a:pt x="-115" y="750"/>
                              <a:pt x="245" y="1110"/>
                            </a:cubicBezTo>
                            <a:cubicBezTo>
                              <a:pt x="532" y="1470"/>
                              <a:pt x="965" y="1614"/>
                              <a:pt x="1181" y="1398"/>
                            </a:cubicBezTo>
                            <a:cubicBezTo>
                              <a:pt x="1397" y="1182"/>
                              <a:pt x="1253" y="750"/>
                              <a:pt x="965" y="390"/>
                            </a:cubicBezTo>
                            <a:cubicBezTo>
                              <a:pt x="677" y="30"/>
                              <a:pt x="245" y="-115"/>
                              <a:pt x="100" y="10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82" name="Graphic 6">
                      <a:extLst>
                        <a:ext uri="{FF2B5EF4-FFF2-40B4-BE49-F238E27FC236}">
                          <a16:creationId xmlns:a16="http://schemas.microsoft.com/office/drawing/2014/main" id="{032A7386-D873-E4CC-70CD-010EB123CE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3805" y="5817320"/>
                      <a:ext cx="2114" cy="2261"/>
                      <a:chOff x="7163805" y="5817320"/>
                      <a:chExt cx="2114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86" name="Freeform: Shape 4385">
                        <a:extLst>
                          <a:ext uri="{FF2B5EF4-FFF2-40B4-BE49-F238E27FC236}">
                            <a16:creationId xmlns:a16="http://schemas.microsoft.com/office/drawing/2014/main" id="{1ACE0302-9F2C-68DE-7AF9-06F2C25227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3805" y="5817426"/>
                        <a:ext cx="2068" cy="2155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55"/>
                          <a:gd name="connsiteX1" fmla="*/ 337 w 2068"/>
                          <a:gd name="connsiteY1" fmla="*/ 1723 h 2155"/>
                          <a:gd name="connsiteX2" fmla="*/ 1850 w 2068"/>
                          <a:gd name="connsiteY2" fmla="*/ 1723 h 2155"/>
                          <a:gd name="connsiteX3" fmla="*/ 1850 w 2068"/>
                          <a:gd name="connsiteY3" fmla="*/ 283 h 2155"/>
                          <a:gd name="connsiteX4" fmla="*/ 481 w 2068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90" y="2299"/>
                              <a:pt x="1850" y="1723"/>
                            </a:cubicBezTo>
                            <a:cubicBezTo>
                              <a:pt x="2210" y="1147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058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87" name="Freeform: Shape 4386">
                        <a:extLst>
                          <a:ext uri="{FF2B5EF4-FFF2-40B4-BE49-F238E27FC236}">
                            <a16:creationId xmlns:a16="http://schemas.microsoft.com/office/drawing/2014/main" id="{8AEF45EA-BD31-FFE6-D944-305F39399C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4646" y="5817320"/>
                        <a:ext cx="1273" cy="1499"/>
                      </a:xfrm>
                      <a:custGeom>
                        <a:avLst/>
                        <a:gdLst>
                          <a:gd name="connsiteX0" fmla="*/ 72 w 1273"/>
                          <a:gd name="connsiteY0" fmla="*/ 101 h 1499"/>
                          <a:gd name="connsiteX1" fmla="*/ 288 w 1273"/>
                          <a:gd name="connsiteY1" fmla="*/ 1110 h 1499"/>
                          <a:gd name="connsiteX2" fmla="*/ 1152 w 1273"/>
                          <a:gd name="connsiteY2" fmla="*/ 1398 h 1499"/>
                          <a:gd name="connsiteX3" fmla="*/ 936 w 1273"/>
                          <a:gd name="connsiteY3" fmla="*/ 390 h 1499"/>
                          <a:gd name="connsiteX4" fmla="*/ 0 w 1273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73" h="1499">
                            <a:moveTo>
                              <a:pt x="72" y="101"/>
                            </a:moveTo>
                            <a:cubicBezTo>
                              <a:pt x="72" y="101"/>
                              <a:pt x="0" y="750"/>
                              <a:pt x="288" y="1110"/>
                            </a:cubicBezTo>
                            <a:cubicBezTo>
                              <a:pt x="576" y="1470"/>
                              <a:pt x="1008" y="1614"/>
                              <a:pt x="1152" y="1398"/>
                            </a:cubicBezTo>
                            <a:cubicBezTo>
                              <a:pt x="1368" y="1254"/>
                              <a:pt x="1296" y="750"/>
                              <a:pt x="936" y="390"/>
                            </a:cubicBezTo>
                            <a:cubicBezTo>
                              <a:pt x="648" y="30"/>
                              <a:pt x="216" y="-114"/>
                              <a:pt x="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83" name="Graphic 6">
                      <a:extLst>
                        <a:ext uri="{FF2B5EF4-FFF2-40B4-BE49-F238E27FC236}">
                          <a16:creationId xmlns:a16="http://schemas.microsoft.com/office/drawing/2014/main" id="{0956795D-D686-E3FE-6A0C-211C96F198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9015" y="5813508"/>
                      <a:ext cx="3704" cy="4022"/>
                      <a:chOff x="7159015" y="5813508"/>
                      <a:chExt cx="3704" cy="4022"/>
                    </a:xfrm>
                    <a:solidFill>
                      <a:srgbClr val="D0E2D8"/>
                    </a:solidFill>
                  </p:grpSpPr>
                  <p:sp>
                    <p:nvSpPr>
                      <p:cNvPr id="4384" name="Freeform: Shape 4383">
                        <a:extLst>
                          <a:ext uri="{FF2B5EF4-FFF2-40B4-BE49-F238E27FC236}">
                            <a16:creationId xmlns:a16="http://schemas.microsoft.com/office/drawing/2014/main" id="{C08B0886-3CDE-6684-9E7C-F1B08FDE5B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9015" y="5813519"/>
                        <a:ext cx="3704" cy="4011"/>
                      </a:xfrm>
                      <a:custGeom>
                        <a:avLst/>
                        <a:gdLst>
                          <a:gd name="connsiteX0" fmla="*/ 302 w 3704"/>
                          <a:gd name="connsiteY0" fmla="*/ 1094 h 4011"/>
                          <a:gd name="connsiteX1" fmla="*/ 1239 w 3704"/>
                          <a:gd name="connsiteY1" fmla="*/ 3830 h 4011"/>
                          <a:gd name="connsiteX2" fmla="*/ 3687 w 3704"/>
                          <a:gd name="connsiteY2" fmla="*/ 2462 h 4011"/>
                          <a:gd name="connsiteX3" fmla="*/ 2607 w 3704"/>
                          <a:gd name="connsiteY3" fmla="*/ 86 h 4011"/>
                          <a:gd name="connsiteX4" fmla="*/ 302 w 3704"/>
                          <a:gd name="connsiteY4" fmla="*/ 1094 h 4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04" h="4011">
                            <a:moveTo>
                              <a:pt x="302" y="1094"/>
                            </a:moveTo>
                            <a:cubicBezTo>
                              <a:pt x="-346" y="2174"/>
                              <a:pt x="86" y="3326"/>
                              <a:pt x="1239" y="3830"/>
                            </a:cubicBezTo>
                            <a:cubicBezTo>
                              <a:pt x="2391" y="4334"/>
                              <a:pt x="3471" y="3758"/>
                              <a:pt x="3687" y="2462"/>
                            </a:cubicBezTo>
                            <a:cubicBezTo>
                              <a:pt x="3831" y="1166"/>
                              <a:pt x="3039" y="230"/>
                              <a:pt x="2607" y="86"/>
                            </a:cubicBezTo>
                            <a:cubicBezTo>
                              <a:pt x="2247" y="-131"/>
                              <a:pt x="1022" y="14"/>
                              <a:pt x="302" y="109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85" name="Freeform: Shape 4384">
                        <a:extLst>
                          <a:ext uri="{FF2B5EF4-FFF2-40B4-BE49-F238E27FC236}">
                            <a16:creationId xmlns:a16="http://schemas.microsoft.com/office/drawing/2014/main" id="{1CCD9121-61CD-D3BC-C0C3-35BFD4141E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9843" y="5813508"/>
                        <a:ext cx="2813" cy="2065"/>
                      </a:xfrm>
                      <a:custGeom>
                        <a:avLst/>
                        <a:gdLst>
                          <a:gd name="connsiteX0" fmla="*/ 50 w 2813"/>
                          <a:gd name="connsiteY0" fmla="*/ 457 h 2065"/>
                          <a:gd name="connsiteX1" fmla="*/ 1130 w 2813"/>
                          <a:gd name="connsiteY1" fmla="*/ 1897 h 2065"/>
                          <a:gd name="connsiteX2" fmla="*/ 2786 w 2813"/>
                          <a:gd name="connsiteY2" fmla="*/ 1609 h 2065"/>
                          <a:gd name="connsiteX3" fmla="*/ 1706 w 2813"/>
                          <a:gd name="connsiteY3" fmla="*/ 169 h 2065"/>
                          <a:gd name="connsiteX4" fmla="*/ 50 w 2813"/>
                          <a:gd name="connsiteY4" fmla="*/ 457 h 2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13" h="2065">
                            <a:moveTo>
                              <a:pt x="50" y="457"/>
                            </a:moveTo>
                            <a:cubicBezTo>
                              <a:pt x="-166" y="961"/>
                              <a:pt x="338" y="1537"/>
                              <a:pt x="1130" y="1897"/>
                            </a:cubicBezTo>
                            <a:cubicBezTo>
                              <a:pt x="1851" y="2185"/>
                              <a:pt x="2643" y="2113"/>
                              <a:pt x="2786" y="1609"/>
                            </a:cubicBezTo>
                            <a:cubicBezTo>
                              <a:pt x="2931" y="1105"/>
                              <a:pt x="2498" y="457"/>
                              <a:pt x="1706" y="169"/>
                            </a:cubicBezTo>
                            <a:cubicBezTo>
                              <a:pt x="986" y="-120"/>
                              <a:pt x="194" y="-48"/>
                              <a:pt x="50" y="4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289" name="Graphic 6">
                    <a:extLst>
                      <a:ext uri="{FF2B5EF4-FFF2-40B4-BE49-F238E27FC236}">
                        <a16:creationId xmlns:a16="http://schemas.microsoft.com/office/drawing/2014/main" id="{9D1D0ED5-45FA-6430-BCB0-A23BBAA9FB84}"/>
                      </a:ext>
                    </a:extLst>
                  </p:cNvPr>
                  <p:cNvGrpSpPr/>
                  <p:nvPr/>
                </p:nvGrpSpPr>
                <p:grpSpPr>
                  <a:xfrm>
                    <a:off x="7166830" y="5811918"/>
                    <a:ext cx="14123" cy="10408"/>
                    <a:chOff x="7166830" y="5811918"/>
                    <a:chExt cx="14123" cy="10408"/>
                  </a:xfrm>
                  <a:solidFill>
                    <a:srgbClr val="D0E2D8"/>
                  </a:solidFill>
                </p:grpSpPr>
                <p:grpSp>
                  <p:nvGrpSpPr>
                    <p:cNvPr id="4356" name="Graphic 6">
                      <a:extLst>
                        <a:ext uri="{FF2B5EF4-FFF2-40B4-BE49-F238E27FC236}">
                          <a16:creationId xmlns:a16="http://schemas.microsoft.com/office/drawing/2014/main" id="{336DEE5C-00ED-54E9-60E8-C6D8DDDEC0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1712" y="5818232"/>
                      <a:ext cx="3860" cy="4095"/>
                      <a:chOff x="7171712" y="5818232"/>
                      <a:chExt cx="3860" cy="4095"/>
                    </a:xfrm>
                    <a:solidFill>
                      <a:srgbClr val="D0E2D8"/>
                    </a:solidFill>
                  </p:grpSpPr>
                  <p:sp>
                    <p:nvSpPr>
                      <p:cNvPr id="4375" name="Freeform: Shape 4374">
                        <a:extLst>
                          <a:ext uri="{FF2B5EF4-FFF2-40B4-BE49-F238E27FC236}">
                            <a16:creationId xmlns:a16="http://schemas.microsoft.com/office/drawing/2014/main" id="{EA93D8FA-1231-853D-2BDF-808B9EF27F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1712" y="5818405"/>
                        <a:ext cx="3689" cy="3922"/>
                      </a:xfrm>
                      <a:custGeom>
                        <a:avLst/>
                        <a:gdLst>
                          <a:gd name="connsiteX0" fmla="*/ 855 w 3689"/>
                          <a:gd name="connsiteY0" fmla="*/ 313 h 3922"/>
                          <a:gd name="connsiteX1" fmla="*/ 567 w 3689"/>
                          <a:gd name="connsiteY1" fmla="*/ 3193 h 3922"/>
                          <a:gd name="connsiteX2" fmla="*/ 3304 w 3689"/>
                          <a:gd name="connsiteY2" fmla="*/ 3193 h 3922"/>
                          <a:gd name="connsiteX3" fmla="*/ 3304 w 3689"/>
                          <a:gd name="connsiteY3" fmla="*/ 529 h 3922"/>
                          <a:gd name="connsiteX4" fmla="*/ 855 w 3689"/>
                          <a:gd name="connsiteY4" fmla="*/ 313 h 3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9" h="3922">
                            <a:moveTo>
                              <a:pt x="855" y="313"/>
                            </a:moveTo>
                            <a:cubicBezTo>
                              <a:pt x="-153" y="961"/>
                              <a:pt x="-297" y="2185"/>
                              <a:pt x="567" y="3193"/>
                            </a:cubicBezTo>
                            <a:cubicBezTo>
                              <a:pt x="1432" y="4201"/>
                              <a:pt x="2584" y="4129"/>
                              <a:pt x="3304" y="3193"/>
                            </a:cubicBezTo>
                            <a:cubicBezTo>
                              <a:pt x="3952" y="2113"/>
                              <a:pt x="3664" y="889"/>
                              <a:pt x="3304" y="529"/>
                            </a:cubicBezTo>
                            <a:cubicBezTo>
                              <a:pt x="3016" y="169"/>
                              <a:pt x="1936" y="-336"/>
                              <a:pt x="855" y="31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76" name="Freeform: Shape 4375">
                        <a:extLst>
                          <a:ext uri="{FF2B5EF4-FFF2-40B4-BE49-F238E27FC236}">
                            <a16:creationId xmlns:a16="http://schemas.microsoft.com/office/drawing/2014/main" id="{3EC1B3F9-6C2B-8596-72F2-446CAEFD18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3320" y="5818232"/>
                        <a:ext cx="2252" cy="2658"/>
                      </a:xfrm>
                      <a:custGeom>
                        <a:avLst/>
                        <a:gdLst>
                          <a:gd name="connsiteX0" fmla="*/ 40 w 2252"/>
                          <a:gd name="connsiteY0" fmla="*/ 125 h 2658"/>
                          <a:gd name="connsiteX1" fmla="*/ 400 w 2252"/>
                          <a:gd name="connsiteY1" fmla="*/ 1925 h 2658"/>
                          <a:gd name="connsiteX2" fmla="*/ 2056 w 2252"/>
                          <a:gd name="connsiteY2" fmla="*/ 2502 h 2658"/>
                          <a:gd name="connsiteX3" fmla="*/ 1696 w 2252"/>
                          <a:gd name="connsiteY3" fmla="*/ 701 h 2658"/>
                          <a:gd name="connsiteX4" fmla="*/ 40 w 2252"/>
                          <a:gd name="connsiteY4" fmla="*/ 125 h 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52" h="2658">
                            <a:moveTo>
                              <a:pt x="40" y="125"/>
                            </a:moveTo>
                            <a:cubicBezTo>
                              <a:pt x="40" y="125"/>
                              <a:pt x="-176" y="1278"/>
                              <a:pt x="400" y="1925"/>
                            </a:cubicBezTo>
                            <a:cubicBezTo>
                              <a:pt x="976" y="2574"/>
                              <a:pt x="1696" y="2862"/>
                              <a:pt x="2056" y="2502"/>
                            </a:cubicBezTo>
                            <a:cubicBezTo>
                              <a:pt x="2416" y="2142"/>
                              <a:pt x="2272" y="1350"/>
                              <a:pt x="1696" y="701"/>
                            </a:cubicBezTo>
                            <a:cubicBezTo>
                              <a:pt x="1120" y="53"/>
                              <a:pt x="400" y="-163"/>
                              <a:pt x="40" y="125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57" name="Graphic 6">
                      <a:extLst>
                        <a:ext uri="{FF2B5EF4-FFF2-40B4-BE49-F238E27FC236}">
                          <a16:creationId xmlns:a16="http://schemas.microsoft.com/office/drawing/2014/main" id="{873CBBEB-B067-7C26-8766-F2356E2417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0647" y="5814699"/>
                      <a:ext cx="3150" cy="3414"/>
                      <a:chOff x="7170647" y="5814699"/>
                      <a:chExt cx="3150" cy="3414"/>
                    </a:xfrm>
                    <a:solidFill>
                      <a:srgbClr val="D0E2D8"/>
                    </a:solidFill>
                  </p:grpSpPr>
                  <p:sp>
                    <p:nvSpPr>
                      <p:cNvPr id="4373" name="Freeform: Shape 4372">
                        <a:extLst>
                          <a:ext uri="{FF2B5EF4-FFF2-40B4-BE49-F238E27FC236}">
                            <a16:creationId xmlns:a16="http://schemas.microsoft.com/office/drawing/2014/main" id="{2B88D73B-474D-DF0D-0EF0-857A2F0368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0647" y="5814905"/>
                        <a:ext cx="2973" cy="3209"/>
                      </a:xfrm>
                      <a:custGeom>
                        <a:avLst/>
                        <a:gdLst>
                          <a:gd name="connsiteX0" fmla="*/ 696 w 2973"/>
                          <a:gd name="connsiteY0" fmla="*/ 212 h 3209"/>
                          <a:gd name="connsiteX1" fmla="*/ 408 w 2973"/>
                          <a:gd name="connsiteY1" fmla="*/ 2588 h 3209"/>
                          <a:gd name="connsiteX2" fmla="*/ 2641 w 2973"/>
                          <a:gd name="connsiteY2" fmla="*/ 2588 h 3209"/>
                          <a:gd name="connsiteX3" fmla="*/ 2641 w 2973"/>
                          <a:gd name="connsiteY3" fmla="*/ 428 h 3209"/>
                          <a:gd name="connsiteX4" fmla="*/ 624 w 2973"/>
                          <a:gd name="connsiteY4" fmla="*/ 284 h 3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73" h="3209">
                            <a:moveTo>
                              <a:pt x="696" y="212"/>
                            </a:moveTo>
                            <a:cubicBezTo>
                              <a:pt x="-96" y="716"/>
                              <a:pt x="-240" y="1796"/>
                              <a:pt x="408" y="2588"/>
                            </a:cubicBezTo>
                            <a:cubicBezTo>
                              <a:pt x="1128" y="3452"/>
                              <a:pt x="2064" y="3381"/>
                              <a:pt x="2641" y="2588"/>
                            </a:cubicBezTo>
                            <a:cubicBezTo>
                              <a:pt x="3217" y="1724"/>
                              <a:pt x="2929" y="644"/>
                              <a:pt x="2641" y="428"/>
                            </a:cubicBezTo>
                            <a:cubicBezTo>
                              <a:pt x="2424" y="140"/>
                              <a:pt x="1488" y="-292"/>
                              <a:pt x="624" y="28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74" name="Freeform: Shape 4373">
                        <a:extLst>
                          <a:ext uri="{FF2B5EF4-FFF2-40B4-BE49-F238E27FC236}">
                            <a16:creationId xmlns:a16="http://schemas.microsoft.com/office/drawing/2014/main" id="{BDE83220-933D-A6F4-E1F0-AC7B2D768E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1969" y="5814699"/>
                        <a:ext cx="1829" cy="2202"/>
                      </a:xfrm>
                      <a:custGeom>
                        <a:avLst/>
                        <a:gdLst>
                          <a:gd name="connsiteX0" fmla="*/ 23 w 1829"/>
                          <a:gd name="connsiteY0" fmla="*/ 129 h 2202"/>
                          <a:gd name="connsiteX1" fmla="*/ 311 w 1829"/>
                          <a:gd name="connsiteY1" fmla="*/ 1641 h 2202"/>
                          <a:gd name="connsiteX2" fmla="*/ 1679 w 1829"/>
                          <a:gd name="connsiteY2" fmla="*/ 2073 h 2202"/>
                          <a:gd name="connsiteX3" fmla="*/ 1391 w 1829"/>
                          <a:gd name="connsiteY3" fmla="*/ 561 h 2202"/>
                          <a:gd name="connsiteX4" fmla="*/ 23 w 1829"/>
                          <a:gd name="connsiteY4" fmla="*/ 129 h 2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02">
                            <a:moveTo>
                              <a:pt x="23" y="129"/>
                            </a:moveTo>
                            <a:cubicBezTo>
                              <a:pt x="23" y="129"/>
                              <a:pt x="-121" y="1065"/>
                              <a:pt x="311" y="1641"/>
                            </a:cubicBezTo>
                            <a:cubicBezTo>
                              <a:pt x="743" y="2146"/>
                              <a:pt x="1391" y="2361"/>
                              <a:pt x="1679" y="2073"/>
                            </a:cubicBezTo>
                            <a:cubicBezTo>
                              <a:pt x="1967" y="1786"/>
                              <a:pt x="1823" y="1137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58" name="Graphic 6">
                      <a:extLst>
                        <a:ext uri="{FF2B5EF4-FFF2-40B4-BE49-F238E27FC236}">
                          <a16:creationId xmlns:a16="http://schemas.microsoft.com/office/drawing/2014/main" id="{DCA40F91-F9EC-235C-317D-0A9BD527DA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5903" y="5817752"/>
                      <a:ext cx="2187" cy="2261"/>
                      <a:chOff x="7175903" y="5817752"/>
                      <a:chExt cx="2187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71" name="Freeform: Shape 4370">
                        <a:extLst>
                          <a:ext uri="{FF2B5EF4-FFF2-40B4-BE49-F238E27FC236}">
                            <a16:creationId xmlns:a16="http://schemas.microsoft.com/office/drawing/2014/main" id="{199442C6-5199-CA8D-CF28-60CA3B1A81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5903" y="5817858"/>
                        <a:ext cx="2068" cy="2155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55"/>
                          <a:gd name="connsiteX1" fmla="*/ 337 w 2068"/>
                          <a:gd name="connsiteY1" fmla="*/ 1723 h 2155"/>
                          <a:gd name="connsiteX2" fmla="*/ 1850 w 2068"/>
                          <a:gd name="connsiteY2" fmla="*/ 1723 h 2155"/>
                          <a:gd name="connsiteX3" fmla="*/ 1850 w 2068"/>
                          <a:gd name="connsiteY3" fmla="*/ 283 h 2155"/>
                          <a:gd name="connsiteX4" fmla="*/ 481 w 2068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17" y="2299"/>
                              <a:pt x="1850" y="1723"/>
                            </a:cubicBezTo>
                            <a:cubicBezTo>
                              <a:pt x="2210" y="1075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058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72" name="Freeform: Shape 4371">
                        <a:extLst>
                          <a:ext uri="{FF2B5EF4-FFF2-40B4-BE49-F238E27FC236}">
                            <a16:creationId xmlns:a16="http://schemas.microsoft.com/office/drawing/2014/main" id="{8D387319-DCD8-CFD7-4F12-ACDD1FAD8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6788" y="5817752"/>
                        <a:ext cx="1302" cy="1499"/>
                      </a:xfrm>
                      <a:custGeom>
                        <a:avLst/>
                        <a:gdLst>
                          <a:gd name="connsiteX0" fmla="*/ 29 w 1302"/>
                          <a:gd name="connsiteY0" fmla="*/ 101 h 1499"/>
                          <a:gd name="connsiteX1" fmla="*/ 244 w 1302"/>
                          <a:gd name="connsiteY1" fmla="*/ 1110 h 1499"/>
                          <a:gd name="connsiteX2" fmla="*/ 1181 w 1302"/>
                          <a:gd name="connsiteY2" fmla="*/ 1398 h 1499"/>
                          <a:gd name="connsiteX3" fmla="*/ 965 w 1302"/>
                          <a:gd name="connsiteY3" fmla="*/ 390 h 1499"/>
                          <a:gd name="connsiteX4" fmla="*/ 29 w 1302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02" h="1499">
                            <a:moveTo>
                              <a:pt x="29" y="101"/>
                            </a:moveTo>
                            <a:cubicBezTo>
                              <a:pt x="29" y="101"/>
                              <a:pt x="-116" y="750"/>
                              <a:pt x="244" y="1110"/>
                            </a:cubicBezTo>
                            <a:cubicBezTo>
                              <a:pt x="533" y="1470"/>
                              <a:pt x="965" y="1614"/>
                              <a:pt x="1181" y="1398"/>
                            </a:cubicBezTo>
                            <a:cubicBezTo>
                              <a:pt x="1397" y="1182"/>
                              <a:pt x="1325" y="750"/>
                              <a:pt x="965" y="390"/>
                            </a:cubicBezTo>
                            <a:cubicBezTo>
                              <a:pt x="605" y="30"/>
                              <a:pt x="244" y="-114"/>
                              <a:pt x="29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59" name="Graphic 6">
                      <a:extLst>
                        <a:ext uri="{FF2B5EF4-FFF2-40B4-BE49-F238E27FC236}">
                          <a16:creationId xmlns:a16="http://schemas.microsoft.com/office/drawing/2014/main" id="{B670E4BF-C887-6EB9-0556-4B394B1981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2879" y="5811918"/>
                      <a:ext cx="2187" cy="2307"/>
                      <a:chOff x="7172879" y="5811918"/>
                      <a:chExt cx="2187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369" name="Freeform: Shape 4368">
                        <a:extLst>
                          <a:ext uri="{FF2B5EF4-FFF2-40B4-BE49-F238E27FC236}">
                            <a16:creationId xmlns:a16="http://schemas.microsoft.com/office/drawing/2014/main" id="{3ABD20F7-AB65-21B0-EC92-A3720498A6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2879" y="5812097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28"/>
                          <a:gd name="connsiteX1" fmla="*/ 337 w 2068"/>
                          <a:gd name="connsiteY1" fmla="*/ 1723 h 2128"/>
                          <a:gd name="connsiteX2" fmla="*/ 1850 w 2068"/>
                          <a:gd name="connsiteY2" fmla="*/ 1723 h 2128"/>
                          <a:gd name="connsiteX3" fmla="*/ 1850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147"/>
                              <a:pt x="337" y="1723"/>
                            </a:cubicBezTo>
                            <a:cubicBezTo>
                              <a:pt x="841" y="2299"/>
                              <a:pt x="1489" y="2227"/>
                              <a:pt x="1850" y="1723"/>
                            </a:cubicBezTo>
                            <a:cubicBezTo>
                              <a:pt x="2210" y="1075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057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70" name="Freeform: Shape 4369">
                        <a:extLst>
                          <a:ext uri="{FF2B5EF4-FFF2-40B4-BE49-F238E27FC236}">
                            <a16:creationId xmlns:a16="http://schemas.microsoft.com/office/drawing/2014/main" id="{DADB996D-2835-B12D-DF6F-5D53976F82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3784" y="5811918"/>
                        <a:ext cx="1281" cy="1499"/>
                      </a:xfrm>
                      <a:custGeom>
                        <a:avLst/>
                        <a:gdLst>
                          <a:gd name="connsiteX0" fmla="*/ 8 w 1281"/>
                          <a:gd name="connsiteY0" fmla="*/ 101 h 1499"/>
                          <a:gd name="connsiteX1" fmla="*/ 224 w 1281"/>
                          <a:gd name="connsiteY1" fmla="*/ 1110 h 1499"/>
                          <a:gd name="connsiteX2" fmla="*/ 1160 w 1281"/>
                          <a:gd name="connsiteY2" fmla="*/ 1398 h 1499"/>
                          <a:gd name="connsiteX3" fmla="*/ 944 w 1281"/>
                          <a:gd name="connsiteY3" fmla="*/ 390 h 1499"/>
                          <a:gd name="connsiteX4" fmla="*/ 8 w 1281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81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304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60" name="Graphic 6">
                      <a:extLst>
                        <a:ext uri="{FF2B5EF4-FFF2-40B4-BE49-F238E27FC236}">
                          <a16:creationId xmlns:a16="http://schemas.microsoft.com/office/drawing/2014/main" id="{738E7D22-3F76-E8BF-D2A1-3DC621BFF0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6830" y="5816167"/>
                      <a:ext cx="2169" cy="2379"/>
                      <a:chOff x="7166830" y="5816167"/>
                      <a:chExt cx="2169" cy="2379"/>
                    </a:xfrm>
                    <a:solidFill>
                      <a:srgbClr val="D0E2D8"/>
                    </a:solidFill>
                  </p:grpSpPr>
                  <p:sp>
                    <p:nvSpPr>
                      <p:cNvPr id="4367" name="Freeform: Shape 4366">
                        <a:extLst>
                          <a:ext uri="{FF2B5EF4-FFF2-40B4-BE49-F238E27FC236}">
                            <a16:creationId xmlns:a16="http://schemas.microsoft.com/office/drawing/2014/main" id="{776A7A1A-1EF5-6D67-2CD1-5D2C0C578A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6830" y="5816418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67 h 2128"/>
                          <a:gd name="connsiteX1" fmla="*/ 337 w 2068"/>
                          <a:gd name="connsiteY1" fmla="*/ 1723 h 2128"/>
                          <a:gd name="connsiteX2" fmla="*/ 1849 w 2068"/>
                          <a:gd name="connsiteY2" fmla="*/ 1723 h 2128"/>
                          <a:gd name="connsiteX3" fmla="*/ 1849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67"/>
                            </a:moveTo>
                            <a:cubicBezTo>
                              <a:pt x="-95" y="427"/>
                              <a:pt x="-167" y="1147"/>
                              <a:pt x="337" y="1723"/>
                            </a:cubicBezTo>
                            <a:cubicBezTo>
                              <a:pt x="841" y="2299"/>
                              <a:pt x="1489" y="2227"/>
                              <a:pt x="1849" y="1723"/>
                            </a:cubicBezTo>
                            <a:cubicBezTo>
                              <a:pt x="2209" y="1075"/>
                              <a:pt x="2066" y="427"/>
                              <a:pt x="1849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68" name="Freeform: Shape 4367">
                        <a:extLst>
                          <a:ext uri="{FF2B5EF4-FFF2-40B4-BE49-F238E27FC236}">
                            <a16:creationId xmlns:a16="http://schemas.microsoft.com/office/drawing/2014/main" id="{FD0FB927-8BB1-0816-168B-47FA326C00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7735" y="5816167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2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2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2"/>
                            </a:moveTo>
                            <a:cubicBezTo>
                              <a:pt x="8" y="102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5"/>
                              <a:pt x="8" y="10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61" name="Graphic 6">
                      <a:extLst>
                        <a:ext uri="{FF2B5EF4-FFF2-40B4-BE49-F238E27FC236}">
                          <a16:creationId xmlns:a16="http://schemas.microsoft.com/office/drawing/2014/main" id="{9FD0855D-5DBB-CCCC-2DB1-DE5D92AB80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8784" y="5817320"/>
                      <a:ext cx="2169" cy="2261"/>
                      <a:chOff x="7178784" y="5817320"/>
                      <a:chExt cx="2169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65" name="Freeform: Shape 4364">
                        <a:extLst>
                          <a:ext uri="{FF2B5EF4-FFF2-40B4-BE49-F238E27FC236}">
                            <a16:creationId xmlns:a16="http://schemas.microsoft.com/office/drawing/2014/main" id="{5B6E89AF-5A0F-2384-6FF7-8E288143C9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8784" y="5817426"/>
                        <a:ext cx="2046" cy="2155"/>
                      </a:xfrm>
                      <a:custGeom>
                        <a:avLst/>
                        <a:gdLst>
                          <a:gd name="connsiteX0" fmla="*/ 481 w 2046"/>
                          <a:gd name="connsiteY0" fmla="*/ 139 h 2155"/>
                          <a:gd name="connsiteX1" fmla="*/ 337 w 2046"/>
                          <a:gd name="connsiteY1" fmla="*/ 1723 h 2155"/>
                          <a:gd name="connsiteX2" fmla="*/ 1849 w 2046"/>
                          <a:gd name="connsiteY2" fmla="*/ 1723 h 2155"/>
                          <a:gd name="connsiteX3" fmla="*/ 1849 w 2046"/>
                          <a:gd name="connsiteY3" fmla="*/ 283 h 2155"/>
                          <a:gd name="connsiteX4" fmla="*/ 481 w 2046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769" y="2299"/>
                              <a:pt x="1417" y="2299"/>
                              <a:pt x="1849" y="1723"/>
                            </a:cubicBezTo>
                            <a:cubicBezTo>
                              <a:pt x="2210" y="1147"/>
                              <a:pt x="1993" y="427"/>
                              <a:pt x="1849" y="283"/>
                            </a:cubicBezTo>
                            <a:cubicBezTo>
                              <a:pt x="1705" y="67"/>
                              <a:pt x="1057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66" name="Freeform: Shape 4365">
                        <a:extLst>
                          <a:ext uri="{FF2B5EF4-FFF2-40B4-BE49-F238E27FC236}">
                            <a16:creationId xmlns:a16="http://schemas.microsoft.com/office/drawing/2014/main" id="{B05C7CFE-7C0A-4BB4-1F44-A80C120F4D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9689" y="5817320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254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62" name="Graphic 6">
                      <a:extLst>
                        <a:ext uri="{FF2B5EF4-FFF2-40B4-BE49-F238E27FC236}">
                          <a16:creationId xmlns:a16="http://schemas.microsoft.com/office/drawing/2014/main" id="{736C2AF7-E017-1BE9-6F85-199712C5D0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3994" y="5813508"/>
                      <a:ext cx="3702" cy="4022"/>
                      <a:chOff x="7173994" y="5813508"/>
                      <a:chExt cx="3702" cy="4022"/>
                    </a:xfrm>
                    <a:solidFill>
                      <a:srgbClr val="D0E2D8"/>
                    </a:solidFill>
                  </p:grpSpPr>
                  <p:sp>
                    <p:nvSpPr>
                      <p:cNvPr id="4363" name="Freeform: Shape 4362">
                        <a:extLst>
                          <a:ext uri="{FF2B5EF4-FFF2-40B4-BE49-F238E27FC236}">
                            <a16:creationId xmlns:a16="http://schemas.microsoft.com/office/drawing/2014/main" id="{DE9AD8CB-D27A-A35F-8917-024613B23A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3994" y="5813519"/>
                        <a:ext cx="3702" cy="4011"/>
                      </a:xfrm>
                      <a:custGeom>
                        <a:avLst/>
                        <a:gdLst>
                          <a:gd name="connsiteX0" fmla="*/ 302 w 3702"/>
                          <a:gd name="connsiteY0" fmla="*/ 1094 h 4011"/>
                          <a:gd name="connsiteX1" fmla="*/ 1238 w 3702"/>
                          <a:gd name="connsiteY1" fmla="*/ 3830 h 4011"/>
                          <a:gd name="connsiteX2" fmla="*/ 3687 w 3702"/>
                          <a:gd name="connsiteY2" fmla="*/ 2462 h 4011"/>
                          <a:gd name="connsiteX3" fmla="*/ 2606 w 3702"/>
                          <a:gd name="connsiteY3" fmla="*/ 86 h 4011"/>
                          <a:gd name="connsiteX4" fmla="*/ 302 w 3702"/>
                          <a:gd name="connsiteY4" fmla="*/ 1094 h 4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02" h="4011">
                            <a:moveTo>
                              <a:pt x="302" y="1094"/>
                            </a:moveTo>
                            <a:cubicBezTo>
                              <a:pt x="-346" y="2174"/>
                              <a:pt x="86" y="3326"/>
                              <a:pt x="1238" y="3830"/>
                            </a:cubicBezTo>
                            <a:cubicBezTo>
                              <a:pt x="2391" y="4334"/>
                              <a:pt x="3471" y="3758"/>
                              <a:pt x="3687" y="2462"/>
                            </a:cubicBezTo>
                            <a:cubicBezTo>
                              <a:pt x="3831" y="1166"/>
                              <a:pt x="2967" y="230"/>
                              <a:pt x="2606" y="86"/>
                            </a:cubicBezTo>
                            <a:cubicBezTo>
                              <a:pt x="2246" y="-131"/>
                              <a:pt x="1022" y="14"/>
                              <a:pt x="302" y="109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64" name="Freeform: Shape 4363">
                        <a:extLst>
                          <a:ext uri="{FF2B5EF4-FFF2-40B4-BE49-F238E27FC236}">
                            <a16:creationId xmlns:a16="http://schemas.microsoft.com/office/drawing/2014/main" id="{4E08C15F-37C3-5274-8CCE-793C736C7B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4800" y="5813508"/>
                        <a:ext cx="2836" cy="2065"/>
                      </a:xfrm>
                      <a:custGeom>
                        <a:avLst/>
                        <a:gdLst>
                          <a:gd name="connsiteX0" fmla="*/ 72 w 2836"/>
                          <a:gd name="connsiteY0" fmla="*/ 457 h 2065"/>
                          <a:gd name="connsiteX1" fmla="*/ 1152 w 2836"/>
                          <a:gd name="connsiteY1" fmla="*/ 1897 h 2065"/>
                          <a:gd name="connsiteX2" fmla="*/ 2809 w 2836"/>
                          <a:gd name="connsiteY2" fmla="*/ 1609 h 2065"/>
                          <a:gd name="connsiteX3" fmla="*/ 1729 w 2836"/>
                          <a:gd name="connsiteY3" fmla="*/ 169 h 2065"/>
                          <a:gd name="connsiteX4" fmla="*/ 0 w 2836"/>
                          <a:gd name="connsiteY4" fmla="*/ 457 h 2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36" h="2065">
                            <a:moveTo>
                              <a:pt x="72" y="457"/>
                            </a:moveTo>
                            <a:cubicBezTo>
                              <a:pt x="-72" y="961"/>
                              <a:pt x="360" y="1537"/>
                              <a:pt x="1152" y="1897"/>
                            </a:cubicBezTo>
                            <a:cubicBezTo>
                              <a:pt x="1872" y="2185"/>
                              <a:pt x="2665" y="2113"/>
                              <a:pt x="2809" y="1609"/>
                            </a:cubicBezTo>
                            <a:cubicBezTo>
                              <a:pt x="2953" y="1105"/>
                              <a:pt x="2521" y="457"/>
                              <a:pt x="1729" y="169"/>
                            </a:cubicBezTo>
                            <a:cubicBezTo>
                              <a:pt x="936" y="-120"/>
                              <a:pt x="216" y="-48"/>
                              <a:pt x="0" y="4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290" name="Graphic 6">
                    <a:extLst>
                      <a:ext uri="{FF2B5EF4-FFF2-40B4-BE49-F238E27FC236}">
                        <a16:creationId xmlns:a16="http://schemas.microsoft.com/office/drawing/2014/main" id="{01EF5CEC-05DA-0980-504E-AF2724948B50}"/>
                      </a:ext>
                    </a:extLst>
                  </p:cNvPr>
                  <p:cNvGrpSpPr/>
                  <p:nvPr/>
                </p:nvGrpSpPr>
                <p:grpSpPr>
                  <a:xfrm>
                    <a:off x="7181881" y="5811918"/>
                    <a:ext cx="13979" cy="10408"/>
                    <a:chOff x="7181881" y="5811918"/>
                    <a:chExt cx="13979" cy="10408"/>
                  </a:xfrm>
                  <a:solidFill>
                    <a:srgbClr val="D0E2D8"/>
                  </a:solidFill>
                </p:grpSpPr>
                <p:grpSp>
                  <p:nvGrpSpPr>
                    <p:cNvPr id="4335" name="Graphic 6">
                      <a:extLst>
                        <a:ext uri="{FF2B5EF4-FFF2-40B4-BE49-F238E27FC236}">
                          <a16:creationId xmlns:a16="http://schemas.microsoft.com/office/drawing/2014/main" id="{AB11FBDB-DDFB-CF62-A94E-B6A2F4EE55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6691" y="5818232"/>
                      <a:ext cx="3860" cy="4095"/>
                      <a:chOff x="7186691" y="5818232"/>
                      <a:chExt cx="3860" cy="4095"/>
                    </a:xfrm>
                    <a:solidFill>
                      <a:srgbClr val="D0E2D8"/>
                    </a:solidFill>
                  </p:grpSpPr>
                  <p:sp>
                    <p:nvSpPr>
                      <p:cNvPr id="4354" name="Freeform: Shape 4353">
                        <a:extLst>
                          <a:ext uri="{FF2B5EF4-FFF2-40B4-BE49-F238E27FC236}">
                            <a16:creationId xmlns:a16="http://schemas.microsoft.com/office/drawing/2014/main" id="{92402552-436C-EFC6-D305-0EFB5BEA28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6691" y="5818405"/>
                        <a:ext cx="3689" cy="3922"/>
                      </a:xfrm>
                      <a:custGeom>
                        <a:avLst/>
                        <a:gdLst>
                          <a:gd name="connsiteX0" fmla="*/ 855 w 3689"/>
                          <a:gd name="connsiteY0" fmla="*/ 313 h 3922"/>
                          <a:gd name="connsiteX1" fmla="*/ 568 w 3689"/>
                          <a:gd name="connsiteY1" fmla="*/ 3193 h 3922"/>
                          <a:gd name="connsiteX2" fmla="*/ 3304 w 3689"/>
                          <a:gd name="connsiteY2" fmla="*/ 3193 h 3922"/>
                          <a:gd name="connsiteX3" fmla="*/ 3304 w 3689"/>
                          <a:gd name="connsiteY3" fmla="*/ 529 h 3922"/>
                          <a:gd name="connsiteX4" fmla="*/ 855 w 3689"/>
                          <a:gd name="connsiteY4" fmla="*/ 313 h 3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9" h="3922">
                            <a:moveTo>
                              <a:pt x="855" y="313"/>
                            </a:moveTo>
                            <a:cubicBezTo>
                              <a:pt x="-153" y="961"/>
                              <a:pt x="-297" y="2185"/>
                              <a:pt x="568" y="3193"/>
                            </a:cubicBezTo>
                            <a:cubicBezTo>
                              <a:pt x="1432" y="4201"/>
                              <a:pt x="2584" y="4129"/>
                              <a:pt x="3304" y="3193"/>
                            </a:cubicBezTo>
                            <a:cubicBezTo>
                              <a:pt x="3952" y="2113"/>
                              <a:pt x="3664" y="889"/>
                              <a:pt x="3304" y="529"/>
                            </a:cubicBezTo>
                            <a:cubicBezTo>
                              <a:pt x="3016" y="169"/>
                              <a:pt x="1936" y="-336"/>
                              <a:pt x="855" y="31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55" name="Freeform: Shape 4354">
                        <a:extLst>
                          <a:ext uri="{FF2B5EF4-FFF2-40B4-BE49-F238E27FC236}">
                            <a16:creationId xmlns:a16="http://schemas.microsoft.com/office/drawing/2014/main" id="{75EB0448-3A36-06A4-CA93-53FBACE12F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8299" y="5818232"/>
                        <a:ext cx="2252" cy="2658"/>
                      </a:xfrm>
                      <a:custGeom>
                        <a:avLst/>
                        <a:gdLst>
                          <a:gd name="connsiteX0" fmla="*/ 40 w 2252"/>
                          <a:gd name="connsiteY0" fmla="*/ 125 h 2658"/>
                          <a:gd name="connsiteX1" fmla="*/ 400 w 2252"/>
                          <a:gd name="connsiteY1" fmla="*/ 1925 h 2658"/>
                          <a:gd name="connsiteX2" fmla="*/ 2056 w 2252"/>
                          <a:gd name="connsiteY2" fmla="*/ 2502 h 2658"/>
                          <a:gd name="connsiteX3" fmla="*/ 1696 w 2252"/>
                          <a:gd name="connsiteY3" fmla="*/ 701 h 2658"/>
                          <a:gd name="connsiteX4" fmla="*/ 40 w 2252"/>
                          <a:gd name="connsiteY4" fmla="*/ 125 h 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52" h="2658">
                            <a:moveTo>
                              <a:pt x="40" y="125"/>
                            </a:moveTo>
                            <a:cubicBezTo>
                              <a:pt x="40" y="125"/>
                              <a:pt x="-176" y="1278"/>
                              <a:pt x="400" y="1925"/>
                            </a:cubicBezTo>
                            <a:cubicBezTo>
                              <a:pt x="976" y="2574"/>
                              <a:pt x="1696" y="2862"/>
                              <a:pt x="2056" y="2502"/>
                            </a:cubicBezTo>
                            <a:cubicBezTo>
                              <a:pt x="2416" y="2142"/>
                              <a:pt x="2272" y="1350"/>
                              <a:pt x="1696" y="701"/>
                            </a:cubicBezTo>
                            <a:cubicBezTo>
                              <a:pt x="1120" y="53"/>
                              <a:pt x="400" y="-163"/>
                              <a:pt x="40" y="125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36" name="Graphic 6">
                      <a:extLst>
                        <a:ext uri="{FF2B5EF4-FFF2-40B4-BE49-F238E27FC236}">
                          <a16:creationId xmlns:a16="http://schemas.microsoft.com/office/drawing/2014/main" id="{4DA407E9-13BF-0A55-BCC3-D9B1764566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5711" y="5814699"/>
                      <a:ext cx="3137" cy="3414"/>
                      <a:chOff x="7185711" y="5814699"/>
                      <a:chExt cx="3137" cy="3414"/>
                    </a:xfrm>
                    <a:solidFill>
                      <a:srgbClr val="D0E2D8"/>
                    </a:solidFill>
                  </p:grpSpPr>
                  <p:sp>
                    <p:nvSpPr>
                      <p:cNvPr id="4352" name="Freeform: Shape 4351">
                        <a:extLst>
                          <a:ext uri="{FF2B5EF4-FFF2-40B4-BE49-F238E27FC236}">
                            <a16:creationId xmlns:a16="http://schemas.microsoft.com/office/drawing/2014/main" id="{43C77F1B-61B9-38C0-E38C-B6FC198DE6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5711" y="5814905"/>
                        <a:ext cx="3032" cy="3209"/>
                      </a:xfrm>
                      <a:custGeom>
                        <a:avLst/>
                        <a:gdLst>
                          <a:gd name="connsiteX0" fmla="*/ 683 w 3032"/>
                          <a:gd name="connsiteY0" fmla="*/ 212 h 3209"/>
                          <a:gd name="connsiteX1" fmla="*/ 467 w 3032"/>
                          <a:gd name="connsiteY1" fmla="*/ 2588 h 3209"/>
                          <a:gd name="connsiteX2" fmla="*/ 2699 w 3032"/>
                          <a:gd name="connsiteY2" fmla="*/ 2588 h 3209"/>
                          <a:gd name="connsiteX3" fmla="*/ 2699 w 3032"/>
                          <a:gd name="connsiteY3" fmla="*/ 428 h 3209"/>
                          <a:gd name="connsiteX4" fmla="*/ 683 w 3032"/>
                          <a:gd name="connsiteY4" fmla="*/ 284 h 3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32" h="3209">
                            <a:moveTo>
                              <a:pt x="683" y="212"/>
                            </a:moveTo>
                            <a:cubicBezTo>
                              <a:pt x="-109" y="716"/>
                              <a:pt x="-253" y="1796"/>
                              <a:pt x="467" y="2588"/>
                            </a:cubicBezTo>
                            <a:cubicBezTo>
                              <a:pt x="1187" y="3452"/>
                              <a:pt x="2123" y="3381"/>
                              <a:pt x="2699" y="2588"/>
                            </a:cubicBezTo>
                            <a:cubicBezTo>
                              <a:pt x="3276" y="1724"/>
                              <a:pt x="2988" y="644"/>
                              <a:pt x="2699" y="428"/>
                            </a:cubicBezTo>
                            <a:cubicBezTo>
                              <a:pt x="2484" y="140"/>
                              <a:pt x="1547" y="-292"/>
                              <a:pt x="683" y="28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53" name="Freeform: Shape 4352">
                        <a:extLst>
                          <a:ext uri="{FF2B5EF4-FFF2-40B4-BE49-F238E27FC236}">
                            <a16:creationId xmlns:a16="http://schemas.microsoft.com/office/drawing/2014/main" id="{73404C0A-A04D-7EF5-6A8E-D758489E23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7020" y="5814699"/>
                        <a:ext cx="1829" cy="2202"/>
                      </a:xfrm>
                      <a:custGeom>
                        <a:avLst/>
                        <a:gdLst>
                          <a:gd name="connsiteX0" fmla="*/ 23 w 1829"/>
                          <a:gd name="connsiteY0" fmla="*/ 129 h 2202"/>
                          <a:gd name="connsiteX1" fmla="*/ 311 w 1829"/>
                          <a:gd name="connsiteY1" fmla="*/ 1641 h 2202"/>
                          <a:gd name="connsiteX2" fmla="*/ 1680 w 1829"/>
                          <a:gd name="connsiteY2" fmla="*/ 2073 h 2202"/>
                          <a:gd name="connsiteX3" fmla="*/ 1391 w 1829"/>
                          <a:gd name="connsiteY3" fmla="*/ 561 h 2202"/>
                          <a:gd name="connsiteX4" fmla="*/ 23 w 1829"/>
                          <a:gd name="connsiteY4" fmla="*/ 129 h 2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02">
                            <a:moveTo>
                              <a:pt x="23" y="129"/>
                            </a:moveTo>
                            <a:cubicBezTo>
                              <a:pt x="23" y="129"/>
                              <a:pt x="-121" y="1065"/>
                              <a:pt x="311" y="1641"/>
                            </a:cubicBezTo>
                            <a:cubicBezTo>
                              <a:pt x="743" y="2146"/>
                              <a:pt x="1391" y="2361"/>
                              <a:pt x="1680" y="2073"/>
                            </a:cubicBezTo>
                            <a:cubicBezTo>
                              <a:pt x="1967" y="1786"/>
                              <a:pt x="1823" y="1137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37" name="Graphic 6">
                      <a:extLst>
                        <a:ext uri="{FF2B5EF4-FFF2-40B4-BE49-F238E27FC236}">
                          <a16:creationId xmlns:a16="http://schemas.microsoft.com/office/drawing/2014/main" id="{6AA50BAC-3668-023A-3BBE-841A8587E2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0882" y="5817752"/>
                      <a:ext cx="2187" cy="2261"/>
                      <a:chOff x="7190882" y="5817752"/>
                      <a:chExt cx="2187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50" name="Freeform: Shape 4349">
                        <a:extLst>
                          <a:ext uri="{FF2B5EF4-FFF2-40B4-BE49-F238E27FC236}">
                            <a16:creationId xmlns:a16="http://schemas.microsoft.com/office/drawing/2014/main" id="{F9435351-9A0B-4212-6E59-86DDB3C8D3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0882" y="5817858"/>
                        <a:ext cx="2068" cy="2155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55"/>
                          <a:gd name="connsiteX1" fmla="*/ 337 w 2068"/>
                          <a:gd name="connsiteY1" fmla="*/ 1723 h 2155"/>
                          <a:gd name="connsiteX2" fmla="*/ 1850 w 2068"/>
                          <a:gd name="connsiteY2" fmla="*/ 1723 h 2155"/>
                          <a:gd name="connsiteX3" fmla="*/ 1850 w 2068"/>
                          <a:gd name="connsiteY3" fmla="*/ 283 h 2155"/>
                          <a:gd name="connsiteX4" fmla="*/ 481 w 2068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89" y="2299"/>
                              <a:pt x="1850" y="1723"/>
                            </a:cubicBezTo>
                            <a:cubicBezTo>
                              <a:pt x="2210" y="1075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057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51" name="Freeform: Shape 4350">
                        <a:extLst>
                          <a:ext uri="{FF2B5EF4-FFF2-40B4-BE49-F238E27FC236}">
                            <a16:creationId xmlns:a16="http://schemas.microsoft.com/office/drawing/2014/main" id="{14608C2E-1B98-99D4-245C-E50D39486B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1788" y="5817752"/>
                        <a:ext cx="1281" cy="1499"/>
                      </a:xfrm>
                      <a:custGeom>
                        <a:avLst/>
                        <a:gdLst>
                          <a:gd name="connsiteX0" fmla="*/ 8 w 1281"/>
                          <a:gd name="connsiteY0" fmla="*/ 101 h 1499"/>
                          <a:gd name="connsiteX1" fmla="*/ 224 w 1281"/>
                          <a:gd name="connsiteY1" fmla="*/ 1110 h 1499"/>
                          <a:gd name="connsiteX2" fmla="*/ 1160 w 1281"/>
                          <a:gd name="connsiteY2" fmla="*/ 1398 h 1499"/>
                          <a:gd name="connsiteX3" fmla="*/ 944 w 1281"/>
                          <a:gd name="connsiteY3" fmla="*/ 390 h 1499"/>
                          <a:gd name="connsiteX4" fmla="*/ 8 w 1281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81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304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38" name="Graphic 6">
                      <a:extLst>
                        <a:ext uri="{FF2B5EF4-FFF2-40B4-BE49-F238E27FC236}">
                          <a16:creationId xmlns:a16="http://schemas.microsoft.com/office/drawing/2014/main" id="{950295C4-D8BA-C8AD-F4D3-FC9901280F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7858" y="5811918"/>
                      <a:ext cx="2169" cy="2307"/>
                      <a:chOff x="7187858" y="5811918"/>
                      <a:chExt cx="2169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348" name="Freeform: Shape 4347">
                        <a:extLst>
                          <a:ext uri="{FF2B5EF4-FFF2-40B4-BE49-F238E27FC236}">
                            <a16:creationId xmlns:a16="http://schemas.microsoft.com/office/drawing/2014/main" id="{5E2C41A1-C7F6-B74A-76FA-B2E0774A98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7858" y="5812097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28"/>
                          <a:gd name="connsiteX1" fmla="*/ 337 w 2068"/>
                          <a:gd name="connsiteY1" fmla="*/ 1723 h 2128"/>
                          <a:gd name="connsiteX2" fmla="*/ 1849 w 2068"/>
                          <a:gd name="connsiteY2" fmla="*/ 1723 h 2128"/>
                          <a:gd name="connsiteX3" fmla="*/ 1849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147"/>
                              <a:pt x="337" y="1723"/>
                            </a:cubicBezTo>
                            <a:cubicBezTo>
                              <a:pt x="769" y="2299"/>
                              <a:pt x="1417" y="2227"/>
                              <a:pt x="1849" y="1723"/>
                            </a:cubicBezTo>
                            <a:cubicBezTo>
                              <a:pt x="2210" y="1075"/>
                              <a:pt x="2065" y="427"/>
                              <a:pt x="1849" y="283"/>
                            </a:cubicBezTo>
                            <a:cubicBezTo>
                              <a:pt x="1705" y="67"/>
                              <a:pt x="1057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9" name="Freeform: Shape 4348">
                        <a:extLst>
                          <a:ext uri="{FF2B5EF4-FFF2-40B4-BE49-F238E27FC236}">
                            <a16:creationId xmlns:a16="http://schemas.microsoft.com/office/drawing/2014/main" id="{F9E032A9-C5E0-FDAC-FB8E-FB635103A1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8742" y="5811918"/>
                        <a:ext cx="1284" cy="1499"/>
                      </a:xfrm>
                      <a:custGeom>
                        <a:avLst/>
                        <a:gdLst>
                          <a:gd name="connsiteX0" fmla="*/ 28 w 1284"/>
                          <a:gd name="connsiteY0" fmla="*/ 101 h 1499"/>
                          <a:gd name="connsiteX1" fmla="*/ 245 w 1284"/>
                          <a:gd name="connsiteY1" fmla="*/ 1110 h 1499"/>
                          <a:gd name="connsiteX2" fmla="*/ 1181 w 1284"/>
                          <a:gd name="connsiteY2" fmla="*/ 1398 h 1499"/>
                          <a:gd name="connsiteX3" fmla="*/ 965 w 1284"/>
                          <a:gd name="connsiteY3" fmla="*/ 390 h 1499"/>
                          <a:gd name="connsiteX4" fmla="*/ 28 w 128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84" h="1499">
                            <a:moveTo>
                              <a:pt x="28" y="101"/>
                            </a:moveTo>
                            <a:cubicBezTo>
                              <a:pt x="28" y="101"/>
                              <a:pt x="-115" y="750"/>
                              <a:pt x="245" y="1110"/>
                            </a:cubicBezTo>
                            <a:cubicBezTo>
                              <a:pt x="532" y="1470"/>
                              <a:pt x="965" y="1614"/>
                              <a:pt x="1181" y="1398"/>
                            </a:cubicBezTo>
                            <a:cubicBezTo>
                              <a:pt x="1397" y="1182"/>
                              <a:pt x="1253" y="750"/>
                              <a:pt x="965" y="390"/>
                            </a:cubicBezTo>
                            <a:cubicBezTo>
                              <a:pt x="677" y="30"/>
                              <a:pt x="245" y="-114"/>
                              <a:pt x="2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39" name="Graphic 6">
                      <a:extLst>
                        <a:ext uri="{FF2B5EF4-FFF2-40B4-BE49-F238E27FC236}">
                          <a16:creationId xmlns:a16="http://schemas.microsoft.com/office/drawing/2014/main" id="{CCBD98AF-D9C8-2812-0D7E-F0355706B82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1881" y="5816167"/>
                      <a:ext cx="2169" cy="2379"/>
                      <a:chOff x="7181881" y="5816167"/>
                      <a:chExt cx="2169" cy="2379"/>
                    </a:xfrm>
                    <a:solidFill>
                      <a:srgbClr val="D0E2D8"/>
                    </a:solidFill>
                  </p:grpSpPr>
                  <p:sp>
                    <p:nvSpPr>
                      <p:cNvPr id="4346" name="Freeform: Shape 4345">
                        <a:extLst>
                          <a:ext uri="{FF2B5EF4-FFF2-40B4-BE49-F238E27FC236}">
                            <a16:creationId xmlns:a16="http://schemas.microsoft.com/office/drawing/2014/main" id="{7685F2CF-20BF-5AC0-9F05-6D93D61683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1881" y="5816418"/>
                        <a:ext cx="2046" cy="2128"/>
                      </a:xfrm>
                      <a:custGeom>
                        <a:avLst/>
                        <a:gdLst>
                          <a:gd name="connsiteX0" fmla="*/ 481 w 2046"/>
                          <a:gd name="connsiteY0" fmla="*/ 67 h 2128"/>
                          <a:gd name="connsiteX1" fmla="*/ 337 w 2046"/>
                          <a:gd name="connsiteY1" fmla="*/ 1723 h 2128"/>
                          <a:gd name="connsiteX2" fmla="*/ 1850 w 2046"/>
                          <a:gd name="connsiteY2" fmla="*/ 1723 h 2128"/>
                          <a:gd name="connsiteX3" fmla="*/ 1850 w 2046"/>
                          <a:gd name="connsiteY3" fmla="*/ 283 h 2128"/>
                          <a:gd name="connsiteX4" fmla="*/ 481 w 2046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128">
                            <a:moveTo>
                              <a:pt x="481" y="67"/>
                            </a:moveTo>
                            <a:cubicBezTo>
                              <a:pt x="-95" y="427"/>
                              <a:pt x="-167" y="1147"/>
                              <a:pt x="337" y="1723"/>
                            </a:cubicBezTo>
                            <a:cubicBezTo>
                              <a:pt x="769" y="2299"/>
                              <a:pt x="1489" y="2227"/>
                              <a:pt x="1850" y="1723"/>
                            </a:cubicBezTo>
                            <a:cubicBezTo>
                              <a:pt x="2210" y="1075"/>
                              <a:pt x="1993" y="427"/>
                              <a:pt x="1850" y="283"/>
                            </a:cubicBezTo>
                            <a:cubicBezTo>
                              <a:pt x="1705" y="67"/>
                              <a:pt x="1057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7" name="Freeform: Shape 4346">
                        <a:extLst>
                          <a:ext uri="{FF2B5EF4-FFF2-40B4-BE49-F238E27FC236}">
                            <a16:creationId xmlns:a16="http://schemas.microsoft.com/office/drawing/2014/main" id="{79BCD701-C8F9-111C-0454-840FFEAF9A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2786" y="5816167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2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2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2"/>
                            </a:moveTo>
                            <a:cubicBezTo>
                              <a:pt x="8" y="102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5"/>
                              <a:pt x="8" y="10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40" name="Graphic 6">
                      <a:extLst>
                        <a:ext uri="{FF2B5EF4-FFF2-40B4-BE49-F238E27FC236}">
                          <a16:creationId xmlns:a16="http://schemas.microsoft.com/office/drawing/2014/main" id="{160B4513-B05D-4376-6187-4071A56517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3763" y="5817320"/>
                      <a:ext cx="2097" cy="2261"/>
                      <a:chOff x="7193763" y="5817320"/>
                      <a:chExt cx="2097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44" name="Freeform: Shape 4343">
                        <a:extLst>
                          <a:ext uri="{FF2B5EF4-FFF2-40B4-BE49-F238E27FC236}">
                            <a16:creationId xmlns:a16="http://schemas.microsoft.com/office/drawing/2014/main" id="{E14E04DE-5CDE-CC3E-AEA8-D9FE7CC282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3763" y="5817426"/>
                        <a:ext cx="2068" cy="2155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55"/>
                          <a:gd name="connsiteX1" fmla="*/ 337 w 2068"/>
                          <a:gd name="connsiteY1" fmla="*/ 1723 h 2155"/>
                          <a:gd name="connsiteX2" fmla="*/ 1849 w 2068"/>
                          <a:gd name="connsiteY2" fmla="*/ 1723 h 2155"/>
                          <a:gd name="connsiteX3" fmla="*/ 1849 w 2068"/>
                          <a:gd name="connsiteY3" fmla="*/ 283 h 2155"/>
                          <a:gd name="connsiteX4" fmla="*/ 481 w 2068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769" y="2299"/>
                              <a:pt x="1417" y="2299"/>
                              <a:pt x="1849" y="1723"/>
                            </a:cubicBezTo>
                            <a:cubicBezTo>
                              <a:pt x="2209" y="1147"/>
                              <a:pt x="2065" y="427"/>
                              <a:pt x="1849" y="283"/>
                            </a:cubicBezTo>
                            <a:cubicBezTo>
                              <a:pt x="1705" y="67"/>
                              <a:pt x="1057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5" name="Freeform: Shape 4344">
                        <a:extLst>
                          <a:ext uri="{FF2B5EF4-FFF2-40B4-BE49-F238E27FC236}">
                            <a16:creationId xmlns:a16="http://schemas.microsoft.com/office/drawing/2014/main" id="{A30AA76A-FA7A-195E-8008-F97F7A8779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4604" y="5817320"/>
                        <a:ext cx="1256" cy="1499"/>
                      </a:xfrm>
                      <a:custGeom>
                        <a:avLst/>
                        <a:gdLst>
                          <a:gd name="connsiteX0" fmla="*/ 72 w 1256"/>
                          <a:gd name="connsiteY0" fmla="*/ 101 h 1499"/>
                          <a:gd name="connsiteX1" fmla="*/ 288 w 1256"/>
                          <a:gd name="connsiteY1" fmla="*/ 1110 h 1499"/>
                          <a:gd name="connsiteX2" fmla="*/ 1152 w 1256"/>
                          <a:gd name="connsiteY2" fmla="*/ 1398 h 1499"/>
                          <a:gd name="connsiteX3" fmla="*/ 936 w 1256"/>
                          <a:gd name="connsiteY3" fmla="*/ 390 h 1499"/>
                          <a:gd name="connsiteX4" fmla="*/ 0 w 1256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56" h="1499">
                            <a:moveTo>
                              <a:pt x="72" y="101"/>
                            </a:moveTo>
                            <a:cubicBezTo>
                              <a:pt x="72" y="101"/>
                              <a:pt x="0" y="750"/>
                              <a:pt x="288" y="1110"/>
                            </a:cubicBezTo>
                            <a:cubicBezTo>
                              <a:pt x="576" y="1470"/>
                              <a:pt x="1008" y="1614"/>
                              <a:pt x="1152" y="1398"/>
                            </a:cubicBezTo>
                            <a:cubicBezTo>
                              <a:pt x="1368" y="1254"/>
                              <a:pt x="1225" y="750"/>
                              <a:pt x="936" y="390"/>
                            </a:cubicBezTo>
                            <a:cubicBezTo>
                              <a:pt x="648" y="30"/>
                              <a:pt x="216" y="-114"/>
                              <a:pt x="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41" name="Graphic 6">
                      <a:extLst>
                        <a:ext uri="{FF2B5EF4-FFF2-40B4-BE49-F238E27FC236}">
                          <a16:creationId xmlns:a16="http://schemas.microsoft.com/office/drawing/2014/main" id="{D05BC3C2-F953-46D5-F357-D55E809D4F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9045" y="5813508"/>
                      <a:ext cx="3704" cy="4022"/>
                      <a:chOff x="7189045" y="5813508"/>
                      <a:chExt cx="3704" cy="4022"/>
                    </a:xfrm>
                    <a:solidFill>
                      <a:srgbClr val="D0E2D8"/>
                    </a:solidFill>
                  </p:grpSpPr>
                  <p:sp>
                    <p:nvSpPr>
                      <p:cNvPr id="4342" name="Freeform: Shape 4341">
                        <a:extLst>
                          <a:ext uri="{FF2B5EF4-FFF2-40B4-BE49-F238E27FC236}">
                            <a16:creationId xmlns:a16="http://schemas.microsoft.com/office/drawing/2014/main" id="{8AA11615-1498-EBBD-1230-9DE8A662E6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9045" y="5813519"/>
                        <a:ext cx="3704" cy="4011"/>
                      </a:xfrm>
                      <a:custGeom>
                        <a:avLst/>
                        <a:gdLst>
                          <a:gd name="connsiteX0" fmla="*/ 302 w 3704"/>
                          <a:gd name="connsiteY0" fmla="*/ 1094 h 4011"/>
                          <a:gd name="connsiteX1" fmla="*/ 1238 w 3704"/>
                          <a:gd name="connsiteY1" fmla="*/ 3830 h 4011"/>
                          <a:gd name="connsiteX2" fmla="*/ 3687 w 3704"/>
                          <a:gd name="connsiteY2" fmla="*/ 2462 h 4011"/>
                          <a:gd name="connsiteX3" fmla="*/ 2607 w 3704"/>
                          <a:gd name="connsiteY3" fmla="*/ 86 h 4011"/>
                          <a:gd name="connsiteX4" fmla="*/ 302 w 3704"/>
                          <a:gd name="connsiteY4" fmla="*/ 1094 h 4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04" h="4011">
                            <a:moveTo>
                              <a:pt x="302" y="1094"/>
                            </a:moveTo>
                            <a:cubicBezTo>
                              <a:pt x="-346" y="2174"/>
                              <a:pt x="86" y="3326"/>
                              <a:pt x="1238" y="3830"/>
                            </a:cubicBezTo>
                            <a:cubicBezTo>
                              <a:pt x="2390" y="4334"/>
                              <a:pt x="3471" y="3758"/>
                              <a:pt x="3687" y="2462"/>
                            </a:cubicBezTo>
                            <a:cubicBezTo>
                              <a:pt x="3831" y="1166"/>
                              <a:pt x="3039" y="230"/>
                              <a:pt x="2607" y="86"/>
                            </a:cubicBezTo>
                            <a:cubicBezTo>
                              <a:pt x="2247" y="-131"/>
                              <a:pt x="1022" y="14"/>
                              <a:pt x="302" y="109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3" name="Freeform: Shape 4342">
                        <a:extLst>
                          <a:ext uri="{FF2B5EF4-FFF2-40B4-BE49-F238E27FC236}">
                            <a16:creationId xmlns:a16="http://schemas.microsoft.com/office/drawing/2014/main" id="{4609FD45-0407-5B5F-1AE2-5F2B131CB7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9851" y="5813508"/>
                        <a:ext cx="2858" cy="2065"/>
                      </a:xfrm>
                      <a:custGeom>
                        <a:avLst/>
                        <a:gdLst>
                          <a:gd name="connsiteX0" fmla="*/ 72 w 2858"/>
                          <a:gd name="connsiteY0" fmla="*/ 457 h 2065"/>
                          <a:gd name="connsiteX1" fmla="*/ 1152 w 2858"/>
                          <a:gd name="connsiteY1" fmla="*/ 1897 h 2065"/>
                          <a:gd name="connsiteX2" fmla="*/ 2809 w 2858"/>
                          <a:gd name="connsiteY2" fmla="*/ 1609 h 2065"/>
                          <a:gd name="connsiteX3" fmla="*/ 1728 w 2858"/>
                          <a:gd name="connsiteY3" fmla="*/ 169 h 2065"/>
                          <a:gd name="connsiteX4" fmla="*/ 0 w 2858"/>
                          <a:gd name="connsiteY4" fmla="*/ 457 h 2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8" h="2065">
                            <a:moveTo>
                              <a:pt x="72" y="457"/>
                            </a:moveTo>
                            <a:cubicBezTo>
                              <a:pt x="-72" y="961"/>
                              <a:pt x="360" y="1537"/>
                              <a:pt x="1152" y="1897"/>
                            </a:cubicBezTo>
                            <a:cubicBezTo>
                              <a:pt x="1945" y="2185"/>
                              <a:pt x="2664" y="2113"/>
                              <a:pt x="2809" y="1609"/>
                            </a:cubicBezTo>
                            <a:cubicBezTo>
                              <a:pt x="3024" y="1105"/>
                              <a:pt x="2520" y="457"/>
                              <a:pt x="1728" y="169"/>
                            </a:cubicBezTo>
                            <a:cubicBezTo>
                              <a:pt x="936" y="-120"/>
                              <a:pt x="216" y="-48"/>
                              <a:pt x="0" y="4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291" name="Graphic 6">
                    <a:extLst>
                      <a:ext uri="{FF2B5EF4-FFF2-40B4-BE49-F238E27FC236}">
                        <a16:creationId xmlns:a16="http://schemas.microsoft.com/office/drawing/2014/main" id="{EFE1FDE5-95DA-6E2C-0B19-F21A239F6549}"/>
                      </a:ext>
                    </a:extLst>
                  </p:cNvPr>
                  <p:cNvGrpSpPr/>
                  <p:nvPr/>
                </p:nvGrpSpPr>
                <p:grpSpPr>
                  <a:xfrm>
                    <a:off x="7196860" y="5811918"/>
                    <a:ext cx="14051" cy="10408"/>
                    <a:chOff x="7196860" y="5811918"/>
                    <a:chExt cx="14051" cy="10408"/>
                  </a:xfrm>
                  <a:solidFill>
                    <a:srgbClr val="D0E2D8"/>
                  </a:solidFill>
                </p:grpSpPr>
                <p:grpSp>
                  <p:nvGrpSpPr>
                    <p:cNvPr id="4314" name="Graphic 6">
                      <a:extLst>
                        <a:ext uri="{FF2B5EF4-FFF2-40B4-BE49-F238E27FC236}">
                          <a16:creationId xmlns:a16="http://schemas.microsoft.com/office/drawing/2014/main" id="{060B5AFA-8B1B-DD4B-C50D-8CEF52B01B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1742" y="5818232"/>
                      <a:ext cx="3788" cy="4095"/>
                      <a:chOff x="7201742" y="5818232"/>
                      <a:chExt cx="3788" cy="4095"/>
                    </a:xfrm>
                    <a:solidFill>
                      <a:srgbClr val="D0E2D8"/>
                    </a:solidFill>
                  </p:grpSpPr>
                  <p:sp>
                    <p:nvSpPr>
                      <p:cNvPr id="4333" name="Freeform: Shape 4332">
                        <a:extLst>
                          <a:ext uri="{FF2B5EF4-FFF2-40B4-BE49-F238E27FC236}">
                            <a16:creationId xmlns:a16="http://schemas.microsoft.com/office/drawing/2014/main" id="{EE467579-D63A-6816-B29D-666DDA8805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1742" y="5818405"/>
                        <a:ext cx="3689" cy="3922"/>
                      </a:xfrm>
                      <a:custGeom>
                        <a:avLst/>
                        <a:gdLst>
                          <a:gd name="connsiteX0" fmla="*/ 856 w 3689"/>
                          <a:gd name="connsiteY0" fmla="*/ 313 h 3922"/>
                          <a:gd name="connsiteX1" fmla="*/ 567 w 3689"/>
                          <a:gd name="connsiteY1" fmla="*/ 3193 h 3922"/>
                          <a:gd name="connsiteX2" fmla="*/ 3304 w 3689"/>
                          <a:gd name="connsiteY2" fmla="*/ 3193 h 3922"/>
                          <a:gd name="connsiteX3" fmla="*/ 3304 w 3689"/>
                          <a:gd name="connsiteY3" fmla="*/ 529 h 3922"/>
                          <a:gd name="connsiteX4" fmla="*/ 856 w 3689"/>
                          <a:gd name="connsiteY4" fmla="*/ 313 h 3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9" h="3922">
                            <a:moveTo>
                              <a:pt x="856" y="313"/>
                            </a:moveTo>
                            <a:cubicBezTo>
                              <a:pt x="-153" y="961"/>
                              <a:pt x="-297" y="2185"/>
                              <a:pt x="567" y="3193"/>
                            </a:cubicBezTo>
                            <a:cubicBezTo>
                              <a:pt x="1360" y="4201"/>
                              <a:pt x="2584" y="4129"/>
                              <a:pt x="3304" y="3193"/>
                            </a:cubicBezTo>
                            <a:cubicBezTo>
                              <a:pt x="3952" y="2113"/>
                              <a:pt x="3664" y="889"/>
                              <a:pt x="3304" y="529"/>
                            </a:cubicBezTo>
                            <a:cubicBezTo>
                              <a:pt x="3016" y="169"/>
                              <a:pt x="1936" y="-336"/>
                              <a:pt x="856" y="31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4" name="Freeform: Shape 4333">
                        <a:extLst>
                          <a:ext uri="{FF2B5EF4-FFF2-40B4-BE49-F238E27FC236}">
                            <a16:creationId xmlns:a16="http://schemas.microsoft.com/office/drawing/2014/main" id="{BB4F1D6F-0C70-A8FC-226A-5F59B7AFE7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3278" y="5818232"/>
                        <a:ext cx="2252" cy="2658"/>
                      </a:xfrm>
                      <a:custGeom>
                        <a:avLst/>
                        <a:gdLst>
                          <a:gd name="connsiteX0" fmla="*/ 40 w 2252"/>
                          <a:gd name="connsiteY0" fmla="*/ 125 h 2658"/>
                          <a:gd name="connsiteX1" fmla="*/ 400 w 2252"/>
                          <a:gd name="connsiteY1" fmla="*/ 1925 h 2658"/>
                          <a:gd name="connsiteX2" fmla="*/ 2056 w 2252"/>
                          <a:gd name="connsiteY2" fmla="*/ 2502 h 2658"/>
                          <a:gd name="connsiteX3" fmla="*/ 1696 w 2252"/>
                          <a:gd name="connsiteY3" fmla="*/ 701 h 2658"/>
                          <a:gd name="connsiteX4" fmla="*/ 40 w 2252"/>
                          <a:gd name="connsiteY4" fmla="*/ 125 h 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52" h="2658">
                            <a:moveTo>
                              <a:pt x="40" y="125"/>
                            </a:moveTo>
                            <a:cubicBezTo>
                              <a:pt x="40" y="125"/>
                              <a:pt x="-176" y="1278"/>
                              <a:pt x="400" y="1925"/>
                            </a:cubicBezTo>
                            <a:cubicBezTo>
                              <a:pt x="976" y="2574"/>
                              <a:pt x="1696" y="2862"/>
                              <a:pt x="2056" y="2502"/>
                            </a:cubicBezTo>
                            <a:cubicBezTo>
                              <a:pt x="2416" y="2142"/>
                              <a:pt x="2272" y="1350"/>
                              <a:pt x="1696" y="701"/>
                            </a:cubicBezTo>
                            <a:cubicBezTo>
                              <a:pt x="1120" y="53"/>
                              <a:pt x="400" y="-163"/>
                              <a:pt x="40" y="125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15" name="Graphic 6">
                      <a:extLst>
                        <a:ext uri="{FF2B5EF4-FFF2-40B4-BE49-F238E27FC236}">
                          <a16:creationId xmlns:a16="http://schemas.microsoft.com/office/drawing/2014/main" id="{E63F9058-8FA5-06D9-297E-7BCEBE6FB8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0690" y="5814699"/>
                      <a:ext cx="3137" cy="3414"/>
                      <a:chOff x="7200690" y="5814699"/>
                      <a:chExt cx="3137" cy="3414"/>
                    </a:xfrm>
                    <a:solidFill>
                      <a:srgbClr val="D0E2D8"/>
                    </a:solidFill>
                  </p:grpSpPr>
                  <p:sp>
                    <p:nvSpPr>
                      <p:cNvPr id="4331" name="Freeform: Shape 4330">
                        <a:extLst>
                          <a:ext uri="{FF2B5EF4-FFF2-40B4-BE49-F238E27FC236}">
                            <a16:creationId xmlns:a16="http://schemas.microsoft.com/office/drawing/2014/main" id="{96EB9397-7708-8B61-054F-D117C04499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0690" y="5814905"/>
                        <a:ext cx="3032" cy="3209"/>
                      </a:xfrm>
                      <a:custGeom>
                        <a:avLst/>
                        <a:gdLst>
                          <a:gd name="connsiteX0" fmla="*/ 683 w 3032"/>
                          <a:gd name="connsiteY0" fmla="*/ 212 h 3209"/>
                          <a:gd name="connsiteX1" fmla="*/ 467 w 3032"/>
                          <a:gd name="connsiteY1" fmla="*/ 2588 h 3209"/>
                          <a:gd name="connsiteX2" fmla="*/ 2700 w 3032"/>
                          <a:gd name="connsiteY2" fmla="*/ 2588 h 3209"/>
                          <a:gd name="connsiteX3" fmla="*/ 2700 w 3032"/>
                          <a:gd name="connsiteY3" fmla="*/ 428 h 3209"/>
                          <a:gd name="connsiteX4" fmla="*/ 683 w 3032"/>
                          <a:gd name="connsiteY4" fmla="*/ 284 h 3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32" h="3209">
                            <a:moveTo>
                              <a:pt x="683" y="212"/>
                            </a:moveTo>
                            <a:cubicBezTo>
                              <a:pt x="-109" y="716"/>
                              <a:pt x="-253" y="1796"/>
                              <a:pt x="467" y="2588"/>
                            </a:cubicBezTo>
                            <a:cubicBezTo>
                              <a:pt x="1187" y="3452"/>
                              <a:pt x="2123" y="3381"/>
                              <a:pt x="2700" y="2588"/>
                            </a:cubicBezTo>
                            <a:cubicBezTo>
                              <a:pt x="3276" y="1724"/>
                              <a:pt x="2988" y="644"/>
                              <a:pt x="2700" y="428"/>
                            </a:cubicBezTo>
                            <a:cubicBezTo>
                              <a:pt x="2483" y="140"/>
                              <a:pt x="1547" y="-292"/>
                              <a:pt x="683" y="28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2" name="Freeform: Shape 4331">
                        <a:extLst>
                          <a:ext uri="{FF2B5EF4-FFF2-40B4-BE49-F238E27FC236}">
                            <a16:creationId xmlns:a16="http://schemas.microsoft.com/office/drawing/2014/main" id="{F9AED42F-9578-378E-2CC9-CB29CD0303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1998" y="5814699"/>
                        <a:ext cx="1829" cy="2202"/>
                      </a:xfrm>
                      <a:custGeom>
                        <a:avLst/>
                        <a:gdLst>
                          <a:gd name="connsiteX0" fmla="*/ 23 w 1829"/>
                          <a:gd name="connsiteY0" fmla="*/ 129 h 2202"/>
                          <a:gd name="connsiteX1" fmla="*/ 311 w 1829"/>
                          <a:gd name="connsiteY1" fmla="*/ 1641 h 2202"/>
                          <a:gd name="connsiteX2" fmla="*/ 1679 w 1829"/>
                          <a:gd name="connsiteY2" fmla="*/ 2073 h 2202"/>
                          <a:gd name="connsiteX3" fmla="*/ 1391 w 1829"/>
                          <a:gd name="connsiteY3" fmla="*/ 561 h 2202"/>
                          <a:gd name="connsiteX4" fmla="*/ 23 w 1829"/>
                          <a:gd name="connsiteY4" fmla="*/ 129 h 2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02">
                            <a:moveTo>
                              <a:pt x="23" y="129"/>
                            </a:moveTo>
                            <a:cubicBezTo>
                              <a:pt x="23" y="129"/>
                              <a:pt x="-121" y="1065"/>
                              <a:pt x="311" y="1641"/>
                            </a:cubicBezTo>
                            <a:cubicBezTo>
                              <a:pt x="743" y="2146"/>
                              <a:pt x="1391" y="2361"/>
                              <a:pt x="1679" y="2073"/>
                            </a:cubicBezTo>
                            <a:cubicBezTo>
                              <a:pt x="1968" y="1786"/>
                              <a:pt x="1823" y="1137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16" name="Graphic 6">
                      <a:extLst>
                        <a:ext uri="{FF2B5EF4-FFF2-40B4-BE49-F238E27FC236}">
                          <a16:creationId xmlns:a16="http://schemas.microsoft.com/office/drawing/2014/main" id="{5C3CE2A6-53E4-8C87-8E50-5E6A68D1D6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5861" y="5817752"/>
                      <a:ext cx="2097" cy="2261"/>
                      <a:chOff x="7205861" y="5817752"/>
                      <a:chExt cx="2097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29" name="Freeform: Shape 4328">
                        <a:extLst>
                          <a:ext uri="{FF2B5EF4-FFF2-40B4-BE49-F238E27FC236}">
                            <a16:creationId xmlns:a16="http://schemas.microsoft.com/office/drawing/2014/main" id="{46116CBA-B1CC-913F-2F2D-811235BCC4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5861" y="5817858"/>
                        <a:ext cx="2046" cy="2155"/>
                      </a:xfrm>
                      <a:custGeom>
                        <a:avLst/>
                        <a:gdLst>
                          <a:gd name="connsiteX0" fmla="*/ 481 w 2046"/>
                          <a:gd name="connsiteY0" fmla="*/ 139 h 2155"/>
                          <a:gd name="connsiteX1" fmla="*/ 337 w 2046"/>
                          <a:gd name="connsiteY1" fmla="*/ 1723 h 2155"/>
                          <a:gd name="connsiteX2" fmla="*/ 1849 w 2046"/>
                          <a:gd name="connsiteY2" fmla="*/ 1723 h 2155"/>
                          <a:gd name="connsiteX3" fmla="*/ 1849 w 2046"/>
                          <a:gd name="connsiteY3" fmla="*/ 283 h 2155"/>
                          <a:gd name="connsiteX4" fmla="*/ 481 w 2046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769" y="2299"/>
                              <a:pt x="1489" y="2299"/>
                              <a:pt x="1849" y="1723"/>
                            </a:cubicBezTo>
                            <a:cubicBezTo>
                              <a:pt x="2210" y="1075"/>
                              <a:pt x="1993" y="427"/>
                              <a:pt x="1849" y="283"/>
                            </a:cubicBezTo>
                            <a:cubicBezTo>
                              <a:pt x="1705" y="67"/>
                              <a:pt x="1057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0" name="Freeform: Shape 4329">
                        <a:extLst>
                          <a:ext uri="{FF2B5EF4-FFF2-40B4-BE49-F238E27FC236}">
                            <a16:creationId xmlns:a16="http://schemas.microsoft.com/office/drawing/2014/main" id="{B3809754-AE7E-7605-3F18-6E68A7D7A6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6703" y="5817752"/>
                        <a:ext cx="1256" cy="1499"/>
                      </a:xfrm>
                      <a:custGeom>
                        <a:avLst/>
                        <a:gdLst>
                          <a:gd name="connsiteX0" fmla="*/ 72 w 1256"/>
                          <a:gd name="connsiteY0" fmla="*/ 101 h 1499"/>
                          <a:gd name="connsiteX1" fmla="*/ 288 w 1256"/>
                          <a:gd name="connsiteY1" fmla="*/ 1110 h 1499"/>
                          <a:gd name="connsiteX2" fmla="*/ 1152 w 1256"/>
                          <a:gd name="connsiteY2" fmla="*/ 1398 h 1499"/>
                          <a:gd name="connsiteX3" fmla="*/ 936 w 1256"/>
                          <a:gd name="connsiteY3" fmla="*/ 390 h 1499"/>
                          <a:gd name="connsiteX4" fmla="*/ 0 w 1256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56" h="1499">
                            <a:moveTo>
                              <a:pt x="72" y="101"/>
                            </a:moveTo>
                            <a:cubicBezTo>
                              <a:pt x="72" y="101"/>
                              <a:pt x="0" y="750"/>
                              <a:pt x="288" y="1110"/>
                            </a:cubicBezTo>
                            <a:cubicBezTo>
                              <a:pt x="576" y="1470"/>
                              <a:pt x="1008" y="1614"/>
                              <a:pt x="1152" y="1398"/>
                            </a:cubicBezTo>
                            <a:cubicBezTo>
                              <a:pt x="1368" y="1182"/>
                              <a:pt x="1224" y="750"/>
                              <a:pt x="936" y="390"/>
                            </a:cubicBezTo>
                            <a:cubicBezTo>
                              <a:pt x="648" y="30"/>
                              <a:pt x="216" y="-114"/>
                              <a:pt x="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17" name="Graphic 6">
                      <a:extLst>
                        <a:ext uri="{FF2B5EF4-FFF2-40B4-BE49-F238E27FC236}">
                          <a16:creationId xmlns:a16="http://schemas.microsoft.com/office/drawing/2014/main" id="{1DC3D160-EDC5-9180-E55F-2502A77539E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2909" y="5811918"/>
                      <a:ext cx="2115" cy="2307"/>
                      <a:chOff x="7202909" y="5811918"/>
                      <a:chExt cx="2115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327" name="Freeform: Shape 4326">
                        <a:extLst>
                          <a:ext uri="{FF2B5EF4-FFF2-40B4-BE49-F238E27FC236}">
                            <a16:creationId xmlns:a16="http://schemas.microsoft.com/office/drawing/2014/main" id="{EF90CEC5-21BC-E574-386E-7F718049AD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2909" y="5812097"/>
                        <a:ext cx="2046" cy="2128"/>
                      </a:xfrm>
                      <a:custGeom>
                        <a:avLst/>
                        <a:gdLst>
                          <a:gd name="connsiteX0" fmla="*/ 481 w 2046"/>
                          <a:gd name="connsiteY0" fmla="*/ 139 h 2128"/>
                          <a:gd name="connsiteX1" fmla="*/ 337 w 2046"/>
                          <a:gd name="connsiteY1" fmla="*/ 1723 h 2128"/>
                          <a:gd name="connsiteX2" fmla="*/ 1850 w 2046"/>
                          <a:gd name="connsiteY2" fmla="*/ 1723 h 2128"/>
                          <a:gd name="connsiteX3" fmla="*/ 1850 w 2046"/>
                          <a:gd name="connsiteY3" fmla="*/ 283 h 2128"/>
                          <a:gd name="connsiteX4" fmla="*/ 481 w 2046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128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147"/>
                              <a:pt x="337" y="1723"/>
                            </a:cubicBezTo>
                            <a:cubicBezTo>
                              <a:pt x="769" y="2299"/>
                              <a:pt x="1490" y="2227"/>
                              <a:pt x="1850" y="1723"/>
                            </a:cubicBezTo>
                            <a:cubicBezTo>
                              <a:pt x="2210" y="1075"/>
                              <a:pt x="1994" y="427"/>
                              <a:pt x="1850" y="283"/>
                            </a:cubicBezTo>
                            <a:cubicBezTo>
                              <a:pt x="1705" y="67"/>
                              <a:pt x="1058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28" name="Freeform: Shape 4327">
                        <a:extLst>
                          <a:ext uri="{FF2B5EF4-FFF2-40B4-BE49-F238E27FC236}">
                            <a16:creationId xmlns:a16="http://schemas.microsoft.com/office/drawing/2014/main" id="{5787B49B-F1AB-99FD-F359-E030015C5B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3750" y="5811918"/>
                        <a:ext cx="1273" cy="1499"/>
                      </a:xfrm>
                      <a:custGeom>
                        <a:avLst/>
                        <a:gdLst>
                          <a:gd name="connsiteX0" fmla="*/ 72 w 1273"/>
                          <a:gd name="connsiteY0" fmla="*/ 101 h 1499"/>
                          <a:gd name="connsiteX1" fmla="*/ 288 w 1273"/>
                          <a:gd name="connsiteY1" fmla="*/ 1110 h 1499"/>
                          <a:gd name="connsiteX2" fmla="*/ 1152 w 1273"/>
                          <a:gd name="connsiteY2" fmla="*/ 1398 h 1499"/>
                          <a:gd name="connsiteX3" fmla="*/ 936 w 1273"/>
                          <a:gd name="connsiteY3" fmla="*/ 390 h 1499"/>
                          <a:gd name="connsiteX4" fmla="*/ 0 w 1273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73" h="1499">
                            <a:moveTo>
                              <a:pt x="72" y="101"/>
                            </a:moveTo>
                            <a:cubicBezTo>
                              <a:pt x="72" y="101"/>
                              <a:pt x="-72" y="750"/>
                              <a:pt x="288" y="1110"/>
                            </a:cubicBezTo>
                            <a:cubicBezTo>
                              <a:pt x="576" y="1470"/>
                              <a:pt x="1008" y="1614"/>
                              <a:pt x="1152" y="1398"/>
                            </a:cubicBezTo>
                            <a:cubicBezTo>
                              <a:pt x="1368" y="1182"/>
                              <a:pt x="1296" y="750"/>
                              <a:pt x="936" y="390"/>
                            </a:cubicBezTo>
                            <a:cubicBezTo>
                              <a:pt x="648" y="30"/>
                              <a:pt x="216" y="-114"/>
                              <a:pt x="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18" name="Graphic 6">
                      <a:extLst>
                        <a:ext uri="{FF2B5EF4-FFF2-40B4-BE49-F238E27FC236}">
                          <a16:creationId xmlns:a16="http://schemas.microsoft.com/office/drawing/2014/main" id="{0F1A748D-CA65-C707-F748-045B65FB8D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6860" y="5816167"/>
                      <a:ext cx="2169" cy="2379"/>
                      <a:chOff x="7196860" y="5816167"/>
                      <a:chExt cx="2169" cy="2379"/>
                    </a:xfrm>
                    <a:solidFill>
                      <a:srgbClr val="D0E2D8"/>
                    </a:solidFill>
                  </p:grpSpPr>
                  <p:sp>
                    <p:nvSpPr>
                      <p:cNvPr id="4325" name="Freeform: Shape 4324">
                        <a:extLst>
                          <a:ext uri="{FF2B5EF4-FFF2-40B4-BE49-F238E27FC236}">
                            <a16:creationId xmlns:a16="http://schemas.microsoft.com/office/drawing/2014/main" id="{3AA359E5-2BC4-9A94-ADE9-FA0948D6DD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6860" y="5816418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67 h 2128"/>
                          <a:gd name="connsiteX1" fmla="*/ 337 w 2068"/>
                          <a:gd name="connsiteY1" fmla="*/ 1723 h 2128"/>
                          <a:gd name="connsiteX2" fmla="*/ 1849 w 2068"/>
                          <a:gd name="connsiteY2" fmla="*/ 1723 h 2128"/>
                          <a:gd name="connsiteX3" fmla="*/ 1849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67"/>
                            </a:moveTo>
                            <a:cubicBezTo>
                              <a:pt x="-95" y="427"/>
                              <a:pt x="-167" y="1147"/>
                              <a:pt x="337" y="1723"/>
                            </a:cubicBezTo>
                            <a:cubicBezTo>
                              <a:pt x="841" y="2299"/>
                              <a:pt x="1417" y="2227"/>
                              <a:pt x="1849" y="1723"/>
                            </a:cubicBezTo>
                            <a:cubicBezTo>
                              <a:pt x="2210" y="1075"/>
                              <a:pt x="2065" y="427"/>
                              <a:pt x="1849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26" name="Freeform: Shape 4325">
                        <a:extLst>
                          <a:ext uri="{FF2B5EF4-FFF2-40B4-BE49-F238E27FC236}">
                            <a16:creationId xmlns:a16="http://schemas.microsoft.com/office/drawing/2014/main" id="{4A70C1E3-FD11-46F6-CE7E-DB990FA73E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7744" y="5816167"/>
                        <a:ext cx="1284" cy="1499"/>
                      </a:xfrm>
                      <a:custGeom>
                        <a:avLst/>
                        <a:gdLst>
                          <a:gd name="connsiteX0" fmla="*/ 28 w 1284"/>
                          <a:gd name="connsiteY0" fmla="*/ 102 h 1499"/>
                          <a:gd name="connsiteX1" fmla="*/ 245 w 1284"/>
                          <a:gd name="connsiteY1" fmla="*/ 1110 h 1499"/>
                          <a:gd name="connsiteX2" fmla="*/ 1181 w 1284"/>
                          <a:gd name="connsiteY2" fmla="*/ 1398 h 1499"/>
                          <a:gd name="connsiteX3" fmla="*/ 965 w 1284"/>
                          <a:gd name="connsiteY3" fmla="*/ 390 h 1499"/>
                          <a:gd name="connsiteX4" fmla="*/ 28 w 1284"/>
                          <a:gd name="connsiteY4" fmla="*/ 102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84" h="1499">
                            <a:moveTo>
                              <a:pt x="28" y="102"/>
                            </a:moveTo>
                            <a:cubicBezTo>
                              <a:pt x="28" y="102"/>
                              <a:pt x="-115" y="750"/>
                              <a:pt x="245" y="1110"/>
                            </a:cubicBezTo>
                            <a:cubicBezTo>
                              <a:pt x="532" y="1470"/>
                              <a:pt x="965" y="1614"/>
                              <a:pt x="1181" y="1398"/>
                            </a:cubicBezTo>
                            <a:cubicBezTo>
                              <a:pt x="1397" y="1182"/>
                              <a:pt x="1253" y="750"/>
                              <a:pt x="965" y="390"/>
                            </a:cubicBezTo>
                            <a:cubicBezTo>
                              <a:pt x="677" y="30"/>
                              <a:pt x="245" y="-115"/>
                              <a:pt x="28" y="10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19" name="Graphic 6">
                      <a:extLst>
                        <a:ext uri="{FF2B5EF4-FFF2-40B4-BE49-F238E27FC236}">
                          <a16:creationId xmlns:a16="http://schemas.microsoft.com/office/drawing/2014/main" id="{C79FC4E9-3A7A-4995-98E4-E35DBAC0CF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8742" y="5817320"/>
                      <a:ext cx="2169" cy="2261"/>
                      <a:chOff x="7208742" y="5817320"/>
                      <a:chExt cx="2169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23" name="Freeform: Shape 4322">
                        <a:extLst>
                          <a:ext uri="{FF2B5EF4-FFF2-40B4-BE49-F238E27FC236}">
                            <a16:creationId xmlns:a16="http://schemas.microsoft.com/office/drawing/2014/main" id="{A7B46AD6-2074-EB8A-9D35-E3FAA879AB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8742" y="5817426"/>
                        <a:ext cx="2068" cy="2155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55"/>
                          <a:gd name="connsiteX1" fmla="*/ 337 w 2068"/>
                          <a:gd name="connsiteY1" fmla="*/ 1723 h 2155"/>
                          <a:gd name="connsiteX2" fmla="*/ 1850 w 2068"/>
                          <a:gd name="connsiteY2" fmla="*/ 1723 h 2155"/>
                          <a:gd name="connsiteX3" fmla="*/ 1850 w 2068"/>
                          <a:gd name="connsiteY3" fmla="*/ 283 h 2155"/>
                          <a:gd name="connsiteX4" fmla="*/ 481 w 2068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769" y="2299"/>
                              <a:pt x="1417" y="2299"/>
                              <a:pt x="1850" y="1723"/>
                            </a:cubicBezTo>
                            <a:cubicBezTo>
                              <a:pt x="2210" y="1147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058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24" name="Freeform: Shape 4323">
                        <a:extLst>
                          <a:ext uri="{FF2B5EF4-FFF2-40B4-BE49-F238E27FC236}">
                            <a16:creationId xmlns:a16="http://schemas.microsoft.com/office/drawing/2014/main" id="{FF1B1161-30F4-7187-AEFF-71631D49A2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9655" y="5817320"/>
                        <a:ext cx="1256" cy="1499"/>
                      </a:xfrm>
                      <a:custGeom>
                        <a:avLst/>
                        <a:gdLst>
                          <a:gd name="connsiteX0" fmla="*/ 72 w 1256"/>
                          <a:gd name="connsiteY0" fmla="*/ 101 h 1499"/>
                          <a:gd name="connsiteX1" fmla="*/ 288 w 1256"/>
                          <a:gd name="connsiteY1" fmla="*/ 1110 h 1499"/>
                          <a:gd name="connsiteX2" fmla="*/ 1152 w 1256"/>
                          <a:gd name="connsiteY2" fmla="*/ 1398 h 1499"/>
                          <a:gd name="connsiteX3" fmla="*/ 936 w 1256"/>
                          <a:gd name="connsiteY3" fmla="*/ 390 h 1499"/>
                          <a:gd name="connsiteX4" fmla="*/ 0 w 1256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56" h="1499">
                            <a:moveTo>
                              <a:pt x="72" y="101"/>
                            </a:moveTo>
                            <a:cubicBezTo>
                              <a:pt x="72" y="101"/>
                              <a:pt x="0" y="750"/>
                              <a:pt x="288" y="1110"/>
                            </a:cubicBezTo>
                            <a:cubicBezTo>
                              <a:pt x="576" y="1470"/>
                              <a:pt x="1008" y="1614"/>
                              <a:pt x="1152" y="1398"/>
                            </a:cubicBezTo>
                            <a:cubicBezTo>
                              <a:pt x="1368" y="1254"/>
                              <a:pt x="1224" y="750"/>
                              <a:pt x="936" y="390"/>
                            </a:cubicBezTo>
                            <a:cubicBezTo>
                              <a:pt x="648" y="30"/>
                              <a:pt x="216" y="-114"/>
                              <a:pt x="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20" name="Graphic 6">
                      <a:extLst>
                        <a:ext uri="{FF2B5EF4-FFF2-40B4-BE49-F238E27FC236}">
                          <a16:creationId xmlns:a16="http://schemas.microsoft.com/office/drawing/2014/main" id="{DB86C732-2857-435D-0E3C-CABADB0185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04008" y="5813508"/>
                      <a:ext cx="3719" cy="4022"/>
                      <a:chOff x="7204008" y="5813508"/>
                      <a:chExt cx="3719" cy="4022"/>
                    </a:xfrm>
                    <a:solidFill>
                      <a:srgbClr val="D0E2D8"/>
                    </a:solidFill>
                  </p:grpSpPr>
                  <p:sp>
                    <p:nvSpPr>
                      <p:cNvPr id="4321" name="Freeform: Shape 4320">
                        <a:extLst>
                          <a:ext uri="{FF2B5EF4-FFF2-40B4-BE49-F238E27FC236}">
                            <a16:creationId xmlns:a16="http://schemas.microsoft.com/office/drawing/2014/main" id="{6A04E998-F9D2-24E0-FACE-163103C9FD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4008" y="5813519"/>
                        <a:ext cx="3719" cy="4011"/>
                      </a:xfrm>
                      <a:custGeom>
                        <a:avLst/>
                        <a:gdLst>
                          <a:gd name="connsiteX0" fmla="*/ 318 w 3719"/>
                          <a:gd name="connsiteY0" fmla="*/ 1094 h 4011"/>
                          <a:gd name="connsiteX1" fmla="*/ 1254 w 3719"/>
                          <a:gd name="connsiteY1" fmla="*/ 3830 h 4011"/>
                          <a:gd name="connsiteX2" fmla="*/ 3702 w 3719"/>
                          <a:gd name="connsiteY2" fmla="*/ 2462 h 4011"/>
                          <a:gd name="connsiteX3" fmla="*/ 2622 w 3719"/>
                          <a:gd name="connsiteY3" fmla="*/ 86 h 4011"/>
                          <a:gd name="connsiteX4" fmla="*/ 318 w 3719"/>
                          <a:gd name="connsiteY4" fmla="*/ 1094 h 4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19" h="4011">
                            <a:moveTo>
                              <a:pt x="318" y="1094"/>
                            </a:moveTo>
                            <a:cubicBezTo>
                              <a:pt x="-331" y="2174"/>
                              <a:pt x="29" y="3326"/>
                              <a:pt x="1254" y="3830"/>
                            </a:cubicBezTo>
                            <a:cubicBezTo>
                              <a:pt x="2406" y="4334"/>
                              <a:pt x="3486" y="3758"/>
                              <a:pt x="3702" y="2462"/>
                            </a:cubicBezTo>
                            <a:cubicBezTo>
                              <a:pt x="3846" y="1166"/>
                              <a:pt x="3054" y="230"/>
                              <a:pt x="2622" y="86"/>
                            </a:cubicBezTo>
                            <a:cubicBezTo>
                              <a:pt x="2262" y="-131"/>
                              <a:pt x="1038" y="14"/>
                              <a:pt x="318" y="109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22" name="Freeform: Shape 4321">
                        <a:extLst>
                          <a:ext uri="{FF2B5EF4-FFF2-40B4-BE49-F238E27FC236}">
                            <a16:creationId xmlns:a16="http://schemas.microsoft.com/office/drawing/2014/main" id="{8F373B53-BA40-8E8E-6950-130EBD079C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4830" y="5813508"/>
                        <a:ext cx="2835" cy="2065"/>
                      </a:xfrm>
                      <a:custGeom>
                        <a:avLst/>
                        <a:gdLst>
                          <a:gd name="connsiteX0" fmla="*/ 72 w 2835"/>
                          <a:gd name="connsiteY0" fmla="*/ 457 h 2065"/>
                          <a:gd name="connsiteX1" fmla="*/ 1152 w 2835"/>
                          <a:gd name="connsiteY1" fmla="*/ 1897 h 2065"/>
                          <a:gd name="connsiteX2" fmla="*/ 2808 w 2835"/>
                          <a:gd name="connsiteY2" fmla="*/ 1609 h 2065"/>
                          <a:gd name="connsiteX3" fmla="*/ 1728 w 2835"/>
                          <a:gd name="connsiteY3" fmla="*/ 169 h 2065"/>
                          <a:gd name="connsiteX4" fmla="*/ 0 w 2835"/>
                          <a:gd name="connsiteY4" fmla="*/ 457 h 2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35" h="2065">
                            <a:moveTo>
                              <a:pt x="72" y="457"/>
                            </a:moveTo>
                            <a:cubicBezTo>
                              <a:pt x="-72" y="961"/>
                              <a:pt x="360" y="1537"/>
                              <a:pt x="1152" y="1897"/>
                            </a:cubicBezTo>
                            <a:cubicBezTo>
                              <a:pt x="1872" y="2185"/>
                              <a:pt x="2664" y="2113"/>
                              <a:pt x="2808" y="1609"/>
                            </a:cubicBezTo>
                            <a:cubicBezTo>
                              <a:pt x="2952" y="1105"/>
                              <a:pt x="2520" y="457"/>
                              <a:pt x="1728" y="169"/>
                            </a:cubicBezTo>
                            <a:cubicBezTo>
                              <a:pt x="936" y="-120"/>
                              <a:pt x="216" y="-48"/>
                              <a:pt x="0" y="4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292" name="Graphic 6">
                    <a:extLst>
                      <a:ext uri="{FF2B5EF4-FFF2-40B4-BE49-F238E27FC236}">
                        <a16:creationId xmlns:a16="http://schemas.microsoft.com/office/drawing/2014/main" id="{134E3332-816F-72ED-CB28-8B61B5CC7564}"/>
                      </a:ext>
                    </a:extLst>
                  </p:cNvPr>
                  <p:cNvGrpSpPr/>
                  <p:nvPr/>
                </p:nvGrpSpPr>
                <p:grpSpPr>
                  <a:xfrm>
                    <a:off x="7211910" y="5811918"/>
                    <a:ext cx="14052" cy="10408"/>
                    <a:chOff x="7211910" y="5811918"/>
                    <a:chExt cx="14052" cy="10408"/>
                  </a:xfrm>
                  <a:solidFill>
                    <a:srgbClr val="D0E2D8"/>
                  </a:solidFill>
                </p:grpSpPr>
                <p:grpSp>
                  <p:nvGrpSpPr>
                    <p:cNvPr id="4293" name="Graphic 6">
                      <a:extLst>
                        <a:ext uri="{FF2B5EF4-FFF2-40B4-BE49-F238E27FC236}">
                          <a16:creationId xmlns:a16="http://schemas.microsoft.com/office/drawing/2014/main" id="{CF465543-39E8-D10D-A11C-A71321CB8E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16721" y="5818232"/>
                      <a:ext cx="3860" cy="4095"/>
                      <a:chOff x="7216721" y="5818232"/>
                      <a:chExt cx="3860" cy="4095"/>
                    </a:xfrm>
                    <a:solidFill>
                      <a:srgbClr val="D0E2D8"/>
                    </a:solidFill>
                  </p:grpSpPr>
                  <p:sp>
                    <p:nvSpPr>
                      <p:cNvPr id="4312" name="Freeform: Shape 4311">
                        <a:extLst>
                          <a:ext uri="{FF2B5EF4-FFF2-40B4-BE49-F238E27FC236}">
                            <a16:creationId xmlns:a16="http://schemas.microsoft.com/office/drawing/2014/main" id="{990B3269-FC8F-0EC2-5E0B-59CA3B2EAF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6721" y="5818405"/>
                        <a:ext cx="3689" cy="3922"/>
                      </a:xfrm>
                      <a:custGeom>
                        <a:avLst/>
                        <a:gdLst>
                          <a:gd name="connsiteX0" fmla="*/ 855 w 3689"/>
                          <a:gd name="connsiteY0" fmla="*/ 313 h 3922"/>
                          <a:gd name="connsiteX1" fmla="*/ 567 w 3689"/>
                          <a:gd name="connsiteY1" fmla="*/ 3193 h 3922"/>
                          <a:gd name="connsiteX2" fmla="*/ 3304 w 3689"/>
                          <a:gd name="connsiteY2" fmla="*/ 3193 h 3922"/>
                          <a:gd name="connsiteX3" fmla="*/ 3304 w 3689"/>
                          <a:gd name="connsiteY3" fmla="*/ 529 h 3922"/>
                          <a:gd name="connsiteX4" fmla="*/ 855 w 3689"/>
                          <a:gd name="connsiteY4" fmla="*/ 313 h 3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9" h="3922">
                            <a:moveTo>
                              <a:pt x="855" y="313"/>
                            </a:moveTo>
                            <a:cubicBezTo>
                              <a:pt x="-153" y="961"/>
                              <a:pt x="-297" y="2185"/>
                              <a:pt x="567" y="3193"/>
                            </a:cubicBezTo>
                            <a:cubicBezTo>
                              <a:pt x="1432" y="4201"/>
                              <a:pt x="2584" y="4129"/>
                              <a:pt x="3304" y="3193"/>
                            </a:cubicBezTo>
                            <a:cubicBezTo>
                              <a:pt x="3952" y="2113"/>
                              <a:pt x="3664" y="889"/>
                              <a:pt x="3304" y="529"/>
                            </a:cubicBezTo>
                            <a:cubicBezTo>
                              <a:pt x="3016" y="169"/>
                              <a:pt x="1936" y="-336"/>
                              <a:pt x="855" y="313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13" name="Freeform: Shape 4312">
                        <a:extLst>
                          <a:ext uri="{FF2B5EF4-FFF2-40B4-BE49-F238E27FC236}">
                            <a16:creationId xmlns:a16="http://schemas.microsoft.com/office/drawing/2014/main" id="{FA98CB14-F950-56FB-FF03-F0DA540EDE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8172" y="5818232"/>
                        <a:ext cx="2409" cy="2658"/>
                      </a:xfrm>
                      <a:custGeom>
                        <a:avLst/>
                        <a:gdLst>
                          <a:gd name="connsiteX0" fmla="*/ 197 w 2409"/>
                          <a:gd name="connsiteY0" fmla="*/ 125 h 2658"/>
                          <a:gd name="connsiteX1" fmla="*/ 557 w 2409"/>
                          <a:gd name="connsiteY1" fmla="*/ 1925 h 2658"/>
                          <a:gd name="connsiteX2" fmla="*/ 2213 w 2409"/>
                          <a:gd name="connsiteY2" fmla="*/ 2502 h 2658"/>
                          <a:gd name="connsiteX3" fmla="*/ 1853 w 2409"/>
                          <a:gd name="connsiteY3" fmla="*/ 701 h 2658"/>
                          <a:gd name="connsiteX4" fmla="*/ 197 w 2409"/>
                          <a:gd name="connsiteY4" fmla="*/ 125 h 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09" h="2658">
                            <a:moveTo>
                              <a:pt x="197" y="125"/>
                            </a:moveTo>
                            <a:cubicBezTo>
                              <a:pt x="-164" y="485"/>
                              <a:pt x="-20" y="1278"/>
                              <a:pt x="557" y="1925"/>
                            </a:cubicBezTo>
                            <a:cubicBezTo>
                              <a:pt x="1133" y="2574"/>
                              <a:pt x="1853" y="2862"/>
                              <a:pt x="2213" y="2502"/>
                            </a:cubicBezTo>
                            <a:cubicBezTo>
                              <a:pt x="2573" y="2142"/>
                              <a:pt x="2429" y="1350"/>
                              <a:pt x="1853" y="701"/>
                            </a:cubicBezTo>
                            <a:cubicBezTo>
                              <a:pt x="1276" y="53"/>
                              <a:pt x="557" y="-163"/>
                              <a:pt x="197" y="125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294" name="Graphic 6">
                      <a:extLst>
                        <a:ext uri="{FF2B5EF4-FFF2-40B4-BE49-F238E27FC236}">
                          <a16:creationId xmlns:a16="http://schemas.microsoft.com/office/drawing/2014/main" id="{BD238E2B-99F0-2062-8486-FDA8279D9A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15669" y="5814699"/>
                      <a:ext cx="3137" cy="3414"/>
                      <a:chOff x="7215669" y="5814699"/>
                      <a:chExt cx="3137" cy="3414"/>
                    </a:xfrm>
                    <a:solidFill>
                      <a:srgbClr val="D0E2D8"/>
                    </a:solidFill>
                  </p:grpSpPr>
                  <p:sp>
                    <p:nvSpPr>
                      <p:cNvPr id="4310" name="Freeform: Shape 4309">
                        <a:extLst>
                          <a:ext uri="{FF2B5EF4-FFF2-40B4-BE49-F238E27FC236}">
                            <a16:creationId xmlns:a16="http://schemas.microsoft.com/office/drawing/2014/main" id="{3E7133EC-7153-1ECE-AAA9-B0CA8FD90F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5669" y="5814905"/>
                        <a:ext cx="3032" cy="3209"/>
                      </a:xfrm>
                      <a:custGeom>
                        <a:avLst/>
                        <a:gdLst>
                          <a:gd name="connsiteX0" fmla="*/ 683 w 3032"/>
                          <a:gd name="connsiteY0" fmla="*/ 212 h 3209"/>
                          <a:gd name="connsiteX1" fmla="*/ 467 w 3032"/>
                          <a:gd name="connsiteY1" fmla="*/ 2588 h 3209"/>
                          <a:gd name="connsiteX2" fmla="*/ 2700 w 3032"/>
                          <a:gd name="connsiteY2" fmla="*/ 2588 h 3209"/>
                          <a:gd name="connsiteX3" fmla="*/ 2700 w 3032"/>
                          <a:gd name="connsiteY3" fmla="*/ 428 h 3209"/>
                          <a:gd name="connsiteX4" fmla="*/ 683 w 3032"/>
                          <a:gd name="connsiteY4" fmla="*/ 284 h 3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32" h="3209">
                            <a:moveTo>
                              <a:pt x="683" y="212"/>
                            </a:moveTo>
                            <a:cubicBezTo>
                              <a:pt x="-109" y="716"/>
                              <a:pt x="-253" y="1796"/>
                              <a:pt x="467" y="2588"/>
                            </a:cubicBezTo>
                            <a:cubicBezTo>
                              <a:pt x="1187" y="3452"/>
                              <a:pt x="2123" y="3381"/>
                              <a:pt x="2700" y="2588"/>
                            </a:cubicBezTo>
                            <a:cubicBezTo>
                              <a:pt x="3275" y="1724"/>
                              <a:pt x="2988" y="644"/>
                              <a:pt x="2700" y="428"/>
                            </a:cubicBezTo>
                            <a:cubicBezTo>
                              <a:pt x="2483" y="140"/>
                              <a:pt x="1547" y="-292"/>
                              <a:pt x="683" y="28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11" name="Freeform: Shape 4310">
                        <a:extLst>
                          <a:ext uri="{FF2B5EF4-FFF2-40B4-BE49-F238E27FC236}">
                            <a16:creationId xmlns:a16="http://schemas.microsoft.com/office/drawing/2014/main" id="{663837F2-FA17-1AD8-508F-B1F7FC4393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6978" y="5814699"/>
                        <a:ext cx="1829" cy="2202"/>
                      </a:xfrm>
                      <a:custGeom>
                        <a:avLst/>
                        <a:gdLst>
                          <a:gd name="connsiteX0" fmla="*/ 23 w 1829"/>
                          <a:gd name="connsiteY0" fmla="*/ 129 h 2202"/>
                          <a:gd name="connsiteX1" fmla="*/ 311 w 1829"/>
                          <a:gd name="connsiteY1" fmla="*/ 1641 h 2202"/>
                          <a:gd name="connsiteX2" fmla="*/ 1679 w 1829"/>
                          <a:gd name="connsiteY2" fmla="*/ 2073 h 2202"/>
                          <a:gd name="connsiteX3" fmla="*/ 1391 w 1829"/>
                          <a:gd name="connsiteY3" fmla="*/ 561 h 2202"/>
                          <a:gd name="connsiteX4" fmla="*/ 23 w 1829"/>
                          <a:gd name="connsiteY4" fmla="*/ 129 h 22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29" h="2202">
                            <a:moveTo>
                              <a:pt x="23" y="129"/>
                            </a:moveTo>
                            <a:cubicBezTo>
                              <a:pt x="23" y="129"/>
                              <a:pt x="-121" y="1065"/>
                              <a:pt x="311" y="1641"/>
                            </a:cubicBezTo>
                            <a:cubicBezTo>
                              <a:pt x="743" y="2146"/>
                              <a:pt x="1391" y="2361"/>
                              <a:pt x="1679" y="2073"/>
                            </a:cubicBezTo>
                            <a:cubicBezTo>
                              <a:pt x="1967" y="1786"/>
                              <a:pt x="1823" y="1137"/>
                              <a:pt x="1391" y="561"/>
                            </a:cubicBezTo>
                            <a:cubicBezTo>
                              <a:pt x="959" y="57"/>
                              <a:pt x="311" y="-159"/>
                              <a:pt x="23" y="12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295" name="Graphic 6">
                      <a:extLst>
                        <a:ext uri="{FF2B5EF4-FFF2-40B4-BE49-F238E27FC236}">
                          <a16:creationId xmlns:a16="http://schemas.microsoft.com/office/drawing/2014/main" id="{7C7BE2FA-C9D4-139A-E50B-9B4758AEAB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20912" y="5817752"/>
                      <a:ext cx="2097" cy="2261"/>
                      <a:chOff x="7220912" y="5817752"/>
                      <a:chExt cx="2097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08" name="Freeform: Shape 4307">
                        <a:extLst>
                          <a:ext uri="{FF2B5EF4-FFF2-40B4-BE49-F238E27FC236}">
                            <a16:creationId xmlns:a16="http://schemas.microsoft.com/office/drawing/2014/main" id="{4DA091EE-E32B-C2A5-11AE-B8B5103DCB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0912" y="5817858"/>
                        <a:ext cx="2068" cy="2155"/>
                      </a:xfrm>
                      <a:custGeom>
                        <a:avLst/>
                        <a:gdLst>
                          <a:gd name="connsiteX0" fmla="*/ 481 w 2068"/>
                          <a:gd name="connsiteY0" fmla="*/ 139 h 2155"/>
                          <a:gd name="connsiteX1" fmla="*/ 337 w 2068"/>
                          <a:gd name="connsiteY1" fmla="*/ 1723 h 2155"/>
                          <a:gd name="connsiteX2" fmla="*/ 1850 w 2068"/>
                          <a:gd name="connsiteY2" fmla="*/ 1723 h 2155"/>
                          <a:gd name="connsiteX3" fmla="*/ 1850 w 2068"/>
                          <a:gd name="connsiteY3" fmla="*/ 283 h 2155"/>
                          <a:gd name="connsiteX4" fmla="*/ 481 w 2068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17" y="2299"/>
                              <a:pt x="1850" y="1723"/>
                            </a:cubicBezTo>
                            <a:cubicBezTo>
                              <a:pt x="2210" y="1075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09" name="Freeform: Shape 4308">
                        <a:extLst>
                          <a:ext uri="{FF2B5EF4-FFF2-40B4-BE49-F238E27FC236}">
                            <a16:creationId xmlns:a16="http://schemas.microsoft.com/office/drawing/2014/main" id="{7328B0BA-8B8D-C9FC-75F7-53562D21B4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1753" y="5817752"/>
                        <a:ext cx="1256" cy="1499"/>
                      </a:xfrm>
                      <a:custGeom>
                        <a:avLst/>
                        <a:gdLst>
                          <a:gd name="connsiteX0" fmla="*/ 72 w 1256"/>
                          <a:gd name="connsiteY0" fmla="*/ 101 h 1499"/>
                          <a:gd name="connsiteX1" fmla="*/ 288 w 1256"/>
                          <a:gd name="connsiteY1" fmla="*/ 1110 h 1499"/>
                          <a:gd name="connsiteX2" fmla="*/ 1152 w 1256"/>
                          <a:gd name="connsiteY2" fmla="*/ 1398 h 1499"/>
                          <a:gd name="connsiteX3" fmla="*/ 936 w 1256"/>
                          <a:gd name="connsiteY3" fmla="*/ 390 h 1499"/>
                          <a:gd name="connsiteX4" fmla="*/ 0 w 1256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56" h="1499">
                            <a:moveTo>
                              <a:pt x="72" y="101"/>
                            </a:moveTo>
                            <a:cubicBezTo>
                              <a:pt x="72" y="101"/>
                              <a:pt x="-72" y="750"/>
                              <a:pt x="288" y="1110"/>
                            </a:cubicBezTo>
                            <a:cubicBezTo>
                              <a:pt x="576" y="1470"/>
                              <a:pt x="1008" y="1614"/>
                              <a:pt x="1152" y="1398"/>
                            </a:cubicBezTo>
                            <a:cubicBezTo>
                              <a:pt x="1368" y="1182"/>
                              <a:pt x="1224" y="750"/>
                              <a:pt x="936" y="390"/>
                            </a:cubicBezTo>
                            <a:cubicBezTo>
                              <a:pt x="648" y="30"/>
                              <a:pt x="216" y="-114"/>
                              <a:pt x="0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296" name="Graphic 6">
                      <a:extLst>
                        <a:ext uri="{FF2B5EF4-FFF2-40B4-BE49-F238E27FC236}">
                          <a16:creationId xmlns:a16="http://schemas.microsoft.com/office/drawing/2014/main" id="{E64F1A67-54E3-0BE5-E01C-9FAB7EC559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17888" y="5811918"/>
                      <a:ext cx="2169" cy="2307"/>
                      <a:chOff x="7217888" y="5811918"/>
                      <a:chExt cx="2169" cy="2307"/>
                    </a:xfrm>
                    <a:solidFill>
                      <a:srgbClr val="D0E2D8"/>
                    </a:solidFill>
                  </p:grpSpPr>
                  <p:sp>
                    <p:nvSpPr>
                      <p:cNvPr id="4306" name="Freeform: Shape 4305">
                        <a:extLst>
                          <a:ext uri="{FF2B5EF4-FFF2-40B4-BE49-F238E27FC236}">
                            <a16:creationId xmlns:a16="http://schemas.microsoft.com/office/drawing/2014/main" id="{E70DE2D4-27E9-C7A4-4E6C-2D0674A310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7888" y="5812097"/>
                        <a:ext cx="2046" cy="2128"/>
                      </a:xfrm>
                      <a:custGeom>
                        <a:avLst/>
                        <a:gdLst>
                          <a:gd name="connsiteX0" fmla="*/ 481 w 2046"/>
                          <a:gd name="connsiteY0" fmla="*/ 139 h 2128"/>
                          <a:gd name="connsiteX1" fmla="*/ 337 w 2046"/>
                          <a:gd name="connsiteY1" fmla="*/ 1723 h 2128"/>
                          <a:gd name="connsiteX2" fmla="*/ 1850 w 2046"/>
                          <a:gd name="connsiteY2" fmla="*/ 1723 h 2128"/>
                          <a:gd name="connsiteX3" fmla="*/ 1850 w 2046"/>
                          <a:gd name="connsiteY3" fmla="*/ 283 h 2128"/>
                          <a:gd name="connsiteX4" fmla="*/ 481 w 2046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128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147"/>
                              <a:pt x="337" y="1723"/>
                            </a:cubicBezTo>
                            <a:cubicBezTo>
                              <a:pt x="769" y="2299"/>
                              <a:pt x="1417" y="2227"/>
                              <a:pt x="1850" y="1723"/>
                            </a:cubicBezTo>
                            <a:cubicBezTo>
                              <a:pt x="2210" y="1075"/>
                              <a:pt x="1993" y="427"/>
                              <a:pt x="1850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07" name="Freeform: Shape 4306">
                        <a:extLst>
                          <a:ext uri="{FF2B5EF4-FFF2-40B4-BE49-F238E27FC236}">
                            <a16:creationId xmlns:a16="http://schemas.microsoft.com/office/drawing/2014/main" id="{12B568D4-DB20-D3D8-A735-F10E8D8686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8793" y="5811918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182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297" name="Graphic 6">
                      <a:extLst>
                        <a:ext uri="{FF2B5EF4-FFF2-40B4-BE49-F238E27FC236}">
                          <a16:creationId xmlns:a16="http://schemas.microsoft.com/office/drawing/2014/main" id="{C850BF24-2A63-BFAC-257F-CD6561987C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11910" y="5816167"/>
                      <a:ext cx="2115" cy="2379"/>
                      <a:chOff x="7211910" y="5816167"/>
                      <a:chExt cx="2115" cy="2379"/>
                    </a:xfrm>
                    <a:solidFill>
                      <a:srgbClr val="D0E2D8"/>
                    </a:solidFill>
                  </p:grpSpPr>
                  <p:sp>
                    <p:nvSpPr>
                      <p:cNvPr id="4304" name="Freeform: Shape 4303">
                        <a:extLst>
                          <a:ext uri="{FF2B5EF4-FFF2-40B4-BE49-F238E27FC236}">
                            <a16:creationId xmlns:a16="http://schemas.microsoft.com/office/drawing/2014/main" id="{C91F692D-FBCA-1822-CEB8-4DF57F7958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1910" y="5816418"/>
                        <a:ext cx="2068" cy="2128"/>
                      </a:xfrm>
                      <a:custGeom>
                        <a:avLst/>
                        <a:gdLst>
                          <a:gd name="connsiteX0" fmla="*/ 481 w 2068"/>
                          <a:gd name="connsiteY0" fmla="*/ 67 h 2128"/>
                          <a:gd name="connsiteX1" fmla="*/ 337 w 2068"/>
                          <a:gd name="connsiteY1" fmla="*/ 1723 h 2128"/>
                          <a:gd name="connsiteX2" fmla="*/ 1850 w 2068"/>
                          <a:gd name="connsiteY2" fmla="*/ 1723 h 2128"/>
                          <a:gd name="connsiteX3" fmla="*/ 1850 w 2068"/>
                          <a:gd name="connsiteY3" fmla="*/ 283 h 2128"/>
                          <a:gd name="connsiteX4" fmla="*/ 481 w 2068"/>
                          <a:gd name="connsiteY4" fmla="*/ 139 h 2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68" h="2128">
                            <a:moveTo>
                              <a:pt x="481" y="67"/>
                            </a:moveTo>
                            <a:cubicBezTo>
                              <a:pt x="-95" y="427"/>
                              <a:pt x="-167" y="1147"/>
                              <a:pt x="337" y="1723"/>
                            </a:cubicBezTo>
                            <a:cubicBezTo>
                              <a:pt x="841" y="2299"/>
                              <a:pt x="1490" y="2227"/>
                              <a:pt x="1850" y="1723"/>
                            </a:cubicBezTo>
                            <a:cubicBezTo>
                              <a:pt x="2210" y="1075"/>
                              <a:pt x="2065" y="427"/>
                              <a:pt x="1850" y="283"/>
                            </a:cubicBezTo>
                            <a:cubicBezTo>
                              <a:pt x="1705" y="67"/>
                              <a:pt x="1058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05" name="Freeform: Shape 4304">
                        <a:extLst>
                          <a:ext uri="{FF2B5EF4-FFF2-40B4-BE49-F238E27FC236}">
                            <a16:creationId xmlns:a16="http://schemas.microsoft.com/office/drawing/2014/main" id="{1891AFAE-BE66-EBFC-E470-2F4E19B13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2795" y="5816167"/>
                        <a:ext cx="1230" cy="1499"/>
                      </a:xfrm>
                      <a:custGeom>
                        <a:avLst/>
                        <a:gdLst>
                          <a:gd name="connsiteX0" fmla="*/ 29 w 1230"/>
                          <a:gd name="connsiteY0" fmla="*/ 102 h 1499"/>
                          <a:gd name="connsiteX1" fmla="*/ 244 w 1230"/>
                          <a:gd name="connsiteY1" fmla="*/ 1110 h 1499"/>
                          <a:gd name="connsiteX2" fmla="*/ 1109 w 1230"/>
                          <a:gd name="connsiteY2" fmla="*/ 1398 h 1499"/>
                          <a:gd name="connsiteX3" fmla="*/ 893 w 1230"/>
                          <a:gd name="connsiteY3" fmla="*/ 390 h 1499"/>
                          <a:gd name="connsiteX4" fmla="*/ 29 w 1230"/>
                          <a:gd name="connsiteY4" fmla="*/ 102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30" h="1499">
                            <a:moveTo>
                              <a:pt x="29" y="102"/>
                            </a:moveTo>
                            <a:cubicBezTo>
                              <a:pt x="29" y="102"/>
                              <a:pt x="-116" y="750"/>
                              <a:pt x="244" y="1110"/>
                            </a:cubicBezTo>
                            <a:cubicBezTo>
                              <a:pt x="533" y="1470"/>
                              <a:pt x="965" y="1614"/>
                              <a:pt x="1109" y="1398"/>
                            </a:cubicBezTo>
                            <a:cubicBezTo>
                              <a:pt x="1325" y="1182"/>
                              <a:pt x="1253" y="750"/>
                              <a:pt x="893" y="390"/>
                            </a:cubicBezTo>
                            <a:cubicBezTo>
                              <a:pt x="605" y="30"/>
                              <a:pt x="173" y="-115"/>
                              <a:pt x="29" y="102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298" name="Graphic 6">
                      <a:extLst>
                        <a:ext uri="{FF2B5EF4-FFF2-40B4-BE49-F238E27FC236}">
                          <a16:creationId xmlns:a16="http://schemas.microsoft.com/office/drawing/2014/main" id="{9454F0AD-8E99-0FDB-CF20-0C7614ECD3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23793" y="5817320"/>
                      <a:ext cx="2169" cy="2261"/>
                      <a:chOff x="7223793" y="5817320"/>
                      <a:chExt cx="2169" cy="2261"/>
                    </a:xfrm>
                    <a:solidFill>
                      <a:srgbClr val="D0E2D8"/>
                    </a:solidFill>
                  </p:grpSpPr>
                  <p:sp>
                    <p:nvSpPr>
                      <p:cNvPr id="4302" name="Freeform: Shape 4301">
                        <a:extLst>
                          <a:ext uri="{FF2B5EF4-FFF2-40B4-BE49-F238E27FC236}">
                            <a16:creationId xmlns:a16="http://schemas.microsoft.com/office/drawing/2014/main" id="{4B9F172F-CBF7-1C3D-17FE-8BB3BE1999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3793" y="5817426"/>
                        <a:ext cx="2046" cy="2155"/>
                      </a:xfrm>
                      <a:custGeom>
                        <a:avLst/>
                        <a:gdLst>
                          <a:gd name="connsiteX0" fmla="*/ 481 w 2046"/>
                          <a:gd name="connsiteY0" fmla="*/ 139 h 2155"/>
                          <a:gd name="connsiteX1" fmla="*/ 337 w 2046"/>
                          <a:gd name="connsiteY1" fmla="*/ 1723 h 2155"/>
                          <a:gd name="connsiteX2" fmla="*/ 1849 w 2046"/>
                          <a:gd name="connsiteY2" fmla="*/ 1723 h 2155"/>
                          <a:gd name="connsiteX3" fmla="*/ 1849 w 2046"/>
                          <a:gd name="connsiteY3" fmla="*/ 283 h 2155"/>
                          <a:gd name="connsiteX4" fmla="*/ 481 w 2046"/>
                          <a:gd name="connsiteY4" fmla="*/ 139 h 2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46" h="2155">
                            <a:moveTo>
                              <a:pt x="481" y="139"/>
                            </a:moveTo>
                            <a:cubicBezTo>
                              <a:pt x="-95" y="499"/>
                              <a:pt x="-167" y="1219"/>
                              <a:pt x="337" y="1723"/>
                            </a:cubicBezTo>
                            <a:cubicBezTo>
                              <a:pt x="841" y="2299"/>
                              <a:pt x="1489" y="2299"/>
                              <a:pt x="1849" y="1723"/>
                            </a:cubicBezTo>
                            <a:cubicBezTo>
                              <a:pt x="2210" y="1147"/>
                              <a:pt x="1993" y="427"/>
                              <a:pt x="1849" y="283"/>
                            </a:cubicBezTo>
                            <a:cubicBezTo>
                              <a:pt x="1705" y="67"/>
                              <a:pt x="1129" y="-149"/>
                              <a:pt x="481" y="139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03" name="Freeform: Shape 4302">
                        <a:extLst>
                          <a:ext uri="{FF2B5EF4-FFF2-40B4-BE49-F238E27FC236}">
                            <a16:creationId xmlns:a16="http://schemas.microsoft.com/office/drawing/2014/main" id="{918C426A-34F5-9629-B118-6A06AC606F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4698" y="5817320"/>
                        <a:ext cx="1264" cy="1499"/>
                      </a:xfrm>
                      <a:custGeom>
                        <a:avLst/>
                        <a:gdLst>
                          <a:gd name="connsiteX0" fmla="*/ 8 w 1264"/>
                          <a:gd name="connsiteY0" fmla="*/ 101 h 1499"/>
                          <a:gd name="connsiteX1" fmla="*/ 224 w 1264"/>
                          <a:gd name="connsiteY1" fmla="*/ 1110 h 1499"/>
                          <a:gd name="connsiteX2" fmla="*/ 1160 w 1264"/>
                          <a:gd name="connsiteY2" fmla="*/ 1398 h 1499"/>
                          <a:gd name="connsiteX3" fmla="*/ 944 w 1264"/>
                          <a:gd name="connsiteY3" fmla="*/ 390 h 1499"/>
                          <a:gd name="connsiteX4" fmla="*/ 8 w 1264"/>
                          <a:gd name="connsiteY4" fmla="*/ 101 h 1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" h="1499">
                            <a:moveTo>
                              <a:pt x="8" y="101"/>
                            </a:moveTo>
                            <a:cubicBezTo>
                              <a:pt x="8" y="101"/>
                              <a:pt x="-64" y="750"/>
                              <a:pt x="224" y="1110"/>
                            </a:cubicBezTo>
                            <a:cubicBezTo>
                              <a:pt x="512" y="1470"/>
                              <a:pt x="944" y="1614"/>
                              <a:pt x="1160" y="1398"/>
                            </a:cubicBezTo>
                            <a:cubicBezTo>
                              <a:pt x="1376" y="1254"/>
                              <a:pt x="1232" y="750"/>
                              <a:pt x="944" y="390"/>
                            </a:cubicBezTo>
                            <a:cubicBezTo>
                              <a:pt x="656" y="30"/>
                              <a:pt x="224" y="-114"/>
                              <a:pt x="8" y="101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299" name="Graphic 6">
                      <a:extLst>
                        <a:ext uri="{FF2B5EF4-FFF2-40B4-BE49-F238E27FC236}">
                          <a16:creationId xmlns:a16="http://schemas.microsoft.com/office/drawing/2014/main" id="{301E6F97-4EAB-F4C3-046E-7F2AB09E41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19003" y="5813508"/>
                      <a:ext cx="3711" cy="4022"/>
                      <a:chOff x="7219003" y="5813508"/>
                      <a:chExt cx="3711" cy="4022"/>
                    </a:xfrm>
                    <a:solidFill>
                      <a:srgbClr val="D0E2D8"/>
                    </a:solidFill>
                  </p:grpSpPr>
                  <p:sp>
                    <p:nvSpPr>
                      <p:cNvPr id="4300" name="Freeform: Shape 4299">
                        <a:extLst>
                          <a:ext uri="{FF2B5EF4-FFF2-40B4-BE49-F238E27FC236}">
                            <a16:creationId xmlns:a16="http://schemas.microsoft.com/office/drawing/2014/main" id="{1C8102E1-E1D2-1D2E-428F-2CE118FC82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9003" y="5813519"/>
                        <a:ext cx="3704" cy="4011"/>
                      </a:xfrm>
                      <a:custGeom>
                        <a:avLst/>
                        <a:gdLst>
                          <a:gd name="connsiteX0" fmla="*/ 302 w 3704"/>
                          <a:gd name="connsiteY0" fmla="*/ 1094 h 4011"/>
                          <a:gd name="connsiteX1" fmla="*/ 1238 w 3704"/>
                          <a:gd name="connsiteY1" fmla="*/ 3830 h 4011"/>
                          <a:gd name="connsiteX2" fmla="*/ 3687 w 3704"/>
                          <a:gd name="connsiteY2" fmla="*/ 2462 h 4011"/>
                          <a:gd name="connsiteX3" fmla="*/ 2606 w 3704"/>
                          <a:gd name="connsiteY3" fmla="*/ 86 h 4011"/>
                          <a:gd name="connsiteX4" fmla="*/ 302 w 3704"/>
                          <a:gd name="connsiteY4" fmla="*/ 1094 h 40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04" h="4011">
                            <a:moveTo>
                              <a:pt x="302" y="1094"/>
                            </a:moveTo>
                            <a:cubicBezTo>
                              <a:pt x="-346" y="2174"/>
                              <a:pt x="86" y="3326"/>
                              <a:pt x="1238" y="3830"/>
                            </a:cubicBezTo>
                            <a:cubicBezTo>
                              <a:pt x="2391" y="4334"/>
                              <a:pt x="3471" y="3758"/>
                              <a:pt x="3687" y="2462"/>
                            </a:cubicBezTo>
                            <a:cubicBezTo>
                              <a:pt x="3831" y="1166"/>
                              <a:pt x="3038" y="230"/>
                              <a:pt x="2606" y="86"/>
                            </a:cubicBezTo>
                            <a:cubicBezTo>
                              <a:pt x="2246" y="-131"/>
                              <a:pt x="1022" y="14"/>
                              <a:pt x="302" y="1094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01" name="Freeform: Shape 4300">
                        <a:extLst>
                          <a:ext uri="{FF2B5EF4-FFF2-40B4-BE49-F238E27FC236}">
                            <a16:creationId xmlns:a16="http://schemas.microsoft.com/office/drawing/2014/main" id="{6FC138E8-377C-250B-60E9-1BCDECF924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9854" y="5813508"/>
                        <a:ext cx="2860" cy="2065"/>
                      </a:xfrm>
                      <a:custGeom>
                        <a:avLst/>
                        <a:gdLst>
                          <a:gd name="connsiteX0" fmla="*/ 27 w 2860"/>
                          <a:gd name="connsiteY0" fmla="*/ 457 h 2065"/>
                          <a:gd name="connsiteX1" fmla="*/ 1108 w 2860"/>
                          <a:gd name="connsiteY1" fmla="*/ 1897 h 2065"/>
                          <a:gd name="connsiteX2" fmla="*/ 2836 w 2860"/>
                          <a:gd name="connsiteY2" fmla="*/ 1609 h 2065"/>
                          <a:gd name="connsiteX3" fmla="*/ 1756 w 2860"/>
                          <a:gd name="connsiteY3" fmla="*/ 169 h 2065"/>
                          <a:gd name="connsiteX4" fmla="*/ 27 w 2860"/>
                          <a:gd name="connsiteY4" fmla="*/ 457 h 2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60" h="2065">
                            <a:moveTo>
                              <a:pt x="27" y="457"/>
                            </a:moveTo>
                            <a:cubicBezTo>
                              <a:pt x="-116" y="961"/>
                              <a:pt x="316" y="1537"/>
                              <a:pt x="1108" y="1897"/>
                            </a:cubicBezTo>
                            <a:cubicBezTo>
                              <a:pt x="1900" y="2185"/>
                              <a:pt x="2620" y="2113"/>
                              <a:pt x="2836" y="1609"/>
                            </a:cubicBezTo>
                            <a:cubicBezTo>
                              <a:pt x="2980" y="1105"/>
                              <a:pt x="2476" y="457"/>
                              <a:pt x="1756" y="169"/>
                            </a:cubicBezTo>
                            <a:cubicBezTo>
                              <a:pt x="964" y="-120"/>
                              <a:pt x="244" y="-48"/>
                              <a:pt x="27" y="457"/>
                            </a:cubicBezTo>
                            <a:close/>
                          </a:path>
                        </a:pathLst>
                      </a:custGeom>
                      <a:solidFill>
                        <a:srgbClr val="D0E2D8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grpSp>
              <p:nvGrpSpPr>
                <p:cNvPr id="4263" name="Graphic 6">
                  <a:extLst>
                    <a:ext uri="{FF2B5EF4-FFF2-40B4-BE49-F238E27FC236}">
                      <a16:creationId xmlns:a16="http://schemas.microsoft.com/office/drawing/2014/main" id="{36CE6548-4FAD-411C-4E4D-5EB42B69BC97}"/>
                    </a:ext>
                  </a:extLst>
                </p:cNvPr>
                <p:cNvGrpSpPr/>
                <p:nvPr/>
              </p:nvGrpSpPr>
              <p:grpSpPr>
                <a:xfrm>
                  <a:off x="7150002" y="5770237"/>
                  <a:ext cx="29218" cy="19026"/>
                  <a:chOff x="7150002" y="5770237"/>
                  <a:chExt cx="29218" cy="19026"/>
                </a:xfrm>
              </p:grpSpPr>
              <p:grpSp>
                <p:nvGrpSpPr>
                  <p:cNvPr id="4275" name="Graphic 6">
                    <a:extLst>
                      <a:ext uri="{FF2B5EF4-FFF2-40B4-BE49-F238E27FC236}">
                        <a16:creationId xmlns:a16="http://schemas.microsoft.com/office/drawing/2014/main" id="{D5F020BF-E9D7-0A99-C51D-0B4E7819C6AD}"/>
                      </a:ext>
                    </a:extLst>
                  </p:cNvPr>
                  <p:cNvGrpSpPr/>
                  <p:nvPr/>
                </p:nvGrpSpPr>
                <p:grpSpPr>
                  <a:xfrm>
                    <a:off x="7150002" y="5770237"/>
                    <a:ext cx="29218" cy="9856"/>
                    <a:chOff x="7150002" y="5770237"/>
                    <a:chExt cx="29218" cy="9856"/>
                  </a:xfrm>
                </p:grpSpPr>
                <p:grpSp>
                  <p:nvGrpSpPr>
                    <p:cNvPr id="4278" name="Graphic 6">
                      <a:extLst>
                        <a:ext uri="{FF2B5EF4-FFF2-40B4-BE49-F238E27FC236}">
                          <a16:creationId xmlns:a16="http://schemas.microsoft.com/office/drawing/2014/main" id="{2B6BF258-1392-ED6F-9AFE-9B966B9138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0002" y="5771699"/>
                      <a:ext cx="15508" cy="8394"/>
                      <a:chOff x="7150002" y="5771699"/>
                      <a:chExt cx="15508" cy="8394"/>
                    </a:xfrm>
                  </p:grpSpPr>
                  <p:sp>
                    <p:nvSpPr>
                      <p:cNvPr id="4283" name="Freeform: Shape 4282">
                        <a:extLst>
                          <a:ext uri="{FF2B5EF4-FFF2-40B4-BE49-F238E27FC236}">
                            <a16:creationId xmlns:a16="http://schemas.microsoft.com/office/drawing/2014/main" id="{64189FFC-0B7F-CD47-EC13-16EAA18A02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0002" y="5771699"/>
                        <a:ext cx="15508" cy="8394"/>
                      </a:xfrm>
                      <a:custGeom>
                        <a:avLst/>
                        <a:gdLst>
                          <a:gd name="connsiteX0" fmla="*/ 15508 w 15508"/>
                          <a:gd name="connsiteY0" fmla="*/ 3089 h 8394"/>
                          <a:gd name="connsiteX1" fmla="*/ 4202 w 15508"/>
                          <a:gd name="connsiteY1" fmla="*/ 209 h 8394"/>
                          <a:gd name="connsiteX2" fmla="*/ 25 w 15508"/>
                          <a:gd name="connsiteY2" fmla="*/ 3810 h 8394"/>
                          <a:gd name="connsiteX3" fmla="*/ 3842 w 15508"/>
                          <a:gd name="connsiteY3" fmla="*/ 8202 h 8394"/>
                          <a:gd name="connsiteX4" fmla="*/ 15076 w 15508"/>
                          <a:gd name="connsiteY4" fmla="*/ 5898 h 8394"/>
                          <a:gd name="connsiteX5" fmla="*/ 15436 w 15508"/>
                          <a:gd name="connsiteY5" fmla="*/ 3089 h 83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508" h="8394">
                            <a:moveTo>
                              <a:pt x="15508" y="3089"/>
                            </a:moveTo>
                            <a:lnTo>
                              <a:pt x="4202" y="209"/>
                            </a:lnTo>
                            <a:cubicBezTo>
                              <a:pt x="4202" y="209"/>
                              <a:pt x="313" y="-1303"/>
                              <a:pt x="25" y="3810"/>
                            </a:cubicBezTo>
                            <a:cubicBezTo>
                              <a:pt x="25" y="3810"/>
                              <a:pt x="-551" y="9499"/>
                              <a:pt x="3842" y="8202"/>
                            </a:cubicBezTo>
                            <a:lnTo>
                              <a:pt x="15076" y="5898"/>
                            </a:lnTo>
                            <a:lnTo>
                              <a:pt x="15436" y="3089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84" name="Freeform: Shape 4283">
                        <a:extLst>
                          <a:ext uri="{FF2B5EF4-FFF2-40B4-BE49-F238E27FC236}">
                            <a16:creationId xmlns:a16="http://schemas.microsoft.com/office/drawing/2014/main" id="{5C9F9C8C-3852-164C-3F78-7495F59B8A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1888" y="5772398"/>
                        <a:ext cx="13334" cy="3110"/>
                      </a:xfrm>
                      <a:custGeom>
                        <a:avLst/>
                        <a:gdLst>
                          <a:gd name="connsiteX0" fmla="*/ 13263 w 13334"/>
                          <a:gd name="connsiteY0" fmla="*/ 2894 h 3110"/>
                          <a:gd name="connsiteX1" fmla="*/ 3829 w 13334"/>
                          <a:gd name="connsiteY1" fmla="*/ 518 h 3110"/>
                          <a:gd name="connsiteX2" fmla="*/ 84 w 13334"/>
                          <a:gd name="connsiteY2" fmla="*/ 158 h 3110"/>
                          <a:gd name="connsiteX3" fmla="*/ 3037 w 13334"/>
                          <a:gd name="connsiteY3" fmla="*/ 1310 h 3110"/>
                          <a:gd name="connsiteX4" fmla="*/ 12831 w 13334"/>
                          <a:gd name="connsiteY4" fmla="*/ 3111 h 3110"/>
                          <a:gd name="connsiteX5" fmla="*/ 13335 w 13334"/>
                          <a:gd name="connsiteY5" fmla="*/ 2894 h 31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3334" h="3110">
                            <a:moveTo>
                              <a:pt x="13263" y="2894"/>
                            </a:moveTo>
                            <a:lnTo>
                              <a:pt x="3829" y="518"/>
                            </a:lnTo>
                            <a:cubicBezTo>
                              <a:pt x="3829" y="518"/>
                              <a:pt x="660" y="-346"/>
                              <a:pt x="84" y="158"/>
                            </a:cubicBezTo>
                            <a:cubicBezTo>
                              <a:pt x="84" y="158"/>
                              <a:pt x="-780" y="662"/>
                              <a:pt x="3037" y="1310"/>
                            </a:cubicBezTo>
                            <a:lnTo>
                              <a:pt x="12831" y="3111"/>
                            </a:lnTo>
                            <a:lnTo>
                              <a:pt x="13335" y="2894"/>
                            </a:lnTo>
                            <a:close/>
                          </a:path>
                        </a:pathLst>
                      </a:custGeom>
                      <a:solidFill>
                        <a:srgbClr val="4D4D4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279" name="Graphic 6">
                      <a:extLst>
                        <a:ext uri="{FF2B5EF4-FFF2-40B4-BE49-F238E27FC236}">
                          <a16:creationId xmlns:a16="http://schemas.microsoft.com/office/drawing/2014/main" id="{4F3E1119-DDB0-8AE5-CD74-C620AF8FF2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3638" y="5770237"/>
                      <a:ext cx="15582" cy="8288"/>
                      <a:chOff x="7163638" y="5770237"/>
                      <a:chExt cx="15582" cy="8288"/>
                    </a:xfrm>
                  </p:grpSpPr>
                  <p:sp>
                    <p:nvSpPr>
                      <p:cNvPr id="4281" name="Freeform: Shape 4280">
                        <a:extLst>
                          <a:ext uri="{FF2B5EF4-FFF2-40B4-BE49-F238E27FC236}">
                            <a16:creationId xmlns:a16="http://schemas.microsoft.com/office/drawing/2014/main" id="{CD689CA7-F284-83B9-FCD8-BC856A2675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3638" y="5770237"/>
                        <a:ext cx="15582" cy="8288"/>
                      </a:xfrm>
                      <a:custGeom>
                        <a:avLst/>
                        <a:gdLst>
                          <a:gd name="connsiteX0" fmla="*/ 0 w 15582"/>
                          <a:gd name="connsiteY0" fmla="*/ 4696 h 8288"/>
                          <a:gd name="connsiteX1" fmla="*/ 10874 w 15582"/>
                          <a:gd name="connsiteY1" fmla="*/ 375 h 8288"/>
                          <a:gd name="connsiteX2" fmla="*/ 15411 w 15582"/>
                          <a:gd name="connsiteY2" fmla="*/ 3400 h 8288"/>
                          <a:gd name="connsiteX3" fmla="*/ 12170 w 15582"/>
                          <a:gd name="connsiteY3" fmla="*/ 8224 h 8288"/>
                          <a:gd name="connsiteX4" fmla="*/ 720 w 15582"/>
                          <a:gd name="connsiteY4" fmla="*/ 7360 h 8288"/>
                          <a:gd name="connsiteX5" fmla="*/ 0 w 15582"/>
                          <a:gd name="connsiteY5" fmla="*/ 4624 h 82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582" h="8288">
                            <a:moveTo>
                              <a:pt x="0" y="4696"/>
                            </a:moveTo>
                            <a:lnTo>
                              <a:pt x="10874" y="375"/>
                            </a:lnTo>
                            <a:cubicBezTo>
                              <a:pt x="10874" y="375"/>
                              <a:pt x="14547" y="-1569"/>
                              <a:pt x="15411" y="3400"/>
                            </a:cubicBezTo>
                            <a:cubicBezTo>
                              <a:pt x="15411" y="3400"/>
                              <a:pt x="16707" y="8944"/>
                              <a:pt x="12170" y="8224"/>
                            </a:cubicBezTo>
                            <a:lnTo>
                              <a:pt x="720" y="7360"/>
                            </a:lnTo>
                            <a:lnTo>
                              <a:pt x="0" y="4624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82" name="Freeform: Shape 4281">
                        <a:extLst>
                          <a:ext uri="{FF2B5EF4-FFF2-40B4-BE49-F238E27FC236}">
                            <a16:creationId xmlns:a16="http://schemas.microsoft.com/office/drawing/2014/main" id="{1741FE8D-FFA3-4D54-5ADA-8F0F30ECE3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4070" y="5770951"/>
                        <a:ext cx="12850" cy="4629"/>
                      </a:xfrm>
                      <a:custGeom>
                        <a:avLst/>
                        <a:gdLst>
                          <a:gd name="connsiteX0" fmla="*/ 0 w 12850"/>
                          <a:gd name="connsiteY0" fmla="*/ 4413 h 4629"/>
                          <a:gd name="connsiteX1" fmla="*/ 9074 w 12850"/>
                          <a:gd name="connsiteY1" fmla="*/ 885 h 4629"/>
                          <a:gd name="connsiteX2" fmla="*/ 12747 w 12850"/>
                          <a:gd name="connsiteY2" fmla="*/ 92 h 4629"/>
                          <a:gd name="connsiteX3" fmla="*/ 9938 w 12850"/>
                          <a:gd name="connsiteY3" fmla="*/ 1605 h 4629"/>
                          <a:gd name="connsiteX4" fmla="*/ 504 w 12850"/>
                          <a:gd name="connsiteY4" fmla="*/ 4629 h 4629"/>
                          <a:gd name="connsiteX5" fmla="*/ 0 w 12850"/>
                          <a:gd name="connsiteY5" fmla="*/ 4413 h 46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2850" h="4629">
                            <a:moveTo>
                              <a:pt x="0" y="4413"/>
                            </a:moveTo>
                            <a:lnTo>
                              <a:pt x="9074" y="885"/>
                            </a:lnTo>
                            <a:cubicBezTo>
                              <a:pt x="9074" y="885"/>
                              <a:pt x="12170" y="-340"/>
                              <a:pt x="12747" y="92"/>
                            </a:cubicBezTo>
                            <a:cubicBezTo>
                              <a:pt x="12747" y="92"/>
                              <a:pt x="13683" y="453"/>
                              <a:pt x="9938" y="1605"/>
                            </a:cubicBezTo>
                            <a:lnTo>
                              <a:pt x="504" y="4629"/>
                            </a:lnTo>
                            <a:lnTo>
                              <a:pt x="0" y="4413"/>
                            </a:lnTo>
                            <a:close/>
                          </a:path>
                        </a:pathLst>
                      </a:custGeom>
                      <a:solidFill>
                        <a:srgbClr val="4D4D4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4280" name="Freeform: Shape 4279">
                      <a:extLst>
                        <a:ext uri="{FF2B5EF4-FFF2-40B4-BE49-F238E27FC236}">
                          <a16:creationId xmlns:a16="http://schemas.microsoft.com/office/drawing/2014/main" id="{3F317791-6B8A-10AD-A19C-897CBA404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2630" y="5773612"/>
                      <a:ext cx="3672" cy="4799"/>
                    </a:xfrm>
                    <a:custGeom>
                      <a:avLst/>
                      <a:gdLst>
                        <a:gd name="connsiteX0" fmla="*/ 3601 w 3672"/>
                        <a:gd name="connsiteY0" fmla="*/ 3481 h 4799"/>
                        <a:gd name="connsiteX1" fmla="*/ 2737 w 3672"/>
                        <a:gd name="connsiteY1" fmla="*/ 4777 h 4799"/>
                        <a:gd name="connsiteX2" fmla="*/ 1225 w 3672"/>
                        <a:gd name="connsiteY2" fmla="*/ 4777 h 4799"/>
                        <a:gd name="connsiteX3" fmla="*/ 144 w 3672"/>
                        <a:gd name="connsiteY3" fmla="*/ 3697 h 4799"/>
                        <a:gd name="connsiteX4" fmla="*/ 0 w 3672"/>
                        <a:gd name="connsiteY4" fmla="*/ 1321 h 4799"/>
                        <a:gd name="connsiteX5" fmla="*/ 936 w 3672"/>
                        <a:gd name="connsiteY5" fmla="*/ 25 h 4799"/>
                        <a:gd name="connsiteX6" fmla="*/ 2449 w 3672"/>
                        <a:gd name="connsiteY6" fmla="*/ 25 h 4799"/>
                        <a:gd name="connsiteX7" fmla="*/ 3529 w 3672"/>
                        <a:gd name="connsiteY7" fmla="*/ 1105 h 4799"/>
                        <a:gd name="connsiteX8" fmla="*/ 3673 w 3672"/>
                        <a:gd name="connsiteY8" fmla="*/ 3481 h 4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72" h="4799">
                          <a:moveTo>
                            <a:pt x="3601" y="3481"/>
                          </a:moveTo>
                          <a:cubicBezTo>
                            <a:pt x="3601" y="4130"/>
                            <a:pt x="3241" y="4705"/>
                            <a:pt x="2737" y="4777"/>
                          </a:cubicBezTo>
                          <a:lnTo>
                            <a:pt x="1225" y="4777"/>
                          </a:lnTo>
                          <a:cubicBezTo>
                            <a:pt x="720" y="4922"/>
                            <a:pt x="216" y="4345"/>
                            <a:pt x="144" y="3697"/>
                          </a:cubicBezTo>
                          <a:lnTo>
                            <a:pt x="0" y="1321"/>
                          </a:lnTo>
                          <a:cubicBezTo>
                            <a:pt x="0" y="673"/>
                            <a:pt x="360" y="97"/>
                            <a:pt x="936" y="25"/>
                          </a:cubicBezTo>
                          <a:lnTo>
                            <a:pt x="2449" y="25"/>
                          </a:lnTo>
                          <a:cubicBezTo>
                            <a:pt x="3025" y="-119"/>
                            <a:pt x="3457" y="385"/>
                            <a:pt x="3529" y="1105"/>
                          </a:cubicBezTo>
                          <a:lnTo>
                            <a:pt x="3673" y="3481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4276" name="Freeform: Shape 4275">
                    <a:extLst>
                      <a:ext uri="{FF2B5EF4-FFF2-40B4-BE49-F238E27FC236}">
                        <a16:creationId xmlns:a16="http://schemas.microsoft.com/office/drawing/2014/main" id="{13F50DD2-341C-AE73-7CEB-AE15B054BAAC}"/>
                      </a:ext>
                    </a:extLst>
                  </p:cNvPr>
                  <p:cNvSpPr/>
                  <p:nvPr/>
                </p:nvSpPr>
                <p:spPr>
                  <a:xfrm>
                    <a:off x="7150099" y="5776013"/>
                    <a:ext cx="14259" cy="10475"/>
                  </a:xfrm>
                  <a:custGeom>
                    <a:avLst/>
                    <a:gdLst>
                      <a:gd name="connsiteX0" fmla="*/ 14259 w 14259"/>
                      <a:gd name="connsiteY0" fmla="*/ 0 h 10475"/>
                      <a:gd name="connsiteX1" fmla="*/ 144 w 14259"/>
                      <a:gd name="connsiteY1" fmla="*/ 10442 h 10475"/>
                      <a:gd name="connsiteX2" fmla="*/ 1872 w 14259"/>
                      <a:gd name="connsiteY2" fmla="*/ 8786 h 10475"/>
                      <a:gd name="connsiteX3" fmla="*/ 0 w 14259"/>
                      <a:gd name="connsiteY3" fmla="*/ 7418 h 10475"/>
                      <a:gd name="connsiteX4" fmla="*/ 13107 w 14259"/>
                      <a:gd name="connsiteY4" fmla="*/ 144 h 10475"/>
                      <a:gd name="connsiteX5" fmla="*/ 14187 w 14259"/>
                      <a:gd name="connsiteY5" fmla="*/ 144 h 10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259" h="10475">
                        <a:moveTo>
                          <a:pt x="14259" y="0"/>
                        </a:moveTo>
                        <a:cubicBezTo>
                          <a:pt x="14259" y="0"/>
                          <a:pt x="10946" y="11163"/>
                          <a:pt x="144" y="10442"/>
                        </a:cubicBezTo>
                        <a:lnTo>
                          <a:pt x="1872" y="8786"/>
                        </a:lnTo>
                        <a:lnTo>
                          <a:pt x="0" y="7418"/>
                        </a:lnTo>
                        <a:cubicBezTo>
                          <a:pt x="0" y="7418"/>
                          <a:pt x="8642" y="7490"/>
                          <a:pt x="13107" y="144"/>
                        </a:cubicBezTo>
                        <a:lnTo>
                          <a:pt x="14187" y="144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77" name="Freeform: Shape 4276">
                    <a:extLst>
                      <a:ext uri="{FF2B5EF4-FFF2-40B4-BE49-F238E27FC236}">
                        <a16:creationId xmlns:a16="http://schemas.microsoft.com/office/drawing/2014/main" id="{D94D76FA-C0C3-2185-272C-347CC5266094}"/>
                      </a:ext>
                    </a:extLst>
                  </p:cNvPr>
                  <p:cNvSpPr/>
                  <p:nvPr/>
                </p:nvSpPr>
                <p:spPr>
                  <a:xfrm>
                    <a:off x="7164790" y="5777165"/>
                    <a:ext cx="13466" cy="12098"/>
                  </a:xfrm>
                  <a:custGeom>
                    <a:avLst/>
                    <a:gdLst>
                      <a:gd name="connsiteX0" fmla="*/ 72 w 13466"/>
                      <a:gd name="connsiteY0" fmla="*/ 72 h 12098"/>
                      <a:gd name="connsiteX1" fmla="*/ 13467 w 13466"/>
                      <a:gd name="connsiteY1" fmla="*/ 11306 h 12098"/>
                      <a:gd name="connsiteX2" fmla="*/ 11450 w 13466"/>
                      <a:gd name="connsiteY2" fmla="*/ 10010 h 12098"/>
                      <a:gd name="connsiteX3" fmla="*/ 10514 w 13466"/>
                      <a:gd name="connsiteY3" fmla="*/ 12098 h 12098"/>
                      <a:gd name="connsiteX4" fmla="*/ 360 w 13466"/>
                      <a:gd name="connsiteY4" fmla="*/ 1008 h 12098"/>
                      <a:gd name="connsiteX5" fmla="*/ 0 w 13466"/>
                      <a:gd name="connsiteY5" fmla="*/ 0 h 12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" h="12098">
                        <a:moveTo>
                          <a:pt x="72" y="72"/>
                        </a:moveTo>
                        <a:cubicBezTo>
                          <a:pt x="72" y="72"/>
                          <a:pt x="11666" y="720"/>
                          <a:pt x="13467" y="11306"/>
                        </a:cubicBezTo>
                        <a:lnTo>
                          <a:pt x="11450" y="10010"/>
                        </a:lnTo>
                        <a:lnTo>
                          <a:pt x="10514" y="12098"/>
                        </a:lnTo>
                        <a:cubicBezTo>
                          <a:pt x="10514" y="12098"/>
                          <a:pt x="8641" y="3673"/>
                          <a:pt x="360" y="1008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64" name="Graphic 6">
                  <a:extLst>
                    <a:ext uri="{FF2B5EF4-FFF2-40B4-BE49-F238E27FC236}">
                      <a16:creationId xmlns:a16="http://schemas.microsoft.com/office/drawing/2014/main" id="{F723C581-516C-D8CE-3EEA-3B0849D5E01D}"/>
                    </a:ext>
                  </a:extLst>
                </p:cNvPr>
                <p:cNvGrpSpPr/>
                <p:nvPr/>
              </p:nvGrpSpPr>
              <p:grpSpPr>
                <a:xfrm>
                  <a:off x="7142573" y="5825711"/>
                  <a:ext cx="44077" cy="28797"/>
                  <a:chOff x="7142573" y="5825711"/>
                  <a:chExt cx="44077" cy="28797"/>
                </a:xfrm>
              </p:grpSpPr>
              <p:grpSp>
                <p:nvGrpSpPr>
                  <p:cNvPr id="4265" name="Graphic 6">
                    <a:extLst>
                      <a:ext uri="{FF2B5EF4-FFF2-40B4-BE49-F238E27FC236}">
                        <a16:creationId xmlns:a16="http://schemas.microsoft.com/office/drawing/2014/main" id="{8CB027AF-11E1-6FD3-33E5-879144C5D04D}"/>
                      </a:ext>
                    </a:extLst>
                  </p:cNvPr>
                  <p:cNvGrpSpPr/>
                  <p:nvPr/>
                </p:nvGrpSpPr>
                <p:grpSpPr>
                  <a:xfrm>
                    <a:off x="7142573" y="5825711"/>
                    <a:ext cx="44077" cy="14825"/>
                    <a:chOff x="7142573" y="5825711"/>
                    <a:chExt cx="44077" cy="14825"/>
                  </a:xfrm>
                </p:grpSpPr>
                <p:grpSp>
                  <p:nvGrpSpPr>
                    <p:cNvPr id="4268" name="Graphic 6">
                      <a:extLst>
                        <a:ext uri="{FF2B5EF4-FFF2-40B4-BE49-F238E27FC236}">
                          <a16:creationId xmlns:a16="http://schemas.microsoft.com/office/drawing/2014/main" id="{45DFCD6C-CFAF-8B83-9071-46C95B9B41F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42573" y="5827919"/>
                      <a:ext cx="23441" cy="12617"/>
                      <a:chOff x="7142573" y="5827919"/>
                      <a:chExt cx="23441" cy="12617"/>
                    </a:xfrm>
                  </p:grpSpPr>
                  <p:sp>
                    <p:nvSpPr>
                      <p:cNvPr id="4273" name="Freeform: Shape 4272">
                        <a:extLst>
                          <a:ext uri="{FF2B5EF4-FFF2-40B4-BE49-F238E27FC236}">
                            <a16:creationId xmlns:a16="http://schemas.microsoft.com/office/drawing/2014/main" id="{2F058F12-9C42-B78C-36E2-8A5595E9C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2573" y="5827919"/>
                        <a:ext cx="23441" cy="12617"/>
                      </a:xfrm>
                      <a:custGeom>
                        <a:avLst/>
                        <a:gdLst>
                          <a:gd name="connsiteX0" fmla="*/ 23370 w 23441"/>
                          <a:gd name="connsiteY0" fmla="*/ 4697 h 12617"/>
                          <a:gd name="connsiteX1" fmla="*/ 6302 w 23441"/>
                          <a:gd name="connsiteY1" fmla="*/ 304 h 12617"/>
                          <a:gd name="connsiteX2" fmla="*/ 37 w 23441"/>
                          <a:gd name="connsiteY2" fmla="*/ 5705 h 12617"/>
                          <a:gd name="connsiteX3" fmla="*/ 5798 w 23441"/>
                          <a:gd name="connsiteY3" fmla="*/ 12331 h 12617"/>
                          <a:gd name="connsiteX4" fmla="*/ 22865 w 23441"/>
                          <a:gd name="connsiteY4" fmla="*/ 8874 h 12617"/>
                          <a:gd name="connsiteX5" fmla="*/ 23442 w 23441"/>
                          <a:gd name="connsiteY5" fmla="*/ 4697 h 126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441" h="12617">
                            <a:moveTo>
                              <a:pt x="23370" y="4697"/>
                            </a:moveTo>
                            <a:lnTo>
                              <a:pt x="6302" y="304"/>
                            </a:lnTo>
                            <a:cubicBezTo>
                              <a:pt x="6302" y="304"/>
                              <a:pt x="469" y="-1928"/>
                              <a:pt x="37" y="5705"/>
                            </a:cubicBezTo>
                            <a:cubicBezTo>
                              <a:pt x="37" y="5705"/>
                              <a:pt x="-827" y="14275"/>
                              <a:pt x="5798" y="12331"/>
                            </a:cubicBezTo>
                            <a:lnTo>
                              <a:pt x="22865" y="8874"/>
                            </a:lnTo>
                            <a:lnTo>
                              <a:pt x="23442" y="4697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74" name="Freeform: Shape 4273">
                        <a:extLst>
                          <a:ext uri="{FF2B5EF4-FFF2-40B4-BE49-F238E27FC236}">
                            <a16:creationId xmlns:a16="http://schemas.microsoft.com/office/drawing/2014/main" id="{53F03680-D706-9BBA-BAD8-FE6F944512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5366" y="5828941"/>
                        <a:ext cx="20072" cy="4754"/>
                      </a:xfrm>
                      <a:custGeom>
                        <a:avLst/>
                        <a:gdLst>
                          <a:gd name="connsiteX0" fmla="*/ 20073 w 20072"/>
                          <a:gd name="connsiteY0" fmla="*/ 4395 h 4754"/>
                          <a:gd name="connsiteX1" fmla="*/ 5814 w 20072"/>
                          <a:gd name="connsiteY1" fmla="*/ 794 h 4754"/>
                          <a:gd name="connsiteX2" fmla="*/ 125 w 20072"/>
                          <a:gd name="connsiteY2" fmla="*/ 218 h 4754"/>
                          <a:gd name="connsiteX3" fmla="*/ 4590 w 20072"/>
                          <a:gd name="connsiteY3" fmla="*/ 2018 h 4754"/>
                          <a:gd name="connsiteX4" fmla="*/ 19353 w 20072"/>
                          <a:gd name="connsiteY4" fmla="*/ 4755 h 4754"/>
                          <a:gd name="connsiteX5" fmla="*/ 20073 w 20072"/>
                          <a:gd name="connsiteY5" fmla="*/ 4395 h 4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2" h="4754">
                            <a:moveTo>
                              <a:pt x="20073" y="4395"/>
                            </a:moveTo>
                            <a:lnTo>
                              <a:pt x="5814" y="794"/>
                            </a:lnTo>
                            <a:cubicBezTo>
                              <a:pt x="5814" y="794"/>
                              <a:pt x="989" y="-502"/>
                              <a:pt x="125" y="218"/>
                            </a:cubicBezTo>
                            <a:cubicBezTo>
                              <a:pt x="125" y="218"/>
                              <a:pt x="-1172" y="1010"/>
                              <a:pt x="4590" y="2018"/>
                            </a:cubicBezTo>
                            <a:lnTo>
                              <a:pt x="19353" y="4755"/>
                            </a:lnTo>
                            <a:lnTo>
                              <a:pt x="20073" y="4395"/>
                            </a:lnTo>
                            <a:close/>
                          </a:path>
                        </a:pathLst>
                      </a:custGeom>
                      <a:solidFill>
                        <a:srgbClr val="4D4D4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269" name="Graphic 6">
                      <a:extLst>
                        <a:ext uri="{FF2B5EF4-FFF2-40B4-BE49-F238E27FC236}">
                          <a16:creationId xmlns:a16="http://schemas.microsoft.com/office/drawing/2014/main" id="{C2A61115-9868-434D-E27A-CDB62F38944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63062" y="5825711"/>
                      <a:ext cx="23587" cy="12558"/>
                      <a:chOff x="7163062" y="5825711"/>
                      <a:chExt cx="23587" cy="12558"/>
                    </a:xfrm>
                  </p:grpSpPr>
                  <p:sp>
                    <p:nvSpPr>
                      <p:cNvPr id="4271" name="Freeform: Shape 4270">
                        <a:extLst>
                          <a:ext uri="{FF2B5EF4-FFF2-40B4-BE49-F238E27FC236}">
                            <a16:creationId xmlns:a16="http://schemas.microsoft.com/office/drawing/2014/main" id="{C2DD954F-53D2-D6F8-0868-DD60D6B657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3062" y="5825711"/>
                        <a:ext cx="23587" cy="12558"/>
                      </a:xfrm>
                      <a:custGeom>
                        <a:avLst/>
                        <a:gdLst>
                          <a:gd name="connsiteX0" fmla="*/ 72 w 23587"/>
                          <a:gd name="connsiteY0" fmla="*/ 7121 h 12558"/>
                          <a:gd name="connsiteX1" fmla="*/ 16419 w 23587"/>
                          <a:gd name="connsiteY1" fmla="*/ 568 h 12558"/>
                          <a:gd name="connsiteX2" fmla="*/ 23333 w 23587"/>
                          <a:gd name="connsiteY2" fmla="*/ 5177 h 12558"/>
                          <a:gd name="connsiteX3" fmla="*/ 18436 w 23587"/>
                          <a:gd name="connsiteY3" fmla="*/ 12450 h 12558"/>
                          <a:gd name="connsiteX4" fmla="*/ 1080 w 23587"/>
                          <a:gd name="connsiteY4" fmla="*/ 11154 h 12558"/>
                          <a:gd name="connsiteX5" fmla="*/ 0 w 23587"/>
                          <a:gd name="connsiteY5" fmla="*/ 7049 h 125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587" h="12558">
                            <a:moveTo>
                              <a:pt x="72" y="7121"/>
                            </a:moveTo>
                            <a:lnTo>
                              <a:pt x="16419" y="568"/>
                            </a:lnTo>
                            <a:cubicBezTo>
                              <a:pt x="16419" y="568"/>
                              <a:pt x="21964" y="-2385"/>
                              <a:pt x="23333" y="5177"/>
                            </a:cubicBezTo>
                            <a:cubicBezTo>
                              <a:pt x="23333" y="5177"/>
                              <a:pt x="25277" y="13602"/>
                              <a:pt x="18436" y="12450"/>
                            </a:cubicBezTo>
                            <a:lnTo>
                              <a:pt x="1080" y="11154"/>
                            </a:lnTo>
                            <a:lnTo>
                              <a:pt x="0" y="7049"/>
                            </a:lnTo>
                            <a:close/>
                          </a:path>
                        </a:pathLst>
                      </a:custGeom>
                      <a:solidFill>
                        <a:srgbClr val="3F3F3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72" name="Freeform: Shape 4271">
                        <a:extLst>
                          <a:ext uri="{FF2B5EF4-FFF2-40B4-BE49-F238E27FC236}">
                            <a16:creationId xmlns:a16="http://schemas.microsoft.com/office/drawing/2014/main" id="{DAB8C4BB-37C0-7489-F2A1-51760A8BFA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3782" y="5826718"/>
                        <a:ext cx="19518" cy="6977"/>
                      </a:xfrm>
                      <a:custGeom>
                        <a:avLst/>
                        <a:gdLst>
                          <a:gd name="connsiteX0" fmla="*/ 0 w 19518"/>
                          <a:gd name="connsiteY0" fmla="*/ 6762 h 6977"/>
                          <a:gd name="connsiteX1" fmla="*/ 13755 w 19518"/>
                          <a:gd name="connsiteY1" fmla="*/ 1361 h 6977"/>
                          <a:gd name="connsiteX2" fmla="*/ 19372 w 19518"/>
                          <a:gd name="connsiteY2" fmla="*/ 136 h 6977"/>
                          <a:gd name="connsiteX3" fmla="*/ 15123 w 19518"/>
                          <a:gd name="connsiteY3" fmla="*/ 2441 h 6977"/>
                          <a:gd name="connsiteX4" fmla="*/ 864 w 19518"/>
                          <a:gd name="connsiteY4" fmla="*/ 6978 h 6977"/>
                          <a:gd name="connsiteX5" fmla="*/ 72 w 19518"/>
                          <a:gd name="connsiteY5" fmla="*/ 6690 h 69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9518" h="6977">
                            <a:moveTo>
                              <a:pt x="0" y="6762"/>
                            </a:moveTo>
                            <a:lnTo>
                              <a:pt x="13755" y="1361"/>
                            </a:lnTo>
                            <a:cubicBezTo>
                              <a:pt x="13755" y="1361"/>
                              <a:pt x="18364" y="-512"/>
                              <a:pt x="19372" y="136"/>
                            </a:cubicBezTo>
                            <a:cubicBezTo>
                              <a:pt x="19372" y="136"/>
                              <a:pt x="20740" y="785"/>
                              <a:pt x="15123" y="2441"/>
                            </a:cubicBezTo>
                            <a:lnTo>
                              <a:pt x="864" y="6978"/>
                            </a:lnTo>
                            <a:lnTo>
                              <a:pt x="72" y="6690"/>
                            </a:lnTo>
                            <a:close/>
                          </a:path>
                        </a:pathLst>
                      </a:custGeom>
                      <a:solidFill>
                        <a:srgbClr val="4D4D4F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4270" name="Freeform: Shape 4269">
                      <a:extLst>
                        <a:ext uri="{FF2B5EF4-FFF2-40B4-BE49-F238E27FC236}">
                          <a16:creationId xmlns:a16="http://schemas.microsoft.com/office/drawing/2014/main" id="{93BC7BB3-22E3-9A8A-2BA9-0A02FDD82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1622" y="5830672"/>
                      <a:ext cx="5473" cy="7489"/>
                    </a:xfrm>
                    <a:custGeom>
                      <a:avLst/>
                      <a:gdLst>
                        <a:gd name="connsiteX0" fmla="*/ 5401 w 5473"/>
                        <a:gd name="connsiteY0" fmla="*/ 5401 h 7489"/>
                        <a:gd name="connsiteX1" fmla="*/ 4033 w 5473"/>
                        <a:gd name="connsiteY1" fmla="*/ 7346 h 7489"/>
                        <a:gd name="connsiteX2" fmla="*/ 1800 w 5473"/>
                        <a:gd name="connsiteY2" fmla="*/ 7489 h 7489"/>
                        <a:gd name="connsiteX3" fmla="*/ 216 w 5473"/>
                        <a:gd name="connsiteY3" fmla="*/ 5689 h 7489"/>
                        <a:gd name="connsiteX4" fmla="*/ 0 w 5473"/>
                        <a:gd name="connsiteY4" fmla="*/ 2088 h 7489"/>
                        <a:gd name="connsiteX5" fmla="*/ 1368 w 5473"/>
                        <a:gd name="connsiteY5" fmla="*/ 144 h 7489"/>
                        <a:gd name="connsiteX6" fmla="*/ 3673 w 5473"/>
                        <a:gd name="connsiteY6" fmla="*/ 0 h 7489"/>
                        <a:gd name="connsiteX7" fmla="*/ 5257 w 5473"/>
                        <a:gd name="connsiteY7" fmla="*/ 1728 h 7489"/>
                        <a:gd name="connsiteX8" fmla="*/ 5473 w 5473"/>
                        <a:gd name="connsiteY8" fmla="*/ 5329 h 7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473" h="7489">
                          <a:moveTo>
                            <a:pt x="5401" y="5401"/>
                          </a:moveTo>
                          <a:cubicBezTo>
                            <a:pt x="5401" y="6409"/>
                            <a:pt x="4825" y="7274"/>
                            <a:pt x="4033" y="7346"/>
                          </a:cubicBezTo>
                          <a:lnTo>
                            <a:pt x="1800" y="7489"/>
                          </a:lnTo>
                          <a:cubicBezTo>
                            <a:pt x="1008" y="7489"/>
                            <a:pt x="288" y="6769"/>
                            <a:pt x="216" y="5689"/>
                          </a:cubicBezTo>
                          <a:lnTo>
                            <a:pt x="0" y="2088"/>
                          </a:lnTo>
                          <a:cubicBezTo>
                            <a:pt x="0" y="1080"/>
                            <a:pt x="576" y="216"/>
                            <a:pt x="1368" y="144"/>
                          </a:cubicBezTo>
                          <a:lnTo>
                            <a:pt x="3673" y="0"/>
                          </a:lnTo>
                          <a:cubicBezTo>
                            <a:pt x="4465" y="0"/>
                            <a:pt x="5185" y="720"/>
                            <a:pt x="5257" y="1728"/>
                          </a:cubicBezTo>
                          <a:lnTo>
                            <a:pt x="5473" y="5329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4266" name="Freeform: Shape 4265">
                    <a:extLst>
                      <a:ext uri="{FF2B5EF4-FFF2-40B4-BE49-F238E27FC236}">
                        <a16:creationId xmlns:a16="http://schemas.microsoft.com/office/drawing/2014/main" id="{C2C3E256-ACFD-6EFB-F3A3-6BA51832A3D6}"/>
                      </a:ext>
                    </a:extLst>
                  </p:cNvPr>
                  <p:cNvSpPr/>
                  <p:nvPr/>
                </p:nvSpPr>
                <p:spPr>
                  <a:xfrm>
                    <a:off x="7142682" y="5834417"/>
                    <a:ext cx="21532" cy="15886"/>
                  </a:xfrm>
                  <a:custGeom>
                    <a:avLst/>
                    <a:gdLst>
                      <a:gd name="connsiteX0" fmla="*/ 21532 w 21532"/>
                      <a:gd name="connsiteY0" fmla="*/ 0 h 15886"/>
                      <a:gd name="connsiteX1" fmla="*/ 216 w 21532"/>
                      <a:gd name="connsiteY1" fmla="*/ 15843 h 15886"/>
                      <a:gd name="connsiteX2" fmla="*/ 2809 w 21532"/>
                      <a:gd name="connsiteY2" fmla="*/ 13322 h 15886"/>
                      <a:gd name="connsiteX3" fmla="*/ 0 w 21532"/>
                      <a:gd name="connsiteY3" fmla="*/ 11234 h 15886"/>
                      <a:gd name="connsiteX4" fmla="*/ 19804 w 21532"/>
                      <a:gd name="connsiteY4" fmla="*/ 216 h 15886"/>
                      <a:gd name="connsiteX5" fmla="*/ 21460 w 21532"/>
                      <a:gd name="connsiteY5" fmla="*/ 72 h 1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32" h="15886">
                        <a:moveTo>
                          <a:pt x="21532" y="0"/>
                        </a:moveTo>
                        <a:cubicBezTo>
                          <a:pt x="21532" y="0"/>
                          <a:pt x="16563" y="16851"/>
                          <a:pt x="216" y="15843"/>
                        </a:cubicBezTo>
                        <a:lnTo>
                          <a:pt x="2809" y="13322"/>
                        </a:lnTo>
                        <a:lnTo>
                          <a:pt x="0" y="11234"/>
                        </a:lnTo>
                        <a:cubicBezTo>
                          <a:pt x="0" y="11234"/>
                          <a:pt x="13107" y="11378"/>
                          <a:pt x="19804" y="216"/>
                        </a:cubicBezTo>
                        <a:lnTo>
                          <a:pt x="21460" y="72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67" name="Freeform: Shape 4266">
                    <a:extLst>
                      <a:ext uri="{FF2B5EF4-FFF2-40B4-BE49-F238E27FC236}">
                        <a16:creationId xmlns:a16="http://schemas.microsoft.com/office/drawing/2014/main" id="{C94F935D-72EF-0817-40AA-455D97B333F7}"/>
                      </a:ext>
                    </a:extLst>
                  </p:cNvPr>
                  <p:cNvSpPr/>
                  <p:nvPr/>
                </p:nvSpPr>
                <p:spPr>
                  <a:xfrm>
                    <a:off x="7164934" y="5836217"/>
                    <a:ext cx="20308" cy="18291"/>
                  </a:xfrm>
                  <a:custGeom>
                    <a:avLst/>
                    <a:gdLst>
                      <a:gd name="connsiteX0" fmla="*/ 0 w 20308"/>
                      <a:gd name="connsiteY0" fmla="*/ 0 h 18291"/>
                      <a:gd name="connsiteX1" fmla="*/ 20308 w 20308"/>
                      <a:gd name="connsiteY1" fmla="*/ 17067 h 18291"/>
                      <a:gd name="connsiteX2" fmla="*/ 17211 w 20308"/>
                      <a:gd name="connsiteY2" fmla="*/ 15123 h 18291"/>
                      <a:gd name="connsiteX3" fmla="*/ 15843 w 20308"/>
                      <a:gd name="connsiteY3" fmla="*/ 18291 h 18291"/>
                      <a:gd name="connsiteX4" fmla="*/ 504 w 20308"/>
                      <a:gd name="connsiteY4" fmla="*/ 1512 h 18291"/>
                      <a:gd name="connsiteX5" fmla="*/ 0 w 20308"/>
                      <a:gd name="connsiteY5" fmla="*/ 0 h 18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08" h="18291">
                        <a:moveTo>
                          <a:pt x="0" y="0"/>
                        </a:moveTo>
                        <a:cubicBezTo>
                          <a:pt x="0" y="0"/>
                          <a:pt x="17571" y="936"/>
                          <a:pt x="20308" y="17067"/>
                        </a:cubicBezTo>
                        <a:lnTo>
                          <a:pt x="17211" y="15123"/>
                        </a:lnTo>
                        <a:lnTo>
                          <a:pt x="15843" y="18291"/>
                        </a:lnTo>
                        <a:cubicBezTo>
                          <a:pt x="15843" y="18291"/>
                          <a:pt x="12963" y="5545"/>
                          <a:pt x="504" y="1512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509" name="Graphic 6">
              <a:extLst>
                <a:ext uri="{FF2B5EF4-FFF2-40B4-BE49-F238E27FC236}">
                  <a16:creationId xmlns:a16="http://schemas.microsoft.com/office/drawing/2014/main" id="{A2EBA078-56FC-89BE-6ACD-7A51D8CB6C71}"/>
                </a:ext>
              </a:extLst>
            </p:cNvPr>
            <p:cNvGrpSpPr/>
            <p:nvPr/>
          </p:nvGrpSpPr>
          <p:grpSpPr>
            <a:xfrm>
              <a:off x="11726106" y="3949319"/>
              <a:ext cx="732597" cy="578797"/>
              <a:chOff x="6838062" y="5772700"/>
              <a:chExt cx="150306" cy="118751"/>
            </a:xfrm>
          </p:grpSpPr>
          <p:sp>
            <p:nvSpPr>
              <p:cNvPr id="4048" name="Freeform: Shape 4047">
                <a:extLst>
                  <a:ext uri="{FF2B5EF4-FFF2-40B4-BE49-F238E27FC236}">
                    <a16:creationId xmlns:a16="http://schemas.microsoft.com/office/drawing/2014/main" id="{385E9560-5EEC-C029-A26E-68881FA6A3F7}"/>
                  </a:ext>
                </a:extLst>
              </p:cNvPr>
              <p:cNvSpPr/>
              <p:nvPr/>
            </p:nvSpPr>
            <p:spPr>
              <a:xfrm>
                <a:off x="6888616" y="5856309"/>
                <a:ext cx="45513" cy="35142"/>
              </a:xfrm>
              <a:custGeom>
                <a:avLst/>
                <a:gdLst>
                  <a:gd name="connsiteX0" fmla="*/ 30534 w 45513"/>
                  <a:gd name="connsiteY0" fmla="*/ 5185 h 35142"/>
                  <a:gd name="connsiteX1" fmla="*/ 24845 w 45513"/>
                  <a:gd name="connsiteY1" fmla="*/ 6914 h 35142"/>
                  <a:gd name="connsiteX2" fmla="*/ 20812 w 45513"/>
                  <a:gd name="connsiteY2" fmla="*/ 6481 h 35142"/>
                  <a:gd name="connsiteX3" fmla="*/ 19732 w 45513"/>
                  <a:gd name="connsiteY3" fmla="*/ 4969 h 35142"/>
                  <a:gd name="connsiteX4" fmla="*/ 17716 w 45513"/>
                  <a:gd name="connsiteY4" fmla="*/ 2952 h 35142"/>
                  <a:gd name="connsiteX5" fmla="*/ 16419 w 45513"/>
                  <a:gd name="connsiteY5" fmla="*/ 0 h 35142"/>
                  <a:gd name="connsiteX6" fmla="*/ 15987 w 45513"/>
                  <a:gd name="connsiteY6" fmla="*/ 360 h 35142"/>
                  <a:gd name="connsiteX7" fmla="*/ 14763 w 45513"/>
                  <a:gd name="connsiteY7" fmla="*/ 2377 h 35142"/>
                  <a:gd name="connsiteX8" fmla="*/ 13827 w 45513"/>
                  <a:gd name="connsiteY8" fmla="*/ 3529 h 35142"/>
                  <a:gd name="connsiteX9" fmla="*/ 14979 w 45513"/>
                  <a:gd name="connsiteY9" fmla="*/ 5977 h 35142"/>
                  <a:gd name="connsiteX10" fmla="*/ 0 w 45513"/>
                  <a:gd name="connsiteY10" fmla="*/ 35143 h 35142"/>
                  <a:gd name="connsiteX11" fmla="*/ 45513 w 45513"/>
                  <a:gd name="connsiteY11" fmla="*/ 35143 h 35142"/>
                  <a:gd name="connsiteX12" fmla="*/ 30534 w 45513"/>
                  <a:gd name="connsiteY12" fmla="*/ 5257 h 3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513" h="35142">
                    <a:moveTo>
                      <a:pt x="30534" y="5185"/>
                    </a:moveTo>
                    <a:lnTo>
                      <a:pt x="24845" y="6914"/>
                    </a:lnTo>
                    <a:lnTo>
                      <a:pt x="20812" y="6481"/>
                    </a:lnTo>
                    <a:lnTo>
                      <a:pt x="19732" y="4969"/>
                    </a:lnTo>
                    <a:lnTo>
                      <a:pt x="17716" y="2952"/>
                    </a:lnTo>
                    <a:lnTo>
                      <a:pt x="16419" y="0"/>
                    </a:lnTo>
                    <a:lnTo>
                      <a:pt x="15987" y="360"/>
                    </a:lnTo>
                    <a:lnTo>
                      <a:pt x="14763" y="2377"/>
                    </a:lnTo>
                    <a:lnTo>
                      <a:pt x="13827" y="3529"/>
                    </a:lnTo>
                    <a:lnTo>
                      <a:pt x="14979" y="5977"/>
                    </a:lnTo>
                    <a:cubicBezTo>
                      <a:pt x="15411" y="7921"/>
                      <a:pt x="20308" y="30966"/>
                      <a:pt x="0" y="35143"/>
                    </a:cubicBezTo>
                    <a:lnTo>
                      <a:pt x="45513" y="35143"/>
                    </a:lnTo>
                    <a:cubicBezTo>
                      <a:pt x="24341" y="30750"/>
                      <a:pt x="30534" y="5257"/>
                      <a:pt x="30534" y="5257"/>
                    </a:cubicBezTo>
                    <a:close/>
                  </a:path>
                </a:pathLst>
              </a:custGeom>
              <a:solidFill>
                <a:srgbClr val="EDEDE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9" name="Freeform: Shape 4048">
                <a:extLst>
                  <a:ext uri="{FF2B5EF4-FFF2-40B4-BE49-F238E27FC236}">
                    <a16:creationId xmlns:a16="http://schemas.microsoft.com/office/drawing/2014/main" id="{409954F0-BA6D-AA11-7080-255E64E8E445}"/>
                  </a:ext>
                </a:extLst>
              </p:cNvPr>
              <p:cNvSpPr/>
              <p:nvPr/>
            </p:nvSpPr>
            <p:spPr>
              <a:xfrm>
                <a:off x="6838134" y="5824694"/>
                <a:ext cx="150221" cy="30894"/>
              </a:xfrm>
              <a:custGeom>
                <a:avLst/>
                <a:gdLst>
                  <a:gd name="connsiteX0" fmla="*/ 150222 w 150221"/>
                  <a:gd name="connsiteY0" fmla="*/ 13899 h 30894"/>
                  <a:gd name="connsiteX1" fmla="*/ 150078 w 150221"/>
                  <a:gd name="connsiteY1" fmla="*/ 13899 h 30894"/>
                  <a:gd name="connsiteX2" fmla="*/ 75039 w 150221"/>
                  <a:gd name="connsiteY2" fmla="*/ 0 h 30894"/>
                  <a:gd name="connsiteX3" fmla="*/ 0 w 150221"/>
                  <a:gd name="connsiteY3" fmla="*/ 13899 h 30894"/>
                  <a:gd name="connsiteX4" fmla="*/ 0 w 150221"/>
                  <a:gd name="connsiteY4" fmla="*/ 13899 h 30894"/>
                  <a:gd name="connsiteX5" fmla="*/ 0 w 150221"/>
                  <a:gd name="connsiteY5" fmla="*/ 17356 h 30894"/>
                  <a:gd name="connsiteX6" fmla="*/ 0 w 150221"/>
                  <a:gd name="connsiteY6" fmla="*/ 17356 h 30894"/>
                  <a:gd name="connsiteX7" fmla="*/ 75039 w 150221"/>
                  <a:gd name="connsiteY7" fmla="*/ 30894 h 30894"/>
                  <a:gd name="connsiteX8" fmla="*/ 150078 w 150221"/>
                  <a:gd name="connsiteY8" fmla="*/ 17356 h 30894"/>
                  <a:gd name="connsiteX9" fmla="*/ 150222 w 150221"/>
                  <a:gd name="connsiteY9" fmla="*/ 17356 h 30894"/>
                  <a:gd name="connsiteX10" fmla="*/ 150222 w 150221"/>
                  <a:gd name="connsiteY10" fmla="*/ 13899 h 3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221" h="30894">
                    <a:moveTo>
                      <a:pt x="150222" y="13899"/>
                    </a:moveTo>
                    <a:lnTo>
                      <a:pt x="150078" y="13899"/>
                    </a:lnTo>
                    <a:cubicBezTo>
                      <a:pt x="149934" y="6194"/>
                      <a:pt x="116375" y="0"/>
                      <a:pt x="75039" y="0"/>
                    </a:cubicBezTo>
                    <a:cubicBezTo>
                      <a:pt x="33703" y="0"/>
                      <a:pt x="144" y="6194"/>
                      <a:pt x="0" y="13899"/>
                    </a:cubicBezTo>
                    <a:lnTo>
                      <a:pt x="0" y="13899"/>
                    </a:lnTo>
                    <a:lnTo>
                      <a:pt x="0" y="17356"/>
                    </a:lnTo>
                    <a:lnTo>
                      <a:pt x="0" y="17356"/>
                    </a:lnTo>
                    <a:cubicBezTo>
                      <a:pt x="1225" y="24845"/>
                      <a:pt x="34351" y="30894"/>
                      <a:pt x="75039" y="30894"/>
                    </a:cubicBezTo>
                    <a:cubicBezTo>
                      <a:pt x="115727" y="30894"/>
                      <a:pt x="148854" y="24845"/>
                      <a:pt x="150078" y="17356"/>
                    </a:cubicBezTo>
                    <a:lnTo>
                      <a:pt x="150222" y="17356"/>
                    </a:lnTo>
                    <a:lnTo>
                      <a:pt x="150222" y="13899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0" name="Freeform: Shape 4049">
                <a:extLst>
                  <a:ext uri="{FF2B5EF4-FFF2-40B4-BE49-F238E27FC236}">
                    <a16:creationId xmlns:a16="http://schemas.microsoft.com/office/drawing/2014/main" id="{080C7B26-0B1B-2FA5-4D58-C57D44D2EFD4}"/>
                  </a:ext>
                </a:extLst>
              </p:cNvPr>
              <p:cNvSpPr/>
              <p:nvPr/>
            </p:nvSpPr>
            <p:spPr>
              <a:xfrm>
                <a:off x="6838062" y="5824766"/>
                <a:ext cx="150149" cy="27869"/>
              </a:xfrm>
              <a:custGeom>
                <a:avLst/>
                <a:gdLst>
                  <a:gd name="connsiteX0" fmla="*/ 150149 w 150149"/>
                  <a:gd name="connsiteY0" fmla="*/ 13899 h 27869"/>
                  <a:gd name="connsiteX1" fmla="*/ 75039 w 150149"/>
                  <a:gd name="connsiteY1" fmla="*/ 27869 h 27869"/>
                  <a:gd name="connsiteX2" fmla="*/ 0 w 150149"/>
                  <a:gd name="connsiteY2" fmla="*/ 13899 h 27869"/>
                  <a:gd name="connsiteX3" fmla="*/ 75039 w 150149"/>
                  <a:gd name="connsiteY3" fmla="*/ 0 h 27869"/>
                  <a:gd name="connsiteX4" fmla="*/ 150149 w 150149"/>
                  <a:gd name="connsiteY4" fmla="*/ 13899 h 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149" h="27869">
                    <a:moveTo>
                      <a:pt x="150149" y="13899"/>
                    </a:moveTo>
                    <a:cubicBezTo>
                      <a:pt x="150149" y="21604"/>
                      <a:pt x="116519" y="27869"/>
                      <a:pt x="75039" y="27869"/>
                    </a:cubicBezTo>
                    <a:cubicBezTo>
                      <a:pt x="33558" y="27869"/>
                      <a:pt x="0" y="21676"/>
                      <a:pt x="0" y="13899"/>
                    </a:cubicBezTo>
                    <a:cubicBezTo>
                      <a:pt x="0" y="6121"/>
                      <a:pt x="33630" y="0"/>
                      <a:pt x="75039" y="0"/>
                    </a:cubicBezTo>
                    <a:cubicBezTo>
                      <a:pt x="116447" y="0"/>
                      <a:pt x="150149" y="6193"/>
                      <a:pt x="150149" y="13899"/>
                    </a:cubicBezTo>
                    <a:close/>
                  </a:path>
                </a:pathLst>
              </a:custGeom>
              <a:solidFill>
                <a:srgbClr val="E6E7E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51" name="Graphic 6">
                <a:extLst>
                  <a:ext uri="{FF2B5EF4-FFF2-40B4-BE49-F238E27FC236}">
                    <a16:creationId xmlns:a16="http://schemas.microsoft.com/office/drawing/2014/main" id="{A828FF26-1175-1367-F9BD-B4854F87C56D}"/>
                  </a:ext>
                </a:extLst>
              </p:cNvPr>
              <p:cNvGrpSpPr/>
              <p:nvPr/>
            </p:nvGrpSpPr>
            <p:grpSpPr>
              <a:xfrm>
                <a:off x="6850665" y="5772700"/>
                <a:ext cx="123864" cy="73742"/>
                <a:chOff x="6850665" y="5772700"/>
                <a:chExt cx="123864" cy="73742"/>
              </a:xfrm>
              <a:solidFill>
                <a:srgbClr val="E6E7E8"/>
              </a:solidFill>
            </p:grpSpPr>
            <p:sp>
              <p:nvSpPr>
                <p:cNvPr id="4244" name="Freeform: Shape 4243">
                  <a:extLst>
                    <a:ext uri="{FF2B5EF4-FFF2-40B4-BE49-F238E27FC236}">
                      <a16:creationId xmlns:a16="http://schemas.microsoft.com/office/drawing/2014/main" id="{FBB6994E-9824-1BBE-312F-6486EC3FC111}"/>
                    </a:ext>
                  </a:extLst>
                </p:cNvPr>
                <p:cNvSpPr/>
                <p:nvPr/>
              </p:nvSpPr>
              <p:spPr>
                <a:xfrm>
                  <a:off x="6850665" y="5773348"/>
                  <a:ext cx="123864" cy="73094"/>
                </a:xfrm>
                <a:custGeom>
                  <a:avLst/>
                  <a:gdLst>
                    <a:gd name="connsiteX0" fmla="*/ 123864 w 123864"/>
                    <a:gd name="connsiteY0" fmla="*/ 8210 h 73094"/>
                    <a:gd name="connsiteX1" fmla="*/ 123864 w 123864"/>
                    <a:gd name="connsiteY1" fmla="*/ 7994 h 73094"/>
                    <a:gd name="connsiteX2" fmla="*/ 61932 w 123864"/>
                    <a:gd name="connsiteY2" fmla="*/ 0 h 73094"/>
                    <a:gd name="connsiteX3" fmla="*/ 0 w 123864"/>
                    <a:gd name="connsiteY3" fmla="*/ 7994 h 73094"/>
                    <a:gd name="connsiteX4" fmla="*/ 0 w 123864"/>
                    <a:gd name="connsiteY4" fmla="*/ 8210 h 73094"/>
                    <a:gd name="connsiteX5" fmla="*/ 0 w 123864"/>
                    <a:gd name="connsiteY5" fmla="*/ 64885 h 73094"/>
                    <a:gd name="connsiteX6" fmla="*/ 0 w 123864"/>
                    <a:gd name="connsiteY6" fmla="*/ 65101 h 73094"/>
                    <a:gd name="connsiteX7" fmla="*/ 61932 w 123864"/>
                    <a:gd name="connsiteY7" fmla="*/ 73095 h 73094"/>
                    <a:gd name="connsiteX8" fmla="*/ 123864 w 123864"/>
                    <a:gd name="connsiteY8" fmla="*/ 65101 h 73094"/>
                    <a:gd name="connsiteX9" fmla="*/ 123864 w 123864"/>
                    <a:gd name="connsiteY9" fmla="*/ 64885 h 73094"/>
                    <a:gd name="connsiteX10" fmla="*/ 123864 w 123864"/>
                    <a:gd name="connsiteY10" fmla="*/ 8282 h 73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3864" h="73094">
                      <a:moveTo>
                        <a:pt x="123864" y="8210"/>
                      </a:moveTo>
                      <a:cubicBezTo>
                        <a:pt x="123864" y="8210"/>
                        <a:pt x="123864" y="8066"/>
                        <a:pt x="123864" y="7994"/>
                      </a:cubicBezTo>
                      <a:cubicBezTo>
                        <a:pt x="123864" y="3529"/>
                        <a:pt x="96139" y="0"/>
                        <a:pt x="61932" y="0"/>
                      </a:cubicBezTo>
                      <a:cubicBezTo>
                        <a:pt x="27725" y="0"/>
                        <a:pt x="0" y="3601"/>
                        <a:pt x="0" y="7994"/>
                      </a:cubicBezTo>
                      <a:cubicBezTo>
                        <a:pt x="0" y="7994"/>
                        <a:pt x="0" y="8138"/>
                        <a:pt x="0" y="8210"/>
                      </a:cubicBezTo>
                      <a:lnTo>
                        <a:pt x="0" y="64885"/>
                      </a:lnTo>
                      <a:cubicBezTo>
                        <a:pt x="0" y="64885"/>
                        <a:pt x="0" y="65029"/>
                        <a:pt x="0" y="65101"/>
                      </a:cubicBezTo>
                      <a:cubicBezTo>
                        <a:pt x="0" y="69494"/>
                        <a:pt x="27725" y="73095"/>
                        <a:pt x="61932" y="73095"/>
                      </a:cubicBezTo>
                      <a:cubicBezTo>
                        <a:pt x="96139" y="73095"/>
                        <a:pt x="123864" y="69494"/>
                        <a:pt x="123864" y="65101"/>
                      </a:cubicBezTo>
                      <a:cubicBezTo>
                        <a:pt x="123864" y="65029"/>
                        <a:pt x="123864" y="64957"/>
                        <a:pt x="123864" y="64885"/>
                      </a:cubicBezTo>
                      <a:lnTo>
                        <a:pt x="123864" y="8282"/>
                      </a:lnTo>
                      <a:close/>
                    </a:path>
                  </a:pathLst>
                </a:custGeom>
                <a:solidFill>
                  <a:srgbClr val="E6E7E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5" name="Freeform: Shape 4244">
                  <a:extLst>
                    <a:ext uri="{FF2B5EF4-FFF2-40B4-BE49-F238E27FC236}">
                      <a16:creationId xmlns:a16="http://schemas.microsoft.com/office/drawing/2014/main" id="{96875A91-3116-2DA7-CEE1-24CEA104126F}"/>
                    </a:ext>
                  </a:extLst>
                </p:cNvPr>
                <p:cNvSpPr/>
                <p:nvPr/>
              </p:nvSpPr>
              <p:spPr>
                <a:xfrm>
                  <a:off x="6850665" y="5772700"/>
                  <a:ext cx="123864" cy="15986"/>
                </a:xfrm>
                <a:custGeom>
                  <a:avLst/>
                  <a:gdLst>
                    <a:gd name="connsiteX0" fmla="*/ 123864 w 123864"/>
                    <a:gd name="connsiteY0" fmla="*/ 7993 h 15986"/>
                    <a:gd name="connsiteX1" fmla="*/ 61932 w 123864"/>
                    <a:gd name="connsiteY1" fmla="*/ 15987 h 15986"/>
                    <a:gd name="connsiteX2" fmla="*/ 0 w 123864"/>
                    <a:gd name="connsiteY2" fmla="*/ 7993 h 15986"/>
                    <a:gd name="connsiteX3" fmla="*/ 61932 w 123864"/>
                    <a:gd name="connsiteY3" fmla="*/ 0 h 15986"/>
                    <a:gd name="connsiteX4" fmla="*/ 123864 w 123864"/>
                    <a:gd name="connsiteY4" fmla="*/ 7993 h 1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64" h="15986">
                      <a:moveTo>
                        <a:pt x="123864" y="7993"/>
                      </a:moveTo>
                      <a:cubicBezTo>
                        <a:pt x="123864" y="12458"/>
                        <a:pt x="96139" y="15987"/>
                        <a:pt x="61932" y="15987"/>
                      </a:cubicBezTo>
                      <a:cubicBezTo>
                        <a:pt x="27725" y="15987"/>
                        <a:pt x="0" y="12386"/>
                        <a:pt x="0" y="7993"/>
                      </a:cubicBezTo>
                      <a:cubicBezTo>
                        <a:pt x="0" y="3601"/>
                        <a:pt x="27725" y="0"/>
                        <a:pt x="61932" y="0"/>
                      </a:cubicBezTo>
                      <a:cubicBezTo>
                        <a:pt x="96139" y="0"/>
                        <a:pt x="123864" y="3601"/>
                        <a:pt x="123864" y="7993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52" name="Freeform: Shape 4051">
                <a:extLst>
                  <a:ext uri="{FF2B5EF4-FFF2-40B4-BE49-F238E27FC236}">
                    <a16:creationId xmlns:a16="http://schemas.microsoft.com/office/drawing/2014/main" id="{FBBF1FBA-23C6-557C-8E1B-7F316B02C54E}"/>
                  </a:ext>
                </a:extLst>
              </p:cNvPr>
              <p:cNvSpPr/>
              <p:nvPr/>
            </p:nvSpPr>
            <p:spPr>
              <a:xfrm>
                <a:off x="6850665" y="5773420"/>
                <a:ext cx="123864" cy="72878"/>
              </a:xfrm>
              <a:custGeom>
                <a:avLst/>
                <a:gdLst>
                  <a:gd name="connsiteX0" fmla="*/ 77919 w 123864"/>
                  <a:gd name="connsiteY0" fmla="*/ 72878 h 72878"/>
                  <a:gd name="connsiteX1" fmla="*/ 123864 w 123864"/>
                  <a:gd name="connsiteY1" fmla="*/ 65101 h 72878"/>
                  <a:gd name="connsiteX2" fmla="*/ 123864 w 123864"/>
                  <a:gd name="connsiteY2" fmla="*/ 64813 h 72878"/>
                  <a:gd name="connsiteX3" fmla="*/ 123864 w 123864"/>
                  <a:gd name="connsiteY3" fmla="*/ 8210 h 72878"/>
                  <a:gd name="connsiteX4" fmla="*/ 123864 w 123864"/>
                  <a:gd name="connsiteY4" fmla="*/ 7993 h 72878"/>
                  <a:gd name="connsiteX5" fmla="*/ 61932 w 123864"/>
                  <a:gd name="connsiteY5" fmla="*/ 0 h 72878"/>
                  <a:gd name="connsiteX6" fmla="*/ 0 w 123864"/>
                  <a:gd name="connsiteY6" fmla="*/ 7993 h 72878"/>
                  <a:gd name="connsiteX7" fmla="*/ 0 w 123864"/>
                  <a:gd name="connsiteY7" fmla="*/ 8210 h 72878"/>
                  <a:gd name="connsiteX8" fmla="*/ 0 w 123864"/>
                  <a:gd name="connsiteY8" fmla="*/ 64885 h 72878"/>
                  <a:gd name="connsiteX9" fmla="*/ 0 w 123864"/>
                  <a:gd name="connsiteY9" fmla="*/ 65101 h 72878"/>
                  <a:gd name="connsiteX10" fmla="*/ 43568 w 123864"/>
                  <a:gd name="connsiteY10" fmla="*/ 72735 h 72878"/>
                  <a:gd name="connsiteX11" fmla="*/ 57971 w 123864"/>
                  <a:gd name="connsiteY11" fmla="*/ 57251 h 72878"/>
                  <a:gd name="connsiteX12" fmla="*/ 77991 w 123864"/>
                  <a:gd name="connsiteY12" fmla="*/ 72878 h 7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3864" h="72878">
                    <a:moveTo>
                      <a:pt x="77919" y="72878"/>
                    </a:moveTo>
                    <a:cubicBezTo>
                      <a:pt x="104636" y="71942"/>
                      <a:pt x="123864" y="68846"/>
                      <a:pt x="123864" y="65101"/>
                    </a:cubicBezTo>
                    <a:cubicBezTo>
                      <a:pt x="123864" y="65029"/>
                      <a:pt x="123864" y="64957"/>
                      <a:pt x="123864" y="64813"/>
                    </a:cubicBezTo>
                    <a:lnTo>
                      <a:pt x="123864" y="8210"/>
                    </a:lnTo>
                    <a:cubicBezTo>
                      <a:pt x="123864" y="8210"/>
                      <a:pt x="123864" y="8066"/>
                      <a:pt x="123864" y="7993"/>
                    </a:cubicBezTo>
                    <a:cubicBezTo>
                      <a:pt x="123864" y="3529"/>
                      <a:pt x="96139" y="0"/>
                      <a:pt x="61932" y="0"/>
                    </a:cubicBezTo>
                    <a:cubicBezTo>
                      <a:pt x="27725" y="0"/>
                      <a:pt x="0" y="3601"/>
                      <a:pt x="0" y="7993"/>
                    </a:cubicBezTo>
                    <a:cubicBezTo>
                      <a:pt x="0" y="7993"/>
                      <a:pt x="0" y="8138"/>
                      <a:pt x="0" y="8210"/>
                    </a:cubicBezTo>
                    <a:lnTo>
                      <a:pt x="0" y="64885"/>
                    </a:lnTo>
                    <a:cubicBezTo>
                      <a:pt x="0" y="64885"/>
                      <a:pt x="0" y="65029"/>
                      <a:pt x="0" y="65101"/>
                    </a:cubicBezTo>
                    <a:cubicBezTo>
                      <a:pt x="0" y="68702"/>
                      <a:pt x="18364" y="71726"/>
                      <a:pt x="43568" y="72735"/>
                    </a:cubicBezTo>
                    <a:lnTo>
                      <a:pt x="57971" y="57251"/>
                    </a:lnTo>
                    <a:lnTo>
                      <a:pt x="77991" y="72878"/>
                    </a:lnTo>
                    <a:close/>
                  </a:path>
                </a:pathLst>
              </a:custGeom>
              <a:solidFill>
                <a:srgbClr val="E5C5C4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3" name="Freeform: Shape 4052">
                <a:extLst>
                  <a:ext uri="{FF2B5EF4-FFF2-40B4-BE49-F238E27FC236}">
                    <a16:creationId xmlns:a16="http://schemas.microsoft.com/office/drawing/2014/main" id="{FD008314-481F-C2EE-798C-AAF724DF2CE2}"/>
                  </a:ext>
                </a:extLst>
              </p:cNvPr>
              <p:cNvSpPr/>
              <p:nvPr/>
            </p:nvSpPr>
            <p:spPr>
              <a:xfrm>
                <a:off x="6850665" y="5772700"/>
                <a:ext cx="123864" cy="15986"/>
              </a:xfrm>
              <a:custGeom>
                <a:avLst/>
                <a:gdLst>
                  <a:gd name="connsiteX0" fmla="*/ 123864 w 123864"/>
                  <a:gd name="connsiteY0" fmla="*/ 7993 h 15986"/>
                  <a:gd name="connsiteX1" fmla="*/ 61932 w 123864"/>
                  <a:gd name="connsiteY1" fmla="*/ 15987 h 15986"/>
                  <a:gd name="connsiteX2" fmla="*/ 0 w 123864"/>
                  <a:gd name="connsiteY2" fmla="*/ 7993 h 15986"/>
                  <a:gd name="connsiteX3" fmla="*/ 61932 w 123864"/>
                  <a:gd name="connsiteY3" fmla="*/ 0 h 15986"/>
                  <a:gd name="connsiteX4" fmla="*/ 123864 w 123864"/>
                  <a:gd name="connsiteY4" fmla="*/ 7993 h 15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64" h="15986">
                    <a:moveTo>
                      <a:pt x="123864" y="7993"/>
                    </a:moveTo>
                    <a:cubicBezTo>
                      <a:pt x="123864" y="12458"/>
                      <a:pt x="96139" y="15987"/>
                      <a:pt x="61932" y="15987"/>
                    </a:cubicBezTo>
                    <a:cubicBezTo>
                      <a:pt x="27725" y="15987"/>
                      <a:pt x="0" y="12386"/>
                      <a:pt x="0" y="7993"/>
                    </a:cubicBezTo>
                    <a:cubicBezTo>
                      <a:pt x="0" y="3601"/>
                      <a:pt x="27725" y="0"/>
                      <a:pt x="61932" y="0"/>
                    </a:cubicBezTo>
                    <a:cubicBezTo>
                      <a:pt x="96139" y="0"/>
                      <a:pt x="123864" y="3601"/>
                      <a:pt x="123864" y="7993"/>
                    </a:cubicBezTo>
                    <a:close/>
                  </a:path>
                </a:pathLst>
              </a:custGeom>
              <a:solidFill>
                <a:srgbClr val="E4B7B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54" name="Graphic 6">
                <a:extLst>
                  <a:ext uri="{FF2B5EF4-FFF2-40B4-BE49-F238E27FC236}">
                    <a16:creationId xmlns:a16="http://schemas.microsoft.com/office/drawing/2014/main" id="{BF48A47F-A513-8F2C-6C8D-E4CC17C8B16C}"/>
                  </a:ext>
                </a:extLst>
              </p:cNvPr>
              <p:cNvGrpSpPr/>
              <p:nvPr/>
            </p:nvGrpSpPr>
            <p:grpSpPr>
              <a:xfrm>
                <a:off x="6921670" y="5842050"/>
                <a:ext cx="66698" cy="21541"/>
                <a:chOff x="6921670" y="5842050"/>
                <a:chExt cx="66698" cy="21541"/>
              </a:xfrm>
              <a:solidFill>
                <a:srgbClr val="FFFFFF"/>
              </a:solidFill>
            </p:grpSpPr>
            <p:sp>
              <p:nvSpPr>
                <p:cNvPr id="4239" name="Freeform: Shape 4238">
                  <a:extLst>
                    <a:ext uri="{FF2B5EF4-FFF2-40B4-BE49-F238E27FC236}">
                      <a16:creationId xmlns:a16="http://schemas.microsoft.com/office/drawing/2014/main" id="{E5A2E286-EEE1-6849-41BE-0FB9D05822BE}"/>
                    </a:ext>
                  </a:extLst>
                </p:cNvPr>
                <p:cNvSpPr/>
                <p:nvPr/>
              </p:nvSpPr>
              <p:spPr>
                <a:xfrm>
                  <a:off x="6921670" y="5854580"/>
                  <a:ext cx="17148" cy="9010"/>
                </a:xfrm>
                <a:custGeom>
                  <a:avLst/>
                  <a:gdLst>
                    <a:gd name="connsiteX0" fmla="*/ 0 w 17148"/>
                    <a:gd name="connsiteY0" fmla="*/ 864 h 9010"/>
                    <a:gd name="connsiteX1" fmla="*/ 9002 w 17148"/>
                    <a:gd name="connsiteY1" fmla="*/ 9002 h 9010"/>
                    <a:gd name="connsiteX2" fmla="*/ 17139 w 17148"/>
                    <a:gd name="connsiteY2" fmla="*/ 0 h 9010"/>
                    <a:gd name="connsiteX3" fmla="*/ 0 w 17148"/>
                    <a:gd name="connsiteY3" fmla="*/ 864 h 9010"/>
                    <a:gd name="connsiteX4" fmla="*/ 1440 w 17148"/>
                    <a:gd name="connsiteY4" fmla="*/ 2305 h 9010"/>
                    <a:gd name="connsiteX5" fmla="*/ 3601 w 17148"/>
                    <a:gd name="connsiteY5" fmla="*/ 1656 h 9010"/>
                    <a:gd name="connsiteX6" fmla="*/ 5833 w 17148"/>
                    <a:gd name="connsiteY6" fmla="*/ 2016 h 9010"/>
                    <a:gd name="connsiteX7" fmla="*/ 3673 w 17148"/>
                    <a:gd name="connsiteY7" fmla="*/ 2664 h 9010"/>
                    <a:gd name="connsiteX8" fmla="*/ 1440 w 17148"/>
                    <a:gd name="connsiteY8" fmla="*/ 2305 h 9010"/>
                    <a:gd name="connsiteX9" fmla="*/ 6337 w 17148"/>
                    <a:gd name="connsiteY9" fmla="*/ 4465 h 9010"/>
                    <a:gd name="connsiteX10" fmla="*/ 4177 w 17148"/>
                    <a:gd name="connsiteY10" fmla="*/ 5545 h 9010"/>
                    <a:gd name="connsiteX11" fmla="*/ 4969 w 17148"/>
                    <a:gd name="connsiteY11" fmla="*/ 3313 h 9010"/>
                    <a:gd name="connsiteX12" fmla="*/ 7129 w 17148"/>
                    <a:gd name="connsiteY12" fmla="*/ 2232 h 9010"/>
                    <a:gd name="connsiteX13" fmla="*/ 6337 w 17148"/>
                    <a:gd name="connsiteY13" fmla="*/ 4465 h 9010"/>
                    <a:gd name="connsiteX14" fmla="*/ 8713 w 17148"/>
                    <a:gd name="connsiteY14" fmla="*/ 7778 h 9010"/>
                    <a:gd name="connsiteX15" fmla="*/ 7633 w 17148"/>
                    <a:gd name="connsiteY15" fmla="*/ 4825 h 9010"/>
                    <a:gd name="connsiteX16" fmla="*/ 8353 w 17148"/>
                    <a:gd name="connsiteY16" fmla="*/ 1800 h 9010"/>
                    <a:gd name="connsiteX17" fmla="*/ 9434 w 17148"/>
                    <a:gd name="connsiteY17" fmla="*/ 4753 h 9010"/>
                    <a:gd name="connsiteX18" fmla="*/ 8713 w 17148"/>
                    <a:gd name="connsiteY18" fmla="*/ 7778 h 9010"/>
                    <a:gd name="connsiteX19" fmla="*/ 13107 w 17148"/>
                    <a:gd name="connsiteY19" fmla="*/ 5113 h 9010"/>
                    <a:gd name="connsiteX20" fmla="*/ 10874 w 17148"/>
                    <a:gd name="connsiteY20" fmla="*/ 4321 h 9010"/>
                    <a:gd name="connsiteX21" fmla="*/ 9794 w 17148"/>
                    <a:gd name="connsiteY21" fmla="*/ 2160 h 9010"/>
                    <a:gd name="connsiteX22" fmla="*/ 12026 w 17148"/>
                    <a:gd name="connsiteY22" fmla="*/ 2952 h 9010"/>
                    <a:gd name="connsiteX23" fmla="*/ 13035 w 17148"/>
                    <a:gd name="connsiteY23" fmla="*/ 5113 h 9010"/>
                    <a:gd name="connsiteX24" fmla="*/ 13322 w 17148"/>
                    <a:gd name="connsiteY24" fmla="*/ 2232 h 9010"/>
                    <a:gd name="connsiteX25" fmla="*/ 11090 w 17148"/>
                    <a:gd name="connsiteY25" fmla="*/ 1872 h 9010"/>
                    <a:gd name="connsiteX26" fmla="*/ 13250 w 17148"/>
                    <a:gd name="connsiteY26" fmla="*/ 1224 h 9010"/>
                    <a:gd name="connsiteX27" fmla="*/ 15483 w 17148"/>
                    <a:gd name="connsiteY27" fmla="*/ 1584 h 9010"/>
                    <a:gd name="connsiteX28" fmla="*/ 13322 w 17148"/>
                    <a:gd name="connsiteY28" fmla="*/ 2232 h 9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148" h="9010">
                      <a:moveTo>
                        <a:pt x="0" y="864"/>
                      </a:moveTo>
                      <a:cubicBezTo>
                        <a:pt x="216" y="5617"/>
                        <a:pt x="4249" y="9218"/>
                        <a:pt x="9002" y="9002"/>
                      </a:cubicBezTo>
                      <a:cubicBezTo>
                        <a:pt x="13755" y="8786"/>
                        <a:pt x="17355" y="4681"/>
                        <a:pt x="17139" y="0"/>
                      </a:cubicBezTo>
                      <a:lnTo>
                        <a:pt x="0" y="864"/>
                      </a:lnTo>
                      <a:close/>
                      <a:moveTo>
                        <a:pt x="1440" y="2305"/>
                      </a:moveTo>
                      <a:cubicBezTo>
                        <a:pt x="1440" y="2305"/>
                        <a:pt x="2377" y="1728"/>
                        <a:pt x="3601" y="1656"/>
                      </a:cubicBezTo>
                      <a:cubicBezTo>
                        <a:pt x="4825" y="1656"/>
                        <a:pt x="5833" y="1800"/>
                        <a:pt x="5833" y="2016"/>
                      </a:cubicBezTo>
                      <a:cubicBezTo>
                        <a:pt x="5833" y="2305"/>
                        <a:pt x="4825" y="2592"/>
                        <a:pt x="3673" y="2664"/>
                      </a:cubicBezTo>
                      <a:cubicBezTo>
                        <a:pt x="2448" y="2664"/>
                        <a:pt x="1440" y="2592"/>
                        <a:pt x="1440" y="2305"/>
                      </a:cubicBezTo>
                      <a:close/>
                      <a:moveTo>
                        <a:pt x="6337" y="4465"/>
                      </a:moveTo>
                      <a:cubicBezTo>
                        <a:pt x="5473" y="5401"/>
                        <a:pt x="4537" y="5833"/>
                        <a:pt x="4177" y="5545"/>
                      </a:cubicBezTo>
                      <a:cubicBezTo>
                        <a:pt x="3817" y="5257"/>
                        <a:pt x="4177" y="4177"/>
                        <a:pt x="4969" y="3313"/>
                      </a:cubicBezTo>
                      <a:cubicBezTo>
                        <a:pt x="5761" y="2377"/>
                        <a:pt x="6769" y="1945"/>
                        <a:pt x="7129" y="2232"/>
                      </a:cubicBezTo>
                      <a:cubicBezTo>
                        <a:pt x="7489" y="2592"/>
                        <a:pt x="7129" y="3601"/>
                        <a:pt x="6337" y="4465"/>
                      </a:cubicBezTo>
                      <a:close/>
                      <a:moveTo>
                        <a:pt x="8713" y="7778"/>
                      </a:moveTo>
                      <a:cubicBezTo>
                        <a:pt x="8210" y="7778"/>
                        <a:pt x="7778" y="6481"/>
                        <a:pt x="7633" y="4825"/>
                      </a:cubicBezTo>
                      <a:cubicBezTo>
                        <a:pt x="7561" y="3169"/>
                        <a:pt x="7921" y="1800"/>
                        <a:pt x="8353" y="1800"/>
                      </a:cubicBezTo>
                      <a:cubicBezTo>
                        <a:pt x="8858" y="1800"/>
                        <a:pt x="9290" y="3097"/>
                        <a:pt x="9434" y="4753"/>
                      </a:cubicBezTo>
                      <a:cubicBezTo>
                        <a:pt x="9506" y="6409"/>
                        <a:pt x="9218" y="7706"/>
                        <a:pt x="8713" y="7778"/>
                      </a:cubicBezTo>
                      <a:close/>
                      <a:moveTo>
                        <a:pt x="13107" y="5113"/>
                      </a:moveTo>
                      <a:cubicBezTo>
                        <a:pt x="12747" y="5473"/>
                        <a:pt x="11738" y="5113"/>
                        <a:pt x="10874" y="4321"/>
                      </a:cubicBezTo>
                      <a:cubicBezTo>
                        <a:pt x="9938" y="3529"/>
                        <a:pt x="9506" y="2520"/>
                        <a:pt x="9794" y="2160"/>
                      </a:cubicBezTo>
                      <a:cubicBezTo>
                        <a:pt x="10154" y="1800"/>
                        <a:pt x="11162" y="2160"/>
                        <a:pt x="12026" y="2952"/>
                      </a:cubicBezTo>
                      <a:cubicBezTo>
                        <a:pt x="12962" y="3745"/>
                        <a:pt x="13395" y="4753"/>
                        <a:pt x="13035" y="5113"/>
                      </a:cubicBezTo>
                      <a:close/>
                      <a:moveTo>
                        <a:pt x="13322" y="2232"/>
                      </a:moveTo>
                      <a:cubicBezTo>
                        <a:pt x="12098" y="2232"/>
                        <a:pt x="11090" y="2088"/>
                        <a:pt x="11090" y="1872"/>
                      </a:cubicBezTo>
                      <a:cubicBezTo>
                        <a:pt x="11090" y="1584"/>
                        <a:pt x="12026" y="1296"/>
                        <a:pt x="13250" y="1224"/>
                      </a:cubicBezTo>
                      <a:cubicBezTo>
                        <a:pt x="14475" y="1224"/>
                        <a:pt x="15483" y="1296"/>
                        <a:pt x="15483" y="1584"/>
                      </a:cubicBezTo>
                      <a:cubicBezTo>
                        <a:pt x="15483" y="1872"/>
                        <a:pt x="14547" y="2160"/>
                        <a:pt x="13322" y="22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0" name="Freeform: Shape 4239">
                  <a:extLst>
                    <a:ext uri="{FF2B5EF4-FFF2-40B4-BE49-F238E27FC236}">
                      <a16:creationId xmlns:a16="http://schemas.microsoft.com/office/drawing/2014/main" id="{57CAEBB1-561A-6FBF-CC9D-EE5B7903DB76}"/>
                    </a:ext>
                  </a:extLst>
                </p:cNvPr>
                <p:cNvSpPr/>
                <p:nvPr/>
              </p:nvSpPr>
              <p:spPr>
                <a:xfrm>
                  <a:off x="6938666" y="5852996"/>
                  <a:ext cx="17117" cy="9483"/>
                </a:xfrm>
                <a:custGeom>
                  <a:avLst/>
                  <a:gdLst>
                    <a:gd name="connsiteX0" fmla="*/ 0 w 17117"/>
                    <a:gd name="connsiteY0" fmla="*/ 1800 h 9483"/>
                    <a:gd name="connsiteX1" fmla="*/ 9434 w 17117"/>
                    <a:gd name="connsiteY1" fmla="*/ 9434 h 9483"/>
                    <a:gd name="connsiteX2" fmla="*/ 17067 w 17117"/>
                    <a:gd name="connsiteY2" fmla="*/ 0 h 9483"/>
                    <a:gd name="connsiteX3" fmla="*/ 0 w 17117"/>
                    <a:gd name="connsiteY3" fmla="*/ 1800 h 9483"/>
                    <a:gd name="connsiteX4" fmla="*/ 1512 w 17117"/>
                    <a:gd name="connsiteY4" fmla="*/ 3169 h 9483"/>
                    <a:gd name="connsiteX5" fmla="*/ 3673 w 17117"/>
                    <a:gd name="connsiteY5" fmla="*/ 2449 h 9483"/>
                    <a:gd name="connsiteX6" fmla="*/ 5905 w 17117"/>
                    <a:gd name="connsiteY6" fmla="*/ 2737 h 9483"/>
                    <a:gd name="connsiteX7" fmla="*/ 3745 w 17117"/>
                    <a:gd name="connsiteY7" fmla="*/ 3457 h 9483"/>
                    <a:gd name="connsiteX8" fmla="*/ 1440 w 17117"/>
                    <a:gd name="connsiteY8" fmla="*/ 3169 h 9483"/>
                    <a:gd name="connsiteX9" fmla="*/ 6554 w 17117"/>
                    <a:gd name="connsiteY9" fmla="*/ 5113 h 9483"/>
                    <a:gd name="connsiteX10" fmla="*/ 4465 w 17117"/>
                    <a:gd name="connsiteY10" fmla="*/ 6265 h 9483"/>
                    <a:gd name="connsiteX11" fmla="*/ 5185 w 17117"/>
                    <a:gd name="connsiteY11" fmla="*/ 3961 h 9483"/>
                    <a:gd name="connsiteX12" fmla="*/ 7274 w 17117"/>
                    <a:gd name="connsiteY12" fmla="*/ 2809 h 9483"/>
                    <a:gd name="connsiteX13" fmla="*/ 6625 w 17117"/>
                    <a:gd name="connsiteY13" fmla="*/ 5113 h 9483"/>
                    <a:gd name="connsiteX14" fmla="*/ 9074 w 17117"/>
                    <a:gd name="connsiteY14" fmla="*/ 8210 h 9483"/>
                    <a:gd name="connsiteX15" fmla="*/ 7850 w 17117"/>
                    <a:gd name="connsiteY15" fmla="*/ 5329 h 9483"/>
                    <a:gd name="connsiteX16" fmla="*/ 8426 w 17117"/>
                    <a:gd name="connsiteY16" fmla="*/ 2305 h 9483"/>
                    <a:gd name="connsiteX17" fmla="*/ 9650 w 17117"/>
                    <a:gd name="connsiteY17" fmla="*/ 5185 h 9483"/>
                    <a:gd name="connsiteX18" fmla="*/ 9074 w 17117"/>
                    <a:gd name="connsiteY18" fmla="*/ 8282 h 9483"/>
                    <a:gd name="connsiteX19" fmla="*/ 13322 w 17117"/>
                    <a:gd name="connsiteY19" fmla="*/ 5329 h 9483"/>
                    <a:gd name="connsiteX20" fmla="*/ 11018 w 17117"/>
                    <a:gd name="connsiteY20" fmla="*/ 4609 h 9483"/>
                    <a:gd name="connsiteX21" fmla="*/ 9866 w 17117"/>
                    <a:gd name="connsiteY21" fmla="*/ 2521 h 9483"/>
                    <a:gd name="connsiteX22" fmla="*/ 12170 w 17117"/>
                    <a:gd name="connsiteY22" fmla="*/ 3241 h 9483"/>
                    <a:gd name="connsiteX23" fmla="*/ 13322 w 17117"/>
                    <a:gd name="connsiteY23" fmla="*/ 5329 h 9483"/>
                    <a:gd name="connsiteX24" fmla="*/ 13395 w 17117"/>
                    <a:gd name="connsiteY24" fmla="*/ 2449 h 9483"/>
                    <a:gd name="connsiteX25" fmla="*/ 11162 w 17117"/>
                    <a:gd name="connsiteY25" fmla="*/ 2161 h 9483"/>
                    <a:gd name="connsiteX26" fmla="*/ 13322 w 17117"/>
                    <a:gd name="connsiteY26" fmla="*/ 1440 h 9483"/>
                    <a:gd name="connsiteX27" fmla="*/ 15555 w 17117"/>
                    <a:gd name="connsiteY27" fmla="*/ 1729 h 9483"/>
                    <a:gd name="connsiteX28" fmla="*/ 13395 w 17117"/>
                    <a:gd name="connsiteY28" fmla="*/ 2449 h 9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117" h="9483">
                      <a:moveTo>
                        <a:pt x="0" y="1800"/>
                      </a:moveTo>
                      <a:cubicBezTo>
                        <a:pt x="504" y="6554"/>
                        <a:pt x="4753" y="9938"/>
                        <a:pt x="9434" y="9434"/>
                      </a:cubicBezTo>
                      <a:cubicBezTo>
                        <a:pt x="14187" y="8930"/>
                        <a:pt x="17571" y="4681"/>
                        <a:pt x="17067" y="0"/>
                      </a:cubicBezTo>
                      <a:lnTo>
                        <a:pt x="0" y="1800"/>
                      </a:lnTo>
                      <a:close/>
                      <a:moveTo>
                        <a:pt x="1512" y="3169"/>
                      </a:moveTo>
                      <a:cubicBezTo>
                        <a:pt x="1512" y="3169"/>
                        <a:pt x="2449" y="2521"/>
                        <a:pt x="3673" y="2449"/>
                      </a:cubicBezTo>
                      <a:cubicBezTo>
                        <a:pt x="4897" y="2305"/>
                        <a:pt x="5905" y="2449"/>
                        <a:pt x="5905" y="2737"/>
                      </a:cubicBezTo>
                      <a:cubicBezTo>
                        <a:pt x="5905" y="3025"/>
                        <a:pt x="4969" y="3313"/>
                        <a:pt x="3745" y="3457"/>
                      </a:cubicBezTo>
                      <a:cubicBezTo>
                        <a:pt x="2520" y="3601"/>
                        <a:pt x="1512" y="3457"/>
                        <a:pt x="1440" y="3169"/>
                      </a:cubicBezTo>
                      <a:close/>
                      <a:moveTo>
                        <a:pt x="6554" y="5113"/>
                      </a:moveTo>
                      <a:cubicBezTo>
                        <a:pt x="5761" y="6049"/>
                        <a:pt x="4825" y="6554"/>
                        <a:pt x="4465" y="6265"/>
                      </a:cubicBezTo>
                      <a:cubicBezTo>
                        <a:pt x="4105" y="5977"/>
                        <a:pt x="4393" y="4897"/>
                        <a:pt x="5185" y="3961"/>
                      </a:cubicBezTo>
                      <a:cubicBezTo>
                        <a:pt x="5977" y="3025"/>
                        <a:pt x="6914" y="2449"/>
                        <a:pt x="7274" y="2809"/>
                      </a:cubicBezTo>
                      <a:cubicBezTo>
                        <a:pt x="7633" y="3097"/>
                        <a:pt x="7346" y="4177"/>
                        <a:pt x="6625" y="5113"/>
                      </a:cubicBezTo>
                      <a:close/>
                      <a:moveTo>
                        <a:pt x="9074" y="8210"/>
                      </a:moveTo>
                      <a:cubicBezTo>
                        <a:pt x="8570" y="8210"/>
                        <a:pt x="8066" y="6986"/>
                        <a:pt x="7850" y="5329"/>
                      </a:cubicBezTo>
                      <a:cubicBezTo>
                        <a:pt x="7706" y="3673"/>
                        <a:pt x="7921" y="2305"/>
                        <a:pt x="8426" y="2305"/>
                      </a:cubicBezTo>
                      <a:cubicBezTo>
                        <a:pt x="8930" y="2305"/>
                        <a:pt x="9434" y="3529"/>
                        <a:pt x="9650" y="5185"/>
                      </a:cubicBezTo>
                      <a:cubicBezTo>
                        <a:pt x="9794" y="6841"/>
                        <a:pt x="9578" y="8210"/>
                        <a:pt x="9074" y="8282"/>
                      </a:cubicBezTo>
                      <a:close/>
                      <a:moveTo>
                        <a:pt x="13322" y="5329"/>
                      </a:moveTo>
                      <a:cubicBezTo>
                        <a:pt x="13035" y="5689"/>
                        <a:pt x="11955" y="5401"/>
                        <a:pt x="11018" y="4609"/>
                      </a:cubicBezTo>
                      <a:cubicBezTo>
                        <a:pt x="10082" y="3817"/>
                        <a:pt x="9578" y="2881"/>
                        <a:pt x="9866" y="2521"/>
                      </a:cubicBezTo>
                      <a:cubicBezTo>
                        <a:pt x="10154" y="2161"/>
                        <a:pt x="11234" y="2521"/>
                        <a:pt x="12170" y="3241"/>
                      </a:cubicBezTo>
                      <a:cubicBezTo>
                        <a:pt x="13107" y="4033"/>
                        <a:pt x="13611" y="4969"/>
                        <a:pt x="13322" y="5329"/>
                      </a:cubicBezTo>
                      <a:close/>
                      <a:moveTo>
                        <a:pt x="13395" y="2449"/>
                      </a:moveTo>
                      <a:cubicBezTo>
                        <a:pt x="12170" y="2593"/>
                        <a:pt x="11162" y="2449"/>
                        <a:pt x="11162" y="2161"/>
                      </a:cubicBezTo>
                      <a:cubicBezTo>
                        <a:pt x="11162" y="1872"/>
                        <a:pt x="12098" y="1512"/>
                        <a:pt x="13322" y="1440"/>
                      </a:cubicBezTo>
                      <a:cubicBezTo>
                        <a:pt x="14547" y="1297"/>
                        <a:pt x="15555" y="1440"/>
                        <a:pt x="15555" y="1729"/>
                      </a:cubicBezTo>
                      <a:cubicBezTo>
                        <a:pt x="15555" y="2017"/>
                        <a:pt x="14619" y="2377"/>
                        <a:pt x="13395" y="24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1" name="Freeform: Shape 4240">
                  <a:extLst>
                    <a:ext uri="{FF2B5EF4-FFF2-40B4-BE49-F238E27FC236}">
                      <a16:creationId xmlns:a16="http://schemas.microsoft.com/office/drawing/2014/main" id="{BFEF23E5-60D5-6B69-9D61-53FC13C7FDE7}"/>
                    </a:ext>
                  </a:extLst>
                </p:cNvPr>
                <p:cNvSpPr/>
                <p:nvPr/>
              </p:nvSpPr>
              <p:spPr>
                <a:xfrm>
                  <a:off x="6955589" y="5850116"/>
                  <a:ext cx="17047" cy="10061"/>
                </a:xfrm>
                <a:custGeom>
                  <a:avLst/>
                  <a:gdLst>
                    <a:gd name="connsiteX0" fmla="*/ 0 w 17047"/>
                    <a:gd name="connsiteY0" fmla="*/ 2952 h 10061"/>
                    <a:gd name="connsiteX1" fmla="*/ 9938 w 17047"/>
                    <a:gd name="connsiteY1" fmla="*/ 9938 h 10061"/>
                    <a:gd name="connsiteX2" fmla="*/ 16924 w 17047"/>
                    <a:gd name="connsiteY2" fmla="*/ 0 h 10061"/>
                    <a:gd name="connsiteX3" fmla="*/ 0 w 17047"/>
                    <a:gd name="connsiteY3" fmla="*/ 2952 h 10061"/>
                    <a:gd name="connsiteX4" fmla="*/ 1657 w 17047"/>
                    <a:gd name="connsiteY4" fmla="*/ 4249 h 10061"/>
                    <a:gd name="connsiteX5" fmla="*/ 3745 w 17047"/>
                    <a:gd name="connsiteY5" fmla="*/ 3384 h 10061"/>
                    <a:gd name="connsiteX6" fmla="*/ 5977 w 17047"/>
                    <a:gd name="connsiteY6" fmla="*/ 3529 h 10061"/>
                    <a:gd name="connsiteX7" fmla="*/ 3889 w 17047"/>
                    <a:gd name="connsiteY7" fmla="*/ 4393 h 10061"/>
                    <a:gd name="connsiteX8" fmla="*/ 1657 w 17047"/>
                    <a:gd name="connsiteY8" fmla="*/ 4321 h 10061"/>
                    <a:gd name="connsiteX9" fmla="*/ 6769 w 17047"/>
                    <a:gd name="connsiteY9" fmla="*/ 5833 h 10061"/>
                    <a:gd name="connsiteX10" fmla="*/ 4753 w 17047"/>
                    <a:gd name="connsiteY10" fmla="*/ 7129 h 10061"/>
                    <a:gd name="connsiteX11" fmla="*/ 5257 w 17047"/>
                    <a:gd name="connsiteY11" fmla="*/ 4825 h 10061"/>
                    <a:gd name="connsiteX12" fmla="*/ 7274 w 17047"/>
                    <a:gd name="connsiteY12" fmla="*/ 3529 h 10061"/>
                    <a:gd name="connsiteX13" fmla="*/ 6769 w 17047"/>
                    <a:gd name="connsiteY13" fmla="*/ 5905 h 10061"/>
                    <a:gd name="connsiteX14" fmla="*/ 9578 w 17047"/>
                    <a:gd name="connsiteY14" fmla="*/ 8713 h 10061"/>
                    <a:gd name="connsiteX15" fmla="*/ 8138 w 17047"/>
                    <a:gd name="connsiteY15" fmla="*/ 5905 h 10061"/>
                    <a:gd name="connsiteX16" fmla="*/ 8498 w 17047"/>
                    <a:gd name="connsiteY16" fmla="*/ 2809 h 10061"/>
                    <a:gd name="connsiteX17" fmla="*/ 9866 w 17047"/>
                    <a:gd name="connsiteY17" fmla="*/ 5617 h 10061"/>
                    <a:gd name="connsiteX18" fmla="*/ 9506 w 17047"/>
                    <a:gd name="connsiteY18" fmla="*/ 8713 h 10061"/>
                    <a:gd name="connsiteX19" fmla="*/ 13611 w 17047"/>
                    <a:gd name="connsiteY19" fmla="*/ 5545 h 10061"/>
                    <a:gd name="connsiteX20" fmla="*/ 11306 w 17047"/>
                    <a:gd name="connsiteY20" fmla="*/ 4969 h 10061"/>
                    <a:gd name="connsiteX21" fmla="*/ 10010 w 17047"/>
                    <a:gd name="connsiteY21" fmla="*/ 2952 h 10061"/>
                    <a:gd name="connsiteX22" fmla="*/ 12315 w 17047"/>
                    <a:gd name="connsiteY22" fmla="*/ 3529 h 10061"/>
                    <a:gd name="connsiteX23" fmla="*/ 13611 w 17047"/>
                    <a:gd name="connsiteY23" fmla="*/ 5545 h 10061"/>
                    <a:gd name="connsiteX24" fmla="*/ 13467 w 17047"/>
                    <a:gd name="connsiteY24" fmla="*/ 2664 h 10061"/>
                    <a:gd name="connsiteX25" fmla="*/ 11235 w 17047"/>
                    <a:gd name="connsiteY25" fmla="*/ 2520 h 10061"/>
                    <a:gd name="connsiteX26" fmla="*/ 13323 w 17047"/>
                    <a:gd name="connsiteY26" fmla="*/ 1656 h 10061"/>
                    <a:gd name="connsiteX27" fmla="*/ 15555 w 17047"/>
                    <a:gd name="connsiteY27" fmla="*/ 1800 h 10061"/>
                    <a:gd name="connsiteX28" fmla="*/ 13467 w 17047"/>
                    <a:gd name="connsiteY28" fmla="*/ 2664 h 10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047" h="10061">
                      <a:moveTo>
                        <a:pt x="0" y="2952"/>
                      </a:moveTo>
                      <a:cubicBezTo>
                        <a:pt x="792" y="7633"/>
                        <a:pt x="5257" y="10730"/>
                        <a:pt x="9938" y="9938"/>
                      </a:cubicBezTo>
                      <a:cubicBezTo>
                        <a:pt x="14619" y="9146"/>
                        <a:pt x="17716" y="4681"/>
                        <a:pt x="16924" y="0"/>
                      </a:cubicBezTo>
                      <a:lnTo>
                        <a:pt x="0" y="2952"/>
                      </a:lnTo>
                      <a:close/>
                      <a:moveTo>
                        <a:pt x="1657" y="4249"/>
                      </a:moveTo>
                      <a:cubicBezTo>
                        <a:pt x="1657" y="4249"/>
                        <a:pt x="2521" y="3601"/>
                        <a:pt x="3745" y="3384"/>
                      </a:cubicBezTo>
                      <a:cubicBezTo>
                        <a:pt x="4969" y="3169"/>
                        <a:pt x="5977" y="3241"/>
                        <a:pt x="5977" y="3529"/>
                      </a:cubicBezTo>
                      <a:cubicBezTo>
                        <a:pt x="5977" y="3817"/>
                        <a:pt x="5113" y="4177"/>
                        <a:pt x="3889" y="4393"/>
                      </a:cubicBezTo>
                      <a:cubicBezTo>
                        <a:pt x="2665" y="4609"/>
                        <a:pt x="1657" y="4537"/>
                        <a:pt x="1657" y="4321"/>
                      </a:cubicBezTo>
                      <a:close/>
                      <a:moveTo>
                        <a:pt x="6769" y="5833"/>
                      </a:moveTo>
                      <a:cubicBezTo>
                        <a:pt x="6049" y="6841"/>
                        <a:pt x="5185" y="7417"/>
                        <a:pt x="4753" y="7129"/>
                      </a:cubicBezTo>
                      <a:cubicBezTo>
                        <a:pt x="4321" y="6841"/>
                        <a:pt x="4537" y="5761"/>
                        <a:pt x="5257" y="4825"/>
                      </a:cubicBezTo>
                      <a:cubicBezTo>
                        <a:pt x="5977" y="3817"/>
                        <a:pt x="6841" y="3241"/>
                        <a:pt x="7274" y="3529"/>
                      </a:cubicBezTo>
                      <a:cubicBezTo>
                        <a:pt x="7706" y="3817"/>
                        <a:pt x="7418" y="4897"/>
                        <a:pt x="6769" y="5905"/>
                      </a:cubicBezTo>
                      <a:close/>
                      <a:moveTo>
                        <a:pt x="9578" y="8713"/>
                      </a:moveTo>
                      <a:cubicBezTo>
                        <a:pt x="9074" y="8786"/>
                        <a:pt x="8498" y="7561"/>
                        <a:pt x="8138" y="5905"/>
                      </a:cubicBezTo>
                      <a:cubicBezTo>
                        <a:pt x="7850" y="4321"/>
                        <a:pt x="8066" y="2880"/>
                        <a:pt x="8498" y="2809"/>
                      </a:cubicBezTo>
                      <a:cubicBezTo>
                        <a:pt x="9002" y="2737"/>
                        <a:pt x="9578" y="3961"/>
                        <a:pt x="9866" y="5617"/>
                      </a:cubicBezTo>
                      <a:cubicBezTo>
                        <a:pt x="10154" y="7201"/>
                        <a:pt x="10010" y="8642"/>
                        <a:pt x="9506" y="8713"/>
                      </a:cubicBezTo>
                      <a:close/>
                      <a:moveTo>
                        <a:pt x="13611" y="5545"/>
                      </a:moveTo>
                      <a:cubicBezTo>
                        <a:pt x="13323" y="5905"/>
                        <a:pt x="12242" y="5689"/>
                        <a:pt x="11306" y="4969"/>
                      </a:cubicBezTo>
                      <a:cubicBezTo>
                        <a:pt x="10298" y="4249"/>
                        <a:pt x="9722" y="3384"/>
                        <a:pt x="10010" y="2952"/>
                      </a:cubicBezTo>
                      <a:cubicBezTo>
                        <a:pt x="10298" y="2592"/>
                        <a:pt x="11306" y="2809"/>
                        <a:pt x="12315" y="3529"/>
                      </a:cubicBezTo>
                      <a:cubicBezTo>
                        <a:pt x="13323" y="4249"/>
                        <a:pt x="13899" y="5113"/>
                        <a:pt x="13611" y="5545"/>
                      </a:cubicBezTo>
                      <a:close/>
                      <a:moveTo>
                        <a:pt x="13467" y="2664"/>
                      </a:moveTo>
                      <a:cubicBezTo>
                        <a:pt x="12242" y="2880"/>
                        <a:pt x="11235" y="2809"/>
                        <a:pt x="11235" y="2520"/>
                      </a:cubicBezTo>
                      <a:cubicBezTo>
                        <a:pt x="11235" y="2232"/>
                        <a:pt x="12099" y="1872"/>
                        <a:pt x="13323" y="1656"/>
                      </a:cubicBezTo>
                      <a:cubicBezTo>
                        <a:pt x="14547" y="1440"/>
                        <a:pt x="15555" y="1512"/>
                        <a:pt x="15555" y="1800"/>
                      </a:cubicBezTo>
                      <a:cubicBezTo>
                        <a:pt x="15555" y="2088"/>
                        <a:pt x="14691" y="2520"/>
                        <a:pt x="13467" y="26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2" name="Freeform: Shape 4241">
                  <a:extLst>
                    <a:ext uri="{FF2B5EF4-FFF2-40B4-BE49-F238E27FC236}">
                      <a16:creationId xmlns:a16="http://schemas.microsoft.com/office/drawing/2014/main" id="{2AE1B760-63AF-7FF8-1AA9-B0F5FDCEB8D9}"/>
                    </a:ext>
                  </a:extLst>
                </p:cNvPr>
                <p:cNvSpPr/>
                <p:nvPr/>
              </p:nvSpPr>
              <p:spPr>
                <a:xfrm>
                  <a:off x="6972440" y="5846659"/>
                  <a:ext cx="10644" cy="9754"/>
                </a:xfrm>
                <a:custGeom>
                  <a:avLst/>
                  <a:gdLst>
                    <a:gd name="connsiteX0" fmla="*/ 0 w 10644"/>
                    <a:gd name="connsiteY0" fmla="*/ 3241 h 9754"/>
                    <a:gd name="connsiteX1" fmla="*/ 6049 w 10644"/>
                    <a:gd name="connsiteY1" fmla="*/ 9578 h 9754"/>
                    <a:gd name="connsiteX2" fmla="*/ 10586 w 10644"/>
                    <a:gd name="connsiteY2" fmla="*/ 0 h 9754"/>
                    <a:gd name="connsiteX3" fmla="*/ 0 w 10644"/>
                    <a:gd name="connsiteY3" fmla="*/ 3241 h 9754"/>
                    <a:gd name="connsiteX4" fmla="*/ 936 w 10644"/>
                    <a:gd name="connsiteY4" fmla="*/ 4393 h 9754"/>
                    <a:gd name="connsiteX5" fmla="*/ 2305 w 10644"/>
                    <a:gd name="connsiteY5" fmla="*/ 3529 h 9754"/>
                    <a:gd name="connsiteX6" fmla="*/ 3745 w 10644"/>
                    <a:gd name="connsiteY6" fmla="*/ 3529 h 9754"/>
                    <a:gd name="connsiteX7" fmla="*/ 2449 w 10644"/>
                    <a:gd name="connsiteY7" fmla="*/ 4393 h 9754"/>
                    <a:gd name="connsiteX8" fmla="*/ 1008 w 10644"/>
                    <a:gd name="connsiteY8" fmla="*/ 4393 h 9754"/>
                    <a:gd name="connsiteX9" fmla="*/ 4105 w 10644"/>
                    <a:gd name="connsiteY9" fmla="*/ 5761 h 9754"/>
                    <a:gd name="connsiteX10" fmla="*/ 2809 w 10644"/>
                    <a:gd name="connsiteY10" fmla="*/ 7058 h 9754"/>
                    <a:gd name="connsiteX11" fmla="*/ 3169 w 10644"/>
                    <a:gd name="connsiteY11" fmla="*/ 4825 h 9754"/>
                    <a:gd name="connsiteX12" fmla="*/ 4465 w 10644"/>
                    <a:gd name="connsiteY12" fmla="*/ 3529 h 9754"/>
                    <a:gd name="connsiteX13" fmla="*/ 4105 w 10644"/>
                    <a:gd name="connsiteY13" fmla="*/ 5761 h 9754"/>
                    <a:gd name="connsiteX14" fmla="*/ 5761 w 10644"/>
                    <a:gd name="connsiteY14" fmla="*/ 8498 h 9754"/>
                    <a:gd name="connsiteX15" fmla="*/ 4969 w 10644"/>
                    <a:gd name="connsiteY15" fmla="*/ 5905 h 9754"/>
                    <a:gd name="connsiteX16" fmla="*/ 5257 w 10644"/>
                    <a:gd name="connsiteY16" fmla="*/ 2953 h 9754"/>
                    <a:gd name="connsiteX17" fmla="*/ 6049 w 10644"/>
                    <a:gd name="connsiteY17" fmla="*/ 5545 h 9754"/>
                    <a:gd name="connsiteX18" fmla="*/ 5761 w 10644"/>
                    <a:gd name="connsiteY18" fmla="*/ 8498 h 9754"/>
                    <a:gd name="connsiteX19" fmla="*/ 8353 w 10644"/>
                    <a:gd name="connsiteY19" fmla="*/ 5401 h 9754"/>
                    <a:gd name="connsiteX20" fmla="*/ 6914 w 10644"/>
                    <a:gd name="connsiteY20" fmla="*/ 4969 h 9754"/>
                    <a:gd name="connsiteX21" fmla="*/ 6121 w 10644"/>
                    <a:gd name="connsiteY21" fmla="*/ 3097 h 9754"/>
                    <a:gd name="connsiteX22" fmla="*/ 7561 w 10644"/>
                    <a:gd name="connsiteY22" fmla="*/ 3529 h 9754"/>
                    <a:gd name="connsiteX23" fmla="*/ 8282 w 10644"/>
                    <a:gd name="connsiteY23" fmla="*/ 5401 h 9754"/>
                    <a:gd name="connsiteX24" fmla="*/ 8353 w 10644"/>
                    <a:gd name="connsiteY24" fmla="*/ 2665 h 9754"/>
                    <a:gd name="connsiteX25" fmla="*/ 6986 w 10644"/>
                    <a:gd name="connsiteY25" fmla="*/ 2665 h 9754"/>
                    <a:gd name="connsiteX26" fmla="*/ 8282 w 10644"/>
                    <a:gd name="connsiteY26" fmla="*/ 1800 h 9754"/>
                    <a:gd name="connsiteX27" fmla="*/ 9722 w 10644"/>
                    <a:gd name="connsiteY27" fmla="*/ 1800 h 9754"/>
                    <a:gd name="connsiteX28" fmla="*/ 8426 w 10644"/>
                    <a:gd name="connsiteY28" fmla="*/ 2665 h 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0644" h="9754">
                      <a:moveTo>
                        <a:pt x="0" y="3241"/>
                      </a:moveTo>
                      <a:cubicBezTo>
                        <a:pt x="360" y="7634"/>
                        <a:pt x="3097" y="10514"/>
                        <a:pt x="6049" y="9578"/>
                      </a:cubicBezTo>
                      <a:cubicBezTo>
                        <a:pt x="9002" y="8714"/>
                        <a:pt x="11018" y="4393"/>
                        <a:pt x="10586" y="0"/>
                      </a:cubicBezTo>
                      <a:lnTo>
                        <a:pt x="0" y="3241"/>
                      </a:lnTo>
                      <a:close/>
                      <a:moveTo>
                        <a:pt x="936" y="4393"/>
                      </a:moveTo>
                      <a:cubicBezTo>
                        <a:pt x="936" y="4393"/>
                        <a:pt x="1512" y="3745"/>
                        <a:pt x="2305" y="3529"/>
                      </a:cubicBezTo>
                      <a:cubicBezTo>
                        <a:pt x="3097" y="3313"/>
                        <a:pt x="3673" y="3313"/>
                        <a:pt x="3745" y="3529"/>
                      </a:cubicBezTo>
                      <a:cubicBezTo>
                        <a:pt x="3745" y="3817"/>
                        <a:pt x="3169" y="4177"/>
                        <a:pt x="2449" y="4393"/>
                      </a:cubicBezTo>
                      <a:cubicBezTo>
                        <a:pt x="1728" y="4609"/>
                        <a:pt x="1080" y="4609"/>
                        <a:pt x="1008" y="4393"/>
                      </a:cubicBezTo>
                      <a:close/>
                      <a:moveTo>
                        <a:pt x="4105" y="5761"/>
                      </a:moveTo>
                      <a:cubicBezTo>
                        <a:pt x="3673" y="6698"/>
                        <a:pt x="3097" y="7274"/>
                        <a:pt x="2809" y="7058"/>
                      </a:cubicBezTo>
                      <a:cubicBezTo>
                        <a:pt x="2592" y="6769"/>
                        <a:pt x="2809" y="5834"/>
                        <a:pt x="3169" y="4825"/>
                      </a:cubicBezTo>
                      <a:cubicBezTo>
                        <a:pt x="3601" y="3889"/>
                        <a:pt x="4177" y="3313"/>
                        <a:pt x="4465" y="3529"/>
                      </a:cubicBezTo>
                      <a:cubicBezTo>
                        <a:pt x="4753" y="3817"/>
                        <a:pt x="4537" y="4753"/>
                        <a:pt x="4105" y="5761"/>
                      </a:cubicBezTo>
                      <a:close/>
                      <a:moveTo>
                        <a:pt x="5761" y="8498"/>
                      </a:moveTo>
                      <a:cubicBezTo>
                        <a:pt x="5761" y="8498"/>
                        <a:pt x="5113" y="7418"/>
                        <a:pt x="4969" y="5905"/>
                      </a:cubicBezTo>
                      <a:cubicBezTo>
                        <a:pt x="4825" y="4393"/>
                        <a:pt x="4969" y="3097"/>
                        <a:pt x="5257" y="2953"/>
                      </a:cubicBezTo>
                      <a:cubicBezTo>
                        <a:pt x="5545" y="2881"/>
                        <a:pt x="5905" y="4033"/>
                        <a:pt x="6049" y="5545"/>
                      </a:cubicBezTo>
                      <a:cubicBezTo>
                        <a:pt x="6193" y="7058"/>
                        <a:pt x="6049" y="8354"/>
                        <a:pt x="5761" y="8498"/>
                      </a:cubicBezTo>
                      <a:close/>
                      <a:moveTo>
                        <a:pt x="8353" y="5401"/>
                      </a:moveTo>
                      <a:cubicBezTo>
                        <a:pt x="8138" y="5761"/>
                        <a:pt x="7489" y="5617"/>
                        <a:pt x="6914" y="4969"/>
                      </a:cubicBezTo>
                      <a:cubicBezTo>
                        <a:pt x="6265" y="4321"/>
                        <a:pt x="5977" y="3457"/>
                        <a:pt x="6121" y="3097"/>
                      </a:cubicBezTo>
                      <a:cubicBezTo>
                        <a:pt x="6337" y="2737"/>
                        <a:pt x="6986" y="2953"/>
                        <a:pt x="7561" y="3529"/>
                      </a:cubicBezTo>
                      <a:cubicBezTo>
                        <a:pt x="8138" y="4177"/>
                        <a:pt x="8498" y="5041"/>
                        <a:pt x="8282" y="5401"/>
                      </a:cubicBezTo>
                      <a:close/>
                      <a:moveTo>
                        <a:pt x="8353" y="2665"/>
                      </a:moveTo>
                      <a:cubicBezTo>
                        <a:pt x="7633" y="2881"/>
                        <a:pt x="6986" y="2881"/>
                        <a:pt x="6986" y="2665"/>
                      </a:cubicBezTo>
                      <a:cubicBezTo>
                        <a:pt x="6986" y="2377"/>
                        <a:pt x="7561" y="2017"/>
                        <a:pt x="8282" y="1800"/>
                      </a:cubicBezTo>
                      <a:cubicBezTo>
                        <a:pt x="9002" y="1585"/>
                        <a:pt x="9650" y="1585"/>
                        <a:pt x="9722" y="1800"/>
                      </a:cubicBezTo>
                      <a:cubicBezTo>
                        <a:pt x="9722" y="2089"/>
                        <a:pt x="9146" y="2449"/>
                        <a:pt x="8426" y="26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3" name="Freeform: Shape 4242">
                  <a:extLst>
                    <a:ext uri="{FF2B5EF4-FFF2-40B4-BE49-F238E27FC236}">
                      <a16:creationId xmlns:a16="http://schemas.microsoft.com/office/drawing/2014/main" id="{7BC62C92-853F-560F-2C75-0EC188A3AB5E}"/>
                    </a:ext>
                  </a:extLst>
                </p:cNvPr>
                <p:cNvSpPr/>
                <p:nvPr/>
              </p:nvSpPr>
              <p:spPr>
                <a:xfrm>
                  <a:off x="6982882" y="5842050"/>
                  <a:ext cx="5485" cy="9822"/>
                </a:xfrm>
                <a:custGeom>
                  <a:avLst/>
                  <a:gdLst>
                    <a:gd name="connsiteX0" fmla="*/ 0 w 5485"/>
                    <a:gd name="connsiteY0" fmla="*/ 3817 h 9822"/>
                    <a:gd name="connsiteX1" fmla="*/ 3024 w 5485"/>
                    <a:gd name="connsiteY1" fmla="*/ 9578 h 9822"/>
                    <a:gd name="connsiteX2" fmla="*/ 5473 w 5485"/>
                    <a:gd name="connsiteY2" fmla="*/ 0 h 9822"/>
                    <a:gd name="connsiteX3" fmla="*/ 0 w 5485"/>
                    <a:gd name="connsiteY3" fmla="*/ 3817 h 9822"/>
                    <a:gd name="connsiteX4" fmla="*/ 504 w 5485"/>
                    <a:gd name="connsiteY4" fmla="*/ 4897 h 9822"/>
                    <a:gd name="connsiteX5" fmla="*/ 1224 w 5485"/>
                    <a:gd name="connsiteY5" fmla="*/ 3961 h 9822"/>
                    <a:gd name="connsiteX6" fmla="*/ 1945 w 5485"/>
                    <a:gd name="connsiteY6" fmla="*/ 3961 h 9822"/>
                    <a:gd name="connsiteX7" fmla="*/ 1224 w 5485"/>
                    <a:gd name="connsiteY7" fmla="*/ 4897 h 9822"/>
                    <a:gd name="connsiteX8" fmla="*/ 504 w 5485"/>
                    <a:gd name="connsiteY8" fmla="*/ 4897 h 9822"/>
                    <a:gd name="connsiteX9" fmla="*/ 2088 w 5485"/>
                    <a:gd name="connsiteY9" fmla="*/ 5977 h 9822"/>
                    <a:gd name="connsiteX10" fmla="*/ 1440 w 5485"/>
                    <a:gd name="connsiteY10" fmla="*/ 7274 h 9822"/>
                    <a:gd name="connsiteX11" fmla="*/ 1656 w 5485"/>
                    <a:gd name="connsiteY11" fmla="*/ 5113 h 9822"/>
                    <a:gd name="connsiteX12" fmla="*/ 2377 w 5485"/>
                    <a:gd name="connsiteY12" fmla="*/ 3817 h 9822"/>
                    <a:gd name="connsiteX13" fmla="*/ 2160 w 5485"/>
                    <a:gd name="connsiteY13" fmla="*/ 5977 h 9822"/>
                    <a:gd name="connsiteX14" fmla="*/ 2952 w 5485"/>
                    <a:gd name="connsiteY14" fmla="*/ 8498 h 9822"/>
                    <a:gd name="connsiteX15" fmla="*/ 2592 w 5485"/>
                    <a:gd name="connsiteY15" fmla="*/ 6049 h 9822"/>
                    <a:gd name="connsiteX16" fmla="*/ 2809 w 5485"/>
                    <a:gd name="connsiteY16" fmla="*/ 3169 h 9822"/>
                    <a:gd name="connsiteX17" fmla="*/ 3169 w 5485"/>
                    <a:gd name="connsiteY17" fmla="*/ 5617 h 9822"/>
                    <a:gd name="connsiteX18" fmla="*/ 2952 w 5485"/>
                    <a:gd name="connsiteY18" fmla="*/ 8498 h 9822"/>
                    <a:gd name="connsiteX19" fmla="*/ 4321 w 5485"/>
                    <a:gd name="connsiteY19" fmla="*/ 5329 h 9822"/>
                    <a:gd name="connsiteX20" fmla="*/ 3601 w 5485"/>
                    <a:gd name="connsiteY20" fmla="*/ 4969 h 9822"/>
                    <a:gd name="connsiteX21" fmla="*/ 3241 w 5485"/>
                    <a:gd name="connsiteY21" fmla="*/ 3169 h 9822"/>
                    <a:gd name="connsiteX22" fmla="*/ 3961 w 5485"/>
                    <a:gd name="connsiteY22" fmla="*/ 3529 h 9822"/>
                    <a:gd name="connsiteX23" fmla="*/ 4321 w 5485"/>
                    <a:gd name="connsiteY23" fmla="*/ 5329 h 9822"/>
                    <a:gd name="connsiteX24" fmla="*/ 4321 w 5485"/>
                    <a:gd name="connsiteY24" fmla="*/ 2664 h 9822"/>
                    <a:gd name="connsiteX25" fmla="*/ 3601 w 5485"/>
                    <a:gd name="connsiteY25" fmla="*/ 2664 h 9822"/>
                    <a:gd name="connsiteX26" fmla="*/ 4249 w 5485"/>
                    <a:gd name="connsiteY26" fmla="*/ 1728 h 9822"/>
                    <a:gd name="connsiteX27" fmla="*/ 4969 w 5485"/>
                    <a:gd name="connsiteY27" fmla="*/ 1728 h 9822"/>
                    <a:gd name="connsiteX28" fmla="*/ 4249 w 5485"/>
                    <a:gd name="connsiteY28" fmla="*/ 2664 h 9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485" h="9822">
                      <a:moveTo>
                        <a:pt x="0" y="3817"/>
                      </a:moveTo>
                      <a:cubicBezTo>
                        <a:pt x="144" y="8066"/>
                        <a:pt x="1512" y="10658"/>
                        <a:pt x="3024" y="9578"/>
                      </a:cubicBezTo>
                      <a:cubicBezTo>
                        <a:pt x="4537" y="8498"/>
                        <a:pt x="5617" y="4249"/>
                        <a:pt x="5473" y="0"/>
                      </a:cubicBezTo>
                      <a:lnTo>
                        <a:pt x="0" y="3817"/>
                      </a:lnTo>
                      <a:close/>
                      <a:moveTo>
                        <a:pt x="504" y="4897"/>
                      </a:moveTo>
                      <a:cubicBezTo>
                        <a:pt x="504" y="4897"/>
                        <a:pt x="792" y="4249"/>
                        <a:pt x="1224" y="3961"/>
                      </a:cubicBezTo>
                      <a:cubicBezTo>
                        <a:pt x="1584" y="3673"/>
                        <a:pt x="1945" y="3673"/>
                        <a:pt x="1945" y="3961"/>
                      </a:cubicBezTo>
                      <a:cubicBezTo>
                        <a:pt x="1945" y="4177"/>
                        <a:pt x="1656" y="4609"/>
                        <a:pt x="1224" y="4897"/>
                      </a:cubicBezTo>
                      <a:cubicBezTo>
                        <a:pt x="864" y="5185"/>
                        <a:pt x="504" y="5185"/>
                        <a:pt x="504" y="4897"/>
                      </a:cubicBezTo>
                      <a:close/>
                      <a:moveTo>
                        <a:pt x="2088" y="5977"/>
                      </a:moveTo>
                      <a:cubicBezTo>
                        <a:pt x="1872" y="6985"/>
                        <a:pt x="1512" y="7561"/>
                        <a:pt x="1440" y="7274"/>
                      </a:cubicBezTo>
                      <a:cubicBezTo>
                        <a:pt x="1296" y="7057"/>
                        <a:pt x="1440" y="6049"/>
                        <a:pt x="1656" y="5113"/>
                      </a:cubicBezTo>
                      <a:cubicBezTo>
                        <a:pt x="1945" y="4105"/>
                        <a:pt x="2232" y="3529"/>
                        <a:pt x="2377" y="3817"/>
                      </a:cubicBezTo>
                      <a:cubicBezTo>
                        <a:pt x="2520" y="4033"/>
                        <a:pt x="2377" y="5041"/>
                        <a:pt x="2160" y="5977"/>
                      </a:cubicBezTo>
                      <a:close/>
                      <a:moveTo>
                        <a:pt x="2952" y="8498"/>
                      </a:moveTo>
                      <a:cubicBezTo>
                        <a:pt x="2952" y="8498"/>
                        <a:pt x="2592" y="7489"/>
                        <a:pt x="2592" y="6049"/>
                      </a:cubicBezTo>
                      <a:cubicBezTo>
                        <a:pt x="2592" y="4609"/>
                        <a:pt x="2592" y="3312"/>
                        <a:pt x="2809" y="3169"/>
                      </a:cubicBezTo>
                      <a:cubicBezTo>
                        <a:pt x="2952" y="3097"/>
                        <a:pt x="3169" y="4177"/>
                        <a:pt x="3169" y="5617"/>
                      </a:cubicBezTo>
                      <a:cubicBezTo>
                        <a:pt x="3169" y="7057"/>
                        <a:pt x="3169" y="8353"/>
                        <a:pt x="2952" y="8498"/>
                      </a:cubicBezTo>
                      <a:close/>
                      <a:moveTo>
                        <a:pt x="4321" y="5329"/>
                      </a:moveTo>
                      <a:cubicBezTo>
                        <a:pt x="4249" y="5689"/>
                        <a:pt x="3889" y="5545"/>
                        <a:pt x="3601" y="4969"/>
                      </a:cubicBezTo>
                      <a:cubicBezTo>
                        <a:pt x="3312" y="4393"/>
                        <a:pt x="3097" y="3601"/>
                        <a:pt x="3241" y="3169"/>
                      </a:cubicBezTo>
                      <a:cubicBezTo>
                        <a:pt x="3312" y="2808"/>
                        <a:pt x="3673" y="2952"/>
                        <a:pt x="3961" y="3529"/>
                      </a:cubicBezTo>
                      <a:cubicBezTo>
                        <a:pt x="4249" y="4105"/>
                        <a:pt x="4465" y="4897"/>
                        <a:pt x="4321" y="5329"/>
                      </a:cubicBezTo>
                      <a:close/>
                      <a:moveTo>
                        <a:pt x="4321" y="2664"/>
                      </a:moveTo>
                      <a:cubicBezTo>
                        <a:pt x="3961" y="2952"/>
                        <a:pt x="3601" y="2952"/>
                        <a:pt x="3601" y="2664"/>
                      </a:cubicBezTo>
                      <a:cubicBezTo>
                        <a:pt x="3601" y="2376"/>
                        <a:pt x="3889" y="1944"/>
                        <a:pt x="4249" y="1728"/>
                      </a:cubicBezTo>
                      <a:cubicBezTo>
                        <a:pt x="4609" y="1440"/>
                        <a:pt x="4969" y="1440"/>
                        <a:pt x="4969" y="1728"/>
                      </a:cubicBezTo>
                      <a:cubicBezTo>
                        <a:pt x="4969" y="1944"/>
                        <a:pt x="4681" y="2376"/>
                        <a:pt x="4249" y="26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55" name="Graphic 6">
                <a:extLst>
                  <a:ext uri="{FF2B5EF4-FFF2-40B4-BE49-F238E27FC236}">
                    <a16:creationId xmlns:a16="http://schemas.microsoft.com/office/drawing/2014/main" id="{37EDFF83-B0D6-C15A-6592-2EE2586AA565}"/>
                  </a:ext>
                </a:extLst>
              </p:cNvPr>
              <p:cNvGrpSpPr/>
              <p:nvPr/>
            </p:nvGrpSpPr>
            <p:grpSpPr>
              <a:xfrm>
                <a:off x="6838121" y="5842122"/>
                <a:ext cx="66698" cy="21541"/>
                <a:chOff x="6838121" y="5842122"/>
                <a:chExt cx="66698" cy="21541"/>
              </a:xfrm>
              <a:solidFill>
                <a:srgbClr val="FFFFFF"/>
              </a:solidFill>
            </p:grpSpPr>
            <p:sp>
              <p:nvSpPr>
                <p:cNvPr id="4234" name="Freeform: Shape 4233">
                  <a:extLst>
                    <a:ext uri="{FF2B5EF4-FFF2-40B4-BE49-F238E27FC236}">
                      <a16:creationId xmlns:a16="http://schemas.microsoft.com/office/drawing/2014/main" id="{546BBAA3-C7CD-1670-B30F-DC9AC1FC2932}"/>
                    </a:ext>
                  </a:extLst>
                </p:cNvPr>
                <p:cNvSpPr/>
                <p:nvPr/>
              </p:nvSpPr>
              <p:spPr>
                <a:xfrm>
                  <a:off x="6887670" y="5854580"/>
                  <a:ext cx="17148" cy="9083"/>
                </a:xfrm>
                <a:custGeom>
                  <a:avLst/>
                  <a:gdLst>
                    <a:gd name="connsiteX0" fmla="*/ 9 w 17148"/>
                    <a:gd name="connsiteY0" fmla="*/ 0 h 9083"/>
                    <a:gd name="connsiteX1" fmla="*/ 8147 w 17148"/>
                    <a:gd name="connsiteY1" fmla="*/ 9074 h 9083"/>
                    <a:gd name="connsiteX2" fmla="*/ 17149 w 17148"/>
                    <a:gd name="connsiteY2" fmla="*/ 936 h 9083"/>
                    <a:gd name="connsiteX3" fmla="*/ 9 w 17148"/>
                    <a:gd name="connsiteY3" fmla="*/ 72 h 9083"/>
                    <a:gd name="connsiteX4" fmla="*/ 13476 w 17148"/>
                    <a:gd name="connsiteY4" fmla="*/ 2737 h 9083"/>
                    <a:gd name="connsiteX5" fmla="*/ 11315 w 17148"/>
                    <a:gd name="connsiteY5" fmla="*/ 2088 h 9083"/>
                    <a:gd name="connsiteX6" fmla="*/ 13548 w 17148"/>
                    <a:gd name="connsiteY6" fmla="*/ 1728 h 9083"/>
                    <a:gd name="connsiteX7" fmla="*/ 15708 w 17148"/>
                    <a:gd name="connsiteY7" fmla="*/ 2377 h 9083"/>
                    <a:gd name="connsiteX8" fmla="*/ 13476 w 17148"/>
                    <a:gd name="connsiteY8" fmla="*/ 2737 h 9083"/>
                    <a:gd name="connsiteX9" fmla="*/ 9947 w 17148"/>
                    <a:gd name="connsiteY9" fmla="*/ 2232 h 9083"/>
                    <a:gd name="connsiteX10" fmla="*/ 12108 w 17148"/>
                    <a:gd name="connsiteY10" fmla="*/ 3313 h 9083"/>
                    <a:gd name="connsiteX11" fmla="*/ 12900 w 17148"/>
                    <a:gd name="connsiteY11" fmla="*/ 5545 h 9083"/>
                    <a:gd name="connsiteX12" fmla="*/ 10740 w 17148"/>
                    <a:gd name="connsiteY12" fmla="*/ 4465 h 9083"/>
                    <a:gd name="connsiteX13" fmla="*/ 9947 w 17148"/>
                    <a:gd name="connsiteY13" fmla="*/ 2232 h 9083"/>
                    <a:gd name="connsiteX14" fmla="*/ 7643 w 17148"/>
                    <a:gd name="connsiteY14" fmla="*/ 4753 h 9083"/>
                    <a:gd name="connsiteX15" fmla="*/ 8723 w 17148"/>
                    <a:gd name="connsiteY15" fmla="*/ 1800 h 9083"/>
                    <a:gd name="connsiteX16" fmla="*/ 9443 w 17148"/>
                    <a:gd name="connsiteY16" fmla="*/ 4825 h 9083"/>
                    <a:gd name="connsiteX17" fmla="*/ 8363 w 17148"/>
                    <a:gd name="connsiteY17" fmla="*/ 7778 h 9083"/>
                    <a:gd name="connsiteX18" fmla="*/ 7643 w 17148"/>
                    <a:gd name="connsiteY18" fmla="*/ 4753 h 9083"/>
                    <a:gd name="connsiteX19" fmla="*/ 5050 w 17148"/>
                    <a:gd name="connsiteY19" fmla="*/ 2952 h 9083"/>
                    <a:gd name="connsiteX20" fmla="*/ 7283 w 17148"/>
                    <a:gd name="connsiteY20" fmla="*/ 2160 h 9083"/>
                    <a:gd name="connsiteX21" fmla="*/ 6203 w 17148"/>
                    <a:gd name="connsiteY21" fmla="*/ 4321 h 9083"/>
                    <a:gd name="connsiteX22" fmla="*/ 3970 w 17148"/>
                    <a:gd name="connsiteY22" fmla="*/ 5185 h 9083"/>
                    <a:gd name="connsiteX23" fmla="*/ 5050 w 17148"/>
                    <a:gd name="connsiteY23" fmla="*/ 3024 h 9083"/>
                    <a:gd name="connsiteX24" fmla="*/ 1594 w 17148"/>
                    <a:gd name="connsiteY24" fmla="*/ 1584 h 9083"/>
                    <a:gd name="connsiteX25" fmla="*/ 3826 w 17148"/>
                    <a:gd name="connsiteY25" fmla="*/ 1224 h 9083"/>
                    <a:gd name="connsiteX26" fmla="*/ 5987 w 17148"/>
                    <a:gd name="connsiteY26" fmla="*/ 1872 h 9083"/>
                    <a:gd name="connsiteX27" fmla="*/ 3754 w 17148"/>
                    <a:gd name="connsiteY27" fmla="*/ 2232 h 9083"/>
                    <a:gd name="connsiteX28" fmla="*/ 1594 w 17148"/>
                    <a:gd name="connsiteY28" fmla="*/ 1584 h 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148" h="9083">
                      <a:moveTo>
                        <a:pt x="9" y="0"/>
                      </a:moveTo>
                      <a:cubicBezTo>
                        <a:pt x="-207" y="4753"/>
                        <a:pt x="3394" y="8786"/>
                        <a:pt x="8147" y="9074"/>
                      </a:cubicBezTo>
                      <a:cubicBezTo>
                        <a:pt x="12900" y="9290"/>
                        <a:pt x="16933" y="5689"/>
                        <a:pt x="17149" y="936"/>
                      </a:cubicBezTo>
                      <a:lnTo>
                        <a:pt x="9" y="72"/>
                      </a:lnTo>
                      <a:close/>
                      <a:moveTo>
                        <a:pt x="13476" y="2737"/>
                      </a:moveTo>
                      <a:cubicBezTo>
                        <a:pt x="12252" y="2664"/>
                        <a:pt x="11243" y="2377"/>
                        <a:pt x="11315" y="2088"/>
                      </a:cubicBezTo>
                      <a:cubicBezTo>
                        <a:pt x="11315" y="1800"/>
                        <a:pt x="12324" y="1656"/>
                        <a:pt x="13548" y="1728"/>
                      </a:cubicBezTo>
                      <a:cubicBezTo>
                        <a:pt x="14772" y="1728"/>
                        <a:pt x="15708" y="2088"/>
                        <a:pt x="15708" y="2377"/>
                      </a:cubicBezTo>
                      <a:cubicBezTo>
                        <a:pt x="15708" y="2664"/>
                        <a:pt x="14700" y="2809"/>
                        <a:pt x="13476" y="2737"/>
                      </a:cubicBezTo>
                      <a:close/>
                      <a:moveTo>
                        <a:pt x="9947" y="2232"/>
                      </a:moveTo>
                      <a:cubicBezTo>
                        <a:pt x="9947" y="2232"/>
                        <a:pt x="11243" y="2377"/>
                        <a:pt x="12108" y="3313"/>
                      </a:cubicBezTo>
                      <a:cubicBezTo>
                        <a:pt x="12900" y="4249"/>
                        <a:pt x="13260" y="5257"/>
                        <a:pt x="12900" y="5545"/>
                      </a:cubicBezTo>
                      <a:cubicBezTo>
                        <a:pt x="12540" y="5905"/>
                        <a:pt x="11604" y="5401"/>
                        <a:pt x="10740" y="4465"/>
                      </a:cubicBezTo>
                      <a:cubicBezTo>
                        <a:pt x="9947" y="3529"/>
                        <a:pt x="9515" y="2520"/>
                        <a:pt x="9947" y="2232"/>
                      </a:cubicBezTo>
                      <a:close/>
                      <a:moveTo>
                        <a:pt x="7643" y="4753"/>
                      </a:moveTo>
                      <a:cubicBezTo>
                        <a:pt x="7715" y="3097"/>
                        <a:pt x="8219" y="1800"/>
                        <a:pt x="8723" y="1800"/>
                      </a:cubicBezTo>
                      <a:cubicBezTo>
                        <a:pt x="9227" y="1800"/>
                        <a:pt x="9515" y="3169"/>
                        <a:pt x="9443" y="4825"/>
                      </a:cubicBezTo>
                      <a:cubicBezTo>
                        <a:pt x="9371" y="6481"/>
                        <a:pt x="8867" y="7778"/>
                        <a:pt x="8363" y="7778"/>
                      </a:cubicBezTo>
                      <a:cubicBezTo>
                        <a:pt x="7859" y="7778"/>
                        <a:pt x="7571" y="6409"/>
                        <a:pt x="7643" y="4753"/>
                      </a:cubicBezTo>
                      <a:close/>
                      <a:moveTo>
                        <a:pt x="5050" y="2952"/>
                      </a:moveTo>
                      <a:cubicBezTo>
                        <a:pt x="5987" y="2160"/>
                        <a:pt x="6995" y="1800"/>
                        <a:pt x="7283" y="2160"/>
                      </a:cubicBezTo>
                      <a:cubicBezTo>
                        <a:pt x="7643" y="2520"/>
                        <a:pt x="7139" y="3529"/>
                        <a:pt x="6203" y="4321"/>
                      </a:cubicBezTo>
                      <a:cubicBezTo>
                        <a:pt x="5339" y="5185"/>
                        <a:pt x="4258" y="5545"/>
                        <a:pt x="3970" y="5185"/>
                      </a:cubicBezTo>
                      <a:cubicBezTo>
                        <a:pt x="3610" y="4825"/>
                        <a:pt x="4114" y="3817"/>
                        <a:pt x="5050" y="3024"/>
                      </a:cubicBezTo>
                      <a:close/>
                      <a:moveTo>
                        <a:pt x="1594" y="1584"/>
                      </a:moveTo>
                      <a:cubicBezTo>
                        <a:pt x="1594" y="1584"/>
                        <a:pt x="2602" y="1152"/>
                        <a:pt x="3826" y="1224"/>
                      </a:cubicBezTo>
                      <a:cubicBezTo>
                        <a:pt x="5050" y="1224"/>
                        <a:pt x="6059" y="1584"/>
                        <a:pt x="5987" y="1872"/>
                      </a:cubicBezTo>
                      <a:cubicBezTo>
                        <a:pt x="5987" y="2160"/>
                        <a:pt x="4978" y="2305"/>
                        <a:pt x="3754" y="2232"/>
                      </a:cubicBezTo>
                      <a:cubicBezTo>
                        <a:pt x="2530" y="2232"/>
                        <a:pt x="1594" y="1872"/>
                        <a:pt x="1594" y="15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5" name="Freeform: Shape 4234">
                  <a:extLst>
                    <a:ext uri="{FF2B5EF4-FFF2-40B4-BE49-F238E27FC236}">
                      <a16:creationId xmlns:a16="http://schemas.microsoft.com/office/drawing/2014/main" id="{5AE9DD17-6FE8-7E68-0CCC-7F64F585BBAA}"/>
                    </a:ext>
                  </a:extLst>
                </p:cNvPr>
                <p:cNvSpPr/>
                <p:nvPr/>
              </p:nvSpPr>
              <p:spPr>
                <a:xfrm>
                  <a:off x="6870708" y="5853068"/>
                  <a:ext cx="17116" cy="9482"/>
                </a:xfrm>
                <a:custGeom>
                  <a:avLst/>
                  <a:gdLst>
                    <a:gd name="connsiteX0" fmla="*/ 49 w 17116"/>
                    <a:gd name="connsiteY0" fmla="*/ 0 h 9482"/>
                    <a:gd name="connsiteX1" fmla="*/ 7682 w 17116"/>
                    <a:gd name="connsiteY1" fmla="*/ 9434 h 9482"/>
                    <a:gd name="connsiteX2" fmla="*/ 17116 w 17116"/>
                    <a:gd name="connsiteY2" fmla="*/ 1800 h 9482"/>
                    <a:gd name="connsiteX3" fmla="*/ 49 w 17116"/>
                    <a:gd name="connsiteY3" fmla="*/ 0 h 9482"/>
                    <a:gd name="connsiteX4" fmla="*/ 13300 w 17116"/>
                    <a:gd name="connsiteY4" fmla="*/ 3385 h 9482"/>
                    <a:gd name="connsiteX5" fmla="*/ 11139 w 17116"/>
                    <a:gd name="connsiteY5" fmla="*/ 2664 h 9482"/>
                    <a:gd name="connsiteX6" fmla="*/ 13443 w 17116"/>
                    <a:gd name="connsiteY6" fmla="*/ 2377 h 9482"/>
                    <a:gd name="connsiteX7" fmla="*/ 15604 w 17116"/>
                    <a:gd name="connsiteY7" fmla="*/ 3097 h 9482"/>
                    <a:gd name="connsiteX8" fmla="*/ 13371 w 17116"/>
                    <a:gd name="connsiteY8" fmla="*/ 3385 h 9482"/>
                    <a:gd name="connsiteX9" fmla="*/ 9843 w 17116"/>
                    <a:gd name="connsiteY9" fmla="*/ 2737 h 9482"/>
                    <a:gd name="connsiteX10" fmla="*/ 11931 w 17116"/>
                    <a:gd name="connsiteY10" fmla="*/ 3889 h 9482"/>
                    <a:gd name="connsiteX11" fmla="*/ 12651 w 17116"/>
                    <a:gd name="connsiteY11" fmla="*/ 6193 h 9482"/>
                    <a:gd name="connsiteX12" fmla="*/ 10563 w 17116"/>
                    <a:gd name="connsiteY12" fmla="*/ 5041 h 9482"/>
                    <a:gd name="connsiteX13" fmla="*/ 9843 w 17116"/>
                    <a:gd name="connsiteY13" fmla="*/ 2737 h 9482"/>
                    <a:gd name="connsiteX14" fmla="*/ 7394 w 17116"/>
                    <a:gd name="connsiteY14" fmla="*/ 5113 h 9482"/>
                    <a:gd name="connsiteX15" fmla="*/ 8619 w 17116"/>
                    <a:gd name="connsiteY15" fmla="*/ 2232 h 9482"/>
                    <a:gd name="connsiteX16" fmla="*/ 9195 w 17116"/>
                    <a:gd name="connsiteY16" fmla="*/ 5329 h 9482"/>
                    <a:gd name="connsiteX17" fmla="*/ 7970 w 17116"/>
                    <a:gd name="connsiteY17" fmla="*/ 8210 h 9482"/>
                    <a:gd name="connsiteX18" fmla="*/ 7394 w 17116"/>
                    <a:gd name="connsiteY18" fmla="*/ 5113 h 9482"/>
                    <a:gd name="connsiteX19" fmla="*/ 4874 w 17116"/>
                    <a:gd name="connsiteY19" fmla="*/ 3169 h 9482"/>
                    <a:gd name="connsiteX20" fmla="*/ 7178 w 17116"/>
                    <a:gd name="connsiteY20" fmla="*/ 2449 h 9482"/>
                    <a:gd name="connsiteX21" fmla="*/ 6026 w 17116"/>
                    <a:gd name="connsiteY21" fmla="*/ 4537 h 9482"/>
                    <a:gd name="connsiteX22" fmla="*/ 3722 w 17116"/>
                    <a:gd name="connsiteY22" fmla="*/ 5257 h 9482"/>
                    <a:gd name="connsiteX23" fmla="*/ 4874 w 17116"/>
                    <a:gd name="connsiteY23" fmla="*/ 3169 h 9482"/>
                    <a:gd name="connsiteX24" fmla="*/ 1489 w 17116"/>
                    <a:gd name="connsiteY24" fmla="*/ 1657 h 9482"/>
                    <a:gd name="connsiteX25" fmla="*/ 3722 w 17116"/>
                    <a:gd name="connsiteY25" fmla="*/ 1368 h 9482"/>
                    <a:gd name="connsiteX26" fmla="*/ 5882 w 17116"/>
                    <a:gd name="connsiteY26" fmla="*/ 2089 h 9482"/>
                    <a:gd name="connsiteX27" fmla="*/ 3650 w 17116"/>
                    <a:gd name="connsiteY27" fmla="*/ 2377 h 9482"/>
                    <a:gd name="connsiteX28" fmla="*/ 1489 w 17116"/>
                    <a:gd name="connsiteY28" fmla="*/ 1657 h 9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116" h="9482">
                      <a:moveTo>
                        <a:pt x="49" y="0"/>
                      </a:moveTo>
                      <a:cubicBezTo>
                        <a:pt x="-455" y="4753"/>
                        <a:pt x="3001" y="8930"/>
                        <a:pt x="7682" y="9434"/>
                      </a:cubicBezTo>
                      <a:cubicBezTo>
                        <a:pt x="12435" y="9938"/>
                        <a:pt x="16612" y="6481"/>
                        <a:pt x="17116" y="1800"/>
                      </a:cubicBezTo>
                      <a:lnTo>
                        <a:pt x="49" y="0"/>
                      </a:lnTo>
                      <a:close/>
                      <a:moveTo>
                        <a:pt x="13300" y="3385"/>
                      </a:moveTo>
                      <a:cubicBezTo>
                        <a:pt x="12075" y="3241"/>
                        <a:pt x="11139" y="2953"/>
                        <a:pt x="11139" y="2664"/>
                      </a:cubicBezTo>
                      <a:cubicBezTo>
                        <a:pt x="11139" y="2377"/>
                        <a:pt x="12219" y="2232"/>
                        <a:pt x="13443" y="2377"/>
                      </a:cubicBezTo>
                      <a:cubicBezTo>
                        <a:pt x="14668" y="2521"/>
                        <a:pt x="15604" y="2881"/>
                        <a:pt x="15604" y="3097"/>
                      </a:cubicBezTo>
                      <a:cubicBezTo>
                        <a:pt x="15604" y="3385"/>
                        <a:pt x="14596" y="3457"/>
                        <a:pt x="13371" y="3385"/>
                      </a:cubicBezTo>
                      <a:close/>
                      <a:moveTo>
                        <a:pt x="9843" y="2737"/>
                      </a:moveTo>
                      <a:cubicBezTo>
                        <a:pt x="10203" y="2449"/>
                        <a:pt x="11139" y="2953"/>
                        <a:pt x="11931" y="3889"/>
                      </a:cubicBezTo>
                      <a:cubicBezTo>
                        <a:pt x="12723" y="4825"/>
                        <a:pt x="13011" y="5905"/>
                        <a:pt x="12651" y="6193"/>
                      </a:cubicBezTo>
                      <a:cubicBezTo>
                        <a:pt x="12291" y="6554"/>
                        <a:pt x="11355" y="5977"/>
                        <a:pt x="10563" y="5041"/>
                      </a:cubicBezTo>
                      <a:cubicBezTo>
                        <a:pt x="9771" y="4105"/>
                        <a:pt x="9483" y="3025"/>
                        <a:pt x="9843" y="2737"/>
                      </a:cubicBezTo>
                      <a:close/>
                      <a:moveTo>
                        <a:pt x="7394" y="5113"/>
                      </a:moveTo>
                      <a:cubicBezTo>
                        <a:pt x="7538" y="3457"/>
                        <a:pt x="8114" y="2232"/>
                        <a:pt x="8619" y="2232"/>
                      </a:cubicBezTo>
                      <a:cubicBezTo>
                        <a:pt x="9123" y="2232"/>
                        <a:pt x="9339" y="3673"/>
                        <a:pt x="9195" y="5329"/>
                      </a:cubicBezTo>
                      <a:cubicBezTo>
                        <a:pt x="8979" y="6986"/>
                        <a:pt x="8474" y="8210"/>
                        <a:pt x="7970" y="8210"/>
                      </a:cubicBezTo>
                      <a:cubicBezTo>
                        <a:pt x="7466" y="8210"/>
                        <a:pt x="7250" y="6769"/>
                        <a:pt x="7394" y="5113"/>
                      </a:cubicBezTo>
                      <a:close/>
                      <a:moveTo>
                        <a:pt x="4874" y="3169"/>
                      </a:moveTo>
                      <a:cubicBezTo>
                        <a:pt x="5810" y="2377"/>
                        <a:pt x="6818" y="2089"/>
                        <a:pt x="7178" y="2449"/>
                      </a:cubicBezTo>
                      <a:cubicBezTo>
                        <a:pt x="7466" y="2809"/>
                        <a:pt x="6962" y="3745"/>
                        <a:pt x="6026" y="4537"/>
                      </a:cubicBezTo>
                      <a:cubicBezTo>
                        <a:pt x="5090" y="5329"/>
                        <a:pt x="4010" y="5617"/>
                        <a:pt x="3722" y="5257"/>
                      </a:cubicBezTo>
                      <a:cubicBezTo>
                        <a:pt x="3362" y="4897"/>
                        <a:pt x="3937" y="3961"/>
                        <a:pt x="4874" y="3169"/>
                      </a:cubicBezTo>
                      <a:close/>
                      <a:moveTo>
                        <a:pt x="1489" y="1657"/>
                      </a:moveTo>
                      <a:cubicBezTo>
                        <a:pt x="1489" y="1657"/>
                        <a:pt x="2498" y="1296"/>
                        <a:pt x="3722" y="1368"/>
                      </a:cubicBezTo>
                      <a:cubicBezTo>
                        <a:pt x="4946" y="1512"/>
                        <a:pt x="5882" y="1800"/>
                        <a:pt x="5882" y="2089"/>
                      </a:cubicBezTo>
                      <a:cubicBezTo>
                        <a:pt x="5882" y="2377"/>
                        <a:pt x="4802" y="2521"/>
                        <a:pt x="3650" y="2377"/>
                      </a:cubicBezTo>
                      <a:cubicBezTo>
                        <a:pt x="2425" y="2232"/>
                        <a:pt x="1489" y="1945"/>
                        <a:pt x="1489" y="16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6" name="Freeform: Shape 4235">
                  <a:extLst>
                    <a:ext uri="{FF2B5EF4-FFF2-40B4-BE49-F238E27FC236}">
                      <a16:creationId xmlns:a16="http://schemas.microsoft.com/office/drawing/2014/main" id="{4B0F806F-E7D2-CE0D-094B-17DAAD5ECA27}"/>
                    </a:ext>
                  </a:extLst>
                </p:cNvPr>
                <p:cNvSpPr/>
                <p:nvPr/>
              </p:nvSpPr>
              <p:spPr>
                <a:xfrm>
                  <a:off x="6853781" y="5850116"/>
                  <a:ext cx="17047" cy="10061"/>
                </a:xfrm>
                <a:custGeom>
                  <a:avLst/>
                  <a:gdLst>
                    <a:gd name="connsiteX0" fmla="*/ 124 w 17047"/>
                    <a:gd name="connsiteY0" fmla="*/ 0 h 10061"/>
                    <a:gd name="connsiteX1" fmla="*/ 7109 w 17047"/>
                    <a:gd name="connsiteY1" fmla="*/ 9938 h 10061"/>
                    <a:gd name="connsiteX2" fmla="*/ 17047 w 17047"/>
                    <a:gd name="connsiteY2" fmla="*/ 2952 h 10061"/>
                    <a:gd name="connsiteX3" fmla="*/ 124 w 17047"/>
                    <a:gd name="connsiteY3" fmla="*/ 0 h 10061"/>
                    <a:gd name="connsiteX4" fmla="*/ 13158 w 17047"/>
                    <a:gd name="connsiteY4" fmla="*/ 4393 h 10061"/>
                    <a:gd name="connsiteX5" fmla="*/ 11070 w 17047"/>
                    <a:gd name="connsiteY5" fmla="*/ 3529 h 10061"/>
                    <a:gd name="connsiteX6" fmla="*/ 13302 w 17047"/>
                    <a:gd name="connsiteY6" fmla="*/ 3457 h 10061"/>
                    <a:gd name="connsiteX7" fmla="*/ 15391 w 17047"/>
                    <a:gd name="connsiteY7" fmla="*/ 4321 h 10061"/>
                    <a:gd name="connsiteX8" fmla="*/ 13158 w 17047"/>
                    <a:gd name="connsiteY8" fmla="*/ 4465 h 10061"/>
                    <a:gd name="connsiteX9" fmla="*/ 9774 w 17047"/>
                    <a:gd name="connsiteY9" fmla="*/ 3457 h 10061"/>
                    <a:gd name="connsiteX10" fmla="*/ 11790 w 17047"/>
                    <a:gd name="connsiteY10" fmla="*/ 4753 h 10061"/>
                    <a:gd name="connsiteX11" fmla="*/ 12294 w 17047"/>
                    <a:gd name="connsiteY11" fmla="*/ 7057 h 10061"/>
                    <a:gd name="connsiteX12" fmla="*/ 10278 w 17047"/>
                    <a:gd name="connsiteY12" fmla="*/ 5761 h 10061"/>
                    <a:gd name="connsiteX13" fmla="*/ 9774 w 17047"/>
                    <a:gd name="connsiteY13" fmla="*/ 3457 h 10061"/>
                    <a:gd name="connsiteX14" fmla="*/ 7181 w 17047"/>
                    <a:gd name="connsiteY14" fmla="*/ 5689 h 10061"/>
                    <a:gd name="connsiteX15" fmla="*/ 8550 w 17047"/>
                    <a:gd name="connsiteY15" fmla="*/ 2880 h 10061"/>
                    <a:gd name="connsiteX16" fmla="*/ 8910 w 17047"/>
                    <a:gd name="connsiteY16" fmla="*/ 5977 h 10061"/>
                    <a:gd name="connsiteX17" fmla="*/ 7469 w 17047"/>
                    <a:gd name="connsiteY17" fmla="*/ 8786 h 10061"/>
                    <a:gd name="connsiteX18" fmla="*/ 7109 w 17047"/>
                    <a:gd name="connsiteY18" fmla="*/ 5689 h 10061"/>
                    <a:gd name="connsiteX19" fmla="*/ 4805 w 17047"/>
                    <a:gd name="connsiteY19" fmla="*/ 3529 h 10061"/>
                    <a:gd name="connsiteX20" fmla="*/ 7109 w 17047"/>
                    <a:gd name="connsiteY20" fmla="*/ 2952 h 10061"/>
                    <a:gd name="connsiteX21" fmla="*/ 5813 w 17047"/>
                    <a:gd name="connsiteY21" fmla="*/ 4969 h 10061"/>
                    <a:gd name="connsiteX22" fmla="*/ 3508 w 17047"/>
                    <a:gd name="connsiteY22" fmla="*/ 5473 h 10061"/>
                    <a:gd name="connsiteX23" fmla="*/ 4805 w 17047"/>
                    <a:gd name="connsiteY23" fmla="*/ 3457 h 10061"/>
                    <a:gd name="connsiteX24" fmla="*/ 1492 w 17047"/>
                    <a:gd name="connsiteY24" fmla="*/ 1800 h 10061"/>
                    <a:gd name="connsiteX25" fmla="*/ 3796 w 17047"/>
                    <a:gd name="connsiteY25" fmla="*/ 1728 h 10061"/>
                    <a:gd name="connsiteX26" fmla="*/ 5885 w 17047"/>
                    <a:gd name="connsiteY26" fmla="*/ 2592 h 10061"/>
                    <a:gd name="connsiteX27" fmla="*/ 3653 w 17047"/>
                    <a:gd name="connsiteY27" fmla="*/ 2664 h 10061"/>
                    <a:gd name="connsiteX28" fmla="*/ 1564 w 17047"/>
                    <a:gd name="connsiteY28" fmla="*/ 1800 h 10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047" h="10061">
                      <a:moveTo>
                        <a:pt x="124" y="0"/>
                      </a:moveTo>
                      <a:cubicBezTo>
                        <a:pt x="-669" y="4681"/>
                        <a:pt x="2428" y="9146"/>
                        <a:pt x="7109" y="9938"/>
                      </a:cubicBezTo>
                      <a:cubicBezTo>
                        <a:pt x="11790" y="10730"/>
                        <a:pt x="16255" y="7633"/>
                        <a:pt x="17047" y="2952"/>
                      </a:cubicBezTo>
                      <a:lnTo>
                        <a:pt x="124" y="0"/>
                      </a:lnTo>
                      <a:close/>
                      <a:moveTo>
                        <a:pt x="13158" y="4393"/>
                      </a:moveTo>
                      <a:cubicBezTo>
                        <a:pt x="11934" y="4177"/>
                        <a:pt x="10998" y="3817"/>
                        <a:pt x="11070" y="3529"/>
                      </a:cubicBezTo>
                      <a:cubicBezTo>
                        <a:pt x="11070" y="3241"/>
                        <a:pt x="12150" y="3169"/>
                        <a:pt x="13302" y="3457"/>
                      </a:cubicBezTo>
                      <a:cubicBezTo>
                        <a:pt x="14526" y="3673"/>
                        <a:pt x="15463" y="4033"/>
                        <a:pt x="15391" y="4321"/>
                      </a:cubicBezTo>
                      <a:cubicBezTo>
                        <a:pt x="15391" y="4609"/>
                        <a:pt x="14311" y="4681"/>
                        <a:pt x="13158" y="4465"/>
                      </a:cubicBezTo>
                      <a:close/>
                      <a:moveTo>
                        <a:pt x="9774" y="3457"/>
                      </a:moveTo>
                      <a:cubicBezTo>
                        <a:pt x="10206" y="3169"/>
                        <a:pt x="11070" y="3744"/>
                        <a:pt x="11790" y="4753"/>
                      </a:cubicBezTo>
                      <a:cubicBezTo>
                        <a:pt x="12510" y="5761"/>
                        <a:pt x="12726" y="6769"/>
                        <a:pt x="12294" y="7057"/>
                      </a:cubicBezTo>
                      <a:cubicBezTo>
                        <a:pt x="11862" y="7345"/>
                        <a:pt x="10998" y="6769"/>
                        <a:pt x="10278" y="5761"/>
                      </a:cubicBezTo>
                      <a:cubicBezTo>
                        <a:pt x="9557" y="4753"/>
                        <a:pt x="9342" y="3744"/>
                        <a:pt x="9774" y="3457"/>
                      </a:cubicBezTo>
                      <a:close/>
                      <a:moveTo>
                        <a:pt x="7181" y="5689"/>
                      </a:moveTo>
                      <a:cubicBezTo>
                        <a:pt x="7469" y="4033"/>
                        <a:pt x="8045" y="2809"/>
                        <a:pt x="8550" y="2880"/>
                      </a:cubicBezTo>
                      <a:cubicBezTo>
                        <a:pt x="9054" y="2952"/>
                        <a:pt x="9197" y="4393"/>
                        <a:pt x="8910" y="5977"/>
                      </a:cubicBezTo>
                      <a:cubicBezTo>
                        <a:pt x="8622" y="7633"/>
                        <a:pt x="7973" y="8858"/>
                        <a:pt x="7469" y="8786"/>
                      </a:cubicBezTo>
                      <a:cubicBezTo>
                        <a:pt x="6965" y="8713"/>
                        <a:pt x="6821" y="7345"/>
                        <a:pt x="7109" y="5689"/>
                      </a:cubicBezTo>
                      <a:close/>
                      <a:moveTo>
                        <a:pt x="4805" y="3529"/>
                      </a:moveTo>
                      <a:cubicBezTo>
                        <a:pt x="5813" y="2809"/>
                        <a:pt x="6821" y="2592"/>
                        <a:pt x="7109" y="2952"/>
                      </a:cubicBezTo>
                      <a:cubicBezTo>
                        <a:pt x="7397" y="3384"/>
                        <a:pt x="6821" y="4249"/>
                        <a:pt x="5813" y="4969"/>
                      </a:cubicBezTo>
                      <a:cubicBezTo>
                        <a:pt x="4805" y="5689"/>
                        <a:pt x="3724" y="5905"/>
                        <a:pt x="3508" y="5473"/>
                      </a:cubicBezTo>
                      <a:cubicBezTo>
                        <a:pt x="3221" y="5113"/>
                        <a:pt x="3796" y="4177"/>
                        <a:pt x="4805" y="3457"/>
                      </a:cubicBezTo>
                      <a:close/>
                      <a:moveTo>
                        <a:pt x="1492" y="1800"/>
                      </a:moveTo>
                      <a:cubicBezTo>
                        <a:pt x="1492" y="1800"/>
                        <a:pt x="2572" y="1440"/>
                        <a:pt x="3796" y="1728"/>
                      </a:cubicBezTo>
                      <a:cubicBezTo>
                        <a:pt x="5021" y="1944"/>
                        <a:pt x="5957" y="2377"/>
                        <a:pt x="5885" y="2592"/>
                      </a:cubicBezTo>
                      <a:cubicBezTo>
                        <a:pt x="5885" y="2880"/>
                        <a:pt x="4805" y="2880"/>
                        <a:pt x="3653" y="2664"/>
                      </a:cubicBezTo>
                      <a:cubicBezTo>
                        <a:pt x="2428" y="2448"/>
                        <a:pt x="1492" y="2016"/>
                        <a:pt x="1564" y="18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7" name="Freeform: Shape 4236">
                  <a:extLst>
                    <a:ext uri="{FF2B5EF4-FFF2-40B4-BE49-F238E27FC236}">
                      <a16:creationId xmlns:a16="http://schemas.microsoft.com/office/drawing/2014/main" id="{A08D9F1C-B4F4-29BB-3737-0F8C3724C5AD}"/>
                    </a:ext>
                  </a:extLst>
                </p:cNvPr>
                <p:cNvSpPr/>
                <p:nvPr/>
              </p:nvSpPr>
              <p:spPr>
                <a:xfrm>
                  <a:off x="6843406" y="5846731"/>
                  <a:ext cx="10642" cy="9754"/>
                </a:xfrm>
                <a:custGeom>
                  <a:avLst/>
                  <a:gdLst>
                    <a:gd name="connsiteX0" fmla="*/ 57 w 10642"/>
                    <a:gd name="connsiteY0" fmla="*/ 0 h 9754"/>
                    <a:gd name="connsiteX1" fmla="*/ 4594 w 10642"/>
                    <a:gd name="connsiteY1" fmla="*/ 9578 h 9754"/>
                    <a:gd name="connsiteX2" fmla="*/ 10643 w 10642"/>
                    <a:gd name="connsiteY2" fmla="*/ 3241 h 9754"/>
                    <a:gd name="connsiteX3" fmla="*/ 57 w 10642"/>
                    <a:gd name="connsiteY3" fmla="*/ 0 h 9754"/>
                    <a:gd name="connsiteX4" fmla="*/ 8194 w 10642"/>
                    <a:gd name="connsiteY4" fmla="*/ 4465 h 9754"/>
                    <a:gd name="connsiteX5" fmla="*/ 6898 w 10642"/>
                    <a:gd name="connsiteY5" fmla="*/ 3601 h 9754"/>
                    <a:gd name="connsiteX6" fmla="*/ 8338 w 10642"/>
                    <a:gd name="connsiteY6" fmla="*/ 3601 h 9754"/>
                    <a:gd name="connsiteX7" fmla="*/ 9634 w 10642"/>
                    <a:gd name="connsiteY7" fmla="*/ 4465 h 9754"/>
                    <a:gd name="connsiteX8" fmla="*/ 8194 w 10642"/>
                    <a:gd name="connsiteY8" fmla="*/ 4465 h 9754"/>
                    <a:gd name="connsiteX9" fmla="*/ 6106 w 10642"/>
                    <a:gd name="connsiteY9" fmla="*/ 3529 h 9754"/>
                    <a:gd name="connsiteX10" fmla="*/ 7402 w 10642"/>
                    <a:gd name="connsiteY10" fmla="*/ 4825 h 9754"/>
                    <a:gd name="connsiteX11" fmla="*/ 7762 w 10642"/>
                    <a:gd name="connsiteY11" fmla="*/ 7058 h 9754"/>
                    <a:gd name="connsiteX12" fmla="*/ 6466 w 10642"/>
                    <a:gd name="connsiteY12" fmla="*/ 5761 h 9754"/>
                    <a:gd name="connsiteX13" fmla="*/ 6106 w 10642"/>
                    <a:gd name="connsiteY13" fmla="*/ 3529 h 9754"/>
                    <a:gd name="connsiteX14" fmla="*/ 4522 w 10642"/>
                    <a:gd name="connsiteY14" fmla="*/ 5545 h 9754"/>
                    <a:gd name="connsiteX15" fmla="*/ 5314 w 10642"/>
                    <a:gd name="connsiteY15" fmla="*/ 2953 h 9754"/>
                    <a:gd name="connsiteX16" fmla="*/ 5601 w 10642"/>
                    <a:gd name="connsiteY16" fmla="*/ 5833 h 9754"/>
                    <a:gd name="connsiteX17" fmla="*/ 4809 w 10642"/>
                    <a:gd name="connsiteY17" fmla="*/ 8426 h 9754"/>
                    <a:gd name="connsiteX18" fmla="*/ 4522 w 10642"/>
                    <a:gd name="connsiteY18" fmla="*/ 5545 h 9754"/>
                    <a:gd name="connsiteX19" fmla="*/ 3009 w 10642"/>
                    <a:gd name="connsiteY19" fmla="*/ 3457 h 9754"/>
                    <a:gd name="connsiteX20" fmla="*/ 4449 w 10642"/>
                    <a:gd name="connsiteY20" fmla="*/ 3025 h 9754"/>
                    <a:gd name="connsiteX21" fmla="*/ 3729 w 10642"/>
                    <a:gd name="connsiteY21" fmla="*/ 4897 h 9754"/>
                    <a:gd name="connsiteX22" fmla="*/ 2289 w 10642"/>
                    <a:gd name="connsiteY22" fmla="*/ 5329 h 9754"/>
                    <a:gd name="connsiteX23" fmla="*/ 3009 w 10642"/>
                    <a:gd name="connsiteY23" fmla="*/ 3457 h 9754"/>
                    <a:gd name="connsiteX24" fmla="*/ 921 w 10642"/>
                    <a:gd name="connsiteY24" fmla="*/ 1728 h 9754"/>
                    <a:gd name="connsiteX25" fmla="*/ 2361 w 10642"/>
                    <a:gd name="connsiteY25" fmla="*/ 1728 h 9754"/>
                    <a:gd name="connsiteX26" fmla="*/ 3657 w 10642"/>
                    <a:gd name="connsiteY26" fmla="*/ 2664 h 9754"/>
                    <a:gd name="connsiteX27" fmla="*/ 2217 w 10642"/>
                    <a:gd name="connsiteY27" fmla="*/ 2664 h 9754"/>
                    <a:gd name="connsiteX28" fmla="*/ 921 w 10642"/>
                    <a:gd name="connsiteY28" fmla="*/ 1800 h 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0642" h="9754">
                      <a:moveTo>
                        <a:pt x="57" y="0"/>
                      </a:moveTo>
                      <a:cubicBezTo>
                        <a:pt x="-375" y="4393"/>
                        <a:pt x="1713" y="8714"/>
                        <a:pt x="4594" y="9578"/>
                      </a:cubicBezTo>
                      <a:cubicBezTo>
                        <a:pt x="7474" y="10514"/>
                        <a:pt x="10210" y="7633"/>
                        <a:pt x="10643" y="3241"/>
                      </a:cubicBezTo>
                      <a:lnTo>
                        <a:pt x="57" y="0"/>
                      </a:lnTo>
                      <a:close/>
                      <a:moveTo>
                        <a:pt x="8194" y="4465"/>
                      </a:moveTo>
                      <a:cubicBezTo>
                        <a:pt x="7474" y="4249"/>
                        <a:pt x="6898" y="3817"/>
                        <a:pt x="6898" y="3601"/>
                      </a:cubicBezTo>
                      <a:cubicBezTo>
                        <a:pt x="6898" y="3313"/>
                        <a:pt x="7546" y="3313"/>
                        <a:pt x="8338" y="3601"/>
                      </a:cubicBezTo>
                      <a:cubicBezTo>
                        <a:pt x="9058" y="3817"/>
                        <a:pt x="9706" y="4249"/>
                        <a:pt x="9634" y="4465"/>
                      </a:cubicBezTo>
                      <a:cubicBezTo>
                        <a:pt x="9634" y="4753"/>
                        <a:pt x="8986" y="4753"/>
                        <a:pt x="8194" y="4465"/>
                      </a:cubicBezTo>
                      <a:close/>
                      <a:moveTo>
                        <a:pt x="6106" y="3529"/>
                      </a:moveTo>
                      <a:cubicBezTo>
                        <a:pt x="6106" y="3529"/>
                        <a:pt x="6898" y="3817"/>
                        <a:pt x="7402" y="4825"/>
                      </a:cubicBezTo>
                      <a:cubicBezTo>
                        <a:pt x="7834" y="5833"/>
                        <a:pt x="8050" y="6769"/>
                        <a:pt x="7762" y="7058"/>
                      </a:cubicBezTo>
                      <a:cubicBezTo>
                        <a:pt x="7546" y="7346"/>
                        <a:pt x="6970" y="6769"/>
                        <a:pt x="6466" y="5761"/>
                      </a:cubicBezTo>
                      <a:cubicBezTo>
                        <a:pt x="5961" y="4825"/>
                        <a:pt x="5818" y="3817"/>
                        <a:pt x="6106" y="3529"/>
                      </a:cubicBezTo>
                      <a:close/>
                      <a:moveTo>
                        <a:pt x="4522" y="5545"/>
                      </a:moveTo>
                      <a:cubicBezTo>
                        <a:pt x="4665" y="4033"/>
                        <a:pt x="5026" y="2881"/>
                        <a:pt x="5314" y="2953"/>
                      </a:cubicBezTo>
                      <a:cubicBezTo>
                        <a:pt x="5601" y="3025"/>
                        <a:pt x="5746" y="4393"/>
                        <a:pt x="5601" y="5833"/>
                      </a:cubicBezTo>
                      <a:cubicBezTo>
                        <a:pt x="5458" y="7346"/>
                        <a:pt x="5097" y="8498"/>
                        <a:pt x="4809" y="8426"/>
                      </a:cubicBezTo>
                      <a:cubicBezTo>
                        <a:pt x="4522" y="8354"/>
                        <a:pt x="4377" y="7058"/>
                        <a:pt x="4522" y="5545"/>
                      </a:cubicBezTo>
                      <a:close/>
                      <a:moveTo>
                        <a:pt x="3009" y="3457"/>
                      </a:moveTo>
                      <a:cubicBezTo>
                        <a:pt x="3657" y="2809"/>
                        <a:pt x="4233" y="2593"/>
                        <a:pt x="4449" y="3025"/>
                      </a:cubicBezTo>
                      <a:cubicBezTo>
                        <a:pt x="4665" y="3385"/>
                        <a:pt x="4305" y="4249"/>
                        <a:pt x="3729" y="4897"/>
                      </a:cubicBezTo>
                      <a:cubicBezTo>
                        <a:pt x="3153" y="5545"/>
                        <a:pt x="2505" y="5761"/>
                        <a:pt x="2289" y="5329"/>
                      </a:cubicBezTo>
                      <a:cubicBezTo>
                        <a:pt x="2073" y="4969"/>
                        <a:pt x="2433" y="4105"/>
                        <a:pt x="3009" y="3457"/>
                      </a:cubicBezTo>
                      <a:close/>
                      <a:moveTo>
                        <a:pt x="921" y="1728"/>
                      </a:moveTo>
                      <a:cubicBezTo>
                        <a:pt x="921" y="1728"/>
                        <a:pt x="1569" y="1440"/>
                        <a:pt x="2361" y="1728"/>
                      </a:cubicBezTo>
                      <a:cubicBezTo>
                        <a:pt x="3081" y="1945"/>
                        <a:pt x="3729" y="2377"/>
                        <a:pt x="3657" y="2664"/>
                      </a:cubicBezTo>
                      <a:cubicBezTo>
                        <a:pt x="3657" y="2953"/>
                        <a:pt x="3009" y="2953"/>
                        <a:pt x="2217" y="2664"/>
                      </a:cubicBezTo>
                      <a:cubicBezTo>
                        <a:pt x="1497" y="2449"/>
                        <a:pt x="849" y="2017"/>
                        <a:pt x="921" y="18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8" name="Freeform: Shape 4237">
                  <a:extLst>
                    <a:ext uri="{FF2B5EF4-FFF2-40B4-BE49-F238E27FC236}">
                      <a16:creationId xmlns:a16="http://schemas.microsoft.com/office/drawing/2014/main" id="{DC6F58AC-401F-18E7-BC49-885FF0CD161B}"/>
                    </a:ext>
                  </a:extLst>
                </p:cNvPr>
                <p:cNvSpPr/>
                <p:nvPr/>
              </p:nvSpPr>
              <p:spPr>
                <a:xfrm>
                  <a:off x="6838121" y="5842122"/>
                  <a:ext cx="5485" cy="9822"/>
                </a:xfrm>
                <a:custGeom>
                  <a:avLst/>
                  <a:gdLst>
                    <a:gd name="connsiteX0" fmla="*/ 13 w 5485"/>
                    <a:gd name="connsiteY0" fmla="*/ 0 h 9822"/>
                    <a:gd name="connsiteX1" fmla="*/ 2462 w 5485"/>
                    <a:gd name="connsiteY1" fmla="*/ 9578 h 9822"/>
                    <a:gd name="connsiteX2" fmla="*/ 5486 w 5485"/>
                    <a:gd name="connsiteY2" fmla="*/ 3817 h 9822"/>
                    <a:gd name="connsiteX3" fmla="*/ 13 w 5485"/>
                    <a:gd name="connsiteY3" fmla="*/ 0 h 9822"/>
                    <a:gd name="connsiteX4" fmla="*/ 4262 w 5485"/>
                    <a:gd name="connsiteY4" fmla="*/ 4825 h 9822"/>
                    <a:gd name="connsiteX5" fmla="*/ 3542 w 5485"/>
                    <a:gd name="connsiteY5" fmla="*/ 3889 h 9822"/>
                    <a:gd name="connsiteX6" fmla="*/ 4262 w 5485"/>
                    <a:gd name="connsiteY6" fmla="*/ 3889 h 9822"/>
                    <a:gd name="connsiteX7" fmla="*/ 4982 w 5485"/>
                    <a:gd name="connsiteY7" fmla="*/ 4825 h 9822"/>
                    <a:gd name="connsiteX8" fmla="*/ 4262 w 5485"/>
                    <a:gd name="connsiteY8" fmla="*/ 4825 h 9822"/>
                    <a:gd name="connsiteX9" fmla="*/ 3110 w 5485"/>
                    <a:gd name="connsiteY9" fmla="*/ 3744 h 9822"/>
                    <a:gd name="connsiteX10" fmla="*/ 3758 w 5485"/>
                    <a:gd name="connsiteY10" fmla="*/ 5041 h 9822"/>
                    <a:gd name="connsiteX11" fmla="*/ 3974 w 5485"/>
                    <a:gd name="connsiteY11" fmla="*/ 7201 h 9822"/>
                    <a:gd name="connsiteX12" fmla="*/ 3254 w 5485"/>
                    <a:gd name="connsiteY12" fmla="*/ 5905 h 9822"/>
                    <a:gd name="connsiteX13" fmla="*/ 3038 w 5485"/>
                    <a:gd name="connsiteY13" fmla="*/ 3744 h 9822"/>
                    <a:gd name="connsiteX14" fmla="*/ 2317 w 5485"/>
                    <a:gd name="connsiteY14" fmla="*/ 5617 h 9822"/>
                    <a:gd name="connsiteX15" fmla="*/ 2678 w 5485"/>
                    <a:gd name="connsiteY15" fmla="*/ 3169 h 9822"/>
                    <a:gd name="connsiteX16" fmla="*/ 2821 w 5485"/>
                    <a:gd name="connsiteY16" fmla="*/ 6049 h 9822"/>
                    <a:gd name="connsiteX17" fmla="*/ 2462 w 5485"/>
                    <a:gd name="connsiteY17" fmla="*/ 8498 h 9822"/>
                    <a:gd name="connsiteX18" fmla="*/ 2245 w 5485"/>
                    <a:gd name="connsiteY18" fmla="*/ 5617 h 9822"/>
                    <a:gd name="connsiteX19" fmla="*/ 1525 w 5485"/>
                    <a:gd name="connsiteY19" fmla="*/ 3529 h 9822"/>
                    <a:gd name="connsiteX20" fmla="*/ 2245 w 5485"/>
                    <a:gd name="connsiteY20" fmla="*/ 3169 h 9822"/>
                    <a:gd name="connsiteX21" fmla="*/ 1885 w 5485"/>
                    <a:gd name="connsiteY21" fmla="*/ 4969 h 9822"/>
                    <a:gd name="connsiteX22" fmla="*/ 1165 w 5485"/>
                    <a:gd name="connsiteY22" fmla="*/ 5329 h 9822"/>
                    <a:gd name="connsiteX23" fmla="*/ 1525 w 5485"/>
                    <a:gd name="connsiteY23" fmla="*/ 3529 h 9822"/>
                    <a:gd name="connsiteX24" fmla="*/ 445 w 5485"/>
                    <a:gd name="connsiteY24" fmla="*/ 1728 h 9822"/>
                    <a:gd name="connsiteX25" fmla="*/ 1165 w 5485"/>
                    <a:gd name="connsiteY25" fmla="*/ 1728 h 9822"/>
                    <a:gd name="connsiteX26" fmla="*/ 1885 w 5485"/>
                    <a:gd name="connsiteY26" fmla="*/ 2664 h 9822"/>
                    <a:gd name="connsiteX27" fmla="*/ 1165 w 5485"/>
                    <a:gd name="connsiteY27" fmla="*/ 2664 h 9822"/>
                    <a:gd name="connsiteX28" fmla="*/ 445 w 5485"/>
                    <a:gd name="connsiteY28" fmla="*/ 1728 h 9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485" h="9822">
                      <a:moveTo>
                        <a:pt x="13" y="0"/>
                      </a:moveTo>
                      <a:cubicBezTo>
                        <a:pt x="-131" y="4249"/>
                        <a:pt x="949" y="8570"/>
                        <a:pt x="2462" y="9578"/>
                      </a:cubicBezTo>
                      <a:cubicBezTo>
                        <a:pt x="3974" y="10658"/>
                        <a:pt x="5342" y="8066"/>
                        <a:pt x="5486" y="3817"/>
                      </a:cubicBezTo>
                      <a:lnTo>
                        <a:pt x="13" y="0"/>
                      </a:lnTo>
                      <a:close/>
                      <a:moveTo>
                        <a:pt x="4262" y="4825"/>
                      </a:moveTo>
                      <a:cubicBezTo>
                        <a:pt x="3902" y="4536"/>
                        <a:pt x="3542" y="4104"/>
                        <a:pt x="3542" y="3889"/>
                      </a:cubicBezTo>
                      <a:cubicBezTo>
                        <a:pt x="3542" y="3672"/>
                        <a:pt x="3902" y="3672"/>
                        <a:pt x="4262" y="3889"/>
                      </a:cubicBezTo>
                      <a:cubicBezTo>
                        <a:pt x="4622" y="4177"/>
                        <a:pt x="4982" y="4609"/>
                        <a:pt x="4982" y="4825"/>
                      </a:cubicBezTo>
                      <a:cubicBezTo>
                        <a:pt x="4982" y="5113"/>
                        <a:pt x="4622" y="5041"/>
                        <a:pt x="4262" y="4825"/>
                      </a:cubicBezTo>
                      <a:close/>
                      <a:moveTo>
                        <a:pt x="3110" y="3744"/>
                      </a:moveTo>
                      <a:cubicBezTo>
                        <a:pt x="3110" y="3744"/>
                        <a:pt x="3542" y="4104"/>
                        <a:pt x="3758" y="5041"/>
                      </a:cubicBezTo>
                      <a:cubicBezTo>
                        <a:pt x="4046" y="5977"/>
                        <a:pt x="4118" y="6985"/>
                        <a:pt x="3974" y="7201"/>
                      </a:cubicBezTo>
                      <a:cubicBezTo>
                        <a:pt x="3830" y="7417"/>
                        <a:pt x="3542" y="6841"/>
                        <a:pt x="3254" y="5905"/>
                      </a:cubicBezTo>
                      <a:cubicBezTo>
                        <a:pt x="3038" y="4969"/>
                        <a:pt x="2894" y="3961"/>
                        <a:pt x="3038" y="3744"/>
                      </a:cubicBezTo>
                      <a:close/>
                      <a:moveTo>
                        <a:pt x="2317" y="5617"/>
                      </a:moveTo>
                      <a:cubicBezTo>
                        <a:pt x="2317" y="4104"/>
                        <a:pt x="2534" y="3024"/>
                        <a:pt x="2678" y="3169"/>
                      </a:cubicBezTo>
                      <a:cubicBezTo>
                        <a:pt x="2821" y="3312"/>
                        <a:pt x="2894" y="4536"/>
                        <a:pt x="2821" y="6049"/>
                      </a:cubicBezTo>
                      <a:cubicBezTo>
                        <a:pt x="2821" y="7489"/>
                        <a:pt x="2606" y="8641"/>
                        <a:pt x="2462" y="8498"/>
                      </a:cubicBezTo>
                      <a:cubicBezTo>
                        <a:pt x="2317" y="8353"/>
                        <a:pt x="2174" y="7129"/>
                        <a:pt x="2245" y="5617"/>
                      </a:cubicBezTo>
                      <a:close/>
                      <a:moveTo>
                        <a:pt x="1525" y="3529"/>
                      </a:moveTo>
                      <a:cubicBezTo>
                        <a:pt x="1813" y="2952"/>
                        <a:pt x="2174" y="2808"/>
                        <a:pt x="2245" y="3169"/>
                      </a:cubicBezTo>
                      <a:cubicBezTo>
                        <a:pt x="2317" y="3601"/>
                        <a:pt x="2245" y="4393"/>
                        <a:pt x="1885" y="4969"/>
                      </a:cubicBezTo>
                      <a:cubicBezTo>
                        <a:pt x="1597" y="5545"/>
                        <a:pt x="1237" y="5689"/>
                        <a:pt x="1165" y="5329"/>
                      </a:cubicBezTo>
                      <a:cubicBezTo>
                        <a:pt x="1093" y="4969"/>
                        <a:pt x="1165" y="4177"/>
                        <a:pt x="1525" y="3529"/>
                      </a:cubicBezTo>
                      <a:close/>
                      <a:moveTo>
                        <a:pt x="445" y="1728"/>
                      </a:moveTo>
                      <a:cubicBezTo>
                        <a:pt x="445" y="1728"/>
                        <a:pt x="805" y="1512"/>
                        <a:pt x="1165" y="1728"/>
                      </a:cubicBezTo>
                      <a:cubicBezTo>
                        <a:pt x="1525" y="2016"/>
                        <a:pt x="1885" y="2448"/>
                        <a:pt x="1885" y="2664"/>
                      </a:cubicBezTo>
                      <a:cubicBezTo>
                        <a:pt x="1885" y="2880"/>
                        <a:pt x="1525" y="2880"/>
                        <a:pt x="1165" y="2664"/>
                      </a:cubicBezTo>
                      <a:cubicBezTo>
                        <a:pt x="733" y="2376"/>
                        <a:pt x="445" y="1944"/>
                        <a:pt x="445" y="17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56" name="Freeform: Shape 4055">
                <a:extLst>
                  <a:ext uri="{FF2B5EF4-FFF2-40B4-BE49-F238E27FC236}">
                    <a16:creationId xmlns:a16="http://schemas.microsoft.com/office/drawing/2014/main" id="{2B2C63A4-050A-A0FC-6870-3284037A468A}"/>
                  </a:ext>
                </a:extLst>
              </p:cNvPr>
              <p:cNvSpPr/>
              <p:nvPr/>
            </p:nvSpPr>
            <p:spPr>
              <a:xfrm>
                <a:off x="6904747" y="5855445"/>
                <a:ext cx="17211" cy="8569"/>
              </a:xfrm>
              <a:custGeom>
                <a:avLst/>
                <a:gdLst>
                  <a:gd name="connsiteX0" fmla="*/ 72 w 17211"/>
                  <a:gd name="connsiteY0" fmla="*/ 0 h 8569"/>
                  <a:gd name="connsiteX1" fmla="*/ 8642 w 17211"/>
                  <a:gd name="connsiteY1" fmla="*/ 8570 h 8569"/>
                  <a:gd name="connsiteX2" fmla="*/ 17211 w 17211"/>
                  <a:gd name="connsiteY2" fmla="*/ 0 h 8569"/>
                  <a:gd name="connsiteX3" fmla="*/ 0 w 17211"/>
                  <a:gd name="connsiteY3" fmla="*/ 0 h 8569"/>
                  <a:gd name="connsiteX4" fmla="*/ 1440 w 17211"/>
                  <a:gd name="connsiteY4" fmla="*/ 1584 h 8569"/>
                  <a:gd name="connsiteX5" fmla="*/ 3673 w 17211"/>
                  <a:gd name="connsiteY5" fmla="*/ 1080 h 8569"/>
                  <a:gd name="connsiteX6" fmla="*/ 5905 w 17211"/>
                  <a:gd name="connsiteY6" fmla="*/ 1584 h 8569"/>
                  <a:gd name="connsiteX7" fmla="*/ 3673 w 17211"/>
                  <a:gd name="connsiteY7" fmla="*/ 2088 h 8569"/>
                  <a:gd name="connsiteX8" fmla="*/ 1440 w 17211"/>
                  <a:gd name="connsiteY8" fmla="*/ 1584 h 8569"/>
                  <a:gd name="connsiteX9" fmla="*/ 6266 w 17211"/>
                  <a:gd name="connsiteY9" fmla="*/ 3961 h 8569"/>
                  <a:gd name="connsiteX10" fmla="*/ 4033 w 17211"/>
                  <a:gd name="connsiteY10" fmla="*/ 4897 h 8569"/>
                  <a:gd name="connsiteX11" fmla="*/ 4969 w 17211"/>
                  <a:gd name="connsiteY11" fmla="*/ 2737 h 8569"/>
                  <a:gd name="connsiteX12" fmla="*/ 7201 w 17211"/>
                  <a:gd name="connsiteY12" fmla="*/ 1800 h 8569"/>
                  <a:gd name="connsiteX13" fmla="*/ 6266 w 17211"/>
                  <a:gd name="connsiteY13" fmla="*/ 4033 h 8569"/>
                  <a:gd name="connsiteX14" fmla="*/ 8426 w 17211"/>
                  <a:gd name="connsiteY14" fmla="*/ 7346 h 8569"/>
                  <a:gd name="connsiteX15" fmla="*/ 7562 w 17211"/>
                  <a:gd name="connsiteY15" fmla="*/ 4393 h 8569"/>
                  <a:gd name="connsiteX16" fmla="*/ 8426 w 17211"/>
                  <a:gd name="connsiteY16" fmla="*/ 1440 h 8569"/>
                  <a:gd name="connsiteX17" fmla="*/ 9290 w 17211"/>
                  <a:gd name="connsiteY17" fmla="*/ 4393 h 8569"/>
                  <a:gd name="connsiteX18" fmla="*/ 8426 w 17211"/>
                  <a:gd name="connsiteY18" fmla="*/ 7346 h 8569"/>
                  <a:gd name="connsiteX19" fmla="*/ 12963 w 17211"/>
                  <a:gd name="connsiteY19" fmla="*/ 4897 h 8569"/>
                  <a:gd name="connsiteX20" fmla="*/ 10730 w 17211"/>
                  <a:gd name="connsiteY20" fmla="*/ 3961 h 8569"/>
                  <a:gd name="connsiteX21" fmla="*/ 9794 w 17211"/>
                  <a:gd name="connsiteY21" fmla="*/ 1728 h 8569"/>
                  <a:gd name="connsiteX22" fmla="*/ 12027 w 17211"/>
                  <a:gd name="connsiteY22" fmla="*/ 2664 h 8569"/>
                  <a:gd name="connsiteX23" fmla="*/ 12963 w 17211"/>
                  <a:gd name="connsiteY23" fmla="*/ 4825 h 8569"/>
                  <a:gd name="connsiteX24" fmla="*/ 13395 w 17211"/>
                  <a:gd name="connsiteY24" fmla="*/ 2016 h 8569"/>
                  <a:gd name="connsiteX25" fmla="*/ 11163 w 17211"/>
                  <a:gd name="connsiteY25" fmla="*/ 1512 h 8569"/>
                  <a:gd name="connsiteX26" fmla="*/ 13395 w 17211"/>
                  <a:gd name="connsiteY26" fmla="*/ 1008 h 8569"/>
                  <a:gd name="connsiteX27" fmla="*/ 15627 w 17211"/>
                  <a:gd name="connsiteY27" fmla="*/ 1512 h 8569"/>
                  <a:gd name="connsiteX28" fmla="*/ 13395 w 17211"/>
                  <a:gd name="connsiteY28" fmla="*/ 2016 h 8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7211" h="8569">
                    <a:moveTo>
                      <a:pt x="72" y="0"/>
                    </a:moveTo>
                    <a:cubicBezTo>
                      <a:pt x="72" y="4753"/>
                      <a:pt x="3889" y="8570"/>
                      <a:pt x="8642" y="8570"/>
                    </a:cubicBezTo>
                    <a:cubicBezTo>
                      <a:pt x="13395" y="8570"/>
                      <a:pt x="17211" y="4753"/>
                      <a:pt x="17211" y="0"/>
                    </a:cubicBezTo>
                    <a:lnTo>
                      <a:pt x="0" y="0"/>
                    </a:lnTo>
                    <a:close/>
                    <a:moveTo>
                      <a:pt x="1440" y="1584"/>
                    </a:moveTo>
                    <a:cubicBezTo>
                      <a:pt x="1440" y="1584"/>
                      <a:pt x="2449" y="1080"/>
                      <a:pt x="3673" y="1080"/>
                    </a:cubicBezTo>
                    <a:cubicBezTo>
                      <a:pt x="4897" y="1080"/>
                      <a:pt x="5905" y="1296"/>
                      <a:pt x="5905" y="1584"/>
                    </a:cubicBezTo>
                    <a:cubicBezTo>
                      <a:pt x="5905" y="1872"/>
                      <a:pt x="4897" y="2088"/>
                      <a:pt x="3673" y="2088"/>
                    </a:cubicBezTo>
                    <a:cubicBezTo>
                      <a:pt x="2449" y="2088"/>
                      <a:pt x="1440" y="1872"/>
                      <a:pt x="1440" y="1584"/>
                    </a:cubicBezTo>
                    <a:close/>
                    <a:moveTo>
                      <a:pt x="6266" y="3961"/>
                    </a:moveTo>
                    <a:cubicBezTo>
                      <a:pt x="5401" y="4825"/>
                      <a:pt x="4393" y="5257"/>
                      <a:pt x="4033" y="4897"/>
                    </a:cubicBezTo>
                    <a:cubicBezTo>
                      <a:pt x="3673" y="4537"/>
                      <a:pt x="4033" y="3529"/>
                      <a:pt x="4969" y="2737"/>
                    </a:cubicBezTo>
                    <a:cubicBezTo>
                      <a:pt x="5833" y="1872"/>
                      <a:pt x="6841" y="1440"/>
                      <a:pt x="7201" y="1800"/>
                    </a:cubicBezTo>
                    <a:cubicBezTo>
                      <a:pt x="7562" y="2160"/>
                      <a:pt x="7201" y="3169"/>
                      <a:pt x="6266" y="4033"/>
                    </a:cubicBezTo>
                    <a:close/>
                    <a:moveTo>
                      <a:pt x="8426" y="7346"/>
                    </a:moveTo>
                    <a:cubicBezTo>
                      <a:pt x="7922" y="7346"/>
                      <a:pt x="7562" y="5977"/>
                      <a:pt x="7562" y="4393"/>
                    </a:cubicBezTo>
                    <a:cubicBezTo>
                      <a:pt x="7562" y="2809"/>
                      <a:pt x="7994" y="1440"/>
                      <a:pt x="8426" y="1440"/>
                    </a:cubicBezTo>
                    <a:cubicBezTo>
                      <a:pt x="8858" y="1440"/>
                      <a:pt x="9290" y="2809"/>
                      <a:pt x="9290" y="4393"/>
                    </a:cubicBezTo>
                    <a:cubicBezTo>
                      <a:pt x="9290" y="5977"/>
                      <a:pt x="8930" y="7346"/>
                      <a:pt x="8426" y="7346"/>
                    </a:cubicBezTo>
                    <a:close/>
                    <a:moveTo>
                      <a:pt x="12963" y="4897"/>
                    </a:moveTo>
                    <a:cubicBezTo>
                      <a:pt x="12602" y="5257"/>
                      <a:pt x="11595" y="4897"/>
                      <a:pt x="10730" y="3961"/>
                    </a:cubicBezTo>
                    <a:cubicBezTo>
                      <a:pt x="9866" y="3097"/>
                      <a:pt x="9434" y="2088"/>
                      <a:pt x="9794" y="1728"/>
                    </a:cubicBezTo>
                    <a:cubicBezTo>
                      <a:pt x="10154" y="1368"/>
                      <a:pt x="11163" y="1728"/>
                      <a:pt x="12027" y="2664"/>
                    </a:cubicBezTo>
                    <a:cubicBezTo>
                      <a:pt x="12891" y="3529"/>
                      <a:pt x="13323" y="4537"/>
                      <a:pt x="12963" y="4825"/>
                    </a:cubicBezTo>
                    <a:close/>
                    <a:moveTo>
                      <a:pt x="13395" y="2016"/>
                    </a:moveTo>
                    <a:cubicBezTo>
                      <a:pt x="12170" y="2016"/>
                      <a:pt x="11163" y="1800"/>
                      <a:pt x="11163" y="1512"/>
                    </a:cubicBezTo>
                    <a:cubicBezTo>
                      <a:pt x="11163" y="1224"/>
                      <a:pt x="12170" y="1008"/>
                      <a:pt x="13395" y="1008"/>
                    </a:cubicBezTo>
                    <a:cubicBezTo>
                      <a:pt x="14619" y="1008"/>
                      <a:pt x="15627" y="1224"/>
                      <a:pt x="15627" y="1512"/>
                    </a:cubicBezTo>
                    <a:cubicBezTo>
                      <a:pt x="15627" y="1800"/>
                      <a:pt x="14619" y="2016"/>
                      <a:pt x="13395" y="20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57" name="Graphic 6">
                <a:extLst>
                  <a:ext uri="{FF2B5EF4-FFF2-40B4-BE49-F238E27FC236}">
                    <a16:creationId xmlns:a16="http://schemas.microsoft.com/office/drawing/2014/main" id="{384BC9DC-5ACF-A38F-E4C0-BF7CDB1F34E2}"/>
                  </a:ext>
                </a:extLst>
              </p:cNvPr>
              <p:cNvGrpSpPr/>
              <p:nvPr/>
            </p:nvGrpSpPr>
            <p:grpSpPr>
              <a:xfrm>
                <a:off x="6851120" y="5809686"/>
                <a:ext cx="123225" cy="12641"/>
                <a:chOff x="6851120" y="5809686"/>
                <a:chExt cx="123225" cy="12641"/>
              </a:xfrm>
              <a:solidFill>
                <a:srgbClr val="D0E2D8"/>
              </a:solidFill>
            </p:grpSpPr>
            <p:grpSp>
              <p:nvGrpSpPr>
                <p:cNvPr id="4058" name="Graphic 6">
                  <a:extLst>
                    <a:ext uri="{FF2B5EF4-FFF2-40B4-BE49-F238E27FC236}">
                      <a16:creationId xmlns:a16="http://schemas.microsoft.com/office/drawing/2014/main" id="{02BA5785-4606-77CE-864F-0E05603FDC63}"/>
                    </a:ext>
                  </a:extLst>
                </p:cNvPr>
                <p:cNvGrpSpPr/>
                <p:nvPr/>
              </p:nvGrpSpPr>
              <p:grpSpPr>
                <a:xfrm>
                  <a:off x="6851120" y="5809686"/>
                  <a:ext cx="14091" cy="10408"/>
                  <a:chOff x="6851120" y="5809686"/>
                  <a:chExt cx="14091" cy="10408"/>
                </a:xfrm>
                <a:solidFill>
                  <a:srgbClr val="D0E2D8"/>
                </a:solidFill>
              </p:grpSpPr>
              <p:grpSp>
                <p:nvGrpSpPr>
                  <p:cNvPr id="4213" name="Graphic 6">
                    <a:extLst>
                      <a:ext uri="{FF2B5EF4-FFF2-40B4-BE49-F238E27FC236}">
                        <a16:creationId xmlns:a16="http://schemas.microsoft.com/office/drawing/2014/main" id="{C67A6908-50E4-678F-01E5-8C5B9F05BB0A}"/>
                      </a:ext>
                    </a:extLst>
                  </p:cNvPr>
                  <p:cNvGrpSpPr/>
                  <p:nvPr/>
                </p:nvGrpSpPr>
                <p:grpSpPr>
                  <a:xfrm>
                    <a:off x="6855930" y="5816040"/>
                    <a:ext cx="3842" cy="4054"/>
                    <a:chOff x="6855930" y="5816040"/>
                    <a:chExt cx="3842" cy="4054"/>
                  </a:xfrm>
                  <a:solidFill>
                    <a:srgbClr val="D0E2D8"/>
                  </a:solidFill>
                </p:grpSpPr>
                <p:sp>
                  <p:nvSpPr>
                    <p:cNvPr id="4232" name="Freeform: Shape 4231">
                      <a:extLst>
                        <a:ext uri="{FF2B5EF4-FFF2-40B4-BE49-F238E27FC236}">
                          <a16:creationId xmlns:a16="http://schemas.microsoft.com/office/drawing/2014/main" id="{DD00E3B4-4A35-056C-A20A-F9BFD1884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5930" y="5816172"/>
                      <a:ext cx="3689" cy="3922"/>
                    </a:xfrm>
                    <a:custGeom>
                      <a:avLst/>
                      <a:gdLst>
                        <a:gd name="connsiteX0" fmla="*/ 855 w 3689"/>
                        <a:gd name="connsiteY0" fmla="*/ 313 h 3922"/>
                        <a:gd name="connsiteX1" fmla="*/ 568 w 3689"/>
                        <a:gd name="connsiteY1" fmla="*/ 3193 h 3922"/>
                        <a:gd name="connsiteX2" fmla="*/ 3304 w 3689"/>
                        <a:gd name="connsiteY2" fmla="*/ 3193 h 3922"/>
                        <a:gd name="connsiteX3" fmla="*/ 3304 w 3689"/>
                        <a:gd name="connsiteY3" fmla="*/ 529 h 3922"/>
                        <a:gd name="connsiteX4" fmla="*/ 855 w 3689"/>
                        <a:gd name="connsiteY4" fmla="*/ 313 h 3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9" h="3922">
                          <a:moveTo>
                            <a:pt x="855" y="313"/>
                          </a:moveTo>
                          <a:cubicBezTo>
                            <a:pt x="-153" y="961"/>
                            <a:pt x="-297" y="2185"/>
                            <a:pt x="568" y="3193"/>
                          </a:cubicBezTo>
                          <a:cubicBezTo>
                            <a:pt x="1432" y="4201"/>
                            <a:pt x="2584" y="4129"/>
                            <a:pt x="3304" y="3193"/>
                          </a:cubicBezTo>
                          <a:cubicBezTo>
                            <a:pt x="3952" y="2113"/>
                            <a:pt x="3664" y="889"/>
                            <a:pt x="3304" y="529"/>
                          </a:cubicBezTo>
                          <a:cubicBezTo>
                            <a:pt x="3016" y="169"/>
                            <a:pt x="1936" y="-336"/>
                            <a:pt x="855" y="31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33" name="Freeform: Shape 4232">
                      <a:extLst>
                        <a:ext uri="{FF2B5EF4-FFF2-40B4-BE49-F238E27FC236}">
                          <a16:creationId xmlns:a16="http://schemas.microsoft.com/office/drawing/2014/main" id="{4F7BC9A8-C325-6734-2933-3C99783654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7559" y="5816040"/>
                      <a:ext cx="2214" cy="2690"/>
                    </a:xfrm>
                    <a:custGeom>
                      <a:avLst/>
                      <a:gdLst>
                        <a:gd name="connsiteX0" fmla="*/ 19 w 2214"/>
                        <a:gd name="connsiteY0" fmla="*/ 157 h 2690"/>
                        <a:gd name="connsiteX1" fmla="*/ 379 w 2214"/>
                        <a:gd name="connsiteY1" fmla="*/ 1957 h 2690"/>
                        <a:gd name="connsiteX2" fmla="*/ 2036 w 2214"/>
                        <a:gd name="connsiteY2" fmla="*/ 2533 h 2690"/>
                        <a:gd name="connsiteX3" fmla="*/ 1676 w 2214"/>
                        <a:gd name="connsiteY3" fmla="*/ 733 h 2690"/>
                        <a:gd name="connsiteX4" fmla="*/ 19 w 2214"/>
                        <a:gd name="connsiteY4" fmla="*/ 157 h 2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14" h="2690">
                          <a:moveTo>
                            <a:pt x="19" y="157"/>
                          </a:moveTo>
                          <a:cubicBezTo>
                            <a:pt x="19" y="157"/>
                            <a:pt x="-125" y="1309"/>
                            <a:pt x="379" y="1957"/>
                          </a:cubicBezTo>
                          <a:cubicBezTo>
                            <a:pt x="955" y="2606"/>
                            <a:pt x="1676" y="2893"/>
                            <a:pt x="2036" y="2533"/>
                          </a:cubicBezTo>
                          <a:cubicBezTo>
                            <a:pt x="2396" y="2173"/>
                            <a:pt x="2179" y="1381"/>
                            <a:pt x="1676" y="733"/>
                          </a:cubicBezTo>
                          <a:cubicBezTo>
                            <a:pt x="1099" y="85"/>
                            <a:pt x="379" y="-203"/>
                            <a:pt x="19" y="157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214" name="Graphic 6">
                    <a:extLst>
                      <a:ext uri="{FF2B5EF4-FFF2-40B4-BE49-F238E27FC236}">
                        <a16:creationId xmlns:a16="http://schemas.microsoft.com/office/drawing/2014/main" id="{BEE5BDF7-0A18-FBED-1299-4931E457BD2E}"/>
                      </a:ext>
                    </a:extLst>
                  </p:cNvPr>
                  <p:cNvGrpSpPr/>
                  <p:nvPr/>
                </p:nvGrpSpPr>
                <p:grpSpPr>
                  <a:xfrm>
                    <a:off x="6854950" y="5812539"/>
                    <a:ext cx="3137" cy="3315"/>
                    <a:chOff x="6854950" y="5812539"/>
                    <a:chExt cx="3137" cy="3315"/>
                  </a:xfrm>
                  <a:solidFill>
                    <a:srgbClr val="D0E2D8"/>
                  </a:solidFill>
                </p:grpSpPr>
                <p:sp>
                  <p:nvSpPr>
                    <p:cNvPr id="4230" name="Freeform: Shape 4229">
                      <a:extLst>
                        <a:ext uri="{FF2B5EF4-FFF2-40B4-BE49-F238E27FC236}">
                          <a16:creationId xmlns:a16="http://schemas.microsoft.com/office/drawing/2014/main" id="{75B9D696-FA9B-3E71-A319-4A38151935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4950" y="5812672"/>
                      <a:ext cx="3032" cy="3182"/>
                    </a:xfrm>
                    <a:custGeom>
                      <a:avLst/>
                      <a:gdLst>
                        <a:gd name="connsiteX0" fmla="*/ 683 w 3032"/>
                        <a:gd name="connsiteY0" fmla="*/ 212 h 3182"/>
                        <a:gd name="connsiteX1" fmla="*/ 467 w 3032"/>
                        <a:gd name="connsiteY1" fmla="*/ 2588 h 3182"/>
                        <a:gd name="connsiteX2" fmla="*/ 2699 w 3032"/>
                        <a:gd name="connsiteY2" fmla="*/ 2588 h 3182"/>
                        <a:gd name="connsiteX3" fmla="*/ 2699 w 3032"/>
                        <a:gd name="connsiteY3" fmla="*/ 428 h 3182"/>
                        <a:gd name="connsiteX4" fmla="*/ 683 w 3032"/>
                        <a:gd name="connsiteY4" fmla="*/ 284 h 3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" h="3182">
                          <a:moveTo>
                            <a:pt x="683" y="212"/>
                          </a:moveTo>
                          <a:cubicBezTo>
                            <a:pt x="-109" y="716"/>
                            <a:pt x="-253" y="1796"/>
                            <a:pt x="467" y="2588"/>
                          </a:cubicBezTo>
                          <a:cubicBezTo>
                            <a:pt x="1187" y="3380"/>
                            <a:pt x="2123" y="3380"/>
                            <a:pt x="2699" y="2588"/>
                          </a:cubicBezTo>
                          <a:cubicBezTo>
                            <a:pt x="3276" y="1652"/>
                            <a:pt x="2987" y="644"/>
                            <a:pt x="2699" y="428"/>
                          </a:cubicBezTo>
                          <a:cubicBezTo>
                            <a:pt x="2484" y="140"/>
                            <a:pt x="1547" y="-292"/>
                            <a:pt x="683" y="28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31" name="Freeform: Shape 4230">
                      <a:extLst>
                        <a:ext uri="{FF2B5EF4-FFF2-40B4-BE49-F238E27FC236}">
                          <a16:creationId xmlns:a16="http://schemas.microsoft.com/office/drawing/2014/main" id="{16B7ABE9-F7E5-89BE-9306-6731ABB59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6258" y="5812539"/>
                      <a:ext cx="1829" cy="2130"/>
                    </a:xfrm>
                    <a:custGeom>
                      <a:avLst/>
                      <a:gdLst>
                        <a:gd name="connsiteX0" fmla="*/ 23 w 1829"/>
                        <a:gd name="connsiteY0" fmla="*/ 57 h 2130"/>
                        <a:gd name="connsiteX1" fmla="*/ 311 w 1829"/>
                        <a:gd name="connsiteY1" fmla="*/ 1569 h 2130"/>
                        <a:gd name="connsiteX2" fmla="*/ 1679 w 1829"/>
                        <a:gd name="connsiteY2" fmla="*/ 2001 h 2130"/>
                        <a:gd name="connsiteX3" fmla="*/ 1391 w 1829"/>
                        <a:gd name="connsiteY3" fmla="*/ 561 h 2130"/>
                        <a:gd name="connsiteX4" fmla="*/ 23 w 1829"/>
                        <a:gd name="connsiteY4" fmla="*/ 129 h 2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9" h="2130">
                          <a:moveTo>
                            <a:pt x="23" y="57"/>
                          </a:moveTo>
                          <a:cubicBezTo>
                            <a:pt x="23" y="57"/>
                            <a:pt x="-121" y="993"/>
                            <a:pt x="311" y="1569"/>
                          </a:cubicBezTo>
                          <a:cubicBezTo>
                            <a:pt x="744" y="2073"/>
                            <a:pt x="1391" y="2289"/>
                            <a:pt x="1679" y="2001"/>
                          </a:cubicBezTo>
                          <a:cubicBezTo>
                            <a:pt x="1968" y="1713"/>
                            <a:pt x="1823" y="1065"/>
                            <a:pt x="1391" y="561"/>
                          </a:cubicBezTo>
                          <a:cubicBezTo>
                            <a:pt x="959" y="57"/>
                            <a:pt x="311" y="-159"/>
                            <a:pt x="23" y="12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215" name="Graphic 6">
                    <a:extLst>
                      <a:ext uri="{FF2B5EF4-FFF2-40B4-BE49-F238E27FC236}">
                        <a16:creationId xmlns:a16="http://schemas.microsoft.com/office/drawing/2014/main" id="{215B872D-3CA2-C2F2-A768-1F0EE1042BEE}"/>
                      </a:ext>
                    </a:extLst>
                  </p:cNvPr>
                  <p:cNvGrpSpPr/>
                  <p:nvPr/>
                </p:nvGrpSpPr>
                <p:grpSpPr>
                  <a:xfrm>
                    <a:off x="6860121" y="5815519"/>
                    <a:ext cx="2169" cy="2235"/>
                    <a:chOff x="6860121" y="5815519"/>
                    <a:chExt cx="2169" cy="2235"/>
                  </a:xfrm>
                  <a:solidFill>
                    <a:srgbClr val="D0E2D8"/>
                  </a:solidFill>
                </p:grpSpPr>
                <p:sp>
                  <p:nvSpPr>
                    <p:cNvPr id="4228" name="Freeform: Shape 4227">
                      <a:extLst>
                        <a:ext uri="{FF2B5EF4-FFF2-40B4-BE49-F238E27FC236}">
                          <a16:creationId xmlns:a16="http://schemas.microsoft.com/office/drawing/2014/main" id="{470CAB79-2806-1F66-0250-220494987B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0121" y="5815626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139 h 2128"/>
                        <a:gd name="connsiteX1" fmla="*/ 337 w 2068"/>
                        <a:gd name="connsiteY1" fmla="*/ 1723 h 2128"/>
                        <a:gd name="connsiteX2" fmla="*/ 1849 w 2068"/>
                        <a:gd name="connsiteY2" fmla="*/ 1723 h 2128"/>
                        <a:gd name="connsiteX3" fmla="*/ 1849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89" y="2227"/>
                            <a:pt x="1849" y="1723"/>
                          </a:cubicBezTo>
                          <a:cubicBezTo>
                            <a:pt x="2210" y="1075"/>
                            <a:pt x="2065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29" name="Freeform: Shape 4228">
                      <a:extLst>
                        <a:ext uri="{FF2B5EF4-FFF2-40B4-BE49-F238E27FC236}">
                          <a16:creationId xmlns:a16="http://schemas.microsoft.com/office/drawing/2014/main" id="{9642D4A3-D4F8-0ACA-5002-A37F9A3836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1027" y="5815519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216" name="Graphic 6">
                    <a:extLst>
                      <a:ext uri="{FF2B5EF4-FFF2-40B4-BE49-F238E27FC236}">
                        <a16:creationId xmlns:a16="http://schemas.microsoft.com/office/drawing/2014/main" id="{35685802-5935-6CFA-D440-7519F00FEAF9}"/>
                      </a:ext>
                    </a:extLst>
                  </p:cNvPr>
                  <p:cNvGrpSpPr/>
                  <p:nvPr/>
                </p:nvGrpSpPr>
                <p:grpSpPr>
                  <a:xfrm>
                    <a:off x="6857169" y="5809686"/>
                    <a:ext cx="2169" cy="2307"/>
                    <a:chOff x="6857169" y="5809686"/>
                    <a:chExt cx="2169" cy="2307"/>
                  </a:xfrm>
                  <a:solidFill>
                    <a:srgbClr val="D0E2D8"/>
                  </a:solidFill>
                </p:grpSpPr>
                <p:sp>
                  <p:nvSpPr>
                    <p:cNvPr id="4226" name="Freeform: Shape 4225">
                      <a:extLst>
                        <a:ext uri="{FF2B5EF4-FFF2-40B4-BE49-F238E27FC236}">
                          <a16:creationId xmlns:a16="http://schemas.microsoft.com/office/drawing/2014/main" id="{99FCB602-32C5-11BA-D0AC-935BCD9C69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7169" y="5809865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67 h 2128"/>
                        <a:gd name="connsiteX1" fmla="*/ 337 w 2068"/>
                        <a:gd name="connsiteY1" fmla="*/ 1723 h 2128"/>
                        <a:gd name="connsiteX2" fmla="*/ 1849 w 2068"/>
                        <a:gd name="connsiteY2" fmla="*/ 1723 h 2128"/>
                        <a:gd name="connsiteX3" fmla="*/ 1849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67"/>
                          </a:moveTo>
                          <a:cubicBezTo>
                            <a:pt x="-95" y="427"/>
                            <a:pt x="-167" y="1147"/>
                            <a:pt x="337" y="1723"/>
                          </a:cubicBezTo>
                          <a:cubicBezTo>
                            <a:pt x="841" y="2299"/>
                            <a:pt x="1489" y="2227"/>
                            <a:pt x="1849" y="1723"/>
                          </a:cubicBezTo>
                          <a:cubicBezTo>
                            <a:pt x="2209" y="1147"/>
                            <a:pt x="2066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27" name="Freeform: Shape 4226">
                      <a:extLst>
                        <a:ext uri="{FF2B5EF4-FFF2-40B4-BE49-F238E27FC236}">
                          <a16:creationId xmlns:a16="http://schemas.microsoft.com/office/drawing/2014/main" id="{DA25658B-2D9C-2732-CC86-8DC3A74C0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8074" y="5809686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0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0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217" name="Graphic 6">
                    <a:extLst>
                      <a:ext uri="{FF2B5EF4-FFF2-40B4-BE49-F238E27FC236}">
                        <a16:creationId xmlns:a16="http://schemas.microsoft.com/office/drawing/2014/main" id="{DB17A864-7022-749F-B008-FCB39DF7C47B}"/>
                      </a:ext>
                    </a:extLst>
                  </p:cNvPr>
                  <p:cNvGrpSpPr/>
                  <p:nvPr/>
                </p:nvGrpSpPr>
                <p:grpSpPr>
                  <a:xfrm>
                    <a:off x="6851120" y="5813935"/>
                    <a:ext cx="2169" cy="2307"/>
                    <a:chOff x="6851120" y="5813935"/>
                    <a:chExt cx="2169" cy="2307"/>
                  </a:xfrm>
                  <a:solidFill>
                    <a:srgbClr val="D0E2D8"/>
                  </a:solidFill>
                </p:grpSpPr>
                <p:sp>
                  <p:nvSpPr>
                    <p:cNvPr id="4224" name="Freeform: Shape 4223">
                      <a:extLst>
                        <a:ext uri="{FF2B5EF4-FFF2-40B4-BE49-F238E27FC236}">
                          <a16:creationId xmlns:a16="http://schemas.microsoft.com/office/drawing/2014/main" id="{92FFA99F-5F40-5CFE-4ADA-89A4F7B493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1120" y="5814042"/>
                      <a:ext cx="2068" cy="2200"/>
                    </a:xfrm>
                    <a:custGeom>
                      <a:avLst/>
                      <a:gdLst>
                        <a:gd name="connsiteX0" fmla="*/ 481 w 2068"/>
                        <a:gd name="connsiteY0" fmla="*/ 211 h 2200"/>
                        <a:gd name="connsiteX1" fmla="*/ 337 w 2068"/>
                        <a:gd name="connsiteY1" fmla="*/ 1795 h 2200"/>
                        <a:gd name="connsiteX2" fmla="*/ 1849 w 2068"/>
                        <a:gd name="connsiteY2" fmla="*/ 1795 h 2200"/>
                        <a:gd name="connsiteX3" fmla="*/ 1849 w 2068"/>
                        <a:gd name="connsiteY3" fmla="*/ 283 h 2200"/>
                        <a:gd name="connsiteX4" fmla="*/ 481 w 2068"/>
                        <a:gd name="connsiteY4" fmla="*/ 139 h 2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200">
                          <a:moveTo>
                            <a:pt x="481" y="211"/>
                          </a:moveTo>
                          <a:cubicBezTo>
                            <a:pt x="-95" y="571"/>
                            <a:pt x="-167" y="1291"/>
                            <a:pt x="337" y="1795"/>
                          </a:cubicBezTo>
                          <a:cubicBezTo>
                            <a:pt x="769" y="2371"/>
                            <a:pt x="1417" y="2299"/>
                            <a:pt x="1849" y="1795"/>
                          </a:cubicBezTo>
                          <a:cubicBezTo>
                            <a:pt x="2210" y="1219"/>
                            <a:pt x="2065" y="499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25" name="Freeform: Shape 4224">
                      <a:extLst>
                        <a:ext uri="{FF2B5EF4-FFF2-40B4-BE49-F238E27FC236}">
                          <a16:creationId xmlns:a16="http://schemas.microsoft.com/office/drawing/2014/main" id="{F18229F5-02F1-DCA0-400E-8024BF8FB4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2025" y="5813935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2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2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2"/>
                          </a:moveTo>
                          <a:cubicBezTo>
                            <a:pt x="8" y="102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5"/>
                            <a:pt x="8" y="10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218" name="Graphic 6">
                    <a:extLst>
                      <a:ext uri="{FF2B5EF4-FFF2-40B4-BE49-F238E27FC236}">
                        <a16:creationId xmlns:a16="http://schemas.microsoft.com/office/drawing/2014/main" id="{56D3C11D-A8A8-382D-6AA7-7C5B91BAC3CD}"/>
                      </a:ext>
                    </a:extLst>
                  </p:cNvPr>
                  <p:cNvGrpSpPr/>
                  <p:nvPr/>
                </p:nvGrpSpPr>
                <p:grpSpPr>
                  <a:xfrm>
                    <a:off x="6863002" y="5815087"/>
                    <a:ext cx="2209" cy="2235"/>
                    <a:chOff x="6863002" y="5815087"/>
                    <a:chExt cx="2209" cy="2235"/>
                  </a:xfrm>
                  <a:solidFill>
                    <a:srgbClr val="D0E2D8"/>
                  </a:solidFill>
                </p:grpSpPr>
                <p:sp>
                  <p:nvSpPr>
                    <p:cNvPr id="4222" name="Freeform: Shape 4221">
                      <a:extLst>
                        <a:ext uri="{FF2B5EF4-FFF2-40B4-BE49-F238E27FC236}">
                          <a16:creationId xmlns:a16="http://schemas.microsoft.com/office/drawing/2014/main" id="{A5DF7E2F-810D-9047-DECF-90AAA40571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3002" y="5815162"/>
                      <a:ext cx="2046" cy="2160"/>
                    </a:xfrm>
                    <a:custGeom>
                      <a:avLst/>
                      <a:gdLst>
                        <a:gd name="connsiteX0" fmla="*/ 481 w 2046"/>
                        <a:gd name="connsiteY0" fmla="*/ 171 h 2160"/>
                        <a:gd name="connsiteX1" fmla="*/ 337 w 2046"/>
                        <a:gd name="connsiteY1" fmla="*/ 1755 h 2160"/>
                        <a:gd name="connsiteX2" fmla="*/ 1849 w 2046"/>
                        <a:gd name="connsiteY2" fmla="*/ 1755 h 2160"/>
                        <a:gd name="connsiteX3" fmla="*/ 1849 w 2046"/>
                        <a:gd name="connsiteY3" fmla="*/ 315 h 2160"/>
                        <a:gd name="connsiteX4" fmla="*/ 481 w 2046"/>
                        <a:gd name="connsiteY4" fmla="*/ 171 h 2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60">
                          <a:moveTo>
                            <a:pt x="481" y="171"/>
                          </a:moveTo>
                          <a:cubicBezTo>
                            <a:pt x="-95" y="531"/>
                            <a:pt x="-167" y="1251"/>
                            <a:pt x="337" y="1755"/>
                          </a:cubicBezTo>
                          <a:cubicBezTo>
                            <a:pt x="769" y="2331"/>
                            <a:pt x="1417" y="2259"/>
                            <a:pt x="1849" y="1755"/>
                          </a:cubicBezTo>
                          <a:cubicBezTo>
                            <a:pt x="2209" y="1179"/>
                            <a:pt x="1994" y="459"/>
                            <a:pt x="1849" y="315"/>
                          </a:cubicBezTo>
                          <a:cubicBezTo>
                            <a:pt x="1705" y="99"/>
                            <a:pt x="1057" y="-189"/>
                            <a:pt x="481" y="17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23" name="Freeform: Shape 4222">
                      <a:extLst>
                        <a:ext uri="{FF2B5EF4-FFF2-40B4-BE49-F238E27FC236}">
                          <a16:creationId xmlns:a16="http://schemas.microsoft.com/office/drawing/2014/main" id="{CEA4DA70-9B4C-D763-7C6C-28390B1A65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3979" y="5815087"/>
                      <a:ext cx="1232" cy="1453"/>
                    </a:xfrm>
                    <a:custGeom>
                      <a:avLst/>
                      <a:gdLst>
                        <a:gd name="connsiteX0" fmla="*/ 8 w 1232"/>
                        <a:gd name="connsiteY0" fmla="*/ 30 h 1453"/>
                        <a:gd name="connsiteX1" fmla="*/ 224 w 1232"/>
                        <a:gd name="connsiteY1" fmla="*/ 1038 h 1453"/>
                        <a:gd name="connsiteX2" fmla="*/ 1160 w 1232"/>
                        <a:gd name="connsiteY2" fmla="*/ 1398 h 1453"/>
                        <a:gd name="connsiteX3" fmla="*/ 944 w 1232"/>
                        <a:gd name="connsiteY3" fmla="*/ 390 h 1453"/>
                        <a:gd name="connsiteX4" fmla="*/ 80 w 1232"/>
                        <a:gd name="connsiteY4" fmla="*/ 101 h 1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2" h="1453">
                          <a:moveTo>
                            <a:pt x="8" y="30"/>
                          </a:moveTo>
                          <a:cubicBezTo>
                            <a:pt x="8" y="30"/>
                            <a:pt x="-64" y="678"/>
                            <a:pt x="224" y="1038"/>
                          </a:cubicBezTo>
                          <a:cubicBezTo>
                            <a:pt x="512" y="1398"/>
                            <a:pt x="944" y="1542"/>
                            <a:pt x="1160" y="1398"/>
                          </a:cubicBezTo>
                          <a:cubicBezTo>
                            <a:pt x="1304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0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219" name="Graphic 6">
                    <a:extLst>
                      <a:ext uri="{FF2B5EF4-FFF2-40B4-BE49-F238E27FC236}">
                        <a16:creationId xmlns:a16="http://schemas.microsoft.com/office/drawing/2014/main" id="{F93EE3E8-7EBC-40DD-A616-C0AA6F6A5749}"/>
                      </a:ext>
                    </a:extLst>
                  </p:cNvPr>
                  <p:cNvGrpSpPr/>
                  <p:nvPr/>
                </p:nvGrpSpPr>
                <p:grpSpPr>
                  <a:xfrm>
                    <a:off x="6858268" y="5811244"/>
                    <a:ext cx="3729" cy="4053"/>
                    <a:chOff x="6858268" y="5811244"/>
                    <a:chExt cx="3729" cy="4053"/>
                  </a:xfrm>
                  <a:solidFill>
                    <a:srgbClr val="D0E2D8"/>
                  </a:solidFill>
                </p:grpSpPr>
                <p:sp>
                  <p:nvSpPr>
                    <p:cNvPr id="4220" name="Freeform: Shape 4219">
                      <a:extLst>
                        <a:ext uri="{FF2B5EF4-FFF2-40B4-BE49-F238E27FC236}">
                          <a16:creationId xmlns:a16="http://schemas.microsoft.com/office/drawing/2014/main" id="{95B40539-3C0E-4700-3076-E2835CF3E0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8268" y="5811286"/>
                      <a:ext cx="3719" cy="4011"/>
                    </a:xfrm>
                    <a:custGeom>
                      <a:avLst/>
                      <a:gdLst>
                        <a:gd name="connsiteX0" fmla="*/ 317 w 3719"/>
                        <a:gd name="connsiteY0" fmla="*/ 1094 h 4011"/>
                        <a:gd name="connsiteX1" fmla="*/ 1254 w 3719"/>
                        <a:gd name="connsiteY1" fmla="*/ 3830 h 4011"/>
                        <a:gd name="connsiteX2" fmla="*/ 3702 w 3719"/>
                        <a:gd name="connsiteY2" fmla="*/ 2462 h 4011"/>
                        <a:gd name="connsiteX3" fmla="*/ 2622 w 3719"/>
                        <a:gd name="connsiteY3" fmla="*/ 86 h 4011"/>
                        <a:gd name="connsiteX4" fmla="*/ 317 w 3719"/>
                        <a:gd name="connsiteY4" fmla="*/ 1094 h 4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19" h="4011">
                          <a:moveTo>
                            <a:pt x="317" y="1094"/>
                          </a:moveTo>
                          <a:cubicBezTo>
                            <a:pt x="-331" y="2174"/>
                            <a:pt x="30" y="3326"/>
                            <a:pt x="1254" y="3830"/>
                          </a:cubicBezTo>
                          <a:cubicBezTo>
                            <a:pt x="2406" y="4334"/>
                            <a:pt x="3486" y="3758"/>
                            <a:pt x="3702" y="2462"/>
                          </a:cubicBezTo>
                          <a:cubicBezTo>
                            <a:pt x="3846" y="1166"/>
                            <a:pt x="3054" y="230"/>
                            <a:pt x="2622" y="86"/>
                          </a:cubicBezTo>
                          <a:cubicBezTo>
                            <a:pt x="2262" y="-131"/>
                            <a:pt x="1037" y="14"/>
                            <a:pt x="317" y="109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21" name="Freeform: Shape 4220">
                      <a:extLst>
                        <a:ext uri="{FF2B5EF4-FFF2-40B4-BE49-F238E27FC236}">
                          <a16:creationId xmlns:a16="http://schemas.microsoft.com/office/drawing/2014/main" id="{32D1F825-D83F-0F72-A4B3-B9067ACED0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9138" y="5811244"/>
                      <a:ext cx="2860" cy="2128"/>
                    </a:xfrm>
                    <a:custGeom>
                      <a:avLst/>
                      <a:gdLst>
                        <a:gd name="connsiteX0" fmla="*/ 25 w 2860"/>
                        <a:gd name="connsiteY0" fmla="*/ 488 h 2128"/>
                        <a:gd name="connsiteX1" fmla="*/ 1105 w 2860"/>
                        <a:gd name="connsiteY1" fmla="*/ 1928 h 2128"/>
                        <a:gd name="connsiteX2" fmla="*/ 2833 w 2860"/>
                        <a:gd name="connsiteY2" fmla="*/ 1640 h 2128"/>
                        <a:gd name="connsiteX3" fmla="*/ 1753 w 2860"/>
                        <a:gd name="connsiteY3" fmla="*/ 200 h 2128"/>
                        <a:gd name="connsiteX4" fmla="*/ 25 w 2860"/>
                        <a:gd name="connsiteY4" fmla="*/ 488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60" h="2128">
                          <a:moveTo>
                            <a:pt x="25" y="488"/>
                          </a:moveTo>
                          <a:cubicBezTo>
                            <a:pt x="-119" y="920"/>
                            <a:pt x="385" y="1568"/>
                            <a:pt x="1105" y="1928"/>
                          </a:cubicBezTo>
                          <a:cubicBezTo>
                            <a:pt x="1897" y="2288"/>
                            <a:pt x="2617" y="2144"/>
                            <a:pt x="2833" y="1640"/>
                          </a:cubicBezTo>
                          <a:cubicBezTo>
                            <a:pt x="2977" y="1208"/>
                            <a:pt x="2545" y="560"/>
                            <a:pt x="1753" y="200"/>
                          </a:cubicBezTo>
                          <a:cubicBezTo>
                            <a:pt x="961" y="-160"/>
                            <a:pt x="240" y="-16"/>
                            <a:pt x="25" y="488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059" name="Graphic 6">
                  <a:extLst>
                    <a:ext uri="{FF2B5EF4-FFF2-40B4-BE49-F238E27FC236}">
                      <a16:creationId xmlns:a16="http://schemas.microsoft.com/office/drawing/2014/main" id="{2C63D348-1A29-B930-DDC6-494822E16919}"/>
                    </a:ext>
                  </a:extLst>
                </p:cNvPr>
                <p:cNvGrpSpPr/>
                <p:nvPr/>
              </p:nvGrpSpPr>
              <p:grpSpPr>
                <a:xfrm>
                  <a:off x="6868547" y="5811198"/>
                  <a:ext cx="14123" cy="10435"/>
                  <a:chOff x="6868547" y="5811198"/>
                  <a:chExt cx="14123" cy="10435"/>
                </a:xfrm>
                <a:solidFill>
                  <a:srgbClr val="D0E2D8"/>
                </a:solidFill>
              </p:grpSpPr>
              <p:grpSp>
                <p:nvGrpSpPr>
                  <p:cNvPr id="4192" name="Graphic 6">
                    <a:extLst>
                      <a:ext uri="{FF2B5EF4-FFF2-40B4-BE49-F238E27FC236}">
                        <a16:creationId xmlns:a16="http://schemas.microsoft.com/office/drawing/2014/main" id="{5B717E20-2380-CB96-BDBE-7442C3A059FA}"/>
                      </a:ext>
                    </a:extLst>
                  </p:cNvPr>
                  <p:cNvGrpSpPr/>
                  <p:nvPr/>
                </p:nvGrpSpPr>
                <p:grpSpPr>
                  <a:xfrm>
                    <a:off x="6873430" y="5817512"/>
                    <a:ext cx="3860" cy="4122"/>
                    <a:chOff x="6873430" y="5817512"/>
                    <a:chExt cx="3860" cy="4122"/>
                  </a:xfrm>
                  <a:solidFill>
                    <a:srgbClr val="D0E2D8"/>
                  </a:solidFill>
                </p:grpSpPr>
                <p:sp>
                  <p:nvSpPr>
                    <p:cNvPr id="4211" name="Freeform: Shape 4210">
                      <a:extLst>
                        <a:ext uri="{FF2B5EF4-FFF2-40B4-BE49-F238E27FC236}">
                          <a16:creationId xmlns:a16="http://schemas.microsoft.com/office/drawing/2014/main" id="{1770A511-A934-3F66-A37C-BBC1BE2D96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3430" y="5817684"/>
                      <a:ext cx="3689" cy="3949"/>
                    </a:xfrm>
                    <a:custGeom>
                      <a:avLst/>
                      <a:gdLst>
                        <a:gd name="connsiteX0" fmla="*/ 855 w 3689"/>
                        <a:gd name="connsiteY0" fmla="*/ 313 h 3949"/>
                        <a:gd name="connsiteX1" fmla="*/ 568 w 3689"/>
                        <a:gd name="connsiteY1" fmla="*/ 3193 h 3949"/>
                        <a:gd name="connsiteX2" fmla="*/ 3304 w 3689"/>
                        <a:gd name="connsiteY2" fmla="*/ 3193 h 3949"/>
                        <a:gd name="connsiteX3" fmla="*/ 3304 w 3689"/>
                        <a:gd name="connsiteY3" fmla="*/ 529 h 3949"/>
                        <a:gd name="connsiteX4" fmla="*/ 855 w 3689"/>
                        <a:gd name="connsiteY4" fmla="*/ 313 h 3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9" h="3949">
                          <a:moveTo>
                            <a:pt x="855" y="313"/>
                          </a:moveTo>
                          <a:cubicBezTo>
                            <a:pt x="-153" y="961"/>
                            <a:pt x="-297" y="2185"/>
                            <a:pt x="568" y="3193"/>
                          </a:cubicBezTo>
                          <a:cubicBezTo>
                            <a:pt x="1432" y="4202"/>
                            <a:pt x="2584" y="4202"/>
                            <a:pt x="3304" y="3193"/>
                          </a:cubicBezTo>
                          <a:cubicBezTo>
                            <a:pt x="3952" y="2113"/>
                            <a:pt x="3664" y="889"/>
                            <a:pt x="3304" y="529"/>
                          </a:cubicBezTo>
                          <a:cubicBezTo>
                            <a:pt x="3016" y="168"/>
                            <a:pt x="1936" y="-335"/>
                            <a:pt x="855" y="31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12" name="Freeform: Shape 4211">
                      <a:extLst>
                        <a:ext uri="{FF2B5EF4-FFF2-40B4-BE49-F238E27FC236}">
                          <a16:creationId xmlns:a16="http://schemas.microsoft.com/office/drawing/2014/main" id="{93F0283D-E913-AF3E-490A-F545E1F237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5058" y="5817512"/>
                      <a:ext cx="2231" cy="2626"/>
                    </a:xfrm>
                    <a:custGeom>
                      <a:avLst/>
                      <a:gdLst>
                        <a:gd name="connsiteX0" fmla="*/ 19 w 2231"/>
                        <a:gd name="connsiteY0" fmla="*/ 125 h 2626"/>
                        <a:gd name="connsiteX1" fmla="*/ 379 w 2231"/>
                        <a:gd name="connsiteY1" fmla="*/ 1925 h 2626"/>
                        <a:gd name="connsiteX2" fmla="*/ 2036 w 2231"/>
                        <a:gd name="connsiteY2" fmla="*/ 2502 h 2626"/>
                        <a:gd name="connsiteX3" fmla="*/ 1676 w 2231"/>
                        <a:gd name="connsiteY3" fmla="*/ 701 h 2626"/>
                        <a:gd name="connsiteX4" fmla="*/ 19 w 2231"/>
                        <a:gd name="connsiteY4" fmla="*/ 125 h 2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31" h="2626">
                          <a:moveTo>
                            <a:pt x="19" y="125"/>
                          </a:moveTo>
                          <a:cubicBezTo>
                            <a:pt x="19" y="125"/>
                            <a:pt x="-125" y="1277"/>
                            <a:pt x="379" y="1925"/>
                          </a:cubicBezTo>
                          <a:cubicBezTo>
                            <a:pt x="955" y="2574"/>
                            <a:pt x="1676" y="2790"/>
                            <a:pt x="2036" y="2502"/>
                          </a:cubicBezTo>
                          <a:cubicBezTo>
                            <a:pt x="2396" y="2141"/>
                            <a:pt x="2251" y="1349"/>
                            <a:pt x="1676" y="701"/>
                          </a:cubicBezTo>
                          <a:cubicBezTo>
                            <a:pt x="1099" y="53"/>
                            <a:pt x="379" y="-163"/>
                            <a:pt x="19" y="125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93" name="Graphic 6">
                    <a:extLst>
                      <a:ext uri="{FF2B5EF4-FFF2-40B4-BE49-F238E27FC236}">
                        <a16:creationId xmlns:a16="http://schemas.microsoft.com/office/drawing/2014/main" id="{5570EF12-A0AB-99C8-0298-72D0120ACB14}"/>
                      </a:ext>
                    </a:extLst>
                  </p:cNvPr>
                  <p:cNvGrpSpPr/>
                  <p:nvPr/>
                </p:nvGrpSpPr>
                <p:grpSpPr>
                  <a:xfrm>
                    <a:off x="6872378" y="5813907"/>
                    <a:ext cx="3137" cy="3459"/>
                    <a:chOff x="6872378" y="5813907"/>
                    <a:chExt cx="3137" cy="3459"/>
                  </a:xfrm>
                  <a:solidFill>
                    <a:srgbClr val="D0E2D8"/>
                  </a:solidFill>
                </p:grpSpPr>
                <p:sp>
                  <p:nvSpPr>
                    <p:cNvPr id="4209" name="Freeform: Shape 4208">
                      <a:extLst>
                        <a:ext uri="{FF2B5EF4-FFF2-40B4-BE49-F238E27FC236}">
                          <a16:creationId xmlns:a16="http://schemas.microsoft.com/office/drawing/2014/main" id="{44948C23-2332-A622-D191-CBA145A166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2378" y="5814184"/>
                      <a:ext cx="3032" cy="3182"/>
                    </a:xfrm>
                    <a:custGeom>
                      <a:avLst/>
                      <a:gdLst>
                        <a:gd name="connsiteX0" fmla="*/ 683 w 3032"/>
                        <a:gd name="connsiteY0" fmla="*/ 212 h 3182"/>
                        <a:gd name="connsiteX1" fmla="*/ 467 w 3032"/>
                        <a:gd name="connsiteY1" fmla="*/ 2589 h 3182"/>
                        <a:gd name="connsiteX2" fmla="*/ 2699 w 3032"/>
                        <a:gd name="connsiteY2" fmla="*/ 2589 h 3182"/>
                        <a:gd name="connsiteX3" fmla="*/ 2699 w 3032"/>
                        <a:gd name="connsiteY3" fmla="*/ 428 h 3182"/>
                        <a:gd name="connsiteX4" fmla="*/ 683 w 3032"/>
                        <a:gd name="connsiteY4" fmla="*/ 284 h 3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" h="3182">
                          <a:moveTo>
                            <a:pt x="683" y="212"/>
                          </a:moveTo>
                          <a:cubicBezTo>
                            <a:pt x="-109" y="716"/>
                            <a:pt x="-253" y="1797"/>
                            <a:pt x="467" y="2589"/>
                          </a:cubicBezTo>
                          <a:cubicBezTo>
                            <a:pt x="1187" y="3381"/>
                            <a:pt x="2124" y="3381"/>
                            <a:pt x="2699" y="2589"/>
                          </a:cubicBezTo>
                          <a:cubicBezTo>
                            <a:pt x="3276" y="1652"/>
                            <a:pt x="2988" y="644"/>
                            <a:pt x="2699" y="428"/>
                          </a:cubicBezTo>
                          <a:cubicBezTo>
                            <a:pt x="2483" y="140"/>
                            <a:pt x="1547" y="-292"/>
                            <a:pt x="683" y="28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10" name="Freeform: Shape 4209">
                      <a:extLst>
                        <a:ext uri="{FF2B5EF4-FFF2-40B4-BE49-F238E27FC236}">
                          <a16:creationId xmlns:a16="http://schemas.microsoft.com/office/drawing/2014/main" id="{53BA23E6-A46D-9484-5B01-8AA0AC3C60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3686" y="5813907"/>
                      <a:ext cx="1829" cy="2202"/>
                    </a:xfrm>
                    <a:custGeom>
                      <a:avLst/>
                      <a:gdLst>
                        <a:gd name="connsiteX0" fmla="*/ 23 w 1829"/>
                        <a:gd name="connsiteY0" fmla="*/ 201 h 2202"/>
                        <a:gd name="connsiteX1" fmla="*/ 311 w 1829"/>
                        <a:gd name="connsiteY1" fmla="*/ 1641 h 2202"/>
                        <a:gd name="connsiteX2" fmla="*/ 1680 w 1829"/>
                        <a:gd name="connsiteY2" fmla="*/ 2073 h 2202"/>
                        <a:gd name="connsiteX3" fmla="*/ 1391 w 1829"/>
                        <a:gd name="connsiteY3" fmla="*/ 561 h 2202"/>
                        <a:gd name="connsiteX4" fmla="*/ 23 w 1829"/>
                        <a:gd name="connsiteY4" fmla="*/ 129 h 2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9" h="2202">
                          <a:moveTo>
                            <a:pt x="23" y="201"/>
                          </a:moveTo>
                          <a:cubicBezTo>
                            <a:pt x="23" y="201"/>
                            <a:pt x="-121" y="1137"/>
                            <a:pt x="311" y="1641"/>
                          </a:cubicBezTo>
                          <a:cubicBezTo>
                            <a:pt x="743" y="2145"/>
                            <a:pt x="1391" y="2361"/>
                            <a:pt x="1680" y="2073"/>
                          </a:cubicBezTo>
                          <a:cubicBezTo>
                            <a:pt x="1967" y="1785"/>
                            <a:pt x="1823" y="1137"/>
                            <a:pt x="1391" y="561"/>
                          </a:cubicBezTo>
                          <a:cubicBezTo>
                            <a:pt x="959" y="57"/>
                            <a:pt x="311" y="-159"/>
                            <a:pt x="23" y="12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94" name="Graphic 6">
                    <a:extLst>
                      <a:ext uri="{FF2B5EF4-FFF2-40B4-BE49-F238E27FC236}">
                        <a16:creationId xmlns:a16="http://schemas.microsoft.com/office/drawing/2014/main" id="{1100DC54-E395-17DB-B844-ADEF286BD890}"/>
                      </a:ext>
                    </a:extLst>
                  </p:cNvPr>
                  <p:cNvGrpSpPr/>
                  <p:nvPr/>
                </p:nvGrpSpPr>
                <p:grpSpPr>
                  <a:xfrm>
                    <a:off x="6877549" y="5816959"/>
                    <a:ext cx="2241" cy="2307"/>
                    <a:chOff x="6877549" y="5816959"/>
                    <a:chExt cx="2241" cy="2307"/>
                  </a:xfrm>
                  <a:solidFill>
                    <a:srgbClr val="D0E2D8"/>
                  </a:solidFill>
                </p:grpSpPr>
                <p:sp>
                  <p:nvSpPr>
                    <p:cNvPr id="4207" name="Freeform: Shape 4206">
                      <a:extLst>
                        <a:ext uri="{FF2B5EF4-FFF2-40B4-BE49-F238E27FC236}">
                          <a16:creationId xmlns:a16="http://schemas.microsoft.com/office/drawing/2014/main" id="{4C5CBAF6-6409-B615-895F-B0AEAD2E7C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7549" y="5817138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139 h 2128"/>
                        <a:gd name="connsiteX1" fmla="*/ 337 w 2068"/>
                        <a:gd name="connsiteY1" fmla="*/ 1723 h 2128"/>
                        <a:gd name="connsiteX2" fmla="*/ 1850 w 2068"/>
                        <a:gd name="connsiteY2" fmla="*/ 1723 h 2128"/>
                        <a:gd name="connsiteX3" fmla="*/ 1850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90" y="2227"/>
                            <a:pt x="1850" y="1723"/>
                          </a:cubicBezTo>
                          <a:cubicBezTo>
                            <a:pt x="2210" y="1075"/>
                            <a:pt x="2065" y="427"/>
                            <a:pt x="1850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08" name="Freeform: Shape 4207">
                      <a:extLst>
                        <a:ext uri="{FF2B5EF4-FFF2-40B4-BE49-F238E27FC236}">
                          <a16:creationId xmlns:a16="http://schemas.microsoft.com/office/drawing/2014/main" id="{6C31398F-661E-1B73-C931-6E381E1E92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8526" y="5816959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29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95" name="Graphic 6">
                    <a:extLst>
                      <a:ext uri="{FF2B5EF4-FFF2-40B4-BE49-F238E27FC236}">
                        <a16:creationId xmlns:a16="http://schemas.microsoft.com/office/drawing/2014/main" id="{CCCEB035-5874-0588-A1A2-874D98636713}"/>
                      </a:ext>
                    </a:extLst>
                  </p:cNvPr>
                  <p:cNvGrpSpPr/>
                  <p:nvPr/>
                </p:nvGrpSpPr>
                <p:grpSpPr>
                  <a:xfrm>
                    <a:off x="6874596" y="5811198"/>
                    <a:ext cx="2114" cy="2307"/>
                    <a:chOff x="6874596" y="5811198"/>
                    <a:chExt cx="2114" cy="2307"/>
                  </a:xfrm>
                  <a:solidFill>
                    <a:srgbClr val="D0E2D8"/>
                  </a:solidFill>
                </p:grpSpPr>
                <p:sp>
                  <p:nvSpPr>
                    <p:cNvPr id="4205" name="Freeform: Shape 4204">
                      <a:extLst>
                        <a:ext uri="{FF2B5EF4-FFF2-40B4-BE49-F238E27FC236}">
                          <a16:creationId xmlns:a16="http://schemas.microsoft.com/office/drawing/2014/main" id="{28C64F69-31E5-6818-623A-9442A4540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4596" y="5811345"/>
                      <a:ext cx="2068" cy="2160"/>
                    </a:xfrm>
                    <a:custGeom>
                      <a:avLst/>
                      <a:gdLst>
                        <a:gd name="connsiteX0" fmla="*/ 481 w 2068"/>
                        <a:gd name="connsiteY0" fmla="*/ 99 h 2160"/>
                        <a:gd name="connsiteX1" fmla="*/ 337 w 2068"/>
                        <a:gd name="connsiteY1" fmla="*/ 1755 h 2160"/>
                        <a:gd name="connsiteX2" fmla="*/ 1849 w 2068"/>
                        <a:gd name="connsiteY2" fmla="*/ 1755 h 2160"/>
                        <a:gd name="connsiteX3" fmla="*/ 1849 w 2068"/>
                        <a:gd name="connsiteY3" fmla="*/ 315 h 2160"/>
                        <a:gd name="connsiteX4" fmla="*/ 481 w 2068"/>
                        <a:gd name="connsiteY4" fmla="*/ 171 h 2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60">
                          <a:moveTo>
                            <a:pt x="481" y="99"/>
                          </a:moveTo>
                          <a:cubicBezTo>
                            <a:pt x="-95" y="459"/>
                            <a:pt x="-167" y="1179"/>
                            <a:pt x="337" y="1755"/>
                          </a:cubicBezTo>
                          <a:cubicBezTo>
                            <a:pt x="841" y="2331"/>
                            <a:pt x="1489" y="2259"/>
                            <a:pt x="1849" y="1755"/>
                          </a:cubicBezTo>
                          <a:cubicBezTo>
                            <a:pt x="2210" y="1107"/>
                            <a:pt x="2065" y="459"/>
                            <a:pt x="1849" y="315"/>
                          </a:cubicBezTo>
                          <a:cubicBezTo>
                            <a:pt x="1705" y="99"/>
                            <a:pt x="1057" y="-189"/>
                            <a:pt x="481" y="17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06" name="Freeform: Shape 4205">
                      <a:extLst>
                        <a:ext uri="{FF2B5EF4-FFF2-40B4-BE49-F238E27FC236}">
                          <a16:creationId xmlns:a16="http://schemas.microsoft.com/office/drawing/2014/main" id="{EDB1D5BF-08F0-BB70-85CA-C325B5BBD9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5437" y="5811198"/>
                      <a:ext cx="1273" cy="1499"/>
                    </a:xfrm>
                    <a:custGeom>
                      <a:avLst/>
                      <a:gdLst>
                        <a:gd name="connsiteX0" fmla="*/ 72 w 1273"/>
                        <a:gd name="connsiteY0" fmla="*/ 101 h 1499"/>
                        <a:gd name="connsiteX1" fmla="*/ 288 w 1273"/>
                        <a:gd name="connsiteY1" fmla="*/ 1110 h 1499"/>
                        <a:gd name="connsiteX2" fmla="*/ 1152 w 1273"/>
                        <a:gd name="connsiteY2" fmla="*/ 1398 h 1499"/>
                        <a:gd name="connsiteX3" fmla="*/ 936 w 1273"/>
                        <a:gd name="connsiteY3" fmla="*/ 389 h 1499"/>
                        <a:gd name="connsiteX4" fmla="*/ 0 w 1273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3" h="1499">
                          <a:moveTo>
                            <a:pt x="72" y="101"/>
                          </a:moveTo>
                          <a:cubicBezTo>
                            <a:pt x="72" y="101"/>
                            <a:pt x="0" y="750"/>
                            <a:pt x="288" y="1110"/>
                          </a:cubicBezTo>
                          <a:cubicBezTo>
                            <a:pt x="576" y="1470"/>
                            <a:pt x="1008" y="1614"/>
                            <a:pt x="1152" y="1398"/>
                          </a:cubicBezTo>
                          <a:cubicBezTo>
                            <a:pt x="1368" y="1182"/>
                            <a:pt x="1296" y="750"/>
                            <a:pt x="936" y="389"/>
                          </a:cubicBezTo>
                          <a:cubicBezTo>
                            <a:pt x="648" y="29"/>
                            <a:pt x="216" y="-114"/>
                            <a:pt x="0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96" name="Graphic 6">
                    <a:extLst>
                      <a:ext uri="{FF2B5EF4-FFF2-40B4-BE49-F238E27FC236}">
                        <a16:creationId xmlns:a16="http://schemas.microsoft.com/office/drawing/2014/main" id="{BBBD9F4D-059A-90AB-822D-9F50B466AAE8}"/>
                      </a:ext>
                    </a:extLst>
                  </p:cNvPr>
                  <p:cNvGrpSpPr/>
                  <p:nvPr/>
                </p:nvGrpSpPr>
                <p:grpSpPr>
                  <a:xfrm>
                    <a:off x="6868547" y="5815447"/>
                    <a:ext cx="2169" cy="2307"/>
                    <a:chOff x="6868547" y="5815447"/>
                    <a:chExt cx="2169" cy="2307"/>
                  </a:xfrm>
                  <a:solidFill>
                    <a:srgbClr val="D0E2D8"/>
                  </a:solidFill>
                </p:grpSpPr>
                <p:sp>
                  <p:nvSpPr>
                    <p:cNvPr id="4203" name="Freeform: Shape 4202">
                      <a:extLst>
                        <a:ext uri="{FF2B5EF4-FFF2-40B4-BE49-F238E27FC236}">
                          <a16:creationId xmlns:a16="http://schemas.microsoft.com/office/drawing/2014/main" id="{11EEF458-9559-D9B3-D62B-D80C74D266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8547" y="5815644"/>
                      <a:ext cx="2068" cy="2110"/>
                    </a:xfrm>
                    <a:custGeom>
                      <a:avLst/>
                      <a:gdLst>
                        <a:gd name="connsiteX0" fmla="*/ 481 w 2068"/>
                        <a:gd name="connsiteY0" fmla="*/ 120 h 2110"/>
                        <a:gd name="connsiteX1" fmla="*/ 337 w 2068"/>
                        <a:gd name="connsiteY1" fmla="*/ 1705 h 2110"/>
                        <a:gd name="connsiteX2" fmla="*/ 1850 w 2068"/>
                        <a:gd name="connsiteY2" fmla="*/ 1705 h 2110"/>
                        <a:gd name="connsiteX3" fmla="*/ 1850 w 2068"/>
                        <a:gd name="connsiteY3" fmla="*/ 265 h 2110"/>
                        <a:gd name="connsiteX4" fmla="*/ 481 w 2068"/>
                        <a:gd name="connsiteY4" fmla="*/ 193 h 2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10">
                          <a:moveTo>
                            <a:pt x="481" y="120"/>
                          </a:moveTo>
                          <a:cubicBezTo>
                            <a:pt x="-95" y="480"/>
                            <a:pt x="-167" y="1201"/>
                            <a:pt x="337" y="1705"/>
                          </a:cubicBezTo>
                          <a:cubicBezTo>
                            <a:pt x="769" y="2281"/>
                            <a:pt x="1417" y="2209"/>
                            <a:pt x="1850" y="1705"/>
                          </a:cubicBezTo>
                          <a:cubicBezTo>
                            <a:pt x="2210" y="1057"/>
                            <a:pt x="2065" y="408"/>
                            <a:pt x="1850" y="265"/>
                          </a:cubicBezTo>
                          <a:cubicBezTo>
                            <a:pt x="1705" y="48"/>
                            <a:pt x="1058" y="-167"/>
                            <a:pt x="481" y="19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04" name="Freeform: Shape 4203">
                      <a:extLst>
                        <a:ext uri="{FF2B5EF4-FFF2-40B4-BE49-F238E27FC236}">
                          <a16:creationId xmlns:a16="http://schemas.microsoft.com/office/drawing/2014/main" id="{AD7E3817-D81A-C752-8B4E-74A64C20D9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9452" y="5815447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2 h 1499"/>
                        <a:gd name="connsiteX1" fmla="*/ 224 w 1264"/>
                        <a:gd name="connsiteY1" fmla="*/ 1109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0 w 1264"/>
                        <a:gd name="connsiteY4" fmla="*/ 102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2"/>
                          </a:moveTo>
                          <a:cubicBezTo>
                            <a:pt x="8" y="102"/>
                            <a:pt x="-64" y="750"/>
                            <a:pt x="224" y="1109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5"/>
                            <a:pt x="80" y="10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97" name="Graphic 6">
                    <a:extLst>
                      <a:ext uri="{FF2B5EF4-FFF2-40B4-BE49-F238E27FC236}">
                        <a16:creationId xmlns:a16="http://schemas.microsoft.com/office/drawing/2014/main" id="{60D57C0F-04FE-811C-9BB1-1C9B12F40CD9}"/>
                      </a:ext>
                    </a:extLst>
                  </p:cNvPr>
                  <p:cNvGrpSpPr/>
                  <p:nvPr/>
                </p:nvGrpSpPr>
                <p:grpSpPr>
                  <a:xfrm>
                    <a:off x="6880501" y="5816527"/>
                    <a:ext cx="2169" cy="2307"/>
                    <a:chOff x="6880501" y="5816527"/>
                    <a:chExt cx="2169" cy="2307"/>
                  </a:xfrm>
                  <a:solidFill>
                    <a:srgbClr val="D0E2D8"/>
                  </a:solidFill>
                </p:grpSpPr>
                <p:sp>
                  <p:nvSpPr>
                    <p:cNvPr id="4201" name="Freeform: Shape 4200">
                      <a:extLst>
                        <a:ext uri="{FF2B5EF4-FFF2-40B4-BE49-F238E27FC236}">
                          <a16:creationId xmlns:a16="http://schemas.microsoft.com/office/drawing/2014/main" id="{85B615A2-75A1-5C60-5411-E3C2F9782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0501" y="5816706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139 h 2128"/>
                        <a:gd name="connsiteX1" fmla="*/ 337 w 2068"/>
                        <a:gd name="connsiteY1" fmla="*/ 1723 h 2128"/>
                        <a:gd name="connsiteX2" fmla="*/ 1849 w 2068"/>
                        <a:gd name="connsiteY2" fmla="*/ 1723 h 2128"/>
                        <a:gd name="connsiteX3" fmla="*/ 1849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89" y="2227"/>
                            <a:pt x="1849" y="1723"/>
                          </a:cubicBezTo>
                          <a:cubicBezTo>
                            <a:pt x="2209" y="1147"/>
                            <a:pt x="2065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02" name="Freeform: Shape 4201">
                      <a:extLst>
                        <a:ext uri="{FF2B5EF4-FFF2-40B4-BE49-F238E27FC236}">
                          <a16:creationId xmlns:a16="http://schemas.microsoft.com/office/drawing/2014/main" id="{2579AEFC-E12E-96C2-E56E-9B453F119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1406" y="5816527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0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3" y="750"/>
                            <a:pt x="944" y="390"/>
                          </a:cubicBezTo>
                          <a:cubicBezTo>
                            <a:pt x="656" y="29"/>
                            <a:pt x="224" y="-114"/>
                            <a:pt x="80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98" name="Graphic 6">
                    <a:extLst>
                      <a:ext uri="{FF2B5EF4-FFF2-40B4-BE49-F238E27FC236}">
                        <a16:creationId xmlns:a16="http://schemas.microsoft.com/office/drawing/2014/main" id="{4DC4109C-C22D-1947-807A-D35EC8702EF5}"/>
                      </a:ext>
                    </a:extLst>
                  </p:cNvPr>
                  <p:cNvGrpSpPr/>
                  <p:nvPr/>
                </p:nvGrpSpPr>
                <p:grpSpPr>
                  <a:xfrm>
                    <a:off x="6875711" y="5812716"/>
                    <a:ext cx="3714" cy="4085"/>
                    <a:chOff x="6875711" y="5812716"/>
                    <a:chExt cx="3714" cy="4085"/>
                  </a:xfrm>
                  <a:solidFill>
                    <a:srgbClr val="D0E2D8"/>
                  </a:solidFill>
                </p:grpSpPr>
                <p:sp>
                  <p:nvSpPr>
                    <p:cNvPr id="4199" name="Freeform: Shape 4198">
                      <a:extLst>
                        <a:ext uri="{FF2B5EF4-FFF2-40B4-BE49-F238E27FC236}">
                          <a16:creationId xmlns:a16="http://schemas.microsoft.com/office/drawing/2014/main" id="{94286E91-C401-E3F0-5522-E8AE67660F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5711" y="5812799"/>
                      <a:ext cx="3632" cy="4002"/>
                    </a:xfrm>
                    <a:custGeom>
                      <a:avLst/>
                      <a:gdLst>
                        <a:gd name="connsiteX0" fmla="*/ 302 w 3632"/>
                        <a:gd name="connsiteY0" fmla="*/ 1093 h 4002"/>
                        <a:gd name="connsiteX1" fmla="*/ 1238 w 3632"/>
                        <a:gd name="connsiteY1" fmla="*/ 3830 h 4002"/>
                        <a:gd name="connsiteX2" fmla="*/ 3615 w 3632"/>
                        <a:gd name="connsiteY2" fmla="*/ 2462 h 4002"/>
                        <a:gd name="connsiteX3" fmla="*/ 2534 w 3632"/>
                        <a:gd name="connsiteY3" fmla="*/ 86 h 4002"/>
                        <a:gd name="connsiteX4" fmla="*/ 230 w 3632"/>
                        <a:gd name="connsiteY4" fmla="*/ 1093 h 4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2" h="4002">
                          <a:moveTo>
                            <a:pt x="302" y="1093"/>
                          </a:moveTo>
                          <a:cubicBezTo>
                            <a:pt x="-346" y="2174"/>
                            <a:pt x="86" y="3326"/>
                            <a:pt x="1238" y="3830"/>
                          </a:cubicBezTo>
                          <a:cubicBezTo>
                            <a:pt x="2391" y="4334"/>
                            <a:pt x="3471" y="3686"/>
                            <a:pt x="3615" y="2462"/>
                          </a:cubicBezTo>
                          <a:cubicBezTo>
                            <a:pt x="3759" y="1166"/>
                            <a:pt x="2967" y="229"/>
                            <a:pt x="2534" y="86"/>
                          </a:cubicBezTo>
                          <a:cubicBezTo>
                            <a:pt x="2174" y="-131"/>
                            <a:pt x="950" y="14"/>
                            <a:pt x="230" y="109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00" name="Freeform: Shape 4199">
                      <a:extLst>
                        <a:ext uri="{FF2B5EF4-FFF2-40B4-BE49-F238E27FC236}">
                          <a16:creationId xmlns:a16="http://schemas.microsoft.com/office/drawing/2014/main" id="{3E731ED8-457D-976F-34CE-A197F71B94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6562" y="5812716"/>
                      <a:ext cx="2863" cy="2096"/>
                    </a:xfrm>
                    <a:custGeom>
                      <a:avLst/>
                      <a:gdLst>
                        <a:gd name="connsiteX0" fmla="*/ 27 w 2863"/>
                        <a:gd name="connsiteY0" fmla="*/ 457 h 2096"/>
                        <a:gd name="connsiteX1" fmla="*/ 1108 w 2863"/>
                        <a:gd name="connsiteY1" fmla="*/ 1897 h 2096"/>
                        <a:gd name="connsiteX2" fmla="*/ 2836 w 2863"/>
                        <a:gd name="connsiteY2" fmla="*/ 1609 h 2096"/>
                        <a:gd name="connsiteX3" fmla="*/ 1756 w 2863"/>
                        <a:gd name="connsiteY3" fmla="*/ 169 h 2096"/>
                        <a:gd name="connsiteX4" fmla="*/ 100 w 2863"/>
                        <a:gd name="connsiteY4" fmla="*/ 457 h 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63" h="2096">
                          <a:moveTo>
                            <a:pt x="27" y="457"/>
                          </a:moveTo>
                          <a:cubicBezTo>
                            <a:pt x="-117" y="889"/>
                            <a:pt x="315" y="1537"/>
                            <a:pt x="1108" y="1897"/>
                          </a:cubicBezTo>
                          <a:cubicBezTo>
                            <a:pt x="1900" y="2257"/>
                            <a:pt x="2620" y="2113"/>
                            <a:pt x="2836" y="1609"/>
                          </a:cubicBezTo>
                          <a:cubicBezTo>
                            <a:pt x="2980" y="1104"/>
                            <a:pt x="2548" y="529"/>
                            <a:pt x="1756" y="169"/>
                          </a:cubicBezTo>
                          <a:cubicBezTo>
                            <a:pt x="1036" y="-120"/>
                            <a:pt x="244" y="-48"/>
                            <a:pt x="100" y="457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060" name="Graphic 6">
                  <a:extLst>
                    <a:ext uri="{FF2B5EF4-FFF2-40B4-BE49-F238E27FC236}">
                      <a16:creationId xmlns:a16="http://schemas.microsoft.com/office/drawing/2014/main" id="{1F4E43DF-79A9-CAB5-1D4F-17F2E5976157}"/>
                    </a:ext>
                  </a:extLst>
                </p:cNvPr>
                <p:cNvGrpSpPr/>
                <p:nvPr/>
              </p:nvGrpSpPr>
              <p:grpSpPr>
                <a:xfrm>
                  <a:off x="6885326" y="5811918"/>
                  <a:ext cx="14051" cy="10408"/>
                  <a:chOff x="6885326" y="5811918"/>
                  <a:chExt cx="14051" cy="10408"/>
                </a:xfrm>
                <a:solidFill>
                  <a:srgbClr val="D0E2D8"/>
                </a:solidFill>
              </p:grpSpPr>
              <p:grpSp>
                <p:nvGrpSpPr>
                  <p:cNvPr id="4171" name="Graphic 6">
                    <a:extLst>
                      <a:ext uri="{FF2B5EF4-FFF2-40B4-BE49-F238E27FC236}">
                        <a16:creationId xmlns:a16="http://schemas.microsoft.com/office/drawing/2014/main" id="{53687D86-59AB-7DE9-64FF-0BAB7CDD2D2F}"/>
                      </a:ext>
                    </a:extLst>
                  </p:cNvPr>
                  <p:cNvGrpSpPr/>
                  <p:nvPr/>
                </p:nvGrpSpPr>
                <p:grpSpPr>
                  <a:xfrm>
                    <a:off x="6890137" y="5818232"/>
                    <a:ext cx="3860" cy="4095"/>
                    <a:chOff x="6890137" y="5818232"/>
                    <a:chExt cx="3860" cy="4095"/>
                  </a:xfrm>
                  <a:solidFill>
                    <a:srgbClr val="D0E2D8"/>
                  </a:solidFill>
                </p:grpSpPr>
                <p:sp>
                  <p:nvSpPr>
                    <p:cNvPr id="4190" name="Freeform: Shape 4189">
                      <a:extLst>
                        <a:ext uri="{FF2B5EF4-FFF2-40B4-BE49-F238E27FC236}">
                          <a16:creationId xmlns:a16="http://schemas.microsoft.com/office/drawing/2014/main" id="{1E7DCF6D-0DD6-7429-1269-923A8980B1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0137" y="5818405"/>
                      <a:ext cx="3689" cy="3922"/>
                    </a:xfrm>
                    <a:custGeom>
                      <a:avLst/>
                      <a:gdLst>
                        <a:gd name="connsiteX0" fmla="*/ 855 w 3689"/>
                        <a:gd name="connsiteY0" fmla="*/ 313 h 3922"/>
                        <a:gd name="connsiteX1" fmla="*/ 568 w 3689"/>
                        <a:gd name="connsiteY1" fmla="*/ 3193 h 3922"/>
                        <a:gd name="connsiteX2" fmla="*/ 3304 w 3689"/>
                        <a:gd name="connsiteY2" fmla="*/ 3193 h 3922"/>
                        <a:gd name="connsiteX3" fmla="*/ 3304 w 3689"/>
                        <a:gd name="connsiteY3" fmla="*/ 529 h 3922"/>
                        <a:gd name="connsiteX4" fmla="*/ 855 w 3689"/>
                        <a:gd name="connsiteY4" fmla="*/ 313 h 3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9" h="3922">
                          <a:moveTo>
                            <a:pt x="855" y="313"/>
                          </a:moveTo>
                          <a:cubicBezTo>
                            <a:pt x="-153" y="961"/>
                            <a:pt x="-297" y="2185"/>
                            <a:pt x="568" y="3193"/>
                          </a:cubicBezTo>
                          <a:cubicBezTo>
                            <a:pt x="1432" y="4201"/>
                            <a:pt x="2584" y="4129"/>
                            <a:pt x="3304" y="3193"/>
                          </a:cubicBezTo>
                          <a:cubicBezTo>
                            <a:pt x="3952" y="2113"/>
                            <a:pt x="3664" y="889"/>
                            <a:pt x="3304" y="529"/>
                          </a:cubicBezTo>
                          <a:cubicBezTo>
                            <a:pt x="3016" y="169"/>
                            <a:pt x="1936" y="-336"/>
                            <a:pt x="855" y="31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91" name="Freeform: Shape 4190">
                      <a:extLst>
                        <a:ext uri="{FF2B5EF4-FFF2-40B4-BE49-F238E27FC236}">
                          <a16:creationId xmlns:a16="http://schemas.microsoft.com/office/drawing/2014/main" id="{A40CD62D-28BB-5924-B10F-C6F4015DF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1745" y="5818232"/>
                      <a:ext cx="2252" cy="2658"/>
                    </a:xfrm>
                    <a:custGeom>
                      <a:avLst/>
                      <a:gdLst>
                        <a:gd name="connsiteX0" fmla="*/ 40 w 2252"/>
                        <a:gd name="connsiteY0" fmla="*/ 125 h 2658"/>
                        <a:gd name="connsiteX1" fmla="*/ 400 w 2252"/>
                        <a:gd name="connsiteY1" fmla="*/ 1925 h 2658"/>
                        <a:gd name="connsiteX2" fmla="*/ 2056 w 2252"/>
                        <a:gd name="connsiteY2" fmla="*/ 2502 h 2658"/>
                        <a:gd name="connsiteX3" fmla="*/ 1696 w 2252"/>
                        <a:gd name="connsiteY3" fmla="*/ 701 h 2658"/>
                        <a:gd name="connsiteX4" fmla="*/ 40 w 2252"/>
                        <a:gd name="connsiteY4" fmla="*/ 125 h 2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52" h="2658">
                          <a:moveTo>
                            <a:pt x="40" y="125"/>
                          </a:moveTo>
                          <a:cubicBezTo>
                            <a:pt x="40" y="125"/>
                            <a:pt x="-176" y="1278"/>
                            <a:pt x="400" y="1925"/>
                          </a:cubicBezTo>
                          <a:cubicBezTo>
                            <a:pt x="976" y="2574"/>
                            <a:pt x="1696" y="2862"/>
                            <a:pt x="2056" y="2502"/>
                          </a:cubicBezTo>
                          <a:cubicBezTo>
                            <a:pt x="2416" y="2142"/>
                            <a:pt x="2272" y="1350"/>
                            <a:pt x="1696" y="701"/>
                          </a:cubicBezTo>
                          <a:cubicBezTo>
                            <a:pt x="1120" y="53"/>
                            <a:pt x="400" y="-163"/>
                            <a:pt x="40" y="125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72" name="Graphic 6">
                    <a:extLst>
                      <a:ext uri="{FF2B5EF4-FFF2-40B4-BE49-F238E27FC236}">
                        <a16:creationId xmlns:a16="http://schemas.microsoft.com/office/drawing/2014/main" id="{556162B9-CFC3-AB4C-04EA-49DF494AAF12}"/>
                      </a:ext>
                    </a:extLst>
                  </p:cNvPr>
                  <p:cNvGrpSpPr/>
                  <p:nvPr/>
                </p:nvGrpSpPr>
                <p:grpSpPr>
                  <a:xfrm>
                    <a:off x="6889157" y="5814699"/>
                    <a:ext cx="3137" cy="3414"/>
                    <a:chOff x="6889157" y="5814699"/>
                    <a:chExt cx="3137" cy="3414"/>
                  </a:xfrm>
                  <a:solidFill>
                    <a:srgbClr val="D0E2D8"/>
                  </a:solidFill>
                </p:grpSpPr>
                <p:sp>
                  <p:nvSpPr>
                    <p:cNvPr id="4188" name="Freeform: Shape 4187">
                      <a:extLst>
                        <a:ext uri="{FF2B5EF4-FFF2-40B4-BE49-F238E27FC236}">
                          <a16:creationId xmlns:a16="http://schemas.microsoft.com/office/drawing/2014/main" id="{5F8A1E5C-B9A8-F8FB-E3CC-2728B568C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9157" y="5814905"/>
                      <a:ext cx="3032" cy="3209"/>
                    </a:xfrm>
                    <a:custGeom>
                      <a:avLst/>
                      <a:gdLst>
                        <a:gd name="connsiteX0" fmla="*/ 683 w 3032"/>
                        <a:gd name="connsiteY0" fmla="*/ 212 h 3209"/>
                        <a:gd name="connsiteX1" fmla="*/ 467 w 3032"/>
                        <a:gd name="connsiteY1" fmla="*/ 2588 h 3209"/>
                        <a:gd name="connsiteX2" fmla="*/ 2699 w 3032"/>
                        <a:gd name="connsiteY2" fmla="*/ 2588 h 3209"/>
                        <a:gd name="connsiteX3" fmla="*/ 2699 w 3032"/>
                        <a:gd name="connsiteY3" fmla="*/ 428 h 3209"/>
                        <a:gd name="connsiteX4" fmla="*/ 683 w 3032"/>
                        <a:gd name="connsiteY4" fmla="*/ 284 h 3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" h="3209">
                          <a:moveTo>
                            <a:pt x="683" y="212"/>
                          </a:moveTo>
                          <a:cubicBezTo>
                            <a:pt x="-109" y="716"/>
                            <a:pt x="-253" y="1796"/>
                            <a:pt x="467" y="2588"/>
                          </a:cubicBezTo>
                          <a:cubicBezTo>
                            <a:pt x="1187" y="3452"/>
                            <a:pt x="2123" y="3381"/>
                            <a:pt x="2699" y="2588"/>
                          </a:cubicBezTo>
                          <a:cubicBezTo>
                            <a:pt x="3276" y="1724"/>
                            <a:pt x="2987" y="644"/>
                            <a:pt x="2699" y="428"/>
                          </a:cubicBezTo>
                          <a:cubicBezTo>
                            <a:pt x="2484" y="140"/>
                            <a:pt x="1547" y="-292"/>
                            <a:pt x="683" y="28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89" name="Freeform: Shape 4188">
                      <a:extLst>
                        <a:ext uri="{FF2B5EF4-FFF2-40B4-BE49-F238E27FC236}">
                          <a16:creationId xmlns:a16="http://schemas.microsoft.com/office/drawing/2014/main" id="{E84A774F-6896-A049-0264-8403B58381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0465" y="5814699"/>
                      <a:ext cx="1829" cy="2202"/>
                    </a:xfrm>
                    <a:custGeom>
                      <a:avLst/>
                      <a:gdLst>
                        <a:gd name="connsiteX0" fmla="*/ 23 w 1829"/>
                        <a:gd name="connsiteY0" fmla="*/ 129 h 2202"/>
                        <a:gd name="connsiteX1" fmla="*/ 311 w 1829"/>
                        <a:gd name="connsiteY1" fmla="*/ 1641 h 2202"/>
                        <a:gd name="connsiteX2" fmla="*/ 1679 w 1829"/>
                        <a:gd name="connsiteY2" fmla="*/ 2073 h 2202"/>
                        <a:gd name="connsiteX3" fmla="*/ 1391 w 1829"/>
                        <a:gd name="connsiteY3" fmla="*/ 561 h 2202"/>
                        <a:gd name="connsiteX4" fmla="*/ 23 w 1829"/>
                        <a:gd name="connsiteY4" fmla="*/ 129 h 2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9" h="2202">
                          <a:moveTo>
                            <a:pt x="23" y="129"/>
                          </a:moveTo>
                          <a:cubicBezTo>
                            <a:pt x="23" y="129"/>
                            <a:pt x="-121" y="1065"/>
                            <a:pt x="311" y="1641"/>
                          </a:cubicBezTo>
                          <a:cubicBezTo>
                            <a:pt x="744" y="2146"/>
                            <a:pt x="1391" y="2361"/>
                            <a:pt x="1679" y="2073"/>
                          </a:cubicBezTo>
                          <a:cubicBezTo>
                            <a:pt x="1968" y="1786"/>
                            <a:pt x="1823" y="1137"/>
                            <a:pt x="1391" y="561"/>
                          </a:cubicBezTo>
                          <a:cubicBezTo>
                            <a:pt x="959" y="57"/>
                            <a:pt x="311" y="-159"/>
                            <a:pt x="23" y="12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73" name="Graphic 6">
                    <a:extLst>
                      <a:ext uri="{FF2B5EF4-FFF2-40B4-BE49-F238E27FC236}">
                        <a16:creationId xmlns:a16="http://schemas.microsoft.com/office/drawing/2014/main" id="{BDF96DA9-6E3A-2CA2-6A60-126F6F8483F8}"/>
                      </a:ext>
                    </a:extLst>
                  </p:cNvPr>
                  <p:cNvGrpSpPr/>
                  <p:nvPr/>
                </p:nvGrpSpPr>
                <p:grpSpPr>
                  <a:xfrm>
                    <a:off x="6894328" y="5817752"/>
                    <a:ext cx="2169" cy="2261"/>
                    <a:chOff x="6894328" y="5817752"/>
                    <a:chExt cx="2169" cy="2261"/>
                  </a:xfrm>
                  <a:solidFill>
                    <a:srgbClr val="D0E2D8"/>
                  </a:solidFill>
                </p:grpSpPr>
                <p:sp>
                  <p:nvSpPr>
                    <p:cNvPr id="4186" name="Freeform: Shape 4185">
                      <a:extLst>
                        <a:ext uri="{FF2B5EF4-FFF2-40B4-BE49-F238E27FC236}">
                          <a16:creationId xmlns:a16="http://schemas.microsoft.com/office/drawing/2014/main" id="{E11116BE-2E58-FA90-D07C-F8AA342C1C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4328" y="5817858"/>
                      <a:ext cx="2068" cy="2155"/>
                    </a:xfrm>
                    <a:custGeom>
                      <a:avLst/>
                      <a:gdLst>
                        <a:gd name="connsiteX0" fmla="*/ 481 w 2068"/>
                        <a:gd name="connsiteY0" fmla="*/ 139 h 2155"/>
                        <a:gd name="connsiteX1" fmla="*/ 337 w 2068"/>
                        <a:gd name="connsiteY1" fmla="*/ 1723 h 2155"/>
                        <a:gd name="connsiteX2" fmla="*/ 1849 w 2068"/>
                        <a:gd name="connsiteY2" fmla="*/ 1723 h 2155"/>
                        <a:gd name="connsiteX3" fmla="*/ 1849 w 2068"/>
                        <a:gd name="connsiteY3" fmla="*/ 283 h 2155"/>
                        <a:gd name="connsiteX4" fmla="*/ 481 w 2068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89" y="2299"/>
                            <a:pt x="1849" y="1723"/>
                          </a:cubicBezTo>
                          <a:cubicBezTo>
                            <a:pt x="2210" y="1075"/>
                            <a:pt x="2065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87" name="Freeform: Shape 4186">
                      <a:extLst>
                        <a:ext uri="{FF2B5EF4-FFF2-40B4-BE49-F238E27FC236}">
                          <a16:creationId xmlns:a16="http://schemas.microsoft.com/office/drawing/2014/main" id="{D6FBE2AB-B6C1-E513-61C0-D2DF6C52C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5233" y="5817752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74" name="Graphic 6">
                    <a:extLst>
                      <a:ext uri="{FF2B5EF4-FFF2-40B4-BE49-F238E27FC236}">
                        <a16:creationId xmlns:a16="http://schemas.microsoft.com/office/drawing/2014/main" id="{FC53F8EB-22DC-D97D-8A65-4F76A14F02E8}"/>
                      </a:ext>
                    </a:extLst>
                  </p:cNvPr>
                  <p:cNvGrpSpPr/>
                  <p:nvPr/>
                </p:nvGrpSpPr>
                <p:grpSpPr>
                  <a:xfrm>
                    <a:off x="6891304" y="5811918"/>
                    <a:ext cx="2169" cy="2307"/>
                    <a:chOff x="6891304" y="5811918"/>
                    <a:chExt cx="2169" cy="2307"/>
                  </a:xfrm>
                  <a:solidFill>
                    <a:srgbClr val="D0E2D8"/>
                  </a:solidFill>
                </p:grpSpPr>
                <p:sp>
                  <p:nvSpPr>
                    <p:cNvPr id="4184" name="Freeform: Shape 4183">
                      <a:extLst>
                        <a:ext uri="{FF2B5EF4-FFF2-40B4-BE49-F238E27FC236}">
                          <a16:creationId xmlns:a16="http://schemas.microsoft.com/office/drawing/2014/main" id="{ABDC4C4C-54A2-A100-C44F-0D61D62B89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1304" y="5812097"/>
                      <a:ext cx="2046" cy="2128"/>
                    </a:xfrm>
                    <a:custGeom>
                      <a:avLst/>
                      <a:gdLst>
                        <a:gd name="connsiteX0" fmla="*/ 481 w 2046"/>
                        <a:gd name="connsiteY0" fmla="*/ 139 h 2128"/>
                        <a:gd name="connsiteX1" fmla="*/ 337 w 2046"/>
                        <a:gd name="connsiteY1" fmla="*/ 1723 h 2128"/>
                        <a:gd name="connsiteX2" fmla="*/ 1849 w 2046"/>
                        <a:gd name="connsiteY2" fmla="*/ 1723 h 2128"/>
                        <a:gd name="connsiteX3" fmla="*/ 1849 w 2046"/>
                        <a:gd name="connsiteY3" fmla="*/ 283 h 2128"/>
                        <a:gd name="connsiteX4" fmla="*/ 481 w 2046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28">
                          <a:moveTo>
                            <a:pt x="481" y="139"/>
                          </a:moveTo>
                          <a:cubicBezTo>
                            <a:pt x="-95" y="499"/>
                            <a:pt x="-167" y="1147"/>
                            <a:pt x="337" y="1723"/>
                          </a:cubicBezTo>
                          <a:cubicBezTo>
                            <a:pt x="841" y="2299"/>
                            <a:pt x="1417" y="2227"/>
                            <a:pt x="1849" y="1723"/>
                          </a:cubicBezTo>
                          <a:cubicBezTo>
                            <a:pt x="2209" y="1075"/>
                            <a:pt x="1993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85" name="Freeform: Shape 4184">
                      <a:extLst>
                        <a:ext uri="{FF2B5EF4-FFF2-40B4-BE49-F238E27FC236}">
                          <a16:creationId xmlns:a16="http://schemas.microsoft.com/office/drawing/2014/main" id="{153D0C12-4A36-59D9-CC34-9A543D19DD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2208" y="5811918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3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75" name="Graphic 6">
                    <a:extLst>
                      <a:ext uri="{FF2B5EF4-FFF2-40B4-BE49-F238E27FC236}">
                        <a16:creationId xmlns:a16="http://schemas.microsoft.com/office/drawing/2014/main" id="{D7462600-3B20-9EB8-157F-9CA6BEAAECDE}"/>
                      </a:ext>
                    </a:extLst>
                  </p:cNvPr>
                  <p:cNvGrpSpPr/>
                  <p:nvPr/>
                </p:nvGrpSpPr>
                <p:grpSpPr>
                  <a:xfrm>
                    <a:off x="6885326" y="5816167"/>
                    <a:ext cx="2169" cy="2379"/>
                    <a:chOff x="6885326" y="5816167"/>
                    <a:chExt cx="2169" cy="2379"/>
                  </a:xfrm>
                  <a:solidFill>
                    <a:srgbClr val="D0E2D8"/>
                  </a:solidFill>
                </p:grpSpPr>
                <p:sp>
                  <p:nvSpPr>
                    <p:cNvPr id="4182" name="Freeform: Shape 4181">
                      <a:extLst>
                        <a:ext uri="{FF2B5EF4-FFF2-40B4-BE49-F238E27FC236}">
                          <a16:creationId xmlns:a16="http://schemas.microsoft.com/office/drawing/2014/main" id="{D79F2D7F-4A92-8297-4ECA-0942A3AE6F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5326" y="5816418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67 h 2128"/>
                        <a:gd name="connsiteX1" fmla="*/ 337 w 2068"/>
                        <a:gd name="connsiteY1" fmla="*/ 1723 h 2128"/>
                        <a:gd name="connsiteX2" fmla="*/ 1849 w 2068"/>
                        <a:gd name="connsiteY2" fmla="*/ 1723 h 2128"/>
                        <a:gd name="connsiteX3" fmla="*/ 1849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67"/>
                          </a:moveTo>
                          <a:cubicBezTo>
                            <a:pt x="-95" y="427"/>
                            <a:pt x="-167" y="1147"/>
                            <a:pt x="337" y="1723"/>
                          </a:cubicBezTo>
                          <a:cubicBezTo>
                            <a:pt x="769" y="2299"/>
                            <a:pt x="1417" y="2227"/>
                            <a:pt x="1849" y="1723"/>
                          </a:cubicBezTo>
                          <a:cubicBezTo>
                            <a:pt x="2210" y="1075"/>
                            <a:pt x="2065" y="427"/>
                            <a:pt x="1849" y="283"/>
                          </a:cubicBezTo>
                          <a:cubicBezTo>
                            <a:pt x="1705" y="67"/>
                            <a:pt x="1057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83" name="Freeform: Shape 4182">
                      <a:extLst>
                        <a:ext uri="{FF2B5EF4-FFF2-40B4-BE49-F238E27FC236}">
                          <a16:creationId xmlns:a16="http://schemas.microsoft.com/office/drawing/2014/main" id="{348E4D40-FFAB-E878-4C20-63BD4CCD72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6232" y="5816167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2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2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2"/>
                          </a:moveTo>
                          <a:cubicBezTo>
                            <a:pt x="8" y="102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5"/>
                            <a:pt x="8" y="10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76" name="Graphic 6">
                    <a:extLst>
                      <a:ext uri="{FF2B5EF4-FFF2-40B4-BE49-F238E27FC236}">
                        <a16:creationId xmlns:a16="http://schemas.microsoft.com/office/drawing/2014/main" id="{5FFD31BD-6BA3-CA6F-B80C-BDB0EC6BB5C0}"/>
                      </a:ext>
                    </a:extLst>
                  </p:cNvPr>
                  <p:cNvGrpSpPr/>
                  <p:nvPr/>
                </p:nvGrpSpPr>
                <p:grpSpPr>
                  <a:xfrm>
                    <a:off x="6897209" y="5817320"/>
                    <a:ext cx="2169" cy="2261"/>
                    <a:chOff x="6897209" y="5817320"/>
                    <a:chExt cx="2169" cy="2261"/>
                  </a:xfrm>
                  <a:solidFill>
                    <a:srgbClr val="D0E2D8"/>
                  </a:solidFill>
                </p:grpSpPr>
                <p:sp>
                  <p:nvSpPr>
                    <p:cNvPr id="4180" name="Freeform: Shape 4179">
                      <a:extLst>
                        <a:ext uri="{FF2B5EF4-FFF2-40B4-BE49-F238E27FC236}">
                          <a16:creationId xmlns:a16="http://schemas.microsoft.com/office/drawing/2014/main" id="{7CCE6045-F775-D395-349E-0EF44BCD8F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7209" y="5817426"/>
                      <a:ext cx="2068" cy="2155"/>
                    </a:xfrm>
                    <a:custGeom>
                      <a:avLst/>
                      <a:gdLst>
                        <a:gd name="connsiteX0" fmla="*/ 481 w 2068"/>
                        <a:gd name="connsiteY0" fmla="*/ 139 h 2155"/>
                        <a:gd name="connsiteX1" fmla="*/ 337 w 2068"/>
                        <a:gd name="connsiteY1" fmla="*/ 1723 h 2155"/>
                        <a:gd name="connsiteX2" fmla="*/ 1849 w 2068"/>
                        <a:gd name="connsiteY2" fmla="*/ 1723 h 2155"/>
                        <a:gd name="connsiteX3" fmla="*/ 1849 w 2068"/>
                        <a:gd name="connsiteY3" fmla="*/ 283 h 2155"/>
                        <a:gd name="connsiteX4" fmla="*/ 481 w 2068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89" y="2299"/>
                            <a:pt x="1849" y="1723"/>
                          </a:cubicBezTo>
                          <a:cubicBezTo>
                            <a:pt x="2209" y="1147"/>
                            <a:pt x="2066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81" name="Freeform: Shape 4180">
                      <a:extLst>
                        <a:ext uri="{FF2B5EF4-FFF2-40B4-BE49-F238E27FC236}">
                          <a16:creationId xmlns:a16="http://schemas.microsoft.com/office/drawing/2014/main" id="{49BA5F03-A25D-0744-9A6A-929A86893E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8114" y="5817320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0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254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0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77" name="Graphic 6">
                    <a:extLst>
                      <a:ext uri="{FF2B5EF4-FFF2-40B4-BE49-F238E27FC236}">
                        <a16:creationId xmlns:a16="http://schemas.microsoft.com/office/drawing/2014/main" id="{ED638803-54ED-915F-6F4B-D52CF9431ED7}"/>
                      </a:ext>
                    </a:extLst>
                  </p:cNvPr>
                  <p:cNvGrpSpPr/>
                  <p:nvPr/>
                </p:nvGrpSpPr>
                <p:grpSpPr>
                  <a:xfrm>
                    <a:off x="6892490" y="5813508"/>
                    <a:ext cx="3714" cy="4022"/>
                    <a:chOff x="6892490" y="5813508"/>
                    <a:chExt cx="3714" cy="4022"/>
                  </a:xfrm>
                  <a:solidFill>
                    <a:srgbClr val="D0E2D8"/>
                  </a:solidFill>
                </p:grpSpPr>
                <p:sp>
                  <p:nvSpPr>
                    <p:cNvPr id="4178" name="Freeform: Shape 4177">
                      <a:extLst>
                        <a:ext uri="{FF2B5EF4-FFF2-40B4-BE49-F238E27FC236}">
                          <a16:creationId xmlns:a16="http://schemas.microsoft.com/office/drawing/2014/main" id="{8A6C7ACD-023D-3B46-E0CF-0B53A6187C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2490" y="5813519"/>
                      <a:ext cx="3702" cy="4011"/>
                    </a:xfrm>
                    <a:custGeom>
                      <a:avLst/>
                      <a:gdLst>
                        <a:gd name="connsiteX0" fmla="*/ 302 w 3702"/>
                        <a:gd name="connsiteY0" fmla="*/ 1094 h 4011"/>
                        <a:gd name="connsiteX1" fmla="*/ 1239 w 3702"/>
                        <a:gd name="connsiteY1" fmla="*/ 3830 h 4011"/>
                        <a:gd name="connsiteX2" fmla="*/ 3687 w 3702"/>
                        <a:gd name="connsiteY2" fmla="*/ 2462 h 4011"/>
                        <a:gd name="connsiteX3" fmla="*/ 2607 w 3702"/>
                        <a:gd name="connsiteY3" fmla="*/ 86 h 4011"/>
                        <a:gd name="connsiteX4" fmla="*/ 302 w 3702"/>
                        <a:gd name="connsiteY4" fmla="*/ 1094 h 4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2" h="4011">
                          <a:moveTo>
                            <a:pt x="302" y="1094"/>
                          </a:moveTo>
                          <a:cubicBezTo>
                            <a:pt x="-346" y="2174"/>
                            <a:pt x="86" y="3326"/>
                            <a:pt x="1239" y="3830"/>
                          </a:cubicBezTo>
                          <a:cubicBezTo>
                            <a:pt x="2391" y="4334"/>
                            <a:pt x="3471" y="3758"/>
                            <a:pt x="3687" y="2462"/>
                          </a:cubicBezTo>
                          <a:cubicBezTo>
                            <a:pt x="3831" y="1166"/>
                            <a:pt x="2967" y="230"/>
                            <a:pt x="2607" y="86"/>
                          </a:cubicBezTo>
                          <a:cubicBezTo>
                            <a:pt x="2247" y="-131"/>
                            <a:pt x="1022" y="14"/>
                            <a:pt x="302" y="109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79" name="Freeform: Shape 4178">
                      <a:extLst>
                        <a:ext uri="{FF2B5EF4-FFF2-40B4-BE49-F238E27FC236}">
                          <a16:creationId xmlns:a16="http://schemas.microsoft.com/office/drawing/2014/main" id="{318FBEBE-101C-41CA-0D17-E492564A42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3319" y="5813508"/>
                      <a:ext cx="2885" cy="2065"/>
                    </a:xfrm>
                    <a:custGeom>
                      <a:avLst/>
                      <a:gdLst>
                        <a:gd name="connsiteX0" fmla="*/ 50 w 2885"/>
                        <a:gd name="connsiteY0" fmla="*/ 457 h 2065"/>
                        <a:gd name="connsiteX1" fmla="*/ 1130 w 2885"/>
                        <a:gd name="connsiteY1" fmla="*/ 1897 h 2065"/>
                        <a:gd name="connsiteX2" fmla="*/ 2858 w 2885"/>
                        <a:gd name="connsiteY2" fmla="*/ 1609 h 2065"/>
                        <a:gd name="connsiteX3" fmla="*/ 1779 w 2885"/>
                        <a:gd name="connsiteY3" fmla="*/ 169 h 2065"/>
                        <a:gd name="connsiteX4" fmla="*/ 50 w 2885"/>
                        <a:gd name="connsiteY4" fmla="*/ 457 h 2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85" h="2065">
                          <a:moveTo>
                            <a:pt x="50" y="457"/>
                          </a:moveTo>
                          <a:cubicBezTo>
                            <a:pt x="-166" y="961"/>
                            <a:pt x="338" y="1537"/>
                            <a:pt x="1130" y="1897"/>
                          </a:cubicBezTo>
                          <a:cubicBezTo>
                            <a:pt x="1851" y="2185"/>
                            <a:pt x="2643" y="2113"/>
                            <a:pt x="2858" y="1609"/>
                          </a:cubicBezTo>
                          <a:cubicBezTo>
                            <a:pt x="3003" y="1105"/>
                            <a:pt x="2571" y="457"/>
                            <a:pt x="1779" y="169"/>
                          </a:cubicBezTo>
                          <a:cubicBezTo>
                            <a:pt x="986" y="-120"/>
                            <a:pt x="266" y="-48"/>
                            <a:pt x="50" y="457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061" name="Graphic 6">
                  <a:extLst>
                    <a:ext uri="{FF2B5EF4-FFF2-40B4-BE49-F238E27FC236}">
                      <a16:creationId xmlns:a16="http://schemas.microsoft.com/office/drawing/2014/main" id="{10BAB009-A830-9EA5-4530-EC25294D8F24}"/>
                    </a:ext>
                  </a:extLst>
                </p:cNvPr>
                <p:cNvGrpSpPr/>
                <p:nvPr/>
              </p:nvGrpSpPr>
              <p:grpSpPr>
                <a:xfrm>
                  <a:off x="6900305" y="5811918"/>
                  <a:ext cx="14141" cy="10408"/>
                  <a:chOff x="6900305" y="5811918"/>
                  <a:chExt cx="14141" cy="10408"/>
                </a:xfrm>
                <a:solidFill>
                  <a:srgbClr val="D0E2D8"/>
                </a:solidFill>
              </p:grpSpPr>
              <p:grpSp>
                <p:nvGrpSpPr>
                  <p:cNvPr id="4150" name="Graphic 6">
                    <a:extLst>
                      <a:ext uri="{FF2B5EF4-FFF2-40B4-BE49-F238E27FC236}">
                        <a16:creationId xmlns:a16="http://schemas.microsoft.com/office/drawing/2014/main" id="{188D64D8-F060-5DCF-0064-588410C0399C}"/>
                      </a:ext>
                    </a:extLst>
                  </p:cNvPr>
                  <p:cNvGrpSpPr/>
                  <p:nvPr/>
                </p:nvGrpSpPr>
                <p:grpSpPr>
                  <a:xfrm>
                    <a:off x="6905116" y="5818232"/>
                    <a:ext cx="3932" cy="4095"/>
                    <a:chOff x="6905116" y="5818232"/>
                    <a:chExt cx="3932" cy="4095"/>
                  </a:xfrm>
                  <a:solidFill>
                    <a:srgbClr val="D0E2D8"/>
                  </a:solidFill>
                </p:grpSpPr>
                <p:sp>
                  <p:nvSpPr>
                    <p:cNvPr id="4169" name="Freeform: Shape 4168">
                      <a:extLst>
                        <a:ext uri="{FF2B5EF4-FFF2-40B4-BE49-F238E27FC236}">
                          <a16:creationId xmlns:a16="http://schemas.microsoft.com/office/drawing/2014/main" id="{F0D5A760-AB6E-F578-77B7-36F955E508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5116" y="5818405"/>
                      <a:ext cx="3719" cy="3922"/>
                    </a:xfrm>
                    <a:custGeom>
                      <a:avLst/>
                      <a:gdLst>
                        <a:gd name="connsiteX0" fmla="*/ 856 w 3719"/>
                        <a:gd name="connsiteY0" fmla="*/ 313 h 3922"/>
                        <a:gd name="connsiteX1" fmla="*/ 567 w 3719"/>
                        <a:gd name="connsiteY1" fmla="*/ 3193 h 3922"/>
                        <a:gd name="connsiteX2" fmla="*/ 3304 w 3719"/>
                        <a:gd name="connsiteY2" fmla="*/ 3193 h 3922"/>
                        <a:gd name="connsiteX3" fmla="*/ 3304 w 3719"/>
                        <a:gd name="connsiteY3" fmla="*/ 529 h 3922"/>
                        <a:gd name="connsiteX4" fmla="*/ 856 w 3719"/>
                        <a:gd name="connsiteY4" fmla="*/ 313 h 3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19" h="3922">
                          <a:moveTo>
                            <a:pt x="856" y="313"/>
                          </a:moveTo>
                          <a:cubicBezTo>
                            <a:pt x="-153" y="961"/>
                            <a:pt x="-297" y="2185"/>
                            <a:pt x="567" y="3193"/>
                          </a:cubicBezTo>
                          <a:cubicBezTo>
                            <a:pt x="1431" y="4201"/>
                            <a:pt x="2584" y="4129"/>
                            <a:pt x="3304" y="3193"/>
                          </a:cubicBezTo>
                          <a:cubicBezTo>
                            <a:pt x="4024" y="2113"/>
                            <a:pt x="3664" y="889"/>
                            <a:pt x="3304" y="529"/>
                          </a:cubicBezTo>
                          <a:cubicBezTo>
                            <a:pt x="3016" y="169"/>
                            <a:pt x="1936" y="-336"/>
                            <a:pt x="856" y="31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70" name="Freeform: Shape 4169">
                      <a:extLst>
                        <a:ext uri="{FF2B5EF4-FFF2-40B4-BE49-F238E27FC236}">
                          <a16:creationId xmlns:a16="http://schemas.microsoft.com/office/drawing/2014/main" id="{B705B4C0-2097-EC1B-BA81-8BFD78036F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6796" y="5818232"/>
                      <a:ext cx="2252" cy="2658"/>
                    </a:xfrm>
                    <a:custGeom>
                      <a:avLst/>
                      <a:gdLst>
                        <a:gd name="connsiteX0" fmla="*/ 40 w 2252"/>
                        <a:gd name="connsiteY0" fmla="*/ 125 h 2658"/>
                        <a:gd name="connsiteX1" fmla="*/ 400 w 2252"/>
                        <a:gd name="connsiteY1" fmla="*/ 1925 h 2658"/>
                        <a:gd name="connsiteX2" fmla="*/ 2056 w 2252"/>
                        <a:gd name="connsiteY2" fmla="*/ 2502 h 2658"/>
                        <a:gd name="connsiteX3" fmla="*/ 1696 w 2252"/>
                        <a:gd name="connsiteY3" fmla="*/ 701 h 2658"/>
                        <a:gd name="connsiteX4" fmla="*/ 40 w 2252"/>
                        <a:gd name="connsiteY4" fmla="*/ 125 h 2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52" h="2658">
                          <a:moveTo>
                            <a:pt x="40" y="125"/>
                          </a:moveTo>
                          <a:cubicBezTo>
                            <a:pt x="40" y="125"/>
                            <a:pt x="-176" y="1278"/>
                            <a:pt x="400" y="1925"/>
                          </a:cubicBezTo>
                          <a:cubicBezTo>
                            <a:pt x="976" y="2574"/>
                            <a:pt x="1696" y="2862"/>
                            <a:pt x="2056" y="2502"/>
                          </a:cubicBezTo>
                          <a:cubicBezTo>
                            <a:pt x="2416" y="2142"/>
                            <a:pt x="2272" y="1350"/>
                            <a:pt x="1696" y="701"/>
                          </a:cubicBezTo>
                          <a:cubicBezTo>
                            <a:pt x="1120" y="53"/>
                            <a:pt x="400" y="-163"/>
                            <a:pt x="40" y="125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51" name="Graphic 6">
                    <a:extLst>
                      <a:ext uri="{FF2B5EF4-FFF2-40B4-BE49-F238E27FC236}">
                        <a16:creationId xmlns:a16="http://schemas.microsoft.com/office/drawing/2014/main" id="{1BDFCB47-079E-35E9-DD81-733619B0AF48}"/>
                      </a:ext>
                    </a:extLst>
                  </p:cNvPr>
                  <p:cNvGrpSpPr/>
                  <p:nvPr/>
                </p:nvGrpSpPr>
                <p:grpSpPr>
                  <a:xfrm>
                    <a:off x="6904136" y="5814699"/>
                    <a:ext cx="3065" cy="3414"/>
                    <a:chOff x="6904136" y="5814699"/>
                    <a:chExt cx="3065" cy="3414"/>
                  </a:xfrm>
                  <a:solidFill>
                    <a:srgbClr val="D0E2D8"/>
                  </a:solidFill>
                </p:grpSpPr>
                <p:sp>
                  <p:nvSpPr>
                    <p:cNvPr id="4167" name="Freeform: Shape 4166">
                      <a:extLst>
                        <a:ext uri="{FF2B5EF4-FFF2-40B4-BE49-F238E27FC236}">
                          <a16:creationId xmlns:a16="http://schemas.microsoft.com/office/drawing/2014/main" id="{87B7CB16-CFDF-B89E-0E3B-1E93464530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4136" y="5814905"/>
                      <a:ext cx="3032" cy="3209"/>
                    </a:xfrm>
                    <a:custGeom>
                      <a:avLst/>
                      <a:gdLst>
                        <a:gd name="connsiteX0" fmla="*/ 683 w 3032"/>
                        <a:gd name="connsiteY0" fmla="*/ 212 h 3209"/>
                        <a:gd name="connsiteX1" fmla="*/ 467 w 3032"/>
                        <a:gd name="connsiteY1" fmla="*/ 2588 h 3209"/>
                        <a:gd name="connsiteX2" fmla="*/ 2700 w 3032"/>
                        <a:gd name="connsiteY2" fmla="*/ 2588 h 3209"/>
                        <a:gd name="connsiteX3" fmla="*/ 2700 w 3032"/>
                        <a:gd name="connsiteY3" fmla="*/ 428 h 3209"/>
                        <a:gd name="connsiteX4" fmla="*/ 683 w 3032"/>
                        <a:gd name="connsiteY4" fmla="*/ 284 h 3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" h="3209">
                          <a:moveTo>
                            <a:pt x="683" y="212"/>
                          </a:moveTo>
                          <a:cubicBezTo>
                            <a:pt x="-109" y="716"/>
                            <a:pt x="-253" y="1796"/>
                            <a:pt x="467" y="2588"/>
                          </a:cubicBezTo>
                          <a:cubicBezTo>
                            <a:pt x="1187" y="3452"/>
                            <a:pt x="2123" y="3381"/>
                            <a:pt x="2700" y="2588"/>
                          </a:cubicBezTo>
                          <a:cubicBezTo>
                            <a:pt x="3276" y="1724"/>
                            <a:pt x="2988" y="644"/>
                            <a:pt x="2700" y="428"/>
                          </a:cubicBezTo>
                          <a:cubicBezTo>
                            <a:pt x="2483" y="140"/>
                            <a:pt x="1547" y="-292"/>
                            <a:pt x="683" y="28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68" name="Freeform: Shape 4167">
                      <a:extLst>
                        <a:ext uri="{FF2B5EF4-FFF2-40B4-BE49-F238E27FC236}">
                          <a16:creationId xmlns:a16="http://schemas.microsoft.com/office/drawing/2014/main" id="{F6757DB2-B16F-3A7C-3208-6E6EFDB115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5395" y="5814699"/>
                      <a:ext cx="1806" cy="2202"/>
                    </a:xfrm>
                    <a:custGeom>
                      <a:avLst/>
                      <a:gdLst>
                        <a:gd name="connsiteX0" fmla="*/ 72 w 1806"/>
                        <a:gd name="connsiteY0" fmla="*/ 129 h 2202"/>
                        <a:gd name="connsiteX1" fmla="*/ 360 w 1806"/>
                        <a:gd name="connsiteY1" fmla="*/ 1641 h 2202"/>
                        <a:gd name="connsiteX2" fmla="*/ 1656 w 1806"/>
                        <a:gd name="connsiteY2" fmla="*/ 2073 h 2202"/>
                        <a:gd name="connsiteX3" fmla="*/ 1368 w 1806"/>
                        <a:gd name="connsiteY3" fmla="*/ 561 h 2202"/>
                        <a:gd name="connsiteX4" fmla="*/ 0 w 1806"/>
                        <a:gd name="connsiteY4" fmla="*/ 129 h 2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6" h="2202">
                          <a:moveTo>
                            <a:pt x="72" y="129"/>
                          </a:moveTo>
                          <a:cubicBezTo>
                            <a:pt x="72" y="129"/>
                            <a:pt x="-72" y="1065"/>
                            <a:pt x="360" y="1641"/>
                          </a:cubicBezTo>
                          <a:cubicBezTo>
                            <a:pt x="792" y="2146"/>
                            <a:pt x="1440" y="2361"/>
                            <a:pt x="1656" y="2073"/>
                          </a:cubicBezTo>
                          <a:cubicBezTo>
                            <a:pt x="1945" y="1786"/>
                            <a:pt x="1800" y="1137"/>
                            <a:pt x="1368" y="561"/>
                          </a:cubicBezTo>
                          <a:cubicBezTo>
                            <a:pt x="936" y="57"/>
                            <a:pt x="288" y="-159"/>
                            <a:pt x="0" y="12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52" name="Graphic 6">
                    <a:extLst>
                      <a:ext uri="{FF2B5EF4-FFF2-40B4-BE49-F238E27FC236}">
                        <a16:creationId xmlns:a16="http://schemas.microsoft.com/office/drawing/2014/main" id="{335922EE-DE91-7300-5CA9-8361129F2531}"/>
                      </a:ext>
                    </a:extLst>
                  </p:cNvPr>
                  <p:cNvGrpSpPr/>
                  <p:nvPr/>
                </p:nvGrpSpPr>
                <p:grpSpPr>
                  <a:xfrm>
                    <a:off x="6909307" y="5817752"/>
                    <a:ext cx="2241" cy="2261"/>
                    <a:chOff x="6909307" y="5817752"/>
                    <a:chExt cx="2241" cy="2261"/>
                  </a:xfrm>
                  <a:solidFill>
                    <a:srgbClr val="D0E2D8"/>
                  </a:solidFill>
                </p:grpSpPr>
                <p:sp>
                  <p:nvSpPr>
                    <p:cNvPr id="4165" name="Freeform: Shape 4164">
                      <a:extLst>
                        <a:ext uri="{FF2B5EF4-FFF2-40B4-BE49-F238E27FC236}">
                          <a16:creationId xmlns:a16="http://schemas.microsoft.com/office/drawing/2014/main" id="{96625D42-5325-5CD3-A9A1-2B1152C790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9307" y="5817858"/>
                      <a:ext cx="2068" cy="2155"/>
                    </a:xfrm>
                    <a:custGeom>
                      <a:avLst/>
                      <a:gdLst>
                        <a:gd name="connsiteX0" fmla="*/ 481 w 2068"/>
                        <a:gd name="connsiteY0" fmla="*/ 139 h 2155"/>
                        <a:gd name="connsiteX1" fmla="*/ 337 w 2068"/>
                        <a:gd name="connsiteY1" fmla="*/ 1723 h 2155"/>
                        <a:gd name="connsiteX2" fmla="*/ 1849 w 2068"/>
                        <a:gd name="connsiteY2" fmla="*/ 1723 h 2155"/>
                        <a:gd name="connsiteX3" fmla="*/ 1849 w 2068"/>
                        <a:gd name="connsiteY3" fmla="*/ 283 h 2155"/>
                        <a:gd name="connsiteX4" fmla="*/ 481 w 2068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17" y="2299"/>
                            <a:pt x="1849" y="1723"/>
                          </a:cubicBezTo>
                          <a:cubicBezTo>
                            <a:pt x="2209" y="1075"/>
                            <a:pt x="2065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66" name="Freeform: Shape 4165">
                      <a:extLst>
                        <a:ext uri="{FF2B5EF4-FFF2-40B4-BE49-F238E27FC236}">
                          <a16:creationId xmlns:a16="http://schemas.microsoft.com/office/drawing/2014/main" id="{EE98807B-F459-306B-04D9-8941E03FD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0284" y="5817752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53" name="Graphic 6">
                    <a:extLst>
                      <a:ext uri="{FF2B5EF4-FFF2-40B4-BE49-F238E27FC236}">
                        <a16:creationId xmlns:a16="http://schemas.microsoft.com/office/drawing/2014/main" id="{D616060E-42EB-6E7D-A014-C00DF3AE3222}"/>
                      </a:ext>
                    </a:extLst>
                  </p:cNvPr>
                  <p:cNvGrpSpPr/>
                  <p:nvPr/>
                </p:nvGrpSpPr>
                <p:grpSpPr>
                  <a:xfrm>
                    <a:off x="6906354" y="5811918"/>
                    <a:ext cx="2187" cy="2307"/>
                    <a:chOff x="6906354" y="5811918"/>
                    <a:chExt cx="2187" cy="2307"/>
                  </a:xfrm>
                  <a:solidFill>
                    <a:srgbClr val="D0E2D8"/>
                  </a:solidFill>
                </p:grpSpPr>
                <p:sp>
                  <p:nvSpPr>
                    <p:cNvPr id="4163" name="Freeform: Shape 4162">
                      <a:extLst>
                        <a:ext uri="{FF2B5EF4-FFF2-40B4-BE49-F238E27FC236}">
                          <a16:creationId xmlns:a16="http://schemas.microsoft.com/office/drawing/2014/main" id="{FAEA37DA-323B-ABAD-81FD-5BFA7B6B27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6354" y="5812097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139 h 2128"/>
                        <a:gd name="connsiteX1" fmla="*/ 337 w 2068"/>
                        <a:gd name="connsiteY1" fmla="*/ 1723 h 2128"/>
                        <a:gd name="connsiteX2" fmla="*/ 1850 w 2068"/>
                        <a:gd name="connsiteY2" fmla="*/ 1723 h 2128"/>
                        <a:gd name="connsiteX3" fmla="*/ 1850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139"/>
                          </a:moveTo>
                          <a:cubicBezTo>
                            <a:pt x="-95" y="499"/>
                            <a:pt x="-167" y="1147"/>
                            <a:pt x="337" y="1723"/>
                          </a:cubicBezTo>
                          <a:cubicBezTo>
                            <a:pt x="841" y="2299"/>
                            <a:pt x="1417" y="2227"/>
                            <a:pt x="1850" y="1723"/>
                          </a:cubicBezTo>
                          <a:cubicBezTo>
                            <a:pt x="2210" y="1075"/>
                            <a:pt x="2065" y="427"/>
                            <a:pt x="1850" y="283"/>
                          </a:cubicBezTo>
                          <a:cubicBezTo>
                            <a:pt x="1705" y="67"/>
                            <a:pt x="1058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64" name="Freeform: Shape 4163">
                      <a:extLst>
                        <a:ext uri="{FF2B5EF4-FFF2-40B4-BE49-F238E27FC236}">
                          <a16:creationId xmlns:a16="http://schemas.microsoft.com/office/drawing/2014/main" id="{AADA8959-4A35-13C9-6818-42062DA4C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7260" y="5811918"/>
                      <a:ext cx="1281" cy="1499"/>
                    </a:xfrm>
                    <a:custGeom>
                      <a:avLst/>
                      <a:gdLst>
                        <a:gd name="connsiteX0" fmla="*/ 8 w 1281"/>
                        <a:gd name="connsiteY0" fmla="*/ 101 h 1499"/>
                        <a:gd name="connsiteX1" fmla="*/ 224 w 1281"/>
                        <a:gd name="connsiteY1" fmla="*/ 1110 h 1499"/>
                        <a:gd name="connsiteX2" fmla="*/ 1160 w 1281"/>
                        <a:gd name="connsiteY2" fmla="*/ 1398 h 1499"/>
                        <a:gd name="connsiteX3" fmla="*/ 944 w 1281"/>
                        <a:gd name="connsiteY3" fmla="*/ 390 h 1499"/>
                        <a:gd name="connsiteX4" fmla="*/ 8 w 1281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1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304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54" name="Graphic 6">
                    <a:extLst>
                      <a:ext uri="{FF2B5EF4-FFF2-40B4-BE49-F238E27FC236}">
                        <a16:creationId xmlns:a16="http://schemas.microsoft.com/office/drawing/2014/main" id="{8F685236-43DE-2EB8-66C2-AF78621B5DCE}"/>
                      </a:ext>
                    </a:extLst>
                  </p:cNvPr>
                  <p:cNvGrpSpPr/>
                  <p:nvPr/>
                </p:nvGrpSpPr>
                <p:grpSpPr>
                  <a:xfrm>
                    <a:off x="6900305" y="5816167"/>
                    <a:ext cx="2097" cy="2379"/>
                    <a:chOff x="6900305" y="5816167"/>
                    <a:chExt cx="2097" cy="2379"/>
                  </a:xfrm>
                  <a:solidFill>
                    <a:srgbClr val="D0E2D8"/>
                  </a:solidFill>
                </p:grpSpPr>
                <p:sp>
                  <p:nvSpPr>
                    <p:cNvPr id="4161" name="Freeform: Shape 4160">
                      <a:extLst>
                        <a:ext uri="{FF2B5EF4-FFF2-40B4-BE49-F238E27FC236}">
                          <a16:creationId xmlns:a16="http://schemas.microsoft.com/office/drawing/2014/main" id="{E701F9B9-37EC-6076-A2C8-DBB9FE6757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0305" y="5816418"/>
                      <a:ext cx="2046" cy="2128"/>
                    </a:xfrm>
                    <a:custGeom>
                      <a:avLst/>
                      <a:gdLst>
                        <a:gd name="connsiteX0" fmla="*/ 481 w 2046"/>
                        <a:gd name="connsiteY0" fmla="*/ 67 h 2128"/>
                        <a:gd name="connsiteX1" fmla="*/ 337 w 2046"/>
                        <a:gd name="connsiteY1" fmla="*/ 1723 h 2128"/>
                        <a:gd name="connsiteX2" fmla="*/ 1849 w 2046"/>
                        <a:gd name="connsiteY2" fmla="*/ 1723 h 2128"/>
                        <a:gd name="connsiteX3" fmla="*/ 1849 w 2046"/>
                        <a:gd name="connsiteY3" fmla="*/ 283 h 2128"/>
                        <a:gd name="connsiteX4" fmla="*/ 481 w 2046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28">
                          <a:moveTo>
                            <a:pt x="481" y="67"/>
                          </a:moveTo>
                          <a:cubicBezTo>
                            <a:pt x="-95" y="427"/>
                            <a:pt x="-167" y="1147"/>
                            <a:pt x="337" y="1723"/>
                          </a:cubicBezTo>
                          <a:cubicBezTo>
                            <a:pt x="769" y="2299"/>
                            <a:pt x="1417" y="2227"/>
                            <a:pt x="1849" y="1723"/>
                          </a:cubicBezTo>
                          <a:cubicBezTo>
                            <a:pt x="2209" y="1075"/>
                            <a:pt x="1993" y="427"/>
                            <a:pt x="1849" y="283"/>
                          </a:cubicBezTo>
                          <a:cubicBezTo>
                            <a:pt x="1705" y="67"/>
                            <a:pt x="1057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62" name="Freeform: Shape 4161">
                      <a:extLst>
                        <a:ext uri="{FF2B5EF4-FFF2-40B4-BE49-F238E27FC236}">
                          <a16:creationId xmlns:a16="http://schemas.microsoft.com/office/drawing/2014/main" id="{2E866A24-3AFC-6653-AAC9-1834E2972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1146" y="5816167"/>
                      <a:ext cx="1256" cy="1499"/>
                    </a:xfrm>
                    <a:custGeom>
                      <a:avLst/>
                      <a:gdLst>
                        <a:gd name="connsiteX0" fmla="*/ 72 w 1256"/>
                        <a:gd name="connsiteY0" fmla="*/ 102 h 1499"/>
                        <a:gd name="connsiteX1" fmla="*/ 288 w 1256"/>
                        <a:gd name="connsiteY1" fmla="*/ 1110 h 1499"/>
                        <a:gd name="connsiteX2" fmla="*/ 1152 w 1256"/>
                        <a:gd name="connsiteY2" fmla="*/ 1398 h 1499"/>
                        <a:gd name="connsiteX3" fmla="*/ 936 w 1256"/>
                        <a:gd name="connsiteY3" fmla="*/ 390 h 1499"/>
                        <a:gd name="connsiteX4" fmla="*/ 0 w 1256"/>
                        <a:gd name="connsiteY4" fmla="*/ 102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" h="1499">
                          <a:moveTo>
                            <a:pt x="72" y="102"/>
                          </a:moveTo>
                          <a:cubicBezTo>
                            <a:pt x="72" y="102"/>
                            <a:pt x="-72" y="750"/>
                            <a:pt x="288" y="1110"/>
                          </a:cubicBezTo>
                          <a:cubicBezTo>
                            <a:pt x="576" y="1470"/>
                            <a:pt x="1008" y="1614"/>
                            <a:pt x="1152" y="1398"/>
                          </a:cubicBezTo>
                          <a:cubicBezTo>
                            <a:pt x="1368" y="1182"/>
                            <a:pt x="1225" y="750"/>
                            <a:pt x="936" y="390"/>
                          </a:cubicBezTo>
                          <a:cubicBezTo>
                            <a:pt x="648" y="30"/>
                            <a:pt x="216" y="-115"/>
                            <a:pt x="0" y="10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55" name="Graphic 6">
                    <a:extLst>
                      <a:ext uri="{FF2B5EF4-FFF2-40B4-BE49-F238E27FC236}">
                        <a16:creationId xmlns:a16="http://schemas.microsoft.com/office/drawing/2014/main" id="{2A6D13F3-35B0-8422-BA16-9D24865DFB89}"/>
                      </a:ext>
                    </a:extLst>
                  </p:cNvPr>
                  <p:cNvGrpSpPr/>
                  <p:nvPr/>
                </p:nvGrpSpPr>
                <p:grpSpPr>
                  <a:xfrm>
                    <a:off x="6912259" y="5817320"/>
                    <a:ext cx="2187" cy="2261"/>
                    <a:chOff x="6912259" y="5817320"/>
                    <a:chExt cx="2187" cy="2261"/>
                  </a:xfrm>
                  <a:solidFill>
                    <a:srgbClr val="D0E2D8"/>
                  </a:solidFill>
                </p:grpSpPr>
                <p:sp>
                  <p:nvSpPr>
                    <p:cNvPr id="4159" name="Freeform: Shape 4158">
                      <a:extLst>
                        <a:ext uri="{FF2B5EF4-FFF2-40B4-BE49-F238E27FC236}">
                          <a16:creationId xmlns:a16="http://schemas.microsoft.com/office/drawing/2014/main" id="{ABE8B616-3FC3-3275-1D0F-50BD2FFFC2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2259" y="5817426"/>
                      <a:ext cx="2068" cy="2155"/>
                    </a:xfrm>
                    <a:custGeom>
                      <a:avLst/>
                      <a:gdLst>
                        <a:gd name="connsiteX0" fmla="*/ 481 w 2068"/>
                        <a:gd name="connsiteY0" fmla="*/ 139 h 2155"/>
                        <a:gd name="connsiteX1" fmla="*/ 337 w 2068"/>
                        <a:gd name="connsiteY1" fmla="*/ 1723 h 2155"/>
                        <a:gd name="connsiteX2" fmla="*/ 1850 w 2068"/>
                        <a:gd name="connsiteY2" fmla="*/ 1723 h 2155"/>
                        <a:gd name="connsiteX3" fmla="*/ 1850 w 2068"/>
                        <a:gd name="connsiteY3" fmla="*/ 283 h 2155"/>
                        <a:gd name="connsiteX4" fmla="*/ 481 w 2068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89" y="2299"/>
                            <a:pt x="1850" y="1723"/>
                          </a:cubicBezTo>
                          <a:cubicBezTo>
                            <a:pt x="2210" y="1147"/>
                            <a:pt x="2065" y="427"/>
                            <a:pt x="1850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60" name="Freeform: Shape 4159">
                      <a:extLst>
                        <a:ext uri="{FF2B5EF4-FFF2-40B4-BE49-F238E27FC236}">
                          <a16:creationId xmlns:a16="http://schemas.microsoft.com/office/drawing/2014/main" id="{D66B6F1F-6C53-0297-B0FB-BA7EECDDD4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3165" y="5817320"/>
                      <a:ext cx="1281" cy="1499"/>
                    </a:xfrm>
                    <a:custGeom>
                      <a:avLst/>
                      <a:gdLst>
                        <a:gd name="connsiteX0" fmla="*/ 8 w 1281"/>
                        <a:gd name="connsiteY0" fmla="*/ 101 h 1499"/>
                        <a:gd name="connsiteX1" fmla="*/ 224 w 1281"/>
                        <a:gd name="connsiteY1" fmla="*/ 1110 h 1499"/>
                        <a:gd name="connsiteX2" fmla="*/ 1160 w 1281"/>
                        <a:gd name="connsiteY2" fmla="*/ 1398 h 1499"/>
                        <a:gd name="connsiteX3" fmla="*/ 944 w 1281"/>
                        <a:gd name="connsiteY3" fmla="*/ 390 h 1499"/>
                        <a:gd name="connsiteX4" fmla="*/ 8 w 1281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1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254"/>
                            <a:pt x="1304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56" name="Graphic 6">
                    <a:extLst>
                      <a:ext uri="{FF2B5EF4-FFF2-40B4-BE49-F238E27FC236}">
                        <a16:creationId xmlns:a16="http://schemas.microsoft.com/office/drawing/2014/main" id="{606D4183-6269-E11F-9BDB-66934FAABA75}"/>
                      </a:ext>
                    </a:extLst>
                  </p:cNvPr>
                  <p:cNvGrpSpPr/>
                  <p:nvPr/>
                </p:nvGrpSpPr>
                <p:grpSpPr>
                  <a:xfrm>
                    <a:off x="6907469" y="5813508"/>
                    <a:ext cx="3714" cy="4022"/>
                    <a:chOff x="6907469" y="5813508"/>
                    <a:chExt cx="3714" cy="4022"/>
                  </a:xfrm>
                  <a:solidFill>
                    <a:srgbClr val="D0E2D8"/>
                  </a:solidFill>
                </p:grpSpPr>
                <p:sp>
                  <p:nvSpPr>
                    <p:cNvPr id="4157" name="Freeform: Shape 4156">
                      <a:extLst>
                        <a:ext uri="{FF2B5EF4-FFF2-40B4-BE49-F238E27FC236}">
                          <a16:creationId xmlns:a16="http://schemas.microsoft.com/office/drawing/2014/main" id="{AE549A79-9006-F1F0-B789-0566F3B187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7469" y="5813519"/>
                      <a:ext cx="3704" cy="4011"/>
                    </a:xfrm>
                    <a:custGeom>
                      <a:avLst/>
                      <a:gdLst>
                        <a:gd name="connsiteX0" fmla="*/ 302 w 3704"/>
                        <a:gd name="connsiteY0" fmla="*/ 1094 h 4011"/>
                        <a:gd name="connsiteX1" fmla="*/ 1239 w 3704"/>
                        <a:gd name="connsiteY1" fmla="*/ 3830 h 4011"/>
                        <a:gd name="connsiteX2" fmla="*/ 3687 w 3704"/>
                        <a:gd name="connsiteY2" fmla="*/ 2462 h 4011"/>
                        <a:gd name="connsiteX3" fmla="*/ 2607 w 3704"/>
                        <a:gd name="connsiteY3" fmla="*/ 86 h 4011"/>
                        <a:gd name="connsiteX4" fmla="*/ 302 w 3704"/>
                        <a:gd name="connsiteY4" fmla="*/ 1094 h 4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4" h="4011">
                          <a:moveTo>
                            <a:pt x="302" y="1094"/>
                          </a:moveTo>
                          <a:cubicBezTo>
                            <a:pt x="-346" y="2174"/>
                            <a:pt x="86" y="3326"/>
                            <a:pt x="1239" y="3830"/>
                          </a:cubicBezTo>
                          <a:cubicBezTo>
                            <a:pt x="2391" y="4334"/>
                            <a:pt x="3471" y="3758"/>
                            <a:pt x="3687" y="2462"/>
                          </a:cubicBezTo>
                          <a:cubicBezTo>
                            <a:pt x="3831" y="1166"/>
                            <a:pt x="3039" y="230"/>
                            <a:pt x="2607" y="86"/>
                          </a:cubicBezTo>
                          <a:cubicBezTo>
                            <a:pt x="2246" y="-131"/>
                            <a:pt x="1022" y="14"/>
                            <a:pt x="302" y="109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58" name="Freeform: Shape 4157">
                      <a:extLst>
                        <a:ext uri="{FF2B5EF4-FFF2-40B4-BE49-F238E27FC236}">
                          <a16:creationId xmlns:a16="http://schemas.microsoft.com/office/drawing/2014/main" id="{E655BEBB-C884-3AC6-72E3-4D57C6EB49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8320" y="5813508"/>
                      <a:ext cx="2863" cy="2065"/>
                    </a:xfrm>
                    <a:custGeom>
                      <a:avLst/>
                      <a:gdLst>
                        <a:gd name="connsiteX0" fmla="*/ 27 w 2863"/>
                        <a:gd name="connsiteY0" fmla="*/ 457 h 2065"/>
                        <a:gd name="connsiteX1" fmla="*/ 1108 w 2863"/>
                        <a:gd name="connsiteY1" fmla="*/ 1897 h 2065"/>
                        <a:gd name="connsiteX2" fmla="*/ 2836 w 2863"/>
                        <a:gd name="connsiteY2" fmla="*/ 1609 h 2065"/>
                        <a:gd name="connsiteX3" fmla="*/ 1756 w 2863"/>
                        <a:gd name="connsiteY3" fmla="*/ 169 h 2065"/>
                        <a:gd name="connsiteX4" fmla="*/ 27 w 2863"/>
                        <a:gd name="connsiteY4" fmla="*/ 457 h 2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63" h="2065">
                          <a:moveTo>
                            <a:pt x="27" y="457"/>
                          </a:moveTo>
                          <a:cubicBezTo>
                            <a:pt x="-116" y="961"/>
                            <a:pt x="316" y="1537"/>
                            <a:pt x="1108" y="1897"/>
                          </a:cubicBezTo>
                          <a:cubicBezTo>
                            <a:pt x="1900" y="2185"/>
                            <a:pt x="2620" y="2113"/>
                            <a:pt x="2836" y="1609"/>
                          </a:cubicBezTo>
                          <a:cubicBezTo>
                            <a:pt x="2980" y="1105"/>
                            <a:pt x="2548" y="457"/>
                            <a:pt x="1756" y="169"/>
                          </a:cubicBezTo>
                          <a:cubicBezTo>
                            <a:pt x="1036" y="-120"/>
                            <a:pt x="244" y="-48"/>
                            <a:pt x="27" y="457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062" name="Graphic 6">
                  <a:extLst>
                    <a:ext uri="{FF2B5EF4-FFF2-40B4-BE49-F238E27FC236}">
                      <a16:creationId xmlns:a16="http://schemas.microsoft.com/office/drawing/2014/main" id="{974F128C-0CDE-600D-ACBA-1442419AC85D}"/>
                    </a:ext>
                  </a:extLst>
                </p:cNvPr>
                <p:cNvGrpSpPr/>
                <p:nvPr/>
              </p:nvGrpSpPr>
              <p:grpSpPr>
                <a:xfrm>
                  <a:off x="6915284" y="5811918"/>
                  <a:ext cx="14123" cy="10408"/>
                  <a:chOff x="6915284" y="5811918"/>
                  <a:chExt cx="14123" cy="10408"/>
                </a:xfrm>
                <a:solidFill>
                  <a:srgbClr val="D0E2D8"/>
                </a:solidFill>
              </p:grpSpPr>
              <p:grpSp>
                <p:nvGrpSpPr>
                  <p:cNvPr id="4129" name="Graphic 6">
                    <a:extLst>
                      <a:ext uri="{FF2B5EF4-FFF2-40B4-BE49-F238E27FC236}">
                        <a16:creationId xmlns:a16="http://schemas.microsoft.com/office/drawing/2014/main" id="{5DE6BF53-5A04-3B75-BE1D-3A901347B691}"/>
                      </a:ext>
                    </a:extLst>
                  </p:cNvPr>
                  <p:cNvGrpSpPr/>
                  <p:nvPr/>
                </p:nvGrpSpPr>
                <p:grpSpPr>
                  <a:xfrm>
                    <a:off x="6920167" y="5818232"/>
                    <a:ext cx="3860" cy="4095"/>
                    <a:chOff x="6920167" y="5818232"/>
                    <a:chExt cx="3860" cy="4095"/>
                  </a:xfrm>
                  <a:solidFill>
                    <a:srgbClr val="D0E2D8"/>
                  </a:solidFill>
                </p:grpSpPr>
                <p:sp>
                  <p:nvSpPr>
                    <p:cNvPr id="4148" name="Freeform: Shape 4147">
                      <a:extLst>
                        <a:ext uri="{FF2B5EF4-FFF2-40B4-BE49-F238E27FC236}">
                          <a16:creationId xmlns:a16="http://schemas.microsoft.com/office/drawing/2014/main" id="{5C95BB59-C6D5-3F0C-8E20-BCB1768DE5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0167" y="5818405"/>
                      <a:ext cx="3689" cy="3922"/>
                    </a:xfrm>
                    <a:custGeom>
                      <a:avLst/>
                      <a:gdLst>
                        <a:gd name="connsiteX0" fmla="*/ 855 w 3689"/>
                        <a:gd name="connsiteY0" fmla="*/ 313 h 3922"/>
                        <a:gd name="connsiteX1" fmla="*/ 567 w 3689"/>
                        <a:gd name="connsiteY1" fmla="*/ 3193 h 3922"/>
                        <a:gd name="connsiteX2" fmla="*/ 3304 w 3689"/>
                        <a:gd name="connsiteY2" fmla="*/ 3193 h 3922"/>
                        <a:gd name="connsiteX3" fmla="*/ 3304 w 3689"/>
                        <a:gd name="connsiteY3" fmla="*/ 529 h 3922"/>
                        <a:gd name="connsiteX4" fmla="*/ 855 w 3689"/>
                        <a:gd name="connsiteY4" fmla="*/ 313 h 3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9" h="3922">
                          <a:moveTo>
                            <a:pt x="855" y="313"/>
                          </a:moveTo>
                          <a:cubicBezTo>
                            <a:pt x="-153" y="961"/>
                            <a:pt x="-297" y="2185"/>
                            <a:pt x="567" y="3193"/>
                          </a:cubicBezTo>
                          <a:cubicBezTo>
                            <a:pt x="1432" y="4201"/>
                            <a:pt x="2584" y="4129"/>
                            <a:pt x="3304" y="3193"/>
                          </a:cubicBezTo>
                          <a:cubicBezTo>
                            <a:pt x="3952" y="2113"/>
                            <a:pt x="3664" y="889"/>
                            <a:pt x="3304" y="529"/>
                          </a:cubicBezTo>
                          <a:cubicBezTo>
                            <a:pt x="3016" y="169"/>
                            <a:pt x="1936" y="-336"/>
                            <a:pt x="855" y="31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49" name="Freeform: Shape 4148">
                      <a:extLst>
                        <a:ext uri="{FF2B5EF4-FFF2-40B4-BE49-F238E27FC236}">
                          <a16:creationId xmlns:a16="http://schemas.microsoft.com/office/drawing/2014/main" id="{4FFAFB4B-73F4-7759-1187-EED0B1B1EA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1775" y="5818232"/>
                      <a:ext cx="2252" cy="2658"/>
                    </a:xfrm>
                    <a:custGeom>
                      <a:avLst/>
                      <a:gdLst>
                        <a:gd name="connsiteX0" fmla="*/ 40 w 2252"/>
                        <a:gd name="connsiteY0" fmla="*/ 125 h 2658"/>
                        <a:gd name="connsiteX1" fmla="*/ 400 w 2252"/>
                        <a:gd name="connsiteY1" fmla="*/ 1925 h 2658"/>
                        <a:gd name="connsiteX2" fmla="*/ 2056 w 2252"/>
                        <a:gd name="connsiteY2" fmla="*/ 2502 h 2658"/>
                        <a:gd name="connsiteX3" fmla="*/ 1696 w 2252"/>
                        <a:gd name="connsiteY3" fmla="*/ 701 h 2658"/>
                        <a:gd name="connsiteX4" fmla="*/ 40 w 2252"/>
                        <a:gd name="connsiteY4" fmla="*/ 125 h 2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52" h="2658">
                          <a:moveTo>
                            <a:pt x="40" y="125"/>
                          </a:moveTo>
                          <a:cubicBezTo>
                            <a:pt x="40" y="125"/>
                            <a:pt x="-176" y="1278"/>
                            <a:pt x="400" y="1925"/>
                          </a:cubicBezTo>
                          <a:cubicBezTo>
                            <a:pt x="976" y="2574"/>
                            <a:pt x="1696" y="2862"/>
                            <a:pt x="2056" y="2502"/>
                          </a:cubicBezTo>
                          <a:cubicBezTo>
                            <a:pt x="2416" y="2142"/>
                            <a:pt x="2272" y="1350"/>
                            <a:pt x="1696" y="701"/>
                          </a:cubicBezTo>
                          <a:cubicBezTo>
                            <a:pt x="1120" y="53"/>
                            <a:pt x="400" y="-163"/>
                            <a:pt x="40" y="125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30" name="Graphic 6">
                    <a:extLst>
                      <a:ext uri="{FF2B5EF4-FFF2-40B4-BE49-F238E27FC236}">
                        <a16:creationId xmlns:a16="http://schemas.microsoft.com/office/drawing/2014/main" id="{F44A1BCC-A517-ECC2-3BA3-F3128455F142}"/>
                      </a:ext>
                    </a:extLst>
                  </p:cNvPr>
                  <p:cNvGrpSpPr/>
                  <p:nvPr/>
                </p:nvGrpSpPr>
                <p:grpSpPr>
                  <a:xfrm>
                    <a:off x="6919115" y="5814699"/>
                    <a:ext cx="3209" cy="3414"/>
                    <a:chOff x="6919115" y="5814699"/>
                    <a:chExt cx="3209" cy="3414"/>
                  </a:xfrm>
                  <a:solidFill>
                    <a:srgbClr val="D0E2D8"/>
                  </a:solidFill>
                </p:grpSpPr>
                <p:sp>
                  <p:nvSpPr>
                    <p:cNvPr id="4146" name="Freeform: Shape 4145">
                      <a:extLst>
                        <a:ext uri="{FF2B5EF4-FFF2-40B4-BE49-F238E27FC236}">
                          <a16:creationId xmlns:a16="http://schemas.microsoft.com/office/drawing/2014/main" id="{CB97C048-EA3B-4D03-0F48-7981CADF3A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9115" y="5814905"/>
                      <a:ext cx="3032" cy="3209"/>
                    </a:xfrm>
                    <a:custGeom>
                      <a:avLst/>
                      <a:gdLst>
                        <a:gd name="connsiteX0" fmla="*/ 683 w 3032"/>
                        <a:gd name="connsiteY0" fmla="*/ 212 h 3209"/>
                        <a:gd name="connsiteX1" fmla="*/ 467 w 3032"/>
                        <a:gd name="connsiteY1" fmla="*/ 2588 h 3209"/>
                        <a:gd name="connsiteX2" fmla="*/ 2700 w 3032"/>
                        <a:gd name="connsiteY2" fmla="*/ 2588 h 3209"/>
                        <a:gd name="connsiteX3" fmla="*/ 2700 w 3032"/>
                        <a:gd name="connsiteY3" fmla="*/ 428 h 3209"/>
                        <a:gd name="connsiteX4" fmla="*/ 683 w 3032"/>
                        <a:gd name="connsiteY4" fmla="*/ 284 h 3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" h="3209">
                          <a:moveTo>
                            <a:pt x="683" y="212"/>
                          </a:moveTo>
                          <a:cubicBezTo>
                            <a:pt x="-109" y="716"/>
                            <a:pt x="-253" y="1796"/>
                            <a:pt x="467" y="2588"/>
                          </a:cubicBezTo>
                          <a:cubicBezTo>
                            <a:pt x="1187" y="3452"/>
                            <a:pt x="2124" y="3381"/>
                            <a:pt x="2700" y="2588"/>
                          </a:cubicBezTo>
                          <a:cubicBezTo>
                            <a:pt x="3276" y="1724"/>
                            <a:pt x="2988" y="644"/>
                            <a:pt x="2700" y="428"/>
                          </a:cubicBezTo>
                          <a:cubicBezTo>
                            <a:pt x="2483" y="140"/>
                            <a:pt x="1547" y="-292"/>
                            <a:pt x="683" y="28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47" name="Freeform: Shape 4146">
                      <a:extLst>
                        <a:ext uri="{FF2B5EF4-FFF2-40B4-BE49-F238E27FC236}">
                          <a16:creationId xmlns:a16="http://schemas.microsoft.com/office/drawing/2014/main" id="{BC24B5B7-6BB2-1D85-8C7E-A35EED8AE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0495" y="5814699"/>
                      <a:ext cx="1829" cy="2202"/>
                    </a:xfrm>
                    <a:custGeom>
                      <a:avLst/>
                      <a:gdLst>
                        <a:gd name="connsiteX0" fmla="*/ 23 w 1829"/>
                        <a:gd name="connsiteY0" fmla="*/ 129 h 2202"/>
                        <a:gd name="connsiteX1" fmla="*/ 311 w 1829"/>
                        <a:gd name="connsiteY1" fmla="*/ 1641 h 2202"/>
                        <a:gd name="connsiteX2" fmla="*/ 1680 w 1829"/>
                        <a:gd name="connsiteY2" fmla="*/ 2073 h 2202"/>
                        <a:gd name="connsiteX3" fmla="*/ 1391 w 1829"/>
                        <a:gd name="connsiteY3" fmla="*/ 561 h 2202"/>
                        <a:gd name="connsiteX4" fmla="*/ 23 w 1829"/>
                        <a:gd name="connsiteY4" fmla="*/ 129 h 2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9" h="2202">
                          <a:moveTo>
                            <a:pt x="23" y="129"/>
                          </a:moveTo>
                          <a:cubicBezTo>
                            <a:pt x="23" y="129"/>
                            <a:pt x="-121" y="1065"/>
                            <a:pt x="311" y="1641"/>
                          </a:cubicBezTo>
                          <a:cubicBezTo>
                            <a:pt x="743" y="2146"/>
                            <a:pt x="1391" y="2361"/>
                            <a:pt x="1680" y="2073"/>
                          </a:cubicBezTo>
                          <a:cubicBezTo>
                            <a:pt x="1967" y="1786"/>
                            <a:pt x="1823" y="1137"/>
                            <a:pt x="1391" y="561"/>
                          </a:cubicBezTo>
                          <a:cubicBezTo>
                            <a:pt x="959" y="57"/>
                            <a:pt x="311" y="-159"/>
                            <a:pt x="23" y="12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31" name="Graphic 6">
                    <a:extLst>
                      <a:ext uri="{FF2B5EF4-FFF2-40B4-BE49-F238E27FC236}">
                        <a16:creationId xmlns:a16="http://schemas.microsoft.com/office/drawing/2014/main" id="{709C14D5-4417-3AE1-8455-17C3A7298CD5}"/>
                      </a:ext>
                    </a:extLst>
                  </p:cNvPr>
                  <p:cNvGrpSpPr/>
                  <p:nvPr/>
                </p:nvGrpSpPr>
                <p:grpSpPr>
                  <a:xfrm>
                    <a:off x="6924358" y="5817752"/>
                    <a:ext cx="2169" cy="2261"/>
                    <a:chOff x="6924358" y="5817752"/>
                    <a:chExt cx="2169" cy="2261"/>
                  </a:xfrm>
                  <a:solidFill>
                    <a:srgbClr val="D0E2D8"/>
                  </a:solidFill>
                </p:grpSpPr>
                <p:sp>
                  <p:nvSpPr>
                    <p:cNvPr id="4144" name="Freeform: Shape 4143">
                      <a:extLst>
                        <a:ext uri="{FF2B5EF4-FFF2-40B4-BE49-F238E27FC236}">
                          <a16:creationId xmlns:a16="http://schemas.microsoft.com/office/drawing/2014/main" id="{C16FDEB0-EDED-D677-9ABB-0C16E313FE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4358" y="5817858"/>
                      <a:ext cx="2068" cy="2155"/>
                    </a:xfrm>
                    <a:custGeom>
                      <a:avLst/>
                      <a:gdLst>
                        <a:gd name="connsiteX0" fmla="*/ 481 w 2068"/>
                        <a:gd name="connsiteY0" fmla="*/ 139 h 2155"/>
                        <a:gd name="connsiteX1" fmla="*/ 337 w 2068"/>
                        <a:gd name="connsiteY1" fmla="*/ 1723 h 2155"/>
                        <a:gd name="connsiteX2" fmla="*/ 1850 w 2068"/>
                        <a:gd name="connsiteY2" fmla="*/ 1723 h 2155"/>
                        <a:gd name="connsiteX3" fmla="*/ 1850 w 2068"/>
                        <a:gd name="connsiteY3" fmla="*/ 283 h 2155"/>
                        <a:gd name="connsiteX4" fmla="*/ 481 w 2068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90" y="2299"/>
                            <a:pt x="1850" y="1723"/>
                          </a:cubicBezTo>
                          <a:cubicBezTo>
                            <a:pt x="2210" y="1075"/>
                            <a:pt x="2065" y="427"/>
                            <a:pt x="1850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45" name="Freeform: Shape 4144">
                      <a:extLst>
                        <a:ext uri="{FF2B5EF4-FFF2-40B4-BE49-F238E27FC236}">
                          <a16:creationId xmlns:a16="http://schemas.microsoft.com/office/drawing/2014/main" id="{2CD5FA88-2B95-FBA8-8717-E6FAE8D492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5243" y="5817752"/>
                      <a:ext cx="1284" cy="1499"/>
                    </a:xfrm>
                    <a:custGeom>
                      <a:avLst/>
                      <a:gdLst>
                        <a:gd name="connsiteX0" fmla="*/ 29 w 1284"/>
                        <a:gd name="connsiteY0" fmla="*/ 101 h 1499"/>
                        <a:gd name="connsiteX1" fmla="*/ 244 w 1284"/>
                        <a:gd name="connsiteY1" fmla="*/ 1110 h 1499"/>
                        <a:gd name="connsiteX2" fmla="*/ 1181 w 1284"/>
                        <a:gd name="connsiteY2" fmla="*/ 1398 h 1499"/>
                        <a:gd name="connsiteX3" fmla="*/ 965 w 1284"/>
                        <a:gd name="connsiteY3" fmla="*/ 390 h 1499"/>
                        <a:gd name="connsiteX4" fmla="*/ 101 w 128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4" h="1499">
                          <a:moveTo>
                            <a:pt x="29" y="101"/>
                          </a:moveTo>
                          <a:cubicBezTo>
                            <a:pt x="29" y="101"/>
                            <a:pt x="-116" y="750"/>
                            <a:pt x="244" y="1110"/>
                          </a:cubicBezTo>
                          <a:cubicBezTo>
                            <a:pt x="533" y="1470"/>
                            <a:pt x="965" y="1614"/>
                            <a:pt x="1181" y="1398"/>
                          </a:cubicBezTo>
                          <a:cubicBezTo>
                            <a:pt x="1397" y="1182"/>
                            <a:pt x="1253" y="750"/>
                            <a:pt x="965" y="390"/>
                          </a:cubicBezTo>
                          <a:cubicBezTo>
                            <a:pt x="676" y="30"/>
                            <a:pt x="244" y="-114"/>
                            <a:pt x="101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32" name="Graphic 6">
                    <a:extLst>
                      <a:ext uri="{FF2B5EF4-FFF2-40B4-BE49-F238E27FC236}">
                        <a16:creationId xmlns:a16="http://schemas.microsoft.com/office/drawing/2014/main" id="{D27CABD4-4DF8-20FC-7F70-931F862F51CF}"/>
                      </a:ext>
                    </a:extLst>
                  </p:cNvPr>
                  <p:cNvGrpSpPr/>
                  <p:nvPr/>
                </p:nvGrpSpPr>
                <p:grpSpPr>
                  <a:xfrm>
                    <a:off x="6921333" y="5811918"/>
                    <a:ext cx="2169" cy="2307"/>
                    <a:chOff x="6921333" y="5811918"/>
                    <a:chExt cx="2169" cy="2307"/>
                  </a:xfrm>
                  <a:solidFill>
                    <a:srgbClr val="D0E2D8"/>
                  </a:solidFill>
                </p:grpSpPr>
                <p:sp>
                  <p:nvSpPr>
                    <p:cNvPr id="4142" name="Freeform: Shape 4141">
                      <a:extLst>
                        <a:ext uri="{FF2B5EF4-FFF2-40B4-BE49-F238E27FC236}">
                          <a16:creationId xmlns:a16="http://schemas.microsoft.com/office/drawing/2014/main" id="{8CCDADBA-36BC-B520-B559-8BDD9174B4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1333" y="5812097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139 h 2128"/>
                        <a:gd name="connsiteX1" fmla="*/ 337 w 2068"/>
                        <a:gd name="connsiteY1" fmla="*/ 1723 h 2128"/>
                        <a:gd name="connsiteX2" fmla="*/ 1849 w 2068"/>
                        <a:gd name="connsiteY2" fmla="*/ 1723 h 2128"/>
                        <a:gd name="connsiteX3" fmla="*/ 1849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139"/>
                          </a:moveTo>
                          <a:cubicBezTo>
                            <a:pt x="-95" y="499"/>
                            <a:pt x="-167" y="1147"/>
                            <a:pt x="337" y="1723"/>
                          </a:cubicBezTo>
                          <a:cubicBezTo>
                            <a:pt x="841" y="2299"/>
                            <a:pt x="1489" y="2227"/>
                            <a:pt x="1849" y="1723"/>
                          </a:cubicBezTo>
                          <a:cubicBezTo>
                            <a:pt x="2210" y="1075"/>
                            <a:pt x="2065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43" name="Freeform: Shape 4142">
                      <a:extLst>
                        <a:ext uri="{FF2B5EF4-FFF2-40B4-BE49-F238E27FC236}">
                          <a16:creationId xmlns:a16="http://schemas.microsoft.com/office/drawing/2014/main" id="{FC7CB6D2-2465-ABC6-E80B-36FD02CAB9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2239" y="5811918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33" name="Graphic 6">
                    <a:extLst>
                      <a:ext uri="{FF2B5EF4-FFF2-40B4-BE49-F238E27FC236}">
                        <a16:creationId xmlns:a16="http://schemas.microsoft.com/office/drawing/2014/main" id="{A7F43209-D1C5-39E9-5215-E97E1ADF9700}"/>
                      </a:ext>
                    </a:extLst>
                  </p:cNvPr>
                  <p:cNvGrpSpPr/>
                  <p:nvPr/>
                </p:nvGrpSpPr>
                <p:grpSpPr>
                  <a:xfrm>
                    <a:off x="6915284" y="5816167"/>
                    <a:ext cx="2241" cy="2379"/>
                    <a:chOff x="6915284" y="5816167"/>
                    <a:chExt cx="2241" cy="2379"/>
                  </a:xfrm>
                  <a:solidFill>
                    <a:srgbClr val="D0E2D8"/>
                  </a:solidFill>
                </p:grpSpPr>
                <p:sp>
                  <p:nvSpPr>
                    <p:cNvPr id="4140" name="Freeform: Shape 4139">
                      <a:extLst>
                        <a:ext uri="{FF2B5EF4-FFF2-40B4-BE49-F238E27FC236}">
                          <a16:creationId xmlns:a16="http://schemas.microsoft.com/office/drawing/2014/main" id="{38A0B40E-C459-CF12-E529-322EBB8C16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5284" y="5816418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67 h 2128"/>
                        <a:gd name="connsiteX1" fmla="*/ 337 w 2068"/>
                        <a:gd name="connsiteY1" fmla="*/ 1723 h 2128"/>
                        <a:gd name="connsiteX2" fmla="*/ 1850 w 2068"/>
                        <a:gd name="connsiteY2" fmla="*/ 1723 h 2128"/>
                        <a:gd name="connsiteX3" fmla="*/ 1850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67"/>
                          </a:moveTo>
                          <a:cubicBezTo>
                            <a:pt x="-95" y="427"/>
                            <a:pt x="-167" y="1147"/>
                            <a:pt x="337" y="1723"/>
                          </a:cubicBezTo>
                          <a:cubicBezTo>
                            <a:pt x="841" y="2299"/>
                            <a:pt x="1490" y="2227"/>
                            <a:pt x="1850" y="1723"/>
                          </a:cubicBezTo>
                          <a:cubicBezTo>
                            <a:pt x="2210" y="1075"/>
                            <a:pt x="2065" y="427"/>
                            <a:pt x="1850" y="283"/>
                          </a:cubicBezTo>
                          <a:cubicBezTo>
                            <a:pt x="1705" y="67"/>
                            <a:pt x="1130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41" name="Freeform: Shape 4140">
                      <a:extLst>
                        <a:ext uri="{FF2B5EF4-FFF2-40B4-BE49-F238E27FC236}">
                          <a16:creationId xmlns:a16="http://schemas.microsoft.com/office/drawing/2014/main" id="{C100048E-F230-33E6-21C5-B85169BE5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6261" y="5816167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2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2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2"/>
                          </a:moveTo>
                          <a:cubicBezTo>
                            <a:pt x="8" y="102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5"/>
                            <a:pt x="8" y="10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34" name="Graphic 6">
                    <a:extLst>
                      <a:ext uri="{FF2B5EF4-FFF2-40B4-BE49-F238E27FC236}">
                        <a16:creationId xmlns:a16="http://schemas.microsoft.com/office/drawing/2014/main" id="{87F1A062-9EED-4578-F302-79A645CA8E8C}"/>
                      </a:ext>
                    </a:extLst>
                  </p:cNvPr>
                  <p:cNvGrpSpPr/>
                  <p:nvPr/>
                </p:nvGrpSpPr>
                <p:grpSpPr>
                  <a:xfrm>
                    <a:off x="6927239" y="5817320"/>
                    <a:ext cx="2169" cy="2261"/>
                    <a:chOff x="6927239" y="5817320"/>
                    <a:chExt cx="2169" cy="2261"/>
                  </a:xfrm>
                  <a:solidFill>
                    <a:srgbClr val="D0E2D8"/>
                  </a:solidFill>
                </p:grpSpPr>
                <p:sp>
                  <p:nvSpPr>
                    <p:cNvPr id="4138" name="Freeform: Shape 4137">
                      <a:extLst>
                        <a:ext uri="{FF2B5EF4-FFF2-40B4-BE49-F238E27FC236}">
                          <a16:creationId xmlns:a16="http://schemas.microsoft.com/office/drawing/2014/main" id="{19931F5C-F870-9FF3-07CC-CAA4FD5017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7239" y="5817426"/>
                      <a:ext cx="2046" cy="2155"/>
                    </a:xfrm>
                    <a:custGeom>
                      <a:avLst/>
                      <a:gdLst>
                        <a:gd name="connsiteX0" fmla="*/ 481 w 2046"/>
                        <a:gd name="connsiteY0" fmla="*/ 139 h 2155"/>
                        <a:gd name="connsiteX1" fmla="*/ 337 w 2046"/>
                        <a:gd name="connsiteY1" fmla="*/ 1723 h 2155"/>
                        <a:gd name="connsiteX2" fmla="*/ 1849 w 2046"/>
                        <a:gd name="connsiteY2" fmla="*/ 1723 h 2155"/>
                        <a:gd name="connsiteX3" fmla="*/ 1849 w 2046"/>
                        <a:gd name="connsiteY3" fmla="*/ 283 h 2155"/>
                        <a:gd name="connsiteX4" fmla="*/ 481 w 2046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17" y="2299"/>
                            <a:pt x="1849" y="1723"/>
                          </a:cubicBezTo>
                          <a:cubicBezTo>
                            <a:pt x="2210" y="1147"/>
                            <a:pt x="1993" y="427"/>
                            <a:pt x="1849" y="283"/>
                          </a:cubicBezTo>
                          <a:cubicBezTo>
                            <a:pt x="1705" y="67"/>
                            <a:pt x="1057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39" name="Freeform: Shape 4138">
                      <a:extLst>
                        <a:ext uri="{FF2B5EF4-FFF2-40B4-BE49-F238E27FC236}">
                          <a16:creationId xmlns:a16="http://schemas.microsoft.com/office/drawing/2014/main" id="{4DDF61C6-AA57-7455-6060-9030F9674F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8144" y="5817320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254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35" name="Graphic 6">
                    <a:extLst>
                      <a:ext uri="{FF2B5EF4-FFF2-40B4-BE49-F238E27FC236}">
                        <a16:creationId xmlns:a16="http://schemas.microsoft.com/office/drawing/2014/main" id="{64672A56-DB92-2D9A-A8A6-953D4FFB5A1C}"/>
                      </a:ext>
                    </a:extLst>
                  </p:cNvPr>
                  <p:cNvGrpSpPr/>
                  <p:nvPr/>
                </p:nvGrpSpPr>
                <p:grpSpPr>
                  <a:xfrm>
                    <a:off x="6922448" y="5813508"/>
                    <a:ext cx="3714" cy="4022"/>
                    <a:chOff x="6922448" y="5813508"/>
                    <a:chExt cx="3714" cy="4022"/>
                  </a:xfrm>
                  <a:solidFill>
                    <a:srgbClr val="D0E2D8"/>
                  </a:solidFill>
                </p:grpSpPr>
                <p:sp>
                  <p:nvSpPr>
                    <p:cNvPr id="4136" name="Freeform: Shape 4135">
                      <a:extLst>
                        <a:ext uri="{FF2B5EF4-FFF2-40B4-BE49-F238E27FC236}">
                          <a16:creationId xmlns:a16="http://schemas.microsoft.com/office/drawing/2014/main" id="{F8CC916B-5950-56D2-E805-955ED9DEE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2448" y="5813519"/>
                      <a:ext cx="3702" cy="4011"/>
                    </a:xfrm>
                    <a:custGeom>
                      <a:avLst/>
                      <a:gdLst>
                        <a:gd name="connsiteX0" fmla="*/ 302 w 3702"/>
                        <a:gd name="connsiteY0" fmla="*/ 1094 h 4011"/>
                        <a:gd name="connsiteX1" fmla="*/ 1238 w 3702"/>
                        <a:gd name="connsiteY1" fmla="*/ 3830 h 4011"/>
                        <a:gd name="connsiteX2" fmla="*/ 3687 w 3702"/>
                        <a:gd name="connsiteY2" fmla="*/ 2462 h 4011"/>
                        <a:gd name="connsiteX3" fmla="*/ 2607 w 3702"/>
                        <a:gd name="connsiteY3" fmla="*/ 86 h 4011"/>
                        <a:gd name="connsiteX4" fmla="*/ 302 w 3702"/>
                        <a:gd name="connsiteY4" fmla="*/ 1094 h 4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2" h="4011">
                          <a:moveTo>
                            <a:pt x="302" y="1094"/>
                          </a:moveTo>
                          <a:cubicBezTo>
                            <a:pt x="-346" y="2174"/>
                            <a:pt x="86" y="3326"/>
                            <a:pt x="1238" y="3830"/>
                          </a:cubicBezTo>
                          <a:cubicBezTo>
                            <a:pt x="2391" y="4334"/>
                            <a:pt x="3471" y="3758"/>
                            <a:pt x="3687" y="2462"/>
                          </a:cubicBezTo>
                          <a:cubicBezTo>
                            <a:pt x="3831" y="1166"/>
                            <a:pt x="2967" y="230"/>
                            <a:pt x="2607" y="86"/>
                          </a:cubicBezTo>
                          <a:cubicBezTo>
                            <a:pt x="2247" y="-131"/>
                            <a:pt x="1022" y="14"/>
                            <a:pt x="302" y="109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37" name="Freeform: Shape 4136">
                      <a:extLst>
                        <a:ext uri="{FF2B5EF4-FFF2-40B4-BE49-F238E27FC236}">
                          <a16:creationId xmlns:a16="http://schemas.microsoft.com/office/drawing/2014/main" id="{D5D01F2D-4614-8F8B-70B9-4144268BBB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3299" y="5813508"/>
                      <a:ext cx="2863" cy="2065"/>
                    </a:xfrm>
                    <a:custGeom>
                      <a:avLst/>
                      <a:gdLst>
                        <a:gd name="connsiteX0" fmla="*/ 27 w 2863"/>
                        <a:gd name="connsiteY0" fmla="*/ 457 h 2065"/>
                        <a:gd name="connsiteX1" fmla="*/ 1108 w 2863"/>
                        <a:gd name="connsiteY1" fmla="*/ 1897 h 2065"/>
                        <a:gd name="connsiteX2" fmla="*/ 2836 w 2863"/>
                        <a:gd name="connsiteY2" fmla="*/ 1609 h 2065"/>
                        <a:gd name="connsiteX3" fmla="*/ 1756 w 2863"/>
                        <a:gd name="connsiteY3" fmla="*/ 169 h 2065"/>
                        <a:gd name="connsiteX4" fmla="*/ 27 w 2863"/>
                        <a:gd name="connsiteY4" fmla="*/ 457 h 2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63" h="2065">
                          <a:moveTo>
                            <a:pt x="27" y="457"/>
                          </a:moveTo>
                          <a:cubicBezTo>
                            <a:pt x="-117" y="961"/>
                            <a:pt x="316" y="1537"/>
                            <a:pt x="1108" y="1897"/>
                          </a:cubicBezTo>
                          <a:cubicBezTo>
                            <a:pt x="1900" y="2185"/>
                            <a:pt x="2620" y="2113"/>
                            <a:pt x="2836" y="1609"/>
                          </a:cubicBezTo>
                          <a:cubicBezTo>
                            <a:pt x="2980" y="1105"/>
                            <a:pt x="2548" y="457"/>
                            <a:pt x="1756" y="169"/>
                          </a:cubicBezTo>
                          <a:cubicBezTo>
                            <a:pt x="1036" y="-120"/>
                            <a:pt x="244" y="-48"/>
                            <a:pt x="27" y="457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063" name="Graphic 6">
                  <a:extLst>
                    <a:ext uri="{FF2B5EF4-FFF2-40B4-BE49-F238E27FC236}">
                      <a16:creationId xmlns:a16="http://schemas.microsoft.com/office/drawing/2014/main" id="{7D9A82B1-3EFA-9CEC-F965-2679DBF1A4A6}"/>
                    </a:ext>
                  </a:extLst>
                </p:cNvPr>
                <p:cNvGrpSpPr/>
                <p:nvPr/>
              </p:nvGrpSpPr>
              <p:grpSpPr>
                <a:xfrm>
                  <a:off x="6930335" y="5811918"/>
                  <a:ext cx="13979" cy="10408"/>
                  <a:chOff x="6930335" y="5811918"/>
                  <a:chExt cx="13979" cy="10408"/>
                </a:xfrm>
                <a:solidFill>
                  <a:srgbClr val="D0E2D8"/>
                </a:solidFill>
              </p:grpSpPr>
              <p:grpSp>
                <p:nvGrpSpPr>
                  <p:cNvPr id="4108" name="Graphic 6">
                    <a:extLst>
                      <a:ext uri="{FF2B5EF4-FFF2-40B4-BE49-F238E27FC236}">
                        <a16:creationId xmlns:a16="http://schemas.microsoft.com/office/drawing/2014/main" id="{CD7AF857-DB38-F9A7-FF32-26A6B4848F60}"/>
                      </a:ext>
                    </a:extLst>
                  </p:cNvPr>
                  <p:cNvGrpSpPr/>
                  <p:nvPr/>
                </p:nvGrpSpPr>
                <p:grpSpPr>
                  <a:xfrm>
                    <a:off x="6935146" y="5818232"/>
                    <a:ext cx="3860" cy="4095"/>
                    <a:chOff x="6935146" y="5818232"/>
                    <a:chExt cx="3860" cy="4095"/>
                  </a:xfrm>
                  <a:solidFill>
                    <a:srgbClr val="D0E2D8"/>
                  </a:solidFill>
                </p:grpSpPr>
                <p:sp>
                  <p:nvSpPr>
                    <p:cNvPr id="4127" name="Freeform: Shape 4126">
                      <a:extLst>
                        <a:ext uri="{FF2B5EF4-FFF2-40B4-BE49-F238E27FC236}">
                          <a16:creationId xmlns:a16="http://schemas.microsoft.com/office/drawing/2014/main" id="{88B821C2-0006-D5D1-56FC-D4C2C63BA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5146" y="5818405"/>
                      <a:ext cx="3689" cy="3922"/>
                    </a:xfrm>
                    <a:custGeom>
                      <a:avLst/>
                      <a:gdLst>
                        <a:gd name="connsiteX0" fmla="*/ 855 w 3689"/>
                        <a:gd name="connsiteY0" fmla="*/ 313 h 3922"/>
                        <a:gd name="connsiteX1" fmla="*/ 568 w 3689"/>
                        <a:gd name="connsiteY1" fmla="*/ 3193 h 3922"/>
                        <a:gd name="connsiteX2" fmla="*/ 3304 w 3689"/>
                        <a:gd name="connsiteY2" fmla="*/ 3193 h 3922"/>
                        <a:gd name="connsiteX3" fmla="*/ 3304 w 3689"/>
                        <a:gd name="connsiteY3" fmla="*/ 529 h 3922"/>
                        <a:gd name="connsiteX4" fmla="*/ 855 w 3689"/>
                        <a:gd name="connsiteY4" fmla="*/ 313 h 3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9" h="3922">
                          <a:moveTo>
                            <a:pt x="855" y="313"/>
                          </a:moveTo>
                          <a:cubicBezTo>
                            <a:pt x="-153" y="961"/>
                            <a:pt x="-297" y="2185"/>
                            <a:pt x="568" y="3193"/>
                          </a:cubicBezTo>
                          <a:cubicBezTo>
                            <a:pt x="1432" y="4201"/>
                            <a:pt x="2584" y="4129"/>
                            <a:pt x="3304" y="3193"/>
                          </a:cubicBezTo>
                          <a:cubicBezTo>
                            <a:pt x="3952" y="2113"/>
                            <a:pt x="3664" y="889"/>
                            <a:pt x="3304" y="529"/>
                          </a:cubicBezTo>
                          <a:cubicBezTo>
                            <a:pt x="3016" y="169"/>
                            <a:pt x="1936" y="-336"/>
                            <a:pt x="855" y="31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28" name="Freeform: Shape 4127">
                      <a:extLst>
                        <a:ext uri="{FF2B5EF4-FFF2-40B4-BE49-F238E27FC236}">
                          <a16:creationId xmlns:a16="http://schemas.microsoft.com/office/drawing/2014/main" id="{72C0A659-2F9D-4456-4889-79FE962A4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6754" y="5818232"/>
                      <a:ext cx="2252" cy="2658"/>
                    </a:xfrm>
                    <a:custGeom>
                      <a:avLst/>
                      <a:gdLst>
                        <a:gd name="connsiteX0" fmla="*/ 40 w 2252"/>
                        <a:gd name="connsiteY0" fmla="*/ 125 h 2658"/>
                        <a:gd name="connsiteX1" fmla="*/ 400 w 2252"/>
                        <a:gd name="connsiteY1" fmla="*/ 1925 h 2658"/>
                        <a:gd name="connsiteX2" fmla="*/ 2056 w 2252"/>
                        <a:gd name="connsiteY2" fmla="*/ 2502 h 2658"/>
                        <a:gd name="connsiteX3" fmla="*/ 1696 w 2252"/>
                        <a:gd name="connsiteY3" fmla="*/ 701 h 2658"/>
                        <a:gd name="connsiteX4" fmla="*/ 40 w 2252"/>
                        <a:gd name="connsiteY4" fmla="*/ 125 h 2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52" h="2658">
                          <a:moveTo>
                            <a:pt x="40" y="125"/>
                          </a:moveTo>
                          <a:cubicBezTo>
                            <a:pt x="40" y="125"/>
                            <a:pt x="-176" y="1278"/>
                            <a:pt x="400" y="1925"/>
                          </a:cubicBezTo>
                          <a:cubicBezTo>
                            <a:pt x="976" y="2574"/>
                            <a:pt x="1696" y="2862"/>
                            <a:pt x="2056" y="2502"/>
                          </a:cubicBezTo>
                          <a:cubicBezTo>
                            <a:pt x="2416" y="2142"/>
                            <a:pt x="2272" y="1350"/>
                            <a:pt x="1696" y="701"/>
                          </a:cubicBezTo>
                          <a:cubicBezTo>
                            <a:pt x="1120" y="53"/>
                            <a:pt x="400" y="-163"/>
                            <a:pt x="40" y="125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09" name="Graphic 6">
                    <a:extLst>
                      <a:ext uri="{FF2B5EF4-FFF2-40B4-BE49-F238E27FC236}">
                        <a16:creationId xmlns:a16="http://schemas.microsoft.com/office/drawing/2014/main" id="{84D8B4A1-B8E1-911D-E60C-2FB332E190D0}"/>
                      </a:ext>
                    </a:extLst>
                  </p:cNvPr>
                  <p:cNvGrpSpPr/>
                  <p:nvPr/>
                </p:nvGrpSpPr>
                <p:grpSpPr>
                  <a:xfrm>
                    <a:off x="6934166" y="5814699"/>
                    <a:ext cx="3137" cy="3414"/>
                    <a:chOff x="6934166" y="5814699"/>
                    <a:chExt cx="3137" cy="3414"/>
                  </a:xfrm>
                  <a:solidFill>
                    <a:srgbClr val="D0E2D8"/>
                  </a:solidFill>
                </p:grpSpPr>
                <p:sp>
                  <p:nvSpPr>
                    <p:cNvPr id="4125" name="Freeform: Shape 4124">
                      <a:extLst>
                        <a:ext uri="{FF2B5EF4-FFF2-40B4-BE49-F238E27FC236}">
                          <a16:creationId xmlns:a16="http://schemas.microsoft.com/office/drawing/2014/main" id="{9D187E51-798A-7F5D-05AD-23BFBEB1B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166" y="5814905"/>
                      <a:ext cx="3032" cy="3209"/>
                    </a:xfrm>
                    <a:custGeom>
                      <a:avLst/>
                      <a:gdLst>
                        <a:gd name="connsiteX0" fmla="*/ 683 w 3032"/>
                        <a:gd name="connsiteY0" fmla="*/ 212 h 3209"/>
                        <a:gd name="connsiteX1" fmla="*/ 467 w 3032"/>
                        <a:gd name="connsiteY1" fmla="*/ 2588 h 3209"/>
                        <a:gd name="connsiteX2" fmla="*/ 2699 w 3032"/>
                        <a:gd name="connsiteY2" fmla="*/ 2588 h 3209"/>
                        <a:gd name="connsiteX3" fmla="*/ 2699 w 3032"/>
                        <a:gd name="connsiteY3" fmla="*/ 428 h 3209"/>
                        <a:gd name="connsiteX4" fmla="*/ 683 w 3032"/>
                        <a:gd name="connsiteY4" fmla="*/ 284 h 3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" h="3209">
                          <a:moveTo>
                            <a:pt x="683" y="212"/>
                          </a:moveTo>
                          <a:cubicBezTo>
                            <a:pt x="-109" y="716"/>
                            <a:pt x="-253" y="1796"/>
                            <a:pt x="467" y="2588"/>
                          </a:cubicBezTo>
                          <a:cubicBezTo>
                            <a:pt x="1187" y="3452"/>
                            <a:pt x="2123" y="3381"/>
                            <a:pt x="2699" y="2588"/>
                          </a:cubicBezTo>
                          <a:cubicBezTo>
                            <a:pt x="3276" y="1724"/>
                            <a:pt x="2987" y="644"/>
                            <a:pt x="2699" y="428"/>
                          </a:cubicBezTo>
                          <a:cubicBezTo>
                            <a:pt x="2484" y="140"/>
                            <a:pt x="1547" y="-292"/>
                            <a:pt x="683" y="28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26" name="Freeform: Shape 4125">
                      <a:extLst>
                        <a:ext uri="{FF2B5EF4-FFF2-40B4-BE49-F238E27FC236}">
                          <a16:creationId xmlns:a16="http://schemas.microsoft.com/office/drawing/2014/main" id="{BC02B6F5-195F-7027-2397-F0E79C80D4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5474" y="5814699"/>
                      <a:ext cx="1829" cy="2202"/>
                    </a:xfrm>
                    <a:custGeom>
                      <a:avLst/>
                      <a:gdLst>
                        <a:gd name="connsiteX0" fmla="*/ 23 w 1829"/>
                        <a:gd name="connsiteY0" fmla="*/ 129 h 2202"/>
                        <a:gd name="connsiteX1" fmla="*/ 311 w 1829"/>
                        <a:gd name="connsiteY1" fmla="*/ 1641 h 2202"/>
                        <a:gd name="connsiteX2" fmla="*/ 1679 w 1829"/>
                        <a:gd name="connsiteY2" fmla="*/ 2073 h 2202"/>
                        <a:gd name="connsiteX3" fmla="*/ 1391 w 1829"/>
                        <a:gd name="connsiteY3" fmla="*/ 561 h 2202"/>
                        <a:gd name="connsiteX4" fmla="*/ 23 w 1829"/>
                        <a:gd name="connsiteY4" fmla="*/ 129 h 2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9" h="2202">
                          <a:moveTo>
                            <a:pt x="23" y="129"/>
                          </a:moveTo>
                          <a:cubicBezTo>
                            <a:pt x="23" y="129"/>
                            <a:pt x="-121" y="1065"/>
                            <a:pt x="311" y="1641"/>
                          </a:cubicBezTo>
                          <a:cubicBezTo>
                            <a:pt x="744" y="2146"/>
                            <a:pt x="1391" y="2361"/>
                            <a:pt x="1679" y="2073"/>
                          </a:cubicBezTo>
                          <a:cubicBezTo>
                            <a:pt x="1968" y="1786"/>
                            <a:pt x="1823" y="1137"/>
                            <a:pt x="1391" y="561"/>
                          </a:cubicBezTo>
                          <a:cubicBezTo>
                            <a:pt x="959" y="57"/>
                            <a:pt x="311" y="-159"/>
                            <a:pt x="23" y="12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10" name="Graphic 6">
                    <a:extLst>
                      <a:ext uri="{FF2B5EF4-FFF2-40B4-BE49-F238E27FC236}">
                        <a16:creationId xmlns:a16="http://schemas.microsoft.com/office/drawing/2014/main" id="{BB941820-BE4F-6539-695A-A6353365ED12}"/>
                      </a:ext>
                    </a:extLst>
                  </p:cNvPr>
                  <p:cNvGrpSpPr/>
                  <p:nvPr/>
                </p:nvGrpSpPr>
                <p:grpSpPr>
                  <a:xfrm>
                    <a:off x="6939337" y="5817752"/>
                    <a:ext cx="2169" cy="2261"/>
                    <a:chOff x="6939337" y="5817752"/>
                    <a:chExt cx="2169" cy="2261"/>
                  </a:xfrm>
                  <a:solidFill>
                    <a:srgbClr val="D0E2D8"/>
                  </a:solidFill>
                </p:grpSpPr>
                <p:sp>
                  <p:nvSpPr>
                    <p:cNvPr id="4123" name="Freeform: Shape 4122">
                      <a:extLst>
                        <a:ext uri="{FF2B5EF4-FFF2-40B4-BE49-F238E27FC236}">
                          <a16:creationId xmlns:a16="http://schemas.microsoft.com/office/drawing/2014/main" id="{EC7882DC-C735-A782-247E-B4A1386034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9337" y="5817858"/>
                      <a:ext cx="2046" cy="2155"/>
                    </a:xfrm>
                    <a:custGeom>
                      <a:avLst/>
                      <a:gdLst>
                        <a:gd name="connsiteX0" fmla="*/ 481 w 2046"/>
                        <a:gd name="connsiteY0" fmla="*/ 139 h 2155"/>
                        <a:gd name="connsiteX1" fmla="*/ 337 w 2046"/>
                        <a:gd name="connsiteY1" fmla="*/ 1723 h 2155"/>
                        <a:gd name="connsiteX2" fmla="*/ 1849 w 2046"/>
                        <a:gd name="connsiteY2" fmla="*/ 1723 h 2155"/>
                        <a:gd name="connsiteX3" fmla="*/ 1849 w 2046"/>
                        <a:gd name="connsiteY3" fmla="*/ 283 h 2155"/>
                        <a:gd name="connsiteX4" fmla="*/ 481 w 2046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89" y="2299"/>
                            <a:pt x="1849" y="1723"/>
                          </a:cubicBezTo>
                          <a:cubicBezTo>
                            <a:pt x="2210" y="1075"/>
                            <a:pt x="1993" y="427"/>
                            <a:pt x="1849" y="283"/>
                          </a:cubicBezTo>
                          <a:cubicBezTo>
                            <a:pt x="1705" y="67"/>
                            <a:pt x="1057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24" name="Freeform: Shape 4123">
                      <a:extLst>
                        <a:ext uri="{FF2B5EF4-FFF2-40B4-BE49-F238E27FC236}">
                          <a16:creationId xmlns:a16="http://schemas.microsoft.com/office/drawing/2014/main" id="{EF6D1263-8AB3-0384-CCE3-B779948536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0242" y="5817752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11" name="Graphic 6">
                    <a:extLst>
                      <a:ext uri="{FF2B5EF4-FFF2-40B4-BE49-F238E27FC236}">
                        <a16:creationId xmlns:a16="http://schemas.microsoft.com/office/drawing/2014/main" id="{857833E7-E183-1AFC-9EFC-23A203DBCB7C}"/>
                      </a:ext>
                    </a:extLst>
                  </p:cNvPr>
                  <p:cNvGrpSpPr/>
                  <p:nvPr/>
                </p:nvGrpSpPr>
                <p:grpSpPr>
                  <a:xfrm>
                    <a:off x="6936312" y="5811918"/>
                    <a:ext cx="2241" cy="2307"/>
                    <a:chOff x="6936312" y="5811918"/>
                    <a:chExt cx="2241" cy="2307"/>
                  </a:xfrm>
                  <a:solidFill>
                    <a:srgbClr val="D0E2D8"/>
                  </a:solidFill>
                </p:grpSpPr>
                <p:sp>
                  <p:nvSpPr>
                    <p:cNvPr id="4121" name="Freeform: Shape 4120">
                      <a:extLst>
                        <a:ext uri="{FF2B5EF4-FFF2-40B4-BE49-F238E27FC236}">
                          <a16:creationId xmlns:a16="http://schemas.microsoft.com/office/drawing/2014/main" id="{37E77034-2596-8DBC-DE78-972235CD61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6312" y="5812097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139 h 2128"/>
                        <a:gd name="connsiteX1" fmla="*/ 337 w 2068"/>
                        <a:gd name="connsiteY1" fmla="*/ 1723 h 2128"/>
                        <a:gd name="connsiteX2" fmla="*/ 1849 w 2068"/>
                        <a:gd name="connsiteY2" fmla="*/ 1723 h 2128"/>
                        <a:gd name="connsiteX3" fmla="*/ 1849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139"/>
                          </a:moveTo>
                          <a:cubicBezTo>
                            <a:pt x="-95" y="499"/>
                            <a:pt x="-167" y="1147"/>
                            <a:pt x="337" y="1723"/>
                          </a:cubicBezTo>
                          <a:cubicBezTo>
                            <a:pt x="841" y="2299"/>
                            <a:pt x="1489" y="2227"/>
                            <a:pt x="1849" y="1723"/>
                          </a:cubicBezTo>
                          <a:cubicBezTo>
                            <a:pt x="2209" y="1075"/>
                            <a:pt x="2065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22" name="Freeform: Shape 4121">
                      <a:extLst>
                        <a:ext uri="{FF2B5EF4-FFF2-40B4-BE49-F238E27FC236}">
                          <a16:creationId xmlns:a16="http://schemas.microsoft.com/office/drawing/2014/main" id="{EC2D5B93-361C-DF71-8774-31737DF38E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7269" y="5811918"/>
                      <a:ext cx="1284" cy="1499"/>
                    </a:xfrm>
                    <a:custGeom>
                      <a:avLst/>
                      <a:gdLst>
                        <a:gd name="connsiteX0" fmla="*/ 28 w 1284"/>
                        <a:gd name="connsiteY0" fmla="*/ 101 h 1499"/>
                        <a:gd name="connsiteX1" fmla="*/ 245 w 1284"/>
                        <a:gd name="connsiteY1" fmla="*/ 1110 h 1499"/>
                        <a:gd name="connsiteX2" fmla="*/ 1181 w 1284"/>
                        <a:gd name="connsiteY2" fmla="*/ 1398 h 1499"/>
                        <a:gd name="connsiteX3" fmla="*/ 965 w 1284"/>
                        <a:gd name="connsiteY3" fmla="*/ 390 h 1499"/>
                        <a:gd name="connsiteX4" fmla="*/ 101 w 128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4" h="1499">
                          <a:moveTo>
                            <a:pt x="28" y="101"/>
                          </a:moveTo>
                          <a:cubicBezTo>
                            <a:pt x="28" y="101"/>
                            <a:pt x="-116" y="750"/>
                            <a:pt x="245" y="1110"/>
                          </a:cubicBezTo>
                          <a:cubicBezTo>
                            <a:pt x="533" y="1470"/>
                            <a:pt x="965" y="1614"/>
                            <a:pt x="1181" y="1398"/>
                          </a:cubicBezTo>
                          <a:cubicBezTo>
                            <a:pt x="1397" y="1182"/>
                            <a:pt x="1253" y="750"/>
                            <a:pt x="965" y="390"/>
                          </a:cubicBezTo>
                          <a:cubicBezTo>
                            <a:pt x="677" y="30"/>
                            <a:pt x="245" y="-114"/>
                            <a:pt x="101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12" name="Graphic 6">
                    <a:extLst>
                      <a:ext uri="{FF2B5EF4-FFF2-40B4-BE49-F238E27FC236}">
                        <a16:creationId xmlns:a16="http://schemas.microsoft.com/office/drawing/2014/main" id="{44737F88-5A07-2BEC-8906-1DC838CAFF81}"/>
                      </a:ext>
                    </a:extLst>
                  </p:cNvPr>
                  <p:cNvGrpSpPr/>
                  <p:nvPr/>
                </p:nvGrpSpPr>
                <p:grpSpPr>
                  <a:xfrm>
                    <a:off x="6930335" y="5816167"/>
                    <a:ext cx="2169" cy="2379"/>
                    <a:chOff x="6930335" y="5816167"/>
                    <a:chExt cx="2169" cy="2379"/>
                  </a:xfrm>
                  <a:solidFill>
                    <a:srgbClr val="D0E2D8"/>
                  </a:solidFill>
                </p:grpSpPr>
                <p:sp>
                  <p:nvSpPr>
                    <p:cNvPr id="4119" name="Freeform: Shape 4118">
                      <a:extLst>
                        <a:ext uri="{FF2B5EF4-FFF2-40B4-BE49-F238E27FC236}">
                          <a16:creationId xmlns:a16="http://schemas.microsoft.com/office/drawing/2014/main" id="{E8AB96CF-6B40-1B28-8764-92FF96572A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0335" y="5816418"/>
                      <a:ext cx="2046" cy="2128"/>
                    </a:xfrm>
                    <a:custGeom>
                      <a:avLst/>
                      <a:gdLst>
                        <a:gd name="connsiteX0" fmla="*/ 481 w 2046"/>
                        <a:gd name="connsiteY0" fmla="*/ 67 h 2128"/>
                        <a:gd name="connsiteX1" fmla="*/ 337 w 2046"/>
                        <a:gd name="connsiteY1" fmla="*/ 1723 h 2128"/>
                        <a:gd name="connsiteX2" fmla="*/ 1849 w 2046"/>
                        <a:gd name="connsiteY2" fmla="*/ 1723 h 2128"/>
                        <a:gd name="connsiteX3" fmla="*/ 1849 w 2046"/>
                        <a:gd name="connsiteY3" fmla="*/ 283 h 2128"/>
                        <a:gd name="connsiteX4" fmla="*/ 481 w 2046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28">
                          <a:moveTo>
                            <a:pt x="481" y="67"/>
                          </a:moveTo>
                          <a:cubicBezTo>
                            <a:pt x="-95" y="427"/>
                            <a:pt x="-167" y="1147"/>
                            <a:pt x="337" y="1723"/>
                          </a:cubicBezTo>
                          <a:cubicBezTo>
                            <a:pt x="841" y="2299"/>
                            <a:pt x="1489" y="2227"/>
                            <a:pt x="1849" y="1723"/>
                          </a:cubicBezTo>
                          <a:cubicBezTo>
                            <a:pt x="2210" y="1075"/>
                            <a:pt x="1993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20" name="Freeform: Shape 4119">
                      <a:extLst>
                        <a:ext uri="{FF2B5EF4-FFF2-40B4-BE49-F238E27FC236}">
                          <a16:creationId xmlns:a16="http://schemas.microsoft.com/office/drawing/2014/main" id="{BA2C0DFD-AF3A-DE1F-4B6D-6AE21A800D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1240" y="5816167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2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2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2"/>
                          </a:moveTo>
                          <a:cubicBezTo>
                            <a:pt x="8" y="102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5"/>
                            <a:pt x="8" y="10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13" name="Graphic 6">
                    <a:extLst>
                      <a:ext uri="{FF2B5EF4-FFF2-40B4-BE49-F238E27FC236}">
                        <a16:creationId xmlns:a16="http://schemas.microsoft.com/office/drawing/2014/main" id="{691770B4-9E1F-6E10-5EAB-7B945D288324}"/>
                      </a:ext>
                    </a:extLst>
                  </p:cNvPr>
                  <p:cNvGrpSpPr/>
                  <p:nvPr/>
                </p:nvGrpSpPr>
                <p:grpSpPr>
                  <a:xfrm>
                    <a:off x="6942217" y="5817320"/>
                    <a:ext cx="2097" cy="2261"/>
                    <a:chOff x="6942217" y="5817320"/>
                    <a:chExt cx="2097" cy="2261"/>
                  </a:xfrm>
                  <a:solidFill>
                    <a:srgbClr val="D0E2D8"/>
                  </a:solidFill>
                </p:grpSpPr>
                <p:sp>
                  <p:nvSpPr>
                    <p:cNvPr id="4117" name="Freeform: Shape 4116">
                      <a:extLst>
                        <a:ext uri="{FF2B5EF4-FFF2-40B4-BE49-F238E27FC236}">
                          <a16:creationId xmlns:a16="http://schemas.microsoft.com/office/drawing/2014/main" id="{6673E6A2-DAB2-F582-7BF5-5938AACAA6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2217" y="5817426"/>
                      <a:ext cx="2068" cy="2155"/>
                    </a:xfrm>
                    <a:custGeom>
                      <a:avLst/>
                      <a:gdLst>
                        <a:gd name="connsiteX0" fmla="*/ 481 w 2068"/>
                        <a:gd name="connsiteY0" fmla="*/ 139 h 2155"/>
                        <a:gd name="connsiteX1" fmla="*/ 337 w 2068"/>
                        <a:gd name="connsiteY1" fmla="*/ 1723 h 2155"/>
                        <a:gd name="connsiteX2" fmla="*/ 1849 w 2068"/>
                        <a:gd name="connsiteY2" fmla="*/ 1723 h 2155"/>
                        <a:gd name="connsiteX3" fmla="*/ 1849 w 2068"/>
                        <a:gd name="connsiteY3" fmla="*/ 283 h 2155"/>
                        <a:gd name="connsiteX4" fmla="*/ 481 w 2068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769" y="2299"/>
                            <a:pt x="1489" y="2299"/>
                            <a:pt x="1849" y="1723"/>
                          </a:cubicBezTo>
                          <a:cubicBezTo>
                            <a:pt x="2209" y="1147"/>
                            <a:pt x="2066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18" name="Freeform: Shape 4117">
                      <a:extLst>
                        <a:ext uri="{FF2B5EF4-FFF2-40B4-BE49-F238E27FC236}">
                          <a16:creationId xmlns:a16="http://schemas.microsoft.com/office/drawing/2014/main" id="{F09CAAE3-A4D6-314E-45CE-52B2BF164B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3058" y="5817320"/>
                      <a:ext cx="1256" cy="1499"/>
                    </a:xfrm>
                    <a:custGeom>
                      <a:avLst/>
                      <a:gdLst>
                        <a:gd name="connsiteX0" fmla="*/ 72 w 1256"/>
                        <a:gd name="connsiteY0" fmla="*/ 101 h 1499"/>
                        <a:gd name="connsiteX1" fmla="*/ 288 w 1256"/>
                        <a:gd name="connsiteY1" fmla="*/ 1110 h 1499"/>
                        <a:gd name="connsiteX2" fmla="*/ 1152 w 1256"/>
                        <a:gd name="connsiteY2" fmla="*/ 1398 h 1499"/>
                        <a:gd name="connsiteX3" fmla="*/ 936 w 1256"/>
                        <a:gd name="connsiteY3" fmla="*/ 390 h 1499"/>
                        <a:gd name="connsiteX4" fmla="*/ 0 w 1256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" h="1499">
                          <a:moveTo>
                            <a:pt x="72" y="101"/>
                          </a:moveTo>
                          <a:cubicBezTo>
                            <a:pt x="72" y="101"/>
                            <a:pt x="0" y="750"/>
                            <a:pt x="288" y="1110"/>
                          </a:cubicBezTo>
                          <a:cubicBezTo>
                            <a:pt x="576" y="1470"/>
                            <a:pt x="1008" y="1614"/>
                            <a:pt x="1152" y="1398"/>
                          </a:cubicBezTo>
                          <a:cubicBezTo>
                            <a:pt x="1368" y="1254"/>
                            <a:pt x="1225" y="750"/>
                            <a:pt x="936" y="390"/>
                          </a:cubicBezTo>
                          <a:cubicBezTo>
                            <a:pt x="648" y="30"/>
                            <a:pt x="216" y="-114"/>
                            <a:pt x="0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114" name="Graphic 6">
                    <a:extLst>
                      <a:ext uri="{FF2B5EF4-FFF2-40B4-BE49-F238E27FC236}">
                        <a16:creationId xmlns:a16="http://schemas.microsoft.com/office/drawing/2014/main" id="{3A9AB58E-975B-996D-F4D9-BFE72449A442}"/>
                      </a:ext>
                    </a:extLst>
                  </p:cNvPr>
                  <p:cNvGrpSpPr/>
                  <p:nvPr/>
                </p:nvGrpSpPr>
                <p:grpSpPr>
                  <a:xfrm>
                    <a:off x="6937499" y="5813508"/>
                    <a:ext cx="3704" cy="4022"/>
                    <a:chOff x="6937499" y="5813508"/>
                    <a:chExt cx="3704" cy="4022"/>
                  </a:xfrm>
                  <a:solidFill>
                    <a:srgbClr val="D0E2D8"/>
                  </a:solidFill>
                </p:grpSpPr>
                <p:sp>
                  <p:nvSpPr>
                    <p:cNvPr id="4115" name="Freeform: Shape 4114">
                      <a:extLst>
                        <a:ext uri="{FF2B5EF4-FFF2-40B4-BE49-F238E27FC236}">
                          <a16:creationId xmlns:a16="http://schemas.microsoft.com/office/drawing/2014/main" id="{C82FDBAB-ED55-7112-9C6A-14EBB44687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7499" y="5813519"/>
                      <a:ext cx="3704" cy="4011"/>
                    </a:xfrm>
                    <a:custGeom>
                      <a:avLst/>
                      <a:gdLst>
                        <a:gd name="connsiteX0" fmla="*/ 302 w 3704"/>
                        <a:gd name="connsiteY0" fmla="*/ 1094 h 4011"/>
                        <a:gd name="connsiteX1" fmla="*/ 1239 w 3704"/>
                        <a:gd name="connsiteY1" fmla="*/ 3830 h 4011"/>
                        <a:gd name="connsiteX2" fmla="*/ 3687 w 3704"/>
                        <a:gd name="connsiteY2" fmla="*/ 2462 h 4011"/>
                        <a:gd name="connsiteX3" fmla="*/ 2607 w 3704"/>
                        <a:gd name="connsiteY3" fmla="*/ 86 h 4011"/>
                        <a:gd name="connsiteX4" fmla="*/ 302 w 3704"/>
                        <a:gd name="connsiteY4" fmla="*/ 1094 h 4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4" h="4011">
                          <a:moveTo>
                            <a:pt x="302" y="1094"/>
                          </a:moveTo>
                          <a:cubicBezTo>
                            <a:pt x="-346" y="2174"/>
                            <a:pt x="86" y="3326"/>
                            <a:pt x="1239" y="3830"/>
                          </a:cubicBezTo>
                          <a:cubicBezTo>
                            <a:pt x="2391" y="4334"/>
                            <a:pt x="3471" y="3758"/>
                            <a:pt x="3687" y="2462"/>
                          </a:cubicBezTo>
                          <a:cubicBezTo>
                            <a:pt x="3831" y="1166"/>
                            <a:pt x="3039" y="230"/>
                            <a:pt x="2607" y="86"/>
                          </a:cubicBezTo>
                          <a:cubicBezTo>
                            <a:pt x="2247" y="-131"/>
                            <a:pt x="1022" y="14"/>
                            <a:pt x="302" y="109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16" name="Freeform: Shape 4115">
                      <a:extLst>
                        <a:ext uri="{FF2B5EF4-FFF2-40B4-BE49-F238E27FC236}">
                          <a16:creationId xmlns:a16="http://schemas.microsoft.com/office/drawing/2014/main" id="{42126ED9-DE3D-BFE2-F382-29F8ACC35F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8306" y="5813508"/>
                      <a:ext cx="2836" cy="2065"/>
                    </a:xfrm>
                    <a:custGeom>
                      <a:avLst/>
                      <a:gdLst>
                        <a:gd name="connsiteX0" fmla="*/ 72 w 2836"/>
                        <a:gd name="connsiteY0" fmla="*/ 457 h 2065"/>
                        <a:gd name="connsiteX1" fmla="*/ 1152 w 2836"/>
                        <a:gd name="connsiteY1" fmla="*/ 1897 h 2065"/>
                        <a:gd name="connsiteX2" fmla="*/ 2809 w 2836"/>
                        <a:gd name="connsiteY2" fmla="*/ 1609 h 2065"/>
                        <a:gd name="connsiteX3" fmla="*/ 1728 w 2836"/>
                        <a:gd name="connsiteY3" fmla="*/ 169 h 2065"/>
                        <a:gd name="connsiteX4" fmla="*/ 0 w 2836"/>
                        <a:gd name="connsiteY4" fmla="*/ 457 h 2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36" h="2065">
                          <a:moveTo>
                            <a:pt x="72" y="457"/>
                          </a:moveTo>
                          <a:cubicBezTo>
                            <a:pt x="-72" y="961"/>
                            <a:pt x="360" y="1537"/>
                            <a:pt x="1152" y="1897"/>
                          </a:cubicBezTo>
                          <a:cubicBezTo>
                            <a:pt x="1945" y="2185"/>
                            <a:pt x="2664" y="2113"/>
                            <a:pt x="2809" y="1609"/>
                          </a:cubicBezTo>
                          <a:cubicBezTo>
                            <a:pt x="2952" y="1105"/>
                            <a:pt x="2520" y="457"/>
                            <a:pt x="1728" y="169"/>
                          </a:cubicBezTo>
                          <a:cubicBezTo>
                            <a:pt x="936" y="-120"/>
                            <a:pt x="216" y="-48"/>
                            <a:pt x="0" y="457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064" name="Graphic 6">
                  <a:extLst>
                    <a:ext uri="{FF2B5EF4-FFF2-40B4-BE49-F238E27FC236}">
                      <a16:creationId xmlns:a16="http://schemas.microsoft.com/office/drawing/2014/main" id="{09914339-D309-90F1-55D4-C7F56959293B}"/>
                    </a:ext>
                  </a:extLst>
                </p:cNvPr>
                <p:cNvGrpSpPr/>
                <p:nvPr/>
              </p:nvGrpSpPr>
              <p:grpSpPr>
                <a:xfrm>
                  <a:off x="6945314" y="5811918"/>
                  <a:ext cx="14051" cy="10408"/>
                  <a:chOff x="6945314" y="5811918"/>
                  <a:chExt cx="14051" cy="10408"/>
                </a:xfrm>
                <a:solidFill>
                  <a:srgbClr val="D0E2D8"/>
                </a:solidFill>
              </p:grpSpPr>
              <p:grpSp>
                <p:nvGrpSpPr>
                  <p:cNvPr id="4087" name="Graphic 6">
                    <a:extLst>
                      <a:ext uri="{FF2B5EF4-FFF2-40B4-BE49-F238E27FC236}">
                        <a16:creationId xmlns:a16="http://schemas.microsoft.com/office/drawing/2014/main" id="{6ECA4281-15BF-6C0A-7F22-C687B03294C5}"/>
                      </a:ext>
                    </a:extLst>
                  </p:cNvPr>
                  <p:cNvGrpSpPr/>
                  <p:nvPr/>
                </p:nvGrpSpPr>
                <p:grpSpPr>
                  <a:xfrm>
                    <a:off x="6950197" y="5818232"/>
                    <a:ext cx="3860" cy="4095"/>
                    <a:chOff x="6950197" y="5818232"/>
                    <a:chExt cx="3860" cy="4095"/>
                  </a:xfrm>
                  <a:solidFill>
                    <a:srgbClr val="D0E2D8"/>
                  </a:solidFill>
                </p:grpSpPr>
                <p:sp>
                  <p:nvSpPr>
                    <p:cNvPr id="4106" name="Freeform: Shape 4105">
                      <a:extLst>
                        <a:ext uri="{FF2B5EF4-FFF2-40B4-BE49-F238E27FC236}">
                          <a16:creationId xmlns:a16="http://schemas.microsoft.com/office/drawing/2014/main" id="{F53E0FB4-963B-CC54-87A3-443DBBCB29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0197" y="5818405"/>
                      <a:ext cx="3689" cy="3922"/>
                    </a:xfrm>
                    <a:custGeom>
                      <a:avLst/>
                      <a:gdLst>
                        <a:gd name="connsiteX0" fmla="*/ 856 w 3689"/>
                        <a:gd name="connsiteY0" fmla="*/ 313 h 3922"/>
                        <a:gd name="connsiteX1" fmla="*/ 567 w 3689"/>
                        <a:gd name="connsiteY1" fmla="*/ 3193 h 3922"/>
                        <a:gd name="connsiteX2" fmla="*/ 3304 w 3689"/>
                        <a:gd name="connsiteY2" fmla="*/ 3193 h 3922"/>
                        <a:gd name="connsiteX3" fmla="*/ 3304 w 3689"/>
                        <a:gd name="connsiteY3" fmla="*/ 529 h 3922"/>
                        <a:gd name="connsiteX4" fmla="*/ 856 w 3689"/>
                        <a:gd name="connsiteY4" fmla="*/ 313 h 3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9" h="3922">
                          <a:moveTo>
                            <a:pt x="856" y="313"/>
                          </a:moveTo>
                          <a:cubicBezTo>
                            <a:pt x="-153" y="961"/>
                            <a:pt x="-297" y="2185"/>
                            <a:pt x="567" y="3193"/>
                          </a:cubicBezTo>
                          <a:cubicBezTo>
                            <a:pt x="1431" y="4201"/>
                            <a:pt x="2584" y="4129"/>
                            <a:pt x="3304" y="3193"/>
                          </a:cubicBezTo>
                          <a:cubicBezTo>
                            <a:pt x="3952" y="2113"/>
                            <a:pt x="3664" y="889"/>
                            <a:pt x="3304" y="529"/>
                          </a:cubicBezTo>
                          <a:cubicBezTo>
                            <a:pt x="3016" y="169"/>
                            <a:pt x="1936" y="-336"/>
                            <a:pt x="856" y="31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07" name="Freeform: Shape 4106">
                      <a:extLst>
                        <a:ext uri="{FF2B5EF4-FFF2-40B4-BE49-F238E27FC236}">
                          <a16:creationId xmlns:a16="http://schemas.microsoft.com/office/drawing/2014/main" id="{1769A88F-A6B0-78C6-D377-58607CB2C1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1805" y="5818232"/>
                      <a:ext cx="2252" cy="2658"/>
                    </a:xfrm>
                    <a:custGeom>
                      <a:avLst/>
                      <a:gdLst>
                        <a:gd name="connsiteX0" fmla="*/ 40 w 2252"/>
                        <a:gd name="connsiteY0" fmla="*/ 125 h 2658"/>
                        <a:gd name="connsiteX1" fmla="*/ 400 w 2252"/>
                        <a:gd name="connsiteY1" fmla="*/ 1925 h 2658"/>
                        <a:gd name="connsiteX2" fmla="*/ 2056 w 2252"/>
                        <a:gd name="connsiteY2" fmla="*/ 2502 h 2658"/>
                        <a:gd name="connsiteX3" fmla="*/ 1696 w 2252"/>
                        <a:gd name="connsiteY3" fmla="*/ 701 h 2658"/>
                        <a:gd name="connsiteX4" fmla="*/ 40 w 2252"/>
                        <a:gd name="connsiteY4" fmla="*/ 125 h 2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52" h="2658">
                          <a:moveTo>
                            <a:pt x="40" y="125"/>
                          </a:moveTo>
                          <a:cubicBezTo>
                            <a:pt x="40" y="125"/>
                            <a:pt x="-176" y="1278"/>
                            <a:pt x="400" y="1925"/>
                          </a:cubicBezTo>
                          <a:cubicBezTo>
                            <a:pt x="976" y="2574"/>
                            <a:pt x="1696" y="2862"/>
                            <a:pt x="2056" y="2502"/>
                          </a:cubicBezTo>
                          <a:cubicBezTo>
                            <a:pt x="2416" y="2142"/>
                            <a:pt x="2272" y="1350"/>
                            <a:pt x="1696" y="701"/>
                          </a:cubicBezTo>
                          <a:cubicBezTo>
                            <a:pt x="1120" y="53"/>
                            <a:pt x="400" y="-163"/>
                            <a:pt x="40" y="125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88" name="Graphic 6">
                    <a:extLst>
                      <a:ext uri="{FF2B5EF4-FFF2-40B4-BE49-F238E27FC236}">
                        <a16:creationId xmlns:a16="http://schemas.microsoft.com/office/drawing/2014/main" id="{C2B1661F-CD53-3ADB-83D9-388E6AAC826A}"/>
                      </a:ext>
                    </a:extLst>
                  </p:cNvPr>
                  <p:cNvGrpSpPr/>
                  <p:nvPr/>
                </p:nvGrpSpPr>
                <p:grpSpPr>
                  <a:xfrm>
                    <a:off x="6949145" y="5814699"/>
                    <a:ext cx="3137" cy="3414"/>
                    <a:chOff x="6949145" y="5814699"/>
                    <a:chExt cx="3137" cy="3414"/>
                  </a:xfrm>
                  <a:solidFill>
                    <a:srgbClr val="D0E2D8"/>
                  </a:solidFill>
                </p:grpSpPr>
                <p:sp>
                  <p:nvSpPr>
                    <p:cNvPr id="4104" name="Freeform: Shape 4103">
                      <a:extLst>
                        <a:ext uri="{FF2B5EF4-FFF2-40B4-BE49-F238E27FC236}">
                          <a16:creationId xmlns:a16="http://schemas.microsoft.com/office/drawing/2014/main" id="{880B7E9C-C2B6-C6DF-B6AF-153A47CCD9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9145" y="5814905"/>
                      <a:ext cx="3032" cy="3209"/>
                    </a:xfrm>
                    <a:custGeom>
                      <a:avLst/>
                      <a:gdLst>
                        <a:gd name="connsiteX0" fmla="*/ 683 w 3032"/>
                        <a:gd name="connsiteY0" fmla="*/ 212 h 3209"/>
                        <a:gd name="connsiteX1" fmla="*/ 467 w 3032"/>
                        <a:gd name="connsiteY1" fmla="*/ 2588 h 3209"/>
                        <a:gd name="connsiteX2" fmla="*/ 2700 w 3032"/>
                        <a:gd name="connsiteY2" fmla="*/ 2588 h 3209"/>
                        <a:gd name="connsiteX3" fmla="*/ 2700 w 3032"/>
                        <a:gd name="connsiteY3" fmla="*/ 428 h 3209"/>
                        <a:gd name="connsiteX4" fmla="*/ 683 w 3032"/>
                        <a:gd name="connsiteY4" fmla="*/ 284 h 3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" h="3209">
                          <a:moveTo>
                            <a:pt x="683" y="212"/>
                          </a:moveTo>
                          <a:cubicBezTo>
                            <a:pt x="-109" y="716"/>
                            <a:pt x="-253" y="1796"/>
                            <a:pt x="467" y="2588"/>
                          </a:cubicBezTo>
                          <a:cubicBezTo>
                            <a:pt x="1187" y="3452"/>
                            <a:pt x="2123" y="3381"/>
                            <a:pt x="2700" y="2588"/>
                          </a:cubicBezTo>
                          <a:cubicBezTo>
                            <a:pt x="3276" y="1724"/>
                            <a:pt x="2988" y="644"/>
                            <a:pt x="2700" y="428"/>
                          </a:cubicBezTo>
                          <a:cubicBezTo>
                            <a:pt x="2483" y="140"/>
                            <a:pt x="1547" y="-292"/>
                            <a:pt x="683" y="28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05" name="Freeform: Shape 4104">
                      <a:extLst>
                        <a:ext uri="{FF2B5EF4-FFF2-40B4-BE49-F238E27FC236}">
                          <a16:creationId xmlns:a16="http://schemas.microsoft.com/office/drawing/2014/main" id="{5F65A0D0-38E4-E83E-FF06-0E5FFBA9A9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0453" y="5814699"/>
                      <a:ext cx="1829" cy="2202"/>
                    </a:xfrm>
                    <a:custGeom>
                      <a:avLst/>
                      <a:gdLst>
                        <a:gd name="connsiteX0" fmla="*/ 23 w 1829"/>
                        <a:gd name="connsiteY0" fmla="*/ 129 h 2202"/>
                        <a:gd name="connsiteX1" fmla="*/ 311 w 1829"/>
                        <a:gd name="connsiteY1" fmla="*/ 1641 h 2202"/>
                        <a:gd name="connsiteX2" fmla="*/ 1679 w 1829"/>
                        <a:gd name="connsiteY2" fmla="*/ 2073 h 2202"/>
                        <a:gd name="connsiteX3" fmla="*/ 1391 w 1829"/>
                        <a:gd name="connsiteY3" fmla="*/ 561 h 2202"/>
                        <a:gd name="connsiteX4" fmla="*/ 23 w 1829"/>
                        <a:gd name="connsiteY4" fmla="*/ 129 h 2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9" h="2202">
                          <a:moveTo>
                            <a:pt x="23" y="129"/>
                          </a:moveTo>
                          <a:cubicBezTo>
                            <a:pt x="23" y="129"/>
                            <a:pt x="-121" y="1065"/>
                            <a:pt x="311" y="1641"/>
                          </a:cubicBezTo>
                          <a:cubicBezTo>
                            <a:pt x="743" y="2146"/>
                            <a:pt x="1391" y="2361"/>
                            <a:pt x="1679" y="2073"/>
                          </a:cubicBezTo>
                          <a:cubicBezTo>
                            <a:pt x="1968" y="1786"/>
                            <a:pt x="1823" y="1137"/>
                            <a:pt x="1391" y="561"/>
                          </a:cubicBezTo>
                          <a:cubicBezTo>
                            <a:pt x="959" y="57"/>
                            <a:pt x="311" y="-159"/>
                            <a:pt x="23" y="12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89" name="Graphic 6">
                    <a:extLst>
                      <a:ext uri="{FF2B5EF4-FFF2-40B4-BE49-F238E27FC236}">
                        <a16:creationId xmlns:a16="http://schemas.microsoft.com/office/drawing/2014/main" id="{0B5DA8E3-C5E0-65B9-DA18-47641958FF33}"/>
                      </a:ext>
                    </a:extLst>
                  </p:cNvPr>
                  <p:cNvGrpSpPr/>
                  <p:nvPr/>
                </p:nvGrpSpPr>
                <p:grpSpPr>
                  <a:xfrm>
                    <a:off x="6954388" y="5817752"/>
                    <a:ext cx="2169" cy="2261"/>
                    <a:chOff x="6954388" y="5817752"/>
                    <a:chExt cx="2169" cy="2261"/>
                  </a:xfrm>
                  <a:solidFill>
                    <a:srgbClr val="D0E2D8"/>
                  </a:solidFill>
                </p:grpSpPr>
                <p:sp>
                  <p:nvSpPr>
                    <p:cNvPr id="4102" name="Freeform: Shape 4101">
                      <a:extLst>
                        <a:ext uri="{FF2B5EF4-FFF2-40B4-BE49-F238E27FC236}">
                          <a16:creationId xmlns:a16="http://schemas.microsoft.com/office/drawing/2014/main" id="{D1F15209-8850-95AF-968B-8632397DC6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4388" y="5817858"/>
                      <a:ext cx="2046" cy="2155"/>
                    </a:xfrm>
                    <a:custGeom>
                      <a:avLst/>
                      <a:gdLst>
                        <a:gd name="connsiteX0" fmla="*/ 481 w 2046"/>
                        <a:gd name="connsiteY0" fmla="*/ 139 h 2155"/>
                        <a:gd name="connsiteX1" fmla="*/ 337 w 2046"/>
                        <a:gd name="connsiteY1" fmla="*/ 1723 h 2155"/>
                        <a:gd name="connsiteX2" fmla="*/ 1849 w 2046"/>
                        <a:gd name="connsiteY2" fmla="*/ 1723 h 2155"/>
                        <a:gd name="connsiteX3" fmla="*/ 1849 w 2046"/>
                        <a:gd name="connsiteY3" fmla="*/ 283 h 2155"/>
                        <a:gd name="connsiteX4" fmla="*/ 481 w 2046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769" y="2299"/>
                            <a:pt x="1417" y="2299"/>
                            <a:pt x="1849" y="1723"/>
                          </a:cubicBezTo>
                          <a:cubicBezTo>
                            <a:pt x="2209" y="1075"/>
                            <a:pt x="1994" y="427"/>
                            <a:pt x="1849" y="283"/>
                          </a:cubicBezTo>
                          <a:cubicBezTo>
                            <a:pt x="1705" y="67"/>
                            <a:pt x="1057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03" name="Freeform: Shape 4102">
                      <a:extLst>
                        <a:ext uri="{FF2B5EF4-FFF2-40B4-BE49-F238E27FC236}">
                          <a16:creationId xmlns:a16="http://schemas.microsoft.com/office/drawing/2014/main" id="{24D47371-1700-3D06-0976-A5A8CB1A5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5293" y="5817752"/>
                      <a:ext cx="1264" cy="1499"/>
                    </a:xfrm>
                    <a:custGeom>
                      <a:avLst/>
                      <a:gdLst>
                        <a:gd name="connsiteX0" fmla="*/ 8 w 1264"/>
                        <a:gd name="connsiteY0" fmla="*/ 101 h 1499"/>
                        <a:gd name="connsiteX1" fmla="*/ 224 w 1264"/>
                        <a:gd name="connsiteY1" fmla="*/ 1110 h 1499"/>
                        <a:gd name="connsiteX2" fmla="*/ 1160 w 1264"/>
                        <a:gd name="connsiteY2" fmla="*/ 1398 h 1499"/>
                        <a:gd name="connsiteX3" fmla="*/ 944 w 1264"/>
                        <a:gd name="connsiteY3" fmla="*/ 390 h 1499"/>
                        <a:gd name="connsiteX4" fmla="*/ 8 w 126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" h="1499">
                          <a:moveTo>
                            <a:pt x="8" y="101"/>
                          </a:moveTo>
                          <a:cubicBezTo>
                            <a:pt x="8" y="101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232" y="750"/>
                            <a:pt x="944" y="390"/>
                          </a:cubicBezTo>
                          <a:cubicBezTo>
                            <a:pt x="656" y="30"/>
                            <a:pt x="224" y="-114"/>
                            <a:pt x="8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90" name="Graphic 6">
                    <a:extLst>
                      <a:ext uri="{FF2B5EF4-FFF2-40B4-BE49-F238E27FC236}">
                        <a16:creationId xmlns:a16="http://schemas.microsoft.com/office/drawing/2014/main" id="{FEC80F2B-3CAA-626F-A82B-B16F2DDD42B9}"/>
                      </a:ext>
                    </a:extLst>
                  </p:cNvPr>
                  <p:cNvGrpSpPr/>
                  <p:nvPr/>
                </p:nvGrpSpPr>
                <p:grpSpPr>
                  <a:xfrm>
                    <a:off x="6951363" y="5811918"/>
                    <a:ext cx="2187" cy="2307"/>
                    <a:chOff x="6951363" y="5811918"/>
                    <a:chExt cx="2187" cy="2307"/>
                  </a:xfrm>
                  <a:solidFill>
                    <a:srgbClr val="D0E2D8"/>
                  </a:solidFill>
                </p:grpSpPr>
                <p:sp>
                  <p:nvSpPr>
                    <p:cNvPr id="4100" name="Freeform: Shape 4099">
                      <a:extLst>
                        <a:ext uri="{FF2B5EF4-FFF2-40B4-BE49-F238E27FC236}">
                          <a16:creationId xmlns:a16="http://schemas.microsoft.com/office/drawing/2014/main" id="{654A50F0-6AB1-7D86-0FAB-11CFC74C5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1363" y="5812097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139 h 2128"/>
                        <a:gd name="connsiteX1" fmla="*/ 337 w 2068"/>
                        <a:gd name="connsiteY1" fmla="*/ 1723 h 2128"/>
                        <a:gd name="connsiteX2" fmla="*/ 1850 w 2068"/>
                        <a:gd name="connsiteY2" fmla="*/ 1723 h 2128"/>
                        <a:gd name="connsiteX3" fmla="*/ 1850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139"/>
                          </a:moveTo>
                          <a:cubicBezTo>
                            <a:pt x="-95" y="499"/>
                            <a:pt x="-167" y="1147"/>
                            <a:pt x="337" y="1723"/>
                          </a:cubicBezTo>
                          <a:cubicBezTo>
                            <a:pt x="769" y="2299"/>
                            <a:pt x="1490" y="2227"/>
                            <a:pt x="1850" y="1723"/>
                          </a:cubicBezTo>
                          <a:cubicBezTo>
                            <a:pt x="2210" y="1075"/>
                            <a:pt x="2065" y="427"/>
                            <a:pt x="1850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01" name="Freeform: Shape 4100">
                      <a:extLst>
                        <a:ext uri="{FF2B5EF4-FFF2-40B4-BE49-F238E27FC236}">
                          <a16:creationId xmlns:a16="http://schemas.microsoft.com/office/drawing/2014/main" id="{47F6BF09-F959-4C1E-362D-4CB45FD6D0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2248" y="5811918"/>
                      <a:ext cx="1302" cy="1499"/>
                    </a:xfrm>
                    <a:custGeom>
                      <a:avLst/>
                      <a:gdLst>
                        <a:gd name="connsiteX0" fmla="*/ 29 w 1302"/>
                        <a:gd name="connsiteY0" fmla="*/ 101 h 1499"/>
                        <a:gd name="connsiteX1" fmla="*/ 244 w 1302"/>
                        <a:gd name="connsiteY1" fmla="*/ 1110 h 1499"/>
                        <a:gd name="connsiteX2" fmla="*/ 1181 w 1302"/>
                        <a:gd name="connsiteY2" fmla="*/ 1398 h 1499"/>
                        <a:gd name="connsiteX3" fmla="*/ 965 w 1302"/>
                        <a:gd name="connsiteY3" fmla="*/ 390 h 1499"/>
                        <a:gd name="connsiteX4" fmla="*/ 101 w 1302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" h="1499">
                          <a:moveTo>
                            <a:pt x="29" y="101"/>
                          </a:moveTo>
                          <a:cubicBezTo>
                            <a:pt x="29" y="101"/>
                            <a:pt x="-116" y="750"/>
                            <a:pt x="244" y="1110"/>
                          </a:cubicBezTo>
                          <a:cubicBezTo>
                            <a:pt x="533" y="1470"/>
                            <a:pt x="965" y="1614"/>
                            <a:pt x="1181" y="1398"/>
                          </a:cubicBezTo>
                          <a:cubicBezTo>
                            <a:pt x="1397" y="1182"/>
                            <a:pt x="1325" y="750"/>
                            <a:pt x="965" y="390"/>
                          </a:cubicBezTo>
                          <a:cubicBezTo>
                            <a:pt x="676" y="30"/>
                            <a:pt x="244" y="-114"/>
                            <a:pt x="101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91" name="Graphic 6">
                    <a:extLst>
                      <a:ext uri="{FF2B5EF4-FFF2-40B4-BE49-F238E27FC236}">
                        <a16:creationId xmlns:a16="http://schemas.microsoft.com/office/drawing/2014/main" id="{91A1E522-30A2-A909-F2F4-D1FBB38554ED}"/>
                      </a:ext>
                    </a:extLst>
                  </p:cNvPr>
                  <p:cNvGrpSpPr/>
                  <p:nvPr/>
                </p:nvGrpSpPr>
                <p:grpSpPr>
                  <a:xfrm>
                    <a:off x="6945314" y="5816167"/>
                    <a:ext cx="2186" cy="2379"/>
                    <a:chOff x="6945314" y="5816167"/>
                    <a:chExt cx="2186" cy="2379"/>
                  </a:xfrm>
                  <a:solidFill>
                    <a:srgbClr val="D0E2D8"/>
                  </a:solidFill>
                </p:grpSpPr>
                <p:sp>
                  <p:nvSpPr>
                    <p:cNvPr id="4098" name="Freeform: Shape 4097">
                      <a:extLst>
                        <a:ext uri="{FF2B5EF4-FFF2-40B4-BE49-F238E27FC236}">
                          <a16:creationId xmlns:a16="http://schemas.microsoft.com/office/drawing/2014/main" id="{E168DBD6-9A92-0BB2-4C80-DE12BD1F77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5314" y="5816418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67 h 2128"/>
                        <a:gd name="connsiteX1" fmla="*/ 337 w 2068"/>
                        <a:gd name="connsiteY1" fmla="*/ 1723 h 2128"/>
                        <a:gd name="connsiteX2" fmla="*/ 1849 w 2068"/>
                        <a:gd name="connsiteY2" fmla="*/ 1723 h 2128"/>
                        <a:gd name="connsiteX3" fmla="*/ 1849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67"/>
                          </a:moveTo>
                          <a:cubicBezTo>
                            <a:pt x="-95" y="427"/>
                            <a:pt x="-167" y="1147"/>
                            <a:pt x="337" y="1723"/>
                          </a:cubicBezTo>
                          <a:cubicBezTo>
                            <a:pt x="841" y="2299"/>
                            <a:pt x="1417" y="2227"/>
                            <a:pt x="1849" y="1723"/>
                          </a:cubicBezTo>
                          <a:cubicBezTo>
                            <a:pt x="2209" y="1075"/>
                            <a:pt x="2065" y="427"/>
                            <a:pt x="1849" y="283"/>
                          </a:cubicBezTo>
                          <a:cubicBezTo>
                            <a:pt x="1705" y="67"/>
                            <a:pt x="1057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99" name="Freeform: Shape 4098">
                      <a:extLst>
                        <a:ext uri="{FF2B5EF4-FFF2-40B4-BE49-F238E27FC236}">
                          <a16:creationId xmlns:a16="http://schemas.microsoft.com/office/drawing/2014/main" id="{B11F2B36-D755-3CE9-AA24-DC101D9884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6199" y="5816167"/>
                      <a:ext cx="1302" cy="1499"/>
                    </a:xfrm>
                    <a:custGeom>
                      <a:avLst/>
                      <a:gdLst>
                        <a:gd name="connsiteX0" fmla="*/ 28 w 1302"/>
                        <a:gd name="connsiteY0" fmla="*/ 102 h 1499"/>
                        <a:gd name="connsiteX1" fmla="*/ 245 w 1302"/>
                        <a:gd name="connsiteY1" fmla="*/ 1110 h 1499"/>
                        <a:gd name="connsiteX2" fmla="*/ 1181 w 1302"/>
                        <a:gd name="connsiteY2" fmla="*/ 1398 h 1499"/>
                        <a:gd name="connsiteX3" fmla="*/ 965 w 1302"/>
                        <a:gd name="connsiteY3" fmla="*/ 390 h 1499"/>
                        <a:gd name="connsiteX4" fmla="*/ 28 w 1302"/>
                        <a:gd name="connsiteY4" fmla="*/ 102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" h="1499">
                          <a:moveTo>
                            <a:pt x="28" y="102"/>
                          </a:moveTo>
                          <a:cubicBezTo>
                            <a:pt x="28" y="102"/>
                            <a:pt x="-115" y="750"/>
                            <a:pt x="245" y="1110"/>
                          </a:cubicBezTo>
                          <a:cubicBezTo>
                            <a:pt x="605" y="1470"/>
                            <a:pt x="965" y="1614"/>
                            <a:pt x="1181" y="1398"/>
                          </a:cubicBezTo>
                          <a:cubicBezTo>
                            <a:pt x="1397" y="1182"/>
                            <a:pt x="1325" y="750"/>
                            <a:pt x="965" y="390"/>
                          </a:cubicBezTo>
                          <a:cubicBezTo>
                            <a:pt x="677" y="30"/>
                            <a:pt x="245" y="-115"/>
                            <a:pt x="28" y="10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92" name="Graphic 6">
                    <a:extLst>
                      <a:ext uri="{FF2B5EF4-FFF2-40B4-BE49-F238E27FC236}">
                        <a16:creationId xmlns:a16="http://schemas.microsoft.com/office/drawing/2014/main" id="{8C7DEBA1-2797-F256-463B-A039A0C40812}"/>
                      </a:ext>
                    </a:extLst>
                  </p:cNvPr>
                  <p:cNvGrpSpPr/>
                  <p:nvPr/>
                </p:nvGrpSpPr>
                <p:grpSpPr>
                  <a:xfrm>
                    <a:off x="6957268" y="5817320"/>
                    <a:ext cx="2097" cy="2261"/>
                    <a:chOff x="6957268" y="5817320"/>
                    <a:chExt cx="2097" cy="2261"/>
                  </a:xfrm>
                  <a:solidFill>
                    <a:srgbClr val="D0E2D8"/>
                  </a:solidFill>
                </p:grpSpPr>
                <p:sp>
                  <p:nvSpPr>
                    <p:cNvPr id="4096" name="Freeform: Shape 4095">
                      <a:extLst>
                        <a:ext uri="{FF2B5EF4-FFF2-40B4-BE49-F238E27FC236}">
                          <a16:creationId xmlns:a16="http://schemas.microsoft.com/office/drawing/2014/main" id="{A20C6B9E-DCFE-AC4A-8EBC-506F43E047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7268" y="5817426"/>
                      <a:ext cx="2046" cy="2155"/>
                    </a:xfrm>
                    <a:custGeom>
                      <a:avLst/>
                      <a:gdLst>
                        <a:gd name="connsiteX0" fmla="*/ 481 w 2046"/>
                        <a:gd name="connsiteY0" fmla="*/ 139 h 2155"/>
                        <a:gd name="connsiteX1" fmla="*/ 337 w 2046"/>
                        <a:gd name="connsiteY1" fmla="*/ 1723 h 2155"/>
                        <a:gd name="connsiteX2" fmla="*/ 1850 w 2046"/>
                        <a:gd name="connsiteY2" fmla="*/ 1723 h 2155"/>
                        <a:gd name="connsiteX3" fmla="*/ 1850 w 2046"/>
                        <a:gd name="connsiteY3" fmla="*/ 283 h 2155"/>
                        <a:gd name="connsiteX4" fmla="*/ 481 w 2046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89" y="2299"/>
                            <a:pt x="1850" y="1723"/>
                          </a:cubicBezTo>
                          <a:cubicBezTo>
                            <a:pt x="2210" y="1147"/>
                            <a:pt x="1993" y="427"/>
                            <a:pt x="1850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97" name="Freeform: Shape 4096">
                      <a:extLst>
                        <a:ext uri="{FF2B5EF4-FFF2-40B4-BE49-F238E27FC236}">
                          <a16:creationId xmlns:a16="http://schemas.microsoft.com/office/drawing/2014/main" id="{FCB0BEF1-F6C5-06D4-0E17-AF9D28E6E0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8110" y="5817320"/>
                      <a:ext cx="1256" cy="1499"/>
                    </a:xfrm>
                    <a:custGeom>
                      <a:avLst/>
                      <a:gdLst>
                        <a:gd name="connsiteX0" fmla="*/ 72 w 1256"/>
                        <a:gd name="connsiteY0" fmla="*/ 101 h 1499"/>
                        <a:gd name="connsiteX1" fmla="*/ 288 w 1256"/>
                        <a:gd name="connsiteY1" fmla="*/ 1110 h 1499"/>
                        <a:gd name="connsiteX2" fmla="*/ 1152 w 1256"/>
                        <a:gd name="connsiteY2" fmla="*/ 1398 h 1499"/>
                        <a:gd name="connsiteX3" fmla="*/ 936 w 1256"/>
                        <a:gd name="connsiteY3" fmla="*/ 390 h 1499"/>
                        <a:gd name="connsiteX4" fmla="*/ 0 w 1256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" h="1499">
                          <a:moveTo>
                            <a:pt x="72" y="101"/>
                          </a:moveTo>
                          <a:cubicBezTo>
                            <a:pt x="72" y="101"/>
                            <a:pt x="0" y="750"/>
                            <a:pt x="288" y="1110"/>
                          </a:cubicBezTo>
                          <a:cubicBezTo>
                            <a:pt x="576" y="1470"/>
                            <a:pt x="1008" y="1614"/>
                            <a:pt x="1152" y="1398"/>
                          </a:cubicBezTo>
                          <a:cubicBezTo>
                            <a:pt x="1368" y="1254"/>
                            <a:pt x="1224" y="750"/>
                            <a:pt x="936" y="390"/>
                          </a:cubicBezTo>
                          <a:cubicBezTo>
                            <a:pt x="648" y="30"/>
                            <a:pt x="216" y="-114"/>
                            <a:pt x="0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93" name="Graphic 6">
                    <a:extLst>
                      <a:ext uri="{FF2B5EF4-FFF2-40B4-BE49-F238E27FC236}">
                        <a16:creationId xmlns:a16="http://schemas.microsoft.com/office/drawing/2014/main" id="{265A0F15-6D6D-AC90-36BD-0F3496E1887F}"/>
                      </a:ext>
                    </a:extLst>
                  </p:cNvPr>
                  <p:cNvGrpSpPr/>
                  <p:nvPr/>
                </p:nvGrpSpPr>
                <p:grpSpPr>
                  <a:xfrm>
                    <a:off x="6952463" y="5813508"/>
                    <a:ext cx="3718" cy="4022"/>
                    <a:chOff x="6952463" y="5813508"/>
                    <a:chExt cx="3718" cy="4022"/>
                  </a:xfrm>
                  <a:solidFill>
                    <a:srgbClr val="D0E2D8"/>
                  </a:solidFill>
                </p:grpSpPr>
                <p:sp>
                  <p:nvSpPr>
                    <p:cNvPr id="4094" name="Freeform: Shape 4093">
                      <a:extLst>
                        <a:ext uri="{FF2B5EF4-FFF2-40B4-BE49-F238E27FC236}">
                          <a16:creationId xmlns:a16="http://schemas.microsoft.com/office/drawing/2014/main" id="{35407408-EDEB-BFF7-E3F4-17615C232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2463" y="5813519"/>
                      <a:ext cx="3718" cy="4011"/>
                    </a:xfrm>
                    <a:custGeom>
                      <a:avLst/>
                      <a:gdLst>
                        <a:gd name="connsiteX0" fmla="*/ 318 w 3718"/>
                        <a:gd name="connsiteY0" fmla="*/ 1094 h 4011"/>
                        <a:gd name="connsiteX1" fmla="*/ 1254 w 3718"/>
                        <a:gd name="connsiteY1" fmla="*/ 3830 h 4011"/>
                        <a:gd name="connsiteX2" fmla="*/ 3702 w 3718"/>
                        <a:gd name="connsiteY2" fmla="*/ 2462 h 4011"/>
                        <a:gd name="connsiteX3" fmla="*/ 2622 w 3718"/>
                        <a:gd name="connsiteY3" fmla="*/ 86 h 4011"/>
                        <a:gd name="connsiteX4" fmla="*/ 318 w 3718"/>
                        <a:gd name="connsiteY4" fmla="*/ 1094 h 4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18" h="4011">
                          <a:moveTo>
                            <a:pt x="318" y="1094"/>
                          </a:moveTo>
                          <a:cubicBezTo>
                            <a:pt x="-331" y="2174"/>
                            <a:pt x="29" y="3326"/>
                            <a:pt x="1254" y="3830"/>
                          </a:cubicBezTo>
                          <a:cubicBezTo>
                            <a:pt x="2406" y="4334"/>
                            <a:pt x="3486" y="3758"/>
                            <a:pt x="3702" y="2462"/>
                          </a:cubicBezTo>
                          <a:cubicBezTo>
                            <a:pt x="3846" y="1166"/>
                            <a:pt x="2982" y="230"/>
                            <a:pt x="2622" y="86"/>
                          </a:cubicBezTo>
                          <a:cubicBezTo>
                            <a:pt x="2262" y="-131"/>
                            <a:pt x="1038" y="14"/>
                            <a:pt x="318" y="109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95" name="Freeform: Shape 4094">
                      <a:extLst>
                        <a:ext uri="{FF2B5EF4-FFF2-40B4-BE49-F238E27FC236}">
                          <a16:creationId xmlns:a16="http://schemas.microsoft.com/office/drawing/2014/main" id="{EA8F0837-8F46-1235-BDED-8ABB2FEA2A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3285" y="5813508"/>
                      <a:ext cx="2835" cy="2065"/>
                    </a:xfrm>
                    <a:custGeom>
                      <a:avLst/>
                      <a:gdLst>
                        <a:gd name="connsiteX0" fmla="*/ 72 w 2835"/>
                        <a:gd name="connsiteY0" fmla="*/ 457 h 2065"/>
                        <a:gd name="connsiteX1" fmla="*/ 1152 w 2835"/>
                        <a:gd name="connsiteY1" fmla="*/ 1897 h 2065"/>
                        <a:gd name="connsiteX2" fmla="*/ 2808 w 2835"/>
                        <a:gd name="connsiteY2" fmla="*/ 1609 h 2065"/>
                        <a:gd name="connsiteX3" fmla="*/ 1728 w 2835"/>
                        <a:gd name="connsiteY3" fmla="*/ 169 h 2065"/>
                        <a:gd name="connsiteX4" fmla="*/ 0 w 2835"/>
                        <a:gd name="connsiteY4" fmla="*/ 457 h 2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35" h="2065">
                          <a:moveTo>
                            <a:pt x="72" y="457"/>
                          </a:moveTo>
                          <a:cubicBezTo>
                            <a:pt x="-72" y="961"/>
                            <a:pt x="360" y="1537"/>
                            <a:pt x="1152" y="1897"/>
                          </a:cubicBezTo>
                          <a:cubicBezTo>
                            <a:pt x="1872" y="2185"/>
                            <a:pt x="2664" y="2113"/>
                            <a:pt x="2808" y="1609"/>
                          </a:cubicBezTo>
                          <a:cubicBezTo>
                            <a:pt x="2952" y="1105"/>
                            <a:pt x="2520" y="457"/>
                            <a:pt x="1728" y="169"/>
                          </a:cubicBezTo>
                          <a:cubicBezTo>
                            <a:pt x="936" y="-120"/>
                            <a:pt x="216" y="-48"/>
                            <a:pt x="0" y="457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065" name="Graphic 6">
                  <a:extLst>
                    <a:ext uri="{FF2B5EF4-FFF2-40B4-BE49-F238E27FC236}">
                      <a16:creationId xmlns:a16="http://schemas.microsoft.com/office/drawing/2014/main" id="{5F23F935-28F2-2F32-F0D2-56596C80533E}"/>
                    </a:ext>
                  </a:extLst>
                </p:cNvPr>
                <p:cNvGrpSpPr/>
                <p:nvPr/>
              </p:nvGrpSpPr>
              <p:grpSpPr>
                <a:xfrm>
                  <a:off x="6960365" y="5811918"/>
                  <a:ext cx="13979" cy="10408"/>
                  <a:chOff x="6960365" y="5811918"/>
                  <a:chExt cx="13979" cy="10408"/>
                </a:xfrm>
                <a:solidFill>
                  <a:srgbClr val="D0E2D8"/>
                </a:solidFill>
              </p:grpSpPr>
              <p:grpSp>
                <p:nvGrpSpPr>
                  <p:cNvPr id="4066" name="Graphic 6">
                    <a:extLst>
                      <a:ext uri="{FF2B5EF4-FFF2-40B4-BE49-F238E27FC236}">
                        <a16:creationId xmlns:a16="http://schemas.microsoft.com/office/drawing/2014/main" id="{7E7E703C-0F71-6DA4-1D3B-6BD375CD7BFA}"/>
                      </a:ext>
                    </a:extLst>
                  </p:cNvPr>
                  <p:cNvGrpSpPr/>
                  <p:nvPr/>
                </p:nvGrpSpPr>
                <p:grpSpPr>
                  <a:xfrm>
                    <a:off x="6965176" y="5818232"/>
                    <a:ext cx="3860" cy="4095"/>
                    <a:chOff x="6965176" y="5818232"/>
                    <a:chExt cx="3860" cy="4095"/>
                  </a:xfrm>
                  <a:solidFill>
                    <a:srgbClr val="D0E2D8"/>
                  </a:solidFill>
                </p:grpSpPr>
                <p:sp>
                  <p:nvSpPr>
                    <p:cNvPr id="4085" name="Freeform: Shape 4084">
                      <a:extLst>
                        <a:ext uri="{FF2B5EF4-FFF2-40B4-BE49-F238E27FC236}">
                          <a16:creationId xmlns:a16="http://schemas.microsoft.com/office/drawing/2014/main" id="{76667AAB-1CD1-153C-BBE5-2791B7F311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5176" y="5818405"/>
                      <a:ext cx="3689" cy="3922"/>
                    </a:xfrm>
                    <a:custGeom>
                      <a:avLst/>
                      <a:gdLst>
                        <a:gd name="connsiteX0" fmla="*/ 855 w 3689"/>
                        <a:gd name="connsiteY0" fmla="*/ 313 h 3922"/>
                        <a:gd name="connsiteX1" fmla="*/ 567 w 3689"/>
                        <a:gd name="connsiteY1" fmla="*/ 3193 h 3922"/>
                        <a:gd name="connsiteX2" fmla="*/ 3304 w 3689"/>
                        <a:gd name="connsiteY2" fmla="*/ 3193 h 3922"/>
                        <a:gd name="connsiteX3" fmla="*/ 3304 w 3689"/>
                        <a:gd name="connsiteY3" fmla="*/ 529 h 3922"/>
                        <a:gd name="connsiteX4" fmla="*/ 855 w 3689"/>
                        <a:gd name="connsiteY4" fmla="*/ 313 h 3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9" h="3922">
                          <a:moveTo>
                            <a:pt x="855" y="313"/>
                          </a:moveTo>
                          <a:cubicBezTo>
                            <a:pt x="-153" y="961"/>
                            <a:pt x="-297" y="2185"/>
                            <a:pt x="567" y="3193"/>
                          </a:cubicBezTo>
                          <a:cubicBezTo>
                            <a:pt x="1432" y="4201"/>
                            <a:pt x="2584" y="4129"/>
                            <a:pt x="3304" y="3193"/>
                          </a:cubicBezTo>
                          <a:cubicBezTo>
                            <a:pt x="3952" y="2113"/>
                            <a:pt x="3664" y="889"/>
                            <a:pt x="3304" y="529"/>
                          </a:cubicBezTo>
                          <a:cubicBezTo>
                            <a:pt x="3016" y="169"/>
                            <a:pt x="1936" y="-336"/>
                            <a:pt x="855" y="313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86" name="Freeform: Shape 4085">
                      <a:extLst>
                        <a:ext uri="{FF2B5EF4-FFF2-40B4-BE49-F238E27FC236}">
                          <a16:creationId xmlns:a16="http://schemas.microsoft.com/office/drawing/2014/main" id="{CAC23564-5CB3-453F-CD33-36DBABC7B4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6627" y="5818232"/>
                      <a:ext cx="2409" cy="2658"/>
                    </a:xfrm>
                    <a:custGeom>
                      <a:avLst/>
                      <a:gdLst>
                        <a:gd name="connsiteX0" fmla="*/ 197 w 2409"/>
                        <a:gd name="connsiteY0" fmla="*/ 125 h 2658"/>
                        <a:gd name="connsiteX1" fmla="*/ 557 w 2409"/>
                        <a:gd name="connsiteY1" fmla="*/ 1925 h 2658"/>
                        <a:gd name="connsiteX2" fmla="*/ 2213 w 2409"/>
                        <a:gd name="connsiteY2" fmla="*/ 2502 h 2658"/>
                        <a:gd name="connsiteX3" fmla="*/ 1853 w 2409"/>
                        <a:gd name="connsiteY3" fmla="*/ 701 h 2658"/>
                        <a:gd name="connsiteX4" fmla="*/ 197 w 2409"/>
                        <a:gd name="connsiteY4" fmla="*/ 125 h 2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09" h="2658">
                          <a:moveTo>
                            <a:pt x="197" y="125"/>
                          </a:moveTo>
                          <a:cubicBezTo>
                            <a:pt x="-164" y="485"/>
                            <a:pt x="-20" y="1278"/>
                            <a:pt x="557" y="1925"/>
                          </a:cubicBezTo>
                          <a:cubicBezTo>
                            <a:pt x="1132" y="2574"/>
                            <a:pt x="1853" y="2862"/>
                            <a:pt x="2213" y="2502"/>
                          </a:cubicBezTo>
                          <a:cubicBezTo>
                            <a:pt x="2573" y="2142"/>
                            <a:pt x="2429" y="1350"/>
                            <a:pt x="1853" y="701"/>
                          </a:cubicBezTo>
                          <a:cubicBezTo>
                            <a:pt x="1276" y="53"/>
                            <a:pt x="557" y="-163"/>
                            <a:pt x="197" y="125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67" name="Graphic 6">
                    <a:extLst>
                      <a:ext uri="{FF2B5EF4-FFF2-40B4-BE49-F238E27FC236}">
                        <a16:creationId xmlns:a16="http://schemas.microsoft.com/office/drawing/2014/main" id="{0F29E20B-CF5E-C20E-DDB0-26EA1054B00D}"/>
                      </a:ext>
                    </a:extLst>
                  </p:cNvPr>
                  <p:cNvGrpSpPr/>
                  <p:nvPr/>
                </p:nvGrpSpPr>
                <p:grpSpPr>
                  <a:xfrm>
                    <a:off x="6964124" y="5814699"/>
                    <a:ext cx="3209" cy="3414"/>
                    <a:chOff x="6964124" y="5814699"/>
                    <a:chExt cx="3209" cy="3414"/>
                  </a:xfrm>
                  <a:solidFill>
                    <a:srgbClr val="D0E2D8"/>
                  </a:solidFill>
                </p:grpSpPr>
                <p:sp>
                  <p:nvSpPr>
                    <p:cNvPr id="4083" name="Freeform: Shape 4082">
                      <a:extLst>
                        <a:ext uri="{FF2B5EF4-FFF2-40B4-BE49-F238E27FC236}">
                          <a16:creationId xmlns:a16="http://schemas.microsoft.com/office/drawing/2014/main" id="{57FFF829-7E8E-C78C-E2C3-407449D9FF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4124" y="5814905"/>
                      <a:ext cx="3032" cy="3209"/>
                    </a:xfrm>
                    <a:custGeom>
                      <a:avLst/>
                      <a:gdLst>
                        <a:gd name="connsiteX0" fmla="*/ 683 w 3032"/>
                        <a:gd name="connsiteY0" fmla="*/ 212 h 3209"/>
                        <a:gd name="connsiteX1" fmla="*/ 467 w 3032"/>
                        <a:gd name="connsiteY1" fmla="*/ 2588 h 3209"/>
                        <a:gd name="connsiteX2" fmla="*/ 2700 w 3032"/>
                        <a:gd name="connsiteY2" fmla="*/ 2588 h 3209"/>
                        <a:gd name="connsiteX3" fmla="*/ 2700 w 3032"/>
                        <a:gd name="connsiteY3" fmla="*/ 428 h 3209"/>
                        <a:gd name="connsiteX4" fmla="*/ 683 w 3032"/>
                        <a:gd name="connsiteY4" fmla="*/ 284 h 3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" h="3209">
                          <a:moveTo>
                            <a:pt x="683" y="212"/>
                          </a:moveTo>
                          <a:cubicBezTo>
                            <a:pt x="-109" y="716"/>
                            <a:pt x="-253" y="1796"/>
                            <a:pt x="467" y="2588"/>
                          </a:cubicBezTo>
                          <a:cubicBezTo>
                            <a:pt x="1187" y="3452"/>
                            <a:pt x="2124" y="3381"/>
                            <a:pt x="2700" y="2588"/>
                          </a:cubicBezTo>
                          <a:cubicBezTo>
                            <a:pt x="3276" y="1724"/>
                            <a:pt x="2988" y="644"/>
                            <a:pt x="2700" y="428"/>
                          </a:cubicBezTo>
                          <a:cubicBezTo>
                            <a:pt x="2483" y="140"/>
                            <a:pt x="1547" y="-292"/>
                            <a:pt x="683" y="28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84" name="Freeform: Shape 4083">
                      <a:extLst>
                        <a:ext uri="{FF2B5EF4-FFF2-40B4-BE49-F238E27FC236}">
                          <a16:creationId xmlns:a16="http://schemas.microsoft.com/office/drawing/2014/main" id="{0AB3D777-D135-0AEB-5CD4-6F51C0B582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5504" y="5814699"/>
                      <a:ext cx="1829" cy="2202"/>
                    </a:xfrm>
                    <a:custGeom>
                      <a:avLst/>
                      <a:gdLst>
                        <a:gd name="connsiteX0" fmla="*/ 23 w 1829"/>
                        <a:gd name="connsiteY0" fmla="*/ 129 h 2202"/>
                        <a:gd name="connsiteX1" fmla="*/ 311 w 1829"/>
                        <a:gd name="connsiteY1" fmla="*/ 1641 h 2202"/>
                        <a:gd name="connsiteX2" fmla="*/ 1680 w 1829"/>
                        <a:gd name="connsiteY2" fmla="*/ 2073 h 2202"/>
                        <a:gd name="connsiteX3" fmla="*/ 1391 w 1829"/>
                        <a:gd name="connsiteY3" fmla="*/ 561 h 2202"/>
                        <a:gd name="connsiteX4" fmla="*/ 23 w 1829"/>
                        <a:gd name="connsiteY4" fmla="*/ 129 h 2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9" h="2202">
                          <a:moveTo>
                            <a:pt x="23" y="129"/>
                          </a:moveTo>
                          <a:cubicBezTo>
                            <a:pt x="23" y="129"/>
                            <a:pt x="-121" y="1065"/>
                            <a:pt x="311" y="1641"/>
                          </a:cubicBezTo>
                          <a:cubicBezTo>
                            <a:pt x="743" y="2146"/>
                            <a:pt x="1391" y="2361"/>
                            <a:pt x="1680" y="2073"/>
                          </a:cubicBezTo>
                          <a:cubicBezTo>
                            <a:pt x="1967" y="1786"/>
                            <a:pt x="1823" y="1137"/>
                            <a:pt x="1391" y="561"/>
                          </a:cubicBezTo>
                          <a:cubicBezTo>
                            <a:pt x="959" y="57"/>
                            <a:pt x="311" y="-159"/>
                            <a:pt x="23" y="12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68" name="Graphic 6">
                    <a:extLst>
                      <a:ext uri="{FF2B5EF4-FFF2-40B4-BE49-F238E27FC236}">
                        <a16:creationId xmlns:a16="http://schemas.microsoft.com/office/drawing/2014/main" id="{A1A7EB9A-F727-71A1-6265-32E06D46F393}"/>
                      </a:ext>
                    </a:extLst>
                  </p:cNvPr>
                  <p:cNvGrpSpPr/>
                  <p:nvPr/>
                </p:nvGrpSpPr>
                <p:grpSpPr>
                  <a:xfrm>
                    <a:off x="6969367" y="5817752"/>
                    <a:ext cx="2169" cy="2261"/>
                    <a:chOff x="6969367" y="5817752"/>
                    <a:chExt cx="2169" cy="2261"/>
                  </a:xfrm>
                  <a:solidFill>
                    <a:srgbClr val="D0E2D8"/>
                  </a:solidFill>
                </p:grpSpPr>
                <p:sp>
                  <p:nvSpPr>
                    <p:cNvPr id="4081" name="Freeform: Shape 4080">
                      <a:extLst>
                        <a:ext uri="{FF2B5EF4-FFF2-40B4-BE49-F238E27FC236}">
                          <a16:creationId xmlns:a16="http://schemas.microsoft.com/office/drawing/2014/main" id="{29159170-B1F0-A103-3CAD-3EAB843E89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9367" y="5817858"/>
                      <a:ext cx="2046" cy="2155"/>
                    </a:xfrm>
                    <a:custGeom>
                      <a:avLst/>
                      <a:gdLst>
                        <a:gd name="connsiteX0" fmla="*/ 481 w 2046"/>
                        <a:gd name="connsiteY0" fmla="*/ 139 h 2155"/>
                        <a:gd name="connsiteX1" fmla="*/ 337 w 2046"/>
                        <a:gd name="connsiteY1" fmla="*/ 1723 h 2155"/>
                        <a:gd name="connsiteX2" fmla="*/ 1850 w 2046"/>
                        <a:gd name="connsiteY2" fmla="*/ 1723 h 2155"/>
                        <a:gd name="connsiteX3" fmla="*/ 1850 w 2046"/>
                        <a:gd name="connsiteY3" fmla="*/ 283 h 2155"/>
                        <a:gd name="connsiteX4" fmla="*/ 481 w 2046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841" y="2299"/>
                            <a:pt x="1490" y="2299"/>
                            <a:pt x="1850" y="1723"/>
                          </a:cubicBezTo>
                          <a:cubicBezTo>
                            <a:pt x="2210" y="1075"/>
                            <a:pt x="1993" y="427"/>
                            <a:pt x="1850" y="283"/>
                          </a:cubicBezTo>
                          <a:cubicBezTo>
                            <a:pt x="1705" y="67"/>
                            <a:pt x="1058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82" name="Freeform: Shape 4081">
                      <a:extLst>
                        <a:ext uri="{FF2B5EF4-FFF2-40B4-BE49-F238E27FC236}">
                          <a16:creationId xmlns:a16="http://schemas.microsoft.com/office/drawing/2014/main" id="{5F593F01-0768-99AA-374A-D3B582A23E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70251" y="5817752"/>
                      <a:ext cx="1284" cy="1499"/>
                    </a:xfrm>
                    <a:custGeom>
                      <a:avLst/>
                      <a:gdLst>
                        <a:gd name="connsiteX0" fmla="*/ 29 w 1284"/>
                        <a:gd name="connsiteY0" fmla="*/ 101 h 1499"/>
                        <a:gd name="connsiteX1" fmla="*/ 244 w 1284"/>
                        <a:gd name="connsiteY1" fmla="*/ 1110 h 1499"/>
                        <a:gd name="connsiteX2" fmla="*/ 1181 w 1284"/>
                        <a:gd name="connsiteY2" fmla="*/ 1398 h 1499"/>
                        <a:gd name="connsiteX3" fmla="*/ 965 w 1284"/>
                        <a:gd name="connsiteY3" fmla="*/ 390 h 1499"/>
                        <a:gd name="connsiteX4" fmla="*/ 29 w 1284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4" h="1499">
                          <a:moveTo>
                            <a:pt x="29" y="101"/>
                          </a:moveTo>
                          <a:cubicBezTo>
                            <a:pt x="29" y="101"/>
                            <a:pt x="-116" y="750"/>
                            <a:pt x="244" y="1110"/>
                          </a:cubicBezTo>
                          <a:cubicBezTo>
                            <a:pt x="533" y="1470"/>
                            <a:pt x="965" y="1614"/>
                            <a:pt x="1181" y="1398"/>
                          </a:cubicBezTo>
                          <a:cubicBezTo>
                            <a:pt x="1397" y="1182"/>
                            <a:pt x="1253" y="750"/>
                            <a:pt x="965" y="390"/>
                          </a:cubicBezTo>
                          <a:cubicBezTo>
                            <a:pt x="676" y="30"/>
                            <a:pt x="244" y="-114"/>
                            <a:pt x="29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69" name="Graphic 6">
                    <a:extLst>
                      <a:ext uri="{FF2B5EF4-FFF2-40B4-BE49-F238E27FC236}">
                        <a16:creationId xmlns:a16="http://schemas.microsoft.com/office/drawing/2014/main" id="{EE5C1923-F828-747D-22B1-1830A867B8AD}"/>
                      </a:ext>
                    </a:extLst>
                  </p:cNvPr>
                  <p:cNvGrpSpPr/>
                  <p:nvPr/>
                </p:nvGrpSpPr>
                <p:grpSpPr>
                  <a:xfrm>
                    <a:off x="6966342" y="5811918"/>
                    <a:ext cx="2114" cy="2307"/>
                    <a:chOff x="6966342" y="5811918"/>
                    <a:chExt cx="2114" cy="2307"/>
                  </a:xfrm>
                  <a:solidFill>
                    <a:srgbClr val="D0E2D8"/>
                  </a:solidFill>
                </p:grpSpPr>
                <p:sp>
                  <p:nvSpPr>
                    <p:cNvPr id="4079" name="Freeform: Shape 4078">
                      <a:extLst>
                        <a:ext uri="{FF2B5EF4-FFF2-40B4-BE49-F238E27FC236}">
                          <a16:creationId xmlns:a16="http://schemas.microsoft.com/office/drawing/2014/main" id="{AFDEB1FF-DD41-808F-7808-3ACC548F62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6342" y="5812097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139 h 2128"/>
                        <a:gd name="connsiteX1" fmla="*/ 337 w 2068"/>
                        <a:gd name="connsiteY1" fmla="*/ 1723 h 2128"/>
                        <a:gd name="connsiteX2" fmla="*/ 1849 w 2068"/>
                        <a:gd name="connsiteY2" fmla="*/ 1723 h 2128"/>
                        <a:gd name="connsiteX3" fmla="*/ 1849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139"/>
                          </a:moveTo>
                          <a:cubicBezTo>
                            <a:pt x="-95" y="499"/>
                            <a:pt x="-167" y="1147"/>
                            <a:pt x="337" y="1723"/>
                          </a:cubicBezTo>
                          <a:cubicBezTo>
                            <a:pt x="841" y="2299"/>
                            <a:pt x="1489" y="2227"/>
                            <a:pt x="1849" y="1723"/>
                          </a:cubicBezTo>
                          <a:cubicBezTo>
                            <a:pt x="2210" y="1075"/>
                            <a:pt x="2065" y="427"/>
                            <a:pt x="1849" y="283"/>
                          </a:cubicBezTo>
                          <a:cubicBezTo>
                            <a:pt x="1705" y="67"/>
                            <a:pt x="1057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80" name="Freeform: Shape 4079">
                      <a:extLst>
                        <a:ext uri="{FF2B5EF4-FFF2-40B4-BE49-F238E27FC236}">
                          <a16:creationId xmlns:a16="http://schemas.microsoft.com/office/drawing/2014/main" id="{1700C075-0432-3D53-AB81-FBF6392A4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7227" y="5811918"/>
                      <a:ext cx="1230" cy="1499"/>
                    </a:xfrm>
                    <a:custGeom>
                      <a:avLst/>
                      <a:gdLst>
                        <a:gd name="connsiteX0" fmla="*/ 29 w 1230"/>
                        <a:gd name="connsiteY0" fmla="*/ 101 h 1499"/>
                        <a:gd name="connsiteX1" fmla="*/ 244 w 1230"/>
                        <a:gd name="connsiteY1" fmla="*/ 1110 h 1499"/>
                        <a:gd name="connsiteX2" fmla="*/ 1108 w 1230"/>
                        <a:gd name="connsiteY2" fmla="*/ 1398 h 1499"/>
                        <a:gd name="connsiteX3" fmla="*/ 893 w 1230"/>
                        <a:gd name="connsiteY3" fmla="*/ 390 h 1499"/>
                        <a:gd name="connsiteX4" fmla="*/ 29 w 1230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0" h="1499">
                          <a:moveTo>
                            <a:pt x="29" y="101"/>
                          </a:moveTo>
                          <a:cubicBezTo>
                            <a:pt x="29" y="101"/>
                            <a:pt x="-116" y="750"/>
                            <a:pt x="244" y="1110"/>
                          </a:cubicBezTo>
                          <a:cubicBezTo>
                            <a:pt x="532" y="1470"/>
                            <a:pt x="964" y="1614"/>
                            <a:pt x="1108" y="1398"/>
                          </a:cubicBezTo>
                          <a:cubicBezTo>
                            <a:pt x="1325" y="1182"/>
                            <a:pt x="1253" y="750"/>
                            <a:pt x="893" y="390"/>
                          </a:cubicBezTo>
                          <a:cubicBezTo>
                            <a:pt x="604" y="30"/>
                            <a:pt x="172" y="-114"/>
                            <a:pt x="29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70" name="Graphic 6">
                    <a:extLst>
                      <a:ext uri="{FF2B5EF4-FFF2-40B4-BE49-F238E27FC236}">
                        <a16:creationId xmlns:a16="http://schemas.microsoft.com/office/drawing/2014/main" id="{ADF62325-F852-558E-66AE-9805678A4E35}"/>
                      </a:ext>
                    </a:extLst>
                  </p:cNvPr>
                  <p:cNvGrpSpPr/>
                  <p:nvPr/>
                </p:nvGrpSpPr>
                <p:grpSpPr>
                  <a:xfrm>
                    <a:off x="6960365" y="5816167"/>
                    <a:ext cx="2187" cy="2379"/>
                    <a:chOff x="6960365" y="5816167"/>
                    <a:chExt cx="2187" cy="2379"/>
                  </a:xfrm>
                  <a:solidFill>
                    <a:srgbClr val="D0E2D8"/>
                  </a:solidFill>
                </p:grpSpPr>
                <p:sp>
                  <p:nvSpPr>
                    <p:cNvPr id="4077" name="Freeform: Shape 4076">
                      <a:extLst>
                        <a:ext uri="{FF2B5EF4-FFF2-40B4-BE49-F238E27FC236}">
                          <a16:creationId xmlns:a16="http://schemas.microsoft.com/office/drawing/2014/main" id="{983A1CC0-BD4D-8275-579B-7AD3195400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0365" y="5816418"/>
                      <a:ext cx="2068" cy="2128"/>
                    </a:xfrm>
                    <a:custGeom>
                      <a:avLst/>
                      <a:gdLst>
                        <a:gd name="connsiteX0" fmla="*/ 481 w 2068"/>
                        <a:gd name="connsiteY0" fmla="*/ 67 h 2128"/>
                        <a:gd name="connsiteX1" fmla="*/ 337 w 2068"/>
                        <a:gd name="connsiteY1" fmla="*/ 1723 h 2128"/>
                        <a:gd name="connsiteX2" fmla="*/ 1850 w 2068"/>
                        <a:gd name="connsiteY2" fmla="*/ 1723 h 2128"/>
                        <a:gd name="connsiteX3" fmla="*/ 1850 w 2068"/>
                        <a:gd name="connsiteY3" fmla="*/ 283 h 2128"/>
                        <a:gd name="connsiteX4" fmla="*/ 481 w 2068"/>
                        <a:gd name="connsiteY4" fmla="*/ 139 h 2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68" h="2128">
                          <a:moveTo>
                            <a:pt x="481" y="67"/>
                          </a:moveTo>
                          <a:cubicBezTo>
                            <a:pt x="-95" y="427"/>
                            <a:pt x="-167" y="1147"/>
                            <a:pt x="337" y="1723"/>
                          </a:cubicBezTo>
                          <a:cubicBezTo>
                            <a:pt x="769" y="2299"/>
                            <a:pt x="1417" y="2227"/>
                            <a:pt x="1850" y="1723"/>
                          </a:cubicBezTo>
                          <a:cubicBezTo>
                            <a:pt x="2210" y="1075"/>
                            <a:pt x="2065" y="427"/>
                            <a:pt x="1850" y="283"/>
                          </a:cubicBezTo>
                          <a:cubicBezTo>
                            <a:pt x="1705" y="67"/>
                            <a:pt x="1058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78" name="Freeform: Shape 4077">
                      <a:extLst>
                        <a:ext uri="{FF2B5EF4-FFF2-40B4-BE49-F238E27FC236}">
                          <a16:creationId xmlns:a16="http://schemas.microsoft.com/office/drawing/2014/main" id="{B0A30C49-F807-D73A-44D9-C626B26FE3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1270" y="5816167"/>
                      <a:ext cx="1281" cy="1499"/>
                    </a:xfrm>
                    <a:custGeom>
                      <a:avLst/>
                      <a:gdLst>
                        <a:gd name="connsiteX0" fmla="*/ 8 w 1281"/>
                        <a:gd name="connsiteY0" fmla="*/ 102 h 1499"/>
                        <a:gd name="connsiteX1" fmla="*/ 224 w 1281"/>
                        <a:gd name="connsiteY1" fmla="*/ 1110 h 1499"/>
                        <a:gd name="connsiteX2" fmla="*/ 1160 w 1281"/>
                        <a:gd name="connsiteY2" fmla="*/ 1398 h 1499"/>
                        <a:gd name="connsiteX3" fmla="*/ 944 w 1281"/>
                        <a:gd name="connsiteY3" fmla="*/ 390 h 1499"/>
                        <a:gd name="connsiteX4" fmla="*/ 8 w 1281"/>
                        <a:gd name="connsiteY4" fmla="*/ 102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1" h="1499">
                          <a:moveTo>
                            <a:pt x="8" y="102"/>
                          </a:moveTo>
                          <a:cubicBezTo>
                            <a:pt x="8" y="102"/>
                            <a:pt x="-64" y="750"/>
                            <a:pt x="224" y="1110"/>
                          </a:cubicBezTo>
                          <a:cubicBezTo>
                            <a:pt x="512" y="1470"/>
                            <a:pt x="944" y="1614"/>
                            <a:pt x="1160" y="1398"/>
                          </a:cubicBezTo>
                          <a:cubicBezTo>
                            <a:pt x="1376" y="1182"/>
                            <a:pt x="1304" y="750"/>
                            <a:pt x="944" y="390"/>
                          </a:cubicBezTo>
                          <a:cubicBezTo>
                            <a:pt x="656" y="30"/>
                            <a:pt x="224" y="-115"/>
                            <a:pt x="8" y="102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71" name="Graphic 6">
                    <a:extLst>
                      <a:ext uri="{FF2B5EF4-FFF2-40B4-BE49-F238E27FC236}">
                        <a16:creationId xmlns:a16="http://schemas.microsoft.com/office/drawing/2014/main" id="{9B46D7C5-E731-C389-7EB3-E31ED5811258}"/>
                      </a:ext>
                    </a:extLst>
                  </p:cNvPr>
                  <p:cNvGrpSpPr/>
                  <p:nvPr/>
                </p:nvGrpSpPr>
                <p:grpSpPr>
                  <a:xfrm>
                    <a:off x="6972247" y="5817320"/>
                    <a:ext cx="2097" cy="2261"/>
                    <a:chOff x="6972247" y="5817320"/>
                    <a:chExt cx="2097" cy="2261"/>
                  </a:xfrm>
                  <a:solidFill>
                    <a:srgbClr val="D0E2D8"/>
                  </a:solidFill>
                </p:grpSpPr>
                <p:sp>
                  <p:nvSpPr>
                    <p:cNvPr id="4075" name="Freeform: Shape 4074">
                      <a:extLst>
                        <a:ext uri="{FF2B5EF4-FFF2-40B4-BE49-F238E27FC236}">
                          <a16:creationId xmlns:a16="http://schemas.microsoft.com/office/drawing/2014/main" id="{D4E393CB-9C20-E614-6694-868D3915E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72247" y="5817426"/>
                      <a:ext cx="2046" cy="2155"/>
                    </a:xfrm>
                    <a:custGeom>
                      <a:avLst/>
                      <a:gdLst>
                        <a:gd name="connsiteX0" fmla="*/ 481 w 2046"/>
                        <a:gd name="connsiteY0" fmla="*/ 139 h 2155"/>
                        <a:gd name="connsiteX1" fmla="*/ 337 w 2046"/>
                        <a:gd name="connsiteY1" fmla="*/ 1723 h 2155"/>
                        <a:gd name="connsiteX2" fmla="*/ 1849 w 2046"/>
                        <a:gd name="connsiteY2" fmla="*/ 1723 h 2155"/>
                        <a:gd name="connsiteX3" fmla="*/ 1849 w 2046"/>
                        <a:gd name="connsiteY3" fmla="*/ 283 h 2155"/>
                        <a:gd name="connsiteX4" fmla="*/ 481 w 2046"/>
                        <a:gd name="connsiteY4" fmla="*/ 139 h 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6" h="2155">
                          <a:moveTo>
                            <a:pt x="481" y="139"/>
                          </a:moveTo>
                          <a:cubicBezTo>
                            <a:pt x="-95" y="499"/>
                            <a:pt x="-167" y="1219"/>
                            <a:pt x="337" y="1723"/>
                          </a:cubicBezTo>
                          <a:cubicBezTo>
                            <a:pt x="769" y="2299"/>
                            <a:pt x="1417" y="2299"/>
                            <a:pt x="1849" y="1723"/>
                          </a:cubicBezTo>
                          <a:cubicBezTo>
                            <a:pt x="2210" y="1147"/>
                            <a:pt x="1993" y="427"/>
                            <a:pt x="1849" y="283"/>
                          </a:cubicBezTo>
                          <a:cubicBezTo>
                            <a:pt x="1705" y="67"/>
                            <a:pt x="1129" y="-149"/>
                            <a:pt x="481" y="139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76" name="Freeform: Shape 4075">
                      <a:extLst>
                        <a:ext uri="{FF2B5EF4-FFF2-40B4-BE49-F238E27FC236}">
                          <a16:creationId xmlns:a16="http://schemas.microsoft.com/office/drawing/2014/main" id="{CE4B144F-B833-0CD0-4575-C98C06D685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73089" y="5817320"/>
                      <a:ext cx="1256" cy="1499"/>
                    </a:xfrm>
                    <a:custGeom>
                      <a:avLst/>
                      <a:gdLst>
                        <a:gd name="connsiteX0" fmla="*/ 72 w 1256"/>
                        <a:gd name="connsiteY0" fmla="*/ 101 h 1499"/>
                        <a:gd name="connsiteX1" fmla="*/ 288 w 1256"/>
                        <a:gd name="connsiteY1" fmla="*/ 1110 h 1499"/>
                        <a:gd name="connsiteX2" fmla="*/ 1152 w 1256"/>
                        <a:gd name="connsiteY2" fmla="*/ 1398 h 1499"/>
                        <a:gd name="connsiteX3" fmla="*/ 936 w 1256"/>
                        <a:gd name="connsiteY3" fmla="*/ 390 h 1499"/>
                        <a:gd name="connsiteX4" fmla="*/ 0 w 1256"/>
                        <a:gd name="connsiteY4" fmla="*/ 101 h 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" h="1499">
                          <a:moveTo>
                            <a:pt x="72" y="101"/>
                          </a:moveTo>
                          <a:cubicBezTo>
                            <a:pt x="72" y="101"/>
                            <a:pt x="0" y="750"/>
                            <a:pt x="288" y="1110"/>
                          </a:cubicBezTo>
                          <a:cubicBezTo>
                            <a:pt x="576" y="1470"/>
                            <a:pt x="1008" y="1614"/>
                            <a:pt x="1152" y="1398"/>
                          </a:cubicBezTo>
                          <a:cubicBezTo>
                            <a:pt x="1368" y="1254"/>
                            <a:pt x="1224" y="750"/>
                            <a:pt x="936" y="390"/>
                          </a:cubicBezTo>
                          <a:cubicBezTo>
                            <a:pt x="648" y="30"/>
                            <a:pt x="216" y="-114"/>
                            <a:pt x="0" y="101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72" name="Graphic 6">
                    <a:extLst>
                      <a:ext uri="{FF2B5EF4-FFF2-40B4-BE49-F238E27FC236}">
                        <a16:creationId xmlns:a16="http://schemas.microsoft.com/office/drawing/2014/main" id="{F99DD6B2-71D1-0547-66BB-25E7C0118333}"/>
                      </a:ext>
                    </a:extLst>
                  </p:cNvPr>
                  <p:cNvGrpSpPr/>
                  <p:nvPr/>
                </p:nvGrpSpPr>
                <p:grpSpPr>
                  <a:xfrm>
                    <a:off x="6967514" y="5813508"/>
                    <a:ext cx="3719" cy="4022"/>
                    <a:chOff x="6967514" y="5813508"/>
                    <a:chExt cx="3719" cy="4022"/>
                  </a:xfrm>
                  <a:solidFill>
                    <a:srgbClr val="D0E2D8"/>
                  </a:solidFill>
                </p:grpSpPr>
                <p:sp>
                  <p:nvSpPr>
                    <p:cNvPr id="4073" name="Freeform: Shape 4072">
                      <a:extLst>
                        <a:ext uri="{FF2B5EF4-FFF2-40B4-BE49-F238E27FC236}">
                          <a16:creationId xmlns:a16="http://schemas.microsoft.com/office/drawing/2014/main" id="{8EE747F7-18E4-5310-E520-AD32696B9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7514" y="5813519"/>
                      <a:ext cx="3719" cy="4011"/>
                    </a:xfrm>
                    <a:custGeom>
                      <a:avLst/>
                      <a:gdLst>
                        <a:gd name="connsiteX0" fmla="*/ 317 w 3719"/>
                        <a:gd name="connsiteY0" fmla="*/ 1094 h 4011"/>
                        <a:gd name="connsiteX1" fmla="*/ 1254 w 3719"/>
                        <a:gd name="connsiteY1" fmla="*/ 3830 h 4011"/>
                        <a:gd name="connsiteX2" fmla="*/ 3702 w 3719"/>
                        <a:gd name="connsiteY2" fmla="*/ 2462 h 4011"/>
                        <a:gd name="connsiteX3" fmla="*/ 2622 w 3719"/>
                        <a:gd name="connsiteY3" fmla="*/ 86 h 4011"/>
                        <a:gd name="connsiteX4" fmla="*/ 317 w 3719"/>
                        <a:gd name="connsiteY4" fmla="*/ 1094 h 4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19" h="4011">
                          <a:moveTo>
                            <a:pt x="317" y="1094"/>
                          </a:moveTo>
                          <a:cubicBezTo>
                            <a:pt x="-331" y="2174"/>
                            <a:pt x="29" y="3326"/>
                            <a:pt x="1254" y="3830"/>
                          </a:cubicBezTo>
                          <a:cubicBezTo>
                            <a:pt x="2406" y="4334"/>
                            <a:pt x="3414" y="3758"/>
                            <a:pt x="3702" y="2462"/>
                          </a:cubicBezTo>
                          <a:cubicBezTo>
                            <a:pt x="3846" y="1166"/>
                            <a:pt x="3054" y="230"/>
                            <a:pt x="2622" y="86"/>
                          </a:cubicBezTo>
                          <a:cubicBezTo>
                            <a:pt x="2262" y="-131"/>
                            <a:pt x="1038" y="14"/>
                            <a:pt x="317" y="1094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74" name="Freeform: Shape 4073">
                      <a:extLst>
                        <a:ext uri="{FF2B5EF4-FFF2-40B4-BE49-F238E27FC236}">
                          <a16:creationId xmlns:a16="http://schemas.microsoft.com/office/drawing/2014/main" id="{B2D22AEC-6916-F8C5-83E0-FE85E8C2B6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8263" y="5813508"/>
                      <a:ext cx="2858" cy="2065"/>
                    </a:xfrm>
                    <a:custGeom>
                      <a:avLst/>
                      <a:gdLst>
                        <a:gd name="connsiteX0" fmla="*/ 72 w 2858"/>
                        <a:gd name="connsiteY0" fmla="*/ 457 h 2065"/>
                        <a:gd name="connsiteX1" fmla="*/ 1152 w 2858"/>
                        <a:gd name="connsiteY1" fmla="*/ 1897 h 2065"/>
                        <a:gd name="connsiteX2" fmla="*/ 2809 w 2858"/>
                        <a:gd name="connsiteY2" fmla="*/ 1609 h 2065"/>
                        <a:gd name="connsiteX3" fmla="*/ 1728 w 2858"/>
                        <a:gd name="connsiteY3" fmla="*/ 169 h 2065"/>
                        <a:gd name="connsiteX4" fmla="*/ 0 w 2858"/>
                        <a:gd name="connsiteY4" fmla="*/ 457 h 2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8" h="2065">
                          <a:moveTo>
                            <a:pt x="72" y="457"/>
                          </a:moveTo>
                          <a:cubicBezTo>
                            <a:pt x="-72" y="961"/>
                            <a:pt x="360" y="1537"/>
                            <a:pt x="1152" y="1897"/>
                          </a:cubicBezTo>
                          <a:cubicBezTo>
                            <a:pt x="1872" y="2185"/>
                            <a:pt x="2664" y="2113"/>
                            <a:pt x="2809" y="1609"/>
                          </a:cubicBezTo>
                          <a:cubicBezTo>
                            <a:pt x="3025" y="1105"/>
                            <a:pt x="2521" y="457"/>
                            <a:pt x="1728" y="169"/>
                          </a:cubicBezTo>
                          <a:cubicBezTo>
                            <a:pt x="936" y="-120"/>
                            <a:pt x="216" y="-48"/>
                            <a:pt x="0" y="457"/>
                          </a:cubicBezTo>
                          <a:close/>
                        </a:path>
                      </a:pathLst>
                    </a:custGeom>
                    <a:solidFill>
                      <a:srgbClr val="D0E2D8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3510" name="Graphic 6">
              <a:extLst>
                <a:ext uri="{FF2B5EF4-FFF2-40B4-BE49-F238E27FC236}">
                  <a16:creationId xmlns:a16="http://schemas.microsoft.com/office/drawing/2014/main" id="{360831EA-0B53-3BBD-076B-0D946546B796}"/>
                </a:ext>
              </a:extLst>
            </p:cNvPr>
            <p:cNvGrpSpPr/>
            <p:nvPr/>
          </p:nvGrpSpPr>
          <p:grpSpPr>
            <a:xfrm>
              <a:off x="10981568" y="3507410"/>
              <a:ext cx="678612" cy="1029830"/>
              <a:chOff x="6685306" y="5682034"/>
              <a:chExt cx="139230" cy="211289"/>
            </a:xfrm>
          </p:grpSpPr>
          <p:sp>
            <p:nvSpPr>
              <p:cNvPr id="5670" name="Freeform: Shape 5669">
                <a:extLst>
                  <a:ext uri="{FF2B5EF4-FFF2-40B4-BE49-F238E27FC236}">
                    <a16:creationId xmlns:a16="http://schemas.microsoft.com/office/drawing/2014/main" id="{8B58DAF5-B15D-51E7-9BF6-C8574B77FACC}"/>
                  </a:ext>
                </a:extLst>
              </p:cNvPr>
              <p:cNvSpPr/>
              <p:nvPr/>
            </p:nvSpPr>
            <p:spPr>
              <a:xfrm>
                <a:off x="6727448" y="5886555"/>
                <a:ext cx="52930" cy="6769"/>
              </a:xfrm>
              <a:custGeom>
                <a:avLst/>
                <a:gdLst>
                  <a:gd name="connsiteX0" fmla="*/ 52931 w 52930"/>
                  <a:gd name="connsiteY0" fmla="*/ 2952 h 6769"/>
                  <a:gd name="connsiteX1" fmla="*/ 26501 w 52930"/>
                  <a:gd name="connsiteY1" fmla="*/ 0 h 6769"/>
                  <a:gd name="connsiteX2" fmla="*/ 0 w 52930"/>
                  <a:gd name="connsiteY2" fmla="*/ 2952 h 6769"/>
                  <a:gd name="connsiteX3" fmla="*/ 288 w 52930"/>
                  <a:gd name="connsiteY3" fmla="*/ 3384 h 6769"/>
                  <a:gd name="connsiteX4" fmla="*/ 0 w 52930"/>
                  <a:gd name="connsiteY4" fmla="*/ 3817 h 6769"/>
                  <a:gd name="connsiteX5" fmla="*/ 26501 w 52930"/>
                  <a:gd name="connsiteY5" fmla="*/ 6769 h 6769"/>
                  <a:gd name="connsiteX6" fmla="*/ 52931 w 52930"/>
                  <a:gd name="connsiteY6" fmla="*/ 3817 h 6769"/>
                  <a:gd name="connsiteX7" fmla="*/ 52642 w 52930"/>
                  <a:gd name="connsiteY7" fmla="*/ 3384 h 6769"/>
                  <a:gd name="connsiteX8" fmla="*/ 52931 w 52930"/>
                  <a:gd name="connsiteY8" fmla="*/ 2952 h 6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930" h="6769">
                    <a:moveTo>
                      <a:pt x="52931" y="2952"/>
                    </a:moveTo>
                    <a:cubicBezTo>
                      <a:pt x="52931" y="1296"/>
                      <a:pt x="41048" y="0"/>
                      <a:pt x="26501" y="0"/>
                    </a:cubicBezTo>
                    <a:cubicBezTo>
                      <a:pt x="11955" y="0"/>
                      <a:pt x="0" y="1296"/>
                      <a:pt x="0" y="2952"/>
                    </a:cubicBezTo>
                    <a:cubicBezTo>
                      <a:pt x="0" y="3097"/>
                      <a:pt x="72" y="3241"/>
                      <a:pt x="288" y="3384"/>
                    </a:cubicBezTo>
                    <a:cubicBezTo>
                      <a:pt x="72" y="3529"/>
                      <a:pt x="0" y="3673"/>
                      <a:pt x="0" y="3817"/>
                    </a:cubicBezTo>
                    <a:cubicBezTo>
                      <a:pt x="0" y="5401"/>
                      <a:pt x="11883" y="6769"/>
                      <a:pt x="26501" y="6769"/>
                    </a:cubicBezTo>
                    <a:cubicBezTo>
                      <a:pt x="41120" y="6769"/>
                      <a:pt x="52931" y="5473"/>
                      <a:pt x="52931" y="3817"/>
                    </a:cubicBezTo>
                    <a:cubicBezTo>
                      <a:pt x="52931" y="3673"/>
                      <a:pt x="52787" y="3529"/>
                      <a:pt x="52642" y="3384"/>
                    </a:cubicBezTo>
                    <a:cubicBezTo>
                      <a:pt x="52859" y="3241"/>
                      <a:pt x="52931" y="3097"/>
                      <a:pt x="52931" y="2952"/>
                    </a:cubicBezTo>
                    <a:close/>
                  </a:path>
                </a:pathLst>
              </a:custGeom>
              <a:solidFill>
                <a:srgbClr val="AAAC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71" name="Freeform: Shape 5670">
                <a:extLst>
                  <a:ext uri="{FF2B5EF4-FFF2-40B4-BE49-F238E27FC236}">
                    <a16:creationId xmlns:a16="http://schemas.microsoft.com/office/drawing/2014/main" id="{085B40A8-6E8F-EBC8-4825-8CBC479779EB}"/>
                  </a:ext>
                </a:extLst>
              </p:cNvPr>
              <p:cNvSpPr/>
              <p:nvPr/>
            </p:nvSpPr>
            <p:spPr>
              <a:xfrm>
                <a:off x="6751861" y="5860126"/>
                <a:ext cx="3744" cy="28805"/>
              </a:xfrm>
              <a:custGeom>
                <a:avLst/>
                <a:gdLst>
                  <a:gd name="connsiteX0" fmla="*/ 0 w 3744"/>
                  <a:gd name="connsiteY0" fmla="*/ 28806 h 28805"/>
                  <a:gd name="connsiteX1" fmla="*/ 0 w 3744"/>
                  <a:gd name="connsiteY1" fmla="*/ 0 h 28805"/>
                  <a:gd name="connsiteX2" fmla="*/ 3745 w 3744"/>
                  <a:gd name="connsiteY2" fmla="*/ 0 h 28805"/>
                  <a:gd name="connsiteX3" fmla="*/ 3745 w 3744"/>
                  <a:gd name="connsiteY3" fmla="*/ 28806 h 28805"/>
                  <a:gd name="connsiteX4" fmla="*/ 0 w 3744"/>
                  <a:gd name="connsiteY4" fmla="*/ 28806 h 28805"/>
                  <a:gd name="connsiteX5" fmla="*/ 0 w 3744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44" h="28805">
                    <a:moveTo>
                      <a:pt x="0" y="28806"/>
                    </a:moveTo>
                    <a:lnTo>
                      <a:pt x="0" y="0"/>
                    </a:lnTo>
                    <a:lnTo>
                      <a:pt x="3745" y="0"/>
                    </a:lnTo>
                    <a:lnTo>
                      <a:pt x="3745" y="28806"/>
                    </a:lnTo>
                    <a:lnTo>
                      <a:pt x="0" y="28806"/>
                    </a:lnTo>
                    <a:lnTo>
                      <a:pt x="0" y="28806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672" name="Graphic 6">
                <a:extLst>
                  <a:ext uri="{FF2B5EF4-FFF2-40B4-BE49-F238E27FC236}">
                    <a16:creationId xmlns:a16="http://schemas.microsoft.com/office/drawing/2014/main" id="{83C8196A-AD08-48E0-5814-C5B37FDDE706}"/>
                  </a:ext>
                </a:extLst>
              </p:cNvPr>
              <p:cNvGrpSpPr/>
              <p:nvPr/>
            </p:nvGrpSpPr>
            <p:grpSpPr>
              <a:xfrm>
                <a:off x="6685306" y="5837225"/>
                <a:ext cx="139230" cy="36439"/>
                <a:chOff x="6685306" y="5837225"/>
                <a:chExt cx="139230" cy="36439"/>
              </a:xfrm>
            </p:grpSpPr>
            <p:sp>
              <p:nvSpPr>
                <p:cNvPr id="4033" name="Freeform: Shape 4032">
                  <a:extLst>
                    <a:ext uri="{FF2B5EF4-FFF2-40B4-BE49-F238E27FC236}">
                      <a16:creationId xmlns:a16="http://schemas.microsoft.com/office/drawing/2014/main" id="{CE83A8BC-317A-584A-19B7-7A38C3154FED}"/>
                    </a:ext>
                  </a:extLst>
                </p:cNvPr>
                <p:cNvSpPr/>
                <p:nvPr/>
              </p:nvSpPr>
              <p:spPr>
                <a:xfrm>
                  <a:off x="6685320" y="5837225"/>
                  <a:ext cx="139131" cy="28589"/>
                </a:xfrm>
                <a:custGeom>
                  <a:avLst/>
                  <a:gdLst>
                    <a:gd name="connsiteX0" fmla="*/ 139131 w 139131"/>
                    <a:gd name="connsiteY0" fmla="*/ 12891 h 28589"/>
                    <a:gd name="connsiteX1" fmla="*/ 138987 w 139131"/>
                    <a:gd name="connsiteY1" fmla="*/ 12891 h 28589"/>
                    <a:gd name="connsiteX2" fmla="*/ 69494 w 139131"/>
                    <a:gd name="connsiteY2" fmla="*/ 0 h 28589"/>
                    <a:gd name="connsiteX3" fmla="*/ 0 w 139131"/>
                    <a:gd name="connsiteY3" fmla="*/ 12891 h 28589"/>
                    <a:gd name="connsiteX4" fmla="*/ 0 w 139131"/>
                    <a:gd name="connsiteY4" fmla="*/ 12891 h 28589"/>
                    <a:gd name="connsiteX5" fmla="*/ 0 w 139131"/>
                    <a:gd name="connsiteY5" fmla="*/ 16059 h 28589"/>
                    <a:gd name="connsiteX6" fmla="*/ 0 w 139131"/>
                    <a:gd name="connsiteY6" fmla="*/ 16059 h 28589"/>
                    <a:gd name="connsiteX7" fmla="*/ 69422 w 139131"/>
                    <a:gd name="connsiteY7" fmla="*/ 28590 h 28589"/>
                    <a:gd name="connsiteX8" fmla="*/ 138843 w 139131"/>
                    <a:gd name="connsiteY8" fmla="*/ 16059 h 28589"/>
                    <a:gd name="connsiteX9" fmla="*/ 138987 w 139131"/>
                    <a:gd name="connsiteY9" fmla="*/ 16059 h 28589"/>
                    <a:gd name="connsiteX10" fmla="*/ 138987 w 139131"/>
                    <a:gd name="connsiteY10" fmla="*/ 12891 h 28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9131" h="28589">
                      <a:moveTo>
                        <a:pt x="139131" y="12891"/>
                      </a:moveTo>
                      <a:lnTo>
                        <a:pt x="138987" y="12891"/>
                      </a:lnTo>
                      <a:cubicBezTo>
                        <a:pt x="138843" y="5761"/>
                        <a:pt x="107805" y="0"/>
                        <a:pt x="69494" y="0"/>
                      </a:cubicBezTo>
                      <a:cubicBezTo>
                        <a:pt x="31182" y="0"/>
                        <a:pt x="144" y="5761"/>
                        <a:pt x="0" y="12891"/>
                      </a:cubicBezTo>
                      <a:lnTo>
                        <a:pt x="0" y="12891"/>
                      </a:lnTo>
                      <a:lnTo>
                        <a:pt x="0" y="16059"/>
                      </a:lnTo>
                      <a:lnTo>
                        <a:pt x="0" y="16059"/>
                      </a:lnTo>
                      <a:cubicBezTo>
                        <a:pt x="1080" y="22973"/>
                        <a:pt x="31758" y="28590"/>
                        <a:pt x="69422" y="28590"/>
                      </a:cubicBezTo>
                      <a:cubicBezTo>
                        <a:pt x="107085" y="28590"/>
                        <a:pt x="137763" y="23045"/>
                        <a:pt x="138843" y="16059"/>
                      </a:cubicBezTo>
                      <a:lnTo>
                        <a:pt x="138987" y="16059"/>
                      </a:lnTo>
                      <a:lnTo>
                        <a:pt x="138987" y="128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4" name="Freeform: Shape 4033">
                  <a:extLst>
                    <a:ext uri="{FF2B5EF4-FFF2-40B4-BE49-F238E27FC236}">
                      <a16:creationId xmlns:a16="http://schemas.microsoft.com/office/drawing/2014/main" id="{23E3AEC9-FA5A-34DC-A660-B60A830A5D53}"/>
                    </a:ext>
                  </a:extLst>
                </p:cNvPr>
                <p:cNvSpPr/>
                <p:nvPr/>
              </p:nvSpPr>
              <p:spPr>
                <a:xfrm>
                  <a:off x="6685320" y="5837297"/>
                  <a:ext cx="138987" cy="25781"/>
                </a:xfrm>
                <a:custGeom>
                  <a:avLst/>
                  <a:gdLst>
                    <a:gd name="connsiteX0" fmla="*/ 138987 w 138987"/>
                    <a:gd name="connsiteY0" fmla="*/ 12891 h 25781"/>
                    <a:gd name="connsiteX1" fmla="*/ 69494 w 138987"/>
                    <a:gd name="connsiteY1" fmla="*/ 25781 h 25781"/>
                    <a:gd name="connsiteX2" fmla="*/ 0 w 138987"/>
                    <a:gd name="connsiteY2" fmla="*/ 12891 h 25781"/>
                    <a:gd name="connsiteX3" fmla="*/ 69494 w 138987"/>
                    <a:gd name="connsiteY3" fmla="*/ 0 h 25781"/>
                    <a:gd name="connsiteX4" fmla="*/ 138987 w 138987"/>
                    <a:gd name="connsiteY4" fmla="*/ 12891 h 25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987" h="25781">
                      <a:moveTo>
                        <a:pt x="138987" y="12891"/>
                      </a:moveTo>
                      <a:cubicBezTo>
                        <a:pt x="138987" y="20020"/>
                        <a:pt x="107877" y="25781"/>
                        <a:pt x="69494" y="25781"/>
                      </a:cubicBezTo>
                      <a:cubicBezTo>
                        <a:pt x="31110" y="25781"/>
                        <a:pt x="0" y="20020"/>
                        <a:pt x="0" y="12891"/>
                      </a:cubicBezTo>
                      <a:cubicBezTo>
                        <a:pt x="0" y="5761"/>
                        <a:pt x="31110" y="0"/>
                        <a:pt x="69494" y="0"/>
                      </a:cubicBezTo>
                      <a:cubicBezTo>
                        <a:pt x="107877" y="0"/>
                        <a:pt x="138987" y="5761"/>
                        <a:pt x="138987" y="12891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035" name="Graphic 6">
                  <a:extLst>
                    <a:ext uri="{FF2B5EF4-FFF2-40B4-BE49-F238E27FC236}">
                      <a16:creationId xmlns:a16="http://schemas.microsoft.com/office/drawing/2014/main" id="{79229833-B3A1-2660-EA99-8B4A8544633D}"/>
                    </a:ext>
                  </a:extLst>
                </p:cNvPr>
                <p:cNvGrpSpPr/>
                <p:nvPr/>
              </p:nvGrpSpPr>
              <p:grpSpPr>
                <a:xfrm>
                  <a:off x="6762663" y="5853356"/>
                  <a:ext cx="61874" cy="19957"/>
                  <a:chOff x="6762663" y="5853356"/>
                  <a:chExt cx="61874" cy="19957"/>
                </a:xfrm>
                <a:solidFill>
                  <a:srgbClr val="FFFFFF"/>
                </a:solidFill>
              </p:grpSpPr>
              <p:sp>
                <p:nvSpPr>
                  <p:cNvPr id="4043" name="Freeform: Shape 4042">
                    <a:extLst>
                      <a:ext uri="{FF2B5EF4-FFF2-40B4-BE49-F238E27FC236}">
                        <a16:creationId xmlns:a16="http://schemas.microsoft.com/office/drawing/2014/main" id="{8D84256F-1726-FD74-4797-DB9CD9897325}"/>
                      </a:ext>
                    </a:extLst>
                  </p:cNvPr>
                  <p:cNvSpPr/>
                  <p:nvPr/>
                </p:nvSpPr>
                <p:spPr>
                  <a:xfrm>
                    <a:off x="6762663" y="5864950"/>
                    <a:ext cx="15925" cy="8363"/>
                  </a:xfrm>
                  <a:custGeom>
                    <a:avLst/>
                    <a:gdLst>
                      <a:gd name="connsiteX0" fmla="*/ 0 w 15925"/>
                      <a:gd name="connsiteY0" fmla="*/ 792 h 8363"/>
                      <a:gd name="connsiteX1" fmla="*/ 8354 w 15925"/>
                      <a:gd name="connsiteY1" fmla="*/ 8353 h 8363"/>
                      <a:gd name="connsiteX2" fmla="*/ 15915 w 15925"/>
                      <a:gd name="connsiteY2" fmla="*/ 0 h 8363"/>
                      <a:gd name="connsiteX3" fmla="*/ 0 w 15925"/>
                      <a:gd name="connsiteY3" fmla="*/ 792 h 8363"/>
                      <a:gd name="connsiteX4" fmla="*/ 1368 w 15925"/>
                      <a:gd name="connsiteY4" fmla="*/ 2088 h 8363"/>
                      <a:gd name="connsiteX5" fmla="*/ 3385 w 15925"/>
                      <a:gd name="connsiteY5" fmla="*/ 1512 h 8363"/>
                      <a:gd name="connsiteX6" fmla="*/ 5473 w 15925"/>
                      <a:gd name="connsiteY6" fmla="*/ 1872 h 8363"/>
                      <a:gd name="connsiteX7" fmla="*/ 3457 w 15925"/>
                      <a:gd name="connsiteY7" fmla="*/ 2448 h 8363"/>
                      <a:gd name="connsiteX8" fmla="*/ 1368 w 15925"/>
                      <a:gd name="connsiteY8" fmla="*/ 2088 h 8363"/>
                      <a:gd name="connsiteX9" fmla="*/ 5905 w 15925"/>
                      <a:gd name="connsiteY9" fmla="*/ 4105 h 8363"/>
                      <a:gd name="connsiteX10" fmla="*/ 3889 w 15925"/>
                      <a:gd name="connsiteY10" fmla="*/ 5113 h 8363"/>
                      <a:gd name="connsiteX11" fmla="*/ 4681 w 15925"/>
                      <a:gd name="connsiteY11" fmla="*/ 3024 h 8363"/>
                      <a:gd name="connsiteX12" fmla="*/ 6697 w 15925"/>
                      <a:gd name="connsiteY12" fmla="*/ 2016 h 8363"/>
                      <a:gd name="connsiteX13" fmla="*/ 5977 w 15925"/>
                      <a:gd name="connsiteY13" fmla="*/ 4105 h 8363"/>
                      <a:gd name="connsiteX14" fmla="*/ 8138 w 15925"/>
                      <a:gd name="connsiteY14" fmla="*/ 7129 h 8363"/>
                      <a:gd name="connsiteX15" fmla="*/ 7129 w 15925"/>
                      <a:gd name="connsiteY15" fmla="*/ 4393 h 8363"/>
                      <a:gd name="connsiteX16" fmla="*/ 7850 w 15925"/>
                      <a:gd name="connsiteY16" fmla="*/ 1584 h 8363"/>
                      <a:gd name="connsiteX17" fmla="*/ 8858 w 15925"/>
                      <a:gd name="connsiteY17" fmla="*/ 4321 h 8363"/>
                      <a:gd name="connsiteX18" fmla="*/ 8138 w 15925"/>
                      <a:gd name="connsiteY18" fmla="*/ 7129 h 8363"/>
                      <a:gd name="connsiteX19" fmla="*/ 12242 w 15925"/>
                      <a:gd name="connsiteY19" fmla="*/ 4681 h 8363"/>
                      <a:gd name="connsiteX20" fmla="*/ 10154 w 15925"/>
                      <a:gd name="connsiteY20" fmla="*/ 3961 h 8363"/>
                      <a:gd name="connsiteX21" fmla="*/ 9218 w 15925"/>
                      <a:gd name="connsiteY21" fmla="*/ 1945 h 8363"/>
                      <a:gd name="connsiteX22" fmla="*/ 11306 w 15925"/>
                      <a:gd name="connsiteY22" fmla="*/ 2664 h 8363"/>
                      <a:gd name="connsiteX23" fmla="*/ 12242 w 15925"/>
                      <a:gd name="connsiteY23" fmla="*/ 4681 h 8363"/>
                      <a:gd name="connsiteX24" fmla="*/ 12458 w 15925"/>
                      <a:gd name="connsiteY24" fmla="*/ 2016 h 8363"/>
                      <a:gd name="connsiteX25" fmla="*/ 10370 w 15925"/>
                      <a:gd name="connsiteY25" fmla="*/ 1656 h 8363"/>
                      <a:gd name="connsiteX26" fmla="*/ 12387 w 15925"/>
                      <a:gd name="connsiteY26" fmla="*/ 1080 h 8363"/>
                      <a:gd name="connsiteX27" fmla="*/ 14475 w 15925"/>
                      <a:gd name="connsiteY27" fmla="*/ 1440 h 8363"/>
                      <a:gd name="connsiteX28" fmla="*/ 12458 w 15925"/>
                      <a:gd name="connsiteY28" fmla="*/ 2016 h 8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5925" h="8363">
                        <a:moveTo>
                          <a:pt x="0" y="792"/>
                        </a:moveTo>
                        <a:cubicBezTo>
                          <a:pt x="216" y="5185"/>
                          <a:pt x="3961" y="8570"/>
                          <a:pt x="8354" y="8353"/>
                        </a:cubicBezTo>
                        <a:cubicBezTo>
                          <a:pt x="12747" y="8138"/>
                          <a:pt x="16131" y="4393"/>
                          <a:pt x="15915" y="0"/>
                        </a:cubicBezTo>
                        <a:lnTo>
                          <a:pt x="0" y="792"/>
                        </a:lnTo>
                        <a:close/>
                        <a:moveTo>
                          <a:pt x="1368" y="2088"/>
                        </a:moveTo>
                        <a:cubicBezTo>
                          <a:pt x="1368" y="2088"/>
                          <a:pt x="2232" y="1584"/>
                          <a:pt x="3385" y="1512"/>
                        </a:cubicBezTo>
                        <a:cubicBezTo>
                          <a:pt x="4537" y="1512"/>
                          <a:pt x="5473" y="1584"/>
                          <a:pt x="5473" y="1872"/>
                        </a:cubicBezTo>
                        <a:cubicBezTo>
                          <a:pt x="5473" y="2160"/>
                          <a:pt x="4537" y="2377"/>
                          <a:pt x="3457" y="2448"/>
                        </a:cubicBezTo>
                        <a:cubicBezTo>
                          <a:pt x="2305" y="2448"/>
                          <a:pt x="1368" y="2377"/>
                          <a:pt x="1368" y="2088"/>
                        </a:cubicBezTo>
                        <a:close/>
                        <a:moveTo>
                          <a:pt x="5905" y="4105"/>
                        </a:moveTo>
                        <a:cubicBezTo>
                          <a:pt x="5113" y="4969"/>
                          <a:pt x="4249" y="5401"/>
                          <a:pt x="3889" y="5113"/>
                        </a:cubicBezTo>
                        <a:cubicBezTo>
                          <a:pt x="3529" y="4825"/>
                          <a:pt x="3889" y="3889"/>
                          <a:pt x="4681" y="3024"/>
                        </a:cubicBezTo>
                        <a:cubicBezTo>
                          <a:pt x="5401" y="2160"/>
                          <a:pt x="6337" y="1728"/>
                          <a:pt x="6697" y="2016"/>
                        </a:cubicBezTo>
                        <a:cubicBezTo>
                          <a:pt x="7057" y="2305"/>
                          <a:pt x="6697" y="3241"/>
                          <a:pt x="5977" y="4105"/>
                        </a:cubicBezTo>
                        <a:close/>
                        <a:moveTo>
                          <a:pt x="8138" y="7129"/>
                        </a:moveTo>
                        <a:cubicBezTo>
                          <a:pt x="7706" y="7129"/>
                          <a:pt x="7201" y="5905"/>
                          <a:pt x="7129" y="4393"/>
                        </a:cubicBezTo>
                        <a:cubicBezTo>
                          <a:pt x="7057" y="2880"/>
                          <a:pt x="7346" y="1656"/>
                          <a:pt x="7850" y="1584"/>
                        </a:cubicBezTo>
                        <a:cubicBezTo>
                          <a:pt x="8282" y="1584"/>
                          <a:pt x="8714" y="2737"/>
                          <a:pt x="8858" y="4321"/>
                        </a:cubicBezTo>
                        <a:cubicBezTo>
                          <a:pt x="8930" y="5833"/>
                          <a:pt x="8642" y="7129"/>
                          <a:pt x="8138" y="7129"/>
                        </a:cubicBezTo>
                        <a:close/>
                        <a:moveTo>
                          <a:pt x="12242" y="4681"/>
                        </a:moveTo>
                        <a:cubicBezTo>
                          <a:pt x="12242" y="4681"/>
                          <a:pt x="11018" y="4681"/>
                          <a:pt x="10154" y="3961"/>
                        </a:cubicBezTo>
                        <a:cubicBezTo>
                          <a:pt x="9290" y="3241"/>
                          <a:pt x="8858" y="2305"/>
                          <a:pt x="9218" y="1945"/>
                        </a:cubicBezTo>
                        <a:cubicBezTo>
                          <a:pt x="9506" y="1584"/>
                          <a:pt x="10442" y="1945"/>
                          <a:pt x="11306" y="2664"/>
                        </a:cubicBezTo>
                        <a:cubicBezTo>
                          <a:pt x="12098" y="3457"/>
                          <a:pt x="12530" y="4321"/>
                          <a:pt x="12242" y="4681"/>
                        </a:cubicBezTo>
                        <a:close/>
                        <a:moveTo>
                          <a:pt x="12458" y="2016"/>
                        </a:moveTo>
                        <a:cubicBezTo>
                          <a:pt x="11306" y="2016"/>
                          <a:pt x="10370" y="1945"/>
                          <a:pt x="10370" y="1656"/>
                        </a:cubicBezTo>
                        <a:cubicBezTo>
                          <a:pt x="10370" y="1368"/>
                          <a:pt x="11234" y="1152"/>
                          <a:pt x="12387" y="1080"/>
                        </a:cubicBezTo>
                        <a:cubicBezTo>
                          <a:pt x="13539" y="1080"/>
                          <a:pt x="14475" y="1152"/>
                          <a:pt x="14475" y="1440"/>
                        </a:cubicBezTo>
                        <a:cubicBezTo>
                          <a:pt x="14475" y="1728"/>
                          <a:pt x="13611" y="1945"/>
                          <a:pt x="12458" y="20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4" name="Freeform: Shape 4043">
                    <a:extLst>
                      <a:ext uri="{FF2B5EF4-FFF2-40B4-BE49-F238E27FC236}">
                        <a16:creationId xmlns:a16="http://schemas.microsoft.com/office/drawing/2014/main" id="{0FB307C4-4EEC-3AA7-1C24-375B263D37E7}"/>
                      </a:ext>
                    </a:extLst>
                  </p:cNvPr>
                  <p:cNvSpPr/>
                  <p:nvPr/>
                </p:nvSpPr>
                <p:spPr>
                  <a:xfrm>
                    <a:off x="6778434" y="5863438"/>
                    <a:ext cx="15823" cy="8766"/>
                  </a:xfrm>
                  <a:custGeom>
                    <a:avLst/>
                    <a:gdLst>
                      <a:gd name="connsiteX0" fmla="*/ 0 w 15823"/>
                      <a:gd name="connsiteY0" fmla="*/ 1657 h 8766"/>
                      <a:gd name="connsiteX1" fmla="*/ 8714 w 15823"/>
                      <a:gd name="connsiteY1" fmla="*/ 8714 h 8766"/>
                      <a:gd name="connsiteX2" fmla="*/ 15771 w 15823"/>
                      <a:gd name="connsiteY2" fmla="*/ 0 h 8766"/>
                      <a:gd name="connsiteX3" fmla="*/ 0 w 15823"/>
                      <a:gd name="connsiteY3" fmla="*/ 1657 h 8766"/>
                      <a:gd name="connsiteX4" fmla="*/ 1440 w 15823"/>
                      <a:gd name="connsiteY4" fmla="*/ 2953 h 8766"/>
                      <a:gd name="connsiteX5" fmla="*/ 3457 w 15823"/>
                      <a:gd name="connsiteY5" fmla="*/ 2232 h 8766"/>
                      <a:gd name="connsiteX6" fmla="*/ 5545 w 15823"/>
                      <a:gd name="connsiteY6" fmla="*/ 2521 h 8766"/>
                      <a:gd name="connsiteX7" fmla="*/ 3529 w 15823"/>
                      <a:gd name="connsiteY7" fmla="*/ 3169 h 8766"/>
                      <a:gd name="connsiteX8" fmla="*/ 1440 w 15823"/>
                      <a:gd name="connsiteY8" fmla="*/ 2953 h 8766"/>
                      <a:gd name="connsiteX9" fmla="*/ 6049 w 15823"/>
                      <a:gd name="connsiteY9" fmla="*/ 4753 h 8766"/>
                      <a:gd name="connsiteX10" fmla="*/ 4105 w 15823"/>
                      <a:gd name="connsiteY10" fmla="*/ 5833 h 8766"/>
                      <a:gd name="connsiteX11" fmla="*/ 4753 w 15823"/>
                      <a:gd name="connsiteY11" fmla="*/ 3745 h 8766"/>
                      <a:gd name="connsiteX12" fmla="*/ 6697 w 15823"/>
                      <a:gd name="connsiteY12" fmla="*/ 2664 h 8766"/>
                      <a:gd name="connsiteX13" fmla="*/ 6049 w 15823"/>
                      <a:gd name="connsiteY13" fmla="*/ 4753 h 8766"/>
                      <a:gd name="connsiteX14" fmla="*/ 8426 w 15823"/>
                      <a:gd name="connsiteY14" fmla="*/ 7633 h 8766"/>
                      <a:gd name="connsiteX15" fmla="*/ 7346 w 15823"/>
                      <a:gd name="connsiteY15" fmla="*/ 4969 h 8766"/>
                      <a:gd name="connsiteX16" fmla="*/ 7921 w 15823"/>
                      <a:gd name="connsiteY16" fmla="*/ 2089 h 8766"/>
                      <a:gd name="connsiteX17" fmla="*/ 9002 w 15823"/>
                      <a:gd name="connsiteY17" fmla="*/ 4753 h 8766"/>
                      <a:gd name="connsiteX18" fmla="*/ 8426 w 15823"/>
                      <a:gd name="connsiteY18" fmla="*/ 7561 h 8766"/>
                      <a:gd name="connsiteX19" fmla="*/ 12387 w 15823"/>
                      <a:gd name="connsiteY19" fmla="*/ 4969 h 8766"/>
                      <a:gd name="connsiteX20" fmla="*/ 10298 w 15823"/>
                      <a:gd name="connsiteY20" fmla="*/ 4321 h 8766"/>
                      <a:gd name="connsiteX21" fmla="*/ 9218 w 15823"/>
                      <a:gd name="connsiteY21" fmla="*/ 2377 h 8766"/>
                      <a:gd name="connsiteX22" fmla="*/ 11306 w 15823"/>
                      <a:gd name="connsiteY22" fmla="*/ 3024 h 8766"/>
                      <a:gd name="connsiteX23" fmla="*/ 12387 w 15823"/>
                      <a:gd name="connsiteY23" fmla="*/ 4969 h 8766"/>
                      <a:gd name="connsiteX24" fmla="*/ 12458 w 15823"/>
                      <a:gd name="connsiteY24" fmla="*/ 2305 h 8766"/>
                      <a:gd name="connsiteX25" fmla="*/ 10370 w 15823"/>
                      <a:gd name="connsiteY25" fmla="*/ 2089 h 8766"/>
                      <a:gd name="connsiteX26" fmla="*/ 12387 w 15823"/>
                      <a:gd name="connsiteY26" fmla="*/ 1368 h 8766"/>
                      <a:gd name="connsiteX27" fmla="*/ 14475 w 15823"/>
                      <a:gd name="connsiteY27" fmla="*/ 1585 h 8766"/>
                      <a:gd name="connsiteX28" fmla="*/ 12458 w 15823"/>
                      <a:gd name="connsiteY28" fmla="*/ 2305 h 8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5823" h="8766">
                        <a:moveTo>
                          <a:pt x="0" y="1657"/>
                        </a:moveTo>
                        <a:cubicBezTo>
                          <a:pt x="432" y="6049"/>
                          <a:pt x="4321" y="9218"/>
                          <a:pt x="8714" y="8714"/>
                        </a:cubicBezTo>
                        <a:cubicBezTo>
                          <a:pt x="13107" y="8282"/>
                          <a:pt x="16275" y="4393"/>
                          <a:pt x="15771" y="0"/>
                        </a:cubicBezTo>
                        <a:lnTo>
                          <a:pt x="0" y="1657"/>
                        </a:lnTo>
                        <a:close/>
                        <a:moveTo>
                          <a:pt x="1440" y="2953"/>
                        </a:moveTo>
                        <a:cubicBezTo>
                          <a:pt x="1440" y="2953"/>
                          <a:pt x="2305" y="2377"/>
                          <a:pt x="3457" y="2232"/>
                        </a:cubicBezTo>
                        <a:cubicBezTo>
                          <a:pt x="4609" y="2089"/>
                          <a:pt x="5545" y="2232"/>
                          <a:pt x="5545" y="2521"/>
                        </a:cubicBezTo>
                        <a:cubicBezTo>
                          <a:pt x="5545" y="2809"/>
                          <a:pt x="4681" y="3097"/>
                          <a:pt x="3529" y="3169"/>
                        </a:cubicBezTo>
                        <a:cubicBezTo>
                          <a:pt x="2377" y="3313"/>
                          <a:pt x="1440" y="3169"/>
                          <a:pt x="1440" y="2953"/>
                        </a:cubicBezTo>
                        <a:close/>
                        <a:moveTo>
                          <a:pt x="6049" y="4753"/>
                        </a:moveTo>
                        <a:cubicBezTo>
                          <a:pt x="5329" y="5617"/>
                          <a:pt x="4465" y="6121"/>
                          <a:pt x="4105" y="5833"/>
                        </a:cubicBezTo>
                        <a:cubicBezTo>
                          <a:pt x="3745" y="5545"/>
                          <a:pt x="4105" y="4609"/>
                          <a:pt x="4753" y="3745"/>
                        </a:cubicBezTo>
                        <a:cubicBezTo>
                          <a:pt x="5473" y="2881"/>
                          <a:pt x="6337" y="2377"/>
                          <a:pt x="6697" y="2664"/>
                        </a:cubicBezTo>
                        <a:cubicBezTo>
                          <a:pt x="7057" y="2953"/>
                          <a:pt x="6697" y="3889"/>
                          <a:pt x="6049" y="4753"/>
                        </a:cubicBezTo>
                        <a:close/>
                        <a:moveTo>
                          <a:pt x="8426" y="7633"/>
                        </a:moveTo>
                        <a:cubicBezTo>
                          <a:pt x="7993" y="7633"/>
                          <a:pt x="7489" y="6481"/>
                          <a:pt x="7346" y="4969"/>
                        </a:cubicBezTo>
                        <a:cubicBezTo>
                          <a:pt x="7201" y="3457"/>
                          <a:pt x="7418" y="2160"/>
                          <a:pt x="7921" y="2089"/>
                        </a:cubicBezTo>
                        <a:cubicBezTo>
                          <a:pt x="8354" y="2089"/>
                          <a:pt x="8858" y="3241"/>
                          <a:pt x="9002" y="4753"/>
                        </a:cubicBezTo>
                        <a:cubicBezTo>
                          <a:pt x="9146" y="6265"/>
                          <a:pt x="8930" y="7561"/>
                          <a:pt x="8426" y="7561"/>
                        </a:cubicBezTo>
                        <a:close/>
                        <a:moveTo>
                          <a:pt x="12387" y="4969"/>
                        </a:moveTo>
                        <a:cubicBezTo>
                          <a:pt x="12098" y="5329"/>
                          <a:pt x="11162" y="4969"/>
                          <a:pt x="10298" y="4321"/>
                        </a:cubicBezTo>
                        <a:cubicBezTo>
                          <a:pt x="9434" y="3601"/>
                          <a:pt x="8930" y="2737"/>
                          <a:pt x="9218" y="2377"/>
                        </a:cubicBezTo>
                        <a:cubicBezTo>
                          <a:pt x="9506" y="2017"/>
                          <a:pt x="10442" y="2377"/>
                          <a:pt x="11306" y="3024"/>
                        </a:cubicBezTo>
                        <a:cubicBezTo>
                          <a:pt x="12170" y="3745"/>
                          <a:pt x="12675" y="4609"/>
                          <a:pt x="12387" y="4969"/>
                        </a:cubicBezTo>
                        <a:close/>
                        <a:moveTo>
                          <a:pt x="12458" y="2305"/>
                        </a:moveTo>
                        <a:cubicBezTo>
                          <a:pt x="11306" y="2449"/>
                          <a:pt x="10370" y="2305"/>
                          <a:pt x="10370" y="2089"/>
                        </a:cubicBezTo>
                        <a:cubicBezTo>
                          <a:pt x="10370" y="1872"/>
                          <a:pt x="11234" y="1512"/>
                          <a:pt x="12387" y="1368"/>
                        </a:cubicBezTo>
                        <a:cubicBezTo>
                          <a:pt x="13539" y="1224"/>
                          <a:pt x="14475" y="1368"/>
                          <a:pt x="14475" y="1585"/>
                        </a:cubicBezTo>
                        <a:cubicBezTo>
                          <a:pt x="14475" y="1872"/>
                          <a:pt x="13611" y="2160"/>
                          <a:pt x="12458" y="23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5" name="Freeform: Shape 4044">
                    <a:extLst>
                      <a:ext uri="{FF2B5EF4-FFF2-40B4-BE49-F238E27FC236}">
                        <a16:creationId xmlns:a16="http://schemas.microsoft.com/office/drawing/2014/main" id="{F16C9AB6-96E2-AD40-1512-4A61313AB199}"/>
                      </a:ext>
                    </a:extLst>
                  </p:cNvPr>
                  <p:cNvSpPr/>
                  <p:nvPr/>
                </p:nvSpPr>
                <p:spPr>
                  <a:xfrm>
                    <a:off x="6794133" y="5860773"/>
                    <a:ext cx="15809" cy="9328"/>
                  </a:xfrm>
                  <a:custGeom>
                    <a:avLst/>
                    <a:gdLst>
                      <a:gd name="connsiteX0" fmla="*/ 0 w 15809"/>
                      <a:gd name="connsiteY0" fmla="*/ 2737 h 9328"/>
                      <a:gd name="connsiteX1" fmla="*/ 9218 w 15809"/>
                      <a:gd name="connsiteY1" fmla="*/ 9218 h 9328"/>
                      <a:gd name="connsiteX2" fmla="*/ 15699 w 15809"/>
                      <a:gd name="connsiteY2" fmla="*/ 0 h 9328"/>
                      <a:gd name="connsiteX3" fmla="*/ 0 w 15809"/>
                      <a:gd name="connsiteY3" fmla="*/ 2737 h 9328"/>
                      <a:gd name="connsiteX4" fmla="*/ 1512 w 15809"/>
                      <a:gd name="connsiteY4" fmla="*/ 3961 h 9328"/>
                      <a:gd name="connsiteX5" fmla="*/ 3457 w 15809"/>
                      <a:gd name="connsiteY5" fmla="*/ 3169 h 9328"/>
                      <a:gd name="connsiteX6" fmla="*/ 5545 w 15809"/>
                      <a:gd name="connsiteY6" fmla="*/ 3241 h 9328"/>
                      <a:gd name="connsiteX7" fmla="*/ 3601 w 15809"/>
                      <a:gd name="connsiteY7" fmla="*/ 4033 h 9328"/>
                      <a:gd name="connsiteX8" fmla="*/ 1440 w 15809"/>
                      <a:gd name="connsiteY8" fmla="*/ 3961 h 9328"/>
                      <a:gd name="connsiteX9" fmla="*/ 6265 w 15809"/>
                      <a:gd name="connsiteY9" fmla="*/ 5401 h 9328"/>
                      <a:gd name="connsiteX10" fmla="*/ 4393 w 15809"/>
                      <a:gd name="connsiteY10" fmla="*/ 6625 h 9328"/>
                      <a:gd name="connsiteX11" fmla="*/ 4897 w 15809"/>
                      <a:gd name="connsiteY11" fmla="*/ 4465 h 9328"/>
                      <a:gd name="connsiteX12" fmla="*/ 6769 w 15809"/>
                      <a:gd name="connsiteY12" fmla="*/ 3241 h 9328"/>
                      <a:gd name="connsiteX13" fmla="*/ 6265 w 15809"/>
                      <a:gd name="connsiteY13" fmla="*/ 5401 h 9328"/>
                      <a:gd name="connsiteX14" fmla="*/ 8858 w 15809"/>
                      <a:gd name="connsiteY14" fmla="*/ 8138 h 9328"/>
                      <a:gd name="connsiteX15" fmla="*/ 7561 w 15809"/>
                      <a:gd name="connsiteY15" fmla="*/ 5545 h 9328"/>
                      <a:gd name="connsiteX16" fmla="*/ 7922 w 15809"/>
                      <a:gd name="connsiteY16" fmla="*/ 2664 h 9328"/>
                      <a:gd name="connsiteX17" fmla="*/ 9218 w 15809"/>
                      <a:gd name="connsiteY17" fmla="*/ 5257 h 9328"/>
                      <a:gd name="connsiteX18" fmla="*/ 8858 w 15809"/>
                      <a:gd name="connsiteY18" fmla="*/ 8138 h 9328"/>
                      <a:gd name="connsiteX19" fmla="*/ 12602 w 15809"/>
                      <a:gd name="connsiteY19" fmla="*/ 5185 h 9328"/>
                      <a:gd name="connsiteX20" fmla="*/ 10442 w 15809"/>
                      <a:gd name="connsiteY20" fmla="*/ 4681 h 9328"/>
                      <a:gd name="connsiteX21" fmla="*/ 9218 w 15809"/>
                      <a:gd name="connsiteY21" fmla="*/ 2809 h 9328"/>
                      <a:gd name="connsiteX22" fmla="*/ 11378 w 15809"/>
                      <a:gd name="connsiteY22" fmla="*/ 3313 h 9328"/>
                      <a:gd name="connsiteX23" fmla="*/ 12602 w 15809"/>
                      <a:gd name="connsiteY23" fmla="*/ 5185 h 9328"/>
                      <a:gd name="connsiteX24" fmla="*/ 12459 w 15809"/>
                      <a:gd name="connsiteY24" fmla="*/ 2449 h 9328"/>
                      <a:gd name="connsiteX25" fmla="*/ 10370 w 15809"/>
                      <a:gd name="connsiteY25" fmla="*/ 2377 h 9328"/>
                      <a:gd name="connsiteX26" fmla="*/ 12315 w 15809"/>
                      <a:gd name="connsiteY26" fmla="*/ 1512 h 9328"/>
                      <a:gd name="connsiteX27" fmla="*/ 14403 w 15809"/>
                      <a:gd name="connsiteY27" fmla="*/ 1656 h 9328"/>
                      <a:gd name="connsiteX28" fmla="*/ 12459 w 15809"/>
                      <a:gd name="connsiteY28" fmla="*/ 2449 h 9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5809" h="9328">
                        <a:moveTo>
                          <a:pt x="0" y="2737"/>
                        </a:moveTo>
                        <a:cubicBezTo>
                          <a:pt x="792" y="7057"/>
                          <a:pt x="4897" y="9938"/>
                          <a:pt x="9218" y="9218"/>
                        </a:cubicBezTo>
                        <a:cubicBezTo>
                          <a:pt x="13539" y="8426"/>
                          <a:pt x="16419" y="4321"/>
                          <a:pt x="15699" y="0"/>
                        </a:cubicBezTo>
                        <a:lnTo>
                          <a:pt x="0" y="2737"/>
                        </a:lnTo>
                        <a:close/>
                        <a:moveTo>
                          <a:pt x="1512" y="3961"/>
                        </a:moveTo>
                        <a:cubicBezTo>
                          <a:pt x="1512" y="3961"/>
                          <a:pt x="2377" y="3313"/>
                          <a:pt x="3457" y="3169"/>
                        </a:cubicBezTo>
                        <a:cubicBezTo>
                          <a:pt x="4537" y="2953"/>
                          <a:pt x="5545" y="3024"/>
                          <a:pt x="5545" y="3241"/>
                        </a:cubicBezTo>
                        <a:cubicBezTo>
                          <a:pt x="5545" y="3529"/>
                          <a:pt x="4753" y="3817"/>
                          <a:pt x="3601" y="4033"/>
                        </a:cubicBezTo>
                        <a:cubicBezTo>
                          <a:pt x="2449" y="4249"/>
                          <a:pt x="1512" y="4177"/>
                          <a:pt x="1440" y="3961"/>
                        </a:cubicBezTo>
                        <a:close/>
                        <a:moveTo>
                          <a:pt x="6265" y="5401"/>
                        </a:moveTo>
                        <a:cubicBezTo>
                          <a:pt x="5617" y="6337"/>
                          <a:pt x="4825" y="6841"/>
                          <a:pt x="4393" y="6625"/>
                        </a:cubicBezTo>
                        <a:cubicBezTo>
                          <a:pt x="4033" y="6337"/>
                          <a:pt x="4249" y="5401"/>
                          <a:pt x="4897" y="4465"/>
                        </a:cubicBezTo>
                        <a:cubicBezTo>
                          <a:pt x="5545" y="3529"/>
                          <a:pt x="6337" y="3024"/>
                          <a:pt x="6769" y="3241"/>
                        </a:cubicBezTo>
                        <a:cubicBezTo>
                          <a:pt x="7129" y="3529"/>
                          <a:pt x="6914" y="4465"/>
                          <a:pt x="6265" y="5401"/>
                        </a:cubicBezTo>
                        <a:close/>
                        <a:moveTo>
                          <a:pt x="8858" y="8138"/>
                        </a:moveTo>
                        <a:cubicBezTo>
                          <a:pt x="8426" y="8210"/>
                          <a:pt x="7850" y="7057"/>
                          <a:pt x="7561" y="5545"/>
                        </a:cubicBezTo>
                        <a:cubicBezTo>
                          <a:pt x="7274" y="4033"/>
                          <a:pt x="7418" y="2737"/>
                          <a:pt x="7922" y="2664"/>
                        </a:cubicBezTo>
                        <a:cubicBezTo>
                          <a:pt x="8354" y="2592"/>
                          <a:pt x="8930" y="3745"/>
                          <a:pt x="9218" y="5257"/>
                        </a:cubicBezTo>
                        <a:cubicBezTo>
                          <a:pt x="9506" y="6769"/>
                          <a:pt x="9290" y="8066"/>
                          <a:pt x="8858" y="8138"/>
                        </a:cubicBezTo>
                        <a:close/>
                        <a:moveTo>
                          <a:pt x="12602" y="5185"/>
                        </a:moveTo>
                        <a:cubicBezTo>
                          <a:pt x="12315" y="5545"/>
                          <a:pt x="11378" y="5329"/>
                          <a:pt x="10442" y="4681"/>
                        </a:cubicBezTo>
                        <a:cubicBezTo>
                          <a:pt x="9506" y="4033"/>
                          <a:pt x="9002" y="3169"/>
                          <a:pt x="9218" y="2809"/>
                        </a:cubicBezTo>
                        <a:cubicBezTo>
                          <a:pt x="9506" y="2449"/>
                          <a:pt x="10442" y="2664"/>
                          <a:pt x="11378" y="3313"/>
                        </a:cubicBezTo>
                        <a:cubicBezTo>
                          <a:pt x="12315" y="3961"/>
                          <a:pt x="12819" y="4825"/>
                          <a:pt x="12602" y="5185"/>
                        </a:cubicBezTo>
                        <a:close/>
                        <a:moveTo>
                          <a:pt x="12459" y="2449"/>
                        </a:moveTo>
                        <a:cubicBezTo>
                          <a:pt x="11306" y="2664"/>
                          <a:pt x="10370" y="2592"/>
                          <a:pt x="10370" y="2377"/>
                        </a:cubicBezTo>
                        <a:cubicBezTo>
                          <a:pt x="10370" y="2088"/>
                          <a:pt x="11162" y="1728"/>
                          <a:pt x="12315" y="1512"/>
                        </a:cubicBezTo>
                        <a:cubicBezTo>
                          <a:pt x="13467" y="1296"/>
                          <a:pt x="14403" y="1368"/>
                          <a:pt x="14403" y="1656"/>
                        </a:cubicBezTo>
                        <a:cubicBezTo>
                          <a:pt x="14403" y="1872"/>
                          <a:pt x="13611" y="2305"/>
                          <a:pt x="12459" y="24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6" name="Freeform: Shape 4045">
                    <a:extLst>
                      <a:ext uri="{FF2B5EF4-FFF2-40B4-BE49-F238E27FC236}">
                        <a16:creationId xmlns:a16="http://schemas.microsoft.com/office/drawing/2014/main" id="{FFD14706-9E4F-2310-1E4C-16C8D2193FA7}"/>
                      </a:ext>
                    </a:extLst>
                  </p:cNvPr>
                  <p:cNvSpPr/>
                  <p:nvPr/>
                </p:nvSpPr>
                <p:spPr>
                  <a:xfrm>
                    <a:off x="6809688" y="5857605"/>
                    <a:ext cx="9838" cy="9020"/>
                  </a:xfrm>
                  <a:custGeom>
                    <a:avLst/>
                    <a:gdLst>
                      <a:gd name="connsiteX0" fmla="*/ 0 w 9838"/>
                      <a:gd name="connsiteY0" fmla="*/ 3024 h 9020"/>
                      <a:gd name="connsiteX1" fmla="*/ 5545 w 9838"/>
                      <a:gd name="connsiteY1" fmla="*/ 8858 h 9020"/>
                      <a:gd name="connsiteX2" fmla="*/ 9794 w 9838"/>
                      <a:gd name="connsiteY2" fmla="*/ 0 h 9020"/>
                      <a:gd name="connsiteX3" fmla="*/ 0 w 9838"/>
                      <a:gd name="connsiteY3" fmla="*/ 2953 h 9020"/>
                      <a:gd name="connsiteX4" fmla="*/ 936 w 9838"/>
                      <a:gd name="connsiteY4" fmla="*/ 4105 h 9020"/>
                      <a:gd name="connsiteX5" fmla="*/ 2160 w 9838"/>
                      <a:gd name="connsiteY5" fmla="*/ 3313 h 9020"/>
                      <a:gd name="connsiteX6" fmla="*/ 3457 w 9838"/>
                      <a:gd name="connsiteY6" fmla="*/ 3313 h 9020"/>
                      <a:gd name="connsiteX7" fmla="*/ 2232 w 9838"/>
                      <a:gd name="connsiteY7" fmla="*/ 4105 h 9020"/>
                      <a:gd name="connsiteX8" fmla="*/ 936 w 9838"/>
                      <a:gd name="connsiteY8" fmla="*/ 4105 h 9020"/>
                      <a:gd name="connsiteX9" fmla="*/ 3817 w 9838"/>
                      <a:gd name="connsiteY9" fmla="*/ 5329 h 9020"/>
                      <a:gd name="connsiteX10" fmla="*/ 2664 w 9838"/>
                      <a:gd name="connsiteY10" fmla="*/ 6481 h 9020"/>
                      <a:gd name="connsiteX11" fmla="*/ 3024 w 9838"/>
                      <a:gd name="connsiteY11" fmla="*/ 4465 h 9020"/>
                      <a:gd name="connsiteX12" fmla="*/ 4177 w 9838"/>
                      <a:gd name="connsiteY12" fmla="*/ 3313 h 9020"/>
                      <a:gd name="connsiteX13" fmla="*/ 3817 w 9838"/>
                      <a:gd name="connsiteY13" fmla="*/ 5329 h 9020"/>
                      <a:gd name="connsiteX14" fmla="*/ 5401 w 9838"/>
                      <a:gd name="connsiteY14" fmla="*/ 7850 h 9020"/>
                      <a:gd name="connsiteX15" fmla="*/ 4681 w 9838"/>
                      <a:gd name="connsiteY15" fmla="*/ 5473 h 9020"/>
                      <a:gd name="connsiteX16" fmla="*/ 4969 w 9838"/>
                      <a:gd name="connsiteY16" fmla="*/ 2737 h 9020"/>
                      <a:gd name="connsiteX17" fmla="*/ 5689 w 9838"/>
                      <a:gd name="connsiteY17" fmla="*/ 5113 h 9020"/>
                      <a:gd name="connsiteX18" fmla="*/ 5401 w 9838"/>
                      <a:gd name="connsiteY18" fmla="*/ 7850 h 9020"/>
                      <a:gd name="connsiteX19" fmla="*/ 7777 w 9838"/>
                      <a:gd name="connsiteY19" fmla="*/ 4969 h 9020"/>
                      <a:gd name="connsiteX20" fmla="*/ 6481 w 9838"/>
                      <a:gd name="connsiteY20" fmla="*/ 4537 h 9020"/>
                      <a:gd name="connsiteX21" fmla="*/ 5761 w 9838"/>
                      <a:gd name="connsiteY21" fmla="*/ 2809 h 9020"/>
                      <a:gd name="connsiteX22" fmla="*/ 7057 w 9838"/>
                      <a:gd name="connsiteY22" fmla="*/ 3241 h 9020"/>
                      <a:gd name="connsiteX23" fmla="*/ 7777 w 9838"/>
                      <a:gd name="connsiteY23" fmla="*/ 4969 h 9020"/>
                      <a:gd name="connsiteX24" fmla="*/ 7777 w 9838"/>
                      <a:gd name="connsiteY24" fmla="*/ 2449 h 9020"/>
                      <a:gd name="connsiteX25" fmla="*/ 6481 w 9838"/>
                      <a:gd name="connsiteY25" fmla="*/ 2449 h 9020"/>
                      <a:gd name="connsiteX26" fmla="*/ 7706 w 9838"/>
                      <a:gd name="connsiteY26" fmla="*/ 1656 h 9020"/>
                      <a:gd name="connsiteX27" fmla="*/ 9002 w 9838"/>
                      <a:gd name="connsiteY27" fmla="*/ 1656 h 9020"/>
                      <a:gd name="connsiteX28" fmla="*/ 7777 w 9838"/>
                      <a:gd name="connsiteY28" fmla="*/ 2449 h 9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9838" h="9020">
                        <a:moveTo>
                          <a:pt x="0" y="3024"/>
                        </a:moveTo>
                        <a:cubicBezTo>
                          <a:pt x="360" y="7057"/>
                          <a:pt x="2880" y="9722"/>
                          <a:pt x="5545" y="8858"/>
                        </a:cubicBezTo>
                        <a:cubicBezTo>
                          <a:pt x="8281" y="8066"/>
                          <a:pt x="10154" y="4105"/>
                          <a:pt x="9794" y="0"/>
                        </a:cubicBezTo>
                        <a:lnTo>
                          <a:pt x="0" y="2953"/>
                        </a:lnTo>
                        <a:close/>
                        <a:moveTo>
                          <a:pt x="936" y="4105"/>
                        </a:moveTo>
                        <a:cubicBezTo>
                          <a:pt x="936" y="4105"/>
                          <a:pt x="1440" y="3529"/>
                          <a:pt x="2160" y="3313"/>
                        </a:cubicBezTo>
                        <a:cubicBezTo>
                          <a:pt x="2880" y="3097"/>
                          <a:pt x="3457" y="3097"/>
                          <a:pt x="3457" y="3313"/>
                        </a:cubicBezTo>
                        <a:cubicBezTo>
                          <a:pt x="3457" y="3529"/>
                          <a:pt x="2952" y="3889"/>
                          <a:pt x="2232" y="4105"/>
                        </a:cubicBezTo>
                        <a:cubicBezTo>
                          <a:pt x="1512" y="4321"/>
                          <a:pt x="936" y="4321"/>
                          <a:pt x="936" y="4105"/>
                        </a:cubicBezTo>
                        <a:close/>
                        <a:moveTo>
                          <a:pt x="3817" y="5329"/>
                        </a:moveTo>
                        <a:cubicBezTo>
                          <a:pt x="3384" y="6265"/>
                          <a:pt x="2880" y="6769"/>
                          <a:pt x="2664" y="6481"/>
                        </a:cubicBezTo>
                        <a:cubicBezTo>
                          <a:pt x="2448" y="6265"/>
                          <a:pt x="2592" y="5329"/>
                          <a:pt x="3024" y="4465"/>
                        </a:cubicBezTo>
                        <a:cubicBezTo>
                          <a:pt x="3457" y="3529"/>
                          <a:pt x="3961" y="3024"/>
                          <a:pt x="4177" y="3313"/>
                        </a:cubicBezTo>
                        <a:cubicBezTo>
                          <a:pt x="4393" y="3529"/>
                          <a:pt x="4249" y="4465"/>
                          <a:pt x="3817" y="5329"/>
                        </a:cubicBezTo>
                        <a:close/>
                        <a:moveTo>
                          <a:pt x="5401" y="7850"/>
                        </a:moveTo>
                        <a:cubicBezTo>
                          <a:pt x="5401" y="7850"/>
                          <a:pt x="4753" y="6841"/>
                          <a:pt x="4681" y="5473"/>
                        </a:cubicBezTo>
                        <a:cubicBezTo>
                          <a:pt x="4537" y="4033"/>
                          <a:pt x="4681" y="2881"/>
                          <a:pt x="4969" y="2737"/>
                        </a:cubicBezTo>
                        <a:cubicBezTo>
                          <a:pt x="5257" y="2664"/>
                          <a:pt x="5545" y="3745"/>
                          <a:pt x="5689" y="5113"/>
                        </a:cubicBezTo>
                        <a:cubicBezTo>
                          <a:pt x="5833" y="6554"/>
                          <a:pt x="5689" y="7706"/>
                          <a:pt x="5401" y="7850"/>
                        </a:cubicBezTo>
                        <a:close/>
                        <a:moveTo>
                          <a:pt x="7777" y="4969"/>
                        </a:moveTo>
                        <a:cubicBezTo>
                          <a:pt x="7561" y="5329"/>
                          <a:pt x="6985" y="5113"/>
                          <a:pt x="6481" y="4537"/>
                        </a:cubicBezTo>
                        <a:cubicBezTo>
                          <a:pt x="5905" y="3961"/>
                          <a:pt x="5617" y="3169"/>
                          <a:pt x="5761" y="2809"/>
                        </a:cubicBezTo>
                        <a:cubicBezTo>
                          <a:pt x="5905" y="2449"/>
                          <a:pt x="6553" y="2664"/>
                          <a:pt x="7057" y="3241"/>
                        </a:cubicBezTo>
                        <a:cubicBezTo>
                          <a:pt x="7633" y="3817"/>
                          <a:pt x="7921" y="4609"/>
                          <a:pt x="7777" y="4969"/>
                        </a:cubicBezTo>
                        <a:close/>
                        <a:moveTo>
                          <a:pt x="7777" y="2449"/>
                        </a:moveTo>
                        <a:cubicBezTo>
                          <a:pt x="7057" y="2664"/>
                          <a:pt x="6481" y="2664"/>
                          <a:pt x="6481" y="2449"/>
                        </a:cubicBezTo>
                        <a:cubicBezTo>
                          <a:pt x="6481" y="2232"/>
                          <a:pt x="6985" y="1872"/>
                          <a:pt x="7706" y="1656"/>
                        </a:cubicBezTo>
                        <a:cubicBezTo>
                          <a:pt x="8426" y="1440"/>
                          <a:pt x="8930" y="1440"/>
                          <a:pt x="9002" y="1656"/>
                        </a:cubicBezTo>
                        <a:cubicBezTo>
                          <a:pt x="9002" y="1872"/>
                          <a:pt x="8498" y="2232"/>
                          <a:pt x="7777" y="24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7" name="Freeform: Shape 4046">
                    <a:extLst>
                      <a:ext uri="{FF2B5EF4-FFF2-40B4-BE49-F238E27FC236}">
                        <a16:creationId xmlns:a16="http://schemas.microsoft.com/office/drawing/2014/main" id="{00EB86DE-11D1-7880-E950-2FE27E357A8C}"/>
                      </a:ext>
                    </a:extLst>
                  </p:cNvPr>
                  <p:cNvSpPr/>
                  <p:nvPr/>
                </p:nvSpPr>
                <p:spPr>
                  <a:xfrm>
                    <a:off x="6819410" y="5853356"/>
                    <a:ext cx="5126" cy="9061"/>
                  </a:xfrm>
                  <a:custGeom>
                    <a:avLst/>
                    <a:gdLst>
                      <a:gd name="connsiteX0" fmla="*/ 0 w 5126"/>
                      <a:gd name="connsiteY0" fmla="*/ 3457 h 9061"/>
                      <a:gd name="connsiteX1" fmla="*/ 2809 w 5126"/>
                      <a:gd name="connsiteY1" fmla="*/ 8858 h 9061"/>
                      <a:gd name="connsiteX2" fmla="*/ 5113 w 5126"/>
                      <a:gd name="connsiteY2" fmla="*/ 0 h 9061"/>
                      <a:gd name="connsiteX3" fmla="*/ 72 w 5126"/>
                      <a:gd name="connsiteY3" fmla="*/ 3529 h 9061"/>
                      <a:gd name="connsiteX4" fmla="*/ 432 w 5126"/>
                      <a:gd name="connsiteY4" fmla="*/ 4465 h 9061"/>
                      <a:gd name="connsiteX5" fmla="*/ 1080 w 5126"/>
                      <a:gd name="connsiteY5" fmla="*/ 3601 h 9061"/>
                      <a:gd name="connsiteX6" fmla="*/ 1728 w 5126"/>
                      <a:gd name="connsiteY6" fmla="*/ 3601 h 9061"/>
                      <a:gd name="connsiteX7" fmla="*/ 1080 w 5126"/>
                      <a:gd name="connsiteY7" fmla="*/ 4465 h 9061"/>
                      <a:gd name="connsiteX8" fmla="*/ 432 w 5126"/>
                      <a:gd name="connsiteY8" fmla="*/ 4465 h 9061"/>
                      <a:gd name="connsiteX9" fmla="*/ 1945 w 5126"/>
                      <a:gd name="connsiteY9" fmla="*/ 5545 h 9061"/>
                      <a:gd name="connsiteX10" fmla="*/ 1296 w 5126"/>
                      <a:gd name="connsiteY10" fmla="*/ 6769 h 9061"/>
                      <a:gd name="connsiteX11" fmla="*/ 1512 w 5126"/>
                      <a:gd name="connsiteY11" fmla="*/ 4753 h 9061"/>
                      <a:gd name="connsiteX12" fmla="*/ 2160 w 5126"/>
                      <a:gd name="connsiteY12" fmla="*/ 3529 h 9061"/>
                      <a:gd name="connsiteX13" fmla="*/ 1945 w 5126"/>
                      <a:gd name="connsiteY13" fmla="*/ 5545 h 9061"/>
                      <a:gd name="connsiteX14" fmla="*/ 2664 w 5126"/>
                      <a:gd name="connsiteY14" fmla="*/ 7849 h 9061"/>
                      <a:gd name="connsiteX15" fmla="*/ 2305 w 5126"/>
                      <a:gd name="connsiteY15" fmla="*/ 5545 h 9061"/>
                      <a:gd name="connsiteX16" fmla="*/ 2449 w 5126"/>
                      <a:gd name="connsiteY16" fmla="*/ 2880 h 9061"/>
                      <a:gd name="connsiteX17" fmla="*/ 2809 w 5126"/>
                      <a:gd name="connsiteY17" fmla="*/ 5185 h 9061"/>
                      <a:gd name="connsiteX18" fmla="*/ 2664 w 5126"/>
                      <a:gd name="connsiteY18" fmla="*/ 7777 h 9061"/>
                      <a:gd name="connsiteX19" fmla="*/ 3961 w 5126"/>
                      <a:gd name="connsiteY19" fmla="*/ 4897 h 9061"/>
                      <a:gd name="connsiteX20" fmla="*/ 3241 w 5126"/>
                      <a:gd name="connsiteY20" fmla="*/ 4537 h 9061"/>
                      <a:gd name="connsiteX21" fmla="*/ 2881 w 5126"/>
                      <a:gd name="connsiteY21" fmla="*/ 2880 h 9061"/>
                      <a:gd name="connsiteX22" fmla="*/ 3529 w 5126"/>
                      <a:gd name="connsiteY22" fmla="*/ 3240 h 9061"/>
                      <a:gd name="connsiteX23" fmla="*/ 3889 w 5126"/>
                      <a:gd name="connsiteY23" fmla="*/ 4897 h 9061"/>
                      <a:gd name="connsiteX24" fmla="*/ 3961 w 5126"/>
                      <a:gd name="connsiteY24" fmla="*/ 2448 h 9061"/>
                      <a:gd name="connsiteX25" fmla="*/ 3313 w 5126"/>
                      <a:gd name="connsiteY25" fmla="*/ 2448 h 9061"/>
                      <a:gd name="connsiteX26" fmla="*/ 3961 w 5126"/>
                      <a:gd name="connsiteY26" fmla="*/ 1584 h 9061"/>
                      <a:gd name="connsiteX27" fmla="*/ 4609 w 5126"/>
                      <a:gd name="connsiteY27" fmla="*/ 1584 h 9061"/>
                      <a:gd name="connsiteX28" fmla="*/ 3961 w 5126"/>
                      <a:gd name="connsiteY28" fmla="*/ 2448 h 9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126" h="9061">
                        <a:moveTo>
                          <a:pt x="0" y="3457"/>
                        </a:moveTo>
                        <a:cubicBezTo>
                          <a:pt x="144" y="7417"/>
                          <a:pt x="1368" y="9794"/>
                          <a:pt x="2809" y="8858"/>
                        </a:cubicBezTo>
                        <a:cubicBezTo>
                          <a:pt x="4249" y="7849"/>
                          <a:pt x="5257" y="3889"/>
                          <a:pt x="5113" y="0"/>
                        </a:cubicBezTo>
                        <a:lnTo>
                          <a:pt x="72" y="3529"/>
                        </a:lnTo>
                        <a:close/>
                        <a:moveTo>
                          <a:pt x="432" y="4465"/>
                        </a:moveTo>
                        <a:cubicBezTo>
                          <a:pt x="432" y="4465"/>
                          <a:pt x="720" y="3817"/>
                          <a:pt x="1080" y="3601"/>
                        </a:cubicBezTo>
                        <a:cubicBezTo>
                          <a:pt x="1440" y="3384"/>
                          <a:pt x="1728" y="3312"/>
                          <a:pt x="1728" y="3601"/>
                        </a:cubicBezTo>
                        <a:cubicBezTo>
                          <a:pt x="1728" y="3817"/>
                          <a:pt x="1440" y="4249"/>
                          <a:pt x="1080" y="4465"/>
                        </a:cubicBezTo>
                        <a:cubicBezTo>
                          <a:pt x="720" y="4753"/>
                          <a:pt x="432" y="4753"/>
                          <a:pt x="432" y="4465"/>
                        </a:cubicBezTo>
                        <a:close/>
                        <a:moveTo>
                          <a:pt x="1945" y="5545"/>
                        </a:moveTo>
                        <a:cubicBezTo>
                          <a:pt x="1728" y="6409"/>
                          <a:pt x="1440" y="6985"/>
                          <a:pt x="1296" y="6769"/>
                        </a:cubicBezTo>
                        <a:cubicBezTo>
                          <a:pt x="1152" y="6553"/>
                          <a:pt x="1296" y="5617"/>
                          <a:pt x="1512" y="4753"/>
                        </a:cubicBezTo>
                        <a:cubicBezTo>
                          <a:pt x="1728" y="3889"/>
                          <a:pt x="2017" y="3312"/>
                          <a:pt x="2160" y="3529"/>
                        </a:cubicBezTo>
                        <a:cubicBezTo>
                          <a:pt x="2305" y="3744"/>
                          <a:pt x="2160" y="4681"/>
                          <a:pt x="1945" y="5545"/>
                        </a:cubicBezTo>
                        <a:close/>
                        <a:moveTo>
                          <a:pt x="2664" y="7849"/>
                        </a:moveTo>
                        <a:cubicBezTo>
                          <a:pt x="2664" y="7849"/>
                          <a:pt x="2377" y="6913"/>
                          <a:pt x="2305" y="5545"/>
                        </a:cubicBezTo>
                        <a:cubicBezTo>
                          <a:pt x="2305" y="4177"/>
                          <a:pt x="2305" y="3024"/>
                          <a:pt x="2449" y="2880"/>
                        </a:cubicBezTo>
                        <a:cubicBezTo>
                          <a:pt x="2592" y="2808"/>
                          <a:pt x="2737" y="3817"/>
                          <a:pt x="2809" y="5185"/>
                        </a:cubicBezTo>
                        <a:cubicBezTo>
                          <a:pt x="2809" y="6553"/>
                          <a:pt x="2809" y="7705"/>
                          <a:pt x="2664" y="7777"/>
                        </a:cubicBezTo>
                        <a:close/>
                        <a:moveTo>
                          <a:pt x="3961" y="4897"/>
                        </a:moveTo>
                        <a:cubicBezTo>
                          <a:pt x="3889" y="5257"/>
                          <a:pt x="3529" y="5113"/>
                          <a:pt x="3241" y="4537"/>
                        </a:cubicBezTo>
                        <a:cubicBezTo>
                          <a:pt x="2952" y="4033"/>
                          <a:pt x="2809" y="3240"/>
                          <a:pt x="2881" y="2880"/>
                        </a:cubicBezTo>
                        <a:cubicBezTo>
                          <a:pt x="2952" y="2520"/>
                          <a:pt x="3241" y="2664"/>
                          <a:pt x="3529" y="3240"/>
                        </a:cubicBezTo>
                        <a:cubicBezTo>
                          <a:pt x="3817" y="3744"/>
                          <a:pt x="3961" y="4537"/>
                          <a:pt x="3889" y="4897"/>
                        </a:cubicBezTo>
                        <a:close/>
                        <a:moveTo>
                          <a:pt x="3961" y="2448"/>
                        </a:moveTo>
                        <a:cubicBezTo>
                          <a:pt x="3601" y="2664"/>
                          <a:pt x="3313" y="2737"/>
                          <a:pt x="3313" y="2448"/>
                        </a:cubicBezTo>
                        <a:cubicBezTo>
                          <a:pt x="3313" y="2232"/>
                          <a:pt x="3601" y="1800"/>
                          <a:pt x="3961" y="1584"/>
                        </a:cubicBezTo>
                        <a:cubicBezTo>
                          <a:pt x="4321" y="1368"/>
                          <a:pt x="4609" y="1296"/>
                          <a:pt x="4609" y="1584"/>
                        </a:cubicBezTo>
                        <a:cubicBezTo>
                          <a:pt x="4609" y="1800"/>
                          <a:pt x="4321" y="2232"/>
                          <a:pt x="3961" y="244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036" name="Graphic 6">
                  <a:extLst>
                    <a:ext uri="{FF2B5EF4-FFF2-40B4-BE49-F238E27FC236}">
                      <a16:creationId xmlns:a16="http://schemas.microsoft.com/office/drawing/2014/main" id="{F07F06EF-71E0-3B49-3FF0-DE2C548EA133}"/>
                    </a:ext>
                  </a:extLst>
                </p:cNvPr>
                <p:cNvGrpSpPr/>
                <p:nvPr/>
              </p:nvGrpSpPr>
              <p:grpSpPr>
                <a:xfrm>
                  <a:off x="6685306" y="5853356"/>
                  <a:ext cx="61802" cy="19957"/>
                  <a:chOff x="6685306" y="5853356"/>
                  <a:chExt cx="61802" cy="19957"/>
                </a:xfrm>
                <a:solidFill>
                  <a:srgbClr val="FFFFFF"/>
                </a:solidFill>
              </p:grpSpPr>
              <p:sp>
                <p:nvSpPr>
                  <p:cNvPr id="4038" name="Freeform: Shape 4037">
                    <a:extLst>
                      <a:ext uri="{FF2B5EF4-FFF2-40B4-BE49-F238E27FC236}">
                        <a16:creationId xmlns:a16="http://schemas.microsoft.com/office/drawing/2014/main" id="{D5C8DC9F-BBFF-23EC-C73B-DB71638EEFB6}"/>
                      </a:ext>
                    </a:extLst>
                  </p:cNvPr>
                  <p:cNvSpPr/>
                  <p:nvPr/>
                </p:nvSpPr>
                <p:spPr>
                  <a:xfrm>
                    <a:off x="6731183" y="5864950"/>
                    <a:ext cx="15925" cy="8363"/>
                  </a:xfrm>
                  <a:custGeom>
                    <a:avLst/>
                    <a:gdLst>
                      <a:gd name="connsiteX0" fmla="*/ 10 w 15925"/>
                      <a:gd name="connsiteY0" fmla="*/ 0 h 8363"/>
                      <a:gd name="connsiteX1" fmla="*/ 7571 w 15925"/>
                      <a:gd name="connsiteY1" fmla="*/ 8353 h 8363"/>
                      <a:gd name="connsiteX2" fmla="*/ 15925 w 15925"/>
                      <a:gd name="connsiteY2" fmla="*/ 792 h 8363"/>
                      <a:gd name="connsiteX3" fmla="*/ 10 w 15925"/>
                      <a:gd name="connsiteY3" fmla="*/ 0 h 8363"/>
                      <a:gd name="connsiteX4" fmla="*/ 12468 w 15925"/>
                      <a:gd name="connsiteY4" fmla="*/ 2520 h 8363"/>
                      <a:gd name="connsiteX5" fmla="*/ 10452 w 15925"/>
                      <a:gd name="connsiteY5" fmla="*/ 1945 h 8363"/>
                      <a:gd name="connsiteX6" fmla="*/ 12540 w 15925"/>
                      <a:gd name="connsiteY6" fmla="*/ 1584 h 8363"/>
                      <a:gd name="connsiteX7" fmla="*/ 14557 w 15925"/>
                      <a:gd name="connsiteY7" fmla="*/ 2160 h 8363"/>
                      <a:gd name="connsiteX8" fmla="*/ 12468 w 15925"/>
                      <a:gd name="connsiteY8" fmla="*/ 2520 h 8363"/>
                      <a:gd name="connsiteX9" fmla="*/ 9299 w 15925"/>
                      <a:gd name="connsiteY9" fmla="*/ 2088 h 8363"/>
                      <a:gd name="connsiteX10" fmla="*/ 11316 w 15925"/>
                      <a:gd name="connsiteY10" fmla="*/ 3024 h 8363"/>
                      <a:gd name="connsiteX11" fmla="*/ 12036 w 15925"/>
                      <a:gd name="connsiteY11" fmla="*/ 5113 h 8363"/>
                      <a:gd name="connsiteX12" fmla="*/ 10020 w 15925"/>
                      <a:gd name="connsiteY12" fmla="*/ 4105 h 8363"/>
                      <a:gd name="connsiteX13" fmla="*/ 9299 w 15925"/>
                      <a:gd name="connsiteY13" fmla="*/ 2016 h 8363"/>
                      <a:gd name="connsiteX14" fmla="*/ 7139 w 15925"/>
                      <a:gd name="connsiteY14" fmla="*/ 4393 h 8363"/>
                      <a:gd name="connsiteX15" fmla="*/ 8147 w 15925"/>
                      <a:gd name="connsiteY15" fmla="*/ 1656 h 8363"/>
                      <a:gd name="connsiteX16" fmla="*/ 8867 w 15925"/>
                      <a:gd name="connsiteY16" fmla="*/ 4465 h 8363"/>
                      <a:gd name="connsiteX17" fmla="*/ 7860 w 15925"/>
                      <a:gd name="connsiteY17" fmla="*/ 7201 h 8363"/>
                      <a:gd name="connsiteX18" fmla="*/ 7139 w 15925"/>
                      <a:gd name="connsiteY18" fmla="*/ 4393 h 8363"/>
                      <a:gd name="connsiteX19" fmla="*/ 4691 w 15925"/>
                      <a:gd name="connsiteY19" fmla="*/ 2664 h 8363"/>
                      <a:gd name="connsiteX20" fmla="*/ 6779 w 15925"/>
                      <a:gd name="connsiteY20" fmla="*/ 1945 h 8363"/>
                      <a:gd name="connsiteX21" fmla="*/ 5843 w 15925"/>
                      <a:gd name="connsiteY21" fmla="*/ 3961 h 8363"/>
                      <a:gd name="connsiteX22" fmla="*/ 3755 w 15925"/>
                      <a:gd name="connsiteY22" fmla="*/ 4681 h 8363"/>
                      <a:gd name="connsiteX23" fmla="*/ 4691 w 15925"/>
                      <a:gd name="connsiteY23" fmla="*/ 2664 h 8363"/>
                      <a:gd name="connsiteX24" fmla="*/ 1522 w 15925"/>
                      <a:gd name="connsiteY24" fmla="*/ 1440 h 8363"/>
                      <a:gd name="connsiteX25" fmla="*/ 3610 w 15925"/>
                      <a:gd name="connsiteY25" fmla="*/ 1080 h 8363"/>
                      <a:gd name="connsiteX26" fmla="*/ 5627 w 15925"/>
                      <a:gd name="connsiteY26" fmla="*/ 1656 h 8363"/>
                      <a:gd name="connsiteX27" fmla="*/ 3538 w 15925"/>
                      <a:gd name="connsiteY27" fmla="*/ 2016 h 8363"/>
                      <a:gd name="connsiteX28" fmla="*/ 1522 w 15925"/>
                      <a:gd name="connsiteY28" fmla="*/ 1440 h 8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5925" h="8363">
                        <a:moveTo>
                          <a:pt x="10" y="0"/>
                        </a:moveTo>
                        <a:cubicBezTo>
                          <a:pt x="-206" y="4393"/>
                          <a:pt x="3178" y="8138"/>
                          <a:pt x="7571" y="8353"/>
                        </a:cubicBezTo>
                        <a:cubicBezTo>
                          <a:pt x="11964" y="8570"/>
                          <a:pt x="15709" y="5185"/>
                          <a:pt x="15925" y="792"/>
                        </a:cubicBezTo>
                        <a:lnTo>
                          <a:pt x="10" y="0"/>
                        </a:lnTo>
                        <a:close/>
                        <a:moveTo>
                          <a:pt x="12468" y="2520"/>
                        </a:moveTo>
                        <a:cubicBezTo>
                          <a:pt x="11316" y="2520"/>
                          <a:pt x="10452" y="2232"/>
                          <a:pt x="10452" y="1945"/>
                        </a:cubicBezTo>
                        <a:cubicBezTo>
                          <a:pt x="10452" y="1656"/>
                          <a:pt x="11388" y="1512"/>
                          <a:pt x="12540" y="1584"/>
                        </a:cubicBezTo>
                        <a:cubicBezTo>
                          <a:pt x="13693" y="1584"/>
                          <a:pt x="14557" y="1872"/>
                          <a:pt x="14557" y="2160"/>
                        </a:cubicBezTo>
                        <a:cubicBezTo>
                          <a:pt x="14557" y="2448"/>
                          <a:pt x="13621" y="2592"/>
                          <a:pt x="12468" y="2520"/>
                        </a:cubicBezTo>
                        <a:close/>
                        <a:moveTo>
                          <a:pt x="9299" y="2088"/>
                        </a:moveTo>
                        <a:cubicBezTo>
                          <a:pt x="9299" y="2088"/>
                          <a:pt x="10524" y="2232"/>
                          <a:pt x="11316" y="3024"/>
                        </a:cubicBezTo>
                        <a:cubicBezTo>
                          <a:pt x="12108" y="3889"/>
                          <a:pt x="12396" y="4825"/>
                          <a:pt x="12036" y="5113"/>
                        </a:cubicBezTo>
                        <a:cubicBezTo>
                          <a:pt x="11676" y="5401"/>
                          <a:pt x="10812" y="4969"/>
                          <a:pt x="10020" y="4105"/>
                        </a:cubicBezTo>
                        <a:cubicBezTo>
                          <a:pt x="9299" y="3241"/>
                          <a:pt x="8939" y="2377"/>
                          <a:pt x="9299" y="2016"/>
                        </a:cubicBezTo>
                        <a:close/>
                        <a:moveTo>
                          <a:pt x="7139" y="4393"/>
                        </a:moveTo>
                        <a:cubicBezTo>
                          <a:pt x="7139" y="2880"/>
                          <a:pt x="7643" y="1656"/>
                          <a:pt x="8147" y="1656"/>
                        </a:cubicBezTo>
                        <a:cubicBezTo>
                          <a:pt x="8579" y="1656"/>
                          <a:pt x="8939" y="2952"/>
                          <a:pt x="8867" y="4465"/>
                        </a:cubicBezTo>
                        <a:cubicBezTo>
                          <a:pt x="8796" y="5977"/>
                          <a:pt x="8363" y="7201"/>
                          <a:pt x="7860" y="7201"/>
                        </a:cubicBezTo>
                        <a:cubicBezTo>
                          <a:pt x="7427" y="7201"/>
                          <a:pt x="7067" y="5905"/>
                          <a:pt x="7139" y="4393"/>
                        </a:cubicBezTo>
                        <a:close/>
                        <a:moveTo>
                          <a:pt x="4691" y="2664"/>
                        </a:moveTo>
                        <a:cubicBezTo>
                          <a:pt x="5555" y="1945"/>
                          <a:pt x="6491" y="1584"/>
                          <a:pt x="6779" y="1945"/>
                        </a:cubicBezTo>
                        <a:cubicBezTo>
                          <a:pt x="7139" y="2305"/>
                          <a:pt x="6635" y="3169"/>
                          <a:pt x="5843" y="3961"/>
                        </a:cubicBezTo>
                        <a:cubicBezTo>
                          <a:pt x="4979" y="4681"/>
                          <a:pt x="4043" y="5041"/>
                          <a:pt x="3755" y="4681"/>
                        </a:cubicBezTo>
                        <a:cubicBezTo>
                          <a:pt x="3466" y="4321"/>
                          <a:pt x="3898" y="3457"/>
                          <a:pt x="4691" y="2664"/>
                        </a:cubicBezTo>
                        <a:close/>
                        <a:moveTo>
                          <a:pt x="1522" y="1440"/>
                        </a:moveTo>
                        <a:cubicBezTo>
                          <a:pt x="1522" y="1440"/>
                          <a:pt x="2458" y="1008"/>
                          <a:pt x="3610" y="1080"/>
                        </a:cubicBezTo>
                        <a:cubicBezTo>
                          <a:pt x="4763" y="1080"/>
                          <a:pt x="5627" y="1440"/>
                          <a:pt x="5627" y="1656"/>
                        </a:cubicBezTo>
                        <a:cubicBezTo>
                          <a:pt x="5627" y="1945"/>
                          <a:pt x="4691" y="2088"/>
                          <a:pt x="3538" y="2016"/>
                        </a:cubicBezTo>
                        <a:cubicBezTo>
                          <a:pt x="2386" y="2016"/>
                          <a:pt x="1522" y="1656"/>
                          <a:pt x="1522" y="14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39" name="Freeform: Shape 4038">
                    <a:extLst>
                      <a:ext uri="{FF2B5EF4-FFF2-40B4-BE49-F238E27FC236}">
                        <a16:creationId xmlns:a16="http://schemas.microsoft.com/office/drawing/2014/main" id="{E0CB1085-4B5A-3C1D-0B7E-7A49F528333A}"/>
                      </a:ext>
                    </a:extLst>
                  </p:cNvPr>
                  <p:cNvSpPr/>
                  <p:nvPr/>
                </p:nvSpPr>
                <p:spPr>
                  <a:xfrm>
                    <a:off x="6715494" y="5863510"/>
                    <a:ext cx="15843" cy="8753"/>
                  </a:xfrm>
                  <a:custGeom>
                    <a:avLst/>
                    <a:gdLst>
                      <a:gd name="connsiteX0" fmla="*/ 72 w 15843"/>
                      <a:gd name="connsiteY0" fmla="*/ 0 h 8753"/>
                      <a:gd name="connsiteX1" fmla="*/ 7129 w 15843"/>
                      <a:gd name="connsiteY1" fmla="*/ 8714 h 8753"/>
                      <a:gd name="connsiteX2" fmla="*/ 15843 w 15843"/>
                      <a:gd name="connsiteY2" fmla="*/ 1656 h 8753"/>
                      <a:gd name="connsiteX3" fmla="*/ 0 w 15843"/>
                      <a:gd name="connsiteY3" fmla="*/ 0 h 8753"/>
                      <a:gd name="connsiteX4" fmla="*/ 12386 w 15843"/>
                      <a:gd name="connsiteY4" fmla="*/ 3169 h 8753"/>
                      <a:gd name="connsiteX5" fmla="*/ 10370 w 15843"/>
                      <a:gd name="connsiteY5" fmla="*/ 2449 h 8753"/>
                      <a:gd name="connsiteX6" fmla="*/ 12458 w 15843"/>
                      <a:gd name="connsiteY6" fmla="*/ 2232 h 8753"/>
                      <a:gd name="connsiteX7" fmla="*/ 14475 w 15843"/>
                      <a:gd name="connsiteY7" fmla="*/ 2952 h 8753"/>
                      <a:gd name="connsiteX8" fmla="*/ 12386 w 15843"/>
                      <a:gd name="connsiteY8" fmla="*/ 3169 h 8753"/>
                      <a:gd name="connsiteX9" fmla="*/ 9146 w 15843"/>
                      <a:gd name="connsiteY9" fmla="*/ 2592 h 8753"/>
                      <a:gd name="connsiteX10" fmla="*/ 11090 w 15843"/>
                      <a:gd name="connsiteY10" fmla="*/ 3673 h 8753"/>
                      <a:gd name="connsiteX11" fmla="*/ 11738 w 15843"/>
                      <a:gd name="connsiteY11" fmla="*/ 5761 h 8753"/>
                      <a:gd name="connsiteX12" fmla="*/ 9794 w 15843"/>
                      <a:gd name="connsiteY12" fmla="*/ 4681 h 8753"/>
                      <a:gd name="connsiteX13" fmla="*/ 9146 w 15843"/>
                      <a:gd name="connsiteY13" fmla="*/ 2520 h 8753"/>
                      <a:gd name="connsiteX14" fmla="*/ 6914 w 15843"/>
                      <a:gd name="connsiteY14" fmla="*/ 4753 h 8753"/>
                      <a:gd name="connsiteX15" fmla="*/ 7993 w 15843"/>
                      <a:gd name="connsiteY15" fmla="*/ 2088 h 8753"/>
                      <a:gd name="connsiteX16" fmla="*/ 8570 w 15843"/>
                      <a:gd name="connsiteY16" fmla="*/ 4897 h 8753"/>
                      <a:gd name="connsiteX17" fmla="*/ 7489 w 15843"/>
                      <a:gd name="connsiteY17" fmla="*/ 7561 h 8753"/>
                      <a:gd name="connsiteX18" fmla="*/ 6914 w 15843"/>
                      <a:gd name="connsiteY18" fmla="*/ 4681 h 8753"/>
                      <a:gd name="connsiteX19" fmla="*/ 4609 w 15843"/>
                      <a:gd name="connsiteY19" fmla="*/ 2952 h 8753"/>
                      <a:gd name="connsiteX20" fmla="*/ 6697 w 15843"/>
                      <a:gd name="connsiteY20" fmla="*/ 2305 h 8753"/>
                      <a:gd name="connsiteX21" fmla="*/ 5617 w 15843"/>
                      <a:gd name="connsiteY21" fmla="*/ 4249 h 8753"/>
                      <a:gd name="connsiteX22" fmla="*/ 3529 w 15843"/>
                      <a:gd name="connsiteY22" fmla="*/ 4897 h 8753"/>
                      <a:gd name="connsiteX23" fmla="*/ 4609 w 15843"/>
                      <a:gd name="connsiteY23" fmla="*/ 2952 h 8753"/>
                      <a:gd name="connsiteX24" fmla="*/ 1440 w 15843"/>
                      <a:gd name="connsiteY24" fmla="*/ 1512 h 8753"/>
                      <a:gd name="connsiteX25" fmla="*/ 3529 w 15843"/>
                      <a:gd name="connsiteY25" fmla="*/ 1296 h 8753"/>
                      <a:gd name="connsiteX26" fmla="*/ 5545 w 15843"/>
                      <a:gd name="connsiteY26" fmla="*/ 2017 h 8753"/>
                      <a:gd name="connsiteX27" fmla="*/ 3457 w 15843"/>
                      <a:gd name="connsiteY27" fmla="*/ 2232 h 8753"/>
                      <a:gd name="connsiteX28" fmla="*/ 1440 w 15843"/>
                      <a:gd name="connsiteY28" fmla="*/ 1512 h 8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5843" h="8753">
                        <a:moveTo>
                          <a:pt x="72" y="0"/>
                        </a:moveTo>
                        <a:cubicBezTo>
                          <a:pt x="-360" y="4321"/>
                          <a:pt x="2809" y="8282"/>
                          <a:pt x="7129" y="8714"/>
                        </a:cubicBezTo>
                        <a:cubicBezTo>
                          <a:pt x="11522" y="9146"/>
                          <a:pt x="15411" y="5977"/>
                          <a:pt x="15843" y="1656"/>
                        </a:cubicBezTo>
                        <a:lnTo>
                          <a:pt x="0" y="0"/>
                        </a:lnTo>
                        <a:close/>
                        <a:moveTo>
                          <a:pt x="12386" y="3169"/>
                        </a:moveTo>
                        <a:cubicBezTo>
                          <a:pt x="11234" y="3024"/>
                          <a:pt x="10370" y="2737"/>
                          <a:pt x="10370" y="2449"/>
                        </a:cubicBezTo>
                        <a:cubicBezTo>
                          <a:pt x="10370" y="2232"/>
                          <a:pt x="11306" y="2088"/>
                          <a:pt x="12458" y="2232"/>
                        </a:cubicBezTo>
                        <a:cubicBezTo>
                          <a:pt x="13611" y="2377"/>
                          <a:pt x="14475" y="2664"/>
                          <a:pt x="14475" y="2952"/>
                        </a:cubicBezTo>
                        <a:cubicBezTo>
                          <a:pt x="14475" y="3169"/>
                          <a:pt x="13539" y="3313"/>
                          <a:pt x="12386" y="3169"/>
                        </a:cubicBezTo>
                        <a:close/>
                        <a:moveTo>
                          <a:pt x="9146" y="2592"/>
                        </a:moveTo>
                        <a:cubicBezTo>
                          <a:pt x="9146" y="2592"/>
                          <a:pt x="10370" y="2809"/>
                          <a:pt x="11090" y="3673"/>
                        </a:cubicBezTo>
                        <a:cubicBezTo>
                          <a:pt x="11810" y="4537"/>
                          <a:pt x="12098" y="5473"/>
                          <a:pt x="11738" y="5761"/>
                        </a:cubicBezTo>
                        <a:cubicBezTo>
                          <a:pt x="11378" y="6049"/>
                          <a:pt x="10514" y="5545"/>
                          <a:pt x="9794" y="4681"/>
                        </a:cubicBezTo>
                        <a:cubicBezTo>
                          <a:pt x="9074" y="3817"/>
                          <a:pt x="8786" y="2881"/>
                          <a:pt x="9146" y="2520"/>
                        </a:cubicBezTo>
                        <a:close/>
                        <a:moveTo>
                          <a:pt x="6914" y="4753"/>
                        </a:moveTo>
                        <a:cubicBezTo>
                          <a:pt x="7057" y="3241"/>
                          <a:pt x="7561" y="2017"/>
                          <a:pt x="7993" y="2088"/>
                        </a:cubicBezTo>
                        <a:cubicBezTo>
                          <a:pt x="8426" y="2088"/>
                          <a:pt x="8714" y="3385"/>
                          <a:pt x="8570" y="4897"/>
                        </a:cubicBezTo>
                        <a:cubicBezTo>
                          <a:pt x="8426" y="6409"/>
                          <a:pt x="7921" y="7561"/>
                          <a:pt x="7489" y="7561"/>
                        </a:cubicBezTo>
                        <a:cubicBezTo>
                          <a:pt x="6985" y="7561"/>
                          <a:pt x="6769" y="6265"/>
                          <a:pt x="6914" y="4681"/>
                        </a:cubicBezTo>
                        <a:close/>
                        <a:moveTo>
                          <a:pt x="4609" y="2952"/>
                        </a:moveTo>
                        <a:cubicBezTo>
                          <a:pt x="5473" y="2232"/>
                          <a:pt x="6409" y="1945"/>
                          <a:pt x="6697" y="2305"/>
                        </a:cubicBezTo>
                        <a:cubicBezTo>
                          <a:pt x="6985" y="2664"/>
                          <a:pt x="6553" y="3529"/>
                          <a:pt x="5617" y="4249"/>
                        </a:cubicBezTo>
                        <a:cubicBezTo>
                          <a:pt x="4753" y="4969"/>
                          <a:pt x="3817" y="5257"/>
                          <a:pt x="3529" y="4897"/>
                        </a:cubicBezTo>
                        <a:cubicBezTo>
                          <a:pt x="3241" y="4537"/>
                          <a:pt x="3745" y="3673"/>
                          <a:pt x="4609" y="2952"/>
                        </a:cubicBezTo>
                        <a:close/>
                        <a:moveTo>
                          <a:pt x="1440" y="1512"/>
                        </a:moveTo>
                        <a:cubicBezTo>
                          <a:pt x="1440" y="1512"/>
                          <a:pt x="2377" y="1152"/>
                          <a:pt x="3529" y="1296"/>
                        </a:cubicBezTo>
                        <a:cubicBezTo>
                          <a:pt x="4681" y="1440"/>
                          <a:pt x="5545" y="1728"/>
                          <a:pt x="5545" y="2017"/>
                        </a:cubicBezTo>
                        <a:cubicBezTo>
                          <a:pt x="5545" y="2305"/>
                          <a:pt x="4609" y="2377"/>
                          <a:pt x="3457" y="2232"/>
                        </a:cubicBezTo>
                        <a:cubicBezTo>
                          <a:pt x="2305" y="2088"/>
                          <a:pt x="1440" y="1800"/>
                          <a:pt x="1440" y="15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0" name="Freeform: Shape 4039">
                    <a:extLst>
                      <a:ext uri="{FF2B5EF4-FFF2-40B4-BE49-F238E27FC236}">
                        <a16:creationId xmlns:a16="http://schemas.microsoft.com/office/drawing/2014/main" id="{319303E7-02B2-5F13-EA13-861049D91CAF}"/>
                      </a:ext>
                    </a:extLst>
                  </p:cNvPr>
                  <p:cNvSpPr/>
                  <p:nvPr/>
                </p:nvSpPr>
                <p:spPr>
                  <a:xfrm>
                    <a:off x="6699900" y="5860773"/>
                    <a:ext cx="15809" cy="9328"/>
                  </a:xfrm>
                  <a:custGeom>
                    <a:avLst/>
                    <a:gdLst>
                      <a:gd name="connsiteX0" fmla="*/ 110 w 15809"/>
                      <a:gd name="connsiteY0" fmla="*/ 0 h 9328"/>
                      <a:gd name="connsiteX1" fmla="*/ 6592 w 15809"/>
                      <a:gd name="connsiteY1" fmla="*/ 9218 h 9328"/>
                      <a:gd name="connsiteX2" fmla="*/ 15809 w 15809"/>
                      <a:gd name="connsiteY2" fmla="*/ 2737 h 9328"/>
                      <a:gd name="connsiteX3" fmla="*/ 110 w 15809"/>
                      <a:gd name="connsiteY3" fmla="*/ 0 h 9328"/>
                      <a:gd name="connsiteX4" fmla="*/ 12137 w 15809"/>
                      <a:gd name="connsiteY4" fmla="*/ 4033 h 9328"/>
                      <a:gd name="connsiteX5" fmla="*/ 10192 w 15809"/>
                      <a:gd name="connsiteY5" fmla="*/ 3169 h 9328"/>
                      <a:gd name="connsiteX6" fmla="*/ 12281 w 15809"/>
                      <a:gd name="connsiteY6" fmla="*/ 3097 h 9328"/>
                      <a:gd name="connsiteX7" fmla="*/ 14225 w 15809"/>
                      <a:gd name="connsiteY7" fmla="*/ 3889 h 9328"/>
                      <a:gd name="connsiteX8" fmla="*/ 12137 w 15809"/>
                      <a:gd name="connsiteY8" fmla="*/ 4033 h 9328"/>
                      <a:gd name="connsiteX9" fmla="*/ 9040 w 15809"/>
                      <a:gd name="connsiteY9" fmla="*/ 3241 h 9328"/>
                      <a:gd name="connsiteX10" fmla="*/ 10840 w 15809"/>
                      <a:gd name="connsiteY10" fmla="*/ 4465 h 9328"/>
                      <a:gd name="connsiteX11" fmla="*/ 11344 w 15809"/>
                      <a:gd name="connsiteY11" fmla="*/ 6625 h 9328"/>
                      <a:gd name="connsiteX12" fmla="*/ 9472 w 15809"/>
                      <a:gd name="connsiteY12" fmla="*/ 5401 h 9328"/>
                      <a:gd name="connsiteX13" fmla="*/ 8968 w 15809"/>
                      <a:gd name="connsiteY13" fmla="*/ 3241 h 9328"/>
                      <a:gd name="connsiteX14" fmla="*/ 6592 w 15809"/>
                      <a:gd name="connsiteY14" fmla="*/ 5257 h 9328"/>
                      <a:gd name="connsiteX15" fmla="*/ 7888 w 15809"/>
                      <a:gd name="connsiteY15" fmla="*/ 2664 h 9328"/>
                      <a:gd name="connsiteX16" fmla="*/ 8248 w 15809"/>
                      <a:gd name="connsiteY16" fmla="*/ 5545 h 9328"/>
                      <a:gd name="connsiteX17" fmla="*/ 6952 w 15809"/>
                      <a:gd name="connsiteY17" fmla="*/ 8138 h 9328"/>
                      <a:gd name="connsiteX18" fmla="*/ 6592 w 15809"/>
                      <a:gd name="connsiteY18" fmla="*/ 5257 h 9328"/>
                      <a:gd name="connsiteX19" fmla="*/ 4359 w 15809"/>
                      <a:gd name="connsiteY19" fmla="*/ 3313 h 9328"/>
                      <a:gd name="connsiteX20" fmla="*/ 6520 w 15809"/>
                      <a:gd name="connsiteY20" fmla="*/ 2809 h 9328"/>
                      <a:gd name="connsiteX21" fmla="*/ 5295 w 15809"/>
                      <a:gd name="connsiteY21" fmla="*/ 4681 h 9328"/>
                      <a:gd name="connsiteX22" fmla="*/ 3135 w 15809"/>
                      <a:gd name="connsiteY22" fmla="*/ 5185 h 9328"/>
                      <a:gd name="connsiteX23" fmla="*/ 4359 w 15809"/>
                      <a:gd name="connsiteY23" fmla="*/ 3313 h 9328"/>
                      <a:gd name="connsiteX24" fmla="*/ 1335 w 15809"/>
                      <a:gd name="connsiteY24" fmla="*/ 1656 h 9328"/>
                      <a:gd name="connsiteX25" fmla="*/ 3423 w 15809"/>
                      <a:gd name="connsiteY25" fmla="*/ 1585 h 9328"/>
                      <a:gd name="connsiteX26" fmla="*/ 5368 w 15809"/>
                      <a:gd name="connsiteY26" fmla="*/ 2377 h 9328"/>
                      <a:gd name="connsiteX27" fmla="*/ 3279 w 15809"/>
                      <a:gd name="connsiteY27" fmla="*/ 2449 h 9328"/>
                      <a:gd name="connsiteX28" fmla="*/ 1335 w 15809"/>
                      <a:gd name="connsiteY28" fmla="*/ 1656 h 9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5809" h="9328">
                        <a:moveTo>
                          <a:pt x="110" y="0"/>
                        </a:moveTo>
                        <a:cubicBezTo>
                          <a:pt x="-610" y="4321"/>
                          <a:pt x="2271" y="8426"/>
                          <a:pt x="6592" y="9218"/>
                        </a:cubicBezTo>
                        <a:cubicBezTo>
                          <a:pt x="10912" y="9938"/>
                          <a:pt x="15017" y="7057"/>
                          <a:pt x="15809" y="2737"/>
                        </a:cubicBezTo>
                        <a:lnTo>
                          <a:pt x="110" y="0"/>
                        </a:lnTo>
                        <a:close/>
                        <a:moveTo>
                          <a:pt x="12137" y="4033"/>
                        </a:moveTo>
                        <a:cubicBezTo>
                          <a:pt x="10984" y="3817"/>
                          <a:pt x="10120" y="3457"/>
                          <a:pt x="10192" y="3169"/>
                        </a:cubicBezTo>
                        <a:cubicBezTo>
                          <a:pt x="10192" y="2881"/>
                          <a:pt x="11201" y="2881"/>
                          <a:pt x="12281" y="3097"/>
                        </a:cubicBezTo>
                        <a:cubicBezTo>
                          <a:pt x="13433" y="3313"/>
                          <a:pt x="14297" y="3673"/>
                          <a:pt x="14225" y="3889"/>
                        </a:cubicBezTo>
                        <a:cubicBezTo>
                          <a:pt x="14225" y="4177"/>
                          <a:pt x="13217" y="4177"/>
                          <a:pt x="12137" y="4033"/>
                        </a:cubicBezTo>
                        <a:close/>
                        <a:moveTo>
                          <a:pt x="9040" y="3241"/>
                        </a:moveTo>
                        <a:cubicBezTo>
                          <a:pt x="9040" y="3241"/>
                          <a:pt x="10264" y="3529"/>
                          <a:pt x="10840" y="4465"/>
                        </a:cubicBezTo>
                        <a:cubicBezTo>
                          <a:pt x="11489" y="5401"/>
                          <a:pt x="11705" y="6337"/>
                          <a:pt x="11344" y="6625"/>
                        </a:cubicBezTo>
                        <a:cubicBezTo>
                          <a:pt x="10984" y="6914"/>
                          <a:pt x="10120" y="6337"/>
                          <a:pt x="9472" y="5401"/>
                        </a:cubicBezTo>
                        <a:cubicBezTo>
                          <a:pt x="8824" y="4465"/>
                          <a:pt x="8608" y="3529"/>
                          <a:pt x="8968" y="3241"/>
                        </a:cubicBezTo>
                        <a:close/>
                        <a:moveTo>
                          <a:pt x="6592" y="5257"/>
                        </a:moveTo>
                        <a:cubicBezTo>
                          <a:pt x="6880" y="3745"/>
                          <a:pt x="7456" y="2592"/>
                          <a:pt x="7888" y="2664"/>
                        </a:cubicBezTo>
                        <a:cubicBezTo>
                          <a:pt x="8320" y="2737"/>
                          <a:pt x="8464" y="4033"/>
                          <a:pt x="8248" y="5545"/>
                        </a:cubicBezTo>
                        <a:cubicBezTo>
                          <a:pt x="7960" y="7057"/>
                          <a:pt x="7384" y="8210"/>
                          <a:pt x="6952" y="8138"/>
                        </a:cubicBezTo>
                        <a:cubicBezTo>
                          <a:pt x="6520" y="8066"/>
                          <a:pt x="6375" y="6769"/>
                          <a:pt x="6592" y="5257"/>
                        </a:cubicBezTo>
                        <a:close/>
                        <a:moveTo>
                          <a:pt x="4359" y="3313"/>
                        </a:moveTo>
                        <a:cubicBezTo>
                          <a:pt x="5295" y="2664"/>
                          <a:pt x="6232" y="2449"/>
                          <a:pt x="6520" y="2809"/>
                        </a:cubicBezTo>
                        <a:cubicBezTo>
                          <a:pt x="6807" y="3169"/>
                          <a:pt x="6232" y="4033"/>
                          <a:pt x="5295" y="4681"/>
                        </a:cubicBezTo>
                        <a:cubicBezTo>
                          <a:pt x="4359" y="5329"/>
                          <a:pt x="3423" y="5545"/>
                          <a:pt x="3135" y="5185"/>
                        </a:cubicBezTo>
                        <a:cubicBezTo>
                          <a:pt x="2847" y="4825"/>
                          <a:pt x="3423" y="3961"/>
                          <a:pt x="4359" y="3313"/>
                        </a:cubicBezTo>
                        <a:close/>
                        <a:moveTo>
                          <a:pt x="1335" y="1656"/>
                        </a:moveTo>
                        <a:cubicBezTo>
                          <a:pt x="1335" y="1656"/>
                          <a:pt x="2343" y="1296"/>
                          <a:pt x="3423" y="1585"/>
                        </a:cubicBezTo>
                        <a:cubicBezTo>
                          <a:pt x="4503" y="1800"/>
                          <a:pt x="5439" y="2160"/>
                          <a:pt x="5368" y="2377"/>
                        </a:cubicBezTo>
                        <a:cubicBezTo>
                          <a:pt x="5368" y="2664"/>
                          <a:pt x="4359" y="2664"/>
                          <a:pt x="3279" y="2449"/>
                        </a:cubicBezTo>
                        <a:cubicBezTo>
                          <a:pt x="2199" y="2232"/>
                          <a:pt x="1263" y="1872"/>
                          <a:pt x="1335" y="16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1" name="Freeform: Shape 4040">
                    <a:extLst>
                      <a:ext uri="{FF2B5EF4-FFF2-40B4-BE49-F238E27FC236}">
                        <a16:creationId xmlns:a16="http://schemas.microsoft.com/office/drawing/2014/main" id="{5A29B5CA-70AF-E46B-D4B7-10F93B5C76B2}"/>
                      </a:ext>
                    </a:extLst>
                  </p:cNvPr>
                  <p:cNvSpPr/>
                  <p:nvPr/>
                </p:nvSpPr>
                <p:spPr>
                  <a:xfrm>
                    <a:off x="6690245" y="5857677"/>
                    <a:ext cx="9838" cy="9000"/>
                  </a:xfrm>
                  <a:custGeom>
                    <a:avLst/>
                    <a:gdLst>
                      <a:gd name="connsiteX0" fmla="*/ 44 w 9838"/>
                      <a:gd name="connsiteY0" fmla="*/ 0 h 9000"/>
                      <a:gd name="connsiteX1" fmla="*/ 4293 w 9838"/>
                      <a:gd name="connsiteY1" fmla="*/ 8858 h 9000"/>
                      <a:gd name="connsiteX2" fmla="*/ 9838 w 9838"/>
                      <a:gd name="connsiteY2" fmla="*/ 3024 h 9000"/>
                      <a:gd name="connsiteX3" fmla="*/ 44 w 9838"/>
                      <a:gd name="connsiteY3" fmla="*/ 72 h 9000"/>
                      <a:gd name="connsiteX4" fmla="*/ 7678 w 9838"/>
                      <a:gd name="connsiteY4" fmla="*/ 4105 h 9000"/>
                      <a:gd name="connsiteX5" fmla="*/ 6454 w 9838"/>
                      <a:gd name="connsiteY5" fmla="*/ 3313 h 9000"/>
                      <a:gd name="connsiteX6" fmla="*/ 7750 w 9838"/>
                      <a:gd name="connsiteY6" fmla="*/ 3313 h 9000"/>
                      <a:gd name="connsiteX7" fmla="*/ 8974 w 9838"/>
                      <a:gd name="connsiteY7" fmla="*/ 4105 h 9000"/>
                      <a:gd name="connsiteX8" fmla="*/ 7678 w 9838"/>
                      <a:gd name="connsiteY8" fmla="*/ 4105 h 9000"/>
                      <a:gd name="connsiteX9" fmla="*/ 5661 w 9838"/>
                      <a:gd name="connsiteY9" fmla="*/ 3241 h 9000"/>
                      <a:gd name="connsiteX10" fmla="*/ 6814 w 9838"/>
                      <a:gd name="connsiteY10" fmla="*/ 4393 h 9000"/>
                      <a:gd name="connsiteX11" fmla="*/ 7174 w 9838"/>
                      <a:gd name="connsiteY11" fmla="*/ 6481 h 9000"/>
                      <a:gd name="connsiteX12" fmla="*/ 5949 w 9838"/>
                      <a:gd name="connsiteY12" fmla="*/ 5257 h 9000"/>
                      <a:gd name="connsiteX13" fmla="*/ 5590 w 9838"/>
                      <a:gd name="connsiteY13" fmla="*/ 3169 h 9000"/>
                      <a:gd name="connsiteX14" fmla="*/ 4221 w 9838"/>
                      <a:gd name="connsiteY14" fmla="*/ 5113 h 9000"/>
                      <a:gd name="connsiteX15" fmla="*/ 4941 w 9838"/>
                      <a:gd name="connsiteY15" fmla="*/ 2737 h 9000"/>
                      <a:gd name="connsiteX16" fmla="*/ 5229 w 9838"/>
                      <a:gd name="connsiteY16" fmla="*/ 5401 h 9000"/>
                      <a:gd name="connsiteX17" fmla="*/ 4509 w 9838"/>
                      <a:gd name="connsiteY17" fmla="*/ 7850 h 9000"/>
                      <a:gd name="connsiteX18" fmla="*/ 4221 w 9838"/>
                      <a:gd name="connsiteY18" fmla="*/ 5113 h 9000"/>
                      <a:gd name="connsiteX19" fmla="*/ 2781 w 9838"/>
                      <a:gd name="connsiteY19" fmla="*/ 3169 h 9000"/>
                      <a:gd name="connsiteX20" fmla="*/ 4077 w 9838"/>
                      <a:gd name="connsiteY20" fmla="*/ 2737 h 9000"/>
                      <a:gd name="connsiteX21" fmla="*/ 3357 w 9838"/>
                      <a:gd name="connsiteY21" fmla="*/ 4465 h 9000"/>
                      <a:gd name="connsiteX22" fmla="*/ 2060 w 9838"/>
                      <a:gd name="connsiteY22" fmla="*/ 4897 h 9000"/>
                      <a:gd name="connsiteX23" fmla="*/ 2781 w 9838"/>
                      <a:gd name="connsiteY23" fmla="*/ 3169 h 9000"/>
                      <a:gd name="connsiteX24" fmla="*/ 908 w 9838"/>
                      <a:gd name="connsiteY24" fmla="*/ 1584 h 9000"/>
                      <a:gd name="connsiteX25" fmla="*/ 2205 w 9838"/>
                      <a:gd name="connsiteY25" fmla="*/ 1584 h 9000"/>
                      <a:gd name="connsiteX26" fmla="*/ 3429 w 9838"/>
                      <a:gd name="connsiteY26" fmla="*/ 2377 h 9000"/>
                      <a:gd name="connsiteX27" fmla="*/ 2133 w 9838"/>
                      <a:gd name="connsiteY27" fmla="*/ 2377 h 9000"/>
                      <a:gd name="connsiteX28" fmla="*/ 908 w 9838"/>
                      <a:gd name="connsiteY28" fmla="*/ 1584 h 9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9838" h="9000">
                        <a:moveTo>
                          <a:pt x="44" y="0"/>
                        </a:moveTo>
                        <a:cubicBezTo>
                          <a:pt x="-316" y="4033"/>
                          <a:pt x="1557" y="7993"/>
                          <a:pt x="4293" y="8858"/>
                        </a:cubicBezTo>
                        <a:cubicBezTo>
                          <a:pt x="7029" y="9650"/>
                          <a:pt x="9478" y="7057"/>
                          <a:pt x="9838" y="3024"/>
                        </a:cubicBezTo>
                        <a:lnTo>
                          <a:pt x="44" y="72"/>
                        </a:lnTo>
                        <a:close/>
                        <a:moveTo>
                          <a:pt x="7678" y="4105"/>
                        </a:moveTo>
                        <a:cubicBezTo>
                          <a:pt x="6958" y="3889"/>
                          <a:pt x="6454" y="3529"/>
                          <a:pt x="6454" y="3313"/>
                        </a:cubicBezTo>
                        <a:cubicBezTo>
                          <a:pt x="6454" y="3097"/>
                          <a:pt x="7029" y="3024"/>
                          <a:pt x="7750" y="3313"/>
                        </a:cubicBezTo>
                        <a:cubicBezTo>
                          <a:pt x="8470" y="3529"/>
                          <a:pt x="8974" y="3889"/>
                          <a:pt x="8974" y="4105"/>
                        </a:cubicBezTo>
                        <a:cubicBezTo>
                          <a:pt x="8974" y="4321"/>
                          <a:pt x="8398" y="4393"/>
                          <a:pt x="7678" y="4105"/>
                        </a:cubicBezTo>
                        <a:close/>
                        <a:moveTo>
                          <a:pt x="5661" y="3241"/>
                        </a:moveTo>
                        <a:cubicBezTo>
                          <a:pt x="5661" y="3241"/>
                          <a:pt x="6382" y="3529"/>
                          <a:pt x="6814" y="4393"/>
                        </a:cubicBezTo>
                        <a:cubicBezTo>
                          <a:pt x="7246" y="5257"/>
                          <a:pt x="7390" y="6193"/>
                          <a:pt x="7174" y="6481"/>
                        </a:cubicBezTo>
                        <a:cubicBezTo>
                          <a:pt x="6958" y="6697"/>
                          <a:pt x="6382" y="6193"/>
                          <a:pt x="5949" y="5257"/>
                        </a:cubicBezTo>
                        <a:cubicBezTo>
                          <a:pt x="5517" y="4393"/>
                          <a:pt x="5373" y="3457"/>
                          <a:pt x="5590" y="3169"/>
                        </a:cubicBezTo>
                        <a:close/>
                        <a:moveTo>
                          <a:pt x="4221" y="5113"/>
                        </a:moveTo>
                        <a:cubicBezTo>
                          <a:pt x="4365" y="3673"/>
                          <a:pt x="4653" y="2592"/>
                          <a:pt x="4941" y="2737"/>
                        </a:cubicBezTo>
                        <a:cubicBezTo>
                          <a:pt x="5229" y="2809"/>
                          <a:pt x="5373" y="4033"/>
                          <a:pt x="5229" y="5401"/>
                        </a:cubicBezTo>
                        <a:cubicBezTo>
                          <a:pt x="5085" y="6841"/>
                          <a:pt x="4797" y="7921"/>
                          <a:pt x="4509" y="7850"/>
                        </a:cubicBezTo>
                        <a:cubicBezTo>
                          <a:pt x="4221" y="7778"/>
                          <a:pt x="4077" y="6553"/>
                          <a:pt x="4221" y="5113"/>
                        </a:cubicBezTo>
                        <a:close/>
                        <a:moveTo>
                          <a:pt x="2781" y="3169"/>
                        </a:moveTo>
                        <a:cubicBezTo>
                          <a:pt x="3357" y="2592"/>
                          <a:pt x="3933" y="2377"/>
                          <a:pt x="4077" y="2737"/>
                        </a:cubicBezTo>
                        <a:cubicBezTo>
                          <a:pt x="4221" y="3097"/>
                          <a:pt x="3933" y="3889"/>
                          <a:pt x="3357" y="4465"/>
                        </a:cubicBezTo>
                        <a:cubicBezTo>
                          <a:pt x="2781" y="5041"/>
                          <a:pt x="2205" y="5257"/>
                          <a:pt x="2060" y="4897"/>
                        </a:cubicBezTo>
                        <a:cubicBezTo>
                          <a:pt x="1917" y="4537"/>
                          <a:pt x="2205" y="3745"/>
                          <a:pt x="2781" y="3169"/>
                        </a:cubicBezTo>
                        <a:close/>
                        <a:moveTo>
                          <a:pt x="908" y="1584"/>
                        </a:moveTo>
                        <a:cubicBezTo>
                          <a:pt x="908" y="1584"/>
                          <a:pt x="1557" y="1296"/>
                          <a:pt x="2205" y="1584"/>
                        </a:cubicBezTo>
                        <a:cubicBezTo>
                          <a:pt x="2925" y="1800"/>
                          <a:pt x="3429" y="2160"/>
                          <a:pt x="3429" y="2377"/>
                        </a:cubicBezTo>
                        <a:cubicBezTo>
                          <a:pt x="3429" y="2592"/>
                          <a:pt x="2781" y="2664"/>
                          <a:pt x="2133" y="2377"/>
                        </a:cubicBezTo>
                        <a:cubicBezTo>
                          <a:pt x="1413" y="2160"/>
                          <a:pt x="908" y="1800"/>
                          <a:pt x="908" y="15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2" name="Freeform: Shape 4041">
                    <a:extLst>
                      <a:ext uri="{FF2B5EF4-FFF2-40B4-BE49-F238E27FC236}">
                        <a16:creationId xmlns:a16="http://schemas.microsoft.com/office/drawing/2014/main" id="{423DF93A-FFEB-33DA-C8D7-04190903369D}"/>
                      </a:ext>
                    </a:extLst>
                  </p:cNvPr>
                  <p:cNvSpPr/>
                  <p:nvPr/>
                </p:nvSpPr>
                <p:spPr>
                  <a:xfrm>
                    <a:off x="6685306" y="5853356"/>
                    <a:ext cx="5054" cy="9084"/>
                  </a:xfrm>
                  <a:custGeom>
                    <a:avLst/>
                    <a:gdLst>
                      <a:gd name="connsiteX0" fmla="*/ 14 w 5054"/>
                      <a:gd name="connsiteY0" fmla="*/ 0 h 9084"/>
                      <a:gd name="connsiteX1" fmla="*/ 2246 w 5054"/>
                      <a:gd name="connsiteY1" fmla="*/ 8858 h 9084"/>
                      <a:gd name="connsiteX2" fmla="*/ 5055 w 5054"/>
                      <a:gd name="connsiteY2" fmla="*/ 3529 h 9084"/>
                      <a:gd name="connsiteX3" fmla="*/ 14 w 5054"/>
                      <a:gd name="connsiteY3" fmla="*/ 0 h 9084"/>
                      <a:gd name="connsiteX4" fmla="*/ 3974 w 5054"/>
                      <a:gd name="connsiteY4" fmla="*/ 4465 h 9084"/>
                      <a:gd name="connsiteX5" fmla="*/ 3327 w 5054"/>
                      <a:gd name="connsiteY5" fmla="*/ 3601 h 9084"/>
                      <a:gd name="connsiteX6" fmla="*/ 4047 w 5054"/>
                      <a:gd name="connsiteY6" fmla="*/ 3601 h 9084"/>
                      <a:gd name="connsiteX7" fmla="*/ 4695 w 5054"/>
                      <a:gd name="connsiteY7" fmla="*/ 4465 h 9084"/>
                      <a:gd name="connsiteX8" fmla="*/ 3974 w 5054"/>
                      <a:gd name="connsiteY8" fmla="*/ 4465 h 9084"/>
                      <a:gd name="connsiteX9" fmla="*/ 2966 w 5054"/>
                      <a:gd name="connsiteY9" fmla="*/ 3529 h 9084"/>
                      <a:gd name="connsiteX10" fmla="*/ 3614 w 5054"/>
                      <a:gd name="connsiteY10" fmla="*/ 4753 h 9084"/>
                      <a:gd name="connsiteX11" fmla="*/ 3830 w 5054"/>
                      <a:gd name="connsiteY11" fmla="*/ 6769 h 9084"/>
                      <a:gd name="connsiteX12" fmla="*/ 3182 w 5054"/>
                      <a:gd name="connsiteY12" fmla="*/ 5545 h 9084"/>
                      <a:gd name="connsiteX13" fmla="*/ 2966 w 5054"/>
                      <a:gd name="connsiteY13" fmla="*/ 3529 h 9084"/>
                      <a:gd name="connsiteX14" fmla="*/ 2246 w 5054"/>
                      <a:gd name="connsiteY14" fmla="*/ 5257 h 9084"/>
                      <a:gd name="connsiteX15" fmla="*/ 2606 w 5054"/>
                      <a:gd name="connsiteY15" fmla="*/ 2952 h 9084"/>
                      <a:gd name="connsiteX16" fmla="*/ 2750 w 5054"/>
                      <a:gd name="connsiteY16" fmla="*/ 5617 h 9084"/>
                      <a:gd name="connsiteX17" fmla="*/ 2390 w 5054"/>
                      <a:gd name="connsiteY17" fmla="*/ 7849 h 9084"/>
                      <a:gd name="connsiteX18" fmla="*/ 2246 w 5054"/>
                      <a:gd name="connsiteY18" fmla="*/ 5185 h 9084"/>
                      <a:gd name="connsiteX19" fmla="*/ 1454 w 5054"/>
                      <a:gd name="connsiteY19" fmla="*/ 3312 h 9084"/>
                      <a:gd name="connsiteX20" fmla="*/ 2102 w 5054"/>
                      <a:gd name="connsiteY20" fmla="*/ 2952 h 9084"/>
                      <a:gd name="connsiteX21" fmla="*/ 1742 w 5054"/>
                      <a:gd name="connsiteY21" fmla="*/ 4609 h 9084"/>
                      <a:gd name="connsiteX22" fmla="*/ 1022 w 5054"/>
                      <a:gd name="connsiteY22" fmla="*/ 4969 h 9084"/>
                      <a:gd name="connsiteX23" fmla="*/ 1382 w 5054"/>
                      <a:gd name="connsiteY23" fmla="*/ 3312 h 9084"/>
                      <a:gd name="connsiteX24" fmla="*/ 518 w 5054"/>
                      <a:gd name="connsiteY24" fmla="*/ 1584 h 9084"/>
                      <a:gd name="connsiteX25" fmla="*/ 1166 w 5054"/>
                      <a:gd name="connsiteY25" fmla="*/ 1584 h 9084"/>
                      <a:gd name="connsiteX26" fmla="*/ 1814 w 5054"/>
                      <a:gd name="connsiteY26" fmla="*/ 2448 h 9084"/>
                      <a:gd name="connsiteX27" fmla="*/ 1166 w 5054"/>
                      <a:gd name="connsiteY27" fmla="*/ 2448 h 9084"/>
                      <a:gd name="connsiteX28" fmla="*/ 518 w 5054"/>
                      <a:gd name="connsiteY28" fmla="*/ 1584 h 9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054" h="9084">
                        <a:moveTo>
                          <a:pt x="14" y="0"/>
                        </a:moveTo>
                        <a:cubicBezTo>
                          <a:pt x="-130" y="3961"/>
                          <a:pt x="878" y="7921"/>
                          <a:pt x="2246" y="8858"/>
                        </a:cubicBezTo>
                        <a:cubicBezTo>
                          <a:pt x="3614" y="9866"/>
                          <a:pt x="4911" y="7417"/>
                          <a:pt x="5055" y="3529"/>
                        </a:cubicBezTo>
                        <a:lnTo>
                          <a:pt x="14" y="0"/>
                        </a:lnTo>
                        <a:close/>
                        <a:moveTo>
                          <a:pt x="3974" y="4465"/>
                        </a:moveTo>
                        <a:cubicBezTo>
                          <a:pt x="3974" y="4465"/>
                          <a:pt x="3327" y="3817"/>
                          <a:pt x="3327" y="3601"/>
                        </a:cubicBezTo>
                        <a:cubicBezTo>
                          <a:pt x="3327" y="3384"/>
                          <a:pt x="3614" y="3384"/>
                          <a:pt x="4047" y="3601"/>
                        </a:cubicBezTo>
                        <a:cubicBezTo>
                          <a:pt x="4406" y="3889"/>
                          <a:pt x="4695" y="4249"/>
                          <a:pt x="4695" y="4465"/>
                        </a:cubicBezTo>
                        <a:cubicBezTo>
                          <a:pt x="4695" y="4681"/>
                          <a:pt x="4334" y="4681"/>
                          <a:pt x="3974" y="4465"/>
                        </a:cubicBezTo>
                        <a:close/>
                        <a:moveTo>
                          <a:pt x="2966" y="3529"/>
                        </a:moveTo>
                        <a:cubicBezTo>
                          <a:pt x="2966" y="3529"/>
                          <a:pt x="3398" y="3889"/>
                          <a:pt x="3614" y="4753"/>
                        </a:cubicBezTo>
                        <a:cubicBezTo>
                          <a:pt x="3830" y="5617"/>
                          <a:pt x="3902" y="6553"/>
                          <a:pt x="3830" y="6769"/>
                        </a:cubicBezTo>
                        <a:cubicBezTo>
                          <a:pt x="3687" y="6985"/>
                          <a:pt x="3470" y="6409"/>
                          <a:pt x="3182" y="5545"/>
                        </a:cubicBezTo>
                        <a:cubicBezTo>
                          <a:pt x="2966" y="4681"/>
                          <a:pt x="2822" y="3744"/>
                          <a:pt x="2966" y="3529"/>
                        </a:cubicBezTo>
                        <a:close/>
                        <a:moveTo>
                          <a:pt x="2246" y="5257"/>
                        </a:moveTo>
                        <a:cubicBezTo>
                          <a:pt x="2246" y="3889"/>
                          <a:pt x="2462" y="2880"/>
                          <a:pt x="2606" y="2952"/>
                        </a:cubicBezTo>
                        <a:cubicBezTo>
                          <a:pt x="2750" y="3024"/>
                          <a:pt x="2822" y="4249"/>
                          <a:pt x="2750" y="5617"/>
                        </a:cubicBezTo>
                        <a:cubicBezTo>
                          <a:pt x="2750" y="6985"/>
                          <a:pt x="2534" y="7993"/>
                          <a:pt x="2390" y="7849"/>
                        </a:cubicBezTo>
                        <a:cubicBezTo>
                          <a:pt x="2246" y="7777"/>
                          <a:pt x="2174" y="6553"/>
                          <a:pt x="2246" y="5185"/>
                        </a:cubicBezTo>
                        <a:close/>
                        <a:moveTo>
                          <a:pt x="1454" y="3312"/>
                        </a:moveTo>
                        <a:cubicBezTo>
                          <a:pt x="1742" y="2737"/>
                          <a:pt x="2030" y="2592"/>
                          <a:pt x="2102" y="2952"/>
                        </a:cubicBezTo>
                        <a:cubicBezTo>
                          <a:pt x="2174" y="3312"/>
                          <a:pt x="2102" y="4033"/>
                          <a:pt x="1742" y="4609"/>
                        </a:cubicBezTo>
                        <a:cubicBezTo>
                          <a:pt x="1454" y="5185"/>
                          <a:pt x="1166" y="5329"/>
                          <a:pt x="1022" y="4969"/>
                        </a:cubicBezTo>
                        <a:cubicBezTo>
                          <a:pt x="950" y="4609"/>
                          <a:pt x="1022" y="3889"/>
                          <a:pt x="1382" y="3312"/>
                        </a:cubicBezTo>
                        <a:close/>
                        <a:moveTo>
                          <a:pt x="518" y="1584"/>
                        </a:moveTo>
                        <a:cubicBezTo>
                          <a:pt x="518" y="1584"/>
                          <a:pt x="806" y="1368"/>
                          <a:pt x="1166" y="1584"/>
                        </a:cubicBezTo>
                        <a:cubicBezTo>
                          <a:pt x="1526" y="1800"/>
                          <a:pt x="1814" y="2232"/>
                          <a:pt x="1814" y="2448"/>
                        </a:cubicBezTo>
                        <a:cubicBezTo>
                          <a:pt x="1814" y="2664"/>
                          <a:pt x="1526" y="2664"/>
                          <a:pt x="1166" y="2448"/>
                        </a:cubicBezTo>
                        <a:cubicBezTo>
                          <a:pt x="806" y="2160"/>
                          <a:pt x="518" y="1800"/>
                          <a:pt x="518" y="158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037" name="Freeform: Shape 4036">
                  <a:extLst>
                    <a:ext uri="{FF2B5EF4-FFF2-40B4-BE49-F238E27FC236}">
                      <a16:creationId xmlns:a16="http://schemas.microsoft.com/office/drawing/2014/main" id="{934B4634-42D5-B57C-1B79-0CB13E1F097A}"/>
                    </a:ext>
                  </a:extLst>
                </p:cNvPr>
                <p:cNvSpPr/>
                <p:nvPr/>
              </p:nvSpPr>
              <p:spPr>
                <a:xfrm>
                  <a:off x="6747108" y="5865742"/>
                  <a:ext cx="15986" cy="7921"/>
                </a:xfrm>
                <a:custGeom>
                  <a:avLst/>
                  <a:gdLst>
                    <a:gd name="connsiteX0" fmla="*/ 0 w 15986"/>
                    <a:gd name="connsiteY0" fmla="*/ 0 h 7921"/>
                    <a:gd name="connsiteX1" fmla="*/ 7993 w 15986"/>
                    <a:gd name="connsiteY1" fmla="*/ 7921 h 7921"/>
                    <a:gd name="connsiteX2" fmla="*/ 15987 w 15986"/>
                    <a:gd name="connsiteY2" fmla="*/ 0 h 7921"/>
                    <a:gd name="connsiteX3" fmla="*/ 72 w 15986"/>
                    <a:gd name="connsiteY3" fmla="*/ 0 h 7921"/>
                    <a:gd name="connsiteX4" fmla="*/ 1296 w 15986"/>
                    <a:gd name="connsiteY4" fmla="*/ 1440 h 7921"/>
                    <a:gd name="connsiteX5" fmla="*/ 3312 w 15986"/>
                    <a:gd name="connsiteY5" fmla="*/ 1008 h 7921"/>
                    <a:gd name="connsiteX6" fmla="*/ 5401 w 15986"/>
                    <a:gd name="connsiteY6" fmla="*/ 1440 h 7921"/>
                    <a:gd name="connsiteX7" fmla="*/ 3384 w 15986"/>
                    <a:gd name="connsiteY7" fmla="*/ 1945 h 7921"/>
                    <a:gd name="connsiteX8" fmla="*/ 1296 w 15986"/>
                    <a:gd name="connsiteY8" fmla="*/ 1512 h 7921"/>
                    <a:gd name="connsiteX9" fmla="*/ 5689 w 15986"/>
                    <a:gd name="connsiteY9" fmla="*/ 3673 h 7921"/>
                    <a:gd name="connsiteX10" fmla="*/ 3673 w 15986"/>
                    <a:gd name="connsiteY10" fmla="*/ 4537 h 7921"/>
                    <a:gd name="connsiteX11" fmla="*/ 4537 w 15986"/>
                    <a:gd name="connsiteY11" fmla="*/ 2520 h 7921"/>
                    <a:gd name="connsiteX12" fmla="*/ 6553 w 15986"/>
                    <a:gd name="connsiteY12" fmla="*/ 1656 h 7921"/>
                    <a:gd name="connsiteX13" fmla="*/ 5689 w 15986"/>
                    <a:gd name="connsiteY13" fmla="*/ 3673 h 7921"/>
                    <a:gd name="connsiteX14" fmla="*/ 7777 w 15986"/>
                    <a:gd name="connsiteY14" fmla="*/ 6841 h 7921"/>
                    <a:gd name="connsiteX15" fmla="*/ 6985 w 15986"/>
                    <a:gd name="connsiteY15" fmla="*/ 4105 h 7921"/>
                    <a:gd name="connsiteX16" fmla="*/ 7777 w 15986"/>
                    <a:gd name="connsiteY16" fmla="*/ 1368 h 7921"/>
                    <a:gd name="connsiteX17" fmla="*/ 8641 w 15986"/>
                    <a:gd name="connsiteY17" fmla="*/ 4105 h 7921"/>
                    <a:gd name="connsiteX18" fmla="*/ 7777 w 15986"/>
                    <a:gd name="connsiteY18" fmla="*/ 6841 h 7921"/>
                    <a:gd name="connsiteX19" fmla="*/ 11954 w 15986"/>
                    <a:gd name="connsiteY19" fmla="*/ 4537 h 7921"/>
                    <a:gd name="connsiteX20" fmla="*/ 9938 w 15986"/>
                    <a:gd name="connsiteY20" fmla="*/ 3673 h 7921"/>
                    <a:gd name="connsiteX21" fmla="*/ 9074 w 15986"/>
                    <a:gd name="connsiteY21" fmla="*/ 1656 h 7921"/>
                    <a:gd name="connsiteX22" fmla="*/ 11090 w 15986"/>
                    <a:gd name="connsiteY22" fmla="*/ 2520 h 7921"/>
                    <a:gd name="connsiteX23" fmla="*/ 11954 w 15986"/>
                    <a:gd name="connsiteY23" fmla="*/ 4537 h 7921"/>
                    <a:gd name="connsiteX24" fmla="*/ 12314 w 15986"/>
                    <a:gd name="connsiteY24" fmla="*/ 1872 h 7921"/>
                    <a:gd name="connsiteX25" fmla="*/ 10226 w 15986"/>
                    <a:gd name="connsiteY25" fmla="*/ 1440 h 7921"/>
                    <a:gd name="connsiteX26" fmla="*/ 12242 w 15986"/>
                    <a:gd name="connsiteY26" fmla="*/ 1008 h 7921"/>
                    <a:gd name="connsiteX27" fmla="*/ 14331 w 15986"/>
                    <a:gd name="connsiteY27" fmla="*/ 1440 h 7921"/>
                    <a:gd name="connsiteX28" fmla="*/ 12242 w 15986"/>
                    <a:gd name="connsiteY28" fmla="*/ 1945 h 7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5986" h="7921">
                      <a:moveTo>
                        <a:pt x="0" y="0"/>
                      </a:moveTo>
                      <a:cubicBezTo>
                        <a:pt x="0" y="4393"/>
                        <a:pt x="3529" y="7921"/>
                        <a:pt x="7993" y="7921"/>
                      </a:cubicBezTo>
                      <a:cubicBezTo>
                        <a:pt x="12458" y="7921"/>
                        <a:pt x="15987" y="4393"/>
                        <a:pt x="15987" y="0"/>
                      </a:cubicBezTo>
                      <a:lnTo>
                        <a:pt x="72" y="0"/>
                      </a:lnTo>
                      <a:close/>
                      <a:moveTo>
                        <a:pt x="1296" y="1440"/>
                      </a:moveTo>
                      <a:cubicBezTo>
                        <a:pt x="1296" y="1440"/>
                        <a:pt x="2232" y="1008"/>
                        <a:pt x="3312" y="1008"/>
                      </a:cubicBezTo>
                      <a:cubicBezTo>
                        <a:pt x="4393" y="1008"/>
                        <a:pt x="5401" y="1224"/>
                        <a:pt x="5401" y="1440"/>
                      </a:cubicBezTo>
                      <a:cubicBezTo>
                        <a:pt x="5401" y="1656"/>
                        <a:pt x="4465" y="1872"/>
                        <a:pt x="3384" y="1945"/>
                      </a:cubicBezTo>
                      <a:cubicBezTo>
                        <a:pt x="2232" y="1945"/>
                        <a:pt x="1296" y="1728"/>
                        <a:pt x="1296" y="1512"/>
                      </a:cubicBezTo>
                      <a:close/>
                      <a:moveTo>
                        <a:pt x="5689" y="3673"/>
                      </a:moveTo>
                      <a:cubicBezTo>
                        <a:pt x="4897" y="4465"/>
                        <a:pt x="3961" y="4897"/>
                        <a:pt x="3673" y="4537"/>
                      </a:cubicBezTo>
                      <a:cubicBezTo>
                        <a:pt x="3312" y="4177"/>
                        <a:pt x="3673" y="3313"/>
                        <a:pt x="4537" y="2520"/>
                      </a:cubicBezTo>
                      <a:cubicBezTo>
                        <a:pt x="5329" y="1728"/>
                        <a:pt x="6265" y="1296"/>
                        <a:pt x="6553" y="1656"/>
                      </a:cubicBezTo>
                      <a:cubicBezTo>
                        <a:pt x="6913" y="2017"/>
                        <a:pt x="6553" y="2881"/>
                        <a:pt x="5689" y="3673"/>
                      </a:cubicBezTo>
                      <a:close/>
                      <a:moveTo>
                        <a:pt x="7777" y="6841"/>
                      </a:moveTo>
                      <a:cubicBezTo>
                        <a:pt x="7345" y="6841"/>
                        <a:pt x="6985" y="5617"/>
                        <a:pt x="6985" y="4105"/>
                      </a:cubicBezTo>
                      <a:cubicBezTo>
                        <a:pt x="6985" y="2592"/>
                        <a:pt x="7345" y="1368"/>
                        <a:pt x="7777" y="1368"/>
                      </a:cubicBezTo>
                      <a:cubicBezTo>
                        <a:pt x="8209" y="1368"/>
                        <a:pt x="8641" y="2592"/>
                        <a:pt x="8641" y="4105"/>
                      </a:cubicBezTo>
                      <a:cubicBezTo>
                        <a:pt x="8641" y="5617"/>
                        <a:pt x="8281" y="6841"/>
                        <a:pt x="7777" y="6841"/>
                      </a:cubicBezTo>
                      <a:close/>
                      <a:moveTo>
                        <a:pt x="11954" y="4537"/>
                      </a:moveTo>
                      <a:cubicBezTo>
                        <a:pt x="11954" y="4537"/>
                        <a:pt x="10730" y="4465"/>
                        <a:pt x="9938" y="3673"/>
                      </a:cubicBezTo>
                      <a:cubicBezTo>
                        <a:pt x="9146" y="2881"/>
                        <a:pt x="8786" y="1945"/>
                        <a:pt x="9074" y="1656"/>
                      </a:cubicBezTo>
                      <a:cubicBezTo>
                        <a:pt x="9362" y="1296"/>
                        <a:pt x="10298" y="1656"/>
                        <a:pt x="11090" y="2520"/>
                      </a:cubicBezTo>
                      <a:cubicBezTo>
                        <a:pt x="11882" y="3313"/>
                        <a:pt x="12242" y="4249"/>
                        <a:pt x="11954" y="4537"/>
                      </a:cubicBezTo>
                      <a:close/>
                      <a:moveTo>
                        <a:pt x="12314" y="1872"/>
                      </a:moveTo>
                      <a:cubicBezTo>
                        <a:pt x="11162" y="1872"/>
                        <a:pt x="10226" y="1656"/>
                        <a:pt x="10226" y="1440"/>
                      </a:cubicBezTo>
                      <a:cubicBezTo>
                        <a:pt x="10226" y="1224"/>
                        <a:pt x="11162" y="1008"/>
                        <a:pt x="12242" y="1008"/>
                      </a:cubicBezTo>
                      <a:cubicBezTo>
                        <a:pt x="13322" y="1008"/>
                        <a:pt x="14331" y="1224"/>
                        <a:pt x="14331" y="1440"/>
                      </a:cubicBezTo>
                      <a:cubicBezTo>
                        <a:pt x="14331" y="1656"/>
                        <a:pt x="13395" y="1872"/>
                        <a:pt x="12242" y="19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673" name="Freeform: Shape 5672">
                <a:extLst>
                  <a:ext uri="{FF2B5EF4-FFF2-40B4-BE49-F238E27FC236}">
                    <a16:creationId xmlns:a16="http://schemas.microsoft.com/office/drawing/2014/main" id="{597B60F9-B4CD-126D-42B0-D709DD7ECD32}"/>
                  </a:ext>
                </a:extLst>
              </p:cNvPr>
              <p:cNvSpPr/>
              <p:nvPr/>
            </p:nvSpPr>
            <p:spPr>
              <a:xfrm>
                <a:off x="6751861" y="5693413"/>
                <a:ext cx="3744" cy="157639"/>
              </a:xfrm>
              <a:custGeom>
                <a:avLst/>
                <a:gdLst>
                  <a:gd name="connsiteX0" fmla="*/ 0 w 3744"/>
                  <a:gd name="connsiteY0" fmla="*/ 66037 h 157639"/>
                  <a:gd name="connsiteX1" fmla="*/ 0 w 3744"/>
                  <a:gd name="connsiteY1" fmla="*/ 0 h 157639"/>
                  <a:gd name="connsiteX2" fmla="*/ 3745 w 3744"/>
                  <a:gd name="connsiteY2" fmla="*/ 0 h 157639"/>
                  <a:gd name="connsiteX3" fmla="*/ 3745 w 3744"/>
                  <a:gd name="connsiteY3" fmla="*/ 157639 h 157639"/>
                  <a:gd name="connsiteX4" fmla="*/ 0 w 3744"/>
                  <a:gd name="connsiteY4" fmla="*/ 157639 h 157639"/>
                  <a:gd name="connsiteX5" fmla="*/ 0 w 3744"/>
                  <a:gd name="connsiteY5" fmla="*/ 66037 h 157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44" h="157639">
                    <a:moveTo>
                      <a:pt x="0" y="66037"/>
                    </a:moveTo>
                    <a:lnTo>
                      <a:pt x="0" y="0"/>
                    </a:lnTo>
                    <a:lnTo>
                      <a:pt x="3745" y="0"/>
                    </a:lnTo>
                    <a:lnTo>
                      <a:pt x="3745" y="157639"/>
                    </a:lnTo>
                    <a:lnTo>
                      <a:pt x="0" y="157639"/>
                    </a:lnTo>
                    <a:lnTo>
                      <a:pt x="0" y="66037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74" name="Freeform: Shape 5673">
                <a:extLst>
                  <a:ext uri="{FF2B5EF4-FFF2-40B4-BE49-F238E27FC236}">
                    <a16:creationId xmlns:a16="http://schemas.microsoft.com/office/drawing/2014/main" id="{74464591-000F-C7B3-1717-AAE31F7E96A7}"/>
                  </a:ext>
                </a:extLst>
              </p:cNvPr>
              <p:cNvSpPr/>
              <p:nvPr/>
            </p:nvSpPr>
            <p:spPr>
              <a:xfrm>
                <a:off x="6747180" y="5682034"/>
                <a:ext cx="12962" cy="12962"/>
              </a:xfrm>
              <a:custGeom>
                <a:avLst/>
                <a:gdLst>
                  <a:gd name="connsiteX0" fmla="*/ 0 w 12962"/>
                  <a:gd name="connsiteY0" fmla="*/ 6481 h 12962"/>
                  <a:gd name="connsiteX1" fmla="*/ 6481 w 12962"/>
                  <a:gd name="connsiteY1" fmla="*/ 0 h 12962"/>
                  <a:gd name="connsiteX2" fmla="*/ 6481 w 12962"/>
                  <a:gd name="connsiteY2" fmla="*/ 0 h 12962"/>
                  <a:gd name="connsiteX3" fmla="*/ 12962 w 12962"/>
                  <a:gd name="connsiteY3" fmla="*/ 6481 h 12962"/>
                  <a:gd name="connsiteX4" fmla="*/ 12962 w 12962"/>
                  <a:gd name="connsiteY4" fmla="*/ 6481 h 12962"/>
                  <a:gd name="connsiteX5" fmla="*/ 6481 w 12962"/>
                  <a:gd name="connsiteY5" fmla="*/ 12962 h 12962"/>
                  <a:gd name="connsiteX6" fmla="*/ 6481 w 12962"/>
                  <a:gd name="connsiteY6" fmla="*/ 12962 h 12962"/>
                  <a:gd name="connsiteX7" fmla="*/ 0 w 12962"/>
                  <a:gd name="connsiteY7" fmla="*/ 6481 h 12962"/>
                  <a:gd name="connsiteX8" fmla="*/ 0 w 12962"/>
                  <a:gd name="connsiteY8" fmla="*/ 6481 h 12962"/>
                  <a:gd name="connsiteX9" fmla="*/ 2736 w 12962"/>
                  <a:gd name="connsiteY9" fmla="*/ 6481 h 12962"/>
                  <a:gd name="connsiteX10" fmla="*/ 6409 w 12962"/>
                  <a:gd name="connsiteY10" fmla="*/ 10154 h 12962"/>
                  <a:gd name="connsiteX11" fmla="*/ 6409 w 12962"/>
                  <a:gd name="connsiteY11" fmla="*/ 10154 h 12962"/>
                  <a:gd name="connsiteX12" fmla="*/ 10082 w 12962"/>
                  <a:gd name="connsiteY12" fmla="*/ 6481 h 12962"/>
                  <a:gd name="connsiteX13" fmla="*/ 10082 w 12962"/>
                  <a:gd name="connsiteY13" fmla="*/ 6481 h 12962"/>
                  <a:gd name="connsiteX14" fmla="*/ 6409 w 12962"/>
                  <a:gd name="connsiteY14" fmla="*/ 2809 h 12962"/>
                  <a:gd name="connsiteX15" fmla="*/ 6409 w 12962"/>
                  <a:gd name="connsiteY15" fmla="*/ 2809 h 12962"/>
                  <a:gd name="connsiteX16" fmla="*/ 2736 w 12962"/>
                  <a:gd name="connsiteY16" fmla="*/ 6481 h 12962"/>
                  <a:gd name="connsiteX17" fmla="*/ 2736 w 12962"/>
                  <a:gd name="connsiteY17" fmla="*/ 6481 h 12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2962" h="12962">
                    <a:moveTo>
                      <a:pt x="0" y="6481"/>
                    </a:moveTo>
                    <a:cubicBezTo>
                      <a:pt x="0" y="2881"/>
                      <a:pt x="2880" y="0"/>
                      <a:pt x="6481" y="0"/>
                    </a:cubicBezTo>
                    <a:lnTo>
                      <a:pt x="6481" y="0"/>
                    </a:lnTo>
                    <a:cubicBezTo>
                      <a:pt x="10082" y="0"/>
                      <a:pt x="12962" y="2881"/>
                      <a:pt x="12962" y="6481"/>
                    </a:cubicBezTo>
                    <a:lnTo>
                      <a:pt x="12962" y="6481"/>
                    </a:lnTo>
                    <a:cubicBezTo>
                      <a:pt x="12962" y="10082"/>
                      <a:pt x="10082" y="12962"/>
                      <a:pt x="6481" y="12962"/>
                    </a:cubicBezTo>
                    <a:lnTo>
                      <a:pt x="6481" y="12962"/>
                    </a:lnTo>
                    <a:cubicBezTo>
                      <a:pt x="2880" y="12962"/>
                      <a:pt x="0" y="10082"/>
                      <a:pt x="0" y="6481"/>
                    </a:cubicBezTo>
                    <a:lnTo>
                      <a:pt x="0" y="6481"/>
                    </a:lnTo>
                    <a:close/>
                    <a:moveTo>
                      <a:pt x="2736" y="6481"/>
                    </a:moveTo>
                    <a:cubicBezTo>
                      <a:pt x="2736" y="8498"/>
                      <a:pt x="4393" y="10154"/>
                      <a:pt x="6409" y="10154"/>
                    </a:cubicBezTo>
                    <a:lnTo>
                      <a:pt x="6409" y="10154"/>
                    </a:lnTo>
                    <a:cubicBezTo>
                      <a:pt x="8426" y="10154"/>
                      <a:pt x="10082" y="8498"/>
                      <a:pt x="10082" y="6481"/>
                    </a:cubicBezTo>
                    <a:lnTo>
                      <a:pt x="10082" y="6481"/>
                    </a:lnTo>
                    <a:cubicBezTo>
                      <a:pt x="10082" y="4465"/>
                      <a:pt x="8426" y="2809"/>
                      <a:pt x="6409" y="2809"/>
                    </a:cubicBezTo>
                    <a:lnTo>
                      <a:pt x="6409" y="2809"/>
                    </a:lnTo>
                    <a:cubicBezTo>
                      <a:pt x="4393" y="2809"/>
                      <a:pt x="2736" y="4465"/>
                      <a:pt x="2736" y="6481"/>
                    </a:cubicBezTo>
                    <a:lnTo>
                      <a:pt x="2736" y="6481"/>
                    </a:ln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75" name="Freeform: Shape 5674">
                <a:extLst>
                  <a:ext uri="{FF2B5EF4-FFF2-40B4-BE49-F238E27FC236}">
                    <a16:creationId xmlns:a16="http://schemas.microsoft.com/office/drawing/2014/main" id="{846022ED-FDD2-319C-6AEB-FD57869800CB}"/>
                  </a:ext>
                </a:extLst>
              </p:cNvPr>
              <p:cNvSpPr/>
              <p:nvPr/>
            </p:nvSpPr>
            <p:spPr>
              <a:xfrm>
                <a:off x="6727448" y="5886555"/>
                <a:ext cx="52930" cy="5905"/>
              </a:xfrm>
              <a:custGeom>
                <a:avLst/>
                <a:gdLst>
                  <a:gd name="connsiteX0" fmla="*/ 52931 w 52930"/>
                  <a:gd name="connsiteY0" fmla="*/ 2952 h 5905"/>
                  <a:gd name="connsiteX1" fmla="*/ 26501 w 52930"/>
                  <a:gd name="connsiteY1" fmla="*/ 5905 h 5905"/>
                  <a:gd name="connsiteX2" fmla="*/ 0 w 52930"/>
                  <a:gd name="connsiteY2" fmla="*/ 2952 h 5905"/>
                  <a:gd name="connsiteX3" fmla="*/ 26501 w 52930"/>
                  <a:gd name="connsiteY3" fmla="*/ 0 h 5905"/>
                  <a:gd name="connsiteX4" fmla="*/ 52931 w 52930"/>
                  <a:gd name="connsiteY4" fmla="*/ 2952 h 5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30" h="5905">
                    <a:moveTo>
                      <a:pt x="52931" y="2952"/>
                    </a:moveTo>
                    <a:cubicBezTo>
                      <a:pt x="52931" y="4537"/>
                      <a:pt x="41048" y="5905"/>
                      <a:pt x="26501" y="5905"/>
                    </a:cubicBezTo>
                    <a:cubicBezTo>
                      <a:pt x="11955" y="5905"/>
                      <a:pt x="0" y="4609"/>
                      <a:pt x="0" y="2952"/>
                    </a:cubicBezTo>
                    <a:cubicBezTo>
                      <a:pt x="0" y="1296"/>
                      <a:pt x="11883" y="0"/>
                      <a:pt x="26501" y="0"/>
                    </a:cubicBezTo>
                    <a:cubicBezTo>
                      <a:pt x="41120" y="0"/>
                      <a:pt x="52931" y="1296"/>
                      <a:pt x="52931" y="2952"/>
                    </a:cubicBezTo>
                    <a:close/>
                  </a:path>
                </a:pathLst>
              </a:custGeom>
              <a:solidFill>
                <a:srgbClr val="CFD0D2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676" name="Graphic 6">
                <a:extLst>
                  <a:ext uri="{FF2B5EF4-FFF2-40B4-BE49-F238E27FC236}">
                    <a16:creationId xmlns:a16="http://schemas.microsoft.com/office/drawing/2014/main" id="{C3A93CC3-8D8E-FFBE-8580-2956F8138EE8}"/>
                  </a:ext>
                </a:extLst>
              </p:cNvPr>
              <p:cNvGrpSpPr/>
              <p:nvPr/>
            </p:nvGrpSpPr>
            <p:grpSpPr>
              <a:xfrm>
                <a:off x="6686077" y="5821591"/>
                <a:ext cx="34033" cy="34032"/>
                <a:chOff x="6686077" y="5821591"/>
                <a:chExt cx="34033" cy="34032"/>
              </a:xfrm>
            </p:grpSpPr>
            <p:sp>
              <p:nvSpPr>
                <p:cNvPr id="4030" name="Freeform: Shape 4029">
                  <a:extLst>
                    <a:ext uri="{FF2B5EF4-FFF2-40B4-BE49-F238E27FC236}">
                      <a16:creationId xmlns:a16="http://schemas.microsoft.com/office/drawing/2014/main" id="{9F552951-199B-329B-46D0-211558DDD100}"/>
                    </a:ext>
                  </a:extLst>
                </p:cNvPr>
                <p:cNvSpPr/>
                <p:nvPr/>
              </p:nvSpPr>
              <p:spPr>
                <a:xfrm>
                  <a:off x="6686077" y="5821591"/>
                  <a:ext cx="34033" cy="34032"/>
                </a:xfrm>
                <a:custGeom>
                  <a:avLst/>
                  <a:gdLst>
                    <a:gd name="connsiteX0" fmla="*/ 28697 w 34033"/>
                    <a:gd name="connsiteY0" fmla="*/ 4616 h 34032"/>
                    <a:gd name="connsiteX1" fmla="*/ 4644 w 34033"/>
                    <a:gd name="connsiteY1" fmla="*/ 5336 h 34032"/>
                    <a:gd name="connsiteX2" fmla="*/ 5364 w 34033"/>
                    <a:gd name="connsiteY2" fmla="*/ 29389 h 34032"/>
                    <a:gd name="connsiteX3" fmla="*/ 29417 w 34033"/>
                    <a:gd name="connsiteY3" fmla="*/ 28669 h 34032"/>
                    <a:gd name="connsiteX4" fmla="*/ 28697 w 34033"/>
                    <a:gd name="connsiteY4" fmla="*/ 4616 h 34032"/>
                    <a:gd name="connsiteX5" fmla="*/ 12998 w 34033"/>
                    <a:gd name="connsiteY5" fmla="*/ 21251 h 34032"/>
                    <a:gd name="connsiteX6" fmla="*/ 12782 w 34033"/>
                    <a:gd name="connsiteY6" fmla="*/ 13042 h 34032"/>
                    <a:gd name="connsiteX7" fmla="*/ 21063 w 34033"/>
                    <a:gd name="connsiteY7" fmla="*/ 12754 h 34032"/>
                    <a:gd name="connsiteX8" fmla="*/ 21351 w 34033"/>
                    <a:gd name="connsiteY8" fmla="*/ 21035 h 34032"/>
                    <a:gd name="connsiteX9" fmla="*/ 13070 w 34033"/>
                    <a:gd name="connsiteY9" fmla="*/ 21323 h 3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033" h="34032">
                      <a:moveTo>
                        <a:pt x="28697" y="4616"/>
                      </a:moveTo>
                      <a:cubicBezTo>
                        <a:pt x="21856" y="-1793"/>
                        <a:pt x="11054" y="-1505"/>
                        <a:pt x="4644" y="5336"/>
                      </a:cubicBezTo>
                      <a:cubicBezTo>
                        <a:pt x="-1837" y="12177"/>
                        <a:pt x="-1477" y="22980"/>
                        <a:pt x="5364" y="29389"/>
                      </a:cubicBezTo>
                      <a:cubicBezTo>
                        <a:pt x="12206" y="35870"/>
                        <a:pt x="23008" y="35510"/>
                        <a:pt x="29417" y="28669"/>
                      </a:cubicBezTo>
                      <a:cubicBezTo>
                        <a:pt x="35826" y="21828"/>
                        <a:pt x="35538" y="11025"/>
                        <a:pt x="28697" y="4616"/>
                      </a:cubicBezTo>
                      <a:close/>
                      <a:moveTo>
                        <a:pt x="12998" y="21251"/>
                      </a:moveTo>
                      <a:cubicBezTo>
                        <a:pt x="10694" y="19019"/>
                        <a:pt x="10549" y="15346"/>
                        <a:pt x="12782" y="13042"/>
                      </a:cubicBezTo>
                      <a:cubicBezTo>
                        <a:pt x="15014" y="10665"/>
                        <a:pt x="18687" y="10593"/>
                        <a:pt x="21063" y="12754"/>
                      </a:cubicBezTo>
                      <a:cubicBezTo>
                        <a:pt x="23440" y="14986"/>
                        <a:pt x="23512" y="18659"/>
                        <a:pt x="21351" y="21035"/>
                      </a:cubicBezTo>
                      <a:cubicBezTo>
                        <a:pt x="19119" y="23412"/>
                        <a:pt x="15446" y="23484"/>
                        <a:pt x="13070" y="21323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1" name="Freeform: Shape 4030">
                  <a:extLst>
                    <a:ext uri="{FF2B5EF4-FFF2-40B4-BE49-F238E27FC236}">
                      <a16:creationId xmlns:a16="http://schemas.microsoft.com/office/drawing/2014/main" id="{F1DCFF52-E10A-F9A9-6E82-DF687123132E}"/>
                    </a:ext>
                  </a:extLst>
                </p:cNvPr>
                <p:cNvSpPr/>
                <p:nvPr/>
              </p:nvSpPr>
              <p:spPr>
                <a:xfrm>
                  <a:off x="6687053" y="5822599"/>
                  <a:ext cx="32540" cy="31861"/>
                </a:xfrm>
                <a:custGeom>
                  <a:avLst/>
                  <a:gdLst>
                    <a:gd name="connsiteX0" fmla="*/ 28153 w 32540"/>
                    <a:gd name="connsiteY0" fmla="*/ 26437 h 31861"/>
                    <a:gd name="connsiteX1" fmla="*/ 31538 w 32540"/>
                    <a:gd name="connsiteY1" fmla="*/ 14122 h 31861"/>
                    <a:gd name="connsiteX2" fmla="*/ 26929 w 32540"/>
                    <a:gd name="connsiteY2" fmla="*/ 3824 h 31861"/>
                    <a:gd name="connsiteX3" fmla="*/ 13894 w 32540"/>
                    <a:gd name="connsiteY3" fmla="*/ 800 h 31861"/>
                    <a:gd name="connsiteX4" fmla="*/ 4317 w 32540"/>
                    <a:gd name="connsiteY4" fmla="*/ 4617 h 31861"/>
                    <a:gd name="connsiteX5" fmla="*/ 1076 w 32540"/>
                    <a:gd name="connsiteY5" fmla="*/ 13762 h 31861"/>
                    <a:gd name="connsiteX6" fmla="*/ 4964 w 32540"/>
                    <a:gd name="connsiteY6" fmla="*/ 27445 h 31861"/>
                    <a:gd name="connsiteX7" fmla="*/ 16054 w 32540"/>
                    <a:gd name="connsiteY7" fmla="*/ 31478 h 31861"/>
                    <a:gd name="connsiteX8" fmla="*/ 28081 w 32540"/>
                    <a:gd name="connsiteY8" fmla="*/ 26364 h 31861"/>
                    <a:gd name="connsiteX9" fmla="*/ 12094 w 32540"/>
                    <a:gd name="connsiteY9" fmla="*/ 20171 h 31861"/>
                    <a:gd name="connsiteX10" fmla="*/ 11878 w 32540"/>
                    <a:gd name="connsiteY10" fmla="*/ 12034 h 31861"/>
                    <a:gd name="connsiteX11" fmla="*/ 20016 w 32540"/>
                    <a:gd name="connsiteY11" fmla="*/ 11818 h 31861"/>
                    <a:gd name="connsiteX12" fmla="*/ 20303 w 32540"/>
                    <a:gd name="connsiteY12" fmla="*/ 19956 h 31861"/>
                    <a:gd name="connsiteX13" fmla="*/ 12166 w 32540"/>
                    <a:gd name="connsiteY13" fmla="*/ 20171 h 31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540" h="31861">
                      <a:moveTo>
                        <a:pt x="28153" y="26437"/>
                      </a:moveTo>
                      <a:cubicBezTo>
                        <a:pt x="29954" y="22476"/>
                        <a:pt x="34562" y="20531"/>
                        <a:pt x="31538" y="14122"/>
                      </a:cubicBezTo>
                      <a:cubicBezTo>
                        <a:pt x="28801" y="8217"/>
                        <a:pt x="30097" y="6849"/>
                        <a:pt x="26929" y="3824"/>
                      </a:cubicBezTo>
                      <a:cubicBezTo>
                        <a:pt x="23760" y="872"/>
                        <a:pt x="17207" y="-1217"/>
                        <a:pt x="13894" y="800"/>
                      </a:cubicBezTo>
                      <a:cubicBezTo>
                        <a:pt x="10510" y="2960"/>
                        <a:pt x="7269" y="1520"/>
                        <a:pt x="4317" y="4617"/>
                      </a:cubicBezTo>
                      <a:cubicBezTo>
                        <a:pt x="1580" y="7569"/>
                        <a:pt x="3092" y="10593"/>
                        <a:pt x="1076" y="13762"/>
                      </a:cubicBezTo>
                      <a:cubicBezTo>
                        <a:pt x="-1805" y="18227"/>
                        <a:pt x="1652" y="24276"/>
                        <a:pt x="4964" y="27445"/>
                      </a:cubicBezTo>
                      <a:cubicBezTo>
                        <a:pt x="8349" y="30614"/>
                        <a:pt x="10942" y="29389"/>
                        <a:pt x="16054" y="31478"/>
                      </a:cubicBezTo>
                      <a:cubicBezTo>
                        <a:pt x="19511" y="32918"/>
                        <a:pt x="26424" y="30109"/>
                        <a:pt x="28081" y="26364"/>
                      </a:cubicBezTo>
                      <a:close/>
                      <a:moveTo>
                        <a:pt x="12094" y="20171"/>
                      </a:moveTo>
                      <a:cubicBezTo>
                        <a:pt x="9789" y="18011"/>
                        <a:pt x="9645" y="14338"/>
                        <a:pt x="11878" y="12034"/>
                      </a:cubicBezTo>
                      <a:cubicBezTo>
                        <a:pt x="14038" y="9729"/>
                        <a:pt x="17711" y="9585"/>
                        <a:pt x="20016" y="11818"/>
                      </a:cubicBezTo>
                      <a:cubicBezTo>
                        <a:pt x="22320" y="13978"/>
                        <a:pt x="22464" y="17651"/>
                        <a:pt x="20303" y="19956"/>
                      </a:cubicBezTo>
                      <a:cubicBezTo>
                        <a:pt x="18143" y="22260"/>
                        <a:pt x="14470" y="22404"/>
                        <a:pt x="12166" y="20171"/>
                      </a:cubicBezTo>
                      <a:close/>
                    </a:path>
                  </a:pathLst>
                </a:custGeom>
                <a:solidFill>
                  <a:srgbClr val="EC9B7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2" name="Freeform: Shape 4031">
                  <a:extLst>
                    <a:ext uri="{FF2B5EF4-FFF2-40B4-BE49-F238E27FC236}">
                      <a16:creationId xmlns:a16="http://schemas.microsoft.com/office/drawing/2014/main" id="{C20F74BB-EEAD-8957-1659-A30842979FDB}"/>
                    </a:ext>
                  </a:extLst>
                </p:cNvPr>
                <p:cNvSpPr/>
                <p:nvPr/>
              </p:nvSpPr>
              <p:spPr>
                <a:xfrm>
                  <a:off x="6687264" y="5822750"/>
                  <a:ext cx="31902" cy="31613"/>
                </a:xfrm>
                <a:custGeom>
                  <a:avLst/>
                  <a:gdLst>
                    <a:gd name="connsiteX0" fmla="*/ 1152 w 31902"/>
                    <a:gd name="connsiteY0" fmla="*/ 22396 h 31613"/>
                    <a:gd name="connsiteX1" fmla="*/ 1944 w 31902"/>
                    <a:gd name="connsiteY1" fmla="*/ 23837 h 31613"/>
                    <a:gd name="connsiteX2" fmla="*/ 5401 w 31902"/>
                    <a:gd name="connsiteY2" fmla="*/ 26501 h 31613"/>
                    <a:gd name="connsiteX3" fmla="*/ 10154 w 31902"/>
                    <a:gd name="connsiteY3" fmla="*/ 29886 h 31613"/>
                    <a:gd name="connsiteX4" fmla="*/ 11450 w 31902"/>
                    <a:gd name="connsiteY4" fmla="*/ 30102 h 31613"/>
                    <a:gd name="connsiteX5" fmla="*/ 3312 w 31902"/>
                    <a:gd name="connsiteY5" fmla="*/ 24125 h 31613"/>
                    <a:gd name="connsiteX6" fmla="*/ 1224 w 31902"/>
                    <a:gd name="connsiteY6" fmla="*/ 22396 h 31613"/>
                    <a:gd name="connsiteX7" fmla="*/ 21460 w 31902"/>
                    <a:gd name="connsiteY7" fmla="*/ 28662 h 31613"/>
                    <a:gd name="connsiteX8" fmla="*/ 12890 w 31902"/>
                    <a:gd name="connsiteY8" fmla="*/ 22540 h 31613"/>
                    <a:gd name="connsiteX9" fmla="*/ 2737 w 31902"/>
                    <a:gd name="connsiteY9" fmla="*/ 13322 h 31613"/>
                    <a:gd name="connsiteX10" fmla="*/ 1512 w 31902"/>
                    <a:gd name="connsiteY10" fmla="*/ 12746 h 31613"/>
                    <a:gd name="connsiteX11" fmla="*/ 1224 w 31902"/>
                    <a:gd name="connsiteY11" fmla="*/ 13322 h 31613"/>
                    <a:gd name="connsiteX12" fmla="*/ 1656 w 31902"/>
                    <a:gd name="connsiteY12" fmla="*/ 13395 h 31613"/>
                    <a:gd name="connsiteX13" fmla="*/ 2880 w 31902"/>
                    <a:gd name="connsiteY13" fmla="*/ 13971 h 31613"/>
                    <a:gd name="connsiteX14" fmla="*/ 8426 w 31902"/>
                    <a:gd name="connsiteY14" fmla="*/ 19083 h 31613"/>
                    <a:gd name="connsiteX15" fmla="*/ 12386 w 31902"/>
                    <a:gd name="connsiteY15" fmla="*/ 22828 h 31613"/>
                    <a:gd name="connsiteX16" fmla="*/ 21604 w 31902"/>
                    <a:gd name="connsiteY16" fmla="*/ 29309 h 31613"/>
                    <a:gd name="connsiteX17" fmla="*/ 23620 w 31902"/>
                    <a:gd name="connsiteY17" fmla="*/ 30462 h 31613"/>
                    <a:gd name="connsiteX18" fmla="*/ 24197 w 31902"/>
                    <a:gd name="connsiteY18" fmla="*/ 30174 h 31613"/>
                    <a:gd name="connsiteX19" fmla="*/ 23693 w 31902"/>
                    <a:gd name="connsiteY19" fmla="*/ 29958 h 31613"/>
                    <a:gd name="connsiteX20" fmla="*/ 21460 w 31902"/>
                    <a:gd name="connsiteY20" fmla="*/ 28734 h 31613"/>
                    <a:gd name="connsiteX21" fmla="*/ 14763 w 31902"/>
                    <a:gd name="connsiteY21" fmla="*/ 576 h 31613"/>
                    <a:gd name="connsiteX22" fmla="*/ 16923 w 31902"/>
                    <a:gd name="connsiteY22" fmla="*/ 1152 h 31613"/>
                    <a:gd name="connsiteX23" fmla="*/ 21892 w 31902"/>
                    <a:gd name="connsiteY23" fmla="*/ 4897 h 31613"/>
                    <a:gd name="connsiteX24" fmla="*/ 31830 w 31902"/>
                    <a:gd name="connsiteY24" fmla="*/ 14979 h 31613"/>
                    <a:gd name="connsiteX25" fmla="*/ 31398 w 31902"/>
                    <a:gd name="connsiteY25" fmla="*/ 13971 h 31613"/>
                    <a:gd name="connsiteX26" fmla="*/ 31038 w 31902"/>
                    <a:gd name="connsiteY26" fmla="*/ 13106 h 31613"/>
                    <a:gd name="connsiteX27" fmla="*/ 21604 w 31902"/>
                    <a:gd name="connsiteY27" fmla="*/ 3817 h 31613"/>
                    <a:gd name="connsiteX28" fmla="*/ 16635 w 31902"/>
                    <a:gd name="connsiteY28" fmla="*/ 432 h 31613"/>
                    <a:gd name="connsiteX29" fmla="*/ 15555 w 31902"/>
                    <a:gd name="connsiteY29" fmla="*/ 0 h 31613"/>
                    <a:gd name="connsiteX30" fmla="*/ 14042 w 31902"/>
                    <a:gd name="connsiteY30" fmla="*/ 504 h 31613"/>
                    <a:gd name="connsiteX31" fmla="*/ 14763 w 31902"/>
                    <a:gd name="connsiteY31" fmla="*/ 504 h 31613"/>
                    <a:gd name="connsiteX32" fmla="*/ 15195 w 31902"/>
                    <a:gd name="connsiteY32" fmla="*/ 29094 h 31613"/>
                    <a:gd name="connsiteX33" fmla="*/ 10514 w 31902"/>
                    <a:gd name="connsiteY33" fmla="*/ 24917 h 31613"/>
                    <a:gd name="connsiteX34" fmla="*/ 8786 w 31902"/>
                    <a:gd name="connsiteY34" fmla="*/ 23548 h 31613"/>
                    <a:gd name="connsiteX35" fmla="*/ 8641 w 31902"/>
                    <a:gd name="connsiteY35" fmla="*/ 23405 h 31613"/>
                    <a:gd name="connsiteX36" fmla="*/ 8209 w 31902"/>
                    <a:gd name="connsiteY36" fmla="*/ 22973 h 31613"/>
                    <a:gd name="connsiteX37" fmla="*/ 6913 w 31902"/>
                    <a:gd name="connsiteY37" fmla="*/ 21892 h 31613"/>
                    <a:gd name="connsiteX38" fmla="*/ 1872 w 31902"/>
                    <a:gd name="connsiteY38" fmla="*/ 16851 h 31613"/>
                    <a:gd name="connsiteX39" fmla="*/ 864 w 31902"/>
                    <a:gd name="connsiteY39" fmla="*/ 13899 h 31613"/>
                    <a:gd name="connsiteX40" fmla="*/ 864 w 31902"/>
                    <a:gd name="connsiteY40" fmla="*/ 13682 h 31613"/>
                    <a:gd name="connsiteX41" fmla="*/ 864 w 31902"/>
                    <a:gd name="connsiteY41" fmla="*/ 13682 h 31613"/>
                    <a:gd name="connsiteX42" fmla="*/ 0 w 31902"/>
                    <a:gd name="connsiteY42" fmla="*/ 15555 h 31613"/>
                    <a:gd name="connsiteX43" fmla="*/ 1800 w 31902"/>
                    <a:gd name="connsiteY43" fmla="*/ 18075 h 31613"/>
                    <a:gd name="connsiteX44" fmla="*/ 7057 w 31902"/>
                    <a:gd name="connsiteY44" fmla="*/ 22684 h 31613"/>
                    <a:gd name="connsiteX45" fmla="*/ 10586 w 31902"/>
                    <a:gd name="connsiteY45" fmla="*/ 25637 h 31613"/>
                    <a:gd name="connsiteX46" fmla="*/ 14835 w 31902"/>
                    <a:gd name="connsiteY46" fmla="*/ 29742 h 31613"/>
                    <a:gd name="connsiteX47" fmla="*/ 15483 w 31902"/>
                    <a:gd name="connsiteY47" fmla="*/ 31182 h 31613"/>
                    <a:gd name="connsiteX48" fmla="*/ 15843 w 31902"/>
                    <a:gd name="connsiteY48" fmla="*/ 31326 h 31613"/>
                    <a:gd name="connsiteX49" fmla="*/ 16923 w 31902"/>
                    <a:gd name="connsiteY49" fmla="*/ 31614 h 31613"/>
                    <a:gd name="connsiteX50" fmla="*/ 16635 w 31902"/>
                    <a:gd name="connsiteY50" fmla="*/ 30894 h 31613"/>
                    <a:gd name="connsiteX51" fmla="*/ 15123 w 31902"/>
                    <a:gd name="connsiteY51" fmla="*/ 28949 h 31613"/>
                    <a:gd name="connsiteX52" fmla="*/ 7921 w 31902"/>
                    <a:gd name="connsiteY52" fmla="*/ 12890 h 31613"/>
                    <a:gd name="connsiteX53" fmla="*/ 10154 w 31902"/>
                    <a:gd name="connsiteY53" fmla="*/ 14979 h 31613"/>
                    <a:gd name="connsiteX54" fmla="*/ 10298 w 31902"/>
                    <a:gd name="connsiteY54" fmla="*/ 14331 h 31613"/>
                    <a:gd name="connsiteX55" fmla="*/ 4825 w 31902"/>
                    <a:gd name="connsiteY55" fmla="*/ 7705 h 31613"/>
                    <a:gd name="connsiteX56" fmla="*/ 4105 w 31902"/>
                    <a:gd name="connsiteY56" fmla="*/ 4825 h 31613"/>
                    <a:gd name="connsiteX57" fmla="*/ 4105 w 31902"/>
                    <a:gd name="connsiteY57" fmla="*/ 4681 h 31613"/>
                    <a:gd name="connsiteX58" fmla="*/ 2952 w 31902"/>
                    <a:gd name="connsiteY58" fmla="*/ 6337 h 31613"/>
                    <a:gd name="connsiteX59" fmla="*/ 4753 w 31902"/>
                    <a:gd name="connsiteY59" fmla="*/ 9362 h 31613"/>
                    <a:gd name="connsiteX60" fmla="*/ 7849 w 31902"/>
                    <a:gd name="connsiteY60" fmla="*/ 12962 h 31613"/>
                    <a:gd name="connsiteX61" fmla="*/ 5761 w 31902"/>
                    <a:gd name="connsiteY61" fmla="*/ 4104 h 31613"/>
                    <a:gd name="connsiteX62" fmla="*/ 8641 w 31902"/>
                    <a:gd name="connsiteY62" fmla="*/ 4897 h 31613"/>
                    <a:gd name="connsiteX63" fmla="*/ 12458 w 31902"/>
                    <a:gd name="connsiteY63" fmla="*/ 6841 h 31613"/>
                    <a:gd name="connsiteX64" fmla="*/ 16923 w 31902"/>
                    <a:gd name="connsiteY64" fmla="*/ 10226 h 31613"/>
                    <a:gd name="connsiteX65" fmla="*/ 18291 w 31902"/>
                    <a:gd name="connsiteY65" fmla="*/ 10658 h 31613"/>
                    <a:gd name="connsiteX66" fmla="*/ 11954 w 31902"/>
                    <a:gd name="connsiteY66" fmla="*/ 5905 h 31613"/>
                    <a:gd name="connsiteX67" fmla="*/ 5689 w 31902"/>
                    <a:gd name="connsiteY67" fmla="*/ 3312 h 31613"/>
                    <a:gd name="connsiteX68" fmla="*/ 4465 w 31902"/>
                    <a:gd name="connsiteY68" fmla="*/ 4249 h 31613"/>
                    <a:gd name="connsiteX69" fmla="*/ 5689 w 31902"/>
                    <a:gd name="connsiteY69" fmla="*/ 4033 h 31613"/>
                    <a:gd name="connsiteX70" fmla="*/ 24629 w 31902"/>
                    <a:gd name="connsiteY70" fmla="*/ 13178 h 31613"/>
                    <a:gd name="connsiteX71" fmla="*/ 28013 w 31902"/>
                    <a:gd name="connsiteY71" fmla="*/ 16347 h 31613"/>
                    <a:gd name="connsiteX72" fmla="*/ 29814 w 31902"/>
                    <a:gd name="connsiteY72" fmla="*/ 18436 h 31613"/>
                    <a:gd name="connsiteX73" fmla="*/ 30678 w 31902"/>
                    <a:gd name="connsiteY73" fmla="*/ 20236 h 31613"/>
                    <a:gd name="connsiteX74" fmla="*/ 29814 w 31902"/>
                    <a:gd name="connsiteY74" fmla="*/ 21244 h 31613"/>
                    <a:gd name="connsiteX75" fmla="*/ 29670 w 31902"/>
                    <a:gd name="connsiteY75" fmla="*/ 21244 h 31613"/>
                    <a:gd name="connsiteX76" fmla="*/ 29670 w 31902"/>
                    <a:gd name="connsiteY76" fmla="*/ 21244 h 31613"/>
                    <a:gd name="connsiteX77" fmla="*/ 29526 w 31902"/>
                    <a:gd name="connsiteY77" fmla="*/ 21244 h 31613"/>
                    <a:gd name="connsiteX78" fmla="*/ 28734 w 31902"/>
                    <a:gd name="connsiteY78" fmla="*/ 20668 h 31613"/>
                    <a:gd name="connsiteX79" fmla="*/ 24197 w 31902"/>
                    <a:gd name="connsiteY79" fmla="*/ 16491 h 31613"/>
                    <a:gd name="connsiteX80" fmla="*/ 20956 w 31902"/>
                    <a:gd name="connsiteY80" fmla="*/ 13322 h 31613"/>
                    <a:gd name="connsiteX81" fmla="*/ 21532 w 31902"/>
                    <a:gd name="connsiteY81" fmla="*/ 14763 h 31613"/>
                    <a:gd name="connsiteX82" fmla="*/ 23909 w 31902"/>
                    <a:gd name="connsiteY82" fmla="*/ 17139 h 31613"/>
                    <a:gd name="connsiteX83" fmla="*/ 28517 w 31902"/>
                    <a:gd name="connsiteY83" fmla="*/ 21172 h 31613"/>
                    <a:gd name="connsiteX84" fmla="*/ 30894 w 31902"/>
                    <a:gd name="connsiteY84" fmla="*/ 22180 h 31613"/>
                    <a:gd name="connsiteX85" fmla="*/ 31902 w 31902"/>
                    <a:gd name="connsiteY85" fmla="*/ 20308 h 31613"/>
                    <a:gd name="connsiteX86" fmla="*/ 31758 w 31902"/>
                    <a:gd name="connsiteY86" fmla="*/ 19948 h 31613"/>
                    <a:gd name="connsiteX87" fmla="*/ 30246 w 31902"/>
                    <a:gd name="connsiteY87" fmla="*/ 17931 h 31613"/>
                    <a:gd name="connsiteX88" fmla="*/ 26573 w 31902"/>
                    <a:gd name="connsiteY88" fmla="*/ 14403 h 31613"/>
                    <a:gd name="connsiteX89" fmla="*/ 20812 w 31902"/>
                    <a:gd name="connsiteY89" fmla="*/ 9362 h 31613"/>
                    <a:gd name="connsiteX90" fmla="*/ 14331 w 31902"/>
                    <a:gd name="connsiteY90" fmla="*/ 2448 h 31613"/>
                    <a:gd name="connsiteX91" fmla="*/ 13755 w 31902"/>
                    <a:gd name="connsiteY91" fmla="*/ 1584 h 31613"/>
                    <a:gd name="connsiteX92" fmla="*/ 13539 w 31902"/>
                    <a:gd name="connsiteY92" fmla="*/ 1152 h 31613"/>
                    <a:gd name="connsiteX93" fmla="*/ 12674 w 31902"/>
                    <a:gd name="connsiteY93" fmla="*/ 1584 h 31613"/>
                    <a:gd name="connsiteX94" fmla="*/ 24629 w 31902"/>
                    <a:gd name="connsiteY94" fmla="*/ 13467 h 31613"/>
                    <a:gd name="connsiteX95" fmla="*/ 24052 w 31902"/>
                    <a:gd name="connsiteY95" fmla="*/ 25421 h 31613"/>
                    <a:gd name="connsiteX96" fmla="*/ 22468 w 31902"/>
                    <a:gd name="connsiteY96" fmla="*/ 24125 h 31613"/>
                    <a:gd name="connsiteX97" fmla="*/ 22468 w 31902"/>
                    <a:gd name="connsiteY97" fmla="*/ 24125 h 31613"/>
                    <a:gd name="connsiteX98" fmla="*/ 22036 w 31902"/>
                    <a:gd name="connsiteY98" fmla="*/ 23765 h 31613"/>
                    <a:gd name="connsiteX99" fmla="*/ 21172 w 31902"/>
                    <a:gd name="connsiteY99" fmla="*/ 23044 h 31613"/>
                    <a:gd name="connsiteX100" fmla="*/ 19228 w 31902"/>
                    <a:gd name="connsiteY100" fmla="*/ 21460 h 31613"/>
                    <a:gd name="connsiteX101" fmla="*/ 18724 w 31902"/>
                    <a:gd name="connsiteY101" fmla="*/ 21028 h 31613"/>
                    <a:gd name="connsiteX102" fmla="*/ 18147 w 31902"/>
                    <a:gd name="connsiteY102" fmla="*/ 21316 h 31613"/>
                    <a:gd name="connsiteX103" fmla="*/ 19660 w 31902"/>
                    <a:gd name="connsiteY103" fmla="*/ 22540 h 31613"/>
                    <a:gd name="connsiteX104" fmla="*/ 22036 w 31902"/>
                    <a:gd name="connsiteY104" fmla="*/ 24557 h 31613"/>
                    <a:gd name="connsiteX105" fmla="*/ 25853 w 31902"/>
                    <a:gd name="connsiteY105" fmla="*/ 28013 h 31613"/>
                    <a:gd name="connsiteX106" fmla="*/ 26285 w 31902"/>
                    <a:gd name="connsiteY106" fmla="*/ 28662 h 31613"/>
                    <a:gd name="connsiteX107" fmla="*/ 26933 w 31902"/>
                    <a:gd name="connsiteY107" fmla="*/ 28013 h 31613"/>
                    <a:gd name="connsiteX108" fmla="*/ 24125 w 31902"/>
                    <a:gd name="connsiteY108" fmla="*/ 25493 h 31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</a:cxnLst>
                  <a:rect l="l" t="t" r="r" b="b"/>
                  <a:pathLst>
                    <a:path w="31902" h="31613">
                      <a:moveTo>
                        <a:pt x="1152" y="22396"/>
                      </a:moveTo>
                      <a:cubicBezTo>
                        <a:pt x="1368" y="22828"/>
                        <a:pt x="1656" y="23333"/>
                        <a:pt x="1944" y="23837"/>
                      </a:cubicBezTo>
                      <a:cubicBezTo>
                        <a:pt x="3097" y="24773"/>
                        <a:pt x="4249" y="25637"/>
                        <a:pt x="5401" y="26501"/>
                      </a:cubicBezTo>
                      <a:cubicBezTo>
                        <a:pt x="6985" y="27653"/>
                        <a:pt x="8498" y="28806"/>
                        <a:pt x="10154" y="29886"/>
                      </a:cubicBezTo>
                      <a:cubicBezTo>
                        <a:pt x="10586" y="29958"/>
                        <a:pt x="10946" y="30030"/>
                        <a:pt x="11450" y="30102"/>
                      </a:cubicBezTo>
                      <a:cubicBezTo>
                        <a:pt x="8570" y="28302"/>
                        <a:pt x="5905" y="26213"/>
                        <a:pt x="3312" y="24125"/>
                      </a:cubicBezTo>
                      <a:cubicBezTo>
                        <a:pt x="2592" y="23548"/>
                        <a:pt x="1872" y="22973"/>
                        <a:pt x="1224" y="22396"/>
                      </a:cubicBezTo>
                      <a:close/>
                      <a:moveTo>
                        <a:pt x="21460" y="28662"/>
                      </a:moveTo>
                      <a:cubicBezTo>
                        <a:pt x="18436" y="26861"/>
                        <a:pt x="15627" y="24701"/>
                        <a:pt x="12890" y="22540"/>
                      </a:cubicBezTo>
                      <a:cubicBezTo>
                        <a:pt x="9290" y="19660"/>
                        <a:pt x="6841" y="15483"/>
                        <a:pt x="2737" y="13322"/>
                      </a:cubicBezTo>
                      <a:cubicBezTo>
                        <a:pt x="2376" y="13106"/>
                        <a:pt x="1944" y="12890"/>
                        <a:pt x="1512" y="12746"/>
                      </a:cubicBezTo>
                      <a:cubicBezTo>
                        <a:pt x="1440" y="12962"/>
                        <a:pt x="1368" y="13106"/>
                        <a:pt x="1224" y="13322"/>
                      </a:cubicBezTo>
                      <a:cubicBezTo>
                        <a:pt x="1368" y="13322"/>
                        <a:pt x="1512" y="13322"/>
                        <a:pt x="1656" y="13395"/>
                      </a:cubicBezTo>
                      <a:cubicBezTo>
                        <a:pt x="2088" y="13467"/>
                        <a:pt x="2520" y="13682"/>
                        <a:pt x="2880" y="13971"/>
                      </a:cubicBezTo>
                      <a:cubicBezTo>
                        <a:pt x="5041" y="15267"/>
                        <a:pt x="6697" y="17283"/>
                        <a:pt x="8426" y="19083"/>
                      </a:cubicBezTo>
                      <a:cubicBezTo>
                        <a:pt x="9650" y="20452"/>
                        <a:pt x="10946" y="21676"/>
                        <a:pt x="12386" y="22828"/>
                      </a:cubicBezTo>
                      <a:cubicBezTo>
                        <a:pt x="15339" y="25133"/>
                        <a:pt x="18364" y="27365"/>
                        <a:pt x="21604" y="29309"/>
                      </a:cubicBezTo>
                      <a:cubicBezTo>
                        <a:pt x="22252" y="29670"/>
                        <a:pt x="22900" y="30102"/>
                        <a:pt x="23620" y="30462"/>
                      </a:cubicBezTo>
                      <a:cubicBezTo>
                        <a:pt x="23837" y="30390"/>
                        <a:pt x="23980" y="30246"/>
                        <a:pt x="24197" y="30174"/>
                      </a:cubicBezTo>
                      <a:cubicBezTo>
                        <a:pt x="24052" y="30174"/>
                        <a:pt x="23909" y="30030"/>
                        <a:pt x="23693" y="29958"/>
                      </a:cubicBezTo>
                      <a:cubicBezTo>
                        <a:pt x="22973" y="29598"/>
                        <a:pt x="22180" y="29166"/>
                        <a:pt x="21460" y="28734"/>
                      </a:cubicBezTo>
                      <a:close/>
                      <a:moveTo>
                        <a:pt x="14763" y="576"/>
                      </a:moveTo>
                      <a:cubicBezTo>
                        <a:pt x="15483" y="576"/>
                        <a:pt x="16203" y="864"/>
                        <a:pt x="16923" y="1152"/>
                      </a:cubicBezTo>
                      <a:cubicBezTo>
                        <a:pt x="18796" y="2088"/>
                        <a:pt x="20380" y="3529"/>
                        <a:pt x="21892" y="4897"/>
                      </a:cubicBezTo>
                      <a:cubicBezTo>
                        <a:pt x="23765" y="6697"/>
                        <a:pt x="29094" y="12098"/>
                        <a:pt x="31830" y="14979"/>
                      </a:cubicBezTo>
                      <a:cubicBezTo>
                        <a:pt x="31686" y="14619"/>
                        <a:pt x="31542" y="14331"/>
                        <a:pt x="31398" y="13971"/>
                      </a:cubicBezTo>
                      <a:cubicBezTo>
                        <a:pt x="31254" y="13682"/>
                        <a:pt x="31110" y="13395"/>
                        <a:pt x="31038" y="13106"/>
                      </a:cubicBezTo>
                      <a:cubicBezTo>
                        <a:pt x="27869" y="9794"/>
                        <a:pt x="23620" y="5545"/>
                        <a:pt x="21604" y="3817"/>
                      </a:cubicBezTo>
                      <a:cubicBezTo>
                        <a:pt x="20092" y="2520"/>
                        <a:pt x="18508" y="1296"/>
                        <a:pt x="16635" y="432"/>
                      </a:cubicBezTo>
                      <a:cubicBezTo>
                        <a:pt x="16275" y="288"/>
                        <a:pt x="15915" y="144"/>
                        <a:pt x="15555" y="0"/>
                      </a:cubicBezTo>
                      <a:cubicBezTo>
                        <a:pt x="15051" y="72"/>
                        <a:pt x="14474" y="288"/>
                        <a:pt x="14042" y="504"/>
                      </a:cubicBezTo>
                      <a:cubicBezTo>
                        <a:pt x="14259" y="504"/>
                        <a:pt x="14474" y="504"/>
                        <a:pt x="14763" y="504"/>
                      </a:cubicBezTo>
                      <a:close/>
                      <a:moveTo>
                        <a:pt x="15195" y="29094"/>
                      </a:moveTo>
                      <a:cubicBezTo>
                        <a:pt x="13755" y="27581"/>
                        <a:pt x="12170" y="26285"/>
                        <a:pt x="10514" y="24917"/>
                      </a:cubicBezTo>
                      <a:cubicBezTo>
                        <a:pt x="9938" y="24485"/>
                        <a:pt x="9362" y="23980"/>
                        <a:pt x="8786" y="23548"/>
                      </a:cubicBezTo>
                      <a:cubicBezTo>
                        <a:pt x="8641" y="23405"/>
                        <a:pt x="8786" y="23548"/>
                        <a:pt x="8641" y="23405"/>
                      </a:cubicBezTo>
                      <a:cubicBezTo>
                        <a:pt x="8498" y="23260"/>
                        <a:pt x="8353" y="23116"/>
                        <a:pt x="8209" y="22973"/>
                      </a:cubicBezTo>
                      <a:cubicBezTo>
                        <a:pt x="7777" y="22612"/>
                        <a:pt x="7345" y="22252"/>
                        <a:pt x="6913" y="21892"/>
                      </a:cubicBezTo>
                      <a:cubicBezTo>
                        <a:pt x="5113" y="20380"/>
                        <a:pt x="3169" y="18868"/>
                        <a:pt x="1872" y="16851"/>
                      </a:cubicBezTo>
                      <a:cubicBezTo>
                        <a:pt x="1296" y="15987"/>
                        <a:pt x="864" y="14979"/>
                        <a:pt x="864" y="13899"/>
                      </a:cubicBezTo>
                      <a:cubicBezTo>
                        <a:pt x="864" y="13899"/>
                        <a:pt x="864" y="13755"/>
                        <a:pt x="864" y="13682"/>
                      </a:cubicBezTo>
                      <a:lnTo>
                        <a:pt x="864" y="13682"/>
                      </a:lnTo>
                      <a:cubicBezTo>
                        <a:pt x="504" y="14259"/>
                        <a:pt x="216" y="14907"/>
                        <a:pt x="0" y="15555"/>
                      </a:cubicBezTo>
                      <a:cubicBezTo>
                        <a:pt x="432" y="16491"/>
                        <a:pt x="1080" y="17283"/>
                        <a:pt x="1800" y="18075"/>
                      </a:cubicBezTo>
                      <a:cubicBezTo>
                        <a:pt x="3384" y="19804"/>
                        <a:pt x="5257" y="21172"/>
                        <a:pt x="7057" y="22684"/>
                      </a:cubicBezTo>
                      <a:cubicBezTo>
                        <a:pt x="8209" y="23693"/>
                        <a:pt x="9434" y="24701"/>
                        <a:pt x="10586" y="25637"/>
                      </a:cubicBezTo>
                      <a:cubicBezTo>
                        <a:pt x="12098" y="26861"/>
                        <a:pt x="13682" y="28157"/>
                        <a:pt x="14835" y="29742"/>
                      </a:cubicBezTo>
                      <a:cubicBezTo>
                        <a:pt x="15051" y="30030"/>
                        <a:pt x="15411" y="30678"/>
                        <a:pt x="15483" y="31182"/>
                      </a:cubicBezTo>
                      <a:cubicBezTo>
                        <a:pt x="15627" y="31182"/>
                        <a:pt x="15699" y="31254"/>
                        <a:pt x="15843" y="31326"/>
                      </a:cubicBezTo>
                      <a:cubicBezTo>
                        <a:pt x="16203" y="31470"/>
                        <a:pt x="16563" y="31542"/>
                        <a:pt x="16923" y="31614"/>
                      </a:cubicBezTo>
                      <a:cubicBezTo>
                        <a:pt x="16923" y="31326"/>
                        <a:pt x="16779" y="31110"/>
                        <a:pt x="16635" y="30894"/>
                      </a:cubicBezTo>
                      <a:cubicBezTo>
                        <a:pt x="16275" y="30174"/>
                        <a:pt x="15699" y="29526"/>
                        <a:pt x="15123" y="28949"/>
                      </a:cubicBezTo>
                      <a:close/>
                      <a:moveTo>
                        <a:pt x="7921" y="12890"/>
                      </a:moveTo>
                      <a:cubicBezTo>
                        <a:pt x="8641" y="13610"/>
                        <a:pt x="9434" y="14331"/>
                        <a:pt x="10154" y="14979"/>
                      </a:cubicBezTo>
                      <a:cubicBezTo>
                        <a:pt x="10154" y="14763"/>
                        <a:pt x="10226" y="14547"/>
                        <a:pt x="10298" y="14331"/>
                      </a:cubicBezTo>
                      <a:cubicBezTo>
                        <a:pt x="8138" y="12386"/>
                        <a:pt x="6193" y="10226"/>
                        <a:pt x="4825" y="7705"/>
                      </a:cubicBezTo>
                      <a:cubicBezTo>
                        <a:pt x="4393" y="6913"/>
                        <a:pt x="3744" y="5689"/>
                        <a:pt x="4105" y="4825"/>
                      </a:cubicBezTo>
                      <a:cubicBezTo>
                        <a:pt x="4105" y="4825"/>
                        <a:pt x="4105" y="4753"/>
                        <a:pt x="4105" y="4681"/>
                      </a:cubicBezTo>
                      <a:cubicBezTo>
                        <a:pt x="3601" y="5257"/>
                        <a:pt x="3240" y="5761"/>
                        <a:pt x="2952" y="6337"/>
                      </a:cubicBezTo>
                      <a:cubicBezTo>
                        <a:pt x="3384" y="7417"/>
                        <a:pt x="4105" y="8426"/>
                        <a:pt x="4753" y="9362"/>
                      </a:cubicBezTo>
                      <a:cubicBezTo>
                        <a:pt x="5689" y="10658"/>
                        <a:pt x="6769" y="11810"/>
                        <a:pt x="7849" y="12962"/>
                      </a:cubicBezTo>
                      <a:close/>
                      <a:moveTo>
                        <a:pt x="5761" y="4104"/>
                      </a:moveTo>
                      <a:cubicBezTo>
                        <a:pt x="6769" y="4104"/>
                        <a:pt x="7706" y="4537"/>
                        <a:pt x="8641" y="4897"/>
                      </a:cubicBezTo>
                      <a:cubicBezTo>
                        <a:pt x="10010" y="5401"/>
                        <a:pt x="11234" y="6121"/>
                        <a:pt x="12458" y="6841"/>
                      </a:cubicBezTo>
                      <a:cubicBezTo>
                        <a:pt x="14042" y="7849"/>
                        <a:pt x="15555" y="9002"/>
                        <a:pt x="16923" y="10226"/>
                      </a:cubicBezTo>
                      <a:cubicBezTo>
                        <a:pt x="17355" y="10298"/>
                        <a:pt x="17859" y="10442"/>
                        <a:pt x="18291" y="10658"/>
                      </a:cubicBezTo>
                      <a:cubicBezTo>
                        <a:pt x="16347" y="8930"/>
                        <a:pt x="14259" y="7273"/>
                        <a:pt x="11954" y="5905"/>
                      </a:cubicBezTo>
                      <a:cubicBezTo>
                        <a:pt x="10082" y="4825"/>
                        <a:pt x="7921" y="3744"/>
                        <a:pt x="5689" y="3312"/>
                      </a:cubicBezTo>
                      <a:cubicBezTo>
                        <a:pt x="5329" y="3529"/>
                        <a:pt x="4897" y="3889"/>
                        <a:pt x="4465" y="4249"/>
                      </a:cubicBezTo>
                      <a:cubicBezTo>
                        <a:pt x="4825" y="4033"/>
                        <a:pt x="5329" y="4033"/>
                        <a:pt x="5689" y="4033"/>
                      </a:cubicBezTo>
                      <a:close/>
                      <a:moveTo>
                        <a:pt x="24629" y="13178"/>
                      </a:moveTo>
                      <a:cubicBezTo>
                        <a:pt x="25781" y="14187"/>
                        <a:pt x="26933" y="15267"/>
                        <a:pt x="28013" y="16347"/>
                      </a:cubicBezTo>
                      <a:cubicBezTo>
                        <a:pt x="28662" y="16995"/>
                        <a:pt x="29238" y="17643"/>
                        <a:pt x="29814" y="18436"/>
                      </a:cubicBezTo>
                      <a:cubicBezTo>
                        <a:pt x="30174" y="18940"/>
                        <a:pt x="30606" y="19588"/>
                        <a:pt x="30678" y="20236"/>
                      </a:cubicBezTo>
                      <a:cubicBezTo>
                        <a:pt x="30678" y="20740"/>
                        <a:pt x="30246" y="21244"/>
                        <a:pt x="29814" y="21244"/>
                      </a:cubicBezTo>
                      <a:cubicBezTo>
                        <a:pt x="29814" y="21244"/>
                        <a:pt x="29763" y="21244"/>
                        <a:pt x="29670" y="21244"/>
                      </a:cubicBezTo>
                      <a:cubicBezTo>
                        <a:pt x="29670" y="21244"/>
                        <a:pt x="29670" y="21244"/>
                        <a:pt x="29670" y="21244"/>
                      </a:cubicBezTo>
                      <a:cubicBezTo>
                        <a:pt x="29670" y="21244"/>
                        <a:pt x="29526" y="21244"/>
                        <a:pt x="29526" y="21244"/>
                      </a:cubicBezTo>
                      <a:cubicBezTo>
                        <a:pt x="29381" y="21172"/>
                        <a:pt x="28949" y="20884"/>
                        <a:pt x="28734" y="20668"/>
                      </a:cubicBezTo>
                      <a:cubicBezTo>
                        <a:pt x="27077" y="19443"/>
                        <a:pt x="25637" y="17931"/>
                        <a:pt x="24197" y="16491"/>
                      </a:cubicBezTo>
                      <a:cubicBezTo>
                        <a:pt x="23116" y="15411"/>
                        <a:pt x="22036" y="14331"/>
                        <a:pt x="20956" y="13322"/>
                      </a:cubicBezTo>
                      <a:cubicBezTo>
                        <a:pt x="21244" y="13755"/>
                        <a:pt x="21388" y="14259"/>
                        <a:pt x="21532" y="14763"/>
                      </a:cubicBezTo>
                      <a:cubicBezTo>
                        <a:pt x="22324" y="15555"/>
                        <a:pt x="23116" y="16347"/>
                        <a:pt x="23909" y="17139"/>
                      </a:cubicBezTo>
                      <a:cubicBezTo>
                        <a:pt x="25349" y="18579"/>
                        <a:pt x="26861" y="20020"/>
                        <a:pt x="28517" y="21172"/>
                      </a:cubicBezTo>
                      <a:cubicBezTo>
                        <a:pt x="29021" y="21532"/>
                        <a:pt x="30030" y="22180"/>
                        <a:pt x="30894" y="22180"/>
                      </a:cubicBezTo>
                      <a:cubicBezTo>
                        <a:pt x="31254" y="21604"/>
                        <a:pt x="31614" y="20956"/>
                        <a:pt x="31902" y="20308"/>
                      </a:cubicBezTo>
                      <a:cubicBezTo>
                        <a:pt x="31902" y="20164"/>
                        <a:pt x="31758" y="20020"/>
                        <a:pt x="31758" y="19948"/>
                      </a:cubicBezTo>
                      <a:cubicBezTo>
                        <a:pt x="31398" y="19228"/>
                        <a:pt x="30822" y="18579"/>
                        <a:pt x="30246" y="17931"/>
                      </a:cubicBezTo>
                      <a:cubicBezTo>
                        <a:pt x="29094" y="16635"/>
                        <a:pt x="27869" y="15483"/>
                        <a:pt x="26573" y="14403"/>
                      </a:cubicBezTo>
                      <a:cubicBezTo>
                        <a:pt x="24701" y="12674"/>
                        <a:pt x="22756" y="11018"/>
                        <a:pt x="20812" y="9362"/>
                      </a:cubicBezTo>
                      <a:cubicBezTo>
                        <a:pt x="18436" y="7273"/>
                        <a:pt x="16059" y="5113"/>
                        <a:pt x="14331" y="2448"/>
                      </a:cubicBezTo>
                      <a:cubicBezTo>
                        <a:pt x="14114" y="2160"/>
                        <a:pt x="13971" y="1872"/>
                        <a:pt x="13755" y="1584"/>
                      </a:cubicBezTo>
                      <a:cubicBezTo>
                        <a:pt x="13682" y="1440"/>
                        <a:pt x="13610" y="1296"/>
                        <a:pt x="13539" y="1152"/>
                      </a:cubicBezTo>
                      <a:cubicBezTo>
                        <a:pt x="13250" y="1296"/>
                        <a:pt x="12962" y="1512"/>
                        <a:pt x="12674" y="1584"/>
                      </a:cubicBezTo>
                      <a:cubicBezTo>
                        <a:pt x="15555" y="6409"/>
                        <a:pt x="20524" y="9722"/>
                        <a:pt x="24629" y="13467"/>
                      </a:cubicBezTo>
                      <a:close/>
                      <a:moveTo>
                        <a:pt x="24052" y="25421"/>
                      </a:moveTo>
                      <a:cubicBezTo>
                        <a:pt x="23548" y="24989"/>
                        <a:pt x="22973" y="24557"/>
                        <a:pt x="22468" y="24125"/>
                      </a:cubicBezTo>
                      <a:cubicBezTo>
                        <a:pt x="22468" y="24125"/>
                        <a:pt x="22468" y="24125"/>
                        <a:pt x="22468" y="24125"/>
                      </a:cubicBezTo>
                      <a:cubicBezTo>
                        <a:pt x="22324" y="23980"/>
                        <a:pt x="22180" y="23908"/>
                        <a:pt x="22036" y="23765"/>
                      </a:cubicBezTo>
                      <a:cubicBezTo>
                        <a:pt x="21748" y="23476"/>
                        <a:pt x="21460" y="23260"/>
                        <a:pt x="21172" y="23044"/>
                      </a:cubicBezTo>
                      <a:cubicBezTo>
                        <a:pt x="20524" y="22468"/>
                        <a:pt x="19876" y="21964"/>
                        <a:pt x="19228" y="21460"/>
                      </a:cubicBezTo>
                      <a:cubicBezTo>
                        <a:pt x="19083" y="21316"/>
                        <a:pt x="18868" y="21172"/>
                        <a:pt x="18724" y="21028"/>
                      </a:cubicBezTo>
                      <a:cubicBezTo>
                        <a:pt x="18579" y="21100"/>
                        <a:pt x="18364" y="21244"/>
                        <a:pt x="18147" y="21316"/>
                      </a:cubicBezTo>
                      <a:cubicBezTo>
                        <a:pt x="18651" y="21748"/>
                        <a:pt x="19156" y="22180"/>
                        <a:pt x="19660" y="22540"/>
                      </a:cubicBezTo>
                      <a:cubicBezTo>
                        <a:pt x="20452" y="23188"/>
                        <a:pt x="21172" y="23908"/>
                        <a:pt x="22036" y="24557"/>
                      </a:cubicBezTo>
                      <a:cubicBezTo>
                        <a:pt x="23405" y="25637"/>
                        <a:pt x="24845" y="26645"/>
                        <a:pt x="25853" y="28013"/>
                      </a:cubicBezTo>
                      <a:cubicBezTo>
                        <a:pt x="25997" y="28229"/>
                        <a:pt x="26141" y="28445"/>
                        <a:pt x="26285" y="28662"/>
                      </a:cubicBezTo>
                      <a:cubicBezTo>
                        <a:pt x="26501" y="28445"/>
                        <a:pt x="26717" y="28229"/>
                        <a:pt x="26933" y="28013"/>
                      </a:cubicBezTo>
                      <a:cubicBezTo>
                        <a:pt x="26141" y="27005"/>
                        <a:pt x="25061" y="26213"/>
                        <a:pt x="24125" y="25493"/>
                      </a:cubicBezTo>
                      <a:close/>
                    </a:path>
                  </a:pathLst>
                </a:custGeom>
                <a:solidFill>
                  <a:srgbClr val="6C3B0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77" name="Graphic 6">
                <a:extLst>
                  <a:ext uri="{FF2B5EF4-FFF2-40B4-BE49-F238E27FC236}">
                    <a16:creationId xmlns:a16="http://schemas.microsoft.com/office/drawing/2014/main" id="{39E08ABF-846A-5712-694A-681475D79381}"/>
                  </a:ext>
                </a:extLst>
              </p:cNvPr>
              <p:cNvGrpSpPr/>
              <p:nvPr/>
            </p:nvGrpSpPr>
            <p:grpSpPr>
              <a:xfrm>
                <a:off x="6737883" y="5794701"/>
                <a:ext cx="34032" cy="34061"/>
                <a:chOff x="6737883" y="5794701"/>
                <a:chExt cx="34032" cy="34061"/>
              </a:xfrm>
            </p:grpSpPr>
            <p:sp>
              <p:nvSpPr>
                <p:cNvPr id="4027" name="Freeform: Shape 4026">
                  <a:extLst>
                    <a:ext uri="{FF2B5EF4-FFF2-40B4-BE49-F238E27FC236}">
                      <a16:creationId xmlns:a16="http://schemas.microsoft.com/office/drawing/2014/main" id="{BEB5A856-95AD-5D63-20C9-FB38D341EA41}"/>
                    </a:ext>
                  </a:extLst>
                </p:cNvPr>
                <p:cNvSpPr/>
                <p:nvPr/>
              </p:nvSpPr>
              <p:spPr>
                <a:xfrm>
                  <a:off x="6737883" y="5794701"/>
                  <a:ext cx="34032" cy="34061"/>
                </a:xfrm>
                <a:custGeom>
                  <a:avLst/>
                  <a:gdLst>
                    <a:gd name="connsiteX0" fmla="*/ 28669 w 34032"/>
                    <a:gd name="connsiteY0" fmla="*/ 4644 h 34061"/>
                    <a:gd name="connsiteX1" fmla="*/ 4616 w 34032"/>
                    <a:gd name="connsiteY1" fmla="*/ 5364 h 34061"/>
                    <a:gd name="connsiteX2" fmla="*/ 5336 w 34032"/>
                    <a:gd name="connsiteY2" fmla="*/ 29417 h 34061"/>
                    <a:gd name="connsiteX3" fmla="*/ 29389 w 34032"/>
                    <a:gd name="connsiteY3" fmla="*/ 28697 h 34061"/>
                    <a:gd name="connsiteX4" fmla="*/ 28669 w 34032"/>
                    <a:gd name="connsiteY4" fmla="*/ 4644 h 34061"/>
                    <a:gd name="connsiteX5" fmla="*/ 13042 w 34032"/>
                    <a:gd name="connsiteY5" fmla="*/ 21351 h 34061"/>
                    <a:gd name="connsiteX6" fmla="*/ 12754 w 34032"/>
                    <a:gd name="connsiteY6" fmla="*/ 13070 h 34061"/>
                    <a:gd name="connsiteX7" fmla="*/ 21035 w 34032"/>
                    <a:gd name="connsiteY7" fmla="*/ 12782 h 34061"/>
                    <a:gd name="connsiteX8" fmla="*/ 21323 w 34032"/>
                    <a:gd name="connsiteY8" fmla="*/ 21063 h 34061"/>
                    <a:gd name="connsiteX9" fmla="*/ 13114 w 34032"/>
                    <a:gd name="connsiteY9" fmla="*/ 21351 h 34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032" h="34061">
                      <a:moveTo>
                        <a:pt x="28669" y="4644"/>
                      </a:moveTo>
                      <a:cubicBezTo>
                        <a:pt x="21828" y="-1837"/>
                        <a:pt x="11025" y="-1477"/>
                        <a:pt x="4616" y="5364"/>
                      </a:cubicBezTo>
                      <a:cubicBezTo>
                        <a:pt x="-1793" y="12206"/>
                        <a:pt x="-1505" y="23008"/>
                        <a:pt x="5336" y="29417"/>
                      </a:cubicBezTo>
                      <a:cubicBezTo>
                        <a:pt x="12177" y="35898"/>
                        <a:pt x="22980" y="35538"/>
                        <a:pt x="29389" y="28697"/>
                      </a:cubicBezTo>
                      <a:cubicBezTo>
                        <a:pt x="35870" y="21855"/>
                        <a:pt x="35510" y="11053"/>
                        <a:pt x="28669" y="4644"/>
                      </a:cubicBezTo>
                      <a:close/>
                      <a:moveTo>
                        <a:pt x="13042" y="21351"/>
                      </a:moveTo>
                      <a:cubicBezTo>
                        <a:pt x="10665" y="19119"/>
                        <a:pt x="10593" y="15446"/>
                        <a:pt x="12754" y="13070"/>
                      </a:cubicBezTo>
                      <a:cubicBezTo>
                        <a:pt x="14986" y="10693"/>
                        <a:pt x="18659" y="10621"/>
                        <a:pt x="21035" y="12782"/>
                      </a:cubicBezTo>
                      <a:cubicBezTo>
                        <a:pt x="23412" y="15014"/>
                        <a:pt x="23484" y="18687"/>
                        <a:pt x="21323" y="21063"/>
                      </a:cubicBezTo>
                      <a:cubicBezTo>
                        <a:pt x="19091" y="23440"/>
                        <a:pt x="15418" y="23512"/>
                        <a:pt x="13114" y="21351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8" name="Freeform: Shape 4027">
                  <a:extLst>
                    <a:ext uri="{FF2B5EF4-FFF2-40B4-BE49-F238E27FC236}">
                      <a16:creationId xmlns:a16="http://schemas.microsoft.com/office/drawing/2014/main" id="{2CAA5F4F-20EF-672A-1768-0AEE2197469C}"/>
                    </a:ext>
                  </a:extLst>
                </p:cNvPr>
                <p:cNvSpPr/>
                <p:nvPr/>
              </p:nvSpPr>
              <p:spPr>
                <a:xfrm>
                  <a:off x="6738760" y="5795809"/>
                  <a:ext cx="32611" cy="31861"/>
                </a:xfrm>
                <a:custGeom>
                  <a:avLst/>
                  <a:gdLst>
                    <a:gd name="connsiteX0" fmla="*/ 28224 w 32611"/>
                    <a:gd name="connsiteY0" fmla="*/ 26365 h 31861"/>
                    <a:gd name="connsiteX1" fmla="*/ 31608 w 32611"/>
                    <a:gd name="connsiteY1" fmla="*/ 14050 h 31861"/>
                    <a:gd name="connsiteX2" fmla="*/ 26999 w 32611"/>
                    <a:gd name="connsiteY2" fmla="*/ 3824 h 31861"/>
                    <a:gd name="connsiteX3" fmla="*/ 13965 w 32611"/>
                    <a:gd name="connsiteY3" fmla="*/ 800 h 31861"/>
                    <a:gd name="connsiteX4" fmla="*/ 4387 w 32611"/>
                    <a:gd name="connsiteY4" fmla="*/ 4616 h 31861"/>
                    <a:gd name="connsiteX5" fmla="*/ 1074 w 32611"/>
                    <a:gd name="connsiteY5" fmla="*/ 13762 h 31861"/>
                    <a:gd name="connsiteX6" fmla="*/ 5035 w 32611"/>
                    <a:gd name="connsiteY6" fmla="*/ 27445 h 31861"/>
                    <a:gd name="connsiteX7" fmla="*/ 16125 w 32611"/>
                    <a:gd name="connsiteY7" fmla="*/ 31478 h 31861"/>
                    <a:gd name="connsiteX8" fmla="*/ 28152 w 32611"/>
                    <a:gd name="connsiteY8" fmla="*/ 26365 h 31861"/>
                    <a:gd name="connsiteX9" fmla="*/ 12237 w 32611"/>
                    <a:gd name="connsiteY9" fmla="*/ 20172 h 31861"/>
                    <a:gd name="connsiteX10" fmla="*/ 12021 w 32611"/>
                    <a:gd name="connsiteY10" fmla="*/ 12034 h 31861"/>
                    <a:gd name="connsiteX11" fmla="*/ 20158 w 32611"/>
                    <a:gd name="connsiteY11" fmla="*/ 11746 h 31861"/>
                    <a:gd name="connsiteX12" fmla="*/ 20446 w 32611"/>
                    <a:gd name="connsiteY12" fmla="*/ 19883 h 31861"/>
                    <a:gd name="connsiteX13" fmla="*/ 12309 w 32611"/>
                    <a:gd name="connsiteY13" fmla="*/ 20099 h 31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611" h="31861">
                      <a:moveTo>
                        <a:pt x="28224" y="26365"/>
                      </a:moveTo>
                      <a:cubicBezTo>
                        <a:pt x="30024" y="22404"/>
                        <a:pt x="34633" y="20459"/>
                        <a:pt x="31608" y="14050"/>
                      </a:cubicBezTo>
                      <a:cubicBezTo>
                        <a:pt x="28872" y="8145"/>
                        <a:pt x="30168" y="6777"/>
                        <a:pt x="26999" y="3824"/>
                      </a:cubicBezTo>
                      <a:cubicBezTo>
                        <a:pt x="23831" y="872"/>
                        <a:pt x="17278" y="-1217"/>
                        <a:pt x="13965" y="800"/>
                      </a:cubicBezTo>
                      <a:cubicBezTo>
                        <a:pt x="10580" y="2960"/>
                        <a:pt x="7340" y="1520"/>
                        <a:pt x="4387" y="4616"/>
                      </a:cubicBezTo>
                      <a:cubicBezTo>
                        <a:pt x="1579" y="7569"/>
                        <a:pt x="3091" y="10594"/>
                        <a:pt x="1074" y="13762"/>
                      </a:cubicBezTo>
                      <a:cubicBezTo>
                        <a:pt x="-1806" y="18227"/>
                        <a:pt x="1651" y="24276"/>
                        <a:pt x="5035" y="27445"/>
                      </a:cubicBezTo>
                      <a:cubicBezTo>
                        <a:pt x="8348" y="30613"/>
                        <a:pt x="10940" y="29389"/>
                        <a:pt x="16125" y="31478"/>
                      </a:cubicBezTo>
                      <a:cubicBezTo>
                        <a:pt x="19582" y="32918"/>
                        <a:pt x="26495" y="30110"/>
                        <a:pt x="28152" y="26365"/>
                      </a:cubicBezTo>
                      <a:close/>
                      <a:moveTo>
                        <a:pt x="12237" y="20172"/>
                      </a:moveTo>
                      <a:cubicBezTo>
                        <a:pt x="9932" y="18011"/>
                        <a:pt x="9788" y="14338"/>
                        <a:pt x="12021" y="12034"/>
                      </a:cubicBezTo>
                      <a:cubicBezTo>
                        <a:pt x="14181" y="9729"/>
                        <a:pt x="17854" y="9585"/>
                        <a:pt x="20158" y="11746"/>
                      </a:cubicBezTo>
                      <a:cubicBezTo>
                        <a:pt x="22462" y="13906"/>
                        <a:pt x="22607" y="17579"/>
                        <a:pt x="20446" y="19883"/>
                      </a:cubicBezTo>
                      <a:cubicBezTo>
                        <a:pt x="18286" y="22188"/>
                        <a:pt x="14613" y="22332"/>
                        <a:pt x="12309" y="20099"/>
                      </a:cubicBezTo>
                      <a:close/>
                    </a:path>
                  </a:pathLst>
                </a:custGeom>
                <a:solidFill>
                  <a:srgbClr val="EC9B7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9" name="Freeform: Shape 4028">
                  <a:extLst>
                    <a:ext uri="{FF2B5EF4-FFF2-40B4-BE49-F238E27FC236}">
                      <a16:creationId xmlns:a16="http://schemas.microsoft.com/office/drawing/2014/main" id="{87980D74-17C9-E90D-DB9D-CC5AD14FED75}"/>
                    </a:ext>
                  </a:extLst>
                </p:cNvPr>
                <p:cNvSpPr/>
                <p:nvPr/>
              </p:nvSpPr>
              <p:spPr>
                <a:xfrm>
                  <a:off x="6739114" y="5796033"/>
                  <a:ext cx="31830" cy="31614"/>
                </a:xfrm>
                <a:custGeom>
                  <a:avLst/>
                  <a:gdLst>
                    <a:gd name="connsiteX0" fmla="*/ 1080 w 31830"/>
                    <a:gd name="connsiteY0" fmla="*/ 22324 h 31614"/>
                    <a:gd name="connsiteX1" fmla="*/ 1872 w 31830"/>
                    <a:gd name="connsiteY1" fmla="*/ 23765 h 31614"/>
                    <a:gd name="connsiteX2" fmla="*/ 5329 w 31830"/>
                    <a:gd name="connsiteY2" fmla="*/ 26429 h 31614"/>
                    <a:gd name="connsiteX3" fmla="*/ 10082 w 31830"/>
                    <a:gd name="connsiteY3" fmla="*/ 29814 h 31614"/>
                    <a:gd name="connsiteX4" fmla="*/ 11378 w 31830"/>
                    <a:gd name="connsiteY4" fmla="*/ 30030 h 31614"/>
                    <a:gd name="connsiteX5" fmla="*/ 3241 w 31830"/>
                    <a:gd name="connsiteY5" fmla="*/ 23981 h 31614"/>
                    <a:gd name="connsiteX6" fmla="*/ 1152 w 31830"/>
                    <a:gd name="connsiteY6" fmla="*/ 22253 h 31614"/>
                    <a:gd name="connsiteX7" fmla="*/ 21388 w 31830"/>
                    <a:gd name="connsiteY7" fmla="*/ 28518 h 31614"/>
                    <a:gd name="connsiteX8" fmla="*/ 12819 w 31830"/>
                    <a:gd name="connsiteY8" fmla="*/ 22396 h 31614"/>
                    <a:gd name="connsiteX9" fmla="*/ 2665 w 31830"/>
                    <a:gd name="connsiteY9" fmla="*/ 13107 h 31614"/>
                    <a:gd name="connsiteX10" fmla="*/ 1440 w 31830"/>
                    <a:gd name="connsiteY10" fmla="*/ 12530 h 31614"/>
                    <a:gd name="connsiteX11" fmla="*/ 1152 w 31830"/>
                    <a:gd name="connsiteY11" fmla="*/ 13107 h 31614"/>
                    <a:gd name="connsiteX12" fmla="*/ 1585 w 31830"/>
                    <a:gd name="connsiteY12" fmla="*/ 13179 h 31614"/>
                    <a:gd name="connsiteX13" fmla="*/ 2809 w 31830"/>
                    <a:gd name="connsiteY13" fmla="*/ 13755 h 31614"/>
                    <a:gd name="connsiteX14" fmla="*/ 8354 w 31830"/>
                    <a:gd name="connsiteY14" fmla="*/ 18868 h 31614"/>
                    <a:gd name="connsiteX15" fmla="*/ 12315 w 31830"/>
                    <a:gd name="connsiteY15" fmla="*/ 22613 h 31614"/>
                    <a:gd name="connsiteX16" fmla="*/ 21533 w 31830"/>
                    <a:gd name="connsiteY16" fmla="*/ 29094 h 31614"/>
                    <a:gd name="connsiteX17" fmla="*/ 23549 w 31830"/>
                    <a:gd name="connsiteY17" fmla="*/ 30246 h 31614"/>
                    <a:gd name="connsiteX18" fmla="*/ 24125 w 31830"/>
                    <a:gd name="connsiteY18" fmla="*/ 29958 h 31614"/>
                    <a:gd name="connsiteX19" fmla="*/ 23621 w 31830"/>
                    <a:gd name="connsiteY19" fmla="*/ 29742 h 31614"/>
                    <a:gd name="connsiteX20" fmla="*/ 21388 w 31830"/>
                    <a:gd name="connsiteY20" fmla="*/ 28518 h 31614"/>
                    <a:gd name="connsiteX21" fmla="*/ 14691 w 31830"/>
                    <a:gd name="connsiteY21" fmla="*/ 432 h 31614"/>
                    <a:gd name="connsiteX22" fmla="*/ 16852 w 31830"/>
                    <a:gd name="connsiteY22" fmla="*/ 1080 h 31614"/>
                    <a:gd name="connsiteX23" fmla="*/ 21821 w 31830"/>
                    <a:gd name="connsiteY23" fmla="*/ 4825 h 31614"/>
                    <a:gd name="connsiteX24" fmla="*/ 31758 w 31830"/>
                    <a:gd name="connsiteY24" fmla="*/ 14907 h 31614"/>
                    <a:gd name="connsiteX25" fmla="*/ 31326 w 31830"/>
                    <a:gd name="connsiteY25" fmla="*/ 13971 h 31614"/>
                    <a:gd name="connsiteX26" fmla="*/ 30966 w 31830"/>
                    <a:gd name="connsiteY26" fmla="*/ 13107 h 31614"/>
                    <a:gd name="connsiteX27" fmla="*/ 21533 w 31830"/>
                    <a:gd name="connsiteY27" fmla="*/ 3817 h 31614"/>
                    <a:gd name="connsiteX28" fmla="*/ 16564 w 31830"/>
                    <a:gd name="connsiteY28" fmla="*/ 432 h 31614"/>
                    <a:gd name="connsiteX29" fmla="*/ 15483 w 31830"/>
                    <a:gd name="connsiteY29" fmla="*/ 0 h 31614"/>
                    <a:gd name="connsiteX30" fmla="*/ 13971 w 31830"/>
                    <a:gd name="connsiteY30" fmla="*/ 504 h 31614"/>
                    <a:gd name="connsiteX31" fmla="*/ 14691 w 31830"/>
                    <a:gd name="connsiteY31" fmla="*/ 504 h 31614"/>
                    <a:gd name="connsiteX32" fmla="*/ 15123 w 31830"/>
                    <a:gd name="connsiteY32" fmla="*/ 28950 h 31614"/>
                    <a:gd name="connsiteX33" fmla="*/ 10514 w 31830"/>
                    <a:gd name="connsiteY33" fmla="*/ 24773 h 31614"/>
                    <a:gd name="connsiteX34" fmla="*/ 8786 w 31830"/>
                    <a:gd name="connsiteY34" fmla="*/ 23405 h 31614"/>
                    <a:gd name="connsiteX35" fmla="*/ 8642 w 31830"/>
                    <a:gd name="connsiteY35" fmla="*/ 23260 h 31614"/>
                    <a:gd name="connsiteX36" fmla="*/ 8210 w 31830"/>
                    <a:gd name="connsiteY36" fmla="*/ 22828 h 31614"/>
                    <a:gd name="connsiteX37" fmla="*/ 6914 w 31830"/>
                    <a:gd name="connsiteY37" fmla="*/ 21748 h 31614"/>
                    <a:gd name="connsiteX38" fmla="*/ 1872 w 31830"/>
                    <a:gd name="connsiteY38" fmla="*/ 16779 h 31614"/>
                    <a:gd name="connsiteX39" fmla="*/ 865 w 31830"/>
                    <a:gd name="connsiteY39" fmla="*/ 13827 h 31614"/>
                    <a:gd name="connsiteX40" fmla="*/ 865 w 31830"/>
                    <a:gd name="connsiteY40" fmla="*/ 13611 h 31614"/>
                    <a:gd name="connsiteX41" fmla="*/ 865 w 31830"/>
                    <a:gd name="connsiteY41" fmla="*/ 13611 h 31614"/>
                    <a:gd name="connsiteX42" fmla="*/ 0 w 31830"/>
                    <a:gd name="connsiteY42" fmla="*/ 15483 h 31614"/>
                    <a:gd name="connsiteX43" fmla="*/ 1800 w 31830"/>
                    <a:gd name="connsiteY43" fmla="*/ 18004 h 31614"/>
                    <a:gd name="connsiteX44" fmla="*/ 6986 w 31830"/>
                    <a:gd name="connsiteY44" fmla="*/ 22685 h 31614"/>
                    <a:gd name="connsiteX45" fmla="*/ 10514 w 31830"/>
                    <a:gd name="connsiteY45" fmla="*/ 25637 h 31614"/>
                    <a:gd name="connsiteX46" fmla="*/ 14763 w 31830"/>
                    <a:gd name="connsiteY46" fmla="*/ 29742 h 31614"/>
                    <a:gd name="connsiteX47" fmla="*/ 15339 w 31830"/>
                    <a:gd name="connsiteY47" fmla="*/ 31182 h 31614"/>
                    <a:gd name="connsiteX48" fmla="*/ 15699 w 31830"/>
                    <a:gd name="connsiteY48" fmla="*/ 31326 h 31614"/>
                    <a:gd name="connsiteX49" fmla="*/ 16779 w 31830"/>
                    <a:gd name="connsiteY49" fmla="*/ 31614 h 31614"/>
                    <a:gd name="connsiteX50" fmla="*/ 16492 w 31830"/>
                    <a:gd name="connsiteY50" fmla="*/ 30894 h 31614"/>
                    <a:gd name="connsiteX51" fmla="*/ 14979 w 31830"/>
                    <a:gd name="connsiteY51" fmla="*/ 28950 h 31614"/>
                    <a:gd name="connsiteX52" fmla="*/ 7850 w 31830"/>
                    <a:gd name="connsiteY52" fmla="*/ 12818 h 31614"/>
                    <a:gd name="connsiteX53" fmla="*/ 10082 w 31830"/>
                    <a:gd name="connsiteY53" fmla="*/ 14907 h 31614"/>
                    <a:gd name="connsiteX54" fmla="*/ 10226 w 31830"/>
                    <a:gd name="connsiteY54" fmla="*/ 14259 h 31614"/>
                    <a:gd name="connsiteX55" fmla="*/ 4753 w 31830"/>
                    <a:gd name="connsiteY55" fmla="*/ 7561 h 31614"/>
                    <a:gd name="connsiteX56" fmla="*/ 4033 w 31830"/>
                    <a:gd name="connsiteY56" fmla="*/ 4609 h 31614"/>
                    <a:gd name="connsiteX57" fmla="*/ 4033 w 31830"/>
                    <a:gd name="connsiteY57" fmla="*/ 4465 h 31614"/>
                    <a:gd name="connsiteX58" fmla="*/ 2881 w 31830"/>
                    <a:gd name="connsiteY58" fmla="*/ 6121 h 31614"/>
                    <a:gd name="connsiteX59" fmla="*/ 4681 w 31830"/>
                    <a:gd name="connsiteY59" fmla="*/ 9146 h 31614"/>
                    <a:gd name="connsiteX60" fmla="*/ 7778 w 31830"/>
                    <a:gd name="connsiteY60" fmla="*/ 12747 h 31614"/>
                    <a:gd name="connsiteX61" fmla="*/ 5689 w 31830"/>
                    <a:gd name="connsiteY61" fmla="*/ 3961 h 31614"/>
                    <a:gd name="connsiteX62" fmla="*/ 8570 w 31830"/>
                    <a:gd name="connsiteY62" fmla="*/ 4753 h 31614"/>
                    <a:gd name="connsiteX63" fmla="*/ 12387 w 31830"/>
                    <a:gd name="connsiteY63" fmla="*/ 6697 h 31614"/>
                    <a:gd name="connsiteX64" fmla="*/ 16852 w 31830"/>
                    <a:gd name="connsiteY64" fmla="*/ 10082 h 31614"/>
                    <a:gd name="connsiteX65" fmla="*/ 18220 w 31830"/>
                    <a:gd name="connsiteY65" fmla="*/ 10514 h 31614"/>
                    <a:gd name="connsiteX66" fmla="*/ 11883 w 31830"/>
                    <a:gd name="connsiteY66" fmla="*/ 5833 h 31614"/>
                    <a:gd name="connsiteX67" fmla="*/ 5689 w 31830"/>
                    <a:gd name="connsiteY67" fmla="*/ 3241 h 31614"/>
                    <a:gd name="connsiteX68" fmla="*/ 4465 w 31830"/>
                    <a:gd name="connsiteY68" fmla="*/ 4177 h 31614"/>
                    <a:gd name="connsiteX69" fmla="*/ 5689 w 31830"/>
                    <a:gd name="connsiteY69" fmla="*/ 3961 h 31614"/>
                    <a:gd name="connsiteX70" fmla="*/ 24557 w 31830"/>
                    <a:gd name="connsiteY70" fmla="*/ 13035 h 31614"/>
                    <a:gd name="connsiteX71" fmla="*/ 27942 w 31830"/>
                    <a:gd name="connsiteY71" fmla="*/ 16203 h 31614"/>
                    <a:gd name="connsiteX72" fmla="*/ 29742 w 31830"/>
                    <a:gd name="connsiteY72" fmla="*/ 18219 h 31614"/>
                    <a:gd name="connsiteX73" fmla="*/ 30606 w 31830"/>
                    <a:gd name="connsiteY73" fmla="*/ 20020 h 31614"/>
                    <a:gd name="connsiteX74" fmla="*/ 29742 w 31830"/>
                    <a:gd name="connsiteY74" fmla="*/ 21028 h 31614"/>
                    <a:gd name="connsiteX75" fmla="*/ 29598 w 31830"/>
                    <a:gd name="connsiteY75" fmla="*/ 21028 h 31614"/>
                    <a:gd name="connsiteX76" fmla="*/ 29598 w 31830"/>
                    <a:gd name="connsiteY76" fmla="*/ 21028 h 31614"/>
                    <a:gd name="connsiteX77" fmla="*/ 29454 w 31830"/>
                    <a:gd name="connsiteY77" fmla="*/ 21028 h 31614"/>
                    <a:gd name="connsiteX78" fmla="*/ 28662 w 31830"/>
                    <a:gd name="connsiteY78" fmla="*/ 20452 h 31614"/>
                    <a:gd name="connsiteX79" fmla="*/ 24053 w 31830"/>
                    <a:gd name="connsiteY79" fmla="*/ 16275 h 31614"/>
                    <a:gd name="connsiteX80" fmla="*/ 20812 w 31830"/>
                    <a:gd name="connsiteY80" fmla="*/ 13107 h 31614"/>
                    <a:gd name="connsiteX81" fmla="*/ 21388 w 31830"/>
                    <a:gd name="connsiteY81" fmla="*/ 14547 h 31614"/>
                    <a:gd name="connsiteX82" fmla="*/ 23765 w 31830"/>
                    <a:gd name="connsiteY82" fmla="*/ 16923 h 31614"/>
                    <a:gd name="connsiteX83" fmla="*/ 28446 w 31830"/>
                    <a:gd name="connsiteY83" fmla="*/ 20956 h 31614"/>
                    <a:gd name="connsiteX84" fmla="*/ 30822 w 31830"/>
                    <a:gd name="connsiteY84" fmla="*/ 21964 h 31614"/>
                    <a:gd name="connsiteX85" fmla="*/ 31831 w 31830"/>
                    <a:gd name="connsiteY85" fmla="*/ 20092 h 31614"/>
                    <a:gd name="connsiteX86" fmla="*/ 31614 w 31830"/>
                    <a:gd name="connsiteY86" fmla="*/ 19660 h 31614"/>
                    <a:gd name="connsiteX87" fmla="*/ 30102 w 31830"/>
                    <a:gd name="connsiteY87" fmla="*/ 17644 h 31614"/>
                    <a:gd name="connsiteX88" fmla="*/ 26430 w 31830"/>
                    <a:gd name="connsiteY88" fmla="*/ 14043 h 31614"/>
                    <a:gd name="connsiteX89" fmla="*/ 20596 w 31830"/>
                    <a:gd name="connsiteY89" fmla="*/ 9002 h 31614"/>
                    <a:gd name="connsiteX90" fmla="*/ 14115 w 31830"/>
                    <a:gd name="connsiteY90" fmla="*/ 2088 h 31614"/>
                    <a:gd name="connsiteX91" fmla="*/ 13539 w 31830"/>
                    <a:gd name="connsiteY91" fmla="*/ 1152 h 31614"/>
                    <a:gd name="connsiteX92" fmla="*/ 13323 w 31830"/>
                    <a:gd name="connsiteY92" fmla="*/ 720 h 31614"/>
                    <a:gd name="connsiteX93" fmla="*/ 12459 w 31830"/>
                    <a:gd name="connsiteY93" fmla="*/ 1152 h 31614"/>
                    <a:gd name="connsiteX94" fmla="*/ 24413 w 31830"/>
                    <a:gd name="connsiteY94" fmla="*/ 12962 h 31614"/>
                    <a:gd name="connsiteX95" fmla="*/ 23981 w 31830"/>
                    <a:gd name="connsiteY95" fmla="*/ 25349 h 31614"/>
                    <a:gd name="connsiteX96" fmla="*/ 22397 w 31830"/>
                    <a:gd name="connsiteY96" fmla="*/ 24053 h 31614"/>
                    <a:gd name="connsiteX97" fmla="*/ 22397 w 31830"/>
                    <a:gd name="connsiteY97" fmla="*/ 24053 h 31614"/>
                    <a:gd name="connsiteX98" fmla="*/ 21965 w 31830"/>
                    <a:gd name="connsiteY98" fmla="*/ 23693 h 31614"/>
                    <a:gd name="connsiteX99" fmla="*/ 21172 w 31830"/>
                    <a:gd name="connsiteY99" fmla="*/ 22973 h 31614"/>
                    <a:gd name="connsiteX100" fmla="*/ 19228 w 31830"/>
                    <a:gd name="connsiteY100" fmla="*/ 21388 h 31614"/>
                    <a:gd name="connsiteX101" fmla="*/ 18724 w 31830"/>
                    <a:gd name="connsiteY101" fmla="*/ 20956 h 31614"/>
                    <a:gd name="connsiteX102" fmla="*/ 18148 w 31830"/>
                    <a:gd name="connsiteY102" fmla="*/ 21244 h 31614"/>
                    <a:gd name="connsiteX103" fmla="*/ 19732 w 31830"/>
                    <a:gd name="connsiteY103" fmla="*/ 22468 h 31614"/>
                    <a:gd name="connsiteX104" fmla="*/ 22036 w 31830"/>
                    <a:gd name="connsiteY104" fmla="*/ 24485 h 31614"/>
                    <a:gd name="connsiteX105" fmla="*/ 25853 w 31830"/>
                    <a:gd name="connsiteY105" fmla="*/ 27942 h 31614"/>
                    <a:gd name="connsiteX106" fmla="*/ 26285 w 31830"/>
                    <a:gd name="connsiteY106" fmla="*/ 28589 h 31614"/>
                    <a:gd name="connsiteX107" fmla="*/ 26934 w 31830"/>
                    <a:gd name="connsiteY107" fmla="*/ 27942 h 31614"/>
                    <a:gd name="connsiteX108" fmla="*/ 24125 w 31830"/>
                    <a:gd name="connsiteY108" fmla="*/ 25421 h 31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</a:cxnLst>
                  <a:rect l="l" t="t" r="r" b="b"/>
                  <a:pathLst>
                    <a:path w="31830" h="31614">
                      <a:moveTo>
                        <a:pt x="1080" y="22324"/>
                      </a:moveTo>
                      <a:cubicBezTo>
                        <a:pt x="1297" y="22828"/>
                        <a:pt x="1585" y="23333"/>
                        <a:pt x="1872" y="23765"/>
                      </a:cubicBezTo>
                      <a:cubicBezTo>
                        <a:pt x="3025" y="24701"/>
                        <a:pt x="4177" y="25565"/>
                        <a:pt x="5329" y="26429"/>
                      </a:cubicBezTo>
                      <a:cubicBezTo>
                        <a:pt x="6914" y="27582"/>
                        <a:pt x="8498" y="28734"/>
                        <a:pt x="10082" y="29814"/>
                      </a:cubicBezTo>
                      <a:cubicBezTo>
                        <a:pt x="10514" y="29886"/>
                        <a:pt x="10946" y="29958"/>
                        <a:pt x="11378" y="30030"/>
                      </a:cubicBezTo>
                      <a:cubicBezTo>
                        <a:pt x="8498" y="28229"/>
                        <a:pt x="5833" y="26141"/>
                        <a:pt x="3241" y="23981"/>
                      </a:cubicBezTo>
                      <a:cubicBezTo>
                        <a:pt x="2521" y="23405"/>
                        <a:pt x="1800" y="22828"/>
                        <a:pt x="1152" y="22253"/>
                      </a:cubicBezTo>
                      <a:close/>
                      <a:moveTo>
                        <a:pt x="21388" y="28518"/>
                      </a:moveTo>
                      <a:cubicBezTo>
                        <a:pt x="18364" y="26717"/>
                        <a:pt x="15555" y="24557"/>
                        <a:pt x="12819" y="22396"/>
                      </a:cubicBezTo>
                      <a:cubicBezTo>
                        <a:pt x="9218" y="19516"/>
                        <a:pt x="6769" y="15339"/>
                        <a:pt x="2665" y="13107"/>
                      </a:cubicBezTo>
                      <a:cubicBezTo>
                        <a:pt x="2305" y="12890"/>
                        <a:pt x="1872" y="12747"/>
                        <a:pt x="1440" y="12530"/>
                      </a:cubicBezTo>
                      <a:cubicBezTo>
                        <a:pt x="1368" y="12747"/>
                        <a:pt x="1297" y="12890"/>
                        <a:pt x="1152" y="13107"/>
                      </a:cubicBezTo>
                      <a:cubicBezTo>
                        <a:pt x="1297" y="13107"/>
                        <a:pt x="1440" y="13107"/>
                        <a:pt x="1585" y="13179"/>
                      </a:cubicBezTo>
                      <a:cubicBezTo>
                        <a:pt x="2017" y="13251"/>
                        <a:pt x="2449" y="13467"/>
                        <a:pt x="2809" y="13755"/>
                      </a:cubicBezTo>
                      <a:cubicBezTo>
                        <a:pt x="4969" y="15051"/>
                        <a:pt x="6626" y="17067"/>
                        <a:pt x="8354" y="18868"/>
                      </a:cubicBezTo>
                      <a:cubicBezTo>
                        <a:pt x="9578" y="20236"/>
                        <a:pt x="10874" y="21460"/>
                        <a:pt x="12315" y="22613"/>
                      </a:cubicBezTo>
                      <a:cubicBezTo>
                        <a:pt x="15267" y="24917"/>
                        <a:pt x="18292" y="27149"/>
                        <a:pt x="21533" y="29094"/>
                      </a:cubicBezTo>
                      <a:cubicBezTo>
                        <a:pt x="22180" y="29454"/>
                        <a:pt x="22901" y="29886"/>
                        <a:pt x="23549" y="30246"/>
                      </a:cubicBezTo>
                      <a:cubicBezTo>
                        <a:pt x="23765" y="30174"/>
                        <a:pt x="23981" y="30030"/>
                        <a:pt x="24125" y="29958"/>
                      </a:cubicBezTo>
                      <a:cubicBezTo>
                        <a:pt x="23981" y="29958"/>
                        <a:pt x="23837" y="29814"/>
                        <a:pt x="23621" y="29742"/>
                      </a:cubicBezTo>
                      <a:cubicBezTo>
                        <a:pt x="22901" y="29382"/>
                        <a:pt x="22108" y="28950"/>
                        <a:pt x="21388" y="28518"/>
                      </a:cubicBezTo>
                      <a:close/>
                      <a:moveTo>
                        <a:pt x="14691" y="432"/>
                      </a:moveTo>
                      <a:cubicBezTo>
                        <a:pt x="15411" y="432"/>
                        <a:pt x="16203" y="720"/>
                        <a:pt x="16852" y="1080"/>
                      </a:cubicBezTo>
                      <a:cubicBezTo>
                        <a:pt x="18724" y="2016"/>
                        <a:pt x="20308" y="3457"/>
                        <a:pt x="21821" y="4825"/>
                      </a:cubicBezTo>
                      <a:cubicBezTo>
                        <a:pt x="23693" y="6625"/>
                        <a:pt x="29022" y="12026"/>
                        <a:pt x="31758" y="14907"/>
                      </a:cubicBezTo>
                      <a:cubicBezTo>
                        <a:pt x="31614" y="14619"/>
                        <a:pt x="31471" y="14259"/>
                        <a:pt x="31326" y="13971"/>
                      </a:cubicBezTo>
                      <a:cubicBezTo>
                        <a:pt x="31182" y="13683"/>
                        <a:pt x="31038" y="13395"/>
                        <a:pt x="30966" y="13107"/>
                      </a:cubicBezTo>
                      <a:cubicBezTo>
                        <a:pt x="27798" y="9794"/>
                        <a:pt x="23549" y="5545"/>
                        <a:pt x="21533" y="3817"/>
                      </a:cubicBezTo>
                      <a:cubicBezTo>
                        <a:pt x="20020" y="2520"/>
                        <a:pt x="18364" y="1296"/>
                        <a:pt x="16564" y="432"/>
                      </a:cubicBezTo>
                      <a:cubicBezTo>
                        <a:pt x="16203" y="288"/>
                        <a:pt x="15843" y="72"/>
                        <a:pt x="15483" y="0"/>
                      </a:cubicBezTo>
                      <a:cubicBezTo>
                        <a:pt x="14907" y="144"/>
                        <a:pt x="14403" y="288"/>
                        <a:pt x="13971" y="504"/>
                      </a:cubicBezTo>
                      <a:cubicBezTo>
                        <a:pt x="14187" y="504"/>
                        <a:pt x="14403" y="504"/>
                        <a:pt x="14691" y="504"/>
                      </a:cubicBezTo>
                      <a:close/>
                      <a:moveTo>
                        <a:pt x="15123" y="28950"/>
                      </a:moveTo>
                      <a:cubicBezTo>
                        <a:pt x="13683" y="27437"/>
                        <a:pt x="12099" y="26141"/>
                        <a:pt x="10514" y="24773"/>
                      </a:cubicBezTo>
                      <a:cubicBezTo>
                        <a:pt x="9938" y="24341"/>
                        <a:pt x="9362" y="23837"/>
                        <a:pt x="8786" y="23405"/>
                      </a:cubicBezTo>
                      <a:cubicBezTo>
                        <a:pt x="8642" y="23260"/>
                        <a:pt x="8786" y="23405"/>
                        <a:pt x="8642" y="23260"/>
                      </a:cubicBezTo>
                      <a:cubicBezTo>
                        <a:pt x="8498" y="23117"/>
                        <a:pt x="8354" y="22973"/>
                        <a:pt x="8210" y="22828"/>
                      </a:cubicBezTo>
                      <a:cubicBezTo>
                        <a:pt x="7778" y="22468"/>
                        <a:pt x="7346" y="22108"/>
                        <a:pt x="6914" y="21748"/>
                      </a:cubicBezTo>
                      <a:cubicBezTo>
                        <a:pt x="5113" y="20236"/>
                        <a:pt x="3169" y="18724"/>
                        <a:pt x="1872" y="16779"/>
                      </a:cubicBezTo>
                      <a:cubicBezTo>
                        <a:pt x="1297" y="15915"/>
                        <a:pt x="865" y="14907"/>
                        <a:pt x="865" y="13827"/>
                      </a:cubicBezTo>
                      <a:cubicBezTo>
                        <a:pt x="865" y="13827"/>
                        <a:pt x="865" y="13755"/>
                        <a:pt x="865" y="13611"/>
                      </a:cubicBezTo>
                      <a:lnTo>
                        <a:pt x="865" y="13611"/>
                      </a:lnTo>
                      <a:cubicBezTo>
                        <a:pt x="504" y="14187"/>
                        <a:pt x="216" y="14835"/>
                        <a:pt x="0" y="15483"/>
                      </a:cubicBezTo>
                      <a:cubicBezTo>
                        <a:pt x="432" y="16419"/>
                        <a:pt x="1080" y="17284"/>
                        <a:pt x="1800" y="18004"/>
                      </a:cubicBezTo>
                      <a:cubicBezTo>
                        <a:pt x="3385" y="19732"/>
                        <a:pt x="5257" y="21100"/>
                        <a:pt x="6986" y="22685"/>
                      </a:cubicBezTo>
                      <a:cubicBezTo>
                        <a:pt x="8138" y="23693"/>
                        <a:pt x="9362" y="24701"/>
                        <a:pt x="10514" y="25637"/>
                      </a:cubicBezTo>
                      <a:cubicBezTo>
                        <a:pt x="12027" y="26861"/>
                        <a:pt x="13611" y="28157"/>
                        <a:pt x="14763" y="29742"/>
                      </a:cubicBezTo>
                      <a:cubicBezTo>
                        <a:pt x="14979" y="30030"/>
                        <a:pt x="15339" y="30678"/>
                        <a:pt x="15339" y="31182"/>
                      </a:cubicBezTo>
                      <a:cubicBezTo>
                        <a:pt x="15483" y="31182"/>
                        <a:pt x="15627" y="31254"/>
                        <a:pt x="15699" y="31326"/>
                      </a:cubicBezTo>
                      <a:cubicBezTo>
                        <a:pt x="16059" y="31470"/>
                        <a:pt x="16419" y="31542"/>
                        <a:pt x="16779" y="31614"/>
                      </a:cubicBezTo>
                      <a:cubicBezTo>
                        <a:pt x="16779" y="31398"/>
                        <a:pt x="16635" y="31110"/>
                        <a:pt x="16492" y="30894"/>
                      </a:cubicBezTo>
                      <a:cubicBezTo>
                        <a:pt x="16132" y="30174"/>
                        <a:pt x="15555" y="29526"/>
                        <a:pt x="14979" y="28950"/>
                      </a:cubicBezTo>
                      <a:close/>
                      <a:moveTo>
                        <a:pt x="7850" y="12818"/>
                      </a:moveTo>
                      <a:cubicBezTo>
                        <a:pt x="8570" y="13539"/>
                        <a:pt x="9290" y="14259"/>
                        <a:pt x="10082" y="14907"/>
                      </a:cubicBezTo>
                      <a:cubicBezTo>
                        <a:pt x="10082" y="14691"/>
                        <a:pt x="10154" y="14475"/>
                        <a:pt x="10226" y="14259"/>
                      </a:cubicBezTo>
                      <a:cubicBezTo>
                        <a:pt x="8066" y="12315"/>
                        <a:pt x="6121" y="10154"/>
                        <a:pt x="4753" y="7561"/>
                      </a:cubicBezTo>
                      <a:cubicBezTo>
                        <a:pt x="4321" y="6769"/>
                        <a:pt x="3673" y="5545"/>
                        <a:pt x="4033" y="4609"/>
                      </a:cubicBezTo>
                      <a:cubicBezTo>
                        <a:pt x="4033" y="4609"/>
                        <a:pt x="4033" y="4537"/>
                        <a:pt x="4033" y="4465"/>
                      </a:cubicBezTo>
                      <a:cubicBezTo>
                        <a:pt x="3529" y="5041"/>
                        <a:pt x="3169" y="5545"/>
                        <a:pt x="2881" y="6121"/>
                      </a:cubicBezTo>
                      <a:cubicBezTo>
                        <a:pt x="3313" y="7201"/>
                        <a:pt x="4033" y="8210"/>
                        <a:pt x="4681" y="9146"/>
                      </a:cubicBezTo>
                      <a:cubicBezTo>
                        <a:pt x="5617" y="10442"/>
                        <a:pt x="6698" y="11594"/>
                        <a:pt x="7778" y="12747"/>
                      </a:cubicBezTo>
                      <a:close/>
                      <a:moveTo>
                        <a:pt x="5689" y="3961"/>
                      </a:moveTo>
                      <a:cubicBezTo>
                        <a:pt x="6698" y="3961"/>
                        <a:pt x="7706" y="4393"/>
                        <a:pt x="8570" y="4753"/>
                      </a:cubicBezTo>
                      <a:cubicBezTo>
                        <a:pt x="9938" y="5257"/>
                        <a:pt x="11163" y="5977"/>
                        <a:pt x="12387" y="6697"/>
                      </a:cubicBezTo>
                      <a:cubicBezTo>
                        <a:pt x="13971" y="7706"/>
                        <a:pt x="15483" y="8858"/>
                        <a:pt x="16852" y="10082"/>
                      </a:cubicBezTo>
                      <a:cubicBezTo>
                        <a:pt x="17356" y="10154"/>
                        <a:pt x="17788" y="10298"/>
                        <a:pt x="18220" y="10514"/>
                      </a:cubicBezTo>
                      <a:cubicBezTo>
                        <a:pt x="16275" y="8714"/>
                        <a:pt x="14187" y="7129"/>
                        <a:pt x="11883" y="5833"/>
                      </a:cubicBezTo>
                      <a:cubicBezTo>
                        <a:pt x="10010" y="4753"/>
                        <a:pt x="7850" y="3673"/>
                        <a:pt x="5689" y="3241"/>
                      </a:cubicBezTo>
                      <a:cubicBezTo>
                        <a:pt x="5257" y="3457"/>
                        <a:pt x="4897" y="3817"/>
                        <a:pt x="4465" y="4177"/>
                      </a:cubicBezTo>
                      <a:cubicBezTo>
                        <a:pt x="4825" y="3961"/>
                        <a:pt x="5329" y="3961"/>
                        <a:pt x="5689" y="3961"/>
                      </a:cubicBezTo>
                      <a:close/>
                      <a:moveTo>
                        <a:pt x="24557" y="13035"/>
                      </a:moveTo>
                      <a:cubicBezTo>
                        <a:pt x="25709" y="14043"/>
                        <a:pt x="26862" y="15123"/>
                        <a:pt x="27942" y="16203"/>
                      </a:cubicBezTo>
                      <a:cubicBezTo>
                        <a:pt x="28590" y="16852"/>
                        <a:pt x="29166" y="17499"/>
                        <a:pt x="29742" y="18219"/>
                      </a:cubicBezTo>
                      <a:cubicBezTo>
                        <a:pt x="30102" y="18796"/>
                        <a:pt x="30534" y="19372"/>
                        <a:pt x="30606" y="20020"/>
                      </a:cubicBezTo>
                      <a:cubicBezTo>
                        <a:pt x="30606" y="20524"/>
                        <a:pt x="30174" y="21028"/>
                        <a:pt x="29742" y="21028"/>
                      </a:cubicBezTo>
                      <a:cubicBezTo>
                        <a:pt x="29742" y="21028"/>
                        <a:pt x="29670" y="21028"/>
                        <a:pt x="29598" y="21028"/>
                      </a:cubicBezTo>
                      <a:cubicBezTo>
                        <a:pt x="29742" y="21028"/>
                        <a:pt x="29598" y="21028"/>
                        <a:pt x="29598" y="21028"/>
                      </a:cubicBezTo>
                      <a:cubicBezTo>
                        <a:pt x="29598" y="21028"/>
                        <a:pt x="29454" y="21028"/>
                        <a:pt x="29454" y="21028"/>
                      </a:cubicBezTo>
                      <a:cubicBezTo>
                        <a:pt x="29310" y="20956"/>
                        <a:pt x="28878" y="20668"/>
                        <a:pt x="28662" y="20452"/>
                      </a:cubicBezTo>
                      <a:cubicBezTo>
                        <a:pt x="27005" y="19228"/>
                        <a:pt x="25565" y="17716"/>
                        <a:pt x="24053" y="16275"/>
                      </a:cubicBezTo>
                      <a:cubicBezTo>
                        <a:pt x="22973" y="15195"/>
                        <a:pt x="21893" y="14115"/>
                        <a:pt x="20812" y="13107"/>
                      </a:cubicBezTo>
                      <a:cubicBezTo>
                        <a:pt x="21028" y="13539"/>
                        <a:pt x="21244" y="14043"/>
                        <a:pt x="21388" y="14547"/>
                      </a:cubicBezTo>
                      <a:cubicBezTo>
                        <a:pt x="22180" y="15339"/>
                        <a:pt x="22973" y="16131"/>
                        <a:pt x="23765" y="16923"/>
                      </a:cubicBezTo>
                      <a:cubicBezTo>
                        <a:pt x="25205" y="18364"/>
                        <a:pt x="26717" y="19804"/>
                        <a:pt x="28446" y="20956"/>
                      </a:cubicBezTo>
                      <a:cubicBezTo>
                        <a:pt x="28950" y="21316"/>
                        <a:pt x="29958" y="21964"/>
                        <a:pt x="30822" y="21964"/>
                      </a:cubicBezTo>
                      <a:cubicBezTo>
                        <a:pt x="31182" y="21388"/>
                        <a:pt x="31542" y="20740"/>
                        <a:pt x="31831" y="20092"/>
                      </a:cubicBezTo>
                      <a:cubicBezTo>
                        <a:pt x="31831" y="19948"/>
                        <a:pt x="31686" y="19804"/>
                        <a:pt x="31614" y="19660"/>
                      </a:cubicBezTo>
                      <a:cubicBezTo>
                        <a:pt x="31254" y="18940"/>
                        <a:pt x="30678" y="18291"/>
                        <a:pt x="30102" y="17644"/>
                      </a:cubicBezTo>
                      <a:cubicBezTo>
                        <a:pt x="29022" y="16347"/>
                        <a:pt x="27726" y="15195"/>
                        <a:pt x="26430" y="14043"/>
                      </a:cubicBezTo>
                      <a:cubicBezTo>
                        <a:pt x="24557" y="12315"/>
                        <a:pt x="22613" y="10658"/>
                        <a:pt x="20596" y="9002"/>
                      </a:cubicBezTo>
                      <a:cubicBezTo>
                        <a:pt x="18220" y="6914"/>
                        <a:pt x="15843" y="4753"/>
                        <a:pt x="14115" y="2088"/>
                      </a:cubicBezTo>
                      <a:cubicBezTo>
                        <a:pt x="13971" y="1800"/>
                        <a:pt x="13755" y="1512"/>
                        <a:pt x="13539" y="1152"/>
                      </a:cubicBezTo>
                      <a:cubicBezTo>
                        <a:pt x="13467" y="1008"/>
                        <a:pt x="13395" y="864"/>
                        <a:pt x="13323" y="720"/>
                      </a:cubicBezTo>
                      <a:cubicBezTo>
                        <a:pt x="13035" y="864"/>
                        <a:pt x="12747" y="1008"/>
                        <a:pt x="12459" y="1152"/>
                      </a:cubicBezTo>
                      <a:cubicBezTo>
                        <a:pt x="15339" y="5977"/>
                        <a:pt x="20308" y="9290"/>
                        <a:pt x="24413" y="12962"/>
                      </a:cubicBezTo>
                      <a:close/>
                      <a:moveTo>
                        <a:pt x="23981" y="25349"/>
                      </a:moveTo>
                      <a:cubicBezTo>
                        <a:pt x="23477" y="24917"/>
                        <a:pt x="22901" y="24485"/>
                        <a:pt x="22397" y="24053"/>
                      </a:cubicBezTo>
                      <a:cubicBezTo>
                        <a:pt x="22397" y="24053"/>
                        <a:pt x="22397" y="24053"/>
                        <a:pt x="22397" y="24053"/>
                      </a:cubicBezTo>
                      <a:cubicBezTo>
                        <a:pt x="22253" y="23909"/>
                        <a:pt x="22108" y="23765"/>
                        <a:pt x="21965" y="23693"/>
                      </a:cubicBezTo>
                      <a:cubicBezTo>
                        <a:pt x="21676" y="23405"/>
                        <a:pt x="21388" y="23188"/>
                        <a:pt x="21172" y="22973"/>
                      </a:cubicBezTo>
                      <a:cubicBezTo>
                        <a:pt x="20524" y="22396"/>
                        <a:pt x="19876" y="21892"/>
                        <a:pt x="19228" y="21388"/>
                      </a:cubicBezTo>
                      <a:cubicBezTo>
                        <a:pt x="19012" y="21244"/>
                        <a:pt x="18868" y="21100"/>
                        <a:pt x="18724" y="20956"/>
                      </a:cubicBezTo>
                      <a:cubicBezTo>
                        <a:pt x="18508" y="21028"/>
                        <a:pt x="18364" y="21100"/>
                        <a:pt x="18148" y="21244"/>
                      </a:cubicBezTo>
                      <a:cubicBezTo>
                        <a:pt x="18652" y="21676"/>
                        <a:pt x="19156" y="22036"/>
                        <a:pt x="19732" y="22468"/>
                      </a:cubicBezTo>
                      <a:cubicBezTo>
                        <a:pt x="20524" y="23117"/>
                        <a:pt x="21244" y="23837"/>
                        <a:pt x="22036" y="24485"/>
                      </a:cubicBezTo>
                      <a:cubicBezTo>
                        <a:pt x="23405" y="25565"/>
                        <a:pt x="24845" y="26573"/>
                        <a:pt x="25853" y="27942"/>
                      </a:cubicBezTo>
                      <a:cubicBezTo>
                        <a:pt x="25997" y="28157"/>
                        <a:pt x="26141" y="28374"/>
                        <a:pt x="26285" y="28589"/>
                      </a:cubicBezTo>
                      <a:cubicBezTo>
                        <a:pt x="26502" y="28374"/>
                        <a:pt x="26717" y="28157"/>
                        <a:pt x="26934" y="27942"/>
                      </a:cubicBezTo>
                      <a:cubicBezTo>
                        <a:pt x="26141" y="26933"/>
                        <a:pt x="25061" y="26141"/>
                        <a:pt x="24125" y="25421"/>
                      </a:cubicBezTo>
                      <a:close/>
                    </a:path>
                  </a:pathLst>
                </a:custGeom>
                <a:solidFill>
                  <a:srgbClr val="6C3B0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78" name="Graphic 6">
                <a:extLst>
                  <a:ext uri="{FF2B5EF4-FFF2-40B4-BE49-F238E27FC236}">
                    <a16:creationId xmlns:a16="http://schemas.microsoft.com/office/drawing/2014/main" id="{9A15F6B2-2FFA-05FE-FB45-60A252DF95C8}"/>
                  </a:ext>
                </a:extLst>
              </p:cNvPr>
              <p:cNvGrpSpPr/>
              <p:nvPr/>
            </p:nvGrpSpPr>
            <p:grpSpPr>
              <a:xfrm>
                <a:off x="6721076" y="5733301"/>
                <a:ext cx="34061" cy="34033"/>
                <a:chOff x="6721076" y="5733301"/>
                <a:chExt cx="34061" cy="34033"/>
              </a:xfrm>
            </p:grpSpPr>
            <p:sp>
              <p:nvSpPr>
                <p:cNvPr id="4024" name="Freeform: Shape 4023">
                  <a:extLst>
                    <a:ext uri="{FF2B5EF4-FFF2-40B4-BE49-F238E27FC236}">
                      <a16:creationId xmlns:a16="http://schemas.microsoft.com/office/drawing/2014/main" id="{64EC6E28-AF95-0BD5-AF14-AF4DFC43332A}"/>
                    </a:ext>
                  </a:extLst>
                </p:cNvPr>
                <p:cNvSpPr/>
                <p:nvPr/>
              </p:nvSpPr>
              <p:spPr>
                <a:xfrm>
                  <a:off x="6721076" y="5733301"/>
                  <a:ext cx="34061" cy="34033"/>
                </a:xfrm>
                <a:custGeom>
                  <a:avLst/>
                  <a:gdLst>
                    <a:gd name="connsiteX0" fmla="*/ 28697 w 34061"/>
                    <a:gd name="connsiteY0" fmla="*/ 4616 h 34033"/>
                    <a:gd name="connsiteX1" fmla="*/ 4644 w 34061"/>
                    <a:gd name="connsiteY1" fmla="*/ 5336 h 34033"/>
                    <a:gd name="connsiteX2" fmla="*/ 5364 w 34061"/>
                    <a:gd name="connsiteY2" fmla="*/ 29389 h 34033"/>
                    <a:gd name="connsiteX3" fmla="*/ 29417 w 34061"/>
                    <a:gd name="connsiteY3" fmla="*/ 28669 h 34033"/>
                    <a:gd name="connsiteX4" fmla="*/ 28697 w 34061"/>
                    <a:gd name="connsiteY4" fmla="*/ 4616 h 34033"/>
                    <a:gd name="connsiteX5" fmla="*/ 12998 w 34061"/>
                    <a:gd name="connsiteY5" fmla="*/ 21251 h 34033"/>
                    <a:gd name="connsiteX6" fmla="*/ 12709 w 34061"/>
                    <a:gd name="connsiteY6" fmla="*/ 12970 h 34033"/>
                    <a:gd name="connsiteX7" fmla="*/ 20991 w 34061"/>
                    <a:gd name="connsiteY7" fmla="*/ 12682 h 34033"/>
                    <a:gd name="connsiteX8" fmla="*/ 21207 w 34061"/>
                    <a:gd name="connsiteY8" fmla="*/ 20963 h 34033"/>
                    <a:gd name="connsiteX9" fmla="*/ 12998 w 34061"/>
                    <a:gd name="connsiteY9" fmla="*/ 21251 h 34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061" h="34033">
                      <a:moveTo>
                        <a:pt x="28697" y="4616"/>
                      </a:moveTo>
                      <a:cubicBezTo>
                        <a:pt x="21855" y="-1793"/>
                        <a:pt x="11053" y="-1505"/>
                        <a:pt x="4644" y="5336"/>
                      </a:cubicBezTo>
                      <a:cubicBezTo>
                        <a:pt x="-1837" y="12177"/>
                        <a:pt x="-1477" y="22980"/>
                        <a:pt x="5364" y="29389"/>
                      </a:cubicBezTo>
                      <a:cubicBezTo>
                        <a:pt x="12205" y="35870"/>
                        <a:pt x="23007" y="35510"/>
                        <a:pt x="29417" y="28669"/>
                      </a:cubicBezTo>
                      <a:cubicBezTo>
                        <a:pt x="35898" y="21828"/>
                        <a:pt x="35538" y="11025"/>
                        <a:pt x="28697" y="4616"/>
                      </a:cubicBezTo>
                      <a:close/>
                      <a:moveTo>
                        <a:pt x="12998" y="21251"/>
                      </a:moveTo>
                      <a:cubicBezTo>
                        <a:pt x="10621" y="19019"/>
                        <a:pt x="10549" y="15346"/>
                        <a:pt x="12709" y="12970"/>
                      </a:cubicBezTo>
                      <a:cubicBezTo>
                        <a:pt x="14942" y="10593"/>
                        <a:pt x="18615" y="10521"/>
                        <a:pt x="20991" y="12682"/>
                      </a:cubicBezTo>
                      <a:cubicBezTo>
                        <a:pt x="23368" y="14914"/>
                        <a:pt x="23440" y="18587"/>
                        <a:pt x="21207" y="20963"/>
                      </a:cubicBezTo>
                      <a:cubicBezTo>
                        <a:pt x="19047" y="23340"/>
                        <a:pt x="15302" y="23412"/>
                        <a:pt x="12998" y="21251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5" name="Freeform: Shape 4024">
                  <a:extLst>
                    <a:ext uri="{FF2B5EF4-FFF2-40B4-BE49-F238E27FC236}">
                      <a16:creationId xmlns:a16="http://schemas.microsoft.com/office/drawing/2014/main" id="{54935AE2-68C1-574D-27EC-37769A1B46D4}"/>
                    </a:ext>
                  </a:extLst>
                </p:cNvPr>
                <p:cNvSpPr/>
                <p:nvPr/>
              </p:nvSpPr>
              <p:spPr>
                <a:xfrm>
                  <a:off x="6722053" y="5734309"/>
                  <a:ext cx="32539" cy="31861"/>
                </a:xfrm>
                <a:custGeom>
                  <a:avLst/>
                  <a:gdLst>
                    <a:gd name="connsiteX0" fmla="*/ 28152 w 32539"/>
                    <a:gd name="connsiteY0" fmla="*/ 26437 h 31861"/>
                    <a:gd name="connsiteX1" fmla="*/ 31536 w 32539"/>
                    <a:gd name="connsiteY1" fmla="*/ 14122 h 31861"/>
                    <a:gd name="connsiteX2" fmla="*/ 26928 w 32539"/>
                    <a:gd name="connsiteY2" fmla="*/ 3824 h 31861"/>
                    <a:gd name="connsiteX3" fmla="*/ 13893 w 32539"/>
                    <a:gd name="connsiteY3" fmla="*/ 800 h 31861"/>
                    <a:gd name="connsiteX4" fmla="*/ 4315 w 32539"/>
                    <a:gd name="connsiteY4" fmla="*/ 4616 h 31861"/>
                    <a:gd name="connsiteX5" fmla="*/ 1074 w 32539"/>
                    <a:gd name="connsiteY5" fmla="*/ 13762 h 31861"/>
                    <a:gd name="connsiteX6" fmla="*/ 5035 w 32539"/>
                    <a:gd name="connsiteY6" fmla="*/ 27445 h 31861"/>
                    <a:gd name="connsiteX7" fmla="*/ 16126 w 32539"/>
                    <a:gd name="connsiteY7" fmla="*/ 31478 h 31861"/>
                    <a:gd name="connsiteX8" fmla="*/ 28152 w 32539"/>
                    <a:gd name="connsiteY8" fmla="*/ 26365 h 31861"/>
                    <a:gd name="connsiteX9" fmla="*/ 12092 w 32539"/>
                    <a:gd name="connsiteY9" fmla="*/ 20171 h 31861"/>
                    <a:gd name="connsiteX10" fmla="*/ 11877 w 32539"/>
                    <a:gd name="connsiteY10" fmla="*/ 12034 h 31861"/>
                    <a:gd name="connsiteX11" fmla="*/ 20014 w 32539"/>
                    <a:gd name="connsiteY11" fmla="*/ 11746 h 31861"/>
                    <a:gd name="connsiteX12" fmla="*/ 20302 w 32539"/>
                    <a:gd name="connsiteY12" fmla="*/ 19883 h 31861"/>
                    <a:gd name="connsiteX13" fmla="*/ 12164 w 32539"/>
                    <a:gd name="connsiteY13" fmla="*/ 20099 h 31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539" h="31861">
                      <a:moveTo>
                        <a:pt x="28152" y="26437"/>
                      </a:moveTo>
                      <a:cubicBezTo>
                        <a:pt x="29952" y="22476"/>
                        <a:pt x="34561" y="20531"/>
                        <a:pt x="31536" y="14122"/>
                      </a:cubicBezTo>
                      <a:cubicBezTo>
                        <a:pt x="28800" y="8217"/>
                        <a:pt x="30096" y="6849"/>
                        <a:pt x="26928" y="3824"/>
                      </a:cubicBezTo>
                      <a:cubicBezTo>
                        <a:pt x="23759" y="872"/>
                        <a:pt x="17206" y="-1217"/>
                        <a:pt x="13893" y="800"/>
                      </a:cubicBezTo>
                      <a:cubicBezTo>
                        <a:pt x="10508" y="2960"/>
                        <a:pt x="7268" y="1520"/>
                        <a:pt x="4315" y="4616"/>
                      </a:cubicBezTo>
                      <a:cubicBezTo>
                        <a:pt x="1579" y="7569"/>
                        <a:pt x="3091" y="10594"/>
                        <a:pt x="1074" y="13762"/>
                      </a:cubicBezTo>
                      <a:cubicBezTo>
                        <a:pt x="-1806" y="18227"/>
                        <a:pt x="1651" y="24276"/>
                        <a:pt x="5035" y="27445"/>
                      </a:cubicBezTo>
                      <a:cubicBezTo>
                        <a:pt x="8348" y="30614"/>
                        <a:pt x="11012" y="29389"/>
                        <a:pt x="16126" y="31478"/>
                      </a:cubicBezTo>
                      <a:cubicBezTo>
                        <a:pt x="19582" y="32918"/>
                        <a:pt x="26495" y="30109"/>
                        <a:pt x="28152" y="26365"/>
                      </a:cubicBezTo>
                      <a:close/>
                      <a:moveTo>
                        <a:pt x="12092" y="20171"/>
                      </a:moveTo>
                      <a:cubicBezTo>
                        <a:pt x="9788" y="18011"/>
                        <a:pt x="9644" y="14338"/>
                        <a:pt x="11877" y="12034"/>
                      </a:cubicBezTo>
                      <a:cubicBezTo>
                        <a:pt x="14037" y="9729"/>
                        <a:pt x="17710" y="9585"/>
                        <a:pt x="20014" y="11746"/>
                      </a:cubicBezTo>
                      <a:cubicBezTo>
                        <a:pt x="22319" y="13906"/>
                        <a:pt x="22462" y="17579"/>
                        <a:pt x="20302" y="19883"/>
                      </a:cubicBezTo>
                      <a:cubicBezTo>
                        <a:pt x="18142" y="22188"/>
                        <a:pt x="14469" y="22332"/>
                        <a:pt x="12164" y="20099"/>
                      </a:cubicBezTo>
                      <a:close/>
                    </a:path>
                  </a:pathLst>
                </a:custGeom>
                <a:solidFill>
                  <a:srgbClr val="EC9B7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6" name="Freeform: Shape 4025">
                  <a:extLst>
                    <a:ext uri="{FF2B5EF4-FFF2-40B4-BE49-F238E27FC236}">
                      <a16:creationId xmlns:a16="http://schemas.microsoft.com/office/drawing/2014/main" id="{AA987FFE-90FD-4DFB-7A5C-C0EEC9335705}"/>
                    </a:ext>
                  </a:extLst>
                </p:cNvPr>
                <p:cNvSpPr/>
                <p:nvPr/>
              </p:nvSpPr>
              <p:spPr>
                <a:xfrm>
                  <a:off x="6722263" y="5734461"/>
                  <a:ext cx="31974" cy="31830"/>
                </a:xfrm>
                <a:custGeom>
                  <a:avLst/>
                  <a:gdLst>
                    <a:gd name="connsiteX0" fmla="*/ 1080 w 31974"/>
                    <a:gd name="connsiteY0" fmla="*/ 22396 h 31830"/>
                    <a:gd name="connsiteX1" fmla="*/ 1872 w 31974"/>
                    <a:gd name="connsiteY1" fmla="*/ 23837 h 31830"/>
                    <a:gd name="connsiteX2" fmla="*/ 5329 w 31974"/>
                    <a:gd name="connsiteY2" fmla="*/ 26501 h 31830"/>
                    <a:gd name="connsiteX3" fmla="*/ 10082 w 31974"/>
                    <a:gd name="connsiteY3" fmla="*/ 29886 h 31830"/>
                    <a:gd name="connsiteX4" fmla="*/ 11306 w 31974"/>
                    <a:gd name="connsiteY4" fmla="*/ 30174 h 31830"/>
                    <a:gd name="connsiteX5" fmla="*/ 3169 w 31974"/>
                    <a:gd name="connsiteY5" fmla="*/ 24125 h 31830"/>
                    <a:gd name="connsiteX6" fmla="*/ 1080 w 31974"/>
                    <a:gd name="connsiteY6" fmla="*/ 22396 h 31830"/>
                    <a:gd name="connsiteX7" fmla="*/ 21388 w 31974"/>
                    <a:gd name="connsiteY7" fmla="*/ 28589 h 31830"/>
                    <a:gd name="connsiteX8" fmla="*/ 12818 w 31974"/>
                    <a:gd name="connsiteY8" fmla="*/ 22468 h 31830"/>
                    <a:gd name="connsiteX9" fmla="*/ 2592 w 31974"/>
                    <a:gd name="connsiteY9" fmla="*/ 13178 h 31830"/>
                    <a:gd name="connsiteX10" fmla="*/ 1368 w 31974"/>
                    <a:gd name="connsiteY10" fmla="*/ 12602 h 31830"/>
                    <a:gd name="connsiteX11" fmla="*/ 1080 w 31974"/>
                    <a:gd name="connsiteY11" fmla="*/ 13178 h 31830"/>
                    <a:gd name="connsiteX12" fmla="*/ 1512 w 31974"/>
                    <a:gd name="connsiteY12" fmla="*/ 13250 h 31830"/>
                    <a:gd name="connsiteX13" fmla="*/ 2737 w 31974"/>
                    <a:gd name="connsiteY13" fmla="*/ 13827 h 31830"/>
                    <a:gd name="connsiteX14" fmla="*/ 8281 w 31974"/>
                    <a:gd name="connsiteY14" fmla="*/ 18940 h 31830"/>
                    <a:gd name="connsiteX15" fmla="*/ 12242 w 31974"/>
                    <a:gd name="connsiteY15" fmla="*/ 22684 h 31830"/>
                    <a:gd name="connsiteX16" fmla="*/ 21460 w 31974"/>
                    <a:gd name="connsiteY16" fmla="*/ 29166 h 31830"/>
                    <a:gd name="connsiteX17" fmla="*/ 23477 w 31974"/>
                    <a:gd name="connsiteY17" fmla="*/ 30246 h 31830"/>
                    <a:gd name="connsiteX18" fmla="*/ 24052 w 31974"/>
                    <a:gd name="connsiteY18" fmla="*/ 29958 h 31830"/>
                    <a:gd name="connsiteX19" fmla="*/ 23549 w 31974"/>
                    <a:gd name="connsiteY19" fmla="*/ 29742 h 31830"/>
                    <a:gd name="connsiteX20" fmla="*/ 21316 w 31974"/>
                    <a:gd name="connsiteY20" fmla="*/ 28517 h 31830"/>
                    <a:gd name="connsiteX21" fmla="*/ 14691 w 31974"/>
                    <a:gd name="connsiteY21" fmla="*/ 504 h 31830"/>
                    <a:gd name="connsiteX22" fmla="*/ 16851 w 31974"/>
                    <a:gd name="connsiteY22" fmla="*/ 1152 h 31830"/>
                    <a:gd name="connsiteX23" fmla="*/ 21820 w 31974"/>
                    <a:gd name="connsiteY23" fmla="*/ 4897 h 31830"/>
                    <a:gd name="connsiteX24" fmla="*/ 31758 w 31974"/>
                    <a:gd name="connsiteY24" fmla="*/ 14979 h 31830"/>
                    <a:gd name="connsiteX25" fmla="*/ 31326 w 31974"/>
                    <a:gd name="connsiteY25" fmla="*/ 13971 h 31830"/>
                    <a:gd name="connsiteX26" fmla="*/ 30966 w 31974"/>
                    <a:gd name="connsiteY26" fmla="*/ 13107 h 31830"/>
                    <a:gd name="connsiteX27" fmla="*/ 21532 w 31974"/>
                    <a:gd name="connsiteY27" fmla="*/ 3817 h 31830"/>
                    <a:gd name="connsiteX28" fmla="*/ 16563 w 31974"/>
                    <a:gd name="connsiteY28" fmla="*/ 432 h 31830"/>
                    <a:gd name="connsiteX29" fmla="*/ 15483 w 31974"/>
                    <a:gd name="connsiteY29" fmla="*/ 0 h 31830"/>
                    <a:gd name="connsiteX30" fmla="*/ 13971 w 31974"/>
                    <a:gd name="connsiteY30" fmla="*/ 504 h 31830"/>
                    <a:gd name="connsiteX31" fmla="*/ 14691 w 31974"/>
                    <a:gd name="connsiteY31" fmla="*/ 504 h 31830"/>
                    <a:gd name="connsiteX32" fmla="*/ 15195 w 31974"/>
                    <a:gd name="connsiteY32" fmla="*/ 29094 h 31830"/>
                    <a:gd name="connsiteX33" fmla="*/ 10514 w 31974"/>
                    <a:gd name="connsiteY33" fmla="*/ 24989 h 31830"/>
                    <a:gd name="connsiteX34" fmla="*/ 8786 w 31974"/>
                    <a:gd name="connsiteY34" fmla="*/ 23620 h 31830"/>
                    <a:gd name="connsiteX35" fmla="*/ 8642 w 31974"/>
                    <a:gd name="connsiteY35" fmla="*/ 23477 h 31830"/>
                    <a:gd name="connsiteX36" fmla="*/ 8210 w 31974"/>
                    <a:gd name="connsiteY36" fmla="*/ 23045 h 31830"/>
                    <a:gd name="connsiteX37" fmla="*/ 6914 w 31974"/>
                    <a:gd name="connsiteY37" fmla="*/ 21964 h 31830"/>
                    <a:gd name="connsiteX38" fmla="*/ 1872 w 31974"/>
                    <a:gd name="connsiteY38" fmla="*/ 16995 h 31830"/>
                    <a:gd name="connsiteX39" fmla="*/ 864 w 31974"/>
                    <a:gd name="connsiteY39" fmla="*/ 14043 h 31830"/>
                    <a:gd name="connsiteX40" fmla="*/ 864 w 31974"/>
                    <a:gd name="connsiteY40" fmla="*/ 13827 h 31830"/>
                    <a:gd name="connsiteX41" fmla="*/ 864 w 31974"/>
                    <a:gd name="connsiteY41" fmla="*/ 13827 h 31830"/>
                    <a:gd name="connsiteX42" fmla="*/ 0 w 31974"/>
                    <a:gd name="connsiteY42" fmla="*/ 15699 h 31830"/>
                    <a:gd name="connsiteX43" fmla="*/ 1800 w 31974"/>
                    <a:gd name="connsiteY43" fmla="*/ 18219 h 31830"/>
                    <a:gd name="connsiteX44" fmla="*/ 7057 w 31974"/>
                    <a:gd name="connsiteY44" fmla="*/ 22900 h 31830"/>
                    <a:gd name="connsiteX45" fmla="*/ 10658 w 31974"/>
                    <a:gd name="connsiteY45" fmla="*/ 25853 h 31830"/>
                    <a:gd name="connsiteX46" fmla="*/ 14907 w 31974"/>
                    <a:gd name="connsiteY46" fmla="*/ 29958 h 31830"/>
                    <a:gd name="connsiteX47" fmla="*/ 15555 w 31974"/>
                    <a:gd name="connsiteY47" fmla="*/ 31398 h 31830"/>
                    <a:gd name="connsiteX48" fmla="*/ 15915 w 31974"/>
                    <a:gd name="connsiteY48" fmla="*/ 31542 h 31830"/>
                    <a:gd name="connsiteX49" fmla="*/ 16995 w 31974"/>
                    <a:gd name="connsiteY49" fmla="*/ 31830 h 31830"/>
                    <a:gd name="connsiteX50" fmla="*/ 16707 w 31974"/>
                    <a:gd name="connsiteY50" fmla="*/ 31110 h 31830"/>
                    <a:gd name="connsiteX51" fmla="*/ 15195 w 31974"/>
                    <a:gd name="connsiteY51" fmla="*/ 29166 h 31830"/>
                    <a:gd name="connsiteX52" fmla="*/ 7921 w 31974"/>
                    <a:gd name="connsiteY52" fmla="*/ 12890 h 31830"/>
                    <a:gd name="connsiteX53" fmla="*/ 10154 w 31974"/>
                    <a:gd name="connsiteY53" fmla="*/ 14979 h 31830"/>
                    <a:gd name="connsiteX54" fmla="*/ 10298 w 31974"/>
                    <a:gd name="connsiteY54" fmla="*/ 14331 h 31830"/>
                    <a:gd name="connsiteX55" fmla="*/ 4825 w 31974"/>
                    <a:gd name="connsiteY55" fmla="*/ 7633 h 31830"/>
                    <a:gd name="connsiteX56" fmla="*/ 4105 w 31974"/>
                    <a:gd name="connsiteY56" fmla="*/ 4753 h 31830"/>
                    <a:gd name="connsiteX57" fmla="*/ 4105 w 31974"/>
                    <a:gd name="connsiteY57" fmla="*/ 4609 h 31830"/>
                    <a:gd name="connsiteX58" fmla="*/ 2952 w 31974"/>
                    <a:gd name="connsiteY58" fmla="*/ 6265 h 31830"/>
                    <a:gd name="connsiteX59" fmla="*/ 4753 w 31974"/>
                    <a:gd name="connsiteY59" fmla="*/ 9290 h 31830"/>
                    <a:gd name="connsiteX60" fmla="*/ 7849 w 31974"/>
                    <a:gd name="connsiteY60" fmla="*/ 12890 h 31830"/>
                    <a:gd name="connsiteX61" fmla="*/ 5761 w 31974"/>
                    <a:gd name="connsiteY61" fmla="*/ 4105 h 31830"/>
                    <a:gd name="connsiteX62" fmla="*/ 8642 w 31974"/>
                    <a:gd name="connsiteY62" fmla="*/ 4897 h 31830"/>
                    <a:gd name="connsiteX63" fmla="*/ 12458 w 31974"/>
                    <a:gd name="connsiteY63" fmla="*/ 6841 h 31830"/>
                    <a:gd name="connsiteX64" fmla="*/ 16923 w 31974"/>
                    <a:gd name="connsiteY64" fmla="*/ 10226 h 31830"/>
                    <a:gd name="connsiteX65" fmla="*/ 18291 w 31974"/>
                    <a:gd name="connsiteY65" fmla="*/ 10658 h 31830"/>
                    <a:gd name="connsiteX66" fmla="*/ 11954 w 31974"/>
                    <a:gd name="connsiteY66" fmla="*/ 5905 h 31830"/>
                    <a:gd name="connsiteX67" fmla="*/ 5689 w 31974"/>
                    <a:gd name="connsiteY67" fmla="*/ 3312 h 31830"/>
                    <a:gd name="connsiteX68" fmla="*/ 4537 w 31974"/>
                    <a:gd name="connsiteY68" fmla="*/ 4249 h 31830"/>
                    <a:gd name="connsiteX69" fmla="*/ 5761 w 31974"/>
                    <a:gd name="connsiteY69" fmla="*/ 4033 h 31830"/>
                    <a:gd name="connsiteX70" fmla="*/ 24557 w 31974"/>
                    <a:gd name="connsiteY70" fmla="*/ 13178 h 31830"/>
                    <a:gd name="connsiteX71" fmla="*/ 27942 w 31974"/>
                    <a:gd name="connsiteY71" fmla="*/ 16347 h 31830"/>
                    <a:gd name="connsiteX72" fmla="*/ 29742 w 31974"/>
                    <a:gd name="connsiteY72" fmla="*/ 18436 h 31830"/>
                    <a:gd name="connsiteX73" fmla="*/ 30606 w 31974"/>
                    <a:gd name="connsiteY73" fmla="*/ 20236 h 31830"/>
                    <a:gd name="connsiteX74" fmla="*/ 29742 w 31974"/>
                    <a:gd name="connsiteY74" fmla="*/ 21244 h 31830"/>
                    <a:gd name="connsiteX75" fmla="*/ 29598 w 31974"/>
                    <a:gd name="connsiteY75" fmla="*/ 21244 h 31830"/>
                    <a:gd name="connsiteX76" fmla="*/ 29598 w 31974"/>
                    <a:gd name="connsiteY76" fmla="*/ 21244 h 31830"/>
                    <a:gd name="connsiteX77" fmla="*/ 29454 w 31974"/>
                    <a:gd name="connsiteY77" fmla="*/ 21244 h 31830"/>
                    <a:gd name="connsiteX78" fmla="*/ 28662 w 31974"/>
                    <a:gd name="connsiteY78" fmla="*/ 20668 h 31830"/>
                    <a:gd name="connsiteX79" fmla="*/ 24125 w 31974"/>
                    <a:gd name="connsiteY79" fmla="*/ 16491 h 31830"/>
                    <a:gd name="connsiteX80" fmla="*/ 20884 w 31974"/>
                    <a:gd name="connsiteY80" fmla="*/ 13250 h 31830"/>
                    <a:gd name="connsiteX81" fmla="*/ 21460 w 31974"/>
                    <a:gd name="connsiteY81" fmla="*/ 14691 h 31830"/>
                    <a:gd name="connsiteX82" fmla="*/ 23909 w 31974"/>
                    <a:gd name="connsiteY82" fmla="*/ 17139 h 31830"/>
                    <a:gd name="connsiteX83" fmla="*/ 28589 w 31974"/>
                    <a:gd name="connsiteY83" fmla="*/ 21172 h 31830"/>
                    <a:gd name="connsiteX84" fmla="*/ 30894 w 31974"/>
                    <a:gd name="connsiteY84" fmla="*/ 22180 h 31830"/>
                    <a:gd name="connsiteX85" fmla="*/ 31974 w 31974"/>
                    <a:gd name="connsiteY85" fmla="*/ 20308 h 31830"/>
                    <a:gd name="connsiteX86" fmla="*/ 31758 w 31974"/>
                    <a:gd name="connsiteY86" fmla="*/ 19876 h 31830"/>
                    <a:gd name="connsiteX87" fmla="*/ 30318 w 31974"/>
                    <a:gd name="connsiteY87" fmla="*/ 17859 h 31830"/>
                    <a:gd name="connsiteX88" fmla="*/ 26645 w 31974"/>
                    <a:gd name="connsiteY88" fmla="*/ 14331 h 31830"/>
                    <a:gd name="connsiteX89" fmla="*/ 20812 w 31974"/>
                    <a:gd name="connsiteY89" fmla="*/ 9290 h 31830"/>
                    <a:gd name="connsiteX90" fmla="*/ 14331 w 31974"/>
                    <a:gd name="connsiteY90" fmla="*/ 2376 h 31830"/>
                    <a:gd name="connsiteX91" fmla="*/ 13755 w 31974"/>
                    <a:gd name="connsiteY91" fmla="*/ 1440 h 31830"/>
                    <a:gd name="connsiteX92" fmla="*/ 13539 w 31974"/>
                    <a:gd name="connsiteY92" fmla="*/ 1008 h 31830"/>
                    <a:gd name="connsiteX93" fmla="*/ 12675 w 31974"/>
                    <a:gd name="connsiteY93" fmla="*/ 1440 h 31830"/>
                    <a:gd name="connsiteX94" fmla="*/ 24557 w 31974"/>
                    <a:gd name="connsiteY94" fmla="*/ 13322 h 31830"/>
                    <a:gd name="connsiteX95" fmla="*/ 23981 w 31974"/>
                    <a:gd name="connsiteY95" fmla="*/ 25421 h 31830"/>
                    <a:gd name="connsiteX96" fmla="*/ 22396 w 31974"/>
                    <a:gd name="connsiteY96" fmla="*/ 24125 h 31830"/>
                    <a:gd name="connsiteX97" fmla="*/ 22396 w 31974"/>
                    <a:gd name="connsiteY97" fmla="*/ 24125 h 31830"/>
                    <a:gd name="connsiteX98" fmla="*/ 21964 w 31974"/>
                    <a:gd name="connsiteY98" fmla="*/ 23765 h 31830"/>
                    <a:gd name="connsiteX99" fmla="*/ 21100 w 31974"/>
                    <a:gd name="connsiteY99" fmla="*/ 23045 h 31830"/>
                    <a:gd name="connsiteX100" fmla="*/ 19156 w 31974"/>
                    <a:gd name="connsiteY100" fmla="*/ 21460 h 31830"/>
                    <a:gd name="connsiteX101" fmla="*/ 18651 w 31974"/>
                    <a:gd name="connsiteY101" fmla="*/ 21028 h 31830"/>
                    <a:gd name="connsiteX102" fmla="*/ 18076 w 31974"/>
                    <a:gd name="connsiteY102" fmla="*/ 21316 h 31830"/>
                    <a:gd name="connsiteX103" fmla="*/ 19588 w 31974"/>
                    <a:gd name="connsiteY103" fmla="*/ 22540 h 31830"/>
                    <a:gd name="connsiteX104" fmla="*/ 21964 w 31974"/>
                    <a:gd name="connsiteY104" fmla="*/ 24557 h 31830"/>
                    <a:gd name="connsiteX105" fmla="*/ 25781 w 31974"/>
                    <a:gd name="connsiteY105" fmla="*/ 28014 h 31830"/>
                    <a:gd name="connsiteX106" fmla="*/ 26213 w 31974"/>
                    <a:gd name="connsiteY106" fmla="*/ 28662 h 31830"/>
                    <a:gd name="connsiteX107" fmla="*/ 26861 w 31974"/>
                    <a:gd name="connsiteY107" fmla="*/ 28014 h 31830"/>
                    <a:gd name="connsiteX108" fmla="*/ 24052 w 31974"/>
                    <a:gd name="connsiteY108" fmla="*/ 25493 h 31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</a:cxnLst>
                  <a:rect l="l" t="t" r="r" b="b"/>
                  <a:pathLst>
                    <a:path w="31974" h="31830">
                      <a:moveTo>
                        <a:pt x="1080" y="22396"/>
                      </a:moveTo>
                      <a:cubicBezTo>
                        <a:pt x="1296" y="22900"/>
                        <a:pt x="1584" y="23405"/>
                        <a:pt x="1872" y="23837"/>
                      </a:cubicBezTo>
                      <a:cubicBezTo>
                        <a:pt x="3024" y="24773"/>
                        <a:pt x="4177" y="25637"/>
                        <a:pt x="5329" y="26501"/>
                      </a:cubicBezTo>
                      <a:cubicBezTo>
                        <a:pt x="6914" y="27653"/>
                        <a:pt x="8426" y="28806"/>
                        <a:pt x="10082" y="29886"/>
                      </a:cubicBezTo>
                      <a:cubicBezTo>
                        <a:pt x="10514" y="29958"/>
                        <a:pt x="10874" y="30030"/>
                        <a:pt x="11306" y="30174"/>
                      </a:cubicBezTo>
                      <a:cubicBezTo>
                        <a:pt x="8426" y="28374"/>
                        <a:pt x="5761" y="26285"/>
                        <a:pt x="3169" y="24125"/>
                      </a:cubicBezTo>
                      <a:cubicBezTo>
                        <a:pt x="2448" y="23548"/>
                        <a:pt x="1728" y="22973"/>
                        <a:pt x="1080" y="22396"/>
                      </a:cubicBezTo>
                      <a:close/>
                      <a:moveTo>
                        <a:pt x="21388" y="28589"/>
                      </a:moveTo>
                      <a:cubicBezTo>
                        <a:pt x="18364" y="26789"/>
                        <a:pt x="15555" y="24629"/>
                        <a:pt x="12818" y="22468"/>
                      </a:cubicBezTo>
                      <a:cubicBezTo>
                        <a:pt x="9218" y="19588"/>
                        <a:pt x="6769" y="15411"/>
                        <a:pt x="2592" y="13178"/>
                      </a:cubicBezTo>
                      <a:cubicBezTo>
                        <a:pt x="2232" y="12962"/>
                        <a:pt x="1800" y="12818"/>
                        <a:pt x="1368" y="12602"/>
                      </a:cubicBezTo>
                      <a:cubicBezTo>
                        <a:pt x="1368" y="12818"/>
                        <a:pt x="1224" y="12962"/>
                        <a:pt x="1080" y="13178"/>
                      </a:cubicBezTo>
                      <a:cubicBezTo>
                        <a:pt x="1224" y="13178"/>
                        <a:pt x="1368" y="13178"/>
                        <a:pt x="1512" y="13250"/>
                      </a:cubicBezTo>
                      <a:cubicBezTo>
                        <a:pt x="1945" y="13322"/>
                        <a:pt x="2377" y="13539"/>
                        <a:pt x="2737" y="13827"/>
                      </a:cubicBezTo>
                      <a:cubicBezTo>
                        <a:pt x="4897" y="15123"/>
                        <a:pt x="6553" y="17139"/>
                        <a:pt x="8281" y="18940"/>
                      </a:cubicBezTo>
                      <a:cubicBezTo>
                        <a:pt x="9506" y="20308"/>
                        <a:pt x="10802" y="21532"/>
                        <a:pt x="12242" y="22684"/>
                      </a:cubicBezTo>
                      <a:cubicBezTo>
                        <a:pt x="15195" y="24989"/>
                        <a:pt x="18219" y="27221"/>
                        <a:pt x="21460" y="29166"/>
                      </a:cubicBezTo>
                      <a:cubicBezTo>
                        <a:pt x="22108" y="29526"/>
                        <a:pt x="22756" y="29958"/>
                        <a:pt x="23477" y="30246"/>
                      </a:cubicBezTo>
                      <a:cubicBezTo>
                        <a:pt x="23620" y="30174"/>
                        <a:pt x="23837" y="30030"/>
                        <a:pt x="24052" y="29958"/>
                      </a:cubicBezTo>
                      <a:cubicBezTo>
                        <a:pt x="23909" y="29958"/>
                        <a:pt x="23693" y="29814"/>
                        <a:pt x="23549" y="29742"/>
                      </a:cubicBezTo>
                      <a:cubicBezTo>
                        <a:pt x="22828" y="29381"/>
                        <a:pt x="22036" y="28949"/>
                        <a:pt x="21316" y="28517"/>
                      </a:cubicBezTo>
                      <a:close/>
                      <a:moveTo>
                        <a:pt x="14691" y="504"/>
                      </a:moveTo>
                      <a:cubicBezTo>
                        <a:pt x="15411" y="504"/>
                        <a:pt x="16203" y="792"/>
                        <a:pt x="16851" y="1152"/>
                      </a:cubicBezTo>
                      <a:cubicBezTo>
                        <a:pt x="18724" y="2088"/>
                        <a:pt x="20308" y="3529"/>
                        <a:pt x="21820" y="4897"/>
                      </a:cubicBezTo>
                      <a:cubicBezTo>
                        <a:pt x="23693" y="6697"/>
                        <a:pt x="29021" y="12098"/>
                        <a:pt x="31758" y="14979"/>
                      </a:cubicBezTo>
                      <a:cubicBezTo>
                        <a:pt x="31614" y="14619"/>
                        <a:pt x="31470" y="14331"/>
                        <a:pt x="31326" y="13971"/>
                      </a:cubicBezTo>
                      <a:cubicBezTo>
                        <a:pt x="31182" y="13682"/>
                        <a:pt x="31038" y="13395"/>
                        <a:pt x="30966" y="13107"/>
                      </a:cubicBezTo>
                      <a:cubicBezTo>
                        <a:pt x="27797" y="9794"/>
                        <a:pt x="23549" y="5545"/>
                        <a:pt x="21532" y="3817"/>
                      </a:cubicBezTo>
                      <a:cubicBezTo>
                        <a:pt x="20020" y="2520"/>
                        <a:pt x="18364" y="1296"/>
                        <a:pt x="16563" y="432"/>
                      </a:cubicBezTo>
                      <a:cubicBezTo>
                        <a:pt x="16203" y="288"/>
                        <a:pt x="15843" y="144"/>
                        <a:pt x="15483" y="0"/>
                      </a:cubicBezTo>
                      <a:cubicBezTo>
                        <a:pt x="14907" y="72"/>
                        <a:pt x="14403" y="288"/>
                        <a:pt x="13971" y="504"/>
                      </a:cubicBezTo>
                      <a:cubicBezTo>
                        <a:pt x="14187" y="504"/>
                        <a:pt x="14403" y="504"/>
                        <a:pt x="14691" y="504"/>
                      </a:cubicBezTo>
                      <a:close/>
                      <a:moveTo>
                        <a:pt x="15195" y="29094"/>
                      </a:moveTo>
                      <a:cubicBezTo>
                        <a:pt x="13755" y="27581"/>
                        <a:pt x="12170" y="26285"/>
                        <a:pt x="10514" y="24989"/>
                      </a:cubicBezTo>
                      <a:cubicBezTo>
                        <a:pt x="9938" y="24557"/>
                        <a:pt x="9362" y="24052"/>
                        <a:pt x="8786" y="23620"/>
                      </a:cubicBezTo>
                      <a:cubicBezTo>
                        <a:pt x="8642" y="23477"/>
                        <a:pt x="8786" y="23620"/>
                        <a:pt x="8642" y="23477"/>
                      </a:cubicBezTo>
                      <a:cubicBezTo>
                        <a:pt x="8498" y="23333"/>
                        <a:pt x="8353" y="23188"/>
                        <a:pt x="8210" y="23045"/>
                      </a:cubicBezTo>
                      <a:cubicBezTo>
                        <a:pt x="7778" y="22684"/>
                        <a:pt x="7346" y="22324"/>
                        <a:pt x="6914" y="21964"/>
                      </a:cubicBezTo>
                      <a:cubicBezTo>
                        <a:pt x="5113" y="20452"/>
                        <a:pt x="3169" y="18940"/>
                        <a:pt x="1872" y="16995"/>
                      </a:cubicBezTo>
                      <a:cubicBezTo>
                        <a:pt x="1296" y="16131"/>
                        <a:pt x="864" y="15123"/>
                        <a:pt x="864" y="14043"/>
                      </a:cubicBezTo>
                      <a:cubicBezTo>
                        <a:pt x="864" y="14043"/>
                        <a:pt x="864" y="13899"/>
                        <a:pt x="864" y="13827"/>
                      </a:cubicBezTo>
                      <a:lnTo>
                        <a:pt x="864" y="13827"/>
                      </a:lnTo>
                      <a:cubicBezTo>
                        <a:pt x="504" y="14403"/>
                        <a:pt x="216" y="15051"/>
                        <a:pt x="0" y="15699"/>
                      </a:cubicBezTo>
                      <a:cubicBezTo>
                        <a:pt x="432" y="16635"/>
                        <a:pt x="1152" y="17427"/>
                        <a:pt x="1800" y="18219"/>
                      </a:cubicBezTo>
                      <a:cubicBezTo>
                        <a:pt x="3384" y="19948"/>
                        <a:pt x="5257" y="21316"/>
                        <a:pt x="7057" y="22900"/>
                      </a:cubicBezTo>
                      <a:cubicBezTo>
                        <a:pt x="8210" y="23909"/>
                        <a:pt x="9434" y="24917"/>
                        <a:pt x="10658" y="25853"/>
                      </a:cubicBezTo>
                      <a:cubicBezTo>
                        <a:pt x="12170" y="27077"/>
                        <a:pt x="13755" y="28374"/>
                        <a:pt x="14907" y="29958"/>
                      </a:cubicBezTo>
                      <a:cubicBezTo>
                        <a:pt x="15123" y="30246"/>
                        <a:pt x="15483" y="30894"/>
                        <a:pt x="15555" y="31398"/>
                      </a:cubicBezTo>
                      <a:cubicBezTo>
                        <a:pt x="15699" y="31398"/>
                        <a:pt x="15771" y="31470"/>
                        <a:pt x="15915" y="31542"/>
                      </a:cubicBezTo>
                      <a:cubicBezTo>
                        <a:pt x="16275" y="31686"/>
                        <a:pt x="16635" y="31758"/>
                        <a:pt x="16995" y="31830"/>
                      </a:cubicBezTo>
                      <a:cubicBezTo>
                        <a:pt x="16995" y="31542"/>
                        <a:pt x="16851" y="31326"/>
                        <a:pt x="16707" y="31110"/>
                      </a:cubicBezTo>
                      <a:cubicBezTo>
                        <a:pt x="16347" y="30390"/>
                        <a:pt x="15771" y="29742"/>
                        <a:pt x="15195" y="29166"/>
                      </a:cubicBezTo>
                      <a:close/>
                      <a:moveTo>
                        <a:pt x="7921" y="12890"/>
                      </a:moveTo>
                      <a:cubicBezTo>
                        <a:pt x="8642" y="13611"/>
                        <a:pt x="9362" y="14259"/>
                        <a:pt x="10154" y="14979"/>
                      </a:cubicBezTo>
                      <a:cubicBezTo>
                        <a:pt x="10154" y="14763"/>
                        <a:pt x="10226" y="14547"/>
                        <a:pt x="10298" y="14331"/>
                      </a:cubicBezTo>
                      <a:cubicBezTo>
                        <a:pt x="8138" y="12386"/>
                        <a:pt x="6265" y="10226"/>
                        <a:pt x="4825" y="7633"/>
                      </a:cubicBezTo>
                      <a:cubicBezTo>
                        <a:pt x="4393" y="6841"/>
                        <a:pt x="3745" y="5689"/>
                        <a:pt x="4105" y="4753"/>
                      </a:cubicBezTo>
                      <a:cubicBezTo>
                        <a:pt x="4105" y="4753"/>
                        <a:pt x="4105" y="4681"/>
                        <a:pt x="4105" y="4609"/>
                      </a:cubicBezTo>
                      <a:cubicBezTo>
                        <a:pt x="3601" y="5185"/>
                        <a:pt x="3241" y="5689"/>
                        <a:pt x="2952" y="6265"/>
                      </a:cubicBezTo>
                      <a:cubicBezTo>
                        <a:pt x="3384" y="7345"/>
                        <a:pt x="4105" y="8353"/>
                        <a:pt x="4753" y="9290"/>
                      </a:cubicBezTo>
                      <a:cubicBezTo>
                        <a:pt x="5689" y="10586"/>
                        <a:pt x="6769" y="11738"/>
                        <a:pt x="7849" y="12890"/>
                      </a:cubicBezTo>
                      <a:close/>
                      <a:moveTo>
                        <a:pt x="5761" y="4105"/>
                      </a:moveTo>
                      <a:cubicBezTo>
                        <a:pt x="6769" y="4105"/>
                        <a:pt x="7706" y="4537"/>
                        <a:pt x="8642" y="4897"/>
                      </a:cubicBezTo>
                      <a:cubicBezTo>
                        <a:pt x="10010" y="5401"/>
                        <a:pt x="11234" y="6121"/>
                        <a:pt x="12458" y="6841"/>
                      </a:cubicBezTo>
                      <a:cubicBezTo>
                        <a:pt x="14043" y="7849"/>
                        <a:pt x="15483" y="9002"/>
                        <a:pt x="16923" y="10226"/>
                      </a:cubicBezTo>
                      <a:cubicBezTo>
                        <a:pt x="17355" y="10298"/>
                        <a:pt x="17859" y="10442"/>
                        <a:pt x="18291" y="10658"/>
                      </a:cubicBezTo>
                      <a:cubicBezTo>
                        <a:pt x="16275" y="8930"/>
                        <a:pt x="14259" y="7274"/>
                        <a:pt x="11954" y="5905"/>
                      </a:cubicBezTo>
                      <a:cubicBezTo>
                        <a:pt x="10082" y="4825"/>
                        <a:pt x="7921" y="3744"/>
                        <a:pt x="5689" y="3312"/>
                      </a:cubicBezTo>
                      <a:cubicBezTo>
                        <a:pt x="5329" y="3529"/>
                        <a:pt x="4897" y="3889"/>
                        <a:pt x="4537" y="4249"/>
                      </a:cubicBezTo>
                      <a:cubicBezTo>
                        <a:pt x="4897" y="4033"/>
                        <a:pt x="5401" y="4033"/>
                        <a:pt x="5761" y="4033"/>
                      </a:cubicBezTo>
                      <a:close/>
                      <a:moveTo>
                        <a:pt x="24557" y="13178"/>
                      </a:moveTo>
                      <a:cubicBezTo>
                        <a:pt x="25709" y="14187"/>
                        <a:pt x="26861" y="15267"/>
                        <a:pt x="27942" y="16347"/>
                      </a:cubicBezTo>
                      <a:cubicBezTo>
                        <a:pt x="28589" y="16995"/>
                        <a:pt x="29166" y="17644"/>
                        <a:pt x="29742" y="18436"/>
                      </a:cubicBezTo>
                      <a:cubicBezTo>
                        <a:pt x="30102" y="18940"/>
                        <a:pt x="30534" y="19588"/>
                        <a:pt x="30606" y="20236"/>
                      </a:cubicBezTo>
                      <a:cubicBezTo>
                        <a:pt x="30606" y="20740"/>
                        <a:pt x="30174" y="21244"/>
                        <a:pt x="29742" y="21244"/>
                      </a:cubicBezTo>
                      <a:cubicBezTo>
                        <a:pt x="29742" y="21244"/>
                        <a:pt x="29742" y="21244"/>
                        <a:pt x="29598" y="21244"/>
                      </a:cubicBezTo>
                      <a:cubicBezTo>
                        <a:pt x="29742" y="21244"/>
                        <a:pt x="29598" y="21244"/>
                        <a:pt x="29598" y="21244"/>
                      </a:cubicBezTo>
                      <a:cubicBezTo>
                        <a:pt x="29598" y="21244"/>
                        <a:pt x="29526" y="21244"/>
                        <a:pt x="29454" y="21244"/>
                      </a:cubicBezTo>
                      <a:cubicBezTo>
                        <a:pt x="29310" y="21244"/>
                        <a:pt x="28878" y="20884"/>
                        <a:pt x="28662" y="20668"/>
                      </a:cubicBezTo>
                      <a:cubicBezTo>
                        <a:pt x="27005" y="19444"/>
                        <a:pt x="25565" y="17931"/>
                        <a:pt x="24125" y="16491"/>
                      </a:cubicBezTo>
                      <a:cubicBezTo>
                        <a:pt x="23045" y="15411"/>
                        <a:pt x="21964" y="14331"/>
                        <a:pt x="20884" y="13250"/>
                      </a:cubicBezTo>
                      <a:cubicBezTo>
                        <a:pt x="21172" y="13755"/>
                        <a:pt x="21316" y="14187"/>
                        <a:pt x="21460" y="14691"/>
                      </a:cubicBezTo>
                      <a:cubicBezTo>
                        <a:pt x="22252" y="15483"/>
                        <a:pt x="23045" y="16347"/>
                        <a:pt x="23909" y="17139"/>
                      </a:cubicBezTo>
                      <a:cubicBezTo>
                        <a:pt x="25349" y="18579"/>
                        <a:pt x="26861" y="20020"/>
                        <a:pt x="28589" y="21172"/>
                      </a:cubicBezTo>
                      <a:cubicBezTo>
                        <a:pt x="29094" y="21532"/>
                        <a:pt x="30102" y="22180"/>
                        <a:pt x="30894" y="22180"/>
                      </a:cubicBezTo>
                      <a:cubicBezTo>
                        <a:pt x="31254" y="21604"/>
                        <a:pt x="31686" y="20956"/>
                        <a:pt x="31974" y="20308"/>
                      </a:cubicBezTo>
                      <a:cubicBezTo>
                        <a:pt x="31974" y="20164"/>
                        <a:pt x="31830" y="20020"/>
                        <a:pt x="31758" y="19876"/>
                      </a:cubicBezTo>
                      <a:cubicBezTo>
                        <a:pt x="31398" y="19156"/>
                        <a:pt x="30822" y="18436"/>
                        <a:pt x="30318" y="17859"/>
                      </a:cubicBezTo>
                      <a:cubicBezTo>
                        <a:pt x="29166" y="16563"/>
                        <a:pt x="27942" y="15411"/>
                        <a:pt x="26645" y="14331"/>
                      </a:cubicBezTo>
                      <a:cubicBezTo>
                        <a:pt x="24773" y="12602"/>
                        <a:pt x="22756" y="10946"/>
                        <a:pt x="20812" y="9290"/>
                      </a:cubicBezTo>
                      <a:cubicBezTo>
                        <a:pt x="18436" y="7201"/>
                        <a:pt x="16059" y="5041"/>
                        <a:pt x="14331" y="2376"/>
                      </a:cubicBezTo>
                      <a:cubicBezTo>
                        <a:pt x="14115" y="2088"/>
                        <a:pt x="13971" y="1800"/>
                        <a:pt x="13755" y="1440"/>
                      </a:cubicBezTo>
                      <a:cubicBezTo>
                        <a:pt x="13682" y="1296"/>
                        <a:pt x="13611" y="1152"/>
                        <a:pt x="13539" y="1008"/>
                      </a:cubicBezTo>
                      <a:cubicBezTo>
                        <a:pt x="13250" y="1152"/>
                        <a:pt x="12962" y="1368"/>
                        <a:pt x="12675" y="1440"/>
                      </a:cubicBezTo>
                      <a:cubicBezTo>
                        <a:pt x="15555" y="6265"/>
                        <a:pt x="20524" y="9578"/>
                        <a:pt x="24557" y="13322"/>
                      </a:cubicBezTo>
                      <a:close/>
                      <a:moveTo>
                        <a:pt x="23981" y="25421"/>
                      </a:moveTo>
                      <a:cubicBezTo>
                        <a:pt x="23477" y="24989"/>
                        <a:pt x="22900" y="24557"/>
                        <a:pt x="22396" y="24125"/>
                      </a:cubicBezTo>
                      <a:cubicBezTo>
                        <a:pt x="22396" y="24125"/>
                        <a:pt x="22396" y="24125"/>
                        <a:pt x="22396" y="24125"/>
                      </a:cubicBezTo>
                      <a:cubicBezTo>
                        <a:pt x="22252" y="23980"/>
                        <a:pt x="22108" y="23909"/>
                        <a:pt x="21964" y="23765"/>
                      </a:cubicBezTo>
                      <a:cubicBezTo>
                        <a:pt x="21676" y="23477"/>
                        <a:pt x="21388" y="23260"/>
                        <a:pt x="21100" y="23045"/>
                      </a:cubicBezTo>
                      <a:cubicBezTo>
                        <a:pt x="20452" y="22468"/>
                        <a:pt x="19804" y="21964"/>
                        <a:pt x="19156" y="21460"/>
                      </a:cubicBezTo>
                      <a:cubicBezTo>
                        <a:pt x="19012" y="21316"/>
                        <a:pt x="18796" y="21172"/>
                        <a:pt x="18651" y="21028"/>
                      </a:cubicBezTo>
                      <a:cubicBezTo>
                        <a:pt x="18508" y="21100"/>
                        <a:pt x="18291" y="21244"/>
                        <a:pt x="18076" y="21316"/>
                      </a:cubicBezTo>
                      <a:cubicBezTo>
                        <a:pt x="18580" y="21748"/>
                        <a:pt x="19083" y="22180"/>
                        <a:pt x="19588" y="22540"/>
                      </a:cubicBezTo>
                      <a:cubicBezTo>
                        <a:pt x="20380" y="23188"/>
                        <a:pt x="21100" y="23909"/>
                        <a:pt x="21964" y="24557"/>
                      </a:cubicBezTo>
                      <a:cubicBezTo>
                        <a:pt x="23333" y="25637"/>
                        <a:pt x="24773" y="26645"/>
                        <a:pt x="25781" y="28014"/>
                      </a:cubicBezTo>
                      <a:cubicBezTo>
                        <a:pt x="25925" y="28229"/>
                        <a:pt x="26069" y="28446"/>
                        <a:pt x="26213" y="28662"/>
                      </a:cubicBezTo>
                      <a:cubicBezTo>
                        <a:pt x="26429" y="28446"/>
                        <a:pt x="26645" y="28229"/>
                        <a:pt x="26861" y="28014"/>
                      </a:cubicBezTo>
                      <a:cubicBezTo>
                        <a:pt x="26069" y="27005"/>
                        <a:pt x="24989" y="26213"/>
                        <a:pt x="24052" y="25493"/>
                      </a:cubicBezTo>
                      <a:close/>
                    </a:path>
                  </a:pathLst>
                </a:custGeom>
                <a:solidFill>
                  <a:srgbClr val="6C3B00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79" name="Graphic 6">
                <a:extLst>
                  <a:ext uri="{FF2B5EF4-FFF2-40B4-BE49-F238E27FC236}">
                    <a16:creationId xmlns:a16="http://schemas.microsoft.com/office/drawing/2014/main" id="{78938981-58EA-BDEA-D968-78CE1BB7D4FD}"/>
                  </a:ext>
                </a:extLst>
              </p:cNvPr>
              <p:cNvGrpSpPr/>
              <p:nvPr/>
            </p:nvGrpSpPr>
            <p:grpSpPr>
              <a:xfrm>
                <a:off x="6704475" y="5794665"/>
                <a:ext cx="33414" cy="33414"/>
                <a:chOff x="6704475" y="5794665"/>
                <a:chExt cx="33414" cy="33414"/>
              </a:xfrm>
            </p:grpSpPr>
            <p:sp>
              <p:nvSpPr>
                <p:cNvPr id="3950" name="Freeform: Shape 3949">
                  <a:extLst>
                    <a:ext uri="{FF2B5EF4-FFF2-40B4-BE49-F238E27FC236}">
                      <a16:creationId xmlns:a16="http://schemas.microsoft.com/office/drawing/2014/main" id="{F3AD95F9-8177-FA75-4932-EB6F84ED0137}"/>
                    </a:ext>
                  </a:extLst>
                </p:cNvPr>
                <p:cNvSpPr/>
                <p:nvPr/>
              </p:nvSpPr>
              <p:spPr>
                <a:xfrm>
                  <a:off x="6704475" y="5794665"/>
                  <a:ext cx="33414" cy="33414"/>
                </a:xfrm>
                <a:custGeom>
                  <a:avLst/>
                  <a:gdLst>
                    <a:gd name="connsiteX0" fmla="*/ 16707 w 33414"/>
                    <a:gd name="connsiteY0" fmla="*/ 0 h 33414"/>
                    <a:gd name="connsiteX1" fmla="*/ 0 w 33414"/>
                    <a:gd name="connsiteY1" fmla="*/ 16707 h 33414"/>
                    <a:gd name="connsiteX2" fmla="*/ 16707 w 33414"/>
                    <a:gd name="connsiteY2" fmla="*/ 33415 h 33414"/>
                    <a:gd name="connsiteX3" fmla="*/ 33415 w 33414"/>
                    <a:gd name="connsiteY3" fmla="*/ 16707 h 33414"/>
                    <a:gd name="connsiteX4" fmla="*/ 16707 w 33414"/>
                    <a:gd name="connsiteY4" fmla="*/ 0 h 33414"/>
                    <a:gd name="connsiteX5" fmla="*/ 16707 w 33414"/>
                    <a:gd name="connsiteY5" fmla="*/ 22396 h 33414"/>
                    <a:gd name="connsiteX6" fmla="*/ 10946 w 33414"/>
                    <a:gd name="connsiteY6" fmla="*/ 16635 h 33414"/>
                    <a:gd name="connsiteX7" fmla="*/ 16707 w 33414"/>
                    <a:gd name="connsiteY7" fmla="*/ 10946 h 33414"/>
                    <a:gd name="connsiteX8" fmla="*/ 22397 w 33414"/>
                    <a:gd name="connsiteY8" fmla="*/ 16635 h 33414"/>
                    <a:gd name="connsiteX9" fmla="*/ 16707 w 33414"/>
                    <a:gd name="connsiteY9" fmla="*/ 22396 h 3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14" h="33414">
                      <a:moveTo>
                        <a:pt x="16707" y="0"/>
                      </a:moveTo>
                      <a:cubicBezTo>
                        <a:pt x="7490" y="0"/>
                        <a:pt x="0" y="7489"/>
                        <a:pt x="0" y="16707"/>
                      </a:cubicBezTo>
                      <a:cubicBezTo>
                        <a:pt x="0" y="25925"/>
                        <a:pt x="7490" y="33415"/>
                        <a:pt x="16707" y="33415"/>
                      </a:cubicBezTo>
                      <a:cubicBezTo>
                        <a:pt x="25925" y="33415"/>
                        <a:pt x="33415" y="25925"/>
                        <a:pt x="33415" y="16707"/>
                      </a:cubicBezTo>
                      <a:cubicBezTo>
                        <a:pt x="33415" y="7489"/>
                        <a:pt x="25925" y="0"/>
                        <a:pt x="16707" y="0"/>
                      </a:cubicBezTo>
                      <a:close/>
                      <a:moveTo>
                        <a:pt x="16707" y="22396"/>
                      </a:moveTo>
                      <a:cubicBezTo>
                        <a:pt x="13539" y="22396"/>
                        <a:pt x="10946" y="19804"/>
                        <a:pt x="10946" y="16635"/>
                      </a:cubicBezTo>
                      <a:cubicBezTo>
                        <a:pt x="10946" y="13467"/>
                        <a:pt x="13467" y="10946"/>
                        <a:pt x="16707" y="10946"/>
                      </a:cubicBezTo>
                      <a:cubicBezTo>
                        <a:pt x="19948" y="10946"/>
                        <a:pt x="22397" y="13467"/>
                        <a:pt x="22397" y="16635"/>
                      </a:cubicBezTo>
                      <a:cubicBezTo>
                        <a:pt x="22397" y="19804"/>
                        <a:pt x="19804" y="22396"/>
                        <a:pt x="16707" y="22396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1" name="Freeform: Shape 3950">
                  <a:extLst>
                    <a:ext uri="{FF2B5EF4-FFF2-40B4-BE49-F238E27FC236}">
                      <a16:creationId xmlns:a16="http://schemas.microsoft.com/office/drawing/2014/main" id="{933731F6-35F0-89AF-B5EA-56FDF5CACC6E}"/>
                    </a:ext>
                  </a:extLst>
                </p:cNvPr>
                <p:cNvSpPr/>
                <p:nvPr/>
              </p:nvSpPr>
              <p:spPr>
                <a:xfrm>
                  <a:off x="6704475" y="5794665"/>
                  <a:ext cx="33414" cy="33414"/>
                </a:xfrm>
                <a:custGeom>
                  <a:avLst/>
                  <a:gdLst>
                    <a:gd name="connsiteX0" fmla="*/ 16707 w 33414"/>
                    <a:gd name="connsiteY0" fmla="*/ 0 h 33414"/>
                    <a:gd name="connsiteX1" fmla="*/ 0 w 33414"/>
                    <a:gd name="connsiteY1" fmla="*/ 16707 h 33414"/>
                    <a:gd name="connsiteX2" fmla="*/ 16707 w 33414"/>
                    <a:gd name="connsiteY2" fmla="*/ 33415 h 33414"/>
                    <a:gd name="connsiteX3" fmla="*/ 33415 w 33414"/>
                    <a:gd name="connsiteY3" fmla="*/ 16707 h 33414"/>
                    <a:gd name="connsiteX4" fmla="*/ 16707 w 33414"/>
                    <a:gd name="connsiteY4" fmla="*/ 0 h 33414"/>
                    <a:gd name="connsiteX5" fmla="*/ 16707 w 33414"/>
                    <a:gd name="connsiteY5" fmla="*/ 22396 h 33414"/>
                    <a:gd name="connsiteX6" fmla="*/ 10946 w 33414"/>
                    <a:gd name="connsiteY6" fmla="*/ 16635 h 33414"/>
                    <a:gd name="connsiteX7" fmla="*/ 16707 w 33414"/>
                    <a:gd name="connsiteY7" fmla="*/ 10946 h 33414"/>
                    <a:gd name="connsiteX8" fmla="*/ 22397 w 33414"/>
                    <a:gd name="connsiteY8" fmla="*/ 16635 h 33414"/>
                    <a:gd name="connsiteX9" fmla="*/ 16707 w 33414"/>
                    <a:gd name="connsiteY9" fmla="*/ 22396 h 3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14" h="33414">
                      <a:moveTo>
                        <a:pt x="16707" y="0"/>
                      </a:moveTo>
                      <a:cubicBezTo>
                        <a:pt x="7490" y="0"/>
                        <a:pt x="0" y="7489"/>
                        <a:pt x="0" y="16707"/>
                      </a:cubicBezTo>
                      <a:cubicBezTo>
                        <a:pt x="0" y="25925"/>
                        <a:pt x="7490" y="33415"/>
                        <a:pt x="16707" y="33415"/>
                      </a:cubicBezTo>
                      <a:cubicBezTo>
                        <a:pt x="25925" y="33415"/>
                        <a:pt x="33415" y="25925"/>
                        <a:pt x="33415" y="16707"/>
                      </a:cubicBezTo>
                      <a:cubicBezTo>
                        <a:pt x="33415" y="7489"/>
                        <a:pt x="25925" y="0"/>
                        <a:pt x="16707" y="0"/>
                      </a:cubicBezTo>
                      <a:close/>
                      <a:moveTo>
                        <a:pt x="16707" y="22396"/>
                      </a:moveTo>
                      <a:cubicBezTo>
                        <a:pt x="13539" y="22396"/>
                        <a:pt x="10946" y="19804"/>
                        <a:pt x="10946" y="16635"/>
                      </a:cubicBezTo>
                      <a:cubicBezTo>
                        <a:pt x="10946" y="13467"/>
                        <a:pt x="13467" y="10946"/>
                        <a:pt x="16707" y="10946"/>
                      </a:cubicBezTo>
                      <a:cubicBezTo>
                        <a:pt x="19948" y="10946"/>
                        <a:pt x="22397" y="13467"/>
                        <a:pt x="22397" y="16635"/>
                      </a:cubicBezTo>
                      <a:cubicBezTo>
                        <a:pt x="22397" y="19804"/>
                        <a:pt x="19804" y="22396"/>
                        <a:pt x="16707" y="22396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2" name="Freeform: Shape 3951">
                  <a:extLst>
                    <a:ext uri="{FF2B5EF4-FFF2-40B4-BE49-F238E27FC236}">
                      <a16:creationId xmlns:a16="http://schemas.microsoft.com/office/drawing/2014/main" id="{3B3C25EF-290D-E6A3-BB05-6A1E84AF0180}"/>
                    </a:ext>
                  </a:extLst>
                </p:cNvPr>
                <p:cNvSpPr/>
                <p:nvPr/>
              </p:nvSpPr>
              <p:spPr>
                <a:xfrm>
                  <a:off x="6705556" y="5795817"/>
                  <a:ext cx="30200" cy="30678"/>
                </a:xfrm>
                <a:custGeom>
                  <a:avLst/>
                  <a:gdLst>
                    <a:gd name="connsiteX0" fmla="*/ 29598 w 30200"/>
                    <a:gd name="connsiteY0" fmla="*/ 15195 h 30678"/>
                    <a:gd name="connsiteX1" fmla="*/ 25421 w 30200"/>
                    <a:gd name="connsiteY1" fmla="*/ 5329 h 30678"/>
                    <a:gd name="connsiteX2" fmla="*/ 15339 w 30200"/>
                    <a:gd name="connsiteY2" fmla="*/ 0 h 30678"/>
                    <a:gd name="connsiteX3" fmla="*/ 5257 w 30200"/>
                    <a:gd name="connsiteY3" fmla="*/ 6194 h 30678"/>
                    <a:gd name="connsiteX4" fmla="*/ 0 w 30200"/>
                    <a:gd name="connsiteY4" fmla="*/ 15339 h 30678"/>
                    <a:gd name="connsiteX5" fmla="*/ 5113 w 30200"/>
                    <a:gd name="connsiteY5" fmla="*/ 24269 h 30678"/>
                    <a:gd name="connsiteX6" fmla="*/ 15339 w 30200"/>
                    <a:gd name="connsiteY6" fmla="*/ 30678 h 30678"/>
                    <a:gd name="connsiteX7" fmla="*/ 26717 w 30200"/>
                    <a:gd name="connsiteY7" fmla="*/ 25637 h 30678"/>
                    <a:gd name="connsiteX8" fmla="*/ 29598 w 30200"/>
                    <a:gd name="connsiteY8" fmla="*/ 15267 h 30678"/>
                    <a:gd name="connsiteX9" fmla="*/ 15627 w 30200"/>
                    <a:gd name="connsiteY9" fmla="*/ 21172 h 30678"/>
                    <a:gd name="connsiteX10" fmla="*/ 10010 w 30200"/>
                    <a:gd name="connsiteY10" fmla="*/ 15483 h 30678"/>
                    <a:gd name="connsiteX11" fmla="*/ 15627 w 30200"/>
                    <a:gd name="connsiteY11" fmla="*/ 9866 h 30678"/>
                    <a:gd name="connsiteX12" fmla="*/ 21244 w 30200"/>
                    <a:gd name="connsiteY12" fmla="*/ 15483 h 30678"/>
                    <a:gd name="connsiteX13" fmla="*/ 15627 w 30200"/>
                    <a:gd name="connsiteY13" fmla="*/ 21172 h 30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200" h="30678">
                      <a:moveTo>
                        <a:pt x="29598" y="15195"/>
                      </a:moveTo>
                      <a:cubicBezTo>
                        <a:pt x="28229" y="11163"/>
                        <a:pt x="31902" y="7922"/>
                        <a:pt x="25421" y="5329"/>
                      </a:cubicBezTo>
                      <a:cubicBezTo>
                        <a:pt x="19516" y="2953"/>
                        <a:pt x="19588" y="0"/>
                        <a:pt x="15339" y="0"/>
                      </a:cubicBezTo>
                      <a:cubicBezTo>
                        <a:pt x="11090" y="0"/>
                        <a:pt x="6193" y="2521"/>
                        <a:pt x="5257" y="6194"/>
                      </a:cubicBezTo>
                      <a:cubicBezTo>
                        <a:pt x="4249" y="10010"/>
                        <a:pt x="0" y="11090"/>
                        <a:pt x="0" y="15339"/>
                      </a:cubicBezTo>
                      <a:cubicBezTo>
                        <a:pt x="0" y="19300"/>
                        <a:pt x="4465" y="20668"/>
                        <a:pt x="5113" y="24269"/>
                      </a:cubicBezTo>
                      <a:cubicBezTo>
                        <a:pt x="6049" y="29382"/>
                        <a:pt x="10802" y="30678"/>
                        <a:pt x="15339" y="30678"/>
                      </a:cubicBezTo>
                      <a:cubicBezTo>
                        <a:pt x="19876" y="30678"/>
                        <a:pt x="21604" y="27582"/>
                        <a:pt x="26717" y="25637"/>
                      </a:cubicBezTo>
                      <a:cubicBezTo>
                        <a:pt x="30174" y="24341"/>
                        <a:pt x="30894" y="19012"/>
                        <a:pt x="29598" y="15267"/>
                      </a:cubicBezTo>
                      <a:close/>
                      <a:moveTo>
                        <a:pt x="15627" y="21172"/>
                      </a:moveTo>
                      <a:cubicBezTo>
                        <a:pt x="12530" y="21172"/>
                        <a:pt x="10010" y="18652"/>
                        <a:pt x="10010" y="15483"/>
                      </a:cubicBezTo>
                      <a:cubicBezTo>
                        <a:pt x="10010" y="12315"/>
                        <a:pt x="12530" y="9866"/>
                        <a:pt x="15627" y="9866"/>
                      </a:cubicBezTo>
                      <a:cubicBezTo>
                        <a:pt x="18724" y="9866"/>
                        <a:pt x="21244" y="12387"/>
                        <a:pt x="21244" y="15483"/>
                      </a:cubicBezTo>
                      <a:cubicBezTo>
                        <a:pt x="21244" y="18580"/>
                        <a:pt x="18724" y="21172"/>
                        <a:pt x="15627" y="21172"/>
                      </a:cubicBezTo>
                      <a:close/>
                    </a:path>
                  </a:pathLst>
                </a:custGeom>
                <a:solidFill>
                  <a:srgbClr val="F9E96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3" name="Freeform: Shape 3952">
                  <a:extLst>
                    <a:ext uri="{FF2B5EF4-FFF2-40B4-BE49-F238E27FC236}">
                      <a16:creationId xmlns:a16="http://schemas.microsoft.com/office/drawing/2014/main" id="{BF61C6E2-7131-88D3-8E41-E3458F3FEF63}"/>
                    </a:ext>
                  </a:extLst>
                </p:cNvPr>
                <p:cNvSpPr/>
                <p:nvPr/>
              </p:nvSpPr>
              <p:spPr>
                <a:xfrm>
                  <a:off x="6718878" y="5797977"/>
                  <a:ext cx="576" cy="1584"/>
                </a:xfrm>
                <a:custGeom>
                  <a:avLst/>
                  <a:gdLst>
                    <a:gd name="connsiteX0" fmla="*/ 360 w 576"/>
                    <a:gd name="connsiteY0" fmla="*/ 1512 h 1584"/>
                    <a:gd name="connsiteX1" fmla="*/ 0 w 576"/>
                    <a:gd name="connsiteY1" fmla="*/ 216 h 1584"/>
                    <a:gd name="connsiteX2" fmla="*/ 72 w 576"/>
                    <a:gd name="connsiteY2" fmla="*/ 0 h 1584"/>
                    <a:gd name="connsiteX3" fmla="*/ 72 w 576"/>
                    <a:gd name="connsiteY3" fmla="*/ 0 h 1584"/>
                    <a:gd name="connsiteX4" fmla="*/ 216 w 576"/>
                    <a:gd name="connsiteY4" fmla="*/ 72 h 1584"/>
                    <a:gd name="connsiteX5" fmla="*/ 216 w 576"/>
                    <a:gd name="connsiteY5" fmla="*/ 72 h 1584"/>
                    <a:gd name="connsiteX6" fmla="*/ 576 w 576"/>
                    <a:gd name="connsiteY6" fmla="*/ 1440 h 1584"/>
                    <a:gd name="connsiteX7" fmla="*/ 504 w 576"/>
                    <a:gd name="connsiteY7" fmla="*/ 1584 h 1584"/>
                    <a:gd name="connsiteX8" fmla="*/ 504 w 576"/>
                    <a:gd name="connsiteY8" fmla="*/ 1584 h 1584"/>
                    <a:gd name="connsiteX9" fmla="*/ 288 w 576"/>
                    <a:gd name="connsiteY9" fmla="*/ 1512 h 1584"/>
                    <a:gd name="connsiteX10" fmla="*/ 288 w 576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76" h="1584">
                      <a:moveTo>
                        <a:pt x="360" y="151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576" y="1440"/>
                      </a:lnTo>
                      <a:cubicBezTo>
                        <a:pt x="576" y="1440"/>
                        <a:pt x="576" y="1584"/>
                        <a:pt x="504" y="1584"/>
                      </a:cubicBezTo>
                      <a:lnTo>
                        <a:pt x="504" y="1584"/>
                      </a:lnTo>
                      <a:cubicBezTo>
                        <a:pt x="504" y="1584"/>
                        <a:pt x="360" y="1584"/>
                        <a:pt x="288" y="1512"/>
                      </a:cubicBezTo>
                      <a:lnTo>
                        <a:pt x="288" y="151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4" name="Freeform: Shape 3953">
                  <a:extLst>
                    <a:ext uri="{FF2B5EF4-FFF2-40B4-BE49-F238E27FC236}">
                      <a16:creationId xmlns:a16="http://schemas.microsoft.com/office/drawing/2014/main" id="{7CC2ADE0-6A44-E9FE-FBBD-B34D6F1D4926}"/>
                    </a:ext>
                  </a:extLst>
                </p:cNvPr>
                <p:cNvSpPr/>
                <p:nvPr/>
              </p:nvSpPr>
              <p:spPr>
                <a:xfrm>
                  <a:off x="6713013" y="5801834"/>
                  <a:ext cx="1072" cy="1432"/>
                </a:xfrm>
                <a:custGeom>
                  <a:avLst/>
                  <a:gdLst>
                    <a:gd name="connsiteX0" fmla="*/ 32 w 1072"/>
                    <a:gd name="connsiteY0" fmla="*/ 1184 h 1432"/>
                    <a:gd name="connsiteX1" fmla="*/ 824 w 1072"/>
                    <a:gd name="connsiteY1" fmla="*/ 32 h 1432"/>
                    <a:gd name="connsiteX2" fmla="*/ 1040 w 1072"/>
                    <a:gd name="connsiteY2" fmla="*/ 32 h 1432"/>
                    <a:gd name="connsiteX3" fmla="*/ 1040 w 1072"/>
                    <a:gd name="connsiteY3" fmla="*/ 32 h 1432"/>
                    <a:gd name="connsiteX4" fmla="*/ 1040 w 1072"/>
                    <a:gd name="connsiteY4" fmla="*/ 248 h 1432"/>
                    <a:gd name="connsiteX5" fmla="*/ 1040 w 1072"/>
                    <a:gd name="connsiteY5" fmla="*/ 248 h 1432"/>
                    <a:gd name="connsiteX6" fmla="*/ 248 w 1072"/>
                    <a:gd name="connsiteY6" fmla="*/ 1400 h 1432"/>
                    <a:gd name="connsiteX7" fmla="*/ 32 w 1072"/>
                    <a:gd name="connsiteY7" fmla="*/ 1400 h 1432"/>
                    <a:gd name="connsiteX8" fmla="*/ 32 w 1072"/>
                    <a:gd name="connsiteY8" fmla="*/ 1400 h 1432"/>
                    <a:gd name="connsiteX9" fmla="*/ 32 w 1072"/>
                    <a:gd name="connsiteY9" fmla="*/ 1184 h 1432"/>
                    <a:gd name="connsiteX10" fmla="*/ 32 w 1072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2" h="1432">
                      <a:moveTo>
                        <a:pt x="32" y="1184"/>
                      </a:moveTo>
                      <a:lnTo>
                        <a:pt x="824" y="32"/>
                      </a:lnTo>
                      <a:cubicBezTo>
                        <a:pt x="824" y="32"/>
                        <a:pt x="968" y="-40"/>
                        <a:pt x="1040" y="32"/>
                      </a:cubicBezTo>
                      <a:lnTo>
                        <a:pt x="1040" y="32"/>
                      </a:lnTo>
                      <a:cubicBezTo>
                        <a:pt x="1040" y="32"/>
                        <a:pt x="1112" y="176"/>
                        <a:pt x="1040" y="248"/>
                      </a:cubicBezTo>
                      <a:lnTo>
                        <a:pt x="1040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5" name="Freeform: Shape 3954">
                  <a:extLst>
                    <a:ext uri="{FF2B5EF4-FFF2-40B4-BE49-F238E27FC236}">
                      <a16:creationId xmlns:a16="http://schemas.microsoft.com/office/drawing/2014/main" id="{C12554DA-E280-BA6E-DAE1-BE205CD6F3B7}"/>
                    </a:ext>
                  </a:extLst>
                </p:cNvPr>
                <p:cNvSpPr/>
                <p:nvPr/>
              </p:nvSpPr>
              <p:spPr>
                <a:xfrm>
                  <a:off x="6730329" y="5805147"/>
                  <a:ext cx="1040" cy="1400"/>
                </a:xfrm>
                <a:custGeom>
                  <a:avLst/>
                  <a:gdLst>
                    <a:gd name="connsiteX0" fmla="*/ 0 w 1040"/>
                    <a:gd name="connsiteY0" fmla="*/ 1184 h 1400"/>
                    <a:gd name="connsiteX1" fmla="*/ 792 w 1040"/>
                    <a:gd name="connsiteY1" fmla="*/ 32 h 1400"/>
                    <a:gd name="connsiteX2" fmla="*/ 1008 w 1040"/>
                    <a:gd name="connsiteY2" fmla="*/ 32 h 1400"/>
                    <a:gd name="connsiteX3" fmla="*/ 1008 w 1040"/>
                    <a:gd name="connsiteY3" fmla="*/ 32 h 1400"/>
                    <a:gd name="connsiteX4" fmla="*/ 1008 w 1040"/>
                    <a:gd name="connsiteY4" fmla="*/ 248 h 1400"/>
                    <a:gd name="connsiteX5" fmla="*/ 1008 w 1040"/>
                    <a:gd name="connsiteY5" fmla="*/ 248 h 1400"/>
                    <a:gd name="connsiteX6" fmla="*/ 216 w 1040"/>
                    <a:gd name="connsiteY6" fmla="*/ 1400 h 1400"/>
                    <a:gd name="connsiteX7" fmla="*/ 0 w 1040"/>
                    <a:gd name="connsiteY7" fmla="*/ 1400 h 1400"/>
                    <a:gd name="connsiteX8" fmla="*/ 0 w 1040"/>
                    <a:gd name="connsiteY8" fmla="*/ 1400 h 1400"/>
                    <a:gd name="connsiteX9" fmla="*/ 0 w 1040"/>
                    <a:gd name="connsiteY9" fmla="*/ 1184 h 1400"/>
                    <a:gd name="connsiteX10" fmla="*/ 0 w 1040"/>
                    <a:gd name="connsiteY10" fmla="*/ 1184 h 1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40" h="1400">
                      <a:moveTo>
                        <a:pt x="0" y="1184"/>
                      </a:moveTo>
                      <a:lnTo>
                        <a:pt x="792" y="32"/>
                      </a:lnTo>
                      <a:cubicBezTo>
                        <a:pt x="792" y="32"/>
                        <a:pt x="936" y="-40"/>
                        <a:pt x="1008" y="32"/>
                      </a:cubicBezTo>
                      <a:lnTo>
                        <a:pt x="1008" y="32"/>
                      </a:lnTo>
                      <a:cubicBezTo>
                        <a:pt x="1008" y="32"/>
                        <a:pt x="1080" y="176"/>
                        <a:pt x="1008" y="248"/>
                      </a:cubicBezTo>
                      <a:lnTo>
                        <a:pt x="1008" y="248"/>
                      </a:lnTo>
                      <a:lnTo>
                        <a:pt x="216" y="1400"/>
                      </a:lnTo>
                      <a:cubicBezTo>
                        <a:pt x="216" y="1400"/>
                        <a:pt x="72" y="1400"/>
                        <a:pt x="0" y="1400"/>
                      </a:cubicBezTo>
                      <a:lnTo>
                        <a:pt x="0" y="1400"/>
                      </a:lnTo>
                      <a:cubicBezTo>
                        <a:pt x="0" y="1400"/>
                        <a:pt x="0" y="1256"/>
                        <a:pt x="0" y="1184"/>
                      </a:cubicBezTo>
                      <a:lnTo>
                        <a:pt x="0" y="1184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6" name="Freeform: Shape 3955">
                  <a:extLst>
                    <a:ext uri="{FF2B5EF4-FFF2-40B4-BE49-F238E27FC236}">
                      <a16:creationId xmlns:a16="http://schemas.microsoft.com/office/drawing/2014/main" id="{8D1EDBFD-3592-3DD7-4310-8D11941AB167}"/>
                    </a:ext>
                  </a:extLst>
                </p:cNvPr>
                <p:cNvSpPr/>
                <p:nvPr/>
              </p:nvSpPr>
              <p:spPr>
                <a:xfrm>
                  <a:off x="6729248" y="5818213"/>
                  <a:ext cx="1040" cy="1400"/>
                </a:xfrm>
                <a:custGeom>
                  <a:avLst/>
                  <a:gdLst>
                    <a:gd name="connsiteX0" fmla="*/ 0 w 1040"/>
                    <a:gd name="connsiteY0" fmla="*/ 1152 h 1400"/>
                    <a:gd name="connsiteX1" fmla="*/ 792 w 1040"/>
                    <a:gd name="connsiteY1" fmla="*/ 0 h 1400"/>
                    <a:gd name="connsiteX2" fmla="*/ 1008 w 1040"/>
                    <a:gd name="connsiteY2" fmla="*/ 0 h 1400"/>
                    <a:gd name="connsiteX3" fmla="*/ 1008 w 1040"/>
                    <a:gd name="connsiteY3" fmla="*/ 0 h 1400"/>
                    <a:gd name="connsiteX4" fmla="*/ 1008 w 1040"/>
                    <a:gd name="connsiteY4" fmla="*/ 216 h 1400"/>
                    <a:gd name="connsiteX5" fmla="*/ 1008 w 1040"/>
                    <a:gd name="connsiteY5" fmla="*/ 216 h 1400"/>
                    <a:gd name="connsiteX6" fmla="*/ 216 w 1040"/>
                    <a:gd name="connsiteY6" fmla="*/ 1368 h 1400"/>
                    <a:gd name="connsiteX7" fmla="*/ 0 w 1040"/>
                    <a:gd name="connsiteY7" fmla="*/ 1368 h 1400"/>
                    <a:gd name="connsiteX8" fmla="*/ 0 w 1040"/>
                    <a:gd name="connsiteY8" fmla="*/ 1368 h 1400"/>
                    <a:gd name="connsiteX9" fmla="*/ 0 w 1040"/>
                    <a:gd name="connsiteY9" fmla="*/ 1152 h 1400"/>
                    <a:gd name="connsiteX10" fmla="*/ 0 w 1040"/>
                    <a:gd name="connsiteY10" fmla="*/ 1152 h 1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40" h="1400">
                      <a:moveTo>
                        <a:pt x="0" y="1152"/>
                      </a:moveTo>
                      <a:lnTo>
                        <a:pt x="792" y="0"/>
                      </a:lnTo>
                      <a:cubicBezTo>
                        <a:pt x="792" y="0"/>
                        <a:pt x="936" y="0"/>
                        <a:pt x="1008" y="0"/>
                      </a:cubicBezTo>
                      <a:lnTo>
                        <a:pt x="1008" y="0"/>
                      </a:lnTo>
                      <a:cubicBezTo>
                        <a:pt x="1008" y="0"/>
                        <a:pt x="1080" y="144"/>
                        <a:pt x="1008" y="216"/>
                      </a:cubicBezTo>
                      <a:lnTo>
                        <a:pt x="1008" y="216"/>
                      </a:lnTo>
                      <a:lnTo>
                        <a:pt x="216" y="1368"/>
                      </a:lnTo>
                      <a:cubicBezTo>
                        <a:pt x="216" y="1368"/>
                        <a:pt x="72" y="1440"/>
                        <a:pt x="0" y="1368"/>
                      </a:cubicBezTo>
                      <a:lnTo>
                        <a:pt x="0" y="1368"/>
                      </a:lnTo>
                      <a:cubicBezTo>
                        <a:pt x="0" y="1368"/>
                        <a:pt x="0" y="1224"/>
                        <a:pt x="0" y="1152"/>
                      </a:cubicBezTo>
                      <a:lnTo>
                        <a:pt x="0" y="115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7" name="Freeform: Shape 3956">
                  <a:extLst>
                    <a:ext uri="{FF2B5EF4-FFF2-40B4-BE49-F238E27FC236}">
                      <a16:creationId xmlns:a16="http://schemas.microsoft.com/office/drawing/2014/main" id="{109D0AC0-5760-0E85-995D-1D65DD92E25E}"/>
                    </a:ext>
                  </a:extLst>
                </p:cNvPr>
                <p:cNvSpPr/>
                <p:nvPr/>
              </p:nvSpPr>
              <p:spPr>
                <a:xfrm>
                  <a:off x="6711285" y="5815157"/>
                  <a:ext cx="1072" cy="1432"/>
                </a:xfrm>
                <a:custGeom>
                  <a:avLst/>
                  <a:gdLst>
                    <a:gd name="connsiteX0" fmla="*/ 32 w 1072"/>
                    <a:gd name="connsiteY0" fmla="*/ 1184 h 1432"/>
                    <a:gd name="connsiteX1" fmla="*/ 824 w 1072"/>
                    <a:gd name="connsiteY1" fmla="*/ 32 h 1432"/>
                    <a:gd name="connsiteX2" fmla="*/ 1040 w 1072"/>
                    <a:gd name="connsiteY2" fmla="*/ 32 h 1432"/>
                    <a:gd name="connsiteX3" fmla="*/ 1040 w 1072"/>
                    <a:gd name="connsiteY3" fmla="*/ 32 h 1432"/>
                    <a:gd name="connsiteX4" fmla="*/ 1040 w 1072"/>
                    <a:gd name="connsiteY4" fmla="*/ 248 h 1432"/>
                    <a:gd name="connsiteX5" fmla="*/ 1040 w 1072"/>
                    <a:gd name="connsiteY5" fmla="*/ 248 h 1432"/>
                    <a:gd name="connsiteX6" fmla="*/ 248 w 1072"/>
                    <a:gd name="connsiteY6" fmla="*/ 1400 h 1432"/>
                    <a:gd name="connsiteX7" fmla="*/ 32 w 1072"/>
                    <a:gd name="connsiteY7" fmla="*/ 1400 h 1432"/>
                    <a:gd name="connsiteX8" fmla="*/ 32 w 1072"/>
                    <a:gd name="connsiteY8" fmla="*/ 1400 h 1432"/>
                    <a:gd name="connsiteX9" fmla="*/ 32 w 1072"/>
                    <a:gd name="connsiteY9" fmla="*/ 1184 h 1432"/>
                    <a:gd name="connsiteX10" fmla="*/ 32 w 1072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2" h="1432">
                      <a:moveTo>
                        <a:pt x="32" y="1184"/>
                      </a:moveTo>
                      <a:lnTo>
                        <a:pt x="824" y="32"/>
                      </a:lnTo>
                      <a:cubicBezTo>
                        <a:pt x="824" y="32"/>
                        <a:pt x="968" y="-40"/>
                        <a:pt x="1040" y="32"/>
                      </a:cubicBezTo>
                      <a:lnTo>
                        <a:pt x="1040" y="32"/>
                      </a:lnTo>
                      <a:cubicBezTo>
                        <a:pt x="1040" y="32"/>
                        <a:pt x="1112" y="176"/>
                        <a:pt x="1040" y="248"/>
                      </a:cubicBezTo>
                      <a:lnTo>
                        <a:pt x="1040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8" name="Freeform: Shape 3957">
                  <a:extLst>
                    <a:ext uri="{FF2B5EF4-FFF2-40B4-BE49-F238E27FC236}">
                      <a16:creationId xmlns:a16="http://schemas.microsoft.com/office/drawing/2014/main" id="{03E89A52-12CD-0735-A037-E541A0C49D60}"/>
                    </a:ext>
                  </a:extLst>
                </p:cNvPr>
                <p:cNvSpPr/>
                <p:nvPr/>
              </p:nvSpPr>
              <p:spPr>
                <a:xfrm>
                  <a:off x="6710885" y="5808131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9" name="Freeform: Shape 3958">
                  <a:extLst>
                    <a:ext uri="{FF2B5EF4-FFF2-40B4-BE49-F238E27FC236}">
                      <a16:creationId xmlns:a16="http://schemas.microsoft.com/office/drawing/2014/main" id="{AEC22942-E0F0-6AE0-9390-2EF94C17FCE7}"/>
                    </a:ext>
                  </a:extLst>
                </p:cNvPr>
                <p:cNvSpPr/>
                <p:nvPr/>
              </p:nvSpPr>
              <p:spPr>
                <a:xfrm>
                  <a:off x="6713621" y="5812596"/>
                  <a:ext cx="1224" cy="1224"/>
                </a:xfrm>
                <a:custGeom>
                  <a:avLst/>
                  <a:gdLst>
                    <a:gd name="connsiteX0" fmla="*/ 1008 w 1224"/>
                    <a:gd name="connsiteY0" fmla="*/ 1224 h 1224"/>
                    <a:gd name="connsiteX1" fmla="*/ 0 w 1224"/>
                    <a:gd name="connsiteY1" fmla="*/ 216 h 1224"/>
                    <a:gd name="connsiteX2" fmla="*/ 0 w 1224"/>
                    <a:gd name="connsiteY2" fmla="*/ 0 h 1224"/>
                    <a:gd name="connsiteX3" fmla="*/ 0 w 1224"/>
                    <a:gd name="connsiteY3" fmla="*/ 0 h 1224"/>
                    <a:gd name="connsiteX4" fmla="*/ 216 w 1224"/>
                    <a:gd name="connsiteY4" fmla="*/ 0 h 1224"/>
                    <a:gd name="connsiteX5" fmla="*/ 216 w 1224"/>
                    <a:gd name="connsiteY5" fmla="*/ 0 h 1224"/>
                    <a:gd name="connsiteX6" fmla="*/ 1224 w 1224"/>
                    <a:gd name="connsiteY6" fmla="*/ 936 h 1224"/>
                    <a:gd name="connsiteX7" fmla="*/ 1224 w 1224"/>
                    <a:gd name="connsiteY7" fmla="*/ 1152 h 1224"/>
                    <a:gd name="connsiteX8" fmla="*/ 1224 w 1224"/>
                    <a:gd name="connsiteY8" fmla="*/ 1152 h 1224"/>
                    <a:gd name="connsiteX9" fmla="*/ 1008 w 1224"/>
                    <a:gd name="connsiteY9" fmla="*/ 1152 h 1224"/>
                    <a:gd name="connsiteX10" fmla="*/ 1008 w 1224"/>
                    <a:gd name="connsiteY10" fmla="*/ 1152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1008" y="1224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0" name="Freeform: Shape 3959">
                  <a:extLst>
                    <a:ext uri="{FF2B5EF4-FFF2-40B4-BE49-F238E27FC236}">
                      <a16:creationId xmlns:a16="http://schemas.microsoft.com/office/drawing/2014/main" id="{D2511947-3015-D615-1BA1-87A6ED057C39}"/>
                    </a:ext>
                  </a:extLst>
                </p:cNvPr>
                <p:cNvSpPr/>
                <p:nvPr/>
              </p:nvSpPr>
              <p:spPr>
                <a:xfrm>
                  <a:off x="6707284" y="5810868"/>
                  <a:ext cx="1152" cy="1224"/>
                </a:xfrm>
                <a:custGeom>
                  <a:avLst/>
                  <a:gdLst>
                    <a:gd name="connsiteX0" fmla="*/ 0 w 1152"/>
                    <a:gd name="connsiteY0" fmla="*/ 1008 h 1224"/>
                    <a:gd name="connsiteX1" fmla="*/ 936 w 1152"/>
                    <a:gd name="connsiteY1" fmla="*/ 0 h 1224"/>
                    <a:gd name="connsiteX2" fmla="*/ 1152 w 1152"/>
                    <a:gd name="connsiteY2" fmla="*/ 0 h 1224"/>
                    <a:gd name="connsiteX3" fmla="*/ 1152 w 1152"/>
                    <a:gd name="connsiteY3" fmla="*/ 0 h 1224"/>
                    <a:gd name="connsiteX4" fmla="*/ 1152 w 1152"/>
                    <a:gd name="connsiteY4" fmla="*/ 216 h 1224"/>
                    <a:gd name="connsiteX5" fmla="*/ 1152 w 1152"/>
                    <a:gd name="connsiteY5" fmla="*/ 216 h 1224"/>
                    <a:gd name="connsiteX6" fmla="*/ 216 w 1152"/>
                    <a:gd name="connsiteY6" fmla="*/ 1224 h 1224"/>
                    <a:gd name="connsiteX7" fmla="*/ 0 w 1152"/>
                    <a:gd name="connsiteY7" fmla="*/ 1224 h 1224"/>
                    <a:gd name="connsiteX8" fmla="*/ 0 w 1152"/>
                    <a:gd name="connsiteY8" fmla="*/ 1224 h 1224"/>
                    <a:gd name="connsiteX9" fmla="*/ 0 w 1152"/>
                    <a:gd name="connsiteY9" fmla="*/ 1008 h 1224"/>
                    <a:gd name="connsiteX10" fmla="*/ 0 w 1152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24">
                      <a:moveTo>
                        <a:pt x="0" y="1008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24"/>
                      </a:lnTo>
                      <a:cubicBezTo>
                        <a:pt x="216" y="1224"/>
                        <a:pt x="72" y="1224"/>
                        <a:pt x="0" y="1224"/>
                      </a:cubicBezTo>
                      <a:lnTo>
                        <a:pt x="0" y="1224"/>
                      </a:lnTo>
                      <a:cubicBezTo>
                        <a:pt x="0" y="1224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1" name="Freeform: Shape 3960">
                  <a:extLst>
                    <a:ext uri="{FF2B5EF4-FFF2-40B4-BE49-F238E27FC236}">
                      <a16:creationId xmlns:a16="http://schemas.microsoft.com/office/drawing/2014/main" id="{1C51BDC9-9957-D02A-D84C-F4175E36DC76}"/>
                    </a:ext>
                  </a:extLst>
                </p:cNvPr>
                <p:cNvSpPr/>
                <p:nvPr/>
              </p:nvSpPr>
              <p:spPr>
                <a:xfrm>
                  <a:off x="6732673" y="5812348"/>
                  <a:ext cx="1504" cy="1000"/>
                </a:xfrm>
                <a:custGeom>
                  <a:avLst/>
                  <a:gdLst>
                    <a:gd name="connsiteX0" fmla="*/ 1256 w 1504"/>
                    <a:gd name="connsiteY0" fmla="*/ 968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6 w 1504"/>
                    <a:gd name="connsiteY9" fmla="*/ 968 h 1000"/>
                    <a:gd name="connsiteX10" fmla="*/ 1256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2" name="Freeform: Shape 3961">
                  <a:extLst>
                    <a:ext uri="{FF2B5EF4-FFF2-40B4-BE49-F238E27FC236}">
                      <a16:creationId xmlns:a16="http://schemas.microsoft.com/office/drawing/2014/main" id="{05DC059B-B9B0-D0D7-AD4D-CEA8A2E5C811}"/>
                    </a:ext>
                  </a:extLst>
                </p:cNvPr>
                <p:cNvSpPr/>
                <p:nvPr/>
              </p:nvSpPr>
              <p:spPr>
                <a:xfrm>
                  <a:off x="6724680" y="5819982"/>
                  <a:ext cx="1432" cy="1000"/>
                </a:xfrm>
                <a:custGeom>
                  <a:avLst/>
                  <a:gdLst>
                    <a:gd name="connsiteX0" fmla="*/ 1256 w 1432"/>
                    <a:gd name="connsiteY0" fmla="*/ 968 h 1000"/>
                    <a:gd name="connsiteX1" fmla="*/ 32 w 1432"/>
                    <a:gd name="connsiteY1" fmla="*/ 248 h 1000"/>
                    <a:gd name="connsiteX2" fmla="*/ 32 w 1432"/>
                    <a:gd name="connsiteY2" fmla="*/ 32 h 1000"/>
                    <a:gd name="connsiteX3" fmla="*/ 32 w 1432"/>
                    <a:gd name="connsiteY3" fmla="*/ 32 h 1000"/>
                    <a:gd name="connsiteX4" fmla="*/ 176 w 1432"/>
                    <a:gd name="connsiteY4" fmla="*/ 32 h 1000"/>
                    <a:gd name="connsiteX5" fmla="*/ 176 w 1432"/>
                    <a:gd name="connsiteY5" fmla="*/ 32 h 1000"/>
                    <a:gd name="connsiteX6" fmla="*/ 1400 w 1432"/>
                    <a:gd name="connsiteY6" fmla="*/ 752 h 1000"/>
                    <a:gd name="connsiteX7" fmla="*/ 1400 w 1432"/>
                    <a:gd name="connsiteY7" fmla="*/ 968 h 1000"/>
                    <a:gd name="connsiteX8" fmla="*/ 1400 w 1432"/>
                    <a:gd name="connsiteY8" fmla="*/ 968 h 1000"/>
                    <a:gd name="connsiteX9" fmla="*/ 1184 w 1432"/>
                    <a:gd name="connsiteY9" fmla="*/ 968 h 1000"/>
                    <a:gd name="connsiteX10" fmla="*/ 1184 w 1432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2" h="1000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176" y="32"/>
                      </a:cubicBezTo>
                      <a:lnTo>
                        <a:pt x="176" y="32"/>
                      </a:lnTo>
                      <a:lnTo>
                        <a:pt x="1400" y="752"/>
                      </a:lnTo>
                      <a:cubicBezTo>
                        <a:pt x="1400" y="752"/>
                        <a:pt x="1472" y="896"/>
                        <a:pt x="1400" y="968"/>
                      </a:cubicBezTo>
                      <a:lnTo>
                        <a:pt x="1400" y="968"/>
                      </a:lnTo>
                      <a:cubicBezTo>
                        <a:pt x="1400" y="968"/>
                        <a:pt x="1256" y="1040"/>
                        <a:pt x="1184" y="968"/>
                      </a:cubicBezTo>
                      <a:lnTo>
                        <a:pt x="1184" y="9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3" name="Freeform: Shape 3962">
                  <a:extLst>
                    <a:ext uri="{FF2B5EF4-FFF2-40B4-BE49-F238E27FC236}">
                      <a16:creationId xmlns:a16="http://schemas.microsoft.com/office/drawing/2014/main" id="{2D53510E-BD0B-CC0C-7A85-0A59D2612227}"/>
                    </a:ext>
                  </a:extLst>
                </p:cNvPr>
                <p:cNvSpPr/>
                <p:nvPr/>
              </p:nvSpPr>
              <p:spPr>
                <a:xfrm>
                  <a:off x="6715782" y="5819942"/>
                  <a:ext cx="1112" cy="1296"/>
                </a:xfrm>
                <a:custGeom>
                  <a:avLst/>
                  <a:gdLst>
                    <a:gd name="connsiteX0" fmla="*/ 0 w 1112"/>
                    <a:gd name="connsiteY0" fmla="*/ 1080 h 1296"/>
                    <a:gd name="connsiteX1" fmla="*/ 864 w 1112"/>
                    <a:gd name="connsiteY1" fmla="*/ 0 h 1296"/>
                    <a:gd name="connsiteX2" fmla="*/ 1080 w 1112"/>
                    <a:gd name="connsiteY2" fmla="*/ 0 h 1296"/>
                    <a:gd name="connsiteX3" fmla="*/ 1080 w 1112"/>
                    <a:gd name="connsiteY3" fmla="*/ 0 h 1296"/>
                    <a:gd name="connsiteX4" fmla="*/ 1080 w 1112"/>
                    <a:gd name="connsiteY4" fmla="*/ 216 h 1296"/>
                    <a:gd name="connsiteX5" fmla="*/ 1080 w 1112"/>
                    <a:gd name="connsiteY5" fmla="*/ 216 h 1296"/>
                    <a:gd name="connsiteX6" fmla="*/ 216 w 1112"/>
                    <a:gd name="connsiteY6" fmla="*/ 1296 h 1296"/>
                    <a:gd name="connsiteX7" fmla="*/ 0 w 1112"/>
                    <a:gd name="connsiteY7" fmla="*/ 1296 h 1296"/>
                    <a:gd name="connsiteX8" fmla="*/ 0 w 1112"/>
                    <a:gd name="connsiteY8" fmla="*/ 1296 h 1296"/>
                    <a:gd name="connsiteX9" fmla="*/ 0 w 1112"/>
                    <a:gd name="connsiteY9" fmla="*/ 1080 h 1296"/>
                    <a:gd name="connsiteX10" fmla="*/ 0 w 111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" h="1296">
                      <a:moveTo>
                        <a:pt x="0" y="1080"/>
                      </a:moveTo>
                      <a:lnTo>
                        <a:pt x="864" y="0"/>
                      </a:lnTo>
                      <a:cubicBezTo>
                        <a:pt x="864" y="0"/>
                        <a:pt x="1008" y="0"/>
                        <a:pt x="1080" y="0"/>
                      </a:cubicBezTo>
                      <a:lnTo>
                        <a:pt x="1080" y="0"/>
                      </a:lnTo>
                      <a:cubicBezTo>
                        <a:pt x="1080" y="0"/>
                        <a:pt x="1152" y="144"/>
                        <a:pt x="1080" y="216"/>
                      </a:cubicBezTo>
                      <a:lnTo>
                        <a:pt x="1080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4" name="Freeform: Shape 3963">
                  <a:extLst>
                    <a:ext uri="{FF2B5EF4-FFF2-40B4-BE49-F238E27FC236}">
                      <a16:creationId xmlns:a16="http://schemas.microsoft.com/office/drawing/2014/main" id="{2685BD07-C25B-B5BF-9CCF-6C02DA2EF70C}"/>
                    </a:ext>
                  </a:extLst>
                </p:cNvPr>
                <p:cNvSpPr/>
                <p:nvPr/>
              </p:nvSpPr>
              <p:spPr>
                <a:xfrm>
                  <a:off x="6725720" y="5817349"/>
                  <a:ext cx="1112" cy="1296"/>
                </a:xfrm>
                <a:custGeom>
                  <a:avLst/>
                  <a:gdLst>
                    <a:gd name="connsiteX0" fmla="*/ 0 w 1112"/>
                    <a:gd name="connsiteY0" fmla="*/ 1080 h 1296"/>
                    <a:gd name="connsiteX1" fmla="*/ 864 w 1112"/>
                    <a:gd name="connsiteY1" fmla="*/ 0 h 1296"/>
                    <a:gd name="connsiteX2" fmla="*/ 1080 w 1112"/>
                    <a:gd name="connsiteY2" fmla="*/ 0 h 1296"/>
                    <a:gd name="connsiteX3" fmla="*/ 1080 w 1112"/>
                    <a:gd name="connsiteY3" fmla="*/ 0 h 1296"/>
                    <a:gd name="connsiteX4" fmla="*/ 1080 w 1112"/>
                    <a:gd name="connsiteY4" fmla="*/ 216 h 1296"/>
                    <a:gd name="connsiteX5" fmla="*/ 1080 w 1112"/>
                    <a:gd name="connsiteY5" fmla="*/ 216 h 1296"/>
                    <a:gd name="connsiteX6" fmla="*/ 216 w 1112"/>
                    <a:gd name="connsiteY6" fmla="*/ 1296 h 1296"/>
                    <a:gd name="connsiteX7" fmla="*/ 0 w 1112"/>
                    <a:gd name="connsiteY7" fmla="*/ 1296 h 1296"/>
                    <a:gd name="connsiteX8" fmla="*/ 0 w 1112"/>
                    <a:gd name="connsiteY8" fmla="*/ 1296 h 1296"/>
                    <a:gd name="connsiteX9" fmla="*/ 0 w 1112"/>
                    <a:gd name="connsiteY9" fmla="*/ 1080 h 1296"/>
                    <a:gd name="connsiteX10" fmla="*/ 0 w 111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" h="1296">
                      <a:moveTo>
                        <a:pt x="0" y="1080"/>
                      </a:moveTo>
                      <a:lnTo>
                        <a:pt x="864" y="0"/>
                      </a:lnTo>
                      <a:cubicBezTo>
                        <a:pt x="864" y="0"/>
                        <a:pt x="1008" y="0"/>
                        <a:pt x="1080" y="0"/>
                      </a:cubicBezTo>
                      <a:lnTo>
                        <a:pt x="1080" y="0"/>
                      </a:lnTo>
                      <a:cubicBezTo>
                        <a:pt x="1080" y="0"/>
                        <a:pt x="1152" y="144"/>
                        <a:pt x="1080" y="216"/>
                      </a:cubicBezTo>
                      <a:lnTo>
                        <a:pt x="1080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5" name="Freeform: Shape 3964">
                  <a:extLst>
                    <a:ext uri="{FF2B5EF4-FFF2-40B4-BE49-F238E27FC236}">
                      <a16:creationId xmlns:a16="http://schemas.microsoft.com/office/drawing/2014/main" id="{29D8B79D-9FA3-9365-4916-6D95740E7A9B}"/>
                    </a:ext>
                  </a:extLst>
                </p:cNvPr>
                <p:cNvSpPr/>
                <p:nvPr/>
              </p:nvSpPr>
              <p:spPr>
                <a:xfrm>
                  <a:off x="6725760" y="5803490"/>
                  <a:ext cx="1112" cy="1328"/>
                </a:xfrm>
                <a:custGeom>
                  <a:avLst/>
                  <a:gdLst>
                    <a:gd name="connsiteX0" fmla="*/ 32 w 1112"/>
                    <a:gd name="connsiteY0" fmla="*/ 1112 h 1328"/>
                    <a:gd name="connsiteX1" fmla="*/ 896 w 1112"/>
                    <a:gd name="connsiteY1" fmla="*/ 32 h 1328"/>
                    <a:gd name="connsiteX2" fmla="*/ 1112 w 1112"/>
                    <a:gd name="connsiteY2" fmla="*/ 32 h 1328"/>
                    <a:gd name="connsiteX3" fmla="*/ 1112 w 1112"/>
                    <a:gd name="connsiteY3" fmla="*/ 32 h 1328"/>
                    <a:gd name="connsiteX4" fmla="*/ 1112 w 1112"/>
                    <a:gd name="connsiteY4" fmla="*/ 248 h 1328"/>
                    <a:gd name="connsiteX5" fmla="*/ 1112 w 1112"/>
                    <a:gd name="connsiteY5" fmla="*/ 248 h 1328"/>
                    <a:gd name="connsiteX6" fmla="*/ 248 w 1112"/>
                    <a:gd name="connsiteY6" fmla="*/ 1328 h 1328"/>
                    <a:gd name="connsiteX7" fmla="*/ 32 w 1112"/>
                    <a:gd name="connsiteY7" fmla="*/ 1328 h 1328"/>
                    <a:gd name="connsiteX8" fmla="*/ 32 w 1112"/>
                    <a:gd name="connsiteY8" fmla="*/ 1328 h 1328"/>
                    <a:gd name="connsiteX9" fmla="*/ 32 w 1112"/>
                    <a:gd name="connsiteY9" fmla="*/ 1112 h 1328"/>
                    <a:gd name="connsiteX10" fmla="*/ 32 w 1112"/>
                    <a:gd name="connsiteY10" fmla="*/ 1112 h 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" h="1328">
                      <a:moveTo>
                        <a:pt x="32" y="1112"/>
                      </a:moveTo>
                      <a:lnTo>
                        <a:pt x="896" y="32"/>
                      </a:lnTo>
                      <a:cubicBezTo>
                        <a:pt x="896" y="32"/>
                        <a:pt x="1040" y="-40"/>
                        <a:pt x="1112" y="32"/>
                      </a:cubicBezTo>
                      <a:lnTo>
                        <a:pt x="1112" y="32"/>
                      </a:lnTo>
                      <a:cubicBezTo>
                        <a:pt x="1112" y="32"/>
                        <a:pt x="1112" y="176"/>
                        <a:pt x="1112" y="248"/>
                      </a:cubicBezTo>
                      <a:lnTo>
                        <a:pt x="1112" y="248"/>
                      </a:lnTo>
                      <a:lnTo>
                        <a:pt x="248" y="1328"/>
                      </a:lnTo>
                      <a:cubicBezTo>
                        <a:pt x="248" y="1328"/>
                        <a:pt x="104" y="1328"/>
                        <a:pt x="32" y="1328"/>
                      </a:cubicBezTo>
                      <a:lnTo>
                        <a:pt x="32" y="1328"/>
                      </a:lnTo>
                      <a:cubicBezTo>
                        <a:pt x="32" y="1328"/>
                        <a:pt x="-40" y="1185"/>
                        <a:pt x="32" y="1112"/>
                      </a:cubicBezTo>
                      <a:lnTo>
                        <a:pt x="32" y="111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6" name="Freeform: Shape 3965">
                  <a:extLst>
                    <a:ext uri="{FF2B5EF4-FFF2-40B4-BE49-F238E27FC236}">
                      <a16:creationId xmlns:a16="http://schemas.microsoft.com/office/drawing/2014/main" id="{5CE359BA-AB89-2D61-5BB1-97F38CE55C9A}"/>
                    </a:ext>
                  </a:extLst>
                </p:cNvPr>
                <p:cNvSpPr/>
                <p:nvPr/>
              </p:nvSpPr>
              <p:spPr>
                <a:xfrm>
                  <a:off x="6722407" y="5800138"/>
                  <a:ext cx="1079" cy="1296"/>
                </a:xfrm>
                <a:custGeom>
                  <a:avLst/>
                  <a:gdLst>
                    <a:gd name="connsiteX0" fmla="*/ 864 w 1079"/>
                    <a:gd name="connsiteY0" fmla="*/ 1296 h 1296"/>
                    <a:gd name="connsiteX1" fmla="*/ 0 w 1079"/>
                    <a:gd name="connsiteY1" fmla="*/ 216 h 1296"/>
                    <a:gd name="connsiteX2" fmla="*/ 0 w 1079"/>
                    <a:gd name="connsiteY2" fmla="*/ 0 h 1296"/>
                    <a:gd name="connsiteX3" fmla="*/ 0 w 1079"/>
                    <a:gd name="connsiteY3" fmla="*/ 0 h 1296"/>
                    <a:gd name="connsiteX4" fmla="*/ 216 w 1079"/>
                    <a:gd name="connsiteY4" fmla="*/ 0 h 1296"/>
                    <a:gd name="connsiteX5" fmla="*/ 216 w 1079"/>
                    <a:gd name="connsiteY5" fmla="*/ 0 h 1296"/>
                    <a:gd name="connsiteX6" fmla="*/ 1080 w 1079"/>
                    <a:gd name="connsiteY6" fmla="*/ 1080 h 1296"/>
                    <a:gd name="connsiteX7" fmla="*/ 1080 w 1079"/>
                    <a:gd name="connsiteY7" fmla="*/ 1296 h 1296"/>
                    <a:gd name="connsiteX8" fmla="*/ 1080 w 1079"/>
                    <a:gd name="connsiteY8" fmla="*/ 1296 h 1296"/>
                    <a:gd name="connsiteX9" fmla="*/ 864 w 1079"/>
                    <a:gd name="connsiteY9" fmla="*/ 1296 h 1296"/>
                    <a:gd name="connsiteX10" fmla="*/ 864 w 1079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9" h="1296">
                      <a:moveTo>
                        <a:pt x="864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080" y="1080"/>
                      </a:lnTo>
                      <a:cubicBezTo>
                        <a:pt x="1080" y="1080"/>
                        <a:pt x="1080" y="1224"/>
                        <a:pt x="1080" y="1296"/>
                      </a:cubicBezTo>
                      <a:lnTo>
                        <a:pt x="1080" y="1296"/>
                      </a:lnTo>
                      <a:cubicBezTo>
                        <a:pt x="1080" y="1296"/>
                        <a:pt x="936" y="1296"/>
                        <a:pt x="864" y="1296"/>
                      </a:cubicBezTo>
                      <a:lnTo>
                        <a:pt x="864" y="12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7" name="Freeform: Shape 3966">
                  <a:extLst>
                    <a:ext uri="{FF2B5EF4-FFF2-40B4-BE49-F238E27FC236}">
                      <a16:creationId xmlns:a16="http://schemas.microsoft.com/office/drawing/2014/main" id="{7EA1751F-7287-5486-E5A7-FF8B04024AEB}"/>
                    </a:ext>
                  </a:extLst>
                </p:cNvPr>
                <p:cNvSpPr/>
                <p:nvPr/>
              </p:nvSpPr>
              <p:spPr>
                <a:xfrm>
                  <a:off x="6717654" y="5802802"/>
                  <a:ext cx="1080" cy="1296"/>
                </a:xfrm>
                <a:custGeom>
                  <a:avLst/>
                  <a:gdLst>
                    <a:gd name="connsiteX0" fmla="*/ 864 w 1080"/>
                    <a:gd name="connsiteY0" fmla="*/ 1296 h 1296"/>
                    <a:gd name="connsiteX1" fmla="*/ 0 w 1080"/>
                    <a:gd name="connsiteY1" fmla="*/ 216 h 1296"/>
                    <a:gd name="connsiteX2" fmla="*/ 0 w 1080"/>
                    <a:gd name="connsiteY2" fmla="*/ 0 h 1296"/>
                    <a:gd name="connsiteX3" fmla="*/ 0 w 1080"/>
                    <a:gd name="connsiteY3" fmla="*/ 0 h 1296"/>
                    <a:gd name="connsiteX4" fmla="*/ 216 w 1080"/>
                    <a:gd name="connsiteY4" fmla="*/ 0 h 1296"/>
                    <a:gd name="connsiteX5" fmla="*/ 216 w 1080"/>
                    <a:gd name="connsiteY5" fmla="*/ 0 h 1296"/>
                    <a:gd name="connsiteX6" fmla="*/ 1080 w 1080"/>
                    <a:gd name="connsiteY6" fmla="*/ 1080 h 1296"/>
                    <a:gd name="connsiteX7" fmla="*/ 1080 w 1080"/>
                    <a:gd name="connsiteY7" fmla="*/ 1296 h 1296"/>
                    <a:gd name="connsiteX8" fmla="*/ 1080 w 1080"/>
                    <a:gd name="connsiteY8" fmla="*/ 1296 h 1296"/>
                    <a:gd name="connsiteX9" fmla="*/ 864 w 1080"/>
                    <a:gd name="connsiteY9" fmla="*/ 1296 h 1296"/>
                    <a:gd name="connsiteX10" fmla="*/ 864 w 1080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0" h="1296">
                      <a:moveTo>
                        <a:pt x="864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080" y="1080"/>
                      </a:lnTo>
                      <a:cubicBezTo>
                        <a:pt x="1080" y="1080"/>
                        <a:pt x="1080" y="1224"/>
                        <a:pt x="1080" y="1296"/>
                      </a:cubicBezTo>
                      <a:lnTo>
                        <a:pt x="1080" y="1296"/>
                      </a:lnTo>
                      <a:cubicBezTo>
                        <a:pt x="1080" y="1296"/>
                        <a:pt x="936" y="1296"/>
                        <a:pt x="864" y="1296"/>
                      </a:cubicBezTo>
                      <a:lnTo>
                        <a:pt x="864" y="12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8" name="Freeform: Shape 3967">
                  <a:extLst>
                    <a:ext uri="{FF2B5EF4-FFF2-40B4-BE49-F238E27FC236}">
                      <a16:creationId xmlns:a16="http://schemas.microsoft.com/office/drawing/2014/main" id="{B285FF90-FF07-E1FB-0256-F28E294AB383}"/>
                    </a:ext>
                  </a:extLst>
                </p:cNvPr>
                <p:cNvSpPr/>
                <p:nvPr/>
              </p:nvSpPr>
              <p:spPr>
                <a:xfrm>
                  <a:off x="6729105" y="5801722"/>
                  <a:ext cx="1079" cy="1296"/>
                </a:xfrm>
                <a:custGeom>
                  <a:avLst/>
                  <a:gdLst>
                    <a:gd name="connsiteX0" fmla="*/ 864 w 1079"/>
                    <a:gd name="connsiteY0" fmla="*/ 1296 h 1296"/>
                    <a:gd name="connsiteX1" fmla="*/ 0 w 1079"/>
                    <a:gd name="connsiteY1" fmla="*/ 216 h 1296"/>
                    <a:gd name="connsiteX2" fmla="*/ 0 w 1079"/>
                    <a:gd name="connsiteY2" fmla="*/ 0 h 1296"/>
                    <a:gd name="connsiteX3" fmla="*/ 0 w 1079"/>
                    <a:gd name="connsiteY3" fmla="*/ 0 h 1296"/>
                    <a:gd name="connsiteX4" fmla="*/ 216 w 1079"/>
                    <a:gd name="connsiteY4" fmla="*/ 0 h 1296"/>
                    <a:gd name="connsiteX5" fmla="*/ 216 w 1079"/>
                    <a:gd name="connsiteY5" fmla="*/ 0 h 1296"/>
                    <a:gd name="connsiteX6" fmla="*/ 1080 w 1079"/>
                    <a:gd name="connsiteY6" fmla="*/ 1080 h 1296"/>
                    <a:gd name="connsiteX7" fmla="*/ 1080 w 1079"/>
                    <a:gd name="connsiteY7" fmla="*/ 1296 h 1296"/>
                    <a:gd name="connsiteX8" fmla="*/ 1080 w 1079"/>
                    <a:gd name="connsiteY8" fmla="*/ 1296 h 1296"/>
                    <a:gd name="connsiteX9" fmla="*/ 864 w 1079"/>
                    <a:gd name="connsiteY9" fmla="*/ 1296 h 1296"/>
                    <a:gd name="connsiteX10" fmla="*/ 864 w 1079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9" h="1296">
                      <a:moveTo>
                        <a:pt x="864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080" y="1080"/>
                      </a:lnTo>
                      <a:cubicBezTo>
                        <a:pt x="1080" y="1080"/>
                        <a:pt x="1080" y="1225"/>
                        <a:pt x="1080" y="1296"/>
                      </a:cubicBezTo>
                      <a:lnTo>
                        <a:pt x="1080" y="1296"/>
                      </a:lnTo>
                      <a:cubicBezTo>
                        <a:pt x="1080" y="1296"/>
                        <a:pt x="936" y="1296"/>
                        <a:pt x="864" y="1296"/>
                      </a:cubicBezTo>
                      <a:lnTo>
                        <a:pt x="864" y="12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9" name="Freeform: Shape 3968">
                  <a:extLst>
                    <a:ext uri="{FF2B5EF4-FFF2-40B4-BE49-F238E27FC236}">
                      <a16:creationId xmlns:a16="http://schemas.microsoft.com/office/drawing/2014/main" id="{17AD6D7F-FE53-31C5-06C0-6B48A4748FEF}"/>
                    </a:ext>
                  </a:extLst>
                </p:cNvPr>
                <p:cNvSpPr/>
                <p:nvPr/>
              </p:nvSpPr>
              <p:spPr>
                <a:xfrm>
                  <a:off x="6728816" y="5809355"/>
                  <a:ext cx="1080" cy="1296"/>
                </a:xfrm>
                <a:custGeom>
                  <a:avLst/>
                  <a:gdLst>
                    <a:gd name="connsiteX0" fmla="*/ 864 w 1080"/>
                    <a:gd name="connsiteY0" fmla="*/ 1296 h 1296"/>
                    <a:gd name="connsiteX1" fmla="*/ 0 w 1080"/>
                    <a:gd name="connsiteY1" fmla="*/ 216 h 1296"/>
                    <a:gd name="connsiteX2" fmla="*/ 0 w 1080"/>
                    <a:gd name="connsiteY2" fmla="*/ 0 h 1296"/>
                    <a:gd name="connsiteX3" fmla="*/ 0 w 1080"/>
                    <a:gd name="connsiteY3" fmla="*/ 0 h 1296"/>
                    <a:gd name="connsiteX4" fmla="*/ 216 w 1080"/>
                    <a:gd name="connsiteY4" fmla="*/ 0 h 1296"/>
                    <a:gd name="connsiteX5" fmla="*/ 216 w 1080"/>
                    <a:gd name="connsiteY5" fmla="*/ 0 h 1296"/>
                    <a:gd name="connsiteX6" fmla="*/ 1080 w 1080"/>
                    <a:gd name="connsiteY6" fmla="*/ 1080 h 1296"/>
                    <a:gd name="connsiteX7" fmla="*/ 1080 w 1080"/>
                    <a:gd name="connsiteY7" fmla="*/ 1296 h 1296"/>
                    <a:gd name="connsiteX8" fmla="*/ 1080 w 1080"/>
                    <a:gd name="connsiteY8" fmla="*/ 1296 h 1296"/>
                    <a:gd name="connsiteX9" fmla="*/ 864 w 1080"/>
                    <a:gd name="connsiteY9" fmla="*/ 1296 h 1296"/>
                    <a:gd name="connsiteX10" fmla="*/ 864 w 1080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0" h="1296">
                      <a:moveTo>
                        <a:pt x="864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080" y="1080"/>
                      </a:lnTo>
                      <a:cubicBezTo>
                        <a:pt x="1080" y="1080"/>
                        <a:pt x="1080" y="1225"/>
                        <a:pt x="1080" y="1296"/>
                      </a:cubicBezTo>
                      <a:lnTo>
                        <a:pt x="1080" y="1296"/>
                      </a:lnTo>
                      <a:cubicBezTo>
                        <a:pt x="1080" y="1296"/>
                        <a:pt x="936" y="1296"/>
                        <a:pt x="864" y="1296"/>
                      </a:cubicBezTo>
                      <a:lnTo>
                        <a:pt x="864" y="12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0" name="Freeform: Shape 3969">
                  <a:extLst>
                    <a:ext uri="{FF2B5EF4-FFF2-40B4-BE49-F238E27FC236}">
                      <a16:creationId xmlns:a16="http://schemas.microsoft.com/office/drawing/2014/main" id="{CF295B62-9DEF-C6E8-9FA7-355D2B1B7313}"/>
                    </a:ext>
                  </a:extLst>
                </p:cNvPr>
                <p:cNvSpPr/>
                <p:nvPr/>
              </p:nvSpPr>
              <p:spPr>
                <a:xfrm>
                  <a:off x="6729505" y="5814149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400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1" name="Freeform: Shape 3970">
                  <a:extLst>
                    <a:ext uri="{FF2B5EF4-FFF2-40B4-BE49-F238E27FC236}">
                      <a16:creationId xmlns:a16="http://schemas.microsoft.com/office/drawing/2014/main" id="{B87753C4-BE17-66B9-F06A-75EFF1F26A0A}"/>
                    </a:ext>
                  </a:extLst>
                </p:cNvPr>
                <p:cNvSpPr/>
                <p:nvPr/>
              </p:nvSpPr>
              <p:spPr>
                <a:xfrm>
                  <a:off x="6722015" y="5818181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328 h 1504"/>
                    <a:gd name="connsiteX10" fmla="*/ 32 w 928"/>
                    <a:gd name="connsiteY10" fmla="*/ 1328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328"/>
                      </a:cubicBezTo>
                      <a:lnTo>
                        <a:pt x="32" y="132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2" name="Freeform: Shape 3971">
                  <a:extLst>
                    <a:ext uri="{FF2B5EF4-FFF2-40B4-BE49-F238E27FC236}">
                      <a16:creationId xmlns:a16="http://schemas.microsoft.com/office/drawing/2014/main" id="{72A53C25-118C-B125-CD97-382C02AAEF0E}"/>
                    </a:ext>
                  </a:extLst>
                </p:cNvPr>
                <p:cNvSpPr/>
                <p:nvPr/>
              </p:nvSpPr>
              <p:spPr>
                <a:xfrm>
                  <a:off x="6732169" y="5808675"/>
                  <a:ext cx="1000" cy="1504"/>
                </a:xfrm>
                <a:custGeom>
                  <a:avLst/>
                  <a:gdLst>
                    <a:gd name="connsiteX0" fmla="*/ 104 w 1000"/>
                    <a:gd name="connsiteY0" fmla="*/ 1256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256 h 1504"/>
                    <a:gd name="connsiteX10" fmla="*/ 32 w 1000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104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3" name="Freeform: Shape 3972">
                  <a:extLst>
                    <a:ext uri="{FF2B5EF4-FFF2-40B4-BE49-F238E27FC236}">
                      <a16:creationId xmlns:a16="http://schemas.microsoft.com/office/drawing/2014/main" id="{7D640FC6-CF51-5D27-94AC-C111A180B6FC}"/>
                    </a:ext>
                  </a:extLst>
                </p:cNvPr>
                <p:cNvSpPr/>
                <p:nvPr/>
              </p:nvSpPr>
              <p:spPr>
                <a:xfrm>
                  <a:off x="6731913" y="5814396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4" name="Freeform: Shape 3973">
                  <a:extLst>
                    <a:ext uri="{FF2B5EF4-FFF2-40B4-BE49-F238E27FC236}">
                      <a16:creationId xmlns:a16="http://schemas.microsoft.com/office/drawing/2014/main" id="{85CA5EBC-6A89-25C2-7B89-B4E65880A7EE}"/>
                    </a:ext>
                  </a:extLst>
                </p:cNvPr>
                <p:cNvSpPr/>
                <p:nvPr/>
              </p:nvSpPr>
              <p:spPr>
                <a:xfrm>
                  <a:off x="6724640" y="5801794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5" name="Freeform: Shape 3974">
                  <a:extLst>
                    <a:ext uri="{FF2B5EF4-FFF2-40B4-BE49-F238E27FC236}">
                      <a16:creationId xmlns:a16="http://schemas.microsoft.com/office/drawing/2014/main" id="{83467CC5-BB52-958E-BE51-4C70B361F1B0}"/>
                    </a:ext>
                  </a:extLst>
                </p:cNvPr>
                <p:cNvSpPr/>
                <p:nvPr/>
              </p:nvSpPr>
              <p:spPr>
                <a:xfrm>
                  <a:off x="6719671" y="5801722"/>
                  <a:ext cx="1296" cy="1080"/>
                </a:xfrm>
                <a:custGeom>
                  <a:avLst/>
                  <a:gdLst>
                    <a:gd name="connsiteX0" fmla="*/ 0 w 1296"/>
                    <a:gd name="connsiteY0" fmla="*/ 864 h 1080"/>
                    <a:gd name="connsiteX1" fmla="*/ 1080 w 1296"/>
                    <a:gd name="connsiteY1" fmla="*/ 0 h 1080"/>
                    <a:gd name="connsiteX2" fmla="*/ 1296 w 1296"/>
                    <a:gd name="connsiteY2" fmla="*/ 0 h 1080"/>
                    <a:gd name="connsiteX3" fmla="*/ 1296 w 1296"/>
                    <a:gd name="connsiteY3" fmla="*/ 0 h 1080"/>
                    <a:gd name="connsiteX4" fmla="*/ 1296 w 1296"/>
                    <a:gd name="connsiteY4" fmla="*/ 216 h 1080"/>
                    <a:gd name="connsiteX5" fmla="*/ 1296 w 1296"/>
                    <a:gd name="connsiteY5" fmla="*/ 216 h 1080"/>
                    <a:gd name="connsiteX6" fmla="*/ 216 w 1296"/>
                    <a:gd name="connsiteY6" fmla="*/ 1080 h 1080"/>
                    <a:gd name="connsiteX7" fmla="*/ 0 w 1296"/>
                    <a:gd name="connsiteY7" fmla="*/ 1080 h 1080"/>
                    <a:gd name="connsiteX8" fmla="*/ 0 w 1296"/>
                    <a:gd name="connsiteY8" fmla="*/ 1080 h 1080"/>
                    <a:gd name="connsiteX9" fmla="*/ 0 w 1296"/>
                    <a:gd name="connsiteY9" fmla="*/ 864 h 1080"/>
                    <a:gd name="connsiteX10" fmla="*/ 0 w 1296"/>
                    <a:gd name="connsiteY10" fmla="*/ 864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80">
                      <a:moveTo>
                        <a:pt x="0" y="864"/>
                      </a:moveTo>
                      <a:lnTo>
                        <a:pt x="1080" y="0"/>
                      </a:lnTo>
                      <a:cubicBezTo>
                        <a:pt x="1080" y="0"/>
                        <a:pt x="1224" y="0"/>
                        <a:pt x="1296" y="0"/>
                      </a:cubicBezTo>
                      <a:lnTo>
                        <a:pt x="1296" y="0"/>
                      </a:lnTo>
                      <a:cubicBezTo>
                        <a:pt x="1296" y="0"/>
                        <a:pt x="1296" y="144"/>
                        <a:pt x="1296" y="216"/>
                      </a:cubicBezTo>
                      <a:lnTo>
                        <a:pt x="1296" y="216"/>
                      </a:lnTo>
                      <a:lnTo>
                        <a:pt x="216" y="1080"/>
                      </a:lnTo>
                      <a:cubicBezTo>
                        <a:pt x="216" y="1080"/>
                        <a:pt x="72" y="1080"/>
                        <a:pt x="0" y="1080"/>
                      </a:cubicBezTo>
                      <a:lnTo>
                        <a:pt x="0" y="1080"/>
                      </a:lnTo>
                      <a:cubicBezTo>
                        <a:pt x="0" y="1080"/>
                        <a:pt x="0" y="936"/>
                        <a:pt x="0" y="864"/>
                      </a:cubicBezTo>
                      <a:lnTo>
                        <a:pt x="0" y="864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6" name="Freeform: Shape 3975">
                  <a:extLst>
                    <a:ext uri="{FF2B5EF4-FFF2-40B4-BE49-F238E27FC236}">
                      <a16:creationId xmlns:a16="http://schemas.microsoft.com/office/drawing/2014/main" id="{D1782BD8-87F4-1F04-55B9-ECF7B6827F66}"/>
                    </a:ext>
                  </a:extLst>
                </p:cNvPr>
                <p:cNvSpPr/>
                <p:nvPr/>
              </p:nvSpPr>
              <p:spPr>
                <a:xfrm>
                  <a:off x="6723847" y="5804026"/>
                  <a:ext cx="936" cy="1368"/>
                </a:xfrm>
                <a:custGeom>
                  <a:avLst/>
                  <a:gdLst>
                    <a:gd name="connsiteX0" fmla="*/ 720 w 936"/>
                    <a:gd name="connsiteY0" fmla="*/ 1368 h 1368"/>
                    <a:gd name="connsiteX1" fmla="*/ 0 w 936"/>
                    <a:gd name="connsiteY1" fmla="*/ 216 h 1368"/>
                    <a:gd name="connsiteX2" fmla="*/ 0 w 936"/>
                    <a:gd name="connsiteY2" fmla="*/ 0 h 1368"/>
                    <a:gd name="connsiteX3" fmla="*/ 0 w 936"/>
                    <a:gd name="connsiteY3" fmla="*/ 0 h 1368"/>
                    <a:gd name="connsiteX4" fmla="*/ 216 w 936"/>
                    <a:gd name="connsiteY4" fmla="*/ 0 h 1368"/>
                    <a:gd name="connsiteX5" fmla="*/ 216 w 936"/>
                    <a:gd name="connsiteY5" fmla="*/ 0 h 1368"/>
                    <a:gd name="connsiteX6" fmla="*/ 936 w 936"/>
                    <a:gd name="connsiteY6" fmla="*/ 1152 h 1368"/>
                    <a:gd name="connsiteX7" fmla="*/ 936 w 936"/>
                    <a:gd name="connsiteY7" fmla="*/ 1368 h 1368"/>
                    <a:gd name="connsiteX8" fmla="*/ 936 w 936"/>
                    <a:gd name="connsiteY8" fmla="*/ 1368 h 1368"/>
                    <a:gd name="connsiteX9" fmla="*/ 720 w 936"/>
                    <a:gd name="connsiteY9" fmla="*/ 1368 h 1368"/>
                    <a:gd name="connsiteX10" fmla="*/ 720 w 936"/>
                    <a:gd name="connsiteY10" fmla="*/ 1368 h 1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368">
                      <a:moveTo>
                        <a:pt x="720" y="1368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152"/>
                      </a:lnTo>
                      <a:cubicBezTo>
                        <a:pt x="936" y="1152"/>
                        <a:pt x="936" y="1296"/>
                        <a:pt x="936" y="1368"/>
                      </a:cubicBezTo>
                      <a:lnTo>
                        <a:pt x="936" y="1368"/>
                      </a:lnTo>
                      <a:cubicBezTo>
                        <a:pt x="936" y="1368"/>
                        <a:pt x="792" y="1368"/>
                        <a:pt x="720" y="1368"/>
                      </a:cubicBezTo>
                      <a:lnTo>
                        <a:pt x="720" y="136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7" name="Freeform: Shape 3976">
                  <a:extLst>
                    <a:ext uri="{FF2B5EF4-FFF2-40B4-BE49-F238E27FC236}">
                      <a16:creationId xmlns:a16="http://schemas.microsoft.com/office/drawing/2014/main" id="{F2AA7B97-FF3C-DE6E-55CF-3CB280527CD8}"/>
                    </a:ext>
                  </a:extLst>
                </p:cNvPr>
                <p:cNvSpPr/>
                <p:nvPr/>
              </p:nvSpPr>
              <p:spPr>
                <a:xfrm>
                  <a:off x="6715422" y="5802514"/>
                  <a:ext cx="936" cy="1368"/>
                </a:xfrm>
                <a:custGeom>
                  <a:avLst/>
                  <a:gdLst>
                    <a:gd name="connsiteX0" fmla="*/ 720 w 936"/>
                    <a:gd name="connsiteY0" fmla="*/ 1368 h 1368"/>
                    <a:gd name="connsiteX1" fmla="*/ 0 w 936"/>
                    <a:gd name="connsiteY1" fmla="*/ 216 h 1368"/>
                    <a:gd name="connsiteX2" fmla="*/ 0 w 936"/>
                    <a:gd name="connsiteY2" fmla="*/ 0 h 1368"/>
                    <a:gd name="connsiteX3" fmla="*/ 0 w 936"/>
                    <a:gd name="connsiteY3" fmla="*/ 0 h 1368"/>
                    <a:gd name="connsiteX4" fmla="*/ 216 w 936"/>
                    <a:gd name="connsiteY4" fmla="*/ 0 h 1368"/>
                    <a:gd name="connsiteX5" fmla="*/ 216 w 936"/>
                    <a:gd name="connsiteY5" fmla="*/ 0 h 1368"/>
                    <a:gd name="connsiteX6" fmla="*/ 936 w 936"/>
                    <a:gd name="connsiteY6" fmla="*/ 1152 h 1368"/>
                    <a:gd name="connsiteX7" fmla="*/ 936 w 936"/>
                    <a:gd name="connsiteY7" fmla="*/ 1368 h 1368"/>
                    <a:gd name="connsiteX8" fmla="*/ 936 w 936"/>
                    <a:gd name="connsiteY8" fmla="*/ 1368 h 1368"/>
                    <a:gd name="connsiteX9" fmla="*/ 720 w 936"/>
                    <a:gd name="connsiteY9" fmla="*/ 1368 h 1368"/>
                    <a:gd name="connsiteX10" fmla="*/ 720 w 936"/>
                    <a:gd name="connsiteY10" fmla="*/ 1368 h 1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368">
                      <a:moveTo>
                        <a:pt x="720" y="1368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152"/>
                      </a:lnTo>
                      <a:cubicBezTo>
                        <a:pt x="936" y="1152"/>
                        <a:pt x="936" y="1296"/>
                        <a:pt x="936" y="1368"/>
                      </a:cubicBezTo>
                      <a:lnTo>
                        <a:pt x="936" y="1368"/>
                      </a:lnTo>
                      <a:cubicBezTo>
                        <a:pt x="936" y="1368"/>
                        <a:pt x="792" y="1368"/>
                        <a:pt x="720" y="1368"/>
                      </a:cubicBezTo>
                      <a:lnTo>
                        <a:pt x="720" y="136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8" name="Freeform: Shape 3977">
                  <a:extLst>
                    <a:ext uri="{FF2B5EF4-FFF2-40B4-BE49-F238E27FC236}">
                      <a16:creationId xmlns:a16="http://schemas.microsoft.com/office/drawing/2014/main" id="{B7DBF918-127D-0E4A-04FA-F4CECE4BDD86}"/>
                    </a:ext>
                  </a:extLst>
                </p:cNvPr>
                <p:cNvSpPr/>
                <p:nvPr/>
              </p:nvSpPr>
              <p:spPr>
                <a:xfrm>
                  <a:off x="6720575" y="5798697"/>
                  <a:ext cx="1144" cy="1296"/>
                </a:xfrm>
                <a:custGeom>
                  <a:avLst/>
                  <a:gdLst>
                    <a:gd name="connsiteX0" fmla="*/ 32 w 1144"/>
                    <a:gd name="connsiteY0" fmla="*/ 1080 h 1296"/>
                    <a:gd name="connsiteX1" fmla="*/ 896 w 1144"/>
                    <a:gd name="connsiteY1" fmla="*/ 0 h 1296"/>
                    <a:gd name="connsiteX2" fmla="*/ 1112 w 1144"/>
                    <a:gd name="connsiteY2" fmla="*/ 0 h 1296"/>
                    <a:gd name="connsiteX3" fmla="*/ 1112 w 1144"/>
                    <a:gd name="connsiteY3" fmla="*/ 0 h 1296"/>
                    <a:gd name="connsiteX4" fmla="*/ 1112 w 1144"/>
                    <a:gd name="connsiteY4" fmla="*/ 216 h 1296"/>
                    <a:gd name="connsiteX5" fmla="*/ 1112 w 1144"/>
                    <a:gd name="connsiteY5" fmla="*/ 216 h 1296"/>
                    <a:gd name="connsiteX6" fmla="*/ 248 w 1144"/>
                    <a:gd name="connsiteY6" fmla="*/ 1296 h 1296"/>
                    <a:gd name="connsiteX7" fmla="*/ 32 w 1144"/>
                    <a:gd name="connsiteY7" fmla="*/ 1296 h 1296"/>
                    <a:gd name="connsiteX8" fmla="*/ 32 w 1144"/>
                    <a:gd name="connsiteY8" fmla="*/ 1296 h 1296"/>
                    <a:gd name="connsiteX9" fmla="*/ 32 w 1144"/>
                    <a:gd name="connsiteY9" fmla="*/ 1080 h 1296"/>
                    <a:gd name="connsiteX10" fmla="*/ 32 w 1144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44" h="1296">
                      <a:moveTo>
                        <a:pt x="32" y="1080"/>
                      </a:moveTo>
                      <a:lnTo>
                        <a:pt x="896" y="0"/>
                      </a:lnTo>
                      <a:cubicBezTo>
                        <a:pt x="896" y="0"/>
                        <a:pt x="1040" y="0"/>
                        <a:pt x="1112" y="0"/>
                      </a:cubicBezTo>
                      <a:lnTo>
                        <a:pt x="1112" y="0"/>
                      </a:lnTo>
                      <a:cubicBezTo>
                        <a:pt x="1112" y="0"/>
                        <a:pt x="1184" y="144"/>
                        <a:pt x="1112" y="216"/>
                      </a:cubicBezTo>
                      <a:lnTo>
                        <a:pt x="1112" y="216"/>
                      </a:lnTo>
                      <a:lnTo>
                        <a:pt x="248" y="1296"/>
                      </a:lnTo>
                      <a:cubicBezTo>
                        <a:pt x="248" y="1296"/>
                        <a:pt x="104" y="1296"/>
                        <a:pt x="32" y="1296"/>
                      </a:cubicBezTo>
                      <a:lnTo>
                        <a:pt x="32" y="1296"/>
                      </a:lnTo>
                      <a:cubicBezTo>
                        <a:pt x="32" y="1296"/>
                        <a:pt x="-40" y="1152"/>
                        <a:pt x="32" y="1080"/>
                      </a:cubicBezTo>
                      <a:lnTo>
                        <a:pt x="32" y="108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9" name="Freeform: Shape 3978">
                  <a:extLst>
                    <a:ext uri="{FF2B5EF4-FFF2-40B4-BE49-F238E27FC236}">
                      <a16:creationId xmlns:a16="http://schemas.microsoft.com/office/drawing/2014/main" id="{A624B979-3F04-5D33-3D7D-EB09882B148C}"/>
                    </a:ext>
                  </a:extLst>
                </p:cNvPr>
                <p:cNvSpPr/>
                <p:nvPr/>
              </p:nvSpPr>
              <p:spPr>
                <a:xfrm>
                  <a:off x="6728352" y="5805723"/>
                  <a:ext cx="1112" cy="1360"/>
                </a:xfrm>
                <a:custGeom>
                  <a:avLst/>
                  <a:gdLst>
                    <a:gd name="connsiteX0" fmla="*/ 32 w 1112"/>
                    <a:gd name="connsiteY0" fmla="*/ 1112 h 1360"/>
                    <a:gd name="connsiteX1" fmla="*/ 896 w 1112"/>
                    <a:gd name="connsiteY1" fmla="*/ 32 h 1360"/>
                    <a:gd name="connsiteX2" fmla="*/ 1112 w 1112"/>
                    <a:gd name="connsiteY2" fmla="*/ 32 h 1360"/>
                    <a:gd name="connsiteX3" fmla="*/ 1112 w 1112"/>
                    <a:gd name="connsiteY3" fmla="*/ 32 h 1360"/>
                    <a:gd name="connsiteX4" fmla="*/ 1112 w 1112"/>
                    <a:gd name="connsiteY4" fmla="*/ 248 h 1360"/>
                    <a:gd name="connsiteX5" fmla="*/ 1112 w 1112"/>
                    <a:gd name="connsiteY5" fmla="*/ 248 h 1360"/>
                    <a:gd name="connsiteX6" fmla="*/ 248 w 1112"/>
                    <a:gd name="connsiteY6" fmla="*/ 1328 h 1360"/>
                    <a:gd name="connsiteX7" fmla="*/ 32 w 1112"/>
                    <a:gd name="connsiteY7" fmla="*/ 1328 h 1360"/>
                    <a:gd name="connsiteX8" fmla="*/ 32 w 1112"/>
                    <a:gd name="connsiteY8" fmla="*/ 1328 h 1360"/>
                    <a:gd name="connsiteX9" fmla="*/ 32 w 1112"/>
                    <a:gd name="connsiteY9" fmla="*/ 1112 h 1360"/>
                    <a:gd name="connsiteX10" fmla="*/ 32 w 1112"/>
                    <a:gd name="connsiteY10" fmla="*/ 1112 h 1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" h="1360">
                      <a:moveTo>
                        <a:pt x="32" y="1112"/>
                      </a:moveTo>
                      <a:lnTo>
                        <a:pt x="896" y="32"/>
                      </a:lnTo>
                      <a:cubicBezTo>
                        <a:pt x="896" y="32"/>
                        <a:pt x="1040" y="-40"/>
                        <a:pt x="1112" y="32"/>
                      </a:cubicBezTo>
                      <a:lnTo>
                        <a:pt x="1112" y="32"/>
                      </a:lnTo>
                      <a:cubicBezTo>
                        <a:pt x="1112" y="32"/>
                        <a:pt x="1112" y="176"/>
                        <a:pt x="1112" y="248"/>
                      </a:cubicBezTo>
                      <a:lnTo>
                        <a:pt x="1112" y="248"/>
                      </a:lnTo>
                      <a:lnTo>
                        <a:pt x="248" y="1328"/>
                      </a:lnTo>
                      <a:cubicBezTo>
                        <a:pt x="248" y="1328"/>
                        <a:pt x="104" y="1400"/>
                        <a:pt x="32" y="1328"/>
                      </a:cubicBezTo>
                      <a:lnTo>
                        <a:pt x="32" y="1328"/>
                      </a:lnTo>
                      <a:cubicBezTo>
                        <a:pt x="32" y="1328"/>
                        <a:pt x="-40" y="1184"/>
                        <a:pt x="32" y="1112"/>
                      </a:cubicBezTo>
                      <a:lnTo>
                        <a:pt x="32" y="111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0" name="Freeform: Shape 3979">
                  <a:extLst>
                    <a:ext uri="{FF2B5EF4-FFF2-40B4-BE49-F238E27FC236}">
                      <a16:creationId xmlns:a16="http://schemas.microsoft.com/office/drawing/2014/main" id="{308F8BFB-24D5-5961-8D0E-A6BA3F6BDD01}"/>
                    </a:ext>
                  </a:extLst>
                </p:cNvPr>
                <p:cNvSpPr/>
                <p:nvPr/>
              </p:nvSpPr>
              <p:spPr>
                <a:xfrm>
                  <a:off x="6733105" y="5815949"/>
                  <a:ext cx="1144" cy="1360"/>
                </a:xfrm>
                <a:custGeom>
                  <a:avLst/>
                  <a:gdLst>
                    <a:gd name="connsiteX0" fmla="*/ 32 w 1144"/>
                    <a:gd name="connsiteY0" fmla="*/ 1112 h 1360"/>
                    <a:gd name="connsiteX1" fmla="*/ 896 w 1144"/>
                    <a:gd name="connsiteY1" fmla="*/ 32 h 1360"/>
                    <a:gd name="connsiteX2" fmla="*/ 1112 w 1144"/>
                    <a:gd name="connsiteY2" fmla="*/ 32 h 1360"/>
                    <a:gd name="connsiteX3" fmla="*/ 1112 w 1144"/>
                    <a:gd name="connsiteY3" fmla="*/ 32 h 1360"/>
                    <a:gd name="connsiteX4" fmla="*/ 1112 w 1144"/>
                    <a:gd name="connsiteY4" fmla="*/ 248 h 1360"/>
                    <a:gd name="connsiteX5" fmla="*/ 1112 w 1144"/>
                    <a:gd name="connsiteY5" fmla="*/ 248 h 1360"/>
                    <a:gd name="connsiteX6" fmla="*/ 248 w 1144"/>
                    <a:gd name="connsiteY6" fmla="*/ 1328 h 1360"/>
                    <a:gd name="connsiteX7" fmla="*/ 32 w 1144"/>
                    <a:gd name="connsiteY7" fmla="*/ 1328 h 1360"/>
                    <a:gd name="connsiteX8" fmla="*/ 32 w 1144"/>
                    <a:gd name="connsiteY8" fmla="*/ 1328 h 1360"/>
                    <a:gd name="connsiteX9" fmla="*/ 32 w 1144"/>
                    <a:gd name="connsiteY9" fmla="*/ 1112 h 1360"/>
                    <a:gd name="connsiteX10" fmla="*/ 32 w 1144"/>
                    <a:gd name="connsiteY10" fmla="*/ 1112 h 1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44" h="1360">
                      <a:moveTo>
                        <a:pt x="32" y="1112"/>
                      </a:moveTo>
                      <a:lnTo>
                        <a:pt x="896" y="32"/>
                      </a:lnTo>
                      <a:cubicBezTo>
                        <a:pt x="896" y="32"/>
                        <a:pt x="1040" y="-40"/>
                        <a:pt x="1112" y="32"/>
                      </a:cubicBezTo>
                      <a:lnTo>
                        <a:pt x="1112" y="32"/>
                      </a:lnTo>
                      <a:cubicBezTo>
                        <a:pt x="1112" y="32"/>
                        <a:pt x="1184" y="176"/>
                        <a:pt x="1112" y="248"/>
                      </a:cubicBezTo>
                      <a:lnTo>
                        <a:pt x="1112" y="248"/>
                      </a:lnTo>
                      <a:lnTo>
                        <a:pt x="248" y="1328"/>
                      </a:lnTo>
                      <a:cubicBezTo>
                        <a:pt x="248" y="1328"/>
                        <a:pt x="104" y="1400"/>
                        <a:pt x="32" y="1328"/>
                      </a:cubicBezTo>
                      <a:lnTo>
                        <a:pt x="32" y="1328"/>
                      </a:lnTo>
                      <a:cubicBezTo>
                        <a:pt x="32" y="1328"/>
                        <a:pt x="-40" y="1184"/>
                        <a:pt x="32" y="1112"/>
                      </a:cubicBezTo>
                      <a:lnTo>
                        <a:pt x="32" y="111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1" name="Freeform: Shape 3980">
                  <a:extLst>
                    <a:ext uri="{FF2B5EF4-FFF2-40B4-BE49-F238E27FC236}">
                      <a16:creationId xmlns:a16="http://schemas.microsoft.com/office/drawing/2014/main" id="{95275AB5-A753-A99C-C29E-DAF43E8197B4}"/>
                    </a:ext>
                  </a:extLst>
                </p:cNvPr>
                <p:cNvSpPr/>
                <p:nvPr/>
              </p:nvSpPr>
              <p:spPr>
                <a:xfrm>
                  <a:off x="6713261" y="5815693"/>
                  <a:ext cx="1079" cy="1296"/>
                </a:xfrm>
                <a:custGeom>
                  <a:avLst/>
                  <a:gdLst>
                    <a:gd name="connsiteX0" fmla="*/ 0 w 1079"/>
                    <a:gd name="connsiteY0" fmla="*/ 1080 h 1296"/>
                    <a:gd name="connsiteX1" fmla="*/ 864 w 1079"/>
                    <a:gd name="connsiteY1" fmla="*/ 0 h 1296"/>
                    <a:gd name="connsiteX2" fmla="*/ 1080 w 1079"/>
                    <a:gd name="connsiteY2" fmla="*/ 0 h 1296"/>
                    <a:gd name="connsiteX3" fmla="*/ 1080 w 1079"/>
                    <a:gd name="connsiteY3" fmla="*/ 0 h 1296"/>
                    <a:gd name="connsiteX4" fmla="*/ 1080 w 1079"/>
                    <a:gd name="connsiteY4" fmla="*/ 216 h 1296"/>
                    <a:gd name="connsiteX5" fmla="*/ 1080 w 1079"/>
                    <a:gd name="connsiteY5" fmla="*/ 216 h 1296"/>
                    <a:gd name="connsiteX6" fmla="*/ 216 w 1079"/>
                    <a:gd name="connsiteY6" fmla="*/ 1296 h 1296"/>
                    <a:gd name="connsiteX7" fmla="*/ 0 w 1079"/>
                    <a:gd name="connsiteY7" fmla="*/ 1296 h 1296"/>
                    <a:gd name="connsiteX8" fmla="*/ 0 w 1079"/>
                    <a:gd name="connsiteY8" fmla="*/ 1296 h 1296"/>
                    <a:gd name="connsiteX9" fmla="*/ 0 w 1079"/>
                    <a:gd name="connsiteY9" fmla="*/ 1080 h 1296"/>
                    <a:gd name="connsiteX10" fmla="*/ 0 w 1079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9" h="1296">
                      <a:moveTo>
                        <a:pt x="0" y="1080"/>
                      </a:moveTo>
                      <a:lnTo>
                        <a:pt x="864" y="0"/>
                      </a:lnTo>
                      <a:cubicBezTo>
                        <a:pt x="864" y="0"/>
                        <a:pt x="1008" y="0"/>
                        <a:pt x="1080" y="0"/>
                      </a:cubicBezTo>
                      <a:lnTo>
                        <a:pt x="1080" y="0"/>
                      </a:lnTo>
                      <a:cubicBezTo>
                        <a:pt x="1080" y="0"/>
                        <a:pt x="1080" y="144"/>
                        <a:pt x="1080" y="216"/>
                      </a:cubicBezTo>
                      <a:lnTo>
                        <a:pt x="1080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2" name="Freeform: Shape 3981">
                  <a:extLst>
                    <a:ext uri="{FF2B5EF4-FFF2-40B4-BE49-F238E27FC236}">
                      <a16:creationId xmlns:a16="http://schemas.microsoft.com/office/drawing/2014/main" id="{4746508B-F19F-6DFD-74E3-9A57A733DAA1}"/>
                    </a:ext>
                  </a:extLst>
                </p:cNvPr>
                <p:cNvSpPr/>
                <p:nvPr/>
              </p:nvSpPr>
              <p:spPr>
                <a:xfrm>
                  <a:off x="6723343" y="5821238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3" name="Freeform: Shape 3982">
                  <a:extLst>
                    <a:ext uri="{FF2B5EF4-FFF2-40B4-BE49-F238E27FC236}">
                      <a16:creationId xmlns:a16="http://schemas.microsoft.com/office/drawing/2014/main" id="{56C44F17-3B36-B3E3-1CDF-F792F5C72648}"/>
                    </a:ext>
                  </a:extLst>
                </p:cNvPr>
                <p:cNvSpPr/>
                <p:nvPr/>
              </p:nvSpPr>
              <p:spPr>
                <a:xfrm>
                  <a:off x="6709661" y="5810436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4" name="Freeform: Shape 3983">
                  <a:extLst>
                    <a:ext uri="{FF2B5EF4-FFF2-40B4-BE49-F238E27FC236}">
                      <a16:creationId xmlns:a16="http://schemas.microsoft.com/office/drawing/2014/main" id="{7AD86404-9DD8-48CB-E8E5-E0183B6CB321}"/>
                    </a:ext>
                  </a:extLst>
                </p:cNvPr>
                <p:cNvSpPr/>
                <p:nvPr/>
              </p:nvSpPr>
              <p:spPr>
                <a:xfrm>
                  <a:off x="6708869" y="5812884"/>
                  <a:ext cx="575" cy="1584"/>
                </a:xfrm>
                <a:custGeom>
                  <a:avLst/>
                  <a:gdLst>
                    <a:gd name="connsiteX0" fmla="*/ 360 w 575"/>
                    <a:gd name="connsiteY0" fmla="*/ 1440 h 1584"/>
                    <a:gd name="connsiteX1" fmla="*/ 0 w 575"/>
                    <a:gd name="connsiteY1" fmla="*/ 144 h 1584"/>
                    <a:gd name="connsiteX2" fmla="*/ 72 w 575"/>
                    <a:gd name="connsiteY2" fmla="*/ 0 h 1584"/>
                    <a:gd name="connsiteX3" fmla="*/ 72 w 575"/>
                    <a:gd name="connsiteY3" fmla="*/ 0 h 1584"/>
                    <a:gd name="connsiteX4" fmla="*/ 216 w 575"/>
                    <a:gd name="connsiteY4" fmla="*/ 72 h 1584"/>
                    <a:gd name="connsiteX5" fmla="*/ 216 w 575"/>
                    <a:gd name="connsiteY5" fmla="*/ 72 h 1584"/>
                    <a:gd name="connsiteX6" fmla="*/ 576 w 575"/>
                    <a:gd name="connsiteY6" fmla="*/ 1440 h 1584"/>
                    <a:gd name="connsiteX7" fmla="*/ 504 w 575"/>
                    <a:gd name="connsiteY7" fmla="*/ 1584 h 1584"/>
                    <a:gd name="connsiteX8" fmla="*/ 504 w 575"/>
                    <a:gd name="connsiteY8" fmla="*/ 1584 h 1584"/>
                    <a:gd name="connsiteX9" fmla="*/ 360 w 575"/>
                    <a:gd name="connsiteY9" fmla="*/ 1440 h 1584"/>
                    <a:gd name="connsiteX10" fmla="*/ 360 w 575"/>
                    <a:gd name="connsiteY10" fmla="*/ 1440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75" h="1584">
                      <a:moveTo>
                        <a:pt x="360" y="1440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576" y="1440"/>
                      </a:lnTo>
                      <a:cubicBezTo>
                        <a:pt x="576" y="1440"/>
                        <a:pt x="576" y="1584"/>
                        <a:pt x="504" y="1584"/>
                      </a:cubicBezTo>
                      <a:lnTo>
                        <a:pt x="504" y="1584"/>
                      </a:lnTo>
                      <a:cubicBezTo>
                        <a:pt x="504" y="1584"/>
                        <a:pt x="360" y="1584"/>
                        <a:pt x="360" y="1440"/>
                      </a:cubicBezTo>
                      <a:lnTo>
                        <a:pt x="360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5" name="Freeform: Shape 3984">
                  <a:extLst>
                    <a:ext uri="{FF2B5EF4-FFF2-40B4-BE49-F238E27FC236}">
                      <a16:creationId xmlns:a16="http://schemas.microsoft.com/office/drawing/2014/main" id="{A4F93CA4-D309-A808-11D0-377D2AFB8221}"/>
                    </a:ext>
                  </a:extLst>
                </p:cNvPr>
                <p:cNvSpPr/>
                <p:nvPr/>
              </p:nvSpPr>
              <p:spPr>
                <a:xfrm>
                  <a:off x="6732561" y="5805755"/>
                  <a:ext cx="576" cy="1584"/>
                </a:xfrm>
                <a:custGeom>
                  <a:avLst/>
                  <a:gdLst>
                    <a:gd name="connsiteX0" fmla="*/ 360 w 576"/>
                    <a:gd name="connsiteY0" fmla="*/ 1585 h 1584"/>
                    <a:gd name="connsiteX1" fmla="*/ 0 w 576"/>
                    <a:gd name="connsiteY1" fmla="*/ 216 h 1584"/>
                    <a:gd name="connsiteX2" fmla="*/ 72 w 576"/>
                    <a:gd name="connsiteY2" fmla="*/ 0 h 1584"/>
                    <a:gd name="connsiteX3" fmla="*/ 72 w 576"/>
                    <a:gd name="connsiteY3" fmla="*/ 0 h 1584"/>
                    <a:gd name="connsiteX4" fmla="*/ 216 w 576"/>
                    <a:gd name="connsiteY4" fmla="*/ 72 h 1584"/>
                    <a:gd name="connsiteX5" fmla="*/ 216 w 576"/>
                    <a:gd name="connsiteY5" fmla="*/ 72 h 1584"/>
                    <a:gd name="connsiteX6" fmla="*/ 576 w 576"/>
                    <a:gd name="connsiteY6" fmla="*/ 1440 h 1584"/>
                    <a:gd name="connsiteX7" fmla="*/ 504 w 576"/>
                    <a:gd name="connsiteY7" fmla="*/ 1585 h 1584"/>
                    <a:gd name="connsiteX8" fmla="*/ 504 w 576"/>
                    <a:gd name="connsiteY8" fmla="*/ 1585 h 1584"/>
                    <a:gd name="connsiteX9" fmla="*/ 360 w 576"/>
                    <a:gd name="connsiteY9" fmla="*/ 1512 h 1584"/>
                    <a:gd name="connsiteX10" fmla="*/ 360 w 576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76" h="1584">
                      <a:moveTo>
                        <a:pt x="360" y="1585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576" y="1440"/>
                      </a:lnTo>
                      <a:cubicBezTo>
                        <a:pt x="576" y="1440"/>
                        <a:pt x="576" y="1585"/>
                        <a:pt x="504" y="1585"/>
                      </a:cubicBezTo>
                      <a:lnTo>
                        <a:pt x="504" y="1585"/>
                      </a:lnTo>
                      <a:cubicBezTo>
                        <a:pt x="504" y="1585"/>
                        <a:pt x="360" y="1585"/>
                        <a:pt x="360" y="1512"/>
                      </a:cubicBezTo>
                      <a:lnTo>
                        <a:pt x="360" y="151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6" name="Freeform: Shape 3985">
                  <a:extLst>
                    <a:ext uri="{FF2B5EF4-FFF2-40B4-BE49-F238E27FC236}">
                      <a16:creationId xmlns:a16="http://schemas.microsoft.com/office/drawing/2014/main" id="{4DF5E4FF-F7A3-F9BF-1054-9FF55CE9F0B8}"/>
                    </a:ext>
                  </a:extLst>
                </p:cNvPr>
                <p:cNvSpPr/>
                <p:nvPr/>
              </p:nvSpPr>
              <p:spPr>
                <a:xfrm>
                  <a:off x="6711389" y="5804170"/>
                  <a:ext cx="648" cy="1656"/>
                </a:xfrm>
                <a:custGeom>
                  <a:avLst/>
                  <a:gdLst>
                    <a:gd name="connsiteX0" fmla="*/ 360 w 648"/>
                    <a:gd name="connsiteY0" fmla="*/ 1584 h 1656"/>
                    <a:gd name="connsiteX1" fmla="*/ 0 w 648"/>
                    <a:gd name="connsiteY1" fmla="*/ 216 h 1656"/>
                    <a:gd name="connsiteX2" fmla="*/ 72 w 648"/>
                    <a:gd name="connsiteY2" fmla="*/ 0 h 1656"/>
                    <a:gd name="connsiteX3" fmla="*/ 72 w 648"/>
                    <a:gd name="connsiteY3" fmla="*/ 0 h 1656"/>
                    <a:gd name="connsiteX4" fmla="*/ 288 w 648"/>
                    <a:gd name="connsiteY4" fmla="*/ 144 h 1656"/>
                    <a:gd name="connsiteX5" fmla="*/ 288 w 648"/>
                    <a:gd name="connsiteY5" fmla="*/ 144 h 1656"/>
                    <a:gd name="connsiteX6" fmla="*/ 648 w 648"/>
                    <a:gd name="connsiteY6" fmla="*/ 1512 h 1656"/>
                    <a:gd name="connsiteX7" fmla="*/ 504 w 648"/>
                    <a:gd name="connsiteY7" fmla="*/ 1656 h 1656"/>
                    <a:gd name="connsiteX8" fmla="*/ 504 w 648"/>
                    <a:gd name="connsiteY8" fmla="*/ 1656 h 1656"/>
                    <a:gd name="connsiteX9" fmla="*/ 360 w 648"/>
                    <a:gd name="connsiteY9" fmla="*/ 1584 h 1656"/>
                    <a:gd name="connsiteX10" fmla="*/ 360 w 648"/>
                    <a:gd name="connsiteY10" fmla="*/ 1584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8" h="1656">
                      <a:moveTo>
                        <a:pt x="360" y="1584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88" y="144"/>
                      </a:cubicBezTo>
                      <a:lnTo>
                        <a:pt x="288" y="144"/>
                      </a:lnTo>
                      <a:lnTo>
                        <a:pt x="648" y="1512"/>
                      </a:lnTo>
                      <a:cubicBezTo>
                        <a:pt x="648" y="1512"/>
                        <a:pt x="648" y="1656"/>
                        <a:pt x="504" y="1656"/>
                      </a:cubicBezTo>
                      <a:lnTo>
                        <a:pt x="504" y="1656"/>
                      </a:lnTo>
                      <a:cubicBezTo>
                        <a:pt x="504" y="1656"/>
                        <a:pt x="360" y="1656"/>
                        <a:pt x="360" y="1584"/>
                      </a:cubicBezTo>
                      <a:lnTo>
                        <a:pt x="360" y="158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7" name="Freeform: Shape 3986">
                  <a:extLst>
                    <a:ext uri="{FF2B5EF4-FFF2-40B4-BE49-F238E27FC236}">
                      <a16:creationId xmlns:a16="http://schemas.microsoft.com/office/drawing/2014/main" id="{5DE77104-DD9C-223D-C1EA-16C11AB2D47B}"/>
                    </a:ext>
                  </a:extLst>
                </p:cNvPr>
                <p:cNvSpPr/>
                <p:nvPr/>
              </p:nvSpPr>
              <p:spPr>
                <a:xfrm>
                  <a:off x="6713621" y="5808707"/>
                  <a:ext cx="1224" cy="1152"/>
                </a:xfrm>
                <a:custGeom>
                  <a:avLst/>
                  <a:gdLst>
                    <a:gd name="connsiteX0" fmla="*/ 0 w 1224"/>
                    <a:gd name="connsiteY0" fmla="*/ 1008 h 1152"/>
                    <a:gd name="connsiteX1" fmla="*/ 1008 w 1224"/>
                    <a:gd name="connsiteY1" fmla="*/ 0 h 1152"/>
                    <a:gd name="connsiteX2" fmla="*/ 1224 w 1224"/>
                    <a:gd name="connsiteY2" fmla="*/ 0 h 1152"/>
                    <a:gd name="connsiteX3" fmla="*/ 1224 w 1224"/>
                    <a:gd name="connsiteY3" fmla="*/ 0 h 1152"/>
                    <a:gd name="connsiteX4" fmla="*/ 1224 w 1224"/>
                    <a:gd name="connsiteY4" fmla="*/ 216 h 1152"/>
                    <a:gd name="connsiteX5" fmla="*/ 1224 w 1224"/>
                    <a:gd name="connsiteY5" fmla="*/ 216 h 1152"/>
                    <a:gd name="connsiteX6" fmla="*/ 216 w 1224"/>
                    <a:gd name="connsiteY6" fmla="*/ 1152 h 1152"/>
                    <a:gd name="connsiteX7" fmla="*/ 0 w 1224"/>
                    <a:gd name="connsiteY7" fmla="*/ 1152 h 1152"/>
                    <a:gd name="connsiteX8" fmla="*/ 0 w 1224"/>
                    <a:gd name="connsiteY8" fmla="*/ 1152 h 1152"/>
                    <a:gd name="connsiteX9" fmla="*/ 0 w 1224"/>
                    <a:gd name="connsiteY9" fmla="*/ 936 h 1152"/>
                    <a:gd name="connsiteX10" fmla="*/ 0 w 1224"/>
                    <a:gd name="connsiteY10" fmla="*/ 936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0" y="1008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4" y="0"/>
                      </a:cubicBezTo>
                      <a:lnTo>
                        <a:pt x="1224" y="0"/>
                      </a:lnTo>
                      <a:cubicBezTo>
                        <a:pt x="1224" y="0"/>
                        <a:pt x="1224" y="144"/>
                        <a:pt x="1224" y="216"/>
                      </a:cubicBezTo>
                      <a:lnTo>
                        <a:pt x="1224" y="216"/>
                      </a:lnTo>
                      <a:lnTo>
                        <a:pt x="216" y="1152"/>
                      </a:lnTo>
                      <a:cubicBezTo>
                        <a:pt x="216" y="1152"/>
                        <a:pt x="72" y="1152"/>
                        <a:pt x="0" y="1152"/>
                      </a:cubicBezTo>
                      <a:lnTo>
                        <a:pt x="0" y="1152"/>
                      </a:lnTo>
                      <a:cubicBezTo>
                        <a:pt x="0" y="1152"/>
                        <a:pt x="0" y="1008"/>
                        <a:pt x="0" y="936"/>
                      </a:cubicBezTo>
                      <a:lnTo>
                        <a:pt x="0" y="93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8" name="Freeform: Shape 3987">
                  <a:extLst>
                    <a:ext uri="{FF2B5EF4-FFF2-40B4-BE49-F238E27FC236}">
                      <a16:creationId xmlns:a16="http://schemas.microsoft.com/office/drawing/2014/main" id="{002989FF-ACC5-65B9-082C-273E13AC55BD}"/>
                    </a:ext>
                  </a:extLst>
                </p:cNvPr>
                <p:cNvSpPr/>
                <p:nvPr/>
              </p:nvSpPr>
              <p:spPr>
                <a:xfrm>
                  <a:off x="6713261" y="5821166"/>
                  <a:ext cx="1224" cy="1152"/>
                </a:xfrm>
                <a:custGeom>
                  <a:avLst/>
                  <a:gdLst>
                    <a:gd name="connsiteX0" fmla="*/ 0 w 1224"/>
                    <a:gd name="connsiteY0" fmla="*/ 1008 h 1152"/>
                    <a:gd name="connsiteX1" fmla="*/ 1008 w 1224"/>
                    <a:gd name="connsiteY1" fmla="*/ 0 h 1152"/>
                    <a:gd name="connsiteX2" fmla="*/ 1224 w 1224"/>
                    <a:gd name="connsiteY2" fmla="*/ 0 h 1152"/>
                    <a:gd name="connsiteX3" fmla="*/ 1224 w 1224"/>
                    <a:gd name="connsiteY3" fmla="*/ 0 h 1152"/>
                    <a:gd name="connsiteX4" fmla="*/ 1224 w 1224"/>
                    <a:gd name="connsiteY4" fmla="*/ 216 h 1152"/>
                    <a:gd name="connsiteX5" fmla="*/ 1224 w 1224"/>
                    <a:gd name="connsiteY5" fmla="*/ 216 h 1152"/>
                    <a:gd name="connsiteX6" fmla="*/ 216 w 1224"/>
                    <a:gd name="connsiteY6" fmla="*/ 1152 h 1152"/>
                    <a:gd name="connsiteX7" fmla="*/ 0 w 1224"/>
                    <a:gd name="connsiteY7" fmla="*/ 1152 h 1152"/>
                    <a:gd name="connsiteX8" fmla="*/ 0 w 1224"/>
                    <a:gd name="connsiteY8" fmla="*/ 1152 h 1152"/>
                    <a:gd name="connsiteX9" fmla="*/ 0 w 1224"/>
                    <a:gd name="connsiteY9" fmla="*/ 936 h 1152"/>
                    <a:gd name="connsiteX10" fmla="*/ 0 w 1224"/>
                    <a:gd name="connsiteY10" fmla="*/ 936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0" y="1008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4" y="0"/>
                      </a:cubicBezTo>
                      <a:lnTo>
                        <a:pt x="1224" y="0"/>
                      </a:lnTo>
                      <a:cubicBezTo>
                        <a:pt x="1224" y="0"/>
                        <a:pt x="1224" y="144"/>
                        <a:pt x="1224" y="216"/>
                      </a:cubicBezTo>
                      <a:lnTo>
                        <a:pt x="1224" y="216"/>
                      </a:lnTo>
                      <a:lnTo>
                        <a:pt x="216" y="1152"/>
                      </a:lnTo>
                      <a:cubicBezTo>
                        <a:pt x="216" y="1152"/>
                        <a:pt x="72" y="1152"/>
                        <a:pt x="0" y="1152"/>
                      </a:cubicBezTo>
                      <a:lnTo>
                        <a:pt x="0" y="1152"/>
                      </a:lnTo>
                      <a:cubicBezTo>
                        <a:pt x="0" y="1152"/>
                        <a:pt x="0" y="1008"/>
                        <a:pt x="0" y="936"/>
                      </a:cubicBezTo>
                      <a:lnTo>
                        <a:pt x="0" y="936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9" name="Freeform: Shape 3988">
                  <a:extLst>
                    <a:ext uri="{FF2B5EF4-FFF2-40B4-BE49-F238E27FC236}">
                      <a16:creationId xmlns:a16="http://schemas.microsoft.com/office/drawing/2014/main" id="{02DBAF10-1FE7-E865-4B85-20B94C667144}"/>
                    </a:ext>
                  </a:extLst>
                </p:cNvPr>
                <p:cNvSpPr/>
                <p:nvPr/>
              </p:nvSpPr>
              <p:spPr>
                <a:xfrm>
                  <a:off x="6720575" y="5820414"/>
                  <a:ext cx="1360" cy="1144"/>
                </a:xfrm>
                <a:custGeom>
                  <a:avLst/>
                  <a:gdLst>
                    <a:gd name="connsiteX0" fmla="*/ 1112 w 1360"/>
                    <a:gd name="connsiteY0" fmla="*/ 1040 h 1144"/>
                    <a:gd name="connsiteX1" fmla="*/ 32 w 1360"/>
                    <a:gd name="connsiteY1" fmla="*/ 248 h 1144"/>
                    <a:gd name="connsiteX2" fmla="*/ 32 w 1360"/>
                    <a:gd name="connsiteY2" fmla="*/ 32 h 1144"/>
                    <a:gd name="connsiteX3" fmla="*/ 32 w 1360"/>
                    <a:gd name="connsiteY3" fmla="*/ 32 h 1144"/>
                    <a:gd name="connsiteX4" fmla="*/ 248 w 1360"/>
                    <a:gd name="connsiteY4" fmla="*/ 32 h 1144"/>
                    <a:gd name="connsiteX5" fmla="*/ 248 w 1360"/>
                    <a:gd name="connsiteY5" fmla="*/ 32 h 1144"/>
                    <a:gd name="connsiteX6" fmla="*/ 1328 w 1360"/>
                    <a:gd name="connsiteY6" fmla="*/ 896 h 1144"/>
                    <a:gd name="connsiteX7" fmla="*/ 1328 w 1360"/>
                    <a:gd name="connsiteY7" fmla="*/ 1112 h 1144"/>
                    <a:gd name="connsiteX8" fmla="*/ 1328 w 1360"/>
                    <a:gd name="connsiteY8" fmla="*/ 1112 h 1144"/>
                    <a:gd name="connsiteX9" fmla="*/ 1112 w 1360"/>
                    <a:gd name="connsiteY9" fmla="*/ 1112 h 1144"/>
                    <a:gd name="connsiteX10" fmla="*/ 1112 w 1360"/>
                    <a:gd name="connsiteY10" fmla="*/ 1112 h 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0" h="1144">
                      <a:moveTo>
                        <a:pt x="1112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328" y="896"/>
                      </a:lnTo>
                      <a:cubicBezTo>
                        <a:pt x="1328" y="896"/>
                        <a:pt x="1400" y="1040"/>
                        <a:pt x="1328" y="1112"/>
                      </a:cubicBezTo>
                      <a:lnTo>
                        <a:pt x="1328" y="1112"/>
                      </a:lnTo>
                      <a:cubicBezTo>
                        <a:pt x="1328" y="1112"/>
                        <a:pt x="1184" y="1184"/>
                        <a:pt x="1112" y="1112"/>
                      </a:cubicBezTo>
                      <a:lnTo>
                        <a:pt x="1112" y="11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0" name="Freeform: Shape 3989">
                  <a:extLst>
                    <a:ext uri="{FF2B5EF4-FFF2-40B4-BE49-F238E27FC236}">
                      <a16:creationId xmlns:a16="http://schemas.microsoft.com/office/drawing/2014/main" id="{69F52443-196D-6B80-0279-5753B67A795C}"/>
                    </a:ext>
                  </a:extLst>
                </p:cNvPr>
                <p:cNvSpPr/>
                <p:nvPr/>
              </p:nvSpPr>
              <p:spPr>
                <a:xfrm>
                  <a:off x="6727232" y="5814181"/>
                  <a:ext cx="719" cy="1584"/>
                </a:xfrm>
                <a:custGeom>
                  <a:avLst/>
                  <a:gdLst>
                    <a:gd name="connsiteX0" fmla="*/ 432 w 719"/>
                    <a:gd name="connsiteY0" fmla="*/ 1512 h 1584"/>
                    <a:gd name="connsiteX1" fmla="*/ 0 w 719"/>
                    <a:gd name="connsiteY1" fmla="*/ 216 h 1584"/>
                    <a:gd name="connsiteX2" fmla="*/ 72 w 719"/>
                    <a:gd name="connsiteY2" fmla="*/ 0 h 1584"/>
                    <a:gd name="connsiteX3" fmla="*/ 72 w 719"/>
                    <a:gd name="connsiteY3" fmla="*/ 0 h 1584"/>
                    <a:gd name="connsiteX4" fmla="*/ 288 w 719"/>
                    <a:gd name="connsiteY4" fmla="*/ 72 h 1584"/>
                    <a:gd name="connsiteX5" fmla="*/ 288 w 719"/>
                    <a:gd name="connsiteY5" fmla="*/ 72 h 1584"/>
                    <a:gd name="connsiteX6" fmla="*/ 720 w 719"/>
                    <a:gd name="connsiteY6" fmla="*/ 1440 h 1584"/>
                    <a:gd name="connsiteX7" fmla="*/ 648 w 719"/>
                    <a:gd name="connsiteY7" fmla="*/ 1584 h 1584"/>
                    <a:gd name="connsiteX8" fmla="*/ 648 w 719"/>
                    <a:gd name="connsiteY8" fmla="*/ 1584 h 1584"/>
                    <a:gd name="connsiteX9" fmla="*/ 432 w 719"/>
                    <a:gd name="connsiteY9" fmla="*/ 1512 h 1584"/>
                    <a:gd name="connsiteX10" fmla="*/ 432 w 719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19" h="1584">
                      <a:moveTo>
                        <a:pt x="432" y="151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88" y="72"/>
                      </a:cubicBezTo>
                      <a:lnTo>
                        <a:pt x="288" y="72"/>
                      </a:lnTo>
                      <a:lnTo>
                        <a:pt x="720" y="1440"/>
                      </a:lnTo>
                      <a:cubicBezTo>
                        <a:pt x="720" y="1440"/>
                        <a:pt x="720" y="1584"/>
                        <a:pt x="648" y="1584"/>
                      </a:cubicBezTo>
                      <a:lnTo>
                        <a:pt x="648" y="1584"/>
                      </a:lnTo>
                      <a:cubicBezTo>
                        <a:pt x="648" y="1584"/>
                        <a:pt x="504" y="1584"/>
                        <a:pt x="432" y="1512"/>
                      </a:cubicBezTo>
                      <a:lnTo>
                        <a:pt x="432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1" name="Freeform: Shape 3990">
                  <a:extLst>
                    <a:ext uri="{FF2B5EF4-FFF2-40B4-BE49-F238E27FC236}">
                      <a16:creationId xmlns:a16="http://schemas.microsoft.com/office/drawing/2014/main" id="{B91BCCF1-C9F7-A8CE-0254-E20500B01CF8}"/>
                    </a:ext>
                  </a:extLst>
                </p:cNvPr>
                <p:cNvSpPr/>
                <p:nvPr/>
              </p:nvSpPr>
              <p:spPr>
                <a:xfrm>
                  <a:off x="6726944" y="5806619"/>
                  <a:ext cx="648" cy="1584"/>
                </a:xfrm>
                <a:custGeom>
                  <a:avLst/>
                  <a:gdLst>
                    <a:gd name="connsiteX0" fmla="*/ 360 w 648"/>
                    <a:gd name="connsiteY0" fmla="*/ 1512 h 1584"/>
                    <a:gd name="connsiteX1" fmla="*/ 0 w 648"/>
                    <a:gd name="connsiteY1" fmla="*/ 144 h 1584"/>
                    <a:gd name="connsiteX2" fmla="*/ 72 w 648"/>
                    <a:gd name="connsiteY2" fmla="*/ 0 h 1584"/>
                    <a:gd name="connsiteX3" fmla="*/ 72 w 648"/>
                    <a:gd name="connsiteY3" fmla="*/ 0 h 1584"/>
                    <a:gd name="connsiteX4" fmla="*/ 216 w 648"/>
                    <a:gd name="connsiteY4" fmla="*/ 72 h 1584"/>
                    <a:gd name="connsiteX5" fmla="*/ 216 w 648"/>
                    <a:gd name="connsiteY5" fmla="*/ 72 h 1584"/>
                    <a:gd name="connsiteX6" fmla="*/ 648 w 648"/>
                    <a:gd name="connsiteY6" fmla="*/ 1440 h 1584"/>
                    <a:gd name="connsiteX7" fmla="*/ 576 w 648"/>
                    <a:gd name="connsiteY7" fmla="*/ 1585 h 1584"/>
                    <a:gd name="connsiteX8" fmla="*/ 576 w 648"/>
                    <a:gd name="connsiteY8" fmla="*/ 1585 h 1584"/>
                    <a:gd name="connsiteX9" fmla="*/ 360 w 648"/>
                    <a:gd name="connsiteY9" fmla="*/ 1512 h 1584"/>
                    <a:gd name="connsiteX10" fmla="*/ 360 w 648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8" h="1584">
                      <a:moveTo>
                        <a:pt x="360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648" y="1440"/>
                      </a:lnTo>
                      <a:cubicBezTo>
                        <a:pt x="648" y="1440"/>
                        <a:pt x="648" y="1585"/>
                        <a:pt x="576" y="1585"/>
                      </a:cubicBezTo>
                      <a:lnTo>
                        <a:pt x="576" y="1585"/>
                      </a:lnTo>
                      <a:cubicBezTo>
                        <a:pt x="576" y="1585"/>
                        <a:pt x="433" y="1585"/>
                        <a:pt x="360" y="1512"/>
                      </a:cubicBezTo>
                      <a:lnTo>
                        <a:pt x="360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2" name="Freeform: Shape 3991">
                  <a:extLst>
                    <a:ext uri="{FF2B5EF4-FFF2-40B4-BE49-F238E27FC236}">
                      <a16:creationId xmlns:a16="http://schemas.microsoft.com/office/drawing/2014/main" id="{09D17C8E-BBDD-EF16-8D08-DE390027FAC0}"/>
                    </a:ext>
                  </a:extLst>
                </p:cNvPr>
                <p:cNvSpPr/>
                <p:nvPr/>
              </p:nvSpPr>
              <p:spPr>
                <a:xfrm>
                  <a:off x="6713045" y="5804603"/>
                  <a:ext cx="648" cy="1584"/>
                </a:xfrm>
                <a:custGeom>
                  <a:avLst/>
                  <a:gdLst>
                    <a:gd name="connsiteX0" fmla="*/ 360 w 648"/>
                    <a:gd name="connsiteY0" fmla="*/ 1512 h 1584"/>
                    <a:gd name="connsiteX1" fmla="*/ 0 w 648"/>
                    <a:gd name="connsiteY1" fmla="*/ 144 h 1584"/>
                    <a:gd name="connsiteX2" fmla="*/ 72 w 648"/>
                    <a:gd name="connsiteY2" fmla="*/ 0 h 1584"/>
                    <a:gd name="connsiteX3" fmla="*/ 72 w 648"/>
                    <a:gd name="connsiteY3" fmla="*/ 0 h 1584"/>
                    <a:gd name="connsiteX4" fmla="*/ 216 w 648"/>
                    <a:gd name="connsiteY4" fmla="*/ 72 h 1584"/>
                    <a:gd name="connsiteX5" fmla="*/ 216 w 648"/>
                    <a:gd name="connsiteY5" fmla="*/ 72 h 1584"/>
                    <a:gd name="connsiteX6" fmla="*/ 648 w 648"/>
                    <a:gd name="connsiteY6" fmla="*/ 1440 h 1584"/>
                    <a:gd name="connsiteX7" fmla="*/ 576 w 648"/>
                    <a:gd name="connsiteY7" fmla="*/ 1584 h 1584"/>
                    <a:gd name="connsiteX8" fmla="*/ 576 w 648"/>
                    <a:gd name="connsiteY8" fmla="*/ 1584 h 1584"/>
                    <a:gd name="connsiteX9" fmla="*/ 432 w 648"/>
                    <a:gd name="connsiteY9" fmla="*/ 1512 h 1584"/>
                    <a:gd name="connsiteX10" fmla="*/ 432 w 648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8" h="1584">
                      <a:moveTo>
                        <a:pt x="360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648" y="1440"/>
                      </a:lnTo>
                      <a:cubicBezTo>
                        <a:pt x="648" y="1440"/>
                        <a:pt x="648" y="1584"/>
                        <a:pt x="576" y="1584"/>
                      </a:cubicBezTo>
                      <a:lnTo>
                        <a:pt x="576" y="1584"/>
                      </a:lnTo>
                      <a:cubicBezTo>
                        <a:pt x="576" y="1584"/>
                        <a:pt x="432" y="1584"/>
                        <a:pt x="432" y="1512"/>
                      </a:cubicBezTo>
                      <a:lnTo>
                        <a:pt x="432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3" name="Freeform: Shape 3992">
                  <a:extLst>
                    <a:ext uri="{FF2B5EF4-FFF2-40B4-BE49-F238E27FC236}">
                      <a16:creationId xmlns:a16="http://schemas.microsoft.com/office/drawing/2014/main" id="{CA03574D-F795-F237-8AA4-A8C8DC28FC3A}"/>
                    </a:ext>
                  </a:extLst>
                </p:cNvPr>
                <p:cNvSpPr/>
                <p:nvPr/>
              </p:nvSpPr>
              <p:spPr>
                <a:xfrm>
                  <a:off x="6727448" y="5801362"/>
                  <a:ext cx="720" cy="1584"/>
                </a:xfrm>
                <a:custGeom>
                  <a:avLst/>
                  <a:gdLst>
                    <a:gd name="connsiteX0" fmla="*/ 432 w 720"/>
                    <a:gd name="connsiteY0" fmla="*/ 1512 h 1584"/>
                    <a:gd name="connsiteX1" fmla="*/ 0 w 720"/>
                    <a:gd name="connsiteY1" fmla="*/ 144 h 1584"/>
                    <a:gd name="connsiteX2" fmla="*/ 72 w 720"/>
                    <a:gd name="connsiteY2" fmla="*/ 0 h 1584"/>
                    <a:gd name="connsiteX3" fmla="*/ 72 w 720"/>
                    <a:gd name="connsiteY3" fmla="*/ 0 h 1584"/>
                    <a:gd name="connsiteX4" fmla="*/ 288 w 720"/>
                    <a:gd name="connsiteY4" fmla="*/ 144 h 1584"/>
                    <a:gd name="connsiteX5" fmla="*/ 288 w 720"/>
                    <a:gd name="connsiteY5" fmla="*/ 144 h 1584"/>
                    <a:gd name="connsiteX6" fmla="*/ 720 w 720"/>
                    <a:gd name="connsiteY6" fmla="*/ 1440 h 1584"/>
                    <a:gd name="connsiteX7" fmla="*/ 576 w 720"/>
                    <a:gd name="connsiteY7" fmla="*/ 1585 h 1584"/>
                    <a:gd name="connsiteX8" fmla="*/ 576 w 720"/>
                    <a:gd name="connsiteY8" fmla="*/ 1585 h 1584"/>
                    <a:gd name="connsiteX9" fmla="*/ 432 w 720"/>
                    <a:gd name="connsiteY9" fmla="*/ 1512 h 1584"/>
                    <a:gd name="connsiteX10" fmla="*/ 432 w 720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20" h="1584">
                      <a:moveTo>
                        <a:pt x="432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88" y="144"/>
                      </a:cubicBezTo>
                      <a:lnTo>
                        <a:pt x="288" y="144"/>
                      </a:lnTo>
                      <a:lnTo>
                        <a:pt x="720" y="1440"/>
                      </a:lnTo>
                      <a:cubicBezTo>
                        <a:pt x="720" y="1440"/>
                        <a:pt x="720" y="1585"/>
                        <a:pt x="576" y="1585"/>
                      </a:cubicBezTo>
                      <a:lnTo>
                        <a:pt x="576" y="1585"/>
                      </a:lnTo>
                      <a:cubicBezTo>
                        <a:pt x="576" y="1585"/>
                        <a:pt x="432" y="1585"/>
                        <a:pt x="432" y="1512"/>
                      </a:cubicBezTo>
                      <a:lnTo>
                        <a:pt x="432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4" name="Freeform: Shape 3993">
                  <a:extLst>
                    <a:ext uri="{FF2B5EF4-FFF2-40B4-BE49-F238E27FC236}">
                      <a16:creationId xmlns:a16="http://schemas.microsoft.com/office/drawing/2014/main" id="{B97401BD-6634-BEA7-2838-D7595E5825E9}"/>
                    </a:ext>
                  </a:extLst>
                </p:cNvPr>
                <p:cNvSpPr/>
                <p:nvPr/>
              </p:nvSpPr>
              <p:spPr>
                <a:xfrm>
                  <a:off x="6725904" y="5821998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5" name="Freeform: Shape 3994">
                  <a:extLst>
                    <a:ext uri="{FF2B5EF4-FFF2-40B4-BE49-F238E27FC236}">
                      <a16:creationId xmlns:a16="http://schemas.microsoft.com/office/drawing/2014/main" id="{91A5777D-19A6-517C-04C7-4F3A96A9ABB1}"/>
                    </a:ext>
                  </a:extLst>
                </p:cNvPr>
                <p:cNvSpPr/>
                <p:nvPr/>
              </p:nvSpPr>
              <p:spPr>
                <a:xfrm>
                  <a:off x="6730945" y="5810980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6" name="Freeform: Shape 3995">
                  <a:extLst>
                    <a:ext uri="{FF2B5EF4-FFF2-40B4-BE49-F238E27FC236}">
                      <a16:creationId xmlns:a16="http://schemas.microsoft.com/office/drawing/2014/main" id="{B8029674-3DB3-647C-F04D-38B3DEF828A5}"/>
                    </a:ext>
                  </a:extLst>
                </p:cNvPr>
                <p:cNvSpPr/>
                <p:nvPr/>
              </p:nvSpPr>
              <p:spPr>
                <a:xfrm>
                  <a:off x="6713661" y="5799025"/>
                  <a:ext cx="928" cy="1432"/>
                </a:xfrm>
                <a:custGeom>
                  <a:avLst/>
                  <a:gdLst>
                    <a:gd name="connsiteX0" fmla="*/ 32 w 928"/>
                    <a:gd name="connsiteY0" fmla="*/ 1257 h 1432"/>
                    <a:gd name="connsiteX1" fmla="*/ 680 w 928"/>
                    <a:gd name="connsiteY1" fmla="*/ 32 h 1432"/>
                    <a:gd name="connsiteX2" fmla="*/ 896 w 928"/>
                    <a:gd name="connsiteY2" fmla="*/ 32 h 1432"/>
                    <a:gd name="connsiteX3" fmla="*/ 896 w 928"/>
                    <a:gd name="connsiteY3" fmla="*/ 32 h 1432"/>
                    <a:gd name="connsiteX4" fmla="*/ 896 w 928"/>
                    <a:gd name="connsiteY4" fmla="*/ 176 h 1432"/>
                    <a:gd name="connsiteX5" fmla="*/ 896 w 928"/>
                    <a:gd name="connsiteY5" fmla="*/ 176 h 1432"/>
                    <a:gd name="connsiteX6" fmla="*/ 248 w 928"/>
                    <a:gd name="connsiteY6" fmla="*/ 1400 h 1432"/>
                    <a:gd name="connsiteX7" fmla="*/ 32 w 928"/>
                    <a:gd name="connsiteY7" fmla="*/ 1400 h 1432"/>
                    <a:gd name="connsiteX8" fmla="*/ 32 w 928"/>
                    <a:gd name="connsiteY8" fmla="*/ 1400 h 1432"/>
                    <a:gd name="connsiteX9" fmla="*/ 32 w 928"/>
                    <a:gd name="connsiteY9" fmla="*/ 1185 h 1432"/>
                    <a:gd name="connsiteX10" fmla="*/ 32 w 928"/>
                    <a:gd name="connsiteY10" fmla="*/ 1185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432">
                      <a:moveTo>
                        <a:pt x="32" y="1257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176"/>
                      </a:cubicBezTo>
                      <a:lnTo>
                        <a:pt x="896" y="176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7"/>
                        <a:pt x="32" y="1185"/>
                      </a:cubicBezTo>
                      <a:lnTo>
                        <a:pt x="32" y="1185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7" name="Freeform: Shape 3996">
                  <a:extLst>
                    <a:ext uri="{FF2B5EF4-FFF2-40B4-BE49-F238E27FC236}">
                      <a16:creationId xmlns:a16="http://schemas.microsoft.com/office/drawing/2014/main" id="{97F005A9-41FA-07D2-02FA-C951A6DFCCCD}"/>
                    </a:ext>
                  </a:extLst>
                </p:cNvPr>
                <p:cNvSpPr/>
                <p:nvPr/>
              </p:nvSpPr>
              <p:spPr>
                <a:xfrm>
                  <a:off x="6731521" y="5817677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8" name="Freeform: Shape 3997">
                  <a:extLst>
                    <a:ext uri="{FF2B5EF4-FFF2-40B4-BE49-F238E27FC236}">
                      <a16:creationId xmlns:a16="http://schemas.microsoft.com/office/drawing/2014/main" id="{52A7E2CB-8D36-88FF-3938-47EFAF2E4922}"/>
                    </a:ext>
                  </a:extLst>
                </p:cNvPr>
                <p:cNvSpPr/>
                <p:nvPr/>
              </p:nvSpPr>
              <p:spPr>
                <a:xfrm>
                  <a:off x="6710021" y="5814685"/>
                  <a:ext cx="504" cy="1656"/>
                </a:xfrm>
                <a:custGeom>
                  <a:avLst/>
                  <a:gdLst>
                    <a:gd name="connsiteX0" fmla="*/ 0 w 504"/>
                    <a:gd name="connsiteY0" fmla="*/ 1512 h 1656"/>
                    <a:gd name="connsiteX1" fmla="*/ 216 w 504"/>
                    <a:gd name="connsiteY1" fmla="*/ 144 h 1656"/>
                    <a:gd name="connsiteX2" fmla="*/ 360 w 504"/>
                    <a:gd name="connsiteY2" fmla="*/ 0 h 1656"/>
                    <a:gd name="connsiteX3" fmla="*/ 360 w 504"/>
                    <a:gd name="connsiteY3" fmla="*/ 0 h 1656"/>
                    <a:gd name="connsiteX4" fmla="*/ 504 w 504"/>
                    <a:gd name="connsiteY4" fmla="*/ 144 h 1656"/>
                    <a:gd name="connsiteX5" fmla="*/ 504 w 504"/>
                    <a:gd name="connsiteY5" fmla="*/ 144 h 1656"/>
                    <a:gd name="connsiteX6" fmla="*/ 288 w 504"/>
                    <a:gd name="connsiteY6" fmla="*/ 1512 h 1656"/>
                    <a:gd name="connsiteX7" fmla="*/ 144 w 504"/>
                    <a:gd name="connsiteY7" fmla="*/ 1656 h 1656"/>
                    <a:gd name="connsiteX8" fmla="*/ 144 w 504"/>
                    <a:gd name="connsiteY8" fmla="*/ 1656 h 1656"/>
                    <a:gd name="connsiteX9" fmla="*/ 0 w 504"/>
                    <a:gd name="connsiteY9" fmla="*/ 1512 h 1656"/>
                    <a:gd name="connsiteX10" fmla="*/ 0 w 504"/>
                    <a:gd name="connsiteY10" fmla="*/ 1512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04" h="1656">
                      <a:moveTo>
                        <a:pt x="0" y="1512"/>
                      </a:moveTo>
                      <a:lnTo>
                        <a:pt x="216" y="144"/>
                      </a:lnTo>
                      <a:cubicBezTo>
                        <a:pt x="216" y="144"/>
                        <a:pt x="288" y="0"/>
                        <a:pt x="360" y="0"/>
                      </a:cubicBezTo>
                      <a:lnTo>
                        <a:pt x="360" y="0"/>
                      </a:lnTo>
                      <a:cubicBezTo>
                        <a:pt x="360" y="0"/>
                        <a:pt x="504" y="72"/>
                        <a:pt x="504" y="144"/>
                      </a:cubicBezTo>
                      <a:lnTo>
                        <a:pt x="504" y="144"/>
                      </a:lnTo>
                      <a:lnTo>
                        <a:pt x="288" y="1512"/>
                      </a:lnTo>
                      <a:cubicBezTo>
                        <a:pt x="288" y="1512"/>
                        <a:pt x="288" y="1656"/>
                        <a:pt x="144" y="1656"/>
                      </a:cubicBezTo>
                      <a:lnTo>
                        <a:pt x="144" y="1656"/>
                      </a:lnTo>
                      <a:cubicBezTo>
                        <a:pt x="144" y="1656"/>
                        <a:pt x="0" y="1584"/>
                        <a:pt x="0" y="1512"/>
                      </a:cubicBezTo>
                      <a:lnTo>
                        <a:pt x="0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9" name="Freeform: Shape 3998">
                  <a:extLst>
                    <a:ext uri="{FF2B5EF4-FFF2-40B4-BE49-F238E27FC236}">
                      <a16:creationId xmlns:a16="http://schemas.microsoft.com/office/drawing/2014/main" id="{B794C16F-1084-07EE-96EC-80D7F0C707AB}"/>
                    </a:ext>
                  </a:extLst>
                </p:cNvPr>
                <p:cNvSpPr/>
                <p:nvPr/>
              </p:nvSpPr>
              <p:spPr>
                <a:xfrm>
                  <a:off x="6718014" y="5822822"/>
                  <a:ext cx="1224" cy="1224"/>
                </a:xfrm>
                <a:custGeom>
                  <a:avLst/>
                  <a:gdLst>
                    <a:gd name="connsiteX0" fmla="*/ 0 w 1224"/>
                    <a:gd name="connsiteY0" fmla="*/ 1008 h 1224"/>
                    <a:gd name="connsiteX1" fmla="*/ 1008 w 1224"/>
                    <a:gd name="connsiteY1" fmla="*/ 0 h 1224"/>
                    <a:gd name="connsiteX2" fmla="*/ 1225 w 1224"/>
                    <a:gd name="connsiteY2" fmla="*/ 0 h 1224"/>
                    <a:gd name="connsiteX3" fmla="*/ 1225 w 1224"/>
                    <a:gd name="connsiteY3" fmla="*/ 0 h 1224"/>
                    <a:gd name="connsiteX4" fmla="*/ 1225 w 1224"/>
                    <a:gd name="connsiteY4" fmla="*/ 216 h 1224"/>
                    <a:gd name="connsiteX5" fmla="*/ 1225 w 1224"/>
                    <a:gd name="connsiteY5" fmla="*/ 216 h 1224"/>
                    <a:gd name="connsiteX6" fmla="*/ 216 w 1224"/>
                    <a:gd name="connsiteY6" fmla="*/ 1225 h 1224"/>
                    <a:gd name="connsiteX7" fmla="*/ 0 w 1224"/>
                    <a:gd name="connsiteY7" fmla="*/ 1225 h 1224"/>
                    <a:gd name="connsiteX8" fmla="*/ 0 w 1224"/>
                    <a:gd name="connsiteY8" fmla="*/ 1225 h 1224"/>
                    <a:gd name="connsiteX9" fmla="*/ 0 w 1224"/>
                    <a:gd name="connsiteY9" fmla="*/ 1008 h 1224"/>
                    <a:gd name="connsiteX10" fmla="*/ 0 w 1224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0" y="1008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5" y="0"/>
                      </a:cubicBezTo>
                      <a:lnTo>
                        <a:pt x="1225" y="0"/>
                      </a:lnTo>
                      <a:cubicBezTo>
                        <a:pt x="1225" y="0"/>
                        <a:pt x="1225" y="144"/>
                        <a:pt x="1225" y="216"/>
                      </a:cubicBezTo>
                      <a:lnTo>
                        <a:pt x="1225" y="216"/>
                      </a:lnTo>
                      <a:lnTo>
                        <a:pt x="216" y="1225"/>
                      </a:lnTo>
                      <a:cubicBezTo>
                        <a:pt x="216" y="1225"/>
                        <a:pt x="72" y="1225"/>
                        <a:pt x="0" y="1225"/>
                      </a:cubicBezTo>
                      <a:lnTo>
                        <a:pt x="0" y="1225"/>
                      </a:lnTo>
                      <a:cubicBezTo>
                        <a:pt x="0" y="1225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0" name="Freeform: Shape 3999">
                  <a:extLst>
                    <a:ext uri="{FF2B5EF4-FFF2-40B4-BE49-F238E27FC236}">
                      <a16:creationId xmlns:a16="http://schemas.microsoft.com/office/drawing/2014/main" id="{4CF51281-F852-BECF-54C9-23D94CFC3BD7}"/>
                    </a:ext>
                  </a:extLst>
                </p:cNvPr>
                <p:cNvSpPr/>
                <p:nvPr/>
              </p:nvSpPr>
              <p:spPr>
                <a:xfrm>
                  <a:off x="6718807" y="5818141"/>
                  <a:ext cx="1224" cy="1152"/>
                </a:xfrm>
                <a:custGeom>
                  <a:avLst/>
                  <a:gdLst>
                    <a:gd name="connsiteX0" fmla="*/ 0 w 1224"/>
                    <a:gd name="connsiteY0" fmla="*/ 1008 h 1152"/>
                    <a:gd name="connsiteX1" fmla="*/ 1008 w 1224"/>
                    <a:gd name="connsiteY1" fmla="*/ 0 h 1152"/>
                    <a:gd name="connsiteX2" fmla="*/ 1224 w 1224"/>
                    <a:gd name="connsiteY2" fmla="*/ 0 h 1152"/>
                    <a:gd name="connsiteX3" fmla="*/ 1224 w 1224"/>
                    <a:gd name="connsiteY3" fmla="*/ 0 h 1152"/>
                    <a:gd name="connsiteX4" fmla="*/ 1224 w 1224"/>
                    <a:gd name="connsiteY4" fmla="*/ 216 h 1152"/>
                    <a:gd name="connsiteX5" fmla="*/ 1224 w 1224"/>
                    <a:gd name="connsiteY5" fmla="*/ 216 h 1152"/>
                    <a:gd name="connsiteX6" fmla="*/ 216 w 1224"/>
                    <a:gd name="connsiteY6" fmla="*/ 1152 h 1152"/>
                    <a:gd name="connsiteX7" fmla="*/ 0 w 1224"/>
                    <a:gd name="connsiteY7" fmla="*/ 1152 h 1152"/>
                    <a:gd name="connsiteX8" fmla="*/ 0 w 1224"/>
                    <a:gd name="connsiteY8" fmla="*/ 1152 h 1152"/>
                    <a:gd name="connsiteX9" fmla="*/ 0 w 1224"/>
                    <a:gd name="connsiteY9" fmla="*/ 936 h 1152"/>
                    <a:gd name="connsiteX10" fmla="*/ 0 w 1224"/>
                    <a:gd name="connsiteY10" fmla="*/ 936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0" y="1008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4" y="0"/>
                      </a:cubicBezTo>
                      <a:lnTo>
                        <a:pt x="1224" y="0"/>
                      </a:lnTo>
                      <a:cubicBezTo>
                        <a:pt x="1224" y="0"/>
                        <a:pt x="1224" y="144"/>
                        <a:pt x="1224" y="216"/>
                      </a:cubicBezTo>
                      <a:lnTo>
                        <a:pt x="1224" y="216"/>
                      </a:lnTo>
                      <a:lnTo>
                        <a:pt x="216" y="1152"/>
                      </a:lnTo>
                      <a:cubicBezTo>
                        <a:pt x="216" y="1152"/>
                        <a:pt x="72" y="1152"/>
                        <a:pt x="0" y="1152"/>
                      </a:cubicBezTo>
                      <a:lnTo>
                        <a:pt x="0" y="1152"/>
                      </a:lnTo>
                      <a:cubicBezTo>
                        <a:pt x="0" y="1152"/>
                        <a:pt x="0" y="1008"/>
                        <a:pt x="0" y="936"/>
                      </a:cubicBezTo>
                      <a:lnTo>
                        <a:pt x="0" y="93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1" name="Freeform: Shape 4000">
                  <a:extLst>
                    <a:ext uri="{FF2B5EF4-FFF2-40B4-BE49-F238E27FC236}">
                      <a16:creationId xmlns:a16="http://schemas.microsoft.com/office/drawing/2014/main" id="{D0055844-62B6-6C17-13EF-B9527A00742C}"/>
                    </a:ext>
                  </a:extLst>
                </p:cNvPr>
                <p:cNvSpPr/>
                <p:nvPr/>
              </p:nvSpPr>
              <p:spPr>
                <a:xfrm>
                  <a:off x="6728168" y="5812236"/>
                  <a:ext cx="1224" cy="1152"/>
                </a:xfrm>
                <a:custGeom>
                  <a:avLst/>
                  <a:gdLst>
                    <a:gd name="connsiteX0" fmla="*/ 0 w 1224"/>
                    <a:gd name="connsiteY0" fmla="*/ 1008 h 1152"/>
                    <a:gd name="connsiteX1" fmla="*/ 1008 w 1224"/>
                    <a:gd name="connsiteY1" fmla="*/ 0 h 1152"/>
                    <a:gd name="connsiteX2" fmla="*/ 1224 w 1224"/>
                    <a:gd name="connsiteY2" fmla="*/ 0 h 1152"/>
                    <a:gd name="connsiteX3" fmla="*/ 1224 w 1224"/>
                    <a:gd name="connsiteY3" fmla="*/ 0 h 1152"/>
                    <a:gd name="connsiteX4" fmla="*/ 1224 w 1224"/>
                    <a:gd name="connsiteY4" fmla="*/ 216 h 1152"/>
                    <a:gd name="connsiteX5" fmla="*/ 1224 w 1224"/>
                    <a:gd name="connsiteY5" fmla="*/ 216 h 1152"/>
                    <a:gd name="connsiteX6" fmla="*/ 216 w 1224"/>
                    <a:gd name="connsiteY6" fmla="*/ 1152 h 1152"/>
                    <a:gd name="connsiteX7" fmla="*/ 0 w 1224"/>
                    <a:gd name="connsiteY7" fmla="*/ 1152 h 1152"/>
                    <a:gd name="connsiteX8" fmla="*/ 0 w 1224"/>
                    <a:gd name="connsiteY8" fmla="*/ 1152 h 1152"/>
                    <a:gd name="connsiteX9" fmla="*/ 0 w 1224"/>
                    <a:gd name="connsiteY9" fmla="*/ 936 h 1152"/>
                    <a:gd name="connsiteX10" fmla="*/ 0 w 1224"/>
                    <a:gd name="connsiteY10" fmla="*/ 936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0" y="1008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4" y="0"/>
                      </a:cubicBezTo>
                      <a:lnTo>
                        <a:pt x="1224" y="0"/>
                      </a:lnTo>
                      <a:cubicBezTo>
                        <a:pt x="1224" y="0"/>
                        <a:pt x="1224" y="144"/>
                        <a:pt x="1224" y="216"/>
                      </a:cubicBezTo>
                      <a:lnTo>
                        <a:pt x="1224" y="216"/>
                      </a:lnTo>
                      <a:lnTo>
                        <a:pt x="216" y="1152"/>
                      </a:lnTo>
                      <a:cubicBezTo>
                        <a:pt x="216" y="1152"/>
                        <a:pt x="72" y="1152"/>
                        <a:pt x="0" y="1152"/>
                      </a:cubicBezTo>
                      <a:lnTo>
                        <a:pt x="0" y="1152"/>
                      </a:lnTo>
                      <a:cubicBezTo>
                        <a:pt x="0" y="1152"/>
                        <a:pt x="0" y="1008"/>
                        <a:pt x="0" y="936"/>
                      </a:cubicBezTo>
                      <a:lnTo>
                        <a:pt x="0" y="93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2" name="Freeform: Shape 4001">
                  <a:extLst>
                    <a:ext uri="{FF2B5EF4-FFF2-40B4-BE49-F238E27FC236}">
                      <a16:creationId xmlns:a16="http://schemas.microsoft.com/office/drawing/2014/main" id="{36DDB1CC-FB8C-B03E-4454-2983DEAB668A}"/>
                    </a:ext>
                  </a:extLst>
                </p:cNvPr>
                <p:cNvSpPr/>
                <p:nvPr/>
              </p:nvSpPr>
              <p:spPr>
                <a:xfrm>
                  <a:off x="6725360" y="5799417"/>
                  <a:ext cx="1296" cy="1152"/>
                </a:xfrm>
                <a:custGeom>
                  <a:avLst/>
                  <a:gdLst>
                    <a:gd name="connsiteX0" fmla="*/ 0 w 1296"/>
                    <a:gd name="connsiteY0" fmla="*/ 865 h 1152"/>
                    <a:gd name="connsiteX1" fmla="*/ 1080 w 1296"/>
                    <a:gd name="connsiteY1" fmla="*/ 0 h 1152"/>
                    <a:gd name="connsiteX2" fmla="*/ 1296 w 1296"/>
                    <a:gd name="connsiteY2" fmla="*/ 0 h 1152"/>
                    <a:gd name="connsiteX3" fmla="*/ 1296 w 1296"/>
                    <a:gd name="connsiteY3" fmla="*/ 0 h 1152"/>
                    <a:gd name="connsiteX4" fmla="*/ 1296 w 1296"/>
                    <a:gd name="connsiteY4" fmla="*/ 216 h 1152"/>
                    <a:gd name="connsiteX5" fmla="*/ 1296 w 1296"/>
                    <a:gd name="connsiteY5" fmla="*/ 216 h 1152"/>
                    <a:gd name="connsiteX6" fmla="*/ 216 w 1296"/>
                    <a:gd name="connsiteY6" fmla="*/ 1152 h 1152"/>
                    <a:gd name="connsiteX7" fmla="*/ 0 w 1296"/>
                    <a:gd name="connsiteY7" fmla="*/ 1152 h 1152"/>
                    <a:gd name="connsiteX8" fmla="*/ 0 w 1296"/>
                    <a:gd name="connsiteY8" fmla="*/ 1152 h 1152"/>
                    <a:gd name="connsiteX9" fmla="*/ 0 w 1296"/>
                    <a:gd name="connsiteY9" fmla="*/ 936 h 1152"/>
                    <a:gd name="connsiteX10" fmla="*/ 0 w 1296"/>
                    <a:gd name="connsiteY10" fmla="*/ 936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152">
                      <a:moveTo>
                        <a:pt x="0" y="865"/>
                      </a:moveTo>
                      <a:lnTo>
                        <a:pt x="1080" y="0"/>
                      </a:lnTo>
                      <a:cubicBezTo>
                        <a:pt x="1080" y="0"/>
                        <a:pt x="1224" y="0"/>
                        <a:pt x="1296" y="0"/>
                      </a:cubicBezTo>
                      <a:lnTo>
                        <a:pt x="1296" y="0"/>
                      </a:lnTo>
                      <a:cubicBezTo>
                        <a:pt x="1296" y="0"/>
                        <a:pt x="1296" y="144"/>
                        <a:pt x="1296" y="216"/>
                      </a:cubicBezTo>
                      <a:lnTo>
                        <a:pt x="1296" y="216"/>
                      </a:lnTo>
                      <a:lnTo>
                        <a:pt x="216" y="1152"/>
                      </a:lnTo>
                      <a:cubicBezTo>
                        <a:pt x="216" y="1152"/>
                        <a:pt x="72" y="1152"/>
                        <a:pt x="0" y="1152"/>
                      </a:cubicBezTo>
                      <a:lnTo>
                        <a:pt x="0" y="1152"/>
                      </a:lnTo>
                      <a:cubicBezTo>
                        <a:pt x="0" y="1152"/>
                        <a:pt x="0" y="1008"/>
                        <a:pt x="0" y="936"/>
                      </a:cubicBezTo>
                      <a:lnTo>
                        <a:pt x="0" y="93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3" name="Freeform: Shape 4002">
                  <a:extLst>
                    <a:ext uri="{FF2B5EF4-FFF2-40B4-BE49-F238E27FC236}">
                      <a16:creationId xmlns:a16="http://schemas.microsoft.com/office/drawing/2014/main" id="{54F2907F-01ED-C6F3-D70E-7904B9A1EE65}"/>
                    </a:ext>
                  </a:extLst>
                </p:cNvPr>
                <p:cNvSpPr/>
                <p:nvPr/>
              </p:nvSpPr>
              <p:spPr>
                <a:xfrm>
                  <a:off x="6715566" y="5798841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4" name="Freeform: Shape 4003">
                  <a:extLst>
                    <a:ext uri="{FF2B5EF4-FFF2-40B4-BE49-F238E27FC236}">
                      <a16:creationId xmlns:a16="http://schemas.microsoft.com/office/drawing/2014/main" id="{586DF460-FB02-CAAF-732C-C027FBD2F80E}"/>
                    </a:ext>
                  </a:extLst>
                </p:cNvPr>
                <p:cNvSpPr/>
                <p:nvPr/>
              </p:nvSpPr>
              <p:spPr>
                <a:xfrm>
                  <a:off x="6722375" y="5797113"/>
                  <a:ext cx="1256" cy="1152"/>
                </a:xfrm>
                <a:custGeom>
                  <a:avLst/>
                  <a:gdLst>
                    <a:gd name="connsiteX0" fmla="*/ 1040 w 1256"/>
                    <a:gd name="connsiteY0" fmla="*/ 1152 h 1152"/>
                    <a:gd name="connsiteX1" fmla="*/ 32 w 1256"/>
                    <a:gd name="connsiteY1" fmla="*/ 216 h 1152"/>
                    <a:gd name="connsiteX2" fmla="*/ 32 w 1256"/>
                    <a:gd name="connsiteY2" fmla="*/ 0 h 1152"/>
                    <a:gd name="connsiteX3" fmla="*/ 32 w 1256"/>
                    <a:gd name="connsiteY3" fmla="*/ 0 h 1152"/>
                    <a:gd name="connsiteX4" fmla="*/ 248 w 1256"/>
                    <a:gd name="connsiteY4" fmla="*/ 0 h 1152"/>
                    <a:gd name="connsiteX5" fmla="*/ 248 w 1256"/>
                    <a:gd name="connsiteY5" fmla="*/ 0 h 1152"/>
                    <a:gd name="connsiteX6" fmla="*/ 1256 w 1256"/>
                    <a:gd name="connsiteY6" fmla="*/ 936 h 1152"/>
                    <a:gd name="connsiteX7" fmla="*/ 1256 w 1256"/>
                    <a:gd name="connsiteY7" fmla="*/ 1152 h 1152"/>
                    <a:gd name="connsiteX8" fmla="*/ 1256 w 1256"/>
                    <a:gd name="connsiteY8" fmla="*/ 1152 h 1152"/>
                    <a:gd name="connsiteX9" fmla="*/ 1040 w 1256"/>
                    <a:gd name="connsiteY9" fmla="*/ 1152 h 1152"/>
                    <a:gd name="connsiteX10" fmla="*/ 1040 w 1256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56" h="1152">
                      <a:moveTo>
                        <a:pt x="1040" y="1152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256" y="936"/>
                      </a:lnTo>
                      <a:cubicBezTo>
                        <a:pt x="1256" y="936"/>
                        <a:pt x="1256" y="1080"/>
                        <a:pt x="1256" y="1152"/>
                      </a:cubicBezTo>
                      <a:lnTo>
                        <a:pt x="1256" y="1152"/>
                      </a:lnTo>
                      <a:cubicBezTo>
                        <a:pt x="1256" y="1152"/>
                        <a:pt x="1112" y="1152"/>
                        <a:pt x="1040" y="1152"/>
                      </a:cubicBezTo>
                      <a:lnTo>
                        <a:pt x="1040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5" name="Freeform: Shape 4004">
                  <a:extLst>
                    <a:ext uri="{FF2B5EF4-FFF2-40B4-BE49-F238E27FC236}">
                      <a16:creationId xmlns:a16="http://schemas.microsoft.com/office/drawing/2014/main" id="{A216169C-EB02-ACB9-8656-80FC57B629BA}"/>
                    </a:ext>
                  </a:extLst>
                </p:cNvPr>
                <p:cNvSpPr/>
                <p:nvPr/>
              </p:nvSpPr>
              <p:spPr>
                <a:xfrm>
                  <a:off x="6714918" y="5822030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6" name="Freeform: Shape 4005">
                  <a:extLst>
                    <a:ext uri="{FF2B5EF4-FFF2-40B4-BE49-F238E27FC236}">
                      <a16:creationId xmlns:a16="http://schemas.microsoft.com/office/drawing/2014/main" id="{E300FD60-33A9-4869-0FFE-4829FE1E939C}"/>
                    </a:ext>
                  </a:extLst>
                </p:cNvPr>
                <p:cNvSpPr/>
                <p:nvPr/>
              </p:nvSpPr>
              <p:spPr>
                <a:xfrm>
                  <a:off x="6730617" y="5815909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5 w 1224"/>
                    <a:gd name="connsiteY6" fmla="*/ 936 h 1152"/>
                    <a:gd name="connsiteX7" fmla="*/ 1225 w 1224"/>
                    <a:gd name="connsiteY7" fmla="*/ 1152 h 1152"/>
                    <a:gd name="connsiteX8" fmla="*/ 1225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5" y="936"/>
                      </a:lnTo>
                      <a:cubicBezTo>
                        <a:pt x="1225" y="936"/>
                        <a:pt x="1225" y="1080"/>
                        <a:pt x="1225" y="1152"/>
                      </a:cubicBezTo>
                      <a:lnTo>
                        <a:pt x="1225" y="1152"/>
                      </a:lnTo>
                      <a:cubicBezTo>
                        <a:pt x="1225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7" name="Freeform: Shape 4006">
                  <a:extLst>
                    <a:ext uri="{FF2B5EF4-FFF2-40B4-BE49-F238E27FC236}">
                      <a16:creationId xmlns:a16="http://schemas.microsoft.com/office/drawing/2014/main" id="{BE0D2A88-BC48-11F3-D92D-3E3FE4420AF2}"/>
                    </a:ext>
                  </a:extLst>
                </p:cNvPr>
                <p:cNvSpPr/>
                <p:nvPr/>
              </p:nvSpPr>
              <p:spPr>
                <a:xfrm>
                  <a:off x="6729537" y="5807915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8" name="Freeform: Shape 4007">
                  <a:extLst>
                    <a:ext uri="{FF2B5EF4-FFF2-40B4-BE49-F238E27FC236}">
                      <a16:creationId xmlns:a16="http://schemas.microsoft.com/office/drawing/2014/main" id="{81D7CFE3-529A-7568-BB75-13DADAE1318D}"/>
                    </a:ext>
                  </a:extLst>
                </p:cNvPr>
                <p:cNvSpPr/>
                <p:nvPr/>
              </p:nvSpPr>
              <p:spPr>
                <a:xfrm>
                  <a:off x="6730617" y="5803130"/>
                  <a:ext cx="1040" cy="1432"/>
                </a:xfrm>
                <a:custGeom>
                  <a:avLst/>
                  <a:gdLst>
                    <a:gd name="connsiteX0" fmla="*/ 0 w 1040"/>
                    <a:gd name="connsiteY0" fmla="*/ 1185 h 1432"/>
                    <a:gd name="connsiteX1" fmla="*/ 792 w 1040"/>
                    <a:gd name="connsiteY1" fmla="*/ 32 h 1432"/>
                    <a:gd name="connsiteX2" fmla="*/ 1008 w 1040"/>
                    <a:gd name="connsiteY2" fmla="*/ 32 h 1432"/>
                    <a:gd name="connsiteX3" fmla="*/ 1008 w 1040"/>
                    <a:gd name="connsiteY3" fmla="*/ 32 h 1432"/>
                    <a:gd name="connsiteX4" fmla="*/ 1008 w 1040"/>
                    <a:gd name="connsiteY4" fmla="*/ 248 h 1432"/>
                    <a:gd name="connsiteX5" fmla="*/ 1008 w 1040"/>
                    <a:gd name="connsiteY5" fmla="*/ 248 h 1432"/>
                    <a:gd name="connsiteX6" fmla="*/ 216 w 1040"/>
                    <a:gd name="connsiteY6" fmla="*/ 1400 h 1432"/>
                    <a:gd name="connsiteX7" fmla="*/ 0 w 1040"/>
                    <a:gd name="connsiteY7" fmla="*/ 1400 h 1432"/>
                    <a:gd name="connsiteX8" fmla="*/ 0 w 1040"/>
                    <a:gd name="connsiteY8" fmla="*/ 1400 h 1432"/>
                    <a:gd name="connsiteX9" fmla="*/ 0 w 1040"/>
                    <a:gd name="connsiteY9" fmla="*/ 1185 h 1432"/>
                    <a:gd name="connsiteX10" fmla="*/ 0 w 1040"/>
                    <a:gd name="connsiteY10" fmla="*/ 1185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40" h="1432">
                      <a:moveTo>
                        <a:pt x="0" y="1185"/>
                      </a:moveTo>
                      <a:lnTo>
                        <a:pt x="792" y="32"/>
                      </a:lnTo>
                      <a:cubicBezTo>
                        <a:pt x="792" y="32"/>
                        <a:pt x="936" y="-40"/>
                        <a:pt x="1008" y="32"/>
                      </a:cubicBezTo>
                      <a:lnTo>
                        <a:pt x="1008" y="32"/>
                      </a:lnTo>
                      <a:cubicBezTo>
                        <a:pt x="1008" y="32"/>
                        <a:pt x="1080" y="176"/>
                        <a:pt x="1008" y="248"/>
                      </a:cubicBezTo>
                      <a:lnTo>
                        <a:pt x="1008" y="248"/>
                      </a:lnTo>
                      <a:lnTo>
                        <a:pt x="216" y="1400"/>
                      </a:lnTo>
                      <a:cubicBezTo>
                        <a:pt x="216" y="1400"/>
                        <a:pt x="72" y="1472"/>
                        <a:pt x="0" y="1400"/>
                      </a:cubicBezTo>
                      <a:lnTo>
                        <a:pt x="0" y="1400"/>
                      </a:lnTo>
                      <a:cubicBezTo>
                        <a:pt x="0" y="1400"/>
                        <a:pt x="0" y="1256"/>
                        <a:pt x="0" y="1185"/>
                      </a:cubicBezTo>
                      <a:lnTo>
                        <a:pt x="0" y="1185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9" name="Freeform: Shape 4008">
                  <a:extLst>
                    <a:ext uri="{FF2B5EF4-FFF2-40B4-BE49-F238E27FC236}">
                      <a16:creationId xmlns:a16="http://schemas.microsoft.com/office/drawing/2014/main" id="{4AE0C528-2F06-7748-C2D1-BFE4DAE1A2F7}"/>
                    </a:ext>
                  </a:extLst>
                </p:cNvPr>
                <p:cNvSpPr/>
                <p:nvPr/>
              </p:nvSpPr>
              <p:spPr>
                <a:xfrm>
                  <a:off x="6711429" y="5810548"/>
                  <a:ext cx="1072" cy="1400"/>
                </a:xfrm>
                <a:custGeom>
                  <a:avLst/>
                  <a:gdLst>
                    <a:gd name="connsiteX0" fmla="*/ 32 w 1072"/>
                    <a:gd name="connsiteY0" fmla="*/ 1184 h 1400"/>
                    <a:gd name="connsiteX1" fmla="*/ 824 w 1072"/>
                    <a:gd name="connsiteY1" fmla="*/ 32 h 1400"/>
                    <a:gd name="connsiteX2" fmla="*/ 1040 w 1072"/>
                    <a:gd name="connsiteY2" fmla="*/ 32 h 1400"/>
                    <a:gd name="connsiteX3" fmla="*/ 1040 w 1072"/>
                    <a:gd name="connsiteY3" fmla="*/ 32 h 1400"/>
                    <a:gd name="connsiteX4" fmla="*/ 1040 w 1072"/>
                    <a:gd name="connsiteY4" fmla="*/ 248 h 1400"/>
                    <a:gd name="connsiteX5" fmla="*/ 1040 w 1072"/>
                    <a:gd name="connsiteY5" fmla="*/ 248 h 1400"/>
                    <a:gd name="connsiteX6" fmla="*/ 248 w 1072"/>
                    <a:gd name="connsiteY6" fmla="*/ 1400 h 1400"/>
                    <a:gd name="connsiteX7" fmla="*/ 32 w 1072"/>
                    <a:gd name="connsiteY7" fmla="*/ 1400 h 1400"/>
                    <a:gd name="connsiteX8" fmla="*/ 32 w 1072"/>
                    <a:gd name="connsiteY8" fmla="*/ 1400 h 1400"/>
                    <a:gd name="connsiteX9" fmla="*/ 32 w 1072"/>
                    <a:gd name="connsiteY9" fmla="*/ 1184 h 1400"/>
                    <a:gd name="connsiteX10" fmla="*/ 32 w 1072"/>
                    <a:gd name="connsiteY10" fmla="*/ 1184 h 1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2" h="1400">
                      <a:moveTo>
                        <a:pt x="32" y="1184"/>
                      </a:moveTo>
                      <a:lnTo>
                        <a:pt x="824" y="32"/>
                      </a:lnTo>
                      <a:cubicBezTo>
                        <a:pt x="824" y="32"/>
                        <a:pt x="968" y="-40"/>
                        <a:pt x="1040" y="32"/>
                      </a:cubicBezTo>
                      <a:lnTo>
                        <a:pt x="1040" y="32"/>
                      </a:lnTo>
                      <a:cubicBezTo>
                        <a:pt x="1040" y="32"/>
                        <a:pt x="1112" y="176"/>
                        <a:pt x="1040" y="248"/>
                      </a:cubicBezTo>
                      <a:lnTo>
                        <a:pt x="1040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00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0" name="Freeform: Shape 4009">
                  <a:extLst>
                    <a:ext uri="{FF2B5EF4-FFF2-40B4-BE49-F238E27FC236}">
                      <a16:creationId xmlns:a16="http://schemas.microsoft.com/office/drawing/2014/main" id="{AD9268FE-463D-5357-FE75-B790001D3144}"/>
                    </a:ext>
                  </a:extLst>
                </p:cNvPr>
                <p:cNvSpPr/>
                <p:nvPr/>
              </p:nvSpPr>
              <p:spPr>
                <a:xfrm>
                  <a:off x="6711749" y="5801218"/>
                  <a:ext cx="1368" cy="1008"/>
                </a:xfrm>
                <a:custGeom>
                  <a:avLst/>
                  <a:gdLst>
                    <a:gd name="connsiteX0" fmla="*/ 0 w 1368"/>
                    <a:gd name="connsiteY0" fmla="*/ 792 h 1008"/>
                    <a:gd name="connsiteX1" fmla="*/ 1152 w 1368"/>
                    <a:gd name="connsiteY1" fmla="*/ 0 h 1008"/>
                    <a:gd name="connsiteX2" fmla="*/ 1368 w 1368"/>
                    <a:gd name="connsiteY2" fmla="*/ 0 h 1008"/>
                    <a:gd name="connsiteX3" fmla="*/ 1368 w 1368"/>
                    <a:gd name="connsiteY3" fmla="*/ 0 h 1008"/>
                    <a:gd name="connsiteX4" fmla="*/ 1368 w 1368"/>
                    <a:gd name="connsiteY4" fmla="*/ 216 h 1008"/>
                    <a:gd name="connsiteX5" fmla="*/ 1368 w 1368"/>
                    <a:gd name="connsiteY5" fmla="*/ 216 h 1008"/>
                    <a:gd name="connsiteX6" fmla="*/ 216 w 1368"/>
                    <a:gd name="connsiteY6" fmla="*/ 1008 h 1008"/>
                    <a:gd name="connsiteX7" fmla="*/ 0 w 1368"/>
                    <a:gd name="connsiteY7" fmla="*/ 1008 h 1008"/>
                    <a:gd name="connsiteX8" fmla="*/ 0 w 1368"/>
                    <a:gd name="connsiteY8" fmla="*/ 1008 h 1008"/>
                    <a:gd name="connsiteX9" fmla="*/ 0 w 1368"/>
                    <a:gd name="connsiteY9" fmla="*/ 792 h 1008"/>
                    <a:gd name="connsiteX10" fmla="*/ 0 w 1368"/>
                    <a:gd name="connsiteY10" fmla="*/ 792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8" h="1008">
                      <a:moveTo>
                        <a:pt x="0" y="792"/>
                      </a:moveTo>
                      <a:lnTo>
                        <a:pt x="1152" y="0"/>
                      </a:lnTo>
                      <a:cubicBezTo>
                        <a:pt x="1152" y="0"/>
                        <a:pt x="1296" y="0"/>
                        <a:pt x="1368" y="0"/>
                      </a:cubicBezTo>
                      <a:lnTo>
                        <a:pt x="1368" y="0"/>
                      </a:lnTo>
                      <a:cubicBezTo>
                        <a:pt x="1368" y="0"/>
                        <a:pt x="1368" y="144"/>
                        <a:pt x="1368" y="216"/>
                      </a:cubicBezTo>
                      <a:lnTo>
                        <a:pt x="1368" y="216"/>
                      </a:lnTo>
                      <a:lnTo>
                        <a:pt x="216" y="1008"/>
                      </a:lnTo>
                      <a:cubicBezTo>
                        <a:pt x="216" y="1008"/>
                        <a:pt x="72" y="1008"/>
                        <a:pt x="0" y="1008"/>
                      </a:cubicBezTo>
                      <a:lnTo>
                        <a:pt x="0" y="1008"/>
                      </a:lnTo>
                      <a:cubicBezTo>
                        <a:pt x="0" y="1008"/>
                        <a:pt x="0" y="865"/>
                        <a:pt x="0" y="792"/>
                      </a:cubicBez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1" name="Freeform: Shape 4010">
                  <a:extLst>
                    <a:ext uri="{FF2B5EF4-FFF2-40B4-BE49-F238E27FC236}">
                      <a16:creationId xmlns:a16="http://schemas.microsoft.com/office/drawing/2014/main" id="{4B44D802-7ECD-E4E9-2132-928B5C9C41FD}"/>
                    </a:ext>
                  </a:extLst>
                </p:cNvPr>
                <p:cNvSpPr/>
                <p:nvPr/>
              </p:nvSpPr>
              <p:spPr>
                <a:xfrm>
                  <a:off x="6715206" y="5816125"/>
                  <a:ext cx="1368" cy="1008"/>
                </a:xfrm>
                <a:custGeom>
                  <a:avLst/>
                  <a:gdLst>
                    <a:gd name="connsiteX0" fmla="*/ 0 w 1368"/>
                    <a:gd name="connsiteY0" fmla="*/ 792 h 1008"/>
                    <a:gd name="connsiteX1" fmla="*/ 1152 w 1368"/>
                    <a:gd name="connsiteY1" fmla="*/ 0 h 1008"/>
                    <a:gd name="connsiteX2" fmla="*/ 1368 w 1368"/>
                    <a:gd name="connsiteY2" fmla="*/ 0 h 1008"/>
                    <a:gd name="connsiteX3" fmla="*/ 1368 w 1368"/>
                    <a:gd name="connsiteY3" fmla="*/ 0 h 1008"/>
                    <a:gd name="connsiteX4" fmla="*/ 1368 w 1368"/>
                    <a:gd name="connsiteY4" fmla="*/ 216 h 1008"/>
                    <a:gd name="connsiteX5" fmla="*/ 1368 w 1368"/>
                    <a:gd name="connsiteY5" fmla="*/ 216 h 1008"/>
                    <a:gd name="connsiteX6" fmla="*/ 216 w 1368"/>
                    <a:gd name="connsiteY6" fmla="*/ 1008 h 1008"/>
                    <a:gd name="connsiteX7" fmla="*/ 0 w 1368"/>
                    <a:gd name="connsiteY7" fmla="*/ 1008 h 1008"/>
                    <a:gd name="connsiteX8" fmla="*/ 0 w 1368"/>
                    <a:gd name="connsiteY8" fmla="*/ 1008 h 1008"/>
                    <a:gd name="connsiteX9" fmla="*/ 0 w 1368"/>
                    <a:gd name="connsiteY9" fmla="*/ 792 h 1008"/>
                    <a:gd name="connsiteX10" fmla="*/ 0 w 1368"/>
                    <a:gd name="connsiteY10" fmla="*/ 792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8" h="1008">
                      <a:moveTo>
                        <a:pt x="0" y="792"/>
                      </a:moveTo>
                      <a:lnTo>
                        <a:pt x="1152" y="0"/>
                      </a:lnTo>
                      <a:cubicBezTo>
                        <a:pt x="1152" y="0"/>
                        <a:pt x="1296" y="0"/>
                        <a:pt x="1368" y="0"/>
                      </a:cubicBezTo>
                      <a:lnTo>
                        <a:pt x="1368" y="0"/>
                      </a:lnTo>
                      <a:cubicBezTo>
                        <a:pt x="1368" y="0"/>
                        <a:pt x="1368" y="144"/>
                        <a:pt x="1368" y="216"/>
                      </a:cubicBezTo>
                      <a:lnTo>
                        <a:pt x="1368" y="216"/>
                      </a:lnTo>
                      <a:lnTo>
                        <a:pt x="216" y="1008"/>
                      </a:lnTo>
                      <a:cubicBezTo>
                        <a:pt x="216" y="1008"/>
                        <a:pt x="72" y="1008"/>
                        <a:pt x="0" y="1008"/>
                      </a:cubicBezTo>
                      <a:lnTo>
                        <a:pt x="0" y="1008"/>
                      </a:lnTo>
                      <a:cubicBezTo>
                        <a:pt x="0" y="1008"/>
                        <a:pt x="0" y="864"/>
                        <a:pt x="0" y="792"/>
                      </a:cubicBez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2" name="Freeform: Shape 4011">
                  <a:extLst>
                    <a:ext uri="{FF2B5EF4-FFF2-40B4-BE49-F238E27FC236}">
                      <a16:creationId xmlns:a16="http://schemas.microsoft.com/office/drawing/2014/main" id="{6D185FC3-5C02-A1A9-EBE8-7EA06BBA2DEF}"/>
                    </a:ext>
                  </a:extLst>
                </p:cNvPr>
                <p:cNvSpPr/>
                <p:nvPr/>
              </p:nvSpPr>
              <p:spPr>
                <a:xfrm>
                  <a:off x="6723415" y="5823542"/>
                  <a:ext cx="1368" cy="1008"/>
                </a:xfrm>
                <a:custGeom>
                  <a:avLst/>
                  <a:gdLst>
                    <a:gd name="connsiteX0" fmla="*/ 0 w 1368"/>
                    <a:gd name="connsiteY0" fmla="*/ 792 h 1008"/>
                    <a:gd name="connsiteX1" fmla="*/ 1152 w 1368"/>
                    <a:gd name="connsiteY1" fmla="*/ 0 h 1008"/>
                    <a:gd name="connsiteX2" fmla="*/ 1368 w 1368"/>
                    <a:gd name="connsiteY2" fmla="*/ 0 h 1008"/>
                    <a:gd name="connsiteX3" fmla="*/ 1368 w 1368"/>
                    <a:gd name="connsiteY3" fmla="*/ 0 h 1008"/>
                    <a:gd name="connsiteX4" fmla="*/ 1368 w 1368"/>
                    <a:gd name="connsiteY4" fmla="*/ 216 h 1008"/>
                    <a:gd name="connsiteX5" fmla="*/ 1368 w 1368"/>
                    <a:gd name="connsiteY5" fmla="*/ 216 h 1008"/>
                    <a:gd name="connsiteX6" fmla="*/ 216 w 1368"/>
                    <a:gd name="connsiteY6" fmla="*/ 1008 h 1008"/>
                    <a:gd name="connsiteX7" fmla="*/ 0 w 1368"/>
                    <a:gd name="connsiteY7" fmla="*/ 1008 h 1008"/>
                    <a:gd name="connsiteX8" fmla="*/ 0 w 1368"/>
                    <a:gd name="connsiteY8" fmla="*/ 1008 h 1008"/>
                    <a:gd name="connsiteX9" fmla="*/ 0 w 1368"/>
                    <a:gd name="connsiteY9" fmla="*/ 792 h 1008"/>
                    <a:gd name="connsiteX10" fmla="*/ 0 w 1368"/>
                    <a:gd name="connsiteY10" fmla="*/ 792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8" h="1008">
                      <a:moveTo>
                        <a:pt x="0" y="792"/>
                      </a:moveTo>
                      <a:lnTo>
                        <a:pt x="1152" y="0"/>
                      </a:lnTo>
                      <a:cubicBezTo>
                        <a:pt x="1152" y="0"/>
                        <a:pt x="1296" y="0"/>
                        <a:pt x="1368" y="0"/>
                      </a:cubicBezTo>
                      <a:lnTo>
                        <a:pt x="1368" y="0"/>
                      </a:lnTo>
                      <a:cubicBezTo>
                        <a:pt x="1368" y="0"/>
                        <a:pt x="1368" y="144"/>
                        <a:pt x="1368" y="216"/>
                      </a:cubicBezTo>
                      <a:lnTo>
                        <a:pt x="1368" y="216"/>
                      </a:lnTo>
                      <a:lnTo>
                        <a:pt x="216" y="1008"/>
                      </a:lnTo>
                      <a:cubicBezTo>
                        <a:pt x="216" y="1008"/>
                        <a:pt x="72" y="1008"/>
                        <a:pt x="0" y="1008"/>
                      </a:cubicBezTo>
                      <a:lnTo>
                        <a:pt x="0" y="1008"/>
                      </a:lnTo>
                      <a:cubicBezTo>
                        <a:pt x="0" y="1008"/>
                        <a:pt x="0" y="864"/>
                        <a:pt x="0" y="792"/>
                      </a:cubicBez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3" name="Freeform: Shape 4012">
                  <a:extLst>
                    <a:ext uri="{FF2B5EF4-FFF2-40B4-BE49-F238E27FC236}">
                      <a16:creationId xmlns:a16="http://schemas.microsoft.com/office/drawing/2014/main" id="{8DDCC362-CCC3-EB36-584D-30242B27E375}"/>
                    </a:ext>
                  </a:extLst>
                </p:cNvPr>
                <p:cNvSpPr/>
                <p:nvPr/>
              </p:nvSpPr>
              <p:spPr>
                <a:xfrm>
                  <a:off x="6711717" y="5806443"/>
                  <a:ext cx="1040" cy="1432"/>
                </a:xfrm>
                <a:custGeom>
                  <a:avLst/>
                  <a:gdLst>
                    <a:gd name="connsiteX0" fmla="*/ 104 w 1040"/>
                    <a:gd name="connsiteY0" fmla="*/ 1184 h 1432"/>
                    <a:gd name="connsiteX1" fmla="*/ 824 w 1040"/>
                    <a:gd name="connsiteY1" fmla="*/ 32 h 1432"/>
                    <a:gd name="connsiteX2" fmla="*/ 1040 w 1040"/>
                    <a:gd name="connsiteY2" fmla="*/ 32 h 1432"/>
                    <a:gd name="connsiteX3" fmla="*/ 1040 w 1040"/>
                    <a:gd name="connsiteY3" fmla="*/ 32 h 1432"/>
                    <a:gd name="connsiteX4" fmla="*/ 1040 w 1040"/>
                    <a:gd name="connsiteY4" fmla="*/ 248 h 1432"/>
                    <a:gd name="connsiteX5" fmla="*/ 1040 w 1040"/>
                    <a:gd name="connsiteY5" fmla="*/ 248 h 1432"/>
                    <a:gd name="connsiteX6" fmla="*/ 248 w 1040"/>
                    <a:gd name="connsiteY6" fmla="*/ 1400 h 1432"/>
                    <a:gd name="connsiteX7" fmla="*/ 32 w 1040"/>
                    <a:gd name="connsiteY7" fmla="*/ 1400 h 1432"/>
                    <a:gd name="connsiteX8" fmla="*/ 32 w 1040"/>
                    <a:gd name="connsiteY8" fmla="*/ 1400 h 1432"/>
                    <a:gd name="connsiteX9" fmla="*/ 32 w 1040"/>
                    <a:gd name="connsiteY9" fmla="*/ 1184 h 1432"/>
                    <a:gd name="connsiteX10" fmla="*/ 32 w 1040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40" h="1432">
                      <a:moveTo>
                        <a:pt x="104" y="1184"/>
                      </a:moveTo>
                      <a:lnTo>
                        <a:pt x="824" y="32"/>
                      </a:lnTo>
                      <a:cubicBezTo>
                        <a:pt x="824" y="32"/>
                        <a:pt x="968" y="-40"/>
                        <a:pt x="1040" y="32"/>
                      </a:cubicBezTo>
                      <a:lnTo>
                        <a:pt x="1040" y="32"/>
                      </a:lnTo>
                      <a:cubicBezTo>
                        <a:pt x="1040" y="32"/>
                        <a:pt x="1040" y="176"/>
                        <a:pt x="1040" y="248"/>
                      </a:cubicBezTo>
                      <a:lnTo>
                        <a:pt x="1040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4" name="Freeform: Shape 4013">
                  <a:extLst>
                    <a:ext uri="{FF2B5EF4-FFF2-40B4-BE49-F238E27FC236}">
                      <a16:creationId xmlns:a16="http://schemas.microsoft.com/office/drawing/2014/main" id="{80C6A61B-A3D5-ECDD-96BA-C8A6EB94E5F9}"/>
                    </a:ext>
                  </a:extLst>
                </p:cNvPr>
                <p:cNvSpPr/>
                <p:nvPr/>
              </p:nvSpPr>
              <p:spPr>
                <a:xfrm>
                  <a:off x="6728096" y="5820229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5" name="Freeform: Shape 4014">
                  <a:extLst>
                    <a:ext uri="{FF2B5EF4-FFF2-40B4-BE49-F238E27FC236}">
                      <a16:creationId xmlns:a16="http://schemas.microsoft.com/office/drawing/2014/main" id="{89B1872C-EB51-0ADC-B519-0A9F4FD78763}"/>
                    </a:ext>
                  </a:extLst>
                </p:cNvPr>
                <p:cNvSpPr/>
                <p:nvPr/>
              </p:nvSpPr>
              <p:spPr>
                <a:xfrm>
                  <a:off x="6715854" y="5823398"/>
                  <a:ext cx="1152" cy="1224"/>
                </a:xfrm>
                <a:custGeom>
                  <a:avLst/>
                  <a:gdLst>
                    <a:gd name="connsiteX0" fmla="*/ 0 w 1152"/>
                    <a:gd name="connsiteY0" fmla="*/ 1008 h 1224"/>
                    <a:gd name="connsiteX1" fmla="*/ 936 w 1152"/>
                    <a:gd name="connsiteY1" fmla="*/ 0 h 1224"/>
                    <a:gd name="connsiteX2" fmla="*/ 1152 w 1152"/>
                    <a:gd name="connsiteY2" fmla="*/ 0 h 1224"/>
                    <a:gd name="connsiteX3" fmla="*/ 1152 w 1152"/>
                    <a:gd name="connsiteY3" fmla="*/ 0 h 1224"/>
                    <a:gd name="connsiteX4" fmla="*/ 1152 w 1152"/>
                    <a:gd name="connsiteY4" fmla="*/ 216 h 1224"/>
                    <a:gd name="connsiteX5" fmla="*/ 1152 w 1152"/>
                    <a:gd name="connsiteY5" fmla="*/ 216 h 1224"/>
                    <a:gd name="connsiteX6" fmla="*/ 216 w 1152"/>
                    <a:gd name="connsiteY6" fmla="*/ 1224 h 1224"/>
                    <a:gd name="connsiteX7" fmla="*/ 0 w 1152"/>
                    <a:gd name="connsiteY7" fmla="*/ 1224 h 1224"/>
                    <a:gd name="connsiteX8" fmla="*/ 0 w 1152"/>
                    <a:gd name="connsiteY8" fmla="*/ 1224 h 1224"/>
                    <a:gd name="connsiteX9" fmla="*/ 0 w 1152"/>
                    <a:gd name="connsiteY9" fmla="*/ 1008 h 1224"/>
                    <a:gd name="connsiteX10" fmla="*/ 0 w 1152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24">
                      <a:moveTo>
                        <a:pt x="0" y="1008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24"/>
                      </a:lnTo>
                      <a:cubicBezTo>
                        <a:pt x="216" y="1224"/>
                        <a:pt x="72" y="1224"/>
                        <a:pt x="0" y="1224"/>
                      </a:cubicBezTo>
                      <a:lnTo>
                        <a:pt x="0" y="1224"/>
                      </a:lnTo>
                      <a:cubicBezTo>
                        <a:pt x="0" y="1224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6" name="Freeform: Shape 4015">
                  <a:extLst>
                    <a:ext uri="{FF2B5EF4-FFF2-40B4-BE49-F238E27FC236}">
                      <a16:creationId xmlns:a16="http://schemas.microsoft.com/office/drawing/2014/main" id="{3C644488-852D-12D2-4166-04B0607916FA}"/>
                    </a:ext>
                  </a:extLst>
                </p:cNvPr>
                <p:cNvSpPr/>
                <p:nvPr/>
              </p:nvSpPr>
              <p:spPr>
                <a:xfrm>
                  <a:off x="6714558" y="5805683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7" name="Freeform: Shape 4016">
                  <a:extLst>
                    <a:ext uri="{FF2B5EF4-FFF2-40B4-BE49-F238E27FC236}">
                      <a16:creationId xmlns:a16="http://schemas.microsoft.com/office/drawing/2014/main" id="{07DC4C90-8A8D-C69D-3944-8CC600F39C8F}"/>
                    </a:ext>
                  </a:extLst>
                </p:cNvPr>
                <p:cNvSpPr/>
                <p:nvPr/>
              </p:nvSpPr>
              <p:spPr>
                <a:xfrm>
                  <a:off x="6708652" y="5807843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8" name="Freeform: Shape 4017">
                  <a:extLst>
                    <a:ext uri="{FF2B5EF4-FFF2-40B4-BE49-F238E27FC236}">
                      <a16:creationId xmlns:a16="http://schemas.microsoft.com/office/drawing/2014/main" id="{E54AEFD7-279C-35B6-5BA8-CC5E476F1317}"/>
                    </a:ext>
                  </a:extLst>
                </p:cNvPr>
                <p:cNvSpPr/>
                <p:nvPr/>
              </p:nvSpPr>
              <p:spPr>
                <a:xfrm>
                  <a:off x="6711029" y="5812668"/>
                  <a:ext cx="1152" cy="1224"/>
                </a:xfrm>
                <a:custGeom>
                  <a:avLst/>
                  <a:gdLst>
                    <a:gd name="connsiteX0" fmla="*/ 0 w 1152"/>
                    <a:gd name="connsiteY0" fmla="*/ 1080 h 1224"/>
                    <a:gd name="connsiteX1" fmla="*/ 936 w 1152"/>
                    <a:gd name="connsiteY1" fmla="*/ 0 h 1224"/>
                    <a:gd name="connsiteX2" fmla="*/ 1152 w 1152"/>
                    <a:gd name="connsiteY2" fmla="*/ 0 h 1224"/>
                    <a:gd name="connsiteX3" fmla="*/ 1152 w 1152"/>
                    <a:gd name="connsiteY3" fmla="*/ 0 h 1224"/>
                    <a:gd name="connsiteX4" fmla="*/ 1152 w 1152"/>
                    <a:gd name="connsiteY4" fmla="*/ 216 h 1224"/>
                    <a:gd name="connsiteX5" fmla="*/ 1152 w 1152"/>
                    <a:gd name="connsiteY5" fmla="*/ 216 h 1224"/>
                    <a:gd name="connsiteX6" fmla="*/ 216 w 1152"/>
                    <a:gd name="connsiteY6" fmla="*/ 1224 h 1224"/>
                    <a:gd name="connsiteX7" fmla="*/ 0 w 1152"/>
                    <a:gd name="connsiteY7" fmla="*/ 1224 h 1224"/>
                    <a:gd name="connsiteX8" fmla="*/ 0 w 1152"/>
                    <a:gd name="connsiteY8" fmla="*/ 1224 h 1224"/>
                    <a:gd name="connsiteX9" fmla="*/ 0 w 1152"/>
                    <a:gd name="connsiteY9" fmla="*/ 1008 h 1224"/>
                    <a:gd name="connsiteX10" fmla="*/ 0 w 1152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24">
                      <a:moveTo>
                        <a:pt x="0" y="1080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24"/>
                      </a:lnTo>
                      <a:cubicBezTo>
                        <a:pt x="216" y="1224"/>
                        <a:pt x="72" y="1224"/>
                        <a:pt x="0" y="1224"/>
                      </a:cubicBezTo>
                      <a:lnTo>
                        <a:pt x="0" y="1224"/>
                      </a:lnTo>
                      <a:cubicBezTo>
                        <a:pt x="0" y="1224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9" name="Freeform: Shape 4018">
                  <a:extLst>
                    <a:ext uri="{FF2B5EF4-FFF2-40B4-BE49-F238E27FC236}">
                      <a16:creationId xmlns:a16="http://schemas.microsoft.com/office/drawing/2014/main" id="{88BF8123-62DD-3FFD-CE2F-991108982649}"/>
                    </a:ext>
                  </a:extLst>
                </p:cNvPr>
                <p:cNvSpPr/>
                <p:nvPr/>
              </p:nvSpPr>
              <p:spPr>
                <a:xfrm>
                  <a:off x="6715062" y="5817709"/>
                  <a:ext cx="1152" cy="1224"/>
                </a:xfrm>
                <a:custGeom>
                  <a:avLst/>
                  <a:gdLst>
                    <a:gd name="connsiteX0" fmla="*/ 0 w 1152"/>
                    <a:gd name="connsiteY0" fmla="*/ 1008 h 1224"/>
                    <a:gd name="connsiteX1" fmla="*/ 936 w 1152"/>
                    <a:gd name="connsiteY1" fmla="*/ 0 h 1224"/>
                    <a:gd name="connsiteX2" fmla="*/ 1152 w 1152"/>
                    <a:gd name="connsiteY2" fmla="*/ 0 h 1224"/>
                    <a:gd name="connsiteX3" fmla="*/ 1152 w 1152"/>
                    <a:gd name="connsiteY3" fmla="*/ 0 h 1224"/>
                    <a:gd name="connsiteX4" fmla="*/ 1152 w 1152"/>
                    <a:gd name="connsiteY4" fmla="*/ 216 h 1224"/>
                    <a:gd name="connsiteX5" fmla="*/ 1152 w 1152"/>
                    <a:gd name="connsiteY5" fmla="*/ 216 h 1224"/>
                    <a:gd name="connsiteX6" fmla="*/ 216 w 1152"/>
                    <a:gd name="connsiteY6" fmla="*/ 1224 h 1224"/>
                    <a:gd name="connsiteX7" fmla="*/ 0 w 1152"/>
                    <a:gd name="connsiteY7" fmla="*/ 1224 h 1224"/>
                    <a:gd name="connsiteX8" fmla="*/ 0 w 1152"/>
                    <a:gd name="connsiteY8" fmla="*/ 1224 h 1224"/>
                    <a:gd name="connsiteX9" fmla="*/ 0 w 1152"/>
                    <a:gd name="connsiteY9" fmla="*/ 1008 h 1224"/>
                    <a:gd name="connsiteX10" fmla="*/ 0 w 1152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24">
                      <a:moveTo>
                        <a:pt x="0" y="1008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24"/>
                      </a:lnTo>
                      <a:cubicBezTo>
                        <a:pt x="216" y="1224"/>
                        <a:pt x="72" y="1224"/>
                        <a:pt x="0" y="1224"/>
                      </a:cubicBezTo>
                      <a:lnTo>
                        <a:pt x="0" y="1224"/>
                      </a:lnTo>
                      <a:cubicBezTo>
                        <a:pt x="0" y="1224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0" name="Freeform: Shape 4019">
                  <a:extLst>
                    <a:ext uri="{FF2B5EF4-FFF2-40B4-BE49-F238E27FC236}">
                      <a16:creationId xmlns:a16="http://schemas.microsoft.com/office/drawing/2014/main" id="{ED323BB4-19E0-FDF9-D7B8-A5F45D424A5E}"/>
                    </a:ext>
                  </a:extLst>
                </p:cNvPr>
                <p:cNvSpPr/>
                <p:nvPr/>
              </p:nvSpPr>
              <p:spPr>
                <a:xfrm>
                  <a:off x="6718375" y="5820374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1" name="Freeform: Shape 4020">
                  <a:extLst>
                    <a:ext uri="{FF2B5EF4-FFF2-40B4-BE49-F238E27FC236}">
                      <a16:creationId xmlns:a16="http://schemas.microsoft.com/office/drawing/2014/main" id="{63DE9B80-E87D-BB38-1D1C-86A771913E7D}"/>
                    </a:ext>
                  </a:extLst>
                </p:cNvPr>
                <p:cNvSpPr/>
                <p:nvPr/>
              </p:nvSpPr>
              <p:spPr>
                <a:xfrm>
                  <a:off x="6712037" y="5818789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7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7 h 1296"/>
                    <a:gd name="connsiteX8" fmla="*/ 1152 w 1152"/>
                    <a:gd name="connsiteY8" fmla="*/ 1297 h 1296"/>
                    <a:gd name="connsiteX9" fmla="*/ 936 w 1152"/>
                    <a:gd name="connsiteY9" fmla="*/ 1297 h 1296"/>
                    <a:gd name="connsiteX10" fmla="*/ 936 w 1152"/>
                    <a:gd name="connsiteY10" fmla="*/ 1297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7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5"/>
                        <a:pt x="1152" y="1297"/>
                      </a:cubicBezTo>
                      <a:lnTo>
                        <a:pt x="1152" y="1297"/>
                      </a:lnTo>
                      <a:cubicBezTo>
                        <a:pt x="1152" y="1297"/>
                        <a:pt x="1008" y="1297"/>
                        <a:pt x="936" y="1297"/>
                      </a:cubicBezTo>
                      <a:lnTo>
                        <a:pt x="936" y="1297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2" name="Freeform: Shape 4021">
                  <a:extLst>
                    <a:ext uri="{FF2B5EF4-FFF2-40B4-BE49-F238E27FC236}">
                      <a16:creationId xmlns:a16="http://schemas.microsoft.com/office/drawing/2014/main" id="{70CEE3DE-87E4-84FE-DAB6-EC54DB31FD96}"/>
                    </a:ext>
                  </a:extLst>
                </p:cNvPr>
                <p:cNvSpPr/>
                <p:nvPr/>
              </p:nvSpPr>
              <p:spPr>
                <a:xfrm>
                  <a:off x="6721759" y="5803234"/>
                  <a:ext cx="1152" cy="1224"/>
                </a:xfrm>
                <a:custGeom>
                  <a:avLst/>
                  <a:gdLst>
                    <a:gd name="connsiteX0" fmla="*/ 0 w 1152"/>
                    <a:gd name="connsiteY0" fmla="*/ 1008 h 1224"/>
                    <a:gd name="connsiteX1" fmla="*/ 936 w 1152"/>
                    <a:gd name="connsiteY1" fmla="*/ 0 h 1224"/>
                    <a:gd name="connsiteX2" fmla="*/ 1152 w 1152"/>
                    <a:gd name="connsiteY2" fmla="*/ 0 h 1224"/>
                    <a:gd name="connsiteX3" fmla="*/ 1152 w 1152"/>
                    <a:gd name="connsiteY3" fmla="*/ 0 h 1224"/>
                    <a:gd name="connsiteX4" fmla="*/ 1152 w 1152"/>
                    <a:gd name="connsiteY4" fmla="*/ 216 h 1224"/>
                    <a:gd name="connsiteX5" fmla="*/ 1152 w 1152"/>
                    <a:gd name="connsiteY5" fmla="*/ 216 h 1224"/>
                    <a:gd name="connsiteX6" fmla="*/ 216 w 1152"/>
                    <a:gd name="connsiteY6" fmla="*/ 1224 h 1224"/>
                    <a:gd name="connsiteX7" fmla="*/ 0 w 1152"/>
                    <a:gd name="connsiteY7" fmla="*/ 1224 h 1224"/>
                    <a:gd name="connsiteX8" fmla="*/ 0 w 1152"/>
                    <a:gd name="connsiteY8" fmla="*/ 1224 h 1224"/>
                    <a:gd name="connsiteX9" fmla="*/ 0 w 1152"/>
                    <a:gd name="connsiteY9" fmla="*/ 1008 h 1224"/>
                    <a:gd name="connsiteX10" fmla="*/ 0 w 1152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24">
                      <a:moveTo>
                        <a:pt x="0" y="1008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24"/>
                      </a:lnTo>
                      <a:cubicBezTo>
                        <a:pt x="216" y="1224"/>
                        <a:pt x="72" y="1224"/>
                        <a:pt x="0" y="1224"/>
                      </a:cubicBezTo>
                      <a:lnTo>
                        <a:pt x="0" y="1224"/>
                      </a:lnTo>
                      <a:cubicBezTo>
                        <a:pt x="0" y="1224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3" name="Freeform: Shape 4022">
                  <a:extLst>
                    <a:ext uri="{FF2B5EF4-FFF2-40B4-BE49-F238E27FC236}">
                      <a16:creationId xmlns:a16="http://schemas.microsoft.com/office/drawing/2014/main" id="{2851A31F-3FE6-690F-91B2-0C184A32C40C}"/>
                    </a:ext>
                  </a:extLst>
                </p:cNvPr>
                <p:cNvSpPr/>
                <p:nvPr/>
              </p:nvSpPr>
              <p:spPr>
                <a:xfrm>
                  <a:off x="6720247" y="5822462"/>
                  <a:ext cx="1256" cy="1152"/>
                </a:xfrm>
                <a:custGeom>
                  <a:avLst/>
                  <a:gdLst>
                    <a:gd name="connsiteX0" fmla="*/ 1080 w 1256"/>
                    <a:gd name="connsiteY0" fmla="*/ 1152 h 1152"/>
                    <a:gd name="connsiteX1" fmla="*/ 0 w 1256"/>
                    <a:gd name="connsiteY1" fmla="*/ 216 h 1152"/>
                    <a:gd name="connsiteX2" fmla="*/ 0 w 1256"/>
                    <a:gd name="connsiteY2" fmla="*/ 0 h 1152"/>
                    <a:gd name="connsiteX3" fmla="*/ 0 w 1256"/>
                    <a:gd name="connsiteY3" fmla="*/ 0 h 1152"/>
                    <a:gd name="connsiteX4" fmla="*/ 216 w 1256"/>
                    <a:gd name="connsiteY4" fmla="*/ 0 h 1152"/>
                    <a:gd name="connsiteX5" fmla="*/ 216 w 1256"/>
                    <a:gd name="connsiteY5" fmla="*/ 0 h 1152"/>
                    <a:gd name="connsiteX6" fmla="*/ 1225 w 1256"/>
                    <a:gd name="connsiteY6" fmla="*/ 936 h 1152"/>
                    <a:gd name="connsiteX7" fmla="*/ 1225 w 1256"/>
                    <a:gd name="connsiteY7" fmla="*/ 1152 h 1152"/>
                    <a:gd name="connsiteX8" fmla="*/ 1225 w 1256"/>
                    <a:gd name="connsiteY8" fmla="*/ 1152 h 1152"/>
                    <a:gd name="connsiteX9" fmla="*/ 1008 w 1256"/>
                    <a:gd name="connsiteY9" fmla="*/ 1152 h 1152"/>
                    <a:gd name="connsiteX10" fmla="*/ 1008 w 1256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56" h="1152">
                      <a:moveTo>
                        <a:pt x="1080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5" y="936"/>
                      </a:lnTo>
                      <a:cubicBezTo>
                        <a:pt x="1225" y="936"/>
                        <a:pt x="1296" y="1080"/>
                        <a:pt x="1225" y="1152"/>
                      </a:cubicBezTo>
                      <a:lnTo>
                        <a:pt x="1225" y="1152"/>
                      </a:lnTo>
                      <a:cubicBezTo>
                        <a:pt x="1225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80" name="Graphic 6">
                <a:extLst>
                  <a:ext uri="{FF2B5EF4-FFF2-40B4-BE49-F238E27FC236}">
                    <a16:creationId xmlns:a16="http://schemas.microsoft.com/office/drawing/2014/main" id="{FC3077F8-BC92-D725-75B1-0F549B805C60}"/>
                  </a:ext>
                </a:extLst>
              </p:cNvPr>
              <p:cNvGrpSpPr/>
              <p:nvPr/>
            </p:nvGrpSpPr>
            <p:grpSpPr>
              <a:xfrm>
                <a:off x="6772169" y="5760170"/>
                <a:ext cx="33414" cy="33414"/>
                <a:chOff x="6772169" y="5760170"/>
                <a:chExt cx="33414" cy="33414"/>
              </a:xfrm>
            </p:grpSpPr>
            <p:sp>
              <p:nvSpPr>
                <p:cNvPr id="3876" name="Freeform: Shape 3875">
                  <a:extLst>
                    <a:ext uri="{FF2B5EF4-FFF2-40B4-BE49-F238E27FC236}">
                      <a16:creationId xmlns:a16="http://schemas.microsoft.com/office/drawing/2014/main" id="{BE977648-E7CF-71C9-D3E3-55AD7C29FECA}"/>
                    </a:ext>
                  </a:extLst>
                </p:cNvPr>
                <p:cNvSpPr/>
                <p:nvPr/>
              </p:nvSpPr>
              <p:spPr>
                <a:xfrm>
                  <a:off x="6772169" y="5760170"/>
                  <a:ext cx="33414" cy="33414"/>
                </a:xfrm>
                <a:custGeom>
                  <a:avLst/>
                  <a:gdLst>
                    <a:gd name="connsiteX0" fmla="*/ 16707 w 33414"/>
                    <a:gd name="connsiteY0" fmla="*/ 0 h 33414"/>
                    <a:gd name="connsiteX1" fmla="*/ 0 w 33414"/>
                    <a:gd name="connsiteY1" fmla="*/ 16707 h 33414"/>
                    <a:gd name="connsiteX2" fmla="*/ 16707 w 33414"/>
                    <a:gd name="connsiteY2" fmla="*/ 33414 h 33414"/>
                    <a:gd name="connsiteX3" fmla="*/ 33415 w 33414"/>
                    <a:gd name="connsiteY3" fmla="*/ 16707 h 33414"/>
                    <a:gd name="connsiteX4" fmla="*/ 16707 w 33414"/>
                    <a:gd name="connsiteY4" fmla="*/ 0 h 33414"/>
                    <a:gd name="connsiteX5" fmla="*/ 16707 w 33414"/>
                    <a:gd name="connsiteY5" fmla="*/ 22468 h 33414"/>
                    <a:gd name="connsiteX6" fmla="*/ 11018 w 33414"/>
                    <a:gd name="connsiteY6" fmla="*/ 16707 h 33414"/>
                    <a:gd name="connsiteX7" fmla="*/ 16707 w 33414"/>
                    <a:gd name="connsiteY7" fmla="*/ 11018 h 33414"/>
                    <a:gd name="connsiteX8" fmla="*/ 22396 w 33414"/>
                    <a:gd name="connsiteY8" fmla="*/ 16707 h 33414"/>
                    <a:gd name="connsiteX9" fmla="*/ 16707 w 33414"/>
                    <a:gd name="connsiteY9" fmla="*/ 22468 h 3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14" h="33414">
                      <a:moveTo>
                        <a:pt x="16707" y="0"/>
                      </a:moveTo>
                      <a:cubicBezTo>
                        <a:pt x="7489" y="0"/>
                        <a:pt x="0" y="7489"/>
                        <a:pt x="0" y="16707"/>
                      </a:cubicBezTo>
                      <a:cubicBezTo>
                        <a:pt x="0" y="25925"/>
                        <a:pt x="7489" y="33414"/>
                        <a:pt x="16707" y="33414"/>
                      </a:cubicBezTo>
                      <a:cubicBezTo>
                        <a:pt x="25925" y="33414"/>
                        <a:pt x="33415" y="25925"/>
                        <a:pt x="33415" y="16707"/>
                      </a:cubicBezTo>
                      <a:cubicBezTo>
                        <a:pt x="33415" y="7489"/>
                        <a:pt x="25925" y="0"/>
                        <a:pt x="16707" y="0"/>
                      </a:cubicBezTo>
                      <a:close/>
                      <a:moveTo>
                        <a:pt x="16707" y="22468"/>
                      </a:moveTo>
                      <a:cubicBezTo>
                        <a:pt x="13539" y="22468"/>
                        <a:pt x="11018" y="19876"/>
                        <a:pt x="11018" y="16707"/>
                      </a:cubicBezTo>
                      <a:cubicBezTo>
                        <a:pt x="11018" y="13539"/>
                        <a:pt x="13611" y="11018"/>
                        <a:pt x="16707" y="11018"/>
                      </a:cubicBezTo>
                      <a:cubicBezTo>
                        <a:pt x="19804" y="11018"/>
                        <a:pt x="22396" y="13539"/>
                        <a:pt x="22396" y="16707"/>
                      </a:cubicBezTo>
                      <a:cubicBezTo>
                        <a:pt x="22396" y="19876"/>
                        <a:pt x="19876" y="22468"/>
                        <a:pt x="16707" y="22468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7" name="Freeform: Shape 3876">
                  <a:extLst>
                    <a:ext uri="{FF2B5EF4-FFF2-40B4-BE49-F238E27FC236}">
                      <a16:creationId xmlns:a16="http://schemas.microsoft.com/office/drawing/2014/main" id="{D657F997-990E-5488-E205-376D4FB3E63C}"/>
                    </a:ext>
                  </a:extLst>
                </p:cNvPr>
                <p:cNvSpPr/>
                <p:nvPr/>
              </p:nvSpPr>
              <p:spPr>
                <a:xfrm>
                  <a:off x="6772169" y="5760170"/>
                  <a:ext cx="33414" cy="33414"/>
                </a:xfrm>
                <a:custGeom>
                  <a:avLst/>
                  <a:gdLst>
                    <a:gd name="connsiteX0" fmla="*/ 16707 w 33414"/>
                    <a:gd name="connsiteY0" fmla="*/ 0 h 33414"/>
                    <a:gd name="connsiteX1" fmla="*/ 0 w 33414"/>
                    <a:gd name="connsiteY1" fmla="*/ 16707 h 33414"/>
                    <a:gd name="connsiteX2" fmla="*/ 16707 w 33414"/>
                    <a:gd name="connsiteY2" fmla="*/ 33414 h 33414"/>
                    <a:gd name="connsiteX3" fmla="*/ 33415 w 33414"/>
                    <a:gd name="connsiteY3" fmla="*/ 16707 h 33414"/>
                    <a:gd name="connsiteX4" fmla="*/ 16707 w 33414"/>
                    <a:gd name="connsiteY4" fmla="*/ 0 h 33414"/>
                    <a:gd name="connsiteX5" fmla="*/ 16707 w 33414"/>
                    <a:gd name="connsiteY5" fmla="*/ 22468 h 33414"/>
                    <a:gd name="connsiteX6" fmla="*/ 11018 w 33414"/>
                    <a:gd name="connsiteY6" fmla="*/ 16707 h 33414"/>
                    <a:gd name="connsiteX7" fmla="*/ 16707 w 33414"/>
                    <a:gd name="connsiteY7" fmla="*/ 11018 h 33414"/>
                    <a:gd name="connsiteX8" fmla="*/ 22396 w 33414"/>
                    <a:gd name="connsiteY8" fmla="*/ 16707 h 33414"/>
                    <a:gd name="connsiteX9" fmla="*/ 16707 w 33414"/>
                    <a:gd name="connsiteY9" fmla="*/ 22468 h 3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14" h="33414">
                      <a:moveTo>
                        <a:pt x="16707" y="0"/>
                      </a:moveTo>
                      <a:cubicBezTo>
                        <a:pt x="7489" y="0"/>
                        <a:pt x="0" y="7489"/>
                        <a:pt x="0" y="16707"/>
                      </a:cubicBezTo>
                      <a:cubicBezTo>
                        <a:pt x="0" y="25925"/>
                        <a:pt x="7489" y="33414"/>
                        <a:pt x="16707" y="33414"/>
                      </a:cubicBezTo>
                      <a:cubicBezTo>
                        <a:pt x="25925" y="33414"/>
                        <a:pt x="33415" y="25925"/>
                        <a:pt x="33415" y="16707"/>
                      </a:cubicBezTo>
                      <a:cubicBezTo>
                        <a:pt x="33415" y="7489"/>
                        <a:pt x="25925" y="0"/>
                        <a:pt x="16707" y="0"/>
                      </a:cubicBezTo>
                      <a:close/>
                      <a:moveTo>
                        <a:pt x="16707" y="22468"/>
                      </a:moveTo>
                      <a:cubicBezTo>
                        <a:pt x="13539" y="22468"/>
                        <a:pt x="11018" y="19876"/>
                        <a:pt x="11018" y="16707"/>
                      </a:cubicBezTo>
                      <a:cubicBezTo>
                        <a:pt x="11018" y="13539"/>
                        <a:pt x="13611" y="11018"/>
                        <a:pt x="16707" y="11018"/>
                      </a:cubicBezTo>
                      <a:cubicBezTo>
                        <a:pt x="19804" y="11018"/>
                        <a:pt x="22396" y="13539"/>
                        <a:pt x="22396" y="16707"/>
                      </a:cubicBezTo>
                      <a:cubicBezTo>
                        <a:pt x="22396" y="19876"/>
                        <a:pt x="19876" y="22468"/>
                        <a:pt x="16707" y="22468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8" name="Freeform: Shape 3877">
                  <a:extLst>
                    <a:ext uri="{FF2B5EF4-FFF2-40B4-BE49-F238E27FC236}">
                      <a16:creationId xmlns:a16="http://schemas.microsoft.com/office/drawing/2014/main" id="{8E994764-BEE8-0132-7DDD-EF154B5AEA09}"/>
                    </a:ext>
                  </a:extLst>
                </p:cNvPr>
                <p:cNvSpPr/>
                <p:nvPr/>
              </p:nvSpPr>
              <p:spPr>
                <a:xfrm>
                  <a:off x="6773321" y="5761394"/>
                  <a:ext cx="30187" cy="30678"/>
                </a:xfrm>
                <a:custGeom>
                  <a:avLst/>
                  <a:gdLst>
                    <a:gd name="connsiteX0" fmla="*/ 29598 w 30187"/>
                    <a:gd name="connsiteY0" fmla="*/ 15195 h 30678"/>
                    <a:gd name="connsiteX1" fmla="*/ 25421 w 30187"/>
                    <a:gd name="connsiteY1" fmla="*/ 5329 h 30678"/>
                    <a:gd name="connsiteX2" fmla="*/ 15339 w 30187"/>
                    <a:gd name="connsiteY2" fmla="*/ 0 h 30678"/>
                    <a:gd name="connsiteX3" fmla="*/ 5257 w 30187"/>
                    <a:gd name="connsiteY3" fmla="*/ 6193 h 30678"/>
                    <a:gd name="connsiteX4" fmla="*/ 0 w 30187"/>
                    <a:gd name="connsiteY4" fmla="*/ 15339 h 30678"/>
                    <a:gd name="connsiteX5" fmla="*/ 5113 w 30187"/>
                    <a:gd name="connsiteY5" fmla="*/ 24269 h 30678"/>
                    <a:gd name="connsiteX6" fmla="*/ 15339 w 30187"/>
                    <a:gd name="connsiteY6" fmla="*/ 30678 h 30678"/>
                    <a:gd name="connsiteX7" fmla="*/ 26717 w 30187"/>
                    <a:gd name="connsiteY7" fmla="*/ 25637 h 30678"/>
                    <a:gd name="connsiteX8" fmla="*/ 29598 w 30187"/>
                    <a:gd name="connsiteY8" fmla="*/ 15195 h 30678"/>
                    <a:gd name="connsiteX9" fmla="*/ 15555 w 30187"/>
                    <a:gd name="connsiteY9" fmla="*/ 21172 h 30678"/>
                    <a:gd name="connsiteX10" fmla="*/ 9938 w 30187"/>
                    <a:gd name="connsiteY10" fmla="*/ 15555 h 30678"/>
                    <a:gd name="connsiteX11" fmla="*/ 15555 w 30187"/>
                    <a:gd name="connsiteY11" fmla="*/ 9938 h 30678"/>
                    <a:gd name="connsiteX12" fmla="*/ 21172 w 30187"/>
                    <a:gd name="connsiteY12" fmla="*/ 15555 h 30678"/>
                    <a:gd name="connsiteX13" fmla="*/ 15555 w 30187"/>
                    <a:gd name="connsiteY13" fmla="*/ 21172 h 30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187" h="30678">
                      <a:moveTo>
                        <a:pt x="29598" y="15195"/>
                      </a:moveTo>
                      <a:cubicBezTo>
                        <a:pt x="28230" y="11162"/>
                        <a:pt x="31903" y="7921"/>
                        <a:pt x="25421" y="5329"/>
                      </a:cubicBezTo>
                      <a:cubicBezTo>
                        <a:pt x="19444" y="2952"/>
                        <a:pt x="19588" y="0"/>
                        <a:pt x="15339" y="0"/>
                      </a:cubicBezTo>
                      <a:cubicBezTo>
                        <a:pt x="11090" y="0"/>
                        <a:pt x="6194" y="2520"/>
                        <a:pt x="5257" y="6193"/>
                      </a:cubicBezTo>
                      <a:cubicBezTo>
                        <a:pt x="4321" y="10010"/>
                        <a:pt x="0" y="11090"/>
                        <a:pt x="0" y="15339"/>
                      </a:cubicBezTo>
                      <a:cubicBezTo>
                        <a:pt x="0" y="19300"/>
                        <a:pt x="4465" y="20668"/>
                        <a:pt x="5113" y="24269"/>
                      </a:cubicBezTo>
                      <a:cubicBezTo>
                        <a:pt x="6049" y="29382"/>
                        <a:pt x="10802" y="30678"/>
                        <a:pt x="15339" y="30678"/>
                      </a:cubicBezTo>
                      <a:cubicBezTo>
                        <a:pt x="19876" y="30678"/>
                        <a:pt x="21604" y="27582"/>
                        <a:pt x="26717" y="25637"/>
                      </a:cubicBezTo>
                      <a:cubicBezTo>
                        <a:pt x="30102" y="24341"/>
                        <a:pt x="30894" y="19012"/>
                        <a:pt x="29598" y="15195"/>
                      </a:cubicBezTo>
                      <a:close/>
                      <a:moveTo>
                        <a:pt x="15555" y="21172"/>
                      </a:moveTo>
                      <a:cubicBezTo>
                        <a:pt x="12459" y="21172"/>
                        <a:pt x="9938" y="18651"/>
                        <a:pt x="9938" y="15555"/>
                      </a:cubicBezTo>
                      <a:cubicBezTo>
                        <a:pt x="9938" y="12458"/>
                        <a:pt x="12459" y="9938"/>
                        <a:pt x="15555" y="9938"/>
                      </a:cubicBezTo>
                      <a:cubicBezTo>
                        <a:pt x="18652" y="9938"/>
                        <a:pt x="21172" y="12458"/>
                        <a:pt x="21172" y="15555"/>
                      </a:cubicBezTo>
                      <a:cubicBezTo>
                        <a:pt x="21172" y="18651"/>
                        <a:pt x="18652" y="21172"/>
                        <a:pt x="15555" y="21172"/>
                      </a:cubicBezTo>
                      <a:close/>
                    </a:path>
                  </a:pathLst>
                </a:custGeom>
                <a:solidFill>
                  <a:srgbClr val="F9E96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9" name="Freeform: Shape 3878">
                  <a:extLst>
                    <a:ext uri="{FF2B5EF4-FFF2-40B4-BE49-F238E27FC236}">
                      <a16:creationId xmlns:a16="http://schemas.microsoft.com/office/drawing/2014/main" id="{EAF07176-1045-BD2C-F1A1-DC53188A3B86}"/>
                    </a:ext>
                  </a:extLst>
                </p:cNvPr>
                <p:cNvSpPr/>
                <p:nvPr/>
              </p:nvSpPr>
              <p:spPr>
                <a:xfrm>
                  <a:off x="6786644" y="5763626"/>
                  <a:ext cx="647" cy="1584"/>
                </a:xfrm>
                <a:custGeom>
                  <a:avLst/>
                  <a:gdLst>
                    <a:gd name="connsiteX0" fmla="*/ 360 w 647"/>
                    <a:gd name="connsiteY0" fmla="*/ 1512 h 1584"/>
                    <a:gd name="connsiteX1" fmla="*/ 0 w 647"/>
                    <a:gd name="connsiteY1" fmla="*/ 144 h 1584"/>
                    <a:gd name="connsiteX2" fmla="*/ 72 w 647"/>
                    <a:gd name="connsiteY2" fmla="*/ 0 h 1584"/>
                    <a:gd name="connsiteX3" fmla="*/ 72 w 647"/>
                    <a:gd name="connsiteY3" fmla="*/ 0 h 1584"/>
                    <a:gd name="connsiteX4" fmla="*/ 288 w 647"/>
                    <a:gd name="connsiteY4" fmla="*/ 72 h 1584"/>
                    <a:gd name="connsiteX5" fmla="*/ 288 w 647"/>
                    <a:gd name="connsiteY5" fmla="*/ 72 h 1584"/>
                    <a:gd name="connsiteX6" fmla="*/ 648 w 647"/>
                    <a:gd name="connsiteY6" fmla="*/ 1440 h 1584"/>
                    <a:gd name="connsiteX7" fmla="*/ 576 w 647"/>
                    <a:gd name="connsiteY7" fmla="*/ 1584 h 1584"/>
                    <a:gd name="connsiteX8" fmla="*/ 576 w 647"/>
                    <a:gd name="connsiteY8" fmla="*/ 1584 h 1584"/>
                    <a:gd name="connsiteX9" fmla="*/ 432 w 647"/>
                    <a:gd name="connsiteY9" fmla="*/ 1512 h 1584"/>
                    <a:gd name="connsiteX10" fmla="*/ 432 w 647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7" h="1584">
                      <a:moveTo>
                        <a:pt x="360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88" y="72"/>
                      </a:cubicBezTo>
                      <a:lnTo>
                        <a:pt x="288" y="72"/>
                      </a:lnTo>
                      <a:lnTo>
                        <a:pt x="648" y="1440"/>
                      </a:lnTo>
                      <a:cubicBezTo>
                        <a:pt x="648" y="1440"/>
                        <a:pt x="648" y="1584"/>
                        <a:pt x="576" y="1584"/>
                      </a:cubicBezTo>
                      <a:lnTo>
                        <a:pt x="576" y="1584"/>
                      </a:lnTo>
                      <a:cubicBezTo>
                        <a:pt x="576" y="1584"/>
                        <a:pt x="432" y="1584"/>
                        <a:pt x="432" y="1512"/>
                      </a:cubicBezTo>
                      <a:lnTo>
                        <a:pt x="432" y="151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0" name="Freeform: Shape 3879">
                  <a:extLst>
                    <a:ext uri="{FF2B5EF4-FFF2-40B4-BE49-F238E27FC236}">
                      <a16:creationId xmlns:a16="http://schemas.microsoft.com/office/drawing/2014/main" id="{FDCDC605-4CFE-9309-4D99-B24610A372A6}"/>
                    </a:ext>
                  </a:extLst>
                </p:cNvPr>
                <p:cNvSpPr/>
                <p:nvPr/>
              </p:nvSpPr>
              <p:spPr>
                <a:xfrm>
                  <a:off x="6780779" y="5767443"/>
                  <a:ext cx="1072" cy="1400"/>
                </a:xfrm>
                <a:custGeom>
                  <a:avLst/>
                  <a:gdLst>
                    <a:gd name="connsiteX0" fmla="*/ 32 w 1072"/>
                    <a:gd name="connsiteY0" fmla="*/ 1152 h 1400"/>
                    <a:gd name="connsiteX1" fmla="*/ 824 w 1072"/>
                    <a:gd name="connsiteY1" fmla="*/ 0 h 1400"/>
                    <a:gd name="connsiteX2" fmla="*/ 1040 w 1072"/>
                    <a:gd name="connsiteY2" fmla="*/ 0 h 1400"/>
                    <a:gd name="connsiteX3" fmla="*/ 1040 w 1072"/>
                    <a:gd name="connsiteY3" fmla="*/ 0 h 1400"/>
                    <a:gd name="connsiteX4" fmla="*/ 1040 w 1072"/>
                    <a:gd name="connsiteY4" fmla="*/ 216 h 1400"/>
                    <a:gd name="connsiteX5" fmla="*/ 1040 w 1072"/>
                    <a:gd name="connsiteY5" fmla="*/ 216 h 1400"/>
                    <a:gd name="connsiteX6" fmla="*/ 248 w 1072"/>
                    <a:gd name="connsiteY6" fmla="*/ 1368 h 1400"/>
                    <a:gd name="connsiteX7" fmla="*/ 32 w 1072"/>
                    <a:gd name="connsiteY7" fmla="*/ 1368 h 1400"/>
                    <a:gd name="connsiteX8" fmla="*/ 32 w 1072"/>
                    <a:gd name="connsiteY8" fmla="*/ 1368 h 1400"/>
                    <a:gd name="connsiteX9" fmla="*/ 32 w 1072"/>
                    <a:gd name="connsiteY9" fmla="*/ 1152 h 1400"/>
                    <a:gd name="connsiteX10" fmla="*/ 32 w 1072"/>
                    <a:gd name="connsiteY10" fmla="*/ 1152 h 1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2" h="1400">
                      <a:moveTo>
                        <a:pt x="32" y="1152"/>
                      </a:moveTo>
                      <a:lnTo>
                        <a:pt x="824" y="0"/>
                      </a:lnTo>
                      <a:cubicBezTo>
                        <a:pt x="824" y="0"/>
                        <a:pt x="968" y="0"/>
                        <a:pt x="1040" y="0"/>
                      </a:cubicBezTo>
                      <a:lnTo>
                        <a:pt x="1040" y="0"/>
                      </a:lnTo>
                      <a:cubicBezTo>
                        <a:pt x="1040" y="0"/>
                        <a:pt x="1112" y="144"/>
                        <a:pt x="1040" y="216"/>
                      </a:cubicBezTo>
                      <a:lnTo>
                        <a:pt x="1040" y="216"/>
                      </a:lnTo>
                      <a:lnTo>
                        <a:pt x="248" y="1368"/>
                      </a:lnTo>
                      <a:cubicBezTo>
                        <a:pt x="248" y="1368"/>
                        <a:pt x="104" y="1440"/>
                        <a:pt x="32" y="1368"/>
                      </a:cubicBezTo>
                      <a:lnTo>
                        <a:pt x="32" y="1368"/>
                      </a:lnTo>
                      <a:cubicBezTo>
                        <a:pt x="32" y="1368"/>
                        <a:pt x="-40" y="1225"/>
                        <a:pt x="32" y="1152"/>
                      </a:cubicBezTo>
                      <a:lnTo>
                        <a:pt x="32" y="115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1" name="Freeform: Shape 3880">
                  <a:extLst>
                    <a:ext uri="{FF2B5EF4-FFF2-40B4-BE49-F238E27FC236}">
                      <a16:creationId xmlns:a16="http://schemas.microsoft.com/office/drawing/2014/main" id="{DC8C2B7D-E046-2775-CC88-E17CE2CFD613}"/>
                    </a:ext>
                  </a:extLst>
                </p:cNvPr>
                <p:cNvSpPr/>
                <p:nvPr/>
              </p:nvSpPr>
              <p:spPr>
                <a:xfrm>
                  <a:off x="6798062" y="5770724"/>
                  <a:ext cx="1072" cy="1432"/>
                </a:xfrm>
                <a:custGeom>
                  <a:avLst/>
                  <a:gdLst>
                    <a:gd name="connsiteX0" fmla="*/ 32 w 1072"/>
                    <a:gd name="connsiteY0" fmla="*/ 1185 h 1432"/>
                    <a:gd name="connsiteX1" fmla="*/ 824 w 1072"/>
                    <a:gd name="connsiteY1" fmla="*/ 32 h 1432"/>
                    <a:gd name="connsiteX2" fmla="*/ 1040 w 1072"/>
                    <a:gd name="connsiteY2" fmla="*/ 32 h 1432"/>
                    <a:gd name="connsiteX3" fmla="*/ 1040 w 1072"/>
                    <a:gd name="connsiteY3" fmla="*/ 32 h 1432"/>
                    <a:gd name="connsiteX4" fmla="*/ 1040 w 1072"/>
                    <a:gd name="connsiteY4" fmla="*/ 248 h 1432"/>
                    <a:gd name="connsiteX5" fmla="*/ 1040 w 1072"/>
                    <a:gd name="connsiteY5" fmla="*/ 248 h 1432"/>
                    <a:gd name="connsiteX6" fmla="*/ 248 w 1072"/>
                    <a:gd name="connsiteY6" fmla="*/ 1400 h 1432"/>
                    <a:gd name="connsiteX7" fmla="*/ 32 w 1072"/>
                    <a:gd name="connsiteY7" fmla="*/ 1400 h 1432"/>
                    <a:gd name="connsiteX8" fmla="*/ 32 w 1072"/>
                    <a:gd name="connsiteY8" fmla="*/ 1400 h 1432"/>
                    <a:gd name="connsiteX9" fmla="*/ 32 w 1072"/>
                    <a:gd name="connsiteY9" fmla="*/ 1185 h 1432"/>
                    <a:gd name="connsiteX10" fmla="*/ 32 w 1072"/>
                    <a:gd name="connsiteY10" fmla="*/ 1185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2" h="1432">
                      <a:moveTo>
                        <a:pt x="32" y="1185"/>
                      </a:moveTo>
                      <a:lnTo>
                        <a:pt x="824" y="32"/>
                      </a:lnTo>
                      <a:cubicBezTo>
                        <a:pt x="824" y="32"/>
                        <a:pt x="968" y="-40"/>
                        <a:pt x="1040" y="32"/>
                      </a:cubicBezTo>
                      <a:lnTo>
                        <a:pt x="1040" y="32"/>
                      </a:lnTo>
                      <a:cubicBezTo>
                        <a:pt x="1040" y="32"/>
                        <a:pt x="1112" y="176"/>
                        <a:pt x="1040" y="248"/>
                      </a:cubicBezTo>
                      <a:lnTo>
                        <a:pt x="1040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5"/>
                      </a:cubicBezTo>
                      <a:lnTo>
                        <a:pt x="32" y="1185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2" name="Freeform: Shape 3881">
                  <a:extLst>
                    <a:ext uri="{FF2B5EF4-FFF2-40B4-BE49-F238E27FC236}">
                      <a16:creationId xmlns:a16="http://schemas.microsoft.com/office/drawing/2014/main" id="{3B476BA8-2B88-AC5A-B63C-B657C4417AF2}"/>
                    </a:ext>
                  </a:extLst>
                </p:cNvPr>
                <p:cNvSpPr/>
                <p:nvPr/>
              </p:nvSpPr>
              <p:spPr>
                <a:xfrm>
                  <a:off x="6797014" y="5783758"/>
                  <a:ext cx="1040" cy="1400"/>
                </a:xfrm>
                <a:custGeom>
                  <a:avLst/>
                  <a:gdLst>
                    <a:gd name="connsiteX0" fmla="*/ 0 w 1040"/>
                    <a:gd name="connsiteY0" fmla="*/ 1185 h 1400"/>
                    <a:gd name="connsiteX1" fmla="*/ 792 w 1040"/>
                    <a:gd name="connsiteY1" fmla="*/ 32 h 1400"/>
                    <a:gd name="connsiteX2" fmla="*/ 1008 w 1040"/>
                    <a:gd name="connsiteY2" fmla="*/ 32 h 1400"/>
                    <a:gd name="connsiteX3" fmla="*/ 1008 w 1040"/>
                    <a:gd name="connsiteY3" fmla="*/ 32 h 1400"/>
                    <a:gd name="connsiteX4" fmla="*/ 1008 w 1040"/>
                    <a:gd name="connsiteY4" fmla="*/ 248 h 1400"/>
                    <a:gd name="connsiteX5" fmla="*/ 1008 w 1040"/>
                    <a:gd name="connsiteY5" fmla="*/ 248 h 1400"/>
                    <a:gd name="connsiteX6" fmla="*/ 288 w 1040"/>
                    <a:gd name="connsiteY6" fmla="*/ 1400 h 1400"/>
                    <a:gd name="connsiteX7" fmla="*/ 72 w 1040"/>
                    <a:gd name="connsiteY7" fmla="*/ 1400 h 1400"/>
                    <a:gd name="connsiteX8" fmla="*/ 72 w 1040"/>
                    <a:gd name="connsiteY8" fmla="*/ 1400 h 1400"/>
                    <a:gd name="connsiteX9" fmla="*/ 72 w 1040"/>
                    <a:gd name="connsiteY9" fmla="*/ 1185 h 1400"/>
                    <a:gd name="connsiteX10" fmla="*/ 72 w 1040"/>
                    <a:gd name="connsiteY10" fmla="*/ 1185 h 1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40" h="1400">
                      <a:moveTo>
                        <a:pt x="0" y="1185"/>
                      </a:moveTo>
                      <a:lnTo>
                        <a:pt x="792" y="32"/>
                      </a:lnTo>
                      <a:cubicBezTo>
                        <a:pt x="792" y="32"/>
                        <a:pt x="936" y="-40"/>
                        <a:pt x="1008" y="32"/>
                      </a:cubicBezTo>
                      <a:lnTo>
                        <a:pt x="1008" y="32"/>
                      </a:lnTo>
                      <a:cubicBezTo>
                        <a:pt x="1008" y="32"/>
                        <a:pt x="1080" y="176"/>
                        <a:pt x="1008" y="248"/>
                      </a:cubicBezTo>
                      <a:lnTo>
                        <a:pt x="1008" y="248"/>
                      </a:lnTo>
                      <a:lnTo>
                        <a:pt x="288" y="1400"/>
                      </a:lnTo>
                      <a:cubicBezTo>
                        <a:pt x="288" y="1400"/>
                        <a:pt x="144" y="1400"/>
                        <a:pt x="72" y="1400"/>
                      </a:cubicBezTo>
                      <a:lnTo>
                        <a:pt x="72" y="1400"/>
                      </a:lnTo>
                      <a:cubicBezTo>
                        <a:pt x="72" y="1400"/>
                        <a:pt x="0" y="1256"/>
                        <a:pt x="72" y="1185"/>
                      </a:cubicBezTo>
                      <a:lnTo>
                        <a:pt x="72" y="1185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3" name="Freeform: Shape 3882">
                  <a:extLst>
                    <a:ext uri="{FF2B5EF4-FFF2-40B4-BE49-F238E27FC236}">
                      <a16:creationId xmlns:a16="http://schemas.microsoft.com/office/drawing/2014/main" id="{7A5638AC-C44F-16DB-1B25-80ED29DEA4BA}"/>
                    </a:ext>
                  </a:extLst>
                </p:cNvPr>
                <p:cNvSpPr/>
                <p:nvPr/>
              </p:nvSpPr>
              <p:spPr>
                <a:xfrm>
                  <a:off x="6779050" y="5780734"/>
                  <a:ext cx="1039" cy="1432"/>
                </a:xfrm>
                <a:custGeom>
                  <a:avLst/>
                  <a:gdLst>
                    <a:gd name="connsiteX0" fmla="*/ 32 w 1039"/>
                    <a:gd name="connsiteY0" fmla="*/ 1184 h 1432"/>
                    <a:gd name="connsiteX1" fmla="*/ 824 w 1039"/>
                    <a:gd name="connsiteY1" fmla="*/ 32 h 1432"/>
                    <a:gd name="connsiteX2" fmla="*/ 1040 w 1039"/>
                    <a:gd name="connsiteY2" fmla="*/ 32 h 1432"/>
                    <a:gd name="connsiteX3" fmla="*/ 1040 w 1039"/>
                    <a:gd name="connsiteY3" fmla="*/ 32 h 1432"/>
                    <a:gd name="connsiteX4" fmla="*/ 1040 w 1039"/>
                    <a:gd name="connsiteY4" fmla="*/ 248 h 1432"/>
                    <a:gd name="connsiteX5" fmla="*/ 1040 w 1039"/>
                    <a:gd name="connsiteY5" fmla="*/ 248 h 1432"/>
                    <a:gd name="connsiteX6" fmla="*/ 248 w 1039"/>
                    <a:gd name="connsiteY6" fmla="*/ 1400 h 1432"/>
                    <a:gd name="connsiteX7" fmla="*/ 32 w 1039"/>
                    <a:gd name="connsiteY7" fmla="*/ 1400 h 1432"/>
                    <a:gd name="connsiteX8" fmla="*/ 32 w 1039"/>
                    <a:gd name="connsiteY8" fmla="*/ 1400 h 1432"/>
                    <a:gd name="connsiteX9" fmla="*/ 32 w 1039"/>
                    <a:gd name="connsiteY9" fmla="*/ 1184 h 1432"/>
                    <a:gd name="connsiteX10" fmla="*/ 32 w 1039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39" h="1432">
                      <a:moveTo>
                        <a:pt x="32" y="1184"/>
                      </a:moveTo>
                      <a:lnTo>
                        <a:pt x="824" y="32"/>
                      </a:lnTo>
                      <a:cubicBezTo>
                        <a:pt x="824" y="32"/>
                        <a:pt x="968" y="-40"/>
                        <a:pt x="1040" y="32"/>
                      </a:cubicBezTo>
                      <a:lnTo>
                        <a:pt x="1040" y="32"/>
                      </a:lnTo>
                      <a:cubicBezTo>
                        <a:pt x="1040" y="32"/>
                        <a:pt x="1040" y="176"/>
                        <a:pt x="1040" y="248"/>
                      </a:cubicBezTo>
                      <a:lnTo>
                        <a:pt x="1040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4" name="Freeform: Shape 3883">
                  <a:extLst>
                    <a:ext uri="{FF2B5EF4-FFF2-40B4-BE49-F238E27FC236}">
                      <a16:creationId xmlns:a16="http://schemas.microsoft.com/office/drawing/2014/main" id="{12B0A2D0-DB24-4A61-8774-02D5261B5D64}"/>
                    </a:ext>
                  </a:extLst>
                </p:cNvPr>
                <p:cNvSpPr/>
                <p:nvPr/>
              </p:nvSpPr>
              <p:spPr>
                <a:xfrm>
                  <a:off x="6778578" y="5773709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5" name="Freeform: Shape 3884">
                  <a:extLst>
                    <a:ext uri="{FF2B5EF4-FFF2-40B4-BE49-F238E27FC236}">
                      <a16:creationId xmlns:a16="http://schemas.microsoft.com/office/drawing/2014/main" id="{FBF4C9F9-DADA-E13B-3F13-CBAFD5CA3A29}"/>
                    </a:ext>
                  </a:extLst>
                </p:cNvPr>
                <p:cNvSpPr/>
                <p:nvPr/>
              </p:nvSpPr>
              <p:spPr>
                <a:xfrm>
                  <a:off x="6781387" y="5778245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6" name="Freeform: Shape 3885">
                  <a:extLst>
                    <a:ext uri="{FF2B5EF4-FFF2-40B4-BE49-F238E27FC236}">
                      <a16:creationId xmlns:a16="http://schemas.microsoft.com/office/drawing/2014/main" id="{5ED1CDD1-A58E-4D8C-9A8F-BE4EA9B050D8}"/>
                    </a:ext>
                  </a:extLst>
                </p:cNvPr>
                <p:cNvSpPr/>
                <p:nvPr/>
              </p:nvSpPr>
              <p:spPr>
                <a:xfrm>
                  <a:off x="6774906" y="5776445"/>
                  <a:ext cx="1224" cy="1224"/>
                </a:xfrm>
                <a:custGeom>
                  <a:avLst/>
                  <a:gdLst>
                    <a:gd name="connsiteX0" fmla="*/ 72 w 1224"/>
                    <a:gd name="connsiteY0" fmla="*/ 1008 h 1224"/>
                    <a:gd name="connsiteX1" fmla="*/ 1008 w 1224"/>
                    <a:gd name="connsiteY1" fmla="*/ 0 h 1224"/>
                    <a:gd name="connsiteX2" fmla="*/ 1224 w 1224"/>
                    <a:gd name="connsiteY2" fmla="*/ 0 h 1224"/>
                    <a:gd name="connsiteX3" fmla="*/ 1224 w 1224"/>
                    <a:gd name="connsiteY3" fmla="*/ 0 h 1224"/>
                    <a:gd name="connsiteX4" fmla="*/ 1224 w 1224"/>
                    <a:gd name="connsiteY4" fmla="*/ 216 h 1224"/>
                    <a:gd name="connsiteX5" fmla="*/ 1224 w 1224"/>
                    <a:gd name="connsiteY5" fmla="*/ 216 h 1224"/>
                    <a:gd name="connsiteX6" fmla="*/ 216 w 1224"/>
                    <a:gd name="connsiteY6" fmla="*/ 1225 h 1224"/>
                    <a:gd name="connsiteX7" fmla="*/ 0 w 1224"/>
                    <a:gd name="connsiteY7" fmla="*/ 1225 h 1224"/>
                    <a:gd name="connsiteX8" fmla="*/ 0 w 1224"/>
                    <a:gd name="connsiteY8" fmla="*/ 1225 h 1224"/>
                    <a:gd name="connsiteX9" fmla="*/ 0 w 1224"/>
                    <a:gd name="connsiteY9" fmla="*/ 1008 h 1224"/>
                    <a:gd name="connsiteX10" fmla="*/ 0 w 1224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72" y="1008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4" y="0"/>
                      </a:cubicBezTo>
                      <a:lnTo>
                        <a:pt x="1224" y="0"/>
                      </a:lnTo>
                      <a:cubicBezTo>
                        <a:pt x="1224" y="0"/>
                        <a:pt x="1224" y="144"/>
                        <a:pt x="1224" y="216"/>
                      </a:cubicBezTo>
                      <a:lnTo>
                        <a:pt x="1224" y="216"/>
                      </a:lnTo>
                      <a:lnTo>
                        <a:pt x="216" y="1225"/>
                      </a:lnTo>
                      <a:cubicBezTo>
                        <a:pt x="216" y="1225"/>
                        <a:pt x="72" y="1225"/>
                        <a:pt x="0" y="1225"/>
                      </a:cubicBezTo>
                      <a:lnTo>
                        <a:pt x="0" y="1225"/>
                      </a:lnTo>
                      <a:cubicBezTo>
                        <a:pt x="0" y="1225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7" name="Freeform: Shape 3886">
                  <a:extLst>
                    <a:ext uri="{FF2B5EF4-FFF2-40B4-BE49-F238E27FC236}">
                      <a16:creationId xmlns:a16="http://schemas.microsoft.com/office/drawing/2014/main" id="{370D38F5-9A2F-FE2E-D4E9-B8CD8A1EA0B5}"/>
                    </a:ext>
                  </a:extLst>
                </p:cNvPr>
                <p:cNvSpPr/>
                <p:nvPr/>
              </p:nvSpPr>
              <p:spPr>
                <a:xfrm>
                  <a:off x="6800366" y="5777925"/>
                  <a:ext cx="1504" cy="1000"/>
                </a:xfrm>
                <a:custGeom>
                  <a:avLst/>
                  <a:gdLst>
                    <a:gd name="connsiteX0" fmla="*/ 1257 w 1504"/>
                    <a:gd name="connsiteY0" fmla="*/ 968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7 w 1504"/>
                    <a:gd name="connsiteY9" fmla="*/ 968 h 1000"/>
                    <a:gd name="connsiteX10" fmla="*/ 1257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7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7" y="968"/>
                      </a:cubicBezTo>
                      <a:lnTo>
                        <a:pt x="1257" y="9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8" name="Freeform: Shape 3887">
                  <a:extLst>
                    <a:ext uri="{FF2B5EF4-FFF2-40B4-BE49-F238E27FC236}">
                      <a16:creationId xmlns:a16="http://schemas.microsoft.com/office/drawing/2014/main" id="{2EEC86F8-E369-7D32-2C20-0C689639DC45}"/>
                    </a:ext>
                  </a:extLst>
                </p:cNvPr>
                <p:cNvSpPr/>
                <p:nvPr/>
              </p:nvSpPr>
              <p:spPr>
                <a:xfrm>
                  <a:off x="6792445" y="5785631"/>
                  <a:ext cx="1504" cy="1032"/>
                </a:xfrm>
                <a:custGeom>
                  <a:avLst/>
                  <a:gdLst>
                    <a:gd name="connsiteX0" fmla="*/ 1256 w 1504"/>
                    <a:gd name="connsiteY0" fmla="*/ 968 h 1032"/>
                    <a:gd name="connsiteX1" fmla="*/ 32 w 1504"/>
                    <a:gd name="connsiteY1" fmla="*/ 248 h 1032"/>
                    <a:gd name="connsiteX2" fmla="*/ 32 w 1504"/>
                    <a:gd name="connsiteY2" fmla="*/ 32 h 1032"/>
                    <a:gd name="connsiteX3" fmla="*/ 32 w 1504"/>
                    <a:gd name="connsiteY3" fmla="*/ 32 h 1032"/>
                    <a:gd name="connsiteX4" fmla="*/ 248 w 1504"/>
                    <a:gd name="connsiteY4" fmla="*/ 32 h 1032"/>
                    <a:gd name="connsiteX5" fmla="*/ 248 w 1504"/>
                    <a:gd name="connsiteY5" fmla="*/ 32 h 1032"/>
                    <a:gd name="connsiteX6" fmla="*/ 1472 w 1504"/>
                    <a:gd name="connsiteY6" fmla="*/ 752 h 1032"/>
                    <a:gd name="connsiteX7" fmla="*/ 1472 w 1504"/>
                    <a:gd name="connsiteY7" fmla="*/ 968 h 1032"/>
                    <a:gd name="connsiteX8" fmla="*/ 1472 w 1504"/>
                    <a:gd name="connsiteY8" fmla="*/ 968 h 1032"/>
                    <a:gd name="connsiteX9" fmla="*/ 1256 w 1504"/>
                    <a:gd name="connsiteY9" fmla="*/ 968 h 1032"/>
                    <a:gd name="connsiteX10" fmla="*/ 1256 w 1504"/>
                    <a:gd name="connsiteY10" fmla="*/ 968 h 1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32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112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9" name="Freeform: Shape 3888">
                  <a:extLst>
                    <a:ext uri="{FF2B5EF4-FFF2-40B4-BE49-F238E27FC236}">
                      <a16:creationId xmlns:a16="http://schemas.microsoft.com/office/drawing/2014/main" id="{19BE8E04-E871-3861-7EF5-C40124121723}"/>
                    </a:ext>
                  </a:extLst>
                </p:cNvPr>
                <p:cNvSpPr/>
                <p:nvPr/>
              </p:nvSpPr>
              <p:spPr>
                <a:xfrm>
                  <a:off x="6783547" y="5785519"/>
                  <a:ext cx="1079" cy="1328"/>
                </a:xfrm>
                <a:custGeom>
                  <a:avLst/>
                  <a:gdLst>
                    <a:gd name="connsiteX0" fmla="*/ 0 w 1079"/>
                    <a:gd name="connsiteY0" fmla="*/ 1080 h 1328"/>
                    <a:gd name="connsiteX1" fmla="*/ 864 w 1079"/>
                    <a:gd name="connsiteY1" fmla="*/ 0 h 1328"/>
                    <a:gd name="connsiteX2" fmla="*/ 1080 w 1079"/>
                    <a:gd name="connsiteY2" fmla="*/ 0 h 1328"/>
                    <a:gd name="connsiteX3" fmla="*/ 1080 w 1079"/>
                    <a:gd name="connsiteY3" fmla="*/ 0 h 1328"/>
                    <a:gd name="connsiteX4" fmla="*/ 1080 w 1079"/>
                    <a:gd name="connsiteY4" fmla="*/ 216 h 1328"/>
                    <a:gd name="connsiteX5" fmla="*/ 1080 w 1079"/>
                    <a:gd name="connsiteY5" fmla="*/ 216 h 1328"/>
                    <a:gd name="connsiteX6" fmla="*/ 216 w 1079"/>
                    <a:gd name="connsiteY6" fmla="*/ 1296 h 1328"/>
                    <a:gd name="connsiteX7" fmla="*/ 0 w 1079"/>
                    <a:gd name="connsiteY7" fmla="*/ 1296 h 1328"/>
                    <a:gd name="connsiteX8" fmla="*/ 0 w 1079"/>
                    <a:gd name="connsiteY8" fmla="*/ 1296 h 1328"/>
                    <a:gd name="connsiteX9" fmla="*/ 0 w 1079"/>
                    <a:gd name="connsiteY9" fmla="*/ 1080 h 1328"/>
                    <a:gd name="connsiteX10" fmla="*/ 0 w 1079"/>
                    <a:gd name="connsiteY10" fmla="*/ 1080 h 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9" h="1328">
                      <a:moveTo>
                        <a:pt x="0" y="1080"/>
                      </a:moveTo>
                      <a:lnTo>
                        <a:pt x="864" y="0"/>
                      </a:lnTo>
                      <a:cubicBezTo>
                        <a:pt x="864" y="0"/>
                        <a:pt x="1008" y="0"/>
                        <a:pt x="1080" y="0"/>
                      </a:cubicBezTo>
                      <a:lnTo>
                        <a:pt x="1080" y="0"/>
                      </a:lnTo>
                      <a:cubicBezTo>
                        <a:pt x="1080" y="0"/>
                        <a:pt x="1080" y="144"/>
                        <a:pt x="1080" y="216"/>
                      </a:cubicBezTo>
                      <a:lnTo>
                        <a:pt x="1080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368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0" name="Freeform: Shape 3889">
                  <a:extLst>
                    <a:ext uri="{FF2B5EF4-FFF2-40B4-BE49-F238E27FC236}">
                      <a16:creationId xmlns:a16="http://schemas.microsoft.com/office/drawing/2014/main" id="{F759AFC7-7013-3751-A9C5-5EB4AA0FCAB9}"/>
                    </a:ext>
                  </a:extLst>
                </p:cNvPr>
                <p:cNvSpPr/>
                <p:nvPr/>
              </p:nvSpPr>
              <p:spPr>
                <a:xfrm>
                  <a:off x="6793485" y="5782926"/>
                  <a:ext cx="1079" cy="1328"/>
                </a:xfrm>
                <a:custGeom>
                  <a:avLst/>
                  <a:gdLst>
                    <a:gd name="connsiteX0" fmla="*/ 0 w 1079"/>
                    <a:gd name="connsiteY0" fmla="*/ 1080 h 1328"/>
                    <a:gd name="connsiteX1" fmla="*/ 864 w 1079"/>
                    <a:gd name="connsiteY1" fmla="*/ 0 h 1328"/>
                    <a:gd name="connsiteX2" fmla="*/ 1080 w 1079"/>
                    <a:gd name="connsiteY2" fmla="*/ 0 h 1328"/>
                    <a:gd name="connsiteX3" fmla="*/ 1080 w 1079"/>
                    <a:gd name="connsiteY3" fmla="*/ 0 h 1328"/>
                    <a:gd name="connsiteX4" fmla="*/ 1080 w 1079"/>
                    <a:gd name="connsiteY4" fmla="*/ 216 h 1328"/>
                    <a:gd name="connsiteX5" fmla="*/ 1080 w 1079"/>
                    <a:gd name="connsiteY5" fmla="*/ 216 h 1328"/>
                    <a:gd name="connsiteX6" fmla="*/ 216 w 1079"/>
                    <a:gd name="connsiteY6" fmla="*/ 1296 h 1328"/>
                    <a:gd name="connsiteX7" fmla="*/ 0 w 1079"/>
                    <a:gd name="connsiteY7" fmla="*/ 1296 h 1328"/>
                    <a:gd name="connsiteX8" fmla="*/ 0 w 1079"/>
                    <a:gd name="connsiteY8" fmla="*/ 1296 h 1328"/>
                    <a:gd name="connsiteX9" fmla="*/ 0 w 1079"/>
                    <a:gd name="connsiteY9" fmla="*/ 1080 h 1328"/>
                    <a:gd name="connsiteX10" fmla="*/ 0 w 1079"/>
                    <a:gd name="connsiteY10" fmla="*/ 1080 h 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9" h="1328">
                      <a:moveTo>
                        <a:pt x="0" y="1080"/>
                      </a:moveTo>
                      <a:lnTo>
                        <a:pt x="864" y="0"/>
                      </a:lnTo>
                      <a:cubicBezTo>
                        <a:pt x="864" y="0"/>
                        <a:pt x="1008" y="0"/>
                        <a:pt x="1080" y="0"/>
                      </a:cubicBezTo>
                      <a:lnTo>
                        <a:pt x="1080" y="0"/>
                      </a:lnTo>
                      <a:cubicBezTo>
                        <a:pt x="1080" y="0"/>
                        <a:pt x="1080" y="144"/>
                        <a:pt x="1080" y="216"/>
                      </a:cubicBezTo>
                      <a:lnTo>
                        <a:pt x="1080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368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1" name="Freeform: Shape 3890">
                  <a:extLst>
                    <a:ext uri="{FF2B5EF4-FFF2-40B4-BE49-F238E27FC236}">
                      <a16:creationId xmlns:a16="http://schemas.microsoft.com/office/drawing/2014/main" id="{AFAD8A92-B29B-CB04-14A8-DEB28FC70DDD}"/>
                    </a:ext>
                  </a:extLst>
                </p:cNvPr>
                <p:cNvSpPr/>
                <p:nvPr/>
              </p:nvSpPr>
              <p:spPr>
                <a:xfrm>
                  <a:off x="6793557" y="5769100"/>
                  <a:ext cx="1080" cy="1328"/>
                </a:xfrm>
                <a:custGeom>
                  <a:avLst/>
                  <a:gdLst>
                    <a:gd name="connsiteX0" fmla="*/ 0 w 1080"/>
                    <a:gd name="connsiteY0" fmla="*/ 1080 h 1328"/>
                    <a:gd name="connsiteX1" fmla="*/ 865 w 1080"/>
                    <a:gd name="connsiteY1" fmla="*/ 0 h 1328"/>
                    <a:gd name="connsiteX2" fmla="*/ 1080 w 1080"/>
                    <a:gd name="connsiteY2" fmla="*/ 0 h 1328"/>
                    <a:gd name="connsiteX3" fmla="*/ 1080 w 1080"/>
                    <a:gd name="connsiteY3" fmla="*/ 0 h 1328"/>
                    <a:gd name="connsiteX4" fmla="*/ 1080 w 1080"/>
                    <a:gd name="connsiteY4" fmla="*/ 216 h 1328"/>
                    <a:gd name="connsiteX5" fmla="*/ 1080 w 1080"/>
                    <a:gd name="connsiteY5" fmla="*/ 216 h 1328"/>
                    <a:gd name="connsiteX6" fmla="*/ 216 w 1080"/>
                    <a:gd name="connsiteY6" fmla="*/ 1296 h 1328"/>
                    <a:gd name="connsiteX7" fmla="*/ 0 w 1080"/>
                    <a:gd name="connsiteY7" fmla="*/ 1296 h 1328"/>
                    <a:gd name="connsiteX8" fmla="*/ 0 w 1080"/>
                    <a:gd name="connsiteY8" fmla="*/ 1296 h 1328"/>
                    <a:gd name="connsiteX9" fmla="*/ 0 w 1080"/>
                    <a:gd name="connsiteY9" fmla="*/ 1080 h 1328"/>
                    <a:gd name="connsiteX10" fmla="*/ 0 w 1080"/>
                    <a:gd name="connsiteY10" fmla="*/ 1080 h 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0" h="1328">
                      <a:moveTo>
                        <a:pt x="0" y="1080"/>
                      </a:moveTo>
                      <a:lnTo>
                        <a:pt x="865" y="0"/>
                      </a:lnTo>
                      <a:cubicBezTo>
                        <a:pt x="865" y="0"/>
                        <a:pt x="1008" y="0"/>
                        <a:pt x="1080" y="0"/>
                      </a:cubicBezTo>
                      <a:lnTo>
                        <a:pt x="1080" y="0"/>
                      </a:lnTo>
                      <a:cubicBezTo>
                        <a:pt x="1080" y="0"/>
                        <a:pt x="1080" y="144"/>
                        <a:pt x="1080" y="216"/>
                      </a:cubicBezTo>
                      <a:lnTo>
                        <a:pt x="1080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368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2" name="Freeform: Shape 3891">
                  <a:extLst>
                    <a:ext uri="{FF2B5EF4-FFF2-40B4-BE49-F238E27FC236}">
                      <a16:creationId xmlns:a16="http://schemas.microsoft.com/office/drawing/2014/main" id="{7B3228DC-EFC9-B908-811E-AC2FED2434E5}"/>
                    </a:ext>
                  </a:extLst>
                </p:cNvPr>
                <p:cNvSpPr/>
                <p:nvPr/>
              </p:nvSpPr>
              <p:spPr>
                <a:xfrm>
                  <a:off x="6790172" y="5765787"/>
                  <a:ext cx="1080" cy="1296"/>
                </a:xfrm>
                <a:custGeom>
                  <a:avLst/>
                  <a:gdLst>
                    <a:gd name="connsiteX0" fmla="*/ 864 w 1080"/>
                    <a:gd name="connsiteY0" fmla="*/ 1296 h 1296"/>
                    <a:gd name="connsiteX1" fmla="*/ 0 w 1080"/>
                    <a:gd name="connsiteY1" fmla="*/ 216 h 1296"/>
                    <a:gd name="connsiteX2" fmla="*/ 0 w 1080"/>
                    <a:gd name="connsiteY2" fmla="*/ 0 h 1296"/>
                    <a:gd name="connsiteX3" fmla="*/ 0 w 1080"/>
                    <a:gd name="connsiteY3" fmla="*/ 0 h 1296"/>
                    <a:gd name="connsiteX4" fmla="*/ 216 w 1080"/>
                    <a:gd name="connsiteY4" fmla="*/ 0 h 1296"/>
                    <a:gd name="connsiteX5" fmla="*/ 216 w 1080"/>
                    <a:gd name="connsiteY5" fmla="*/ 0 h 1296"/>
                    <a:gd name="connsiteX6" fmla="*/ 1080 w 1080"/>
                    <a:gd name="connsiteY6" fmla="*/ 1080 h 1296"/>
                    <a:gd name="connsiteX7" fmla="*/ 1080 w 1080"/>
                    <a:gd name="connsiteY7" fmla="*/ 1296 h 1296"/>
                    <a:gd name="connsiteX8" fmla="*/ 1080 w 1080"/>
                    <a:gd name="connsiteY8" fmla="*/ 1296 h 1296"/>
                    <a:gd name="connsiteX9" fmla="*/ 864 w 1080"/>
                    <a:gd name="connsiteY9" fmla="*/ 1296 h 1296"/>
                    <a:gd name="connsiteX10" fmla="*/ 864 w 1080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0" h="1296">
                      <a:moveTo>
                        <a:pt x="864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080" y="1080"/>
                      </a:lnTo>
                      <a:cubicBezTo>
                        <a:pt x="1080" y="1080"/>
                        <a:pt x="1080" y="1224"/>
                        <a:pt x="1080" y="1296"/>
                      </a:cubicBezTo>
                      <a:lnTo>
                        <a:pt x="1080" y="1296"/>
                      </a:lnTo>
                      <a:cubicBezTo>
                        <a:pt x="1080" y="1296"/>
                        <a:pt x="936" y="1296"/>
                        <a:pt x="864" y="1296"/>
                      </a:cubicBezTo>
                      <a:lnTo>
                        <a:pt x="864" y="12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3" name="Freeform: Shape 3892">
                  <a:extLst>
                    <a:ext uri="{FF2B5EF4-FFF2-40B4-BE49-F238E27FC236}">
                      <a16:creationId xmlns:a16="http://schemas.microsoft.com/office/drawing/2014/main" id="{3AA06D51-4AEE-4562-F99F-4196CF160FFB}"/>
                    </a:ext>
                  </a:extLst>
                </p:cNvPr>
                <p:cNvSpPr/>
                <p:nvPr/>
              </p:nvSpPr>
              <p:spPr>
                <a:xfrm>
                  <a:off x="6785420" y="5768379"/>
                  <a:ext cx="1079" cy="1296"/>
                </a:xfrm>
                <a:custGeom>
                  <a:avLst/>
                  <a:gdLst>
                    <a:gd name="connsiteX0" fmla="*/ 864 w 1079"/>
                    <a:gd name="connsiteY0" fmla="*/ 1297 h 1296"/>
                    <a:gd name="connsiteX1" fmla="*/ 0 w 1079"/>
                    <a:gd name="connsiteY1" fmla="*/ 216 h 1296"/>
                    <a:gd name="connsiteX2" fmla="*/ 0 w 1079"/>
                    <a:gd name="connsiteY2" fmla="*/ 0 h 1296"/>
                    <a:gd name="connsiteX3" fmla="*/ 0 w 1079"/>
                    <a:gd name="connsiteY3" fmla="*/ 0 h 1296"/>
                    <a:gd name="connsiteX4" fmla="*/ 216 w 1079"/>
                    <a:gd name="connsiteY4" fmla="*/ 0 h 1296"/>
                    <a:gd name="connsiteX5" fmla="*/ 216 w 1079"/>
                    <a:gd name="connsiteY5" fmla="*/ 0 h 1296"/>
                    <a:gd name="connsiteX6" fmla="*/ 1080 w 1079"/>
                    <a:gd name="connsiteY6" fmla="*/ 1080 h 1296"/>
                    <a:gd name="connsiteX7" fmla="*/ 1080 w 1079"/>
                    <a:gd name="connsiteY7" fmla="*/ 1297 h 1296"/>
                    <a:gd name="connsiteX8" fmla="*/ 1080 w 1079"/>
                    <a:gd name="connsiteY8" fmla="*/ 1297 h 1296"/>
                    <a:gd name="connsiteX9" fmla="*/ 864 w 1079"/>
                    <a:gd name="connsiteY9" fmla="*/ 1297 h 1296"/>
                    <a:gd name="connsiteX10" fmla="*/ 864 w 1079"/>
                    <a:gd name="connsiteY10" fmla="*/ 1297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9" h="1296">
                      <a:moveTo>
                        <a:pt x="864" y="1297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080" y="1080"/>
                      </a:lnTo>
                      <a:cubicBezTo>
                        <a:pt x="1080" y="1080"/>
                        <a:pt x="1080" y="1225"/>
                        <a:pt x="1080" y="1297"/>
                      </a:cubicBezTo>
                      <a:lnTo>
                        <a:pt x="1080" y="1297"/>
                      </a:lnTo>
                      <a:cubicBezTo>
                        <a:pt x="1080" y="1297"/>
                        <a:pt x="936" y="1297"/>
                        <a:pt x="864" y="1297"/>
                      </a:cubicBezTo>
                      <a:lnTo>
                        <a:pt x="864" y="1297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4" name="Freeform: Shape 3893">
                  <a:extLst>
                    <a:ext uri="{FF2B5EF4-FFF2-40B4-BE49-F238E27FC236}">
                      <a16:creationId xmlns:a16="http://schemas.microsoft.com/office/drawing/2014/main" id="{F6CDCF5F-FAFF-9898-C5EA-169CCEEBA0A5}"/>
                    </a:ext>
                  </a:extLst>
                </p:cNvPr>
                <p:cNvSpPr/>
                <p:nvPr/>
              </p:nvSpPr>
              <p:spPr>
                <a:xfrm>
                  <a:off x="6796870" y="5767299"/>
                  <a:ext cx="1008" cy="1296"/>
                </a:xfrm>
                <a:custGeom>
                  <a:avLst/>
                  <a:gdLst>
                    <a:gd name="connsiteX0" fmla="*/ 864 w 1008"/>
                    <a:gd name="connsiteY0" fmla="*/ 1296 h 1296"/>
                    <a:gd name="connsiteX1" fmla="*/ 0 w 1008"/>
                    <a:gd name="connsiteY1" fmla="*/ 216 h 1296"/>
                    <a:gd name="connsiteX2" fmla="*/ 0 w 1008"/>
                    <a:gd name="connsiteY2" fmla="*/ 0 h 1296"/>
                    <a:gd name="connsiteX3" fmla="*/ 0 w 1008"/>
                    <a:gd name="connsiteY3" fmla="*/ 0 h 1296"/>
                    <a:gd name="connsiteX4" fmla="*/ 144 w 1008"/>
                    <a:gd name="connsiteY4" fmla="*/ 0 h 1296"/>
                    <a:gd name="connsiteX5" fmla="*/ 144 w 1008"/>
                    <a:gd name="connsiteY5" fmla="*/ 0 h 1296"/>
                    <a:gd name="connsiteX6" fmla="*/ 1008 w 1008"/>
                    <a:gd name="connsiteY6" fmla="*/ 1080 h 1296"/>
                    <a:gd name="connsiteX7" fmla="*/ 1008 w 1008"/>
                    <a:gd name="connsiteY7" fmla="*/ 1296 h 1296"/>
                    <a:gd name="connsiteX8" fmla="*/ 1008 w 1008"/>
                    <a:gd name="connsiteY8" fmla="*/ 1296 h 1296"/>
                    <a:gd name="connsiteX9" fmla="*/ 792 w 1008"/>
                    <a:gd name="connsiteY9" fmla="*/ 1296 h 1296"/>
                    <a:gd name="connsiteX10" fmla="*/ 792 w 1008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8" h="1296">
                      <a:moveTo>
                        <a:pt x="864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144" y="0"/>
                      </a:cubicBezTo>
                      <a:lnTo>
                        <a:pt x="144" y="0"/>
                      </a:lnTo>
                      <a:lnTo>
                        <a:pt x="1008" y="1080"/>
                      </a:lnTo>
                      <a:cubicBezTo>
                        <a:pt x="1008" y="1080"/>
                        <a:pt x="1008" y="1224"/>
                        <a:pt x="1008" y="1296"/>
                      </a:cubicBezTo>
                      <a:lnTo>
                        <a:pt x="1008" y="1296"/>
                      </a:lnTo>
                      <a:cubicBezTo>
                        <a:pt x="1008" y="1296"/>
                        <a:pt x="864" y="1296"/>
                        <a:pt x="792" y="1296"/>
                      </a:cubicBezTo>
                      <a:lnTo>
                        <a:pt x="792" y="12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5" name="Freeform: Shape 3894">
                  <a:extLst>
                    <a:ext uri="{FF2B5EF4-FFF2-40B4-BE49-F238E27FC236}">
                      <a16:creationId xmlns:a16="http://schemas.microsoft.com/office/drawing/2014/main" id="{B52B419D-BC41-DEFC-2ED3-07FEC9E26FE0}"/>
                    </a:ext>
                  </a:extLst>
                </p:cNvPr>
                <p:cNvSpPr/>
                <p:nvPr/>
              </p:nvSpPr>
              <p:spPr>
                <a:xfrm>
                  <a:off x="6796582" y="5774933"/>
                  <a:ext cx="1079" cy="1296"/>
                </a:xfrm>
                <a:custGeom>
                  <a:avLst/>
                  <a:gdLst>
                    <a:gd name="connsiteX0" fmla="*/ 864 w 1079"/>
                    <a:gd name="connsiteY0" fmla="*/ 1296 h 1296"/>
                    <a:gd name="connsiteX1" fmla="*/ 0 w 1079"/>
                    <a:gd name="connsiteY1" fmla="*/ 216 h 1296"/>
                    <a:gd name="connsiteX2" fmla="*/ 0 w 1079"/>
                    <a:gd name="connsiteY2" fmla="*/ 0 h 1296"/>
                    <a:gd name="connsiteX3" fmla="*/ 0 w 1079"/>
                    <a:gd name="connsiteY3" fmla="*/ 0 h 1296"/>
                    <a:gd name="connsiteX4" fmla="*/ 216 w 1079"/>
                    <a:gd name="connsiteY4" fmla="*/ 0 h 1296"/>
                    <a:gd name="connsiteX5" fmla="*/ 216 w 1079"/>
                    <a:gd name="connsiteY5" fmla="*/ 0 h 1296"/>
                    <a:gd name="connsiteX6" fmla="*/ 1080 w 1079"/>
                    <a:gd name="connsiteY6" fmla="*/ 1080 h 1296"/>
                    <a:gd name="connsiteX7" fmla="*/ 1080 w 1079"/>
                    <a:gd name="connsiteY7" fmla="*/ 1296 h 1296"/>
                    <a:gd name="connsiteX8" fmla="*/ 1080 w 1079"/>
                    <a:gd name="connsiteY8" fmla="*/ 1296 h 1296"/>
                    <a:gd name="connsiteX9" fmla="*/ 864 w 1079"/>
                    <a:gd name="connsiteY9" fmla="*/ 1296 h 1296"/>
                    <a:gd name="connsiteX10" fmla="*/ 864 w 1079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9" h="1296">
                      <a:moveTo>
                        <a:pt x="864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080" y="1080"/>
                      </a:lnTo>
                      <a:cubicBezTo>
                        <a:pt x="1080" y="1080"/>
                        <a:pt x="1080" y="1224"/>
                        <a:pt x="1080" y="1296"/>
                      </a:cubicBezTo>
                      <a:lnTo>
                        <a:pt x="1080" y="1296"/>
                      </a:lnTo>
                      <a:cubicBezTo>
                        <a:pt x="1080" y="1296"/>
                        <a:pt x="936" y="1296"/>
                        <a:pt x="864" y="1296"/>
                      </a:cubicBezTo>
                      <a:lnTo>
                        <a:pt x="864" y="12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6" name="Freeform: Shape 3895">
                  <a:extLst>
                    <a:ext uri="{FF2B5EF4-FFF2-40B4-BE49-F238E27FC236}">
                      <a16:creationId xmlns:a16="http://schemas.microsoft.com/office/drawing/2014/main" id="{F138E1BA-5D4A-0F42-791E-F308A4EF67E6}"/>
                    </a:ext>
                  </a:extLst>
                </p:cNvPr>
                <p:cNvSpPr/>
                <p:nvPr/>
              </p:nvSpPr>
              <p:spPr>
                <a:xfrm>
                  <a:off x="6797302" y="5779726"/>
                  <a:ext cx="896" cy="1504"/>
                </a:xfrm>
                <a:custGeom>
                  <a:avLst/>
                  <a:gdLst>
                    <a:gd name="connsiteX0" fmla="*/ 0 w 896"/>
                    <a:gd name="connsiteY0" fmla="*/ 1256 h 1504"/>
                    <a:gd name="connsiteX1" fmla="*/ 648 w 896"/>
                    <a:gd name="connsiteY1" fmla="*/ 32 h 1504"/>
                    <a:gd name="connsiteX2" fmla="*/ 864 w 896"/>
                    <a:gd name="connsiteY2" fmla="*/ 32 h 1504"/>
                    <a:gd name="connsiteX3" fmla="*/ 864 w 896"/>
                    <a:gd name="connsiteY3" fmla="*/ 32 h 1504"/>
                    <a:gd name="connsiteX4" fmla="*/ 864 w 896"/>
                    <a:gd name="connsiteY4" fmla="*/ 248 h 1504"/>
                    <a:gd name="connsiteX5" fmla="*/ 864 w 896"/>
                    <a:gd name="connsiteY5" fmla="*/ 248 h 1504"/>
                    <a:gd name="connsiteX6" fmla="*/ 216 w 896"/>
                    <a:gd name="connsiteY6" fmla="*/ 1472 h 1504"/>
                    <a:gd name="connsiteX7" fmla="*/ 72 w 896"/>
                    <a:gd name="connsiteY7" fmla="*/ 1472 h 1504"/>
                    <a:gd name="connsiteX8" fmla="*/ 72 w 896"/>
                    <a:gd name="connsiteY8" fmla="*/ 1472 h 1504"/>
                    <a:gd name="connsiteX9" fmla="*/ 72 w 896"/>
                    <a:gd name="connsiteY9" fmla="*/ 1256 h 1504"/>
                    <a:gd name="connsiteX10" fmla="*/ 72 w 896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96" h="1504">
                      <a:moveTo>
                        <a:pt x="0" y="1256"/>
                      </a:moveTo>
                      <a:lnTo>
                        <a:pt x="648" y="32"/>
                      </a:lnTo>
                      <a:cubicBezTo>
                        <a:pt x="648" y="32"/>
                        <a:pt x="792" y="-40"/>
                        <a:pt x="864" y="32"/>
                      </a:cubicBezTo>
                      <a:lnTo>
                        <a:pt x="864" y="32"/>
                      </a:lnTo>
                      <a:cubicBezTo>
                        <a:pt x="864" y="32"/>
                        <a:pt x="936" y="176"/>
                        <a:pt x="864" y="248"/>
                      </a:cubicBezTo>
                      <a:lnTo>
                        <a:pt x="864" y="248"/>
                      </a:lnTo>
                      <a:lnTo>
                        <a:pt x="216" y="1472"/>
                      </a:lnTo>
                      <a:cubicBezTo>
                        <a:pt x="216" y="1472"/>
                        <a:pt x="72" y="1544"/>
                        <a:pt x="72" y="1472"/>
                      </a:cubicBezTo>
                      <a:lnTo>
                        <a:pt x="72" y="1472"/>
                      </a:lnTo>
                      <a:cubicBezTo>
                        <a:pt x="72" y="1472"/>
                        <a:pt x="0" y="1328"/>
                        <a:pt x="72" y="1256"/>
                      </a:cubicBezTo>
                      <a:lnTo>
                        <a:pt x="72" y="125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7" name="Freeform: Shape 3896">
                  <a:extLst>
                    <a:ext uri="{FF2B5EF4-FFF2-40B4-BE49-F238E27FC236}">
                      <a16:creationId xmlns:a16="http://schemas.microsoft.com/office/drawing/2014/main" id="{8E2A5A45-C94A-3944-3E1A-6D0A7A398995}"/>
                    </a:ext>
                  </a:extLst>
                </p:cNvPr>
                <p:cNvSpPr/>
                <p:nvPr/>
              </p:nvSpPr>
              <p:spPr>
                <a:xfrm>
                  <a:off x="6789813" y="5783758"/>
                  <a:ext cx="968" cy="1504"/>
                </a:xfrm>
                <a:custGeom>
                  <a:avLst/>
                  <a:gdLst>
                    <a:gd name="connsiteX0" fmla="*/ 0 w 968"/>
                    <a:gd name="connsiteY0" fmla="*/ 1256 h 1504"/>
                    <a:gd name="connsiteX1" fmla="*/ 720 w 968"/>
                    <a:gd name="connsiteY1" fmla="*/ 32 h 1504"/>
                    <a:gd name="connsiteX2" fmla="*/ 936 w 968"/>
                    <a:gd name="connsiteY2" fmla="*/ 32 h 1504"/>
                    <a:gd name="connsiteX3" fmla="*/ 936 w 968"/>
                    <a:gd name="connsiteY3" fmla="*/ 32 h 1504"/>
                    <a:gd name="connsiteX4" fmla="*/ 936 w 968"/>
                    <a:gd name="connsiteY4" fmla="*/ 248 h 1504"/>
                    <a:gd name="connsiteX5" fmla="*/ 936 w 968"/>
                    <a:gd name="connsiteY5" fmla="*/ 248 h 1504"/>
                    <a:gd name="connsiteX6" fmla="*/ 216 w 968"/>
                    <a:gd name="connsiteY6" fmla="*/ 1472 h 1504"/>
                    <a:gd name="connsiteX7" fmla="*/ 72 w 968"/>
                    <a:gd name="connsiteY7" fmla="*/ 1472 h 1504"/>
                    <a:gd name="connsiteX8" fmla="*/ 72 w 968"/>
                    <a:gd name="connsiteY8" fmla="*/ 1472 h 1504"/>
                    <a:gd name="connsiteX9" fmla="*/ 72 w 968"/>
                    <a:gd name="connsiteY9" fmla="*/ 1256 h 1504"/>
                    <a:gd name="connsiteX10" fmla="*/ 72 w 96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68" h="1504">
                      <a:moveTo>
                        <a:pt x="0" y="1256"/>
                      </a:moveTo>
                      <a:lnTo>
                        <a:pt x="720" y="32"/>
                      </a:lnTo>
                      <a:cubicBezTo>
                        <a:pt x="720" y="32"/>
                        <a:pt x="864" y="-40"/>
                        <a:pt x="936" y="32"/>
                      </a:cubicBezTo>
                      <a:lnTo>
                        <a:pt x="936" y="32"/>
                      </a:lnTo>
                      <a:cubicBezTo>
                        <a:pt x="936" y="32"/>
                        <a:pt x="1008" y="176"/>
                        <a:pt x="936" y="248"/>
                      </a:cubicBezTo>
                      <a:lnTo>
                        <a:pt x="936" y="248"/>
                      </a:lnTo>
                      <a:lnTo>
                        <a:pt x="216" y="1472"/>
                      </a:lnTo>
                      <a:cubicBezTo>
                        <a:pt x="216" y="1472"/>
                        <a:pt x="72" y="1544"/>
                        <a:pt x="72" y="1472"/>
                      </a:cubicBezTo>
                      <a:lnTo>
                        <a:pt x="72" y="1472"/>
                      </a:lnTo>
                      <a:cubicBezTo>
                        <a:pt x="72" y="1472"/>
                        <a:pt x="0" y="1328"/>
                        <a:pt x="72" y="1256"/>
                      </a:cubicBezTo>
                      <a:lnTo>
                        <a:pt x="72" y="125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8" name="Freeform: Shape 3897">
                  <a:extLst>
                    <a:ext uri="{FF2B5EF4-FFF2-40B4-BE49-F238E27FC236}">
                      <a16:creationId xmlns:a16="http://schemas.microsoft.com/office/drawing/2014/main" id="{CDE90B33-7809-4F19-CBB1-E651176AE528}"/>
                    </a:ext>
                  </a:extLst>
                </p:cNvPr>
                <p:cNvSpPr/>
                <p:nvPr/>
              </p:nvSpPr>
              <p:spPr>
                <a:xfrm>
                  <a:off x="6799934" y="5774252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7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7 h 1504"/>
                    <a:gd name="connsiteX10" fmla="*/ 32 w 928"/>
                    <a:gd name="connsiteY10" fmla="*/ 1257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7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7"/>
                      </a:cubicBezTo>
                      <a:lnTo>
                        <a:pt x="32" y="1257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9" name="Freeform: Shape 3898">
                  <a:extLst>
                    <a:ext uri="{FF2B5EF4-FFF2-40B4-BE49-F238E27FC236}">
                      <a16:creationId xmlns:a16="http://schemas.microsoft.com/office/drawing/2014/main" id="{9C11353C-ED18-5E68-A9F1-AA72543359DE}"/>
                    </a:ext>
                  </a:extLst>
                </p:cNvPr>
                <p:cNvSpPr/>
                <p:nvPr/>
              </p:nvSpPr>
              <p:spPr>
                <a:xfrm>
                  <a:off x="6799606" y="5779974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0" name="Freeform: Shape 3899">
                  <a:extLst>
                    <a:ext uri="{FF2B5EF4-FFF2-40B4-BE49-F238E27FC236}">
                      <a16:creationId xmlns:a16="http://schemas.microsoft.com/office/drawing/2014/main" id="{03CA482B-C911-13E3-A950-82A4DCB9082B}"/>
                    </a:ext>
                  </a:extLst>
                </p:cNvPr>
                <p:cNvSpPr/>
                <p:nvPr/>
              </p:nvSpPr>
              <p:spPr>
                <a:xfrm>
                  <a:off x="6792333" y="5767371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1" name="Freeform: Shape 3900">
                  <a:extLst>
                    <a:ext uri="{FF2B5EF4-FFF2-40B4-BE49-F238E27FC236}">
                      <a16:creationId xmlns:a16="http://schemas.microsoft.com/office/drawing/2014/main" id="{D7EBB539-9E12-A069-2E88-57DD99856B87}"/>
                    </a:ext>
                  </a:extLst>
                </p:cNvPr>
                <p:cNvSpPr/>
                <p:nvPr/>
              </p:nvSpPr>
              <p:spPr>
                <a:xfrm>
                  <a:off x="6787436" y="5767299"/>
                  <a:ext cx="1296" cy="1079"/>
                </a:xfrm>
                <a:custGeom>
                  <a:avLst/>
                  <a:gdLst>
                    <a:gd name="connsiteX0" fmla="*/ 0 w 1296"/>
                    <a:gd name="connsiteY0" fmla="*/ 864 h 1079"/>
                    <a:gd name="connsiteX1" fmla="*/ 1080 w 1296"/>
                    <a:gd name="connsiteY1" fmla="*/ 0 h 1079"/>
                    <a:gd name="connsiteX2" fmla="*/ 1296 w 1296"/>
                    <a:gd name="connsiteY2" fmla="*/ 0 h 1079"/>
                    <a:gd name="connsiteX3" fmla="*/ 1296 w 1296"/>
                    <a:gd name="connsiteY3" fmla="*/ 0 h 1079"/>
                    <a:gd name="connsiteX4" fmla="*/ 1296 w 1296"/>
                    <a:gd name="connsiteY4" fmla="*/ 216 h 1079"/>
                    <a:gd name="connsiteX5" fmla="*/ 1296 w 1296"/>
                    <a:gd name="connsiteY5" fmla="*/ 216 h 1079"/>
                    <a:gd name="connsiteX6" fmla="*/ 216 w 1296"/>
                    <a:gd name="connsiteY6" fmla="*/ 1080 h 1079"/>
                    <a:gd name="connsiteX7" fmla="*/ 0 w 1296"/>
                    <a:gd name="connsiteY7" fmla="*/ 1080 h 1079"/>
                    <a:gd name="connsiteX8" fmla="*/ 0 w 1296"/>
                    <a:gd name="connsiteY8" fmla="*/ 1080 h 1079"/>
                    <a:gd name="connsiteX9" fmla="*/ 0 w 1296"/>
                    <a:gd name="connsiteY9" fmla="*/ 864 h 1079"/>
                    <a:gd name="connsiteX10" fmla="*/ 0 w 1296"/>
                    <a:gd name="connsiteY10" fmla="*/ 864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79">
                      <a:moveTo>
                        <a:pt x="0" y="864"/>
                      </a:moveTo>
                      <a:lnTo>
                        <a:pt x="1080" y="0"/>
                      </a:lnTo>
                      <a:cubicBezTo>
                        <a:pt x="1080" y="0"/>
                        <a:pt x="1224" y="0"/>
                        <a:pt x="1296" y="0"/>
                      </a:cubicBezTo>
                      <a:lnTo>
                        <a:pt x="1296" y="0"/>
                      </a:lnTo>
                      <a:cubicBezTo>
                        <a:pt x="1296" y="0"/>
                        <a:pt x="1296" y="144"/>
                        <a:pt x="1296" y="216"/>
                      </a:cubicBezTo>
                      <a:lnTo>
                        <a:pt x="1296" y="216"/>
                      </a:lnTo>
                      <a:lnTo>
                        <a:pt x="216" y="1080"/>
                      </a:lnTo>
                      <a:cubicBezTo>
                        <a:pt x="216" y="1080"/>
                        <a:pt x="72" y="1080"/>
                        <a:pt x="0" y="1080"/>
                      </a:cubicBezTo>
                      <a:lnTo>
                        <a:pt x="0" y="1080"/>
                      </a:lnTo>
                      <a:cubicBezTo>
                        <a:pt x="0" y="1080"/>
                        <a:pt x="0" y="936"/>
                        <a:pt x="0" y="864"/>
                      </a:cubicBezTo>
                      <a:lnTo>
                        <a:pt x="0" y="864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2" name="Freeform: Shape 3901">
                  <a:extLst>
                    <a:ext uri="{FF2B5EF4-FFF2-40B4-BE49-F238E27FC236}">
                      <a16:creationId xmlns:a16="http://schemas.microsoft.com/office/drawing/2014/main" id="{E35B87F8-E4EB-329A-F0FC-445792E4D9A9}"/>
                    </a:ext>
                  </a:extLst>
                </p:cNvPr>
                <p:cNvSpPr/>
                <p:nvPr/>
              </p:nvSpPr>
              <p:spPr>
                <a:xfrm>
                  <a:off x="6791541" y="5769604"/>
                  <a:ext cx="936" cy="1368"/>
                </a:xfrm>
                <a:custGeom>
                  <a:avLst/>
                  <a:gdLst>
                    <a:gd name="connsiteX0" fmla="*/ 720 w 936"/>
                    <a:gd name="connsiteY0" fmla="*/ 1368 h 1368"/>
                    <a:gd name="connsiteX1" fmla="*/ 0 w 936"/>
                    <a:gd name="connsiteY1" fmla="*/ 216 h 1368"/>
                    <a:gd name="connsiteX2" fmla="*/ 0 w 936"/>
                    <a:gd name="connsiteY2" fmla="*/ 0 h 1368"/>
                    <a:gd name="connsiteX3" fmla="*/ 0 w 936"/>
                    <a:gd name="connsiteY3" fmla="*/ 0 h 1368"/>
                    <a:gd name="connsiteX4" fmla="*/ 216 w 936"/>
                    <a:gd name="connsiteY4" fmla="*/ 0 h 1368"/>
                    <a:gd name="connsiteX5" fmla="*/ 216 w 936"/>
                    <a:gd name="connsiteY5" fmla="*/ 0 h 1368"/>
                    <a:gd name="connsiteX6" fmla="*/ 936 w 936"/>
                    <a:gd name="connsiteY6" fmla="*/ 1152 h 1368"/>
                    <a:gd name="connsiteX7" fmla="*/ 936 w 936"/>
                    <a:gd name="connsiteY7" fmla="*/ 1368 h 1368"/>
                    <a:gd name="connsiteX8" fmla="*/ 936 w 936"/>
                    <a:gd name="connsiteY8" fmla="*/ 1368 h 1368"/>
                    <a:gd name="connsiteX9" fmla="*/ 720 w 936"/>
                    <a:gd name="connsiteY9" fmla="*/ 1368 h 1368"/>
                    <a:gd name="connsiteX10" fmla="*/ 720 w 936"/>
                    <a:gd name="connsiteY10" fmla="*/ 1368 h 1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368">
                      <a:moveTo>
                        <a:pt x="720" y="1368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152"/>
                      </a:lnTo>
                      <a:cubicBezTo>
                        <a:pt x="936" y="1152"/>
                        <a:pt x="936" y="1296"/>
                        <a:pt x="936" y="1368"/>
                      </a:cubicBezTo>
                      <a:lnTo>
                        <a:pt x="936" y="1368"/>
                      </a:lnTo>
                      <a:cubicBezTo>
                        <a:pt x="936" y="1368"/>
                        <a:pt x="792" y="1368"/>
                        <a:pt x="720" y="1368"/>
                      </a:cubicBezTo>
                      <a:lnTo>
                        <a:pt x="720" y="136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3" name="Freeform: Shape 3902">
                  <a:extLst>
                    <a:ext uri="{FF2B5EF4-FFF2-40B4-BE49-F238E27FC236}">
                      <a16:creationId xmlns:a16="http://schemas.microsoft.com/office/drawing/2014/main" id="{A842575F-7B1A-946A-850C-83A0816DAA47}"/>
                    </a:ext>
                  </a:extLst>
                </p:cNvPr>
                <p:cNvSpPr/>
                <p:nvPr/>
              </p:nvSpPr>
              <p:spPr>
                <a:xfrm>
                  <a:off x="6783187" y="5768091"/>
                  <a:ext cx="935" cy="1368"/>
                </a:xfrm>
                <a:custGeom>
                  <a:avLst/>
                  <a:gdLst>
                    <a:gd name="connsiteX0" fmla="*/ 720 w 935"/>
                    <a:gd name="connsiteY0" fmla="*/ 1368 h 1368"/>
                    <a:gd name="connsiteX1" fmla="*/ 0 w 935"/>
                    <a:gd name="connsiteY1" fmla="*/ 216 h 1368"/>
                    <a:gd name="connsiteX2" fmla="*/ 0 w 935"/>
                    <a:gd name="connsiteY2" fmla="*/ 0 h 1368"/>
                    <a:gd name="connsiteX3" fmla="*/ 0 w 935"/>
                    <a:gd name="connsiteY3" fmla="*/ 0 h 1368"/>
                    <a:gd name="connsiteX4" fmla="*/ 216 w 935"/>
                    <a:gd name="connsiteY4" fmla="*/ 0 h 1368"/>
                    <a:gd name="connsiteX5" fmla="*/ 216 w 935"/>
                    <a:gd name="connsiteY5" fmla="*/ 0 h 1368"/>
                    <a:gd name="connsiteX6" fmla="*/ 936 w 935"/>
                    <a:gd name="connsiteY6" fmla="*/ 1224 h 1368"/>
                    <a:gd name="connsiteX7" fmla="*/ 936 w 935"/>
                    <a:gd name="connsiteY7" fmla="*/ 1368 h 1368"/>
                    <a:gd name="connsiteX8" fmla="*/ 936 w 935"/>
                    <a:gd name="connsiteY8" fmla="*/ 1368 h 1368"/>
                    <a:gd name="connsiteX9" fmla="*/ 720 w 935"/>
                    <a:gd name="connsiteY9" fmla="*/ 1368 h 1368"/>
                    <a:gd name="connsiteX10" fmla="*/ 720 w 935"/>
                    <a:gd name="connsiteY10" fmla="*/ 1368 h 1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5" h="1368">
                      <a:moveTo>
                        <a:pt x="720" y="1368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368"/>
                      </a:cubicBezTo>
                      <a:lnTo>
                        <a:pt x="936" y="1368"/>
                      </a:lnTo>
                      <a:cubicBezTo>
                        <a:pt x="936" y="1368"/>
                        <a:pt x="792" y="1368"/>
                        <a:pt x="720" y="1368"/>
                      </a:cubicBezTo>
                      <a:lnTo>
                        <a:pt x="720" y="136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4" name="Freeform: Shape 3903">
                  <a:extLst>
                    <a:ext uri="{FF2B5EF4-FFF2-40B4-BE49-F238E27FC236}">
                      <a16:creationId xmlns:a16="http://schemas.microsoft.com/office/drawing/2014/main" id="{DD60F21D-1CE6-8D4F-2071-E956651788E3}"/>
                    </a:ext>
                  </a:extLst>
                </p:cNvPr>
                <p:cNvSpPr/>
                <p:nvPr/>
              </p:nvSpPr>
              <p:spPr>
                <a:xfrm>
                  <a:off x="6788300" y="5764243"/>
                  <a:ext cx="1112" cy="1360"/>
                </a:xfrm>
                <a:custGeom>
                  <a:avLst/>
                  <a:gdLst>
                    <a:gd name="connsiteX0" fmla="*/ 0 w 1112"/>
                    <a:gd name="connsiteY0" fmla="*/ 1112 h 1360"/>
                    <a:gd name="connsiteX1" fmla="*/ 864 w 1112"/>
                    <a:gd name="connsiteY1" fmla="*/ 32 h 1360"/>
                    <a:gd name="connsiteX2" fmla="*/ 1080 w 1112"/>
                    <a:gd name="connsiteY2" fmla="*/ 32 h 1360"/>
                    <a:gd name="connsiteX3" fmla="*/ 1080 w 1112"/>
                    <a:gd name="connsiteY3" fmla="*/ 32 h 1360"/>
                    <a:gd name="connsiteX4" fmla="*/ 1080 w 1112"/>
                    <a:gd name="connsiteY4" fmla="*/ 248 h 1360"/>
                    <a:gd name="connsiteX5" fmla="*/ 1080 w 1112"/>
                    <a:gd name="connsiteY5" fmla="*/ 248 h 1360"/>
                    <a:gd name="connsiteX6" fmla="*/ 216 w 1112"/>
                    <a:gd name="connsiteY6" fmla="*/ 1328 h 1360"/>
                    <a:gd name="connsiteX7" fmla="*/ 0 w 1112"/>
                    <a:gd name="connsiteY7" fmla="*/ 1328 h 1360"/>
                    <a:gd name="connsiteX8" fmla="*/ 0 w 1112"/>
                    <a:gd name="connsiteY8" fmla="*/ 1328 h 1360"/>
                    <a:gd name="connsiteX9" fmla="*/ 0 w 1112"/>
                    <a:gd name="connsiteY9" fmla="*/ 1112 h 1360"/>
                    <a:gd name="connsiteX10" fmla="*/ 0 w 1112"/>
                    <a:gd name="connsiteY10" fmla="*/ 1112 h 1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" h="1360">
                      <a:moveTo>
                        <a:pt x="0" y="1112"/>
                      </a:moveTo>
                      <a:lnTo>
                        <a:pt x="864" y="32"/>
                      </a:lnTo>
                      <a:cubicBezTo>
                        <a:pt x="864" y="32"/>
                        <a:pt x="1008" y="-40"/>
                        <a:pt x="1080" y="32"/>
                      </a:cubicBezTo>
                      <a:lnTo>
                        <a:pt x="1080" y="32"/>
                      </a:lnTo>
                      <a:cubicBezTo>
                        <a:pt x="1080" y="32"/>
                        <a:pt x="1152" y="176"/>
                        <a:pt x="1080" y="248"/>
                      </a:cubicBezTo>
                      <a:lnTo>
                        <a:pt x="1080" y="248"/>
                      </a:lnTo>
                      <a:lnTo>
                        <a:pt x="216" y="1328"/>
                      </a:lnTo>
                      <a:cubicBezTo>
                        <a:pt x="216" y="1328"/>
                        <a:pt x="72" y="1400"/>
                        <a:pt x="0" y="1328"/>
                      </a:cubicBezTo>
                      <a:lnTo>
                        <a:pt x="0" y="1328"/>
                      </a:lnTo>
                      <a:cubicBezTo>
                        <a:pt x="0" y="1328"/>
                        <a:pt x="0" y="1184"/>
                        <a:pt x="0" y="1112"/>
                      </a:cubicBezTo>
                      <a:lnTo>
                        <a:pt x="0" y="111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5" name="Freeform: Shape 3904">
                  <a:extLst>
                    <a:ext uri="{FF2B5EF4-FFF2-40B4-BE49-F238E27FC236}">
                      <a16:creationId xmlns:a16="http://schemas.microsoft.com/office/drawing/2014/main" id="{FE50BE4C-FD56-79D7-91FF-FD9C58CDCACD}"/>
                    </a:ext>
                  </a:extLst>
                </p:cNvPr>
                <p:cNvSpPr/>
                <p:nvPr/>
              </p:nvSpPr>
              <p:spPr>
                <a:xfrm>
                  <a:off x="6796046" y="5771332"/>
                  <a:ext cx="1144" cy="1296"/>
                </a:xfrm>
                <a:custGeom>
                  <a:avLst/>
                  <a:gdLst>
                    <a:gd name="connsiteX0" fmla="*/ 32 w 1144"/>
                    <a:gd name="connsiteY0" fmla="*/ 1080 h 1296"/>
                    <a:gd name="connsiteX1" fmla="*/ 896 w 1144"/>
                    <a:gd name="connsiteY1" fmla="*/ 0 h 1296"/>
                    <a:gd name="connsiteX2" fmla="*/ 1112 w 1144"/>
                    <a:gd name="connsiteY2" fmla="*/ 0 h 1296"/>
                    <a:gd name="connsiteX3" fmla="*/ 1112 w 1144"/>
                    <a:gd name="connsiteY3" fmla="*/ 0 h 1296"/>
                    <a:gd name="connsiteX4" fmla="*/ 1112 w 1144"/>
                    <a:gd name="connsiteY4" fmla="*/ 216 h 1296"/>
                    <a:gd name="connsiteX5" fmla="*/ 1112 w 1144"/>
                    <a:gd name="connsiteY5" fmla="*/ 216 h 1296"/>
                    <a:gd name="connsiteX6" fmla="*/ 248 w 1144"/>
                    <a:gd name="connsiteY6" fmla="*/ 1296 h 1296"/>
                    <a:gd name="connsiteX7" fmla="*/ 32 w 1144"/>
                    <a:gd name="connsiteY7" fmla="*/ 1296 h 1296"/>
                    <a:gd name="connsiteX8" fmla="*/ 32 w 1144"/>
                    <a:gd name="connsiteY8" fmla="*/ 1296 h 1296"/>
                    <a:gd name="connsiteX9" fmla="*/ 32 w 1144"/>
                    <a:gd name="connsiteY9" fmla="*/ 1080 h 1296"/>
                    <a:gd name="connsiteX10" fmla="*/ 32 w 1144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44" h="1296">
                      <a:moveTo>
                        <a:pt x="32" y="1080"/>
                      </a:moveTo>
                      <a:lnTo>
                        <a:pt x="896" y="0"/>
                      </a:lnTo>
                      <a:cubicBezTo>
                        <a:pt x="896" y="0"/>
                        <a:pt x="1040" y="0"/>
                        <a:pt x="1112" y="0"/>
                      </a:cubicBezTo>
                      <a:lnTo>
                        <a:pt x="1112" y="0"/>
                      </a:lnTo>
                      <a:cubicBezTo>
                        <a:pt x="1112" y="0"/>
                        <a:pt x="1184" y="144"/>
                        <a:pt x="1112" y="216"/>
                      </a:cubicBezTo>
                      <a:lnTo>
                        <a:pt x="1112" y="216"/>
                      </a:lnTo>
                      <a:lnTo>
                        <a:pt x="248" y="1296"/>
                      </a:lnTo>
                      <a:cubicBezTo>
                        <a:pt x="248" y="1296"/>
                        <a:pt x="104" y="1296"/>
                        <a:pt x="32" y="1296"/>
                      </a:cubicBezTo>
                      <a:lnTo>
                        <a:pt x="32" y="1296"/>
                      </a:lnTo>
                      <a:cubicBezTo>
                        <a:pt x="32" y="1296"/>
                        <a:pt x="-40" y="1152"/>
                        <a:pt x="32" y="1080"/>
                      </a:cubicBezTo>
                      <a:lnTo>
                        <a:pt x="32" y="108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6" name="Freeform: Shape 3905">
                  <a:extLst>
                    <a:ext uri="{FF2B5EF4-FFF2-40B4-BE49-F238E27FC236}">
                      <a16:creationId xmlns:a16="http://schemas.microsoft.com/office/drawing/2014/main" id="{F13E4992-CD14-49C6-7DC5-36F6623F6535}"/>
                    </a:ext>
                  </a:extLst>
                </p:cNvPr>
                <p:cNvSpPr/>
                <p:nvPr/>
              </p:nvSpPr>
              <p:spPr>
                <a:xfrm>
                  <a:off x="6800798" y="5781526"/>
                  <a:ext cx="1144" cy="1360"/>
                </a:xfrm>
                <a:custGeom>
                  <a:avLst/>
                  <a:gdLst>
                    <a:gd name="connsiteX0" fmla="*/ 32 w 1144"/>
                    <a:gd name="connsiteY0" fmla="*/ 1112 h 1360"/>
                    <a:gd name="connsiteX1" fmla="*/ 896 w 1144"/>
                    <a:gd name="connsiteY1" fmla="*/ 32 h 1360"/>
                    <a:gd name="connsiteX2" fmla="*/ 1112 w 1144"/>
                    <a:gd name="connsiteY2" fmla="*/ 32 h 1360"/>
                    <a:gd name="connsiteX3" fmla="*/ 1112 w 1144"/>
                    <a:gd name="connsiteY3" fmla="*/ 32 h 1360"/>
                    <a:gd name="connsiteX4" fmla="*/ 1112 w 1144"/>
                    <a:gd name="connsiteY4" fmla="*/ 248 h 1360"/>
                    <a:gd name="connsiteX5" fmla="*/ 1112 w 1144"/>
                    <a:gd name="connsiteY5" fmla="*/ 248 h 1360"/>
                    <a:gd name="connsiteX6" fmla="*/ 248 w 1144"/>
                    <a:gd name="connsiteY6" fmla="*/ 1328 h 1360"/>
                    <a:gd name="connsiteX7" fmla="*/ 32 w 1144"/>
                    <a:gd name="connsiteY7" fmla="*/ 1328 h 1360"/>
                    <a:gd name="connsiteX8" fmla="*/ 32 w 1144"/>
                    <a:gd name="connsiteY8" fmla="*/ 1328 h 1360"/>
                    <a:gd name="connsiteX9" fmla="*/ 32 w 1144"/>
                    <a:gd name="connsiteY9" fmla="*/ 1112 h 1360"/>
                    <a:gd name="connsiteX10" fmla="*/ 32 w 1144"/>
                    <a:gd name="connsiteY10" fmla="*/ 1112 h 1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44" h="1360">
                      <a:moveTo>
                        <a:pt x="32" y="1112"/>
                      </a:moveTo>
                      <a:lnTo>
                        <a:pt x="896" y="32"/>
                      </a:lnTo>
                      <a:cubicBezTo>
                        <a:pt x="896" y="32"/>
                        <a:pt x="1040" y="-40"/>
                        <a:pt x="1112" y="32"/>
                      </a:cubicBezTo>
                      <a:lnTo>
                        <a:pt x="1112" y="32"/>
                      </a:lnTo>
                      <a:cubicBezTo>
                        <a:pt x="1112" y="32"/>
                        <a:pt x="1185" y="176"/>
                        <a:pt x="1112" y="248"/>
                      </a:cubicBezTo>
                      <a:lnTo>
                        <a:pt x="1112" y="248"/>
                      </a:lnTo>
                      <a:lnTo>
                        <a:pt x="248" y="1328"/>
                      </a:lnTo>
                      <a:cubicBezTo>
                        <a:pt x="248" y="1328"/>
                        <a:pt x="104" y="1400"/>
                        <a:pt x="32" y="1328"/>
                      </a:cubicBezTo>
                      <a:lnTo>
                        <a:pt x="32" y="1328"/>
                      </a:lnTo>
                      <a:cubicBezTo>
                        <a:pt x="32" y="1328"/>
                        <a:pt x="-40" y="1185"/>
                        <a:pt x="32" y="1112"/>
                      </a:cubicBezTo>
                      <a:lnTo>
                        <a:pt x="32" y="111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7" name="Freeform: Shape 3906">
                  <a:extLst>
                    <a:ext uri="{FF2B5EF4-FFF2-40B4-BE49-F238E27FC236}">
                      <a16:creationId xmlns:a16="http://schemas.microsoft.com/office/drawing/2014/main" id="{8B184739-D7C6-979E-A77E-6B3021E5BFB1}"/>
                    </a:ext>
                  </a:extLst>
                </p:cNvPr>
                <p:cNvSpPr/>
                <p:nvPr/>
              </p:nvSpPr>
              <p:spPr>
                <a:xfrm>
                  <a:off x="6781027" y="5781238"/>
                  <a:ext cx="1080" cy="1328"/>
                </a:xfrm>
                <a:custGeom>
                  <a:avLst/>
                  <a:gdLst>
                    <a:gd name="connsiteX0" fmla="*/ 0 w 1080"/>
                    <a:gd name="connsiteY0" fmla="*/ 1112 h 1328"/>
                    <a:gd name="connsiteX1" fmla="*/ 864 w 1080"/>
                    <a:gd name="connsiteY1" fmla="*/ 32 h 1328"/>
                    <a:gd name="connsiteX2" fmla="*/ 1080 w 1080"/>
                    <a:gd name="connsiteY2" fmla="*/ 32 h 1328"/>
                    <a:gd name="connsiteX3" fmla="*/ 1080 w 1080"/>
                    <a:gd name="connsiteY3" fmla="*/ 32 h 1328"/>
                    <a:gd name="connsiteX4" fmla="*/ 1080 w 1080"/>
                    <a:gd name="connsiteY4" fmla="*/ 248 h 1328"/>
                    <a:gd name="connsiteX5" fmla="*/ 1080 w 1080"/>
                    <a:gd name="connsiteY5" fmla="*/ 248 h 1328"/>
                    <a:gd name="connsiteX6" fmla="*/ 216 w 1080"/>
                    <a:gd name="connsiteY6" fmla="*/ 1328 h 1328"/>
                    <a:gd name="connsiteX7" fmla="*/ 0 w 1080"/>
                    <a:gd name="connsiteY7" fmla="*/ 1328 h 1328"/>
                    <a:gd name="connsiteX8" fmla="*/ 0 w 1080"/>
                    <a:gd name="connsiteY8" fmla="*/ 1328 h 1328"/>
                    <a:gd name="connsiteX9" fmla="*/ 0 w 1080"/>
                    <a:gd name="connsiteY9" fmla="*/ 1112 h 1328"/>
                    <a:gd name="connsiteX10" fmla="*/ 0 w 1080"/>
                    <a:gd name="connsiteY10" fmla="*/ 1112 h 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0" h="1328">
                      <a:moveTo>
                        <a:pt x="0" y="1112"/>
                      </a:moveTo>
                      <a:lnTo>
                        <a:pt x="864" y="32"/>
                      </a:lnTo>
                      <a:cubicBezTo>
                        <a:pt x="864" y="32"/>
                        <a:pt x="1008" y="-40"/>
                        <a:pt x="1080" y="32"/>
                      </a:cubicBezTo>
                      <a:lnTo>
                        <a:pt x="1080" y="32"/>
                      </a:lnTo>
                      <a:cubicBezTo>
                        <a:pt x="1080" y="32"/>
                        <a:pt x="1080" y="176"/>
                        <a:pt x="1080" y="248"/>
                      </a:cubicBezTo>
                      <a:lnTo>
                        <a:pt x="1080" y="248"/>
                      </a:lnTo>
                      <a:lnTo>
                        <a:pt x="216" y="1328"/>
                      </a:lnTo>
                      <a:cubicBezTo>
                        <a:pt x="216" y="1328"/>
                        <a:pt x="72" y="1328"/>
                        <a:pt x="0" y="1328"/>
                      </a:cubicBezTo>
                      <a:lnTo>
                        <a:pt x="0" y="1328"/>
                      </a:lnTo>
                      <a:cubicBezTo>
                        <a:pt x="0" y="1328"/>
                        <a:pt x="0" y="1184"/>
                        <a:pt x="0" y="1112"/>
                      </a:cubicBezTo>
                      <a:lnTo>
                        <a:pt x="0" y="111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8" name="Freeform: Shape 3907">
                  <a:extLst>
                    <a:ext uri="{FF2B5EF4-FFF2-40B4-BE49-F238E27FC236}">
                      <a16:creationId xmlns:a16="http://schemas.microsoft.com/office/drawing/2014/main" id="{7C30E7C8-414E-DCC2-E972-F9A79FB612D8}"/>
                    </a:ext>
                  </a:extLst>
                </p:cNvPr>
                <p:cNvSpPr/>
                <p:nvPr/>
              </p:nvSpPr>
              <p:spPr>
                <a:xfrm>
                  <a:off x="6791109" y="5786815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7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7 h 1296"/>
                    <a:gd name="connsiteX8" fmla="*/ 1152 w 1152"/>
                    <a:gd name="connsiteY8" fmla="*/ 1297 h 1296"/>
                    <a:gd name="connsiteX9" fmla="*/ 936 w 1152"/>
                    <a:gd name="connsiteY9" fmla="*/ 1297 h 1296"/>
                    <a:gd name="connsiteX10" fmla="*/ 936 w 1152"/>
                    <a:gd name="connsiteY10" fmla="*/ 1297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7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5"/>
                        <a:pt x="1152" y="1297"/>
                      </a:cubicBezTo>
                      <a:lnTo>
                        <a:pt x="1152" y="1297"/>
                      </a:lnTo>
                      <a:cubicBezTo>
                        <a:pt x="1152" y="1297"/>
                        <a:pt x="1008" y="1297"/>
                        <a:pt x="936" y="1297"/>
                      </a:cubicBezTo>
                      <a:lnTo>
                        <a:pt x="936" y="1297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9" name="Freeform: Shape 3908">
                  <a:extLst>
                    <a:ext uri="{FF2B5EF4-FFF2-40B4-BE49-F238E27FC236}">
                      <a16:creationId xmlns:a16="http://schemas.microsoft.com/office/drawing/2014/main" id="{5A66ED35-9C10-1B92-16AB-94E02B10F81A}"/>
                    </a:ext>
                  </a:extLst>
                </p:cNvPr>
                <p:cNvSpPr/>
                <p:nvPr/>
              </p:nvSpPr>
              <p:spPr>
                <a:xfrm>
                  <a:off x="6777354" y="5776013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7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7 h 1296"/>
                    <a:gd name="connsiteX8" fmla="*/ 1152 w 1152"/>
                    <a:gd name="connsiteY8" fmla="*/ 1297 h 1296"/>
                    <a:gd name="connsiteX9" fmla="*/ 936 w 1152"/>
                    <a:gd name="connsiteY9" fmla="*/ 1297 h 1296"/>
                    <a:gd name="connsiteX10" fmla="*/ 936 w 1152"/>
                    <a:gd name="connsiteY10" fmla="*/ 1297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7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5"/>
                        <a:pt x="1152" y="1297"/>
                      </a:cubicBezTo>
                      <a:lnTo>
                        <a:pt x="1152" y="1297"/>
                      </a:lnTo>
                      <a:cubicBezTo>
                        <a:pt x="1152" y="1297"/>
                        <a:pt x="1008" y="1297"/>
                        <a:pt x="936" y="1297"/>
                      </a:cubicBezTo>
                      <a:lnTo>
                        <a:pt x="936" y="1297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0" name="Freeform: Shape 3909">
                  <a:extLst>
                    <a:ext uri="{FF2B5EF4-FFF2-40B4-BE49-F238E27FC236}">
                      <a16:creationId xmlns:a16="http://schemas.microsoft.com/office/drawing/2014/main" id="{A9033404-7858-B697-F041-B633F48D96BD}"/>
                    </a:ext>
                  </a:extLst>
                </p:cNvPr>
                <p:cNvSpPr/>
                <p:nvPr/>
              </p:nvSpPr>
              <p:spPr>
                <a:xfrm>
                  <a:off x="6776634" y="5778389"/>
                  <a:ext cx="576" cy="1584"/>
                </a:xfrm>
                <a:custGeom>
                  <a:avLst/>
                  <a:gdLst>
                    <a:gd name="connsiteX0" fmla="*/ 360 w 576"/>
                    <a:gd name="connsiteY0" fmla="*/ 1512 h 1584"/>
                    <a:gd name="connsiteX1" fmla="*/ 0 w 576"/>
                    <a:gd name="connsiteY1" fmla="*/ 144 h 1584"/>
                    <a:gd name="connsiteX2" fmla="*/ 72 w 576"/>
                    <a:gd name="connsiteY2" fmla="*/ 0 h 1584"/>
                    <a:gd name="connsiteX3" fmla="*/ 72 w 576"/>
                    <a:gd name="connsiteY3" fmla="*/ 0 h 1584"/>
                    <a:gd name="connsiteX4" fmla="*/ 216 w 576"/>
                    <a:gd name="connsiteY4" fmla="*/ 72 h 1584"/>
                    <a:gd name="connsiteX5" fmla="*/ 216 w 576"/>
                    <a:gd name="connsiteY5" fmla="*/ 72 h 1584"/>
                    <a:gd name="connsiteX6" fmla="*/ 576 w 576"/>
                    <a:gd name="connsiteY6" fmla="*/ 1440 h 1584"/>
                    <a:gd name="connsiteX7" fmla="*/ 504 w 576"/>
                    <a:gd name="connsiteY7" fmla="*/ 1585 h 1584"/>
                    <a:gd name="connsiteX8" fmla="*/ 504 w 576"/>
                    <a:gd name="connsiteY8" fmla="*/ 1585 h 1584"/>
                    <a:gd name="connsiteX9" fmla="*/ 360 w 576"/>
                    <a:gd name="connsiteY9" fmla="*/ 1512 h 1584"/>
                    <a:gd name="connsiteX10" fmla="*/ 360 w 576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76" h="1584">
                      <a:moveTo>
                        <a:pt x="360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576" y="1440"/>
                      </a:lnTo>
                      <a:cubicBezTo>
                        <a:pt x="576" y="1440"/>
                        <a:pt x="576" y="1585"/>
                        <a:pt x="504" y="1585"/>
                      </a:cubicBezTo>
                      <a:lnTo>
                        <a:pt x="504" y="1585"/>
                      </a:lnTo>
                      <a:cubicBezTo>
                        <a:pt x="504" y="1585"/>
                        <a:pt x="360" y="1585"/>
                        <a:pt x="360" y="1512"/>
                      </a:cubicBezTo>
                      <a:lnTo>
                        <a:pt x="360" y="151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1" name="Freeform: Shape 3910">
                  <a:extLst>
                    <a:ext uri="{FF2B5EF4-FFF2-40B4-BE49-F238E27FC236}">
                      <a16:creationId xmlns:a16="http://schemas.microsoft.com/office/drawing/2014/main" id="{1FFC1114-74C3-3E68-D773-FB9E8B73EE15}"/>
                    </a:ext>
                  </a:extLst>
                </p:cNvPr>
                <p:cNvSpPr/>
                <p:nvPr/>
              </p:nvSpPr>
              <p:spPr>
                <a:xfrm>
                  <a:off x="6800326" y="5771404"/>
                  <a:ext cx="576" cy="1656"/>
                </a:xfrm>
                <a:custGeom>
                  <a:avLst/>
                  <a:gdLst>
                    <a:gd name="connsiteX0" fmla="*/ 360 w 576"/>
                    <a:gd name="connsiteY0" fmla="*/ 1584 h 1656"/>
                    <a:gd name="connsiteX1" fmla="*/ 0 w 576"/>
                    <a:gd name="connsiteY1" fmla="*/ 216 h 1656"/>
                    <a:gd name="connsiteX2" fmla="*/ 72 w 576"/>
                    <a:gd name="connsiteY2" fmla="*/ 0 h 1656"/>
                    <a:gd name="connsiteX3" fmla="*/ 72 w 576"/>
                    <a:gd name="connsiteY3" fmla="*/ 0 h 1656"/>
                    <a:gd name="connsiteX4" fmla="*/ 216 w 576"/>
                    <a:gd name="connsiteY4" fmla="*/ 72 h 1656"/>
                    <a:gd name="connsiteX5" fmla="*/ 216 w 576"/>
                    <a:gd name="connsiteY5" fmla="*/ 72 h 1656"/>
                    <a:gd name="connsiteX6" fmla="*/ 576 w 576"/>
                    <a:gd name="connsiteY6" fmla="*/ 1440 h 1656"/>
                    <a:gd name="connsiteX7" fmla="*/ 504 w 576"/>
                    <a:gd name="connsiteY7" fmla="*/ 1656 h 1656"/>
                    <a:gd name="connsiteX8" fmla="*/ 504 w 576"/>
                    <a:gd name="connsiteY8" fmla="*/ 1656 h 1656"/>
                    <a:gd name="connsiteX9" fmla="*/ 360 w 576"/>
                    <a:gd name="connsiteY9" fmla="*/ 1584 h 1656"/>
                    <a:gd name="connsiteX10" fmla="*/ 360 w 576"/>
                    <a:gd name="connsiteY10" fmla="*/ 1584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76" h="1656">
                      <a:moveTo>
                        <a:pt x="360" y="1584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576" y="1440"/>
                      </a:lnTo>
                      <a:cubicBezTo>
                        <a:pt x="576" y="1440"/>
                        <a:pt x="576" y="1584"/>
                        <a:pt x="504" y="1656"/>
                      </a:cubicBezTo>
                      <a:lnTo>
                        <a:pt x="504" y="1656"/>
                      </a:lnTo>
                      <a:cubicBezTo>
                        <a:pt x="504" y="1656"/>
                        <a:pt x="360" y="1656"/>
                        <a:pt x="360" y="1584"/>
                      </a:cubicBezTo>
                      <a:lnTo>
                        <a:pt x="360" y="158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2" name="Freeform: Shape 3911">
                  <a:extLst>
                    <a:ext uri="{FF2B5EF4-FFF2-40B4-BE49-F238E27FC236}">
                      <a16:creationId xmlns:a16="http://schemas.microsoft.com/office/drawing/2014/main" id="{CA21BE02-1516-4F17-399D-1A647960D403}"/>
                    </a:ext>
                  </a:extLst>
                </p:cNvPr>
                <p:cNvSpPr/>
                <p:nvPr/>
              </p:nvSpPr>
              <p:spPr>
                <a:xfrm>
                  <a:off x="6779154" y="5769820"/>
                  <a:ext cx="648" cy="1584"/>
                </a:xfrm>
                <a:custGeom>
                  <a:avLst/>
                  <a:gdLst>
                    <a:gd name="connsiteX0" fmla="*/ 360 w 648"/>
                    <a:gd name="connsiteY0" fmla="*/ 1512 h 1584"/>
                    <a:gd name="connsiteX1" fmla="*/ 0 w 648"/>
                    <a:gd name="connsiteY1" fmla="*/ 144 h 1584"/>
                    <a:gd name="connsiteX2" fmla="*/ 144 w 648"/>
                    <a:gd name="connsiteY2" fmla="*/ 0 h 1584"/>
                    <a:gd name="connsiteX3" fmla="*/ 144 w 648"/>
                    <a:gd name="connsiteY3" fmla="*/ 0 h 1584"/>
                    <a:gd name="connsiteX4" fmla="*/ 288 w 648"/>
                    <a:gd name="connsiteY4" fmla="*/ 72 h 1584"/>
                    <a:gd name="connsiteX5" fmla="*/ 288 w 648"/>
                    <a:gd name="connsiteY5" fmla="*/ 72 h 1584"/>
                    <a:gd name="connsiteX6" fmla="*/ 648 w 648"/>
                    <a:gd name="connsiteY6" fmla="*/ 1440 h 1584"/>
                    <a:gd name="connsiteX7" fmla="*/ 576 w 648"/>
                    <a:gd name="connsiteY7" fmla="*/ 1585 h 1584"/>
                    <a:gd name="connsiteX8" fmla="*/ 576 w 648"/>
                    <a:gd name="connsiteY8" fmla="*/ 1585 h 1584"/>
                    <a:gd name="connsiteX9" fmla="*/ 433 w 648"/>
                    <a:gd name="connsiteY9" fmla="*/ 1512 h 1584"/>
                    <a:gd name="connsiteX10" fmla="*/ 433 w 648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8" h="1584">
                      <a:moveTo>
                        <a:pt x="360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144" y="0"/>
                      </a:cubicBezTo>
                      <a:lnTo>
                        <a:pt x="144" y="0"/>
                      </a:lnTo>
                      <a:cubicBezTo>
                        <a:pt x="144" y="0"/>
                        <a:pt x="288" y="0"/>
                        <a:pt x="288" y="72"/>
                      </a:cubicBezTo>
                      <a:lnTo>
                        <a:pt x="288" y="72"/>
                      </a:lnTo>
                      <a:lnTo>
                        <a:pt x="648" y="1440"/>
                      </a:lnTo>
                      <a:cubicBezTo>
                        <a:pt x="648" y="1440"/>
                        <a:pt x="648" y="1585"/>
                        <a:pt x="576" y="1585"/>
                      </a:cubicBezTo>
                      <a:lnTo>
                        <a:pt x="576" y="1585"/>
                      </a:lnTo>
                      <a:cubicBezTo>
                        <a:pt x="576" y="1585"/>
                        <a:pt x="433" y="1585"/>
                        <a:pt x="433" y="1512"/>
                      </a:cubicBezTo>
                      <a:lnTo>
                        <a:pt x="433" y="151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3" name="Freeform: Shape 3912">
                  <a:extLst>
                    <a:ext uri="{FF2B5EF4-FFF2-40B4-BE49-F238E27FC236}">
                      <a16:creationId xmlns:a16="http://schemas.microsoft.com/office/drawing/2014/main" id="{A51A8B9B-B415-EB0D-B80F-67E7A761947F}"/>
                    </a:ext>
                  </a:extLst>
                </p:cNvPr>
                <p:cNvSpPr/>
                <p:nvPr/>
              </p:nvSpPr>
              <p:spPr>
                <a:xfrm>
                  <a:off x="6781387" y="5774356"/>
                  <a:ext cx="1224" cy="1224"/>
                </a:xfrm>
                <a:custGeom>
                  <a:avLst/>
                  <a:gdLst>
                    <a:gd name="connsiteX0" fmla="*/ 0 w 1224"/>
                    <a:gd name="connsiteY0" fmla="*/ 936 h 1224"/>
                    <a:gd name="connsiteX1" fmla="*/ 1008 w 1224"/>
                    <a:gd name="connsiteY1" fmla="*/ 0 h 1224"/>
                    <a:gd name="connsiteX2" fmla="*/ 1224 w 1224"/>
                    <a:gd name="connsiteY2" fmla="*/ 0 h 1224"/>
                    <a:gd name="connsiteX3" fmla="*/ 1224 w 1224"/>
                    <a:gd name="connsiteY3" fmla="*/ 0 h 1224"/>
                    <a:gd name="connsiteX4" fmla="*/ 1224 w 1224"/>
                    <a:gd name="connsiteY4" fmla="*/ 216 h 1224"/>
                    <a:gd name="connsiteX5" fmla="*/ 1224 w 1224"/>
                    <a:gd name="connsiteY5" fmla="*/ 216 h 1224"/>
                    <a:gd name="connsiteX6" fmla="*/ 216 w 1224"/>
                    <a:gd name="connsiteY6" fmla="*/ 1224 h 1224"/>
                    <a:gd name="connsiteX7" fmla="*/ 0 w 1224"/>
                    <a:gd name="connsiteY7" fmla="*/ 1224 h 1224"/>
                    <a:gd name="connsiteX8" fmla="*/ 0 w 1224"/>
                    <a:gd name="connsiteY8" fmla="*/ 1224 h 1224"/>
                    <a:gd name="connsiteX9" fmla="*/ 0 w 1224"/>
                    <a:gd name="connsiteY9" fmla="*/ 1008 h 1224"/>
                    <a:gd name="connsiteX10" fmla="*/ 0 w 1224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0" y="936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4" y="0"/>
                      </a:cubicBezTo>
                      <a:lnTo>
                        <a:pt x="1224" y="0"/>
                      </a:lnTo>
                      <a:cubicBezTo>
                        <a:pt x="1224" y="0"/>
                        <a:pt x="1224" y="144"/>
                        <a:pt x="1224" y="216"/>
                      </a:cubicBezTo>
                      <a:lnTo>
                        <a:pt x="1224" y="216"/>
                      </a:lnTo>
                      <a:lnTo>
                        <a:pt x="216" y="1224"/>
                      </a:lnTo>
                      <a:cubicBezTo>
                        <a:pt x="216" y="1224"/>
                        <a:pt x="72" y="1224"/>
                        <a:pt x="0" y="1224"/>
                      </a:cubicBezTo>
                      <a:lnTo>
                        <a:pt x="0" y="1224"/>
                      </a:lnTo>
                      <a:cubicBezTo>
                        <a:pt x="0" y="1224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4" name="Freeform: Shape 3913">
                  <a:extLst>
                    <a:ext uri="{FF2B5EF4-FFF2-40B4-BE49-F238E27FC236}">
                      <a16:creationId xmlns:a16="http://schemas.microsoft.com/office/drawing/2014/main" id="{85780A40-2321-9332-15B4-D622235BFA88}"/>
                    </a:ext>
                  </a:extLst>
                </p:cNvPr>
                <p:cNvSpPr/>
                <p:nvPr/>
              </p:nvSpPr>
              <p:spPr>
                <a:xfrm>
                  <a:off x="6781027" y="5786815"/>
                  <a:ext cx="1224" cy="1224"/>
                </a:xfrm>
                <a:custGeom>
                  <a:avLst/>
                  <a:gdLst>
                    <a:gd name="connsiteX0" fmla="*/ 0 w 1224"/>
                    <a:gd name="connsiteY0" fmla="*/ 936 h 1224"/>
                    <a:gd name="connsiteX1" fmla="*/ 1008 w 1224"/>
                    <a:gd name="connsiteY1" fmla="*/ 0 h 1224"/>
                    <a:gd name="connsiteX2" fmla="*/ 1225 w 1224"/>
                    <a:gd name="connsiteY2" fmla="*/ 0 h 1224"/>
                    <a:gd name="connsiteX3" fmla="*/ 1225 w 1224"/>
                    <a:gd name="connsiteY3" fmla="*/ 0 h 1224"/>
                    <a:gd name="connsiteX4" fmla="*/ 1225 w 1224"/>
                    <a:gd name="connsiteY4" fmla="*/ 216 h 1224"/>
                    <a:gd name="connsiteX5" fmla="*/ 1225 w 1224"/>
                    <a:gd name="connsiteY5" fmla="*/ 216 h 1224"/>
                    <a:gd name="connsiteX6" fmla="*/ 216 w 1224"/>
                    <a:gd name="connsiteY6" fmla="*/ 1225 h 1224"/>
                    <a:gd name="connsiteX7" fmla="*/ 0 w 1224"/>
                    <a:gd name="connsiteY7" fmla="*/ 1225 h 1224"/>
                    <a:gd name="connsiteX8" fmla="*/ 0 w 1224"/>
                    <a:gd name="connsiteY8" fmla="*/ 1225 h 1224"/>
                    <a:gd name="connsiteX9" fmla="*/ 0 w 1224"/>
                    <a:gd name="connsiteY9" fmla="*/ 1008 h 1224"/>
                    <a:gd name="connsiteX10" fmla="*/ 0 w 1224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0" y="936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5" y="0"/>
                      </a:cubicBezTo>
                      <a:lnTo>
                        <a:pt x="1225" y="0"/>
                      </a:lnTo>
                      <a:cubicBezTo>
                        <a:pt x="1225" y="0"/>
                        <a:pt x="1225" y="144"/>
                        <a:pt x="1225" y="216"/>
                      </a:cubicBezTo>
                      <a:lnTo>
                        <a:pt x="1225" y="216"/>
                      </a:lnTo>
                      <a:lnTo>
                        <a:pt x="216" y="1225"/>
                      </a:lnTo>
                      <a:cubicBezTo>
                        <a:pt x="216" y="1225"/>
                        <a:pt x="72" y="1225"/>
                        <a:pt x="0" y="1225"/>
                      </a:cubicBezTo>
                      <a:lnTo>
                        <a:pt x="0" y="1225"/>
                      </a:lnTo>
                      <a:cubicBezTo>
                        <a:pt x="0" y="1225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5" name="Freeform: Shape 3914">
                  <a:extLst>
                    <a:ext uri="{FF2B5EF4-FFF2-40B4-BE49-F238E27FC236}">
                      <a16:creationId xmlns:a16="http://schemas.microsoft.com/office/drawing/2014/main" id="{69AE4390-CA8D-FE70-0BBA-E555B8230245}"/>
                    </a:ext>
                  </a:extLst>
                </p:cNvPr>
                <p:cNvSpPr/>
                <p:nvPr/>
              </p:nvSpPr>
              <p:spPr>
                <a:xfrm>
                  <a:off x="6788372" y="5785951"/>
                  <a:ext cx="1296" cy="1080"/>
                </a:xfrm>
                <a:custGeom>
                  <a:avLst/>
                  <a:gdLst>
                    <a:gd name="connsiteX0" fmla="*/ 1080 w 1296"/>
                    <a:gd name="connsiteY0" fmla="*/ 1080 h 1080"/>
                    <a:gd name="connsiteX1" fmla="*/ 0 w 1296"/>
                    <a:gd name="connsiteY1" fmla="*/ 216 h 1080"/>
                    <a:gd name="connsiteX2" fmla="*/ 0 w 1296"/>
                    <a:gd name="connsiteY2" fmla="*/ 0 h 1080"/>
                    <a:gd name="connsiteX3" fmla="*/ 0 w 1296"/>
                    <a:gd name="connsiteY3" fmla="*/ 0 h 1080"/>
                    <a:gd name="connsiteX4" fmla="*/ 216 w 1296"/>
                    <a:gd name="connsiteY4" fmla="*/ 0 h 1080"/>
                    <a:gd name="connsiteX5" fmla="*/ 216 w 1296"/>
                    <a:gd name="connsiteY5" fmla="*/ 0 h 1080"/>
                    <a:gd name="connsiteX6" fmla="*/ 1296 w 1296"/>
                    <a:gd name="connsiteY6" fmla="*/ 792 h 1080"/>
                    <a:gd name="connsiteX7" fmla="*/ 1296 w 1296"/>
                    <a:gd name="connsiteY7" fmla="*/ 1008 h 1080"/>
                    <a:gd name="connsiteX8" fmla="*/ 1296 w 1296"/>
                    <a:gd name="connsiteY8" fmla="*/ 1008 h 1080"/>
                    <a:gd name="connsiteX9" fmla="*/ 1080 w 1296"/>
                    <a:gd name="connsiteY9" fmla="*/ 1008 h 1080"/>
                    <a:gd name="connsiteX10" fmla="*/ 1080 w 1296"/>
                    <a:gd name="connsiteY10" fmla="*/ 1008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80">
                      <a:moveTo>
                        <a:pt x="1080" y="108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96" y="792"/>
                      </a:lnTo>
                      <a:cubicBezTo>
                        <a:pt x="1296" y="792"/>
                        <a:pt x="1296" y="936"/>
                        <a:pt x="1296" y="1008"/>
                      </a:cubicBezTo>
                      <a:lnTo>
                        <a:pt x="1296" y="1008"/>
                      </a:lnTo>
                      <a:cubicBezTo>
                        <a:pt x="1296" y="1008"/>
                        <a:pt x="1152" y="1008"/>
                        <a:pt x="1080" y="1008"/>
                      </a:cubicBezTo>
                      <a:lnTo>
                        <a:pt x="1080" y="1008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6" name="Freeform: Shape 3915">
                  <a:extLst>
                    <a:ext uri="{FF2B5EF4-FFF2-40B4-BE49-F238E27FC236}">
                      <a16:creationId xmlns:a16="http://schemas.microsoft.com/office/drawing/2014/main" id="{547BB850-642A-C9ED-4DF5-D6190CA000D5}"/>
                    </a:ext>
                  </a:extLst>
                </p:cNvPr>
                <p:cNvSpPr/>
                <p:nvPr/>
              </p:nvSpPr>
              <p:spPr>
                <a:xfrm>
                  <a:off x="6794997" y="5779758"/>
                  <a:ext cx="648" cy="1584"/>
                </a:xfrm>
                <a:custGeom>
                  <a:avLst/>
                  <a:gdLst>
                    <a:gd name="connsiteX0" fmla="*/ 432 w 648"/>
                    <a:gd name="connsiteY0" fmla="*/ 1512 h 1584"/>
                    <a:gd name="connsiteX1" fmla="*/ 0 w 648"/>
                    <a:gd name="connsiteY1" fmla="*/ 144 h 1584"/>
                    <a:gd name="connsiteX2" fmla="*/ 72 w 648"/>
                    <a:gd name="connsiteY2" fmla="*/ 0 h 1584"/>
                    <a:gd name="connsiteX3" fmla="*/ 72 w 648"/>
                    <a:gd name="connsiteY3" fmla="*/ 0 h 1584"/>
                    <a:gd name="connsiteX4" fmla="*/ 216 w 648"/>
                    <a:gd name="connsiteY4" fmla="*/ 72 h 1584"/>
                    <a:gd name="connsiteX5" fmla="*/ 216 w 648"/>
                    <a:gd name="connsiteY5" fmla="*/ 72 h 1584"/>
                    <a:gd name="connsiteX6" fmla="*/ 648 w 648"/>
                    <a:gd name="connsiteY6" fmla="*/ 1440 h 1584"/>
                    <a:gd name="connsiteX7" fmla="*/ 576 w 648"/>
                    <a:gd name="connsiteY7" fmla="*/ 1585 h 1584"/>
                    <a:gd name="connsiteX8" fmla="*/ 576 w 648"/>
                    <a:gd name="connsiteY8" fmla="*/ 1585 h 1584"/>
                    <a:gd name="connsiteX9" fmla="*/ 432 w 648"/>
                    <a:gd name="connsiteY9" fmla="*/ 1512 h 1584"/>
                    <a:gd name="connsiteX10" fmla="*/ 432 w 648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8" h="1584">
                      <a:moveTo>
                        <a:pt x="432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648" y="1440"/>
                      </a:lnTo>
                      <a:cubicBezTo>
                        <a:pt x="648" y="1440"/>
                        <a:pt x="648" y="1585"/>
                        <a:pt x="576" y="1585"/>
                      </a:cubicBezTo>
                      <a:lnTo>
                        <a:pt x="576" y="1585"/>
                      </a:lnTo>
                      <a:cubicBezTo>
                        <a:pt x="576" y="1585"/>
                        <a:pt x="432" y="1585"/>
                        <a:pt x="432" y="1512"/>
                      </a:cubicBezTo>
                      <a:lnTo>
                        <a:pt x="432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7" name="Freeform: Shape 3916">
                  <a:extLst>
                    <a:ext uri="{FF2B5EF4-FFF2-40B4-BE49-F238E27FC236}">
                      <a16:creationId xmlns:a16="http://schemas.microsoft.com/office/drawing/2014/main" id="{39FBD851-8479-50BB-8DC2-AB71D3627789}"/>
                    </a:ext>
                  </a:extLst>
                </p:cNvPr>
                <p:cNvSpPr/>
                <p:nvPr/>
              </p:nvSpPr>
              <p:spPr>
                <a:xfrm>
                  <a:off x="6794637" y="5772196"/>
                  <a:ext cx="648" cy="1584"/>
                </a:xfrm>
                <a:custGeom>
                  <a:avLst/>
                  <a:gdLst>
                    <a:gd name="connsiteX0" fmla="*/ 432 w 648"/>
                    <a:gd name="connsiteY0" fmla="*/ 1512 h 1584"/>
                    <a:gd name="connsiteX1" fmla="*/ 0 w 648"/>
                    <a:gd name="connsiteY1" fmla="*/ 144 h 1584"/>
                    <a:gd name="connsiteX2" fmla="*/ 72 w 648"/>
                    <a:gd name="connsiteY2" fmla="*/ 0 h 1584"/>
                    <a:gd name="connsiteX3" fmla="*/ 72 w 648"/>
                    <a:gd name="connsiteY3" fmla="*/ 0 h 1584"/>
                    <a:gd name="connsiteX4" fmla="*/ 216 w 648"/>
                    <a:gd name="connsiteY4" fmla="*/ 72 h 1584"/>
                    <a:gd name="connsiteX5" fmla="*/ 216 w 648"/>
                    <a:gd name="connsiteY5" fmla="*/ 72 h 1584"/>
                    <a:gd name="connsiteX6" fmla="*/ 648 w 648"/>
                    <a:gd name="connsiteY6" fmla="*/ 1440 h 1584"/>
                    <a:gd name="connsiteX7" fmla="*/ 576 w 648"/>
                    <a:gd name="connsiteY7" fmla="*/ 1584 h 1584"/>
                    <a:gd name="connsiteX8" fmla="*/ 576 w 648"/>
                    <a:gd name="connsiteY8" fmla="*/ 1584 h 1584"/>
                    <a:gd name="connsiteX9" fmla="*/ 432 w 648"/>
                    <a:gd name="connsiteY9" fmla="*/ 1512 h 1584"/>
                    <a:gd name="connsiteX10" fmla="*/ 432 w 648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8" h="1584">
                      <a:moveTo>
                        <a:pt x="432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648" y="1440"/>
                      </a:lnTo>
                      <a:cubicBezTo>
                        <a:pt x="648" y="1440"/>
                        <a:pt x="648" y="1584"/>
                        <a:pt x="576" y="1584"/>
                      </a:cubicBezTo>
                      <a:lnTo>
                        <a:pt x="576" y="1584"/>
                      </a:lnTo>
                      <a:cubicBezTo>
                        <a:pt x="576" y="1584"/>
                        <a:pt x="432" y="1584"/>
                        <a:pt x="432" y="1512"/>
                      </a:cubicBezTo>
                      <a:lnTo>
                        <a:pt x="432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8" name="Freeform: Shape 3917">
                  <a:extLst>
                    <a:ext uri="{FF2B5EF4-FFF2-40B4-BE49-F238E27FC236}">
                      <a16:creationId xmlns:a16="http://schemas.microsoft.com/office/drawing/2014/main" id="{C6A0DEA1-F777-B8F5-D6B3-20DD35DFF727}"/>
                    </a:ext>
                  </a:extLst>
                </p:cNvPr>
                <p:cNvSpPr/>
                <p:nvPr/>
              </p:nvSpPr>
              <p:spPr>
                <a:xfrm>
                  <a:off x="6780811" y="5770180"/>
                  <a:ext cx="576" cy="1584"/>
                </a:xfrm>
                <a:custGeom>
                  <a:avLst/>
                  <a:gdLst>
                    <a:gd name="connsiteX0" fmla="*/ 360 w 576"/>
                    <a:gd name="connsiteY0" fmla="*/ 1512 h 1584"/>
                    <a:gd name="connsiteX1" fmla="*/ 0 w 576"/>
                    <a:gd name="connsiteY1" fmla="*/ 216 h 1584"/>
                    <a:gd name="connsiteX2" fmla="*/ 72 w 576"/>
                    <a:gd name="connsiteY2" fmla="*/ 0 h 1584"/>
                    <a:gd name="connsiteX3" fmla="*/ 72 w 576"/>
                    <a:gd name="connsiteY3" fmla="*/ 0 h 1584"/>
                    <a:gd name="connsiteX4" fmla="*/ 216 w 576"/>
                    <a:gd name="connsiteY4" fmla="*/ 72 h 1584"/>
                    <a:gd name="connsiteX5" fmla="*/ 216 w 576"/>
                    <a:gd name="connsiteY5" fmla="*/ 72 h 1584"/>
                    <a:gd name="connsiteX6" fmla="*/ 576 w 576"/>
                    <a:gd name="connsiteY6" fmla="*/ 1440 h 1584"/>
                    <a:gd name="connsiteX7" fmla="*/ 504 w 576"/>
                    <a:gd name="connsiteY7" fmla="*/ 1585 h 1584"/>
                    <a:gd name="connsiteX8" fmla="*/ 504 w 576"/>
                    <a:gd name="connsiteY8" fmla="*/ 1585 h 1584"/>
                    <a:gd name="connsiteX9" fmla="*/ 288 w 576"/>
                    <a:gd name="connsiteY9" fmla="*/ 1512 h 1584"/>
                    <a:gd name="connsiteX10" fmla="*/ 288 w 576"/>
                    <a:gd name="connsiteY10" fmla="*/ 1512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76" h="1584">
                      <a:moveTo>
                        <a:pt x="360" y="151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576" y="1440"/>
                      </a:lnTo>
                      <a:cubicBezTo>
                        <a:pt x="576" y="1440"/>
                        <a:pt x="576" y="1585"/>
                        <a:pt x="504" y="1585"/>
                      </a:cubicBezTo>
                      <a:lnTo>
                        <a:pt x="504" y="1585"/>
                      </a:lnTo>
                      <a:cubicBezTo>
                        <a:pt x="504" y="1585"/>
                        <a:pt x="360" y="1585"/>
                        <a:pt x="288" y="1512"/>
                      </a:cubicBezTo>
                      <a:lnTo>
                        <a:pt x="288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9" name="Freeform: Shape 3918">
                  <a:extLst>
                    <a:ext uri="{FF2B5EF4-FFF2-40B4-BE49-F238E27FC236}">
                      <a16:creationId xmlns:a16="http://schemas.microsoft.com/office/drawing/2014/main" id="{C29C0270-F355-09BD-496D-A49EF47F831A}"/>
                    </a:ext>
                  </a:extLst>
                </p:cNvPr>
                <p:cNvSpPr/>
                <p:nvPr/>
              </p:nvSpPr>
              <p:spPr>
                <a:xfrm>
                  <a:off x="6795141" y="5767011"/>
                  <a:ext cx="648" cy="1656"/>
                </a:xfrm>
                <a:custGeom>
                  <a:avLst/>
                  <a:gdLst>
                    <a:gd name="connsiteX0" fmla="*/ 432 w 648"/>
                    <a:gd name="connsiteY0" fmla="*/ 1440 h 1656"/>
                    <a:gd name="connsiteX1" fmla="*/ 0 w 648"/>
                    <a:gd name="connsiteY1" fmla="*/ 144 h 1656"/>
                    <a:gd name="connsiteX2" fmla="*/ 72 w 648"/>
                    <a:gd name="connsiteY2" fmla="*/ 0 h 1656"/>
                    <a:gd name="connsiteX3" fmla="*/ 72 w 648"/>
                    <a:gd name="connsiteY3" fmla="*/ 0 h 1656"/>
                    <a:gd name="connsiteX4" fmla="*/ 216 w 648"/>
                    <a:gd name="connsiteY4" fmla="*/ 72 h 1656"/>
                    <a:gd name="connsiteX5" fmla="*/ 216 w 648"/>
                    <a:gd name="connsiteY5" fmla="*/ 72 h 1656"/>
                    <a:gd name="connsiteX6" fmla="*/ 648 w 648"/>
                    <a:gd name="connsiteY6" fmla="*/ 1440 h 1656"/>
                    <a:gd name="connsiteX7" fmla="*/ 576 w 648"/>
                    <a:gd name="connsiteY7" fmla="*/ 1657 h 1656"/>
                    <a:gd name="connsiteX8" fmla="*/ 576 w 648"/>
                    <a:gd name="connsiteY8" fmla="*/ 1657 h 1656"/>
                    <a:gd name="connsiteX9" fmla="*/ 432 w 648"/>
                    <a:gd name="connsiteY9" fmla="*/ 1585 h 1656"/>
                    <a:gd name="connsiteX10" fmla="*/ 432 w 648"/>
                    <a:gd name="connsiteY10" fmla="*/ 1585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8" h="1656">
                      <a:moveTo>
                        <a:pt x="432" y="1440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72" y="0"/>
                      </a:cubicBezTo>
                      <a:lnTo>
                        <a:pt x="72" y="0"/>
                      </a:lnTo>
                      <a:cubicBezTo>
                        <a:pt x="72" y="0"/>
                        <a:pt x="216" y="0"/>
                        <a:pt x="216" y="72"/>
                      </a:cubicBezTo>
                      <a:lnTo>
                        <a:pt x="216" y="72"/>
                      </a:lnTo>
                      <a:lnTo>
                        <a:pt x="648" y="1440"/>
                      </a:lnTo>
                      <a:cubicBezTo>
                        <a:pt x="648" y="1440"/>
                        <a:pt x="648" y="1585"/>
                        <a:pt x="576" y="1657"/>
                      </a:cubicBezTo>
                      <a:lnTo>
                        <a:pt x="576" y="1657"/>
                      </a:lnTo>
                      <a:cubicBezTo>
                        <a:pt x="576" y="1657"/>
                        <a:pt x="432" y="1657"/>
                        <a:pt x="432" y="1585"/>
                      </a:cubicBezTo>
                      <a:lnTo>
                        <a:pt x="432" y="1585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0" name="Freeform: Shape 3919">
                  <a:extLst>
                    <a:ext uri="{FF2B5EF4-FFF2-40B4-BE49-F238E27FC236}">
                      <a16:creationId xmlns:a16="http://schemas.microsoft.com/office/drawing/2014/main" id="{D5507721-B8C6-79FE-2E2E-911A2B7B520A}"/>
                    </a:ext>
                  </a:extLst>
                </p:cNvPr>
                <p:cNvSpPr/>
                <p:nvPr/>
              </p:nvSpPr>
              <p:spPr>
                <a:xfrm>
                  <a:off x="6793597" y="5787575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5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1" name="Freeform: Shape 3920">
                  <a:extLst>
                    <a:ext uri="{FF2B5EF4-FFF2-40B4-BE49-F238E27FC236}">
                      <a16:creationId xmlns:a16="http://schemas.microsoft.com/office/drawing/2014/main" id="{AD4E5F7E-03FC-108B-1256-B50534BEFA34}"/>
                    </a:ext>
                  </a:extLst>
                </p:cNvPr>
                <p:cNvSpPr/>
                <p:nvPr/>
              </p:nvSpPr>
              <p:spPr>
                <a:xfrm>
                  <a:off x="6798710" y="5776557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2" name="Freeform: Shape 3921">
                  <a:extLst>
                    <a:ext uri="{FF2B5EF4-FFF2-40B4-BE49-F238E27FC236}">
                      <a16:creationId xmlns:a16="http://schemas.microsoft.com/office/drawing/2014/main" id="{51EAD6FD-1BD2-C1A4-E788-4C4FF6F425FD}"/>
                    </a:ext>
                  </a:extLst>
                </p:cNvPr>
                <p:cNvSpPr/>
                <p:nvPr/>
              </p:nvSpPr>
              <p:spPr>
                <a:xfrm>
                  <a:off x="6781355" y="5764675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3" name="Freeform: Shape 3922">
                  <a:extLst>
                    <a:ext uri="{FF2B5EF4-FFF2-40B4-BE49-F238E27FC236}">
                      <a16:creationId xmlns:a16="http://schemas.microsoft.com/office/drawing/2014/main" id="{5374A606-0ABC-88F6-DAD9-DEC4C11E1E38}"/>
                    </a:ext>
                  </a:extLst>
                </p:cNvPr>
                <p:cNvSpPr/>
                <p:nvPr/>
              </p:nvSpPr>
              <p:spPr>
                <a:xfrm>
                  <a:off x="6799286" y="5783254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7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7 h 1504"/>
                    <a:gd name="connsiteX10" fmla="*/ 32 w 928"/>
                    <a:gd name="connsiteY10" fmla="*/ 1257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7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7"/>
                      </a:cubicBezTo>
                      <a:lnTo>
                        <a:pt x="32" y="1257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4" name="Freeform: Shape 3923">
                  <a:extLst>
                    <a:ext uri="{FF2B5EF4-FFF2-40B4-BE49-F238E27FC236}">
                      <a16:creationId xmlns:a16="http://schemas.microsoft.com/office/drawing/2014/main" id="{3A33AEE7-59B8-B576-BFDB-953C59DF8BB5}"/>
                    </a:ext>
                  </a:extLst>
                </p:cNvPr>
                <p:cNvSpPr/>
                <p:nvPr/>
              </p:nvSpPr>
              <p:spPr>
                <a:xfrm>
                  <a:off x="6777714" y="5780262"/>
                  <a:ext cx="524" cy="1656"/>
                </a:xfrm>
                <a:custGeom>
                  <a:avLst/>
                  <a:gdLst>
                    <a:gd name="connsiteX0" fmla="*/ 72 w 524"/>
                    <a:gd name="connsiteY0" fmla="*/ 1512 h 1656"/>
                    <a:gd name="connsiteX1" fmla="*/ 288 w 524"/>
                    <a:gd name="connsiteY1" fmla="*/ 144 h 1656"/>
                    <a:gd name="connsiteX2" fmla="*/ 432 w 524"/>
                    <a:gd name="connsiteY2" fmla="*/ 0 h 1656"/>
                    <a:gd name="connsiteX3" fmla="*/ 432 w 524"/>
                    <a:gd name="connsiteY3" fmla="*/ 0 h 1656"/>
                    <a:gd name="connsiteX4" fmla="*/ 504 w 524"/>
                    <a:gd name="connsiteY4" fmla="*/ 144 h 1656"/>
                    <a:gd name="connsiteX5" fmla="*/ 504 w 524"/>
                    <a:gd name="connsiteY5" fmla="*/ 144 h 1656"/>
                    <a:gd name="connsiteX6" fmla="*/ 288 w 524"/>
                    <a:gd name="connsiteY6" fmla="*/ 1512 h 1656"/>
                    <a:gd name="connsiteX7" fmla="*/ 144 w 524"/>
                    <a:gd name="connsiteY7" fmla="*/ 1656 h 1656"/>
                    <a:gd name="connsiteX8" fmla="*/ 144 w 524"/>
                    <a:gd name="connsiteY8" fmla="*/ 1656 h 1656"/>
                    <a:gd name="connsiteX9" fmla="*/ 0 w 524"/>
                    <a:gd name="connsiteY9" fmla="*/ 1512 h 1656"/>
                    <a:gd name="connsiteX10" fmla="*/ 0 w 524"/>
                    <a:gd name="connsiteY10" fmla="*/ 1512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4" h="1656">
                      <a:moveTo>
                        <a:pt x="72" y="1512"/>
                      </a:moveTo>
                      <a:lnTo>
                        <a:pt x="288" y="144"/>
                      </a:lnTo>
                      <a:cubicBezTo>
                        <a:pt x="288" y="144"/>
                        <a:pt x="360" y="0"/>
                        <a:pt x="432" y="0"/>
                      </a:cubicBezTo>
                      <a:lnTo>
                        <a:pt x="432" y="0"/>
                      </a:lnTo>
                      <a:cubicBezTo>
                        <a:pt x="432" y="0"/>
                        <a:pt x="576" y="72"/>
                        <a:pt x="504" y="144"/>
                      </a:cubicBezTo>
                      <a:lnTo>
                        <a:pt x="504" y="144"/>
                      </a:lnTo>
                      <a:lnTo>
                        <a:pt x="288" y="1512"/>
                      </a:lnTo>
                      <a:cubicBezTo>
                        <a:pt x="288" y="1512"/>
                        <a:pt x="216" y="1656"/>
                        <a:pt x="144" y="1656"/>
                      </a:cubicBezTo>
                      <a:lnTo>
                        <a:pt x="144" y="1656"/>
                      </a:lnTo>
                      <a:cubicBezTo>
                        <a:pt x="144" y="1656"/>
                        <a:pt x="0" y="1584"/>
                        <a:pt x="0" y="1512"/>
                      </a:cubicBezTo>
                      <a:lnTo>
                        <a:pt x="0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5" name="Freeform: Shape 3924">
                  <a:extLst>
                    <a:ext uri="{FF2B5EF4-FFF2-40B4-BE49-F238E27FC236}">
                      <a16:creationId xmlns:a16="http://schemas.microsoft.com/office/drawing/2014/main" id="{FC1C83B0-04CE-F6C6-903E-5967B9A10566}"/>
                    </a:ext>
                  </a:extLst>
                </p:cNvPr>
                <p:cNvSpPr/>
                <p:nvPr/>
              </p:nvSpPr>
              <p:spPr>
                <a:xfrm>
                  <a:off x="6785780" y="5788399"/>
                  <a:ext cx="1224" cy="1224"/>
                </a:xfrm>
                <a:custGeom>
                  <a:avLst/>
                  <a:gdLst>
                    <a:gd name="connsiteX0" fmla="*/ 0 w 1224"/>
                    <a:gd name="connsiteY0" fmla="*/ 1008 h 1224"/>
                    <a:gd name="connsiteX1" fmla="*/ 1008 w 1224"/>
                    <a:gd name="connsiteY1" fmla="*/ 0 h 1224"/>
                    <a:gd name="connsiteX2" fmla="*/ 1224 w 1224"/>
                    <a:gd name="connsiteY2" fmla="*/ 0 h 1224"/>
                    <a:gd name="connsiteX3" fmla="*/ 1224 w 1224"/>
                    <a:gd name="connsiteY3" fmla="*/ 0 h 1224"/>
                    <a:gd name="connsiteX4" fmla="*/ 1224 w 1224"/>
                    <a:gd name="connsiteY4" fmla="*/ 216 h 1224"/>
                    <a:gd name="connsiteX5" fmla="*/ 1224 w 1224"/>
                    <a:gd name="connsiteY5" fmla="*/ 216 h 1224"/>
                    <a:gd name="connsiteX6" fmla="*/ 216 w 1224"/>
                    <a:gd name="connsiteY6" fmla="*/ 1224 h 1224"/>
                    <a:gd name="connsiteX7" fmla="*/ 0 w 1224"/>
                    <a:gd name="connsiteY7" fmla="*/ 1224 h 1224"/>
                    <a:gd name="connsiteX8" fmla="*/ 0 w 1224"/>
                    <a:gd name="connsiteY8" fmla="*/ 1224 h 1224"/>
                    <a:gd name="connsiteX9" fmla="*/ 0 w 1224"/>
                    <a:gd name="connsiteY9" fmla="*/ 1008 h 1224"/>
                    <a:gd name="connsiteX10" fmla="*/ 0 w 1224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0" y="1008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4" y="0"/>
                      </a:cubicBezTo>
                      <a:lnTo>
                        <a:pt x="1224" y="0"/>
                      </a:lnTo>
                      <a:cubicBezTo>
                        <a:pt x="1224" y="0"/>
                        <a:pt x="1224" y="144"/>
                        <a:pt x="1224" y="216"/>
                      </a:cubicBezTo>
                      <a:lnTo>
                        <a:pt x="1224" y="216"/>
                      </a:lnTo>
                      <a:lnTo>
                        <a:pt x="216" y="1224"/>
                      </a:lnTo>
                      <a:cubicBezTo>
                        <a:pt x="216" y="1224"/>
                        <a:pt x="72" y="1224"/>
                        <a:pt x="0" y="1224"/>
                      </a:cubicBezTo>
                      <a:lnTo>
                        <a:pt x="0" y="1224"/>
                      </a:lnTo>
                      <a:cubicBezTo>
                        <a:pt x="0" y="1224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6" name="Freeform: Shape 3925">
                  <a:extLst>
                    <a:ext uri="{FF2B5EF4-FFF2-40B4-BE49-F238E27FC236}">
                      <a16:creationId xmlns:a16="http://schemas.microsoft.com/office/drawing/2014/main" id="{0974CB05-2903-F90C-6210-FCCE39553317}"/>
                    </a:ext>
                  </a:extLst>
                </p:cNvPr>
                <p:cNvSpPr/>
                <p:nvPr/>
              </p:nvSpPr>
              <p:spPr>
                <a:xfrm>
                  <a:off x="6786500" y="5783718"/>
                  <a:ext cx="1224" cy="1224"/>
                </a:xfrm>
                <a:custGeom>
                  <a:avLst/>
                  <a:gdLst>
                    <a:gd name="connsiteX0" fmla="*/ 72 w 1224"/>
                    <a:gd name="connsiteY0" fmla="*/ 1008 h 1224"/>
                    <a:gd name="connsiteX1" fmla="*/ 1008 w 1224"/>
                    <a:gd name="connsiteY1" fmla="*/ 0 h 1224"/>
                    <a:gd name="connsiteX2" fmla="*/ 1224 w 1224"/>
                    <a:gd name="connsiteY2" fmla="*/ 0 h 1224"/>
                    <a:gd name="connsiteX3" fmla="*/ 1224 w 1224"/>
                    <a:gd name="connsiteY3" fmla="*/ 0 h 1224"/>
                    <a:gd name="connsiteX4" fmla="*/ 1224 w 1224"/>
                    <a:gd name="connsiteY4" fmla="*/ 216 h 1224"/>
                    <a:gd name="connsiteX5" fmla="*/ 1224 w 1224"/>
                    <a:gd name="connsiteY5" fmla="*/ 216 h 1224"/>
                    <a:gd name="connsiteX6" fmla="*/ 216 w 1224"/>
                    <a:gd name="connsiteY6" fmla="*/ 1225 h 1224"/>
                    <a:gd name="connsiteX7" fmla="*/ 0 w 1224"/>
                    <a:gd name="connsiteY7" fmla="*/ 1225 h 1224"/>
                    <a:gd name="connsiteX8" fmla="*/ 0 w 1224"/>
                    <a:gd name="connsiteY8" fmla="*/ 1225 h 1224"/>
                    <a:gd name="connsiteX9" fmla="*/ 0 w 1224"/>
                    <a:gd name="connsiteY9" fmla="*/ 1008 h 1224"/>
                    <a:gd name="connsiteX10" fmla="*/ 0 w 1224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72" y="1008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4" y="0"/>
                      </a:cubicBezTo>
                      <a:lnTo>
                        <a:pt x="1224" y="0"/>
                      </a:lnTo>
                      <a:cubicBezTo>
                        <a:pt x="1224" y="0"/>
                        <a:pt x="1224" y="144"/>
                        <a:pt x="1224" y="216"/>
                      </a:cubicBezTo>
                      <a:lnTo>
                        <a:pt x="1224" y="216"/>
                      </a:lnTo>
                      <a:lnTo>
                        <a:pt x="216" y="1225"/>
                      </a:lnTo>
                      <a:cubicBezTo>
                        <a:pt x="216" y="1225"/>
                        <a:pt x="72" y="1225"/>
                        <a:pt x="0" y="1225"/>
                      </a:cubicBezTo>
                      <a:lnTo>
                        <a:pt x="0" y="1225"/>
                      </a:lnTo>
                      <a:cubicBezTo>
                        <a:pt x="0" y="1225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7" name="Freeform: Shape 3926">
                  <a:extLst>
                    <a:ext uri="{FF2B5EF4-FFF2-40B4-BE49-F238E27FC236}">
                      <a16:creationId xmlns:a16="http://schemas.microsoft.com/office/drawing/2014/main" id="{B0069D25-36BB-05CC-EFA1-F93D474DDA63}"/>
                    </a:ext>
                  </a:extLst>
                </p:cNvPr>
                <p:cNvSpPr/>
                <p:nvPr/>
              </p:nvSpPr>
              <p:spPr>
                <a:xfrm>
                  <a:off x="6795861" y="5777885"/>
                  <a:ext cx="1224" cy="1224"/>
                </a:xfrm>
                <a:custGeom>
                  <a:avLst/>
                  <a:gdLst>
                    <a:gd name="connsiteX0" fmla="*/ 0 w 1224"/>
                    <a:gd name="connsiteY0" fmla="*/ 936 h 1224"/>
                    <a:gd name="connsiteX1" fmla="*/ 1008 w 1224"/>
                    <a:gd name="connsiteY1" fmla="*/ 0 h 1224"/>
                    <a:gd name="connsiteX2" fmla="*/ 1225 w 1224"/>
                    <a:gd name="connsiteY2" fmla="*/ 0 h 1224"/>
                    <a:gd name="connsiteX3" fmla="*/ 1225 w 1224"/>
                    <a:gd name="connsiteY3" fmla="*/ 0 h 1224"/>
                    <a:gd name="connsiteX4" fmla="*/ 1225 w 1224"/>
                    <a:gd name="connsiteY4" fmla="*/ 216 h 1224"/>
                    <a:gd name="connsiteX5" fmla="*/ 1225 w 1224"/>
                    <a:gd name="connsiteY5" fmla="*/ 216 h 1224"/>
                    <a:gd name="connsiteX6" fmla="*/ 216 w 1224"/>
                    <a:gd name="connsiteY6" fmla="*/ 1225 h 1224"/>
                    <a:gd name="connsiteX7" fmla="*/ 0 w 1224"/>
                    <a:gd name="connsiteY7" fmla="*/ 1225 h 1224"/>
                    <a:gd name="connsiteX8" fmla="*/ 0 w 1224"/>
                    <a:gd name="connsiteY8" fmla="*/ 1225 h 1224"/>
                    <a:gd name="connsiteX9" fmla="*/ 0 w 1224"/>
                    <a:gd name="connsiteY9" fmla="*/ 1008 h 1224"/>
                    <a:gd name="connsiteX10" fmla="*/ 0 w 1224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0" y="936"/>
                      </a:moveTo>
                      <a:lnTo>
                        <a:pt x="1008" y="0"/>
                      </a:lnTo>
                      <a:cubicBezTo>
                        <a:pt x="1008" y="0"/>
                        <a:pt x="1152" y="0"/>
                        <a:pt x="1225" y="0"/>
                      </a:cubicBezTo>
                      <a:lnTo>
                        <a:pt x="1225" y="0"/>
                      </a:lnTo>
                      <a:cubicBezTo>
                        <a:pt x="1225" y="0"/>
                        <a:pt x="1225" y="144"/>
                        <a:pt x="1225" y="216"/>
                      </a:cubicBezTo>
                      <a:lnTo>
                        <a:pt x="1225" y="216"/>
                      </a:lnTo>
                      <a:lnTo>
                        <a:pt x="216" y="1225"/>
                      </a:lnTo>
                      <a:cubicBezTo>
                        <a:pt x="216" y="1225"/>
                        <a:pt x="72" y="1225"/>
                        <a:pt x="0" y="1225"/>
                      </a:cubicBezTo>
                      <a:lnTo>
                        <a:pt x="0" y="1225"/>
                      </a:lnTo>
                      <a:cubicBezTo>
                        <a:pt x="0" y="1225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8" name="Freeform: Shape 3927">
                  <a:extLst>
                    <a:ext uri="{FF2B5EF4-FFF2-40B4-BE49-F238E27FC236}">
                      <a16:creationId xmlns:a16="http://schemas.microsoft.com/office/drawing/2014/main" id="{AB978491-319A-7D21-BFDB-E4CCF4EB4789}"/>
                    </a:ext>
                  </a:extLst>
                </p:cNvPr>
                <p:cNvSpPr/>
                <p:nvPr/>
              </p:nvSpPr>
              <p:spPr>
                <a:xfrm>
                  <a:off x="6793125" y="5764995"/>
                  <a:ext cx="1296" cy="1080"/>
                </a:xfrm>
                <a:custGeom>
                  <a:avLst/>
                  <a:gdLst>
                    <a:gd name="connsiteX0" fmla="*/ 0 w 1296"/>
                    <a:gd name="connsiteY0" fmla="*/ 864 h 1080"/>
                    <a:gd name="connsiteX1" fmla="*/ 1080 w 1296"/>
                    <a:gd name="connsiteY1" fmla="*/ 0 h 1080"/>
                    <a:gd name="connsiteX2" fmla="*/ 1297 w 1296"/>
                    <a:gd name="connsiteY2" fmla="*/ 0 h 1080"/>
                    <a:gd name="connsiteX3" fmla="*/ 1297 w 1296"/>
                    <a:gd name="connsiteY3" fmla="*/ 0 h 1080"/>
                    <a:gd name="connsiteX4" fmla="*/ 1297 w 1296"/>
                    <a:gd name="connsiteY4" fmla="*/ 216 h 1080"/>
                    <a:gd name="connsiteX5" fmla="*/ 1297 w 1296"/>
                    <a:gd name="connsiteY5" fmla="*/ 216 h 1080"/>
                    <a:gd name="connsiteX6" fmla="*/ 216 w 1296"/>
                    <a:gd name="connsiteY6" fmla="*/ 1080 h 1080"/>
                    <a:gd name="connsiteX7" fmla="*/ 0 w 1296"/>
                    <a:gd name="connsiteY7" fmla="*/ 1080 h 1080"/>
                    <a:gd name="connsiteX8" fmla="*/ 0 w 1296"/>
                    <a:gd name="connsiteY8" fmla="*/ 1080 h 1080"/>
                    <a:gd name="connsiteX9" fmla="*/ 0 w 1296"/>
                    <a:gd name="connsiteY9" fmla="*/ 864 h 1080"/>
                    <a:gd name="connsiteX10" fmla="*/ 0 w 1296"/>
                    <a:gd name="connsiteY10" fmla="*/ 864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80">
                      <a:moveTo>
                        <a:pt x="0" y="864"/>
                      </a:moveTo>
                      <a:lnTo>
                        <a:pt x="1080" y="0"/>
                      </a:lnTo>
                      <a:cubicBezTo>
                        <a:pt x="1080" y="0"/>
                        <a:pt x="1225" y="0"/>
                        <a:pt x="1297" y="0"/>
                      </a:cubicBezTo>
                      <a:lnTo>
                        <a:pt x="1297" y="0"/>
                      </a:lnTo>
                      <a:cubicBezTo>
                        <a:pt x="1297" y="0"/>
                        <a:pt x="1297" y="144"/>
                        <a:pt x="1297" y="216"/>
                      </a:cubicBezTo>
                      <a:lnTo>
                        <a:pt x="1297" y="216"/>
                      </a:lnTo>
                      <a:lnTo>
                        <a:pt x="216" y="1080"/>
                      </a:lnTo>
                      <a:cubicBezTo>
                        <a:pt x="216" y="1080"/>
                        <a:pt x="72" y="1080"/>
                        <a:pt x="0" y="1080"/>
                      </a:cubicBezTo>
                      <a:lnTo>
                        <a:pt x="0" y="1080"/>
                      </a:lnTo>
                      <a:cubicBezTo>
                        <a:pt x="0" y="1080"/>
                        <a:pt x="0" y="936"/>
                        <a:pt x="0" y="864"/>
                      </a:cubicBezTo>
                      <a:lnTo>
                        <a:pt x="0" y="864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9" name="Freeform: Shape 3928">
                  <a:extLst>
                    <a:ext uri="{FF2B5EF4-FFF2-40B4-BE49-F238E27FC236}">
                      <a16:creationId xmlns:a16="http://schemas.microsoft.com/office/drawing/2014/main" id="{C4A63939-26CC-6978-7B59-A9EB962587B7}"/>
                    </a:ext>
                  </a:extLst>
                </p:cNvPr>
                <p:cNvSpPr/>
                <p:nvPr/>
              </p:nvSpPr>
              <p:spPr>
                <a:xfrm>
                  <a:off x="6783331" y="5764419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0" name="Freeform: Shape 3929">
                  <a:extLst>
                    <a:ext uri="{FF2B5EF4-FFF2-40B4-BE49-F238E27FC236}">
                      <a16:creationId xmlns:a16="http://schemas.microsoft.com/office/drawing/2014/main" id="{FBBCCDCA-90C2-1ACD-26A1-C5E5AFD72E56}"/>
                    </a:ext>
                  </a:extLst>
                </p:cNvPr>
                <p:cNvSpPr/>
                <p:nvPr/>
              </p:nvSpPr>
              <p:spPr>
                <a:xfrm>
                  <a:off x="6790172" y="5762690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1" name="Freeform: Shape 3930">
                  <a:extLst>
                    <a:ext uri="{FF2B5EF4-FFF2-40B4-BE49-F238E27FC236}">
                      <a16:creationId xmlns:a16="http://schemas.microsoft.com/office/drawing/2014/main" id="{11E920CD-C604-DD1D-614F-C305E50560FD}"/>
                    </a:ext>
                  </a:extLst>
                </p:cNvPr>
                <p:cNvSpPr/>
                <p:nvPr/>
              </p:nvSpPr>
              <p:spPr>
                <a:xfrm>
                  <a:off x="6782579" y="5787607"/>
                  <a:ext cx="1256" cy="1152"/>
                </a:xfrm>
                <a:custGeom>
                  <a:avLst/>
                  <a:gdLst>
                    <a:gd name="connsiteX0" fmla="*/ 1040 w 1256"/>
                    <a:gd name="connsiteY0" fmla="*/ 1152 h 1152"/>
                    <a:gd name="connsiteX1" fmla="*/ 32 w 1256"/>
                    <a:gd name="connsiteY1" fmla="*/ 216 h 1152"/>
                    <a:gd name="connsiteX2" fmla="*/ 32 w 1256"/>
                    <a:gd name="connsiteY2" fmla="*/ 0 h 1152"/>
                    <a:gd name="connsiteX3" fmla="*/ 32 w 1256"/>
                    <a:gd name="connsiteY3" fmla="*/ 0 h 1152"/>
                    <a:gd name="connsiteX4" fmla="*/ 248 w 1256"/>
                    <a:gd name="connsiteY4" fmla="*/ 0 h 1152"/>
                    <a:gd name="connsiteX5" fmla="*/ 248 w 1256"/>
                    <a:gd name="connsiteY5" fmla="*/ 0 h 1152"/>
                    <a:gd name="connsiteX6" fmla="*/ 1256 w 1256"/>
                    <a:gd name="connsiteY6" fmla="*/ 936 h 1152"/>
                    <a:gd name="connsiteX7" fmla="*/ 1256 w 1256"/>
                    <a:gd name="connsiteY7" fmla="*/ 1152 h 1152"/>
                    <a:gd name="connsiteX8" fmla="*/ 1256 w 1256"/>
                    <a:gd name="connsiteY8" fmla="*/ 1152 h 1152"/>
                    <a:gd name="connsiteX9" fmla="*/ 1040 w 1256"/>
                    <a:gd name="connsiteY9" fmla="*/ 1152 h 1152"/>
                    <a:gd name="connsiteX10" fmla="*/ 1040 w 1256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56" h="1152">
                      <a:moveTo>
                        <a:pt x="1040" y="1152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256" y="936"/>
                      </a:lnTo>
                      <a:cubicBezTo>
                        <a:pt x="1256" y="936"/>
                        <a:pt x="1256" y="1080"/>
                        <a:pt x="1256" y="1152"/>
                      </a:cubicBezTo>
                      <a:lnTo>
                        <a:pt x="1256" y="1152"/>
                      </a:lnTo>
                      <a:cubicBezTo>
                        <a:pt x="1256" y="1152"/>
                        <a:pt x="1112" y="1152"/>
                        <a:pt x="1040" y="1152"/>
                      </a:cubicBezTo>
                      <a:lnTo>
                        <a:pt x="1040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2" name="Freeform: Shape 3931">
                  <a:extLst>
                    <a:ext uri="{FF2B5EF4-FFF2-40B4-BE49-F238E27FC236}">
                      <a16:creationId xmlns:a16="http://schemas.microsoft.com/office/drawing/2014/main" id="{2492BABD-65A4-8F60-8655-9E2D3AA984FB}"/>
                    </a:ext>
                  </a:extLst>
                </p:cNvPr>
                <p:cNvSpPr/>
                <p:nvPr/>
              </p:nvSpPr>
              <p:spPr>
                <a:xfrm>
                  <a:off x="6798382" y="5781486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3" name="Freeform: Shape 3932">
                  <a:extLst>
                    <a:ext uri="{FF2B5EF4-FFF2-40B4-BE49-F238E27FC236}">
                      <a16:creationId xmlns:a16="http://schemas.microsoft.com/office/drawing/2014/main" id="{95D40C65-BFA8-64BA-66B7-5901B86CD68D}"/>
                    </a:ext>
                  </a:extLst>
                </p:cNvPr>
                <p:cNvSpPr/>
                <p:nvPr/>
              </p:nvSpPr>
              <p:spPr>
                <a:xfrm>
                  <a:off x="6797302" y="5773492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4 w 1224"/>
                    <a:gd name="connsiteY6" fmla="*/ 936 h 1152"/>
                    <a:gd name="connsiteX7" fmla="*/ 1224 w 1224"/>
                    <a:gd name="connsiteY7" fmla="*/ 1152 h 1152"/>
                    <a:gd name="connsiteX8" fmla="*/ 1224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4" name="Freeform: Shape 3933">
                  <a:extLst>
                    <a:ext uri="{FF2B5EF4-FFF2-40B4-BE49-F238E27FC236}">
                      <a16:creationId xmlns:a16="http://schemas.microsoft.com/office/drawing/2014/main" id="{B7F49354-4B89-18E4-7B2E-72242FB3F92D}"/>
                    </a:ext>
                  </a:extLst>
                </p:cNvPr>
                <p:cNvSpPr/>
                <p:nvPr/>
              </p:nvSpPr>
              <p:spPr>
                <a:xfrm>
                  <a:off x="6798278" y="5768740"/>
                  <a:ext cx="1072" cy="1400"/>
                </a:xfrm>
                <a:custGeom>
                  <a:avLst/>
                  <a:gdLst>
                    <a:gd name="connsiteX0" fmla="*/ 32 w 1072"/>
                    <a:gd name="connsiteY0" fmla="*/ 1152 h 1400"/>
                    <a:gd name="connsiteX1" fmla="*/ 824 w 1072"/>
                    <a:gd name="connsiteY1" fmla="*/ 0 h 1400"/>
                    <a:gd name="connsiteX2" fmla="*/ 1040 w 1072"/>
                    <a:gd name="connsiteY2" fmla="*/ 0 h 1400"/>
                    <a:gd name="connsiteX3" fmla="*/ 1040 w 1072"/>
                    <a:gd name="connsiteY3" fmla="*/ 0 h 1400"/>
                    <a:gd name="connsiteX4" fmla="*/ 1040 w 1072"/>
                    <a:gd name="connsiteY4" fmla="*/ 216 h 1400"/>
                    <a:gd name="connsiteX5" fmla="*/ 1040 w 1072"/>
                    <a:gd name="connsiteY5" fmla="*/ 216 h 1400"/>
                    <a:gd name="connsiteX6" fmla="*/ 248 w 1072"/>
                    <a:gd name="connsiteY6" fmla="*/ 1368 h 1400"/>
                    <a:gd name="connsiteX7" fmla="*/ 32 w 1072"/>
                    <a:gd name="connsiteY7" fmla="*/ 1368 h 1400"/>
                    <a:gd name="connsiteX8" fmla="*/ 32 w 1072"/>
                    <a:gd name="connsiteY8" fmla="*/ 1368 h 1400"/>
                    <a:gd name="connsiteX9" fmla="*/ 32 w 1072"/>
                    <a:gd name="connsiteY9" fmla="*/ 1152 h 1400"/>
                    <a:gd name="connsiteX10" fmla="*/ 32 w 1072"/>
                    <a:gd name="connsiteY10" fmla="*/ 1152 h 1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2" h="1400">
                      <a:moveTo>
                        <a:pt x="32" y="1152"/>
                      </a:moveTo>
                      <a:lnTo>
                        <a:pt x="824" y="0"/>
                      </a:lnTo>
                      <a:cubicBezTo>
                        <a:pt x="824" y="0"/>
                        <a:pt x="968" y="0"/>
                        <a:pt x="1040" y="0"/>
                      </a:cubicBezTo>
                      <a:lnTo>
                        <a:pt x="1040" y="0"/>
                      </a:lnTo>
                      <a:cubicBezTo>
                        <a:pt x="1040" y="0"/>
                        <a:pt x="1112" y="144"/>
                        <a:pt x="1040" y="216"/>
                      </a:cubicBezTo>
                      <a:lnTo>
                        <a:pt x="1040" y="216"/>
                      </a:lnTo>
                      <a:lnTo>
                        <a:pt x="248" y="1368"/>
                      </a:lnTo>
                      <a:cubicBezTo>
                        <a:pt x="248" y="1368"/>
                        <a:pt x="104" y="1440"/>
                        <a:pt x="32" y="1368"/>
                      </a:cubicBezTo>
                      <a:lnTo>
                        <a:pt x="32" y="1368"/>
                      </a:lnTo>
                      <a:cubicBezTo>
                        <a:pt x="32" y="1368"/>
                        <a:pt x="-40" y="1224"/>
                        <a:pt x="32" y="1152"/>
                      </a:cubicBezTo>
                      <a:lnTo>
                        <a:pt x="32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5" name="Freeform: Shape 3934">
                  <a:extLst>
                    <a:ext uri="{FF2B5EF4-FFF2-40B4-BE49-F238E27FC236}">
                      <a16:creationId xmlns:a16="http://schemas.microsoft.com/office/drawing/2014/main" id="{1357FAC5-2188-669B-9FF1-AA74B57C772B}"/>
                    </a:ext>
                  </a:extLst>
                </p:cNvPr>
                <p:cNvSpPr/>
                <p:nvPr/>
              </p:nvSpPr>
              <p:spPr>
                <a:xfrm>
                  <a:off x="6779194" y="5776157"/>
                  <a:ext cx="1072" cy="1400"/>
                </a:xfrm>
                <a:custGeom>
                  <a:avLst/>
                  <a:gdLst>
                    <a:gd name="connsiteX0" fmla="*/ 32 w 1072"/>
                    <a:gd name="connsiteY0" fmla="*/ 1152 h 1400"/>
                    <a:gd name="connsiteX1" fmla="*/ 825 w 1072"/>
                    <a:gd name="connsiteY1" fmla="*/ 0 h 1400"/>
                    <a:gd name="connsiteX2" fmla="*/ 1040 w 1072"/>
                    <a:gd name="connsiteY2" fmla="*/ 0 h 1400"/>
                    <a:gd name="connsiteX3" fmla="*/ 1040 w 1072"/>
                    <a:gd name="connsiteY3" fmla="*/ 0 h 1400"/>
                    <a:gd name="connsiteX4" fmla="*/ 1040 w 1072"/>
                    <a:gd name="connsiteY4" fmla="*/ 216 h 1400"/>
                    <a:gd name="connsiteX5" fmla="*/ 1040 w 1072"/>
                    <a:gd name="connsiteY5" fmla="*/ 216 h 1400"/>
                    <a:gd name="connsiteX6" fmla="*/ 248 w 1072"/>
                    <a:gd name="connsiteY6" fmla="*/ 1368 h 1400"/>
                    <a:gd name="connsiteX7" fmla="*/ 32 w 1072"/>
                    <a:gd name="connsiteY7" fmla="*/ 1368 h 1400"/>
                    <a:gd name="connsiteX8" fmla="*/ 32 w 1072"/>
                    <a:gd name="connsiteY8" fmla="*/ 1368 h 1400"/>
                    <a:gd name="connsiteX9" fmla="*/ 32 w 1072"/>
                    <a:gd name="connsiteY9" fmla="*/ 1152 h 1400"/>
                    <a:gd name="connsiteX10" fmla="*/ 32 w 1072"/>
                    <a:gd name="connsiteY10" fmla="*/ 1152 h 1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2" h="1400">
                      <a:moveTo>
                        <a:pt x="32" y="1152"/>
                      </a:moveTo>
                      <a:lnTo>
                        <a:pt x="825" y="0"/>
                      </a:lnTo>
                      <a:cubicBezTo>
                        <a:pt x="825" y="0"/>
                        <a:pt x="968" y="0"/>
                        <a:pt x="1040" y="0"/>
                      </a:cubicBezTo>
                      <a:lnTo>
                        <a:pt x="1040" y="0"/>
                      </a:lnTo>
                      <a:cubicBezTo>
                        <a:pt x="1040" y="0"/>
                        <a:pt x="1112" y="144"/>
                        <a:pt x="1040" y="216"/>
                      </a:cubicBezTo>
                      <a:lnTo>
                        <a:pt x="1040" y="216"/>
                      </a:lnTo>
                      <a:lnTo>
                        <a:pt x="248" y="1368"/>
                      </a:lnTo>
                      <a:cubicBezTo>
                        <a:pt x="248" y="1368"/>
                        <a:pt x="104" y="1440"/>
                        <a:pt x="32" y="1368"/>
                      </a:cubicBezTo>
                      <a:lnTo>
                        <a:pt x="32" y="1368"/>
                      </a:lnTo>
                      <a:cubicBezTo>
                        <a:pt x="32" y="1368"/>
                        <a:pt x="-40" y="1224"/>
                        <a:pt x="32" y="1152"/>
                      </a:cubicBezTo>
                      <a:lnTo>
                        <a:pt x="32" y="115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6" name="Freeform: Shape 3935">
                  <a:extLst>
                    <a:ext uri="{FF2B5EF4-FFF2-40B4-BE49-F238E27FC236}">
                      <a16:creationId xmlns:a16="http://schemas.microsoft.com/office/drawing/2014/main" id="{D41666CD-F6BA-FE84-5475-7CC316297A55}"/>
                    </a:ext>
                  </a:extLst>
                </p:cNvPr>
                <p:cNvSpPr/>
                <p:nvPr/>
              </p:nvSpPr>
              <p:spPr>
                <a:xfrm>
                  <a:off x="6779515" y="5766867"/>
                  <a:ext cx="1368" cy="1008"/>
                </a:xfrm>
                <a:custGeom>
                  <a:avLst/>
                  <a:gdLst>
                    <a:gd name="connsiteX0" fmla="*/ 0 w 1368"/>
                    <a:gd name="connsiteY0" fmla="*/ 792 h 1008"/>
                    <a:gd name="connsiteX1" fmla="*/ 1152 w 1368"/>
                    <a:gd name="connsiteY1" fmla="*/ 0 h 1008"/>
                    <a:gd name="connsiteX2" fmla="*/ 1368 w 1368"/>
                    <a:gd name="connsiteY2" fmla="*/ 0 h 1008"/>
                    <a:gd name="connsiteX3" fmla="*/ 1368 w 1368"/>
                    <a:gd name="connsiteY3" fmla="*/ 0 h 1008"/>
                    <a:gd name="connsiteX4" fmla="*/ 1368 w 1368"/>
                    <a:gd name="connsiteY4" fmla="*/ 216 h 1008"/>
                    <a:gd name="connsiteX5" fmla="*/ 1368 w 1368"/>
                    <a:gd name="connsiteY5" fmla="*/ 216 h 1008"/>
                    <a:gd name="connsiteX6" fmla="*/ 216 w 1368"/>
                    <a:gd name="connsiteY6" fmla="*/ 1008 h 1008"/>
                    <a:gd name="connsiteX7" fmla="*/ 0 w 1368"/>
                    <a:gd name="connsiteY7" fmla="*/ 1008 h 1008"/>
                    <a:gd name="connsiteX8" fmla="*/ 0 w 1368"/>
                    <a:gd name="connsiteY8" fmla="*/ 1008 h 1008"/>
                    <a:gd name="connsiteX9" fmla="*/ 0 w 1368"/>
                    <a:gd name="connsiteY9" fmla="*/ 792 h 1008"/>
                    <a:gd name="connsiteX10" fmla="*/ 0 w 1368"/>
                    <a:gd name="connsiteY10" fmla="*/ 792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8" h="1008">
                      <a:moveTo>
                        <a:pt x="0" y="792"/>
                      </a:moveTo>
                      <a:lnTo>
                        <a:pt x="1152" y="0"/>
                      </a:lnTo>
                      <a:cubicBezTo>
                        <a:pt x="1152" y="0"/>
                        <a:pt x="1296" y="0"/>
                        <a:pt x="1368" y="0"/>
                      </a:cubicBezTo>
                      <a:lnTo>
                        <a:pt x="1368" y="0"/>
                      </a:lnTo>
                      <a:cubicBezTo>
                        <a:pt x="1368" y="0"/>
                        <a:pt x="1368" y="144"/>
                        <a:pt x="1368" y="216"/>
                      </a:cubicBezTo>
                      <a:lnTo>
                        <a:pt x="1368" y="216"/>
                      </a:lnTo>
                      <a:lnTo>
                        <a:pt x="216" y="1008"/>
                      </a:lnTo>
                      <a:cubicBezTo>
                        <a:pt x="216" y="1008"/>
                        <a:pt x="72" y="1008"/>
                        <a:pt x="0" y="1008"/>
                      </a:cubicBezTo>
                      <a:lnTo>
                        <a:pt x="0" y="1008"/>
                      </a:lnTo>
                      <a:cubicBezTo>
                        <a:pt x="0" y="1008"/>
                        <a:pt x="0" y="864"/>
                        <a:pt x="0" y="792"/>
                      </a:cubicBez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7" name="Freeform: Shape 3936">
                  <a:extLst>
                    <a:ext uri="{FF2B5EF4-FFF2-40B4-BE49-F238E27FC236}">
                      <a16:creationId xmlns:a16="http://schemas.microsoft.com/office/drawing/2014/main" id="{0C4E2E6B-9CD3-A77E-61DF-87D47CE7EB7F}"/>
                    </a:ext>
                  </a:extLst>
                </p:cNvPr>
                <p:cNvSpPr/>
                <p:nvPr/>
              </p:nvSpPr>
              <p:spPr>
                <a:xfrm>
                  <a:off x="6782971" y="5781702"/>
                  <a:ext cx="1368" cy="1008"/>
                </a:xfrm>
                <a:custGeom>
                  <a:avLst/>
                  <a:gdLst>
                    <a:gd name="connsiteX0" fmla="*/ 0 w 1368"/>
                    <a:gd name="connsiteY0" fmla="*/ 792 h 1008"/>
                    <a:gd name="connsiteX1" fmla="*/ 1152 w 1368"/>
                    <a:gd name="connsiteY1" fmla="*/ 0 h 1008"/>
                    <a:gd name="connsiteX2" fmla="*/ 1368 w 1368"/>
                    <a:gd name="connsiteY2" fmla="*/ 0 h 1008"/>
                    <a:gd name="connsiteX3" fmla="*/ 1368 w 1368"/>
                    <a:gd name="connsiteY3" fmla="*/ 0 h 1008"/>
                    <a:gd name="connsiteX4" fmla="*/ 1368 w 1368"/>
                    <a:gd name="connsiteY4" fmla="*/ 216 h 1008"/>
                    <a:gd name="connsiteX5" fmla="*/ 1368 w 1368"/>
                    <a:gd name="connsiteY5" fmla="*/ 216 h 1008"/>
                    <a:gd name="connsiteX6" fmla="*/ 216 w 1368"/>
                    <a:gd name="connsiteY6" fmla="*/ 1008 h 1008"/>
                    <a:gd name="connsiteX7" fmla="*/ 0 w 1368"/>
                    <a:gd name="connsiteY7" fmla="*/ 1008 h 1008"/>
                    <a:gd name="connsiteX8" fmla="*/ 0 w 1368"/>
                    <a:gd name="connsiteY8" fmla="*/ 1008 h 1008"/>
                    <a:gd name="connsiteX9" fmla="*/ 0 w 1368"/>
                    <a:gd name="connsiteY9" fmla="*/ 792 h 1008"/>
                    <a:gd name="connsiteX10" fmla="*/ 0 w 1368"/>
                    <a:gd name="connsiteY10" fmla="*/ 792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8" h="1008">
                      <a:moveTo>
                        <a:pt x="0" y="792"/>
                      </a:moveTo>
                      <a:lnTo>
                        <a:pt x="1152" y="0"/>
                      </a:lnTo>
                      <a:cubicBezTo>
                        <a:pt x="1152" y="0"/>
                        <a:pt x="1296" y="0"/>
                        <a:pt x="1368" y="0"/>
                      </a:cubicBezTo>
                      <a:lnTo>
                        <a:pt x="1368" y="0"/>
                      </a:lnTo>
                      <a:cubicBezTo>
                        <a:pt x="1368" y="0"/>
                        <a:pt x="1368" y="144"/>
                        <a:pt x="1368" y="216"/>
                      </a:cubicBezTo>
                      <a:lnTo>
                        <a:pt x="1368" y="216"/>
                      </a:lnTo>
                      <a:lnTo>
                        <a:pt x="216" y="1008"/>
                      </a:lnTo>
                      <a:cubicBezTo>
                        <a:pt x="216" y="1008"/>
                        <a:pt x="72" y="1008"/>
                        <a:pt x="0" y="1008"/>
                      </a:cubicBezTo>
                      <a:lnTo>
                        <a:pt x="0" y="1008"/>
                      </a:lnTo>
                      <a:cubicBezTo>
                        <a:pt x="0" y="1008"/>
                        <a:pt x="0" y="864"/>
                        <a:pt x="0" y="792"/>
                      </a:cubicBez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8" name="Freeform: Shape 3937">
                  <a:extLst>
                    <a:ext uri="{FF2B5EF4-FFF2-40B4-BE49-F238E27FC236}">
                      <a16:creationId xmlns:a16="http://schemas.microsoft.com/office/drawing/2014/main" id="{F655E76F-050A-433C-B752-7CCEF8987B89}"/>
                    </a:ext>
                  </a:extLst>
                </p:cNvPr>
                <p:cNvSpPr/>
                <p:nvPr/>
              </p:nvSpPr>
              <p:spPr>
                <a:xfrm>
                  <a:off x="6791181" y="5789119"/>
                  <a:ext cx="1368" cy="1008"/>
                </a:xfrm>
                <a:custGeom>
                  <a:avLst/>
                  <a:gdLst>
                    <a:gd name="connsiteX0" fmla="*/ 0 w 1368"/>
                    <a:gd name="connsiteY0" fmla="*/ 792 h 1008"/>
                    <a:gd name="connsiteX1" fmla="*/ 1152 w 1368"/>
                    <a:gd name="connsiteY1" fmla="*/ 0 h 1008"/>
                    <a:gd name="connsiteX2" fmla="*/ 1368 w 1368"/>
                    <a:gd name="connsiteY2" fmla="*/ 0 h 1008"/>
                    <a:gd name="connsiteX3" fmla="*/ 1368 w 1368"/>
                    <a:gd name="connsiteY3" fmla="*/ 0 h 1008"/>
                    <a:gd name="connsiteX4" fmla="*/ 1368 w 1368"/>
                    <a:gd name="connsiteY4" fmla="*/ 216 h 1008"/>
                    <a:gd name="connsiteX5" fmla="*/ 1368 w 1368"/>
                    <a:gd name="connsiteY5" fmla="*/ 216 h 1008"/>
                    <a:gd name="connsiteX6" fmla="*/ 216 w 1368"/>
                    <a:gd name="connsiteY6" fmla="*/ 1008 h 1008"/>
                    <a:gd name="connsiteX7" fmla="*/ 0 w 1368"/>
                    <a:gd name="connsiteY7" fmla="*/ 1008 h 1008"/>
                    <a:gd name="connsiteX8" fmla="*/ 0 w 1368"/>
                    <a:gd name="connsiteY8" fmla="*/ 1008 h 1008"/>
                    <a:gd name="connsiteX9" fmla="*/ 0 w 1368"/>
                    <a:gd name="connsiteY9" fmla="*/ 792 h 1008"/>
                    <a:gd name="connsiteX10" fmla="*/ 0 w 1368"/>
                    <a:gd name="connsiteY10" fmla="*/ 792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8" h="1008">
                      <a:moveTo>
                        <a:pt x="0" y="792"/>
                      </a:moveTo>
                      <a:lnTo>
                        <a:pt x="1152" y="0"/>
                      </a:lnTo>
                      <a:cubicBezTo>
                        <a:pt x="1152" y="0"/>
                        <a:pt x="1296" y="0"/>
                        <a:pt x="1368" y="0"/>
                      </a:cubicBezTo>
                      <a:lnTo>
                        <a:pt x="1368" y="0"/>
                      </a:lnTo>
                      <a:cubicBezTo>
                        <a:pt x="1368" y="0"/>
                        <a:pt x="1368" y="144"/>
                        <a:pt x="1368" y="216"/>
                      </a:cubicBezTo>
                      <a:lnTo>
                        <a:pt x="1368" y="216"/>
                      </a:lnTo>
                      <a:lnTo>
                        <a:pt x="216" y="1008"/>
                      </a:lnTo>
                      <a:cubicBezTo>
                        <a:pt x="216" y="1008"/>
                        <a:pt x="72" y="1008"/>
                        <a:pt x="0" y="1008"/>
                      </a:cubicBezTo>
                      <a:lnTo>
                        <a:pt x="0" y="1008"/>
                      </a:lnTo>
                      <a:cubicBezTo>
                        <a:pt x="0" y="1008"/>
                        <a:pt x="0" y="864"/>
                        <a:pt x="0" y="792"/>
                      </a:cubicBez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9" name="Freeform: Shape 3938">
                  <a:extLst>
                    <a:ext uri="{FF2B5EF4-FFF2-40B4-BE49-F238E27FC236}">
                      <a16:creationId xmlns:a16="http://schemas.microsoft.com/office/drawing/2014/main" id="{EEEE7DB0-8F66-D73D-C5F8-8F8E2B872D35}"/>
                    </a:ext>
                  </a:extLst>
                </p:cNvPr>
                <p:cNvSpPr/>
                <p:nvPr/>
              </p:nvSpPr>
              <p:spPr>
                <a:xfrm>
                  <a:off x="6779555" y="5772092"/>
                  <a:ext cx="1039" cy="1432"/>
                </a:xfrm>
                <a:custGeom>
                  <a:avLst/>
                  <a:gdLst>
                    <a:gd name="connsiteX0" fmla="*/ 32 w 1039"/>
                    <a:gd name="connsiteY0" fmla="*/ 1185 h 1432"/>
                    <a:gd name="connsiteX1" fmla="*/ 824 w 1039"/>
                    <a:gd name="connsiteY1" fmla="*/ 32 h 1432"/>
                    <a:gd name="connsiteX2" fmla="*/ 1040 w 1039"/>
                    <a:gd name="connsiteY2" fmla="*/ 32 h 1432"/>
                    <a:gd name="connsiteX3" fmla="*/ 1040 w 1039"/>
                    <a:gd name="connsiteY3" fmla="*/ 32 h 1432"/>
                    <a:gd name="connsiteX4" fmla="*/ 1040 w 1039"/>
                    <a:gd name="connsiteY4" fmla="*/ 248 h 1432"/>
                    <a:gd name="connsiteX5" fmla="*/ 1040 w 1039"/>
                    <a:gd name="connsiteY5" fmla="*/ 248 h 1432"/>
                    <a:gd name="connsiteX6" fmla="*/ 248 w 1039"/>
                    <a:gd name="connsiteY6" fmla="*/ 1400 h 1432"/>
                    <a:gd name="connsiteX7" fmla="*/ 32 w 1039"/>
                    <a:gd name="connsiteY7" fmla="*/ 1400 h 1432"/>
                    <a:gd name="connsiteX8" fmla="*/ 32 w 1039"/>
                    <a:gd name="connsiteY8" fmla="*/ 1400 h 1432"/>
                    <a:gd name="connsiteX9" fmla="*/ 32 w 1039"/>
                    <a:gd name="connsiteY9" fmla="*/ 1185 h 1432"/>
                    <a:gd name="connsiteX10" fmla="*/ 32 w 1039"/>
                    <a:gd name="connsiteY10" fmla="*/ 1185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39" h="1432">
                      <a:moveTo>
                        <a:pt x="32" y="1185"/>
                      </a:moveTo>
                      <a:lnTo>
                        <a:pt x="824" y="32"/>
                      </a:lnTo>
                      <a:cubicBezTo>
                        <a:pt x="824" y="32"/>
                        <a:pt x="968" y="-40"/>
                        <a:pt x="1040" y="32"/>
                      </a:cubicBezTo>
                      <a:lnTo>
                        <a:pt x="1040" y="32"/>
                      </a:lnTo>
                      <a:cubicBezTo>
                        <a:pt x="1040" y="32"/>
                        <a:pt x="1040" y="176"/>
                        <a:pt x="1040" y="248"/>
                      </a:cubicBezTo>
                      <a:lnTo>
                        <a:pt x="1040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5"/>
                      </a:cubicBezTo>
                      <a:lnTo>
                        <a:pt x="32" y="1185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0" name="Freeform: Shape 3939">
                  <a:extLst>
                    <a:ext uri="{FF2B5EF4-FFF2-40B4-BE49-F238E27FC236}">
                      <a16:creationId xmlns:a16="http://schemas.microsoft.com/office/drawing/2014/main" id="{27C7400D-C208-4214-C331-3883388BFE26}"/>
                    </a:ext>
                  </a:extLst>
                </p:cNvPr>
                <p:cNvSpPr/>
                <p:nvPr/>
              </p:nvSpPr>
              <p:spPr>
                <a:xfrm>
                  <a:off x="6795861" y="5785807"/>
                  <a:ext cx="1224" cy="1152"/>
                </a:xfrm>
                <a:custGeom>
                  <a:avLst/>
                  <a:gdLst>
                    <a:gd name="connsiteX0" fmla="*/ 1008 w 1224"/>
                    <a:gd name="connsiteY0" fmla="*/ 1152 h 1152"/>
                    <a:gd name="connsiteX1" fmla="*/ 0 w 1224"/>
                    <a:gd name="connsiteY1" fmla="*/ 216 h 1152"/>
                    <a:gd name="connsiteX2" fmla="*/ 0 w 1224"/>
                    <a:gd name="connsiteY2" fmla="*/ 0 h 1152"/>
                    <a:gd name="connsiteX3" fmla="*/ 0 w 1224"/>
                    <a:gd name="connsiteY3" fmla="*/ 0 h 1152"/>
                    <a:gd name="connsiteX4" fmla="*/ 216 w 1224"/>
                    <a:gd name="connsiteY4" fmla="*/ 0 h 1152"/>
                    <a:gd name="connsiteX5" fmla="*/ 216 w 1224"/>
                    <a:gd name="connsiteY5" fmla="*/ 0 h 1152"/>
                    <a:gd name="connsiteX6" fmla="*/ 1225 w 1224"/>
                    <a:gd name="connsiteY6" fmla="*/ 936 h 1152"/>
                    <a:gd name="connsiteX7" fmla="*/ 1225 w 1224"/>
                    <a:gd name="connsiteY7" fmla="*/ 1152 h 1152"/>
                    <a:gd name="connsiteX8" fmla="*/ 1225 w 1224"/>
                    <a:gd name="connsiteY8" fmla="*/ 1152 h 1152"/>
                    <a:gd name="connsiteX9" fmla="*/ 1008 w 1224"/>
                    <a:gd name="connsiteY9" fmla="*/ 1152 h 1152"/>
                    <a:gd name="connsiteX10" fmla="*/ 1008 w 1224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152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5" y="936"/>
                      </a:lnTo>
                      <a:cubicBezTo>
                        <a:pt x="1225" y="936"/>
                        <a:pt x="1225" y="1080"/>
                        <a:pt x="1225" y="1152"/>
                      </a:cubicBezTo>
                      <a:lnTo>
                        <a:pt x="1225" y="1152"/>
                      </a:lnTo>
                      <a:cubicBezTo>
                        <a:pt x="1225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1" name="Freeform: Shape 3940">
                  <a:extLst>
                    <a:ext uri="{FF2B5EF4-FFF2-40B4-BE49-F238E27FC236}">
                      <a16:creationId xmlns:a16="http://schemas.microsoft.com/office/drawing/2014/main" id="{0C680442-2B27-C3B8-E31E-7C9163F6EB9C}"/>
                    </a:ext>
                  </a:extLst>
                </p:cNvPr>
                <p:cNvSpPr/>
                <p:nvPr/>
              </p:nvSpPr>
              <p:spPr>
                <a:xfrm>
                  <a:off x="6783619" y="5788976"/>
                  <a:ext cx="1152" cy="1224"/>
                </a:xfrm>
                <a:custGeom>
                  <a:avLst/>
                  <a:gdLst>
                    <a:gd name="connsiteX0" fmla="*/ 0 w 1152"/>
                    <a:gd name="connsiteY0" fmla="*/ 1008 h 1224"/>
                    <a:gd name="connsiteX1" fmla="*/ 936 w 1152"/>
                    <a:gd name="connsiteY1" fmla="*/ 0 h 1224"/>
                    <a:gd name="connsiteX2" fmla="*/ 1152 w 1152"/>
                    <a:gd name="connsiteY2" fmla="*/ 0 h 1224"/>
                    <a:gd name="connsiteX3" fmla="*/ 1152 w 1152"/>
                    <a:gd name="connsiteY3" fmla="*/ 0 h 1224"/>
                    <a:gd name="connsiteX4" fmla="*/ 1152 w 1152"/>
                    <a:gd name="connsiteY4" fmla="*/ 216 h 1224"/>
                    <a:gd name="connsiteX5" fmla="*/ 1152 w 1152"/>
                    <a:gd name="connsiteY5" fmla="*/ 216 h 1224"/>
                    <a:gd name="connsiteX6" fmla="*/ 216 w 1152"/>
                    <a:gd name="connsiteY6" fmla="*/ 1224 h 1224"/>
                    <a:gd name="connsiteX7" fmla="*/ 0 w 1152"/>
                    <a:gd name="connsiteY7" fmla="*/ 1224 h 1224"/>
                    <a:gd name="connsiteX8" fmla="*/ 0 w 1152"/>
                    <a:gd name="connsiteY8" fmla="*/ 1224 h 1224"/>
                    <a:gd name="connsiteX9" fmla="*/ 0 w 1152"/>
                    <a:gd name="connsiteY9" fmla="*/ 1008 h 1224"/>
                    <a:gd name="connsiteX10" fmla="*/ 0 w 1152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24">
                      <a:moveTo>
                        <a:pt x="0" y="1008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24"/>
                      </a:lnTo>
                      <a:cubicBezTo>
                        <a:pt x="216" y="1224"/>
                        <a:pt x="72" y="1224"/>
                        <a:pt x="0" y="1224"/>
                      </a:cubicBezTo>
                      <a:lnTo>
                        <a:pt x="0" y="1224"/>
                      </a:lnTo>
                      <a:cubicBezTo>
                        <a:pt x="0" y="1224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2" name="Freeform: Shape 3941">
                  <a:extLst>
                    <a:ext uri="{FF2B5EF4-FFF2-40B4-BE49-F238E27FC236}">
                      <a16:creationId xmlns:a16="http://schemas.microsoft.com/office/drawing/2014/main" id="{2AB41F63-BBFB-F391-1FBA-962ABE39763C}"/>
                    </a:ext>
                  </a:extLst>
                </p:cNvPr>
                <p:cNvSpPr/>
                <p:nvPr/>
              </p:nvSpPr>
              <p:spPr>
                <a:xfrm>
                  <a:off x="6782251" y="5771332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3" name="Freeform: Shape 3942">
                  <a:extLst>
                    <a:ext uri="{FF2B5EF4-FFF2-40B4-BE49-F238E27FC236}">
                      <a16:creationId xmlns:a16="http://schemas.microsoft.com/office/drawing/2014/main" id="{8B0A3DDD-9CA3-C5D3-B3C1-66C488336682}"/>
                    </a:ext>
                  </a:extLst>
                </p:cNvPr>
                <p:cNvSpPr/>
                <p:nvPr/>
              </p:nvSpPr>
              <p:spPr>
                <a:xfrm>
                  <a:off x="6776418" y="5773492"/>
                  <a:ext cx="1079" cy="1296"/>
                </a:xfrm>
                <a:custGeom>
                  <a:avLst/>
                  <a:gdLst>
                    <a:gd name="connsiteX0" fmla="*/ 936 w 1079"/>
                    <a:gd name="connsiteY0" fmla="*/ 1296 h 1296"/>
                    <a:gd name="connsiteX1" fmla="*/ 0 w 1079"/>
                    <a:gd name="connsiteY1" fmla="*/ 216 h 1296"/>
                    <a:gd name="connsiteX2" fmla="*/ 0 w 1079"/>
                    <a:gd name="connsiteY2" fmla="*/ 0 h 1296"/>
                    <a:gd name="connsiteX3" fmla="*/ 0 w 1079"/>
                    <a:gd name="connsiteY3" fmla="*/ 0 h 1296"/>
                    <a:gd name="connsiteX4" fmla="*/ 216 w 1079"/>
                    <a:gd name="connsiteY4" fmla="*/ 0 h 1296"/>
                    <a:gd name="connsiteX5" fmla="*/ 216 w 1079"/>
                    <a:gd name="connsiteY5" fmla="*/ 0 h 1296"/>
                    <a:gd name="connsiteX6" fmla="*/ 1080 w 1079"/>
                    <a:gd name="connsiteY6" fmla="*/ 1080 h 1296"/>
                    <a:gd name="connsiteX7" fmla="*/ 1080 w 1079"/>
                    <a:gd name="connsiteY7" fmla="*/ 1296 h 1296"/>
                    <a:gd name="connsiteX8" fmla="*/ 1080 w 1079"/>
                    <a:gd name="connsiteY8" fmla="*/ 1296 h 1296"/>
                    <a:gd name="connsiteX9" fmla="*/ 864 w 1079"/>
                    <a:gd name="connsiteY9" fmla="*/ 1296 h 1296"/>
                    <a:gd name="connsiteX10" fmla="*/ 864 w 1079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9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080" y="1080"/>
                      </a:lnTo>
                      <a:cubicBezTo>
                        <a:pt x="1080" y="1080"/>
                        <a:pt x="1080" y="1224"/>
                        <a:pt x="1080" y="1296"/>
                      </a:cubicBezTo>
                      <a:lnTo>
                        <a:pt x="1080" y="1296"/>
                      </a:lnTo>
                      <a:cubicBezTo>
                        <a:pt x="1080" y="1296"/>
                        <a:pt x="936" y="1296"/>
                        <a:pt x="864" y="1296"/>
                      </a:cubicBezTo>
                      <a:lnTo>
                        <a:pt x="864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4" name="Freeform: Shape 3943">
                  <a:extLst>
                    <a:ext uri="{FF2B5EF4-FFF2-40B4-BE49-F238E27FC236}">
                      <a16:creationId xmlns:a16="http://schemas.microsoft.com/office/drawing/2014/main" id="{0B13D107-B35B-F806-F684-4EDAF7535AED}"/>
                    </a:ext>
                  </a:extLst>
                </p:cNvPr>
                <p:cNvSpPr/>
                <p:nvPr/>
              </p:nvSpPr>
              <p:spPr>
                <a:xfrm>
                  <a:off x="6778762" y="5778317"/>
                  <a:ext cx="1184" cy="1224"/>
                </a:xfrm>
                <a:custGeom>
                  <a:avLst/>
                  <a:gdLst>
                    <a:gd name="connsiteX0" fmla="*/ 32 w 1184"/>
                    <a:gd name="connsiteY0" fmla="*/ 1008 h 1224"/>
                    <a:gd name="connsiteX1" fmla="*/ 968 w 1184"/>
                    <a:gd name="connsiteY1" fmla="*/ 0 h 1224"/>
                    <a:gd name="connsiteX2" fmla="*/ 1185 w 1184"/>
                    <a:gd name="connsiteY2" fmla="*/ 0 h 1224"/>
                    <a:gd name="connsiteX3" fmla="*/ 1185 w 1184"/>
                    <a:gd name="connsiteY3" fmla="*/ 0 h 1224"/>
                    <a:gd name="connsiteX4" fmla="*/ 1185 w 1184"/>
                    <a:gd name="connsiteY4" fmla="*/ 216 h 1224"/>
                    <a:gd name="connsiteX5" fmla="*/ 1185 w 1184"/>
                    <a:gd name="connsiteY5" fmla="*/ 216 h 1224"/>
                    <a:gd name="connsiteX6" fmla="*/ 248 w 1184"/>
                    <a:gd name="connsiteY6" fmla="*/ 1225 h 1224"/>
                    <a:gd name="connsiteX7" fmla="*/ 32 w 1184"/>
                    <a:gd name="connsiteY7" fmla="*/ 1225 h 1224"/>
                    <a:gd name="connsiteX8" fmla="*/ 32 w 1184"/>
                    <a:gd name="connsiteY8" fmla="*/ 1225 h 1224"/>
                    <a:gd name="connsiteX9" fmla="*/ 32 w 1184"/>
                    <a:gd name="connsiteY9" fmla="*/ 1008 h 1224"/>
                    <a:gd name="connsiteX10" fmla="*/ 32 w 1184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84" h="1224">
                      <a:moveTo>
                        <a:pt x="32" y="1008"/>
                      </a:moveTo>
                      <a:lnTo>
                        <a:pt x="968" y="0"/>
                      </a:lnTo>
                      <a:cubicBezTo>
                        <a:pt x="968" y="0"/>
                        <a:pt x="1112" y="0"/>
                        <a:pt x="1185" y="0"/>
                      </a:cubicBezTo>
                      <a:lnTo>
                        <a:pt x="1185" y="0"/>
                      </a:lnTo>
                      <a:cubicBezTo>
                        <a:pt x="1185" y="0"/>
                        <a:pt x="1185" y="144"/>
                        <a:pt x="1185" y="216"/>
                      </a:cubicBezTo>
                      <a:lnTo>
                        <a:pt x="1185" y="216"/>
                      </a:lnTo>
                      <a:lnTo>
                        <a:pt x="248" y="1225"/>
                      </a:lnTo>
                      <a:cubicBezTo>
                        <a:pt x="248" y="1225"/>
                        <a:pt x="104" y="1225"/>
                        <a:pt x="32" y="1225"/>
                      </a:cubicBezTo>
                      <a:lnTo>
                        <a:pt x="32" y="1225"/>
                      </a:lnTo>
                      <a:cubicBezTo>
                        <a:pt x="32" y="1225"/>
                        <a:pt x="-40" y="1080"/>
                        <a:pt x="32" y="1008"/>
                      </a:cubicBezTo>
                      <a:lnTo>
                        <a:pt x="32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5" name="Freeform: Shape 3944">
                  <a:extLst>
                    <a:ext uri="{FF2B5EF4-FFF2-40B4-BE49-F238E27FC236}">
                      <a16:creationId xmlns:a16="http://schemas.microsoft.com/office/drawing/2014/main" id="{421464AA-2083-8C25-E32C-69A2C674EAC1}"/>
                    </a:ext>
                  </a:extLst>
                </p:cNvPr>
                <p:cNvSpPr/>
                <p:nvPr/>
              </p:nvSpPr>
              <p:spPr>
                <a:xfrm>
                  <a:off x="6782827" y="5783286"/>
                  <a:ext cx="1152" cy="1224"/>
                </a:xfrm>
                <a:custGeom>
                  <a:avLst/>
                  <a:gdLst>
                    <a:gd name="connsiteX0" fmla="*/ 0 w 1152"/>
                    <a:gd name="connsiteY0" fmla="*/ 1008 h 1224"/>
                    <a:gd name="connsiteX1" fmla="*/ 936 w 1152"/>
                    <a:gd name="connsiteY1" fmla="*/ 0 h 1224"/>
                    <a:gd name="connsiteX2" fmla="*/ 1152 w 1152"/>
                    <a:gd name="connsiteY2" fmla="*/ 0 h 1224"/>
                    <a:gd name="connsiteX3" fmla="*/ 1152 w 1152"/>
                    <a:gd name="connsiteY3" fmla="*/ 0 h 1224"/>
                    <a:gd name="connsiteX4" fmla="*/ 1152 w 1152"/>
                    <a:gd name="connsiteY4" fmla="*/ 216 h 1224"/>
                    <a:gd name="connsiteX5" fmla="*/ 1152 w 1152"/>
                    <a:gd name="connsiteY5" fmla="*/ 216 h 1224"/>
                    <a:gd name="connsiteX6" fmla="*/ 216 w 1152"/>
                    <a:gd name="connsiteY6" fmla="*/ 1225 h 1224"/>
                    <a:gd name="connsiteX7" fmla="*/ 0 w 1152"/>
                    <a:gd name="connsiteY7" fmla="*/ 1225 h 1224"/>
                    <a:gd name="connsiteX8" fmla="*/ 0 w 1152"/>
                    <a:gd name="connsiteY8" fmla="*/ 1225 h 1224"/>
                    <a:gd name="connsiteX9" fmla="*/ 0 w 1152"/>
                    <a:gd name="connsiteY9" fmla="*/ 1008 h 1224"/>
                    <a:gd name="connsiteX10" fmla="*/ 0 w 1152"/>
                    <a:gd name="connsiteY10" fmla="*/ 1008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24">
                      <a:moveTo>
                        <a:pt x="0" y="1008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25"/>
                      </a:lnTo>
                      <a:cubicBezTo>
                        <a:pt x="216" y="1225"/>
                        <a:pt x="72" y="1225"/>
                        <a:pt x="0" y="1225"/>
                      </a:cubicBezTo>
                      <a:lnTo>
                        <a:pt x="0" y="1225"/>
                      </a:lnTo>
                      <a:cubicBezTo>
                        <a:pt x="0" y="1225"/>
                        <a:pt x="0" y="1080"/>
                        <a:pt x="0" y="1008"/>
                      </a:cubicBez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6" name="Freeform: Shape 3945">
                  <a:extLst>
                    <a:ext uri="{FF2B5EF4-FFF2-40B4-BE49-F238E27FC236}">
                      <a16:creationId xmlns:a16="http://schemas.microsoft.com/office/drawing/2014/main" id="{62716501-7D13-82FD-B9C0-9AE961E20015}"/>
                    </a:ext>
                  </a:extLst>
                </p:cNvPr>
                <p:cNvSpPr/>
                <p:nvPr/>
              </p:nvSpPr>
              <p:spPr>
                <a:xfrm>
                  <a:off x="6786068" y="5785951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5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7" name="Freeform: Shape 3946">
                  <a:extLst>
                    <a:ext uri="{FF2B5EF4-FFF2-40B4-BE49-F238E27FC236}">
                      <a16:creationId xmlns:a16="http://schemas.microsoft.com/office/drawing/2014/main" id="{C9ED7BEE-C509-7C0F-44EB-3A0A83B02964}"/>
                    </a:ext>
                  </a:extLst>
                </p:cNvPr>
                <p:cNvSpPr/>
                <p:nvPr/>
              </p:nvSpPr>
              <p:spPr>
                <a:xfrm>
                  <a:off x="6779802" y="5784367"/>
                  <a:ext cx="1152" cy="1296"/>
                </a:xfrm>
                <a:custGeom>
                  <a:avLst/>
                  <a:gdLst>
                    <a:gd name="connsiteX0" fmla="*/ 936 w 1152"/>
                    <a:gd name="connsiteY0" fmla="*/ 1296 h 1296"/>
                    <a:gd name="connsiteX1" fmla="*/ 0 w 1152"/>
                    <a:gd name="connsiteY1" fmla="*/ 216 h 1296"/>
                    <a:gd name="connsiteX2" fmla="*/ 0 w 1152"/>
                    <a:gd name="connsiteY2" fmla="*/ 0 h 1296"/>
                    <a:gd name="connsiteX3" fmla="*/ 0 w 1152"/>
                    <a:gd name="connsiteY3" fmla="*/ 0 h 1296"/>
                    <a:gd name="connsiteX4" fmla="*/ 216 w 1152"/>
                    <a:gd name="connsiteY4" fmla="*/ 0 h 1296"/>
                    <a:gd name="connsiteX5" fmla="*/ 216 w 1152"/>
                    <a:gd name="connsiteY5" fmla="*/ 0 h 1296"/>
                    <a:gd name="connsiteX6" fmla="*/ 1152 w 1152"/>
                    <a:gd name="connsiteY6" fmla="*/ 1080 h 1296"/>
                    <a:gd name="connsiteX7" fmla="*/ 1152 w 1152"/>
                    <a:gd name="connsiteY7" fmla="*/ 1296 h 1296"/>
                    <a:gd name="connsiteX8" fmla="*/ 1152 w 1152"/>
                    <a:gd name="connsiteY8" fmla="*/ 1296 h 1296"/>
                    <a:gd name="connsiteX9" fmla="*/ 936 w 1152"/>
                    <a:gd name="connsiteY9" fmla="*/ 1296 h 1296"/>
                    <a:gd name="connsiteX10" fmla="*/ 936 w 1152"/>
                    <a:gd name="connsiteY10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936" y="1296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152" y="1080"/>
                      </a:lnTo>
                      <a:cubicBezTo>
                        <a:pt x="1152" y="1080"/>
                        <a:pt x="1152" y="1224"/>
                        <a:pt x="1152" y="1296"/>
                      </a:cubicBezTo>
                      <a:lnTo>
                        <a:pt x="1152" y="1296"/>
                      </a:lnTo>
                      <a:cubicBezTo>
                        <a:pt x="1152" y="1296"/>
                        <a:pt x="1008" y="1296"/>
                        <a:pt x="936" y="1296"/>
                      </a:cubicBezTo>
                      <a:lnTo>
                        <a:pt x="936" y="12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8" name="Freeform: Shape 3947">
                  <a:extLst>
                    <a:ext uri="{FF2B5EF4-FFF2-40B4-BE49-F238E27FC236}">
                      <a16:creationId xmlns:a16="http://schemas.microsoft.com/office/drawing/2014/main" id="{1E70EC39-DE41-EE73-9CC3-E5E47C33F4E0}"/>
                    </a:ext>
                  </a:extLst>
                </p:cNvPr>
                <p:cNvSpPr/>
                <p:nvPr/>
              </p:nvSpPr>
              <p:spPr>
                <a:xfrm>
                  <a:off x="6789524" y="5768740"/>
                  <a:ext cx="1152" cy="1296"/>
                </a:xfrm>
                <a:custGeom>
                  <a:avLst/>
                  <a:gdLst>
                    <a:gd name="connsiteX0" fmla="*/ 0 w 1152"/>
                    <a:gd name="connsiteY0" fmla="*/ 1080 h 1296"/>
                    <a:gd name="connsiteX1" fmla="*/ 936 w 1152"/>
                    <a:gd name="connsiteY1" fmla="*/ 0 h 1296"/>
                    <a:gd name="connsiteX2" fmla="*/ 1152 w 1152"/>
                    <a:gd name="connsiteY2" fmla="*/ 0 h 1296"/>
                    <a:gd name="connsiteX3" fmla="*/ 1152 w 1152"/>
                    <a:gd name="connsiteY3" fmla="*/ 0 h 1296"/>
                    <a:gd name="connsiteX4" fmla="*/ 1152 w 1152"/>
                    <a:gd name="connsiteY4" fmla="*/ 216 h 1296"/>
                    <a:gd name="connsiteX5" fmla="*/ 1152 w 1152"/>
                    <a:gd name="connsiteY5" fmla="*/ 216 h 1296"/>
                    <a:gd name="connsiteX6" fmla="*/ 216 w 1152"/>
                    <a:gd name="connsiteY6" fmla="*/ 1296 h 1296"/>
                    <a:gd name="connsiteX7" fmla="*/ 0 w 1152"/>
                    <a:gd name="connsiteY7" fmla="*/ 1296 h 1296"/>
                    <a:gd name="connsiteX8" fmla="*/ 0 w 1152"/>
                    <a:gd name="connsiteY8" fmla="*/ 1296 h 1296"/>
                    <a:gd name="connsiteX9" fmla="*/ 0 w 1152"/>
                    <a:gd name="connsiteY9" fmla="*/ 1080 h 1296"/>
                    <a:gd name="connsiteX10" fmla="*/ 0 w 115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0" y="1080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9" name="Freeform: Shape 3948">
                  <a:extLst>
                    <a:ext uri="{FF2B5EF4-FFF2-40B4-BE49-F238E27FC236}">
                      <a16:creationId xmlns:a16="http://schemas.microsoft.com/office/drawing/2014/main" id="{DD567DA2-7323-A8DE-009A-9E28DCE9AFC7}"/>
                    </a:ext>
                  </a:extLst>
                </p:cNvPr>
                <p:cNvSpPr/>
                <p:nvPr/>
              </p:nvSpPr>
              <p:spPr>
                <a:xfrm>
                  <a:off x="6788012" y="5788039"/>
                  <a:ext cx="1296" cy="1152"/>
                </a:xfrm>
                <a:custGeom>
                  <a:avLst/>
                  <a:gdLst>
                    <a:gd name="connsiteX0" fmla="*/ 1080 w 1296"/>
                    <a:gd name="connsiteY0" fmla="*/ 1152 h 1152"/>
                    <a:gd name="connsiteX1" fmla="*/ 0 w 1296"/>
                    <a:gd name="connsiteY1" fmla="*/ 216 h 1152"/>
                    <a:gd name="connsiteX2" fmla="*/ 0 w 1296"/>
                    <a:gd name="connsiteY2" fmla="*/ 0 h 1152"/>
                    <a:gd name="connsiteX3" fmla="*/ 0 w 1296"/>
                    <a:gd name="connsiteY3" fmla="*/ 0 h 1152"/>
                    <a:gd name="connsiteX4" fmla="*/ 216 w 1296"/>
                    <a:gd name="connsiteY4" fmla="*/ 0 h 1152"/>
                    <a:gd name="connsiteX5" fmla="*/ 216 w 1296"/>
                    <a:gd name="connsiteY5" fmla="*/ 0 h 1152"/>
                    <a:gd name="connsiteX6" fmla="*/ 1296 w 1296"/>
                    <a:gd name="connsiteY6" fmla="*/ 936 h 1152"/>
                    <a:gd name="connsiteX7" fmla="*/ 1296 w 1296"/>
                    <a:gd name="connsiteY7" fmla="*/ 1152 h 1152"/>
                    <a:gd name="connsiteX8" fmla="*/ 1296 w 1296"/>
                    <a:gd name="connsiteY8" fmla="*/ 1152 h 1152"/>
                    <a:gd name="connsiteX9" fmla="*/ 1080 w 1296"/>
                    <a:gd name="connsiteY9" fmla="*/ 1152 h 1152"/>
                    <a:gd name="connsiteX10" fmla="*/ 1080 w 1296"/>
                    <a:gd name="connsiteY10" fmla="*/ 1152 h 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152">
                      <a:moveTo>
                        <a:pt x="1080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96" y="936"/>
                      </a:lnTo>
                      <a:cubicBezTo>
                        <a:pt x="1296" y="936"/>
                        <a:pt x="1296" y="1080"/>
                        <a:pt x="1296" y="1152"/>
                      </a:cubicBezTo>
                      <a:lnTo>
                        <a:pt x="1296" y="1152"/>
                      </a:lnTo>
                      <a:cubicBezTo>
                        <a:pt x="1296" y="1152"/>
                        <a:pt x="1152" y="1152"/>
                        <a:pt x="1080" y="1152"/>
                      </a:cubicBezTo>
                      <a:lnTo>
                        <a:pt x="1080" y="115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81" name="Graphic 6">
                <a:extLst>
                  <a:ext uri="{FF2B5EF4-FFF2-40B4-BE49-F238E27FC236}">
                    <a16:creationId xmlns:a16="http://schemas.microsoft.com/office/drawing/2014/main" id="{32F1B443-122B-F9F0-5284-9097890CF563}"/>
                  </a:ext>
                </a:extLst>
              </p:cNvPr>
              <p:cNvGrpSpPr/>
              <p:nvPr/>
            </p:nvGrpSpPr>
            <p:grpSpPr>
              <a:xfrm>
                <a:off x="6753708" y="5824523"/>
                <a:ext cx="33392" cy="33322"/>
                <a:chOff x="6753708" y="5824523"/>
                <a:chExt cx="33392" cy="33322"/>
              </a:xfrm>
            </p:grpSpPr>
            <p:sp>
              <p:nvSpPr>
                <p:cNvPr id="5840" name="Freeform: Shape 5839">
                  <a:extLst>
                    <a:ext uri="{FF2B5EF4-FFF2-40B4-BE49-F238E27FC236}">
                      <a16:creationId xmlns:a16="http://schemas.microsoft.com/office/drawing/2014/main" id="{42FE60BA-3540-13E4-8693-4774F1E95B3E}"/>
                    </a:ext>
                  </a:extLst>
                </p:cNvPr>
                <p:cNvSpPr/>
                <p:nvPr/>
              </p:nvSpPr>
              <p:spPr>
                <a:xfrm>
                  <a:off x="6753708" y="5824523"/>
                  <a:ext cx="33392" cy="33322"/>
                </a:xfrm>
                <a:custGeom>
                  <a:avLst/>
                  <a:gdLst>
                    <a:gd name="connsiteX0" fmla="*/ 24942 w 33392"/>
                    <a:gd name="connsiteY0" fmla="*/ 2188 h 33322"/>
                    <a:gd name="connsiteX1" fmla="*/ 2185 w 33392"/>
                    <a:gd name="connsiteY1" fmla="*/ 8381 h 33322"/>
                    <a:gd name="connsiteX2" fmla="*/ 8451 w 33392"/>
                    <a:gd name="connsiteY2" fmla="*/ 31137 h 33322"/>
                    <a:gd name="connsiteX3" fmla="*/ 31207 w 33392"/>
                    <a:gd name="connsiteY3" fmla="*/ 24872 h 33322"/>
                    <a:gd name="connsiteX4" fmla="*/ 24942 w 33392"/>
                    <a:gd name="connsiteY4" fmla="*/ 2116 h 33322"/>
                    <a:gd name="connsiteX5" fmla="*/ 13852 w 33392"/>
                    <a:gd name="connsiteY5" fmla="*/ 21704 h 33322"/>
                    <a:gd name="connsiteX6" fmla="*/ 11691 w 33392"/>
                    <a:gd name="connsiteY6" fmla="*/ 13926 h 33322"/>
                    <a:gd name="connsiteX7" fmla="*/ 19469 w 33392"/>
                    <a:gd name="connsiteY7" fmla="*/ 11766 h 33322"/>
                    <a:gd name="connsiteX8" fmla="*/ 21629 w 33392"/>
                    <a:gd name="connsiteY8" fmla="*/ 19543 h 33322"/>
                    <a:gd name="connsiteX9" fmla="*/ 13852 w 33392"/>
                    <a:gd name="connsiteY9" fmla="*/ 21704 h 33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392" h="33322">
                      <a:moveTo>
                        <a:pt x="24942" y="2188"/>
                      </a:moveTo>
                      <a:cubicBezTo>
                        <a:pt x="16948" y="-2349"/>
                        <a:pt x="6722" y="388"/>
                        <a:pt x="2185" y="8381"/>
                      </a:cubicBezTo>
                      <a:cubicBezTo>
                        <a:pt x="-2351" y="16375"/>
                        <a:pt x="385" y="26601"/>
                        <a:pt x="8451" y="31137"/>
                      </a:cubicBezTo>
                      <a:cubicBezTo>
                        <a:pt x="16444" y="35674"/>
                        <a:pt x="26670" y="32938"/>
                        <a:pt x="31207" y="24872"/>
                      </a:cubicBezTo>
                      <a:cubicBezTo>
                        <a:pt x="35744" y="16879"/>
                        <a:pt x="33008" y="6725"/>
                        <a:pt x="24942" y="2116"/>
                      </a:cubicBezTo>
                      <a:close/>
                      <a:moveTo>
                        <a:pt x="13852" y="21704"/>
                      </a:moveTo>
                      <a:cubicBezTo>
                        <a:pt x="11115" y="20192"/>
                        <a:pt x="10179" y="16663"/>
                        <a:pt x="11691" y="13926"/>
                      </a:cubicBezTo>
                      <a:cubicBezTo>
                        <a:pt x="13276" y="11190"/>
                        <a:pt x="16732" y="10254"/>
                        <a:pt x="19469" y="11766"/>
                      </a:cubicBezTo>
                      <a:cubicBezTo>
                        <a:pt x="22206" y="13350"/>
                        <a:pt x="23142" y="16807"/>
                        <a:pt x="21629" y="19543"/>
                      </a:cubicBezTo>
                      <a:cubicBezTo>
                        <a:pt x="20117" y="22280"/>
                        <a:pt x="16588" y="23216"/>
                        <a:pt x="13852" y="21704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41" name="Freeform: Shape 5840">
                  <a:extLst>
                    <a:ext uri="{FF2B5EF4-FFF2-40B4-BE49-F238E27FC236}">
                      <a16:creationId xmlns:a16="http://schemas.microsoft.com/office/drawing/2014/main" id="{CD476367-0D43-5D20-5A65-5260EC6F7C28}"/>
                    </a:ext>
                  </a:extLst>
                </p:cNvPr>
                <p:cNvSpPr/>
                <p:nvPr/>
              </p:nvSpPr>
              <p:spPr>
                <a:xfrm>
                  <a:off x="6754548" y="5825774"/>
                  <a:ext cx="31035" cy="31471"/>
                </a:xfrm>
                <a:custGeom>
                  <a:avLst/>
                  <a:gdLst>
                    <a:gd name="connsiteX0" fmla="*/ 25399 w 31035"/>
                    <a:gd name="connsiteY0" fmla="*/ 27006 h 31471"/>
                    <a:gd name="connsiteX1" fmla="*/ 30584 w 31035"/>
                    <a:gd name="connsiteY1" fmla="*/ 16203 h 31471"/>
                    <a:gd name="connsiteX2" fmla="*/ 27991 w 31035"/>
                    <a:gd name="connsiteY2" fmla="*/ 5761 h 31471"/>
                    <a:gd name="connsiteX3" fmla="*/ 16037 w 31035"/>
                    <a:gd name="connsiteY3" fmla="*/ 360 h 31471"/>
                    <a:gd name="connsiteX4" fmla="*/ 6531 w 31035"/>
                    <a:gd name="connsiteY4" fmla="*/ 3025 h 31471"/>
                    <a:gd name="connsiteX5" fmla="*/ 1922 w 31035"/>
                    <a:gd name="connsiteY5" fmla="*/ 11594 h 31471"/>
                    <a:gd name="connsiteX6" fmla="*/ 3002 w 31035"/>
                    <a:gd name="connsiteY6" fmla="*/ 24053 h 31471"/>
                    <a:gd name="connsiteX7" fmla="*/ 14308 w 31035"/>
                    <a:gd name="connsiteY7" fmla="*/ 30822 h 31471"/>
                    <a:gd name="connsiteX8" fmla="*/ 25471 w 31035"/>
                    <a:gd name="connsiteY8" fmla="*/ 26933 h 31471"/>
                    <a:gd name="connsiteX9" fmla="*/ 11356 w 31035"/>
                    <a:gd name="connsiteY9" fmla="*/ 18940 h 31471"/>
                    <a:gd name="connsiteX10" fmla="*/ 12364 w 31035"/>
                    <a:gd name="connsiteY10" fmla="*/ 11018 h 31471"/>
                    <a:gd name="connsiteX11" fmla="*/ 20286 w 31035"/>
                    <a:gd name="connsiteY11" fmla="*/ 12026 h 31471"/>
                    <a:gd name="connsiteX12" fmla="*/ 19277 w 31035"/>
                    <a:gd name="connsiteY12" fmla="*/ 19948 h 31471"/>
                    <a:gd name="connsiteX13" fmla="*/ 11356 w 31035"/>
                    <a:gd name="connsiteY13" fmla="*/ 18940 h 31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035" h="31471">
                      <a:moveTo>
                        <a:pt x="25399" y="27006"/>
                      </a:moveTo>
                      <a:cubicBezTo>
                        <a:pt x="27703" y="23477"/>
                        <a:pt x="32528" y="22901"/>
                        <a:pt x="30584" y="16203"/>
                      </a:cubicBezTo>
                      <a:cubicBezTo>
                        <a:pt x="28855" y="10082"/>
                        <a:pt x="30584" y="9074"/>
                        <a:pt x="27991" y="5761"/>
                      </a:cubicBezTo>
                      <a:cubicBezTo>
                        <a:pt x="25399" y="2377"/>
                        <a:pt x="19494" y="-1152"/>
                        <a:pt x="16037" y="360"/>
                      </a:cubicBezTo>
                      <a:cubicBezTo>
                        <a:pt x="12436" y="1945"/>
                        <a:pt x="9916" y="432"/>
                        <a:pt x="6531" y="3025"/>
                      </a:cubicBezTo>
                      <a:cubicBezTo>
                        <a:pt x="3435" y="5473"/>
                        <a:pt x="4370" y="8858"/>
                        <a:pt x="1922" y="11594"/>
                      </a:cubicBezTo>
                      <a:cubicBezTo>
                        <a:pt x="-1534" y="15483"/>
                        <a:pt x="194" y="20524"/>
                        <a:pt x="3002" y="24053"/>
                      </a:cubicBezTo>
                      <a:cubicBezTo>
                        <a:pt x="5739" y="27582"/>
                        <a:pt x="7827" y="27006"/>
                        <a:pt x="14308" y="30822"/>
                      </a:cubicBezTo>
                      <a:cubicBezTo>
                        <a:pt x="17477" y="32695"/>
                        <a:pt x="23238" y="30246"/>
                        <a:pt x="25471" y="26933"/>
                      </a:cubicBezTo>
                      <a:close/>
                      <a:moveTo>
                        <a:pt x="11356" y="18940"/>
                      </a:moveTo>
                      <a:cubicBezTo>
                        <a:pt x="9484" y="16491"/>
                        <a:pt x="9916" y="12963"/>
                        <a:pt x="12364" y="11018"/>
                      </a:cubicBezTo>
                      <a:cubicBezTo>
                        <a:pt x="14812" y="9146"/>
                        <a:pt x="18341" y="9578"/>
                        <a:pt x="20286" y="12026"/>
                      </a:cubicBezTo>
                      <a:cubicBezTo>
                        <a:pt x="22158" y="14475"/>
                        <a:pt x="21726" y="18004"/>
                        <a:pt x="19277" y="19948"/>
                      </a:cubicBezTo>
                      <a:cubicBezTo>
                        <a:pt x="16829" y="21820"/>
                        <a:pt x="13300" y="21388"/>
                        <a:pt x="11356" y="18940"/>
                      </a:cubicBezTo>
                      <a:close/>
                    </a:path>
                  </a:pathLst>
                </a:custGeom>
                <a:solidFill>
                  <a:srgbClr val="6A3C2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42" name="Freeform: Shape 5841">
                  <a:extLst>
                    <a:ext uri="{FF2B5EF4-FFF2-40B4-BE49-F238E27FC236}">
                      <a16:creationId xmlns:a16="http://schemas.microsoft.com/office/drawing/2014/main" id="{BB664792-68F1-6F9F-FD3A-C88429A6B487}"/>
                    </a:ext>
                  </a:extLst>
                </p:cNvPr>
                <p:cNvSpPr/>
                <p:nvPr/>
              </p:nvSpPr>
              <p:spPr>
                <a:xfrm>
                  <a:off x="6768424" y="5829448"/>
                  <a:ext cx="1008" cy="1007"/>
                </a:xfrm>
                <a:custGeom>
                  <a:avLst/>
                  <a:gdLst>
                    <a:gd name="connsiteX0" fmla="*/ 144 w 1008"/>
                    <a:gd name="connsiteY0" fmla="*/ 1008 h 1007"/>
                    <a:gd name="connsiteX1" fmla="*/ 0 w 1008"/>
                    <a:gd name="connsiteY1" fmla="*/ 0 h 1007"/>
                    <a:gd name="connsiteX2" fmla="*/ 1008 w 1008"/>
                    <a:gd name="connsiteY2" fmla="*/ 0 h 1007"/>
                    <a:gd name="connsiteX3" fmla="*/ 720 w 1008"/>
                    <a:gd name="connsiteY3" fmla="*/ 792 h 1007"/>
                    <a:gd name="connsiteX4" fmla="*/ 144 w 1008"/>
                    <a:gd name="connsiteY4" fmla="*/ 1008 h 1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1007">
                      <a:moveTo>
                        <a:pt x="144" y="1008"/>
                      </a:moveTo>
                      <a:lnTo>
                        <a:pt x="0" y="0"/>
                      </a:lnTo>
                      <a:lnTo>
                        <a:pt x="1008" y="0"/>
                      </a:lnTo>
                      <a:lnTo>
                        <a:pt x="720" y="792"/>
                      </a:lnTo>
                      <a:lnTo>
                        <a:pt x="144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43" name="Freeform: Shape 5842">
                  <a:extLst>
                    <a:ext uri="{FF2B5EF4-FFF2-40B4-BE49-F238E27FC236}">
                      <a16:creationId xmlns:a16="http://schemas.microsoft.com/office/drawing/2014/main" id="{653032B6-C7EF-2AC7-B42F-A43B0D5B6C49}"/>
                    </a:ext>
                  </a:extLst>
                </p:cNvPr>
                <p:cNvSpPr/>
                <p:nvPr/>
              </p:nvSpPr>
              <p:spPr>
                <a:xfrm>
                  <a:off x="6779370" y="5847523"/>
                  <a:ext cx="1368" cy="1079"/>
                </a:xfrm>
                <a:custGeom>
                  <a:avLst/>
                  <a:gdLst>
                    <a:gd name="connsiteX0" fmla="*/ 0 w 1368"/>
                    <a:gd name="connsiteY0" fmla="*/ 864 h 1079"/>
                    <a:gd name="connsiteX1" fmla="*/ 576 w 1368"/>
                    <a:gd name="connsiteY1" fmla="*/ 0 h 1079"/>
                    <a:gd name="connsiteX2" fmla="*/ 1368 w 1368"/>
                    <a:gd name="connsiteY2" fmla="*/ 720 h 1079"/>
                    <a:gd name="connsiteX3" fmla="*/ 576 w 1368"/>
                    <a:gd name="connsiteY3" fmla="*/ 1080 h 1079"/>
                    <a:gd name="connsiteX4" fmla="*/ 0 w 1368"/>
                    <a:gd name="connsiteY4" fmla="*/ 864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8" h="1079">
                      <a:moveTo>
                        <a:pt x="0" y="864"/>
                      </a:moveTo>
                      <a:lnTo>
                        <a:pt x="576" y="0"/>
                      </a:lnTo>
                      <a:lnTo>
                        <a:pt x="1368" y="720"/>
                      </a:lnTo>
                      <a:lnTo>
                        <a:pt x="576" y="1080"/>
                      </a:lnTo>
                      <a:lnTo>
                        <a:pt x="0" y="86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44" name="Freeform: Shape 5843">
                  <a:extLst>
                    <a:ext uri="{FF2B5EF4-FFF2-40B4-BE49-F238E27FC236}">
                      <a16:creationId xmlns:a16="http://schemas.microsoft.com/office/drawing/2014/main" id="{D151E456-4AB8-14AC-ECB2-2B47BF3F0242}"/>
                    </a:ext>
                  </a:extLst>
                </p:cNvPr>
                <p:cNvSpPr/>
                <p:nvPr/>
              </p:nvSpPr>
              <p:spPr>
                <a:xfrm>
                  <a:off x="6767776" y="5852492"/>
                  <a:ext cx="1152" cy="1007"/>
                </a:xfrm>
                <a:custGeom>
                  <a:avLst/>
                  <a:gdLst>
                    <a:gd name="connsiteX0" fmla="*/ 0 w 1152"/>
                    <a:gd name="connsiteY0" fmla="*/ 1008 h 1007"/>
                    <a:gd name="connsiteX1" fmla="*/ 216 w 1152"/>
                    <a:gd name="connsiteY1" fmla="*/ 0 h 1007"/>
                    <a:gd name="connsiteX2" fmla="*/ 1152 w 1152"/>
                    <a:gd name="connsiteY2" fmla="*/ 288 h 1007"/>
                    <a:gd name="connsiteX3" fmla="*/ 648 w 1152"/>
                    <a:gd name="connsiteY3" fmla="*/ 1008 h 1007"/>
                    <a:gd name="connsiteX4" fmla="*/ 0 w 1152"/>
                    <a:gd name="connsiteY4" fmla="*/ 1008 h 1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2" h="1007">
                      <a:moveTo>
                        <a:pt x="0" y="1008"/>
                      </a:moveTo>
                      <a:lnTo>
                        <a:pt x="216" y="0"/>
                      </a:lnTo>
                      <a:lnTo>
                        <a:pt x="1152" y="288"/>
                      </a:lnTo>
                      <a:lnTo>
                        <a:pt x="648" y="1008"/>
                      </a:ln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45" name="Freeform: Shape 5844">
                  <a:extLst>
                    <a:ext uri="{FF2B5EF4-FFF2-40B4-BE49-F238E27FC236}">
                      <a16:creationId xmlns:a16="http://schemas.microsoft.com/office/drawing/2014/main" id="{11743AC7-7A1E-8200-3838-4DD2A368B63E}"/>
                    </a:ext>
                  </a:extLst>
                </p:cNvPr>
                <p:cNvSpPr/>
                <p:nvPr/>
              </p:nvSpPr>
              <p:spPr>
                <a:xfrm>
                  <a:off x="6761871" y="5838737"/>
                  <a:ext cx="936" cy="1296"/>
                </a:xfrm>
                <a:custGeom>
                  <a:avLst/>
                  <a:gdLst>
                    <a:gd name="connsiteX0" fmla="*/ 432 w 936"/>
                    <a:gd name="connsiteY0" fmla="*/ 1296 h 1296"/>
                    <a:gd name="connsiteX1" fmla="*/ 0 w 936"/>
                    <a:gd name="connsiteY1" fmla="*/ 360 h 1296"/>
                    <a:gd name="connsiteX2" fmla="*/ 936 w 936"/>
                    <a:gd name="connsiteY2" fmla="*/ 0 h 1296"/>
                    <a:gd name="connsiteX3" fmla="*/ 936 w 936"/>
                    <a:gd name="connsiteY3" fmla="*/ 936 h 1296"/>
                    <a:gd name="connsiteX4" fmla="*/ 432 w 936"/>
                    <a:gd name="connsiteY4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" h="1296">
                      <a:moveTo>
                        <a:pt x="432" y="1296"/>
                      </a:moveTo>
                      <a:lnTo>
                        <a:pt x="0" y="360"/>
                      </a:lnTo>
                      <a:lnTo>
                        <a:pt x="936" y="0"/>
                      </a:lnTo>
                      <a:lnTo>
                        <a:pt x="936" y="936"/>
                      </a:lnTo>
                      <a:lnTo>
                        <a:pt x="432" y="129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46" name="Freeform: Shape 5845">
                  <a:extLst>
                    <a:ext uri="{FF2B5EF4-FFF2-40B4-BE49-F238E27FC236}">
                      <a16:creationId xmlns:a16="http://schemas.microsoft.com/office/drawing/2014/main" id="{38F4F9FC-D0CB-1F41-C79B-E777597856FE}"/>
                    </a:ext>
                  </a:extLst>
                </p:cNvPr>
                <p:cNvSpPr/>
                <p:nvPr/>
              </p:nvSpPr>
              <p:spPr>
                <a:xfrm>
                  <a:off x="6772457" y="5830023"/>
                  <a:ext cx="1008" cy="1296"/>
                </a:xfrm>
                <a:custGeom>
                  <a:avLst/>
                  <a:gdLst>
                    <a:gd name="connsiteX0" fmla="*/ 504 w 1008"/>
                    <a:gd name="connsiteY0" fmla="*/ 1297 h 1296"/>
                    <a:gd name="connsiteX1" fmla="*/ 0 w 1008"/>
                    <a:gd name="connsiteY1" fmla="*/ 360 h 1296"/>
                    <a:gd name="connsiteX2" fmla="*/ 936 w 1008"/>
                    <a:gd name="connsiteY2" fmla="*/ 0 h 1296"/>
                    <a:gd name="connsiteX3" fmla="*/ 1008 w 1008"/>
                    <a:gd name="connsiteY3" fmla="*/ 865 h 1296"/>
                    <a:gd name="connsiteX4" fmla="*/ 504 w 1008"/>
                    <a:gd name="connsiteY4" fmla="*/ 1297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1296">
                      <a:moveTo>
                        <a:pt x="504" y="1297"/>
                      </a:moveTo>
                      <a:lnTo>
                        <a:pt x="0" y="360"/>
                      </a:lnTo>
                      <a:lnTo>
                        <a:pt x="936" y="0"/>
                      </a:lnTo>
                      <a:lnTo>
                        <a:pt x="1008" y="865"/>
                      </a:lnTo>
                      <a:lnTo>
                        <a:pt x="504" y="1297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0" name="Freeform: Shape 3839">
                  <a:extLst>
                    <a:ext uri="{FF2B5EF4-FFF2-40B4-BE49-F238E27FC236}">
                      <a16:creationId xmlns:a16="http://schemas.microsoft.com/office/drawing/2014/main" id="{7245BA4D-7119-8741-C1FC-64E539A72373}"/>
                    </a:ext>
                  </a:extLst>
                </p:cNvPr>
                <p:cNvSpPr/>
                <p:nvPr/>
              </p:nvSpPr>
              <p:spPr>
                <a:xfrm>
                  <a:off x="6758198" y="5845723"/>
                  <a:ext cx="1008" cy="1296"/>
                </a:xfrm>
                <a:custGeom>
                  <a:avLst/>
                  <a:gdLst>
                    <a:gd name="connsiteX0" fmla="*/ 504 w 1008"/>
                    <a:gd name="connsiteY0" fmla="*/ 1296 h 1296"/>
                    <a:gd name="connsiteX1" fmla="*/ 0 w 1008"/>
                    <a:gd name="connsiteY1" fmla="*/ 360 h 1296"/>
                    <a:gd name="connsiteX2" fmla="*/ 936 w 1008"/>
                    <a:gd name="connsiteY2" fmla="*/ 0 h 1296"/>
                    <a:gd name="connsiteX3" fmla="*/ 1008 w 1008"/>
                    <a:gd name="connsiteY3" fmla="*/ 864 h 1296"/>
                    <a:gd name="connsiteX4" fmla="*/ 504 w 1008"/>
                    <a:gd name="connsiteY4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1296">
                      <a:moveTo>
                        <a:pt x="504" y="1296"/>
                      </a:moveTo>
                      <a:lnTo>
                        <a:pt x="0" y="360"/>
                      </a:lnTo>
                      <a:lnTo>
                        <a:pt x="936" y="0"/>
                      </a:lnTo>
                      <a:lnTo>
                        <a:pt x="1008" y="864"/>
                      </a:lnTo>
                      <a:lnTo>
                        <a:pt x="504" y="129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1" name="Freeform: Shape 3840">
                  <a:extLst>
                    <a:ext uri="{FF2B5EF4-FFF2-40B4-BE49-F238E27FC236}">
                      <a16:creationId xmlns:a16="http://schemas.microsoft.com/office/drawing/2014/main" id="{B397D759-71B5-FB70-CCDE-452136B3E6A7}"/>
                    </a:ext>
                  </a:extLst>
                </p:cNvPr>
                <p:cNvSpPr/>
                <p:nvPr/>
              </p:nvSpPr>
              <p:spPr>
                <a:xfrm>
                  <a:off x="6775625" y="5828439"/>
                  <a:ext cx="720" cy="792"/>
                </a:xfrm>
                <a:custGeom>
                  <a:avLst/>
                  <a:gdLst>
                    <a:gd name="connsiteX0" fmla="*/ 0 w 720"/>
                    <a:gd name="connsiteY0" fmla="*/ 792 h 792"/>
                    <a:gd name="connsiteX1" fmla="*/ 0 w 720"/>
                    <a:gd name="connsiteY1" fmla="*/ 72 h 792"/>
                    <a:gd name="connsiteX2" fmla="*/ 720 w 720"/>
                    <a:gd name="connsiteY2" fmla="*/ 0 h 792"/>
                    <a:gd name="connsiteX3" fmla="*/ 432 w 720"/>
                    <a:gd name="connsiteY3" fmla="*/ 648 h 792"/>
                    <a:gd name="connsiteX4" fmla="*/ 0 w 720"/>
                    <a:gd name="connsiteY4" fmla="*/ 792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" h="792">
                      <a:moveTo>
                        <a:pt x="0" y="792"/>
                      </a:moveTo>
                      <a:lnTo>
                        <a:pt x="0" y="72"/>
                      </a:lnTo>
                      <a:lnTo>
                        <a:pt x="720" y="0"/>
                      </a:lnTo>
                      <a:lnTo>
                        <a:pt x="432" y="648"/>
                      </a:ln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2" name="Freeform: Shape 3841">
                  <a:extLst>
                    <a:ext uri="{FF2B5EF4-FFF2-40B4-BE49-F238E27FC236}">
                      <a16:creationId xmlns:a16="http://schemas.microsoft.com/office/drawing/2014/main" id="{C61D222C-EC81-E347-71DE-6B16DCC285FD}"/>
                    </a:ext>
                  </a:extLst>
                </p:cNvPr>
                <p:cNvSpPr/>
                <p:nvPr/>
              </p:nvSpPr>
              <p:spPr>
                <a:xfrm>
                  <a:off x="6779802" y="5838665"/>
                  <a:ext cx="1008" cy="720"/>
                </a:xfrm>
                <a:custGeom>
                  <a:avLst/>
                  <a:gdLst>
                    <a:gd name="connsiteX0" fmla="*/ 0 w 1008"/>
                    <a:gd name="connsiteY0" fmla="*/ 504 h 720"/>
                    <a:gd name="connsiteX1" fmla="*/ 576 w 1008"/>
                    <a:gd name="connsiteY1" fmla="*/ 0 h 720"/>
                    <a:gd name="connsiteX2" fmla="*/ 1008 w 1008"/>
                    <a:gd name="connsiteY2" fmla="*/ 504 h 720"/>
                    <a:gd name="connsiteX3" fmla="*/ 360 w 1008"/>
                    <a:gd name="connsiteY3" fmla="*/ 720 h 720"/>
                    <a:gd name="connsiteX4" fmla="*/ 0 w 1008"/>
                    <a:gd name="connsiteY4" fmla="*/ 504 h 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720">
                      <a:moveTo>
                        <a:pt x="0" y="504"/>
                      </a:moveTo>
                      <a:lnTo>
                        <a:pt x="576" y="0"/>
                      </a:lnTo>
                      <a:lnTo>
                        <a:pt x="1008" y="504"/>
                      </a:lnTo>
                      <a:lnTo>
                        <a:pt x="360" y="720"/>
                      </a:lnTo>
                      <a:lnTo>
                        <a:pt x="0" y="50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3" name="Freeform: Shape 3842">
                  <a:extLst>
                    <a:ext uri="{FF2B5EF4-FFF2-40B4-BE49-F238E27FC236}">
                      <a16:creationId xmlns:a16="http://schemas.microsoft.com/office/drawing/2014/main" id="{3A49ED1D-1053-07BE-D431-5861762ACD84}"/>
                    </a:ext>
                  </a:extLst>
                </p:cNvPr>
                <p:cNvSpPr/>
                <p:nvPr/>
              </p:nvSpPr>
              <p:spPr>
                <a:xfrm>
                  <a:off x="6778146" y="5843634"/>
                  <a:ext cx="719" cy="1008"/>
                </a:xfrm>
                <a:custGeom>
                  <a:avLst/>
                  <a:gdLst>
                    <a:gd name="connsiteX0" fmla="*/ 432 w 719"/>
                    <a:gd name="connsiteY0" fmla="*/ 1008 h 1008"/>
                    <a:gd name="connsiteX1" fmla="*/ 0 w 719"/>
                    <a:gd name="connsiteY1" fmla="*/ 432 h 1008"/>
                    <a:gd name="connsiteX2" fmla="*/ 504 w 719"/>
                    <a:gd name="connsiteY2" fmla="*/ 0 h 1008"/>
                    <a:gd name="connsiteX3" fmla="*/ 720 w 719"/>
                    <a:gd name="connsiteY3" fmla="*/ 648 h 1008"/>
                    <a:gd name="connsiteX4" fmla="*/ 432 w 719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1008">
                      <a:moveTo>
                        <a:pt x="432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2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4" name="Freeform: Shape 3843">
                  <a:extLst>
                    <a:ext uri="{FF2B5EF4-FFF2-40B4-BE49-F238E27FC236}">
                      <a16:creationId xmlns:a16="http://schemas.microsoft.com/office/drawing/2014/main" id="{FDA0B287-8CD0-716E-17EF-15EAE8C03B5C}"/>
                    </a:ext>
                  </a:extLst>
                </p:cNvPr>
                <p:cNvSpPr/>
                <p:nvPr/>
              </p:nvSpPr>
              <p:spPr>
                <a:xfrm>
                  <a:off x="6775553" y="5852708"/>
                  <a:ext cx="648" cy="1080"/>
                </a:xfrm>
                <a:custGeom>
                  <a:avLst/>
                  <a:gdLst>
                    <a:gd name="connsiteX0" fmla="*/ 433 w 648"/>
                    <a:gd name="connsiteY0" fmla="*/ 1080 h 1080"/>
                    <a:gd name="connsiteX1" fmla="*/ 0 w 648"/>
                    <a:gd name="connsiteY1" fmla="*/ 432 h 1080"/>
                    <a:gd name="connsiteX2" fmla="*/ 433 w 648"/>
                    <a:gd name="connsiteY2" fmla="*/ 0 h 1080"/>
                    <a:gd name="connsiteX3" fmla="*/ 648 w 648"/>
                    <a:gd name="connsiteY3" fmla="*/ 648 h 1080"/>
                    <a:gd name="connsiteX4" fmla="*/ 433 w 648"/>
                    <a:gd name="connsiteY4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1080">
                      <a:moveTo>
                        <a:pt x="433" y="1080"/>
                      </a:moveTo>
                      <a:lnTo>
                        <a:pt x="0" y="432"/>
                      </a:lnTo>
                      <a:lnTo>
                        <a:pt x="433" y="0"/>
                      </a:lnTo>
                      <a:lnTo>
                        <a:pt x="648" y="648"/>
                      </a:lnTo>
                      <a:lnTo>
                        <a:pt x="433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5" name="Freeform: Shape 3844">
                  <a:extLst>
                    <a:ext uri="{FF2B5EF4-FFF2-40B4-BE49-F238E27FC236}">
                      <a16:creationId xmlns:a16="http://schemas.microsoft.com/office/drawing/2014/main" id="{1363F518-F79E-02FB-7BA6-A7E2942496B0}"/>
                    </a:ext>
                  </a:extLst>
                </p:cNvPr>
                <p:cNvSpPr/>
                <p:nvPr/>
              </p:nvSpPr>
              <p:spPr>
                <a:xfrm>
                  <a:off x="6765112" y="5846083"/>
                  <a:ext cx="719" cy="1079"/>
                </a:xfrm>
                <a:custGeom>
                  <a:avLst/>
                  <a:gdLst>
                    <a:gd name="connsiteX0" fmla="*/ 432 w 719"/>
                    <a:gd name="connsiteY0" fmla="*/ 1080 h 1079"/>
                    <a:gd name="connsiteX1" fmla="*/ 0 w 719"/>
                    <a:gd name="connsiteY1" fmla="*/ 504 h 1079"/>
                    <a:gd name="connsiteX2" fmla="*/ 504 w 719"/>
                    <a:gd name="connsiteY2" fmla="*/ 0 h 1079"/>
                    <a:gd name="connsiteX3" fmla="*/ 720 w 719"/>
                    <a:gd name="connsiteY3" fmla="*/ 648 h 1079"/>
                    <a:gd name="connsiteX4" fmla="*/ 432 w 719"/>
                    <a:gd name="connsiteY4" fmla="*/ 1080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1079">
                      <a:moveTo>
                        <a:pt x="432" y="1080"/>
                      </a:moveTo>
                      <a:lnTo>
                        <a:pt x="0" y="504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2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6" name="Freeform: Shape 3845">
                  <a:extLst>
                    <a:ext uri="{FF2B5EF4-FFF2-40B4-BE49-F238E27FC236}">
                      <a16:creationId xmlns:a16="http://schemas.microsoft.com/office/drawing/2014/main" id="{C2950CF9-29FE-F669-6A17-D71E57A9D67B}"/>
                    </a:ext>
                  </a:extLst>
                </p:cNvPr>
                <p:cNvSpPr/>
                <p:nvPr/>
              </p:nvSpPr>
              <p:spPr>
                <a:xfrm>
                  <a:off x="6773825" y="5833912"/>
                  <a:ext cx="648" cy="1008"/>
                </a:xfrm>
                <a:custGeom>
                  <a:avLst/>
                  <a:gdLst>
                    <a:gd name="connsiteX0" fmla="*/ 432 w 648"/>
                    <a:gd name="connsiteY0" fmla="*/ 1008 h 1008"/>
                    <a:gd name="connsiteX1" fmla="*/ 0 w 648"/>
                    <a:gd name="connsiteY1" fmla="*/ 432 h 1008"/>
                    <a:gd name="connsiteX2" fmla="*/ 504 w 648"/>
                    <a:gd name="connsiteY2" fmla="*/ 0 h 1008"/>
                    <a:gd name="connsiteX3" fmla="*/ 648 w 648"/>
                    <a:gd name="connsiteY3" fmla="*/ 648 h 1008"/>
                    <a:gd name="connsiteX4" fmla="*/ 432 w 648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1008">
                      <a:moveTo>
                        <a:pt x="432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648" y="648"/>
                      </a:lnTo>
                      <a:lnTo>
                        <a:pt x="432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7" name="Freeform: Shape 3846">
                  <a:extLst>
                    <a:ext uri="{FF2B5EF4-FFF2-40B4-BE49-F238E27FC236}">
                      <a16:creationId xmlns:a16="http://schemas.microsoft.com/office/drawing/2014/main" id="{49951144-374C-E7E4-B713-5B00F793EEC2}"/>
                    </a:ext>
                  </a:extLst>
                </p:cNvPr>
                <p:cNvSpPr/>
                <p:nvPr/>
              </p:nvSpPr>
              <p:spPr>
                <a:xfrm>
                  <a:off x="6771089" y="5855300"/>
                  <a:ext cx="648" cy="1080"/>
                </a:xfrm>
                <a:custGeom>
                  <a:avLst/>
                  <a:gdLst>
                    <a:gd name="connsiteX0" fmla="*/ 432 w 648"/>
                    <a:gd name="connsiteY0" fmla="*/ 1080 h 1080"/>
                    <a:gd name="connsiteX1" fmla="*/ 0 w 648"/>
                    <a:gd name="connsiteY1" fmla="*/ 432 h 1080"/>
                    <a:gd name="connsiteX2" fmla="*/ 504 w 648"/>
                    <a:gd name="connsiteY2" fmla="*/ 0 h 1080"/>
                    <a:gd name="connsiteX3" fmla="*/ 648 w 648"/>
                    <a:gd name="connsiteY3" fmla="*/ 648 h 1080"/>
                    <a:gd name="connsiteX4" fmla="*/ 432 w 648"/>
                    <a:gd name="connsiteY4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1080">
                      <a:moveTo>
                        <a:pt x="432" y="1080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648" y="648"/>
                      </a:lnTo>
                      <a:lnTo>
                        <a:pt x="432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8" name="Freeform: Shape 3847">
                  <a:extLst>
                    <a:ext uri="{FF2B5EF4-FFF2-40B4-BE49-F238E27FC236}">
                      <a16:creationId xmlns:a16="http://schemas.microsoft.com/office/drawing/2014/main" id="{FAFBB862-226F-F2DC-19AC-DEBD3E1889B9}"/>
                    </a:ext>
                  </a:extLst>
                </p:cNvPr>
                <p:cNvSpPr/>
                <p:nvPr/>
              </p:nvSpPr>
              <p:spPr>
                <a:xfrm>
                  <a:off x="6758918" y="5836073"/>
                  <a:ext cx="648" cy="1008"/>
                </a:xfrm>
                <a:custGeom>
                  <a:avLst/>
                  <a:gdLst>
                    <a:gd name="connsiteX0" fmla="*/ 432 w 648"/>
                    <a:gd name="connsiteY0" fmla="*/ 1008 h 1008"/>
                    <a:gd name="connsiteX1" fmla="*/ 0 w 648"/>
                    <a:gd name="connsiteY1" fmla="*/ 432 h 1008"/>
                    <a:gd name="connsiteX2" fmla="*/ 504 w 648"/>
                    <a:gd name="connsiteY2" fmla="*/ 0 h 1008"/>
                    <a:gd name="connsiteX3" fmla="*/ 648 w 648"/>
                    <a:gd name="connsiteY3" fmla="*/ 648 h 1008"/>
                    <a:gd name="connsiteX4" fmla="*/ 432 w 648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1008">
                      <a:moveTo>
                        <a:pt x="432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648" y="648"/>
                      </a:lnTo>
                      <a:lnTo>
                        <a:pt x="432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9" name="Freeform: Shape 3848">
                  <a:extLst>
                    <a:ext uri="{FF2B5EF4-FFF2-40B4-BE49-F238E27FC236}">
                      <a16:creationId xmlns:a16="http://schemas.microsoft.com/office/drawing/2014/main" id="{E1EE9AEB-C8C9-C3B3-9E2C-7129BBDDB74A}"/>
                    </a:ext>
                  </a:extLst>
                </p:cNvPr>
                <p:cNvSpPr/>
                <p:nvPr/>
              </p:nvSpPr>
              <p:spPr>
                <a:xfrm>
                  <a:off x="6776418" y="5832328"/>
                  <a:ext cx="719" cy="1080"/>
                </a:xfrm>
                <a:custGeom>
                  <a:avLst/>
                  <a:gdLst>
                    <a:gd name="connsiteX0" fmla="*/ 504 w 719"/>
                    <a:gd name="connsiteY0" fmla="*/ 1080 h 1080"/>
                    <a:gd name="connsiteX1" fmla="*/ 0 w 719"/>
                    <a:gd name="connsiteY1" fmla="*/ 432 h 1080"/>
                    <a:gd name="connsiteX2" fmla="*/ 504 w 719"/>
                    <a:gd name="connsiteY2" fmla="*/ 0 h 1080"/>
                    <a:gd name="connsiteX3" fmla="*/ 720 w 719"/>
                    <a:gd name="connsiteY3" fmla="*/ 648 h 1080"/>
                    <a:gd name="connsiteX4" fmla="*/ 504 w 719"/>
                    <a:gd name="connsiteY4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1080">
                      <a:moveTo>
                        <a:pt x="504" y="1080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504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0" name="Freeform: Shape 3849">
                  <a:extLst>
                    <a:ext uri="{FF2B5EF4-FFF2-40B4-BE49-F238E27FC236}">
                      <a16:creationId xmlns:a16="http://schemas.microsoft.com/office/drawing/2014/main" id="{25D1D6DE-4F4E-0EE7-4A89-D43040D03055}"/>
                    </a:ext>
                  </a:extLst>
                </p:cNvPr>
                <p:cNvSpPr/>
                <p:nvPr/>
              </p:nvSpPr>
              <p:spPr>
                <a:xfrm>
                  <a:off x="6766408" y="5833768"/>
                  <a:ext cx="719" cy="1008"/>
                </a:xfrm>
                <a:custGeom>
                  <a:avLst/>
                  <a:gdLst>
                    <a:gd name="connsiteX0" fmla="*/ 432 w 719"/>
                    <a:gd name="connsiteY0" fmla="*/ 1008 h 1008"/>
                    <a:gd name="connsiteX1" fmla="*/ 0 w 719"/>
                    <a:gd name="connsiteY1" fmla="*/ 432 h 1008"/>
                    <a:gd name="connsiteX2" fmla="*/ 504 w 719"/>
                    <a:gd name="connsiteY2" fmla="*/ 0 h 1008"/>
                    <a:gd name="connsiteX3" fmla="*/ 720 w 719"/>
                    <a:gd name="connsiteY3" fmla="*/ 648 h 1008"/>
                    <a:gd name="connsiteX4" fmla="*/ 432 w 719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1008">
                      <a:moveTo>
                        <a:pt x="432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2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1" name="Freeform: Shape 3850">
                  <a:extLst>
                    <a:ext uri="{FF2B5EF4-FFF2-40B4-BE49-F238E27FC236}">
                      <a16:creationId xmlns:a16="http://schemas.microsoft.com/office/drawing/2014/main" id="{BFFB3EDA-107D-98A3-826A-8F22EE080998}"/>
                    </a:ext>
                  </a:extLst>
                </p:cNvPr>
                <p:cNvSpPr/>
                <p:nvPr/>
              </p:nvSpPr>
              <p:spPr>
                <a:xfrm>
                  <a:off x="6776490" y="5848387"/>
                  <a:ext cx="576" cy="792"/>
                </a:xfrm>
                <a:custGeom>
                  <a:avLst/>
                  <a:gdLst>
                    <a:gd name="connsiteX0" fmla="*/ 360 w 576"/>
                    <a:gd name="connsiteY0" fmla="*/ 792 h 792"/>
                    <a:gd name="connsiteX1" fmla="*/ 0 w 576"/>
                    <a:gd name="connsiteY1" fmla="*/ 360 h 792"/>
                    <a:gd name="connsiteX2" fmla="*/ 432 w 576"/>
                    <a:gd name="connsiteY2" fmla="*/ 0 h 792"/>
                    <a:gd name="connsiteX3" fmla="*/ 576 w 576"/>
                    <a:gd name="connsiteY3" fmla="*/ 504 h 792"/>
                    <a:gd name="connsiteX4" fmla="*/ 360 w 576"/>
                    <a:gd name="connsiteY4" fmla="*/ 792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792">
                      <a:moveTo>
                        <a:pt x="360" y="792"/>
                      </a:moveTo>
                      <a:lnTo>
                        <a:pt x="0" y="360"/>
                      </a:lnTo>
                      <a:lnTo>
                        <a:pt x="432" y="0"/>
                      </a:lnTo>
                      <a:lnTo>
                        <a:pt x="576" y="504"/>
                      </a:lnTo>
                      <a:lnTo>
                        <a:pt x="360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2" name="Freeform: Shape 3851">
                  <a:extLst>
                    <a:ext uri="{FF2B5EF4-FFF2-40B4-BE49-F238E27FC236}">
                      <a16:creationId xmlns:a16="http://schemas.microsoft.com/office/drawing/2014/main" id="{D5DF43DE-FEB8-ECDA-9551-C4ED01AFEE60}"/>
                    </a:ext>
                  </a:extLst>
                </p:cNvPr>
                <p:cNvSpPr/>
                <p:nvPr/>
              </p:nvSpPr>
              <p:spPr>
                <a:xfrm>
                  <a:off x="6758414" y="5841546"/>
                  <a:ext cx="1007" cy="719"/>
                </a:xfrm>
                <a:custGeom>
                  <a:avLst/>
                  <a:gdLst>
                    <a:gd name="connsiteX0" fmla="*/ 0 w 1007"/>
                    <a:gd name="connsiteY0" fmla="*/ 648 h 719"/>
                    <a:gd name="connsiteX1" fmla="*/ 432 w 1007"/>
                    <a:gd name="connsiteY1" fmla="*/ 0 h 719"/>
                    <a:gd name="connsiteX2" fmla="*/ 1008 w 1007"/>
                    <a:gd name="connsiteY2" fmla="*/ 360 h 719"/>
                    <a:gd name="connsiteX3" fmla="*/ 432 w 1007"/>
                    <a:gd name="connsiteY3" fmla="*/ 720 h 719"/>
                    <a:gd name="connsiteX4" fmla="*/ 0 w 1007"/>
                    <a:gd name="connsiteY4" fmla="*/ 648 h 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7" h="719">
                      <a:moveTo>
                        <a:pt x="0" y="648"/>
                      </a:moveTo>
                      <a:lnTo>
                        <a:pt x="432" y="0"/>
                      </a:lnTo>
                      <a:lnTo>
                        <a:pt x="1008" y="360"/>
                      </a:lnTo>
                      <a:lnTo>
                        <a:pt x="432" y="720"/>
                      </a:lnTo>
                      <a:lnTo>
                        <a:pt x="0" y="64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3" name="Freeform: Shape 3852">
                  <a:extLst>
                    <a:ext uri="{FF2B5EF4-FFF2-40B4-BE49-F238E27FC236}">
                      <a16:creationId xmlns:a16="http://schemas.microsoft.com/office/drawing/2014/main" id="{F04D7A7A-C81B-BA65-3766-19B24D7F03CE}"/>
                    </a:ext>
                  </a:extLst>
                </p:cNvPr>
                <p:cNvSpPr/>
                <p:nvPr/>
              </p:nvSpPr>
              <p:spPr>
                <a:xfrm>
                  <a:off x="6779875" y="5831680"/>
                  <a:ext cx="864" cy="575"/>
                </a:xfrm>
                <a:custGeom>
                  <a:avLst/>
                  <a:gdLst>
                    <a:gd name="connsiteX0" fmla="*/ 0 w 864"/>
                    <a:gd name="connsiteY0" fmla="*/ 432 h 575"/>
                    <a:gd name="connsiteX1" fmla="*/ 504 w 864"/>
                    <a:gd name="connsiteY1" fmla="*/ 0 h 575"/>
                    <a:gd name="connsiteX2" fmla="*/ 864 w 864"/>
                    <a:gd name="connsiteY2" fmla="*/ 432 h 575"/>
                    <a:gd name="connsiteX3" fmla="*/ 360 w 864"/>
                    <a:gd name="connsiteY3" fmla="*/ 576 h 575"/>
                    <a:gd name="connsiteX4" fmla="*/ 0 w 864"/>
                    <a:gd name="connsiteY4" fmla="*/ 432 h 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4" h="575">
                      <a:moveTo>
                        <a:pt x="0" y="432"/>
                      </a:moveTo>
                      <a:lnTo>
                        <a:pt x="504" y="0"/>
                      </a:lnTo>
                      <a:lnTo>
                        <a:pt x="864" y="432"/>
                      </a:lnTo>
                      <a:lnTo>
                        <a:pt x="360" y="576"/>
                      </a:lnTo>
                      <a:lnTo>
                        <a:pt x="0" y="43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4" name="Freeform: Shape 3853">
                  <a:extLst>
                    <a:ext uri="{FF2B5EF4-FFF2-40B4-BE49-F238E27FC236}">
                      <a16:creationId xmlns:a16="http://schemas.microsoft.com/office/drawing/2014/main" id="{3CBC4DE6-5D4F-27AA-3E0F-36B5AD8D1F27}"/>
                    </a:ext>
                  </a:extLst>
                </p:cNvPr>
                <p:cNvSpPr/>
                <p:nvPr/>
              </p:nvSpPr>
              <p:spPr>
                <a:xfrm>
                  <a:off x="6780883" y="5835136"/>
                  <a:ext cx="575" cy="432"/>
                </a:xfrm>
                <a:custGeom>
                  <a:avLst/>
                  <a:gdLst>
                    <a:gd name="connsiteX0" fmla="*/ 0 w 575"/>
                    <a:gd name="connsiteY0" fmla="*/ 360 h 432"/>
                    <a:gd name="connsiteX1" fmla="*/ 216 w 575"/>
                    <a:gd name="connsiteY1" fmla="*/ 0 h 432"/>
                    <a:gd name="connsiteX2" fmla="*/ 576 w 575"/>
                    <a:gd name="connsiteY2" fmla="*/ 216 h 432"/>
                    <a:gd name="connsiteX3" fmla="*/ 288 w 575"/>
                    <a:gd name="connsiteY3" fmla="*/ 432 h 432"/>
                    <a:gd name="connsiteX4" fmla="*/ 0 w 575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" h="432">
                      <a:moveTo>
                        <a:pt x="0" y="360"/>
                      </a:moveTo>
                      <a:lnTo>
                        <a:pt x="216" y="0"/>
                      </a:lnTo>
                      <a:lnTo>
                        <a:pt x="576" y="216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5" name="Freeform: Shape 3854">
                  <a:extLst>
                    <a:ext uri="{FF2B5EF4-FFF2-40B4-BE49-F238E27FC236}">
                      <a16:creationId xmlns:a16="http://schemas.microsoft.com/office/drawing/2014/main" id="{4BBBB092-61B6-9897-C94B-E5F418D87C65}"/>
                    </a:ext>
                  </a:extLst>
                </p:cNvPr>
                <p:cNvSpPr/>
                <p:nvPr/>
              </p:nvSpPr>
              <p:spPr>
                <a:xfrm>
                  <a:off x="6778002" y="5840682"/>
                  <a:ext cx="504" cy="432"/>
                </a:xfrm>
                <a:custGeom>
                  <a:avLst/>
                  <a:gdLst>
                    <a:gd name="connsiteX0" fmla="*/ 0 w 504"/>
                    <a:gd name="connsiteY0" fmla="*/ 0 h 432"/>
                    <a:gd name="connsiteX1" fmla="*/ 504 w 504"/>
                    <a:gd name="connsiteY1" fmla="*/ 0 h 432"/>
                    <a:gd name="connsiteX2" fmla="*/ 504 w 504"/>
                    <a:gd name="connsiteY2" fmla="*/ 432 h 432"/>
                    <a:gd name="connsiteX3" fmla="*/ 144 w 504"/>
                    <a:gd name="connsiteY3" fmla="*/ 288 h 432"/>
                    <a:gd name="connsiteX4" fmla="*/ 0 w 504"/>
                    <a:gd name="connsiteY4" fmla="*/ 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4" h="432">
                      <a:moveTo>
                        <a:pt x="0" y="0"/>
                      </a:moveTo>
                      <a:lnTo>
                        <a:pt x="504" y="0"/>
                      </a:lnTo>
                      <a:lnTo>
                        <a:pt x="504" y="432"/>
                      </a:lnTo>
                      <a:lnTo>
                        <a:pt x="144" y="2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6" name="Freeform: Shape 3855">
                  <a:extLst>
                    <a:ext uri="{FF2B5EF4-FFF2-40B4-BE49-F238E27FC236}">
                      <a16:creationId xmlns:a16="http://schemas.microsoft.com/office/drawing/2014/main" id="{72A71116-0D86-CA84-B9FE-6599E13DAB5A}"/>
                    </a:ext>
                  </a:extLst>
                </p:cNvPr>
                <p:cNvSpPr/>
                <p:nvPr/>
              </p:nvSpPr>
              <p:spPr>
                <a:xfrm>
                  <a:off x="6782323" y="5839601"/>
                  <a:ext cx="648" cy="359"/>
                </a:xfrm>
                <a:custGeom>
                  <a:avLst/>
                  <a:gdLst>
                    <a:gd name="connsiteX0" fmla="*/ 0 w 648"/>
                    <a:gd name="connsiteY0" fmla="*/ 144 h 359"/>
                    <a:gd name="connsiteX1" fmla="*/ 432 w 648"/>
                    <a:gd name="connsiteY1" fmla="*/ 0 h 359"/>
                    <a:gd name="connsiteX2" fmla="*/ 648 w 648"/>
                    <a:gd name="connsiteY2" fmla="*/ 360 h 359"/>
                    <a:gd name="connsiteX3" fmla="*/ 216 w 648"/>
                    <a:gd name="connsiteY3" fmla="*/ 360 h 359"/>
                    <a:gd name="connsiteX4" fmla="*/ 0 w 648"/>
                    <a:gd name="connsiteY4" fmla="*/ 144 h 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359">
                      <a:moveTo>
                        <a:pt x="0" y="144"/>
                      </a:moveTo>
                      <a:lnTo>
                        <a:pt x="432" y="0"/>
                      </a:lnTo>
                      <a:lnTo>
                        <a:pt x="648" y="360"/>
                      </a:lnTo>
                      <a:lnTo>
                        <a:pt x="216" y="360"/>
                      </a:lnTo>
                      <a:lnTo>
                        <a:pt x="0" y="14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7" name="Freeform: Shape 3856">
                  <a:extLst>
                    <a:ext uri="{FF2B5EF4-FFF2-40B4-BE49-F238E27FC236}">
                      <a16:creationId xmlns:a16="http://schemas.microsoft.com/office/drawing/2014/main" id="{6AAD320E-D4BC-C870-F632-C6F9ECE5A9E9}"/>
                    </a:ext>
                  </a:extLst>
                </p:cNvPr>
                <p:cNvSpPr/>
                <p:nvPr/>
              </p:nvSpPr>
              <p:spPr>
                <a:xfrm>
                  <a:off x="6780954" y="5843202"/>
                  <a:ext cx="576" cy="432"/>
                </a:xfrm>
                <a:custGeom>
                  <a:avLst/>
                  <a:gdLst>
                    <a:gd name="connsiteX0" fmla="*/ 0 w 576"/>
                    <a:gd name="connsiteY0" fmla="*/ 360 h 432"/>
                    <a:gd name="connsiteX1" fmla="*/ 216 w 576"/>
                    <a:gd name="connsiteY1" fmla="*/ 0 h 432"/>
                    <a:gd name="connsiteX2" fmla="*/ 576 w 576"/>
                    <a:gd name="connsiteY2" fmla="*/ 144 h 432"/>
                    <a:gd name="connsiteX3" fmla="*/ 288 w 576"/>
                    <a:gd name="connsiteY3" fmla="*/ 432 h 432"/>
                    <a:gd name="connsiteX4" fmla="*/ 0 w 576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360"/>
                      </a:moveTo>
                      <a:lnTo>
                        <a:pt x="216" y="0"/>
                      </a:lnTo>
                      <a:lnTo>
                        <a:pt x="576" y="144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8" name="Freeform: Shape 3857">
                  <a:extLst>
                    <a:ext uri="{FF2B5EF4-FFF2-40B4-BE49-F238E27FC236}">
                      <a16:creationId xmlns:a16="http://schemas.microsoft.com/office/drawing/2014/main" id="{F8D6927B-1EEE-6F2C-CF2A-3A357C5C83CA}"/>
                    </a:ext>
                  </a:extLst>
                </p:cNvPr>
                <p:cNvSpPr/>
                <p:nvPr/>
              </p:nvSpPr>
              <p:spPr>
                <a:xfrm>
                  <a:off x="6776778" y="5837153"/>
                  <a:ext cx="575" cy="719"/>
                </a:xfrm>
                <a:custGeom>
                  <a:avLst/>
                  <a:gdLst>
                    <a:gd name="connsiteX0" fmla="*/ 144 w 575"/>
                    <a:gd name="connsiteY0" fmla="*/ 720 h 719"/>
                    <a:gd name="connsiteX1" fmla="*/ 0 w 575"/>
                    <a:gd name="connsiteY1" fmla="*/ 144 h 719"/>
                    <a:gd name="connsiteX2" fmla="*/ 576 w 575"/>
                    <a:gd name="connsiteY2" fmla="*/ 0 h 719"/>
                    <a:gd name="connsiteX3" fmla="*/ 432 w 575"/>
                    <a:gd name="connsiteY3" fmla="*/ 504 h 719"/>
                    <a:gd name="connsiteX4" fmla="*/ 144 w 575"/>
                    <a:gd name="connsiteY4" fmla="*/ 720 h 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" h="719">
                      <a:moveTo>
                        <a:pt x="144" y="720"/>
                      </a:moveTo>
                      <a:lnTo>
                        <a:pt x="0" y="144"/>
                      </a:lnTo>
                      <a:lnTo>
                        <a:pt x="576" y="0"/>
                      </a:lnTo>
                      <a:lnTo>
                        <a:pt x="432" y="504"/>
                      </a:lnTo>
                      <a:lnTo>
                        <a:pt x="144" y="72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9" name="Freeform: Shape 3858">
                  <a:extLst>
                    <a:ext uri="{FF2B5EF4-FFF2-40B4-BE49-F238E27FC236}">
                      <a16:creationId xmlns:a16="http://schemas.microsoft.com/office/drawing/2014/main" id="{7A252A48-D721-511C-354D-F589DFC1FB4D}"/>
                    </a:ext>
                  </a:extLst>
                </p:cNvPr>
                <p:cNvSpPr/>
                <p:nvPr/>
              </p:nvSpPr>
              <p:spPr>
                <a:xfrm>
                  <a:off x="6769937" y="5832472"/>
                  <a:ext cx="1080" cy="792"/>
                </a:xfrm>
                <a:custGeom>
                  <a:avLst/>
                  <a:gdLst>
                    <a:gd name="connsiteX0" fmla="*/ 0 w 1080"/>
                    <a:gd name="connsiteY0" fmla="*/ 720 h 792"/>
                    <a:gd name="connsiteX1" fmla="*/ 360 w 1080"/>
                    <a:gd name="connsiteY1" fmla="*/ 0 h 792"/>
                    <a:gd name="connsiteX2" fmla="*/ 1080 w 1080"/>
                    <a:gd name="connsiteY2" fmla="*/ 288 h 792"/>
                    <a:gd name="connsiteX3" fmla="*/ 504 w 1080"/>
                    <a:gd name="connsiteY3" fmla="*/ 792 h 792"/>
                    <a:gd name="connsiteX4" fmla="*/ 0 w 1080"/>
                    <a:gd name="connsiteY4" fmla="*/ 720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0" h="792">
                      <a:moveTo>
                        <a:pt x="0" y="720"/>
                      </a:moveTo>
                      <a:lnTo>
                        <a:pt x="360" y="0"/>
                      </a:lnTo>
                      <a:lnTo>
                        <a:pt x="1080" y="288"/>
                      </a:lnTo>
                      <a:lnTo>
                        <a:pt x="504" y="792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0" name="Freeform: Shape 3859">
                  <a:extLst>
                    <a:ext uri="{FF2B5EF4-FFF2-40B4-BE49-F238E27FC236}">
                      <a16:creationId xmlns:a16="http://schemas.microsoft.com/office/drawing/2014/main" id="{B077ACF3-725A-D2DC-0A2A-F317B1A31AFB}"/>
                    </a:ext>
                  </a:extLst>
                </p:cNvPr>
                <p:cNvSpPr/>
                <p:nvPr/>
              </p:nvSpPr>
              <p:spPr>
                <a:xfrm>
                  <a:off x="6762951" y="5832904"/>
                  <a:ext cx="1080" cy="792"/>
                </a:xfrm>
                <a:custGeom>
                  <a:avLst/>
                  <a:gdLst>
                    <a:gd name="connsiteX0" fmla="*/ 0 w 1080"/>
                    <a:gd name="connsiteY0" fmla="*/ 720 h 792"/>
                    <a:gd name="connsiteX1" fmla="*/ 360 w 1080"/>
                    <a:gd name="connsiteY1" fmla="*/ 0 h 792"/>
                    <a:gd name="connsiteX2" fmla="*/ 1080 w 1080"/>
                    <a:gd name="connsiteY2" fmla="*/ 288 h 792"/>
                    <a:gd name="connsiteX3" fmla="*/ 504 w 1080"/>
                    <a:gd name="connsiteY3" fmla="*/ 792 h 792"/>
                    <a:gd name="connsiteX4" fmla="*/ 0 w 1080"/>
                    <a:gd name="connsiteY4" fmla="*/ 720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0" h="792">
                      <a:moveTo>
                        <a:pt x="0" y="720"/>
                      </a:moveTo>
                      <a:lnTo>
                        <a:pt x="360" y="0"/>
                      </a:lnTo>
                      <a:lnTo>
                        <a:pt x="1080" y="288"/>
                      </a:lnTo>
                      <a:lnTo>
                        <a:pt x="504" y="792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1" name="Freeform: Shape 3860">
                  <a:extLst>
                    <a:ext uri="{FF2B5EF4-FFF2-40B4-BE49-F238E27FC236}">
                      <a16:creationId xmlns:a16="http://schemas.microsoft.com/office/drawing/2014/main" id="{191E2BC5-C149-3F8E-B6F6-259C58847221}"/>
                    </a:ext>
                  </a:extLst>
                </p:cNvPr>
                <p:cNvSpPr/>
                <p:nvPr/>
              </p:nvSpPr>
              <p:spPr>
                <a:xfrm>
                  <a:off x="6761943" y="5849395"/>
                  <a:ext cx="1007" cy="792"/>
                </a:xfrm>
                <a:custGeom>
                  <a:avLst/>
                  <a:gdLst>
                    <a:gd name="connsiteX0" fmla="*/ 0 w 1007"/>
                    <a:gd name="connsiteY0" fmla="*/ 720 h 792"/>
                    <a:gd name="connsiteX1" fmla="*/ 360 w 1007"/>
                    <a:gd name="connsiteY1" fmla="*/ 0 h 792"/>
                    <a:gd name="connsiteX2" fmla="*/ 1008 w 1007"/>
                    <a:gd name="connsiteY2" fmla="*/ 216 h 792"/>
                    <a:gd name="connsiteX3" fmla="*/ 504 w 1007"/>
                    <a:gd name="connsiteY3" fmla="*/ 792 h 792"/>
                    <a:gd name="connsiteX4" fmla="*/ 0 w 1007"/>
                    <a:gd name="connsiteY4" fmla="*/ 720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7" h="792">
                      <a:moveTo>
                        <a:pt x="0" y="720"/>
                      </a:moveTo>
                      <a:lnTo>
                        <a:pt x="360" y="0"/>
                      </a:lnTo>
                      <a:lnTo>
                        <a:pt x="1008" y="216"/>
                      </a:lnTo>
                      <a:lnTo>
                        <a:pt x="504" y="792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2" name="Freeform: Shape 3861">
                  <a:extLst>
                    <a:ext uri="{FF2B5EF4-FFF2-40B4-BE49-F238E27FC236}">
                      <a16:creationId xmlns:a16="http://schemas.microsoft.com/office/drawing/2014/main" id="{6EA3C720-2367-B9E2-595B-7F67CC6F4E84}"/>
                    </a:ext>
                  </a:extLst>
                </p:cNvPr>
                <p:cNvSpPr/>
                <p:nvPr/>
              </p:nvSpPr>
              <p:spPr>
                <a:xfrm>
                  <a:off x="6770801" y="5849971"/>
                  <a:ext cx="576" cy="432"/>
                </a:xfrm>
                <a:custGeom>
                  <a:avLst/>
                  <a:gdLst>
                    <a:gd name="connsiteX0" fmla="*/ 0 w 576"/>
                    <a:gd name="connsiteY0" fmla="*/ 432 h 432"/>
                    <a:gd name="connsiteX1" fmla="*/ 216 w 576"/>
                    <a:gd name="connsiteY1" fmla="*/ 0 h 432"/>
                    <a:gd name="connsiteX2" fmla="*/ 576 w 576"/>
                    <a:gd name="connsiteY2" fmla="*/ 144 h 432"/>
                    <a:gd name="connsiteX3" fmla="*/ 288 w 576"/>
                    <a:gd name="connsiteY3" fmla="*/ 432 h 432"/>
                    <a:gd name="connsiteX4" fmla="*/ 0 w 576"/>
                    <a:gd name="connsiteY4" fmla="*/ 432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432"/>
                      </a:moveTo>
                      <a:lnTo>
                        <a:pt x="216" y="0"/>
                      </a:lnTo>
                      <a:lnTo>
                        <a:pt x="576" y="144"/>
                      </a:lnTo>
                      <a:lnTo>
                        <a:pt x="288" y="432"/>
                      </a:lnTo>
                      <a:lnTo>
                        <a:pt x="0" y="43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3" name="Freeform: Shape 3862">
                  <a:extLst>
                    <a:ext uri="{FF2B5EF4-FFF2-40B4-BE49-F238E27FC236}">
                      <a16:creationId xmlns:a16="http://schemas.microsoft.com/office/drawing/2014/main" id="{F1F4223F-B6C0-CCA5-E875-603A402AC31F}"/>
                    </a:ext>
                  </a:extLst>
                </p:cNvPr>
                <p:cNvSpPr/>
                <p:nvPr/>
              </p:nvSpPr>
              <p:spPr>
                <a:xfrm>
                  <a:off x="6772241" y="5852708"/>
                  <a:ext cx="432" cy="648"/>
                </a:xfrm>
                <a:custGeom>
                  <a:avLst/>
                  <a:gdLst>
                    <a:gd name="connsiteX0" fmla="*/ 216 w 432"/>
                    <a:gd name="connsiteY0" fmla="*/ 648 h 648"/>
                    <a:gd name="connsiteX1" fmla="*/ 0 w 432"/>
                    <a:gd name="connsiteY1" fmla="*/ 216 h 648"/>
                    <a:gd name="connsiteX2" fmla="*/ 360 w 432"/>
                    <a:gd name="connsiteY2" fmla="*/ 0 h 648"/>
                    <a:gd name="connsiteX3" fmla="*/ 432 w 432"/>
                    <a:gd name="connsiteY3" fmla="*/ 432 h 648"/>
                    <a:gd name="connsiteX4" fmla="*/ 216 w 432"/>
                    <a:gd name="connsiteY4" fmla="*/ 648 h 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" h="648">
                      <a:moveTo>
                        <a:pt x="216" y="648"/>
                      </a:moveTo>
                      <a:lnTo>
                        <a:pt x="0" y="216"/>
                      </a:lnTo>
                      <a:lnTo>
                        <a:pt x="360" y="0"/>
                      </a:lnTo>
                      <a:lnTo>
                        <a:pt x="432" y="432"/>
                      </a:lnTo>
                      <a:lnTo>
                        <a:pt x="216" y="64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4" name="Freeform: Shape 3863">
                  <a:extLst>
                    <a:ext uri="{FF2B5EF4-FFF2-40B4-BE49-F238E27FC236}">
                      <a16:creationId xmlns:a16="http://schemas.microsoft.com/office/drawing/2014/main" id="{D3DDA024-ED1F-A9A6-1811-EED9E52C11EA}"/>
                    </a:ext>
                  </a:extLst>
                </p:cNvPr>
                <p:cNvSpPr/>
                <p:nvPr/>
              </p:nvSpPr>
              <p:spPr>
                <a:xfrm>
                  <a:off x="6772457" y="5847667"/>
                  <a:ext cx="1224" cy="864"/>
                </a:xfrm>
                <a:custGeom>
                  <a:avLst/>
                  <a:gdLst>
                    <a:gd name="connsiteX0" fmla="*/ 0 w 1224"/>
                    <a:gd name="connsiteY0" fmla="*/ 792 h 864"/>
                    <a:gd name="connsiteX1" fmla="*/ 432 w 1224"/>
                    <a:gd name="connsiteY1" fmla="*/ 0 h 864"/>
                    <a:gd name="connsiteX2" fmla="*/ 1225 w 1224"/>
                    <a:gd name="connsiteY2" fmla="*/ 288 h 864"/>
                    <a:gd name="connsiteX3" fmla="*/ 576 w 1224"/>
                    <a:gd name="connsiteY3" fmla="*/ 864 h 864"/>
                    <a:gd name="connsiteX4" fmla="*/ 0 w 1224"/>
                    <a:gd name="connsiteY4" fmla="*/ 792 h 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4" h="864">
                      <a:moveTo>
                        <a:pt x="0" y="792"/>
                      </a:moveTo>
                      <a:lnTo>
                        <a:pt x="432" y="0"/>
                      </a:lnTo>
                      <a:lnTo>
                        <a:pt x="1225" y="288"/>
                      </a:lnTo>
                      <a:lnTo>
                        <a:pt x="576" y="864"/>
                      </a:ln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5" name="Freeform: Shape 3864">
                  <a:extLst>
                    <a:ext uri="{FF2B5EF4-FFF2-40B4-BE49-F238E27FC236}">
                      <a16:creationId xmlns:a16="http://schemas.microsoft.com/office/drawing/2014/main" id="{B7104823-679A-2C95-690F-9415279AA0A5}"/>
                    </a:ext>
                  </a:extLst>
                </p:cNvPr>
                <p:cNvSpPr/>
                <p:nvPr/>
              </p:nvSpPr>
              <p:spPr>
                <a:xfrm>
                  <a:off x="6764319" y="5829303"/>
                  <a:ext cx="432" cy="576"/>
                </a:xfrm>
                <a:custGeom>
                  <a:avLst/>
                  <a:gdLst>
                    <a:gd name="connsiteX0" fmla="*/ 72 w 432"/>
                    <a:gd name="connsiteY0" fmla="*/ 576 h 576"/>
                    <a:gd name="connsiteX1" fmla="*/ 0 w 432"/>
                    <a:gd name="connsiteY1" fmla="*/ 144 h 576"/>
                    <a:gd name="connsiteX2" fmla="*/ 432 w 432"/>
                    <a:gd name="connsiteY2" fmla="*/ 0 h 576"/>
                    <a:gd name="connsiteX3" fmla="*/ 360 w 432"/>
                    <a:gd name="connsiteY3" fmla="*/ 432 h 576"/>
                    <a:gd name="connsiteX4" fmla="*/ 72 w 432"/>
                    <a:gd name="connsiteY4" fmla="*/ 576 h 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" h="576">
                      <a:moveTo>
                        <a:pt x="72" y="576"/>
                      </a:moveTo>
                      <a:lnTo>
                        <a:pt x="0" y="144"/>
                      </a:lnTo>
                      <a:lnTo>
                        <a:pt x="432" y="0"/>
                      </a:lnTo>
                      <a:lnTo>
                        <a:pt x="360" y="432"/>
                      </a:lnTo>
                      <a:lnTo>
                        <a:pt x="72" y="57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6" name="Freeform: Shape 3865">
                  <a:extLst>
                    <a:ext uri="{FF2B5EF4-FFF2-40B4-BE49-F238E27FC236}">
                      <a16:creationId xmlns:a16="http://schemas.microsoft.com/office/drawing/2014/main" id="{AA59FC72-C550-F759-3DD1-999D5B4AA2A7}"/>
                    </a:ext>
                  </a:extLst>
                </p:cNvPr>
                <p:cNvSpPr/>
                <p:nvPr/>
              </p:nvSpPr>
              <p:spPr>
                <a:xfrm>
                  <a:off x="6760503" y="5831824"/>
                  <a:ext cx="647" cy="936"/>
                </a:xfrm>
                <a:custGeom>
                  <a:avLst/>
                  <a:gdLst>
                    <a:gd name="connsiteX0" fmla="*/ 72 w 647"/>
                    <a:gd name="connsiteY0" fmla="*/ 936 h 936"/>
                    <a:gd name="connsiteX1" fmla="*/ 0 w 647"/>
                    <a:gd name="connsiteY1" fmla="*/ 144 h 936"/>
                    <a:gd name="connsiteX2" fmla="*/ 648 w 647"/>
                    <a:gd name="connsiteY2" fmla="*/ 0 h 936"/>
                    <a:gd name="connsiteX3" fmla="*/ 504 w 647"/>
                    <a:gd name="connsiteY3" fmla="*/ 648 h 936"/>
                    <a:gd name="connsiteX4" fmla="*/ 72 w 647"/>
                    <a:gd name="connsiteY4" fmla="*/ 936 h 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936">
                      <a:moveTo>
                        <a:pt x="72" y="936"/>
                      </a:moveTo>
                      <a:lnTo>
                        <a:pt x="0" y="144"/>
                      </a:lnTo>
                      <a:lnTo>
                        <a:pt x="648" y="0"/>
                      </a:lnTo>
                      <a:lnTo>
                        <a:pt x="504" y="648"/>
                      </a:lnTo>
                      <a:lnTo>
                        <a:pt x="72" y="93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7" name="Freeform: Shape 3866">
                  <a:extLst>
                    <a:ext uri="{FF2B5EF4-FFF2-40B4-BE49-F238E27FC236}">
                      <a16:creationId xmlns:a16="http://schemas.microsoft.com/office/drawing/2014/main" id="{D1D88144-77AE-8EAE-36C7-E4BEB502558E}"/>
                    </a:ext>
                  </a:extLst>
                </p:cNvPr>
                <p:cNvSpPr/>
                <p:nvPr/>
              </p:nvSpPr>
              <p:spPr>
                <a:xfrm>
                  <a:off x="6764391" y="5836073"/>
                  <a:ext cx="648" cy="359"/>
                </a:xfrm>
                <a:custGeom>
                  <a:avLst/>
                  <a:gdLst>
                    <a:gd name="connsiteX0" fmla="*/ 0 w 648"/>
                    <a:gd name="connsiteY0" fmla="*/ 288 h 359"/>
                    <a:gd name="connsiteX1" fmla="*/ 360 w 648"/>
                    <a:gd name="connsiteY1" fmla="*/ 0 h 359"/>
                    <a:gd name="connsiteX2" fmla="*/ 648 w 648"/>
                    <a:gd name="connsiteY2" fmla="*/ 216 h 359"/>
                    <a:gd name="connsiteX3" fmla="*/ 216 w 648"/>
                    <a:gd name="connsiteY3" fmla="*/ 360 h 359"/>
                    <a:gd name="connsiteX4" fmla="*/ 0 w 648"/>
                    <a:gd name="connsiteY4" fmla="*/ 288 h 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359">
                      <a:moveTo>
                        <a:pt x="0" y="288"/>
                      </a:moveTo>
                      <a:lnTo>
                        <a:pt x="360" y="0"/>
                      </a:lnTo>
                      <a:lnTo>
                        <a:pt x="648" y="216"/>
                      </a:lnTo>
                      <a:lnTo>
                        <a:pt x="216" y="360"/>
                      </a:ln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8" name="Freeform: Shape 3867">
                  <a:extLst>
                    <a:ext uri="{FF2B5EF4-FFF2-40B4-BE49-F238E27FC236}">
                      <a16:creationId xmlns:a16="http://schemas.microsoft.com/office/drawing/2014/main" id="{F2BF0F7F-B4DA-F922-0296-C4758B194F38}"/>
                    </a:ext>
                  </a:extLst>
                </p:cNvPr>
                <p:cNvSpPr/>
                <p:nvPr/>
              </p:nvSpPr>
              <p:spPr>
                <a:xfrm>
                  <a:off x="6775914" y="5845219"/>
                  <a:ext cx="575" cy="432"/>
                </a:xfrm>
                <a:custGeom>
                  <a:avLst/>
                  <a:gdLst>
                    <a:gd name="connsiteX0" fmla="*/ 0 w 575"/>
                    <a:gd name="connsiteY0" fmla="*/ 288 h 432"/>
                    <a:gd name="connsiteX1" fmla="*/ 288 w 575"/>
                    <a:gd name="connsiteY1" fmla="*/ 0 h 432"/>
                    <a:gd name="connsiteX2" fmla="*/ 576 w 575"/>
                    <a:gd name="connsiteY2" fmla="*/ 288 h 432"/>
                    <a:gd name="connsiteX3" fmla="*/ 216 w 575"/>
                    <a:gd name="connsiteY3" fmla="*/ 432 h 432"/>
                    <a:gd name="connsiteX4" fmla="*/ 0 w 575"/>
                    <a:gd name="connsiteY4" fmla="*/ 288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" h="432">
                      <a:moveTo>
                        <a:pt x="0" y="288"/>
                      </a:moveTo>
                      <a:lnTo>
                        <a:pt x="288" y="0"/>
                      </a:lnTo>
                      <a:lnTo>
                        <a:pt x="576" y="288"/>
                      </a:lnTo>
                      <a:lnTo>
                        <a:pt x="216" y="432"/>
                      </a:ln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9" name="Freeform: Shape 3868">
                  <a:extLst>
                    <a:ext uri="{FF2B5EF4-FFF2-40B4-BE49-F238E27FC236}">
                      <a16:creationId xmlns:a16="http://schemas.microsoft.com/office/drawing/2014/main" id="{2DDC7D6E-0F40-4294-63C8-0FCF6AA65BE9}"/>
                    </a:ext>
                  </a:extLst>
                </p:cNvPr>
                <p:cNvSpPr/>
                <p:nvPr/>
              </p:nvSpPr>
              <p:spPr>
                <a:xfrm>
                  <a:off x="6761727" y="5843490"/>
                  <a:ext cx="432" cy="503"/>
                </a:xfrm>
                <a:custGeom>
                  <a:avLst/>
                  <a:gdLst>
                    <a:gd name="connsiteX0" fmla="*/ 72 w 432"/>
                    <a:gd name="connsiteY0" fmla="*/ 504 h 503"/>
                    <a:gd name="connsiteX1" fmla="*/ 0 w 432"/>
                    <a:gd name="connsiteY1" fmla="*/ 72 h 503"/>
                    <a:gd name="connsiteX2" fmla="*/ 432 w 432"/>
                    <a:gd name="connsiteY2" fmla="*/ 0 h 503"/>
                    <a:gd name="connsiteX3" fmla="*/ 360 w 432"/>
                    <a:gd name="connsiteY3" fmla="*/ 360 h 503"/>
                    <a:gd name="connsiteX4" fmla="*/ 72 w 432"/>
                    <a:gd name="connsiteY4" fmla="*/ 504 h 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" h="503">
                      <a:moveTo>
                        <a:pt x="72" y="504"/>
                      </a:moveTo>
                      <a:lnTo>
                        <a:pt x="0" y="72"/>
                      </a:lnTo>
                      <a:lnTo>
                        <a:pt x="432" y="0"/>
                      </a:lnTo>
                      <a:lnTo>
                        <a:pt x="360" y="360"/>
                      </a:lnTo>
                      <a:lnTo>
                        <a:pt x="72" y="50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0" name="Freeform: Shape 3869">
                  <a:extLst>
                    <a:ext uri="{FF2B5EF4-FFF2-40B4-BE49-F238E27FC236}">
                      <a16:creationId xmlns:a16="http://schemas.microsoft.com/office/drawing/2014/main" id="{A82B4589-222E-0093-F74D-4AAA44DB77EE}"/>
                    </a:ext>
                  </a:extLst>
                </p:cNvPr>
                <p:cNvSpPr/>
                <p:nvPr/>
              </p:nvSpPr>
              <p:spPr>
                <a:xfrm>
                  <a:off x="6763671" y="5851556"/>
                  <a:ext cx="359" cy="575"/>
                </a:xfrm>
                <a:custGeom>
                  <a:avLst/>
                  <a:gdLst>
                    <a:gd name="connsiteX0" fmla="*/ 72 w 359"/>
                    <a:gd name="connsiteY0" fmla="*/ 576 h 575"/>
                    <a:gd name="connsiteX1" fmla="*/ 0 w 359"/>
                    <a:gd name="connsiteY1" fmla="*/ 144 h 575"/>
                    <a:gd name="connsiteX2" fmla="*/ 360 w 359"/>
                    <a:gd name="connsiteY2" fmla="*/ 0 h 575"/>
                    <a:gd name="connsiteX3" fmla="*/ 288 w 359"/>
                    <a:gd name="connsiteY3" fmla="*/ 432 h 575"/>
                    <a:gd name="connsiteX4" fmla="*/ 72 w 359"/>
                    <a:gd name="connsiteY4" fmla="*/ 576 h 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9" h="575">
                      <a:moveTo>
                        <a:pt x="72" y="576"/>
                      </a:moveTo>
                      <a:lnTo>
                        <a:pt x="0" y="144"/>
                      </a:lnTo>
                      <a:lnTo>
                        <a:pt x="360" y="0"/>
                      </a:lnTo>
                      <a:lnTo>
                        <a:pt x="288" y="432"/>
                      </a:lnTo>
                      <a:lnTo>
                        <a:pt x="72" y="57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1" name="Freeform: Shape 3870">
                  <a:extLst>
                    <a:ext uri="{FF2B5EF4-FFF2-40B4-BE49-F238E27FC236}">
                      <a16:creationId xmlns:a16="http://schemas.microsoft.com/office/drawing/2014/main" id="{BBCDB4FC-E546-071B-70F0-8E190F7DA872}"/>
                    </a:ext>
                  </a:extLst>
                </p:cNvPr>
                <p:cNvSpPr/>
                <p:nvPr/>
              </p:nvSpPr>
              <p:spPr>
                <a:xfrm>
                  <a:off x="6766264" y="5849323"/>
                  <a:ext cx="576" cy="432"/>
                </a:xfrm>
                <a:custGeom>
                  <a:avLst/>
                  <a:gdLst>
                    <a:gd name="connsiteX0" fmla="*/ 0 w 576"/>
                    <a:gd name="connsiteY0" fmla="*/ 288 h 432"/>
                    <a:gd name="connsiteX1" fmla="*/ 288 w 576"/>
                    <a:gd name="connsiteY1" fmla="*/ 0 h 432"/>
                    <a:gd name="connsiteX2" fmla="*/ 576 w 576"/>
                    <a:gd name="connsiteY2" fmla="*/ 216 h 432"/>
                    <a:gd name="connsiteX3" fmla="*/ 216 w 576"/>
                    <a:gd name="connsiteY3" fmla="*/ 432 h 432"/>
                    <a:gd name="connsiteX4" fmla="*/ 0 w 576"/>
                    <a:gd name="connsiteY4" fmla="*/ 288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288"/>
                      </a:moveTo>
                      <a:lnTo>
                        <a:pt x="288" y="0"/>
                      </a:lnTo>
                      <a:lnTo>
                        <a:pt x="576" y="216"/>
                      </a:lnTo>
                      <a:lnTo>
                        <a:pt x="216" y="432"/>
                      </a:ln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2" name="Freeform: Shape 3871">
                  <a:extLst>
                    <a:ext uri="{FF2B5EF4-FFF2-40B4-BE49-F238E27FC236}">
                      <a16:creationId xmlns:a16="http://schemas.microsoft.com/office/drawing/2014/main" id="{D2DCEC02-7579-4891-7533-81ECFFF0DBF8}"/>
                    </a:ext>
                  </a:extLst>
                </p:cNvPr>
                <p:cNvSpPr/>
                <p:nvPr/>
              </p:nvSpPr>
              <p:spPr>
                <a:xfrm>
                  <a:off x="6756686" y="5838809"/>
                  <a:ext cx="648" cy="359"/>
                </a:xfrm>
                <a:custGeom>
                  <a:avLst/>
                  <a:gdLst>
                    <a:gd name="connsiteX0" fmla="*/ 0 w 648"/>
                    <a:gd name="connsiteY0" fmla="*/ 288 h 359"/>
                    <a:gd name="connsiteX1" fmla="*/ 288 w 648"/>
                    <a:gd name="connsiteY1" fmla="*/ 0 h 359"/>
                    <a:gd name="connsiteX2" fmla="*/ 648 w 648"/>
                    <a:gd name="connsiteY2" fmla="*/ 144 h 359"/>
                    <a:gd name="connsiteX3" fmla="*/ 288 w 648"/>
                    <a:gd name="connsiteY3" fmla="*/ 360 h 359"/>
                    <a:gd name="connsiteX4" fmla="*/ 0 w 648"/>
                    <a:gd name="connsiteY4" fmla="*/ 288 h 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359">
                      <a:moveTo>
                        <a:pt x="0" y="288"/>
                      </a:moveTo>
                      <a:lnTo>
                        <a:pt x="288" y="0"/>
                      </a:lnTo>
                      <a:lnTo>
                        <a:pt x="648" y="144"/>
                      </a:lnTo>
                      <a:lnTo>
                        <a:pt x="288" y="360"/>
                      </a:ln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3" name="Freeform: Shape 3872">
                  <a:extLst>
                    <a:ext uri="{FF2B5EF4-FFF2-40B4-BE49-F238E27FC236}">
                      <a16:creationId xmlns:a16="http://schemas.microsoft.com/office/drawing/2014/main" id="{E4577730-6662-FBEC-70BA-09C316E7E4D1}"/>
                    </a:ext>
                  </a:extLst>
                </p:cNvPr>
                <p:cNvSpPr/>
                <p:nvPr/>
              </p:nvSpPr>
              <p:spPr>
                <a:xfrm>
                  <a:off x="6756110" y="5843418"/>
                  <a:ext cx="647" cy="432"/>
                </a:xfrm>
                <a:custGeom>
                  <a:avLst/>
                  <a:gdLst>
                    <a:gd name="connsiteX0" fmla="*/ 0 w 647"/>
                    <a:gd name="connsiteY0" fmla="*/ 360 h 432"/>
                    <a:gd name="connsiteX1" fmla="*/ 288 w 647"/>
                    <a:gd name="connsiteY1" fmla="*/ 0 h 432"/>
                    <a:gd name="connsiteX2" fmla="*/ 648 w 647"/>
                    <a:gd name="connsiteY2" fmla="*/ 216 h 432"/>
                    <a:gd name="connsiteX3" fmla="*/ 288 w 647"/>
                    <a:gd name="connsiteY3" fmla="*/ 432 h 432"/>
                    <a:gd name="connsiteX4" fmla="*/ 0 w 647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648" y="216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4" name="Freeform: Shape 3873">
                  <a:extLst>
                    <a:ext uri="{FF2B5EF4-FFF2-40B4-BE49-F238E27FC236}">
                      <a16:creationId xmlns:a16="http://schemas.microsoft.com/office/drawing/2014/main" id="{63C008E0-B325-70D8-DE0D-BF276FBFED77}"/>
                    </a:ext>
                  </a:extLst>
                </p:cNvPr>
                <p:cNvSpPr/>
                <p:nvPr/>
              </p:nvSpPr>
              <p:spPr>
                <a:xfrm>
                  <a:off x="6758990" y="5850043"/>
                  <a:ext cx="648" cy="432"/>
                </a:xfrm>
                <a:custGeom>
                  <a:avLst/>
                  <a:gdLst>
                    <a:gd name="connsiteX0" fmla="*/ 0 w 648"/>
                    <a:gd name="connsiteY0" fmla="*/ 360 h 432"/>
                    <a:gd name="connsiteX1" fmla="*/ 288 w 648"/>
                    <a:gd name="connsiteY1" fmla="*/ 0 h 432"/>
                    <a:gd name="connsiteX2" fmla="*/ 648 w 648"/>
                    <a:gd name="connsiteY2" fmla="*/ 216 h 432"/>
                    <a:gd name="connsiteX3" fmla="*/ 288 w 648"/>
                    <a:gd name="connsiteY3" fmla="*/ 432 h 432"/>
                    <a:gd name="connsiteX4" fmla="*/ 0 w 648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648" y="216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5" name="Freeform: Shape 3874">
                  <a:extLst>
                    <a:ext uri="{FF2B5EF4-FFF2-40B4-BE49-F238E27FC236}">
                      <a16:creationId xmlns:a16="http://schemas.microsoft.com/office/drawing/2014/main" id="{9161A6A8-1719-6840-2F9B-2B13DB462E78}"/>
                    </a:ext>
                  </a:extLst>
                </p:cNvPr>
                <p:cNvSpPr/>
                <p:nvPr/>
              </p:nvSpPr>
              <p:spPr>
                <a:xfrm>
                  <a:off x="6782755" y="5845579"/>
                  <a:ext cx="648" cy="432"/>
                </a:xfrm>
                <a:custGeom>
                  <a:avLst/>
                  <a:gdLst>
                    <a:gd name="connsiteX0" fmla="*/ 0 w 648"/>
                    <a:gd name="connsiteY0" fmla="*/ 360 h 432"/>
                    <a:gd name="connsiteX1" fmla="*/ 288 w 648"/>
                    <a:gd name="connsiteY1" fmla="*/ 0 h 432"/>
                    <a:gd name="connsiteX2" fmla="*/ 648 w 648"/>
                    <a:gd name="connsiteY2" fmla="*/ 216 h 432"/>
                    <a:gd name="connsiteX3" fmla="*/ 288 w 648"/>
                    <a:gd name="connsiteY3" fmla="*/ 432 h 432"/>
                    <a:gd name="connsiteX4" fmla="*/ 0 w 648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648" y="216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82" name="Graphic 6">
                <a:extLst>
                  <a:ext uri="{FF2B5EF4-FFF2-40B4-BE49-F238E27FC236}">
                    <a16:creationId xmlns:a16="http://schemas.microsoft.com/office/drawing/2014/main" id="{BBEAF435-EE6C-2DA2-B40C-F8F7C9BFB2D8}"/>
                  </a:ext>
                </a:extLst>
              </p:cNvPr>
              <p:cNvGrpSpPr/>
              <p:nvPr/>
            </p:nvGrpSpPr>
            <p:grpSpPr>
              <a:xfrm>
                <a:off x="6737430" y="5704478"/>
                <a:ext cx="33323" cy="33392"/>
                <a:chOff x="6737430" y="5704478"/>
                <a:chExt cx="33323" cy="33392"/>
              </a:xfrm>
            </p:grpSpPr>
            <p:sp>
              <p:nvSpPr>
                <p:cNvPr id="5797" name="Freeform: Shape 5796">
                  <a:extLst>
                    <a:ext uri="{FF2B5EF4-FFF2-40B4-BE49-F238E27FC236}">
                      <a16:creationId xmlns:a16="http://schemas.microsoft.com/office/drawing/2014/main" id="{2A2D8BDD-C610-6B65-8828-5B5CF2B6CB83}"/>
                    </a:ext>
                  </a:extLst>
                </p:cNvPr>
                <p:cNvSpPr/>
                <p:nvPr/>
              </p:nvSpPr>
              <p:spPr>
                <a:xfrm>
                  <a:off x="6737430" y="5704478"/>
                  <a:ext cx="33323" cy="33392"/>
                </a:xfrm>
                <a:custGeom>
                  <a:avLst/>
                  <a:gdLst>
                    <a:gd name="connsiteX0" fmla="*/ 24945 w 33323"/>
                    <a:gd name="connsiteY0" fmla="*/ 2185 h 33392"/>
                    <a:gd name="connsiteX1" fmla="*/ 2188 w 33323"/>
                    <a:gd name="connsiteY1" fmla="*/ 8451 h 33392"/>
                    <a:gd name="connsiteX2" fmla="*/ 8382 w 33323"/>
                    <a:gd name="connsiteY2" fmla="*/ 31207 h 33392"/>
                    <a:gd name="connsiteX3" fmla="*/ 31138 w 33323"/>
                    <a:gd name="connsiteY3" fmla="*/ 24942 h 33392"/>
                    <a:gd name="connsiteX4" fmla="*/ 24873 w 33323"/>
                    <a:gd name="connsiteY4" fmla="*/ 2185 h 33392"/>
                    <a:gd name="connsiteX5" fmla="*/ 13854 w 33323"/>
                    <a:gd name="connsiteY5" fmla="*/ 21701 h 33392"/>
                    <a:gd name="connsiteX6" fmla="*/ 11694 w 33323"/>
                    <a:gd name="connsiteY6" fmla="*/ 13923 h 33392"/>
                    <a:gd name="connsiteX7" fmla="*/ 19472 w 33323"/>
                    <a:gd name="connsiteY7" fmla="*/ 11763 h 33392"/>
                    <a:gd name="connsiteX8" fmla="*/ 21632 w 33323"/>
                    <a:gd name="connsiteY8" fmla="*/ 19541 h 33392"/>
                    <a:gd name="connsiteX9" fmla="*/ 13854 w 33323"/>
                    <a:gd name="connsiteY9" fmla="*/ 21701 h 33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323" h="33392">
                      <a:moveTo>
                        <a:pt x="24945" y="2185"/>
                      </a:moveTo>
                      <a:cubicBezTo>
                        <a:pt x="16951" y="-2351"/>
                        <a:pt x="6725" y="385"/>
                        <a:pt x="2188" y="8451"/>
                      </a:cubicBezTo>
                      <a:cubicBezTo>
                        <a:pt x="-2349" y="16444"/>
                        <a:pt x="388" y="26670"/>
                        <a:pt x="8382" y="31207"/>
                      </a:cubicBezTo>
                      <a:cubicBezTo>
                        <a:pt x="16375" y="35744"/>
                        <a:pt x="26601" y="33007"/>
                        <a:pt x="31138" y="24942"/>
                      </a:cubicBezTo>
                      <a:cubicBezTo>
                        <a:pt x="35675" y="16948"/>
                        <a:pt x="32938" y="6722"/>
                        <a:pt x="24873" y="2185"/>
                      </a:cubicBezTo>
                      <a:close/>
                      <a:moveTo>
                        <a:pt x="13854" y="21701"/>
                      </a:moveTo>
                      <a:cubicBezTo>
                        <a:pt x="11118" y="20117"/>
                        <a:pt x="10182" y="16660"/>
                        <a:pt x="11694" y="13923"/>
                      </a:cubicBezTo>
                      <a:cubicBezTo>
                        <a:pt x="13278" y="11187"/>
                        <a:pt x="16735" y="10251"/>
                        <a:pt x="19472" y="11763"/>
                      </a:cubicBezTo>
                      <a:cubicBezTo>
                        <a:pt x="22208" y="13348"/>
                        <a:pt x="23144" y="16804"/>
                        <a:pt x="21632" y="19541"/>
                      </a:cubicBezTo>
                      <a:cubicBezTo>
                        <a:pt x="20048" y="22277"/>
                        <a:pt x="16591" y="23214"/>
                        <a:pt x="13854" y="21701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8" name="Freeform: Shape 5797">
                  <a:extLst>
                    <a:ext uri="{FF2B5EF4-FFF2-40B4-BE49-F238E27FC236}">
                      <a16:creationId xmlns:a16="http://schemas.microsoft.com/office/drawing/2014/main" id="{12730117-6EB5-D25A-EF03-D161BAD8C823}"/>
                    </a:ext>
                  </a:extLst>
                </p:cNvPr>
                <p:cNvSpPr/>
                <p:nvPr/>
              </p:nvSpPr>
              <p:spPr>
                <a:xfrm>
                  <a:off x="6738417" y="5705804"/>
                  <a:ext cx="30938" cy="31610"/>
                </a:xfrm>
                <a:custGeom>
                  <a:avLst/>
                  <a:gdLst>
                    <a:gd name="connsiteX0" fmla="*/ 25327 w 30938"/>
                    <a:gd name="connsiteY0" fmla="*/ 26929 h 31610"/>
                    <a:gd name="connsiteX1" fmla="*/ 30512 w 30938"/>
                    <a:gd name="connsiteY1" fmla="*/ 16198 h 31610"/>
                    <a:gd name="connsiteX2" fmla="*/ 27919 w 30938"/>
                    <a:gd name="connsiteY2" fmla="*/ 5757 h 31610"/>
                    <a:gd name="connsiteX3" fmla="*/ 15965 w 30938"/>
                    <a:gd name="connsiteY3" fmla="*/ 355 h 31610"/>
                    <a:gd name="connsiteX4" fmla="*/ 6459 w 30938"/>
                    <a:gd name="connsiteY4" fmla="*/ 3020 h 31610"/>
                    <a:gd name="connsiteX5" fmla="*/ 1922 w 30938"/>
                    <a:gd name="connsiteY5" fmla="*/ 11662 h 31610"/>
                    <a:gd name="connsiteX6" fmla="*/ 3002 w 30938"/>
                    <a:gd name="connsiteY6" fmla="*/ 24120 h 31610"/>
                    <a:gd name="connsiteX7" fmla="*/ 14309 w 30938"/>
                    <a:gd name="connsiteY7" fmla="*/ 30961 h 31610"/>
                    <a:gd name="connsiteX8" fmla="*/ 25471 w 30938"/>
                    <a:gd name="connsiteY8" fmla="*/ 27072 h 31610"/>
                    <a:gd name="connsiteX9" fmla="*/ 11284 w 30938"/>
                    <a:gd name="connsiteY9" fmla="*/ 18863 h 31610"/>
                    <a:gd name="connsiteX10" fmla="*/ 12292 w 30938"/>
                    <a:gd name="connsiteY10" fmla="*/ 10941 h 31610"/>
                    <a:gd name="connsiteX11" fmla="*/ 20214 w 30938"/>
                    <a:gd name="connsiteY11" fmla="*/ 11950 h 31610"/>
                    <a:gd name="connsiteX12" fmla="*/ 19205 w 30938"/>
                    <a:gd name="connsiteY12" fmla="*/ 19871 h 31610"/>
                    <a:gd name="connsiteX13" fmla="*/ 11284 w 30938"/>
                    <a:gd name="connsiteY13" fmla="*/ 18863 h 3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938" h="31610">
                      <a:moveTo>
                        <a:pt x="25327" y="26929"/>
                      </a:moveTo>
                      <a:cubicBezTo>
                        <a:pt x="27631" y="23400"/>
                        <a:pt x="32384" y="22824"/>
                        <a:pt x="30512" y="16198"/>
                      </a:cubicBezTo>
                      <a:cubicBezTo>
                        <a:pt x="28711" y="10077"/>
                        <a:pt x="30512" y="9069"/>
                        <a:pt x="27919" y="5757"/>
                      </a:cubicBezTo>
                      <a:cubicBezTo>
                        <a:pt x="25327" y="2444"/>
                        <a:pt x="19422" y="-1157"/>
                        <a:pt x="15965" y="355"/>
                      </a:cubicBezTo>
                      <a:cubicBezTo>
                        <a:pt x="12364" y="1867"/>
                        <a:pt x="9772" y="427"/>
                        <a:pt x="6459" y="3020"/>
                      </a:cubicBezTo>
                      <a:cubicBezTo>
                        <a:pt x="3363" y="5468"/>
                        <a:pt x="4298" y="8853"/>
                        <a:pt x="1922" y="11662"/>
                      </a:cubicBezTo>
                      <a:cubicBezTo>
                        <a:pt x="-1535" y="15550"/>
                        <a:pt x="194" y="20519"/>
                        <a:pt x="3002" y="24120"/>
                      </a:cubicBezTo>
                      <a:cubicBezTo>
                        <a:pt x="5739" y="27721"/>
                        <a:pt x="7828" y="27072"/>
                        <a:pt x="14309" y="30961"/>
                      </a:cubicBezTo>
                      <a:cubicBezTo>
                        <a:pt x="17477" y="32833"/>
                        <a:pt x="23238" y="30385"/>
                        <a:pt x="25471" y="27072"/>
                      </a:cubicBezTo>
                      <a:close/>
                      <a:moveTo>
                        <a:pt x="11284" y="18863"/>
                      </a:moveTo>
                      <a:cubicBezTo>
                        <a:pt x="9412" y="16414"/>
                        <a:pt x="9844" y="12886"/>
                        <a:pt x="12292" y="10941"/>
                      </a:cubicBezTo>
                      <a:cubicBezTo>
                        <a:pt x="14741" y="9069"/>
                        <a:pt x="18269" y="9501"/>
                        <a:pt x="20214" y="11950"/>
                      </a:cubicBezTo>
                      <a:cubicBezTo>
                        <a:pt x="22086" y="14398"/>
                        <a:pt x="21654" y="17927"/>
                        <a:pt x="19205" y="19871"/>
                      </a:cubicBezTo>
                      <a:cubicBezTo>
                        <a:pt x="16757" y="21743"/>
                        <a:pt x="13229" y="21311"/>
                        <a:pt x="11284" y="18863"/>
                      </a:cubicBezTo>
                      <a:close/>
                    </a:path>
                  </a:pathLst>
                </a:custGeom>
                <a:solidFill>
                  <a:srgbClr val="6A3C2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9" name="Freeform: Shape 5798">
                  <a:extLst>
                    <a:ext uri="{FF2B5EF4-FFF2-40B4-BE49-F238E27FC236}">
                      <a16:creationId xmlns:a16="http://schemas.microsoft.com/office/drawing/2014/main" id="{271C095D-8160-516A-EE3A-D9BAAEFE7EB6}"/>
                    </a:ext>
                  </a:extLst>
                </p:cNvPr>
                <p:cNvSpPr/>
                <p:nvPr/>
              </p:nvSpPr>
              <p:spPr>
                <a:xfrm>
                  <a:off x="6752221" y="5709400"/>
                  <a:ext cx="936" cy="1008"/>
                </a:xfrm>
                <a:custGeom>
                  <a:avLst/>
                  <a:gdLst>
                    <a:gd name="connsiteX0" fmla="*/ 144 w 936"/>
                    <a:gd name="connsiteY0" fmla="*/ 1008 h 1008"/>
                    <a:gd name="connsiteX1" fmla="*/ 0 w 936"/>
                    <a:gd name="connsiteY1" fmla="*/ 0 h 1008"/>
                    <a:gd name="connsiteX2" fmla="*/ 936 w 936"/>
                    <a:gd name="connsiteY2" fmla="*/ 0 h 1008"/>
                    <a:gd name="connsiteX3" fmla="*/ 720 w 936"/>
                    <a:gd name="connsiteY3" fmla="*/ 792 h 1008"/>
                    <a:gd name="connsiteX4" fmla="*/ 144 w 936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" h="1008">
                      <a:moveTo>
                        <a:pt x="144" y="1008"/>
                      </a:moveTo>
                      <a:lnTo>
                        <a:pt x="0" y="0"/>
                      </a:lnTo>
                      <a:lnTo>
                        <a:pt x="936" y="0"/>
                      </a:lnTo>
                      <a:lnTo>
                        <a:pt x="720" y="792"/>
                      </a:lnTo>
                      <a:lnTo>
                        <a:pt x="144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0" name="Freeform: Shape 5799">
                  <a:extLst>
                    <a:ext uri="{FF2B5EF4-FFF2-40B4-BE49-F238E27FC236}">
                      <a16:creationId xmlns:a16="http://schemas.microsoft.com/office/drawing/2014/main" id="{18CBA1E0-7125-AB9A-1579-9B4D59307864}"/>
                    </a:ext>
                  </a:extLst>
                </p:cNvPr>
                <p:cNvSpPr/>
                <p:nvPr/>
              </p:nvSpPr>
              <p:spPr>
                <a:xfrm>
                  <a:off x="6763095" y="5727475"/>
                  <a:ext cx="1368" cy="1080"/>
                </a:xfrm>
                <a:custGeom>
                  <a:avLst/>
                  <a:gdLst>
                    <a:gd name="connsiteX0" fmla="*/ 0 w 1368"/>
                    <a:gd name="connsiteY0" fmla="*/ 792 h 1080"/>
                    <a:gd name="connsiteX1" fmla="*/ 648 w 1368"/>
                    <a:gd name="connsiteY1" fmla="*/ 0 h 1080"/>
                    <a:gd name="connsiteX2" fmla="*/ 1368 w 1368"/>
                    <a:gd name="connsiteY2" fmla="*/ 720 h 1080"/>
                    <a:gd name="connsiteX3" fmla="*/ 576 w 1368"/>
                    <a:gd name="connsiteY3" fmla="*/ 1080 h 1080"/>
                    <a:gd name="connsiteX4" fmla="*/ 0 w 1368"/>
                    <a:gd name="connsiteY4" fmla="*/ 792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8" h="1080">
                      <a:moveTo>
                        <a:pt x="0" y="792"/>
                      </a:moveTo>
                      <a:lnTo>
                        <a:pt x="648" y="0"/>
                      </a:lnTo>
                      <a:lnTo>
                        <a:pt x="1368" y="720"/>
                      </a:lnTo>
                      <a:lnTo>
                        <a:pt x="576" y="1080"/>
                      </a:ln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1" name="Freeform: Shape 5800">
                  <a:extLst>
                    <a:ext uri="{FF2B5EF4-FFF2-40B4-BE49-F238E27FC236}">
                      <a16:creationId xmlns:a16="http://schemas.microsoft.com/office/drawing/2014/main" id="{6735E6AD-8DBD-B183-8B56-92CCB684728D}"/>
                    </a:ext>
                  </a:extLst>
                </p:cNvPr>
                <p:cNvSpPr/>
                <p:nvPr/>
              </p:nvSpPr>
              <p:spPr>
                <a:xfrm>
                  <a:off x="6751573" y="5732444"/>
                  <a:ext cx="1152" cy="1008"/>
                </a:xfrm>
                <a:custGeom>
                  <a:avLst/>
                  <a:gdLst>
                    <a:gd name="connsiteX0" fmla="*/ 0 w 1152"/>
                    <a:gd name="connsiteY0" fmla="*/ 1008 h 1008"/>
                    <a:gd name="connsiteX1" fmla="*/ 144 w 1152"/>
                    <a:gd name="connsiteY1" fmla="*/ 0 h 1008"/>
                    <a:gd name="connsiteX2" fmla="*/ 1152 w 1152"/>
                    <a:gd name="connsiteY2" fmla="*/ 288 h 1008"/>
                    <a:gd name="connsiteX3" fmla="*/ 648 w 1152"/>
                    <a:gd name="connsiteY3" fmla="*/ 1008 h 1008"/>
                    <a:gd name="connsiteX4" fmla="*/ 0 w 1152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2" h="1008">
                      <a:moveTo>
                        <a:pt x="0" y="1008"/>
                      </a:moveTo>
                      <a:lnTo>
                        <a:pt x="144" y="0"/>
                      </a:lnTo>
                      <a:lnTo>
                        <a:pt x="1152" y="288"/>
                      </a:lnTo>
                      <a:lnTo>
                        <a:pt x="648" y="1008"/>
                      </a:lnTo>
                      <a:lnTo>
                        <a:pt x="0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2" name="Freeform: Shape 5801">
                  <a:extLst>
                    <a:ext uri="{FF2B5EF4-FFF2-40B4-BE49-F238E27FC236}">
                      <a16:creationId xmlns:a16="http://schemas.microsoft.com/office/drawing/2014/main" id="{9A0E4EEB-3FE2-2853-C145-030E8379030F}"/>
                    </a:ext>
                  </a:extLst>
                </p:cNvPr>
                <p:cNvSpPr/>
                <p:nvPr/>
              </p:nvSpPr>
              <p:spPr>
                <a:xfrm>
                  <a:off x="6745596" y="5718690"/>
                  <a:ext cx="1008" cy="1296"/>
                </a:xfrm>
                <a:custGeom>
                  <a:avLst/>
                  <a:gdLst>
                    <a:gd name="connsiteX0" fmla="*/ 504 w 1008"/>
                    <a:gd name="connsiteY0" fmla="*/ 1296 h 1296"/>
                    <a:gd name="connsiteX1" fmla="*/ 0 w 1008"/>
                    <a:gd name="connsiteY1" fmla="*/ 360 h 1296"/>
                    <a:gd name="connsiteX2" fmla="*/ 936 w 1008"/>
                    <a:gd name="connsiteY2" fmla="*/ 0 h 1296"/>
                    <a:gd name="connsiteX3" fmla="*/ 1008 w 1008"/>
                    <a:gd name="connsiteY3" fmla="*/ 864 h 1296"/>
                    <a:gd name="connsiteX4" fmla="*/ 504 w 1008"/>
                    <a:gd name="connsiteY4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1296">
                      <a:moveTo>
                        <a:pt x="504" y="1296"/>
                      </a:moveTo>
                      <a:lnTo>
                        <a:pt x="0" y="360"/>
                      </a:lnTo>
                      <a:lnTo>
                        <a:pt x="936" y="0"/>
                      </a:lnTo>
                      <a:lnTo>
                        <a:pt x="1008" y="864"/>
                      </a:lnTo>
                      <a:lnTo>
                        <a:pt x="504" y="129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3" name="Freeform: Shape 5802">
                  <a:extLst>
                    <a:ext uri="{FF2B5EF4-FFF2-40B4-BE49-F238E27FC236}">
                      <a16:creationId xmlns:a16="http://schemas.microsoft.com/office/drawing/2014/main" id="{0FC5EF5A-28C3-1D29-C7E1-519490DECC81}"/>
                    </a:ext>
                  </a:extLst>
                </p:cNvPr>
                <p:cNvSpPr/>
                <p:nvPr/>
              </p:nvSpPr>
              <p:spPr>
                <a:xfrm>
                  <a:off x="6756254" y="5709976"/>
                  <a:ext cx="936" cy="1296"/>
                </a:xfrm>
                <a:custGeom>
                  <a:avLst/>
                  <a:gdLst>
                    <a:gd name="connsiteX0" fmla="*/ 432 w 936"/>
                    <a:gd name="connsiteY0" fmla="*/ 1296 h 1296"/>
                    <a:gd name="connsiteX1" fmla="*/ 0 w 936"/>
                    <a:gd name="connsiteY1" fmla="*/ 360 h 1296"/>
                    <a:gd name="connsiteX2" fmla="*/ 936 w 936"/>
                    <a:gd name="connsiteY2" fmla="*/ 0 h 1296"/>
                    <a:gd name="connsiteX3" fmla="*/ 936 w 936"/>
                    <a:gd name="connsiteY3" fmla="*/ 864 h 1296"/>
                    <a:gd name="connsiteX4" fmla="*/ 432 w 936"/>
                    <a:gd name="connsiteY4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" h="1296">
                      <a:moveTo>
                        <a:pt x="432" y="1296"/>
                      </a:moveTo>
                      <a:lnTo>
                        <a:pt x="0" y="360"/>
                      </a:lnTo>
                      <a:lnTo>
                        <a:pt x="936" y="0"/>
                      </a:lnTo>
                      <a:lnTo>
                        <a:pt x="936" y="864"/>
                      </a:lnTo>
                      <a:lnTo>
                        <a:pt x="432" y="129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4" name="Freeform: Shape 5803">
                  <a:extLst>
                    <a:ext uri="{FF2B5EF4-FFF2-40B4-BE49-F238E27FC236}">
                      <a16:creationId xmlns:a16="http://schemas.microsoft.com/office/drawing/2014/main" id="{AD7ED629-EF1E-B745-955F-EA1F12B94B0F}"/>
                    </a:ext>
                  </a:extLst>
                </p:cNvPr>
                <p:cNvSpPr/>
                <p:nvPr/>
              </p:nvSpPr>
              <p:spPr>
                <a:xfrm>
                  <a:off x="6741995" y="5725675"/>
                  <a:ext cx="936" cy="1296"/>
                </a:xfrm>
                <a:custGeom>
                  <a:avLst/>
                  <a:gdLst>
                    <a:gd name="connsiteX0" fmla="*/ 432 w 936"/>
                    <a:gd name="connsiteY0" fmla="*/ 1296 h 1296"/>
                    <a:gd name="connsiteX1" fmla="*/ 0 w 936"/>
                    <a:gd name="connsiteY1" fmla="*/ 360 h 1296"/>
                    <a:gd name="connsiteX2" fmla="*/ 936 w 936"/>
                    <a:gd name="connsiteY2" fmla="*/ 0 h 1296"/>
                    <a:gd name="connsiteX3" fmla="*/ 936 w 936"/>
                    <a:gd name="connsiteY3" fmla="*/ 936 h 1296"/>
                    <a:gd name="connsiteX4" fmla="*/ 432 w 936"/>
                    <a:gd name="connsiteY4" fmla="*/ 1296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" h="1296">
                      <a:moveTo>
                        <a:pt x="432" y="1296"/>
                      </a:moveTo>
                      <a:lnTo>
                        <a:pt x="0" y="360"/>
                      </a:lnTo>
                      <a:lnTo>
                        <a:pt x="936" y="0"/>
                      </a:lnTo>
                      <a:lnTo>
                        <a:pt x="936" y="936"/>
                      </a:lnTo>
                      <a:lnTo>
                        <a:pt x="432" y="129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5" name="Freeform: Shape 5804">
                  <a:extLst>
                    <a:ext uri="{FF2B5EF4-FFF2-40B4-BE49-F238E27FC236}">
                      <a16:creationId xmlns:a16="http://schemas.microsoft.com/office/drawing/2014/main" id="{AA4FCB0F-FA01-89BC-3B01-4A922A7FDF46}"/>
                    </a:ext>
                  </a:extLst>
                </p:cNvPr>
                <p:cNvSpPr/>
                <p:nvPr/>
              </p:nvSpPr>
              <p:spPr>
                <a:xfrm>
                  <a:off x="6759350" y="5708392"/>
                  <a:ext cx="720" cy="792"/>
                </a:xfrm>
                <a:custGeom>
                  <a:avLst/>
                  <a:gdLst>
                    <a:gd name="connsiteX0" fmla="*/ 72 w 720"/>
                    <a:gd name="connsiteY0" fmla="*/ 792 h 792"/>
                    <a:gd name="connsiteX1" fmla="*/ 0 w 720"/>
                    <a:gd name="connsiteY1" fmla="*/ 72 h 792"/>
                    <a:gd name="connsiteX2" fmla="*/ 720 w 720"/>
                    <a:gd name="connsiteY2" fmla="*/ 0 h 792"/>
                    <a:gd name="connsiteX3" fmla="*/ 504 w 720"/>
                    <a:gd name="connsiteY3" fmla="*/ 576 h 792"/>
                    <a:gd name="connsiteX4" fmla="*/ 72 w 720"/>
                    <a:gd name="connsiteY4" fmla="*/ 792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" h="792">
                      <a:moveTo>
                        <a:pt x="72" y="792"/>
                      </a:moveTo>
                      <a:lnTo>
                        <a:pt x="0" y="72"/>
                      </a:lnTo>
                      <a:lnTo>
                        <a:pt x="720" y="0"/>
                      </a:lnTo>
                      <a:lnTo>
                        <a:pt x="504" y="576"/>
                      </a:lnTo>
                      <a:lnTo>
                        <a:pt x="72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6" name="Freeform: Shape 5805">
                  <a:extLst>
                    <a:ext uri="{FF2B5EF4-FFF2-40B4-BE49-F238E27FC236}">
                      <a16:creationId xmlns:a16="http://schemas.microsoft.com/office/drawing/2014/main" id="{88F4D9D8-D9CB-25DF-BFDE-F89E581E6C1E}"/>
                    </a:ext>
                  </a:extLst>
                </p:cNvPr>
                <p:cNvSpPr/>
                <p:nvPr/>
              </p:nvSpPr>
              <p:spPr>
                <a:xfrm>
                  <a:off x="6763527" y="5718618"/>
                  <a:ext cx="1080" cy="719"/>
                </a:xfrm>
                <a:custGeom>
                  <a:avLst/>
                  <a:gdLst>
                    <a:gd name="connsiteX0" fmla="*/ 0 w 1080"/>
                    <a:gd name="connsiteY0" fmla="*/ 504 h 719"/>
                    <a:gd name="connsiteX1" fmla="*/ 576 w 1080"/>
                    <a:gd name="connsiteY1" fmla="*/ 0 h 719"/>
                    <a:gd name="connsiteX2" fmla="*/ 1080 w 1080"/>
                    <a:gd name="connsiteY2" fmla="*/ 504 h 719"/>
                    <a:gd name="connsiteX3" fmla="*/ 432 w 1080"/>
                    <a:gd name="connsiteY3" fmla="*/ 720 h 719"/>
                    <a:gd name="connsiteX4" fmla="*/ 0 w 1080"/>
                    <a:gd name="connsiteY4" fmla="*/ 504 h 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0" h="719">
                      <a:moveTo>
                        <a:pt x="0" y="504"/>
                      </a:moveTo>
                      <a:lnTo>
                        <a:pt x="576" y="0"/>
                      </a:lnTo>
                      <a:lnTo>
                        <a:pt x="1080" y="504"/>
                      </a:lnTo>
                      <a:lnTo>
                        <a:pt x="432" y="720"/>
                      </a:lnTo>
                      <a:lnTo>
                        <a:pt x="0" y="50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7" name="Freeform: Shape 5806">
                  <a:extLst>
                    <a:ext uri="{FF2B5EF4-FFF2-40B4-BE49-F238E27FC236}">
                      <a16:creationId xmlns:a16="http://schemas.microsoft.com/office/drawing/2014/main" id="{F63FEA7C-013D-B185-BD9E-84FBF0A4B12C}"/>
                    </a:ext>
                  </a:extLst>
                </p:cNvPr>
                <p:cNvSpPr/>
                <p:nvPr/>
              </p:nvSpPr>
              <p:spPr>
                <a:xfrm>
                  <a:off x="6761943" y="5723515"/>
                  <a:ext cx="647" cy="1080"/>
                </a:xfrm>
                <a:custGeom>
                  <a:avLst/>
                  <a:gdLst>
                    <a:gd name="connsiteX0" fmla="*/ 432 w 647"/>
                    <a:gd name="connsiteY0" fmla="*/ 1080 h 1080"/>
                    <a:gd name="connsiteX1" fmla="*/ 0 w 647"/>
                    <a:gd name="connsiteY1" fmla="*/ 504 h 1080"/>
                    <a:gd name="connsiteX2" fmla="*/ 504 w 647"/>
                    <a:gd name="connsiteY2" fmla="*/ 0 h 1080"/>
                    <a:gd name="connsiteX3" fmla="*/ 648 w 647"/>
                    <a:gd name="connsiteY3" fmla="*/ 720 h 1080"/>
                    <a:gd name="connsiteX4" fmla="*/ 432 w 647"/>
                    <a:gd name="connsiteY4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1080">
                      <a:moveTo>
                        <a:pt x="432" y="1080"/>
                      </a:moveTo>
                      <a:lnTo>
                        <a:pt x="0" y="504"/>
                      </a:lnTo>
                      <a:lnTo>
                        <a:pt x="504" y="0"/>
                      </a:lnTo>
                      <a:lnTo>
                        <a:pt x="648" y="720"/>
                      </a:lnTo>
                      <a:lnTo>
                        <a:pt x="432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8" name="Freeform: Shape 5807">
                  <a:extLst>
                    <a:ext uri="{FF2B5EF4-FFF2-40B4-BE49-F238E27FC236}">
                      <a16:creationId xmlns:a16="http://schemas.microsoft.com/office/drawing/2014/main" id="{CB402A6F-1045-A968-C05A-E041A93C0ED4}"/>
                    </a:ext>
                  </a:extLst>
                </p:cNvPr>
                <p:cNvSpPr/>
                <p:nvPr/>
              </p:nvSpPr>
              <p:spPr>
                <a:xfrm>
                  <a:off x="6759279" y="5732660"/>
                  <a:ext cx="719" cy="1079"/>
                </a:xfrm>
                <a:custGeom>
                  <a:avLst/>
                  <a:gdLst>
                    <a:gd name="connsiteX0" fmla="*/ 432 w 719"/>
                    <a:gd name="connsiteY0" fmla="*/ 1080 h 1079"/>
                    <a:gd name="connsiteX1" fmla="*/ 0 w 719"/>
                    <a:gd name="connsiteY1" fmla="*/ 432 h 1079"/>
                    <a:gd name="connsiteX2" fmla="*/ 504 w 719"/>
                    <a:gd name="connsiteY2" fmla="*/ 0 h 1079"/>
                    <a:gd name="connsiteX3" fmla="*/ 720 w 719"/>
                    <a:gd name="connsiteY3" fmla="*/ 648 h 1079"/>
                    <a:gd name="connsiteX4" fmla="*/ 432 w 719"/>
                    <a:gd name="connsiteY4" fmla="*/ 1080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1079">
                      <a:moveTo>
                        <a:pt x="432" y="1080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2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9" name="Freeform: Shape 5808">
                  <a:extLst>
                    <a:ext uri="{FF2B5EF4-FFF2-40B4-BE49-F238E27FC236}">
                      <a16:creationId xmlns:a16="http://schemas.microsoft.com/office/drawing/2014/main" id="{ED886856-46FA-6BA0-067C-DB373155273A}"/>
                    </a:ext>
                  </a:extLst>
                </p:cNvPr>
                <p:cNvSpPr/>
                <p:nvPr/>
              </p:nvSpPr>
              <p:spPr>
                <a:xfrm>
                  <a:off x="6748909" y="5726035"/>
                  <a:ext cx="647" cy="1080"/>
                </a:xfrm>
                <a:custGeom>
                  <a:avLst/>
                  <a:gdLst>
                    <a:gd name="connsiteX0" fmla="*/ 432 w 647"/>
                    <a:gd name="connsiteY0" fmla="*/ 1080 h 1080"/>
                    <a:gd name="connsiteX1" fmla="*/ 0 w 647"/>
                    <a:gd name="connsiteY1" fmla="*/ 433 h 1080"/>
                    <a:gd name="connsiteX2" fmla="*/ 504 w 647"/>
                    <a:gd name="connsiteY2" fmla="*/ 0 h 1080"/>
                    <a:gd name="connsiteX3" fmla="*/ 648 w 647"/>
                    <a:gd name="connsiteY3" fmla="*/ 648 h 1080"/>
                    <a:gd name="connsiteX4" fmla="*/ 432 w 647"/>
                    <a:gd name="connsiteY4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1080">
                      <a:moveTo>
                        <a:pt x="432" y="1080"/>
                      </a:moveTo>
                      <a:lnTo>
                        <a:pt x="0" y="433"/>
                      </a:lnTo>
                      <a:lnTo>
                        <a:pt x="504" y="0"/>
                      </a:lnTo>
                      <a:lnTo>
                        <a:pt x="648" y="648"/>
                      </a:lnTo>
                      <a:lnTo>
                        <a:pt x="432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0" name="Freeform: Shape 5809">
                  <a:extLst>
                    <a:ext uri="{FF2B5EF4-FFF2-40B4-BE49-F238E27FC236}">
                      <a16:creationId xmlns:a16="http://schemas.microsoft.com/office/drawing/2014/main" id="{4D4098A3-3C15-5D7D-33AA-305FA0A2EC06}"/>
                    </a:ext>
                  </a:extLst>
                </p:cNvPr>
                <p:cNvSpPr/>
                <p:nvPr/>
              </p:nvSpPr>
              <p:spPr>
                <a:xfrm>
                  <a:off x="6757550" y="5713865"/>
                  <a:ext cx="720" cy="1007"/>
                </a:xfrm>
                <a:custGeom>
                  <a:avLst/>
                  <a:gdLst>
                    <a:gd name="connsiteX0" fmla="*/ 433 w 720"/>
                    <a:gd name="connsiteY0" fmla="*/ 1008 h 1007"/>
                    <a:gd name="connsiteX1" fmla="*/ 0 w 720"/>
                    <a:gd name="connsiteY1" fmla="*/ 432 h 1007"/>
                    <a:gd name="connsiteX2" fmla="*/ 504 w 720"/>
                    <a:gd name="connsiteY2" fmla="*/ 0 h 1007"/>
                    <a:gd name="connsiteX3" fmla="*/ 720 w 720"/>
                    <a:gd name="connsiteY3" fmla="*/ 648 h 1007"/>
                    <a:gd name="connsiteX4" fmla="*/ 433 w 720"/>
                    <a:gd name="connsiteY4" fmla="*/ 1008 h 1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" h="1007">
                      <a:moveTo>
                        <a:pt x="433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3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1" name="Freeform: Shape 5810">
                  <a:extLst>
                    <a:ext uri="{FF2B5EF4-FFF2-40B4-BE49-F238E27FC236}">
                      <a16:creationId xmlns:a16="http://schemas.microsoft.com/office/drawing/2014/main" id="{3DE81001-8572-0C39-402D-809BDBE93D7F}"/>
                    </a:ext>
                  </a:extLst>
                </p:cNvPr>
                <p:cNvSpPr/>
                <p:nvPr/>
              </p:nvSpPr>
              <p:spPr>
                <a:xfrm>
                  <a:off x="6754814" y="5735253"/>
                  <a:ext cx="719" cy="1080"/>
                </a:xfrm>
                <a:custGeom>
                  <a:avLst/>
                  <a:gdLst>
                    <a:gd name="connsiteX0" fmla="*/ 432 w 719"/>
                    <a:gd name="connsiteY0" fmla="*/ 1080 h 1080"/>
                    <a:gd name="connsiteX1" fmla="*/ 0 w 719"/>
                    <a:gd name="connsiteY1" fmla="*/ 432 h 1080"/>
                    <a:gd name="connsiteX2" fmla="*/ 504 w 719"/>
                    <a:gd name="connsiteY2" fmla="*/ 0 h 1080"/>
                    <a:gd name="connsiteX3" fmla="*/ 720 w 719"/>
                    <a:gd name="connsiteY3" fmla="*/ 648 h 1080"/>
                    <a:gd name="connsiteX4" fmla="*/ 432 w 719"/>
                    <a:gd name="connsiteY4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1080">
                      <a:moveTo>
                        <a:pt x="432" y="1080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2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2" name="Freeform: Shape 5811">
                  <a:extLst>
                    <a:ext uri="{FF2B5EF4-FFF2-40B4-BE49-F238E27FC236}">
                      <a16:creationId xmlns:a16="http://schemas.microsoft.com/office/drawing/2014/main" id="{6D8B5A8D-3917-082D-5588-FA4EB8C06C42}"/>
                    </a:ext>
                  </a:extLst>
                </p:cNvPr>
                <p:cNvSpPr/>
                <p:nvPr/>
              </p:nvSpPr>
              <p:spPr>
                <a:xfrm>
                  <a:off x="6742643" y="5716025"/>
                  <a:ext cx="719" cy="1007"/>
                </a:xfrm>
                <a:custGeom>
                  <a:avLst/>
                  <a:gdLst>
                    <a:gd name="connsiteX0" fmla="*/ 432 w 719"/>
                    <a:gd name="connsiteY0" fmla="*/ 1008 h 1007"/>
                    <a:gd name="connsiteX1" fmla="*/ 0 w 719"/>
                    <a:gd name="connsiteY1" fmla="*/ 432 h 1007"/>
                    <a:gd name="connsiteX2" fmla="*/ 504 w 719"/>
                    <a:gd name="connsiteY2" fmla="*/ 0 h 1007"/>
                    <a:gd name="connsiteX3" fmla="*/ 720 w 719"/>
                    <a:gd name="connsiteY3" fmla="*/ 648 h 1007"/>
                    <a:gd name="connsiteX4" fmla="*/ 432 w 719"/>
                    <a:gd name="connsiteY4" fmla="*/ 1008 h 1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1007">
                      <a:moveTo>
                        <a:pt x="432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2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3" name="Freeform: Shape 5812">
                  <a:extLst>
                    <a:ext uri="{FF2B5EF4-FFF2-40B4-BE49-F238E27FC236}">
                      <a16:creationId xmlns:a16="http://schemas.microsoft.com/office/drawing/2014/main" id="{9D822170-0F49-2AF9-FD2C-A51A1D1A53F3}"/>
                    </a:ext>
                  </a:extLst>
                </p:cNvPr>
                <p:cNvSpPr/>
                <p:nvPr/>
              </p:nvSpPr>
              <p:spPr>
                <a:xfrm>
                  <a:off x="6760215" y="5712280"/>
                  <a:ext cx="647" cy="1008"/>
                </a:xfrm>
                <a:custGeom>
                  <a:avLst/>
                  <a:gdLst>
                    <a:gd name="connsiteX0" fmla="*/ 432 w 647"/>
                    <a:gd name="connsiteY0" fmla="*/ 1008 h 1008"/>
                    <a:gd name="connsiteX1" fmla="*/ 0 w 647"/>
                    <a:gd name="connsiteY1" fmla="*/ 432 h 1008"/>
                    <a:gd name="connsiteX2" fmla="*/ 504 w 647"/>
                    <a:gd name="connsiteY2" fmla="*/ 0 h 1008"/>
                    <a:gd name="connsiteX3" fmla="*/ 648 w 647"/>
                    <a:gd name="connsiteY3" fmla="*/ 648 h 1008"/>
                    <a:gd name="connsiteX4" fmla="*/ 432 w 647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1008">
                      <a:moveTo>
                        <a:pt x="432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648" y="648"/>
                      </a:lnTo>
                      <a:lnTo>
                        <a:pt x="432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4" name="Freeform: Shape 5813">
                  <a:extLst>
                    <a:ext uri="{FF2B5EF4-FFF2-40B4-BE49-F238E27FC236}">
                      <a16:creationId xmlns:a16="http://schemas.microsoft.com/office/drawing/2014/main" id="{E9070262-FC30-BAF8-184D-31C76FEC1769}"/>
                    </a:ext>
                  </a:extLst>
                </p:cNvPr>
                <p:cNvSpPr/>
                <p:nvPr/>
              </p:nvSpPr>
              <p:spPr>
                <a:xfrm>
                  <a:off x="6750205" y="5713721"/>
                  <a:ext cx="647" cy="1008"/>
                </a:xfrm>
                <a:custGeom>
                  <a:avLst/>
                  <a:gdLst>
                    <a:gd name="connsiteX0" fmla="*/ 432 w 647"/>
                    <a:gd name="connsiteY0" fmla="*/ 1008 h 1008"/>
                    <a:gd name="connsiteX1" fmla="*/ 0 w 647"/>
                    <a:gd name="connsiteY1" fmla="*/ 432 h 1008"/>
                    <a:gd name="connsiteX2" fmla="*/ 504 w 647"/>
                    <a:gd name="connsiteY2" fmla="*/ 0 h 1008"/>
                    <a:gd name="connsiteX3" fmla="*/ 648 w 647"/>
                    <a:gd name="connsiteY3" fmla="*/ 648 h 1008"/>
                    <a:gd name="connsiteX4" fmla="*/ 432 w 647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1008">
                      <a:moveTo>
                        <a:pt x="432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648" y="648"/>
                      </a:lnTo>
                      <a:lnTo>
                        <a:pt x="432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5" name="Freeform: Shape 5814">
                  <a:extLst>
                    <a:ext uri="{FF2B5EF4-FFF2-40B4-BE49-F238E27FC236}">
                      <a16:creationId xmlns:a16="http://schemas.microsoft.com/office/drawing/2014/main" id="{90EC2380-7719-8B93-94B5-128B8BCA17A6}"/>
                    </a:ext>
                  </a:extLst>
                </p:cNvPr>
                <p:cNvSpPr/>
                <p:nvPr/>
              </p:nvSpPr>
              <p:spPr>
                <a:xfrm>
                  <a:off x="6760286" y="5728268"/>
                  <a:ext cx="504" cy="864"/>
                </a:xfrm>
                <a:custGeom>
                  <a:avLst/>
                  <a:gdLst>
                    <a:gd name="connsiteX0" fmla="*/ 360 w 504"/>
                    <a:gd name="connsiteY0" fmla="*/ 864 h 864"/>
                    <a:gd name="connsiteX1" fmla="*/ 0 w 504"/>
                    <a:gd name="connsiteY1" fmla="*/ 432 h 864"/>
                    <a:gd name="connsiteX2" fmla="*/ 432 w 504"/>
                    <a:gd name="connsiteY2" fmla="*/ 0 h 864"/>
                    <a:gd name="connsiteX3" fmla="*/ 504 w 504"/>
                    <a:gd name="connsiteY3" fmla="*/ 576 h 864"/>
                    <a:gd name="connsiteX4" fmla="*/ 360 w 504"/>
                    <a:gd name="connsiteY4" fmla="*/ 864 h 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4" h="864">
                      <a:moveTo>
                        <a:pt x="360" y="864"/>
                      </a:moveTo>
                      <a:lnTo>
                        <a:pt x="0" y="432"/>
                      </a:lnTo>
                      <a:lnTo>
                        <a:pt x="432" y="0"/>
                      </a:lnTo>
                      <a:lnTo>
                        <a:pt x="504" y="576"/>
                      </a:lnTo>
                      <a:lnTo>
                        <a:pt x="360" y="86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6" name="Freeform: Shape 5815">
                  <a:extLst>
                    <a:ext uri="{FF2B5EF4-FFF2-40B4-BE49-F238E27FC236}">
                      <a16:creationId xmlns:a16="http://schemas.microsoft.com/office/drawing/2014/main" id="{16AC4465-8EFB-2BD9-0C55-9C80DEB17557}"/>
                    </a:ext>
                  </a:extLst>
                </p:cNvPr>
                <p:cNvSpPr/>
                <p:nvPr/>
              </p:nvSpPr>
              <p:spPr>
                <a:xfrm>
                  <a:off x="6742139" y="5721498"/>
                  <a:ext cx="1007" cy="719"/>
                </a:xfrm>
                <a:custGeom>
                  <a:avLst/>
                  <a:gdLst>
                    <a:gd name="connsiteX0" fmla="*/ 0 w 1007"/>
                    <a:gd name="connsiteY0" fmla="*/ 648 h 719"/>
                    <a:gd name="connsiteX1" fmla="*/ 432 w 1007"/>
                    <a:gd name="connsiteY1" fmla="*/ 0 h 719"/>
                    <a:gd name="connsiteX2" fmla="*/ 1008 w 1007"/>
                    <a:gd name="connsiteY2" fmla="*/ 360 h 719"/>
                    <a:gd name="connsiteX3" fmla="*/ 432 w 1007"/>
                    <a:gd name="connsiteY3" fmla="*/ 720 h 719"/>
                    <a:gd name="connsiteX4" fmla="*/ 0 w 1007"/>
                    <a:gd name="connsiteY4" fmla="*/ 648 h 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7" h="719">
                      <a:moveTo>
                        <a:pt x="0" y="648"/>
                      </a:moveTo>
                      <a:lnTo>
                        <a:pt x="432" y="0"/>
                      </a:lnTo>
                      <a:lnTo>
                        <a:pt x="1008" y="360"/>
                      </a:lnTo>
                      <a:lnTo>
                        <a:pt x="432" y="720"/>
                      </a:lnTo>
                      <a:lnTo>
                        <a:pt x="0" y="64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7" name="Freeform: Shape 5816">
                  <a:extLst>
                    <a:ext uri="{FF2B5EF4-FFF2-40B4-BE49-F238E27FC236}">
                      <a16:creationId xmlns:a16="http://schemas.microsoft.com/office/drawing/2014/main" id="{CCABFDA2-C7B5-70D8-4022-413075A4B25B}"/>
                    </a:ext>
                  </a:extLst>
                </p:cNvPr>
                <p:cNvSpPr/>
                <p:nvPr/>
              </p:nvSpPr>
              <p:spPr>
                <a:xfrm>
                  <a:off x="6763671" y="5711632"/>
                  <a:ext cx="864" cy="648"/>
                </a:xfrm>
                <a:custGeom>
                  <a:avLst/>
                  <a:gdLst>
                    <a:gd name="connsiteX0" fmla="*/ 0 w 864"/>
                    <a:gd name="connsiteY0" fmla="*/ 433 h 648"/>
                    <a:gd name="connsiteX1" fmla="*/ 432 w 864"/>
                    <a:gd name="connsiteY1" fmla="*/ 0 h 648"/>
                    <a:gd name="connsiteX2" fmla="*/ 864 w 864"/>
                    <a:gd name="connsiteY2" fmla="*/ 433 h 648"/>
                    <a:gd name="connsiteX3" fmla="*/ 288 w 864"/>
                    <a:gd name="connsiteY3" fmla="*/ 648 h 648"/>
                    <a:gd name="connsiteX4" fmla="*/ 0 w 864"/>
                    <a:gd name="connsiteY4" fmla="*/ 433 h 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4" h="648">
                      <a:moveTo>
                        <a:pt x="0" y="433"/>
                      </a:moveTo>
                      <a:lnTo>
                        <a:pt x="432" y="0"/>
                      </a:lnTo>
                      <a:lnTo>
                        <a:pt x="864" y="433"/>
                      </a:lnTo>
                      <a:lnTo>
                        <a:pt x="288" y="648"/>
                      </a:lnTo>
                      <a:lnTo>
                        <a:pt x="0" y="433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8" name="Freeform: Shape 5817">
                  <a:extLst>
                    <a:ext uri="{FF2B5EF4-FFF2-40B4-BE49-F238E27FC236}">
                      <a16:creationId xmlns:a16="http://schemas.microsoft.com/office/drawing/2014/main" id="{DB7742DB-7859-8440-B391-A7B119E3976D}"/>
                    </a:ext>
                  </a:extLst>
                </p:cNvPr>
                <p:cNvSpPr/>
                <p:nvPr/>
              </p:nvSpPr>
              <p:spPr>
                <a:xfrm>
                  <a:off x="6764680" y="5715089"/>
                  <a:ext cx="575" cy="432"/>
                </a:xfrm>
                <a:custGeom>
                  <a:avLst/>
                  <a:gdLst>
                    <a:gd name="connsiteX0" fmla="*/ 0 w 575"/>
                    <a:gd name="connsiteY0" fmla="*/ 360 h 432"/>
                    <a:gd name="connsiteX1" fmla="*/ 216 w 575"/>
                    <a:gd name="connsiteY1" fmla="*/ 0 h 432"/>
                    <a:gd name="connsiteX2" fmla="*/ 576 w 575"/>
                    <a:gd name="connsiteY2" fmla="*/ 216 h 432"/>
                    <a:gd name="connsiteX3" fmla="*/ 216 w 575"/>
                    <a:gd name="connsiteY3" fmla="*/ 432 h 432"/>
                    <a:gd name="connsiteX4" fmla="*/ 0 w 575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" h="432">
                      <a:moveTo>
                        <a:pt x="0" y="360"/>
                      </a:moveTo>
                      <a:lnTo>
                        <a:pt x="216" y="0"/>
                      </a:lnTo>
                      <a:lnTo>
                        <a:pt x="576" y="216"/>
                      </a:lnTo>
                      <a:lnTo>
                        <a:pt x="216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9" name="Freeform: Shape 5818">
                  <a:extLst>
                    <a:ext uri="{FF2B5EF4-FFF2-40B4-BE49-F238E27FC236}">
                      <a16:creationId xmlns:a16="http://schemas.microsoft.com/office/drawing/2014/main" id="{3E9B46FF-52CD-4700-7190-B33F9D5766AB}"/>
                    </a:ext>
                  </a:extLst>
                </p:cNvPr>
                <p:cNvSpPr/>
                <p:nvPr/>
              </p:nvSpPr>
              <p:spPr>
                <a:xfrm>
                  <a:off x="6761799" y="5720634"/>
                  <a:ext cx="432" cy="360"/>
                </a:xfrm>
                <a:custGeom>
                  <a:avLst/>
                  <a:gdLst>
                    <a:gd name="connsiteX0" fmla="*/ 0 w 432"/>
                    <a:gd name="connsiteY0" fmla="*/ 0 h 360"/>
                    <a:gd name="connsiteX1" fmla="*/ 432 w 432"/>
                    <a:gd name="connsiteY1" fmla="*/ 0 h 360"/>
                    <a:gd name="connsiteX2" fmla="*/ 432 w 432"/>
                    <a:gd name="connsiteY2" fmla="*/ 360 h 360"/>
                    <a:gd name="connsiteX3" fmla="*/ 72 w 432"/>
                    <a:gd name="connsiteY3" fmla="*/ 288 h 360"/>
                    <a:gd name="connsiteX4" fmla="*/ 0 w 432"/>
                    <a:gd name="connsiteY4" fmla="*/ 0 h 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" h="360">
                      <a:moveTo>
                        <a:pt x="0" y="0"/>
                      </a:moveTo>
                      <a:lnTo>
                        <a:pt x="432" y="0"/>
                      </a:lnTo>
                      <a:lnTo>
                        <a:pt x="432" y="360"/>
                      </a:lnTo>
                      <a:lnTo>
                        <a:pt x="72" y="2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0" name="Freeform: Shape 5819">
                  <a:extLst>
                    <a:ext uri="{FF2B5EF4-FFF2-40B4-BE49-F238E27FC236}">
                      <a16:creationId xmlns:a16="http://schemas.microsoft.com/office/drawing/2014/main" id="{A6595D39-B349-DFB6-5952-26C1BAB4901B}"/>
                    </a:ext>
                  </a:extLst>
                </p:cNvPr>
                <p:cNvSpPr/>
                <p:nvPr/>
              </p:nvSpPr>
              <p:spPr>
                <a:xfrm>
                  <a:off x="6766120" y="5719554"/>
                  <a:ext cx="576" cy="359"/>
                </a:xfrm>
                <a:custGeom>
                  <a:avLst/>
                  <a:gdLst>
                    <a:gd name="connsiteX0" fmla="*/ 0 w 576"/>
                    <a:gd name="connsiteY0" fmla="*/ 216 h 359"/>
                    <a:gd name="connsiteX1" fmla="*/ 360 w 576"/>
                    <a:gd name="connsiteY1" fmla="*/ 0 h 359"/>
                    <a:gd name="connsiteX2" fmla="*/ 576 w 576"/>
                    <a:gd name="connsiteY2" fmla="*/ 360 h 359"/>
                    <a:gd name="connsiteX3" fmla="*/ 144 w 576"/>
                    <a:gd name="connsiteY3" fmla="*/ 360 h 359"/>
                    <a:gd name="connsiteX4" fmla="*/ 0 w 576"/>
                    <a:gd name="connsiteY4" fmla="*/ 216 h 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359">
                      <a:moveTo>
                        <a:pt x="0" y="216"/>
                      </a:moveTo>
                      <a:lnTo>
                        <a:pt x="360" y="0"/>
                      </a:lnTo>
                      <a:lnTo>
                        <a:pt x="576" y="360"/>
                      </a:lnTo>
                      <a:lnTo>
                        <a:pt x="144" y="360"/>
                      </a:lnTo>
                      <a:lnTo>
                        <a:pt x="0" y="21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1" name="Freeform: Shape 5820">
                  <a:extLst>
                    <a:ext uri="{FF2B5EF4-FFF2-40B4-BE49-F238E27FC236}">
                      <a16:creationId xmlns:a16="http://schemas.microsoft.com/office/drawing/2014/main" id="{D38A5FEE-2AEE-C132-5C5C-C99731C2E624}"/>
                    </a:ext>
                  </a:extLst>
                </p:cNvPr>
                <p:cNvSpPr/>
                <p:nvPr/>
              </p:nvSpPr>
              <p:spPr>
                <a:xfrm>
                  <a:off x="6764680" y="5723155"/>
                  <a:ext cx="647" cy="432"/>
                </a:xfrm>
                <a:custGeom>
                  <a:avLst/>
                  <a:gdLst>
                    <a:gd name="connsiteX0" fmla="*/ 0 w 647"/>
                    <a:gd name="connsiteY0" fmla="*/ 360 h 432"/>
                    <a:gd name="connsiteX1" fmla="*/ 288 w 647"/>
                    <a:gd name="connsiteY1" fmla="*/ 0 h 432"/>
                    <a:gd name="connsiteX2" fmla="*/ 648 w 647"/>
                    <a:gd name="connsiteY2" fmla="*/ 144 h 432"/>
                    <a:gd name="connsiteX3" fmla="*/ 288 w 647"/>
                    <a:gd name="connsiteY3" fmla="*/ 432 h 432"/>
                    <a:gd name="connsiteX4" fmla="*/ 0 w 647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648" y="144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2" name="Freeform: Shape 5821">
                  <a:extLst>
                    <a:ext uri="{FF2B5EF4-FFF2-40B4-BE49-F238E27FC236}">
                      <a16:creationId xmlns:a16="http://schemas.microsoft.com/office/drawing/2014/main" id="{0D2A5C40-43F6-2C5F-A4B2-F363F7602E75}"/>
                    </a:ext>
                  </a:extLst>
                </p:cNvPr>
                <p:cNvSpPr/>
                <p:nvPr/>
              </p:nvSpPr>
              <p:spPr>
                <a:xfrm>
                  <a:off x="6760575" y="5717105"/>
                  <a:ext cx="575" cy="720"/>
                </a:xfrm>
                <a:custGeom>
                  <a:avLst/>
                  <a:gdLst>
                    <a:gd name="connsiteX0" fmla="*/ 72 w 575"/>
                    <a:gd name="connsiteY0" fmla="*/ 720 h 720"/>
                    <a:gd name="connsiteX1" fmla="*/ 0 w 575"/>
                    <a:gd name="connsiteY1" fmla="*/ 144 h 720"/>
                    <a:gd name="connsiteX2" fmla="*/ 576 w 575"/>
                    <a:gd name="connsiteY2" fmla="*/ 0 h 720"/>
                    <a:gd name="connsiteX3" fmla="*/ 432 w 575"/>
                    <a:gd name="connsiteY3" fmla="*/ 504 h 720"/>
                    <a:gd name="connsiteX4" fmla="*/ 72 w 575"/>
                    <a:gd name="connsiteY4" fmla="*/ 720 h 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" h="720">
                      <a:moveTo>
                        <a:pt x="72" y="720"/>
                      </a:moveTo>
                      <a:lnTo>
                        <a:pt x="0" y="144"/>
                      </a:lnTo>
                      <a:lnTo>
                        <a:pt x="576" y="0"/>
                      </a:lnTo>
                      <a:lnTo>
                        <a:pt x="432" y="504"/>
                      </a:lnTo>
                      <a:lnTo>
                        <a:pt x="72" y="72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3" name="Freeform: Shape 5822">
                  <a:extLst>
                    <a:ext uri="{FF2B5EF4-FFF2-40B4-BE49-F238E27FC236}">
                      <a16:creationId xmlns:a16="http://schemas.microsoft.com/office/drawing/2014/main" id="{158007D3-F26A-5014-6B59-555100AC32B4}"/>
                    </a:ext>
                  </a:extLst>
                </p:cNvPr>
                <p:cNvSpPr/>
                <p:nvPr/>
              </p:nvSpPr>
              <p:spPr>
                <a:xfrm>
                  <a:off x="6753733" y="5712424"/>
                  <a:ext cx="1008" cy="792"/>
                </a:xfrm>
                <a:custGeom>
                  <a:avLst/>
                  <a:gdLst>
                    <a:gd name="connsiteX0" fmla="*/ 0 w 1008"/>
                    <a:gd name="connsiteY0" fmla="*/ 792 h 792"/>
                    <a:gd name="connsiteX1" fmla="*/ 360 w 1008"/>
                    <a:gd name="connsiteY1" fmla="*/ 0 h 792"/>
                    <a:gd name="connsiteX2" fmla="*/ 1008 w 1008"/>
                    <a:gd name="connsiteY2" fmla="*/ 288 h 792"/>
                    <a:gd name="connsiteX3" fmla="*/ 504 w 1008"/>
                    <a:gd name="connsiteY3" fmla="*/ 792 h 792"/>
                    <a:gd name="connsiteX4" fmla="*/ 0 w 1008"/>
                    <a:gd name="connsiteY4" fmla="*/ 792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792">
                      <a:moveTo>
                        <a:pt x="0" y="792"/>
                      </a:moveTo>
                      <a:lnTo>
                        <a:pt x="360" y="0"/>
                      </a:lnTo>
                      <a:lnTo>
                        <a:pt x="1008" y="288"/>
                      </a:lnTo>
                      <a:lnTo>
                        <a:pt x="504" y="792"/>
                      </a:ln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4" name="Freeform: Shape 5823">
                  <a:extLst>
                    <a:ext uri="{FF2B5EF4-FFF2-40B4-BE49-F238E27FC236}">
                      <a16:creationId xmlns:a16="http://schemas.microsoft.com/office/drawing/2014/main" id="{40061BFE-A8CC-5874-1717-A8AC7EB1F5B7}"/>
                    </a:ext>
                  </a:extLst>
                </p:cNvPr>
                <p:cNvSpPr/>
                <p:nvPr/>
              </p:nvSpPr>
              <p:spPr>
                <a:xfrm>
                  <a:off x="6746748" y="5712857"/>
                  <a:ext cx="1008" cy="792"/>
                </a:xfrm>
                <a:custGeom>
                  <a:avLst/>
                  <a:gdLst>
                    <a:gd name="connsiteX0" fmla="*/ 0 w 1008"/>
                    <a:gd name="connsiteY0" fmla="*/ 720 h 792"/>
                    <a:gd name="connsiteX1" fmla="*/ 360 w 1008"/>
                    <a:gd name="connsiteY1" fmla="*/ 0 h 792"/>
                    <a:gd name="connsiteX2" fmla="*/ 1008 w 1008"/>
                    <a:gd name="connsiteY2" fmla="*/ 288 h 792"/>
                    <a:gd name="connsiteX3" fmla="*/ 504 w 1008"/>
                    <a:gd name="connsiteY3" fmla="*/ 792 h 792"/>
                    <a:gd name="connsiteX4" fmla="*/ 0 w 1008"/>
                    <a:gd name="connsiteY4" fmla="*/ 720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792">
                      <a:moveTo>
                        <a:pt x="0" y="720"/>
                      </a:moveTo>
                      <a:lnTo>
                        <a:pt x="360" y="0"/>
                      </a:lnTo>
                      <a:lnTo>
                        <a:pt x="1008" y="288"/>
                      </a:lnTo>
                      <a:lnTo>
                        <a:pt x="504" y="792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5" name="Freeform: Shape 5824">
                  <a:extLst>
                    <a:ext uri="{FF2B5EF4-FFF2-40B4-BE49-F238E27FC236}">
                      <a16:creationId xmlns:a16="http://schemas.microsoft.com/office/drawing/2014/main" id="{C1CC948E-3BDA-6A79-4F6D-30D897288261}"/>
                    </a:ext>
                  </a:extLst>
                </p:cNvPr>
                <p:cNvSpPr/>
                <p:nvPr/>
              </p:nvSpPr>
              <p:spPr>
                <a:xfrm>
                  <a:off x="6745668" y="5729348"/>
                  <a:ext cx="1079" cy="720"/>
                </a:xfrm>
                <a:custGeom>
                  <a:avLst/>
                  <a:gdLst>
                    <a:gd name="connsiteX0" fmla="*/ 0 w 1079"/>
                    <a:gd name="connsiteY0" fmla="*/ 720 h 720"/>
                    <a:gd name="connsiteX1" fmla="*/ 360 w 1079"/>
                    <a:gd name="connsiteY1" fmla="*/ 0 h 720"/>
                    <a:gd name="connsiteX2" fmla="*/ 1080 w 1079"/>
                    <a:gd name="connsiteY2" fmla="*/ 288 h 720"/>
                    <a:gd name="connsiteX3" fmla="*/ 504 w 1079"/>
                    <a:gd name="connsiteY3" fmla="*/ 720 h 720"/>
                    <a:gd name="connsiteX4" fmla="*/ 0 w 1079"/>
                    <a:gd name="connsiteY4" fmla="*/ 720 h 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9" h="720">
                      <a:moveTo>
                        <a:pt x="0" y="720"/>
                      </a:moveTo>
                      <a:lnTo>
                        <a:pt x="360" y="0"/>
                      </a:lnTo>
                      <a:lnTo>
                        <a:pt x="1080" y="288"/>
                      </a:lnTo>
                      <a:lnTo>
                        <a:pt x="504" y="720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6" name="Freeform: Shape 5825">
                  <a:extLst>
                    <a:ext uri="{FF2B5EF4-FFF2-40B4-BE49-F238E27FC236}">
                      <a16:creationId xmlns:a16="http://schemas.microsoft.com/office/drawing/2014/main" id="{EF875463-7770-2961-53D2-0D8A96C962AA}"/>
                    </a:ext>
                  </a:extLst>
                </p:cNvPr>
                <p:cNvSpPr/>
                <p:nvPr/>
              </p:nvSpPr>
              <p:spPr>
                <a:xfrm>
                  <a:off x="6754597" y="5729924"/>
                  <a:ext cx="576" cy="432"/>
                </a:xfrm>
                <a:custGeom>
                  <a:avLst/>
                  <a:gdLst>
                    <a:gd name="connsiteX0" fmla="*/ 0 w 576"/>
                    <a:gd name="connsiteY0" fmla="*/ 432 h 432"/>
                    <a:gd name="connsiteX1" fmla="*/ 216 w 576"/>
                    <a:gd name="connsiteY1" fmla="*/ 0 h 432"/>
                    <a:gd name="connsiteX2" fmla="*/ 576 w 576"/>
                    <a:gd name="connsiteY2" fmla="*/ 144 h 432"/>
                    <a:gd name="connsiteX3" fmla="*/ 288 w 576"/>
                    <a:gd name="connsiteY3" fmla="*/ 432 h 432"/>
                    <a:gd name="connsiteX4" fmla="*/ 0 w 576"/>
                    <a:gd name="connsiteY4" fmla="*/ 432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432"/>
                      </a:moveTo>
                      <a:lnTo>
                        <a:pt x="216" y="0"/>
                      </a:lnTo>
                      <a:lnTo>
                        <a:pt x="576" y="144"/>
                      </a:lnTo>
                      <a:lnTo>
                        <a:pt x="288" y="432"/>
                      </a:lnTo>
                      <a:lnTo>
                        <a:pt x="0" y="43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7" name="Freeform: Shape 5826">
                  <a:extLst>
                    <a:ext uri="{FF2B5EF4-FFF2-40B4-BE49-F238E27FC236}">
                      <a16:creationId xmlns:a16="http://schemas.microsoft.com/office/drawing/2014/main" id="{7B13C19D-A7E1-BEB5-DCC8-874339FAE5D8}"/>
                    </a:ext>
                  </a:extLst>
                </p:cNvPr>
                <p:cNvSpPr/>
                <p:nvPr/>
              </p:nvSpPr>
              <p:spPr>
                <a:xfrm>
                  <a:off x="6756038" y="5732660"/>
                  <a:ext cx="359" cy="647"/>
                </a:xfrm>
                <a:custGeom>
                  <a:avLst/>
                  <a:gdLst>
                    <a:gd name="connsiteX0" fmla="*/ 216 w 359"/>
                    <a:gd name="connsiteY0" fmla="*/ 648 h 647"/>
                    <a:gd name="connsiteX1" fmla="*/ 0 w 359"/>
                    <a:gd name="connsiteY1" fmla="*/ 216 h 647"/>
                    <a:gd name="connsiteX2" fmla="*/ 360 w 359"/>
                    <a:gd name="connsiteY2" fmla="*/ 0 h 647"/>
                    <a:gd name="connsiteX3" fmla="*/ 360 w 359"/>
                    <a:gd name="connsiteY3" fmla="*/ 432 h 647"/>
                    <a:gd name="connsiteX4" fmla="*/ 216 w 359"/>
                    <a:gd name="connsiteY4" fmla="*/ 648 h 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9" h="647">
                      <a:moveTo>
                        <a:pt x="216" y="648"/>
                      </a:moveTo>
                      <a:lnTo>
                        <a:pt x="0" y="216"/>
                      </a:lnTo>
                      <a:lnTo>
                        <a:pt x="360" y="0"/>
                      </a:lnTo>
                      <a:lnTo>
                        <a:pt x="360" y="432"/>
                      </a:lnTo>
                      <a:lnTo>
                        <a:pt x="216" y="64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8" name="Freeform: Shape 5827">
                  <a:extLst>
                    <a:ext uri="{FF2B5EF4-FFF2-40B4-BE49-F238E27FC236}">
                      <a16:creationId xmlns:a16="http://schemas.microsoft.com/office/drawing/2014/main" id="{73BB6A85-7C56-7E35-3DBE-C12B7F10E614}"/>
                    </a:ext>
                  </a:extLst>
                </p:cNvPr>
                <p:cNvSpPr/>
                <p:nvPr/>
              </p:nvSpPr>
              <p:spPr>
                <a:xfrm>
                  <a:off x="6756254" y="5727547"/>
                  <a:ext cx="1224" cy="936"/>
                </a:xfrm>
                <a:custGeom>
                  <a:avLst/>
                  <a:gdLst>
                    <a:gd name="connsiteX0" fmla="*/ 0 w 1224"/>
                    <a:gd name="connsiteY0" fmla="*/ 864 h 936"/>
                    <a:gd name="connsiteX1" fmla="*/ 432 w 1224"/>
                    <a:gd name="connsiteY1" fmla="*/ 0 h 936"/>
                    <a:gd name="connsiteX2" fmla="*/ 1225 w 1224"/>
                    <a:gd name="connsiteY2" fmla="*/ 360 h 936"/>
                    <a:gd name="connsiteX3" fmla="*/ 576 w 1224"/>
                    <a:gd name="connsiteY3" fmla="*/ 936 h 936"/>
                    <a:gd name="connsiteX4" fmla="*/ 0 w 1224"/>
                    <a:gd name="connsiteY4" fmla="*/ 864 h 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4" h="936">
                      <a:moveTo>
                        <a:pt x="0" y="864"/>
                      </a:moveTo>
                      <a:lnTo>
                        <a:pt x="432" y="0"/>
                      </a:lnTo>
                      <a:lnTo>
                        <a:pt x="1225" y="360"/>
                      </a:lnTo>
                      <a:lnTo>
                        <a:pt x="576" y="936"/>
                      </a:lnTo>
                      <a:lnTo>
                        <a:pt x="0" y="86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9" name="Freeform: Shape 5828">
                  <a:extLst>
                    <a:ext uri="{FF2B5EF4-FFF2-40B4-BE49-F238E27FC236}">
                      <a16:creationId xmlns:a16="http://schemas.microsoft.com/office/drawing/2014/main" id="{F1A10957-66F3-2FFC-2B92-D2C4AF946982}"/>
                    </a:ext>
                  </a:extLst>
                </p:cNvPr>
                <p:cNvSpPr/>
                <p:nvPr/>
              </p:nvSpPr>
              <p:spPr>
                <a:xfrm>
                  <a:off x="6748116" y="5709256"/>
                  <a:ext cx="360" cy="575"/>
                </a:xfrm>
                <a:custGeom>
                  <a:avLst/>
                  <a:gdLst>
                    <a:gd name="connsiteX0" fmla="*/ 72 w 360"/>
                    <a:gd name="connsiteY0" fmla="*/ 576 h 575"/>
                    <a:gd name="connsiteX1" fmla="*/ 0 w 360"/>
                    <a:gd name="connsiteY1" fmla="*/ 144 h 575"/>
                    <a:gd name="connsiteX2" fmla="*/ 360 w 360"/>
                    <a:gd name="connsiteY2" fmla="*/ 0 h 575"/>
                    <a:gd name="connsiteX3" fmla="*/ 288 w 360"/>
                    <a:gd name="connsiteY3" fmla="*/ 432 h 575"/>
                    <a:gd name="connsiteX4" fmla="*/ 72 w 360"/>
                    <a:gd name="connsiteY4" fmla="*/ 576 h 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" h="575">
                      <a:moveTo>
                        <a:pt x="72" y="576"/>
                      </a:moveTo>
                      <a:lnTo>
                        <a:pt x="0" y="144"/>
                      </a:lnTo>
                      <a:lnTo>
                        <a:pt x="360" y="0"/>
                      </a:lnTo>
                      <a:lnTo>
                        <a:pt x="288" y="432"/>
                      </a:lnTo>
                      <a:lnTo>
                        <a:pt x="72" y="57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0" name="Freeform: Shape 5829">
                  <a:extLst>
                    <a:ext uri="{FF2B5EF4-FFF2-40B4-BE49-F238E27FC236}">
                      <a16:creationId xmlns:a16="http://schemas.microsoft.com/office/drawing/2014/main" id="{977C6CCC-3B22-E223-40E4-18D3A5A75BFA}"/>
                    </a:ext>
                  </a:extLst>
                </p:cNvPr>
                <p:cNvSpPr/>
                <p:nvPr/>
              </p:nvSpPr>
              <p:spPr>
                <a:xfrm>
                  <a:off x="6744227" y="5711776"/>
                  <a:ext cx="719" cy="936"/>
                </a:xfrm>
                <a:custGeom>
                  <a:avLst/>
                  <a:gdLst>
                    <a:gd name="connsiteX0" fmla="*/ 144 w 719"/>
                    <a:gd name="connsiteY0" fmla="*/ 936 h 936"/>
                    <a:gd name="connsiteX1" fmla="*/ 0 w 719"/>
                    <a:gd name="connsiteY1" fmla="*/ 144 h 936"/>
                    <a:gd name="connsiteX2" fmla="*/ 720 w 719"/>
                    <a:gd name="connsiteY2" fmla="*/ 0 h 936"/>
                    <a:gd name="connsiteX3" fmla="*/ 576 w 719"/>
                    <a:gd name="connsiteY3" fmla="*/ 648 h 936"/>
                    <a:gd name="connsiteX4" fmla="*/ 144 w 719"/>
                    <a:gd name="connsiteY4" fmla="*/ 936 h 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936">
                      <a:moveTo>
                        <a:pt x="144" y="936"/>
                      </a:moveTo>
                      <a:lnTo>
                        <a:pt x="0" y="144"/>
                      </a:lnTo>
                      <a:lnTo>
                        <a:pt x="720" y="0"/>
                      </a:lnTo>
                      <a:lnTo>
                        <a:pt x="576" y="648"/>
                      </a:lnTo>
                      <a:lnTo>
                        <a:pt x="144" y="93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1" name="Freeform: Shape 5830">
                  <a:extLst>
                    <a:ext uri="{FF2B5EF4-FFF2-40B4-BE49-F238E27FC236}">
                      <a16:creationId xmlns:a16="http://schemas.microsoft.com/office/drawing/2014/main" id="{18E9765D-06FC-0825-6B72-A13D34F6E49C}"/>
                    </a:ext>
                  </a:extLst>
                </p:cNvPr>
                <p:cNvSpPr/>
                <p:nvPr/>
              </p:nvSpPr>
              <p:spPr>
                <a:xfrm>
                  <a:off x="6748116" y="5715953"/>
                  <a:ext cx="648" cy="432"/>
                </a:xfrm>
                <a:custGeom>
                  <a:avLst/>
                  <a:gdLst>
                    <a:gd name="connsiteX0" fmla="*/ 0 w 648"/>
                    <a:gd name="connsiteY0" fmla="*/ 288 h 432"/>
                    <a:gd name="connsiteX1" fmla="*/ 360 w 648"/>
                    <a:gd name="connsiteY1" fmla="*/ 0 h 432"/>
                    <a:gd name="connsiteX2" fmla="*/ 648 w 648"/>
                    <a:gd name="connsiteY2" fmla="*/ 288 h 432"/>
                    <a:gd name="connsiteX3" fmla="*/ 288 w 648"/>
                    <a:gd name="connsiteY3" fmla="*/ 432 h 432"/>
                    <a:gd name="connsiteX4" fmla="*/ 0 w 648"/>
                    <a:gd name="connsiteY4" fmla="*/ 288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432">
                      <a:moveTo>
                        <a:pt x="0" y="288"/>
                      </a:moveTo>
                      <a:lnTo>
                        <a:pt x="360" y="0"/>
                      </a:lnTo>
                      <a:lnTo>
                        <a:pt x="648" y="288"/>
                      </a:lnTo>
                      <a:lnTo>
                        <a:pt x="288" y="432"/>
                      </a:ln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2" name="Freeform: Shape 5831">
                  <a:extLst>
                    <a:ext uri="{FF2B5EF4-FFF2-40B4-BE49-F238E27FC236}">
                      <a16:creationId xmlns:a16="http://schemas.microsoft.com/office/drawing/2014/main" id="{1392745F-3E6E-3D5C-21A1-387E2F478EE2}"/>
                    </a:ext>
                  </a:extLst>
                </p:cNvPr>
                <p:cNvSpPr/>
                <p:nvPr/>
              </p:nvSpPr>
              <p:spPr>
                <a:xfrm>
                  <a:off x="6759639" y="5725171"/>
                  <a:ext cx="647" cy="432"/>
                </a:xfrm>
                <a:custGeom>
                  <a:avLst/>
                  <a:gdLst>
                    <a:gd name="connsiteX0" fmla="*/ 0 w 647"/>
                    <a:gd name="connsiteY0" fmla="*/ 288 h 432"/>
                    <a:gd name="connsiteX1" fmla="*/ 360 w 647"/>
                    <a:gd name="connsiteY1" fmla="*/ 0 h 432"/>
                    <a:gd name="connsiteX2" fmla="*/ 648 w 647"/>
                    <a:gd name="connsiteY2" fmla="*/ 288 h 432"/>
                    <a:gd name="connsiteX3" fmla="*/ 216 w 647"/>
                    <a:gd name="connsiteY3" fmla="*/ 432 h 432"/>
                    <a:gd name="connsiteX4" fmla="*/ 0 w 647"/>
                    <a:gd name="connsiteY4" fmla="*/ 288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432">
                      <a:moveTo>
                        <a:pt x="0" y="288"/>
                      </a:moveTo>
                      <a:lnTo>
                        <a:pt x="360" y="0"/>
                      </a:lnTo>
                      <a:lnTo>
                        <a:pt x="648" y="288"/>
                      </a:lnTo>
                      <a:lnTo>
                        <a:pt x="216" y="432"/>
                      </a:ln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3" name="Freeform: Shape 5832">
                  <a:extLst>
                    <a:ext uri="{FF2B5EF4-FFF2-40B4-BE49-F238E27FC236}">
                      <a16:creationId xmlns:a16="http://schemas.microsoft.com/office/drawing/2014/main" id="{36CDDC2D-36C9-7EEC-1F80-4ADB01E5F626}"/>
                    </a:ext>
                  </a:extLst>
                </p:cNvPr>
                <p:cNvSpPr/>
                <p:nvPr/>
              </p:nvSpPr>
              <p:spPr>
                <a:xfrm>
                  <a:off x="6745524" y="5723370"/>
                  <a:ext cx="359" cy="576"/>
                </a:xfrm>
                <a:custGeom>
                  <a:avLst/>
                  <a:gdLst>
                    <a:gd name="connsiteX0" fmla="*/ 72 w 359"/>
                    <a:gd name="connsiteY0" fmla="*/ 576 h 576"/>
                    <a:gd name="connsiteX1" fmla="*/ 0 w 359"/>
                    <a:gd name="connsiteY1" fmla="*/ 144 h 576"/>
                    <a:gd name="connsiteX2" fmla="*/ 360 w 359"/>
                    <a:gd name="connsiteY2" fmla="*/ 0 h 576"/>
                    <a:gd name="connsiteX3" fmla="*/ 288 w 359"/>
                    <a:gd name="connsiteY3" fmla="*/ 432 h 576"/>
                    <a:gd name="connsiteX4" fmla="*/ 72 w 359"/>
                    <a:gd name="connsiteY4" fmla="*/ 576 h 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9" h="576">
                      <a:moveTo>
                        <a:pt x="72" y="576"/>
                      </a:moveTo>
                      <a:lnTo>
                        <a:pt x="0" y="144"/>
                      </a:lnTo>
                      <a:lnTo>
                        <a:pt x="360" y="0"/>
                      </a:lnTo>
                      <a:lnTo>
                        <a:pt x="288" y="432"/>
                      </a:lnTo>
                      <a:lnTo>
                        <a:pt x="72" y="57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4" name="Freeform: Shape 5833">
                  <a:extLst>
                    <a:ext uri="{FF2B5EF4-FFF2-40B4-BE49-F238E27FC236}">
                      <a16:creationId xmlns:a16="http://schemas.microsoft.com/office/drawing/2014/main" id="{5334EB8A-CF0F-3184-FD48-ACD4DE50EAB0}"/>
                    </a:ext>
                  </a:extLst>
                </p:cNvPr>
                <p:cNvSpPr/>
                <p:nvPr/>
              </p:nvSpPr>
              <p:spPr>
                <a:xfrm>
                  <a:off x="6747396" y="5731508"/>
                  <a:ext cx="432" cy="576"/>
                </a:xfrm>
                <a:custGeom>
                  <a:avLst/>
                  <a:gdLst>
                    <a:gd name="connsiteX0" fmla="*/ 72 w 432"/>
                    <a:gd name="connsiteY0" fmla="*/ 576 h 576"/>
                    <a:gd name="connsiteX1" fmla="*/ 0 w 432"/>
                    <a:gd name="connsiteY1" fmla="*/ 144 h 576"/>
                    <a:gd name="connsiteX2" fmla="*/ 432 w 432"/>
                    <a:gd name="connsiteY2" fmla="*/ 0 h 576"/>
                    <a:gd name="connsiteX3" fmla="*/ 360 w 432"/>
                    <a:gd name="connsiteY3" fmla="*/ 432 h 576"/>
                    <a:gd name="connsiteX4" fmla="*/ 72 w 432"/>
                    <a:gd name="connsiteY4" fmla="*/ 576 h 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" h="576">
                      <a:moveTo>
                        <a:pt x="72" y="576"/>
                      </a:moveTo>
                      <a:lnTo>
                        <a:pt x="0" y="144"/>
                      </a:lnTo>
                      <a:lnTo>
                        <a:pt x="432" y="0"/>
                      </a:lnTo>
                      <a:lnTo>
                        <a:pt x="360" y="432"/>
                      </a:lnTo>
                      <a:lnTo>
                        <a:pt x="72" y="57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5" name="Freeform: Shape 5834">
                  <a:extLst>
                    <a:ext uri="{FF2B5EF4-FFF2-40B4-BE49-F238E27FC236}">
                      <a16:creationId xmlns:a16="http://schemas.microsoft.com/office/drawing/2014/main" id="{BF875BA0-716A-F4B6-0870-4D195617B139}"/>
                    </a:ext>
                  </a:extLst>
                </p:cNvPr>
                <p:cNvSpPr/>
                <p:nvPr/>
              </p:nvSpPr>
              <p:spPr>
                <a:xfrm>
                  <a:off x="6749988" y="5729276"/>
                  <a:ext cx="648" cy="359"/>
                </a:xfrm>
                <a:custGeom>
                  <a:avLst/>
                  <a:gdLst>
                    <a:gd name="connsiteX0" fmla="*/ 0 w 648"/>
                    <a:gd name="connsiteY0" fmla="*/ 288 h 359"/>
                    <a:gd name="connsiteX1" fmla="*/ 288 w 648"/>
                    <a:gd name="connsiteY1" fmla="*/ 0 h 359"/>
                    <a:gd name="connsiteX2" fmla="*/ 648 w 648"/>
                    <a:gd name="connsiteY2" fmla="*/ 216 h 359"/>
                    <a:gd name="connsiteX3" fmla="*/ 288 w 648"/>
                    <a:gd name="connsiteY3" fmla="*/ 360 h 359"/>
                    <a:gd name="connsiteX4" fmla="*/ 0 w 648"/>
                    <a:gd name="connsiteY4" fmla="*/ 288 h 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359">
                      <a:moveTo>
                        <a:pt x="0" y="288"/>
                      </a:moveTo>
                      <a:lnTo>
                        <a:pt x="288" y="0"/>
                      </a:lnTo>
                      <a:lnTo>
                        <a:pt x="648" y="216"/>
                      </a:lnTo>
                      <a:lnTo>
                        <a:pt x="288" y="360"/>
                      </a:ln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6" name="Freeform: Shape 5835">
                  <a:extLst>
                    <a:ext uri="{FF2B5EF4-FFF2-40B4-BE49-F238E27FC236}">
                      <a16:creationId xmlns:a16="http://schemas.microsoft.com/office/drawing/2014/main" id="{28408B99-3136-FEA2-6A76-583A15E1CC9D}"/>
                    </a:ext>
                  </a:extLst>
                </p:cNvPr>
                <p:cNvSpPr/>
                <p:nvPr/>
              </p:nvSpPr>
              <p:spPr>
                <a:xfrm>
                  <a:off x="6740483" y="5718690"/>
                  <a:ext cx="576" cy="432"/>
                </a:xfrm>
                <a:custGeom>
                  <a:avLst/>
                  <a:gdLst>
                    <a:gd name="connsiteX0" fmla="*/ 0 w 576"/>
                    <a:gd name="connsiteY0" fmla="*/ 360 h 432"/>
                    <a:gd name="connsiteX1" fmla="*/ 288 w 576"/>
                    <a:gd name="connsiteY1" fmla="*/ 0 h 432"/>
                    <a:gd name="connsiteX2" fmla="*/ 576 w 576"/>
                    <a:gd name="connsiteY2" fmla="*/ 216 h 432"/>
                    <a:gd name="connsiteX3" fmla="*/ 216 w 576"/>
                    <a:gd name="connsiteY3" fmla="*/ 432 h 432"/>
                    <a:gd name="connsiteX4" fmla="*/ 0 w 576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576" y="216"/>
                      </a:lnTo>
                      <a:lnTo>
                        <a:pt x="216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7" name="Freeform: Shape 5836">
                  <a:extLst>
                    <a:ext uri="{FF2B5EF4-FFF2-40B4-BE49-F238E27FC236}">
                      <a16:creationId xmlns:a16="http://schemas.microsoft.com/office/drawing/2014/main" id="{EC60C791-8A7D-20B3-79CC-0DD91BDFF00D}"/>
                    </a:ext>
                  </a:extLst>
                </p:cNvPr>
                <p:cNvSpPr/>
                <p:nvPr/>
              </p:nvSpPr>
              <p:spPr>
                <a:xfrm>
                  <a:off x="6739907" y="5723370"/>
                  <a:ext cx="575" cy="432"/>
                </a:xfrm>
                <a:custGeom>
                  <a:avLst/>
                  <a:gdLst>
                    <a:gd name="connsiteX0" fmla="*/ 0 w 575"/>
                    <a:gd name="connsiteY0" fmla="*/ 360 h 432"/>
                    <a:gd name="connsiteX1" fmla="*/ 288 w 575"/>
                    <a:gd name="connsiteY1" fmla="*/ 0 h 432"/>
                    <a:gd name="connsiteX2" fmla="*/ 576 w 575"/>
                    <a:gd name="connsiteY2" fmla="*/ 216 h 432"/>
                    <a:gd name="connsiteX3" fmla="*/ 216 w 575"/>
                    <a:gd name="connsiteY3" fmla="*/ 432 h 432"/>
                    <a:gd name="connsiteX4" fmla="*/ 0 w 575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576" y="216"/>
                      </a:lnTo>
                      <a:lnTo>
                        <a:pt x="216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8" name="Freeform: Shape 5837">
                  <a:extLst>
                    <a:ext uri="{FF2B5EF4-FFF2-40B4-BE49-F238E27FC236}">
                      <a16:creationId xmlns:a16="http://schemas.microsoft.com/office/drawing/2014/main" id="{39A76BCE-2FD0-24FF-FE06-E16891BA85C5}"/>
                    </a:ext>
                  </a:extLst>
                </p:cNvPr>
                <p:cNvSpPr/>
                <p:nvPr/>
              </p:nvSpPr>
              <p:spPr>
                <a:xfrm>
                  <a:off x="6742787" y="5729996"/>
                  <a:ext cx="576" cy="432"/>
                </a:xfrm>
                <a:custGeom>
                  <a:avLst/>
                  <a:gdLst>
                    <a:gd name="connsiteX0" fmla="*/ 0 w 576"/>
                    <a:gd name="connsiteY0" fmla="*/ 360 h 432"/>
                    <a:gd name="connsiteX1" fmla="*/ 216 w 576"/>
                    <a:gd name="connsiteY1" fmla="*/ 0 h 432"/>
                    <a:gd name="connsiteX2" fmla="*/ 576 w 576"/>
                    <a:gd name="connsiteY2" fmla="*/ 216 h 432"/>
                    <a:gd name="connsiteX3" fmla="*/ 216 w 576"/>
                    <a:gd name="connsiteY3" fmla="*/ 432 h 432"/>
                    <a:gd name="connsiteX4" fmla="*/ 0 w 576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360"/>
                      </a:moveTo>
                      <a:lnTo>
                        <a:pt x="216" y="0"/>
                      </a:lnTo>
                      <a:lnTo>
                        <a:pt x="576" y="216"/>
                      </a:lnTo>
                      <a:lnTo>
                        <a:pt x="216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9" name="Freeform: Shape 5838">
                  <a:extLst>
                    <a:ext uri="{FF2B5EF4-FFF2-40B4-BE49-F238E27FC236}">
                      <a16:creationId xmlns:a16="http://schemas.microsoft.com/office/drawing/2014/main" id="{E341E4FB-A430-FD1F-170E-7F405FCB99B8}"/>
                    </a:ext>
                  </a:extLst>
                </p:cNvPr>
                <p:cNvSpPr/>
                <p:nvPr/>
              </p:nvSpPr>
              <p:spPr>
                <a:xfrm>
                  <a:off x="6766552" y="5725531"/>
                  <a:ext cx="576" cy="432"/>
                </a:xfrm>
                <a:custGeom>
                  <a:avLst/>
                  <a:gdLst>
                    <a:gd name="connsiteX0" fmla="*/ 0 w 576"/>
                    <a:gd name="connsiteY0" fmla="*/ 360 h 432"/>
                    <a:gd name="connsiteX1" fmla="*/ 288 w 576"/>
                    <a:gd name="connsiteY1" fmla="*/ 0 h 432"/>
                    <a:gd name="connsiteX2" fmla="*/ 576 w 576"/>
                    <a:gd name="connsiteY2" fmla="*/ 216 h 432"/>
                    <a:gd name="connsiteX3" fmla="*/ 216 w 576"/>
                    <a:gd name="connsiteY3" fmla="*/ 432 h 432"/>
                    <a:gd name="connsiteX4" fmla="*/ 0 w 576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576" y="216"/>
                      </a:lnTo>
                      <a:lnTo>
                        <a:pt x="216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83" name="Graphic 6">
                <a:extLst>
                  <a:ext uri="{FF2B5EF4-FFF2-40B4-BE49-F238E27FC236}">
                    <a16:creationId xmlns:a16="http://schemas.microsoft.com/office/drawing/2014/main" id="{6239CC75-3EE1-DA0C-C84C-48847B3AC3B9}"/>
                  </a:ext>
                </a:extLst>
              </p:cNvPr>
              <p:cNvGrpSpPr/>
              <p:nvPr/>
            </p:nvGrpSpPr>
            <p:grpSpPr>
              <a:xfrm>
                <a:off x="6705171" y="5762521"/>
                <a:ext cx="33427" cy="33392"/>
                <a:chOff x="6705171" y="5762521"/>
                <a:chExt cx="33427" cy="33392"/>
              </a:xfrm>
            </p:grpSpPr>
            <p:sp>
              <p:nvSpPr>
                <p:cNvPr id="3747" name="Freeform: Shape 3746">
                  <a:extLst>
                    <a:ext uri="{FF2B5EF4-FFF2-40B4-BE49-F238E27FC236}">
                      <a16:creationId xmlns:a16="http://schemas.microsoft.com/office/drawing/2014/main" id="{17508280-74FA-442F-0758-BC29DC44FD18}"/>
                    </a:ext>
                  </a:extLst>
                </p:cNvPr>
                <p:cNvSpPr/>
                <p:nvPr/>
              </p:nvSpPr>
              <p:spPr>
                <a:xfrm>
                  <a:off x="6705171" y="5762521"/>
                  <a:ext cx="33427" cy="33392"/>
                </a:xfrm>
                <a:custGeom>
                  <a:avLst/>
                  <a:gdLst>
                    <a:gd name="connsiteX0" fmla="*/ 24942 w 33427"/>
                    <a:gd name="connsiteY0" fmla="*/ 2185 h 33392"/>
                    <a:gd name="connsiteX1" fmla="*/ 2185 w 33427"/>
                    <a:gd name="connsiteY1" fmla="*/ 8451 h 33392"/>
                    <a:gd name="connsiteX2" fmla="*/ 8451 w 33427"/>
                    <a:gd name="connsiteY2" fmla="*/ 31207 h 33392"/>
                    <a:gd name="connsiteX3" fmla="*/ 31207 w 33427"/>
                    <a:gd name="connsiteY3" fmla="*/ 24942 h 33392"/>
                    <a:gd name="connsiteX4" fmla="*/ 25014 w 33427"/>
                    <a:gd name="connsiteY4" fmla="*/ 2185 h 33392"/>
                    <a:gd name="connsiteX5" fmla="*/ 13852 w 33427"/>
                    <a:gd name="connsiteY5" fmla="*/ 21629 h 33392"/>
                    <a:gd name="connsiteX6" fmla="*/ 11691 w 33427"/>
                    <a:gd name="connsiteY6" fmla="*/ 13852 h 33392"/>
                    <a:gd name="connsiteX7" fmla="*/ 19469 w 33427"/>
                    <a:gd name="connsiteY7" fmla="*/ 11691 h 33392"/>
                    <a:gd name="connsiteX8" fmla="*/ 21629 w 33427"/>
                    <a:gd name="connsiteY8" fmla="*/ 19469 h 33392"/>
                    <a:gd name="connsiteX9" fmla="*/ 13852 w 33427"/>
                    <a:gd name="connsiteY9" fmla="*/ 21629 h 33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27" h="33392">
                      <a:moveTo>
                        <a:pt x="24942" y="2185"/>
                      </a:moveTo>
                      <a:cubicBezTo>
                        <a:pt x="16948" y="-2351"/>
                        <a:pt x="6722" y="385"/>
                        <a:pt x="2185" y="8451"/>
                      </a:cubicBezTo>
                      <a:cubicBezTo>
                        <a:pt x="-2351" y="16444"/>
                        <a:pt x="385" y="26598"/>
                        <a:pt x="8451" y="31207"/>
                      </a:cubicBezTo>
                      <a:cubicBezTo>
                        <a:pt x="16444" y="35744"/>
                        <a:pt x="26670" y="33007"/>
                        <a:pt x="31207" y="24942"/>
                      </a:cubicBezTo>
                      <a:cubicBezTo>
                        <a:pt x="35816" y="16948"/>
                        <a:pt x="33008" y="6722"/>
                        <a:pt x="25014" y="2185"/>
                      </a:cubicBezTo>
                      <a:close/>
                      <a:moveTo>
                        <a:pt x="13852" y="21629"/>
                      </a:moveTo>
                      <a:cubicBezTo>
                        <a:pt x="11115" y="20045"/>
                        <a:pt x="10179" y="16588"/>
                        <a:pt x="11691" y="13852"/>
                      </a:cubicBezTo>
                      <a:cubicBezTo>
                        <a:pt x="13276" y="11115"/>
                        <a:pt x="16732" y="10179"/>
                        <a:pt x="19469" y="11691"/>
                      </a:cubicBezTo>
                      <a:cubicBezTo>
                        <a:pt x="22206" y="13276"/>
                        <a:pt x="23141" y="16732"/>
                        <a:pt x="21629" y="19469"/>
                      </a:cubicBezTo>
                      <a:cubicBezTo>
                        <a:pt x="20045" y="22205"/>
                        <a:pt x="16588" y="23141"/>
                        <a:pt x="13852" y="21629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8" name="Freeform: Shape 3747">
                  <a:extLst>
                    <a:ext uri="{FF2B5EF4-FFF2-40B4-BE49-F238E27FC236}">
                      <a16:creationId xmlns:a16="http://schemas.microsoft.com/office/drawing/2014/main" id="{CC24DB73-CDB6-78D7-3600-6157CC072EF8}"/>
                    </a:ext>
                  </a:extLst>
                </p:cNvPr>
                <p:cNvSpPr/>
                <p:nvPr/>
              </p:nvSpPr>
              <p:spPr>
                <a:xfrm>
                  <a:off x="6706102" y="5763847"/>
                  <a:ext cx="30918" cy="31476"/>
                </a:xfrm>
                <a:custGeom>
                  <a:avLst/>
                  <a:gdLst>
                    <a:gd name="connsiteX0" fmla="*/ 25307 w 30918"/>
                    <a:gd name="connsiteY0" fmla="*/ 26929 h 31476"/>
                    <a:gd name="connsiteX1" fmla="*/ 30492 w 30918"/>
                    <a:gd name="connsiteY1" fmla="*/ 16198 h 31476"/>
                    <a:gd name="connsiteX2" fmla="*/ 27899 w 30918"/>
                    <a:gd name="connsiteY2" fmla="*/ 5757 h 31476"/>
                    <a:gd name="connsiteX3" fmla="*/ 15945 w 30918"/>
                    <a:gd name="connsiteY3" fmla="*/ 355 h 31476"/>
                    <a:gd name="connsiteX4" fmla="*/ 6439 w 30918"/>
                    <a:gd name="connsiteY4" fmla="*/ 3020 h 31476"/>
                    <a:gd name="connsiteX5" fmla="*/ 1902 w 30918"/>
                    <a:gd name="connsiteY5" fmla="*/ 11590 h 31476"/>
                    <a:gd name="connsiteX6" fmla="*/ 2982 w 30918"/>
                    <a:gd name="connsiteY6" fmla="*/ 24048 h 31476"/>
                    <a:gd name="connsiteX7" fmla="*/ 14288 w 30918"/>
                    <a:gd name="connsiteY7" fmla="*/ 30817 h 31476"/>
                    <a:gd name="connsiteX8" fmla="*/ 25450 w 30918"/>
                    <a:gd name="connsiteY8" fmla="*/ 26929 h 31476"/>
                    <a:gd name="connsiteX9" fmla="*/ 11264 w 30918"/>
                    <a:gd name="connsiteY9" fmla="*/ 18863 h 31476"/>
                    <a:gd name="connsiteX10" fmla="*/ 12272 w 30918"/>
                    <a:gd name="connsiteY10" fmla="*/ 10941 h 31476"/>
                    <a:gd name="connsiteX11" fmla="*/ 20194 w 30918"/>
                    <a:gd name="connsiteY11" fmla="*/ 11950 h 31476"/>
                    <a:gd name="connsiteX12" fmla="*/ 19185 w 30918"/>
                    <a:gd name="connsiteY12" fmla="*/ 19871 h 31476"/>
                    <a:gd name="connsiteX13" fmla="*/ 11264 w 30918"/>
                    <a:gd name="connsiteY13" fmla="*/ 18863 h 3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918" h="31476">
                      <a:moveTo>
                        <a:pt x="25307" y="26929"/>
                      </a:moveTo>
                      <a:cubicBezTo>
                        <a:pt x="27611" y="23400"/>
                        <a:pt x="32364" y="22824"/>
                        <a:pt x="30492" y="16198"/>
                      </a:cubicBezTo>
                      <a:cubicBezTo>
                        <a:pt x="28691" y="10077"/>
                        <a:pt x="30492" y="9069"/>
                        <a:pt x="27899" y="5757"/>
                      </a:cubicBezTo>
                      <a:cubicBezTo>
                        <a:pt x="25307" y="2444"/>
                        <a:pt x="19401" y="-1157"/>
                        <a:pt x="15945" y="355"/>
                      </a:cubicBezTo>
                      <a:cubicBezTo>
                        <a:pt x="12344" y="1867"/>
                        <a:pt x="9823" y="428"/>
                        <a:pt x="6439" y="3020"/>
                      </a:cubicBezTo>
                      <a:cubicBezTo>
                        <a:pt x="3342" y="5468"/>
                        <a:pt x="4278" y="8853"/>
                        <a:pt x="1902" y="11590"/>
                      </a:cubicBezTo>
                      <a:cubicBezTo>
                        <a:pt x="-1555" y="15478"/>
                        <a:pt x="245" y="20519"/>
                        <a:pt x="2982" y="24048"/>
                      </a:cubicBezTo>
                      <a:cubicBezTo>
                        <a:pt x="5719" y="27577"/>
                        <a:pt x="7807" y="27000"/>
                        <a:pt x="14288" y="30817"/>
                      </a:cubicBezTo>
                      <a:cubicBezTo>
                        <a:pt x="17457" y="32690"/>
                        <a:pt x="23218" y="30313"/>
                        <a:pt x="25450" y="26929"/>
                      </a:cubicBezTo>
                      <a:close/>
                      <a:moveTo>
                        <a:pt x="11264" y="18863"/>
                      </a:moveTo>
                      <a:cubicBezTo>
                        <a:pt x="9391" y="16414"/>
                        <a:pt x="9823" y="12886"/>
                        <a:pt x="12272" y="10941"/>
                      </a:cubicBezTo>
                      <a:cubicBezTo>
                        <a:pt x="14720" y="9069"/>
                        <a:pt x="18249" y="9501"/>
                        <a:pt x="20194" y="11950"/>
                      </a:cubicBezTo>
                      <a:cubicBezTo>
                        <a:pt x="22138" y="14398"/>
                        <a:pt x="21634" y="17927"/>
                        <a:pt x="19185" y="19871"/>
                      </a:cubicBezTo>
                      <a:cubicBezTo>
                        <a:pt x="16737" y="21743"/>
                        <a:pt x="13208" y="21311"/>
                        <a:pt x="11264" y="18863"/>
                      </a:cubicBezTo>
                      <a:close/>
                    </a:path>
                  </a:pathLst>
                </a:custGeom>
                <a:solidFill>
                  <a:srgbClr val="6A3C2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9" name="Freeform: Shape 3748">
                  <a:extLst>
                    <a:ext uri="{FF2B5EF4-FFF2-40B4-BE49-F238E27FC236}">
                      <a16:creationId xmlns:a16="http://schemas.microsoft.com/office/drawing/2014/main" id="{17C0D138-E6CE-7E29-4D51-CF567A2CA5B6}"/>
                    </a:ext>
                  </a:extLst>
                </p:cNvPr>
                <p:cNvSpPr/>
                <p:nvPr/>
              </p:nvSpPr>
              <p:spPr>
                <a:xfrm>
                  <a:off x="6719887" y="5767371"/>
                  <a:ext cx="1008" cy="1079"/>
                </a:xfrm>
                <a:custGeom>
                  <a:avLst/>
                  <a:gdLst>
                    <a:gd name="connsiteX0" fmla="*/ 144 w 1008"/>
                    <a:gd name="connsiteY0" fmla="*/ 1080 h 1079"/>
                    <a:gd name="connsiteX1" fmla="*/ 0 w 1008"/>
                    <a:gd name="connsiteY1" fmla="*/ 72 h 1079"/>
                    <a:gd name="connsiteX2" fmla="*/ 1008 w 1008"/>
                    <a:gd name="connsiteY2" fmla="*/ 0 h 1079"/>
                    <a:gd name="connsiteX3" fmla="*/ 720 w 1008"/>
                    <a:gd name="connsiteY3" fmla="*/ 864 h 1079"/>
                    <a:gd name="connsiteX4" fmla="*/ 144 w 1008"/>
                    <a:gd name="connsiteY4" fmla="*/ 1080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1079">
                      <a:moveTo>
                        <a:pt x="144" y="1080"/>
                      </a:moveTo>
                      <a:lnTo>
                        <a:pt x="0" y="72"/>
                      </a:lnTo>
                      <a:lnTo>
                        <a:pt x="1008" y="0"/>
                      </a:lnTo>
                      <a:lnTo>
                        <a:pt x="720" y="864"/>
                      </a:lnTo>
                      <a:lnTo>
                        <a:pt x="144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0" name="Freeform: Shape 3749">
                  <a:extLst>
                    <a:ext uri="{FF2B5EF4-FFF2-40B4-BE49-F238E27FC236}">
                      <a16:creationId xmlns:a16="http://schemas.microsoft.com/office/drawing/2014/main" id="{A5F66AE1-F0B3-F687-0949-C296888DF45E}"/>
                    </a:ext>
                  </a:extLst>
                </p:cNvPr>
                <p:cNvSpPr/>
                <p:nvPr/>
              </p:nvSpPr>
              <p:spPr>
                <a:xfrm>
                  <a:off x="6730833" y="5785519"/>
                  <a:ext cx="1296" cy="1080"/>
                </a:xfrm>
                <a:custGeom>
                  <a:avLst/>
                  <a:gdLst>
                    <a:gd name="connsiteX0" fmla="*/ 0 w 1296"/>
                    <a:gd name="connsiteY0" fmla="*/ 792 h 1080"/>
                    <a:gd name="connsiteX1" fmla="*/ 576 w 1296"/>
                    <a:gd name="connsiteY1" fmla="*/ 0 h 1080"/>
                    <a:gd name="connsiteX2" fmla="*/ 1296 w 1296"/>
                    <a:gd name="connsiteY2" fmla="*/ 648 h 1080"/>
                    <a:gd name="connsiteX3" fmla="*/ 576 w 1296"/>
                    <a:gd name="connsiteY3" fmla="*/ 1080 h 1080"/>
                    <a:gd name="connsiteX4" fmla="*/ 0 w 1296"/>
                    <a:gd name="connsiteY4" fmla="*/ 792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" h="1080">
                      <a:moveTo>
                        <a:pt x="0" y="792"/>
                      </a:moveTo>
                      <a:lnTo>
                        <a:pt x="576" y="0"/>
                      </a:lnTo>
                      <a:lnTo>
                        <a:pt x="1296" y="648"/>
                      </a:lnTo>
                      <a:lnTo>
                        <a:pt x="576" y="1080"/>
                      </a:ln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1" name="Freeform: Shape 3750">
                  <a:extLst>
                    <a:ext uri="{FF2B5EF4-FFF2-40B4-BE49-F238E27FC236}">
                      <a16:creationId xmlns:a16="http://schemas.microsoft.com/office/drawing/2014/main" id="{82CC3A76-0C2B-E0C4-0798-2B15D8BF315F}"/>
                    </a:ext>
                  </a:extLst>
                </p:cNvPr>
                <p:cNvSpPr/>
                <p:nvPr/>
              </p:nvSpPr>
              <p:spPr>
                <a:xfrm>
                  <a:off x="6719310" y="5790488"/>
                  <a:ext cx="1080" cy="936"/>
                </a:xfrm>
                <a:custGeom>
                  <a:avLst/>
                  <a:gdLst>
                    <a:gd name="connsiteX0" fmla="*/ 0 w 1080"/>
                    <a:gd name="connsiteY0" fmla="*/ 936 h 936"/>
                    <a:gd name="connsiteX1" fmla="*/ 144 w 1080"/>
                    <a:gd name="connsiteY1" fmla="*/ 0 h 936"/>
                    <a:gd name="connsiteX2" fmla="*/ 1080 w 1080"/>
                    <a:gd name="connsiteY2" fmla="*/ 216 h 936"/>
                    <a:gd name="connsiteX3" fmla="*/ 576 w 1080"/>
                    <a:gd name="connsiteY3" fmla="*/ 936 h 936"/>
                    <a:gd name="connsiteX4" fmla="*/ 0 w 1080"/>
                    <a:gd name="connsiteY4" fmla="*/ 936 h 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0" h="936">
                      <a:moveTo>
                        <a:pt x="0" y="936"/>
                      </a:moveTo>
                      <a:lnTo>
                        <a:pt x="144" y="0"/>
                      </a:lnTo>
                      <a:lnTo>
                        <a:pt x="1080" y="216"/>
                      </a:lnTo>
                      <a:lnTo>
                        <a:pt x="576" y="936"/>
                      </a:lnTo>
                      <a:lnTo>
                        <a:pt x="0" y="93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2" name="Freeform: Shape 3751">
                  <a:extLst>
                    <a:ext uri="{FF2B5EF4-FFF2-40B4-BE49-F238E27FC236}">
                      <a16:creationId xmlns:a16="http://schemas.microsoft.com/office/drawing/2014/main" id="{A2C242CA-6FD9-AC97-6CB3-090F01920153}"/>
                    </a:ext>
                  </a:extLst>
                </p:cNvPr>
                <p:cNvSpPr/>
                <p:nvPr/>
              </p:nvSpPr>
              <p:spPr>
                <a:xfrm>
                  <a:off x="6713333" y="5776733"/>
                  <a:ext cx="936" cy="1224"/>
                </a:xfrm>
                <a:custGeom>
                  <a:avLst/>
                  <a:gdLst>
                    <a:gd name="connsiteX0" fmla="*/ 432 w 936"/>
                    <a:gd name="connsiteY0" fmla="*/ 1224 h 1224"/>
                    <a:gd name="connsiteX1" fmla="*/ 0 w 936"/>
                    <a:gd name="connsiteY1" fmla="*/ 360 h 1224"/>
                    <a:gd name="connsiteX2" fmla="*/ 936 w 936"/>
                    <a:gd name="connsiteY2" fmla="*/ 0 h 1224"/>
                    <a:gd name="connsiteX3" fmla="*/ 936 w 936"/>
                    <a:gd name="connsiteY3" fmla="*/ 864 h 1224"/>
                    <a:gd name="connsiteX4" fmla="*/ 432 w 936"/>
                    <a:gd name="connsiteY4" fmla="*/ 1224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" h="1224">
                      <a:moveTo>
                        <a:pt x="432" y="1224"/>
                      </a:moveTo>
                      <a:lnTo>
                        <a:pt x="0" y="360"/>
                      </a:lnTo>
                      <a:lnTo>
                        <a:pt x="936" y="0"/>
                      </a:lnTo>
                      <a:lnTo>
                        <a:pt x="936" y="864"/>
                      </a:lnTo>
                      <a:lnTo>
                        <a:pt x="432" y="122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3" name="Freeform: Shape 3752">
                  <a:extLst>
                    <a:ext uri="{FF2B5EF4-FFF2-40B4-BE49-F238E27FC236}">
                      <a16:creationId xmlns:a16="http://schemas.microsoft.com/office/drawing/2014/main" id="{126D4DBB-A5A0-EFD2-D513-9429B85173F9}"/>
                    </a:ext>
                  </a:extLst>
                </p:cNvPr>
                <p:cNvSpPr/>
                <p:nvPr/>
              </p:nvSpPr>
              <p:spPr>
                <a:xfrm>
                  <a:off x="6723919" y="5768019"/>
                  <a:ext cx="1008" cy="1224"/>
                </a:xfrm>
                <a:custGeom>
                  <a:avLst/>
                  <a:gdLst>
                    <a:gd name="connsiteX0" fmla="*/ 504 w 1008"/>
                    <a:gd name="connsiteY0" fmla="*/ 1224 h 1224"/>
                    <a:gd name="connsiteX1" fmla="*/ 0 w 1008"/>
                    <a:gd name="connsiteY1" fmla="*/ 360 h 1224"/>
                    <a:gd name="connsiteX2" fmla="*/ 936 w 1008"/>
                    <a:gd name="connsiteY2" fmla="*/ 0 h 1224"/>
                    <a:gd name="connsiteX3" fmla="*/ 1008 w 1008"/>
                    <a:gd name="connsiteY3" fmla="*/ 864 h 1224"/>
                    <a:gd name="connsiteX4" fmla="*/ 504 w 1008"/>
                    <a:gd name="connsiteY4" fmla="*/ 1224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1224">
                      <a:moveTo>
                        <a:pt x="504" y="1224"/>
                      </a:moveTo>
                      <a:lnTo>
                        <a:pt x="0" y="360"/>
                      </a:lnTo>
                      <a:lnTo>
                        <a:pt x="936" y="0"/>
                      </a:lnTo>
                      <a:lnTo>
                        <a:pt x="1008" y="864"/>
                      </a:lnTo>
                      <a:lnTo>
                        <a:pt x="504" y="122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4" name="Freeform: Shape 3753">
                  <a:extLst>
                    <a:ext uri="{FF2B5EF4-FFF2-40B4-BE49-F238E27FC236}">
                      <a16:creationId xmlns:a16="http://schemas.microsoft.com/office/drawing/2014/main" id="{A21BE668-B52D-2441-8D8C-7C694B4F6926}"/>
                    </a:ext>
                  </a:extLst>
                </p:cNvPr>
                <p:cNvSpPr/>
                <p:nvPr/>
              </p:nvSpPr>
              <p:spPr>
                <a:xfrm>
                  <a:off x="6709661" y="5783718"/>
                  <a:ext cx="1008" cy="1224"/>
                </a:xfrm>
                <a:custGeom>
                  <a:avLst/>
                  <a:gdLst>
                    <a:gd name="connsiteX0" fmla="*/ 504 w 1008"/>
                    <a:gd name="connsiteY0" fmla="*/ 1225 h 1224"/>
                    <a:gd name="connsiteX1" fmla="*/ 0 w 1008"/>
                    <a:gd name="connsiteY1" fmla="*/ 360 h 1224"/>
                    <a:gd name="connsiteX2" fmla="*/ 936 w 1008"/>
                    <a:gd name="connsiteY2" fmla="*/ 0 h 1224"/>
                    <a:gd name="connsiteX3" fmla="*/ 1008 w 1008"/>
                    <a:gd name="connsiteY3" fmla="*/ 864 h 1224"/>
                    <a:gd name="connsiteX4" fmla="*/ 504 w 1008"/>
                    <a:gd name="connsiteY4" fmla="*/ 1225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1224">
                      <a:moveTo>
                        <a:pt x="504" y="1225"/>
                      </a:moveTo>
                      <a:lnTo>
                        <a:pt x="0" y="360"/>
                      </a:lnTo>
                      <a:lnTo>
                        <a:pt x="936" y="0"/>
                      </a:lnTo>
                      <a:lnTo>
                        <a:pt x="1008" y="864"/>
                      </a:lnTo>
                      <a:lnTo>
                        <a:pt x="504" y="1225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5" name="Freeform: Shape 3754">
                  <a:extLst>
                    <a:ext uri="{FF2B5EF4-FFF2-40B4-BE49-F238E27FC236}">
                      <a16:creationId xmlns:a16="http://schemas.microsoft.com/office/drawing/2014/main" id="{0909146C-3E9F-9D66-3A3C-F6F54C9E077C}"/>
                    </a:ext>
                  </a:extLst>
                </p:cNvPr>
                <p:cNvSpPr/>
                <p:nvPr/>
              </p:nvSpPr>
              <p:spPr>
                <a:xfrm>
                  <a:off x="6727088" y="5766363"/>
                  <a:ext cx="648" cy="864"/>
                </a:xfrm>
                <a:custGeom>
                  <a:avLst/>
                  <a:gdLst>
                    <a:gd name="connsiteX0" fmla="*/ 0 w 648"/>
                    <a:gd name="connsiteY0" fmla="*/ 864 h 864"/>
                    <a:gd name="connsiteX1" fmla="*/ 0 w 648"/>
                    <a:gd name="connsiteY1" fmla="*/ 144 h 864"/>
                    <a:gd name="connsiteX2" fmla="*/ 648 w 648"/>
                    <a:gd name="connsiteY2" fmla="*/ 0 h 864"/>
                    <a:gd name="connsiteX3" fmla="*/ 432 w 648"/>
                    <a:gd name="connsiteY3" fmla="*/ 648 h 864"/>
                    <a:gd name="connsiteX4" fmla="*/ 0 w 648"/>
                    <a:gd name="connsiteY4" fmla="*/ 864 h 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864">
                      <a:moveTo>
                        <a:pt x="0" y="864"/>
                      </a:moveTo>
                      <a:lnTo>
                        <a:pt x="0" y="144"/>
                      </a:lnTo>
                      <a:lnTo>
                        <a:pt x="648" y="0"/>
                      </a:lnTo>
                      <a:lnTo>
                        <a:pt x="432" y="648"/>
                      </a:lnTo>
                      <a:lnTo>
                        <a:pt x="0" y="86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6" name="Freeform: Shape 3755">
                  <a:extLst>
                    <a:ext uri="{FF2B5EF4-FFF2-40B4-BE49-F238E27FC236}">
                      <a16:creationId xmlns:a16="http://schemas.microsoft.com/office/drawing/2014/main" id="{B46E87CE-9D8A-A8F9-1CF6-F675A9C5D061}"/>
                    </a:ext>
                  </a:extLst>
                </p:cNvPr>
                <p:cNvSpPr/>
                <p:nvPr/>
              </p:nvSpPr>
              <p:spPr>
                <a:xfrm>
                  <a:off x="6731193" y="5776661"/>
                  <a:ext cx="1080" cy="648"/>
                </a:xfrm>
                <a:custGeom>
                  <a:avLst/>
                  <a:gdLst>
                    <a:gd name="connsiteX0" fmla="*/ 0 w 1080"/>
                    <a:gd name="connsiteY0" fmla="*/ 432 h 648"/>
                    <a:gd name="connsiteX1" fmla="*/ 576 w 1080"/>
                    <a:gd name="connsiteY1" fmla="*/ 0 h 648"/>
                    <a:gd name="connsiteX2" fmla="*/ 1080 w 1080"/>
                    <a:gd name="connsiteY2" fmla="*/ 504 h 648"/>
                    <a:gd name="connsiteX3" fmla="*/ 432 w 1080"/>
                    <a:gd name="connsiteY3" fmla="*/ 648 h 648"/>
                    <a:gd name="connsiteX4" fmla="*/ 0 w 1080"/>
                    <a:gd name="connsiteY4" fmla="*/ 432 h 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0" h="648">
                      <a:moveTo>
                        <a:pt x="0" y="432"/>
                      </a:moveTo>
                      <a:lnTo>
                        <a:pt x="576" y="0"/>
                      </a:lnTo>
                      <a:lnTo>
                        <a:pt x="1080" y="504"/>
                      </a:lnTo>
                      <a:lnTo>
                        <a:pt x="432" y="648"/>
                      </a:lnTo>
                      <a:lnTo>
                        <a:pt x="0" y="43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7" name="Freeform: Shape 3756">
                  <a:extLst>
                    <a:ext uri="{FF2B5EF4-FFF2-40B4-BE49-F238E27FC236}">
                      <a16:creationId xmlns:a16="http://schemas.microsoft.com/office/drawing/2014/main" id="{39408CC4-4F71-4EB9-6A01-3FE3B5C061DE}"/>
                    </a:ext>
                  </a:extLst>
                </p:cNvPr>
                <p:cNvSpPr/>
                <p:nvPr/>
              </p:nvSpPr>
              <p:spPr>
                <a:xfrm>
                  <a:off x="6729609" y="5781558"/>
                  <a:ext cx="719" cy="1080"/>
                </a:xfrm>
                <a:custGeom>
                  <a:avLst/>
                  <a:gdLst>
                    <a:gd name="connsiteX0" fmla="*/ 432 w 719"/>
                    <a:gd name="connsiteY0" fmla="*/ 1080 h 1080"/>
                    <a:gd name="connsiteX1" fmla="*/ 0 w 719"/>
                    <a:gd name="connsiteY1" fmla="*/ 432 h 1080"/>
                    <a:gd name="connsiteX2" fmla="*/ 504 w 719"/>
                    <a:gd name="connsiteY2" fmla="*/ 0 h 1080"/>
                    <a:gd name="connsiteX3" fmla="*/ 720 w 719"/>
                    <a:gd name="connsiteY3" fmla="*/ 648 h 1080"/>
                    <a:gd name="connsiteX4" fmla="*/ 432 w 719"/>
                    <a:gd name="connsiteY4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1080">
                      <a:moveTo>
                        <a:pt x="432" y="1080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2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8" name="Freeform: Shape 3757">
                  <a:extLst>
                    <a:ext uri="{FF2B5EF4-FFF2-40B4-BE49-F238E27FC236}">
                      <a16:creationId xmlns:a16="http://schemas.microsoft.com/office/drawing/2014/main" id="{F2D5C295-61E8-9A8D-E793-92DB7ADCCA2D}"/>
                    </a:ext>
                  </a:extLst>
                </p:cNvPr>
                <p:cNvSpPr/>
                <p:nvPr/>
              </p:nvSpPr>
              <p:spPr>
                <a:xfrm>
                  <a:off x="6726944" y="5790704"/>
                  <a:ext cx="720" cy="1008"/>
                </a:xfrm>
                <a:custGeom>
                  <a:avLst/>
                  <a:gdLst>
                    <a:gd name="connsiteX0" fmla="*/ 504 w 720"/>
                    <a:gd name="connsiteY0" fmla="*/ 1008 h 1008"/>
                    <a:gd name="connsiteX1" fmla="*/ 0 w 720"/>
                    <a:gd name="connsiteY1" fmla="*/ 432 h 1008"/>
                    <a:gd name="connsiteX2" fmla="*/ 504 w 720"/>
                    <a:gd name="connsiteY2" fmla="*/ 0 h 1008"/>
                    <a:gd name="connsiteX3" fmla="*/ 720 w 720"/>
                    <a:gd name="connsiteY3" fmla="*/ 648 h 1008"/>
                    <a:gd name="connsiteX4" fmla="*/ 504 w 720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" h="1008">
                      <a:moveTo>
                        <a:pt x="504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504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9" name="Freeform: Shape 3758">
                  <a:extLst>
                    <a:ext uri="{FF2B5EF4-FFF2-40B4-BE49-F238E27FC236}">
                      <a16:creationId xmlns:a16="http://schemas.microsoft.com/office/drawing/2014/main" id="{18C3CED5-E196-79F0-FCE2-F75428B789BD}"/>
                    </a:ext>
                  </a:extLst>
                </p:cNvPr>
                <p:cNvSpPr/>
                <p:nvPr/>
              </p:nvSpPr>
              <p:spPr>
                <a:xfrm>
                  <a:off x="6716574" y="5784079"/>
                  <a:ext cx="647" cy="1079"/>
                </a:xfrm>
                <a:custGeom>
                  <a:avLst/>
                  <a:gdLst>
                    <a:gd name="connsiteX0" fmla="*/ 432 w 647"/>
                    <a:gd name="connsiteY0" fmla="*/ 1080 h 1079"/>
                    <a:gd name="connsiteX1" fmla="*/ 0 w 647"/>
                    <a:gd name="connsiteY1" fmla="*/ 432 h 1079"/>
                    <a:gd name="connsiteX2" fmla="*/ 504 w 647"/>
                    <a:gd name="connsiteY2" fmla="*/ 0 h 1079"/>
                    <a:gd name="connsiteX3" fmla="*/ 648 w 647"/>
                    <a:gd name="connsiteY3" fmla="*/ 648 h 1079"/>
                    <a:gd name="connsiteX4" fmla="*/ 432 w 647"/>
                    <a:gd name="connsiteY4" fmla="*/ 1080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1079">
                      <a:moveTo>
                        <a:pt x="432" y="1080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648" y="648"/>
                      </a:lnTo>
                      <a:lnTo>
                        <a:pt x="432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0" name="Freeform: Shape 3759">
                  <a:extLst>
                    <a:ext uri="{FF2B5EF4-FFF2-40B4-BE49-F238E27FC236}">
                      <a16:creationId xmlns:a16="http://schemas.microsoft.com/office/drawing/2014/main" id="{585FBA6D-BA0A-9195-B561-B85052539610}"/>
                    </a:ext>
                  </a:extLst>
                </p:cNvPr>
                <p:cNvSpPr/>
                <p:nvPr/>
              </p:nvSpPr>
              <p:spPr>
                <a:xfrm>
                  <a:off x="6725216" y="5771836"/>
                  <a:ext cx="720" cy="1079"/>
                </a:xfrm>
                <a:custGeom>
                  <a:avLst/>
                  <a:gdLst>
                    <a:gd name="connsiteX0" fmla="*/ 504 w 720"/>
                    <a:gd name="connsiteY0" fmla="*/ 1080 h 1079"/>
                    <a:gd name="connsiteX1" fmla="*/ 0 w 720"/>
                    <a:gd name="connsiteY1" fmla="*/ 504 h 1079"/>
                    <a:gd name="connsiteX2" fmla="*/ 576 w 720"/>
                    <a:gd name="connsiteY2" fmla="*/ 0 h 1079"/>
                    <a:gd name="connsiteX3" fmla="*/ 720 w 720"/>
                    <a:gd name="connsiteY3" fmla="*/ 720 h 1079"/>
                    <a:gd name="connsiteX4" fmla="*/ 504 w 720"/>
                    <a:gd name="connsiteY4" fmla="*/ 1080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" h="1079">
                      <a:moveTo>
                        <a:pt x="504" y="1080"/>
                      </a:moveTo>
                      <a:lnTo>
                        <a:pt x="0" y="504"/>
                      </a:lnTo>
                      <a:lnTo>
                        <a:pt x="576" y="0"/>
                      </a:lnTo>
                      <a:lnTo>
                        <a:pt x="720" y="720"/>
                      </a:lnTo>
                      <a:lnTo>
                        <a:pt x="504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1" name="Freeform: Shape 3760">
                  <a:extLst>
                    <a:ext uri="{FF2B5EF4-FFF2-40B4-BE49-F238E27FC236}">
                      <a16:creationId xmlns:a16="http://schemas.microsoft.com/office/drawing/2014/main" id="{A54B1C8D-A37A-1A69-AEA6-8A4DDE4AE970}"/>
                    </a:ext>
                  </a:extLst>
                </p:cNvPr>
                <p:cNvSpPr/>
                <p:nvPr/>
              </p:nvSpPr>
              <p:spPr>
                <a:xfrm>
                  <a:off x="6722551" y="5793296"/>
                  <a:ext cx="648" cy="1008"/>
                </a:xfrm>
                <a:custGeom>
                  <a:avLst/>
                  <a:gdLst>
                    <a:gd name="connsiteX0" fmla="*/ 432 w 648"/>
                    <a:gd name="connsiteY0" fmla="*/ 1008 h 1008"/>
                    <a:gd name="connsiteX1" fmla="*/ 0 w 648"/>
                    <a:gd name="connsiteY1" fmla="*/ 432 h 1008"/>
                    <a:gd name="connsiteX2" fmla="*/ 432 w 648"/>
                    <a:gd name="connsiteY2" fmla="*/ 0 h 1008"/>
                    <a:gd name="connsiteX3" fmla="*/ 648 w 648"/>
                    <a:gd name="connsiteY3" fmla="*/ 648 h 1008"/>
                    <a:gd name="connsiteX4" fmla="*/ 432 w 648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1008">
                      <a:moveTo>
                        <a:pt x="432" y="1008"/>
                      </a:moveTo>
                      <a:lnTo>
                        <a:pt x="0" y="432"/>
                      </a:lnTo>
                      <a:lnTo>
                        <a:pt x="432" y="0"/>
                      </a:lnTo>
                      <a:lnTo>
                        <a:pt x="648" y="648"/>
                      </a:lnTo>
                      <a:lnTo>
                        <a:pt x="432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2" name="Freeform: Shape 3761">
                  <a:extLst>
                    <a:ext uri="{FF2B5EF4-FFF2-40B4-BE49-F238E27FC236}">
                      <a16:creationId xmlns:a16="http://schemas.microsoft.com/office/drawing/2014/main" id="{AA60C666-6B59-933E-B30F-D2B0D2B0EC09}"/>
                    </a:ext>
                  </a:extLst>
                </p:cNvPr>
                <p:cNvSpPr/>
                <p:nvPr/>
              </p:nvSpPr>
              <p:spPr>
                <a:xfrm>
                  <a:off x="6710309" y="5773997"/>
                  <a:ext cx="720" cy="1080"/>
                </a:xfrm>
                <a:custGeom>
                  <a:avLst/>
                  <a:gdLst>
                    <a:gd name="connsiteX0" fmla="*/ 504 w 720"/>
                    <a:gd name="connsiteY0" fmla="*/ 1080 h 1080"/>
                    <a:gd name="connsiteX1" fmla="*/ 0 w 720"/>
                    <a:gd name="connsiteY1" fmla="*/ 504 h 1080"/>
                    <a:gd name="connsiteX2" fmla="*/ 504 w 720"/>
                    <a:gd name="connsiteY2" fmla="*/ 0 h 1080"/>
                    <a:gd name="connsiteX3" fmla="*/ 720 w 720"/>
                    <a:gd name="connsiteY3" fmla="*/ 648 h 1080"/>
                    <a:gd name="connsiteX4" fmla="*/ 504 w 720"/>
                    <a:gd name="connsiteY4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" h="1080">
                      <a:moveTo>
                        <a:pt x="504" y="1080"/>
                      </a:moveTo>
                      <a:lnTo>
                        <a:pt x="0" y="504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504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3" name="Freeform: Shape 3762">
                  <a:extLst>
                    <a:ext uri="{FF2B5EF4-FFF2-40B4-BE49-F238E27FC236}">
                      <a16:creationId xmlns:a16="http://schemas.microsoft.com/office/drawing/2014/main" id="{F921EB53-5136-DAAA-2E9D-DAAE8424E879}"/>
                    </a:ext>
                  </a:extLst>
                </p:cNvPr>
                <p:cNvSpPr/>
                <p:nvPr/>
              </p:nvSpPr>
              <p:spPr>
                <a:xfrm>
                  <a:off x="6727880" y="5770324"/>
                  <a:ext cx="720" cy="1008"/>
                </a:xfrm>
                <a:custGeom>
                  <a:avLst/>
                  <a:gdLst>
                    <a:gd name="connsiteX0" fmla="*/ 432 w 720"/>
                    <a:gd name="connsiteY0" fmla="*/ 1008 h 1008"/>
                    <a:gd name="connsiteX1" fmla="*/ 0 w 720"/>
                    <a:gd name="connsiteY1" fmla="*/ 432 h 1008"/>
                    <a:gd name="connsiteX2" fmla="*/ 504 w 720"/>
                    <a:gd name="connsiteY2" fmla="*/ 0 h 1008"/>
                    <a:gd name="connsiteX3" fmla="*/ 720 w 720"/>
                    <a:gd name="connsiteY3" fmla="*/ 648 h 1008"/>
                    <a:gd name="connsiteX4" fmla="*/ 432 w 720"/>
                    <a:gd name="connsiteY4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" h="1008">
                      <a:moveTo>
                        <a:pt x="432" y="1008"/>
                      </a:moveTo>
                      <a:lnTo>
                        <a:pt x="0" y="432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2" y="100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4" name="Freeform: Shape 3763">
                  <a:extLst>
                    <a:ext uri="{FF2B5EF4-FFF2-40B4-BE49-F238E27FC236}">
                      <a16:creationId xmlns:a16="http://schemas.microsoft.com/office/drawing/2014/main" id="{CA7E176C-F9F9-EDFD-31E1-6F2792965703}"/>
                    </a:ext>
                  </a:extLst>
                </p:cNvPr>
                <p:cNvSpPr/>
                <p:nvPr/>
              </p:nvSpPr>
              <p:spPr>
                <a:xfrm>
                  <a:off x="6717870" y="5771692"/>
                  <a:ext cx="719" cy="1080"/>
                </a:xfrm>
                <a:custGeom>
                  <a:avLst/>
                  <a:gdLst>
                    <a:gd name="connsiteX0" fmla="*/ 432 w 719"/>
                    <a:gd name="connsiteY0" fmla="*/ 1080 h 1080"/>
                    <a:gd name="connsiteX1" fmla="*/ 0 w 719"/>
                    <a:gd name="connsiteY1" fmla="*/ 504 h 1080"/>
                    <a:gd name="connsiteX2" fmla="*/ 504 w 719"/>
                    <a:gd name="connsiteY2" fmla="*/ 0 h 1080"/>
                    <a:gd name="connsiteX3" fmla="*/ 720 w 719"/>
                    <a:gd name="connsiteY3" fmla="*/ 648 h 1080"/>
                    <a:gd name="connsiteX4" fmla="*/ 432 w 719"/>
                    <a:gd name="connsiteY4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" h="1080">
                      <a:moveTo>
                        <a:pt x="432" y="1080"/>
                      </a:moveTo>
                      <a:lnTo>
                        <a:pt x="0" y="504"/>
                      </a:lnTo>
                      <a:lnTo>
                        <a:pt x="504" y="0"/>
                      </a:lnTo>
                      <a:lnTo>
                        <a:pt x="720" y="648"/>
                      </a:lnTo>
                      <a:lnTo>
                        <a:pt x="432" y="108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5" name="Freeform: Shape 3764">
                  <a:extLst>
                    <a:ext uri="{FF2B5EF4-FFF2-40B4-BE49-F238E27FC236}">
                      <a16:creationId xmlns:a16="http://schemas.microsoft.com/office/drawing/2014/main" id="{433BCCC4-D328-918F-0882-418B3A1A6919}"/>
                    </a:ext>
                  </a:extLst>
                </p:cNvPr>
                <p:cNvSpPr/>
                <p:nvPr/>
              </p:nvSpPr>
              <p:spPr>
                <a:xfrm>
                  <a:off x="6727952" y="5786311"/>
                  <a:ext cx="576" cy="864"/>
                </a:xfrm>
                <a:custGeom>
                  <a:avLst/>
                  <a:gdLst>
                    <a:gd name="connsiteX0" fmla="*/ 360 w 576"/>
                    <a:gd name="connsiteY0" fmla="*/ 864 h 864"/>
                    <a:gd name="connsiteX1" fmla="*/ 0 w 576"/>
                    <a:gd name="connsiteY1" fmla="*/ 360 h 864"/>
                    <a:gd name="connsiteX2" fmla="*/ 432 w 576"/>
                    <a:gd name="connsiteY2" fmla="*/ 0 h 864"/>
                    <a:gd name="connsiteX3" fmla="*/ 576 w 576"/>
                    <a:gd name="connsiteY3" fmla="*/ 576 h 864"/>
                    <a:gd name="connsiteX4" fmla="*/ 360 w 576"/>
                    <a:gd name="connsiteY4" fmla="*/ 864 h 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864">
                      <a:moveTo>
                        <a:pt x="360" y="864"/>
                      </a:moveTo>
                      <a:lnTo>
                        <a:pt x="0" y="360"/>
                      </a:lnTo>
                      <a:lnTo>
                        <a:pt x="432" y="0"/>
                      </a:lnTo>
                      <a:lnTo>
                        <a:pt x="576" y="576"/>
                      </a:lnTo>
                      <a:lnTo>
                        <a:pt x="360" y="86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6" name="Freeform: Shape 3765">
                  <a:extLst>
                    <a:ext uri="{FF2B5EF4-FFF2-40B4-BE49-F238E27FC236}">
                      <a16:creationId xmlns:a16="http://schemas.microsoft.com/office/drawing/2014/main" id="{01971041-CDEA-C1D8-B97F-D62B9166F7A3}"/>
                    </a:ext>
                  </a:extLst>
                </p:cNvPr>
                <p:cNvSpPr/>
                <p:nvPr/>
              </p:nvSpPr>
              <p:spPr>
                <a:xfrm>
                  <a:off x="6709877" y="5779542"/>
                  <a:ext cx="1008" cy="719"/>
                </a:xfrm>
                <a:custGeom>
                  <a:avLst/>
                  <a:gdLst>
                    <a:gd name="connsiteX0" fmla="*/ 0 w 1008"/>
                    <a:gd name="connsiteY0" fmla="*/ 576 h 719"/>
                    <a:gd name="connsiteX1" fmla="*/ 432 w 1008"/>
                    <a:gd name="connsiteY1" fmla="*/ 0 h 719"/>
                    <a:gd name="connsiteX2" fmla="*/ 1008 w 1008"/>
                    <a:gd name="connsiteY2" fmla="*/ 360 h 719"/>
                    <a:gd name="connsiteX3" fmla="*/ 432 w 1008"/>
                    <a:gd name="connsiteY3" fmla="*/ 720 h 719"/>
                    <a:gd name="connsiteX4" fmla="*/ 0 w 1008"/>
                    <a:gd name="connsiteY4" fmla="*/ 576 h 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" h="719">
                      <a:moveTo>
                        <a:pt x="0" y="576"/>
                      </a:moveTo>
                      <a:lnTo>
                        <a:pt x="432" y="0"/>
                      </a:lnTo>
                      <a:lnTo>
                        <a:pt x="1008" y="360"/>
                      </a:lnTo>
                      <a:lnTo>
                        <a:pt x="432" y="720"/>
                      </a:lnTo>
                      <a:lnTo>
                        <a:pt x="0" y="57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7" name="Freeform: Shape 3766">
                  <a:extLst>
                    <a:ext uri="{FF2B5EF4-FFF2-40B4-BE49-F238E27FC236}">
                      <a16:creationId xmlns:a16="http://schemas.microsoft.com/office/drawing/2014/main" id="{3BF4497B-6014-BC9E-5321-FA7BE7A6314A}"/>
                    </a:ext>
                  </a:extLst>
                </p:cNvPr>
                <p:cNvSpPr/>
                <p:nvPr/>
              </p:nvSpPr>
              <p:spPr>
                <a:xfrm>
                  <a:off x="6731337" y="5769676"/>
                  <a:ext cx="864" cy="575"/>
                </a:xfrm>
                <a:custGeom>
                  <a:avLst/>
                  <a:gdLst>
                    <a:gd name="connsiteX0" fmla="*/ 0 w 864"/>
                    <a:gd name="connsiteY0" fmla="*/ 360 h 575"/>
                    <a:gd name="connsiteX1" fmla="*/ 504 w 864"/>
                    <a:gd name="connsiteY1" fmla="*/ 0 h 575"/>
                    <a:gd name="connsiteX2" fmla="*/ 864 w 864"/>
                    <a:gd name="connsiteY2" fmla="*/ 360 h 575"/>
                    <a:gd name="connsiteX3" fmla="*/ 360 w 864"/>
                    <a:gd name="connsiteY3" fmla="*/ 576 h 575"/>
                    <a:gd name="connsiteX4" fmla="*/ 0 w 864"/>
                    <a:gd name="connsiteY4" fmla="*/ 360 h 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4" h="575">
                      <a:moveTo>
                        <a:pt x="0" y="360"/>
                      </a:moveTo>
                      <a:lnTo>
                        <a:pt x="504" y="0"/>
                      </a:lnTo>
                      <a:lnTo>
                        <a:pt x="864" y="360"/>
                      </a:lnTo>
                      <a:lnTo>
                        <a:pt x="360" y="576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8" name="Freeform: Shape 3767">
                  <a:extLst>
                    <a:ext uri="{FF2B5EF4-FFF2-40B4-BE49-F238E27FC236}">
                      <a16:creationId xmlns:a16="http://schemas.microsoft.com/office/drawing/2014/main" id="{3B842E24-2272-43E9-3FFE-8B992D16FDA8}"/>
                    </a:ext>
                  </a:extLst>
                </p:cNvPr>
                <p:cNvSpPr/>
                <p:nvPr/>
              </p:nvSpPr>
              <p:spPr>
                <a:xfrm>
                  <a:off x="6732345" y="5773132"/>
                  <a:ext cx="576" cy="432"/>
                </a:xfrm>
                <a:custGeom>
                  <a:avLst/>
                  <a:gdLst>
                    <a:gd name="connsiteX0" fmla="*/ 0 w 576"/>
                    <a:gd name="connsiteY0" fmla="*/ 360 h 432"/>
                    <a:gd name="connsiteX1" fmla="*/ 216 w 576"/>
                    <a:gd name="connsiteY1" fmla="*/ 0 h 432"/>
                    <a:gd name="connsiteX2" fmla="*/ 576 w 576"/>
                    <a:gd name="connsiteY2" fmla="*/ 144 h 432"/>
                    <a:gd name="connsiteX3" fmla="*/ 288 w 576"/>
                    <a:gd name="connsiteY3" fmla="*/ 432 h 432"/>
                    <a:gd name="connsiteX4" fmla="*/ 0 w 576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360"/>
                      </a:moveTo>
                      <a:lnTo>
                        <a:pt x="216" y="0"/>
                      </a:lnTo>
                      <a:lnTo>
                        <a:pt x="576" y="144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9" name="Freeform: Shape 3768">
                  <a:extLst>
                    <a:ext uri="{FF2B5EF4-FFF2-40B4-BE49-F238E27FC236}">
                      <a16:creationId xmlns:a16="http://schemas.microsoft.com/office/drawing/2014/main" id="{9BF0F359-0C2F-E72F-B348-FB82F5001F50}"/>
                    </a:ext>
                  </a:extLst>
                </p:cNvPr>
                <p:cNvSpPr/>
                <p:nvPr/>
              </p:nvSpPr>
              <p:spPr>
                <a:xfrm>
                  <a:off x="6729465" y="5778678"/>
                  <a:ext cx="504" cy="359"/>
                </a:xfrm>
                <a:custGeom>
                  <a:avLst/>
                  <a:gdLst>
                    <a:gd name="connsiteX0" fmla="*/ 0 w 504"/>
                    <a:gd name="connsiteY0" fmla="*/ 0 h 359"/>
                    <a:gd name="connsiteX1" fmla="*/ 432 w 504"/>
                    <a:gd name="connsiteY1" fmla="*/ 0 h 359"/>
                    <a:gd name="connsiteX2" fmla="*/ 504 w 504"/>
                    <a:gd name="connsiteY2" fmla="*/ 360 h 359"/>
                    <a:gd name="connsiteX3" fmla="*/ 144 w 504"/>
                    <a:gd name="connsiteY3" fmla="*/ 216 h 359"/>
                    <a:gd name="connsiteX4" fmla="*/ 0 w 504"/>
                    <a:gd name="connsiteY4" fmla="*/ 0 h 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4" h="359">
                      <a:moveTo>
                        <a:pt x="0" y="0"/>
                      </a:moveTo>
                      <a:lnTo>
                        <a:pt x="432" y="0"/>
                      </a:lnTo>
                      <a:lnTo>
                        <a:pt x="504" y="360"/>
                      </a:lnTo>
                      <a:lnTo>
                        <a:pt x="144" y="2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0" name="Freeform: Shape 3769">
                  <a:extLst>
                    <a:ext uri="{FF2B5EF4-FFF2-40B4-BE49-F238E27FC236}">
                      <a16:creationId xmlns:a16="http://schemas.microsoft.com/office/drawing/2014/main" id="{22BC3A8D-59C8-2535-ECAA-1C37ADBCC3B9}"/>
                    </a:ext>
                  </a:extLst>
                </p:cNvPr>
                <p:cNvSpPr/>
                <p:nvPr/>
              </p:nvSpPr>
              <p:spPr>
                <a:xfrm>
                  <a:off x="6733785" y="5777597"/>
                  <a:ext cx="576" cy="359"/>
                </a:xfrm>
                <a:custGeom>
                  <a:avLst/>
                  <a:gdLst>
                    <a:gd name="connsiteX0" fmla="*/ 0 w 576"/>
                    <a:gd name="connsiteY0" fmla="*/ 144 h 359"/>
                    <a:gd name="connsiteX1" fmla="*/ 432 w 576"/>
                    <a:gd name="connsiteY1" fmla="*/ 0 h 359"/>
                    <a:gd name="connsiteX2" fmla="*/ 576 w 576"/>
                    <a:gd name="connsiteY2" fmla="*/ 360 h 359"/>
                    <a:gd name="connsiteX3" fmla="*/ 216 w 576"/>
                    <a:gd name="connsiteY3" fmla="*/ 360 h 359"/>
                    <a:gd name="connsiteX4" fmla="*/ 0 w 576"/>
                    <a:gd name="connsiteY4" fmla="*/ 144 h 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359">
                      <a:moveTo>
                        <a:pt x="0" y="144"/>
                      </a:moveTo>
                      <a:lnTo>
                        <a:pt x="432" y="0"/>
                      </a:lnTo>
                      <a:lnTo>
                        <a:pt x="576" y="360"/>
                      </a:lnTo>
                      <a:lnTo>
                        <a:pt x="216" y="360"/>
                      </a:lnTo>
                      <a:lnTo>
                        <a:pt x="0" y="14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1" name="Freeform: Shape 3770">
                  <a:extLst>
                    <a:ext uri="{FF2B5EF4-FFF2-40B4-BE49-F238E27FC236}">
                      <a16:creationId xmlns:a16="http://schemas.microsoft.com/office/drawing/2014/main" id="{E3BF00C1-9F8E-34D7-0371-4715A5A9F523}"/>
                    </a:ext>
                  </a:extLst>
                </p:cNvPr>
                <p:cNvSpPr/>
                <p:nvPr/>
              </p:nvSpPr>
              <p:spPr>
                <a:xfrm>
                  <a:off x="6732417" y="5781198"/>
                  <a:ext cx="576" cy="359"/>
                </a:xfrm>
                <a:custGeom>
                  <a:avLst/>
                  <a:gdLst>
                    <a:gd name="connsiteX0" fmla="*/ 0 w 576"/>
                    <a:gd name="connsiteY0" fmla="*/ 360 h 359"/>
                    <a:gd name="connsiteX1" fmla="*/ 216 w 576"/>
                    <a:gd name="connsiteY1" fmla="*/ 0 h 359"/>
                    <a:gd name="connsiteX2" fmla="*/ 576 w 576"/>
                    <a:gd name="connsiteY2" fmla="*/ 144 h 359"/>
                    <a:gd name="connsiteX3" fmla="*/ 216 w 576"/>
                    <a:gd name="connsiteY3" fmla="*/ 360 h 359"/>
                    <a:gd name="connsiteX4" fmla="*/ 0 w 576"/>
                    <a:gd name="connsiteY4" fmla="*/ 360 h 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359">
                      <a:moveTo>
                        <a:pt x="0" y="360"/>
                      </a:moveTo>
                      <a:lnTo>
                        <a:pt x="216" y="0"/>
                      </a:lnTo>
                      <a:lnTo>
                        <a:pt x="576" y="144"/>
                      </a:lnTo>
                      <a:lnTo>
                        <a:pt x="216" y="360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2" name="Freeform: Shape 3771">
                  <a:extLst>
                    <a:ext uri="{FF2B5EF4-FFF2-40B4-BE49-F238E27FC236}">
                      <a16:creationId xmlns:a16="http://schemas.microsoft.com/office/drawing/2014/main" id="{665615EE-4580-4010-9704-6577AD75BD3B}"/>
                    </a:ext>
                  </a:extLst>
                </p:cNvPr>
                <p:cNvSpPr/>
                <p:nvPr/>
              </p:nvSpPr>
              <p:spPr>
                <a:xfrm>
                  <a:off x="6728240" y="5775077"/>
                  <a:ext cx="575" cy="792"/>
                </a:xfrm>
                <a:custGeom>
                  <a:avLst/>
                  <a:gdLst>
                    <a:gd name="connsiteX0" fmla="*/ 144 w 575"/>
                    <a:gd name="connsiteY0" fmla="*/ 792 h 792"/>
                    <a:gd name="connsiteX1" fmla="*/ 0 w 575"/>
                    <a:gd name="connsiteY1" fmla="*/ 144 h 792"/>
                    <a:gd name="connsiteX2" fmla="*/ 576 w 575"/>
                    <a:gd name="connsiteY2" fmla="*/ 0 h 792"/>
                    <a:gd name="connsiteX3" fmla="*/ 432 w 575"/>
                    <a:gd name="connsiteY3" fmla="*/ 576 h 792"/>
                    <a:gd name="connsiteX4" fmla="*/ 144 w 575"/>
                    <a:gd name="connsiteY4" fmla="*/ 792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" h="792">
                      <a:moveTo>
                        <a:pt x="144" y="792"/>
                      </a:moveTo>
                      <a:lnTo>
                        <a:pt x="0" y="144"/>
                      </a:lnTo>
                      <a:lnTo>
                        <a:pt x="576" y="0"/>
                      </a:lnTo>
                      <a:lnTo>
                        <a:pt x="432" y="576"/>
                      </a:lnTo>
                      <a:lnTo>
                        <a:pt x="144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3" name="Freeform: Shape 3772">
                  <a:extLst>
                    <a:ext uri="{FF2B5EF4-FFF2-40B4-BE49-F238E27FC236}">
                      <a16:creationId xmlns:a16="http://schemas.microsoft.com/office/drawing/2014/main" id="{B7C4C06F-8D07-47E4-5CEF-7C0B2809E6D5}"/>
                    </a:ext>
                  </a:extLst>
                </p:cNvPr>
                <p:cNvSpPr/>
                <p:nvPr/>
              </p:nvSpPr>
              <p:spPr>
                <a:xfrm>
                  <a:off x="6721399" y="5770468"/>
                  <a:ext cx="1079" cy="792"/>
                </a:xfrm>
                <a:custGeom>
                  <a:avLst/>
                  <a:gdLst>
                    <a:gd name="connsiteX0" fmla="*/ 0 w 1079"/>
                    <a:gd name="connsiteY0" fmla="*/ 720 h 792"/>
                    <a:gd name="connsiteX1" fmla="*/ 360 w 1079"/>
                    <a:gd name="connsiteY1" fmla="*/ 0 h 792"/>
                    <a:gd name="connsiteX2" fmla="*/ 1080 w 1079"/>
                    <a:gd name="connsiteY2" fmla="*/ 216 h 792"/>
                    <a:gd name="connsiteX3" fmla="*/ 504 w 1079"/>
                    <a:gd name="connsiteY3" fmla="*/ 792 h 792"/>
                    <a:gd name="connsiteX4" fmla="*/ 0 w 1079"/>
                    <a:gd name="connsiteY4" fmla="*/ 720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9" h="792">
                      <a:moveTo>
                        <a:pt x="0" y="720"/>
                      </a:moveTo>
                      <a:lnTo>
                        <a:pt x="360" y="0"/>
                      </a:lnTo>
                      <a:lnTo>
                        <a:pt x="1080" y="216"/>
                      </a:lnTo>
                      <a:lnTo>
                        <a:pt x="504" y="792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4" name="Freeform: Shape 3773">
                  <a:extLst>
                    <a:ext uri="{FF2B5EF4-FFF2-40B4-BE49-F238E27FC236}">
                      <a16:creationId xmlns:a16="http://schemas.microsoft.com/office/drawing/2014/main" id="{AFCFE01B-6C7E-2DAF-A8B7-B12831B4D14A}"/>
                    </a:ext>
                  </a:extLst>
                </p:cNvPr>
                <p:cNvSpPr/>
                <p:nvPr/>
              </p:nvSpPr>
              <p:spPr>
                <a:xfrm>
                  <a:off x="6714413" y="5770828"/>
                  <a:ext cx="1080" cy="864"/>
                </a:xfrm>
                <a:custGeom>
                  <a:avLst/>
                  <a:gdLst>
                    <a:gd name="connsiteX0" fmla="*/ 0 w 1080"/>
                    <a:gd name="connsiteY0" fmla="*/ 792 h 864"/>
                    <a:gd name="connsiteX1" fmla="*/ 360 w 1080"/>
                    <a:gd name="connsiteY1" fmla="*/ 0 h 864"/>
                    <a:gd name="connsiteX2" fmla="*/ 1080 w 1080"/>
                    <a:gd name="connsiteY2" fmla="*/ 288 h 864"/>
                    <a:gd name="connsiteX3" fmla="*/ 504 w 1080"/>
                    <a:gd name="connsiteY3" fmla="*/ 864 h 864"/>
                    <a:gd name="connsiteX4" fmla="*/ 0 w 1080"/>
                    <a:gd name="connsiteY4" fmla="*/ 792 h 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0" h="864">
                      <a:moveTo>
                        <a:pt x="0" y="792"/>
                      </a:moveTo>
                      <a:lnTo>
                        <a:pt x="360" y="0"/>
                      </a:lnTo>
                      <a:lnTo>
                        <a:pt x="1080" y="288"/>
                      </a:lnTo>
                      <a:lnTo>
                        <a:pt x="504" y="864"/>
                      </a:ln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5" name="Freeform: Shape 3774">
                  <a:extLst>
                    <a:ext uri="{FF2B5EF4-FFF2-40B4-BE49-F238E27FC236}">
                      <a16:creationId xmlns:a16="http://schemas.microsoft.com/office/drawing/2014/main" id="{F4690D81-5E98-3A93-1CE2-3DA83F2CA787}"/>
                    </a:ext>
                  </a:extLst>
                </p:cNvPr>
                <p:cNvSpPr/>
                <p:nvPr/>
              </p:nvSpPr>
              <p:spPr>
                <a:xfrm>
                  <a:off x="6713406" y="5787319"/>
                  <a:ext cx="1007" cy="792"/>
                </a:xfrm>
                <a:custGeom>
                  <a:avLst/>
                  <a:gdLst>
                    <a:gd name="connsiteX0" fmla="*/ 0 w 1007"/>
                    <a:gd name="connsiteY0" fmla="*/ 792 h 792"/>
                    <a:gd name="connsiteX1" fmla="*/ 288 w 1007"/>
                    <a:gd name="connsiteY1" fmla="*/ 0 h 792"/>
                    <a:gd name="connsiteX2" fmla="*/ 1008 w 1007"/>
                    <a:gd name="connsiteY2" fmla="*/ 288 h 792"/>
                    <a:gd name="connsiteX3" fmla="*/ 504 w 1007"/>
                    <a:gd name="connsiteY3" fmla="*/ 792 h 792"/>
                    <a:gd name="connsiteX4" fmla="*/ 0 w 1007"/>
                    <a:gd name="connsiteY4" fmla="*/ 792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7" h="792">
                      <a:moveTo>
                        <a:pt x="0" y="792"/>
                      </a:moveTo>
                      <a:lnTo>
                        <a:pt x="288" y="0"/>
                      </a:lnTo>
                      <a:lnTo>
                        <a:pt x="1008" y="288"/>
                      </a:lnTo>
                      <a:lnTo>
                        <a:pt x="504" y="792"/>
                      </a:lnTo>
                      <a:lnTo>
                        <a:pt x="0" y="79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3" name="Freeform: Shape 5782">
                  <a:extLst>
                    <a:ext uri="{FF2B5EF4-FFF2-40B4-BE49-F238E27FC236}">
                      <a16:creationId xmlns:a16="http://schemas.microsoft.com/office/drawing/2014/main" id="{838E3A26-2CEF-8046-1706-B1E6FFD91449}"/>
                    </a:ext>
                  </a:extLst>
                </p:cNvPr>
                <p:cNvSpPr/>
                <p:nvPr/>
              </p:nvSpPr>
              <p:spPr>
                <a:xfrm>
                  <a:off x="6722263" y="5787967"/>
                  <a:ext cx="576" cy="432"/>
                </a:xfrm>
                <a:custGeom>
                  <a:avLst/>
                  <a:gdLst>
                    <a:gd name="connsiteX0" fmla="*/ 0 w 576"/>
                    <a:gd name="connsiteY0" fmla="*/ 432 h 432"/>
                    <a:gd name="connsiteX1" fmla="*/ 216 w 576"/>
                    <a:gd name="connsiteY1" fmla="*/ 0 h 432"/>
                    <a:gd name="connsiteX2" fmla="*/ 576 w 576"/>
                    <a:gd name="connsiteY2" fmla="*/ 144 h 432"/>
                    <a:gd name="connsiteX3" fmla="*/ 288 w 576"/>
                    <a:gd name="connsiteY3" fmla="*/ 432 h 432"/>
                    <a:gd name="connsiteX4" fmla="*/ 0 w 576"/>
                    <a:gd name="connsiteY4" fmla="*/ 432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432"/>
                      </a:moveTo>
                      <a:lnTo>
                        <a:pt x="216" y="0"/>
                      </a:lnTo>
                      <a:lnTo>
                        <a:pt x="576" y="144"/>
                      </a:lnTo>
                      <a:lnTo>
                        <a:pt x="288" y="432"/>
                      </a:lnTo>
                      <a:lnTo>
                        <a:pt x="0" y="432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4" name="Freeform: Shape 5783">
                  <a:extLst>
                    <a:ext uri="{FF2B5EF4-FFF2-40B4-BE49-F238E27FC236}">
                      <a16:creationId xmlns:a16="http://schemas.microsoft.com/office/drawing/2014/main" id="{DCDE957B-3A0E-E221-0AEE-007D49B36461}"/>
                    </a:ext>
                  </a:extLst>
                </p:cNvPr>
                <p:cNvSpPr/>
                <p:nvPr/>
              </p:nvSpPr>
              <p:spPr>
                <a:xfrm>
                  <a:off x="6723704" y="5790704"/>
                  <a:ext cx="432" cy="576"/>
                </a:xfrm>
                <a:custGeom>
                  <a:avLst/>
                  <a:gdLst>
                    <a:gd name="connsiteX0" fmla="*/ 216 w 432"/>
                    <a:gd name="connsiteY0" fmla="*/ 576 h 576"/>
                    <a:gd name="connsiteX1" fmla="*/ 0 w 432"/>
                    <a:gd name="connsiteY1" fmla="*/ 216 h 576"/>
                    <a:gd name="connsiteX2" fmla="*/ 360 w 432"/>
                    <a:gd name="connsiteY2" fmla="*/ 0 h 576"/>
                    <a:gd name="connsiteX3" fmla="*/ 432 w 432"/>
                    <a:gd name="connsiteY3" fmla="*/ 360 h 576"/>
                    <a:gd name="connsiteX4" fmla="*/ 216 w 432"/>
                    <a:gd name="connsiteY4" fmla="*/ 576 h 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" h="576">
                      <a:moveTo>
                        <a:pt x="216" y="576"/>
                      </a:moveTo>
                      <a:lnTo>
                        <a:pt x="0" y="216"/>
                      </a:lnTo>
                      <a:lnTo>
                        <a:pt x="360" y="0"/>
                      </a:lnTo>
                      <a:lnTo>
                        <a:pt x="432" y="360"/>
                      </a:lnTo>
                      <a:lnTo>
                        <a:pt x="216" y="57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5" name="Freeform: Shape 5784">
                  <a:extLst>
                    <a:ext uri="{FF2B5EF4-FFF2-40B4-BE49-F238E27FC236}">
                      <a16:creationId xmlns:a16="http://schemas.microsoft.com/office/drawing/2014/main" id="{4144C34F-B0BD-9850-9D99-5B45530456EB}"/>
                    </a:ext>
                  </a:extLst>
                </p:cNvPr>
                <p:cNvSpPr/>
                <p:nvPr/>
              </p:nvSpPr>
              <p:spPr>
                <a:xfrm>
                  <a:off x="6723919" y="5785591"/>
                  <a:ext cx="1224" cy="864"/>
                </a:xfrm>
                <a:custGeom>
                  <a:avLst/>
                  <a:gdLst>
                    <a:gd name="connsiteX0" fmla="*/ 0 w 1224"/>
                    <a:gd name="connsiteY0" fmla="*/ 864 h 864"/>
                    <a:gd name="connsiteX1" fmla="*/ 432 w 1224"/>
                    <a:gd name="connsiteY1" fmla="*/ 0 h 864"/>
                    <a:gd name="connsiteX2" fmla="*/ 1224 w 1224"/>
                    <a:gd name="connsiteY2" fmla="*/ 288 h 864"/>
                    <a:gd name="connsiteX3" fmla="*/ 576 w 1224"/>
                    <a:gd name="connsiteY3" fmla="*/ 864 h 864"/>
                    <a:gd name="connsiteX4" fmla="*/ 0 w 1224"/>
                    <a:gd name="connsiteY4" fmla="*/ 864 h 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4" h="864">
                      <a:moveTo>
                        <a:pt x="0" y="864"/>
                      </a:moveTo>
                      <a:lnTo>
                        <a:pt x="432" y="0"/>
                      </a:lnTo>
                      <a:lnTo>
                        <a:pt x="1224" y="288"/>
                      </a:lnTo>
                      <a:lnTo>
                        <a:pt x="576" y="864"/>
                      </a:lnTo>
                      <a:lnTo>
                        <a:pt x="0" y="86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6" name="Freeform: Shape 5785">
                  <a:extLst>
                    <a:ext uri="{FF2B5EF4-FFF2-40B4-BE49-F238E27FC236}">
                      <a16:creationId xmlns:a16="http://schemas.microsoft.com/office/drawing/2014/main" id="{B4A3E978-C838-A022-9EDA-CBE9C444DFAD}"/>
                    </a:ext>
                  </a:extLst>
                </p:cNvPr>
                <p:cNvSpPr/>
                <p:nvPr/>
              </p:nvSpPr>
              <p:spPr>
                <a:xfrm>
                  <a:off x="6715782" y="5767299"/>
                  <a:ext cx="432" cy="504"/>
                </a:xfrm>
                <a:custGeom>
                  <a:avLst/>
                  <a:gdLst>
                    <a:gd name="connsiteX0" fmla="*/ 72 w 432"/>
                    <a:gd name="connsiteY0" fmla="*/ 504 h 504"/>
                    <a:gd name="connsiteX1" fmla="*/ 0 w 432"/>
                    <a:gd name="connsiteY1" fmla="*/ 72 h 504"/>
                    <a:gd name="connsiteX2" fmla="*/ 432 w 432"/>
                    <a:gd name="connsiteY2" fmla="*/ 0 h 504"/>
                    <a:gd name="connsiteX3" fmla="*/ 288 w 432"/>
                    <a:gd name="connsiteY3" fmla="*/ 360 h 504"/>
                    <a:gd name="connsiteX4" fmla="*/ 72 w 432"/>
                    <a:gd name="connsiteY4" fmla="*/ 504 h 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" h="504">
                      <a:moveTo>
                        <a:pt x="72" y="504"/>
                      </a:moveTo>
                      <a:lnTo>
                        <a:pt x="0" y="72"/>
                      </a:lnTo>
                      <a:lnTo>
                        <a:pt x="432" y="0"/>
                      </a:lnTo>
                      <a:lnTo>
                        <a:pt x="288" y="360"/>
                      </a:lnTo>
                      <a:lnTo>
                        <a:pt x="72" y="50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7" name="Freeform: Shape 5786">
                  <a:extLst>
                    <a:ext uri="{FF2B5EF4-FFF2-40B4-BE49-F238E27FC236}">
                      <a16:creationId xmlns:a16="http://schemas.microsoft.com/office/drawing/2014/main" id="{F30B0062-E477-21E9-4375-4753E3272184}"/>
                    </a:ext>
                  </a:extLst>
                </p:cNvPr>
                <p:cNvSpPr/>
                <p:nvPr/>
              </p:nvSpPr>
              <p:spPr>
                <a:xfrm>
                  <a:off x="6711965" y="5769747"/>
                  <a:ext cx="647" cy="936"/>
                </a:xfrm>
                <a:custGeom>
                  <a:avLst/>
                  <a:gdLst>
                    <a:gd name="connsiteX0" fmla="*/ 144 w 647"/>
                    <a:gd name="connsiteY0" fmla="*/ 936 h 936"/>
                    <a:gd name="connsiteX1" fmla="*/ 0 w 647"/>
                    <a:gd name="connsiteY1" fmla="*/ 216 h 936"/>
                    <a:gd name="connsiteX2" fmla="*/ 648 w 647"/>
                    <a:gd name="connsiteY2" fmla="*/ 0 h 936"/>
                    <a:gd name="connsiteX3" fmla="*/ 504 w 647"/>
                    <a:gd name="connsiteY3" fmla="*/ 720 h 936"/>
                    <a:gd name="connsiteX4" fmla="*/ 144 w 647"/>
                    <a:gd name="connsiteY4" fmla="*/ 936 h 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936">
                      <a:moveTo>
                        <a:pt x="144" y="936"/>
                      </a:moveTo>
                      <a:lnTo>
                        <a:pt x="0" y="216"/>
                      </a:lnTo>
                      <a:lnTo>
                        <a:pt x="648" y="0"/>
                      </a:lnTo>
                      <a:lnTo>
                        <a:pt x="504" y="720"/>
                      </a:lnTo>
                      <a:lnTo>
                        <a:pt x="144" y="93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8" name="Freeform: Shape 5787">
                  <a:extLst>
                    <a:ext uri="{FF2B5EF4-FFF2-40B4-BE49-F238E27FC236}">
                      <a16:creationId xmlns:a16="http://schemas.microsoft.com/office/drawing/2014/main" id="{CC958DD8-A7BB-8CE2-E570-50915A7FDBE9}"/>
                    </a:ext>
                  </a:extLst>
                </p:cNvPr>
                <p:cNvSpPr/>
                <p:nvPr/>
              </p:nvSpPr>
              <p:spPr>
                <a:xfrm>
                  <a:off x="6715854" y="5773997"/>
                  <a:ext cx="576" cy="432"/>
                </a:xfrm>
                <a:custGeom>
                  <a:avLst/>
                  <a:gdLst>
                    <a:gd name="connsiteX0" fmla="*/ 0 w 576"/>
                    <a:gd name="connsiteY0" fmla="*/ 288 h 432"/>
                    <a:gd name="connsiteX1" fmla="*/ 288 w 576"/>
                    <a:gd name="connsiteY1" fmla="*/ 0 h 432"/>
                    <a:gd name="connsiteX2" fmla="*/ 576 w 576"/>
                    <a:gd name="connsiteY2" fmla="*/ 288 h 432"/>
                    <a:gd name="connsiteX3" fmla="*/ 216 w 576"/>
                    <a:gd name="connsiteY3" fmla="*/ 432 h 432"/>
                    <a:gd name="connsiteX4" fmla="*/ 0 w 576"/>
                    <a:gd name="connsiteY4" fmla="*/ 288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288"/>
                      </a:moveTo>
                      <a:lnTo>
                        <a:pt x="288" y="0"/>
                      </a:lnTo>
                      <a:lnTo>
                        <a:pt x="576" y="288"/>
                      </a:lnTo>
                      <a:lnTo>
                        <a:pt x="216" y="432"/>
                      </a:ln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9" name="Freeform: Shape 5788">
                  <a:extLst>
                    <a:ext uri="{FF2B5EF4-FFF2-40B4-BE49-F238E27FC236}">
                      <a16:creationId xmlns:a16="http://schemas.microsoft.com/office/drawing/2014/main" id="{2ECB266C-7514-3E78-0FA0-C9C363B01F55}"/>
                    </a:ext>
                  </a:extLst>
                </p:cNvPr>
                <p:cNvSpPr/>
                <p:nvPr/>
              </p:nvSpPr>
              <p:spPr>
                <a:xfrm>
                  <a:off x="6727304" y="5783214"/>
                  <a:ext cx="647" cy="360"/>
                </a:xfrm>
                <a:custGeom>
                  <a:avLst/>
                  <a:gdLst>
                    <a:gd name="connsiteX0" fmla="*/ 0 w 647"/>
                    <a:gd name="connsiteY0" fmla="*/ 288 h 360"/>
                    <a:gd name="connsiteX1" fmla="*/ 360 w 647"/>
                    <a:gd name="connsiteY1" fmla="*/ 0 h 360"/>
                    <a:gd name="connsiteX2" fmla="*/ 648 w 647"/>
                    <a:gd name="connsiteY2" fmla="*/ 288 h 360"/>
                    <a:gd name="connsiteX3" fmla="*/ 288 w 647"/>
                    <a:gd name="connsiteY3" fmla="*/ 360 h 360"/>
                    <a:gd name="connsiteX4" fmla="*/ 0 w 647"/>
                    <a:gd name="connsiteY4" fmla="*/ 288 h 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360">
                      <a:moveTo>
                        <a:pt x="0" y="288"/>
                      </a:moveTo>
                      <a:lnTo>
                        <a:pt x="360" y="0"/>
                      </a:lnTo>
                      <a:lnTo>
                        <a:pt x="648" y="288"/>
                      </a:lnTo>
                      <a:lnTo>
                        <a:pt x="288" y="360"/>
                      </a:lnTo>
                      <a:lnTo>
                        <a:pt x="0" y="288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0" name="Freeform: Shape 5789">
                  <a:extLst>
                    <a:ext uri="{FF2B5EF4-FFF2-40B4-BE49-F238E27FC236}">
                      <a16:creationId xmlns:a16="http://schemas.microsoft.com/office/drawing/2014/main" id="{AFD4FD70-125B-941E-8EBB-9B137300C4D6}"/>
                    </a:ext>
                  </a:extLst>
                </p:cNvPr>
                <p:cNvSpPr/>
                <p:nvPr/>
              </p:nvSpPr>
              <p:spPr>
                <a:xfrm>
                  <a:off x="6713189" y="5781414"/>
                  <a:ext cx="432" cy="576"/>
                </a:xfrm>
                <a:custGeom>
                  <a:avLst/>
                  <a:gdLst>
                    <a:gd name="connsiteX0" fmla="*/ 72 w 432"/>
                    <a:gd name="connsiteY0" fmla="*/ 576 h 576"/>
                    <a:gd name="connsiteX1" fmla="*/ 0 w 432"/>
                    <a:gd name="connsiteY1" fmla="*/ 144 h 576"/>
                    <a:gd name="connsiteX2" fmla="*/ 432 w 432"/>
                    <a:gd name="connsiteY2" fmla="*/ 0 h 576"/>
                    <a:gd name="connsiteX3" fmla="*/ 360 w 432"/>
                    <a:gd name="connsiteY3" fmla="*/ 360 h 576"/>
                    <a:gd name="connsiteX4" fmla="*/ 72 w 432"/>
                    <a:gd name="connsiteY4" fmla="*/ 576 h 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" h="576">
                      <a:moveTo>
                        <a:pt x="72" y="576"/>
                      </a:moveTo>
                      <a:lnTo>
                        <a:pt x="0" y="144"/>
                      </a:lnTo>
                      <a:lnTo>
                        <a:pt x="432" y="0"/>
                      </a:lnTo>
                      <a:lnTo>
                        <a:pt x="360" y="360"/>
                      </a:lnTo>
                      <a:lnTo>
                        <a:pt x="72" y="576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1" name="Freeform: Shape 5790">
                  <a:extLst>
                    <a:ext uri="{FF2B5EF4-FFF2-40B4-BE49-F238E27FC236}">
                      <a16:creationId xmlns:a16="http://schemas.microsoft.com/office/drawing/2014/main" id="{875C9B7F-69A5-4242-E319-4E50738D3A27}"/>
                    </a:ext>
                  </a:extLst>
                </p:cNvPr>
                <p:cNvSpPr/>
                <p:nvPr/>
              </p:nvSpPr>
              <p:spPr>
                <a:xfrm>
                  <a:off x="6715134" y="5789551"/>
                  <a:ext cx="359" cy="504"/>
                </a:xfrm>
                <a:custGeom>
                  <a:avLst/>
                  <a:gdLst>
                    <a:gd name="connsiteX0" fmla="*/ 72 w 359"/>
                    <a:gd name="connsiteY0" fmla="*/ 504 h 504"/>
                    <a:gd name="connsiteX1" fmla="*/ 0 w 359"/>
                    <a:gd name="connsiteY1" fmla="*/ 72 h 504"/>
                    <a:gd name="connsiteX2" fmla="*/ 360 w 359"/>
                    <a:gd name="connsiteY2" fmla="*/ 0 h 504"/>
                    <a:gd name="connsiteX3" fmla="*/ 288 w 359"/>
                    <a:gd name="connsiteY3" fmla="*/ 360 h 504"/>
                    <a:gd name="connsiteX4" fmla="*/ 72 w 359"/>
                    <a:gd name="connsiteY4" fmla="*/ 504 h 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9" h="504">
                      <a:moveTo>
                        <a:pt x="72" y="504"/>
                      </a:moveTo>
                      <a:lnTo>
                        <a:pt x="0" y="72"/>
                      </a:lnTo>
                      <a:lnTo>
                        <a:pt x="360" y="0"/>
                      </a:lnTo>
                      <a:lnTo>
                        <a:pt x="288" y="360"/>
                      </a:lnTo>
                      <a:lnTo>
                        <a:pt x="72" y="504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2" name="Freeform: Shape 5791">
                  <a:extLst>
                    <a:ext uri="{FF2B5EF4-FFF2-40B4-BE49-F238E27FC236}">
                      <a16:creationId xmlns:a16="http://schemas.microsoft.com/office/drawing/2014/main" id="{EE06562F-404E-C1E1-840B-F084761D15FF}"/>
                    </a:ext>
                  </a:extLst>
                </p:cNvPr>
                <p:cNvSpPr/>
                <p:nvPr/>
              </p:nvSpPr>
              <p:spPr>
                <a:xfrm>
                  <a:off x="6717654" y="5787247"/>
                  <a:ext cx="648" cy="432"/>
                </a:xfrm>
                <a:custGeom>
                  <a:avLst/>
                  <a:gdLst>
                    <a:gd name="connsiteX0" fmla="*/ 0 w 648"/>
                    <a:gd name="connsiteY0" fmla="*/ 360 h 432"/>
                    <a:gd name="connsiteX1" fmla="*/ 288 w 648"/>
                    <a:gd name="connsiteY1" fmla="*/ 0 h 432"/>
                    <a:gd name="connsiteX2" fmla="*/ 648 w 648"/>
                    <a:gd name="connsiteY2" fmla="*/ 216 h 432"/>
                    <a:gd name="connsiteX3" fmla="*/ 288 w 648"/>
                    <a:gd name="connsiteY3" fmla="*/ 433 h 432"/>
                    <a:gd name="connsiteX4" fmla="*/ 0 w 648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648" y="216"/>
                      </a:lnTo>
                      <a:lnTo>
                        <a:pt x="288" y="433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3" name="Freeform: Shape 5792">
                  <a:extLst>
                    <a:ext uri="{FF2B5EF4-FFF2-40B4-BE49-F238E27FC236}">
                      <a16:creationId xmlns:a16="http://schemas.microsoft.com/office/drawing/2014/main" id="{A1E38107-CE4B-C5E7-7877-9F5B10606462}"/>
                    </a:ext>
                  </a:extLst>
                </p:cNvPr>
                <p:cNvSpPr/>
                <p:nvPr/>
              </p:nvSpPr>
              <p:spPr>
                <a:xfrm>
                  <a:off x="6708148" y="5776733"/>
                  <a:ext cx="648" cy="432"/>
                </a:xfrm>
                <a:custGeom>
                  <a:avLst/>
                  <a:gdLst>
                    <a:gd name="connsiteX0" fmla="*/ 0 w 648"/>
                    <a:gd name="connsiteY0" fmla="*/ 360 h 432"/>
                    <a:gd name="connsiteX1" fmla="*/ 288 w 648"/>
                    <a:gd name="connsiteY1" fmla="*/ 0 h 432"/>
                    <a:gd name="connsiteX2" fmla="*/ 648 w 648"/>
                    <a:gd name="connsiteY2" fmla="*/ 216 h 432"/>
                    <a:gd name="connsiteX3" fmla="*/ 288 w 648"/>
                    <a:gd name="connsiteY3" fmla="*/ 432 h 432"/>
                    <a:gd name="connsiteX4" fmla="*/ 0 w 648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648" y="216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4" name="Freeform: Shape 5793">
                  <a:extLst>
                    <a:ext uri="{FF2B5EF4-FFF2-40B4-BE49-F238E27FC236}">
                      <a16:creationId xmlns:a16="http://schemas.microsoft.com/office/drawing/2014/main" id="{90F00148-8510-EBA5-13F0-774680ABD14A}"/>
                    </a:ext>
                  </a:extLst>
                </p:cNvPr>
                <p:cNvSpPr/>
                <p:nvPr/>
              </p:nvSpPr>
              <p:spPr>
                <a:xfrm>
                  <a:off x="6707572" y="5781414"/>
                  <a:ext cx="647" cy="432"/>
                </a:xfrm>
                <a:custGeom>
                  <a:avLst/>
                  <a:gdLst>
                    <a:gd name="connsiteX0" fmla="*/ 0 w 647"/>
                    <a:gd name="connsiteY0" fmla="*/ 360 h 432"/>
                    <a:gd name="connsiteX1" fmla="*/ 288 w 647"/>
                    <a:gd name="connsiteY1" fmla="*/ 0 h 432"/>
                    <a:gd name="connsiteX2" fmla="*/ 648 w 647"/>
                    <a:gd name="connsiteY2" fmla="*/ 216 h 432"/>
                    <a:gd name="connsiteX3" fmla="*/ 288 w 647"/>
                    <a:gd name="connsiteY3" fmla="*/ 432 h 432"/>
                    <a:gd name="connsiteX4" fmla="*/ 0 w 647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648" y="216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5" name="Freeform: Shape 5794">
                  <a:extLst>
                    <a:ext uri="{FF2B5EF4-FFF2-40B4-BE49-F238E27FC236}">
                      <a16:creationId xmlns:a16="http://schemas.microsoft.com/office/drawing/2014/main" id="{6F3F588D-3671-2BC3-1A6D-8DD2FE2FC308}"/>
                    </a:ext>
                  </a:extLst>
                </p:cNvPr>
                <p:cNvSpPr/>
                <p:nvPr/>
              </p:nvSpPr>
              <p:spPr>
                <a:xfrm>
                  <a:off x="6710453" y="5788039"/>
                  <a:ext cx="576" cy="432"/>
                </a:xfrm>
                <a:custGeom>
                  <a:avLst/>
                  <a:gdLst>
                    <a:gd name="connsiteX0" fmla="*/ 0 w 576"/>
                    <a:gd name="connsiteY0" fmla="*/ 360 h 432"/>
                    <a:gd name="connsiteX1" fmla="*/ 288 w 576"/>
                    <a:gd name="connsiteY1" fmla="*/ 0 h 432"/>
                    <a:gd name="connsiteX2" fmla="*/ 576 w 576"/>
                    <a:gd name="connsiteY2" fmla="*/ 216 h 432"/>
                    <a:gd name="connsiteX3" fmla="*/ 216 w 576"/>
                    <a:gd name="connsiteY3" fmla="*/ 432 h 432"/>
                    <a:gd name="connsiteX4" fmla="*/ 0 w 576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576" y="216"/>
                      </a:lnTo>
                      <a:lnTo>
                        <a:pt x="216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6" name="Freeform: Shape 5795">
                  <a:extLst>
                    <a:ext uri="{FF2B5EF4-FFF2-40B4-BE49-F238E27FC236}">
                      <a16:creationId xmlns:a16="http://schemas.microsoft.com/office/drawing/2014/main" id="{36D09E1C-03ED-F0A4-3F51-1CF678F4EAFD}"/>
                    </a:ext>
                  </a:extLst>
                </p:cNvPr>
                <p:cNvSpPr/>
                <p:nvPr/>
              </p:nvSpPr>
              <p:spPr>
                <a:xfrm>
                  <a:off x="6734217" y="5783575"/>
                  <a:ext cx="648" cy="432"/>
                </a:xfrm>
                <a:custGeom>
                  <a:avLst/>
                  <a:gdLst>
                    <a:gd name="connsiteX0" fmla="*/ 0 w 648"/>
                    <a:gd name="connsiteY0" fmla="*/ 360 h 432"/>
                    <a:gd name="connsiteX1" fmla="*/ 288 w 648"/>
                    <a:gd name="connsiteY1" fmla="*/ 0 h 432"/>
                    <a:gd name="connsiteX2" fmla="*/ 648 w 648"/>
                    <a:gd name="connsiteY2" fmla="*/ 216 h 432"/>
                    <a:gd name="connsiteX3" fmla="*/ 288 w 648"/>
                    <a:gd name="connsiteY3" fmla="*/ 432 h 432"/>
                    <a:gd name="connsiteX4" fmla="*/ 0 w 648"/>
                    <a:gd name="connsiteY4" fmla="*/ 360 h 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" h="432">
                      <a:moveTo>
                        <a:pt x="0" y="360"/>
                      </a:moveTo>
                      <a:lnTo>
                        <a:pt x="288" y="0"/>
                      </a:lnTo>
                      <a:lnTo>
                        <a:pt x="648" y="216"/>
                      </a:lnTo>
                      <a:lnTo>
                        <a:pt x="288" y="432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C8A372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84" name="Graphic 6">
                <a:extLst>
                  <a:ext uri="{FF2B5EF4-FFF2-40B4-BE49-F238E27FC236}">
                    <a16:creationId xmlns:a16="http://schemas.microsoft.com/office/drawing/2014/main" id="{7B147371-F45C-9207-1D2D-B03CC1CC2908}"/>
                  </a:ext>
                </a:extLst>
              </p:cNvPr>
              <p:cNvGrpSpPr/>
              <p:nvPr/>
            </p:nvGrpSpPr>
            <p:grpSpPr>
              <a:xfrm>
                <a:off x="6787508" y="5821814"/>
                <a:ext cx="33630" cy="33702"/>
                <a:chOff x="6787508" y="5821814"/>
                <a:chExt cx="33630" cy="33702"/>
              </a:xfrm>
            </p:grpSpPr>
            <p:grpSp>
              <p:nvGrpSpPr>
                <p:cNvPr id="3728" name="Graphic 6">
                  <a:extLst>
                    <a:ext uri="{FF2B5EF4-FFF2-40B4-BE49-F238E27FC236}">
                      <a16:creationId xmlns:a16="http://schemas.microsoft.com/office/drawing/2014/main" id="{1F00CDCE-4C35-50C8-4E55-EF1A21483F8C}"/>
                    </a:ext>
                  </a:extLst>
                </p:cNvPr>
                <p:cNvGrpSpPr/>
                <p:nvPr/>
              </p:nvGrpSpPr>
              <p:grpSpPr>
                <a:xfrm>
                  <a:off x="6787508" y="5821814"/>
                  <a:ext cx="33630" cy="33702"/>
                  <a:chOff x="6787508" y="5821814"/>
                  <a:chExt cx="33630" cy="33702"/>
                </a:xfrm>
              </p:grpSpPr>
              <p:sp>
                <p:nvSpPr>
                  <p:cNvPr id="3745" name="Freeform: Shape 3744">
                    <a:extLst>
                      <a:ext uri="{FF2B5EF4-FFF2-40B4-BE49-F238E27FC236}">
                        <a16:creationId xmlns:a16="http://schemas.microsoft.com/office/drawing/2014/main" id="{C0DF810A-E201-B965-CD23-A7DBFBDE0F3D}"/>
                      </a:ext>
                    </a:extLst>
                  </p:cNvPr>
                  <p:cNvSpPr/>
                  <p:nvPr/>
                </p:nvSpPr>
                <p:spPr>
                  <a:xfrm>
                    <a:off x="6787508" y="5821814"/>
                    <a:ext cx="33630" cy="33702"/>
                  </a:xfrm>
                  <a:custGeom>
                    <a:avLst/>
                    <a:gdLst>
                      <a:gd name="connsiteX0" fmla="*/ 16779 w 33630"/>
                      <a:gd name="connsiteY0" fmla="*/ 0 h 33702"/>
                      <a:gd name="connsiteX1" fmla="*/ 0 w 33630"/>
                      <a:gd name="connsiteY1" fmla="*/ 16851 h 33702"/>
                      <a:gd name="connsiteX2" fmla="*/ 16779 w 33630"/>
                      <a:gd name="connsiteY2" fmla="*/ 33703 h 33702"/>
                      <a:gd name="connsiteX3" fmla="*/ 33630 w 33630"/>
                      <a:gd name="connsiteY3" fmla="*/ 16851 h 33702"/>
                      <a:gd name="connsiteX4" fmla="*/ 16779 w 33630"/>
                      <a:gd name="connsiteY4" fmla="*/ 0 h 33702"/>
                      <a:gd name="connsiteX5" fmla="*/ 16779 w 33630"/>
                      <a:gd name="connsiteY5" fmla="*/ 22612 h 33702"/>
                      <a:gd name="connsiteX6" fmla="*/ 11018 w 33630"/>
                      <a:gd name="connsiteY6" fmla="*/ 16851 h 33702"/>
                      <a:gd name="connsiteX7" fmla="*/ 16779 w 33630"/>
                      <a:gd name="connsiteY7" fmla="*/ 11090 h 33702"/>
                      <a:gd name="connsiteX8" fmla="*/ 22540 w 33630"/>
                      <a:gd name="connsiteY8" fmla="*/ 16851 h 33702"/>
                      <a:gd name="connsiteX9" fmla="*/ 16779 w 33630"/>
                      <a:gd name="connsiteY9" fmla="*/ 22612 h 33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630" h="33702">
                        <a:moveTo>
                          <a:pt x="16779" y="0"/>
                        </a:moveTo>
                        <a:cubicBezTo>
                          <a:pt x="7489" y="0"/>
                          <a:pt x="0" y="7561"/>
                          <a:pt x="0" y="16851"/>
                        </a:cubicBezTo>
                        <a:cubicBezTo>
                          <a:pt x="0" y="26141"/>
                          <a:pt x="7561" y="33703"/>
                          <a:pt x="16779" y="33703"/>
                        </a:cubicBezTo>
                        <a:cubicBezTo>
                          <a:pt x="25997" y="33703"/>
                          <a:pt x="33630" y="26141"/>
                          <a:pt x="33630" y="16851"/>
                        </a:cubicBezTo>
                        <a:cubicBezTo>
                          <a:pt x="33630" y="7561"/>
                          <a:pt x="26069" y="0"/>
                          <a:pt x="16779" y="0"/>
                        </a:cubicBezTo>
                        <a:close/>
                        <a:moveTo>
                          <a:pt x="16779" y="22612"/>
                        </a:moveTo>
                        <a:cubicBezTo>
                          <a:pt x="13611" y="22612"/>
                          <a:pt x="11018" y="20020"/>
                          <a:pt x="11018" y="16851"/>
                        </a:cubicBezTo>
                        <a:cubicBezTo>
                          <a:pt x="11018" y="13682"/>
                          <a:pt x="13611" y="11090"/>
                          <a:pt x="16779" y="11090"/>
                        </a:cubicBezTo>
                        <a:cubicBezTo>
                          <a:pt x="19948" y="11090"/>
                          <a:pt x="22540" y="13682"/>
                          <a:pt x="22540" y="16851"/>
                        </a:cubicBezTo>
                        <a:cubicBezTo>
                          <a:pt x="22540" y="20020"/>
                          <a:pt x="19948" y="22612"/>
                          <a:pt x="16779" y="22612"/>
                        </a:cubicBezTo>
                        <a:close/>
                      </a:path>
                    </a:pathLst>
                  </a:custGeom>
                  <a:solidFill>
                    <a:srgbClr val="E5CB9B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6" name="Freeform: Shape 3745">
                    <a:extLst>
                      <a:ext uri="{FF2B5EF4-FFF2-40B4-BE49-F238E27FC236}">
                        <a16:creationId xmlns:a16="http://schemas.microsoft.com/office/drawing/2014/main" id="{7C425B04-F260-C061-5376-50CF6B2878A8}"/>
                      </a:ext>
                    </a:extLst>
                  </p:cNvPr>
                  <p:cNvSpPr/>
                  <p:nvPr/>
                </p:nvSpPr>
                <p:spPr>
                  <a:xfrm>
                    <a:off x="6788732" y="5822966"/>
                    <a:ext cx="30473" cy="30893"/>
                  </a:xfrm>
                  <a:custGeom>
                    <a:avLst/>
                    <a:gdLst>
                      <a:gd name="connsiteX0" fmla="*/ 29742 w 30473"/>
                      <a:gd name="connsiteY0" fmla="*/ 15339 h 30893"/>
                      <a:gd name="connsiteX1" fmla="*/ 25565 w 30473"/>
                      <a:gd name="connsiteY1" fmla="*/ 5401 h 30893"/>
                      <a:gd name="connsiteX2" fmla="*/ 15411 w 30473"/>
                      <a:gd name="connsiteY2" fmla="*/ 0 h 30893"/>
                      <a:gd name="connsiteX3" fmla="*/ 5257 w 30473"/>
                      <a:gd name="connsiteY3" fmla="*/ 6193 h 30893"/>
                      <a:gd name="connsiteX4" fmla="*/ 0 w 30473"/>
                      <a:gd name="connsiteY4" fmla="*/ 15411 h 30893"/>
                      <a:gd name="connsiteX5" fmla="*/ 5185 w 30473"/>
                      <a:gd name="connsiteY5" fmla="*/ 24413 h 30893"/>
                      <a:gd name="connsiteX6" fmla="*/ 15483 w 30473"/>
                      <a:gd name="connsiteY6" fmla="*/ 30894 h 30893"/>
                      <a:gd name="connsiteX7" fmla="*/ 26933 w 30473"/>
                      <a:gd name="connsiteY7" fmla="*/ 25781 h 30893"/>
                      <a:gd name="connsiteX8" fmla="*/ 29886 w 30473"/>
                      <a:gd name="connsiteY8" fmla="*/ 15267 h 30893"/>
                      <a:gd name="connsiteX9" fmla="*/ 15627 w 30473"/>
                      <a:gd name="connsiteY9" fmla="*/ 21388 h 30893"/>
                      <a:gd name="connsiteX10" fmla="*/ 9938 w 30473"/>
                      <a:gd name="connsiteY10" fmla="*/ 15699 h 30893"/>
                      <a:gd name="connsiteX11" fmla="*/ 15627 w 30473"/>
                      <a:gd name="connsiteY11" fmla="*/ 10010 h 30893"/>
                      <a:gd name="connsiteX12" fmla="*/ 21316 w 30473"/>
                      <a:gd name="connsiteY12" fmla="*/ 15699 h 30893"/>
                      <a:gd name="connsiteX13" fmla="*/ 15627 w 30473"/>
                      <a:gd name="connsiteY13" fmla="*/ 21388 h 30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0473" h="30893">
                        <a:moveTo>
                          <a:pt x="29742" y="15339"/>
                        </a:moveTo>
                        <a:cubicBezTo>
                          <a:pt x="28374" y="11306"/>
                          <a:pt x="32046" y="7993"/>
                          <a:pt x="25565" y="5401"/>
                        </a:cubicBezTo>
                        <a:cubicBezTo>
                          <a:pt x="19588" y="3024"/>
                          <a:pt x="19660" y="0"/>
                          <a:pt x="15411" y="0"/>
                        </a:cubicBezTo>
                        <a:cubicBezTo>
                          <a:pt x="11162" y="0"/>
                          <a:pt x="6193" y="2521"/>
                          <a:pt x="5257" y="6193"/>
                        </a:cubicBezTo>
                        <a:cubicBezTo>
                          <a:pt x="4249" y="10010"/>
                          <a:pt x="0" y="11162"/>
                          <a:pt x="0" y="15411"/>
                        </a:cubicBezTo>
                        <a:cubicBezTo>
                          <a:pt x="0" y="19372"/>
                          <a:pt x="4465" y="20740"/>
                          <a:pt x="5185" y="24413"/>
                        </a:cubicBezTo>
                        <a:cubicBezTo>
                          <a:pt x="6121" y="29526"/>
                          <a:pt x="10946" y="30894"/>
                          <a:pt x="15483" y="30894"/>
                        </a:cubicBezTo>
                        <a:cubicBezTo>
                          <a:pt x="20020" y="30894"/>
                          <a:pt x="21821" y="27797"/>
                          <a:pt x="26933" y="25781"/>
                        </a:cubicBezTo>
                        <a:cubicBezTo>
                          <a:pt x="30390" y="24485"/>
                          <a:pt x="31182" y="19156"/>
                          <a:pt x="29886" y="15267"/>
                        </a:cubicBezTo>
                        <a:close/>
                        <a:moveTo>
                          <a:pt x="15627" y="21388"/>
                        </a:moveTo>
                        <a:cubicBezTo>
                          <a:pt x="12459" y="21388"/>
                          <a:pt x="9938" y="18868"/>
                          <a:pt x="9938" y="15699"/>
                        </a:cubicBezTo>
                        <a:cubicBezTo>
                          <a:pt x="9938" y="12530"/>
                          <a:pt x="12459" y="10010"/>
                          <a:pt x="15627" y="10010"/>
                        </a:cubicBezTo>
                        <a:cubicBezTo>
                          <a:pt x="18796" y="10010"/>
                          <a:pt x="21316" y="12530"/>
                          <a:pt x="21316" y="15699"/>
                        </a:cubicBezTo>
                        <a:cubicBezTo>
                          <a:pt x="21316" y="18868"/>
                          <a:pt x="18796" y="21388"/>
                          <a:pt x="15627" y="21388"/>
                        </a:cubicBezTo>
                        <a:close/>
                      </a:path>
                    </a:pathLst>
                  </a:custGeom>
                  <a:solidFill>
                    <a:srgbClr val="E6635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729" name="Freeform: Shape 3728">
                  <a:extLst>
                    <a:ext uri="{FF2B5EF4-FFF2-40B4-BE49-F238E27FC236}">
                      <a16:creationId xmlns:a16="http://schemas.microsoft.com/office/drawing/2014/main" id="{201A08FD-737F-38CC-5FBC-9D03D06863B0}"/>
                    </a:ext>
                  </a:extLst>
                </p:cNvPr>
                <p:cNvSpPr/>
                <p:nvPr/>
              </p:nvSpPr>
              <p:spPr>
                <a:xfrm>
                  <a:off x="6808214" y="5844096"/>
                  <a:ext cx="3058" cy="2765"/>
                </a:xfrm>
                <a:custGeom>
                  <a:avLst/>
                  <a:gdLst>
                    <a:gd name="connsiteX0" fmla="*/ 2987 w 3058"/>
                    <a:gd name="connsiteY0" fmla="*/ 2563 h 2765"/>
                    <a:gd name="connsiteX1" fmla="*/ 34 w 3058"/>
                    <a:gd name="connsiteY1" fmla="*/ 1771 h 2765"/>
                    <a:gd name="connsiteX2" fmla="*/ 1043 w 3058"/>
                    <a:gd name="connsiteY2" fmla="*/ 1339 h 2765"/>
                    <a:gd name="connsiteX3" fmla="*/ 1330 w 3058"/>
                    <a:gd name="connsiteY3" fmla="*/ 43 h 2765"/>
                    <a:gd name="connsiteX4" fmla="*/ 2555 w 3058"/>
                    <a:gd name="connsiteY4" fmla="*/ 979 h 2765"/>
                    <a:gd name="connsiteX5" fmla="*/ 3059 w 3058"/>
                    <a:gd name="connsiteY5" fmla="*/ 2491 h 2765"/>
                    <a:gd name="connsiteX6" fmla="*/ 3059 w 3058"/>
                    <a:gd name="connsiteY6" fmla="*/ 2491 h 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58" h="2765">
                      <a:moveTo>
                        <a:pt x="2987" y="2563"/>
                      </a:moveTo>
                      <a:cubicBezTo>
                        <a:pt x="2339" y="3067"/>
                        <a:pt x="250" y="2563"/>
                        <a:pt x="34" y="1771"/>
                      </a:cubicBezTo>
                      <a:cubicBezTo>
                        <a:pt x="-182" y="1051"/>
                        <a:pt x="682" y="1267"/>
                        <a:pt x="1043" y="1339"/>
                      </a:cubicBezTo>
                      <a:cubicBezTo>
                        <a:pt x="826" y="979"/>
                        <a:pt x="754" y="187"/>
                        <a:pt x="1330" y="43"/>
                      </a:cubicBezTo>
                      <a:cubicBezTo>
                        <a:pt x="1907" y="-173"/>
                        <a:pt x="2411" y="475"/>
                        <a:pt x="2555" y="979"/>
                      </a:cubicBezTo>
                      <a:cubicBezTo>
                        <a:pt x="2699" y="1483"/>
                        <a:pt x="3059" y="1987"/>
                        <a:pt x="3059" y="2491"/>
                      </a:cubicBezTo>
                      <a:lnTo>
                        <a:pt x="3059" y="249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0" name="Freeform: Shape 3729">
                  <a:extLst>
                    <a:ext uri="{FF2B5EF4-FFF2-40B4-BE49-F238E27FC236}">
                      <a16:creationId xmlns:a16="http://schemas.microsoft.com/office/drawing/2014/main" id="{AE1DB402-04F7-2482-CEA0-0A9307A27737}"/>
                    </a:ext>
                  </a:extLst>
                </p:cNvPr>
                <p:cNvSpPr/>
                <p:nvPr/>
              </p:nvSpPr>
              <p:spPr>
                <a:xfrm>
                  <a:off x="6800653" y="5846184"/>
                  <a:ext cx="3058" cy="2765"/>
                </a:xfrm>
                <a:custGeom>
                  <a:avLst/>
                  <a:gdLst>
                    <a:gd name="connsiteX0" fmla="*/ 2987 w 3058"/>
                    <a:gd name="connsiteY0" fmla="*/ 2563 h 2765"/>
                    <a:gd name="connsiteX1" fmla="*/ 34 w 3058"/>
                    <a:gd name="connsiteY1" fmla="*/ 1771 h 2765"/>
                    <a:gd name="connsiteX2" fmla="*/ 1114 w 3058"/>
                    <a:gd name="connsiteY2" fmla="*/ 1339 h 2765"/>
                    <a:gd name="connsiteX3" fmla="*/ 1330 w 3058"/>
                    <a:gd name="connsiteY3" fmla="*/ 43 h 2765"/>
                    <a:gd name="connsiteX4" fmla="*/ 2554 w 3058"/>
                    <a:gd name="connsiteY4" fmla="*/ 979 h 2765"/>
                    <a:gd name="connsiteX5" fmla="*/ 3059 w 3058"/>
                    <a:gd name="connsiteY5" fmla="*/ 2491 h 2765"/>
                    <a:gd name="connsiteX6" fmla="*/ 3059 w 3058"/>
                    <a:gd name="connsiteY6" fmla="*/ 2491 h 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58" h="2765">
                      <a:moveTo>
                        <a:pt x="2987" y="2563"/>
                      </a:moveTo>
                      <a:cubicBezTo>
                        <a:pt x="2339" y="3068"/>
                        <a:pt x="250" y="2563"/>
                        <a:pt x="34" y="1771"/>
                      </a:cubicBezTo>
                      <a:cubicBezTo>
                        <a:pt x="-182" y="1051"/>
                        <a:pt x="682" y="1267"/>
                        <a:pt x="1114" y="1339"/>
                      </a:cubicBezTo>
                      <a:cubicBezTo>
                        <a:pt x="826" y="979"/>
                        <a:pt x="826" y="259"/>
                        <a:pt x="1330" y="43"/>
                      </a:cubicBezTo>
                      <a:cubicBezTo>
                        <a:pt x="1906" y="-173"/>
                        <a:pt x="2410" y="475"/>
                        <a:pt x="2554" y="979"/>
                      </a:cubicBezTo>
                      <a:cubicBezTo>
                        <a:pt x="2699" y="1483"/>
                        <a:pt x="3059" y="1987"/>
                        <a:pt x="3059" y="2491"/>
                      </a:cubicBezTo>
                      <a:lnTo>
                        <a:pt x="3059" y="249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1" name="Freeform: Shape 3730">
                  <a:extLst>
                    <a:ext uri="{FF2B5EF4-FFF2-40B4-BE49-F238E27FC236}">
                      <a16:creationId xmlns:a16="http://schemas.microsoft.com/office/drawing/2014/main" id="{60731E53-8A55-3EAB-0308-2D71740F7A9D}"/>
                    </a:ext>
                  </a:extLst>
                </p:cNvPr>
                <p:cNvSpPr/>
                <p:nvPr/>
              </p:nvSpPr>
              <p:spPr>
                <a:xfrm>
                  <a:off x="6797124" y="5825804"/>
                  <a:ext cx="3058" cy="2765"/>
                </a:xfrm>
                <a:custGeom>
                  <a:avLst/>
                  <a:gdLst>
                    <a:gd name="connsiteX0" fmla="*/ 2987 w 3058"/>
                    <a:gd name="connsiteY0" fmla="*/ 2563 h 2765"/>
                    <a:gd name="connsiteX1" fmla="*/ 34 w 3058"/>
                    <a:gd name="connsiteY1" fmla="*/ 1771 h 2765"/>
                    <a:gd name="connsiteX2" fmla="*/ 1114 w 3058"/>
                    <a:gd name="connsiteY2" fmla="*/ 1339 h 2765"/>
                    <a:gd name="connsiteX3" fmla="*/ 1331 w 3058"/>
                    <a:gd name="connsiteY3" fmla="*/ 43 h 2765"/>
                    <a:gd name="connsiteX4" fmla="*/ 2555 w 3058"/>
                    <a:gd name="connsiteY4" fmla="*/ 979 h 2765"/>
                    <a:gd name="connsiteX5" fmla="*/ 3059 w 3058"/>
                    <a:gd name="connsiteY5" fmla="*/ 2491 h 2765"/>
                    <a:gd name="connsiteX6" fmla="*/ 3059 w 3058"/>
                    <a:gd name="connsiteY6" fmla="*/ 2491 h 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58" h="2765">
                      <a:moveTo>
                        <a:pt x="2987" y="2563"/>
                      </a:moveTo>
                      <a:cubicBezTo>
                        <a:pt x="2339" y="3067"/>
                        <a:pt x="250" y="2563"/>
                        <a:pt x="34" y="1771"/>
                      </a:cubicBezTo>
                      <a:cubicBezTo>
                        <a:pt x="-182" y="1051"/>
                        <a:pt x="682" y="1267"/>
                        <a:pt x="1114" y="1339"/>
                      </a:cubicBezTo>
                      <a:cubicBezTo>
                        <a:pt x="827" y="979"/>
                        <a:pt x="827" y="187"/>
                        <a:pt x="1331" y="43"/>
                      </a:cubicBezTo>
                      <a:cubicBezTo>
                        <a:pt x="1906" y="-173"/>
                        <a:pt x="2411" y="475"/>
                        <a:pt x="2555" y="979"/>
                      </a:cubicBezTo>
                      <a:cubicBezTo>
                        <a:pt x="2699" y="1483"/>
                        <a:pt x="3059" y="2059"/>
                        <a:pt x="3059" y="2491"/>
                      </a:cubicBezTo>
                      <a:lnTo>
                        <a:pt x="3059" y="249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2" name="Freeform: Shape 3731">
                  <a:extLst>
                    <a:ext uri="{FF2B5EF4-FFF2-40B4-BE49-F238E27FC236}">
                      <a16:creationId xmlns:a16="http://schemas.microsoft.com/office/drawing/2014/main" id="{1D986212-B78D-A688-18A3-E9EDEB3A1323}"/>
                    </a:ext>
                  </a:extLst>
                </p:cNvPr>
                <p:cNvSpPr/>
                <p:nvPr/>
              </p:nvSpPr>
              <p:spPr>
                <a:xfrm>
                  <a:off x="6805261" y="5825300"/>
                  <a:ext cx="2986" cy="2765"/>
                </a:xfrm>
                <a:custGeom>
                  <a:avLst/>
                  <a:gdLst>
                    <a:gd name="connsiteX0" fmla="*/ 2987 w 2986"/>
                    <a:gd name="connsiteY0" fmla="*/ 2563 h 2765"/>
                    <a:gd name="connsiteX1" fmla="*/ 34 w 2986"/>
                    <a:gd name="connsiteY1" fmla="*/ 1771 h 2765"/>
                    <a:gd name="connsiteX2" fmla="*/ 1042 w 2986"/>
                    <a:gd name="connsiteY2" fmla="*/ 1339 h 2765"/>
                    <a:gd name="connsiteX3" fmla="*/ 1259 w 2986"/>
                    <a:gd name="connsiteY3" fmla="*/ 43 h 2765"/>
                    <a:gd name="connsiteX4" fmla="*/ 2483 w 2986"/>
                    <a:gd name="connsiteY4" fmla="*/ 979 h 2765"/>
                    <a:gd name="connsiteX5" fmla="*/ 2987 w 2986"/>
                    <a:gd name="connsiteY5" fmla="*/ 2491 h 2765"/>
                    <a:gd name="connsiteX6" fmla="*/ 2987 w 2986"/>
                    <a:gd name="connsiteY6" fmla="*/ 2491 h 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86" h="2765">
                      <a:moveTo>
                        <a:pt x="2987" y="2563"/>
                      </a:moveTo>
                      <a:cubicBezTo>
                        <a:pt x="2339" y="3067"/>
                        <a:pt x="250" y="2563"/>
                        <a:pt x="34" y="1771"/>
                      </a:cubicBezTo>
                      <a:cubicBezTo>
                        <a:pt x="-182" y="1051"/>
                        <a:pt x="682" y="1267"/>
                        <a:pt x="1042" y="1339"/>
                      </a:cubicBezTo>
                      <a:cubicBezTo>
                        <a:pt x="755" y="979"/>
                        <a:pt x="755" y="187"/>
                        <a:pt x="1259" y="43"/>
                      </a:cubicBezTo>
                      <a:cubicBezTo>
                        <a:pt x="1834" y="-173"/>
                        <a:pt x="2339" y="475"/>
                        <a:pt x="2483" y="979"/>
                      </a:cubicBezTo>
                      <a:cubicBezTo>
                        <a:pt x="2627" y="1483"/>
                        <a:pt x="2987" y="1987"/>
                        <a:pt x="2987" y="2491"/>
                      </a:cubicBezTo>
                      <a:lnTo>
                        <a:pt x="2987" y="249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3" name="Freeform: Shape 3732">
                  <a:extLst>
                    <a:ext uri="{FF2B5EF4-FFF2-40B4-BE49-F238E27FC236}">
                      <a16:creationId xmlns:a16="http://schemas.microsoft.com/office/drawing/2014/main" id="{4EC74380-D7E8-27D2-0AA7-E94D8E9C87B5}"/>
                    </a:ext>
                  </a:extLst>
                </p:cNvPr>
                <p:cNvSpPr/>
                <p:nvPr/>
              </p:nvSpPr>
              <p:spPr>
                <a:xfrm>
                  <a:off x="6810607" y="5834327"/>
                  <a:ext cx="3318" cy="3907"/>
                </a:xfrm>
                <a:custGeom>
                  <a:avLst/>
                  <a:gdLst>
                    <a:gd name="connsiteX0" fmla="*/ 2682 w 3318"/>
                    <a:gd name="connsiteY0" fmla="*/ 3906 h 3907"/>
                    <a:gd name="connsiteX1" fmla="*/ 17 w 3318"/>
                    <a:gd name="connsiteY1" fmla="*/ 1026 h 3907"/>
                    <a:gd name="connsiteX2" fmla="*/ 1457 w 3318"/>
                    <a:gd name="connsiteY2" fmla="*/ 1241 h 3907"/>
                    <a:gd name="connsiteX3" fmla="*/ 2610 w 3318"/>
                    <a:gd name="connsiteY3" fmla="*/ 17 h 3907"/>
                    <a:gd name="connsiteX4" fmla="*/ 3258 w 3318"/>
                    <a:gd name="connsiteY4" fmla="*/ 1890 h 3907"/>
                    <a:gd name="connsiteX5" fmla="*/ 2753 w 3318"/>
                    <a:gd name="connsiteY5" fmla="*/ 3834 h 3907"/>
                    <a:gd name="connsiteX6" fmla="*/ 2753 w 3318"/>
                    <a:gd name="connsiteY6" fmla="*/ 3834 h 3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18" h="3907">
                      <a:moveTo>
                        <a:pt x="2682" y="3906"/>
                      </a:moveTo>
                      <a:cubicBezTo>
                        <a:pt x="1673" y="3978"/>
                        <a:pt x="-199" y="2105"/>
                        <a:pt x="17" y="1026"/>
                      </a:cubicBezTo>
                      <a:cubicBezTo>
                        <a:pt x="233" y="161"/>
                        <a:pt x="1025" y="881"/>
                        <a:pt x="1457" y="1241"/>
                      </a:cubicBezTo>
                      <a:cubicBezTo>
                        <a:pt x="1457" y="665"/>
                        <a:pt x="1961" y="-127"/>
                        <a:pt x="2610" y="17"/>
                      </a:cubicBezTo>
                      <a:cubicBezTo>
                        <a:pt x="3330" y="161"/>
                        <a:pt x="3402" y="1241"/>
                        <a:pt x="3258" y="1890"/>
                      </a:cubicBezTo>
                      <a:cubicBezTo>
                        <a:pt x="3114" y="2538"/>
                        <a:pt x="3114" y="3330"/>
                        <a:pt x="2753" y="3834"/>
                      </a:cubicBezTo>
                      <a:lnTo>
                        <a:pt x="2753" y="3834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4" name="Freeform: Shape 3733">
                  <a:extLst>
                    <a:ext uri="{FF2B5EF4-FFF2-40B4-BE49-F238E27FC236}">
                      <a16:creationId xmlns:a16="http://schemas.microsoft.com/office/drawing/2014/main" id="{4D1B9190-6CFB-45DB-16A1-B7A4BEBBE72B}"/>
                    </a:ext>
                  </a:extLst>
                </p:cNvPr>
                <p:cNvSpPr/>
                <p:nvPr/>
              </p:nvSpPr>
              <p:spPr>
                <a:xfrm>
                  <a:off x="6792061" y="5835410"/>
                  <a:ext cx="3671" cy="3576"/>
                </a:xfrm>
                <a:custGeom>
                  <a:avLst/>
                  <a:gdLst>
                    <a:gd name="connsiteX0" fmla="*/ 128 w 3671"/>
                    <a:gd name="connsiteY0" fmla="*/ 3543 h 3576"/>
                    <a:gd name="connsiteX1" fmla="*/ 1712 w 3671"/>
                    <a:gd name="connsiteY1" fmla="*/ 14 h 3576"/>
                    <a:gd name="connsiteX2" fmla="*/ 2072 w 3671"/>
                    <a:gd name="connsiteY2" fmla="*/ 1382 h 3576"/>
                    <a:gd name="connsiteX3" fmla="*/ 3657 w 3671"/>
                    <a:gd name="connsiteY3" fmla="*/ 1958 h 3576"/>
                    <a:gd name="connsiteX4" fmla="*/ 2216 w 3671"/>
                    <a:gd name="connsiteY4" fmla="*/ 3255 h 3576"/>
                    <a:gd name="connsiteX5" fmla="*/ 200 w 3671"/>
                    <a:gd name="connsiteY5" fmla="*/ 3543 h 3576"/>
                    <a:gd name="connsiteX6" fmla="*/ 200 w 3671"/>
                    <a:gd name="connsiteY6" fmla="*/ 3543 h 3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71" h="3576">
                      <a:moveTo>
                        <a:pt x="128" y="3543"/>
                      </a:moveTo>
                      <a:cubicBezTo>
                        <a:pt x="-376" y="2679"/>
                        <a:pt x="704" y="158"/>
                        <a:pt x="1712" y="14"/>
                      </a:cubicBezTo>
                      <a:cubicBezTo>
                        <a:pt x="2648" y="-130"/>
                        <a:pt x="2216" y="878"/>
                        <a:pt x="2072" y="1382"/>
                      </a:cubicBezTo>
                      <a:cubicBezTo>
                        <a:pt x="2576" y="1166"/>
                        <a:pt x="3512" y="1311"/>
                        <a:pt x="3657" y="1958"/>
                      </a:cubicBezTo>
                      <a:cubicBezTo>
                        <a:pt x="3800" y="2679"/>
                        <a:pt x="2864" y="3183"/>
                        <a:pt x="2216" y="3255"/>
                      </a:cubicBezTo>
                      <a:cubicBezTo>
                        <a:pt x="1568" y="3327"/>
                        <a:pt x="776" y="3687"/>
                        <a:pt x="200" y="3543"/>
                      </a:cubicBezTo>
                      <a:lnTo>
                        <a:pt x="200" y="3543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5" name="Freeform: Shape 3734">
                  <a:extLst>
                    <a:ext uri="{FF2B5EF4-FFF2-40B4-BE49-F238E27FC236}">
                      <a16:creationId xmlns:a16="http://schemas.microsoft.com/office/drawing/2014/main" id="{693C5AC9-C131-A133-CF4F-BFFEBDFF7055}"/>
                    </a:ext>
                  </a:extLst>
                </p:cNvPr>
                <p:cNvSpPr/>
                <p:nvPr/>
              </p:nvSpPr>
              <p:spPr>
                <a:xfrm>
                  <a:off x="6797814" y="5831335"/>
                  <a:ext cx="2224" cy="2505"/>
                </a:xfrm>
                <a:custGeom>
                  <a:avLst/>
                  <a:gdLst>
                    <a:gd name="connsiteX0" fmla="*/ 64 w 2224"/>
                    <a:gd name="connsiteY0" fmla="*/ 57 h 2505"/>
                    <a:gd name="connsiteX1" fmla="*/ 2224 w 2224"/>
                    <a:gd name="connsiteY1" fmla="*/ 1353 h 2505"/>
                    <a:gd name="connsiteX2" fmla="*/ 1288 w 2224"/>
                    <a:gd name="connsiteY2" fmla="*/ 1497 h 2505"/>
                    <a:gd name="connsiteX3" fmla="*/ 784 w 2224"/>
                    <a:gd name="connsiteY3" fmla="*/ 2505 h 2505"/>
                    <a:gd name="connsiteX4" fmla="*/ 64 w 2224"/>
                    <a:gd name="connsiteY4" fmla="*/ 1497 h 2505"/>
                    <a:gd name="connsiteX5" fmla="*/ 64 w 2224"/>
                    <a:gd name="connsiteY5" fmla="*/ 129 h 2505"/>
                    <a:gd name="connsiteX6" fmla="*/ 64 w 2224"/>
                    <a:gd name="connsiteY6" fmla="*/ 129 h 2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24" h="2505">
                      <a:moveTo>
                        <a:pt x="64" y="57"/>
                      </a:moveTo>
                      <a:cubicBezTo>
                        <a:pt x="640" y="-231"/>
                        <a:pt x="2224" y="633"/>
                        <a:pt x="2224" y="1353"/>
                      </a:cubicBezTo>
                      <a:cubicBezTo>
                        <a:pt x="2224" y="1929"/>
                        <a:pt x="1577" y="1641"/>
                        <a:pt x="1288" y="1497"/>
                      </a:cubicBezTo>
                      <a:cubicBezTo>
                        <a:pt x="1432" y="1857"/>
                        <a:pt x="1288" y="2433"/>
                        <a:pt x="784" y="2505"/>
                      </a:cubicBezTo>
                      <a:cubicBezTo>
                        <a:pt x="280" y="2505"/>
                        <a:pt x="64" y="1929"/>
                        <a:pt x="64" y="1497"/>
                      </a:cubicBezTo>
                      <a:cubicBezTo>
                        <a:pt x="64" y="1065"/>
                        <a:pt x="-80" y="561"/>
                        <a:pt x="64" y="129"/>
                      </a:cubicBezTo>
                      <a:lnTo>
                        <a:pt x="64" y="129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6" name="Freeform: Shape 3735">
                  <a:extLst>
                    <a:ext uri="{FF2B5EF4-FFF2-40B4-BE49-F238E27FC236}">
                      <a16:creationId xmlns:a16="http://schemas.microsoft.com/office/drawing/2014/main" id="{FF0D3DE1-1CB5-4214-79C0-2A6F11D9291F}"/>
                    </a:ext>
                  </a:extLst>
                </p:cNvPr>
                <p:cNvSpPr/>
                <p:nvPr/>
              </p:nvSpPr>
              <p:spPr>
                <a:xfrm>
                  <a:off x="6795934" y="5843331"/>
                  <a:ext cx="1953" cy="1636"/>
                </a:xfrm>
                <a:custGeom>
                  <a:avLst/>
                  <a:gdLst>
                    <a:gd name="connsiteX0" fmla="*/ 0 w 1953"/>
                    <a:gd name="connsiteY0" fmla="*/ 1311 h 1636"/>
                    <a:gd name="connsiteX1" fmla="*/ 1440 w 1953"/>
                    <a:gd name="connsiteY1" fmla="*/ 15 h 1636"/>
                    <a:gd name="connsiteX2" fmla="*/ 1368 w 1953"/>
                    <a:gd name="connsiteY2" fmla="*/ 735 h 1636"/>
                    <a:gd name="connsiteX3" fmla="*/ 1945 w 1953"/>
                    <a:gd name="connsiteY3" fmla="*/ 1311 h 1636"/>
                    <a:gd name="connsiteX4" fmla="*/ 1008 w 1953"/>
                    <a:gd name="connsiteY4" fmla="*/ 1599 h 1636"/>
                    <a:gd name="connsiteX5" fmla="*/ 0 w 1953"/>
                    <a:gd name="connsiteY5" fmla="*/ 1311 h 1636"/>
                    <a:gd name="connsiteX6" fmla="*/ 0 w 1953"/>
                    <a:gd name="connsiteY6" fmla="*/ 1311 h 1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53" h="1636">
                      <a:moveTo>
                        <a:pt x="0" y="1311"/>
                      </a:moveTo>
                      <a:cubicBezTo>
                        <a:pt x="0" y="807"/>
                        <a:pt x="936" y="-129"/>
                        <a:pt x="1440" y="15"/>
                      </a:cubicBezTo>
                      <a:cubicBezTo>
                        <a:pt x="1872" y="159"/>
                        <a:pt x="1440" y="519"/>
                        <a:pt x="1368" y="735"/>
                      </a:cubicBezTo>
                      <a:cubicBezTo>
                        <a:pt x="1657" y="735"/>
                        <a:pt x="2017" y="951"/>
                        <a:pt x="1945" y="1311"/>
                      </a:cubicBezTo>
                      <a:cubicBezTo>
                        <a:pt x="1945" y="1671"/>
                        <a:pt x="1368" y="1671"/>
                        <a:pt x="1008" y="1599"/>
                      </a:cubicBezTo>
                      <a:cubicBezTo>
                        <a:pt x="648" y="1527"/>
                        <a:pt x="288" y="1527"/>
                        <a:pt x="0" y="1311"/>
                      </a:cubicBezTo>
                      <a:lnTo>
                        <a:pt x="0" y="131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7" name="Freeform: Shape 3736">
                  <a:extLst>
                    <a:ext uri="{FF2B5EF4-FFF2-40B4-BE49-F238E27FC236}">
                      <a16:creationId xmlns:a16="http://schemas.microsoft.com/office/drawing/2014/main" id="{1389DA6C-8CFA-875F-46B7-591D74948E48}"/>
                    </a:ext>
                  </a:extLst>
                </p:cNvPr>
                <p:cNvSpPr/>
                <p:nvPr/>
              </p:nvSpPr>
              <p:spPr>
                <a:xfrm>
                  <a:off x="6798958" y="5850388"/>
                  <a:ext cx="1238" cy="1023"/>
                </a:xfrm>
                <a:custGeom>
                  <a:avLst/>
                  <a:gdLst>
                    <a:gd name="connsiteX0" fmla="*/ 72 w 1238"/>
                    <a:gd name="connsiteY0" fmla="*/ 807 h 1023"/>
                    <a:gd name="connsiteX1" fmla="*/ 936 w 1238"/>
                    <a:gd name="connsiteY1" fmla="*/ 15 h 1023"/>
                    <a:gd name="connsiteX2" fmla="*/ 865 w 1238"/>
                    <a:gd name="connsiteY2" fmla="*/ 447 h 1023"/>
                    <a:gd name="connsiteX3" fmla="*/ 1225 w 1238"/>
                    <a:gd name="connsiteY3" fmla="*/ 807 h 1023"/>
                    <a:gd name="connsiteX4" fmla="*/ 648 w 1238"/>
                    <a:gd name="connsiteY4" fmla="*/ 1023 h 1023"/>
                    <a:gd name="connsiteX5" fmla="*/ 0 w 1238"/>
                    <a:gd name="connsiteY5" fmla="*/ 879 h 1023"/>
                    <a:gd name="connsiteX6" fmla="*/ 0 w 1238"/>
                    <a:gd name="connsiteY6" fmla="*/ 879 h 1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8" h="1023">
                      <a:moveTo>
                        <a:pt x="72" y="807"/>
                      </a:moveTo>
                      <a:cubicBezTo>
                        <a:pt x="72" y="807"/>
                        <a:pt x="648" y="-129"/>
                        <a:pt x="936" y="15"/>
                      </a:cubicBezTo>
                      <a:cubicBezTo>
                        <a:pt x="1225" y="15"/>
                        <a:pt x="936" y="303"/>
                        <a:pt x="865" y="447"/>
                      </a:cubicBezTo>
                      <a:cubicBezTo>
                        <a:pt x="1080" y="447"/>
                        <a:pt x="1297" y="591"/>
                        <a:pt x="1225" y="807"/>
                      </a:cubicBezTo>
                      <a:cubicBezTo>
                        <a:pt x="1225" y="1023"/>
                        <a:pt x="865" y="1023"/>
                        <a:pt x="648" y="1023"/>
                      </a:cubicBezTo>
                      <a:cubicBezTo>
                        <a:pt x="433" y="1023"/>
                        <a:pt x="216" y="1023"/>
                        <a:pt x="0" y="879"/>
                      </a:cubicBezTo>
                      <a:lnTo>
                        <a:pt x="0" y="879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8" name="Freeform: Shape 3737">
                  <a:extLst>
                    <a:ext uri="{FF2B5EF4-FFF2-40B4-BE49-F238E27FC236}">
                      <a16:creationId xmlns:a16="http://schemas.microsoft.com/office/drawing/2014/main" id="{74F61F57-EF38-43F8-FAF6-EC2FA3676B14}"/>
                    </a:ext>
                  </a:extLst>
                </p:cNvPr>
                <p:cNvSpPr/>
                <p:nvPr/>
              </p:nvSpPr>
              <p:spPr>
                <a:xfrm>
                  <a:off x="6813289" y="5843414"/>
                  <a:ext cx="1238" cy="1011"/>
                </a:xfrm>
                <a:custGeom>
                  <a:avLst/>
                  <a:gdLst>
                    <a:gd name="connsiteX0" fmla="*/ 72 w 1238"/>
                    <a:gd name="connsiteY0" fmla="*/ 868 h 1011"/>
                    <a:gd name="connsiteX1" fmla="*/ 936 w 1238"/>
                    <a:gd name="connsiteY1" fmla="*/ 4 h 1011"/>
                    <a:gd name="connsiteX2" fmla="*/ 864 w 1238"/>
                    <a:gd name="connsiteY2" fmla="*/ 436 h 1011"/>
                    <a:gd name="connsiteX3" fmla="*/ 1224 w 1238"/>
                    <a:gd name="connsiteY3" fmla="*/ 796 h 1011"/>
                    <a:gd name="connsiteX4" fmla="*/ 648 w 1238"/>
                    <a:gd name="connsiteY4" fmla="*/ 1012 h 1011"/>
                    <a:gd name="connsiteX5" fmla="*/ 0 w 1238"/>
                    <a:gd name="connsiteY5" fmla="*/ 868 h 1011"/>
                    <a:gd name="connsiteX6" fmla="*/ 0 w 1238"/>
                    <a:gd name="connsiteY6" fmla="*/ 868 h 1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8" h="1011">
                      <a:moveTo>
                        <a:pt x="72" y="868"/>
                      </a:moveTo>
                      <a:cubicBezTo>
                        <a:pt x="72" y="868"/>
                        <a:pt x="648" y="-68"/>
                        <a:pt x="936" y="4"/>
                      </a:cubicBezTo>
                      <a:cubicBezTo>
                        <a:pt x="1224" y="76"/>
                        <a:pt x="936" y="292"/>
                        <a:pt x="864" y="436"/>
                      </a:cubicBezTo>
                      <a:cubicBezTo>
                        <a:pt x="1080" y="436"/>
                        <a:pt x="1296" y="580"/>
                        <a:pt x="1224" y="796"/>
                      </a:cubicBezTo>
                      <a:cubicBezTo>
                        <a:pt x="1224" y="1012"/>
                        <a:pt x="864" y="1012"/>
                        <a:pt x="648" y="1012"/>
                      </a:cubicBezTo>
                      <a:cubicBezTo>
                        <a:pt x="432" y="1012"/>
                        <a:pt x="216" y="1012"/>
                        <a:pt x="0" y="868"/>
                      </a:cubicBezTo>
                      <a:lnTo>
                        <a:pt x="0" y="868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9" name="Freeform: Shape 3738">
                  <a:extLst>
                    <a:ext uri="{FF2B5EF4-FFF2-40B4-BE49-F238E27FC236}">
                      <a16:creationId xmlns:a16="http://schemas.microsoft.com/office/drawing/2014/main" id="{1DE6BD5C-3F13-3FB4-B13F-44A802A5680F}"/>
                    </a:ext>
                  </a:extLst>
                </p:cNvPr>
                <p:cNvSpPr/>
                <p:nvPr/>
              </p:nvSpPr>
              <p:spPr>
                <a:xfrm>
                  <a:off x="6803927" y="5829299"/>
                  <a:ext cx="1238" cy="1039"/>
                </a:xfrm>
                <a:custGeom>
                  <a:avLst/>
                  <a:gdLst>
                    <a:gd name="connsiteX0" fmla="*/ 0 w 1238"/>
                    <a:gd name="connsiteY0" fmla="*/ 796 h 1039"/>
                    <a:gd name="connsiteX1" fmla="*/ 936 w 1238"/>
                    <a:gd name="connsiteY1" fmla="*/ 4 h 1039"/>
                    <a:gd name="connsiteX2" fmla="*/ 865 w 1238"/>
                    <a:gd name="connsiteY2" fmla="*/ 436 h 1039"/>
                    <a:gd name="connsiteX3" fmla="*/ 1225 w 1238"/>
                    <a:gd name="connsiteY3" fmla="*/ 796 h 1039"/>
                    <a:gd name="connsiteX4" fmla="*/ 648 w 1238"/>
                    <a:gd name="connsiteY4" fmla="*/ 1013 h 1039"/>
                    <a:gd name="connsiteX5" fmla="*/ 0 w 1238"/>
                    <a:gd name="connsiteY5" fmla="*/ 868 h 1039"/>
                    <a:gd name="connsiteX6" fmla="*/ 0 w 1238"/>
                    <a:gd name="connsiteY6" fmla="*/ 868 h 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8" h="1039">
                      <a:moveTo>
                        <a:pt x="0" y="796"/>
                      </a:moveTo>
                      <a:cubicBezTo>
                        <a:pt x="0" y="796"/>
                        <a:pt x="576" y="-68"/>
                        <a:pt x="936" y="4"/>
                      </a:cubicBezTo>
                      <a:cubicBezTo>
                        <a:pt x="1225" y="4"/>
                        <a:pt x="936" y="364"/>
                        <a:pt x="865" y="436"/>
                      </a:cubicBezTo>
                      <a:cubicBezTo>
                        <a:pt x="1080" y="436"/>
                        <a:pt x="1297" y="581"/>
                        <a:pt x="1225" y="796"/>
                      </a:cubicBezTo>
                      <a:cubicBezTo>
                        <a:pt x="1225" y="1013"/>
                        <a:pt x="865" y="1085"/>
                        <a:pt x="648" y="1013"/>
                      </a:cubicBezTo>
                      <a:cubicBezTo>
                        <a:pt x="432" y="1013"/>
                        <a:pt x="216" y="1013"/>
                        <a:pt x="0" y="868"/>
                      </a:cubicBezTo>
                      <a:lnTo>
                        <a:pt x="0" y="868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0" name="Freeform: Shape 3739">
                  <a:extLst>
                    <a:ext uri="{FF2B5EF4-FFF2-40B4-BE49-F238E27FC236}">
                      <a16:creationId xmlns:a16="http://schemas.microsoft.com/office/drawing/2014/main" id="{E148D179-7C68-D52C-4DC9-92565E73ECE9}"/>
                    </a:ext>
                  </a:extLst>
                </p:cNvPr>
                <p:cNvSpPr/>
                <p:nvPr/>
              </p:nvSpPr>
              <p:spPr>
                <a:xfrm>
                  <a:off x="6814369" y="5831305"/>
                  <a:ext cx="1238" cy="1049"/>
                </a:xfrm>
                <a:custGeom>
                  <a:avLst/>
                  <a:gdLst>
                    <a:gd name="connsiteX0" fmla="*/ 0 w 1238"/>
                    <a:gd name="connsiteY0" fmla="*/ 807 h 1049"/>
                    <a:gd name="connsiteX1" fmla="*/ 864 w 1238"/>
                    <a:gd name="connsiteY1" fmla="*/ 15 h 1049"/>
                    <a:gd name="connsiteX2" fmla="*/ 864 w 1238"/>
                    <a:gd name="connsiteY2" fmla="*/ 447 h 1049"/>
                    <a:gd name="connsiteX3" fmla="*/ 1225 w 1238"/>
                    <a:gd name="connsiteY3" fmla="*/ 807 h 1049"/>
                    <a:gd name="connsiteX4" fmla="*/ 648 w 1238"/>
                    <a:gd name="connsiteY4" fmla="*/ 1023 h 1049"/>
                    <a:gd name="connsiteX5" fmla="*/ 0 w 1238"/>
                    <a:gd name="connsiteY5" fmla="*/ 879 h 1049"/>
                    <a:gd name="connsiteX6" fmla="*/ 0 w 1238"/>
                    <a:gd name="connsiteY6" fmla="*/ 879 h 1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8" h="1049">
                      <a:moveTo>
                        <a:pt x="0" y="807"/>
                      </a:moveTo>
                      <a:cubicBezTo>
                        <a:pt x="0" y="807"/>
                        <a:pt x="576" y="-129"/>
                        <a:pt x="864" y="15"/>
                      </a:cubicBezTo>
                      <a:cubicBezTo>
                        <a:pt x="1152" y="15"/>
                        <a:pt x="864" y="375"/>
                        <a:pt x="864" y="447"/>
                      </a:cubicBezTo>
                      <a:cubicBezTo>
                        <a:pt x="1080" y="447"/>
                        <a:pt x="1296" y="591"/>
                        <a:pt x="1225" y="807"/>
                      </a:cubicBezTo>
                      <a:cubicBezTo>
                        <a:pt x="1225" y="1023"/>
                        <a:pt x="864" y="1095"/>
                        <a:pt x="648" y="1023"/>
                      </a:cubicBezTo>
                      <a:cubicBezTo>
                        <a:pt x="432" y="1023"/>
                        <a:pt x="216" y="1023"/>
                        <a:pt x="0" y="879"/>
                      </a:cubicBezTo>
                      <a:lnTo>
                        <a:pt x="0" y="879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1" name="Freeform: Shape 3740">
                  <a:extLst>
                    <a:ext uri="{FF2B5EF4-FFF2-40B4-BE49-F238E27FC236}">
                      <a16:creationId xmlns:a16="http://schemas.microsoft.com/office/drawing/2014/main" id="{2A15927B-DAB2-C23B-F62B-9517D0F6EE0E}"/>
                    </a:ext>
                  </a:extLst>
                </p:cNvPr>
                <p:cNvSpPr/>
                <p:nvPr/>
              </p:nvSpPr>
              <p:spPr>
                <a:xfrm>
                  <a:off x="6815594" y="5840533"/>
                  <a:ext cx="1238" cy="1039"/>
                </a:xfrm>
                <a:custGeom>
                  <a:avLst/>
                  <a:gdLst>
                    <a:gd name="connsiteX0" fmla="*/ 0 w 1238"/>
                    <a:gd name="connsiteY0" fmla="*/ 796 h 1039"/>
                    <a:gd name="connsiteX1" fmla="*/ 864 w 1238"/>
                    <a:gd name="connsiteY1" fmla="*/ 4 h 1039"/>
                    <a:gd name="connsiteX2" fmla="*/ 864 w 1238"/>
                    <a:gd name="connsiteY2" fmla="*/ 436 h 1039"/>
                    <a:gd name="connsiteX3" fmla="*/ 1224 w 1238"/>
                    <a:gd name="connsiteY3" fmla="*/ 796 h 1039"/>
                    <a:gd name="connsiteX4" fmla="*/ 648 w 1238"/>
                    <a:gd name="connsiteY4" fmla="*/ 1013 h 1039"/>
                    <a:gd name="connsiteX5" fmla="*/ 0 w 1238"/>
                    <a:gd name="connsiteY5" fmla="*/ 868 h 1039"/>
                    <a:gd name="connsiteX6" fmla="*/ 0 w 1238"/>
                    <a:gd name="connsiteY6" fmla="*/ 868 h 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8" h="1039">
                      <a:moveTo>
                        <a:pt x="0" y="796"/>
                      </a:moveTo>
                      <a:cubicBezTo>
                        <a:pt x="0" y="796"/>
                        <a:pt x="576" y="-68"/>
                        <a:pt x="864" y="4"/>
                      </a:cubicBezTo>
                      <a:cubicBezTo>
                        <a:pt x="1152" y="4"/>
                        <a:pt x="864" y="364"/>
                        <a:pt x="864" y="436"/>
                      </a:cubicBezTo>
                      <a:cubicBezTo>
                        <a:pt x="1080" y="436"/>
                        <a:pt x="1296" y="581"/>
                        <a:pt x="1224" y="796"/>
                      </a:cubicBezTo>
                      <a:cubicBezTo>
                        <a:pt x="1224" y="1013"/>
                        <a:pt x="864" y="1085"/>
                        <a:pt x="648" y="1013"/>
                      </a:cubicBezTo>
                      <a:cubicBezTo>
                        <a:pt x="432" y="1013"/>
                        <a:pt x="216" y="1013"/>
                        <a:pt x="0" y="868"/>
                      </a:cubicBezTo>
                      <a:lnTo>
                        <a:pt x="0" y="868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2" name="Freeform: Shape 3741">
                  <a:extLst>
                    <a:ext uri="{FF2B5EF4-FFF2-40B4-BE49-F238E27FC236}">
                      <a16:creationId xmlns:a16="http://schemas.microsoft.com/office/drawing/2014/main" id="{BECB8777-2627-D246-A1C9-60386D95EDE3}"/>
                    </a:ext>
                  </a:extLst>
                </p:cNvPr>
                <p:cNvSpPr/>
                <p:nvPr/>
              </p:nvSpPr>
              <p:spPr>
                <a:xfrm>
                  <a:off x="6792349" y="5841435"/>
                  <a:ext cx="978" cy="1335"/>
                </a:xfrm>
                <a:custGeom>
                  <a:avLst/>
                  <a:gdLst>
                    <a:gd name="connsiteX0" fmla="*/ 128 w 978"/>
                    <a:gd name="connsiteY0" fmla="*/ 1263 h 1335"/>
                    <a:gd name="connsiteX1" fmla="*/ 128 w 978"/>
                    <a:gd name="connsiteY1" fmla="*/ 39 h 1335"/>
                    <a:gd name="connsiteX2" fmla="*/ 416 w 978"/>
                    <a:gd name="connsiteY2" fmla="*/ 399 h 1335"/>
                    <a:gd name="connsiteX3" fmla="*/ 920 w 978"/>
                    <a:gd name="connsiteY3" fmla="*/ 399 h 1335"/>
                    <a:gd name="connsiteX4" fmla="*/ 704 w 978"/>
                    <a:gd name="connsiteY4" fmla="*/ 975 h 1335"/>
                    <a:gd name="connsiteX5" fmla="*/ 200 w 978"/>
                    <a:gd name="connsiteY5" fmla="*/ 1335 h 1335"/>
                    <a:gd name="connsiteX6" fmla="*/ 200 w 978"/>
                    <a:gd name="connsiteY6" fmla="*/ 1335 h 1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8" h="1335">
                      <a:moveTo>
                        <a:pt x="128" y="1263"/>
                      </a:moveTo>
                      <a:cubicBezTo>
                        <a:pt x="128" y="1263"/>
                        <a:pt x="-160" y="183"/>
                        <a:pt x="128" y="39"/>
                      </a:cubicBezTo>
                      <a:cubicBezTo>
                        <a:pt x="344" y="-105"/>
                        <a:pt x="416" y="183"/>
                        <a:pt x="416" y="399"/>
                      </a:cubicBezTo>
                      <a:cubicBezTo>
                        <a:pt x="560" y="255"/>
                        <a:pt x="848" y="183"/>
                        <a:pt x="920" y="399"/>
                      </a:cubicBezTo>
                      <a:cubicBezTo>
                        <a:pt x="1064" y="615"/>
                        <a:pt x="920" y="831"/>
                        <a:pt x="704" y="975"/>
                      </a:cubicBezTo>
                      <a:cubicBezTo>
                        <a:pt x="560" y="1119"/>
                        <a:pt x="344" y="1263"/>
                        <a:pt x="200" y="1335"/>
                      </a:cubicBezTo>
                      <a:lnTo>
                        <a:pt x="200" y="1335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3" name="Freeform: Shape 3742">
                  <a:extLst>
                    <a:ext uri="{FF2B5EF4-FFF2-40B4-BE49-F238E27FC236}">
                      <a16:creationId xmlns:a16="http://schemas.microsoft.com/office/drawing/2014/main" id="{C201E8B6-D4FD-9A6E-030A-DE6DBDBBB579}"/>
                    </a:ext>
                  </a:extLst>
                </p:cNvPr>
                <p:cNvSpPr/>
                <p:nvPr/>
              </p:nvSpPr>
              <p:spPr>
                <a:xfrm>
                  <a:off x="6805512" y="5849971"/>
                  <a:ext cx="1720" cy="1843"/>
                </a:xfrm>
                <a:custGeom>
                  <a:avLst/>
                  <a:gdLst>
                    <a:gd name="connsiteX0" fmla="*/ 1656 w 1720"/>
                    <a:gd name="connsiteY0" fmla="*/ 1800 h 1843"/>
                    <a:gd name="connsiteX1" fmla="*/ 0 w 1720"/>
                    <a:gd name="connsiteY1" fmla="*/ 864 h 1843"/>
                    <a:gd name="connsiteX2" fmla="*/ 720 w 1720"/>
                    <a:gd name="connsiteY2" fmla="*/ 792 h 1843"/>
                    <a:gd name="connsiteX3" fmla="*/ 1080 w 1720"/>
                    <a:gd name="connsiteY3" fmla="*/ 0 h 1843"/>
                    <a:gd name="connsiteX4" fmla="*/ 1656 w 1720"/>
                    <a:gd name="connsiteY4" fmla="*/ 792 h 1843"/>
                    <a:gd name="connsiteX5" fmla="*/ 1656 w 1720"/>
                    <a:gd name="connsiteY5" fmla="*/ 1800 h 1843"/>
                    <a:gd name="connsiteX6" fmla="*/ 1656 w 1720"/>
                    <a:gd name="connsiteY6" fmla="*/ 1800 h 1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20" h="1843">
                      <a:moveTo>
                        <a:pt x="1656" y="1800"/>
                      </a:moveTo>
                      <a:cubicBezTo>
                        <a:pt x="1224" y="2017"/>
                        <a:pt x="0" y="1368"/>
                        <a:pt x="0" y="864"/>
                      </a:cubicBezTo>
                      <a:cubicBezTo>
                        <a:pt x="0" y="432"/>
                        <a:pt x="432" y="648"/>
                        <a:pt x="720" y="792"/>
                      </a:cubicBezTo>
                      <a:cubicBezTo>
                        <a:pt x="648" y="504"/>
                        <a:pt x="720" y="72"/>
                        <a:pt x="1080" y="0"/>
                      </a:cubicBezTo>
                      <a:cubicBezTo>
                        <a:pt x="1440" y="0"/>
                        <a:pt x="1656" y="432"/>
                        <a:pt x="1656" y="792"/>
                      </a:cubicBezTo>
                      <a:cubicBezTo>
                        <a:pt x="1656" y="1152"/>
                        <a:pt x="1800" y="1512"/>
                        <a:pt x="1656" y="1800"/>
                      </a:cubicBezTo>
                      <a:lnTo>
                        <a:pt x="1656" y="1800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4" name="Freeform: Shape 3743">
                  <a:extLst>
                    <a:ext uri="{FF2B5EF4-FFF2-40B4-BE49-F238E27FC236}">
                      <a16:creationId xmlns:a16="http://schemas.microsoft.com/office/drawing/2014/main" id="{D4DD201E-6D27-8F3C-AD24-7E39B2385681}"/>
                    </a:ext>
                  </a:extLst>
                </p:cNvPr>
                <p:cNvSpPr/>
                <p:nvPr/>
              </p:nvSpPr>
              <p:spPr>
                <a:xfrm>
                  <a:off x="6807384" y="5831654"/>
                  <a:ext cx="1584" cy="1267"/>
                </a:xfrm>
                <a:custGeom>
                  <a:avLst/>
                  <a:gdLst>
                    <a:gd name="connsiteX0" fmla="*/ 1584 w 1584"/>
                    <a:gd name="connsiteY0" fmla="*/ 242 h 1267"/>
                    <a:gd name="connsiteX1" fmla="*/ 504 w 1584"/>
                    <a:gd name="connsiteY1" fmla="*/ 1250 h 1267"/>
                    <a:gd name="connsiteX2" fmla="*/ 504 w 1584"/>
                    <a:gd name="connsiteY2" fmla="*/ 746 h 1267"/>
                    <a:gd name="connsiteX3" fmla="*/ 0 w 1584"/>
                    <a:gd name="connsiteY3" fmla="*/ 314 h 1267"/>
                    <a:gd name="connsiteX4" fmla="*/ 720 w 1584"/>
                    <a:gd name="connsiteY4" fmla="*/ 26 h 1267"/>
                    <a:gd name="connsiteX5" fmla="*/ 1512 w 1584"/>
                    <a:gd name="connsiteY5" fmla="*/ 170 h 1267"/>
                    <a:gd name="connsiteX6" fmla="*/ 1512 w 1584"/>
                    <a:gd name="connsiteY6" fmla="*/ 170 h 1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4" h="1267">
                      <a:moveTo>
                        <a:pt x="1584" y="242"/>
                      </a:moveTo>
                      <a:cubicBezTo>
                        <a:pt x="1584" y="602"/>
                        <a:pt x="936" y="1394"/>
                        <a:pt x="504" y="1250"/>
                      </a:cubicBezTo>
                      <a:cubicBezTo>
                        <a:pt x="144" y="1250"/>
                        <a:pt x="504" y="890"/>
                        <a:pt x="504" y="746"/>
                      </a:cubicBezTo>
                      <a:cubicBezTo>
                        <a:pt x="288" y="746"/>
                        <a:pt x="0" y="602"/>
                        <a:pt x="0" y="314"/>
                      </a:cubicBezTo>
                      <a:cubicBezTo>
                        <a:pt x="0" y="26"/>
                        <a:pt x="432" y="-46"/>
                        <a:pt x="720" y="26"/>
                      </a:cubicBezTo>
                      <a:cubicBezTo>
                        <a:pt x="936" y="26"/>
                        <a:pt x="1296" y="26"/>
                        <a:pt x="1512" y="170"/>
                      </a:cubicBezTo>
                      <a:lnTo>
                        <a:pt x="1512" y="170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85" name="Graphic 6">
                <a:extLst>
                  <a:ext uri="{FF2B5EF4-FFF2-40B4-BE49-F238E27FC236}">
                    <a16:creationId xmlns:a16="http://schemas.microsoft.com/office/drawing/2014/main" id="{48478090-AE29-8670-F32B-662526BA8BDC}"/>
                  </a:ext>
                </a:extLst>
              </p:cNvPr>
              <p:cNvGrpSpPr/>
              <p:nvPr/>
            </p:nvGrpSpPr>
            <p:grpSpPr>
              <a:xfrm>
                <a:off x="6737962" y="5762330"/>
                <a:ext cx="33702" cy="33702"/>
                <a:chOff x="6737962" y="5762330"/>
                <a:chExt cx="33702" cy="33702"/>
              </a:xfrm>
            </p:grpSpPr>
            <p:grpSp>
              <p:nvGrpSpPr>
                <p:cNvPr id="3709" name="Graphic 6">
                  <a:extLst>
                    <a:ext uri="{FF2B5EF4-FFF2-40B4-BE49-F238E27FC236}">
                      <a16:creationId xmlns:a16="http://schemas.microsoft.com/office/drawing/2014/main" id="{8EC18240-3E4B-8ACC-A34A-2DE27A64926C}"/>
                    </a:ext>
                  </a:extLst>
                </p:cNvPr>
                <p:cNvGrpSpPr/>
                <p:nvPr/>
              </p:nvGrpSpPr>
              <p:grpSpPr>
                <a:xfrm>
                  <a:off x="6737962" y="5762330"/>
                  <a:ext cx="33702" cy="33702"/>
                  <a:chOff x="6737962" y="5762330"/>
                  <a:chExt cx="33702" cy="33702"/>
                </a:xfrm>
              </p:grpSpPr>
              <p:sp>
                <p:nvSpPr>
                  <p:cNvPr id="3726" name="Freeform: Shape 3725">
                    <a:extLst>
                      <a:ext uri="{FF2B5EF4-FFF2-40B4-BE49-F238E27FC236}">
                        <a16:creationId xmlns:a16="http://schemas.microsoft.com/office/drawing/2014/main" id="{15DD8DB4-40E0-E636-3649-DFABA417906C}"/>
                      </a:ext>
                    </a:extLst>
                  </p:cNvPr>
                  <p:cNvSpPr/>
                  <p:nvPr/>
                </p:nvSpPr>
                <p:spPr>
                  <a:xfrm>
                    <a:off x="6737962" y="5762330"/>
                    <a:ext cx="33702" cy="33702"/>
                  </a:xfrm>
                  <a:custGeom>
                    <a:avLst/>
                    <a:gdLst>
                      <a:gd name="connsiteX0" fmla="*/ 16852 w 33702"/>
                      <a:gd name="connsiteY0" fmla="*/ 0 h 33702"/>
                      <a:gd name="connsiteX1" fmla="*/ 0 w 33702"/>
                      <a:gd name="connsiteY1" fmla="*/ 16851 h 33702"/>
                      <a:gd name="connsiteX2" fmla="*/ 16852 w 33702"/>
                      <a:gd name="connsiteY2" fmla="*/ 33703 h 33702"/>
                      <a:gd name="connsiteX3" fmla="*/ 33703 w 33702"/>
                      <a:gd name="connsiteY3" fmla="*/ 16851 h 33702"/>
                      <a:gd name="connsiteX4" fmla="*/ 16852 w 33702"/>
                      <a:gd name="connsiteY4" fmla="*/ 0 h 33702"/>
                      <a:gd name="connsiteX5" fmla="*/ 16852 w 33702"/>
                      <a:gd name="connsiteY5" fmla="*/ 22540 h 33702"/>
                      <a:gd name="connsiteX6" fmla="*/ 11090 w 33702"/>
                      <a:gd name="connsiteY6" fmla="*/ 16779 h 33702"/>
                      <a:gd name="connsiteX7" fmla="*/ 16852 w 33702"/>
                      <a:gd name="connsiteY7" fmla="*/ 11018 h 33702"/>
                      <a:gd name="connsiteX8" fmla="*/ 22613 w 33702"/>
                      <a:gd name="connsiteY8" fmla="*/ 16779 h 33702"/>
                      <a:gd name="connsiteX9" fmla="*/ 16852 w 33702"/>
                      <a:gd name="connsiteY9" fmla="*/ 22540 h 33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702" h="33702">
                        <a:moveTo>
                          <a:pt x="16852" y="0"/>
                        </a:moveTo>
                        <a:cubicBezTo>
                          <a:pt x="7561" y="0"/>
                          <a:pt x="0" y="7561"/>
                          <a:pt x="0" y="16851"/>
                        </a:cubicBezTo>
                        <a:cubicBezTo>
                          <a:pt x="0" y="26141"/>
                          <a:pt x="7561" y="33703"/>
                          <a:pt x="16852" y="33703"/>
                        </a:cubicBezTo>
                        <a:cubicBezTo>
                          <a:pt x="26141" y="33703"/>
                          <a:pt x="33703" y="26141"/>
                          <a:pt x="33703" y="16851"/>
                        </a:cubicBezTo>
                        <a:cubicBezTo>
                          <a:pt x="33703" y="7561"/>
                          <a:pt x="26141" y="0"/>
                          <a:pt x="16852" y="0"/>
                        </a:cubicBezTo>
                        <a:close/>
                        <a:moveTo>
                          <a:pt x="16852" y="22540"/>
                        </a:moveTo>
                        <a:cubicBezTo>
                          <a:pt x="13683" y="22540"/>
                          <a:pt x="11090" y="19948"/>
                          <a:pt x="11090" y="16779"/>
                        </a:cubicBezTo>
                        <a:cubicBezTo>
                          <a:pt x="11090" y="13611"/>
                          <a:pt x="13683" y="11018"/>
                          <a:pt x="16852" y="11018"/>
                        </a:cubicBezTo>
                        <a:cubicBezTo>
                          <a:pt x="20020" y="11018"/>
                          <a:pt x="22613" y="13611"/>
                          <a:pt x="22613" y="16779"/>
                        </a:cubicBezTo>
                        <a:cubicBezTo>
                          <a:pt x="22613" y="19948"/>
                          <a:pt x="20020" y="22540"/>
                          <a:pt x="16852" y="22540"/>
                        </a:cubicBezTo>
                        <a:close/>
                      </a:path>
                    </a:pathLst>
                  </a:custGeom>
                  <a:solidFill>
                    <a:srgbClr val="E5CB9B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27" name="Freeform: Shape 3726">
                    <a:extLst>
                      <a:ext uri="{FF2B5EF4-FFF2-40B4-BE49-F238E27FC236}">
                        <a16:creationId xmlns:a16="http://schemas.microsoft.com/office/drawing/2014/main" id="{64FD7B06-9DF6-158C-061A-685988D2A16C}"/>
                      </a:ext>
                    </a:extLst>
                  </p:cNvPr>
                  <p:cNvSpPr/>
                  <p:nvPr/>
                </p:nvSpPr>
                <p:spPr>
                  <a:xfrm>
                    <a:off x="6739258" y="5763410"/>
                    <a:ext cx="30376" cy="30894"/>
                  </a:xfrm>
                  <a:custGeom>
                    <a:avLst/>
                    <a:gdLst>
                      <a:gd name="connsiteX0" fmla="*/ 29742 w 30376"/>
                      <a:gd name="connsiteY0" fmla="*/ 15339 h 30894"/>
                      <a:gd name="connsiteX1" fmla="*/ 25565 w 30376"/>
                      <a:gd name="connsiteY1" fmla="*/ 5401 h 30894"/>
                      <a:gd name="connsiteX2" fmla="*/ 15411 w 30376"/>
                      <a:gd name="connsiteY2" fmla="*/ 0 h 30894"/>
                      <a:gd name="connsiteX3" fmla="*/ 5257 w 30376"/>
                      <a:gd name="connsiteY3" fmla="*/ 6194 h 30894"/>
                      <a:gd name="connsiteX4" fmla="*/ 0 w 30376"/>
                      <a:gd name="connsiteY4" fmla="*/ 15411 h 30894"/>
                      <a:gd name="connsiteX5" fmla="*/ 5113 w 30376"/>
                      <a:gd name="connsiteY5" fmla="*/ 24413 h 30894"/>
                      <a:gd name="connsiteX6" fmla="*/ 15411 w 30376"/>
                      <a:gd name="connsiteY6" fmla="*/ 30894 h 30894"/>
                      <a:gd name="connsiteX7" fmla="*/ 26861 w 30376"/>
                      <a:gd name="connsiteY7" fmla="*/ 25781 h 30894"/>
                      <a:gd name="connsiteX8" fmla="*/ 29742 w 30376"/>
                      <a:gd name="connsiteY8" fmla="*/ 15267 h 30894"/>
                      <a:gd name="connsiteX9" fmla="*/ 15555 w 30376"/>
                      <a:gd name="connsiteY9" fmla="*/ 21388 h 30894"/>
                      <a:gd name="connsiteX10" fmla="*/ 9866 w 30376"/>
                      <a:gd name="connsiteY10" fmla="*/ 15699 h 30894"/>
                      <a:gd name="connsiteX11" fmla="*/ 15555 w 30376"/>
                      <a:gd name="connsiteY11" fmla="*/ 10010 h 30894"/>
                      <a:gd name="connsiteX12" fmla="*/ 21244 w 30376"/>
                      <a:gd name="connsiteY12" fmla="*/ 15699 h 30894"/>
                      <a:gd name="connsiteX13" fmla="*/ 15555 w 30376"/>
                      <a:gd name="connsiteY13" fmla="*/ 21388 h 30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0376" h="30894">
                        <a:moveTo>
                          <a:pt x="29742" y="15339"/>
                        </a:moveTo>
                        <a:cubicBezTo>
                          <a:pt x="28374" y="11306"/>
                          <a:pt x="32046" y="7994"/>
                          <a:pt x="25565" y="5401"/>
                        </a:cubicBezTo>
                        <a:cubicBezTo>
                          <a:pt x="19588" y="3025"/>
                          <a:pt x="19660" y="0"/>
                          <a:pt x="15411" y="0"/>
                        </a:cubicBezTo>
                        <a:cubicBezTo>
                          <a:pt x="11162" y="0"/>
                          <a:pt x="6193" y="2521"/>
                          <a:pt x="5257" y="6194"/>
                        </a:cubicBezTo>
                        <a:cubicBezTo>
                          <a:pt x="4249" y="10010"/>
                          <a:pt x="0" y="11163"/>
                          <a:pt x="0" y="15411"/>
                        </a:cubicBezTo>
                        <a:cubicBezTo>
                          <a:pt x="0" y="19444"/>
                          <a:pt x="4465" y="20740"/>
                          <a:pt x="5113" y="24413"/>
                        </a:cubicBezTo>
                        <a:cubicBezTo>
                          <a:pt x="6049" y="29598"/>
                          <a:pt x="10874" y="30894"/>
                          <a:pt x="15411" y="30894"/>
                        </a:cubicBezTo>
                        <a:cubicBezTo>
                          <a:pt x="19948" y="30894"/>
                          <a:pt x="21748" y="27798"/>
                          <a:pt x="26861" y="25781"/>
                        </a:cubicBezTo>
                        <a:cubicBezTo>
                          <a:pt x="30318" y="24413"/>
                          <a:pt x="31110" y="19156"/>
                          <a:pt x="29742" y="15267"/>
                        </a:cubicBezTo>
                        <a:close/>
                        <a:moveTo>
                          <a:pt x="15555" y="21388"/>
                        </a:moveTo>
                        <a:cubicBezTo>
                          <a:pt x="12387" y="21388"/>
                          <a:pt x="9866" y="18868"/>
                          <a:pt x="9866" y="15699"/>
                        </a:cubicBezTo>
                        <a:cubicBezTo>
                          <a:pt x="9866" y="12531"/>
                          <a:pt x="12387" y="10010"/>
                          <a:pt x="15555" y="10010"/>
                        </a:cubicBezTo>
                        <a:cubicBezTo>
                          <a:pt x="18724" y="10010"/>
                          <a:pt x="21244" y="12602"/>
                          <a:pt x="21244" y="15699"/>
                        </a:cubicBezTo>
                        <a:cubicBezTo>
                          <a:pt x="21244" y="18796"/>
                          <a:pt x="18724" y="21388"/>
                          <a:pt x="15555" y="21388"/>
                        </a:cubicBezTo>
                        <a:close/>
                      </a:path>
                    </a:pathLst>
                  </a:custGeom>
                  <a:solidFill>
                    <a:srgbClr val="E6635E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710" name="Freeform: Shape 3709">
                  <a:extLst>
                    <a:ext uri="{FF2B5EF4-FFF2-40B4-BE49-F238E27FC236}">
                      <a16:creationId xmlns:a16="http://schemas.microsoft.com/office/drawing/2014/main" id="{4F506EAF-4180-3466-F457-0F1FE4B9187E}"/>
                    </a:ext>
                  </a:extLst>
                </p:cNvPr>
                <p:cNvSpPr/>
                <p:nvPr/>
              </p:nvSpPr>
              <p:spPr>
                <a:xfrm>
                  <a:off x="6758740" y="5784612"/>
                  <a:ext cx="2995" cy="2765"/>
                </a:xfrm>
                <a:custGeom>
                  <a:avLst/>
                  <a:gdLst>
                    <a:gd name="connsiteX0" fmla="*/ 2987 w 2995"/>
                    <a:gd name="connsiteY0" fmla="*/ 2563 h 2765"/>
                    <a:gd name="connsiteX1" fmla="*/ 34 w 2995"/>
                    <a:gd name="connsiteY1" fmla="*/ 1771 h 2765"/>
                    <a:gd name="connsiteX2" fmla="*/ 1114 w 2995"/>
                    <a:gd name="connsiteY2" fmla="*/ 1339 h 2765"/>
                    <a:gd name="connsiteX3" fmla="*/ 1330 w 2995"/>
                    <a:gd name="connsiteY3" fmla="*/ 43 h 2765"/>
                    <a:gd name="connsiteX4" fmla="*/ 2554 w 2995"/>
                    <a:gd name="connsiteY4" fmla="*/ 979 h 2765"/>
                    <a:gd name="connsiteX5" fmla="*/ 2987 w 2995"/>
                    <a:gd name="connsiteY5" fmla="*/ 2491 h 2765"/>
                    <a:gd name="connsiteX6" fmla="*/ 2987 w 2995"/>
                    <a:gd name="connsiteY6" fmla="*/ 2491 h 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95" h="2765">
                      <a:moveTo>
                        <a:pt x="2987" y="2563"/>
                      </a:moveTo>
                      <a:cubicBezTo>
                        <a:pt x="2339" y="3068"/>
                        <a:pt x="250" y="2563"/>
                        <a:pt x="34" y="1771"/>
                      </a:cubicBezTo>
                      <a:cubicBezTo>
                        <a:pt x="-182" y="1051"/>
                        <a:pt x="682" y="1267"/>
                        <a:pt x="1114" y="1339"/>
                      </a:cubicBezTo>
                      <a:cubicBezTo>
                        <a:pt x="826" y="979"/>
                        <a:pt x="826" y="259"/>
                        <a:pt x="1330" y="43"/>
                      </a:cubicBezTo>
                      <a:cubicBezTo>
                        <a:pt x="1907" y="-173"/>
                        <a:pt x="2410" y="475"/>
                        <a:pt x="2554" y="979"/>
                      </a:cubicBezTo>
                      <a:cubicBezTo>
                        <a:pt x="2699" y="1483"/>
                        <a:pt x="3059" y="2059"/>
                        <a:pt x="2987" y="2491"/>
                      </a:cubicBezTo>
                      <a:lnTo>
                        <a:pt x="2987" y="249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1" name="Freeform: Shape 3710">
                  <a:extLst>
                    <a:ext uri="{FF2B5EF4-FFF2-40B4-BE49-F238E27FC236}">
                      <a16:creationId xmlns:a16="http://schemas.microsoft.com/office/drawing/2014/main" id="{1284E6B9-9A70-8AC5-141A-EBEE189D2830}"/>
                    </a:ext>
                  </a:extLst>
                </p:cNvPr>
                <p:cNvSpPr/>
                <p:nvPr/>
              </p:nvSpPr>
              <p:spPr>
                <a:xfrm>
                  <a:off x="6751179" y="5786700"/>
                  <a:ext cx="3058" cy="2765"/>
                </a:xfrm>
                <a:custGeom>
                  <a:avLst/>
                  <a:gdLst>
                    <a:gd name="connsiteX0" fmla="*/ 2987 w 3058"/>
                    <a:gd name="connsiteY0" fmla="*/ 2563 h 2765"/>
                    <a:gd name="connsiteX1" fmla="*/ 34 w 3058"/>
                    <a:gd name="connsiteY1" fmla="*/ 1771 h 2765"/>
                    <a:gd name="connsiteX2" fmla="*/ 1114 w 3058"/>
                    <a:gd name="connsiteY2" fmla="*/ 1339 h 2765"/>
                    <a:gd name="connsiteX3" fmla="*/ 1330 w 3058"/>
                    <a:gd name="connsiteY3" fmla="*/ 43 h 2765"/>
                    <a:gd name="connsiteX4" fmla="*/ 2554 w 3058"/>
                    <a:gd name="connsiteY4" fmla="*/ 979 h 2765"/>
                    <a:gd name="connsiteX5" fmla="*/ 3059 w 3058"/>
                    <a:gd name="connsiteY5" fmla="*/ 2491 h 2765"/>
                    <a:gd name="connsiteX6" fmla="*/ 3059 w 3058"/>
                    <a:gd name="connsiteY6" fmla="*/ 2491 h 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58" h="2765">
                      <a:moveTo>
                        <a:pt x="2987" y="2563"/>
                      </a:moveTo>
                      <a:cubicBezTo>
                        <a:pt x="2338" y="3067"/>
                        <a:pt x="250" y="2563"/>
                        <a:pt x="34" y="1771"/>
                      </a:cubicBezTo>
                      <a:cubicBezTo>
                        <a:pt x="-182" y="1051"/>
                        <a:pt x="682" y="1267"/>
                        <a:pt x="1114" y="1339"/>
                      </a:cubicBezTo>
                      <a:cubicBezTo>
                        <a:pt x="826" y="979"/>
                        <a:pt x="826" y="187"/>
                        <a:pt x="1330" y="43"/>
                      </a:cubicBezTo>
                      <a:cubicBezTo>
                        <a:pt x="1906" y="-173"/>
                        <a:pt x="2410" y="475"/>
                        <a:pt x="2554" y="979"/>
                      </a:cubicBezTo>
                      <a:cubicBezTo>
                        <a:pt x="2699" y="1483"/>
                        <a:pt x="3059" y="2059"/>
                        <a:pt x="3059" y="2491"/>
                      </a:cubicBezTo>
                      <a:lnTo>
                        <a:pt x="3059" y="249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2" name="Freeform: Shape 3711">
                  <a:extLst>
                    <a:ext uri="{FF2B5EF4-FFF2-40B4-BE49-F238E27FC236}">
                      <a16:creationId xmlns:a16="http://schemas.microsoft.com/office/drawing/2014/main" id="{8BF7675D-533E-3835-5EC1-7B833B8AE842}"/>
                    </a:ext>
                  </a:extLst>
                </p:cNvPr>
                <p:cNvSpPr/>
                <p:nvPr/>
              </p:nvSpPr>
              <p:spPr>
                <a:xfrm>
                  <a:off x="6747576" y="5766320"/>
                  <a:ext cx="2989" cy="2765"/>
                </a:xfrm>
                <a:custGeom>
                  <a:avLst/>
                  <a:gdLst>
                    <a:gd name="connsiteX0" fmla="*/ 2989 w 2989"/>
                    <a:gd name="connsiteY0" fmla="*/ 2563 h 2765"/>
                    <a:gd name="connsiteX1" fmla="*/ 37 w 2989"/>
                    <a:gd name="connsiteY1" fmla="*/ 1771 h 2765"/>
                    <a:gd name="connsiteX2" fmla="*/ 1045 w 2989"/>
                    <a:gd name="connsiteY2" fmla="*/ 1339 h 2765"/>
                    <a:gd name="connsiteX3" fmla="*/ 1261 w 2989"/>
                    <a:gd name="connsiteY3" fmla="*/ 43 h 2765"/>
                    <a:gd name="connsiteX4" fmla="*/ 2485 w 2989"/>
                    <a:gd name="connsiteY4" fmla="*/ 979 h 2765"/>
                    <a:gd name="connsiteX5" fmla="*/ 2989 w 2989"/>
                    <a:gd name="connsiteY5" fmla="*/ 2491 h 2765"/>
                    <a:gd name="connsiteX6" fmla="*/ 2989 w 2989"/>
                    <a:gd name="connsiteY6" fmla="*/ 2491 h 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89" h="2765">
                      <a:moveTo>
                        <a:pt x="2989" y="2563"/>
                      </a:moveTo>
                      <a:cubicBezTo>
                        <a:pt x="2341" y="3067"/>
                        <a:pt x="325" y="2563"/>
                        <a:pt x="37" y="1771"/>
                      </a:cubicBezTo>
                      <a:cubicBezTo>
                        <a:pt x="-180" y="1051"/>
                        <a:pt x="612" y="1267"/>
                        <a:pt x="1045" y="1339"/>
                      </a:cubicBezTo>
                      <a:cubicBezTo>
                        <a:pt x="757" y="979"/>
                        <a:pt x="757" y="259"/>
                        <a:pt x="1261" y="43"/>
                      </a:cubicBezTo>
                      <a:cubicBezTo>
                        <a:pt x="1837" y="-173"/>
                        <a:pt x="2341" y="475"/>
                        <a:pt x="2485" y="979"/>
                      </a:cubicBezTo>
                      <a:cubicBezTo>
                        <a:pt x="2629" y="1483"/>
                        <a:pt x="2989" y="2059"/>
                        <a:pt x="2989" y="2491"/>
                      </a:cubicBezTo>
                      <a:lnTo>
                        <a:pt x="2989" y="249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3" name="Freeform: Shape 3712">
                  <a:extLst>
                    <a:ext uri="{FF2B5EF4-FFF2-40B4-BE49-F238E27FC236}">
                      <a16:creationId xmlns:a16="http://schemas.microsoft.com/office/drawing/2014/main" id="{DAEBE6DD-7902-B059-B05B-D32B708E9D77}"/>
                    </a:ext>
                  </a:extLst>
                </p:cNvPr>
                <p:cNvSpPr/>
                <p:nvPr/>
              </p:nvSpPr>
              <p:spPr>
                <a:xfrm>
                  <a:off x="6755787" y="5765744"/>
                  <a:ext cx="2986" cy="2765"/>
                </a:xfrm>
                <a:custGeom>
                  <a:avLst/>
                  <a:gdLst>
                    <a:gd name="connsiteX0" fmla="*/ 2987 w 2986"/>
                    <a:gd name="connsiteY0" fmla="*/ 2563 h 2765"/>
                    <a:gd name="connsiteX1" fmla="*/ 34 w 2986"/>
                    <a:gd name="connsiteY1" fmla="*/ 1771 h 2765"/>
                    <a:gd name="connsiteX2" fmla="*/ 1042 w 2986"/>
                    <a:gd name="connsiteY2" fmla="*/ 1339 h 2765"/>
                    <a:gd name="connsiteX3" fmla="*/ 1259 w 2986"/>
                    <a:gd name="connsiteY3" fmla="*/ 43 h 2765"/>
                    <a:gd name="connsiteX4" fmla="*/ 2483 w 2986"/>
                    <a:gd name="connsiteY4" fmla="*/ 979 h 2765"/>
                    <a:gd name="connsiteX5" fmla="*/ 2987 w 2986"/>
                    <a:gd name="connsiteY5" fmla="*/ 2491 h 2765"/>
                    <a:gd name="connsiteX6" fmla="*/ 2987 w 2986"/>
                    <a:gd name="connsiteY6" fmla="*/ 2491 h 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86" h="2765">
                      <a:moveTo>
                        <a:pt x="2987" y="2563"/>
                      </a:moveTo>
                      <a:cubicBezTo>
                        <a:pt x="2339" y="3067"/>
                        <a:pt x="250" y="2563"/>
                        <a:pt x="34" y="1771"/>
                      </a:cubicBezTo>
                      <a:cubicBezTo>
                        <a:pt x="-182" y="1051"/>
                        <a:pt x="682" y="1267"/>
                        <a:pt x="1042" y="1339"/>
                      </a:cubicBezTo>
                      <a:cubicBezTo>
                        <a:pt x="755" y="979"/>
                        <a:pt x="755" y="259"/>
                        <a:pt x="1259" y="43"/>
                      </a:cubicBezTo>
                      <a:cubicBezTo>
                        <a:pt x="1834" y="-173"/>
                        <a:pt x="2339" y="475"/>
                        <a:pt x="2483" y="979"/>
                      </a:cubicBezTo>
                      <a:cubicBezTo>
                        <a:pt x="2627" y="1483"/>
                        <a:pt x="2987" y="2059"/>
                        <a:pt x="2987" y="2491"/>
                      </a:cubicBezTo>
                      <a:lnTo>
                        <a:pt x="2987" y="249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4" name="Freeform: Shape 3713">
                  <a:extLst>
                    <a:ext uri="{FF2B5EF4-FFF2-40B4-BE49-F238E27FC236}">
                      <a16:creationId xmlns:a16="http://schemas.microsoft.com/office/drawing/2014/main" id="{737A61EC-0550-DCDB-83E2-37A2E12F82D7}"/>
                    </a:ext>
                  </a:extLst>
                </p:cNvPr>
                <p:cNvSpPr/>
                <p:nvPr/>
              </p:nvSpPr>
              <p:spPr>
                <a:xfrm>
                  <a:off x="6761133" y="5774771"/>
                  <a:ext cx="3331" cy="3908"/>
                </a:xfrm>
                <a:custGeom>
                  <a:avLst/>
                  <a:gdLst>
                    <a:gd name="connsiteX0" fmla="*/ 2682 w 3331"/>
                    <a:gd name="connsiteY0" fmla="*/ 3906 h 3908"/>
                    <a:gd name="connsiteX1" fmla="*/ 17 w 3331"/>
                    <a:gd name="connsiteY1" fmla="*/ 1026 h 3908"/>
                    <a:gd name="connsiteX2" fmla="*/ 1458 w 3331"/>
                    <a:gd name="connsiteY2" fmla="*/ 1241 h 3908"/>
                    <a:gd name="connsiteX3" fmla="*/ 2610 w 3331"/>
                    <a:gd name="connsiteY3" fmla="*/ 17 h 3908"/>
                    <a:gd name="connsiteX4" fmla="*/ 3258 w 3331"/>
                    <a:gd name="connsiteY4" fmla="*/ 1890 h 3908"/>
                    <a:gd name="connsiteX5" fmla="*/ 2682 w 3331"/>
                    <a:gd name="connsiteY5" fmla="*/ 3834 h 3908"/>
                    <a:gd name="connsiteX6" fmla="*/ 2682 w 3331"/>
                    <a:gd name="connsiteY6" fmla="*/ 3834 h 3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31" h="3908">
                      <a:moveTo>
                        <a:pt x="2682" y="3906"/>
                      </a:moveTo>
                      <a:cubicBezTo>
                        <a:pt x="1674" y="3978"/>
                        <a:pt x="-199" y="2034"/>
                        <a:pt x="17" y="1026"/>
                      </a:cubicBezTo>
                      <a:cubicBezTo>
                        <a:pt x="233" y="161"/>
                        <a:pt x="1025" y="881"/>
                        <a:pt x="1458" y="1241"/>
                      </a:cubicBezTo>
                      <a:cubicBezTo>
                        <a:pt x="1458" y="666"/>
                        <a:pt x="1962" y="-127"/>
                        <a:pt x="2610" y="17"/>
                      </a:cubicBezTo>
                      <a:cubicBezTo>
                        <a:pt x="3402" y="161"/>
                        <a:pt x="3402" y="1241"/>
                        <a:pt x="3258" y="1890"/>
                      </a:cubicBezTo>
                      <a:cubicBezTo>
                        <a:pt x="3114" y="2538"/>
                        <a:pt x="3114" y="3330"/>
                        <a:pt x="2682" y="3834"/>
                      </a:cubicBezTo>
                      <a:lnTo>
                        <a:pt x="2682" y="3834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5" name="Freeform: Shape 3714">
                  <a:extLst>
                    <a:ext uri="{FF2B5EF4-FFF2-40B4-BE49-F238E27FC236}">
                      <a16:creationId xmlns:a16="http://schemas.microsoft.com/office/drawing/2014/main" id="{A4918DE5-BBD4-5F0D-6A6D-7E793365788A}"/>
                    </a:ext>
                  </a:extLst>
                </p:cNvPr>
                <p:cNvSpPr/>
                <p:nvPr/>
              </p:nvSpPr>
              <p:spPr>
                <a:xfrm>
                  <a:off x="6742587" y="5775927"/>
                  <a:ext cx="3671" cy="3576"/>
                </a:xfrm>
                <a:custGeom>
                  <a:avLst/>
                  <a:gdLst>
                    <a:gd name="connsiteX0" fmla="*/ 128 w 3671"/>
                    <a:gd name="connsiteY0" fmla="*/ 3543 h 3576"/>
                    <a:gd name="connsiteX1" fmla="*/ 1712 w 3671"/>
                    <a:gd name="connsiteY1" fmla="*/ 14 h 3576"/>
                    <a:gd name="connsiteX2" fmla="*/ 2072 w 3671"/>
                    <a:gd name="connsiteY2" fmla="*/ 1382 h 3576"/>
                    <a:gd name="connsiteX3" fmla="*/ 3657 w 3671"/>
                    <a:gd name="connsiteY3" fmla="*/ 1958 h 3576"/>
                    <a:gd name="connsiteX4" fmla="*/ 2217 w 3671"/>
                    <a:gd name="connsiteY4" fmla="*/ 3254 h 3576"/>
                    <a:gd name="connsiteX5" fmla="*/ 200 w 3671"/>
                    <a:gd name="connsiteY5" fmla="*/ 3543 h 3576"/>
                    <a:gd name="connsiteX6" fmla="*/ 200 w 3671"/>
                    <a:gd name="connsiteY6" fmla="*/ 3543 h 3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71" h="3576">
                      <a:moveTo>
                        <a:pt x="128" y="3543"/>
                      </a:moveTo>
                      <a:cubicBezTo>
                        <a:pt x="-376" y="2678"/>
                        <a:pt x="704" y="158"/>
                        <a:pt x="1712" y="14"/>
                      </a:cubicBezTo>
                      <a:cubicBezTo>
                        <a:pt x="2649" y="-130"/>
                        <a:pt x="2217" y="878"/>
                        <a:pt x="2072" y="1382"/>
                      </a:cubicBezTo>
                      <a:cubicBezTo>
                        <a:pt x="2649" y="1166"/>
                        <a:pt x="3513" y="1310"/>
                        <a:pt x="3657" y="1958"/>
                      </a:cubicBezTo>
                      <a:cubicBezTo>
                        <a:pt x="3801" y="2751"/>
                        <a:pt x="2864" y="3183"/>
                        <a:pt x="2217" y="3254"/>
                      </a:cubicBezTo>
                      <a:cubicBezTo>
                        <a:pt x="1568" y="3326"/>
                        <a:pt x="776" y="3686"/>
                        <a:pt x="200" y="3543"/>
                      </a:cubicBezTo>
                      <a:lnTo>
                        <a:pt x="200" y="3543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6" name="Freeform: Shape 3715">
                  <a:extLst>
                    <a:ext uri="{FF2B5EF4-FFF2-40B4-BE49-F238E27FC236}">
                      <a16:creationId xmlns:a16="http://schemas.microsoft.com/office/drawing/2014/main" id="{E569001D-80AB-4294-6B2B-5BB5A13850AC}"/>
                    </a:ext>
                  </a:extLst>
                </p:cNvPr>
                <p:cNvSpPr/>
                <p:nvPr/>
              </p:nvSpPr>
              <p:spPr>
                <a:xfrm>
                  <a:off x="6748268" y="5771802"/>
                  <a:ext cx="2296" cy="2482"/>
                </a:xfrm>
                <a:custGeom>
                  <a:avLst/>
                  <a:gdLst>
                    <a:gd name="connsiteX0" fmla="*/ 136 w 2296"/>
                    <a:gd name="connsiteY0" fmla="*/ 34 h 2482"/>
                    <a:gd name="connsiteX1" fmla="*/ 2296 w 2296"/>
                    <a:gd name="connsiteY1" fmla="*/ 1330 h 2482"/>
                    <a:gd name="connsiteX2" fmla="*/ 1360 w 2296"/>
                    <a:gd name="connsiteY2" fmla="*/ 1474 h 2482"/>
                    <a:gd name="connsiteX3" fmla="*/ 856 w 2296"/>
                    <a:gd name="connsiteY3" fmla="*/ 2482 h 2482"/>
                    <a:gd name="connsiteX4" fmla="*/ 64 w 2296"/>
                    <a:gd name="connsiteY4" fmla="*/ 1474 h 2482"/>
                    <a:gd name="connsiteX5" fmla="*/ 64 w 2296"/>
                    <a:gd name="connsiteY5" fmla="*/ 106 h 2482"/>
                    <a:gd name="connsiteX6" fmla="*/ 64 w 2296"/>
                    <a:gd name="connsiteY6" fmla="*/ 106 h 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96" h="2482">
                      <a:moveTo>
                        <a:pt x="136" y="34"/>
                      </a:moveTo>
                      <a:cubicBezTo>
                        <a:pt x="712" y="-182"/>
                        <a:pt x="2296" y="682"/>
                        <a:pt x="2296" y="1330"/>
                      </a:cubicBezTo>
                      <a:cubicBezTo>
                        <a:pt x="2296" y="1906"/>
                        <a:pt x="1648" y="1618"/>
                        <a:pt x="1360" y="1474"/>
                      </a:cubicBezTo>
                      <a:cubicBezTo>
                        <a:pt x="1504" y="1834"/>
                        <a:pt x="1360" y="2410"/>
                        <a:pt x="856" y="2482"/>
                      </a:cubicBezTo>
                      <a:cubicBezTo>
                        <a:pt x="352" y="2482"/>
                        <a:pt x="136" y="1906"/>
                        <a:pt x="64" y="1474"/>
                      </a:cubicBezTo>
                      <a:cubicBezTo>
                        <a:pt x="64" y="1042"/>
                        <a:pt x="-80" y="538"/>
                        <a:pt x="64" y="106"/>
                      </a:cubicBezTo>
                      <a:lnTo>
                        <a:pt x="64" y="106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7" name="Freeform: Shape 3716">
                  <a:extLst>
                    <a:ext uri="{FF2B5EF4-FFF2-40B4-BE49-F238E27FC236}">
                      <a16:creationId xmlns:a16="http://schemas.microsoft.com/office/drawing/2014/main" id="{77FA46D3-31A8-0864-E9A6-0CD4EAC9B9C4}"/>
                    </a:ext>
                  </a:extLst>
                </p:cNvPr>
                <p:cNvSpPr/>
                <p:nvPr/>
              </p:nvSpPr>
              <p:spPr>
                <a:xfrm>
                  <a:off x="6746388" y="5783848"/>
                  <a:ext cx="1953" cy="1636"/>
                </a:xfrm>
                <a:custGeom>
                  <a:avLst/>
                  <a:gdLst>
                    <a:gd name="connsiteX0" fmla="*/ 0 w 1953"/>
                    <a:gd name="connsiteY0" fmla="*/ 1311 h 1636"/>
                    <a:gd name="connsiteX1" fmla="*/ 1440 w 1953"/>
                    <a:gd name="connsiteY1" fmla="*/ 15 h 1636"/>
                    <a:gd name="connsiteX2" fmla="*/ 1368 w 1953"/>
                    <a:gd name="connsiteY2" fmla="*/ 735 h 1636"/>
                    <a:gd name="connsiteX3" fmla="*/ 1945 w 1953"/>
                    <a:gd name="connsiteY3" fmla="*/ 1311 h 1636"/>
                    <a:gd name="connsiteX4" fmla="*/ 1008 w 1953"/>
                    <a:gd name="connsiteY4" fmla="*/ 1599 h 1636"/>
                    <a:gd name="connsiteX5" fmla="*/ 72 w 1953"/>
                    <a:gd name="connsiteY5" fmla="*/ 1311 h 1636"/>
                    <a:gd name="connsiteX6" fmla="*/ 72 w 1953"/>
                    <a:gd name="connsiteY6" fmla="*/ 1311 h 1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53" h="1636">
                      <a:moveTo>
                        <a:pt x="0" y="1311"/>
                      </a:moveTo>
                      <a:cubicBezTo>
                        <a:pt x="0" y="807"/>
                        <a:pt x="936" y="-129"/>
                        <a:pt x="1440" y="15"/>
                      </a:cubicBezTo>
                      <a:cubicBezTo>
                        <a:pt x="1872" y="159"/>
                        <a:pt x="1440" y="519"/>
                        <a:pt x="1368" y="735"/>
                      </a:cubicBezTo>
                      <a:cubicBezTo>
                        <a:pt x="1657" y="735"/>
                        <a:pt x="2017" y="951"/>
                        <a:pt x="1945" y="1311"/>
                      </a:cubicBezTo>
                      <a:cubicBezTo>
                        <a:pt x="1945" y="1671"/>
                        <a:pt x="1368" y="1671"/>
                        <a:pt x="1008" y="1599"/>
                      </a:cubicBezTo>
                      <a:cubicBezTo>
                        <a:pt x="720" y="1527"/>
                        <a:pt x="288" y="1527"/>
                        <a:pt x="72" y="1311"/>
                      </a:cubicBezTo>
                      <a:lnTo>
                        <a:pt x="72" y="1311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8" name="Freeform: Shape 3717">
                  <a:extLst>
                    <a:ext uri="{FF2B5EF4-FFF2-40B4-BE49-F238E27FC236}">
                      <a16:creationId xmlns:a16="http://schemas.microsoft.com/office/drawing/2014/main" id="{02CD5C85-FC3F-F293-144B-ABAA176D4E0C}"/>
                    </a:ext>
                  </a:extLst>
                </p:cNvPr>
                <p:cNvSpPr/>
                <p:nvPr/>
              </p:nvSpPr>
              <p:spPr>
                <a:xfrm>
                  <a:off x="6749484" y="5790905"/>
                  <a:ext cx="1235" cy="1050"/>
                </a:xfrm>
                <a:custGeom>
                  <a:avLst/>
                  <a:gdLst>
                    <a:gd name="connsiteX0" fmla="*/ 0 w 1235"/>
                    <a:gd name="connsiteY0" fmla="*/ 807 h 1050"/>
                    <a:gd name="connsiteX1" fmla="*/ 864 w 1235"/>
                    <a:gd name="connsiteY1" fmla="*/ 15 h 1050"/>
                    <a:gd name="connsiteX2" fmla="*/ 864 w 1235"/>
                    <a:gd name="connsiteY2" fmla="*/ 447 h 1050"/>
                    <a:gd name="connsiteX3" fmla="*/ 1225 w 1235"/>
                    <a:gd name="connsiteY3" fmla="*/ 807 h 1050"/>
                    <a:gd name="connsiteX4" fmla="*/ 648 w 1235"/>
                    <a:gd name="connsiteY4" fmla="*/ 1023 h 1050"/>
                    <a:gd name="connsiteX5" fmla="*/ 0 w 1235"/>
                    <a:gd name="connsiteY5" fmla="*/ 879 h 1050"/>
                    <a:gd name="connsiteX6" fmla="*/ 0 w 1235"/>
                    <a:gd name="connsiteY6" fmla="*/ 879 h 1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5" h="1050">
                      <a:moveTo>
                        <a:pt x="0" y="807"/>
                      </a:moveTo>
                      <a:cubicBezTo>
                        <a:pt x="0" y="807"/>
                        <a:pt x="576" y="-129"/>
                        <a:pt x="864" y="15"/>
                      </a:cubicBezTo>
                      <a:cubicBezTo>
                        <a:pt x="1152" y="87"/>
                        <a:pt x="864" y="375"/>
                        <a:pt x="864" y="447"/>
                      </a:cubicBezTo>
                      <a:cubicBezTo>
                        <a:pt x="1008" y="447"/>
                        <a:pt x="1297" y="591"/>
                        <a:pt x="1225" y="807"/>
                      </a:cubicBezTo>
                      <a:cubicBezTo>
                        <a:pt x="1225" y="1023"/>
                        <a:pt x="864" y="1095"/>
                        <a:pt x="648" y="1023"/>
                      </a:cubicBezTo>
                      <a:cubicBezTo>
                        <a:pt x="432" y="1023"/>
                        <a:pt x="216" y="1023"/>
                        <a:pt x="0" y="879"/>
                      </a:cubicBezTo>
                      <a:lnTo>
                        <a:pt x="0" y="879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9" name="Freeform: Shape 3718">
                  <a:extLst>
                    <a:ext uri="{FF2B5EF4-FFF2-40B4-BE49-F238E27FC236}">
                      <a16:creationId xmlns:a16="http://schemas.microsoft.com/office/drawing/2014/main" id="{4D18D027-E2E6-8287-452D-E6D990E7956D}"/>
                    </a:ext>
                  </a:extLst>
                </p:cNvPr>
                <p:cNvSpPr/>
                <p:nvPr/>
              </p:nvSpPr>
              <p:spPr>
                <a:xfrm>
                  <a:off x="6763887" y="5783930"/>
                  <a:ext cx="1307" cy="1039"/>
                </a:xfrm>
                <a:custGeom>
                  <a:avLst/>
                  <a:gdLst>
                    <a:gd name="connsiteX0" fmla="*/ 0 w 1307"/>
                    <a:gd name="connsiteY0" fmla="*/ 796 h 1039"/>
                    <a:gd name="connsiteX1" fmla="*/ 936 w 1307"/>
                    <a:gd name="connsiteY1" fmla="*/ 4 h 1039"/>
                    <a:gd name="connsiteX2" fmla="*/ 936 w 1307"/>
                    <a:gd name="connsiteY2" fmla="*/ 436 h 1039"/>
                    <a:gd name="connsiteX3" fmla="*/ 1297 w 1307"/>
                    <a:gd name="connsiteY3" fmla="*/ 796 h 1039"/>
                    <a:gd name="connsiteX4" fmla="*/ 720 w 1307"/>
                    <a:gd name="connsiteY4" fmla="*/ 1013 h 1039"/>
                    <a:gd name="connsiteX5" fmla="*/ 72 w 1307"/>
                    <a:gd name="connsiteY5" fmla="*/ 868 h 1039"/>
                    <a:gd name="connsiteX6" fmla="*/ 72 w 1307"/>
                    <a:gd name="connsiteY6" fmla="*/ 868 h 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7" h="1039">
                      <a:moveTo>
                        <a:pt x="0" y="796"/>
                      </a:moveTo>
                      <a:cubicBezTo>
                        <a:pt x="0" y="796"/>
                        <a:pt x="576" y="-68"/>
                        <a:pt x="936" y="4"/>
                      </a:cubicBezTo>
                      <a:cubicBezTo>
                        <a:pt x="1225" y="4"/>
                        <a:pt x="936" y="364"/>
                        <a:pt x="936" y="436"/>
                      </a:cubicBezTo>
                      <a:cubicBezTo>
                        <a:pt x="1080" y="436"/>
                        <a:pt x="1368" y="581"/>
                        <a:pt x="1297" y="796"/>
                      </a:cubicBezTo>
                      <a:cubicBezTo>
                        <a:pt x="1297" y="1013"/>
                        <a:pt x="936" y="1084"/>
                        <a:pt x="720" y="1013"/>
                      </a:cubicBezTo>
                      <a:cubicBezTo>
                        <a:pt x="504" y="940"/>
                        <a:pt x="288" y="1013"/>
                        <a:pt x="72" y="868"/>
                      </a:cubicBezTo>
                      <a:lnTo>
                        <a:pt x="72" y="868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0" name="Freeform: Shape 3719">
                  <a:extLst>
                    <a:ext uri="{FF2B5EF4-FFF2-40B4-BE49-F238E27FC236}">
                      <a16:creationId xmlns:a16="http://schemas.microsoft.com/office/drawing/2014/main" id="{2C55EA50-BCAA-492D-5319-43DB4AE03352}"/>
                    </a:ext>
                  </a:extLst>
                </p:cNvPr>
                <p:cNvSpPr/>
                <p:nvPr/>
              </p:nvSpPr>
              <p:spPr>
                <a:xfrm>
                  <a:off x="6754382" y="5769805"/>
                  <a:ext cx="1238" cy="1063"/>
                </a:xfrm>
                <a:custGeom>
                  <a:avLst/>
                  <a:gdLst>
                    <a:gd name="connsiteX0" fmla="*/ 72 w 1238"/>
                    <a:gd name="connsiteY0" fmla="*/ 807 h 1063"/>
                    <a:gd name="connsiteX1" fmla="*/ 936 w 1238"/>
                    <a:gd name="connsiteY1" fmla="*/ 15 h 1063"/>
                    <a:gd name="connsiteX2" fmla="*/ 864 w 1238"/>
                    <a:gd name="connsiteY2" fmla="*/ 447 h 1063"/>
                    <a:gd name="connsiteX3" fmla="*/ 1224 w 1238"/>
                    <a:gd name="connsiteY3" fmla="*/ 807 h 1063"/>
                    <a:gd name="connsiteX4" fmla="*/ 648 w 1238"/>
                    <a:gd name="connsiteY4" fmla="*/ 1023 h 1063"/>
                    <a:gd name="connsiteX5" fmla="*/ 0 w 1238"/>
                    <a:gd name="connsiteY5" fmla="*/ 879 h 1063"/>
                    <a:gd name="connsiteX6" fmla="*/ 0 w 1238"/>
                    <a:gd name="connsiteY6" fmla="*/ 879 h 1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8" h="1063">
                      <a:moveTo>
                        <a:pt x="72" y="807"/>
                      </a:moveTo>
                      <a:cubicBezTo>
                        <a:pt x="72" y="807"/>
                        <a:pt x="648" y="-129"/>
                        <a:pt x="936" y="15"/>
                      </a:cubicBezTo>
                      <a:cubicBezTo>
                        <a:pt x="1224" y="15"/>
                        <a:pt x="936" y="375"/>
                        <a:pt x="864" y="447"/>
                      </a:cubicBezTo>
                      <a:cubicBezTo>
                        <a:pt x="1080" y="447"/>
                        <a:pt x="1296" y="591"/>
                        <a:pt x="1224" y="807"/>
                      </a:cubicBezTo>
                      <a:cubicBezTo>
                        <a:pt x="1224" y="1095"/>
                        <a:pt x="864" y="1095"/>
                        <a:pt x="648" y="1023"/>
                      </a:cubicBezTo>
                      <a:cubicBezTo>
                        <a:pt x="432" y="1023"/>
                        <a:pt x="216" y="1023"/>
                        <a:pt x="0" y="879"/>
                      </a:cubicBezTo>
                      <a:lnTo>
                        <a:pt x="0" y="879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1" name="Freeform: Shape 3720">
                  <a:extLst>
                    <a:ext uri="{FF2B5EF4-FFF2-40B4-BE49-F238E27FC236}">
                      <a16:creationId xmlns:a16="http://schemas.microsoft.com/office/drawing/2014/main" id="{C5FF9A2F-CEB9-E506-4E74-DD5D2D3AE514}"/>
                    </a:ext>
                  </a:extLst>
                </p:cNvPr>
                <p:cNvSpPr/>
                <p:nvPr/>
              </p:nvSpPr>
              <p:spPr>
                <a:xfrm>
                  <a:off x="6764823" y="5771821"/>
                  <a:ext cx="1238" cy="1022"/>
                </a:xfrm>
                <a:custGeom>
                  <a:avLst/>
                  <a:gdLst>
                    <a:gd name="connsiteX0" fmla="*/ 0 w 1238"/>
                    <a:gd name="connsiteY0" fmla="*/ 807 h 1022"/>
                    <a:gd name="connsiteX1" fmla="*/ 936 w 1238"/>
                    <a:gd name="connsiteY1" fmla="*/ 15 h 1022"/>
                    <a:gd name="connsiteX2" fmla="*/ 864 w 1238"/>
                    <a:gd name="connsiteY2" fmla="*/ 447 h 1022"/>
                    <a:gd name="connsiteX3" fmla="*/ 1225 w 1238"/>
                    <a:gd name="connsiteY3" fmla="*/ 807 h 1022"/>
                    <a:gd name="connsiteX4" fmla="*/ 648 w 1238"/>
                    <a:gd name="connsiteY4" fmla="*/ 1023 h 1022"/>
                    <a:gd name="connsiteX5" fmla="*/ 0 w 1238"/>
                    <a:gd name="connsiteY5" fmla="*/ 879 h 1022"/>
                    <a:gd name="connsiteX6" fmla="*/ 0 w 1238"/>
                    <a:gd name="connsiteY6" fmla="*/ 879 h 1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8" h="1022">
                      <a:moveTo>
                        <a:pt x="0" y="807"/>
                      </a:moveTo>
                      <a:cubicBezTo>
                        <a:pt x="0" y="807"/>
                        <a:pt x="576" y="-129"/>
                        <a:pt x="936" y="15"/>
                      </a:cubicBezTo>
                      <a:cubicBezTo>
                        <a:pt x="1225" y="15"/>
                        <a:pt x="936" y="303"/>
                        <a:pt x="864" y="447"/>
                      </a:cubicBezTo>
                      <a:cubicBezTo>
                        <a:pt x="1080" y="447"/>
                        <a:pt x="1296" y="591"/>
                        <a:pt x="1225" y="807"/>
                      </a:cubicBezTo>
                      <a:cubicBezTo>
                        <a:pt x="1225" y="1023"/>
                        <a:pt x="864" y="1023"/>
                        <a:pt x="648" y="1023"/>
                      </a:cubicBezTo>
                      <a:cubicBezTo>
                        <a:pt x="432" y="1023"/>
                        <a:pt x="216" y="1023"/>
                        <a:pt x="0" y="879"/>
                      </a:cubicBezTo>
                      <a:lnTo>
                        <a:pt x="0" y="879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2" name="Freeform: Shape 3721">
                  <a:extLst>
                    <a:ext uri="{FF2B5EF4-FFF2-40B4-BE49-F238E27FC236}">
                      <a16:creationId xmlns:a16="http://schemas.microsoft.com/office/drawing/2014/main" id="{D397DF0E-E6D9-F453-D0CB-C38EB3831F50}"/>
                    </a:ext>
                  </a:extLst>
                </p:cNvPr>
                <p:cNvSpPr/>
                <p:nvPr/>
              </p:nvSpPr>
              <p:spPr>
                <a:xfrm>
                  <a:off x="6766120" y="5781039"/>
                  <a:ext cx="1235" cy="1050"/>
                </a:xfrm>
                <a:custGeom>
                  <a:avLst/>
                  <a:gdLst>
                    <a:gd name="connsiteX0" fmla="*/ 0 w 1235"/>
                    <a:gd name="connsiteY0" fmla="*/ 807 h 1050"/>
                    <a:gd name="connsiteX1" fmla="*/ 865 w 1235"/>
                    <a:gd name="connsiteY1" fmla="*/ 15 h 1050"/>
                    <a:gd name="connsiteX2" fmla="*/ 865 w 1235"/>
                    <a:gd name="connsiteY2" fmla="*/ 447 h 1050"/>
                    <a:gd name="connsiteX3" fmla="*/ 1225 w 1235"/>
                    <a:gd name="connsiteY3" fmla="*/ 807 h 1050"/>
                    <a:gd name="connsiteX4" fmla="*/ 648 w 1235"/>
                    <a:gd name="connsiteY4" fmla="*/ 1023 h 1050"/>
                    <a:gd name="connsiteX5" fmla="*/ 0 w 1235"/>
                    <a:gd name="connsiteY5" fmla="*/ 879 h 1050"/>
                    <a:gd name="connsiteX6" fmla="*/ 0 w 1235"/>
                    <a:gd name="connsiteY6" fmla="*/ 879 h 1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5" h="1050">
                      <a:moveTo>
                        <a:pt x="0" y="807"/>
                      </a:moveTo>
                      <a:cubicBezTo>
                        <a:pt x="0" y="807"/>
                        <a:pt x="576" y="-129"/>
                        <a:pt x="865" y="15"/>
                      </a:cubicBezTo>
                      <a:cubicBezTo>
                        <a:pt x="1152" y="15"/>
                        <a:pt x="865" y="303"/>
                        <a:pt x="865" y="447"/>
                      </a:cubicBezTo>
                      <a:cubicBezTo>
                        <a:pt x="1008" y="447"/>
                        <a:pt x="1297" y="591"/>
                        <a:pt x="1225" y="807"/>
                      </a:cubicBezTo>
                      <a:cubicBezTo>
                        <a:pt x="1225" y="1023"/>
                        <a:pt x="865" y="1095"/>
                        <a:pt x="648" y="1023"/>
                      </a:cubicBezTo>
                      <a:cubicBezTo>
                        <a:pt x="432" y="1023"/>
                        <a:pt x="216" y="1023"/>
                        <a:pt x="0" y="879"/>
                      </a:cubicBezTo>
                      <a:lnTo>
                        <a:pt x="0" y="879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3" name="Freeform: Shape 3722">
                  <a:extLst>
                    <a:ext uri="{FF2B5EF4-FFF2-40B4-BE49-F238E27FC236}">
                      <a16:creationId xmlns:a16="http://schemas.microsoft.com/office/drawing/2014/main" id="{F0B76822-4CC2-3FC0-D830-D1002B3E202A}"/>
                    </a:ext>
                  </a:extLst>
                </p:cNvPr>
                <p:cNvSpPr/>
                <p:nvPr/>
              </p:nvSpPr>
              <p:spPr>
                <a:xfrm>
                  <a:off x="6742875" y="5781957"/>
                  <a:ext cx="966" cy="1329"/>
                </a:xfrm>
                <a:custGeom>
                  <a:avLst/>
                  <a:gdLst>
                    <a:gd name="connsiteX0" fmla="*/ 128 w 966"/>
                    <a:gd name="connsiteY0" fmla="*/ 1258 h 1329"/>
                    <a:gd name="connsiteX1" fmla="*/ 128 w 966"/>
                    <a:gd name="connsiteY1" fmla="*/ 33 h 1329"/>
                    <a:gd name="connsiteX2" fmla="*/ 416 w 966"/>
                    <a:gd name="connsiteY2" fmla="*/ 393 h 1329"/>
                    <a:gd name="connsiteX3" fmla="*/ 920 w 966"/>
                    <a:gd name="connsiteY3" fmla="*/ 393 h 1329"/>
                    <a:gd name="connsiteX4" fmla="*/ 632 w 966"/>
                    <a:gd name="connsiteY4" fmla="*/ 970 h 1329"/>
                    <a:gd name="connsiteX5" fmla="*/ 56 w 966"/>
                    <a:gd name="connsiteY5" fmla="*/ 1330 h 1329"/>
                    <a:gd name="connsiteX6" fmla="*/ 56 w 966"/>
                    <a:gd name="connsiteY6" fmla="*/ 1330 h 1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6" h="1329">
                      <a:moveTo>
                        <a:pt x="128" y="1258"/>
                      </a:moveTo>
                      <a:cubicBezTo>
                        <a:pt x="128" y="1258"/>
                        <a:pt x="-160" y="178"/>
                        <a:pt x="128" y="33"/>
                      </a:cubicBezTo>
                      <a:cubicBezTo>
                        <a:pt x="344" y="-111"/>
                        <a:pt x="416" y="250"/>
                        <a:pt x="416" y="393"/>
                      </a:cubicBezTo>
                      <a:cubicBezTo>
                        <a:pt x="560" y="250"/>
                        <a:pt x="848" y="178"/>
                        <a:pt x="920" y="393"/>
                      </a:cubicBezTo>
                      <a:cubicBezTo>
                        <a:pt x="1064" y="610"/>
                        <a:pt x="848" y="825"/>
                        <a:pt x="632" y="970"/>
                      </a:cubicBezTo>
                      <a:cubicBezTo>
                        <a:pt x="488" y="1114"/>
                        <a:pt x="272" y="1258"/>
                        <a:pt x="56" y="1330"/>
                      </a:cubicBezTo>
                      <a:lnTo>
                        <a:pt x="56" y="1330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4" name="Freeform: Shape 3723">
                  <a:extLst>
                    <a:ext uri="{FF2B5EF4-FFF2-40B4-BE49-F238E27FC236}">
                      <a16:creationId xmlns:a16="http://schemas.microsoft.com/office/drawing/2014/main" id="{ADFFA75A-81CD-E467-064E-4B4031CC7EBA}"/>
                    </a:ext>
                  </a:extLst>
                </p:cNvPr>
                <p:cNvSpPr/>
                <p:nvPr/>
              </p:nvSpPr>
              <p:spPr>
                <a:xfrm>
                  <a:off x="6756038" y="5790488"/>
                  <a:ext cx="1720" cy="1800"/>
                </a:xfrm>
                <a:custGeom>
                  <a:avLst/>
                  <a:gdLst>
                    <a:gd name="connsiteX0" fmla="*/ 1656 w 1720"/>
                    <a:gd name="connsiteY0" fmla="*/ 1728 h 1800"/>
                    <a:gd name="connsiteX1" fmla="*/ 0 w 1720"/>
                    <a:gd name="connsiteY1" fmla="*/ 792 h 1800"/>
                    <a:gd name="connsiteX2" fmla="*/ 720 w 1720"/>
                    <a:gd name="connsiteY2" fmla="*/ 720 h 1800"/>
                    <a:gd name="connsiteX3" fmla="*/ 1080 w 1720"/>
                    <a:gd name="connsiteY3" fmla="*/ 0 h 1800"/>
                    <a:gd name="connsiteX4" fmla="*/ 1656 w 1720"/>
                    <a:gd name="connsiteY4" fmla="*/ 792 h 1800"/>
                    <a:gd name="connsiteX5" fmla="*/ 1656 w 1720"/>
                    <a:gd name="connsiteY5" fmla="*/ 1800 h 1800"/>
                    <a:gd name="connsiteX6" fmla="*/ 1656 w 1720"/>
                    <a:gd name="connsiteY6" fmla="*/ 1800 h 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20" h="1800">
                      <a:moveTo>
                        <a:pt x="1656" y="1728"/>
                      </a:moveTo>
                      <a:cubicBezTo>
                        <a:pt x="1224" y="1945"/>
                        <a:pt x="0" y="1296"/>
                        <a:pt x="0" y="792"/>
                      </a:cubicBezTo>
                      <a:cubicBezTo>
                        <a:pt x="0" y="360"/>
                        <a:pt x="504" y="576"/>
                        <a:pt x="720" y="720"/>
                      </a:cubicBezTo>
                      <a:cubicBezTo>
                        <a:pt x="648" y="432"/>
                        <a:pt x="720" y="0"/>
                        <a:pt x="1080" y="0"/>
                      </a:cubicBezTo>
                      <a:cubicBezTo>
                        <a:pt x="1440" y="0"/>
                        <a:pt x="1656" y="432"/>
                        <a:pt x="1656" y="792"/>
                      </a:cubicBezTo>
                      <a:cubicBezTo>
                        <a:pt x="1656" y="1152"/>
                        <a:pt x="1800" y="1512"/>
                        <a:pt x="1656" y="1800"/>
                      </a:cubicBezTo>
                      <a:lnTo>
                        <a:pt x="1656" y="1800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5" name="Freeform: Shape 3724">
                  <a:extLst>
                    <a:ext uri="{FF2B5EF4-FFF2-40B4-BE49-F238E27FC236}">
                      <a16:creationId xmlns:a16="http://schemas.microsoft.com/office/drawing/2014/main" id="{1BF76042-1BBC-93AD-3536-EEE71FC4845B}"/>
                    </a:ext>
                  </a:extLst>
                </p:cNvPr>
                <p:cNvSpPr/>
                <p:nvPr/>
              </p:nvSpPr>
              <p:spPr>
                <a:xfrm>
                  <a:off x="6757910" y="5772170"/>
                  <a:ext cx="1512" cy="1254"/>
                </a:xfrm>
                <a:custGeom>
                  <a:avLst/>
                  <a:gdLst>
                    <a:gd name="connsiteX0" fmla="*/ 1512 w 1512"/>
                    <a:gd name="connsiteY0" fmla="*/ 170 h 1254"/>
                    <a:gd name="connsiteX1" fmla="*/ 504 w 1512"/>
                    <a:gd name="connsiteY1" fmla="*/ 1250 h 1254"/>
                    <a:gd name="connsiteX2" fmla="*/ 504 w 1512"/>
                    <a:gd name="connsiteY2" fmla="*/ 746 h 1254"/>
                    <a:gd name="connsiteX3" fmla="*/ 0 w 1512"/>
                    <a:gd name="connsiteY3" fmla="*/ 314 h 1254"/>
                    <a:gd name="connsiteX4" fmla="*/ 648 w 1512"/>
                    <a:gd name="connsiteY4" fmla="*/ 26 h 1254"/>
                    <a:gd name="connsiteX5" fmla="*/ 1440 w 1512"/>
                    <a:gd name="connsiteY5" fmla="*/ 170 h 1254"/>
                    <a:gd name="connsiteX6" fmla="*/ 1440 w 1512"/>
                    <a:gd name="connsiteY6" fmla="*/ 170 h 1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12" h="1254">
                      <a:moveTo>
                        <a:pt x="1512" y="170"/>
                      </a:moveTo>
                      <a:cubicBezTo>
                        <a:pt x="1512" y="530"/>
                        <a:pt x="864" y="1322"/>
                        <a:pt x="504" y="1250"/>
                      </a:cubicBezTo>
                      <a:cubicBezTo>
                        <a:pt x="144" y="1178"/>
                        <a:pt x="504" y="890"/>
                        <a:pt x="504" y="746"/>
                      </a:cubicBezTo>
                      <a:cubicBezTo>
                        <a:pt x="288" y="746"/>
                        <a:pt x="0" y="602"/>
                        <a:pt x="0" y="314"/>
                      </a:cubicBezTo>
                      <a:cubicBezTo>
                        <a:pt x="0" y="26"/>
                        <a:pt x="432" y="-46"/>
                        <a:pt x="648" y="26"/>
                      </a:cubicBezTo>
                      <a:cubicBezTo>
                        <a:pt x="936" y="26"/>
                        <a:pt x="1224" y="26"/>
                        <a:pt x="1440" y="170"/>
                      </a:cubicBezTo>
                      <a:lnTo>
                        <a:pt x="1440" y="170"/>
                      </a:lnTo>
                      <a:close/>
                    </a:path>
                  </a:pathLst>
                </a:custGeom>
                <a:solidFill>
                  <a:srgbClr val="F3805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86" name="Graphic 6">
                <a:extLst>
                  <a:ext uri="{FF2B5EF4-FFF2-40B4-BE49-F238E27FC236}">
                    <a16:creationId xmlns:a16="http://schemas.microsoft.com/office/drawing/2014/main" id="{BE7417B0-A5D4-AD7D-4032-A47443640C15}"/>
                  </a:ext>
                </a:extLst>
              </p:cNvPr>
              <p:cNvGrpSpPr/>
              <p:nvPr/>
            </p:nvGrpSpPr>
            <p:grpSpPr>
              <a:xfrm>
                <a:off x="6720068" y="5824948"/>
                <a:ext cx="33627" cy="33627"/>
                <a:chOff x="6720068" y="5824948"/>
                <a:chExt cx="33627" cy="33627"/>
              </a:xfrm>
            </p:grpSpPr>
            <p:sp>
              <p:nvSpPr>
                <p:cNvPr id="5771" name="Freeform: Shape 5770">
                  <a:extLst>
                    <a:ext uri="{FF2B5EF4-FFF2-40B4-BE49-F238E27FC236}">
                      <a16:creationId xmlns:a16="http://schemas.microsoft.com/office/drawing/2014/main" id="{CD673035-5A0D-C34F-1D44-AEB3C7119181}"/>
                    </a:ext>
                  </a:extLst>
                </p:cNvPr>
                <p:cNvSpPr/>
                <p:nvPr/>
              </p:nvSpPr>
              <p:spPr>
                <a:xfrm>
                  <a:off x="6720068" y="5824948"/>
                  <a:ext cx="33627" cy="33627"/>
                </a:xfrm>
                <a:custGeom>
                  <a:avLst/>
                  <a:gdLst>
                    <a:gd name="connsiteX0" fmla="*/ 12853 w 33627"/>
                    <a:gd name="connsiteY0" fmla="*/ 467 h 33627"/>
                    <a:gd name="connsiteX1" fmla="*/ 467 w 33627"/>
                    <a:gd name="connsiteY1" fmla="*/ 20775 h 33627"/>
                    <a:gd name="connsiteX2" fmla="*/ 20775 w 33627"/>
                    <a:gd name="connsiteY2" fmla="*/ 33161 h 33627"/>
                    <a:gd name="connsiteX3" fmla="*/ 33161 w 33627"/>
                    <a:gd name="connsiteY3" fmla="*/ 12853 h 33627"/>
                    <a:gd name="connsiteX4" fmla="*/ 12853 w 33627"/>
                    <a:gd name="connsiteY4" fmla="*/ 467 h 33627"/>
                    <a:gd name="connsiteX5" fmla="*/ 18182 w 33627"/>
                    <a:gd name="connsiteY5" fmla="*/ 22359 h 33627"/>
                    <a:gd name="connsiteX6" fmla="*/ 11269 w 33627"/>
                    <a:gd name="connsiteY6" fmla="*/ 18110 h 33627"/>
                    <a:gd name="connsiteX7" fmla="*/ 15517 w 33627"/>
                    <a:gd name="connsiteY7" fmla="*/ 11197 h 33627"/>
                    <a:gd name="connsiteX8" fmla="*/ 22431 w 33627"/>
                    <a:gd name="connsiteY8" fmla="*/ 15445 h 33627"/>
                    <a:gd name="connsiteX9" fmla="*/ 18182 w 33627"/>
                    <a:gd name="connsiteY9" fmla="*/ 22359 h 33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627" h="33627">
                      <a:moveTo>
                        <a:pt x="12853" y="467"/>
                      </a:moveTo>
                      <a:cubicBezTo>
                        <a:pt x="3851" y="2627"/>
                        <a:pt x="-1694" y="11701"/>
                        <a:pt x="467" y="20775"/>
                      </a:cubicBezTo>
                      <a:cubicBezTo>
                        <a:pt x="2627" y="29777"/>
                        <a:pt x="11701" y="35321"/>
                        <a:pt x="20775" y="33161"/>
                      </a:cubicBezTo>
                      <a:cubicBezTo>
                        <a:pt x="29777" y="31001"/>
                        <a:pt x="35321" y="21927"/>
                        <a:pt x="33161" y="12853"/>
                      </a:cubicBezTo>
                      <a:cubicBezTo>
                        <a:pt x="31001" y="3851"/>
                        <a:pt x="21927" y="-1694"/>
                        <a:pt x="12853" y="467"/>
                      </a:cubicBezTo>
                      <a:close/>
                      <a:moveTo>
                        <a:pt x="18182" y="22359"/>
                      </a:moveTo>
                      <a:cubicBezTo>
                        <a:pt x="15085" y="23079"/>
                        <a:pt x="11989" y="21207"/>
                        <a:pt x="11269" y="18110"/>
                      </a:cubicBezTo>
                      <a:cubicBezTo>
                        <a:pt x="10548" y="15013"/>
                        <a:pt x="12421" y="11917"/>
                        <a:pt x="15517" y="11197"/>
                      </a:cubicBezTo>
                      <a:cubicBezTo>
                        <a:pt x="18614" y="10476"/>
                        <a:pt x="21711" y="12349"/>
                        <a:pt x="22431" y="15445"/>
                      </a:cubicBezTo>
                      <a:cubicBezTo>
                        <a:pt x="23151" y="18542"/>
                        <a:pt x="21278" y="21639"/>
                        <a:pt x="18182" y="22359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2" name="Freeform: Shape 5771">
                  <a:extLst>
                    <a:ext uri="{FF2B5EF4-FFF2-40B4-BE49-F238E27FC236}">
                      <a16:creationId xmlns:a16="http://schemas.microsoft.com/office/drawing/2014/main" id="{C121B0F8-777B-78AD-F03A-6CD11818B119}"/>
                    </a:ext>
                  </a:extLst>
                </p:cNvPr>
                <p:cNvSpPr/>
                <p:nvPr/>
              </p:nvSpPr>
              <p:spPr>
                <a:xfrm>
                  <a:off x="6721379" y="5826382"/>
                  <a:ext cx="30878" cy="30621"/>
                </a:xfrm>
                <a:custGeom>
                  <a:avLst/>
                  <a:gdLst>
                    <a:gd name="connsiteX0" fmla="*/ 29114 w 30878"/>
                    <a:gd name="connsiteY0" fmla="*/ 11707 h 30621"/>
                    <a:gd name="connsiteX1" fmla="*/ 22705 w 30878"/>
                    <a:gd name="connsiteY1" fmla="*/ 3065 h 30621"/>
                    <a:gd name="connsiteX2" fmla="*/ 11543 w 30878"/>
                    <a:gd name="connsiteY2" fmla="*/ 185 h 30621"/>
                    <a:gd name="connsiteX3" fmla="*/ 3117 w 30878"/>
                    <a:gd name="connsiteY3" fmla="*/ 8610 h 30621"/>
                    <a:gd name="connsiteX4" fmla="*/ 164 w 30878"/>
                    <a:gd name="connsiteY4" fmla="*/ 18764 h 30621"/>
                    <a:gd name="connsiteX5" fmla="*/ 7294 w 30878"/>
                    <a:gd name="connsiteY5" fmla="*/ 26254 h 30621"/>
                    <a:gd name="connsiteX6" fmla="*/ 18816 w 30878"/>
                    <a:gd name="connsiteY6" fmla="*/ 30071 h 30621"/>
                    <a:gd name="connsiteX7" fmla="*/ 28754 w 30878"/>
                    <a:gd name="connsiteY7" fmla="*/ 22437 h 30621"/>
                    <a:gd name="connsiteX8" fmla="*/ 29114 w 30878"/>
                    <a:gd name="connsiteY8" fmla="*/ 11563 h 30621"/>
                    <a:gd name="connsiteX9" fmla="*/ 16872 w 30878"/>
                    <a:gd name="connsiteY9" fmla="*/ 20853 h 30621"/>
                    <a:gd name="connsiteX10" fmla="*/ 10031 w 30878"/>
                    <a:gd name="connsiteY10" fmla="*/ 16676 h 30621"/>
                    <a:gd name="connsiteX11" fmla="*/ 14207 w 30878"/>
                    <a:gd name="connsiteY11" fmla="*/ 9835 h 30621"/>
                    <a:gd name="connsiteX12" fmla="*/ 21049 w 30878"/>
                    <a:gd name="connsiteY12" fmla="*/ 14011 h 30621"/>
                    <a:gd name="connsiteX13" fmla="*/ 16872 w 30878"/>
                    <a:gd name="connsiteY13" fmla="*/ 20853 h 30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878" h="30621">
                      <a:moveTo>
                        <a:pt x="29114" y="11707"/>
                      </a:moveTo>
                      <a:cubicBezTo>
                        <a:pt x="26810" y="8107"/>
                        <a:pt x="29618" y="4073"/>
                        <a:pt x="22705" y="3065"/>
                      </a:cubicBezTo>
                      <a:cubicBezTo>
                        <a:pt x="16367" y="2129"/>
                        <a:pt x="15720" y="-752"/>
                        <a:pt x="11543" y="185"/>
                      </a:cubicBezTo>
                      <a:cubicBezTo>
                        <a:pt x="7438" y="1193"/>
                        <a:pt x="3189" y="4794"/>
                        <a:pt x="3117" y="8610"/>
                      </a:cubicBezTo>
                      <a:cubicBezTo>
                        <a:pt x="3117" y="12571"/>
                        <a:pt x="-844" y="14660"/>
                        <a:pt x="164" y="18764"/>
                      </a:cubicBezTo>
                      <a:cubicBezTo>
                        <a:pt x="1100" y="22653"/>
                        <a:pt x="5782" y="22869"/>
                        <a:pt x="7294" y="26254"/>
                      </a:cubicBezTo>
                      <a:cubicBezTo>
                        <a:pt x="9454" y="31007"/>
                        <a:pt x="14423" y="31151"/>
                        <a:pt x="18816" y="30071"/>
                      </a:cubicBezTo>
                      <a:cubicBezTo>
                        <a:pt x="23209" y="28990"/>
                        <a:pt x="24217" y="25534"/>
                        <a:pt x="28754" y="22437"/>
                      </a:cubicBezTo>
                      <a:cubicBezTo>
                        <a:pt x="31779" y="20349"/>
                        <a:pt x="31274" y="15020"/>
                        <a:pt x="29114" y="11563"/>
                      </a:cubicBezTo>
                      <a:close/>
                      <a:moveTo>
                        <a:pt x="16872" y="20853"/>
                      </a:moveTo>
                      <a:cubicBezTo>
                        <a:pt x="13847" y="21573"/>
                        <a:pt x="10751" y="19701"/>
                        <a:pt x="10031" y="16676"/>
                      </a:cubicBezTo>
                      <a:cubicBezTo>
                        <a:pt x="9310" y="13651"/>
                        <a:pt x="11183" y="10555"/>
                        <a:pt x="14207" y="9835"/>
                      </a:cubicBezTo>
                      <a:cubicBezTo>
                        <a:pt x="17232" y="9114"/>
                        <a:pt x="20329" y="10987"/>
                        <a:pt x="21049" y="14011"/>
                      </a:cubicBezTo>
                      <a:cubicBezTo>
                        <a:pt x="21768" y="17036"/>
                        <a:pt x="19896" y="20133"/>
                        <a:pt x="16872" y="20853"/>
                      </a:cubicBezTo>
                      <a:close/>
                    </a:path>
                  </a:pathLst>
                </a:custGeom>
                <a:solidFill>
                  <a:srgbClr val="A7D5D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3" name="Freeform: Shape 5772">
                  <a:extLst>
                    <a:ext uri="{FF2B5EF4-FFF2-40B4-BE49-F238E27FC236}">
                      <a16:creationId xmlns:a16="http://schemas.microsoft.com/office/drawing/2014/main" id="{557FF9D6-51C7-0954-A29C-789091966DE8}"/>
                    </a:ext>
                  </a:extLst>
                </p:cNvPr>
                <p:cNvSpPr/>
                <p:nvPr/>
              </p:nvSpPr>
              <p:spPr>
                <a:xfrm>
                  <a:off x="6731481" y="5829231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4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20 w 936"/>
                    <a:gd name="connsiteY9" fmla="*/ 1440 h 1440"/>
                    <a:gd name="connsiteX10" fmla="*/ 720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4" name="Freeform: Shape 5773">
                  <a:extLst>
                    <a:ext uri="{FF2B5EF4-FFF2-40B4-BE49-F238E27FC236}">
                      <a16:creationId xmlns:a16="http://schemas.microsoft.com/office/drawing/2014/main" id="{9B03F480-EFF8-1453-4369-ED542B3B1DAC}"/>
                    </a:ext>
                  </a:extLst>
                </p:cNvPr>
                <p:cNvSpPr/>
                <p:nvPr/>
              </p:nvSpPr>
              <p:spPr>
                <a:xfrm>
                  <a:off x="6727016" y="5834200"/>
                  <a:ext cx="792" cy="1604"/>
                </a:xfrm>
                <a:custGeom>
                  <a:avLst/>
                  <a:gdLst>
                    <a:gd name="connsiteX0" fmla="*/ 0 w 792"/>
                    <a:gd name="connsiteY0" fmla="*/ 1368 h 1604"/>
                    <a:gd name="connsiteX1" fmla="*/ 504 w 792"/>
                    <a:gd name="connsiteY1" fmla="*/ 72 h 1604"/>
                    <a:gd name="connsiteX2" fmla="*/ 720 w 792"/>
                    <a:gd name="connsiteY2" fmla="*/ 0 h 1604"/>
                    <a:gd name="connsiteX3" fmla="*/ 720 w 792"/>
                    <a:gd name="connsiteY3" fmla="*/ 0 h 1604"/>
                    <a:gd name="connsiteX4" fmla="*/ 792 w 792"/>
                    <a:gd name="connsiteY4" fmla="*/ 216 h 1604"/>
                    <a:gd name="connsiteX5" fmla="*/ 792 w 792"/>
                    <a:gd name="connsiteY5" fmla="*/ 216 h 1604"/>
                    <a:gd name="connsiteX6" fmla="*/ 288 w 792"/>
                    <a:gd name="connsiteY6" fmla="*/ 1512 h 1604"/>
                    <a:gd name="connsiteX7" fmla="*/ 72 w 792"/>
                    <a:gd name="connsiteY7" fmla="*/ 1585 h 1604"/>
                    <a:gd name="connsiteX8" fmla="*/ 72 w 792"/>
                    <a:gd name="connsiteY8" fmla="*/ 1585 h 1604"/>
                    <a:gd name="connsiteX9" fmla="*/ 0 w 792"/>
                    <a:gd name="connsiteY9" fmla="*/ 1440 h 1604"/>
                    <a:gd name="connsiteX10" fmla="*/ 0 w 792"/>
                    <a:gd name="connsiteY10" fmla="*/ 1440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92" h="1604">
                      <a:moveTo>
                        <a:pt x="0" y="1368"/>
                      </a:moveTo>
                      <a:lnTo>
                        <a:pt x="504" y="72"/>
                      </a:lnTo>
                      <a:cubicBezTo>
                        <a:pt x="504" y="72"/>
                        <a:pt x="648" y="0"/>
                        <a:pt x="720" y="0"/>
                      </a:cubicBezTo>
                      <a:lnTo>
                        <a:pt x="720" y="0"/>
                      </a:lnTo>
                      <a:cubicBezTo>
                        <a:pt x="720" y="0"/>
                        <a:pt x="792" y="72"/>
                        <a:pt x="792" y="216"/>
                      </a:cubicBezTo>
                      <a:lnTo>
                        <a:pt x="792" y="216"/>
                      </a:lnTo>
                      <a:lnTo>
                        <a:pt x="288" y="1512"/>
                      </a:lnTo>
                      <a:cubicBezTo>
                        <a:pt x="288" y="1512"/>
                        <a:pt x="144" y="1656"/>
                        <a:pt x="72" y="1585"/>
                      </a:cubicBezTo>
                      <a:lnTo>
                        <a:pt x="72" y="1585"/>
                      </a:lnTo>
                      <a:cubicBezTo>
                        <a:pt x="72" y="1585"/>
                        <a:pt x="0" y="1512"/>
                        <a:pt x="0" y="1440"/>
                      </a:cubicBezTo>
                      <a:lnTo>
                        <a:pt x="0" y="144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5" name="Freeform: Shape 5774">
                  <a:extLst>
                    <a:ext uri="{FF2B5EF4-FFF2-40B4-BE49-F238E27FC236}">
                      <a16:creationId xmlns:a16="http://schemas.microsoft.com/office/drawing/2014/main" id="{1C7F8685-40C0-DF14-BEF2-AC589240E9D0}"/>
                    </a:ext>
                  </a:extLst>
                </p:cNvPr>
                <p:cNvSpPr/>
                <p:nvPr/>
              </p:nvSpPr>
              <p:spPr>
                <a:xfrm>
                  <a:off x="6744639" y="5833316"/>
                  <a:ext cx="772" cy="1624"/>
                </a:xfrm>
                <a:custGeom>
                  <a:avLst/>
                  <a:gdLst>
                    <a:gd name="connsiteX0" fmla="*/ 20 w 772"/>
                    <a:gd name="connsiteY0" fmla="*/ 1388 h 1624"/>
                    <a:gd name="connsiteX1" fmla="*/ 524 w 772"/>
                    <a:gd name="connsiteY1" fmla="*/ 92 h 1624"/>
                    <a:gd name="connsiteX2" fmla="*/ 741 w 772"/>
                    <a:gd name="connsiteY2" fmla="*/ 20 h 1624"/>
                    <a:gd name="connsiteX3" fmla="*/ 741 w 772"/>
                    <a:gd name="connsiteY3" fmla="*/ 20 h 1624"/>
                    <a:gd name="connsiteX4" fmla="*/ 741 w 772"/>
                    <a:gd name="connsiteY4" fmla="*/ 236 h 1624"/>
                    <a:gd name="connsiteX5" fmla="*/ 741 w 772"/>
                    <a:gd name="connsiteY5" fmla="*/ 236 h 1624"/>
                    <a:gd name="connsiteX6" fmla="*/ 236 w 772"/>
                    <a:gd name="connsiteY6" fmla="*/ 1533 h 1624"/>
                    <a:gd name="connsiteX7" fmla="*/ 92 w 772"/>
                    <a:gd name="connsiteY7" fmla="*/ 1605 h 1624"/>
                    <a:gd name="connsiteX8" fmla="*/ 92 w 772"/>
                    <a:gd name="connsiteY8" fmla="*/ 1605 h 1624"/>
                    <a:gd name="connsiteX9" fmla="*/ 20 w 772"/>
                    <a:gd name="connsiteY9" fmla="*/ 1388 h 1624"/>
                    <a:gd name="connsiteX10" fmla="*/ 20 w 772"/>
                    <a:gd name="connsiteY10" fmla="*/ 1388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72" h="1624">
                      <a:moveTo>
                        <a:pt x="20" y="1388"/>
                      </a:moveTo>
                      <a:lnTo>
                        <a:pt x="524" y="92"/>
                      </a:lnTo>
                      <a:cubicBezTo>
                        <a:pt x="524" y="92"/>
                        <a:pt x="596" y="-52"/>
                        <a:pt x="741" y="20"/>
                      </a:cubicBezTo>
                      <a:lnTo>
                        <a:pt x="741" y="20"/>
                      </a:lnTo>
                      <a:cubicBezTo>
                        <a:pt x="741" y="20"/>
                        <a:pt x="812" y="164"/>
                        <a:pt x="741" y="236"/>
                      </a:cubicBezTo>
                      <a:lnTo>
                        <a:pt x="741" y="236"/>
                      </a:lnTo>
                      <a:lnTo>
                        <a:pt x="236" y="1533"/>
                      </a:lnTo>
                      <a:cubicBezTo>
                        <a:pt x="236" y="1533"/>
                        <a:pt x="164" y="1676"/>
                        <a:pt x="92" y="1605"/>
                      </a:cubicBezTo>
                      <a:lnTo>
                        <a:pt x="92" y="1605"/>
                      </a:lnTo>
                      <a:cubicBezTo>
                        <a:pt x="92" y="1605"/>
                        <a:pt x="-52" y="1533"/>
                        <a:pt x="20" y="1388"/>
                      </a:cubicBezTo>
                      <a:lnTo>
                        <a:pt x="20" y="138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6" name="Freeform: Shape 5775">
                  <a:extLst>
                    <a:ext uri="{FF2B5EF4-FFF2-40B4-BE49-F238E27FC236}">
                      <a16:creationId xmlns:a16="http://schemas.microsoft.com/office/drawing/2014/main" id="{F2B3D046-EF77-3612-34B7-8839A106ABBE}"/>
                    </a:ext>
                  </a:extLst>
                </p:cNvPr>
                <p:cNvSpPr/>
                <p:nvPr/>
              </p:nvSpPr>
              <p:spPr>
                <a:xfrm>
                  <a:off x="6746656" y="5846299"/>
                  <a:ext cx="760" cy="1584"/>
                </a:xfrm>
                <a:custGeom>
                  <a:avLst/>
                  <a:gdLst>
                    <a:gd name="connsiteX0" fmla="*/ 20 w 760"/>
                    <a:gd name="connsiteY0" fmla="*/ 1368 h 1584"/>
                    <a:gd name="connsiteX1" fmla="*/ 524 w 760"/>
                    <a:gd name="connsiteY1" fmla="*/ 72 h 1584"/>
                    <a:gd name="connsiteX2" fmla="*/ 668 w 760"/>
                    <a:gd name="connsiteY2" fmla="*/ 0 h 1584"/>
                    <a:gd name="connsiteX3" fmla="*/ 668 w 760"/>
                    <a:gd name="connsiteY3" fmla="*/ 0 h 1584"/>
                    <a:gd name="connsiteX4" fmla="*/ 740 w 760"/>
                    <a:gd name="connsiteY4" fmla="*/ 144 h 1584"/>
                    <a:gd name="connsiteX5" fmla="*/ 740 w 760"/>
                    <a:gd name="connsiteY5" fmla="*/ 144 h 1584"/>
                    <a:gd name="connsiteX6" fmla="*/ 236 w 760"/>
                    <a:gd name="connsiteY6" fmla="*/ 1512 h 1584"/>
                    <a:gd name="connsiteX7" fmla="*/ 92 w 760"/>
                    <a:gd name="connsiteY7" fmla="*/ 1585 h 1584"/>
                    <a:gd name="connsiteX8" fmla="*/ 92 w 760"/>
                    <a:gd name="connsiteY8" fmla="*/ 1585 h 1584"/>
                    <a:gd name="connsiteX9" fmla="*/ 20 w 760"/>
                    <a:gd name="connsiteY9" fmla="*/ 1368 h 1584"/>
                    <a:gd name="connsiteX10" fmla="*/ 20 w 760"/>
                    <a:gd name="connsiteY10" fmla="*/ 1368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60" h="1584">
                      <a:moveTo>
                        <a:pt x="20" y="1368"/>
                      </a:moveTo>
                      <a:lnTo>
                        <a:pt x="524" y="72"/>
                      </a:lnTo>
                      <a:cubicBezTo>
                        <a:pt x="524" y="72"/>
                        <a:pt x="596" y="0"/>
                        <a:pt x="668" y="0"/>
                      </a:cubicBezTo>
                      <a:lnTo>
                        <a:pt x="668" y="0"/>
                      </a:lnTo>
                      <a:cubicBezTo>
                        <a:pt x="668" y="0"/>
                        <a:pt x="812" y="72"/>
                        <a:pt x="740" y="144"/>
                      </a:cubicBezTo>
                      <a:lnTo>
                        <a:pt x="740" y="144"/>
                      </a:lnTo>
                      <a:lnTo>
                        <a:pt x="236" y="1512"/>
                      </a:lnTo>
                      <a:cubicBezTo>
                        <a:pt x="236" y="1512"/>
                        <a:pt x="164" y="1585"/>
                        <a:pt x="92" y="1585"/>
                      </a:cubicBezTo>
                      <a:lnTo>
                        <a:pt x="92" y="1585"/>
                      </a:lnTo>
                      <a:cubicBezTo>
                        <a:pt x="92" y="1585"/>
                        <a:pt x="-52" y="1512"/>
                        <a:pt x="20" y="1368"/>
                      </a:cubicBezTo>
                      <a:lnTo>
                        <a:pt x="20" y="13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7" name="Freeform: Shape 5776">
                  <a:extLst>
                    <a:ext uri="{FF2B5EF4-FFF2-40B4-BE49-F238E27FC236}">
                      <a16:creationId xmlns:a16="http://schemas.microsoft.com/office/drawing/2014/main" id="{6EFA999F-DB6C-9A1E-EB43-129CF0D6306A}"/>
                    </a:ext>
                  </a:extLst>
                </p:cNvPr>
                <p:cNvSpPr/>
                <p:nvPr/>
              </p:nvSpPr>
              <p:spPr>
                <a:xfrm>
                  <a:off x="6728456" y="5847575"/>
                  <a:ext cx="792" cy="1624"/>
                </a:xfrm>
                <a:custGeom>
                  <a:avLst/>
                  <a:gdLst>
                    <a:gd name="connsiteX0" fmla="*/ 0 w 792"/>
                    <a:gd name="connsiteY0" fmla="*/ 1388 h 1624"/>
                    <a:gd name="connsiteX1" fmla="*/ 504 w 792"/>
                    <a:gd name="connsiteY1" fmla="*/ 92 h 1624"/>
                    <a:gd name="connsiteX2" fmla="*/ 720 w 792"/>
                    <a:gd name="connsiteY2" fmla="*/ 20 h 1624"/>
                    <a:gd name="connsiteX3" fmla="*/ 720 w 792"/>
                    <a:gd name="connsiteY3" fmla="*/ 20 h 1624"/>
                    <a:gd name="connsiteX4" fmla="*/ 792 w 792"/>
                    <a:gd name="connsiteY4" fmla="*/ 236 h 1624"/>
                    <a:gd name="connsiteX5" fmla="*/ 792 w 792"/>
                    <a:gd name="connsiteY5" fmla="*/ 236 h 1624"/>
                    <a:gd name="connsiteX6" fmla="*/ 288 w 792"/>
                    <a:gd name="connsiteY6" fmla="*/ 1532 h 1624"/>
                    <a:gd name="connsiteX7" fmla="*/ 144 w 792"/>
                    <a:gd name="connsiteY7" fmla="*/ 1605 h 1624"/>
                    <a:gd name="connsiteX8" fmla="*/ 144 w 792"/>
                    <a:gd name="connsiteY8" fmla="*/ 1605 h 1624"/>
                    <a:gd name="connsiteX9" fmla="*/ 72 w 792"/>
                    <a:gd name="connsiteY9" fmla="*/ 1388 h 1624"/>
                    <a:gd name="connsiteX10" fmla="*/ 72 w 792"/>
                    <a:gd name="connsiteY10" fmla="*/ 1388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92" h="1624">
                      <a:moveTo>
                        <a:pt x="0" y="1388"/>
                      </a:moveTo>
                      <a:lnTo>
                        <a:pt x="504" y="92"/>
                      </a:lnTo>
                      <a:cubicBezTo>
                        <a:pt x="504" y="92"/>
                        <a:pt x="648" y="-52"/>
                        <a:pt x="720" y="20"/>
                      </a:cubicBezTo>
                      <a:lnTo>
                        <a:pt x="720" y="20"/>
                      </a:lnTo>
                      <a:cubicBezTo>
                        <a:pt x="720" y="20"/>
                        <a:pt x="792" y="164"/>
                        <a:pt x="792" y="236"/>
                      </a:cubicBezTo>
                      <a:lnTo>
                        <a:pt x="792" y="236"/>
                      </a:lnTo>
                      <a:lnTo>
                        <a:pt x="288" y="1532"/>
                      </a:lnTo>
                      <a:cubicBezTo>
                        <a:pt x="288" y="1532"/>
                        <a:pt x="216" y="1677"/>
                        <a:pt x="144" y="1605"/>
                      </a:cubicBezTo>
                      <a:lnTo>
                        <a:pt x="144" y="1605"/>
                      </a:lnTo>
                      <a:cubicBezTo>
                        <a:pt x="144" y="1605"/>
                        <a:pt x="0" y="1532"/>
                        <a:pt x="72" y="1388"/>
                      </a:cubicBezTo>
                      <a:lnTo>
                        <a:pt x="72" y="138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8" name="Freeform: Shape 5777">
                  <a:extLst>
                    <a:ext uri="{FF2B5EF4-FFF2-40B4-BE49-F238E27FC236}">
                      <a16:creationId xmlns:a16="http://schemas.microsoft.com/office/drawing/2014/main" id="{E73679CD-E63B-C785-FAE9-23B42435C839}"/>
                    </a:ext>
                  </a:extLst>
                </p:cNvPr>
                <p:cNvSpPr/>
                <p:nvPr/>
              </p:nvSpPr>
              <p:spPr>
                <a:xfrm>
                  <a:off x="6726048" y="5840938"/>
                  <a:ext cx="1504" cy="1000"/>
                </a:xfrm>
                <a:custGeom>
                  <a:avLst/>
                  <a:gdLst>
                    <a:gd name="connsiteX0" fmla="*/ 1256 w 1504"/>
                    <a:gd name="connsiteY0" fmla="*/ 968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6 w 1504"/>
                    <a:gd name="connsiteY9" fmla="*/ 968 h 1000"/>
                    <a:gd name="connsiteX10" fmla="*/ 1256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9" name="Freeform: Shape 5778">
                  <a:extLst>
                    <a:ext uri="{FF2B5EF4-FFF2-40B4-BE49-F238E27FC236}">
                      <a16:creationId xmlns:a16="http://schemas.microsoft.com/office/drawing/2014/main" id="{7B3D8EE0-AD7B-D0F4-9230-ED148BD31D5C}"/>
                    </a:ext>
                  </a:extLst>
                </p:cNvPr>
                <p:cNvSpPr/>
                <p:nvPr/>
              </p:nvSpPr>
              <p:spPr>
                <a:xfrm>
                  <a:off x="6729865" y="5844755"/>
                  <a:ext cx="1504" cy="1000"/>
                </a:xfrm>
                <a:custGeom>
                  <a:avLst/>
                  <a:gdLst>
                    <a:gd name="connsiteX0" fmla="*/ 1256 w 1504"/>
                    <a:gd name="connsiteY0" fmla="*/ 968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6 w 1504"/>
                    <a:gd name="connsiteY9" fmla="*/ 968 h 1000"/>
                    <a:gd name="connsiteX10" fmla="*/ 1256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0" name="Freeform: Shape 5779">
                  <a:extLst>
                    <a:ext uri="{FF2B5EF4-FFF2-40B4-BE49-F238E27FC236}">
                      <a16:creationId xmlns:a16="http://schemas.microsoft.com/office/drawing/2014/main" id="{F0032E48-3FAC-D33C-830C-BE203650253B}"/>
                    </a:ext>
                  </a:extLst>
                </p:cNvPr>
                <p:cNvSpPr/>
                <p:nvPr/>
              </p:nvSpPr>
              <p:spPr>
                <a:xfrm>
                  <a:off x="6723383" y="5844250"/>
                  <a:ext cx="968" cy="1504"/>
                </a:xfrm>
                <a:custGeom>
                  <a:avLst/>
                  <a:gdLst>
                    <a:gd name="connsiteX0" fmla="*/ 32 w 968"/>
                    <a:gd name="connsiteY0" fmla="*/ 1256 h 1504"/>
                    <a:gd name="connsiteX1" fmla="*/ 752 w 968"/>
                    <a:gd name="connsiteY1" fmla="*/ 32 h 1504"/>
                    <a:gd name="connsiteX2" fmla="*/ 968 w 968"/>
                    <a:gd name="connsiteY2" fmla="*/ 32 h 1504"/>
                    <a:gd name="connsiteX3" fmla="*/ 968 w 968"/>
                    <a:gd name="connsiteY3" fmla="*/ 32 h 1504"/>
                    <a:gd name="connsiteX4" fmla="*/ 968 w 968"/>
                    <a:gd name="connsiteY4" fmla="*/ 248 h 1504"/>
                    <a:gd name="connsiteX5" fmla="*/ 968 w 968"/>
                    <a:gd name="connsiteY5" fmla="*/ 248 h 1504"/>
                    <a:gd name="connsiteX6" fmla="*/ 248 w 968"/>
                    <a:gd name="connsiteY6" fmla="*/ 1472 h 1504"/>
                    <a:gd name="connsiteX7" fmla="*/ 32 w 968"/>
                    <a:gd name="connsiteY7" fmla="*/ 1472 h 1504"/>
                    <a:gd name="connsiteX8" fmla="*/ 32 w 968"/>
                    <a:gd name="connsiteY8" fmla="*/ 1472 h 1504"/>
                    <a:gd name="connsiteX9" fmla="*/ 32 w 968"/>
                    <a:gd name="connsiteY9" fmla="*/ 1256 h 1504"/>
                    <a:gd name="connsiteX10" fmla="*/ 32 w 96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68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968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1" name="Freeform: Shape 5780">
                  <a:extLst>
                    <a:ext uri="{FF2B5EF4-FFF2-40B4-BE49-F238E27FC236}">
                      <a16:creationId xmlns:a16="http://schemas.microsoft.com/office/drawing/2014/main" id="{467F7AC3-C764-CF88-AEA8-E47F36049938}"/>
                    </a:ext>
                  </a:extLst>
                </p:cNvPr>
                <p:cNvSpPr/>
                <p:nvPr/>
              </p:nvSpPr>
              <p:spPr>
                <a:xfrm>
                  <a:off x="6748384" y="5840033"/>
                  <a:ext cx="1624" cy="668"/>
                </a:xfrm>
                <a:custGeom>
                  <a:avLst/>
                  <a:gdLst>
                    <a:gd name="connsiteX0" fmla="*/ 1461 w 1624"/>
                    <a:gd name="connsiteY0" fmla="*/ 648 h 668"/>
                    <a:gd name="connsiteX1" fmla="*/ 92 w 1624"/>
                    <a:gd name="connsiteY1" fmla="*/ 216 h 668"/>
                    <a:gd name="connsiteX2" fmla="*/ 20 w 1624"/>
                    <a:gd name="connsiteY2" fmla="*/ 72 h 668"/>
                    <a:gd name="connsiteX3" fmla="*/ 20 w 1624"/>
                    <a:gd name="connsiteY3" fmla="*/ 72 h 668"/>
                    <a:gd name="connsiteX4" fmla="*/ 164 w 1624"/>
                    <a:gd name="connsiteY4" fmla="*/ 0 h 668"/>
                    <a:gd name="connsiteX5" fmla="*/ 164 w 1624"/>
                    <a:gd name="connsiteY5" fmla="*/ 0 h 668"/>
                    <a:gd name="connsiteX6" fmla="*/ 1532 w 1624"/>
                    <a:gd name="connsiteY6" fmla="*/ 360 h 668"/>
                    <a:gd name="connsiteX7" fmla="*/ 1604 w 1624"/>
                    <a:gd name="connsiteY7" fmla="*/ 576 h 668"/>
                    <a:gd name="connsiteX8" fmla="*/ 1604 w 1624"/>
                    <a:gd name="connsiteY8" fmla="*/ 576 h 668"/>
                    <a:gd name="connsiteX9" fmla="*/ 1461 w 1624"/>
                    <a:gd name="connsiteY9" fmla="*/ 648 h 668"/>
                    <a:gd name="connsiteX10" fmla="*/ 1461 w 1624"/>
                    <a:gd name="connsiteY10" fmla="*/ 648 h 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4" h="668">
                      <a:moveTo>
                        <a:pt x="1461" y="648"/>
                      </a:moveTo>
                      <a:lnTo>
                        <a:pt x="92" y="216"/>
                      </a:lnTo>
                      <a:cubicBezTo>
                        <a:pt x="92" y="216"/>
                        <a:pt x="-52" y="144"/>
                        <a:pt x="20" y="72"/>
                      </a:cubicBezTo>
                      <a:lnTo>
                        <a:pt x="20" y="72"/>
                      </a:lnTo>
                      <a:cubicBezTo>
                        <a:pt x="20" y="72"/>
                        <a:pt x="92" y="0"/>
                        <a:pt x="164" y="0"/>
                      </a:cubicBezTo>
                      <a:lnTo>
                        <a:pt x="164" y="0"/>
                      </a:lnTo>
                      <a:lnTo>
                        <a:pt x="1532" y="360"/>
                      </a:lnTo>
                      <a:cubicBezTo>
                        <a:pt x="1532" y="360"/>
                        <a:pt x="1676" y="432"/>
                        <a:pt x="1604" y="576"/>
                      </a:cubicBezTo>
                      <a:lnTo>
                        <a:pt x="1604" y="576"/>
                      </a:lnTo>
                      <a:cubicBezTo>
                        <a:pt x="1604" y="576"/>
                        <a:pt x="1532" y="720"/>
                        <a:pt x="1461" y="648"/>
                      </a:cubicBezTo>
                      <a:lnTo>
                        <a:pt x="1461" y="64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2" name="Freeform: Shape 5781">
                  <a:extLst>
                    <a:ext uri="{FF2B5EF4-FFF2-40B4-BE49-F238E27FC236}">
                      <a16:creationId xmlns:a16="http://schemas.microsoft.com/office/drawing/2014/main" id="{E30C48B9-F2A0-F897-B2B6-A5E1DD861CF7}"/>
                    </a:ext>
                  </a:extLst>
                </p:cNvPr>
                <p:cNvSpPr/>
                <p:nvPr/>
              </p:nvSpPr>
              <p:spPr>
                <a:xfrm>
                  <a:off x="6742407" y="5849375"/>
                  <a:ext cx="1624" cy="688"/>
                </a:xfrm>
                <a:custGeom>
                  <a:avLst/>
                  <a:gdLst>
                    <a:gd name="connsiteX0" fmla="*/ 1461 w 1624"/>
                    <a:gd name="connsiteY0" fmla="*/ 668 h 688"/>
                    <a:gd name="connsiteX1" fmla="*/ 92 w 1624"/>
                    <a:gd name="connsiteY1" fmla="*/ 308 h 688"/>
                    <a:gd name="connsiteX2" fmla="*/ 20 w 1624"/>
                    <a:gd name="connsiteY2" fmla="*/ 92 h 688"/>
                    <a:gd name="connsiteX3" fmla="*/ 20 w 1624"/>
                    <a:gd name="connsiteY3" fmla="*/ 92 h 688"/>
                    <a:gd name="connsiteX4" fmla="*/ 164 w 1624"/>
                    <a:gd name="connsiteY4" fmla="*/ 20 h 688"/>
                    <a:gd name="connsiteX5" fmla="*/ 164 w 1624"/>
                    <a:gd name="connsiteY5" fmla="*/ 20 h 688"/>
                    <a:gd name="connsiteX6" fmla="*/ 1533 w 1624"/>
                    <a:gd name="connsiteY6" fmla="*/ 380 h 688"/>
                    <a:gd name="connsiteX7" fmla="*/ 1605 w 1624"/>
                    <a:gd name="connsiteY7" fmla="*/ 596 h 688"/>
                    <a:gd name="connsiteX8" fmla="*/ 1605 w 1624"/>
                    <a:gd name="connsiteY8" fmla="*/ 596 h 688"/>
                    <a:gd name="connsiteX9" fmla="*/ 1388 w 1624"/>
                    <a:gd name="connsiteY9" fmla="*/ 668 h 688"/>
                    <a:gd name="connsiteX10" fmla="*/ 1388 w 1624"/>
                    <a:gd name="connsiteY10" fmla="*/ 668 h 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4" h="688">
                      <a:moveTo>
                        <a:pt x="1461" y="668"/>
                      </a:moveTo>
                      <a:lnTo>
                        <a:pt x="92" y="308"/>
                      </a:lnTo>
                      <a:cubicBezTo>
                        <a:pt x="92" y="308"/>
                        <a:pt x="-52" y="236"/>
                        <a:pt x="20" y="92"/>
                      </a:cubicBezTo>
                      <a:lnTo>
                        <a:pt x="20" y="92"/>
                      </a:lnTo>
                      <a:cubicBezTo>
                        <a:pt x="20" y="92"/>
                        <a:pt x="92" y="-52"/>
                        <a:pt x="164" y="20"/>
                      </a:cubicBezTo>
                      <a:lnTo>
                        <a:pt x="164" y="20"/>
                      </a:lnTo>
                      <a:lnTo>
                        <a:pt x="1533" y="380"/>
                      </a:lnTo>
                      <a:cubicBezTo>
                        <a:pt x="1533" y="380"/>
                        <a:pt x="1676" y="452"/>
                        <a:pt x="1605" y="596"/>
                      </a:cubicBezTo>
                      <a:lnTo>
                        <a:pt x="1605" y="596"/>
                      </a:lnTo>
                      <a:cubicBezTo>
                        <a:pt x="1605" y="596"/>
                        <a:pt x="1533" y="740"/>
                        <a:pt x="1388" y="668"/>
                      </a:cubicBezTo>
                      <a:lnTo>
                        <a:pt x="1388" y="6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8" name="Freeform: Shape 3647">
                  <a:extLst>
                    <a:ext uri="{FF2B5EF4-FFF2-40B4-BE49-F238E27FC236}">
                      <a16:creationId xmlns:a16="http://schemas.microsoft.com/office/drawing/2014/main" id="{2A8756F4-E8D9-0B85-B04A-C873D7E05CA4}"/>
                    </a:ext>
                  </a:extLst>
                </p:cNvPr>
                <p:cNvSpPr/>
                <p:nvPr/>
              </p:nvSpPr>
              <p:spPr>
                <a:xfrm>
                  <a:off x="6733857" y="5851164"/>
                  <a:ext cx="884" cy="1616"/>
                </a:xfrm>
                <a:custGeom>
                  <a:avLst/>
                  <a:gdLst>
                    <a:gd name="connsiteX0" fmla="*/ 72 w 884"/>
                    <a:gd name="connsiteY0" fmla="*/ 1328 h 1616"/>
                    <a:gd name="connsiteX1" fmla="*/ 648 w 884"/>
                    <a:gd name="connsiteY1" fmla="*/ 32 h 1616"/>
                    <a:gd name="connsiteX2" fmla="*/ 792 w 884"/>
                    <a:gd name="connsiteY2" fmla="*/ 32 h 1616"/>
                    <a:gd name="connsiteX3" fmla="*/ 792 w 884"/>
                    <a:gd name="connsiteY3" fmla="*/ 32 h 1616"/>
                    <a:gd name="connsiteX4" fmla="*/ 864 w 884"/>
                    <a:gd name="connsiteY4" fmla="*/ 248 h 1616"/>
                    <a:gd name="connsiteX5" fmla="*/ 864 w 884"/>
                    <a:gd name="connsiteY5" fmla="*/ 248 h 1616"/>
                    <a:gd name="connsiteX6" fmla="*/ 288 w 884"/>
                    <a:gd name="connsiteY6" fmla="*/ 1544 h 1616"/>
                    <a:gd name="connsiteX7" fmla="*/ 72 w 884"/>
                    <a:gd name="connsiteY7" fmla="*/ 1616 h 1616"/>
                    <a:gd name="connsiteX8" fmla="*/ 72 w 884"/>
                    <a:gd name="connsiteY8" fmla="*/ 1616 h 1616"/>
                    <a:gd name="connsiteX9" fmla="*/ 0 w 884"/>
                    <a:gd name="connsiteY9" fmla="*/ 1400 h 1616"/>
                    <a:gd name="connsiteX10" fmla="*/ 0 w 884"/>
                    <a:gd name="connsiteY10" fmla="*/ 1400 h 1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4" h="1616">
                      <a:moveTo>
                        <a:pt x="72" y="1328"/>
                      </a:moveTo>
                      <a:lnTo>
                        <a:pt x="648" y="32"/>
                      </a:lnTo>
                      <a:cubicBezTo>
                        <a:pt x="648" y="32"/>
                        <a:pt x="720" y="-40"/>
                        <a:pt x="792" y="32"/>
                      </a:cubicBezTo>
                      <a:lnTo>
                        <a:pt x="792" y="32"/>
                      </a:lnTo>
                      <a:cubicBezTo>
                        <a:pt x="792" y="32"/>
                        <a:pt x="936" y="176"/>
                        <a:pt x="864" y="248"/>
                      </a:cubicBezTo>
                      <a:lnTo>
                        <a:pt x="864" y="248"/>
                      </a:lnTo>
                      <a:lnTo>
                        <a:pt x="288" y="1544"/>
                      </a:lnTo>
                      <a:cubicBezTo>
                        <a:pt x="288" y="1544"/>
                        <a:pt x="144" y="1616"/>
                        <a:pt x="72" y="1616"/>
                      </a:cubicBezTo>
                      <a:lnTo>
                        <a:pt x="72" y="1616"/>
                      </a:lnTo>
                      <a:cubicBezTo>
                        <a:pt x="72" y="1616"/>
                        <a:pt x="0" y="1472"/>
                        <a:pt x="0" y="1400"/>
                      </a:cubicBezTo>
                      <a:lnTo>
                        <a:pt x="0" y="140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9" name="Freeform: Shape 3648">
                  <a:extLst>
                    <a:ext uri="{FF2B5EF4-FFF2-40B4-BE49-F238E27FC236}">
                      <a16:creationId xmlns:a16="http://schemas.microsoft.com/office/drawing/2014/main" id="{6BCE08A1-DAD5-6770-79D0-648072D0CB83}"/>
                    </a:ext>
                  </a:extLst>
                </p:cNvPr>
                <p:cNvSpPr/>
                <p:nvPr/>
              </p:nvSpPr>
              <p:spPr>
                <a:xfrm>
                  <a:off x="6742971" y="5846267"/>
                  <a:ext cx="856" cy="1576"/>
                </a:xfrm>
                <a:custGeom>
                  <a:avLst/>
                  <a:gdLst>
                    <a:gd name="connsiteX0" fmla="*/ 32 w 856"/>
                    <a:gd name="connsiteY0" fmla="*/ 1328 h 1576"/>
                    <a:gd name="connsiteX1" fmla="*/ 608 w 856"/>
                    <a:gd name="connsiteY1" fmla="*/ 32 h 1576"/>
                    <a:gd name="connsiteX2" fmla="*/ 824 w 856"/>
                    <a:gd name="connsiteY2" fmla="*/ 32 h 1576"/>
                    <a:gd name="connsiteX3" fmla="*/ 824 w 856"/>
                    <a:gd name="connsiteY3" fmla="*/ 32 h 1576"/>
                    <a:gd name="connsiteX4" fmla="*/ 824 w 856"/>
                    <a:gd name="connsiteY4" fmla="*/ 248 h 1576"/>
                    <a:gd name="connsiteX5" fmla="*/ 824 w 856"/>
                    <a:gd name="connsiteY5" fmla="*/ 248 h 1576"/>
                    <a:gd name="connsiteX6" fmla="*/ 248 w 856"/>
                    <a:gd name="connsiteY6" fmla="*/ 1544 h 1576"/>
                    <a:gd name="connsiteX7" fmla="*/ 32 w 856"/>
                    <a:gd name="connsiteY7" fmla="*/ 1544 h 1576"/>
                    <a:gd name="connsiteX8" fmla="*/ 32 w 856"/>
                    <a:gd name="connsiteY8" fmla="*/ 1544 h 1576"/>
                    <a:gd name="connsiteX9" fmla="*/ 32 w 856"/>
                    <a:gd name="connsiteY9" fmla="*/ 1328 h 1576"/>
                    <a:gd name="connsiteX10" fmla="*/ 32 w 856"/>
                    <a:gd name="connsiteY10" fmla="*/ 1328 h 1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6" h="1576">
                      <a:moveTo>
                        <a:pt x="32" y="1328"/>
                      </a:moveTo>
                      <a:lnTo>
                        <a:pt x="608" y="32"/>
                      </a:lnTo>
                      <a:cubicBezTo>
                        <a:pt x="608" y="32"/>
                        <a:pt x="752" y="-40"/>
                        <a:pt x="824" y="32"/>
                      </a:cubicBezTo>
                      <a:lnTo>
                        <a:pt x="824" y="32"/>
                      </a:lnTo>
                      <a:cubicBezTo>
                        <a:pt x="824" y="32"/>
                        <a:pt x="896" y="104"/>
                        <a:pt x="824" y="248"/>
                      </a:cubicBezTo>
                      <a:lnTo>
                        <a:pt x="824" y="248"/>
                      </a:lnTo>
                      <a:lnTo>
                        <a:pt x="248" y="1544"/>
                      </a:lnTo>
                      <a:cubicBezTo>
                        <a:pt x="248" y="1544"/>
                        <a:pt x="104" y="1617"/>
                        <a:pt x="32" y="1544"/>
                      </a:cubicBezTo>
                      <a:lnTo>
                        <a:pt x="32" y="1544"/>
                      </a:lnTo>
                      <a:cubicBezTo>
                        <a:pt x="32" y="1544"/>
                        <a:pt x="-40" y="1400"/>
                        <a:pt x="32" y="1328"/>
                      </a:cubicBezTo>
                      <a:lnTo>
                        <a:pt x="32" y="132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0" name="Freeform: Shape 3649">
                  <a:extLst>
                    <a:ext uri="{FF2B5EF4-FFF2-40B4-BE49-F238E27FC236}">
                      <a16:creationId xmlns:a16="http://schemas.microsoft.com/office/drawing/2014/main" id="{8005D559-5287-B3B3-09F2-C52F56C69139}"/>
                    </a:ext>
                  </a:extLst>
                </p:cNvPr>
                <p:cNvSpPr/>
                <p:nvPr/>
              </p:nvSpPr>
              <p:spPr>
                <a:xfrm>
                  <a:off x="6739803" y="5832728"/>
                  <a:ext cx="824" cy="1576"/>
                </a:xfrm>
                <a:custGeom>
                  <a:avLst/>
                  <a:gdLst>
                    <a:gd name="connsiteX0" fmla="*/ 32 w 824"/>
                    <a:gd name="connsiteY0" fmla="*/ 1328 h 1576"/>
                    <a:gd name="connsiteX1" fmla="*/ 608 w 824"/>
                    <a:gd name="connsiteY1" fmla="*/ 32 h 1576"/>
                    <a:gd name="connsiteX2" fmla="*/ 752 w 824"/>
                    <a:gd name="connsiteY2" fmla="*/ 32 h 1576"/>
                    <a:gd name="connsiteX3" fmla="*/ 752 w 824"/>
                    <a:gd name="connsiteY3" fmla="*/ 32 h 1576"/>
                    <a:gd name="connsiteX4" fmla="*/ 824 w 824"/>
                    <a:gd name="connsiteY4" fmla="*/ 248 h 1576"/>
                    <a:gd name="connsiteX5" fmla="*/ 824 w 824"/>
                    <a:gd name="connsiteY5" fmla="*/ 248 h 1576"/>
                    <a:gd name="connsiteX6" fmla="*/ 248 w 824"/>
                    <a:gd name="connsiteY6" fmla="*/ 1544 h 1576"/>
                    <a:gd name="connsiteX7" fmla="*/ 32 w 824"/>
                    <a:gd name="connsiteY7" fmla="*/ 1544 h 1576"/>
                    <a:gd name="connsiteX8" fmla="*/ 32 w 824"/>
                    <a:gd name="connsiteY8" fmla="*/ 1544 h 1576"/>
                    <a:gd name="connsiteX9" fmla="*/ 32 w 824"/>
                    <a:gd name="connsiteY9" fmla="*/ 1328 h 1576"/>
                    <a:gd name="connsiteX10" fmla="*/ 32 w 824"/>
                    <a:gd name="connsiteY10" fmla="*/ 1328 h 1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4" h="1576">
                      <a:moveTo>
                        <a:pt x="32" y="1328"/>
                      </a:moveTo>
                      <a:lnTo>
                        <a:pt x="608" y="32"/>
                      </a:lnTo>
                      <a:cubicBezTo>
                        <a:pt x="608" y="32"/>
                        <a:pt x="752" y="-40"/>
                        <a:pt x="752" y="32"/>
                      </a:cubicBezTo>
                      <a:lnTo>
                        <a:pt x="752" y="32"/>
                      </a:lnTo>
                      <a:cubicBezTo>
                        <a:pt x="752" y="32"/>
                        <a:pt x="824" y="176"/>
                        <a:pt x="824" y="248"/>
                      </a:cubicBezTo>
                      <a:lnTo>
                        <a:pt x="824" y="248"/>
                      </a:lnTo>
                      <a:lnTo>
                        <a:pt x="248" y="1544"/>
                      </a:lnTo>
                      <a:cubicBezTo>
                        <a:pt x="248" y="1544"/>
                        <a:pt x="176" y="1616"/>
                        <a:pt x="32" y="1544"/>
                      </a:cubicBezTo>
                      <a:lnTo>
                        <a:pt x="32" y="1544"/>
                      </a:lnTo>
                      <a:cubicBezTo>
                        <a:pt x="32" y="1544"/>
                        <a:pt x="-40" y="1400"/>
                        <a:pt x="32" y="1328"/>
                      </a:cubicBezTo>
                      <a:lnTo>
                        <a:pt x="32" y="132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1" name="Freeform: Shape 3650">
                  <a:extLst>
                    <a:ext uri="{FF2B5EF4-FFF2-40B4-BE49-F238E27FC236}">
                      <a16:creationId xmlns:a16="http://schemas.microsoft.com/office/drawing/2014/main" id="{277DA7B3-2A99-9339-6D3A-0B8CF2527ACC}"/>
                    </a:ext>
                  </a:extLst>
                </p:cNvPr>
                <p:cNvSpPr/>
                <p:nvPr/>
              </p:nvSpPr>
              <p:spPr>
                <a:xfrm>
                  <a:off x="6735514" y="5830527"/>
                  <a:ext cx="1296" cy="1080"/>
                </a:xfrm>
                <a:custGeom>
                  <a:avLst/>
                  <a:gdLst>
                    <a:gd name="connsiteX0" fmla="*/ 1080 w 1296"/>
                    <a:gd name="connsiteY0" fmla="*/ 1080 h 1080"/>
                    <a:gd name="connsiteX1" fmla="*/ 0 w 1296"/>
                    <a:gd name="connsiteY1" fmla="*/ 216 h 1080"/>
                    <a:gd name="connsiteX2" fmla="*/ 0 w 1296"/>
                    <a:gd name="connsiteY2" fmla="*/ 0 h 1080"/>
                    <a:gd name="connsiteX3" fmla="*/ 0 w 1296"/>
                    <a:gd name="connsiteY3" fmla="*/ 0 h 1080"/>
                    <a:gd name="connsiteX4" fmla="*/ 216 w 1296"/>
                    <a:gd name="connsiteY4" fmla="*/ 0 h 1080"/>
                    <a:gd name="connsiteX5" fmla="*/ 216 w 1296"/>
                    <a:gd name="connsiteY5" fmla="*/ 0 h 1080"/>
                    <a:gd name="connsiteX6" fmla="*/ 1297 w 1296"/>
                    <a:gd name="connsiteY6" fmla="*/ 864 h 1080"/>
                    <a:gd name="connsiteX7" fmla="*/ 1297 w 1296"/>
                    <a:gd name="connsiteY7" fmla="*/ 1080 h 1080"/>
                    <a:gd name="connsiteX8" fmla="*/ 1297 w 1296"/>
                    <a:gd name="connsiteY8" fmla="*/ 1080 h 1080"/>
                    <a:gd name="connsiteX9" fmla="*/ 1080 w 1296"/>
                    <a:gd name="connsiteY9" fmla="*/ 1080 h 1080"/>
                    <a:gd name="connsiteX10" fmla="*/ 1080 w 1296"/>
                    <a:gd name="connsiteY10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80">
                      <a:moveTo>
                        <a:pt x="1080" y="108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97" y="864"/>
                      </a:lnTo>
                      <a:cubicBezTo>
                        <a:pt x="1297" y="864"/>
                        <a:pt x="1297" y="1008"/>
                        <a:pt x="1297" y="1080"/>
                      </a:cubicBezTo>
                      <a:lnTo>
                        <a:pt x="1297" y="1080"/>
                      </a:lnTo>
                      <a:cubicBezTo>
                        <a:pt x="1297" y="1080"/>
                        <a:pt x="1152" y="1080"/>
                        <a:pt x="1080" y="1080"/>
                      </a:cubicBezTo>
                      <a:lnTo>
                        <a:pt x="108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2" name="Freeform: Shape 3651">
                  <a:extLst>
                    <a:ext uri="{FF2B5EF4-FFF2-40B4-BE49-F238E27FC236}">
                      <a16:creationId xmlns:a16="http://schemas.microsoft.com/office/drawing/2014/main" id="{DA78387D-01FD-3139-2446-2224F0C57FFC}"/>
                    </a:ext>
                  </a:extLst>
                </p:cNvPr>
                <p:cNvSpPr/>
                <p:nvPr/>
              </p:nvSpPr>
              <p:spPr>
                <a:xfrm>
                  <a:off x="6731521" y="5834200"/>
                  <a:ext cx="1360" cy="1080"/>
                </a:xfrm>
                <a:custGeom>
                  <a:avLst/>
                  <a:gdLst>
                    <a:gd name="connsiteX0" fmla="*/ 1112 w 1360"/>
                    <a:gd name="connsiteY0" fmla="*/ 1080 h 1080"/>
                    <a:gd name="connsiteX1" fmla="*/ 32 w 1360"/>
                    <a:gd name="connsiteY1" fmla="*/ 216 h 1080"/>
                    <a:gd name="connsiteX2" fmla="*/ 32 w 1360"/>
                    <a:gd name="connsiteY2" fmla="*/ 0 h 1080"/>
                    <a:gd name="connsiteX3" fmla="*/ 32 w 1360"/>
                    <a:gd name="connsiteY3" fmla="*/ 0 h 1080"/>
                    <a:gd name="connsiteX4" fmla="*/ 248 w 1360"/>
                    <a:gd name="connsiteY4" fmla="*/ 0 h 1080"/>
                    <a:gd name="connsiteX5" fmla="*/ 248 w 1360"/>
                    <a:gd name="connsiteY5" fmla="*/ 0 h 1080"/>
                    <a:gd name="connsiteX6" fmla="*/ 1328 w 1360"/>
                    <a:gd name="connsiteY6" fmla="*/ 864 h 1080"/>
                    <a:gd name="connsiteX7" fmla="*/ 1328 w 1360"/>
                    <a:gd name="connsiteY7" fmla="*/ 1080 h 1080"/>
                    <a:gd name="connsiteX8" fmla="*/ 1328 w 1360"/>
                    <a:gd name="connsiteY8" fmla="*/ 1080 h 1080"/>
                    <a:gd name="connsiteX9" fmla="*/ 1112 w 1360"/>
                    <a:gd name="connsiteY9" fmla="*/ 1080 h 1080"/>
                    <a:gd name="connsiteX10" fmla="*/ 1112 w 1360"/>
                    <a:gd name="connsiteY10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60" h="1080">
                      <a:moveTo>
                        <a:pt x="1112" y="1080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328" y="864"/>
                      </a:lnTo>
                      <a:cubicBezTo>
                        <a:pt x="1328" y="864"/>
                        <a:pt x="1400" y="1008"/>
                        <a:pt x="1328" y="1080"/>
                      </a:cubicBezTo>
                      <a:lnTo>
                        <a:pt x="1328" y="1080"/>
                      </a:lnTo>
                      <a:cubicBezTo>
                        <a:pt x="1328" y="1080"/>
                        <a:pt x="1185" y="1080"/>
                        <a:pt x="1112" y="1080"/>
                      </a:cubicBezTo>
                      <a:lnTo>
                        <a:pt x="1112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3" name="Freeform: Shape 3652">
                  <a:extLst>
                    <a:ext uri="{FF2B5EF4-FFF2-40B4-BE49-F238E27FC236}">
                      <a16:creationId xmlns:a16="http://schemas.microsoft.com/office/drawing/2014/main" id="{0BC90725-49A5-1B0C-DED7-CAE9BF532DA6}"/>
                    </a:ext>
                  </a:extLst>
                </p:cNvPr>
                <p:cNvSpPr/>
                <p:nvPr/>
              </p:nvSpPr>
              <p:spPr>
                <a:xfrm>
                  <a:off x="6742427" y="5830384"/>
                  <a:ext cx="1328" cy="1079"/>
                </a:xfrm>
                <a:custGeom>
                  <a:avLst/>
                  <a:gdLst>
                    <a:gd name="connsiteX0" fmla="*/ 1080 w 1328"/>
                    <a:gd name="connsiteY0" fmla="*/ 1080 h 1079"/>
                    <a:gd name="connsiteX1" fmla="*/ 0 w 1328"/>
                    <a:gd name="connsiteY1" fmla="*/ 216 h 1079"/>
                    <a:gd name="connsiteX2" fmla="*/ 0 w 1328"/>
                    <a:gd name="connsiteY2" fmla="*/ 0 h 1079"/>
                    <a:gd name="connsiteX3" fmla="*/ 0 w 1328"/>
                    <a:gd name="connsiteY3" fmla="*/ 0 h 1079"/>
                    <a:gd name="connsiteX4" fmla="*/ 216 w 1328"/>
                    <a:gd name="connsiteY4" fmla="*/ 0 h 1079"/>
                    <a:gd name="connsiteX5" fmla="*/ 216 w 1328"/>
                    <a:gd name="connsiteY5" fmla="*/ 0 h 1079"/>
                    <a:gd name="connsiteX6" fmla="*/ 1296 w 1328"/>
                    <a:gd name="connsiteY6" fmla="*/ 864 h 1079"/>
                    <a:gd name="connsiteX7" fmla="*/ 1296 w 1328"/>
                    <a:gd name="connsiteY7" fmla="*/ 1080 h 1079"/>
                    <a:gd name="connsiteX8" fmla="*/ 1296 w 1328"/>
                    <a:gd name="connsiteY8" fmla="*/ 1080 h 1079"/>
                    <a:gd name="connsiteX9" fmla="*/ 1080 w 1328"/>
                    <a:gd name="connsiteY9" fmla="*/ 1080 h 1079"/>
                    <a:gd name="connsiteX10" fmla="*/ 1080 w 1328"/>
                    <a:gd name="connsiteY10" fmla="*/ 1080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28" h="1079">
                      <a:moveTo>
                        <a:pt x="1080" y="108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96" y="864"/>
                      </a:lnTo>
                      <a:cubicBezTo>
                        <a:pt x="1296" y="864"/>
                        <a:pt x="1368" y="1008"/>
                        <a:pt x="1296" y="1080"/>
                      </a:cubicBezTo>
                      <a:lnTo>
                        <a:pt x="1296" y="1080"/>
                      </a:lnTo>
                      <a:cubicBezTo>
                        <a:pt x="1296" y="1080"/>
                        <a:pt x="1152" y="1080"/>
                        <a:pt x="1080" y="1080"/>
                      </a:cubicBezTo>
                      <a:lnTo>
                        <a:pt x="108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4" name="Freeform: Shape 3653">
                  <a:extLst>
                    <a:ext uri="{FF2B5EF4-FFF2-40B4-BE49-F238E27FC236}">
                      <a16:creationId xmlns:a16="http://schemas.microsoft.com/office/drawing/2014/main" id="{03AAA97F-66D0-9AEF-39D7-80E89DF4BC4B}"/>
                    </a:ext>
                  </a:extLst>
                </p:cNvPr>
                <p:cNvSpPr/>
                <p:nvPr/>
              </p:nvSpPr>
              <p:spPr>
                <a:xfrm>
                  <a:off x="6743940" y="5837913"/>
                  <a:ext cx="1296" cy="1111"/>
                </a:xfrm>
                <a:custGeom>
                  <a:avLst/>
                  <a:gdLst>
                    <a:gd name="connsiteX0" fmla="*/ 1080 w 1296"/>
                    <a:gd name="connsiteY0" fmla="*/ 1112 h 1111"/>
                    <a:gd name="connsiteX1" fmla="*/ 0 w 1296"/>
                    <a:gd name="connsiteY1" fmla="*/ 248 h 1111"/>
                    <a:gd name="connsiteX2" fmla="*/ 0 w 1296"/>
                    <a:gd name="connsiteY2" fmla="*/ 32 h 1111"/>
                    <a:gd name="connsiteX3" fmla="*/ 0 w 1296"/>
                    <a:gd name="connsiteY3" fmla="*/ 32 h 1111"/>
                    <a:gd name="connsiteX4" fmla="*/ 216 w 1296"/>
                    <a:gd name="connsiteY4" fmla="*/ 32 h 1111"/>
                    <a:gd name="connsiteX5" fmla="*/ 216 w 1296"/>
                    <a:gd name="connsiteY5" fmla="*/ 32 h 1111"/>
                    <a:gd name="connsiteX6" fmla="*/ 1296 w 1296"/>
                    <a:gd name="connsiteY6" fmla="*/ 896 h 1111"/>
                    <a:gd name="connsiteX7" fmla="*/ 1296 w 1296"/>
                    <a:gd name="connsiteY7" fmla="*/ 1112 h 1111"/>
                    <a:gd name="connsiteX8" fmla="*/ 1296 w 1296"/>
                    <a:gd name="connsiteY8" fmla="*/ 1112 h 1111"/>
                    <a:gd name="connsiteX9" fmla="*/ 1080 w 1296"/>
                    <a:gd name="connsiteY9" fmla="*/ 1112 h 1111"/>
                    <a:gd name="connsiteX10" fmla="*/ 1080 w 1296"/>
                    <a:gd name="connsiteY10" fmla="*/ 1112 h 1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111">
                      <a:moveTo>
                        <a:pt x="1080" y="1112"/>
                      </a:moveTo>
                      <a:lnTo>
                        <a:pt x="0" y="248"/>
                      </a:lnTo>
                      <a:cubicBezTo>
                        <a:pt x="0" y="248"/>
                        <a:pt x="0" y="104"/>
                        <a:pt x="0" y="32"/>
                      </a:cubicBezTo>
                      <a:lnTo>
                        <a:pt x="0" y="32"/>
                      </a:lnTo>
                      <a:cubicBezTo>
                        <a:pt x="0" y="32"/>
                        <a:pt x="144" y="-40"/>
                        <a:pt x="216" y="32"/>
                      </a:cubicBezTo>
                      <a:lnTo>
                        <a:pt x="216" y="32"/>
                      </a:lnTo>
                      <a:lnTo>
                        <a:pt x="1296" y="896"/>
                      </a:lnTo>
                      <a:cubicBezTo>
                        <a:pt x="1296" y="896"/>
                        <a:pt x="1296" y="1040"/>
                        <a:pt x="1296" y="1112"/>
                      </a:cubicBezTo>
                      <a:lnTo>
                        <a:pt x="1296" y="1112"/>
                      </a:lnTo>
                      <a:cubicBezTo>
                        <a:pt x="1296" y="1112"/>
                        <a:pt x="1152" y="1112"/>
                        <a:pt x="1080" y="1112"/>
                      </a:cubicBezTo>
                      <a:lnTo>
                        <a:pt x="1080" y="111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5" name="Freeform: Shape 3654">
                  <a:extLst>
                    <a:ext uri="{FF2B5EF4-FFF2-40B4-BE49-F238E27FC236}">
                      <a16:creationId xmlns:a16="http://schemas.microsoft.com/office/drawing/2014/main" id="{8C2DE467-3F97-5DAF-CE6C-427879DBFE0F}"/>
                    </a:ext>
                  </a:extLst>
                </p:cNvPr>
                <p:cNvSpPr/>
                <p:nvPr/>
              </p:nvSpPr>
              <p:spPr>
                <a:xfrm>
                  <a:off x="6746008" y="5842338"/>
                  <a:ext cx="616" cy="1604"/>
                </a:xfrm>
                <a:custGeom>
                  <a:avLst/>
                  <a:gdLst>
                    <a:gd name="connsiteX0" fmla="*/ 20 w 616"/>
                    <a:gd name="connsiteY0" fmla="*/ 1440 h 1604"/>
                    <a:gd name="connsiteX1" fmla="*/ 380 w 616"/>
                    <a:gd name="connsiteY1" fmla="*/ 72 h 1604"/>
                    <a:gd name="connsiteX2" fmla="*/ 524 w 616"/>
                    <a:gd name="connsiteY2" fmla="*/ 0 h 1604"/>
                    <a:gd name="connsiteX3" fmla="*/ 524 w 616"/>
                    <a:gd name="connsiteY3" fmla="*/ 0 h 1604"/>
                    <a:gd name="connsiteX4" fmla="*/ 596 w 616"/>
                    <a:gd name="connsiteY4" fmla="*/ 144 h 1604"/>
                    <a:gd name="connsiteX5" fmla="*/ 596 w 616"/>
                    <a:gd name="connsiteY5" fmla="*/ 144 h 1604"/>
                    <a:gd name="connsiteX6" fmla="*/ 236 w 616"/>
                    <a:gd name="connsiteY6" fmla="*/ 1512 h 1604"/>
                    <a:gd name="connsiteX7" fmla="*/ 92 w 616"/>
                    <a:gd name="connsiteY7" fmla="*/ 1585 h 1604"/>
                    <a:gd name="connsiteX8" fmla="*/ 92 w 616"/>
                    <a:gd name="connsiteY8" fmla="*/ 1585 h 1604"/>
                    <a:gd name="connsiteX9" fmla="*/ 20 w 616"/>
                    <a:gd name="connsiteY9" fmla="*/ 1440 h 1604"/>
                    <a:gd name="connsiteX10" fmla="*/ 20 w 616"/>
                    <a:gd name="connsiteY10" fmla="*/ 1440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04">
                      <a:moveTo>
                        <a:pt x="20" y="1440"/>
                      </a:moveTo>
                      <a:lnTo>
                        <a:pt x="380" y="72"/>
                      </a:lnTo>
                      <a:cubicBezTo>
                        <a:pt x="380" y="72"/>
                        <a:pt x="452" y="0"/>
                        <a:pt x="524" y="0"/>
                      </a:cubicBezTo>
                      <a:lnTo>
                        <a:pt x="524" y="0"/>
                      </a:lnTo>
                      <a:cubicBezTo>
                        <a:pt x="524" y="0"/>
                        <a:pt x="669" y="72"/>
                        <a:pt x="596" y="144"/>
                      </a:cubicBezTo>
                      <a:lnTo>
                        <a:pt x="596" y="144"/>
                      </a:lnTo>
                      <a:lnTo>
                        <a:pt x="236" y="1512"/>
                      </a:lnTo>
                      <a:cubicBezTo>
                        <a:pt x="236" y="1512"/>
                        <a:pt x="164" y="1656"/>
                        <a:pt x="92" y="1585"/>
                      </a:cubicBezTo>
                      <a:lnTo>
                        <a:pt x="92" y="1585"/>
                      </a:lnTo>
                      <a:cubicBezTo>
                        <a:pt x="92" y="1585"/>
                        <a:pt x="-52" y="1512"/>
                        <a:pt x="20" y="1440"/>
                      </a:cubicBezTo>
                      <a:lnTo>
                        <a:pt x="20" y="144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6" name="Freeform: Shape 3655">
                  <a:extLst>
                    <a:ext uri="{FF2B5EF4-FFF2-40B4-BE49-F238E27FC236}">
                      <a16:creationId xmlns:a16="http://schemas.microsoft.com/office/drawing/2014/main" id="{37FA4AB7-A272-1EE4-992A-E418B903516E}"/>
                    </a:ext>
                  </a:extLst>
                </p:cNvPr>
                <p:cNvSpPr/>
                <p:nvPr/>
              </p:nvSpPr>
              <p:spPr>
                <a:xfrm>
                  <a:off x="6739670" y="5847883"/>
                  <a:ext cx="616" cy="1656"/>
                </a:xfrm>
                <a:custGeom>
                  <a:avLst/>
                  <a:gdLst>
                    <a:gd name="connsiteX0" fmla="*/ 20 w 616"/>
                    <a:gd name="connsiteY0" fmla="*/ 1512 h 1656"/>
                    <a:gd name="connsiteX1" fmla="*/ 380 w 616"/>
                    <a:gd name="connsiteY1" fmla="*/ 144 h 1656"/>
                    <a:gd name="connsiteX2" fmla="*/ 524 w 616"/>
                    <a:gd name="connsiteY2" fmla="*/ 0 h 1656"/>
                    <a:gd name="connsiteX3" fmla="*/ 524 w 616"/>
                    <a:gd name="connsiteY3" fmla="*/ 0 h 1656"/>
                    <a:gd name="connsiteX4" fmla="*/ 596 w 616"/>
                    <a:gd name="connsiteY4" fmla="*/ 216 h 1656"/>
                    <a:gd name="connsiteX5" fmla="*/ 596 w 616"/>
                    <a:gd name="connsiteY5" fmla="*/ 216 h 1656"/>
                    <a:gd name="connsiteX6" fmla="*/ 236 w 616"/>
                    <a:gd name="connsiteY6" fmla="*/ 1584 h 1656"/>
                    <a:gd name="connsiteX7" fmla="*/ 92 w 616"/>
                    <a:gd name="connsiteY7" fmla="*/ 1656 h 1656"/>
                    <a:gd name="connsiteX8" fmla="*/ 92 w 616"/>
                    <a:gd name="connsiteY8" fmla="*/ 1656 h 1656"/>
                    <a:gd name="connsiteX9" fmla="*/ 20 w 616"/>
                    <a:gd name="connsiteY9" fmla="*/ 1512 h 1656"/>
                    <a:gd name="connsiteX10" fmla="*/ 20 w 616"/>
                    <a:gd name="connsiteY10" fmla="*/ 1512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56">
                      <a:moveTo>
                        <a:pt x="20" y="1512"/>
                      </a:moveTo>
                      <a:lnTo>
                        <a:pt x="380" y="144"/>
                      </a:lnTo>
                      <a:cubicBezTo>
                        <a:pt x="380" y="144"/>
                        <a:pt x="452" y="0"/>
                        <a:pt x="524" y="0"/>
                      </a:cubicBezTo>
                      <a:lnTo>
                        <a:pt x="524" y="0"/>
                      </a:lnTo>
                      <a:cubicBezTo>
                        <a:pt x="524" y="0"/>
                        <a:pt x="669" y="144"/>
                        <a:pt x="596" y="216"/>
                      </a:cubicBezTo>
                      <a:lnTo>
                        <a:pt x="596" y="216"/>
                      </a:lnTo>
                      <a:lnTo>
                        <a:pt x="236" y="1584"/>
                      </a:lnTo>
                      <a:cubicBezTo>
                        <a:pt x="236" y="1584"/>
                        <a:pt x="164" y="1656"/>
                        <a:pt x="92" y="1656"/>
                      </a:cubicBezTo>
                      <a:lnTo>
                        <a:pt x="92" y="1656"/>
                      </a:lnTo>
                      <a:cubicBezTo>
                        <a:pt x="92" y="1656"/>
                        <a:pt x="-52" y="1584"/>
                        <a:pt x="20" y="1512"/>
                      </a:cubicBezTo>
                      <a:lnTo>
                        <a:pt x="20" y="1512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7" name="Freeform: Shape 3656">
                  <a:extLst>
                    <a:ext uri="{FF2B5EF4-FFF2-40B4-BE49-F238E27FC236}">
                      <a16:creationId xmlns:a16="http://schemas.microsoft.com/office/drawing/2014/main" id="{C5F3E052-F17E-D374-935E-E7529992985C}"/>
                    </a:ext>
                  </a:extLst>
                </p:cNvPr>
                <p:cNvSpPr/>
                <p:nvPr/>
              </p:nvSpPr>
              <p:spPr>
                <a:xfrm>
                  <a:off x="6747376" y="5836269"/>
                  <a:ext cx="688" cy="1696"/>
                </a:xfrm>
                <a:custGeom>
                  <a:avLst/>
                  <a:gdLst>
                    <a:gd name="connsiteX0" fmla="*/ 20 w 688"/>
                    <a:gd name="connsiteY0" fmla="*/ 1460 h 1696"/>
                    <a:gd name="connsiteX1" fmla="*/ 380 w 688"/>
                    <a:gd name="connsiteY1" fmla="*/ 92 h 1696"/>
                    <a:gd name="connsiteX2" fmla="*/ 596 w 688"/>
                    <a:gd name="connsiteY2" fmla="*/ 20 h 1696"/>
                    <a:gd name="connsiteX3" fmla="*/ 596 w 688"/>
                    <a:gd name="connsiteY3" fmla="*/ 20 h 1696"/>
                    <a:gd name="connsiteX4" fmla="*/ 669 w 688"/>
                    <a:gd name="connsiteY4" fmla="*/ 236 h 1696"/>
                    <a:gd name="connsiteX5" fmla="*/ 669 w 688"/>
                    <a:gd name="connsiteY5" fmla="*/ 236 h 1696"/>
                    <a:gd name="connsiteX6" fmla="*/ 308 w 688"/>
                    <a:gd name="connsiteY6" fmla="*/ 1604 h 1696"/>
                    <a:gd name="connsiteX7" fmla="*/ 92 w 688"/>
                    <a:gd name="connsiteY7" fmla="*/ 1676 h 1696"/>
                    <a:gd name="connsiteX8" fmla="*/ 92 w 688"/>
                    <a:gd name="connsiteY8" fmla="*/ 1676 h 1696"/>
                    <a:gd name="connsiteX9" fmla="*/ 20 w 688"/>
                    <a:gd name="connsiteY9" fmla="*/ 1532 h 1696"/>
                    <a:gd name="connsiteX10" fmla="*/ 20 w 688"/>
                    <a:gd name="connsiteY10" fmla="*/ 1532 h 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8" h="1696">
                      <a:moveTo>
                        <a:pt x="20" y="1460"/>
                      </a:moveTo>
                      <a:lnTo>
                        <a:pt x="380" y="92"/>
                      </a:lnTo>
                      <a:cubicBezTo>
                        <a:pt x="380" y="92"/>
                        <a:pt x="524" y="-52"/>
                        <a:pt x="596" y="20"/>
                      </a:cubicBezTo>
                      <a:lnTo>
                        <a:pt x="596" y="20"/>
                      </a:lnTo>
                      <a:cubicBezTo>
                        <a:pt x="596" y="20"/>
                        <a:pt x="740" y="92"/>
                        <a:pt x="669" y="236"/>
                      </a:cubicBezTo>
                      <a:lnTo>
                        <a:pt x="669" y="236"/>
                      </a:lnTo>
                      <a:lnTo>
                        <a:pt x="308" y="1604"/>
                      </a:lnTo>
                      <a:cubicBezTo>
                        <a:pt x="308" y="1604"/>
                        <a:pt x="236" y="1748"/>
                        <a:pt x="92" y="1676"/>
                      </a:cubicBezTo>
                      <a:lnTo>
                        <a:pt x="92" y="1676"/>
                      </a:lnTo>
                      <a:cubicBezTo>
                        <a:pt x="92" y="1676"/>
                        <a:pt x="-52" y="1604"/>
                        <a:pt x="20" y="1532"/>
                      </a:cubicBezTo>
                      <a:lnTo>
                        <a:pt x="20" y="1532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8" name="Freeform: Shape 3657">
                  <a:extLst>
                    <a:ext uri="{FF2B5EF4-FFF2-40B4-BE49-F238E27FC236}">
                      <a16:creationId xmlns:a16="http://schemas.microsoft.com/office/drawing/2014/main" id="{C6781F28-873A-094D-93B0-8F75243566EF}"/>
                    </a:ext>
                  </a:extLst>
                </p:cNvPr>
                <p:cNvSpPr/>
                <p:nvPr/>
              </p:nvSpPr>
              <p:spPr>
                <a:xfrm>
                  <a:off x="6748156" y="5842234"/>
                  <a:ext cx="1400" cy="1072"/>
                </a:xfrm>
                <a:custGeom>
                  <a:avLst/>
                  <a:gdLst>
                    <a:gd name="connsiteX0" fmla="*/ 1185 w 1400"/>
                    <a:gd name="connsiteY0" fmla="*/ 1040 h 1072"/>
                    <a:gd name="connsiteX1" fmla="*/ 32 w 1400"/>
                    <a:gd name="connsiteY1" fmla="*/ 248 h 1072"/>
                    <a:gd name="connsiteX2" fmla="*/ 32 w 1400"/>
                    <a:gd name="connsiteY2" fmla="*/ 32 h 1072"/>
                    <a:gd name="connsiteX3" fmla="*/ 32 w 1400"/>
                    <a:gd name="connsiteY3" fmla="*/ 32 h 1072"/>
                    <a:gd name="connsiteX4" fmla="*/ 248 w 1400"/>
                    <a:gd name="connsiteY4" fmla="*/ 32 h 1072"/>
                    <a:gd name="connsiteX5" fmla="*/ 248 w 1400"/>
                    <a:gd name="connsiteY5" fmla="*/ 32 h 1072"/>
                    <a:gd name="connsiteX6" fmla="*/ 1400 w 1400"/>
                    <a:gd name="connsiteY6" fmla="*/ 824 h 1072"/>
                    <a:gd name="connsiteX7" fmla="*/ 1400 w 1400"/>
                    <a:gd name="connsiteY7" fmla="*/ 1040 h 1072"/>
                    <a:gd name="connsiteX8" fmla="*/ 1400 w 1400"/>
                    <a:gd name="connsiteY8" fmla="*/ 1040 h 1072"/>
                    <a:gd name="connsiteX9" fmla="*/ 1185 w 1400"/>
                    <a:gd name="connsiteY9" fmla="*/ 1040 h 1072"/>
                    <a:gd name="connsiteX10" fmla="*/ 1185 w 1400"/>
                    <a:gd name="connsiteY10" fmla="*/ 1040 h 1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72">
                      <a:moveTo>
                        <a:pt x="1185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00" y="824"/>
                      </a:lnTo>
                      <a:cubicBezTo>
                        <a:pt x="1400" y="824"/>
                        <a:pt x="1400" y="968"/>
                        <a:pt x="1400" y="1040"/>
                      </a:cubicBezTo>
                      <a:lnTo>
                        <a:pt x="1400" y="1040"/>
                      </a:lnTo>
                      <a:cubicBezTo>
                        <a:pt x="1400" y="1040"/>
                        <a:pt x="1257" y="1112"/>
                        <a:pt x="1185" y="1040"/>
                      </a:cubicBezTo>
                      <a:lnTo>
                        <a:pt x="1185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9" name="Freeform: Shape 3658">
                  <a:extLst>
                    <a:ext uri="{FF2B5EF4-FFF2-40B4-BE49-F238E27FC236}">
                      <a16:creationId xmlns:a16="http://schemas.microsoft.com/office/drawing/2014/main" id="{722DFA01-DE21-273D-422F-96CA3DC741CA}"/>
                    </a:ext>
                  </a:extLst>
                </p:cNvPr>
                <p:cNvSpPr/>
                <p:nvPr/>
              </p:nvSpPr>
              <p:spPr>
                <a:xfrm>
                  <a:off x="6738002" y="5831680"/>
                  <a:ext cx="1432" cy="1008"/>
                </a:xfrm>
                <a:custGeom>
                  <a:avLst/>
                  <a:gdLst>
                    <a:gd name="connsiteX0" fmla="*/ 1184 w 1432"/>
                    <a:gd name="connsiteY0" fmla="*/ 1008 h 1008"/>
                    <a:gd name="connsiteX1" fmla="*/ 32 w 1432"/>
                    <a:gd name="connsiteY1" fmla="*/ 216 h 1008"/>
                    <a:gd name="connsiteX2" fmla="*/ 32 w 1432"/>
                    <a:gd name="connsiteY2" fmla="*/ 0 h 1008"/>
                    <a:gd name="connsiteX3" fmla="*/ 32 w 1432"/>
                    <a:gd name="connsiteY3" fmla="*/ 0 h 1008"/>
                    <a:gd name="connsiteX4" fmla="*/ 248 w 1432"/>
                    <a:gd name="connsiteY4" fmla="*/ 0 h 1008"/>
                    <a:gd name="connsiteX5" fmla="*/ 248 w 1432"/>
                    <a:gd name="connsiteY5" fmla="*/ 0 h 1008"/>
                    <a:gd name="connsiteX6" fmla="*/ 1400 w 1432"/>
                    <a:gd name="connsiteY6" fmla="*/ 792 h 1008"/>
                    <a:gd name="connsiteX7" fmla="*/ 1400 w 1432"/>
                    <a:gd name="connsiteY7" fmla="*/ 1008 h 1008"/>
                    <a:gd name="connsiteX8" fmla="*/ 1400 w 1432"/>
                    <a:gd name="connsiteY8" fmla="*/ 1008 h 1008"/>
                    <a:gd name="connsiteX9" fmla="*/ 1184 w 1432"/>
                    <a:gd name="connsiteY9" fmla="*/ 1008 h 1008"/>
                    <a:gd name="connsiteX10" fmla="*/ 1184 w 1432"/>
                    <a:gd name="connsiteY10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2" h="1008">
                      <a:moveTo>
                        <a:pt x="1184" y="1008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400" y="792"/>
                      </a:lnTo>
                      <a:cubicBezTo>
                        <a:pt x="1400" y="792"/>
                        <a:pt x="1472" y="936"/>
                        <a:pt x="1400" y="1008"/>
                      </a:cubicBezTo>
                      <a:lnTo>
                        <a:pt x="1400" y="1008"/>
                      </a:lnTo>
                      <a:cubicBezTo>
                        <a:pt x="1400" y="1008"/>
                        <a:pt x="1256" y="1008"/>
                        <a:pt x="1184" y="1008"/>
                      </a:cubicBezTo>
                      <a:lnTo>
                        <a:pt x="1184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0" name="Freeform: Shape 3659">
                  <a:extLst>
                    <a:ext uri="{FF2B5EF4-FFF2-40B4-BE49-F238E27FC236}">
                      <a16:creationId xmlns:a16="http://schemas.microsoft.com/office/drawing/2014/main" id="{5429773B-80AB-4371-2A2F-F234060BD7D5}"/>
                    </a:ext>
                  </a:extLst>
                </p:cNvPr>
                <p:cNvSpPr/>
                <p:nvPr/>
              </p:nvSpPr>
              <p:spPr>
                <a:xfrm>
                  <a:off x="6733353" y="5832440"/>
                  <a:ext cx="1112" cy="1432"/>
                </a:xfrm>
                <a:custGeom>
                  <a:avLst/>
                  <a:gdLst>
                    <a:gd name="connsiteX0" fmla="*/ 0 w 1112"/>
                    <a:gd name="connsiteY0" fmla="*/ 1112 h 1432"/>
                    <a:gd name="connsiteX1" fmla="*/ 864 w 1112"/>
                    <a:gd name="connsiteY1" fmla="*/ 32 h 1432"/>
                    <a:gd name="connsiteX2" fmla="*/ 1080 w 1112"/>
                    <a:gd name="connsiteY2" fmla="*/ 32 h 1432"/>
                    <a:gd name="connsiteX3" fmla="*/ 1080 w 1112"/>
                    <a:gd name="connsiteY3" fmla="*/ 32 h 1432"/>
                    <a:gd name="connsiteX4" fmla="*/ 1080 w 1112"/>
                    <a:gd name="connsiteY4" fmla="*/ 248 h 1432"/>
                    <a:gd name="connsiteX5" fmla="*/ 1080 w 1112"/>
                    <a:gd name="connsiteY5" fmla="*/ 248 h 1432"/>
                    <a:gd name="connsiteX6" fmla="*/ 216 w 1112"/>
                    <a:gd name="connsiteY6" fmla="*/ 1400 h 1432"/>
                    <a:gd name="connsiteX7" fmla="*/ 0 w 1112"/>
                    <a:gd name="connsiteY7" fmla="*/ 1400 h 1432"/>
                    <a:gd name="connsiteX8" fmla="*/ 0 w 1112"/>
                    <a:gd name="connsiteY8" fmla="*/ 1400 h 1432"/>
                    <a:gd name="connsiteX9" fmla="*/ 0 w 1112"/>
                    <a:gd name="connsiteY9" fmla="*/ 1184 h 1432"/>
                    <a:gd name="connsiteX10" fmla="*/ 0 w 1112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" h="1432">
                      <a:moveTo>
                        <a:pt x="0" y="1112"/>
                      </a:moveTo>
                      <a:lnTo>
                        <a:pt x="864" y="32"/>
                      </a:lnTo>
                      <a:cubicBezTo>
                        <a:pt x="864" y="32"/>
                        <a:pt x="1008" y="-40"/>
                        <a:pt x="1080" y="32"/>
                      </a:cubicBezTo>
                      <a:lnTo>
                        <a:pt x="1080" y="32"/>
                      </a:lnTo>
                      <a:cubicBezTo>
                        <a:pt x="1080" y="32"/>
                        <a:pt x="1152" y="176"/>
                        <a:pt x="1080" y="248"/>
                      </a:cubicBezTo>
                      <a:lnTo>
                        <a:pt x="1080" y="248"/>
                      </a:lnTo>
                      <a:lnTo>
                        <a:pt x="216" y="1400"/>
                      </a:lnTo>
                      <a:cubicBezTo>
                        <a:pt x="216" y="1400"/>
                        <a:pt x="72" y="1472"/>
                        <a:pt x="0" y="1400"/>
                      </a:cubicBezTo>
                      <a:lnTo>
                        <a:pt x="0" y="1400"/>
                      </a:lnTo>
                      <a:cubicBezTo>
                        <a:pt x="0" y="1400"/>
                        <a:pt x="0" y="1256"/>
                        <a:pt x="0" y="1184"/>
                      </a:cubicBezTo>
                      <a:lnTo>
                        <a:pt x="0" y="1184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1" name="Freeform: Shape 3660">
                  <a:extLst>
                    <a:ext uri="{FF2B5EF4-FFF2-40B4-BE49-F238E27FC236}">
                      <a16:creationId xmlns:a16="http://schemas.microsoft.com/office/drawing/2014/main" id="{92D1CA63-D319-71C5-D950-7F4319B4DDC1}"/>
                    </a:ext>
                  </a:extLst>
                </p:cNvPr>
                <p:cNvSpPr/>
                <p:nvPr/>
              </p:nvSpPr>
              <p:spPr>
                <a:xfrm>
                  <a:off x="6737746" y="5833984"/>
                  <a:ext cx="1224" cy="1224"/>
                </a:xfrm>
                <a:custGeom>
                  <a:avLst/>
                  <a:gdLst>
                    <a:gd name="connsiteX0" fmla="*/ 1008 w 1224"/>
                    <a:gd name="connsiteY0" fmla="*/ 1152 h 1224"/>
                    <a:gd name="connsiteX1" fmla="*/ 0 w 1224"/>
                    <a:gd name="connsiteY1" fmla="*/ 216 h 1224"/>
                    <a:gd name="connsiteX2" fmla="*/ 0 w 1224"/>
                    <a:gd name="connsiteY2" fmla="*/ 0 h 1224"/>
                    <a:gd name="connsiteX3" fmla="*/ 0 w 1224"/>
                    <a:gd name="connsiteY3" fmla="*/ 0 h 1224"/>
                    <a:gd name="connsiteX4" fmla="*/ 216 w 1224"/>
                    <a:gd name="connsiteY4" fmla="*/ 0 h 1224"/>
                    <a:gd name="connsiteX5" fmla="*/ 216 w 1224"/>
                    <a:gd name="connsiteY5" fmla="*/ 0 h 1224"/>
                    <a:gd name="connsiteX6" fmla="*/ 1225 w 1224"/>
                    <a:gd name="connsiteY6" fmla="*/ 1008 h 1224"/>
                    <a:gd name="connsiteX7" fmla="*/ 1225 w 1224"/>
                    <a:gd name="connsiteY7" fmla="*/ 1224 h 1224"/>
                    <a:gd name="connsiteX8" fmla="*/ 1225 w 1224"/>
                    <a:gd name="connsiteY8" fmla="*/ 1224 h 1224"/>
                    <a:gd name="connsiteX9" fmla="*/ 1008 w 1224"/>
                    <a:gd name="connsiteY9" fmla="*/ 1224 h 1224"/>
                    <a:gd name="connsiteX10" fmla="*/ 1008 w 1224"/>
                    <a:gd name="connsiteY10" fmla="*/ 1224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1008" y="1152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5" y="1008"/>
                      </a:lnTo>
                      <a:cubicBezTo>
                        <a:pt x="1225" y="1008"/>
                        <a:pt x="1225" y="1152"/>
                        <a:pt x="1225" y="1224"/>
                      </a:cubicBezTo>
                      <a:lnTo>
                        <a:pt x="1225" y="1224"/>
                      </a:lnTo>
                      <a:cubicBezTo>
                        <a:pt x="1225" y="1224"/>
                        <a:pt x="1080" y="1224"/>
                        <a:pt x="1008" y="1224"/>
                      </a:cubicBezTo>
                      <a:lnTo>
                        <a:pt x="1008" y="122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2" name="Freeform: Shape 3661">
                  <a:extLst>
                    <a:ext uri="{FF2B5EF4-FFF2-40B4-BE49-F238E27FC236}">
                      <a16:creationId xmlns:a16="http://schemas.microsoft.com/office/drawing/2014/main" id="{BE2E048B-E0D6-3198-3933-E2840E88D366}"/>
                    </a:ext>
                  </a:extLst>
                </p:cNvPr>
                <p:cNvSpPr/>
                <p:nvPr/>
              </p:nvSpPr>
              <p:spPr>
                <a:xfrm>
                  <a:off x="6729177" y="5834417"/>
                  <a:ext cx="1224" cy="1224"/>
                </a:xfrm>
                <a:custGeom>
                  <a:avLst/>
                  <a:gdLst>
                    <a:gd name="connsiteX0" fmla="*/ 1008 w 1224"/>
                    <a:gd name="connsiteY0" fmla="*/ 1224 h 1224"/>
                    <a:gd name="connsiteX1" fmla="*/ 0 w 1224"/>
                    <a:gd name="connsiteY1" fmla="*/ 216 h 1224"/>
                    <a:gd name="connsiteX2" fmla="*/ 0 w 1224"/>
                    <a:gd name="connsiteY2" fmla="*/ 0 h 1224"/>
                    <a:gd name="connsiteX3" fmla="*/ 0 w 1224"/>
                    <a:gd name="connsiteY3" fmla="*/ 0 h 1224"/>
                    <a:gd name="connsiteX4" fmla="*/ 216 w 1224"/>
                    <a:gd name="connsiteY4" fmla="*/ 0 h 1224"/>
                    <a:gd name="connsiteX5" fmla="*/ 216 w 1224"/>
                    <a:gd name="connsiteY5" fmla="*/ 0 h 1224"/>
                    <a:gd name="connsiteX6" fmla="*/ 1224 w 1224"/>
                    <a:gd name="connsiteY6" fmla="*/ 936 h 1224"/>
                    <a:gd name="connsiteX7" fmla="*/ 1224 w 1224"/>
                    <a:gd name="connsiteY7" fmla="*/ 1152 h 1224"/>
                    <a:gd name="connsiteX8" fmla="*/ 1224 w 1224"/>
                    <a:gd name="connsiteY8" fmla="*/ 1152 h 1224"/>
                    <a:gd name="connsiteX9" fmla="*/ 1008 w 1224"/>
                    <a:gd name="connsiteY9" fmla="*/ 1152 h 1224"/>
                    <a:gd name="connsiteX10" fmla="*/ 1008 w 1224"/>
                    <a:gd name="connsiteY10" fmla="*/ 1152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1008" y="1224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4" y="936"/>
                      </a:lnTo>
                      <a:cubicBezTo>
                        <a:pt x="1224" y="936"/>
                        <a:pt x="1224" y="1080"/>
                        <a:pt x="1224" y="1152"/>
                      </a:cubicBezTo>
                      <a:lnTo>
                        <a:pt x="1224" y="1152"/>
                      </a:lnTo>
                      <a:cubicBezTo>
                        <a:pt x="1224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3" name="Freeform: Shape 3662">
                  <a:extLst>
                    <a:ext uri="{FF2B5EF4-FFF2-40B4-BE49-F238E27FC236}">
                      <a16:creationId xmlns:a16="http://schemas.microsoft.com/office/drawing/2014/main" id="{8517C093-66A2-ED9C-58D4-94869CC2ADDF}"/>
                    </a:ext>
                  </a:extLst>
                </p:cNvPr>
                <p:cNvSpPr/>
                <p:nvPr/>
              </p:nvSpPr>
              <p:spPr>
                <a:xfrm>
                  <a:off x="6733537" y="5829271"/>
                  <a:ext cx="824" cy="1576"/>
                </a:xfrm>
                <a:custGeom>
                  <a:avLst/>
                  <a:gdLst>
                    <a:gd name="connsiteX0" fmla="*/ 32 w 824"/>
                    <a:gd name="connsiteY0" fmla="*/ 1328 h 1576"/>
                    <a:gd name="connsiteX1" fmla="*/ 608 w 824"/>
                    <a:gd name="connsiteY1" fmla="*/ 32 h 1576"/>
                    <a:gd name="connsiteX2" fmla="*/ 752 w 824"/>
                    <a:gd name="connsiteY2" fmla="*/ 32 h 1576"/>
                    <a:gd name="connsiteX3" fmla="*/ 752 w 824"/>
                    <a:gd name="connsiteY3" fmla="*/ 32 h 1576"/>
                    <a:gd name="connsiteX4" fmla="*/ 824 w 824"/>
                    <a:gd name="connsiteY4" fmla="*/ 248 h 1576"/>
                    <a:gd name="connsiteX5" fmla="*/ 824 w 824"/>
                    <a:gd name="connsiteY5" fmla="*/ 248 h 1576"/>
                    <a:gd name="connsiteX6" fmla="*/ 248 w 824"/>
                    <a:gd name="connsiteY6" fmla="*/ 1544 h 1576"/>
                    <a:gd name="connsiteX7" fmla="*/ 32 w 824"/>
                    <a:gd name="connsiteY7" fmla="*/ 1544 h 1576"/>
                    <a:gd name="connsiteX8" fmla="*/ 32 w 824"/>
                    <a:gd name="connsiteY8" fmla="*/ 1544 h 1576"/>
                    <a:gd name="connsiteX9" fmla="*/ 32 w 824"/>
                    <a:gd name="connsiteY9" fmla="*/ 1328 h 1576"/>
                    <a:gd name="connsiteX10" fmla="*/ 32 w 824"/>
                    <a:gd name="connsiteY10" fmla="*/ 1328 h 1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4" h="1576">
                      <a:moveTo>
                        <a:pt x="32" y="1328"/>
                      </a:moveTo>
                      <a:lnTo>
                        <a:pt x="608" y="32"/>
                      </a:lnTo>
                      <a:cubicBezTo>
                        <a:pt x="608" y="32"/>
                        <a:pt x="752" y="-40"/>
                        <a:pt x="752" y="32"/>
                      </a:cubicBezTo>
                      <a:lnTo>
                        <a:pt x="752" y="32"/>
                      </a:lnTo>
                      <a:cubicBezTo>
                        <a:pt x="752" y="32"/>
                        <a:pt x="824" y="104"/>
                        <a:pt x="824" y="248"/>
                      </a:cubicBezTo>
                      <a:lnTo>
                        <a:pt x="824" y="248"/>
                      </a:lnTo>
                      <a:lnTo>
                        <a:pt x="248" y="1544"/>
                      </a:lnTo>
                      <a:cubicBezTo>
                        <a:pt x="248" y="1544"/>
                        <a:pt x="176" y="1617"/>
                        <a:pt x="32" y="1544"/>
                      </a:cubicBezTo>
                      <a:lnTo>
                        <a:pt x="32" y="1544"/>
                      </a:lnTo>
                      <a:cubicBezTo>
                        <a:pt x="32" y="1544"/>
                        <a:pt x="-40" y="1400"/>
                        <a:pt x="32" y="1328"/>
                      </a:cubicBezTo>
                      <a:lnTo>
                        <a:pt x="32" y="132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4" name="Freeform: Shape 3663">
                  <a:extLst>
                    <a:ext uri="{FF2B5EF4-FFF2-40B4-BE49-F238E27FC236}">
                      <a16:creationId xmlns:a16="http://schemas.microsoft.com/office/drawing/2014/main" id="{4E28972C-FC23-2EE9-4C20-D37E45B4505A}"/>
                    </a:ext>
                  </a:extLst>
                </p:cNvPr>
                <p:cNvSpPr/>
                <p:nvPr/>
              </p:nvSpPr>
              <p:spPr>
                <a:xfrm>
                  <a:off x="6742787" y="5834312"/>
                  <a:ext cx="884" cy="1616"/>
                </a:xfrm>
                <a:custGeom>
                  <a:avLst/>
                  <a:gdLst>
                    <a:gd name="connsiteX0" fmla="*/ 72 w 884"/>
                    <a:gd name="connsiteY0" fmla="*/ 1328 h 1616"/>
                    <a:gd name="connsiteX1" fmla="*/ 648 w 884"/>
                    <a:gd name="connsiteY1" fmla="*/ 32 h 1616"/>
                    <a:gd name="connsiteX2" fmla="*/ 792 w 884"/>
                    <a:gd name="connsiteY2" fmla="*/ 32 h 1616"/>
                    <a:gd name="connsiteX3" fmla="*/ 792 w 884"/>
                    <a:gd name="connsiteY3" fmla="*/ 32 h 1616"/>
                    <a:gd name="connsiteX4" fmla="*/ 864 w 884"/>
                    <a:gd name="connsiteY4" fmla="*/ 248 h 1616"/>
                    <a:gd name="connsiteX5" fmla="*/ 864 w 884"/>
                    <a:gd name="connsiteY5" fmla="*/ 248 h 1616"/>
                    <a:gd name="connsiteX6" fmla="*/ 288 w 884"/>
                    <a:gd name="connsiteY6" fmla="*/ 1544 h 1616"/>
                    <a:gd name="connsiteX7" fmla="*/ 72 w 884"/>
                    <a:gd name="connsiteY7" fmla="*/ 1616 h 1616"/>
                    <a:gd name="connsiteX8" fmla="*/ 72 w 884"/>
                    <a:gd name="connsiteY8" fmla="*/ 1616 h 1616"/>
                    <a:gd name="connsiteX9" fmla="*/ 0 w 884"/>
                    <a:gd name="connsiteY9" fmla="*/ 1400 h 1616"/>
                    <a:gd name="connsiteX10" fmla="*/ 0 w 884"/>
                    <a:gd name="connsiteY10" fmla="*/ 1400 h 1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4" h="1616">
                      <a:moveTo>
                        <a:pt x="72" y="1328"/>
                      </a:moveTo>
                      <a:lnTo>
                        <a:pt x="648" y="32"/>
                      </a:lnTo>
                      <a:cubicBezTo>
                        <a:pt x="648" y="32"/>
                        <a:pt x="792" y="-40"/>
                        <a:pt x="792" y="32"/>
                      </a:cubicBezTo>
                      <a:lnTo>
                        <a:pt x="792" y="32"/>
                      </a:lnTo>
                      <a:cubicBezTo>
                        <a:pt x="792" y="32"/>
                        <a:pt x="936" y="176"/>
                        <a:pt x="864" y="248"/>
                      </a:cubicBezTo>
                      <a:lnTo>
                        <a:pt x="864" y="248"/>
                      </a:lnTo>
                      <a:lnTo>
                        <a:pt x="288" y="1544"/>
                      </a:lnTo>
                      <a:cubicBezTo>
                        <a:pt x="288" y="1544"/>
                        <a:pt x="144" y="1616"/>
                        <a:pt x="72" y="1616"/>
                      </a:cubicBezTo>
                      <a:lnTo>
                        <a:pt x="72" y="1616"/>
                      </a:lnTo>
                      <a:cubicBezTo>
                        <a:pt x="72" y="1616"/>
                        <a:pt x="0" y="1472"/>
                        <a:pt x="0" y="1400"/>
                      </a:cubicBezTo>
                      <a:lnTo>
                        <a:pt x="0" y="140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5" name="Freeform: Shape 3664">
                  <a:extLst>
                    <a:ext uri="{FF2B5EF4-FFF2-40B4-BE49-F238E27FC236}">
                      <a16:creationId xmlns:a16="http://schemas.microsoft.com/office/drawing/2014/main" id="{FBEE448A-BE95-D536-1032-08980D31EFD5}"/>
                    </a:ext>
                  </a:extLst>
                </p:cNvPr>
                <p:cNvSpPr/>
                <p:nvPr/>
              </p:nvSpPr>
              <p:spPr>
                <a:xfrm>
                  <a:off x="6749916" y="5843130"/>
                  <a:ext cx="864" cy="1544"/>
                </a:xfrm>
                <a:custGeom>
                  <a:avLst/>
                  <a:gdLst>
                    <a:gd name="connsiteX0" fmla="*/ 0 w 864"/>
                    <a:gd name="connsiteY0" fmla="*/ 1368 h 1544"/>
                    <a:gd name="connsiteX1" fmla="*/ 576 w 864"/>
                    <a:gd name="connsiteY1" fmla="*/ 72 h 1544"/>
                    <a:gd name="connsiteX2" fmla="*/ 792 w 864"/>
                    <a:gd name="connsiteY2" fmla="*/ 0 h 1544"/>
                    <a:gd name="connsiteX3" fmla="*/ 792 w 864"/>
                    <a:gd name="connsiteY3" fmla="*/ 0 h 1544"/>
                    <a:gd name="connsiteX4" fmla="*/ 865 w 864"/>
                    <a:gd name="connsiteY4" fmla="*/ 216 h 1544"/>
                    <a:gd name="connsiteX5" fmla="*/ 865 w 864"/>
                    <a:gd name="connsiteY5" fmla="*/ 216 h 1544"/>
                    <a:gd name="connsiteX6" fmla="*/ 288 w 864"/>
                    <a:gd name="connsiteY6" fmla="*/ 1512 h 1544"/>
                    <a:gd name="connsiteX7" fmla="*/ 72 w 864"/>
                    <a:gd name="connsiteY7" fmla="*/ 1512 h 1544"/>
                    <a:gd name="connsiteX8" fmla="*/ 72 w 864"/>
                    <a:gd name="connsiteY8" fmla="*/ 1512 h 1544"/>
                    <a:gd name="connsiteX9" fmla="*/ 72 w 864"/>
                    <a:gd name="connsiteY9" fmla="*/ 1296 h 1544"/>
                    <a:gd name="connsiteX10" fmla="*/ 72 w 864"/>
                    <a:gd name="connsiteY10" fmla="*/ 1296 h 1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544">
                      <a:moveTo>
                        <a:pt x="0" y="1368"/>
                      </a:moveTo>
                      <a:lnTo>
                        <a:pt x="576" y="72"/>
                      </a:lnTo>
                      <a:cubicBezTo>
                        <a:pt x="576" y="72"/>
                        <a:pt x="720" y="0"/>
                        <a:pt x="792" y="0"/>
                      </a:cubicBezTo>
                      <a:lnTo>
                        <a:pt x="792" y="0"/>
                      </a:lnTo>
                      <a:cubicBezTo>
                        <a:pt x="792" y="0"/>
                        <a:pt x="865" y="144"/>
                        <a:pt x="865" y="216"/>
                      </a:cubicBezTo>
                      <a:lnTo>
                        <a:pt x="865" y="216"/>
                      </a:lnTo>
                      <a:lnTo>
                        <a:pt x="288" y="1512"/>
                      </a:lnTo>
                      <a:cubicBezTo>
                        <a:pt x="288" y="1512"/>
                        <a:pt x="144" y="1585"/>
                        <a:pt x="72" y="1512"/>
                      </a:cubicBezTo>
                      <a:lnTo>
                        <a:pt x="72" y="1512"/>
                      </a:lnTo>
                      <a:cubicBezTo>
                        <a:pt x="72" y="1512"/>
                        <a:pt x="0" y="1368"/>
                        <a:pt x="72" y="1296"/>
                      </a:cubicBezTo>
                      <a:lnTo>
                        <a:pt x="72" y="129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6" name="Freeform: Shape 3665">
                  <a:extLst>
                    <a:ext uri="{FF2B5EF4-FFF2-40B4-BE49-F238E27FC236}">
                      <a16:creationId xmlns:a16="http://schemas.microsoft.com/office/drawing/2014/main" id="{34072D90-762E-3607-4DCF-FFE6DFD39E84}"/>
                    </a:ext>
                  </a:extLst>
                </p:cNvPr>
                <p:cNvSpPr/>
                <p:nvPr/>
              </p:nvSpPr>
              <p:spPr>
                <a:xfrm>
                  <a:off x="6730441" y="5847575"/>
                  <a:ext cx="888" cy="1624"/>
                </a:xfrm>
                <a:custGeom>
                  <a:avLst/>
                  <a:gdLst>
                    <a:gd name="connsiteX0" fmla="*/ 32 w 888"/>
                    <a:gd name="connsiteY0" fmla="*/ 1388 h 1624"/>
                    <a:gd name="connsiteX1" fmla="*/ 608 w 888"/>
                    <a:gd name="connsiteY1" fmla="*/ 92 h 1624"/>
                    <a:gd name="connsiteX2" fmla="*/ 824 w 888"/>
                    <a:gd name="connsiteY2" fmla="*/ 20 h 1624"/>
                    <a:gd name="connsiteX3" fmla="*/ 824 w 888"/>
                    <a:gd name="connsiteY3" fmla="*/ 20 h 1624"/>
                    <a:gd name="connsiteX4" fmla="*/ 824 w 888"/>
                    <a:gd name="connsiteY4" fmla="*/ 236 h 1624"/>
                    <a:gd name="connsiteX5" fmla="*/ 824 w 888"/>
                    <a:gd name="connsiteY5" fmla="*/ 236 h 1624"/>
                    <a:gd name="connsiteX6" fmla="*/ 248 w 888"/>
                    <a:gd name="connsiteY6" fmla="*/ 1532 h 1624"/>
                    <a:gd name="connsiteX7" fmla="*/ 32 w 888"/>
                    <a:gd name="connsiteY7" fmla="*/ 1605 h 1624"/>
                    <a:gd name="connsiteX8" fmla="*/ 32 w 888"/>
                    <a:gd name="connsiteY8" fmla="*/ 1605 h 1624"/>
                    <a:gd name="connsiteX9" fmla="*/ 32 w 888"/>
                    <a:gd name="connsiteY9" fmla="*/ 1388 h 1624"/>
                    <a:gd name="connsiteX10" fmla="*/ 32 w 888"/>
                    <a:gd name="connsiteY10" fmla="*/ 1388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8" h="1624">
                      <a:moveTo>
                        <a:pt x="32" y="1388"/>
                      </a:moveTo>
                      <a:lnTo>
                        <a:pt x="608" y="92"/>
                      </a:lnTo>
                      <a:cubicBezTo>
                        <a:pt x="608" y="92"/>
                        <a:pt x="752" y="-52"/>
                        <a:pt x="824" y="20"/>
                      </a:cubicBezTo>
                      <a:lnTo>
                        <a:pt x="824" y="20"/>
                      </a:lnTo>
                      <a:cubicBezTo>
                        <a:pt x="824" y="20"/>
                        <a:pt x="968" y="164"/>
                        <a:pt x="824" y="236"/>
                      </a:cubicBezTo>
                      <a:lnTo>
                        <a:pt x="824" y="236"/>
                      </a:lnTo>
                      <a:lnTo>
                        <a:pt x="248" y="1532"/>
                      </a:lnTo>
                      <a:cubicBezTo>
                        <a:pt x="248" y="1532"/>
                        <a:pt x="104" y="1677"/>
                        <a:pt x="32" y="1605"/>
                      </a:cubicBezTo>
                      <a:lnTo>
                        <a:pt x="32" y="1605"/>
                      </a:lnTo>
                      <a:cubicBezTo>
                        <a:pt x="32" y="1605"/>
                        <a:pt x="-40" y="1460"/>
                        <a:pt x="32" y="1388"/>
                      </a:cubicBezTo>
                      <a:lnTo>
                        <a:pt x="32" y="138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7" name="Freeform: Shape 3666">
                  <a:extLst>
                    <a:ext uri="{FF2B5EF4-FFF2-40B4-BE49-F238E27FC236}">
                      <a16:creationId xmlns:a16="http://schemas.microsoft.com/office/drawing/2014/main" id="{6876100A-14A0-264B-2CBB-6E48CA4E66CA}"/>
                    </a:ext>
                  </a:extLst>
                </p:cNvPr>
                <p:cNvSpPr/>
                <p:nvPr/>
              </p:nvSpPr>
              <p:spPr>
                <a:xfrm>
                  <a:off x="6741387" y="5850948"/>
                  <a:ext cx="1432" cy="1072"/>
                </a:xfrm>
                <a:custGeom>
                  <a:avLst/>
                  <a:gdLst>
                    <a:gd name="connsiteX0" fmla="*/ 1185 w 1432"/>
                    <a:gd name="connsiteY0" fmla="*/ 1040 h 1072"/>
                    <a:gd name="connsiteX1" fmla="*/ 32 w 1432"/>
                    <a:gd name="connsiteY1" fmla="*/ 248 h 1072"/>
                    <a:gd name="connsiteX2" fmla="*/ 32 w 1432"/>
                    <a:gd name="connsiteY2" fmla="*/ 32 h 1072"/>
                    <a:gd name="connsiteX3" fmla="*/ 32 w 1432"/>
                    <a:gd name="connsiteY3" fmla="*/ 32 h 1072"/>
                    <a:gd name="connsiteX4" fmla="*/ 248 w 1432"/>
                    <a:gd name="connsiteY4" fmla="*/ 32 h 1072"/>
                    <a:gd name="connsiteX5" fmla="*/ 248 w 1432"/>
                    <a:gd name="connsiteY5" fmla="*/ 32 h 1072"/>
                    <a:gd name="connsiteX6" fmla="*/ 1400 w 1432"/>
                    <a:gd name="connsiteY6" fmla="*/ 824 h 1072"/>
                    <a:gd name="connsiteX7" fmla="*/ 1400 w 1432"/>
                    <a:gd name="connsiteY7" fmla="*/ 1040 h 1072"/>
                    <a:gd name="connsiteX8" fmla="*/ 1400 w 1432"/>
                    <a:gd name="connsiteY8" fmla="*/ 1040 h 1072"/>
                    <a:gd name="connsiteX9" fmla="*/ 1185 w 1432"/>
                    <a:gd name="connsiteY9" fmla="*/ 1040 h 1072"/>
                    <a:gd name="connsiteX10" fmla="*/ 1185 w 1432"/>
                    <a:gd name="connsiteY10" fmla="*/ 1040 h 1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2" h="1072">
                      <a:moveTo>
                        <a:pt x="1185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00" y="824"/>
                      </a:lnTo>
                      <a:cubicBezTo>
                        <a:pt x="1400" y="824"/>
                        <a:pt x="1472" y="968"/>
                        <a:pt x="1400" y="1040"/>
                      </a:cubicBezTo>
                      <a:lnTo>
                        <a:pt x="1400" y="1040"/>
                      </a:lnTo>
                      <a:cubicBezTo>
                        <a:pt x="1400" y="1040"/>
                        <a:pt x="1257" y="1112"/>
                        <a:pt x="1185" y="1040"/>
                      </a:cubicBezTo>
                      <a:lnTo>
                        <a:pt x="1185" y="10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8" name="Freeform: Shape 3667">
                  <a:extLst>
                    <a:ext uri="{FF2B5EF4-FFF2-40B4-BE49-F238E27FC236}">
                      <a16:creationId xmlns:a16="http://schemas.microsoft.com/office/drawing/2014/main" id="{50E8E53A-C3C9-8143-C908-F6A9156EC7CE}"/>
                    </a:ext>
                  </a:extLst>
                </p:cNvPr>
                <p:cNvSpPr/>
                <p:nvPr/>
              </p:nvSpPr>
              <p:spPr>
                <a:xfrm>
                  <a:off x="6725472" y="5843634"/>
                  <a:ext cx="1432" cy="1040"/>
                </a:xfrm>
                <a:custGeom>
                  <a:avLst/>
                  <a:gdLst>
                    <a:gd name="connsiteX0" fmla="*/ 1184 w 1432"/>
                    <a:gd name="connsiteY0" fmla="*/ 1008 h 1040"/>
                    <a:gd name="connsiteX1" fmla="*/ 32 w 1432"/>
                    <a:gd name="connsiteY1" fmla="*/ 216 h 1040"/>
                    <a:gd name="connsiteX2" fmla="*/ 32 w 1432"/>
                    <a:gd name="connsiteY2" fmla="*/ 0 h 1040"/>
                    <a:gd name="connsiteX3" fmla="*/ 32 w 1432"/>
                    <a:gd name="connsiteY3" fmla="*/ 0 h 1040"/>
                    <a:gd name="connsiteX4" fmla="*/ 248 w 1432"/>
                    <a:gd name="connsiteY4" fmla="*/ 0 h 1040"/>
                    <a:gd name="connsiteX5" fmla="*/ 248 w 1432"/>
                    <a:gd name="connsiteY5" fmla="*/ 0 h 1040"/>
                    <a:gd name="connsiteX6" fmla="*/ 1400 w 1432"/>
                    <a:gd name="connsiteY6" fmla="*/ 792 h 1040"/>
                    <a:gd name="connsiteX7" fmla="*/ 1400 w 1432"/>
                    <a:gd name="connsiteY7" fmla="*/ 1008 h 1040"/>
                    <a:gd name="connsiteX8" fmla="*/ 1400 w 1432"/>
                    <a:gd name="connsiteY8" fmla="*/ 1008 h 1040"/>
                    <a:gd name="connsiteX9" fmla="*/ 1184 w 1432"/>
                    <a:gd name="connsiteY9" fmla="*/ 1008 h 1040"/>
                    <a:gd name="connsiteX10" fmla="*/ 1184 w 1432"/>
                    <a:gd name="connsiteY10" fmla="*/ 1008 h 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2" h="1040">
                      <a:moveTo>
                        <a:pt x="1184" y="1008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400" y="792"/>
                      </a:lnTo>
                      <a:cubicBezTo>
                        <a:pt x="1400" y="792"/>
                        <a:pt x="1472" y="936"/>
                        <a:pt x="1400" y="1008"/>
                      </a:cubicBezTo>
                      <a:lnTo>
                        <a:pt x="1400" y="1008"/>
                      </a:lnTo>
                      <a:cubicBezTo>
                        <a:pt x="1400" y="1008"/>
                        <a:pt x="1256" y="1080"/>
                        <a:pt x="1184" y="1008"/>
                      </a:cubicBezTo>
                      <a:lnTo>
                        <a:pt x="1184" y="100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9" name="Freeform: Shape 3668">
                  <a:extLst>
                    <a:ext uri="{FF2B5EF4-FFF2-40B4-BE49-F238E27FC236}">
                      <a16:creationId xmlns:a16="http://schemas.microsoft.com/office/drawing/2014/main" id="{6FBB328B-342E-D037-4D5B-32EA5DC3A6C9}"/>
                    </a:ext>
                  </a:extLst>
                </p:cNvPr>
                <p:cNvSpPr/>
                <p:nvPr/>
              </p:nvSpPr>
              <p:spPr>
                <a:xfrm>
                  <a:off x="6725288" y="5846011"/>
                  <a:ext cx="864" cy="1440"/>
                </a:xfrm>
                <a:custGeom>
                  <a:avLst/>
                  <a:gdLst>
                    <a:gd name="connsiteX0" fmla="*/ 648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216 w 864"/>
                    <a:gd name="connsiteY4" fmla="*/ 0 h 1440"/>
                    <a:gd name="connsiteX5" fmla="*/ 216 w 864"/>
                    <a:gd name="connsiteY5" fmla="*/ 0 h 1440"/>
                    <a:gd name="connsiteX6" fmla="*/ 864 w 864"/>
                    <a:gd name="connsiteY6" fmla="*/ 1224 h 1440"/>
                    <a:gd name="connsiteX7" fmla="*/ 864 w 864"/>
                    <a:gd name="connsiteY7" fmla="*/ 1440 h 1440"/>
                    <a:gd name="connsiteX8" fmla="*/ 864 w 864"/>
                    <a:gd name="connsiteY8" fmla="*/ 1440 h 1440"/>
                    <a:gd name="connsiteX9" fmla="*/ 648 w 864"/>
                    <a:gd name="connsiteY9" fmla="*/ 1440 h 1440"/>
                    <a:gd name="connsiteX10" fmla="*/ 648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648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864" y="1224"/>
                      </a:lnTo>
                      <a:cubicBezTo>
                        <a:pt x="864" y="1224"/>
                        <a:pt x="864" y="1368"/>
                        <a:pt x="864" y="1440"/>
                      </a:cubicBezTo>
                      <a:lnTo>
                        <a:pt x="864" y="1440"/>
                      </a:lnTo>
                      <a:cubicBezTo>
                        <a:pt x="864" y="1440"/>
                        <a:pt x="720" y="1440"/>
                        <a:pt x="648" y="1440"/>
                      </a:cubicBezTo>
                      <a:lnTo>
                        <a:pt x="648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0" name="Freeform: Shape 3669">
                  <a:extLst>
                    <a:ext uri="{FF2B5EF4-FFF2-40B4-BE49-F238E27FC236}">
                      <a16:creationId xmlns:a16="http://schemas.microsoft.com/office/drawing/2014/main" id="{2FB0101C-1576-9A97-A404-39DFF5A42C7E}"/>
                    </a:ext>
                  </a:extLst>
                </p:cNvPr>
                <p:cNvSpPr/>
                <p:nvPr/>
              </p:nvSpPr>
              <p:spPr>
                <a:xfrm>
                  <a:off x="6746820" y="5833624"/>
                  <a:ext cx="864" cy="1440"/>
                </a:xfrm>
                <a:custGeom>
                  <a:avLst/>
                  <a:gdLst>
                    <a:gd name="connsiteX0" fmla="*/ 648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216 w 864"/>
                    <a:gd name="connsiteY4" fmla="*/ 0 h 1440"/>
                    <a:gd name="connsiteX5" fmla="*/ 216 w 864"/>
                    <a:gd name="connsiteY5" fmla="*/ 0 h 1440"/>
                    <a:gd name="connsiteX6" fmla="*/ 864 w 864"/>
                    <a:gd name="connsiteY6" fmla="*/ 1225 h 1440"/>
                    <a:gd name="connsiteX7" fmla="*/ 864 w 864"/>
                    <a:gd name="connsiteY7" fmla="*/ 1440 h 1440"/>
                    <a:gd name="connsiteX8" fmla="*/ 864 w 864"/>
                    <a:gd name="connsiteY8" fmla="*/ 1440 h 1440"/>
                    <a:gd name="connsiteX9" fmla="*/ 720 w 864"/>
                    <a:gd name="connsiteY9" fmla="*/ 1440 h 1440"/>
                    <a:gd name="connsiteX10" fmla="*/ 720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648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864" y="1225"/>
                      </a:lnTo>
                      <a:cubicBezTo>
                        <a:pt x="864" y="1225"/>
                        <a:pt x="864" y="1368"/>
                        <a:pt x="864" y="1440"/>
                      </a:cubicBezTo>
                      <a:lnTo>
                        <a:pt x="864" y="1440"/>
                      </a:lnTo>
                      <a:cubicBezTo>
                        <a:pt x="864" y="1440"/>
                        <a:pt x="720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1" name="Freeform: Shape 3670">
                  <a:extLst>
                    <a:ext uri="{FF2B5EF4-FFF2-40B4-BE49-F238E27FC236}">
                      <a16:creationId xmlns:a16="http://schemas.microsoft.com/office/drawing/2014/main" id="{88294CE9-2545-5B94-481D-66B6DE2A351D}"/>
                    </a:ext>
                  </a:extLst>
                </p:cNvPr>
                <p:cNvSpPr/>
                <p:nvPr/>
              </p:nvSpPr>
              <p:spPr>
                <a:xfrm>
                  <a:off x="6725720" y="5837081"/>
                  <a:ext cx="864" cy="1440"/>
                </a:xfrm>
                <a:custGeom>
                  <a:avLst/>
                  <a:gdLst>
                    <a:gd name="connsiteX0" fmla="*/ 648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216 w 864"/>
                    <a:gd name="connsiteY4" fmla="*/ 0 h 1440"/>
                    <a:gd name="connsiteX5" fmla="*/ 216 w 864"/>
                    <a:gd name="connsiteY5" fmla="*/ 0 h 1440"/>
                    <a:gd name="connsiteX6" fmla="*/ 864 w 864"/>
                    <a:gd name="connsiteY6" fmla="*/ 1224 h 1440"/>
                    <a:gd name="connsiteX7" fmla="*/ 864 w 864"/>
                    <a:gd name="connsiteY7" fmla="*/ 1440 h 1440"/>
                    <a:gd name="connsiteX8" fmla="*/ 864 w 864"/>
                    <a:gd name="connsiteY8" fmla="*/ 1440 h 1440"/>
                    <a:gd name="connsiteX9" fmla="*/ 648 w 864"/>
                    <a:gd name="connsiteY9" fmla="*/ 1440 h 1440"/>
                    <a:gd name="connsiteX10" fmla="*/ 648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648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864" y="1224"/>
                      </a:lnTo>
                      <a:cubicBezTo>
                        <a:pt x="864" y="1224"/>
                        <a:pt x="864" y="1368"/>
                        <a:pt x="864" y="1440"/>
                      </a:cubicBezTo>
                      <a:lnTo>
                        <a:pt x="864" y="1440"/>
                      </a:lnTo>
                      <a:cubicBezTo>
                        <a:pt x="864" y="1440"/>
                        <a:pt x="720" y="1440"/>
                        <a:pt x="648" y="1440"/>
                      </a:cubicBezTo>
                      <a:lnTo>
                        <a:pt x="648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2" name="Freeform: Shape 3671">
                  <a:extLst>
                    <a:ext uri="{FF2B5EF4-FFF2-40B4-BE49-F238E27FC236}">
                      <a16:creationId xmlns:a16="http://schemas.microsoft.com/office/drawing/2014/main" id="{C1D9DE23-B9F4-5C91-6B2C-2A6D9F59B581}"/>
                    </a:ext>
                  </a:extLst>
                </p:cNvPr>
                <p:cNvSpPr/>
                <p:nvPr/>
              </p:nvSpPr>
              <p:spPr>
                <a:xfrm>
                  <a:off x="6729073" y="5840722"/>
                  <a:ext cx="1000" cy="1432"/>
                </a:xfrm>
                <a:custGeom>
                  <a:avLst/>
                  <a:gdLst>
                    <a:gd name="connsiteX0" fmla="*/ 32 w 1000"/>
                    <a:gd name="connsiteY0" fmla="*/ 1256 h 1432"/>
                    <a:gd name="connsiteX1" fmla="*/ 752 w 1000"/>
                    <a:gd name="connsiteY1" fmla="*/ 32 h 1432"/>
                    <a:gd name="connsiteX2" fmla="*/ 968 w 1000"/>
                    <a:gd name="connsiteY2" fmla="*/ 32 h 1432"/>
                    <a:gd name="connsiteX3" fmla="*/ 968 w 1000"/>
                    <a:gd name="connsiteY3" fmla="*/ 32 h 1432"/>
                    <a:gd name="connsiteX4" fmla="*/ 968 w 1000"/>
                    <a:gd name="connsiteY4" fmla="*/ 248 h 1432"/>
                    <a:gd name="connsiteX5" fmla="*/ 968 w 1000"/>
                    <a:gd name="connsiteY5" fmla="*/ 248 h 1432"/>
                    <a:gd name="connsiteX6" fmla="*/ 248 w 1000"/>
                    <a:gd name="connsiteY6" fmla="*/ 1400 h 1432"/>
                    <a:gd name="connsiteX7" fmla="*/ 32 w 1000"/>
                    <a:gd name="connsiteY7" fmla="*/ 1400 h 1432"/>
                    <a:gd name="connsiteX8" fmla="*/ 32 w 1000"/>
                    <a:gd name="connsiteY8" fmla="*/ 1400 h 1432"/>
                    <a:gd name="connsiteX9" fmla="*/ 32 w 1000"/>
                    <a:gd name="connsiteY9" fmla="*/ 1184 h 1432"/>
                    <a:gd name="connsiteX10" fmla="*/ 32 w 1000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432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3" name="Freeform: Shape 3672">
                  <a:extLst>
                    <a:ext uri="{FF2B5EF4-FFF2-40B4-BE49-F238E27FC236}">
                      <a16:creationId xmlns:a16="http://schemas.microsoft.com/office/drawing/2014/main" id="{B8FD651B-1F6F-8812-4BCE-966CAF8985F1}"/>
                    </a:ext>
                  </a:extLst>
                </p:cNvPr>
                <p:cNvSpPr/>
                <p:nvPr/>
              </p:nvSpPr>
              <p:spPr>
                <a:xfrm>
                  <a:off x="6731665" y="5852964"/>
                  <a:ext cx="1000" cy="1504"/>
                </a:xfrm>
                <a:custGeom>
                  <a:avLst/>
                  <a:gdLst>
                    <a:gd name="connsiteX0" fmla="*/ 32 w 1000"/>
                    <a:gd name="connsiteY0" fmla="*/ 1256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256 h 1504"/>
                    <a:gd name="connsiteX10" fmla="*/ 32 w 1000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4" name="Freeform: Shape 3673">
                  <a:extLst>
                    <a:ext uri="{FF2B5EF4-FFF2-40B4-BE49-F238E27FC236}">
                      <a16:creationId xmlns:a16="http://schemas.microsoft.com/office/drawing/2014/main" id="{A7D43BD5-0458-31E8-A937-A5ED367F04F2}"/>
                    </a:ext>
                  </a:extLst>
                </p:cNvPr>
                <p:cNvSpPr/>
                <p:nvPr/>
              </p:nvSpPr>
              <p:spPr>
                <a:xfrm>
                  <a:off x="6738506" y="5850620"/>
                  <a:ext cx="1504" cy="864"/>
                </a:xfrm>
                <a:custGeom>
                  <a:avLst/>
                  <a:gdLst>
                    <a:gd name="connsiteX0" fmla="*/ 1328 w 1504"/>
                    <a:gd name="connsiteY0" fmla="*/ 864 h 864"/>
                    <a:gd name="connsiteX1" fmla="*/ 32 w 1504"/>
                    <a:gd name="connsiteY1" fmla="*/ 288 h 864"/>
                    <a:gd name="connsiteX2" fmla="*/ 32 w 1504"/>
                    <a:gd name="connsiteY2" fmla="*/ 72 h 864"/>
                    <a:gd name="connsiteX3" fmla="*/ 32 w 1504"/>
                    <a:gd name="connsiteY3" fmla="*/ 72 h 864"/>
                    <a:gd name="connsiteX4" fmla="*/ 176 w 1504"/>
                    <a:gd name="connsiteY4" fmla="*/ 0 h 864"/>
                    <a:gd name="connsiteX5" fmla="*/ 176 w 1504"/>
                    <a:gd name="connsiteY5" fmla="*/ 0 h 864"/>
                    <a:gd name="connsiteX6" fmla="*/ 1472 w 1504"/>
                    <a:gd name="connsiteY6" fmla="*/ 576 h 864"/>
                    <a:gd name="connsiteX7" fmla="*/ 1472 w 1504"/>
                    <a:gd name="connsiteY7" fmla="*/ 792 h 864"/>
                    <a:gd name="connsiteX8" fmla="*/ 1472 w 1504"/>
                    <a:gd name="connsiteY8" fmla="*/ 792 h 864"/>
                    <a:gd name="connsiteX9" fmla="*/ 1256 w 1504"/>
                    <a:gd name="connsiteY9" fmla="*/ 792 h 864"/>
                    <a:gd name="connsiteX10" fmla="*/ 1256 w 1504"/>
                    <a:gd name="connsiteY10" fmla="*/ 792 h 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864">
                      <a:moveTo>
                        <a:pt x="1328" y="864"/>
                      </a:moveTo>
                      <a:lnTo>
                        <a:pt x="32" y="288"/>
                      </a:lnTo>
                      <a:cubicBezTo>
                        <a:pt x="32" y="288"/>
                        <a:pt x="-40" y="144"/>
                        <a:pt x="32" y="72"/>
                      </a:cubicBezTo>
                      <a:lnTo>
                        <a:pt x="32" y="72"/>
                      </a:lnTo>
                      <a:cubicBezTo>
                        <a:pt x="32" y="72"/>
                        <a:pt x="104" y="0"/>
                        <a:pt x="176" y="0"/>
                      </a:cubicBezTo>
                      <a:lnTo>
                        <a:pt x="176" y="0"/>
                      </a:lnTo>
                      <a:lnTo>
                        <a:pt x="1472" y="576"/>
                      </a:lnTo>
                      <a:cubicBezTo>
                        <a:pt x="1472" y="576"/>
                        <a:pt x="1544" y="720"/>
                        <a:pt x="1472" y="792"/>
                      </a:cubicBezTo>
                      <a:lnTo>
                        <a:pt x="1472" y="792"/>
                      </a:lnTo>
                      <a:cubicBezTo>
                        <a:pt x="1472" y="792"/>
                        <a:pt x="1328" y="864"/>
                        <a:pt x="1256" y="792"/>
                      </a:cubicBezTo>
                      <a:lnTo>
                        <a:pt x="1256" y="79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5" name="Freeform: Shape 3674">
                  <a:extLst>
                    <a:ext uri="{FF2B5EF4-FFF2-40B4-BE49-F238E27FC236}">
                      <a16:creationId xmlns:a16="http://schemas.microsoft.com/office/drawing/2014/main" id="{90F4878F-B293-9F09-256A-A08E8F4D31A7}"/>
                    </a:ext>
                  </a:extLst>
                </p:cNvPr>
                <p:cNvSpPr/>
                <p:nvPr/>
              </p:nvSpPr>
              <p:spPr>
                <a:xfrm>
                  <a:off x="6743580" y="5843058"/>
                  <a:ext cx="935" cy="1440"/>
                </a:xfrm>
                <a:custGeom>
                  <a:avLst/>
                  <a:gdLst>
                    <a:gd name="connsiteX0" fmla="*/ 720 w 935"/>
                    <a:gd name="connsiteY0" fmla="*/ 1440 h 1440"/>
                    <a:gd name="connsiteX1" fmla="*/ 0 w 935"/>
                    <a:gd name="connsiteY1" fmla="*/ 216 h 1440"/>
                    <a:gd name="connsiteX2" fmla="*/ 0 w 935"/>
                    <a:gd name="connsiteY2" fmla="*/ 0 h 1440"/>
                    <a:gd name="connsiteX3" fmla="*/ 0 w 935"/>
                    <a:gd name="connsiteY3" fmla="*/ 0 h 1440"/>
                    <a:gd name="connsiteX4" fmla="*/ 216 w 935"/>
                    <a:gd name="connsiteY4" fmla="*/ 0 h 1440"/>
                    <a:gd name="connsiteX5" fmla="*/ 216 w 935"/>
                    <a:gd name="connsiteY5" fmla="*/ 0 h 1440"/>
                    <a:gd name="connsiteX6" fmla="*/ 936 w 935"/>
                    <a:gd name="connsiteY6" fmla="*/ 1225 h 1440"/>
                    <a:gd name="connsiteX7" fmla="*/ 936 w 935"/>
                    <a:gd name="connsiteY7" fmla="*/ 1440 h 1440"/>
                    <a:gd name="connsiteX8" fmla="*/ 936 w 935"/>
                    <a:gd name="connsiteY8" fmla="*/ 1440 h 1440"/>
                    <a:gd name="connsiteX9" fmla="*/ 720 w 935"/>
                    <a:gd name="connsiteY9" fmla="*/ 1440 h 1440"/>
                    <a:gd name="connsiteX10" fmla="*/ 720 w 935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5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5"/>
                      </a:lnTo>
                      <a:cubicBezTo>
                        <a:pt x="936" y="1225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6" name="Freeform: Shape 3675">
                  <a:extLst>
                    <a:ext uri="{FF2B5EF4-FFF2-40B4-BE49-F238E27FC236}">
                      <a16:creationId xmlns:a16="http://schemas.microsoft.com/office/drawing/2014/main" id="{649551E7-F0CF-E9E8-2B9B-4CC5F95806DF}"/>
                    </a:ext>
                  </a:extLst>
                </p:cNvPr>
                <p:cNvSpPr/>
                <p:nvPr/>
              </p:nvSpPr>
              <p:spPr>
                <a:xfrm>
                  <a:off x="6741419" y="5835713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4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20 w 936"/>
                    <a:gd name="connsiteY9" fmla="*/ 1440 h 1440"/>
                    <a:gd name="connsiteX10" fmla="*/ 720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7" name="Freeform: Shape 3676">
                  <a:extLst>
                    <a:ext uri="{FF2B5EF4-FFF2-40B4-BE49-F238E27FC236}">
                      <a16:creationId xmlns:a16="http://schemas.microsoft.com/office/drawing/2014/main" id="{14759F08-85E8-BC67-3400-367DA18105D7}"/>
                    </a:ext>
                  </a:extLst>
                </p:cNvPr>
                <p:cNvSpPr/>
                <p:nvPr/>
              </p:nvSpPr>
              <p:spPr>
                <a:xfrm>
                  <a:off x="6727376" y="5837009"/>
                  <a:ext cx="935" cy="1440"/>
                </a:xfrm>
                <a:custGeom>
                  <a:avLst/>
                  <a:gdLst>
                    <a:gd name="connsiteX0" fmla="*/ 720 w 935"/>
                    <a:gd name="connsiteY0" fmla="*/ 1440 h 1440"/>
                    <a:gd name="connsiteX1" fmla="*/ 0 w 935"/>
                    <a:gd name="connsiteY1" fmla="*/ 216 h 1440"/>
                    <a:gd name="connsiteX2" fmla="*/ 0 w 935"/>
                    <a:gd name="connsiteY2" fmla="*/ 0 h 1440"/>
                    <a:gd name="connsiteX3" fmla="*/ 0 w 935"/>
                    <a:gd name="connsiteY3" fmla="*/ 0 h 1440"/>
                    <a:gd name="connsiteX4" fmla="*/ 216 w 935"/>
                    <a:gd name="connsiteY4" fmla="*/ 0 h 1440"/>
                    <a:gd name="connsiteX5" fmla="*/ 216 w 935"/>
                    <a:gd name="connsiteY5" fmla="*/ 0 h 1440"/>
                    <a:gd name="connsiteX6" fmla="*/ 936 w 935"/>
                    <a:gd name="connsiteY6" fmla="*/ 1224 h 1440"/>
                    <a:gd name="connsiteX7" fmla="*/ 936 w 935"/>
                    <a:gd name="connsiteY7" fmla="*/ 1440 h 1440"/>
                    <a:gd name="connsiteX8" fmla="*/ 936 w 935"/>
                    <a:gd name="connsiteY8" fmla="*/ 1440 h 1440"/>
                    <a:gd name="connsiteX9" fmla="*/ 720 w 935"/>
                    <a:gd name="connsiteY9" fmla="*/ 1440 h 1440"/>
                    <a:gd name="connsiteX10" fmla="*/ 720 w 935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5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8" name="Freeform: Shape 3677">
                  <a:extLst>
                    <a:ext uri="{FF2B5EF4-FFF2-40B4-BE49-F238E27FC236}">
                      <a16:creationId xmlns:a16="http://schemas.microsoft.com/office/drawing/2014/main" id="{13294A9C-9048-A867-7C4C-F39453457305}"/>
                    </a:ext>
                  </a:extLst>
                </p:cNvPr>
                <p:cNvSpPr/>
                <p:nvPr/>
              </p:nvSpPr>
              <p:spPr>
                <a:xfrm>
                  <a:off x="6740699" y="5830455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5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20 w 936"/>
                    <a:gd name="connsiteY9" fmla="*/ 1440 h 1440"/>
                    <a:gd name="connsiteX10" fmla="*/ 720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5"/>
                      </a:lnTo>
                      <a:cubicBezTo>
                        <a:pt x="936" y="1225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9" name="Freeform: Shape 3678">
                  <a:extLst>
                    <a:ext uri="{FF2B5EF4-FFF2-40B4-BE49-F238E27FC236}">
                      <a16:creationId xmlns:a16="http://schemas.microsoft.com/office/drawing/2014/main" id="{093B15AE-F809-A9EB-650B-78A2CED9C9A2}"/>
                    </a:ext>
                  </a:extLst>
                </p:cNvPr>
                <p:cNvSpPr/>
                <p:nvPr/>
              </p:nvSpPr>
              <p:spPr>
                <a:xfrm>
                  <a:off x="6744372" y="5850743"/>
                  <a:ext cx="668" cy="1624"/>
                </a:xfrm>
                <a:custGeom>
                  <a:avLst/>
                  <a:gdLst>
                    <a:gd name="connsiteX0" fmla="*/ 0 w 668"/>
                    <a:gd name="connsiteY0" fmla="*/ 1460 h 1624"/>
                    <a:gd name="connsiteX1" fmla="*/ 360 w 668"/>
                    <a:gd name="connsiteY1" fmla="*/ 92 h 1624"/>
                    <a:gd name="connsiteX2" fmla="*/ 576 w 668"/>
                    <a:gd name="connsiteY2" fmla="*/ 20 h 1624"/>
                    <a:gd name="connsiteX3" fmla="*/ 576 w 668"/>
                    <a:gd name="connsiteY3" fmla="*/ 20 h 1624"/>
                    <a:gd name="connsiteX4" fmla="*/ 648 w 668"/>
                    <a:gd name="connsiteY4" fmla="*/ 164 h 1624"/>
                    <a:gd name="connsiteX5" fmla="*/ 648 w 668"/>
                    <a:gd name="connsiteY5" fmla="*/ 164 h 1624"/>
                    <a:gd name="connsiteX6" fmla="*/ 288 w 668"/>
                    <a:gd name="connsiteY6" fmla="*/ 1532 h 1624"/>
                    <a:gd name="connsiteX7" fmla="*/ 144 w 668"/>
                    <a:gd name="connsiteY7" fmla="*/ 1605 h 1624"/>
                    <a:gd name="connsiteX8" fmla="*/ 144 w 668"/>
                    <a:gd name="connsiteY8" fmla="*/ 1605 h 1624"/>
                    <a:gd name="connsiteX9" fmla="*/ 72 w 668"/>
                    <a:gd name="connsiteY9" fmla="*/ 1388 h 1624"/>
                    <a:gd name="connsiteX10" fmla="*/ 72 w 668"/>
                    <a:gd name="connsiteY10" fmla="*/ 1388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8" h="1624">
                      <a:moveTo>
                        <a:pt x="0" y="1460"/>
                      </a:moveTo>
                      <a:lnTo>
                        <a:pt x="360" y="92"/>
                      </a:lnTo>
                      <a:cubicBezTo>
                        <a:pt x="360" y="92"/>
                        <a:pt x="432" y="-52"/>
                        <a:pt x="576" y="20"/>
                      </a:cubicBezTo>
                      <a:lnTo>
                        <a:pt x="576" y="20"/>
                      </a:lnTo>
                      <a:cubicBezTo>
                        <a:pt x="576" y="20"/>
                        <a:pt x="720" y="92"/>
                        <a:pt x="648" y="164"/>
                      </a:cubicBezTo>
                      <a:lnTo>
                        <a:pt x="648" y="164"/>
                      </a:lnTo>
                      <a:lnTo>
                        <a:pt x="288" y="1532"/>
                      </a:lnTo>
                      <a:cubicBezTo>
                        <a:pt x="288" y="1532"/>
                        <a:pt x="216" y="1677"/>
                        <a:pt x="144" y="1605"/>
                      </a:cubicBezTo>
                      <a:lnTo>
                        <a:pt x="144" y="1605"/>
                      </a:lnTo>
                      <a:cubicBezTo>
                        <a:pt x="144" y="1605"/>
                        <a:pt x="0" y="1532"/>
                        <a:pt x="72" y="1388"/>
                      </a:cubicBezTo>
                      <a:lnTo>
                        <a:pt x="72" y="1388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0" name="Freeform: Shape 3679">
                  <a:extLst>
                    <a:ext uri="{FF2B5EF4-FFF2-40B4-BE49-F238E27FC236}">
                      <a16:creationId xmlns:a16="http://schemas.microsoft.com/office/drawing/2014/main" id="{6AB9E625-1C09-67A8-9604-4B5404ED90A7}"/>
                    </a:ext>
                  </a:extLst>
                </p:cNvPr>
                <p:cNvSpPr/>
                <p:nvPr/>
              </p:nvSpPr>
              <p:spPr>
                <a:xfrm>
                  <a:off x="6746656" y="5838809"/>
                  <a:ext cx="616" cy="1604"/>
                </a:xfrm>
                <a:custGeom>
                  <a:avLst/>
                  <a:gdLst>
                    <a:gd name="connsiteX0" fmla="*/ 20 w 616"/>
                    <a:gd name="connsiteY0" fmla="*/ 1440 h 1604"/>
                    <a:gd name="connsiteX1" fmla="*/ 380 w 616"/>
                    <a:gd name="connsiteY1" fmla="*/ 72 h 1604"/>
                    <a:gd name="connsiteX2" fmla="*/ 524 w 616"/>
                    <a:gd name="connsiteY2" fmla="*/ 0 h 1604"/>
                    <a:gd name="connsiteX3" fmla="*/ 524 w 616"/>
                    <a:gd name="connsiteY3" fmla="*/ 0 h 1604"/>
                    <a:gd name="connsiteX4" fmla="*/ 596 w 616"/>
                    <a:gd name="connsiteY4" fmla="*/ 144 h 1604"/>
                    <a:gd name="connsiteX5" fmla="*/ 596 w 616"/>
                    <a:gd name="connsiteY5" fmla="*/ 144 h 1604"/>
                    <a:gd name="connsiteX6" fmla="*/ 236 w 616"/>
                    <a:gd name="connsiteY6" fmla="*/ 1512 h 1604"/>
                    <a:gd name="connsiteX7" fmla="*/ 92 w 616"/>
                    <a:gd name="connsiteY7" fmla="*/ 1584 h 1604"/>
                    <a:gd name="connsiteX8" fmla="*/ 92 w 616"/>
                    <a:gd name="connsiteY8" fmla="*/ 1584 h 1604"/>
                    <a:gd name="connsiteX9" fmla="*/ 20 w 616"/>
                    <a:gd name="connsiteY9" fmla="*/ 1440 h 1604"/>
                    <a:gd name="connsiteX10" fmla="*/ 20 w 616"/>
                    <a:gd name="connsiteY10" fmla="*/ 1440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04">
                      <a:moveTo>
                        <a:pt x="20" y="1440"/>
                      </a:moveTo>
                      <a:lnTo>
                        <a:pt x="380" y="72"/>
                      </a:lnTo>
                      <a:cubicBezTo>
                        <a:pt x="380" y="72"/>
                        <a:pt x="452" y="0"/>
                        <a:pt x="524" y="0"/>
                      </a:cubicBezTo>
                      <a:lnTo>
                        <a:pt x="524" y="0"/>
                      </a:lnTo>
                      <a:cubicBezTo>
                        <a:pt x="524" y="0"/>
                        <a:pt x="668" y="72"/>
                        <a:pt x="596" y="144"/>
                      </a:cubicBezTo>
                      <a:lnTo>
                        <a:pt x="596" y="144"/>
                      </a:lnTo>
                      <a:lnTo>
                        <a:pt x="236" y="1512"/>
                      </a:lnTo>
                      <a:cubicBezTo>
                        <a:pt x="236" y="1512"/>
                        <a:pt x="164" y="1656"/>
                        <a:pt x="92" y="1584"/>
                      </a:cubicBezTo>
                      <a:lnTo>
                        <a:pt x="92" y="1584"/>
                      </a:lnTo>
                      <a:cubicBezTo>
                        <a:pt x="92" y="1584"/>
                        <a:pt x="-52" y="1512"/>
                        <a:pt x="20" y="1440"/>
                      </a:cubicBezTo>
                      <a:lnTo>
                        <a:pt x="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1" name="Freeform: Shape 3680">
                  <a:extLst>
                    <a:ext uri="{FF2B5EF4-FFF2-40B4-BE49-F238E27FC236}">
                      <a16:creationId xmlns:a16="http://schemas.microsoft.com/office/drawing/2014/main" id="{BBAAB88D-CFC9-1C8C-5861-A57E081D2561}"/>
                    </a:ext>
                  </a:extLst>
                </p:cNvPr>
                <p:cNvSpPr/>
                <p:nvPr/>
              </p:nvSpPr>
              <p:spPr>
                <a:xfrm>
                  <a:off x="6726924" y="5831300"/>
                  <a:ext cx="616" cy="1696"/>
                </a:xfrm>
                <a:custGeom>
                  <a:avLst/>
                  <a:gdLst>
                    <a:gd name="connsiteX0" fmla="*/ 20 w 616"/>
                    <a:gd name="connsiteY0" fmla="*/ 1460 h 1696"/>
                    <a:gd name="connsiteX1" fmla="*/ 380 w 616"/>
                    <a:gd name="connsiteY1" fmla="*/ 92 h 1696"/>
                    <a:gd name="connsiteX2" fmla="*/ 524 w 616"/>
                    <a:gd name="connsiteY2" fmla="*/ 20 h 1696"/>
                    <a:gd name="connsiteX3" fmla="*/ 524 w 616"/>
                    <a:gd name="connsiteY3" fmla="*/ 20 h 1696"/>
                    <a:gd name="connsiteX4" fmla="*/ 596 w 616"/>
                    <a:gd name="connsiteY4" fmla="*/ 236 h 1696"/>
                    <a:gd name="connsiteX5" fmla="*/ 596 w 616"/>
                    <a:gd name="connsiteY5" fmla="*/ 236 h 1696"/>
                    <a:gd name="connsiteX6" fmla="*/ 236 w 616"/>
                    <a:gd name="connsiteY6" fmla="*/ 1604 h 1696"/>
                    <a:gd name="connsiteX7" fmla="*/ 92 w 616"/>
                    <a:gd name="connsiteY7" fmla="*/ 1676 h 1696"/>
                    <a:gd name="connsiteX8" fmla="*/ 92 w 616"/>
                    <a:gd name="connsiteY8" fmla="*/ 1676 h 1696"/>
                    <a:gd name="connsiteX9" fmla="*/ 20 w 616"/>
                    <a:gd name="connsiteY9" fmla="*/ 1532 h 1696"/>
                    <a:gd name="connsiteX10" fmla="*/ 20 w 616"/>
                    <a:gd name="connsiteY10" fmla="*/ 1532 h 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96">
                      <a:moveTo>
                        <a:pt x="20" y="1460"/>
                      </a:moveTo>
                      <a:lnTo>
                        <a:pt x="380" y="92"/>
                      </a:lnTo>
                      <a:cubicBezTo>
                        <a:pt x="380" y="92"/>
                        <a:pt x="453" y="-52"/>
                        <a:pt x="524" y="20"/>
                      </a:cubicBezTo>
                      <a:lnTo>
                        <a:pt x="524" y="20"/>
                      </a:lnTo>
                      <a:cubicBezTo>
                        <a:pt x="524" y="20"/>
                        <a:pt x="668" y="92"/>
                        <a:pt x="596" y="236"/>
                      </a:cubicBezTo>
                      <a:lnTo>
                        <a:pt x="596" y="236"/>
                      </a:lnTo>
                      <a:lnTo>
                        <a:pt x="236" y="1604"/>
                      </a:lnTo>
                      <a:cubicBezTo>
                        <a:pt x="236" y="1604"/>
                        <a:pt x="164" y="1748"/>
                        <a:pt x="92" y="1676"/>
                      </a:cubicBezTo>
                      <a:lnTo>
                        <a:pt x="92" y="1676"/>
                      </a:lnTo>
                      <a:cubicBezTo>
                        <a:pt x="92" y="1676"/>
                        <a:pt x="-52" y="1604"/>
                        <a:pt x="20" y="1532"/>
                      </a:cubicBezTo>
                      <a:lnTo>
                        <a:pt x="20" y="153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2" name="Freeform: Shape 3681">
                  <a:extLst>
                    <a:ext uri="{FF2B5EF4-FFF2-40B4-BE49-F238E27FC236}">
                      <a16:creationId xmlns:a16="http://schemas.microsoft.com/office/drawing/2014/main" id="{F9E9BE31-0893-5A3E-0FF2-53A669F16AD2}"/>
                    </a:ext>
                  </a:extLst>
                </p:cNvPr>
                <p:cNvSpPr/>
                <p:nvPr/>
              </p:nvSpPr>
              <p:spPr>
                <a:xfrm>
                  <a:off x="6748816" y="5845198"/>
                  <a:ext cx="688" cy="1676"/>
                </a:xfrm>
                <a:custGeom>
                  <a:avLst/>
                  <a:gdLst>
                    <a:gd name="connsiteX0" fmla="*/ 20 w 688"/>
                    <a:gd name="connsiteY0" fmla="*/ 1460 h 1676"/>
                    <a:gd name="connsiteX1" fmla="*/ 380 w 688"/>
                    <a:gd name="connsiteY1" fmla="*/ 92 h 1676"/>
                    <a:gd name="connsiteX2" fmla="*/ 596 w 688"/>
                    <a:gd name="connsiteY2" fmla="*/ 20 h 1676"/>
                    <a:gd name="connsiteX3" fmla="*/ 596 w 688"/>
                    <a:gd name="connsiteY3" fmla="*/ 20 h 1676"/>
                    <a:gd name="connsiteX4" fmla="*/ 668 w 688"/>
                    <a:gd name="connsiteY4" fmla="*/ 164 h 1676"/>
                    <a:gd name="connsiteX5" fmla="*/ 668 w 688"/>
                    <a:gd name="connsiteY5" fmla="*/ 164 h 1676"/>
                    <a:gd name="connsiteX6" fmla="*/ 308 w 688"/>
                    <a:gd name="connsiteY6" fmla="*/ 1532 h 1676"/>
                    <a:gd name="connsiteX7" fmla="*/ 92 w 688"/>
                    <a:gd name="connsiteY7" fmla="*/ 1676 h 1676"/>
                    <a:gd name="connsiteX8" fmla="*/ 92 w 688"/>
                    <a:gd name="connsiteY8" fmla="*/ 1676 h 1676"/>
                    <a:gd name="connsiteX9" fmla="*/ 20 w 688"/>
                    <a:gd name="connsiteY9" fmla="*/ 1460 h 1676"/>
                    <a:gd name="connsiteX10" fmla="*/ 20 w 688"/>
                    <a:gd name="connsiteY10" fmla="*/ 1460 h 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8" h="1676">
                      <a:moveTo>
                        <a:pt x="20" y="1460"/>
                      </a:moveTo>
                      <a:lnTo>
                        <a:pt x="380" y="92"/>
                      </a:lnTo>
                      <a:cubicBezTo>
                        <a:pt x="380" y="92"/>
                        <a:pt x="452" y="-52"/>
                        <a:pt x="596" y="20"/>
                      </a:cubicBezTo>
                      <a:lnTo>
                        <a:pt x="596" y="20"/>
                      </a:lnTo>
                      <a:cubicBezTo>
                        <a:pt x="596" y="20"/>
                        <a:pt x="740" y="92"/>
                        <a:pt x="668" y="164"/>
                      </a:cubicBezTo>
                      <a:lnTo>
                        <a:pt x="668" y="164"/>
                      </a:lnTo>
                      <a:lnTo>
                        <a:pt x="308" y="1532"/>
                      </a:lnTo>
                      <a:cubicBezTo>
                        <a:pt x="308" y="1532"/>
                        <a:pt x="164" y="1676"/>
                        <a:pt x="92" y="1676"/>
                      </a:cubicBezTo>
                      <a:lnTo>
                        <a:pt x="92" y="1676"/>
                      </a:lnTo>
                      <a:cubicBezTo>
                        <a:pt x="92" y="1676"/>
                        <a:pt x="-52" y="1532"/>
                        <a:pt x="20" y="1460"/>
                      </a:cubicBezTo>
                      <a:lnTo>
                        <a:pt x="20" y="146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3" name="Freeform: Shape 3682">
                  <a:extLst>
                    <a:ext uri="{FF2B5EF4-FFF2-40B4-BE49-F238E27FC236}">
                      <a16:creationId xmlns:a16="http://schemas.microsoft.com/office/drawing/2014/main" id="{97709BAA-5CB7-89B0-F285-96419BA1C464}"/>
                    </a:ext>
                  </a:extLst>
                </p:cNvPr>
                <p:cNvSpPr/>
                <p:nvPr/>
              </p:nvSpPr>
              <p:spPr>
                <a:xfrm>
                  <a:off x="6727016" y="5847595"/>
                  <a:ext cx="288" cy="1656"/>
                </a:xfrm>
                <a:custGeom>
                  <a:avLst/>
                  <a:gdLst>
                    <a:gd name="connsiteX0" fmla="*/ 144 w 288"/>
                    <a:gd name="connsiteY0" fmla="*/ 1512 h 1656"/>
                    <a:gd name="connsiteX1" fmla="*/ 0 w 288"/>
                    <a:gd name="connsiteY1" fmla="*/ 144 h 1656"/>
                    <a:gd name="connsiteX2" fmla="*/ 144 w 288"/>
                    <a:gd name="connsiteY2" fmla="*/ 0 h 1656"/>
                    <a:gd name="connsiteX3" fmla="*/ 144 w 288"/>
                    <a:gd name="connsiteY3" fmla="*/ 0 h 1656"/>
                    <a:gd name="connsiteX4" fmla="*/ 288 w 288"/>
                    <a:gd name="connsiteY4" fmla="*/ 144 h 1656"/>
                    <a:gd name="connsiteX5" fmla="*/ 288 w 288"/>
                    <a:gd name="connsiteY5" fmla="*/ 144 h 1656"/>
                    <a:gd name="connsiteX6" fmla="*/ 288 w 288"/>
                    <a:gd name="connsiteY6" fmla="*/ 1512 h 1656"/>
                    <a:gd name="connsiteX7" fmla="*/ 288 w 288"/>
                    <a:gd name="connsiteY7" fmla="*/ 1657 h 1656"/>
                    <a:gd name="connsiteX8" fmla="*/ 288 w 288"/>
                    <a:gd name="connsiteY8" fmla="*/ 1657 h 1656"/>
                    <a:gd name="connsiteX9" fmla="*/ 144 w 288"/>
                    <a:gd name="connsiteY9" fmla="*/ 1512 h 1656"/>
                    <a:gd name="connsiteX10" fmla="*/ 144 w 288"/>
                    <a:gd name="connsiteY10" fmla="*/ 1512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8" h="1656">
                      <a:moveTo>
                        <a:pt x="144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144" y="0"/>
                      </a:cubicBezTo>
                      <a:lnTo>
                        <a:pt x="144" y="0"/>
                      </a:lnTo>
                      <a:cubicBezTo>
                        <a:pt x="144" y="0"/>
                        <a:pt x="288" y="0"/>
                        <a:pt x="288" y="144"/>
                      </a:cubicBezTo>
                      <a:lnTo>
                        <a:pt x="288" y="144"/>
                      </a:lnTo>
                      <a:lnTo>
                        <a:pt x="288" y="1512"/>
                      </a:lnTo>
                      <a:cubicBezTo>
                        <a:pt x="288" y="1512"/>
                        <a:pt x="288" y="1657"/>
                        <a:pt x="288" y="1657"/>
                      </a:cubicBezTo>
                      <a:lnTo>
                        <a:pt x="288" y="1657"/>
                      </a:lnTo>
                      <a:cubicBezTo>
                        <a:pt x="288" y="1657"/>
                        <a:pt x="144" y="1657"/>
                        <a:pt x="144" y="1512"/>
                      </a:cubicBezTo>
                      <a:lnTo>
                        <a:pt x="144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4" name="Freeform: Shape 3683">
                  <a:extLst>
                    <a:ext uri="{FF2B5EF4-FFF2-40B4-BE49-F238E27FC236}">
                      <a16:creationId xmlns:a16="http://schemas.microsoft.com/office/drawing/2014/main" id="{A3791542-6BAF-2C4A-CF14-B3E459FDF39A}"/>
                    </a:ext>
                  </a:extLst>
                </p:cNvPr>
                <p:cNvSpPr/>
                <p:nvPr/>
              </p:nvSpPr>
              <p:spPr>
                <a:xfrm>
                  <a:off x="6736706" y="5853468"/>
                  <a:ext cx="1000" cy="1432"/>
                </a:xfrm>
                <a:custGeom>
                  <a:avLst/>
                  <a:gdLst>
                    <a:gd name="connsiteX0" fmla="*/ 32 w 1000"/>
                    <a:gd name="connsiteY0" fmla="*/ 1257 h 1432"/>
                    <a:gd name="connsiteX1" fmla="*/ 752 w 1000"/>
                    <a:gd name="connsiteY1" fmla="*/ 32 h 1432"/>
                    <a:gd name="connsiteX2" fmla="*/ 968 w 1000"/>
                    <a:gd name="connsiteY2" fmla="*/ 32 h 1432"/>
                    <a:gd name="connsiteX3" fmla="*/ 968 w 1000"/>
                    <a:gd name="connsiteY3" fmla="*/ 32 h 1432"/>
                    <a:gd name="connsiteX4" fmla="*/ 968 w 1000"/>
                    <a:gd name="connsiteY4" fmla="*/ 248 h 1432"/>
                    <a:gd name="connsiteX5" fmla="*/ 968 w 1000"/>
                    <a:gd name="connsiteY5" fmla="*/ 248 h 1432"/>
                    <a:gd name="connsiteX6" fmla="*/ 248 w 1000"/>
                    <a:gd name="connsiteY6" fmla="*/ 1400 h 1432"/>
                    <a:gd name="connsiteX7" fmla="*/ 32 w 1000"/>
                    <a:gd name="connsiteY7" fmla="*/ 1400 h 1432"/>
                    <a:gd name="connsiteX8" fmla="*/ 32 w 1000"/>
                    <a:gd name="connsiteY8" fmla="*/ 1400 h 1432"/>
                    <a:gd name="connsiteX9" fmla="*/ 32 w 1000"/>
                    <a:gd name="connsiteY9" fmla="*/ 1185 h 1432"/>
                    <a:gd name="connsiteX10" fmla="*/ 32 w 1000"/>
                    <a:gd name="connsiteY10" fmla="*/ 1185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432">
                      <a:moveTo>
                        <a:pt x="32" y="1257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7"/>
                        <a:pt x="32" y="1185"/>
                      </a:cubicBezTo>
                      <a:lnTo>
                        <a:pt x="32" y="1185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5" name="Freeform: Shape 3684">
                  <a:extLst>
                    <a:ext uri="{FF2B5EF4-FFF2-40B4-BE49-F238E27FC236}">
                      <a16:creationId xmlns:a16="http://schemas.microsoft.com/office/drawing/2014/main" id="{07416762-A68B-872E-0700-7910E2FFD7E9}"/>
                    </a:ext>
                  </a:extLst>
                </p:cNvPr>
                <p:cNvSpPr/>
                <p:nvPr/>
              </p:nvSpPr>
              <p:spPr>
                <a:xfrm>
                  <a:off x="6736418" y="5848643"/>
                  <a:ext cx="1000" cy="1432"/>
                </a:xfrm>
                <a:custGeom>
                  <a:avLst/>
                  <a:gdLst>
                    <a:gd name="connsiteX0" fmla="*/ 32 w 1000"/>
                    <a:gd name="connsiteY0" fmla="*/ 1256 h 1432"/>
                    <a:gd name="connsiteX1" fmla="*/ 752 w 1000"/>
                    <a:gd name="connsiteY1" fmla="*/ 32 h 1432"/>
                    <a:gd name="connsiteX2" fmla="*/ 968 w 1000"/>
                    <a:gd name="connsiteY2" fmla="*/ 32 h 1432"/>
                    <a:gd name="connsiteX3" fmla="*/ 968 w 1000"/>
                    <a:gd name="connsiteY3" fmla="*/ 32 h 1432"/>
                    <a:gd name="connsiteX4" fmla="*/ 968 w 1000"/>
                    <a:gd name="connsiteY4" fmla="*/ 248 h 1432"/>
                    <a:gd name="connsiteX5" fmla="*/ 968 w 1000"/>
                    <a:gd name="connsiteY5" fmla="*/ 248 h 1432"/>
                    <a:gd name="connsiteX6" fmla="*/ 248 w 1000"/>
                    <a:gd name="connsiteY6" fmla="*/ 1400 h 1432"/>
                    <a:gd name="connsiteX7" fmla="*/ 32 w 1000"/>
                    <a:gd name="connsiteY7" fmla="*/ 1400 h 1432"/>
                    <a:gd name="connsiteX8" fmla="*/ 32 w 1000"/>
                    <a:gd name="connsiteY8" fmla="*/ 1400 h 1432"/>
                    <a:gd name="connsiteX9" fmla="*/ 32 w 1000"/>
                    <a:gd name="connsiteY9" fmla="*/ 1184 h 1432"/>
                    <a:gd name="connsiteX10" fmla="*/ 32 w 1000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432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6" name="Freeform: Shape 3685">
                  <a:extLst>
                    <a:ext uri="{FF2B5EF4-FFF2-40B4-BE49-F238E27FC236}">
                      <a16:creationId xmlns:a16="http://schemas.microsoft.com/office/drawing/2014/main" id="{73E168D7-49BD-09CB-B739-F495A4C6223F}"/>
                    </a:ext>
                  </a:extLst>
                </p:cNvPr>
                <p:cNvSpPr/>
                <p:nvPr/>
              </p:nvSpPr>
              <p:spPr>
                <a:xfrm>
                  <a:off x="6744123" y="5840722"/>
                  <a:ext cx="1000" cy="1432"/>
                </a:xfrm>
                <a:custGeom>
                  <a:avLst/>
                  <a:gdLst>
                    <a:gd name="connsiteX0" fmla="*/ 32 w 1000"/>
                    <a:gd name="connsiteY0" fmla="*/ 1256 h 1432"/>
                    <a:gd name="connsiteX1" fmla="*/ 752 w 1000"/>
                    <a:gd name="connsiteY1" fmla="*/ 32 h 1432"/>
                    <a:gd name="connsiteX2" fmla="*/ 968 w 1000"/>
                    <a:gd name="connsiteY2" fmla="*/ 32 h 1432"/>
                    <a:gd name="connsiteX3" fmla="*/ 968 w 1000"/>
                    <a:gd name="connsiteY3" fmla="*/ 32 h 1432"/>
                    <a:gd name="connsiteX4" fmla="*/ 968 w 1000"/>
                    <a:gd name="connsiteY4" fmla="*/ 248 h 1432"/>
                    <a:gd name="connsiteX5" fmla="*/ 968 w 1000"/>
                    <a:gd name="connsiteY5" fmla="*/ 248 h 1432"/>
                    <a:gd name="connsiteX6" fmla="*/ 248 w 1000"/>
                    <a:gd name="connsiteY6" fmla="*/ 1400 h 1432"/>
                    <a:gd name="connsiteX7" fmla="*/ 32 w 1000"/>
                    <a:gd name="connsiteY7" fmla="*/ 1400 h 1432"/>
                    <a:gd name="connsiteX8" fmla="*/ 32 w 1000"/>
                    <a:gd name="connsiteY8" fmla="*/ 1400 h 1432"/>
                    <a:gd name="connsiteX9" fmla="*/ 32 w 1000"/>
                    <a:gd name="connsiteY9" fmla="*/ 1184 h 1432"/>
                    <a:gd name="connsiteX10" fmla="*/ 32 w 1000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432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7" name="Freeform: Shape 3686">
                  <a:extLst>
                    <a:ext uri="{FF2B5EF4-FFF2-40B4-BE49-F238E27FC236}">
                      <a16:creationId xmlns:a16="http://schemas.microsoft.com/office/drawing/2014/main" id="{A7706D99-0799-23B8-8174-CF5F02D39E0E}"/>
                    </a:ext>
                  </a:extLst>
                </p:cNvPr>
                <p:cNvSpPr/>
                <p:nvPr/>
              </p:nvSpPr>
              <p:spPr>
                <a:xfrm>
                  <a:off x="6738394" y="5828799"/>
                  <a:ext cx="1080" cy="1328"/>
                </a:xfrm>
                <a:custGeom>
                  <a:avLst/>
                  <a:gdLst>
                    <a:gd name="connsiteX0" fmla="*/ 0 w 1080"/>
                    <a:gd name="connsiteY0" fmla="*/ 1152 h 1328"/>
                    <a:gd name="connsiteX1" fmla="*/ 864 w 1080"/>
                    <a:gd name="connsiteY1" fmla="*/ 0 h 1328"/>
                    <a:gd name="connsiteX2" fmla="*/ 1080 w 1080"/>
                    <a:gd name="connsiteY2" fmla="*/ 0 h 1328"/>
                    <a:gd name="connsiteX3" fmla="*/ 1080 w 1080"/>
                    <a:gd name="connsiteY3" fmla="*/ 0 h 1328"/>
                    <a:gd name="connsiteX4" fmla="*/ 1080 w 1080"/>
                    <a:gd name="connsiteY4" fmla="*/ 216 h 1328"/>
                    <a:gd name="connsiteX5" fmla="*/ 1080 w 1080"/>
                    <a:gd name="connsiteY5" fmla="*/ 216 h 1328"/>
                    <a:gd name="connsiteX6" fmla="*/ 216 w 1080"/>
                    <a:gd name="connsiteY6" fmla="*/ 1296 h 1328"/>
                    <a:gd name="connsiteX7" fmla="*/ 0 w 1080"/>
                    <a:gd name="connsiteY7" fmla="*/ 1296 h 1328"/>
                    <a:gd name="connsiteX8" fmla="*/ 0 w 1080"/>
                    <a:gd name="connsiteY8" fmla="*/ 1296 h 1328"/>
                    <a:gd name="connsiteX9" fmla="*/ 0 w 1080"/>
                    <a:gd name="connsiteY9" fmla="*/ 1080 h 1328"/>
                    <a:gd name="connsiteX10" fmla="*/ 0 w 1080"/>
                    <a:gd name="connsiteY10" fmla="*/ 1080 h 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0" h="1328">
                      <a:moveTo>
                        <a:pt x="0" y="1152"/>
                      </a:moveTo>
                      <a:lnTo>
                        <a:pt x="864" y="0"/>
                      </a:lnTo>
                      <a:cubicBezTo>
                        <a:pt x="864" y="0"/>
                        <a:pt x="1008" y="0"/>
                        <a:pt x="1080" y="0"/>
                      </a:cubicBezTo>
                      <a:lnTo>
                        <a:pt x="1080" y="0"/>
                      </a:lnTo>
                      <a:cubicBezTo>
                        <a:pt x="1080" y="0"/>
                        <a:pt x="1080" y="144"/>
                        <a:pt x="1080" y="216"/>
                      </a:cubicBezTo>
                      <a:lnTo>
                        <a:pt x="1080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368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8" name="Freeform: Shape 3687">
                  <a:extLst>
                    <a:ext uri="{FF2B5EF4-FFF2-40B4-BE49-F238E27FC236}">
                      <a16:creationId xmlns:a16="http://schemas.microsoft.com/office/drawing/2014/main" id="{B5329DAE-CC54-D1E9-CD4E-164DBB2F8C44}"/>
                    </a:ext>
                  </a:extLst>
                </p:cNvPr>
                <p:cNvSpPr/>
                <p:nvPr/>
              </p:nvSpPr>
              <p:spPr>
                <a:xfrm>
                  <a:off x="6728496" y="5830856"/>
                  <a:ext cx="1504" cy="999"/>
                </a:xfrm>
                <a:custGeom>
                  <a:avLst/>
                  <a:gdLst>
                    <a:gd name="connsiteX0" fmla="*/ 1256 w 1504"/>
                    <a:gd name="connsiteY0" fmla="*/ 896 h 999"/>
                    <a:gd name="connsiteX1" fmla="*/ 32 w 1504"/>
                    <a:gd name="connsiteY1" fmla="*/ 176 h 999"/>
                    <a:gd name="connsiteX2" fmla="*/ 32 w 1504"/>
                    <a:gd name="connsiteY2" fmla="*/ 32 h 999"/>
                    <a:gd name="connsiteX3" fmla="*/ 32 w 1504"/>
                    <a:gd name="connsiteY3" fmla="*/ 32 h 999"/>
                    <a:gd name="connsiteX4" fmla="*/ 248 w 1504"/>
                    <a:gd name="connsiteY4" fmla="*/ 32 h 999"/>
                    <a:gd name="connsiteX5" fmla="*/ 248 w 1504"/>
                    <a:gd name="connsiteY5" fmla="*/ 32 h 999"/>
                    <a:gd name="connsiteX6" fmla="*/ 1472 w 1504"/>
                    <a:gd name="connsiteY6" fmla="*/ 752 h 999"/>
                    <a:gd name="connsiteX7" fmla="*/ 1472 w 1504"/>
                    <a:gd name="connsiteY7" fmla="*/ 968 h 999"/>
                    <a:gd name="connsiteX8" fmla="*/ 1472 w 1504"/>
                    <a:gd name="connsiteY8" fmla="*/ 968 h 999"/>
                    <a:gd name="connsiteX9" fmla="*/ 1256 w 1504"/>
                    <a:gd name="connsiteY9" fmla="*/ 968 h 999"/>
                    <a:gd name="connsiteX10" fmla="*/ 1256 w 1504"/>
                    <a:gd name="connsiteY10" fmla="*/ 968 h 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99">
                      <a:moveTo>
                        <a:pt x="1256" y="896"/>
                      </a:moveTo>
                      <a:lnTo>
                        <a:pt x="32" y="176"/>
                      </a:lnTo>
                      <a:cubicBezTo>
                        <a:pt x="32" y="176"/>
                        <a:pt x="-40" y="32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9" name="Freeform: Shape 3688">
                  <a:extLst>
                    <a:ext uri="{FF2B5EF4-FFF2-40B4-BE49-F238E27FC236}">
                      <a16:creationId xmlns:a16="http://schemas.microsoft.com/office/drawing/2014/main" id="{270FF457-D0A9-1C7B-2D99-D809932710B1}"/>
                    </a:ext>
                  </a:extLst>
                </p:cNvPr>
                <p:cNvSpPr/>
                <p:nvPr/>
              </p:nvSpPr>
              <p:spPr>
                <a:xfrm>
                  <a:off x="6734762" y="5827471"/>
                  <a:ext cx="1504" cy="968"/>
                </a:xfrm>
                <a:custGeom>
                  <a:avLst/>
                  <a:gdLst>
                    <a:gd name="connsiteX0" fmla="*/ 1256 w 1504"/>
                    <a:gd name="connsiteY0" fmla="*/ 968 h 968"/>
                    <a:gd name="connsiteX1" fmla="*/ 32 w 1504"/>
                    <a:gd name="connsiteY1" fmla="*/ 248 h 968"/>
                    <a:gd name="connsiteX2" fmla="*/ 32 w 1504"/>
                    <a:gd name="connsiteY2" fmla="*/ 32 h 968"/>
                    <a:gd name="connsiteX3" fmla="*/ 32 w 1504"/>
                    <a:gd name="connsiteY3" fmla="*/ 32 h 968"/>
                    <a:gd name="connsiteX4" fmla="*/ 248 w 1504"/>
                    <a:gd name="connsiteY4" fmla="*/ 32 h 968"/>
                    <a:gd name="connsiteX5" fmla="*/ 248 w 1504"/>
                    <a:gd name="connsiteY5" fmla="*/ 32 h 968"/>
                    <a:gd name="connsiteX6" fmla="*/ 1472 w 1504"/>
                    <a:gd name="connsiteY6" fmla="*/ 680 h 968"/>
                    <a:gd name="connsiteX7" fmla="*/ 1472 w 1504"/>
                    <a:gd name="connsiteY7" fmla="*/ 896 h 968"/>
                    <a:gd name="connsiteX8" fmla="*/ 1472 w 1504"/>
                    <a:gd name="connsiteY8" fmla="*/ 896 h 968"/>
                    <a:gd name="connsiteX9" fmla="*/ 1256 w 1504"/>
                    <a:gd name="connsiteY9" fmla="*/ 896 h 968"/>
                    <a:gd name="connsiteX10" fmla="*/ 1256 w 1504"/>
                    <a:gd name="connsiteY10" fmla="*/ 896 h 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68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680"/>
                      </a:lnTo>
                      <a:cubicBezTo>
                        <a:pt x="1472" y="680"/>
                        <a:pt x="1544" y="824"/>
                        <a:pt x="1472" y="896"/>
                      </a:cubicBezTo>
                      <a:lnTo>
                        <a:pt x="1472" y="896"/>
                      </a:lnTo>
                      <a:cubicBezTo>
                        <a:pt x="1472" y="896"/>
                        <a:pt x="1328" y="968"/>
                        <a:pt x="1256" y="896"/>
                      </a:cubicBezTo>
                      <a:lnTo>
                        <a:pt x="1256" y="896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0" name="Freeform: Shape 3689">
                  <a:extLst>
                    <a:ext uri="{FF2B5EF4-FFF2-40B4-BE49-F238E27FC236}">
                      <a16:creationId xmlns:a16="http://schemas.microsoft.com/office/drawing/2014/main" id="{54AB54FA-F8E3-A462-CD96-E17C3116C154}"/>
                    </a:ext>
                  </a:extLst>
                </p:cNvPr>
                <p:cNvSpPr/>
                <p:nvPr/>
              </p:nvSpPr>
              <p:spPr>
                <a:xfrm>
                  <a:off x="6733321" y="5853612"/>
                  <a:ext cx="1432" cy="1000"/>
                </a:xfrm>
                <a:custGeom>
                  <a:avLst/>
                  <a:gdLst>
                    <a:gd name="connsiteX0" fmla="*/ 1257 w 1432"/>
                    <a:gd name="connsiteY0" fmla="*/ 968 h 1000"/>
                    <a:gd name="connsiteX1" fmla="*/ 32 w 1432"/>
                    <a:gd name="connsiteY1" fmla="*/ 248 h 1000"/>
                    <a:gd name="connsiteX2" fmla="*/ 32 w 1432"/>
                    <a:gd name="connsiteY2" fmla="*/ 32 h 1000"/>
                    <a:gd name="connsiteX3" fmla="*/ 32 w 1432"/>
                    <a:gd name="connsiteY3" fmla="*/ 32 h 1000"/>
                    <a:gd name="connsiteX4" fmla="*/ 176 w 1432"/>
                    <a:gd name="connsiteY4" fmla="*/ 32 h 1000"/>
                    <a:gd name="connsiteX5" fmla="*/ 176 w 1432"/>
                    <a:gd name="connsiteY5" fmla="*/ 32 h 1000"/>
                    <a:gd name="connsiteX6" fmla="*/ 1400 w 1432"/>
                    <a:gd name="connsiteY6" fmla="*/ 752 h 1000"/>
                    <a:gd name="connsiteX7" fmla="*/ 1400 w 1432"/>
                    <a:gd name="connsiteY7" fmla="*/ 968 h 1000"/>
                    <a:gd name="connsiteX8" fmla="*/ 1400 w 1432"/>
                    <a:gd name="connsiteY8" fmla="*/ 968 h 1000"/>
                    <a:gd name="connsiteX9" fmla="*/ 1185 w 1432"/>
                    <a:gd name="connsiteY9" fmla="*/ 968 h 1000"/>
                    <a:gd name="connsiteX10" fmla="*/ 1185 w 1432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2" h="1000">
                      <a:moveTo>
                        <a:pt x="1257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176" y="32"/>
                      </a:cubicBezTo>
                      <a:lnTo>
                        <a:pt x="176" y="32"/>
                      </a:lnTo>
                      <a:lnTo>
                        <a:pt x="1400" y="752"/>
                      </a:lnTo>
                      <a:cubicBezTo>
                        <a:pt x="1400" y="752"/>
                        <a:pt x="1472" y="896"/>
                        <a:pt x="1400" y="968"/>
                      </a:cubicBezTo>
                      <a:lnTo>
                        <a:pt x="1400" y="968"/>
                      </a:lnTo>
                      <a:cubicBezTo>
                        <a:pt x="1400" y="968"/>
                        <a:pt x="1257" y="1040"/>
                        <a:pt x="1185" y="968"/>
                      </a:cubicBezTo>
                      <a:lnTo>
                        <a:pt x="1185" y="96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1" name="Freeform: Shape 3690">
                  <a:extLst>
                    <a:ext uri="{FF2B5EF4-FFF2-40B4-BE49-F238E27FC236}">
                      <a16:creationId xmlns:a16="http://schemas.microsoft.com/office/drawing/2014/main" id="{7B51CF63-BCCB-E9FD-C2B8-CC220ED6A454}"/>
                    </a:ext>
                  </a:extLst>
                </p:cNvPr>
                <p:cNvSpPr/>
                <p:nvPr/>
              </p:nvSpPr>
              <p:spPr>
                <a:xfrm>
                  <a:off x="6747220" y="5843930"/>
                  <a:ext cx="1504" cy="1032"/>
                </a:xfrm>
                <a:custGeom>
                  <a:avLst/>
                  <a:gdLst>
                    <a:gd name="connsiteX0" fmla="*/ 1256 w 1504"/>
                    <a:gd name="connsiteY0" fmla="*/ 928 h 1032"/>
                    <a:gd name="connsiteX1" fmla="*/ 32 w 1504"/>
                    <a:gd name="connsiteY1" fmla="*/ 280 h 1032"/>
                    <a:gd name="connsiteX2" fmla="*/ 32 w 1504"/>
                    <a:gd name="connsiteY2" fmla="*/ 64 h 1032"/>
                    <a:gd name="connsiteX3" fmla="*/ 32 w 1504"/>
                    <a:gd name="connsiteY3" fmla="*/ 64 h 1032"/>
                    <a:gd name="connsiteX4" fmla="*/ 248 w 1504"/>
                    <a:gd name="connsiteY4" fmla="*/ 64 h 1032"/>
                    <a:gd name="connsiteX5" fmla="*/ 248 w 1504"/>
                    <a:gd name="connsiteY5" fmla="*/ 64 h 1032"/>
                    <a:gd name="connsiteX6" fmla="*/ 1472 w 1504"/>
                    <a:gd name="connsiteY6" fmla="*/ 784 h 1032"/>
                    <a:gd name="connsiteX7" fmla="*/ 1472 w 1504"/>
                    <a:gd name="connsiteY7" fmla="*/ 1000 h 1032"/>
                    <a:gd name="connsiteX8" fmla="*/ 1472 w 1504"/>
                    <a:gd name="connsiteY8" fmla="*/ 1000 h 1032"/>
                    <a:gd name="connsiteX9" fmla="*/ 1256 w 1504"/>
                    <a:gd name="connsiteY9" fmla="*/ 1000 h 1032"/>
                    <a:gd name="connsiteX10" fmla="*/ 1256 w 1504"/>
                    <a:gd name="connsiteY10" fmla="*/ 1000 h 1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32">
                      <a:moveTo>
                        <a:pt x="1256" y="928"/>
                      </a:moveTo>
                      <a:lnTo>
                        <a:pt x="32" y="280"/>
                      </a:lnTo>
                      <a:cubicBezTo>
                        <a:pt x="32" y="280"/>
                        <a:pt x="-40" y="136"/>
                        <a:pt x="32" y="64"/>
                      </a:cubicBezTo>
                      <a:lnTo>
                        <a:pt x="32" y="64"/>
                      </a:lnTo>
                      <a:cubicBezTo>
                        <a:pt x="32" y="64"/>
                        <a:pt x="176" y="-80"/>
                        <a:pt x="248" y="64"/>
                      </a:cubicBezTo>
                      <a:lnTo>
                        <a:pt x="248" y="64"/>
                      </a:lnTo>
                      <a:lnTo>
                        <a:pt x="1472" y="784"/>
                      </a:lnTo>
                      <a:cubicBezTo>
                        <a:pt x="1472" y="784"/>
                        <a:pt x="1544" y="928"/>
                        <a:pt x="1472" y="1000"/>
                      </a:cubicBezTo>
                      <a:lnTo>
                        <a:pt x="1472" y="1000"/>
                      </a:lnTo>
                      <a:cubicBezTo>
                        <a:pt x="1472" y="1000"/>
                        <a:pt x="1328" y="1072"/>
                        <a:pt x="1256" y="1000"/>
                      </a:cubicBezTo>
                      <a:lnTo>
                        <a:pt x="1256" y="100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2" name="Freeform: Shape 3691">
                  <a:extLst>
                    <a:ext uri="{FF2B5EF4-FFF2-40B4-BE49-F238E27FC236}">
                      <a16:creationId xmlns:a16="http://schemas.microsoft.com/office/drawing/2014/main" id="{0C280C21-723B-C523-57F5-9A254DC99E11}"/>
                    </a:ext>
                  </a:extLst>
                </p:cNvPr>
                <p:cNvSpPr/>
                <p:nvPr/>
              </p:nvSpPr>
              <p:spPr>
                <a:xfrm>
                  <a:off x="6744267" y="5836401"/>
                  <a:ext cx="1504" cy="1000"/>
                </a:xfrm>
                <a:custGeom>
                  <a:avLst/>
                  <a:gdLst>
                    <a:gd name="connsiteX0" fmla="*/ 1256 w 1504"/>
                    <a:gd name="connsiteY0" fmla="*/ 896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6 w 1504"/>
                    <a:gd name="connsiteY9" fmla="*/ 968 h 1000"/>
                    <a:gd name="connsiteX10" fmla="*/ 1256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6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3" name="Freeform: Shape 3692">
                  <a:extLst>
                    <a:ext uri="{FF2B5EF4-FFF2-40B4-BE49-F238E27FC236}">
                      <a16:creationId xmlns:a16="http://schemas.microsoft.com/office/drawing/2014/main" id="{54B1FB33-FF8C-E8F0-693F-B55A4EC524AE}"/>
                    </a:ext>
                  </a:extLst>
                </p:cNvPr>
                <p:cNvSpPr/>
                <p:nvPr/>
              </p:nvSpPr>
              <p:spPr>
                <a:xfrm>
                  <a:off x="6744351" y="5831228"/>
                  <a:ext cx="832" cy="1624"/>
                </a:xfrm>
                <a:custGeom>
                  <a:avLst/>
                  <a:gdLst>
                    <a:gd name="connsiteX0" fmla="*/ 92 w 832"/>
                    <a:gd name="connsiteY0" fmla="*/ 1388 h 1624"/>
                    <a:gd name="connsiteX1" fmla="*/ 596 w 832"/>
                    <a:gd name="connsiteY1" fmla="*/ 92 h 1624"/>
                    <a:gd name="connsiteX2" fmla="*/ 740 w 832"/>
                    <a:gd name="connsiteY2" fmla="*/ 20 h 1624"/>
                    <a:gd name="connsiteX3" fmla="*/ 740 w 832"/>
                    <a:gd name="connsiteY3" fmla="*/ 20 h 1624"/>
                    <a:gd name="connsiteX4" fmla="*/ 812 w 832"/>
                    <a:gd name="connsiteY4" fmla="*/ 236 h 1624"/>
                    <a:gd name="connsiteX5" fmla="*/ 812 w 832"/>
                    <a:gd name="connsiteY5" fmla="*/ 236 h 1624"/>
                    <a:gd name="connsiteX6" fmla="*/ 308 w 832"/>
                    <a:gd name="connsiteY6" fmla="*/ 1532 h 1624"/>
                    <a:gd name="connsiteX7" fmla="*/ 92 w 832"/>
                    <a:gd name="connsiteY7" fmla="*/ 1604 h 1624"/>
                    <a:gd name="connsiteX8" fmla="*/ 92 w 832"/>
                    <a:gd name="connsiteY8" fmla="*/ 1604 h 1624"/>
                    <a:gd name="connsiteX9" fmla="*/ 20 w 832"/>
                    <a:gd name="connsiteY9" fmla="*/ 1388 h 1624"/>
                    <a:gd name="connsiteX10" fmla="*/ 20 w 832"/>
                    <a:gd name="connsiteY10" fmla="*/ 1388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32" h="1624">
                      <a:moveTo>
                        <a:pt x="92" y="1388"/>
                      </a:moveTo>
                      <a:lnTo>
                        <a:pt x="596" y="92"/>
                      </a:lnTo>
                      <a:cubicBezTo>
                        <a:pt x="596" y="92"/>
                        <a:pt x="740" y="-52"/>
                        <a:pt x="740" y="20"/>
                      </a:cubicBezTo>
                      <a:lnTo>
                        <a:pt x="740" y="20"/>
                      </a:lnTo>
                      <a:cubicBezTo>
                        <a:pt x="740" y="20"/>
                        <a:pt x="884" y="164"/>
                        <a:pt x="812" y="236"/>
                      </a:cubicBezTo>
                      <a:lnTo>
                        <a:pt x="812" y="236"/>
                      </a:lnTo>
                      <a:lnTo>
                        <a:pt x="308" y="1532"/>
                      </a:lnTo>
                      <a:cubicBezTo>
                        <a:pt x="308" y="1532"/>
                        <a:pt x="236" y="1676"/>
                        <a:pt x="92" y="1604"/>
                      </a:cubicBezTo>
                      <a:lnTo>
                        <a:pt x="92" y="1604"/>
                      </a:lnTo>
                      <a:cubicBezTo>
                        <a:pt x="92" y="1604"/>
                        <a:pt x="-52" y="1461"/>
                        <a:pt x="20" y="1388"/>
                      </a:cubicBezTo>
                      <a:lnTo>
                        <a:pt x="20" y="138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4" name="Freeform: Shape 3693">
                  <a:extLst>
                    <a:ext uri="{FF2B5EF4-FFF2-40B4-BE49-F238E27FC236}">
                      <a16:creationId xmlns:a16="http://schemas.microsoft.com/office/drawing/2014/main" id="{2900691B-483D-83DA-0192-0660FE498CC6}"/>
                    </a:ext>
                  </a:extLst>
                </p:cNvPr>
                <p:cNvSpPr/>
                <p:nvPr/>
              </p:nvSpPr>
              <p:spPr>
                <a:xfrm>
                  <a:off x="6727520" y="5843058"/>
                  <a:ext cx="792" cy="1544"/>
                </a:xfrm>
                <a:custGeom>
                  <a:avLst/>
                  <a:gdLst>
                    <a:gd name="connsiteX0" fmla="*/ 0 w 792"/>
                    <a:gd name="connsiteY0" fmla="*/ 1368 h 1544"/>
                    <a:gd name="connsiteX1" fmla="*/ 504 w 792"/>
                    <a:gd name="connsiteY1" fmla="*/ 72 h 1544"/>
                    <a:gd name="connsiteX2" fmla="*/ 720 w 792"/>
                    <a:gd name="connsiteY2" fmla="*/ 0 h 1544"/>
                    <a:gd name="connsiteX3" fmla="*/ 720 w 792"/>
                    <a:gd name="connsiteY3" fmla="*/ 0 h 1544"/>
                    <a:gd name="connsiteX4" fmla="*/ 792 w 792"/>
                    <a:gd name="connsiteY4" fmla="*/ 216 h 1544"/>
                    <a:gd name="connsiteX5" fmla="*/ 792 w 792"/>
                    <a:gd name="connsiteY5" fmla="*/ 216 h 1544"/>
                    <a:gd name="connsiteX6" fmla="*/ 288 w 792"/>
                    <a:gd name="connsiteY6" fmla="*/ 1512 h 1544"/>
                    <a:gd name="connsiteX7" fmla="*/ 72 w 792"/>
                    <a:gd name="connsiteY7" fmla="*/ 1512 h 1544"/>
                    <a:gd name="connsiteX8" fmla="*/ 72 w 792"/>
                    <a:gd name="connsiteY8" fmla="*/ 1512 h 1544"/>
                    <a:gd name="connsiteX9" fmla="*/ 0 w 792"/>
                    <a:gd name="connsiteY9" fmla="*/ 1368 h 1544"/>
                    <a:gd name="connsiteX10" fmla="*/ 0 w 792"/>
                    <a:gd name="connsiteY10" fmla="*/ 1368 h 1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92" h="1544">
                      <a:moveTo>
                        <a:pt x="0" y="1368"/>
                      </a:moveTo>
                      <a:lnTo>
                        <a:pt x="504" y="72"/>
                      </a:lnTo>
                      <a:cubicBezTo>
                        <a:pt x="504" y="72"/>
                        <a:pt x="576" y="0"/>
                        <a:pt x="720" y="0"/>
                      </a:cubicBezTo>
                      <a:lnTo>
                        <a:pt x="720" y="0"/>
                      </a:lnTo>
                      <a:cubicBezTo>
                        <a:pt x="720" y="0"/>
                        <a:pt x="792" y="144"/>
                        <a:pt x="792" y="216"/>
                      </a:cubicBezTo>
                      <a:lnTo>
                        <a:pt x="792" y="216"/>
                      </a:lnTo>
                      <a:lnTo>
                        <a:pt x="288" y="1512"/>
                      </a:lnTo>
                      <a:cubicBezTo>
                        <a:pt x="288" y="1512"/>
                        <a:pt x="144" y="1585"/>
                        <a:pt x="72" y="1512"/>
                      </a:cubicBezTo>
                      <a:lnTo>
                        <a:pt x="72" y="1512"/>
                      </a:lnTo>
                      <a:cubicBezTo>
                        <a:pt x="72" y="1512"/>
                        <a:pt x="0" y="1440"/>
                        <a:pt x="0" y="1368"/>
                      </a:cubicBezTo>
                      <a:lnTo>
                        <a:pt x="0" y="136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5" name="Freeform: Shape 3694">
                  <a:extLst>
                    <a:ext uri="{FF2B5EF4-FFF2-40B4-BE49-F238E27FC236}">
                      <a16:creationId xmlns:a16="http://schemas.microsoft.com/office/drawing/2014/main" id="{963AB2A7-4072-3B7B-97CF-58A18E97044F}"/>
                    </a:ext>
                  </a:extLst>
                </p:cNvPr>
                <p:cNvSpPr/>
                <p:nvPr/>
              </p:nvSpPr>
              <p:spPr>
                <a:xfrm>
                  <a:off x="6725504" y="5833768"/>
                  <a:ext cx="1152" cy="1296"/>
                </a:xfrm>
                <a:custGeom>
                  <a:avLst/>
                  <a:gdLst>
                    <a:gd name="connsiteX0" fmla="*/ 0 w 1152"/>
                    <a:gd name="connsiteY0" fmla="*/ 1080 h 1296"/>
                    <a:gd name="connsiteX1" fmla="*/ 936 w 1152"/>
                    <a:gd name="connsiteY1" fmla="*/ 0 h 1296"/>
                    <a:gd name="connsiteX2" fmla="*/ 1152 w 1152"/>
                    <a:gd name="connsiteY2" fmla="*/ 0 h 1296"/>
                    <a:gd name="connsiteX3" fmla="*/ 1152 w 1152"/>
                    <a:gd name="connsiteY3" fmla="*/ 0 h 1296"/>
                    <a:gd name="connsiteX4" fmla="*/ 1152 w 1152"/>
                    <a:gd name="connsiteY4" fmla="*/ 216 h 1296"/>
                    <a:gd name="connsiteX5" fmla="*/ 1152 w 1152"/>
                    <a:gd name="connsiteY5" fmla="*/ 216 h 1296"/>
                    <a:gd name="connsiteX6" fmla="*/ 216 w 1152"/>
                    <a:gd name="connsiteY6" fmla="*/ 1296 h 1296"/>
                    <a:gd name="connsiteX7" fmla="*/ 0 w 1152"/>
                    <a:gd name="connsiteY7" fmla="*/ 1296 h 1296"/>
                    <a:gd name="connsiteX8" fmla="*/ 0 w 1152"/>
                    <a:gd name="connsiteY8" fmla="*/ 1296 h 1296"/>
                    <a:gd name="connsiteX9" fmla="*/ 0 w 1152"/>
                    <a:gd name="connsiteY9" fmla="*/ 1080 h 1296"/>
                    <a:gd name="connsiteX10" fmla="*/ 0 w 115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0" y="1080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6" name="Freeform: Shape 3695">
                  <a:extLst>
                    <a:ext uri="{FF2B5EF4-FFF2-40B4-BE49-F238E27FC236}">
                      <a16:creationId xmlns:a16="http://schemas.microsoft.com/office/drawing/2014/main" id="{77805505-86F5-9A15-D57B-9782B567392D}"/>
                    </a:ext>
                  </a:extLst>
                </p:cNvPr>
                <p:cNvSpPr/>
                <p:nvPr/>
              </p:nvSpPr>
              <p:spPr>
                <a:xfrm>
                  <a:off x="6732417" y="5847523"/>
                  <a:ext cx="1152" cy="1296"/>
                </a:xfrm>
                <a:custGeom>
                  <a:avLst/>
                  <a:gdLst>
                    <a:gd name="connsiteX0" fmla="*/ 0 w 1152"/>
                    <a:gd name="connsiteY0" fmla="*/ 1080 h 1296"/>
                    <a:gd name="connsiteX1" fmla="*/ 936 w 1152"/>
                    <a:gd name="connsiteY1" fmla="*/ 0 h 1296"/>
                    <a:gd name="connsiteX2" fmla="*/ 1152 w 1152"/>
                    <a:gd name="connsiteY2" fmla="*/ 0 h 1296"/>
                    <a:gd name="connsiteX3" fmla="*/ 1152 w 1152"/>
                    <a:gd name="connsiteY3" fmla="*/ 0 h 1296"/>
                    <a:gd name="connsiteX4" fmla="*/ 1152 w 1152"/>
                    <a:gd name="connsiteY4" fmla="*/ 216 h 1296"/>
                    <a:gd name="connsiteX5" fmla="*/ 1152 w 1152"/>
                    <a:gd name="connsiteY5" fmla="*/ 216 h 1296"/>
                    <a:gd name="connsiteX6" fmla="*/ 216 w 1152"/>
                    <a:gd name="connsiteY6" fmla="*/ 1296 h 1296"/>
                    <a:gd name="connsiteX7" fmla="*/ 0 w 1152"/>
                    <a:gd name="connsiteY7" fmla="*/ 1296 h 1296"/>
                    <a:gd name="connsiteX8" fmla="*/ 0 w 1152"/>
                    <a:gd name="connsiteY8" fmla="*/ 1296 h 1296"/>
                    <a:gd name="connsiteX9" fmla="*/ 0 w 1152"/>
                    <a:gd name="connsiteY9" fmla="*/ 1080 h 1296"/>
                    <a:gd name="connsiteX10" fmla="*/ 0 w 115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0" y="1080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7" name="Freeform: Shape 3696">
                  <a:extLst>
                    <a:ext uri="{FF2B5EF4-FFF2-40B4-BE49-F238E27FC236}">
                      <a16:creationId xmlns:a16="http://schemas.microsoft.com/office/drawing/2014/main" id="{93B90A76-F585-3A88-419C-3FF80A83C921}"/>
                    </a:ext>
                  </a:extLst>
                </p:cNvPr>
                <p:cNvSpPr/>
                <p:nvPr/>
              </p:nvSpPr>
              <p:spPr>
                <a:xfrm>
                  <a:off x="6742211" y="5852780"/>
                  <a:ext cx="1152" cy="1296"/>
                </a:xfrm>
                <a:custGeom>
                  <a:avLst/>
                  <a:gdLst>
                    <a:gd name="connsiteX0" fmla="*/ 0 w 1152"/>
                    <a:gd name="connsiteY0" fmla="*/ 1080 h 1296"/>
                    <a:gd name="connsiteX1" fmla="*/ 936 w 1152"/>
                    <a:gd name="connsiteY1" fmla="*/ 0 h 1296"/>
                    <a:gd name="connsiteX2" fmla="*/ 1152 w 1152"/>
                    <a:gd name="connsiteY2" fmla="*/ 0 h 1296"/>
                    <a:gd name="connsiteX3" fmla="*/ 1152 w 1152"/>
                    <a:gd name="connsiteY3" fmla="*/ 0 h 1296"/>
                    <a:gd name="connsiteX4" fmla="*/ 1152 w 1152"/>
                    <a:gd name="connsiteY4" fmla="*/ 216 h 1296"/>
                    <a:gd name="connsiteX5" fmla="*/ 1152 w 1152"/>
                    <a:gd name="connsiteY5" fmla="*/ 216 h 1296"/>
                    <a:gd name="connsiteX6" fmla="*/ 216 w 1152"/>
                    <a:gd name="connsiteY6" fmla="*/ 1296 h 1296"/>
                    <a:gd name="connsiteX7" fmla="*/ 0 w 1152"/>
                    <a:gd name="connsiteY7" fmla="*/ 1296 h 1296"/>
                    <a:gd name="connsiteX8" fmla="*/ 0 w 1152"/>
                    <a:gd name="connsiteY8" fmla="*/ 1296 h 1296"/>
                    <a:gd name="connsiteX9" fmla="*/ 0 w 1152"/>
                    <a:gd name="connsiteY9" fmla="*/ 1080 h 1296"/>
                    <a:gd name="connsiteX10" fmla="*/ 0 w 115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0" y="1080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8" name="Freeform: Shape 3697">
                  <a:extLst>
                    <a:ext uri="{FF2B5EF4-FFF2-40B4-BE49-F238E27FC236}">
                      <a16:creationId xmlns:a16="http://schemas.microsoft.com/office/drawing/2014/main" id="{EDF215BC-E3C6-E529-DC33-E6E5FE3F099D}"/>
                    </a:ext>
                  </a:extLst>
                </p:cNvPr>
                <p:cNvSpPr/>
                <p:nvPr/>
              </p:nvSpPr>
              <p:spPr>
                <a:xfrm>
                  <a:off x="6726912" y="5839025"/>
                  <a:ext cx="752" cy="1604"/>
                </a:xfrm>
                <a:custGeom>
                  <a:avLst/>
                  <a:gdLst>
                    <a:gd name="connsiteX0" fmla="*/ 32 w 752"/>
                    <a:gd name="connsiteY0" fmla="*/ 1368 h 1604"/>
                    <a:gd name="connsiteX1" fmla="*/ 464 w 752"/>
                    <a:gd name="connsiteY1" fmla="*/ 72 h 1604"/>
                    <a:gd name="connsiteX2" fmla="*/ 680 w 752"/>
                    <a:gd name="connsiteY2" fmla="*/ 0 h 1604"/>
                    <a:gd name="connsiteX3" fmla="*/ 680 w 752"/>
                    <a:gd name="connsiteY3" fmla="*/ 0 h 1604"/>
                    <a:gd name="connsiteX4" fmla="*/ 752 w 752"/>
                    <a:gd name="connsiteY4" fmla="*/ 216 h 1604"/>
                    <a:gd name="connsiteX5" fmla="*/ 752 w 752"/>
                    <a:gd name="connsiteY5" fmla="*/ 216 h 1604"/>
                    <a:gd name="connsiteX6" fmla="*/ 248 w 752"/>
                    <a:gd name="connsiteY6" fmla="*/ 1512 h 1604"/>
                    <a:gd name="connsiteX7" fmla="*/ 32 w 752"/>
                    <a:gd name="connsiteY7" fmla="*/ 1585 h 1604"/>
                    <a:gd name="connsiteX8" fmla="*/ 32 w 752"/>
                    <a:gd name="connsiteY8" fmla="*/ 1585 h 1604"/>
                    <a:gd name="connsiteX9" fmla="*/ 32 w 752"/>
                    <a:gd name="connsiteY9" fmla="*/ 1440 h 1604"/>
                    <a:gd name="connsiteX10" fmla="*/ 32 w 752"/>
                    <a:gd name="connsiteY10" fmla="*/ 1440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52" h="1604">
                      <a:moveTo>
                        <a:pt x="32" y="1368"/>
                      </a:moveTo>
                      <a:lnTo>
                        <a:pt x="464" y="72"/>
                      </a:lnTo>
                      <a:cubicBezTo>
                        <a:pt x="464" y="72"/>
                        <a:pt x="536" y="0"/>
                        <a:pt x="680" y="0"/>
                      </a:cubicBezTo>
                      <a:lnTo>
                        <a:pt x="680" y="0"/>
                      </a:lnTo>
                      <a:cubicBezTo>
                        <a:pt x="680" y="0"/>
                        <a:pt x="752" y="72"/>
                        <a:pt x="752" y="216"/>
                      </a:cubicBezTo>
                      <a:lnTo>
                        <a:pt x="752" y="216"/>
                      </a:lnTo>
                      <a:lnTo>
                        <a:pt x="248" y="1512"/>
                      </a:lnTo>
                      <a:cubicBezTo>
                        <a:pt x="248" y="1512"/>
                        <a:pt x="104" y="1657"/>
                        <a:pt x="32" y="1585"/>
                      </a:cubicBezTo>
                      <a:lnTo>
                        <a:pt x="32" y="1585"/>
                      </a:lnTo>
                      <a:cubicBezTo>
                        <a:pt x="32" y="1585"/>
                        <a:pt x="-40" y="1512"/>
                        <a:pt x="32" y="1440"/>
                      </a:cubicBezTo>
                      <a:lnTo>
                        <a:pt x="32" y="144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9" name="Freeform: Shape 3698">
                  <a:extLst>
                    <a:ext uri="{FF2B5EF4-FFF2-40B4-BE49-F238E27FC236}">
                      <a16:creationId xmlns:a16="http://schemas.microsoft.com/office/drawing/2014/main" id="{3DF6C32B-39DA-F239-A1E7-99A9A39BACA0}"/>
                    </a:ext>
                  </a:extLst>
                </p:cNvPr>
                <p:cNvSpPr/>
                <p:nvPr/>
              </p:nvSpPr>
              <p:spPr>
                <a:xfrm>
                  <a:off x="6745780" y="5848787"/>
                  <a:ext cx="1504" cy="960"/>
                </a:xfrm>
                <a:custGeom>
                  <a:avLst/>
                  <a:gdLst>
                    <a:gd name="connsiteX0" fmla="*/ 1256 w 1504"/>
                    <a:gd name="connsiteY0" fmla="*/ 896 h 960"/>
                    <a:gd name="connsiteX1" fmla="*/ 32 w 1504"/>
                    <a:gd name="connsiteY1" fmla="*/ 248 h 960"/>
                    <a:gd name="connsiteX2" fmla="*/ 32 w 1504"/>
                    <a:gd name="connsiteY2" fmla="*/ 32 h 960"/>
                    <a:gd name="connsiteX3" fmla="*/ 32 w 1504"/>
                    <a:gd name="connsiteY3" fmla="*/ 32 h 960"/>
                    <a:gd name="connsiteX4" fmla="*/ 248 w 1504"/>
                    <a:gd name="connsiteY4" fmla="*/ 32 h 960"/>
                    <a:gd name="connsiteX5" fmla="*/ 248 w 1504"/>
                    <a:gd name="connsiteY5" fmla="*/ 32 h 960"/>
                    <a:gd name="connsiteX6" fmla="*/ 1472 w 1504"/>
                    <a:gd name="connsiteY6" fmla="*/ 752 h 960"/>
                    <a:gd name="connsiteX7" fmla="*/ 1472 w 1504"/>
                    <a:gd name="connsiteY7" fmla="*/ 896 h 960"/>
                    <a:gd name="connsiteX8" fmla="*/ 1472 w 1504"/>
                    <a:gd name="connsiteY8" fmla="*/ 896 h 960"/>
                    <a:gd name="connsiteX9" fmla="*/ 1256 w 1504"/>
                    <a:gd name="connsiteY9" fmla="*/ 896 h 960"/>
                    <a:gd name="connsiteX10" fmla="*/ 1256 w 1504"/>
                    <a:gd name="connsiteY10" fmla="*/ 896 h 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60">
                      <a:moveTo>
                        <a:pt x="1256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896"/>
                      </a:cubicBezTo>
                      <a:lnTo>
                        <a:pt x="1472" y="896"/>
                      </a:lnTo>
                      <a:cubicBezTo>
                        <a:pt x="1472" y="896"/>
                        <a:pt x="1328" y="1040"/>
                        <a:pt x="1256" y="896"/>
                      </a:cubicBezTo>
                      <a:lnTo>
                        <a:pt x="1256" y="8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0" name="Freeform: Shape 3699">
                  <a:extLst>
                    <a:ext uri="{FF2B5EF4-FFF2-40B4-BE49-F238E27FC236}">
                      <a16:creationId xmlns:a16="http://schemas.microsoft.com/office/drawing/2014/main" id="{19821C1C-3E3B-DA18-F66D-33086FFE34DE}"/>
                    </a:ext>
                  </a:extLst>
                </p:cNvPr>
                <p:cNvSpPr/>
                <p:nvPr/>
              </p:nvSpPr>
              <p:spPr>
                <a:xfrm>
                  <a:off x="6734762" y="5854548"/>
                  <a:ext cx="1000" cy="1504"/>
                </a:xfrm>
                <a:custGeom>
                  <a:avLst/>
                  <a:gdLst>
                    <a:gd name="connsiteX0" fmla="*/ 32 w 1000"/>
                    <a:gd name="connsiteY0" fmla="*/ 1256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256 h 1504"/>
                    <a:gd name="connsiteX10" fmla="*/ 32 w 1000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1" name="Freeform: Shape 3700">
                  <a:extLst>
                    <a:ext uri="{FF2B5EF4-FFF2-40B4-BE49-F238E27FC236}">
                      <a16:creationId xmlns:a16="http://schemas.microsoft.com/office/drawing/2014/main" id="{2CF84ACA-5EF4-E85D-93F5-505BAD04AED1}"/>
                    </a:ext>
                  </a:extLst>
                </p:cNvPr>
                <p:cNvSpPr/>
                <p:nvPr/>
              </p:nvSpPr>
              <p:spPr>
                <a:xfrm>
                  <a:off x="6729145" y="5837841"/>
                  <a:ext cx="1399" cy="1040"/>
                </a:xfrm>
                <a:custGeom>
                  <a:avLst/>
                  <a:gdLst>
                    <a:gd name="connsiteX0" fmla="*/ 1184 w 1399"/>
                    <a:gd name="connsiteY0" fmla="*/ 1040 h 1040"/>
                    <a:gd name="connsiteX1" fmla="*/ 32 w 1399"/>
                    <a:gd name="connsiteY1" fmla="*/ 248 h 1040"/>
                    <a:gd name="connsiteX2" fmla="*/ 32 w 1399"/>
                    <a:gd name="connsiteY2" fmla="*/ 32 h 1040"/>
                    <a:gd name="connsiteX3" fmla="*/ 32 w 1399"/>
                    <a:gd name="connsiteY3" fmla="*/ 32 h 1040"/>
                    <a:gd name="connsiteX4" fmla="*/ 248 w 1399"/>
                    <a:gd name="connsiteY4" fmla="*/ 32 h 1040"/>
                    <a:gd name="connsiteX5" fmla="*/ 248 w 1399"/>
                    <a:gd name="connsiteY5" fmla="*/ 32 h 1040"/>
                    <a:gd name="connsiteX6" fmla="*/ 1400 w 1399"/>
                    <a:gd name="connsiteY6" fmla="*/ 824 h 1040"/>
                    <a:gd name="connsiteX7" fmla="*/ 1400 w 1399"/>
                    <a:gd name="connsiteY7" fmla="*/ 1040 h 1040"/>
                    <a:gd name="connsiteX8" fmla="*/ 1400 w 1399"/>
                    <a:gd name="connsiteY8" fmla="*/ 1040 h 1040"/>
                    <a:gd name="connsiteX9" fmla="*/ 1184 w 1399"/>
                    <a:gd name="connsiteY9" fmla="*/ 1040 h 1040"/>
                    <a:gd name="connsiteX10" fmla="*/ 1184 w 1399"/>
                    <a:gd name="connsiteY10" fmla="*/ 1040 h 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99" h="1040">
                      <a:moveTo>
                        <a:pt x="1184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00" y="824"/>
                      </a:lnTo>
                      <a:cubicBezTo>
                        <a:pt x="1400" y="824"/>
                        <a:pt x="1400" y="968"/>
                        <a:pt x="1400" y="1040"/>
                      </a:cubicBezTo>
                      <a:lnTo>
                        <a:pt x="1400" y="1040"/>
                      </a:lnTo>
                      <a:cubicBezTo>
                        <a:pt x="1400" y="1040"/>
                        <a:pt x="1256" y="1040"/>
                        <a:pt x="1184" y="1040"/>
                      </a:cubicBezTo>
                      <a:lnTo>
                        <a:pt x="1184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2" name="Freeform: Shape 3701">
                  <a:extLst>
                    <a:ext uri="{FF2B5EF4-FFF2-40B4-BE49-F238E27FC236}">
                      <a16:creationId xmlns:a16="http://schemas.microsoft.com/office/drawing/2014/main" id="{89DD7D45-2B79-977C-FD50-D4E607E2F54C}"/>
                    </a:ext>
                  </a:extLst>
                </p:cNvPr>
                <p:cNvSpPr/>
                <p:nvPr/>
              </p:nvSpPr>
              <p:spPr>
                <a:xfrm>
                  <a:off x="6723887" y="5841330"/>
                  <a:ext cx="1400" cy="1040"/>
                </a:xfrm>
                <a:custGeom>
                  <a:avLst/>
                  <a:gdLst>
                    <a:gd name="connsiteX0" fmla="*/ 1185 w 1400"/>
                    <a:gd name="connsiteY0" fmla="*/ 1008 h 1040"/>
                    <a:gd name="connsiteX1" fmla="*/ 32 w 1400"/>
                    <a:gd name="connsiteY1" fmla="*/ 216 h 1040"/>
                    <a:gd name="connsiteX2" fmla="*/ 32 w 1400"/>
                    <a:gd name="connsiteY2" fmla="*/ 0 h 1040"/>
                    <a:gd name="connsiteX3" fmla="*/ 32 w 1400"/>
                    <a:gd name="connsiteY3" fmla="*/ 0 h 1040"/>
                    <a:gd name="connsiteX4" fmla="*/ 248 w 1400"/>
                    <a:gd name="connsiteY4" fmla="*/ 0 h 1040"/>
                    <a:gd name="connsiteX5" fmla="*/ 248 w 1400"/>
                    <a:gd name="connsiteY5" fmla="*/ 0 h 1040"/>
                    <a:gd name="connsiteX6" fmla="*/ 1400 w 1400"/>
                    <a:gd name="connsiteY6" fmla="*/ 792 h 1040"/>
                    <a:gd name="connsiteX7" fmla="*/ 1400 w 1400"/>
                    <a:gd name="connsiteY7" fmla="*/ 1008 h 1040"/>
                    <a:gd name="connsiteX8" fmla="*/ 1400 w 1400"/>
                    <a:gd name="connsiteY8" fmla="*/ 1008 h 1040"/>
                    <a:gd name="connsiteX9" fmla="*/ 1185 w 1400"/>
                    <a:gd name="connsiteY9" fmla="*/ 1008 h 1040"/>
                    <a:gd name="connsiteX10" fmla="*/ 1185 w 1400"/>
                    <a:gd name="connsiteY10" fmla="*/ 1008 h 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40">
                      <a:moveTo>
                        <a:pt x="1185" y="1008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400" y="792"/>
                      </a:lnTo>
                      <a:cubicBezTo>
                        <a:pt x="1400" y="792"/>
                        <a:pt x="1400" y="936"/>
                        <a:pt x="1400" y="1008"/>
                      </a:cubicBezTo>
                      <a:lnTo>
                        <a:pt x="1400" y="1008"/>
                      </a:lnTo>
                      <a:cubicBezTo>
                        <a:pt x="1400" y="1008"/>
                        <a:pt x="1256" y="1080"/>
                        <a:pt x="1185" y="1008"/>
                      </a:cubicBezTo>
                      <a:lnTo>
                        <a:pt x="1185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3" name="Freeform: Shape 3702">
                  <a:extLst>
                    <a:ext uri="{FF2B5EF4-FFF2-40B4-BE49-F238E27FC236}">
                      <a16:creationId xmlns:a16="http://schemas.microsoft.com/office/drawing/2014/main" id="{08FA012D-4B29-9190-C88D-D1E6FA949E93}"/>
                    </a:ext>
                  </a:extLst>
                </p:cNvPr>
                <p:cNvSpPr/>
                <p:nvPr/>
              </p:nvSpPr>
              <p:spPr>
                <a:xfrm>
                  <a:off x="6727560" y="5845187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4" name="Freeform: Shape 3703">
                  <a:extLst>
                    <a:ext uri="{FF2B5EF4-FFF2-40B4-BE49-F238E27FC236}">
                      <a16:creationId xmlns:a16="http://schemas.microsoft.com/office/drawing/2014/main" id="{7CA417AF-D48B-F97A-B604-386114E7520D}"/>
                    </a:ext>
                  </a:extLst>
                </p:cNvPr>
                <p:cNvSpPr/>
                <p:nvPr/>
              </p:nvSpPr>
              <p:spPr>
                <a:xfrm>
                  <a:off x="6732633" y="5849147"/>
                  <a:ext cx="968" cy="1504"/>
                </a:xfrm>
                <a:custGeom>
                  <a:avLst/>
                  <a:gdLst>
                    <a:gd name="connsiteX0" fmla="*/ 0 w 968"/>
                    <a:gd name="connsiteY0" fmla="*/ 1256 h 1504"/>
                    <a:gd name="connsiteX1" fmla="*/ 720 w 968"/>
                    <a:gd name="connsiteY1" fmla="*/ 32 h 1504"/>
                    <a:gd name="connsiteX2" fmla="*/ 936 w 968"/>
                    <a:gd name="connsiteY2" fmla="*/ 32 h 1504"/>
                    <a:gd name="connsiteX3" fmla="*/ 936 w 968"/>
                    <a:gd name="connsiteY3" fmla="*/ 32 h 1504"/>
                    <a:gd name="connsiteX4" fmla="*/ 936 w 968"/>
                    <a:gd name="connsiteY4" fmla="*/ 248 h 1504"/>
                    <a:gd name="connsiteX5" fmla="*/ 936 w 968"/>
                    <a:gd name="connsiteY5" fmla="*/ 248 h 1504"/>
                    <a:gd name="connsiteX6" fmla="*/ 288 w 968"/>
                    <a:gd name="connsiteY6" fmla="*/ 1472 h 1504"/>
                    <a:gd name="connsiteX7" fmla="*/ 72 w 968"/>
                    <a:gd name="connsiteY7" fmla="*/ 1472 h 1504"/>
                    <a:gd name="connsiteX8" fmla="*/ 72 w 968"/>
                    <a:gd name="connsiteY8" fmla="*/ 1472 h 1504"/>
                    <a:gd name="connsiteX9" fmla="*/ 72 w 968"/>
                    <a:gd name="connsiteY9" fmla="*/ 1256 h 1504"/>
                    <a:gd name="connsiteX10" fmla="*/ 72 w 96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68" h="1504">
                      <a:moveTo>
                        <a:pt x="0" y="1256"/>
                      </a:moveTo>
                      <a:lnTo>
                        <a:pt x="720" y="32"/>
                      </a:lnTo>
                      <a:cubicBezTo>
                        <a:pt x="720" y="32"/>
                        <a:pt x="864" y="-40"/>
                        <a:pt x="936" y="32"/>
                      </a:cubicBezTo>
                      <a:lnTo>
                        <a:pt x="936" y="32"/>
                      </a:lnTo>
                      <a:cubicBezTo>
                        <a:pt x="936" y="32"/>
                        <a:pt x="1008" y="176"/>
                        <a:pt x="936" y="248"/>
                      </a:cubicBezTo>
                      <a:lnTo>
                        <a:pt x="936" y="248"/>
                      </a:lnTo>
                      <a:lnTo>
                        <a:pt x="288" y="1472"/>
                      </a:lnTo>
                      <a:cubicBezTo>
                        <a:pt x="288" y="1472"/>
                        <a:pt x="144" y="1544"/>
                        <a:pt x="72" y="1472"/>
                      </a:cubicBezTo>
                      <a:lnTo>
                        <a:pt x="72" y="1472"/>
                      </a:lnTo>
                      <a:cubicBezTo>
                        <a:pt x="72" y="1472"/>
                        <a:pt x="0" y="1328"/>
                        <a:pt x="72" y="1256"/>
                      </a:cubicBezTo>
                      <a:lnTo>
                        <a:pt x="72" y="125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5" name="Freeform: Shape 3704">
                  <a:extLst>
                    <a:ext uri="{FF2B5EF4-FFF2-40B4-BE49-F238E27FC236}">
                      <a16:creationId xmlns:a16="http://schemas.microsoft.com/office/drawing/2014/main" id="{4F8FB66B-663A-2647-CF63-5A706F05A28E}"/>
                    </a:ext>
                  </a:extLst>
                </p:cNvPr>
                <p:cNvSpPr/>
                <p:nvPr/>
              </p:nvSpPr>
              <p:spPr>
                <a:xfrm>
                  <a:off x="6736274" y="5851236"/>
                  <a:ext cx="1400" cy="1072"/>
                </a:xfrm>
                <a:custGeom>
                  <a:avLst/>
                  <a:gdLst>
                    <a:gd name="connsiteX0" fmla="*/ 1184 w 1400"/>
                    <a:gd name="connsiteY0" fmla="*/ 1040 h 1072"/>
                    <a:gd name="connsiteX1" fmla="*/ 32 w 1400"/>
                    <a:gd name="connsiteY1" fmla="*/ 248 h 1072"/>
                    <a:gd name="connsiteX2" fmla="*/ 32 w 1400"/>
                    <a:gd name="connsiteY2" fmla="*/ 32 h 1072"/>
                    <a:gd name="connsiteX3" fmla="*/ 32 w 1400"/>
                    <a:gd name="connsiteY3" fmla="*/ 32 h 1072"/>
                    <a:gd name="connsiteX4" fmla="*/ 248 w 1400"/>
                    <a:gd name="connsiteY4" fmla="*/ 32 h 1072"/>
                    <a:gd name="connsiteX5" fmla="*/ 248 w 1400"/>
                    <a:gd name="connsiteY5" fmla="*/ 32 h 1072"/>
                    <a:gd name="connsiteX6" fmla="*/ 1400 w 1400"/>
                    <a:gd name="connsiteY6" fmla="*/ 824 h 1072"/>
                    <a:gd name="connsiteX7" fmla="*/ 1400 w 1400"/>
                    <a:gd name="connsiteY7" fmla="*/ 1040 h 1072"/>
                    <a:gd name="connsiteX8" fmla="*/ 1400 w 1400"/>
                    <a:gd name="connsiteY8" fmla="*/ 1040 h 1072"/>
                    <a:gd name="connsiteX9" fmla="*/ 1184 w 1400"/>
                    <a:gd name="connsiteY9" fmla="*/ 1040 h 1072"/>
                    <a:gd name="connsiteX10" fmla="*/ 1184 w 1400"/>
                    <a:gd name="connsiteY10" fmla="*/ 1040 h 1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72">
                      <a:moveTo>
                        <a:pt x="1184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00" y="824"/>
                      </a:lnTo>
                      <a:cubicBezTo>
                        <a:pt x="1400" y="824"/>
                        <a:pt x="1400" y="968"/>
                        <a:pt x="1400" y="1040"/>
                      </a:cubicBezTo>
                      <a:lnTo>
                        <a:pt x="1400" y="1040"/>
                      </a:lnTo>
                      <a:cubicBezTo>
                        <a:pt x="1400" y="1040"/>
                        <a:pt x="1256" y="1112"/>
                        <a:pt x="1184" y="1040"/>
                      </a:cubicBezTo>
                      <a:lnTo>
                        <a:pt x="1184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6" name="Freeform: Shape 3705">
                  <a:extLst>
                    <a:ext uri="{FF2B5EF4-FFF2-40B4-BE49-F238E27FC236}">
                      <a16:creationId xmlns:a16="http://schemas.microsoft.com/office/drawing/2014/main" id="{12B8FC3F-1FDF-7346-CC37-72A6C417A746}"/>
                    </a:ext>
                  </a:extLst>
                </p:cNvPr>
                <p:cNvSpPr/>
                <p:nvPr/>
              </p:nvSpPr>
              <p:spPr>
                <a:xfrm>
                  <a:off x="6729825" y="5851164"/>
                  <a:ext cx="1400" cy="1072"/>
                </a:xfrm>
                <a:custGeom>
                  <a:avLst/>
                  <a:gdLst>
                    <a:gd name="connsiteX0" fmla="*/ 1152 w 1400"/>
                    <a:gd name="connsiteY0" fmla="*/ 1040 h 1072"/>
                    <a:gd name="connsiteX1" fmla="*/ 0 w 1400"/>
                    <a:gd name="connsiteY1" fmla="*/ 248 h 1072"/>
                    <a:gd name="connsiteX2" fmla="*/ 0 w 1400"/>
                    <a:gd name="connsiteY2" fmla="*/ 32 h 1072"/>
                    <a:gd name="connsiteX3" fmla="*/ 0 w 1400"/>
                    <a:gd name="connsiteY3" fmla="*/ 32 h 1072"/>
                    <a:gd name="connsiteX4" fmla="*/ 216 w 1400"/>
                    <a:gd name="connsiteY4" fmla="*/ 32 h 1072"/>
                    <a:gd name="connsiteX5" fmla="*/ 216 w 1400"/>
                    <a:gd name="connsiteY5" fmla="*/ 32 h 1072"/>
                    <a:gd name="connsiteX6" fmla="*/ 1368 w 1400"/>
                    <a:gd name="connsiteY6" fmla="*/ 824 h 1072"/>
                    <a:gd name="connsiteX7" fmla="*/ 1368 w 1400"/>
                    <a:gd name="connsiteY7" fmla="*/ 1040 h 1072"/>
                    <a:gd name="connsiteX8" fmla="*/ 1368 w 1400"/>
                    <a:gd name="connsiteY8" fmla="*/ 1040 h 1072"/>
                    <a:gd name="connsiteX9" fmla="*/ 1152 w 1400"/>
                    <a:gd name="connsiteY9" fmla="*/ 1040 h 1072"/>
                    <a:gd name="connsiteX10" fmla="*/ 1152 w 1400"/>
                    <a:gd name="connsiteY10" fmla="*/ 1040 h 1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72">
                      <a:moveTo>
                        <a:pt x="1152" y="1040"/>
                      </a:moveTo>
                      <a:lnTo>
                        <a:pt x="0" y="248"/>
                      </a:lnTo>
                      <a:cubicBezTo>
                        <a:pt x="0" y="248"/>
                        <a:pt x="0" y="104"/>
                        <a:pt x="0" y="32"/>
                      </a:cubicBezTo>
                      <a:lnTo>
                        <a:pt x="0" y="32"/>
                      </a:lnTo>
                      <a:cubicBezTo>
                        <a:pt x="0" y="32"/>
                        <a:pt x="144" y="-40"/>
                        <a:pt x="216" y="32"/>
                      </a:cubicBezTo>
                      <a:lnTo>
                        <a:pt x="216" y="32"/>
                      </a:lnTo>
                      <a:lnTo>
                        <a:pt x="1368" y="824"/>
                      </a:lnTo>
                      <a:cubicBezTo>
                        <a:pt x="1368" y="824"/>
                        <a:pt x="1440" y="968"/>
                        <a:pt x="1368" y="1040"/>
                      </a:cubicBezTo>
                      <a:lnTo>
                        <a:pt x="1368" y="1040"/>
                      </a:lnTo>
                      <a:cubicBezTo>
                        <a:pt x="1368" y="1040"/>
                        <a:pt x="1224" y="1112"/>
                        <a:pt x="1152" y="1040"/>
                      </a:cubicBezTo>
                      <a:lnTo>
                        <a:pt x="1152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7" name="Freeform: Shape 3706">
                  <a:extLst>
                    <a:ext uri="{FF2B5EF4-FFF2-40B4-BE49-F238E27FC236}">
                      <a16:creationId xmlns:a16="http://schemas.microsoft.com/office/drawing/2014/main" id="{5E515361-711C-9E39-E358-944ABF5CBF34}"/>
                    </a:ext>
                  </a:extLst>
                </p:cNvPr>
                <p:cNvSpPr/>
                <p:nvPr/>
              </p:nvSpPr>
              <p:spPr>
                <a:xfrm>
                  <a:off x="6735802" y="5833376"/>
                  <a:ext cx="968" cy="1432"/>
                </a:xfrm>
                <a:custGeom>
                  <a:avLst/>
                  <a:gdLst>
                    <a:gd name="connsiteX0" fmla="*/ 0 w 968"/>
                    <a:gd name="connsiteY0" fmla="*/ 1256 h 1432"/>
                    <a:gd name="connsiteX1" fmla="*/ 720 w 968"/>
                    <a:gd name="connsiteY1" fmla="*/ 32 h 1432"/>
                    <a:gd name="connsiteX2" fmla="*/ 936 w 968"/>
                    <a:gd name="connsiteY2" fmla="*/ 32 h 1432"/>
                    <a:gd name="connsiteX3" fmla="*/ 936 w 968"/>
                    <a:gd name="connsiteY3" fmla="*/ 32 h 1432"/>
                    <a:gd name="connsiteX4" fmla="*/ 936 w 968"/>
                    <a:gd name="connsiteY4" fmla="*/ 176 h 1432"/>
                    <a:gd name="connsiteX5" fmla="*/ 936 w 968"/>
                    <a:gd name="connsiteY5" fmla="*/ 176 h 1432"/>
                    <a:gd name="connsiteX6" fmla="*/ 288 w 968"/>
                    <a:gd name="connsiteY6" fmla="*/ 1400 h 1432"/>
                    <a:gd name="connsiteX7" fmla="*/ 72 w 968"/>
                    <a:gd name="connsiteY7" fmla="*/ 1400 h 1432"/>
                    <a:gd name="connsiteX8" fmla="*/ 72 w 968"/>
                    <a:gd name="connsiteY8" fmla="*/ 1400 h 1432"/>
                    <a:gd name="connsiteX9" fmla="*/ 72 w 968"/>
                    <a:gd name="connsiteY9" fmla="*/ 1184 h 1432"/>
                    <a:gd name="connsiteX10" fmla="*/ 72 w 968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68" h="1432">
                      <a:moveTo>
                        <a:pt x="0" y="1256"/>
                      </a:moveTo>
                      <a:lnTo>
                        <a:pt x="720" y="32"/>
                      </a:lnTo>
                      <a:cubicBezTo>
                        <a:pt x="720" y="32"/>
                        <a:pt x="864" y="-40"/>
                        <a:pt x="936" y="32"/>
                      </a:cubicBezTo>
                      <a:lnTo>
                        <a:pt x="936" y="32"/>
                      </a:lnTo>
                      <a:cubicBezTo>
                        <a:pt x="936" y="32"/>
                        <a:pt x="1008" y="176"/>
                        <a:pt x="936" y="176"/>
                      </a:cubicBezTo>
                      <a:lnTo>
                        <a:pt x="936" y="176"/>
                      </a:lnTo>
                      <a:lnTo>
                        <a:pt x="288" y="1400"/>
                      </a:lnTo>
                      <a:cubicBezTo>
                        <a:pt x="288" y="1400"/>
                        <a:pt x="144" y="1472"/>
                        <a:pt x="72" y="1400"/>
                      </a:cubicBezTo>
                      <a:lnTo>
                        <a:pt x="72" y="1400"/>
                      </a:lnTo>
                      <a:cubicBezTo>
                        <a:pt x="72" y="1400"/>
                        <a:pt x="0" y="1256"/>
                        <a:pt x="72" y="1184"/>
                      </a:cubicBezTo>
                      <a:lnTo>
                        <a:pt x="72" y="1184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8" name="Freeform: Shape 3707">
                  <a:extLst>
                    <a:ext uri="{FF2B5EF4-FFF2-40B4-BE49-F238E27FC236}">
                      <a16:creationId xmlns:a16="http://schemas.microsoft.com/office/drawing/2014/main" id="{A2D0F12D-454B-5535-05C3-FC05439CB84B}"/>
                    </a:ext>
                  </a:extLst>
                </p:cNvPr>
                <p:cNvSpPr/>
                <p:nvPr/>
              </p:nvSpPr>
              <p:spPr>
                <a:xfrm>
                  <a:off x="6738722" y="5852820"/>
                  <a:ext cx="1504" cy="928"/>
                </a:xfrm>
                <a:custGeom>
                  <a:avLst/>
                  <a:gdLst>
                    <a:gd name="connsiteX0" fmla="*/ 1257 w 1504"/>
                    <a:gd name="connsiteY0" fmla="*/ 896 h 928"/>
                    <a:gd name="connsiteX1" fmla="*/ 32 w 1504"/>
                    <a:gd name="connsiteY1" fmla="*/ 248 h 928"/>
                    <a:gd name="connsiteX2" fmla="*/ 32 w 1504"/>
                    <a:gd name="connsiteY2" fmla="*/ 32 h 928"/>
                    <a:gd name="connsiteX3" fmla="*/ 32 w 1504"/>
                    <a:gd name="connsiteY3" fmla="*/ 32 h 928"/>
                    <a:gd name="connsiteX4" fmla="*/ 248 w 1504"/>
                    <a:gd name="connsiteY4" fmla="*/ 32 h 928"/>
                    <a:gd name="connsiteX5" fmla="*/ 248 w 1504"/>
                    <a:gd name="connsiteY5" fmla="*/ 32 h 928"/>
                    <a:gd name="connsiteX6" fmla="*/ 1472 w 1504"/>
                    <a:gd name="connsiteY6" fmla="*/ 680 h 928"/>
                    <a:gd name="connsiteX7" fmla="*/ 1472 w 1504"/>
                    <a:gd name="connsiteY7" fmla="*/ 896 h 928"/>
                    <a:gd name="connsiteX8" fmla="*/ 1472 w 1504"/>
                    <a:gd name="connsiteY8" fmla="*/ 896 h 928"/>
                    <a:gd name="connsiteX9" fmla="*/ 1257 w 1504"/>
                    <a:gd name="connsiteY9" fmla="*/ 896 h 928"/>
                    <a:gd name="connsiteX10" fmla="*/ 1257 w 1504"/>
                    <a:gd name="connsiteY10" fmla="*/ 896 h 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28">
                      <a:moveTo>
                        <a:pt x="1257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76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680"/>
                      </a:lnTo>
                      <a:cubicBezTo>
                        <a:pt x="1472" y="680"/>
                        <a:pt x="1544" y="824"/>
                        <a:pt x="1472" y="896"/>
                      </a:cubicBezTo>
                      <a:lnTo>
                        <a:pt x="1472" y="896"/>
                      </a:lnTo>
                      <a:cubicBezTo>
                        <a:pt x="1472" y="896"/>
                        <a:pt x="1328" y="968"/>
                        <a:pt x="1257" y="896"/>
                      </a:cubicBezTo>
                      <a:lnTo>
                        <a:pt x="1257" y="8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87" name="Graphic 6">
                <a:extLst>
                  <a:ext uri="{FF2B5EF4-FFF2-40B4-BE49-F238E27FC236}">
                    <a16:creationId xmlns:a16="http://schemas.microsoft.com/office/drawing/2014/main" id="{05C3610A-DA62-FCCE-E32A-242FFF5CB8F9}"/>
                  </a:ext>
                </a:extLst>
              </p:cNvPr>
              <p:cNvGrpSpPr/>
              <p:nvPr/>
            </p:nvGrpSpPr>
            <p:grpSpPr>
              <a:xfrm>
                <a:off x="6754347" y="5732482"/>
                <a:ext cx="33627" cy="33627"/>
                <a:chOff x="6754347" y="5732482"/>
                <a:chExt cx="33627" cy="33627"/>
              </a:xfrm>
            </p:grpSpPr>
            <p:sp>
              <p:nvSpPr>
                <p:cNvPr id="5759" name="Freeform: Shape 5758">
                  <a:extLst>
                    <a:ext uri="{FF2B5EF4-FFF2-40B4-BE49-F238E27FC236}">
                      <a16:creationId xmlns:a16="http://schemas.microsoft.com/office/drawing/2014/main" id="{571B665F-7274-5655-C7BB-B69E9DDAEB6F}"/>
                    </a:ext>
                  </a:extLst>
                </p:cNvPr>
                <p:cNvSpPr/>
                <p:nvPr/>
              </p:nvSpPr>
              <p:spPr>
                <a:xfrm>
                  <a:off x="6754347" y="5732482"/>
                  <a:ext cx="33627" cy="33627"/>
                </a:xfrm>
                <a:custGeom>
                  <a:avLst/>
                  <a:gdLst>
                    <a:gd name="connsiteX0" fmla="*/ 12853 w 33627"/>
                    <a:gd name="connsiteY0" fmla="*/ 467 h 33627"/>
                    <a:gd name="connsiteX1" fmla="*/ 467 w 33627"/>
                    <a:gd name="connsiteY1" fmla="*/ 20775 h 33627"/>
                    <a:gd name="connsiteX2" fmla="*/ 20774 w 33627"/>
                    <a:gd name="connsiteY2" fmla="*/ 33161 h 33627"/>
                    <a:gd name="connsiteX3" fmla="*/ 33161 w 33627"/>
                    <a:gd name="connsiteY3" fmla="*/ 12853 h 33627"/>
                    <a:gd name="connsiteX4" fmla="*/ 12853 w 33627"/>
                    <a:gd name="connsiteY4" fmla="*/ 467 h 33627"/>
                    <a:gd name="connsiteX5" fmla="*/ 18110 w 33627"/>
                    <a:gd name="connsiteY5" fmla="*/ 22431 h 33627"/>
                    <a:gd name="connsiteX6" fmla="*/ 11197 w 33627"/>
                    <a:gd name="connsiteY6" fmla="*/ 18182 h 33627"/>
                    <a:gd name="connsiteX7" fmla="*/ 15445 w 33627"/>
                    <a:gd name="connsiteY7" fmla="*/ 11269 h 33627"/>
                    <a:gd name="connsiteX8" fmla="*/ 22359 w 33627"/>
                    <a:gd name="connsiteY8" fmla="*/ 15518 h 33627"/>
                    <a:gd name="connsiteX9" fmla="*/ 18110 w 33627"/>
                    <a:gd name="connsiteY9" fmla="*/ 22431 h 33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627" h="33627">
                      <a:moveTo>
                        <a:pt x="12853" y="467"/>
                      </a:moveTo>
                      <a:cubicBezTo>
                        <a:pt x="3851" y="2627"/>
                        <a:pt x="-1694" y="11701"/>
                        <a:pt x="467" y="20775"/>
                      </a:cubicBezTo>
                      <a:cubicBezTo>
                        <a:pt x="2627" y="29777"/>
                        <a:pt x="11701" y="35322"/>
                        <a:pt x="20774" y="33161"/>
                      </a:cubicBezTo>
                      <a:cubicBezTo>
                        <a:pt x="29776" y="31001"/>
                        <a:pt x="35321" y="21855"/>
                        <a:pt x="33161" y="12853"/>
                      </a:cubicBezTo>
                      <a:cubicBezTo>
                        <a:pt x="31001" y="3852"/>
                        <a:pt x="21927" y="-1694"/>
                        <a:pt x="12853" y="467"/>
                      </a:cubicBezTo>
                      <a:close/>
                      <a:moveTo>
                        <a:pt x="18110" y="22431"/>
                      </a:moveTo>
                      <a:cubicBezTo>
                        <a:pt x="15013" y="23151"/>
                        <a:pt x="11917" y="21279"/>
                        <a:pt x="11197" y="18182"/>
                      </a:cubicBezTo>
                      <a:cubicBezTo>
                        <a:pt x="10476" y="15086"/>
                        <a:pt x="12349" y="11989"/>
                        <a:pt x="15445" y="11269"/>
                      </a:cubicBezTo>
                      <a:cubicBezTo>
                        <a:pt x="18542" y="10549"/>
                        <a:pt x="21639" y="12421"/>
                        <a:pt x="22359" y="15518"/>
                      </a:cubicBezTo>
                      <a:cubicBezTo>
                        <a:pt x="23079" y="18614"/>
                        <a:pt x="21207" y="21711"/>
                        <a:pt x="18110" y="22431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0" name="Freeform: Shape 3519">
                  <a:extLst>
                    <a:ext uri="{FF2B5EF4-FFF2-40B4-BE49-F238E27FC236}">
                      <a16:creationId xmlns:a16="http://schemas.microsoft.com/office/drawing/2014/main" id="{D7457E4C-CEF1-599A-37F4-565DF7A6D929}"/>
                    </a:ext>
                  </a:extLst>
                </p:cNvPr>
                <p:cNvSpPr/>
                <p:nvPr/>
              </p:nvSpPr>
              <p:spPr>
                <a:xfrm>
                  <a:off x="6755657" y="5733962"/>
                  <a:ext cx="30878" cy="30672"/>
                </a:xfrm>
                <a:custGeom>
                  <a:avLst/>
                  <a:gdLst>
                    <a:gd name="connsiteX0" fmla="*/ 29114 w 30878"/>
                    <a:gd name="connsiteY0" fmla="*/ 11661 h 30672"/>
                    <a:gd name="connsiteX1" fmla="*/ 22705 w 30878"/>
                    <a:gd name="connsiteY1" fmla="*/ 3020 h 30672"/>
                    <a:gd name="connsiteX2" fmla="*/ 11543 w 30878"/>
                    <a:gd name="connsiteY2" fmla="*/ 211 h 30672"/>
                    <a:gd name="connsiteX3" fmla="*/ 3117 w 30878"/>
                    <a:gd name="connsiteY3" fmla="*/ 8637 h 30672"/>
                    <a:gd name="connsiteX4" fmla="*/ 164 w 30878"/>
                    <a:gd name="connsiteY4" fmla="*/ 18791 h 30672"/>
                    <a:gd name="connsiteX5" fmla="*/ 7294 w 30878"/>
                    <a:gd name="connsiteY5" fmla="*/ 26280 h 30672"/>
                    <a:gd name="connsiteX6" fmla="*/ 18816 w 30878"/>
                    <a:gd name="connsiteY6" fmla="*/ 30169 h 30672"/>
                    <a:gd name="connsiteX7" fmla="*/ 28754 w 30878"/>
                    <a:gd name="connsiteY7" fmla="*/ 22536 h 30672"/>
                    <a:gd name="connsiteX8" fmla="*/ 29114 w 30878"/>
                    <a:gd name="connsiteY8" fmla="*/ 11661 h 30672"/>
                    <a:gd name="connsiteX9" fmla="*/ 16799 w 30878"/>
                    <a:gd name="connsiteY9" fmla="*/ 20879 h 30672"/>
                    <a:gd name="connsiteX10" fmla="*/ 9958 w 30878"/>
                    <a:gd name="connsiteY10" fmla="*/ 16702 h 30672"/>
                    <a:gd name="connsiteX11" fmla="*/ 14135 w 30878"/>
                    <a:gd name="connsiteY11" fmla="*/ 9861 h 30672"/>
                    <a:gd name="connsiteX12" fmla="*/ 20976 w 30878"/>
                    <a:gd name="connsiteY12" fmla="*/ 14038 h 30672"/>
                    <a:gd name="connsiteX13" fmla="*/ 16799 w 30878"/>
                    <a:gd name="connsiteY13" fmla="*/ 20879 h 30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878" h="30672">
                      <a:moveTo>
                        <a:pt x="29114" y="11661"/>
                      </a:moveTo>
                      <a:cubicBezTo>
                        <a:pt x="26810" y="8061"/>
                        <a:pt x="29618" y="4028"/>
                        <a:pt x="22705" y="3020"/>
                      </a:cubicBezTo>
                      <a:cubicBezTo>
                        <a:pt x="16367" y="2083"/>
                        <a:pt x="15720" y="-797"/>
                        <a:pt x="11543" y="211"/>
                      </a:cubicBezTo>
                      <a:cubicBezTo>
                        <a:pt x="7438" y="1219"/>
                        <a:pt x="3189" y="4820"/>
                        <a:pt x="3117" y="8637"/>
                      </a:cubicBezTo>
                      <a:cubicBezTo>
                        <a:pt x="3117" y="12598"/>
                        <a:pt x="-844" y="14686"/>
                        <a:pt x="164" y="18791"/>
                      </a:cubicBezTo>
                      <a:cubicBezTo>
                        <a:pt x="1100" y="22679"/>
                        <a:pt x="5782" y="22896"/>
                        <a:pt x="7294" y="26280"/>
                      </a:cubicBezTo>
                      <a:cubicBezTo>
                        <a:pt x="9454" y="31033"/>
                        <a:pt x="14423" y="31177"/>
                        <a:pt x="18816" y="30169"/>
                      </a:cubicBezTo>
                      <a:cubicBezTo>
                        <a:pt x="23209" y="29089"/>
                        <a:pt x="24217" y="25632"/>
                        <a:pt x="28754" y="22536"/>
                      </a:cubicBezTo>
                      <a:cubicBezTo>
                        <a:pt x="31779" y="20447"/>
                        <a:pt x="31274" y="15046"/>
                        <a:pt x="29114" y="11661"/>
                      </a:cubicBezTo>
                      <a:close/>
                      <a:moveTo>
                        <a:pt x="16799" y="20879"/>
                      </a:moveTo>
                      <a:cubicBezTo>
                        <a:pt x="13775" y="21599"/>
                        <a:pt x="10678" y="19727"/>
                        <a:pt x="9958" y="16702"/>
                      </a:cubicBezTo>
                      <a:cubicBezTo>
                        <a:pt x="9238" y="13678"/>
                        <a:pt x="11111" y="10581"/>
                        <a:pt x="14135" y="9861"/>
                      </a:cubicBezTo>
                      <a:cubicBezTo>
                        <a:pt x="17160" y="9141"/>
                        <a:pt x="20256" y="11013"/>
                        <a:pt x="20976" y="14038"/>
                      </a:cubicBezTo>
                      <a:cubicBezTo>
                        <a:pt x="21696" y="17062"/>
                        <a:pt x="19824" y="20159"/>
                        <a:pt x="16799" y="20879"/>
                      </a:cubicBezTo>
                      <a:close/>
                    </a:path>
                  </a:pathLst>
                </a:custGeom>
                <a:solidFill>
                  <a:srgbClr val="A7D5D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1" name="Freeform: Shape 3520">
                  <a:extLst>
                    <a:ext uri="{FF2B5EF4-FFF2-40B4-BE49-F238E27FC236}">
                      <a16:creationId xmlns:a16="http://schemas.microsoft.com/office/drawing/2014/main" id="{393D0C22-B3AC-DB8A-BD6E-B79C54D299F2}"/>
                    </a:ext>
                  </a:extLst>
                </p:cNvPr>
                <p:cNvSpPr/>
                <p:nvPr/>
              </p:nvSpPr>
              <p:spPr>
                <a:xfrm>
                  <a:off x="6765760" y="5736765"/>
                  <a:ext cx="936" cy="1439"/>
                </a:xfrm>
                <a:custGeom>
                  <a:avLst/>
                  <a:gdLst>
                    <a:gd name="connsiteX0" fmla="*/ 720 w 936"/>
                    <a:gd name="connsiteY0" fmla="*/ 1440 h 1439"/>
                    <a:gd name="connsiteX1" fmla="*/ 0 w 936"/>
                    <a:gd name="connsiteY1" fmla="*/ 216 h 1439"/>
                    <a:gd name="connsiteX2" fmla="*/ 0 w 936"/>
                    <a:gd name="connsiteY2" fmla="*/ 0 h 1439"/>
                    <a:gd name="connsiteX3" fmla="*/ 0 w 936"/>
                    <a:gd name="connsiteY3" fmla="*/ 0 h 1439"/>
                    <a:gd name="connsiteX4" fmla="*/ 216 w 936"/>
                    <a:gd name="connsiteY4" fmla="*/ 0 h 1439"/>
                    <a:gd name="connsiteX5" fmla="*/ 216 w 936"/>
                    <a:gd name="connsiteY5" fmla="*/ 0 h 1439"/>
                    <a:gd name="connsiteX6" fmla="*/ 936 w 936"/>
                    <a:gd name="connsiteY6" fmla="*/ 1224 h 1439"/>
                    <a:gd name="connsiteX7" fmla="*/ 936 w 936"/>
                    <a:gd name="connsiteY7" fmla="*/ 1440 h 1439"/>
                    <a:gd name="connsiteX8" fmla="*/ 936 w 936"/>
                    <a:gd name="connsiteY8" fmla="*/ 1440 h 1439"/>
                    <a:gd name="connsiteX9" fmla="*/ 720 w 936"/>
                    <a:gd name="connsiteY9" fmla="*/ 1440 h 1439"/>
                    <a:gd name="connsiteX10" fmla="*/ 720 w 936"/>
                    <a:gd name="connsiteY10" fmla="*/ 1440 h 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39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2" name="Freeform: Shape 3521">
                  <a:extLst>
                    <a:ext uri="{FF2B5EF4-FFF2-40B4-BE49-F238E27FC236}">
                      <a16:creationId xmlns:a16="http://schemas.microsoft.com/office/drawing/2014/main" id="{F3B82EB0-17A4-F020-C71B-4715E3E175DC}"/>
                    </a:ext>
                  </a:extLst>
                </p:cNvPr>
                <p:cNvSpPr/>
                <p:nvPr/>
              </p:nvSpPr>
              <p:spPr>
                <a:xfrm>
                  <a:off x="6761131" y="5741734"/>
                  <a:ext cx="772" cy="1656"/>
                </a:xfrm>
                <a:custGeom>
                  <a:avLst/>
                  <a:gdLst>
                    <a:gd name="connsiteX0" fmla="*/ 92 w 772"/>
                    <a:gd name="connsiteY0" fmla="*/ 1368 h 1656"/>
                    <a:gd name="connsiteX1" fmla="*/ 524 w 772"/>
                    <a:gd name="connsiteY1" fmla="*/ 72 h 1656"/>
                    <a:gd name="connsiteX2" fmla="*/ 740 w 772"/>
                    <a:gd name="connsiteY2" fmla="*/ 0 h 1656"/>
                    <a:gd name="connsiteX3" fmla="*/ 740 w 772"/>
                    <a:gd name="connsiteY3" fmla="*/ 0 h 1656"/>
                    <a:gd name="connsiteX4" fmla="*/ 740 w 772"/>
                    <a:gd name="connsiteY4" fmla="*/ 216 h 1656"/>
                    <a:gd name="connsiteX5" fmla="*/ 740 w 772"/>
                    <a:gd name="connsiteY5" fmla="*/ 216 h 1656"/>
                    <a:gd name="connsiteX6" fmla="*/ 236 w 772"/>
                    <a:gd name="connsiteY6" fmla="*/ 1512 h 1656"/>
                    <a:gd name="connsiteX7" fmla="*/ 92 w 772"/>
                    <a:gd name="connsiteY7" fmla="*/ 1656 h 1656"/>
                    <a:gd name="connsiteX8" fmla="*/ 92 w 772"/>
                    <a:gd name="connsiteY8" fmla="*/ 1656 h 1656"/>
                    <a:gd name="connsiteX9" fmla="*/ 20 w 772"/>
                    <a:gd name="connsiteY9" fmla="*/ 1440 h 1656"/>
                    <a:gd name="connsiteX10" fmla="*/ 20 w 772"/>
                    <a:gd name="connsiteY10" fmla="*/ 1440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72" h="1656">
                      <a:moveTo>
                        <a:pt x="92" y="1368"/>
                      </a:moveTo>
                      <a:lnTo>
                        <a:pt x="524" y="72"/>
                      </a:lnTo>
                      <a:cubicBezTo>
                        <a:pt x="524" y="72"/>
                        <a:pt x="668" y="0"/>
                        <a:pt x="740" y="0"/>
                      </a:cubicBezTo>
                      <a:lnTo>
                        <a:pt x="740" y="0"/>
                      </a:lnTo>
                      <a:cubicBezTo>
                        <a:pt x="740" y="0"/>
                        <a:pt x="813" y="144"/>
                        <a:pt x="740" y="216"/>
                      </a:cubicBezTo>
                      <a:lnTo>
                        <a:pt x="740" y="216"/>
                      </a:lnTo>
                      <a:lnTo>
                        <a:pt x="236" y="1512"/>
                      </a:lnTo>
                      <a:cubicBezTo>
                        <a:pt x="236" y="1512"/>
                        <a:pt x="164" y="1656"/>
                        <a:pt x="92" y="1656"/>
                      </a:cubicBezTo>
                      <a:lnTo>
                        <a:pt x="92" y="1656"/>
                      </a:lnTo>
                      <a:cubicBezTo>
                        <a:pt x="92" y="1656"/>
                        <a:pt x="-52" y="1512"/>
                        <a:pt x="20" y="1440"/>
                      </a:cubicBezTo>
                      <a:lnTo>
                        <a:pt x="20" y="144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3" name="Freeform: Shape 3522">
                  <a:extLst>
                    <a:ext uri="{FF2B5EF4-FFF2-40B4-BE49-F238E27FC236}">
                      <a16:creationId xmlns:a16="http://schemas.microsoft.com/office/drawing/2014/main" id="{D9256F1D-43C7-24E1-5BDE-8D6844D45998}"/>
                    </a:ext>
                  </a:extLst>
                </p:cNvPr>
                <p:cNvSpPr/>
                <p:nvPr/>
              </p:nvSpPr>
              <p:spPr>
                <a:xfrm>
                  <a:off x="6778918" y="5740850"/>
                  <a:ext cx="760" cy="1564"/>
                </a:xfrm>
                <a:custGeom>
                  <a:avLst/>
                  <a:gdLst>
                    <a:gd name="connsiteX0" fmla="*/ 20 w 760"/>
                    <a:gd name="connsiteY0" fmla="*/ 1388 h 1564"/>
                    <a:gd name="connsiteX1" fmla="*/ 452 w 760"/>
                    <a:gd name="connsiteY1" fmla="*/ 92 h 1564"/>
                    <a:gd name="connsiteX2" fmla="*/ 669 w 760"/>
                    <a:gd name="connsiteY2" fmla="*/ 20 h 1564"/>
                    <a:gd name="connsiteX3" fmla="*/ 669 w 760"/>
                    <a:gd name="connsiteY3" fmla="*/ 20 h 1564"/>
                    <a:gd name="connsiteX4" fmla="*/ 740 w 760"/>
                    <a:gd name="connsiteY4" fmla="*/ 164 h 1564"/>
                    <a:gd name="connsiteX5" fmla="*/ 740 w 760"/>
                    <a:gd name="connsiteY5" fmla="*/ 164 h 1564"/>
                    <a:gd name="connsiteX6" fmla="*/ 308 w 760"/>
                    <a:gd name="connsiteY6" fmla="*/ 1532 h 1564"/>
                    <a:gd name="connsiteX7" fmla="*/ 92 w 760"/>
                    <a:gd name="connsiteY7" fmla="*/ 1532 h 1564"/>
                    <a:gd name="connsiteX8" fmla="*/ 92 w 760"/>
                    <a:gd name="connsiteY8" fmla="*/ 1532 h 1564"/>
                    <a:gd name="connsiteX9" fmla="*/ 20 w 760"/>
                    <a:gd name="connsiteY9" fmla="*/ 1316 h 1564"/>
                    <a:gd name="connsiteX10" fmla="*/ 20 w 760"/>
                    <a:gd name="connsiteY10" fmla="*/ 1316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60" h="1564">
                      <a:moveTo>
                        <a:pt x="20" y="1388"/>
                      </a:moveTo>
                      <a:lnTo>
                        <a:pt x="452" y="92"/>
                      </a:lnTo>
                      <a:cubicBezTo>
                        <a:pt x="452" y="92"/>
                        <a:pt x="596" y="-52"/>
                        <a:pt x="669" y="20"/>
                      </a:cubicBezTo>
                      <a:lnTo>
                        <a:pt x="669" y="20"/>
                      </a:lnTo>
                      <a:cubicBezTo>
                        <a:pt x="669" y="20"/>
                        <a:pt x="812" y="164"/>
                        <a:pt x="740" y="164"/>
                      </a:cubicBezTo>
                      <a:lnTo>
                        <a:pt x="740" y="164"/>
                      </a:lnTo>
                      <a:lnTo>
                        <a:pt x="308" y="1532"/>
                      </a:lnTo>
                      <a:cubicBezTo>
                        <a:pt x="308" y="1532"/>
                        <a:pt x="164" y="1604"/>
                        <a:pt x="92" y="1532"/>
                      </a:cubicBezTo>
                      <a:lnTo>
                        <a:pt x="92" y="1532"/>
                      </a:lnTo>
                      <a:cubicBezTo>
                        <a:pt x="92" y="1532"/>
                        <a:pt x="-52" y="1460"/>
                        <a:pt x="20" y="1316"/>
                      </a:cubicBezTo>
                      <a:lnTo>
                        <a:pt x="20" y="131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4" name="Freeform: Shape 3523">
                  <a:extLst>
                    <a:ext uri="{FF2B5EF4-FFF2-40B4-BE49-F238E27FC236}">
                      <a16:creationId xmlns:a16="http://schemas.microsoft.com/office/drawing/2014/main" id="{2084612C-DC14-C17B-E1FC-1108AA79274D}"/>
                    </a:ext>
                  </a:extLst>
                </p:cNvPr>
                <p:cNvSpPr/>
                <p:nvPr/>
              </p:nvSpPr>
              <p:spPr>
                <a:xfrm>
                  <a:off x="6780934" y="5753812"/>
                  <a:ext cx="760" cy="1552"/>
                </a:xfrm>
                <a:custGeom>
                  <a:avLst/>
                  <a:gdLst>
                    <a:gd name="connsiteX0" fmla="*/ 20 w 760"/>
                    <a:gd name="connsiteY0" fmla="*/ 1388 h 1552"/>
                    <a:gd name="connsiteX1" fmla="*/ 453 w 760"/>
                    <a:gd name="connsiteY1" fmla="*/ 92 h 1552"/>
                    <a:gd name="connsiteX2" fmla="*/ 668 w 760"/>
                    <a:gd name="connsiteY2" fmla="*/ 20 h 1552"/>
                    <a:gd name="connsiteX3" fmla="*/ 668 w 760"/>
                    <a:gd name="connsiteY3" fmla="*/ 20 h 1552"/>
                    <a:gd name="connsiteX4" fmla="*/ 740 w 760"/>
                    <a:gd name="connsiteY4" fmla="*/ 164 h 1552"/>
                    <a:gd name="connsiteX5" fmla="*/ 740 w 760"/>
                    <a:gd name="connsiteY5" fmla="*/ 164 h 1552"/>
                    <a:gd name="connsiteX6" fmla="*/ 308 w 760"/>
                    <a:gd name="connsiteY6" fmla="*/ 1461 h 1552"/>
                    <a:gd name="connsiteX7" fmla="*/ 92 w 760"/>
                    <a:gd name="connsiteY7" fmla="*/ 1532 h 1552"/>
                    <a:gd name="connsiteX8" fmla="*/ 92 w 760"/>
                    <a:gd name="connsiteY8" fmla="*/ 1532 h 1552"/>
                    <a:gd name="connsiteX9" fmla="*/ 20 w 760"/>
                    <a:gd name="connsiteY9" fmla="*/ 1316 h 1552"/>
                    <a:gd name="connsiteX10" fmla="*/ 20 w 760"/>
                    <a:gd name="connsiteY10" fmla="*/ 1316 h 1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60" h="1552">
                      <a:moveTo>
                        <a:pt x="20" y="1388"/>
                      </a:moveTo>
                      <a:lnTo>
                        <a:pt x="453" y="92"/>
                      </a:lnTo>
                      <a:cubicBezTo>
                        <a:pt x="453" y="92"/>
                        <a:pt x="596" y="-52"/>
                        <a:pt x="668" y="20"/>
                      </a:cubicBezTo>
                      <a:lnTo>
                        <a:pt x="668" y="20"/>
                      </a:lnTo>
                      <a:cubicBezTo>
                        <a:pt x="668" y="20"/>
                        <a:pt x="813" y="92"/>
                        <a:pt x="740" y="164"/>
                      </a:cubicBezTo>
                      <a:lnTo>
                        <a:pt x="740" y="164"/>
                      </a:lnTo>
                      <a:lnTo>
                        <a:pt x="308" y="1461"/>
                      </a:lnTo>
                      <a:cubicBezTo>
                        <a:pt x="308" y="1461"/>
                        <a:pt x="164" y="1604"/>
                        <a:pt x="92" y="1532"/>
                      </a:cubicBezTo>
                      <a:lnTo>
                        <a:pt x="92" y="1532"/>
                      </a:lnTo>
                      <a:cubicBezTo>
                        <a:pt x="92" y="1532"/>
                        <a:pt x="-52" y="1388"/>
                        <a:pt x="20" y="1316"/>
                      </a:cubicBezTo>
                      <a:lnTo>
                        <a:pt x="20" y="131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5" name="Freeform: Shape 3524">
                  <a:extLst>
                    <a:ext uri="{FF2B5EF4-FFF2-40B4-BE49-F238E27FC236}">
                      <a16:creationId xmlns:a16="http://schemas.microsoft.com/office/drawing/2014/main" id="{B0D8E866-A6A1-4D91-E04F-FD884196AA54}"/>
                    </a:ext>
                  </a:extLst>
                </p:cNvPr>
                <p:cNvSpPr/>
                <p:nvPr/>
              </p:nvSpPr>
              <p:spPr>
                <a:xfrm>
                  <a:off x="6762643" y="5755129"/>
                  <a:ext cx="832" cy="1604"/>
                </a:xfrm>
                <a:custGeom>
                  <a:avLst/>
                  <a:gdLst>
                    <a:gd name="connsiteX0" fmla="*/ 92 w 832"/>
                    <a:gd name="connsiteY0" fmla="*/ 1368 h 1604"/>
                    <a:gd name="connsiteX1" fmla="*/ 524 w 832"/>
                    <a:gd name="connsiteY1" fmla="*/ 72 h 1604"/>
                    <a:gd name="connsiteX2" fmla="*/ 741 w 832"/>
                    <a:gd name="connsiteY2" fmla="*/ 0 h 1604"/>
                    <a:gd name="connsiteX3" fmla="*/ 741 w 832"/>
                    <a:gd name="connsiteY3" fmla="*/ 0 h 1604"/>
                    <a:gd name="connsiteX4" fmla="*/ 812 w 832"/>
                    <a:gd name="connsiteY4" fmla="*/ 216 h 1604"/>
                    <a:gd name="connsiteX5" fmla="*/ 812 w 832"/>
                    <a:gd name="connsiteY5" fmla="*/ 216 h 1604"/>
                    <a:gd name="connsiteX6" fmla="*/ 308 w 832"/>
                    <a:gd name="connsiteY6" fmla="*/ 1512 h 1604"/>
                    <a:gd name="connsiteX7" fmla="*/ 92 w 832"/>
                    <a:gd name="connsiteY7" fmla="*/ 1584 h 1604"/>
                    <a:gd name="connsiteX8" fmla="*/ 92 w 832"/>
                    <a:gd name="connsiteY8" fmla="*/ 1584 h 1604"/>
                    <a:gd name="connsiteX9" fmla="*/ 20 w 832"/>
                    <a:gd name="connsiteY9" fmla="*/ 1440 h 1604"/>
                    <a:gd name="connsiteX10" fmla="*/ 20 w 832"/>
                    <a:gd name="connsiteY10" fmla="*/ 1440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32" h="1604">
                      <a:moveTo>
                        <a:pt x="92" y="1368"/>
                      </a:moveTo>
                      <a:lnTo>
                        <a:pt x="524" y="72"/>
                      </a:lnTo>
                      <a:cubicBezTo>
                        <a:pt x="524" y="72"/>
                        <a:pt x="669" y="0"/>
                        <a:pt x="741" y="0"/>
                      </a:cubicBezTo>
                      <a:lnTo>
                        <a:pt x="741" y="0"/>
                      </a:lnTo>
                      <a:cubicBezTo>
                        <a:pt x="741" y="0"/>
                        <a:pt x="884" y="72"/>
                        <a:pt x="812" y="216"/>
                      </a:cubicBezTo>
                      <a:lnTo>
                        <a:pt x="812" y="216"/>
                      </a:lnTo>
                      <a:lnTo>
                        <a:pt x="308" y="1512"/>
                      </a:lnTo>
                      <a:cubicBezTo>
                        <a:pt x="308" y="1512"/>
                        <a:pt x="236" y="1656"/>
                        <a:pt x="92" y="1584"/>
                      </a:cubicBezTo>
                      <a:lnTo>
                        <a:pt x="92" y="1584"/>
                      </a:lnTo>
                      <a:cubicBezTo>
                        <a:pt x="92" y="1584"/>
                        <a:pt x="-52" y="1512"/>
                        <a:pt x="20" y="1440"/>
                      </a:cubicBezTo>
                      <a:lnTo>
                        <a:pt x="20" y="144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6" name="Freeform: Shape 3525">
                  <a:extLst>
                    <a:ext uri="{FF2B5EF4-FFF2-40B4-BE49-F238E27FC236}">
                      <a16:creationId xmlns:a16="http://schemas.microsoft.com/office/drawing/2014/main" id="{5F2C0485-3F6B-4DA2-833C-87F528A85D96}"/>
                    </a:ext>
                  </a:extLst>
                </p:cNvPr>
                <p:cNvSpPr/>
                <p:nvPr/>
              </p:nvSpPr>
              <p:spPr>
                <a:xfrm>
                  <a:off x="6760326" y="5748472"/>
                  <a:ext cx="1504" cy="999"/>
                </a:xfrm>
                <a:custGeom>
                  <a:avLst/>
                  <a:gdLst>
                    <a:gd name="connsiteX0" fmla="*/ 1257 w 1504"/>
                    <a:gd name="connsiteY0" fmla="*/ 968 h 999"/>
                    <a:gd name="connsiteX1" fmla="*/ 32 w 1504"/>
                    <a:gd name="connsiteY1" fmla="*/ 248 h 999"/>
                    <a:gd name="connsiteX2" fmla="*/ 32 w 1504"/>
                    <a:gd name="connsiteY2" fmla="*/ 32 h 999"/>
                    <a:gd name="connsiteX3" fmla="*/ 32 w 1504"/>
                    <a:gd name="connsiteY3" fmla="*/ 32 h 999"/>
                    <a:gd name="connsiteX4" fmla="*/ 248 w 1504"/>
                    <a:gd name="connsiteY4" fmla="*/ 32 h 999"/>
                    <a:gd name="connsiteX5" fmla="*/ 248 w 1504"/>
                    <a:gd name="connsiteY5" fmla="*/ 32 h 999"/>
                    <a:gd name="connsiteX6" fmla="*/ 1472 w 1504"/>
                    <a:gd name="connsiteY6" fmla="*/ 752 h 999"/>
                    <a:gd name="connsiteX7" fmla="*/ 1472 w 1504"/>
                    <a:gd name="connsiteY7" fmla="*/ 968 h 999"/>
                    <a:gd name="connsiteX8" fmla="*/ 1472 w 1504"/>
                    <a:gd name="connsiteY8" fmla="*/ 968 h 999"/>
                    <a:gd name="connsiteX9" fmla="*/ 1257 w 1504"/>
                    <a:gd name="connsiteY9" fmla="*/ 968 h 999"/>
                    <a:gd name="connsiteX10" fmla="*/ 1257 w 1504"/>
                    <a:gd name="connsiteY10" fmla="*/ 968 h 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99">
                      <a:moveTo>
                        <a:pt x="1257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7" y="968"/>
                      </a:cubicBezTo>
                      <a:lnTo>
                        <a:pt x="1257" y="9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7" name="Freeform: Shape 3526">
                  <a:extLst>
                    <a:ext uri="{FF2B5EF4-FFF2-40B4-BE49-F238E27FC236}">
                      <a16:creationId xmlns:a16="http://schemas.microsoft.com/office/drawing/2014/main" id="{535915F6-03A5-1B75-0E6D-6EB811C32820}"/>
                    </a:ext>
                  </a:extLst>
                </p:cNvPr>
                <p:cNvSpPr/>
                <p:nvPr/>
              </p:nvSpPr>
              <p:spPr>
                <a:xfrm>
                  <a:off x="6764071" y="5752288"/>
                  <a:ext cx="1504" cy="1000"/>
                </a:xfrm>
                <a:custGeom>
                  <a:avLst/>
                  <a:gdLst>
                    <a:gd name="connsiteX0" fmla="*/ 1256 w 1504"/>
                    <a:gd name="connsiteY0" fmla="*/ 968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6 w 1504"/>
                    <a:gd name="connsiteY9" fmla="*/ 968 h 1000"/>
                    <a:gd name="connsiteX10" fmla="*/ 1256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8" name="Freeform: Shape 3527">
                  <a:extLst>
                    <a:ext uri="{FF2B5EF4-FFF2-40B4-BE49-F238E27FC236}">
                      <a16:creationId xmlns:a16="http://schemas.microsoft.com/office/drawing/2014/main" id="{A85C916D-88A3-551B-3FEE-6DBF27B53DD8}"/>
                    </a:ext>
                  </a:extLst>
                </p:cNvPr>
                <p:cNvSpPr/>
                <p:nvPr/>
              </p:nvSpPr>
              <p:spPr>
                <a:xfrm>
                  <a:off x="6757662" y="5751856"/>
                  <a:ext cx="1000" cy="1504"/>
                </a:xfrm>
                <a:custGeom>
                  <a:avLst/>
                  <a:gdLst>
                    <a:gd name="connsiteX0" fmla="*/ 32 w 1000"/>
                    <a:gd name="connsiteY0" fmla="*/ 1256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328 h 1504"/>
                    <a:gd name="connsiteX10" fmla="*/ 32 w 1000"/>
                    <a:gd name="connsiteY10" fmla="*/ 1328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328"/>
                      </a:cubicBezTo>
                      <a:lnTo>
                        <a:pt x="32" y="132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9" name="Freeform: Shape 3528">
                  <a:extLst>
                    <a:ext uri="{FF2B5EF4-FFF2-40B4-BE49-F238E27FC236}">
                      <a16:creationId xmlns:a16="http://schemas.microsoft.com/office/drawing/2014/main" id="{697D1AFB-5B2B-0D6C-7BE6-A0D30D0009A8}"/>
                    </a:ext>
                  </a:extLst>
                </p:cNvPr>
                <p:cNvSpPr/>
                <p:nvPr/>
              </p:nvSpPr>
              <p:spPr>
                <a:xfrm>
                  <a:off x="6782591" y="5747547"/>
                  <a:ext cx="1624" cy="668"/>
                </a:xfrm>
                <a:custGeom>
                  <a:avLst/>
                  <a:gdLst>
                    <a:gd name="connsiteX0" fmla="*/ 1461 w 1624"/>
                    <a:gd name="connsiteY0" fmla="*/ 668 h 668"/>
                    <a:gd name="connsiteX1" fmla="*/ 92 w 1624"/>
                    <a:gd name="connsiteY1" fmla="*/ 308 h 668"/>
                    <a:gd name="connsiteX2" fmla="*/ 20 w 1624"/>
                    <a:gd name="connsiteY2" fmla="*/ 92 h 668"/>
                    <a:gd name="connsiteX3" fmla="*/ 20 w 1624"/>
                    <a:gd name="connsiteY3" fmla="*/ 92 h 668"/>
                    <a:gd name="connsiteX4" fmla="*/ 164 w 1624"/>
                    <a:gd name="connsiteY4" fmla="*/ 20 h 668"/>
                    <a:gd name="connsiteX5" fmla="*/ 164 w 1624"/>
                    <a:gd name="connsiteY5" fmla="*/ 20 h 668"/>
                    <a:gd name="connsiteX6" fmla="*/ 1532 w 1624"/>
                    <a:gd name="connsiteY6" fmla="*/ 380 h 668"/>
                    <a:gd name="connsiteX7" fmla="*/ 1604 w 1624"/>
                    <a:gd name="connsiteY7" fmla="*/ 524 h 668"/>
                    <a:gd name="connsiteX8" fmla="*/ 1604 w 1624"/>
                    <a:gd name="connsiteY8" fmla="*/ 524 h 668"/>
                    <a:gd name="connsiteX9" fmla="*/ 1461 w 1624"/>
                    <a:gd name="connsiteY9" fmla="*/ 596 h 668"/>
                    <a:gd name="connsiteX10" fmla="*/ 1461 w 1624"/>
                    <a:gd name="connsiteY10" fmla="*/ 596 h 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4" h="668">
                      <a:moveTo>
                        <a:pt x="1461" y="668"/>
                      </a:moveTo>
                      <a:lnTo>
                        <a:pt x="92" y="308"/>
                      </a:lnTo>
                      <a:cubicBezTo>
                        <a:pt x="92" y="308"/>
                        <a:pt x="-52" y="236"/>
                        <a:pt x="20" y="92"/>
                      </a:cubicBezTo>
                      <a:lnTo>
                        <a:pt x="20" y="92"/>
                      </a:lnTo>
                      <a:cubicBezTo>
                        <a:pt x="20" y="92"/>
                        <a:pt x="92" y="-52"/>
                        <a:pt x="164" y="20"/>
                      </a:cubicBezTo>
                      <a:lnTo>
                        <a:pt x="164" y="20"/>
                      </a:lnTo>
                      <a:lnTo>
                        <a:pt x="1532" y="380"/>
                      </a:lnTo>
                      <a:cubicBezTo>
                        <a:pt x="1532" y="380"/>
                        <a:pt x="1676" y="524"/>
                        <a:pt x="1604" y="524"/>
                      </a:cubicBezTo>
                      <a:lnTo>
                        <a:pt x="1604" y="524"/>
                      </a:lnTo>
                      <a:cubicBezTo>
                        <a:pt x="1604" y="524"/>
                        <a:pt x="1532" y="668"/>
                        <a:pt x="1461" y="596"/>
                      </a:cubicBezTo>
                      <a:lnTo>
                        <a:pt x="1461" y="5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0" name="Freeform: Shape 3529">
                  <a:extLst>
                    <a:ext uri="{FF2B5EF4-FFF2-40B4-BE49-F238E27FC236}">
                      <a16:creationId xmlns:a16="http://schemas.microsoft.com/office/drawing/2014/main" id="{E6A573F7-0F13-7217-B6A2-608D68760882}"/>
                    </a:ext>
                  </a:extLst>
                </p:cNvPr>
                <p:cNvSpPr/>
                <p:nvPr/>
              </p:nvSpPr>
              <p:spPr>
                <a:xfrm>
                  <a:off x="6776686" y="5756981"/>
                  <a:ext cx="1624" cy="616"/>
                </a:xfrm>
                <a:custGeom>
                  <a:avLst/>
                  <a:gdLst>
                    <a:gd name="connsiteX0" fmla="*/ 1461 w 1624"/>
                    <a:gd name="connsiteY0" fmla="*/ 596 h 616"/>
                    <a:gd name="connsiteX1" fmla="*/ 92 w 1624"/>
                    <a:gd name="connsiteY1" fmla="*/ 236 h 616"/>
                    <a:gd name="connsiteX2" fmla="*/ 20 w 1624"/>
                    <a:gd name="connsiteY2" fmla="*/ 92 h 616"/>
                    <a:gd name="connsiteX3" fmla="*/ 20 w 1624"/>
                    <a:gd name="connsiteY3" fmla="*/ 92 h 616"/>
                    <a:gd name="connsiteX4" fmla="*/ 164 w 1624"/>
                    <a:gd name="connsiteY4" fmla="*/ 20 h 616"/>
                    <a:gd name="connsiteX5" fmla="*/ 164 w 1624"/>
                    <a:gd name="connsiteY5" fmla="*/ 20 h 616"/>
                    <a:gd name="connsiteX6" fmla="*/ 1533 w 1624"/>
                    <a:gd name="connsiteY6" fmla="*/ 380 h 616"/>
                    <a:gd name="connsiteX7" fmla="*/ 1604 w 1624"/>
                    <a:gd name="connsiteY7" fmla="*/ 524 h 616"/>
                    <a:gd name="connsiteX8" fmla="*/ 1604 w 1624"/>
                    <a:gd name="connsiteY8" fmla="*/ 524 h 616"/>
                    <a:gd name="connsiteX9" fmla="*/ 1461 w 1624"/>
                    <a:gd name="connsiteY9" fmla="*/ 596 h 616"/>
                    <a:gd name="connsiteX10" fmla="*/ 1461 w 1624"/>
                    <a:gd name="connsiteY10" fmla="*/ 596 h 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4" h="616">
                      <a:moveTo>
                        <a:pt x="1461" y="596"/>
                      </a:moveTo>
                      <a:lnTo>
                        <a:pt x="92" y="236"/>
                      </a:lnTo>
                      <a:cubicBezTo>
                        <a:pt x="92" y="236"/>
                        <a:pt x="-52" y="92"/>
                        <a:pt x="20" y="92"/>
                      </a:cubicBezTo>
                      <a:lnTo>
                        <a:pt x="20" y="92"/>
                      </a:lnTo>
                      <a:cubicBezTo>
                        <a:pt x="20" y="92"/>
                        <a:pt x="92" y="-52"/>
                        <a:pt x="164" y="20"/>
                      </a:cubicBezTo>
                      <a:lnTo>
                        <a:pt x="164" y="20"/>
                      </a:lnTo>
                      <a:lnTo>
                        <a:pt x="1533" y="380"/>
                      </a:lnTo>
                      <a:cubicBezTo>
                        <a:pt x="1533" y="380"/>
                        <a:pt x="1676" y="452"/>
                        <a:pt x="1604" y="524"/>
                      </a:cubicBezTo>
                      <a:lnTo>
                        <a:pt x="1604" y="524"/>
                      </a:lnTo>
                      <a:cubicBezTo>
                        <a:pt x="1604" y="524"/>
                        <a:pt x="1533" y="668"/>
                        <a:pt x="1461" y="596"/>
                      </a:cubicBezTo>
                      <a:lnTo>
                        <a:pt x="1461" y="5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1" name="Freeform: Shape 3530">
                  <a:extLst>
                    <a:ext uri="{FF2B5EF4-FFF2-40B4-BE49-F238E27FC236}">
                      <a16:creationId xmlns:a16="http://schemas.microsoft.com/office/drawing/2014/main" id="{AEC548D1-7913-A2E3-4395-8B1E310B3096}"/>
                    </a:ext>
                  </a:extLst>
                </p:cNvPr>
                <p:cNvSpPr/>
                <p:nvPr/>
              </p:nvSpPr>
              <p:spPr>
                <a:xfrm>
                  <a:off x="6768176" y="5758770"/>
                  <a:ext cx="856" cy="1504"/>
                </a:xfrm>
                <a:custGeom>
                  <a:avLst/>
                  <a:gdLst>
                    <a:gd name="connsiteX0" fmla="*/ 32 w 856"/>
                    <a:gd name="connsiteY0" fmla="*/ 1328 h 1504"/>
                    <a:gd name="connsiteX1" fmla="*/ 608 w 856"/>
                    <a:gd name="connsiteY1" fmla="*/ 32 h 1504"/>
                    <a:gd name="connsiteX2" fmla="*/ 824 w 856"/>
                    <a:gd name="connsiteY2" fmla="*/ 32 h 1504"/>
                    <a:gd name="connsiteX3" fmla="*/ 824 w 856"/>
                    <a:gd name="connsiteY3" fmla="*/ 32 h 1504"/>
                    <a:gd name="connsiteX4" fmla="*/ 824 w 856"/>
                    <a:gd name="connsiteY4" fmla="*/ 176 h 1504"/>
                    <a:gd name="connsiteX5" fmla="*/ 824 w 856"/>
                    <a:gd name="connsiteY5" fmla="*/ 176 h 1504"/>
                    <a:gd name="connsiteX6" fmla="*/ 248 w 856"/>
                    <a:gd name="connsiteY6" fmla="*/ 1472 h 1504"/>
                    <a:gd name="connsiteX7" fmla="*/ 32 w 856"/>
                    <a:gd name="connsiteY7" fmla="*/ 1472 h 1504"/>
                    <a:gd name="connsiteX8" fmla="*/ 32 w 856"/>
                    <a:gd name="connsiteY8" fmla="*/ 1472 h 1504"/>
                    <a:gd name="connsiteX9" fmla="*/ 32 w 856"/>
                    <a:gd name="connsiteY9" fmla="*/ 1328 h 1504"/>
                    <a:gd name="connsiteX10" fmla="*/ 32 w 856"/>
                    <a:gd name="connsiteY10" fmla="*/ 1328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6" h="1504">
                      <a:moveTo>
                        <a:pt x="32" y="1328"/>
                      </a:moveTo>
                      <a:lnTo>
                        <a:pt x="608" y="32"/>
                      </a:lnTo>
                      <a:cubicBezTo>
                        <a:pt x="608" y="32"/>
                        <a:pt x="752" y="-40"/>
                        <a:pt x="824" y="32"/>
                      </a:cubicBezTo>
                      <a:lnTo>
                        <a:pt x="824" y="32"/>
                      </a:lnTo>
                      <a:cubicBezTo>
                        <a:pt x="824" y="32"/>
                        <a:pt x="896" y="176"/>
                        <a:pt x="824" y="176"/>
                      </a:cubicBezTo>
                      <a:lnTo>
                        <a:pt x="824" y="176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328"/>
                      </a:cubicBezTo>
                      <a:lnTo>
                        <a:pt x="32" y="132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2" name="Freeform: Shape 3531">
                  <a:extLst>
                    <a:ext uri="{FF2B5EF4-FFF2-40B4-BE49-F238E27FC236}">
                      <a16:creationId xmlns:a16="http://schemas.microsoft.com/office/drawing/2014/main" id="{D729DC4C-1471-E1FC-46D1-58AC53B4E864}"/>
                    </a:ext>
                  </a:extLst>
                </p:cNvPr>
                <p:cNvSpPr/>
                <p:nvPr/>
              </p:nvSpPr>
              <p:spPr>
                <a:xfrm>
                  <a:off x="6777250" y="5753812"/>
                  <a:ext cx="824" cy="1564"/>
                </a:xfrm>
                <a:custGeom>
                  <a:avLst/>
                  <a:gdLst>
                    <a:gd name="connsiteX0" fmla="*/ 32 w 824"/>
                    <a:gd name="connsiteY0" fmla="*/ 1316 h 1564"/>
                    <a:gd name="connsiteX1" fmla="*/ 608 w 824"/>
                    <a:gd name="connsiteY1" fmla="*/ 92 h 1564"/>
                    <a:gd name="connsiteX2" fmla="*/ 752 w 824"/>
                    <a:gd name="connsiteY2" fmla="*/ 20 h 1564"/>
                    <a:gd name="connsiteX3" fmla="*/ 752 w 824"/>
                    <a:gd name="connsiteY3" fmla="*/ 20 h 1564"/>
                    <a:gd name="connsiteX4" fmla="*/ 824 w 824"/>
                    <a:gd name="connsiteY4" fmla="*/ 236 h 1564"/>
                    <a:gd name="connsiteX5" fmla="*/ 824 w 824"/>
                    <a:gd name="connsiteY5" fmla="*/ 236 h 1564"/>
                    <a:gd name="connsiteX6" fmla="*/ 248 w 824"/>
                    <a:gd name="connsiteY6" fmla="*/ 1532 h 1564"/>
                    <a:gd name="connsiteX7" fmla="*/ 32 w 824"/>
                    <a:gd name="connsiteY7" fmla="*/ 1532 h 1564"/>
                    <a:gd name="connsiteX8" fmla="*/ 32 w 824"/>
                    <a:gd name="connsiteY8" fmla="*/ 1532 h 1564"/>
                    <a:gd name="connsiteX9" fmla="*/ 32 w 824"/>
                    <a:gd name="connsiteY9" fmla="*/ 1316 h 1564"/>
                    <a:gd name="connsiteX10" fmla="*/ 32 w 824"/>
                    <a:gd name="connsiteY10" fmla="*/ 1316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4" h="1564">
                      <a:moveTo>
                        <a:pt x="32" y="1316"/>
                      </a:moveTo>
                      <a:lnTo>
                        <a:pt x="608" y="92"/>
                      </a:lnTo>
                      <a:cubicBezTo>
                        <a:pt x="608" y="92"/>
                        <a:pt x="680" y="-52"/>
                        <a:pt x="752" y="20"/>
                      </a:cubicBezTo>
                      <a:lnTo>
                        <a:pt x="752" y="20"/>
                      </a:lnTo>
                      <a:cubicBezTo>
                        <a:pt x="752" y="20"/>
                        <a:pt x="824" y="164"/>
                        <a:pt x="824" y="236"/>
                      </a:cubicBezTo>
                      <a:lnTo>
                        <a:pt x="824" y="236"/>
                      </a:lnTo>
                      <a:lnTo>
                        <a:pt x="248" y="1532"/>
                      </a:lnTo>
                      <a:cubicBezTo>
                        <a:pt x="248" y="1532"/>
                        <a:pt x="104" y="1604"/>
                        <a:pt x="32" y="1532"/>
                      </a:cubicBezTo>
                      <a:lnTo>
                        <a:pt x="32" y="1532"/>
                      </a:lnTo>
                      <a:cubicBezTo>
                        <a:pt x="32" y="1532"/>
                        <a:pt x="-40" y="1388"/>
                        <a:pt x="32" y="1316"/>
                      </a:cubicBezTo>
                      <a:lnTo>
                        <a:pt x="32" y="131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3" name="Freeform: Shape 3532">
                  <a:extLst>
                    <a:ext uri="{FF2B5EF4-FFF2-40B4-BE49-F238E27FC236}">
                      <a16:creationId xmlns:a16="http://schemas.microsoft.com/office/drawing/2014/main" id="{99914DA6-D013-8DAA-474F-3AD868759FD6}"/>
                    </a:ext>
                  </a:extLst>
                </p:cNvPr>
                <p:cNvSpPr/>
                <p:nvPr/>
              </p:nvSpPr>
              <p:spPr>
                <a:xfrm>
                  <a:off x="6774009" y="5740262"/>
                  <a:ext cx="856" cy="1576"/>
                </a:xfrm>
                <a:custGeom>
                  <a:avLst/>
                  <a:gdLst>
                    <a:gd name="connsiteX0" fmla="*/ 32 w 856"/>
                    <a:gd name="connsiteY0" fmla="*/ 1328 h 1576"/>
                    <a:gd name="connsiteX1" fmla="*/ 608 w 856"/>
                    <a:gd name="connsiteY1" fmla="*/ 32 h 1576"/>
                    <a:gd name="connsiteX2" fmla="*/ 824 w 856"/>
                    <a:gd name="connsiteY2" fmla="*/ 32 h 1576"/>
                    <a:gd name="connsiteX3" fmla="*/ 824 w 856"/>
                    <a:gd name="connsiteY3" fmla="*/ 32 h 1576"/>
                    <a:gd name="connsiteX4" fmla="*/ 824 w 856"/>
                    <a:gd name="connsiteY4" fmla="*/ 248 h 1576"/>
                    <a:gd name="connsiteX5" fmla="*/ 824 w 856"/>
                    <a:gd name="connsiteY5" fmla="*/ 248 h 1576"/>
                    <a:gd name="connsiteX6" fmla="*/ 248 w 856"/>
                    <a:gd name="connsiteY6" fmla="*/ 1544 h 1576"/>
                    <a:gd name="connsiteX7" fmla="*/ 32 w 856"/>
                    <a:gd name="connsiteY7" fmla="*/ 1544 h 1576"/>
                    <a:gd name="connsiteX8" fmla="*/ 32 w 856"/>
                    <a:gd name="connsiteY8" fmla="*/ 1544 h 1576"/>
                    <a:gd name="connsiteX9" fmla="*/ 32 w 856"/>
                    <a:gd name="connsiteY9" fmla="*/ 1328 h 1576"/>
                    <a:gd name="connsiteX10" fmla="*/ 32 w 856"/>
                    <a:gd name="connsiteY10" fmla="*/ 1328 h 1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6" h="1576">
                      <a:moveTo>
                        <a:pt x="32" y="1328"/>
                      </a:moveTo>
                      <a:lnTo>
                        <a:pt x="608" y="32"/>
                      </a:lnTo>
                      <a:cubicBezTo>
                        <a:pt x="608" y="32"/>
                        <a:pt x="752" y="-40"/>
                        <a:pt x="824" y="32"/>
                      </a:cubicBezTo>
                      <a:lnTo>
                        <a:pt x="824" y="32"/>
                      </a:lnTo>
                      <a:cubicBezTo>
                        <a:pt x="824" y="32"/>
                        <a:pt x="896" y="176"/>
                        <a:pt x="824" y="248"/>
                      </a:cubicBezTo>
                      <a:lnTo>
                        <a:pt x="824" y="248"/>
                      </a:lnTo>
                      <a:lnTo>
                        <a:pt x="248" y="1544"/>
                      </a:lnTo>
                      <a:cubicBezTo>
                        <a:pt x="248" y="1544"/>
                        <a:pt x="104" y="1616"/>
                        <a:pt x="32" y="1544"/>
                      </a:cubicBezTo>
                      <a:lnTo>
                        <a:pt x="32" y="1544"/>
                      </a:lnTo>
                      <a:cubicBezTo>
                        <a:pt x="32" y="1544"/>
                        <a:pt x="-40" y="1400"/>
                        <a:pt x="32" y="1328"/>
                      </a:cubicBezTo>
                      <a:lnTo>
                        <a:pt x="32" y="132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4" name="Freeform: Shape 3533">
                  <a:extLst>
                    <a:ext uri="{FF2B5EF4-FFF2-40B4-BE49-F238E27FC236}">
                      <a16:creationId xmlns:a16="http://schemas.microsoft.com/office/drawing/2014/main" id="{433A1835-74F9-AB28-F2A4-C997E1617DF7}"/>
                    </a:ext>
                  </a:extLst>
                </p:cNvPr>
                <p:cNvSpPr/>
                <p:nvPr/>
              </p:nvSpPr>
              <p:spPr>
                <a:xfrm>
                  <a:off x="6769760" y="5738062"/>
                  <a:ext cx="1328" cy="1111"/>
                </a:xfrm>
                <a:custGeom>
                  <a:avLst/>
                  <a:gdLst>
                    <a:gd name="connsiteX0" fmla="*/ 1112 w 1328"/>
                    <a:gd name="connsiteY0" fmla="*/ 1080 h 1111"/>
                    <a:gd name="connsiteX1" fmla="*/ 32 w 1328"/>
                    <a:gd name="connsiteY1" fmla="*/ 216 h 1111"/>
                    <a:gd name="connsiteX2" fmla="*/ 32 w 1328"/>
                    <a:gd name="connsiteY2" fmla="*/ 0 h 1111"/>
                    <a:gd name="connsiteX3" fmla="*/ 32 w 1328"/>
                    <a:gd name="connsiteY3" fmla="*/ 0 h 1111"/>
                    <a:gd name="connsiteX4" fmla="*/ 248 w 1328"/>
                    <a:gd name="connsiteY4" fmla="*/ 0 h 1111"/>
                    <a:gd name="connsiteX5" fmla="*/ 248 w 1328"/>
                    <a:gd name="connsiteY5" fmla="*/ 0 h 1111"/>
                    <a:gd name="connsiteX6" fmla="*/ 1328 w 1328"/>
                    <a:gd name="connsiteY6" fmla="*/ 864 h 1111"/>
                    <a:gd name="connsiteX7" fmla="*/ 1328 w 1328"/>
                    <a:gd name="connsiteY7" fmla="*/ 1080 h 1111"/>
                    <a:gd name="connsiteX8" fmla="*/ 1328 w 1328"/>
                    <a:gd name="connsiteY8" fmla="*/ 1080 h 1111"/>
                    <a:gd name="connsiteX9" fmla="*/ 1112 w 1328"/>
                    <a:gd name="connsiteY9" fmla="*/ 1080 h 1111"/>
                    <a:gd name="connsiteX10" fmla="*/ 1112 w 1328"/>
                    <a:gd name="connsiteY10" fmla="*/ 1080 h 1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28" h="1111">
                      <a:moveTo>
                        <a:pt x="1112" y="1080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328" y="864"/>
                      </a:lnTo>
                      <a:cubicBezTo>
                        <a:pt x="1328" y="864"/>
                        <a:pt x="1328" y="1008"/>
                        <a:pt x="1328" y="1080"/>
                      </a:cubicBezTo>
                      <a:lnTo>
                        <a:pt x="1328" y="1080"/>
                      </a:lnTo>
                      <a:cubicBezTo>
                        <a:pt x="1328" y="1080"/>
                        <a:pt x="1185" y="1152"/>
                        <a:pt x="1112" y="1080"/>
                      </a:cubicBezTo>
                      <a:lnTo>
                        <a:pt x="1112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5" name="Freeform: Shape 3534">
                  <a:extLst>
                    <a:ext uri="{FF2B5EF4-FFF2-40B4-BE49-F238E27FC236}">
                      <a16:creationId xmlns:a16="http://schemas.microsoft.com/office/drawing/2014/main" id="{81BEF98E-4F9A-E0EC-E329-D5DBF6E845BF}"/>
                    </a:ext>
                  </a:extLst>
                </p:cNvPr>
                <p:cNvSpPr/>
                <p:nvPr/>
              </p:nvSpPr>
              <p:spPr>
                <a:xfrm>
                  <a:off x="6765760" y="5741806"/>
                  <a:ext cx="1296" cy="1080"/>
                </a:xfrm>
                <a:custGeom>
                  <a:avLst/>
                  <a:gdLst>
                    <a:gd name="connsiteX0" fmla="*/ 1080 w 1296"/>
                    <a:gd name="connsiteY0" fmla="*/ 1080 h 1080"/>
                    <a:gd name="connsiteX1" fmla="*/ 0 w 1296"/>
                    <a:gd name="connsiteY1" fmla="*/ 216 h 1080"/>
                    <a:gd name="connsiteX2" fmla="*/ 0 w 1296"/>
                    <a:gd name="connsiteY2" fmla="*/ 0 h 1080"/>
                    <a:gd name="connsiteX3" fmla="*/ 0 w 1296"/>
                    <a:gd name="connsiteY3" fmla="*/ 0 h 1080"/>
                    <a:gd name="connsiteX4" fmla="*/ 216 w 1296"/>
                    <a:gd name="connsiteY4" fmla="*/ 0 h 1080"/>
                    <a:gd name="connsiteX5" fmla="*/ 216 w 1296"/>
                    <a:gd name="connsiteY5" fmla="*/ 0 h 1080"/>
                    <a:gd name="connsiteX6" fmla="*/ 1296 w 1296"/>
                    <a:gd name="connsiteY6" fmla="*/ 865 h 1080"/>
                    <a:gd name="connsiteX7" fmla="*/ 1296 w 1296"/>
                    <a:gd name="connsiteY7" fmla="*/ 1080 h 1080"/>
                    <a:gd name="connsiteX8" fmla="*/ 1296 w 1296"/>
                    <a:gd name="connsiteY8" fmla="*/ 1080 h 1080"/>
                    <a:gd name="connsiteX9" fmla="*/ 1080 w 1296"/>
                    <a:gd name="connsiteY9" fmla="*/ 1080 h 1080"/>
                    <a:gd name="connsiteX10" fmla="*/ 1080 w 1296"/>
                    <a:gd name="connsiteY10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80">
                      <a:moveTo>
                        <a:pt x="1080" y="108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96" y="865"/>
                      </a:lnTo>
                      <a:cubicBezTo>
                        <a:pt x="1296" y="865"/>
                        <a:pt x="1296" y="1008"/>
                        <a:pt x="1296" y="1080"/>
                      </a:cubicBezTo>
                      <a:lnTo>
                        <a:pt x="1296" y="1080"/>
                      </a:lnTo>
                      <a:cubicBezTo>
                        <a:pt x="1296" y="1080"/>
                        <a:pt x="1152" y="1080"/>
                        <a:pt x="1080" y="1080"/>
                      </a:cubicBezTo>
                      <a:lnTo>
                        <a:pt x="108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6" name="Freeform: Shape 3535">
                  <a:extLst>
                    <a:ext uri="{FF2B5EF4-FFF2-40B4-BE49-F238E27FC236}">
                      <a16:creationId xmlns:a16="http://schemas.microsoft.com/office/drawing/2014/main" id="{35DF4C8B-EF7E-9272-0394-2E288871AE2E}"/>
                    </a:ext>
                  </a:extLst>
                </p:cNvPr>
                <p:cNvSpPr/>
                <p:nvPr/>
              </p:nvSpPr>
              <p:spPr>
                <a:xfrm>
                  <a:off x="6776706" y="5737957"/>
                  <a:ext cx="1296" cy="1112"/>
                </a:xfrm>
                <a:custGeom>
                  <a:avLst/>
                  <a:gdLst>
                    <a:gd name="connsiteX0" fmla="*/ 1080 w 1296"/>
                    <a:gd name="connsiteY0" fmla="*/ 1112 h 1112"/>
                    <a:gd name="connsiteX1" fmla="*/ 0 w 1296"/>
                    <a:gd name="connsiteY1" fmla="*/ 248 h 1112"/>
                    <a:gd name="connsiteX2" fmla="*/ 0 w 1296"/>
                    <a:gd name="connsiteY2" fmla="*/ 32 h 1112"/>
                    <a:gd name="connsiteX3" fmla="*/ 0 w 1296"/>
                    <a:gd name="connsiteY3" fmla="*/ 32 h 1112"/>
                    <a:gd name="connsiteX4" fmla="*/ 216 w 1296"/>
                    <a:gd name="connsiteY4" fmla="*/ 32 h 1112"/>
                    <a:gd name="connsiteX5" fmla="*/ 216 w 1296"/>
                    <a:gd name="connsiteY5" fmla="*/ 32 h 1112"/>
                    <a:gd name="connsiteX6" fmla="*/ 1296 w 1296"/>
                    <a:gd name="connsiteY6" fmla="*/ 896 h 1112"/>
                    <a:gd name="connsiteX7" fmla="*/ 1296 w 1296"/>
                    <a:gd name="connsiteY7" fmla="*/ 1112 h 1112"/>
                    <a:gd name="connsiteX8" fmla="*/ 1296 w 1296"/>
                    <a:gd name="connsiteY8" fmla="*/ 1112 h 1112"/>
                    <a:gd name="connsiteX9" fmla="*/ 1080 w 1296"/>
                    <a:gd name="connsiteY9" fmla="*/ 1112 h 1112"/>
                    <a:gd name="connsiteX10" fmla="*/ 1080 w 1296"/>
                    <a:gd name="connsiteY10" fmla="*/ 1112 h 1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112">
                      <a:moveTo>
                        <a:pt x="1080" y="1112"/>
                      </a:moveTo>
                      <a:lnTo>
                        <a:pt x="0" y="248"/>
                      </a:lnTo>
                      <a:cubicBezTo>
                        <a:pt x="0" y="248"/>
                        <a:pt x="0" y="104"/>
                        <a:pt x="0" y="32"/>
                      </a:cubicBezTo>
                      <a:lnTo>
                        <a:pt x="0" y="32"/>
                      </a:lnTo>
                      <a:cubicBezTo>
                        <a:pt x="0" y="32"/>
                        <a:pt x="144" y="-40"/>
                        <a:pt x="216" y="32"/>
                      </a:cubicBezTo>
                      <a:lnTo>
                        <a:pt x="216" y="32"/>
                      </a:lnTo>
                      <a:lnTo>
                        <a:pt x="1296" y="896"/>
                      </a:lnTo>
                      <a:cubicBezTo>
                        <a:pt x="1296" y="896"/>
                        <a:pt x="1296" y="1040"/>
                        <a:pt x="1296" y="1112"/>
                      </a:cubicBezTo>
                      <a:lnTo>
                        <a:pt x="1296" y="1112"/>
                      </a:lnTo>
                      <a:cubicBezTo>
                        <a:pt x="1296" y="1112"/>
                        <a:pt x="1152" y="1112"/>
                        <a:pt x="1080" y="1112"/>
                      </a:cubicBezTo>
                      <a:lnTo>
                        <a:pt x="1080" y="1112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7" name="Freeform: Shape 3536">
                  <a:extLst>
                    <a:ext uri="{FF2B5EF4-FFF2-40B4-BE49-F238E27FC236}">
                      <a16:creationId xmlns:a16="http://schemas.microsoft.com/office/drawing/2014/main" id="{7EF27E95-5B80-8229-8105-59E66A1E0298}"/>
                    </a:ext>
                  </a:extLst>
                </p:cNvPr>
                <p:cNvSpPr/>
                <p:nvPr/>
              </p:nvSpPr>
              <p:spPr>
                <a:xfrm>
                  <a:off x="6778218" y="5745551"/>
                  <a:ext cx="1296" cy="1080"/>
                </a:xfrm>
                <a:custGeom>
                  <a:avLst/>
                  <a:gdLst>
                    <a:gd name="connsiteX0" fmla="*/ 1080 w 1296"/>
                    <a:gd name="connsiteY0" fmla="*/ 1080 h 1080"/>
                    <a:gd name="connsiteX1" fmla="*/ 0 w 1296"/>
                    <a:gd name="connsiteY1" fmla="*/ 216 h 1080"/>
                    <a:gd name="connsiteX2" fmla="*/ 0 w 1296"/>
                    <a:gd name="connsiteY2" fmla="*/ 0 h 1080"/>
                    <a:gd name="connsiteX3" fmla="*/ 0 w 1296"/>
                    <a:gd name="connsiteY3" fmla="*/ 0 h 1080"/>
                    <a:gd name="connsiteX4" fmla="*/ 216 w 1296"/>
                    <a:gd name="connsiteY4" fmla="*/ 0 h 1080"/>
                    <a:gd name="connsiteX5" fmla="*/ 216 w 1296"/>
                    <a:gd name="connsiteY5" fmla="*/ 0 h 1080"/>
                    <a:gd name="connsiteX6" fmla="*/ 1296 w 1296"/>
                    <a:gd name="connsiteY6" fmla="*/ 864 h 1080"/>
                    <a:gd name="connsiteX7" fmla="*/ 1296 w 1296"/>
                    <a:gd name="connsiteY7" fmla="*/ 1080 h 1080"/>
                    <a:gd name="connsiteX8" fmla="*/ 1296 w 1296"/>
                    <a:gd name="connsiteY8" fmla="*/ 1080 h 1080"/>
                    <a:gd name="connsiteX9" fmla="*/ 1080 w 1296"/>
                    <a:gd name="connsiteY9" fmla="*/ 1080 h 1080"/>
                    <a:gd name="connsiteX10" fmla="*/ 1080 w 1296"/>
                    <a:gd name="connsiteY10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80">
                      <a:moveTo>
                        <a:pt x="1080" y="108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96" y="864"/>
                      </a:lnTo>
                      <a:cubicBezTo>
                        <a:pt x="1296" y="864"/>
                        <a:pt x="1296" y="1008"/>
                        <a:pt x="1296" y="1080"/>
                      </a:cubicBezTo>
                      <a:lnTo>
                        <a:pt x="1296" y="1080"/>
                      </a:lnTo>
                      <a:cubicBezTo>
                        <a:pt x="1296" y="1080"/>
                        <a:pt x="1152" y="1080"/>
                        <a:pt x="1080" y="1080"/>
                      </a:cubicBezTo>
                      <a:lnTo>
                        <a:pt x="108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8" name="Freeform: Shape 3537">
                  <a:extLst>
                    <a:ext uri="{FF2B5EF4-FFF2-40B4-BE49-F238E27FC236}">
                      <a16:creationId xmlns:a16="http://schemas.microsoft.com/office/drawing/2014/main" id="{215FF009-C821-2CFD-87A2-2ED13A0D60BD}"/>
                    </a:ext>
                  </a:extLst>
                </p:cNvPr>
                <p:cNvSpPr/>
                <p:nvPr/>
              </p:nvSpPr>
              <p:spPr>
                <a:xfrm>
                  <a:off x="6780286" y="5749800"/>
                  <a:ext cx="616" cy="1604"/>
                </a:xfrm>
                <a:custGeom>
                  <a:avLst/>
                  <a:gdLst>
                    <a:gd name="connsiteX0" fmla="*/ 20 w 616"/>
                    <a:gd name="connsiteY0" fmla="*/ 1512 h 1604"/>
                    <a:gd name="connsiteX1" fmla="*/ 380 w 616"/>
                    <a:gd name="connsiteY1" fmla="*/ 144 h 1604"/>
                    <a:gd name="connsiteX2" fmla="*/ 524 w 616"/>
                    <a:gd name="connsiteY2" fmla="*/ 0 h 1604"/>
                    <a:gd name="connsiteX3" fmla="*/ 524 w 616"/>
                    <a:gd name="connsiteY3" fmla="*/ 0 h 1604"/>
                    <a:gd name="connsiteX4" fmla="*/ 596 w 616"/>
                    <a:gd name="connsiteY4" fmla="*/ 144 h 1604"/>
                    <a:gd name="connsiteX5" fmla="*/ 596 w 616"/>
                    <a:gd name="connsiteY5" fmla="*/ 144 h 1604"/>
                    <a:gd name="connsiteX6" fmla="*/ 236 w 616"/>
                    <a:gd name="connsiteY6" fmla="*/ 1512 h 1604"/>
                    <a:gd name="connsiteX7" fmla="*/ 92 w 616"/>
                    <a:gd name="connsiteY7" fmla="*/ 1584 h 1604"/>
                    <a:gd name="connsiteX8" fmla="*/ 92 w 616"/>
                    <a:gd name="connsiteY8" fmla="*/ 1584 h 1604"/>
                    <a:gd name="connsiteX9" fmla="*/ 20 w 616"/>
                    <a:gd name="connsiteY9" fmla="*/ 1440 h 1604"/>
                    <a:gd name="connsiteX10" fmla="*/ 20 w 616"/>
                    <a:gd name="connsiteY10" fmla="*/ 1440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04">
                      <a:moveTo>
                        <a:pt x="20" y="1512"/>
                      </a:moveTo>
                      <a:lnTo>
                        <a:pt x="380" y="144"/>
                      </a:lnTo>
                      <a:cubicBezTo>
                        <a:pt x="380" y="144"/>
                        <a:pt x="452" y="0"/>
                        <a:pt x="524" y="0"/>
                      </a:cubicBezTo>
                      <a:lnTo>
                        <a:pt x="524" y="0"/>
                      </a:lnTo>
                      <a:cubicBezTo>
                        <a:pt x="524" y="0"/>
                        <a:pt x="668" y="72"/>
                        <a:pt x="596" y="144"/>
                      </a:cubicBezTo>
                      <a:lnTo>
                        <a:pt x="596" y="144"/>
                      </a:lnTo>
                      <a:lnTo>
                        <a:pt x="236" y="1512"/>
                      </a:lnTo>
                      <a:cubicBezTo>
                        <a:pt x="236" y="1512"/>
                        <a:pt x="164" y="1656"/>
                        <a:pt x="92" y="1584"/>
                      </a:cubicBezTo>
                      <a:lnTo>
                        <a:pt x="92" y="1584"/>
                      </a:lnTo>
                      <a:cubicBezTo>
                        <a:pt x="92" y="1584"/>
                        <a:pt x="-52" y="1512"/>
                        <a:pt x="20" y="1440"/>
                      </a:cubicBezTo>
                      <a:lnTo>
                        <a:pt x="20" y="144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9" name="Freeform: Shape 3538">
                  <a:extLst>
                    <a:ext uri="{FF2B5EF4-FFF2-40B4-BE49-F238E27FC236}">
                      <a16:creationId xmlns:a16="http://schemas.microsoft.com/office/drawing/2014/main" id="{7D5662D2-9006-90D5-BEEC-70B27E3A5376}"/>
                    </a:ext>
                  </a:extLst>
                </p:cNvPr>
                <p:cNvSpPr/>
                <p:nvPr/>
              </p:nvSpPr>
              <p:spPr>
                <a:xfrm>
                  <a:off x="6773949" y="5755541"/>
                  <a:ext cx="616" cy="1696"/>
                </a:xfrm>
                <a:custGeom>
                  <a:avLst/>
                  <a:gdLst>
                    <a:gd name="connsiteX0" fmla="*/ 20 w 616"/>
                    <a:gd name="connsiteY0" fmla="*/ 1461 h 1696"/>
                    <a:gd name="connsiteX1" fmla="*/ 380 w 616"/>
                    <a:gd name="connsiteY1" fmla="*/ 92 h 1696"/>
                    <a:gd name="connsiteX2" fmla="*/ 524 w 616"/>
                    <a:gd name="connsiteY2" fmla="*/ 20 h 1696"/>
                    <a:gd name="connsiteX3" fmla="*/ 524 w 616"/>
                    <a:gd name="connsiteY3" fmla="*/ 20 h 1696"/>
                    <a:gd name="connsiteX4" fmla="*/ 596 w 616"/>
                    <a:gd name="connsiteY4" fmla="*/ 236 h 1696"/>
                    <a:gd name="connsiteX5" fmla="*/ 596 w 616"/>
                    <a:gd name="connsiteY5" fmla="*/ 236 h 1696"/>
                    <a:gd name="connsiteX6" fmla="*/ 236 w 616"/>
                    <a:gd name="connsiteY6" fmla="*/ 1604 h 1696"/>
                    <a:gd name="connsiteX7" fmla="*/ 92 w 616"/>
                    <a:gd name="connsiteY7" fmla="*/ 1676 h 1696"/>
                    <a:gd name="connsiteX8" fmla="*/ 92 w 616"/>
                    <a:gd name="connsiteY8" fmla="*/ 1676 h 1696"/>
                    <a:gd name="connsiteX9" fmla="*/ 20 w 616"/>
                    <a:gd name="connsiteY9" fmla="*/ 1533 h 1696"/>
                    <a:gd name="connsiteX10" fmla="*/ 20 w 616"/>
                    <a:gd name="connsiteY10" fmla="*/ 1533 h 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96">
                      <a:moveTo>
                        <a:pt x="20" y="1461"/>
                      </a:moveTo>
                      <a:lnTo>
                        <a:pt x="380" y="92"/>
                      </a:lnTo>
                      <a:cubicBezTo>
                        <a:pt x="380" y="92"/>
                        <a:pt x="452" y="-52"/>
                        <a:pt x="524" y="20"/>
                      </a:cubicBezTo>
                      <a:lnTo>
                        <a:pt x="524" y="20"/>
                      </a:lnTo>
                      <a:cubicBezTo>
                        <a:pt x="524" y="20"/>
                        <a:pt x="669" y="92"/>
                        <a:pt x="596" y="236"/>
                      </a:cubicBezTo>
                      <a:lnTo>
                        <a:pt x="596" y="236"/>
                      </a:lnTo>
                      <a:lnTo>
                        <a:pt x="236" y="1604"/>
                      </a:lnTo>
                      <a:cubicBezTo>
                        <a:pt x="236" y="1604"/>
                        <a:pt x="164" y="1748"/>
                        <a:pt x="92" y="1676"/>
                      </a:cubicBezTo>
                      <a:lnTo>
                        <a:pt x="92" y="1676"/>
                      </a:lnTo>
                      <a:cubicBezTo>
                        <a:pt x="92" y="1676"/>
                        <a:pt x="-52" y="1604"/>
                        <a:pt x="20" y="1533"/>
                      </a:cubicBezTo>
                      <a:lnTo>
                        <a:pt x="20" y="1533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0" name="Freeform: Shape 3539">
                  <a:extLst>
                    <a:ext uri="{FF2B5EF4-FFF2-40B4-BE49-F238E27FC236}">
                      <a16:creationId xmlns:a16="http://schemas.microsoft.com/office/drawing/2014/main" id="{409D83F5-8B4F-2FAC-EF95-1D86A65B4084}"/>
                    </a:ext>
                  </a:extLst>
                </p:cNvPr>
                <p:cNvSpPr/>
                <p:nvPr/>
              </p:nvSpPr>
              <p:spPr>
                <a:xfrm>
                  <a:off x="6781583" y="5743802"/>
                  <a:ext cx="688" cy="1624"/>
                </a:xfrm>
                <a:custGeom>
                  <a:avLst/>
                  <a:gdLst>
                    <a:gd name="connsiteX0" fmla="*/ 92 w 688"/>
                    <a:gd name="connsiteY0" fmla="*/ 1461 h 1624"/>
                    <a:gd name="connsiteX1" fmla="*/ 452 w 688"/>
                    <a:gd name="connsiteY1" fmla="*/ 92 h 1624"/>
                    <a:gd name="connsiteX2" fmla="*/ 596 w 688"/>
                    <a:gd name="connsiteY2" fmla="*/ 20 h 1624"/>
                    <a:gd name="connsiteX3" fmla="*/ 596 w 688"/>
                    <a:gd name="connsiteY3" fmla="*/ 20 h 1624"/>
                    <a:gd name="connsiteX4" fmla="*/ 669 w 688"/>
                    <a:gd name="connsiteY4" fmla="*/ 164 h 1624"/>
                    <a:gd name="connsiteX5" fmla="*/ 669 w 688"/>
                    <a:gd name="connsiteY5" fmla="*/ 164 h 1624"/>
                    <a:gd name="connsiteX6" fmla="*/ 308 w 688"/>
                    <a:gd name="connsiteY6" fmla="*/ 1533 h 1624"/>
                    <a:gd name="connsiteX7" fmla="*/ 92 w 688"/>
                    <a:gd name="connsiteY7" fmla="*/ 1604 h 1624"/>
                    <a:gd name="connsiteX8" fmla="*/ 92 w 688"/>
                    <a:gd name="connsiteY8" fmla="*/ 1604 h 1624"/>
                    <a:gd name="connsiteX9" fmla="*/ 20 w 688"/>
                    <a:gd name="connsiteY9" fmla="*/ 1461 h 1624"/>
                    <a:gd name="connsiteX10" fmla="*/ 20 w 688"/>
                    <a:gd name="connsiteY10" fmla="*/ 1461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8" h="1624">
                      <a:moveTo>
                        <a:pt x="92" y="1461"/>
                      </a:moveTo>
                      <a:lnTo>
                        <a:pt x="452" y="92"/>
                      </a:lnTo>
                      <a:cubicBezTo>
                        <a:pt x="452" y="92"/>
                        <a:pt x="524" y="-52"/>
                        <a:pt x="596" y="20"/>
                      </a:cubicBezTo>
                      <a:lnTo>
                        <a:pt x="596" y="20"/>
                      </a:lnTo>
                      <a:cubicBezTo>
                        <a:pt x="596" y="20"/>
                        <a:pt x="740" y="92"/>
                        <a:pt x="669" y="164"/>
                      </a:cubicBezTo>
                      <a:lnTo>
                        <a:pt x="669" y="164"/>
                      </a:lnTo>
                      <a:lnTo>
                        <a:pt x="308" y="1533"/>
                      </a:lnTo>
                      <a:cubicBezTo>
                        <a:pt x="308" y="1533"/>
                        <a:pt x="164" y="1676"/>
                        <a:pt x="92" y="1604"/>
                      </a:cubicBezTo>
                      <a:lnTo>
                        <a:pt x="92" y="1604"/>
                      </a:lnTo>
                      <a:cubicBezTo>
                        <a:pt x="92" y="1604"/>
                        <a:pt x="-52" y="1533"/>
                        <a:pt x="20" y="1461"/>
                      </a:cubicBezTo>
                      <a:lnTo>
                        <a:pt x="20" y="1461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1" name="Freeform: Shape 3540">
                  <a:extLst>
                    <a:ext uri="{FF2B5EF4-FFF2-40B4-BE49-F238E27FC236}">
                      <a16:creationId xmlns:a16="http://schemas.microsoft.com/office/drawing/2014/main" id="{DCA01FD1-BB74-4E7D-5B50-8282859495EC}"/>
                    </a:ext>
                  </a:extLst>
                </p:cNvPr>
                <p:cNvSpPr/>
                <p:nvPr/>
              </p:nvSpPr>
              <p:spPr>
                <a:xfrm>
                  <a:off x="6782363" y="5749800"/>
                  <a:ext cx="1400" cy="1039"/>
                </a:xfrm>
                <a:custGeom>
                  <a:avLst/>
                  <a:gdLst>
                    <a:gd name="connsiteX0" fmla="*/ 1185 w 1400"/>
                    <a:gd name="connsiteY0" fmla="*/ 1008 h 1039"/>
                    <a:gd name="connsiteX1" fmla="*/ 32 w 1400"/>
                    <a:gd name="connsiteY1" fmla="*/ 216 h 1039"/>
                    <a:gd name="connsiteX2" fmla="*/ 32 w 1400"/>
                    <a:gd name="connsiteY2" fmla="*/ 0 h 1039"/>
                    <a:gd name="connsiteX3" fmla="*/ 32 w 1400"/>
                    <a:gd name="connsiteY3" fmla="*/ 0 h 1039"/>
                    <a:gd name="connsiteX4" fmla="*/ 248 w 1400"/>
                    <a:gd name="connsiteY4" fmla="*/ 0 h 1039"/>
                    <a:gd name="connsiteX5" fmla="*/ 248 w 1400"/>
                    <a:gd name="connsiteY5" fmla="*/ 0 h 1039"/>
                    <a:gd name="connsiteX6" fmla="*/ 1400 w 1400"/>
                    <a:gd name="connsiteY6" fmla="*/ 792 h 1039"/>
                    <a:gd name="connsiteX7" fmla="*/ 1400 w 1400"/>
                    <a:gd name="connsiteY7" fmla="*/ 1008 h 1039"/>
                    <a:gd name="connsiteX8" fmla="*/ 1400 w 1400"/>
                    <a:gd name="connsiteY8" fmla="*/ 1008 h 1039"/>
                    <a:gd name="connsiteX9" fmla="*/ 1185 w 1400"/>
                    <a:gd name="connsiteY9" fmla="*/ 1008 h 1039"/>
                    <a:gd name="connsiteX10" fmla="*/ 1185 w 1400"/>
                    <a:gd name="connsiteY10" fmla="*/ 1008 h 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39">
                      <a:moveTo>
                        <a:pt x="1185" y="1008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400" y="792"/>
                      </a:lnTo>
                      <a:cubicBezTo>
                        <a:pt x="1400" y="792"/>
                        <a:pt x="1400" y="936"/>
                        <a:pt x="1400" y="1008"/>
                      </a:cubicBezTo>
                      <a:lnTo>
                        <a:pt x="1400" y="1008"/>
                      </a:lnTo>
                      <a:cubicBezTo>
                        <a:pt x="1400" y="1008"/>
                        <a:pt x="1257" y="1080"/>
                        <a:pt x="1185" y="1008"/>
                      </a:cubicBezTo>
                      <a:lnTo>
                        <a:pt x="1185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2" name="Freeform: Shape 3541">
                  <a:extLst>
                    <a:ext uri="{FF2B5EF4-FFF2-40B4-BE49-F238E27FC236}">
                      <a16:creationId xmlns:a16="http://schemas.microsoft.com/office/drawing/2014/main" id="{33444D04-02CC-6C66-63BA-2C3489C2AB3F}"/>
                    </a:ext>
                  </a:extLst>
                </p:cNvPr>
                <p:cNvSpPr/>
                <p:nvPr/>
              </p:nvSpPr>
              <p:spPr>
                <a:xfrm>
                  <a:off x="6772281" y="5739182"/>
                  <a:ext cx="1432" cy="1040"/>
                </a:xfrm>
                <a:custGeom>
                  <a:avLst/>
                  <a:gdLst>
                    <a:gd name="connsiteX0" fmla="*/ 1184 w 1432"/>
                    <a:gd name="connsiteY0" fmla="*/ 1040 h 1040"/>
                    <a:gd name="connsiteX1" fmla="*/ 32 w 1432"/>
                    <a:gd name="connsiteY1" fmla="*/ 248 h 1040"/>
                    <a:gd name="connsiteX2" fmla="*/ 32 w 1432"/>
                    <a:gd name="connsiteY2" fmla="*/ 32 h 1040"/>
                    <a:gd name="connsiteX3" fmla="*/ 32 w 1432"/>
                    <a:gd name="connsiteY3" fmla="*/ 32 h 1040"/>
                    <a:gd name="connsiteX4" fmla="*/ 248 w 1432"/>
                    <a:gd name="connsiteY4" fmla="*/ 32 h 1040"/>
                    <a:gd name="connsiteX5" fmla="*/ 248 w 1432"/>
                    <a:gd name="connsiteY5" fmla="*/ 32 h 1040"/>
                    <a:gd name="connsiteX6" fmla="*/ 1400 w 1432"/>
                    <a:gd name="connsiteY6" fmla="*/ 824 h 1040"/>
                    <a:gd name="connsiteX7" fmla="*/ 1400 w 1432"/>
                    <a:gd name="connsiteY7" fmla="*/ 1040 h 1040"/>
                    <a:gd name="connsiteX8" fmla="*/ 1400 w 1432"/>
                    <a:gd name="connsiteY8" fmla="*/ 1040 h 1040"/>
                    <a:gd name="connsiteX9" fmla="*/ 1184 w 1432"/>
                    <a:gd name="connsiteY9" fmla="*/ 1040 h 1040"/>
                    <a:gd name="connsiteX10" fmla="*/ 1184 w 1432"/>
                    <a:gd name="connsiteY10" fmla="*/ 1040 h 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2" h="1040">
                      <a:moveTo>
                        <a:pt x="1184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00" y="824"/>
                      </a:lnTo>
                      <a:cubicBezTo>
                        <a:pt x="1400" y="824"/>
                        <a:pt x="1472" y="968"/>
                        <a:pt x="1400" y="1040"/>
                      </a:cubicBezTo>
                      <a:lnTo>
                        <a:pt x="1400" y="1040"/>
                      </a:lnTo>
                      <a:cubicBezTo>
                        <a:pt x="1400" y="1040"/>
                        <a:pt x="1256" y="1040"/>
                        <a:pt x="1184" y="1040"/>
                      </a:cubicBezTo>
                      <a:lnTo>
                        <a:pt x="1184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3" name="Freeform: Shape 3542">
                  <a:extLst>
                    <a:ext uri="{FF2B5EF4-FFF2-40B4-BE49-F238E27FC236}">
                      <a16:creationId xmlns:a16="http://schemas.microsoft.com/office/drawing/2014/main" id="{B00CCA27-0C5C-9E1E-13CF-E54863821407}"/>
                    </a:ext>
                  </a:extLst>
                </p:cNvPr>
                <p:cNvSpPr/>
                <p:nvPr/>
              </p:nvSpPr>
              <p:spPr>
                <a:xfrm>
                  <a:off x="6767600" y="5739934"/>
                  <a:ext cx="1144" cy="1400"/>
                </a:xfrm>
                <a:custGeom>
                  <a:avLst/>
                  <a:gdLst>
                    <a:gd name="connsiteX0" fmla="*/ 32 w 1144"/>
                    <a:gd name="connsiteY0" fmla="*/ 1152 h 1400"/>
                    <a:gd name="connsiteX1" fmla="*/ 896 w 1144"/>
                    <a:gd name="connsiteY1" fmla="*/ 0 h 1400"/>
                    <a:gd name="connsiteX2" fmla="*/ 1112 w 1144"/>
                    <a:gd name="connsiteY2" fmla="*/ 0 h 1400"/>
                    <a:gd name="connsiteX3" fmla="*/ 1112 w 1144"/>
                    <a:gd name="connsiteY3" fmla="*/ 0 h 1400"/>
                    <a:gd name="connsiteX4" fmla="*/ 1112 w 1144"/>
                    <a:gd name="connsiteY4" fmla="*/ 216 h 1400"/>
                    <a:gd name="connsiteX5" fmla="*/ 1112 w 1144"/>
                    <a:gd name="connsiteY5" fmla="*/ 216 h 1400"/>
                    <a:gd name="connsiteX6" fmla="*/ 248 w 1144"/>
                    <a:gd name="connsiteY6" fmla="*/ 1368 h 1400"/>
                    <a:gd name="connsiteX7" fmla="*/ 32 w 1144"/>
                    <a:gd name="connsiteY7" fmla="*/ 1368 h 1400"/>
                    <a:gd name="connsiteX8" fmla="*/ 32 w 1144"/>
                    <a:gd name="connsiteY8" fmla="*/ 1368 h 1400"/>
                    <a:gd name="connsiteX9" fmla="*/ 32 w 1144"/>
                    <a:gd name="connsiteY9" fmla="*/ 1152 h 1400"/>
                    <a:gd name="connsiteX10" fmla="*/ 32 w 1144"/>
                    <a:gd name="connsiteY10" fmla="*/ 1152 h 1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44" h="1400">
                      <a:moveTo>
                        <a:pt x="32" y="1152"/>
                      </a:moveTo>
                      <a:lnTo>
                        <a:pt x="896" y="0"/>
                      </a:lnTo>
                      <a:cubicBezTo>
                        <a:pt x="896" y="0"/>
                        <a:pt x="1040" y="0"/>
                        <a:pt x="1112" y="0"/>
                      </a:cubicBezTo>
                      <a:lnTo>
                        <a:pt x="1112" y="0"/>
                      </a:lnTo>
                      <a:cubicBezTo>
                        <a:pt x="1112" y="0"/>
                        <a:pt x="1185" y="144"/>
                        <a:pt x="1112" y="216"/>
                      </a:cubicBezTo>
                      <a:lnTo>
                        <a:pt x="1112" y="216"/>
                      </a:lnTo>
                      <a:lnTo>
                        <a:pt x="248" y="1368"/>
                      </a:lnTo>
                      <a:cubicBezTo>
                        <a:pt x="248" y="1368"/>
                        <a:pt x="104" y="1440"/>
                        <a:pt x="32" y="1368"/>
                      </a:cubicBezTo>
                      <a:lnTo>
                        <a:pt x="32" y="1368"/>
                      </a:lnTo>
                      <a:cubicBezTo>
                        <a:pt x="32" y="1368"/>
                        <a:pt x="-40" y="1224"/>
                        <a:pt x="32" y="1152"/>
                      </a:cubicBezTo>
                      <a:lnTo>
                        <a:pt x="32" y="1152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4" name="Freeform: Shape 3543">
                  <a:extLst>
                    <a:ext uri="{FF2B5EF4-FFF2-40B4-BE49-F238E27FC236}">
                      <a16:creationId xmlns:a16="http://schemas.microsoft.com/office/drawing/2014/main" id="{E723AC7A-362B-F46B-235B-3822229FE6D8}"/>
                    </a:ext>
                  </a:extLst>
                </p:cNvPr>
                <p:cNvSpPr/>
                <p:nvPr/>
              </p:nvSpPr>
              <p:spPr>
                <a:xfrm>
                  <a:off x="6772025" y="5741518"/>
                  <a:ext cx="1224" cy="1224"/>
                </a:xfrm>
                <a:custGeom>
                  <a:avLst/>
                  <a:gdLst>
                    <a:gd name="connsiteX0" fmla="*/ 1008 w 1224"/>
                    <a:gd name="connsiteY0" fmla="*/ 1224 h 1224"/>
                    <a:gd name="connsiteX1" fmla="*/ 0 w 1224"/>
                    <a:gd name="connsiteY1" fmla="*/ 216 h 1224"/>
                    <a:gd name="connsiteX2" fmla="*/ 0 w 1224"/>
                    <a:gd name="connsiteY2" fmla="*/ 0 h 1224"/>
                    <a:gd name="connsiteX3" fmla="*/ 0 w 1224"/>
                    <a:gd name="connsiteY3" fmla="*/ 0 h 1224"/>
                    <a:gd name="connsiteX4" fmla="*/ 216 w 1224"/>
                    <a:gd name="connsiteY4" fmla="*/ 0 h 1224"/>
                    <a:gd name="connsiteX5" fmla="*/ 216 w 1224"/>
                    <a:gd name="connsiteY5" fmla="*/ 0 h 1224"/>
                    <a:gd name="connsiteX6" fmla="*/ 1225 w 1224"/>
                    <a:gd name="connsiteY6" fmla="*/ 1008 h 1224"/>
                    <a:gd name="connsiteX7" fmla="*/ 1225 w 1224"/>
                    <a:gd name="connsiteY7" fmla="*/ 1224 h 1224"/>
                    <a:gd name="connsiteX8" fmla="*/ 1225 w 1224"/>
                    <a:gd name="connsiteY8" fmla="*/ 1224 h 1224"/>
                    <a:gd name="connsiteX9" fmla="*/ 1008 w 1224"/>
                    <a:gd name="connsiteY9" fmla="*/ 1224 h 1224"/>
                    <a:gd name="connsiteX10" fmla="*/ 1008 w 1224"/>
                    <a:gd name="connsiteY10" fmla="*/ 1224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1008" y="1224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5" y="1008"/>
                      </a:lnTo>
                      <a:cubicBezTo>
                        <a:pt x="1225" y="1008"/>
                        <a:pt x="1225" y="1152"/>
                        <a:pt x="1225" y="1224"/>
                      </a:cubicBezTo>
                      <a:lnTo>
                        <a:pt x="1225" y="1224"/>
                      </a:lnTo>
                      <a:cubicBezTo>
                        <a:pt x="1225" y="1224"/>
                        <a:pt x="1080" y="1224"/>
                        <a:pt x="1008" y="1224"/>
                      </a:cubicBezTo>
                      <a:lnTo>
                        <a:pt x="1008" y="122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5" name="Freeform: Shape 3544">
                  <a:extLst>
                    <a:ext uri="{FF2B5EF4-FFF2-40B4-BE49-F238E27FC236}">
                      <a16:creationId xmlns:a16="http://schemas.microsoft.com/office/drawing/2014/main" id="{2DF637F4-B872-B448-7148-8B02D79C6383}"/>
                    </a:ext>
                  </a:extLst>
                </p:cNvPr>
                <p:cNvSpPr/>
                <p:nvPr/>
              </p:nvSpPr>
              <p:spPr>
                <a:xfrm>
                  <a:off x="6763455" y="5741950"/>
                  <a:ext cx="1224" cy="1224"/>
                </a:xfrm>
                <a:custGeom>
                  <a:avLst/>
                  <a:gdLst>
                    <a:gd name="connsiteX0" fmla="*/ 1008 w 1224"/>
                    <a:gd name="connsiteY0" fmla="*/ 1224 h 1224"/>
                    <a:gd name="connsiteX1" fmla="*/ 0 w 1224"/>
                    <a:gd name="connsiteY1" fmla="*/ 216 h 1224"/>
                    <a:gd name="connsiteX2" fmla="*/ 0 w 1224"/>
                    <a:gd name="connsiteY2" fmla="*/ 0 h 1224"/>
                    <a:gd name="connsiteX3" fmla="*/ 0 w 1224"/>
                    <a:gd name="connsiteY3" fmla="*/ 0 h 1224"/>
                    <a:gd name="connsiteX4" fmla="*/ 216 w 1224"/>
                    <a:gd name="connsiteY4" fmla="*/ 0 h 1224"/>
                    <a:gd name="connsiteX5" fmla="*/ 216 w 1224"/>
                    <a:gd name="connsiteY5" fmla="*/ 0 h 1224"/>
                    <a:gd name="connsiteX6" fmla="*/ 1225 w 1224"/>
                    <a:gd name="connsiteY6" fmla="*/ 1008 h 1224"/>
                    <a:gd name="connsiteX7" fmla="*/ 1225 w 1224"/>
                    <a:gd name="connsiteY7" fmla="*/ 1224 h 1224"/>
                    <a:gd name="connsiteX8" fmla="*/ 1225 w 1224"/>
                    <a:gd name="connsiteY8" fmla="*/ 1224 h 1224"/>
                    <a:gd name="connsiteX9" fmla="*/ 1008 w 1224"/>
                    <a:gd name="connsiteY9" fmla="*/ 1224 h 1224"/>
                    <a:gd name="connsiteX10" fmla="*/ 1008 w 1224"/>
                    <a:gd name="connsiteY10" fmla="*/ 1224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1008" y="1224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5" y="1008"/>
                      </a:lnTo>
                      <a:cubicBezTo>
                        <a:pt x="1225" y="1008"/>
                        <a:pt x="1225" y="1152"/>
                        <a:pt x="1225" y="1224"/>
                      </a:cubicBezTo>
                      <a:lnTo>
                        <a:pt x="1225" y="1224"/>
                      </a:lnTo>
                      <a:cubicBezTo>
                        <a:pt x="1225" y="1224"/>
                        <a:pt x="1080" y="1224"/>
                        <a:pt x="1008" y="1224"/>
                      </a:cubicBezTo>
                      <a:lnTo>
                        <a:pt x="1008" y="122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6" name="Freeform: Shape 3545">
                  <a:extLst>
                    <a:ext uri="{FF2B5EF4-FFF2-40B4-BE49-F238E27FC236}">
                      <a16:creationId xmlns:a16="http://schemas.microsoft.com/office/drawing/2014/main" id="{0089ED66-040B-4101-396A-26710BEB29C7}"/>
                    </a:ext>
                  </a:extLst>
                </p:cNvPr>
                <p:cNvSpPr/>
                <p:nvPr/>
              </p:nvSpPr>
              <p:spPr>
                <a:xfrm>
                  <a:off x="6767828" y="5736805"/>
                  <a:ext cx="844" cy="1576"/>
                </a:xfrm>
                <a:custGeom>
                  <a:avLst/>
                  <a:gdLst>
                    <a:gd name="connsiteX0" fmla="*/ 20 w 844"/>
                    <a:gd name="connsiteY0" fmla="*/ 1328 h 1576"/>
                    <a:gd name="connsiteX1" fmla="*/ 596 w 844"/>
                    <a:gd name="connsiteY1" fmla="*/ 32 h 1576"/>
                    <a:gd name="connsiteX2" fmla="*/ 812 w 844"/>
                    <a:gd name="connsiteY2" fmla="*/ 32 h 1576"/>
                    <a:gd name="connsiteX3" fmla="*/ 812 w 844"/>
                    <a:gd name="connsiteY3" fmla="*/ 32 h 1576"/>
                    <a:gd name="connsiteX4" fmla="*/ 812 w 844"/>
                    <a:gd name="connsiteY4" fmla="*/ 248 h 1576"/>
                    <a:gd name="connsiteX5" fmla="*/ 812 w 844"/>
                    <a:gd name="connsiteY5" fmla="*/ 248 h 1576"/>
                    <a:gd name="connsiteX6" fmla="*/ 236 w 844"/>
                    <a:gd name="connsiteY6" fmla="*/ 1544 h 1576"/>
                    <a:gd name="connsiteX7" fmla="*/ 92 w 844"/>
                    <a:gd name="connsiteY7" fmla="*/ 1544 h 1576"/>
                    <a:gd name="connsiteX8" fmla="*/ 92 w 844"/>
                    <a:gd name="connsiteY8" fmla="*/ 1544 h 1576"/>
                    <a:gd name="connsiteX9" fmla="*/ 20 w 844"/>
                    <a:gd name="connsiteY9" fmla="*/ 1328 h 1576"/>
                    <a:gd name="connsiteX10" fmla="*/ 20 w 844"/>
                    <a:gd name="connsiteY10" fmla="*/ 1328 h 1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44" h="1576">
                      <a:moveTo>
                        <a:pt x="20" y="1328"/>
                      </a:moveTo>
                      <a:lnTo>
                        <a:pt x="596" y="32"/>
                      </a:lnTo>
                      <a:cubicBezTo>
                        <a:pt x="596" y="32"/>
                        <a:pt x="740" y="-40"/>
                        <a:pt x="812" y="32"/>
                      </a:cubicBezTo>
                      <a:lnTo>
                        <a:pt x="812" y="32"/>
                      </a:lnTo>
                      <a:cubicBezTo>
                        <a:pt x="812" y="32"/>
                        <a:pt x="884" y="176"/>
                        <a:pt x="812" y="248"/>
                      </a:cubicBezTo>
                      <a:lnTo>
                        <a:pt x="812" y="248"/>
                      </a:lnTo>
                      <a:lnTo>
                        <a:pt x="236" y="1544"/>
                      </a:lnTo>
                      <a:cubicBezTo>
                        <a:pt x="236" y="1544"/>
                        <a:pt x="92" y="1616"/>
                        <a:pt x="92" y="1544"/>
                      </a:cubicBezTo>
                      <a:lnTo>
                        <a:pt x="92" y="1544"/>
                      </a:lnTo>
                      <a:cubicBezTo>
                        <a:pt x="92" y="1544"/>
                        <a:pt x="-52" y="1400"/>
                        <a:pt x="20" y="1328"/>
                      </a:cubicBezTo>
                      <a:lnTo>
                        <a:pt x="20" y="132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7" name="Freeform: Shape 3546">
                  <a:extLst>
                    <a:ext uri="{FF2B5EF4-FFF2-40B4-BE49-F238E27FC236}">
                      <a16:creationId xmlns:a16="http://schemas.microsoft.com/office/drawing/2014/main" id="{17414D95-E856-2E4E-CD4D-2A089D8EB93A}"/>
                    </a:ext>
                  </a:extLst>
                </p:cNvPr>
                <p:cNvSpPr/>
                <p:nvPr/>
              </p:nvSpPr>
              <p:spPr>
                <a:xfrm>
                  <a:off x="6777106" y="5741786"/>
                  <a:ext cx="856" cy="1564"/>
                </a:xfrm>
                <a:custGeom>
                  <a:avLst/>
                  <a:gdLst>
                    <a:gd name="connsiteX0" fmla="*/ 32 w 856"/>
                    <a:gd name="connsiteY0" fmla="*/ 1388 h 1564"/>
                    <a:gd name="connsiteX1" fmla="*/ 608 w 856"/>
                    <a:gd name="connsiteY1" fmla="*/ 92 h 1564"/>
                    <a:gd name="connsiteX2" fmla="*/ 824 w 856"/>
                    <a:gd name="connsiteY2" fmla="*/ 20 h 1564"/>
                    <a:gd name="connsiteX3" fmla="*/ 824 w 856"/>
                    <a:gd name="connsiteY3" fmla="*/ 20 h 1564"/>
                    <a:gd name="connsiteX4" fmla="*/ 824 w 856"/>
                    <a:gd name="connsiteY4" fmla="*/ 236 h 1564"/>
                    <a:gd name="connsiteX5" fmla="*/ 824 w 856"/>
                    <a:gd name="connsiteY5" fmla="*/ 236 h 1564"/>
                    <a:gd name="connsiteX6" fmla="*/ 248 w 856"/>
                    <a:gd name="connsiteY6" fmla="*/ 1532 h 1564"/>
                    <a:gd name="connsiteX7" fmla="*/ 32 w 856"/>
                    <a:gd name="connsiteY7" fmla="*/ 1532 h 1564"/>
                    <a:gd name="connsiteX8" fmla="*/ 32 w 856"/>
                    <a:gd name="connsiteY8" fmla="*/ 1532 h 1564"/>
                    <a:gd name="connsiteX9" fmla="*/ 32 w 856"/>
                    <a:gd name="connsiteY9" fmla="*/ 1317 h 1564"/>
                    <a:gd name="connsiteX10" fmla="*/ 32 w 856"/>
                    <a:gd name="connsiteY10" fmla="*/ 1317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6" h="1564">
                      <a:moveTo>
                        <a:pt x="32" y="1388"/>
                      </a:moveTo>
                      <a:lnTo>
                        <a:pt x="608" y="92"/>
                      </a:lnTo>
                      <a:cubicBezTo>
                        <a:pt x="608" y="92"/>
                        <a:pt x="680" y="-52"/>
                        <a:pt x="824" y="20"/>
                      </a:cubicBezTo>
                      <a:lnTo>
                        <a:pt x="824" y="20"/>
                      </a:lnTo>
                      <a:cubicBezTo>
                        <a:pt x="824" y="20"/>
                        <a:pt x="896" y="164"/>
                        <a:pt x="824" y="236"/>
                      </a:cubicBezTo>
                      <a:lnTo>
                        <a:pt x="824" y="236"/>
                      </a:lnTo>
                      <a:lnTo>
                        <a:pt x="248" y="1532"/>
                      </a:lnTo>
                      <a:cubicBezTo>
                        <a:pt x="248" y="1532"/>
                        <a:pt x="176" y="1605"/>
                        <a:pt x="32" y="1532"/>
                      </a:cubicBezTo>
                      <a:lnTo>
                        <a:pt x="32" y="1532"/>
                      </a:lnTo>
                      <a:cubicBezTo>
                        <a:pt x="32" y="1532"/>
                        <a:pt x="-40" y="1388"/>
                        <a:pt x="32" y="1317"/>
                      </a:cubicBezTo>
                      <a:lnTo>
                        <a:pt x="32" y="1317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8" name="Freeform: Shape 3547">
                  <a:extLst>
                    <a:ext uri="{FF2B5EF4-FFF2-40B4-BE49-F238E27FC236}">
                      <a16:creationId xmlns:a16="http://schemas.microsoft.com/office/drawing/2014/main" id="{0923F9ED-6C02-7E5B-4EEB-539C6BE4D28D}"/>
                    </a:ext>
                  </a:extLst>
                </p:cNvPr>
                <p:cNvSpPr/>
                <p:nvPr/>
              </p:nvSpPr>
              <p:spPr>
                <a:xfrm>
                  <a:off x="6784195" y="5750716"/>
                  <a:ext cx="824" cy="1624"/>
                </a:xfrm>
                <a:custGeom>
                  <a:avLst/>
                  <a:gdLst>
                    <a:gd name="connsiteX0" fmla="*/ 0 w 824"/>
                    <a:gd name="connsiteY0" fmla="*/ 1389 h 1624"/>
                    <a:gd name="connsiteX1" fmla="*/ 576 w 824"/>
                    <a:gd name="connsiteY1" fmla="*/ 92 h 1624"/>
                    <a:gd name="connsiteX2" fmla="*/ 792 w 824"/>
                    <a:gd name="connsiteY2" fmla="*/ 20 h 1624"/>
                    <a:gd name="connsiteX3" fmla="*/ 792 w 824"/>
                    <a:gd name="connsiteY3" fmla="*/ 20 h 1624"/>
                    <a:gd name="connsiteX4" fmla="*/ 792 w 824"/>
                    <a:gd name="connsiteY4" fmla="*/ 236 h 1624"/>
                    <a:gd name="connsiteX5" fmla="*/ 792 w 824"/>
                    <a:gd name="connsiteY5" fmla="*/ 236 h 1624"/>
                    <a:gd name="connsiteX6" fmla="*/ 216 w 824"/>
                    <a:gd name="connsiteY6" fmla="*/ 1532 h 1624"/>
                    <a:gd name="connsiteX7" fmla="*/ 72 w 824"/>
                    <a:gd name="connsiteY7" fmla="*/ 1604 h 1624"/>
                    <a:gd name="connsiteX8" fmla="*/ 72 w 824"/>
                    <a:gd name="connsiteY8" fmla="*/ 1604 h 1624"/>
                    <a:gd name="connsiteX9" fmla="*/ 0 w 824"/>
                    <a:gd name="connsiteY9" fmla="*/ 1389 h 1624"/>
                    <a:gd name="connsiteX10" fmla="*/ 0 w 824"/>
                    <a:gd name="connsiteY10" fmla="*/ 1389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4" h="1624">
                      <a:moveTo>
                        <a:pt x="0" y="1389"/>
                      </a:moveTo>
                      <a:lnTo>
                        <a:pt x="576" y="92"/>
                      </a:lnTo>
                      <a:cubicBezTo>
                        <a:pt x="576" y="92"/>
                        <a:pt x="720" y="-52"/>
                        <a:pt x="792" y="20"/>
                      </a:cubicBezTo>
                      <a:lnTo>
                        <a:pt x="792" y="20"/>
                      </a:lnTo>
                      <a:cubicBezTo>
                        <a:pt x="792" y="20"/>
                        <a:pt x="864" y="164"/>
                        <a:pt x="792" y="236"/>
                      </a:cubicBezTo>
                      <a:lnTo>
                        <a:pt x="792" y="236"/>
                      </a:lnTo>
                      <a:lnTo>
                        <a:pt x="216" y="1532"/>
                      </a:lnTo>
                      <a:cubicBezTo>
                        <a:pt x="216" y="1532"/>
                        <a:pt x="72" y="1676"/>
                        <a:pt x="72" y="1604"/>
                      </a:cubicBezTo>
                      <a:lnTo>
                        <a:pt x="72" y="1604"/>
                      </a:lnTo>
                      <a:cubicBezTo>
                        <a:pt x="72" y="1604"/>
                        <a:pt x="0" y="1460"/>
                        <a:pt x="0" y="1389"/>
                      </a:cubicBezTo>
                      <a:lnTo>
                        <a:pt x="0" y="1389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9" name="Freeform: Shape 3548">
                  <a:extLst>
                    <a:ext uri="{FF2B5EF4-FFF2-40B4-BE49-F238E27FC236}">
                      <a16:creationId xmlns:a16="http://schemas.microsoft.com/office/drawing/2014/main" id="{CF27C567-70C3-8C3C-663F-0C6701FDB68B}"/>
                    </a:ext>
                  </a:extLst>
                </p:cNvPr>
                <p:cNvSpPr/>
                <p:nvPr/>
              </p:nvSpPr>
              <p:spPr>
                <a:xfrm>
                  <a:off x="6764751" y="5755169"/>
                  <a:ext cx="792" cy="1504"/>
                </a:xfrm>
                <a:custGeom>
                  <a:avLst/>
                  <a:gdLst>
                    <a:gd name="connsiteX0" fmla="*/ 0 w 792"/>
                    <a:gd name="connsiteY0" fmla="*/ 1328 h 1504"/>
                    <a:gd name="connsiteX1" fmla="*/ 576 w 792"/>
                    <a:gd name="connsiteY1" fmla="*/ 32 h 1504"/>
                    <a:gd name="connsiteX2" fmla="*/ 720 w 792"/>
                    <a:gd name="connsiteY2" fmla="*/ 32 h 1504"/>
                    <a:gd name="connsiteX3" fmla="*/ 720 w 792"/>
                    <a:gd name="connsiteY3" fmla="*/ 32 h 1504"/>
                    <a:gd name="connsiteX4" fmla="*/ 792 w 792"/>
                    <a:gd name="connsiteY4" fmla="*/ 176 h 1504"/>
                    <a:gd name="connsiteX5" fmla="*/ 792 w 792"/>
                    <a:gd name="connsiteY5" fmla="*/ 176 h 1504"/>
                    <a:gd name="connsiteX6" fmla="*/ 216 w 792"/>
                    <a:gd name="connsiteY6" fmla="*/ 1472 h 1504"/>
                    <a:gd name="connsiteX7" fmla="*/ 72 w 792"/>
                    <a:gd name="connsiteY7" fmla="*/ 1472 h 1504"/>
                    <a:gd name="connsiteX8" fmla="*/ 72 w 792"/>
                    <a:gd name="connsiteY8" fmla="*/ 1472 h 1504"/>
                    <a:gd name="connsiteX9" fmla="*/ 72 w 792"/>
                    <a:gd name="connsiteY9" fmla="*/ 1256 h 1504"/>
                    <a:gd name="connsiteX10" fmla="*/ 72 w 792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92" h="1504">
                      <a:moveTo>
                        <a:pt x="0" y="1328"/>
                      </a:moveTo>
                      <a:lnTo>
                        <a:pt x="576" y="32"/>
                      </a:lnTo>
                      <a:cubicBezTo>
                        <a:pt x="576" y="32"/>
                        <a:pt x="648" y="-40"/>
                        <a:pt x="720" y="32"/>
                      </a:cubicBezTo>
                      <a:lnTo>
                        <a:pt x="720" y="32"/>
                      </a:lnTo>
                      <a:cubicBezTo>
                        <a:pt x="720" y="32"/>
                        <a:pt x="792" y="176"/>
                        <a:pt x="792" y="176"/>
                      </a:cubicBezTo>
                      <a:lnTo>
                        <a:pt x="792" y="176"/>
                      </a:lnTo>
                      <a:lnTo>
                        <a:pt x="216" y="1472"/>
                      </a:lnTo>
                      <a:cubicBezTo>
                        <a:pt x="216" y="1472"/>
                        <a:pt x="144" y="1544"/>
                        <a:pt x="72" y="1472"/>
                      </a:cubicBezTo>
                      <a:lnTo>
                        <a:pt x="72" y="1472"/>
                      </a:lnTo>
                      <a:cubicBezTo>
                        <a:pt x="72" y="1472"/>
                        <a:pt x="-72" y="1328"/>
                        <a:pt x="72" y="1256"/>
                      </a:cubicBezTo>
                      <a:lnTo>
                        <a:pt x="72" y="125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0" name="Freeform: Shape 3549">
                  <a:extLst>
                    <a:ext uri="{FF2B5EF4-FFF2-40B4-BE49-F238E27FC236}">
                      <a16:creationId xmlns:a16="http://schemas.microsoft.com/office/drawing/2014/main" id="{1F64EE25-4FD1-CB42-B664-BBFED815084D}"/>
                    </a:ext>
                  </a:extLst>
                </p:cNvPr>
                <p:cNvSpPr/>
                <p:nvPr/>
              </p:nvSpPr>
              <p:spPr>
                <a:xfrm>
                  <a:off x="6775698" y="5758513"/>
                  <a:ext cx="1400" cy="1040"/>
                </a:xfrm>
                <a:custGeom>
                  <a:avLst/>
                  <a:gdLst>
                    <a:gd name="connsiteX0" fmla="*/ 1152 w 1400"/>
                    <a:gd name="connsiteY0" fmla="*/ 1008 h 1040"/>
                    <a:gd name="connsiteX1" fmla="*/ 0 w 1400"/>
                    <a:gd name="connsiteY1" fmla="*/ 216 h 1040"/>
                    <a:gd name="connsiteX2" fmla="*/ 0 w 1400"/>
                    <a:gd name="connsiteY2" fmla="*/ 0 h 1040"/>
                    <a:gd name="connsiteX3" fmla="*/ 0 w 1400"/>
                    <a:gd name="connsiteY3" fmla="*/ 0 h 1040"/>
                    <a:gd name="connsiteX4" fmla="*/ 216 w 1400"/>
                    <a:gd name="connsiteY4" fmla="*/ 0 h 1040"/>
                    <a:gd name="connsiteX5" fmla="*/ 216 w 1400"/>
                    <a:gd name="connsiteY5" fmla="*/ 0 h 1040"/>
                    <a:gd name="connsiteX6" fmla="*/ 1368 w 1400"/>
                    <a:gd name="connsiteY6" fmla="*/ 792 h 1040"/>
                    <a:gd name="connsiteX7" fmla="*/ 1368 w 1400"/>
                    <a:gd name="connsiteY7" fmla="*/ 1008 h 1040"/>
                    <a:gd name="connsiteX8" fmla="*/ 1368 w 1400"/>
                    <a:gd name="connsiteY8" fmla="*/ 1008 h 1040"/>
                    <a:gd name="connsiteX9" fmla="*/ 1152 w 1400"/>
                    <a:gd name="connsiteY9" fmla="*/ 1008 h 1040"/>
                    <a:gd name="connsiteX10" fmla="*/ 1152 w 1400"/>
                    <a:gd name="connsiteY10" fmla="*/ 1008 h 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40">
                      <a:moveTo>
                        <a:pt x="1152" y="1008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368" y="792"/>
                      </a:lnTo>
                      <a:cubicBezTo>
                        <a:pt x="1368" y="792"/>
                        <a:pt x="1440" y="936"/>
                        <a:pt x="1368" y="1008"/>
                      </a:cubicBezTo>
                      <a:lnTo>
                        <a:pt x="1368" y="1008"/>
                      </a:lnTo>
                      <a:cubicBezTo>
                        <a:pt x="1368" y="1008"/>
                        <a:pt x="1224" y="1080"/>
                        <a:pt x="1152" y="1008"/>
                      </a:cubicBezTo>
                      <a:lnTo>
                        <a:pt x="1152" y="100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1" name="Freeform: Shape 3550">
                  <a:extLst>
                    <a:ext uri="{FF2B5EF4-FFF2-40B4-BE49-F238E27FC236}">
                      <a16:creationId xmlns:a16="http://schemas.microsoft.com/office/drawing/2014/main" id="{A794E17E-06CC-5005-5008-7F75DB715CB0}"/>
                    </a:ext>
                  </a:extLst>
                </p:cNvPr>
                <p:cNvSpPr/>
                <p:nvPr/>
              </p:nvSpPr>
              <p:spPr>
                <a:xfrm>
                  <a:off x="6759679" y="5751136"/>
                  <a:ext cx="1400" cy="1071"/>
                </a:xfrm>
                <a:custGeom>
                  <a:avLst/>
                  <a:gdLst>
                    <a:gd name="connsiteX0" fmla="*/ 1184 w 1400"/>
                    <a:gd name="connsiteY0" fmla="*/ 1040 h 1071"/>
                    <a:gd name="connsiteX1" fmla="*/ 32 w 1400"/>
                    <a:gd name="connsiteY1" fmla="*/ 248 h 1071"/>
                    <a:gd name="connsiteX2" fmla="*/ 32 w 1400"/>
                    <a:gd name="connsiteY2" fmla="*/ 32 h 1071"/>
                    <a:gd name="connsiteX3" fmla="*/ 32 w 1400"/>
                    <a:gd name="connsiteY3" fmla="*/ 32 h 1071"/>
                    <a:gd name="connsiteX4" fmla="*/ 248 w 1400"/>
                    <a:gd name="connsiteY4" fmla="*/ 32 h 1071"/>
                    <a:gd name="connsiteX5" fmla="*/ 248 w 1400"/>
                    <a:gd name="connsiteY5" fmla="*/ 32 h 1071"/>
                    <a:gd name="connsiteX6" fmla="*/ 1400 w 1400"/>
                    <a:gd name="connsiteY6" fmla="*/ 824 h 1071"/>
                    <a:gd name="connsiteX7" fmla="*/ 1400 w 1400"/>
                    <a:gd name="connsiteY7" fmla="*/ 1040 h 1071"/>
                    <a:gd name="connsiteX8" fmla="*/ 1400 w 1400"/>
                    <a:gd name="connsiteY8" fmla="*/ 1040 h 1071"/>
                    <a:gd name="connsiteX9" fmla="*/ 1184 w 1400"/>
                    <a:gd name="connsiteY9" fmla="*/ 1040 h 1071"/>
                    <a:gd name="connsiteX10" fmla="*/ 1184 w 1400"/>
                    <a:gd name="connsiteY10" fmla="*/ 1040 h 1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71">
                      <a:moveTo>
                        <a:pt x="1184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00" y="824"/>
                      </a:lnTo>
                      <a:cubicBezTo>
                        <a:pt x="1400" y="824"/>
                        <a:pt x="1400" y="968"/>
                        <a:pt x="1400" y="1040"/>
                      </a:cubicBezTo>
                      <a:lnTo>
                        <a:pt x="1400" y="1040"/>
                      </a:lnTo>
                      <a:cubicBezTo>
                        <a:pt x="1400" y="1040"/>
                        <a:pt x="1256" y="1112"/>
                        <a:pt x="1184" y="1040"/>
                      </a:cubicBezTo>
                      <a:lnTo>
                        <a:pt x="1184" y="10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2" name="Freeform: Shape 3551">
                  <a:extLst>
                    <a:ext uri="{FF2B5EF4-FFF2-40B4-BE49-F238E27FC236}">
                      <a16:creationId xmlns:a16="http://schemas.microsoft.com/office/drawing/2014/main" id="{AE2D90C2-5CA6-8243-5FD2-48E0166FAA2B}"/>
                    </a:ext>
                  </a:extLst>
                </p:cNvPr>
                <p:cNvSpPr/>
                <p:nvPr/>
              </p:nvSpPr>
              <p:spPr>
                <a:xfrm>
                  <a:off x="6759422" y="5753616"/>
                  <a:ext cx="864" cy="1440"/>
                </a:xfrm>
                <a:custGeom>
                  <a:avLst/>
                  <a:gdLst>
                    <a:gd name="connsiteX0" fmla="*/ 720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216 w 864"/>
                    <a:gd name="connsiteY4" fmla="*/ 0 h 1440"/>
                    <a:gd name="connsiteX5" fmla="*/ 216 w 864"/>
                    <a:gd name="connsiteY5" fmla="*/ 0 h 1440"/>
                    <a:gd name="connsiteX6" fmla="*/ 864 w 864"/>
                    <a:gd name="connsiteY6" fmla="*/ 1224 h 1440"/>
                    <a:gd name="connsiteX7" fmla="*/ 864 w 864"/>
                    <a:gd name="connsiteY7" fmla="*/ 1440 h 1440"/>
                    <a:gd name="connsiteX8" fmla="*/ 864 w 864"/>
                    <a:gd name="connsiteY8" fmla="*/ 1440 h 1440"/>
                    <a:gd name="connsiteX9" fmla="*/ 648 w 864"/>
                    <a:gd name="connsiteY9" fmla="*/ 1440 h 1440"/>
                    <a:gd name="connsiteX10" fmla="*/ 648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864" y="1224"/>
                      </a:lnTo>
                      <a:cubicBezTo>
                        <a:pt x="864" y="1224"/>
                        <a:pt x="864" y="1368"/>
                        <a:pt x="864" y="1440"/>
                      </a:cubicBezTo>
                      <a:lnTo>
                        <a:pt x="864" y="1440"/>
                      </a:lnTo>
                      <a:cubicBezTo>
                        <a:pt x="864" y="1440"/>
                        <a:pt x="720" y="1440"/>
                        <a:pt x="648" y="1440"/>
                      </a:cubicBezTo>
                      <a:lnTo>
                        <a:pt x="648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3" name="Freeform: Shape 3552">
                  <a:extLst>
                    <a:ext uri="{FF2B5EF4-FFF2-40B4-BE49-F238E27FC236}">
                      <a16:creationId xmlns:a16="http://schemas.microsoft.com/office/drawing/2014/main" id="{6223DF83-3FD8-7BEC-7069-26A157DA4409}"/>
                    </a:ext>
                  </a:extLst>
                </p:cNvPr>
                <p:cNvSpPr/>
                <p:nvPr/>
              </p:nvSpPr>
              <p:spPr>
                <a:xfrm>
                  <a:off x="6781099" y="5741230"/>
                  <a:ext cx="864" cy="1440"/>
                </a:xfrm>
                <a:custGeom>
                  <a:avLst/>
                  <a:gdLst>
                    <a:gd name="connsiteX0" fmla="*/ 648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216 w 864"/>
                    <a:gd name="connsiteY4" fmla="*/ 0 h 1440"/>
                    <a:gd name="connsiteX5" fmla="*/ 216 w 864"/>
                    <a:gd name="connsiteY5" fmla="*/ 0 h 1440"/>
                    <a:gd name="connsiteX6" fmla="*/ 864 w 864"/>
                    <a:gd name="connsiteY6" fmla="*/ 1224 h 1440"/>
                    <a:gd name="connsiteX7" fmla="*/ 864 w 864"/>
                    <a:gd name="connsiteY7" fmla="*/ 1440 h 1440"/>
                    <a:gd name="connsiteX8" fmla="*/ 864 w 864"/>
                    <a:gd name="connsiteY8" fmla="*/ 1440 h 1440"/>
                    <a:gd name="connsiteX9" fmla="*/ 648 w 864"/>
                    <a:gd name="connsiteY9" fmla="*/ 1440 h 1440"/>
                    <a:gd name="connsiteX10" fmla="*/ 648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648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864" y="1224"/>
                      </a:lnTo>
                      <a:cubicBezTo>
                        <a:pt x="864" y="1224"/>
                        <a:pt x="864" y="1368"/>
                        <a:pt x="864" y="1440"/>
                      </a:cubicBezTo>
                      <a:lnTo>
                        <a:pt x="864" y="1440"/>
                      </a:lnTo>
                      <a:cubicBezTo>
                        <a:pt x="864" y="1440"/>
                        <a:pt x="720" y="1440"/>
                        <a:pt x="648" y="1440"/>
                      </a:cubicBezTo>
                      <a:lnTo>
                        <a:pt x="648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4" name="Freeform: Shape 3553">
                  <a:extLst>
                    <a:ext uri="{FF2B5EF4-FFF2-40B4-BE49-F238E27FC236}">
                      <a16:creationId xmlns:a16="http://schemas.microsoft.com/office/drawing/2014/main" id="{FEED4310-9D97-A130-44C1-861E5AA98A66}"/>
                    </a:ext>
                  </a:extLst>
                </p:cNvPr>
                <p:cNvSpPr/>
                <p:nvPr/>
              </p:nvSpPr>
              <p:spPr>
                <a:xfrm>
                  <a:off x="6759999" y="5744615"/>
                  <a:ext cx="864" cy="1440"/>
                </a:xfrm>
                <a:custGeom>
                  <a:avLst/>
                  <a:gdLst>
                    <a:gd name="connsiteX0" fmla="*/ 648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216 w 864"/>
                    <a:gd name="connsiteY4" fmla="*/ 0 h 1440"/>
                    <a:gd name="connsiteX5" fmla="*/ 216 w 864"/>
                    <a:gd name="connsiteY5" fmla="*/ 0 h 1440"/>
                    <a:gd name="connsiteX6" fmla="*/ 864 w 864"/>
                    <a:gd name="connsiteY6" fmla="*/ 1224 h 1440"/>
                    <a:gd name="connsiteX7" fmla="*/ 864 w 864"/>
                    <a:gd name="connsiteY7" fmla="*/ 1440 h 1440"/>
                    <a:gd name="connsiteX8" fmla="*/ 864 w 864"/>
                    <a:gd name="connsiteY8" fmla="*/ 1440 h 1440"/>
                    <a:gd name="connsiteX9" fmla="*/ 648 w 864"/>
                    <a:gd name="connsiteY9" fmla="*/ 1440 h 1440"/>
                    <a:gd name="connsiteX10" fmla="*/ 648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648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864" y="1224"/>
                      </a:lnTo>
                      <a:cubicBezTo>
                        <a:pt x="864" y="1224"/>
                        <a:pt x="864" y="1368"/>
                        <a:pt x="864" y="1440"/>
                      </a:cubicBezTo>
                      <a:lnTo>
                        <a:pt x="864" y="1440"/>
                      </a:lnTo>
                      <a:cubicBezTo>
                        <a:pt x="864" y="1440"/>
                        <a:pt x="720" y="1440"/>
                        <a:pt x="648" y="1440"/>
                      </a:cubicBezTo>
                      <a:lnTo>
                        <a:pt x="648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5" name="Freeform: Shape 3554">
                  <a:extLst>
                    <a:ext uri="{FF2B5EF4-FFF2-40B4-BE49-F238E27FC236}">
                      <a16:creationId xmlns:a16="http://schemas.microsoft.com/office/drawing/2014/main" id="{C4ECC4EA-5C78-9EBF-E9F8-8FB9AC942A28}"/>
                    </a:ext>
                  </a:extLst>
                </p:cNvPr>
                <p:cNvSpPr/>
                <p:nvPr/>
              </p:nvSpPr>
              <p:spPr>
                <a:xfrm>
                  <a:off x="6763351" y="5748327"/>
                  <a:ext cx="999" cy="1432"/>
                </a:xfrm>
                <a:custGeom>
                  <a:avLst/>
                  <a:gdLst>
                    <a:gd name="connsiteX0" fmla="*/ 32 w 999"/>
                    <a:gd name="connsiteY0" fmla="*/ 1184 h 1432"/>
                    <a:gd name="connsiteX1" fmla="*/ 752 w 999"/>
                    <a:gd name="connsiteY1" fmla="*/ 32 h 1432"/>
                    <a:gd name="connsiteX2" fmla="*/ 968 w 999"/>
                    <a:gd name="connsiteY2" fmla="*/ 32 h 1432"/>
                    <a:gd name="connsiteX3" fmla="*/ 968 w 999"/>
                    <a:gd name="connsiteY3" fmla="*/ 32 h 1432"/>
                    <a:gd name="connsiteX4" fmla="*/ 968 w 999"/>
                    <a:gd name="connsiteY4" fmla="*/ 248 h 1432"/>
                    <a:gd name="connsiteX5" fmla="*/ 968 w 999"/>
                    <a:gd name="connsiteY5" fmla="*/ 248 h 1432"/>
                    <a:gd name="connsiteX6" fmla="*/ 248 w 999"/>
                    <a:gd name="connsiteY6" fmla="*/ 1400 h 1432"/>
                    <a:gd name="connsiteX7" fmla="*/ 32 w 999"/>
                    <a:gd name="connsiteY7" fmla="*/ 1400 h 1432"/>
                    <a:gd name="connsiteX8" fmla="*/ 32 w 999"/>
                    <a:gd name="connsiteY8" fmla="*/ 1400 h 1432"/>
                    <a:gd name="connsiteX9" fmla="*/ 32 w 999"/>
                    <a:gd name="connsiteY9" fmla="*/ 1184 h 1432"/>
                    <a:gd name="connsiteX10" fmla="*/ 32 w 999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99" h="1432">
                      <a:moveTo>
                        <a:pt x="32" y="1184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6" name="Freeform: Shape 3555">
                  <a:extLst>
                    <a:ext uri="{FF2B5EF4-FFF2-40B4-BE49-F238E27FC236}">
                      <a16:creationId xmlns:a16="http://schemas.microsoft.com/office/drawing/2014/main" id="{50D14AFE-D722-C315-BA5B-E61E410B557B}"/>
                    </a:ext>
                  </a:extLst>
                </p:cNvPr>
                <p:cNvSpPr/>
                <p:nvPr/>
              </p:nvSpPr>
              <p:spPr>
                <a:xfrm>
                  <a:off x="6765976" y="5760570"/>
                  <a:ext cx="968" cy="1432"/>
                </a:xfrm>
                <a:custGeom>
                  <a:avLst/>
                  <a:gdLst>
                    <a:gd name="connsiteX0" fmla="*/ 0 w 968"/>
                    <a:gd name="connsiteY0" fmla="*/ 1184 h 1432"/>
                    <a:gd name="connsiteX1" fmla="*/ 720 w 968"/>
                    <a:gd name="connsiteY1" fmla="*/ 32 h 1432"/>
                    <a:gd name="connsiteX2" fmla="*/ 936 w 968"/>
                    <a:gd name="connsiteY2" fmla="*/ 32 h 1432"/>
                    <a:gd name="connsiteX3" fmla="*/ 936 w 968"/>
                    <a:gd name="connsiteY3" fmla="*/ 32 h 1432"/>
                    <a:gd name="connsiteX4" fmla="*/ 936 w 968"/>
                    <a:gd name="connsiteY4" fmla="*/ 248 h 1432"/>
                    <a:gd name="connsiteX5" fmla="*/ 936 w 968"/>
                    <a:gd name="connsiteY5" fmla="*/ 248 h 1432"/>
                    <a:gd name="connsiteX6" fmla="*/ 216 w 968"/>
                    <a:gd name="connsiteY6" fmla="*/ 1400 h 1432"/>
                    <a:gd name="connsiteX7" fmla="*/ 0 w 968"/>
                    <a:gd name="connsiteY7" fmla="*/ 1400 h 1432"/>
                    <a:gd name="connsiteX8" fmla="*/ 0 w 968"/>
                    <a:gd name="connsiteY8" fmla="*/ 1400 h 1432"/>
                    <a:gd name="connsiteX9" fmla="*/ 0 w 968"/>
                    <a:gd name="connsiteY9" fmla="*/ 1184 h 1432"/>
                    <a:gd name="connsiteX10" fmla="*/ 0 w 968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68" h="1432">
                      <a:moveTo>
                        <a:pt x="0" y="1184"/>
                      </a:moveTo>
                      <a:lnTo>
                        <a:pt x="720" y="32"/>
                      </a:lnTo>
                      <a:cubicBezTo>
                        <a:pt x="720" y="32"/>
                        <a:pt x="864" y="-40"/>
                        <a:pt x="936" y="32"/>
                      </a:cubicBezTo>
                      <a:lnTo>
                        <a:pt x="936" y="32"/>
                      </a:lnTo>
                      <a:cubicBezTo>
                        <a:pt x="936" y="32"/>
                        <a:pt x="1008" y="176"/>
                        <a:pt x="936" y="248"/>
                      </a:cubicBezTo>
                      <a:lnTo>
                        <a:pt x="936" y="248"/>
                      </a:lnTo>
                      <a:lnTo>
                        <a:pt x="216" y="1400"/>
                      </a:lnTo>
                      <a:cubicBezTo>
                        <a:pt x="216" y="1400"/>
                        <a:pt x="72" y="1472"/>
                        <a:pt x="0" y="1400"/>
                      </a:cubicBezTo>
                      <a:lnTo>
                        <a:pt x="0" y="1400"/>
                      </a:lnTo>
                      <a:cubicBezTo>
                        <a:pt x="0" y="1400"/>
                        <a:pt x="0" y="1256"/>
                        <a:pt x="0" y="1184"/>
                      </a:cubicBezTo>
                      <a:lnTo>
                        <a:pt x="0" y="1184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7" name="Freeform: Shape 3556">
                  <a:extLst>
                    <a:ext uri="{FF2B5EF4-FFF2-40B4-BE49-F238E27FC236}">
                      <a16:creationId xmlns:a16="http://schemas.microsoft.com/office/drawing/2014/main" id="{A8AD6C99-93EE-D5D1-D03B-DB38591F1EBA}"/>
                    </a:ext>
                  </a:extLst>
                </p:cNvPr>
                <p:cNvSpPr/>
                <p:nvPr/>
              </p:nvSpPr>
              <p:spPr>
                <a:xfrm>
                  <a:off x="6772653" y="5758265"/>
                  <a:ext cx="1624" cy="856"/>
                </a:xfrm>
                <a:custGeom>
                  <a:avLst/>
                  <a:gdLst>
                    <a:gd name="connsiteX0" fmla="*/ 1388 w 1624"/>
                    <a:gd name="connsiteY0" fmla="*/ 752 h 856"/>
                    <a:gd name="connsiteX1" fmla="*/ 92 w 1624"/>
                    <a:gd name="connsiteY1" fmla="*/ 248 h 856"/>
                    <a:gd name="connsiteX2" fmla="*/ 20 w 1624"/>
                    <a:gd name="connsiteY2" fmla="*/ 32 h 856"/>
                    <a:gd name="connsiteX3" fmla="*/ 20 w 1624"/>
                    <a:gd name="connsiteY3" fmla="*/ 32 h 856"/>
                    <a:gd name="connsiteX4" fmla="*/ 236 w 1624"/>
                    <a:gd name="connsiteY4" fmla="*/ 32 h 856"/>
                    <a:gd name="connsiteX5" fmla="*/ 236 w 1624"/>
                    <a:gd name="connsiteY5" fmla="*/ 32 h 856"/>
                    <a:gd name="connsiteX6" fmla="*/ 1533 w 1624"/>
                    <a:gd name="connsiteY6" fmla="*/ 608 h 856"/>
                    <a:gd name="connsiteX7" fmla="*/ 1604 w 1624"/>
                    <a:gd name="connsiteY7" fmla="*/ 824 h 856"/>
                    <a:gd name="connsiteX8" fmla="*/ 1604 w 1624"/>
                    <a:gd name="connsiteY8" fmla="*/ 824 h 856"/>
                    <a:gd name="connsiteX9" fmla="*/ 1388 w 1624"/>
                    <a:gd name="connsiteY9" fmla="*/ 824 h 856"/>
                    <a:gd name="connsiteX10" fmla="*/ 1388 w 1624"/>
                    <a:gd name="connsiteY10" fmla="*/ 824 h 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4" h="856">
                      <a:moveTo>
                        <a:pt x="1388" y="752"/>
                      </a:moveTo>
                      <a:lnTo>
                        <a:pt x="92" y="248"/>
                      </a:lnTo>
                      <a:cubicBezTo>
                        <a:pt x="92" y="248"/>
                        <a:pt x="-52" y="176"/>
                        <a:pt x="20" y="32"/>
                      </a:cubicBezTo>
                      <a:lnTo>
                        <a:pt x="20" y="32"/>
                      </a:lnTo>
                      <a:cubicBezTo>
                        <a:pt x="20" y="32"/>
                        <a:pt x="164" y="-40"/>
                        <a:pt x="236" y="32"/>
                      </a:cubicBezTo>
                      <a:lnTo>
                        <a:pt x="236" y="32"/>
                      </a:lnTo>
                      <a:lnTo>
                        <a:pt x="1533" y="608"/>
                      </a:lnTo>
                      <a:cubicBezTo>
                        <a:pt x="1533" y="608"/>
                        <a:pt x="1676" y="680"/>
                        <a:pt x="1604" y="824"/>
                      </a:cubicBezTo>
                      <a:lnTo>
                        <a:pt x="1604" y="824"/>
                      </a:lnTo>
                      <a:cubicBezTo>
                        <a:pt x="1604" y="824"/>
                        <a:pt x="1461" y="896"/>
                        <a:pt x="1388" y="824"/>
                      </a:cubicBezTo>
                      <a:lnTo>
                        <a:pt x="1388" y="824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8" name="Freeform: Shape 3557">
                  <a:extLst>
                    <a:ext uri="{FF2B5EF4-FFF2-40B4-BE49-F238E27FC236}">
                      <a16:creationId xmlns:a16="http://schemas.microsoft.com/office/drawing/2014/main" id="{DCD89E8A-8E78-7A21-751A-F0BC709D10B0}"/>
                    </a:ext>
                  </a:extLst>
                </p:cNvPr>
                <p:cNvSpPr/>
                <p:nvPr/>
              </p:nvSpPr>
              <p:spPr>
                <a:xfrm>
                  <a:off x="6777786" y="5750592"/>
                  <a:ext cx="935" cy="1440"/>
                </a:xfrm>
                <a:custGeom>
                  <a:avLst/>
                  <a:gdLst>
                    <a:gd name="connsiteX0" fmla="*/ 720 w 935"/>
                    <a:gd name="connsiteY0" fmla="*/ 1440 h 1440"/>
                    <a:gd name="connsiteX1" fmla="*/ 0 w 935"/>
                    <a:gd name="connsiteY1" fmla="*/ 216 h 1440"/>
                    <a:gd name="connsiteX2" fmla="*/ 0 w 935"/>
                    <a:gd name="connsiteY2" fmla="*/ 0 h 1440"/>
                    <a:gd name="connsiteX3" fmla="*/ 0 w 935"/>
                    <a:gd name="connsiteY3" fmla="*/ 0 h 1440"/>
                    <a:gd name="connsiteX4" fmla="*/ 216 w 935"/>
                    <a:gd name="connsiteY4" fmla="*/ 0 h 1440"/>
                    <a:gd name="connsiteX5" fmla="*/ 216 w 935"/>
                    <a:gd name="connsiteY5" fmla="*/ 0 h 1440"/>
                    <a:gd name="connsiteX6" fmla="*/ 936 w 935"/>
                    <a:gd name="connsiteY6" fmla="*/ 1224 h 1440"/>
                    <a:gd name="connsiteX7" fmla="*/ 936 w 935"/>
                    <a:gd name="connsiteY7" fmla="*/ 1440 h 1440"/>
                    <a:gd name="connsiteX8" fmla="*/ 936 w 935"/>
                    <a:gd name="connsiteY8" fmla="*/ 1440 h 1440"/>
                    <a:gd name="connsiteX9" fmla="*/ 720 w 935"/>
                    <a:gd name="connsiteY9" fmla="*/ 1440 h 1440"/>
                    <a:gd name="connsiteX10" fmla="*/ 720 w 935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5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9" name="Freeform: Shape 3558">
                  <a:extLst>
                    <a:ext uri="{FF2B5EF4-FFF2-40B4-BE49-F238E27FC236}">
                      <a16:creationId xmlns:a16="http://schemas.microsoft.com/office/drawing/2014/main" id="{1232B6F5-0E9E-A6B6-72FD-30D1B47A5E46}"/>
                    </a:ext>
                  </a:extLst>
                </p:cNvPr>
                <p:cNvSpPr/>
                <p:nvPr/>
              </p:nvSpPr>
              <p:spPr>
                <a:xfrm>
                  <a:off x="6775698" y="5743246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5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92 w 936"/>
                    <a:gd name="connsiteY9" fmla="*/ 1440 h 1440"/>
                    <a:gd name="connsiteX10" fmla="*/ 792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5"/>
                      </a:lnTo>
                      <a:cubicBezTo>
                        <a:pt x="936" y="1225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92" y="1440"/>
                      </a:cubicBezTo>
                      <a:lnTo>
                        <a:pt x="792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0" name="Freeform: Shape 3559">
                  <a:extLst>
                    <a:ext uri="{FF2B5EF4-FFF2-40B4-BE49-F238E27FC236}">
                      <a16:creationId xmlns:a16="http://schemas.microsoft.com/office/drawing/2014/main" id="{40E5BA4E-F088-475E-66F5-52D639F3B98B}"/>
                    </a:ext>
                  </a:extLst>
                </p:cNvPr>
                <p:cNvSpPr/>
                <p:nvPr/>
              </p:nvSpPr>
              <p:spPr>
                <a:xfrm>
                  <a:off x="6761655" y="5744615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4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20 w 936"/>
                    <a:gd name="connsiteY9" fmla="*/ 1440 h 1440"/>
                    <a:gd name="connsiteX10" fmla="*/ 720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1" name="Freeform: Shape 3560">
                  <a:extLst>
                    <a:ext uri="{FF2B5EF4-FFF2-40B4-BE49-F238E27FC236}">
                      <a16:creationId xmlns:a16="http://schemas.microsoft.com/office/drawing/2014/main" id="{902A4D59-A59D-EDCF-4425-83A2E62E94E6}"/>
                    </a:ext>
                  </a:extLst>
                </p:cNvPr>
                <p:cNvSpPr/>
                <p:nvPr/>
              </p:nvSpPr>
              <p:spPr>
                <a:xfrm>
                  <a:off x="6774978" y="5737989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4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20 w 936"/>
                    <a:gd name="connsiteY9" fmla="*/ 1440 h 1440"/>
                    <a:gd name="connsiteX10" fmla="*/ 720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2" name="Freeform: Shape 3561">
                  <a:extLst>
                    <a:ext uri="{FF2B5EF4-FFF2-40B4-BE49-F238E27FC236}">
                      <a16:creationId xmlns:a16="http://schemas.microsoft.com/office/drawing/2014/main" id="{24FE9DB2-CFDB-050A-C02C-8803459E23BD}"/>
                    </a:ext>
                  </a:extLst>
                </p:cNvPr>
                <p:cNvSpPr/>
                <p:nvPr/>
              </p:nvSpPr>
              <p:spPr>
                <a:xfrm>
                  <a:off x="6778558" y="5758349"/>
                  <a:ext cx="616" cy="1624"/>
                </a:xfrm>
                <a:custGeom>
                  <a:avLst/>
                  <a:gdLst>
                    <a:gd name="connsiteX0" fmla="*/ 20 w 616"/>
                    <a:gd name="connsiteY0" fmla="*/ 1460 h 1624"/>
                    <a:gd name="connsiteX1" fmla="*/ 380 w 616"/>
                    <a:gd name="connsiteY1" fmla="*/ 92 h 1624"/>
                    <a:gd name="connsiteX2" fmla="*/ 524 w 616"/>
                    <a:gd name="connsiteY2" fmla="*/ 20 h 1624"/>
                    <a:gd name="connsiteX3" fmla="*/ 524 w 616"/>
                    <a:gd name="connsiteY3" fmla="*/ 20 h 1624"/>
                    <a:gd name="connsiteX4" fmla="*/ 596 w 616"/>
                    <a:gd name="connsiteY4" fmla="*/ 164 h 1624"/>
                    <a:gd name="connsiteX5" fmla="*/ 596 w 616"/>
                    <a:gd name="connsiteY5" fmla="*/ 164 h 1624"/>
                    <a:gd name="connsiteX6" fmla="*/ 236 w 616"/>
                    <a:gd name="connsiteY6" fmla="*/ 1532 h 1624"/>
                    <a:gd name="connsiteX7" fmla="*/ 92 w 616"/>
                    <a:gd name="connsiteY7" fmla="*/ 1604 h 1624"/>
                    <a:gd name="connsiteX8" fmla="*/ 92 w 616"/>
                    <a:gd name="connsiteY8" fmla="*/ 1604 h 1624"/>
                    <a:gd name="connsiteX9" fmla="*/ 20 w 616"/>
                    <a:gd name="connsiteY9" fmla="*/ 1460 h 1624"/>
                    <a:gd name="connsiteX10" fmla="*/ 20 w 616"/>
                    <a:gd name="connsiteY10" fmla="*/ 1460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24">
                      <a:moveTo>
                        <a:pt x="20" y="1460"/>
                      </a:moveTo>
                      <a:lnTo>
                        <a:pt x="380" y="92"/>
                      </a:lnTo>
                      <a:cubicBezTo>
                        <a:pt x="380" y="92"/>
                        <a:pt x="452" y="-52"/>
                        <a:pt x="524" y="20"/>
                      </a:cubicBezTo>
                      <a:lnTo>
                        <a:pt x="524" y="20"/>
                      </a:lnTo>
                      <a:cubicBezTo>
                        <a:pt x="524" y="20"/>
                        <a:pt x="668" y="92"/>
                        <a:pt x="596" y="164"/>
                      </a:cubicBezTo>
                      <a:lnTo>
                        <a:pt x="596" y="164"/>
                      </a:lnTo>
                      <a:lnTo>
                        <a:pt x="236" y="1532"/>
                      </a:lnTo>
                      <a:cubicBezTo>
                        <a:pt x="236" y="1532"/>
                        <a:pt x="164" y="1676"/>
                        <a:pt x="92" y="1604"/>
                      </a:cubicBezTo>
                      <a:lnTo>
                        <a:pt x="92" y="1604"/>
                      </a:lnTo>
                      <a:cubicBezTo>
                        <a:pt x="92" y="1604"/>
                        <a:pt x="-52" y="1532"/>
                        <a:pt x="20" y="1460"/>
                      </a:cubicBezTo>
                      <a:lnTo>
                        <a:pt x="20" y="146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3" name="Freeform: Shape 3562">
                  <a:extLst>
                    <a:ext uri="{FF2B5EF4-FFF2-40B4-BE49-F238E27FC236}">
                      <a16:creationId xmlns:a16="http://schemas.microsoft.com/office/drawing/2014/main" id="{71155D55-DADD-BCB0-44B7-0ED10E2B0ACE}"/>
                    </a:ext>
                  </a:extLst>
                </p:cNvPr>
                <p:cNvSpPr/>
                <p:nvPr/>
              </p:nvSpPr>
              <p:spPr>
                <a:xfrm>
                  <a:off x="6780954" y="5746323"/>
                  <a:ext cx="668" cy="1624"/>
                </a:xfrm>
                <a:custGeom>
                  <a:avLst/>
                  <a:gdLst>
                    <a:gd name="connsiteX0" fmla="*/ 0 w 668"/>
                    <a:gd name="connsiteY0" fmla="*/ 1460 h 1624"/>
                    <a:gd name="connsiteX1" fmla="*/ 360 w 668"/>
                    <a:gd name="connsiteY1" fmla="*/ 92 h 1624"/>
                    <a:gd name="connsiteX2" fmla="*/ 576 w 668"/>
                    <a:gd name="connsiteY2" fmla="*/ 20 h 1624"/>
                    <a:gd name="connsiteX3" fmla="*/ 576 w 668"/>
                    <a:gd name="connsiteY3" fmla="*/ 20 h 1624"/>
                    <a:gd name="connsiteX4" fmla="*/ 648 w 668"/>
                    <a:gd name="connsiteY4" fmla="*/ 164 h 1624"/>
                    <a:gd name="connsiteX5" fmla="*/ 648 w 668"/>
                    <a:gd name="connsiteY5" fmla="*/ 164 h 1624"/>
                    <a:gd name="connsiteX6" fmla="*/ 288 w 668"/>
                    <a:gd name="connsiteY6" fmla="*/ 1532 h 1624"/>
                    <a:gd name="connsiteX7" fmla="*/ 144 w 668"/>
                    <a:gd name="connsiteY7" fmla="*/ 1605 h 1624"/>
                    <a:gd name="connsiteX8" fmla="*/ 144 w 668"/>
                    <a:gd name="connsiteY8" fmla="*/ 1605 h 1624"/>
                    <a:gd name="connsiteX9" fmla="*/ 72 w 668"/>
                    <a:gd name="connsiteY9" fmla="*/ 1460 h 1624"/>
                    <a:gd name="connsiteX10" fmla="*/ 72 w 668"/>
                    <a:gd name="connsiteY10" fmla="*/ 1460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8" h="1624">
                      <a:moveTo>
                        <a:pt x="0" y="1460"/>
                      </a:moveTo>
                      <a:lnTo>
                        <a:pt x="360" y="92"/>
                      </a:lnTo>
                      <a:cubicBezTo>
                        <a:pt x="360" y="92"/>
                        <a:pt x="433" y="-52"/>
                        <a:pt x="576" y="20"/>
                      </a:cubicBezTo>
                      <a:lnTo>
                        <a:pt x="576" y="20"/>
                      </a:lnTo>
                      <a:cubicBezTo>
                        <a:pt x="576" y="20"/>
                        <a:pt x="720" y="92"/>
                        <a:pt x="648" y="164"/>
                      </a:cubicBezTo>
                      <a:lnTo>
                        <a:pt x="648" y="164"/>
                      </a:lnTo>
                      <a:lnTo>
                        <a:pt x="288" y="1532"/>
                      </a:lnTo>
                      <a:cubicBezTo>
                        <a:pt x="288" y="1532"/>
                        <a:pt x="216" y="1677"/>
                        <a:pt x="144" y="1605"/>
                      </a:cubicBezTo>
                      <a:lnTo>
                        <a:pt x="144" y="1605"/>
                      </a:lnTo>
                      <a:cubicBezTo>
                        <a:pt x="144" y="1605"/>
                        <a:pt x="0" y="1532"/>
                        <a:pt x="72" y="1460"/>
                      </a:cubicBezTo>
                      <a:lnTo>
                        <a:pt x="72" y="146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4" name="Freeform: Shape 3563">
                  <a:extLst>
                    <a:ext uri="{FF2B5EF4-FFF2-40B4-BE49-F238E27FC236}">
                      <a16:creationId xmlns:a16="http://schemas.microsoft.com/office/drawing/2014/main" id="{86019C41-17F7-7681-B5F1-62E7154D9D91}"/>
                    </a:ext>
                  </a:extLst>
                </p:cNvPr>
                <p:cNvSpPr/>
                <p:nvPr/>
              </p:nvSpPr>
              <p:spPr>
                <a:xfrm>
                  <a:off x="6761202" y="5738833"/>
                  <a:ext cx="616" cy="1696"/>
                </a:xfrm>
                <a:custGeom>
                  <a:avLst/>
                  <a:gdLst>
                    <a:gd name="connsiteX0" fmla="*/ 20 w 616"/>
                    <a:gd name="connsiteY0" fmla="*/ 1461 h 1696"/>
                    <a:gd name="connsiteX1" fmla="*/ 381 w 616"/>
                    <a:gd name="connsiteY1" fmla="*/ 92 h 1696"/>
                    <a:gd name="connsiteX2" fmla="*/ 524 w 616"/>
                    <a:gd name="connsiteY2" fmla="*/ 20 h 1696"/>
                    <a:gd name="connsiteX3" fmla="*/ 524 w 616"/>
                    <a:gd name="connsiteY3" fmla="*/ 20 h 1696"/>
                    <a:gd name="connsiteX4" fmla="*/ 596 w 616"/>
                    <a:gd name="connsiteY4" fmla="*/ 236 h 1696"/>
                    <a:gd name="connsiteX5" fmla="*/ 596 w 616"/>
                    <a:gd name="connsiteY5" fmla="*/ 236 h 1696"/>
                    <a:gd name="connsiteX6" fmla="*/ 236 w 616"/>
                    <a:gd name="connsiteY6" fmla="*/ 1604 h 1696"/>
                    <a:gd name="connsiteX7" fmla="*/ 92 w 616"/>
                    <a:gd name="connsiteY7" fmla="*/ 1676 h 1696"/>
                    <a:gd name="connsiteX8" fmla="*/ 92 w 616"/>
                    <a:gd name="connsiteY8" fmla="*/ 1676 h 1696"/>
                    <a:gd name="connsiteX9" fmla="*/ 20 w 616"/>
                    <a:gd name="connsiteY9" fmla="*/ 1533 h 1696"/>
                    <a:gd name="connsiteX10" fmla="*/ 20 w 616"/>
                    <a:gd name="connsiteY10" fmla="*/ 1533 h 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96">
                      <a:moveTo>
                        <a:pt x="20" y="1461"/>
                      </a:moveTo>
                      <a:lnTo>
                        <a:pt x="381" y="92"/>
                      </a:lnTo>
                      <a:cubicBezTo>
                        <a:pt x="381" y="92"/>
                        <a:pt x="452" y="-52"/>
                        <a:pt x="524" y="20"/>
                      </a:cubicBezTo>
                      <a:lnTo>
                        <a:pt x="524" y="20"/>
                      </a:lnTo>
                      <a:cubicBezTo>
                        <a:pt x="524" y="20"/>
                        <a:pt x="669" y="92"/>
                        <a:pt x="596" y="236"/>
                      </a:cubicBezTo>
                      <a:lnTo>
                        <a:pt x="596" y="236"/>
                      </a:lnTo>
                      <a:lnTo>
                        <a:pt x="236" y="1604"/>
                      </a:lnTo>
                      <a:cubicBezTo>
                        <a:pt x="236" y="1604"/>
                        <a:pt x="92" y="1748"/>
                        <a:pt x="92" y="1676"/>
                      </a:cubicBezTo>
                      <a:lnTo>
                        <a:pt x="92" y="1676"/>
                      </a:lnTo>
                      <a:cubicBezTo>
                        <a:pt x="92" y="1676"/>
                        <a:pt x="-52" y="1604"/>
                        <a:pt x="20" y="1533"/>
                      </a:cubicBezTo>
                      <a:lnTo>
                        <a:pt x="20" y="1533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5" name="Freeform: Shape 3564">
                  <a:extLst>
                    <a:ext uri="{FF2B5EF4-FFF2-40B4-BE49-F238E27FC236}">
                      <a16:creationId xmlns:a16="http://schemas.microsoft.com/office/drawing/2014/main" id="{6CCF8CC2-7B1B-7914-3DE3-B0794B7A49DD}"/>
                    </a:ext>
                  </a:extLst>
                </p:cNvPr>
                <p:cNvSpPr/>
                <p:nvPr/>
              </p:nvSpPr>
              <p:spPr>
                <a:xfrm>
                  <a:off x="6783095" y="5752804"/>
                  <a:ext cx="616" cy="1748"/>
                </a:xfrm>
                <a:custGeom>
                  <a:avLst/>
                  <a:gdLst>
                    <a:gd name="connsiteX0" fmla="*/ 20 w 616"/>
                    <a:gd name="connsiteY0" fmla="*/ 1461 h 1748"/>
                    <a:gd name="connsiteX1" fmla="*/ 380 w 616"/>
                    <a:gd name="connsiteY1" fmla="*/ 92 h 1748"/>
                    <a:gd name="connsiteX2" fmla="*/ 524 w 616"/>
                    <a:gd name="connsiteY2" fmla="*/ 20 h 1748"/>
                    <a:gd name="connsiteX3" fmla="*/ 524 w 616"/>
                    <a:gd name="connsiteY3" fmla="*/ 20 h 1748"/>
                    <a:gd name="connsiteX4" fmla="*/ 596 w 616"/>
                    <a:gd name="connsiteY4" fmla="*/ 236 h 1748"/>
                    <a:gd name="connsiteX5" fmla="*/ 596 w 616"/>
                    <a:gd name="connsiteY5" fmla="*/ 236 h 1748"/>
                    <a:gd name="connsiteX6" fmla="*/ 236 w 616"/>
                    <a:gd name="connsiteY6" fmla="*/ 1604 h 1748"/>
                    <a:gd name="connsiteX7" fmla="*/ 92 w 616"/>
                    <a:gd name="connsiteY7" fmla="*/ 1748 h 1748"/>
                    <a:gd name="connsiteX8" fmla="*/ 92 w 616"/>
                    <a:gd name="connsiteY8" fmla="*/ 1748 h 1748"/>
                    <a:gd name="connsiteX9" fmla="*/ 20 w 616"/>
                    <a:gd name="connsiteY9" fmla="*/ 1533 h 1748"/>
                    <a:gd name="connsiteX10" fmla="*/ 20 w 616"/>
                    <a:gd name="connsiteY10" fmla="*/ 1533 h 1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748">
                      <a:moveTo>
                        <a:pt x="20" y="1461"/>
                      </a:moveTo>
                      <a:lnTo>
                        <a:pt x="380" y="92"/>
                      </a:lnTo>
                      <a:cubicBezTo>
                        <a:pt x="380" y="92"/>
                        <a:pt x="452" y="-52"/>
                        <a:pt x="524" y="20"/>
                      </a:cubicBezTo>
                      <a:lnTo>
                        <a:pt x="524" y="20"/>
                      </a:lnTo>
                      <a:cubicBezTo>
                        <a:pt x="524" y="20"/>
                        <a:pt x="668" y="92"/>
                        <a:pt x="596" y="236"/>
                      </a:cubicBezTo>
                      <a:lnTo>
                        <a:pt x="596" y="236"/>
                      </a:lnTo>
                      <a:lnTo>
                        <a:pt x="236" y="1604"/>
                      </a:lnTo>
                      <a:cubicBezTo>
                        <a:pt x="236" y="1604"/>
                        <a:pt x="164" y="1748"/>
                        <a:pt x="92" y="1748"/>
                      </a:cubicBezTo>
                      <a:lnTo>
                        <a:pt x="92" y="1748"/>
                      </a:lnTo>
                      <a:cubicBezTo>
                        <a:pt x="92" y="1748"/>
                        <a:pt x="-52" y="1676"/>
                        <a:pt x="20" y="1533"/>
                      </a:cubicBezTo>
                      <a:lnTo>
                        <a:pt x="20" y="1533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6" name="Freeform: Shape 3565">
                  <a:extLst>
                    <a:ext uri="{FF2B5EF4-FFF2-40B4-BE49-F238E27FC236}">
                      <a16:creationId xmlns:a16="http://schemas.microsoft.com/office/drawing/2014/main" id="{5A758C57-5587-89E5-4D3A-86314549B474}"/>
                    </a:ext>
                  </a:extLst>
                </p:cNvPr>
                <p:cNvSpPr/>
                <p:nvPr/>
              </p:nvSpPr>
              <p:spPr>
                <a:xfrm>
                  <a:off x="6761439" y="5755129"/>
                  <a:ext cx="144" cy="1656"/>
                </a:xfrm>
                <a:custGeom>
                  <a:avLst/>
                  <a:gdLst>
                    <a:gd name="connsiteX0" fmla="*/ 0 w 144"/>
                    <a:gd name="connsiteY0" fmla="*/ 1512 h 1656"/>
                    <a:gd name="connsiteX1" fmla="*/ 0 w 144"/>
                    <a:gd name="connsiteY1" fmla="*/ 144 h 1656"/>
                    <a:gd name="connsiteX2" fmla="*/ 0 w 144"/>
                    <a:gd name="connsiteY2" fmla="*/ 0 h 1656"/>
                    <a:gd name="connsiteX3" fmla="*/ 0 w 144"/>
                    <a:gd name="connsiteY3" fmla="*/ 0 h 1656"/>
                    <a:gd name="connsiteX4" fmla="*/ 144 w 144"/>
                    <a:gd name="connsiteY4" fmla="*/ 144 h 1656"/>
                    <a:gd name="connsiteX5" fmla="*/ 144 w 144"/>
                    <a:gd name="connsiteY5" fmla="*/ 144 h 1656"/>
                    <a:gd name="connsiteX6" fmla="*/ 144 w 144"/>
                    <a:gd name="connsiteY6" fmla="*/ 1512 h 1656"/>
                    <a:gd name="connsiteX7" fmla="*/ 144 w 144"/>
                    <a:gd name="connsiteY7" fmla="*/ 1656 h 1656"/>
                    <a:gd name="connsiteX8" fmla="*/ 144 w 144"/>
                    <a:gd name="connsiteY8" fmla="*/ 1656 h 1656"/>
                    <a:gd name="connsiteX9" fmla="*/ 0 w 144"/>
                    <a:gd name="connsiteY9" fmla="*/ 1512 h 1656"/>
                    <a:gd name="connsiteX10" fmla="*/ 0 w 144"/>
                    <a:gd name="connsiteY10" fmla="*/ 1512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4" h="1656">
                      <a:moveTo>
                        <a:pt x="0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144" y="144"/>
                      </a:cubicBezTo>
                      <a:lnTo>
                        <a:pt x="144" y="144"/>
                      </a:lnTo>
                      <a:lnTo>
                        <a:pt x="144" y="1512"/>
                      </a:lnTo>
                      <a:cubicBezTo>
                        <a:pt x="144" y="1512"/>
                        <a:pt x="144" y="1656"/>
                        <a:pt x="144" y="1656"/>
                      </a:cubicBezTo>
                      <a:lnTo>
                        <a:pt x="144" y="1656"/>
                      </a:lnTo>
                      <a:cubicBezTo>
                        <a:pt x="144" y="1656"/>
                        <a:pt x="0" y="1656"/>
                        <a:pt x="0" y="1512"/>
                      </a:cubicBezTo>
                      <a:lnTo>
                        <a:pt x="0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7" name="Freeform: Shape 3566">
                  <a:extLst>
                    <a:ext uri="{FF2B5EF4-FFF2-40B4-BE49-F238E27FC236}">
                      <a16:creationId xmlns:a16="http://schemas.microsoft.com/office/drawing/2014/main" id="{D5ADED18-057E-E06B-E6FB-05251C33288F}"/>
                    </a:ext>
                  </a:extLst>
                </p:cNvPr>
                <p:cNvSpPr/>
                <p:nvPr/>
              </p:nvSpPr>
              <p:spPr>
                <a:xfrm>
                  <a:off x="6770985" y="5761074"/>
                  <a:ext cx="999" cy="1432"/>
                </a:xfrm>
                <a:custGeom>
                  <a:avLst/>
                  <a:gdLst>
                    <a:gd name="connsiteX0" fmla="*/ 32 w 999"/>
                    <a:gd name="connsiteY0" fmla="*/ 1184 h 1432"/>
                    <a:gd name="connsiteX1" fmla="*/ 752 w 999"/>
                    <a:gd name="connsiteY1" fmla="*/ 32 h 1432"/>
                    <a:gd name="connsiteX2" fmla="*/ 968 w 999"/>
                    <a:gd name="connsiteY2" fmla="*/ 32 h 1432"/>
                    <a:gd name="connsiteX3" fmla="*/ 968 w 999"/>
                    <a:gd name="connsiteY3" fmla="*/ 32 h 1432"/>
                    <a:gd name="connsiteX4" fmla="*/ 968 w 999"/>
                    <a:gd name="connsiteY4" fmla="*/ 248 h 1432"/>
                    <a:gd name="connsiteX5" fmla="*/ 968 w 999"/>
                    <a:gd name="connsiteY5" fmla="*/ 248 h 1432"/>
                    <a:gd name="connsiteX6" fmla="*/ 248 w 999"/>
                    <a:gd name="connsiteY6" fmla="*/ 1400 h 1432"/>
                    <a:gd name="connsiteX7" fmla="*/ 32 w 999"/>
                    <a:gd name="connsiteY7" fmla="*/ 1400 h 1432"/>
                    <a:gd name="connsiteX8" fmla="*/ 32 w 999"/>
                    <a:gd name="connsiteY8" fmla="*/ 1400 h 1432"/>
                    <a:gd name="connsiteX9" fmla="*/ 32 w 999"/>
                    <a:gd name="connsiteY9" fmla="*/ 1184 h 1432"/>
                    <a:gd name="connsiteX10" fmla="*/ 32 w 999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99" h="1432">
                      <a:moveTo>
                        <a:pt x="32" y="1184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8" name="Freeform: Shape 3567">
                  <a:extLst>
                    <a:ext uri="{FF2B5EF4-FFF2-40B4-BE49-F238E27FC236}">
                      <a16:creationId xmlns:a16="http://schemas.microsoft.com/office/drawing/2014/main" id="{EC05065F-1283-2888-8403-169DACB50F85}"/>
                    </a:ext>
                  </a:extLst>
                </p:cNvPr>
                <p:cNvSpPr/>
                <p:nvPr/>
              </p:nvSpPr>
              <p:spPr>
                <a:xfrm>
                  <a:off x="6770697" y="5756177"/>
                  <a:ext cx="1000" cy="1504"/>
                </a:xfrm>
                <a:custGeom>
                  <a:avLst/>
                  <a:gdLst>
                    <a:gd name="connsiteX0" fmla="*/ 32 w 1000"/>
                    <a:gd name="connsiteY0" fmla="*/ 1256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256 h 1504"/>
                    <a:gd name="connsiteX10" fmla="*/ 32 w 1000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9" name="Freeform: Shape 3568">
                  <a:extLst>
                    <a:ext uri="{FF2B5EF4-FFF2-40B4-BE49-F238E27FC236}">
                      <a16:creationId xmlns:a16="http://schemas.microsoft.com/office/drawing/2014/main" id="{A9473F45-F3AC-EF77-56EF-B7275358202C}"/>
                    </a:ext>
                  </a:extLst>
                </p:cNvPr>
                <p:cNvSpPr/>
                <p:nvPr/>
              </p:nvSpPr>
              <p:spPr>
                <a:xfrm>
                  <a:off x="6778402" y="5748327"/>
                  <a:ext cx="1000" cy="1432"/>
                </a:xfrm>
                <a:custGeom>
                  <a:avLst/>
                  <a:gdLst>
                    <a:gd name="connsiteX0" fmla="*/ 32 w 1000"/>
                    <a:gd name="connsiteY0" fmla="*/ 1184 h 1432"/>
                    <a:gd name="connsiteX1" fmla="*/ 752 w 1000"/>
                    <a:gd name="connsiteY1" fmla="*/ 32 h 1432"/>
                    <a:gd name="connsiteX2" fmla="*/ 968 w 1000"/>
                    <a:gd name="connsiteY2" fmla="*/ 32 h 1432"/>
                    <a:gd name="connsiteX3" fmla="*/ 968 w 1000"/>
                    <a:gd name="connsiteY3" fmla="*/ 32 h 1432"/>
                    <a:gd name="connsiteX4" fmla="*/ 968 w 1000"/>
                    <a:gd name="connsiteY4" fmla="*/ 248 h 1432"/>
                    <a:gd name="connsiteX5" fmla="*/ 968 w 1000"/>
                    <a:gd name="connsiteY5" fmla="*/ 248 h 1432"/>
                    <a:gd name="connsiteX6" fmla="*/ 248 w 1000"/>
                    <a:gd name="connsiteY6" fmla="*/ 1400 h 1432"/>
                    <a:gd name="connsiteX7" fmla="*/ 32 w 1000"/>
                    <a:gd name="connsiteY7" fmla="*/ 1400 h 1432"/>
                    <a:gd name="connsiteX8" fmla="*/ 32 w 1000"/>
                    <a:gd name="connsiteY8" fmla="*/ 1400 h 1432"/>
                    <a:gd name="connsiteX9" fmla="*/ 32 w 1000"/>
                    <a:gd name="connsiteY9" fmla="*/ 1184 h 1432"/>
                    <a:gd name="connsiteX10" fmla="*/ 32 w 1000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432">
                      <a:moveTo>
                        <a:pt x="32" y="1184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0" name="Freeform: Shape 3569">
                  <a:extLst>
                    <a:ext uri="{FF2B5EF4-FFF2-40B4-BE49-F238E27FC236}">
                      <a16:creationId xmlns:a16="http://schemas.microsoft.com/office/drawing/2014/main" id="{04E39944-3C7A-6F58-9C50-E0122B5A5611}"/>
                    </a:ext>
                  </a:extLst>
                </p:cNvPr>
                <p:cNvSpPr/>
                <p:nvPr/>
              </p:nvSpPr>
              <p:spPr>
                <a:xfrm>
                  <a:off x="6772673" y="5736333"/>
                  <a:ext cx="1111" cy="1296"/>
                </a:xfrm>
                <a:custGeom>
                  <a:avLst/>
                  <a:gdLst>
                    <a:gd name="connsiteX0" fmla="*/ 0 w 1111"/>
                    <a:gd name="connsiteY0" fmla="*/ 1152 h 1296"/>
                    <a:gd name="connsiteX1" fmla="*/ 864 w 1111"/>
                    <a:gd name="connsiteY1" fmla="*/ 0 h 1296"/>
                    <a:gd name="connsiteX2" fmla="*/ 1080 w 1111"/>
                    <a:gd name="connsiteY2" fmla="*/ 0 h 1296"/>
                    <a:gd name="connsiteX3" fmla="*/ 1080 w 1111"/>
                    <a:gd name="connsiteY3" fmla="*/ 0 h 1296"/>
                    <a:gd name="connsiteX4" fmla="*/ 1080 w 1111"/>
                    <a:gd name="connsiteY4" fmla="*/ 216 h 1296"/>
                    <a:gd name="connsiteX5" fmla="*/ 1080 w 1111"/>
                    <a:gd name="connsiteY5" fmla="*/ 216 h 1296"/>
                    <a:gd name="connsiteX6" fmla="*/ 216 w 1111"/>
                    <a:gd name="connsiteY6" fmla="*/ 1296 h 1296"/>
                    <a:gd name="connsiteX7" fmla="*/ 0 w 1111"/>
                    <a:gd name="connsiteY7" fmla="*/ 1296 h 1296"/>
                    <a:gd name="connsiteX8" fmla="*/ 0 w 1111"/>
                    <a:gd name="connsiteY8" fmla="*/ 1296 h 1296"/>
                    <a:gd name="connsiteX9" fmla="*/ 0 w 1111"/>
                    <a:gd name="connsiteY9" fmla="*/ 1080 h 1296"/>
                    <a:gd name="connsiteX10" fmla="*/ 0 w 1111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1" h="1296">
                      <a:moveTo>
                        <a:pt x="0" y="1152"/>
                      </a:moveTo>
                      <a:lnTo>
                        <a:pt x="864" y="0"/>
                      </a:lnTo>
                      <a:cubicBezTo>
                        <a:pt x="864" y="0"/>
                        <a:pt x="1008" y="0"/>
                        <a:pt x="1080" y="0"/>
                      </a:cubicBezTo>
                      <a:lnTo>
                        <a:pt x="1080" y="0"/>
                      </a:lnTo>
                      <a:cubicBezTo>
                        <a:pt x="1080" y="0"/>
                        <a:pt x="1152" y="144"/>
                        <a:pt x="1080" y="216"/>
                      </a:cubicBezTo>
                      <a:lnTo>
                        <a:pt x="1080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1" name="Freeform: Shape 3570">
                  <a:extLst>
                    <a:ext uri="{FF2B5EF4-FFF2-40B4-BE49-F238E27FC236}">
                      <a16:creationId xmlns:a16="http://schemas.microsoft.com/office/drawing/2014/main" id="{8CD05172-B81A-72E2-2D4D-BA51D66D1439}"/>
                    </a:ext>
                  </a:extLst>
                </p:cNvPr>
                <p:cNvSpPr/>
                <p:nvPr/>
              </p:nvSpPr>
              <p:spPr>
                <a:xfrm>
                  <a:off x="6762775" y="5738317"/>
                  <a:ext cx="1432" cy="968"/>
                </a:xfrm>
                <a:custGeom>
                  <a:avLst/>
                  <a:gdLst>
                    <a:gd name="connsiteX0" fmla="*/ 1256 w 1432"/>
                    <a:gd name="connsiteY0" fmla="*/ 968 h 968"/>
                    <a:gd name="connsiteX1" fmla="*/ 32 w 1432"/>
                    <a:gd name="connsiteY1" fmla="*/ 248 h 968"/>
                    <a:gd name="connsiteX2" fmla="*/ 32 w 1432"/>
                    <a:gd name="connsiteY2" fmla="*/ 32 h 968"/>
                    <a:gd name="connsiteX3" fmla="*/ 32 w 1432"/>
                    <a:gd name="connsiteY3" fmla="*/ 32 h 968"/>
                    <a:gd name="connsiteX4" fmla="*/ 176 w 1432"/>
                    <a:gd name="connsiteY4" fmla="*/ 32 h 968"/>
                    <a:gd name="connsiteX5" fmla="*/ 176 w 1432"/>
                    <a:gd name="connsiteY5" fmla="*/ 32 h 968"/>
                    <a:gd name="connsiteX6" fmla="*/ 1400 w 1432"/>
                    <a:gd name="connsiteY6" fmla="*/ 680 h 968"/>
                    <a:gd name="connsiteX7" fmla="*/ 1400 w 1432"/>
                    <a:gd name="connsiteY7" fmla="*/ 896 h 968"/>
                    <a:gd name="connsiteX8" fmla="*/ 1400 w 1432"/>
                    <a:gd name="connsiteY8" fmla="*/ 896 h 968"/>
                    <a:gd name="connsiteX9" fmla="*/ 1184 w 1432"/>
                    <a:gd name="connsiteY9" fmla="*/ 896 h 968"/>
                    <a:gd name="connsiteX10" fmla="*/ 1184 w 1432"/>
                    <a:gd name="connsiteY10" fmla="*/ 896 h 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2" h="968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176" y="32"/>
                      </a:cubicBezTo>
                      <a:lnTo>
                        <a:pt x="176" y="32"/>
                      </a:lnTo>
                      <a:lnTo>
                        <a:pt x="1400" y="680"/>
                      </a:lnTo>
                      <a:cubicBezTo>
                        <a:pt x="1400" y="680"/>
                        <a:pt x="1472" y="824"/>
                        <a:pt x="1400" y="896"/>
                      </a:cubicBezTo>
                      <a:lnTo>
                        <a:pt x="1400" y="896"/>
                      </a:lnTo>
                      <a:cubicBezTo>
                        <a:pt x="1400" y="896"/>
                        <a:pt x="1256" y="968"/>
                        <a:pt x="1184" y="896"/>
                      </a:cubicBezTo>
                      <a:lnTo>
                        <a:pt x="1184" y="8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2" name="Freeform: Shape 3571">
                  <a:extLst>
                    <a:ext uri="{FF2B5EF4-FFF2-40B4-BE49-F238E27FC236}">
                      <a16:creationId xmlns:a16="http://schemas.microsoft.com/office/drawing/2014/main" id="{4AC65075-F3CB-6D2E-7B55-05CB102A8C4B}"/>
                    </a:ext>
                  </a:extLst>
                </p:cNvPr>
                <p:cNvSpPr/>
                <p:nvPr/>
              </p:nvSpPr>
              <p:spPr>
                <a:xfrm>
                  <a:off x="6769040" y="5735005"/>
                  <a:ext cx="1504" cy="1000"/>
                </a:xfrm>
                <a:custGeom>
                  <a:avLst/>
                  <a:gdLst>
                    <a:gd name="connsiteX0" fmla="*/ 1256 w 1504"/>
                    <a:gd name="connsiteY0" fmla="*/ 968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6 w 1504"/>
                    <a:gd name="connsiteY9" fmla="*/ 968 h 1000"/>
                    <a:gd name="connsiteX10" fmla="*/ 1256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3" name="Freeform: Shape 3572">
                  <a:extLst>
                    <a:ext uri="{FF2B5EF4-FFF2-40B4-BE49-F238E27FC236}">
                      <a16:creationId xmlns:a16="http://schemas.microsoft.com/office/drawing/2014/main" id="{29026A36-C77B-E87F-0F73-D116DF7BF1B5}"/>
                    </a:ext>
                  </a:extLst>
                </p:cNvPr>
                <p:cNvSpPr/>
                <p:nvPr/>
              </p:nvSpPr>
              <p:spPr>
                <a:xfrm>
                  <a:off x="6767528" y="5761218"/>
                  <a:ext cx="1504" cy="1000"/>
                </a:xfrm>
                <a:custGeom>
                  <a:avLst/>
                  <a:gdLst>
                    <a:gd name="connsiteX0" fmla="*/ 1257 w 1504"/>
                    <a:gd name="connsiteY0" fmla="*/ 896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7 w 1504"/>
                    <a:gd name="connsiteY9" fmla="*/ 968 h 1000"/>
                    <a:gd name="connsiteX10" fmla="*/ 1257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7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7" y="968"/>
                      </a:cubicBezTo>
                      <a:lnTo>
                        <a:pt x="1257" y="96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4" name="Freeform: Shape 3573">
                  <a:extLst>
                    <a:ext uri="{FF2B5EF4-FFF2-40B4-BE49-F238E27FC236}">
                      <a16:creationId xmlns:a16="http://schemas.microsoft.com/office/drawing/2014/main" id="{239CB455-3E74-7D56-32F0-5CC6C4E1FFAF}"/>
                    </a:ext>
                  </a:extLst>
                </p:cNvPr>
                <p:cNvSpPr/>
                <p:nvPr/>
              </p:nvSpPr>
              <p:spPr>
                <a:xfrm>
                  <a:off x="6781427" y="5751496"/>
                  <a:ext cx="1504" cy="1000"/>
                </a:xfrm>
                <a:custGeom>
                  <a:avLst/>
                  <a:gdLst>
                    <a:gd name="connsiteX0" fmla="*/ 1256 w 1504"/>
                    <a:gd name="connsiteY0" fmla="*/ 896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6 w 1504"/>
                    <a:gd name="connsiteY9" fmla="*/ 968 h 1000"/>
                    <a:gd name="connsiteX10" fmla="*/ 1256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6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5" name="Freeform: Shape 3574">
                  <a:extLst>
                    <a:ext uri="{FF2B5EF4-FFF2-40B4-BE49-F238E27FC236}">
                      <a16:creationId xmlns:a16="http://schemas.microsoft.com/office/drawing/2014/main" id="{D2A8B364-2886-AD32-3C24-7E01C019915F}"/>
                    </a:ext>
                  </a:extLst>
                </p:cNvPr>
                <p:cNvSpPr/>
                <p:nvPr/>
              </p:nvSpPr>
              <p:spPr>
                <a:xfrm>
                  <a:off x="6778546" y="5743903"/>
                  <a:ext cx="1504" cy="1032"/>
                </a:xfrm>
                <a:custGeom>
                  <a:avLst/>
                  <a:gdLst>
                    <a:gd name="connsiteX0" fmla="*/ 1256 w 1504"/>
                    <a:gd name="connsiteY0" fmla="*/ 928 h 1032"/>
                    <a:gd name="connsiteX1" fmla="*/ 32 w 1504"/>
                    <a:gd name="connsiteY1" fmla="*/ 280 h 1032"/>
                    <a:gd name="connsiteX2" fmla="*/ 32 w 1504"/>
                    <a:gd name="connsiteY2" fmla="*/ 64 h 1032"/>
                    <a:gd name="connsiteX3" fmla="*/ 32 w 1504"/>
                    <a:gd name="connsiteY3" fmla="*/ 64 h 1032"/>
                    <a:gd name="connsiteX4" fmla="*/ 248 w 1504"/>
                    <a:gd name="connsiteY4" fmla="*/ 64 h 1032"/>
                    <a:gd name="connsiteX5" fmla="*/ 248 w 1504"/>
                    <a:gd name="connsiteY5" fmla="*/ 64 h 1032"/>
                    <a:gd name="connsiteX6" fmla="*/ 1472 w 1504"/>
                    <a:gd name="connsiteY6" fmla="*/ 784 h 1032"/>
                    <a:gd name="connsiteX7" fmla="*/ 1472 w 1504"/>
                    <a:gd name="connsiteY7" fmla="*/ 1000 h 1032"/>
                    <a:gd name="connsiteX8" fmla="*/ 1472 w 1504"/>
                    <a:gd name="connsiteY8" fmla="*/ 1000 h 1032"/>
                    <a:gd name="connsiteX9" fmla="*/ 1256 w 1504"/>
                    <a:gd name="connsiteY9" fmla="*/ 1000 h 1032"/>
                    <a:gd name="connsiteX10" fmla="*/ 1256 w 1504"/>
                    <a:gd name="connsiteY10" fmla="*/ 1000 h 1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32">
                      <a:moveTo>
                        <a:pt x="1256" y="928"/>
                      </a:moveTo>
                      <a:lnTo>
                        <a:pt x="32" y="280"/>
                      </a:lnTo>
                      <a:cubicBezTo>
                        <a:pt x="32" y="280"/>
                        <a:pt x="-40" y="136"/>
                        <a:pt x="32" y="64"/>
                      </a:cubicBezTo>
                      <a:lnTo>
                        <a:pt x="32" y="64"/>
                      </a:lnTo>
                      <a:cubicBezTo>
                        <a:pt x="32" y="64"/>
                        <a:pt x="176" y="-80"/>
                        <a:pt x="248" y="64"/>
                      </a:cubicBezTo>
                      <a:lnTo>
                        <a:pt x="248" y="64"/>
                      </a:lnTo>
                      <a:lnTo>
                        <a:pt x="1472" y="784"/>
                      </a:lnTo>
                      <a:cubicBezTo>
                        <a:pt x="1472" y="784"/>
                        <a:pt x="1544" y="856"/>
                        <a:pt x="1472" y="1000"/>
                      </a:cubicBezTo>
                      <a:lnTo>
                        <a:pt x="1472" y="1000"/>
                      </a:lnTo>
                      <a:cubicBezTo>
                        <a:pt x="1472" y="1000"/>
                        <a:pt x="1328" y="1072"/>
                        <a:pt x="1256" y="1000"/>
                      </a:cubicBezTo>
                      <a:lnTo>
                        <a:pt x="1256" y="100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6" name="Freeform: Shape 3575">
                  <a:extLst>
                    <a:ext uri="{FF2B5EF4-FFF2-40B4-BE49-F238E27FC236}">
                      <a16:creationId xmlns:a16="http://schemas.microsoft.com/office/drawing/2014/main" id="{0735EE0B-4099-E617-6350-25D5512879B1}"/>
                    </a:ext>
                  </a:extLst>
                </p:cNvPr>
                <p:cNvSpPr/>
                <p:nvPr/>
              </p:nvSpPr>
              <p:spPr>
                <a:xfrm>
                  <a:off x="6778722" y="5738781"/>
                  <a:ext cx="812" cy="1604"/>
                </a:xfrm>
                <a:custGeom>
                  <a:avLst/>
                  <a:gdLst>
                    <a:gd name="connsiteX0" fmla="*/ 0 w 812"/>
                    <a:gd name="connsiteY0" fmla="*/ 1368 h 1604"/>
                    <a:gd name="connsiteX1" fmla="*/ 504 w 812"/>
                    <a:gd name="connsiteY1" fmla="*/ 72 h 1604"/>
                    <a:gd name="connsiteX2" fmla="*/ 720 w 812"/>
                    <a:gd name="connsiteY2" fmla="*/ 0 h 1604"/>
                    <a:gd name="connsiteX3" fmla="*/ 720 w 812"/>
                    <a:gd name="connsiteY3" fmla="*/ 0 h 1604"/>
                    <a:gd name="connsiteX4" fmla="*/ 792 w 812"/>
                    <a:gd name="connsiteY4" fmla="*/ 216 h 1604"/>
                    <a:gd name="connsiteX5" fmla="*/ 792 w 812"/>
                    <a:gd name="connsiteY5" fmla="*/ 216 h 1604"/>
                    <a:gd name="connsiteX6" fmla="*/ 288 w 812"/>
                    <a:gd name="connsiteY6" fmla="*/ 1512 h 1604"/>
                    <a:gd name="connsiteX7" fmla="*/ 72 w 812"/>
                    <a:gd name="connsiteY7" fmla="*/ 1585 h 1604"/>
                    <a:gd name="connsiteX8" fmla="*/ 72 w 812"/>
                    <a:gd name="connsiteY8" fmla="*/ 1585 h 1604"/>
                    <a:gd name="connsiteX9" fmla="*/ 0 w 812"/>
                    <a:gd name="connsiteY9" fmla="*/ 1440 h 1604"/>
                    <a:gd name="connsiteX10" fmla="*/ 0 w 812"/>
                    <a:gd name="connsiteY10" fmla="*/ 1440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12" h="1604">
                      <a:moveTo>
                        <a:pt x="0" y="1368"/>
                      </a:moveTo>
                      <a:lnTo>
                        <a:pt x="504" y="72"/>
                      </a:lnTo>
                      <a:cubicBezTo>
                        <a:pt x="504" y="72"/>
                        <a:pt x="576" y="0"/>
                        <a:pt x="720" y="0"/>
                      </a:cubicBezTo>
                      <a:lnTo>
                        <a:pt x="720" y="0"/>
                      </a:lnTo>
                      <a:cubicBezTo>
                        <a:pt x="720" y="0"/>
                        <a:pt x="865" y="72"/>
                        <a:pt x="792" y="216"/>
                      </a:cubicBezTo>
                      <a:lnTo>
                        <a:pt x="792" y="216"/>
                      </a:lnTo>
                      <a:lnTo>
                        <a:pt x="288" y="1512"/>
                      </a:lnTo>
                      <a:cubicBezTo>
                        <a:pt x="288" y="1512"/>
                        <a:pt x="144" y="1656"/>
                        <a:pt x="72" y="1585"/>
                      </a:cubicBezTo>
                      <a:lnTo>
                        <a:pt x="72" y="1585"/>
                      </a:lnTo>
                      <a:cubicBezTo>
                        <a:pt x="72" y="1585"/>
                        <a:pt x="0" y="1512"/>
                        <a:pt x="0" y="1440"/>
                      </a:cubicBezTo>
                      <a:lnTo>
                        <a:pt x="0" y="144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7" name="Freeform: Shape 3576">
                  <a:extLst>
                    <a:ext uri="{FF2B5EF4-FFF2-40B4-BE49-F238E27FC236}">
                      <a16:creationId xmlns:a16="http://schemas.microsoft.com/office/drawing/2014/main" id="{A786AE98-B68C-B25F-BA83-CC0877F2743A}"/>
                    </a:ext>
                  </a:extLst>
                </p:cNvPr>
                <p:cNvSpPr/>
                <p:nvPr/>
              </p:nvSpPr>
              <p:spPr>
                <a:xfrm>
                  <a:off x="6761799" y="5750644"/>
                  <a:ext cx="752" cy="1564"/>
                </a:xfrm>
                <a:custGeom>
                  <a:avLst/>
                  <a:gdLst>
                    <a:gd name="connsiteX0" fmla="*/ 0 w 752"/>
                    <a:gd name="connsiteY0" fmla="*/ 1388 h 1564"/>
                    <a:gd name="connsiteX1" fmla="*/ 504 w 752"/>
                    <a:gd name="connsiteY1" fmla="*/ 92 h 1564"/>
                    <a:gd name="connsiteX2" fmla="*/ 720 w 752"/>
                    <a:gd name="connsiteY2" fmla="*/ 20 h 1564"/>
                    <a:gd name="connsiteX3" fmla="*/ 720 w 752"/>
                    <a:gd name="connsiteY3" fmla="*/ 20 h 1564"/>
                    <a:gd name="connsiteX4" fmla="*/ 720 w 752"/>
                    <a:gd name="connsiteY4" fmla="*/ 236 h 1564"/>
                    <a:gd name="connsiteX5" fmla="*/ 720 w 752"/>
                    <a:gd name="connsiteY5" fmla="*/ 236 h 1564"/>
                    <a:gd name="connsiteX6" fmla="*/ 288 w 752"/>
                    <a:gd name="connsiteY6" fmla="*/ 1532 h 1564"/>
                    <a:gd name="connsiteX7" fmla="*/ 72 w 752"/>
                    <a:gd name="connsiteY7" fmla="*/ 1532 h 1564"/>
                    <a:gd name="connsiteX8" fmla="*/ 72 w 752"/>
                    <a:gd name="connsiteY8" fmla="*/ 1532 h 1564"/>
                    <a:gd name="connsiteX9" fmla="*/ 72 w 752"/>
                    <a:gd name="connsiteY9" fmla="*/ 1388 h 1564"/>
                    <a:gd name="connsiteX10" fmla="*/ 72 w 752"/>
                    <a:gd name="connsiteY10" fmla="*/ 1388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52" h="1564">
                      <a:moveTo>
                        <a:pt x="0" y="1388"/>
                      </a:moveTo>
                      <a:lnTo>
                        <a:pt x="504" y="92"/>
                      </a:lnTo>
                      <a:cubicBezTo>
                        <a:pt x="504" y="92"/>
                        <a:pt x="576" y="-52"/>
                        <a:pt x="720" y="20"/>
                      </a:cubicBezTo>
                      <a:lnTo>
                        <a:pt x="720" y="20"/>
                      </a:lnTo>
                      <a:cubicBezTo>
                        <a:pt x="720" y="20"/>
                        <a:pt x="792" y="92"/>
                        <a:pt x="720" y="236"/>
                      </a:cubicBezTo>
                      <a:lnTo>
                        <a:pt x="720" y="236"/>
                      </a:lnTo>
                      <a:lnTo>
                        <a:pt x="288" y="1532"/>
                      </a:lnTo>
                      <a:cubicBezTo>
                        <a:pt x="288" y="1532"/>
                        <a:pt x="144" y="1604"/>
                        <a:pt x="72" y="1532"/>
                      </a:cubicBezTo>
                      <a:lnTo>
                        <a:pt x="72" y="1532"/>
                      </a:lnTo>
                      <a:cubicBezTo>
                        <a:pt x="72" y="1532"/>
                        <a:pt x="0" y="1461"/>
                        <a:pt x="72" y="1388"/>
                      </a:cubicBezTo>
                      <a:lnTo>
                        <a:pt x="72" y="138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8" name="Freeform: Shape 3577">
                  <a:extLst>
                    <a:ext uri="{FF2B5EF4-FFF2-40B4-BE49-F238E27FC236}">
                      <a16:creationId xmlns:a16="http://schemas.microsoft.com/office/drawing/2014/main" id="{DAC28926-F521-126E-75B5-8E031F18D12A}"/>
                    </a:ext>
                  </a:extLst>
                </p:cNvPr>
                <p:cNvSpPr/>
                <p:nvPr/>
              </p:nvSpPr>
              <p:spPr>
                <a:xfrm>
                  <a:off x="6759783" y="5741374"/>
                  <a:ext cx="1152" cy="1296"/>
                </a:xfrm>
                <a:custGeom>
                  <a:avLst/>
                  <a:gdLst>
                    <a:gd name="connsiteX0" fmla="*/ 0 w 1152"/>
                    <a:gd name="connsiteY0" fmla="*/ 1080 h 1296"/>
                    <a:gd name="connsiteX1" fmla="*/ 936 w 1152"/>
                    <a:gd name="connsiteY1" fmla="*/ 0 h 1296"/>
                    <a:gd name="connsiteX2" fmla="*/ 1152 w 1152"/>
                    <a:gd name="connsiteY2" fmla="*/ 0 h 1296"/>
                    <a:gd name="connsiteX3" fmla="*/ 1152 w 1152"/>
                    <a:gd name="connsiteY3" fmla="*/ 0 h 1296"/>
                    <a:gd name="connsiteX4" fmla="*/ 1152 w 1152"/>
                    <a:gd name="connsiteY4" fmla="*/ 216 h 1296"/>
                    <a:gd name="connsiteX5" fmla="*/ 1152 w 1152"/>
                    <a:gd name="connsiteY5" fmla="*/ 216 h 1296"/>
                    <a:gd name="connsiteX6" fmla="*/ 216 w 1152"/>
                    <a:gd name="connsiteY6" fmla="*/ 1297 h 1296"/>
                    <a:gd name="connsiteX7" fmla="*/ 0 w 1152"/>
                    <a:gd name="connsiteY7" fmla="*/ 1297 h 1296"/>
                    <a:gd name="connsiteX8" fmla="*/ 0 w 1152"/>
                    <a:gd name="connsiteY8" fmla="*/ 1297 h 1296"/>
                    <a:gd name="connsiteX9" fmla="*/ 0 w 1152"/>
                    <a:gd name="connsiteY9" fmla="*/ 1080 h 1296"/>
                    <a:gd name="connsiteX10" fmla="*/ 0 w 115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0" y="1080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97"/>
                      </a:lnTo>
                      <a:cubicBezTo>
                        <a:pt x="216" y="1297"/>
                        <a:pt x="72" y="1297"/>
                        <a:pt x="0" y="1297"/>
                      </a:cubicBezTo>
                      <a:lnTo>
                        <a:pt x="0" y="1297"/>
                      </a:lnTo>
                      <a:cubicBezTo>
                        <a:pt x="0" y="1297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9" name="Freeform: Shape 3578">
                  <a:extLst>
                    <a:ext uri="{FF2B5EF4-FFF2-40B4-BE49-F238E27FC236}">
                      <a16:creationId xmlns:a16="http://schemas.microsoft.com/office/drawing/2014/main" id="{520ACA69-D300-13EC-3E63-B24CD0B1B982}"/>
                    </a:ext>
                  </a:extLst>
                </p:cNvPr>
                <p:cNvSpPr/>
                <p:nvPr/>
              </p:nvSpPr>
              <p:spPr>
                <a:xfrm>
                  <a:off x="6766592" y="5755097"/>
                  <a:ext cx="1184" cy="1328"/>
                </a:xfrm>
                <a:custGeom>
                  <a:avLst/>
                  <a:gdLst>
                    <a:gd name="connsiteX0" fmla="*/ 32 w 1184"/>
                    <a:gd name="connsiteY0" fmla="*/ 1112 h 1328"/>
                    <a:gd name="connsiteX1" fmla="*/ 968 w 1184"/>
                    <a:gd name="connsiteY1" fmla="*/ 32 h 1328"/>
                    <a:gd name="connsiteX2" fmla="*/ 1185 w 1184"/>
                    <a:gd name="connsiteY2" fmla="*/ 32 h 1328"/>
                    <a:gd name="connsiteX3" fmla="*/ 1185 w 1184"/>
                    <a:gd name="connsiteY3" fmla="*/ 32 h 1328"/>
                    <a:gd name="connsiteX4" fmla="*/ 1185 w 1184"/>
                    <a:gd name="connsiteY4" fmla="*/ 248 h 1328"/>
                    <a:gd name="connsiteX5" fmla="*/ 1185 w 1184"/>
                    <a:gd name="connsiteY5" fmla="*/ 248 h 1328"/>
                    <a:gd name="connsiteX6" fmla="*/ 248 w 1184"/>
                    <a:gd name="connsiteY6" fmla="*/ 1328 h 1328"/>
                    <a:gd name="connsiteX7" fmla="*/ 32 w 1184"/>
                    <a:gd name="connsiteY7" fmla="*/ 1328 h 1328"/>
                    <a:gd name="connsiteX8" fmla="*/ 32 w 1184"/>
                    <a:gd name="connsiteY8" fmla="*/ 1328 h 1328"/>
                    <a:gd name="connsiteX9" fmla="*/ 32 w 1184"/>
                    <a:gd name="connsiteY9" fmla="*/ 1112 h 1328"/>
                    <a:gd name="connsiteX10" fmla="*/ 32 w 1184"/>
                    <a:gd name="connsiteY10" fmla="*/ 1112 h 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84" h="1328">
                      <a:moveTo>
                        <a:pt x="32" y="1112"/>
                      </a:moveTo>
                      <a:lnTo>
                        <a:pt x="968" y="32"/>
                      </a:lnTo>
                      <a:cubicBezTo>
                        <a:pt x="968" y="32"/>
                        <a:pt x="1112" y="-40"/>
                        <a:pt x="1185" y="32"/>
                      </a:cubicBezTo>
                      <a:lnTo>
                        <a:pt x="1185" y="32"/>
                      </a:lnTo>
                      <a:cubicBezTo>
                        <a:pt x="1185" y="32"/>
                        <a:pt x="1185" y="176"/>
                        <a:pt x="1185" y="248"/>
                      </a:cubicBezTo>
                      <a:lnTo>
                        <a:pt x="1185" y="248"/>
                      </a:lnTo>
                      <a:lnTo>
                        <a:pt x="248" y="1328"/>
                      </a:lnTo>
                      <a:cubicBezTo>
                        <a:pt x="248" y="1328"/>
                        <a:pt x="104" y="1328"/>
                        <a:pt x="32" y="1328"/>
                      </a:cubicBezTo>
                      <a:lnTo>
                        <a:pt x="32" y="1328"/>
                      </a:lnTo>
                      <a:cubicBezTo>
                        <a:pt x="32" y="1328"/>
                        <a:pt x="-40" y="1184"/>
                        <a:pt x="32" y="1112"/>
                      </a:cubicBezTo>
                      <a:lnTo>
                        <a:pt x="32" y="111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0" name="Freeform: Shape 3579">
                  <a:extLst>
                    <a:ext uri="{FF2B5EF4-FFF2-40B4-BE49-F238E27FC236}">
                      <a16:creationId xmlns:a16="http://schemas.microsoft.com/office/drawing/2014/main" id="{564B2E83-8213-C035-3387-A1AE23957283}"/>
                    </a:ext>
                  </a:extLst>
                </p:cNvPr>
                <p:cNvSpPr/>
                <p:nvPr/>
              </p:nvSpPr>
              <p:spPr>
                <a:xfrm>
                  <a:off x="6776418" y="5760386"/>
                  <a:ext cx="1152" cy="1296"/>
                </a:xfrm>
                <a:custGeom>
                  <a:avLst/>
                  <a:gdLst>
                    <a:gd name="connsiteX0" fmla="*/ 0 w 1152"/>
                    <a:gd name="connsiteY0" fmla="*/ 1080 h 1296"/>
                    <a:gd name="connsiteX1" fmla="*/ 936 w 1152"/>
                    <a:gd name="connsiteY1" fmla="*/ 0 h 1296"/>
                    <a:gd name="connsiteX2" fmla="*/ 1152 w 1152"/>
                    <a:gd name="connsiteY2" fmla="*/ 0 h 1296"/>
                    <a:gd name="connsiteX3" fmla="*/ 1152 w 1152"/>
                    <a:gd name="connsiteY3" fmla="*/ 0 h 1296"/>
                    <a:gd name="connsiteX4" fmla="*/ 1152 w 1152"/>
                    <a:gd name="connsiteY4" fmla="*/ 216 h 1296"/>
                    <a:gd name="connsiteX5" fmla="*/ 1152 w 1152"/>
                    <a:gd name="connsiteY5" fmla="*/ 216 h 1296"/>
                    <a:gd name="connsiteX6" fmla="*/ 216 w 1152"/>
                    <a:gd name="connsiteY6" fmla="*/ 1296 h 1296"/>
                    <a:gd name="connsiteX7" fmla="*/ 0 w 1152"/>
                    <a:gd name="connsiteY7" fmla="*/ 1296 h 1296"/>
                    <a:gd name="connsiteX8" fmla="*/ 0 w 1152"/>
                    <a:gd name="connsiteY8" fmla="*/ 1296 h 1296"/>
                    <a:gd name="connsiteX9" fmla="*/ 0 w 1152"/>
                    <a:gd name="connsiteY9" fmla="*/ 1080 h 1296"/>
                    <a:gd name="connsiteX10" fmla="*/ 0 w 115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0" y="1080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0" name="Freeform: Shape 5759">
                  <a:extLst>
                    <a:ext uri="{FF2B5EF4-FFF2-40B4-BE49-F238E27FC236}">
                      <a16:creationId xmlns:a16="http://schemas.microsoft.com/office/drawing/2014/main" id="{1ED731E6-4C2F-CFAA-7B05-1912CD3D320B}"/>
                    </a:ext>
                  </a:extLst>
                </p:cNvPr>
                <p:cNvSpPr/>
                <p:nvPr/>
              </p:nvSpPr>
              <p:spPr>
                <a:xfrm>
                  <a:off x="6761151" y="5746539"/>
                  <a:ext cx="792" cy="1604"/>
                </a:xfrm>
                <a:custGeom>
                  <a:avLst/>
                  <a:gdLst>
                    <a:gd name="connsiteX0" fmla="*/ 0 w 792"/>
                    <a:gd name="connsiteY0" fmla="*/ 1388 h 1604"/>
                    <a:gd name="connsiteX1" fmla="*/ 504 w 792"/>
                    <a:gd name="connsiteY1" fmla="*/ 92 h 1604"/>
                    <a:gd name="connsiteX2" fmla="*/ 720 w 792"/>
                    <a:gd name="connsiteY2" fmla="*/ 20 h 1604"/>
                    <a:gd name="connsiteX3" fmla="*/ 720 w 792"/>
                    <a:gd name="connsiteY3" fmla="*/ 20 h 1604"/>
                    <a:gd name="connsiteX4" fmla="*/ 792 w 792"/>
                    <a:gd name="connsiteY4" fmla="*/ 236 h 1604"/>
                    <a:gd name="connsiteX5" fmla="*/ 792 w 792"/>
                    <a:gd name="connsiteY5" fmla="*/ 236 h 1604"/>
                    <a:gd name="connsiteX6" fmla="*/ 288 w 792"/>
                    <a:gd name="connsiteY6" fmla="*/ 1533 h 1604"/>
                    <a:gd name="connsiteX7" fmla="*/ 72 w 792"/>
                    <a:gd name="connsiteY7" fmla="*/ 1604 h 1604"/>
                    <a:gd name="connsiteX8" fmla="*/ 72 w 792"/>
                    <a:gd name="connsiteY8" fmla="*/ 1604 h 1604"/>
                    <a:gd name="connsiteX9" fmla="*/ 72 w 792"/>
                    <a:gd name="connsiteY9" fmla="*/ 1461 h 1604"/>
                    <a:gd name="connsiteX10" fmla="*/ 72 w 792"/>
                    <a:gd name="connsiteY10" fmla="*/ 1461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92" h="1604">
                      <a:moveTo>
                        <a:pt x="0" y="1388"/>
                      </a:moveTo>
                      <a:lnTo>
                        <a:pt x="504" y="92"/>
                      </a:lnTo>
                      <a:cubicBezTo>
                        <a:pt x="504" y="92"/>
                        <a:pt x="576" y="-52"/>
                        <a:pt x="720" y="20"/>
                      </a:cubicBezTo>
                      <a:lnTo>
                        <a:pt x="720" y="20"/>
                      </a:lnTo>
                      <a:cubicBezTo>
                        <a:pt x="720" y="20"/>
                        <a:pt x="792" y="92"/>
                        <a:pt x="792" y="236"/>
                      </a:cubicBezTo>
                      <a:lnTo>
                        <a:pt x="792" y="236"/>
                      </a:lnTo>
                      <a:lnTo>
                        <a:pt x="288" y="1533"/>
                      </a:lnTo>
                      <a:cubicBezTo>
                        <a:pt x="288" y="1533"/>
                        <a:pt x="216" y="1604"/>
                        <a:pt x="72" y="1604"/>
                      </a:cubicBezTo>
                      <a:lnTo>
                        <a:pt x="72" y="1604"/>
                      </a:lnTo>
                      <a:cubicBezTo>
                        <a:pt x="72" y="1604"/>
                        <a:pt x="0" y="1533"/>
                        <a:pt x="72" y="1461"/>
                      </a:cubicBezTo>
                      <a:lnTo>
                        <a:pt x="72" y="1461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1" name="Freeform: Shape 5760">
                  <a:extLst>
                    <a:ext uri="{FF2B5EF4-FFF2-40B4-BE49-F238E27FC236}">
                      <a16:creationId xmlns:a16="http://schemas.microsoft.com/office/drawing/2014/main" id="{906377C5-DE8D-EBCA-6368-8E303A763E3F}"/>
                    </a:ext>
                  </a:extLst>
                </p:cNvPr>
                <p:cNvSpPr/>
                <p:nvPr/>
              </p:nvSpPr>
              <p:spPr>
                <a:xfrm>
                  <a:off x="6780058" y="5756321"/>
                  <a:ext cx="1504" cy="928"/>
                </a:xfrm>
                <a:custGeom>
                  <a:avLst/>
                  <a:gdLst>
                    <a:gd name="connsiteX0" fmla="*/ 1256 w 1504"/>
                    <a:gd name="connsiteY0" fmla="*/ 896 h 928"/>
                    <a:gd name="connsiteX1" fmla="*/ 32 w 1504"/>
                    <a:gd name="connsiteY1" fmla="*/ 248 h 928"/>
                    <a:gd name="connsiteX2" fmla="*/ 32 w 1504"/>
                    <a:gd name="connsiteY2" fmla="*/ 32 h 928"/>
                    <a:gd name="connsiteX3" fmla="*/ 32 w 1504"/>
                    <a:gd name="connsiteY3" fmla="*/ 32 h 928"/>
                    <a:gd name="connsiteX4" fmla="*/ 248 w 1504"/>
                    <a:gd name="connsiteY4" fmla="*/ 32 h 928"/>
                    <a:gd name="connsiteX5" fmla="*/ 248 w 1504"/>
                    <a:gd name="connsiteY5" fmla="*/ 32 h 928"/>
                    <a:gd name="connsiteX6" fmla="*/ 1472 w 1504"/>
                    <a:gd name="connsiteY6" fmla="*/ 680 h 928"/>
                    <a:gd name="connsiteX7" fmla="*/ 1472 w 1504"/>
                    <a:gd name="connsiteY7" fmla="*/ 896 h 928"/>
                    <a:gd name="connsiteX8" fmla="*/ 1472 w 1504"/>
                    <a:gd name="connsiteY8" fmla="*/ 896 h 928"/>
                    <a:gd name="connsiteX9" fmla="*/ 1256 w 1504"/>
                    <a:gd name="connsiteY9" fmla="*/ 896 h 928"/>
                    <a:gd name="connsiteX10" fmla="*/ 1256 w 1504"/>
                    <a:gd name="connsiteY10" fmla="*/ 896 h 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28">
                      <a:moveTo>
                        <a:pt x="1256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680"/>
                      </a:lnTo>
                      <a:cubicBezTo>
                        <a:pt x="1472" y="680"/>
                        <a:pt x="1544" y="824"/>
                        <a:pt x="1472" y="896"/>
                      </a:cubicBezTo>
                      <a:lnTo>
                        <a:pt x="1472" y="896"/>
                      </a:lnTo>
                      <a:cubicBezTo>
                        <a:pt x="1472" y="896"/>
                        <a:pt x="1328" y="968"/>
                        <a:pt x="1256" y="896"/>
                      </a:cubicBezTo>
                      <a:lnTo>
                        <a:pt x="1256" y="8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2" name="Freeform: Shape 5761">
                  <a:extLst>
                    <a:ext uri="{FF2B5EF4-FFF2-40B4-BE49-F238E27FC236}">
                      <a16:creationId xmlns:a16="http://schemas.microsoft.com/office/drawing/2014/main" id="{88746D70-6910-66A6-38A9-CC9C2F2D499A}"/>
                    </a:ext>
                  </a:extLst>
                </p:cNvPr>
                <p:cNvSpPr/>
                <p:nvPr/>
              </p:nvSpPr>
              <p:spPr>
                <a:xfrm>
                  <a:off x="6769040" y="5762082"/>
                  <a:ext cx="1000" cy="1504"/>
                </a:xfrm>
                <a:custGeom>
                  <a:avLst/>
                  <a:gdLst>
                    <a:gd name="connsiteX0" fmla="*/ 32 w 1000"/>
                    <a:gd name="connsiteY0" fmla="*/ 1257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257 h 1504"/>
                    <a:gd name="connsiteX10" fmla="*/ 32 w 1000"/>
                    <a:gd name="connsiteY10" fmla="*/ 1257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32" y="1257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7"/>
                      </a:cubicBezTo>
                      <a:lnTo>
                        <a:pt x="32" y="1257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3" name="Freeform: Shape 5762">
                  <a:extLst>
                    <a:ext uri="{FF2B5EF4-FFF2-40B4-BE49-F238E27FC236}">
                      <a16:creationId xmlns:a16="http://schemas.microsoft.com/office/drawing/2014/main" id="{B7EF45BD-B245-D71C-A18C-86770F7464B7}"/>
                    </a:ext>
                  </a:extLst>
                </p:cNvPr>
                <p:cNvSpPr/>
                <p:nvPr/>
              </p:nvSpPr>
              <p:spPr>
                <a:xfrm>
                  <a:off x="6763351" y="5745407"/>
                  <a:ext cx="1399" cy="1008"/>
                </a:xfrm>
                <a:custGeom>
                  <a:avLst/>
                  <a:gdLst>
                    <a:gd name="connsiteX0" fmla="*/ 1184 w 1399"/>
                    <a:gd name="connsiteY0" fmla="*/ 1008 h 1008"/>
                    <a:gd name="connsiteX1" fmla="*/ 32 w 1399"/>
                    <a:gd name="connsiteY1" fmla="*/ 216 h 1008"/>
                    <a:gd name="connsiteX2" fmla="*/ 32 w 1399"/>
                    <a:gd name="connsiteY2" fmla="*/ 0 h 1008"/>
                    <a:gd name="connsiteX3" fmla="*/ 32 w 1399"/>
                    <a:gd name="connsiteY3" fmla="*/ 0 h 1008"/>
                    <a:gd name="connsiteX4" fmla="*/ 248 w 1399"/>
                    <a:gd name="connsiteY4" fmla="*/ 0 h 1008"/>
                    <a:gd name="connsiteX5" fmla="*/ 248 w 1399"/>
                    <a:gd name="connsiteY5" fmla="*/ 0 h 1008"/>
                    <a:gd name="connsiteX6" fmla="*/ 1400 w 1399"/>
                    <a:gd name="connsiteY6" fmla="*/ 792 h 1008"/>
                    <a:gd name="connsiteX7" fmla="*/ 1400 w 1399"/>
                    <a:gd name="connsiteY7" fmla="*/ 1008 h 1008"/>
                    <a:gd name="connsiteX8" fmla="*/ 1400 w 1399"/>
                    <a:gd name="connsiteY8" fmla="*/ 1008 h 1008"/>
                    <a:gd name="connsiteX9" fmla="*/ 1184 w 1399"/>
                    <a:gd name="connsiteY9" fmla="*/ 1008 h 1008"/>
                    <a:gd name="connsiteX10" fmla="*/ 1184 w 1399"/>
                    <a:gd name="connsiteY10" fmla="*/ 1008 h 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99" h="1008">
                      <a:moveTo>
                        <a:pt x="1184" y="1008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400" y="792"/>
                      </a:lnTo>
                      <a:cubicBezTo>
                        <a:pt x="1400" y="792"/>
                        <a:pt x="1400" y="936"/>
                        <a:pt x="1400" y="1008"/>
                      </a:cubicBezTo>
                      <a:lnTo>
                        <a:pt x="1400" y="1008"/>
                      </a:lnTo>
                      <a:cubicBezTo>
                        <a:pt x="1400" y="1008"/>
                        <a:pt x="1256" y="1008"/>
                        <a:pt x="1184" y="1008"/>
                      </a:cubicBezTo>
                      <a:lnTo>
                        <a:pt x="1184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4" name="Freeform: Shape 5763">
                  <a:extLst>
                    <a:ext uri="{FF2B5EF4-FFF2-40B4-BE49-F238E27FC236}">
                      <a16:creationId xmlns:a16="http://schemas.microsoft.com/office/drawing/2014/main" id="{759F200E-FBB6-3333-E2FC-647CA2DA8ECA}"/>
                    </a:ext>
                  </a:extLst>
                </p:cNvPr>
                <p:cNvSpPr/>
                <p:nvPr/>
              </p:nvSpPr>
              <p:spPr>
                <a:xfrm>
                  <a:off x="6758198" y="5748904"/>
                  <a:ext cx="1400" cy="1071"/>
                </a:xfrm>
                <a:custGeom>
                  <a:avLst/>
                  <a:gdLst>
                    <a:gd name="connsiteX0" fmla="*/ 1152 w 1400"/>
                    <a:gd name="connsiteY0" fmla="*/ 1040 h 1071"/>
                    <a:gd name="connsiteX1" fmla="*/ 0 w 1400"/>
                    <a:gd name="connsiteY1" fmla="*/ 248 h 1071"/>
                    <a:gd name="connsiteX2" fmla="*/ 0 w 1400"/>
                    <a:gd name="connsiteY2" fmla="*/ 32 h 1071"/>
                    <a:gd name="connsiteX3" fmla="*/ 0 w 1400"/>
                    <a:gd name="connsiteY3" fmla="*/ 32 h 1071"/>
                    <a:gd name="connsiteX4" fmla="*/ 216 w 1400"/>
                    <a:gd name="connsiteY4" fmla="*/ 32 h 1071"/>
                    <a:gd name="connsiteX5" fmla="*/ 216 w 1400"/>
                    <a:gd name="connsiteY5" fmla="*/ 32 h 1071"/>
                    <a:gd name="connsiteX6" fmla="*/ 1368 w 1400"/>
                    <a:gd name="connsiteY6" fmla="*/ 824 h 1071"/>
                    <a:gd name="connsiteX7" fmla="*/ 1368 w 1400"/>
                    <a:gd name="connsiteY7" fmla="*/ 1040 h 1071"/>
                    <a:gd name="connsiteX8" fmla="*/ 1368 w 1400"/>
                    <a:gd name="connsiteY8" fmla="*/ 1040 h 1071"/>
                    <a:gd name="connsiteX9" fmla="*/ 1152 w 1400"/>
                    <a:gd name="connsiteY9" fmla="*/ 1040 h 1071"/>
                    <a:gd name="connsiteX10" fmla="*/ 1152 w 1400"/>
                    <a:gd name="connsiteY10" fmla="*/ 1040 h 1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71">
                      <a:moveTo>
                        <a:pt x="1152" y="1040"/>
                      </a:moveTo>
                      <a:lnTo>
                        <a:pt x="0" y="248"/>
                      </a:lnTo>
                      <a:cubicBezTo>
                        <a:pt x="0" y="248"/>
                        <a:pt x="0" y="104"/>
                        <a:pt x="0" y="32"/>
                      </a:cubicBezTo>
                      <a:lnTo>
                        <a:pt x="0" y="32"/>
                      </a:lnTo>
                      <a:cubicBezTo>
                        <a:pt x="0" y="32"/>
                        <a:pt x="144" y="-40"/>
                        <a:pt x="216" y="32"/>
                      </a:cubicBezTo>
                      <a:lnTo>
                        <a:pt x="216" y="32"/>
                      </a:lnTo>
                      <a:lnTo>
                        <a:pt x="1368" y="824"/>
                      </a:lnTo>
                      <a:cubicBezTo>
                        <a:pt x="1368" y="824"/>
                        <a:pt x="1440" y="968"/>
                        <a:pt x="1368" y="1040"/>
                      </a:cubicBezTo>
                      <a:lnTo>
                        <a:pt x="1368" y="1040"/>
                      </a:lnTo>
                      <a:cubicBezTo>
                        <a:pt x="1368" y="1040"/>
                        <a:pt x="1224" y="1112"/>
                        <a:pt x="1152" y="1040"/>
                      </a:cubicBezTo>
                      <a:lnTo>
                        <a:pt x="1152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5" name="Freeform: Shape 5764">
                  <a:extLst>
                    <a:ext uri="{FF2B5EF4-FFF2-40B4-BE49-F238E27FC236}">
                      <a16:creationId xmlns:a16="http://schemas.microsoft.com/office/drawing/2014/main" id="{B8D1F179-7F46-B41F-9F7A-F01316A52C6C}"/>
                    </a:ext>
                  </a:extLst>
                </p:cNvPr>
                <p:cNvSpPr/>
                <p:nvPr/>
              </p:nvSpPr>
              <p:spPr>
                <a:xfrm>
                  <a:off x="6761851" y="5752720"/>
                  <a:ext cx="916" cy="1504"/>
                </a:xfrm>
                <a:custGeom>
                  <a:avLst/>
                  <a:gdLst>
                    <a:gd name="connsiteX0" fmla="*/ 20 w 916"/>
                    <a:gd name="connsiteY0" fmla="*/ 1256 h 1504"/>
                    <a:gd name="connsiteX1" fmla="*/ 668 w 916"/>
                    <a:gd name="connsiteY1" fmla="*/ 32 h 1504"/>
                    <a:gd name="connsiteX2" fmla="*/ 884 w 916"/>
                    <a:gd name="connsiteY2" fmla="*/ 32 h 1504"/>
                    <a:gd name="connsiteX3" fmla="*/ 884 w 916"/>
                    <a:gd name="connsiteY3" fmla="*/ 32 h 1504"/>
                    <a:gd name="connsiteX4" fmla="*/ 884 w 916"/>
                    <a:gd name="connsiteY4" fmla="*/ 248 h 1504"/>
                    <a:gd name="connsiteX5" fmla="*/ 884 w 916"/>
                    <a:gd name="connsiteY5" fmla="*/ 248 h 1504"/>
                    <a:gd name="connsiteX6" fmla="*/ 236 w 916"/>
                    <a:gd name="connsiteY6" fmla="*/ 1472 h 1504"/>
                    <a:gd name="connsiteX7" fmla="*/ 92 w 916"/>
                    <a:gd name="connsiteY7" fmla="*/ 1472 h 1504"/>
                    <a:gd name="connsiteX8" fmla="*/ 92 w 916"/>
                    <a:gd name="connsiteY8" fmla="*/ 1472 h 1504"/>
                    <a:gd name="connsiteX9" fmla="*/ 20 w 916"/>
                    <a:gd name="connsiteY9" fmla="*/ 1256 h 1504"/>
                    <a:gd name="connsiteX10" fmla="*/ 20 w 916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16" h="1504">
                      <a:moveTo>
                        <a:pt x="20" y="1256"/>
                      </a:moveTo>
                      <a:lnTo>
                        <a:pt x="668" y="32"/>
                      </a:lnTo>
                      <a:cubicBezTo>
                        <a:pt x="668" y="32"/>
                        <a:pt x="812" y="-40"/>
                        <a:pt x="884" y="32"/>
                      </a:cubicBezTo>
                      <a:lnTo>
                        <a:pt x="884" y="32"/>
                      </a:lnTo>
                      <a:cubicBezTo>
                        <a:pt x="884" y="32"/>
                        <a:pt x="956" y="176"/>
                        <a:pt x="884" y="248"/>
                      </a:cubicBezTo>
                      <a:lnTo>
                        <a:pt x="884" y="248"/>
                      </a:lnTo>
                      <a:lnTo>
                        <a:pt x="236" y="1472"/>
                      </a:lnTo>
                      <a:cubicBezTo>
                        <a:pt x="236" y="1472"/>
                        <a:pt x="92" y="1544"/>
                        <a:pt x="92" y="1472"/>
                      </a:cubicBezTo>
                      <a:lnTo>
                        <a:pt x="92" y="1472"/>
                      </a:lnTo>
                      <a:cubicBezTo>
                        <a:pt x="92" y="1472"/>
                        <a:pt x="-52" y="1328"/>
                        <a:pt x="20" y="1256"/>
                      </a:cubicBezTo>
                      <a:lnTo>
                        <a:pt x="20" y="125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6" name="Freeform: Shape 5765">
                  <a:extLst>
                    <a:ext uri="{FF2B5EF4-FFF2-40B4-BE49-F238E27FC236}">
                      <a16:creationId xmlns:a16="http://schemas.microsoft.com/office/drawing/2014/main" id="{144EA550-2D70-30C6-C16C-4350673A4A75}"/>
                    </a:ext>
                  </a:extLst>
                </p:cNvPr>
                <p:cNvSpPr/>
                <p:nvPr/>
              </p:nvSpPr>
              <p:spPr>
                <a:xfrm>
                  <a:off x="6766880" y="5756681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7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7 h 1504"/>
                    <a:gd name="connsiteX10" fmla="*/ 32 w 928"/>
                    <a:gd name="connsiteY10" fmla="*/ 1257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7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7"/>
                      </a:cubicBezTo>
                      <a:lnTo>
                        <a:pt x="32" y="1257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7" name="Freeform: Shape 5766">
                  <a:extLst>
                    <a:ext uri="{FF2B5EF4-FFF2-40B4-BE49-F238E27FC236}">
                      <a16:creationId xmlns:a16="http://schemas.microsoft.com/office/drawing/2014/main" id="{E2F2989B-24FD-F6CA-0EC1-BC0A8883E360}"/>
                    </a:ext>
                  </a:extLst>
                </p:cNvPr>
                <p:cNvSpPr/>
                <p:nvPr/>
              </p:nvSpPr>
              <p:spPr>
                <a:xfrm>
                  <a:off x="6770553" y="5758770"/>
                  <a:ext cx="1431" cy="1071"/>
                </a:xfrm>
                <a:custGeom>
                  <a:avLst/>
                  <a:gdLst>
                    <a:gd name="connsiteX0" fmla="*/ 1184 w 1431"/>
                    <a:gd name="connsiteY0" fmla="*/ 1040 h 1071"/>
                    <a:gd name="connsiteX1" fmla="*/ 32 w 1431"/>
                    <a:gd name="connsiteY1" fmla="*/ 248 h 1071"/>
                    <a:gd name="connsiteX2" fmla="*/ 32 w 1431"/>
                    <a:gd name="connsiteY2" fmla="*/ 32 h 1071"/>
                    <a:gd name="connsiteX3" fmla="*/ 32 w 1431"/>
                    <a:gd name="connsiteY3" fmla="*/ 32 h 1071"/>
                    <a:gd name="connsiteX4" fmla="*/ 248 w 1431"/>
                    <a:gd name="connsiteY4" fmla="*/ 32 h 1071"/>
                    <a:gd name="connsiteX5" fmla="*/ 248 w 1431"/>
                    <a:gd name="connsiteY5" fmla="*/ 32 h 1071"/>
                    <a:gd name="connsiteX6" fmla="*/ 1400 w 1431"/>
                    <a:gd name="connsiteY6" fmla="*/ 824 h 1071"/>
                    <a:gd name="connsiteX7" fmla="*/ 1400 w 1431"/>
                    <a:gd name="connsiteY7" fmla="*/ 1040 h 1071"/>
                    <a:gd name="connsiteX8" fmla="*/ 1400 w 1431"/>
                    <a:gd name="connsiteY8" fmla="*/ 1040 h 1071"/>
                    <a:gd name="connsiteX9" fmla="*/ 1184 w 1431"/>
                    <a:gd name="connsiteY9" fmla="*/ 1040 h 1071"/>
                    <a:gd name="connsiteX10" fmla="*/ 1184 w 1431"/>
                    <a:gd name="connsiteY10" fmla="*/ 1040 h 1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1" h="1071">
                      <a:moveTo>
                        <a:pt x="1184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00" y="824"/>
                      </a:lnTo>
                      <a:cubicBezTo>
                        <a:pt x="1400" y="824"/>
                        <a:pt x="1472" y="968"/>
                        <a:pt x="1400" y="1040"/>
                      </a:cubicBezTo>
                      <a:lnTo>
                        <a:pt x="1400" y="1040"/>
                      </a:lnTo>
                      <a:cubicBezTo>
                        <a:pt x="1400" y="1040"/>
                        <a:pt x="1256" y="1112"/>
                        <a:pt x="1184" y="1040"/>
                      </a:cubicBezTo>
                      <a:lnTo>
                        <a:pt x="1184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8" name="Freeform: Shape 5767">
                  <a:extLst>
                    <a:ext uri="{FF2B5EF4-FFF2-40B4-BE49-F238E27FC236}">
                      <a16:creationId xmlns:a16="http://schemas.microsoft.com/office/drawing/2014/main" id="{2D79462F-1D9D-5408-E956-4933517FD6C9}"/>
                    </a:ext>
                  </a:extLst>
                </p:cNvPr>
                <p:cNvSpPr/>
                <p:nvPr/>
              </p:nvSpPr>
              <p:spPr>
                <a:xfrm>
                  <a:off x="6764031" y="5758802"/>
                  <a:ext cx="1400" cy="1039"/>
                </a:xfrm>
                <a:custGeom>
                  <a:avLst/>
                  <a:gdLst>
                    <a:gd name="connsiteX0" fmla="*/ 1152 w 1400"/>
                    <a:gd name="connsiteY0" fmla="*/ 1008 h 1039"/>
                    <a:gd name="connsiteX1" fmla="*/ 0 w 1400"/>
                    <a:gd name="connsiteY1" fmla="*/ 216 h 1039"/>
                    <a:gd name="connsiteX2" fmla="*/ 0 w 1400"/>
                    <a:gd name="connsiteY2" fmla="*/ 0 h 1039"/>
                    <a:gd name="connsiteX3" fmla="*/ 0 w 1400"/>
                    <a:gd name="connsiteY3" fmla="*/ 0 h 1039"/>
                    <a:gd name="connsiteX4" fmla="*/ 216 w 1400"/>
                    <a:gd name="connsiteY4" fmla="*/ 0 h 1039"/>
                    <a:gd name="connsiteX5" fmla="*/ 216 w 1400"/>
                    <a:gd name="connsiteY5" fmla="*/ 0 h 1039"/>
                    <a:gd name="connsiteX6" fmla="*/ 1368 w 1400"/>
                    <a:gd name="connsiteY6" fmla="*/ 792 h 1039"/>
                    <a:gd name="connsiteX7" fmla="*/ 1368 w 1400"/>
                    <a:gd name="connsiteY7" fmla="*/ 1008 h 1039"/>
                    <a:gd name="connsiteX8" fmla="*/ 1368 w 1400"/>
                    <a:gd name="connsiteY8" fmla="*/ 1008 h 1039"/>
                    <a:gd name="connsiteX9" fmla="*/ 1152 w 1400"/>
                    <a:gd name="connsiteY9" fmla="*/ 1008 h 1039"/>
                    <a:gd name="connsiteX10" fmla="*/ 1152 w 1400"/>
                    <a:gd name="connsiteY10" fmla="*/ 1008 h 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39">
                      <a:moveTo>
                        <a:pt x="1152" y="1008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368" y="792"/>
                      </a:lnTo>
                      <a:cubicBezTo>
                        <a:pt x="1368" y="792"/>
                        <a:pt x="1440" y="936"/>
                        <a:pt x="1368" y="1008"/>
                      </a:cubicBezTo>
                      <a:lnTo>
                        <a:pt x="1368" y="1008"/>
                      </a:lnTo>
                      <a:cubicBezTo>
                        <a:pt x="1368" y="1008"/>
                        <a:pt x="1224" y="1080"/>
                        <a:pt x="1152" y="1008"/>
                      </a:cubicBezTo>
                      <a:lnTo>
                        <a:pt x="1152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9" name="Freeform: Shape 5768">
                  <a:extLst>
                    <a:ext uri="{FF2B5EF4-FFF2-40B4-BE49-F238E27FC236}">
                      <a16:creationId xmlns:a16="http://schemas.microsoft.com/office/drawing/2014/main" id="{C1FA7597-E5C5-406D-B76B-19408D2F8A08}"/>
                    </a:ext>
                  </a:extLst>
                </p:cNvPr>
                <p:cNvSpPr/>
                <p:nvPr/>
              </p:nvSpPr>
              <p:spPr>
                <a:xfrm>
                  <a:off x="6770049" y="5740910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0" name="Freeform: Shape 5769">
                  <a:extLst>
                    <a:ext uri="{FF2B5EF4-FFF2-40B4-BE49-F238E27FC236}">
                      <a16:creationId xmlns:a16="http://schemas.microsoft.com/office/drawing/2014/main" id="{AC57185A-5562-5FB1-EA6D-2A5649B81807}"/>
                    </a:ext>
                  </a:extLst>
                </p:cNvPr>
                <p:cNvSpPr/>
                <p:nvPr/>
              </p:nvSpPr>
              <p:spPr>
                <a:xfrm>
                  <a:off x="6772929" y="5760354"/>
                  <a:ext cx="1504" cy="928"/>
                </a:xfrm>
                <a:custGeom>
                  <a:avLst/>
                  <a:gdLst>
                    <a:gd name="connsiteX0" fmla="*/ 1257 w 1504"/>
                    <a:gd name="connsiteY0" fmla="*/ 896 h 928"/>
                    <a:gd name="connsiteX1" fmla="*/ 32 w 1504"/>
                    <a:gd name="connsiteY1" fmla="*/ 248 h 928"/>
                    <a:gd name="connsiteX2" fmla="*/ 32 w 1504"/>
                    <a:gd name="connsiteY2" fmla="*/ 32 h 928"/>
                    <a:gd name="connsiteX3" fmla="*/ 32 w 1504"/>
                    <a:gd name="connsiteY3" fmla="*/ 32 h 928"/>
                    <a:gd name="connsiteX4" fmla="*/ 248 w 1504"/>
                    <a:gd name="connsiteY4" fmla="*/ 32 h 928"/>
                    <a:gd name="connsiteX5" fmla="*/ 248 w 1504"/>
                    <a:gd name="connsiteY5" fmla="*/ 32 h 928"/>
                    <a:gd name="connsiteX6" fmla="*/ 1472 w 1504"/>
                    <a:gd name="connsiteY6" fmla="*/ 680 h 928"/>
                    <a:gd name="connsiteX7" fmla="*/ 1472 w 1504"/>
                    <a:gd name="connsiteY7" fmla="*/ 896 h 928"/>
                    <a:gd name="connsiteX8" fmla="*/ 1472 w 1504"/>
                    <a:gd name="connsiteY8" fmla="*/ 896 h 928"/>
                    <a:gd name="connsiteX9" fmla="*/ 1257 w 1504"/>
                    <a:gd name="connsiteY9" fmla="*/ 896 h 928"/>
                    <a:gd name="connsiteX10" fmla="*/ 1257 w 1504"/>
                    <a:gd name="connsiteY10" fmla="*/ 896 h 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28">
                      <a:moveTo>
                        <a:pt x="1257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680"/>
                      </a:lnTo>
                      <a:cubicBezTo>
                        <a:pt x="1472" y="680"/>
                        <a:pt x="1544" y="824"/>
                        <a:pt x="1472" y="896"/>
                      </a:cubicBezTo>
                      <a:lnTo>
                        <a:pt x="1472" y="896"/>
                      </a:lnTo>
                      <a:cubicBezTo>
                        <a:pt x="1472" y="896"/>
                        <a:pt x="1328" y="968"/>
                        <a:pt x="1257" y="896"/>
                      </a:cubicBezTo>
                      <a:lnTo>
                        <a:pt x="1257" y="8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688" name="Graphic 6">
                <a:extLst>
                  <a:ext uri="{FF2B5EF4-FFF2-40B4-BE49-F238E27FC236}">
                    <a16:creationId xmlns:a16="http://schemas.microsoft.com/office/drawing/2014/main" id="{23A1FF0B-9BEF-B18D-23CB-B9E60F32F6E7}"/>
                  </a:ext>
                </a:extLst>
              </p:cNvPr>
              <p:cNvGrpSpPr/>
              <p:nvPr/>
            </p:nvGrpSpPr>
            <p:grpSpPr>
              <a:xfrm>
                <a:off x="6771846" y="5793190"/>
                <a:ext cx="33627" cy="33628"/>
                <a:chOff x="6771846" y="5793190"/>
                <a:chExt cx="33627" cy="33628"/>
              </a:xfrm>
            </p:grpSpPr>
            <p:sp>
              <p:nvSpPr>
                <p:cNvPr id="5689" name="Freeform: Shape 5688">
                  <a:extLst>
                    <a:ext uri="{FF2B5EF4-FFF2-40B4-BE49-F238E27FC236}">
                      <a16:creationId xmlns:a16="http://schemas.microsoft.com/office/drawing/2014/main" id="{14422BA0-CC3B-36B1-7ABB-EED671BA1557}"/>
                    </a:ext>
                  </a:extLst>
                </p:cNvPr>
                <p:cNvSpPr/>
                <p:nvPr/>
              </p:nvSpPr>
              <p:spPr>
                <a:xfrm>
                  <a:off x="6771846" y="5793190"/>
                  <a:ext cx="33627" cy="33628"/>
                </a:xfrm>
                <a:custGeom>
                  <a:avLst/>
                  <a:gdLst>
                    <a:gd name="connsiteX0" fmla="*/ 12853 w 33627"/>
                    <a:gd name="connsiteY0" fmla="*/ 467 h 33628"/>
                    <a:gd name="connsiteX1" fmla="*/ 467 w 33627"/>
                    <a:gd name="connsiteY1" fmla="*/ 20775 h 33628"/>
                    <a:gd name="connsiteX2" fmla="*/ 20775 w 33627"/>
                    <a:gd name="connsiteY2" fmla="*/ 33161 h 33628"/>
                    <a:gd name="connsiteX3" fmla="*/ 33161 w 33627"/>
                    <a:gd name="connsiteY3" fmla="*/ 12853 h 33628"/>
                    <a:gd name="connsiteX4" fmla="*/ 12853 w 33627"/>
                    <a:gd name="connsiteY4" fmla="*/ 467 h 33628"/>
                    <a:gd name="connsiteX5" fmla="*/ 18182 w 33627"/>
                    <a:gd name="connsiteY5" fmla="*/ 22431 h 33628"/>
                    <a:gd name="connsiteX6" fmla="*/ 11269 w 33627"/>
                    <a:gd name="connsiteY6" fmla="*/ 18182 h 33628"/>
                    <a:gd name="connsiteX7" fmla="*/ 15518 w 33627"/>
                    <a:gd name="connsiteY7" fmla="*/ 11197 h 33628"/>
                    <a:gd name="connsiteX8" fmla="*/ 22431 w 33627"/>
                    <a:gd name="connsiteY8" fmla="*/ 15446 h 33628"/>
                    <a:gd name="connsiteX9" fmla="*/ 18182 w 33627"/>
                    <a:gd name="connsiteY9" fmla="*/ 22431 h 33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627" h="33628">
                      <a:moveTo>
                        <a:pt x="12853" y="467"/>
                      </a:moveTo>
                      <a:cubicBezTo>
                        <a:pt x="3851" y="2627"/>
                        <a:pt x="-1694" y="11701"/>
                        <a:pt x="467" y="20775"/>
                      </a:cubicBezTo>
                      <a:cubicBezTo>
                        <a:pt x="2627" y="29777"/>
                        <a:pt x="11701" y="35322"/>
                        <a:pt x="20775" y="33161"/>
                      </a:cubicBezTo>
                      <a:cubicBezTo>
                        <a:pt x="29777" y="31001"/>
                        <a:pt x="35321" y="21927"/>
                        <a:pt x="33161" y="12853"/>
                      </a:cubicBezTo>
                      <a:cubicBezTo>
                        <a:pt x="31001" y="3852"/>
                        <a:pt x="21855" y="-1694"/>
                        <a:pt x="12853" y="467"/>
                      </a:cubicBezTo>
                      <a:close/>
                      <a:moveTo>
                        <a:pt x="18182" y="22431"/>
                      </a:moveTo>
                      <a:cubicBezTo>
                        <a:pt x="15086" y="23151"/>
                        <a:pt x="11989" y="21279"/>
                        <a:pt x="11269" y="18182"/>
                      </a:cubicBezTo>
                      <a:cubicBezTo>
                        <a:pt x="10549" y="15086"/>
                        <a:pt x="12421" y="11989"/>
                        <a:pt x="15518" y="11197"/>
                      </a:cubicBezTo>
                      <a:cubicBezTo>
                        <a:pt x="18614" y="10477"/>
                        <a:pt x="21711" y="12349"/>
                        <a:pt x="22431" y="15446"/>
                      </a:cubicBezTo>
                      <a:cubicBezTo>
                        <a:pt x="23151" y="18542"/>
                        <a:pt x="21279" y="21639"/>
                        <a:pt x="18182" y="22431"/>
                      </a:cubicBezTo>
                      <a:close/>
                    </a:path>
                  </a:pathLst>
                </a:custGeom>
                <a:solidFill>
                  <a:srgbClr val="E5CB9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0" name="Freeform: Shape 5689">
                  <a:extLst>
                    <a:ext uri="{FF2B5EF4-FFF2-40B4-BE49-F238E27FC236}">
                      <a16:creationId xmlns:a16="http://schemas.microsoft.com/office/drawing/2014/main" id="{1C4446CA-3B01-5A20-AC8B-E15822616B83}"/>
                    </a:ext>
                  </a:extLst>
                </p:cNvPr>
                <p:cNvSpPr/>
                <p:nvPr/>
              </p:nvSpPr>
              <p:spPr>
                <a:xfrm>
                  <a:off x="6773229" y="5794624"/>
                  <a:ext cx="30878" cy="30621"/>
                </a:xfrm>
                <a:custGeom>
                  <a:avLst/>
                  <a:gdLst>
                    <a:gd name="connsiteX0" fmla="*/ 29114 w 30878"/>
                    <a:gd name="connsiteY0" fmla="*/ 11707 h 30621"/>
                    <a:gd name="connsiteX1" fmla="*/ 22705 w 30878"/>
                    <a:gd name="connsiteY1" fmla="*/ 3065 h 30621"/>
                    <a:gd name="connsiteX2" fmla="*/ 11543 w 30878"/>
                    <a:gd name="connsiteY2" fmla="*/ 185 h 30621"/>
                    <a:gd name="connsiteX3" fmla="*/ 3117 w 30878"/>
                    <a:gd name="connsiteY3" fmla="*/ 8610 h 30621"/>
                    <a:gd name="connsiteX4" fmla="*/ 164 w 30878"/>
                    <a:gd name="connsiteY4" fmla="*/ 18764 h 30621"/>
                    <a:gd name="connsiteX5" fmla="*/ 7294 w 30878"/>
                    <a:gd name="connsiteY5" fmla="*/ 26254 h 30621"/>
                    <a:gd name="connsiteX6" fmla="*/ 18816 w 30878"/>
                    <a:gd name="connsiteY6" fmla="*/ 30070 h 30621"/>
                    <a:gd name="connsiteX7" fmla="*/ 28754 w 30878"/>
                    <a:gd name="connsiteY7" fmla="*/ 22437 h 30621"/>
                    <a:gd name="connsiteX8" fmla="*/ 29114 w 30878"/>
                    <a:gd name="connsiteY8" fmla="*/ 11563 h 30621"/>
                    <a:gd name="connsiteX9" fmla="*/ 16799 w 30878"/>
                    <a:gd name="connsiteY9" fmla="*/ 20853 h 30621"/>
                    <a:gd name="connsiteX10" fmla="*/ 9958 w 30878"/>
                    <a:gd name="connsiteY10" fmla="*/ 16676 h 30621"/>
                    <a:gd name="connsiteX11" fmla="*/ 14135 w 30878"/>
                    <a:gd name="connsiteY11" fmla="*/ 9834 h 30621"/>
                    <a:gd name="connsiteX12" fmla="*/ 20976 w 30878"/>
                    <a:gd name="connsiteY12" fmla="*/ 14011 h 30621"/>
                    <a:gd name="connsiteX13" fmla="*/ 16799 w 30878"/>
                    <a:gd name="connsiteY13" fmla="*/ 20853 h 30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878" h="30621">
                      <a:moveTo>
                        <a:pt x="29114" y="11707"/>
                      </a:moveTo>
                      <a:cubicBezTo>
                        <a:pt x="26810" y="8106"/>
                        <a:pt x="29618" y="4073"/>
                        <a:pt x="22705" y="3065"/>
                      </a:cubicBezTo>
                      <a:cubicBezTo>
                        <a:pt x="16367" y="2129"/>
                        <a:pt x="15720" y="-752"/>
                        <a:pt x="11543" y="185"/>
                      </a:cubicBezTo>
                      <a:cubicBezTo>
                        <a:pt x="7438" y="1193"/>
                        <a:pt x="3189" y="4793"/>
                        <a:pt x="3117" y="8610"/>
                      </a:cubicBezTo>
                      <a:cubicBezTo>
                        <a:pt x="3117" y="12571"/>
                        <a:pt x="-844" y="14660"/>
                        <a:pt x="164" y="18764"/>
                      </a:cubicBezTo>
                      <a:cubicBezTo>
                        <a:pt x="1100" y="22653"/>
                        <a:pt x="5782" y="22869"/>
                        <a:pt x="7294" y="26254"/>
                      </a:cubicBezTo>
                      <a:cubicBezTo>
                        <a:pt x="9454" y="31007"/>
                        <a:pt x="14423" y="31151"/>
                        <a:pt x="18816" y="30070"/>
                      </a:cubicBezTo>
                      <a:cubicBezTo>
                        <a:pt x="23209" y="28990"/>
                        <a:pt x="24217" y="25533"/>
                        <a:pt x="28754" y="22437"/>
                      </a:cubicBezTo>
                      <a:cubicBezTo>
                        <a:pt x="31779" y="20349"/>
                        <a:pt x="31274" y="15020"/>
                        <a:pt x="29114" y="11563"/>
                      </a:cubicBezTo>
                      <a:close/>
                      <a:moveTo>
                        <a:pt x="16799" y="20853"/>
                      </a:moveTo>
                      <a:cubicBezTo>
                        <a:pt x="13775" y="21573"/>
                        <a:pt x="10678" y="19700"/>
                        <a:pt x="9958" y="16676"/>
                      </a:cubicBezTo>
                      <a:cubicBezTo>
                        <a:pt x="9238" y="13651"/>
                        <a:pt x="11111" y="10555"/>
                        <a:pt x="14135" y="9834"/>
                      </a:cubicBezTo>
                      <a:cubicBezTo>
                        <a:pt x="17160" y="9114"/>
                        <a:pt x="20256" y="10987"/>
                        <a:pt x="20976" y="14011"/>
                      </a:cubicBezTo>
                      <a:cubicBezTo>
                        <a:pt x="21696" y="17036"/>
                        <a:pt x="19824" y="20132"/>
                        <a:pt x="16799" y="20853"/>
                      </a:cubicBezTo>
                      <a:close/>
                    </a:path>
                  </a:pathLst>
                </a:custGeom>
                <a:solidFill>
                  <a:srgbClr val="A7D5D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1" name="Freeform: Shape 5690">
                  <a:extLst>
                    <a:ext uri="{FF2B5EF4-FFF2-40B4-BE49-F238E27FC236}">
                      <a16:creationId xmlns:a16="http://schemas.microsoft.com/office/drawing/2014/main" id="{7C191370-261B-AAA7-9744-18CAFE32ADC2}"/>
                    </a:ext>
                  </a:extLst>
                </p:cNvPr>
                <p:cNvSpPr/>
                <p:nvPr/>
              </p:nvSpPr>
              <p:spPr>
                <a:xfrm>
                  <a:off x="6783331" y="5797473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4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20 w 936"/>
                    <a:gd name="connsiteY9" fmla="*/ 1440 h 1440"/>
                    <a:gd name="connsiteX10" fmla="*/ 720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2" name="Freeform: Shape 5691">
                  <a:extLst>
                    <a:ext uri="{FF2B5EF4-FFF2-40B4-BE49-F238E27FC236}">
                      <a16:creationId xmlns:a16="http://schemas.microsoft.com/office/drawing/2014/main" id="{AAF74B83-D285-E48B-39E6-04A8BAEDCCDA}"/>
                    </a:ext>
                  </a:extLst>
                </p:cNvPr>
                <p:cNvSpPr/>
                <p:nvPr/>
              </p:nvSpPr>
              <p:spPr>
                <a:xfrm>
                  <a:off x="6778794" y="5802422"/>
                  <a:ext cx="740" cy="1624"/>
                </a:xfrm>
                <a:custGeom>
                  <a:avLst/>
                  <a:gdLst>
                    <a:gd name="connsiteX0" fmla="*/ 0 w 740"/>
                    <a:gd name="connsiteY0" fmla="*/ 1388 h 1624"/>
                    <a:gd name="connsiteX1" fmla="*/ 432 w 740"/>
                    <a:gd name="connsiteY1" fmla="*/ 92 h 1624"/>
                    <a:gd name="connsiteX2" fmla="*/ 648 w 740"/>
                    <a:gd name="connsiteY2" fmla="*/ 20 h 1624"/>
                    <a:gd name="connsiteX3" fmla="*/ 648 w 740"/>
                    <a:gd name="connsiteY3" fmla="*/ 20 h 1624"/>
                    <a:gd name="connsiteX4" fmla="*/ 720 w 740"/>
                    <a:gd name="connsiteY4" fmla="*/ 236 h 1624"/>
                    <a:gd name="connsiteX5" fmla="*/ 720 w 740"/>
                    <a:gd name="connsiteY5" fmla="*/ 236 h 1624"/>
                    <a:gd name="connsiteX6" fmla="*/ 288 w 740"/>
                    <a:gd name="connsiteY6" fmla="*/ 1532 h 1624"/>
                    <a:gd name="connsiteX7" fmla="*/ 72 w 740"/>
                    <a:gd name="connsiteY7" fmla="*/ 1604 h 1624"/>
                    <a:gd name="connsiteX8" fmla="*/ 72 w 740"/>
                    <a:gd name="connsiteY8" fmla="*/ 1604 h 1624"/>
                    <a:gd name="connsiteX9" fmla="*/ 0 w 740"/>
                    <a:gd name="connsiteY9" fmla="*/ 1461 h 1624"/>
                    <a:gd name="connsiteX10" fmla="*/ 0 w 740"/>
                    <a:gd name="connsiteY10" fmla="*/ 1461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40" h="1624">
                      <a:moveTo>
                        <a:pt x="0" y="1388"/>
                      </a:moveTo>
                      <a:lnTo>
                        <a:pt x="432" y="92"/>
                      </a:lnTo>
                      <a:cubicBezTo>
                        <a:pt x="432" y="92"/>
                        <a:pt x="576" y="-52"/>
                        <a:pt x="648" y="20"/>
                      </a:cubicBezTo>
                      <a:lnTo>
                        <a:pt x="648" y="20"/>
                      </a:lnTo>
                      <a:cubicBezTo>
                        <a:pt x="648" y="20"/>
                        <a:pt x="792" y="92"/>
                        <a:pt x="720" y="236"/>
                      </a:cubicBezTo>
                      <a:lnTo>
                        <a:pt x="720" y="236"/>
                      </a:lnTo>
                      <a:lnTo>
                        <a:pt x="288" y="1532"/>
                      </a:lnTo>
                      <a:cubicBezTo>
                        <a:pt x="288" y="1532"/>
                        <a:pt x="216" y="1676"/>
                        <a:pt x="72" y="1604"/>
                      </a:cubicBezTo>
                      <a:lnTo>
                        <a:pt x="72" y="1604"/>
                      </a:lnTo>
                      <a:cubicBezTo>
                        <a:pt x="72" y="1604"/>
                        <a:pt x="0" y="1532"/>
                        <a:pt x="0" y="1461"/>
                      </a:cubicBezTo>
                      <a:lnTo>
                        <a:pt x="0" y="1461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3" name="Freeform: Shape 5692">
                  <a:extLst>
                    <a:ext uri="{FF2B5EF4-FFF2-40B4-BE49-F238E27FC236}">
                      <a16:creationId xmlns:a16="http://schemas.microsoft.com/office/drawing/2014/main" id="{CDF8FB4D-DEFB-2D9F-3F1F-D225B6BC5067}"/>
                    </a:ext>
                  </a:extLst>
                </p:cNvPr>
                <p:cNvSpPr/>
                <p:nvPr/>
              </p:nvSpPr>
              <p:spPr>
                <a:xfrm>
                  <a:off x="6796510" y="5801558"/>
                  <a:ext cx="792" cy="1624"/>
                </a:xfrm>
                <a:custGeom>
                  <a:avLst/>
                  <a:gdLst>
                    <a:gd name="connsiteX0" fmla="*/ 0 w 792"/>
                    <a:gd name="connsiteY0" fmla="*/ 1389 h 1624"/>
                    <a:gd name="connsiteX1" fmla="*/ 504 w 792"/>
                    <a:gd name="connsiteY1" fmla="*/ 92 h 1624"/>
                    <a:gd name="connsiteX2" fmla="*/ 720 w 792"/>
                    <a:gd name="connsiteY2" fmla="*/ 20 h 1624"/>
                    <a:gd name="connsiteX3" fmla="*/ 720 w 792"/>
                    <a:gd name="connsiteY3" fmla="*/ 20 h 1624"/>
                    <a:gd name="connsiteX4" fmla="*/ 792 w 792"/>
                    <a:gd name="connsiteY4" fmla="*/ 236 h 1624"/>
                    <a:gd name="connsiteX5" fmla="*/ 792 w 792"/>
                    <a:gd name="connsiteY5" fmla="*/ 236 h 1624"/>
                    <a:gd name="connsiteX6" fmla="*/ 288 w 792"/>
                    <a:gd name="connsiteY6" fmla="*/ 1532 h 1624"/>
                    <a:gd name="connsiteX7" fmla="*/ 72 w 792"/>
                    <a:gd name="connsiteY7" fmla="*/ 1604 h 1624"/>
                    <a:gd name="connsiteX8" fmla="*/ 72 w 792"/>
                    <a:gd name="connsiteY8" fmla="*/ 1604 h 1624"/>
                    <a:gd name="connsiteX9" fmla="*/ 72 w 792"/>
                    <a:gd name="connsiteY9" fmla="*/ 1389 h 1624"/>
                    <a:gd name="connsiteX10" fmla="*/ 72 w 792"/>
                    <a:gd name="connsiteY10" fmla="*/ 1389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92" h="1624">
                      <a:moveTo>
                        <a:pt x="0" y="1389"/>
                      </a:moveTo>
                      <a:lnTo>
                        <a:pt x="504" y="92"/>
                      </a:lnTo>
                      <a:cubicBezTo>
                        <a:pt x="504" y="92"/>
                        <a:pt x="576" y="-52"/>
                        <a:pt x="720" y="20"/>
                      </a:cubicBezTo>
                      <a:lnTo>
                        <a:pt x="720" y="20"/>
                      </a:lnTo>
                      <a:cubicBezTo>
                        <a:pt x="720" y="20"/>
                        <a:pt x="792" y="164"/>
                        <a:pt x="792" y="236"/>
                      </a:cubicBezTo>
                      <a:lnTo>
                        <a:pt x="792" y="236"/>
                      </a:lnTo>
                      <a:lnTo>
                        <a:pt x="288" y="1532"/>
                      </a:lnTo>
                      <a:cubicBezTo>
                        <a:pt x="288" y="1532"/>
                        <a:pt x="216" y="1676"/>
                        <a:pt x="72" y="1604"/>
                      </a:cubicBezTo>
                      <a:lnTo>
                        <a:pt x="72" y="1604"/>
                      </a:lnTo>
                      <a:cubicBezTo>
                        <a:pt x="72" y="1604"/>
                        <a:pt x="0" y="1460"/>
                        <a:pt x="72" y="1389"/>
                      </a:cubicBezTo>
                      <a:lnTo>
                        <a:pt x="72" y="1389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4" name="Freeform: Shape 5693">
                  <a:extLst>
                    <a:ext uri="{FF2B5EF4-FFF2-40B4-BE49-F238E27FC236}">
                      <a16:creationId xmlns:a16="http://schemas.microsoft.com/office/drawing/2014/main" id="{54E97ECC-4F78-DA27-AEDF-8C6521E5D8E8}"/>
                    </a:ext>
                  </a:extLst>
                </p:cNvPr>
                <p:cNvSpPr/>
                <p:nvPr/>
              </p:nvSpPr>
              <p:spPr>
                <a:xfrm>
                  <a:off x="6798434" y="5814520"/>
                  <a:ext cx="832" cy="1564"/>
                </a:xfrm>
                <a:custGeom>
                  <a:avLst/>
                  <a:gdLst>
                    <a:gd name="connsiteX0" fmla="*/ 92 w 832"/>
                    <a:gd name="connsiteY0" fmla="*/ 1388 h 1564"/>
                    <a:gd name="connsiteX1" fmla="*/ 596 w 832"/>
                    <a:gd name="connsiteY1" fmla="*/ 92 h 1564"/>
                    <a:gd name="connsiteX2" fmla="*/ 740 w 832"/>
                    <a:gd name="connsiteY2" fmla="*/ 20 h 1564"/>
                    <a:gd name="connsiteX3" fmla="*/ 740 w 832"/>
                    <a:gd name="connsiteY3" fmla="*/ 20 h 1564"/>
                    <a:gd name="connsiteX4" fmla="*/ 812 w 832"/>
                    <a:gd name="connsiteY4" fmla="*/ 164 h 1564"/>
                    <a:gd name="connsiteX5" fmla="*/ 812 w 832"/>
                    <a:gd name="connsiteY5" fmla="*/ 164 h 1564"/>
                    <a:gd name="connsiteX6" fmla="*/ 308 w 832"/>
                    <a:gd name="connsiteY6" fmla="*/ 1532 h 1564"/>
                    <a:gd name="connsiteX7" fmla="*/ 92 w 832"/>
                    <a:gd name="connsiteY7" fmla="*/ 1532 h 1564"/>
                    <a:gd name="connsiteX8" fmla="*/ 92 w 832"/>
                    <a:gd name="connsiteY8" fmla="*/ 1532 h 1564"/>
                    <a:gd name="connsiteX9" fmla="*/ 20 w 832"/>
                    <a:gd name="connsiteY9" fmla="*/ 1388 h 1564"/>
                    <a:gd name="connsiteX10" fmla="*/ 20 w 832"/>
                    <a:gd name="connsiteY10" fmla="*/ 1388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32" h="1564">
                      <a:moveTo>
                        <a:pt x="92" y="1388"/>
                      </a:moveTo>
                      <a:lnTo>
                        <a:pt x="596" y="92"/>
                      </a:lnTo>
                      <a:cubicBezTo>
                        <a:pt x="596" y="92"/>
                        <a:pt x="668" y="-52"/>
                        <a:pt x="740" y="20"/>
                      </a:cubicBezTo>
                      <a:lnTo>
                        <a:pt x="740" y="20"/>
                      </a:lnTo>
                      <a:cubicBezTo>
                        <a:pt x="740" y="20"/>
                        <a:pt x="884" y="164"/>
                        <a:pt x="812" y="164"/>
                      </a:cubicBezTo>
                      <a:lnTo>
                        <a:pt x="812" y="164"/>
                      </a:lnTo>
                      <a:lnTo>
                        <a:pt x="308" y="1532"/>
                      </a:lnTo>
                      <a:cubicBezTo>
                        <a:pt x="308" y="1532"/>
                        <a:pt x="164" y="1604"/>
                        <a:pt x="92" y="1532"/>
                      </a:cubicBezTo>
                      <a:lnTo>
                        <a:pt x="92" y="1532"/>
                      </a:lnTo>
                      <a:cubicBezTo>
                        <a:pt x="92" y="1532"/>
                        <a:pt x="-52" y="1461"/>
                        <a:pt x="20" y="1388"/>
                      </a:cubicBezTo>
                      <a:lnTo>
                        <a:pt x="20" y="138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5" name="Freeform: Shape 5694">
                  <a:extLst>
                    <a:ext uri="{FF2B5EF4-FFF2-40B4-BE49-F238E27FC236}">
                      <a16:creationId xmlns:a16="http://schemas.microsoft.com/office/drawing/2014/main" id="{BA08F051-4F87-D982-405B-C49917732CE8}"/>
                    </a:ext>
                  </a:extLst>
                </p:cNvPr>
                <p:cNvSpPr/>
                <p:nvPr/>
              </p:nvSpPr>
              <p:spPr>
                <a:xfrm>
                  <a:off x="6780286" y="5815817"/>
                  <a:ext cx="760" cy="1624"/>
                </a:xfrm>
                <a:custGeom>
                  <a:avLst/>
                  <a:gdLst>
                    <a:gd name="connsiteX0" fmla="*/ 20 w 760"/>
                    <a:gd name="connsiteY0" fmla="*/ 1388 h 1624"/>
                    <a:gd name="connsiteX1" fmla="*/ 524 w 760"/>
                    <a:gd name="connsiteY1" fmla="*/ 92 h 1624"/>
                    <a:gd name="connsiteX2" fmla="*/ 668 w 760"/>
                    <a:gd name="connsiteY2" fmla="*/ 20 h 1624"/>
                    <a:gd name="connsiteX3" fmla="*/ 668 w 760"/>
                    <a:gd name="connsiteY3" fmla="*/ 20 h 1624"/>
                    <a:gd name="connsiteX4" fmla="*/ 740 w 760"/>
                    <a:gd name="connsiteY4" fmla="*/ 236 h 1624"/>
                    <a:gd name="connsiteX5" fmla="*/ 740 w 760"/>
                    <a:gd name="connsiteY5" fmla="*/ 236 h 1624"/>
                    <a:gd name="connsiteX6" fmla="*/ 308 w 760"/>
                    <a:gd name="connsiteY6" fmla="*/ 1533 h 1624"/>
                    <a:gd name="connsiteX7" fmla="*/ 92 w 760"/>
                    <a:gd name="connsiteY7" fmla="*/ 1604 h 1624"/>
                    <a:gd name="connsiteX8" fmla="*/ 92 w 760"/>
                    <a:gd name="connsiteY8" fmla="*/ 1604 h 1624"/>
                    <a:gd name="connsiteX9" fmla="*/ 20 w 760"/>
                    <a:gd name="connsiteY9" fmla="*/ 1388 h 1624"/>
                    <a:gd name="connsiteX10" fmla="*/ 20 w 760"/>
                    <a:gd name="connsiteY10" fmla="*/ 1388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60" h="1624">
                      <a:moveTo>
                        <a:pt x="20" y="1388"/>
                      </a:moveTo>
                      <a:lnTo>
                        <a:pt x="524" y="92"/>
                      </a:lnTo>
                      <a:cubicBezTo>
                        <a:pt x="524" y="92"/>
                        <a:pt x="668" y="-52"/>
                        <a:pt x="668" y="20"/>
                      </a:cubicBezTo>
                      <a:lnTo>
                        <a:pt x="668" y="20"/>
                      </a:lnTo>
                      <a:cubicBezTo>
                        <a:pt x="668" y="20"/>
                        <a:pt x="812" y="164"/>
                        <a:pt x="740" y="236"/>
                      </a:cubicBezTo>
                      <a:lnTo>
                        <a:pt x="740" y="236"/>
                      </a:lnTo>
                      <a:lnTo>
                        <a:pt x="308" y="1533"/>
                      </a:lnTo>
                      <a:cubicBezTo>
                        <a:pt x="308" y="1533"/>
                        <a:pt x="236" y="1676"/>
                        <a:pt x="92" y="1604"/>
                      </a:cubicBezTo>
                      <a:lnTo>
                        <a:pt x="92" y="1604"/>
                      </a:lnTo>
                      <a:cubicBezTo>
                        <a:pt x="92" y="1604"/>
                        <a:pt x="-52" y="1533"/>
                        <a:pt x="20" y="1388"/>
                      </a:cubicBezTo>
                      <a:lnTo>
                        <a:pt x="20" y="138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6" name="Freeform: Shape 5695">
                  <a:extLst>
                    <a:ext uri="{FF2B5EF4-FFF2-40B4-BE49-F238E27FC236}">
                      <a16:creationId xmlns:a16="http://schemas.microsoft.com/office/drawing/2014/main" id="{6B9BA1BA-4953-7BC4-F4C3-067EDC4F73D7}"/>
                    </a:ext>
                  </a:extLst>
                </p:cNvPr>
                <p:cNvSpPr/>
                <p:nvPr/>
              </p:nvSpPr>
              <p:spPr>
                <a:xfrm>
                  <a:off x="6777898" y="5809180"/>
                  <a:ext cx="1504" cy="1000"/>
                </a:xfrm>
                <a:custGeom>
                  <a:avLst/>
                  <a:gdLst>
                    <a:gd name="connsiteX0" fmla="*/ 1256 w 1504"/>
                    <a:gd name="connsiteY0" fmla="*/ 968 h 1000"/>
                    <a:gd name="connsiteX1" fmla="*/ 32 w 1504"/>
                    <a:gd name="connsiteY1" fmla="*/ 248 h 1000"/>
                    <a:gd name="connsiteX2" fmla="*/ 32 w 1504"/>
                    <a:gd name="connsiteY2" fmla="*/ 32 h 1000"/>
                    <a:gd name="connsiteX3" fmla="*/ 32 w 1504"/>
                    <a:gd name="connsiteY3" fmla="*/ 32 h 1000"/>
                    <a:gd name="connsiteX4" fmla="*/ 248 w 1504"/>
                    <a:gd name="connsiteY4" fmla="*/ 32 h 1000"/>
                    <a:gd name="connsiteX5" fmla="*/ 248 w 1504"/>
                    <a:gd name="connsiteY5" fmla="*/ 32 h 1000"/>
                    <a:gd name="connsiteX6" fmla="*/ 1472 w 1504"/>
                    <a:gd name="connsiteY6" fmla="*/ 752 h 1000"/>
                    <a:gd name="connsiteX7" fmla="*/ 1472 w 1504"/>
                    <a:gd name="connsiteY7" fmla="*/ 968 h 1000"/>
                    <a:gd name="connsiteX8" fmla="*/ 1472 w 1504"/>
                    <a:gd name="connsiteY8" fmla="*/ 968 h 1000"/>
                    <a:gd name="connsiteX9" fmla="*/ 1256 w 1504"/>
                    <a:gd name="connsiteY9" fmla="*/ 968 h 1000"/>
                    <a:gd name="connsiteX10" fmla="*/ 1256 w 1504"/>
                    <a:gd name="connsiteY10" fmla="*/ 968 h 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1000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7" name="Freeform: Shape 5696">
                  <a:extLst>
                    <a:ext uri="{FF2B5EF4-FFF2-40B4-BE49-F238E27FC236}">
                      <a16:creationId xmlns:a16="http://schemas.microsoft.com/office/drawing/2014/main" id="{7C21DB48-F848-B5DA-2591-48B8E098C469}"/>
                    </a:ext>
                  </a:extLst>
                </p:cNvPr>
                <p:cNvSpPr/>
                <p:nvPr/>
              </p:nvSpPr>
              <p:spPr>
                <a:xfrm>
                  <a:off x="6781643" y="5812996"/>
                  <a:ext cx="1504" cy="968"/>
                </a:xfrm>
                <a:custGeom>
                  <a:avLst/>
                  <a:gdLst>
                    <a:gd name="connsiteX0" fmla="*/ 1256 w 1504"/>
                    <a:gd name="connsiteY0" fmla="*/ 968 h 968"/>
                    <a:gd name="connsiteX1" fmla="*/ 32 w 1504"/>
                    <a:gd name="connsiteY1" fmla="*/ 248 h 968"/>
                    <a:gd name="connsiteX2" fmla="*/ 32 w 1504"/>
                    <a:gd name="connsiteY2" fmla="*/ 32 h 968"/>
                    <a:gd name="connsiteX3" fmla="*/ 32 w 1504"/>
                    <a:gd name="connsiteY3" fmla="*/ 32 h 968"/>
                    <a:gd name="connsiteX4" fmla="*/ 248 w 1504"/>
                    <a:gd name="connsiteY4" fmla="*/ 32 h 968"/>
                    <a:gd name="connsiteX5" fmla="*/ 248 w 1504"/>
                    <a:gd name="connsiteY5" fmla="*/ 32 h 968"/>
                    <a:gd name="connsiteX6" fmla="*/ 1472 w 1504"/>
                    <a:gd name="connsiteY6" fmla="*/ 752 h 968"/>
                    <a:gd name="connsiteX7" fmla="*/ 1472 w 1504"/>
                    <a:gd name="connsiteY7" fmla="*/ 896 h 968"/>
                    <a:gd name="connsiteX8" fmla="*/ 1472 w 1504"/>
                    <a:gd name="connsiteY8" fmla="*/ 896 h 968"/>
                    <a:gd name="connsiteX9" fmla="*/ 1256 w 1504"/>
                    <a:gd name="connsiteY9" fmla="*/ 896 h 968"/>
                    <a:gd name="connsiteX10" fmla="*/ 1256 w 1504"/>
                    <a:gd name="connsiteY10" fmla="*/ 896 h 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68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24"/>
                        <a:pt x="1472" y="896"/>
                      </a:cubicBezTo>
                      <a:lnTo>
                        <a:pt x="1472" y="896"/>
                      </a:lnTo>
                      <a:cubicBezTo>
                        <a:pt x="1472" y="896"/>
                        <a:pt x="1328" y="968"/>
                        <a:pt x="1256" y="896"/>
                      </a:cubicBezTo>
                      <a:lnTo>
                        <a:pt x="1256" y="8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8" name="Freeform: Shape 5697">
                  <a:extLst>
                    <a:ext uri="{FF2B5EF4-FFF2-40B4-BE49-F238E27FC236}">
                      <a16:creationId xmlns:a16="http://schemas.microsoft.com/office/drawing/2014/main" id="{A14DA590-7432-09B0-A1FE-0EB53105A76D}"/>
                    </a:ext>
                  </a:extLst>
                </p:cNvPr>
                <p:cNvSpPr/>
                <p:nvPr/>
              </p:nvSpPr>
              <p:spPr>
                <a:xfrm>
                  <a:off x="6775233" y="5812564"/>
                  <a:ext cx="1032" cy="1504"/>
                </a:xfrm>
                <a:custGeom>
                  <a:avLst/>
                  <a:gdLst>
                    <a:gd name="connsiteX0" fmla="*/ 32 w 1032"/>
                    <a:gd name="connsiteY0" fmla="*/ 1256 h 1504"/>
                    <a:gd name="connsiteX1" fmla="*/ 752 w 1032"/>
                    <a:gd name="connsiteY1" fmla="*/ 32 h 1504"/>
                    <a:gd name="connsiteX2" fmla="*/ 968 w 1032"/>
                    <a:gd name="connsiteY2" fmla="*/ 32 h 1504"/>
                    <a:gd name="connsiteX3" fmla="*/ 968 w 1032"/>
                    <a:gd name="connsiteY3" fmla="*/ 32 h 1504"/>
                    <a:gd name="connsiteX4" fmla="*/ 968 w 1032"/>
                    <a:gd name="connsiteY4" fmla="*/ 248 h 1504"/>
                    <a:gd name="connsiteX5" fmla="*/ 968 w 1032"/>
                    <a:gd name="connsiteY5" fmla="*/ 248 h 1504"/>
                    <a:gd name="connsiteX6" fmla="*/ 248 w 1032"/>
                    <a:gd name="connsiteY6" fmla="*/ 1472 h 1504"/>
                    <a:gd name="connsiteX7" fmla="*/ 32 w 1032"/>
                    <a:gd name="connsiteY7" fmla="*/ 1472 h 1504"/>
                    <a:gd name="connsiteX8" fmla="*/ 32 w 1032"/>
                    <a:gd name="connsiteY8" fmla="*/ 1472 h 1504"/>
                    <a:gd name="connsiteX9" fmla="*/ 32 w 1032"/>
                    <a:gd name="connsiteY9" fmla="*/ 1256 h 1504"/>
                    <a:gd name="connsiteX10" fmla="*/ 32 w 1032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32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112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9" name="Freeform: Shape 5698">
                  <a:extLst>
                    <a:ext uri="{FF2B5EF4-FFF2-40B4-BE49-F238E27FC236}">
                      <a16:creationId xmlns:a16="http://schemas.microsoft.com/office/drawing/2014/main" id="{2F9EC32F-0971-8C38-FA69-CEA1C193785E}"/>
                    </a:ext>
                  </a:extLst>
                </p:cNvPr>
                <p:cNvSpPr/>
                <p:nvPr/>
              </p:nvSpPr>
              <p:spPr>
                <a:xfrm>
                  <a:off x="6800162" y="5808255"/>
                  <a:ext cx="1624" cy="668"/>
                </a:xfrm>
                <a:custGeom>
                  <a:avLst/>
                  <a:gdLst>
                    <a:gd name="connsiteX0" fmla="*/ 1461 w 1624"/>
                    <a:gd name="connsiteY0" fmla="*/ 668 h 668"/>
                    <a:gd name="connsiteX1" fmla="*/ 92 w 1624"/>
                    <a:gd name="connsiteY1" fmla="*/ 308 h 668"/>
                    <a:gd name="connsiteX2" fmla="*/ 20 w 1624"/>
                    <a:gd name="connsiteY2" fmla="*/ 92 h 668"/>
                    <a:gd name="connsiteX3" fmla="*/ 20 w 1624"/>
                    <a:gd name="connsiteY3" fmla="*/ 92 h 668"/>
                    <a:gd name="connsiteX4" fmla="*/ 164 w 1624"/>
                    <a:gd name="connsiteY4" fmla="*/ 20 h 668"/>
                    <a:gd name="connsiteX5" fmla="*/ 164 w 1624"/>
                    <a:gd name="connsiteY5" fmla="*/ 20 h 668"/>
                    <a:gd name="connsiteX6" fmla="*/ 1532 w 1624"/>
                    <a:gd name="connsiteY6" fmla="*/ 380 h 668"/>
                    <a:gd name="connsiteX7" fmla="*/ 1604 w 1624"/>
                    <a:gd name="connsiteY7" fmla="*/ 524 h 668"/>
                    <a:gd name="connsiteX8" fmla="*/ 1604 w 1624"/>
                    <a:gd name="connsiteY8" fmla="*/ 524 h 668"/>
                    <a:gd name="connsiteX9" fmla="*/ 1388 w 1624"/>
                    <a:gd name="connsiteY9" fmla="*/ 596 h 668"/>
                    <a:gd name="connsiteX10" fmla="*/ 1388 w 1624"/>
                    <a:gd name="connsiteY10" fmla="*/ 596 h 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4" h="668">
                      <a:moveTo>
                        <a:pt x="1461" y="668"/>
                      </a:moveTo>
                      <a:lnTo>
                        <a:pt x="92" y="308"/>
                      </a:lnTo>
                      <a:cubicBezTo>
                        <a:pt x="92" y="308"/>
                        <a:pt x="-52" y="236"/>
                        <a:pt x="20" y="92"/>
                      </a:cubicBezTo>
                      <a:lnTo>
                        <a:pt x="20" y="92"/>
                      </a:lnTo>
                      <a:cubicBezTo>
                        <a:pt x="20" y="92"/>
                        <a:pt x="92" y="-52"/>
                        <a:pt x="164" y="20"/>
                      </a:cubicBezTo>
                      <a:lnTo>
                        <a:pt x="164" y="20"/>
                      </a:lnTo>
                      <a:lnTo>
                        <a:pt x="1532" y="380"/>
                      </a:lnTo>
                      <a:cubicBezTo>
                        <a:pt x="1532" y="380"/>
                        <a:pt x="1676" y="452"/>
                        <a:pt x="1604" y="524"/>
                      </a:cubicBezTo>
                      <a:lnTo>
                        <a:pt x="1604" y="524"/>
                      </a:lnTo>
                      <a:cubicBezTo>
                        <a:pt x="1604" y="524"/>
                        <a:pt x="1532" y="668"/>
                        <a:pt x="1388" y="596"/>
                      </a:cubicBezTo>
                      <a:lnTo>
                        <a:pt x="1388" y="5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0" name="Freeform: Shape 5699">
                  <a:extLst>
                    <a:ext uri="{FF2B5EF4-FFF2-40B4-BE49-F238E27FC236}">
                      <a16:creationId xmlns:a16="http://schemas.microsoft.com/office/drawing/2014/main" id="{72E930FB-4569-093C-4707-BAEE80F1D292}"/>
                    </a:ext>
                  </a:extLst>
                </p:cNvPr>
                <p:cNvSpPr/>
                <p:nvPr/>
              </p:nvSpPr>
              <p:spPr>
                <a:xfrm>
                  <a:off x="6794257" y="5817617"/>
                  <a:ext cx="1624" cy="688"/>
                </a:xfrm>
                <a:custGeom>
                  <a:avLst/>
                  <a:gdLst>
                    <a:gd name="connsiteX0" fmla="*/ 1461 w 1624"/>
                    <a:gd name="connsiteY0" fmla="*/ 669 h 688"/>
                    <a:gd name="connsiteX1" fmla="*/ 92 w 1624"/>
                    <a:gd name="connsiteY1" fmla="*/ 308 h 688"/>
                    <a:gd name="connsiteX2" fmla="*/ 20 w 1624"/>
                    <a:gd name="connsiteY2" fmla="*/ 92 h 688"/>
                    <a:gd name="connsiteX3" fmla="*/ 20 w 1624"/>
                    <a:gd name="connsiteY3" fmla="*/ 92 h 688"/>
                    <a:gd name="connsiteX4" fmla="*/ 164 w 1624"/>
                    <a:gd name="connsiteY4" fmla="*/ 20 h 688"/>
                    <a:gd name="connsiteX5" fmla="*/ 164 w 1624"/>
                    <a:gd name="connsiteY5" fmla="*/ 20 h 688"/>
                    <a:gd name="connsiteX6" fmla="*/ 1533 w 1624"/>
                    <a:gd name="connsiteY6" fmla="*/ 380 h 688"/>
                    <a:gd name="connsiteX7" fmla="*/ 1604 w 1624"/>
                    <a:gd name="connsiteY7" fmla="*/ 596 h 688"/>
                    <a:gd name="connsiteX8" fmla="*/ 1604 w 1624"/>
                    <a:gd name="connsiteY8" fmla="*/ 596 h 688"/>
                    <a:gd name="connsiteX9" fmla="*/ 1461 w 1624"/>
                    <a:gd name="connsiteY9" fmla="*/ 669 h 688"/>
                    <a:gd name="connsiteX10" fmla="*/ 1461 w 1624"/>
                    <a:gd name="connsiteY10" fmla="*/ 669 h 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4" h="688">
                      <a:moveTo>
                        <a:pt x="1461" y="669"/>
                      </a:moveTo>
                      <a:lnTo>
                        <a:pt x="92" y="308"/>
                      </a:lnTo>
                      <a:cubicBezTo>
                        <a:pt x="92" y="308"/>
                        <a:pt x="-52" y="236"/>
                        <a:pt x="20" y="92"/>
                      </a:cubicBezTo>
                      <a:lnTo>
                        <a:pt x="20" y="92"/>
                      </a:lnTo>
                      <a:cubicBezTo>
                        <a:pt x="20" y="92"/>
                        <a:pt x="92" y="-52"/>
                        <a:pt x="164" y="20"/>
                      </a:cubicBezTo>
                      <a:lnTo>
                        <a:pt x="164" y="20"/>
                      </a:lnTo>
                      <a:lnTo>
                        <a:pt x="1533" y="380"/>
                      </a:lnTo>
                      <a:cubicBezTo>
                        <a:pt x="1533" y="380"/>
                        <a:pt x="1676" y="452"/>
                        <a:pt x="1604" y="596"/>
                      </a:cubicBezTo>
                      <a:lnTo>
                        <a:pt x="1604" y="596"/>
                      </a:lnTo>
                      <a:cubicBezTo>
                        <a:pt x="1604" y="596"/>
                        <a:pt x="1533" y="740"/>
                        <a:pt x="1461" y="669"/>
                      </a:cubicBezTo>
                      <a:lnTo>
                        <a:pt x="1461" y="669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1" name="Freeform: Shape 5700">
                  <a:extLst>
                    <a:ext uri="{FF2B5EF4-FFF2-40B4-BE49-F238E27FC236}">
                      <a16:creationId xmlns:a16="http://schemas.microsoft.com/office/drawing/2014/main" id="{77DD859A-8E87-B2C1-EAF7-42FF302A7FF4}"/>
                    </a:ext>
                  </a:extLst>
                </p:cNvPr>
                <p:cNvSpPr/>
                <p:nvPr/>
              </p:nvSpPr>
              <p:spPr>
                <a:xfrm>
                  <a:off x="6785748" y="5819365"/>
                  <a:ext cx="856" cy="1604"/>
                </a:xfrm>
                <a:custGeom>
                  <a:avLst/>
                  <a:gdLst>
                    <a:gd name="connsiteX0" fmla="*/ 32 w 856"/>
                    <a:gd name="connsiteY0" fmla="*/ 1368 h 1604"/>
                    <a:gd name="connsiteX1" fmla="*/ 608 w 856"/>
                    <a:gd name="connsiteY1" fmla="*/ 72 h 1604"/>
                    <a:gd name="connsiteX2" fmla="*/ 824 w 856"/>
                    <a:gd name="connsiteY2" fmla="*/ 0 h 1604"/>
                    <a:gd name="connsiteX3" fmla="*/ 824 w 856"/>
                    <a:gd name="connsiteY3" fmla="*/ 0 h 1604"/>
                    <a:gd name="connsiteX4" fmla="*/ 824 w 856"/>
                    <a:gd name="connsiteY4" fmla="*/ 216 h 1604"/>
                    <a:gd name="connsiteX5" fmla="*/ 824 w 856"/>
                    <a:gd name="connsiteY5" fmla="*/ 216 h 1604"/>
                    <a:gd name="connsiteX6" fmla="*/ 248 w 856"/>
                    <a:gd name="connsiteY6" fmla="*/ 1512 h 1604"/>
                    <a:gd name="connsiteX7" fmla="*/ 32 w 856"/>
                    <a:gd name="connsiteY7" fmla="*/ 1585 h 1604"/>
                    <a:gd name="connsiteX8" fmla="*/ 32 w 856"/>
                    <a:gd name="connsiteY8" fmla="*/ 1585 h 1604"/>
                    <a:gd name="connsiteX9" fmla="*/ 32 w 856"/>
                    <a:gd name="connsiteY9" fmla="*/ 1368 h 1604"/>
                    <a:gd name="connsiteX10" fmla="*/ 32 w 856"/>
                    <a:gd name="connsiteY10" fmla="*/ 1368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6" h="1604">
                      <a:moveTo>
                        <a:pt x="32" y="1368"/>
                      </a:moveTo>
                      <a:lnTo>
                        <a:pt x="608" y="72"/>
                      </a:lnTo>
                      <a:cubicBezTo>
                        <a:pt x="608" y="72"/>
                        <a:pt x="752" y="0"/>
                        <a:pt x="824" y="0"/>
                      </a:cubicBezTo>
                      <a:lnTo>
                        <a:pt x="824" y="0"/>
                      </a:lnTo>
                      <a:cubicBezTo>
                        <a:pt x="824" y="0"/>
                        <a:pt x="896" y="144"/>
                        <a:pt x="824" y="216"/>
                      </a:cubicBezTo>
                      <a:lnTo>
                        <a:pt x="824" y="216"/>
                      </a:lnTo>
                      <a:lnTo>
                        <a:pt x="248" y="1512"/>
                      </a:lnTo>
                      <a:cubicBezTo>
                        <a:pt x="248" y="1512"/>
                        <a:pt x="104" y="1656"/>
                        <a:pt x="32" y="1585"/>
                      </a:cubicBezTo>
                      <a:lnTo>
                        <a:pt x="32" y="1585"/>
                      </a:lnTo>
                      <a:cubicBezTo>
                        <a:pt x="32" y="1585"/>
                        <a:pt x="-40" y="1440"/>
                        <a:pt x="32" y="1368"/>
                      </a:cubicBezTo>
                      <a:lnTo>
                        <a:pt x="32" y="1368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2" name="Freeform: Shape 5701">
                  <a:extLst>
                    <a:ext uri="{FF2B5EF4-FFF2-40B4-BE49-F238E27FC236}">
                      <a16:creationId xmlns:a16="http://schemas.microsoft.com/office/drawing/2014/main" id="{8D05FD29-6893-52C0-1BE2-A0F61337F896}"/>
                    </a:ext>
                  </a:extLst>
                </p:cNvPr>
                <p:cNvSpPr/>
                <p:nvPr/>
              </p:nvSpPr>
              <p:spPr>
                <a:xfrm>
                  <a:off x="6794822" y="5814476"/>
                  <a:ext cx="824" cy="1608"/>
                </a:xfrm>
                <a:custGeom>
                  <a:avLst/>
                  <a:gdLst>
                    <a:gd name="connsiteX0" fmla="*/ 32 w 824"/>
                    <a:gd name="connsiteY0" fmla="*/ 1360 h 1608"/>
                    <a:gd name="connsiteX1" fmla="*/ 608 w 824"/>
                    <a:gd name="connsiteY1" fmla="*/ 64 h 1608"/>
                    <a:gd name="connsiteX2" fmla="*/ 752 w 824"/>
                    <a:gd name="connsiteY2" fmla="*/ 64 h 1608"/>
                    <a:gd name="connsiteX3" fmla="*/ 752 w 824"/>
                    <a:gd name="connsiteY3" fmla="*/ 64 h 1608"/>
                    <a:gd name="connsiteX4" fmla="*/ 824 w 824"/>
                    <a:gd name="connsiteY4" fmla="*/ 280 h 1608"/>
                    <a:gd name="connsiteX5" fmla="*/ 824 w 824"/>
                    <a:gd name="connsiteY5" fmla="*/ 280 h 1608"/>
                    <a:gd name="connsiteX6" fmla="*/ 248 w 824"/>
                    <a:gd name="connsiteY6" fmla="*/ 1576 h 1608"/>
                    <a:gd name="connsiteX7" fmla="*/ 32 w 824"/>
                    <a:gd name="connsiteY7" fmla="*/ 1576 h 1608"/>
                    <a:gd name="connsiteX8" fmla="*/ 32 w 824"/>
                    <a:gd name="connsiteY8" fmla="*/ 1576 h 1608"/>
                    <a:gd name="connsiteX9" fmla="*/ 32 w 824"/>
                    <a:gd name="connsiteY9" fmla="*/ 1360 h 1608"/>
                    <a:gd name="connsiteX10" fmla="*/ 32 w 824"/>
                    <a:gd name="connsiteY10" fmla="*/ 1360 h 1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4" h="1608">
                      <a:moveTo>
                        <a:pt x="32" y="1360"/>
                      </a:moveTo>
                      <a:lnTo>
                        <a:pt x="608" y="64"/>
                      </a:lnTo>
                      <a:cubicBezTo>
                        <a:pt x="608" y="64"/>
                        <a:pt x="752" y="-80"/>
                        <a:pt x="752" y="64"/>
                      </a:cubicBezTo>
                      <a:lnTo>
                        <a:pt x="752" y="64"/>
                      </a:lnTo>
                      <a:cubicBezTo>
                        <a:pt x="752" y="64"/>
                        <a:pt x="824" y="208"/>
                        <a:pt x="824" y="280"/>
                      </a:cubicBezTo>
                      <a:lnTo>
                        <a:pt x="824" y="280"/>
                      </a:lnTo>
                      <a:lnTo>
                        <a:pt x="248" y="1576"/>
                      </a:lnTo>
                      <a:cubicBezTo>
                        <a:pt x="248" y="1576"/>
                        <a:pt x="176" y="1648"/>
                        <a:pt x="32" y="1576"/>
                      </a:cubicBezTo>
                      <a:lnTo>
                        <a:pt x="32" y="1576"/>
                      </a:lnTo>
                      <a:cubicBezTo>
                        <a:pt x="32" y="1576"/>
                        <a:pt x="-40" y="1432"/>
                        <a:pt x="32" y="1360"/>
                      </a:cubicBezTo>
                      <a:lnTo>
                        <a:pt x="32" y="136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3" name="Freeform: Shape 5702">
                  <a:extLst>
                    <a:ext uri="{FF2B5EF4-FFF2-40B4-BE49-F238E27FC236}">
                      <a16:creationId xmlns:a16="http://schemas.microsoft.com/office/drawing/2014/main" id="{9B34FAE5-F015-DABA-BC65-FBB4F87F3A77}"/>
                    </a:ext>
                  </a:extLst>
                </p:cNvPr>
                <p:cNvSpPr/>
                <p:nvPr/>
              </p:nvSpPr>
              <p:spPr>
                <a:xfrm>
                  <a:off x="6791581" y="5800910"/>
                  <a:ext cx="856" cy="1564"/>
                </a:xfrm>
                <a:custGeom>
                  <a:avLst/>
                  <a:gdLst>
                    <a:gd name="connsiteX0" fmla="*/ 32 w 856"/>
                    <a:gd name="connsiteY0" fmla="*/ 1388 h 1564"/>
                    <a:gd name="connsiteX1" fmla="*/ 608 w 856"/>
                    <a:gd name="connsiteY1" fmla="*/ 92 h 1564"/>
                    <a:gd name="connsiteX2" fmla="*/ 824 w 856"/>
                    <a:gd name="connsiteY2" fmla="*/ 20 h 1564"/>
                    <a:gd name="connsiteX3" fmla="*/ 824 w 856"/>
                    <a:gd name="connsiteY3" fmla="*/ 20 h 1564"/>
                    <a:gd name="connsiteX4" fmla="*/ 824 w 856"/>
                    <a:gd name="connsiteY4" fmla="*/ 236 h 1564"/>
                    <a:gd name="connsiteX5" fmla="*/ 824 w 856"/>
                    <a:gd name="connsiteY5" fmla="*/ 236 h 1564"/>
                    <a:gd name="connsiteX6" fmla="*/ 248 w 856"/>
                    <a:gd name="connsiteY6" fmla="*/ 1533 h 1564"/>
                    <a:gd name="connsiteX7" fmla="*/ 32 w 856"/>
                    <a:gd name="connsiteY7" fmla="*/ 1533 h 1564"/>
                    <a:gd name="connsiteX8" fmla="*/ 32 w 856"/>
                    <a:gd name="connsiteY8" fmla="*/ 1533 h 1564"/>
                    <a:gd name="connsiteX9" fmla="*/ 32 w 856"/>
                    <a:gd name="connsiteY9" fmla="*/ 1316 h 1564"/>
                    <a:gd name="connsiteX10" fmla="*/ 32 w 856"/>
                    <a:gd name="connsiteY10" fmla="*/ 1316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6" h="1564">
                      <a:moveTo>
                        <a:pt x="32" y="1388"/>
                      </a:moveTo>
                      <a:lnTo>
                        <a:pt x="608" y="92"/>
                      </a:lnTo>
                      <a:cubicBezTo>
                        <a:pt x="608" y="92"/>
                        <a:pt x="752" y="-52"/>
                        <a:pt x="824" y="20"/>
                      </a:cubicBezTo>
                      <a:lnTo>
                        <a:pt x="824" y="20"/>
                      </a:lnTo>
                      <a:cubicBezTo>
                        <a:pt x="824" y="20"/>
                        <a:pt x="896" y="164"/>
                        <a:pt x="824" y="236"/>
                      </a:cubicBezTo>
                      <a:lnTo>
                        <a:pt x="824" y="236"/>
                      </a:lnTo>
                      <a:lnTo>
                        <a:pt x="248" y="1533"/>
                      </a:lnTo>
                      <a:cubicBezTo>
                        <a:pt x="248" y="1533"/>
                        <a:pt x="104" y="1605"/>
                        <a:pt x="32" y="1533"/>
                      </a:cubicBezTo>
                      <a:lnTo>
                        <a:pt x="32" y="1533"/>
                      </a:lnTo>
                      <a:cubicBezTo>
                        <a:pt x="32" y="1533"/>
                        <a:pt x="-40" y="1388"/>
                        <a:pt x="32" y="1316"/>
                      </a:cubicBezTo>
                      <a:lnTo>
                        <a:pt x="32" y="131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4" name="Freeform: Shape 5703">
                  <a:extLst>
                    <a:ext uri="{FF2B5EF4-FFF2-40B4-BE49-F238E27FC236}">
                      <a16:creationId xmlns:a16="http://schemas.microsoft.com/office/drawing/2014/main" id="{17DA9505-85B9-263A-FD97-2310ECB730D8}"/>
                    </a:ext>
                  </a:extLst>
                </p:cNvPr>
                <p:cNvSpPr/>
                <p:nvPr/>
              </p:nvSpPr>
              <p:spPr>
                <a:xfrm>
                  <a:off x="6787364" y="5798769"/>
                  <a:ext cx="1296" cy="1079"/>
                </a:xfrm>
                <a:custGeom>
                  <a:avLst/>
                  <a:gdLst>
                    <a:gd name="connsiteX0" fmla="*/ 1080 w 1296"/>
                    <a:gd name="connsiteY0" fmla="*/ 1080 h 1079"/>
                    <a:gd name="connsiteX1" fmla="*/ 0 w 1296"/>
                    <a:gd name="connsiteY1" fmla="*/ 216 h 1079"/>
                    <a:gd name="connsiteX2" fmla="*/ 0 w 1296"/>
                    <a:gd name="connsiteY2" fmla="*/ 0 h 1079"/>
                    <a:gd name="connsiteX3" fmla="*/ 0 w 1296"/>
                    <a:gd name="connsiteY3" fmla="*/ 0 h 1079"/>
                    <a:gd name="connsiteX4" fmla="*/ 216 w 1296"/>
                    <a:gd name="connsiteY4" fmla="*/ 0 h 1079"/>
                    <a:gd name="connsiteX5" fmla="*/ 216 w 1296"/>
                    <a:gd name="connsiteY5" fmla="*/ 0 h 1079"/>
                    <a:gd name="connsiteX6" fmla="*/ 1296 w 1296"/>
                    <a:gd name="connsiteY6" fmla="*/ 864 h 1079"/>
                    <a:gd name="connsiteX7" fmla="*/ 1296 w 1296"/>
                    <a:gd name="connsiteY7" fmla="*/ 1080 h 1079"/>
                    <a:gd name="connsiteX8" fmla="*/ 1296 w 1296"/>
                    <a:gd name="connsiteY8" fmla="*/ 1080 h 1079"/>
                    <a:gd name="connsiteX9" fmla="*/ 1080 w 1296"/>
                    <a:gd name="connsiteY9" fmla="*/ 1080 h 1079"/>
                    <a:gd name="connsiteX10" fmla="*/ 1080 w 1296"/>
                    <a:gd name="connsiteY10" fmla="*/ 1080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79">
                      <a:moveTo>
                        <a:pt x="1080" y="108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96" y="864"/>
                      </a:lnTo>
                      <a:cubicBezTo>
                        <a:pt x="1296" y="864"/>
                        <a:pt x="1296" y="1008"/>
                        <a:pt x="1296" y="1080"/>
                      </a:cubicBezTo>
                      <a:lnTo>
                        <a:pt x="1296" y="1080"/>
                      </a:lnTo>
                      <a:cubicBezTo>
                        <a:pt x="1296" y="1080"/>
                        <a:pt x="1152" y="1080"/>
                        <a:pt x="1080" y="1080"/>
                      </a:cubicBezTo>
                      <a:lnTo>
                        <a:pt x="108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5" name="Freeform: Shape 5704">
                  <a:extLst>
                    <a:ext uri="{FF2B5EF4-FFF2-40B4-BE49-F238E27FC236}">
                      <a16:creationId xmlns:a16="http://schemas.microsoft.com/office/drawing/2014/main" id="{6D38B4A9-81CF-887B-A33A-073F31C3CB95}"/>
                    </a:ext>
                  </a:extLst>
                </p:cNvPr>
                <p:cNvSpPr/>
                <p:nvPr/>
              </p:nvSpPr>
              <p:spPr>
                <a:xfrm>
                  <a:off x="6783299" y="5802442"/>
                  <a:ext cx="1328" cy="1079"/>
                </a:xfrm>
                <a:custGeom>
                  <a:avLst/>
                  <a:gdLst>
                    <a:gd name="connsiteX0" fmla="*/ 1112 w 1328"/>
                    <a:gd name="connsiteY0" fmla="*/ 1080 h 1079"/>
                    <a:gd name="connsiteX1" fmla="*/ 32 w 1328"/>
                    <a:gd name="connsiteY1" fmla="*/ 216 h 1079"/>
                    <a:gd name="connsiteX2" fmla="*/ 32 w 1328"/>
                    <a:gd name="connsiteY2" fmla="*/ 0 h 1079"/>
                    <a:gd name="connsiteX3" fmla="*/ 32 w 1328"/>
                    <a:gd name="connsiteY3" fmla="*/ 0 h 1079"/>
                    <a:gd name="connsiteX4" fmla="*/ 248 w 1328"/>
                    <a:gd name="connsiteY4" fmla="*/ 0 h 1079"/>
                    <a:gd name="connsiteX5" fmla="*/ 248 w 1328"/>
                    <a:gd name="connsiteY5" fmla="*/ 0 h 1079"/>
                    <a:gd name="connsiteX6" fmla="*/ 1328 w 1328"/>
                    <a:gd name="connsiteY6" fmla="*/ 864 h 1079"/>
                    <a:gd name="connsiteX7" fmla="*/ 1328 w 1328"/>
                    <a:gd name="connsiteY7" fmla="*/ 1080 h 1079"/>
                    <a:gd name="connsiteX8" fmla="*/ 1328 w 1328"/>
                    <a:gd name="connsiteY8" fmla="*/ 1080 h 1079"/>
                    <a:gd name="connsiteX9" fmla="*/ 1112 w 1328"/>
                    <a:gd name="connsiteY9" fmla="*/ 1080 h 1079"/>
                    <a:gd name="connsiteX10" fmla="*/ 1112 w 1328"/>
                    <a:gd name="connsiteY10" fmla="*/ 1080 h 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28" h="1079">
                      <a:moveTo>
                        <a:pt x="1112" y="1080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328" y="864"/>
                      </a:lnTo>
                      <a:cubicBezTo>
                        <a:pt x="1328" y="864"/>
                        <a:pt x="1328" y="1008"/>
                        <a:pt x="1328" y="1080"/>
                      </a:cubicBezTo>
                      <a:lnTo>
                        <a:pt x="1328" y="1080"/>
                      </a:lnTo>
                      <a:cubicBezTo>
                        <a:pt x="1328" y="1080"/>
                        <a:pt x="1185" y="1080"/>
                        <a:pt x="1112" y="1080"/>
                      </a:cubicBezTo>
                      <a:lnTo>
                        <a:pt x="1112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6" name="Freeform: Shape 5705">
                  <a:extLst>
                    <a:ext uri="{FF2B5EF4-FFF2-40B4-BE49-F238E27FC236}">
                      <a16:creationId xmlns:a16="http://schemas.microsoft.com/office/drawing/2014/main" id="{DAC3FC6B-79D8-685C-3224-1A0DC19D3C23}"/>
                    </a:ext>
                  </a:extLst>
                </p:cNvPr>
                <p:cNvSpPr/>
                <p:nvPr/>
              </p:nvSpPr>
              <p:spPr>
                <a:xfrm>
                  <a:off x="6794277" y="5798697"/>
                  <a:ext cx="1296" cy="1080"/>
                </a:xfrm>
                <a:custGeom>
                  <a:avLst/>
                  <a:gdLst>
                    <a:gd name="connsiteX0" fmla="*/ 1080 w 1296"/>
                    <a:gd name="connsiteY0" fmla="*/ 1080 h 1080"/>
                    <a:gd name="connsiteX1" fmla="*/ 0 w 1296"/>
                    <a:gd name="connsiteY1" fmla="*/ 216 h 1080"/>
                    <a:gd name="connsiteX2" fmla="*/ 0 w 1296"/>
                    <a:gd name="connsiteY2" fmla="*/ 0 h 1080"/>
                    <a:gd name="connsiteX3" fmla="*/ 0 w 1296"/>
                    <a:gd name="connsiteY3" fmla="*/ 0 h 1080"/>
                    <a:gd name="connsiteX4" fmla="*/ 216 w 1296"/>
                    <a:gd name="connsiteY4" fmla="*/ 0 h 1080"/>
                    <a:gd name="connsiteX5" fmla="*/ 216 w 1296"/>
                    <a:gd name="connsiteY5" fmla="*/ 0 h 1080"/>
                    <a:gd name="connsiteX6" fmla="*/ 1296 w 1296"/>
                    <a:gd name="connsiteY6" fmla="*/ 864 h 1080"/>
                    <a:gd name="connsiteX7" fmla="*/ 1296 w 1296"/>
                    <a:gd name="connsiteY7" fmla="*/ 1080 h 1080"/>
                    <a:gd name="connsiteX8" fmla="*/ 1296 w 1296"/>
                    <a:gd name="connsiteY8" fmla="*/ 1080 h 1080"/>
                    <a:gd name="connsiteX9" fmla="*/ 1080 w 1296"/>
                    <a:gd name="connsiteY9" fmla="*/ 1080 h 1080"/>
                    <a:gd name="connsiteX10" fmla="*/ 1080 w 1296"/>
                    <a:gd name="connsiteY10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80">
                      <a:moveTo>
                        <a:pt x="1080" y="108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96" y="864"/>
                      </a:lnTo>
                      <a:cubicBezTo>
                        <a:pt x="1296" y="864"/>
                        <a:pt x="1296" y="1008"/>
                        <a:pt x="1296" y="1080"/>
                      </a:cubicBezTo>
                      <a:lnTo>
                        <a:pt x="1296" y="1080"/>
                      </a:lnTo>
                      <a:cubicBezTo>
                        <a:pt x="1296" y="1080"/>
                        <a:pt x="1152" y="1080"/>
                        <a:pt x="1080" y="1080"/>
                      </a:cubicBezTo>
                      <a:lnTo>
                        <a:pt x="108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7" name="Freeform: Shape 5706">
                  <a:extLst>
                    <a:ext uri="{FF2B5EF4-FFF2-40B4-BE49-F238E27FC236}">
                      <a16:creationId xmlns:a16="http://schemas.microsoft.com/office/drawing/2014/main" id="{565D0A51-050E-1898-5A17-E4BB03CE7479}"/>
                    </a:ext>
                  </a:extLst>
                </p:cNvPr>
                <p:cNvSpPr/>
                <p:nvPr/>
              </p:nvSpPr>
              <p:spPr>
                <a:xfrm>
                  <a:off x="6795790" y="5806259"/>
                  <a:ext cx="1296" cy="1080"/>
                </a:xfrm>
                <a:custGeom>
                  <a:avLst/>
                  <a:gdLst>
                    <a:gd name="connsiteX0" fmla="*/ 1080 w 1296"/>
                    <a:gd name="connsiteY0" fmla="*/ 1080 h 1080"/>
                    <a:gd name="connsiteX1" fmla="*/ 0 w 1296"/>
                    <a:gd name="connsiteY1" fmla="*/ 216 h 1080"/>
                    <a:gd name="connsiteX2" fmla="*/ 0 w 1296"/>
                    <a:gd name="connsiteY2" fmla="*/ 0 h 1080"/>
                    <a:gd name="connsiteX3" fmla="*/ 0 w 1296"/>
                    <a:gd name="connsiteY3" fmla="*/ 0 h 1080"/>
                    <a:gd name="connsiteX4" fmla="*/ 216 w 1296"/>
                    <a:gd name="connsiteY4" fmla="*/ 0 h 1080"/>
                    <a:gd name="connsiteX5" fmla="*/ 216 w 1296"/>
                    <a:gd name="connsiteY5" fmla="*/ 0 h 1080"/>
                    <a:gd name="connsiteX6" fmla="*/ 1296 w 1296"/>
                    <a:gd name="connsiteY6" fmla="*/ 864 h 1080"/>
                    <a:gd name="connsiteX7" fmla="*/ 1296 w 1296"/>
                    <a:gd name="connsiteY7" fmla="*/ 1080 h 1080"/>
                    <a:gd name="connsiteX8" fmla="*/ 1296 w 1296"/>
                    <a:gd name="connsiteY8" fmla="*/ 1080 h 1080"/>
                    <a:gd name="connsiteX9" fmla="*/ 1080 w 1296"/>
                    <a:gd name="connsiteY9" fmla="*/ 1080 h 1080"/>
                    <a:gd name="connsiteX10" fmla="*/ 1080 w 1296"/>
                    <a:gd name="connsiteY10" fmla="*/ 1080 h 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6" h="1080">
                      <a:moveTo>
                        <a:pt x="1080" y="108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96" y="864"/>
                      </a:lnTo>
                      <a:cubicBezTo>
                        <a:pt x="1296" y="864"/>
                        <a:pt x="1296" y="1008"/>
                        <a:pt x="1296" y="1080"/>
                      </a:cubicBezTo>
                      <a:lnTo>
                        <a:pt x="1296" y="1080"/>
                      </a:lnTo>
                      <a:cubicBezTo>
                        <a:pt x="1296" y="1080"/>
                        <a:pt x="1152" y="1080"/>
                        <a:pt x="1080" y="1080"/>
                      </a:cubicBezTo>
                      <a:lnTo>
                        <a:pt x="1080" y="1080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8" name="Freeform: Shape 5707">
                  <a:extLst>
                    <a:ext uri="{FF2B5EF4-FFF2-40B4-BE49-F238E27FC236}">
                      <a16:creationId xmlns:a16="http://schemas.microsoft.com/office/drawing/2014/main" id="{4491A669-22B9-74EA-7EEF-4D7A0A50C662}"/>
                    </a:ext>
                  </a:extLst>
                </p:cNvPr>
                <p:cNvSpPr/>
                <p:nvPr/>
              </p:nvSpPr>
              <p:spPr>
                <a:xfrm>
                  <a:off x="6797786" y="5810560"/>
                  <a:ext cx="688" cy="1624"/>
                </a:xfrm>
                <a:custGeom>
                  <a:avLst/>
                  <a:gdLst>
                    <a:gd name="connsiteX0" fmla="*/ 92 w 688"/>
                    <a:gd name="connsiteY0" fmla="*/ 1460 h 1624"/>
                    <a:gd name="connsiteX1" fmla="*/ 452 w 688"/>
                    <a:gd name="connsiteY1" fmla="*/ 92 h 1624"/>
                    <a:gd name="connsiteX2" fmla="*/ 596 w 688"/>
                    <a:gd name="connsiteY2" fmla="*/ 20 h 1624"/>
                    <a:gd name="connsiteX3" fmla="*/ 596 w 688"/>
                    <a:gd name="connsiteY3" fmla="*/ 20 h 1624"/>
                    <a:gd name="connsiteX4" fmla="*/ 669 w 688"/>
                    <a:gd name="connsiteY4" fmla="*/ 164 h 1624"/>
                    <a:gd name="connsiteX5" fmla="*/ 669 w 688"/>
                    <a:gd name="connsiteY5" fmla="*/ 164 h 1624"/>
                    <a:gd name="connsiteX6" fmla="*/ 308 w 688"/>
                    <a:gd name="connsiteY6" fmla="*/ 1532 h 1624"/>
                    <a:gd name="connsiteX7" fmla="*/ 92 w 688"/>
                    <a:gd name="connsiteY7" fmla="*/ 1604 h 1624"/>
                    <a:gd name="connsiteX8" fmla="*/ 92 w 688"/>
                    <a:gd name="connsiteY8" fmla="*/ 1604 h 1624"/>
                    <a:gd name="connsiteX9" fmla="*/ 20 w 688"/>
                    <a:gd name="connsiteY9" fmla="*/ 1389 h 1624"/>
                    <a:gd name="connsiteX10" fmla="*/ 20 w 688"/>
                    <a:gd name="connsiteY10" fmla="*/ 1389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8" h="1624">
                      <a:moveTo>
                        <a:pt x="92" y="1460"/>
                      </a:moveTo>
                      <a:lnTo>
                        <a:pt x="452" y="92"/>
                      </a:lnTo>
                      <a:cubicBezTo>
                        <a:pt x="452" y="92"/>
                        <a:pt x="524" y="-52"/>
                        <a:pt x="596" y="20"/>
                      </a:cubicBezTo>
                      <a:lnTo>
                        <a:pt x="596" y="20"/>
                      </a:lnTo>
                      <a:cubicBezTo>
                        <a:pt x="596" y="20"/>
                        <a:pt x="740" y="92"/>
                        <a:pt x="669" y="164"/>
                      </a:cubicBezTo>
                      <a:lnTo>
                        <a:pt x="669" y="164"/>
                      </a:lnTo>
                      <a:lnTo>
                        <a:pt x="308" y="1532"/>
                      </a:lnTo>
                      <a:cubicBezTo>
                        <a:pt x="308" y="1532"/>
                        <a:pt x="236" y="1676"/>
                        <a:pt x="92" y="1604"/>
                      </a:cubicBezTo>
                      <a:lnTo>
                        <a:pt x="92" y="1604"/>
                      </a:lnTo>
                      <a:cubicBezTo>
                        <a:pt x="92" y="1604"/>
                        <a:pt x="-52" y="1532"/>
                        <a:pt x="20" y="1389"/>
                      </a:cubicBezTo>
                      <a:lnTo>
                        <a:pt x="20" y="1389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9" name="Freeform: Shape 5708">
                  <a:extLst>
                    <a:ext uri="{FF2B5EF4-FFF2-40B4-BE49-F238E27FC236}">
                      <a16:creationId xmlns:a16="http://schemas.microsoft.com/office/drawing/2014/main" id="{2276CC07-6A37-463A-FEB3-B86E1A73B990}"/>
                    </a:ext>
                  </a:extLst>
                </p:cNvPr>
                <p:cNvSpPr/>
                <p:nvPr/>
              </p:nvSpPr>
              <p:spPr>
                <a:xfrm>
                  <a:off x="6791521" y="5816197"/>
                  <a:ext cx="616" cy="1676"/>
                </a:xfrm>
                <a:custGeom>
                  <a:avLst/>
                  <a:gdLst>
                    <a:gd name="connsiteX0" fmla="*/ 20 w 616"/>
                    <a:gd name="connsiteY0" fmla="*/ 1512 h 1676"/>
                    <a:gd name="connsiteX1" fmla="*/ 380 w 616"/>
                    <a:gd name="connsiteY1" fmla="*/ 144 h 1676"/>
                    <a:gd name="connsiteX2" fmla="*/ 524 w 616"/>
                    <a:gd name="connsiteY2" fmla="*/ 0 h 1676"/>
                    <a:gd name="connsiteX3" fmla="*/ 524 w 616"/>
                    <a:gd name="connsiteY3" fmla="*/ 0 h 1676"/>
                    <a:gd name="connsiteX4" fmla="*/ 596 w 616"/>
                    <a:gd name="connsiteY4" fmla="*/ 216 h 1676"/>
                    <a:gd name="connsiteX5" fmla="*/ 596 w 616"/>
                    <a:gd name="connsiteY5" fmla="*/ 216 h 1676"/>
                    <a:gd name="connsiteX6" fmla="*/ 236 w 616"/>
                    <a:gd name="connsiteY6" fmla="*/ 1585 h 1676"/>
                    <a:gd name="connsiteX7" fmla="*/ 92 w 616"/>
                    <a:gd name="connsiteY7" fmla="*/ 1656 h 1676"/>
                    <a:gd name="connsiteX8" fmla="*/ 92 w 616"/>
                    <a:gd name="connsiteY8" fmla="*/ 1656 h 1676"/>
                    <a:gd name="connsiteX9" fmla="*/ 20 w 616"/>
                    <a:gd name="connsiteY9" fmla="*/ 1512 h 1676"/>
                    <a:gd name="connsiteX10" fmla="*/ 20 w 616"/>
                    <a:gd name="connsiteY10" fmla="*/ 1512 h 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76">
                      <a:moveTo>
                        <a:pt x="20" y="1512"/>
                      </a:moveTo>
                      <a:lnTo>
                        <a:pt x="380" y="144"/>
                      </a:lnTo>
                      <a:cubicBezTo>
                        <a:pt x="380" y="144"/>
                        <a:pt x="452" y="0"/>
                        <a:pt x="524" y="0"/>
                      </a:cubicBezTo>
                      <a:lnTo>
                        <a:pt x="524" y="0"/>
                      </a:lnTo>
                      <a:cubicBezTo>
                        <a:pt x="524" y="0"/>
                        <a:pt x="669" y="144"/>
                        <a:pt x="596" y="216"/>
                      </a:cubicBezTo>
                      <a:lnTo>
                        <a:pt x="596" y="216"/>
                      </a:lnTo>
                      <a:lnTo>
                        <a:pt x="236" y="1585"/>
                      </a:lnTo>
                      <a:cubicBezTo>
                        <a:pt x="236" y="1585"/>
                        <a:pt x="164" y="1728"/>
                        <a:pt x="92" y="1656"/>
                      </a:cubicBezTo>
                      <a:lnTo>
                        <a:pt x="92" y="1656"/>
                      </a:lnTo>
                      <a:cubicBezTo>
                        <a:pt x="92" y="1656"/>
                        <a:pt x="-52" y="1585"/>
                        <a:pt x="20" y="1512"/>
                      </a:cubicBezTo>
                      <a:lnTo>
                        <a:pt x="20" y="1512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0" name="Freeform: Shape 5709">
                  <a:extLst>
                    <a:ext uri="{FF2B5EF4-FFF2-40B4-BE49-F238E27FC236}">
                      <a16:creationId xmlns:a16="http://schemas.microsoft.com/office/drawing/2014/main" id="{5065E378-B6BF-103F-D6C5-87550D0F92D0}"/>
                    </a:ext>
                  </a:extLst>
                </p:cNvPr>
                <p:cNvSpPr/>
                <p:nvPr/>
              </p:nvSpPr>
              <p:spPr>
                <a:xfrm>
                  <a:off x="6799226" y="5804510"/>
                  <a:ext cx="616" cy="1696"/>
                </a:xfrm>
                <a:custGeom>
                  <a:avLst/>
                  <a:gdLst>
                    <a:gd name="connsiteX0" fmla="*/ 20 w 616"/>
                    <a:gd name="connsiteY0" fmla="*/ 1461 h 1696"/>
                    <a:gd name="connsiteX1" fmla="*/ 380 w 616"/>
                    <a:gd name="connsiteY1" fmla="*/ 92 h 1696"/>
                    <a:gd name="connsiteX2" fmla="*/ 524 w 616"/>
                    <a:gd name="connsiteY2" fmla="*/ 20 h 1696"/>
                    <a:gd name="connsiteX3" fmla="*/ 524 w 616"/>
                    <a:gd name="connsiteY3" fmla="*/ 20 h 1696"/>
                    <a:gd name="connsiteX4" fmla="*/ 596 w 616"/>
                    <a:gd name="connsiteY4" fmla="*/ 236 h 1696"/>
                    <a:gd name="connsiteX5" fmla="*/ 596 w 616"/>
                    <a:gd name="connsiteY5" fmla="*/ 236 h 1696"/>
                    <a:gd name="connsiteX6" fmla="*/ 236 w 616"/>
                    <a:gd name="connsiteY6" fmla="*/ 1605 h 1696"/>
                    <a:gd name="connsiteX7" fmla="*/ 92 w 616"/>
                    <a:gd name="connsiteY7" fmla="*/ 1676 h 1696"/>
                    <a:gd name="connsiteX8" fmla="*/ 92 w 616"/>
                    <a:gd name="connsiteY8" fmla="*/ 1676 h 1696"/>
                    <a:gd name="connsiteX9" fmla="*/ 20 w 616"/>
                    <a:gd name="connsiteY9" fmla="*/ 1533 h 1696"/>
                    <a:gd name="connsiteX10" fmla="*/ 20 w 616"/>
                    <a:gd name="connsiteY10" fmla="*/ 1533 h 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96">
                      <a:moveTo>
                        <a:pt x="20" y="1461"/>
                      </a:moveTo>
                      <a:lnTo>
                        <a:pt x="380" y="92"/>
                      </a:lnTo>
                      <a:cubicBezTo>
                        <a:pt x="380" y="92"/>
                        <a:pt x="452" y="-52"/>
                        <a:pt x="524" y="20"/>
                      </a:cubicBezTo>
                      <a:lnTo>
                        <a:pt x="524" y="20"/>
                      </a:lnTo>
                      <a:cubicBezTo>
                        <a:pt x="524" y="20"/>
                        <a:pt x="668" y="92"/>
                        <a:pt x="596" y="236"/>
                      </a:cubicBezTo>
                      <a:lnTo>
                        <a:pt x="596" y="236"/>
                      </a:lnTo>
                      <a:lnTo>
                        <a:pt x="236" y="1605"/>
                      </a:lnTo>
                      <a:cubicBezTo>
                        <a:pt x="236" y="1605"/>
                        <a:pt x="164" y="1748"/>
                        <a:pt x="92" y="1676"/>
                      </a:cubicBezTo>
                      <a:lnTo>
                        <a:pt x="92" y="1676"/>
                      </a:lnTo>
                      <a:cubicBezTo>
                        <a:pt x="92" y="1676"/>
                        <a:pt x="-52" y="1605"/>
                        <a:pt x="20" y="1533"/>
                      </a:cubicBezTo>
                      <a:lnTo>
                        <a:pt x="20" y="1533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1" name="Freeform: Shape 5710">
                  <a:extLst>
                    <a:ext uri="{FF2B5EF4-FFF2-40B4-BE49-F238E27FC236}">
                      <a16:creationId xmlns:a16="http://schemas.microsoft.com/office/drawing/2014/main" id="{B04D89A3-086A-E727-2E46-76DA727A1F13}"/>
                    </a:ext>
                  </a:extLst>
                </p:cNvPr>
                <p:cNvSpPr/>
                <p:nvPr/>
              </p:nvSpPr>
              <p:spPr>
                <a:xfrm>
                  <a:off x="6799966" y="5810476"/>
                  <a:ext cx="1400" cy="1040"/>
                </a:xfrm>
                <a:custGeom>
                  <a:avLst/>
                  <a:gdLst>
                    <a:gd name="connsiteX0" fmla="*/ 1152 w 1400"/>
                    <a:gd name="connsiteY0" fmla="*/ 1040 h 1040"/>
                    <a:gd name="connsiteX1" fmla="*/ 0 w 1400"/>
                    <a:gd name="connsiteY1" fmla="*/ 248 h 1040"/>
                    <a:gd name="connsiteX2" fmla="*/ 0 w 1400"/>
                    <a:gd name="connsiteY2" fmla="*/ 32 h 1040"/>
                    <a:gd name="connsiteX3" fmla="*/ 0 w 1400"/>
                    <a:gd name="connsiteY3" fmla="*/ 32 h 1040"/>
                    <a:gd name="connsiteX4" fmla="*/ 216 w 1400"/>
                    <a:gd name="connsiteY4" fmla="*/ 32 h 1040"/>
                    <a:gd name="connsiteX5" fmla="*/ 216 w 1400"/>
                    <a:gd name="connsiteY5" fmla="*/ 32 h 1040"/>
                    <a:gd name="connsiteX6" fmla="*/ 1368 w 1400"/>
                    <a:gd name="connsiteY6" fmla="*/ 824 h 1040"/>
                    <a:gd name="connsiteX7" fmla="*/ 1368 w 1400"/>
                    <a:gd name="connsiteY7" fmla="*/ 1040 h 1040"/>
                    <a:gd name="connsiteX8" fmla="*/ 1368 w 1400"/>
                    <a:gd name="connsiteY8" fmla="*/ 1040 h 1040"/>
                    <a:gd name="connsiteX9" fmla="*/ 1152 w 1400"/>
                    <a:gd name="connsiteY9" fmla="*/ 1040 h 1040"/>
                    <a:gd name="connsiteX10" fmla="*/ 1152 w 1400"/>
                    <a:gd name="connsiteY10" fmla="*/ 1040 h 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40">
                      <a:moveTo>
                        <a:pt x="1152" y="1040"/>
                      </a:moveTo>
                      <a:lnTo>
                        <a:pt x="0" y="248"/>
                      </a:lnTo>
                      <a:cubicBezTo>
                        <a:pt x="0" y="248"/>
                        <a:pt x="0" y="104"/>
                        <a:pt x="0" y="32"/>
                      </a:cubicBezTo>
                      <a:lnTo>
                        <a:pt x="0" y="32"/>
                      </a:lnTo>
                      <a:cubicBezTo>
                        <a:pt x="0" y="32"/>
                        <a:pt x="144" y="-40"/>
                        <a:pt x="216" y="32"/>
                      </a:cubicBezTo>
                      <a:lnTo>
                        <a:pt x="216" y="32"/>
                      </a:lnTo>
                      <a:lnTo>
                        <a:pt x="1368" y="824"/>
                      </a:lnTo>
                      <a:cubicBezTo>
                        <a:pt x="1368" y="824"/>
                        <a:pt x="1440" y="968"/>
                        <a:pt x="1368" y="1040"/>
                      </a:cubicBezTo>
                      <a:lnTo>
                        <a:pt x="1368" y="1040"/>
                      </a:lnTo>
                      <a:cubicBezTo>
                        <a:pt x="1368" y="1040"/>
                        <a:pt x="1225" y="1040"/>
                        <a:pt x="1152" y="1040"/>
                      </a:cubicBezTo>
                      <a:lnTo>
                        <a:pt x="1152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2" name="Freeform: Shape 5711">
                  <a:extLst>
                    <a:ext uri="{FF2B5EF4-FFF2-40B4-BE49-F238E27FC236}">
                      <a16:creationId xmlns:a16="http://schemas.microsoft.com/office/drawing/2014/main" id="{4FAF27A4-5760-CC19-1DF1-97696604E6A4}"/>
                    </a:ext>
                  </a:extLst>
                </p:cNvPr>
                <p:cNvSpPr/>
                <p:nvPr/>
              </p:nvSpPr>
              <p:spPr>
                <a:xfrm>
                  <a:off x="6789853" y="5799921"/>
                  <a:ext cx="1400" cy="1040"/>
                </a:xfrm>
                <a:custGeom>
                  <a:avLst/>
                  <a:gdLst>
                    <a:gd name="connsiteX0" fmla="*/ 1184 w 1400"/>
                    <a:gd name="connsiteY0" fmla="*/ 1008 h 1040"/>
                    <a:gd name="connsiteX1" fmla="*/ 32 w 1400"/>
                    <a:gd name="connsiteY1" fmla="*/ 216 h 1040"/>
                    <a:gd name="connsiteX2" fmla="*/ 32 w 1400"/>
                    <a:gd name="connsiteY2" fmla="*/ 0 h 1040"/>
                    <a:gd name="connsiteX3" fmla="*/ 32 w 1400"/>
                    <a:gd name="connsiteY3" fmla="*/ 0 h 1040"/>
                    <a:gd name="connsiteX4" fmla="*/ 248 w 1400"/>
                    <a:gd name="connsiteY4" fmla="*/ 0 h 1040"/>
                    <a:gd name="connsiteX5" fmla="*/ 248 w 1400"/>
                    <a:gd name="connsiteY5" fmla="*/ 0 h 1040"/>
                    <a:gd name="connsiteX6" fmla="*/ 1400 w 1400"/>
                    <a:gd name="connsiteY6" fmla="*/ 792 h 1040"/>
                    <a:gd name="connsiteX7" fmla="*/ 1400 w 1400"/>
                    <a:gd name="connsiteY7" fmla="*/ 1008 h 1040"/>
                    <a:gd name="connsiteX8" fmla="*/ 1400 w 1400"/>
                    <a:gd name="connsiteY8" fmla="*/ 1008 h 1040"/>
                    <a:gd name="connsiteX9" fmla="*/ 1184 w 1400"/>
                    <a:gd name="connsiteY9" fmla="*/ 1008 h 1040"/>
                    <a:gd name="connsiteX10" fmla="*/ 1184 w 1400"/>
                    <a:gd name="connsiteY10" fmla="*/ 1008 h 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40">
                      <a:moveTo>
                        <a:pt x="1184" y="1008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400" y="792"/>
                      </a:lnTo>
                      <a:cubicBezTo>
                        <a:pt x="1400" y="792"/>
                        <a:pt x="1400" y="936"/>
                        <a:pt x="1400" y="1008"/>
                      </a:cubicBezTo>
                      <a:lnTo>
                        <a:pt x="1400" y="1008"/>
                      </a:lnTo>
                      <a:cubicBezTo>
                        <a:pt x="1400" y="1008"/>
                        <a:pt x="1256" y="1080"/>
                        <a:pt x="1184" y="1008"/>
                      </a:cubicBezTo>
                      <a:lnTo>
                        <a:pt x="1184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3" name="Freeform: Shape 5712">
                  <a:extLst>
                    <a:ext uri="{FF2B5EF4-FFF2-40B4-BE49-F238E27FC236}">
                      <a16:creationId xmlns:a16="http://schemas.microsoft.com/office/drawing/2014/main" id="{78A8FEE7-937E-015D-D782-55E9AF6CC835}"/>
                    </a:ext>
                  </a:extLst>
                </p:cNvPr>
                <p:cNvSpPr/>
                <p:nvPr/>
              </p:nvSpPr>
              <p:spPr>
                <a:xfrm>
                  <a:off x="6785171" y="5800642"/>
                  <a:ext cx="1144" cy="1368"/>
                </a:xfrm>
                <a:custGeom>
                  <a:avLst/>
                  <a:gdLst>
                    <a:gd name="connsiteX0" fmla="*/ 32 w 1144"/>
                    <a:gd name="connsiteY0" fmla="*/ 1152 h 1368"/>
                    <a:gd name="connsiteX1" fmla="*/ 896 w 1144"/>
                    <a:gd name="connsiteY1" fmla="*/ 0 h 1368"/>
                    <a:gd name="connsiteX2" fmla="*/ 1112 w 1144"/>
                    <a:gd name="connsiteY2" fmla="*/ 0 h 1368"/>
                    <a:gd name="connsiteX3" fmla="*/ 1112 w 1144"/>
                    <a:gd name="connsiteY3" fmla="*/ 0 h 1368"/>
                    <a:gd name="connsiteX4" fmla="*/ 1112 w 1144"/>
                    <a:gd name="connsiteY4" fmla="*/ 216 h 1368"/>
                    <a:gd name="connsiteX5" fmla="*/ 1112 w 1144"/>
                    <a:gd name="connsiteY5" fmla="*/ 216 h 1368"/>
                    <a:gd name="connsiteX6" fmla="*/ 248 w 1144"/>
                    <a:gd name="connsiteY6" fmla="*/ 1368 h 1368"/>
                    <a:gd name="connsiteX7" fmla="*/ 32 w 1144"/>
                    <a:gd name="connsiteY7" fmla="*/ 1368 h 1368"/>
                    <a:gd name="connsiteX8" fmla="*/ 32 w 1144"/>
                    <a:gd name="connsiteY8" fmla="*/ 1368 h 1368"/>
                    <a:gd name="connsiteX9" fmla="*/ 32 w 1144"/>
                    <a:gd name="connsiteY9" fmla="*/ 1152 h 1368"/>
                    <a:gd name="connsiteX10" fmla="*/ 32 w 1144"/>
                    <a:gd name="connsiteY10" fmla="*/ 1152 h 1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44" h="1368">
                      <a:moveTo>
                        <a:pt x="32" y="1152"/>
                      </a:moveTo>
                      <a:lnTo>
                        <a:pt x="896" y="0"/>
                      </a:lnTo>
                      <a:cubicBezTo>
                        <a:pt x="896" y="0"/>
                        <a:pt x="1040" y="0"/>
                        <a:pt x="1112" y="0"/>
                      </a:cubicBezTo>
                      <a:lnTo>
                        <a:pt x="1112" y="0"/>
                      </a:lnTo>
                      <a:cubicBezTo>
                        <a:pt x="1112" y="0"/>
                        <a:pt x="1184" y="144"/>
                        <a:pt x="1112" y="216"/>
                      </a:cubicBezTo>
                      <a:lnTo>
                        <a:pt x="1112" y="216"/>
                      </a:lnTo>
                      <a:lnTo>
                        <a:pt x="248" y="1368"/>
                      </a:lnTo>
                      <a:cubicBezTo>
                        <a:pt x="248" y="1368"/>
                        <a:pt x="104" y="1368"/>
                        <a:pt x="32" y="1368"/>
                      </a:cubicBezTo>
                      <a:lnTo>
                        <a:pt x="32" y="1368"/>
                      </a:lnTo>
                      <a:cubicBezTo>
                        <a:pt x="32" y="1368"/>
                        <a:pt x="-40" y="1224"/>
                        <a:pt x="32" y="1152"/>
                      </a:cubicBezTo>
                      <a:lnTo>
                        <a:pt x="32" y="1152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4" name="Freeform: Shape 5713">
                  <a:extLst>
                    <a:ext uri="{FF2B5EF4-FFF2-40B4-BE49-F238E27FC236}">
                      <a16:creationId xmlns:a16="http://schemas.microsoft.com/office/drawing/2014/main" id="{0929FB6E-DA09-11F5-60D8-13EE4FA2E8A0}"/>
                    </a:ext>
                  </a:extLst>
                </p:cNvPr>
                <p:cNvSpPr/>
                <p:nvPr/>
              </p:nvSpPr>
              <p:spPr>
                <a:xfrm>
                  <a:off x="6789596" y="5802154"/>
                  <a:ext cx="1224" cy="1224"/>
                </a:xfrm>
                <a:custGeom>
                  <a:avLst/>
                  <a:gdLst>
                    <a:gd name="connsiteX0" fmla="*/ 1008 w 1224"/>
                    <a:gd name="connsiteY0" fmla="*/ 1225 h 1224"/>
                    <a:gd name="connsiteX1" fmla="*/ 0 w 1224"/>
                    <a:gd name="connsiteY1" fmla="*/ 216 h 1224"/>
                    <a:gd name="connsiteX2" fmla="*/ 0 w 1224"/>
                    <a:gd name="connsiteY2" fmla="*/ 0 h 1224"/>
                    <a:gd name="connsiteX3" fmla="*/ 0 w 1224"/>
                    <a:gd name="connsiteY3" fmla="*/ 0 h 1224"/>
                    <a:gd name="connsiteX4" fmla="*/ 216 w 1224"/>
                    <a:gd name="connsiteY4" fmla="*/ 0 h 1224"/>
                    <a:gd name="connsiteX5" fmla="*/ 216 w 1224"/>
                    <a:gd name="connsiteY5" fmla="*/ 0 h 1224"/>
                    <a:gd name="connsiteX6" fmla="*/ 1225 w 1224"/>
                    <a:gd name="connsiteY6" fmla="*/ 1008 h 1224"/>
                    <a:gd name="connsiteX7" fmla="*/ 1225 w 1224"/>
                    <a:gd name="connsiteY7" fmla="*/ 1225 h 1224"/>
                    <a:gd name="connsiteX8" fmla="*/ 1225 w 1224"/>
                    <a:gd name="connsiteY8" fmla="*/ 1225 h 1224"/>
                    <a:gd name="connsiteX9" fmla="*/ 1008 w 1224"/>
                    <a:gd name="connsiteY9" fmla="*/ 1225 h 1224"/>
                    <a:gd name="connsiteX10" fmla="*/ 1008 w 1224"/>
                    <a:gd name="connsiteY10" fmla="*/ 1225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1008" y="1225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5" y="1008"/>
                      </a:lnTo>
                      <a:cubicBezTo>
                        <a:pt x="1225" y="1008"/>
                        <a:pt x="1225" y="1152"/>
                        <a:pt x="1225" y="1225"/>
                      </a:cubicBezTo>
                      <a:lnTo>
                        <a:pt x="1225" y="1225"/>
                      </a:lnTo>
                      <a:cubicBezTo>
                        <a:pt x="1225" y="1225"/>
                        <a:pt x="1080" y="1225"/>
                        <a:pt x="1008" y="1225"/>
                      </a:cubicBezTo>
                      <a:lnTo>
                        <a:pt x="1008" y="1225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5" name="Freeform: Shape 5714">
                  <a:extLst>
                    <a:ext uri="{FF2B5EF4-FFF2-40B4-BE49-F238E27FC236}">
                      <a16:creationId xmlns:a16="http://schemas.microsoft.com/office/drawing/2014/main" id="{5A0680A3-AF75-3F96-176C-A9586CA789AF}"/>
                    </a:ext>
                  </a:extLst>
                </p:cNvPr>
                <p:cNvSpPr/>
                <p:nvPr/>
              </p:nvSpPr>
              <p:spPr>
                <a:xfrm>
                  <a:off x="6781027" y="5802658"/>
                  <a:ext cx="1224" cy="1224"/>
                </a:xfrm>
                <a:custGeom>
                  <a:avLst/>
                  <a:gdLst>
                    <a:gd name="connsiteX0" fmla="*/ 1008 w 1224"/>
                    <a:gd name="connsiteY0" fmla="*/ 1225 h 1224"/>
                    <a:gd name="connsiteX1" fmla="*/ 0 w 1224"/>
                    <a:gd name="connsiteY1" fmla="*/ 216 h 1224"/>
                    <a:gd name="connsiteX2" fmla="*/ 0 w 1224"/>
                    <a:gd name="connsiteY2" fmla="*/ 0 h 1224"/>
                    <a:gd name="connsiteX3" fmla="*/ 0 w 1224"/>
                    <a:gd name="connsiteY3" fmla="*/ 0 h 1224"/>
                    <a:gd name="connsiteX4" fmla="*/ 216 w 1224"/>
                    <a:gd name="connsiteY4" fmla="*/ 0 h 1224"/>
                    <a:gd name="connsiteX5" fmla="*/ 216 w 1224"/>
                    <a:gd name="connsiteY5" fmla="*/ 0 h 1224"/>
                    <a:gd name="connsiteX6" fmla="*/ 1225 w 1224"/>
                    <a:gd name="connsiteY6" fmla="*/ 936 h 1224"/>
                    <a:gd name="connsiteX7" fmla="*/ 1225 w 1224"/>
                    <a:gd name="connsiteY7" fmla="*/ 1152 h 1224"/>
                    <a:gd name="connsiteX8" fmla="*/ 1225 w 1224"/>
                    <a:gd name="connsiteY8" fmla="*/ 1152 h 1224"/>
                    <a:gd name="connsiteX9" fmla="*/ 1008 w 1224"/>
                    <a:gd name="connsiteY9" fmla="*/ 1152 h 1224"/>
                    <a:gd name="connsiteX10" fmla="*/ 1008 w 1224"/>
                    <a:gd name="connsiteY10" fmla="*/ 1152 h 1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24" h="1224">
                      <a:moveTo>
                        <a:pt x="1008" y="1225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1225" y="936"/>
                      </a:lnTo>
                      <a:cubicBezTo>
                        <a:pt x="1225" y="936"/>
                        <a:pt x="1225" y="1080"/>
                        <a:pt x="1225" y="1152"/>
                      </a:cubicBezTo>
                      <a:lnTo>
                        <a:pt x="1225" y="1152"/>
                      </a:lnTo>
                      <a:cubicBezTo>
                        <a:pt x="1225" y="1152"/>
                        <a:pt x="1080" y="1152"/>
                        <a:pt x="1008" y="1152"/>
                      </a:cubicBezTo>
                      <a:lnTo>
                        <a:pt x="1008" y="1152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6" name="Freeform: Shape 5715">
                  <a:extLst>
                    <a:ext uri="{FF2B5EF4-FFF2-40B4-BE49-F238E27FC236}">
                      <a16:creationId xmlns:a16="http://schemas.microsoft.com/office/drawing/2014/main" id="{070D5C6B-E5FF-93E4-3454-633436774103}"/>
                    </a:ext>
                  </a:extLst>
                </p:cNvPr>
                <p:cNvSpPr/>
                <p:nvPr/>
              </p:nvSpPr>
              <p:spPr>
                <a:xfrm>
                  <a:off x="6785327" y="5797513"/>
                  <a:ext cx="916" cy="1544"/>
                </a:xfrm>
                <a:custGeom>
                  <a:avLst/>
                  <a:gdLst>
                    <a:gd name="connsiteX0" fmla="*/ 92 w 916"/>
                    <a:gd name="connsiteY0" fmla="*/ 1328 h 1544"/>
                    <a:gd name="connsiteX1" fmla="*/ 668 w 916"/>
                    <a:gd name="connsiteY1" fmla="*/ 32 h 1544"/>
                    <a:gd name="connsiteX2" fmla="*/ 884 w 916"/>
                    <a:gd name="connsiteY2" fmla="*/ 32 h 1544"/>
                    <a:gd name="connsiteX3" fmla="*/ 884 w 916"/>
                    <a:gd name="connsiteY3" fmla="*/ 32 h 1544"/>
                    <a:gd name="connsiteX4" fmla="*/ 884 w 916"/>
                    <a:gd name="connsiteY4" fmla="*/ 176 h 1544"/>
                    <a:gd name="connsiteX5" fmla="*/ 884 w 916"/>
                    <a:gd name="connsiteY5" fmla="*/ 176 h 1544"/>
                    <a:gd name="connsiteX6" fmla="*/ 308 w 916"/>
                    <a:gd name="connsiteY6" fmla="*/ 1472 h 1544"/>
                    <a:gd name="connsiteX7" fmla="*/ 92 w 916"/>
                    <a:gd name="connsiteY7" fmla="*/ 1544 h 1544"/>
                    <a:gd name="connsiteX8" fmla="*/ 92 w 916"/>
                    <a:gd name="connsiteY8" fmla="*/ 1544 h 1544"/>
                    <a:gd name="connsiteX9" fmla="*/ 20 w 916"/>
                    <a:gd name="connsiteY9" fmla="*/ 1328 h 1544"/>
                    <a:gd name="connsiteX10" fmla="*/ 20 w 916"/>
                    <a:gd name="connsiteY10" fmla="*/ 1328 h 1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16" h="1544">
                      <a:moveTo>
                        <a:pt x="92" y="1328"/>
                      </a:moveTo>
                      <a:lnTo>
                        <a:pt x="668" y="32"/>
                      </a:lnTo>
                      <a:cubicBezTo>
                        <a:pt x="668" y="32"/>
                        <a:pt x="812" y="-40"/>
                        <a:pt x="884" y="32"/>
                      </a:cubicBezTo>
                      <a:lnTo>
                        <a:pt x="884" y="32"/>
                      </a:lnTo>
                      <a:cubicBezTo>
                        <a:pt x="884" y="32"/>
                        <a:pt x="956" y="104"/>
                        <a:pt x="884" y="176"/>
                      </a:cubicBezTo>
                      <a:lnTo>
                        <a:pt x="884" y="176"/>
                      </a:lnTo>
                      <a:lnTo>
                        <a:pt x="308" y="1472"/>
                      </a:lnTo>
                      <a:cubicBezTo>
                        <a:pt x="308" y="1472"/>
                        <a:pt x="164" y="1544"/>
                        <a:pt x="92" y="1544"/>
                      </a:cubicBezTo>
                      <a:lnTo>
                        <a:pt x="92" y="1544"/>
                      </a:lnTo>
                      <a:cubicBezTo>
                        <a:pt x="92" y="1544"/>
                        <a:pt x="-52" y="1400"/>
                        <a:pt x="20" y="1328"/>
                      </a:cubicBezTo>
                      <a:lnTo>
                        <a:pt x="20" y="132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7" name="Freeform: Shape 5716">
                  <a:extLst>
                    <a:ext uri="{FF2B5EF4-FFF2-40B4-BE49-F238E27FC236}">
                      <a16:creationId xmlns:a16="http://schemas.microsoft.com/office/drawing/2014/main" id="{300DC8DA-9943-3B81-4963-B979C4317148}"/>
                    </a:ext>
                  </a:extLst>
                </p:cNvPr>
                <p:cNvSpPr/>
                <p:nvPr/>
              </p:nvSpPr>
              <p:spPr>
                <a:xfrm>
                  <a:off x="6794677" y="5802554"/>
                  <a:ext cx="888" cy="1544"/>
                </a:xfrm>
                <a:custGeom>
                  <a:avLst/>
                  <a:gdLst>
                    <a:gd name="connsiteX0" fmla="*/ 32 w 888"/>
                    <a:gd name="connsiteY0" fmla="*/ 1328 h 1544"/>
                    <a:gd name="connsiteX1" fmla="*/ 608 w 888"/>
                    <a:gd name="connsiteY1" fmla="*/ 32 h 1544"/>
                    <a:gd name="connsiteX2" fmla="*/ 824 w 888"/>
                    <a:gd name="connsiteY2" fmla="*/ 32 h 1544"/>
                    <a:gd name="connsiteX3" fmla="*/ 824 w 888"/>
                    <a:gd name="connsiteY3" fmla="*/ 32 h 1544"/>
                    <a:gd name="connsiteX4" fmla="*/ 824 w 888"/>
                    <a:gd name="connsiteY4" fmla="*/ 176 h 1544"/>
                    <a:gd name="connsiteX5" fmla="*/ 824 w 888"/>
                    <a:gd name="connsiteY5" fmla="*/ 176 h 1544"/>
                    <a:gd name="connsiteX6" fmla="*/ 248 w 888"/>
                    <a:gd name="connsiteY6" fmla="*/ 1472 h 1544"/>
                    <a:gd name="connsiteX7" fmla="*/ 32 w 888"/>
                    <a:gd name="connsiteY7" fmla="*/ 1544 h 1544"/>
                    <a:gd name="connsiteX8" fmla="*/ 32 w 888"/>
                    <a:gd name="connsiteY8" fmla="*/ 1544 h 1544"/>
                    <a:gd name="connsiteX9" fmla="*/ 32 w 888"/>
                    <a:gd name="connsiteY9" fmla="*/ 1328 h 1544"/>
                    <a:gd name="connsiteX10" fmla="*/ 32 w 888"/>
                    <a:gd name="connsiteY10" fmla="*/ 1328 h 1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8" h="1544">
                      <a:moveTo>
                        <a:pt x="32" y="1328"/>
                      </a:moveTo>
                      <a:lnTo>
                        <a:pt x="608" y="32"/>
                      </a:lnTo>
                      <a:cubicBezTo>
                        <a:pt x="608" y="32"/>
                        <a:pt x="752" y="-40"/>
                        <a:pt x="824" y="32"/>
                      </a:cubicBezTo>
                      <a:lnTo>
                        <a:pt x="824" y="32"/>
                      </a:lnTo>
                      <a:cubicBezTo>
                        <a:pt x="824" y="32"/>
                        <a:pt x="968" y="104"/>
                        <a:pt x="824" y="176"/>
                      </a:cubicBezTo>
                      <a:lnTo>
                        <a:pt x="824" y="176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544"/>
                      </a:cubicBezTo>
                      <a:lnTo>
                        <a:pt x="32" y="1544"/>
                      </a:lnTo>
                      <a:cubicBezTo>
                        <a:pt x="32" y="1544"/>
                        <a:pt x="-40" y="1400"/>
                        <a:pt x="32" y="1328"/>
                      </a:cubicBezTo>
                      <a:lnTo>
                        <a:pt x="32" y="132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8" name="Freeform: Shape 5717">
                  <a:extLst>
                    <a:ext uri="{FF2B5EF4-FFF2-40B4-BE49-F238E27FC236}">
                      <a16:creationId xmlns:a16="http://schemas.microsoft.com/office/drawing/2014/main" id="{E9DD6790-5CB1-E587-B622-5239C9BCF995}"/>
                    </a:ext>
                  </a:extLst>
                </p:cNvPr>
                <p:cNvSpPr/>
                <p:nvPr/>
              </p:nvSpPr>
              <p:spPr>
                <a:xfrm>
                  <a:off x="6801735" y="5811444"/>
                  <a:ext cx="856" cy="1584"/>
                </a:xfrm>
                <a:custGeom>
                  <a:avLst/>
                  <a:gdLst>
                    <a:gd name="connsiteX0" fmla="*/ 32 w 856"/>
                    <a:gd name="connsiteY0" fmla="*/ 1368 h 1584"/>
                    <a:gd name="connsiteX1" fmla="*/ 608 w 856"/>
                    <a:gd name="connsiteY1" fmla="*/ 72 h 1584"/>
                    <a:gd name="connsiteX2" fmla="*/ 824 w 856"/>
                    <a:gd name="connsiteY2" fmla="*/ 0 h 1584"/>
                    <a:gd name="connsiteX3" fmla="*/ 824 w 856"/>
                    <a:gd name="connsiteY3" fmla="*/ 0 h 1584"/>
                    <a:gd name="connsiteX4" fmla="*/ 824 w 856"/>
                    <a:gd name="connsiteY4" fmla="*/ 216 h 1584"/>
                    <a:gd name="connsiteX5" fmla="*/ 824 w 856"/>
                    <a:gd name="connsiteY5" fmla="*/ 216 h 1584"/>
                    <a:gd name="connsiteX6" fmla="*/ 248 w 856"/>
                    <a:gd name="connsiteY6" fmla="*/ 1512 h 1584"/>
                    <a:gd name="connsiteX7" fmla="*/ 32 w 856"/>
                    <a:gd name="connsiteY7" fmla="*/ 1584 h 1584"/>
                    <a:gd name="connsiteX8" fmla="*/ 32 w 856"/>
                    <a:gd name="connsiteY8" fmla="*/ 1584 h 1584"/>
                    <a:gd name="connsiteX9" fmla="*/ 32 w 856"/>
                    <a:gd name="connsiteY9" fmla="*/ 1368 h 1584"/>
                    <a:gd name="connsiteX10" fmla="*/ 32 w 856"/>
                    <a:gd name="connsiteY10" fmla="*/ 1368 h 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6" h="1584">
                      <a:moveTo>
                        <a:pt x="32" y="1368"/>
                      </a:moveTo>
                      <a:lnTo>
                        <a:pt x="608" y="72"/>
                      </a:lnTo>
                      <a:cubicBezTo>
                        <a:pt x="608" y="72"/>
                        <a:pt x="752" y="0"/>
                        <a:pt x="824" y="0"/>
                      </a:cubicBezTo>
                      <a:lnTo>
                        <a:pt x="824" y="0"/>
                      </a:lnTo>
                      <a:cubicBezTo>
                        <a:pt x="824" y="0"/>
                        <a:pt x="896" y="144"/>
                        <a:pt x="824" y="216"/>
                      </a:cubicBezTo>
                      <a:lnTo>
                        <a:pt x="824" y="216"/>
                      </a:lnTo>
                      <a:lnTo>
                        <a:pt x="248" y="1512"/>
                      </a:lnTo>
                      <a:cubicBezTo>
                        <a:pt x="248" y="1512"/>
                        <a:pt x="104" y="1584"/>
                        <a:pt x="32" y="1584"/>
                      </a:cubicBezTo>
                      <a:lnTo>
                        <a:pt x="32" y="1584"/>
                      </a:lnTo>
                      <a:cubicBezTo>
                        <a:pt x="32" y="1584"/>
                        <a:pt x="-40" y="1440"/>
                        <a:pt x="32" y="1368"/>
                      </a:cubicBezTo>
                      <a:lnTo>
                        <a:pt x="32" y="136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1" name="Freeform: Shape 3580">
                  <a:extLst>
                    <a:ext uri="{FF2B5EF4-FFF2-40B4-BE49-F238E27FC236}">
                      <a16:creationId xmlns:a16="http://schemas.microsoft.com/office/drawing/2014/main" id="{D9E7B413-EB21-1859-44E3-73E0A0092B8C}"/>
                    </a:ext>
                  </a:extLst>
                </p:cNvPr>
                <p:cNvSpPr/>
                <p:nvPr/>
              </p:nvSpPr>
              <p:spPr>
                <a:xfrm>
                  <a:off x="6782251" y="5815817"/>
                  <a:ext cx="824" cy="1624"/>
                </a:xfrm>
                <a:custGeom>
                  <a:avLst/>
                  <a:gdLst>
                    <a:gd name="connsiteX0" fmla="*/ 0 w 824"/>
                    <a:gd name="connsiteY0" fmla="*/ 1388 h 1624"/>
                    <a:gd name="connsiteX1" fmla="*/ 576 w 824"/>
                    <a:gd name="connsiteY1" fmla="*/ 92 h 1624"/>
                    <a:gd name="connsiteX2" fmla="*/ 792 w 824"/>
                    <a:gd name="connsiteY2" fmla="*/ 20 h 1624"/>
                    <a:gd name="connsiteX3" fmla="*/ 792 w 824"/>
                    <a:gd name="connsiteY3" fmla="*/ 20 h 1624"/>
                    <a:gd name="connsiteX4" fmla="*/ 792 w 824"/>
                    <a:gd name="connsiteY4" fmla="*/ 236 h 1624"/>
                    <a:gd name="connsiteX5" fmla="*/ 792 w 824"/>
                    <a:gd name="connsiteY5" fmla="*/ 236 h 1624"/>
                    <a:gd name="connsiteX6" fmla="*/ 216 w 824"/>
                    <a:gd name="connsiteY6" fmla="*/ 1533 h 1624"/>
                    <a:gd name="connsiteX7" fmla="*/ 72 w 824"/>
                    <a:gd name="connsiteY7" fmla="*/ 1604 h 1624"/>
                    <a:gd name="connsiteX8" fmla="*/ 72 w 824"/>
                    <a:gd name="connsiteY8" fmla="*/ 1604 h 1624"/>
                    <a:gd name="connsiteX9" fmla="*/ 0 w 824"/>
                    <a:gd name="connsiteY9" fmla="*/ 1388 h 1624"/>
                    <a:gd name="connsiteX10" fmla="*/ 0 w 824"/>
                    <a:gd name="connsiteY10" fmla="*/ 1388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4" h="1624">
                      <a:moveTo>
                        <a:pt x="0" y="1388"/>
                      </a:moveTo>
                      <a:lnTo>
                        <a:pt x="576" y="92"/>
                      </a:lnTo>
                      <a:cubicBezTo>
                        <a:pt x="576" y="92"/>
                        <a:pt x="720" y="-52"/>
                        <a:pt x="792" y="20"/>
                      </a:cubicBezTo>
                      <a:lnTo>
                        <a:pt x="792" y="20"/>
                      </a:lnTo>
                      <a:cubicBezTo>
                        <a:pt x="792" y="20"/>
                        <a:pt x="864" y="164"/>
                        <a:pt x="792" y="236"/>
                      </a:cubicBezTo>
                      <a:lnTo>
                        <a:pt x="792" y="236"/>
                      </a:lnTo>
                      <a:lnTo>
                        <a:pt x="216" y="1533"/>
                      </a:lnTo>
                      <a:cubicBezTo>
                        <a:pt x="216" y="1533"/>
                        <a:pt x="72" y="1676"/>
                        <a:pt x="72" y="1604"/>
                      </a:cubicBezTo>
                      <a:lnTo>
                        <a:pt x="72" y="1604"/>
                      </a:lnTo>
                      <a:cubicBezTo>
                        <a:pt x="72" y="1604"/>
                        <a:pt x="0" y="1461"/>
                        <a:pt x="0" y="1388"/>
                      </a:cubicBezTo>
                      <a:lnTo>
                        <a:pt x="0" y="138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2" name="Freeform: Shape 3581">
                  <a:extLst>
                    <a:ext uri="{FF2B5EF4-FFF2-40B4-BE49-F238E27FC236}">
                      <a16:creationId xmlns:a16="http://schemas.microsoft.com/office/drawing/2014/main" id="{97C3745C-CC48-FE95-BE41-6B3A53F1A517}"/>
                    </a:ext>
                  </a:extLst>
                </p:cNvPr>
                <p:cNvSpPr/>
                <p:nvPr/>
              </p:nvSpPr>
              <p:spPr>
                <a:xfrm>
                  <a:off x="6793237" y="5819189"/>
                  <a:ext cx="1432" cy="1072"/>
                </a:xfrm>
                <a:custGeom>
                  <a:avLst/>
                  <a:gdLst>
                    <a:gd name="connsiteX0" fmla="*/ 1185 w 1432"/>
                    <a:gd name="connsiteY0" fmla="*/ 1040 h 1072"/>
                    <a:gd name="connsiteX1" fmla="*/ 32 w 1432"/>
                    <a:gd name="connsiteY1" fmla="*/ 248 h 1072"/>
                    <a:gd name="connsiteX2" fmla="*/ 32 w 1432"/>
                    <a:gd name="connsiteY2" fmla="*/ 32 h 1072"/>
                    <a:gd name="connsiteX3" fmla="*/ 32 w 1432"/>
                    <a:gd name="connsiteY3" fmla="*/ 32 h 1072"/>
                    <a:gd name="connsiteX4" fmla="*/ 248 w 1432"/>
                    <a:gd name="connsiteY4" fmla="*/ 32 h 1072"/>
                    <a:gd name="connsiteX5" fmla="*/ 248 w 1432"/>
                    <a:gd name="connsiteY5" fmla="*/ 32 h 1072"/>
                    <a:gd name="connsiteX6" fmla="*/ 1400 w 1432"/>
                    <a:gd name="connsiteY6" fmla="*/ 824 h 1072"/>
                    <a:gd name="connsiteX7" fmla="*/ 1400 w 1432"/>
                    <a:gd name="connsiteY7" fmla="*/ 1040 h 1072"/>
                    <a:gd name="connsiteX8" fmla="*/ 1400 w 1432"/>
                    <a:gd name="connsiteY8" fmla="*/ 1040 h 1072"/>
                    <a:gd name="connsiteX9" fmla="*/ 1185 w 1432"/>
                    <a:gd name="connsiteY9" fmla="*/ 1040 h 1072"/>
                    <a:gd name="connsiteX10" fmla="*/ 1185 w 1432"/>
                    <a:gd name="connsiteY10" fmla="*/ 1040 h 1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2" h="1072">
                      <a:moveTo>
                        <a:pt x="1185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00" y="824"/>
                      </a:lnTo>
                      <a:cubicBezTo>
                        <a:pt x="1400" y="824"/>
                        <a:pt x="1472" y="968"/>
                        <a:pt x="1400" y="1040"/>
                      </a:cubicBezTo>
                      <a:lnTo>
                        <a:pt x="1400" y="1040"/>
                      </a:lnTo>
                      <a:cubicBezTo>
                        <a:pt x="1400" y="1040"/>
                        <a:pt x="1256" y="1112"/>
                        <a:pt x="1185" y="1040"/>
                      </a:cubicBezTo>
                      <a:lnTo>
                        <a:pt x="1185" y="10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3" name="Freeform: Shape 3582">
                  <a:extLst>
                    <a:ext uri="{FF2B5EF4-FFF2-40B4-BE49-F238E27FC236}">
                      <a16:creationId xmlns:a16="http://schemas.microsoft.com/office/drawing/2014/main" id="{63A55876-6891-7EBF-738A-FEE5B3559D07}"/>
                    </a:ext>
                  </a:extLst>
                </p:cNvPr>
                <p:cNvSpPr/>
                <p:nvPr/>
              </p:nvSpPr>
              <p:spPr>
                <a:xfrm>
                  <a:off x="6777250" y="5811876"/>
                  <a:ext cx="1432" cy="1040"/>
                </a:xfrm>
                <a:custGeom>
                  <a:avLst/>
                  <a:gdLst>
                    <a:gd name="connsiteX0" fmla="*/ 1184 w 1432"/>
                    <a:gd name="connsiteY0" fmla="*/ 1008 h 1040"/>
                    <a:gd name="connsiteX1" fmla="*/ 32 w 1432"/>
                    <a:gd name="connsiteY1" fmla="*/ 216 h 1040"/>
                    <a:gd name="connsiteX2" fmla="*/ 32 w 1432"/>
                    <a:gd name="connsiteY2" fmla="*/ 0 h 1040"/>
                    <a:gd name="connsiteX3" fmla="*/ 32 w 1432"/>
                    <a:gd name="connsiteY3" fmla="*/ 0 h 1040"/>
                    <a:gd name="connsiteX4" fmla="*/ 248 w 1432"/>
                    <a:gd name="connsiteY4" fmla="*/ 0 h 1040"/>
                    <a:gd name="connsiteX5" fmla="*/ 248 w 1432"/>
                    <a:gd name="connsiteY5" fmla="*/ 0 h 1040"/>
                    <a:gd name="connsiteX6" fmla="*/ 1400 w 1432"/>
                    <a:gd name="connsiteY6" fmla="*/ 792 h 1040"/>
                    <a:gd name="connsiteX7" fmla="*/ 1400 w 1432"/>
                    <a:gd name="connsiteY7" fmla="*/ 1008 h 1040"/>
                    <a:gd name="connsiteX8" fmla="*/ 1400 w 1432"/>
                    <a:gd name="connsiteY8" fmla="*/ 1008 h 1040"/>
                    <a:gd name="connsiteX9" fmla="*/ 1184 w 1432"/>
                    <a:gd name="connsiteY9" fmla="*/ 1008 h 1040"/>
                    <a:gd name="connsiteX10" fmla="*/ 1184 w 1432"/>
                    <a:gd name="connsiteY10" fmla="*/ 1008 h 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2" h="1040">
                      <a:moveTo>
                        <a:pt x="1184" y="1008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400" y="792"/>
                      </a:lnTo>
                      <a:cubicBezTo>
                        <a:pt x="1400" y="792"/>
                        <a:pt x="1472" y="936"/>
                        <a:pt x="1400" y="1008"/>
                      </a:cubicBezTo>
                      <a:lnTo>
                        <a:pt x="1400" y="1008"/>
                      </a:lnTo>
                      <a:cubicBezTo>
                        <a:pt x="1400" y="1008"/>
                        <a:pt x="1256" y="1080"/>
                        <a:pt x="1184" y="1008"/>
                      </a:cubicBezTo>
                      <a:lnTo>
                        <a:pt x="1184" y="1008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9" name="Freeform: Shape 5718">
                  <a:extLst>
                    <a:ext uri="{FF2B5EF4-FFF2-40B4-BE49-F238E27FC236}">
                      <a16:creationId xmlns:a16="http://schemas.microsoft.com/office/drawing/2014/main" id="{B624B37A-A21D-DBF0-1D92-210558D0AC13}"/>
                    </a:ext>
                  </a:extLst>
                </p:cNvPr>
                <p:cNvSpPr/>
                <p:nvPr/>
              </p:nvSpPr>
              <p:spPr>
                <a:xfrm>
                  <a:off x="6777066" y="5814324"/>
                  <a:ext cx="864" cy="1440"/>
                </a:xfrm>
                <a:custGeom>
                  <a:avLst/>
                  <a:gdLst>
                    <a:gd name="connsiteX0" fmla="*/ 648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216 w 864"/>
                    <a:gd name="connsiteY4" fmla="*/ 0 h 1440"/>
                    <a:gd name="connsiteX5" fmla="*/ 216 w 864"/>
                    <a:gd name="connsiteY5" fmla="*/ 0 h 1440"/>
                    <a:gd name="connsiteX6" fmla="*/ 864 w 864"/>
                    <a:gd name="connsiteY6" fmla="*/ 1225 h 1440"/>
                    <a:gd name="connsiteX7" fmla="*/ 864 w 864"/>
                    <a:gd name="connsiteY7" fmla="*/ 1440 h 1440"/>
                    <a:gd name="connsiteX8" fmla="*/ 864 w 864"/>
                    <a:gd name="connsiteY8" fmla="*/ 1440 h 1440"/>
                    <a:gd name="connsiteX9" fmla="*/ 648 w 864"/>
                    <a:gd name="connsiteY9" fmla="*/ 1440 h 1440"/>
                    <a:gd name="connsiteX10" fmla="*/ 648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648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864" y="1225"/>
                      </a:lnTo>
                      <a:cubicBezTo>
                        <a:pt x="864" y="1225"/>
                        <a:pt x="864" y="1368"/>
                        <a:pt x="864" y="1440"/>
                      </a:cubicBezTo>
                      <a:lnTo>
                        <a:pt x="864" y="1440"/>
                      </a:lnTo>
                      <a:cubicBezTo>
                        <a:pt x="864" y="1440"/>
                        <a:pt x="720" y="1440"/>
                        <a:pt x="648" y="1440"/>
                      </a:cubicBezTo>
                      <a:lnTo>
                        <a:pt x="648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0" name="Freeform: Shape 5719">
                  <a:extLst>
                    <a:ext uri="{FF2B5EF4-FFF2-40B4-BE49-F238E27FC236}">
                      <a16:creationId xmlns:a16="http://schemas.microsoft.com/office/drawing/2014/main" id="{7412F412-1B8A-EB10-D293-C41AA0C5D29C}"/>
                    </a:ext>
                  </a:extLst>
                </p:cNvPr>
                <p:cNvSpPr/>
                <p:nvPr/>
              </p:nvSpPr>
              <p:spPr>
                <a:xfrm>
                  <a:off x="6798670" y="5801938"/>
                  <a:ext cx="864" cy="1440"/>
                </a:xfrm>
                <a:custGeom>
                  <a:avLst/>
                  <a:gdLst>
                    <a:gd name="connsiteX0" fmla="*/ 648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216 w 864"/>
                    <a:gd name="connsiteY4" fmla="*/ 0 h 1440"/>
                    <a:gd name="connsiteX5" fmla="*/ 216 w 864"/>
                    <a:gd name="connsiteY5" fmla="*/ 0 h 1440"/>
                    <a:gd name="connsiteX6" fmla="*/ 864 w 864"/>
                    <a:gd name="connsiteY6" fmla="*/ 1224 h 1440"/>
                    <a:gd name="connsiteX7" fmla="*/ 864 w 864"/>
                    <a:gd name="connsiteY7" fmla="*/ 1440 h 1440"/>
                    <a:gd name="connsiteX8" fmla="*/ 864 w 864"/>
                    <a:gd name="connsiteY8" fmla="*/ 1440 h 1440"/>
                    <a:gd name="connsiteX9" fmla="*/ 648 w 864"/>
                    <a:gd name="connsiteY9" fmla="*/ 1440 h 1440"/>
                    <a:gd name="connsiteX10" fmla="*/ 648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648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864" y="1224"/>
                      </a:lnTo>
                      <a:cubicBezTo>
                        <a:pt x="864" y="1224"/>
                        <a:pt x="864" y="1368"/>
                        <a:pt x="864" y="1440"/>
                      </a:cubicBezTo>
                      <a:lnTo>
                        <a:pt x="864" y="1440"/>
                      </a:lnTo>
                      <a:cubicBezTo>
                        <a:pt x="864" y="1440"/>
                        <a:pt x="720" y="1440"/>
                        <a:pt x="648" y="1440"/>
                      </a:cubicBezTo>
                      <a:lnTo>
                        <a:pt x="648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1" name="Freeform: Shape 5720">
                  <a:extLst>
                    <a:ext uri="{FF2B5EF4-FFF2-40B4-BE49-F238E27FC236}">
                      <a16:creationId xmlns:a16="http://schemas.microsoft.com/office/drawing/2014/main" id="{3A42641F-26CC-7DFD-247A-10559A9BEB96}"/>
                    </a:ext>
                  </a:extLst>
                </p:cNvPr>
                <p:cNvSpPr/>
                <p:nvPr/>
              </p:nvSpPr>
              <p:spPr>
                <a:xfrm>
                  <a:off x="6777570" y="5805322"/>
                  <a:ext cx="864" cy="1440"/>
                </a:xfrm>
                <a:custGeom>
                  <a:avLst/>
                  <a:gdLst>
                    <a:gd name="connsiteX0" fmla="*/ 648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216 w 864"/>
                    <a:gd name="connsiteY4" fmla="*/ 0 h 1440"/>
                    <a:gd name="connsiteX5" fmla="*/ 216 w 864"/>
                    <a:gd name="connsiteY5" fmla="*/ 0 h 1440"/>
                    <a:gd name="connsiteX6" fmla="*/ 864 w 864"/>
                    <a:gd name="connsiteY6" fmla="*/ 1225 h 1440"/>
                    <a:gd name="connsiteX7" fmla="*/ 864 w 864"/>
                    <a:gd name="connsiteY7" fmla="*/ 1440 h 1440"/>
                    <a:gd name="connsiteX8" fmla="*/ 864 w 864"/>
                    <a:gd name="connsiteY8" fmla="*/ 1440 h 1440"/>
                    <a:gd name="connsiteX9" fmla="*/ 648 w 864"/>
                    <a:gd name="connsiteY9" fmla="*/ 1440 h 1440"/>
                    <a:gd name="connsiteX10" fmla="*/ 648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648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864" y="1225"/>
                      </a:lnTo>
                      <a:cubicBezTo>
                        <a:pt x="864" y="1225"/>
                        <a:pt x="864" y="1368"/>
                        <a:pt x="864" y="1440"/>
                      </a:cubicBezTo>
                      <a:lnTo>
                        <a:pt x="864" y="1440"/>
                      </a:lnTo>
                      <a:cubicBezTo>
                        <a:pt x="864" y="1440"/>
                        <a:pt x="720" y="1440"/>
                        <a:pt x="648" y="1440"/>
                      </a:cubicBezTo>
                      <a:lnTo>
                        <a:pt x="648" y="1440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2" name="Freeform: Shape 5721">
                  <a:extLst>
                    <a:ext uri="{FF2B5EF4-FFF2-40B4-BE49-F238E27FC236}">
                      <a16:creationId xmlns:a16="http://schemas.microsoft.com/office/drawing/2014/main" id="{372D2036-5751-324C-F3B3-EA82166B4931}"/>
                    </a:ext>
                  </a:extLst>
                </p:cNvPr>
                <p:cNvSpPr/>
                <p:nvPr/>
              </p:nvSpPr>
              <p:spPr>
                <a:xfrm>
                  <a:off x="6780923" y="5808963"/>
                  <a:ext cx="1000" cy="1504"/>
                </a:xfrm>
                <a:custGeom>
                  <a:avLst/>
                  <a:gdLst>
                    <a:gd name="connsiteX0" fmla="*/ 32 w 1000"/>
                    <a:gd name="connsiteY0" fmla="*/ 1256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256 h 1504"/>
                    <a:gd name="connsiteX10" fmla="*/ 32 w 1000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3" name="Freeform: Shape 5722">
                  <a:extLst>
                    <a:ext uri="{FF2B5EF4-FFF2-40B4-BE49-F238E27FC236}">
                      <a16:creationId xmlns:a16="http://schemas.microsoft.com/office/drawing/2014/main" id="{656901F6-74B4-B3C4-6237-9690917928F1}"/>
                    </a:ext>
                  </a:extLst>
                </p:cNvPr>
                <p:cNvSpPr/>
                <p:nvPr/>
              </p:nvSpPr>
              <p:spPr>
                <a:xfrm>
                  <a:off x="6783515" y="5821206"/>
                  <a:ext cx="968" cy="1504"/>
                </a:xfrm>
                <a:custGeom>
                  <a:avLst/>
                  <a:gdLst>
                    <a:gd name="connsiteX0" fmla="*/ 32 w 968"/>
                    <a:gd name="connsiteY0" fmla="*/ 1256 h 1504"/>
                    <a:gd name="connsiteX1" fmla="*/ 752 w 968"/>
                    <a:gd name="connsiteY1" fmla="*/ 32 h 1504"/>
                    <a:gd name="connsiteX2" fmla="*/ 968 w 968"/>
                    <a:gd name="connsiteY2" fmla="*/ 32 h 1504"/>
                    <a:gd name="connsiteX3" fmla="*/ 968 w 968"/>
                    <a:gd name="connsiteY3" fmla="*/ 32 h 1504"/>
                    <a:gd name="connsiteX4" fmla="*/ 968 w 968"/>
                    <a:gd name="connsiteY4" fmla="*/ 248 h 1504"/>
                    <a:gd name="connsiteX5" fmla="*/ 968 w 968"/>
                    <a:gd name="connsiteY5" fmla="*/ 248 h 1504"/>
                    <a:gd name="connsiteX6" fmla="*/ 248 w 968"/>
                    <a:gd name="connsiteY6" fmla="*/ 1472 h 1504"/>
                    <a:gd name="connsiteX7" fmla="*/ 32 w 968"/>
                    <a:gd name="connsiteY7" fmla="*/ 1472 h 1504"/>
                    <a:gd name="connsiteX8" fmla="*/ 32 w 968"/>
                    <a:gd name="connsiteY8" fmla="*/ 1472 h 1504"/>
                    <a:gd name="connsiteX9" fmla="*/ 32 w 968"/>
                    <a:gd name="connsiteY9" fmla="*/ 1256 h 1504"/>
                    <a:gd name="connsiteX10" fmla="*/ 32 w 96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68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968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4" name="Freeform: Shape 5723">
                  <a:extLst>
                    <a:ext uri="{FF2B5EF4-FFF2-40B4-BE49-F238E27FC236}">
                      <a16:creationId xmlns:a16="http://schemas.microsoft.com/office/drawing/2014/main" id="{C47B484F-D7C0-BF2A-27E6-75F5A9C8B9C5}"/>
                    </a:ext>
                  </a:extLst>
                </p:cNvPr>
                <p:cNvSpPr/>
                <p:nvPr/>
              </p:nvSpPr>
              <p:spPr>
                <a:xfrm>
                  <a:off x="6790245" y="5818901"/>
                  <a:ext cx="1544" cy="844"/>
                </a:xfrm>
                <a:custGeom>
                  <a:avLst/>
                  <a:gdLst>
                    <a:gd name="connsiteX0" fmla="*/ 1368 w 1544"/>
                    <a:gd name="connsiteY0" fmla="*/ 824 h 844"/>
                    <a:gd name="connsiteX1" fmla="*/ 72 w 1544"/>
                    <a:gd name="connsiteY1" fmla="*/ 248 h 844"/>
                    <a:gd name="connsiteX2" fmla="*/ 0 w 1544"/>
                    <a:gd name="connsiteY2" fmla="*/ 32 h 844"/>
                    <a:gd name="connsiteX3" fmla="*/ 0 w 1544"/>
                    <a:gd name="connsiteY3" fmla="*/ 32 h 844"/>
                    <a:gd name="connsiteX4" fmla="*/ 216 w 1544"/>
                    <a:gd name="connsiteY4" fmla="*/ 32 h 844"/>
                    <a:gd name="connsiteX5" fmla="*/ 216 w 1544"/>
                    <a:gd name="connsiteY5" fmla="*/ 32 h 844"/>
                    <a:gd name="connsiteX6" fmla="*/ 1512 w 1544"/>
                    <a:gd name="connsiteY6" fmla="*/ 536 h 844"/>
                    <a:gd name="connsiteX7" fmla="*/ 1512 w 1544"/>
                    <a:gd name="connsiteY7" fmla="*/ 752 h 844"/>
                    <a:gd name="connsiteX8" fmla="*/ 1512 w 1544"/>
                    <a:gd name="connsiteY8" fmla="*/ 752 h 844"/>
                    <a:gd name="connsiteX9" fmla="*/ 1296 w 1544"/>
                    <a:gd name="connsiteY9" fmla="*/ 824 h 844"/>
                    <a:gd name="connsiteX10" fmla="*/ 1296 w 1544"/>
                    <a:gd name="connsiteY10" fmla="*/ 824 h 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44" h="844">
                      <a:moveTo>
                        <a:pt x="1368" y="824"/>
                      </a:moveTo>
                      <a:lnTo>
                        <a:pt x="72" y="248"/>
                      </a:lnTo>
                      <a:cubicBezTo>
                        <a:pt x="72" y="248"/>
                        <a:pt x="0" y="104"/>
                        <a:pt x="0" y="32"/>
                      </a:cubicBezTo>
                      <a:lnTo>
                        <a:pt x="0" y="32"/>
                      </a:lnTo>
                      <a:cubicBezTo>
                        <a:pt x="0" y="32"/>
                        <a:pt x="144" y="-40"/>
                        <a:pt x="216" y="32"/>
                      </a:cubicBezTo>
                      <a:lnTo>
                        <a:pt x="216" y="32"/>
                      </a:lnTo>
                      <a:lnTo>
                        <a:pt x="1512" y="536"/>
                      </a:lnTo>
                      <a:cubicBezTo>
                        <a:pt x="1512" y="536"/>
                        <a:pt x="1584" y="680"/>
                        <a:pt x="1512" y="752"/>
                      </a:cubicBezTo>
                      <a:lnTo>
                        <a:pt x="1512" y="752"/>
                      </a:lnTo>
                      <a:cubicBezTo>
                        <a:pt x="1512" y="752"/>
                        <a:pt x="1368" y="896"/>
                        <a:pt x="1296" y="824"/>
                      </a:cubicBezTo>
                      <a:lnTo>
                        <a:pt x="1296" y="824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5" name="Freeform: Shape 5724">
                  <a:extLst>
                    <a:ext uri="{FF2B5EF4-FFF2-40B4-BE49-F238E27FC236}">
                      <a16:creationId xmlns:a16="http://schemas.microsoft.com/office/drawing/2014/main" id="{55FBEA40-127D-E04D-08B2-38FEE901D7A3}"/>
                    </a:ext>
                  </a:extLst>
                </p:cNvPr>
                <p:cNvSpPr/>
                <p:nvPr/>
              </p:nvSpPr>
              <p:spPr>
                <a:xfrm>
                  <a:off x="6795357" y="5811300"/>
                  <a:ext cx="864" cy="1440"/>
                </a:xfrm>
                <a:custGeom>
                  <a:avLst/>
                  <a:gdLst>
                    <a:gd name="connsiteX0" fmla="*/ 720 w 864"/>
                    <a:gd name="connsiteY0" fmla="*/ 1440 h 1440"/>
                    <a:gd name="connsiteX1" fmla="*/ 0 w 864"/>
                    <a:gd name="connsiteY1" fmla="*/ 216 h 1440"/>
                    <a:gd name="connsiteX2" fmla="*/ 0 w 864"/>
                    <a:gd name="connsiteY2" fmla="*/ 0 h 1440"/>
                    <a:gd name="connsiteX3" fmla="*/ 0 w 864"/>
                    <a:gd name="connsiteY3" fmla="*/ 0 h 1440"/>
                    <a:gd name="connsiteX4" fmla="*/ 144 w 864"/>
                    <a:gd name="connsiteY4" fmla="*/ 0 h 1440"/>
                    <a:gd name="connsiteX5" fmla="*/ 144 w 864"/>
                    <a:gd name="connsiteY5" fmla="*/ 0 h 1440"/>
                    <a:gd name="connsiteX6" fmla="*/ 865 w 864"/>
                    <a:gd name="connsiteY6" fmla="*/ 1224 h 1440"/>
                    <a:gd name="connsiteX7" fmla="*/ 865 w 864"/>
                    <a:gd name="connsiteY7" fmla="*/ 1440 h 1440"/>
                    <a:gd name="connsiteX8" fmla="*/ 865 w 864"/>
                    <a:gd name="connsiteY8" fmla="*/ 1440 h 1440"/>
                    <a:gd name="connsiteX9" fmla="*/ 648 w 864"/>
                    <a:gd name="connsiteY9" fmla="*/ 1440 h 1440"/>
                    <a:gd name="connsiteX10" fmla="*/ 648 w 864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64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144" y="0"/>
                      </a:cubicBezTo>
                      <a:lnTo>
                        <a:pt x="144" y="0"/>
                      </a:lnTo>
                      <a:lnTo>
                        <a:pt x="865" y="1224"/>
                      </a:lnTo>
                      <a:cubicBezTo>
                        <a:pt x="865" y="1224"/>
                        <a:pt x="865" y="1368"/>
                        <a:pt x="865" y="1440"/>
                      </a:cubicBezTo>
                      <a:lnTo>
                        <a:pt x="865" y="1440"/>
                      </a:lnTo>
                      <a:cubicBezTo>
                        <a:pt x="865" y="1440"/>
                        <a:pt x="720" y="1440"/>
                        <a:pt x="648" y="1440"/>
                      </a:cubicBezTo>
                      <a:lnTo>
                        <a:pt x="648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6" name="Freeform: Shape 5725">
                  <a:extLst>
                    <a:ext uri="{FF2B5EF4-FFF2-40B4-BE49-F238E27FC236}">
                      <a16:creationId xmlns:a16="http://schemas.microsoft.com/office/drawing/2014/main" id="{FA7327F3-09D1-21A6-C582-801744BCEBAD}"/>
                    </a:ext>
                  </a:extLst>
                </p:cNvPr>
                <p:cNvSpPr/>
                <p:nvPr/>
              </p:nvSpPr>
              <p:spPr>
                <a:xfrm>
                  <a:off x="6793197" y="5803954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5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20 w 936"/>
                    <a:gd name="connsiteY9" fmla="*/ 1440 h 1440"/>
                    <a:gd name="connsiteX10" fmla="*/ 720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5"/>
                      </a:lnTo>
                      <a:cubicBezTo>
                        <a:pt x="936" y="1225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7" name="Freeform: Shape 5726">
                  <a:extLst>
                    <a:ext uri="{FF2B5EF4-FFF2-40B4-BE49-F238E27FC236}">
                      <a16:creationId xmlns:a16="http://schemas.microsoft.com/office/drawing/2014/main" id="{8D585ED7-DBBB-2BF5-5261-C6B59B09E961}"/>
                    </a:ext>
                  </a:extLst>
                </p:cNvPr>
                <p:cNvSpPr/>
                <p:nvPr/>
              </p:nvSpPr>
              <p:spPr>
                <a:xfrm>
                  <a:off x="6779226" y="5805250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5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20 w 936"/>
                    <a:gd name="connsiteY9" fmla="*/ 1440 h 1440"/>
                    <a:gd name="connsiteX10" fmla="*/ 720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5"/>
                      </a:lnTo>
                      <a:cubicBezTo>
                        <a:pt x="936" y="1225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8" name="Freeform: Shape 5727">
                  <a:extLst>
                    <a:ext uri="{FF2B5EF4-FFF2-40B4-BE49-F238E27FC236}">
                      <a16:creationId xmlns:a16="http://schemas.microsoft.com/office/drawing/2014/main" id="{05BB03B1-A1C5-F3C8-31A7-13A473C28AA3}"/>
                    </a:ext>
                  </a:extLst>
                </p:cNvPr>
                <p:cNvSpPr/>
                <p:nvPr/>
              </p:nvSpPr>
              <p:spPr>
                <a:xfrm>
                  <a:off x="6792549" y="5798697"/>
                  <a:ext cx="936" cy="1440"/>
                </a:xfrm>
                <a:custGeom>
                  <a:avLst/>
                  <a:gdLst>
                    <a:gd name="connsiteX0" fmla="*/ 720 w 936"/>
                    <a:gd name="connsiteY0" fmla="*/ 1440 h 1440"/>
                    <a:gd name="connsiteX1" fmla="*/ 0 w 936"/>
                    <a:gd name="connsiteY1" fmla="*/ 216 h 1440"/>
                    <a:gd name="connsiteX2" fmla="*/ 0 w 936"/>
                    <a:gd name="connsiteY2" fmla="*/ 0 h 1440"/>
                    <a:gd name="connsiteX3" fmla="*/ 0 w 936"/>
                    <a:gd name="connsiteY3" fmla="*/ 0 h 1440"/>
                    <a:gd name="connsiteX4" fmla="*/ 216 w 936"/>
                    <a:gd name="connsiteY4" fmla="*/ 0 h 1440"/>
                    <a:gd name="connsiteX5" fmla="*/ 216 w 936"/>
                    <a:gd name="connsiteY5" fmla="*/ 0 h 1440"/>
                    <a:gd name="connsiteX6" fmla="*/ 936 w 936"/>
                    <a:gd name="connsiteY6" fmla="*/ 1224 h 1440"/>
                    <a:gd name="connsiteX7" fmla="*/ 936 w 936"/>
                    <a:gd name="connsiteY7" fmla="*/ 1440 h 1440"/>
                    <a:gd name="connsiteX8" fmla="*/ 936 w 936"/>
                    <a:gd name="connsiteY8" fmla="*/ 1440 h 1440"/>
                    <a:gd name="connsiteX9" fmla="*/ 720 w 936"/>
                    <a:gd name="connsiteY9" fmla="*/ 1440 h 1440"/>
                    <a:gd name="connsiteX10" fmla="*/ 720 w 936"/>
                    <a:gd name="connsiteY10" fmla="*/ 1440 h 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6" h="1440">
                      <a:moveTo>
                        <a:pt x="720" y="1440"/>
                      </a:moveTo>
                      <a:lnTo>
                        <a:pt x="0" y="216"/>
                      </a:lnTo>
                      <a:cubicBezTo>
                        <a:pt x="0" y="216"/>
                        <a:pt x="0" y="7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216" y="0"/>
                      </a:cubicBezTo>
                      <a:lnTo>
                        <a:pt x="216" y="0"/>
                      </a:lnTo>
                      <a:lnTo>
                        <a:pt x="936" y="1224"/>
                      </a:lnTo>
                      <a:cubicBezTo>
                        <a:pt x="936" y="1224"/>
                        <a:pt x="936" y="1368"/>
                        <a:pt x="936" y="1440"/>
                      </a:cubicBezTo>
                      <a:lnTo>
                        <a:pt x="936" y="1440"/>
                      </a:lnTo>
                      <a:cubicBezTo>
                        <a:pt x="936" y="1440"/>
                        <a:pt x="792" y="1440"/>
                        <a:pt x="720" y="1440"/>
                      </a:cubicBezTo>
                      <a:lnTo>
                        <a:pt x="720" y="1440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9" name="Freeform: Shape 5728">
                  <a:extLst>
                    <a:ext uri="{FF2B5EF4-FFF2-40B4-BE49-F238E27FC236}">
                      <a16:creationId xmlns:a16="http://schemas.microsoft.com/office/drawing/2014/main" id="{F2B392EE-01F2-009E-AB10-F28E851549C1}"/>
                    </a:ext>
                  </a:extLst>
                </p:cNvPr>
                <p:cNvSpPr/>
                <p:nvPr/>
              </p:nvSpPr>
              <p:spPr>
                <a:xfrm>
                  <a:off x="6796078" y="5819057"/>
                  <a:ext cx="668" cy="1624"/>
                </a:xfrm>
                <a:custGeom>
                  <a:avLst/>
                  <a:gdLst>
                    <a:gd name="connsiteX0" fmla="*/ 72 w 668"/>
                    <a:gd name="connsiteY0" fmla="*/ 1461 h 1624"/>
                    <a:gd name="connsiteX1" fmla="*/ 432 w 668"/>
                    <a:gd name="connsiteY1" fmla="*/ 92 h 1624"/>
                    <a:gd name="connsiteX2" fmla="*/ 576 w 668"/>
                    <a:gd name="connsiteY2" fmla="*/ 20 h 1624"/>
                    <a:gd name="connsiteX3" fmla="*/ 576 w 668"/>
                    <a:gd name="connsiteY3" fmla="*/ 20 h 1624"/>
                    <a:gd name="connsiteX4" fmla="*/ 648 w 668"/>
                    <a:gd name="connsiteY4" fmla="*/ 164 h 1624"/>
                    <a:gd name="connsiteX5" fmla="*/ 648 w 668"/>
                    <a:gd name="connsiteY5" fmla="*/ 164 h 1624"/>
                    <a:gd name="connsiteX6" fmla="*/ 288 w 668"/>
                    <a:gd name="connsiteY6" fmla="*/ 1532 h 1624"/>
                    <a:gd name="connsiteX7" fmla="*/ 144 w 668"/>
                    <a:gd name="connsiteY7" fmla="*/ 1604 h 1624"/>
                    <a:gd name="connsiteX8" fmla="*/ 144 w 668"/>
                    <a:gd name="connsiteY8" fmla="*/ 1604 h 1624"/>
                    <a:gd name="connsiteX9" fmla="*/ 0 w 668"/>
                    <a:gd name="connsiteY9" fmla="*/ 1461 h 1624"/>
                    <a:gd name="connsiteX10" fmla="*/ 0 w 668"/>
                    <a:gd name="connsiteY10" fmla="*/ 1461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8" h="1624">
                      <a:moveTo>
                        <a:pt x="72" y="1461"/>
                      </a:moveTo>
                      <a:lnTo>
                        <a:pt x="432" y="92"/>
                      </a:lnTo>
                      <a:cubicBezTo>
                        <a:pt x="432" y="92"/>
                        <a:pt x="504" y="-52"/>
                        <a:pt x="576" y="20"/>
                      </a:cubicBezTo>
                      <a:lnTo>
                        <a:pt x="576" y="20"/>
                      </a:lnTo>
                      <a:cubicBezTo>
                        <a:pt x="576" y="20"/>
                        <a:pt x="720" y="92"/>
                        <a:pt x="648" y="164"/>
                      </a:cubicBezTo>
                      <a:lnTo>
                        <a:pt x="648" y="164"/>
                      </a:lnTo>
                      <a:lnTo>
                        <a:pt x="288" y="1532"/>
                      </a:lnTo>
                      <a:cubicBezTo>
                        <a:pt x="288" y="1532"/>
                        <a:pt x="216" y="1676"/>
                        <a:pt x="144" y="1604"/>
                      </a:cubicBezTo>
                      <a:lnTo>
                        <a:pt x="144" y="1604"/>
                      </a:lnTo>
                      <a:cubicBezTo>
                        <a:pt x="144" y="1604"/>
                        <a:pt x="0" y="1532"/>
                        <a:pt x="0" y="1461"/>
                      </a:cubicBezTo>
                      <a:lnTo>
                        <a:pt x="0" y="1461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0" name="Freeform: Shape 5729">
                  <a:extLst>
                    <a:ext uri="{FF2B5EF4-FFF2-40B4-BE49-F238E27FC236}">
                      <a16:creationId xmlns:a16="http://schemas.microsoft.com/office/drawing/2014/main" id="{634C50D9-0096-6A34-729D-F9780B3C52FF}"/>
                    </a:ext>
                  </a:extLst>
                </p:cNvPr>
                <p:cNvSpPr/>
                <p:nvPr/>
              </p:nvSpPr>
              <p:spPr>
                <a:xfrm>
                  <a:off x="6798506" y="5807031"/>
                  <a:ext cx="616" cy="1676"/>
                </a:xfrm>
                <a:custGeom>
                  <a:avLst/>
                  <a:gdLst>
                    <a:gd name="connsiteX0" fmla="*/ 20 w 616"/>
                    <a:gd name="connsiteY0" fmla="*/ 1460 h 1676"/>
                    <a:gd name="connsiteX1" fmla="*/ 380 w 616"/>
                    <a:gd name="connsiteY1" fmla="*/ 92 h 1676"/>
                    <a:gd name="connsiteX2" fmla="*/ 524 w 616"/>
                    <a:gd name="connsiteY2" fmla="*/ 20 h 1676"/>
                    <a:gd name="connsiteX3" fmla="*/ 524 w 616"/>
                    <a:gd name="connsiteY3" fmla="*/ 20 h 1676"/>
                    <a:gd name="connsiteX4" fmla="*/ 596 w 616"/>
                    <a:gd name="connsiteY4" fmla="*/ 164 h 1676"/>
                    <a:gd name="connsiteX5" fmla="*/ 596 w 616"/>
                    <a:gd name="connsiteY5" fmla="*/ 164 h 1676"/>
                    <a:gd name="connsiteX6" fmla="*/ 236 w 616"/>
                    <a:gd name="connsiteY6" fmla="*/ 1532 h 1676"/>
                    <a:gd name="connsiteX7" fmla="*/ 92 w 616"/>
                    <a:gd name="connsiteY7" fmla="*/ 1677 h 1676"/>
                    <a:gd name="connsiteX8" fmla="*/ 92 w 616"/>
                    <a:gd name="connsiteY8" fmla="*/ 1677 h 1676"/>
                    <a:gd name="connsiteX9" fmla="*/ 20 w 616"/>
                    <a:gd name="connsiteY9" fmla="*/ 1532 h 1676"/>
                    <a:gd name="connsiteX10" fmla="*/ 20 w 616"/>
                    <a:gd name="connsiteY10" fmla="*/ 1532 h 1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76">
                      <a:moveTo>
                        <a:pt x="20" y="1460"/>
                      </a:moveTo>
                      <a:lnTo>
                        <a:pt x="380" y="92"/>
                      </a:lnTo>
                      <a:cubicBezTo>
                        <a:pt x="380" y="92"/>
                        <a:pt x="452" y="-52"/>
                        <a:pt x="524" y="20"/>
                      </a:cubicBezTo>
                      <a:lnTo>
                        <a:pt x="524" y="20"/>
                      </a:lnTo>
                      <a:cubicBezTo>
                        <a:pt x="524" y="20"/>
                        <a:pt x="668" y="92"/>
                        <a:pt x="596" y="164"/>
                      </a:cubicBezTo>
                      <a:lnTo>
                        <a:pt x="596" y="164"/>
                      </a:lnTo>
                      <a:lnTo>
                        <a:pt x="236" y="1532"/>
                      </a:lnTo>
                      <a:cubicBezTo>
                        <a:pt x="236" y="1532"/>
                        <a:pt x="164" y="1677"/>
                        <a:pt x="92" y="1677"/>
                      </a:cubicBezTo>
                      <a:lnTo>
                        <a:pt x="92" y="1677"/>
                      </a:lnTo>
                      <a:cubicBezTo>
                        <a:pt x="92" y="1677"/>
                        <a:pt x="-52" y="1532"/>
                        <a:pt x="20" y="1532"/>
                      </a:cubicBezTo>
                      <a:lnTo>
                        <a:pt x="20" y="153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1" name="Freeform: Shape 5730">
                  <a:extLst>
                    <a:ext uri="{FF2B5EF4-FFF2-40B4-BE49-F238E27FC236}">
                      <a16:creationId xmlns:a16="http://schemas.microsoft.com/office/drawing/2014/main" id="{13B6BBB0-9514-F18D-8A7D-5262153E03D3}"/>
                    </a:ext>
                  </a:extLst>
                </p:cNvPr>
                <p:cNvSpPr/>
                <p:nvPr/>
              </p:nvSpPr>
              <p:spPr>
                <a:xfrm>
                  <a:off x="6778774" y="5799541"/>
                  <a:ext cx="616" cy="1624"/>
                </a:xfrm>
                <a:custGeom>
                  <a:avLst/>
                  <a:gdLst>
                    <a:gd name="connsiteX0" fmla="*/ 20 w 616"/>
                    <a:gd name="connsiteY0" fmla="*/ 1461 h 1624"/>
                    <a:gd name="connsiteX1" fmla="*/ 380 w 616"/>
                    <a:gd name="connsiteY1" fmla="*/ 92 h 1624"/>
                    <a:gd name="connsiteX2" fmla="*/ 524 w 616"/>
                    <a:gd name="connsiteY2" fmla="*/ 20 h 1624"/>
                    <a:gd name="connsiteX3" fmla="*/ 524 w 616"/>
                    <a:gd name="connsiteY3" fmla="*/ 20 h 1624"/>
                    <a:gd name="connsiteX4" fmla="*/ 596 w 616"/>
                    <a:gd name="connsiteY4" fmla="*/ 164 h 1624"/>
                    <a:gd name="connsiteX5" fmla="*/ 596 w 616"/>
                    <a:gd name="connsiteY5" fmla="*/ 164 h 1624"/>
                    <a:gd name="connsiteX6" fmla="*/ 236 w 616"/>
                    <a:gd name="connsiteY6" fmla="*/ 1533 h 1624"/>
                    <a:gd name="connsiteX7" fmla="*/ 92 w 616"/>
                    <a:gd name="connsiteY7" fmla="*/ 1605 h 1624"/>
                    <a:gd name="connsiteX8" fmla="*/ 92 w 616"/>
                    <a:gd name="connsiteY8" fmla="*/ 1605 h 1624"/>
                    <a:gd name="connsiteX9" fmla="*/ 20 w 616"/>
                    <a:gd name="connsiteY9" fmla="*/ 1461 h 1624"/>
                    <a:gd name="connsiteX10" fmla="*/ 20 w 616"/>
                    <a:gd name="connsiteY10" fmla="*/ 1461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6" h="1624">
                      <a:moveTo>
                        <a:pt x="20" y="1461"/>
                      </a:moveTo>
                      <a:lnTo>
                        <a:pt x="380" y="92"/>
                      </a:lnTo>
                      <a:cubicBezTo>
                        <a:pt x="380" y="92"/>
                        <a:pt x="452" y="-52"/>
                        <a:pt x="524" y="20"/>
                      </a:cubicBezTo>
                      <a:lnTo>
                        <a:pt x="524" y="20"/>
                      </a:lnTo>
                      <a:cubicBezTo>
                        <a:pt x="524" y="20"/>
                        <a:pt x="669" y="92"/>
                        <a:pt x="596" y="164"/>
                      </a:cubicBezTo>
                      <a:lnTo>
                        <a:pt x="596" y="164"/>
                      </a:lnTo>
                      <a:lnTo>
                        <a:pt x="236" y="1533"/>
                      </a:lnTo>
                      <a:cubicBezTo>
                        <a:pt x="236" y="1533"/>
                        <a:pt x="164" y="1676"/>
                        <a:pt x="92" y="1605"/>
                      </a:cubicBezTo>
                      <a:lnTo>
                        <a:pt x="92" y="1605"/>
                      </a:lnTo>
                      <a:cubicBezTo>
                        <a:pt x="92" y="1605"/>
                        <a:pt x="-52" y="1533"/>
                        <a:pt x="20" y="1461"/>
                      </a:cubicBezTo>
                      <a:lnTo>
                        <a:pt x="20" y="1461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2" name="Freeform: Shape 5731">
                  <a:extLst>
                    <a:ext uri="{FF2B5EF4-FFF2-40B4-BE49-F238E27FC236}">
                      <a16:creationId xmlns:a16="http://schemas.microsoft.com/office/drawing/2014/main" id="{90E7901B-FC05-F69C-4071-930D58FCADD0}"/>
                    </a:ext>
                  </a:extLst>
                </p:cNvPr>
                <p:cNvSpPr/>
                <p:nvPr/>
              </p:nvSpPr>
              <p:spPr>
                <a:xfrm>
                  <a:off x="6800687" y="5813440"/>
                  <a:ext cx="647" cy="1624"/>
                </a:xfrm>
                <a:custGeom>
                  <a:avLst/>
                  <a:gdLst>
                    <a:gd name="connsiteX0" fmla="*/ 0 w 647"/>
                    <a:gd name="connsiteY0" fmla="*/ 1461 h 1624"/>
                    <a:gd name="connsiteX1" fmla="*/ 360 w 647"/>
                    <a:gd name="connsiteY1" fmla="*/ 92 h 1624"/>
                    <a:gd name="connsiteX2" fmla="*/ 504 w 647"/>
                    <a:gd name="connsiteY2" fmla="*/ 20 h 1624"/>
                    <a:gd name="connsiteX3" fmla="*/ 504 w 647"/>
                    <a:gd name="connsiteY3" fmla="*/ 20 h 1624"/>
                    <a:gd name="connsiteX4" fmla="*/ 648 w 647"/>
                    <a:gd name="connsiteY4" fmla="*/ 164 h 1624"/>
                    <a:gd name="connsiteX5" fmla="*/ 648 w 647"/>
                    <a:gd name="connsiteY5" fmla="*/ 164 h 1624"/>
                    <a:gd name="connsiteX6" fmla="*/ 288 w 647"/>
                    <a:gd name="connsiteY6" fmla="*/ 1533 h 1624"/>
                    <a:gd name="connsiteX7" fmla="*/ 144 w 647"/>
                    <a:gd name="connsiteY7" fmla="*/ 1605 h 1624"/>
                    <a:gd name="connsiteX8" fmla="*/ 144 w 647"/>
                    <a:gd name="connsiteY8" fmla="*/ 1605 h 1624"/>
                    <a:gd name="connsiteX9" fmla="*/ 72 w 647"/>
                    <a:gd name="connsiteY9" fmla="*/ 1461 h 1624"/>
                    <a:gd name="connsiteX10" fmla="*/ 72 w 647"/>
                    <a:gd name="connsiteY10" fmla="*/ 1461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7" h="1624">
                      <a:moveTo>
                        <a:pt x="0" y="1461"/>
                      </a:moveTo>
                      <a:lnTo>
                        <a:pt x="360" y="92"/>
                      </a:lnTo>
                      <a:cubicBezTo>
                        <a:pt x="360" y="92"/>
                        <a:pt x="432" y="-52"/>
                        <a:pt x="504" y="20"/>
                      </a:cubicBezTo>
                      <a:lnTo>
                        <a:pt x="504" y="20"/>
                      </a:lnTo>
                      <a:cubicBezTo>
                        <a:pt x="504" y="20"/>
                        <a:pt x="648" y="92"/>
                        <a:pt x="648" y="164"/>
                      </a:cubicBezTo>
                      <a:lnTo>
                        <a:pt x="648" y="164"/>
                      </a:lnTo>
                      <a:lnTo>
                        <a:pt x="288" y="1533"/>
                      </a:lnTo>
                      <a:cubicBezTo>
                        <a:pt x="288" y="1533"/>
                        <a:pt x="216" y="1677"/>
                        <a:pt x="144" y="1605"/>
                      </a:cubicBezTo>
                      <a:lnTo>
                        <a:pt x="144" y="1605"/>
                      </a:lnTo>
                      <a:cubicBezTo>
                        <a:pt x="144" y="1605"/>
                        <a:pt x="0" y="1533"/>
                        <a:pt x="72" y="1461"/>
                      </a:cubicBezTo>
                      <a:lnTo>
                        <a:pt x="72" y="1461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3" name="Freeform: Shape 5732">
                  <a:extLst>
                    <a:ext uri="{FF2B5EF4-FFF2-40B4-BE49-F238E27FC236}">
                      <a16:creationId xmlns:a16="http://schemas.microsoft.com/office/drawing/2014/main" id="{84D84C15-A141-89B9-658A-7C0FF45CC9CB}"/>
                    </a:ext>
                  </a:extLst>
                </p:cNvPr>
                <p:cNvSpPr/>
                <p:nvPr/>
              </p:nvSpPr>
              <p:spPr>
                <a:xfrm>
                  <a:off x="6779010" y="5815837"/>
                  <a:ext cx="143" cy="1656"/>
                </a:xfrm>
                <a:custGeom>
                  <a:avLst/>
                  <a:gdLst>
                    <a:gd name="connsiteX0" fmla="*/ 0 w 143"/>
                    <a:gd name="connsiteY0" fmla="*/ 1512 h 1656"/>
                    <a:gd name="connsiteX1" fmla="*/ 0 w 143"/>
                    <a:gd name="connsiteY1" fmla="*/ 144 h 1656"/>
                    <a:gd name="connsiteX2" fmla="*/ 0 w 143"/>
                    <a:gd name="connsiteY2" fmla="*/ 0 h 1656"/>
                    <a:gd name="connsiteX3" fmla="*/ 0 w 143"/>
                    <a:gd name="connsiteY3" fmla="*/ 0 h 1656"/>
                    <a:gd name="connsiteX4" fmla="*/ 144 w 143"/>
                    <a:gd name="connsiteY4" fmla="*/ 144 h 1656"/>
                    <a:gd name="connsiteX5" fmla="*/ 144 w 143"/>
                    <a:gd name="connsiteY5" fmla="*/ 144 h 1656"/>
                    <a:gd name="connsiteX6" fmla="*/ 144 w 143"/>
                    <a:gd name="connsiteY6" fmla="*/ 1512 h 1656"/>
                    <a:gd name="connsiteX7" fmla="*/ 144 w 143"/>
                    <a:gd name="connsiteY7" fmla="*/ 1656 h 1656"/>
                    <a:gd name="connsiteX8" fmla="*/ 144 w 143"/>
                    <a:gd name="connsiteY8" fmla="*/ 1656 h 1656"/>
                    <a:gd name="connsiteX9" fmla="*/ 0 w 143"/>
                    <a:gd name="connsiteY9" fmla="*/ 1512 h 1656"/>
                    <a:gd name="connsiteX10" fmla="*/ 0 w 143"/>
                    <a:gd name="connsiteY10" fmla="*/ 1512 h 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" h="1656">
                      <a:moveTo>
                        <a:pt x="0" y="1512"/>
                      </a:moveTo>
                      <a:lnTo>
                        <a:pt x="0" y="144"/>
                      </a:lnTo>
                      <a:cubicBezTo>
                        <a:pt x="0" y="144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44" y="0"/>
                        <a:pt x="144" y="144"/>
                      </a:cubicBezTo>
                      <a:lnTo>
                        <a:pt x="144" y="144"/>
                      </a:lnTo>
                      <a:lnTo>
                        <a:pt x="144" y="1512"/>
                      </a:lnTo>
                      <a:cubicBezTo>
                        <a:pt x="144" y="1512"/>
                        <a:pt x="144" y="1656"/>
                        <a:pt x="144" y="1656"/>
                      </a:cubicBezTo>
                      <a:lnTo>
                        <a:pt x="144" y="1656"/>
                      </a:lnTo>
                      <a:cubicBezTo>
                        <a:pt x="144" y="1656"/>
                        <a:pt x="0" y="1656"/>
                        <a:pt x="0" y="1512"/>
                      </a:cubicBezTo>
                      <a:lnTo>
                        <a:pt x="0" y="1512"/>
                      </a:lnTo>
                      <a:close/>
                    </a:path>
                  </a:pathLst>
                </a:custGeom>
                <a:solidFill>
                  <a:srgbClr val="96D9F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4" name="Freeform: Shape 5733">
                  <a:extLst>
                    <a:ext uri="{FF2B5EF4-FFF2-40B4-BE49-F238E27FC236}">
                      <a16:creationId xmlns:a16="http://schemas.microsoft.com/office/drawing/2014/main" id="{B1B3410A-E139-E839-3090-6391CDD6F609}"/>
                    </a:ext>
                  </a:extLst>
                </p:cNvPr>
                <p:cNvSpPr/>
                <p:nvPr/>
              </p:nvSpPr>
              <p:spPr>
                <a:xfrm>
                  <a:off x="6788556" y="5821710"/>
                  <a:ext cx="999" cy="1432"/>
                </a:xfrm>
                <a:custGeom>
                  <a:avLst/>
                  <a:gdLst>
                    <a:gd name="connsiteX0" fmla="*/ 32 w 999"/>
                    <a:gd name="connsiteY0" fmla="*/ 1256 h 1432"/>
                    <a:gd name="connsiteX1" fmla="*/ 752 w 999"/>
                    <a:gd name="connsiteY1" fmla="*/ 32 h 1432"/>
                    <a:gd name="connsiteX2" fmla="*/ 968 w 999"/>
                    <a:gd name="connsiteY2" fmla="*/ 32 h 1432"/>
                    <a:gd name="connsiteX3" fmla="*/ 968 w 999"/>
                    <a:gd name="connsiteY3" fmla="*/ 32 h 1432"/>
                    <a:gd name="connsiteX4" fmla="*/ 968 w 999"/>
                    <a:gd name="connsiteY4" fmla="*/ 248 h 1432"/>
                    <a:gd name="connsiteX5" fmla="*/ 968 w 999"/>
                    <a:gd name="connsiteY5" fmla="*/ 248 h 1432"/>
                    <a:gd name="connsiteX6" fmla="*/ 248 w 999"/>
                    <a:gd name="connsiteY6" fmla="*/ 1400 h 1432"/>
                    <a:gd name="connsiteX7" fmla="*/ 32 w 999"/>
                    <a:gd name="connsiteY7" fmla="*/ 1400 h 1432"/>
                    <a:gd name="connsiteX8" fmla="*/ 32 w 999"/>
                    <a:gd name="connsiteY8" fmla="*/ 1400 h 1432"/>
                    <a:gd name="connsiteX9" fmla="*/ 32 w 999"/>
                    <a:gd name="connsiteY9" fmla="*/ 1184 h 1432"/>
                    <a:gd name="connsiteX10" fmla="*/ 32 w 999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99" h="1432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5" name="Freeform: Shape 5734">
                  <a:extLst>
                    <a:ext uri="{FF2B5EF4-FFF2-40B4-BE49-F238E27FC236}">
                      <a16:creationId xmlns:a16="http://schemas.microsoft.com/office/drawing/2014/main" id="{45963B72-7299-0BB1-4575-091C55F3BE2F}"/>
                    </a:ext>
                  </a:extLst>
                </p:cNvPr>
                <p:cNvSpPr/>
                <p:nvPr/>
              </p:nvSpPr>
              <p:spPr>
                <a:xfrm>
                  <a:off x="6788268" y="5816957"/>
                  <a:ext cx="1000" cy="1504"/>
                </a:xfrm>
                <a:custGeom>
                  <a:avLst/>
                  <a:gdLst>
                    <a:gd name="connsiteX0" fmla="*/ 32 w 1000"/>
                    <a:gd name="connsiteY0" fmla="*/ 1184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256 h 1504"/>
                    <a:gd name="connsiteX10" fmla="*/ 32 w 1000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32" y="1184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6" name="Freeform: Shape 5735">
                  <a:extLst>
                    <a:ext uri="{FF2B5EF4-FFF2-40B4-BE49-F238E27FC236}">
                      <a16:creationId xmlns:a16="http://schemas.microsoft.com/office/drawing/2014/main" id="{8E10C8B4-D5A1-62C5-83C0-7775445A27C3}"/>
                    </a:ext>
                  </a:extLst>
                </p:cNvPr>
                <p:cNvSpPr/>
                <p:nvPr/>
              </p:nvSpPr>
              <p:spPr>
                <a:xfrm>
                  <a:off x="6795974" y="5808963"/>
                  <a:ext cx="1000" cy="1504"/>
                </a:xfrm>
                <a:custGeom>
                  <a:avLst/>
                  <a:gdLst>
                    <a:gd name="connsiteX0" fmla="*/ 32 w 1000"/>
                    <a:gd name="connsiteY0" fmla="*/ 1256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256 h 1504"/>
                    <a:gd name="connsiteX10" fmla="*/ 32 w 1000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76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F6966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7" name="Freeform: Shape 5736">
                  <a:extLst>
                    <a:ext uri="{FF2B5EF4-FFF2-40B4-BE49-F238E27FC236}">
                      <a16:creationId xmlns:a16="http://schemas.microsoft.com/office/drawing/2014/main" id="{729E8760-1FB2-2765-5052-8C9ABB918073}"/>
                    </a:ext>
                  </a:extLst>
                </p:cNvPr>
                <p:cNvSpPr/>
                <p:nvPr/>
              </p:nvSpPr>
              <p:spPr>
                <a:xfrm>
                  <a:off x="6790140" y="5797009"/>
                  <a:ext cx="1144" cy="1432"/>
                </a:xfrm>
                <a:custGeom>
                  <a:avLst/>
                  <a:gdLst>
                    <a:gd name="connsiteX0" fmla="*/ 32 w 1144"/>
                    <a:gd name="connsiteY0" fmla="*/ 1184 h 1432"/>
                    <a:gd name="connsiteX1" fmla="*/ 896 w 1144"/>
                    <a:gd name="connsiteY1" fmla="*/ 32 h 1432"/>
                    <a:gd name="connsiteX2" fmla="*/ 1112 w 1144"/>
                    <a:gd name="connsiteY2" fmla="*/ 32 h 1432"/>
                    <a:gd name="connsiteX3" fmla="*/ 1112 w 1144"/>
                    <a:gd name="connsiteY3" fmla="*/ 32 h 1432"/>
                    <a:gd name="connsiteX4" fmla="*/ 1112 w 1144"/>
                    <a:gd name="connsiteY4" fmla="*/ 248 h 1432"/>
                    <a:gd name="connsiteX5" fmla="*/ 1112 w 1144"/>
                    <a:gd name="connsiteY5" fmla="*/ 248 h 1432"/>
                    <a:gd name="connsiteX6" fmla="*/ 248 w 1144"/>
                    <a:gd name="connsiteY6" fmla="*/ 1400 h 1432"/>
                    <a:gd name="connsiteX7" fmla="*/ 32 w 1144"/>
                    <a:gd name="connsiteY7" fmla="*/ 1400 h 1432"/>
                    <a:gd name="connsiteX8" fmla="*/ 32 w 1144"/>
                    <a:gd name="connsiteY8" fmla="*/ 1400 h 1432"/>
                    <a:gd name="connsiteX9" fmla="*/ 32 w 1144"/>
                    <a:gd name="connsiteY9" fmla="*/ 1184 h 1432"/>
                    <a:gd name="connsiteX10" fmla="*/ 32 w 1144"/>
                    <a:gd name="connsiteY10" fmla="*/ 1184 h 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44" h="1432">
                      <a:moveTo>
                        <a:pt x="32" y="1184"/>
                      </a:moveTo>
                      <a:lnTo>
                        <a:pt x="896" y="32"/>
                      </a:lnTo>
                      <a:cubicBezTo>
                        <a:pt x="896" y="32"/>
                        <a:pt x="1040" y="-40"/>
                        <a:pt x="1112" y="32"/>
                      </a:cubicBezTo>
                      <a:lnTo>
                        <a:pt x="1112" y="32"/>
                      </a:lnTo>
                      <a:cubicBezTo>
                        <a:pt x="1112" y="32"/>
                        <a:pt x="1184" y="176"/>
                        <a:pt x="1112" y="248"/>
                      </a:cubicBezTo>
                      <a:lnTo>
                        <a:pt x="1112" y="248"/>
                      </a:lnTo>
                      <a:lnTo>
                        <a:pt x="248" y="1400"/>
                      </a:lnTo>
                      <a:cubicBezTo>
                        <a:pt x="248" y="1400"/>
                        <a:pt x="104" y="1472"/>
                        <a:pt x="32" y="1400"/>
                      </a:cubicBezTo>
                      <a:lnTo>
                        <a:pt x="32" y="1400"/>
                      </a:lnTo>
                      <a:cubicBezTo>
                        <a:pt x="32" y="1400"/>
                        <a:pt x="-40" y="1256"/>
                        <a:pt x="32" y="1184"/>
                      </a:cubicBezTo>
                      <a:lnTo>
                        <a:pt x="32" y="1184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8" name="Freeform: Shape 5737">
                  <a:extLst>
                    <a:ext uri="{FF2B5EF4-FFF2-40B4-BE49-F238E27FC236}">
                      <a16:creationId xmlns:a16="http://schemas.microsoft.com/office/drawing/2014/main" id="{074DAD74-FA7D-F189-5FD3-B3F5418FCBFE}"/>
                    </a:ext>
                  </a:extLst>
                </p:cNvPr>
                <p:cNvSpPr/>
                <p:nvPr/>
              </p:nvSpPr>
              <p:spPr>
                <a:xfrm>
                  <a:off x="6780243" y="5799097"/>
                  <a:ext cx="1536" cy="928"/>
                </a:xfrm>
                <a:custGeom>
                  <a:avLst/>
                  <a:gdLst>
                    <a:gd name="connsiteX0" fmla="*/ 1288 w 1536"/>
                    <a:gd name="connsiteY0" fmla="*/ 896 h 928"/>
                    <a:gd name="connsiteX1" fmla="*/ 64 w 1536"/>
                    <a:gd name="connsiteY1" fmla="*/ 248 h 928"/>
                    <a:gd name="connsiteX2" fmla="*/ 64 w 1536"/>
                    <a:gd name="connsiteY2" fmla="*/ 32 h 928"/>
                    <a:gd name="connsiteX3" fmla="*/ 64 w 1536"/>
                    <a:gd name="connsiteY3" fmla="*/ 32 h 928"/>
                    <a:gd name="connsiteX4" fmla="*/ 280 w 1536"/>
                    <a:gd name="connsiteY4" fmla="*/ 32 h 928"/>
                    <a:gd name="connsiteX5" fmla="*/ 280 w 1536"/>
                    <a:gd name="connsiteY5" fmla="*/ 32 h 928"/>
                    <a:gd name="connsiteX6" fmla="*/ 1504 w 1536"/>
                    <a:gd name="connsiteY6" fmla="*/ 680 h 928"/>
                    <a:gd name="connsiteX7" fmla="*/ 1504 w 1536"/>
                    <a:gd name="connsiteY7" fmla="*/ 896 h 928"/>
                    <a:gd name="connsiteX8" fmla="*/ 1504 w 1536"/>
                    <a:gd name="connsiteY8" fmla="*/ 896 h 928"/>
                    <a:gd name="connsiteX9" fmla="*/ 1288 w 1536"/>
                    <a:gd name="connsiteY9" fmla="*/ 896 h 928"/>
                    <a:gd name="connsiteX10" fmla="*/ 1288 w 1536"/>
                    <a:gd name="connsiteY10" fmla="*/ 896 h 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36" h="928">
                      <a:moveTo>
                        <a:pt x="1288" y="896"/>
                      </a:moveTo>
                      <a:lnTo>
                        <a:pt x="64" y="248"/>
                      </a:lnTo>
                      <a:cubicBezTo>
                        <a:pt x="64" y="248"/>
                        <a:pt x="-80" y="104"/>
                        <a:pt x="64" y="32"/>
                      </a:cubicBezTo>
                      <a:lnTo>
                        <a:pt x="64" y="32"/>
                      </a:lnTo>
                      <a:cubicBezTo>
                        <a:pt x="64" y="32"/>
                        <a:pt x="208" y="-40"/>
                        <a:pt x="280" y="32"/>
                      </a:cubicBezTo>
                      <a:lnTo>
                        <a:pt x="280" y="32"/>
                      </a:lnTo>
                      <a:lnTo>
                        <a:pt x="1504" y="680"/>
                      </a:lnTo>
                      <a:cubicBezTo>
                        <a:pt x="1504" y="680"/>
                        <a:pt x="1577" y="824"/>
                        <a:pt x="1504" y="896"/>
                      </a:cubicBezTo>
                      <a:lnTo>
                        <a:pt x="1504" y="896"/>
                      </a:lnTo>
                      <a:cubicBezTo>
                        <a:pt x="1504" y="896"/>
                        <a:pt x="1360" y="968"/>
                        <a:pt x="1288" y="896"/>
                      </a:cubicBezTo>
                      <a:lnTo>
                        <a:pt x="1288" y="8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9" name="Freeform: Shape 5738">
                  <a:extLst>
                    <a:ext uri="{FF2B5EF4-FFF2-40B4-BE49-F238E27FC236}">
                      <a16:creationId xmlns:a16="http://schemas.microsoft.com/office/drawing/2014/main" id="{D0C448CF-F970-23DA-4295-5653C1648288}"/>
                    </a:ext>
                  </a:extLst>
                </p:cNvPr>
                <p:cNvSpPr/>
                <p:nvPr/>
              </p:nvSpPr>
              <p:spPr>
                <a:xfrm>
                  <a:off x="6786612" y="5795785"/>
                  <a:ext cx="1504" cy="928"/>
                </a:xfrm>
                <a:custGeom>
                  <a:avLst/>
                  <a:gdLst>
                    <a:gd name="connsiteX0" fmla="*/ 1256 w 1504"/>
                    <a:gd name="connsiteY0" fmla="*/ 896 h 928"/>
                    <a:gd name="connsiteX1" fmla="*/ 32 w 1504"/>
                    <a:gd name="connsiteY1" fmla="*/ 248 h 928"/>
                    <a:gd name="connsiteX2" fmla="*/ 32 w 1504"/>
                    <a:gd name="connsiteY2" fmla="*/ 32 h 928"/>
                    <a:gd name="connsiteX3" fmla="*/ 32 w 1504"/>
                    <a:gd name="connsiteY3" fmla="*/ 32 h 928"/>
                    <a:gd name="connsiteX4" fmla="*/ 248 w 1504"/>
                    <a:gd name="connsiteY4" fmla="*/ 32 h 928"/>
                    <a:gd name="connsiteX5" fmla="*/ 248 w 1504"/>
                    <a:gd name="connsiteY5" fmla="*/ 32 h 928"/>
                    <a:gd name="connsiteX6" fmla="*/ 1472 w 1504"/>
                    <a:gd name="connsiteY6" fmla="*/ 680 h 928"/>
                    <a:gd name="connsiteX7" fmla="*/ 1472 w 1504"/>
                    <a:gd name="connsiteY7" fmla="*/ 896 h 928"/>
                    <a:gd name="connsiteX8" fmla="*/ 1472 w 1504"/>
                    <a:gd name="connsiteY8" fmla="*/ 896 h 928"/>
                    <a:gd name="connsiteX9" fmla="*/ 1256 w 1504"/>
                    <a:gd name="connsiteY9" fmla="*/ 896 h 928"/>
                    <a:gd name="connsiteX10" fmla="*/ 1256 w 1504"/>
                    <a:gd name="connsiteY10" fmla="*/ 896 h 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28">
                      <a:moveTo>
                        <a:pt x="1256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680"/>
                      </a:lnTo>
                      <a:cubicBezTo>
                        <a:pt x="1472" y="680"/>
                        <a:pt x="1544" y="824"/>
                        <a:pt x="1472" y="896"/>
                      </a:cubicBezTo>
                      <a:lnTo>
                        <a:pt x="1472" y="896"/>
                      </a:lnTo>
                      <a:cubicBezTo>
                        <a:pt x="1472" y="896"/>
                        <a:pt x="1328" y="968"/>
                        <a:pt x="1256" y="896"/>
                      </a:cubicBezTo>
                      <a:lnTo>
                        <a:pt x="1256" y="896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0" name="Freeform: Shape 5739">
                  <a:extLst>
                    <a:ext uri="{FF2B5EF4-FFF2-40B4-BE49-F238E27FC236}">
                      <a16:creationId xmlns:a16="http://schemas.microsoft.com/office/drawing/2014/main" id="{7C955F43-7CA6-F00F-DF28-2E9B8EFEDEBB}"/>
                    </a:ext>
                  </a:extLst>
                </p:cNvPr>
                <p:cNvSpPr/>
                <p:nvPr/>
              </p:nvSpPr>
              <p:spPr>
                <a:xfrm>
                  <a:off x="6785099" y="5821854"/>
                  <a:ext cx="1504" cy="999"/>
                </a:xfrm>
                <a:custGeom>
                  <a:avLst/>
                  <a:gdLst>
                    <a:gd name="connsiteX0" fmla="*/ 1256 w 1504"/>
                    <a:gd name="connsiteY0" fmla="*/ 968 h 999"/>
                    <a:gd name="connsiteX1" fmla="*/ 32 w 1504"/>
                    <a:gd name="connsiteY1" fmla="*/ 248 h 999"/>
                    <a:gd name="connsiteX2" fmla="*/ 32 w 1504"/>
                    <a:gd name="connsiteY2" fmla="*/ 32 h 999"/>
                    <a:gd name="connsiteX3" fmla="*/ 32 w 1504"/>
                    <a:gd name="connsiteY3" fmla="*/ 32 h 999"/>
                    <a:gd name="connsiteX4" fmla="*/ 248 w 1504"/>
                    <a:gd name="connsiteY4" fmla="*/ 32 h 999"/>
                    <a:gd name="connsiteX5" fmla="*/ 248 w 1504"/>
                    <a:gd name="connsiteY5" fmla="*/ 32 h 999"/>
                    <a:gd name="connsiteX6" fmla="*/ 1472 w 1504"/>
                    <a:gd name="connsiteY6" fmla="*/ 752 h 999"/>
                    <a:gd name="connsiteX7" fmla="*/ 1472 w 1504"/>
                    <a:gd name="connsiteY7" fmla="*/ 968 h 999"/>
                    <a:gd name="connsiteX8" fmla="*/ 1472 w 1504"/>
                    <a:gd name="connsiteY8" fmla="*/ 968 h 999"/>
                    <a:gd name="connsiteX9" fmla="*/ 1256 w 1504"/>
                    <a:gd name="connsiteY9" fmla="*/ 968 h 999"/>
                    <a:gd name="connsiteX10" fmla="*/ 1256 w 1504"/>
                    <a:gd name="connsiteY10" fmla="*/ 968 h 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99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752"/>
                      </a:lnTo>
                      <a:cubicBezTo>
                        <a:pt x="1472" y="752"/>
                        <a:pt x="1544" y="896"/>
                        <a:pt x="1472" y="968"/>
                      </a:cubicBezTo>
                      <a:lnTo>
                        <a:pt x="1472" y="968"/>
                      </a:lnTo>
                      <a:cubicBezTo>
                        <a:pt x="1472" y="968"/>
                        <a:pt x="1328" y="1040"/>
                        <a:pt x="1256" y="968"/>
                      </a:cubicBezTo>
                      <a:lnTo>
                        <a:pt x="1256" y="96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1" name="Freeform: Shape 5740">
                  <a:extLst>
                    <a:ext uri="{FF2B5EF4-FFF2-40B4-BE49-F238E27FC236}">
                      <a16:creationId xmlns:a16="http://schemas.microsoft.com/office/drawing/2014/main" id="{E0764658-02DA-0844-AF3D-AF3BD5F97277}"/>
                    </a:ext>
                  </a:extLst>
                </p:cNvPr>
                <p:cNvSpPr/>
                <p:nvPr/>
              </p:nvSpPr>
              <p:spPr>
                <a:xfrm>
                  <a:off x="6798998" y="5812204"/>
                  <a:ext cx="1544" cy="928"/>
                </a:xfrm>
                <a:custGeom>
                  <a:avLst/>
                  <a:gdLst>
                    <a:gd name="connsiteX0" fmla="*/ 1257 w 1544"/>
                    <a:gd name="connsiteY0" fmla="*/ 896 h 928"/>
                    <a:gd name="connsiteX1" fmla="*/ 32 w 1544"/>
                    <a:gd name="connsiteY1" fmla="*/ 248 h 928"/>
                    <a:gd name="connsiteX2" fmla="*/ 32 w 1544"/>
                    <a:gd name="connsiteY2" fmla="*/ 32 h 928"/>
                    <a:gd name="connsiteX3" fmla="*/ 32 w 1544"/>
                    <a:gd name="connsiteY3" fmla="*/ 32 h 928"/>
                    <a:gd name="connsiteX4" fmla="*/ 248 w 1544"/>
                    <a:gd name="connsiteY4" fmla="*/ 32 h 928"/>
                    <a:gd name="connsiteX5" fmla="*/ 248 w 1544"/>
                    <a:gd name="connsiteY5" fmla="*/ 32 h 928"/>
                    <a:gd name="connsiteX6" fmla="*/ 1472 w 1544"/>
                    <a:gd name="connsiteY6" fmla="*/ 680 h 928"/>
                    <a:gd name="connsiteX7" fmla="*/ 1544 w 1544"/>
                    <a:gd name="connsiteY7" fmla="*/ 896 h 928"/>
                    <a:gd name="connsiteX8" fmla="*/ 1544 w 1544"/>
                    <a:gd name="connsiteY8" fmla="*/ 896 h 928"/>
                    <a:gd name="connsiteX9" fmla="*/ 1328 w 1544"/>
                    <a:gd name="connsiteY9" fmla="*/ 896 h 928"/>
                    <a:gd name="connsiteX10" fmla="*/ 1328 w 1544"/>
                    <a:gd name="connsiteY10" fmla="*/ 896 h 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44" h="928">
                      <a:moveTo>
                        <a:pt x="1257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680"/>
                      </a:lnTo>
                      <a:cubicBezTo>
                        <a:pt x="1472" y="680"/>
                        <a:pt x="1544" y="824"/>
                        <a:pt x="1544" y="896"/>
                      </a:cubicBezTo>
                      <a:lnTo>
                        <a:pt x="1544" y="896"/>
                      </a:lnTo>
                      <a:cubicBezTo>
                        <a:pt x="1544" y="896"/>
                        <a:pt x="1400" y="968"/>
                        <a:pt x="1328" y="896"/>
                      </a:cubicBezTo>
                      <a:lnTo>
                        <a:pt x="1328" y="896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2" name="Freeform: Shape 5741">
                  <a:extLst>
                    <a:ext uri="{FF2B5EF4-FFF2-40B4-BE49-F238E27FC236}">
                      <a16:creationId xmlns:a16="http://schemas.microsoft.com/office/drawing/2014/main" id="{F45BF149-BEA2-D43F-140F-9E958C4D5EED}"/>
                    </a:ext>
                  </a:extLst>
                </p:cNvPr>
                <p:cNvSpPr/>
                <p:nvPr/>
              </p:nvSpPr>
              <p:spPr>
                <a:xfrm>
                  <a:off x="6796118" y="5804570"/>
                  <a:ext cx="1504" cy="968"/>
                </a:xfrm>
                <a:custGeom>
                  <a:avLst/>
                  <a:gdLst>
                    <a:gd name="connsiteX0" fmla="*/ 1256 w 1504"/>
                    <a:gd name="connsiteY0" fmla="*/ 968 h 968"/>
                    <a:gd name="connsiteX1" fmla="*/ 32 w 1504"/>
                    <a:gd name="connsiteY1" fmla="*/ 248 h 968"/>
                    <a:gd name="connsiteX2" fmla="*/ 32 w 1504"/>
                    <a:gd name="connsiteY2" fmla="*/ 32 h 968"/>
                    <a:gd name="connsiteX3" fmla="*/ 32 w 1504"/>
                    <a:gd name="connsiteY3" fmla="*/ 32 h 968"/>
                    <a:gd name="connsiteX4" fmla="*/ 248 w 1504"/>
                    <a:gd name="connsiteY4" fmla="*/ 32 h 968"/>
                    <a:gd name="connsiteX5" fmla="*/ 248 w 1504"/>
                    <a:gd name="connsiteY5" fmla="*/ 32 h 968"/>
                    <a:gd name="connsiteX6" fmla="*/ 1472 w 1504"/>
                    <a:gd name="connsiteY6" fmla="*/ 680 h 968"/>
                    <a:gd name="connsiteX7" fmla="*/ 1472 w 1504"/>
                    <a:gd name="connsiteY7" fmla="*/ 896 h 968"/>
                    <a:gd name="connsiteX8" fmla="*/ 1472 w 1504"/>
                    <a:gd name="connsiteY8" fmla="*/ 896 h 968"/>
                    <a:gd name="connsiteX9" fmla="*/ 1256 w 1504"/>
                    <a:gd name="connsiteY9" fmla="*/ 896 h 968"/>
                    <a:gd name="connsiteX10" fmla="*/ 1256 w 1504"/>
                    <a:gd name="connsiteY10" fmla="*/ 896 h 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68">
                      <a:moveTo>
                        <a:pt x="1256" y="968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680"/>
                      </a:lnTo>
                      <a:cubicBezTo>
                        <a:pt x="1472" y="680"/>
                        <a:pt x="1544" y="824"/>
                        <a:pt x="1472" y="896"/>
                      </a:cubicBezTo>
                      <a:lnTo>
                        <a:pt x="1472" y="896"/>
                      </a:lnTo>
                      <a:cubicBezTo>
                        <a:pt x="1472" y="896"/>
                        <a:pt x="1328" y="968"/>
                        <a:pt x="1256" y="896"/>
                      </a:cubicBezTo>
                      <a:lnTo>
                        <a:pt x="1256" y="896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3" name="Freeform: Shape 5742">
                  <a:extLst>
                    <a:ext uri="{FF2B5EF4-FFF2-40B4-BE49-F238E27FC236}">
                      <a16:creationId xmlns:a16="http://schemas.microsoft.com/office/drawing/2014/main" id="{5A448959-1BCA-D92B-AC6C-D4ADFF2B35A7}"/>
                    </a:ext>
                  </a:extLst>
                </p:cNvPr>
                <p:cNvSpPr/>
                <p:nvPr/>
              </p:nvSpPr>
              <p:spPr>
                <a:xfrm>
                  <a:off x="6796294" y="5799489"/>
                  <a:ext cx="812" cy="1604"/>
                </a:xfrm>
                <a:custGeom>
                  <a:avLst/>
                  <a:gdLst>
                    <a:gd name="connsiteX0" fmla="*/ 0 w 812"/>
                    <a:gd name="connsiteY0" fmla="*/ 1368 h 1604"/>
                    <a:gd name="connsiteX1" fmla="*/ 504 w 812"/>
                    <a:gd name="connsiteY1" fmla="*/ 72 h 1604"/>
                    <a:gd name="connsiteX2" fmla="*/ 720 w 812"/>
                    <a:gd name="connsiteY2" fmla="*/ 0 h 1604"/>
                    <a:gd name="connsiteX3" fmla="*/ 720 w 812"/>
                    <a:gd name="connsiteY3" fmla="*/ 0 h 1604"/>
                    <a:gd name="connsiteX4" fmla="*/ 792 w 812"/>
                    <a:gd name="connsiteY4" fmla="*/ 216 h 1604"/>
                    <a:gd name="connsiteX5" fmla="*/ 792 w 812"/>
                    <a:gd name="connsiteY5" fmla="*/ 216 h 1604"/>
                    <a:gd name="connsiteX6" fmla="*/ 288 w 812"/>
                    <a:gd name="connsiteY6" fmla="*/ 1512 h 1604"/>
                    <a:gd name="connsiteX7" fmla="*/ 72 w 812"/>
                    <a:gd name="connsiteY7" fmla="*/ 1585 h 1604"/>
                    <a:gd name="connsiteX8" fmla="*/ 72 w 812"/>
                    <a:gd name="connsiteY8" fmla="*/ 1585 h 1604"/>
                    <a:gd name="connsiteX9" fmla="*/ 0 w 812"/>
                    <a:gd name="connsiteY9" fmla="*/ 1368 h 1604"/>
                    <a:gd name="connsiteX10" fmla="*/ 0 w 812"/>
                    <a:gd name="connsiteY10" fmla="*/ 1368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12" h="1604">
                      <a:moveTo>
                        <a:pt x="0" y="1368"/>
                      </a:moveTo>
                      <a:lnTo>
                        <a:pt x="504" y="72"/>
                      </a:lnTo>
                      <a:cubicBezTo>
                        <a:pt x="504" y="72"/>
                        <a:pt x="576" y="0"/>
                        <a:pt x="720" y="0"/>
                      </a:cubicBezTo>
                      <a:lnTo>
                        <a:pt x="720" y="0"/>
                      </a:lnTo>
                      <a:cubicBezTo>
                        <a:pt x="720" y="0"/>
                        <a:pt x="864" y="144"/>
                        <a:pt x="792" y="216"/>
                      </a:cubicBezTo>
                      <a:lnTo>
                        <a:pt x="792" y="216"/>
                      </a:lnTo>
                      <a:lnTo>
                        <a:pt x="288" y="1512"/>
                      </a:lnTo>
                      <a:cubicBezTo>
                        <a:pt x="288" y="1512"/>
                        <a:pt x="144" y="1657"/>
                        <a:pt x="72" y="1585"/>
                      </a:cubicBezTo>
                      <a:lnTo>
                        <a:pt x="72" y="1585"/>
                      </a:lnTo>
                      <a:cubicBezTo>
                        <a:pt x="72" y="1585"/>
                        <a:pt x="0" y="1512"/>
                        <a:pt x="0" y="1368"/>
                      </a:cubicBezTo>
                      <a:lnTo>
                        <a:pt x="0" y="136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4" name="Freeform: Shape 5743">
                  <a:extLst>
                    <a:ext uri="{FF2B5EF4-FFF2-40B4-BE49-F238E27FC236}">
                      <a16:creationId xmlns:a16="http://schemas.microsoft.com/office/drawing/2014/main" id="{6CEEE3FB-7F35-D041-C0EC-B1CDCB144223}"/>
                    </a:ext>
                  </a:extLst>
                </p:cNvPr>
                <p:cNvSpPr/>
                <p:nvPr/>
              </p:nvSpPr>
              <p:spPr>
                <a:xfrm>
                  <a:off x="6779350" y="5811340"/>
                  <a:ext cx="812" cy="1504"/>
                </a:xfrm>
                <a:custGeom>
                  <a:avLst/>
                  <a:gdLst>
                    <a:gd name="connsiteX0" fmla="*/ 20 w 812"/>
                    <a:gd name="connsiteY0" fmla="*/ 1328 h 1504"/>
                    <a:gd name="connsiteX1" fmla="*/ 524 w 812"/>
                    <a:gd name="connsiteY1" fmla="*/ 32 h 1504"/>
                    <a:gd name="connsiteX2" fmla="*/ 740 w 812"/>
                    <a:gd name="connsiteY2" fmla="*/ 32 h 1504"/>
                    <a:gd name="connsiteX3" fmla="*/ 740 w 812"/>
                    <a:gd name="connsiteY3" fmla="*/ 32 h 1504"/>
                    <a:gd name="connsiteX4" fmla="*/ 812 w 812"/>
                    <a:gd name="connsiteY4" fmla="*/ 176 h 1504"/>
                    <a:gd name="connsiteX5" fmla="*/ 812 w 812"/>
                    <a:gd name="connsiteY5" fmla="*/ 176 h 1504"/>
                    <a:gd name="connsiteX6" fmla="*/ 308 w 812"/>
                    <a:gd name="connsiteY6" fmla="*/ 1472 h 1504"/>
                    <a:gd name="connsiteX7" fmla="*/ 92 w 812"/>
                    <a:gd name="connsiteY7" fmla="*/ 1472 h 1504"/>
                    <a:gd name="connsiteX8" fmla="*/ 92 w 812"/>
                    <a:gd name="connsiteY8" fmla="*/ 1472 h 1504"/>
                    <a:gd name="connsiteX9" fmla="*/ 20 w 812"/>
                    <a:gd name="connsiteY9" fmla="*/ 1328 h 1504"/>
                    <a:gd name="connsiteX10" fmla="*/ 20 w 812"/>
                    <a:gd name="connsiteY10" fmla="*/ 1328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12" h="1504">
                      <a:moveTo>
                        <a:pt x="20" y="1328"/>
                      </a:moveTo>
                      <a:lnTo>
                        <a:pt x="524" y="32"/>
                      </a:lnTo>
                      <a:cubicBezTo>
                        <a:pt x="524" y="32"/>
                        <a:pt x="669" y="-40"/>
                        <a:pt x="740" y="32"/>
                      </a:cubicBezTo>
                      <a:lnTo>
                        <a:pt x="740" y="32"/>
                      </a:lnTo>
                      <a:cubicBezTo>
                        <a:pt x="740" y="32"/>
                        <a:pt x="812" y="104"/>
                        <a:pt x="812" y="176"/>
                      </a:cubicBezTo>
                      <a:lnTo>
                        <a:pt x="812" y="176"/>
                      </a:lnTo>
                      <a:lnTo>
                        <a:pt x="308" y="1472"/>
                      </a:lnTo>
                      <a:cubicBezTo>
                        <a:pt x="308" y="1472"/>
                        <a:pt x="236" y="1544"/>
                        <a:pt x="92" y="1472"/>
                      </a:cubicBezTo>
                      <a:lnTo>
                        <a:pt x="92" y="1472"/>
                      </a:lnTo>
                      <a:cubicBezTo>
                        <a:pt x="92" y="1472"/>
                        <a:pt x="-52" y="1400"/>
                        <a:pt x="20" y="1328"/>
                      </a:cubicBezTo>
                      <a:lnTo>
                        <a:pt x="20" y="1328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5" name="Freeform: Shape 5744">
                  <a:extLst>
                    <a:ext uri="{FF2B5EF4-FFF2-40B4-BE49-F238E27FC236}">
                      <a16:creationId xmlns:a16="http://schemas.microsoft.com/office/drawing/2014/main" id="{6BD6888A-C743-DBB4-1272-11CD6F6C3FC2}"/>
                    </a:ext>
                  </a:extLst>
                </p:cNvPr>
                <p:cNvSpPr/>
                <p:nvPr/>
              </p:nvSpPr>
              <p:spPr>
                <a:xfrm>
                  <a:off x="6777354" y="5802010"/>
                  <a:ext cx="1152" cy="1296"/>
                </a:xfrm>
                <a:custGeom>
                  <a:avLst/>
                  <a:gdLst>
                    <a:gd name="connsiteX0" fmla="*/ 0 w 1152"/>
                    <a:gd name="connsiteY0" fmla="*/ 1080 h 1296"/>
                    <a:gd name="connsiteX1" fmla="*/ 936 w 1152"/>
                    <a:gd name="connsiteY1" fmla="*/ 0 h 1296"/>
                    <a:gd name="connsiteX2" fmla="*/ 1152 w 1152"/>
                    <a:gd name="connsiteY2" fmla="*/ 0 h 1296"/>
                    <a:gd name="connsiteX3" fmla="*/ 1152 w 1152"/>
                    <a:gd name="connsiteY3" fmla="*/ 0 h 1296"/>
                    <a:gd name="connsiteX4" fmla="*/ 1152 w 1152"/>
                    <a:gd name="connsiteY4" fmla="*/ 216 h 1296"/>
                    <a:gd name="connsiteX5" fmla="*/ 1152 w 1152"/>
                    <a:gd name="connsiteY5" fmla="*/ 216 h 1296"/>
                    <a:gd name="connsiteX6" fmla="*/ 216 w 1152"/>
                    <a:gd name="connsiteY6" fmla="*/ 1296 h 1296"/>
                    <a:gd name="connsiteX7" fmla="*/ 0 w 1152"/>
                    <a:gd name="connsiteY7" fmla="*/ 1296 h 1296"/>
                    <a:gd name="connsiteX8" fmla="*/ 0 w 1152"/>
                    <a:gd name="connsiteY8" fmla="*/ 1296 h 1296"/>
                    <a:gd name="connsiteX9" fmla="*/ 0 w 1152"/>
                    <a:gd name="connsiteY9" fmla="*/ 1080 h 1296"/>
                    <a:gd name="connsiteX10" fmla="*/ 0 w 115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0" y="1080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6" name="Freeform: Shape 5745">
                  <a:extLst>
                    <a:ext uri="{FF2B5EF4-FFF2-40B4-BE49-F238E27FC236}">
                      <a16:creationId xmlns:a16="http://schemas.microsoft.com/office/drawing/2014/main" id="{9DF6A543-DB44-DAED-F772-61AE71F8B694}"/>
                    </a:ext>
                  </a:extLst>
                </p:cNvPr>
                <p:cNvSpPr/>
                <p:nvPr/>
              </p:nvSpPr>
              <p:spPr>
                <a:xfrm>
                  <a:off x="6784195" y="5815765"/>
                  <a:ext cx="1152" cy="1296"/>
                </a:xfrm>
                <a:custGeom>
                  <a:avLst/>
                  <a:gdLst>
                    <a:gd name="connsiteX0" fmla="*/ 0 w 1152"/>
                    <a:gd name="connsiteY0" fmla="*/ 1080 h 1296"/>
                    <a:gd name="connsiteX1" fmla="*/ 936 w 1152"/>
                    <a:gd name="connsiteY1" fmla="*/ 0 h 1296"/>
                    <a:gd name="connsiteX2" fmla="*/ 1152 w 1152"/>
                    <a:gd name="connsiteY2" fmla="*/ 0 h 1296"/>
                    <a:gd name="connsiteX3" fmla="*/ 1152 w 1152"/>
                    <a:gd name="connsiteY3" fmla="*/ 0 h 1296"/>
                    <a:gd name="connsiteX4" fmla="*/ 1152 w 1152"/>
                    <a:gd name="connsiteY4" fmla="*/ 216 h 1296"/>
                    <a:gd name="connsiteX5" fmla="*/ 1152 w 1152"/>
                    <a:gd name="connsiteY5" fmla="*/ 216 h 1296"/>
                    <a:gd name="connsiteX6" fmla="*/ 216 w 1152"/>
                    <a:gd name="connsiteY6" fmla="*/ 1296 h 1296"/>
                    <a:gd name="connsiteX7" fmla="*/ 0 w 1152"/>
                    <a:gd name="connsiteY7" fmla="*/ 1296 h 1296"/>
                    <a:gd name="connsiteX8" fmla="*/ 0 w 1152"/>
                    <a:gd name="connsiteY8" fmla="*/ 1296 h 1296"/>
                    <a:gd name="connsiteX9" fmla="*/ 0 w 1152"/>
                    <a:gd name="connsiteY9" fmla="*/ 1080 h 1296"/>
                    <a:gd name="connsiteX10" fmla="*/ 0 w 1152"/>
                    <a:gd name="connsiteY10" fmla="*/ 1080 h 1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296">
                      <a:moveTo>
                        <a:pt x="0" y="1080"/>
                      </a:moveTo>
                      <a:lnTo>
                        <a:pt x="936" y="0"/>
                      </a:lnTo>
                      <a:cubicBezTo>
                        <a:pt x="936" y="0"/>
                        <a:pt x="1080" y="0"/>
                        <a:pt x="1152" y="0"/>
                      </a:cubicBezTo>
                      <a:lnTo>
                        <a:pt x="1152" y="0"/>
                      </a:lnTo>
                      <a:cubicBezTo>
                        <a:pt x="1152" y="0"/>
                        <a:pt x="1152" y="144"/>
                        <a:pt x="1152" y="216"/>
                      </a:cubicBezTo>
                      <a:lnTo>
                        <a:pt x="1152" y="216"/>
                      </a:lnTo>
                      <a:lnTo>
                        <a:pt x="216" y="1296"/>
                      </a:lnTo>
                      <a:cubicBezTo>
                        <a:pt x="216" y="1296"/>
                        <a:pt x="72" y="1296"/>
                        <a:pt x="0" y="1296"/>
                      </a:cubicBezTo>
                      <a:lnTo>
                        <a:pt x="0" y="1296"/>
                      </a:lnTo>
                      <a:cubicBezTo>
                        <a:pt x="0" y="1296"/>
                        <a:pt x="0" y="1152"/>
                        <a:pt x="0" y="1080"/>
                      </a:cubicBezTo>
                      <a:lnTo>
                        <a:pt x="0" y="108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7" name="Freeform: Shape 5746">
                  <a:extLst>
                    <a:ext uri="{FF2B5EF4-FFF2-40B4-BE49-F238E27FC236}">
                      <a16:creationId xmlns:a16="http://schemas.microsoft.com/office/drawing/2014/main" id="{53DB5474-7F07-20DE-E4AF-629C5D44A5CC}"/>
                    </a:ext>
                  </a:extLst>
                </p:cNvPr>
                <p:cNvSpPr/>
                <p:nvPr/>
              </p:nvSpPr>
              <p:spPr>
                <a:xfrm>
                  <a:off x="6793989" y="5821062"/>
                  <a:ext cx="1152" cy="1328"/>
                </a:xfrm>
                <a:custGeom>
                  <a:avLst/>
                  <a:gdLst>
                    <a:gd name="connsiteX0" fmla="*/ 0 w 1152"/>
                    <a:gd name="connsiteY0" fmla="*/ 1112 h 1328"/>
                    <a:gd name="connsiteX1" fmla="*/ 936 w 1152"/>
                    <a:gd name="connsiteY1" fmla="*/ 32 h 1328"/>
                    <a:gd name="connsiteX2" fmla="*/ 1152 w 1152"/>
                    <a:gd name="connsiteY2" fmla="*/ 32 h 1328"/>
                    <a:gd name="connsiteX3" fmla="*/ 1152 w 1152"/>
                    <a:gd name="connsiteY3" fmla="*/ 32 h 1328"/>
                    <a:gd name="connsiteX4" fmla="*/ 1152 w 1152"/>
                    <a:gd name="connsiteY4" fmla="*/ 248 h 1328"/>
                    <a:gd name="connsiteX5" fmla="*/ 1152 w 1152"/>
                    <a:gd name="connsiteY5" fmla="*/ 248 h 1328"/>
                    <a:gd name="connsiteX6" fmla="*/ 216 w 1152"/>
                    <a:gd name="connsiteY6" fmla="*/ 1328 h 1328"/>
                    <a:gd name="connsiteX7" fmla="*/ 0 w 1152"/>
                    <a:gd name="connsiteY7" fmla="*/ 1328 h 1328"/>
                    <a:gd name="connsiteX8" fmla="*/ 0 w 1152"/>
                    <a:gd name="connsiteY8" fmla="*/ 1328 h 1328"/>
                    <a:gd name="connsiteX9" fmla="*/ 0 w 1152"/>
                    <a:gd name="connsiteY9" fmla="*/ 1112 h 1328"/>
                    <a:gd name="connsiteX10" fmla="*/ 0 w 1152"/>
                    <a:gd name="connsiteY10" fmla="*/ 1112 h 1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2" h="1328">
                      <a:moveTo>
                        <a:pt x="0" y="1112"/>
                      </a:moveTo>
                      <a:lnTo>
                        <a:pt x="936" y="32"/>
                      </a:lnTo>
                      <a:cubicBezTo>
                        <a:pt x="936" y="32"/>
                        <a:pt x="1080" y="-40"/>
                        <a:pt x="1152" y="32"/>
                      </a:cubicBezTo>
                      <a:lnTo>
                        <a:pt x="1152" y="32"/>
                      </a:lnTo>
                      <a:cubicBezTo>
                        <a:pt x="1152" y="32"/>
                        <a:pt x="1152" y="176"/>
                        <a:pt x="1152" y="248"/>
                      </a:cubicBezTo>
                      <a:lnTo>
                        <a:pt x="1152" y="248"/>
                      </a:lnTo>
                      <a:lnTo>
                        <a:pt x="216" y="1328"/>
                      </a:lnTo>
                      <a:cubicBezTo>
                        <a:pt x="216" y="1328"/>
                        <a:pt x="72" y="1328"/>
                        <a:pt x="0" y="1328"/>
                      </a:cubicBezTo>
                      <a:lnTo>
                        <a:pt x="0" y="1328"/>
                      </a:lnTo>
                      <a:cubicBezTo>
                        <a:pt x="0" y="1328"/>
                        <a:pt x="0" y="1185"/>
                        <a:pt x="0" y="1112"/>
                      </a:cubicBezTo>
                      <a:lnTo>
                        <a:pt x="0" y="1112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8" name="Freeform: Shape 5747">
                  <a:extLst>
                    <a:ext uri="{FF2B5EF4-FFF2-40B4-BE49-F238E27FC236}">
                      <a16:creationId xmlns:a16="http://schemas.microsoft.com/office/drawing/2014/main" id="{F7810483-BF20-1CE2-7B7C-E7EF5598B64A}"/>
                    </a:ext>
                  </a:extLst>
                </p:cNvPr>
                <p:cNvSpPr/>
                <p:nvPr/>
              </p:nvSpPr>
              <p:spPr>
                <a:xfrm>
                  <a:off x="6778702" y="5807267"/>
                  <a:ext cx="832" cy="1604"/>
                </a:xfrm>
                <a:custGeom>
                  <a:avLst/>
                  <a:gdLst>
                    <a:gd name="connsiteX0" fmla="*/ 20 w 832"/>
                    <a:gd name="connsiteY0" fmla="*/ 1368 h 1604"/>
                    <a:gd name="connsiteX1" fmla="*/ 524 w 832"/>
                    <a:gd name="connsiteY1" fmla="*/ 72 h 1604"/>
                    <a:gd name="connsiteX2" fmla="*/ 740 w 832"/>
                    <a:gd name="connsiteY2" fmla="*/ 0 h 1604"/>
                    <a:gd name="connsiteX3" fmla="*/ 740 w 832"/>
                    <a:gd name="connsiteY3" fmla="*/ 0 h 1604"/>
                    <a:gd name="connsiteX4" fmla="*/ 813 w 832"/>
                    <a:gd name="connsiteY4" fmla="*/ 216 h 1604"/>
                    <a:gd name="connsiteX5" fmla="*/ 813 w 832"/>
                    <a:gd name="connsiteY5" fmla="*/ 216 h 1604"/>
                    <a:gd name="connsiteX6" fmla="*/ 308 w 832"/>
                    <a:gd name="connsiteY6" fmla="*/ 1512 h 1604"/>
                    <a:gd name="connsiteX7" fmla="*/ 92 w 832"/>
                    <a:gd name="connsiteY7" fmla="*/ 1584 h 1604"/>
                    <a:gd name="connsiteX8" fmla="*/ 92 w 832"/>
                    <a:gd name="connsiteY8" fmla="*/ 1584 h 1604"/>
                    <a:gd name="connsiteX9" fmla="*/ 20 w 832"/>
                    <a:gd name="connsiteY9" fmla="*/ 1440 h 1604"/>
                    <a:gd name="connsiteX10" fmla="*/ 20 w 832"/>
                    <a:gd name="connsiteY10" fmla="*/ 1440 h 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32" h="1604">
                      <a:moveTo>
                        <a:pt x="20" y="1368"/>
                      </a:moveTo>
                      <a:lnTo>
                        <a:pt x="524" y="72"/>
                      </a:lnTo>
                      <a:cubicBezTo>
                        <a:pt x="524" y="72"/>
                        <a:pt x="596" y="0"/>
                        <a:pt x="740" y="0"/>
                      </a:cubicBezTo>
                      <a:lnTo>
                        <a:pt x="740" y="0"/>
                      </a:lnTo>
                      <a:cubicBezTo>
                        <a:pt x="740" y="0"/>
                        <a:pt x="885" y="144"/>
                        <a:pt x="813" y="216"/>
                      </a:cubicBezTo>
                      <a:lnTo>
                        <a:pt x="813" y="216"/>
                      </a:lnTo>
                      <a:lnTo>
                        <a:pt x="308" y="1512"/>
                      </a:lnTo>
                      <a:cubicBezTo>
                        <a:pt x="308" y="1512"/>
                        <a:pt x="164" y="1656"/>
                        <a:pt x="92" y="1584"/>
                      </a:cubicBezTo>
                      <a:lnTo>
                        <a:pt x="92" y="1584"/>
                      </a:lnTo>
                      <a:cubicBezTo>
                        <a:pt x="92" y="1584"/>
                        <a:pt x="-52" y="1512"/>
                        <a:pt x="20" y="1440"/>
                      </a:cubicBezTo>
                      <a:lnTo>
                        <a:pt x="20" y="1440"/>
                      </a:lnTo>
                      <a:close/>
                    </a:path>
                  </a:pathLst>
                </a:custGeom>
                <a:solidFill>
                  <a:srgbClr val="AC6B3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9" name="Freeform: Shape 5748">
                  <a:extLst>
                    <a:ext uri="{FF2B5EF4-FFF2-40B4-BE49-F238E27FC236}">
                      <a16:creationId xmlns:a16="http://schemas.microsoft.com/office/drawing/2014/main" id="{82295109-D3E1-918B-48E5-66816B03F173}"/>
                    </a:ext>
                  </a:extLst>
                </p:cNvPr>
                <p:cNvSpPr/>
                <p:nvPr/>
              </p:nvSpPr>
              <p:spPr>
                <a:xfrm>
                  <a:off x="6797630" y="5817029"/>
                  <a:ext cx="1504" cy="928"/>
                </a:xfrm>
                <a:custGeom>
                  <a:avLst/>
                  <a:gdLst>
                    <a:gd name="connsiteX0" fmla="*/ 1256 w 1504"/>
                    <a:gd name="connsiteY0" fmla="*/ 896 h 928"/>
                    <a:gd name="connsiteX1" fmla="*/ 32 w 1504"/>
                    <a:gd name="connsiteY1" fmla="*/ 248 h 928"/>
                    <a:gd name="connsiteX2" fmla="*/ 32 w 1504"/>
                    <a:gd name="connsiteY2" fmla="*/ 32 h 928"/>
                    <a:gd name="connsiteX3" fmla="*/ 32 w 1504"/>
                    <a:gd name="connsiteY3" fmla="*/ 32 h 928"/>
                    <a:gd name="connsiteX4" fmla="*/ 248 w 1504"/>
                    <a:gd name="connsiteY4" fmla="*/ 32 h 928"/>
                    <a:gd name="connsiteX5" fmla="*/ 248 w 1504"/>
                    <a:gd name="connsiteY5" fmla="*/ 32 h 928"/>
                    <a:gd name="connsiteX6" fmla="*/ 1472 w 1504"/>
                    <a:gd name="connsiteY6" fmla="*/ 680 h 928"/>
                    <a:gd name="connsiteX7" fmla="*/ 1472 w 1504"/>
                    <a:gd name="connsiteY7" fmla="*/ 896 h 928"/>
                    <a:gd name="connsiteX8" fmla="*/ 1472 w 1504"/>
                    <a:gd name="connsiteY8" fmla="*/ 896 h 928"/>
                    <a:gd name="connsiteX9" fmla="*/ 1256 w 1504"/>
                    <a:gd name="connsiteY9" fmla="*/ 896 h 928"/>
                    <a:gd name="connsiteX10" fmla="*/ 1256 w 1504"/>
                    <a:gd name="connsiteY10" fmla="*/ 896 h 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4" h="928">
                      <a:moveTo>
                        <a:pt x="1256" y="896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72" y="680"/>
                      </a:lnTo>
                      <a:cubicBezTo>
                        <a:pt x="1472" y="680"/>
                        <a:pt x="1544" y="824"/>
                        <a:pt x="1472" y="896"/>
                      </a:cubicBezTo>
                      <a:lnTo>
                        <a:pt x="1472" y="896"/>
                      </a:lnTo>
                      <a:cubicBezTo>
                        <a:pt x="1472" y="896"/>
                        <a:pt x="1328" y="968"/>
                        <a:pt x="1256" y="896"/>
                      </a:cubicBezTo>
                      <a:lnTo>
                        <a:pt x="1256" y="89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0" name="Freeform: Shape 5749">
                  <a:extLst>
                    <a:ext uri="{FF2B5EF4-FFF2-40B4-BE49-F238E27FC236}">
                      <a16:creationId xmlns:a16="http://schemas.microsoft.com/office/drawing/2014/main" id="{034D6BB5-6ED9-7A76-AED7-44A741A6E36A}"/>
                    </a:ext>
                  </a:extLst>
                </p:cNvPr>
                <p:cNvSpPr/>
                <p:nvPr/>
              </p:nvSpPr>
              <p:spPr>
                <a:xfrm>
                  <a:off x="6786540" y="5822790"/>
                  <a:ext cx="1000" cy="1504"/>
                </a:xfrm>
                <a:custGeom>
                  <a:avLst/>
                  <a:gdLst>
                    <a:gd name="connsiteX0" fmla="*/ 32 w 1000"/>
                    <a:gd name="connsiteY0" fmla="*/ 1256 h 1504"/>
                    <a:gd name="connsiteX1" fmla="*/ 752 w 1000"/>
                    <a:gd name="connsiteY1" fmla="*/ 32 h 1504"/>
                    <a:gd name="connsiteX2" fmla="*/ 968 w 1000"/>
                    <a:gd name="connsiteY2" fmla="*/ 32 h 1504"/>
                    <a:gd name="connsiteX3" fmla="*/ 968 w 1000"/>
                    <a:gd name="connsiteY3" fmla="*/ 32 h 1504"/>
                    <a:gd name="connsiteX4" fmla="*/ 968 w 1000"/>
                    <a:gd name="connsiteY4" fmla="*/ 248 h 1504"/>
                    <a:gd name="connsiteX5" fmla="*/ 968 w 1000"/>
                    <a:gd name="connsiteY5" fmla="*/ 248 h 1504"/>
                    <a:gd name="connsiteX6" fmla="*/ 248 w 1000"/>
                    <a:gd name="connsiteY6" fmla="*/ 1472 h 1504"/>
                    <a:gd name="connsiteX7" fmla="*/ 32 w 1000"/>
                    <a:gd name="connsiteY7" fmla="*/ 1472 h 1504"/>
                    <a:gd name="connsiteX8" fmla="*/ 32 w 1000"/>
                    <a:gd name="connsiteY8" fmla="*/ 1472 h 1504"/>
                    <a:gd name="connsiteX9" fmla="*/ 32 w 1000"/>
                    <a:gd name="connsiteY9" fmla="*/ 1256 h 1504"/>
                    <a:gd name="connsiteX10" fmla="*/ 32 w 1000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0" h="1504">
                      <a:moveTo>
                        <a:pt x="32" y="1256"/>
                      </a:moveTo>
                      <a:lnTo>
                        <a:pt x="752" y="32"/>
                      </a:lnTo>
                      <a:cubicBezTo>
                        <a:pt x="752" y="32"/>
                        <a:pt x="896" y="-40"/>
                        <a:pt x="968" y="32"/>
                      </a:cubicBezTo>
                      <a:lnTo>
                        <a:pt x="968" y="32"/>
                      </a:lnTo>
                      <a:cubicBezTo>
                        <a:pt x="968" y="32"/>
                        <a:pt x="1040" y="104"/>
                        <a:pt x="968" y="248"/>
                      </a:cubicBezTo>
                      <a:lnTo>
                        <a:pt x="968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1" name="Freeform: Shape 5750">
                  <a:extLst>
                    <a:ext uri="{FF2B5EF4-FFF2-40B4-BE49-F238E27FC236}">
                      <a16:creationId xmlns:a16="http://schemas.microsoft.com/office/drawing/2014/main" id="{2029B4AE-942D-6DDB-3608-EB3A21FE240D}"/>
                    </a:ext>
                  </a:extLst>
                </p:cNvPr>
                <p:cNvSpPr/>
                <p:nvPr/>
              </p:nvSpPr>
              <p:spPr>
                <a:xfrm>
                  <a:off x="6780923" y="5806083"/>
                  <a:ext cx="1400" cy="1071"/>
                </a:xfrm>
                <a:custGeom>
                  <a:avLst/>
                  <a:gdLst>
                    <a:gd name="connsiteX0" fmla="*/ 1184 w 1400"/>
                    <a:gd name="connsiteY0" fmla="*/ 1040 h 1071"/>
                    <a:gd name="connsiteX1" fmla="*/ 32 w 1400"/>
                    <a:gd name="connsiteY1" fmla="*/ 248 h 1071"/>
                    <a:gd name="connsiteX2" fmla="*/ 32 w 1400"/>
                    <a:gd name="connsiteY2" fmla="*/ 32 h 1071"/>
                    <a:gd name="connsiteX3" fmla="*/ 32 w 1400"/>
                    <a:gd name="connsiteY3" fmla="*/ 32 h 1071"/>
                    <a:gd name="connsiteX4" fmla="*/ 248 w 1400"/>
                    <a:gd name="connsiteY4" fmla="*/ 32 h 1071"/>
                    <a:gd name="connsiteX5" fmla="*/ 248 w 1400"/>
                    <a:gd name="connsiteY5" fmla="*/ 32 h 1071"/>
                    <a:gd name="connsiteX6" fmla="*/ 1400 w 1400"/>
                    <a:gd name="connsiteY6" fmla="*/ 824 h 1071"/>
                    <a:gd name="connsiteX7" fmla="*/ 1400 w 1400"/>
                    <a:gd name="connsiteY7" fmla="*/ 1040 h 1071"/>
                    <a:gd name="connsiteX8" fmla="*/ 1400 w 1400"/>
                    <a:gd name="connsiteY8" fmla="*/ 1040 h 1071"/>
                    <a:gd name="connsiteX9" fmla="*/ 1184 w 1400"/>
                    <a:gd name="connsiteY9" fmla="*/ 1040 h 1071"/>
                    <a:gd name="connsiteX10" fmla="*/ 1184 w 1400"/>
                    <a:gd name="connsiteY10" fmla="*/ 1040 h 1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71">
                      <a:moveTo>
                        <a:pt x="1184" y="1040"/>
                      </a:moveTo>
                      <a:lnTo>
                        <a:pt x="32" y="248"/>
                      </a:lnTo>
                      <a:cubicBezTo>
                        <a:pt x="32" y="248"/>
                        <a:pt x="-40" y="104"/>
                        <a:pt x="32" y="32"/>
                      </a:cubicBezTo>
                      <a:lnTo>
                        <a:pt x="32" y="32"/>
                      </a:lnTo>
                      <a:cubicBezTo>
                        <a:pt x="32" y="32"/>
                        <a:pt x="176" y="-40"/>
                        <a:pt x="248" y="32"/>
                      </a:cubicBezTo>
                      <a:lnTo>
                        <a:pt x="248" y="32"/>
                      </a:lnTo>
                      <a:lnTo>
                        <a:pt x="1400" y="824"/>
                      </a:lnTo>
                      <a:cubicBezTo>
                        <a:pt x="1400" y="824"/>
                        <a:pt x="1400" y="968"/>
                        <a:pt x="1400" y="1040"/>
                      </a:cubicBezTo>
                      <a:lnTo>
                        <a:pt x="1400" y="1040"/>
                      </a:lnTo>
                      <a:cubicBezTo>
                        <a:pt x="1400" y="1040"/>
                        <a:pt x="1256" y="1112"/>
                        <a:pt x="1184" y="1040"/>
                      </a:cubicBezTo>
                      <a:lnTo>
                        <a:pt x="1184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2" name="Freeform: Shape 5751">
                  <a:extLst>
                    <a:ext uri="{FF2B5EF4-FFF2-40B4-BE49-F238E27FC236}">
                      <a16:creationId xmlns:a16="http://schemas.microsoft.com/office/drawing/2014/main" id="{C46DF196-19A2-98B4-FED0-791E91AD4826}"/>
                    </a:ext>
                  </a:extLst>
                </p:cNvPr>
                <p:cNvSpPr/>
                <p:nvPr/>
              </p:nvSpPr>
              <p:spPr>
                <a:xfrm>
                  <a:off x="6775666" y="5809644"/>
                  <a:ext cx="1400" cy="1039"/>
                </a:xfrm>
                <a:custGeom>
                  <a:avLst/>
                  <a:gdLst>
                    <a:gd name="connsiteX0" fmla="*/ 1185 w 1400"/>
                    <a:gd name="connsiteY0" fmla="*/ 1008 h 1039"/>
                    <a:gd name="connsiteX1" fmla="*/ 32 w 1400"/>
                    <a:gd name="connsiteY1" fmla="*/ 216 h 1039"/>
                    <a:gd name="connsiteX2" fmla="*/ 32 w 1400"/>
                    <a:gd name="connsiteY2" fmla="*/ 0 h 1039"/>
                    <a:gd name="connsiteX3" fmla="*/ 32 w 1400"/>
                    <a:gd name="connsiteY3" fmla="*/ 0 h 1039"/>
                    <a:gd name="connsiteX4" fmla="*/ 248 w 1400"/>
                    <a:gd name="connsiteY4" fmla="*/ 0 h 1039"/>
                    <a:gd name="connsiteX5" fmla="*/ 248 w 1400"/>
                    <a:gd name="connsiteY5" fmla="*/ 0 h 1039"/>
                    <a:gd name="connsiteX6" fmla="*/ 1400 w 1400"/>
                    <a:gd name="connsiteY6" fmla="*/ 792 h 1039"/>
                    <a:gd name="connsiteX7" fmla="*/ 1400 w 1400"/>
                    <a:gd name="connsiteY7" fmla="*/ 1008 h 1039"/>
                    <a:gd name="connsiteX8" fmla="*/ 1400 w 1400"/>
                    <a:gd name="connsiteY8" fmla="*/ 1008 h 1039"/>
                    <a:gd name="connsiteX9" fmla="*/ 1185 w 1400"/>
                    <a:gd name="connsiteY9" fmla="*/ 1008 h 1039"/>
                    <a:gd name="connsiteX10" fmla="*/ 1185 w 1400"/>
                    <a:gd name="connsiteY10" fmla="*/ 1008 h 1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39">
                      <a:moveTo>
                        <a:pt x="1185" y="1008"/>
                      </a:moveTo>
                      <a:lnTo>
                        <a:pt x="32" y="216"/>
                      </a:lnTo>
                      <a:cubicBezTo>
                        <a:pt x="32" y="216"/>
                        <a:pt x="-40" y="72"/>
                        <a:pt x="32" y="0"/>
                      </a:cubicBezTo>
                      <a:lnTo>
                        <a:pt x="32" y="0"/>
                      </a:lnTo>
                      <a:cubicBezTo>
                        <a:pt x="32" y="0"/>
                        <a:pt x="176" y="0"/>
                        <a:pt x="248" y="0"/>
                      </a:cubicBezTo>
                      <a:lnTo>
                        <a:pt x="248" y="0"/>
                      </a:lnTo>
                      <a:lnTo>
                        <a:pt x="1400" y="792"/>
                      </a:lnTo>
                      <a:cubicBezTo>
                        <a:pt x="1400" y="792"/>
                        <a:pt x="1400" y="936"/>
                        <a:pt x="1400" y="1008"/>
                      </a:cubicBezTo>
                      <a:lnTo>
                        <a:pt x="1400" y="1008"/>
                      </a:lnTo>
                      <a:cubicBezTo>
                        <a:pt x="1400" y="1008"/>
                        <a:pt x="1256" y="1080"/>
                        <a:pt x="1185" y="1008"/>
                      </a:cubicBezTo>
                      <a:lnTo>
                        <a:pt x="1185" y="1008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3" name="Freeform: Shape 5752">
                  <a:extLst>
                    <a:ext uri="{FF2B5EF4-FFF2-40B4-BE49-F238E27FC236}">
                      <a16:creationId xmlns:a16="http://schemas.microsoft.com/office/drawing/2014/main" id="{20B4C1CF-58FF-EE5B-E286-0ED18E256E2B}"/>
                    </a:ext>
                  </a:extLst>
                </p:cNvPr>
                <p:cNvSpPr/>
                <p:nvPr/>
              </p:nvSpPr>
              <p:spPr>
                <a:xfrm>
                  <a:off x="6779338" y="5813428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7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7 h 1504"/>
                    <a:gd name="connsiteX10" fmla="*/ 32 w 928"/>
                    <a:gd name="connsiteY10" fmla="*/ 1257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7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7"/>
                      </a:cubicBezTo>
                      <a:lnTo>
                        <a:pt x="32" y="1257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4" name="Freeform: Shape 5753">
                  <a:extLst>
                    <a:ext uri="{FF2B5EF4-FFF2-40B4-BE49-F238E27FC236}">
                      <a16:creationId xmlns:a16="http://schemas.microsoft.com/office/drawing/2014/main" id="{1ACE3270-B14B-5EAC-7910-43716237BEEA}"/>
                    </a:ext>
                  </a:extLst>
                </p:cNvPr>
                <p:cNvSpPr/>
                <p:nvPr/>
              </p:nvSpPr>
              <p:spPr>
                <a:xfrm>
                  <a:off x="6784451" y="5817389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5" name="Freeform: Shape 5754">
                  <a:extLst>
                    <a:ext uri="{FF2B5EF4-FFF2-40B4-BE49-F238E27FC236}">
                      <a16:creationId xmlns:a16="http://schemas.microsoft.com/office/drawing/2014/main" id="{4C173FF9-F3FE-F67B-2887-6FA443B46203}"/>
                    </a:ext>
                  </a:extLst>
                </p:cNvPr>
                <p:cNvSpPr/>
                <p:nvPr/>
              </p:nvSpPr>
              <p:spPr>
                <a:xfrm>
                  <a:off x="6788156" y="5819477"/>
                  <a:ext cx="1400" cy="1072"/>
                </a:xfrm>
                <a:custGeom>
                  <a:avLst/>
                  <a:gdLst>
                    <a:gd name="connsiteX0" fmla="*/ 1152 w 1400"/>
                    <a:gd name="connsiteY0" fmla="*/ 1040 h 1072"/>
                    <a:gd name="connsiteX1" fmla="*/ 0 w 1400"/>
                    <a:gd name="connsiteY1" fmla="*/ 248 h 1072"/>
                    <a:gd name="connsiteX2" fmla="*/ 0 w 1400"/>
                    <a:gd name="connsiteY2" fmla="*/ 32 h 1072"/>
                    <a:gd name="connsiteX3" fmla="*/ 0 w 1400"/>
                    <a:gd name="connsiteY3" fmla="*/ 32 h 1072"/>
                    <a:gd name="connsiteX4" fmla="*/ 216 w 1400"/>
                    <a:gd name="connsiteY4" fmla="*/ 32 h 1072"/>
                    <a:gd name="connsiteX5" fmla="*/ 216 w 1400"/>
                    <a:gd name="connsiteY5" fmla="*/ 32 h 1072"/>
                    <a:gd name="connsiteX6" fmla="*/ 1368 w 1400"/>
                    <a:gd name="connsiteY6" fmla="*/ 824 h 1072"/>
                    <a:gd name="connsiteX7" fmla="*/ 1368 w 1400"/>
                    <a:gd name="connsiteY7" fmla="*/ 1040 h 1072"/>
                    <a:gd name="connsiteX8" fmla="*/ 1368 w 1400"/>
                    <a:gd name="connsiteY8" fmla="*/ 1040 h 1072"/>
                    <a:gd name="connsiteX9" fmla="*/ 1152 w 1400"/>
                    <a:gd name="connsiteY9" fmla="*/ 1040 h 1072"/>
                    <a:gd name="connsiteX10" fmla="*/ 1152 w 1400"/>
                    <a:gd name="connsiteY10" fmla="*/ 1040 h 1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72">
                      <a:moveTo>
                        <a:pt x="1152" y="1040"/>
                      </a:moveTo>
                      <a:lnTo>
                        <a:pt x="0" y="248"/>
                      </a:lnTo>
                      <a:cubicBezTo>
                        <a:pt x="0" y="248"/>
                        <a:pt x="0" y="104"/>
                        <a:pt x="0" y="32"/>
                      </a:cubicBezTo>
                      <a:lnTo>
                        <a:pt x="0" y="32"/>
                      </a:lnTo>
                      <a:cubicBezTo>
                        <a:pt x="0" y="32"/>
                        <a:pt x="144" y="-40"/>
                        <a:pt x="216" y="32"/>
                      </a:cubicBezTo>
                      <a:lnTo>
                        <a:pt x="216" y="32"/>
                      </a:lnTo>
                      <a:lnTo>
                        <a:pt x="1368" y="824"/>
                      </a:lnTo>
                      <a:cubicBezTo>
                        <a:pt x="1368" y="824"/>
                        <a:pt x="1440" y="968"/>
                        <a:pt x="1368" y="1040"/>
                      </a:cubicBezTo>
                      <a:lnTo>
                        <a:pt x="1368" y="1040"/>
                      </a:lnTo>
                      <a:cubicBezTo>
                        <a:pt x="1368" y="1040"/>
                        <a:pt x="1225" y="1112"/>
                        <a:pt x="1152" y="1040"/>
                      </a:cubicBezTo>
                      <a:lnTo>
                        <a:pt x="1152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6" name="Freeform: Shape 5755">
                  <a:extLst>
                    <a:ext uri="{FF2B5EF4-FFF2-40B4-BE49-F238E27FC236}">
                      <a16:creationId xmlns:a16="http://schemas.microsoft.com/office/drawing/2014/main" id="{C375ABFA-75E2-5848-B8EE-AAE2360DACA2}"/>
                    </a:ext>
                  </a:extLst>
                </p:cNvPr>
                <p:cNvSpPr/>
                <p:nvPr/>
              </p:nvSpPr>
              <p:spPr>
                <a:xfrm>
                  <a:off x="6781603" y="5819405"/>
                  <a:ext cx="1400" cy="1072"/>
                </a:xfrm>
                <a:custGeom>
                  <a:avLst/>
                  <a:gdLst>
                    <a:gd name="connsiteX0" fmla="*/ 1152 w 1400"/>
                    <a:gd name="connsiteY0" fmla="*/ 1040 h 1072"/>
                    <a:gd name="connsiteX1" fmla="*/ 0 w 1400"/>
                    <a:gd name="connsiteY1" fmla="*/ 248 h 1072"/>
                    <a:gd name="connsiteX2" fmla="*/ 0 w 1400"/>
                    <a:gd name="connsiteY2" fmla="*/ 32 h 1072"/>
                    <a:gd name="connsiteX3" fmla="*/ 0 w 1400"/>
                    <a:gd name="connsiteY3" fmla="*/ 32 h 1072"/>
                    <a:gd name="connsiteX4" fmla="*/ 216 w 1400"/>
                    <a:gd name="connsiteY4" fmla="*/ 32 h 1072"/>
                    <a:gd name="connsiteX5" fmla="*/ 216 w 1400"/>
                    <a:gd name="connsiteY5" fmla="*/ 32 h 1072"/>
                    <a:gd name="connsiteX6" fmla="*/ 1368 w 1400"/>
                    <a:gd name="connsiteY6" fmla="*/ 824 h 1072"/>
                    <a:gd name="connsiteX7" fmla="*/ 1368 w 1400"/>
                    <a:gd name="connsiteY7" fmla="*/ 1040 h 1072"/>
                    <a:gd name="connsiteX8" fmla="*/ 1368 w 1400"/>
                    <a:gd name="connsiteY8" fmla="*/ 1040 h 1072"/>
                    <a:gd name="connsiteX9" fmla="*/ 1152 w 1400"/>
                    <a:gd name="connsiteY9" fmla="*/ 1040 h 1072"/>
                    <a:gd name="connsiteX10" fmla="*/ 1152 w 1400"/>
                    <a:gd name="connsiteY10" fmla="*/ 1040 h 1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0" h="1072">
                      <a:moveTo>
                        <a:pt x="1152" y="1040"/>
                      </a:moveTo>
                      <a:lnTo>
                        <a:pt x="0" y="248"/>
                      </a:lnTo>
                      <a:cubicBezTo>
                        <a:pt x="0" y="248"/>
                        <a:pt x="0" y="104"/>
                        <a:pt x="0" y="32"/>
                      </a:cubicBezTo>
                      <a:lnTo>
                        <a:pt x="0" y="32"/>
                      </a:lnTo>
                      <a:cubicBezTo>
                        <a:pt x="0" y="32"/>
                        <a:pt x="144" y="-40"/>
                        <a:pt x="216" y="32"/>
                      </a:cubicBezTo>
                      <a:lnTo>
                        <a:pt x="216" y="32"/>
                      </a:lnTo>
                      <a:lnTo>
                        <a:pt x="1368" y="824"/>
                      </a:lnTo>
                      <a:cubicBezTo>
                        <a:pt x="1368" y="824"/>
                        <a:pt x="1440" y="968"/>
                        <a:pt x="1368" y="1040"/>
                      </a:cubicBezTo>
                      <a:lnTo>
                        <a:pt x="1368" y="1040"/>
                      </a:lnTo>
                      <a:cubicBezTo>
                        <a:pt x="1368" y="1040"/>
                        <a:pt x="1224" y="1112"/>
                        <a:pt x="1152" y="1040"/>
                      </a:cubicBezTo>
                      <a:lnTo>
                        <a:pt x="1152" y="1040"/>
                      </a:lnTo>
                      <a:close/>
                    </a:path>
                  </a:pathLst>
                </a:custGeom>
                <a:solidFill>
                  <a:srgbClr val="ACD0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7" name="Freeform: Shape 5756">
                  <a:extLst>
                    <a:ext uri="{FF2B5EF4-FFF2-40B4-BE49-F238E27FC236}">
                      <a16:creationId xmlns:a16="http://schemas.microsoft.com/office/drawing/2014/main" id="{CE658E87-4786-77BB-2807-BD6D373142F2}"/>
                    </a:ext>
                  </a:extLst>
                </p:cNvPr>
                <p:cNvSpPr/>
                <p:nvPr/>
              </p:nvSpPr>
              <p:spPr>
                <a:xfrm>
                  <a:off x="6787620" y="5801618"/>
                  <a:ext cx="928" cy="1504"/>
                </a:xfrm>
                <a:custGeom>
                  <a:avLst/>
                  <a:gdLst>
                    <a:gd name="connsiteX0" fmla="*/ 32 w 928"/>
                    <a:gd name="connsiteY0" fmla="*/ 1256 h 1504"/>
                    <a:gd name="connsiteX1" fmla="*/ 680 w 928"/>
                    <a:gd name="connsiteY1" fmla="*/ 32 h 1504"/>
                    <a:gd name="connsiteX2" fmla="*/ 896 w 928"/>
                    <a:gd name="connsiteY2" fmla="*/ 32 h 1504"/>
                    <a:gd name="connsiteX3" fmla="*/ 896 w 928"/>
                    <a:gd name="connsiteY3" fmla="*/ 32 h 1504"/>
                    <a:gd name="connsiteX4" fmla="*/ 896 w 928"/>
                    <a:gd name="connsiteY4" fmla="*/ 248 h 1504"/>
                    <a:gd name="connsiteX5" fmla="*/ 896 w 928"/>
                    <a:gd name="connsiteY5" fmla="*/ 248 h 1504"/>
                    <a:gd name="connsiteX6" fmla="*/ 248 w 928"/>
                    <a:gd name="connsiteY6" fmla="*/ 1472 h 1504"/>
                    <a:gd name="connsiteX7" fmla="*/ 32 w 928"/>
                    <a:gd name="connsiteY7" fmla="*/ 1472 h 1504"/>
                    <a:gd name="connsiteX8" fmla="*/ 32 w 928"/>
                    <a:gd name="connsiteY8" fmla="*/ 1472 h 1504"/>
                    <a:gd name="connsiteX9" fmla="*/ 32 w 928"/>
                    <a:gd name="connsiteY9" fmla="*/ 1256 h 1504"/>
                    <a:gd name="connsiteX10" fmla="*/ 32 w 928"/>
                    <a:gd name="connsiteY10" fmla="*/ 1256 h 1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8" h="1504">
                      <a:moveTo>
                        <a:pt x="32" y="1256"/>
                      </a:moveTo>
                      <a:lnTo>
                        <a:pt x="680" y="32"/>
                      </a:lnTo>
                      <a:cubicBezTo>
                        <a:pt x="680" y="32"/>
                        <a:pt x="824" y="-40"/>
                        <a:pt x="896" y="32"/>
                      </a:cubicBezTo>
                      <a:lnTo>
                        <a:pt x="896" y="32"/>
                      </a:lnTo>
                      <a:cubicBezTo>
                        <a:pt x="896" y="32"/>
                        <a:pt x="968" y="176"/>
                        <a:pt x="896" y="248"/>
                      </a:cubicBezTo>
                      <a:lnTo>
                        <a:pt x="896" y="248"/>
                      </a:lnTo>
                      <a:lnTo>
                        <a:pt x="248" y="1472"/>
                      </a:lnTo>
                      <a:cubicBezTo>
                        <a:pt x="248" y="1472"/>
                        <a:pt x="104" y="1544"/>
                        <a:pt x="32" y="1472"/>
                      </a:cubicBezTo>
                      <a:lnTo>
                        <a:pt x="32" y="1472"/>
                      </a:lnTo>
                      <a:cubicBezTo>
                        <a:pt x="32" y="1472"/>
                        <a:pt x="-40" y="1328"/>
                        <a:pt x="32" y="1256"/>
                      </a:cubicBezTo>
                      <a:lnTo>
                        <a:pt x="32" y="125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8" name="Freeform: Shape 5757">
                  <a:extLst>
                    <a:ext uri="{FF2B5EF4-FFF2-40B4-BE49-F238E27FC236}">
                      <a16:creationId xmlns:a16="http://schemas.microsoft.com/office/drawing/2014/main" id="{D179CA96-8C5E-FB58-E0D8-09D4B52C3323}"/>
                    </a:ext>
                  </a:extLst>
                </p:cNvPr>
                <p:cNvSpPr/>
                <p:nvPr/>
              </p:nvSpPr>
              <p:spPr>
                <a:xfrm>
                  <a:off x="6790460" y="5821062"/>
                  <a:ext cx="1472" cy="928"/>
                </a:xfrm>
                <a:custGeom>
                  <a:avLst/>
                  <a:gdLst>
                    <a:gd name="connsiteX0" fmla="*/ 1296 w 1472"/>
                    <a:gd name="connsiteY0" fmla="*/ 896 h 928"/>
                    <a:gd name="connsiteX1" fmla="*/ 72 w 1472"/>
                    <a:gd name="connsiteY1" fmla="*/ 248 h 928"/>
                    <a:gd name="connsiteX2" fmla="*/ 0 w 1472"/>
                    <a:gd name="connsiteY2" fmla="*/ 32 h 928"/>
                    <a:gd name="connsiteX3" fmla="*/ 0 w 1472"/>
                    <a:gd name="connsiteY3" fmla="*/ 32 h 928"/>
                    <a:gd name="connsiteX4" fmla="*/ 216 w 1472"/>
                    <a:gd name="connsiteY4" fmla="*/ 32 h 928"/>
                    <a:gd name="connsiteX5" fmla="*/ 216 w 1472"/>
                    <a:gd name="connsiteY5" fmla="*/ 32 h 928"/>
                    <a:gd name="connsiteX6" fmla="*/ 1440 w 1472"/>
                    <a:gd name="connsiteY6" fmla="*/ 680 h 928"/>
                    <a:gd name="connsiteX7" fmla="*/ 1440 w 1472"/>
                    <a:gd name="connsiteY7" fmla="*/ 896 h 928"/>
                    <a:gd name="connsiteX8" fmla="*/ 1440 w 1472"/>
                    <a:gd name="connsiteY8" fmla="*/ 896 h 928"/>
                    <a:gd name="connsiteX9" fmla="*/ 1296 w 1472"/>
                    <a:gd name="connsiteY9" fmla="*/ 896 h 928"/>
                    <a:gd name="connsiteX10" fmla="*/ 1296 w 1472"/>
                    <a:gd name="connsiteY10" fmla="*/ 896 h 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72" h="928">
                      <a:moveTo>
                        <a:pt x="1296" y="896"/>
                      </a:moveTo>
                      <a:lnTo>
                        <a:pt x="72" y="248"/>
                      </a:lnTo>
                      <a:cubicBezTo>
                        <a:pt x="72" y="248"/>
                        <a:pt x="0" y="104"/>
                        <a:pt x="0" y="32"/>
                      </a:cubicBezTo>
                      <a:lnTo>
                        <a:pt x="0" y="32"/>
                      </a:lnTo>
                      <a:cubicBezTo>
                        <a:pt x="0" y="32"/>
                        <a:pt x="144" y="-40"/>
                        <a:pt x="216" y="32"/>
                      </a:cubicBezTo>
                      <a:lnTo>
                        <a:pt x="216" y="32"/>
                      </a:lnTo>
                      <a:lnTo>
                        <a:pt x="1440" y="680"/>
                      </a:lnTo>
                      <a:cubicBezTo>
                        <a:pt x="1440" y="680"/>
                        <a:pt x="1512" y="825"/>
                        <a:pt x="1440" y="896"/>
                      </a:cubicBezTo>
                      <a:lnTo>
                        <a:pt x="1440" y="896"/>
                      </a:lnTo>
                      <a:cubicBezTo>
                        <a:pt x="1440" y="896"/>
                        <a:pt x="1296" y="968"/>
                        <a:pt x="1296" y="896"/>
                      </a:cubicBezTo>
                      <a:lnTo>
                        <a:pt x="1296" y="896"/>
                      </a:lnTo>
                      <a:close/>
                    </a:path>
                  </a:pathLst>
                </a:custGeom>
                <a:solidFill>
                  <a:srgbClr val="FFF7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511" name="Graphic 6">
              <a:extLst>
                <a:ext uri="{FF2B5EF4-FFF2-40B4-BE49-F238E27FC236}">
                  <a16:creationId xmlns:a16="http://schemas.microsoft.com/office/drawing/2014/main" id="{80A1A564-7D0D-71C7-4612-A6F06DF31C68}"/>
                </a:ext>
              </a:extLst>
            </p:cNvPr>
            <p:cNvGrpSpPr/>
            <p:nvPr/>
          </p:nvGrpSpPr>
          <p:grpSpPr>
            <a:xfrm>
              <a:off x="12507779" y="3579716"/>
              <a:ext cx="423656" cy="949452"/>
              <a:chOff x="6998437" y="5696869"/>
              <a:chExt cx="86921" cy="194798"/>
            </a:xfrm>
          </p:grpSpPr>
          <p:grpSp>
            <p:nvGrpSpPr>
              <p:cNvPr id="5403" name="Graphic 6">
                <a:extLst>
                  <a:ext uri="{FF2B5EF4-FFF2-40B4-BE49-F238E27FC236}">
                    <a16:creationId xmlns:a16="http://schemas.microsoft.com/office/drawing/2014/main" id="{6AE28FAE-B350-6A38-71E2-A0EB5073281D}"/>
                  </a:ext>
                </a:extLst>
              </p:cNvPr>
              <p:cNvGrpSpPr/>
              <p:nvPr/>
            </p:nvGrpSpPr>
            <p:grpSpPr>
              <a:xfrm>
                <a:off x="6998437" y="5696869"/>
                <a:ext cx="86921" cy="194798"/>
                <a:chOff x="6998437" y="5696869"/>
                <a:chExt cx="86921" cy="194798"/>
              </a:xfrm>
              <a:solidFill>
                <a:srgbClr val="FFFFFF">
                  <a:alpha val="40000"/>
                </a:srgbClr>
              </a:solidFill>
            </p:grpSpPr>
            <p:sp>
              <p:nvSpPr>
                <p:cNvPr id="5667" name="Freeform: Shape 5666">
                  <a:extLst>
                    <a:ext uri="{FF2B5EF4-FFF2-40B4-BE49-F238E27FC236}">
                      <a16:creationId xmlns:a16="http://schemas.microsoft.com/office/drawing/2014/main" id="{5FB48A46-9EAC-BC2E-1379-D10B5EC37AE5}"/>
                    </a:ext>
                  </a:extLst>
                </p:cNvPr>
                <p:cNvSpPr/>
                <p:nvPr/>
              </p:nvSpPr>
              <p:spPr>
                <a:xfrm>
                  <a:off x="7002110" y="5739502"/>
                  <a:ext cx="80151" cy="152165"/>
                </a:xfrm>
                <a:custGeom>
                  <a:avLst/>
                  <a:gdLst>
                    <a:gd name="connsiteX0" fmla="*/ 80152 w 80151"/>
                    <a:gd name="connsiteY0" fmla="*/ 142300 h 152165"/>
                    <a:gd name="connsiteX1" fmla="*/ 73095 w 80151"/>
                    <a:gd name="connsiteY1" fmla="*/ 152166 h 152165"/>
                    <a:gd name="connsiteX2" fmla="*/ 7057 w 80151"/>
                    <a:gd name="connsiteY2" fmla="*/ 152166 h 152165"/>
                    <a:gd name="connsiteX3" fmla="*/ 0 w 80151"/>
                    <a:gd name="connsiteY3" fmla="*/ 142300 h 152165"/>
                    <a:gd name="connsiteX4" fmla="*/ 0 w 80151"/>
                    <a:gd name="connsiteY4" fmla="*/ 9866 h 152165"/>
                    <a:gd name="connsiteX5" fmla="*/ 7057 w 80151"/>
                    <a:gd name="connsiteY5" fmla="*/ 0 h 152165"/>
                    <a:gd name="connsiteX6" fmla="*/ 73095 w 80151"/>
                    <a:gd name="connsiteY6" fmla="*/ 0 h 152165"/>
                    <a:gd name="connsiteX7" fmla="*/ 80152 w 80151"/>
                    <a:gd name="connsiteY7" fmla="*/ 9866 h 152165"/>
                    <a:gd name="connsiteX8" fmla="*/ 80152 w 80151"/>
                    <a:gd name="connsiteY8" fmla="*/ 142300 h 15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151" h="152165">
                      <a:moveTo>
                        <a:pt x="80152" y="142300"/>
                      </a:moveTo>
                      <a:cubicBezTo>
                        <a:pt x="80152" y="147773"/>
                        <a:pt x="76983" y="152166"/>
                        <a:pt x="73095" y="152166"/>
                      </a:cubicBezTo>
                      <a:lnTo>
                        <a:pt x="7057" y="152166"/>
                      </a:lnTo>
                      <a:cubicBezTo>
                        <a:pt x="3169" y="152166"/>
                        <a:pt x="0" y="147773"/>
                        <a:pt x="0" y="142300"/>
                      </a:cubicBezTo>
                      <a:lnTo>
                        <a:pt x="0" y="9866"/>
                      </a:lnTo>
                      <a:cubicBezTo>
                        <a:pt x="0" y="4393"/>
                        <a:pt x="3169" y="0"/>
                        <a:pt x="7057" y="0"/>
                      </a:cubicBezTo>
                      <a:lnTo>
                        <a:pt x="73095" y="0"/>
                      </a:lnTo>
                      <a:cubicBezTo>
                        <a:pt x="76983" y="0"/>
                        <a:pt x="80152" y="4393"/>
                        <a:pt x="80152" y="9866"/>
                      </a:cubicBezTo>
                      <a:lnTo>
                        <a:pt x="80152" y="142300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68" name="Freeform: Shape 5667">
                  <a:extLst>
                    <a:ext uri="{FF2B5EF4-FFF2-40B4-BE49-F238E27FC236}">
                      <a16:creationId xmlns:a16="http://schemas.microsoft.com/office/drawing/2014/main" id="{9EDD78BC-89B1-E149-22A2-7852FA272634}"/>
                    </a:ext>
                  </a:extLst>
                </p:cNvPr>
                <p:cNvSpPr/>
                <p:nvPr/>
              </p:nvSpPr>
              <p:spPr>
                <a:xfrm>
                  <a:off x="6998437" y="5703566"/>
                  <a:ext cx="86921" cy="41120"/>
                </a:xfrm>
                <a:custGeom>
                  <a:avLst/>
                  <a:gdLst>
                    <a:gd name="connsiteX0" fmla="*/ 43497 w 86921"/>
                    <a:gd name="connsiteY0" fmla="*/ 0 h 41120"/>
                    <a:gd name="connsiteX1" fmla="*/ 65245 w 86921"/>
                    <a:gd name="connsiteY1" fmla="*/ 20524 h 41120"/>
                    <a:gd name="connsiteX2" fmla="*/ 86921 w 86921"/>
                    <a:gd name="connsiteY2" fmla="*/ 41120 h 41120"/>
                    <a:gd name="connsiteX3" fmla="*/ 43497 w 86921"/>
                    <a:gd name="connsiteY3" fmla="*/ 41120 h 41120"/>
                    <a:gd name="connsiteX4" fmla="*/ 0 w 86921"/>
                    <a:gd name="connsiteY4" fmla="*/ 41120 h 41120"/>
                    <a:gd name="connsiteX5" fmla="*/ 21748 w 86921"/>
                    <a:gd name="connsiteY5" fmla="*/ 20524 h 41120"/>
                    <a:gd name="connsiteX6" fmla="*/ 43497 w 86921"/>
                    <a:gd name="connsiteY6" fmla="*/ 0 h 41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921" h="41120">
                      <a:moveTo>
                        <a:pt x="43497" y="0"/>
                      </a:moveTo>
                      <a:lnTo>
                        <a:pt x="65245" y="20524"/>
                      </a:lnTo>
                      <a:lnTo>
                        <a:pt x="86921" y="41120"/>
                      </a:lnTo>
                      <a:lnTo>
                        <a:pt x="43497" y="41120"/>
                      </a:lnTo>
                      <a:lnTo>
                        <a:pt x="0" y="41120"/>
                      </a:lnTo>
                      <a:lnTo>
                        <a:pt x="21748" y="20524"/>
                      </a:lnTo>
                      <a:lnTo>
                        <a:pt x="43497" y="0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69" name="Freeform: Shape 5668">
                  <a:extLst>
                    <a:ext uri="{FF2B5EF4-FFF2-40B4-BE49-F238E27FC236}">
                      <a16:creationId xmlns:a16="http://schemas.microsoft.com/office/drawing/2014/main" id="{05391CAA-A3F4-E08E-EDEE-FDBBCAE2E97B}"/>
                    </a:ext>
                  </a:extLst>
                </p:cNvPr>
                <p:cNvSpPr/>
                <p:nvPr/>
              </p:nvSpPr>
              <p:spPr>
                <a:xfrm>
                  <a:off x="7037253" y="5696869"/>
                  <a:ext cx="9289" cy="12962"/>
                </a:xfrm>
                <a:custGeom>
                  <a:avLst/>
                  <a:gdLst>
                    <a:gd name="connsiteX0" fmla="*/ 0 w 9289"/>
                    <a:gd name="connsiteY0" fmla="*/ 6481 h 12962"/>
                    <a:gd name="connsiteX1" fmla="*/ 4681 w 9289"/>
                    <a:gd name="connsiteY1" fmla="*/ 0 h 12962"/>
                    <a:gd name="connsiteX2" fmla="*/ 9290 w 9289"/>
                    <a:gd name="connsiteY2" fmla="*/ 6481 h 12962"/>
                    <a:gd name="connsiteX3" fmla="*/ 4681 w 9289"/>
                    <a:gd name="connsiteY3" fmla="*/ 12962 h 12962"/>
                    <a:gd name="connsiteX4" fmla="*/ 0 w 9289"/>
                    <a:gd name="connsiteY4" fmla="*/ 6481 h 12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89" h="12962">
                      <a:moveTo>
                        <a:pt x="0" y="6481"/>
                      </a:moveTo>
                      <a:cubicBezTo>
                        <a:pt x="0" y="2881"/>
                        <a:pt x="2088" y="0"/>
                        <a:pt x="4681" y="0"/>
                      </a:cubicBezTo>
                      <a:cubicBezTo>
                        <a:pt x="7274" y="0"/>
                        <a:pt x="9290" y="2881"/>
                        <a:pt x="9290" y="6481"/>
                      </a:cubicBezTo>
                      <a:cubicBezTo>
                        <a:pt x="9290" y="10082"/>
                        <a:pt x="7201" y="12962"/>
                        <a:pt x="4681" y="12962"/>
                      </a:cubicBezTo>
                      <a:cubicBezTo>
                        <a:pt x="2160" y="12962"/>
                        <a:pt x="0" y="10082"/>
                        <a:pt x="0" y="6481"/>
                      </a:cubicBez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404" name="Graphic 6">
                <a:extLst>
                  <a:ext uri="{FF2B5EF4-FFF2-40B4-BE49-F238E27FC236}">
                    <a16:creationId xmlns:a16="http://schemas.microsoft.com/office/drawing/2014/main" id="{46C73D42-F6F2-ACFE-1425-C236E4F54949}"/>
                  </a:ext>
                </a:extLst>
              </p:cNvPr>
              <p:cNvGrpSpPr/>
              <p:nvPr/>
            </p:nvGrpSpPr>
            <p:grpSpPr>
              <a:xfrm>
                <a:off x="7008087" y="5760026"/>
                <a:ext cx="68773" cy="131353"/>
                <a:chOff x="7008087" y="5760026"/>
                <a:chExt cx="68773" cy="131353"/>
              </a:xfrm>
            </p:grpSpPr>
            <p:grpSp>
              <p:nvGrpSpPr>
                <p:cNvPr id="5405" name="Graphic 6">
                  <a:extLst>
                    <a:ext uri="{FF2B5EF4-FFF2-40B4-BE49-F238E27FC236}">
                      <a16:creationId xmlns:a16="http://schemas.microsoft.com/office/drawing/2014/main" id="{DD3D089E-5133-D41B-FA25-B3BA64D8C618}"/>
                    </a:ext>
                  </a:extLst>
                </p:cNvPr>
                <p:cNvGrpSpPr/>
                <p:nvPr/>
              </p:nvGrpSpPr>
              <p:grpSpPr>
                <a:xfrm>
                  <a:off x="7011832" y="5858541"/>
                  <a:ext cx="33270" cy="32838"/>
                  <a:chOff x="7011832" y="5858541"/>
                  <a:chExt cx="33270" cy="32838"/>
                </a:xfrm>
              </p:grpSpPr>
              <p:sp>
                <p:nvSpPr>
                  <p:cNvPr id="5654" name="Freeform: Shape 5653">
                    <a:extLst>
                      <a:ext uri="{FF2B5EF4-FFF2-40B4-BE49-F238E27FC236}">
                        <a16:creationId xmlns:a16="http://schemas.microsoft.com/office/drawing/2014/main" id="{3C7FC90B-6994-E58E-DD38-A9533E11C04C}"/>
                      </a:ext>
                    </a:extLst>
                  </p:cNvPr>
                  <p:cNvSpPr/>
                  <p:nvPr/>
                </p:nvSpPr>
                <p:spPr>
                  <a:xfrm>
                    <a:off x="7011832" y="5858541"/>
                    <a:ext cx="33270" cy="32838"/>
                  </a:xfrm>
                  <a:custGeom>
                    <a:avLst/>
                    <a:gdLst>
                      <a:gd name="connsiteX0" fmla="*/ 0 w 33270"/>
                      <a:gd name="connsiteY0" fmla="*/ 16419 h 32838"/>
                      <a:gd name="connsiteX1" fmla="*/ 16635 w 33270"/>
                      <a:gd name="connsiteY1" fmla="*/ 0 h 32838"/>
                      <a:gd name="connsiteX2" fmla="*/ 33271 w 33270"/>
                      <a:gd name="connsiteY2" fmla="*/ 16419 h 32838"/>
                      <a:gd name="connsiteX3" fmla="*/ 16635 w 33270"/>
                      <a:gd name="connsiteY3" fmla="*/ 32838 h 32838"/>
                      <a:gd name="connsiteX4" fmla="*/ 0 w 33270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838">
                        <a:moveTo>
                          <a:pt x="0" y="16419"/>
                        </a:moveTo>
                        <a:cubicBezTo>
                          <a:pt x="0" y="7346"/>
                          <a:pt x="7417" y="0"/>
                          <a:pt x="16635" y="0"/>
                        </a:cubicBezTo>
                        <a:cubicBezTo>
                          <a:pt x="25853" y="0"/>
                          <a:pt x="33271" y="7346"/>
                          <a:pt x="33271" y="16419"/>
                        </a:cubicBezTo>
                        <a:cubicBezTo>
                          <a:pt x="33271" y="25493"/>
                          <a:pt x="25853" y="32838"/>
                          <a:pt x="16635" y="32838"/>
                        </a:cubicBezTo>
                        <a:cubicBezTo>
                          <a:pt x="7417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55" name="Freeform: Shape 5654">
                    <a:extLst>
                      <a:ext uri="{FF2B5EF4-FFF2-40B4-BE49-F238E27FC236}">
                        <a16:creationId xmlns:a16="http://schemas.microsoft.com/office/drawing/2014/main" id="{B8A6432B-6706-D5E6-0437-D4AB722B513C}"/>
                      </a:ext>
                    </a:extLst>
                  </p:cNvPr>
                  <p:cNvSpPr/>
                  <p:nvPr/>
                </p:nvSpPr>
                <p:spPr>
                  <a:xfrm>
                    <a:off x="7015217" y="5877697"/>
                    <a:ext cx="2664" cy="2304"/>
                  </a:xfrm>
                  <a:custGeom>
                    <a:avLst/>
                    <a:gdLst>
                      <a:gd name="connsiteX0" fmla="*/ 0 w 2664"/>
                      <a:gd name="connsiteY0" fmla="*/ 1512 h 2304"/>
                      <a:gd name="connsiteX1" fmla="*/ 1368 w 2664"/>
                      <a:gd name="connsiteY1" fmla="*/ 0 h 2304"/>
                      <a:gd name="connsiteX2" fmla="*/ 2664 w 2664"/>
                      <a:gd name="connsiteY2" fmla="*/ 1512 h 2304"/>
                      <a:gd name="connsiteX3" fmla="*/ 1656 w 2664"/>
                      <a:gd name="connsiteY3" fmla="*/ 2304 h 2304"/>
                      <a:gd name="connsiteX4" fmla="*/ 0 w 2664"/>
                      <a:gd name="connsiteY4" fmla="*/ 1512 h 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2304">
                        <a:moveTo>
                          <a:pt x="0" y="1512"/>
                        </a:moveTo>
                        <a:lnTo>
                          <a:pt x="1368" y="0"/>
                        </a:lnTo>
                        <a:lnTo>
                          <a:pt x="2664" y="1512"/>
                        </a:lnTo>
                        <a:lnTo>
                          <a:pt x="1656" y="2304"/>
                        </a:lnTo>
                        <a:lnTo>
                          <a:pt x="0" y="151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56" name="Freeform: Shape 5655">
                    <a:extLst>
                      <a:ext uri="{FF2B5EF4-FFF2-40B4-BE49-F238E27FC236}">
                        <a16:creationId xmlns:a16="http://schemas.microsoft.com/office/drawing/2014/main" id="{01A063EE-9BFE-6CE2-1E4B-5D2EFB3E20B7}"/>
                      </a:ext>
                    </a:extLst>
                  </p:cNvPr>
                  <p:cNvSpPr/>
                  <p:nvPr/>
                </p:nvSpPr>
                <p:spPr>
                  <a:xfrm>
                    <a:off x="7021122" y="5863006"/>
                    <a:ext cx="1872" cy="1584"/>
                  </a:xfrm>
                  <a:custGeom>
                    <a:avLst/>
                    <a:gdLst>
                      <a:gd name="connsiteX0" fmla="*/ 0 w 1872"/>
                      <a:gd name="connsiteY0" fmla="*/ 864 h 1584"/>
                      <a:gd name="connsiteX1" fmla="*/ 1152 w 1872"/>
                      <a:gd name="connsiteY1" fmla="*/ 0 h 1584"/>
                      <a:gd name="connsiteX2" fmla="*/ 1872 w 1872"/>
                      <a:gd name="connsiteY2" fmla="*/ 1224 h 1584"/>
                      <a:gd name="connsiteX3" fmla="*/ 1080 w 1872"/>
                      <a:gd name="connsiteY3" fmla="*/ 1585 h 1584"/>
                      <a:gd name="connsiteX4" fmla="*/ 0 w 1872"/>
                      <a:gd name="connsiteY4" fmla="*/ 864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1584">
                        <a:moveTo>
                          <a:pt x="0" y="864"/>
                        </a:moveTo>
                        <a:lnTo>
                          <a:pt x="1152" y="0"/>
                        </a:lnTo>
                        <a:lnTo>
                          <a:pt x="1872" y="1224"/>
                        </a:lnTo>
                        <a:lnTo>
                          <a:pt x="1080" y="1585"/>
                        </a:lnTo>
                        <a:lnTo>
                          <a:pt x="0" y="86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57" name="Freeform: Shape 5656">
                    <a:extLst>
                      <a:ext uri="{FF2B5EF4-FFF2-40B4-BE49-F238E27FC236}">
                        <a16:creationId xmlns:a16="http://schemas.microsoft.com/office/drawing/2014/main" id="{72A9625E-52D4-E6AF-F306-8A33A74FFA79}"/>
                      </a:ext>
                    </a:extLst>
                  </p:cNvPr>
                  <p:cNvSpPr/>
                  <p:nvPr/>
                </p:nvSpPr>
                <p:spPr>
                  <a:xfrm>
                    <a:off x="7032932" y="5881730"/>
                    <a:ext cx="1656" cy="1800"/>
                  </a:xfrm>
                  <a:custGeom>
                    <a:avLst/>
                    <a:gdLst>
                      <a:gd name="connsiteX0" fmla="*/ 720 w 1656"/>
                      <a:gd name="connsiteY0" fmla="*/ 0 h 1800"/>
                      <a:gd name="connsiteX1" fmla="*/ 1656 w 1656"/>
                      <a:gd name="connsiteY1" fmla="*/ 1008 h 1800"/>
                      <a:gd name="connsiteX2" fmla="*/ 504 w 1656"/>
                      <a:gd name="connsiteY2" fmla="*/ 1800 h 1800"/>
                      <a:gd name="connsiteX3" fmla="*/ 0 w 1656"/>
                      <a:gd name="connsiteY3" fmla="*/ 1080 h 1800"/>
                      <a:gd name="connsiteX4" fmla="*/ 720 w 1656"/>
                      <a:gd name="connsiteY4" fmla="*/ 0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00">
                        <a:moveTo>
                          <a:pt x="720" y="0"/>
                        </a:moveTo>
                        <a:lnTo>
                          <a:pt x="1656" y="1008"/>
                        </a:lnTo>
                        <a:lnTo>
                          <a:pt x="504" y="1800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58" name="Freeform: Shape 5657">
                    <a:extLst>
                      <a:ext uri="{FF2B5EF4-FFF2-40B4-BE49-F238E27FC236}">
                        <a16:creationId xmlns:a16="http://schemas.microsoft.com/office/drawing/2014/main" id="{C28D3BA5-83D1-6517-19AB-F322BDA80548}"/>
                      </a:ext>
                    </a:extLst>
                  </p:cNvPr>
                  <p:cNvSpPr/>
                  <p:nvPr/>
                </p:nvSpPr>
                <p:spPr>
                  <a:xfrm>
                    <a:off x="7026883" y="5868191"/>
                    <a:ext cx="1728" cy="1944"/>
                  </a:xfrm>
                  <a:custGeom>
                    <a:avLst/>
                    <a:gdLst>
                      <a:gd name="connsiteX0" fmla="*/ 720 w 1728"/>
                      <a:gd name="connsiteY0" fmla="*/ 0 h 1944"/>
                      <a:gd name="connsiteX1" fmla="*/ 1728 w 1728"/>
                      <a:gd name="connsiteY1" fmla="*/ 1080 h 1944"/>
                      <a:gd name="connsiteX2" fmla="*/ 504 w 1728"/>
                      <a:gd name="connsiteY2" fmla="*/ 1944 h 1944"/>
                      <a:gd name="connsiteX3" fmla="*/ 0 w 1728"/>
                      <a:gd name="connsiteY3" fmla="*/ 1152 h 1944"/>
                      <a:gd name="connsiteX4" fmla="*/ 720 w 1728"/>
                      <a:gd name="connsiteY4" fmla="*/ 0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944">
                        <a:moveTo>
                          <a:pt x="720" y="0"/>
                        </a:moveTo>
                        <a:lnTo>
                          <a:pt x="1728" y="1080"/>
                        </a:lnTo>
                        <a:lnTo>
                          <a:pt x="504" y="1944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59" name="Freeform: Shape 5658">
                    <a:extLst>
                      <a:ext uri="{FF2B5EF4-FFF2-40B4-BE49-F238E27FC236}">
                        <a16:creationId xmlns:a16="http://schemas.microsoft.com/office/drawing/2014/main" id="{F57857AF-8A4B-3E3C-228A-55CCC945B3F5}"/>
                      </a:ext>
                    </a:extLst>
                  </p:cNvPr>
                  <p:cNvSpPr/>
                  <p:nvPr/>
                </p:nvSpPr>
                <p:spPr>
                  <a:xfrm>
                    <a:off x="7039270" y="5876257"/>
                    <a:ext cx="1728" cy="1872"/>
                  </a:xfrm>
                  <a:custGeom>
                    <a:avLst/>
                    <a:gdLst>
                      <a:gd name="connsiteX0" fmla="*/ 720 w 1728"/>
                      <a:gd name="connsiteY0" fmla="*/ 0 h 1872"/>
                      <a:gd name="connsiteX1" fmla="*/ 1728 w 1728"/>
                      <a:gd name="connsiteY1" fmla="*/ 1080 h 1872"/>
                      <a:gd name="connsiteX2" fmla="*/ 504 w 1728"/>
                      <a:gd name="connsiteY2" fmla="*/ 1872 h 1872"/>
                      <a:gd name="connsiteX3" fmla="*/ 0 w 1728"/>
                      <a:gd name="connsiteY3" fmla="*/ 1152 h 1872"/>
                      <a:gd name="connsiteX4" fmla="*/ 720 w 1728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872">
                        <a:moveTo>
                          <a:pt x="720" y="0"/>
                        </a:moveTo>
                        <a:lnTo>
                          <a:pt x="1728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60" name="Freeform: Shape 5659">
                    <a:extLst>
                      <a:ext uri="{FF2B5EF4-FFF2-40B4-BE49-F238E27FC236}">
                        <a16:creationId xmlns:a16="http://schemas.microsoft.com/office/drawing/2014/main" id="{15456FD9-FEFF-90A9-8A51-A29D458D3F7A}"/>
                      </a:ext>
                    </a:extLst>
                  </p:cNvPr>
                  <p:cNvSpPr/>
                  <p:nvPr/>
                </p:nvSpPr>
                <p:spPr>
                  <a:xfrm>
                    <a:off x="7024363" y="5885258"/>
                    <a:ext cx="2808" cy="3096"/>
                  </a:xfrm>
                  <a:custGeom>
                    <a:avLst/>
                    <a:gdLst>
                      <a:gd name="connsiteX0" fmla="*/ 1224 w 2808"/>
                      <a:gd name="connsiteY0" fmla="*/ 0 h 3096"/>
                      <a:gd name="connsiteX1" fmla="*/ 2808 w 2808"/>
                      <a:gd name="connsiteY1" fmla="*/ 1800 h 3096"/>
                      <a:gd name="connsiteX2" fmla="*/ 864 w 2808"/>
                      <a:gd name="connsiteY2" fmla="*/ 3097 h 3096"/>
                      <a:gd name="connsiteX3" fmla="*/ 0 w 2808"/>
                      <a:gd name="connsiteY3" fmla="*/ 1944 h 3096"/>
                      <a:gd name="connsiteX4" fmla="*/ 1224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4" y="0"/>
                        </a:moveTo>
                        <a:lnTo>
                          <a:pt x="2808" y="1800"/>
                        </a:lnTo>
                        <a:lnTo>
                          <a:pt x="864" y="3097"/>
                        </a:lnTo>
                        <a:lnTo>
                          <a:pt x="0" y="1944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61" name="Freeform: Shape 5660">
                    <a:extLst>
                      <a:ext uri="{FF2B5EF4-FFF2-40B4-BE49-F238E27FC236}">
                        <a16:creationId xmlns:a16="http://schemas.microsoft.com/office/drawing/2014/main" id="{1123FF70-CCF1-452B-1967-35A05B074AD3}"/>
                      </a:ext>
                    </a:extLst>
                  </p:cNvPr>
                  <p:cNvSpPr/>
                  <p:nvPr/>
                </p:nvSpPr>
                <p:spPr>
                  <a:xfrm>
                    <a:off x="7037973" y="5866967"/>
                    <a:ext cx="2736" cy="3096"/>
                  </a:xfrm>
                  <a:custGeom>
                    <a:avLst/>
                    <a:gdLst>
                      <a:gd name="connsiteX0" fmla="*/ 1225 w 2736"/>
                      <a:gd name="connsiteY0" fmla="*/ 0 h 3096"/>
                      <a:gd name="connsiteX1" fmla="*/ 2737 w 2736"/>
                      <a:gd name="connsiteY1" fmla="*/ 1800 h 3096"/>
                      <a:gd name="connsiteX2" fmla="*/ 792 w 2736"/>
                      <a:gd name="connsiteY2" fmla="*/ 3097 h 3096"/>
                      <a:gd name="connsiteX3" fmla="*/ 0 w 2736"/>
                      <a:gd name="connsiteY3" fmla="*/ 1872 h 3096"/>
                      <a:gd name="connsiteX4" fmla="*/ 1225 w 2736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3096">
                        <a:moveTo>
                          <a:pt x="1225" y="0"/>
                        </a:moveTo>
                        <a:lnTo>
                          <a:pt x="2737" y="1800"/>
                        </a:lnTo>
                        <a:lnTo>
                          <a:pt x="792" y="3097"/>
                        </a:lnTo>
                        <a:lnTo>
                          <a:pt x="0" y="1872"/>
                        </a:lnTo>
                        <a:lnTo>
                          <a:pt x="1225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62" name="Freeform: Shape 5661">
                    <a:extLst>
                      <a:ext uri="{FF2B5EF4-FFF2-40B4-BE49-F238E27FC236}">
                        <a16:creationId xmlns:a16="http://schemas.microsoft.com/office/drawing/2014/main" id="{CC0E54E1-D799-A7ED-1DDC-E3EF43EEDBC4}"/>
                      </a:ext>
                    </a:extLst>
                  </p:cNvPr>
                  <p:cNvSpPr/>
                  <p:nvPr/>
                </p:nvSpPr>
                <p:spPr>
                  <a:xfrm>
                    <a:off x="7016801" y="5868983"/>
                    <a:ext cx="4033" cy="3672"/>
                  </a:xfrm>
                  <a:custGeom>
                    <a:avLst/>
                    <a:gdLst>
                      <a:gd name="connsiteX0" fmla="*/ 0 w 4033"/>
                      <a:gd name="connsiteY0" fmla="*/ 1656 h 3672"/>
                      <a:gd name="connsiteX1" fmla="*/ 2161 w 4033"/>
                      <a:gd name="connsiteY1" fmla="*/ 0 h 3672"/>
                      <a:gd name="connsiteX2" fmla="*/ 4033 w 4033"/>
                      <a:gd name="connsiteY2" fmla="*/ 1656 h 3672"/>
                      <a:gd name="connsiteX3" fmla="*/ 2017 w 4033"/>
                      <a:gd name="connsiteY3" fmla="*/ 3673 h 3672"/>
                      <a:gd name="connsiteX4" fmla="*/ 0 w 4033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3" h="3672">
                        <a:moveTo>
                          <a:pt x="0" y="1656"/>
                        </a:moveTo>
                        <a:cubicBezTo>
                          <a:pt x="0" y="576"/>
                          <a:pt x="1080" y="0"/>
                          <a:pt x="2161" y="0"/>
                        </a:cubicBezTo>
                        <a:cubicBezTo>
                          <a:pt x="3241" y="0"/>
                          <a:pt x="4033" y="504"/>
                          <a:pt x="4033" y="1656"/>
                        </a:cubicBezTo>
                        <a:cubicBezTo>
                          <a:pt x="4033" y="2809"/>
                          <a:pt x="3097" y="3673"/>
                          <a:pt x="2017" y="3673"/>
                        </a:cubicBezTo>
                        <a:cubicBezTo>
                          <a:pt x="936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63" name="Freeform: Shape 5662">
                    <a:extLst>
                      <a:ext uri="{FF2B5EF4-FFF2-40B4-BE49-F238E27FC236}">
                        <a16:creationId xmlns:a16="http://schemas.microsoft.com/office/drawing/2014/main" id="{44217B11-FB12-8AA3-98C2-7A357DB29AB5}"/>
                      </a:ext>
                    </a:extLst>
                  </p:cNvPr>
                  <p:cNvSpPr/>
                  <p:nvPr/>
                </p:nvSpPr>
                <p:spPr>
                  <a:xfrm>
                    <a:off x="7030124" y="5884538"/>
                    <a:ext cx="3168" cy="3672"/>
                  </a:xfrm>
                  <a:custGeom>
                    <a:avLst/>
                    <a:gdLst>
                      <a:gd name="connsiteX0" fmla="*/ 0 w 3168"/>
                      <a:gd name="connsiteY0" fmla="*/ 1657 h 3672"/>
                      <a:gd name="connsiteX1" fmla="*/ 1728 w 3168"/>
                      <a:gd name="connsiteY1" fmla="*/ 0 h 3672"/>
                      <a:gd name="connsiteX2" fmla="*/ 3169 w 3168"/>
                      <a:gd name="connsiteY2" fmla="*/ 1657 h 3672"/>
                      <a:gd name="connsiteX3" fmla="*/ 1584 w 3168"/>
                      <a:gd name="connsiteY3" fmla="*/ 3673 h 3672"/>
                      <a:gd name="connsiteX4" fmla="*/ 0 w 3168"/>
                      <a:gd name="connsiteY4" fmla="*/ 1657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672">
                        <a:moveTo>
                          <a:pt x="0" y="1657"/>
                        </a:moveTo>
                        <a:cubicBezTo>
                          <a:pt x="0" y="576"/>
                          <a:pt x="864" y="0"/>
                          <a:pt x="1728" y="0"/>
                        </a:cubicBezTo>
                        <a:cubicBezTo>
                          <a:pt x="2592" y="0"/>
                          <a:pt x="3169" y="504"/>
                          <a:pt x="3169" y="1657"/>
                        </a:cubicBezTo>
                        <a:cubicBezTo>
                          <a:pt x="3169" y="2809"/>
                          <a:pt x="2448" y="3673"/>
                          <a:pt x="1584" y="3673"/>
                        </a:cubicBezTo>
                        <a:cubicBezTo>
                          <a:pt x="720" y="3673"/>
                          <a:pt x="0" y="2809"/>
                          <a:pt x="0" y="1657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64" name="Freeform: Shape 5663">
                    <a:extLst>
                      <a:ext uri="{FF2B5EF4-FFF2-40B4-BE49-F238E27FC236}">
                        <a16:creationId xmlns:a16="http://schemas.microsoft.com/office/drawing/2014/main" id="{689D1001-8B68-EF5C-A915-0436AB65332A}"/>
                      </a:ext>
                    </a:extLst>
                  </p:cNvPr>
                  <p:cNvSpPr/>
                  <p:nvPr/>
                </p:nvSpPr>
                <p:spPr>
                  <a:xfrm>
                    <a:off x="7039480" y="5872224"/>
                    <a:ext cx="2454" cy="2160"/>
                  </a:xfrm>
                  <a:custGeom>
                    <a:avLst/>
                    <a:gdLst>
                      <a:gd name="connsiteX0" fmla="*/ 6 w 2454"/>
                      <a:gd name="connsiteY0" fmla="*/ 1080 h 2160"/>
                      <a:gd name="connsiteX1" fmla="*/ 1230 w 2454"/>
                      <a:gd name="connsiteY1" fmla="*/ 0 h 2160"/>
                      <a:gd name="connsiteX2" fmla="*/ 2454 w 2454"/>
                      <a:gd name="connsiteY2" fmla="*/ 864 h 2160"/>
                      <a:gd name="connsiteX3" fmla="*/ 1374 w 2454"/>
                      <a:gd name="connsiteY3" fmla="*/ 2160 h 2160"/>
                      <a:gd name="connsiteX4" fmla="*/ 78 w 2454"/>
                      <a:gd name="connsiteY4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4" h="2160">
                        <a:moveTo>
                          <a:pt x="6" y="1080"/>
                        </a:moveTo>
                        <a:cubicBezTo>
                          <a:pt x="-67" y="432"/>
                          <a:pt x="582" y="72"/>
                          <a:pt x="1230" y="0"/>
                        </a:cubicBezTo>
                        <a:cubicBezTo>
                          <a:pt x="1878" y="0"/>
                          <a:pt x="2382" y="216"/>
                          <a:pt x="2454" y="864"/>
                        </a:cubicBezTo>
                        <a:cubicBezTo>
                          <a:pt x="2454" y="1512"/>
                          <a:pt x="2022" y="2088"/>
                          <a:pt x="1374" y="2160"/>
                        </a:cubicBezTo>
                        <a:cubicBezTo>
                          <a:pt x="654" y="2160"/>
                          <a:pt x="78" y="1728"/>
                          <a:pt x="78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65" name="Freeform: Shape 5664">
                    <a:extLst>
                      <a:ext uri="{FF2B5EF4-FFF2-40B4-BE49-F238E27FC236}">
                        <a16:creationId xmlns:a16="http://schemas.microsoft.com/office/drawing/2014/main" id="{E1ADF286-34C9-A7D0-58D4-9DDB92407D94}"/>
                      </a:ext>
                    </a:extLst>
                  </p:cNvPr>
                  <p:cNvSpPr/>
                  <p:nvPr/>
                </p:nvSpPr>
                <p:spPr>
                  <a:xfrm>
                    <a:off x="7026087" y="5875097"/>
                    <a:ext cx="4040" cy="3612"/>
                  </a:xfrm>
                  <a:custGeom>
                    <a:avLst/>
                    <a:gdLst>
                      <a:gd name="connsiteX0" fmla="*/ 4 w 4040"/>
                      <a:gd name="connsiteY0" fmla="*/ 1808 h 3612"/>
                      <a:gd name="connsiteX1" fmla="*/ 2020 w 4040"/>
                      <a:gd name="connsiteY1" fmla="*/ 8 h 3612"/>
                      <a:gd name="connsiteX2" fmla="*/ 4036 w 4040"/>
                      <a:gd name="connsiteY2" fmla="*/ 1448 h 3612"/>
                      <a:gd name="connsiteX3" fmla="*/ 2236 w 4040"/>
                      <a:gd name="connsiteY3" fmla="*/ 3608 h 3612"/>
                      <a:gd name="connsiteX4" fmla="*/ 76 w 4040"/>
                      <a:gd name="connsiteY4" fmla="*/ 1808 h 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0" h="3612">
                        <a:moveTo>
                          <a:pt x="4" y="1808"/>
                        </a:moveTo>
                        <a:cubicBezTo>
                          <a:pt x="-68" y="728"/>
                          <a:pt x="940" y="80"/>
                          <a:pt x="2020" y="8"/>
                        </a:cubicBezTo>
                        <a:cubicBezTo>
                          <a:pt x="3100" y="-64"/>
                          <a:pt x="3892" y="368"/>
                          <a:pt x="4036" y="1448"/>
                        </a:cubicBezTo>
                        <a:cubicBezTo>
                          <a:pt x="4109" y="2528"/>
                          <a:pt x="3316" y="3465"/>
                          <a:pt x="2236" y="3608"/>
                        </a:cubicBezTo>
                        <a:cubicBezTo>
                          <a:pt x="1156" y="3680"/>
                          <a:pt x="148" y="2888"/>
                          <a:pt x="76" y="180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66" name="Freeform: Shape 5665">
                    <a:extLst>
                      <a:ext uri="{FF2B5EF4-FFF2-40B4-BE49-F238E27FC236}">
                        <a16:creationId xmlns:a16="http://schemas.microsoft.com/office/drawing/2014/main" id="{30058148-D8CF-C634-1627-EE5ADF264044}"/>
                      </a:ext>
                    </a:extLst>
                  </p:cNvPr>
                  <p:cNvSpPr/>
                  <p:nvPr/>
                </p:nvSpPr>
                <p:spPr>
                  <a:xfrm>
                    <a:off x="7030000" y="5863936"/>
                    <a:ext cx="4954" cy="4218"/>
                  </a:xfrm>
                  <a:custGeom>
                    <a:avLst/>
                    <a:gdLst>
                      <a:gd name="connsiteX0" fmla="*/ 2212 w 4954"/>
                      <a:gd name="connsiteY0" fmla="*/ 78 h 4218"/>
                      <a:gd name="connsiteX1" fmla="*/ 4877 w 4954"/>
                      <a:gd name="connsiteY1" fmla="*/ 1735 h 4218"/>
                      <a:gd name="connsiteX2" fmla="*/ 3221 w 4954"/>
                      <a:gd name="connsiteY2" fmla="*/ 4111 h 4218"/>
                      <a:gd name="connsiteX3" fmla="*/ 52 w 4954"/>
                      <a:gd name="connsiteY3" fmla="*/ 2815 h 4218"/>
                      <a:gd name="connsiteX4" fmla="*/ 2140 w 4954"/>
                      <a:gd name="connsiteY4" fmla="*/ 150 h 4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18">
                        <a:moveTo>
                          <a:pt x="2212" y="78"/>
                        </a:moveTo>
                        <a:cubicBezTo>
                          <a:pt x="3653" y="-282"/>
                          <a:pt x="4661" y="655"/>
                          <a:pt x="4877" y="1735"/>
                        </a:cubicBezTo>
                        <a:cubicBezTo>
                          <a:pt x="5165" y="2815"/>
                          <a:pt x="4661" y="3751"/>
                          <a:pt x="3221" y="4111"/>
                        </a:cubicBezTo>
                        <a:cubicBezTo>
                          <a:pt x="1780" y="4471"/>
                          <a:pt x="340" y="3895"/>
                          <a:pt x="52" y="2815"/>
                        </a:cubicBezTo>
                        <a:cubicBezTo>
                          <a:pt x="-236" y="1735"/>
                          <a:pt x="700" y="510"/>
                          <a:pt x="2140" y="15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06" name="Graphic 6">
                  <a:extLst>
                    <a:ext uri="{FF2B5EF4-FFF2-40B4-BE49-F238E27FC236}">
                      <a16:creationId xmlns:a16="http://schemas.microsoft.com/office/drawing/2014/main" id="{160124D7-E41C-1DCE-9F76-0DC57BB44261}"/>
                    </a:ext>
                  </a:extLst>
                </p:cNvPr>
                <p:cNvGrpSpPr/>
                <p:nvPr/>
              </p:nvGrpSpPr>
              <p:grpSpPr>
                <a:xfrm>
                  <a:off x="7043590" y="5760026"/>
                  <a:ext cx="33270" cy="32838"/>
                  <a:chOff x="7043590" y="5760026"/>
                  <a:chExt cx="33270" cy="32838"/>
                </a:xfrm>
              </p:grpSpPr>
              <p:sp>
                <p:nvSpPr>
                  <p:cNvPr id="5641" name="Freeform: Shape 5640">
                    <a:extLst>
                      <a:ext uri="{FF2B5EF4-FFF2-40B4-BE49-F238E27FC236}">
                        <a16:creationId xmlns:a16="http://schemas.microsoft.com/office/drawing/2014/main" id="{85022E10-D488-06E2-E092-48FFCDFA6AF3}"/>
                      </a:ext>
                    </a:extLst>
                  </p:cNvPr>
                  <p:cNvSpPr/>
                  <p:nvPr/>
                </p:nvSpPr>
                <p:spPr>
                  <a:xfrm>
                    <a:off x="7043590" y="5760026"/>
                    <a:ext cx="33270" cy="32838"/>
                  </a:xfrm>
                  <a:custGeom>
                    <a:avLst/>
                    <a:gdLst>
                      <a:gd name="connsiteX0" fmla="*/ 0 w 33270"/>
                      <a:gd name="connsiteY0" fmla="*/ 16419 h 32838"/>
                      <a:gd name="connsiteX1" fmla="*/ 16635 w 33270"/>
                      <a:gd name="connsiteY1" fmla="*/ 0 h 32838"/>
                      <a:gd name="connsiteX2" fmla="*/ 33271 w 33270"/>
                      <a:gd name="connsiteY2" fmla="*/ 16419 h 32838"/>
                      <a:gd name="connsiteX3" fmla="*/ 16635 w 33270"/>
                      <a:gd name="connsiteY3" fmla="*/ 32838 h 32838"/>
                      <a:gd name="connsiteX4" fmla="*/ 0 w 33270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838">
                        <a:moveTo>
                          <a:pt x="0" y="16419"/>
                        </a:moveTo>
                        <a:cubicBezTo>
                          <a:pt x="0" y="7346"/>
                          <a:pt x="7417" y="0"/>
                          <a:pt x="16635" y="0"/>
                        </a:cubicBezTo>
                        <a:cubicBezTo>
                          <a:pt x="25853" y="0"/>
                          <a:pt x="33271" y="7346"/>
                          <a:pt x="33271" y="16419"/>
                        </a:cubicBezTo>
                        <a:cubicBezTo>
                          <a:pt x="33271" y="25493"/>
                          <a:pt x="25853" y="32838"/>
                          <a:pt x="16635" y="32838"/>
                        </a:cubicBezTo>
                        <a:cubicBezTo>
                          <a:pt x="7417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42" name="Freeform: Shape 5641">
                    <a:extLst>
                      <a:ext uri="{FF2B5EF4-FFF2-40B4-BE49-F238E27FC236}">
                        <a16:creationId xmlns:a16="http://schemas.microsoft.com/office/drawing/2014/main" id="{BBA42D24-69EC-8A30-6AA9-40A06D3FC188}"/>
                      </a:ext>
                    </a:extLst>
                  </p:cNvPr>
                  <p:cNvSpPr/>
                  <p:nvPr/>
                </p:nvSpPr>
                <p:spPr>
                  <a:xfrm>
                    <a:off x="7046975" y="5779253"/>
                    <a:ext cx="2664" cy="2304"/>
                  </a:xfrm>
                  <a:custGeom>
                    <a:avLst/>
                    <a:gdLst>
                      <a:gd name="connsiteX0" fmla="*/ 0 w 2664"/>
                      <a:gd name="connsiteY0" fmla="*/ 1440 h 2304"/>
                      <a:gd name="connsiteX1" fmla="*/ 1368 w 2664"/>
                      <a:gd name="connsiteY1" fmla="*/ 0 h 2304"/>
                      <a:gd name="connsiteX2" fmla="*/ 2665 w 2664"/>
                      <a:gd name="connsiteY2" fmla="*/ 1512 h 2304"/>
                      <a:gd name="connsiteX3" fmla="*/ 1729 w 2664"/>
                      <a:gd name="connsiteY3" fmla="*/ 2305 h 2304"/>
                      <a:gd name="connsiteX4" fmla="*/ 0 w 2664"/>
                      <a:gd name="connsiteY4" fmla="*/ 1440 h 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2304">
                        <a:moveTo>
                          <a:pt x="0" y="1440"/>
                        </a:moveTo>
                        <a:lnTo>
                          <a:pt x="1368" y="0"/>
                        </a:lnTo>
                        <a:lnTo>
                          <a:pt x="2665" y="1512"/>
                        </a:lnTo>
                        <a:lnTo>
                          <a:pt x="1729" y="2305"/>
                        </a:lnTo>
                        <a:lnTo>
                          <a:pt x="0" y="144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43" name="Freeform: Shape 5642">
                    <a:extLst>
                      <a:ext uri="{FF2B5EF4-FFF2-40B4-BE49-F238E27FC236}">
                        <a16:creationId xmlns:a16="http://schemas.microsoft.com/office/drawing/2014/main" id="{87190FE5-C995-FEA7-C73E-D618721BE7CE}"/>
                      </a:ext>
                    </a:extLst>
                  </p:cNvPr>
                  <p:cNvSpPr/>
                  <p:nvPr/>
                </p:nvSpPr>
                <p:spPr>
                  <a:xfrm>
                    <a:off x="7052952" y="5764563"/>
                    <a:ext cx="1800" cy="1584"/>
                  </a:xfrm>
                  <a:custGeom>
                    <a:avLst/>
                    <a:gdLst>
                      <a:gd name="connsiteX0" fmla="*/ 0 w 1800"/>
                      <a:gd name="connsiteY0" fmla="*/ 792 h 1584"/>
                      <a:gd name="connsiteX1" fmla="*/ 1080 w 1800"/>
                      <a:gd name="connsiteY1" fmla="*/ 0 h 1584"/>
                      <a:gd name="connsiteX2" fmla="*/ 1800 w 1800"/>
                      <a:gd name="connsiteY2" fmla="*/ 1152 h 1584"/>
                      <a:gd name="connsiteX3" fmla="*/ 1008 w 1800"/>
                      <a:gd name="connsiteY3" fmla="*/ 1584 h 1584"/>
                      <a:gd name="connsiteX4" fmla="*/ 0 w 1800"/>
                      <a:gd name="connsiteY4" fmla="*/ 792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1584">
                        <a:moveTo>
                          <a:pt x="0" y="792"/>
                        </a:moveTo>
                        <a:lnTo>
                          <a:pt x="1080" y="0"/>
                        </a:lnTo>
                        <a:lnTo>
                          <a:pt x="1800" y="1152"/>
                        </a:lnTo>
                        <a:lnTo>
                          <a:pt x="1008" y="1584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44" name="Freeform: Shape 5643">
                    <a:extLst>
                      <a:ext uri="{FF2B5EF4-FFF2-40B4-BE49-F238E27FC236}">
                        <a16:creationId xmlns:a16="http://schemas.microsoft.com/office/drawing/2014/main" id="{F00F67C0-9D1B-07A2-0D06-4353CCA65882}"/>
                      </a:ext>
                    </a:extLst>
                  </p:cNvPr>
                  <p:cNvSpPr/>
                  <p:nvPr/>
                </p:nvSpPr>
                <p:spPr>
                  <a:xfrm>
                    <a:off x="7064690" y="5783286"/>
                    <a:ext cx="1656" cy="1800"/>
                  </a:xfrm>
                  <a:custGeom>
                    <a:avLst/>
                    <a:gdLst>
                      <a:gd name="connsiteX0" fmla="*/ 720 w 1656"/>
                      <a:gd name="connsiteY0" fmla="*/ 0 h 1800"/>
                      <a:gd name="connsiteX1" fmla="*/ 1656 w 1656"/>
                      <a:gd name="connsiteY1" fmla="*/ 1008 h 1800"/>
                      <a:gd name="connsiteX2" fmla="*/ 504 w 1656"/>
                      <a:gd name="connsiteY2" fmla="*/ 1800 h 1800"/>
                      <a:gd name="connsiteX3" fmla="*/ 0 w 1656"/>
                      <a:gd name="connsiteY3" fmla="*/ 1080 h 1800"/>
                      <a:gd name="connsiteX4" fmla="*/ 720 w 1656"/>
                      <a:gd name="connsiteY4" fmla="*/ 0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00">
                        <a:moveTo>
                          <a:pt x="720" y="0"/>
                        </a:moveTo>
                        <a:lnTo>
                          <a:pt x="1656" y="1008"/>
                        </a:lnTo>
                        <a:lnTo>
                          <a:pt x="504" y="1800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45" name="Freeform: Shape 5644">
                    <a:extLst>
                      <a:ext uri="{FF2B5EF4-FFF2-40B4-BE49-F238E27FC236}">
                        <a16:creationId xmlns:a16="http://schemas.microsoft.com/office/drawing/2014/main" id="{4B30E52D-6172-8D71-FD41-F8F0D11B6EB7}"/>
                      </a:ext>
                    </a:extLst>
                  </p:cNvPr>
                  <p:cNvSpPr/>
                  <p:nvPr/>
                </p:nvSpPr>
                <p:spPr>
                  <a:xfrm>
                    <a:off x="7058642" y="5769747"/>
                    <a:ext cx="1656" cy="1872"/>
                  </a:xfrm>
                  <a:custGeom>
                    <a:avLst/>
                    <a:gdLst>
                      <a:gd name="connsiteX0" fmla="*/ 720 w 1656"/>
                      <a:gd name="connsiteY0" fmla="*/ 0 h 1872"/>
                      <a:gd name="connsiteX1" fmla="*/ 1656 w 1656"/>
                      <a:gd name="connsiteY1" fmla="*/ 1080 h 1872"/>
                      <a:gd name="connsiteX2" fmla="*/ 504 w 1656"/>
                      <a:gd name="connsiteY2" fmla="*/ 1872 h 1872"/>
                      <a:gd name="connsiteX3" fmla="*/ 0 w 1656"/>
                      <a:gd name="connsiteY3" fmla="*/ 1152 h 1872"/>
                      <a:gd name="connsiteX4" fmla="*/ 720 w 1656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72">
                        <a:moveTo>
                          <a:pt x="720" y="0"/>
                        </a:moveTo>
                        <a:lnTo>
                          <a:pt x="1656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46" name="Freeform: Shape 5645">
                    <a:extLst>
                      <a:ext uri="{FF2B5EF4-FFF2-40B4-BE49-F238E27FC236}">
                        <a16:creationId xmlns:a16="http://schemas.microsoft.com/office/drawing/2014/main" id="{98BB5A33-81D4-2947-59C6-06DF524D5068}"/>
                      </a:ext>
                    </a:extLst>
                  </p:cNvPr>
                  <p:cNvSpPr/>
                  <p:nvPr/>
                </p:nvSpPr>
                <p:spPr>
                  <a:xfrm>
                    <a:off x="7071028" y="5777741"/>
                    <a:ext cx="1728" cy="1944"/>
                  </a:xfrm>
                  <a:custGeom>
                    <a:avLst/>
                    <a:gdLst>
                      <a:gd name="connsiteX0" fmla="*/ 720 w 1728"/>
                      <a:gd name="connsiteY0" fmla="*/ 0 h 1944"/>
                      <a:gd name="connsiteX1" fmla="*/ 1728 w 1728"/>
                      <a:gd name="connsiteY1" fmla="*/ 1080 h 1944"/>
                      <a:gd name="connsiteX2" fmla="*/ 504 w 1728"/>
                      <a:gd name="connsiteY2" fmla="*/ 1944 h 1944"/>
                      <a:gd name="connsiteX3" fmla="*/ 0 w 1728"/>
                      <a:gd name="connsiteY3" fmla="*/ 1152 h 1944"/>
                      <a:gd name="connsiteX4" fmla="*/ 720 w 1728"/>
                      <a:gd name="connsiteY4" fmla="*/ 0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944">
                        <a:moveTo>
                          <a:pt x="720" y="0"/>
                        </a:moveTo>
                        <a:lnTo>
                          <a:pt x="1728" y="1080"/>
                        </a:lnTo>
                        <a:lnTo>
                          <a:pt x="504" y="1944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47" name="Freeform: Shape 5646">
                    <a:extLst>
                      <a:ext uri="{FF2B5EF4-FFF2-40B4-BE49-F238E27FC236}">
                        <a16:creationId xmlns:a16="http://schemas.microsoft.com/office/drawing/2014/main" id="{FB1EA30B-EC10-8091-18B7-0EBEA159271C}"/>
                      </a:ext>
                    </a:extLst>
                  </p:cNvPr>
                  <p:cNvSpPr/>
                  <p:nvPr/>
                </p:nvSpPr>
                <p:spPr>
                  <a:xfrm>
                    <a:off x="7056121" y="5786815"/>
                    <a:ext cx="2808" cy="3096"/>
                  </a:xfrm>
                  <a:custGeom>
                    <a:avLst/>
                    <a:gdLst>
                      <a:gd name="connsiteX0" fmla="*/ 1224 w 2808"/>
                      <a:gd name="connsiteY0" fmla="*/ 0 h 3096"/>
                      <a:gd name="connsiteX1" fmla="*/ 2809 w 2808"/>
                      <a:gd name="connsiteY1" fmla="*/ 1800 h 3096"/>
                      <a:gd name="connsiteX2" fmla="*/ 864 w 2808"/>
                      <a:gd name="connsiteY2" fmla="*/ 3097 h 3096"/>
                      <a:gd name="connsiteX3" fmla="*/ 0 w 2808"/>
                      <a:gd name="connsiteY3" fmla="*/ 1872 h 3096"/>
                      <a:gd name="connsiteX4" fmla="*/ 1224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4" y="0"/>
                        </a:moveTo>
                        <a:lnTo>
                          <a:pt x="2809" y="1800"/>
                        </a:lnTo>
                        <a:lnTo>
                          <a:pt x="864" y="3097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48" name="Freeform: Shape 5647">
                    <a:extLst>
                      <a:ext uri="{FF2B5EF4-FFF2-40B4-BE49-F238E27FC236}">
                        <a16:creationId xmlns:a16="http://schemas.microsoft.com/office/drawing/2014/main" id="{32B93DE9-21EE-CD21-A72E-8A9F225A2DE8}"/>
                      </a:ext>
                    </a:extLst>
                  </p:cNvPr>
                  <p:cNvSpPr/>
                  <p:nvPr/>
                </p:nvSpPr>
                <p:spPr>
                  <a:xfrm>
                    <a:off x="7069732" y="5768523"/>
                    <a:ext cx="2736" cy="3096"/>
                  </a:xfrm>
                  <a:custGeom>
                    <a:avLst/>
                    <a:gdLst>
                      <a:gd name="connsiteX0" fmla="*/ 1224 w 2736"/>
                      <a:gd name="connsiteY0" fmla="*/ 0 h 3096"/>
                      <a:gd name="connsiteX1" fmla="*/ 2737 w 2736"/>
                      <a:gd name="connsiteY1" fmla="*/ 1800 h 3096"/>
                      <a:gd name="connsiteX2" fmla="*/ 792 w 2736"/>
                      <a:gd name="connsiteY2" fmla="*/ 3097 h 3096"/>
                      <a:gd name="connsiteX3" fmla="*/ 0 w 2736"/>
                      <a:gd name="connsiteY3" fmla="*/ 1872 h 3096"/>
                      <a:gd name="connsiteX4" fmla="*/ 1224 w 2736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3096">
                        <a:moveTo>
                          <a:pt x="1224" y="0"/>
                        </a:moveTo>
                        <a:lnTo>
                          <a:pt x="2737" y="1800"/>
                        </a:lnTo>
                        <a:lnTo>
                          <a:pt x="792" y="3097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49" name="Freeform: Shape 5648">
                    <a:extLst>
                      <a:ext uri="{FF2B5EF4-FFF2-40B4-BE49-F238E27FC236}">
                        <a16:creationId xmlns:a16="http://schemas.microsoft.com/office/drawing/2014/main" id="{05EC5905-CEDA-78E4-3CCF-68319A04A7B5}"/>
                      </a:ext>
                    </a:extLst>
                  </p:cNvPr>
                  <p:cNvSpPr/>
                  <p:nvPr/>
                </p:nvSpPr>
                <p:spPr>
                  <a:xfrm>
                    <a:off x="7048559" y="5770468"/>
                    <a:ext cx="4032" cy="3672"/>
                  </a:xfrm>
                  <a:custGeom>
                    <a:avLst/>
                    <a:gdLst>
                      <a:gd name="connsiteX0" fmla="*/ 0 w 4032"/>
                      <a:gd name="connsiteY0" fmla="*/ 1656 h 3672"/>
                      <a:gd name="connsiteX1" fmla="*/ 2232 w 4032"/>
                      <a:gd name="connsiteY1" fmla="*/ 0 h 3672"/>
                      <a:gd name="connsiteX2" fmla="*/ 4033 w 4032"/>
                      <a:gd name="connsiteY2" fmla="*/ 1656 h 3672"/>
                      <a:gd name="connsiteX3" fmla="*/ 2016 w 4032"/>
                      <a:gd name="connsiteY3" fmla="*/ 3673 h 3672"/>
                      <a:gd name="connsiteX4" fmla="*/ 0 w 4032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2" h="3672">
                        <a:moveTo>
                          <a:pt x="0" y="1656"/>
                        </a:moveTo>
                        <a:cubicBezTo>
                          <a:pt x="0" y="576"/>
                          <a:pt x="1080" y="0"/>
                          <a:pt x="2232" y="0"/>
                        </a:cubicBezTo>
                        <a:cubicBezTo>
                          <a:pt x="3384" y="0"/>
                          <a:pt x="4033" y="504"/>
                          <a:pt x="4033" y="1656"/>
                        </a:cubicBezTo>
                        <a:cubicBezTo>
                          <a:pt x="4033" y="2809"/>
                          <a:pt x="3097" y="3673"/>
                          <a:pt x="2016" y="3673"/>
                        </a:cubicBezTo>
                        <a:cubicBezTo>
                          <a:pt x="936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50" name="Freeform: Shape 5649">
                    <a:extLst>
                      <a:ext uri="{FF2B5EF4-FFF2-40B4-BE49-F238E27FC236}">
                        <a16:creationId xmlns:a16="http://schemas.microsoft.com/office/drawing/2014/main" id="{F0CB0FB3-2B60-210D-9897-1246C2714716}"/>
                      </a:ext>
                    </a:extLst>
                  </p:cNvPr>
                  <p:cNvSpPr/>
                  <p:nvPr/>
                </p:nvSpPr>
                <p:spPr>
                  <a:xfrm>
                    <a:off x="7061954" y="5786095"/>
                    <a:ext cx="3096" cy="3672"/>
                  </a:xfrm>
                  <a:custGeom>
                    <a:avLst/>
                    <a:gdLst>
                      <a:gd name="connsiteX0" fmla="*/ 0 w 3096"/>
                      <a:gd name="connsiteY0" fmla="*/ 1656 h 3672"/>
                      <a:gd name="connsiteX1" fmla="*/ 1656 w 3096"/>
                      <a:gd name="connsiteY1" fmla="*/ 0 h 3672"/>
                      <a:gd name="connsiteX2" fmla="*/ 3097 w 3096"/>
                      <a:gd name="connsiteY2" fmla="*/ 1656 h 3672"/>
                      <a:gd name="connsiteX3" fmla="*/ 1512 w 3096"/>
                      <a:gd name="connsiteY3" fmla="*/ 3673 h 3672"/>
                      <a:gd name="connsiteX4" fmla="*/ 0 w 3096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3672">
                        <a:moveTo>
                          <a:pt x="0" y="1656"/>
                        </a:moveTo>
                        <a:cubicBezTo>
                          <a:pt x="0" y="576"/>
                          <a:pt x="864" y="0"/>
                          <a:pt x="1656" y="0"/>
                        </a:cubicBezTo>
                        <a:cubicBezTo>
                          <a:pt x="2449" y="0"/>
                          <a:pt x="3097" y="576"/>
                          <a:pt x="3097" y="1656"/>
                        </a:cubicBezTo>
                        <a:cubicBezTo>
                          <a:pt x="3097" y="2737"/>
                          <a:pt x="2377" y="3673"/>
                          <a:pt x="1512" y="3673"/>
                        </a:cubicBezTo>
                        <a:cubicBezTo>
                          <a:pt x="648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51" name="Freeform: Shape 5650">
                    <a:extLst>
                      <a:ext uri="{FF2B5EF4-FFF2-40B4-BE49-F238E27FC236}">
                        <a16:creationId xmlns:a16="http://schemas.microsoft.com/office/drawing/2014/main" id="{960D3BCC-9D6E-EEB8-87E4-D3B8F16FAF26}"/>
                      </a:ext>
                    </a:extLst>
                  </p:cNvPr>
                  <p:cNvSpPr/>
                  <p:nvPr/>
                </p:nvSpPr>
                <p:spPr>
                  <a:xfrm>
                    <a:off x="7071244" y="5773780"/>
                    <a:ext cx="2448" cy="2160"/>
                  </a:xfrm>
                  <a:custGeom>
                    <a:avLst/>
                    <a:gdLst>
                      <a:gd name="connsiteX0" fmla="*/ 0 w 2448"/>
                      <a:gd name="connsiteY0" fmla="*/ 1080 h 2160"/>
                      <a:gd name="connsiteX1" fmla="*/ 1224 w 2448"/>
                      <a:gd name="connsiteY1" fmla="*/ 0 h 2160"/>
                      <a:gd name="connsiteX2" fmla="*/ 2448 w 2448"/>
                      <a:gd name="connsiteY2" fmla="*/ 864 h 2160"/>
                      <a:gd name="connsiteX3" fmla="*/ 1368 w 2448"/>
                      <a:gd name="connsiteY3" fmla="*/ 2161 h 2160"/>
                      <a:gd name="connsiteX4" fmla="*/ 0 w 2448"/>
                      <a:gd name="connsiteY4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160">
                        <a:moveTo>
                          <a:pt x="0" y="1080"/>
                        </a:moveTo>
                        <a:cubicBezTo>
                          <a:pt x="0" y="432"/>
                          <a:pt x="576" y="72"/>
                          <a:pt x="1224" y="0"/>
                        </a:cubicBezTo>
                        <a:cubicBezTo>
                          <a:pt x="1944" y="0"/>
                          <a:pt x="2376" y="216"/>
                          <a:pt x="2448" y="864"/>
                        </a:cubicBezTo>
                        <a:cubicBezTo>
                          <a:pt x="2448" y="1512"/>
                          <a:pt x="2016" y="2089"/>
                          <a:pt x="1368" y="2161"/>
                        </a:cubicBezTo>
                        <a:cubicBezTo>
                          <a:pt x="720" y="2161"/>
                          <a:pt x="72" y="1729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52" name="Freeform: Shape 5651">
                    <a:extLst>
                      <a:ext uri="{FF2B5EF4-FFF2-40B4-BE49-F238E27FC236}">
                        <a16:creationId xmlns:a16="http://schemas.microsoft.com/office/drawing/2014/main" id="{2EE67E57-A0EF-657B-9BB6-FA2F6A681141}"/>
                      </a:ext>
                    </a:extLst>
                  </p:cNvPr>
                  <p:cNvSpPr/>
                  <p:nvPr/>
                </p:nvSpPr>
                <p:spPr>
                  <a:xfrm>
                    <a:off x="7057845" y="5776653"/>
                    <a:ext cx="3968" cy="3625"/>
                  </a:xfrm>
                  <a:custGeom>
                    <a:avLst/>
                    <a:gdLst>
                      <a:gd name="connsiteX0" fmla="*/ 4 w 3968"/>
                      <a:gd name="connsiteY0" fmla="*/ 1808 h 3625"/>
                      <a:gd name="connsiteX1" fmla="*/ 2020 w 3968"/>
                      <a:gd name="connsiteY1" fmla="*/ 8 h 3625"/>
                      <a:gd name="connsiteX2" fmla="*/ 3964 w 3968"/>
                      <a:gd name="connsiteY2" fmla="*/ 1448 h 3625"/>
                      <a:gd name="connsiteX3" fmla="*/ 2164 w 3968"/>
                      <a:gd name="connsiteY3" fmla="*/ 3608 h 3625"/>
                      <a:gd name="connsiteX4" fmla="*/ 4 w 3968"/>
                      <a:gd name="connsiteY4" fmla="*/ 1808 h 3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8" h="3625">
                        <a:moveTo>
                          <a:pt x="4" y="1808"/>
                        </a:moveTo>
                        <a:cubicBezTo>
                          <a:pt x="-68" y="728"/>
                          <a:pt x="940" y="80"/>
                          <a:pt x="2020" y="8"/>
                        </a:cubicBezTo>
                        <a:cubicBezTo>
                          <a:pt x="3100" y="-64"/>
                          <a:pt x="3893" y="368"/>
                          <a:pt x="3964" y="1448"/>
                        </a:cubicBezTo>
                        <a:cubicBezTo>
                          <a:pt x="4036" y="2528"/>
                          <a:pt x="3244" y="3536"/>
                          <a:pt x="2164" y="3608"/>
                        </a:cubicBezTo>
                        <a:cubicBezTo>
                          <a:pt x="1084" y="3753"/>
                          <a:pt x="76" y="2960"/>
                          <a:pt x="4" y="180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53" name="Freeform: Shape 5652">
                    <a:extLst>
                      <a:ext uri="{FF2B5EF4-FFF2-40B4-BE49-F238E27FC236}">
                        <a16:creationId xmlns:a16="http://schemas.microsoft.com/office/drawing/2014/main" id="{B42505EC-26DB-940D-7190-368F23035745}"/>
                      </a:ext>
                    </a:extLst>
                  </p:cNvPr>
                  <p:cNvSpPr/>
                  <p:nvPr/>
                </p:nvSpPr>
                <p:spPr>
                  <a:xfrm>
                    <a:off x="7061758" y="5765492"/>
                    <a:ext cx="4954" cy="4217"/>
                  </a:xfrm>
                  <a:custGeom>
                    <a:avLst/>
                    <a:gdLst>
                      <a:gd name="connsiteX0" fmla="*/ 2213 w 4954"/>
                      <a:gd name="connsiteY0" fmla="*/ 79 h 4217"/>
                      <a:gd name="connsiteX1" fmla="*/ 4877 w 4954"/>
                      <a:gd name="connsiteY1" fmla="*/ 1735 h 4217"/>
                      <a:gd name="connsiteX2" fmla="*/ 3221 w 4954"/>
                      <a:gd name="connsiteY2" fmla="*/ 4111 h 4217"/>
                      <a:gd name="connsiteX3" fmla="*/ 52 w 4954"/>
                      <a:gd name="connsiteY3" fmla="*/ 2743 h 4217"/>
                      <a:gd name="connsiteX4" fmla="*/ 2141 w 4954"/>
                      <a:gd name="connsiteY4" fmla="*/ 79 h 4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17">
                        <a:moveTo>
                          <a:pt x="2213" y="79"/>
                        </a:moveTo>
                        <a:cubicBezTo>
                          <a:pt x="3653" y="-282"/>
                          <a:pt x="4661" y="654"/>
                          <a:pt x="4877" y="1735"/>
                        </a:cubicBezTo>
                        <a:cubicBezTo>
                          <a:pt x="5165" y="2815"/>
                          <a:pt x="4661" y="3751"/>
                          <a:pt x="3221" y="4111"/>
                        </a:cubicBezTo>
                        <a:cubicBezTo>
                          <a:pt x="1781" y="4471"/>
                          <a:pt x="340" y="3895"/>
                          <a:pt x="52" y="2743"/>
                        </a:cubicBezTo>
                        <a:cubicBezTo>
                          <a:pt x="-236" y="1663"/>
                          <a:pt x="700" y="439"/>
                          <a:pt x="2141" y="79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07" name="Graphic 6">
                  <a:extLst>
                    <a:ext uri="{FF2B5EF4-FFF2-40B4-BE49-F238E27FC236}">
                      <a16:creationId xmlns:a16="http://schemas.microsoft.com/office/drawing/2014/main" id="{6FAB19F8-A09A-D25A-1337-73B57684AA91}"/>
                    </a:ext>
                  </a:extLst>
                </p:cNvPr>
                <p:cNvGrpSpPr/>
                <p:nvPr/>
              </p:nvGrpSpPr>
              <p:grpSpPr>
                <a:xfrm>
                  <a:off x="7015073" y="5760026"/>
                  <a:ext cx="33270" cy="32838"/>
                  <a:chOff x="7015073" y="5760026"/>
                  <a:chExt cx="33270" cy="32838"/>
                </a:xfrm>
              </p:grpSpPr>
              <p:sp>
                <p:nvSpPr>
                  <p:cNvPr id="5471" name="Freeform: Shape 5470">
                    <a:extLst>
                      <a:ext uri="{FF2B5EF4-FFF2-40B4-BE49-F238E27FC236}">
                        <a16:creationId xmlns:a16="http://schemas.microsoft.com/office/drawing/2014/main" id="{EECEE0AF-B4A5-AAEA-88AA-17E493F03829}"/>
                      </a:ext>
                    </a:extLst>
                  </p:cNvPr>
                  <p:cNvSpPr/>
                  <p:nvPr/>
                </p:nvSpPr>
                <p:spPr>
                  <a:xfrm>
                    <a:off x="7015073" y="5760026"/>
                    <a:ext cx="33270" cy="32838"/>
                  </a:xfrm>
                  <a:custGeom>
                    <a:avLst/>
                    <a:gdLst>
                      <a:gd name="connsiteX0" fmla="*/ 0 w 33270"/>
                      <a:gd name="connsiteY0" fmla="*/ 16419 h 32838"/>
                      <a:gd name="connsiteX1" fmla="*/ 16635 w 33270"/>
                      <a:gd name="connsiteY1" fmla="*/ 0 h 32838"/>
                      <a:gd name="connsiteX2" fmla="*/ 33271 w 33270"/>
                      <a:gd name="connsiteY2" fmla="*/ 16419 h 32838"/>
                      <a:gd name="connsiteX3" fmla="*/ 16635 w 33270"/>
                      <a:gd name="connsiteY3" fmla="*/ 32838 h 32838"/>
                      <a:gd name="connsiteX4" fmla="*/ 0 w 33270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838">
                        <a:moveTo>
                          <a:pt x="0" y="16419"/>
                        </a:moveTo>
                        <a:cubicBezTo>
                          <a:pt x="0" y="7346"/>
                          <a:pt x="7418" y="0"/>
                          <a:pt x="16635" y="0"/>
                        </a:cubicBezTo>
                        <a:cubicBezTo>
                          <a:pt x="25853" y="0"/>
                          <a:pt x="33271" y="7346"/>
                          <a:pt x="33271" y="16419"/>
                        </a:cubicBezTo>
                        <a:cubicBezTo>
                          <a:pt x="33271" y="25493"/>
                          <a:pt x="25853" y="32838"/>
                          <a:pt x="16635" y="32838"/>
                        </a:cubicBezTo>
                        <a:cubicBezTo>
                          <a:pt x="7418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72" name="Freeform: Shape 5471">
                    <a:extLst>
                      <a:ext uri="{FF2B5EF4-FFF2-40B4-BE49-F238E27FC236}">
                        <a16:creationId xmlns:a16="http://schemas.microsoft.com/office/drawing/2014/main" id="{7AA5A761-9D97-B39F-86D2-5D4DEEE7AF2E}"/>
                      </a:ext>
                    </a:extLst>
                  </p:cNvPr>
                  <p:cNvSpPr/>
                  <p:nvPr/>
                </p:nvSpPr>
                <p:spPr>
                  <a:xfrm>
                    <a:off x="7018458" y="5779253"/>
                    <a:ext cx="2664" cy="2304"/>
                  </a:xfrm>
                  <a:custGeom>
                    <a:avLst/>
                    <a:gdLst>
                      <a:gd name="connsiteX0" fmla="*/ 0 w 2664"/>
                      <a:gd name="connsiteY0" fmla="*/ 1440 h 2304"/>
                      <a:gd name="connsiteX1" fmla="*/ 1368 w 2664"/>
                      <a:gd name="connsiteY1" fmla="*/ 0 h 2304"/>
                      <a:gd name="connsiteX2" fmla="*/ 2664 w 2664"/>
                      <a:gd name="connsiteY2" fmla="*/ 1512 h 2304"/>
                      <a:gd name="connsiteX3" fmla="*/ 1656 w 2664"/>
                      <a:gd name="connsiteY3" fmla="*/ 2305 h 2304"/>
                      <a:gd name="connsiteX4" fmla="*/ 0 w 2664"/>
                      <a:gd name="connsiteY4" fmla="*/ 1440 h 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2304">
                        <a:moveTo>
                          <a:pt x="0" y="1440"/>
                        </a:moveTo>
                        <a:lnTo>
                          <a:pt x="1368" y="0"/>
                        </a:lnTo>
                        <a:lnTo>
                          <a:pt x="2664" y="1512"/>
                        </a:lnTo>
                        <a:lnTo>
                          <a:pt x="1656" y="2305"/>
                        </a:lnTo>
                        <a:lnTo>
                          <a:pt x="0" y="144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73" name="Freeform: Shape 5472">
                    <a:extLst>
                      <a:ext uri="{FF2B5EF4-FFF2-40B4-BE49-F238E27FC236}">
                        <a16:creationId xmlns:a16="http://schemas.microsoft.com/office/drawing/2014/main" id="{13F92FDF-68D7-5C15-D60E-D8B499B87DC0}"/>
                      </a:ext>
                    </a:extLst>
                  </p:cNvPr>
                  <p:cNvSpPr/>
                  <p:nvPr/>
                </p:nvSpPr>
                <p:spPr>
                  <a:xfrm>
                    <a:off x="7024363" y="5764563"/>
                    <a:ext cx="1872" cy="1584"/>
                  </a:xfrm>
                  <a:custGeom>
                    <a:avLst/>
                    <a:gdLst>
                      <a:gd name="connsiteX0" fmla="*/ 0 w 1872"/>
                      <a:gd name="connsiteY0" fmla="*/ 792 h 1584"/>
                      <a:gd name="connsiteX1" fmla="*/ 1152 w 1872"/>
                      <a:gd name="connsiteY1" fmla="*/ 0 h 1584"/>
                      <a:gd name="connsiteX2" fmla="*/ 1872 w 1872"/>
                      <a:gd name="connsiteY2" fmla="*/ 1152 h 1584"/>
                      <a:gd name="connsiteX3" fmla="*/ 1080 w 1872"/>
                      <a:gd name="connsiteY3" fmla="*/ 1584 h 1584"/>
                      <a:gd name="connsiteX4" fmla="*/ 0 w 1872"/>
                      <a:gd name="connsiteY4" fmla="*/ 792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2" h="1584">
                        <a:moveTo>
                          <a:pt x="0" y="792"/>
                        </a:moveTo>
                        <a:lnTo>
                          <a:pt x="1152" y="0"/>
                        </a:lnTo>
                        <a:lnTo>
                          <a:pt x="1872" y="1152"/>
                        </a:lnTo>
                        <a:lnTo>
                          <a:pt x="1080" y="1584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74" name="Freeform: Shape 5473">
                    <a:extLst>
                      <a:ext uri="{FF2B5EF4-FFF2-40B4-BE49-F238E27FC236}">
                        <a16:creationId xmlns:a16="http://schemas.microsoft.com/office/drawing/2014/main" id="{8E86B4E0-4C94-DA67-50DD-7686C7280C65}"/>
                      </a:ext>
                    </a:extLst>
                  </p:cNvPr>
                  <p:cNvSpPr/>
                  <p:nvPr/>
                </p:nvSpPr>
                <p:spPr>
                  <a:xfrm>
                    <a:off x="7036173" y="5783286"/>
                    <a:ext cx="1656" cy="1800"/>
                  </a:xfrm>
                  <a:custGeom>
                    <a:avLst/>
                    <a:gdLst>
                      <a:gd name="connsiteX0" fmla="*/ 720 w 1656"/>
                      <a:gd name="connsiteY0" fmla="*/ 0 h 1800"/>
                      <a:gd name="connsiteX1" fmla="*/ 1657 w 1656"/>
                      <a:gd name="connsiteY1" fmla="*/ 1008 h 1800"/>
                      <a:gd name="connsiteX2" fmla="*/ 504 w 1656"/>
                      <a:gd name="connsiteY2" fmla="*/ 1800 h 1800"/>
                      <a:gd name="connsiteX3" fmla="*/ 0 w 1656"/>
                      <a:gd name="connsiteY3" fmla="*/ 1080 h 1800"/>
                      <a:gd name="connsiteX4" fmla="*/ 720 w 1656"/>
                      <a:gd name="connsiteY4" fmla="*/ 0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00">
                        <a:moveTo>
                          <a:pt x="720" y="0"/>
                        </a:moveTo>
                        <a:lnTo>
                          <a:pt x="1657" y="1008"/>
                        </a:lnTo>
                        <a:lnTo>
                          <a:pt x="504" y="1800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32" name="Freeform: Shape 5631">
                    <a:extLst>
                      <a:ext uri="{FF2B5EF4-FFF2-40B4-BE49-F238E27FC236}">
                        <a16:creationId xmlns:a16="http://schemas.microsoft.com/office/drawing/2014/main" id="{444725F5-7F17-0C2F-CEC1-E098CF8FD9CF}"/>
                      </a:ext>
                    </a:extLst>
                  </p:cNvPr>
                  <p:cNvSpPr/>
                  <p:nvPr/>
                </p:nvSpPr>
                <p:spPr>
                  <a:xfrm>
                    <a:off x="7030124" y="5769747"/>
                    <a:ext cx="1728" cy="1872"/>
                  </a:xfrm>
                  <a:custGeom>
                    <a:avLst/>
                    <a:gdLst>
                      <a:gd name="connsiteX0" fmla="*/ 720 w 1728"/>
                      <a:gd name="connsiteY0" fmla="*/ 0 h 1872"/>
                      <a:gd name="connsiteX1" fmla="*/ 1728 w 1728"/>
                      <a:gd name="connsiteY1" fmla="*/ 1080 h 1872"/>
                      <a:gd name="connsiteX2" fmla="*/ 504 w 1728"/>
                      <a:gd name="connsiteY2" fmla="*/ 1872 h 1872"/>
                      <a:gd name="connsiteX3" fmla="*/ 0 w 1728"/>
                      <a:gd name="connsiteY3" fmla="*/ 1152 h 1872"/>
                      <a:gd name="connsiteX4" fmla="*/ 720 w 1728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872">
                        <a:moveTo>
                          <a:pt x="720" y="0"/>
                        </a:moveTo>
                        <a:lnTo>
                          <a:pt x="1728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33" name="Freeform: Shape 5632">
                    <a:extLst>
                      <a:ext uri="{FF2B5EF4-FFF2-40B4-BE49-F238E27FC236}">
                        <a16:creationId xmlns:a16="http://schemas.microsoft.com/office/drawing/2014/main" id="{EE0150FE-1EC5-828F-EB72-51C14E3154B5}"/>
                      </a:ext>
                    </a:extLst>
                  </p:cNvPr>
                  <p:cNvSpPr/>
                  <p:nvPr/>
                </p:nvSpPr>
                <p:spPr>
                  <a:xfrm>
                    <a:off x="7042510" y="5777741"/>
                    <a:ext cx="1728" cy="1944"/>
                  </a:xfrm>
                  <a:custGeom>
                    <a:avLst/>
                    <a:gdLst>
                      <a:gd name="connsiteX0" fmla="*/ 720 w 1728"/>
                      <a:gd name="connsiteY0" fmla="*/ 0 h 1944"/>
                      <a:gd name="connsiteX1" fmla="*/ 1729 w 1728"/>
                      <a:gd name="connsiteY1" fmla="*/ 1080 h 1944"/>
                      <a:gd name="connsiteX2" fmla="*/ 504 w 1728"/>
                      <a:gd name="connsiteY2" fmla="*/ 1944 h 1944"/>
                      <a:gd name="connsiteX3" fmla="*/ 0 w 1728"/>
                      <a:gd name="connsiteY3" fmla="*/ 1152 h 1944"/>
                      <a:gd name="connsiteX4" fmla="*/ 720 w 1728"/>
                      <a:gd name="connsiteY4" fmla="*/ 0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944">
                        <a:moveTo>
                          <a:pt x="720" y="0"/>
                        </a:moveTo>
                        <a:lnTo>
                          <a:pt x="1729" y="1080"/>
                        </a:lnTo>
                        <a:lnTo>
                          <a:pt x="504" y="1944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34" name="Freeform: Shape 5633">
                    <a:extLst>
                      <a:ext uri="{FF2B5EF4-FFF2-40B4-BE49-F238E27FC236}">
                        <a16:creationId xmlns:a16="http://schemas.microsoft.com/office/drawing/2014/main" id="{B8355E7F-5554-8442-4E53-56A03B693A64}"/>
                      </a:ext>
                    </a:extLst>
                  </p:cNvPr>
                  <p:cNvSpPr/>
                  <p:nvPr/>
                </p:nvSpPr>
                <p:spPr>
                  <a:xfrm>
                    <a:off x="7027603" y="5786815"/>
                    <a:ext cx="2808" cy="3096"/>
                  </a:xfrm>
                  <a:custGeom>
                    <a:avLst/>
                    <a:gdLst>
                      <a:gd name="connsiteX0" fmla="*/ 1225 w 2808"/>
                      <a:gd name="connsiteY0" fmla="*/ 0 h 3096"/>
                      <a:gd name="connsiteX1" fmla="*/ 2809 w 2808"/>
                      <a:gd name="connsiteY1" fmla="*/ 1800 h 3096"/>
                      <a:gd name="connsiteX2" fmla="*/ 865 w 2808"/>
                      <a:gd name="connsiteY2" fmla="*/ 3097 h 3096"/>
                      <a:gd name="connsiteX3" fmla="*/ 0 w 2808"/>
                      <a:gd name="connsiteY3" fmla="*/ 1872 h 3096"/>
                      <a:gd name="connsiteX4" fmla="*/ 1225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5" y="0"/>
                        </a:moveTo>
                        <a:lnTo>
                          <a:pt x="2809" y="1800"/>
                        </a:lnTo>
                        <a:lnTo>
                          <a:pt x="865" y="3097"/>
                        </a:lnTo>
                        <a:lnTo>
                          <a:pt x="0" y="1872"/>
                        </a:lnTo>
                        <a:lnTo>
                          <a:pt x="1225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35" name="Freeform: Shape 5634">
                    <a:extLst>
                      <a:ext uri="{FF2B5EF4-FFF2-40B4-BE49-F238E27FC236}">
                        <a16:creationId xmlns:a16="http://schemas.microsoft.com/office/drawing/2014/main" id="{E9720241-3969-17EA-7E61-C2ACA3E8BD8A}"/>
                      </a:ext>
                    </a:extLst>
                  </p:cNvPr>
                  <p:cNvSpPr/>
                  <p:nvPr/>
                </p:nvSpPr>
                <p:spPr>
                  <a:xfrm>
                    <a:off x="7041214" y="5768523"/>
                    <a:ext cx="2736" cy="3096"/>
                  </a:xfrm>
                  <a:custGeom>
                    <a:avLst/>
                    <a:gdLst>
                      <a:gd name="connsiteX0" fmla="*/ 1225 w 2736"/>
                      <a:gd name="connsiteY0" fmla="*/ 0 h 3096"/>
                      <a:gd name="connsiteX1" fmla="*/ 2737 w 2736"/>
                      <a:gd name="connsiteY1" fmla="*/ 1800 h 3096"/>
                      <a:gd name="connsiteX2" fmla="*/ 792 w 2736"/>
                      <a:gd name="connsiteY2" fmla="*/ 3097 h 3096"/>
                      <a:gd name="connsiteX3" fmla="*/ 0 w 2736"/>
                      <a:gd name="connsiteY3" fmla="*/ 1872 h 3096"/>
                      <a:gd name="connsiteX4" fmla="*/ 1225 w 2736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3096">
                        <a:moveTo>
                          <a:pt x="1225" y="0"/>
                        </a:moveTo>
                        <a:lnTo>
                          <a:pt x="2737" y="1800"/>
                        </a:lnTo>
                        <a:lnTo>
                          <a:pt x="792" y="3097"/>
                        </a:lnTo>
                        <a:lnTo>
                          <a:pt x="0" y="1872"/>
                        </a:lnTo>
                        <a:lnTo>
                          <a:pt x="1225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36" name="Freeform: Shape 5635">
                    <a:extLst>
                      <a:ext uri="{FF2B5EF4-FFF2-40B4-BE49-F238E27FC236}">
                        <a16:creationId xmlns:a16="http://schemas.microsoft.com/office/drawing/2014/main" id="{795CDA29-1588-EE7E-9B85-0A6870D19D71}"/>
                      </a:ext>
                    </a:extLst>
                  </p:cNvPr>
                  <p:cNvSpPr/>
                  <p:nvPr/>
                </p:nvSpPr>
                <p:spPr>
                  <a:xfrm>
                    <a:off x="7019970" y="5770468"/>
                    <a:ext cx="4032" cy="3672"/>
                  </a:xfrm>
                  <a:custGeom>
                    <a:avLst/>
                    <a:gdLst>
                      <a:gd name="connsiteX0" fmla="*/ 0 w 4032"/>
                      <a:gd name="connsiteY0" fmla="*/ 1656 h 3672"/>
                      <a:gd name="connsiteX1" fmla="*/ 2232 w 4032"/>
                      <a:gd name="connsiteY1" fmla="*/ 0 h 3672"/>
                      <a:gd name="connsiteX2" fmla="*/ 4033 w 4032"/>
                      <a:gd name="connsiteY2" fmla="*/ 1656 h 3672"/>
                      <a:gd name="connsiteX3" fmla="*/ 2017 w 4032"/>
                      <a:gd name="connsiteY3" fmla="*/ 3673 h 3672"/>
                      <a:gd name="connsiteX4" fmla="*/ 0 w 4032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2" h="3672">
                        <a:moveTo>
                          <a:pt x="0" y="1656"/>
                        </a:moveTo>
                        <a:cubicBezTo>
                          <a:pt x="0" y="576"/>
                          <a:pt x="1080" y="0"/>
                          <a:pt x="2232" y="0"/>
                        </a:cubicBezTo>
                        <a:cubicBezTo>
                          <a:pt x="3385" y="0"/>
                          <a:pt x="4033" y="504"/>
                          <a:pt x="4033" y="1656"/>
                        </a:cubicBezTo>
                        <a:cubicBezTo>
                          <a:pt x="4033" y="2809"/>
                          <a:pt x="3097" y="3673"/>
                          <a:pt x="2017" y="3673"/>
                        </a:cubicBezTo>
                        <a:cubicBezTo>
                          <a:pt x="936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37" name="Freeform: Shape 5636">
                    <a:extLst>
                      <a:ext uri="{FF2B5EF4-FFF2-40B4-BE49-F238E27FC236}">
                        <a16:creationId xmlns:a16="http://schemas.microsoft.com/office/drawing/2014/main" id="{FE27F7FA-CFC4-F654-E410-8E474A7CB4CE}"/>
                      </a:ext>
                    </a:extLst>
                  </p:cNvPr>
                  <p:cNvSpPr/>
                  <p:nvPr/>
                </p:nvSpPr>
                <p:spPr>
                  <a:xfrm>
                    <a:off x="7033437" y="5786095"/>
                    <a:ext cx="3168" cy="3672"/>
                  </a:xfrm>
                  <a:custGeom>
                    <a:avLst/>
                    <a:gdLst>
                      <a:gd name="connsiteX0" fmla="*/ 0 w 3168"/>
                      <a:gd name="connsiteY0" fmla="*/ 1656 h 3672"/>
                      <a:gd name="connsiteX1" fmla="*/ 1728 w 3168"/>
                      <a:gd name="connsiteY1" fmla="*/ 0 h 3672"/>
                      <a:gd name="connsiteX2" fmla="*/ 3168 w 3168"/>
                      <a:gd name="connsiteY2" fmla="*/ 1656 h 3672"/>
                      <a:gd name="connsiteX3" fmla="*/ 1584 w 3168"/>
                      <a:gd name="connsiteY3" fmla="*/ 3673 h 3672"/>
                      <a:gd name="connsiteX4" fmla="*/ 0 w 3168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672">
                        <a:moveTo>
                          <a:pt x="0" y="1656"/>
                        </a:moveTo>
                        <a:cubicBezTo>
                          <a:pt x="0" y="576"/>
                          <a:pt x="864" y="0"/>
                          <a:pt x="1728" y="0"/>
                        </a:cubicBezTo>
                        <a:cubicBezTo>
                          <a:pt x="2592" y="0"/>
                          <a:pt x="3168" y="576"/>
                          <a:pt x="3168" y="1656"/>
                        </a:cubicBezTo>
                        <a:cubicBezTo>
                          <a:pt x="3168" y="2737"/>
                          <a:pt x="2448" y="3673"/>
                          <a:pt x="1584" y="3673"/>
                        </a:cubicBezTo>
                        <a:cubicBezTo>
                          <a:pt x="720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38" name="Freeform: Shape 5637">
                    <a:extLst>
                      <a:ext uri="{FF2B5EF4-FFF2-40B4-BE49-F238E27FC236}">
                        <a16:creationId xmlns:a16="http://schemas.microsoft.com/office/drawing/2014/main" id="{AA216D2D-F965-FFAC-E4CE-26EF676C4E3F}"/>
                      </a:ext>
                    </a:extLst>
                  </p:cNvPr>
                  <p:cNvSpPr/>
                  <p:nvPr/>
                </p:nvSpPr>
                <p:spPr>
                  <a:xfrm>
                    <a:off x="7042726" y="5773780"/>
                    <a:ext cx="2448" cy="2160"/>
                  </a:xfrm>
                  <a:custGeom>
                    <a:avLst/>
                    <a:gdLst>
                      <a:gd name="connsiteX0" fmla="*/ 0 w 2448"/>
                      <a:gd name="connsiteY0" fmla="*/ 1080 h 2160"/>
                      <a:gd name="connsiteX1" fmla="*/ 1224 w 2448"/>
                      <a:gd name="connsiteY1" fmla="*/ 0 h 2160"/>
                      <a:gd name="connsiteX2" fmla="*/ 2448 w 2448"/>
                      <a:gd name="connsiteY2" fmla="*/ 864 h 2160"/>
                      <a:gd name="connsiteX3" fmla="*/ 1368 w 2448"/>
                      <a:gd name="connsiteY3" fmla="*/ 2161 h 2160"/>
                      <a:gd name="connsiteX4" fmla="*/ 72 w 2448"/>
                      <a:gd name="connsiteY4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160">
                        <a:moveTo>
                          <a:pt x="0" y="1080"/>
                        </a:moveTo>
                        <a:cubicBezTo>
                          <a:pt x="0" y="432"/>
                          <a:pt x="576" y="72"/>
                          <a:pt x="1224" y="0"/>
                        </a:cubicBezTo>
                        <a:cubicBezTo>
                          <a:pt x="1872" y="0"/>
                          <a:pt x="2377" y="216"/>
                          <a:pt x="2448" y="864"/>
                        </a:cubicBezTo>
                        <a:cubicBezTo>
                          <a:pt x="2448" y="1512"/>
                          <a:pt x="2016" y="2089"/>
                          <a:pt x="1368" y="2161"/>
                        </a:cubicBezTo>
                        <a:cubicBezTo>
                          <a:pt x="720" y="2161"/>
                          <a:pt x="72" y="1729"/>
                          <a:pt x="72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39" name="Freeform: Shape 5638">
                    <a:extLst>
                      <a:ext uri="{FF2B5EF4-FFF2-40B4-BE49-F238E27FC236}">
                        <a16:creationId xmlns:a16="http://schemas.microsoft.com/office/drawing/2014/main" id="{0C4B3513-E7CB-336B-DE61-456750729B20}"/>
                      </a:ext>
                    </a:extLst>
                  </p:cNvPr>
                  <p:cNvSpPr/>
                  <p:nvPr/>
                </p:nvSpPr>
                <p:spPr>
                  <a:xfrm>
                    <a:off x="7029328" y="5776653"/>
                    <a:ext cx="4052" cy="3625"/>
                  </a:xfrm>
                  <a:custGeom>
                    <a:avLst/>
                    <a:gdLst>
                      <a:gd name="connsiteX0" fmla="*/ 4 w 4052"/>
                      <a:gd name="connsiteY0" fmla="*/ 1808 h 3625"/>
                      <a:gd name="connsiteX1" fmla="*/ 2020 w 4052"/>
                      <a:gd name="connsiteY1" fmla="*/ 8 h 3625"/>
                      <a:gd name="connsiteX2" fmla="*/ 4036 w 4052"/>
                      <a:gd name="connsiteY2" fmla="*/ 1448 h 3625"/>
                      <a:gd name="connsiteX3" fmla="*/ 2236 w 4052"/>
                      <a:gd name="connsiteY3" fmla="*/ 3608 h 3625"/>
                      <a:gd name="connsiteX4" fmla="*/ 75 w 4052"/>
                      <a:gd name="connsiteY4" fmla="*/ 1808 h 3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3625">
                        <a:moveTo>
                          <a:pt x="4" y="1808"/>
                        </a:moveTo>
                        <a:cubicBezTo>
                          <a:pt x="-68" y="728"/>
                          <a:pt x="940" y="80"/>
                          <a:pt x="2020" y="8"/>
                        </a:cubicBezTo>
                        <a:cubicBezTo>
                          <a:pt x="3100" y="-64"/>
                          <a:pt x="3892" y="368"/>
                          <a:pt x="4036" y="1448"/>
                        </a:cubicBezTo>
                        <a:cubicBezTo>
                          <a:pt x="4180" y="2528"/>
                          <a:pt x="3316" y="3536"/>
                          <a:pt x="2236" y="3608"/>
                        </a:cubicBezTo>
                        <a:cubicBezTo>
                          <a:pt x="1156" y="3753"/>
                          <a:pt x="147" y="2960"/>
                          <a:pt x="75" y="180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40" name="Freeform: Shape 5639">
                    <a:extLst>
                      <a:ext uri="{FF2B5EF4-FFF2-40B4-BE49-F238E27FC236}">
                        <a16:creationId xmlns:a16="http://schemas.microsoft.com/office/drawing/2014/main" id="{BBB16613-16BA-9D42-A8E3-DC954FB7E1C6}"/>
                      </a:ext>
                    </a:extLst>
                  </p:cNvPr>
                  <p:cNvSpPr/>
                  <p:nvPr/>
                </p:nvSpPr>
                <p:spPr>
                  <a:xfrm>
                    <a:off x="7033240" y="5765492"/>
                    <a:ext cx="4954" cy="4217"/>
                  </a:xfrm>
                  <a:custGeom>
                    <a:avLst/>
                    <a:gdLst>
                      <a:gd name="connsiteX0" fmla="*/ 2140 w 4954"/>
                      <a:gd name="connsiteY0" fmla="*/ 79 h 4217"/>
                      <a:gd name="connsiteX1" fmla="*/ 4877 w 4954"/>
                      <a:gd name="connsiteY1" fmla="*/ 1735 h 4217"/>
                      <a:gd name="connsiteX2" fmla="*/ 3221 w 4954"/>
                      <a:gd name="connsiteY2" fmla="*/ 4111 h 4217"/>
                      <a:gd name="connsiteX3" fmla="*/ 52 w 4954"/>
                      <a:gd name="connsiteY3" fmla="*/ 2743 h 4217"/>
                      <a:gd name="connsiteX4" fmla="*/ 2140 w 4954"/>
                      <a:gd name="connsiteY4" fmla="*/ 79 h 4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17">
                        <a:moveTo>
                          <a:pt x="2140" y="79"/>
                        </a:moveTo>
                        <a:cubicBezTo>
                          <a:pt x="3581" y="-282"/>
                          <a:pt x="4589" y="654"/>
                          <a:pt x="4877" y="1735"/>
                        </a:cubicBezTo>
                        <a:cubicBezTo>
                          <a:pt x="5165" y="2815"/>
                          <a:pt x="4661" y="3751"/>
                          <a:pt x="3221" y="4111"/>
                        </a:cubicBezTo>
                        <a:cubicBezTo>
                          <a:pt x="1780" y="4471"/>
                          <a:pt x="340" y="3895"/>
                          <a:pt x="52" y="2743"/>
                        </a:cubicBezTo>
                        <a:cubicBezTo>
                          <a:pt x="-236" y="1663"/>
                          <a:pt x="700" y="439"/>
                          <a:pt x="2140" y="79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08" name="Graphic 6">
                  <a:extLst>
                    <a:ext uri="{FF2B5EF4-FFF2-40B4-BE49-F238E27FC236}">
                      <a16:creationId xmlns:a16="http://schemas.microsoft.com/office/drawing/2014/main" id="{1B9648E0-40B5-988A-19D9-F833DF04DCFC}"/>
                    </a:ext>
                  </a:extLst>
                </p:cNvPr>
                <p:cNvGrpSpPr/>
                <p:nvPr/>
              </p:nvGrpSpPr>
              <p:grpSpPr>
                <a:xfrm>
                  <a:off x="7039558" y="5832544"/>
                  <a:ext cx="33270" cy="32910"/>
                  <a:chOff x="7039558" y="5832544"/>
                  <a:chExt cx="33270" cy="32910"/>
                </a:xfrm>
              </p:grpSpPr>
              <p:sp>
                <p:nvSpPr>
                  <p:cNvPr id="5458" name="Freeform: Shape 5457">
                    <a:extLst>
                      <a:ext uri="{FF2B5EF4-FFF2-40B4-BE49-F238E27FC236}">
                        <a16:creationId xmlns:a16="http://schemas.microsoft.com/office/drawing/2014/main" id="{44C7DE78-842D-4AB3-7988-7030EA723EBD}"/>
                      </a:ext>
                    </a:extLst>
                  </p:cNvPr>
                  <p:cNvSpPr/>
                  <p:nvPr/>
                </p:nvSpPr>
                <p:spPr>
                  <a:xfrm>
                    <a:off x="7039558" y="5832544"/>
                    <a:ext cx="33270" cy="32910"/>
                  </a:xfrm>
                  <a:custGeom>
                    <a:avLst/>
                    <a:gdLst>
                      <a:gd name="connsiteX0" fmla="*/ 0 w 33270"/>
                      <a:gd name="connsiteY0" fmla="*/ 16491 h 32910"/>
                      <a:gd name="connsiteX1" fmla="*/ 16635 w 33270"/>
                      <a:gd name="connsiteY1" fmla="*/ 0 h 32910"/>
                      <a:gd name="connsiteX2" fmla="*/ 33271 w 33270"/>
                      <a:gd name="connsiteY2" fmla="*/ 16491 h 32910"/>
                      <a:gd name="connsiteX3" fmla="*/ 16635 w 33270"/>
                      <a:gd name="connsiteY3" fmla="*/ 32911 h 32910"/>
                      <a:gd name="connsiteX4" fmla="*/ 0 w 33270"/>
                      <a:gd name="connsiteY4" fmla="*/ 16491 h 32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910">
                        <a:moveTo>
                          <a:pt x="0" y="16491"/>
                        </a:moveTo>
                        <a:cubicBezTo>
                          <a:pt x="0" y="7417"/>
                          <a:pt x="7417" y="0"/>
                          <a:pt x="16635" y="0"/>
                        </a:cubicBezTo>
                        <a:cubicBezTo>
                          <a:pt x="25853" y="0"/>
                          <a:pt x="33271" y="7346"/>
                          <a:pt x="33271" y="16491"/>
                        </a:cubicBezTo>
                        <a:cubicBezTo>
                          <a:pt x="33271" y="25637"/>
                          <a:pt x="25781" y="32911"/>
                          <a:pt x="16635" y="32911"/>
                        </a:cubicBezTo>
                        <a:cubicBezTo>
                          <a:pt x="7489" y="32911"/>
                          <a:pt x="0" y="25565"/>
                          <a:pt x="0" y="16491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59" name="Freeform: Shape 5458">
                    <a:extLst>
                      <a:ext uri="{FF2B5EF4-FFF2-40B4-BE49-F238E27FC236}">
                        <a16:creationId xmlns:a16="http://schemas.microsoft.com/office/drawing/2014/main" id="{09476B7A-FA51-FD66-5C65-1D37B2F21736}"/>
                      </a:ext>
                    </a:extLst>
                  </p:cNvPr>
                  <p:cNvSpPr/>
                  <p:nvPr/>
                </p:nvSpPr>
                <p:spPr>
                  <a:xfrm>
                    <a:off x="7042942" y="5851772"/>
                    <a:ext cx="2664" cy="2304"/>
                  </a:xfrm>
                  <a:custGeom>
                    <a:avLst/>
                    <a:gdLst>
                      <a:gd name="connsiteX0" fmla="*/ 0 w 2664"/>
                      <a:gd name="connsiteY0" fmla="*/ 1512 h 2304"/>
                      <a:gd name="connsiteX1" fmla="*/ 1368 w 2664"/>
                      <a:gd name="connsiteY1" fmla="*/ 0 h 2304"/>
                      <a:gd name="connsiteX2" fmla="*/ 2664 w 2664"/>
                      <a:gd name="connsiteY2" fmla="*/ 1512 h 2304"/>
                      <a:gd name="connsiteX3" fmla="*/ 1729 w 2664"/>
                      <a:gd name="connsiteY3" fmla="*/ 2305 h 2304"/>
                      <a:gd name="connsiteX4" fmla="*/ 0 w 2664"/>
                      <a:gd name="connsiteY4" fmla="*/ 1512 h 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2304">
                        <a:moveTo>
                          <a:pt x="0" y="1512"/>
                        </a:moveTo>
                        <a:lnTo>
                          <a:pt x="1368" y="0"/>
                        </a:lnTo>
                        <a:lnTo>
                          <a:pt x="2664" y="1512"/>
                        </a:lnTo>
                        <a:lnTo>
                          <a:pt x="1729" y="2305"/>
                        </a:lnTo>
                        <a:lnTo>
                          <a:pt x="0" y="151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0" name="Freeform: Shape 5459">
                    <a:extLst>
                      <a:ext uri="{FF2B5EF4-FFF2-40B4-BE49-F238E27FC236}">
                        <a16:creationId xmlns:a16="http://schemas.microsoft.com/office/drawing/2014/main" id="{B85FBF3B-AF07-732C-45E0-1157411B7AB0}"/>
                      </a:ext>
                    </a:extLst>
                  </p:cNvPr>
                  <p:cNvSpPr/>
                  <p:nvPr/>
                </p:nvSpPr>
                <p:spPr>
                  <a:xfrm>
                    <a:off x="7048919" y="5837081"/>
                    <a:ext cx="1800" cy="1584"/>
                  </a:xfrm>
                  <a:custGeom>
                    <a:avLst/>
                    <a:gdLst>
                      <a:gd name="connsiteX0" fmla="*/ 0 w 1800"/>
                      <a:gd name="connsiteY0" fmla="*/ 792 h 1584"/>
                      <a:gd name="connsiteX1" fmla="*/ 1080 w 1800"/>
                      <a:gd name="connsiteY1" fmla="*/ 0 h 1584"/>
                      <a:gd name="connsiteX2" fmla="*/ 1800 w 1800"/>
                      <a:gd name="connsiteY2" fmla="*/ 1152 h 1584"/>
                      <a:gd name="connsiteX3" fmla="*/ 1008 w 1800"/>
                      <a:gd name="connsiteY3" fmla="*/ 1584 h 1584"/>
                      <a:gd name="connsiteX4" fmla="*/ 0 w 1800"/>
                      <a:gd name="connsiteY4" fmla="*/ 792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1584">
                        <a:moveTo>
                          <a:pt x="0" y="792"/>
                        </a:moveTo>
                        <a:lnTo>
                          <a:pt x="1080" y="0"/>
                        </a:lnTo>
                        <a:lnTo>
                          <a:pt x="1800" y="1152"/>
                        </a:lnTo>
                        <a:lnTo>
                          <a:pt x="1008" y="1584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1" name="Freeform: Shape 5460">
                    <a:extLst>
                      <a:ext uri="{FF2B5EF4-FFF2-40B4-BE49-F238E27FC236}">
                        <a16:creationId xmlns:a16="http://schemas.microsoft.com/office/drawing/2014/main" id="{2A682152-E85C-1B09-A0FA-F1CD7386AFAB}"/>
                      </a:ext>
                    </a:extLst>
                  </p:cNvPr>
                  <p:cNvSpPr/>
                  <p:nvPr/>
                </p:nvSpPr>
                <p:spPr>
                  <a:xfrm>
                    <a:off x="7060658" y="5855805"/>
                    <a:ext cx="1656" cy="1800"/>
                  </a:xfrm>
                  <a:custGeom>
                    <a:avLst/>
                    <a:gdLst>
                      <a:gd name="connsiteX0" fmla="*/ 720 w 1656"/>
                      <a:gd name="connsiteY0" fmla="*/ 0 h 1800"/>
                      <a:gd name="connsiteX1" fmla="*/ 1656 w 1656"/>
                      <a:gd name="connsiteY1" fmla="*/ 1008 h 1800"/>
                      <a:gd name="connsiteX2" fmla="*/ 504 w 1656"/>
                      <a:gd name="connsiteY2" fmla="*/ 1800 h 1800"/>
                      <a:gd name="connsiteX3" fmla="*/ 0 w 1656"/>
                      <a:gd name="connsiteY3" fmla="*/ 1080 h 1800"/>
                      <a:gd name="connsiteX4" fmla="*/ 720 w 1656"/>
                      <a:gd name="connsiteY4" fmla="*/ 0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00">
                        <a:moveTo>
                          <a:pt x="720" y="0"/>
                        </a:moveTo>
                        <a:lnTo>
                          <a:pt x="1656" y="1008"/>
                        </a:lnTo>
                        <a:lnTo>
                          <a:pt x="504" y="1800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2" name="Freeform: Shape 5461">
                    <a:extLst>
                      <a:ext uri="{FF2B5EF4-FFF2-40B4-BE49-F238E27FC236}">
                        <a16:creationId xmlns:a16="http://schemas.microsoft.com/office/drawing/2014/main" id="{B3D22A2E-09B3-E8ED-863B-99DFEF67C431}"/>
                      </a:ext>
                    </a:extLst>
                  </p:cNvPr>
                  <p:cNvSpPr/>
                  <p:nvPr/>
                </p:nvSpPr>
                <p:spPr>
                  <a:xfrm>
                    <a:off x="7054608" y="5842266"/>
                    <a:ext cx="1728" cy="1872"/>
                  </a:xfrm>
                  <a:custGeom>
                    <a:avLst/>
                    <a:gdLst>
                      <a:gd name="connsiteX0" fmla="*/ 720 w 1728"/>
                      <a:gd name="connsiteY0" fmla="*/ 0 h 1872"/>
                      <a:gd name="connsiteX1" fmla="*/ 1729 w 1728"/>
                      <a:gd name="connsiteY1" fmla="*/ 1080 h 1872"/>
                      <a:gd name="connsiteX2" fmla="*/ 504 w 1728"/>
                      <a:gd name="connsiteY2" fmla="*/ 1872 h 1872"/>
                      <a:gd name="connsiteX3" fmla="*/ 0 w 1728"/>
                      <a:gd name="connsiteY3" fmla="*/ 1152 h 1872"/>
                      <a:gd name="connsiteX4" fmla="*/ 720 w 1728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872">
                        <a:moveTo>
                          <a:pt x="720" y="0"/>
                        </a:moveTo>
                        <a:lnTo>
                          <a:pt x="1729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3" name="Freeform: Shape 5462">
                    <a:extLst>
                      <a:ext uri="{FF2B5EF4-FFF2-40B4-BE49-F238E27FC236}">
                        <a16:creationId xmlns:a16="http://schemas.microsoft.com/office/drawing/2014/main" id="{C1123B10-266A-BD00-753C-1DF262C4FFA6}"/>
                      </a:ext>
                    </a:extLst>
                  </p:cNvPr>
                  <p:cNvSpPr/>
                  <p:nvPr/>
                </p:nvSpPr>
                <p:spPr>
                  <a:xfrm>
                    <a:off x="7066995" y="5850331"/>
                    <a:ext cx="1728" cy="1872"/>
                  </a:xfrm>
                  <a:custGeom>
                    <a:avLst/>
                    <a:gdLst>
                      <a:gd name="connsiteX0" fmla="*/ 792 w 1728"/>
                      <a:gd name="connsiteY0" fmla="*/ 0 h 1872"/>
                      <a:gd name="connsiteX1" fmla="*/ 1728 w 1728"/>
                      <a:gd name="connsiteY1" fmla="*/ 1080 h 1872"/>
                      <a:gd name="connsiteX2" fmla="*/ 504 w 1728"/>
                      <a:gd name="connsiteY2" fmla="*/ 1872 h 1872"/>
                      <a:gd name="connsiteX3" fmla="*/ 0 w 1728"/>
                      <a:gd name="connsiteY3" fmla="*/ 1152 h 1872"/>
                      <a:gd name="connsiteX4" fmla="*/ 792 w 1728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872">
                        <a:moveTo>
                          <a:pt x="792" y="0"/>
                        </a:moveTo>
                        <a:lnTo>
                          <a:pt x="1728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4" name="Freeform: Shape 5463">
                    <a:extLst>
                      <a:ext uri="{FF2B5EF4-FFF2-40B4-BE49-F238E27FC236}">
                        <a16:creationId xmlns:a16="http://schemas.microsoft.com/office/drawing/2014/main" id="{4422CEFE-A719-DEA6-B709-6463C725F5FA}"/>
                      </a:ext>
                    </a:extLst>
                  </p:cNvPr>
                  <p:cNvSpPr/>
                  <p:nvPr/>
                </p:nvSpPr>
                <p:spPr>
                  <a:xfrm>
                    <a:off x="7052088" y="5859333"/>
                    <a:ext cx="2808" cy="3096"/>
                  </a:xfrm>
                  <a:custGeom>
                    <a:avLst/>
                    <a:gdLst>
                      <a:gd name="connsiteX0" fmla="*/ 1224 w 2808"/>
                      <a:gd name="connsiteY0" fmla="*/ 0 h 3096"/>
                      <a:gd name="connsiteX1" fmla="*/ 2809 w 2808"/>
                      <a:gd name="connsiteY1" fmla="*/ 1800 h 3096"/>
                      <a:gd name="connsiteX2" fmla="*/ 864 w 2808"/>
                      <a:gd name="connsiteY2" fmla="*/ 3097 h 3096"/>
                      <a:gd name="connsiteX3" fmla="*/ 0 w 2808"/>
                      <a:gd name="connsiteY3" fmla="*/ 1872 h 3096"/>
                      <a:gd name="connsiteX4" fmla="*/ 1224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4" y="0"/>
                        </a:moveTo>
                        <a:lnTo>
                          <a:pt x="2809" y="1800"/>
                        </a:lnTo>
                        <a:lnTo>
                          <a:pt x="864" y="3097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5" name="Freeform: Shape 5464">
                    <a:extLst>
                      <a:ext uri="{FF2B5EF4-FFF2-40B4-BE49-F238E27FC236}">
                        <a16:creationId xmlns:a16="http://schemas.microsoft.com/office/drawing/2014/main" id="{C4D59BB5-1F44-8238-5E66-54C91D1F7C00}"/>
                      </a:ext>
                    </a:extLst>
                  </p:cNvPr>
                  <p:cNvSpPr/>
                  <p:nvPr/>
                </p:nvSpPr>
                <p:spPr>
                  <a:xfrm>
                    <a:off x="7065699" y="5841042"/>
                    <a:ext cx="2808" cy="3096"/>
                  </a:xfrm>
                  <a:custGeom>
                    <a:avLst/>
                    <a:gdLst>
                      <a:gd name="connsiteX0" fmla="*/ 1224 w 2808"/>
                      <a:gd name="connsiteY0" fmla="*/ 0 h 3096"/>
                      <a:gd name="connsiteX1" fmla="*/ 2809 w 2808"/>
                      <a:gd name="connsiteY1" fmla="*/ 1800 h 3096"/>
                      <a:gd name="connsiteX2" fmla="*/ 792 w 2808"/>
                      <a:gd name="connsiteY2" fmla="*/ 3097 h 3096"/>
                      <a:gd name="connsiteX3" fmla="*/ 0 w 2808"/>
                      <a:gd name="connsiteY3" fmla="*/ 1872 h 3096"/>
                      <a:gd name="connsiteX4" fmla="*/ 1224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4" y="0"/>
                        </a:moveTo>
                        <a:lnTo>
                          <a:pt x="2809" y="1800"/>
                        </a:lnTo>
                        <a:lnTo>
                          <a:pt x="792" y="3097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6" name="Freeform: Shape 5465">
                    <a:extLst>
                      <a:ext uri="{FF2B5EF4-FFF2-40B4-BE49-F238E27FC236}">
                        <a16:creationId xmlns:a16="http://schemas.microsoft.com/office/drawing/2014/main" id="{C8F5F3E0-B309-2E71-2B89-B40654AAA3CC}"/>
                      </a:ext>
                    </a:extLst>
                  </p:cNvPr>
                  <p:cNvSpPr/>
                  <p:nvPr/>
                </p:nvSpPr>
                <p:spPr>
                  <a:xfrm>
                    <a:off x="7044455" y="5843058"/>
                    <a:ext cx="4032" cy="3672"/>
                  </a:xfrm>
                  <a:custGeom>
                    <a:avLst/>
                    <a:gdLst>
                      <a:gd name="connsiteX0" fmla="*/ 72 w 4032"/>
                      <a:gd name="connsiteY0" fmla="*/ 1657 h 3672"/>
                      <a:gd name="connsiteX1" fmla="*/ 2232 w 4032"/>
                      <a:gd name="connsiteY1" fmla="*/ 0 h 3672"/>
                      <a:gd name="connsiteX2" fmla="*/ 4033 w 4032"/>
                      <a:gd name="connsiteY2" fmla="*/ 1657 h 3672"/>
                      <a:gd name="connsiteX3" fmla="*/ 2017 w 4032"/>
                      <a:gd name="connsiteY3" fmla="*/ 3673 h 3672"/>
                      <a:gd name="connsiteX4" fmla="*/ 0 w 4032"/>
                      <a:gd name="connsiteY4" fmla="*/ 1657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2" h="3672">
                        <a:moveTo>
                          <a:pt x="72" y="1657"/>
                        </a:moveTo>
                        <a:cubicBezTo>
                          <a:pt x="72" y="576"/>
                          <a:pt x="1152" y="0"/>
                          <a:pt x="2232" y="0"/>
                        </a:cubicBezTo>
                        <a:cubicBezTo>
                          <a:pt x="3313" y="0"/>
                          <a:pt x="4033" y="576"/>
                          <a:pt x="4033" y="1657"/>
                        </a:cubicBezTo>
                        <a:cubicBezTo>
                          <a:pt x="4033" y="2737"/>
                          <a:pt x="3169" y="3673"/>
                          <a:pt x="2017" y="3673"/>
                        </a:cubicBezTo>
                        <a:cubicBezTo>
                          <a:pt x="864" y="3673"/>
                          <a:pt x="0" y="2809"/>
                          <a:pt x="0" y="1657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7" name="Freeform: Shape 5466">
                    <a:extLst>
                      <a:ext uri="{FF2B5EF4-FFF2-40B4-BE49-F238E27FC236}">
                        <a16:creationId xmlns:a16="http://schemas.microsoft.com/office/drawing/2014/main" id="{B9429A59-FF4A-54FC-3AE5-4A96E437B47E}"/>
                      </a:ext>
                    </a:extLst>
                  </p:cNvPr>
                  <p:cNvSpPr/>
                  <p:nvPr/>
                </p:nvSpPr>
                <p:spPr>
                  <a:xfrm>
                    <a:off x="7057921" y="5858613"/>
                    <a:ext cx="3168" cy="3672"/>
                  </a:xfrm>
                  <a:custGeom>
                    <a:avLst/>
                    <a:gdLst>
                      <a:gd name="connsiteX0" fmla="*/ 0 w 3168"/>
                      <a:gd name="connsiteY0" fmla="*/ 1656 h 3672"/>
                      <a:gd name="connsiteX1" fmla="*/ 1728 w 3168"/>
                      <a:gd name="connsiteY1" fmla="*/ 0 h 3672"/>
                      <a:gd name="connsiteX2" fmla="*/ 3169 w 3168"/>
                      <a:gd name="connsiteY2" fmla="*/ 1656 h 3672"/>
                      <a:gd name="connsiteX3" fmla="*/ 1585 w 3168"/>
                      <a:gd name="connsiteY3" fmla="*/ 3673 h 3672"/>
                      <a:gd name="connsiteX4" fmla="*/ 0 w 3168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672">
                        <a:moveTo>
                          <a:pt x="0" y="1656"/>
                        </a:moveTo>
                        <a:cubicBezTo>
                          <a:pt x="0" y="576"/>
                          <a:pt x="864" y="0"/>
                          <a:pt x="1728" y="0"/>
                        </a:cubicBezTo>
                        <a:cubicBezTo>
                          <a:pt x="2592" y="0"/>
                          <a:pt x="3169" y="504"/>
                          <a:pt x="3169" y="1656"/>
                        </a:cubicBezTo>
                        <a:cubicBezTo>
                          <a:pt x="3169" y="2809"/>
                          <a:pt x="2449" y="3673"/>
                          <a:pt x="1585" y="3673"/>
                        </a:cubicBezTo>
                        <a:cubicBezTo>
                          <a:pt x="720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8" name="Freeform: Shape 5467">
                    <a:extLst>
                      <a:ext uri="{FF2B5EF4-FFF2-40B4-BE49-F238E27FC236}">
                        <a16:creationId xmlns:a16="http://schemas.microsoft.com/office/drawing/2014/main" id="{2BD1A459-93DF-6D89-0F5B-9B7AA90D51F8}"/>
                      </a:ext>
                    </a:extLst>
                  </p:cNvPr>
                  <p:cNvSpPr/>
                  <p:nvPr/>
                </p:nvSpPr>
                <p:spPr>
                  <a:xfrm>
                    <a:off x="7067211" y="5846299"/>
                    <a:ext cx="2448" cy="2160"/>
                  </a:xfrm>
                  <a:custGeom>
                    <a:avLst/>
                    <a:gdLst>
                      <a:gd name="connsiteX0" fmla="*/ 0 w 2448"/>
                      <a:gd name="connsiteY0" fmla="*/ 1080 h 2160"/>
                      <a:gd name="connsiteX1" fmla="*/ 1225 w 2448"/>
                      <a:gd name="connsiteY1" fmla="*/ 0 h 2160"/>
                      <a:gd name="connsiteX2" fmla="*/ 2449 w 2448"/>
                      <a:gd name="connsiteY2" fmla="*/ 864 h 2160"/>
                      <a:gd name="connsiteX3" fmla="*/ 1368 w 2448"/>
                      <a:gd name="connsiteY3" fmla="*/ 2160 h 2160"/>
                      <a:gd name="connsiteX4" fmla="*/ 72 w 2448"/>
                      <a:gd name="connsiteY4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160">
                        <a:moveTo>
                          <a:pt x="0" y="1080"/>
                        </a:moveTo>
                        <a:cubicBezTo>
                          <a:pt x="0" y="432"/>
                          <a:pt x="576" y="0"/>
                          <a:pt x="1225" y="0"/>
                        </a:cubicBezTo>
                        <a:cubicBezTo>
                          <a:pt x="1872" y="0"/>
                          <a:pt x="2377" y="216"/>
                          <a:pt x="2449" y="864"/>
                        </a:cubicBezTo>
                        <a:cubicBezTo>
                          <a:pt x="2449" y="1512"/>
                          <a:pt x="2017" y="2089"/>
                          <a:pt x="1368" y="2160"/>
                        </a:cubicBezTo>
                        <a:cubicBezTo>
                          <a:pt x="720" y="2160"/>
                          <a:pt x="144" y="1728"/>
                          <a:pt x="72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69" name="Freeform: Shape 5468">
                    <a:extLst>
                      <a:ext uri="{FF2B5EF4-FFF2-40B4-BE49-F238E27FC236}">
                        <a16:creationId xmlns:a16="http://schemas.microsoft.com/office/drawing/2014/main" id="{D6D32AAB-0FF3-A5B1-4316-B5BED2EE9F51}"/>
                      </a:ext>
                    </a:extLst>
                  </p:cNvPr>
                  <p:cNvSpPr/>
                  <p:nvPr/>
                </p:nvSpPr>
                <p:spPr>
                  <a:xfrm>
                    <a:off x="7053813" y="5849172"/>
                    <a:ext cx="4040" cy="3612"/>
                  </a:xfrm>
                  <a:custGeom>
                    <a:avLst/>
                    <a:gdLst>
                      <a:gd name="connsiteX0" fmla="*/ 4 w 4040"/>
                      <a:gd name="connsiteY0" fmla="*/ 1808 h 3612"/>
                      <a:gd name="connsiteX1" fmla="*/ 2020 w 4040"/>
                      <a:gd name="connsiteY1" fmla="*/ 8 h 3612"/>
                      <a:gd name="connsiteX2" fmla="*/ 4036 w 4040"/>
                      <a:gd name="connsiteY2" fmla="*/ 1448 h 3612"/>
                      <a:gd name="connsiteX3" fmla="*/ 2236 w 4040"/>
                      <a:gd name="connsiteY3" fmla="*/ 3608 h 3612"/>
                      <a:gd name="connsiteX4" fmla="*/ 76 w 4040"/>
                      <a:gd name="connsiteY4" fmla="*/ 1808 h 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0" h="3612">
                        <a:moveTo>
                          <a:pt x="4" y="1808"/>
                        </a:moveTo>
                        <a:cubicBezTo>
                          <a:pt x="-68" y="728"/>
                          <a:pt x="940" y="80"/>
                          <a:pt x="2020" y="8"/>
                        </a:cubicBezTo>
                        <a:cubicBezTo>
                          <a:pt x="3172" y="-64"/>
                          <a:pt x="3893" y="368"/>
                          <a:pt x="4036" y="1448"/>
                        </a:cubicBezTo>
                        <a:cubicBezTo>
                          <a:pt x="4109" y="2528"/>
                          <a:pt x="3316" y="3464"/>
                          <a:pt x="2236" y="3608"/>
                        </a:cubicBezTo>
                        <a:cubicBezTo>
                          <a:pt x="1156" y="3680"/>
                          <a:pt x="148" y="2888"/>
                          <a:pt x="76" y="180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70" name="Freeform: Shape 5469">
                    <a:extLst>
                      <a:ext uri="{FF2B5EF4-FFF2-40B4-BE49-F238E27FC236}">
                        <a16:creationId xmlns:a16="http://schemas.microsoft.com/office/drawing/2014/main" id="{1FAAF5B5-7766-3F9C-2347-379D9E750260}"/>
                      </a:ext>
                    </a:extLst>
                  </p:cNvPr>
                  <p:cNvSpPr/>
                  <p:nvPr/>
                </p:nvSpPr>
                <p:spPr>
                  <a:xfrm>
                    <a:off x="7057725" y="5838006"/>
                    <a:ext cx="4954" cy="4222"/>
                  </a:xfrm>
                  <a:custGeom>
                    <a:avLst/>
                    <a:gdLst>
                      <a:gd name="connsiteX0" fmla="*/ 2213 w 4954"/>
                      <a:gd name="connsiteY0" fmla="*/ 83 h 4222"/>
                      <a:gd name="connsiteX1" fmla="*/ 4877 w 4954"/>
                      <a:gd name="connsiteY1" fmla="*/ 1739 h 4222"/>
                      <a:gd name="connsiteX2" fmla="*/ 3221 w 4954"/>
                      <a:gd name="connsiteY2" fmla="*/ 4116 h 4222"/>
                      <a:gd name="connsiteX3" fmla="*/ 52 w 4954"/>
                      <a:gd name="connsiteY3" fmla="*/ 2747 h 4222"/>
                      <a:gd name="connsiteX4" fmla="*/ 2141 w 4954"/>
                      <a:gd name="connsiteY4" fmla="*/ 83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22">
                        <a:moveTo>
                          <a:pt x="2213" y="83"/>
                        </a:moveTo>
                        <a:cubicBezTo>
                          <a:pt x="3653" y="-278"/>
                          <a:pt x="4589" y="587"/>
                          <a:pt x="4877" y="1739"/>
                        </a:cubicBezTo>
                        <a:cubicBezTo>
                          <a:pt x="5165" y="2819"/>
                          <a:pt x="4661" y="3755"/>
                          <a:pt x="3221" y="4116"/>
                        </a:cubicBezTo>
                        <a:cubicBezTo>
                          <a:pt x="1781" y="4476"/>
                          <a:pt x="340" y="3899"/>
                          <a:pt x="52" y="2747"/>
                        </a:cubicBezTo>
                        <a:cubicBezTo>
                          <a:pt x="-236" y="1667"/>
                          <a:pt x="700" y="443"/>
                          <a:pt x="2141" y="83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09" name="Graphic 6">
                  <a:extLst>
                    <a:ext uri="{FF2B5EF4-FFF2-40B4-BE49-F238E27FC236}">
                      <a16:creationId xmlns:a16="http://schemas.microsoft.com/office/drawing/2014/main" id="{F6D3D091-BF1C-3B4A-0954-78646EB1A7E5}"/>
                    </a:ext>
                  </a:extLst>
                </p:cNvPr>
                <p:cNvGrpSpPr/>
                <p:nvPr/>
              </p:nvGrpSpPr>
              <p:grpSpPr>
                <a:xfrm>
                  <a:off x="7008087" y="5833120"/>
                  <a:ext cx="33270" cy="32838"/>
                  <a:chOff x="7008087" y="5833120"/>
                  <a:chExt cx="33270" cy="32838"/>
                </a:xfrm>
              </p:grpSpPr>
              <p:sp>
                <p:nvSpPr>
                  <p:cNvPr id="5445" name="Freeform: Shape 5444">
                    <a:extLst>
                      <a:ext uri="{FF2B5EF4-FFF2-40B4-BE49-F238E27FC236}">
                        <a16:creationId xmlns:a16="http://schemas.microsoft.com/office/drawing/2014/main" id="{A1485769-6CFA-78FC-2D7C-29DF1729E716}"/>
                      </a:ext>
                    </a:extLst>
                  </p:cNvPr>
                  <p:cNvSpPr/>
                  <p:nvPr/>
                </p:nvSpPr>
                <p:spPr>
                  <a:xfrm>
                    <a:off x="7008087" y="5833120"/>
                    <a:ext cx="33270" cy="32838"/>
                  </a:xfrm>
                  <a:custGeom>
                    <a:avLst/>
                    <a:gdLst>
                      <a:gd name="connsiteX0" fmla="*/ 0 w 33270"/>
                      <a:gd name="connsiteY0" fmla="*/ 16419 h 32838"/>
                      <a:gd name="connsiteX1" fmla="*/ 16635 w 33270"/>
                      <a:gd name="connsiteY1" fmla="*/ 0 h 32838"/>
                      <a:gd name="connsiteX2" fmla="*/ 33271 w 33270"/>
                      <a:gd name="connsiteY2" fmla="*/ 16419 h 32838"/>
                      <a:gd name="connsiteX3" fmla="*/ 16635 w 33270"/>
                      <a:gd name="connsiteY3" fmla="*/ 32838 h 32838"/>
                      <a:gd name="connsiteX4" fmla="*/ 0 w 33270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838">
                        <a:moveTo>
                          <a:pt x="0" y="16419"/>
                        </a:moveTo>
                        <a:cubicBezTo>
                          <a:pt x="0" y="7345"/>
                          <a:pt x="7417" y="0"/>
                          <a:pt x="16635" y="0"/>
                        </a:cubicBezTo>
                        <a:cubicBezTo>
                          <a:pt x="25853" y="0"/>
                          <a:pt x="33271" y="7345"/>
                          <a:pt x="33271" y="16419"/>
                        </a:cubicBezTo>
                        <a:cubicBezTo>
                          <a:pt x="33271" y="25493"/>
                          <a:pt x="25781" y="32838"/>
                          <a:pt x="16635" y="32838"/>
                        </a:cubicBezTo>
                        <a:cubicBezTo>
                          <a:pt x="7489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46" name="Freeform: Shape 5445">
                    <a:extLst>
                      <a:ext uri="{FF2B5EF4-FFF2-40B4-BE49-F238E27FC236}">
                        <a16:creationId xmlns:a16="http://schemas.microsoft.com/office/drawing/2014/main" id="{F00A8ECC-6EC0-AE18-14A7-69E48770BD45}"/>
                      </a:ext>
                    </a:extLst>
                  </p:cNvPr>
                  <p:cNvSpPr/>
                  <p:nvPr/>
                </p:nvSpPr>
                <p:spPr>
                  <a:xfrm>
                    <a:off x="7011400" y="5852348"/>
                    <a:ext cx="2736" cy="2304"/>
                  </a:xfrm>
                  <a:custGeom>
                    <a:avLst/>
                    <a:gdLst>
                      <a:gd name="connsiteX0" fmla="*/ 0 w 2736"/>
                      <a:gd name="connsiteY0" fmla="*/ 1440 h 2304"/>
                      <a:gd name="connsiteX1" fmla="*/ 1368 w 2736"/>
                      <a:gd name="connsiteY1" fmla="*/ 0 h 2304"/>
                      <a:gd name="connsiteX2" fmla="*/ 2737 w 2736"/>
                      <a:gd name="connsiteY2" fmla="*/ 1512 h 2304"/>
                      <a:gd name="connsiteX3" fmla="*/ 1729 w 2736"/>
                      <a:gd name="connsiteY3" fmla="*/ 2305 h 2304"/>
                      <a:gd name="connsiteX4" fmla="*/ 0 w 2736"/>
                      <a:gd name="connsiteY4" fmla="*/ 1440 h 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2304">
                        <a:moveTo>
                          <a:pt x="0" y="1440"/>
                        </a:moveTo>
                        <a:lnTo>
                          <a:pt x="1368" y="0"/>
                        </a:lnTo>
                        <a:lnTo>
                          <a:pt x="2737" y="1512"/>
                        </a:lnTo>
                        <a:lnTo>
                          <a:pt x="1729" y="2305"/>
                        </a:lnTo>
                        <a:lnTo>
                          <a:pt x="0" y="144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47" name="Freeform: Shape 5446">
                    <a:extLst>
                      <a:ext uri="{FF2B5EF4-FFF2-40B4-BE49-F238E27FC236}">
                        <a16:creationId xmlns:a16="http://schemas.microsoft.com/office/drawing/2014/main" id="{188D2993-DCBB-3CD2-A220-D8742B06E3E7}"/>
                      </a:ext>
                    </a:extLst>
                  </p:cNvPr>
                  <p:cNvSpPr/>
                  <p:nvPr/>
                </p:nvSpPr>
                <p:spPr>
                  <a:xfrm>
                    <a:off x="7017377" y="5837585"/>
                    <a:ext cx="1800" cy="1656"/>
                  </a:xfrm>
                  <a:custGeom>
                    <a:avLst/>
                    <a:gdLst>
                      <a:gd name="connsiteX0" fmla="*/ 0 w 1800"/>
                      <a:gd name="connsiteY0" fmla="*/ 864 h 1656"/>
                      <a:gd name="connsiteX1" fmla="*/ 1152 w 1800"/>
                      <a:gd name="connsiteY1" fmla="*/ 0 h 1656"/>
                      <a:gd name="connsiteX2" fmla="*/ 1800 w 1800"/>
                      <a:gd name="connsiteY2" fmla="*/ 1224 h 1656"/>
                      <a:gd name="connsiteX3" fmla="*/ 1080 w 1800"/>
                      <a:gd name="connsiteY3" fmla="*/ 1656 h 1656"/>
                      <a:gd name="connsiteX4" fmla="*/ 0 w 1800"/>
                      <a:gd name="connsiteY4" fmla="*/ 864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1656">
                        <a:moveTo>
                          <a:pt x="0" y="864"/>
                        </a:moveTo>
                        <a:lnTo>
                          <a:pt x="1152" y="0"/>
                        </a:lnTo>
                        <a:lnTo>
                          <a:pt x="1800" y="1224"/>
                        </a:lnTo>
                        <a:lnTo>
                          <a:pt x="1080" y="1656"/>
                        </a:lnTo>
                        <a:lnTo>
                          <a:pt x="0" y="86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48" name="Freeform: Shape 5447">
                    <a:extLst>
                      <a:ext uri="{FF2B5EF4-FFF2-40B4-BE49-F238E27FC236}">
                        <a16:creationId xmlns:a16="http://schemas.microsoft.com/office/drawing/2014/main" id="{9AADBCD2-4419-F9F3-2338-C4CF6B6FCBEC}"/>
                      </a:ext>
                    </a:extLst>
                  </p:cNvPr>
                  <p:cNvSpPr/>
                  <p:nvPr/>
                </p:nvSpPr>
                <p:spPr>
                  <a:xfrm>
                    <a:off x="7029115" y="5856309"/>
                    <a:ext cx="1656" cy="1872"/>
                  </a:xfrm>
                  <a:custGeom>
                    <a:avLst/>
                    <a:gdLst>
                      <a:gd name="connsiteX0" fmla="*/ 720 w 1656"/>
                      <a:gd name="connsiteY0" fmla="*/ 0 h 1872"/>
                      <a:gd name="connsiteX1" fmla="*/ 1656 w 1656"/>
                      <a:gd name="connsiteY1" fmla="*/ 1080 h 1872"/>
                      <a:gd name="connsiteX2" fmla="*/ 504 w 1656"/>
                      <a:gd name="connsiteY2" fmla="*/ 1872 h 1872"/>
                      <a:gd name="connsiteX3" fmla="*/ 0 w 1656"/>
                      <a:gd name="connsiteY3" fmla="*/ 1152 h 1872"/>
                      <a:gd name="connsiteX4" fmla="*/ 720 w 1656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72">
                        <a:moveTo>
                          <a:pt x="720" y="0"/>
                        </a:moveTo>
                        <a:lnTo>
                          <a:pt x="1656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49" name="Freeform: Shape 5448">
                    <a:extLst>
                      <a:ext uri="{FF2B5EF4-FFF2-40B4-BE49-F238E27FC236}">
                        <a16:creationId xmlns:a16="http://schemas.microsoft.com/office/drawing/2014/main" id="{7F0BD242-5EE3-A184-A683-20A2C7C0E42F}"/>
                      </a:ext>
                    </a:extLst>
                  </p:cNvPr>
                  <p:cNvSpPr/>
                  <p:nvPr/>
                </p:nvSpPr>
                <p:spPr>
                  <a:xfrm>
                    <a:off x="7023067" y="5842770"/>
                    <a:ext cx="1728" cy="1944"/>
                  </a:xfrm>
                  <a:custGeom>
                    <a:avLst/>
                    <a:gdLst>
                      <a:gd name="connsiteX0" fmla="*/ 792 w 1728"/>
                      <a:gd name="connsiteY0" fmla="*/ 0 h 1944"/>
                      <a:gd name="connsiteX1" fmla="*/ 1728 w 1728"/>
                      <a:gd name="connsiteY1" fmla="*/ 1152 h 1944"/>
                      <a:gd name="connsiteX2" fmla="*/ 504 w 1728"/>
                      <a:gd name="connsiteY2" fmla="*/ 1945 h 1944"/>
                      <a:gd name="connsiteX3" fmla="*/ 0 w 1728"/>
                      <a:gd name="connsiteY3" fmla="*/ 1224 h 1944"/>
                      <a:gd name="connsiteX4" fmla="*/ 792 w 1728"/>
                      <a:gd name="connsiteY4" fmla="*/ 0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944">
                        <a:moveTo>
                          <a:pt x="792" y="0"/>
                        </a:moveTo>
                        <a:lnTo>
                          <a:pt x="1728" y="1152"/>
                        </a:lnTo>
                        <a:lnTo>
                          <a:pt x="504" y="1945"/>
                        </a:lnTo>
                        <a:lnTo>
                          <a:pt x="0" y="1224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50" name="Freeform: Shape 5449">
                    <a:extLst>
                      <a:ext uri="{FF2B5EF4-FFF2-40B4-BE49-F238E27FC236}">
                        <a16:creationId xmlns:a16="http://schemas.microsoft.com/office/drawing/2014/main" id="{1BC8D154-2808-CA30-84DC-826496548F6D}"/>
                      </a:ext>
                    </a:extLst>
                  </p:cNvPr>
                  <p:cNvSpPr/>
                  <p:nvPr/>
                </p:nvSpPr>
                <p:spPr>
                  <a:xfrm>
                    <a:off x="7035525" y="5850836"/>
                    <a:ext cx="1728" cy="1944"/>
                  </a:xfrm>
                  <a:custGeom>
                    <a:avLst/>
                    <a:gdLst>
                      <a:gd name="connsiteX0" fmla="*/ 720 w 1728"/>
                      <a:gd name="connsiteY0" fmla="*/ 0 h 1944"/>
                      <a:gd name="connsiteX1" fmla="*/ 1728 w 1728"/>
                      <a:gd name="connsiteY1" fmla="*/ 1080 h 1944"/>
                      <a:gd name="connsiteX2" fmla="*/ 504 w 1728"/>
                      <a:gd name="connsiteY2" fmla="*/ 1945 h 1944"/>
                      <a:gd name="connsiteX3" fmla="*/ 0 w 1728"/>
                      <a:gd name="connsiteY3" fmla="*/ 1152 h 1944"/>
                      <a:gd name="connsiteX4" fmla="*/ 720 w 1728"/>
                      <a:gd name="connsiteY4" fmla="*/ 0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944">
                        <a:moveTo>
                          <a:pt x="720" y="0"/>
                        </a:moveTo>
                        <a:lnTo>
                          <a:pt x="1728" y="1080"/>
                        </a:lnTo>
                        <a:lnTo>
                          <a:pt x="504" y="1945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51" name="Freeform: Shape 5450">
                    <a:extLst>
                      <a:ext uri="{FF2B5EF4-FFF2-40B4-BE49-F238E27FC236}">
                        <a16:creationId xmlns:a16="http://schemas.microsoft.com/office/drawing/2014/main" id="{85A97467-A6F6-EE90-E4BE-C27722E97F79}"/>
                      </a:ext>
                    </a:extLst>
                  </p:cNvPr>
                  <p:cNvSpPr/>
                  <p:nvPr/>
                </p:nvSpPr>
                <p:spPr>
                  <a:xfrm>
                    <a:off x="7020618" y="5859909"/>
                    <a:ext cx="2808" cy="3096"/>
                  </a:xfrm>
                  <a:custGeom>
                    <a:avLst/>
                    <a:gdLst>
                      <a:gd name="connsiteX0" fmla="*/ 1224 w 2808"/>
                      <a:gd name="connsiteY0" fmla="*/ 0 h 3096"/>
                      <a:gd name="connsiteX1" fmla="*/ 2809 w 2808"/>
                      <a:gd name="connsiteY1" fmla="*/ 1800 h 3096"/>
                      <a:gd name="connsiteX2" fmla="*/ 792 w 2808"/>
                      <a:gd name="connsiteY2" fmla="*/ 3097 h 3096"/>
                      <a:gd name="connsiteX3" fmla="*/ 0 w 2808"/>
                      <a:gd name="connsiteY3" fmla="*/ 1872 h 3096"/>
                      <a:gd name="connsiteX4" fmla="*/ 1224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4" y="0"/>
                        </a:moveTo>
                        <a:lnTo>
                          <a:pt x="2809" y="1800"/>
                        </a:lnTo>
                        <a:lnTo>
                          <a:pt x="792" y="3097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52" name="Freeform: Shape 5451">
                    <a:extLst>
                      <a:ext uri="{FF2B5EF4-FFF2-40B4-BE49-F238E27FC236}">
                        <a16:creationId xmlns:a16="http://schemas.microsoft.com/office/drawing/2014/main" id="{C0350DB7-9D9F-BE8F-264F-FDF9CD86AD5D}"/>
                      </a:ext>
                    </a:extLst>
                  </p:cNvPr>
                  <p:cNvSpPr/>
                  <p:nvPr/>
                </p:nvSpPr>
                <p:spPr>
                  <a:xfrm>
                    <a:off x="7034157" y="5841618"/>
                    <a:ext cx="2808" cy="3096"/>
                  </a:xfrm>
                  <a:custGeom>
                    <a:avLst/>
                    <a:gdLst>
                      <a:gd name="connsiteX0" fmla="*/ 1224 w 2808"/>
                      <a:gd name="connsiteY0" fmla="*/ 0 h 3096"/>
                      <a:gd name="connsiteX1" fmla="*/ 2809 w 2808"/>
                      <a:gd name="connsiteY1" fmla="*/ 1728 h 3096"/>
                      <a:gd name="connsiteX2" fmla="*/ 864 w 2808"/>
                      <a:gd name="connsiteY2" fmla="*/ 3097 h 3096"/>
                      <a:gd name="connsiteX3" fmla="*/ 0 w 2808"/>
                      <a:gd name="connsiteY3" fmla="*/ 1872 h 3096"/>
                      <a:gd name="connsiteX4" fmla="*/ 1224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4" y="0"/>
                        </a:moveTo>
                        <a:lnTo>
                          <a:pt x="2809" y="1728"/>
                        </a:lnTo>
                        <a:lnTo>
                          <a:pt x="864" y="3097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53" name="Freeform: Shape 5452">
                    <a:extLst>
                      <a:ext uri="{FF2B5EF4-FFF2-40B4-BE49-F238E27FC236}">
                        <a16:creationId xmlns:a16="http://schemas.microsoft.com/office/drawing/2014/main" id="{C1A13B68-A77B-0597-8F8F-BDF9C5219CBF}"/>
                      </a:ext>
                    </a:extLst>
                  </p:cNvPr>
                  <p:cNvSpPr/>
                  <p:nvPr/>
                </p:nvSpPr>
                <p:spPr>
                  <a:xfrm>
                    <a:off x="7012984" y="5843562"/>
                    <a:ext cx="4032" cy="3672"/>
                  </a:xfrm>
                  <a:custGeom>
                    <a:avLst/>
                    <a:gdLst>
                      <a:gd name="connsiteX0" fmla="*/ 0 w 4032"/>
                      <a:gd name="connsiteY0" fmla="*/ 1657 h 3672"/>
                      <a:gd name="connsiteX1" fmla="*/ 2232 w 4032"/>
                      <a:gd name="connsiteY1" fmla="*/ 0 h 3672"/>
                      <a:gd name="connsiteX2" fmla="*/ 4033 w 4032"/>
                      <a:gd name="connsiteY2" fmla="*/ 1657 h 3672"/>
                      <a:gd name="connsiteX3" fmla="*/ 2016 w 4032"/>
                      <a:gd name="connsiteY3" fmla="*/ 3673 h 3672"/>
                      <a:gd name="connsiteX4" fmla="*/ 0 w 4032"/>
                      <a:gd name="connsiteY4" fmla="*/ 1657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2" h="3672">
                        <a:moveTo>
                          <a:pt x="0" y="1657"/>
                        </a:moveTo>
                        <a:cubicBezTo>
                          <a:pt x="0" y="576"/>
                          <a:pt x="1080" y="0"/>
                          <a:pt x="2232" y="0"/>
                        </a:cubicBezTo>
                        <a:cubicBezTo>
                          <a:pt x="3384" y="0"/>
                          <a:pt x="4033" y="504"/>
                          <a:pt x="4033" y="1657"/>
                        </a:cubicBezTo>
                        <a:cubicBezTo>
                          <a:pt x="4033" y="2809"/>
                          <a:pt x="3169" y="3673"/>
                          <a:pt x="2016" y="3673"/>
                        </a:cubicBezTo>
                        <a:cubicBezTo>
                          <a:pt x="864" y="3673"/>
                          <a:pt x="0" y="2809"/>
                          <a:pt x="0" y="1657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54" name="Freeform: Shape 5453">
                    <a:extLst>
                      <a:ext uri="{FF2B5EF4-FFF2-40B4-BE49-F238E27FC236}">
                        <a16:creationId xmlns:a16="http://schemas.microsoft.com/office/drawing/2014/main" id="{CA61CAE6-0F63-4895-D23B-56D70EAE283B}"/>
                      </a:ext>
                    </a:extLst>
                  </p:cNvPr>
                  <p:cNvSpPr/>
                  <p:nvPr/>
                </p:nvSpPr>
                <p:spPr>
                  <a:xfrm>
                    <a:off x="7026379" y="5859189"/>
                    <a:ext cx="3168" cy="3672"/>
                  </a:xfrm>
                  <a:custGeom>
                    <a:avLst/>
                    <a:gdLst>
                      <a:gd name="connsiteX0" fmla="*/ 0 w 3168"/>
                      <a:gd name="connsiteY0" fmla="*/ 1656 h 3672"/>
                      <a:gd name="connsiteX1" fmla="*/ 1728 w 3168"/>
                      <a:gd name="connsiteY1" fmla="*/ 0 h 3672"/>
                      <a:gd name="connsiteX2" fmla="*/ 3169 w 3168"/>
                      <a:gd name="connsiteY2" fmla="*/ 1656 h 3672"/>
                      <a:gd name="connsiteX3" fmla="*/ 1585 w 3168"/>
                      <a:gd name="connsiteY3" fmla="*/ 3672 h 3672"/>
                      <a:gd name="connsiteX4" fmla="*/ 0 w 3168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672">
                        <a:moveTo>
                          <a:pt x="0" y="1656"/>
                        </a:moveTo>
                        <a:cubicBezTo>
                          <a:pt x="0" y="576"/>
                          <a:pt x="864" y="0"/>
                          <a:pt x="1728" y="0"/>
                        </a:cubicBezTo>
                        <a:cubicBezTo>
                          <a:pt x="2592" y="0"/>
                          <a:pt x="3169" y="504"/>
                          <a:pt x="3169" y="1656"/>
                        </a:cubicBezTo>
                        <a:cubicBezTo>
                          <a:pt x="3169" y="2808"/>
                          <a:pt x="2449" y="3672"/>
                          <a:pt x="1585" y="3672"/>
                        </a:cubicBezTo>
                        <a:cubicBezTo>
                          <a:pt x="720" y="3672"/>
                          <a:pt x="0" y="2808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55" name="Freeform: Shape 5454">
                    <a:extLst>
                      <a:ext uri="{FF2B5EF4-FFF2-40B4-BE49-F238E27FC236}">
                        <a16:creationId xmlns:a16="http://schemas.microsoft.com/office/drawing/2014/main" id="{38FF7590-C15E-1DA7-FE43-43ABA9236C1B}"/>
                      </a:ext>
                    </a:extLst>
                  </p:cNvPr>
                  <p:cNvSpPr/>
                  <p:nvPr/>
                </p:nvSpPr>
                <p:spPr>
                  <a:xfrm>
                    <a:off x="7035669" y="5846875"/>
                    <a:ext cx="2448" cy="2160"/>
                  </a:xfrm>
                  <a:custGeom>
                    <a:avLst/>
                    <a:gdLst>
                      <a:gd name="connsiteX0" fmla="*/ 0 w 2448"/>
                      <a:gd name="connsiteY0" fmla="*/ 1080 h 2160"/>
                      <a:gd name="connsiteX1" fmla="*/ 1224 w 2448"/>
                      <a:gd name="connsiteY1" fmla="*/ 0 h 2160"/>
                      <a:gd name="connsiteX2" fmla="*/ 2448 w 2448"/>
                      <a:gd name="connsiteY2" fmla="*/ 864 h 2160"/>
                      <a:gd name="connsiteX3" fmla="*/ 1296 w 2448"/>
                      <a:gd name="connsiteY3" fmla="*/ 2160 h 2160"/>
                      <a:gd name="connsiteX4" fmla="*/ 0 w 2448"/>
                      <a:gd name="connsiteY4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160">
                        <a:moveTo>
                          <a:pt x="0" y="1080"/>
                        </a:moveTo>
                        <a:cubicBezTo>
                          <a:pt x="0" y="432"/>
                          <a:pt x="576" y="72"/>
                          <a:pt x="1224" y="0"/>
                        </a:cubicBezTo>
                        <a:cubicBezTo>
                          <a:pt x="1872" y="0"/>
                          <a:pt x="2376" y="216"/>
                          <a:pt x="2448" y="864"/>
                        </a:cubicBezTo>
                        <a:cubicBezTo>
                          <a:pt x="2448" y="1512"/>
                          <a:pt x="2016" y="2088"/>
                          <a:pt x="1296" y="2160"/>
                        </a:cubicBezTo>
                        <a:cubicBezTo>
                          <a:pt x="648" y="2160"/>
                          <a:pt x="0" y="1728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56" name="Freeform: Shape 5455">
                    <a:extLst>
                      <a:ext uri="{FF2B5EF4-FFF2-40B4-BE49-F238E27FC236}">
                        <a16:creationId xmlns:a16="http://schemas.microsoft.com/office/drawing/2014/main" id="{D78DA7AB-DB88-210E-A5E9-114167897BAA}"/>
                      </a:ext>
                    </a:extLst>
                  </p:cNvPr>
                  <p:cNvSpPr/>
                  <p:nvPr/>
                </p:nvSpPr>
                <p:spPr>
                  <a:xfrm>
                    <a:off x="7022261" y="5849748"/>
                    <a:ext cx="4050" cy="3612"/>
                  </a:xfrm>
                  <a:custGeom>
                    <a:avLst/>
                    <a:gdLst>
                      <a:gd name="connsiteX0" fmla="*/ 13 w 4050"/>
                      <a:gd name="connsiteY0" fmla="*/ 1808 h 3612"/>
                      <a:gd name="connsiteX1" fmla="*/ 2030 w 4050"/>
                      <a:gd name="connsiteY1" fmla="*/ 8 h 3612"/>
                      <a:gd name="connsiteX2" fmla="*/ 4046 w 4050"/>
                      <a:gd name="connsiteY2" fmla="*/ 1448 h 3612"/>
                      <a:gd name="connsiteX3" fmla="*/ 2245 w 4050"/>
                      <a:gd name="connsiteY3" fmla="*/ 3608 h 3612"/>
                      <a:gd name="connsiteX4" fmla="*/ 85 w 4050"/>
                      <a:gd name="connsiteY4" fmla="*/ 1808 h 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0" h="3612">
                        <a:moveTo>
                          <a:pt x="13" y="1808"/>
                        </a:moveTo>
                        <a:cubicBezTo>
                          <a:pt x="-131" y="728"/>
                          <a:pt x="949" y="79"/>
                          <a:pt x="2030" y="8"/>
                        </a:cubicBezTo>
                        <a:cubicBezTo>
                          <a:pt x="3109" y="-64"/>
                          <a:pt x="3902" y="368"/>
                          <a:pt x="4046" y="1448"/>
                        </a:cubicBezTo>
                        <a:cubicBezTo>
                          <a:pt x="4118" y="2528"/>
                          <a:pt x="3326" y="3536"/>
                          <a:pt x="2245" y="3608"/>
                        </a:cubicBezTo>
                        <a:cubicBezTo>
                          <a:pt x="1165" y="3680"/>
                          <a:pt x="157" y="2888"/>
                          <a:pt x="85" y="180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57" name="Freeform: Shape 5456">
                    <a:extLst>
                      <a:ext uri="{FF2B5EF4-FFF2-40B4-BE49-F238E27FC236}">
                        <a16:creationId xmlns:a16="http://schemas.microsoft.com/office/drawing/2014/main" id="{3499986C-4B4F-CD9B-48F0-8C6D3F77D8D6}"/>
                      </a:ext>
                    </a:extLst>
                  </p:cNvPr>
                  <p:cNvSpPr/>
                  <p:nvPr/>
                </p:nvSpPr>
                <p:spPr>
                  <a:xfrm>
                    <a:off x="7026255" y="5838582"/>
                    <a:ext cx="4954" cy="4221"/>
                  </a:xfrm>
                  <a:custGeom>
                    <a:avLst/>
                    <a:gdLst>
                      <a:gd name="connsiteX0" fmla="*/ 2141 w 4954"/>
                      <a:gd name="connsiteY0" fmla="*/ 83 h 4221"/>
                      <a:gd name="connsiteX1" fmla="*/ 4877 w 4954"/>
                      <a:gd name="connsiteY1" fmla="*/ 1739 h 4221"/>
                      <a:gd name="connsiteX2" fmla="*/ 3221 w 4954"/>
                      <a:gd name="connsiteY2" fmla="*/ 4115 h 4221"/>
                      <a:gd name="connsiteX3" fmla="*/ 52 w 4954"/>
                      <a:gd name="connsiteY3" fmla="*/ 2747 h 4221"/>
                      <a:gd name="connsiteX4" fmla="*/ 2141 w 4954"/>
                      <a:gd name="connsiteY4" fmla="*/ 83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21">
                        <a:moveTo>
                          <a:pt x="2141" y="83"/>
                        </a:moveTo>
                        <a:cubicBezTo>
                          <a:pt x="3581" y="-277"/>
                          <a:pt x="4589" y="587"/>
                          <a:pt x="4877" y="1739"/>
                        </a:cubicBezTo>
                        <a:cubicBezTo>
                          <a:pt x="5165" y="2819"/>
                          <a:pt x="4661" y="3755"/>
                          <a:pt x="3221" y="4115"/>
                        </a:cubicBezTo>
                        <a:cubicBezTo>
                          <a:pt x="1781" y="4475"/>
                          <a:pt x="340" y="3900"/>
                          <a:pt x="52" y="2747"/>
                        </a:cubicBezTo>
                        <a:cubicBezTo>
                          <a:pt x="-236" y="1667"/>
                          <a:pt x="700" y="443"/>
                          <a:pt x="2141" y="83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10" name="Graphic 6">
                  <a:extLst>
                    <a:ext uri="{FF2B5EF4-FFF2-40B4-BE49-F238E27FC236}">
                      <a16:creationId xmlns:a16="http://schemas.microsoft.com/office/drawing/2014/main" id="{86F31397-A3F9-EC4F-69F9-5A677C69E56B}"/>
                    </a:ext>
                  </a:extLst>
                </p:cNvPr>
                <p:cNvGrpSpPr/>
                <p:nvPr/>
              </p:nvGrpSpPr>
              <p:grpSpPr>
                <a:xfrm>
                  <a:off x="7040350" y="5855589"/>
                  <a:ext cx="33270" cy="32838"/>
                  <a:chOff x="7040350" y="5855589"/>
                  <a:chExt cx="33270" cy="32838"/>
                </a:xfrm>
              </p:grpSpPr>
              <p:sp>
                <p:nvSpPr>
                  <p:cNvPr id="3640" name="Freeform: Shape 3639">
                    <a:extLst>
                      <a:ext uri="{FF2B5EF4-FFF2-40B4-BE49-F238E27FC236}">
                        <a16:creationId xmlns:a16="http://schemas.microsoft.com/office/drawing/2014/main" id="{55C2F275-5E20-82DA-ED60-ED95F38EDAD9}"/>
                      </a:ext>
                    </a:extLst>
                  </p:cNvPr>
                  <p:cNvSpPr/>
                  <p:nvPr/>
                </p:nvSpPr>
                <p:spPr>
                  <a:xfrm>
                    <a:off x="7040350" y="5855589"/>
                    <a:ext cx="33270" cy="32838"/>
                  </a:xfrm>
                  <a:custGeom>
                    <a:avLst/>
                    <a:gdLst>
                      <a:gd name="connsiteX0" fmla="*/ 0 w 33270"/>
                      <a:gd name="connsiteY0" fmla="*/ 16419 h 32838"/>
                      <a:gd name="connsiteX1" fmla="*/ 16635 w 33270"/>
                      <a:gd name="connsiteY1" fmla="*/ 0 h 32838"/>
                      <a:gd name="connsiteX2" fmla="*/ 33271 w 33270"/>
                      <a:gd name="connsiteY2" fmla="*/ 16419 h 32838"/>
                      <a:gd name="connsiteX3" fmla="*/ 16635 w 33270"/>
                      <a:gd name="connsiteY3" fmla="*/ 32838 h 32838"/>
                      <a:gd name="connsiteX4" fmla="*/ 0 w 33270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838">
                        <a:moveTo>
                          <a:pt x="0" y="16419"/>
                        </a:moveTo>
                        <a:cubicBezTo>
                          <a:pt x="0" y="7345"/>
                          <a:pt x="7418" y="0"/>
                          <a:pt x="16635" y="0"/>
                        </a:cubicBezTo>
                        <a:cubicBezTo>
                          <a:pt x="25853" y="0"/>
                          <a:pt x="33271" y="7345"/>
                          <a:pt x="33271" y="16419"/>
                        </a:cubicBezTo>
                        <a:cubicBezTo>
                          <a:pt x="33271" y="25493"/>
                          <a:pt x="25853" y="32838"/>
                          <a:pt x="16635" y="32838"/>
                        </a:cubicBezTo>
                        <a:cubicBezTo>
                          <a:pt x="7418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1" name="Freeform: Shape 3640">
                    <a:extLst>
                      <a:ext uri="{FF2B5EF4-FFF2-40B4-BE49-F238E27FC236}">
                        <a16:creationId xmlns:a16="http://schemas.microsoft.com/office/drawing/2014/main" id="{3874A927-8928-3282-2DF3-D3E82B787DBF}"/>
                      </a:ext>
                    </a:extLst>
                  </p:cNvPr>
                  <p:cNvSpPr/>
                  <p:nvPr/>
                </p:nvSpPr>
                <p:spPr>
                  <a:xfrm>
                    <a:off x="7043662" y="5874744"/>
                    <a:ext cx="2664" cy="2376"/>
                  </a:xfrm>
                  <a:custGeom>
                    <a:avLst/>
                    <a:gdLst>
                      <a:gd name="connsiteX0" fmla="*/ 0 w 2664"/>
                      <a:gd name="connsiteY0" fmla="*/ 1512 h 2376"/>
                      <a:gd name="connsiteX1" fmla="*/ 1368 w 2664"/>
                      <a:gd name="connsiteY1" fmla="*/ 0 h 2376"/>
                      <a:gd name="connsiteX2" fmla="*/ 2664 w 2664"/>
                      <a:gd name="connsiteY2" fmla="*/ 1512 h 2376"/>
                      <a:gd name="connsiteX3" fmla="*/ 1728 w 2664"/>
                      <a:gd name="connsiteY3" fmla="*/ 2377 h 2376"/>
                      <a:gd name="connsiteX4" fmla="*/ 0 w 2664"/>
                      <a:gd name="connsiteY4" fmla="*/ 1512 h 2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2376">
                        <a:moveTo>
                          <a:pt x="0" y="1512"/>
                        </a:moveTo>
                        <a:lnTo>
                          <a:pt x="1368" y="0"/>
                        </a:lnTo>
                        <a:lnTo>
                          <a:pt x="2664" y="1512"/>
                        </a:lnTo>
                        <a:lnTo>
                          <a:pt x="1728" y="2377"/>
                        </a:lnTo>
                        <a:lnTo>
                          <a:pt x="0" y="151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2" name="Freeform: Shape 3641">
                    <a:extLst>
                      <a:ext uri="{FF2B5EF4-FFF2-40B4-BE49-F238E27FC236}">
                        <a16:creationId xmlns:a16="http://schemas.microsoft.com/office/drawing/2014/main" id="{100F9144-A855-D67E-C852-AF8F3AF0CA1E}"/>
                      </a:ext>
                    </a:extLst>
                  </p:cNvPr>
                  <p:cNvSpPr/>
                  <p:nvPr/>
                </p:nvSpPr>
                <p:spPr>
                  <a:xfrm>
                    <a:off x="7049640" y="5860054"/>
                    <a:ext cx="1800" cy="1584"/>
                  </a:xfrm>
                  <a:custGeom>
                    <a:avLst/>
                    <a:gdLst>
                      <a:gd name="connsiteX0" fmla="*/ 0 w 1800"/>
                      <a:gd name="connsiteY0" fmla="*/ 792 h 1584"/>
                      <a:gd name="connsiteX1" fmla="*/ 1152 w 1800"/>
                      <a:gd name="connsiteY1" fmla="*/ 0 h 1584"/>
                      <a:gd name="connsiteX2" fmla="*/ 1800 w 1800"/>
                      <a:gd name="connsiteY2" fmla="*/ 1152 h 1584"/>
                      <a:gd name="connsiteX3" fmla="*/ 1080 w 1800"/>
                      <a:gd name="connsiteY3" fmla="*/ 1584 h 1584"/>
                      <a:gd name="connsiteX4" fmla="*/ 0 w 1800"/>
                      <a:gd name="connsiteY4" fmla="*/ 792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1584">
                        <a:moveTo>
                          <a:pt x="0" y="792"/>
                        </a:moveTo>
                        <a:lnTo>
                          <a:pt x="1152" y="0"/>
                        </a:lnTo>
                        <a:lnTo>
                          <a:pt x="1800" y="1152"/>
                        </a:lnTo>
                        <a:lnTo>
                          <a:pt x="1080" y="1584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3" name="Freeform: Shape 3642">
                    <a:extLst>
                      <a:ext uri="{FF2B5EF4-FFF2-40B4-BE49-F238E27FC236}">
                        <a16:creationId xmlns:a16="http://schemas.microsoft.com/office/drawing/2014/main" id="{EC8D419E-34E1-7CE2-BA66-B3B78825F80F}"/>
                      </a:ext>
                    </a:extLst>
                  </p:cNvPr>
                  <p:cNvSpPr/>
                  <p:nvPr/>
                </p:nvSpPr>
                <p:spPr>
                  <a:xfrm>
                    <a:off x="7061378" y="5878777"/>
                    <a:ext cx="1656" cy="1800"/>
                  </a:xfrm>
                  <a:custGeom>
                    <a:avLst/>
                    <a:gdLst>
                      <a:gd name="connsiteX0" fmla="*/ 720 w 1656"/>
                      <a:gd name="connsiteY0" fmla="*/ 0 h 1800"/>
                      <a:gd name="connsiteX1" fmla="*/ 1657 w 1656"/>
                      <a:gd name="connsiteY1" fmla="*/ 1008 h 1800"/>
                      <a:gd name="connsiteX2" fmla="*/ 504 w 1656"/>
                      <a:gd name="connsiteY2" fmla="*/ 1800 h 1800"/>
                      <a:gd name="connsiteX3" fmla="*/ 0 w 1656"/>
                      <a:gd name="connsiteY3" fmla="*/ 1080 h 1800"/>
                      <a:gd name="connsiteX4" fmla="*/ 720 w 1656"/>
                      <a:gd name="connsiteY4" fmla="*/ 0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00">
                        <a:moveTo>
                          <a:pt x="720" y="0"/>
                        </a:moveTo>
                        <a:lnTo>
                          <a:pt x="1657" y="1008"/>
                        </a:lnTo>
                        <a:lnTo>
                          <a:pt x="504" y="1800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4" name="Freeform: Shape 3643">
                    <a:extLst>
                      <a:ext uri="{FF2B5EF4-FFF2-40B4-BE49-F238E27FC236}">
                        <a16:creationId xmlns:a16="http://schemas.microsoft.com/office/drawing/2014/main" id="{22E9FB55-7C58-C60D-2B77-EEAD49A99CF4}"/>
                      </a:ext>
                    </a:extLst>
                  </p:cNvPr>
                  <p:cNvSpPr/>
                  <p:nvPr/>
                </p:nvSpPr>
                <p:spPr>
                  <a:xfrm>
                    <a:off x="7055329" y="5865238"/>
                    <a:ext cx="1728" cy="1872"/>
                  </a:xfrm>
                  <a:custGeom>
                    <a:avLst/>
                    <a:gdLst>
                      <a:gd name="connsiteX0" fmla="*/ 792 w 1728"/>
                      <a:gd name="connsiteY0" fmla="*/ 0 h 1872"/>
                      <a:gd name="connsiteX1" fmla="*/ 1728 w 1728"/>
                      <a:gd name="connsiteY1" fmla="*/ 1080 h 1872"/>
                      <a:gd name="connsiteX2" fmla="*/ 504 w 1728"/>
                      <a:gd name="connsiteY2" fmla="*/ 1872 h 1872"/>
                      <a:gd name="connsiteX3" fmla="*/ 0 w 1728"/>
                      <a:gd name="connsiteY3" fmla="*/ 1152 h 1872"/>
                      <a:gd name="connsiteX4" fmla="*/ 792 w 1728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872">
                        <a:moveTo>
                          <a:pt x="792" y="0"/>
                        </a:moveTo>
                        <a:lnTo>
                          <a:pt x="1728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5" name="Freeform: Shape 3644">
                    <a:extLst>
                      <a:ext uri="{FF2B5EF4-FFF2-40B4-BE49-F238E27FC236}">
                        <a16:creationId xmlns:a16="http://schemas.microsoft.com/office/drawing/2014/main" id="{B1F78D83-A15E-E299-9240-A9420C5D863E}"/>
                      </a:ext>
                    </a:extLst>
                  </p:cNvPr>
                  <p:cNvSpPr/>
                  <p:nvPr/>
                </p:nvSpPr>
                <p:spPr>
                  <a:xfrm>
                    <a:off x="7067787" y="5873304"/>
                    <a:ext cx="1656" cy="1872"/>
                  </a:xfrm>
                  <a:custGeom>
                    <a:avLst/>
                    <a:gdLst>
                      <a:gd name="connsiteX0" fmla="*/ 720 w 1656"/>
                      <a:gd name="connsiteY0" fmla="*/ 0 h 1872"/>
                      <a:gd name="connsiteX1" fmla="*/ 1657 w 1656"/>
                      <a:gd name="connsiteY1" fmla="*/ 1080 h 1872"/>
                      <a:gd name="connsiteX2" fmla="*/ 504 w 1656"/>
                      <a:gd name="connsiteY2" fmla="*/ 1872 h 1872"/>
                      <a:gd name="connsiteX3" fmla="*/ 0 w 1656"/>
                      <a:gd name="connsiteY3" fmla="*/ 1152 h 1872"/>
                      <a:gd name="connsiteX4" fmla="*/ 720 w 1656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72">
                        <a:moveTo>
                          <a:pt x="720" y="0"/>
                        </a:moveTo>
                        <a:lnTo>
                          <a:pt x="1657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6" name="Freeform: Shape 3645">
                    <a:extLst>
                      <a:ext uri="{FF2B5EF4-FFF2-40B4-BE49-F238E27FC236}">
                        <a16:creationId xmlns:a16="http://schemas.microsoft.com/office/drawing/2014/main" id="{04F566DA-9C74-B12C-9FA8-D55E96A2D77B}"/>
                      </a:ext>
                    </a:extLst>
                  </p:cNvPr>
                  <p:cNvSpPr/>
                  <p:nvPr/>
                </p:nvSpPr>
                <p:spPr>
                  <a:xfrm>
                    <a:off x="7052880" y="5882306"/>
                    <a:ext cx="2808" cy="3096"/>
                  </a:xfrm>
                  <a:custGeom>
                    <a:avLst/>
                    <a:gdLst>
                      <a:gd name="connsiteX0" fmla="*/ 1225 w 2808"/>
                      <a:gd name="connsiteY0" fmla="*/ 0 h 3096"/>
                      <a:gd name="connsiteX1" fmla="*/ 2809 w 2808"/>
                      <a:gd name="connsiteY1" fmla="*/ 1800 h 3096"/>
                      <a:gd name="connsiteX2" fmla="*/ 792 w 2808"/>
                      <a:gd name="connsiteY2" fmla="*/ 3097 h 3096"/>
                      <a:gd name="connsiteX3" fmla="*/ 0 w 2808"/>
                      <a:gd name="connsiteY3" fmla="*/ 1872 h 3096"/>
                      <a:gd name="connsiteX4" fmla="*/ 1225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5" y="0"/>
                        </a:moveTo>
                        <a:lnTo>
                          <a:pt x="2809" y="1800"/>
                        </a:lnTo>
                        <a:lnTo>
                          <a:pt x="792" y="3097"/>
                        </a:lnTo>
                        <a:lnTo>
                          <a:pt x="0" y="1872"/>
                        </a:lnTo>
                        <a:lnTo>
                          <a:pt x="1225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7" name="Freeform: Shape 3646">
                    <a:extLst>
                      <a:ext uri="{FF2B5EF4-FFF2-40B4-BE49-F238E27FC236}">
                        <a16:creationId xmlns:a16="http://schemas.microsoft.com/office/drawing/2014/main" id="{A0D96329-6609-FDA0-0E18-BBEB782D1862}"/>
                      </a:ext>
                    </a:extLst>
                  </p:cNvPr>
                  <p:cNvSpPr/>
                  <p:nvPr/>
                </p:nvSpPr>
                <p:spPr>
                  <a:xfrm>
                    <a:off x="7066419" y="5864014"/>
                    <a:ext cx="2808" cy="3096"/>
                  </a:xfrm>
                  <a:custGeom>
                    <a:avLst/>
                    <a:gdLst>
                      <a:gd name="connsiteX0" fmla="*/ 1225 w 2808"/>
                      <a:gd name="connsiteY0" fmla="*/ 0 h 3096"/>
                      <a:gd name="connsiteX1" fmla="*/ 2809 w 2808"/>
                      <a:gd name="connsiteY1" fmla="*/ 1800 h 3096"/>
                      <a:gd name="connsiteX2" fmla="*/ 864 w 2808"/>
                      <a:gd name="connsiteY2" fmla="*/ 3097 h 3096"/>
                      <a:gd name="connsiteX3" fmla="*/ 0 w 2808"/>
                      <a:gd name="connsiteY3" fmla="*/ 1872 h 3096"/>
                      <a:gd name="connsiteX4" fmla="*/ 1225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5" y="0"/>
                        </a:moveTo>
                        <a:lnTo>
                          <a:pt x="2809" y="1800"/>
                        </a:lnTo>
                        <a:lnTo>
                          <a:pt x="864" y="3097"/>
                        </a:lnTo>
                        <a:lnTo>
                          <a:pt x="0" y="1872"/>
                        </a:lnTo>
                        <a:lnTo>
                          <a:pt x="1225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40" name="Freeform: Shape 5439">
                    <a:extLst>
                      <a:ext uri="{FF2B5EF4-FFF2-40B4-BE49-F238E27FC236}">
                        <a16:creationId xmlns:a16="http://schemas.microsoft.com/office/drawing/2014/main" id="{7831AB65-23B0-2EBB-57A2-CA9C39AE4BD7}"/>
                      </a:ext>
                    </a:extLst>
                  </p:cNvPr>
                  <p:cNvSpPr/>
                  <p:nvPr/>
                </p:nvSpPr>
                <p:spPr>
                  <a:xfrm>
                    <a:off x="7045174" y="5865959"/>
                    <a:ext cx="4032" cy="3672"/>
                  </a:xfrm>
                  <a:custGeom>
                    <a:avLst/>
                    <a:gdLst>
                      <a:gd name="connsiteX0" fmla="*/ 72 w 4032"/>
                      <a:gd name="connsiteY0" fmla="*/ 1656 h 3672"/>
                      <a:gd name="connsiteX1" fmla="*/ 2232 w 4032"/>
                      <a:gd name="connsiteY1" fmla="*/ 0 h 3672"/>
                      <a:gd name="connsiteX2" fmla="*/ 4033 w 4032"/>
                      <a:gd name="connsiteY2" fmla="*/ 1656 h 3672"/>
                      <a:gd name="connsiteX3" fmla="*/ 2017 w 4032"/>
                      <a:gd name="connsiteY3" fmla="*/ 3672 h 3672"/>
                      <a:gd name="connsiteX4" fmla="*/ 0 w 4032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2" h="3672">
                        <a:moveTo>
                          <a:pt x="72" y="1656"/>
                        </a:moveTo>
                        <a:cubicBezTo>
                          <a:pt x="72" y="576"/>
                          <a:pt x="1152" y="0"/>
                          <a:pt x="2232" y="0"/>
                        </a:cubicBezTo>
                        <a:cubicBezTo>
                          <a:pt x="3313" y="0"/>
                          <a:pt x="4033" y="504"/>
                          <a:pt x="4033" y="1656"/>
                        </a:cubicBezTo>
                        <a:cubicBezTo>
                          <a:pt x="4033" y="2808"/>
                          <a:pt x="3169" y="3672"/>
                          <a:pt x="2017" y="3672"/>
                        </a:cubicBezTo>
                        <a:cubicBezTo>
                          <a:pt x="865" y="3672"/>
                          <a:pt x="0" y="2808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41" name="Freeform: Shape 5440">
                    <a:extLst>
                      <a:ext uri="{FF2B5EF4-FFF2-40B4-BE49-F238E27FC236}">
                        <a16:creationId xmlns:a16="http://schemas.microsoft.com/office/drawing/2014/main" id="{C9D05B2C-FCBC-92BC-9169-B5D4BCD63DC9}"/>
                      </a:ext>
                    </a:extLst>
                  </p:cNvPr>
                  <p:cNvSpPr/>
                  <p:nvPr/>
                </p:nvSpPr>
                <p:spPr>
                  <a:xfrm>
                    <a:off x="7058642" y="5881586"/>
                    <a:ext cx="3168" cy="3672"/>
                  </a:xfrm>
                  <a:custGeom>
                    <a:avLst/>
                    <a:gdLst>
                      <a:gd name="connsiteX0" fmla="*/ 0 w 3168"/>
                      <a:gd name="connsiteY0" fmla="*/ 1656 h 3672"/>
                      <a:gd name="connsiteX1" fmla="*/ 1728 w 3168"/>
                      <a:gd name="connsiteY1" fmla="*/ 0 h 3672"/>
                      <a:gd name="connsiteX2" fmla="*/ 3168 w 3168"/>
                      <a:gd name="connsiteY2" fmla="*/ 1656 h 3672"/>
                      <a:gd name="connsiteX3" fmla="*/ 1584 w 3168"/>
                      <a:gd name="connsiteY3" fmla="*/ 3673 h 3672"/>
                      <a:gd name="connsiteX4" fmla="*/ 0 w 3168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672">
                        <a:moveTo>
                          <a:pt x="0" y="1656"/>
                        </a:moveTo>
                        <a:cubicBezTo>
                          <a:pt x="0" y="576"/>
                          <a:pt x="864" y="0"/>
                          <a:pt x="1728" y="0"/>
                        </a:cubicBezTo>
                        <a:cubicBezTo>
                          <a:pt x="2592" y="0"/>
                          <a:pt x="3168" y="504"/>
                          <a:pt x="3168" y="1656"/>
                        </a:cubicBezTo>
                        <a:cubicBezTo>
                          <a:pt x="3168" y="2809"/>
                          <a:pt x="2448" y="3673"/>
                          <a:pt x="1584" y="3673"/>
                        </a:cubicBezTo>
                        <a:cubicBezTo>
                          <a:pt x="720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42" name="Freeform: Shape 5441">
                    <a:extLst>
                      <a:ext uri="{FF2B5EF4-FFF2-40B4-BE49-F238E27FC236}">
                        <a16:creationId xmlns:a16="http://schemas.microsoft.com/office/drawing/2014/main" id="{D9DA41D7-7DC8-5794-3706-55120D6E66A5}"/>
                      </a:ext>
                    </a:extLst>
                  </p:cNvPr>
                  <p:cNvSpPr/>
                  <p:nvPr/>
                </p:nvSpPr>
                <p:spPr>
                  <a:xfrm>
                    <a:off x="7067859" y="5869271"/>
                    <a:ext cx="2520" cy="2160"/>
                  </a:xfrm>
                  <a:custGeom>
                    <a:avLst/>
                    <a:gdLst>
                      <a:gd name="connsiteX0" fmla="*/ 72 w 2520"/>
                      <a:gd name="connsiteY0" fmla="*/ 1080 h 2160"/>
                      <a:gd name="connsiteX1" fmla="*/ 1296 w 2520"/>
                      <a:gd name="connsiteY1" fmla="*/ 0 h 2160"/>
                      <a:gd name="connsiteX2" fmla="*/ 2520 w 2520"/>
                      <a:gd name="connsiteY2" fmla="*/ 864 h 2160"/>
                      <a:gd name="connsiteX3" fmla="*/ 1368 w 2520"/>
                      <a:gd name="connsiteY3" fmla="*/ 2160 h 2160"/>
                      <a:gd name="connsiteX4" fmla="*/ 0 w 2520"/>
                      <a:gd name="connsiteY4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160">
                        <a:moveTo>
                          <a:pt x="72" y="1080"/>
                        </a:moveTo>
                        <a:cubicBezTo>
                          <a:pt x="72" y="432"/>
                          <a:pt x="648" y="72"/>
                          <a:pt x="1296" y="0"/>
                        </a:cubicBezTo>
                        <a:cubicBezTo>
                          <a:pt x="1945" y="0"/>
                          <a:pt x="2449" y="216"/>
                          <a:pt x="2520" y="864"/>
                        </a:cubicBezTo>
                        <a:cubicBezTo>
                          <a:pt x="2520" y="1512"/>
                          <a:pt x="2088" y="2089"/>
                          <a:pt x="1368" y="2160"/>
                        </a:cubicBezTo>
                        <a:cubicBezTo>
                          <a:pt x="720" y="2160"/>
                          <a:pt x="72" y="1728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43" name="Freeform: Shape 5442">
                    <a:extLst>
                      <a:ext uri="{FF2B5EF4-FFF2-40B4-BE49-F238E27FC236}">
                        <a16:creationId xmlns:a16="http://schemas.microsoft.com/office/drawing/2014/main" id="{F769FD23-FA94-035C-13E6-3F3EB299F35C}"/>
                      </a:ext>
                    </a:extLst>
                  </p:cNvPr>
                  <p:cNvSpPr/>
                  <p:nvPr/>
                </p:nvSpPr>
                <p:spPr>
                  <a:xfrm>
                    <a:off x="7054533" y="5872128"/>
                    <a:ext cx="3980" cy="3629"/>
                  </a:xfrm>
                  <a:custGeom>
                    <a:avLst/>
                    <a:gdLst>
                      <a:gd name="connsiteX0" fmla="*/ 4 w 3980"/>
                      <a:gd name="connsiteY0" fmla="*/ 1824 h 3629"/>
                      <a:gd name="connsiteX1" fmla="*/ 2020 w 3980"/>
                      <a:gd name="connsiteY1" fmla="*/ 24 h 3629"/>
                      <a:gd name="connsiteX2" fmla="*/ 3964 w 3980"/>
                      <a:gd name="connsiteY2" fmla="*/ 1465 h 3629"/>
                      <a:gd name="connsiteX3" fmla="*/ 2164 w 3980"/>
                      <a:gd name="connsiteY3" fmla="*/ 3625 h 3629"/>
                      <a:gd name="connsiteX4" fmla="*/ 4 w 3980"/>
                      <a:gd name="connsiteY4" fmla="*/ 1824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0" h="3629">
                        <a:moveTo>
                          <a:pt x="4" y="1824"/>
                        </a:moveTo>
                        <a:cubicBezTo>
                          <a:pt x="-68" y="744"/>
                          <a:pt x="940" y="96"/>
                          <a:pt x="2020" y="24"/>
                        </a:cubicBezTo>
                        <a:cubicBezTo>
                          <a:pt x="3100" y="-120"/>
                          <a:pt x="3892" y="384"/>
                          <a:pt x="3964" y="1465"/>
                        </a:cubicBezTo>
                        <a:cubicBezTo>
                          <a:pt x="4109" y="2544"/>
                          <a:pt x="3244" y="3553"/>
                          <a:pt x="2164" y="3625"/>
                        </a:cubicBezTo>
                        <a:cubicBezTo>
                          <a:pt x="1084" y="3697"/>
                          <a:pt x="75" y="2904"/>
                          <a:pt x="4" y="1824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44" name="Freeform: Shape 5443">
                    <a:extLst>
                      <a:ext uri="{FF2B5EF4-FFF2-40B4-BE49-F238E27FC236}">
                        <a16:creationId xmlns:a16="http://schemas.microsoft.com/office/drawing/2014/main" id="{4A91F7C6-446D-FCFC-E319-E8DB3E76AA7D}"/>
                      </a:ext>
                    </a:extLst>
                  </p:cNvPr>
                  <p:cNvSpPr/>
                  <p:nvPr/>
                </p:nvSpPr>
                <p:spPr>
                  <a:xfrm>
                    <a:off x="7058517" y="5860979"/>
                    <a:ext cx="4954" cy="4222"/>
                  </a:xfrm>
                  <a:custGeom>
                    <a:avLst/>
                    <a:gdLst>
                      <a:gd name="connsiteX0" fmla="*/ 2140 w 4954"/>
                      <a:gd name="connsiteY0" fmla="*/ 83 h 4222"/>
                      <a:gd name="connsiteX1" fmla="*/ 4877 w 4954"/>
                      <a:gd name="connsiteY1" fmla="*/ 1739 h 4222"/>
                      <a:gd name="connsiteX2" fmla="*/ 3221 w 4954"/>
                      <a:gd name="connsiteY2" fmla="*/ 4116 h 4222"/>
                      <a:gd name="connsiteX3" fmla="*/ 52 w 4954"/>
                      <a:gd name="connsiteY3" fmla="*/ 2748 h 4222"/>
                      <a:gd name="connsiteX4" fmla="*/ 2140 w 4954"/>
                      <a:gd name="connsiteY4" fmla="*/ 83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22">
                        <a:moveTo>
                          <a:pt x="2140" y="83"/>
                        </a:moveTo>
                        <a:cubicBezTo>
                          <a:pt x="3581" y="-277"/>
                          <a:pt x="4589" y="587"/>
                          <a:pt x="4877" y="1739"/>
                        </a:cubicBezTo>
                        <a:cubicBezTo>
                          <a:pt x="5165" y="2819"/>
                          <a:pt x="4661" y="3755"/>
                          <a:pt x="3221" y="4116"/>
                        </a:cubicBezTo>
                        <a:cubicBezTo>
                          <a:pt x="1780" y="4476"/>
                          <a:pt x="340" y="3900"/>
                          <a:pt x="52" y="2748"/>
                        </a:cubicBezTo>
                        <a:cubicBezTo>
                          <a:pt x="-236" y="1667"/>
                          <a:pt x="700" y="443"/>
                          <a:pt x="2140" y="83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11" name="Graphic 6">
                  <a:extLst>
                    <a:ext uri="{FF2B5EF4-FFF2-40B4-BE49-F238E27FC236}">
                      <a16:creationId xmlns:a16="http://schemas.microsoft.com/office/drawing/2014/main" id="{538C6058-8FF6-F751-8F3F-4125CC5494F6}"/>
                    </a:ext>
                  </a:extLst>
                </p:cNvPr>
                <p:cNvGrpSpPr/>
                <p:nvPr/>
              </p:nvGrpSpPr>
              <p:grpSpPr>
                <a:xfrm>
                  <a:off x="7043302" y="5813316"/>
                  <a:ext cx="33270" cy="32838"/>
                  <a:chOff x="7043302" y="5813316"/>
                  <a:chExt cx="33270" cy="32838"/>
                </a:xfrm>
              </p:grpSpPr>
              <p:sp>
                <p:nvSpPr>
                  <p:cNvPr id="3627" name="Freeform: Shape 3626">
                    <a:extLst>
                      <a:ext uri="{FF2B5EF4-FFF2-40B4-BE49-F238E27FC236}">
                        <a16:creationId xmlns:a16="http://schemas.microsoft.com/office/drawing/2014/main" id="{35A1BDA1-0D43-C1D6-2911-CB805F859811}"/>
                      </a:ext>
                    </a:extLst>
                  </p:cNvPr>
                  <p:cNvSpPr/>
                  <p:nvPr/>
                </p:nvSpPr>
                <p:spPr>
                  <a:xfrm>
                    <a:off x="7043302" y="5813316"/>
                    <a:ext cx="33270" cy="32838"/>
                  </a:xfrm>
                  <a:custGeom>
                    <a:avLst/>
                    <a:gdLst>
                      <a:gd name="connsiteX0" fmla="*/ 0 w 33270"/>
                      <a:gd name="connsiteY0" fmla="*/ 16419 h 32838"/>
                      <a:gd name="connsiteX1" fmla="*/ 16635 w 33270"/>
                      <a:gd name="connsiteY1" fmla="*/ 0 h 32838"/>
                      <a:gd name="connsiteX2" fmla="*/ 33271 w 33270"/>
                      <a:gd name="connsiteY2" fmla="*/ 16419 h 32838"/>
                      <a:gd name="connsiteX3" fmla="*/ 16635 w 33270"/>
                      <a:gd name="connsiteY3" fmla="*/ 32838 h 32838"/>
                      <a:gd name="connsiteX4" fmla="*/ 0 w 33270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838">
                        <a:moveTo>
                          <a:pt x="0" y="16419"/>
                        </a:moveTo>
                        <a:cubicBezTo>
                          <a:pt x="0" y="7345"/>
                          <a:pt x="7489" y="0"/>
                          <a:pt x="16635" y="0"/>
                        </a:cubicBezTo>
                        <a:cubicBezTo>
                          <a:pt x="25781" y="0"/>
                          <a:pt x="33271" y="7345"/>
                          <a:pt x="33271" y="16419"/>
                        </a:cubicBezTo>
                        <a:cubicBezTo>
                          <a:pt x="33271" y="25493"/>
                          <a:pt x="25853" y="32838"/>
                          <a:pt x="16635" y="32838"/>
                        </a:cubicBezTo>
                        <a:cubicBezTo>
                          <a:pt x="7417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8" name="Freeform: Shape 3627">
                    <a:extLst>
                      <a:ext uri="{FF2B5EF4-FFF2-40B4-BE49-F238E27FC236}">
                        <a16:creationId xmlns:a16="http://schemas.microsoft.com/office/drawing/2014/main" id="{242A71B2-1472-CC35-4989-2ECB01B692BD}"/>
                      </a:ext>
                    </a:extLst>
                  </p:cNvPr>
                  <p:cNvSpPr/>
                  <p:nvPr/>
                </p:nvSpPr>
                <p:spPr>
                  <a:xfrm>
                    <a:off x="7046687" y="5832544"/>
                    <a:ext cx="2664" cy="2304"/>
                  </a:xfrm>
                  <a:custGeom>
                    <a:avLst/>
                    <a:gdLst>
                      <a:gd name="connsiteX0" fmla="*/ 0 w 2664"/>
                      <a:gd name="connsiteY0" fmla="*/ 1440 h 2304"/>
                      <a:gd name="connsiteX1" fmla="*/ 1368 w 2664"/>
                      <a:gd name="connsiteY1" fmla="*/ 0 h 2304"/>
                      <a:gd name="connsiteX2" fmla="*/ 2664 w 2664"/>
                      <a:gd name="connsiteY2" fmla="*/ 1512 h 2304"/>
                      <a:gd name="connsiteX3" fmla="*/ 1728 w 2664"/>
                      <a:gd name="connsiteY3" fmla="*/ 2305 h 2304"/>
                      <a:gd name="connsiteX4" fmla="*/ 0 w 2664"/>
                      <a:gd name="connsiteY4" fmla="*/ 1440 h 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2304">
                        <a:moveTo>
                          <a:pt x="0" y="1440"/>
                        </a:moveTo>
                        <a:lnTo>
                          <a:pt x="1368" y="0"/>
                        </a:lnTo>
                        <a:lnTo>
                          <a:pt x="2664" y="1512"/>
                        </a:lnTo>
                        <a:lnTo>
                          <a:pt x="1728" y="2305"/>
                        </a:lnTo>
                        <a:lnTo>
                          <a:pt x="0" y="144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9" name="Freeform: Shape 3628">
                    <a:extLst>
                      <a:ext uri="{FF2B5EF4-FFF2-40B4-BE49-F238E27FC236}">
                        <a16:creationId xmlns:a16="http://schemas.microsoft.com/office/drawing/2014/main" id="{B9D96CE4-1E6C-62E8-72AD-4EC3199FBA78}"/>
                      </a:ext>
                    </a:extLst>
                  </p:cNvPr>
                  <p:cNvSpPr/>
                  <p:nvPr/>
                </p:nvSpPr>
                <p:spPr>
                  <a:xfrm>
                    <a:off x="7052664" y="5817853"/>
                    <a:ext cx="1800" cy="1584"/>
                  </a:xfrm>
                  <a:custGeom>
                    <a:avLst/>
                    <a:gdLst>
                      <a:gd name="connsiteX0" fmla="*/ 0 w 1800"/>
                      <a:gd name="connsiteY0" fmla="*/ 792 h 1584"/>
                      <a:gd name="connsiteX1" fmla="*/ 1080 w 1800"/>
                      <a:gd name="connsiteY1" fmla="*/ 0 h 1584"/>
                      <a:gd name="connsiteX2" fmla="*/ 1800 w 1800"/>
                      <a:gd name="connsiteY2" fmla="*/ 1152 h 1584"/>
                      <a:gd name="connsiteX3" fmla="*/ 1008 w 1800"/>
                      <a:gd name="connsiteY3" fmla="*/ 1585 h 1584"/>
                      <a:gd name="connsiteX4" fmla="*/ 0 w 1800"/>
                      <a:gd name="connsiteY4" fmla="*/ 792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1584">
                        <a:moveTo>
                          <a:pt x="0" y="792"/>
                        </a:moveTo>
                        <a:lnTo>
                          <a:pt x="1080" y="0"/>
                        </a:lnTo>
                        <a:lnTo>
                          <a:pt x="1800" y="1152"/>
                        </a:lnTo>
                        <a:lnTo>
                          <a:pt x="1008" y="1585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0" name="Freeform: Shape 3629">
                    <a:extLst>
                      <a:ext uri="{FF2B5EF4-FFF2-40B4-BE49-F238E27FC236}">
                        <a16:creationId xmlns:a16="http://schemas.microsoft.com/office/drawing/2014/main" id="{36A0B2DC-49AB-4B4A-E9A6-BACC07C682FF}"/>
                      </a:ext>
                    </a:extLst>
                  </p:cNvPr>
                  <p:cNvSpPr/>
                  <p:nvPr/>
                </p:nvSpPr>
                <p:spPr>
                  <a:xfrm>
                    <a:off x="7064403" y="5836505"/>
                    <a:ext cx="1656" cy="1872"/>
                  </a:xfrm>
                  <a:custGeom>
                    <a:avLst/>
                    <a:gdLst>
                      <a:gd name="connsiteX0" fmla="*/ 720 w 1656"/>
                      <a:gd name="connsiteY0" fmla="*/ 0 h 1872"/>
                      <a:gd name="connsiteX1" fmla="*/ 1656 w 1656"/>
                      <a:gd name="connsiteY1" fmla="*/ 1080 h 1872"/>
                      <a:gd name="connsiteX2" fmla="*/ 504 w 1656"/>
                      <a:gd name="connsiteY2" fmla="*/ 1872 h 1872"/>
                      <a:gd name="connsiteX3" fmla="*/ 0 w 1656"/>
                      <a:gd name="connsiteY3" fmla="*/ 1152 h 1872"/>
                      <a:gd name="connsiteX4" fmla="*/ 720 w 1656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72">
                        <a:moveTo>
                          <a:pt x="720" y="0"/>
                        </a:moveTo>
                        <a:lnTo>
                          <a:pt x="1656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1" name="Freeform: Shape 3630">
                    <a:extLst>
                      <a:ext uri="{FF2B5EF4-FFF2-40B4-BE49-F238E27FC236}">
                        <a16:creationId xmlns:a16="http://schemas.microsoft.com/office/drawing/2014/main" id="{1B5FBC08-C290-2E69-D6DD-E957BEF3AEA1}"/>
                      </a:ext>
                    </a:extLst>
                  </p:cNvPr>
                  <p:cNvSpPr/>
                  <p:nvPr/>
                </p:nvSpPr>
                <p:spPr>
                  <a:xfrm>
                    <a:off x="7058353" y="5822966"/>
                    <a:ext cx="1728" cy="1944"/>
                  </a:xfrm>
                  <a:custGeom>
                    <a:avLst/>
                    <a:gdLst>
                      <a:gd name="connsiteX0" fmla="*/ 720 w 1728"/>
                      <a:gd name="connsiteY0" fmla="*/ 0 h 1944"/>
                      <a:gd name="connsiteX1" fmla="*/ 1728 w 1728"/>
                      <a:gd name="connsiteY1" fmla="*/ 1152 h 1944"/>
                      <a:gd name="connsiteX2" fmla="*/ 504 w 1728"/>
                      <a:gd name="connsiteY2" fmla="*/ 1945 h 1944"/>
                      <a:gd name="connsiteX3" fmla="*/ 0 w 1728"/>
                      <a:gd name="connsiteY3" fmla="*/ 1224 h 1944"/>
                      <a:gd name="connsiteX4" fmla="*/ 720 w 1728"/>
                      <a:gd name="connsiteY4" fmla="*/ 0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944">
                        <a:moveTo>
                          <a:pt x="720" y="0"/>
                        </a:moveTo>
                        <a:lnTo>
                          <a:pt x="1728" y="1152"/>
                        </a:lnTo>
                        <a:lnTo>
                          <a:pt x="504" y="1945"/>
                        </a:lnTo>
                        <a:lnTo>
                          <a:pt x="0" y="1224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2" name="Freeform: Shape 3631">
                    <a:extLst>
                      <a:ext uri="{FF2B5EF4-FFF2-40B4-BE49-F238E27FC236}">
                        <a16:creationId xmlns:a16="http://schemas.microsoft.com/office/drawing/2014/main" id="{AF6C48EC-852E-537E-63A7-27D602795977}"/>
                      </a:ext>
                    </a:extLst>
                  </p:cNvPr>
                  <p:cNvSpPr/>
                  <p:nvPr/>
                </p:nvSpPr>
                <p:spPr>
                  <a:xfrm>
                    <a:off x="7070740" y="5831032"/>
                    <a:ext cx="1728" cy="1944"/>
                  </a:xfrm>
                  <a:custGeom>
                    <a:avLst/>
                    <a:gdLst>
                      <a:gd name="connsiteX0" fmla="*/ 792 w 1728"/>
                      <a:gd name="connsiteY0" fmla="*/ 0 h 1944"/>
                      <a:gd name="connsiteX1" fmla="*/ 1728 w 1728"/>
                      <a:gd name="connsiteY1" fmla="*/ 1080 h 1944"/>
                      <a:gd name="connsiteX2" fmla="*/ 504 w 1728"/>
                      <a:gd name="connsiteY2" fmla="*/ 1945 h 1944"/>
                      <a:gd name="connsiteX3" fmla="*/ 0 w 1728"/>
                      <a:gd name="connsiteY3" fmla="*/ 1152 h 1944"/>
                      <a:gd name="connsiteX4" fmla="*/ 792 w 1728"/>
                      <a:gd name="connsiteY4" fmla="*/ 0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944">
                        <a:moveTo>
                          <a:pt x="792" y="0"/>
                        </a:moveTo>
                        <a:lnTo>
                          <a:pt x="1728" y="1080"/>
                        </a:lnTo>
                        <a:lnTo>
                          <a:pt x="504" y="1945"/>
                        </a:lnTo>
                        <a:lnTo>
                          <a:pt x="0" y="1152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3" name="Freeform: Shape 3632">
                    <a:extLst>
                      <a:ext uri="{FF2B5EF4-FFF2-40B4-BE49-F238E27FC236}">
                        <a16:creationId xmlns:a16="http://schemas.microsoft.com/office/drawing/2014/main" id="{9761D671-4B03-D4A4-173C-747477AEA28B}"/>
                      </a:ext>
                    </a:extLst>
                  </p:cNvPr>
                  <p:cNvSpPr/>
                  <p:nvPr/>
                </p:nvSpPr>
                <p:spPr>
                  <a:xfrm>
                    <a:off x="7055833" y="5840105"/>
                    <a:ext cx="2808" cy="3096"/>
                  </a:xfrm>
                  <a:custGeom>
                    <a:avLst/>
                    <a:gdLst>
                      <a:gd name="connsiteX0" fmla="*/ 1224 w 2808"/>
                      <a:gd name="connsiteY0" fmla="*/ 0 h 3096"/>
                      <a:gd name="connsiteX1" fmla="*/ 2809 w 2808"/>
                      <a:gd name="connsiteY1" fmla="*/ 1728 h 3096"/>
                      <a:gd name="connsiteX2" fmla="*/ 864 w 2808"/>
                      <a:gd name="connsiteY2" fmla="*/ 3097 h 3096"/>
                      <a:gd name="connsiteX3" fmla="*/ 0 w 2808"/>
                      <a:gd name="connsiteY3" fmla="*/ 1872 h 3096"/>
                      <a:gd name="connsiteX4" fmla="*/ 1224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4" y="0"/>
                        </a:moveTo>
                        <a:lnTo>
                          <a:pt x="2809" y="1728"/>
                        </a:lnTo>
                        <a:lnTo>
                          <a:pt x="864" y="3097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4" name="Freeform: Shape 3633">
                    <a:extLst>
                      <a:ext uri="{FF2B5EF4-FFF2-40B4-BE49-F238E27FC236}">
                        <a16:creationId xmlns:a16="http://schemas.microsoft.com/office/drawing/2014/main" id="{7FE6041F-08D0-8E19-23F6-9D9A21C3B9F5}"/>
                      </a:ext>
                    </a:extLst>
                  </p:cNvPr>
                  <p:cNvSpPr/>
                  <p:nvPr/>
                </p:nvSpPr>
                <p:spPr>
                  <a:xfrm>
                    <a:off x="7069444" y="5821814"/>
                    <a:ext cx="2808" cy="3024"/>
                  </a:xfrm>
                  <a:custGeom>
                    <a:avLst/>
                    <a:gdLst>
                      <a:gd name="connsiteX0" fmla="*/ 1224 w 2808"/>
                      <a:gd name="connsiteY0" fmla="*/ 0 h 3024"/>
                      <a:gd name="connsiteX1" fmla="*/ 2808 w 2808"/>
                      <a:gd name="connsiteY1" fmla="*/ 1728 h 3024"/>
                      <a:gd name="connsiteX2" fmla="*/ 864 w 2808"/>
                      <a:gd name="connsiteY2" fmla="*/ 3024 h 3024"/>
                      <a:gd name="connsiteX3" fmla="*/ 0 w 2808"/>
                      <a:gd name="connsiteY3" fmla="*/ 1872 h 3024"/>
                      <a:gd name="connsiteX4" fmla="*/ 1224 w 2808"/>
                      <a:gd name="connsiteY4" fmla="*/ 0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24">
                        <a:moveTo>
                          <a:pt x="1224" y="0"/>
                        </a:moveTo>
                        <a:lnTo>
                          <a:pt x="2808" y="1728"/>
                        </a:lnTo>
                        <a:lnTo>
                          <a:pt x="864" y="3024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5" name="Freeform: Shape 3634">
                    <a:extLst>
                      <a:ext uri="{FF2B5EF4-FFF2-40B4-BE49-F238E27FC236}">
                        <a16:creationId xmlns:a16="http://schemas.microsoft.com/office/drawing/2014/main" id="{D6305107-04D0-0A54-B9D2-27D1FF48BE49}"/>
                      </a:ext>
                    </a:extLst>
                  </p:cNvPr>
                  <p:cNvSpPr/>
                  <p:nvPr/>
                </p:nvSpPr>
                <p:spPr>
                  <a:xfrm>
                    <a:off x="7048271" y="5823758"/>
                    <a:ext cx="4032" cy="3672"/>
                  </a:xfrm>
                  <a:custGeom>
                    <a:avLst/>
                    <a:gdLst>
                      <a:gd name="connsiteX0" fmla="*/ 0 w 4032"/>
                      <a:gd name="connsiteY0" fmla="*/ 1657 h 3672"/>
                      <a:gd name="connsiteX1" fmla="*/ 2232 w 4032"/>
                      <a:gd name="connsiteY1" fmla="*/ 0 h 3672"/>
                      <a:gd name="connsiteX2" fmla="*/ 4033 w 4032"/>
                      <a:gd name="connsiteY2" fmla="*/ 1657 h 3672"/>
                      <a:gd name="connsiteX3" fmla="*/ 2016 w 4032"/>
                      <a:gd name="connsiteY3" fmla="*/ 3673 h 3672"/>
                      <a:gd name="connsiteX4" fmla="*/ 0 w 4032"/>
                      <a:gd name="connsiteY4" fmla="*/ 1657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2" h="3672">
                        <a:moveTo>
                          <a:pt x="0" y="1657"/>
                        </a:moveTo>
                        <a:cubicBezTo>
                          <a:pt x="0" y="576"/>
                          <a:pt x="1080" y="0"/>
                          <a:pt x="2232" y="0"/>
                        </a:cubicBezTo>
                        <a:cubicBezTo>
                          <a:pt x="3384" y="0"/>
                          <a:pt x="4033" y="504"/>
                          <a:pt x="4033" y="1657"/>
                        </a:cubicBezTo>
                        <a:cubicBezTo>
                          <a:pt x="4033" y="2809"/>
                          <a:pt x="3169" y="3673"/>
                          <a:pt x="2016" y="3673"/>
                        </a:cubicBezTo>
                        <a:cubicBezTo>
                          <a:pt x="864" y="3673"/>
                          <a:pt x="0" y="2809"/>
                          <a:pt x="0" y="1657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6" name="Freeform: Shape 3635">
                    <a:extLst>
                      <a:ext uri="{FF2B5EF4-FFF2-40B4-BE49-F238E27FC236}">
                        <a16:creationId xmlns:a16="http://schemas.microsoft.com/office/drawing/2014/main" id="{283F8BA3-64C3-9C19-622E-DF67ECB64605}"/>
                      </a:ext>
                    </a:extLst>
                  </p:cNvPr>
                  <p:cNvSpPr/>
                  <p:nvPr/>
                </p:nvSpPr>
                <p:spPr>
                  <a:xfrm>
                    <a:off x="7061666" y="5839457"/>
                    <a:ext cx="3168" cy="3600"/>
                  </a:xfrm>
                  <a:custGeom>
                    <a:avLst/>
                    <a:gdLst>
                      <a:gd name="connsiteX0" fmla="*/ 0 w 3168"/>
                      <a:gd name="connsiteY0" fmla="*/ 1585 h 3600"/>
                      <a:gd name="connsiteX1" fmla="*/ 1728 w 3168"/>
                      <a:gd name="connsiteY1" fmla="*/ 0 h 3600"/>
                      <a:gd name="connsiteX2" fmla="*/ 3169 w 3168"/>
                      <a:gd name="connsiteY2" fmla="*/ 1585 h 3600"/>
                      <a:gd name="connsiteX3" fmla="*/ 1584 w 3168"/>
                      <a:gd name="connsiteY3" fmla="*/ 3601 h 3600"/>
                      <a:gd name="connsiteX4" fmla="*/ 0 w 3168"/>
                      <a:gd name="connsiteY4" fmla="*/ 1585 h 3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600">
                        <a:moveTo>
                          <a:pt x="0" y="1585"/>
                        </a:moveTo>
                        <a:cubicBezTo>
                          <a:pt x="0" y="504"/>
                          <a:pt x="864" y="0"/>
                          <a:pt x="1728" y="0"/>
                        </a:cubicBezTo>
                        <a:cubicBezTo>
                          <a:pt x="2592" y="0"/>
                          <a:pt x="3169" y="504"/>
                          <a:pt x="3169" y="1585"/>
                        </a:cubicBezTo>
                        <a:cubicBezTo>
                          <a:pt x="3169" y="2665"/>
                          <a:pt x="2448" y="3601"/>
                          <a:pt x="1584" y="3601"/>
                        </a:cubicBezTo>
                        <a:cubicBezTo>
                          <a:pt x="720" y="3601"/>
                          <a:pt x="0" y="2665"/>
                          <a:pt x="0" y="1585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7" name="Freeform: Shape 3636">
                    <a:extLst>
                      <a:ext uri="{FF2B5EF4-FFF2-40B4-BE49-F238E27FC236}">
                        <a16:creationId xmlns:a16="http://schemas.microsoft.com/office/drawing/2014/main" id="{925BED19-B4A6-9652-6244-D8DF6BE6F2BA}"/>
                      </a:ext>
                    </a:extLst>
                  </p:cNvPr>
                  <p:cNvSpPr/>
                  <p:nvPr/>
                </p:nvSpPr>
                <p:spPr>
                  <a:xfrm>
                    <a:off x="7070956" y="5826999"/>
                    <a:ext cx="2448" cy="2160"/>
                  </a:xfrm>
                  <a:custGeom>
                    <a:avLst/>
                    <a:gdLst>
                      <a:gd name="connsiteX0" fmla="*/ 0 w 2448"/>
                      <a:gd name="connsiteY0" fmla="*/ 1080 h 2160"/>
                      <a:gd name="connsiteX1" fmla="*/ 1224 w 2448"/>
                      <a:gd name="connsiteY1" fmla="*/ 0 h 2160"/>
                      <a:gd name="connsiteX2" fmla="*/ 2449 w 2448"/>
                      <a:gd name="connsiteY2" fmla="*/ 864 h 2160"/>
                      <a:gd name="connsiteX3" fmla="*/ 1368 w 2448"/>
                      <a:gd name="connsiteY3" fmla="*/ 2160 h 2160"/>
                      <a:gd name="connsiteX4" fmla="*/ 0 w 2448"/>
                      <a:gd name="connsiteY4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160">
                        <a:moveTo>
                          <a:pt x="0" y="1080"/>
                        </a:moveTo>
                        <a:cubicBezTo>
                          <a:pt x="0" y="432"/>
                          <a:pt x="576" y="72"/>
                          <a:pt x="1224" y="0"/>
                        </a:cubicBezTo>
                        <a:cubicBezTo>
                          <a:pt x="1872" y="0"/>
                          <a:pt x="2377" y="216"/>
                          <a:pt x="2449" y="864"/>
                        </a:cubicBezTo>
                        <a:cubicBezTo>
                          <a:pt x="2449" y="1512"/>
                          <a:pt x="2017" y="2089"/>
                          <a:pt x="1368" y="2160"/>
                        </a:cubicBezTo>
                        <a:cubicBezTo>
                          <a:pt x="720" y="2160"/>
                          <a:pt x="72" y="1728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8" name="Freeform: Shape 3637">
                    <a:extLst>
                      <a:ext uri="{FF2B5EF4-FFF2-40B4-BE49-F238E27FC236}">
                        <a16:creationId xmlns:a16="http://schemas.microsoft.com/office/drawing/2014/main" id="{A79BB1A2-E7CD-3DF1-85AF-96084D6FD9A9}"/>
                      </a:ext>
                    </a:extLst>
                  </p:cNvPr>
                  <p:cNvSpPr/>
                  <p:nvPr/>
                </p:nvSpPr>
                <p:spPr>
                  <a:xfrm>
                    <a:off x="7057558" y="5829944"/>
                    <a:ext cx="4040" cy="3612"/>
                  </a:xfrm>
                  <a:custGeom>
                    <a:avLst/>
                    <a:gdLst>
                      <a:gd name="connsiteX0" fmla="*/ 4 w 4040"/>
                      <a:gd name="connsiteY0" fmla="*/ 1808 h 3612"/>
                      <a:gd name="connsiteX1" fmla="*/ 2092 w 4040"/>
                      <a:gd name="connsiteY1" fmla="*/ 8 h 3612"/>
                      <a:gd name="connsiteX2" fmla="*/ 4036 w 4040"/>
                      <a:gd name="connsiteY2" fmla="*/ 1448 h 3612"/>
                      <a:gd name="connsiteX3" fmla="*/ 2236 w 4040"/>
                      <a:gd name="connsiteY3" fmla="*/ 3608 h 3612"/>
                      <a:gd name="connsiteX4" fmla="*/ 76 w 4040"/>
                      <a:gd name="connsiteY4" fmla="*/ 1808 h 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0" h="3612">
                        <a:moveTo>
                          <a:pt x="4" y="1808"/>
                        </a:moveTo>
                        <a:cubicBezTo>
                          <a:pt x="-68" y="728"/>
                          <a:pt x="940" y="79"/>
                          <a:pt x="2092" y="8"/>
                        </a:cubicBezTo>
                        <a:cubicBezTo>
                          <a:pt x="3172" y="-64"/>
                          <a:pt x="3964" y="368"/>
                          <a:pt x="4036" y="1448"/>
                        </a:cubicBezTo>
                        <a:cubicBezTo>
                          <a:pt x="4109" y="2528"/>
                          <a:pt x="3316" y="3536"/>
                          <a:pt x="2236" y="3608"/>
                        </a:cubicBezTo>
                        <a:cubicBezTo>
                          <a:pt x="1156" y="3680"/>
                          <a:pt x="148" y="2888"/>
                          <a:pt x="76" y="180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9" name="Freeform: Shape 3638">
                    <a:extLst>
                      <a:ext uri="{FF2B5EF4-FFF2-40B4-BE49-F238E27FC236}">
                        <a16:creationId xmlns:a16="http://schemas.microsoft.com/office/drawing/2014/main" id="{EA6F621B-C3B0-C9B7-83C7-8B3FC89932D2}"/>
                      </a:ext>
                    </a:extLst>
                  </p:cNvPr>
                  <p:cNvSpPr/>
                  <p:nvPr/>
                </p:nvSpPr>
                <p:spPr>
                  <a:xfrm>
                    <a:off x="7061470" y="5818783"/>
                    <a:ext cx="4954" cy="4217"/>
                  </a:xfrm>
                  <a:custGeom>
                    <a:avLst/>
                    <a:gdLst>
                      <a:gd name="connsiteX0" fmla="*/ 2212 w 4954"/>
                      <a:gd name="connsiteY0" fmla="*/ 78 h 4217"/>
                      <a:gd name="connsiteX1" fmla="*/ 4877 w 4954"/>
                      <a:gd name="connsiteY1" fmla="*/ 1735 h 4217"/>
                      <a:gd name="connsiteX2" fmla="*/ 3221 w 4954"/>
                      <a:gd name="connsiteY2" fmla="*/ 4111 h 4217"/>
                      <a:gd name="connsiteX3" fmla="*/ 52 w 4954"/>
                      <a:gd name="connsiteY3" fmla="*/ 2743 h 4217"/>
                      <a:gd name="connsiteX4" fmla="*/ 2140 w 4954"/>
                      <a:gd name="connsiteY4" fmla="*/ 78 h 4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17">
                        <a:moveTo>
                          <a:pt x="2212" y="78"/>
                        </a:moveTo>
                        <a:cubicBezTo>
                          <a:pt x="3653" y="-282"/>
                          <a:pt x="4661" y="655"/>
                          <a:pt x="4877" y="1735"/>
                        </a:cubicBezTo>
                        <a:cubicBezTo>
                          <a:pt x="5165" y="2815"/>
                          <a:pt x="4661" y="3751"/>
                          <a:pt x="3221" y="4111"/>
                        </a:cubicBezTo>
                        <a:cubicBezTo>
                          <a:pt x="1780" y="4471"/>
                          <a:pt x="340" y="3895"/>
                          <a:pt x="52" y="2743"/>
                        </a:cubicBezTo>
                        <a:cubicBezTo>
                          <a:pt x="-236" y="1663"/>
                          <a:pt x="700" y="438"/>
                          <a:pt x="2140" y="7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12" name="Graphic 6">
                  <a:extLst>
                    <a:ext uri="{FF2B5EF4-FFF2-40B4-BE49-F238E27FC236}">
                      <a16:creationId xmlns:a16="http://schemas.microsoft.com/office/drawing/2014/main" id="{0241F458-F67F-8A9F-F888-93E7E571B108}"/>
                    </a:ext>
                  </a:extLst>
                </p:cNvPr>
                <p:cNvGrpSpPr/>
                <p:nvPr/>
              </p:nvGrpSpPr>
              <p:grpSpPr>
                <a:xfrm>
                  <a:off x="7013344" y="5814108"/>
                  <a:ext cx="33270" cy="32838"/>
                  <a:chOff x="7013344" y="5814108"/>
                  <a:chExt cx="33270" cy="32838"/>
                </a:xfrm>
              </p:grpSpPr>
              <p:sp>
                <p:nvSpPr>
                  <p:cNvPr id="3614" name="Freeform: Shape 3613">
                    <a:extLst>
                      <a:ext uri="{FF2B5EF4-FFF2-40B4-BE49-F238E27FC236}">
                        <a16:creationId xmlns:a16="http://schemas.microsoft.com/office/drawing/2014/main" id="{6D085D7D-5ADB-A2C8-ECC5-F0E9DAB3AC3B}"/>
                      </a:ext>
                    </a:extLst>
                  </p:cNvPr>
                  <p:cNvSpPr/>
                  <p:nvPr/>
                </p:nvSpPr>
                <p:spPr>
                  <a:xfrm>
                    <a:off x="7013344" y="5814108"/>
                    <a:ext cx="33270" cy="32838"/>
                  </a:xfrm>
                  <a:custGeom>
                    <a:avLst/>
                    <a:gdLst>
                      <a:gd name="connsiteX0" fmla="*/ 0 w 33270"/>
                      <a:gd name="connsiteY0" fmla="*/ 16419 h 32838"/>
                      <a:gd name="connsiteX1" fmla="*/ 16635 w 33270"/>
                      <a:gd name="connsiteY1" fmla="*/ 0 h 32838"/>
                      <a:gd name="connsiteX2" fmla="*/ 33271 w 33270"/>
                      <a:gd name="connsiteY2" fmla="*/ 16419 h 32838"/>
                      <a:gd name="connsiteX3" fmla="*/ 16635 w 33270"/>
                      <a:gd name="connsiteY3" fmla="*/ 32838 h 32838"/>
                      <a:gd name="connsiteX4" fmla="*/ 0 w 33270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838">
                        <a:moveTo>
                          <a:pt x="0" y="16419"/>
                        </a:moveTo>
                        <a:cubicBezTo>
                          <a:pt x="0" y="7345"/>
                          <a:pt x="7490" y="0"/>
                          <a:pt x="16635" y="0"/>
                        </a:cubicBezTo>
                        <a:cubicBezTo>
                          <a:pt x="25781" y="0"/>
                          <a:pt x="33271" y="7345"/>
                          <a:pt x="33271" y="16419"/>
                        </a:cubicBezTo>
                        <a:cubicBezTo>
                          <a:pt x="33271" y="25493"/>
                          <a:pt x="25853" y="32838"/>
                          <a:pt x="16635" y="32838"/>
                        </a:cubicBezTo>
                        <a:cubicBezTo>
                          <a:pt x="7418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5" name="Freeform: Shape 3614">
                    <a:extLst>
                      <a:ext uri="{FF2B5EF4-FFF2-40B4-BE49-F238E27FC236}">
                        <a16:creationId xmlns:a16="http://schemas.microsoft.com/office/drawing/2014/main" id="{68A5A55D-6BB7-3E35-1A5C-4B7DFC240788}"/>
                      </a:ext>
                    </a:extLst>
                  </p:cNvPr>
                  <p:cNvSpPr/>
                  <p:nvPr/>
                </p:nvSpPr>
                <p:spPr>
                  <a:xfrm>
                    <a:off x="7016657" y="5833264"/>
                    <a:ext cx="2736" cy="2304"/>
                  </a:xfrm>
                  <a:custGeom>
                    <a:avLst/>
                    <a:gdLst>
                      <a:gd name="connsiteX0" fmla="*/ 0 w 2736"/>
                      <a:gd name="connsiteY0" fmla="*/ 1440 h 2304"/>
                      <a:gd name="connsiteX1" fmla="*/ 1440 w 2736"/>
                      <a:gd name="connsiteY1" fmla="*/ 0 h 2304"/>
                      <a:gd name="connsiteX2" fmla="*/ 2737 w 2736"/>
                      <a:gd name="connsiteY2" fmla="*/ 1512 h 2304"/>
                      <a:gd name="connsiteX3" fmla="*/ 1728 w 2736"/>
                      <a:gd name="connsiteY3" fmla="*/ 2305 h 2304"/>
                      <a:gd name="connsiteX4" fmla="*/ 0 w 2736"/>
                      <a:gd name="connsiteY4" fmla="*/ 1440 h 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2304">
                        <a:moveTo>
                          <a:pt x="0" y="1440"/>
                        </a:moveTo>
                        <a:lnTo>
                          <a:pt x="1440" y="0"/>
                        </a:lnTo>
                        <a:lnTo>
                          <a:pt x="2737" y="1512"/>
                        </a:lnTo>
                        <a:lnTo>
                          <a:pt x="1728" y="2305"/>
                        </a:lnTo>
                        <a:lnTo>
                          <a:pt x="0" y="144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6" name="Freeform: Shape 3615">
                    <a:extLst>
                      <a:ext uri="{FF2B5EF4-FFF2-40B4-BE49-F238E27FC236}">
                        <a16:creationId xmlns:a16="http://schemas.microsoft.com/office/drawing/2014/main" id="{6C003345-3CA1-9B40-C509-ED35C157BB1B}"/>
                      </a:ext>
                    </a:extLst>
                  </p:cNvPr>
                  <p:cNvSpPr/>
                  <p:nvPr/>
                </p:nvSpPr>
                <p:spPr>
                  <a:xfrm>
                    <a:off x="7022634" y="5818573"/>
                    <a:ext cx="1800" cy="1584"/>
                  </a:xfrm>
                  <a:custGeom>
                    <a:avLst/>
                    <a:gdLst>
                      <a:gd name="connsiteX0" fmla="*/ 0 w 1800"/>
                      <a:gd name="connsiteY0" fmla="*/ 792 h 1584"/>
                      <a:gd name="connsiteX1" fmla="*/ 1152 w 1800"/>
                      <a:gd name="connsiteY1" fmla="*/ 0 h 1584"/>
                      <a:gd name="connsiteX2" fmla="*/ 1800 w 1800"/>
                      <a:gd name="connsiteY2" fmla="*/ 1152 h 1584"/>
                      <a:gd name="connsiteX3" fmla="*/ 1080 w 1800"/>
                      <a:gd name="connsiteY3" fmla="*/ 1584 h 1584"/>
                      <a:gd name="connsiteX4" fmla="*/ 0 w 1800"/>
                      <a:gd name="connsiteY4" fmla="*/ 792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1584">
                        <a:moveTo>
                          <a:pt x="0" y="792"/>
                        </a:moveTo>
                        <a:lnTo>
                          <a:pt x="1152" y="0"/>
                        </a:lnTo>
                        <a:lnTo>
                          <a:pt x="1800" y="1152"/>
                        </a:lnTo>
                        <a:lnTo>
                          <a:pt x="1080" y="1584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7" name="Freeform: Shape 3616">
                    <a:extLst>
                      <a:ext uri="{FF2B5EF4-FFF2-40B4-BE49-F238E27FC236}">
                        <a16:creationId xmlns:a16="http://schemas.microsoft.com/office/drawing/2014/main" id="{D77EA4D3-0D12-B931-9D38-B73AC0B262B2}"/>
                      </a:ext>
                    </a:extLst>
                  </p:cNvPr>
                  <p:cNvSpPr/>
                  <p:nvPr/>
                </p:nvSpPr>
                <p:spPr>
                  <a:xfrm>
                    <a:off x="7034444" y="5837297"/>
                    <a:ext cx="1584" cy="1800"/>
                  </a:xfrm>
                  <a:custGeom>
                    <a:avLst/>
                    <a:gdLst>
                      <a:gd name="connsiteX0" fmla="*/ 720 w 1584"/>
                      <a:gd name="connsiteY0" fmla="*/ 0 h 1800"/>
                      <a:gd name="connsiteX1" fmla="*/ 1585 w 1584"/>
                      <a:gd name="connsiteY1" fmla="*/ 1008 h 1800"/>
                      <a:gd name="connsiteX2" fmla="*/ 432 w 1584"/>
                      <a:gd name="connsiteY2" fmla="*/ 1800 h 1800"/>
                      <a:gd name="connsiteX3" fmla="*/ 0 w 1584"/>
                      <a:gd name="connsiteY3" fmla="*/ 1080 h 1800"/>
                      <a:gd name="connsiteX4" fmla="*/ 720 w 1584"/>
                      <a:gd name="connsiteY4" fmla="*/ 0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" h="1800">
                        <a:moveTo>
                          <a:pt x="720" y="0"/>
                        </a:moveTo>
                        <a:lnTo>
                          <a:pt x="1585" y="1008"/>
                        </a:lnTo>
                        <a:lnTo>
                          <a:pt x="432" y="1800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8" name="Freeform: Shape 3617">
                    <a:extLst>
                      <a:ext uri="{FF2B5EF4-FFF2-40B4-BE49-F238E27FC236}">
                        <a16:creationId xmlns:a16="http://schemas.microsoft.com/office/drawing/2014/main" id="{A7EDEB4C-65B5-77DD-D764-524479CFFE00}"/>
                      </a:ext>
                    </a:extLst>
                  </p:cNvPr>
                  <p:cNvSpPr/>
                  <p:nvPr/>
                </p:nvSpPr>
                <p:spPr>
                  <a:xfrm>
                    <a:off x="7028323" y="5823758"/>
                    <a:ext cx="1728" cy="1872"/>
                  </a:xfrm>
                  <a:custGeom>
                    <a:avLst/>
                    <a:gdLst>
                      <a:gd name="connsiteX0" fmla="*/ 792 w 1728"/>
                      <a:gd name="connsiteY0" fmla="*/ 0 h 1872"/>
                      <a:gd name="connsiteX1" fmla="*/ 1728 w 1728"/>
                      <a:gd name="connsiteY1" fmla="*/ 1080 h 1872"/>
                      <a:gd name="connsiteX2" fmla="*/ 576 w 1728"/>
                      <a:gd name="connsiteY2" fmla="*/ 1872 h 1872"/>
                      <a:gd name="connsiteX3" fmla="*/ 0 w 1728"/>
                      <a:gd name="connsiteY3" fmla="*/ 1152 h 1872"/>
                      <a:gd name="connsiteX4" fmla="*/ 792 w 1728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872">
                        <a:moveTo>
                          <a:pt x="792" y="0"/>
                        </a:moveTo>
                        <a:lnTo>
                          <a:pt x="1728" y="1080"/>
                        </a:lnTo>
                        <a:lnTo>
                          <a:pt x="576" y="1872"/>
                        </a:lnTo>
                        <a:lnTo>
                          <a:pt x="0" y="1152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9" name="Freeform: Shape 3618">
                    <a:extLst>
                      <a:ext uri="{FF2B5EF4-FFF2-40B4-BE49-F238E27FC236}">
                        <a16:creationId xmlns:a16="http://schemas.microsoft.com/office/drawing/2014/main" id="{2480574E-ECAC-3AA5-57B7-75AD927950E9}"/>
                      </a:ext>
                    </a:extLst>
                  </p:cNvPr>
                  <p:cNvSpPr/>
                  <p:nvPr/>
                </p:nvSpPr>
                <p:spPr>
                  <a:xfrm>
                    <a:off x="7040782" y="5831752"/>
                    <a:ext cx="1728" cy="1944"/>
                  </a:xfrm>
                  <a:custGeom>
                    <a:avLst/>
                    <a:gdLst>
                      <a:gd name="connsiteX0" fmla="*/ 720 w 1728"/>
                      <a:gd name="connsiteY0" fmla="*/ 0 h 1944"/>
                      <a:gd name="connsiteX1" fmla="*/ 1728 w 1728"/>
                      <a:gd name="connsiteY1" fmla="*/ 1080 h 1944"/>
                      <a:gd name="connsiteX2" fmla="*/ 504 w 1728"/>
                      <a:gd name="connsiteY2" fmla="*/ 1944 h 1944"/>
                      <a:gd name="connsiteX3" fmla="*/ 0 w 1728"/>
                      <a:gd name="connsiteY3" fmla="*/ 1224 h 1944"/>
                      <a:gd name="connsiteX4" fmla="*/ 720 w 1728"/>
                      <a:gd name="connsiteY4" fmla="*/ 0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944">
                        <a:moveTo>
                          <a:pt x="720" y="0"/>
                        </a:moveTo>
                        <a:lnTo>
                          <a:pt x="1728" y="1080"/>
                        </a:lnTo>
                        <a:lnTo>
                          <a:pt x="504" y="1944"/>
                        </a:lnTo>
                        <a:lnTo>
                          <a:pt x="0" y="1224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0" name="Freeform: Shape 3619">
                    <a:extLst>
                      <a:ext uri="{FF2B5EF4-FFF2-40B4-BE49-F238E27FC236}">
                        <a16:creationId xmlns:a16="http://schemas.microsoft.com/office/drawing/2014/main" id="{00202ECA-E446-71D4-BE82-4B43F2DE6F2B}"/>
                      </a:ext>
                    </a:extLst>
                  </p:cNvPr>
                  <p:cNvSpPr/>
                  <p:nvPr/>
                </p:nvSpPr>
                <p:spPr>
                  <a:xfrm>
                    <a:off x="7025875" y="5840825"/>
                    <a:ext cx="2808" cy="3096"/>
                  </a:xfrm>
                  <a:custGeom>
                    <a:avLst/>
                    <a:gdLst>
                      <a:gd name="connsiteX0" fmla="*/ 1225 w 2808"/>
                      <a:gd name="connsiteY0" fmla="*/ 0 h 3096"/>
                      <a:gd name="connsiteX1" fmla="*/ 2809 w 2808"/>
                      <a:gd name="connsiteY1" fmla="*/ 1800 h 3096"/>
                      <a:gd name="connsiteX2" fmla="*/ 864 w 2808"/>
                      <a:gd name="connsiteY2" fmla="*/ 3097 h 3096"/>
                      <a:gd name="connsiteX3" fmla="*/ 0 w 2808"/>
                      <a:gd name="connsiteY3" fmla="*/ 1872 h 3096"/>
                      <a:gd name="connsiteX4" fmla="*/ 1225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5" y="0"/>
                        </a:moveTo>
                        <a:lnTo>
                          <a:pt x="2809" y="1800"/>
                        </a:lnTo>
                        <a:lnTo>
                          <a:pt x="864" y="3097"/>
                        </a:lnTo>
                        <a:lnTo>
                          <a:pt x="0" y="1872"/>
                        </a:lnTo>
                        <a:lnTo>
                          <a:pt x="1225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1" name="Freeform: Shape 3620">
                    <a:extLst>
                      <a:ext uri="{FF2B5EF4-FFF2-40B4-BE49-F238E27FC236}">
                        <a16:creationId xmlns:a16="http://schemas.microsoft.com/office/drawing/2014/main" id="{3328E8A4-69DD-319F-9866-7C3096247778}"/>
                      </a:ext>
                    </a:extLst>
                  </p:cNvPr>
                  <p:cNvSpPr/>
                  <p:nvPr/>
                </p:nvSpPr>
                <p:spPr>
                  <a:xfrm>
                    <a:off x="7039486" y="5822534"/>
                    <a:ext cx="2736" cy="3096"/>
                  </a:xfrm>
                  <a:custGeom>
                    <a:avLst/>
                    <a:gdLst>
                      <a:gd name="connsiteX0" fmla="*/ 1152 w 2736"/>
                      <a:gd name="connsiteY0" fmla="*/ 0 h 3096"/>
                      <a:gd name="connsiteX1" fmla="*/ 2737 w 2736"/>
                      <a:gd name="connsiteY1" fmla="*/ 1800 h 3096"/>
                      <a:gd name="connsiteX2" fmla="*/ 792 w 2736"/>
                      <a:gd name="connsiteY2" fmla="*/ 3097 h 3096"/>
                      <a:gd name="connsiteX3" fmla="*/ 0 w 2736"/>
                      <a:gd name="connsiteY3" fmla="*/ 1872 h 3096"/>
                      <a:gd name="connsiteX4" fmla="*/ 1152 w 2736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3096">
                        <a:moveTo>
                          <a:pt x="1152" y="0"/>
                        </a:moveTo>
                        <a:lnTo>
                          <a:pt x="2737" y="1800"/>
                        </a:lnTo>
                        <a:lnTo>
                          <a:pt x="792" y="3097"/>
                        </a:lnTo>
                        <a:lnTo>
                          <a:pt x="0" y="1872"/>
                        </a:lnTo>
                        <a:lnTo>
                          <a:pt x="115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2" name="Freeform: Shape 3621">
                    <a:extLst>
                      <a:ext uri="{FF2B5EF4-FFF2-40B4-BE49-F238E27FC236}">
                        <a16:creationId xmlns:a16="http://schemas.microsoft.com/office/drawing/2014/main" id="{875220F3-10B4-48F8-41DB-1FA59A55E8E0}"/>
                      </a:ext>
                    </a:extLst>
                  </p:cNvPr>
                  <p:cNvSpPr/>
                  <p:nvPr/>
                </p:nvSpPr>
                <p:spPr>
                  <a:xfrm>
                    <a:off x="7018241" y="5824479"/>
                    <a:ext cx="4032" cy="3672"/>
                  </a:xfrm>
                  <a:custGeom>
                    <a:avLst/>
                    <a:gdLst>
                      <a:gd name="connsiteX0" fmla="*/ 0 w 4032"/>
                      <a:gd name="connsiteY0" fmla="*/ 1656 h 3672"/>
                      <a:gd name="connsiteX1" fmla="*/ 2232 w 4032"/>
                      <a:gd name="connsiteY1" fmla="*/ 0 h 3672"/>
                      <a:gd name="connsiteX2" fmla="*/ 4033 w 4032"/>
                      <a:gd name="connsiteY2" fmla="*/ 1656 h 3672"/>
                      <a:gd name="connsiteX3" fmla="*/ 2017 w 4032"/>
                      <a:gd name="connsiteY3" fmla="*/ 3673 h 3672"/>
                      <a:gd name="connsiteX4" fmla="*/ 0 w 4032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2" h="3672">
                        <a:moveTo>
                          <a:pt x="0" y="1656"/>
                        </a:moveTo>
                        <a:cubicBezTo>
                          <a:pt x="0" y="576"/>
                          <a:pt x="1080" y="0"/>
                          <a:pt x="2232" y="0"/>
                        </a:cubicBezTo>
                        <a:cubicBezTo>
                          <a:pt x="3385" y="0"/>
                          <a:pt x="4033" y="504"/>
                          <a:pt x="4033" y="1656"/>
                        </a:cubicBezTo>
                        <a:cubicBezTo>
                          <a:pt x="4033" y="2809"/>
                          <a:pt x="3097" y="3673"/>
                          <a:pt x="2017" y="3673"/>
                        </a:cubicBezTo>
                        <a:cubicBezTo>
                          <a:pt x="936" y="3673"/>
                          <a:pt x="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3" name="Freeform: Shape 3622">
                    <a:extLst>
                      <a:ext uri="{FF2B5EF4-FFF2-40B4-BE49-F238E27FC236}">
                        <a16:creationId xmlns:a16="http://schemas.microsoft.com/office/drawing/2014/main" id="{FB418FD0-0679-4239-3637-5E415FF319D0}"/>
                      </a:ext>
                    </a:extLst>
                  </p:cNvPr>
                  <p:cNvSpPr/>
                  <p:nvPr/>
                </p:nvSpPr>
                <p:spPr>
                  <a:xfrm>
                    <a:off x="7031636" y="5840105"/>
                    <a:ext cx="3168" cy="3672"/>
                  </a:xfrm>
                  <a:custGeom>
                    <a:avLst/>
                    <a:gdLst>
                      <a:gd name="connsiteX0" fmla="*/ 0 w 3168"/>
                      <a:gd name="connsiteY0" fmla="*/ 1656 h 3672"/>
                      <a:gd name="connsiteX1" fmla="*/ 1728 w 3168"/>
                      <a:gd name="connsiteY1" fmla="*/ 0 h 3672"/>
                      <a:gd name="connsiteX2" fmla="*/ 3168 w 3168"/>
                      <a:gd name="connsiteY2" fmla="*/ 1656 h 3672"/>
                      <a:gd name="connsiteX3" fmla="*/ 1584 w 3168"/>
                      <a:gd name="connsiteY3" fmla="*/ 3673 h 3672"/>
                      <a:gd name="connsiteX4" fmla="*/ 0 w 3168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672">
                        <a:moveTo>
                          <a:pt x="0" y="1656"/>
                        </a:moveTo>
                        <a:cubicBezTo>
                          <a:pt x="0" y="576"/>
                          <a:pt x="864" y="0"/>
                          <a:pt x="1728" y="0"/>
                        </a:cubicBezTo>
                        <a:cubicBezTo>
                          <a:pt x="2592" y="0"/>
                          <a:pt x="3168" y="504"/>
                          <a:pt x="3168" y="1656"/>
                        </a:cubicBezTo>
                        <a:cubicBezTo>
                          <a:pt x="3168" y="2809"/>
                          <a:pt x="2448" y="3673"/>
                          <a:pt x="1584" y="3673"/>
                        </a:cubicBezTo>
                        <a:cubicBezTo>
                          <a:pt x="720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4" name="Freeform: Shape 3623">
                    <a:extLst>
                      <a:ext uri="{FF2B5EF4-FFF2-40B4-BE49-F238E27FC236}">
                        <a16:creationId xmlns:a16="http://schemas.microsoft.com/office/drawing/2014/main" id="{48E224F0-2820-0C98-38FE-48D5FC3AC023}"/>
                      </a:ext>
                    </a:extLst>
                  </p:cNvPr>
                  <p:cNvSpPr/>
                  <p:nvPr/>
                </p:nvSpPr>
                <p:spPr>
                  <a:xfrm>
                    <a:off x="7040998" y="5827791"/>
                    <a:ext cx="2376" cy="2160"/>
                  </a:xfrm>
                  <a:custGeom>
                    <a:avLst/>
                    <a:gdLst>
                      <a:gd name="connsiteX0" fmla="*/ 0 w 2376"/>
                      <a:gd name="connsiteY0" fmla="*/ 1080 h 2160"/>
                      <a:gd name="connsiteX1" fmla="*/ 1224 w 2376"/>
                      <a:gd name="connsiteY1" fmla="*/ 0 h 2160"/>
                      <a:gd name="connsiteX2" fmla="*/ 2376 w 2376"/>
                      <a:gd name="connsiteY2" fmla="*/ 864 h 2160"/>
                      <a:gd name="connsiteX3" fmla="*/ 1296 w 2376"/>
                      <a:gd name="connsiteY3" fmla="*/ 2161 h 2160"/>
                      <a:gd name="connsiteX4" fmla="*/ 0 w 2376"/>
                      <a:gd name="connsiteY4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76" h="2160">
                        <a:moveTo>
                          <a:pt x="0" y="1080"/>
                        </a:moveTo>
                        <a:cubicBezTo>
                          <a:pt x="0" y="432"/>
                          <a:pt x="576" y="72"/>
                          <a:pt x="1224" y="0"/>
                        </a:cubicBezTo>
                        <a:cubicBezTo>
                          <a:pt x="1872" y="0"/>
                          <a:pt x="2376" y="216"/>
                          <a:pt x="2376" y="864"/>
                        </a:cubicBezTo>
                        <a:cubicBezTo>
                          <a:pt x="2376" y="1512"/>
                          <a:pt x="1944" y="2089"/>
                          <a:pt x="1296" y="2161"/>
                        </a:cubicBezTo>
                        <a:cubicBezTo>
                          <a:pt x="648" y="2161"/>
                          <a:pt x="0" y="1729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5" name="Freeform: Shape 3624">
                    <a:extLst>
                      <a:ext uri="{FF2B5EF4-FFF2-40B4-BE49-F238E27FC236}">
                        <a16:creationId xmlns:a16="http://schemas.microsoft.com/office/drawing/2014/main" id="{D95D7E84-9B17-CBF8-7A45-70D86399C0FF}"/>
                      </a:ext>
                    </a:extLst>
                  </p:cNvPr>
                  <p:cNvSpPr/>
                  <p:nvPr/>
                </p:nvSpPr>
                <p:spPr>
                  <a:xfrm>
                    <a:off x="7027599" y="5830664"/>
                    <a:ext cx="3980" cy="3612"/>
                  </a:xfrm>
                  <a:custGeom>
                    <a:avLst/>
                    <a:gdLst>
                      <a:gd name="connsiteX0" fmla="*/ 4 w 3980"/>
                      <a:gd name="connsiteY0" fmla="*/ 1808 h 3612"/>
                      <a:gd name="connsiteX1" fmla="*/ 2020 w 3980"/>
                      <a:gd name="connsiteY1" fmla="*/ 8 h 3612"/>
                      <a:gd name="connsiteX2" fmla="*/ 3965 w 3980"/>
                      <a:gd name="connsiteY2" fmla="*/ 1448 h 3612"/>
                      <a:gd name="connsiteX3" fmla="*/ 2164 w 3980"/>
                      <a:gd name="connsiteY3" fmla="*/ 3608 h 3612"/>
                      <a:gd name="connsiteX4" fmla="*/ 4 w 3980"/>
                      <a:gd name="connsiteY4" fmla="*/ 1808 h 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0" h="3612">
                        <a:moveTo>
                          <a:pt x="4" y="1808"/>
                        </a:moveTo>
                        <a:cubicBezTo>
                          <a:pt x="-68" y="728"/>
                          <a:pt x="940" y="80"/>
                          <a:pt x="2020" y="8"/>
                        </a:cubicBezTo>
                        <a:cubicBezTo>
                          <a:pt x="3101" y="-64"/>
                          <a:pt x="3893" y="368"/>
                          <a:pt x="3965" y="1448"/>
                        </a:cubicBezTo>
                        <a:cubicBezTo>
                          <a:pt x="4108" y="2528"/>
                          <a:pt x="3244" y="3536"/>
                          <a:pt x="2164" y="3608"/>
                        </a:cubicBezTo>
                        <a:cubicBezTo>
                          <a:pt x="1084" y="3680"/>
                          <a:pt x="76" y="2888"/>
                          <a:pt x="4" y="180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6" name="Freeform: Shape 3625">
                    <a:extLst>
                      <a:ext uri="{FF2B5EF4-FFF2-40B4-BE49-F238E27FC236}">
                        <a16:creationId xmlns:a16="http://schemas.microsoft.com/office/drawing/2014/main" id="{B4F753FD-1879-3F20-324C-D8B6B105E1DE}"/>
                      </a:ext>
                    </a:extLst>
                  </p:cNvPr>
                  <p:cNvSpPr/>
                  <p:nvPr/>
                </p:nvSpPr>
                <p:spPr>
                  <a:xfrm>
                    <a:off x="7031512" y="5819499"/>
                    <a:ext cx="4954" cy="4222"/>
                  </a:xfrm>
                  <a:custGeom>
                    <a:avLst/>
                    <a:gdLst>
                      <a:gd name="connsiteX0" fmla="*/ 2140 w 4954"/>
                      <a:gd name="connsiteY0" fmla="*/ 83 h 4222"/>
                      <a:gd name="connsiteX1" fmla="*/ 4877 w 4954"/>
                      <a:gd name="connsiteY1" fmla="*/ 1739 h 4222"/>
                      <a:gd name="connsiteX2" fmla="*/ 3221 w 4954"/>
                      <a:gd name="connsiteY2" fmla="*/ 4116 h 4222"/>
                      <a:gd name="connsiteX3" fmla="*/ 52 w 4954"/>
                      <a:gd name="connsiteY3" fmla="*/ 2747 h 4222"/>
                      <a:gd name="connsiteX4" fmla="*/ 2140 w 4954"/>
                      <a:gd name="connsiteY4" fmla="*/ 83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22">
                        <a:moveTo>
                          <a:pt x="2140" y="83"/>
                        </a:moveTo>
                        <a:cubicBezTo>
                          <a:pt x="3581" y="-278"/>
                          <a:pt x="4589" y="587"/>
                          <a:pt x="4877" y="1739"/>
                        </a:cubicBezTo>
                        <a:cubicBezTo>
                          <a:pt x="5165" y="2819"/>
                          <a:pt x="4661" y="3755"/>
                          <a:pt x="3221" y="4116"/>
                        </a:cubicBezTo>
                        <a:cubicBezTo>
                          <a:pt x="1780" y="4476"/>
                          <a:pt x="340" y="3899"/>
                          <a:pt x="52" y="2747"/>
                        </a:cubicBezTo>
                        <a:cubicBezTo>
                          <a:pt x="-236" y="1667"/>
                          <a:pt x="700" y="443"/>
                          <a:pt x="2140" y="83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13" name="Graphic 6">
                  <a:extLst>
                    <a:ext uri="{FF2B5EF4-FFF2-40B4-BE49-F238E27FC236}">
                      <a16:creationId xmlns:a16="http://schemas.microsoft.com/office/drawing/2014/main" id="{9053EA41-A7D0-7F7F-5138-B1F32294F5C3}"/>
                    </a:ext>
                  </a:extLst>
                </p:cNvPr>
                <p:cNvGrpSpPr/>
                <p:nvPr/>
              </p:nvGrpSpPr>
              <p:grpSpPr>
                <a:xfrm>
                  <a:off x="7010320" y="5789623"/>
                  <a:ext cx="33270" cy="32838"/>
                  <a:chOff x="7010320" y="5789623"/>
                  <a:chExt cx="33270" cy="32838"/>
                </a:xfrm>
              </p:grpSpPr>
              <p:sp>
                <p:nvSpPr>
                  <p:cNvPr id="5429" name="Freeform: Shape 5428">
                    <a:extLst>
                      <a:ext uri="{FF2B5EF4-FFF2-40B4-BE49-F238E27FC236}">
                        <a16:creationId xmlns:a16="http://schemas.microsoft.com/office/drawing/2014/main" id="{46D11B9F-C3C1-E1B7-D91F-FEF78790ED4C}"/>
                      </a:ext>
                    </a:extLst>
                  </p:cNvPr>
                  <p:cNvSpPr/>
                  <p:nvPr/>
                </p:nvSpPr>
                <p:spPr>
                  <a:xfrm>
                    <a:off x="7010320" y="5789623"/>
                    <a:ext cx="33270" cy="32838"/>
                  </a:xfrm>
                  <a:custGeom>
                    <a:avLst/>
                    <a:gdLst>
                      <a:gd name="connsiteX0" fmla="*/ 0 w 33270"/>
                      <a:gd name="connsiteY0" fmla="*/ 16419 h 32838"/>
                      <a:gd name="connsiteX1" fmla="*/ 16635 w 33270"/>
                      <a:gd name="connsiteY1" fmla="*/ 0 h 32838"/>
                      <a:gd name="connsiteX2" fmla="*/ 33271 w 33270"/>
                      <a:gd name="connsiteY2" fmla="*/ 16419 h 32838"/>
                      <a:gd name="connsiteX3" fmla="*/ 16635 w 33270"/>
                      <a:gd name="connsiteY3" fmla="*/ 32838 h 32838"/>
                      <a:gd name="connsiteX4" fmla="*/ 0 w 33270"/>
                      <a:gd name="connsiteY4" fmla="*/ 16419 h 32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838">
                        <a:moveTo>
                          <a:pt x="0" y="16419"/>
                        </a:moveTo>
                        <a:cubicBezTo>
                          <a:pt x="0" y="7346"/>
                          <a:pt x="7417" y="0"/>
                          <a:pt x="16635" y="0"/>
                        </a:cubicBezTo>
                        <a:cubicBezTo>
                          <a:pt x="25853" y="0"/>
                          <a:pt x="33271" y="7346"/>
                          <a:pt x="33271" y="16419"/>
                        </a:cubicBezTo>
                        <a:cubicBezTo>
                          <a:pt x="33271" y="25493"/>
                          <a:pt x="25853" y="32838"/>
                          <a:pt x="16635" y="32838"/>
                        </a:cubicBezTo>
                        <a:cubicBezTo>
                          <a:pt x="7417" y="32838"/>
                          <a:pt x="0" y="25493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30" name="Freeform: Shape 5429">
                    <a:extLst>
                      <a:ext uri="{FF2B5EF4-FFF2-40B4-BE49-F238E27FC236}">
                        <a16:creationId xmlns:a16="http://schemas.microsoft.com/office/drawing/2014/main" id="{CF44559A-123E-6BB5-82FC-5E0DBD5E98ED}"/>
                      </a:ext>
                    </a:extLst>
                  </p:cNvPr>
                  <p:cNvSpPr/>
                  <p:nvPr/>
                </p:nvSpPr>
                <p:spPr>
                  <a:xfrm>
                    <a:off x="7013704" y="5808851"/>
                    <a:ext cx="2664" cy="2304"/>
                  </a:xfrm>
                  <a:custGeom>
                    <a:avLst/>
                    <a:gdLst>
                      <a:gd name="connsiteX0" fmla="*/ 0 w 2664"/>
                      <a:gd name="connsiteY0" fmla="*/ 1440 h 2304"/>
                      <a:gd name="connsiteX1" fmla="*/ 1368 w 2664"/>
                      <a:gd name="connsiteY1" fmla="*/ 0 h 2304"/>
                      <a:gd name="connsiteX2" fmla="*/ 2664 w 2664"/>
                      <a:gd name="connsiteY2" fmla="*/ 1512 h 2304"/>
                      <a:gd name="connsiteX3" fmla="*/ 1729 w 2664"/>
                      <a:gd name="connsiteY3" fmla="*/ 2305 h 2304"/>
                      <a:gd name="connsiteX4" fmla="*/ 0 w 2664"/>
                      <a:gd name="connsiteY4" fmla="*/ 1440 h 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2304">
                        <a:moveTo>
                          <a:pt x="0" y="1440"/>
                        </a:moveTo>
                        <a:lnTo>
                          <a:pt x="1368" y="0"/>
                        </a:lnTo>
                        <a:lnTo>
                          <a:pt x="2664" y="1512"/>
                        </a:lnTo>
                        <a:lnTo>
                          <a:pt x="1729" y="2305"/>
                        </a:lnTo>
                        <a:lnTo>
                          <a:pt x="0" y="144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31" name="Freeform: Shape 5430">
                    <a:extLst>
                      <a:ext uri="{FF2B5EF4-FFF2-40B4-BE49-F238E27FC236}">
                        <a16:creationId xmlns:a16="http://schemas.microsoft.com/office/drawing/2014/main" id="{8C3801BF-2028-176F-EB2F-D9A0BC5F6DD1}"/>
                      </a:ext>
                    </a:extLst>
                  </p:cNvPr>
                  <p:cNvSpPr/>
                  <p:nvPr/>
                </p:nvSpPr>
                <p:spPr>
                  <a:xfrm>
                    <a:off x="7019682" y="5794088"/>
                    <a:ext cx="1800" cy="1656"/>
                  </a:xfrm>
                  <a:custGeom>
                    <a:avLst/>
                    <a:gdLst>
                      <a:gd name="connsiteX0" fmla="*/ 0 w 1800"/>
                      <a:gd name="connsiteY0" fmla="*/ 864 h 1656"/>
                      <a:gd name="connsiteX1" fmla="*/ 1080 w 1800"/>
                      <a:gd name="connsiteY1" fmla="*/ 0 h 1656"/>
                      <a:gd name="connsiteX2" fmla="*/ 1800 w 1800"/>
                      <a:gd name="connsiteY2" fmla="*/ 1225 h 1656"/>
                      <a:gd name="connsiteX3" fmla="*/ 1008 w 1800"/>
                      <a:gd name="connsiteY3" fmla="*/ 1657 h 1656"/>
                      <a:gd name="connsiteX4" fmla="*/ 0 w 1800"/>
                      <a:gd name="connsiteY4" fmla="*/ 864 h 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1656">
                        <a:moveTo>
                          <a:pt x="0" y="864"/>
                        </a:moveTo>
                        <a:lnTo>
                          <a:pt x="1080" y="0"/>
                        </a:lnTo>
                        <a:lnTo>
                          <a:pt x="1800" y="1225"/>
                        </a:lnTo>
                        <a:lnTo>
                          <a:pt x="1008" y="1657"/>
                        </a:lnTo>
                        <a:lnTo>
                          <a:pt x="0" y="86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32" name="Freeform: Shape 5431">
                    <a:extLst>
                      <a:ext uri="{FF2B5EF4-FFF2-40B4-BE49-F238E27FC236}">
                        <a16:creationId xmlns:a16="http://schemas.microsoft.com/office/drawing/2014/main" id="{359BB1C3-7F43-77F7-DA29-7416CD638830}"/>
                      </a:ext>
                    </a:extLst>
                  </p:cNvPr>
                  <p:cNvSpPr/>
                  <p:nvPr/>
                </p:nvSpPr>
                <p:spPr>
                  <a:xfrm>
                    <a:off x="7031420" y="5812812"/>
                    <a:ext cx="1656" cy="1800"/>
                  </a:xfrm>
                  <a:custGeom>
                    <a:avLst/>
                    <a:gdLst>
                      <a:gd name="connsiteX0" fmla="*/ 720 w 1656"/>
                      <a:gd name="connsiteY0" fmla="*/ 0 h 1800"/>
                      <a:gd name="connsiteX1" fmla="*/ 1656 w 1656"/>
                      <a:gd name="connsiteY1" fmla="*/ 1080 h 1800"/>
                      <a:gd name="connsiteX2" fmla="*/ 504 w 1656"/>
                      <a:gd name="connsiteY2" fmla="*/ 1800 h 1800"/>
                      <a:gd name="connsiteX3" fmla="*/ 0 w 1656"/>
                      <a:gd name="connsiteY3" fmla="*/ 1080 h 1800"/>
                      <a:gd name="connsiteX4" fmla="*/ 720 w 1656"/>
                      <a:gd name="connsiteY4" fmla="*/ 0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00">
                        <a:moveTo>
                          <a:pt x="720" y="0"/>
                        </a:moveTo>
                        <a:lnTo>
                          <a:pt x="1656" y="1080"/>
                        </a:lnTo>
                        <a:lnTo>
                          <a:pt x="504" y="1800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33" name="Freeform: Shape 5432">
                    <a:extLst>
                      <a:ext uri="{FF2B5EF4-FFF2-40B4-BE49-F238E27FC236}">
                        <a16:creationId xmlns:a16="http://schemas.microsoft.com/office/drawing/2014/main" id="{40D805B1-9894-242F-993F-96C5527F4E5D}"/>
                      </a:ext>
                    </a:extLst>
                  </p:cNvPr>
                  <p:cNvSpPr/>
                  <p:nvPr/>
                </p:nvSpPr>
                <p:spPr>
                  <a:xfrm>
                    <a:off x="7025371" y="5799274"/>
                    <a:ext cx="1728" cy="1944"/>
                  </a:xfrm>
                  <a:custGeom>
                    <a:avLst/>
                    <a:gdLst>
                      <a:gd name="connsiteX0" fmla="*/ 720 w 1728"/>
                      <a:gd name="connsiteY0" fmla="*/ 0 h 1944"/>
                      <a:gd name="connsiteX1" fmla="*/ 1729 w 1728"/>
                      <a:gd name="connsiteY1" fmla="*/ 1080 h 1944"/>
                      <a:gd name="connsiteX2" fmla="*/ 504 w 1728"/>
                      <a:gd name="connsiteY2" fmla="*/ 1944 h 1944"/>
                      <a:gd name="connsiteX3" fmla="*/ 0 w 1728"/>
                      <a:gd name="connsiteY3" fmla="*/ 1152 h 1944"/>
                      <a:gd name="connsiteX4" fmla="*/ 720 w 1728"/>
                      <a:gd name="connsiteY4" fmla="*/ 0 h 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944">
                        <a:moveTo>
                          <a:pt x="720" y="0"/>
                        </a:moveTo>
                        <a:lnTo>
                          <a:pt x="1729" y="1080"/>
                        </a:lnTo>
                        <a:lnTo>
                          <a:pt x="504" y="1944"/>
                        </a:lnTo>
                        <a:lnTo>
                          <a:pt x="0" y="1152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34" name="Freeform: Shape 5433">
                    <a:extLst>
                      <a:ext uri="{FF2B5EF4-FFF2-40B4-BE49-F238E27FC236}">
                        <a16:creationId xmlns:a16="http://schemas.microsoft.com/office/drawing/2014/main" id="{9C00F5BF-12F7-22B6-6526-C59C46B237AD}"/>
                      </a:ext>
                    </a:extLst>
                  </p:cNvPr>
                  <p:cNvSpPr/>
                  <p:nvPr/>
                </p:nvSpPr>
                <p:spPr>
                  <a:xfrm>
                    <a:off x="7037757" y="5807339"/>
                    <a:ext cx="1728" cy="1872"/>
                  </a:xfrm>
                  <a:custGeom>
                    <a:avLst/>
                    <a:gdLst>
                      <a:gd name="connsiteX0" fmla="*/ 792 w 1728"/>
                      <a:gd name="connsiteY0" fmla="*/ 0 h 1872"/>
                      <a:gd name="connsiteX1" fmla="*/ 1728 w 1728"/>
                      <a:gd name="connsiteY1" fmla="*/ 1080 h 1872"/>
                      <a:gd name="connsiteX2" fmla="*/ 504 w 1728"/>
                      <a:gd name="connsiteY2" fmla="*/ 1872 h 1872"/>
                      <a:gd name="connsiteX3" fmla="*/ 0 w 1728"/>
                      <a:gd name="connsiteY3" fmla="*/ 1152 h 1872"/>
                      <a:gd name="connsiteX4" fmla="*/ 792 w 1728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872">
                        <a:moveTo>
                          <a:pt x="792" y="0"/>
                        </a:moveTo>
                        <a:lnTo>
                          <a:pt x="1728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35" name="Freeform: Shape 5434">
                    <a:extLst>
                      <a:ext uri="{FF2B5EF4-FFF2-40B4-BE49-F238E27FC236}">
                        <a16:creationId xmlns:a16="http://schemas.microsoft.com/office/drawing/2014/main" id="{6D24D073-E92B-196C-B585-52528C74AE4D}"/>
                      </a:ext>
                    </a:extLst>
                  </p:cNvPr>
                  <p:cNvSpPr/>
                  <p:nvPr/>
                </p:nvSpPr>
                <p:spPr>
                  <a:xfrm>
                    <a:off x="7022850" y="5816413"/>
                    <a:ext cx="2808" cy="3096"/>
                  </a:xfrm>
                  <a:custGeom>
                    <a:avLst/>
                    <a:gdLst>
                      <a:gd name="connsiteX0" fmla="*/ 1224 w 2808"/>
                      <a:gd name="connsiteY0" fmla="*/ 0 h 3096"/>
                      <a:gd name="connsiteX1" fmla="*/ 2809 w 2808"/>
                      <a:gd name="connsiteY1" fmla="*/ 1728 h 3096"/>
                      <a:gd name="connsiteX2" fmla="*/ 864 w 2808"/>
                      <a:gd name="connsiteY2" fmla="*/ 3097 h 3096"/>
                      <a:gd name="connsiteX3" fmla="*/ 0 w 2808"/>
                      <a:gd name="connsiteY3" fmla="*/ 1872 h 3096"/>
                      <a:gd name="connsiteX4" fmla="*/ 1224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4" y="0"/>
                        </a:moveTo>
                        <a:lnTo>
                          <a:pt x="2809" y="1728"/>
                        </a:lnTo>
                        <a:lnTo>
                          <a:pt x="864" y="3097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36" name="Freeform: Shape 5435">
                    <a:extLst>
                      <a:ext uri="{FF2B5EF4-FFF2-40B4-BE49-F238E27FC236}">
                        <a16:creationId xmlns:a16="http://schemas.microsoft.com/office/drawing/2014/main" id="{2277943C-E144-8549-5221-42625A9470F0}"/>
                      </a:ext>
                    </a:extLst>
                  </p:cNvPr>
                  <p:cNvSpPr/>
                  <p:nvPr/>
                </p:nvSpPr>
                <p:spPr>
                  <a:xfrm>
                    <a:off x="7036461" y="5798121"/>
                    <a:ext cx="2736" cy="3024"/>
                  </a:xfrm>
                  <a:custGeom>
                    <a:avLst/>
                    <a:gdLst>
                      <a:gd name="connsiteX0" fmla="*/ 1224 w 2736"/>
                      <a:gd name="connsiteY0" fmla="*/ 0 h 3024"/>
                      <a:gd name="connsiteX1" fmla="*/ 2737 w 2736"/>
                      <a:gd name="connsiteY1" fmla="*/ 1728 h 3024"/>
                      <a:gd name="connsiteX2" fmla="*/ 792 w 2736"/>
                      <a:gd name="connsiteY2" fmla="*/ 3025 h 3024"/>
                      <a:gd name="connsiteX3" fmla="*/ 0 w 2736"/>
                      <a:gd name="connsiteY3" fmla="*/ 1872 h 3024"/>
                      <a:gd name="connsiteX4" fmla="*/ 1224 w 2736"/>
                      <a:gd name="connsiteY4" fmla="*/ 0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6" h="3024">
                        <a:moveTo>
                          <a:pt x="1224" y="0"/>
                        </a:moveTo>
                        <a:lnTo>
                          <a:pt x="2737" y="1728"/>
                        </a:lnTo>
                        <a:lnTo>
                          <a:pt x="792" y="3025"/>
                        </a:lnTo>
                        <a:lnTo>
                          <a:pt x="0" y="1872"/>
                        </a:lnTo>
                        <a:lnTo>
                          <a:pt x="1224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37" name="Freeform: Shape 5436">
                    <a:extLst>
                      <a:ext uri="{FF2B5EF4-FFF2-40B4-BE49-F238E27FC236}">
                        <a16:creationId xmlns:a16="http://schemas.microsoft.com/office/drawing/2014/main" id="{A473D8F1-7600-5CA5-8ADD-7CF1B6DC5BAB}"/>
                      </a:ext>
                    </a:extLst>
                  </p:cNvPr>
                  <p:cNvSpPr/>
                  <p:nvPr/>
                </p:nvSpPr>
                <p:spPr>
                  <a:xfrm>
                    <a:off x="7015289" y="5800066"/>
                    <a:ext cx="4032" cy="3672"/>
                  </a:xfrm>
                  <a:custGeom>
                    <a:avLst/>
                    <a:gdLst>
                      <a:gd name="connsiteX0" fmla="*/ 0 w 4032"/>
                      <a:gd name="connsiteY0" fmla="*/ 1656 h 3672"/>
                      <a:gd name="connsiteX1" fmla="*/ 2232 w 4032"/>
                      <a:gd name="connsiteY1" fmla="*/ 0 h 3672"/>
                      <a:gd name="connsiteX2" fmla="*/ 4033 w 4032"/>
                      <a:gd name="connsiteY2" fmla="*/ 1656 h 3672"/>
                      <a:gd name="connsiteX3" fmla="*/ 2016 w 4032"/>
                      <a:gd name="connsiteY3" fmla="*/ 3673 h 3672"/>
                      <a:gd name="connsiteX4" fmla="*/ 0 w 4032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2" h="3672">
                        <a:moveTo>
                          <a:pt x="0" y="1656"/>
                        </a:moveTo>
                        <a:cubicBezTo>
                          <a:pt x="0" y="576"/>
                          <a:pt x="1080" y="0"/>
                          <a:pt x="2232" y="0"/>
                        </a:cubicBezTo>
                        <a:cubicBezTo>
                          <a:pt x="3384" y="0"/>
                          <a:pt x="4033" y="504"/>
                          <a:pt x="4033" y="1656"/>
                        </a:cubicBezTo>
                        <a:cubicBezTo>
                          <a:pt x="4033" y="2809"/>
                          <a:pt x="3097" y="3673"/>
                          <a:pt x="2016" y="3673"/>
                        </a:cubicBezTo>
                        <a:cubicBezTo>
                          <a:pt x="936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38" name="Freeform: Shape 5437">
                    <a:extLst>
                      <a:ext uri="{FF2B5EF4-FFF2-40B4-BE49-F238E27FC236}">
                        <a16:creationId xmlns:a16="http://schemas.microsoft.com/office/drawing/2014/main" id="{B41B315A-C2D2-EF89-0340-E5528669DD9E}"/>
                      </a:ext>
                    </a:extLst>
                  </p:cNvPr>
                  <p:cNvSpPr/>
                  <p:nvPr/>
                </p:nvSpPr>
                <p:spPr>
                  <a:xfrm>
                    <a:off x="7028683" y="5815620"/>
                    <a:ext cx="3168" cy="3672"/>
                  </a:xfrm>
                  <a:custGeom>
                    <a:avLst/>
                    <a:gdLst>
                      <a:gd name="connsiteX0" fmla="*/ 0 w 3168"/>
                      <a:gd name="connsiteY0" fmla="*/ 1657 h 3672"/>
                      <a:gd name="connsiteX1" fmla="*/ 1728 w 3168"/>
                      <a:gd name="connsiteY1" fmla="*/ 0 h 3672"/>
                      <a:gd name="connsiteX2" fmla="*/ 3169 w 3168"/>
                      <a:gd name="connsiteY2" fmla="*/ 1657 h 3672"/>
                      <a:gd name="connsiteX3" fmla="*/ 1585 w 3168"/>
                      <a:gd name="connsiteY3" fmla="*/ 3673 h 3672"/>
                      <a:gd name="connsiteX4" fmla="*/ 0 w 3168"/>
                      <a:gd name="connsiteY4" fmla="*/ 1657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672">
                        <a:moveTo>
                          <a:pt x="0" y="1657"/>
                        </a:moveTo>
                        <a:cubicBezTo>
                          <a:pt x="0" y="576"/>
                          <a:pt x="864" y="0"/>
                          <a:pt x="1728" y="0"/>
                        </a:cubicBezTo>
                        <a:cubicBezTo>
                          <a:pt x="2592" y="0"/>
                          <a:pt x="3169" y="504"/>
                          <a:pt x="3169" y="1657"/>
                        </a:cubicBezTo>
                        <a:cubicBezTo>
                          <a:pt x="3169" y="2809"/>
                          <a:pt x="2449" y="3673"/>
                          <a:pt x="1585" y="3673"/>
                        </a:cubicBezTo>
                        <a:cubicBezTo>
                          <a:pt x="720" y="3673"/>
                          <a:pt x="0" y="2809"/>
                          <a:pt x="0" y="1657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1" name="Freeform: Shape 3610">
                    <a:extLst>
                      <a:ext uri="{FF2B5EF4-FFF2-40B4-BE49-F238E27FC236}">
                        <a16:creationId xmlns:a16="http://schemas.microsoft.com/office/drawing/2014/main" id="{70AD06AE-B68E-4FC4-7B57-F2CB52AABE00}"/>
                      </a:ext>
                    </a:extLst>
                  </p:cNvPr>
                  <p:cNvSpPr/>
                  <p:nvPr/>
                </p:nvSpPr>
                <p:spPr>
                  <a:xfrm>
                    <a:off x="7037973" y="5803306"/>
                    <a:ext cx="2448" cy="2167"/>
                  </a:xfrm>
                  <a:custGeom>
                    <a:avLst/>
                    <a:gdLst>
                      <a:gd name="connsiteX0" fmla="*/ 0 w 2448"/>
                      <a:gd name="connsiteY0" fmla="*/ 1080 h 2167"/>
                      <a:gd name="connsiteX1" fmla="*/ 1225 w 2448"/>
                      <a:gd name="connsiteY1" fmla="*/ 0 h 2167"/>
                      <a:gd name="connsiteX2" fmla="*/ 2449 w 2448"/>
                      <a:gd name="connsiteY2" fmla="*/ 864 h 2167"/>
                      <a:gd name="connsiteX3" fmla="*/ 1368 w 2448"/>
                      <a:gd name="connsiteY3" fmla="*/ 2160 h 2167"/>
                      <a:gd name="connsiteX4" fmla="*/ 72 w 2448"/>
                      <a:gd name="connsiteY4" fmla="*/ 1080 h 2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" h="2167">
                        <a:moveTo>
                          <a:pt x="0" y="1080"/>
                        </a:moveTo>
                        <a:cubicBezTo>
                          <a:pt x="0" y="432"/>
                          <a:pt x="576" y="72"/>
                          <a:pt x="1225" y="0"/>
                        </a:cubicBezTo>
                        <a:cubicBezTo>
                          <a:pt x="1945" y="0"/>
                          <a:pt x="2377" y="216"/>
                          <a:pt x="2449" y="864"/>
                        </a:cubicBezTo>
                        <a:cubicBezTo>
                          <a:pt x="2449" y="1512"/>
                          <a:pt x="2017" y="2088"/>
                          <a:pt x="1368" y="2160"/>
                        </a:cubicBezTo>
                        <a:cubicBezTo>
                          <a:pt x="720" y="2232"/>
                          <a:pt x="72" y="1728"/>
                          <a:pt x="72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2" name="Freeform: Shape 3611">
                    <a:extLst>
                      <a:ext uri="{FF2B5EF4-FFF2-40B4-BE49-F238E27FC236}">
                        <a16:creationId xmlns:a16="http://schemas.microsoft.com/office/drawing/2014/main" id="{0058C43C-1715-839D-57D4-DD40E2286705}"/>
                      </a:ext>
                    </a:extLst>
                  </p:cNvPr>
                  <p:cNvSpPr/>
                  <p:nvPr/>
                </p:nvSpPr>
                <p:spPr>
                  <a:xfrm>
                    <a:off x="7024575" y="5806251"/>
                    <a:ext cx="4040" cy="3624"/>
                  </a:xfrm>
                  <a:custGeom>
                    <a:avLst/>
                    <a:gdLst>
                      <a:gd name="connsiteX0" fmla="*/ 4 w 4040"/>
                      <a:gd name="connsiteY0" fmla="*/ 1808 h 3624"/>
                      <a:gd name="connsiteX1" fmla="*/ 2020 w 4040"/>
                      <a:gd name="connsiteY1" fmla="*/ 8 h 3624"/>
                      <a:gd name="connsiteX2" fmla="*/ 4036 w 4040"/>
                      <a:gd name="connsiteY2" fmla="*/ 1448 h 3624"/>
                      <a:gd name="connsiteX3" fmla="*/ 2236 w 4040"/>
                      <a:gd name="connsiteY3" fmla="*/ 3608 h 3624"/>
                      <a:gd name="connsiteX4" fmla="*/ 76 w 4040"/>
                      <a:gd name="connsiteY4" fmla="*/ 1808 h 3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0" h="3624">
                        <a:moveTo>
                          <a:pt x="4" y="1808"/>
                        </a:moveTo>
                        <a:cubicBezTo>
                          <a:pt x="-68" y="728"/>
                          <a:pt x="940" y="80"/>
                          <a:pt x="2020" y="8"/>
                        </a:cubicBezTo>
                        <a:cubicBezTo>
                          <a:pt x="3100" y="-64"/>
                          <a:pt x="3893" y="368"/>
                          <a:pt x="4036" y="1448"/>
                        </a:cubicBezTo>
                        <a:cubicBezTo>
                          <a:pt x="4109" y="2528"/>
                          <a:pt x="3316" y="3465"/>
                          <a:pt x="2236" y="3608"/>
                        </a:cubicBezTo>
                        <a:cubicBezTo>
                          <a:pt x="1156" y="3753"/>
                          <a:pt x="148" y="2888"/>
                          <a:pt x="76" y="180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3" name="Freeform: Shape 3612">
                    <a:extLst>
                      <a:ext uri="{FF2B5EF4-FFF2-40B4-BE49-F238E27FC236}">
                        <a16:creationId xmlns:a16="http://schemas.microsoft.com/office/drawing/2014/main" id="{3767A58D-8273-C2F5-DB56-61581FA42A55}"/>
                      </a:ext>
                    </a:extLst>
                  </p:cNvPr>
                  <p:cNvSpPr/>
                  <p:nvPr/>
                </p:nvSpPr>
                <p:spPr>
                  <a:xfrm>
                    <a:off x="7028559" y="5795018"/>
                    <a:ext cx="4954" cy="4217"/>
                  </a:xfrm>
                  <a:custGeom>
                    <a:avLst/>
                    <a:gdLst>
                      <a:gd name="connsiteX0" fmla="*/ 2141 w 4954"/>
                      <a:gd name="connsiteY0" fmla="*/ 78 h 4217"/>
                      <a:gd name="connsiteX1" fmla="*/ 4877 w 4954"/>
                      <a:gd name="connsiteY1" fmla="*/ 1735 h 4217"/>
                      <a:gd name="connsiteX2" fmla="*/ 3221 w 4954"/>
                      <a:gd name="connsiteY2" fmla="*/ 4111 h 4217"/>
                      <a:gd name="connsiteX3" fmla="*/ 52 w 4954"/>
                      <a:gd name="connsiteY3" fmla="*/ 2743 h 4217"/>
                      <a:gd name="connsiteX4" fmla="*/ 2141 w 4954"/>
                      <a:gd name="connsiteY4" fmla="*/ 78 h 4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17">
                        <a:moveTo>
                          <a:pt x="2141" y="78"/>
                        </a:moveTo>
                        <a:cubicBezTo>
                          <a:pt x="3581" y="-282"/>
                          <a:pt x="4589" y="655"/>
                          <a:pt x="4877" y="1735"/>
                        </a:cubicBezTo>
                        <a:cubicBezTo>
                          <a:pt x="5165" y="2815"/>
                          <a:pt x="4661" y="3751"/>
                          <a:pt x="3221" y="4111"/>
                        </a:cubicBezTo>
                        <a:cubicBezTo>
                          <a:pt x="1780" y="4471"/>
                          <a:pt x="340" y="3895"/>
                          <a:pt x="52" y="2743"/>
                        </a:cubicBezTo>
                        <a:cubicBezTo>
                          <a:pt x="-236" y="1663"/>
                          <a:pt x="700" y="438"/>
                          <a:pt x="2141" y="78"/>
                        </a:cubicBezTo>
                        <a:close/>
                      </a:path>
                    </a:pathLst>
                  </a:custGeom>
                  <a:solidFill>
                    <a:srgbClr val="634427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14" name="Graphic 6">
                  <a:extLst>
                    <a:ext uri="{FF2B5EF4-FFF2-40B4-BE49-F238E27FC236}">
                      <a16:creationId xmlns:a16="http://schemas.microsoft.com/office/drawing/2014/main" id="{C3C36773-D994-2A2E-4C4B-3BACE431F182}"/>
                    </a:ext>
                  </a:extLst>
                </p:cNvPr>
                <p:cNvGrpSpPr/>
                <p:nvPr/>
              </p:nvGrpSpPr>
              <p:grpSpPr>
                <a:xfrm>
                  <a:off x="7040350" y="5791064"/>
                  <a:ext cx="33270" cy="41298"/>
                  <a:chOff x="7040350" y="5791064"/>
                  <a:chExt cx="33270" cy="41298"/>
                </a:xfrm>
              </p:grpSpPr>
              <p:sp>
                <p:nvSpPr>
                  <p:cNvPr id="5415" name="Freeform: Shape 5414">
                    <a:extLst>
                      <a:ext uri="{FF2B5EF4-FFF2-40B4-BE49-F238E27FC236}">
                        <a16:creationId xmlns:a16="http://schemas.microsoft.com/office/drawing/2014/main" id="{7B4731CE-E3BA-5FBB-5D56-2A2CE453A675}"/>
                      </a:ext>
                    </a:extLst>
                  </p:cNvPr>
                  <p:cNvSpPr/>
                  <p:nvPr/>
                </p:nvSpPr>
                <p:spPr>
                  <a:xfrm>
                    <a:off x="7040350" y="5791064"/>
                    <a:ext cx="33270" cy="32910"/>
                  </a:xfrm>
                  <a:custGeom>
                    <a:avLst/>
                    <a:gdLst>
                      <a:gd name="connsiteX0" fmla="*/ 0 w 33270"/>
                      <a:gd name="connsiteY0" fmla="*/ 16419 h 32910"/>
                      <a:gd name="connsiteX1" fmla="*/ 16635 w 33270"/>
                      <a:gd name="connsiteY1" fmla="*/ 0 h 32910"/>
                      <a:gd name="connsiteX2" fmla="*/ 33271 w 33270"/>
                      <a:gd name="connsiteY2" fmla="*/ 16419 h 32910"/>
                      <a:gd name="connsiteX3" fmla="*/ 16635 w 33270"/>
                      <a:gd name="connsiteY3" fmla="*/ 32911 h 32910"/>
                      <a:gd name="connsiteX4" fmla="*/ 0 w 33270"/>
                      <a:gd name="connsiteY4" fmla="*/ 16419 h 32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270" h="32910">
                        <a:moveTo>
                          <a:pt x="0" y="16419"/>
                        </a:moveTo>
                        <a:cubicBezTo>
                          <a:pt x="0" y="7346"/>
                          <a:pt x="7418" y="0"/>
                          <a:pt x="16635" y="0"/>
                        </a:cubicBezTo>
                        <a:cubicBezTo>
                          <a:pt x="25853" y="0"/>
                          <a:pt x="33271" y="7346"/>
                          <a:pt x="33271" y="16419"/>
                        </a:cubicBezTo>
                        <a:cubicBezTo>
                          <a:pt x="33271" y="25493"/>
                          <a:pt x="25853" y="32911"/>
                          <a:pt x="16635" y="32911"/>
                        </a:cubicBezTo>
                        <a:cubicBezTo>
                          <a:pt x="7418" y="32911"/>
                          <a:pt x="0" y="25565"/>
                          <a:pt x="0" y="16419"/>
                        </a:cubicBezTo>
                        <a:close/>
                      </a:path>
                    </a:pathLst>
                  </a:custGeom>
                  <a:solidFill>
                    <a:srgbClr val="5F4124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16" name="Freeform: Shape 5415">
                    <a:extLst>
                      <a:ext uri="{FF2B5EF4-FFF2-40B4-BE49-F238E27FC236}">
                        <a16:creationId xmlns:a16="http://schemas.microsoft.com/office/drawing/2014/main" id="{CEB1F6FB-6439-9462-20B3-9B523003FE1F}"/>
                      </a:ext>
                    </a:extLst>
                  </p:cNvPr>
                  <p:cNvSpPr/>
                  <p:nvPr/>
                </p:nvSpPr>
                <p:spPr>
                  <a:xfrm>
                    <a:off x="7043662" y="5810291"/>
                    <a:ext cx="2664" cy="2304"/>
                  </a:xfrm>
                  <a:custGeom>
                    <a:avLst/>
                    <a:gdLst>
                      <a:gd name="connsiteX0" fmla="*/ 0 w 2664"/>
                      <a:gd name="connsiteY0" fmla="*/ 1512 h 2304"/>
                      <a:gd name="connsiteX1" fmla="*/ 1368 w 2664"/>
                      <a:gd name="connsiteY1" fmla="*/ 0 h 2304"/>
                      <a:gd name="connsiteX2" fmla="*/ 2664 w 2664"/>
                      <a:gd name="connsiteY2" fmla="*/ 1512 h 2304"/>
                      <a:gd name="connsiteX3" fmla="*/ 1728 w 2664"/>
                      <a:gd name="connsiteY3" fmla="*/ 2305 h 2304"/>
                      <a:gd name="connsiteX4" fmla="*/ 0 w 2664"/>
                      <a:gd name="connsiteY4" fmla="*/ 1512 h 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4" h="2304">
                        <a:moveTo>
                          <a:pt x="0" y="1512"/>
                        </a:moveTo>
                        <a:lnTo>
                          <a:pt x="1368" y="0"/>
                        </a:lnTo>
                        <a:lnTo>
                          <a:pt x="2664" y="1512"/>
                        </a:lnTo>
                        <a:lnTo>
                          <a:pt x="1728" y="2305"/>
                        </a:lnTo>
                        <a:lnTo>
                          <a:pt x="0" y="1512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17" name="Freeform: Shape 5416">
                    <a:extLst>
                      <a:ext uri="{FF2B5EF4-FFF2-40B4-BE49-F238E27FC236}">
                        <a16:creationId xmlns:a16="http://schemas.microsoft.com/office/drawing/2014/main" id="{B2404043-9B95-6678-D3FB-CC9D8CABC66A}"/>
                      </a:ext>
                    </a:extLst>
                  </p:cNvPr>
                  <p:cNvSpPr/>
                  <p:nvPr/>
                </p:nvSpPr>
                <p:spPr>
                  <a:xfrm>
                    <a:off x="7049640" y="5795601"/>
                    <a:ext cx="1800" cy="1584"/>
                  </a:xfrm>
                  <a:custGeom>
                    <a:avLst/>
                    <a:gdLst>
                      <a:gd name="connsiteX0" fmla="*/ 0 w 1800"/>
                      <a:gd name="connsiteY0" fmla="*/ 864 h 1584"/>
                      <a:gd name="connsiteX1" fmla="*/ 1152 w 1800"/>
                      <a:gd name="connsiteY1" fmla="*/ 0 h 1584"/>
                      <a:gd name="connsiteX2" fmla="*/ 1800 w 1800"/>
                      <a:gd name="connsiteY2" fmla="*/ 1224 h 1584"/>
                      <a:gd name="connsiteX3" fmla="*/ 1080 w 1800"/>
                      <a:gd name="connsiteY3" fmla="*/ 1584 h 1584"/>
                      <a:gd name="connsiteX4" fmla="*/ 0 w 1800"/>
                      <a:gd name="connsiteY4" fmla="*/ 864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0" h="1584">
                        <a:moveTo>
                          <a:pt x="0" y="864"/>
                        </a:moveTo>
                        <a:lnTo>
                          <a:pt x="1152" y="0"/>
                        </a:lnTo>
                        <a:lnTo>
                          <a:pt x="1800" y="1224"/>
                        </a:lnTo>
                        <a:lnTo>
                          <a:pt x="1080" y="1584"/>
                        </a:lnTo>
                        <a:lnTo>
                          <a:pt x="0" y="864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18" name="Freeform: Shape 5417">
                    <a:extLst>
                      <a:ext uri="{FF2B5EF4-FFF2-40B4-BE49-F238E27FC236}">
                        <a16:creationId xmlns:a16="http://schemas.microsoft.com/office/drawing/2014/main" id="{ABA3C00B-2D58-B109-DCE8-E92DD39A77F4}"/>
                      </a:ext>
                    </a:extLst>
                  </p:cNvPr>
                  <p:cNvSpPr/>
                  <p:nvPr/>
                </p:nvSpPr>
                <p:spPr>
                  <a:xfrm>
                    <a:off x="7061378" y="5814324"/>
                    <a:ext cx="1656" cy="1800"/>
                  </a:xfrm>
                  <a:custGeom>
                    <a:avLst/>
                    <a:gdLst>
                      <a:gd name="connsiteX0" fmla="*/ 720 w 1656"/>
                      <a:gd name="connsiteY0" fmla="*/ 0 h 1800"/>
                      <a:gd name="connsiteX1" fmla="*/ 1657 w 1656"/>
                      <a:gd name="connsiteY1" fmla="*/ 1008 h 1800"/>
                      <a:gd name="connsiteX2" fmla="*/ 504 w 1656"/>
                      <a:gd name="connsiteY2" fmla="*/ 1800 h 1800"/>
                      <a:gd name="connsiteX3" fmla="*/ 0 w 1656"/>
                      <a:gd name="connsiteY3" fmla="*/ 1080 h 1800"/>
                      <a:gd name="connsiteX4" fmla="*/ 720 w 1656"/>
                      <a:gd name="connsiteY4" fmla="*/ 0 h 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00">
                        <a:moveTo>
                          <a:pt x="720" y="0"/>
                        </a:moveTo>
                        <a:lnTo>
                          <a:pt x="1657" y="1008"/>
                        </a:lnTo>
                        <a:lnTo>
                          <a:pt x="504" y="1800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19" name="Freeform: Shape 5418">
                    <a:extLst>
                      <a:ext uri="{FF2B5EF4-FFF2-40B4-BE49-F238E27FC236}">
                        <a16:creationId xmlns:a16="http://schemas.microsoft.com/office/drawing/2014/main" id="{FF483F0E-EF20-C95D-F8DB-9CE2375980A7}"/>
                      </a:ext>
                    </a:extLst>
                  </p:cNvPr>
                  <p:cNvSpPr/>
                  <p:nvPr/>
                </p:nvSpPr>
                <p:spPr>
                  <a:xfrm>
                    <a:off x="7055329" y="5800786"/>
                    <a:ext cx="1728" cy="1872"/>
                  </a:xfrm>
                  <a:custGeom>
                    <a:avLst/>
                    <a:gdLst>
                      <a:gd name="connsiteX0" fmla="*/ 792 w 1728"/>
                      <a:gd name="connsiteY0" fmla="*/ 0 h 1872"/>
                      <a:gd name="connsiteX1" fmla="*/ 1728 w 1728"/>
                      <a:gd name="connsiteY1" fmla="*/ 1080 h 1872"/>
                      <a:gd name="connsiteX2" fmla="*/ 504 w 1728"/>
                      <a:gd name="connsiteY2" fmla="*/ 1872 h 1872"/>
                      <a:gd name="connsiteX3" fmla="*/ 0 w 1728"/>
                      <a:gd name="connsiteY3" fmla="*/ 1152 h 1872"/>
                      <a:gd name="connsiteX4" fmla="*/ 792 w 1728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" h="1872">
                        <a:moveTo>
                          <a:pt x="792" y="0"/>
                        </a:moveTo>
                        <a:lnTo>
                          <a:pt x="1728" y="1080"/>
                        </a:lnTo>
                        <a:lnTo>
                          <a:pt x="504" y="1872"/>
                        </a:lnTo>
                        <a:lnTo>
                          <a:pt x="0" y="1152"/>
                        </a:lnTo>
                        <a:lnTo>
                          <a:pt x="792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20" name="Freeform: Shape 5419">
                    <a:extLst>
                      <a:ext uri="{FF2B5EF4-FFF2-40B4-BE49-F238E27FC236}">
                        <a16:creationId xmlns:a16="http://schemas.microsoft.com/office/drawing/2014/main" id="{B6BEA74A-EB59-F038-0D7B-8E86C2E6A758}"/>
                      </a:ext>
                    </a:extLst>
                  </p:cNvPr>
                  <p:cNvSpPr/>
                  <p:nvPr/>
                </p:nvSpPr>
                <p:spPr>
                  <a:xfrm>
                    <a:off x="7067787" y="5808851"/>
                    <a:ext cx="1656" cy="1872"/>
                  </a:xfrm>
                  <a:custGeom>
                    <a:avLst/>
                    <a:gdLst>
                      <a:gd name="connsiteX0" fmla="*/ 720 w 1656"/>
                      <a:gd name="connsiteY0" fmla="*/ 0 h 1872"/>
                      <a:gd name="connsiteX1" fmla="*/ 1657 w 1656"/>
                      <a:gd name="connsiteY1" fmla="*/ 1080 h 1872"/>
                      <a:gd name="connsiteX2" fmla="*/ 504 w 1656"/>
                      <a:gd name="connsiteY2" fmla="*/ 1872 h 1872"/>
                      <a:gd name="connsiteX3" fmla="*/ 0 w 1656"/>
                      <a:gd name="connsiteY3" fmla="*/ 1080 h 1872"/>
                      <a:gd name="connsiteX4" fmla="*/ 720 w 1656"/>
                      <a:gd name="connsiteY4" fmla="*/ 0 h 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6" h="1872">
                        <a:moveTo>
                          <a:pt x="720" y="0"/>
                        </a:moveTo>
                        <a:lnTo>
                          <a:pt x="1657" y="1080"/>
                        </a:lnTo>
                        <a:lnTo>
                          <a:pt x="504" y="1872"/>
                        </a:lnTo>
                        <a:lnTo>
                          <a:pt x="0" y="1080"/>
                        </a:lnTo>
                        <a:lnTo>
                          <a:pt x="720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21" name="Freeform: Shape 5420">
                    <a:extLst>
                      <a:ext uri="{FF2B5EF4-FFF2-40B4-BE49-F238E27FC236}">
                        <a16:creationId xmlns:a16="http://schemas.microsoft.com/office/drawing/2014/main" id="{14DA04AE-5921-AE77-B82F-B43BF62A9AF1}"/>
                      </a:ext>
                    </a:extLst>
                  </p:cNvPr>
                  <p:cNvSpPr/>
                  <p:nvPr/>
                </p:nvSpPr>
                <p:spPr>
                  <a:xfrm>
                    <a:off x="7052880" y="5817853"/>
                    <a:ext cx="2808" cy="3096"/>
                  </a:xfrm>
                  <a:custGeom>
                    <a:avLst/>
                    <a:gdLst>
                      <a:gd name="connsiteX0" fmla="*/ 1225 w 2808"/>
                      <a:gd name="connsiteY0" fmla="*/ 0 h 3096"/>
                      <a:gd name="connsiteX1" fmla="*/ 2809 w 2808"/>
                      <a:gd name="connsiteY1" fmla="*/ 1800 h 3096"/>
                      <a:gd name="connsiteX2" fmla="*/ 792 w 2808"/>
                      <a:gd name="connsiteY2" fmla="*/ 3097 h 3096"/>
                      <a:gd name="connsiteX3" fmla="*/ 0 w 2808"/>
                      <a:gd name="connsiteY3" fmla="*/ 1872 h 3096"/>
                      <a:gd name="connsiteX4" fmla="*/ 1225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5" y="0"/>
                        </a:moveTo>
                        <a:lnTo>
                          <a:pt x="2809" y="1800"/>
                        </a:lnTo>
                        <a:lnTo>
                          <a:pt x="792" y="3097"/>
                        </a:lnTo>
                        <a:lnTo>
                          <a:pt x="0" y="1872"/>
                        </a:lnTo>
                        <a:lnTo>
                          <a:pt x="1225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22" name="Freeform: Shape 5421">
                    <a:extLst>
                      <a:ext uri="{FF2B5EF4-FFF2-40B4-BE49-F238E27FC236}">
                        <a16:creationId xmlns:a16="http://schemas.microsoft.com/office/drawing/2014/main" id="{FA506C54-740B-9CBB-F6A6-3670DCF9F57C}"/>
                      </a:ext>
                    </a:extLst>
                  </p:cNvPr>
                  <p:cNvSpPr/>
                  <p:nvPr/>
                </p:nvSpPr>
                <p:spPr>
                  <a:xfrm>
                    <a:off x="7066419" y="5799561"/>
                    <a:ext cx="2808" cy="3096"/>
                  </a:xfrm>
                  <a:custGeom>
                    <a:avLst/>
                    <a:gdLst>
                      <a:gd name="connsiteX0" fmla="*/ 1225 w 2808"/>
                      <a:gd name="connsiteY0" fmla="*/ 0 h 3096"/>
                      <a:gd name="connsiteX1" fmla="*/ 2809 w 2808"/>
                      <a:gd name="connsiteY1" fmla="*/ 1800 h 3096"/>
                      <a:gd name="connsiteX2" fmla="*/ 864 w 2808"/>
                      <a:gd name="connsiteY2" fmla="*/ 3097 h 3096"/>
                      <a:gd name="connsiteX3" fmla="*/ 0 w 2808"/>
                      <a:gd name="connsiteY3" fmla="*/ 1872 h 3096"/>
                      <a:gd name="connsiteX4" fmla="*/ 1225 w 2808"/>
                      <a:gd name="connsiteY4" fmla="*/ 0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8" h="3096">
                        <a:moveTo>
                          <a:pt x="1225" y="0"/>
                        </a:moveTo>
                        <a:lnTo>
                          <a:pt x="2809" y="1800"/>
                        </a:lnTo>
                        <a:lnTo>
                          <a:pt x="864" y="3097"/>
                        </a:lnTo>
                        <a:lnTo>
                          <a:pt x="0" y="1872"/>
                        </a:lnTo>
                        <a:lnTo>
                          <a:pt x="1225" y="0"/>
                        </a:lnTo>
                        <a:close/>
                      </a:path>
                    </a:pathLst>
                  </a:custGeom>
                  <a:solidFill>
                    <a:srgbClr val="B89A6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23" name="Freeform: Shape 5422">
                    <a:extLst>
                      <a:ext uri="{FF2B5EF4-FFF2-40B4-BE49-F238E27FC236}">
                        <a16:creationId xmlns:a16="http://schemas.microsoft.com/office/drawing/2014/main" id="{4B8AFB77-0B47-5EA2-A1FE-131D335A1506}"/>
                      </a:ext>
                    </a:extLst>
                  </p:cNvPr>
                  <p:cNvSpPr/>
                  <p:nvPr/>
                </p:nvSpPr>
                <p:spPr>
                  <a:xfrm>
                    <a:off x="7045174" y="5801506"/>
                    <a:ext cx="4032" cy="3672"/>
                  </a:xfrm>
                  <a:custGeom>
                    <a:avLst/>
                    <a:gdLst>
                      <a:gd name="connsiteX0" fmla="*/ 72 w 4032"/>
                      <a:gd name="connsiteY0" fmla="*/ 1656 h 3672"/>
                      <a:gd name="connsiteX1" fmla="*/ 2232 w 4032"/>
                      <a:gd name="connsiteY1" fmla="*/ 0 h 3672"/>
                      <a:gd name="connsiteX2" fmla="*/ 4033 w 4032"/>
                      <a:gd name="connsiteY2" fmla="*/ 1656 h 3672"/>
                      <a:gd name="connsiteX3" fmla="*/ 2017 w 4032"/>
                      <a:gd name="connsiteY3" fmla="*/ 3673 h 3672"/>
                      <a:gd name="connsiteX4" fmla="*/ 0 w 4032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2" h="3672">
                        <a:moveTo>
                          <a:pt x="72" y="1656"/>
                        </a:moveTo>
                        <a:cubicBezTo>
                          <a:pt x="72" y="576"/>
                          <a:pt x="1152" y="0"/>
                          <a:pt x="2232" y="0"/>
                        </a:cubicBezTo>
                        <a:cubicBezTo>
                          <a:pt x="3313" y="0"/>
                          <a:pt x="4033" y="504"/>
                          <a:pt x="4033" y="1656"/>
                        </a:cubicBezTo>
                        <a:cubicBezTo>
                          <a:pt x="4033" y="2809"/>
                          <a:pt x="3169" y="3673"/>
                          <a:pt x="2017" y="3673"/>
                        </a:cubicBezTo>
                        <a:cubicBezTo>
                          <a:pt x="865" y="3673"/>
                          <a:pt x="0" y="2809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24" name="Freeform: Shape 5423">
                    <a:extLst>
                      <a:ext uri="{FF2B5EF4-FFF2-40B4-BE49-F238E27FC236}">
                        <a16:creationId xmlns:a16="http://schemas.microsoft.com/office/drawing/2014/main" id="{EE1F3714-1BDE-2270-089B-94B80DFECE02}"/>
                      </a:ext>
                    </a:extLst>
                  </p:cNvPr>
                  <p:cNvSpPr/>
                  <p:nvPr/>
                </p:nvSpPr>
                <p:spPr>
                  <a:xfrm>
                    <a:off x="7058642" y="5817133"/>
                    <a:ext cx="3168" cy="3672"/>
                  </a:xfrm>
                  <a:custGeom>
                    <a:avLst/>
                    <a:gdLst>
                      <a:gd name="connsiteX0" fmla="*/ 0 w 3168"/>
                      <a:gd name="connsiteY0" fmla="*/ 1656 h 3672"/>
                      <a:gd name="connsiteX1" fmla="*/ 1728 w 3168"/>
                      <a:gd name="connsiteY1" fmla="*/ 0 h 3672"/>
                      <a:gd name="connsiteX2" fmla="*/ 3168 w 3168"/>
                      <a:gd name="connsiteY2" fmla="*/ 1656 h 3672"/>
                      <a:gd name="connsiteX3" fmla="*/ 1584 w 3168"/>
                      <a:gd name="connsiteY3" fmla="*/ 3673 h 3672"/>
                      <a:gd name="connsiteX4" fmla="*/ 0 w 3168"/>
                      <a:gd name="connsiteY4" fmla="*/ 1656 h 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3672">
                        <a:moveTo>
                          <a:pt x="0" y="1656"/>
                        </a:moveTo>
                        <a:cubicBezTo>
                          <a:pt x="0" y="576"/>
                          <a:pt x="864" y="0"/>
                          <a:pt x="1728" y="0"/>
                        </a:cubicBezTo>
                        <a:cubicBezTo>
                          <a:pt x="2592" y="0"/>
                          <a:pt x="3168" y="504"/>
                          <a:pt x="3168" y="1656"/>
                        </a:cubicBezTo>
                        <a:cubicBezTo>
                          <a:pt x="3168" y="2809"/>
                          <a:pt x="2448" y="3673"/>
                          <a:pt x="1584" y="3673"/>
                        </a:cubicBezTo>
                        <a:cubicBezTo>
                          <a:pt x="720" y="3673"/>
                          <a:pt x="0" y="2737"/>
                          <a:pt x="0" y="1656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25" name="Freeform: Shape 5424">
                    <a:extLst>
                      <a:ext uri="{FF2B5EF4-FFF2-40B4-BE49-F238E27FC236}">
                        <a16:creationId xmlns:a16="http://schemas.microsoft.com/office/drawing/2014/main" id="{30EA0861-26D9-2CC6-49BD-4A9938B029CB}"/>
                      </a:ext>
                    </a:extLst>
                  </p:cNvPr>
                  <p:cNvSpPr/>
                  <p:nvPr/>
                </p:nvSpPr>
                <p:spPr>
                  <a:xfrm>
                    <a:off x="7067859" y="5804818"/>
                    <a:ext cx="2520" cy="2160"/>
                  </a:xfrm>
                  <a:custGeom>
                    <a:avLst/>
                    <a:gdLst>
                      <a:gd name="connsiteX0" fmla="*/ 72 w 2520"/>
                      <a:gd name="connsiteY0" fmla="*/ 1080 h 2160"/>
                      <a:gd name="connsiteX1" fmla="*/ 1296 w 2520"/>
                      <a:gd name="connsiteY1" fmla="*/ 0 h 2160"/>
                      <a:gd name="connsiteX2" fmla="*/ 2520 w 2520"/>
                      <a:gd name="connsiteY2" fmla="*/ 865 h 2160"/>
                      <a:gd name="connsiteX3" fmla="*/ 1368 w 2520"/>
                      <a:gd name="connsiteY3" fmla="*/ 2161 h 2160"/>
                      <a:gd name="connsiteX4" fmla="*/ 0 w 2520"/>
                      <a:gd name="connsiteY4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0" h="2160">
                        <a:moveTo>
                          <a:pt x="72" y="1080"/>
                        </a:moveTo>
                        <a:cubicBezTo>
                          <a:pt x="72" y="432"/>
                          <a:pt x="648" y="72"/>
                          <a:pt x="1296" y="0"/>
                        </a:cubicBezTo>
                        <a:cubicBezTo>
                          <a:pt x="1945" y="0"/>
                          <a:pt x="2449" y="216"/>
                          <a:pt x="2520" y="865"/>
                        </a:cubicBezTo>
                        <a:cubicBezTo>
                          <a:pt x="2520" y="1512"/>
                          <a:pt x="2088" y="2089"/>
                          <a:pt x="1368" y="2161"/>
                        </a:cubicBezTo>
                        <a:cubicBezTo>
                          <a:pt x="720" y="2161"/>
                          <a:pt x="72" y="1729"/>
                          <a:pt x="0" y="1080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26" name="Freeform: Shape 5425">
                    <a:extLst>
                      <a:ext uri="{FF2B5EF4-FFF2-40B4-BE49-F238E27FC236}">
                        <a16:creationId xmlns:a16="http://schemas.microsoft.com/office/drawing/2014/main" id="{E5BD0CBA-6868-7431-A100-F0F600A9F18F}"/>
                      </a:ext>
                    </a:extLst>
                  </p:cNvPr>
                  <p:cNvSpPr/>
                  <p:nvPr/>
                </p:nvSpPr>
                <p:spPr>
                  <a:xfrm>
                    <a:off x="7054533" y="5807691"/>
                    <a:ext cx="3980" cy="3612"/>
                  </a:xfrm>
                  <a:custGeom>
                    <a:avLst/>
                    <a:gdLst>
                      <a:gd name="connsiteX0" fmla="*/ 4 w 3980"/>
                      <a:gd name="connsiteY0" fmla="*/ 1808 h 3612"/>
                      <a:gd name="connsiteX1" fmla="*/ 2020 w 3980"/>
                      <a:gd name="connsiteY1" fmla="*/ 8 h 3612"/>
                      <a:gd name="connsiteX2" fmla="*/ 3964 w 3980"/>
                      <a:gd name="connsiteY2" fmla="*/ 1448 h 3612"/>
                      <a:gd name="connsiteX3" fmla="*/ 2164 w 3980"/>
                      <a:gd name="connsiteY3" fmla="*/ 3608 h 3612"/>
                      <a:gd name="connsiteX4" fmla="*/ 4 w 3980"/>
                      <a:gd name="connsiteY4" fmla="*/ 1808 h 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0" h="3612">
                        <a:moveTo>
                          <a:pt x="4" y="1808"/>
                        </a:moveTo>
                        <a:cubicBezTo>
                          <a:pt x="-68" y="728"/>
                          <a:pt x="940" y="80"/>
                          <a:pt x="2020" y="8"/>
                        </a:cubicBezTo>
                        <a:cubicBezTo>
                          <a:pt x="3100" y="-64"/>
                          <a:pt x="3892" y="368"/>
                          <a:pt x="3964" y="1448"/>
                        </a:cubicBezTo>
                        <a:cubicBezTo>
                          <a:pt x="4109" y="2528"/>
                          <a:pt x="3244" y="3464"/>
                          <a:pt x="2164" y="3608"/>
                        </a:cubicBezTo>
                        <a:cubicBezTo>
                          <a:pt x="1084" y="3680"/>
                          <a:pt x="75" y="2888"/>
                          <a:pt x="4" y="1808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27" name="Freeform: Shape 5426">
                    <a:extLst>
                      <a:ext uri="{FF2B5EF4-FFF2-40B4-BE49-F238E27FC236}">
                        <a16:creationId xmlns:a16="http://schemas.microsoft.com/office/drawing/2014/main" id="{974477C1-88CB-440C-0A77-78E289A4E2E5}"/>
                      </a:ext>
                    </a:extLst>
                  </p:cNvPr>
                  <p:cNvSpPr/>
                  <p:nvPr/>
                </p:nvSpPr>
                <p:spPr>
                  <a:xfrm>
                    <a:off x="7058517" y="5796526"/>
                    <a:ext cx="4954" cy="4222"/>
                  </a:xfrm>
                  <a:custGeom>
                    <a:avLst/>
                    <a:gdLst>
                      <a:gd name="connsiteX0" fmla="*/ 2140 w 4954"/>
                      <a:gd name="connsiteY0" fmla="*/ 83 h 4222"/>
                      <a:gd name="connsiteX1" fmla="*/ 4877 w 4954"/>
                      <a:gd name="connsiteY1" fmla="*/ 1739 h 4222"/>
                      <a:gd name="connsiteX2" fmla="*/ 3221 w 4954"/>
                      <a:gd name="connsiteY2" fmla="*/ 4116 h 4222"/>
                      <a:gd name="connsiteX3" fmla="*/ 52 w 4954"/>
                      <a:gd name="connsiteY3" fmla="*/ 2747 h 4222"/>
                      <a:gd name="connsiteX4" fmla="*/ 2140 w 4954"/>
                      <a:gd name="connsiteY4" fmla="*/ 83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22">
                        <a:moveTo>
                          <a:pt x="2140" y="83"/>
                        </a:moveTo>
                        <a:cubicBezTo>
                          <a:pt x="3581" y="-278"/>
                          <a:pt x="4589" y="587"/>
                          <a:pt x="4877" y="1739"/>
                        </a:cubicBezTo>
                        <a:cubicBezTo>
                          <a:pt x="5165" y="2819"/>
                          <a:pt x="4661" y="3756"/>
                          <a:pt x="3221" y="4116"/>
                        </a:cubicBezTo>
                        <a:cubicBezTo>
                          <a:pt x="1780" y="4476"/>
                          <a:pt x="340" y="3899"/>
                          <a:pt x="52" y="2747"/>
                        </a:cubicBezTo>
                        <a:cubicBezTo>
                          <a:pt x="-236" y="1667"/>
                          <a:pt x="700" y="443"/>
                          <a:pt x="2140" y="83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28" name="Freeform: Shape 5427">
                    <a:extLst>
                      <a:ext uri="{FF2B5EF4-FFF2-40B4-BE49-F238E27FC236}">
                        <a16:creationId xmlns:a16="http://schemas.microsoft.com/office/drawing/2014/main" id="{2AB0B8C6-E9C2-5FE4-4577-2963ECAA7AE5}"/>
                      </a:ext>
                    </a:extLst>
                  </p:cNvPr>
                  <p:cNvSpPr/>
                  <p:nvPr/>
                </p:nvSpPr>
                <p:spPr>
                  <a:xfrm>
                    <a:off x="7063486" y="5828140"/>
                    <a:ext cx="4954" cy="4222"/>
                  </a:xfrm>
                  <a:custGeom>
                    <a:avLst/>
                    <a:gdLst>
                      <a:gd name="connsiteX0" fmla="*/ 2140 w 4954"/>
                      <a:gd name="connsiteY0" fmla="*/ 83 h 4222"/>
                      <a:gd name="connsiteX1" fmla="*/ 4877 w 4954"/>
                      <a:gd name="connsiteY1" fmla="*/ 1739 h 4222"/>
                      <a:gd name="connsiteX2" fmla="*/ 3221 w 4954"/>
                      <a:gd name="connsiteY2" fmla="*/ 4115 h 4222"/>
                      <a:gd name="connsiteX3" fmla="*/ 52 w 4954"/>
                      <a:gd name="connsiteY3" fmla="*/ 2748 h 4222"/>
                      <a:gd name="connsiteX4" fmla="*/ 2140 w 4954"/>
                      <a:gd name="connsiteY4" fmla="*/ 83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4" h="4222">
                        <a:moveTo>
                          <a:pt x="2140" y="83"/>
                        </a:moveTo>
                        <a:cubicBezTo>
                          <a:pt x="3581" y="-277"/>
                          <a:pt x="4589" y="587"/>
                          <a:pt x="4877" y="1739"/>
                        </a:cubicBezTo>
                        <a:cubicBezTo>
                          <a:pt x="5165" y="2819"/>
                          <a:pt x="4661" y="3755"/>
                          <a:pt x="3221" y="4115"/>
                        </a:cubicBezTo>
                        <a:cubicBezTo>
                          <a:pt x="1780" y="4476"/>
                          <a:pt x="340" y="3900"/>
                          <a:pt x="52" y="2748"/>
                        </a:cubicBezTo>
                        <a:cubicBezTo>
                          <a:pt x="-236" y="1667"/>
                          <a:pt x="700" y="443"/>
                          <a:pt x="2140" y="83"/>
                        </a:cubicBezTo>
                        <a:close/>
                      </a:path>
                    </a:pathLst>
                  </a:custGeom>
                  <a:solidFill>
                    <a:srgbClr val="41280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3B3AD0C1-C81D-BE1E-1327-63058D17789F}"/>
                </a:ext>
              </a:extLst>
            </p:cNvPr>
            <p:cNvSpPr/>
            <p:nvPr/>
          </p:nvSpPr>
          <p:spPr>
            <a:xfrm>
              <a:off x="11999184" y="3978105"/>
              <a:ext cx="167774" cy="329236"/>
            </a:xfrm>
            <a:custGeom>
              <a:avLst/>
              <a:gdLst>
                <a:gd name="connsiteX0" fmla="*/ 34351 w 34422"/>
                <a:gd name="connsiteY0" fmla="*/ 9938 h 67549"/>
                <a:gd name="connsiteX1" fmla="*/ 34351 w 34422"/>
                <a:gd name="connsiteY1" fmla="*/ 9938 h 67549"/>
                <a:gd name="connsiteX2" fmla="*/ 34279 w 34422"/>
                <a:gd name="connsiteY2" fmla="*/ 9866 h 67549"/>
                <a:gd name="connsiteX3" fmla="*/ 17211 w 34422"/>
                <a:gd name="connsiteY3" fmla="*/ 0 h 67549"/>
                <a:gd name="connsiteX4" fmla="*/ 0 w 34422"/>
                <a:gd name="connsiteY4" fmla="*/ 9794 h 67549"/>
                <a:gd name="connsiteX5" fmla="*/ 0 w 34422"/>
                <a:gd name="connsiteY5" fmla="*/ 67549 h 67549"/>
                <a:gd name="connsiteX6" fmla="*/ 17067 w 34422"/>
                <a:gd name="connsiteY6" fmla="*/ 56675 h 67549"/>
                <a:gd name="connsiteX7" fmla="*/ 34423 w 34422"/>
                <a:gd name="connsiteY7" fmla="*/ 67261 h 67549"/>
                <a:gd name="connsiteX8" fmla="*/ 34423 w 34422"/>
                <a:gd name="connsiteY8" fmla="*/ 9866 h 67549"/>
                <a:gd name="connsiteX9" fmla="*/ 34423 w 34422"/>
                <a:gd name="connsiteY9" fmla="*/ 9866 h 6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22" h="67549">
                  <a:moveTo>
                    <a:pt x="34351" y="9938"/>
                  </a:moveTo>
                  <a:lnTo>
                    <a:pt x="34351" y="9938"/>
                  </a:lnTo>
                  <a:cubicBezTo>
                    <a:pt x="34351" y="9938"/>
                    <a:pt x="34351" y="9866"/>
                    <a:pt x="34279" y="9866"/>
                  </a:cubicBezTo>
                  <a:lnTo>
                    <a:pt x="17211" y="0"/>
                  </a:lnTo>
                  <a:lnTo>
                    <a:pt x="0" y="9794"/>
                  </a:lnTo>
                  <a:lnTo>
                    <a:pt x="0" y="67549"/>
                  </a:lnTo>
                  <a:lnTo>
                    <a:pt x="17067" y="56675"/>
                  </a:lnTo>
                  <a:lnTo>
                    <a:pt x="34423" y="67261"/>
                  </a:lnTo>
                  <a:lnTo>
                    <a:pt x="34423" y="9866"/>
                  </a:lnTo>
                  <a:lnTo>
                    <a:pt x="34423" y="9866"/>
                  </a:lnTo>
                  <a:close/>
                </a:path>
              </a:pathLst>
            </a:custGeom>
            <a:solidFill>
              <a:srgbClr val="41280D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A87714ED-4E81-1C95-C4F1-67B4E941202E}"/>
                </a:ext>
              </a:extLst>
            </p:cNvPr>
            <p:cNvSpPr/>
            <p:nvPr/>
          </p:nvSpPr>
          <p:spPr>
            <a:xfrm>
              <a:off x="12082369" y="3978105"/>
              <a:ext cx="83887" cy="328183"/>
            </a:xfrm>
            <a:custGeom>
              <a:avLst/>
              <a:gdLst>
                <a:gd name="connsiteX0" fmla="*/ 0 w 17211"/>
                <a:gd name="connsiteY0" fmla="*/ 0 h 67333"/>
                <a:gd name="connsiteX1" fmla="*/ 0 w 17211"/>
                <a:gd name="connsiteY1" fmla="*/ 56747 h 67333"/>
                <a:gd name="connsiteX2" fmla="*/ 17211 w 17211"/>
                <a:gd name="connsiteY2" fmla="*/ 67333 h 67333"/>
                <a:gd name="connsiteX3" fmla="*/ 17211 w 17211"/>
                <a:gd name="connsiteY3" fmla="*/ 9938 h 67333"/>
                <a:gd name="connsiteX4" fmla="*/ 0 w 17211"/>
                <a:gd name="connsiteY4" fmla="*/ 0 h 67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11" h="67333">
                  <a:moveTo>
                    <a:pt x="0" y="0"/>
                  </a:moveTo>
                  <a:lnTo>
                    <a:pt x="0" y="56747"/>
                  </a:lnTo>
                  <a:lnTo>
                    <a:pt x="17211" y="67333"/>
                  </a:lnTo>
                  <a:lnTo>
                    <a:pt x="17211" y="99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1E0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ADE16338-A86B-B802-1488-1E6F33EF1B78}"/>
                </a:ext>
              </a:extLst>
            </p:cNvPr>
            <p:cNvSpPr/>
            <p:nvPr/>
          </p:nvSpPr>
          <p:spPr>
            <a:xfrm>
              <a:off x="11998131" y="4111834"/>
              <a:ext cx="84238" cy="55452"/>
            </a:xfrm>
            <a:custGeom>
              <a:avLst/>
              <a:gdLst>
                <a:gd name="connsiteX0" fmla="*/ 0 w 17283"/>
                <a:gd name="connsiteY0" fmla="*/ 10082 h 11377"/>
                <a:gd name="connsiteX1" fmla="*/ 17283 w 17283"/>
                <a:gd name="connsiteY1" fmla="*/ 0 h 11377"/>
                <a:gd name="connsiteX2" fmla="*/ 17283 w 17283"/>
                <a:gd name="connsiteY2" fmla="*/ 1224 h 11377"/>
                <a:gd name="connsiteX3" fmla="*/ 72 w 17283"/>
                <a:gd name="connsiteY3" fmla="*/ 11378 h 11377"/>
                <a:gd name="connsiteX4" fmla="*/ 0 w 17283"/>
                <a:gd name="connsiteY4" fmla="*/ 10082 h 1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83" h="11377">
                  <a:moveTo>
                    <a:pt x="0" y="10082"/>
                  </a:moveTo>
                  <a:lnTo>
                    <a:pt x="17283" y="0"/>
                  </a:lnTo>
                  <a:lnTo>
                    <a:pt x="17283" y="1224"/>
                  </a:lnTo>
                  <a:lnTo>
                    <a:pt x="72" y="11378"/>
                  </a:lnTo>
                  <a:lnTo>
                    <a:pt x="0" y="10082"/>
                  </a:lnTo>
                  <a:close/>
                </a:path>
              </a:pathLst>
            </a:custGeom>
            <a:solidFill>
              <a:srgbClr val="E6E7E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F59DF868-73B3-592D-2A53-0FF019E9D8B3}"/>
                </a:ext>
              </a:extLst>
            </p:cNvPr>
            <p:cNvSpPr/>
            <p:nvPr/>
          </p:nvSpPr>
          <p:spPr>
            <a:xfrm>
              <a:off x="12082369" y="4111834"/>
              <a:ext cx="83887" cy="55452"/>
            </a:xfrm>
            <a:custGeom>
              <a:avLst/>
              <a:gdLst>
                <a:gd name="connsiteX0" fmla="*/ 17211 w 17211"/>
                <a:gd name="connsiteY0" fmla="*/ 9938 h 11377"/>
                <a:gd name="connsiteX1" fmla="*/ 0 w 17211"/>
                <a:gd name="connsiteY1" fmla="*/ 0 h 11377"/>
                <a:gd name="connsiteX2" fmla="*/ 0 w 17211"/>
                <a:gd name="connsiteY2" fmla="*/ 1224 h 11377"/>
                <a:gd name="connsiteX3" fmla="*/ 17211 w 17211"/>
                <a:gd name="connsiteY3" fmla="*/ 11378 h 11377"/>
                <a:gd name="connsiteX4" fmla="*/ 17211 w 17211"/>
                <a:gd name="connsiteY4" fmla="*/ 9938 h 1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11" h="11377">
                  <a:moveTo>
                    <a:pt x="17211" y="9938"/>
                  </a:moveTo>
                  <a:lnTo>
                    <a:pt x="0" y="0"/>
                  </a:lnTo>
                  <a:lnTo>
                    <a:pt x="0" y="1224"/>
                  </a:lnTo>
                  <a:lnTo>
                    <a:pt x="17211" y="11378"/>
                  </a:lnTo>
                  <a:lnTo>
                    <a:pt x="17211" y="9938"/>
                  </a:lnTo>
                  <a:close/>
                </a:path>
              </a:pathLst>
            </a:custGeom>
            <a:solidFill>
              <a:srgbClr val="ADAFB1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516" name="Graphic 6">
              <a:extLst>
                <a:ext uri="{FF2B5EF4-FFF2-40B4-BE49-F238E27FC236}">
                  <a16:creationId xmlns:a16="http://schemas.microsoft.com/office/drawing/2014/main" id="{49EE4268-6EA8-CC8F-6A79-91148EEFC04E}"/>
                </a:ext>
              </a:extLst>
            </p:cNvPr>
            <p:cNvGrpSpPr/>
            <p:nvPr/>
          </p:nvGrpSpPr>
          <p:grpSpPr>
            <a:xfrm>
              <a:off x="11080267" y="4894025"/>
              <a:ext cx="2468577" cy="567913"/>
              <a:chOff x="6705556" y="5917017"/>
              <a:chExt cx="506475" cy="116518"/>
            </a:xfrm>
            <a:solidFill>
              <a:srgbClr val="FFD24E"/>
            </a:solidFill>
          </p:grpSpPr>
          <p:sp>
            <p:nvSpPr>
              <p:cNvPr id="5393" name="Freeform: Shape 5392">
                <a:extLst>
                  <a:ext uri="{FF2B5EF4-FFF2-40B4-BE49-F238E27FC236}">
                    <a16:creationId xmlns:a16="http://schemas.microsoft.com/office/drawing/2014/main" id="{A5E362B9-47B1-138C-19BF-F59AFFB52ADD}"/>
                  </a:ext>
                </a:extLst>
              </p:cNvPr>
              <p:cNvSpPr/>
              <p:nvPr/>
            </p:nvSpPr>
            <p:spPr>
              <a:xfrm>
                <a:off x="6705556" y="5917017"/>
                <a:ext cx="77631" cy="116518"/>
              </a:xfrm>
              <a:custGeom>
                <a:avLst/>
                <a:gdLst>
                  <a:gd name="connsiteX0" fmla="*/ 76335 w 77631"/>
                  <a:gd name="connsiteY0" fmla="*/ 32911 h 116518"/>
                  <a:gd name="connsiteX1" fmla="*/ 72302 w 77631"/>
                  <a:gd name="connsiteY1" fmla="*/ 39824 h 116518"/>
                  <a:gd name="connsiteX2" fmla="*/ 66469 w 77631"/>
                  <a:gd name="connsiteY2" fmla="*/ 45657 h 116518"/>
                  <a:gd name="connsiteX3" fmla="*/ 59628 w 77631"/>
                  <a:gd name="connsiteY3" fmla="*/ 50266 h 116518"/>
                  <a:gd name="connsiteX4" fmla="*/ 51922 w 77631"/>
                  <a:gd name="connsiteY4" fmla="*/ 53795 h 116518"/>
                  <a:gd name="connsiteX5" fmla="*/ 43713 w 77631"/>
                  <a:gd name="connsiteY5" fmla="*/ 56675 h 116518"/>
                  <a:gd name="connsiteX6" fmla="*/ 35647 w 77631"/>
                  <a:gd name="connsiteY6" fmla="*/ 58980 h 116518"/>
                  <a:gd name="connsiteX7" fmla="*/ 28734 w 77631"/>
                  <a:gd name="connsiteY7" fmla="*/ 60636 h 116518"/>
                  <a:gd name="connsiteX8" fmla="*/ 28806 w 77631"/>
                  <a:gd name="connsiteY8" fmla="*/ 68630 h 116518"/>
                  <a:gd name="connsiteX9" fmla="*/ 28806 w 77631"/>
                  <a:gd name="connsiteY9" fmla="*/ 74247 h 116518"/>
                  <a:gd name="connsiteX10" fmla="*/ 28950 w 77631"/>
                  <a:gd name="connsiteY10" fmla="*/ 78784 h 116518"/>
                  <a:gd name="connsiteX11" fmla="*/ 29022 w 77631"/>
                  <a:gd name="connsiteY11" fmla="*/ 83320 h 116518"/>
                  <a:gd name="connsiteX12" fmla="*/ 29382 w 77631"/>
                  <a:gd name="connsiteY12" fmla="*/ 91170 h 116518"/>
                  <a:gd name="connsiteX13" fmla="*/ 30822 w 77631"/>
                  <a:gd name="connsiteY13" fmla="*/ 96139 h 116518"/>
                  <a:gd name="connsiteX14" fmla="*/ 34783 w 77631"/>
                  <a:gd name="connsiteY14" fmla="*/ 98227 h 116518"/>
                  <a:gd name="connsiteX15" fmla="*/ 42849 w 77631"/>
                  <a:gd name="connsiteY15" fmla="*/ 97075 h 116518"/>
                  <a:gd name="connsiteX16" fmla="*/ 42849 w 77631"/>
                  <a:gd name="connsiteY16" fmla="*/ 98443 h 116518"/>
                  <a:gd name="connsiteX17" fmla="*/ 2809 w 77631"/>
                  <a:gd name="connsiteY17" fmla="*/ 116519 h 116518"/>
                  <a:gd name="connsiteX18" fmla="*/ 2809 w 77631"/>
                  <a:gd name="connsiteY18" fmla="*/ 114935 h 116518"/>
                  <a:gd name="connsiteX19" fmla="*/ 8714 w 77631"/>
                  <a:gd name="connsiteY19" fmla="*/ 110182 h 116518"/>
                  <a:gd name="connsiteX20" fmla="*/ 13107 w 77631"/>
                  <a:gd name="connsiteY20" fmla="*/ 104421 h 116518"/>
                  <a:gd name="connsiteX21" fmla="*/ 14043 w 77631"/>
                  <a:gd name="connsiteY21" fmla="*/ 101180 h 116518"/>
                  <a:gd name="connsiteX22" fmla="*/ 14547 w 77631"/>
                  <a:gd name="connsiteY22" fmla="*/ 96787 h 116518"/>
                  <a:gd name="connsiteX23" fmla="*/ 14763 w 77631"/>
                  <a:gd name="connsiteY23" fmla="*/ 91746 h 116518"/>
                  <a:gd name="connsiteX24" fmla="*/ 14763 w 77631"/>
                  <a:gd name="connsiteY24" fmla="*/ 86633 h 116518"/>
                  <a:gd name="connsiteX25" fmla="*/ 14763 w 77631"/>
                  <a:gd name="connsiteY25" fmla="*/ 80800 h 116518"/>
                  <a:gd name="connsiteX26" fmla="*/ 14763 w 77631"/>
                  <a:gd name="connsiteY26" fmla="*/ 72735 h 116518"/>
                  <a:gd name="connsiteX27" fmla="*/ 14691 w 77631"/>
                  <a:gd name="connsiteY27" fmla="*/ 63733 h 116518"/>
                  <a:gd name="connsiteX28" fmla="*/ 14547 w 77631"/>
                  <a:gd name="connsiteY28" fmla="*/ 54875 h 116518"/>
                  <a:gd name="connsiteX29" fmla="*/ 14115 w 77631"/>
                  <a:gd name="connsiteY29" fmla="*/ 24989 h 116518"/>
                  <a:gd name="connsiteX30" fmla="*/ 13971 w 77631"/>
                  <a:gd name="connsiteY30" fmla="*/ 19444 h 116518"/>
                  <a:gd name="connsiteX31" fmla="*/ 13611 w 77631"/>
                  <a:gd name="connsiteY31" fmla="*/ 14115 h 116518"/>
                  <a:gd name="connsiteX32" fmla="*/ 12890 w 77631"/>
                  <a:gd name="connsiteY32" fmla="*/ 9506 h 116518"/>
                  <a:gd name="connsiteX33" fmla="*/ 11594 w 77631"/>
                  <a:gd name="connsiteY33" fmla="*/ 6554 h 116518"/>
                  <a:gd name="connsiteX34" fmla="*/ 6553 w 77631"/>
                  <a:gd name="connsiteY34" fmla="*/ 3313 h 116518"/>
                  <a:gd name="connsiteX35" fmla="*/ 0 w 77631"/>
                  <a:gd name="connsiteY35" fmla="*/ 1872 h 116518"/>
                  <a:gd name="connsiteX36" fmla="*/ 0 w 77631"/>
                  <a:gd name="connsiteY36" fmla="*/ 216 h 116518"/>
                  <a:gd name="connsiteX37" fmla="*/ 3097 w 77631"/>
                  <a:gd name="connsiteY37" fmla="*/ 216 h 116518"/>
                  <a:gd name="connsiteX38" fmla="*/ 8858 w 77631"/>
                  <a:gd name="connsiteY38" fmla="*/ 144 h 116518"/>
                  <a:gd name="connsiteX39" fmla="*/ 16059 w 77631"/>
                  <a:gd name="connsiteY39" fmla="*/ 72 h 116518"/>
                  <a:gd name="connsiteX40" fmla="*/ 23765 w 77631"/>
                  <a:gd name="connsiteY40" fmla="*/ 72 h 116518"/>
                  <a:gd name="connsiteX41" fmla="*/ 30966 w 77631"/>
                  <a:gd name="connsiteY41" fmla="*/ 0 h 116518"/>
                  <a:gd name="connsiteX42" fmla="*/ 36799 w 77631"/>
                  <a:gd name="connsiteY42" fmla="*/ 0 h 116518"/>
                  <a:gd name="connsiteX43" fmla="*/ 51994 w 77631"/>
                  <a:gd name="connsiteY43" fmla="*/ 864 h 116518"/>
                  <a:gd name="connsiteX44" fmla="*/ 64453 w 77631"/>
                  <a:gd name="connsiteY44" fmla="*/ 4753 h 116518"/>
                  <a:gd name="connsiteX45" fmla="*/ 73887 w 77631"/>
                  <a:gd name="connsiteY45" fmla="*/ 12747 h 116518"/>
                  <a:gd name="connsiteX46" fmla="*/ 77631 w 77631"/>
                  <a:gd name="connsiteY46" fmla="*/ 24917 h 116518"/>
                  <a:gd name="connsiteX47" fmla="*/ 76119 w 77631"/>
                  <a:gd name="connsiteY47" fmla="*/ 33055 h 116518"/>
                  <a:gd name="connsiteX48" fmla="*/ 60060 w 77631"/>
                  <a:gd name="connsiteY48" fmla="*/ 12747 h 116518"/>
                  <a:gd name="connsiteX49" fmla="*/ 49978 w 77631"/>
                  <a:gd name="connsiteY49" fmla="*/ 4249 h 116518"/>
                  <a:gd name="connsiteX50" fmla="*/ 43353 w 77631"/>
                  <a:gd name="connsiteY50" fmla="*/ 2305 h 116518"/>
                  <a:gd name="connsiteX51" fmla="*/ 36079 w 77631"/>
                  <a:gd name="connsiteY51" fmla="*/ 1800 h 116518"/>
                  <a:gd name="connsiteX52" fmla="*/ 31902 w 77631"/>
                  <a:gd name="connsiteY52" fmla="*/ 2089 h 116518"/>
                  <a:gd name="connsiteX53" fmla="*/ 29526 w 77631"/>
                  <a:gd name="connsiteY53" fmla="*/ 2449 h 116518"/>
                  <a:gd name="connsiteX54" fmla="*/ 29238 w 77631"/>
                  <a:gd name="connsiteY54" fmla="*/ 3961 h 116518"/>
                  <a:gd name="connsiteX55" fmla="*/ 28950 w 77631"/>
                  <a:gd name="connsiteY55" fmla="*/ 5617 h 116518"/>
                  <a:gd name="connsiteX56" fmla="*/ 28734 w 77631"/>
                  <a:gd name="connsiteY56" fmla="*/ 8426 h 116518"/>
                  <a:gd name="connsiteX57" fmla="*/ 28518 w 77631"/>
                  <a:gd name="connsiteY57" fmla="*/ 13539 h 116518"/>
                  <a:gd name="connsiteX58" fmla="*/ 28518 w 77631"/>
                  <a:gd name="connsiteY58" fmla="*/ 25853 h 116518"/>
                  <a:gd name="connsiteX59" fmla="*/ 28589 w 77631"/>
                  <a:gd name="connsiteY59" fmla="*/ 40040 h 116518"/>
                  <a:gd name="connsiteX60" fmla="*/ 28734 w 77631"/>
                  <a:gd name="connsiteY60" fmla="*/ 52210 h 116518"/>
                  <a:gd name="connsiteX61" fmla="*/ 28734 w 77631"/>
                  <a:gd name="connsiteY61" fmla="*/ 58548 h 116518"/>
                  <a:gd name="connsiteX62" fmla="*/ 38527 w 77631"/>
                  <a:gd name="connsiteY62" fmla="*/ 55883 h 116518"/>
                  <a:gd name="connsiteX63" fmla="*/ 47097 w 77631"/>
                  <a:gd name="connsiteY63" fmla="*/ 52138 h 116518"/>
                  <a:gd name="connsiteX64" fmla="*/ 59628 w 77631"/>
                  <a:gd name="connsiteY64" fmla="*/ 40328 h 116518"/>
                  <a:gd name="connsiteX65" fmla="*/ 63949 w 77631"/>
                  <a:gd name="connsiteY65" fmla="*/ 25421 h 116518"/>
                  <a:gd name="connsiteX66" fmla="*/ 60060 w 77631"/>
                  <a:gd name="connsiteY66" fmla="*/ 12675 h 11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77631" h="116518">
                    <a:moveTo>
                      <a:pt x="76335" y="32911"/>
                    </a:moveTo>
                    <a:cubicBezTo>
                      <a:pt x="75327" y="35431"/>
                      <a:pt x="73959" y="37735"/>
                      <a:pt x="72302" y="39824"/>
                    </a:cubicBezTo>
                    <a:cubicBezTo>
                      <a:pt x="70646" y="41984"/>
                      <a:pt x="68701" y="43929"/>
                      <a:pt x="66469" y="45657"/>
                    </a:cubicBezTo>
                    <a:cubicBezTo>
                      <a:pt x="64237" y="47385"/>
                      <a:pt x="62004" y="48970"/>
                      <a:pt x="59628" y="50266"/>
                    </a:cubicBezTo>
                    <a:cubicBezTo>
                      <a:pt x="57251" y="51634"/>
                      <a:pt x="54659" y="52787"/>
                      <a:pt x="51922" y="53795"/>
                    </a:cubicBezTo>
                    <a:cubicBezTo>
                      <a:pt x="49186" y="54875"/>
                      <a:pt x="46449" y="55811"/>
                      <a:pt x="43713" y="56675"/>
                    </a:cubicBezTo>
                    <a:cubicBezTo>
                      <a:pt x="40976" y="57539"/>
                      <a:pt x="38240" y="58332"/>
                      <a:pt x="35647" y="58980"/>
                    </a:cubicBezTo>
                    <a:cubicBezTo>
                      <a:pt x="33126" y="59556"/>
                      <a:pt x="30822" y="60132"/>
                      <a:pt x="28734" y="60636"/>
                    </a:cubicBezTo>
                    <a:cubicBezTo>
                      <a:pt x="28734" y="63733"/>
                      <a:pt x="28734" y="66397"/>
                      <a:pt x="28806" y="68630"/>
                    </a:cubicBezTo>
                    <a:cubicBezTo>
                      <a:pt x="28806" y="70718"/>
                      <a:pt x="28806" y="72590"/>
                      <a:pt x="28806" y="74247"/>
                    </a:cubicBezTo>
                    <a:cubicBezTo>
                      <a:pt x="28806" y="75903"/>
                      <a:pt x="28806" y="77415"/>
                      <a:pt x="28950" y="78784"/>
                    </a:cubicBezTo>
                    <a:cubicBezTo>
                      <a:pt x="28950" y="80152"/>
                      <a:pt x="29022" y="81664"/>
                      <a:pt x="29022" y="83320"/>
                    </a:cubicBezTo>
                    <a:cubicBezTo>
                      <a:pt x="29166" y="86345"/>
                      <a:pt x="29238" y="89009"/>
                      <a:pt x="29382" y="91170"/>
                    </a:cubicBezTo>
                    <a:cubicBezTo>
                      <a:pt x="29454" y="93331"/>
                      <a:pt x="29958" y="94987"/>
                      <a:pt x="30822" y="96139"/>
                    </a:cubicBezTo>
                    <a:cubicBezTo>
                      <a:pt x="31470" y="97147"/>
                      <a:pt x="32838" y="97795"/>
                      <a:pt x="34783" y="98227"/>
                    </a:cubicBezTo>
                    <a:cubicBezTo>
                      <a:pt x="36727" y="98660"/>
                      <a:pt x="39392" y="98227"/>
                      <a:pt x="42849" y="97075"/>
                    </a:cubicBezTo>
                    <a:cubicBezTo>
                      <a:pt x="42849" y="97507"/>
                      <a:pt x="42849" y="98011"/>
                      <a:pt x="42849" y="98443"/>
                    </a:cubicBezTo>
                    <a:cubicBezTo>
                      <a:pt x="29382" y="103916"/>
                      <a:pt x="16059" y="109966"/>
                      <a:pt x="2809" y="116519"/>
                    </a:cubicBezTo>
                    <a:cubicBezTo>
                      <a:pt x="2809" y="116015"/>
                      <a:pt x="2809" y="115439"/>
                      <a:pt x="2809" y="114935"/>
                    </a:cubicBezTo>
                    <a:cubicBezTo>
                      <a:pt x="4825" y="113494"/>
                      <a:pt x="6841" y="111910"/>
                      <a:pt x="8714" y="110182"/>
                    </a:cubicBezTo>
                    <a:cubicBezTo>
                      <a:pt x="10586" y="108453"/>
                      <a:pt x="12098" y="106509"/>
                      <a:pt x="13107" y="104421"/>
                    </a:cubicBezTo>
                    <a:cubicBezTo>
                      <a:pt x="13539" y="103629"/>
                      <a:pt x="13827" y="102548"/>
                      <a:pt x="14043" y="101180"/>
                    </a:cubicBezTo>
                    <a:cubicBezTo>
                      <a:pt x="14259" y="99812"/>
                      <a:pt x="14403" y="98372"/>
                      <a:pt x="14547" y="96787"/>
                    </a:cubicBezTo>
                    <a:cubicBezTo>
                      <a:pt x="14619" y="95203"/>
                      <a:pt x="14691" y="93546"/>
                      <a:pt x="14763" y="91746"/>
                    </a:cubicBezTo>
                    <a:cubicBezTo>
                      <a:pt x="14763" y="89946"/>
                      <a:pt x="14763" y="88289"/>
                      <a:pt x="14763" y="86633"/>
                    </a:cubicBezTo>
                    <a:cubicBezTo>
                      <a:pt x="14763" y="85193"/>
                      <a:pt x="14763" y="83248"/>
                      <a:pt x="14763" y="80800"/>
                    </a:cubicBezTo>
                    <a:lnTo>
                      <a:pt x="14763" y="72735"/>
                    </a:lnTo>
                    <a:cubicBezTo>
                      <a:pt x="14763" y="69782"/>
                      <a:pt x="14763" y="66829"/>
                      <a:pt x="14691" y="63733"/>
                    </a:cubicBezTo>
                    <a:cubicBezTo>
                      <a:pt x="14691" y="60564"/>
                      <a:pt x="14619" y="57611"/>
                      <a:pt x="14547" y="54875"/>
                    </a:cubicBezTo>
                    <a:cubicBezTo>
                      <a:pt x="14403" y="44937"/>
                      <a:pt x="14259" y="34927"/>
                      <a:pt x="14115" y="24989"/>
                    </a:cubicBezTo>
                    <a:cubicBezTo>
                      <a:pt x="14115" y="23189"/>
                      <a:pt x="14043" y="21316"/>
                      <a:pt x="13971" y="19444"/>
                    </a:cubicBezTo>
                    <a:cubicBezTo>
                      <a:pt x="13971" y="17571"/>
                      <a:pt x="13755" y="15771"/>
                      <a:pt x="13611" y="14115"/>
                    </a:cubicBezTo>
                    <a:cubicBezTo>
                      <a:pt x="13467" y="12387"/>
                      <a:pt x="13251" y="10874"/>
                      <a:pt x="12890" y="9506"/>
                    </a:cubicBezTo>
                    <a:cubicBezTo>
                      <a:pt x="12530" y="8138"/>
                      <a:pt x="12170" y="7129"/>
                      <a:pt x="11594" y="6554"/>
                    </a:cubicBezTo>
                    <a:cubicBezTo>
                      <a:pt x="10298" y="4969"/>
                      <a:pt x="8570" y="3817"/>
                      <a:pt x="6553" y="3313"/>
                    </a:cubicBezTo>
                    <a:cubicBezTo>
                      <a:pt x="4537" y="2737"/>
                      <a:pt x="2305" y="2305"/>
                      <a:pt x="0" y="1872"/>
                    </a:cubicBezTo>
                    <a:cubicBezTo>
                      <a:pt x="0" y="1296"/>
                      <a:pt x="0" y="792"/>
                      <a:pt x="0" y="216"/>
                    </a:cubicBezTo>
                    <a:cubicBezTo>
                      <a:pt x="504" y="216"/>
                      <a:pt x="1584" y="216"/>
                      <a:pt x="3097" y="216"/>
                    </a:cubicBezTo>
                    <a:cubicBezTo>
                      <a:pt x="4753" y="216"/>
                      <a:pt x="6697" y="216"/>
                      <a:pt x="8858" y="144"/>
                    </a:cubicBezTo>
                    <a:cubicBezTo>
                      <a:pt x="11090" y="144"/>
                      <a:pt x="13467" y="72"/>
                      <a:pt x="16059" y="72"/>
                    </a:cubicBezTo>
                    <a:cubicBezTo>
                      <a:pt x="18652" y="72"/>
                      <a:pt x="21244" y="72"/>
                      <a:pt x="23765" y="72"/>
                    </a:cubicBezTo>
                    <a:cubicBezTo>
                      <a:pt x="26285" y="72"/>
                      <a:pt x="28734" y="0"/>
                      <a:pt x="30966" y="0"/>
                    </a:cubicBezTo>
                    <a:lnTo>
                      <a:pt x="36799" y="0"/>
                    </a:lnTo>
                    <a:cubicBezTo>
                      <a:pt x="42489" y="0"/>
                      <a:pt x="47601" y="288"/>
                      <a:pt x="51994" y="864"/>
                    </a:cubicBezTo>
                    <a:cubicBezTo>
                      <a:pt x="56387" y="1440"/>
                      <a:pt x="60564" y="2737"/>
                      <a:pt x="64453" y="4753"/>
                    </a:cubicBezTo>
                    <a:cubicBezTo>
                      <a:pt x="68269" y="6697"/>
                      <a:pt x="71438" y="9362"/>
                      <a:pt x="73887" y="12747"/>
                    </a:cubicBezTo>
                    <a:cubicBezTo>
                      <a:pt x="76407" y="16131"/>
                      <a:pt x="77631" y="20164"/>
                      <a:pt x="77631" y="24917"/>
                    </a:cubicBezTo>
                    <a:cubicBezTo>
                      <a:pt x="77631" y="27869"/>
                      <a:pt x="77127" y="30534"/>
                      <a:pt x="76119" y="33055"/>
                    </a:cubicBezTo>
                    <a:close/>
                    <a:moveTo>
                      <a:pt x="60060" y="12747"/>
                    </a:moveTo>
                    <a:cubicBezTo>
                      <a:pt x="57467" y="9074"/>
                      <a:pt x="54155" y="6265"/>
                      <a:pt x="49978" y="4249"/>
                    </a:cubicBezTo>
                    <a:cubicBezTo>
                      <a:pt x="47890" y="3313"/>
                      <a:pt x="45729" y="2664"/>
                      <a:pt x="43353" y="2305"/>
                    </a:cubicBezTo>
                    <a:cubicBezTo>
                      <a:pt x="40976" y="1945"/>
                      <a:pt x="38599" y="1800"/>
                      <a:pt x="36079" y="1800"/>
                    </a:cubicBezTo>
                    <a:cubicBezTo>
                      <a:pt x="34279" y="1800"/>
                      <a:pt x="32838" y="1872"/>
                      <a:pt x="31902" y="2089"/>
                    </a:cubicBezTo>
                    <a:cubicBezTo>
                      <a:pt x="30894" y="2232"/>
                      <a:pt x="30102" y="2377"/>
                      <a:pt x="29526" y="2449"/>
                    </a:cubicBezTo>
                    <a:cubicBezTo>
                      <a:pt x="29454" y="3024"/>
                      <a:pt x="29382" y="3529"/>
                      <a:pt x="29238" y="3961"/>
                    </a:cubicBezTo>
                    <a:cubicBezTo>
                      <a:pt x="29094" y="4393"/>
                      <a:pt x="29022" y="4969"/>
                      <a:pt x="28950" y="5617"/>
                    </a:cubicBezTo>
                    <a:cubicBezTo>
                      <a:pt x="28950" y="6337"/>
                      <a:pt x="28806" y="7201"/>
                      <a:pt x="28734" y="8426"/>
                    </a:cubicBezTo>
                    <a:cubicBezTo>
                      <a:pt x="28734" y="9650"/>
                      <a:pt x="28589" y="11378"/>
                      <a:pt x="28518" y="13539"/>
                    </a:cubicBezTo>
                    <a:cubicBezTo>
                      <a:pt x="28518" y="16924"/>
                      <a:pt x="28518" y="21028"/>
                      <a:pt x="28518" y="25853"/>
                    </a:cubicBezTo>
                    <a:cubicBezTo>
                      <a:pt x="28518" y="30678"/>
                      <a:pt x="28518" y="35431"/>
                      <a:pt x="28589" y="40040"/>
                    </a:cubicBezTo>
                    <a:cubicBezTo>
                      <a:pt x="28589" y="44649"/>
                      <a:pt x="28662" y="48754"/>
                      <a:pt x="28734" y="52210"/>
                    </a:cubicBezTo>
                    <a:cubicBezTo>
                      <a:pt x="28734" y="55667"/>
                      <a:pt x="28734" y="57828"/>
                      <a:pt x="28734" y="58548"/>
                    </a:cubicBezTo>
                    <a:cubicBezTo>
                      <a:pt x="32190" y="57683"/>
                      <a:pt x="35503" y="56819"/>
                      <a:pt x="38527" y="55883"/>
                    </a:cubicBezTo>
                    <a:cubicBezTo>
                      <a:pt x="41624" y="54947"/>
                      <a:pt x="44433" y="53723"/>
                      <a:pt x="47097" y="52138"/>
                    </a:cubicBezTo>
                    <a:cubicBezTo>
                      <a:pt x="52498" y="48970"/>
                      <a:pt x="56747" y="45081"/>
                      <a:pt x="59628" y="40328"/>
                    </a:cubicBezTo>
                    <a:cubicBezTo>
                      <a:pt x="62508" y="35575"/>
                      <a:pt x="63949" y="30678"/>
                      <a:pt x="63949" y="25421"/>
                    </a:cubicBezTo>
                    <a:cubicBezTo>
                      <a:pt x="63949" y="20524"/>
                      <a:pt x="62652" y="16347"/>
                      <a:pt x="60060" y="12675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4" name="Freeform: Shape 5393">
                <a:extLst>
                  <a:ext uri="{FF2B5EF4-FFF2-40B4-BE49-F238E27FC236}">
                    <a16:creationId xmlns:a16="http://schemas.microsoft.com/office/drawing/2014/main" id="{2D472E16-2E75-7E0E-B6FC-CF61F0914D5D}"/>
                  </a:ext>
                </a:extLst>
              </p:cNvPr>
              <p:cNvSpPr/>
              <p:nvPr/>
            </p:nvSpPr>
            <p:spPr>
              <a:xfrm>
                <a:off x="6789956" y="5941647"/>
                <a:ext cx="56243" cy="55448"/>
              </a:xfrm>
              <a:custGeom>
                <a:avLst/>
                <a:gdLst>
                  <a:gd name="connsiteX0" fmla="*/ 55019 w 56243"/>
                  <a:gd name="connsiteY0" fmla="*/ 38382 h 55448"/>
                  <a:gd name="connsiteX1" fmla="*/ 52282 w 56243"/>
                  <a:gd name="connsiteY1" fmla="*/ 42054 h 55448"/>
                  <a:gd name="connsiteX2" fmla="*/ 48322 w 56243"/>
                  <a:gd name="connsiteY2" fmla="*/ 45007 h 55448"/>
                  <a:gd name="connsiteX3" fmla="*/ 43353 w 56243"/>
                  <a:gd name="connsiteY3" fmla="*/ 46879 h 55448"/>
                  <a:gd name="connsiteX4" fmla="*/ 35503 w 56243"/>
                  <a:gd name="connsiteY4" fmla="*/ 46736 h 55448"/>
                  <a:gd name="connsiteX5" fmla="*/ 32118 w 56243"/>
                  <a:gd name="connsiteY5" fmla="*/ 40326 h 55448"/>
                  <a:gd name="connsiteX6" fmla="*/ 31831 w 56243"/>
                  <a:gd name="connsiteY6" fmla="*/ 40326 h 55448"/>
                  <a:gd name="connsiteX7" fmla="*/ 29022 w 56243"/>
                  <a:gd name="connsiteY7" fmla="*/ 43999 h 55448"/>
                  <a:gd name="connsiteX8" fmla="*/ 24845 w 56243"/>
                  <a:gd name="connsiteY8" fmla="*/ 48175 h 55448"/>
                  <a:gd name="connsiteX9" fmla="*/ 19516 w 56243"/>
                  <a:gd name="connsiteY9" fmla="*/ 51992 h 55448"/>
                  <a:gd name="connsiteX10" fmla="*/ 13107 w 56243"/>
                  <a:gd name="connsiteY10" fmla="*/ 54729 h 55448"/>
                  <a:gd name="connsiteX11" fmla="*/ 8930 w 56243"/>
                  <a:gd name="connsiteY11" fmla="*/ 55449 h 55448"/>
                  <a:gd name="connsiteX12" fmla="*/ 5041 w 56243"/>
                  <a:gd name="connsiteY12" fmla="*/ 54801 h 55448"/>
                  <a:gd name="connsiteX13" fmla="*/ 2233 w 56243"/>
                  <a:gd name="connsiteY13" fmla="*/ 52280 h 55448"/>
                  <a:gd name="connsiteX14" fmla="*/ 1152 w 56243"/>
                  <a:gd name="connsiteY14" fmla="*/ 47528 h 55448"/>
                  <a:gd name="connsiteX15" fmla="*/ 4033 w 56243"/>
                  <a:gd name="connsiteY15" fmla="*/ 40614 h 55448"/>
                  <a:gd name="connsiteX16" fmla="*/ 11163 w 56243"/>
                  <a:gd name="connsiteY16" fmla="*/ 33629 h 55448"/>
                  <a:gd name="connsiteX17" fmla="*/ 18724 w 56243"/>
                  <a:gd name="connsiteY17" fmla="*/ 28156 h 55448"/>
                  <a:gd name="connsiteX18" fmla="*/ 24485 w 56243"/>
                  <a:gd name="connsiteY18" fmla="*/ 24411 h 55448"/>
                  <a:gd name="connsiteX19" fmla="*/ 28806 w 56243"/>
                  <a:gd name="connsiteY19" fmla="*/ 21818 h 55448"/>
                  <a:gd name="connsiteX20" fmla="*/ 31974 w 56243"/>
                  <a:gd name="connsiteY20" fmla="*/ 19946 h 55448"/>
                  <a:gd name="connsiteX21" fmla="*/ 31974 w 56243"/>
                  <a:gd name="connsiteY21" fmla="*/ 9360 h 55448"/>
                  <a:gd name="connsiteX22" fmla="*/ 31542 w 56243"/>
                  <a:gd name="connsiteY22" fmla="*/ 8424 h 55448"/>
                  <a:gd name="connsiteX23" fmla="*/ 30030 w 56243"/>
                  <a:gd name="connsiteY23" fmla="*/ 6984 h 55448"/>
                  <a:gd name="connsiteX24" fmla="*/ 27005 w 56243"/>
                  <a:gd name="connsiteY24" fmla="*/ 5831 h 55448"/>
                  <a:gd name="connsiteX25" fmla="*/ 21965 w 56243"/>
                  <a:gd name="connsiteY25" fmla="*/ 5687 h 55448"/>
                  <a:gd name="connsiteX26" fmla="*/ 17860 w 56243"/>
                  <a:gd name="connsiteY26" fmla="*/ 6767 h 55448"/>
                  <a:gd name="connsiteX27" fmla="*/ 14331 w 56243"/>
                  <a:gd name="connsiteY27" fmla="*/ 8712 h 55448"/>
                  <a:gd name="connsiteX28" fmla="*/ 11883 w 56243"/>
                  <a:gd name="connsiteY28" fmla="*/ 10872 h 55448"/>
                  <a:gd name="connsiteX29" fmla="*/ 10946 w 56243"/>
                  <a:gd name="connsiteY29" fmla="*/ 12600 h 55448"/>
                  <a:gd name="connsiteX30" fmla="*/ 10946 w 56243"/>
                  <a:gd name="connsiteY30" fmla="*/ 17642 h 55448"/>
                  <a:gd name="connsiteX31" fmla="*/ 9074 w 56243"/>
                  <a:gd name="connsiteY31" fmla="*/ 20738 h 55448"/>
                  <a:gd name="connsiteX32" fmla="*/ 5041 w 56243"/>
                  <a:gd name="connsiteY32" fmla="*/ 22683 h 55448"/>
                  <a:gd name="connsiteX33" fmla="*/ 1512 w 56243"/>
                  <a:gd name="connsiteY33" fmla="*/ 22034 h 55448"/>
                  <a:gd name="connsiteX34" fmla="*/ 0 w 56243"/>
                  <a:gd name="connsiteY34" fmla="*/ 19226 h 55448"/>
                  <a:gd name="connsiteX35" fmla="*/ 792 w 56243"/>
                  <a:gd name="connsiteY35" fmla="*/ 16562 h 55448"/>
                  <a:gd name="connsiteX36" fmla="*/ 2737 w 56243"/>
                  <a:gd name="connsiteY36" fmla="*/ 14185 h 55448"/>
                  <a:gd name="connsiteX37" fmla="*/ 5257 w 56243"/>
                  <a:gd name="connsiteY37" fmla="*/ 12240 h 55448"/>
                  <a:gd name="connsiteX38" fmla="*/ 7634 w 56243"/>
                  <a:gd name="connsiteY38" fmla="*/ 10656 h 55448"/>
                  <a:gd name="connsiteX39" fmla="*/ 14547 w 56243"/>
                  <a:gd name="connsiteY39" fmla="*/ 6624 h 55448"/>
                  <a:gd name="connsiteX40" fmla="*/ 21244 w 56243"/>
                  <a:gd name="connsiteY40" fmla="*/ 3311 h 55448"/>
                  <a:gd name="connsiteX41" fmla="*/ 27077 w 56243"/>
                  <a:gd name="connsiteY41" fmla="*/ 1078 h 55448"/>
                  <a:gd name="connsiteX42" fmla="*/ 31399 w 56243"/>
                  <a:gd name="connsiteY42" fmla="*/ 70 h 55448"/>
                  <a:gd name="connsiteX43" fmla="*/ 37736 w 56243"/>
                  <a:gd name="connsiteY43" fmla="*/ 863 h 55448"/>
                  <a:gd name="connsiteX44" fmla="*/ 41984 w 56243"/>
                  <a:gd name="connsiteY44" fmla="*/ 3815 h 55448"/>
                  <a:gd name="connsiteX45" fmla="*/ 42633 w 56243"/>
                  <a:gd name="connsiteY45" fmla="*/ 6192 h 55448"/>
                  <a:gd name="connsiteX46" fmla="*/ 42776 w 56243"/>
                  <a:gd name="connsiteY46" fmla="*/ 9576 h 55448"/>
                  <a:gd name="connsiteX47" fmla="*/ 42705 w 56243"/>
                  <a:gd name="connsiteY47" fmla="*/ 16057 h 55448"/>
                  <a:gd name="connsiteX48" fmla="*/ 42633 w 56243"/>
                  <a:gd name="connsiteY48" fmla="*/ 21602 h 55448"/>
                  <a:gd name="connsiteX49" fmla="*/ 42561 w 56243"/>
                  <a:gd name="connsiteY49" fmla="*/ 27147 h 55448"/>
                  <a:gd name="connsiteX50" fmla="*/ 42489 w 56243"/>
                  <a:gd name="connsiteY50" fmla="*/ 33413 h 55448"/>
                  <a:gd name="connsiteX51" fmla="*/ 44505 w 56243"/>
                  <a:gd name="connsiteY51" fmla="*/ 38886 h 55448"/>
                  <a:gd name="connsiteX52" fmla="*/ 49114 w 56243"/>
                  <a:gd name="connsiteY52" fmla="*/ 39390 h 55448"/>
                  <a:gd name="connsiteX53" fmla="*/ 53507 w 56243"/>
                  <a:gd name="connsiteY53" fmla="*/ 37590 h 55448"/>
                  <a:gd name="connsiteX54" fmla="*/ 55451 w 56243"/>
                  <a:gd name="connsiteY54" fmla="*/ 34853 h 55448"/>
                  <a:gd name="connsiteX55" fmla="*/ 56243 w 56243"/>
                  <a:gd name="connsiteY55" fmla="*/ 34709 h 55448"/>
                  <a:gd name="connsiteX56" fmla="*/ 55091 w 56243"/>
                  <a:gd name="connsiteY56" fmla="*/ 38454 h 55448"/>
                  <a:gd name="connsiteX57" fmla="*/ 32118 w 56243"/>
                  <a:gd name="connsiteY57" fmla="*/ 21531 h 55448"/>
                  <a:gd name="connsiteX58" fmla="*/ 26285 w 56243"/>
                  <a:gd name="connsiteY58" fmla="*/ 25419 h 55448"/>
                  <a:gd name="connsiteX59" fmla="*/ 19516 w 56243"/>
                  <a:gd name="connsiteY59" fmla="*/ 30028 h 55448"/>
                  <a:gd name="connsiteX60" fmla="*/ 13827 w 56243"/>
                  <a:gd name="connsiteY60" fmla="*/ 35285 h 55448"/>
                  <a:gd name="connsiteX61" fmla="*/ 11450 w 56243"/>
                  <a:gd name="connsiteY61" fmla="*/ 40974 h 55448"/>
                  <a:gd name="connsiteX62" fmla="*/ 13755 w 56243"/>
                  <a:gd name="connsiteY62" fmla="*/ 45583 h 55448"/>
                  <a:gd name="connsiteX63" fmla="*/ 19804 w 56243"/>
                  <a:gd name="connsiteY63" fmla="*/ 46303 h 55448"/>
                  <a:gd name="connsiteX64" fmla="*/ 25781 w 56243"/>
                  <a:gd name="connsiteY64" fmla="*/ 44143 h 55448"/>
                  <a:gd name="connsiteX65" fmla="*/ 30534 w 56243"/>
                  <a:gd name="connsiteY65" fmla="*/ 40614 h 55448"/>
                  <a:gd name="connsiteX66" fmla="*/ 32118 w 56243"/>
                  <a:gd name="connsiteY66" fmla="*/ 37373 h 55448"/>
                  <a:gd name="connsiteX67" fmla="*/ 32118 w 56243"/>
                  <a:gd name="connsiteY67" fmla="*/ 21459 h 55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56243" h="55448">
                    <a:moveTo>
                      <a:pt x="55019" y="38382"/>
                    </a:moveTo>
                    <a:cubicBezTo>
                      <a:pt x="54299" y="39678"/>
                      <a:pt x="53435" y="40902"/>
                      <a:pt x="52282" y="42054"/>
                    </a:cubicBezTo>
                    <a:cubicBezTo>
                      <a:pt x="51130" y="43206"/>
                      <a:pt x="49834" y="44215"/>
                      <a:pt x="48322" y="45007"/>
                    </a:cubicBezTo>
                    <a:cubicBezTo>
                      <a:pt x="46809" y="45871"/>
                      <a:pt x="45153" y="46447"/>
                      <a:pt x="43353" y="46879"/>
                    </a:cubicBezTo>
                    <a:cubicBezTo>
                      <a:pt x="40400" y="47600"/>
                      <a:pt x="37807" y="47528"/>
                      <a:pt x="35503" y="46736"/>
                    </a:cubicBezTo>
                    <a:cubicBezTo>
                      <a:pt x="33199" y="45943"/>
                      <a:pt x="32046" y="43783"/>
                      <a:pt x="32118" y="40326"/>
                    </a:cubicBezTo>
                    <a:cubicBezTo>
                      <a:pt x="32046" y="40326"/>
                      <a:pt x="31974" y="40326"/>
                      <a:pt x="31831" y="40326"/>
                    </a:cubicBezTo>
                    <a:cubicBezTo>
                      <a:pt x="31110" y="41334"/>
                      <a:pt x="30174" y="42559"/>
                      <a:pt x="29022" y="43999"/>
                    </a:cubicBezTo>
                    <a:cubicBezTo>
                      <a:pt x="27870" y="45367"/>
                      <a:pt x="26430" y="46807"/>
                      <a:pt x="24845" y="48175"/>
                    </a:cubicBezTo>
                    <a:cubicBezTo>
                      <a:pt x="23261" y="49616"/>
                      <a:pt x="21461" y="50840"/>
                      <a:pt x="19516" y="51992"/>
                    </a:cubicBezTo>
                    <a:cubicBezTo>
                      <a:pt x="17571" y="53144"/>
                      <a:pt x="15483" y="54081"/>
                      <a:pt x="13107" y="54729"/>
                    </a:cubicBezTo>
                    <a:cubicBezTo>
                      <a:pt x="11738" y="55161"/>
                      <a:pt x="10370" y="55377"/>
                      <a:pt x="8930" y="55449"/>
                    </a:cubicBezTo>
                    <a:cubicBezTo>
                      <a:pt x="7490" y="55449"/>
                      <a:pt x="6266" y="55305"/>
                      <a:pt x="5041" y="54801"/>
                    </a:cubicBezTo>
                    <a:cubicBezTo>
                      <a:pt x="3889" y="54297"/>
                      <a:pt x="2953" y="53433"/>
                      <a:pt x="2233" y="52280"/>
                    </a:cubicBezTo>
                    <a:cubicBezTo>
                      <a:pt x="1512" y="51128"/>
                      <a:pt x="1152" y="49544"/>
                      <a:pt x="1152" y="47528"/>
                    </a:cubicBezTo>
                    <a:cubicBezTo>
                      <a:pt x="1152" y="45367"/>
                      <a:pt x="2161" y="43063"/>
                      <a:pt x="4033" y="40614"/>
                    </a:cubicBezTo>
                    <a:cubicBezTo>
                      <a:pt x="5977" y="38166"/>
                      <a:pt x="8354" y="35861"/>
                      <a:pt x="11163" y="33629"/>
                    </a:cubicBezTo>
                    <a:cubicBezTo>
                      <a:pt x="14043" y="31469"/>
                      <a:pt x="16492" y="29668"/>
                      <a:pt x="18724" y="28156"/>
                    </a:cubicBezTo>
                    <a:cubicBezTo>
                      <a:pt x="20956" y="26643"/>
                      <a:pt x="22829" y="25419"/>
                      <a:pt x="24485" y="24411"/>
                    </a:cubicBezTo>
                    <a:cubicBezTo>
                      <a:pt x="26141" y="23403"/>
                      <a:pt x="27582" y="22538"/>
                      <a:pt x="28806" y="21818"/>
                    </a:cubicBezTo>
                    <a:cubicBezTo>
                      <a:pt x="30030" y="21099"/>
                      <a:pt x="31110" y="20450"/>
                      <a:pt x="31974" y="19946"/>
                    </a:cubicBezTo>
                    <a:cubicBezTo>
                      <a:pt x="31974" y="16417"/>
                      <a:pt x="31974" y="12889"/>
                      <a:pt x="31974" y="9360"/>
                    </a:cubicBezTo>
                    <a:cubicBezTo>
                      <a:pt x="31974" y="9216"/>
                      <a:pt x="31831" y="8928"/>
                      <a:pt x="31542" y="8424"/>
                    </a:cubicBezTo>
                    <a:cubicBezTo>
                      <a:pt x="31254" y="7920"/>
                      <a:pt x="30750" y="7488"/>
                      <a:pt x="30030" y="6984"/>
                    </a:cubicBezTo>
                    <a:cubicBezTo>
                      <a:pt x="29310" y="6552"/>
                      <a:pt x="28302" y="6119"/>
                      <a:pt x="27005" y="5831"/>
                    </a:cubicBezTo>
                    <a:cubicBezTo>
                      <a:pt x="25709" y="5543"/>
                      <a:pt x="24053" y="5471"/>
                      <a:pt x="21965" y="5687"/>
                    </a:cubicBezTo>
                    <a:cubicBezTo>
                      <a:pt x="20596" y="5831"/>
                      <a:pt x="19228" y="6192"/>
                      <a:pt x="17860" y="6767"/>
                    </a:cubicBezTo>
                    <a:cubicBezTo>
                      <a:pt x="16492" y="7344"/>
                      <a:pt x="15339" y="7920"/>
                      <a:pt x="14331" y="8712"/>
                    </a:cubicBezTo>
                    <a:cubicBezTo>
                      <a:pt x="13323" y="9432"/>
                      <a:pt x="12459" y="10224"/>
                      <a:pt x="11883" y="10872"/>
                    </a:cubicBezTo>
                    <a:cubicBezTo>
                      <a:pt x="11306" y="11593"/>
                      <a:pt x="10946" y="12168"/>
                      <a:pt x="10946" y="12600"/>
                    </a:cubicBezTo>
                    <a:lnTo>
                      <a:pt x="10946" y="17642"/>
                    </a:lnTo>
                    <a:cubicBezTo>
                      <a:pt x="10946" y="18650"/>
                      <a:pt x="10298" y="19730"/>
                      <a:pt x="9074" y="20738"/>
                    </a:cubicBezTo>
                    <a:cubicBezTo>
                      <a:pt x="7850" y="21746"/>
                      <a:pt x="6481" y="22395"/>
                      <a:pt x="5041" y="22683"/>
                    </a:cubicBezTo>
                    <a:cubicBezTo>
                      <a:pt x="3673" y="22971"/>
                      <a:pt x="2449" y="22683"/>
                      <a:pt x="1512" y="22034"/>
                    </a:cubicBezTo>
                    <a:cubicBezTo>
                      <a:pt x="504" y="21314"/>
                      <a:pt x="0" y="20378"/>
                      <a:pt x="0" y="19226"/>
                    </a:cubicBezTo>
                    <a:cubicBezTo>
                      <a:pt x="0" y="18290"/>
                      <a:pt x="288" y="17426"/>
                      <a:pt x="792" y="16562"/>
                    </a:cubicBezTo>
                    <a:cubicBezTo>
                      <a:pt x="1297" y="15697"/>
                      <a:pt x="1945" y="14905"/>
                      <a:pt x="2737" y="14185"/>
                    </a:cubicBezTo>
                    <a:cubicBezTo>
                      <a:pt x="3529" y="13465"/>
                      <a:pt x="4393" y="12817"/>
                      <a:pt x="5257" y="12240"/>
                    </a:cubicBezTo>
                    <a:cubicBezTo>
                      <a:pt x="6194" y="11665"/>
                      <a:pt x="6986" y="11161"/>
                      <a:pt x="7634" y="10656"/>
                    </a:cubicBezTo>
                    <a:cubicBezTo>
                      <a:pt x="9866" y="9216"/>
                      <a:pt x="12170" y="7920"/>
                      <a:pt x="14547" y="6624"/>
                    </a:cubicBezTo>
                    <a:cubicBezTo>
                      <a:pt x="16852" y="5327"/>
                      <a:pt x="19084" y="4247"/>
                      <a:pt x="21244" y="3311"/>
                    </a:cubicBezTo>
                    <a:cubicBezTo>
                      <a:pt x="23333" y="2375"/>
                      <a:pt x="25277" y="1655"/>
                      <a:pt x="27077" y="1078"/>
                    </a:cubicBezTo>
                    <a:cubicBezTo>
                      <a:pt x="28878" y="502"/>
                      <a:pt x="30318" y="142"/>
                      <a:pt x="31399" y="70"/>
                    </a:cubicBezTo>
                    <a:cubicBezTo>
                      <a:pt x="33631" y="-146"/>
                      <a:pt x="35791" y="142"/>
                      <a:pt x="37736" y="863"/>
                    </a:cubicBezTo>
                    <a:cubicBezTo>
                      <a:pt x="39680" y="1583"/>
                      <a:pt x="41120" y="2591"/>
                      <a:pt x="41984" y="3815"/>
                    </a:cubicBezTo>
                    <a:cubicBezTo>
                      <a:pt x="42344" y="4247"/>
                      <a:pt x="42561" y="5039"/>
                      <a:pt x="42633" y="6192"/>
                    </a:cubicBezTo>
                    <a:cubicBezTo>
                      <a:pt x="42633" y="7344"/>
                      <a:pt x="42776" y="8496"/>
                      <a:pt x="42776" y="9576"/>
                    </a:cubicBezTo>
                    <a:cubicBezTo>
                      <a:pt x="42776" y="11953"/>
                      <a:pt x="42776" y="14113"/>
                      <a:pt x="42705" y="16057"/>
                    </a:cubicBezTo>
                    <a:cubicBezTo>
                      <a:pt x="42705" y="18002"/>
                      <a:pt x="42633" y="19874"/>
                      <a:pt x="42633" y="21602"/>
                    </a:cubicBezTo>
                    <a:cubicBezTo>
                      <a:pt x="42633" y="23403"/>
                      <a:pt x="42633" y="25275"/>
                      <a:pt x="42561" y="27147"/>
                    </a:cubicBezTo>
                    <a:cubicBezTo>
                      <a:pt x="42561" y="29020"/>
                      <a:pt x="42561" y="31108"/>
                      <a:pt x="42489" y="33413"/>
                    </a:cubicBezTo>
                    <a:cubicBezTo>
                      <a:pt x="42489" y="36437"/>
                      <a:pt x="43137" y="38237"/>
                      <a:pt x="44505" y="38886"/>
                    </a:cubicBezTo>
                    <a:cubicBezTo>
                      <a:pt x="45873" y="39534"/>
                      <a:pt x="47385" y="39678"/>
                      <a:pt x="49114" y="39390"/>
                    </a:cubicBezTo>
                    <a:cubicBezTo>
                      <a:pt x="51130" y="38958"/>
                      <a:pt x="52571" y="38382"/>
                      <a:pt x="53507" y="37590"/>
                    </a:cubicBezTo>
                    <a:cubicBezTo>
                      <a:pt x="54443" y="36798"/>
                      <a:pt x="55091" y="35861"/>
                      <a:pt x="55451" y="34853"/>
                    </a:cubicBezTo>
                    <a:cubicBezTo>
                      <a:pt x="55739" y="34853"/>
                      <a:pt x="55955" y="34781"/>
                      <a:pt x="56243" y="34709"/>
                    </a:cubicBezTo>
                    <a:cubicBezTo>
                      <a:pt x="56171" y="35933"/>
                      <a:pt x="55739" y="37230"/>
                      <a:pt x="55091" y="38454"/>
                    </a:cubicBezTo>
                    <a:close/>
                    <a:moveTo>
                      <a:pt x="32118" y="21531"/>
                    </a:moveTo>
                    <a:cubicBezTo>
                      <a:pt x="30534" y="22683"/>
                      <a:pt x="28662" y="23979"/>
                      <a:pt x="26285" y="25419"/>
                    </a:cubicBezTo>
                    <a:cubicBezTo>
                      <a:pt x="23981" y="26860"/>
                      <a:pt x="21676" y="28372"/>
                      <a:pt x="19516" y="30028"/>
                    </a:cubicBezTo>
                    <a:cubicBezTo>
                      <a:pt x="17356" y="31684"/>
                      <a:pt x="15411" y="33413"/>
                      <a:pt x="13827" y="35285"/>
                    </a:cubicBezTo>
                    <a:cubicBezTo>
                      <a:pt x="12242" y="37085"/>
                      <a:pt x="11450" y="39030"/>
                      <a:pt x="11450" y="40974"/>
                    </a:cubicBezTo>
                    <a:cubicBezTo>
                      <a:pt x="11450" y="42919"/>
                      <a:pt x="12242" y="44431"/>
                      <a:pt x="13755" y="45583"/>
                    </a:cubicBezTo>
                    <a:cubicBezTo>
                      <a:pt x="15267" y="46736"/>
                      <a:pt x="17284" y="46951"/>
                      <a:pt x="19804" y="46303"/>
                    </a:cubicBezTo>
                    <a:cubicBezTo>
                      <a:pt x="22037" y="45727"/>
                      <a:pt x="23981" y="45007"/>
                      <a:pt x="25781" y="44143"/>
                    </a:cubicBezTo>
                    <a:cubicBezTo>
                      <a:pt x="27509" y="43279"/>
                      <a:pt x="29094" y="42127"/>
                      <a:pt x="30534" y="40614"/>
                    </a:cubicBezTo>
                    <a:cubicBezTo>
                      <a:pt x="31614" y="39606"/>
                      <a:pt x="32118" y="38526"/>
                      <a:pt x="32118" y="37373"/>
                    </a:cubicBezTo>
                    <a:cubicBezTo>
                      <a:pt x="32118" y="32044"/>
                      <a:pt x="32118" y="26787"/>
                      <a:pt x="32118" y="21459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5" name="Freeform: Shape 5394">
                <a:extLst>
                  <a:ext uri="{FF2B5EF4-FFF2-40B4-BE49-F238E27FC236}">
                    <a16:creationId xmlns:a16="http://schemas.microsoft.com/office/drawing/2014/main" id="{FD3B08AA-16B1-2F29-7925-7411637C87EE}"/>
                  </a:ext>
                </a:extLst>
              </p:cNvPr>
              <p:cNvSpPr/>
              <p:nvPr/>
            </p:nvSpPr>
            <p:spPr>
              <a:xfrm>
                <a:off x="6845696" y="5931347"/>
                <a:ext cx="43928" cy="50466"/>
              </a:xfrm>
              <a:custGeom>
                <a:avLst/>
                <a:gdLst>
                  <a:gd name="connsiteX0" fmla="*/ 39896 w 43928"/>
                  <a:gd name="connsiteY0" fmla="*/ 12098 h 50466"/>
                  <a:gd name="connsiteX1" fmla="*/ 20092 w 43928"/>
                  <a:gd name="connsiteY1" fmla="*/ 13395 h 50466"/>
                  <a:gd name="connsiteX2" fmla="*/ 20092 w 43928"/>
                  <a:gd name="connsiteY2" fmla="*/ 37087 h 50466"/>
                  <a:gd name="connsiteX3" fmla="*/ 22973 w 43928"/>
                  <a:gd name="connsiteY3" fmla="*/ 43353 h 50466"/>
                  <a:gd name="connsiteX4" fmla="*/ 30462 w 43928"/>
                  <a:gd name="connsiteY4" fmla="*/ 44289 h 50466"/>
                  <a:gd name="connsiteX5" fmla="*/ 36727 w 43928"/>
                  <a:gd name="connsiteY5" fmla="*/ 42633 h 50466"/>
                  <a:gd name="connsiteX6" fmla="*/ 41048 w 43928"/>
                  <a:gd name="connsiteY6" fmla="*/ 39536 h 50466"/>
                  <a:gd name="connsiteX7" fmla="*/ 41840 w 43928"/>
                  <a:gd name="connsiteY7" fmla="*/ 39680 h 50466"/>
                  <a:gd name="connsiteX8" fmla="*/ 39679 w 43928"/>
                  <a:gd name="connsiteY8" fmla="*/ 42633 h 50466"/>
                  <a:gd name="connsiteX9" fmla="*/ 36007 w 43928"/>
                  <a:gd name="connsiteY9" fmla="*/ 45729 h 50466"/>
                  <a:gd name="connsiteX10" fmla="*/ 30606 w 43928"/>
                  <a:gd name="connsiteY10" fmla="*/ 48322 h 50466"/>
                  <a:gd name="connsiteX11" fmla="*/ 23333 w 43928"/>
                  <a:gd name="connsiteY11" fmla="*/ 50122 h 50466"/>
                  <a:gd name="connsiteX12" fmla="*/ 18075 w 43928"/>
                  <a:gd name="connsiteY12" fmla="*/ 50410 h 50466"/>
                  <a:gd name="connsiteX13" fmla="*/ 13610 w 43928"/>
                  <a:gd name="connsiteY13" fmla="*/ 49474 h 50466"/>
                  <a:gd name="connsiteX14" fmla="*/ 10442 w 43928"/>
                  <a:gd name="connsiteY14" fmla="*/ 47458 h 50466"/>
                  <a:gd name="connsiteX15" fmla="*/ 9218 w 43928"/>
                  <a:gd name="connsiteY15" fmla="*/ 44721 h 50466"/>
                  <a:gd name="connsiteX16" fmla="*/ 9362 w 43928"/>
                  <a:gd name="connsiteY16" fmla="*/ 28158 h 50466"/>
                  <a:gd name="connsiteX17" fmla="*/ 9506 w 43928"/>
                  <a:gd name="connsiteY17" fmla="*/ 14187 h 50466"/>
                  <a:gd name="connsiteX18" fmla="*/ 0 w 43928"/>
                  <a:gd name="connsiteY18" fmla="*/ 14979 h 50466"/>
                  <a:gd name="connsiteX19" fmla="*/ 0 w 43928"/>
                  <a:gd name="connsiteY19" fmla="*/ 13899 h 50466"/>
                  <a:gd name="connsiteX20" fmla="*/ 18796 w 43928"/>
                  <a:gd name="connsiteY20" fmla="*/ 0 h 50466"/>
                  <a:gd name="connsiteX21" fmla="*/ 19804 w 43928"/>
                  <a:gd name="connsiteY21" fmla="*/ 0 h 50466"/>
                  <a:gd name="connsiteX22" fmla="*/ 19804 w 43928"/>
                  <a:gd name="connsiteY22" fmla="*/ 7850 h 50466"/>
                  <a:gd name="connsiteX23" fmla="*/ 43928 w 43928"/>
                  <a:gd name="connsiteY23" fmla="*/ 6626 h 50466"/>
                  <a:gd name="connsiteX24" fmla="*/ 39896 w 43928"/>
                  <a:gd name="connsiteY24" fmla="*/ 12027 h 50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3928" h="50466">
                    <a:moveTo>
                      <a:pt x="39896" y="12098"/>
                    </a:moveTo>
                    <a:cubicBezTo>
                      <a:pt x="33271" y="12459"/>
                      <a:pt x="26645" y="12963"/>
                      <a:pt x="20092" y="13395"/>
                    </a:cubicBezTo>
                    <a:cubicBezTo>
                      <a:pt x="20092" y="21316"/>
                      <a:pt x="20092" y="29166"/>
                      <a:pt x="20092" y="37087"/>
                    </a:cubicBezTo>
                    <a:cubicBezTo>
                      <a:pt x="20092" y="40184"/>
                      <a:pt x="21028" y="42201"/>
                      <a:pt x="22973" y="43353"/>
                    </a:cubicBezTo>
                    <a:cubicBezTo>
                      <a:pt x="24917" y="44433"/>
                      <a:pt x="27365" y="44721"/>
                      <a:pt x="30462" y="44289"/>
                    </a:cubicBezTo>
                    <a:cubicBezTo>
                      <a:pt x="32982" y="43929"/>
                      <a:pt x="35071" y="43353"/>
                      <a:pt x="36727" y="42633"/>
                    </a:cubicBezTo>
                    <a:cubicBezTo>
                      <a:pt x="38383" y="41840"/>
                      <a:pt x="39824" y="40832"/>
                      <a:pt x="41048" y="39536"/>
                    </a:cubicBezTo>
                    <a:cubicBezTo>
                      <a:pt x="41336" y="39536"/>
                      <a:pt x="41552" y="39680"/>
                      <a:pt x="41840" y="39680"/>
                    </a:cubicBezTo>
                    <a:cubicBezTo>
                      <a:pt x="41336" y="40616"/>
                      <a:pt x="40616" y="41552"/>
                      <a:pt x="39679" y="42633"/>
                    </a:cubicBezTo>
                    <a:cubicBezTo>
                      <a:pt x="38744" y="43713"/>
                      <a:pt x="37519" y="44721"/>
                      <a:pt x="36007" y="45729"/>
                    </a:cubicBezTo>
                    <a:cubicBezTo>
                      <a:pt x="34495" y="46737"/>
                      <a:pt x="32694" y="47602"/>
                      <a:pt x="30606" y="48322"/>
                    </a:cubicBezTo>
                    <a:cubicBezTo>
                      <a:pt x="28589" y="49042"/>
                      <a:pt x="26141" y="49690"/>
                      <a:pt x="23333" y="50122"/>
                    </a:cubicBezTo>
                    <a:cubicBezTo>
                      <a:pt x="21532" y="50410"/>
                      <a:pt x="19732" y="50554"/>
                      <a:pt x="18075" y="50410"/>
                    </a:cubicBezTo>
                    <a:cubicBezTo>
                      <a:pt x="16419" y="50338"/>
                      <a:pt x="14907" y="49978"/>
                      <a:pt x="13610" y="49474"/>
                    </a:cubicBezTo>
                    <a:cubicBezTo>
                      <a:pt x="12314" y="48970"/>
                      <a:pt x="11306" y="48250"/>
                      <a:pt x="10442" y="47458"/>
                    </a:cubicBezTo>
                    <a:cubicBezTo>
                      <a:pt x="9650" y="46665"/>
                      <a:pt x="9218" y="45729"/>
                      <a:pt x="9218" y="44721"/>
                    </a:cubicBezTo>
                    <a:cubicBezTo>
                      <a:pt x="9218" y="38888"/>
                      <a:pt x="9218" y="33343"/>
                      <a:pt x="9362" y="28158"/>
                    </a:cubicBezTo>
                    <a:cubicBezTo>
                      <a:pt x="9434" y="22900"/>
                      <a:pt x="9506" y="18292"/>
                      <a:pt x="9506" y="14187"/>
                    </a:cubicBezTo>
                    <a:cubicBezTo>
                      <a:pt x="6337" y="14475"/>
                      <a:pt x="3169" y="14691"/>
                      <a:pt x="0" y="14979"/>
                    </a:cubicBezTo>
                    <a:lnTo>
                      <a:pt x="0" y="13899"/>
                    </a:lnTo>
                    <a:cubicBezTo>
                      <a:pt x="6265" y="9002"/>
                      <a:pt x="12530" y="4393"/>
                      <a:pt x="18796" y="0"/>
                    </a:cubicBezTo>
                    <a:cubicBezTo>
                      <a:pt x="19156" y="0"/>
                      <a:pt x="19516" y="0"/>
                      <a:pt x="19804" y="0"/>
                    </a:cubicBezTo>
                    <a:cubicBezTo>
                      <a:pt x="19804" y="2593"/>
                      <a:pt x="19804" y="5257"/>
                      <a:pt x="19804" y="7850"/>
                    </a:cubicBezTo>
                    <a:cubicBezTo>
                      <a:pt x="27797" y="7346"/>
                      <a:pt x="35863" y="6986"/>
                      <a:pt x="43928" y="6626"/>
                    </a:cubicBezTo>
                    <a:cubicBezTo>
                      <a:pt x="42560" y="8426"/>
                      <a:pt x="41264" y="10226"/>
                      <a:pt x="39896" y="12027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6" name="Freeform: Shape 5395">
                <a:extLst>
                  <a:ext uri="{FF2B5EF4-FFF2-40B4-BE49-F238E27FC236}">
                    <a16:creationId xmlns:a16="http://schemas.microsoft.com/office/drawing/2014/main" id="{DD905D29-20E8-B742-2B7F-A267AEB20142}"/>
                  </a:ext>
                </a:extLst>
              </p:cNvPr>
              <p:cNvSpPr/>
              <p:nvPr/>
            </p:nvSpPr>
            <p:spPr>
              <a:xfrm>
                <a:off x="6888616" y="5919105"/>
                <a:ext cx="28373" cy="59339"/>
              </a:xfrm>
              <a:custGeom>
                <a:avLst/>
                <a:gdLst>
                  <a:gd name="connsiteX0" fmla="*/ 0 w 28373"/>
                  <a:gd name="connsiteY0" fmla="*/ 59268 h 59339"/>
                  <a:gd name="connsiteX1" fmla="*/ 0 w 28373"/>
                  <a:gd name="connsiteY1" fmla="*/ 58403 h 59339"/>
                  <a:gd name="connsiteX2" fmla="*/ 3169 w 28373"/>
                  <a:gd name="connsiteY2" fmla="*/ 57827 h 59339"/>
                  <a:gd name="connsiteX3" fmla="*/ 5977 w 28373"/>
                  <a:gd name="connsiteY3" fmla="*/ 57035 h 59339"/>
                  <a:gd name="connsiteX4" fmla="*/ 8066 w 28373"/>
                  <a:gd name="connsiteY4" fmla="*/ 56027 h 59339"/>
                  <a:gd name="connsiteX5" fmla="*/ 8930 w 28373"/>
                  <a:gd name="connsiteY5" fmla="*/ 54659 h 59339"/>
                  <a:gd name="connsiteX6" fmla="*/ 8930 w 28373"/>
                  <a:gd name="connsiteY6" fmla="*/ 25925 h 59339"/>
                  <a:gd name="connsiteX7" fmla="*/ 8714 w 28373"/>
                  <a:gd name="connsiteY7" fmla="*/ 24772 h 59339"/>
                  <a:gd name="connsiteX8" fmla="*/ 7561 w 28373"/>
                  <a:gd name="connsiteY8" fmla="*/ 23908 h 59339"/>
                  <a:gd name="connsiteX9" fmla="*/ 4753 w 28373"/>
                  <a:gd name="connsiteY9" fmla="*/ 23044 h 59339"/>
                  <a:gd name="connsiteX10" fmla="*/ 1296 w 28373"/>
                  <a:gd name="connsiteY10" fmla="*/ 22324 h 59339"/>
                  <a:gd name="connsiteX11" fmla="*/ 1296 w 28373"/>
                  <a:gd name="connsiteY11" fmla="*/ 21820 h 59339"/>
                  <a:gd name="connsiteX12" fmla="*/ 18868 w 28373"/>
                  <a:gd name="connsiteY12" fmla="*/ 17427 h 59339"/>
                  <a:gd name="connsiteX13" fmla="*/ 19660 w 28373"/>
                  <a:gd name="connsiteY13" fmla="*/ 17427 h 59339"/>
                  <a:gd name="connsiteX14" fmla="*/ 19876 w 28373"/>
                  <a:gd name="connsiteY14" fmla="*/ 54226 h 59339"/>
                  <a:gd name="connsiteX15" fmla="*/ 21028 w 28373"/>
                  <a:gd name="connsiteY15" fmla="*/ 55307 h 59339"/>
                  <a:gd name="connsiteX16" fmla="*/ 23045 w 28373"/>
                  <a:gd name="connsiteY16" fmla="*/ 55667 h 59339"/>
                  <a:gd name="connsiteX17" fmla="*/ 25637 w 28373"/>
                  <a:gd name="connsiteY17" fmla="*/ 55667 h 59339"/>
                  <a:gd name="connsiteX18" fmla="*/ 28374 w 28373"/>
                  <a:gd name="connsiteY18" fmla="*/ 55667 h 59339"/>
                  <a:gd name="connsiteX19" fmla="*/ 28374 w 28373"/>
                  <a:gd name="connsiteY19" fmla="*/ 56459 h 59339"/>
                  <a:gd name="connsiteX20" fmla="*/ 72 w 28373"/>
                  <a:gd name="connsiteY20" fmla="*/ 59340 h 59339"/>
                  <a:gd name="connsiteX21" fmla="*/ 18580 w 28373"/>
                  <a:gd name="connsiteY21" fmla="*/ 7561 h 59339"/>
                  <a:gd name="connsiteX22" fmla="*/ 13539 w 28373"/>
                  <a:gd name="connsiteY22" fmla="*/ 8930 h 59339"/>
                  <a:gd name="connsiteX23" fmla="*/ 8570 w 28373"/>
                  <a:gd name="connsiteY23" fmla="*/ 7705 h 59339"/>
                  <a:gd name="connsiteX24" fmla="*/ 6481 w 28373"/>
                  <a:gd name="connsiteY24" fmla="*/ 4536 h 59339"/>
                  <a:gd name="connsiteX25" fmla="*/ 8498 w 28373"/>
                  <a:gd name="connsiteY25" fmla="*/ 1296 h 59339"/>
                  <a:gd name="connsiteX26" fmla="*/ 13467 w 28373"/>
                  <a:gd name="connsiteY26" fmla="*/ 0 h 59339"/>
                  <a:gd name="connsiteX27" fmla="*/ 18508 w 28373"/>
                  <a:gd name="connsiteY27" fmla="*/ 1224 h 59339"/>
                  <a:gd name="connsiteX28" fmla="*/ 20524 w 28373"/>
                  <a:gd name="connsiteY28" fmla="*/ 4321 h 59339"/>
                  <a:gd name="connsiteX29" fmla="*/ 18508 w 28373"/>
                  <a:gd name="connsiteY29" fmla="*/ 7561 h 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8373" h="59339">
                    <a:moveTo>
                      <a:pt x="0" y="59268"/>
                    </a:moveTo>
                    <a:cubicBezTo>
                      <a:pt x="0" y="59268"/>
                      <a:pt x="0" y="58691"/>
                      <a:pt x="0" y="58403"/>
                    </a:cubicBezTo>
                    <a:cubicBezTo>
                      <a:pt x="1080" y="58259"/>
                      <a:pt x="2089" y="58043"/>
                      <a:pt x="3169" y="57827"/>
                    </a:cubicBezTo>
                    <a:cubicBezTo>
                      <a:pt x="4249" y="57611"/>
                      <a:pt x="5185" y="57323"/>
                      <a:pt x="5977" y="57035"/>
                    </a:cubicBezTo>
                    <a:cubicBezTo>
                      <a:pt x="6841" y="56747"/>
                      <a:pt x="7490" y="56387"/>
                      <a:pt x="8066" y="56027"/>
                    </a:cubicBezTo>
                    <a:cubicBezTo>
                      <a:pt x="8642" y="55595"/>
                      <a:pt x="8930" y="55163"/>
                      <a:pt x="8930" y="54659"/>
                    </a:cubicBezTo>
                    <a:cubicBezTo>
                      <a:pt x="8930" y="45081"/>
                      <a:pt x="8930" y="35503"/>
                      <a:pt x="8930" y="25925"/>
                    </a:cubicBezTo>
                    <a:cubicBezTo>
                      <a:pt x="8930" y="25493"/>
                      <a:pt x="8930" y="25133"/>
                      <a:pt x="8714" y="24772"/>
                    </a:cubicBezTo>
                    <a:cubicBezTo>
                      <a:pt x="8570" y="24412"/>
                      <a:pt x="8210" y="24125"/>
                      <a:pt x="7561" y="23908"/>
                    </a:cubicBezTo>
                    <a:cubicBezTo>
                      <a:pt x="6769" y="23620"/>
                      <a:pt x="5833" y="23333"/>
                      <a:pt x="4753" y="23044"/>
                    </a:cubicBezTo>
                    <a:cubicBezTo>
                      <a:pt x="3673" y="22756"/>
                      <a:pt x="2521" y="22540"/>
                      <a:pt x="1296" y="22324"/>
                    </a:cubicBezTo>
                    <a:lnTo>
                      <a:pt x="1296" y="21820"/>
                    </a:lnTo>
                    <a:cubicBezTo>
                      <a:pt x="7129" y="20308"/>
                      <a:pt x="13035" y="18796"/>
                      <a:pt x="18868" y="17427"/>
                    </a:cubicBezTo>
                    <a:cubicBezTo>
                      <a:pt x="19156" y="17427"/>
                      <a:pt x="19372" y="17427"/>
                      <a:pt x="19660" y="17427"/>
                    </a:cubicBezTo>
                    <a:cubicBezTo>
                      <a:pt x="19660" y="29670"/>
                      <a:pt x="19804" y="41984"/>
                      <a:pt x="19876" y="54226"/>
                    </a:cubicBezTo>
                    <a:cubicBezTo>
                      <a:pt x="20020" y="54731"/>
                      <a:pt x="20452" y="55091"/>
                      <a:pt x="21028" y="55307"/>
                    </a:cubicBezTo>
                    <a:cubicBezTo>
                      <a:pt x="21604" y="55523"/>
                      <a:pt x="22253" y="55667"/>
                      <a:pt x="23045" y="55667"/>
                    </a:cubicBezTo>
                    <a:cubicBezTo>
                      <a:pt x="23837" y="55667"/>
                      <a:pt x="24701" y="55667"/>
                      <a:pt x="25637" y="55667"/>
                    </a:cubicBezTo>
                    <a:cubicBezTo>
                      <a:pt x="26573" y="55667"/>
                      <a:pt x="27437" y="55667"/>
                      <a:pt x="28374" y="55667"/>
                    </a:cubicBezTo>
                    <a:lnTo>
                      <a:pt x="28374" y="56459"/>
                    </a:lnTo>
                    <a:cubicBezTo>
                      <a:pt x="18940" y="57179"/>
                      <a:pt x="9506" y="58187"/>
                      <a:pt x="72" y="59340"/>
                    </a:cubicBezTo>
                    <a:close/>
                    <a:moveTo>
                      <a:pt x="18580" y="7561"/>
                    </a:moveTo>
                    <a:cubicBezTo>
                      <a:pt x="17211" y="8426"/>
                      <a:pt x="15555" y="8858"/>
                      <a:pt x="13539" y="8930"/>
                    </a:cubicBezTo>
                    <a:cubicBezTo>
                      <a:pt x="11666" y="8930"/>
                      <a:pt x="10010" y="8569"/>
                      <a:pt x="8570" y="7705"/>
                    </a:cubicBezTo>
                    <a:cubicBezTo>
                      <a:pt x="7201" y="6841"/>
                      <a:pt x="6481" y="5761"/>
                      <a:pt x="6481" y="4536"/>
                    </a:cubicBezTo>
                    <a:cubicBezTo>
                      <a:pt x="6481" y="3240"/>
                      <a:pt x="7129" y="2160"/>
                      <a:pt x="8498" y="1296"/>
                    </a:cubicBezTo>
                    <a:cubicBezTo>
                      <a:pt x="9794" y="432"/>
                      <a:pt x="11523" y="0"/>
                      <a:pt x="13467" y="0"/>
                    </a:cubicBezTo>
                    <a:cubicBezTo>
                      <a:pt x="15483" y="0"/>
                      <a:pt x="17139" y="360"/>
                      <a:pt x="18508" y="1224"/>
                    </a:cubicBezTo>
                    <a:cubicBezTo>
                      <a:pt x="19876" y="2016"/>
                      <a:pt x="20524" y="3097"/>
                      <a:pt x="20524" y="4321"/>
                    </a:cubicBezTo>
                    <a:cubicBezTo>
                      <a:pt x="20524" y="5617"/>
                      <a:pt x="19876" y="6625"/>
                      <a:pt x="18508" y="7561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7" name="Freeform: Shape 5396">
                <a:extLst>
                  <a:ext uri="{FF2B5EF4-FFF2-40B4-BE49-F238E27FC236}">
                    <a16:creationId xmlns:a16="http://schemas.microsoft.com/office/drawing/2014/main" id="{041FD688-A21A-E3CD-17FC-D38DC9920575}"/>
                  </a:ext>
                </a:extLst>
              </p:cNvPr>
              <p:cNvSpPr/>
              <p:nvPr/>
            </p:nvSpPr>
            <p:spPr>
              <a:xfrm>
                <a:off x="6923182" y="5935812"/>
                <a:ext cx="45080" cy="38410"/>
              </a:xfrm>
              <a:custGeom>
                <a:avLst/>
                <a:gdLst>
                  <a:gd name="connsiteX0" fmla="*/ 42993 w 45080"/>
                  <a:gd name="connsiteY0" fmla="*/ 31903 h 38410"/>
                  <a:gd name="connsiteX1" fmla="*/ 37592 w 45080"/>
                  <a:gd name="connsiteY1" fmla="*/ 35503 h 38410"/>
                  <a:gd name="connsiteX2" fmla="*/ 29814 w 45080"/>
                  <a:gd name="connsiteY2" fmla="*/ 37592 h 38410"/>
                  <a:gd name="connsiteX3" fmla="*/ 20524 w 45080"/>
                  <a:gd name="connsiteY3" fmla="*/ 38384 h 38410"/>
                  <a:gd name="connsiteX4" fmla="*/ 9578 w 45080"/>
                  <a:gd name="connsiteY4" fmla="*/ 38168 h 38410"/>
                  <a:gd name="connsiteX5" fmla="*/ 72 w 45080"/>
                  <a:gd name="connsiteY5" fmla="*/ 36871 h 38410"/>
                  <a:gd name="connsiteX6" fmla="*/ 0 w 45080"/>
                  <a:gd name="connsiteY6" fmla="*/ 26213 h 38410"/>
                  <a:gd name="connsiteX7" fmla="*/ 1080 w 45080"/>
                  <a:gd name="connsiteY7" fmla="*/ 26213 h 38410"/>
                  <a:gd name="connsiteX8" fmla="*/ 3745 w 45080"/>
                  <a:gd name="connsiteY8" fmla="*/ 30174 h 38410"/>
                  <a:gd name="connsiteX9" fmla="*/ 7562 w 45080"/>
                  <a:gd name="connsiteY9" fmla="*/ 33919 h 38410"/>
                  <a:gd name="connsiteX10" fmla="*/ 12963 w 45080"/>
                  <a:gd name="connsiteY10" fmla="*/ 36655 h 38410"/>
                  <a:gd name="connsiteX11" fmla="*/ 20452 w 45080"/>
                  <a:gd name="connsiteY11" fmla="*/ 37520 h 38410"/>
                  <a:gd name="connsiteX12" fmla="*/ 30462 w 45080"/>
                  <a:gd name="connsiteY12" fmla="*/ 35143 h 38410"/>
                  <a:gd name="connsiteX13" fmla="*/ 34063 w 45080"/>
                  <a:gd name="connsiteY13" fmla="*/ 28446 h 38410"/>
                  <a:gd name="connsiteX14" fmla="*/ 31399 w 45080"/>
                  <a:gd name="connsiteY14" fmla="*/ 24413 h 38410"/>
                  <a:gd name="connsiteX15" fmla="*/ 24341 w 45080"/>
                  <a:gd name="connsiteY15" fmla="*/ 22325 h 38410"/>
                  <a:gd name="connsiteX16" fmla="*/ 17500 w 45080"/>
                  <a:gd name="connsiteY16" fmla="*/ 21604 h 38410"/>
                  <a:gd name="connsiteX17" fmla="*/ 11595 w 45080"/>
                  <a:gd name="connsiteY17" fmla="*/ 20740 h 38410"/>
                  <a:gd name="connsiteX18" fmla="*/ 3529 w 45080"/>
                  <a:gd name="connsiteY18" fmla="*/ 17428 h 38410"/>
                  <a:gd name="connsiteX19" fmla="*/ 433 w 45080"/>
                  <a:gd name="connsiteY19" fmla="*/ 11306 h 38410"/>
                  <a:gd name="connsiteX20" fmla="*/ 2089 w 45080"/>
                  <a:gd name="connsiteY20" fmla="*/ 6769 h 38410"/>
                  <a:gd name="connsiteX21" fmla="*/ 6626 w 45080"/>
                  <a:gd name="connsiteY21" fmla="*/ 3169 h 38410"/>
                  <a:gd name="connsiteX22" fmla="*/ 13251 w 45080"/>
                  <a:gd name="connsiteY22" fmla="*/ 864 h 38410"/>
                  <a:gd name="connsiteX23" fmla="*/ 21316 w 45080"/>
                  <a:gd name="connsiteY23" fmla="*/ 0 h 38410"/>
                  <a:gd name="connsiteX24" fmla="*/ 30966 w 45080"/>
                  <a:gd name="connsiteY24" fmla="*/ 504 h 38410"/>
                  <a:gd name="connsiteX25" fmla="*/ 38960 w 45080"/>
                  <a:gd name="connsiteY25" fmla="*/ 1945 h 38410"/>
                  <a:gd name="connsiteX26" fmla="*/ 40760 w 45080"/>
                  <a:gd name="connsiteY26" fmla="*/ 11738 h 38410"/>
                  <a:gd name="connsiteX27" fmla="*/ 39752 w 45080"/>
                  <a:gd name="connsiteY27" fmla="*/ 11883 h 38410"/>
                  <a:gd name="connsiteX28" fmla="*/ 36007 w 45080"/>
                  <a:gd name="connsiteY28" fmla="*/ 7490 h 38410"/>
                  <a:gd name="connsiteX29" fmla="*/ 31903 w 45080"/>
                  <a:gd name="connsiteY29" fmla="*/ 4033 h 38410"/>
                  <a:gd name="connsiteX30" fmla="*/ 26862 w 45080"/>
                  <a:gd name="connsiteY30" fmla="*/ 1800 h 38410"/>
                  <a:gd name="connsiteX31" fmla="*/ 20380 w 45080"/>
                  <a:gd name="connsiteY31" fmla="*/ 1080 h 38410"/>
                  <a:gd name="connsiteX32" fmla="*/ 15987 w 45080"/>
                  <a:gd name="connsiteY32" fmla="*/ 1585 h 38410"/>
                  <a:gd name="connsiteX33" fmla="*/ 12242 w 45080"/>
                  <a:gd name="connsiteY33" fmla="*/ 3025 h 38410"/>
                  <a:gd name="connsiteX34" fmla="*/ 9578 w 45080"/>
                  <a:gd name="connsiteY34" fmla="*/ 5401 h 38410"/>
                  <a:gd name="connsiteX35" fmla="*/ 8570 w 45080"/>
                  <a:gd name="connsiteY35" fmla="*/ 8642 h 38410"/>
                  <a:gd name="connsiteX36" fmla="*/ 11378 w 45080"/>
                  <a:gd name="connsiteY36" fmla="*/ 12819 h 38410"/>
                  <a:gd name="connsiteX37" fmla="*/ 18364 w 45080"/>
                  <a:gd name="connsiteY37" fmla="*/ 14547 h 38410"/>
                  <a:gd name="connsiteX38" fmla="*/ 24701 w 45080"/>
                  <a:gd name="connsiteY38" fmla="*/ 15267 h 38410"/>
                  <a:gd name="connsiteX39" fmla="*/ 30606 w 45080"/>
                  <a:gd name="connsiteY39" fmla="*/ 16059 h 38410"/>
                  <a:gd name="connsiteX40" fmla="*/ 40760 w 45080"/>
                  <a:gd name="connsiteY40" fmla="*/ 19660 h 38410"/>
                  <a:gd name="connsiteX41" fmla="*/ 45081 w 45080"/>
                  <a:gd name="connsiteY41" fmla="*/ 26502 h 38410"/>
                  <a:gd name="connsiteX42" fmla="*/ 43137 w 45080"/>
                  <a:gd name="connsiteY42" fmla="*/ 31831 h 3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45080" h="38410">
                    <a:moveTo>
                      <a:pt x="42993" y="31903"/>
                    </a:moveTo>
                    <a:cubicBezTo>
                      <a:pt x="41624" y="33415"/>
                      <a:pt x="39824" y="34567"/>
                      <a:pt x="37592" y="35503"/>
                    </a:cubicBezTo>
                    <a:cubicBezTo>
                      <a:pt x="35359" y="36439"/>
                      <a:pt x="32695" y="37160"/>
                      <a:pt x="29814" y="37592"/>
                    </a:cubicBezTo>
                    <a:cubicBezTo>
                      <a:pt x="26862" y="38024"/>
                      <a:pt x="23765" y="38312"/>
                      <a:pt x="20524" y="38384"/>
                    </a:cubicBezTo>
                    <a:cubicBezTo>
                      <a:pt x="16636" y="38456"/>
                      <a:pt x="12963" y="38384"/>
                      <a:pt x="9578" y="38168"/>
                    </a:cubicBezTo>
                    <a:cubicBezTo>
                      <a:pt x="6121" y="37880"/>
                      <a:pt x="3025" y="37447"/>
                      <a:pt x="72" y="36871"/>
                    </a:cubicBezTo>
                    <a:cubicBezTo>
                      <a:pt x="72" y="33343"/>
                      <a:pt x="72" y="29742"/>
                      <a:pt x="0" y="26213"/>
                    </a:cubicBezTo>
                    <a:cubicBezTo>
                      <a:pt x="360" y="26213"/>
                      <a:pt x="720" y="26213"/>
                      <a:pt x="1080" y="26213"/>
                    </a:cubicBezTo>
                    <a:cubicBezTo>
                      <a:pt x="1800" y="27509"/>
                      <a:pt x="2665" y="28806"/>
                      <a:pt x="3745" y="30174"/>
                    </a:cubicBezTo>
                    <a:cubicBezTo>
                      <a:pt x="4825" y="31542"/>
                      <a:pt x="6049" y="32767"/>
                      <a:pt x="7562" y="33919"/>
                    </a:cubicBezTo>
                    <a:cubicBezTo>
                      <a:pt x="9074" y="35071"/>
                      <a:pt x="10874" y="35935"/>
                      <a:pt x="12963" y="36655"/>
                    </a:cubicBezTo>
                    <a:cubicBezTo>
                      <a:pt x="15051" y="37304"/>
                      <a:pt x="17571" y="37592"/>
                      <a:pt x="20452" y="37520"/>
                    </a:cubicBezTo>
                    <a:cubicBezTo>
                      <a:pt x="24629" y="37375"/>
                      <a:pt x="28014" y="36655"/>
                      <a:pt x="30462" y="35143"/>
                    </a:cubicBezTo>
                    <a:cubicBezTo>
                      <a:pt x="32911" y="33703"/>
                      <a:pt x="34135" y="31470"/>
                      <a:pt x="34063" y="28446"/>
                    </a:cubicBezTo>
                    <a:cubicBezTo>
                      <a:pt x="34063" y="26790"/>
                      <a:pt x="33127" y="25493"/>
                      <a:pt x="31399" y="24413"/>
                    </a:cubicBezTo>
                    <a:cubicBezTo>
                      <a:pt x="29670" y="23333"/>
                      <a:pt x="27366" y="22613"/>
                      <a:pt x="24341" y="22325"/>
                    </a:cubicBezTo>
                    <a:cubicBezTo>
                      <a:pt x="21965" y="22108"/>
                      <a:pt x="19732" y="21893"/>
                      <a:pt x="17500" y="21604"/>
                    </a:cubicBezTo>
                    <a:cubicBezTo>
                      <a:pt x="15339" y="21316"/>
                      <a:pt x="13323" y="21028"/>
                      <a:pt x="11595" y="20740"/>
                    </a:cubicBezTo>
                    <a:cubicBezTo>
                      <a:pt x="8282" y="20164"/>
                      <a:pt x="5545" y="19012"/>
                      <a:pt x="3529" y="17428"/>
                    </a:cubicBezTo>
                    <a:cubicBezTo>
                      <a:pt x="1440" y="15771"/>
                      <a:pt x="433" y="13755"/>
                      <a:pt x="433" y="11306"/>
                    </a:cubicBezTo>
                    <a:cubicBezTo>
                      <a:pt x="433" y="9650"/>
                      <a:pt x="936" y="8138"/>
                      <a:pt x="2089" y="6769"/>
                    </a:cubicBezTo>
                    <a:cubicBezTo>
                      <a:pt x="3241" y="5401"/>
                      <a:pt x="4753" y="4177"/>
                      <a:pt x="6626" y="3169"/>
                    </a:cubicBezTo>
                    <a:cubicBezTo>
                      <a:pt x="8498" y="2161"/>
                      <a:pt x="10730" y="1368"/>
                      <a:pt x="13251" y="864"/>
                    </a:cubicBezTo>
                    <a:cubicBezTo>
                      <a:pt x="15771" y="288"/>
                      <a:pt x="18436" y="72"/>
                      <a:pt x="21316" y="0"/>
                    </a:cubicBezTo>
                    <a:cubicBezTo>
                      <a:pt x="24989" y="0"/>
                      <a:pt x="28230" y="144"/>
                      <a:pt x="30966" y="504"/>
                    </a:cubicBezTo>
                    <a:cubicBezTo>
                      <a:pt x="33775" y="864"/>
                      <a:pt x="36440" y="1368"/>
                      <a:pt x="38960" y="1945"/>
                    </a:cubicBezTo>
                    <a:cubicBezTo>
                      <a:pt x="39536" y="5185"/>
                      <a:pt x="40112" y="8498"/>
                      <a:pt x="40760" y="11738"/>
                    </a:cubicBezTo>
                    <a:cubicBezTo>
                      <a:pt x="40400" y="11738"/>
                      <a:pt x="40040" y="11883"/>
                      <a:pt x="39752" y="11883"/>
                    </a:cubicBezTo>
                    <a:cubicBezTo>
                      <a:pt x="38528" y="10298"/>
                      <a:pt x="37232" y="8858"/>
                      <a:pt x="36007" y="7490"/>
                    </a:cubicBezTo>
                    <a:cubicBezTo>
                      <a:pt x="34783" y="6121"/>
                      <a:pt x="33415" y="4969"/>
                      <a:pt x="31903" y="4033"/>
                    </a:cubicBezTo>
                    <a:cubicBezTo>
                      <a:pt x="30390" y="3025"/>
                      <a:pt x="28734" y="2305"/>
                      <a:pt x="26862" y="1800"/>
                    </a:cubicBezTo>
                    <a:cubicBezTo>
                      <a:pt x="24989" y="1297"/>
                      <a:pt x="22829" y="1008"/>
                      <a:pt x="20380" y="1080"/>
                    </a:cubicBezTo>
                    <a:cubicBezTo>
                      <a:pt x="18940" y="1080"/>
                      <a:pt x="17428" y="1297"/>
                      <a:pt x="15987" y="1585"/>
                    </a:cubicBezTo>
                    <a:cubicBezTo>
                      <a:pt x="14547" y="1945"/>
                      <a:pt x="13323" y="2377"/>
                      <a:pt x="12242" y="3025"/>
                    </a:cubicBezTo>
                    <a:cubicBezTo>
                      <a:pt x="11163" y="3673"/>
                      <a:pt x="10298" y="4465"/>
                      <a:pt x="9578" y="5401"/>
                    </a:cubicBezTo>
                    <a:cubicBezTo>
                      <a:pt x="8930" y="6337"/>
                      <a:pt x="8570" y="7418"/>
                      <a:pt x="8570" y="8642"/>
                    </a:cubicBezTo>
                    <a:cubicBezTo>
                      <a:pt x="8570" y="10658"/>
                      <a:pt x="9506" y="12027"/>
                      <a:pt x="11378" y="12819"/>
                    </a:cubicBezTo>
                    <a:cubicBezTo>
                      <a:pt x="13179" y="13611"/>
                      <a:pt x="15555" y="14187"/>
                      <a:pt x="18364" y="14547"/>
                    </a:cubicBezTo>
                    <a:cubicBezTo>
                      <a:pt x="20308" y="14763"/>
                      <a:pt x="22397" y="14979"/>
                      <a:pt x="24701" y="15267"/>
                    </a:cubicBezTo>
                    <a:cubicBezTo>
                      <a:pt x="26934" y="15555"/>
                      <a:pt x="28950" y="15771"/>
                      <a:pt x="30606" y="16059"/>
                    </a:cubicBezTo>
                    <a:cubicBezTo>
                      <a:pt x="34567" y="16635"/>
                      <a:pt x="37952" y="17860"/>
                      <a:pt x="40760" y="19660"/>
                    </a:cubicBezTo>
                    <a:cubicBezTo>
                      <a:pt x="43569" y="21533"/>
                      <a:pt x="45009" y="23837"/>
                      <a:pt x="45081" y="26502"/>
                    </a:cubicBezTo>
                    <a:cubicBezTo>
                      <a:pt x="45081" y="28590"/>
                      <a:pt x="44505" y="30318"/>
                      <a:pt x="43137" y="31831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8" name="Freeform: Shape 5397">
                <a:extLst>
                  <a:ext uri="{FF2B5EF4-FFF2-40B4-BE49-F238E27FC236}">
                    <a16:creationId xmlns:a16="http://schemas.microsoft.com/office/drawing/2014/main" id="{CD5BC2B2-9CB9-8F91-13BB-B7A58802D0E6}"/>
                  </a:ext>
                </a:extLst>
              </p:cNvPr>
              <p:cNvSpPr/>
              <p:nvPr/>
            </p:nvSpPr>
            <p:spPr>
              <a:xfrm>
                <a:off x="6973232" y="5936231"/>
                <a:ext cx="45225" cy="39135"/>
              </a:xfrm>
              <a:custGeom>
                <a:avLst/>
                <a:gdLst>
                  <a:gd name="connsiteX0" fmla="*/ 43281 w 45225"/>
                  <a:gd name="connsiteY0" fmla="*/ 34149 h 39135"/>
                  <a:gd name="connsiteX1" fmla="*/ 37952 w 45225"/>
                  <a:gd name="connsiteY1" fmla="*/ 37533 h 39135"/>
                  <a:gd name="connsiteX2" fmla="*/ 30174 w 45225"/>
                  <a:gd name="connsiteY2" fmla="*/ 38973 h 39135"/>
                  <a:gd name="connsiteX3" fmla="*/ 20884 w 45225"/>
                  <a:gd name="connsiteY3" fmla="*/ 38973 h 39135"/>
                  <a:gd name="connsiteX4" fmla="*/ 9866 w 45225"/>
                  <a:gd name="connsiteY4" fmla="*/ 37749 h 39135"/>
                  <a:gd name="connsiteX5" fmla="*/ 288 w 45225"/>
                  <a:gd name="connsiteY5" fmla="*/ 35589 h 39135"/>
                  <a:gd name="connsiteX6" fmla="*/ 0 w 45225"/>
                  <a:gd name="connsiteY6" fmla="*/ 25147 h 39135"/>
                  <a:gd name="connsiteX7" fmla="*/ 1080 w 45225"/>
                  <a:gd name="connsiteY7" fmla="*/ 25147 h 39135"/>
                  <a:gd name="connsiteX8" fmla="*/ 3817 w 45225"/>
                  <a:gd name="connsiteY8" fmla="*/ 29251 h 39135"/>
                  <a:gd name="connsiteX9" fmla="*/ 7778 w 45225"/>
                  <a:gd name="connsiteY9" fmla="*/ 33284 h 39135"/>
                  <a:gd name="connsiteX10" fmla="*/ 13251 w 45225"/>
                  <a:gd name="connsiteY10" fmla="*/ 36453 h 39135"/>
                  <a:gd name="connsiteX11" fmla="*/ 20812 w 45225"/>
                  <a:gd name="connsiteY11" fmla="*/ 38037 h 39135"/>
                  <a:gd name="connsiteX12" fmla="*/ 30822 w 45225"/>
                  <a:gd name="connsiteY12" fmla="*/ 36525 h 39135"/>
                  <a:gd name="connsiteX13" fmla="*/ 34351 w 45225"/>
                  <a:gd name="connsiteY13" fmla="*/ 29900 h 39135"/>
                  <a:gd name="connsiteX14" fmla="*/ 31614 w 45225"/>
                  <a:gd name="connsiteY14" fmla="*/ 25507 h 39135"/>
                  <a:gd name="connsiteX15" fmla="*/ 24557 w 45225"/>
                  <a:gd name="connsiteY15" fmla="*/ 22842 h 39135"/>
                  <a:gd name="connsiteX16" fmla="*/ 17716 w 45225"/>
                  <a:gd name="connsiteY16" fmla="*/ 21618 h 39135"/>
                  <a:gd name="connsiteX17" fmla="*/ 11810 w 45225"/>
                  <a:gd name="connsiteY17" fmla="*/ 20394 h 39135"/>
                  <a:gd name="connsiteX18" fmla="*/ 3673 w 45225"/>
                  <a:gd name="connsiteY18" fmla="*/ 16577 h 39135"/>
                  <a:gd name="connsiteX19" fmla="*/ 432 w 45225"/>
                  <a:gd name="connsiteY19" fmla="*/ 10384 h 39135"/>
                  <a:gd name="connsiteX20" fmla="*/ 2017 w 45225"/>
                  <a:gd name="connsiteY20" fmla="*/ 5991 h 39135"/>
                  <a:gd name="connsiteX21" fmla="*/ 6481 w 45225"/>
                  <a:gd name="connsiteY21" fmla="*/ 2678 h 39135"/>
                  <a:gd name="connsiteX22" fmla="*/ 13107 w 45225"/>
                  <a:gd name="connsiteY22" fmla="*/ 590 h 39135"/>
                  <a:gd name="connsiteX23" fmla="*/ 21172 w 45225"/>
                  <a:gd name="connsiteY23" fmla="*/ 14 h 39135"/>
                  <a:gd name="connsiteX24" fmla="*/ 30822 w 45225"/>
                  <a:gd name="connsiteY24" fmla="*/ 878 h 39135"/>
                  <a:gd name="connsiteX25" fmla="*/ 38888 w 45225"/>
                  <a:gd name="connsiteY25" fmla="*/ 2678 h 39135"/>
                  <a:gd name="connsiteX26" fmla="*/ 40832 w 45225"/>
                  <a:gd name="connsiteY26" fmla="*/ 13048 h 39135"/>
                  <a:gd name="connsiteX27" fmla="*/ 39752 w 45225"/>
                  <a:gd name="connsiteY27" fmla="*/ 13192 h 39135"/>
                  <a:gd name="connsiteX28" fmla="*/ 35935 w 45225"/>
                  <a:gd name="connsiteY28" fmla="*/ 8440 h 39135"/>
                  <a:gd name="connsiteX29" fmla="*/ 31758 w 45225"/>
                  <a:gd name="connsiteY29" fmla="*/ 4695 h 39135"/>
                  <a:gd name="connsiteX30" fmla="*/ 26645 w 45225"/>
                  <a:gd name="connsiteY30" fmla="*/ 2174 h 39135"/>
                  <a:gd name="connsiteX31" fmla="*/ 20164 w 45225"/>
                  <a:gd name="connsiteY31" fmla="*/ 1238 h 39135"/>
                  <a:gd name="connsiteX32" fmla="*/ 15843 w 45225"/>
                  <a:gd name="connsiteY32" fmla="*/ 1598 h 39135"/>
                  <a:gd name="connsiteX33" fmla="*/ 12098 w 45225"/>
                  <a:gd name="connsiteY33" fmla="*/ 2894 h 39135"/>
                  <a:gd name="connsiteX34" fmla="*/ 9506 w 45225"/>
                  <a:gd name="connsiteY34" fmla="*/ 5127 h 39135"/>
                  <a:gd name="connsiteX35" fmla="*/ 8570 w 45225"/>
                  <a:gd name="connsiteY35" fmla="*/ 8367 h 39135"/>
                  <a:gd name="connsiteX36" fmla="*/ 11450 w 45225"/>
                  <a:gd name="connsiteY36" fmla="*/ 12688 h 39135"/>
                  <a:gd name="connsiteX37" fmla="*/ 18436 w 45225"/>
                  <a:gd name="connsiteY37" fmla="*/ 14848 h 39135"/>
                  <a:gd name="connsiteX38" fmla="*/ 24773 w 45225"/>
                  <a:gd name="connsiteY38" fmla="*/ 15929 h 39135"/>
                  <a:gd name="connsiteX39" fmla="*/ 30678 w 45225"/>
                  <a:gd name="connsiteY39" fmla="*/ 17081 h 39135"/>
                  <a:gd name="connsiteX40" fmla="*/ 40832 w 45225"/>
                  <a:gd name="connsiteY40" fmla="*/ 21474 h 39135"/>
                  <a:gd name="connsiteX41" fmla="*/ 45225 w 45225"/>
                  <a:gd name="connsiteY41" fmla="*/ 28963 h 39135"/>
                  <a:gd name="connsiteX42" fmla="*/ 43353 w 45225"/>
                  <a:gd name="connsiteY42" fmla="*/ 34364 h 39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45225" h="39135">
                    <a:moveTo>
                      <a:pt x="43281" y="34149"/>
                    </a:moveTo>
                    <a:cubicBezTo>
                      <a:pt x="41984" y="35589"/>
                      <a:pt x="40184" y="36741"/>
                      <a:pt x="37952" y="37533"/>
                    </a:cubicBezTo>
                    <a:cubicBezTo>
                      <a:pt x="35719" y="38325"/>
                      <a:pt x="33127" y="38757"/>
                      <a:pt x="30174" y="38973"/>
                    </a:cubicBezTo>
                    <a:cubicBezTo>
                      <a:pt x="27222" y="39189"/>
                      <a:pt x="24125" y="39189"/>
                      <a:pt x="20884" y="38973"/>
                    </a:cubicBezTo>
                    <a:cubicBezTo>
                      <a:pt x="16996" y="38757"/>
                      <a:pt x="13323" y="38325"/>
                      <a:pt x="9866" y="37749"/>
                    </a:cubicBezTo>
                    <a:cubicBezTo>
                      <a:pt x="6409" y="37173"/>
                      <a:pt x="3241" y="36453"/>
                      <a:pt x="288" y="35589"/>
                    </a:cubicBezTo>
                    <a:cubicBezTo>
                      <a:pt x="216" y="32060"/>
                      <a:pt x="144" y="28603"/>
                      <a:pt x="0" y="25147"/>
                    </a:cubicBezTo>
                    <a:cubicBezTo>
                      <a:pt x="360" y="25147"/>
                      <a:pt x="720" y="25147"/>
                      <a:pt x="1080" y="25147"/>
                    </a:cubicBezTo>
                    <a:cubicBezTo>
                      <a:pt x="1800" y="26443"/>
                      <a:pt x="2737" y="27811"/>
                      <a:pt x="3817" y="29251"/>
                    </a:cubicBezTo>
                    <a:cubicBezTo>
                      <a:pt x="4897" y="30692"/>
                      <a:pt x="6194" y="31988"/>
                      <a:pt x="7778" y="33284"/>
                    </a:cubicBezTo>
                    <a:cubicBezTo>
                      <a:pt x="9290" y="34509"/>
                      <a:pt x="11090" y="35589"/>
                      <a:pt x="13251" y="36453"/>
                    </a:cubicBezTo>
                    <a:cubicBezTo>
                      <a:pt x="15411" y="37317"/>
                      <a:pt x="17931" y="37821"/>
                      <a:pt x="20812" y="38037"/>
                    </a:cubicBezTo>
                    <a:cubicBezTo>
                      <a:pt x="24989" y="38325"/>
                      <a:pt x="28374" y="37821"/>
                      <a:pt x="30822" y="36525"/>
                    </a:cubicBezTo>
                    <a:cubicBezTo>
                      <a:pt x="33271" y="35229"/>
                      <a:pt x="34423" y="32996"/>
                      <a:pt x="34351" y="29900"/>
                    </a:cubicBezTo>
                    <a:cubicBezTo>
                      <a:pt x="34351" y="28171"/>
                      <a:pt x="33343" y="26731"/>
                      <a:pt x="31614" y="25507"/>
                    </a:cubicBezTo>
                    <a:cubicBezTo>
                      <a:pt x="29886" y="24283"/>
                      <a:pt x="27509" y="23418"/>
                      <a:pt x="24557" y="22842"/>
                    </a:cubicBezTo>
                    <a:cubicBezTo>
                      <a:pt x="22180" y="22482"/>
                      <a:pt x="19876" y="22050"/>
                      <a:pt x="17716" y="21618"/>
                    </a:cubicBezTo>
                    <a:cubicBezTo>
                      <a:pt x="15555" y="21186"/>
                      <a:pt x="13539" y="20826"/>
                      <a:pt x="11810" y="20394"/>
                    </a:cubicBezTo>
                    <a:cubicBezTo>
                      <a:pt x="8498" y="19602"/>
                      <a:pt x="5761" y="18305"/>
                      <a:pt x="3673" y="16577"/>
                    </a:cubicBezTo>
                    <a:cubicBezTo>
                      <a:pt x="1585" y="14848"/>
                      <a:pt x="504" y="12760"/>
                      <a:pt x="432" y="10384"/>
                    </a:cubicBezTo>
                    <a:cubicBezTo>
                      <a:pt x="432" y="8727"/>
                      <a:pt x="936" y="7287"/>
                      <a:pt x="2017" y="5991"/>
                    </a:cubicBezTo>
                    <a:cubicBezTo>
                      <a:pt x="3097" y="4695"/>
                      <a:pt x="4609" y="3543"/>
                      <a:pt x="6481" y="2678"/>
                    </a:cubicBezTo>
                    <a:cubicBezTo>
                      <a:pt x="8354" y="1742"/>
                      <a:pt x="10586" y="1094"/>
                      <a:pt x="13107" y="590"/>
                    </a:cubicBezTo>
                    <a:cubicBezTo>
                      <a:pt x="15627" y="158"/>
                      <a:pt x="18292" y="-58"/>
                      <a:pt x="21172" y="14"/>
                    </a:cubicBezTo>
                    <a:cubicBezTo>
                      <a:pt x="24845" y="14"/>
                      <a:pt x="28086" y="374"/>
                      <a:pt x="30822" y="878"/>
                    </a:cubicBezTo>
                    <a:cubicBezTo>
                      <a:pt x="33631" y="1382"/>
                      <a:pt x="36295" y="1958"/>
                      <a:pt x="38888" y="2678"/>
                    </a:cubicBezTo>
                    <a:cubicBezTo>
                      <a:pt x="39536" y="6135"/>
                      <a:pt x="40184" y="9592"/>
                      <a:pt x="40832" y="13048"/>
                    </a:cubicBezTo>
                    <a:cubicBezTo>
                      <a:pt x="40472" y="13048"/>
                      <a:pt x="40112" y="13120"/>
                      <a:pt x="39752" y="13192"/>
                    </a:cubicBezTo>
                    <a:cubicBezTo>
                      <a:pt x="38456" y="11464"/>
                      <a:pt x="37160" y="9880"/>
                      <a:pt x="35935" y="8440"/>
                    </a:cubicBezTo>
                    <a:cubicBezTo>
                      <a:pt x="34711" y="6999"/>
                      <a:pt x="33271" y="5703"/>
                      <a:pt x="31758" y="4695"/>
                    </a:cubicBezTo>
                    <a:cubicBezTo>
                      <a:pt x="30246" y="3614"/>
                      <a:pt x="28518" y="2822"/>
                      <a:pt x="26645" y="2174"/>
                    </a:cubicBezTo>
                    <a:cubicBezTo>
                      <a:pt x="24773" y="1598"/>
                      <a:pt x="22613" y="1238"/>
                      <a:pt x="20164" y="1238"/>
                    </a:cubicBezTo>
                    <a:cubicBezTo>
                      <a:pt x="18724" y="1238"/>
                      <a:pt x="17211" y="1310"/>
                      <a:pt x="15843" y="1598"/>
                    </a:cubicBezTo>
                    <a:cubicBezTo>
                      <a:pt x="14403" y="1886"/>
                      <a:pt x="13179" y="2318"/>
                      <a:pt x="12098" y="2894"/>
                    </a:cubicBezTo>
                    <a:cubicBezTo>
                      <a:pt x="11018" y="3471"/>
                      <a:pt x="10154" y="4263"/>
                      <a:pt x="9506" y="5127"/>
                    </a:cubicBezTo>
                    <a:cubicBezTo>
                      <a:pt x="8858" y="6063"/>
                      <a:pt x="8498" y="7143"/>
                      <a:pt x="8570" y="8367"/>
                    </a:cubicBezTo>
                    <a:cubicBezTo>
                      <a:pt x="8570" y="10312"/>
                      <a:pt x="9578" y="11752"/>
                      <a:pt x="11450" y="12688"/>
                    </a:cubicBezTo>
                    <a:cubicBezTo>
                      <a:pt x="13323" y="13624"/>
                      <a:pt x="15699" y="14273"/>
                      <a:pt x="18436" y="14848"/>
                    </a:cubicBezTo>
                    <a:cubicBezTo>
                      <a:pt x="20380" y="15209"/>
                      <a:pt x="22468" y="15569"/>
                      <a:pt x="24773" y="15929"/>
                    </a:cubicBezTo>
                    <a:cubicBezTo>
                      <a:pt x="27077" y="16289"/>
                      <a:pt x="29022" y="16721"/>
                      <a:pt x="30678" y="17081"/>
                    </a:cubicBezTo>
                    <a:cubicBezTo>
                      <a:pt x="34639" y="17873"/>
                      <a:pt x="38024" y="19314"/>
                      <a:pt x="40832" y="21474"/>
                    </a:cubicBezTo>
                    <a:cubicBezTo>
                      <a:pt x="43641" y="23562"/>
                      <a:pt x="45153" y="26083"/>
                      <a:pt x="45225" y="28963"/>
                    </a:cubicBezTo>
                    <a:cubicBezTo>
                      <a:pt x="45225" y="31124"/>
                      <a:pt x="44721" y="32924"/>
                      <a:pt x="43353" y="34364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9" name="Freeform: Shape 5398">
                <a:extLst>
                  <a:ext uri="{FF2B5EF4-FFF2-40B4-BE49-F238E27FC236}">
                    <a16:creationId xmlns:a16="http://schemas.microsoft.com/office/drawing/2014/main" id="{2F853330-5259-0F5B-7B0E-65941E1B6AAE}"/>
                  </a:ext>
                </a:extLst>
              </p:cNvPr>
              <p:cNvSpPr/>
              <p:nvPr/>
            </p:nvSpPr>
            <p:spPr>
              <a:xfrm>
                <a:off x="7022339" y="5938206"/>
                <a:ext cx="54881" cy="44323"/>
              </a:xfrm>
              <a:custGeom>
                <a:avLst/>
                <a:gdLst>
                  <a:gd name="connsiteX0" fmla="*/ 52433 w 54881"/>
                  <a:gd name="connsiteY0" fmla="*/ 38078 h 44323"/>
                  <a:gd name="connsiteX1" fmla="*/ 47680 w 54881"/>
                  <a:gd name="connsiteY1" fmla="*/ 41967 h 44323"/>
                  <a:gd name="connsiteX2" fmla="*/ 40263 w 54881"/>
                  <a:gd name="connsiteY2" fmla="*/ 44127 h 44323"/>
                  <a:gd name="connsiteX3" fmla="*/ 30541 w 54881"/>
                  <a:gd name="connsiteY3" fmla="*/ 43767 h 44323"/>
                  <a:gd name="connsiteX4" fmla="*/ 18227 w 54881"/>
                  <a:gd name="connsiteY4" fmla="*/ 40166 h 44323"/>
                  <a:gd name="connsiteX5" fmla="*/ 8649 w 54881"/>
                  <a:gd name="connsiteY5" fmla="*/ 34333 h 44323"/>
                  <a:gd name="connsiteX6" fmla="*/ 2383 w 54881"/>
                  <a:gd name="connsiteY6" fmla="*/ 26772 h 44323"/>
                  <a:gd name="connsiteX7" fmla="*/ 7 w 54881"/>
                  <a:gd name="connsiteY7" fmla="*/ 18274 h 44323"/>
                  <a:gd name="connsiteX8" fmla="*/ 1735 w 54881"/>
                  <a:gd name="connsiteY8" fmla="*/ 11361 h 44323"/>
                  <a:gd name="connsiteX9" fmla="*/ 7064 w 54881"/>
                  <a:gd name="connsiteY9" fmla="*/ 5383 h 44323"/>
                  <a:gd name="connsiteX10" fmla="*/ 15634 w 54881"/>
                  <a:gd name="connsiteY10" fmla="*/ 1279 h 44323"/>
                  <a:gd name="connsiteX11" fmla="*/ 26940 w 54881"/>
                  <a:gd name="connsiteY11" fmla="*/ 54 h 44323"/>
                  <a:gd name="connsiteX12" fmla="*/ 36590 w 54881"/>
                  <a:gd name="connsiteY12" fmla="*/ 1495 h 44323"/>
                  <a:gd name="connsiteX13" fmla="*/ 44511 w 54881"/>
                  <a:gd name="connsiteY13" fmla="*/ 4879 h 44323"/>
                  <a:gd name="connsiteX14" fmla="*/ 50129 w 54881"/>
                  <a:gd name="connsiteY14" fmla="*/ 10280 h 44323"/>
                  <a:gd name="connsiteX15" fmla="*/ 52937 w 54881"/>
                  <a:gd name="connsiteY15" fmla="*/ 17554 h 44323"/>
                  <a:gd name="connsiteX16" fmla="*/ 10953 w 54881"/>
                  <a:gd name="connsiteY16" fmla="*/ 13377 h 44323"/>
                  <a:gd name="connsiteX17" fmla="*/ 10953 w 54881"/>
                  <a:gd name="connsiteY17" fmla="*/ 14961 h 44323"/>
                  <a:gd name="connsiteX18" fmla="*/ 10953 w 54881"/>
                  <a:gd name="connsiteY18" fmla="*/ 16834 h 44323"/>
                  <a:gd name="connsiteX19" fmla="*/ 12825 w 54881"/>
                  <a:gd name="connsiteY19" fmla="*/ 23963 h 44323"/>
                  <a:gd name="connsiteX20" fmla="*/ 17650 w 54881"/>
                  <a:gd name="connsiteY20" fmla="*/ 30373 h 44323"/>
                  <a:gd name="connsiteX21" fmla="*/ 25428 w 54881"/>
                  <a:gd name="connsiteY21" fmla="*/ 35485 h 44323"/>
                  <a:gd name="connsiteX22" fmla="*/ 36158 w 54881"/>
                  <a:gd name="connsiteY22" fmla="*/ 38654 h 44323"/>
                  <a:gd name="connsiteX23" fmla="*/ 47536 w 54881"/>
                  <a:gd name="connsiteY23" fmla="*/ 38222 h 44323"/>
                  <a:gd name="connsiteX24" fmla="*/ 53802 w 54881"/>
                  <a:gd name="connsiteY24" fmla="*/ 33397 h 44323"/>
                  <a:gd name="connsiteX25" fmla="*/ 54881 w 54881"/>
                  <a:gd name="connsiteY25" fmla="*/ 33757 h 44323"/>
                  <a:gd name="connsiteX26" fmla="*/ 52721 w 54881"/>
                  <a:gd name="connsiteY26" fmla="*/ 38078 h 44323"/>
                  <a:gd name="connsiteX27" fmla="*/ 36086 w 54881"/>
                  <a:gd name="connsiteY27" fmla="*/ 4591 h 44323"/>
                  <a:gd name="connsiteX28" fmla="*/ 27012 w 54881"/>
                  <a:gd name="connsiteY28" fmla="*/ 1567 h 44323"/>
                  <a:gd name="connsiteX29" fmla="*/ 20459 w 54881"/>
                  <a:gd name="connsiteY29" fmla="*/ 2647 h 44323"/>
                  <a:gd name="connsiteX30" fmla="*/ 15490 w 54881"/>
                  <a:gd name="connsiteY30" fmla="*/ 5671 h 44323"/>
                  <a:gd name="connsiteX31" fmla="*/ 12321 w 54881"/>
                  <a:gd name="connsiteY31" fmla="*/ 9344 h 44323"/>
                  <a:gd name="connsiteX32" fmla="*/ 11025 w 54881"/>
                  <a:gd name="connsiteY32" fmla="*/ 12225 h 44323"/>
                  <a:gd name="connsiteX33" fmla="*/ 16354 w 54881"/>
                  <a:gd name="connsiteY33" fmla="*/ 12657 h 44323"/>
                  <a:gd name="connsiteX34" fmla="*/ 21035 w 54881"/>
                  <a:gd name="connsiteY34" fmla="*/ 13017 h 44323"/>
                  <a:gd name="connsiteX35" fmla="*/ 25788 w 54881"/>
                  <a:gd name="connsiteY35" fmla="*/ 13377 h 44323"/>
                  <a:gd name="connsiteX36" fmla="*/ 31261 w 54881"/>
                  <a:gd name="connsiteY36" fmla="*/ 13809 h 44323"/>
                  <a:gd name="connsiteX37" fmla="*/ 34934 w 54881"/>
                  <a:gd name="connsiteY37" fmla="*/ 14097 h 44323"/>
                  <a:gd name="connsiteX38" fmla="*/ 37958 w 54881"/>
                  <a:gd name="connsiteY38" fmla="*/ 13953 h 44323"/>
                  <a:gd name="connsiteX39" fmla="*/ 39255 w 54881"/>
                  <a:gd name="connsiteY39" fmla="*/ 12729 h 44323"/>
                  <a:gd name="connsiteX40" fmla="*/ 39615 w 54881"/>
                  <a:gd name="connsiteY40" fmla="*/ 10857 h 44323"/>
                  <a:gd name="connsiteX41" fmla="*/ 36014 w 54881"/>
                  <a:gd name="connsiteY41" fmla="*/ 4736 h 44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54881" h="44323">
                    <a:moveTo>
                      <a:pt x="52433" y="38078"/>
                    </a:moveTo>
                    <a:cubicBezTo>
                      <a:pt x="51281" y="39590"/>
                      <a:pt x="49697" y="40886"/>
                      <a:pt x="47680" y="41967"/>
                    </a:cubicBezTo>
                    <a:cubicBezTo>
                      <a:pt x="45664" y="43047"/>
                      <a:pt x="43215" y="43695"/>
                      <a:pt x="40263" y="44127"/>
                    </a:cubicBezTo>
                    <a:cubicBezTo>
                      <a:pt x="37382" y="44487"/>
                      <a:pt x="34141" y="44343"/>
                      <a:pt x="30541" y="43767"/>
                    </a:cubicBezTo>
                    <a:cubicBezTo>
                      <a:pt x="26076" y="42975"/>
                      <a:pt x="21971" y="41750"/>
                      <a:pt x="18227" y="40166"/>
                    </a:cubicBezTo>
                    <a:cubicBezTo>
                      <a:pt x="14482" y="38510"/>
                      <a:pt x="11313" y="36566"/>
                      <a:pt x="8649" y="34333"/>
                    </a:cubicBezTo>
                    <a:cubicBezTo>
                      <a:pt x="5984" y="32029"/>
                      <a:pt x="3896" y="29580"/>
                      <a:pt x="2383" y="26772"/>
                    </a:cubicBezTo>
                    <a:cubicBezTo>
                      <a:pt x="871" y="24035"/>
                      <a:pt x="79" y="21227"/>
                      <a:pt x="7" y="18274"/>
                    </a:cubicBezTo>
                    <a:cubicBezTo>
                      <a:pt x="-65" y="15898"/>
                      <a:pt x="439" y="13593"/>
                      <a:pt x="1735" y="11361"/>
                    </a:cubicBezTo>
                    <a:cubicBezTo>
                      <a:pt x="2960" y="9128"/>
                      <a:pt x="4760" y="7112"/>
                      <a:pt x="7064" y="5383"/>
                    </a:cubicBezTo>
                    <a:cubicBezTo>
                      <a:pt x="9368" y="3655"/>
                      <a:pt x="12249" y="2287"/>
                      <a:pt x="15634" y="1279"/>
                    </a:cubicBezTo>
                    <a:cubicBezTo>
                      <a:pt x="19019" y="270"/>
                      <a:pt x="22835" y="-162"/>
                      <a:pt x="26940" y="54"/>
                    </a:cubicBezTo>
                    <a:cubicBezTo>
                      <a:pt x="30325" y="270"/>
                      <a:pt x="33493" y="774"/>
                      <a:pt x="36590" y="1495"/>
                    </a:cubicBezTo>
                    <a:cubicBezTo>
                      <a:pt x="39615" y="2287"/>
                      <a:pt x="42279" y="3439"/>
                      <a:pt x="44511" y="4879"/>
                    </a:cubicBezTo>
                    <a:cubicBezTo>
                      <a:pt x="46816" y="6320"/>
                      <a:pt x="48688" y="8120"/>
                      <a:pt x="50129" y="10280"/>
                    </a:cubicBezTo>
                    <a:cubicBezTo>
                      <a:pt x="51569" y="12369"/>
                      <a:pt x="52505" y="14817"/>
                      <a:pt x="52937" y="17554"/>
                    </a:cubicBezTo>
                    <a:cubicBezTo>
                      <a:pt x="38967" y="15826"/>
                      <a:pt x="24996" y="14457"/>
                      <a:pt x="10953" y="13377"/>
                    </a:cubicBezTo>
                    <a:cubicBezTo>
                      <a:pt x="10953" y="13809"/>
                      <a:pt x="10953" y="14385"/>
                      <a:pt x="10953" y="14961"/>
                    </a:cubicBezTo>
                    <a:cubicBezTo>
                      <a:pt x="10953" y="15609"/>
                      <a:pt x="10881" y="16186"/>
                      <a:pt x="10953" y="16834"/>
                    </a:cubicBezTo>
                    <a:cubicBezTo>
                      <a:pt x="11025" y="19282"/>
                      <a:pt x="11673" y="21587"/>
                      <a:pt x="12825" y="23963"/>
                    </a:cubicBezTo>
                    <a:cubicBezTo>
                      <a:pt x="13977" y="26268"/>
                      <a:pt x="15562" y="28428"/>
                      <a:pt x="17650" y="30373"/>
                    </a:cubicBezTo>
                    <a:cubicBezTo>
                      <a:pt x="19739" y="32317"/>
                      <a:pt x="22331" y="34045"/>
                      <a:pt x="25428" y="35485"/>
                    </a:cubicBezTo>
                    <a:cubicBezTo>
                      <a:pt x="28524" y="36926"/>
                      <a:pt x="32125" y="38006"/>
                      <a:pt x="36158" y="38654"/>
                    </a:cubicBezTo>
                    <a:cubicBezTo>
                      <a:pt x="40551" y="39374"/>
                      <a:pt x="44296" y="39302"/>
                      <a:pt x="47536" y="38222"/>
                    </a:cubicBezTo>
                    <a:cubicBezTo>
                      <a:pt x="50777" y="37214"/>
                      <a:pt x="52793" y="35557"/>
                      <a:pt x="53802" y="33397"/>
                    </a:cubicBezTo>
                    <a:cubicBezTo>
                      <a:pt x="54162" y="33469"/>
                      <a:pt x="54521" y="33613"/>
                      <a:pt x="54881" y="33757"/>
                    </a:cubicBezTo>
                    <a:cubicBezTo>
                      <a:pt x="54594" y="35125"/>
                      <a:pt x="53873" y="36566"/>
                      <a:pt x="52721" y="38078"/>
                    </a:cubicBezTo>
                    <a:close/>
                    <a:moveTo>
                      <a:pt x="36086" y="4591"/>
                    </a:moveTo>
                    <a:cubicBezTo>
                      <a:pt x="33781" y="2791"/>
                      <a:pt x="30757" y="1783"/>
                      <a:pt x="27012" y="1567"/>
                    </a:cubicBezTo>
                    <a:cubicBezTo>
                      <a:pt x="24564" y="1423"/>
                      <a:pt x="22403" y="1783"/>
                      <a:pt x="20459" y="2647"/>
                    </a:cubicBezTo>
                    <a:cubicBezTo>
                      <a:pt x="18514" y="3511"/>
                      <a:pt x="16858" y="4519"/>
                      <a:pt x="15490" y="5671"/>
                    </a:cubicBezTo>
                    <a:cubicBezTo>
                      <a:pt x="14122" y="6896"/>
                      <a:pt x="13041" y="8048"/>
                      <a:pt x="12321" y="9344"/>
                    </a:cubicBezTo>
                    <a:cubicBezTo>
                      <a:pt x="11601" y="10569"/>
                      <a:pt x="11169" y="11505"/>
                      <a:pt x="11025" y="12225"/>
                    </a:cubicBezTo>
                    <a:cubicBezTo>
                      <a:pt x="13041" y="12369"/>
                      <a:pt x="14842" y="12513"/>
                      <a:pt x="16354" y="12657"/>
                    </a:cubicBezTo>
                    <a:cubicBezTo>
                      <a:pt x="17938" y="12801"/>
                      <a:pt x="19451" y="12873"/>
                      <a:pt x="21035" y="13017"/>
                    </a:cubicBezTo>
                    <a:cubicBezTo>
                      <a:pt x="22547" y="13089"/>
                      <a:pt x="24132" y="13233"/>
                      <a:pt x="25788" y="13377"/>
                    </a:cubicBezTo>
                    <a:cubicBezTo>
                      <a:pt x="27444" y="13521"/>
                      <a:pt x="29244" y="13665"/>
                      <a:pt x="31261" y="13809"/>
                    </a:cubicBezTo>
                    <a:cubicBezTo>
                      <a:pt x="32557" y="13953"/>
                      <a:pt x="33781" y="14025"/>
                      <a:pt x="34934" y="14097"/>
                    </a:cubicBezTo>
                    <a:cubicBezTo>
                      <a:pt x="36086" y="14097"/>
                      <a:pt x="37094" y="14097"/>
                      <a:pt x="37958" y="13953"/>
                    </a:cubicBezTo>
                    <a:cubicBezTo>
                      <a:pt x="38535" y="13521"/>
                      <a:pt x="38967" y="13089"/>
                      <a:pt x="39255" y="12729"/>
                    </a:cubicBezTo>
                    <a:cubicBezTo>
                      <a:pt x="39542" y="12297"/>
                      <a:pt x="39615" y="11721"/>
                      <a:pt x="39615" y="10857"/>
                    </a:cubicBezTo>
                    <a:cubicBezTo>
                      <a:pt x="39542" y="8552"/>
                      <a:pt x="38318" y="6536"/>
                      <a:pt x="36014" y="4736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00" name="Freeform: Shape 5399">
                <a:extLst>
                  <a:ext uri="{FF2B5EF4-FFF2-40B4-BE49-F238E27FC236}">
                    <a16:creationId xmlns:a16="http://schemas.microsoft.com/office/drawing/2014/main" id="{860658D7-449E-9034-F55E-74C346D2CBB7}"/>
                  </a:ext>
                </a:extLst>
              </p:cNvPr>
              <p:cNvSpPr/>
              <p:nvPr/>
            </p:nvSpPr>
            <p:spPr>
              <a:xfrm>
                <a:off x="7080030" y="5941502"/>
                <a:ext cx="43856" cy="53362"/>
              </a:xfrm>
              <a:custGeom>
                <a:avLst/>
                <a:gdLst>
                  <a:gd name="connsiteX0" fmla="*/ 42200 w 43856"/>
                  <a:gd name="connsiteY0" fmla="*/ 12602 h 53362"/>
                  <a:gd name="connsiteX1" fmla="*/ 38384 w 43856"/>
                  <a:gd name="connsiteY1" fmla="*/ 13682 h 53362"/>
                  <a:gd name="connsiteX2" fmla="*/ 35071 w 43856"/>
                  <a:gd name="connsiteY2" fmla="*/ 12602 h 53362"/>
                  <a:gd name="connsiteX3" fmla="*/ 32838 w 43856"/>
                  <a:gd name="connsiteY3" fmla="*/ 10946 h 53362"/>
                  <a:gd name="connsiteX4" fmla="*/ 30822 w 43856"/>
                  <a:gd name="connsiteY4" fmla="*/ 9290 h 53362"/>
                  <a:gd name="connsiteX5" fmla="*/ 27942 w 43856"/>
                  <a:gd name="connsiteY5" fmla="*/ 8353 h 53362"/>
                  <a:gd name="connsiteX6" fmla="*/ 24917 w 43856"/>
                  <a:gd name="connsiteY6" fmla="*/ 8930 h 53362"/>
                  <a:gd name="connsiteX7" fmla="*/ 22253 w 43856"/>
                  <a:gd name="connsiteY7" fmla="*/ 10874 h 53362"/>
                  <a:gd name="connsiteX8" fmla="*/ 20020 w 43856"/>
                  <a:gd name="connsiteY8" fmla="*/ 13682 h 53362"/>
                  <a:gd name="connsiteX9" fmla="*/ 18364 w 43856"/>
                  <a:gd name="connsiteY9" fmla="*/ 16707 h 53362"/>
                  <a:gd name="connsiteX10" fmla="*/ 19660 w 43856"/>
                  <a:gd name="connsiteY10" fmla="*/ 46665 h 53362"/>
                  <a:gd name="connsiteX11" fmla="*/ 21460 w 43856"/>
                  <a:gd name="connsiteY11" fmla="*/ 48537 h 53362"/>
                  <a:gd name="connsiteX12" fmla="*/ 24413 w 43856"/>
                  <a:gd name="connsiteY12" fmla="*/ 50050 h 53362"/>
                  <a:gd name="connsiteX13" fmla="*/ 27797 w 43856"/>
                  <a:gd name="connsiteY13" fmla="*/ 51202 h 53362"/>
                  <a:gd name="connsiteX14" fmla="*/ 30894 w 43856"/>
                  <a:gd name="connsiteY14" fmla="*/ 52282 h 53362"/>
                  <a:gd name="connsiteX15" fmla="*/ 30894 w 43856"/>
                  <a:gd name="connsiteY15" fmla="*/ 53362 h 53362"/>
                  <a:gd name="connsiteX16" fmla="*/ 1584 w 43856"/>
                  <a:gd name="connsiteY16" fmla="*/ 45945 h 53362"/>
                  <a:gd name="connsiteX17" fmla="*/ 1584 w 43856"/>
                  <a:gd name="connsiteY17" fmla="*/ 44937 h 53362"/>
                  <a:gd name="connsiteX18" fmla="*/ 6697 w 43856"/>
                  <a:gd name="connsiteY18" fmla="*/ 45225 h 53362"/>
                  <a:gd name="connsiteX19" fmla="*/ 8786 w 43856"/>
                  <a:gd name="connsiteY19" fmla="*/ 43424 h 53362"/>
                  <a:gd name="connsiteX20" fmla="*/ 7346 w 43856"/>
                  <a:gd name="connsiteY20" fmla="*/ 9506 h 53362"/>
                  <a:gd name="connsiteX21" fmla="*/ 7129 w 43856"/>
                  <a:gd name="connsiteY21" fmla="*/ 8281 h 53362"/>
                  <a:gd name="connsiteX22" fmla="*/ 5977 w 43856"/>
                  <a:gd name="connsiteY22" fmla="*/ 7274 h 53362"/>
                  <a:gd name="connsiteX23" fmla="*/ 3169 w 43856"/>
                  <a:gd name="connsiteY23" fmla="*/ 5761 h 53362"/>
                  <a:gd name="connsiteX24" fmla="*/ 0 w 43856"/>
                  <a:gd name="connsiteY24" fmla="*/ 4249 h 53362"/>
                  <a:gd name="connsiteX25" fmla="*/ 0 w 43856"/>
                  <a:gd name="connsiteY25" fmla="*/ 3673 h 53362"/>
                  <a:gd name="connsiteX26" fmla="*/ 16852 w 43856"/>
                  <a:gd name="connsiteY26" fmla="*/ 0 h 53362"/>
                  <a:gd name="connsiteX27" fmla="*/ 17644 w 43856"/>
                  <a:gd name="connsiteY27" fmla="*/ 0 h 53362"/>
                  <a:gd name="connsiteX28" fmla="*/ 18004 w 43856"/>
                  <a:gd name="connsiteY28" fmla="*/ 14475 h 53362"/>
                  <a:gd name="connsiteX29" fmla="*/ 18291 w 43856"/>
                  <a:gd name="connsiteY29" fmla="*/ 14475 h 53362"/>
                  <a:gd name="connsiteX30" fmla="*/ 20236 w 43856"/>
                  <a:gd name="connsiteY30" fmla="*/ 11090 h 53362"/>
                  <a:gd name="connsiteX31" fmla="*/ 23693 w 43856"/>
                  <a:gd name="connsiteY31" fmla="*/ 6625 h 53362"/>
                  <a:gd name="connsiteX32" fmla="*/ 28806 w 43856"/>
                  <a:gd name="connsiteY32" fmla="*/ 2809 h 53362"/>
                  <a:gd name="connsiteX33" fmla="*/ 35863 w 43856"/>
                  <a:gd name="connsiteY33" fmla="*/ 1656 h 53362"/>
                  <a:gd name="connsiteX34" fmla="*/ 41408 w 43856"/>
                  <a:gd name="connsiteY34" fmla="*/ 3889 h 53362"/>
                  <a:gd name="connsiteX35" fmla="*/ 43857 w 43856"/>
                  <a:gd name="connsiteY35" fmla="*/ 8498 h 53362"/>
                  <a:gd name="connsiteX36" fmla="*/ 42344 w 43856"/>
                  <a:gd name="connsiteY36" fmla="*/ 12458 h 53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3856" h="53362">
                    <a:moveTo>
                      <a:pt x="42200" y="12602"/>
                    </a:moveTo>
                    <a:cubicBezTo>
                      <a:pt x="41120" y="13539"/>
                      <a:pt x="39824" y="13899"/>
                      <a:pt x="38384" y="13682"/>
                    </a:cubicBezTo>
                    <a:cubicBezTo>
                      <a:pt x="37015" y="13467"/>
                      <a:pt x="35863" y="13107"/>
                      <a:pt x="35071" y="12602"/>
                    </a:cubicBezTo>
                    <a:cubicBezTo>
                      <a:pt x="34207" y="12098"/>
                      <a:pt x="33487" y="11522"/>
                      <a:pt x="32838" y="10946"/>
                    </a:cubicBezTo>
                    <a:cubicBezTo>
                      <a:pt x="32190" y="10370"/>
                      <a:pt x="31542" y="9794"/>
                      <a:pt x="30822" y="9290"/>
                    </a:cubicBezTo>
                    <a:cubicBezTo>
                      <a:pt x="30102" y="8786"/>
                      <a:pt x="29166" y="8498"/>
                      <a:pt x="27942" y="8353"/>
                    </a:cubicBezTo>
                    <a:cubicBezTo>
                      <a:pt x="26933" y="8210"/>
                      <a:pt x="25925" y="8353"/>
                      <a:pt x="24917" y="8930"/>
                    </a:cubicBezTo>
                    <a:cubicBezTo>
                      <a:pt x="23909" y="9434"/>
                      <a:pt x="23045" y="10082"/>
                      <a:pt x="22253" y="10874"/>
                    </a:cubicBezTo>
                    <a:cubicBezTo>
                      <a:pt x="21460" y="11666"/>
                      <a:pt x="20668" y="12602"/>
                      <a:pt x="20020" y="13682"/>
                    </a:cubicBezTo>
                    <a:cubicBezTo>
                      <a:pt x="19372" y="14763"/>
                      <a:pt x="18796" y="15771"/>
                      <a:pt x="18364" y="16707"/>
                    </a:cubicBezTo>
                    <a:cubicBezTo>
                      <a:pt x="18796" y="26717"/>
                      <a:pt x="19228" y="36655"/>
                      <a:pt x="19660" y="46665"/>
                    </a:cubicBezTo>
                    <a:cubicBezTo>
                      <a:pt x="19948" y="47385"/>
                      <a:pt x="20524" y="47961"/>
                      <a:pt x="21460" y="48537"/>
                    </a:cubicBezTo>
                    <a:cubicBezTo>
                      <a:pt x="22324" y="49114"/>
                      <a:pt x="23333" y="49618"/>
                      <a:pt x="24413" y="50050"/>
                    </a:cubicBezTo>
                    <a:cubicBezTo>
                      <a:pt x="25493" y="50482"/>
                      <a:pt x="26645" y="50842"/>
                      <a:pt x="27797" y="51202"/>
                    </a:cubicBezTo>
                    <a:cubicBezTo>
                      <a:pt x="28950" y="51562"/>
                      <a:pt x="30030" y="51922"/>
                      <a:pt x="30894" y="52282"/>
                    </a:cubicBezTo>
                    <a:cubicBezTo>
                      <a:pt x="30894" y="52642"/>
                      <a:pt x="30894" y="53002"/>
                      <a:pt x="30894" y="53362"/>
                    </a:cubicBezTo>
                    <a:cubicBezTo>
                      <a:pt x="21172" y="50626"/>
                      <a:pt x="11378" y="48178"/>
                      <a:pt x="1584" y="45945"/>
                    </a:cubicBezTo>
                    <a:cubicBezTo>
                      <a:pt x="1584" y="45585"/>
                      <a:pt x="1584" y="45297"/>
                      <a:pt x="1584" y="44937"/>
                    </a:cubicBezTo>
                    <a:cubicBezTo>
                      <a:pt x="3601" y="45225"/>
                      <a:pt x="5257" y="45369"/>
                      <a:pt x="6697" y="45225"/>
                    </a:cubicBezTo>
                    <a:cubicBezTo>
                      <a:pt x="8138" y="45081"/>
                      <a:pt x="8786" y="44505"/>
                      <a:pt x="8786" y="43424"/>
                    </a:cubicBezTo>
                    <a:cubicBezTo>
                      <a:pt x="8282" y="32118"/>
                      <a:pt x="7778" y="20812"/>
                      <a:pt x="7346" y="9506"/>
                    </a:cubicBezTo>
                    <a:cubicBezTo>
                      <a:pt x="7346" y="9002"/>
                      <a:pt x="7274" y="8570"/>
                      <a:pt x="7129" y="8281"/>
                    </a:cubicBezTo>
                    <a:cubicBezTo>
                      <a:pt x="6985" y="7993"/>
                      <a:pt x="6553" y="7706"/>
                      <a:pt x="5977" y="7274"/>
                    </a:cubicBezTo>
                    <a:cubicBezTo>
                      <a:pt x="5185" y="6841"/>
                      <a:pt x="4249" y="6337"/>
                      <a:pt x="3169" y="5761"/>
                    </a:cubicBezTo>
                    <a:cubicBezTo>
                      <a:pt x="2088" y="5185"/>
                      <a:pt x="1008" y="4681"/>
                      <a:pt x="0" y="4249"/>
                    </a:cubicBezTo>
                    <a:cubicBezTo>
                      <a:pt x="0" y="4033"/>
                      <a:pt x="0" y="3889"/>
                      <a:pt x="0" y="3673"/>
                    </a:cubicBezTo>
                    <a:cubicBezTo>
                      <a:pt x="5617" y="2520"/>
                      <a:pt x="11234" y="1296"/>
                      <a:pt x="16852" y="0"/>
                    </a:cubicBezTo>
                    <a:cubicBezTo>
                      <a:pt x="17139" y="0"/>
                      <a:pt x="17355" y="0"/>
                      <a:pt x="17644" y="0"/>
                    </a:cubicBezTo>
                    <a:cubicBezTo>
                      <a:pt x="17787" y="4825"/>
                      <a:pt x="17931" y="9650"/>
                      <a:pt x="18004" y="14475"/>
                    </a:cubicBezTo>
                    <a:cubicBezTo>
                      <a:pt x="18076" y="14475"/>
                      <a:pt x="18220" y="14475"/>
                      <a:pt x="18291" y="14475"/>
                    </a:cubicBezTo>
                    <a:cubicBezTo>
                      <a:pt x="18652" y="13682"/>
                      <a:pt x="19372" y="12602"/>
                      <a:pt x="20236" y="11090"/>
                    </a:cubicBezTo>
                    <a:cubicBezTo>
                      <a:pt x="21100" y="9578"/>
                      <a:pt x="22253" y="8138"/>
                      <a:pt x="23693" y="6625"/>
                    </a:cubicBezTo>
                    <a:cubicBezTo>
                      <a:pt x="25133" y="5113"/>
                      <a:pt x="26789" y="3889"/>
                      <a:pt x="28806" y="2809"/>
                    </a:cubicBezTo>
                    <a:cubicBezTo>
                      <a:pt x="30822" y="1800"/>
                      <a:pt x="33198" y="1368"/>
                      <a:pt x="35863" y="1656"/>
                    </a:cubicBezTo>
                    <a:cubicBezTo>
                      <a:pt x="38024" y="1872"/>
                      <a:pt x="39896" y="2592"/>
                      <a:pt x="41408" y="3889"/>
                    </a:cubicBezTo>
                    <a:cubicBezTo>
                      <a:pt x="42992" y="5185"/>
                      <a:pt x="43785" y="6697"/>
                      <a:pt x="43857" y="8498"/>
                    </a:cubicBezTo>
                    <a:cubicBezTo>
                      <a:pt x="43857" y="10154"/>
                      <a:pt x="43425" y="11522"/>
                      <a:pt x="42344" y="12458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01" name="Freeform: Shape 5400">
                <a:extLst>
                  <a:ext uri="{FF2B5EF4-FFF2-40B4-BE49-F238E27FC236}">
                    <a16:creationId xmlns:a16="http://schemas.microsoft.com/office/drawing/2014/main" id="{CD7FF9BE-A374-7FD5-7D8D-0F3F521EB264}"/>
                  </a:ext>
                </a:extLst>
              </p:cNvPr>
              <p:cNvSpPr/>
              <p:nvPr/>
            </p:nvSpPr>
            <p:spPr>
              <a:xfrm>
                <a:off x="7126047" y="5920185"/>
                <a:ext cx="28517" cy="88793"/>
              </a:xfrm>
              <a:custGeom>
                <a:avLst/>
                <a:gdLst>
                  <a:gd name="connsiteX0" fmla="*/ 720 w 28517"/>
                  <a:gd name="connsiteY0" fmla="*/ 79432 h 88793"/>
                  <a:gd name="connsiteX1" fmla="*/ 720 w 28517"/>
                  <a:gd name="connsiteY1" fmla="*/ 78279 h 88793"/>
                  <a:gd name="connsiteX2" fmla="*/ 3817 w 28517"/>
                  <a:gd name="connsiteY2" fmla="*/ 78928 h 88793"/>
                  <a:gd name="connsiteX3" fmla="*/ 6553 w 28517"/>
                  <a:gd name="connsiteY3" fmla="*/ 79216 h 88793"/>
                  <a:gd name="connsiteX4" fmla="*/ 8570 w 28517"/>
                  <a:gd name="connsiteY4" fmla="*/ 78711 h 88793"/>
                  <a:gd name="connsiteX5" fmla="*/ 9362 w 28517"/>
                  <a:gd name="connsiteY5" fmla="*/ 77199 h 88793"/>
                  <a:gd name="connsiteX6" fmla="*/ 7777 w 28517"/>
                  <a:gd name="connsiteY6" fmla="*/ 36511 h 88793"/>
                  <a:gd name="connsiteX7" fmla="*/ 7489 w 28517"/>
                  <a:gd name="connsiteY7" fmla="*/ 34783 h 88793"/>
                  <a:gd name="connsiteX8" fmla="*/ 6337 w 28517"/>
                  <a:gd name="connsiteY8" fmla="*/ 33343 h 88793"/>
                  <a:gd name="connsiteX9" fmla="*/ 3457 w 28517"/>
                  <a:gd name="connsiteY9" fmla="*/ 31542 h 88793"/>
                  <a:gd name="connsiteX10" fmla="*/ 0 w 28517"/>
                  <a:gd name="connsiteY10" fmla="*/ 29814 h 88793"/>
                  <a:gd name="connsiteX11" fmla="*/ 0 w 28517"/>
                  <a:gd name="connsiteY11" fmla="*/ 29094 h 88793"/>
                  <a:gd name="connsiteX12" fmla="*/ 17283 w 28517"/>
                  <a:gd name="connsiteY12" fmla="*/ 25925 h 88793"/>
                  <a:gd name="connsiteX13" fmla="*/ 18076 w 28517"/>
                  <a:gd name="connsiteY13" fmla="*/ 25997 h 88793"/>
                  <a:gd name="connsiteX14" fmla="*/ 20164 w 28517"/>
                  <a:gd name="connsiteY14" fmla="*/ 81304 h 88793"/>
                  <a:gd name="connsiteX15" fmla="*/ 21316 w 28517"/>
                  <a:gd name="connsiteY15" fmla="*/ 83465 h 88793"/>
                  <a:gd name="connsiteX16" fmla="*/ 23333 w 28517"/>
                  <a:gd name="connsiteY16" fmla="*/ 84977 h 88793"/>
                  <a:gd name="connsiteX17" fmla="*/ 25853 w 28517"/>
                  <a:gd name="connsiteY17" fmla="*/ 86201 h 88793"/>
                  <a:gd name="connsiteX18" fmla="*/ 28517 w 28517"/>
                  <a:gd name="connsiteY18" fmla="*/ 87497 h 88793"/>
                  <a:gd name="connsiteX19" fmla="*/ 28517 w 28517"/>
                  <a:gd name="connsiteY19" fmla="*/ 88794 h 88793"/>
                  <a:gd name="connsiteX20" fmla="*/ 720 w 28517"/>
                  <a:gd name="connsiteY20" fmla="*/ 79360 h 88793"/>
                  <a:gd name="connsiteX21" fmla="*/ 16563 w 28517"/>
                  <a:gd name="connsiteY21" fmla="*/ 11306 h 88793"/>
                  <a:gd name="connsiteX22" fmla="*/ 11666 w 28517"/>
                  <a:gd name="connsiteY22" fmla="*/ 12890 h 88793"/>
                  <a:gd name="connsiteX23" fmla="*/ 6697 w 28517"/>
                  <a:gd name="connsiteY23" fmla="*/ 10730 h 88793"/>
                  <a:gd name="connsiteX24" fmla="*/ 4465 w 28517"/>
                  <a:gd name="connsiteY24" fmla="*/ 6121 h 88793"/>
                  <a:gd name="connsiteX25" fmla="*/ 6265 w 28517"/>
                  <a:gd name="connsiteY25" fmla="*/ 1728 h 88793"/>
                  <a:gd name="connsiteX26" fmla="*/ 11162 w 28517"/>
                  <a:gd name="connsiteY26" fmla="*/ 0 h 88793"/>
                  <a:gd name="connsiteX27" fmla="*/ 16203 w 28517"/>
                  <a:gd name="connsiteY27" fmla="*/ 1945 h 88793"/>
                  <a:gd name="connsiteX28" fmla="*/ 18364 w 28517"/>
                  <a:gd name="connsiteY28" fmla="*/ 6697 h 88793"/>
                  <a:gd name="connsiteX29" fmla="*/ 16563 w 28517"/>
                  <a:gd name="connsiteY29" fmla="*/ 11378 h 8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8517" h="88793">
                    <a:moveTo>
                      <a:pt x="720" y="79432"/>
                    </a:moveTo>
                    <a:cubicBezTo>
                      <a:pt x="720" y="79071"/>
                      <a:pt x="720" y="78711"/>
                      <a:pt x="720" y="78279"/>
                    </a:cubicBezTo>
                    <a:cubicBezTo>
                      <a:pt x="1800" y="78496"/>
                      <a:pt x="2809" y="78711"/>
                      <a:pt x="3817" y="78928"/>
                    </a:cubicBezTo>
                    <a:cubicBezTo>
                      <a:pt x="4825" y="79144"/>
                      <a:pt x="5761" y="79216"/>
                      <a:pt x="6553" y="79216"/>
                    </a:cubicBezTo>
                    <a:cubicBezTo>
                      <a:pt x="7345" y="79216"/>
                      <a:pt x="8066" y="79071"/>
                      <a:pt x="8570" y="78711"/>
                    </a:cubicBezTo>
                    <a:cubicBezTo>
                      <a:pt x="9146" y="78424"/>
                      <a:pt x="9362" y="77919"/>
                      <a:pt x="9362" y="77199"/>
                    </a:cubicBezTo>
                    <a:cubicBezTo>
                      <a:pt x="8858" y="63589"/>
                      <a:pt x="8281" y="50050"/>
                      <a:pt x="7777" y="36511"/>
                    </a:cubicBezTo>
                    <a:cubicBezTo>
                      <a:pt x="7777" y="35863"/>
                      <a:pt x="7706" y="35287"/>
                      <a:pt x="7489" y="34783"/>
                    </a:cubicBezTo>
                    <a:cubicBezTo>
                      <a:pt x="7345" y="34279"/>
                      <a:pt x="6985" y="33775"/>
                      <a:pt x="6337" y="33343"/>
                    </a:cubicBezTo>
                    <a:cubicBezTo>
                      <a:pt x="5545" y="32766"/>
                      <a:pt x="4537" y="32191"/>
                      <a:pt x="3457" y="31542"/>
                    </a:cubicBezTo>
                    <a:cubicBezTo>
                      <a:pt x="2376" y="30894"/>
                      <a:pt x="1224" y="30318"/>
                      <a:pt x="0" y="29814"/>
                    </a:cubicBezTo>
                    <a:cubicBezTo>
                      <a:pt x="0" y="29598"/>
                      <a:pt x="0" y="29382"/>
                      <a:pt x="0" y="29094"/>
                    </a:cubicBezTo>
                    <a:cubicBezTo>
                      <a:pt x="5761" y="28158"/>
                      <a:pt x="11522" y="27077"/>
                      <a:pt x="17283" y="25925"/>
                    </a:cubicBezTo>
                    <a:cubicBezTo>
                      <a:pt x="17571" y="25925"/>
                      <a:pt x="17787" y="25925"/>
                      <a:pt x="18076" y="25997"/>
                    </a:cubicBezTo>
                    <a:cubicBezTo>
                      <a:pt x="18796" y="44433"/>
                      <a:pt x="19444" y="62868"/>
                      <a:pt x="20164" y="81304"/>
                    </a:cubicBezTo>
                    <a:cubicBezTo>
                      <a:pt x="20380" y="82168"/>
                      <a:pt x="20740" y="82888"/>
                      <a:pt x="21316" y="83465"/>
                    </a:cubicBezTo>
                    <a:cubicBezTo>
                      <a:pt x="21892" y="84040"/>
                      <a:pt x="22613" y="84545"/>
                      <a:pt x="23333" y="84977"/>
                    </a:cubicBezTo>
                    <a:cubicBezTo>
                      <a:pt x="24125" y="85409"/>
                      <a:pt x="24917" y="85841"/>
                      <a:pt x="25853" y="86201"/>
                    </a:cubicBezTo>
                    <a:cubicBezTo>
                      <a:pt x="26789" y="86561"/>
                      <a:pt x="27653" y="86993"/>
                      <a:pt x="28517" y="87497"/>
                    </a:cubicBezTo>
                    <a:cubicBezTo>
                      <a:pt x="28517" y="87929"/>
                      <a:pt x="28517" y="88362"/>
                      <a:pt x="28517" y="88794"/>
                    </a:cubicBezTo>
                    <a:cubicBezTo>
                      <a:pt x="19300" y="85409"/>
                      <a:pt x="10010" y="82312"/>
                      <a:pt x="720" y="79360"/>
                    </a:cubicBezTo>
                    <a:close/>
                    <a:moveTo>
                      <a:pt x="16563" y="11306"/>
                    </a:moveTo>
                    <a:cubicBezTo>
                      <a:pt x="15267" y="12530"/>
                      <a:pt x="13611" y="13035"/>
                      <a:pt x="11666" y="12890"/>
                    </a:cubicBezTo>
                    <a:cubicBezTo>
                      <a:pt x="9794" y="12747"/>
                      <a:pt x="8066" y="12026"/>
                      <a:pt x="6697" y="10730"/>
                    </a:cubicBezTo>
                    <a:cubicBezTo>
                      <a:pt x="5257" y="9362"/>
                      <a:pt x="4537" y="7850"/>
                      <a:pt x="4465" y="6121"/>
                    </a:cubicBezTo>
                    <a:cubicBezTo>
                      <a:pt x="4465" y="4321"/>
                      <a:pt x="4969" y="2881"/>
                      <a:pt x="6265" y="1728"/>
                    </a:cubicBezTo>
                    <a:cubicBezTo>
                      <a:pt x="7561" y="576"/>
                      <a:pt x="9218" y="0"/>
                      <a:pt x="11162" y="0"/>
                    </a:cubicBezTo>
                    <a:cubicBezTo>
                      <a:pt x="13178" y="0"/>
                      <a:pt x="14835" y="648"/>
                      <a:pt x="16203" y="1945"/>
                    </a:cubicBezTo>
                    <a:cubicBezTo>
                      <a:pt x="17571" y="3169"/>
                      <a:pt x="18364" y="4825"/>
                      <a:pt x="18364" y="6697"/>
                    </a:cubicBezTo>
                    <a:cubicBezTo>
                      <a:pt x="18436" y="8570"/>
                      <a:pt x="17859" y="10154"/>
                      <a:pt x="16563" y="11378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02" name="Freeform: Shape 5401">
                <a:extLst>
                  <a:ext uri="{FF2B5EF4-FFF2-40B4-BE49-F238E27FC236}">
                    <a16:creationId xmlns:a16="http://schemas.microsoft.com/office/drawing/2014/main" id="{7CA53774-EF93-FEF5-58D6-6A9057BC4654}"/>
                  </a:ext>
                </a:extLst>
              </p:cNvPr>
              <p:cNvSpPr/>
              <p:nvPr/>
            </p:nvSpPr>
            <p:spPr>
              <a:xfrm>
                <a:off x="7158501" y="5951421"/>
                <a:ext cx="53530" cy="73535"/>
              </a:xfrm>
              <a:custGeom>
                <a:avLst/>
                <a:gdLst>
                  <a:gd name="connsiteX0" fmla="*/ 51442 w 53530"/>
                  <a:gd name="connsiteY0" fmla="*/ 64832 h 73535"/>
                  <a:gd name="connsiteX1" fmla="*/ 46761 w 53530"/>
                  <a:gd name="connsiteY1" fmla="*/ 70809 h 73535"/>
                  <a:gd name="connsiteX2" fmla="*/ 39560 w 53530"/>
                  <a:gd name="connsiteY2" fmla="*/ 73473 h 73535"/>
                  <a:gd name="connsiteX3" fmla="*/ 30126 w 53530"/>
                  <a:gd name="connsiteY3" fmla="*/ 71529 h 73535"/>
                  <a:gd name="connsiteX4" fmla="*/ 18171 w 53530"/>
                  <a:gd name="connsiteY4" fmla="*/ 63823 h 73535"/>
                  <a:gd name="connsiteX5" fmla="*/ 8737 w 53530"/>
                  <a:gd name="connsiteY5" fmla="*/ 53021 h 73535"/>
                  <a:gd name="connsiteX6" fmla="*/ 2544 w 53530"/>
                  <a:gd name="connsiteY6" fmla="*/ 40347 h 73535"/>
                  <a:gd name="connsiteX7" fmla="*/ 24 w 53530"/>
                  <a:gd name="connsiteY7" fmla="*/ 26880 h 73535"/>
                  <a:gd name="connsiteX8" fmla="*/ 1608 w 53530"/>
                  <a:gd name="connsiteY8" fmla="*/ 16366 h 73535"/>
                  <a:gd name="connsiteX9" fmla="*/ 6793 w 53530"/>
                  <a:gd name="connsiteY9" fmla="*/ 7508 h 73535"/>
                  <a:gd name="connsiteX10" fmla="*/ 15219 w 53530"/>
                  <a:gd name="connsiteY10" fmla="*/ 1531 h 73535"/>
                  <a:gd name="connsiteX11" fmla="*/ 26453 w 53530"/>
                  <a:gd name="connsiteY11" fmla="*/ 235 h 73535"/>
                  <a:gd name="connsiteX12" fmla="*/ 35959 w 53530"/>
                  <a:gd name="connsiteY12" fmla="*/ 3116 h 73535"/>
                  <a:gd name="connsiteX13" fmla="*/ 43808 w 53530"/>
                  <a:gd name="connsiteY13" fmla="*/ 9093 h 73535"/>
                  <a:gd name="connsiteX14" fmla="*/ 49353 w 53530"/>
                  <a:gd name="connsiteY14" fmla="*/ 18310 h 73535"/>
                  <a:gd name="connsiteX15" fmla="*/ 52018 w 53530"/>
                  <a:gd name="connsiteY15" fmla="*/ 30625 h 73535"/>
                  <a:gd name="connsiteX16" fmla="*/ 10826 w 53530"/>
                  <a:gd name="connsiteY16" fmla="*/ 20543 h 73535"/>
                  <a:gd name="connsiteX17" fmla="*/ 10826 w 53530"/>
                  <a:gd name="connsiteY17" fmla="*/ 23063 h 73535"/>
                  <a:gd name="connsiteX18" fmla="*/ 10826 w 53530"/>
                  <a:gd name="connsiteY18" fmla="*/ 25944 h 73535"/>
                  <a:gd name="connsiteX19" fmla="*/ 12698 w 53530"/>
                  <a:gd name="connsiteY19" fmla="*/ 37394 h 73535"/>
                  <a:gd name="connsiteX20" fmla="*/ 17451 w 53530"/>
                  <a:gd name="connsiteY20" fmla="*/ 48196 h 73535"/>
                  <a:gd name="connsiteX21" fmla="*/ 25085 w 53530"/>
                  <a:gd name="connsiteY21" fmla="*/ 57414 h 73535"/>
                  <a:gd name="connsiteX22" fmla="*/ 35455 w 53530"/>
                  <a:gd name="connsiteY22" fmla="*/ 63968 h 73535"/>
                  <a:gd name="connsiteX23" fmla="*/ 46473 w 53530"/>
                  <a:gd name="connsiteY23" fmla="*/ 64615 h 73535"/>
                  <a:gd name="connsiteX24" fmla="*/ 52522 w 53530"/>
                  <a:gd name="connsiteY24" fmla="*/ 57126 h 73535"/>
                  <a:gd name="connsiteX25" fmla="*/ 53530 w 53530"/>
                  <a:gd name="connsiteY25" fmla="*/ 57846 h 73535"/>
                  <a:gd name="connsiteX26" fmla="*/ 51370 w 53530"/>
                  <a:gd name="connsiteY26" fmla="*/ 64904 h 73535"/>
                  <a:gd name="connsiteX27" fmla="*/ 35599 w 53530"/>
                  <a:gd name="connsiteY27" fmla="*/ 8085 h 73535"/>
                  <a:gd name="connsiteX28" fmla="*/ 26669 w 53530"/>
                  <a:gd name="connsiteY28" fmla="*/ 2683 h 73535"/>
                  <a:gd name="connsiteX29" fmla="*/ 20260 w 53530"/>
                  <a:gd name="connsiteY29" fmla="*/ 4052 h 73535"/>
                  <a:gd name="connsiteX30" fmla="*/ 15363 w 53530"/>
                  <a:gd name="connsiteY30" fmla="*/ 8589 h 73535"/>
                  <a:gd name="connsiteX31" fmla="*/ 12266 w 53530"/>
                  <a:gd name="connsiteY31" fmla="*/ 14133 h 73535"/>
                  <a:gd name="connsiteX32" fmla="*/ 10970 w 53530"/>
                  <a:gd name="connsiteY32" fmla="*/ 18598 h 73535"/>
                  <a:gd name="connsiteX33" fmla="*/ 16299 w 53530"/>
                  <a:gd name="connsiteY33" fmla="*/ 19751 h 73535"/>
                  <a:gd name="connsiteX34" fmla="*/ 20836 w 53530"/>
                  <a:gd name="connsiteY34" fmla="*/ 20687 h 73535"/>
                  <a:gd name="connsiteX35" fmla="*/ 25517 w 53530"/>
                  <a:gd name="connsiteY35" fmla="*/ 21623 h 73535"/>
                  <a:gd name="connsiteX36" fmla="*/ 30918 w 53530"/>
                  <a:gd name="connsiteY36" fmla="*/ 22775 h 73535"/>
                  <a:gd name="connsiteX37" fmla="*/ 34519 w 53530"/>
                  <a:gd name="connsiteY37" fmla="*/ 23496 h 73535"/>
                  <a:gd name="connsiteX38" fmla="*/ 37471 w 53530"/>
                  <a:gd name="connsiteY38" fmla="*/ 23496 h 73535"/>
                  <a:gd name="connsiteX39" fmla="*/ 38768 w 53530"/>
                  <a:gd name="connsiteY39" fmla="*/ 21551 h 73535"/>
                  <a:gd name="connsiteX40" fmla="*/ 39128 w 53530"/>
                  <a:gd name="connsiteY40" fmla="*/ 18455 h 73535"/>
                  <a:gd name="connsiteX41" fmla="*/ 35599 w 53530"/>
                  <a:gd name="connsiteY41" fmla="*/ 8157 h 7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53530" h="73535">
                    <a:moveTo>
                      <a:pt x="51442" y="64832"/>
                    </a:moveTo>
                    <a:cubicBezTo>
                      <a:pt x="50290" y="67280"/>
                      <a:pt x="48777" y="69297"/>
                      <a:pt x="46761" y="70809"/>
                    </a:cubicBezTo>
                    <a:cubicBezTo>
                      <a:pt x="44817" y="72321"/>
                      <a:pt x="42368" y="73185"/>
                      <a:pt x="39560" y="73473"/>
                    </a:cubicBezTo>
                    <a:cubicBezTo>
                      <a:pt x="36751" y="73761"/>
                      <a:pt x="33654" y="73041"/>
                      <a:pt x="30126" y="71529"/>
                    </a:cubicBezTo>
                    <a:cubicBezTo>
                      <a:pt x="25805" y="69657"/>
                      <a:pt x="21772" y="67064"/>
                      <a:pt x="18171" y="63823"/>
                    </a:cubicBezTo>
                    <a:cubicBezTo>
                      <a:pt x="14571" y="60583"/>
                      <a:pt x="11402" y="56982"/>
                      <a:pt x="8737" y="53021"/>
                    </a:cubicBezTo>
                    <a:cubicBezTo>
                      <a:pt x="6145" y="49061"/>
                      <a:pt x="4057" y="44812"/>
                      <a:pt x="2544" y="40347"/>
                    </a:cubicBezTo>
                    <a:cubicBezTo>
                      <a:pt x="1032" y="35882"/>
                      <a:pt x="168" y="31417"/>
                      <a:pt x="24" y="26880"/>
                    </a:cubicBezTo>
                    <a:cubicBezTo>
                      <a:pt x="-120" y="23207"/>
                      <a:pt x="384" y="19751"/>
                      <a:pt x="1608" y="16366"/>
                    </a:cubicBezTo>
                    <a:cubicBezTo>
                      <a:pt x="2761" y="12981"/>
                      <a:pt x="4489" y="10029"/>
                      <a:pt x="6793" y="7508"/>
                    </a:cubicBezTo>
                    <a:cubicBezTo>
                      <a:pt x="9026" y="4916"/>
                      <a:pt x="11906" y="2971"/>
                      <a:pt x="15219" y="1531"/>
                    </a:cubicBezTo>
                    <a:cubicBezTo>
                      <a:pt x="18531" y="163"/>
                      <a:pt x="22276" y="-341"/>
                      <a:pt x="26453" y="235"/>
                    </a:cubicBezTo>
                    <a:cubicBezTo>
                      <a:pt x="29837" y="739"/>
                      <a:pt x="33006" y="1675"/>
                      <a:pt x="35959" y="3116"/>
                    </a:cubicBezTo>
                    <a:cubicBezTo>
                      <a:pt x="38911" y="4556"/>
                      <a:pt x="41576" y="6572"/>
                      <a:pt x="43808" y="9093"/>
                    </a:cubicBezTo>
                    <a:cubicBezTo>
                      <a:pt x="46041" y="11613"/>
                      <a:pt x="47841" y="14710"/>
                      <a:pt x="49353" y="18310"/>
                    </a:cubicBezTo>
                    <a:cubicBezTo>
                      <a:pt x="50794" y="21911"/>
                      <a:pt x="51658" y="26016"/>
                      <a:pt x="52018" y="30625"/>
                    </a:cubicBezTo>
                    <a:cubicBezTo>
                      <a:pt x="38335" y="26952"/>
                      <a:pt x="24581" y="23567"/>
                      <a:pt x="10826" y="20543"/>
                    </a:cubicBezTo>
                    <a:cubicBezTo>
                      <a:pt x="10826" y="21263"/>
                      <a:pt x="10826" y="22127"/>
                      <a:pt x="10826" y="23063"/>
                    </a:cubicBezTo>
                    <a:cubicBezTo>
                      <a:pt x="10826" y="23999"/>
                      <a:pt x="10826" y="24936"/>
                      <a:pt x="10826" y="25944"/>
                    </a:cubicBezTo>
                    <a:cubicBezTo>
                      <a:pt x="10970" y="29761"/>
                      <a:pt x="11546" y="33577"/>
                      <a:pt x="12698" y="37394"/>
                    </a:cubicBezTo>
                    <a:cubicBezTo>
                      <a:pt x="13851" y="41211"/>
                      <a:pt x="15435" y="44812"/>
                      <a:pt x="17451" y="48196"/>
                    </a:cubicBezTo>
                    <a:cubicBezTo>
                      <a:pt x="19467" y="51581"/>
                      <a:pt x="22060" y="54677"/>
                      <a:pt x="25085" y="57414"/>
                    </a:cubicBezTo>
                    <a:cubicBezTo>
                      <a:pt x="28109" y="60151"/>
                      <a:pt x="31566" y="62383"/>
                      <a:pt x="35455" y="63968"/>
                    </a:cubicBezTo>
                    <a:cubicBezTo>
                      <a:pt x="39703" y="65696"/>
                      <a:pt x="43376" y="65984"/>
                      <a:pt x="46473" y="64615"/>
                    </a:cubicBezTo>
                    <a:cubicBezTo>
                      <a:pt x="49570" y="63247"/>
                      <a:pt x="51586" y="60727"/>
                      <a:pt x="52522" y="57126"/>
                    </a:cubicBezTo>
                    <a:cubicBezTo>
                      <a:pt x="52882" y="57342"/>
                      <a:pt x="53170" y="57558"/>
                      <a:pt x="53530" y="57846"/>
                    </a:cubicBezTo>
                    <a:cubicBezTo>
                      <a:pt x="53242" y="60079"/>
                      <a:pt x="52522" y="62455"/>
                      <a:pt x="51370" y="64904"/>
                    </a:cubicBezTo>
                    <a:close/>
                    <a:moveTo>
                      <a:pt x="35599" y="8085"/>
                    </a:moveTo>
                    <a:cubicBezTo>
                      <a:pt x="33367" y="5060"/>
                      <a:pt x="30342" y="3259"/>
                      <a:pt x="26669" y="2683"/>
                    </a:cubicBezTo>
                    <a:cubicBezTo>
                      <a:pt x="24293" y="2323"/>
                      <a:pt x="22132" y="2827"/>
                      <a:pt x="20260" y="4052"/>
                    </a:cubicBezTo>
                    <a:cubicBezTo>
                      <a:pt x="18387" y="5348"/>
                      <a:pt x="16731" y="6860"/>
                      <a:pt x="15363" y="8589"/>
                    </a:cubicBezTo>
                    <a:cubicBezTo>
                      <a:pt x="13995" y="10389"/>
                      <a:pt x="12986" y="12261"/>
                      <a:pt x="12266" y="14133"/>
                    </a:cubicBezTo>
                    <a:cubicBezTo>
                      <a:pt x="11546" y="16006"/>
                      <a:pt x="11114" y="17518"/>
                      <a:pt x="10970" y="18598"/>
                    </a:cubicBezTo>
                    <a:cubicBezTo>
                      <a:pt x="12986" y="19030"/>
                      <a:pt x="14715" y="19391"/>
                      <a:pt x="16299" y="19751"/>
                    </a:cubicBezTo>
                    <a:cubicBezTo>
                      <a:pt x="17811" y="20111"/>
                      <a:pt x="19324" y="20399"/>
                      <a:pt x="20836" y="20687"/>
                    </a:cubicBezTo>
                    <a:cubicBezTo>
                      <a:pt x="22348" y="20975"/>
                      <a:pt x="23932" y="21263"/>
                      <a:pt x="25517" y="21623"/>
                    </a:cubicBezTo>
                    <a:cubicBezTo>
                      <a:pt x="27173" y="21983"/>
                      <a:pt x="28973" y="22343"/>
                      <a:pt x="30918" y="22775"/>
                    </a:cubicBezTo>
                    <a:cubicBezTo>
                      <a:pt x="32214" y="23063"/>
                      <a:pt x="33438" y="23279"/>
                      <a:pt x="34519" y="23496"/>
                    </a:cubicBezTo>
                    <a:cubicBezTo>
                      <a:pt x="35599" y="23639"/>
                      <a:pt x="36607" y="23639"/>
                      <a:pt x="37471" y="23496"/>
                    </a:cubicBezTo>
                    <a:cubicBezTo>
                      <a:pt x="38047" y="22847"/>
                      <a:pt x="38479" y="22127"/>
                      <a:pt x="38768" y="21551"/>
                    </a:cubicBezTo>
                    <a:cubicBezTo>
                      <a:pt x="39056" y="20903"/>
                      <a:pt x="39200" y="19895"/>
                      <a:pt x="39128" y="18455"/>
                    </a:cubicBezTo>
                    <a:cubicBezTo>
                      <a:pt x="39056" y="14710"/>
                      <a:pt x="37903" y="11181"/>
                      <a:pt x="35599" y="8157"/>
                    </a:cubicBezTo>
                    <a:close/>
                  </a:path>
                </a:pathLst>
              </a:custGeom>
              <a:solidFill>
                <a:srgbClr val="FFD24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id="{A8424C91-1821-4656-579E-542E9BA47A25}"/>
                </a:ext>
              </a:extLst>
            </p:cNvPr>
            <p:cNvSpPr/>
            <p:nvPr/>
          </p:nvSpPr>
          <p:spPr>
            <a:xfrm>
              <a:off x="10893182" y="4582173"/>
              <a:ext cx="2851871" cy="1241134"/>
            </a:xfrm>
            <a:custGeom>
              <a:avLst/>
              <a:gdLst>
                <a:gd name="connsiteX0" fmla="*/ 556094 w 585115"/>
                <a:gd name="connsiteY0" fmla="*/ 4105 h 254642"/>
                <a:gd name="connsiteX1" fmla="*/ 556454 w 585115"/>
                <a:gd name="connsiteY1" fmla="*/ 0 h 254642"/>
                <a:gd name="connsiteX2" fmla="*/ 28518 w 585115"/>
                <a:gd name="connsiteY2" fmla="*/ 0 h 254642"/>
                <a:gd name="connsiteX3" fmla="*/ 28878 w 585115"/>
                <a:gd name="connsiteY3" fmla="*/ 4105 h 254642"/>
                <a:gd name="connsiteX4" fmla="*/ 0 w 585115"/>
                <a:gd name="connsiteY4" fmla="*/ 33055 h 254642"/>
                <a:gd name="connsiteX5" fmla="*/ 0 w 585115"/>
                <a:gd name="connsiteY5" fmla="*/ 224396 h 254642"/>
                <a:gd name="connsiteX6" fmla="*/ 28878 w 585115"/>
                <a:gd name="connsiteY6" fmla="*/ 253274 h 254642"/>
                <a:gd name="connsiteX7" fmla="*/ 28878 w 585115"/>
                <a:gd name="connsiteY7" fmla="*/ 254642 h 254642"/>
                <a:gd name="connsiteX8" fmla="*/ 556237 w 585115"/>
                <a:gd name="connsiteY8" fmla="*/ 254642 h 254642"/>
                <a:gd name="connsiteX9" fmla="*/ 556237 w 585115"/>
                <a:gd name="connsiteY9" fmla="*/ 253274 h 254642"/>
                <a:gd name="connsiteX10" fmla="*/ 585115 w 585115"/>
                <a:gd name="connsiteY10" fmla="*/ 224396 h 254642"/>
                <a:gd name="connsiteX11" fmla="*/ 585115 w 585115"/>
                <a:gd name="connsiteY11" fmla="*/ 33055 h 254642"/>
                <a:gd name="connsiteX12" fmla="*/ 556237 w 585115"/>
                <a:gd name="connsiteY12" fmla="*/ 4105 h 254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5115" h="254642">
                  <a:moveTo>
                    <a:pt x="556094" y="4105"/>
                  </a:moveTo>
                  <a:cubicBezTo>
                    <a:pt x="556094" y="2664"/>
                    <a:pt x="556237" y="1296"/>
                    <a:pt x="556454" y="0"/>
                  </a:cubicBezTo>
                  <a:lnTo>
                    <a:pt x="28518" y="0"/>
                  </a:lnTo>
                  <a:cubicBezTo>
                    <a:pt x="28734" y="1368"/>
                    <a:pt x="28878" y="2737"/>
                    <a:pt x="28878" y="4105"/>
                  </a:cubicBezTo>
                  <a:cubicBezTo>
                    <a:pt x="28878" y="20092"/>
                    <a:pt x="15915" y="33055"/>
                    <a:pt x="0" y="33055"/>
                  </a:cubicBezTo>
                  <a:lnTo>
                    <a:pt x="0" y="224396"/>
                  </a:lnTo>
                  <a:cubicBezTo>
                    <a:pt x="15987" y="224396"/>
                    <a:pt x="28878" y="237359"/>
                    <a:pt x="28878" y="253274"/>
                  </a:cubicBezTo>
                  <a:cubicBezTo>
                    <a:pt x="28878" y="253778"/>
                    <a:pt x="28878" y="254210"/>
                    <a:pt x="28878" y="254642"/>
                  </a:cubicBezTo>
                  <a:lnTo>
                    <a:pt x="556237" y="254642"/>
                  </a:lnTo>
                  <a:cubicBezTo>
                    <a:pt x="556237" y="254210"/>
                    <a:pt x="556237" y="253706"/>
                    <a:pt x="556237" y="253274"/>
                  </a:cubicBezTo>
                  <a:cubicBezTo>
                    <a:pt x="556237" y="237287"/>
                    <a:pt x="569200" y="224396"/>
                    <a:pt x="585115" y="224396"/>
                  </a:cubicBezTo>
                  <a:lnTo>
                    <a:pt x="585115" y="33055"/>
                  </a:lnTo>
                  <a:cubicBezTo>
                    <a:pt x="569128" y="33055"/>
                    <a:pt x="556237" y="20092"/>
                    <a:pt x="556237" y="4105"/>
                  </a:cubicBezTo>
                  <a:close/>
                </a:path>
              </a:pathLst>
            </a:custGeom>
            <a:noFill/>
            <a:ln w="7201" cap="flat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519" name="Graphic 6">
              <a:extLst>
                <a:ext uri="{FF2B5EF4-FFF2-40B4-BE49-F238E27FC236}">
                  <a16:creationId xmlns:a16="http://schemas.microsoft.com/office/drawing/2014/main" id="{5ACEC375-76BB-2B9D-FDE1-E2BB7BAC95D3}"/>
                </a:ext>
              </a:extLst>
            </p:cNvPr>
            <p:cNvGrpSpPr/>
            <p:nvPr/>
          </p:nvGrpSpPr>
          <p:grpSpPr>
            <a:xfrm>
              <a:off x="11659765" y="2833842"/>
              <a:ext cx="1371003" cy="245344"/>
              <a:chOff x="6824451" y="5543839"/>
              <a:chExt cx="281287" cy="50337"/>
            </a:xfrm>
            <a:solidFill>
              <a:srgbClr val="87176C"/>
            </a:solidFill>
          </p:grpSpPr>
          <p:sp>
            <p:nvSpPr>
              <p:cNvPr id="1695" name="Freeform: Shape 1694">
                <a:extLst>
                  <a:ext uri="{FF2B5EF4-FFF2-40B4-BE49-F238E27FC236}">
                    <a16:creationId xmlns:a16="http://schemas.microsoft.com/office/drawing/2014/main" id="{61F05516-BD85-FBB7-2DAA-E3828E24676E}"/>
                  </a:ext>
                </a:extLst>
              </p:cNvPr>
              <p:cNvSpPr/>
              <p:nvPr/>
            </p:nvSpPr>
            <p:spPr>
              <a:xfrm>
                <a:off x="6824451" y="5544055"/>
                <a:ext cx="17571" cy="17571"/>
              </a:xfrm>
              <a:custGeom>
                <a:avLst/>
                <a:gdLst>
                  <a:gd name="connsiteX0" fmla="*/ 14979 w 17571"/>
                  <a:gd name="connsiteY0" fmla="*/ 14979 h 17571"/>
                  <a:gd name="connsiteX1" fmla="*/ 8786 w 17571"/>
                  <a:gd name="connsiteY1" fmla="*/ 17571 h 17571"/>
                  <a:gd name="connsiteX2" fmla="*/ 2592 w 17571"/>
                  <a:gd name="connsiteY2" fmla="*/ 14979 h 17571"/>
                  <a:gd name="connsiteX3" fmla="*/ 0 w 17571"/>
                  <a:gd name="connsiteY3" fmla="*/ 8786 h 17571"/>
                  <a:gd name="connsiteX4" fmla="*/ 2592 w 17571"/>
                  <a:gd name="connsiteY4" fmla="*/ 2592 h 17571"/>
                  <a:gd name="connsiteX5" fmla="*/ 8786 w 17571"/>
                  <a:gd name="connsiteY5" fmla="*/ 0 h 17571"/>
                  <a:gd name="connsiteX6" fmla="*/ 14979 w 17571"/>
                  <a:gd name="connsiteY6" fmla="*/ 2592 h 17571"/>
                  <a:gd name="connsiteX7" fmla="*/ 17571 w 17571"/>
                  <a:gd name="connsiteY7" fmla="*/ 8786 h 17571"/>
                  <a:gd name="connsiteX8" fmla="*/ 14979 w 17571"/>
                  <a:gd name="connsiteY8" fmla="*/ 14979 h 17571"/>
                  <a:gd name="connsiteX9" fmla="*/ 12675 w 17571"/>
                  <a:gd name="connsiteY9" fmla="*/ 4465 h 17571"/>
                  <a:gd name="connsiteX10" fmla="*/ 12386 w 17571"/>
                  <a:gd name="connsiteY10" fmla="*/ 2952 h 17571"/>
                  <a:gd name="connsiteX11" fmla="*/ 11522 w 17571"/>
                  <a:gd name="connsiteY11" fmla="*/ 1728 h 17571"/>
                  <a:gd name="connsiteX12" fmla="*/ 10226 w 17571"/>
                  <a:gd name="connsiteY12" fmla="*/ 864 h 17571"/>
                  <a:gd name="connsiteX13" fmla="*/ 8786 w 17571"/>
                  <a:gd name="connsiteY13" fmla="*/ 576 h 17571"/>
                  <a:gd name="connsiteX14" fmla="*/ 7346 w 17571"/>
                  <a:gd name="connsiteY14" fmla="*/ 864 h 17571"/>
                  <a:gd name="connsiteX15" fmla="*/ 6049 w 17571"/>
                  <a:gd name="connsiteY15" fmla="*/ 1728 h 17571"/>
                  <a:gd name="connsiteX16" fmla="*/ 5185 w 17571"/>
                  <a:gd name="connsiteY16" fmla="*/ 2952 h 17571"/>
                  <a:gd name="connsiteX17" fmla="*/ 4897 w 17571"/>
                  <a:gd name="connsiteY17" fmla="*/ 4465 h 17571"/>
                  <a:gd name="connsiteX18" fmla="*/ 4897 w 17571"/>
                  <a:gd name="connsiteY18" fmla="*/ 12962 h 17571"/>
                  <a:gd name="connsiteX19" fmla="*/ 5185 w 17571"/>
                  <a:gd name="connsiteY19" fmla="*/ 14475 h 17571"/>
                  <a:gd name="connsiteX20" fmla="*/ 6049 w 17571"/>
                  <a:gd name="connsiteY20" fmla="*/ 15699 h 17571"/>
                  <a:gd name="connsiteX21" fmla="*/ 7201 w 17571"/>
                  <a:gd name="connsiteY21" fmla="*/ 16491 h 17571"/>
                  <a:gd name="connsiteX22" fmla="*/ 8498 w 17571"/>
                  <a:gd name="connsiteY22" fmla="*/ 16851 h 17571"/>
                  <a:gd name="connsiteX23" fmla="*/ 8786 w 17571"/>
                  <a:gd name="connsiteY23" fmla="*/ 16851 h 17571"/>
                  <a:gd name="connsiteX24" fmla="*/ 10226 w 17571"/>
                  <a:gd name="connsiteY24" fmla="*/ 16563 h 17571"/>
                  <a:gd name="connsiteX25" fmla="*/ 11522 w 17571"/>
                  <a:gd name="connsiteY25" fmla="*/ 15699 h 17571"/>
                  <a:gd name="connsiteX26" fmla="*/ 12386 w 17571"/>
                  <a:gd name="connsiteY26" fmla="*/ 14475 h 17571"/>
                  <a:gd name="connsiteX27" fmla="*/ 12675 w 17571"/>
                  <a:gd name="connsiteY27" fmla="*/ 12962 h 17571"/>
                  <a:gd name="connsiteX28" fmla="*/ 12675 w 17571"/>
                  <a:gd name="connsiteY28" fmla="*/ 4465 h 17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7571" h="17571">
                    <a:moveTo>
                      <a:pt x="14979" y="14979"/>
                    </a:moveTo>
                    <a:cubicBezTo>
                      <a:pt x="13250" y="16707"/>
                      <a:pt x="11162" y="17571"/>
                      <a:pt x="8786" y="17571"/>
                    </a:cubicBezTo>
                    <a:cubicBezTo>
                      <a:pt x="6409" y="17571"/>
                      <a:pt x="4321" y="16707"/>
                      <a:pt x="2592" y="14979"/>
                    </a:cubicBezTo>
                    <a:cubicBezTo>
                      <a:pt x="864" y="13250"/>
                      <a:pt x="0" y="11234"/>
                      <a:pt x="0" y="8786"/>
                    </a:cubicBezTo>
                    <a:cubicBezTo>
                      <a:pt x="0" y="6337"/>
                      <a:pt x="864" y="4321"/>
                      <a:pt x="2592" y="2592"/>
                    </a:cubicBezTo>
                    <a:cubicBezTo>
                      <a:pt x="4321" y="864"/>
                      <a:pt x="6337" y="0"/>
                      <a:pt x="8786" y="0"/>
                    </a:cubicBezTo>
                    <a:cubicBezTo>
                      <a:pt x="11234" y="0"/>
                      <a:pt x="13250" y="864"/>
                      <a:pt x="14979" y="2592"/>
                    </a:cubicBezTo>
                    <a:cubicBezTo>
                      <a:pt x="16707" y="4321"/>
                      <a:pt x="17571" y="6409"/>
                      <a:pt x="17571" y="8786"/>
                    </a:cubicBezTo>
                    <a:cubicBezTo>
                      <a:pt x="17571" y="11162"/>
                      <a:pt x="16707" y="13250"/>
                      <a:pt x="14979" y="14979"/>
                    </a:cubicBezTo>
                    <a:close/>
                    <a:moveTo>
                      <a:pt x="12675" y="4465"/>
                    </a:moveTo>
                    <a:cubicBezTo>
                      <a:pt x="12675" y="3889"/>
                      <a:pt x="12602" y="3457"/>
                      <a:pt x="12386" y="2952"/>
                    </a:cubicBezTo>
                    <a:cubicBezTo>
                      <a:pt x="12170" y="2520"/>
                      <a:pt x="11882" y="2088"/>
                      <a:pt x="11522" y="1728"/>
                    </a:cubicBezTo>
                    <a:cubicBezTo>
                      <a:pt x="11162" y="1368"/>
                      <a:pt x="10730" y="1080"/>
                      <a:pt x="10226" y="864"/>
                    </a:cubicBezTo>
                    <a:cubicBezTo>
                      <a:pt x="9794" y="648"/>
                      <a:pt x="9290" y="576"/>
                      <a:pt x="8786" y="576"/>
                    </a:cubicBezTo>
                    <a:cubicBezTo>
                      <a:pt x="8281" y="576"/>
                      <a:pt x="7849" y="648"/>
                      <a:pt x="7346" y="864"/>
                    </a:cubicBezTo>
                    <a:cubicBezTo>
                      <a:pt x="6841" y="1080"/>
                      <a:pt x="6409" y="1368"/>
                      <a:pt x="6049" y="1728"/>
                    </a:cubicBezTo>
                    <a:cubicBezTo>
                      <a:pt x="5689" y="2088"/>
                      <a:pt x="5401" y="2448"/>
                      <a:pt x="5185" y="2952"/>
                    </a:cubicBezTo>
                    <a:cubicBezTo>
                      <a:pt x="4969" y="3457"/>
                      <a:pt x="4897" y="3889"/>
                      <a:pt x="4897" y="4465"/>
                    </a:cubicBezTo>
                    <a:lnTo>
                      <a:pt x="4897" y="12962"/>
                    </a:lnTo>
                    <a:cubicBezTo>
                      <a:pt x="4897" y="13467"/>
                      <a:pt x="4969" y="13971"/>
                      <a:pt x="5185" y="14475"/>
                    </a:cubicBezTo>
                    <a:cubicBezTo>
                      <a:pt x="5401" y="14907"/>
                      <a:pt x="5689" y="15339"/>
                      <a:pt x="6049" y="15699"/>
                    </a:cubicBezTo>
                    <a:cubicBezTo>
                      <a:pt x="6409" y="16059"/>
                      <a:pt x="6769" y="16347"/>
                      <a:pt x="7201" y="16491"/>
                    </a:cubicBezTo>
                    <a:cubicBezTo>
                      <a:pt x="7633" y="16707"/>
                      <a:pt x="8066" y="16779"/>
                      <a:pt x="8498" y="16851"/>
                    </a:cubicBezTo>
                    <a:lnTo>
                      <a:pt x="8786" y="16851"/>
                    </a:lnTo>
                    <a:cubicBezTo>
                      <a:pt x="9290" y="16851"/>
                      <a:pt x="9794" y="16707"/>
                      <a:pt x="10226" y="16563"/>
                    </a:cubicBezTo>
                    <a:cubicBezTo>
                      <a:pt x="10730" y="16347"/>
                      <a:pt x="11162" y="16131"/>
                      <a:pt x="11522" y="15699"/>
                    </a:cubicBezTo>
                    <a:cubicBezTo>
                      <a:pt x="11882" y="15339"/>
                      <a:pt x="12170" y="14907"/>
                      <a:pt x="12386" y="14475"/>
                    </a:cubicBezTo>
                    <a:cubicBezTo>
                      <a:pt x="12602" y="13971"/>
                      <a:pt x="12675" y="13467"/>
                      <a:pt x="12675" y="12962"/>
                    </a:cubicBezTo>
                    <a:lnTo>
                      <a:pt x="12675" y="4465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6" name="Freeform: Shape 1695">
                <a:extLst>
                  <a:ext uri="{FF2B5EF4-FFF2-40B4-BE49-F238E27FC236}">
                    <a16:creationId xmlns:a16="http://schemas.microsoft.com/office/drawing/2014/main" id="{E8F388D1-C7C3-84DD-DAE1-8F089DCB05B8}"/>
                  </a:ext>
                </a:extLst>
              </p:cNvPr>
              <p:cNvSpPr/>
              <p:nvPr/>
            </p:nvSpPr>
            <p:spPr>
              <a:xfrm>
                <a:off x="6841734" y="5548808"/>
                <a:ext cx="12386" cy="17427"/>
              </a:xfrm>
              <a:custGeom>
                <a:avLst/>
                <a:gdLst>
                  <a:gd name="connsiteX0" fmla="*/ 10586 w 12386"/>
                  <a:gd name="connsiteY0" fmla="*/ 10874 h 17427"/>
                  <a:gd name="connsiteX1" fmla="*/ 6121 w 12386"/>
                  <a:gd name="connsiteY1" fmla="*/ 12747 h 17427"/>
                  <a:gd name="connsiteX2" fmla="*/ 5257 w 12386"/>
                  <a:gd name="connsiteY2" fmla="*/ 12747 h 17427"/>
                  <a:gd name="connsiteX3" fmla="*/ 4465 w 12386"/>
                  <a:gd name="connsiteY3" fmla="*/ 12530 h 17427"/>
                  <a:gd name="connsiteX4" fmla="*/ 4465 w 12386"/>
                  <a:gd name="connsiteY4" fmla="*/ 17428 h 17427"/>
                  <a:gd name="connsiteX5" fmla="*/ 792 w 12386"/>
                  <a:gd name="connsiteY5" fmla="*/ 17428 h 17427"/>
                  <a:gd name="connsiteX6" fmla="*/ 792 w 12386"/>
                  <a:gd name="connsiteY6" fmla="*/ 648 h 17427"/>
                  <a:gd name="connsiteX7" fmla="*/ 0 w 12386"/>
                  <a:gd name="connsiteY7" fmla="*/ 648 h 17427"/>
                  <a:gd name="connsiteX8" fmla="*/ 0 w 12386"/>
                  <a:gd name="connsiteY8" fmla="*/ 0 h 17427"/>
                  <a:gd name="connsiteX9" fmla="*/ 1152 w 12386"/>
                  <a:gd name="connsiteY9" fmla="*/ 0 h 17427"/>
                  <a:gd name="connsiteX10" fmla="*/ 2232 w 12386"/>
                  <a:gd name="connsiteY10" fmla="*/ 216 h 17427"/>
                  <a:gd name="connsiteX11" fmla="*/ 3169 w 12386"/>
                  <a:gd name="connsiteY11" fmla="*/ 792 h 17427"/>
                  <a:gd name="connsiteX12" fmla="*/ 3673 w 12386"/>
                  <a:gd name="connsiteY12" fmla="*/ 576 h 17427"/>
                  <a:gd name="connsiteX13" fmla="*/ 4177 w 12386"/>
                  <a:gd name="connsiteY13" fmla="*/ 360 h 17427"/>
                  <a:gd name="connsiteX14" fmla="*/ 5113 w 12386"/>
                  <a:gd name="connsiteY14" fmla="*/ 144 h 17427"/>
                  <a:gd name="connsiteX15" fmla="*/ 6121 w 12386"/>
                  <a:gd name="connsiteY15" fmla="*/ 72 h 17427"/>
                  <a:gd name="connsiteX16" fmla="*/ 10586 w 12386"/>
                  <a:gd name="connsiteY16" fmla="*/ 2017 h 17427"/>
                  <a:gd name="connsiteX17" fmla="*/ 12387 w 12386"/>
                  <a:gd name="connsiteY17" fmla="*/ 6481 h 17427"/>
                  <a:gd name="connsiteX18" fmla="*/ 10586 w 12386"/>
                  <a:gd name="connsiteY18" fmla="*/ 10946 h 17427"/>
                  <a:gd name="connsiteX19" fmla="*/ 8426 w 12386"/>
                  <a:gd name="connsiteY19" fmla="*/ 6337 h 17427"/>
                  <a:gd name="connsiteX20" fmla="*/ 8426 w 12386"/>
                  <a:gd name="connsiteY20" fmla="*/ 2881 h 17427"/>
                  <a:gd name="connsiteX21" fmla="*/ 7706 w 12386"/>
                  <a:gd name="connsiteY21" fmla="*/ 1225 h 17427"/>
                  <a:gd name="connsiteX22" fmla="*/ 6049 w 12386"/>
                  <a:gd name="connsiteY22" fmla="*/ 576 h 17427"/>
                  <a:gd name="connsiteX23" fmla="*/ 4753 w 12386"/>
                  <a:gd name="connsiteY23" fmla="*/ 720 h 17427"/>
                  <a:gd name="connsiteX24" fmla="*/ 3529 w 12386"/>
                  <a:gd name="connsiteY24" fmla="*/ 1152 h 17427"/>
                  <a:gd name="connsiteX25" fmla="*/ 4105 w 12386"/>
                  <a:gd name="connsiteY25" fmla="*/ 2089 h 17427"/>
                  <a:gd name="connsiteX26" fmla="*/ 4321 w 12386"/>
                  <a:gd name="connsiteY26" fmla="*/ 3169 h 17427"/>
                  <a:gd name="connsiteX27" fmla="*/ 4321 w 12386"/>
                  <a:gd name="connsiteY27" fmla="*/ 11810 h 17427"/>
                  <a:gd name="connsiteX28" fmla="*/ 5185 w 12386"/>
                  <a:gd name="connsiteY28" fmla="*/ 12027 h 17427"/>
                  <a:gd name="connsiteX29" fmla="*/ 6049 w 12386"/>
                  <a:gd name="connsiteY29" fmla="*/ 12027 h 17427"/>
                  <a:gd name="connsiteX30" fmla="*/ 7706 w 12386"/>
                  <a:gd name="connsiteY30" fmla="*/ 11306 h 17427"/>
                  <a:gd name="connsiteX31" fmla="*/ 8354 w 12386"/>
                  <a:gd name="connsiteY31" fmla="*/ 9650 h 17427"/>
                  <a:gd name="connsiteX32" fmla="*/ 8354 w 12386"/>
                  <a:gd name="connsiteY32" fmla="*/ 6193 h 1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386" h="17427">
                    <a:moveTo>
                      <a:pt x="10586" y="10874"/>
                    </a:moveTo>
                    <a:cubicBezTo>
                      <a:pt x="9362" y="12170"/>
                      <a:pt x="7922" y="12747"/>
                      <a:pt x="6121" y="12747"/>
                    </a:cubicBezTo>
                    <a:cubicBezTo>
                      <a:pt x="5833" y="12747"/>
                      <a:pt x="5545" y="12747"/>
                      <a:pt x="5257" y="12747"/>
                    </a:cubicBezTo>
                    <a:cubicBezTo>
                      <a:pt x="4969" y="12747"/>
                      <a:pt x="4681" y="12675"/>
                      <a:pt x="4465" y="12530"/>
                    </a:cubicBezTo>
                    <a:lnTo>
                      <a:pt x="4465" y="17428"/>
                    </a:lnTo>
                    <a:lnTo>
                      <a:pt x="792" y="17428"/>
                    </a:lnTo>
                    <a:lnTo>
                      <a:pt x="792" y="648"/>
                    </a:lnTo>
                    <a:lnTo>
                      <a:pt x="0" y="648"/>
                    </a:lnTo>
                    <a:lnTo>
                      <a:pt x="0" y="0"/>
                    </a:lnTo>
                    <a:lnTo>
                      <a:pt x="1152" y="0"/>
                    </a:lnTo>
                    <a:cubicBezTo>
                      <a:pt x="1512" y="0"/>
                      <a:pt x="1872" y="72"/>
                      <a:pt x="2232" y="216"/>
                    </a:cubicBezTo>
                    <a:cubicBezTo>
                      <a:pt x="2593" y="360"/>
                      <a:pt x="2881" y="504"/>
                      <a:pt x="3169" y="792"/>
                    </a:cubicBezTo>
                    <a:cubicBezTo>
                      <a:pt x="3313" y="720"/>
                      <a:pt x="3529" y="648"/>
                      <a:pt x="3673" y="576"/>
                    </a:cubicBezTo>
                    <a:cubicBezTo>
                      <a:pt x="3817" y="576"/>
                      <a:pt x="4033" y="432"/>
                      <a:pt x="4177" y="360"/>
                    </a:cubicBezTo>
                    <a:cubicBezTo>
                      <a:pt x="4465" y="288"/>
                      <a:pt x="4825" y="216"/>
                      <a:pt x="5113" y="144"/>
                    </a:cubicBezTo>
                    <a:cubicBezTo>
                      <a:pt x="5473" y="144"/>
                      <a:pt x="5761" y="72"/>
                      <a:pt x="6121" y="72"/>
                    </a:cubicBezTo>
                    <a:cubicBezTo>
                      <a:pt x="7850" y="72"/>
                      <a:pt x="9362" y="720"/>
                      <a:pt x="10586" y="2017"/>
                    </a:cubicBezTo>
                    <a:cubicBezTo>
                      <a:pt x="11810" y="3313"/>
                      <a:pt x="12387" y="4753"/>
                      <a:pt x="12387" y="6481"/>
                    </a:cubicBezTo>
                    <a:cubicBezTo>
                      <a:pt x="12387" y="8210"/>
                      <a:pt x="11810" y="9722"/>
                      <a:pt x="10586" y="10946"/>
                    </a:cubicBezTo>
                    <a:close/>
                    <a:moveTo>
                      <a:pt x="8426" y="6337"/>
                    </a:moveTo>
                    <a:lnTo>
                      <a:pt x="8426" y="2881"/>
                    </a:lnTo>
                    <a:cubicBezTo>
                      <a:pt x="8426" y="2232"/>
                      <a:pt x="8210" y="1657"/>
                      <a:pt x="7706" y="1225"/>
                    </a:cubicBezTo>
                    <a:cubicBezTo>
                      <a:pt x="7274" y="792"/>
                      <a:pt x="6698" y="576"/>
                      <a:pt x="6049" y="576"/>
                    </a:cubicBezTo>
                    <a:cubicBezTo>
                      <a:pt x="5617" y="576"/>
                      <a:pt x="5185" y="576"/>
                      <a:pt x="4753" y="720"/>
                    </a:cubicBezTo>
                    <a:cubicBezTo>
                      <a:pt x="4321" y="792"/>
                      <a:pt x="3961" y="936"/>
                      <a:pt x="3529" y="1152"/>
                    </a:cubicBezTo>
                    <a:cubicBezTo>
                      <a:pt x="3745" y="1440"/>
                      <a:pt x="3961" y="1728"/>
                      <a:pt x="4105" y="2089"/>
                    </a:cubicBezTo>
                    <a:cubicBezTo>
                      <a:pt x="4249" y="2449"/>
                      <a:pt x="4321" y="2809"/>
                      <a:pt x="4321" y="3169"/>
                    </a:cubicBezTo>
                    <a:lnTo>
                      <a:pt x="4321" y="11810"/>
                    </a:lnTo>
                    <a:cubicBezTo>
                      <a:pt x="4321" y="11810"/>
                      <a:pt x="4825" y="11955"/>
                      <a:pt x="5185" y="12027"/>
                    </a:cubicBezTo>
                    <a:cubicBezTo>
                      <a:pt x="5473" y="12027"/>
                      <a:pt x="5761" y="12027"/>
                      <a:pt x="6049" y="12027"/>
                    </a:cubicBezTo>
                    <a:cubicBezTo>
                      <a:pt x="6698" y="12027"/>
                      <a:pt x="7201" y="11810"/>
                      <a:pt x="7706" y="11306"/>
                    </a:cubicBezTo>
                    <a:cubicBezTo>
                      <a:pt x="8138" y="10874"/>
                      <a:pt x="8354" y="10298"/>
                      <a:pt x="8354" y="9650"/>
                    </a:cubicBezTo>
                    <a:lnTo>
                      <a:pt x="8354" y="6193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7" name="Freeform: Shape 1696">
                <a:extLst>
                  <a:ext uri="{FF2B5EF4-FFF2-40B4-BE49-F238E27FC236}">
                    <a16:creationId xmlns:a16="http://schemas.microsoft.com/office/drawing/2014/main" id="{894B06C4-1A71-6D55-3D5F-BB7EA7D7F8A5}"/>
                  </a:ext>
                </a:extLst>
              </p:cNvPr>
              <p:cNvSpPr/>
              <p:nvPr/>
            </p:nvSpPr>
            <p:spPr>
              <a:xfrm>
                <a:off x="6855057" y="5548808"/>
                <a:ext cx="12098" cy="12818"/>
              </a:xfrm>
              <a:custGeom>
                <a:avLst/>
                <a:gdLst>
                  <a:gd name="connsiteX0" fmla="*/ 3889 w 12098"/>
                  <a:gd name="connsiteY0" fmla="*/ 6121 h 12818"/>
                  <a:gd name="connsiteX1" fmla="*/ 3889 w 12098"/>
                  <a:gd name="connsiteY1" fmla="*/ 9794 h 12818"/>
                  <a:gd name="connsiteX2" fmla="*/ 4609 w 12098"/>
                  <a:gd name="connsiteY2" fmla="*/ 11450 h 12818"/>
                  <a:gd name="connsiteX3" fmla="*/ 6265 w 12098"/>
                  <a:gd name="connsiteY3" fmla="*/ 12170 h 12818"/>
                  <a:gd name="connsiteX4" fmla="*/ 9146 w 12098"/>
                  <a:gd name="connsiteY4" fmla="*/ 11450 h 12818"/>
                  <a:gd name="connsiteX5" fmla="*/ 11306 w 12098"/>
                  <a:gd name="connsiteY5" fmla="*/ 9362 h 12818"/>
                  <a:gd name="connsiteX6" fmla="*/ 11882 w 12098"/>
                  <a:gd name="connsiteY6" fmla="*/ 9650 h 12818"/>
                  <a:gd name="connsiteX7" fmla="*/ 9506 w 12098"/>
                  <a:gd name="connsiteY7" fmla="*/ 11955 h 12818"/>
                  <a:gd name="connsiteX8" fmla="*/ 6265 w 12098"/>
                  <a:gd name="connsiteY8" fmla="*/ 12819 h 12818"/>
                  <a:gd name="connsiteX9" fmla="*/ 1800 w 12098"/>
                  <a:gd name="connsiteY9" fmla="*/ 10946 h 12818"/>
                  <a:gd name="connsiteX10" fmla="*/ 0 w 12098"/>
                  <a:gd name="connsiteY10" fmla="*/ 6409 h 12818"/>
                  <a:gd name="connsiteX11" fmla="*/ 1800 w 12098"/>
                  <a:gd name="connsiteY11" fmla="*/ 1945 h 12818"/>
                  <a:gd name="connsiteX12" fmla="*/ 6265 w 12098"/>
                  <a:gd name="connsiteY12" fmla="*/ 0 h 12818"/>
                  <a:gd name="connsiteX13" fmla="*/ 8570 w 12098"/>
                  <a:gd name="connsiteY13" fmla="*/ 432 h 12818"/>
                  <a:gd name="connsiteX14" fmla="*/ 10298 w 12098"/>
                  <a:gd name="connsiteY14" fmla="*/ 1585 h 12818"/>
                  <a:gd name="connsiteX15" fmla="*/ 11594 w 12098"/>
                  <a:gd name="connsiteY15" fmla="*/ 3745 h 12818"/>
                  <a:gd name="connsiteX16" fmla="*/ 12098 w 12098"/>
                  <a:gd name="connsiteY16" fmla="*/ 6193 h 12818"/>
                  <a:gd name="connsiteX17" fmla="*/ 3961 w 12098"/>
                  <a:gd name="connsiteY17" fmla="*/ 6193 h 12818"/>
                  <a:gd name="connsiteX18" fmla="*/ 8498 w 12098"/>
                  <a:gd name="connsiteY18" fmla="*/ 4177 h 12818"/>
                  <a:gd name="connsiteX19" fmla="*/ 8498 w 12098"/>
                  <a:gd name="connsiteY19" fmla="*/ 2881 h 12818"/>
                  <a:gd name="connsiteX20" fmla="*/ 7778 w 12098"/>
                  <a:gd name="connsiteY20" fmla="*/ 1225 h 12818"/>
                  <a:gd name="connsiteX21" fmla="*/ 6121 w 12098"/>
                  <a:gd name="connsiteY21" fmla="*/ 576 h 12818"/>
                  <a:gd name="connsiteX22" fmla="*/ 4465 w 12098"/>
                  <a:gd name="connsiteY22" fmla="*/ 1225 h 12818"/>
                  <a:gd name="connsiteX23" fmla="*/ 3745 w 12098"/>
                  <a:gd name="connsiteY23" fmla="*/ 2881 h 12818"/>
                  <a:gd name="connsiteX24" fmla="*/ 3745 w 12098"/>
                  <a:gd name="connsiteY24" fmla="*/ 5473 h 12818"/>
                  <a:gd name="connsiteX25" fmla="*/ 8426 w 12098"/>
                  <a:gd name="connsiteY25" fmla="*/ 5473 h 12818"/>
                  <a:gd name="connsiteX26" fmla="*/ 8426 w 12098"/>
                  <a:gd name="connsiteY26" fmla="*/ 4177 h 12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098" h="12818">
                    <a:moveTo>
                      <a:pt x="3889" y="6121"/>
                    </a:moveTo>
                    <a:lnTo>
                      <a:pt x="3889" y="9794"/>
                    </a:lnTo>
                    <a:cubicBezTo>
                      <a:pt x="3889" y="10442"/>
                      <a:pt x="4105" y="10946"/>
                      <a:pt x="4609" y="11450"/>
                    </a:cubicBezTo>
                    <a:cubicBezTo>
                      <a:pt x="5041" y="11883"/>
                      <a:pt x="5617" y="12170"/>
                      <a:pt x="6265" y="12170"/>
                    </a:cubicBezTo>
                    <a:cubicBezTo>
                      <a:pt x="7274" y="12170"/>
                      <a:pt x="8210" y="11955"/>
                      <a:pt x="9146" y="11450"/>
                    </a:cubicBezTo>
                    <a:cubicBezTo>
                      <a:pt x="10082" y="10946"/>
                      <a:pt x="10802" y="10226"/>
                      <a:pt x="11306" y="9362"/>
                    </a:cubicBezTo>
                    <a:lnTo>
                      <a:pt x="11882" y="9650"/>
                    </a:lnTo>
                    <a:cubicBezTo>
                      <a:pt x="11306" y="10586"/>
                      <a:pt x="10514" y="11378"/>
                      <a:pt x="9506" y="11955"/>
                    </a:cubicBezTo>
                    <a:cubicBezTo>
                      <a:pt x="8498" y="12530"/>
                      <a:pt x="7417" y="12819"/>
                      <a:pt x="6265" y="12819"/>
                    </a:cubicBezTo>
                    <a:cubicBezTo>
                      <a:pt x="4537" y="12819"/>
                      <a:pt x="3024" y="12170"/>
                      <a:pt x="1800" y="10946"/>
                    </a:cubicBezTo>
                    <a:cubicBezTo>
                      <a:pt x="576" y="9650"/>
                      <a:pt x="0" y="8210"/>
                      <a:pt x="0" y="6409"/>
                    </a:cubicBezTo>
                    <a:cubicBezTo>
                      <a:pt x="0" y="4609"/>
                      <a:pt x="576" y="3169"/>
                      <a:pt x="1800" y="1945"/>
                    </a:cubicBezTo>
                    <a:cubicBezTo>
                      <a:pt x="3024" y="648"/>
                      <a:pt x="4537" y="0"/>
                      <a:pt x="6265" y="0"/>
                    </a:cubicBezTo>
                    <a:cubicBezTo>
                      <a:pt x="7129" y="0"/>
                      <a:pt x="7921" y="144"/>
                      <a:pt x="8570" y="432"/>
                    </a:cubicBezTo>
                    <a:cubicBezTo>
                      <a:pt x="9218" y="720"/>
                      <a:pt x="9794" y="1080"/>
                      <a:pt x="10298" y="1585"/>
                    </a:cubicBezTo>
                    <a:cubicBezTo>
                      <a:pt x="10946" y="2232"/>
                      <a:pt x="11378" y="2881"/>
                      <a:pt x="11594" y="3745"/>
                    </a:cubicBezTo>
                    <a:cubicBezTo>
                      <a:pt x="11882" y="4537"/>
                      <a:pt x="12026" y="5329"/>
                      <a:pt x="12098" y="6193"/>
                    </a:cubicBezTo>
                    <a:lnTo>
                      <a:pt x="3961" y="6193"/>
                    </a:lnTo>
                    <a:close/>
                    <a:moveTo>
                      <a:pt x="8498" y="4177"/>
                    </a:moveTo>
                    <a:lnTo>
                      <a:pt x="8498" y="2881"/>
                    </a:lnTo>
                    <a:cubicBezTo>
                      <a:pt x="8498" y="2232"/>
                      <a:pt x="8281" y="1657"/>
                      <a:pt x="7778" y="1225"/>
                    </a:cubicBezTo>
                    <a:cubicBezTo>
                      <a:pt x="7346" y="792"/>
                      <a:pt x="6769" y="576"/>
                      <a:pt x="6121" y="576"/>
                    </a:cubicBezTo>
                    <a:cubicBezTo>
                      <a:pt x="5473" y="576"/>
                      <a:pt x="4969" y="792"/>
                      <a:pt x="4465" y="1225"/>
                    </a:cubicBezTo>
                    <a:cubicBezTo>
                      <a:pt x="4033" y="1657"/>
                      <a:pt x="3745" y="2232"/>
                      <a:pt x="3745" y="2881"/>
                    </a:cubicBezTo>
                    <a:lnTo>
                      <a:pt x="3745" y="5473"/>
                    </a:lnTo>
                    <a:lnTo>
                      <a:pt x="8426" y="5473"/>
                    </a:lnTo>
                    <a:lnTo>
                      <a:pt x="8426" y="4177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E0855685-174F-1A78-5AC5-A07D0C0AAB68}"/>
                  </a:ext>
                </a:extLst>
              </p:cNvPr>
              <p:cNvSpPr/>
              <p:nvPr/>
            </p:nvSpPr>
            <p:spPr>
              <a:xfrm>
                <a:off x="6866868" y="5548664"/>
                <a:ext cx="14474" cy="12890"/>
              </a:xfrm>
              <a:custGeom>
                <a:avLst/>
                <a:gdLst>
                  <a:gd name="connsiteX0" fmla="*/ 14187 w 14474"/>
                  <a:gd name="connsiteY0" fmla="*/ 10730 h 12890"/>
                  <a:gd name="connsiteX1" fmla="*/ 13395 w 14474"/>
                  <a:gd name="connsiteY1" fmla="*/ 11954 h 12890"/>
                  <a:gd name="connsiteX2" fmla="*/ 12458 w 14474"/>
                  <a:gd name="connsiteY2" fmla="*/ 12602 h 12890"/>
                  <a:gd name="connsiteX3" fmla="*/ 11450 w 14474"/>
                  <a:gd name="connsiteY3" fmla="*/ 12890 h 12890"/>
                  <a:gd name="connsiteX4" fmla="*/ 11306 w 14474"/>
                  <a:gd name="connsiteY4" fmla="*/ 12890 h 12890"/>
                  <a:gd name="connsiteX5" fmla="*/ 11090 w 14474"/>
                  <a:gd name="connsiteY5" fmla="*/ 12890 h 12890"/>
                  <a:gd name="connsiteX6" fmla="*/ 8858 w 14474"/>
                  <a:gd name="connsiteY6" fmla="*/ 12026 h 12890"/>
                  <a:gd name="connsiteX7" fmla="*/ 7849 w 14474"/>
                  <a:gd name="connsiteY7" fmla="*/ 9650 h 12890"/>
                  <a:gd name="connsiteX8" fmla="*/ 7849 w 14474"/>
                  <a:gd name="connsiteY8" fmla="*/ 2232 h 12890"/>
                  <a:gd name="connsiteX9" fmla="*/ 7849 w 14474"/>
                  <a:gd name="connsiteY9" fmla="*/ 2016 h 12890"/>
                  <a:gd name="connsiteX10" fmla="*/ 7489 w 14474"/>
                  <a:gd name="connsiteY10" fmla="*/ 1296 h 12890"/>
                  <a:gd name="connsiteX11" fmla="*/ 6769 w 14474"/>
                  <a:gd name="connsiteY11" fmla="*/ 936 h 12890"/>
                  <a:gd name="connsiteX12" fmla="*/ 6697 w 14474"/>
                  <a:gd name="connsiteY12" fmla="*/ 936 h 12890"/>
                  <a:gd name="connsiteX13" fmla="*/ 6625 w 14474"/>
                  <a:gd name="connsiteY13" fmla="*/ 936 h 12890"/>
                  <a:gd name="connsiteX14" fmla="*/ 6553 w 14474"/>
                  <a:gd name="connsiteY14" fmla="*/ 936 h 12890"/>
                  <a:gd name="connsiteX15" fmla="*/ 6481 w 14474"/>
                  <a:gd name="connsiteY15" fmla="*/ 936 h 12890"/>
                  <a:gd name="connsiteX16" fmla="*/ 5113 w 14474"/>
                  <a:gd name="connsiteY16" fmla="*/ 2088 h 12890"/>
                  <a:gd name="connsiteX17" fmla="*/ 4609 w 14474"/>
                  <a:gd name="connsiteY17" fmla="*/ 3817 h 12890"/>
                  <a:gd name="connsiteX18" fmla="*/ 4609 w 14474"/>
                  <a:gd name="connsiteY18" fmla="*/ 12818 h 12890"/>
                  <a:gd name="connsiteX19" fmla="*/ 1008 w 14474"/>
                  <a:gd name="connsiteY19" fmla="*/ 12818 h 12890"/>
                  <a:gd name="connsiteX20" fmla="*/ 1008 w 14474"/>
                  <a:gd name="connsiteY20" fmla="*/ 648 h 12890"/>
                  <a:gd name="connsiteX21" fmla="*/ 0 w 14474"/>
                  <a:gd name="connsiteY21" fmla="*/ 648 h 12890"/>
                  <a:gd name="connsiteX22" fmla="*/ 0 w 14474"/>
                  <a:gd name="connsiteY22" fmla="*/ 0 h 12890"/>
                  <a:gd name="connsiteX23" fmla="*/ 1296 w 14474"/>
                  <a:gd name="connsiteY23" fmla="*/ 0 h 12890"/>
                  <a:gd name="connsiteX24" fmla="*/ 3169 w 14474"/>
                  <a:gd name="connsiteY24" fmla="*/ 576 h 12890"/>
                  <a:gd name="connsiteX25" fmla="*/ 4393 w 14474"/>
                  <a:gd name="connsiteY25" fmla="*/ 2088 h 12890"/>
                  <a:gd name="connsiteX26" fmla="*/ 5761 w 14474"/>
                  <a:gd name="connsiteY26" fmla="*/ 576 h 12890"/>
                  <a:gd name="connsiteX27" fmla="*/ 7777 w 14474"/>
                  <a:gd name="connsiteY27" fmla="*/ 0 h 12890"/>
                  <a:gd name="connsiteX28" fmla="*/ 10442 w 14474"/>
                  <a:gd name="connsiteY28" fmla="*/ 1080 h 12890"/>
                  <a:gd name="connsiteX29" fmla="*/ 11522 w 14474"/>
                  <a:gd name="connsiteY29" fmla="*/ 3817 h 12890"/>
                  <a:gd name="connsiteX30" fmla="*/ 11522 w 14474"/>
                  <a:gd name="connsiteY30" fmla="*/ 12170 h 12890"/>
                  <a:gd name="connsiteX31" fmla="*/ 13178 w 14474"/>
                  <a:gd name="connsiteY31" fmla="*/ 11306 h 12890"/>
                  <a:gd name="connsiteX32" fmla="*/ 13827 w 14474"/>
                  <a:gd name="connsiteY32" fmla="*/ 9578 h 12890"/>
                  <a:gd name="connsiteX33" fmla="*/ 13827 w 14474"/>
                  <a:gd name="connsiteY33" fmla="*/ 9578 h 12890"/>
                  <a:gd name="connsiteX34" fmla="*/ 13827 w 14474"/>
                  <a:gd name="connsiteY34" fmla="*/ 9362 h 12890"/>
                  <a:gd name="connsiteX35" fmla="*/ 13827 w 14474"/>
                  <a:gd name="connsiteY35" fmla="*/ 9362 h 12890"/>
                  <a:gd name="connsiteX36" fmla="*/ 13827 w 14474"/>
                  <a:gd name="connsiteY36" fmla="*/ 9146 h 12890"/>
                  <a:gd name="connsiteX37" fmla="*/ 14474 w 14474"/>
                  <a:gd name="connsiteY37" fmla="*/ 9146 h 12890"/>
                  <a:gd name="connsiteX38" fmla="*/ 14259 w 14474"/>
                  <a:gd name="connsiteY38" fmla="*/ 10586 h 1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474" h="12890">
                    <a:moveTo>
                      <a:pt x="14187" y="10730"/>
                    </a:moveTo>
                    <a:cubicBezTo>
                      <a:pt x="14042" y="11162"/>
                      <a:pt x="13827" y="11594"/>
                      <a:pt x="13395" y="11954"/>
                    </a:cubicBezTo>
                    <a:cubicBezTo>
                      <a:pt x="13106" y="12242"/>
                      <a:pt x="12818" y="12458"/>
                      <a:pt x="12458" y="12602"/>
                    </a:cubicBezTo>
                    <a:cubicBezTo>
                      <a:pt x="12098" y="12746"/>
                      <a:pt x="11810" y="12818"/>
                      <a:pt x="11450" y="12890"/>
                    </a:cubicBezTo>
                    <a:cubicBezTo>
                      <a:pt x="11450" y="12890"/>
                      <a:pt x="11306" y="12890"/>
                      <a:pt x="11306" y="12890"/>
                    </a:cubicBezTo>
                    <a:lnTo>
                      <a:pt x="11090" y="12890"/>
                    </a:lnTo>
                    <a:cubicBezTo>
                      <a:pt x="10226" y="12890"/>
                      <a:pt x="9505" y="12602"/>
                      <a:pt x="8858" y="12026"/>
                    </a:cubicBezTo>
                    <a:cubicBezTo>
                      <a:pt x="8138" y="11450"/>
                      <a:pt x="7849" y="10658"/>
                      <a:pt x="7849" y="9650"/>
                    </a:cubicBezTo>
                    <a:lnTo>
                      <a:pt x="7849" y="2232"/>
                    </a:lnTo>
                    <a:cubicBezTo>
                      <a:pt x="7849" y="2232"/>
                      <a:pt x="7849" y="2088"/>
                      <a:pt x="7849" y="2016"/>
                    </a:cubicBezTo>
                    <a:cubicBezTo>
                      <a:pt x="7849" y="1728"/>
                      <a:pt x="7633" y="1512"/>
                      <a:pt x="7489" y="1296"/>
                    </a:cubicBezTo>
                    <a:cubicBezTo>
                      <a:pt x="7273" y="1080"/>
                      <a:pt x="7057" y="936"/>
                      <a:pt x="6769" y="936"/>
                    </a:cubicBezTo>
                    <a:lnTo>
                      <a:pt x="6697" y="936"/>
                    </a:lnTo>
                    <a:cubicBezTo>
                      <a:pt x="6697" y="936"/>
                      <a:pt x="6697" y="936"/>
                      <a:pt x="6625" y="936"/>
                    </a:cubicBezTo>
                    <a:lnTo>
                      <a:pt x="6553" y="936"/>
                    </a:lnTo>
                    <a:cubicBezTo>
                      <a:pt x="6553" y="936"/>
                      <a:pt x="6553" y="936"/>
                      <a:pt x="6481" y="936"/>
                    </a:cubicBezTo>
                    <a:cubicBezTo>
                      <a:pt x="5905" y="1152"/>
                      <a:pt x="5401" y="1584"/>
                      <a:pt x="5113" y="2088"/>
                    </a:cubicBezTo>
                    <a:cubicBezTo>
                      <a:pt x="4753" y="2592"/>
                      <a:pt x="4609" y="3169"/>
                      <a:pt x="4609" y="3817"/>
                    </a:cubicBezTo>
                    <a:lnTo>
                      <a:pt x="4609" y="12818"/>
                    </a:lnTo>
                    <a:lnTo>
                      <a:pt x="1008" y="12818"/>
                    </a:lnTo>
                    <a:lnTo>
                      <a:pt x="1008" y="648"/>
                    </a:lnTo>
                    <a:lnTo>
                      <a:pt x="0" y="648"/>
                    </a:lnTo>
                    <a:lnTo>
                      <a:pt x="0" y="0"/>
                    </a:lnTo>
                    <a:lnTo>
                      <a:pt x="1296" y="0"/>
                    </a:lnTo>
                    <a:cubicBezTo>
                      <a:pt x="2016" y="0"/>
                      <a:pt x="2592" y="216"/>
                      <a:pt x="3169" y="576"/>
                    </a:cubicBezTo>
                    <a:cubicBezTo>
                      <a:pt x="3744" y="936"/>
                      <a:pt x="4104" y="1440"/>
                      <a:pt x="4393" y="2088"/>
                    </a:cubicBezTo>
                    <a:cubicBezTo>
                      <a:pt x="4681" y="1440"/>
                      <a:pt x="5185" y="936"/>
                      <a:pt x="5761" y="576"/>
                    </a:cubicBezTo>
                    <a:cubicBezTo>
                      <a:pt x="6409" y="216"/>
                      <a:pt x="7057" y="0"/>
                      <a:pt x="7777" y="0"/>
                    </a:cubicBezTo>
                    <a:cubicBezTo>
                      <a:pt x="8858" y="0"/>
                      <a:pt x="9722" y="360"/>
                      <a:pt x="10442" y="1080"/>
                    </a:cubicBezTo>
                    <a:cubicBezTo>
                      <a:pt x="11162" y="1800"/>
                      <a:pt x="11522" y="2736"/>
                      <a:pt x="11522" y="3817"/>
                    </a:cubicBezTo>
                    <a:lnTo>
                      <a:pt x="11522" y="12170"/>
                    </a:lnTo>
                    <a:cubicBezTo>
                      <a:pt x="12170" y="12170"/>
                      <a:pt x="12746" y="11810"/>
                      <a:pt x="13178" y="11306"/>
                    </a:cubicBezTo>
                    <a:cubicBezTo>
                      <a:pt x="13610" y="10802"/>
                      <a:pt x="13827" y="10226"/>
                      <a:pt x="13827" y="9578"/>
                    </a:cubicBezTo>
                    <a:lnTo>
                      <a:pt x="13827" y="9578"/>
                    </a:lnTo>
                    <a:lnTo>
                      <a:pt x="13827" y="9362"/>
                    </a:lnTo>
                    <a:lnTo>
                      <a:pt x="13827" y="9362"/>
                    </a:lnTo>
                    <a:lnTo>
                      <a:pt x="13827" y="9146"/>
                    </a:lnTo>
                    <a:lnTo>
                      <a:pt x="14474" y="9146"/>
                    </a:lnTo>
                    <a:cubicBezTo>
                      <a:pt x="14474" y="9650"/>
                      <a:pt x="14474" y="10154"/>
                      <a:pt x="14259" y="10586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9" name="Freeform: Shape 1698">
                <a:extLst>
                  <a:ext uri="{FF2B5EF4-FFF2-40B4-BE49-F238E27FC236}">
                    <a16:creationId xmlns:a16="http://schemas.microsoft.com/office/drawing/2014/main" id="{13DAB064-401E-214B-EC36-A5CA3D896BC3}"/>
                  </a:ext>
                </a:extLst>
              </p:cNvPr>
              <p:cNvSpPr/>
              <p:nvPr/>
            </p:nvSpPr>
            <p:spPr>
              <a:xfrm>
                <a:off x="6885514" y="5544055"/>
                <a:ext cx="12830" cy="17427"/>
              </a:xfrm>
              <a:custGeom>
                <a:avLst/>
                <a:gdLst>
                  <a:gd name="connsiteX0" fmla="*/ 11240 w 12830"/>
                  <a:gd name="connsiteY0" fmla="*/ 15843 h 17427"/>
                  <a:gd name="connsiteX1" fmla="*/ 7783 w 12830"/>
                  <a:gd name="connsiteY1" fmla="*/ 17355 h 17427"/>
                  <a:gd name="connsiteX2" fmla="*/ 6991 w 12830"/>
                  <a:gd name="connsiteY2" fmla="*/ 17427 h 17427"/>
                  <a:gd name="connsiteX3" fmla="*/ 6199 w 12830"/>
                  <a:gd name="connsiteY3" fmla="*/ 17427 h 17427"/>
                  <a:gd name="connsiteX4" fmla="*/ 1806 w 12830"/>
                  <a:gd name="connsiteY4" fmla="*/ 15843 h 17427"/>
                  <a:gd name="connsiteX5" fmla="*/ 5 w 12830"/>
                  <a:gd name="connsiteY5" fmla="*/ 11594 h 17427"/>
                  <a:gd name="connsiteX6" fmla="*/ 654 w 12830"/>
                  <a:gd name="connsiteY6" fmla="*/ 11594 h 17427"/>
                  <a:gd name="connsiteX7" fmla="*/ 2310 w 12830"/>
                  <a:gd name="connsiteY7" fmla="*/ 15411 h 17427"/>
                  <a:gd name="connsiteX8" fmla="*/ 6271 w 12830"/>
                  <a:gd name="connsiteY8" fmla="*/ 16851 h 17427"/>
                  <a:gd name="connsiteX9" fmla="*/ 7855 w 12830"/>
                  <a:gd name="connsiteY9" fmla="*/ 16707 h 17427"/>
                  <a:gd name="connsiteX10" fmla="*/ 9296 w 12830"/>
                  <a:gd name="connsiteY10" fmla="*/ 16059 h 17427"/>
                  <a:gd name="connsiteX11" fmla="*/ 10088 w 12830"/>
                  <a:gd name="connsiteY11" fmla="*/ 15267 h 17427"/>
                  <a:gd name="connsiteX12" fmla="*/ 10375 w 12830"/>
                  <a:gd name="connsiteY12" fmla="*/ 14259 h 17427"/>
                  <a:gd name="connsiteX13" fmla="*/ 9728 w 12830"/>
                  <a:gd name="connsiteY13" fmla="*/ 12746 h 17427"/>
                  <a:gd name="connsiteX14" fmla="*/ 8215 w 12830"/>
                  <a:gd name="connsiteY14" fmla="*/ 11522 h 17427"/>
                  <a:gd name="connsiteX15" fmla="*/ 7495 w 12830"/>
                  <a:gd name="connsiteY15" fmla="*/ 11090 h 17427"/>
                  <a:gd name="connsiteX16" fmla="*/ 6847 w 12830"/>
                  <a:gd name="connsiteY16" fmla="*/ 10730 h 17427"/>
                  <a:gd name="connsiteX17" fmla="*/ 6343 w 12830"/>
                  <a:gd name="connsiteY17" fmla="*/ 10442 h 17427"/>
                  <a:gd name="connsiteX18" fmla="*/ 5695 w 12830"/>
                  <a:gd name="connsiteY18" fmla="*/ 10154 h 17427"/>
                  <a:gd name="connsiteX19" fmla="*/ 4902 w 12830"/>
                  <a:gd name="connsiteY19" fmla="*/ 9794 h 17427"/>
                  <a:gd name="connsiteX20" fmla="*/ 4110 w 12830"/>
                  <a:gd name="connsiteY20" fmla="*/ 9362 h 17427"/>
                  <a:gd name="connsiteX21" fmla="*/ 1518 w 12830"/>
                  <a:gd name="connsiteY21" fmla="*/ 7489 h 17427"/>
                  <a:gd name="connsiteX22" fmla="*/ 437 w 12830"/>
                  <a:gd name="connsiteY22" fmla="*/ 4681 h 17427"/>
                  <a:gd name="connsiteX23" fmla="*/ 1014 w 12830"/>
                  <a:gd name="connsiteY23" fmla="*/ 2737 h 17427"/>
                  <a:gd name="connsiteX24" fmla="*/ 2382 w 12830"/>
                  <a:gd name="connsiteY24" fmla="*/ 1296 h 17427"/>
                  <a:gd name="connsiteX25" fmla="*/ 4182 w 12830"/>
                  <a:gd name="connsiteY25" fmla="*/ 432 h 17427"/>
                  <a:gd name="connsiteX26" fmla="*/ 6343 w 12830"/>
                  <a:gd name="connsiteY26" fmla="*/ 0 h 17427"/>
                  <a:gd name="connsiteX27" fmla="*/ 6631 w 12830"/>
                  <a:gd name="connsiteY27" fmla="*/ 0 h 17427"/>
                  <a:gd name="connsiteX28" fmla="*/ 6919 w 12830"/>
                  <a:gd name="connsiteY28" fmla="*/ 0 h 17427"/>
                  <a:gd name="connsiteX29" fmla="*/ 9296 w 12830"/>
                  <a:gd name="connsiteY29" fmla="*/ 432 h 17427"/>
                  <a:gd name="connsiteX30" fmla="*/ 11168 w 12830"/>
                  <a:gd name="connsiteY30" fmla="*/ 1872 h 17427"/>
                  <a:gd name="connsiteX31" fmla="*/ 11384 w 12830"/>
                  <a:gd name="connsiteY31" fmla="*/ 2305 h 17427"/>
                  <a:gd name="connsiteX32" fmla="*/ 11384 w 12830"/>
                  <a:gd name="connsiteY32" fmla="*/ 2809 h 17427"/>
                  <a:gd name="connsiteX33" fmla="*/ 11024 w 12830"/>
                  <a:gd name="connsiteY33" fmla="*/ 3817 h 17427"/>
                  <a:gd name="connsiteX34" fmla="*/ 9943 w 12830"/>
                  <a:gd name="connsiteY34" fmla="*/ 4249 h 17427"/>
                  <a:gd name="connsiteX35" fmla="*/ 8863 w 12830"/>
                  <a:gd name="connsiteY35" fmla="*/ 3744 h 17427"/>
                  <a:gd name="connsiteX36" fmla="*/ 8503 w 12830"/>
                  <a:gd name="connsiteY36" fmla="*/ 2664 h 17427"/>
                  <a:gd name="connsiteX37" fmla="*/ 8719 w 12830"/>
                  <a:gd name="connsiteY37" fmla="*/ 1800 h 17427"/>
                  <a:gd name="connsiteX38" fmla="*/ 9511 w 12830"/>
                  <a:gd name="connsiteY38" fmla="*/ 1296 h 17427"/>
                  <a:gd name="connsiteX39" fmla="*/ 8143 w 12830"/>
                  <a:gd name="connsiteY39" fmla="*/ 720 h 17427"/>
                  <a:gd name="connsiteX40" fmla="*/ 6703 w 12830"/>
                  <a:gd name="connsiteY40" fmla="*/ 576 h 17427"/>
                  <a:gd name="connsiteX41" fmla="*/ 6271 w 12830"/>
                  <a:gd name="connsiteY41" fmla="*/ 576 h 17427"/>
                  <a:gd name="connsiteX42" fmla="*/ 5839 w 12830"/>
                  <a:gd name="connsiteY42" fmla="*/ 576 h 17427"/>
                  <a:gd name="connsiteX43" fmla="*/ 5623 w 12830"/>
                  <a:gd name="connsiteY43" fmla="*/ 576 h 17427"/>
                  <a:gd name="connsiteX44" fmla="*/ 5406 w 12830"/>
                  <a:gd name="connsiteY44" fmla="*/ 576 h 17427"/>
                  <a:gd name="connsiteX45" fmla="*/ 5047 w 12830"/>
                  <a:gd name="connsiteY45" fmla="*/ 648 h 17427"/>
                  <a:gd name="connsiteX46" fmla="*/ 4759 w 12830"/>
                  <a:gd name="connsiteY46" fmla="*/ 792 h 17427"/>
                  <a:gd name="connsiteX47" fmla="*/ 3462 w 12830"/>
                  <a:gd name="connsiteY47" fmla="*/ 1584 h 17427"/>
                  <a:gd name="connsiteX48" fmla="*/ 2886 w 12830"/>
                  <a:gd name="connsiteY48" fmla="*/ 2952 h 17427"/>
                  <a:gd name="connsiteX49" fmla="*/ 2886 w 12830"/>
                  <a:gd name="connsiteY49" fmla="*/ 3097 h 17427"/>
                  <a:gd name="connsiteX50" fmla="*/ 2886 w 12830"/>
                  <a:gd name="connsiteY50" fmla="*/ 3312 h 17427"/>
                  <a:gd name="connsiteX51" fmla="*/ 3318 w 12830"/>
                  <a:gd name="connsiteY51" fmla="*/ 4177 h 17427"/>
                  <a:gd name="connsiteX52" fmla="*/ 4038 w 12830"/>
                  <a:gd name="connsiteY52" fmla="*/ 4825 h 17427"/>
                  <a:gd name="connsiteX53" fmla="*/ 5406 w 12830"/>
                  <a:gd name="connsiteY53" fmla="*/ 5545 h 17427"/>
                  <a:gd name="connsiteX54" fmla="*/ 6847 w 12830"/>
                  <a:gd name="connsiteY54" fmla="*/ 6265 h 17427"/>
                  <a:gd name="connsiteX55" fmla="*/ 8287 w 12830"/>
                  <a:gd name="connsiteY55" fmla="*/ 6985 h 17427"/>
                  <a:gd name="connsiteX56" fmla="*/ 9728 w 12830"/>
                  <a:gd name="connsiteY56" fmla="*/ 7706 h 17427"/>
                  <a:gd name="connsiteX57" fmla="*/ 11888 w 12830"/>
                  <a:gd name="connsiteY57" fmla="*/ 9506 h 17427"/>
                  <a:gd name="connsiteX58" fmla="*/ 12824 w 12830"/>
                  <a:gd name="connsiteY58" fmla="*/ 12170 h 17427"/>
                  <a:gd name="connsiteX59" fmla="*/ 11384 w 12830"/>
                  <a:gd name="connsiteY59" fmla="*/ 15627 h 1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2830" h="17427">
                    <a:moveTo>
                      <a:pt x="11240" y="15843"/>
                    </a:moveTo>
                    <a:cubicBezTo>
                      <a:pt x="10231" y="16635"/>
                      <a:pt x="9007" y="17139"/>
                      <a:pt x="7783" y="17355"/>
                    </a:cubicBezTo>
                    <a:cubicBezTo>
                      <a:pt x="7495" y="17355"/>
                      <a:pt x="7279" y="17427"/>
                      <a:pt x="6991" y="17427"/>
                    </a:cubicBezTo>
                    <a:cubicBezTo>
                      <a:pt x="6703" y="17427"/>
                      <a:pt x="6487" y="17427"/>
                      <a:pt x="6199" y="17427"/>
                    </a:cubicBezTo>
                    <a:cubicBezTo>
                      <a:pt x="4542" y="17427"/>
                      <a:pt x="3102" y="16923"/>
                      <a:pt x="1806" y="15843"/>
                    </a:cubicBezTo>
                    <a:cubicBezTo>
                      <a:pt x="582" y="14763"/>
                      <a:pt x="-67" y="13322"/>
                      <a:pt x="5" y="11594"/>
                    </a:cubicBezTo>
                    <a:lnTo>
                      <a:pt x="654" y="11594"/>
                    </a:lnTo>
                    <a:cubicBezTo>
                      <a:pt x="654" y="13179"/>
                      <a:pt x="1158" y="14475"/>
                      <a:pt x="2310" y="15411"/>
                    </a:cubicBezTo>
                    <a:cubicBezTo>
                      <a:pt x="3462" y="16347"/>
                      <a:pt x="4759" y="16851"/>
                      <a:pt x="6271" y="16851"/>
                    </a:cubicBezTo>
                    <a:cubicBezTo>
                      <a:pt x="6847" y="16851"/>
                      <a:pt x="7351" y="16851"/>
                      <a:pt x="7855" y="16707"/>
                    </a:cubicBezTo>
                    <a:cubicBezTo>
                      <a:pt x="8359" y="16635"/>
                      <a:pt x="8863" y="16419"/>
                      <a:pt x="9296" y="16059"/>
                    </a:cubicBezTo>
                    <a:cubicBezTo>
                      <a:pt x="9656" y="15843"/>
                      <a:pt x="9943" y="15555"/>
                      <a:pt x="10088" y="15267"/>
                    </a:cubicBezTo>
                    <a:cubicBezTo>
                      <a:pt x="10303" y="14907"/>
                      <a:pt x="10375" y="14619"/>
                      <a:pt x="10375" y="14259"/>
                    </a:cubicBezTo>
                    <a:cubicBezTo>
                      <a:pt x="10375" y="13682"/>
                      <a:pt x="10160" y="13179"/>
                      <a:pt x="9728" y="12746"/>
                    </a:cubicBezTo>
                    <a:cubicBezTo>
                      <a:pt x="9296" y="12314"/>
                      <a:pt x="8791" y="11882"/>
                      <a:pt x="8215" y="11522"/>
                    </a:cubicBezTo>
                    <a:cubicBezTo>
                      <a:pt x="7999" y="11378"/>
                      <a:pt x="7783" y="11234"/>
                      <a:pt x="7495" y="11090"/>
                    </a:cubicBezTo>
                    <a:cubicBezTo>
                      <a:pt x="7279" y="11018"/>
                      <a:pt x="7063" y="10874"/>
                      <a:pt x="6847" y="10730"/>
                    </a:cubicBezTo>
                    <a:cubicBezTo>
                      <a:pt x="6703" y="10658"/>
                      <a:pt x="6487" y="10514"/>
                      <a:pt x="6343" y="10442"/>
                    </a:cubicBezTo>
                    <a:cubicBezTo>
                      <a:pt x="6127" y="10370"/>
                      <a:pt x="5911" y="10226"/>
                      <a:pt x="5695" y="10154"/>
                    </a:cubicBezTo>
                    <a:cubicBezTo>
                      <a:pt x="5406" y="10010"/>
                      <a:pt x="5191" y="9938"/>
                      <a:pt x="4902" y="9794"/>
                    </a:cubicBezTo>
                    <a:cubicBezTo>
                      <a:pt x="4614" y="9650"/>
                      <a:pt x="4398" y="9506"/>
                      <a:pt x="4110" y="9362"/>
                    </a:cubicBezTo>
                    <a:cubicBezTo>
                      <a:pt x="3174" y="8858"/>
                      <a:pt x="2310" y="8210"/>
                      <a:pt x="1518" y="7489"/>
                    </a:cubicBezTo>
                    <a:cubicBezTo>
                      <a:pt x="726" y="6769"/>
                      <a:pt x="365" y="5761"/>
                      <a:pt x="437" y="4681"/>
                    </a:cubicBezTo>
                    <a:cubicBezTo>
                      <a:pt x="437" y="3961"/>
                      <a:pt x="654" y="3312"/>
                      <a:pt x="1014" y="2737"/>
                    </a:cubicBezTo>
                    <a:cubicBezTo>
                      <a:pt x="1374" y="2160"/>
                      <a:pt x="1806" y="1656"/>
                      <a:pt x="2382" y="1296"/>
                    </a:cubicBezTo>
                    <a:cubicBezTo>
                      <a:pt x="2886" y="936"/>
                      <a:pt x="3462" y="648"/>
                      <a:pt x="4182" y="432"/>
                    </a:cubicBezTo>
                    <a:cubicBezTo>
                      <a:pt x="4902" y="216"/>
                      <a:pt x="5623" y="72"/>
                      <a:pt x="6343" y="0"/>
                    </a:cubicBezTo>
                    <a:cubicBezTo>
                      <a:pt x="6415" y="0"/>
                      <a:pt x="6487" y="0"/>
                      <a:pt x="6631" y="0"/>
                    </a:cubicBezTo>
                    <a:lnTo>
                      <a:pt x="6919" y="0"/>
                    </a:lnTo>
                    <a:cubicBezTo>
                      <a:pt x="7783" y="0"/>
                      <a:pt x="8575" y="144"/>
                      <a:pt x="9296" y="432"/>
                    </a:cubicBezTo>
                    <a:cubicBezTo>
                      <a:pt x="10016" y="720"/>
                      <a:pt x="10663" y="1224"/>
                      <a:pt x="11168" y="1872"/>
                    </a:cubicBezTo>
                    <a:cubicBezTo>
                      <a:pt x="11240" y="2016"/>
                      <a:pt x="11384" y="2160"/>
                      <a:pt x="11384" y="2305"/>
                    </a:cubicBezTo>
                    <a:cubicBezTo>
                      <a:pt x="11384" y="2448"/>
                      <a:pt x="11384" y="2664"/>
                      <a:pt x="11384" y="2809"/>
                    </a:cubicBezTo>
                    <a:cubicBezTo>
                      <a:pt x="11384" y="3169"/>
                      <a:pt x="11240" y="3529"/>
                      <a:pt x="11024" y="3817"/>
                    </a:cubicBezTo>
                    <a:cubicBezTo>
                      <a:pt x="10735" y="4105"/>
                      <a:pt x="10375" y="4249"/>
                      <a:pt x="9943" y="4249"/>
                    </a:cubicBezTo>
                    <a:cubicBezTo>
                      <a:pt x="9439" y="4249"/>
                      <a:pt x="9079" y="4105"/>
                      <a:pt x="8863" y="3744"/>
                    </a:cubicBezTo>
                    <a:cubicBezTo>
                      <a:pt x="8575" y="3457"/>
                      <a:pt x="8503" y="3097"/>
                      <a:pt x="8503" y="2664"/>
                    </a:cubicBezTo>
                    <a:cubicBezTo>
                      <a:pt x="8503" y="2377"/>
                      <a:pt x="8575" y="2088"/>
                      <a:pt x="8719" y="1800"/>
                    </a:cubicBezTo>
                    <a:cubicBezTo>
                      <a:pt x="8935" y="1584"/>
                      <a:pt x="9151" y="1368"/>
                      <a:pt x="9511" y="1296"/>
                    </a:cubicBezTo>
                    <a:cubicBezTo>
                      <a:pt x="9079" y="1008"/>
                      <a:pt x="8647" y="864"/>
                      <a:pt x="8143" y="720"/>
                    </a:cubicBezTo>
                    <a:cubicBezTo>
                      <a:pt x="7711" y="648"/>
                      <a:pt x="7207" y="576"/>
                      <a:pt x="6703" y="576"/>
                    </a:cubicBezTo>
                    <a:cubicBezTo>
                      <a:pt x="6559" y="576"/>
                      <a:pt x="6415" y="576"/>
                      <a:pt x="6271" y="576"/>
                    </a:cubicBezTo>
                    <a:cubicBezTo>
                      <a:pt x="6127" y="576"/>
                      <a:pt x="5983" y="576"/>
                      <a:pt x="5839" y="576"/>
                    </a:cubicBezTo>
                    <a:cubicBezTo>
                      <a:pt x="5766" y="576"/>
                      <a:pt x="5695" y="576"/>
                      <a:pt x="5623" y="576"/>
                    </a:cubicBezTo>
                    <a:cubicBezTo>
                      <a:pt x="5623" y="576"/>
                      <a:pt x="5479" y="576"/>
                      <a:pt x="5406" y="576"/>
                    </a:cubicBezTo>
                    <a:cubicBezTo>
                      <a:pt x="5334" y="576"/>
                      <a:pt x="5191" y="576"/>
                      <a:pt x="5047" y="648"/>
                    </a:cubicBezTo>
                    <a:cubicBezTo>
                      <a:pt x="4974" y="648"/>
                      <a:pt x="4830" y="648"/>
                      <a:pt x="4759" y="792"/>
                    </a:cubicBezTo>
                    <a:cubicBezTo>
                      <a:pt x="4254" y="936"/>
                      <a:pt x="3822" y="1224"/>
                      <a:pt x="3462" y="1584"/>
                    </a:cubicBezTo>
                    <a:cubicBezTo>
                      <a:pt x="3102" y="1944"/>
                      <a:pt x="2886" y="2377"/>
                      <a:pt x="2886" y="2952"/>
                    </a:cubicBezTo>
                    <a:lnTo>
                      <a:pt x="2886" y="3097"/>
                    </a:lnTo>
                    <a:cubicBezTo>
                      <a:pt x="2886" y="3097"/>
                      <a:pt x="2886" y="3241"/>
                      <a:pt x="2886" y="3312"/>
                    </a:cubicBezTo>
                    <a:cubicBezTo>
                      <a:pt x="2886" y="3601"/>
                      <a:pt x="3102" y="3889"/>
                      <a:pt x="3318" y="4177"/>
                    </a:cubicBezTo>
                    <a:cubicBezTo>
                      <a:pt x="3534" y="4465"/>
                      <a:pt x="3750" y="4681"/>
                      <a:pt x="4038" y="4825"/>
                    </a:cubicBezTo>
                    <a:cubicBezTo>
                      <a:pt x="4542" y="5041"/>
                      <a:pt x="4974" y="5329"/>
                      <a:pt x="5406" y="5545"/>
                    </a:cubicBezTo>
                    <a:cubicBezTo>
                      <a:pt x="5911" y="5833"/>
                      <a:pt x="6343" y="6049"/>
                      <a:pt x="6847" y="6265"/>
                    </a:cubicBezTo>
                    <a:cubicBezTo>
                      <a:pt x="7279" y="6481"/>
                      <a:pt x="7783" y="6769"/>
                      <a:pt x="8287" y="6985"/>
                    </a:cubicBezTo>
                    <a:cubicBezTo>
                      <a:pt x="8719" y="7274"/>
                      <a:pt x="9223" y="7489"/>
                      <a:pt x="9728" y="7706"/>
                    </a:cubicBezTo>
                    <a:cubicBezTo>
                      <a:pt x="10592" y="8138"/>
                      <a:pt x="11312" y="8786"/>
                      <a:pt x="11888" y="9506"/>
                    </a:cubicBezTo>
                    <a:cubicBezTo>
                      <a:pt x="12464" y="10298"/>
                      <a:pt x="12824" y="11162"/>
                      <a:pt x="12824" y="12170"/>
                    </a:cubicBezTo>
                    <a:cubicBezTo>
                      <a:pt x="12896" y="13682"/>
                      <a:pt x="12392" y="14835"/>
                      <a:pt x="11384" y="15627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0" name="Freeform: Shape 1699">
                <a:extLst>
                  <a:ext uri="{FF2B5EF4-FFF2-40B4-BE49-F238E27FC236}">
                    <a16:creationId xmlns:a16="http://schemas.microsoft.com/office/drawing/2014/main" id="{15F056EE-6B1D-5276-8254-0624DBC14BDB}"/>
                  </a:ext>
                </a:extLst>
              </p:cNvPr>
              <p:cNvSpPr/>
              <p:nvPr/>
            </p:nvSpPr>
            <p:spPr>
              <a:xfrm>
                <a:off x="6898842" y="5548736"/>
                <a:ext cx="15194" cy="12890"/>
              </a:xfrm>
              <a:custGeom>
                <a:avLst/>
                <a:gdLst>
                  <a:gd name="connsiteX0" fmla="*/ 14907 w 15194"/>
                  <a:gd name="connsiteY0" fmla="*/ 10658 h 12890"/>
                  <a:gd name="connsiteX1" fmla="*/ 14114 w 15194"/>
                  <a:gd name="connsiteY1" fmla="*/ 11883 h 12890"/>
                  <a:gd name="connsiteX2" fmla="*/ 13106 w 15194"/>
                  <a:gd name="connsiteY2" fmla="*/ 12602 h 12890"/>
                  <a:gd name="connsiteX3" fmla="*/ 11810 w 15194"/>
                  <a:gd name="connsiteY3" fmla="*/ 12891 h 12890"/>
                  <a:gd name="connsiteX4" fmla="*/ 10514 w 15194"/>
                  <a:gd name="connsiteY4" fmla="*/ 12602 h 12890"/>
                  <a:gd name="connsiteX5" fmla="*/ 9505 w 15194"/>
                  <a:gd name="connsiteY5" fmla="*/ 11883 h 12890"/>
                  <a:gd name="connsiteX6" fmla="*/ 7921 w 15194"/>
                  <a:gd name="connsiteY6" fmla="*/ 12602 h 12890"/>
                  <a:gd name="connsiteX7" fmla="*/ 6265 w 15194"/>
                  <a:gd name="connsiteY7" fmla="*/ 12819 h 12890"/>
                  <a:gd name="connsiteX8" fmla="*/ 5977 w 15194"/>
                  <a:gd name="connsiteY8" fmla="*/ 12819 h 12890"/>
                  <a:gd name="connsiteX9" fmla="*/ 3744 w 15194"/>
                  <a:gd name="connsiteY9" fmla="*/ 12315 h 12890"/>
                  <a:gd name="connsiteX10" fmla="*/ 1800 w 15194"/>
                  <a:gd name="connsiteY10" fmla="*/ 10946 h 12890"/>
                  <a:gd name="connsiteX11" fmla="*/ 432 w 15194"/>
                  <a:gd name="connsiteY11" fmla="*/ 8786 h 12890"/>
                  <a:gd name="connsiteX12" fmla="*/ 0 w 15194"/>
                  <a:gd name="connsiteY12" fmla="*/ 6409 h 12890"/>
                  <a:gd name="connsiteX13" fmla="*/ 432 w 15194"/>
                  <a:gd name="connsiteY13" fmla="*/ 4033 h 12890"/>
                  <a:gd name="connsiteX14" fmla="*/ 1800 w 15194"/>
                  <a:gd name="connsiteY14" fmla="*/ 1945 h 12890"/>
                  <a:gd name="connsiteX15" fmla="*/ 3889 w 15194"/>
                  <a:gd name="connsiteY15" fmla="*/ 504 h 12890"/>
                  <a:gd name="connsiteX16" fmla="*/ 6265 w 15194"/>
                  <a:gd name="connsiteY16" fmla="*/ 0 h 12890"/>
                  <a:gd name="connsiteX17" fmla="*/ 7417 w 15194"/>
                  <a:gd name="connsiteY17" fmla="*/ 144 h 12890"/>
                  <a:gd name="connsiteX18" fmla="*/ 8570 w 15194"/>
                  <a:gd name="connsiteY18" fmla="*/ 504 h 12890"/>
                  <a:gd name="connsiteX19" fmla="*/ 8570 w 15194"/>
                  <a:gd name="connsiteY19" fmla="*/ 72 h 12890"/>
                  <a:gd name="connsiteX20" fmla="*/ 12170 w 15194"/>
                  <a:gd name="connsiteY20" fmla="*/ 72 h 12890"/>
                  <a:gd name="connsiteX21" fmla="*/ 12170 w 15194"/>
                  <a:gd name="connsiteY21" fmla="*/ 12242 h 12890"/>
                  <a:gd name="connsiteX22" fmla="*/ 13035 w 15194"/>
                  <a:gd name="connsiteY22" fmla="*/ 12027 h 12890"/>
                  <a:gd name="connsiteX23" fmla="*/ 13755 w 15194"/>
                  <a:gd name="connsiteY23" fmla="*/ 11523 h 12890"/>
                  <a:gd name="connsiteX24" fmla="*/ 14403 w 15194"/>
                  <a:gd name="connsiteY24" fmla="*/ 10442 h 12890"/>
                  <a:gd name="connsiteX25" fmla="*/ 14547 w 15194"/>
                  <a:gd name="connsiteY25" fmla="*/ 9290 h 12890"/>
                  <a:gd name="connsiteX26" fmla="*/ 15195 w 15194"/>
                  <a:gd name="connsiteY26" fmla="*/ 9290 h 12890"/>
                  <a:gd name="connsiteX27" fmla="*/ 14979 w 15194"/>
                  <a:gd name="connsiteY27" fmla="*/ 10730 h 12890"/>
                  <a:gd name="connsiteX28" fmla="*/ 8713 w 15194"/>
                  <a:gd name="connsiteY28" fmla="*/ 10514 h 12890"/>
                  <a:gd name="connsiteX29" fmla="*/ 8570 w 15194"/>
                  <a:gd name="connsiteY29" fmla="*/ 9578 h 12890"/>
                  <a:gd name="connsiteX30" fmla="*/ 8570 w 15194"/>
                  <a:gd name="connsiteY30" fmla="*/ 1152 h 12890"/>
                  <a:gd name="connsiteX31" fmla="*/ 7417 w 15194"/>
                  <a:gd name="connsiteY31" fmla="*/ 792 h 12890"/>
                  <a:gd name="connsiteX32" fmla="*/ 6193 w 15194"/>
                  <a:gd name="connsiteY32" fmla="*/ 720 h 12890"/>
                  <a:gd name="connsiteX33" fmla="*/ 4536 w 15194"/>
                  <a:gd name="connsiteY33" fmla="*/ 1368 h 12890"/>
                  <a:gd name="connsiteX34" fmla="*/ 3817 w 15194"/>
                  <a:gd name="connsiteY34" fmla="*/ 3025 h 12890"/>
                  <a:gd name="connsiteX35" fmla="*/ 3817 w 15194"/>
                  <a:gd name="connsiteY35" fmla="*/ 9938 h 12890"/>
                  <a:gd name="connsiteX36" fmla="*/ 4536 w 15194"/>
                  <a:gd name="connsiteY36" fmla="*/ 11595 h 12890"/>
                  <a:gd name="connsiteX37" fmla="*/ 6193 w 15194"/>
                  <a:gd name="connsiteY37" fmla="*/ 12315 h 12890"/>
                  <a:gd name="connsiteX38" fmla="*/ 7633 w 15194"/>
                  <a:gd name="connsiteY38" fmla="*/ 12099 h 12890"/>
                  <a:gd name="connsiteX39" fmla="*/ 9002 w 15194"/>
                  <a:gd name="connsiteY39" fmla="*/ 11523 h 12890"/>
                  <a:gd name="connsiteX40" fmla="*/ 8570 w 15194"/>
                  <a:gd name="connsiteY40" fmla="*/ 10658 h 1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5194" h="12890">
                    <a:moveTo>
                      <a:pt x="14907" y="10658"/>
                    </a:moveTo>
                    <a:cubicBezTo>
                      <a:pt x="14763" y="11090"/>
                      <a:pt x="14547" y="11523"/>
                      <a:pt x="14114" y="11883"/>
                    </a:cubicBezTo>
                    <a:cubicBezTo>
                      <a:pt x="13827" y="12170"/>
                      <a:pt x="13467" y="12459"/>
                      <a:pt x="13106" y="12602"/>
                    </a:cubicBezTo>
                    <a:cubicBezTo>
                      <a:pt x="12674" y="12747"/>
                      <a:pt x="12314" y="12891"/>
                      <a:pt x="11810" y="12891"/>
                    </a:cubicBezTo>
                    <a:cubicBezTo>
                      <a:pt x="11306" y="12891"/>
                      <a:pt x="10946" y="12819"/>
                      <a:pt x="10514" y="12602"/>
                    </a:cubicBezTo>
                    <a:cubicBezTo>
                      <a:pt x="10154" y="12459"/>
                      <a:pt x="9794" y="12170"/>
                      <a:pt x="9505" y="11883"/>
                    </a:cubicBezTo>
                    <a:cubicBezTo>
                      <a:pt x="9002" y="12242"/>
                      <a:pt x="8498" y="12459"/>
                      <a:pt x="7921" y="12602"/>
                    </a:cubicBezTo>
                    <a:cubicBezTo>
                      <a:pt x="7345" y="12747"/>
                      <a:pt x="6769" y="12819"/>
                      <a:pt x="6265" y="12819"/>
                    </a:cubicBezTo>
                    <a:lnTo>
                      <a:pt x="5977" y="12819"/>
                    </a:lnTo>
                    <a:cubicBezTo>
                      <a:pt x="5185" y="12819"/>
                      <a:pt x="4465" y="12602"/>
                      <a:pt x="3744" y="12315"/>
                    </a:cubicBezTo>
                    <a:cubicBezTo>
                      <a:pt x="3024" y="12027"/>
                      <a:pt x="2376" y="11595"/>
                      <a:pt x="1800" y="10946"/>
                    </a:cubicBezTo>
                    <a:cubicBezTo>
                      <a:pt x="1152" y="10298"/>
                      <a:pt x="720" y="9578"/>
                      <a:pt x="432" y="8786"/>
                    </a:cubicBezTo>
                    <a:cubicBezTo>
                      <a:pt x="144" y="7994"/>
                      <a:pt x="0" y="7201"/>
                      <a:pt x="0" y="6409"/>
                    </a:cubicBezTo>
                    <a:cubicBezTo>
                      <a:pt x="0" y="5617"/>
                      <a:pt x="144" y="4753"/>
                      <a:pt x="432" y="4033"/>
                    </a:cubicBezTo>
                    <a:cubicBezTo>
                      <a:pt x="792" y="3241"/>
                      <a:pt x="1224" y="2521"/>
                      <a:pt x="1800" y="1945"/>
                    </a:cubicBezTo>
                    <a:cubicBezTo>
                      <a:pt x="2448" y="1297"/>
                      <a:pt x="3097" y="864"/>
                      <a:pt x="3889" y="504"/>
                    </a:cubicBezTo>
                    <a:cubicBezTo>
                      <a:pt x="4681" y="144"/>
                      <a:pt x="5473" y="0"/>
                      <a:pt x="6265" y="0"/>
                    </a:cubicBezTo>
                    <a:cubicBezTo>
                      <a:pt x="6697" y="0"/>
                      <a:pt x="7057" y="0"/>
                      <a:pt x="7417" y="144"/>
                    </a:cubicBezTo>
                    <a:cubicBezTo>
                      <a:pt x="7777" y="144"/>
                      <a:pt x="8137" y="360"/>
                      <a:pt x="8570" y="504"/>
                    </a:cubicBezTo>
                    <a:lnTo>
                      <a:pt x="8570" y="72"/>
                    </a:lnTo>
                    <a:lnTo>
                      <a:pt x="12170" y="72"/>
                    </a:lnTo>
                    <a:lnTo>
                      <a:pt x="12170" y="12242"/>
                    </a:lnTo>
                    <a:cubicBezTo>
                      <a:pt x="12170" y="12242"/>
                      <a:pt x="12746" y="12170"/>
                      <a:pt x="13035" y="12027"/>
                    </a:cubicBezTo>
                    <a:cubicBezTo>
                      <a:pt x="13322" y="11883"/>
                      <a:pt x="13538" y="11738"/>
                      <a:pt x="13755" y="11523"/>
                    </a:cubicBezTo>
                    <a:cubicBezTo>
                      <a:pt x="14114" y="11163"/>
                      <a:pt x="14259" y="10802"/>
                      <a:pt x="14403" y="10442"/>
                    </a:cubicBezTo>
                    <a:cubicBezTo>
                      <a:pt x="14474" y="10082"/>
                      <a:pt x="14547" y="9722"/>
                      <a:pt x="14547" y="9290"/>
                    </a:cubicBezTo>
                    <a:lnTo>
                      <a:pt x="15195" y="9290"/>
                    </a:lnTo>
                    <a:cubicBezTo>
                      <a:pt x="15195" y="9794"/>
                      <a:pt x="15195" y="10298"/>
                      <a:pt x="14979" y="10730"/>
                    </a:cubicBezTo>
                    <a:close/>
                    <a:moveTo>
                      <a:pt x="8713" y="10514"/>
                    </a:moveTo>
                    <a:cubicBezTo>
                      <a:pt x="8713" y="10514"/>
                      <a:pt x="8570" y="9866"/>
                      <a:pt x="8570" y="9578"/>
                    </a:cubicBezTo>
                    <a:lnTo>
                      <a:pt x="8570" y="1152"/>
                    </a:lnTo>
                    <a:cubicBezTo>
                      <a:pt x="8209" y="1008"/>
                      <a:pt x="7849" y="864"/>
                      <a:pt x="7417" y="792"/>
                    </a:cubicBezTo>
                    <a:cubicBezTo>
                      <a:pt x="6985" y="792"/>
                      <a:pt x="6625" y="720"/>
                      <a:pt x="6193" y="720"/>
                    </a:cubicBezTo>
                    <a:cubicBezTo>
                      <a:pt x="5545" y="720"/>
                      <a:pt x="5041" y="936"/>
                      <a:pt x="4536" y="1368"/>
                    </a:cubicBezTo>
                    <a:cubicBezTo>
                      <a:pt x="4104" y="1800"/>
                      <a:pt x="3817" y="2377"/>
                      <a:pt x="3817" y="3025"/>
                    </a:cubicBezTo>
                    <a:lnTo>
                      <a:pt x="3817" y="9938"/>
                    </a:lnTo>
                    <a:cubicBezTo>
                      <a:pt x="3817" y="10586"/>
                      <a:pt x="4033" y="11090"/>
                      <a:pt x="4536" y="11595"/>
                    </a:cubicBezTo>
                    <a:cubicBezTo>
                      <a:pt x="4969" y="12027"/>
                      <a:pt x="5545" y="12315"/>
                      <a:pt x="6193" y="12315"/>
                    </a:cubicBezTo>
                    <a:cubicBezTo>
                      <a:pt x="6697" y="12315"/>
                      <a:pt x="7201" y="12315"/>
                      <a:pt x="7633" y="12099"/>
                    </a:cubicBezTo>
                    <a:cubicBezTo>
                      <a:pt x="8137" y="11955"/>
                      <a:pt x="8570" y="11738"/>
                      <a:pt x="9002" y="11523"/>
                    </a:cubicBezTo>
                    <a:cubicBezTo>
                      <a:pt x="8858" y="11234"/>
                      <a:pt x="8713" y="10946"/>
                      <a:pt x="8570" y="10658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1" name="Freeform: Shape 1700">
                <a:extLst>
                  <a:ext uri="{FF2B5EF4-FFF2-40B4-BE49-F238E27FC236}">
                    <a16:creationId xmlns:a16="http://schemas.microsoft.com/office/drawing/2014/main" id="{357918A0-10B5-7906-DC2F-29EF2CF57C68}"/>
                  </a:ext>
                </a:extLst>
              </p:cNvPr>
              <p:cNvSpPr/>
              <p:nvPr/>
            </p:nvSpPr>
            <p:spPr>
              <a:xfrm>
                <a:off x="6912452" y="5543983"/>
                <a:ext cx="7345" cy="17499"/>
              </a:xfrm>
              <a:custGeom>
                <a:avLst/>
                <a:gdLst>
                  <a:gd name="connsiteX0" fmla="*/ 4393 w 7345"/>
                  <a:gd name="connsiteY0" fmla="*/ 5401 h 17499"/>
                  <a:gd name="connsiteX1" fmla="*/ 4393 w 7345"/>
                  <a:gd name="connsiteY1" fmla="*/ 16923 h 17499"/>
                  <a:gd name="connsiteX2" fmla="*/ 6049 w 7345"/>
                  <a:gd name="connsiteY2" fmla="*/ 16059 h 17499"/>
                  <a:gd name="connsiteX3" fmla="*/ 6697 w 7345"/>
                  <a:gd name="connsiteY3" fmla="*/ 14331 h 17499"/>
                  <a:gd name="connsiteX4" fmla="*/ 6697 w 7345"/>
                  <a:gd name="connsiteY4" fmla="*/ 14331 h 17499"/>
                  <a:gd name="connsiteX5" fmla="*/ 6697 w 7345"/>
                  <a:gd name="connsiteY5" fmla="*/ 14115 h 17499"/>
                  <a:gd name="connsiteX6" fmla="*/ 6697 w 7345"/>
                  <a:gd name="connsiteY6" fmla="*/ 14115 h 17499"/>
                  <a:gd name="connsiteX7" fmla="*/ 6697 w 7345"/>
                  <a:gd name="connsiteY7" fmla="*/ 13899 h 17499"/>
                  <a:gd name="connsiteX8" fmla="*/ 7346 w 7345"/>
                  <a:gd name="connsiteY8" fmla="*/ 13899 h 17499"/>
                  <a:gd name="connsiteX9" fmla="*/ 7346 w 7345"/>
                  <a:gd name="connsiteY9" fmla="*/ 14187 h 17499"/>
                  <a:gd name="connsiteX10" fmla="*/ 7346 w 7345"/>
                  <a:gd name="connsiteY10" fmla="*/ 14187 h 17499"/>
                  <a:gd name="connsiteX11" fmla="*/ 6409 w 7345"/>
                  <a:gd name="connsiteY11" fmla="*/ 16563 h 17499"/>
                  <a:gd name="connsiteX12" fmla="*/ 4105 w 7345"/>
                  <a:gd name="connsiteY12" fmla="*/ 17499 h 17499"/>
                  <a:gd name="connsiteX13" fmla="*/ 1800 w 7345"/>
                  <a:gd name="connsiteY13" fmla="*/ 16563 h 17499"/>
                  <a:gd name="connsiteX14" fmla="*/ 864 w 7345"/>
                  <a:gd name="connsiteY14" fmla="*/ 14259 h 17499"/>
                  <a:gd name="connsiteX15" fmla="*/ 864 w 7345"/>
                  <a:gd name="connsiteY15" fmla="*/ 5329 h 17499"/>
                  <a:gd name="connsiteX16" fmla="*/ 72 w 7345"/>
                  <a:gd name="connsiteY16" fmla="*/ 5329 h 17499"/>
                  <a:gd name="connsiteX17" fmla="*/ 72 w 7345"/>
                  <a:gd name="connsiteY17" fmla="*/ 4681 h 17499"/>
                  <a:gd name="connsiteX18" fmla="*/ 864 w 7345"/>
                  <a:gd name="connsiteY18" fmla="*/ 4681 h 17499"/>
                  <a:gd name="connsiteX19" fmla="*/ 864 w 7345"/>
                  <a:gd name="connsiteY19" fmla="*/ 648 h 17499"/>
                  <a:gd name="connsiteX20" fmla="*/ 0 w 7345"/>
                  <a:gd name="connsiteY20" fmla="*/ 648 h 17499"/>
                  <a:gd name="connsiteX21" fmla="*/ 0 w 7345"/>
                  <a:gd name="connsiteY21" fmla="*/ 0 h 17499"/>
                  <a:gd name="connsiteX22" fmla="*/ 1152 w 7345"/>
                  <a:gd name="connsiteY22" fmla="*/ 0 h 17499"/>
                  <a:gd name="connsiteX23" fmla="*/ 3457 w 7345"/>
                  <a:gd name="connsiteY23" fmla="*/ 936 h 17499"/>
                  <a:gd name="connsiteX24" fmla="*/ 4393 w 7345"/>
                  <a:gd name="connsiteY24" fmla="*/ 3241 h 17499"/>
                  <a:gd name="connsiteX25" fmla="*/ 4393 w 7345"/>
                  <a:gd name="connsiteY25" fmla="*/ 4681 h 17499"/>
                  <a:gd name="connsiteX26" fmla="*/ 6049 w 7345"/>
                  <a:gd name="connsiteY26" fmla="*/ 4681 h 17499"/>
                  <a:gd name="connsiteX27" fmla="*/ 6049 w 7345"/>
                  <a:gd name="connsiteY27" fmla="*/ 5329 h 17499"/>
                  <a:gd name="connsiteX28" fmla="*/ 4393 w 7345"/>
                  <a:gd name="connsiteY28" fmla="*/ 5329 h 17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345" h="17499">
                    <a:moveTo>
                      <a:pt x="4393" y="5401"/>
                    </a:moveTo>
                    <a:lnTo>
                      <a:pt x="4393" y="16923"/>
                    </a:lnTo>
                    <a:cubicBezTo>
                      <a:pt x="5041" y="16923"/>
                      <a:pt x="5617" y="16563"/>
                      <a:pt x="6049" y="16059"/>
                    </a:cubicBezTo>
                    <a:cubicBezTo>
                      <a:pt x="6481" y="15555"/>
                      <a:pt x="6697" y="14979"/>
                      <a:pt x="6697" y="14331"/>
                    </a:cubicBezTo>
                    <a:lnTo>
                      <a:pt x="6697" y="14331"/>
                    </a:lnTo>
                    <a:lnTo>
                      <a:pt x="6697" y="14115"/>
                    </a:lnTo>
                    <a:lnTo>
                      <a:pt x="6697" y="14115"/>
                    </a:lnTo>
                    <a:lnTo>
                      <a:pt x="6697" y="13899"/>
                    </a:lnTo>
                    <a:lnTo>
                      <a:pt x="7346" y="13899"/>
                    </a:lnTo>
                    <a:lnTo>
                      <a:pt x="7346" y="14187"/>
                    </a:lnTo>
                    <a:lnTo>
                      <a:pt x="7346" y="14187"/>
                    </a:lnTo>
                    <a:cubicBezTo>
                      <a:pt x="7346" y="15195"/>
                      <a:pt x="7058" y="15987"/>
                      <a:pt x="6409" y="16563"/>
                    </a:cubicBezTo>
                    <a:cubicBezTo>
                      <a:pt x="5761" y="17211"/>
                      <a:pt x="4969" y="17499"/>
                      <a:pt x="4105" y="17499"/>
                    </a:cubicBezTo>
                    <a:cubicBezTo>
                      <a:pt x="3241" y="17499"/>
                      <a:pt x="2449" y="17211"/>
                      <a:pt x="1800" y="16563"/>
                    </a:cubicBezTo>
                    <a:cubicBezTo>
                      <a:pt x="1152" y="15915"/>
                      <a:pt x="864" y="15195"/>
                      <a:pt x="864" y="14259"/>
                    </a:cubicBezTo>
                    <a:lnTo>
                      <a:pt x="864" y="5329"/>
                    </a:lnTo>
                    <a:lnTo>
                      <a:pt x="72" y="5329"/>
                    </a:lnTo>
                    <a:lnTo>
                      <a:pt x="72" y="4681"/>
                    </a:lnTo>
                    <a:lnTo>
                      <a:pt x="864" y="4681"/>
                    </a:lnTo>
                    <a:lnTo>
                      <a:pt x="864" y="648"/>
                    </a:lnTo>
                    <a:lnTo>
                      <a:pt x="0" y="648"/>
                    </a:lnTo>
                    <a:lnTo>
                      <a:pt x="0" y="0"/>
                    </a:lnTo>
                    <a:lnTo>
                      <a:pt x="1152" y="0"/>
                    </a:lnTo>
                    <a:cubicBezTo>
                      <a:pt x="2017" y="0"/>
                      <a:pt x="2809" y="360"/>
                      <a:pt x="3457" y="936"/>
                    </a:cubicBezTo>
                    <a:cubicBezTo>
                      <a:pt x="4105" y="1584"/>
                      <a:pt x="4393" y="2377"/>
                      <a:pt x="4393" y="3241"/>
                    </a:cubicBezTo>
                    <a:lnTo>
                      <a:pt x="4393" y="4681"/>
                    </a:lnTo>
                    <a:lnTo>
                      <a:pt x="6049" y="4681"/>
                    </a:lnTo>
                    <a:lnTo>
                      <a:pt x="6049" y="5329"/>
                    </a:lnTo>
                    <a:lnTo>
                      <a:pt x="4393" y="5329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2" name="Freeform: Shape 1701">
                <a:extLst>
                  <a:ext uri="{FF2B5EF4-FFF2-40B4-BE49-F238E27FC236}">
                    <a16:creationId xmlns:a16="http://schemas.microsoft.com/office/drawing/2014/main" id="{415EA79B-F1EA-20D6-9FF3-CF3517D3EDA9}"/>
                  </a:ext>
                </a:extLst>
              </p:cNvPr>
              <p:cNvSpPr/>
              <p:nvPr/>
            </p:nvSpPr>
            <p:spPr>
              <a:xfrm>
                <a:off x="6918142" y="5548880"/>
                <a:ext cx="14186" cy="12818"/>
              </a:xfrm>
              <a:custGeom>
                <a:avLst/>
                <a:gdLst>
                  <a:gd name="connsiteX0" fmla="*/ 14114 w 14186"/>
                  <a:gd name="connsiteY0" fmla="*/ 10514 h 12818"/>
                  <a:gd name="connsiteX1" fmla="*/ 13322 w 14186"/>
                  <a:gd name="connsiteY1" fmla="*/ 11738 h 12818"/>
                  <a:gd name="connsiteX2" fmla="*/ 12386 w 14186"/>
                  <a:gd name="connsiteY2" fmla="*/ 12458 h 12818"/>
                  <a:gd name="connsiteX3" fmla="*/ 11306 w 14186"/>
                  <a:gd name="connsiteY3" fmla="*/ 12747 h 12818"/>
                  <a:gd name="connsiteX4" fmla="*/ 11018 w 14186"/>
                  <a:gd name="connsiteY4" fmla="*/ 12747 h 12818"/>
                  <a:gd name="connsiteX5" fmla="*/ 9218 w 14186"/>
                  <a:gd name="connsiteY5" fmla="*/ 12242 h 12818"/>
                  <a:gd name="connsiteX6" fmla="*/ 7993 w 14186"/>
                  <a:gd name="connsiteY6" fmla="*/ 10730 h 12818"/>
                  <a:gd name="connsiteX7" fmla="*/ 6625 w 14186"/>
                  <a:gd name="connsiteY7" fmla="*/ 12242 h 12818"/>
                  <a:gd name="connsiteX8" fmla="*/ 4609 w 14186"/>
                  <a:gd name="connsiteY8" fmla="*/ 12819 h 12818"/>
                  <a:gd name="connsiteX9" fmla="*/ 1944 w 14186"/>
                  <a:gd name="connsiteY9" fmla="*/ 11666 h 12818"/>
                  <a:gd name="connsiteX10" fmla="*/ 792 w 14186"/>
                  <a:gd name="connsiteY10" fmla="*/ 9002 h 12818"/>
                  <a:gd name="connsiteX11" fmla="*/ 792 w 14186"/>
                  <a:gd name="connsiteY11" fmla="*/ 648 h 12818"/>
                  <a:gd name="connsiteX12" fmla="*/ 0 w 14186"/>
                  <a:gd name="connsiteY12" fmla="*/ 648 h 12818"/>
                  <a:gd name="connsiteX13" fmla="*/ 0 w 14186"/>
                  <a:gd name="connsiteY13" fmla="*/ 0 h 12818"/>
                  <a:gd name="connsiteX14" fmla="*/ 1080 w 14186"/>
                  <a:gd name="connsiteY14" fmla="*/ 0 h 12818"/>
                  <a:gd name="connsiteX15" fmla="*/ 3384 w 14186"/>
                  <a:gd name="connsiteY15" fmla="*/ 936 h 12818"/>
                  <a:gd name="connsiteX16" fmla="*/ 4321 w 14186"/>
                  <a:gd name="connsiteY16" fmla="*/ 3241 h 12818"/>
                  <a:gd name="connsiteX17" fmla="*/ 4321 w 14186"/>
                  <a:gd name="connsiteY17" fmla="*/ 10442 h 12818"/>
                  <a:gd name="connsiteX18" fmla="*/ 4321 w 14186"/>
                  <a:gd name="connsiteY18" fmla="*/ 10658 h 12818"/>
                  <a:gd name="connsiteX19" fmla="*/ 4321 w 14186"/>
                  <a:gd name="connsiteY19" fmla="*/ 10874 h 12818"/>
                  <a:gd name="connsiteX20" fmla="*/ 4681 w 14186"/>
                  <a:gd name="connsiteY20" fmla="*/ 11666 h 12818"/>
                  <a:gd name="connsiteX21" fmla="*/ 5401 w 14186"/>
                  <a:gd name="connsiteY21" fmla="*/ 12026 h 12818"/>
                  <a:gd name="connsiteX22" fmla="*/ 5545 w 14186"/>
                  <a:gd name="connsiteY22" fmla="*/ 12026 h 12818"/>
                  <a:gd name="connsiteX23" fmla="*/ 5689 w 14186"/>
                  <a:gd name="connsiteY23" fmla="*/ 12026 h 12818"/>
                  <a:gd name="connsiteX24" fmla="*/ 7057 w 14186"/>
                  <a:gd name="connsiteY24" fmla="*/ 10946 h 12818"/>
                  <a:gd name="connsiteX25" fmla="*/ 7633 w 14186"/>
                  <a:gd name="connsiteY25" fmla="*/ 9290 h 12818"/>
                  <a:gd name="connsiteX26" fmla="*/ 7633 w 14186"/>
                  <a:gd name="connsiteY26" fmla="*/ 6265 h 12818"/>
                  <a:gd name="connsiteX27" fmla="*/ 7633 w 14186"/>
                  <a:gd name="connsiteY27" fmla="*/ 3241 h 12818"/>
                  <a:gd name="connsiteX28" fmla="*/ 7633 w 14186"/>
                  <a:gd name="connsiteY28" fmla="*/ 216 h 12818"/>
                  <a:gd name="connsiteX29" fmla="*/ 11234 w 14186"/>
                  <a:gd name="connsiteY29" fmla="*/ 216 h 12818"/>
                  <a:gd name="connsiteX30" fmla="*/ 11234 w 14186"/>
                  <a:gd name="connsiteY30" fmla="*/ 12387 h 12818"/>
                  <a:gd name="connsiteX31" fmla="*/ 12890 w 14186"/>
                  <a:gd name="connsiteY31" fmla="*/ 11522 h 12818"/>
                  <a:gd name="connsiteX32" fmla="*/ 13539 w 14186"/>
                  <a:gd name="connsiteY32" fmla="*/ 9794 h 12818"/>
                  <a:gd name="connsiteX33" fmla="*/ 13539 w 14186"/>
                  <a:gd name="connsiteY33" fmla="*/ 9794 h 12818"/>
                  <a:gd name="connsiteX34" fmla="*/ 13539 w 14186"/>
                  <a:gd name="connsiteY34" fmla="*/ 9578 h 12818"/>
                  <a:gd name="connsiteX35" fmla="*/ 13539 w 14186"/>
                  <a:gd name="connsiteY35" fmla="*/ 9578 h 12818"/>
                  <a:gd name="connsiteX36" fmla="*/ 13539 w 14186"/>
                  <a:gd name="connsiteY36" fmla="*/ 9362 h 12818"/>
                  <a:gd name="connsiteX37" fmla="*/ 14187 w 14186"/>
                  <a:gd name="connsiteY37" fmla="*/ 9362 h 12818"/>
                  <a:gd name="connsiteX38" fmla="*/ 14042 w 14186"/>
                  <a:gd name="connsiteY38" fmla="*/ 10802 h 12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186" h="12818">
                    <a:moveTo>
                      <a:pt x="14114" y="10514"/>
                    </a:moveTo>
                    <a:cubicBezTo>
                      <a:pt x="13971" y="10946"/>
                      <a:pt x="13755" y="11378"/>
                      <a:pt x="13322" y="11738"/>
                    </a:cubicBezTo>
                    <a:cubicBezTo>
                      <a:pt x="13035" y="12026"/>
                      <a:pt x="12675" y="12242"/>
                      <a:pt x="12386" y="12458"/>
                    </a:cubicBezTo>
                    <a:cubicBezTo>
                      <a:pt x="12098" y="12675"/>
                      <a:pt x="11666" y="12747"/>
                      <a:pt x="11306" y="12747"/>
                    </a:cubicBezTo>
                    <a:lnTo>
                      <a:pt x="11018" y="12747"/>
                    </a:lnTo>
                    <a:cubicBezTo>
                      <a:pt x="10370" y="12747"/>
                      <a:pt x="9794" y="12602"/>
                      <a:pt x="9218" y="12242"/>
                    </a:cubicBezTo>
                    <a:cubicBezTo>
                      <a:pt x="8641" y="11883"/>
                      <a:pt x="8209" y="11378"/>
                      <a:pt x="7993" y="10730"/>
                    </a:cubicBezTo>
                    <a:cubicBezTo>
                      <a:pt x="7633" y="11378"/>
                      <a:pt x="7201" y="11810"/>
                      <a:pt x="6625" y="12242"/>
                    </a:cubicBezTo>
                    <a:cubicBezTo>
                      <a:pt x="5977" y="12602"/>
                      <a:pt x="5329" y="12819"/>
                      <a:pt x="4609" y="12819"/>
                    </a:cubicBezTo>
                    <a:cubicBezTo>
                      <a:pt x="3601" y="12819"/>
                      <a:pt x="2664" y="12458"/>
                      <a:pt x="1944" y="11666"/>
                    </a:cubicBezTo>
                    <a:cubicBezTo>
                      <a:pt x="1224" y="10946"/>
                      <a:pt x="792" y="10010"/>
                      <a:pt x="792" y="9002"/>
                    </a:cubicBezTo>
                    <a:lnTo>
                      <a:pt x="792" y="648"/>
                    </a:lnTo>
                    <a:lnTo>
                      <a:pt x="0" y="648"/>
                    </a:lnTo>
                    <a:lnTo>
                      <a:pt x="0" y="0"/>
                    </a:lnTo>
                    <a:lnTo>
                      <a:pt x="1080" y="0"/>
                    </a:lnTo>
                    <a:cubicBezTo>
                      <a:pt x="1944" y="0"/>
                      <a:pt x="2737" y="360"/>
                      <a:pt x="3384" y="936"/>
                    </a:cubicBezTo>
                    <a:cubicBezTo>
                      <a:pt x="4033" y="1585"/>
                      <a:pt x="4321" y="2377"/>
                      <a:pt x="4321" y="3241"/>
                    </a:cubicBezTo>
                    <a:lnTo>
                      <a:pt x="4321" y="10442"/>
                    </a:lnTo>
                    <a:cubicBezTo>
                      <a:pt x="4321" y="10442"/>
                      <a:pt x="4321" y="10586"/>
                      <a:pt x="4321" y="10658"/>
                    </a:cubicBezTo>
                    <a:cubicBezTo>
                      <a:pt x="4321" y="10730"/>
                      <a:pt x="4321" y="10802"/>
                      <a:pt x="4321" y="10874"/>
                    </a:cubicBezTo>
                    <a:cubicBezTo>
                      <a:pt x="4393" y="11162"/>
                      <a:pt x="4537" y="11378"/>
                      <a:pt x="4681" y="11666"/>
                    </a:cubicBezTo>
                    <a:cubicBezTo>
                      <a:pt x="4825" y="11883"/>
                      <a:pt x="5113" y="12026"/>
                      <a:pt x="5401" y="12026"/>
                    </a:cubicBezTo>
                    <a:cubicBezTo>
                      <a:pt x="5401" y="12026"/>
                      <a:pt x="5545" y="12026"/>
                      <a:pt x="5545" y="12026"/>
                    </a:cubicBezTo>
                    <a:cubicBezTo>
                      <a:pt x="5545" y="12026"/>
                      <a:pt x="5617" y="12026"/>
                      <a:pt x="5689" y="12026"/>
                    </a:cubicBezTo>
                    <a:cubicBezTo>
                      <a:pt x="6193" y="11810"/>
                      <a:pt x="6697" y="11450"/>
                      <a:pt x="7057" y="10946"/>
                    </a:cubicBezTo>
                    <a:cubicBezTo>
                      <a:pt x="7417" y="10442"/>
                      <a:pt x="7633" y="9866"/>
                      <a:pt x="7633" y="9290"/>
                    </a:cubicBezTo>
                    <a:cubicBezTo>
                      <a:pt x="7633" y="8282"/>
                      <a:pt x="7633" y="7274"/>
                      <a:pt x="7633" y="6265"/>
                    </a:cubicBezTo>
                    <a:cubicBezTo>
                      <a:pt x="7633" y="5257"/>
                      <a:pt x="7633" y="4249"/>
                      <a:pt x="7633" y="3241"/>
                    </a:cubicBezTo>
                    <a:lnTo>
                      <a:pt x="7633" y="216"/>
                    </a:lnTo>
                    <a:lnTo>
                      <a:pt x="11234" y="216"/>
                    </a:lnTo>
                    <a:lnTo>
                      <a:pt x="11234" y="12387"/>
                    </a:lnTo>
                    <a:cubicBezTo>
                      <a:pt x="11882" y="12387"/>
                      <a:pt x="12458" y="12026"/>
                      <a:pt x="12890" y="11522"/>
                    </a:cubicBezTo>
                    <a:cubicBezTo>
                      <a:pt x="13322" y="11018"/>
                      <a:pt x="13539" y="10442"/>
                      <a:pt x="13539" y="9794"/>
                    </a:cubicBezTo>
                    <a:lnTo>
                      <a:pt x="13539" y="9794"/>
                    </a:lnTo>
                    <a:lnTo>
                      <a:pt x="13539" y="9578"/>
                    </a:lnTo>
                    <a:lnTo>
                      <a:pt x="13539" y="9578"/>
                    </a:lnTo>
                    <a:lnTo>
                      <a:pt x="13539" y="9362"/>
                    </a:lnTo>
                    <a:lnTo>
                      <a:pt x="14187" y="9362"/>
                    </a:lnTo>
                    <a:cubicBezTo>
                      <a:pt x="14187" y="9866"/>
                      <a:pt x="14187" y="10370"/>
                      <a:pt x="14042" y="10802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3" name="Freeform: Shape 1702">
                <a:extLst>
                  <a:ext uri="{FF2B5EF4-FFF2-40B4-BE49-F238E27FC236}">
                    <a16:creationId xmlns:a16="http://schemas.microsoft.com/office/drawing/2014/main" id="{0FB0C7B4-EA0C-BF26-685C-0E281BC518B8}"/>
                  </a:ext>
                </a:extLst>
              </p:cNvPr>
              <p:cNvSpPr/>
              <p:nvPr/>
            </p:nvSpPr>
            <p:spPr>
              <a:xfrm>
                <a:off x="6930888" y="5548650"/>
                <a:ext cx="10226" cy="12904"/>
              </a:xfrm>
              <a:custGeom>
                <a:avLst/>
                <a:gdLst>
                  <a:gd name="connsiteX0" fmla="*/ 9938 w 10226"/>
                  <a:gd name="connsiteY0" fmla="*/ 2822 h 12904"/>
                  <a:gd name="connsiteX1" fmla="*/ 8858 w 10226"/>
                  <a:gd name="connsiteY1" fmla="*/ 3182 h 12904"/>
                  <a:gd name="connsiteX2" fmla="*/ 8282 w 10226"/>
                  <a:gd name="connsiteY2" fmla="*/ 3110 h 12904"/>
                  <a:gd name="connsiteX3" fmla="*/ 7778 w 10226"/>
                  <a:gd name="connsiteY3" fmla="*/ 2822 h 12904"/>
                  <a:gd name="connsiteX4" fmla="*/ 7418 w 10226"/>
                  <a:gd name="connsiteY4" fmla="*/ 2318 h 12904"/>
                  <a:gd name="connsiteX5" fmla="*/ 7346 w 10226"/>
                  <a:gd name="connsiteY5" fmla="*/ 1742 h 12904"/>
                  <a:gd name="connsiteX6" fmla="*/ 7490 w 10226"/>
                  <a:gd name="connsiteY6" fmla="*/ 1094 h 12904"/>
                  <a:gd name="connsiteX7" fmla="*/ 7922 w 10226"/>
                  <a:gd name="connsiteY7" fmla="*/ 590 h 12904"/>
                  <a:gd name="connsiteX8" fmla="*/ 7562 w 10226"/>
                  <a:gd name="connsiteY8" fmla="*/ 590 h 12904"/>
                  <a:gd name="connsiteX9" fmla="*/ 7274 w 10226"/>
                  <a:gd name="connsiteY9" fmla="*/ 590 h 12904"/>
                  <a:gd name="connsiteX10" fmla="*/ 5329 w 10226"/>
                  <a:gd name="connsiteY10" fmla="*/ 1454 h 12904"/>
                  <a:gd name="connsiteX11" fmla="*/ 4465 w 10226"/>
                  <a:gd name="connsiteY11" fmla="*/ 3326 h 12904"/>
                  <a:gd name="connsiteX12" fmla="*/ 4465 w 10226"/>
                  <a:gd name="connsiteY12" fmla="*/ 12904 h 12904"/>
                  <a:gd name="connsiteX13" fmla="*/ 864 w 10226"/>
                  <a:gd name="connsiteY13" fmla="*/ 12904 h 12904"/>
                  <a:gd name="connsiteX14" fmla="*/ 864 w 10226"/>
                  <a:gd name="connsiteY14" fmla="*/ 734 h 12904"/>
                  <a:gd name="connsiteX15" fmla="*/ 0 w 10226"/>
                  <a:gd name="connsiteY15" fmla="*/ 734 h 12904"/>
                  <a:gd name="connsiteX16" fmla="*/ 0 w 10226"/>
                  <a:gd name="connsiteY16" fmla="*/ 85 h 12904"/>
                  <a:gd name="connsiteX17" fmla="*/ 1152 w 10226"/>
                  <a:gd name="connsiteY17" fmla="*/ 85 h 12904"/>
                  <a:gd name="connsiteX18" fmla="*/ 2953 w 10226"/>
                  <a:gd name="connsiteY18" fmla="*/ 662 h 12904"/>
                  <a:gd name="connsiteX19" fmla="*/ 4177 w 10226"/>
                  <a:gd name="connsiteY19" fmla="*/ 2102 h 12904"/>
                  <a:gd name="connsiteX20" fmla="*/ 5617 w 10226"/>
                  <a:gd name="connsiteY20" fmla="*/ 518 h 12904"/>
                  <a:gd name="connsiteX21" fmla="*/ 7633 w 10226"/>
                  <a:gd name="connsiteY21" fmla="*/ 14 h 12904"/>
                  <a:gd name="connsiteX22" fmla="*/ 7922 w 10226"/>
                  <a:gd name="connsiteY22" fmla="*/ 14 h 12904"/>
                  <a:gd name="connsiteX23" fmla="*/ 8210 w 10226"/>
                  <a:gd name="connsiteY23" fmla="*/ 14 h 12904"/>
                  <a:gd name="connsiteX24" fmla="*/ 8858 w 10226"/>
                  <a:gd name="connsiteY24" fmla="*/ 158 h 12904"/>
                  <a:gd name="connsiteX25" fmla="*/ 9434 w 10226"/>
                  <a:gd name="connsiteY25" fmla="*/ 446 h 12904"/>
                  <a:gd name="connsiteX26" fmla="*/ 10010 w 10226"/>
                  <a:gd name="connsiteY26" fmla="*/ 950 h 12904"/>
                  <a:gd name="connsiteX27" fmla="*/ 10226 w 10226"/>
                  <a:gd name="connsiteY27" fmla="*/ 1670 h 12904"/>
                  <a:gd name="connsiteX28" fmla="*/ 9794 w 10226"/>
                  <a:gd name="connsiteY28" fmla="*/ 2750 h 12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226" h="12904">
                    <a:moveTo>
                      <a:pt x="9938" y="2822"/>
                    </a:moveTo>
                    <a:cubicBezTo>
                      <a:pt x="9938" y="2822"/>
                      <a:pt x="9290" y="3254"/>
                      <a:pt x="8858" y="3182"/>
                    </a:cubicBezTo>
                    <a:cubicBezTo>
                      <a:pt x="8642" y="3182"/>
                      <a:pt x="8498" y="3182"/>
                      <a:pt x="8282" y="3110"/>
                    </a:cubicBezTo>
                    <a:cubicBezTo>
                      <a:pt x="8138" y="3110"/>
                      <a:pt x="7922" y="2966"/>
                      <a:pt x="7778" y="2822"/>
                    </a:cubicBezTo>
                    <a:cubicBezTo>
                      <a:pt x="7633" y="2678"/>
                      <a:pt x="7490" y="2534"/>
                      <a:pt x="7418" y="2318"/>
                    </a:cubicBezTo>
                    <a:cubicBezTo>
                      <a:pt x="7418" y="2174"/>
                      <a:pt x="7346" y="1958"/>
                      <a:pt x="7346" y="1742"/>
                    </a:cubicBezTo>
                    <a:cubicBezTo>
                      <a:pt x="7346" y="1526"/>
                      <a:pt x="7346" y="1310"/>
                      <a:pt x="7490" y="1094"/>
                    </a:cubicBezTo>
                    <a:cubicBezTo>
                      <a:pt x="7562" y="878"/>
                      <a:pt x="7706" y="734"/>
                      <a:pt x="7922" y="590"/>
                    </a:cubicBezTo>
                    <a:cubicBezTo>
                      <a:pt x="7778" y="590"/>
                      <a:pt x="7706" y="590"/>
                      <a:pt x="7562" y="590"/>
                    </a:cubicBezTo>
                    <a:cubicBezTo>
                      <a:pt x="7490" y="590"/>
                      <a:pt x="7346" y="590"/>
                      <a:pt x="7274" y="590"/>
                    </a:cubicBezTo>
                    <a:cubicBezTo>
                      <a:pt x="6554" y="590"/>
                      <a:pt x="5905" y="950"/>
                      <a:pt x="5329" y="1454"/>
                    </a:cubicBezTo>
                    <a:cubicBezTo>
                      <a:pt x="4753" y="1958"/>
                      <a:pt x="4465" y="2606"/>
                      <a:pt x="4465" y="3326"/>
                    </a:cubicBezTo>
                    <a:lnTo>
                      <a:pt x="4465" y="12904"/>
                    </a:lnTo>
                    <a:lnTo>
                      <a:pt x="864" y="12904"/>
                    </a:lnTo>
                    <a:lnTo>
                      <a:pt x="864" y="734"/>
                    </a:lnTo>
                    <a:lnTo>
                      <a:pt x="0" y="734"/>
                    </a:lnTo>
                    <a:lnTo>
                      <a:pt x="0" y="85"/>
                    </a:lnTo>
                    <a:lnTo>
                      <a:pt x="1152" y="85"/>
                    </a:lnTo>
                    <a:cubicBezTo>
                      <a:pt x="1800" y="85"/>
                      <a:pt x="2377" y="302"/>
                      <a:pt x="2953" y="662"/>
                    </a:cubicBezTo>
                    <a:cubicBezTo>
                      <a:pt x="3457" y="1022"/>
                      <a:pt x="3889" y="1526"/>
                      <a:pt x="4177" y="2102"/>
                    </a:cubicBezTo>
                    <a:cubicBezTo>
                      <a:pt x="4537" y="1382"/>
                      <a:pt x="5041" y="878"/>
                      <a:pt x="5617" y="518"/>
                    </a:cubicBezTo>
                    <a:cubicBezTo>
                      <a:pt x="6265" y="158"/>
                      <a:pt x="6914" y="-58"/>
                      <a:pt x="7633" y="14"/>
                    </a:cubicBezTo>
                    <a:lnTo>
                      <a:pt x="7922" y="14"/>
                    </a:lnTo>
                    <a:cubicBezTo>
                      <a:pt x="7922" y="14"/>
                      <a:pt x="8138" y="14"/>
                      <a:pt x="8210" y="14"/>
                    </a:cubicBezTo>
                    <a:cubicBezTo>
                      <a:pt x="8426" y="14"/>
                      <a:pt x="8642" y="158"/>
                      <a:pt x="8858" y="158"/>
                    </a:cubicBezTo>
                    <a:cubicBezTo>
                      <a:pt x="9074" y="230"/>
                      <a:pt x="9290" y="302"/>
                      <a:pt x="9434" y="446"/>
                    </a:cubicBezTo>
                    <a:cubicBezTo>
                      <a:pt x="9722" y="590"/>
                      <a:pt x="9866" y="734"/>
                      <a:pt x="10010" y="950"/>
                    </a:cubicBezTo>
                    <a:cubicBezTo>
                      <a:pt x="10154" y="1166"/>
                      <a:pt x="10226" y="1454"/>
                      <a:pt x="10226" y="1670"/>
                    </a:cubicBezTo>
                    <a:cubicBezTo>
                      <a:pt x="10226" y="2102"/>
                      <a:pt x="10082" y="2462"/>
                      <a:pt x="9794" y="2750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4" name="Freeform: Shape 1703">
                <a:extLst>
                  <a:ext uri="{FF2B5EF4-FFF2-40B4-BE49-F238E27FC236}">
                    <a16:creationId xmlns:a16="http://schemas.microsoft.com/office/drawing/2014/main" id="{E3C0C471-045B-32AB-B41E-5992D8F4D1F1}"/>
                  </a:ext>
                </a:extLst>
              </p:cNvPr>
              <p:cNvSpPr/>
              <p:nvPr/>
            </p:nvSpPr>
            <p:spPr>
              <a:xfrm>
                <a:off x="6940898" y="5543983"/>
                <a:ext cx="14906" cy="17643"/>
              </a:xfrm>
              <a:custGeom>
                <a:avLst/>
                <a:gdLst>
                  <a:gd name="connsiteX0" fmla="*/ 13899 w 14906"/>
                  <a:gd name="connsiteY0" fmla="*/ 16707 h 17643"/>
                  <a:gd name="connsiteX1" fmla="*/ 11594 w 14906"/>
                  <a:gd name="connsiteY1" fmla="*/ 17644 h 17643"/>
                  <a:gd name="connsiteX2" fmla="*/ 10442 w 14906"/>
                  <a:gd name="connsiteY2" fmla="*/ 17427 h 17643"/>
                  <a:gd name="connsiteX3" fmla="*/ 9434 w 14906"/>
                  <a:gd name="connsiteY3" fmla="*/ 16779 h 17643"/>
                  <a:gd name="connsiteX4" fmla="*/ 8426 w 14906"/>
                  <a:gd name="connsiteY4" fmla="*/ 17284 h 17643"/>
                  <a:gd name="connsiteX5" fmla="*/ 7346 w 14906"/>
                  <a:gd name="connsiteY5" fmla="*/ 17571 h 17643"/>
                  <a:gd name="connsiteX6" fmla="*/ 6841 w 14906"/>
                  <a:gd name="connsiteY6" fmla="*/ 17644 h 17643"/>
                  <a:gd name="connsiteX7" fmla="*/ 6337 w 14906"/>
                  <a:gd name="connsiteY7" fmla="*/ 17644 h 17643"/>
                  <a:gd name="connsiteX8" fmla="*/ 1945 w 14906"/>
                  <a:gd name="connsiteY8" fmla="*/ 15843 h 17643"/>
                  <a:gd name="connsiteX9" fmla="*/ 0 w 14906"/>
                  <a:gd name="connsiteY9" fmla="*/ 11234 h 17643"/>
                  <a:gd name="connsiteX10" fmla="*/ 1872 w 14906"/>
                  <a:gd name="connsiteY10" fmla="*/ 6697 h 17643"/>
                  <a:gd name="connsiteX11" fmla="*/ 6265 w 14906"/>
                  <a:gd name="connsiteY11" fmla="*/ 4825 h 17643"/>
                  <a:gd name="connsiteX12" fmla="*/ 6841 w 14906"/>
                  <a:gd name="connsiteY12" fmla="*/ 4825 h 17643"/>
                  <a:gd name="connsiteX13" fmla="*/ 7346 w 14906"/>
                  <a:gd name="connsiteY13" fmla="*/ 4897 h 17643"/>
                  <a:gd name="connsiteX14" fmla="*/ 7850 w 14906"/>
                  <a:gd name="connsiteY14" fmla="*/ 5041 h 17643"/>
                  <a:gd name="connsiteX15" fmla="*/ 8354 w 14906"/>
                  <a:gd name="connsiteY15" fmla="*/ 5185 h 17643"/>
                  <a:gd name="connsiteX16" fmla="*/ 8354 w 14906"/>
                  <a:gd name="connsiteY16" fmla="*/ 4537 h 17643"/>
                  <a:gd name="connsiteX17" fmla="*/ 8426 w 14906"/>
                  <a:gd name="connsiteY17" fmla="*/ 2664 h 17643"/>
                  <a:gd name="connsiteX18" fmla="*/ 9290 w 14906"/>
                  <a:gd name="connsiteY18" fmla="*/ 1008 h 17643"/>
                  <a:gd name="connsiteX19" fmla="*/ 10802 w 14906"/>
                  <a:gd name="connsiteY19" fmla="*/ 144 h 17643"/>
                  <a:gd name="connsiteX20" fmla="*/ 12387 w 14906"/>
                  <a:gd name="connsiteY20" fmla="*/ 0 h 17643"/>
                  <a:gd name="connsiteX21" fmla="*/ 12747 w 14906"/>
                  <a:gd name="connsiteY21" fmla="*/ 0 h 17643"/>
                  <a:gd name="connsiteX22" fmla="*/ 12747 w 14906"/>
                  <a:gd name="connsiteY22" fmla="*/ 648 h 17643"/>
                  <a:gd name="connsiteX23" fmla="*/ 11955 w 14906"/>
                  <a:gd name="connsiteY23" fmla="*/ 648 h 17643"/>
                  <a:gd name="connsiteX24" fmla="*/ 11955 w 14906"/>
                  <a:gd name="connsiteY24" fmla="*/ 16852 h 17643"/>
                  <a:gd name="connsiteX25" fmla="*/ 13611 w 14906"/>
                  <a:gd name="connsiteY25" fmla="*/ 15987 h 17643"/>
                  <a:gd name="connsiteX26" fmla="*/ 14259 w 14906"/>
                  <a:gd name="connsiteY26" fmla="*/ 14259 h 17643"/>
                  <a:gd name="connsiteX27" fmla="*/ 14259 w 14906"/>
                  <a:gd name="connsiteY27" fmla="*/ 14259 h 17643"/>
                  <a:gd name="connsiteX28" fmla="*/ 14259 w 14906"/>
                  <a:gd name="connsiteY28" fmla="*/ 14043 h 17643"/>
                  <a:gd name="connsiteX29" fmla="*/ 14259 w 14906"/>
                  <a:gd name="connsiteY29" fmla="*/ 14043 h 17643"/>
                  <a:gd name="connsiteX30" fmla="*/ 14259 w 14906"/>
                  <a:gd name="connsiteY30" fmla="*/ 13827 h 17643"/>
                  <a:gd name="connsiteX31" fmla="*/ 14907 w 14906"/>
                  <a:gd name="connsiteY31" fmla="*/ 13827 h 17643"/>
                  <a:gd name="connsiteX32" fmla="*/ 14907 w 14906"/>
                  <a:gd name="connsiteY32" fmla="*/ 14115 h 17643"/>
                  <a:gd name="connsiteX33" fmla="*/ 14907 w 14906"/>
                  <a:gd name="connsiteY33" fmla="*/ 14115 h 17643"/>
                  <a:gd name="connsiteX34" fmla="*/ 13899 w 14906"/>
                  <a:gd name="connsiteY34" fmla="*/ 16563 h 17643"/>
                  <a:gd name="connsiteX35" fmla="*/ 8570 w 14906"/>
                  <a:gd name="connsiteY35" fmla="*/ 15339 h 17643"/>
                  <a:gd name="connsiteX36" fmla="*/ 8426 w 14906"/>
                  <a:gd name="connsiteY36" fmla="*/ 14331 h 17643"/>
                  <a:gd name="connsiteX37" fmla="*/ 8426 w 14906"/>
                  <a:gd name="connsiteY37" fmla="*/ 5833 h 17643"/>
                  <a:gd name="connsiteX38" fmla="*/ 7346 w 14906"/>
                  <a:gd name="connsiteY38" fmla="*/ 5545 h 17643"/>
                  <a:gd name="connsiteX39" fmla="*/ 6265 w 14906"/>
                  <a:gd name="connsiteY39" fmla="*/ 5473 h 17643"/>
                  <a:gd name="connsiteX40" fmla="*/ 4609 w 14906"/>
                  <a:gd name="connsiteY40" fmla="*/ 6121 h 17643"/>
                  <a:gd name="connsiteX41" fmla="*/ 3961 w 14906"/>
                  <a:gd name="connsiteY41" fmla="*/ 7778 h 17643"/>
                  <a:gd name="connsiteX42" fmla="*/ 3961 w 14906"/>
                  <a:gd name="connsiteY42" fmla="*/ 14691 h 17643"/>
                  <a:gd name="connsiteX43" fmla="*/ 4681 w 14906"/>
                  <a:gd name="connsiteY43" fmla="*/ 16347 h 17643"/>
                  <a:gd name="connsiteX44" fmla="*/ 6337 w 14906"/>
                  <a:gd name="connsiteY44" fmla="*/ 17067 h 17643"/>
                  <a:gd name="connsiteX45" fmla="*/ 7778 w 14906"/>
                  <a:gd name="connsiteY45" fmla="*/ 16852 h 17643"/>
                  <a:gd name="connsiteX46" fmla="*/ 9074 w 14906"/>
                  <a:gd name="connsiteY46" fmla="*/ 16275 h 17643"/>
                  <a:gd name="connsiteX47" fmla="*/ 8642 w 14906"/>
                  <a:gd name="connsiteY47" fmla="*/ 15411 h 1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4906" h="17643">
                    <a:moveTo>
                      <a:pt x="13899" y="16707"/>
                    </a:moveTo>
                    <a:cubicBezTo>
                      <a:pt x="13179" y="17355"/>
                      <a:pt x="12458" y="17644"/>
                      <a:pt x="11594" y="17644"/>
                    </a:cubicBezTo>
                    <a:cubicBezTo>
                      <a:pt x="11234" y="17644"/>
                      <a:pt x="10874" y="17644"/>
                      <a:pt x="10442" y="17427"/>
                    </a:cubicBezTo>
                    <a:cubicBezTo>
                      <a:pt x="10082" y="17284"/>
                      <a:pt x="9722" y="17067"/>
                      <a:pt x="9434" y="16779"/>
                    </a:cubicBezTo>
                    <a:cubicBezTo>
                      <a:pt x="9074" y="16995"/>
                      <a:pt x="8714" y="17139"/>
                      <a:pt x="8426" y="17284"/>
                    </a:cubicBezTo>
                    <a:cubicBezTo>
                      <a:pt x="8066" y="17427"/>
                      <a:pt x="7706" y="17499"/>
                      <a:pt x="7346" y="17571"/>
                    </a:cubicBezTo>
                    <a:cubicBezTo>
                      <a:pt x="7201" y="17571"/>
                      <a:pt x="6986" y="17571"/>
                      <a:pt x="6841" y="17644"/>
                    </a:cubicBezTo>
                    <a:cubicBezTo>
                      <a:pt x="6697" y="17644"/>
                      <a:pt x="6481" y="17644"/>
                      <a:pt x="6337" y="17644"/>
                    </a:cubicBezTo>
                    <a:cubicBezTo>
                      <a:pt x="4681" y="17644"/>
                      <a:pt x="3241" y="17067"/>
                      <a:pt x="1945" y="15843"/>
                    </a:cubicBezTo>
                    <a:cubicBezTo>
                      <a:pt x="648" y="14619"/>
                      <a:pt x="0" y="13107"/>
                      <a:pt x="0" y="11234"/>
                    </a:cubicBezTo>
                    <a:cubicBezTo>
                      <a:pt x="0" y="9362"/>
                      <a:pt x="648" y="7921"/>
                      <a:pt x="1872" y="6697"/>
                    </a:cubicBezTo>
                    <a:cubicBezTo>
                      <a:pt x="3169" y="5473"/>
                      <a:pt x="4609" y="4825"/>
                      <a:pt x="6265" y="4825"/>
                    </a:cubicBezTo>
                    <a:cubicBezTo>
                      <a:pt x="6481" y="4825"/>
                      <a:pt x="6625" y="4825"/>
                      <a:pt x="6841" y="4825"/>
                    </a:cubicBezTo>
                    <a:cubicBezTo>
                      <a:pt x="7057" y="4825"/>
                      <a:pt x="7201" y="4825"/>
                      <a:pt x="7346" y="4897"/>
                    </a:cubicBezTo>
                    <a:cubicBezTo>
                      <a:pt x="7489" y="4897"/>
                      <a:pt x="7706" y="4969"/>
                      <a:pt x="7850" y="5041"/>
                    </a:cubicBezTo>
                    <a:cubicBezTo>
                      <a:pt x="7993" y="5041"/>
                      <a:pt x="8210" y="5113"/>
                      <a:pt x="8354" y="5185"/>
                    </a:cubicBezTo>
                    <a:lnTo>
                      <a:pt x="8354" y="4537"/>
                    </a:lnTo>
                    <a:cubicBezTo>
                      <a:pt x="8354" y="3889"/>
                      <a:pt x="8354" y="3241"/>
                      <a:pt x="8426" y="2664"/>
                    </a:cubicBezTo>
                    <a:cubicBezTo>
                      <a:pt x="8426" y="2016"/>
                      <a:pt x="8786" y="1512"/>
                      <a:pt x="9290" y="1008"/>
                    </a:cubicBezTo>
                    <a:cubicBezTo>
                      <a:pt x="9794" y="504"/>
                      <a:pt x="10298" y="288"/>
                      <a:pt x="10802" y="144"/>
                    </a:cubicBezTo>
                    <a:cubicBezTo>
                      <a:pt x="11306" y="144"/>
                      <a:pt x="11810" y="0"/>
                      <a:pt x="12387" y="0"/>
                    </a:cubicBezTo>
                    <a:lnTo>
                      <a:pt x="12747" y="0"/>
                    </a:lnTo>
                    <a:lnTo>
                      <a:pt x="12747" y="648"/>
                    </a:lnTo>
                    <a:lnTo>
                      <a:pt x="11955" y="648"/>
                    </a:lnTo>
                    <a:lnTo>
                      <a:pt x="11955" y="16852"/>
                    </a:lnTo>
                    <a:cubicBezTo>
                      <a:pt x="12602" y="16852"/>
                      <a:pt x="13179" y="16491"/>
                      <a:pt x="13611" y="15987"/>
                    </a:cubicBezTo>
                    <a:cubicBezTo>
                      <a:pt x="14043" y="15483"/>
                      <a:pt x="14259" y="14907"/>
                      <a:pt x="14259" y="14259"/>
                    </a:cubicBezTo>
                    <a:lnTo>
                      <a:pt x="14259" y="14259"/>
                    </a:lnTo>
                    <a:lnTo>
                      <a:pt x="14259" y="14043"/>
                    </a:lnTo>
                    <a:lnTo>
                      <a:pt x="14259" y="14043"/>
                    </a:lnTo>
                    <a:lnTo>
                      <a:pt x="14259" y="13827"/>
                    </a:lnTo>
                    <a:lnTo>
                      <a:pt x="14907" y="13827"/>
                    </a:lnTo>
                    <a:lnTo>
                      <a:pt x="14907" y="14115"/>
                    </a:lnTo>
                    <a:lnTo>
                      <a:pt x="14907" y="14115"/>
                    </a:lnTo>
                    <a:cubicBezTo>
                      <a:pt x="14907" y="15195"/>
                      <a:pt x="14547" y="15915"/>
                      <a:pt x="13899" y="16563"/>
                    </a:cubicBezTo>
                    <a:close/>
                    <a:moveTo>
                      <a:pt x="8570" y="15339"/>
                    </a:moveTo>
                    <a:cubicBezTo>
                      <a:pt x="8570" y="15339"/>
                      <a:pt x="8426" y="14691"/>
                      <a:pt x="8426" y="14331"/>
                    </a:cubicBezTo>
                    <a:lnTo>
                      <a:pt x="8426" y="5833"/>
                    </a:lnTo>
                    <a:cubicBezTo>
                      <a:pt x="8426" y="5833"/>
                      <a:pt x="7706" y="5617"/>
                      <a:pt x="7346" y="5545"/>
                    </a:cubicBezTo>
                    <a:cubicBezTo>
                      <a:pt x="6986" y="5473"/>
                      <a:pt x="6625" y="5401"/>
                      <a:pt x="6265" y="5473"/>
                    </a:cubicBezTo>
                    <a:cubicBezTo>
                      <a:pt x="5617" y="5473"/>
                      <a:pt x="5113" y="5689"/>
                      <a:pt x="4609" y="6121"/>
                    </a:cubicBezTo>
                    <a:cubicBezTo>
                      <a:pt x="4177" y="6553"/>
                      <a:pt x="3961" y="7129"/>
                      <a:pt x="3961" y="7778"/>
                    </a:cubicBezTo>
                    <a:lnTo>
                      <a:pt x="3961" y="14691"/>
                    </a:lnTo>
                    <a:cubicBezTo>
                      <a:pt x="3961" y="15339"/>
                      <a:pt x="4177" y="15843"/>
                      <a:pt x="4681" y="16347"/>
                    </a:cubicBezTo>
                    <a:cubicBezTo>
                      <a:pt x="5113" y="16779"/>
                      <a:pt x="5689" y="17067"/>
                      <a:pt x="6337" y="17067"/>
                    </a:cubicBezTo>
                    <a:cubicBezTo>
                      <a:pt x="6841" y="17067"/>
                      <a:pt x="7274" y="17067"/>
                      <a:pt x="7778" y="16852"/>
                    </a:cubicBezTo>
                    <a:cubicBezTo>
                      <a:pt x="8282" y="16707"/>
                      <a:pt x="8714" y="16563"/>
                      <a:pt x="9074" y="16275"/>
                    </a:cubicBezTo>
                    <a:cubicBezTo>
                      <a:pt x="8858" y="15987"/>
                      <a:pt x="8714" y="15699"/>
                      <a:pt x="8642" y="15411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5" name="Freeform: Shape 1704">
                <a:extLst>
                  <a:ext uri="{FF2B5EF4-FFF2-40B4-BE49-F238E27FC236}">
                    <a16:creationId xmlns:a16="http://schemas.microsoft.com/office/drawing/2014/main" id="{19807D63-A0F2-1B3B-D8E9-1DFF071FF7D7}"/>
                  </a:ext>
                </a:extLst>
              </p:cNvPr>
              <p:cNvSpPr/>
              <p:nvPr/>
            </p:nvSpPr>
            <p:spPr>
              <a:xfrm>
                <a:off x="6954365" y="5548736"/>
                <a:ext cx="15194" cy="12890"/>
              </a:xfrm>
              <a:custGeom>
                <a:avLst/>
                <a:gdLst>
                  <a:gd name="connsiteX0" fmla="*/ 14979 w 15194"/>
                  <a:gd name="connsiteY0" fmla="*/ 10658 h 12890"/>
                  <a:gd name="connsiteX1" fmla="*/ 14187 w 15194"/>
                  <a:gd name="connsiteY1" fmla="*/ 11883 h 12890"/>
                  <a:gd name="connsiteX2" fmla="*/ 13107 w 15194"/>
                  <a:gd name="connsiteY2" fmla="*/ 12602 h 12890"/>
                  <a:gd name="connsiteX3" fmla="*/ 11810 w 15194"/>
                  <a:gd name="connsiteY3" fmla="*/ 12891 h 12890"/>
                  <a:gd name="connsiteX4" fmla="*/ 10514 w 15194"/>
                  <a:gd name="connsiteY4" fmla="*/ 12602 h 12890"/>
                  <a:gd name="connsiteX5" fmla="*/ 9506 w 15194"/>
                  <a:gd name="connsiteY5" fmla="*/ 11883 h 12890"/>
                  <a:gd name="connsiteX6" fmla="*/ 7922 w 15194"/>
                  <a:gd name="connsiteY6" fmla="*/ 12602 h 12890"/>
                  <a:gd name="connsiteX7" fmla="*/ 6265 w 15194"/>
                  <a:gd name="connsiteY7" fmla="*/ 12819 h 12890"/>
                  <a:gd name="connsiteX8" fmla="*/ 5977 w 15194"/>
                  <a:gd name="connsiteY8" fmla="*/ 12819 h 12890"/>
                  <a:gd name="connsiteX9" fmla="*/ 3745 w 15194"/>
                  <a:gd name="connsiteY9" fmla="*/ 12315 h 12890"/>
                  <a:gd name="connsiteX10" fmla="*/ 1800 w 15194"/>
                  <a:gd name="connsiteY10" fmla="*/ 10946 h 12890"/>
                  <a:gd name="connsiteX11" fmla="*/ 432 w 15194"/>
                  <a:gd name="connsiteY11" fmla="*/ 8786 h 12890"/>
                  <a:gd name="connsiteX12" fmla="*/ 0 w 15194"/>
                  <a:gd name="connsiteY12" fmla="*/ 6409 h 12890"/>
                  <a:gd name="connsiteX13" fmla="*/ 432 w 15194"/>
                  <a:gd name="connsiteY13" fmla="*/ 4033 h 12890"/>
                  <a:gd name="connsiteX14" fmla="*/ 1800 w 15194"/>
                  <a:gd name="connsiteY14" fmla="*/ 1945 h 12890"/>
                  <a:gd name="connsiteX15" fmla="*/ 3889 w 15194"/>
                  <a:gd name="connsiteY15" fmla="*/ 504 h 12890"/>
                  <a:gd name="connsiteX16" fmla="*/ 6265 w 15194"/>
                  <a:gd name="connsiteY16" fmla="*/ 0 h 12890"/>
                  <a:gd name="connsiteX17" fmla="*/ 7418 w 15194"/>
                  <a:gd name="connsiteY17" fmla="*/ 144 h 12890"/>
                  <a:gd name="connsiteX18" fmla="*/ 8570 w 15194"/>
                  <a:gd name="connsiteY18" fmla="*/ 504 h 12890"/>
                  <a:gd name="connsiteX19" fmla="*/ 8570 w 15194"/>
                  <a:gd name="connsiteY19" fmla="*/ 72 h 12890"/>
                  <a:gd name="connsiteX20" fmla="*/ 12170 w 15194"/>
                  <a:gd name="connsiteY20" fmla="*/ 72 h 12890"/>
                  <a:gd name="connsiteX21" fmla="*/ 12170 w 15194"/>
                  <a:gd name="connsiteY21" fmla="*/ 12242 h 12890"/>
                  <a:gd name="connsiteX22" fmla="*/ 13035 w 15194"/>
                  <a:gd name="connsiteY22" fmla="*/ 12027 h 12890"/>
                  <a:gd name="connsiteX23" fmla="*/ 13755 w 15194"/>
                  <a:gd name="connsiteY23" fmla="*/ 11523 h 12890"/>
                  <a:gd name="connsiteX24" fmla="*/ 14403 w 15194"/>
                  <a:gd name="connsiteY24" fmla="*/ 10442 h 12890"/>
                  <a:gd name="connsiteX25" fmla="*/ 14547 w 15194"/>
                  <a:gd name="connsiteY25" fmla="*/ 9290 h 12890"/>
                  <a:gd name="connsiteX26" fmla="*/ 15195 w 15194"/>
                  <a:gd name="connsiteY26" fmla="*/ 9290 h 12890"/>
                  <a:gd name="connsiteX27" fmla="*/ 14979 w 15194"/>
                  <a:gd name="connsiteY27" fmla="*/ 10730 h 12890"/>
                  <a:gd name="connsiteX28" fmla="*/ 8786 w 15194"/>
                  <a:gd name="connsiteY28" fmla="*/ 10514 h 12890"/>
                  <a:gd name="connsiteX29" fmla="*/ 8642 w 15194"/>
                  <a:gd name="connsiteY29" fmla="*/ 9578 h 12890"/>
                  <a:gd name="connsiteX30" fmla="*/ 8642 w 15194"/>
                  <a:gd name="connsiteY30" fmla="*/ 1152 h 12890"/>
                  <a:gd name="connsiteX31" fmla="*/ 7490 w 15194"/>
                  <a:gd name="connsiteY31" fmla="*/ 792 h 12890"/>
                  <a:gd name="connsiteX32" fmla="*/ 6337 w 15194"/>
                  <a:gd name="connsiteY32" fmla="*/ 720 h 12890"/>
                  <a:gd name="connsiteX33" fmla="*/ 4681 w 15194"/>
                  <a:gd name="connsiteY33" fmla="*/ 1368 h 12890"/>
                  <a:gd name="connsiteX34" fmla="*/ 4033 w 15194"/>
                  <a:gd name="connsiteY34" fmla="*/ 3025 h 12890"/>
                  <a:gd name="connsiteX35" fmla="*/ 4033 w 15194"/>
                  <a:gd name="connsiteY35" fmla="*/ 9938 h 12890"/>
                  <a:gd name="connsiteX36" fmla="*/ 4753 w 15194"/>
                  <a:gd name="connsiteY36" fmla="*/ 11595 h 12890"/>
                  <a:gd name="connsiteX37" fmla="*/ 6409 w 15194"/>
                  <a:gd name="connsiteY37" fmla="*/ 12315 h 12890"/>
                  <a:gd name="connsiteX38" fmla="*/ 7850 w 15194"/>
                  <a:gd name="connsiteY38" fmla="*/ 12099 h 12890"/>
                  <a:gd name="connsiteX39" fmla="*/ 9218 w 15194"/>
                  <a:gd name="connsiteY39" fmla="*/ 11523 h 12890"/>
                  <a:gd name="connsiteX40" fmla="*/ 8786 w 15194"/>
                  <a:gd name="connsiteY40" fmla="*/ 10658 h 1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5194" h="12890">
                    <a:moveTo>
                      <a:pt x="14979" y="10658"/>
                    </a:moveTo>
                    <a:cubicBezTo>
                      <a:pt x="14835" y="11090"/>
                      <a:pt x="14619" y="11523"/>
                      <a:pt x="14187" y="11883"/>
                    </a:cubicBezTo>
                    <a:cubicBezTo>
                      <a:pt x="13899" y="12170"/>
                      <a:pt x="13539" y="12459"/>
                      <a:pt x="13107" y="12602"/>
                    </a:cubicBezTo>
                    <a:cubicBezTo>
                      <a:pt x="12747" y="12747"/>
                      <a:pt x="12315" y="12891"/>
                      <a:pt x="11810" y="12891"/>
                    </a:cubicBezTo>
                    <a:cubicBezTo>
                      <a:pt x="11306" y="12891"/>
                      <a:pt x="10946" y="12819"/>
                      <a:pt x="10514" y="12602"/>
                    </a:cubicBezTo>
                    <a:cubicBezTo>
                      <a:pt x="10154" y="12459"/>
                      <a:pt x="9794" y="12170"/>
                      <a:pt x="9506" y="11883"/>
                    </a:cubicBezTo>
                    <a:cubicBezTo>
                      <a:pt x="9002" y="12242"/>
                      <a:pt x="8498" y="12459"/>
                      <a:pt x="7922" y="12602"/>
                    </a:cubicBezTo>
                    <a:cubicBezTo>
                      <a:pt x="7346" y="12747"/>
                      <a:pt x="6769" y="12819"/>
                      <a:pt x="6265" y="12819"/>
                    </a:cubicBezTo>
                    <a:lnTo>
                      <a:pt x="5977" y="12819"/>
                    </a:lnTo>
                    <a:cubicBezTo>
                      <a:pt x="5185" y="12819"/>
                      <a:pt x="4465" y="12602"/>
                      <a:pt x="3745" y="12315"/>
                    </a:cubicBezTo>
                    <a:cubicBezTo>
                      <a:pt x="3024" y="12027"/>
                      <a:pt x="2377" y="11595"/>
                      <a:pt x="1800" y="10946"/>
                    </a:cubicBezTo>
                    <a:cubicBezTo>
                      <a:pt x="1152" y="10298"/>
                      <a:pt x="720" y="9578"/>
                      <a:pt x="432" y="8786"/>
                    </a:cubicBezTo>
                    <a:cubicBezTo>
                      <a:pt x="144" y="7994"/>
                      <a:pt x="0" y="7201"/>
                      <a:pt x="0" y="6409"/>
                    </a:cubicBezTo>
                    <a:cubicBezTo>
                      <a:pt x="0" y="5617"/>
                      <a:pt x="144" y="4753"/>
                      <a:pt x="432" y="4033"/>
                    </a:cubicBezTo>
                    <a:cubicBezTo>
                      <a:pt x="720" y="3241"/>
                      <a:pt x="1224" y="2521"/>
                      <a:pt x="1800" y="1945"/>
                    </a:cubicBezTo>
                    <a:cubicBezTo>
                      <a:pt x="2449" y="1297"/>
                      <a:pt x="3097" y="864"/>
                      <a:pt x="3889" y="504"/>
                    </a:cubicBezTo>
                    <a:cubicBezTo>
                      <a:pt x="4681" y="144"/>
                      <a:pt x="5473" y="0"/>
                      <a:pt x="6265" y="0"/>
                    </a:cubicBezTo>
                    <a:cubicBezTo>
                      <a:pt x="6625" y="0"/>
                      <a:pt x="7058" y="0"/>
                      <a:pt x="7418" y="144"/>
                    </a:cubicBezTo>
                    <a:cubicBezTo>
                      <a:pt x="7778" y="144"/>
                      <a:pt x="8210" y="360"/>
                      <a:pt x="8570" y="504"/>
                    </a:cubicBezTo>
                    <a:lnTo>
                      <a:pt x="8570" y="72"/>
                    </a:lnTo>
                    <a:lnTo>
                      <a:pt x="12170" y="72"/>
                    </a:lnTo>
                    <a:lnTo>
                      <a:pt x="12170" y="12242"/>
                    </a:lnTo>
                    <a:cubicBezTo>
                      <a:pt x="12170" y="12242"/>
                      <a:pt x="12747" y="12170"/>
                      <a:pt x="13035" y="12027"/>
                    </a:cubicBezTo>
                    <a:cubicBezTo>
                      <a:pt x="13323" y="11883"/>
                      <a:pt x="13539" y="11738"/>
                      <a:pt x="13755" y="11523"/>
                    </a:cubicBezTo>
                    <a:cubicBezTo>
                      <a:pt x="14115" y="11163"/>
                      <a:pt x="14331" y="10802"/>
                      <a:pt x="14403" y="10442"/>
                    </a:cubicBezTo>
                    <a:cubicBezTo>
                      <a:pt x="14475" y="10082"/>
                      <a:pt x="14547" y="9722"/>
                      <a:pt x="14547" y="9290"/>
                    </a:cubicBezTo>
                    <a:lnTo>
                      <a:pt x="15195" y="9290"/>
                    </a:lnTo>
                    <a:cubicBezTo>
                      <a:pt x="15195" y="9794"/>
                      <a:pt x="15195" y="10298"/>
                      <a:pt x="14979" y="10730"/>
                    </a:cubicBezTo>
                    <a:close/>
                    <a:moveTo>
                      <a:pt x="8786" y="10514"/>
                    </a:moveTo>
                    <a:cubicBezTo>
                      <a:pt x="8786" y="10514"/>
                      <a:pt x="8642" y="9866"/>
                      <a:pt x="8642" y="9578"/>
                    </a:cubicBezTo>
                    <a:lnTo>
                      <a:pt x="8642" y="1152"/>
                    </a:lnTo>
                    <a:cubicBezTo>
                      <a:pt x="8282" y="1008"/>
                      <a:pt x="7922" y="864"/>
                      <a:pt x="7490" y="792"/>
                    </a:cubicBezTo>
                    <a:cubicBezTo>
                      <a:pt x="7129" y="792"/>
                      <a:pt x="6697" y="720"/>
                      <a:pt x="6337" y="720"/>
                    </a:cubicBezTo>
                    <a:cubicBezTo>
                      <a:pt x="5689" y="720"/>
                      <a:pt x="5185" y="936"/>
                      <a:pt x="4681" y="1368"/>
                    </a:cubicBezTo>
                    <a:cubicBezTo>
                      <a:pt x="4249" y="1800"/>
                      <a:pt x="4033" y="2377"/>
                      <a:pt x="4033" y="3025"/>
                    </a:cubicBezTo>
                    <a:lnTo>
                      <a:pt x="4033" y="9938"/>
                    </a:lnTo>
                    <a:cubicBezTo>
                      <a:pt x="4033" y="10586"/>
                      <a:pt x="4249" y="11090"/>
                      <a:pt x="4753" y="11595"/>
                    </a:cubicBezTo>
                    <a:cubicBezTo>
                      <a:pt x="5185" y="12027"/>
                      <a:pt x="5761" y="12315"/>
                      <a:pt x="6409" y="12315"/>
                    </a:cubicBezTo>
                    <a:cubicBezTo>
                      <a:pt x="6914" y="12315"/>
                      <a:pt x="7418" y="12315"/>
                      <a:pt x="7850" y="12099"/>
                    </a:cubicBezTo>
                    <a:cubicBezTo>
                      <a:pt x="8354" y="11955"/>
                      <a:pt x="8786" y="11738"/>
                      <a:pt x="9218" y="11523"/>
                    </a:cubicBezTo>
                    <a:cubicBezTo>
                      <a:pt x="9074" y="11234"/>
                      <a:pt x="8930" y="10946"/>
                      <a:pt x="8786" y="10658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76" name="Freeform: Shape 5375">
                <a:extLst>
                  <a:ext uri="{FF2B5EF4-FFF2-40B4-BE49-F238E27FC236}">
                    <a16:creationId xmlns:a16="http://schemas.microsoft.com/office/drawing/2014/main" id="{AE3009B0-2835-3E16-1F26-1EE961496D16}"/>
                  </a:ext>
                </a:extLst>
              </p:cNvPr>
              <p:cNvSpPr/>
              <p:nvPr/>
            </p:nvSpPr>
            <p:spPr>
              <a:xfrm>
                <a:off x="6967759" y="5548808"/>
                <a:ext cx="11234" cy="17211"/>
              </a:xfrm>
              <a:custGeom>
                <a:avLst/>
                <a:gdLst>
                  <a:gd name="connsiteX0" fmla="*/ 9794 w 11234"/>
                  <a:gd name="connsiteY0" fmla="*/ 15555 h 17211"/>
                  <a:gd name="connsiteX1" fmla="*/ 5833 w 11234"/>
                  <a:gd name="connsiteY1" fmla="*/ 17211 h 17211"/>
                  <a:gd name="connsiteX2" fmla="*/ 3745 w 11234"/>
                  <a:gd name="connsiteY2" fmla="*/ 16779 h 17211"/>
                  <a:gd name="connsiteX3" fmla="*/ 1945 w 11234"/>
                  <a:gd name="connsiteY3" fmla="*/ 15555 h 17211"/>
                  <a:gd name="connsiteX4" fmla="*/ 2377 w 11234"/>
                  <a:gd name="connsiteY4" fmla="*/ 15123 h 17211"/>
                  <a:gd name="connsiteX5" fmla="*/ 3961 w 11234"/>
                  <a:gd name="connsiteY5" fmla="*/ 16203 h 17211"/>
                  <a:gd name="connsiteX6" fmla="*/ 5833 w 11234"/>
                  <a:gd name="connsiteY6" fmla="*/ 16563 h 17211"/>
                  <a:gd name="connsiteX7" fmla="*/ 6194 w 11234"/>
                  <a:gd name="connsiteY7" fmla="*/ 16563 h 17211"/>
                  <a:gd name="connsiteX8" fmla="*/ 6554 w 11234"/>
                  <a:gd name="connsiteY8" fmla="*/ 16563 h 17211"/>
                  <a:gd name="connsiteX9" fmla="*/ 7130 w 11234"/>
                  <a:gd name="connsiteY9" fmla="*/ 16419 h 17211"/>
                  <a:gd name="connsiteX10" fmla="*/ 7706 w 11234"/>
                  <a:gd name="connsiteY10" fmla="*/ 16203 h 17211"/>
                  <a:gd name="connsiteX11" fmla="*/ 7706 w 11234"/>
                  <a:gd name="connsiteY11" fmla="*/ 11162 h 17211"/>
                  <a:gd name="connsiteX12" fmla="*/ 6337 w 11234"/>
                  <a:gd name="connsiteY12" fmla="*/ 12387 h 17211"/>
                  <a:gd name="connsiteX13" fmla="*/ 4537 w 11234"/>
                  <a:gd name="connsiteY13" fmla="*/ 12819 h 17211"/>
                  <a:gd name="connsiteX14" fmla="*/ 1872 w 11234"/>
                  <a:gd name="connsiteY14" fmla="*/ 11666 h 17211"/>
                  <a:gd name="connsiteX15" fmla="*/ 792 w 11234"/>
                  <a:gd name="connsiteY15" fmla="*/ 9002 h 17211"/>
                  <a:gd name="connsiteX16" fmla="*/ 792 w 11234"/>
                  <a:gd name="connsiteY16" fmla="*/ 648 h 17211"/>
                  <a:gd name="connsiteX17" fmla="*/ 0 w 11234"/>
                  <a:gd name="connsiteY17" fmla="*/ 648 h 17211"/>
                  <a:gd name="connsiteX18" fmla="*/ 0 w 11234"/>
                  <a:gd name="connsiteY18" fmla="*/ 0 h 17211"/>
                  <a:gd name="connsiteX19" fmla="*/ 1080 w 11234"/>
                  <a:gd name="connsiteY19" fmla="*/ 0 h 17211"/>
                  <a:gd name="connsiteX20" fmla="*/ 3385 w 11234"/>
                  <a:gd name="connsiteY20" fmla="*/ 936 h 17211"/>
                  <a:gd name="connsiteX21" fmla="*/ 4321 w 11234"/>
                  <a:gd name="connsiteY21" fmla="*/ 3241 h 17211"/>
                  <a:gd name="connsiteX22" fmla="*/ 4321 w 11234"/>
                  <a:gd name="connsiteY22" fmla="*/ 10442 h 17211"/>
                  <a:gd name="connsiteX23" fmla="*/ 4321 w 11234"/>
                  <a:gd name="connsiteY23" fmla="*/ 10658 h 17211"/>
                  <a:gd name="connsiteX24" fmla="*/ 4321 w 11234"/>
                  <a:gd name="connsiteY24" fmla="*/ 10874 h 17211"/>
                  <a:gd name="connsiteX25" fmla="*/ 4681 w 11234"/>
                  <a:gd name="connsiteY25" fmla="*/ 11666 h 17211"/>
                  <a:gd name="connsiteX26" fmla="*/ 5401 w 11234"/>
                  <a:gd name="connsiteY26" fmla="*/ 12027 h 17211"/>
                  <a:gd name="connsiteX27" fmla="*/ 5545 w 11234"/>
                  <a:gd name="connsiteY27" fmla="*/ 12027 h 17211"/>
                  <a:gd name="connsiteX28" fmla="*/ 5689 w 11234"/>
                  <a:gd name="connsiteY28" fmla="*/ 12027 h 17211"/>
                  <a:gd name="connsiteX29" fmla="*/ 7058 w 11234"/>
                  <a:gd name="connsiteY29" fmla="*/ 10946 h 17211"/>
                  <a:gd name="connsiteX30" fmla="*/ 7633 w 11234"/>
                  <a:gd name="connsiteY30" fmla="*/ 9362 h 17211"/>
                  <a:gd name="connsiteX31" fmla="*/ 7633 w 11234"/>
                  <a:gd name="connsiteY31" fmla="*/ 6265 h 17211"/>
                  <a:gd name="connsiteX32" fmla="*/ 7633 w 11234"/>
                  <a:gd name="connsiteY32" fmla="*/ 3241 h 17211"/>
                  <a:gd name="connsiteX33" fmla="*/ 7633 w 11234"/>
                  <a:gd name="connsiteY33" fmla="*/ 144 h 17211"/>
                  <a:gd name="connsiteX34" fmla="*/ 11234 w 11234"/>
                  <a:gd name="connsiteY34" fmla="*/ 144 h 17211"/>
                  <a:gd name="connsiteX35" fmla="*/ 11234 w 11234"/>
                  <a:gd name="connsiteY35" fmla="*/ 11883 h 17211"/>
                  <a:gd name="connsiteX36" fmla="*/ 9578 w 11234"/>
                  <a:gd name="connsiteY36" fmla="*/ 15771 h 1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1234" h="17211">
                    <a:moveTo>
                      <a:pt x="9794" y="15555"/>
                    </a:moveTo>
                    <a:cubicBezTo>
                      <a:pt x="8714" y="16635"/>
                      <a:pt x="7418" y="17211"/>
                      <a:pt x="5833" y="17211"/>
                    </a:cubicBezTo>
                    <a:cubicBezTo>
                      <a:pt x="5113" y="17211"/>
                      <a:pt x="4393" y="17067"/>
                      <a:pt x="3745" y="16779"/>
                    </a:cubicBezTo>
                    <a:cubicBezTo>
                      <a:pt x="3025" y="16492"/>
                      <a:pt x="2449" y="16059"/>
                      <a:pt x="1945" y="15555"/>
                    </a:cubicBezTo>
                    <a:lnTo>
                      <a:pt x="2377" y="15123"/>
                    </a:lnTo>
                    <a:cubicBezTo>
                      <a:pt x="2809" y="15627"/>
                      <a:pt x="3385" y="15915"/>
                      <a:pt x="3961" y="16203"/>
                    </a:cubicBezTo>
                    <a:cubicBezTo>
                      <a:pt x="4537" y="16419"/>
                      <a:pt x="5185" y="16563"/>
                      <a:pt x="5833" y="16563"/>
                    </a:cubicBezTo>
                    <a:cubicBezTo>
                      <a:pt x="5977" y="16563"/>
                      <a:pt x="6121" y="16563"/>
                      <a:pt x="6194" y="16563"/>
                    </a:cubicBezTo>
                    <a:cubicBezTo>
                      <a:pt x="6337" y="16563"/>
                      <a:pt x="6481" y="16563"/>
                      <a:pt x="6554" y="16563"/>
                    </a:cubicBezTo>
                    <a:cubicBezTo>
                      <a:pt x="6769" y="16563"/>
                      <a:pt x="6986" y="16492"/>
                      <a:pt x="7130" y="16419"/>
                    </a:cubicBezTo>
                    <a:cubicBezTo>
                      <a:pt x="7346" y="16419"/>
                      <a:pt x="7490" y="16275"/>
                      <a:pt x="7706" y="16203"/>
                    </a:cubicBezTo>
                    <a:lnTo>
                      <a:pt x="7706" y="11162"/>
                    </a:lnTo>
                    <a:cubicBezTo>
                      <a:pt x="7346" y="11666"/>
                      <a:pt x="6914" y="12098"/>
                      <a:pt x="6337" y="12387"/>
                    </a:cubicBezTo>
                    <a:cubicBezTo>
                      <a:pt x="5761" y="12675"/>
                      <a:pt x="5185" y="12819"/>
                      <a:pt x="4537" y="12819"/>
                    </a:cubicBezTo>
                    <a:cubicBezTo>
                      <a:pt x="3457" y="12819"/>
                      <a:pt x="2593" y="12459"/>
                      <a:pt x="1872" y="11666"/>
                    </a:cubicBezTo>
                    <a:cubicBezTo>
                      <a:pt x="1152" y="10946"/>
                      <a:pt x="792" y="10010"/>
                      <a:pt x="792" y="9002"/>
                    </a:cubicBezTo>
                    <a:lnTo>
                      <a:pt x="792" y="648"/>
                    </a:lnTo>
                    <a:lnTo>
                      <a:pt x="0" y="648"/>
                    </a:lnTo>
                    <a:lnTo>
                      <a:pt x="0" y="0"/>
                    </a:lnTo>
                    <a:lnTo>
                      <a:pt x="1080" y="0"/>
                    </a:lnTo>
                    <a:cubicBezTo>
                      <a:pt x="2017" y="0"/>
                      <a:pt x="2737" y="360"/>
                      <a:pt x="3385" y="936"/>
                    </a:cubicBezTo>
                    <a:cubicBezTo>
                      <a:pt x="4033" y="1585"/>
                      <a:pt x="4321" y="2377"/>
                      <a:pt x="4321" y="3241"/>
                    </a:cubicBezTo>
                    <a:lnTo>
                      <a:pt x="4321" y="10442"/>
                    </a:lnTo>
                    <a:cubicBezTo>
                      <a:pt x="4321" y="10442"/>
                      <a:pt x="4321" y="10586"/>
                      <a:pt x="4321" y="10658"/>
                    </a:cubicBezTo>
                    <a:cubicBezTo>
                      <a:pt x="4321" y="10730"/>
                      <a:pt x="4321" y="10802"/>
                      <a:pt x="4321" y="10874"/>
                    </a:cubicBezTo>
                    <a:cubicBezTo>
                      <a:pt x="4321" y="11162"/>
                      <a:pt x="4537" y="11378"/>
                      <a:pt x="4681" y="11666"/>
                    </a:cubicBezTo>
                    <a:cubicBezTo>
                      <a:pt x="4897" y="11883"/>
                      <a:pt x="5113" y="12027"/>
                      <a:pt x="5401" y="12027"/>
                    </a:cubicBezTo>
                    <a:cubicBezTo>
                      <a:pt x="5401" y="12027"/>
                      <a:pt x="5545" y="12027"/>
                      <a:pt x="5545" y="12027"/>
                    </a:cubicBezTo>
                    <a:cubicBezTo>
                      <a:pt x="5545" y="12027"/>
                      <a:pt x="5689" y="12027"/>
                      <a:pt x="5689" y="12027"/>
                    </a:cubicBezTo>
                    <a:cubicBezTo>
                      <a:pt x="6194" y="11810"/>
                      <a:pt x="6626" y="11450"/>
                      <a:pt x="7058" y="10946"/>
                    </a:cubicBezTo>
                    <a:cubicBezTo>
                      <a:pt x="7418" y="10442"/>
                      <a:pt x="7562" y="9866"/>
                      <a:pt x="7633" y="9362"/>
                    </a:cubicBezTo>
                    <a:cubicBezTo>
                      <a:pt x="7633" y="8354"/>
                      <a:pt x="7633" y="7274"/>
                      <a:pt x="7633" y="6265"/>
                    </a:cubicBezTo>
                    <a:cubicBezTo>
                      <a:pt x="7633" y="5257"/>
                      <a:pt x="7633" y="4249"/>
                      <a:pt x="7633" y="3241"/>
                    </a:cubicBezTo>
                    <a:lnTo>
                      <a:pt x="7633" y="144"/>
                    </a:lnTo>
                    <a:lnTo>
                      <a:pt x="11234" y="144"/>
                    </a:lnTo>
                    <a:lnTo>
                      <a:pt x="11234" y="11883"/>
                    </a:lnTo>
                    <a:cubicBezTo>
                      <a:pt x="11234" y="13395"/>
                      <a:pt x="10730" y="14691"/>
                      <a:pt x="9578" y="15771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77" name="Freeform: Shape 5376">
                <a:extLst>
                  <a:ext uri="{FF2B5EF4-FFF2-40B4-BE49-F238E27FC236}">
                    <a16:creationId xmlns:a16="http://schemas.microsoft.com/office/drawing/2014/main" id="{18D6CC77-CE44-4467-198D-DD2B07501562}"/>
                  </a:ext>
                </a:extLst>
              </p:cNvPr>
              <p:cNvSpPr/>
              <p:nvPr/>
            </p:nvSpPr>
            <p:spPr>
              <a:xfrm>
                <a:off x="6980002" y="5548736"/>
                <a:ext cx="11162" cy="12818"/>
              </a:xfrm>
              <a:custGeom>
                <a:avLst/>
                <a:gdLst>
                  <a:gd name="connsiteX0" fmla="*/ 9578 w 11162"/>
                  <a:gd name="connsiteY0" fmla="*/ 11738 h 12818"/>
                  <a:gd name="connsiteX1" fmla="*/ 5545 w 11162"/>
                  <a:gd name="connsiteY1" fmla="*/ 12819 h 12818"/>
                  <a:gd name="connsiteX2" fmla="*/ 3385 w 11162"/>
                  <a:gd name="connsiteY2" fmla="*/ 12531 h 12818"/>
                  <a:gd name="connsiteX3" fmla="*/ 1657 w 11162"/>
                  <a:gd name="connsiteY3" fmla="*/ 11595 h 12818"/>
                  <a:gd name="connsiteX4" fmla="*/ 432 w 11162"/>
                  <a:gd name="connsiteY4" fmla="*/ 10226 h 12818"/>
                  <a:gd name="connsiteX5" fmla="*/ 0 w 11162"/>
                  <a:gd name="connsiteY5" fmla="*/ 8498 h 12818"/>
                  <a:gd name="connsiteX6" fmla="*/ 648 w 11162"/>
                  <a:gd name="connsiteY6" fmla="*/ 8498 h 12818"/>
                  <a:gd name="connsiteX7" fmla="*/ 1008 w 11162"/>
                  <a:gd name="connsiteY7" fmla="*/ 9938 h 12818"/>
                  <a:gd name="connsiteX8" fmla="*/ 2017 w 11162"/>
                  <a:gd name="connsiteY8" fmla="*/ 11090 h 12818"/>
                  <a:gd name="connsiteX9" fmla="*/ 3457 w 11162"/>
                  <a:gd name="connsiteY9" fmla="*/ 11810 h 12818"/>
                  <a:gd name="connsiteX10" fmla="*/ 5113 w 11162"/>
                  <a:gd name="connsiteY10" fmla="*/ 12099 h 12818"/>
                  <a:gd name="connsiteX11" fmla="*/ 5401 w 11162"/>
                  <a:gd name="connsiteY11" fmla="*/ 12099 h 12818"/>
                  <a:gd name="connsiteX12" fmla="*/ 5617 w 11162"/>
                  <a:gd name="connsiteY12" fmla="*/ 12099 h 12818"/>
                  <a:gd name="connsiteX13" fmla="*/ 6121 w 11162"/>
                  <a:gd name="connsiteY13" fmla="*/ 12099 h 12818"/>
                  <a:gd name="connsiteX14" fmla="*/ 6626 w 11162"/>
                  <a:gd name="connsiteY14" fmla="*/ 12099 h 12818"/>
                  <a:gd name="connsiteX15" fmla="*/ 7129 w 11162"/>
                  <a:gd name="connsiteY15" fmla="*/ 12027 h 12818"/>
                  <a:gd name="connsiteX16" fmla="*/ 7633 w 11162"/>
                  <a:gd name="connsiteY16" fmla="*/ 11883 h 12818"/>
                  <a:gd name="connsiteX17" fmla="*/ 8642 w 11162"/>
                  <a:gd name="connsiteY17" fmla="*/ 11306 h 12818"/>
                  <a:gd name="connsiteX18" fmla="*/ 9074 w 11162"/>
                  <a:gd name="connsiteY18" fmla="*/ 10442 h 12818"/>
                  <a:gd name="connsiteX19" fmla="*/ 8570 w 11162"/>
                  <a:gd name="connsiteY19" fmla="*/ 9506 h 12818"/>
                  <a:gd name="connsiteX20" fmla="*/ 7418 w 11162"/>
                  <a:gd name="connsiteY20" fmla="*/ 8786 h 12818"/>
                  <a:gd name="connsiteX21" fmla="*/ 6986 w 11162"/>
                  <a:gd name="connsiteY21" fmla="*/ 8570 h 12818"/>
                  <a:gd name="connsiteX22" fmla="*/ 6554 w 11162"/>
                  <a:gd name="connsiteY22" fmla="*/ 8426 h 12818"/>
                  <a:gd name="connsiteX23" fmla="*/ 6193 w 11162"/>
                  <a:gd name="connsiteY23" fmla="*/ 8282 h 12818"/>
                  <a:gd name="connsiteX24" fmla="*/ 5833 w 11162"/>
                  <a:gd name="connsiteY24" fmla="*/ 8138 h 12818"/>
                  <a:gd name="connsiteX25" fmla="*/ 5473 w 11162"/>
                  <a:gd name="connsiteY25" fmla="*/ 7994 h 12818"/>
                  <a:gd name="connsiteX26" fmla="*/ 5113 w 11162"/>
                  <a:gd name="connsiteY26" fmla="*/ 7850 h 12818"/>
                  <a:gd name="connsiteX27" fmla="*/ 4393 w 11162"/>
                  <a:gd name="connsiteY27" fmla="*/ 7562 h 12818"/>
                  <a:gd name="connsiteX28" fmla="*/ 3601 w 11162"/>
                  <a:gd name="connsiteY28" fmla="*/ 7201 h 12818"/>
                  <a:gd name="connsiteX29" fmla="*/ 1296 w 11162"/>
                  <a:gd name="connsiteY29" fmla="*/ 5761 h 12818"/>
                  <a:gd name="connsiteX30" fmla="*/ 216 w 11162"/>
                  <a:gd name="connsiteY30" fmla="*/ 3529 h 12818"/>
                  <a:gd name="connsiteX31" fmla="*/ 648 w 11162"/>
                  <a:gd name="connsiteY31" fmla="*/ 2089 h 12818"/>
                  <a:gd name="connsiteX32" fmla="*/ 1872 w 11162"/>
                  <a:gd name="connsiteY32" fmla="*/ 1008 h 12818"/>
                  <a:gd name="connsiteX33" fmla="*/ 3673 w 11162"/>
                  <a:gd name="connsiteY33" fmla="*/ 288 h 12818"/>
                  <a:gd name="connsiteX34" fmla="*/ 5905 w 11162"/>
                  <a:gd name="connsiteY34" fmla="*/ 0 h 12818"/>
                  <a:gd name="connsiteX35" fmla="*/ 6409 w 11162"/>
                  <a:gd name="connsiteY35" fmla="*/ 0 h 12818"/>
                  <a:gd name="connsiteX36" fmla="*/ 6914 w 11162"/>
                  <a:gd name="connsiteY36" fmla="*/ 72 h 12818"/>
                  <a:gd name="connsiteX37" fmla="*/ 8282 w 11162"/>
                  <a:gd name="connsiteY37" fmla="*/ 504 h 12818"/>
                  <a:gd name="connsiteX38" fmla="*/ 9434 w 11162"/>
                  <a:gd name="connsiteY38" fmla="*/ 1297 h 12818"/>
                  <a:gd name="connsiteX39" fmla="*/ 9794 w 11162"/>
                  <a:gd name="connsiteY39" fmla="*/ 1800 h 12818"/>
                  <a:gd name="connsiteX40" fmla="*/ 9866 w 11162"/>
                  <a:gd name="connsiteY40" fmla="*/ 2377 h 12818"/>
                  <a:gd name="connsiteX41" fmla="*/ 9434 w 11162"/>
                  <a:gd name="connsiteY41" fmla="*/ 3385 h 12818"/>
                  <a:gd name="connsiteX42" fmla="*/ 8354 w 11162"/>
                  <a:gd name="connsiteY42" fmla="*/ 3817 h 12818"/>
                  <a:gd name="connsiteX43" fmla="*/ 7274 w 11162"/>
                  <a:gd name="connsiteY43" fmla="*/ 3313 h 12818"/>
                  <a:gd name="connsiteX44" fmla="*/ 6914 w 11162"/>
                  <a:gd name="connsiteY44" fmla="*/ 2232 h 12818"/>
                  <a:gd name="connsiteX45" fmla="*/ 7129 w 11162"/>
                  <a:gd name="connsiteY45" fmla="*/ 1440 h 12818"/>
                  <a:gd name="connsiteX46" fmla="*/ 7778 w 11162"/>
                  <a:gd name="connsiteY46" fmla="*/ 864 h 12818"/>
                  <a:gd name="connsiteX47" fmla="*/ 6697 w 11162"/>
                  <a:gd name="connsiteY47" fmla="*/ 576 h 12818"/>
                  <a:gd name="connsiteX48" fmla="*/ 5617 w 11162"/>
                  <a:gd name="connsiteY48" fmla="*/ 504 h 12818"/>
                  <a:gd name="connsiteX49" fmla="*/ 5041 w 11162"/>
                  <a:gd name="connsiteY49" fmla="*/ 504 h 12818"/>
                  <a:gd name="connsiteX50" fmla="*/ 4465 w 11162"/>
                  <a:gd name="connsiteY50" fmla="*/ 576 h 12818"/>
                  <a:gd name="connsiteX51" fmla="*/ 4105 w 11162"/>
                  <a:gd name="connsiteY51" fmla="*/ 648 h 12818"/>
                  <a:gd name="connsiteX52" fmla="*/ 3673 w 11162"/>
                  <a:gd name="connsiteY52" fmla="*/ 792 h 12818"/>
                  <a:gd name="connsiteX53" fmla="*/ 2809 w 11162"/>
                  <a:gd name="connsiteY53" fmla="*/ 1297 h 12818"/>
                  <a:gd name="connsiteX54" fmla="*/ 2377 w 11162"/>
                  <a:gd name="connsiteY54" fmla="*/ 2089 h 12818"/>
                  <a:gd name="connsiteX55" fmla="*/ 2592 w 11162"/>
                  <a:gd name="connsiteY55" fmla="*/ 2664 h 12818"/>
                  <a:gd name="connsiteX56" fmla="*/ 3097 w 11162"/>
                  <a:gd name="connsiteY56" fmla="*/ 3097 h 12818"/>
                  <a:gd name="connsiteX57" fmla="*/ 3241 w 11162"/>
                  <a:gd name="connsiteY57" fmla="*/ 3169 h 12818"/>
                  <a:gd name="connsiteX58" fmla="*/ 3385 w 11162"/>
                  <a:gd name="connsiteY58" fmla="*/ 3169 h 12818"/>
                  <a:gd name="connsiteX59" fmla="*/ 4609 w 11162"/>
                  <a:gd name="connsiteY59" fmla="*/ 3745 h 12818"/>
                  <a:gd name="connsiteX60" fmla="*/ 5833 w 11162"/>
                  <a:gd name="connsiteY60" fmla="*/ 4249 h 12818"/>
                  <a:gd name="connsiteX61" fmla="*/ 7058 w 11162"/>
                  <a:gd name="connsiteY61" fmla="*/ 4753 h 12818"/>
                  <a:gd name="connsiteX62" fmla="*/ 8354 w 11162"/>
                  <a:gd name="connsiteY62" fmla="*/ 5257 h 12818"/>
                  <a:gd name="connsiteX63" fmla="*/ 8354 w 11162"/>
                  <a:gd name="connsiteY63" fmla="*/ 5257 h 12818"/>
                  <a:gd name="connsiteX64" fmla="*/ 8354 w 11162"/>
                  <a:gd name="connsiteY64" fmla="*/ 5257 h 12818"/>
                  <a:gd name="connsiteX65" fmla="*/ 10298 w 11162"/>
                  <a:gd name="connsiteY65" fmla="*/ 6626 h 12818"/>
                  <a:gd name="connsiteX66" fmla="*/ 11162 w 11162"/>
                  <a:gd name="connsiteY66" fmla="*/ 8786 h 12818"/>
                  <a:gd name="connsiteX67" fmla="*/ 9578 w 11162"/>
                  <a:gd name="connsiteY67" fmla="*/ 11378 h 12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11162" h="12818">
                    <a:moveTo>
                      <a:pt x="9578" y="11738"/>
                    </a:moveTo>
                    <a:cubicBezTo>
                      <a:pt x="8498" y="12459"/>
                      <a:pt x="7201" y="12819"/>
                      <a:pt x="5545" y="12819"/>
                    </a:cubicBezTo>
                    <a:cubicBezTo>
                      <a:pt x="4753" y="12819"/>
                      <a:pt x="4033" y="12747"/>
                      <a:pt x="3385" y="12531"/>
                    </a:cubicBezTo>
                    <a:cubicBezTo>
                      <a:pt x="2737" y="12315"/>
                      <a:pt x="2160" y="12027"/>
                      <a:pt x="1657" y="11595"/>
                    </a:cubicBezTo>
                    <a:cubicBezTo>
                      <a:pt x="1152" y="11234"/>
                      <a:pt x="792" y="10730"/>
                      <a:pt x="432" y="10226"/>
                    </a:cubicBezTo>
                    <a:cubicBezTo>
                      <a:pt x="144" y="9722"/>
                      <a:pt x="0" y="9146"/>
                      <a:pt x="0" y="8498"/>
                    </a:cubicBezTo>
                    <a:lnTo>
                      <a:pt x="648" y="8498"/>
                    </a:lnTo>
                    <a:cubicBezTo>
                      <a:pt x="648" y="9002"/>
                      <a:pt x="792" y="9506"/>
                      <a:pt x="1008" y="9938"/>
                    </a:cubicBezTo>
                    <a:cubicBezTo>
                      <a:pt x="1225" y="10370"/>
                      <a:pt x="1585" y="10802"/>
                      <a:pt x="2017" y="11090"/>
                    </a:cubicBezTo>
                    <a:cubicBezTo>
                      <a:pt x="2449" y="11450"/>
                      <a:pt x="2953" y="11666"/>
                      <a:pt x="3457" y="11810"/>
                    </a:cubicBezTo>
                    <a:cubicBezTo>
                      <a:pt x="4033" y="11955"/>
                      <a:pt x="4537" y="12099"/>
                      <a:pt x="5113" y="12099"/>
                    </a:cubicBezTo>
                    <a:cubicBezTo>
                      <a:pt x="5185" y="12099"/>
                      <a:pt x="5257" y="12099"/>
                      <a:pt x="5401" y="12099"/>
                    </a:cubicBezTo>
                    <a:lnTo>
                      <a:pt x="5617" y="12099"/>
                    </a:lnTo>
                    <a:cubicBezTo>
                      <a:pt x="5617" y="12099"/>
                      <a:pt x="5977" y="12099"/>
                      <a:pt x="6121" y="12099"/>
                    </a:cubicBezTo>
                    <a:cubicBezTo>
                      <a:pt x="6265" y="12099"/>
                      <a:pt x="6481" y="12099"/>
                      <a:pt x="6626" y="12099"/>
                    </a:cubicBezTo>
                    <a:cubicBezTo>
                      <a:pt x="6769" y="12099"/>
                      <a:pt x="6914" y="12099"/>
                      <a:pt x="7129" y="12027"/>
                    </a:cubicBezTo>
                    <a:cubicBezTo>
                      <a:pt x="7274" y="12027"/>
                      <a:pt x="7490" y="11955"/>
                      <a:pt x="7633" y="11883"/>
                    </a:cubicBezTo>
                    <a:cubicBezTo>
                      <a:pt x="7993" y="11738"/>
                      <a:pt x="8282" y="11595"/>
                      <a:pt x="8642" y="11306"/>
                    </a:cubicBezTo>
                    <a:cubicBezTo>
                      <a:pt x="8930" y="11090"/>
                      <a:pt x="9074" y="10802"/>
                      <a:pt x="9074" y="10442"/>
                    </a:cubicBezTo>
                    <a:cubicBezTo>
                      <a:pt x="9074" y="10082"/>
                      <a:pt x="8930" y="9794"/>
                      <a:pt x="8570" y="9506"/>
                    </a:cubicBezTo>
                    <a:cubicBezTo>
                      <a:pt x="8210" y="9218"/>
                      <a:pt x="7850" y="9002"/>
                      <a:pt x="7418" y="8786"/>
                    </a:cubicBezTo>
                    <a:cubicBezTo>
                      <a:pt x="7274" y="8786"/>
                      <a:pt x="7129" y="8642"/>
                      <a:pt x="6986" y="8570"/>
                    </a:cubicBezTo>
                    <a:cubicBezTo>
                      <a:pt x="6841" y="8570"/>
                      <a:pt x="6697" y="8426"/>
                      <a:pt x="6554" y="8426"/>
                    </a:cubicBezTo>
                    <a:cubicBezTo>
                      <a:pt x="6409" y="8426"/>
                      <a:pt x="6337" y="8282"/>
                      <a:pt x="6193" y="8282"/>
                    </a:cubicBezTo>
                    <a:cubicBezTo>
                      <a:pt x="6049" y="8282"/>
                      <a:pt x="5905" y="8210"/>
                      <a:pt x="5833" y="8138"/>
                    </a:cubicBezTo>
                    <a:cubicBezTo>
                      <a:pt x="5689" y="8138"/>
                      <a:pt x="5617" y="8066"/>
                      <a:pt x="5473" y="7994"/>
                    </a:cubicBezTo>
                    <a:cubicBezTo>
                      <a:pt x="5329" y="7994"/>
                      <a:pt x="5185" y="7922"/>
                      <a:pt x="5113" y="7850"/>
                    </a:cubicBezTo>
                    <a:cubicBezTo>
                      <a:pt x="4897" y="7778"/>
                      <a:pt x="4681" y="7633"/>
                      <a:pt x="4393" y="7562"/>
                    </a:cubicBezTo>
                    <a:cubicBezTo>
                      <a:pt x="4105" y="7490"/>
                      <a:pt x="3889" y="7346"/>
                      <a:pt x="3601" y="7201"/>
                    </a:cubicBezTo>
                    <a:cubicBezTo>
                      <a:pt x="2737" y="6841"/>
                      <a:pt x="2017" y="6337"/>
                      <a:pt x="1296" y="5761"/>
                    </a:cubicBezTo>
                    <a:cubicBezTo>
                      <a:pt x="576" y="5185"/>
                      <a:pt x="216" y="4465"/>
                      <a:pt x="216" y="3529"/>
                    </a:cubicBezTo>
                    <a:cubicBezTo>
                      <a:pt x="216" y="2953"/>
                      <a:pt x="360" y="2521"/>
                      <a:pt x="648" y="2089"/>
                    </a:cubicBezTo>
                    <a:cubicBezTo>
                      <a:pt x="936" y="1657"/>
                      <a:pt x="1368" y="1297"/>
                      <a:pt x="1872" y="1008"/>
                    </a:cubicBezTo>
                    <a:cubicBezTo>
                      <a:pt x="2377" y="720"/>
                      <a:pt x="2953" y="432"/>
                      <a:pt x="3673" y="288"/>
                    </a:cubicBezTo>
                    <a:cubicBezTo>
                      <a:pt x="4393" y="144"/>
                      <a:pt x="5113" y="0"/>
                      <a:pt x="5905" y="0"/>
                    </a:cubicBezTo>
                    <a:cubicBezTo>
                      <a:pt x="6049" y="0"/>
                      <a:pt x="6265" y="0"/>
                      <a:pt x="6409" y="0"/>
                    </a:cubicBezTo>
                    <a:cubicBezTo>
                      <a:pt x="6554" y="0"/>
                      <a:pt x="6769" y="0"/>
                      <a:pt x="6914" y="72"/>
                    </a:cubicBezTo>
                    <a:cubicBezTo>
                      <a:pt x="7418" y="144"/>
                      <a:pt x="7850" y="288"/>
                      <a:pt x="8282" y="504"/>
                    </a:cubicBezTo>
                    <a:cubicBezTo>
                      <a:pt x="8786" y="720"/>
                      <a:pt x="9146" y="1008"/>
                      <a:pt x="9434" y="1297"/>
                    </a:cubicBezTo>
                    <a:cubicBezTo>
                      <a:pt x="9578" y="1440"/>
                      <a:pt x="9722" y="1657"/>
                      <a:pt x="9794" y="1800"/>
                    </a:cubicBezTo>
                    <a:cubicBezTo>
                      <a:pt x="9794" y="1945"/>
                      <a:pt x="9866" y="2161"/>
                      <a:pt x="9866" y="2377"/>
                    </a:cubicBezTo>
                    <a:cubicBezTo>
                      <a:pt x="9866" y="2737"/>
                      <a:pt x="9722" y="3097"/>
                      <a:pt x="9434" y="3385"/>
                    </a:cubicBezTo>
                    <a:cubicBezTo>
                      <a:pt x="9146" y="3673"/>
                      <a:pt x="8786" y="3817"/>
                      <a:pt x="8354" y="3817"/>
                    </a:cubicBezTo>
                    <a:cubicBezTo>
                      <a:pt x="7922" y="3817"/>
                      <a:pt x="7490" y="3673"/>
                      <a:pt x="7274" y="3313"/>
                    </a:cubicBezTo>
                    <a:cubicBezTo>
                      <a:pt x="6986" y="2953"/>
                      <a:pt x="6914" y="2664"/>
                      <a:pt x="6914" y="2232"/>
                    </a:cubicBezTo>
                    <a:cubicBezTo>
                      <a:pt x="6914" y="1945"/>
                      <a:pt x="6986" y="1729"/>
                      <a:pt x="7129" y="1440"/>
                    </a:cubicBezTo>
                    <a:cubicBezTo>
                      <a:pt x="7274" y="1152"/>
                      <a:pt x="7490" y="1008"/>
                      <a:pt x="7778" y="864"/>
                    </a:cubicBezTo>
                    <a:cubicBezTo>
                      <a:pt x="7418" y="720"/>
                      <a:pt x="7058" y="576"/>
                      <a:pt x="6697" y="576"/>
                    </a:cubicBezTo>
                    <a:cubicBezTo>
                      <a:pt x="6337" y="576"/>
                      <a:pt x="5977" y="504"/>
                      <a:pt x="5617" y="504"/>
                    </a:cubicBezTo>
                    <a:cubicBezTo>
                      <a:pt x="5401" y="504"/>
                      <a:pt x="5257" y="504"/>
                      <a:pt x="5041" y="504"/>
                    </a:cubicBezTo>
                    <a:cubicBezTo>
                      <a:pt x="4825" y="504"/>
                      <a:pt x="4681" y="504"/>
                      <a:pt x="4465" y="576"/>
                    </a:cubicBezTo>
                    <a:cubicBezTo>
                      <a:pt x="4321" y="576"/>
                      <a:pt x="4249" y="576"/>
                      <a:pt x="4105" y="648"/>
                    </a:cubicBezTo>
                    <a:cubicBezTo>
                      <a:pt x="3961" y="648"/>
                      <a:pt x="3817" y="720"/>
                      <a:pt x="3673" y="792"/>
                    </a:cubicBezTo>
                    <a:cubicBezTo>
                      <a:pt x="3313" y="936"/>
                      <a:pt x="3025" y="1152"/>
                      <a:pt x="2809" y="1297"/>
                    </a:cubicBezTo>
                    <a:cubicBezTo>
                      <a:pt x="2521" y="1512"/>
                      <a:pt x="2377" y="1800"/>
                      <a:pt x="2377" y="2089"/>
                    </a:cubicBezTo>
                    <a:cubicBezTo>
                      <a:pt x="2377" y="2305"/>
                      <a:pt x="2377" y="2449"/>
                      <a:pt x="2592" y="2664"/>
                    </a:cubicBezTo>
                    <a:cubicBezTo>
                      <a:pt x="2737" y="2809"/>
                      <a:pt x="2953" y="3025"/>
                      <a:pt x="3097" y="3097"/>
                    </a:cubicBezTo>
                    <a:cubicBezTo>
                      <a:pt x="3097" y="3097"/>
                      <a:pt x="3169" y="3097"/>
                      <a:pt x="3241" y="3169"/>
                    </a:cubicBezTo>
                    <a:cubicBezTo>
                      <a:pt x="3241" y="3169"/>
                      <a:pt x="3313" y="3169"/>
                      <a:pt x="3385" y="3169"/>
                    </a:cubicBezTo>
                    <a:cubicBezTo>
                      <a:pt x="3817" y="3385"/>
                      <a:pt x="4249" y="3529"/>
                      <a:pt x="4609" y="3745"/>
                    </a:cubicBezTo>
                    <a:cubicBezTo>
                      <a:pt x="5041" y="3889"/>
                      <a:pt x="5401" y="4105"/>
                      <a:pt x="5833" y="4249"/>
                    </a:cubicBezTo>
                    <a:cubicBezTo>
                      <a:pt x="6265" y="4393"/>
                      <a:pt x="6697" y="4609"/>
                      <a:pt x="7058" y="4753"/>
                    </a:cubicBezTo>
                    <a:cubicBezTo>
                      <a:pt x="7490" y="4897"/>
                      <a:pt x="7922" y="5113"/>
                      <a:pt x="8354" y="5257"/>
                    </a:cubicBezTo>
                    <a:cubicBezTo>
                      <a:pt x="8354" y="5257"/>
                      <a:pt x="8354" y="5257"/>
                      <a:pt x="8354" y="5257"/>
                    </a:cubicBezTo>
                    <a:cubicBezTo>
                      <a:pt x="8354" y="5257"/>
                      <a:pt x="8354" y="5257"/>
                      <a:pt x="8354" y="5257"/>
                    </a:cubicBezTo>
                    <a:cubicBezTo>
                      <a:pt x="9074" y="5545"/>
                      <a:pt x="9722" y="6049"/>
                      <a:pt x="10298" y="6626"/>
                    </a:cubicBezTo>
                    <a:cubicBezTo>
                      <a:pt x="10874" y="7274"/>
                      <a:pt x="11162" y="7922"/>
                      <a:pt x="11162" y="8786"/>
                    </a:cubicBezTo>
                    <a:cubicBezTo>
                      <a:pt x="11162" y="9794"/>
                      <a:pt x="10658" y="10658"/>
                      <a:pt x="9578" y="11378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78" name="Freeform: Shape 5377">
                <a:extLst>
                  <a:ext uri="{FF2B5EF4-FFF2-40B4-BE49-F238E27FC236}">
                    <a16:creationId xmlns:a16="http://schemas.microsoft.com/office/drawing/2014/main" id="{46D7847A-B8E9-1898-A74A-BCB829E2E075}"/>
                  </a:ext>
                </a:extLst>
              </p:cNvPr>
              <p:cNvSpPr/>
              <p:nvPr/>
            </p:nvSpPr>
            <p:spPr>
              <a:xfrm>
                <a:off x="6996925" y="5543839"/>
                <a:ext cx="14402" cy="17643"/>
              </a:xfrm>
              <a:custGeom>
                <a:avLst/>
                <a:gdLst>
                  <a:gd name="connsiteX0" fmla="*/ 12242 w 14402"/>
                  <a:gd name="connsiteY0" fmla="*/ 10154 h 17643"/>
                  <a:gd name="connsiteX1" fmla="*/ 12458 w 14402"/>
                  <a:gd name="connsiteY1" fmla="*/ 11018 h 17643"/>
                  <a:gd name="connsiteX2" fmla="*/ 12530 w 14402"/>
                  <a:gd name="connsiteY2" fmla="*/ 11955 h 17643"/>
                  <a:gd name="connsiteX3" fmla="*/ 12026 w 14402"/>
                  <a:gd name="connsiteY3" fmla="*/ 14115 h 17643"/>
                  <a:gd name="connsiteX4" fmla="*/ 10658 w 14402"/>
                  <a:gd name="connsiteY4" fmla="*/ 15987 h 17643"/>
                  <a:gd name="connsiteX5" fmla="*/ 8713 w 14402"/>
                  <a:gd name="connsiteY5" fmla="*/ 17211 h 17643"/>
                  <a:gd name="connsiteX6" fmla="*/ 6553 w 14402"/>
                  <a:gd name="connsiteY6" fmla="*/ 17644 h 17643"/>
                  <a:gd name="connsiteX7" fmla="*/ 6265 w 14402"/>
                  <a:gd name="connsiteY7" fmla="*/ 17644 h 17643"/>
                  <a:gd name="connsiteX8" fmla="*/ 3889 w 14402"/>
                  <a:gd name="connsiteY8" fmla="*/ 17211 h 17643"/>
                  <a:gd name="connsiteX9" fmla="*/ 1800 w 14402"/>
                  <a:gd name="connsiteY9" fmla="*/ 15987 h 17643"/>
                  <a:gd name="connsiteX10" fmla="*/ 432 w 14402"/>
                  <a:gd name="connsiteY10" fmla="*/ 14043 h 17643"/>
                  <a:gd name="connsiteX11" fmla="*/ 0 w 14402"/>
                  <a:gd name="connsiteY11" fmla="*/ 11883 h 17643"/>
                  <a:gd name="connsiteX12" fmla="*/ 648 w 14402"/>
                  <a:gd name="connsiteY12" fmla="*/ 9290 h 17643"/>
                  <a:gd name="connsiteX13" fmla="*/ 2592 w 14402"/>
                  <a:gd name="connsiteY13" fmla="*/ 7201 h 17643"/>
                  <a:gd name="connsiteX14" fmla="*/ 1800 w 14402"/>
                  <a:gd name="connsiteY14" fmla="*/ 5833 h 17643"/>
                  <a:gd name="connsiteX15" fmla="*/ 1512 w 14402"/>
                  <a:gd name="connsiteY15" fmla="*/ 4393 h 17643"/>
                  <a:gd name="connsiteX16" fmla="*/ 1872 w 14402"/>
                  <a:gd name="connsiteY16" fmla="*/ 2737 h 17643"/>
                  <a:gd name="connsiteX17" fmla="*/ 2952 w 14402"/>
                  <a:gd name="connsiteY17" fmla="*/ 1296 h 17643"/>
                  <a:gd name="connsiteX18" fmla="*/ 4537 w 14402"/>
                  <a:gd name="connsiteY18" fmla="*/ 288 h 17643"/>
                  <a:gd name="connsiteX19" fmla="*/ 6337 w 14402"/>
                  <a:gd name="connsiteY19" fmla="*/ 0 h 17643"/>
                  <a:gd name="connsiteX20" fmla="*/ 7921 w 14402"/>
                  <a:gd name="connsiteY20" fmla="*/ 216 h 17643"/>
                  <a:gd name="connsiteX21" fmla="*/ 9362 w 14402"/>
                  <a:gd name="connsiteY21" fmla="*/ 936 h 17643"/>
                  <a:gd name="connsiteX22" fmla="*/ 10442 w 14402"/>
                  <a:gd name="connsiteY22" fmla="*/ 2017 h 17643"/>
                  <a:gd name="connsiteX23" fmla="*/ 11018 w 14402"/>
                  <a:gd name="connsiteY23" fmla="*/ 3385 h 17643"/>
                  <a:gd name="connsiteX24" fmla="*/ 10370 w 14402"/>
                  <a:gd name="connsiteY24" fmla="*/ 3529 h 17643"/>
                  <a:gd name="connsiteX25" fmla="*/ 8930 w 14402"/>
                  <a:gd name="connsiteY25" fmla="*/ 1368 h 17643"/>
                  <a:gd name="connsiteX26" fmla="*/ 6553 w 14402"/>
                  <a:gd name="connsiteY26" fmla="*/ 504 h 17643"/>
                  <a:gd name="connsiteX27" fmla="*/ 5473 w 14402"/>
                  <a:gd name="connsiteY27" fmla="*/ 1008 h 17643"/>
                  <a:gd name="connsiteX28" fmla="*/ 5041 w 14402"/>
                  <a:gd name="connsiteY28" fmla="*/ 2089 h 17643"/>
                  <a:gd name="connsiteX29" fmla="*/ 5041 w 14402"/>
                  <a:gd name="connsiteY29" fmla="*/ 2232 h 17643"/>
                  <a:gd name="connsiteX30" fmla="*/ 5041 w 14402"/>
                  <a:gd name="connsiteY30" fmla="*/ 5185 h 17643"/>
                  <a:gd name="connsiteX31" fmla="*/ 5545 w 14402"/>
                  <a:gd name="connsiteY31" fmla="*/ 6265 h 17643"/>
                  <a:gd name="connsiteX32" fmla="*/ 6697 w 14402"/>
                  <a:gd name="connsiteY32" fmla="*/ 6697 h 17643"/>
                  <a:gd name="connsiteX33" fmla="*/ 8281 w 14402"/>
                  <a:gd name="connsiteY33" fmla="*/ 6697 h 17643"/>
                  <a:gd name="connsiteX34" fmla="*/ 8281 w 14402"/>
                  <a:gd name="connsiteY34" fmla="*/ 7346 h 17643"/>
                  <a:gd name="connsiteX35" fmla="*/ 6697 w 14402"/>
                  <a:gd name="connsiteY35" fmla="*/ 7346 h 17643"/>
                  <a:gd name="connsiteX36" fmla="*/ 5545 w 14402"/>
                  <a:gd name="connsiteY36" fmla="*/ 7850 h 17643"/>
                  <a:gd name="connsiteX37" fmla="*/ 5041 w 14402"/>
                  <a:gd name="connsiteY37" fmla="*/ 9002 h 17643"/>
                  <a:gd name="connsiteX38" fmla="*/ 5041 w 14402"/>
                  <a:gd name="connsiteY38" fmla="*/ 15123 h 17643"/>
                  <a:gd name="connsiteX39" fmla="*/ 5041 w 14402"/>
                  <a:gd name="connsiteY39" fmla="*/ 15123 h 17643"/>
                  <a:gd name="connsiteX40" fmla="*/ 5041 w 14402"/>
                  <a:gd name="connsiteY40" fmla="*/ 15339 h 17643"/>
                  <a:gd name="connsiteX41" fmla="*/ 5545 w 14402"/>
                  <a:gd name="connsiteY41" fmla="*/ 16347 h 17643"/>
                  <a:gd name="connsiteX42" fmla="*/ 6553 w 14402"/>
                  <a:gd name="connsiteY42" fmla="*/ 16779 h 17643"/>
                  <a:gd name="connsiteX43" fmla="*/ 10370 w 14402"/>
                  <a:gd name="connsiteY43" fmla="*/ 15195 h 17643"/>
                  <a:gd name="connsiteX44" fmla="*/ 11954 w 14402"/>
                  <a:gd name="connsiteY44" fmla="*/ 11595 h 17643"/>
                  <a:gd name="connsiteX45" fmla="*/ 11882 w 14402"/>
                  <a:gd name="connsiteY45" fmla="*/ 10658 h 17643"/>
                  <a:gd name="connsiteX46" fmla="*/ 11594 w 14402"/>
                  <a:gd name="connsiteY46" fmla="*/ 9794 h 17643"/>
                  <a:gd name="connsiteX47" fmla="*/ 9002 w 14402"/>
                  <a:gd name="connsiteY47" fmla="*/ 9794 h 17643"/>
                  <a:gd name="connsiteX48" fmla="*/ 9002 w 14402"/>
                  <a:gd name="connsiteY48" fmla="*/ 9146 h 17643"/>
                  <a:gd name="connsiteX49" fmla="*/ 14403 w 14402"/>
                  <a:gd name="connsiteY49" fmla="*/ 9146 h 17643"/>
                  <a:gd name="connsiteX50" fmla="*/ 14403 w 14402"/>
                  <a:gd name="connsiteY50" fmla="*/ 9794 h 17643"/>
                  <a:gd name="connsiteX51" fmla="*/ 12314 w 14402"/>
                  <a:gd name="connsiteY51" fmla="*/ 9794 h 1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4402" h="17643">
                    <a:moveTo>
                      <a:pt x="12242" y="10154"/>
                    </a:moveTo>
                    <a:cubicBezTo>
                      <a:pt x="12242" y="10154"/>
                      <a:pt x="12458" y="10730"/>
                      <a:pt x="12458" y="11018"/>
                    </a:cubicBezTo>
                    <a:cubicBezTo>
                      <a:pt x="12458" y="11378"/>
                      <a:pt x="12530" y="11666"/>
                      <a:pt x="12530" y="11955"/>
                    </a:cubicBezTo>
                    <a:cubicBezTo>
                      <a:pt x="12530" y="12675"/>
                      <a:pt x="12386" y="13395"/>
                      <a:pt x="12026" y="14115"/>
                    </a:cubicBezTo>
                    <a:cubicBezTo>
                      <a:pt x="11666" y="14835"/>
                      <a:pt x="11234" y="15411"/>
                      <a:pt x="10658" y="15987"/>
                    </a:cubicBezTo>
                    <a:cubicBezTo>
                      <a:pt x="10082" y="16492"/>
                      <a:pt x="9434" y="16924"/>
                      <a:pt x="8713" y="17211"/>
                    </a:cubicBezTo>
                    <a:cubicBezTo>
                      <a:pt x="7993" y="17499"/>
                      <a:pt x="7273" y="17644"/>
                      <a:pt x="6553" y="17644"/>
                    </a:cubicBezTo>
                    <a:lnTo>
                      <a:pt x="6265" y="17644"/>
                    </a:lnTo>
                    <a:cubicBezTo>
                      <a:pt x="5473" y="17644"/>
                      <a:pt x="4681" y="17499"/>
                      <a:pt x="3889" y="17211"/>
                    </a:cubicBezTo>
                    <a:cubicBezTo>
                      <a:pt x="3097" y="16924"/>
                      <a:pt x="2448" y="16492"/>
                      <a:pt x="1800" y="15987"/>
                    </a:cubicBezTo>
                    <a:cubicBezTo>
                      <a:pt x="1152" y="15411"/>
                      <a:pt x="720" y="14763"/>
                      <a:pt x="432" y="14043"/>
                    </a:cubicBezTo>
                    <a:cubicBezTo>
                      <a:pt x="144" y="13323"/>
                      <a:pt x="0" y="12602"/>
                      <a:pt x="0" y="11883"/>
                    </a:cubicBezTo>
                    <a:cubicBezTo>
                      <a:pt x="0" y="10946"/>
                      <a:pt x="216" y="10082"/>
                      <a:pt x="648" y="9290"/>
                    </a:cubicBezTo>
                    <a:cubicBezTo>
                      <a:pt x="1080" y="8426"/>
                      <a:pt x="1728" y="7778"/>
                      <a:pt x="2592" y="7201"/>
                    </a:cubicBezTo>
                    <a:cubicBezTo>
                      <a:pt x="2232" y="6769"/>
                      <a:pt x="1944" y="6337"/>
                      <a:pt x="1800" y="5833"/>
                    </a:cubicBezTo>
                    <a:cubicBezTo>
                      <a:pt x="1656" y="5329"/>
                      <a:pt x="1512" y="4897"/>
                      <a:pt x="1512" y="4393"/>
                    </a:cubicBezTo>
                    <a:cubicBezTo>
                      <a:pt x="1512" y="3817"/>
                      <a:pt x="1656" y="3241"/>
                      <a:pt x="1872" y="2737"/>
                    </a:cubicBezTo>
                    <a:cubicBezTo>
                      <a:pt x="2088" y="2232"/>
                      <a:pt x="2448" y="1728"/>
                      <a:pt x="2952" y="1296"/>
                    </a:cubicBezTo>
                    <a:cubicBezTo>
                      <a:pt x="3384" y="864"/>
                      <a:pt x="3961" y="504"/>
                      <a:pt x="4537" y="288"/>
                    </a:cubicBezTo>
                    <a:cubicBezTo>
                      <a:pt x="5113" y="72"/>
                      <a:pt x="5689" y="0"/>
                      <a:pt x="6337" y="0"/>
                    </a:cubicBezTo>
                    <a:cubicBezTo>
                      <a:pt x="6913" y="0"/>
                      <a:pt x="7417" y="72"/>
                      <a:pt x="7921" y="216"/>
                    </a:cubicBezTo>
                    <a:cubicBezTo>
                      <a:pt x="8426" y="360"/>
                      <a:pt x="8930" y="648"/>
                      <a:pt x="9362" y="936"/>
                    </a:cubicBezTo>
                    <a:cubicBezTo>
                      <a:pt x="9794" y="1225"/>
                      <a:pt x="10082" y="1585"/>
                      <a:pt x="10442" y="2017"/>
                    </a:cubicBezTo>
                    <a:cubicBezTo>
                      <a:pt x="10730" y="2449"/>
                      <a:pt x="10946" y="2881"/>
                      <a:pt x="11018" y="3385"/>
                    </a:cubicBezTo>
                    <a:lnTo>
                      <a:pt x="10370" y="3529"/>
                    </a:lnTo>
                    <a:cubicBezTo>
                      <a:pt x="10154" y="2664"/>
                      <a:pt x="9722" y="1945"/>
                      <a:pt x="8930" y="1368"/>
                    </a:cubicBezTo>
                    <a:cubicBezTo>
                      <a:pt x="8209" y="792"/>
                      <a:pt x="7417" y="504"/>
                      <a:pt x="6553" y="504"/>
                    </a:cubicBezTo>
                    <a:cubicBezTo>
                      <a:pt x="6121" y="504"/>
                      <a:pt x="5761" y="648"/>
                      <a:pt x="5473" y="1008"/>
                    </a:cubicBezTo>
                    <a:cubicBezTo>
                      <a:pt x="5185" y="1368"/>
                      <a:pt x="5041" y="1728"/>
                      <a:pt x="5041" y="2089"/>
                    </a:cubicBezTo>
                    <a:cubicBezTo>
                      <a:pt x="5041" y="2089"/>
                      <a:pt x="5041" y="2160"/>
                      <a:pt x="5041" y="2232"/>
                    </a:cubicBezTo>
                    <a:lnTo>
                      <a:pt x="5041" y="5185"/>
                    </a:lnTo>
                    <a:cubicBezTo>
                      <a:pt x="5041" y="5617"/>
                      <a:pt x="5257" y="5977"/>
                      <a:pt x="5545" y="6265"/>
                    </a:cubicBezTo>
                    <a:cubicBezTo>
                      <a:pt x="5905" y="6554"/>
                      <a:pt x="6265" y="6697"/>
                      <a:pt x="6697" y="6697"/>
                    </a:cubicBezTo>
                    <a:lnTo>
                      <a:pt x="8281" y="6697"/>
                    </a:lnTo>
                    <a:lnTo>
                      <a:pt x="8281" y="7346"/>
                    </a:lnTo>
                    <a:lnTo>
                      <a:pt x="6697" y="7346"/>
                    </a:lnTo>
                    <a:cubicBezTo>
                      <a:pt x="6265" y="7346"/>
                      <a:pt x="5833" y="7490"/>
                      <a:pt x="5545" y="7850"/>
                    </a:cubicBezTo>
                    <a:cubicBezTo>
                      <a:pt x="5185" y="8210"/>
                      <a:pt x="5041" y="8570"/>
                      <a:pt x="5041" y="9002"/>
                    </a:cubicBezTo>
                    <a:lnTo>
                      <a:pt x="5041" y="15123"/>
                    </a:lnTo>
                    <a:lnTo>
                      <a:pt x="5041" y="15123"/>
                    </a:lnTo>
                    <a:cubicBezTo>
                      <a:pt x="5041" y="15123"/>
                      <a:pt x="5041" y="15339"/>
                      <a:pt x="5041" y="15339"/>
                    </a:cubicBezTo>
                    <a:cubicBezTo>
                      <a:pt x="5041" y="15699"/>
                      <a:pt x="5257" y="16059"/>
                      <a:pt x="5545" y="16347"/>
                    </a:cubicBezTo>
                    <a:cubicBezTo>
                      <a:pt x="5833" y="16635"/>
                      <a:pt x="6193" y="16779"/>
                      <a:pt x="6553" y="16779"/>
                    </a:cubicBezTo>
                    <a:cubicBezTo>
                      <a:pt x="7993" y="16779"/>
                      <a:pt x="9290" y="16203"/>
                      <a:pt x="10370" y="15195"/>
                    </a:cubicBezTo>
                    <a:cubicBezTo>
                      <a:pt x="11450" y="14187"/>
                      <a:pt x="11954" y="13035"/>
                      <a:pt x="11954" y="11595"/>
                    </a:cubicBezTo>
                    <a:cubicBezTo>
                      <a:pt x="11954" y="11306"/>
                      <a:pt x="11954" y="10946"/>
                      <a:pt x="11882" y="10658"/>
                    </a:cubicBezTo>
                    <a:cubicBezTo>
                      <a:pt x="11882" y="10370"/>
                      <a:pt x="11738" y="10082"/>
                      <a:pt x="11594" y="9794"/>
                    </a:cubicBezTo>
                    <a:lnTo>
                      <a:pt x="9002" y="9794"/>
                    </a:lnTo>
                    <a:lnTo>
                      <a:pt x="9002" y="9146"/>
                    </a:lnTo>
                    <a:lnTo>
                      <a:pt x="14403" y="9146"/>
                    </a:lnTo>
                    <a:lnTo>
                      <a:pt x="14403" y="9794"/>
                    </a:lnTo>
                    <a:lnTo>
                      <a:pt x="12314" y="9794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79" name="Freeform: Shape 5378">
                <a:extLst>
                  <a:ext uri="{FF2B5EF4-FFF2-40B4-BE49-F238E27FC236}">
                    <a16:creationId xmlns:a16="http://schemas.microsoft.com/office/drawing/2014/main" id="{ACFC190E-794D-D906-DD92-1E3CB3BD35A1}"/>
                  </a:ext>
                </a:extLst>
              </p:cNvPr>
              <p:cNvSpPr/>
              <p:nvPr/>
            </p:nvSpPr>
            <p:spPr>
              <a:xfrm>
                <a:off x="7017305" y="5544055"/>
                <a:ext cx="12610" cy="17427"/>
              </a:xfrm>
              <a:custGeom>
                <a:avLst/>
                <a:gdLst>
                  <a:gd name="connsiteX0" fmla="*/ 11234 w 12610"/>
                  <a:gd name="connsiteY0" fmla="*/ 15843 h 17427"/>
                  <a:gd name="connsiteX1" fmla="*/ 7778 w 12610"/>
                  <a:gd name="connsiteY1" fmla="*/ 17355 h 17427"/>
                  <a:gd name="connsiteX2" fmla="*/ 6986 w 12610"/>
                  <a:gd name="connsiteY2" fmla="*/ 17427 h 17427"/>
                  <a:gd name="connsiteX3" fmla="*/ 6265 w 12610"/>
                  <a:gd name="connsiteY3" fmla="*/ 17427 h 17427"/>
                  <a:gd name="connsiteX4" fmla="*/ 1872 w 12610"/>
                  <a:gd name="connsiteY4" fmla="*/ 15843 h 17427"/>
                  <a:gd name="connsiteX5" fmla="*/ 0 w 12610"/>
                  <a:gd name="connsiteY5" fmla="*/ 11594 h 17427"/>
                  <a:gd name="connsiteX6" fmla="*/ 648 w 12610"/>
                  <a:gd name="connsiteY6" fmla="*/ 11594 h 17427"/>
                  <a:gd name="connsiteX7" fmla="*/ 2305 w 12610"/>
                  <a:gd name="connsiteY7" fmla="*/ 15411 h 17427"/>
                  <a:gd name="connsiteX8" fmla="*/ 6265 w 12610"/>
                  <a:gd name="connsiteY8" fmla="*/ 16851 h 17427"/>
                  <a:gd name="connsiteX9" fmla="*/ 7850 w 12610"/>
                  <a:gd name="connsiteY9" fmla="*/ 16707 h 17427"/>
                  <a:gd name="connsiteX10" fmla="*/ 9290 w 12610"/>
                  <a:gd name="connsiteY10" fmla="*/ 16059 h 17427"/>
                  <a:gd name="connsiteX11" fmla="*/ 10082 w 12610"/>
                  <a:gd name="connsiteY11" fmla="*/ 15267 h 17427"/>
                  <a:gd name="connsiteX12" fmla="*/ 10370 w 12610"/>
                  <a:gd name="connsiteY12" fmla="*/ 14259 h 17427"/>
                  <a:gd name="connsiteX13" fmla="*/ 9722 w 12610"/>
                  <a:gd name="connsiteY13" fmla="*/ 12746 h 17427"/>
                  <a:gd name="connsiteX14" fmla="*/ 8210 w 12610"/>
                  <a:gd name="connsiteY14" fmla="*/ 11522 h 17427"/>
                  <a:gd name="connsiteX15" fmla="*/ 7490 w 12610"/>
                  <a:gd name="connsiteY15" fmla="*/ 11090 h 17427"/>
                  <a:gd name="connsiteX16" fmla="*/ 6841 w 12610"/>
                  <a:gd name="connsiteY16" fmla="*/ 10730 h 17427"/>
                  <a:gd name="connsiteX17" fmla="*/ 6265 w 12610"/>
                  <a:gd name="connsiteY17" fmla="*/ 10442 h 17427"/>
                  <a:gd name="connsiteX18" fmla="*/ 5617 w 12610"/>
                  <a:gd name="connsiteY18" fmla="*/ 10154 h 17427"/>
                  <a:gd name="connsiteX19" fmla="*/ 4825 w 12610"/>
                  <a:gd name="connsiteY19" fmla="*/ 9794 h 17427"/>
                  <a:gd name="connsiteX20" fmla="*/ 4033 w 12610"/>
                  <a:gd name="connsiteY20" fmla="*/ 9362 h 17427"/>
                  <a:gd name="connsiteX21" fmla="*/ 1512 w 12610"/>
                  <a:gd name="connsiteY21" fmla="*/ 7489 h 17427"/>
                  <a:gd name="connsiteX22" fmla="*/ 432 w 12610"/>
                  <a:gd name="connsiteY22" fmla="*/ 4681 h 17427"/>
                  <a:gd name="connsiteX23" fmla="*/ 936 w 12610"/>
                  <a:gd name="connsiteY23" fmla="*/ 2737 h 17427"/>
                  <a:gd name="connsiteX24" fmla="*/ 2305 w 12610"/>
                  <a:gd name="connsiteY24" fmla="*/ 1296 h 17427"/>
                  <a:gd name="connsiteX25" fmla="*/ 4105 w 12610"/>
                  <a:gd name="connsiteY25" fmla="*/ 432 h 17427"/>
                  <a:gd name="connsiteX26" fmla="*/ 6265 w 12610"/>
                  <a:gd name="connsiteY26" fmla="*/ 0 h 17427"/>
                  <a:gd name="connsiteX27" fmla="*/ 6554 w 12610"/>
                  <a:gd name="connsiteY27" fmla="*/ 0 h 17427"/>
                  <a:gd name="connsiteX28" fmla="*/ 6841 w 12610"/>
                  <a:gd name="connsiteY28" fmla="*/ 0 h 17427"/>
                  <a:gd name="connsiteX29" fmla="*/ 9218 w 12610"/>
                  <a:gd name="connsiteY29" fmla="*/ 432 h 17427"/>
                  <a:gd name="connsiteX30" fmla="*/ 11018 w 12610"/>
                  <a:gd name="connsiteY30" fmla="*/ 1872 h 17427"/>
                  <a:gd name="connsiteX31" fmla="*/ 11234 w 12610"/>
                  <a:gd name="connsiteY31" fmla="*/ 2305 h 17427"/>
                  <a:gd name="connsiteX32" fmla="*/ 11306 w 12610"/>
                  <a:gd name="connsiteY32" fmla="*/ 2809 h 17427"/>
                  <a:gd name="connsiteX33" fmla="*/ 10946 w 12610"/>
                  <a:gd name="connsiteY33" fmla="*/ 3817 h 17427"/>
                  <a:gd name="connsiteX34" fmla="*/ 9866 w 12610"/>
                  <a:gd name="connsiteY34" fmla="*/ 4249 h 17427"/>
                  <a:gd name="connsiteX35" fmla="*/ 8786 w 12610"/>
                  <a:gd name="connsiteY35" fmla="*/ 3744 h 17427"/>
                  <a:gd name="connsiteX36" fmla="*/ 8426 w 12610"/>
                  <a:gd name="connsiteY36" fmla="*/ 2664 h 17427"/>
                  <a:gd name="connsiteX37" fmla="*/ 8714 w 12610"/>
                  <a:gd name="connsiteY37" fmla="*/ 1800 h 17427"/>
                  <a:gd name="connsiteX38" fmla="*/ 9506 w 12610"/>
                  <a:gd name="connsiteY38" fmla="*/ 1296 h 17427"/>
                  <a:gd name="connsiteX39" fmla="*/ 8138 w 12610"/>
                  <a:gd name="connsiteY39" fmla="*/ 720 h 17427"/>
                  <a:gd name="connsiteX40" fmla="*/ 6697 w 12610"/>
                  <a:gd name="connsiteY40" fmla="*/ 576 h 17427"/>
                  <a:gd name="connsiteX41" fmla="*/ 6265 w 12610"/>
                  <a:gd name="connsiteY41" fmla="*/ 576 h 17427"/>
                  <a:gd name="connsiteX42" fmla="*/ 5833 w 12610"/>
                  <a:gd name="connsiteY42" fmla="*/ 576 h 17427"/>
                  <a:gd name="connsiteX43" fmla="*/ 5617 w 12610"/>
                  <a:gd name="connsiteY43" fmla="*/ 576 h 17427"/>
                  <a:gd name="connsiteX44" fmla="*/ 5401 w 12610"/>
                  <a:gd name="connsiteY44" fmla="*/ 576 h 17427"/>
                  <a:gd name="connsiteX45" fmla="*/ 5041 w 12610"/>
                  <a:gd name="connsiteY45" fmla="*/ 648 h 17427"/>
                  <a:gd name="connsiteX46" fmla="*/ 4681 w 12610"/>
                  <a:gd name="connsiteY46" fmla="*/ 792 h 17427"/>
                  <a:gd name="connsiteX47" fmla="*/ 3385 w 12610"/>
                  <a:gd name="connsiteY47" fmla="*/ 1584 h 17427"/>
                  <a:gd name="connsiteX48" fmla="*/ 2737 w 12610"/>
                  <a:gd name="connsiteY48" fmla="*/ 2952 h 17427"/>
                  <a:gd name="connsiteX49" fmla="*/ 2737 w 12610"/>
                  <a:gd name="connsiteY49" fmla="*/ 3097 h 17427"/>
                  <a:gd name="connsiteX50" fmla="*/ 2737 w 12610"/>
                  <a:gd name="connsiteY50" fmla="*/ 3312 h 17427"/>
                  <a:gd name="connsiteX51" fmla="*/ 3169 w 12610"/>
                  <a:gd name="connsiteY51" fmla="*/ 4177 h 17427"/>
                  <a:gd name="connsiteX52" fmla="*/ 3889 w 12610"/>
                  <a:gd name="connsiteY52" fmla="*/ 4825 h 17427"/>
                  <a:gd name="connsiteX53" fmla="*/ 5257 w 12610"/>
                  <a:gd name="connsiteY53" fmla="*/ 5545 h 17427"/>
                  <a:gd name="connsiteX54" fmla="*/ 6697 w 12610"/>
                  <a:gd name="connsiteY54" fmla="*/ 6265 h 17427"/>
                  <a:gd name="connsiteX55" fmla="*/ 8066 w 12610"/>
                  <a:gd name="connsiteY55" fmla="*/ 6985 h 17427"/>
                  <a:gd name="connsiteX56" fmla="*/ 9506 w 12610"/>
                  <a:gd name="connsiteY56" fmla="*/ 7706 h 17427"/>
                  <a:gd name="connsiteX57" fmla="*/ 11666 w 12610"/>
                  <a:gd name="connsiteY57" fmla="*/ 9506 h 17427"/>
                  <a:gd name="connsiteX58" fmla="*/ 12602 w 12610"/>
                  <a:gd name="connsiteY58" fmla="*/ 12170 h 17427"/>
                  <a:gd name="connsiteX59" fmla="*/ 11163 w 12610"/>
                  <a:gd name="connsiteY59" fmla="*/ 15627 h 1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2610" h="17427">
                    <a:moveTo>
                      <a:pt x="11234" y="15843"/>
                    </a:moveTo>
                    <a:cubicBezTo>
                      <a:pt x="10154" y="16635"/>
                      <a:pt x="9002" y="17139"/>
                      <a:pt x="7778" y="17355"/>
                    </a:cubicBezTo>
                    <a:cubicBezTo>
                      <a:pt x="7490" y="17355"/>
                      <a:pt x="7274" y="17427"/>
                      <a:pt x="6986" y="17427"/>
                    </a:cubicBezTo>
                    <a:cubicBezTo>
                      <a:pt x="6697" y="17427"/>
                      <a:pt x="6481" y="17427"/>
                      <a:pt x="6265" y="17427"/>
                    </a:cubicBezTo>
                    <a:cubicBezTo>
                      <a:pt x="4609" y="17427"/>
                      <a:pt x="3097" y="16923"/>
                      <a:pt x="1872" y="15843"/>
                    </a:cubicBezTo>
                    <a:cubicBezTo>
                      <a:pt x="648" y="14763"/>
                      <a:pt x="0" y="13322"/>
                      <a:pt x="0" y="11594"/>
                    </a:cubicBezTo>
                    <a:lnTo>
                      <a:pt x="648" y="11594"/>
                    </a:lnTo>
                    <a:cubicBezTo>
                      <a:pt x="648" y="13179"/>
                      <a:pt x="1152" y="14475"/>
                      <a:pt x="2305" y="15411"/>
                    </a:cubicBezTo>
                    <a:cubicBezTo>
                      <a:pt x="3385" y="16347"/>
                      <a:pt x="4753" y="16851"/>
                      <a:pt x="6265" y="16851"/>
                    </a:cubicBezTo>
                    <a:cubicBezTo>
                      <a:pt x="6769" y="16851"/>
                      <a:pt x="7346" y="16851"/>
                      <a:pt x="7850" y="16707"/>
                    </a:cubicBezTo>
                    <a:cubicBezTo>
                      <a:pt x="8354" y="16635"/>
                      <a:pt x="8858" y="16419"/>
                      <a:pt x="9290" y="16059"/>
                    </a:cubicBezTo>
                    <a:cubicBezTo>
                      <a:pt x="9650" y="15843"/>
                      <a:pt x="9938" y="15555"/>
                      <a:pt x="10082" y="15267"/>
                    </a:cubicBezTo>
                    <a:cubicBezTo>
                      <a:pt x="10298" y="14907"/>
                      <a:pt x="10370" y="14619"/>
                      <a:pt x="10370" y="14259"/>
                    </a:cubicBezTo>
                    <a:cubicBezTo>
                      <a:pt x="10370" y="13682"/>
                      <a:pt x="10154" y="13179"/>
                      <a:pt x="9722" y="12746"/>
                    </a:cubicBezTo>
                    <a:cubicBezTo>
                      <a:pt x="9290" y="12314"/>
                      <a:pt x="8786" y="11882"/>
                      <a:pt x="8210" y="11522"/>
                    </a:cubicBezTo>
                    <a:cubicBezTo>
                      <a:pt x="7994" y="11378"/>
                      <a:pt x="7778" y="11234"/>
                      <a:pt x="7490" y="11090"/>
                    </a:cubicBezTo>
                    <a:cubicBezTo>
                      <a:pt x="7274" y="11018"/>
                      <a:pt x="7058" y="10874"/>
                      <a:pt x="6841" y="10730"/>
                    </a:cubicBezTo>
                    <a:cubicBezTo>
                      <a:pt x="6697" y="10658"/>
                      <a:pt x="6481" y="10514"/>
                      <a:pt x="6265" y="10442"/>
                    </a:cubicBezTo>
                    <a:cubicBezTo>
                      <a:pt x="6049" y="10370"/>
                      <a:pt x="5905" y="10226"/>
                      <a:pt x="5617" y="10154"/>
                    </a:cubicBezTo>
                    <a:cubicBezTo>
                      <a:pt x="5401" y="10010"/>
                      <a:pt x="5113" y="9938"/>
                      <a:pt x="4825" y="9794"/>
                    </a:cubicBezTo>
                    <a:cubicBezTo>
                      <a:pt x="4537" y="9650"/>
                      <a:pt x="4321" y="9506"/>
                      <a:pt x="4033" y="9362"/>
                    </a:cubicBezTo>
                    <a:cubicBezTo>
                      <a:pt x="3097" y="8858"/>
                      <a:pt x="2232" y="8210"/>
                      <a:pt x="1512" y="7489"/>
                    </a:cubicBezTo>
                    <a:cubicBezTo>
                      <a:pt x="720" y="6769"/>
                      <a:pt x="360" y="5761"/>
                      <a:pt x="432" y="4681"/>
                    </a:cubicBezTo>
                    <a:cubicBezTo>
                      <a:pt x="432" y="3961"/>
                      <a:pt x="648" y="3312"/>
                      <a:pt x="936" y="2737"/>
                    </a:cubicBezTo>
                    <a:cubicBezTo>
                      <a:pt x="1296" y="2160"/>
                      <a:pt x="1729" y="1656"/>
                      <a:pt x="2305" y="1296"/>
                    </a:cubicBezTo>
                    <a:cubicBezTo>
                      <a:pt x="2809" y="936"/>
                      <a:pt x="3385" y="648"/>
                      <a:pt x="4105" y="432"/>
                    </a:cubicBezTo>
                    <a:cubicBezTo>
                      <a:pt x="4825" y="216"/>
                      <a:pt x="5545" y="72"/>
                      <a:pt x="6265" y="0"/>
                    </a:cubicBezTo>
                    <a:cubicBezTo>
                      <a:pt x="6337" y="0"/>
                      <a:pt x="6481" y="0"/>
                      <a:pt x="6554" y="0"/>
                    </a:cubicBezTo>
                    <a:lnTo>
                      <a:pt x="6841" y="0"/>
                    </a:lnTo>
                    <a:cubicBezTo>
                      <a:pt x="7706" y="0"/>
                      <a:pt x="8498" y="144"/>
                      <a:pt x="9218" y="432"/>
                    </a:cubicBezTo>
                    <a:cubicBezTo>
                      <a:pt x="9938" y="720"/>
                      <a:pt x="10586" y="1224"/>
                      <a:pt x="11018" y="1872"/>
                    </a:cubicBezTo>
                    <a:cubicBezTo>
                      <a:pt x="11163" y="2016"/>
                      <a:pt x="11234" y="2160"/>
                      <a:pt x="11234" y="2305"/>
                    </a:cubicBezTo>
                    <a:cubicBezTo>
                      <a:pt x="11234" y="2448"/>
                      <a:pt x="11306" y="2664"/>
                      <a:pt x="11306" y="2809"/>
                    </a:cubicBezTo>
                    <a:cubicBezTo>
                      <a:pt x="11306" y="3169"/>
                      <a:pt x="11163" y="3529"/>
                      <a:pt x="10946" y="3817"/>
                    </a:cubicBezTo>
                    <a:cubicBezTo>
                      <a:pt x="10658" y="4105"/>
                      <a:pt x="10298" y="4249"/>
                      <a:pt x="9866" y="4249"/>
                    </a:cubicBezTo>
                    <a:cubicBezTo>
                      <a:pt x="9362" y="4249"/>
                      <a:pt x="9002" y="4105"/>
                      <a:pt x="8786" y="3744"/>
                    </a:cubicBezTo>
                    <a:cubicBezTo>
                      <a:pt x="8498" y="3457"/>
                      <a:pt x="8426" y="3097"/>
                      <a:pt x="8426" y="2664"/>
                    </a:cubicBezTo>
                    <a:cubicBezTo>
                      <a:pt x="8426" y="2377"/>
                      <a:pt x="8498" y="2088"/>
                      <a:pt x="8714" y="1800"/>
                    </a:cubicBezTo>
                    <a:cubicBezTo>
                      <a:pt x="8858" y="1584"/>
                      <a:pt x="9146" y="1368"/>
                      <a:pt x="9506" y="1296"/>
                    </a:cubicBezTo>
                    <a:cubicBezTo>
                      <a:pt x="9074" y="1008"/>
                      <a:pt x="8642" y="864"/>
                      <a:pt x="8138" y="720"/>
                    </a:cubicBezTo>
                    <a:cubicBezTo>
                      <a:pt x="7706" y="648"/>
                      <a:pt x="7201" y="576"/>
                      <a:pt x="6697" y="576"/>
                    </a:cubicBezTo>
                    <a:cubicBezTo>
                      <a:pt x="6554" y="576"/>
                      <a:pt x="6409" y="576"/>
                      <a:pt x="6265" y="576"/>
                    </a:cubicBezTo>
                    <a:cubicBezTo>
                      <a:pt x="6121" y="576"/>
                      <a:pt x="5977" y="576"/>
                      <a:pt x="5833" y="576"/>
                    </a:cubicBezTo>
                    <a:cubicBezTo>
                      <a:pt x="5761" y="576"/>
                      <a:pt x="5689" y="576"/>
                      <a:pt x="5617" y="576"/>
                    </a:cubicBezTo>
                    <a:cubicBezTo>
                      <a:pt x="5617" y="576"/>
                      <a:pt x="5473" y="576"/>
                      <a:pt x="5401" y="576"/>
                    </a:cubicBezTo>
                    <a:cubicBezTo>
                      <a:pt x="5257" y="576"/>
                      <a:pt x="5185" y="576"/>
                      <a:pt x="5041" y="648"/>
                    </a:cubicBezTo>
                    <a:cubicBezTo>
                      <a:pt x="4969" y="648"/>
                      <a:pt x="4825" y="648"/>
                      <a:pt x="4681" y="792"/>
                    </a:cubicBezTo>
                    <a:cubicBezTo>
                      <a:pt x="4177" y="936"/>
                      <a:pt x="3745" y="1224"/>
                      <a:pt x="3385" y="1584"/>
                    </a:cubicBezTo>
                    <a:cubicBezTo>
                      <a:pt x="3025" y="1944"/>
                      <a:pt x="2809" y="2377"/>
                      <a:pt x="2737" y="2952"/>
                    </a:cubicBezTo>
                    <a:cubicBezTo>
                      <a:pt x="2737" y="2952"/>
                      <a:pt x="2737" y="3097"/>
                      <a:pt x="2737" y="3097"/>
                    </a:cubicBezTo>
                    <a:cubicBezTo>
                      <a:pt x="2737" y="3097"/>
                      <a:pt x="2737" y="3241"/>
                      <a:pt x="2737" y="3312"/>
                    </a:cubicBezTo>
                    <a:cubicBezTo>
                      <a:pt x="2737" y="3601"/>
                      <a:pt x="2953" y="3889"/>
                      <a:pt x="3169" y="4177"/>
                    </a:cubicBezTo>
                    <a:cubicBezTo>
                      <a:pt x="3385" y="4465"/>
                      <a:pt x="3601" y="4681"/>
                      <a:pt x="3889" y="4825"/>
                    </a:cubicBezTo>
                    <a:cubicBezTo>
                      <a:pt x="4393" y="5041"/>
                      <a:pt x="4825" y="5329"/>
                      <a:pt x="5257" y="5545"/>
                    </a:cubicBezTo>
                    <a:cubicBezTo>
                      <a:pt x="5761" y="5833"/>
                      <a:pt x="6194" y="6049"/>
                      <a:pt x="6697" y="6265"/>
                    </a:cubicBezTo>
                    <a:cubicBezTo>
                      <a:pt x="7130" y="6481"/>
                      <a:pt x="7633" y="6769"/>
                      <a:pt x="8066" y="6985"/>
                    </a:cubicBezTo>
                    <a:cubicBezTo>
                      <a:pt x="8570" y="7274"/>
                      <a:pt x="9002" y="7489"/>
                      <a:pt x="9506" y="7706"/>
                    </a:cubicBezTo>
                    <a:cubicBezTo>
                      <a:pt x="10370" y="8138"/>
                      <a:pt x="11090" y="8786"/>
                      <a:pt x="11666" y="9506"/>
                    </a:cubicBezTo>
                    <a:cubicBezTo>
                      <a:pt x="12242" y="10298"/>
                      <a:pt x="12531" y="11162"/>
                      <a:pt x="12602" y="12170"/>
                    </a:cubicBezTo>
                    <a:cubicBezTo>
                      <a:pt x="12675" y="13682"/>
                      <a:pt x="12242" y="14835"/>
                      <a:pt x="11163" y="15627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0" name="Freeform: Shape 5379">
                <a:extLst>
                  <a:ext uri="{FF2B5EF4-FFF2-40B4-BE49-F238E27FC236}">
                    <a16:creationId xmlns:a16="http://schemas.microsoft.com/office/drawing/2014/main" id="{9DD30366-AB3E-8BFD-FE1D-B8939419BF54}"/>
                  </a:ext>
                </a:extLst>
              </p:cNvPr>
              <p:cNvSpPr/>
              <p:nvPr/>
            </p:nvSpPr>
            <p:spPr>
              <a:xfrm>
                <a:off x="7029980" y="5548880"/>
                <a:ext cx="14259" cy="12818"/>
              </a:xfrm>
              <a:custGeom>
                <a:avLst/>
                <a:gdLst>
                  <a:gd name="connsiteX0" fmla="*/ 14043 w 14259"/>
                  <a:gd name="connsiteY0" fmla="*/ 10514 h 12818"/>
                  <a:gd name="connsiteX1" fmla="*/ 13251 w 14259"/>
                  <a:gd name="connsiteY1" fmla="*/ 11738 h 12818"/>
                  <a:gd name="connsiteX2" fmla="*/ 12315 w 14259"/>
                  <a:gd name="connsiteY2" fmla="*/ 12458 h 12818"/>
                  <a:gd name="connsiteX3" fmla="*/ 11234 w 14259"/>
                  <a:gd name="connsiteY3" fmla="*/ 12747 h 12818"/>
                  <a:gd name="connsiteX4" fmla="*/ 10946 w 14259"/>
                  <a:gd name="connsiteY4" fmla="*/ 12747 h 12818"/>
                  <a:gd name="connsiteX5" fmla="*/ 9146 w 14259"/>
                  <a:gd name="connsiteY5" fmla="*/ 12242 h 12818"/>
                  <a:gd name="connsiteX6" fmla="*/ 7922 w 14259"/>
                  <a:gd name="connsiteY6" fmla="*/ 10730 h 12818"/>
                  <a:gd name="connsiteX7" fmla="*/ 6554 w 14259"/>
                  <a:gd name="connsiteY7" fmla="*/ 12242 h 12818"/>
                  <a:gd name="connsiteX8" fmla="*/ 4537 w 14259"/>
                  <a:gd name="connsiteY8" fmla="*/ 12819 h 12818"/>
                  <a:gd name="connsiteX9" fmla="*/ 1872 w 14259"/>
                  <a:gd name="connsiteY9" fmla="*/ 11666 h 12818"/>
                  <a:gd name="connsiteX10" fmla="*/ 720 w 14259"/>
                  <a:gd name="connsiteY10" fmla="*/ 9002 h 12818"/>
                  <a:gd name="connsiteX11" fmla="*/ 720 w 14259"/>
                  <a:gd name="connsiteY11" fmla="*/ 648 h 12818"/>
                  <a:gd name="connsiteX12" fmla="*/ 0 w 14259"/>
                  <a:gd name="connsiteY12" fmla="*/ 648 h 12818"/>
                  <a:gd name="connsiteX13" fmla="*/ 0 w 14259"/>
                  <a:gd name="connsiteY13" fmla="*/ 0 h 12818"/>
                  <a:gd name="connsiteX14" fmla="*/ 1080 w 14259"/>
                  <a:gd name="connsiteY14" fmla="*/ 0 h 12818"/>
                  <a:gd name="connsiteX15" fmla="*/ 3385 w 14259"/>
                  <a:gd name="connsiteY15" fmla="*/ 936 h 12818"/>
                  <a:gd name="connsiteX16" fmla="*/ 4321 w 14259"/>
                  <a:gd name="connsiteY16" fmla="*/ 3241 h 12818"/>
                  <a:gd name="connsiteX17" fmla="*/ 4321 w 14259"/>
                  <a:gd name="connsiteY17" fmla="*/ 10442 h 12818"/>
                  <a:gd name="connsiteX18" fmla="*/ 4321 w 14259"/>
                  <a:gd name="connsiteY18" fmla="*/ 10658 h 12818"/>
                  <a:gd name="connsiteX19" fmla="*/ 4321 w 14259"/>
                  <a:gd name="connsiteY19" fmla="*/ 10874 h 12818"/>
                  <a:gd name="connsiteX20" fmla="*/ 4681 w 14259"/>
                  <a:gd name="connsiteY20" fmla="*/ 11666 h 12818"/>
                  <a:gd name="connsiteX21" fmla="*/ 5401 w 14259"/>
                  <a:gd name="connsiteY21" fmla="*/ 12026 h 12818"/>
                  <a:gd name="connsiteX22" fmla="*/ 5545 w 14259"/>
                  <a:gd name="connsiteY22" fmla="*/ 12026 h 12818"/>
                  <a:gd name="connsiteX23" fmla="*/ 5761 w 14259"/>
                  <a:gd name="connsiteY23" fmla="*/ 12026 h 12818"/>
                  <a:gd name="connsiteX24" fmla="*/ 7129 w 14259"/>
                  <a:gd name="connsiteY24" fmla="*/ 10946 h 12818"/>
                  <a:gd name="connsiteX25" fmla="*/ 7706 w 14259"/>
                  <a:gd name="connsiteY25" fmla="*/ 9290 h 12818"/>
                  <a:gd name="connsiteX26" fmla="*/ 7706 w 14259"/>
                  <a:gd name="connsiteY26" fmla="*/ 6265 h 12818"/>
                  <a:gd name="connsiteX27" fmla="*/ 7706 w 14259"/>
                  <a:gd name="connsiteY27" fmla="*/ 3241 h 12818"/>
                  <a:gd name="connsiteX28" fmla="*/ 7706 w 14259"/>
                  <a:gd name="connsiteY28" fmla="*/ 216 h 12818"/>
                  <a:gd name="connsiteX29" fmla="*/ 11306 w 14259"/>
                  <a:gd name="connsiteY29" fmla="*/ 216 h 12818"/>
                  <a:gd name="connsiteX30" fmla="*/ 11306 w 14259"/>
                  <a:gd name="connsiteY30" fmla="*/ 12387 h 12818"/>
                  <a:gd name="connsiteX31" fmla="*/ 12962 w 14259"/>
                  <a:gd name="connsiteY31" fmla="*/ 11522 h 12818"/>
                  <a:gd name="connsiteX32" fmla="*/ 13611 w 14259"/>
                  <a:gd name="connsiteY32" fmla="*/ 9794 h 12818"/>
                  <a:gd name="connsiteX33" fmla="*/ 13611 w 14259"/>
                  <a:gd name="connsiteY33" fmla="*/ 9794 h 12818"/>
                  <a:gd name="connsiteX34" fmla="*/ 13611 w 14259"/>
                  <a:gd name="connsiteY34" fmla="*/ 9578 h 12818"/>
                  <a:gd name="connsiteX35" fmla="*/ 13611 w 14259"/>
                  <a:gd name="connsiteY35" fmla="*/ 9578 h 12818"/>
                  <a:gd name="connsiteX36" fmla="*/ 13611 w 14259"/>
                  <a:gd name="connsiteY36" fmla="*/ 9362 h 12818"/>
                  <a:gd name="connsiteX37" fmla="*/ 14259 w 14259"/>
                  <a:gd name="connsiteY37" fmla="*/ 9362 h 12818"/>
                  <a:gd name="connsiteX38" fmla="*/ 14043 w 14259"/>
                  <a:gd name="connsiteY38" fmla="*/ 10802 h 12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259" h="12818">
                    <a:moveTo>
                      <a:pt x="14043" y="10514"/>
                    </a:moveTo>
                    <a:cubicBezTo>
                      <a:pt x="13899" y="10946"/>
                      <a:pt x="13683" y="11378"/>
                      <a:pt x="13251" y="11738"/>
                    </a:cubicBezTo>
                    <a:cubicBezTo>
                      <a:pt x="12962" y="12026"/>
                      <a:pt x="12602" y="12242"/>
                      <a:pt x="12315" y="12458"/>
                    </a:cubicBezTo>
                    <a:cubicBezTo>
                      <a:pt x="11955" y="12602"/>
                      <a:pt x="11594" y="12747"/>
                      <a:pt x="11234" y="12747"/>
                    </a:cubicBezTo>
                    <a:lnTo>
                      <a:pt x="10946" y="12747"/>
                    </a:lnTo>
                    <a:cubicBezTo>
                      <a:pt x="10298" y="12747"/>
                      <a:pt x="9722" y="12602"/>
                      <a:pt x="9146" y="12242"/>
                    </a:cubicBezTo>
                    <a:cubicBezTo>
                      <a:pt x="8570" y="11883"/>
                      <a:pt x="8138" y="11378"/>
                      <a:pt x="7922" y="10730"/>
                    </a:cubicBezTo>
                    <a:cubicBezTo>
                      <a:pt x="7561" y="11378"/>
                      <a:pt x="7129" y="11810"/>
                      <a:pt x="6554" y="12242"/>
                    </a:cubicBezTo>
                    <a:cubicBezTo>
                      <a:pt x="5977" y="12602"/>
                      <a:pt x="5257" y="12819"/>
                      <a:pt x="4537" y="12819"/>
                    </a:cubicBezTo>
                    <a:cubicBezTo>
                      <a:pt x="3529" y="12819"/>
                      <a:pt x="2592" y="12458"/>
                      <a:pt x="1872" y="11666"/>
                    </a:cubicBezTo>
                    <a:cubicBezTo>
                      <a:pt x="1152" y="10946"/>
                      <a:pt x="720" y="10010"/>
                      <a:pt x="720" y="9002"/>
                    </a:cubicBezTo>
                    <a:lnTo>
                      <a:pt x="720" y="648"/>
                    </a:lnTo>
                    <a:lnTo>
                      <a:pt x="0" y="648"/>
                    </a:lnTo>
                    <a:lnTo>
                      <a:pt x="0" y="0"/>
                    </a:lnTo>
                    <a:lnTo>
                      <a:pt x="1080" y="0"/>
                    </a:lnTo>
                    <a:cubicBezTo>
                      <a:pt x="1945" y="0"/>
                      <a:pt x="2737" y="360"/>
                      <a:pt x="3385" y="936"/>
                    </a:cubicBezTo>
                    <a:cubicBezTo>
                      <a:pt x="4033" y="1585"/>
                      <a:pt x="4321" y="2377"/>
                      <a:pt x="4321" y="3241"/>
                    </a:cubicBezTo>
                    <a:lnTo>
                      <a:pt x="4321" y="10442"/>
                    </a:lnTo>
                    <a:cubicBezTo>
                      <a:pt x="4321" y="10442"/>
                      <a:pt x="4321" y="10586"/>
                      <a:pt x="4321" y="10658"/>
                    </a:cubicBezTo>
                    <a:cubicBezTo>
                      <a:pt x="4321" y="10730"/>
                      <a:pt x="4321" y="10802"/>
                      <a:pt x="4321" y="10874"/>
                    </a:cubicBezTo>
                    <a:cubicBezTo>
                      <a:pt x="4393" y="11162"/>
                      <a:pt x="4537" y="11378"/>
                      <a:pt x="4681" y="11666"/>
                    </a:cubicBezTo>
                    <a:cubicBezTo>
                      <a:pt x="4825" y="11883"/>
                      <a:pt x="5113" y="12026"/>
                      <a:pt x="5401" y="12026"/>
                    </a:cubicBezTo>
                    <a:cubicBezTo>
                      <a:pt x="5401" y="12026"/>
                      <a:pt x="5545" y="12026"/>
                      <a:pt x="5545" y="12026"/>
                    </a:cubicBezTo>
                    <a:cubicBezTo>
                      <a:pt x="5545" y="12026"/>
                      <a:pt x="5689" y="12026"/>
                      <a:pt x="5761" y="12026"/>
                    </a:cubicBezTo>
                    <a:cubicBezTo>
                      <a:pt x="6337" y="11810"/>
                      <a:pt x="6769" y="11450"/>
                      <a:pt x="7129" y="10946"/>
                    </a:cubicBezTo>
                    <a:cubicBezTo>
                      <a:pt x="7490" y="10442"/>
                      <a:pt x="7706" y="9866"/>
                      <a:pt x="7706" y="9290"/>
                    </a:cubicBezTo>
                    <a:cubicBezTo>
                      <a:pt x="7706" y="8282"/>
                      <a:pt x="7706" y="7274"/>
                      <a:pt x="7706" y="6265"/>
                    </a:cubicBezTo>
                    <a:cubicBezTo>
                      <a:pt x="7706" y="5257"/>
                      <a:pt x="7706" y="4249"/>
                      <a:pt x="7706" y="3241"/>
                    </a:cubicBezTo>
                    <a:lnTo>
                      <a:pt x="7706" y="216"/>
                    </a:lnTo>
                    <a:lnTo>
                      <a:pt x="11306" y="216"/>
                    </a:lnTo>
                    <a:lnTo>
                      <a:pt x="11306" y="12387"/>
                    </a:lnTo>
                    <a:cubicBezTo>
                      <a:pt x="11955" y="12387"/>
                      <a:pt x="12530" y="12026"/>
                      <a:pt x="12962" y="11522"/>
                    </a:cubicBezTo>
                    <a:cubicBezTo>
                      <a:pt x="13395" y="11018"/>
                      <a:pt x="13611" y="10442"/>
                      <a:pt x="13611" y="9794"/>
                    </a:cubicBezTo>
                    <a:lnTo>
                      <a:pt x="13611" y="9794"/>
                    </a:lnTo>
                    <a:lnTo>
                      <a:pt x="13611" y="9578"/>
                    </a:lnTo>
                    <a:lnTo>
                      <a:pt x="13611" y="9578"/>
                    </a:lnTo>
                    <a:lnTo>
                      <a:pt x="13611" y="9362"/>
                    </a:lnTo>
                    <a:lnTo>
                      <a:pt x="14259" y="9362"/>
                    </a:lnTo>
                    <a:cubicBezTo>
                      <a:pt x="14259" y="9866"/>
                      <a:pt x="14259" y="10370"/>
                      <a:pt x="14043" y="10802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1" name="Freeform: Shape 5380">
                <a:extLst>
                  <a:ext uri="{FF2B5EF4-FFF2-40B4-BE49-F238E27FC236}">
                    <a16:creationId xmlns:a16="http://schemas.microsoft.com/office/drawing/2014/main" id="{4093691B-0A78-4B6C-205B-E107B264B20C}"/>
                  </a:ext>
                </a:extLst>
              </p:cNvPr>
              <p:cNvSpPr/>
              <p:nvPr/>
            </p:nvSpPr>
            <p:spPr>
              <a:xfrm>
                <a:off x="7042438" y="5548664"/>
                <a:ext cx="14618" cy="12890"/>
              </a:xfrm>
              <a:custGeom>
                <a:avLst/>
                <a:gdLst>
                  <a:gd name="connsiteX0" fmla="*/ 14114 w 14618"/>
                  <a:gd name="connsiteY0" fmla="*/ 10730 h 12890"/>
                  <a:gd name="connsiteX1" fmla="*/ 13322 w 14618"/>
                  <a:gd name="connsiteY1" fmla="*/ 11954 h 12890"/>
                  <a:gd name="connsiteX2" fmla="*/ 12386 w 14618"/>
                  <a:gd name="connsiteY2" fmla="*/ 12602 h 12890"/>
                  <a:gd name="connsiteX3" fmla="*/ 11378 w 14618"/>
                  <a:gd name="connsiteY3" fmla="*/ 12890 h 12890"/>
                  <a:gd name="connsiteX4" fmla="*/ 11234 w 14618"/>
                  <a:gd name="connsiteY4" fmla="*/ 12890 h 12890"/>
                  <a:gd name="connsiteX5" fmla="*/ 11090 w 14618"/>
                  <a:gd name="connsiteY5" fmla="*/ 12890 h 12890"/>
                  <a:gd name="connsiteX6" fmla="*/ 8858 w 14618"/>
                  <a:gd name="connsiteY6" fmla="*/ 12026 h 12890"/>
                  <a:gd name="connsiteX7" fmla="*/ 7849 w 14618"/>
                  <a:gd name="connsiteY7" fmla="*/ 9650 h 12890"/>
                  <a:gd name="connsiteX8" fmla="*/ 7849 w 14618"/>
                  <a:gd name="connsiteY8" fmla="*/ 2448 h 12890"/>
                  <a:gd name="connsiteX9" fmla="*/ 7849 w 14618"/>
                  <a:gd name="connsiteY9" fmla="*/ 2232 h 12890"/>
                  <a:gd name="connsiteX10" fmla="*/ 7849 w 14618"/>
                  <a:gd name="connsiteY10" fmla="*/ 2016 h 12890"/>
                  <a:gd name="connsiteX11" fmla="*/ 7489 w 14618"/>
                  <a:gd name="connsiteY11" fmla="*/ 1296 h 12890"/>
                  <a:gd name="connsiteX12" fmla="*/ 6769 w 14618"/>
                  <a:gd name="connsiteY12" fmla="*/ 936 h 12890"/>
                  <a:gd name="connsiteX13" fmla="*/ 6697 w 14618"/>
                  <a:gd name="connsiteY13" fmla="*/ 936 h 12890"/>
                  <a:gd name="connsiteX14" fmla="*/ 6625 w 14618"/>
                  <a:gd name="connsiteY14" fmla="*/ 936 h 12890"/>
                  <a:gd name="connsiteX15" fmla="*/ 6553 w 14618"/>
                  <a:gd name="connsiteY15" fmla="*/ 936 h 12890"/>
                  <a:gd name="connsiteX16" fmla="*/ 6481 w 14618"/>
                  <a:gd name="connsiteY16" fmla="*/ 936 h 12890"/>
                  <a:gd name="connsiteX17" fmla="*/ 5113 w 14618"/>
                  <a:gd name="connsiteY17" fmla="*/ 2088 h 12890"/>
                  <a:gd name="connsiteX18" fmla="*/ 4609 w 14618"/>
                  <a:gd name="connsiteY18" fmla="*/ 3817 h 12890"/>
                  <a:gd name="connsiteX19" fmla="*/ 4609 w 14618"/>
                  <a:gd name="connsiteY19" fmla="*/ 12818 h 12890"/>
                  <a:gd name="connsiteX20" fmla="*/ 1008 w 14618"/>
                  <a:gd name="connsiteY20" fmla="*/ 12818 h 12890"/>
                  <a:gd name="connsiteX21" fmla="*/ 1008 w 14618"/>
                  <a:gd name="connsiteY21" fmla="*/ 648 h 12890"/>
                  <a:gd name="connsiteX22" fmla="*/ 0 w 14618"/>
                  <a:gd name="connsiteY22" fmla="*/ 648 h 12890"/>
                  <a:gd name="connsiteX23" fmla="*/ 0 w 14618"/>
                  <a:gd name="connsiteY23" fmla="*/ 0 h 12890"/>
                  <a:gd name="connsiteX24" fmla="*/ 1368 w 14618"/>
                  <a:gd name="connsiteY24" fmla="*/ 0 h 12890"/>
                  <a:gd name="connsiteX25" fmla="*/ 3240 w 14618"/>
                  <a:gd name="connsiteY25" fmla="*/ 576 h 12890"/>
                  <a:gd name="connsiteX26" fmla="*/ 4393 w 14618"/>
                  <a:gd name="connsiteY26" fmla="*/ 2088 h 12890"/>
                  <a:gd name="connsiteX27" fmla="*/ 5833 w 14618"/>
                  <a:gd name="connsiteY27" fmla="*/ 576 h 12890"/>
                  <a:gd name="connsiteX28" fmla="*/ 7849 w 14618"/>
                  <a:gd name="connsiteY28" fmla="*/ 0 h 12890"/>
                  <a:gd name="connsiteX29" fmla="*/ 10586 w 14618"/>
                  <a:gd name="connsiteY29" fmla="*/ 1080 h 12890"/>
                  <a:gd name="connsiteX30" fmla="*/ 11666 w 14618"/>
                  <a:gd name="connsiteY30" fmla="*/ 3817 h 12890"/>
                  <a:gd name="connsiteX31" fmla="*/ 11666 w 14618"/>
                  <a:gd name="connsiteY31" fmla="*/ 12170 h 12890"/>
                  <a:gd name="connsiteX32" fmla="*/ 13322 w 14618"/>
                  <a:gd name="connsiteY32" fmla="*/ 11306 h 12890"/>
                  <a:gd name="connsiteX33" fmla="*/ 13970 w 14618"/>
                  <a:gd name="connsiteY33" fmla="*/ 9578 h 12890"/>
                  <a:gd name="connsiteX34" fmla="*/ 13970 w 14618"/>
                  <a:gd name="connsiteY34" fmla="*/ 9578 h 12890"/>
                  <a:gd name="connsiteX35" fmla="*/ 13970 w 14618"/>
                  <a:gd name="connsiteY35" fmla="*/ 9362 h 12890"/>
                  <a:gd name="connsiteX36" fmla="*/ 13970 w 14618"/>
                  <a:gd name="connsiteY36" fmla="*/ 9362 h 12890"/>
                  <a:gd name="connsiteX37" fmla="*/ 13970 w 14618"/>
                  <a:gd name="connsiteY37" fmla="*/ 9146 h 12890"/>
                  <a:gd name="connsiteX38" fmla="*/ 14619 w 14618"/>
                  <a:gd name="connsiteY38" fmla="*/ 9146 h 12890"/>
                  <a:gd name="connsiteX39" fmla="*/ 14403 w 14618"/>
                  <a:gd name="connsiteY39" fmla="*/ 10586 h 1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4618" h="12890">
                    <a:moveTo>
                      <a:pt x="14114" y="10730"/>
                    </a:moveTo>
                    <a:cubicBezTo>
                      <a:pt x="13970" y="11162"/>
                      <a:pt x="13755" y="11594"/>
                      <a:pt x="13322" y="11954"/>
                    </a:cubicBezTo>
                    <a:cubicBezTo>
                      <a:pt x="13035" y="12242"/>
                      <a:pt x="12746" y="12458"/>
                      <a:pt x="12386" y="12602"/>
                    </a:cubicBezTo>
                    <a:cubicBezTo>
                      <a:pt x="12026" y="12746"/>
                      <a:pt x="11738" y="12818"/>
                      <a:pt x="11378" y="12890"/>
                    </a:cubicBezTo>
                    <a:cubicBezTo>
                      <a:pt x="11378" y="12890"/>
                      <a:pt x="11234" y="12890"/>
                      <a:pt x="11234" y="12890"/>
                    </a:cubicBezTo>
                    <a:lnTo>
                      <a:pt x="11090" y="12890"/>
                    </a:lnTo>
                    <a:cubicBezTo>
                      <a:pt x="10226" y="12890"/>
                      <a:pt x="9505" y="12602"/>
                      <a:pt x="8858" y="12026"/>
                    </a:cubicBezTo>
                    <a:cubicBezTo>
                      <a:pt x="8209" y="11450"/>
                      <a:pt x="7849" y="10658"/>
                      <a:pt x="7849" y="9650"/>
                    </a:cubicBezTo>
                    <a:lnTo>
                      <a:pt x="7849" y="2448"/>
                    </a:lnTo>
                    <a:cubicBezTo>
                      <a:pt x="7849" y="2448"/>
                      <a:pt x="7849" y="2304"/>
                      <a:pt x="7849" y="2232"/>
                    </a:cubicBezTo>
                    <a:cubicBezTo>
                      <a:pt x="7849" y="2232"/>
                      <a:pt x="7849" y="2088"/>
                      <a:pt x="7849" y="2016"/>
                    </a:cubicBezTo>
                    <a:cubicBezTo>
                      <a:pt x="7777" y="1728"/>
                      <a:pt x="7633" y="1512"/>
                      <a:pt x="7489" y="1296"/>
                    </a:cubicBezTo>
                    <a:cubicBezTo>
                      <a:pt x="7273" y="1080"/>
                      <a:pt x="7057" y="936"/>
                      <a:pt x="6769" y="936"/>
                    </a:cubicBezTo>
                    <a:lnTo>
                      <a:pt x="6697" y="936"/>
                    </a:lnTo>
                    <a:cubicBezTo>
                      <a:pt x="6697" y="936"/>
                      <a:pt x="6697" y="936"/>
                      <a:pt x="6625" y="936"/>
                    </a:cubicBezTo>
                    <a:lnTo>
                      <a:pt x="6553" y="936"/>
                    </a:lnTo>
                    <a:cubicBezTo>
                      <a:pt x="6553" y="936"/>
                      <a:pt x="6553" y="936"/>
                      <a:pt x="6481" y="936"/>
                    </a:cubicBezTo>
                    <a:cubicBezTo>
                      <a:pt x="5905" y="1152"/>
                      <a:pt x="5401" y="1584"/>
                      <a:pt x="5113" y="2088"/>
                    </a:cubicBezTo>
                    <a:cubicBezTo>
                      <a:pt x="4753" y="2592"/>
                      <a:pt x="4609" y="3169"/>
                      <a:pt x="4609" y="3817"/>
                    </a:cubicBezTo>
                    <a:lnTo>
                      <a:pt x="4609" y="12818"/>
                    </a:lnTo>
                    <a:lnTo>
                      <a:pt x="1008" y="12818"/>
                    </a:lnTo>
                    <a:lnTo>
                      <a:pt x="1008" y="648"/>
                    </a:lnTo>
                    <a:lnTo>
                      <a:pt x="0" y="648"/>
                    </a:lnTo>
                    <a:lnTo>
                      <a:pt x="0" y="0"/>
                    </a:lnTo>
                    <a:lnTo>
                      <a:pt x="1368" y="0"/>
                    </a:lnTo>
                    <a:cubicBezTo>
                      <a:pt x="2016" y="0"/>
                      <a:pt x="2664" y="216"/>
                      <a:pt x="3240" y="576"/>
                    </a:cubicBezTo>
                    <a:cubicBezTo>
                      <a:pt x="3817" y="936"/>
                      <a:pt x="4177" y="1440"/>
                      <a:pt x="4393" y="2088"/>
                    </a:cubicBezTo>
                    <a:cubicBezTo>
                      <a:pt x="4681" y="1440"/>
                      <a:pt x="5185" y="936"/>
                      <a:pt x="5833" y="576"/>
                    </a:cubicBezTo>
                    <a:cubicBezTo>
                      <a:pt x="6481" y="216"/>
                      <a:pt x="7129" y="0"/>
                      <a:pt x="7849" y="0"/>
                    </a:cubicBezTo>
                    <a:cubicBezTo>
                      <a:pt x="8930" y="0"/>
                      <a:pt x="9794" y="360"/>
                      <a:pt x="10586" y="1080"/>
                    </a:cubicBezTo>
                    <a:cubicBezTo>
                      <a:pt x="11306" y="1800"/>
                      <a:pt x="11666" y="2736"/>
                      <a:pt x="11666" y="3817"/>
                    </a:cubicBezTo>
                    <a:lnTo>
                      <a:pt x="11666" y="12170"/>
                    </a:lnTo>
                    <a:cubicBezTo>
                      <a:pt x="12314" y="12170"/>
                      <a:pt x="12890" y="11810"/>
                      <a:pt x="13322" y="11306"/>
                    </a:cubicBezTo>
                    <a:cubicBezTo>
                      <a:pt x="13755" y="10802"/>
                      <a:pt x="13970" y="10226"/>
                      <a:pt x="13970" y="9578"/>
                    </a:cubicBezTo>
                    <a:lnTo>
                      <a:pt x="13970" y="9578"/>
                    </a:lnTo>
                    <a:lnTo>
                      <a:pt x="13970" y="9362"/>
                    </a:lnTo>
                    <a:lnTo>
                      <a:pt x="13970" y="9362"/>
                    </a:lnTo>
                    <a:lnTo>
                      <a:pt x="13970" y="9146"/>
                    </a:lnTo>
                    <a:lnTo>
                      <a:pt x="14619" y="9146"/>
                    </a:lnTo>
                    <a:cubicBezTo>
                      <a:pt x="14619" y="9650"/>
                      <a:pt x="14619" y="10154"/>
                      <a:pt x="14403" y="10586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2" name="Freeform: Shape 5381">
                <a:extLst>
                  <a:ext uri="{FF2B5EF4-FFF2-40B4-BE49-F238E27FC236}">
                    <a16:creationId xmlns:a16="http://schemas.microsoft.com/office/drawing/2014/main" id="{083CBA9C-3367-B420-E453-AA4C0F5EB915}"/>
                  </a:ext>
                </a:extLst>
              </p:cNvPr>
              <p:cNvSpPr/>
              <p:nvPr/>
            </p:nvSpPr>
            <p:spPr>
              <a:xfrm>
                <a:off x="7055545" y="5543983"/>
                <a:ext cx="14763" cy="17643"/>
              </a:xfrm>
              <a:custGeom>
                <a:avLst/>
                <a:gdLst>
                  <a:gd name="connsiteX0" fmla="*/ 13899 w 14763"/>
                  <a:gd name="connsiteY0" fmla="*/ 16707 h 17643"/>
                  <a:gd name="connsiteX1" fmla="*/ 11595 w 14763"/>
                  <a:gd name="connsiteY1" fmla="*/ 17644 h 17643"/>
                  <a:gd name="connsiteX2" fmla="*/ 10442 w 14763"/>
                  <a:gd name="connsiteY2" fmla="*/ 17427 h 17643"/>
                  <a:gd name="connsiteX3" fmla="*/ 9362 w 14763"/>
                  <a:gd name="connsiteY3" fmla="*/ 16779 h 17643"/>
                  <a:gd name="connsiteX4" fmla="*/ 8354 w 14763"/>
                  <a:gd name="connsiteY4" fmla="*/ 17284 h 17643"/>
                  <a:gd name="connsiteX5" fmla="*/ 7274 w 14763"/>
                  <a:gd name="connsiteY5" fmla="*/ 17571 h 17643"/>
                  <a:gd name="connsiteX6" fmla="*/ 6769 w 14763"/>
                  <a:gd name="connsiteY6" fmla="*/ 17644 h 17643"/>
                  <a:gd name="connsiteX7" fmla="*/ 6265 w 14763"/>
                  <a:gd name="connsiteY7" fmla="*/ 17644 h 17643"/>
                  <a:gd name="connsiteX8" fmla="*/ 1872 w 14763"/>
                  <a:gd name="connsiteY8" fmla="*/ 15843 h 17643"/>
                  <a:gd name="connsiteX9" fmla="*/ 0 w 14763"/>
                  <a:gd name="connsiteY9" fmla="*/ 11234 h 17643"/>
                  <a:gd name="connsiteX10" fmla="*/ 1872 w 14763"/>
                  <a:gd name="connsiteY10" fmla="*/ 6697 h 17643"/>
                  <a:gd name="connsiteX11" fmla="*/ 6265 w 14763"/>
                  <a:gd name="connsiteY11" fmla="*/ 4825 h 17643"/>
                  <a:gd name="connsiteX12" fmla="*/ 6769 w 14763"/>
                  <a:gd name="connsiteY12" fmla="*/ 4825 h 17643"/>
                  <a:gd name="connsiteX13" fmla="*/ 7274 w 14763"/>
                  <a:gd name="connsiteY13" fmla="*/ 4897 h 17643"/>
                  <a:gd name="connsiteX14" fmla="*/ 7778 w 14763"/>
                  <a:gd name="connsiteY14" fmla="*/ 5041 h 17643"/>
                  <a:gd name="connsiteX15" fmla="*/ 8354 w 14763"/>
                  <a:gd name="connsiteY15" fmla="*/ 5185 h 17643"/>
                  <a:gd name="connsiteX16" fmla="*/ 8354 w 14763"/>
                  <a:gd name="connsiteY16" fmla="*/ 4537 h 17643"/>
                  <a:gd name="connsiteX17" fmla="*/ 8354 w 14763"/>
                  <a:gd name="connsiteY17" fmla="*/ 2664 h 17643"/>
                  <a:gd name="connsiteX18" fmla="*/ 9218 w 14763"/>
                  <a:gd name="connsiteY18" fmla="*/ 1008 h 17643"/>
                  <a:gd name="connsiteX19" fmla="*/ 10658 w 14763"/>
                  <a:gd name="connsiteY19" fmla="*/ 144 h 17643"/>
                  <a:gd name="connsiteX20" fmla="*/ 12242 w 14763"/>
                  <a:gd name="connsiteY20" fmla="*/ 0 h 17643"/>
                  <a:gd name="connsiteX21" fmla="*/ 12602 w 14763"/>
                  <a:gd name="connsiteY21" fmla="*/ 0 h 17643"/>
                  <a:gd name="connsiteX22" fmla="*/ 12602 w 14763"/>
                  <a:gd name="connsiteY22" fmla="*/ 648 h 17643"/>
                  <a:gd name="connsiteX23" fmla="*/ 11810 w 14763"/>
                  <a:gd name="connsiteY23" fmla="*/ 648 h 17643"/>
                  <a:gd name="connsiteX24" fmla="*/ 11810 w 14763"/>
                  <a:gd name="connsiteY24" fmla="*/ 16852 h 17643"/>
                  <a:gd name="connsiteX25" fmla="*/ 13467 w 14763"/>
                  <a:gd name="connsiteY25" fmla="*/ 15987 h 17643"/>
                  <a:gd name="connsiteX26" fmla="*/ 14115 w 14763"/>
                  <a:gd name="connsiteY26" fmla="*/ 14259 h 17643"/>
                  <a:gd name="connsiteX27" fmla="*/ 14115 w 14763"/>
                  <a:gd name="connsiteY27" fmla="*/ 14259 h 17643"/>
                  <a:gd name="connsiteX28" fmla="*/ 14115 w 14763"/>
                  <a:gd name="connsiteY28" fmla="*/ 14043 h 17643"/>
                  <a:gd name="connsiteX29" fmla="*/ 14115 w 14763"/>
                  <a:gd name="connsiteY29" fmla="*/ 14043 h 17643"/>
                  <a:gd name="connsiteX30" fmla="*/ 14115 w 14763"/>
                  <a:gd name="connsiteY30" fmla="*/ 13827 h 17643"/>
                  <a:gd name="connsiteX31" fmla="*/ 14763 w 14763"/>
                  <a:gd name="connsiteY31" fmla="*/ 13827 h 17643"/>
                  <a:gd name="connsiteX32" fmla="*/ 14763 w 14763"/>
                  <a:gd name="connsiteY32" fmla="*/ 14115 h 17643"/>
                  <a:gd name="connsiteX33" fmla="*/ 14763 w 14763"/>
                  <a:gd name="connsiteY33" fmla="*/ 14115 h 17643"/>
                  <a:gd name="connsiteX34" fmla="*/ 13755 w 14763"/>
                  <a:gd name="connsiteY34" fmla="*/ 16563 h 17643"/>
                  <a:gd name="connsiteX35" fmla="*/ 8570 w 14763"/>
                  <a:gd name="connsiteY35" fmla="*/ 15339 h 17643"/>
                  <a:gd name="connsiteX36" fmla="*/ 8426 w 14763"/>
                  <a:gd name="connsiteY36" fmla="*/ 14331 h 17643"/>
                  <a:gd name="connsiteX37" fmla="*/ 8426 w 14763"/>
                  <a:gd name="connsiteY37" fmla="*/ 5833 h 17643"/>
                  <a:gd name="connsiteX38" fmla="*/ 7346 w 14763"/>
                  <a:gd name="connsiteY38" fmla="*/ 5545 h 17643"/>
                  <a:gd name="connsiteX39" fmla="*/ 6265 w 14763"/>
                  <a:gd name="connsiteY39" fmla="*/ 5473 h 17643"/>
                  <a:gd name="connsiteX40" fmla="*/ 4609 w 14763"/>
                  <a:gd name="connsiteY40" fmla="*/ 6121 h 17643"/>
                  <a:gd name="connsiteX41" fmla="*/ 3961 w 14763"/>
                  <a:gd name="connsiteY41" fmla="*/ 7778 h 17643"/>
                  <a:gd name="connsiteX42" fmla="*/ 3961 w 14763"/>
                  <a:gd name="connsiteY42" fmla="*/ 14691 h 17643"/>
                  <a:gd name="connsiteX43" fmla="*/ 4609 w 14763"/>
                  <a:gd name="connsiteY43" fmla="*/ 16347 h 17643"/>
                  <a:gd name="connsiteX44" fmla="*/ 6265 w 14763"/>
                  <a:gd name="connsiteY44" fmla="*/ 17067 h 17643"/>
                  <a:gd name="connsiteX45" fmla="*/ 7706 w 14763"/>
                  <a:gd name="connsiteY45" fmla="*/ 16852 h 17643"/>
                  <a:gd name="connsiteX46" fmla="*/ 9074 w 14763"/>
                  <a:gd name="connsiteY46" fmla="*/ 16275 h 17643"/>
                  <a:gd name="connsiteX47" fmla="*/ 8642 w 14763"/>
                  <a:gd name="connsiteY47" fmla="*/ 15411 h 1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4763" h="17643">
                    <a:moveTo>
                      <a:pt x="13899" y="16707"/>
                    </a:moveTo>
                    <a:cubicBezTo>
                      <a:pt x="13179" y="17355"/>
                      <a:pt x="12459" y="17644"/>
                      <a:pt x="11595" y="17644"/>
                    </a:cubicBezTo>
                    <a:cubicBezTo>
                      <a:pt x="11234" y="17644"/>
                      <a:pt x="10802" y="17644"/>
                      <a:pt x="10442" y="17427"/>
                    </a:cubicBezTo>
                    <a:cubicBezTo>
                      <a:pt x="10082" y="17284"/>
                      <a:pt x="9722" y="17067"/>
                      <a:pt x="9362" y="16779"/>
                    </a:cubicBezTo>
                    <a:cubicBezTo>
                      <a:pt x="9002" y="16995"/>
                      <a:pt x="8642" y="17139"/>
                      <a:pt x="8354" y="17284"/>
                    </a:cubicBezTo>
                    <a:cubicBezTo>
                      <a:pt x="7994" y="17427"/>
                      <a:pt x="7633" y="17499"/>
                      <a:pt x="7274" y="17571"/>
                    </a:cubicBezTo>
                    <a:cubicBezTo>
                      <a:pt x="7130" y="17571"/>
                      <a:pt x="6914" y="17571"/>
                      <a:pt x="6769" y="17644"/>
                    </a:cubicBezTo>
                    <a:cubicBezTo>
                      <a:pt x="6626" y="17644"/>
                      <a:pt x="6409" y="17644"/>
                      <a:pt x="6265" y="17644"/>
                    </a:cubicBezTo>
                    <a:cubicBezTo>
                      <a:pt x="4609" y="17644"/>
                      <a:pt x="3169" y="17067"/>
                      <a:pt x="1872" y="15843"/>
                    </a:cubicBezTo>
                    <a:cubicBezTo>
                      <a:pt x="576" y="14619"/>
                      <a:pt x="0" y="13107"/>
                      <a:pt x="0" y="11234"/>
                    </a:cubicBezTo>
                    <a:cubicBezTo>
                      <a:pt x="0" y="9362"/>
                      <a:pt x="648" y="7921"/>
                      <a:pt x="1872" y="6697"/>
                    </a:cubicBezTo>
                    <a:cubicBezTo>
                      <a:pt x="3097" y="5473"/>
                      <a:pt x="4609" y="4825"/>
                      <a:pt x="6265" y="4825"/>
                    </a:cubicBezTo>
                    <a:cubicBezTo>
                      <a:pt x="6481" y="4825"/>
                      <a:pt x="6626" y="4825"/>
                      <a:pt x="6769" y="4825"/>
                    </a:cubicBezTo>
                    <a:cubicBezTo>
                      <a:pt x="6986" y="4825"/>
                      <a:pt x="7130" y="4825"/>
                      <a:pt x="7274" y="4897"/>
                    </a:cubicBezTo>
                    <a:cubicBezTo>
                      <a:pt x="7418" y="4897"/>
                      <a:pt x="7633" y="4969"/>
                      <a:pt x="7778" y="5041"/>
                    </a:cubicBezTo>
                    <a:cubicBezTo>
                      <a:pt x="7922" y="5041"/>
                      <a:pt x="8138" y="5113"/>
                      <a:pt x="8354" y="5185"/>
                    </a:cubicBezTo>
                    <a:lnTo>
                      <a:pt x="8354" y="4537"/>
                    </a:lnTo>
                    <a:cubicBezTo>
                      <a:pt x="8354" y="3889"/>
                      <a:pt x="8354" y="3241"/>
                      <a:pt x="8354" y="2664"/>
                    </a:cubicBezTo>
                    <a:cubicBezTo>
                      <a:pt x="8426" y="2016"/>
                      <a:pt x="8714" y="1512"/>
                      <a:pt x="9218" y="1008"/>
                    </a:cubicBezTo>
                    <a:cubicBezTo>
                      <a:pt x="9722" y="504"/>
                      <a:pt x="10226" y="288"/>
                      <a:pt x="10658" y="144"/>
                    </a:cubicBezTo>
                    <a:cubicBezTo>
                      <a:pt x="11163" y="144"/>
                      <a:pt x="11666" y="0"/>
                      <a:pt x="12242" y="0"/>
                    </a:cubicBezTo>
                    <a:lnTo>
                      <a:pt x="12602" y="0"/>
                    </a:lnTo>
                    <a:lnTo>
                      <a:pt x="12602" y="648"/>
                    </a:lnTo>
                    <a:lnTo>
                      <a:pt x="11810" y="648"/>
                    </a:lnTo>
                    <a:lnTo>
                      <a:pt x="11810" y="16852"/>
                    </a:lnTo>
                    <a:cubicBezTo>
                      <a:pt x="12459" y="16852"/>
                      <a:pt x="13035" y="16491"/>
                      <a:pt x="13467" y="15987"/>
                    </a:cubicBezTo>
                    <a:cubicBezTo>
                      <a:pt x="13899" y="15483"/>
                      <a:pt x="14115" y="14907"/>
                      <a:pt x="14115" y="14259"/>
                    </a:cubicBezTo>
                    <a:lnTo>
                      <a:pt x="14115" y="14259"/>
                    </a:lnTo>
                    <a:lnTo>
                      <a:pt x="14115" y="14043"/>
                    </a:lnTo>
                    <a:lnTo>
                      <a:pt x="14115" y="14043"/>
                    </a:lnTo>
                    <a:lnTo>
                      <a:pt x="14115" y="13827"/>
                    </a:lnTo>
                    <a:lnTo>
                      <a:pt x="14763" y="13827"/>
                    </a:lnTo>
                    <a:lnTo>
                      <a:pt x="14763" y="14115"/>
                    </a:lnTo>
                    <a:lnTo>
                      <a:pt x="14763" y="14115"/>
                    </a:lnTo>
                    <a:cubicBezTo>
                      <a:pt x="14763" y="15195"/>
                      <a:pt x="14403" y="15915"/>
                      <a:pt x="13755" y="16563"/>
                    </a:cubicBezTo>
                    <a:close/>
                    <a:moveTo>
                      <a:pt x="8570" y="15339"/>
                    </a:moveTo>
                    <a:cubicBezTo>
                      <a:pt x="8570" y="15339"/>
                      <a:pt x="8426" y="14691"/>
                      <a:pt x="8426" y="14331"/>
                    </a:cubicBezTo>
                    <a:lnTo>
                      <a:pt x="8426" y="5833"/>
                    </a:lnTo>
                    <a:cubicBezTo>
                      <a:pt x="8426" y="5833"/>
                      <a:pt x="7706" y="5617"/>
                      <a:pt x="7346" y="5545"/>
                    </a:cubicBezTo>
                    <a:cubicBezTo>
                      <a:pt x="6986" y="5473"/>
                      <a:pt x="6626" y="5401"/>
                      <a:pt x="6265" y="5473"/>
                    </a:cubicBezTo>
                    <a:cubicBezTo>
                      <a:pt x="5617" y="5473"/>
                      <a:pt x="5113" y="5689"/>
                      <a:pt x="4609" y="6121"/>
                    </a:cubicBezTo>
                    <a:cubicBezTo>
                      <a:pt x="4177" y="6553"/>
                      <a:pt x="3961" y="7129"/>
                      <a:pt x="3961" y="7778"/>
                    </a:cubicBezTo>
                    <a:lnTo>
                      <a:pt x="3961" y="14691"/>
                    </a:lnTo>
                    <a:cubicBezTo>
                      <a:pt x="3961" y="15339"/>
                      <a:pt x="4177" y="15843"/>
                      <a:pt x="4609" y="16347"/>
                    </a:cubicBezTo>
                    <a:cubicBezTo>
                      <a:pt x="5041" y="16779"/>
                      <a:pt x="5617" y="17067"/>
                      <a:pt x="6265" y="17067"/>
                    </a:cubicBezTo>
                    <a:cubicBezTo>
                      <a:pt x="6769" y="17067"/>
                      <a:pt x="7201" y="17067"/>
                      <a:pt x="7706" y="16852"/>
                    </a:cubicBezTo>
                    <a:cubicBezTo>
                      <a:pt x="8210" y="16707"/>
                      <a:pt x="8642" y="16563"/>
                      <a:pt x="9074" y="16275"/>
                    </a:cubicBezTo>
                    <a:cubicBezTo>
                      <a:pt x="8858" y="15987"/>
                      <a:pt x="8714" y="15699"/>
                      <a:pt x="8642" y="15411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3" name="Freeform: Shape 5382">
                <a:extLst>
                  <a:ext uri="{FF2B5EF4-FFF2-40B4-BE49-F238E27FC236}">
                    <a16:creationId xmlns:a16="http://schemas.microsoft.com/office/drawing/2014/main" id="{035B8C18-75BF-3EBC-6C76-3519A7E4F69E}"/>
                  </a:ext>
                </a:extLst>
              </p:cNvPr>
              <p:cNvSpPr/>
              <p:nvPr/>
            </p:nvSpPr>
            <p:spPr>
              <a:xfrm>
                <a:off x="7069083" y="5548736"/>
                <a:ext cx="15266" cy="12890"/>
              </a:xfrm>
              <a:custGeom>
                <a:avLst/>
                <a:gdLst>
                  <a:gd name="connsiteX0" fmla="*/ 14907 w 15266"/>
                  <a:gd name="connsiteY0" fmla="*/ 10658 h 12890"/>
                  <a:gd name="connsiteX1" fmla="*/ 14187 w 15266"/>
                  <a:gd name="connsiteY1" fmla="*/ 11883 h 12890"/>
                  <a:gd name="connsiteX2" fmla="*/ 13179 w 15266"/>
                  <a:gd name="connsiteY2" fmla="*/ 12602 h 12890"/>
                  <a:gd name="connsiteX3" fmla="*/ 11883 w 15266"/>
                  <a:gd name="connsiteY3" fmla="*/ 12891 h 12890"/>
                  <a:gd name="connsiteX4" fmla="*/ 10586 w 15266"/>
                  <a:gd name="connsiteY4" fmla="*/ 12602 h 12890"/>
                  <a:gd name="connsiteX5" fmla="*/ 9578 w 15266"/>
                  <a:gd name="connsiteY5" fmla="*/ 11883 h 12890"/>
                  <a:gd name="connsiteX6" fmla="*/ 7994 w 15266"/>
                  <a:gd name="connsiteY6" fmla="*/ 12602 h 12890"/>
                  <a:gd name="connsiteX7" fmla="*/ 6265 w 15266"/>
                  <a:gd name="connsiteY7" fmla="*/ 12819 h 12890"/>
                  <a:gd name="connsiteX8" fmla="*/ 5977 w 15266"/>
                  <a:gd name="connsiteY8" fmla="*/ 12819 h 12890"/>
                  <a:gd name="connsiteX9" fmla="*/ 3745 w 15266"/>
                  <a:gd name="connsiteY9" fmla="*/ 12315 h 12890"/>
                  <a:gd name="connsiteX10" fmla="*/ 1800 w 15266"/>
                  <a:gd name="connsiteY10" fmla="*/ 10946 h 12890"/>
                  <a:gd name="connsiteX11" fmla="*/ 432 w 15266"/>
                  <a:gd name="connsiteY11" fmla="*/ 8786 h 12890"/>
                  <a:gd name="connsiteX12" fmla="*/ 0 w 15266"/>
                  <a:gd name="connsiteY12" fmla="*/ 6409 h 12890"/>
                  <a:gd name="connsiteX13" fmla="*/ 504 w 15266"/>
                  <a:gd name="connsiteY13" fmla="*/ 4033 h 12890"/>
                  <a:gd name="connsiteX14" fmla="*/ 1872 w 15266"/>
                  <a:gd name="connsiteY14" fmla="*/ 1945 h 12890"/>
                  <a:gd name="connsiteX15" fmla="*/ 3961 w 15266"/>
                  <a:gd name="connsiteY15" fmla="*/ 504 h 12890"/>
                  <a:gd name="connsiteX16" fmla="*/ 6337 w 15266"/>
                  <a:gd name="connsiteY16" fmla="*/ 0 h 12890"/>
                  <a:gd name="connsiteX17" fmla="*/ 7490 w 15266"/>
                  <a:gd name="connsiteY17" fmla="*/ 144 h 12890"/>
                  <a:gd name="connsiteX18" fmla="*/ 8642 w 15266"/>
                  <a:gd name="connsiteY18" fmla="*/ 504 h 12890"/>
                  <a:gd name="connsiteX19" fmla="*/ 8642 w 15266"/>
                  <a:gd name="connsiteY19" fmla="*/ 72 h 12890"/>
                  <a:gd name="connsiteX20" fmla="*/ 12242 w 15266"/>
                  <a:gd name="connsiteY20" fmla="*/ 72 h 12890"/>
                  <a:gd name="connsiteX21" fmla="*/ 12242 w 15266"/>
                  <a:gd name="connsiteY21" fmla="*/ 12242 h 12890"/>
                  <a:gd name="connsiteX22" fmla="*/ 13107 w 15266"/>
                  <a:gd name="connsiteY22" fmla="*/ 12027 h 12890"/>
                  <a:gd name="connsiteX23" fmla="*/ 13827 w 15266"/>
                  <a:gd name="connsiteY23" fmla="*/ 11523 h 12890"/>
                  <a:gd name="connsiteX24" fmla="*/ 14475 w 15266"/>
                  <a:gd name="connsiteY24" fmla="*/ 10442 h 12890"/>
                  <a:gd name="connsiteX25" fmla="*/ 14619 w 15266"/>
                  <a:gd name="connsiteY25" fmla="*/ 9290 h 12890"/>
                  <a:gd name="connsiteX26" fmla="*/ 15267 w 15266"/>
                  <a:gd name="connsiteY26" fmla="*/ 9290 h 12890"/>
                  <a:gd name="connsiteX27" fmla="*/ 15051 w 15266"/>
                  <a:gd name="connsiteY27" fmla="*/ 10730 h 12890"/>
                  <a:gd name="connsiteX28" fmla="*/ 8786 w 15266"/>
                  <a:gd name="connsiteY28" fmla="*/ 10514 h 12890"/>
                  <a:gd name="connsiteX29" fmla="*/ 8642 w 15266"/>
                  <a:gd name="connsiteY29" fmla="*/ 9578 h 12890"/>
                  <a:gd name="connsiteX30" fmla="*/ 8642 w 15266"/>
                  <a:gd name="connsiteY30" fmla="*/ 1152 h 12890"/>
                  <a:gd name="connsiteX31" fmla="*/ 7490 w 15266"/>
                  <a:gd name="connsiteY31" fmla="*/ 792 h 12890"/>
                  <a:gd name="connsiteX32" fmla="*/ 6265 w 15266"/>
                  <a:gd name="connsiteY32" fmla="*/ 720 h 12890"/>
                  <a:gd name="connsiteX33" fmla="*/ 4609 w 15266"/>
                  <a:gd name="connsiteY33" fmla="*/ 1368 h 12890"/>
                  <a:gd name="connsiteX34" fmla="*/ 3961 w 15266"/>
                  <a:gd name="connsiteY34" fmla="*/ 3025 h 12890"/>
                  <a:gd name="connsiteX35" fmla="*/ 3961 w 15266"/>
                  <a:gd name="connsiteY35" fmla="*/ 9938 h 12890"/>
                  <a:gd name="connsiteX36" fmla="*/ 4681 w 15266"/>
                  <a:gd name="connsiteY36" fmla="*/ 11595 h 12890"/>
                  <a:gd name="connsiteX37" fmla="*/ 6337 w 15266"/>
                  <a:gd name="connsiteY37" fmla="*/ 12315 h 12890"/>
                  <a:gd name="connsiteX38" fmla="*/ 7778 w 15266"/>
                  <a:gd name="connsiteY38" fmla="*/ 12099 h 12890"/>
                  <a:gd name="connsiteX39" fmla="*/ 9146 w 15266"/>
                  <a:gd name="connsiteY39" fmla="*/ 11523 h 12890"/>
                  <a:gd name="connsiteX40" fmla="*/ 8786 w 15266"/>
                  <a:gd name="connsiteY40" fmla="*/ 10658 h 1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5266" h="12890">
                    <a:moveTo>
                      <a:pt x="14907" y="10658"/>
                    </a:moveTo>
                    <a:cubicBezTo>
                      <a:pt x="14763" y="11090"/>
                      <a:pt x="14547" y="11523"/>
                      <a:pt x="14187" y="11883"/>
                    </a:cubicBezTo>
                    <a:cubicBezTo>
                      <a:pt x="13899" y="12170"/>
                      <a:pt x="13539" y="12459"/>
                      <a:pt x="13179" y="12602"/>
                    </a:cubicBezTo>
                    <a:cubicBezTo>
                      <a:pt x="12819" y="12747"/>
                      <a:pt x="12387" y="12891"/>
                      <a:pt x="11883" y="12891"/>
                    </a:cubicBezTo>
                    <a:cubicBezTo>
                      <a:pt x="11378" y="12891"/>
                      <a:pt x="11018" y="12819"/>
                      <a:pt x="10586" y="12602"/>
                    </a:cubicBezTo>
                    <a:cubicBezTo>
                      <a:pt x="10154" y="12459"/>
                      <a:pt x="9866" y="12170"/>
                      <a:pt x="9578" y="11883"/>
                    </a:cubicBezTo>
                    <a:cubicBezTo>
                      <a:pt x="9074" y="12242"/>
                      <a:pt x="8570" y="12459"/>
                      <a:pt x="7994" y="12602"/>
                    </a:cubicBezTo>
                    <a:cubicBezTo>
                      <a:pt x="7418" y="12747"/>
                      <a:pt x="6914" y="12819"/>
                      <a:pt x="6265" y="12819"/>
                    </a:cubicBezTo>
                    <a:lnTo>
                      <a:pt x="5977" y="12819"/>
                    </a:lnTo>
                    <a:cubicBezTo>
                      <a:pt x="5257" y="12819"/>
                      <a:pt x="4465" y="12602"/>
                      <a:pt x="3745" y="12315"/>
                    </a:cubicBezTo>
                    <a:cubicBezTo>
                      <a:pt x="3025" y="12027"/>
                      <a:pt x="2377" y="11595"/>
                      <a:pt x="1800" y="10946"/>
                    </a:cubicBezTo>
                    <a:cubicBezTo>
                      <a:pt x="1152" y="10298"/>
                      <a:pt x="720" y="9578"/>
                      <a:pt x="432" y="8786"/>
                    </a:cubicBezTo>
                    <a:cubicBezTo>
                      <a:pt x="144" y="7994"/>
                      <a:pt x="0" y="7201"/>
                      <a:pt x="0" y="6409"/>
                    </a:cubicBezTo>
                    <a:cubicBezTo>
                      <a:pt x="0" y="5617"/>
                      <a:pt x="144" y="4753"/>
                      <a:pt x="504" y="4033"/>
                    </a:cubicBezTo>
                    <a:cubicBezTo>
                      <a:pt x="792" y="3241"/>
                      <a:pt x="1225" y="2521"/>
                      <a:pt x="1872" y="1945"/>
                    </a:cubicBezTo>
                    <a:cubicBezTo>
                      <a:pt x="2449" y="1297"/>
                      <a:pt x="3169" y="864"/>
                      <a:pt x="3961" y="504"/>
                    </a:cubicBezTo>
                    <a:cubicBezTo>
                      <a:pt x="4753" y="144"/>
                      <a:pt x="5545" y="0"/>
                      <a:pt x="6337" y="0"/>
                    </a:cubicBezTo>
                    <a:cubicBezTo>
                      <a:pt x="6769" y="0"/>
                      <a:pt x="7129" y="0"/>
                      <a:pt x="7490" y="144"/>
                    </a:cubicBezTo>
                    <a:cubicBezTo>
                      <a:pt x="7850" y="144"/>
                      <a:pt x="8282" y="360"/>
                      <a:pt x="8642" y="504"/>
                    </a:cubicBezTo>
                    <a:lnTo>
                      <a:pt x="8642" y="72"/>
                    </a:lnTo>
                    <a:lnTo>
                      <a:pt x="12242" y="72"/>
                    </a:lnTo>
                    <a:lnTo>
                      <a:pt x="12242" y="12242"/>
                    </a:lnTo>
                    <a:cubicBezTo>
                      <a:pt x="12242" y="12242"/>
                      <a:pt x="12819" y="12170"/>
                      <a:pt x="13107" y="12027"/>
                    </a:cubicBezTo>
                    <a:cubicBezTo>
                      <a:pt x="13395" y="11883"/>
                      <a:pt x="13611" y="11738"/>
                      <a:pt x="13827" y="11523"/>
                    </a:cubicBezTo>
                    <a:cubicBezTo>
                      <a:pt x="14187" y="11163"/>
                      <a:pt x="14403" y="10802"/>
                      <a:pt x="14475" y="10442"/>
                    </a:cubicBezTo>
                    <a:cubicBezTo>
                      <a:pt x="14547" y="10082"/>
                      <a:pt x="14619" y="9722"/>
                      <a:pt x="14619" y="9290"/>
                    </a:cubicBezTo>
                    <a:lnTo>
                      <a:pt x="15267" y="9290"/>
                    </a:lnTo>
                    <a:cubicBezTo>
                      <a:pt x="15267" y="9794"/>
                      <a:pt x="15267" y="10298"/>
                      <a:pt x="15051" y="10730"/>
                    </a:cubicBezTo>
                    <a:close/>
                    <a:moveTo>
                      <a:pt x="8786" y="10514"/>
                    </a:moveTo>
                    <a:cubicBezTo>
                      <a:pt x="8786" y="10514"/>
                      <a:pt x="8642" y="9866"/>
                      <a:pt x="8642" y="9578"/>
                    </a:cubicBezTo>
                    <a:lnTo>
                      <a:pt x="8642" y="1152"/>
                    </a:lnTo>
                    <a:cubicBezTo>
                      <a:pt x="8642" y="1152"/>
                      <a:pt x="7922" y="864"/>
                      <a:pt x="7490" y="792"/>
                    </a:cubicBezTo>
                    <a:cubicBezTo>
                      <a:pt x="7129" y="792"/>
                      <a:pt x="6697" y="720"/>
                      <a:pt x="6265" y="720"/>
                    </a:cubicBezTo>
                    <a:cubicBezTo>
                      <a:pt x="5617" y="720"/>
                      <a:pt x="5113" y="936"/>
                      <a:pt x="4609" y="1368"/>
                    </a:cubicBezTo>
                    <a:cubicBezTo>
                      <a:pt x="4177" y="1800"/>
                      <a:pt x="3961" y="2377"/>
                      <a:pt x="3961" y="3025"/>
                    </a:cubicBezTo>
                    <a:lnTo>
                      <a:pt x="3961" y="9938"/>
                    </a:lnTo>
                    <a:cubicBezTo>
                      <a:pt x="3961" y="10586"/>
                      <a:pt x="4177" y="11090"/>
                      <a:pt x="4681" y="11595"/>
                    </a:cubicBezTo>
                    <a:cubicBezTo>
                      <a:pt x="5113" y="12027"/>
                      <a:pt x="5689" y="12315"/>
                      <a:pt x="6337" y="12315"/>
                    </a:cubicBezTo>
                    <a:cubicBezTo>
                      <a:pt x="6841" y="12315"/>
                      <a:pt x="7346" y="12315"/>
                      <a:pt x="7778" y="12099"/>
                    </a:cubicBezTo>
                    <a:cubicBezTo>
                      <a:pt x="8282" y="11955"/>
                      <a:pt x="8714" y="11738"/>
                      <a:pt x="9146" y="11523"/>
                    </a:cubicBezTo>
                    <a:cubicBezTo>
                      <a:pt x="9002" y="11234"/>
                      <a:pt x="8858" y="10946"/>
                      <a:pt x="8786" y="10658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4" name="Freeform: Shape 5383">
                <a:extLst>
                  <a:ext uri="{FF2B5EF4-FFF2-40B4-BE49-F238E27FC236}">
                    <a16:creationId xmlns:a16="http://schemas.microsoft.com/office/drawing/2014/main" id="{E1F3FE40-3DB5-0A76-5464-283BE1B62597}"/>
                  </a:ext>
                </a:extLst>
              </p:cNvPr>
              <p:cNvSpPr/>
              <p:nvPr/>
            </p:nvSpPr>
            <p:spPr>
              <a:xfrm>
                <a:off x="7082622" y="5548808"/>
                <a:ext cx="11306" cy="17211"/>
              </a:xfrm>
              <a:custGeom>
                <a:avLst/>
                <a:gdLst>
                  <a:gd name="connsiteX0" fmla="*/ 9578 w 11306"/>
                  <a:gd name="connsiteY0" fmla="*/ 15555 h 17211"/>
                  <a:gd name="connsiteX1" fmla="*/ 5689 w 11306"/>
                  <a:gd name="connsiteY1" fmla="*/ 17211 h 17211"/>
                  <a:gd name="connsiteX2" fmla="*/ 3601 w 11306"/>
                  <a:gd name="connsiteY2" fmla="*/ 16779 h 17211"/>
                  <a:gd name="connsiteX3" fmla="*/ 1800 w 11306"/>
                  <a:gd name="connsiteY3" fmla="*/ 15555 h 17211"/>
                  <a:gd name="connsiteX4" fmla="*/ 2232 w 11306"/>
                  <a:gd name="connsiteY4" fmla="*/ 15123 h 17211"/>
                  <a:gd name="connsiteX5" fmla="*/ 3817 w 11306"/>
                  <a:gd name="connsiteY5" fmla="*/ 16203 h 17211"/>
                  <a:gd name="connsiteX6" fmla="*/ 5689 w 11306"/>
                  <a:gd name="connsiteY6" fmla="*/ 16563 h 17211"/>
                  <a:gd name="connsiteX7" fmla="*/ 6121 w 11306"/>
                  <a:gd name="connsiteY7" fmla="*/ 16563 h 17211"/>
                  <a:gd name="connsiteX8" fmla="*/ 6481 w 11306"/>
                  <a:gd name="connsiteY8" fmla="*/ 16563 h 17211"/>
                  <a:gd name="connsiteX9" fmla="*/ 7129 w 11306"/>
                  <a:gd name="connsiteY9" fmla="*/ 16419 h 17211"/>
                  <a:gd name="connsiteX10" fmla="*/ 7706 w 11306"/>
                  <a:gd name="connsiteY10" fmla="*/ 16203 h 17211"/>
                  <a:gd name="connsiteX11" fmla="*/ 7706 w 11306"/>
                  <a:gd name="connsiteY11" fmla="*/ 11162 h 17211"/>
                  <a:gd name="connsiteX12" fmla="*/ 6337 w 11306"/>
                  <a:gd name="connsiteY12" fmla="*/ 12387 h 17211"/>
                  <a:gd name="connsiteX13" fmla="*/ 4537 w 11306"/>
                  <a:gd name="connsiteY13" fmla="*/ 12819 h 17211"/>
                  <a:gd name="connsiteX14" fmla="*/ 1872 w 11306"/>
                  <a:gd name="connsiteY14" fmla="*/ 11666 h 17211"/>
                  <a:gd name="connsiteX15" fmla="*/ 792 w 11306"/>
                  <a:gd name="connsiteY15" fmla="*/ 9002 h 17211"/>
                  <a:gd name="connsiteX16" fmla="*/ 792 w 11306"/>
                  <a:gd name="connsiteY16" fmla="*/ 648 h 17211"/>
                  <a:gd name="connsiteX17" fmla="*/ 0 w 11306"/>
                  <a:gd name="connsiteY17" fmla="*/ 648 h 17211"/>
                  <a:gd name="connsiteX18" fmla="*/ 0 w 11306"/>
                  <a:gd name="connsiteY18" fmla="*/ 0 h 17211"/>
                  <a:gd name="connsiteX19" fmla="*/ 1080 w 11306"/>
                  <a:gd name="connsiteY19" fmla="*/ 0 h 17211"/>
                  <a:gd name="connsiteX20" fmla="*/ 3385 w 11306"/>
                  <a:gd name="connsiteY20" fmla="*/ 936 h 17211"/>
                  <a:gd name="connsiteX21" fmla="*/ 4393 w 11306"/>
                  <a:gd name="connsiteY21" fmla="*/ 3241 h 17211"/>
                  <a:gd name="connsiteX22" fmla="*/ 4393 w 11306"/>
                  <a:gd name="connsiteY22" fmla="*/ 10658 h 17211"/>
                  <a:gd name="connsiteX23" fmla="*/ 4393 w 11306"/>
                  <a:gd name="connsiteY23" fmla="*/ 10874 h 17211"/>
                  <a:gd name="connsiteX24" fmla="*/ 4753 w 11306"/>
                  <a:gd name="connsiteY24" fmla="*/ 11666 h 17211"/>
                  <a:gd name="connsiteX25" fmla="*/ 5473 w 11306"/>
                  <a:gd name="connsiteY25" fmla="*/ 12027 h 17211"/>
                  <a:gd name="connsiteX26" fmla="*/ 5617 w 11306"/>
                  <a:gd name="connsiteY26" fmla="*/ 12027 h 17211"/>
                  <a:gd name="connsiteX27" fmla="*/ 5761 w 11306"/>
                  <a:gd name="connsiteY27" fmla="*/ 12027 h 17211"/>
                  <a:gd name="connsiteX28" fmla="*/ 7129 w 11306"/>
                  <a:gd name="connsiteY28" fmla="*/ 10946 h 17211"/>
                  <a:gd name="connsiteX29" fmla="*/ 7706 w 11306"/>
                  <a:gd name="connsiteY29" fmla="*/ 9362 h 17211"/>
                  <a:gd name="connsiteX30" fmla="*/ 7706 w 11306"/>
                  <a:gd name="connsiteY30" fmla="*/ 6265 h 17211"/>
                  <a:gd name="connsiteX31" fmla="*/ 7706 w 11306"/>
                  <a:gd name="connsiteY31" fmla="*/ 3241 h 17211"/>
                  <a:gd name="connsiteX32" fmla="*/ 7706 w 11306"/>
                  <a:gd name="connsiteY32" fmla="*/ 144 h 17211"/>
                  <a:gd name="connsiteX33" fmla="*/ 11306 w 11306"/>
                  <a:gd name="connsiteY33" fmla="*/ 144 h 17211"/>
                  <a:gd name="connsiteX34" fmla="*/ 11306 w 11306"/>
                  <a:gd name="connsiteY34" fmla="*/ 11883 h 17211"/>
                  <a:gd name="connsiteX35" fmla="*/ 9650 w 11306"/>
                  <a:gd name="connsiteY35" fmla="*/ 15771 h 1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06" h="17211">
                    <a:moveTo>
                      <a:pt x="9578" y="15555"/>
                    </a:moveTo>
                    <a:cubicBezTo>
                      <a:pt x="8498" y="16635"/>
                      <a:pt x="7201" y="17211"/>
                      <a:pt x="5689" y="17211"/>
                    </a:cubicBezTo>
                    <a:cubicBezTo>
                      <a:pt x="4969" y="17211"/>
                      <a:pt x="4249" y="17067"/>
                      <a:pt x="3601" y="16779"/>
                    </a:cubicBezTo>
                    <a:cubicBezTo>
                      <a:pt x="2881" y="16492"/>
                      <a:pt x="2305" y="16059"/>
                      <a:pt x="1800" y="15555"/>
                    </a:cubicBezTo>
                    <a:lnTo>
                      <a:pt x="2232" y="15123"/>
                    </a:lnTo>
                    <a:cubicBezTo>
                      <a:pt x="2664" y="15627"/>
                      <a:pt x="3241" y="15915"/>
                      <a:pt x="3817" y="16203"/>
                    </a:cubicBezTo>
                    <a:cubicBezTo>
                      <a:pt x="4393" y="16419"/>
                      <a:pt x="5041" y="16563"/>
                      <a:pt x="5689" y="16563"/>
                    </a:cubicBezTo>
                    <a:cubicBezTo>
                      <a:pt x="5833" y="16563"/>
                      <a:pt x="5977" y="16563"/>
                      <a:pt x="6121" y="16563"/>
                    </a:cubicBezTo>
                    <a:cubicBezTo>
                      <a:pt x="6265" y="16563"/>
                      <a:pt x="6409" y="16563"/>
                      <a:pt x="6481" y="16563"/>
                    </a:cubicBezTo>
                    <a:cubicBezTo>
                      <a:pt x="6697" y="16563"/>
                      <a:pt x="6914" y="16492"/>
                      <a:pt x="7129" y="16419"/>
                    </a:cubicBezTo>
                    <a:cubicBezTo>
                      <a:pt x="7346" y="16419"/>
                      <a:pt x="7490" y="16275"/>
                      <a:pt x="7706" y="16203"/>
                    </a:cubicBezTo>
                    <a:lnTo>
                      <a:pt x="7706" y="11162"/>
                    </a:lnTo>
                    <a:cubicBezTo>
                      <a:pt x="7346" y="11666"/>
                      <a:pt x="6914" y="12098"/>
                      <a:pt x="6337" y="12387"/>
                    </a:cubicBezTo>
                    <a:cubicBezTo>
                      <a:pt x="5761" y="12675"/>
                      <a:pt x="5185" y="12819"/>
                      <a:pt x="4537" y="12819"/>
                    </a:cubicBezTo>
                    <a:cubicBezTo>
                      <a:pt x="3457" y="12819"/>
                      <a:pt x="2592" y="12459"/>
                      <a:pt x="1872" y="11666"/>
                    </a:cubicBezTo>
                    <a:cubicBezTo>
                      <a:pt x="1152" y="10946"/>
                      <a:pt x="792" y="10010"/>
                      <a:pt x="792" y="9002"/>
                    </a:cubicBezTo>
                    <a:lnTo>
                      <a:pt x="792" y="648"/>
                    </a:lnTo>
                    <a:lnTo>
                      <a:pt x="0" y="648"/>
                    </a:lnTo>
                    <a:lnTo>
                      <a:pt x="0" y="0"/>
                    </a:lnTo>
                    <a:lnTo>
                      <a:pt x="1080" y="0"/>
                    </a:lnTo>
                    <a:cubicBezTo>
                      <a:pt x="1945" y="0"/>
                      <a:pt x="2737" y="360"/>
                      <a:pt x="3385" y="936"/>
                    </a:cubicBezTo>
                    <a:cubicBezTo>
                      <a:pt x="4033" y="1585"/>
                      <a:pt x="4393" y="2377"/>
                      <a:pt x="4393" y="3241"/>
                    </a:cubicBezTo>
                    <a:lnTo>
                      <a:pt x="4393" y="10658"/>
                    </a:lnTo>
                    <a:cubicBezTo>
                      <a:pt x="4393" y="10658"/>
                      <a:pt x="4393" y="10802"/>
                      <a:pt x="4393" y="10874"/>
                    </a:cubicBezTo>
                    <a:cubicBezTo>
                      <a:pt x="4465" y="11162"/>
                      <a:pt x="4609" y="11378"/>
                      <a:pt x="4753" y="11666"/>
                    </a:cubicBezTo>
                    <a:cubicBezTo>
                      <a:pt x="4969" y="11883"/>
                      <a:pt x="5185" y="12027"/>
                      <a:pt x="5473" y="12027"/>
                    </a:cubicBezTo>
                    <a:cubicBezTo>
                      <a:pt x="5473" y="12027"/>
                      <a:pt x="5617" y="12027"/>
                      <a:pt x="5617" y="12027"/>
                    </a:cubicBezTo>
                    <a:cubicBezTo>
                      <a:pt x="5617" y="12027"/>
                      <a:pt x="5761" y="12027"/>
                      <a:pt x="5761" y="12027"/>
                    </a:cubicBezTo>
                    <a:cubicBezTo>
                      <a:pt x="6265" y="11810"/>
                      <a:pt x="6769" y="11450"/>
                      <a:pt x="7129" y="10946"/>
                    </a:cubicBezTo>
                    <a:cubicBezTo>
                      <a:pt x="7490" y="10442"/>
                      <a:pt x="7706" y="9866"/>
                      <a:pt x="7706" y="9362"/>
                    </a:cubicBezTo>
                    <a:cubicBezTo>
                      <a:pt x="7706" y="8354"/>
                      <a:pt x="7706" y="7274"/>
                      <a:pt x="7706" y="6265"/>
                    </a:cubicBezTo>
                    <a:cubicBezTo>
                      <a:pt x="7706" y="5257"/>
                      <a:pt x="7706" y="4249"/>
                      <a:pt x="7706" y="3241"/>
                    </a:cubicBezTo>
                    <a:lnTo>
                      <a:pt x="7706" y="144"/>
                    </a:lnTo>
                    <a:lnTo>
                      <a:pt x="11306" y="144"/>
                    </a:lnTo>
                    <a:lnTo>
                      <a:pt x="11306" y="11883"/>
                    </a:lnTo>
                    <a:cubicBezTo>
                      <a:pt x="11306" y="13395"/>
                      <a:pt x="10730" y="14691"/>
                      <a:pt x="9650" y="15771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5" name="Freeform: Shape 5384">
                <a:extLst>
                  <a:ext uri="{FF2B5EF4-FFF2-40B4-BE49-F238E27FC236}">
                    <a16:creationId xmlns:a16="http://schemas.microsoft.com/office/drawing/2014/main" id="{0B8967BE-6061-4251-454E-AACD52C96609}"/>
                  </a:ext>
                </a:extLst>
              </p:cNvPr>
              <p:cNvSpPr/>
              <p:nvPr/>
            </p:nvSpPr>
            <p:spPr>
              <a:xfrm>
                <a:off x="7094720" y="5548736"/>
                <a:ext cx="11018" cy="12818"/>
              </a:xfrm>
              <a:custGeom>
                <a:avLst/>
                <a:gdLst>
                  <a:gd name="connsiteX0" fmla="*/ 9578 w 11018"/>
                  <a:gd name="connsiteY0" fmla="*/ 11738 h 12818"/>
                  <a:gd name="connsiteX1" fmla="*/ 5545 w 11018"/>
                  <a:gd name="connsiteY1" fmla="*/ 12819 h 12818"/>
                  <a:gd name="connsiteX2" fmla="*/ 3385 w 11018"/>
                  <a:gd name="connsiteY2" fmla="*/ 12531 h 12818"/>
                  <a:gd name="connsiteX3" fmla="*/ 1657 w 11018"/>
                  <a:gd name="connsiteY3" fmla="*/ 11595 h 12818"/>
                  <a:gd name="connsiteX4" fmla="*/ 432 w 11018"/>
                  <a:gd name="connsiteY4" fmla="*/ 10226 h 12818"/>
                  <a:gd name="connsiteX5" fmla="*/ 0 w 11018"/>
                  <a:gd name="connsiteY5" fmla="*/ 8498 h 12818"/>
                  <a:gd name="connsiteX6" fmla="*/ 648 w 11018"/>
                  <a:gd name="connsiteY6" fmla="*/ 8498 h 12818"/>
                  <a:gd name="connsiteX7" fmla="*/ 1008 w 11018"/>
                  <a:gd name="connsiteY7" fmla="*/ 9938 h 12818"/>
                  <a:gd name="connsiteX8" fmla="*/ 2017 w 11018"/>
                  <a:gd name="connsiteY8" fmla="*/ 11090 h 12818"/>
                  <a:gd name="connsiteX9" fmla="*/ 3457 w 11018"/>
                  <a:gd name="connsiteY9" fmla="*/ 11810 h 12818"/>
                  <a:gd name="connsiteX10" fmla="*/ 5113 w 11018"/>
                  <a:gd name="connsiteY10" fmla="*/ 12099 h 12818"/>
                  <a:gd name="connsiteX11" fmla="*/ 5329 w 11018"/>
                  <a:gd name="connsiteY11" fmla="*/ 12099 h 12818"/>
                  <a:gd name="connsiteX12" fmla="*/ 5545 w 11018"/>
                  <a:gd name="connsiteY12" fmla="*/ 12099 h 12818"/>
                  <a:gd name="connsiteX13" fmla="*/ 6049 w 11018"/>
                  <a:gd name="connsiteY13" fmla="*/ 12099 h 12818"/>
                  <a:gd name="connsiteX14" fmla="*/ 6554 w 11018"/>
                  <a:gd name="connsiteY14" fmla="*/ 12099 h 12818"/>
                  <a:gd name="connsiteX15" fmla="*/ 6986 w 11018"/>
                  <a:gd name="connsiteY15" fmla="*/ 12027 h 12818"/>
                  <a:gd name="connsiteX16" fmla="*/ 7490 w 11018"/>
                  <a:gd name="connsiteY16" fmla="*/ 11883 h 12818"/>
                  <a:gd name="connsiteX17" fmla="*/ 8498 w 11018"/>
                  <a:gd name="connsiteY17" fmla="*/ 11306 h 12818"/>
                  <a:gd name="connsiteX18" fmla="*/ 8930 w 11018"/>
                  <a:gd name="connsiteY18" fmla="*/ 10442 h 12818"/>
                  <a:gd name="connsiteX19" fmla="*/ 8426 w 11018"/>
                  <a:gd name="connsiteY19" fmla="*/ 9506 h 12818"/>
                  <a:gd name="connsiteX20" fmla="*/ 7274 w 11018"/>
                  <a:gd name="connsiteY20" fmla="*/ 8786 h 12818"/>
                  <a:gd name="connsiteX21" fmla="*/ 6841 w 11018"/>
                  <a:gd name="connsiteY21" fmla="*/ 8570 h 12818"/>
                  <a:gd name="connsiteX22" fmla="*/ 6481 w 11018"/>
                  <a:gd name="connsiteY22" fmla="*/ 8426 h 12818"/>
                  <a:gd name="connsiteX23" fmla="*/ 6121 w 11018"/>
                  <a:gd name="connsiteY23" fmla="*/ 8282 h 12818"/>
                  <a:gd name="connsiteX24" fmla="*/ 5761 w 11018"/>
                  <a:gd name="connsiteY24" fmla="*/ 8138 h 12818"/>
                  <a:gd name="connsiteX25" fmla="*/ 5401 w 11018"/>
                  <a:gd name="connsiteY25" fmla="*/ 7994 h 12818"/>
                  <a:gd name="connsiteX26" fmla="*/ 5041 w 11018"/>
                  <a:gd name="connsiteY26" fmla="*/ 7850 h 12818"/>
                  <a:gd name="connsiteX27" fmla="*/ 4321 w 11018"/>
                  <a:gd name="connsiteY27" fmla="*/ 7562 h 12818"/>
                  <a:gd name="connsiteX28" fmla="*/ 3601 w 11018"/>
                  <a:gd name="connsiteY28" fmla="*/ 7201 h 12818"/>
                  <a:gd name="connsiteX29" fmla="*/ 1296 w 11018"/>
                  <a:gd name="connsiteY29" fmla="*/ 5761 h 12818"/>
                  <a:gd name="connsiteX30" fmla="*/ 216 w 11018"/>
                  <a:gd name="connsiteY30" fmla="*/ 3529 h 12818"/>
                  <a:gd name="connsiteX31" fmla="*/ 648 w 11018"/>
                  <a:gd name="connsiteY31" fmla="*/ 2089 h 12818"/>
                  <a:gd name="connsiteX32" fmla="*/ 1872 w 11018"/>
                  <a:gd name="connsiteY32" fmla="*/ 1008 h 12818"/>
                  <a:gd name="connsiteX33" fmla="*/ 3673 w 11018"/>
                  <a:gd name="connsiteY33" fmla="*/ 288 h 12818"/>
                  <a:gd name="connsiteX34" fmla="*/ 5905 w 11018"/>
                  <a:gd name="connsiteY34" fmla="*/ 0 h 12818"/>
                  <a:gd name="connsiteX35" fmla="*/ 6481 w 11018"/>
                  <a:gd name="connsiteY35" fmla="*/ 0 h 12818"/>
                  <a:gd name="connsiteX36" fmla="*/ 6986 w 11018"/>
                  <a:gd name="connsiteY36" fmla="*/ 72 h 12818"/>
                  <a:gd name="connsiteX37" fmla="*/ 8354 w 11018"/>
                  <a:gd name="connsiteY37" fmla="*/ 504 h 12818"/>
                  <a:gd name="connsiteX38" fmla="*/ 9506 w 11018"/>
                  <a:gd name="connsiteY38" fmla="*/ 1297 h 12818"/>
                  <a:gd name="connsiteX39" fmla="*/ 9866 w 11018"/>
                  <a:gd name="connsiteY39" fmla="*/ 1800 h 12818"/>
                  <a:gd name="connsiteX40" fmla="*/ 9938 w 11018"/>
                  <a:gd name="connsiteY40" fmla="*/ 2377 h 12818"/>
                  <a:gd name="connsiteX41" fmla="*/ 9506 w 11018"/>
                  <a:gd name="connsiteY41" fmla="*/ 3385 h 12818"/>
                  <a:gd name="connsiteX42" fmla="*/ 8426 w 11018"/>
                  <a:gd name="connsiteY42" fmla="*/ 3817 h 12818"/>
                  <a:gd name="connsiteX43" fmla="*/ 7346 w 11018"/>
                  <a:gd name="connsiteY43" fmla="*/ 3313 h 12818"/>
                  <a:gd name="connsiteX44" fmla="*/ 6986 w 11018"/>
                  <a:gd name="connsiteY44" fmla="*/ 2232 h 12818"/>
                  <a:gd name="connsiteX45" fmla="*/ 7201 w 11018"/>
                  <a:gd name="connsiteY45" fmla="*/ 1440 h 12818"/>
                  <a:gd name="connsiteX46" fmla="*/ 7922 w 11018"/>
                  <a:gd name="connsiteY46" fmla="*/ 864 h 12818"/>
                  <a:gd name="connsiteX47" fmla="*/ 6841 w 11018"/>
                  <a:gd name="connsiteY47" fmla="*/ 576 h 12818"/>
                  <a:gd name="connsiteX48" fmla="*/ 5761 w 11018"/>
                  <a:gd name="connsiteY48" fmla="*/ 504 h 12818"/>
                  <a:gd name="connsiteX49" fmla="*/ 5185 w 11018"/>
                  <a:gd name="connsiteY49" fmla="*/ 504 h 12818"/>
                  <a:gd name="connsiteX50" fmla="*/ 4609 w 11018"/>
                  <a:gd name="connsiteY50" fmla="*/ 576 h 12818"/>
                  <a:gd name="connsiteX51" fmla="*/ 4177 w 11018"/>
                  <a:gd name="connsiteY51" fmla="*/ 648 h 12818"/>
                  <a:gd name="connsiteX52" fmla="*/ 3745 w 11018"/>
                  <a:gd name="connsiteY52" fmla="*/ 792 h 12818"/>
                  <a:gd name="connsiteX53" fmla="*/ 2809 w 11018"/>
                  <a:gd name="connsiteY53" fmla="*/ 1297 h 12818"/>
                  <a:gd name="connsiteX54" fmla="*/ 2377 w 11018"/>
                  <a:gd name="connsiteY54" fmla="*/ 2089 h 12818"/>
                  <a:gd name="connsiteX55" fmla="*/ 2593 w 11018"/>
                  <a:gd name="connsiteY55" fmla="*/ 2664 h 12818"/>
                  <a:gd name="connsiteX56" fmla="*/ 3097 w 11018"/>
                  <a:gd name="connsiteY56" fmla="*/ 3097 h 12818"/>
                  <a:gd name="connsiteX57" fmla="*/ 3241 w 11018"/>
                  <a:gd name="connsiteY57" fmla="*/ 3169 h 12818"/>
                  <a:gd name="connsiteX58" fmla="*/ 3385 w 11018"/>
                  <a:gd name="connsiteY58" fmla="*/ 3169 h 12818"/>
                  <a:gd name="connsiteX59" fmla="*/ 4609 w 11018"/>
                  <a:gd name="connsiteY59" fmla="*/ 3745 h 12818"/>
                  <a:gd name="connsiteX60" fmla="*/ 5833 w 11018"/>
                  <a:gd name="connsiteY60" fmla="*/ 4249 h 12818"/>
                  <a:gd name="connsiteX61" fmla="*/ 7058 w 11018"/>
                  <a:gd name="connsiteY61" fmla="*/ 4753 h 12818"/>
                  <a:gd name="connsiteX62" fmla="*/ 8282 w 11018"/>
                  <a:gd name="connsiteY62" fmla="*/ 5257 h 12818"/>
                  <a:gd name="connsiteX63" fmla="*/ 8282 w 11018"/>
                  <a:gd name="connsiteY63" fmla="*/ 5257 h 12818"/>
                  <a:gd name="connsiteX64" fmla="*/ 8282 w 11018"/>
                  <a:gd name="connsiteY64" fmla="*/ 5257 h 12818"/>
                  <a:gd name="connsiteX65" fmla="*/ 10154 w 11018"/>
                  <a:gd name="connsiteY65" fmla="*/ 6626 h 12818"/>
                  <a:gd name="connsiteX66" fmla="*/ 11018 w 11018"/>
                  <a:gd name="connsiteY66" fmla="*/ 8786 h 12818"/>
                  <a:gd name="connsiteX67" fmla="*/ 9434 w 11018"/>
                  <a:gd name="connsiteY67" fmla="*/ 11378 h 12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11018" h="12818">
                    <a:moveTo>
                      <a:pt x="9578" y="11738"/>
                    </a:moveTo>
                    <a:cubicBezTo>
                      <a:pt x="8498" y="12459"/>
                      <a:pt x="7201" y="12819"/>
                      <a:pt x="5545" y="12819"/>
                    </a:cubicBezTo>
                    <a:cubicBezTo>
                      <a:pt x="4753" y="12819"/>
                      <a:pt x="4033" y="12747"/>
                      <a:pt x="3385" y="12531"/>
                    </a:cubicBezTo>
                    <a:cubicBezTo>
                      <a:pt x="2737" y="12315"/>
                      <a:pt x="2161" y="12027"/>
                      <a:pt x="1657" y="11595"/>
                    </a:cubicBezTo>
                    <a:cubicBezTo>
                      <a:pt x="1152" y="11234"/>
                      <a:pt x="720" y="10730"/>
                      <a:pt x="432" y="10226"/>
                    </a:cubicBezTo>
                    <a:cubicBezTo>
                      <a:pt x="144" y="9722"/>
                      <a:pt x="0" y="9146"/>
                      <a:pt x="0" y="8498"/>
                    </a:cubicBezTo>
                    <a:lnTo>
                      <a:pt x="648" y="8498"/>
                    </a:lnTo>
                    <a:cubicBezTo>
                      <a:pt x="648" y="9002"/>
                      <a:pt x="792" y="9506"/>
                      <a:pt x="1008" y="9938"/>
                    </a:cubicBezTo>
                    <a:cubicBezTo>
                      <a:pt x="1296" y="10370"/>
                      <a:pt x="1585" y="10802"/>
                      <a:pt x="2017" y="11090"/>
                    </a:cubicBezTo>
                    <a:cubicBezTo>
                      <a:pt x="2449" y="11450"/>
                      <a:pt x="2953" y="11666"/>
                      <a:pt x="3457" y="11810"/>
                    </a:cubicBezTo>
                    <a:cubicBezTo>
                      <a:pt x="4033" y="11955"/>
                      <a:pt x="4537" y="12099"/>
                      <a:pt x="5113" y="12099"/>
                    </a:cubicBezTo>
                    <a:cubicBezTo>
                      <a:pt x="5113" y="12099"/>
                      <a:pt x="5257" y="12099"/>
                      <a:pt x="5329" y="12099"/>
                    </a:cubicBezTo>
                    <a:lnTo>
                      <a:pt x="5545" y="12099"/>
                    </a:lnTo>
                    <a:cubicBezTo>
                      <a:pt x="5545" y="12099"/>
                      <a:pt x="5905" y="12099"/>
                      <a:pt x="6049" y="12099"/>
                    </a:cubicBezTo>
                    <a:cubicBezTo>
                      <a:pt x="6194" y="12099"/>
                      <a:pt x="6409" y="12099"/>
                      <a:pt x="6554" y="12099"/>
                    </a:cubicBezTo>
                    <a:cubicBezTo>
                      <a:pt x="6697" y="12099"/>
                      <a:pt x="6841" y="12099"/>
                      <a:pt x="6986" y="12027"/>
                    </a:cubicBezTo>
                    <a:cubicBezTo>
                      <a:pt x="7130" y="12027"/>
                      <a:pt x="7346" y="11955"/>
                      <a:pt x="7490" y="11883"/>
                    </a:cubicBezTo>
                    <a:cubicBezTo>
                      <a:pt x="7850" y="11738"/>
                      <a:pt x="8210" y="11595"/>
                      <a:pt x="8498" y="11306"/>
                    </a:cubicBezTo>
                    <a:cubicBezTo>
                      <a:pt x="8786" y="11090"/>
                      <a:pt x="8930" y="10802"/>
                      <a:pt x="8930" y="10442"/>
                    </a:cubicBezTo>
                    <a:cubicBezTo>
                      <a:pt x="8930" y="10082"/>
                      <a:pt x="8786" y="9794"/>
                      <a:pt x="8426" y="9506"/>
                    </a:cubicBezTo>
                    <a:cubicBezTo>
                      <a:pt x="8066" y="9218"/>
                      <a:pt x="7706" y="9002"/>
                      <a:pt x="7274" y="8786"/>
                    </a:cubicBezTo>
                    <a:cubicBezTo>
                      <a:pt x="7130" y="8786"/>
                      <a:pt x="6986" y="8642"/>
                      <a:pt x="6841" y="8570"/>
                    </a:cubicBezTo>
                    <a:cubicBezTo>
                      <a:pt x="6697" y="8570"/>
                      <a:pt x="6554" y="8426"/>
                      <a:pt x="6481" y="8426"/>
                    </a:cubicBezTo>
                    <a:cubicBezTo>
                      <a:pt x="6337" y="8426"/>
                      <a:pt x="6194" y="8282"/>
                      <a:pt x="6121" y="8282"/>
                    </a:cubicBezTo>
                    <a:cubicBezTo>
                      <a:pt x="5977" y="8282"/>
                      <a:pt x="5833" y="8210"/>
                      <a:pt x="5761" y="8138"/>
                    </a:cubicBezTo>
                    <a:cubicBezTo>
                      <a:pt x="5617" y="8138"/>
                      <a:pt x="5473" y="8066"/>
                      <a:pt x="5401" y="7994"/>
                    </a:cubicBezTo>
                    <a:cubicBezTo>
                      <a:pt x="5257" y="7994"/>
                      <a:pt x="5185" y="7922"/>
                      <a:pt x="5041" y="7850"/>
                    </a:cubicBezTo>
                    <a:cubicBezTo>
                      <a:pt x="4825" y="7778"/>
                      <a:pt x="4537" y="7633"/>
                      <a:pt x="4321" y="7562"/>
                    </a:cubicBezTo>
                    <a:cubicBezTo>
                      <a:pt x="4033" y="7490"/>
                      <a:pt x="3817" y="7346"/>
                      <a:pt x="3601" y="7201"/>
                    </a:cubicBezTo>
                    <a:cubicBezTo>
                      <a:pt x="2737" y="6841"/>
                      <a:pt x="2017" y="6337"/>
                      <a:pt x="1296" y="5761"/>
                    </a:cubicBezTo>
                    <a:cubicBezTo>
                      <a:pt x="576" y="5185"/>
                      <a:pt x="216" y="4465"/>
                      <a:pt x="216" y="3529"/>
                    </a:cubicBezTo>
                    <a:cubicBezTo>
                      <a:pt x="216" y="2953"/>
                      <a:pt x="360" y="2521"/>
                      <a:pt x="648" y="2089"/>
                    </a:cubicBezTo>
                    <a:cubicBezTo>
                      <a:pt x="936" y="1657"/>
                      <a:pt x="1368" y="1297"/>
                      <a:pt x="1872" y="1008"/>
                    </a:cubicBezTo>
                    <a:cubicBezTo>
                      <a:pt x="2377" y="720"/>
                      <a:pt x="3025" y="432"/>
                      <a:pt x="3673" y="288"/>
                    </a:cubicBezTo>
                    <a:cubicBezTo>
                      <a:pt x="4393" y="144"/>
                      <a:pt x="5113" y="0"/>
                      <a:pt x="5905" y="0"/>
                    </a:cubicBezTo>
                    <a:cubicBezTo>
                      <a:pt x="6049" y="0"/>
                      <a:pt x="6265" y="0"/>
                      <a:pt x="6481" y="0"/>
                    </a:cubicBezTo>
                    <a:cubicBezTo>
                      <a:pt x="6626" y="0"/>
                      <a:pt x="6841" y="0"/>
                      <a:pt x="6986" y="72"/>
                    </a:cubicBezTo>
                    <a:cubicBezTo>
                      <a:pt x="7418" y="144"/>
                      <a:pt x="7922" y="288"/>
                      <a:pt x="8354" y="504"/>
                    </a:cubicBezTo>
                    <a:cubicBezTo>
                      <a:pt x="8786" y="720"/>
                      <a:pt x="9218" y="1008"/>
                      <a:pt x="9506" y="1297"/>
                    </a:cubicBezTo>
                    <a:cubicBezTo>
                      <a:pt x="9650" y="1440"/>
                      <a:pt x="9794" y="1657"/>
                      <a:pt x="9866" y="1800"/>
                    </a:cubicBezTo>
                    <a:cubicBezTo>
                      <a:pt x="9938" y="1945"/>
                      <a:pt x="9938" y="2161"/>
                      <a:pt x="9938" y="2377"/>
                    </a:cubicBezTo>
                    <a:cubicBezTo>
                      <a:pt x="9938" y="2737"/>
                      <a:pt x="9794" y="3097"/>
                      <a:pt x="9506" y="3385"/>
                    </a:cubicBezTo>
                    <a:cubicBezTo>
                      <a:pt x="9218" y="3673"/>
                      <a:pt x="8858" y="3817"/>
                      <a:pt x="8426" y="3817"/>
                    </a:cubicBezTo>
                    <a:cubicBezTo>
                      <a:pt x="7994" y="3817"/>
                      <a:pt x="7562" y="3673"/>
                      <a:pt x="7346" y="3313"/>
                    </a:cubicBezTo>
                    <a:cubicBezTo>
                      <a:pt x="7058" y="2953"/>
                      <a:pt x="6986" y="2664"/>
                      <a:pt x="6986" y="2232"/>
                    </a:cubicBezTo>
                    <a:cubicBezTo>
                      <a:pt x="6986" y="1945"/>
                      <a:pt x="6986" y="1729"/>
                      <a:pt x="7201" y="1440"/>
                    </a:cubicBezTo>
                    <a:cubicBezTo>
                      <a:pt x="7346" y="1152"/>
                      <a:pt x="7562" y="1008"/>
                      <a:pt x="7922" y="864"/>
                    </a:cubicBezTo>
                    <a:cubicBezTo>
                      <a:pt x="7562" y="720"/>
                      <a:pt x="7201" y="576"/>
                      <a:pt x="6841" y="576"/>
                    </a:cubicBezTo>
                    <a:cubicBezTo>
                      <a:pt x="6481" y="576"/>
                      <a:pt x="6121" y="504"/>
                      <a:pt x="5761" y="504"/>
                    </a:cubicBezTo>
                    <a:cubicBezTo>
                      <a:pt x="5545" y="504"/>
                      <a:pt x="5329" y="504"/>
                      <a:pt x="5185" y="504"/>
                    </a:cubicBezTo>
                    <a:cubicBezTo>
                      <a:pt x="4969" y="504"/>
                      <a:pt x="4825" y="504"/>
                      <a:pt x="4609" y="576"/>
                    </a:cubicBezTo>
                    <a:cubicBezTo>
                      <a:pt x="4465" y="576"/>
                      <a:pt x="4321" y="576"/>
                      <a:pt x="4177" y="648"/>
                    </a:cubicBezTo>
                    <a:cubicBezTo>
                      <a:pt x="4033" y="648"/>
                      <a:pt x="3889" y="720"/>
                      <a:pt x="3745" y="792"/>
                    </a:cubicBezTo>
                    <a:cubicBezTo>
                      <a:pt x="3385" y="936"/>
                      <a:pt x="3097" y="1152"/>
                      <a:pt x="2809" y="1297"/>
                    </a:cubicBezTo>
                    <a:cubicBezTo>
                      <a:pt x="2521" y="1512"/>
                      <a:pt x="2377" y="1800"/>
                      <a:pt x="2377" y="2089"/>
                    </a:cubicBezTo>
                    <a:cubicBezTo>
                      <a:pt x="2377" y="2305"/>
                      <a:pt x="2449" y="2449"/>
                      <a:pt x="2593" y="2664"/>
                    </a:cubicBezTo>
                    <a:cubicBezTo>
                      <a:pt x="2737" y="2809"/>
                      <a:pt x="2881" y="3025"/>
                      <a:pt x="3097" y="3097"/>
                    </a:cubicBezTo>
                    <a:cubicBezTo>
                      <a:pt x="3097" y="3097"/>
                      <a:pt x="3169" y="3097"/>
                      <a:pt x="3241" y="3169"/>
                    </a:cubicBezTo>
                    <a:cubicBezTo>
                      <a:pt x="3241" y="3169"/>
                      <a:pt x="3313" y="3169"/>
                      <a:pt x="3385" y="3169"/>
                    </a:cubicBezTo>
                    <a:cubicBezTo>
                      <a:pt x="3817" y="3385"/>
                      <a:pt x="4249" y="3529"/>
                      <a:pt x="4609" y="3745"/>
                    </a:cubicBezTo>
                    <a:cubicBezTo>
                      <a:pt x="5041" y="3889"/>
                      <a:pt x="5401" y="4105"/>
                      <a:pt x="5833" y="4249"/>
                    </a:cubicBezTo>
                    <a:cubicBezTo>
                      <a:pt x="6265" y="4393"/>
                      <a:pt x="6697" y="4609"/>
                      <a:pt x="7058" y="4753"/>
                    </a:cubicBezTo>
                    <a:cubicBezTo>
                      <a:pt x="7490" y="4897"/>
                      <a:pt x="7922" y="5113"/>
                      <a:pt x="8282" y="5257"/>
                    </a:cubicBezTo>
                    <a:cubicBezTo>
                      <a:pt x="8282" y="5257"/>
                      <a:pt x="8282" y="5257"/>
                      <a:pt x="8282" y="5257"/>
                    </a:cubicBezTo>
                    <a:cubicBezTo>
                      <a:pt x="8282" y="5257"/>
                      <a:pt x="8282" y="5257"/>
                      <a:pt x="8282" y="5257"/>
                    </a:cubicBezTo>
                    <a:cubicBezTo>
                      <a:pt x="9002" y="5545"/>
                      <a:pt x="9650" y="6049"/>
                      <a:pt x="10154" y="6626"/>
                    </a:cubicBezTo>
                    <a:cubicBezTo>
                      <a:pt x="10730" y="7274"/>
                      <a:pt x="11018" y="7922"/>
                      <a:pt x="11018" y="8786"/>
                    </a:cubicBezTo>
                    <a:cubicBezTo>
                      <a:pt x="11018" y="9794"/>
                      <a:pt x="10514" y="10658"/>
                      <a:pt x="9434" y="11378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6" name="Freeform: Shape 5385">
                <a:extLst>
                  <a:ext uri="{FF2B5EF4-FFF2-40B4-BE49-F238E27FC236}">
                    <a16:creationId xmlns:a16="http://schemas.microsoft.com/office/drawing/2014/main" id="{0A6CDDDF-2E05-4769-7B64-04EBE94FAD10}"/>
                  </a:ext>
                </a:extLst>
              </p:cNvPr>
              <p:cNvSpPr/>
              <p:nvPr/>
            </p:nvSpPr>
            <p:spPr>
              <a:xfrm>
                <a:off x="6918574" y="5571925"/>
                <a:ext cx="12458" cy="17499"/>
              </a:xfrm>
              <a:custGeom>
                <a:avLst/>
                <a:gdLst>
                  <a:gd name="connsiteX0" fmla="*/ 10586 w 12458"/>
                  <a:gd name="connsiteY0" fmla="*/ 15915 h 17499"/>
                  <a:gd name="connsiteX1" fmla="*/ 6265 w 12458"/>
                  <a:gd name="connsiteY1" fmla="*/ 17499 h 17499"/>
                  <a:gd name="connsiteX2" fmla="*/ 1944 w 12458"/>
                  <a:gd name="connsiteY2" fmla="*/ 15915 h 17499"/>
                  <a:gd name="connsiteX3" fmla="*/ 0 w 12458"/>
                  <a:gd name="connsiteY3" fmla="*/ 11810 h 17499"/>
                  <a:gd name="connsiteX4" fmla="*/ 720 w 12458"/>
                  <a:gd name="connsiteY4" fmla="*/ 9146 h 17499"/>
                  <a:gd name="connsiteX5" fmla="*/ 2592 w 12458"/>
                  <a:gd name="connsiteY5" fmla="*/ 7129 h 17499"/>
                  <a:gd name="connsiteX6" fmla="*/ 1800 w 12458"/>
                  <a:gd name="connsiteY6" fmla="*/ 5833 h 17499"/>
                  <a:gd name="connsiteX7" fmla="*/ 1512 w 12458"/>
                  <a:gd name="connsiteY7" fmla="*/ 4393 h 17499"/>
                  <a:gd name="connsiteX8" fmla="*/ 1872 w 12458"/>
                  <a:gd name="connsiteY8" fmla="*/ 2737 h 17499"/>
                  <a:gd name="connsiteX9" fmla="*/ 2952 w 12458"/>
                  <a:gd name="connsiteY9" fmla="*/ 1296 h 17499"/>
                  <a:gd name="connsiteX10" fmla="*/ 4681 w 12458"/>
                  <a:gd name="connsiteY10" fmla="*/ 288 h 17499"/>
                  <a:gd name="connsiteX11" fmla="*/ 6625 w 12458"/>
                  <a:gd name="connsiteY11" fmla="*/ 0 h 17499"/>
                  <a:gd name="connsiteX12" fmla="*/ 6625 w 12458"/>
                  <a:gd name="connsiteY12" fmla="*/ 0 h 17499"/>
                  <a:gd name="connsiteX13" fmla="*/ 9650 w 12458"/>
                  <a:gd name="connsiteY13" fmla="*/ 1368 h 17499"/>
                  <a:gd name="connsiteX14" fmla="*/ 10946 w 12458"/>
                  <a:gd name="connsiteY14" fmla="*/ 4393 h 17499"/>
                  <a:gd name="connsiteX15" fmla="*/ 10658 w 12458"/>
                  <a:gd name="connsiteY15" fmla="*/ 5833 h 17499"/>
                  <a:gd name="connsiteX16" fmla="*/ 9866 w 12458"/>
                  <a:gd name="connsiteY16" fmla="*/ 7129 h 17499"/>
                  <a:gd name="connsiteX17" fmla="*/ 11738 w 12458"/>
                  <a:gd name="connsiteY17" fmla="*/ 9146 h 17499"/>
                  <a:gd name="connsiteX18" fmla="*/ 12458 w 12458"/>
                  <a:gd name="connsiteY18" fmla="*/ 11810 h 17499"/>
                  <a:gd name="connsiteX19" fmla="*/ 10514 w 12458"/>
                  <a:gd name="connsiteY19" fmla="*/ 15915 h 17499"/>
                  <a:gd name="connsiteX20" fmla="*/ 10082 w 12458"/>
                  <a:gd name="connsiteY20" fmla="*/ 5689 h 17499"/>
                  <a:gd name="connsiteX21" fmla="*/ 10298 w 12458"/>
                  <a:gd name="connsiteY21" fmla="*/ 4393 h 17499"/>
                  <a:gd name="connsiteX22" fmla="*/ 10010 w 12458"/>
                  <a:gd name="connsiteY22" fmla="*/ 2952 h 17499"/>
                  <a:gd name="connsiteX23" fmla="*/ 9146 w 12458"/>
                  <a:gd name="connsiteY23" fmla="*/ 1728 h 17499"/>
                  <a:gd name="connsiteX24" fmla="*/ 7921 w 12458"/>
                  <a:gd name="connsiteY24" fmla="*/ 936 h 17499"/>
                  <a:gd name="connsiteX25" fmla="*/ 6481 w 12458"/>
                  <a:gd name="connsiteY25" fmla="*/ 648 h 17499"/>
                  <a:gd name="connsiteX26" fmla="*/ 5401 w 12458"/>
                  <a:gd name="connsiteY26" fmla="*/ 1152 h 17499"/>
                  <a:gd name="connsiteX27" fmla="*/ 4969 w 12458"/>
                  <a:gd name="connsiteY27" fmla="*/ 2232 h 17499"/>
                  <a:gd name="connsiteX28" fmla="*/ 4969 w 12458"/>
                  <a:gd name="connsiteY28" fmla="*/ 2377 h 17499"/>
                  <a:gd name="connsiteX29" fmla="*/ 4969 w 12458"/>
                  <a:gd name="connsiteY29" fmla="*/ 5329 h 17499"/>
                  <a:gd name="connsiteX30" fmla="*/ 5473 w 12458"/>
                  <a:gd name="connsiteY30" fmla="*/ 6409 h 17499"/>
                  <a:gd name="connsiteX31" fmla="*/ 6625 w 12458"/>
                  <a:gd name="connsiteY31" fmla="*/ 6841 h 17499"/>
                  <a:gd name="connsiteX32" fmla="*/ 9362 w 12458"/>
                  <a:gd name="connsiteY32" fmla="*/ 6841 h 17499"/>
                  <a:gd name="connsiteX33" fmla="*/ 10082 w 12458"/>
                  <a:gd name="connsiteY33" fmla="*/ 5689 h 17499"/>
                  <a:gd name="connsiteX34" fmla="*/ 11090 w 12458"/>
                  <a:gd name="connsiteY34" fmla="*/ 9290 h 17499"/>
                  <a:gd name="connsiteX35" fmla="*/ 9218 w 12458"/>
                  <a:gd name="connsiteY35" fmla="*/ 7489 h 17499"/>
                  <a:gd name="connsiteX36" fmla="*/ 6625 w 12458"/>
                  <a:gd name="connsiteY36" fmla="*/ 7489 h 17499"/>
                  <a:gd name="connsiteX37" fmla="*/ 5401 w 12458"/>
                  <a:gd name="connsiteY37" fmla="*/ 7993 h 17499"/>
                  <a:gd name="connsiteX38" fmla="*/ 4897 w 12458"/>
                  <a:gd name="connsiteY38" fmla="*/ 9146 h 17499"/>
                  <a:gd name="connsiteX39" fmla="*/ 4897 w 12458"/>
                  <a:gd name="connsiteY39" fmla="*/ 15267 h 17499"/>
                  <a:gd name="connsiteX40" fmla="*/ 5041 w 12458"/>
                  <a:gd name="connsiteY40" fmla="*/ 15915 h 17499"/>
                  <a:gd name="connsiteX41" fmla="*/ 5401 w 12458"/>
                  <a:gd name="connsiteY41" fmla="*/ 16419 h 17499"/>
                  <a:gd name="connsiteX42" fmla="*/ 5905 w 12458"/>
                  <a:gd name="connsiteY42" fmla="*/ 16779 h 17499"/>
                  <a:gd name="connsiteX43" fmla="*/ 6481 w 12458"/>
                  <a:gd name="connsiteY43" fmla="*/ 16923 h 17499"/>
                  <a:gd name="connsiteX44" fmla="*/ 10226 w 12458"/>
                  <a:gd name="connsiteY44" fmla="*/ 15411 h 17499"/>
                  <a:gd name="connsiteX45" fmla="*/ 11882 w 12458"/>
                  <a:gd name="connsiteY45" fmla="*/ 11810 h 17499"/>
                  <a:gd name="connsiteX46" fmla="*/ 11162 w 12458"/>
                  <a:gd name="connsiteY46" fmla="*/ 9290 h 17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2458" h="17499">
                    <a:moveTo>
                      <a:pt x="10586" y="15915"/>
                    </a:moveTo>
                    <a:cubicBezTo>
                      <a:pt x="9290" y="16995"/>
                      <a:pt x="7849" y="17499"/>
                      <a:pt x="6265" y="17499"/>
                    </a:cubicBezTo>
                    <a:cubicBezTo>
                      <a:pt x="4681" y="17499"/>
                      <a:pt x="3241" y="16995"/>
                      <a:pt x="1944" y="15915"/>
                    </a:cubicBezTo>
                    <a:cubicBezTo>
                      <a:pt x="648" y="14835"/>
                      <a:pt x="0" y="13467"/>
                      <a:pt x="0" y="11810"/>
                    </a:cubicBezTo>
                    <a:cubicBezTo>
                      <a:pt x="0" y="10874"/>
                      <a:pt x="216" y="9938"/>
                      <a:pt x="720" y="9146"/>
                    </a:cubicBezTo>
                    <a:cubicBezTo>
                      <a:pt x="1152" y="8353"/>
                      <a:pt x="1800" y="7706"/>
                      <a:pt x="2592" y="7129"/>
                    </a:cubicBezTo>
                    <a:cubicBezTo>
                      <a:pt x="2232" y="6697"/>
                      <a:pt x="1944" y="6265"/>
                      <a:pt x="1800" y="5833"/>
                    </a:cubicBezTo>
                    <a:cubicBezTo>
                      <a:pt x="1584" y="5329"/>
                      <a:pt x="1512" y="4897"/>
                      <a:pt x="1512" y="4393"/>
                    </a:cubicBezTo>
                    <a:cubicBezTo>
                      <a:pt x="1512" y="3817"/>
                      <a:pt x="1656" y="3241"/>
                      <a:pt x="1872" y="2737"/>
                    </a:cubicBezTo>
                    <a:cubicBezTo>
                      <a:pt x="2088" y="2232"/>
                      <a:pt x="2448" y="1728"/>
                      <a:pt x="2952" y="1296"/>
                    </a:cubicBezTo>
                    <a:cubicBezTo>
                      <a:pt x="3529" y="792"/>
                      <a:pt x="4033" y="432"/>
                      <a:pt x="4681" y="288"/>
                    </a:cubicBezTo>
                    <a:cubicBezTo>
                      <a:pt x="5329" y="144"/>
                      <a:pt x="5977" y="0"/>
                      <a:pt x="6625" y="0"/>
                    </a:cubicBezTo>
                    <a:lnTo>
                      <a:pt x="6625" y="0"/>
                    </a:lnTo>
                    <a:cubicBezTo>
                      <a:pt x="7777" y="72"/>
                      <a:pt x="8786" y="576"/>
                      <a:pt x="9650" y="1368"/>
                    </a:cubicBezTo>
                    <a:cubicBezTo>
                      <a:pt x="10514" y="2160"/>
                      <a:pt x="10946" y="3169"/>
                      <a:pt x="10946" y="4393"/>
                    </a:cubicBezTo>
                    <a:cubicBezTo>
                      <a:pt x="10946" y="4897"/>
                      <a:pt x="10874" y="5401"/>
                      <a:pt x="10658" y="5833"/>
                    </a:cubicBezTo>
                    <a:cubicBezTo>
                      <a:pt x="10442" y="6337"/>
                      <a:pt x="10226" y="6769"/>
                      <a:pt x="9866" y="7129"/>
                    </a:cubicBezTo>
                    <a:cubicBezTo>
                      <a:pt x="10658" y="7633"/>
                      <a:pt x="11234" y="8281"/>
                      <a:pt x="11738" y="9146"/>
                    </a:cubicBezTo>
                    <a:cubicBezTo>
                      <a:pt x="12242" y="9938"/>
                      <a:pt x="12458" y="10874"/>
                      <a:pt x="12458" y="11810"/>
                    </a:cubicBezTo>
                    <a:cubicBezTo>
                      <a:pt x="12458" y="13467"/>
                      <a:pt x="11810" y="14835"/>
                      <a:pt x="10514" y="15915"/>
                    </a:cubicBezTo>
                    <a:close/>
                    <a:moveTo>
                      <a:pt x="10082" y="5689"/>
                    </a:moveTo>
                    <a:cubicBezTo>
                      <a:pt x="10226" y="5257"/>
                      <a:pt x="10298" y="4825"/>
                      <a:pt x="10298" y="4393"/>
                    </a:cubicBezTo>
                    <a:cubicBezTo>
                      <a:pt x="10298" y="3889"/>
                      <a:pt x="10226" y="3457"/>
                      <a:pt x="10010" y="2952"/>
                    </a:cubicBezTo>
                    <a:cubicBezTo>
                      <a:pt x="9794" y="2520"/>
                      <a:pt x="9506" y="2088"/>
                      <a:pt x="9146" y="1728"/>
                    </a:cubicBezTo>
                    <a:cubicBezTo>
                      <a:pt x="8786" y="1440"/>
                      <a:pt x="8426" y="1152"/>
                      <a:pt x="7921" y="936"/>
                    </a:cubicBezTo>
                    <a:cubicBezTo>
                      <a:pt x="7489" y="720"/>
                      <a:pt x="6985" y="648"/>
                      <a:pt x="6481" y="648"/>
                    </a:cubicBezTo>
                    <a:cubicBezTo>
                      <a:pt x="6049" y="648"/>
                      <a:pt x="5689" y="792"/>
                      <a:pt x="5401" y="1152"/>
                    </a:cubicBezTo>
                    <a:cubicBezTo>
                      <a:pt x="5185" y="1512"/>
                      <a:pt x="5041" y="1872"/>
                      <a:pt x="4969" y="2232"/>
                    </a:cubicBezTo>
                    <a:cubicBezTo>
                      <a:pt x="4969" y="2232"/>
                      <a:pt x="4969" y="2305"/>
                      <a:pt x="4969" y="2377"/>
                    </a:cubicBezTo>
                    <a:lnTo>
                      <a:pt x="4969" y="5329"/>
                    </a:lnTo>
                    <a:cubicBezTo>
                      <a:pt x="4969" y="5761"/>
                      <a:pt x="5113" y="6121"/>
                      <a:pt x="5473" y="6409"/>
                    </a:cubicBezTo>
                    <a:cubicBezTo>
                      <a:pt x="5833" y="6697"/>
                      <a:pt x="6193" y="6841"/>
                      <a:pt x="6625" y="6841"/>
                    </a:cubicBezTo>
                    <a:lnTo>
                      <a:pt x="9362" y="6841"/>
                    </a:lnTo>
                    <a:cubicBezTo>
                      <a:pt x="9362" y="6841"/>
                      <a:pt x="9938" y="6121"/>
                      <a:pt x="10082" y="5689"/>
                    </a:cubicBezTo>
                    <a:close/>
                    <a:moveTo>
                      <a:pt x="11090" y="9290"/>
                    </a:moveTo>
                    <a:cubicBezTo>
                      <a:pt x="10586" y="8498"/>
                      <a:pt x="9938" y="7921"/>
                      <a:pt x="9218" y="7489"/>
                    </a:cubicBezTo>
                    <a:lnTo>
                      <a:pt x="6625" y="7489"/>
                    </a:lnTo>
                    <a:cubicBezTo>
                      <a:pt x="6193" y="7489"/>
                      <a:pt x="5761" y="7633"/>
                      <a:pt x="5401" y="7993"/>
                    </a:cubicBezTo>
                    <a:cubicBezTo>
                      <a:pt x="5113" y="8353"/>
                      <a:pt x="4897" y="8714"/>
                      <a:pt x="4897" y="9146"/>
                    </a:cubicBezTo>
                    <a:lnTo>
                      <a:pt x="4897" y="15267"/>
                    </a:lnTo>
                    <a:cubicBezTo>
                      <a:pt x="4897" y="15267"/>
                      <a:pt x="4897" y="15699"/>
                      <a:pt x="5041" y="15915"/>
                    </a:cubicBezTo>
                    <a:cubicBezTo>
                      <a:pt x="5113" y="16131"/>
                      <a:pt x="5257" y="16275"/>
                      <a:pt x="5401" y="16419"/>
                    </a:cubicBezTo>
                    <a:cubicBezTo>
                      <a:pt x="5545" y="16563"/>
                      <a:pt x="5689" y="16635"/>
                      <a:pt x="5905" y="16779"/>
                    </a:cubicBezTo>
                    <a:cubicBezTo>
                      <a:pt x="6049" y="16851"/>
                      <a:pt x="6265" y="16923"/>
                      <a:pt x="6481" y="16923"/>
                    </a:cubicBezTo>
                    <a:cubicBezTo>
                      <a:pt x="7849" y="16923"/>
                      <a:pt x="9074" y="16419"/>
                      <a:pt x="10226" y="15411"/>
                    </a:cubicBezTo>
                    <a:cubicBezTo>
                      <a:pt x="11306" y="14403"/>
                      <a:pt x="11882" y="13250"/>
                      <a:pt x="11882" y="11810"/>
                    </a:cubicBezTo>
                    <a:cubicBezTo>
                      <a:pt x="11882" y="10874"/>
                      <a:pt x="11594" y="10082"/>
                      <a:pt x="11162" y="9290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7" name="Freeform: Shape 5386">
                <a:extLst>
                  <a:ext uri="{FF2B5EF4-FFF2-40B4-BE49-F238E27FC236}">
                    <a16:creationId xmlns:a16="http://schemas.microsoft.com/office/drawing/2014/main" id="{A98B7286-629D-5F04-4745-2368941DC029}"/>
                  </a:ext>
                </a:extLst>
              </p:cNvPr>
              <p:cNvSpPr/>
              <p:nvPr/>
            </p:nvSpPr>
            <p:spPr>
              <a:xfrm>
                <a:off x="6931824" y="5576678"/>
                <a:ext cx="15195" cy="12890"/>
              </a:xfrm>
              <a:custGeom>
                <a:avLst/>
                <a:gdLst>
                  <a:gd name="connsiteX0" fmla="*/ 15051 w 15195"/>
                  <a:gd name="connsiteY0" fmla="*/ 10586 h 12890"/>
                  <a:gd name="connsiteX1" fmla="*/ 14259 w 15195"/>
                  <a:gd name="connsiteY1" fmla="*/ 11883 h 12890"/>
                  <a:gd name="connsiteX2" fmla="*/ 13251 w 15195"/>
                  <a:gd name="connsiteY2" fmla="*/ 12602 h 12890"/>
                  <a:gd name="connsiteX3" fmla="*/ 11955 w 15195"/>
                  <a:gd name="connsiteY3" fmla="*/ 12891 h 12890"/>
                  <a:gd name="connsiteX4" fmla="*/ 10658 w 15195"/>
                  <a:gd name="connsiteY4" fmla="*/ 12602 h 12890"/>
                  <a:gd name="connsiteX5" fmla="*/ 9578 w 15195"/>
                  <a:gd name="connsiteY5" fmla="*/ 11883 h 12890"/>
                  <a:gd name="connsiteX6" fmla="*/ 7994 w 15195"/>
                  <a:gd name="connsiteY6" fmla="*/ 12602 h 12890"/>
                  <a:gd name="connsiteX7" fmla="*/ 6265 w 15195"/>
                  <a:gd name="connsiteY7" fmla="*/ 12819 h 12890"/>
                  <a:gd name="connsiteX8" fmla="*/ 5977 w 15195"/>
                  <a:gd name="connsiteY8" fmla="*/ 12819 h 12890"/>
                  <a:gd name="connsiteX9" fmla="*/ 3745 w 15195"/>
                  <a:gd name="connsiteY9" fmla="*/ 12315 h 12890"/>
                  <a:gd name="connsiteX10" fmla="*/ 1800 w 15195"/>
                  <a:gd name="connsiteY10" fmla="*/ 10946 h 12890"/>
                  <a:gd name="connsiteX11" fmla="*/ 432 w 15195"/>
                  <a:gd name="connsiteY11" fmla="*/ 8786 h 12890"/>
                  <a:gd name="connsiteX12" fmla="*/ 0 w 15195"/>
                  <a:gd name="connsiteY12" fmla="*/ 6409 h 12890"/>
                  <a:gd name="connsiteX13" fmla="*/ 432 w 15195"/>
                  <a:gd name="connsiteY13" fmla="*/ 3961 h 12890"/>
                  <a:gd name="connsiteX14" fmla="*/ 1800 w 15195"/>
                  <a:gd name="connsiteY14" fmla="*/ 1872 h 12890"/>
                  <a:gd name="connsiteX15" fmla="*/ 3889 w 15195"/>
                  <a:gd name="connsiteY15" fmla="*/ 432 h 12890"/>
                  <a:gd name="connsiteX16" fmla="*/ 6265 w 15195"/>
                  <a:gd name="connsiteY16" fmla="*/ 0 h 12890"/>
                  <a:gd name="connsiteX17" fmla="*/ 7418 w 15195"/>
                  <a:gd name="connsiteY17" fmla="*/ 72 h 12890"/>
                  <a:gd name="connsiteX18" fmla="*/ 8570 w 15195"/>
                  <a:gd name="connsiteY18" fmla="*/ 432 h 12890"/>
                  <a:gd name="connsiteX19" fmla="*/ 8570 w 15195"/>
                  <a:gd name="connsiteY19" fmla="*/ 0 h 12890"/>
                  <a:gd name="connsiteX20" fmla="*/ 12170 w 15195"/>
                  <a:gd name="connsiteY20" fmla="*/ 0 h 12890"/>
                  <a:gd name="connsiteX21" fmla="*/ 12170 w 15195"/>
                  <a:gd name="connsiteY21" fmla="*/ 12170 h 12890"/>
                  <a:gd name="connsiteX22" fmla="*/ 13035 w 15195"/>
                  <a:gd name="connsiteY22" fmla="*/ 11955 h 12890"/>
                  <a:gd name="connsiteX23" fmla="*/ 13755 w 15195"/>
                  <a:gd name="connsiteY23" fmla="*/ 11450 h 12890"/>
                  <a:gd name="connsiteX24" fmla="*/ 14403 w 15195"/>
                  <a:gd name="connsiteY24" fmla="*/ 10370 h 12890"/>
                  <a:gd name="connsiteX25" fmla="*/ 14547 w 15195"/>
                  <a:gd name="connsiteY25" fmla="*/ 9146 h 12890"/>
                  <a:gd name="connsiteX26" fmla="*/ 15195 w 15195"/>
                  <a:gd name="connsiteY26" fmla="*/ 9146 h 12890"/>
                  <a:gd name="connsiteX27" fmla="*/ 14979 w 15195"/>
                  <a:gd name="connsiteY27" fmla="*/ 10586 h 12890"/>
                  <a:gd name="connsiteX28" fmla="*/ 8858 w 15195"/>
                  <a:gd name="connsiteY28" fmla="*/ 10514 h 12890"/>
                  <a:gd name="connsiteX29" fmla="*/ 8714 w 15195"/>
                  <a:gd name="connsiteY29" fmla="*/ 9578 h 12890"/>
                  <a:gd name="connsiteX30" fmla="*/ 8714 w 15195"/>
                  <a:gd name="connsiteY30" fmla="*/ 1152 h 12890"/>
                  <a:gd name="connsiteX31" fmla="*/ 7561 w 15195"/>
                  <a:gd name="connsiteY31" fmla="*/ 792 h 12890"/>
                  <a:gd name="connsiteX32" fmla="*/ 6337 w 15195"/>
                  <a:gd name="connsiteY32" fmla="*/ 648 h 12890"/>
                  <a:gd name="connsiteX33" fmla="*/ 4681 w 15195"/>
                  <a:gd name="connsiteY33" fmla="*/ 1368 h 12890"/>
                  <a:gd name="connsiteX34" fmla="*/ 4033 w 15195"/>
                  <a:gd name="connsiteY34" fmla="*/ 3025 h 12890"/>
                  <a:gd name="connsiteX35" fmla="*/ 4033 w 15195"/>
                  <a:gd name="connsiteY35" fmla="*/ 9938 h 12890"/>
                  <a:gd name="connsiteX36" fmla="*/ 4681 w 15195"/>
                  <a:gd name="connsiteY36" fmla="*/ 11595 h 12890"/>
                  <a:gd name="connsiteX37" fmla="*/ 6337 w 15195"/>
                  <a:gd name="connsiteY37" fmla="*/ 12315 h 12890"/>
                  <a:gd name="connsiteX38" fmla="*/ 7778 w 15195"/>
                  <a:gd name="connsiteY38" fmla="*/ 12098 h 12890"/>
                  <a:gd name="connsiteX39" fmla="*/ 9146 w 15195"/>
                  <a:gd name="connsiteY39" fmla="*/ 11523 h 12890"/>
                  <a:gd name="connsiteX40" fmla="*/ 8714 w 15195"/>
                  <a:gd name="connsiteY40" fmla="*/ 10658 h 1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5195" h="12890">
                    <a:moveTo>
                      <a:pt x="15051" y="10586"/>
                    </a:moveTo>
                    <a:cubicBezTo>
                      <a:pt x="14907" y="11018"/>
                      <a:pt x="14691" y="11450"/>
                      <a:pt x="14259" y="11883"/>
                    </a:cubicBezTo>
                    <a:cubicBezTo>
                      <a:pt x="13971" y="12170"/>
                      <a:pt x="13611" y="12387"/>
                      <a:pt x="13251" y="12602"/>
                    </a:cubicBezTo>
                    <a:cubicBezTo>
                      <a:pt x="12891" y="12747"/>
                      <a:pt x="12459" y="12891"/>
                      <a:pt x="11955" y="12891"/>
                    </a:cubicBezTo>
                    <a:cubicBezTo>
                      <a:pt x="11450" y="12891"/>
                      <a:pt x="11090" y="12819"/>
                      <a:pt x="10658" y="12602"/>
                    </a:cubicBezTo>
                    <a:cubicBezTo>
                      <a:pt x="10298" y="12459"/>
                      <a:pt x="9938" y="12242"/>
                      <a:pt x="9578" y="11883"/>
                    </a:cubicBezTo>
                    <a:cubicBezTo>
                      <a:pt x="9074" y="12170"/>
                      <a:pt x="8570" y="12459"/>
                      <a:pt x="7994" y="12602"/>
                    </a:cubicBezTo>
                    <a:cubicBezTo>
                      <a:pt x="7418" y="12747"/>
                      <a:pt x="6841" y="12819"/>
                      <a:pt x="6265" y="12819"/>
                    </a:cubicBezTo>
                    <a:lnTo>
                      <a:pt x="5977" y="12819"/>
                    </a:lnTo>
                    <a:cubicBezTo>
                      <a:pt x="5257" y="12819"/>
                      <a:pt x="4465" y="12602"/>
                      <a:pt x="3745" y="12315"/>
                    </a:cubicBezTo>
                    <a:cubicBezTo>
                      <a:pt x="3025" y="12027"/>
                      <a:pt x="2377" y="11523"/>
                      <a:pt x="1800" y="10946"/>
                    </a:cubicBezTo>
                    <a:cubicBezTo>
                      <a:pt x="1152" y="10298"/>
                      <a:pt x="720" y="9578"/>
                      <a:pt x="432" y="8786"/>
                    </a:cubicBezTo>
                    <a:cubicBezTo>
                      <a:pt x="144" y="7994"/>
                      <a:pt x="0" y="7201"/>
                      <a:pt x="0" y="6409"/>
                    </a:cubicBezTo>
                    <a:cubicBezTo>
                      <a:pt x="0" y="5617"/>
                      <a:pt x="144" y="4825"/>
                      <a:pt x="432" y="3961"/>
                    </a:cubicBezTo>
                    <a:cubicBezTo>
                      <a:pt x="720" y="3169"/>
                      <a:pt x="1225" y="2521"/>
                      <a:pt x="1800" y="1872"/>
                    </a:cubicBezTo>
                    <a:cubicBezTo>
                      <a:pt x="2449" y="1225"/>
                      <a:pt x="3097" y="792"/>
                      <a:pt x="3889" y="432"/>
                    </a:cubicBezTo>
                    <a:cubicBezTo>
                      <a:pt x="4681" y="144"/>
                      <a:pt x="5473" y="0"/>
                      <a:pt x="6265" y="0"/>
                    </a:cubicBezTo>
                    <a:cubicBezTo>
                      <a:pt x="6626" y="0"/>
                      <a:pt x="7058" y="0"/>
                      <a:pt x="7418" y="72"/>
                    </a:cubicBezTo>
                    <a:cubicBezTo>
                      <a:pt x="7778" y="144"/>
                      <a:pt x="8138" y="288"/>
                      <a:pt x="8570" y="432"/>
                    </a:cubicBezTo>
                    <a:lnTo>
                      <a:pt x="8570" y="0"/>
                    </a:lnTo>
                    <a:lnTo>
                      <a:pt x="12170" y="0"/>
                    </a:lnTo>
                    <a:lnTo>
                      <a:pt x="12170" y="12170"/>
                    </a:lnTo>
                    <a:cubicBezTo>
                      <a:pt x="12170" y="12170"/>
                      <a:pt x="12747" y="12027"/>
                      <a:pt x="13035" y="11955"/>
                    </a:cubicBezTo>
                    <a:cubicBezTo>
                      <a:pt x="13323" y="11810"/>
                      <a:pt x="13539" y="11666"/>
                      <a:pt x="13755" y="11450"/>
                    </a:cubicBezTo>
                    <a:cubicBezTo>
                      <a:pt x="14115" y="11090"/>
                      <a:pt x="14259" y="10730"/>
                      <a:pt x="14403" y="10370"/>
                    </a:cubicBezTo>
                    <a:cubicBezTo>
                      <a:pt x="14475" y="10010"/>
                      <a:pt x="14547" y="9578"/>
                      <a:pt x="14547" y="9146"/>
                    </a:cubicBezTo>
                    <a:lnTo>
                      <a:pt x="15195" y="9146"/>
                    </a:lnTo>
                    <a:cubicBezTo>
                      <a:pt x="15195" y="9650"/>
                      <a:pt x="15195" y="10154"/>
                      <a:pt x="14979" y="10586"/>
                    </a:cubicBezTo>
                    <a:close/>
                    <a:moveTo>
                      <a:pt x="8858" y="10514"/>
                    </a:moveTo>
                    <a:cubicBezTo>
                      <a:pt x="8858" y="10514"/>
                      <a:pt x="8714" y="9866"/>
                      <a:pt x="8714" y="9578"/>
                    </a:cubicBezTo>
                    <a:lnTo>
                      <a:pt x="8714" y="1152"/>
                    </a:lnTo>
                    <a:cubicBezTo>
                      <a:pt x="8354" y="1008"/>
                      <a:pt x="7994" y="864"/>
                      <a:pt x="7561" y="792"/>
                    </a:cubicBezTo>
                    <a:cubicBezTo>
                      <a:pt x="7129" y="720"/>
                      <a:pt x="6769" y="648"/>
                      <a:pt x="6337" y="648"/>
                    </a:cubicBezTo>
                    <a:cubicBezTo>
                      <a:pt x="5689" y="648"/>
                      <a:pt x="5185" y="864"/>
                      <a:pt x="4681" y="1368"/>
                    </a:cubicBezTo>
                    <a:cubicBezTo>
                      <a:pt x="4249" y="1800"/>
                      <a:pt x="4033" y="2377"/>
                      <a:pt x="4033" y="3025"/>
                    </a:cubicBezTo>
                    <a:lnTo>
                      <a:pt x="4033" y="9938"/>
                    </a:lnTo>
                    <a:cubicBezTo>
                      <a:pt x="4033" y="10586"/>
                      <a:pt x="4249" y="11163"/>
                      <a:pt x="4681" y="11595"/>
                    </a:cubicBezTo>
                    <a:cubicBezTo>
                      <a:pt x="5113" y="12027"/>
                      <a:pt x="5689" y="12315"/>
                      <a:pt x="6337" y="12315"/>
                    </a:cubicBezTo>
                    <a:cubicBezTo>
                      <a:pt x="6841" y="12315"/>
                      <a:pt x="7346" y="12315"/>
                      <a:pt x="7778" y="12098"/>
                    </a:cubicBezTo>
                    <a:cubicBezTo>
                      <a:pt x="8282" y="11955"/>
                      <a:pt x="8714" y="11738"/>
                      <a:pt x="9146" y="11523"/>
                    </a:cubicBezTo>
                    <a:cubicBezTo>
                      <a:pt x="9002" y="11234"/>
                      <a:pt x="8858" y="10946"/>
                      <a:pt x="8714" y="10658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8" name="Freeform: Shape 5387">
                <a:extLst>
                  <a:ext uri="{FF2B5EF4-FFF2-40B4-BE49-F238E27FC236}">
                    <a16:creationId xmlns:a16="http://schemas.microsoft.com/office/drawing/2014/main" id="{0EB077DB-2D70-950F-037F-3C8C10A148D8}"/>
                  </a:ext>
                </a:extLst>
              </p:cNvPr>
              <p:cNvSpPr/>
              <p:nvPr/>
            </p:nvSpPr>
            <p:spPr>
              <a:xfrm>
                <a:off x="6945579" y="5576534"/>
                <a:ext cx="20091" cy="12962"/>
              </a:xfrm>
              <a:custGeom>
                <a:avLst/>
                <a:gdLst>
                  <a:gd name="connsiteX0" fmla="*/ 19660 w 20091"/>
                  <a:gd name="connsiteY0" fmla="*/ 10730 h 12962"/>
                  <a:gd name="connsiteX1" fmla="*/ 18940 w 20091"/>
                  <a:gd name="connsiteY1" fmla="*/ 12026 h 12962"/>
                  <a:gd name="connsiteX2" fmla="*/ 18004 w 20091"/>
                  <a:gd name="connsiteY2" fmla="*/ 12674 h 12962"/>
                  <a:gd name="connsiteX3" fmla="*/ 16995 w 20091"/>
                  <a:gd name="connsiteY3" fmla="*/ 12962 h 12962"/>
                  <a:gd name="connsiteX4" fmla="*/ 16851 w 20091"/>
                  <a:gd name="connsiteY4" fmla="*/ 12962 h 12962"/>
                  <a:gd name="connsiteX5" fmla="*/ 16707 w 20091"/>
                  <a:gd name="connsiteY5" fmla="*/ 12962 h 12962"/>
                  <a:gd name="connsiteX6" fmla="*/ 14403 w 20091"/>
                  <a:gd name="connsiteY6" fmla="*/ 12098 h 12962"/>
                  <a:gd name="connsiteX7" fmla="*/ 13395 w 20091"/>
                  <a:gd name="connsiteY7" fmla="*/ 9722 h 12962"/>
                  <a:gd name="connsiteX8" fmla="*/ 13395 w 20091"/>
                  <a:gd name="connsiteY8" fmla="*/ 2520 h 12962"/>
                  <a:gd name="connsiteX9" fmla="*/ 13395 w 20091"/>
                  <a:gd name="connsiteY9" fmla="*/ 2305 h 12962"/>
                  <a:gd name="connsiteX10" fmla="*/ 13395 w 20091"/>
                  <a:gd name="connsiteY10" fmla="*/ 2088 h 12962"/>
                  <a:gd name="connsiteX11" fmla="*/ 13035 w 20091"/>
                  <a:gd name="connsiteY11" fmla="*/ 1368 h 12962"/>
                  <a:gd name="connsiteX12" fmla="*/ 12314 w 20091"/>
                  <a:gd name="connsiteY12" fmla="*/ 1008 h 12962"/>
                  <a:gd name="connsiteX13" fmla="*/ 11378 w 20091"/>
                  <a:gd name="connsiteY13" fmla="*/ 1512 h 12962"/>
                  <a:gd name="connsiteX14" fmla="*/ 10874 w 20091"/>
                  <a:gd name="connsiteY14" fmla="*/ 2592 h 12962"/>
                  <a:gd name="connsiteX15" fmla="*/ 10730 w 20091"/>
                  <a:gd name="connsiteY15" fmla="*/ 3240 h 12962"/>
                  <a:gd name="connsiteX16" fmla="*/ 10730 w 20091"/>
                  <a:gd name="connsiteY16" fmla="*/ 3817 h 12962"/>
                  <a:gd name="connsiteX17" fmla="*/ 10730 w 20091"/>
                  <a:gd name="connsiteY17" fmla="*/ 12962 h 12962"/>
                  <a:gd name="connsiteX18" fmla="*/ 7129 w 20091"/>
                  <a:gd name="connsiteY18" fmla="*/ 12962 h 12962"/>
                  <a:gd name="connsiteX19" fmla="*/ 7129 w 20091"/>
                  <a:gd name="connsiteY19" fmla="*/ 792 h 12962"/>
                  <a:gd name="connsiteX20" fmla="*/ 5185 w 20091"/>
                  <a:gd name="connsiteY20" fmla="*/ 1584 h 12962"/>
                  <a:gd name="connsiteX21" fmla="*/ 4321 w 20091"/>
                  <a:gd name="connsiteY21" fmla="*/ 3384 h 12962"/>
                  <a:gd name="connsiteX22" fmla="*/ 4321 w 20091"/>
                  <a:gd name="connsiteY22" fmla="*/ 12890 h 12962"/>
                  <a:gd name="connsiteX23" fmla="*/ 720 w 20091"/>
                  <a:gd name="connsiteY23" fmla="*/ 12890 h 12962"/>
                  <a:gd name="connsiteX24" fmla="*/ 720 w 20091"/>
                  <a:gd name="connsiteY24" fmla="*/ 720 h 12962"/>
                  <a:gd name="connsiteX25" fmla="*/ 0 w 20091"/>
                  <a:gd name="connsiteY25" fmla="*/ 720 h 12962"/>
                  <a:gd name="connsiteX26" fmla="*/ 0 w 20091"/>
                  <a:gd name="connsiteY26" fmla="*/ 72 h 12962"/>
                  <a:gd name="connsiteX27" fmla="*/ 288 w 20091"/>
                  <a:gd name="connsiteY27" fmla="*/ 72 h 12962"/>
                  <a:gd name="connsiteX28" fmla="*/ 1944 w 20091"/>
                  <a:gd name="connsiteY28" fmla="*/ 144 h 12962"/>
                  <a:gd name="connsiteX29" fmla="*/ 3457 w 20091"/>
                  <a:gd name="connsiteY29" fmla="*/ 1008 h 12962"/>
                  <a:gd name="connsiteX30" fmla="*/ 3817 w 20091"/>
                  <a:gd name="connsiteY30" fmla="*/ 1440 h 12962"/>
                  <a:gd name="connsiteX31" fmla="*/ 4105 w 20091"/>
                  <a:gd name="connsiteY31" fmla="*/ 1944 h 12962"/>
                  <a:gd name="connsiteX32" fmla="*/ 5473 w 20091"/>
                  <a:gd name="connsiteY32" fmla="*/ 504 h 12962"/>
                  <a:gd name="connsiteX33" fmla="*/ 7345 w 20091"/>
                  <a:gd name="connsiteY33" fmla="*/ 72 h 12962"/>
                  <a:gd name="connsiteX34" fmla="*/ 9218 w 20091"/>
                  <a:gd name="connsiteY34" fmla="*/ 504 h 12962"/>
                  <a:gd name="connsiteX35" fmla="*/ 10514 w 20091"/>
                  <a:gd name="connsiteY35" fmla="*/ 1872 h 12962"/>
                  <a:gd name="connsiteX36" fmla="*/ 11018 w 20091"/>
                  <a:gd name="connsiteY36" fmla="*/ 1008 h 12962"/>
                  <a:gd name="connsiteX37" fmla="*/ 11738 w 20091"/>
                  <a:gd name="connsiteY37" fmla="*/ 360 h 12962"/>
                  <a:gd name="connsiteX38" fmla="*/ 11738 w 20091"/>
                  <a:gd name="connsiteY38" fmla="*/ 360 h 12962"/>
                  <a:gd name="connsiteX39" fmla="*/ 12530 w 20091"/>
                  <a:gd name="connsiteY39" fmla="*/ 72 h 12962"/>
                  <a:gd name="connsiteX40" fmla="*/ 13395 w 20091"/>
                  <a:gd name="connsiteY40" fmla="*/ 0 h 12962"/>
                  <a:gd name="connsiteX41" fmla="*/ 14835 w 20091"/>
                  <a:gd name="connsiteY41" fmla="*/ 288 h 12962"/>
                  <a:gd name="connsiteX42" fmla="*/ 16059 w 20091"/>
                  <a:gd name="connsiteY42" fmla="*/ 1080 h 12962"/>
                  <a:gd name="connsiteX43" fmla="*/ 16851 w 20091"/>
                  <a:gd name="connsiteY43" fmla="*/ 2305 h 12962"/>
                  <a:gd name="connsiteX44" fmla="*/ 17139 w 20091"/>
                  <a:gd name="connsiteY44" fmla="*/ 3817 h 12962"/>
                  <a:gd name="connsiteX45" fmla="*/ 17139 w 20091"/>
                  <a:gd name="connsiteY45" fmla="*/ 12170 h 12962"/>
                  <a:gd name="connsiteX46" fmla="*/ 18796 w 20091"/>
                  <a:gd name="connsiteY46" fmla="*/ 11306 h 12962"/>
                  <a:gd name="connsiteX47" fmla="*/ 19444 w 20091"/>
                  <a:gd name="connsiteY47" fmla="*/ 9578 h 12962"/>
                  <a:gd name="connsiteX48" fmla="*/ 19444 w 20091"/>
                  <a:gd name="connsiteY48" fmla="*/ 9578 h 12962"/>
                  <a:gd name="connsiteX49" fmla="*/ 19444 w 20091"/>
                  <a:gd name="connsiteY49" fmla="*/ 9362 h 12962"/>
                  <a:gd name="connsiteX50" fmla="*/ 19444 w 20091"/>
                  <a:gd name="connsiteY50" fmla="*/ 9362 h 12962"/>
                  <a:gd name="connsiteX51" fmla="*/ 19444 w 20091"/>
                  <a:gd name="connsiteY51" fmla="*/ 9218 h 12962"/>
                  <a:gd name="connsiteX52" fmla="*/ 20092 w 20091"/>
                  <a:gd name="connsiteY52" fmla="*/ 9218 h 12962"/>
                  <a:gd name="connsiteX53" fmla="*/ 19876 w 20091"/>
                  <a:gd name="connsiteY53" fmla="*/ 10658 h 12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0091" h="12962">
                    <a:moveTo>
                      <a:pt x="19660" y="10730"/>
                    </a:moveTo>
                    <a:cubicBezTo>
                      <a:pt x="19516" y="11162"/>
                      <a:pt x="19300" y="11594"/>
                      <a:pt x="18940" y="12026"/>
                    </a:cubicBezTo>
                    <a:cubicBezTo>
                      <a:pt x="18651" y="12314"/>
                      <a:pt x="18291" y="12530"/>
                      <a:pt x="18004" y="12674"/>
                    </a:cubicBezTo>
                    <a:cubicBezTo>
                      <a:pt x="17644" y="12818"/>
                      <a:pt x="17355" y="12890"/>
                      <a:pt x="16995" y="12962"/>
                    </a:cubicBezTo>
                    <a:cubicBezTo>
                      <a:pt x="16995" y="12962"/>
                      <a:pt x="16851" y="12962"/>
                      <a:pt x="16851" y="12962"/>
                    </a:cubicBezTo>
                    <a:lnTo>
                      <a:pt x="16707" y="12962"/>
                    </a:lnTo>
                    <a:cubicBezTo>
                      <a:pt x="15843" y="12962"/>
                      <a:pt x="15051" y="12674"/>
                      <a:pt x="14403" y="12098"/>
                    </a:cubicBezTo>
                    <a:cubicBezTo>
                      <a:pt x="13755" y="11522"/>
                      <a:pt x="13395" y="10730"/>
                      <a:pt x="13395" y="9722"/>
                    </a:cubicBezTo>
                    <a:lnTo>
                      <a:pt x="13395" y="2520"/>
                    </a:lnTo>
                    <a:cubicBezTo>
                      <a:pt x="13395" y="2520"/>
                      <a:pt x="13395" y="2376"/>
                      <a:pt x="13395" y="2305"/>
                    </a:cubicBezTo>
                    <a:cubicBezTo>
                      <a:pt x="13395" y="2305"/>
                      <a:pt x="13395" y="2160"/>
                      <a:pt x="13395" y="2088"/>
                    </a:cubicBezTo>
                    <a:cubicBezTo>
                      <a:pt x="13395" y="1800"/>
                      <a:pt x="13250" y="1584"/>
                      <a:pt x="13035" y="1368"/>
                    </a:cubicBezTo>
                    <a:cubicBezTo>
                      <a:pt x="12890" y="1152"/>
                      <a:pt x="12602" y="1008"/>
                      <a:pt x="12314" y="1008"/>
                    </a:cubicBezTo>
                    <a:cubicBezTo>
                      <a:pt x="11954" y="1008"/>
                      <a:pt x="11666" y="1152"/>
                      <a:pt x="11378" y="1512"/>
                    </a:cubicBezTo>
                    <a:cubicBezTo>
                      <a:pt x="11162" y="1872"/>
                      <a:pt x="10946" y="2232"/>
                      <a:pt x="10874" y="2592"/>
                    </a:cubicBezTo>
                    <a:cubicBezTo>
                      <a:pt x="10802" y="2808"/>
                      <a:pt x="10730" y="3024"/>
                      <a:pt x="10730" y="3240"/>
                    </a:cubicBezTo>
                    <a:cubicBezTo>
                      <a:pt x="10730" y="3457"/>
                      <a:pt x="10730" y="3601"/>
                      <a:pt x="10730" y="3817"/>
                    </a:cubicBezTo>
                    <a:lnTo>
                      <a:pt x="10730" y="12962"/>
                    </a:lnTo>
                    <a:lnTo>
                      <a:pt x="7129" y="12962"/>
                    </a:lnTo>
                    <a:lnTo>
                      <a:pt x="7129" y="792"/>
                    </a:lnTo>
                    <a:cubicBezTo>
                      <a:pt x="6409" y="792"/>
                      <a:pt x="5761" y="1080"/>
                      <a:pt x="5185" y="1584"/>
                    </a:cubicBezTo>
                    <a:cubicBezTo>
                      <a:pt x="4609" y="2160"/>
                      <a:pt x="4321" y="2737"/>
                      <a:pt x="4321" y="3384"/>
                    </a:cubicBezTo>
                    <a:lnTo>
                      <a:pt x="4321" y="12890"/>
                    </a:lnTo>
                    <a:lnTo>
                      <a:pt x="720" y="12890"/>
                    </a:lnTo>
                    <a:lnTo>
                      <a:pt x="720" y="720"/>
                    </a:lnTo>
                    <a:lnTo>
                      <a:pt x="0" y="720"/>
                    </a:lnTo>
                    <a:lnTo>
                      <a:pt x="0" y="72"/>
                    </a:lnTo>
                    <a:lnTo>
                      <a:pt x="288" y="72"/>
                    </a:lnTo>
                    <a:cubicBezTo>
                      <a:pt x="864" y="72"/>
                      <a:pt x="1368" y="72"/>
                      <a:pt x="1944" y="144"/>
                    </a:cubicBezTo>
                    <a:cubicBezTo>
                      <a:pt x="2448" y="216"/>
                      <a:pt x="2952" y="504"/>
                      <a:pt x="3457" y="1008"/>
                    </a:cubicBezTo>
                    <a:cubicBezTo>
                      <a:pt x="3601" y="1152"/>
                      <a:pt x="3673" y="1296"/>
                      <a:pt x="3817" y="1440"/>
                    </a:cubicBezTo>
                    <a:cubicBezTo>
                      <a:pt x="3961" y="1584"/>
                      <a:pt x="4033" y="1728"/>
                      <a:pt x="4105" y="1944"/>
                    </a:cubicBezTo>
                    <a:cubicBezTo>
                      <a:pt x="4393" y="1296"/>
                      <a:pt x="4897" y="864"/>
                      <a:pt x="5473" y="504"/>
                    </a:cubicBezTo>
                    <a:cubicBezTo>
                      <a:pt x="6049" y="216"/>
                      <a:pt x="6697" y="72"/>
                      <a:pt x="7345" y="72"/>
                    </a:cubicBezTo>
                    <a:cubicBezTo>
                      <a:pt x="7993" y="72"/>
                      <a:pt x="8642" y="216"/>
                      <a:pt x="9218" y="504"/>
                    </a:cubicBezTo>
                    <a:cubicBezTo>
                      <a:pt x="9794" y="792"/>
                      <a:pt x="10226" y="1296"/>
                      <a:pt x="10514" y="1872"/>
                    </a:cubicBezTo>
                    <a:cubicBezTo>
                      <a:pt x="10658" y="1512"/>
                      <a:pt x="10802" y="1296"/>
                      <a:pt x="11018" y="1008"/>
                    </a:cubicBezTo>
                    <a:cubicBezTo>
                      <a:pt x="11234" y="720"/>
                      <a:pt x="11450" y="576"/>
                      <a:pt x="11738" y="360"/>
                    </a:cubicBezTo>
                    <a:lnTo>
                      <a:pt x="11738" y="360"/>
                    </a:lnTo>
                    <a:cubicBezTo>
                      <a:pt x="11738" y="360"/>
                      <a:pt x="12242" y="144"/>
                      <a:pt x="12530" y="72"/>
                    </a:cubicBezTo>
                    <a:cubicBezTo>
                      <a:pt x="12818" y="72"/>
                      <a:pt x="13107" y="0"/>
                      <a:pt x="13395" y="0"/>
                    </a:cubicBezTo>
                    <a:cubicBezTo>
                      <a:pt x="13899" y="0"/>
                      <a:pt x="14403" y="72"/>
                      <a:pt x="14835" y="288"/>
                    </a:cubicBezTo>
                    <a:cubicBezTo>
                      <a:pt x="15267" y="432"/>
                      <a:pt x="15699" y="720"/>
                      <a:pt x="16059" y="1080"/>
                    </a:cubicBezTo>
                    <a:cubicBezTo>
                      <a:pt x="16419" y="1440"/>
                      <a:pt x="16707" y="1800"/>
                      <a:pt x="16851" y="2305"/>
                    </a:cubicBezTo>
                    <a:cubicBezTo>
                      <a:pt x="16995" y="2737"/>
                      <a:pt x="17139" y="3312"/>
                      <a:pt x="17139" y="3817"/>
                    </a:cubicBezTo>
                    <a:lnTo>
                      <a:pt x="17139" y="12170"/>
                    </a:lnTo>
                    <a:cubicBezTo>
                      <a:pt x="17787" y="12098"/>
                      <a:pt x="18364" y="11810"/>
                      <a:pt x="18796" y="11306"/>
                    </a:cubicBezTo>
                    <a:cubicBezTo>
                      <a:pt x="19228" y="10802"/>
                      <a:pt x="19444" y="10226"/>
                      <a:pt x="19444" y="9578"/>
                    </a:cubicBezTo>
                    <a:lnTo>
                      <a:pt x="19444" y="9578"/>
                    </a:lnTo>
                    <a:lnTo>
                      <a:pt x="19444" y="9362"/>
                    </a:lnTo>
                    <a:lnTo>
                      <a:pt x="19444" y="9362"/>
                    </a:lnTo>
                    <a:lnTo>
                      <a:pt x="19444" y="9218"/>
                    </a:lnTo>
                    <a:lnTo>
                      <a:pt x="20092" y="9218"/>
                    </a:lnTo>
                    <a:cubicBezTo>
                      <a:pt x="20092" y="9722"/>
                      <a:pt x="20092" y="10226"/>
                      <a:pt x="19876" y="10658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9" name="Freeform: Shape 5388">
                <a:extLst>
                  <a:ext uri="{FF2B5EF4-FFF2-40B4-BE49-F238E27FC236}">
                    <a16:creationId xmlns:a16="http://schemas.microsoft.com/office/drawing/2014/main" id="{9107292F-0B1E-46B4-E2E4-61F92271BB46}"/>
                  </a:ext>
                </a:extLst>
              </p:cNvPr>
              <p:cNvSpPr/>
              <p:nvPr/>
            </p:nvSpPr>
            <p:spPr>
              <a:xfrm>
                <a:off x="6964951" y="5580567"/>
                <a:ext cx="5040" cy="2160"/>
              </a:xfrm>
              <a:custGeom>
                <a:avLst/>
                <a:gdLst>
                  <a:gd name="connsiteX0" fmla="*/ 0 w 5040"/>
                  <a:gd name="connsiteY0" fmla="*/ 2160 h 2160"/>
                  <a:gd name="connsiteX1" fmla="*/ 0 w 5040"/>
                  <a:gd name="connsiteY1" fmla="*/ 0 h 2160"/>
                  <a:gd name="connsiteX2" fmla="*/ 5041 w 5040"/>
                  <a:gd name="connsiteY2" fmla="*/ 0 h 2160"/>
                  <a:gd name="connsiteX3" fmla="*/ 5041 w 5040"/>
                  <a:gd name="connsiteY3" fmla="*/ 2160 h 2160"/>
                  <a:gd name="connsiteX4" fmla="*/ 0 w 5040"/>
                  <a:gd name="connsiteY4" fmla="*/ 2160 h 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0" h="2160">
                    <a:moveTo>
                      <a:pt x="0" y="2160"/>
                    </a:moveTo>
                    <a:lnTo>
                      <a:pt x="0" y="0"/>
                    </a:lnTo>
                    <a:lnTo>
                      <a:pt x="5041" y="0"/>
                    </a:lnTo>
                    <a:lnTo>
                      <a:pt x="5041" y="2160"/>
                    </a:lnTo>
                    <a:lnTo>
                      <a:pt x="0" y="2160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0" name="Freeform: Shape 5389">
                <a:extLst>
                  <a:ext uri="{FF2B5EF4-FFF2-40B4-BE49-F238E27FC236}">
                    <a16:creationId xmlns:a16="http://schemas.microsoft.com/office/drawing/2014/main" id="{C2542C62-557B-9647-CD0B-D96AFD3E63FB}"/>
                  </a:ext>
                </a:extLst>
              </p:cNvPr>
              <p:cNvSpPr/>
              <p:nvPr/>
            </p:nvSpPr>
            <p:spPr>
              <a:xfrm>
                <a:off x="6970136" y="5571853"/>
                <a:ext cx="10370" cy="17571"/>
              </a:xfrm>
              <a:custGeom>
                <a:avLst/>
                <a:gdLst>
                  <a:gd name="connsiteX0" fmla="*/ 8858 w 10370"/>
                  <a:gd name="connsiteY0" fmla="*/ 15915 h 17571"/>
                  <a:gd name="connsiteX1" fmla="*/ 4753 w 10370"/>
                  <a:gd name="connsiteY1" fmla="*/ 17571 h 17571"/>
                  <a:gd name="connsiteX2" fmla="*/ 4681 w 10370"/>
                  <a:gd name="connsiteY2" fmla="*/ 17571 h 17571"/>
                  <a:gd name="connsiteX3" fmla="*/ 2017 w 10370"/>
                  <a:gd name="connsiteY3" fmla="*/ 16852 h 17571"/>
                  <a:gd name="connsiteX4" fmla="*/ 0 w 10370"/>
                  <a:gd name="connsiteY4" fmla="*/ 14979 h 17571"/>
                  <a:gd name="connsiteX5" fmla="*/ 504 w 10370"/>
                  <a:gd name="connsiteY5" fmla="*/ 14619 h 17571"/>
                  <a:gd name="connsiteX6" fmla="*/ 2305 w 10370"/>
                  <a:gd name="connsiteY6" fmla="*/ 16275 h 17571"/>
                  <a:gd name="connsiteX7" fmla="*/ 4681 w 10370"/>
                  <a:gd name="connsiteY7" fmla="*/ 16923 h 17571"/>
                  <a:gd name="connsiteX8" fmla="*/ 5833 w 10370"/>
                  <a:gd name="connsiteY8" fmla="*/ 16419 h 17571"/>
                  <a:gd name="connsiteX9" fmla="*/ 6337 w 10370"/>
                  <a:gd name="connsiteY9" fmla="*/ 15267 h 17571"/>
                  <a:gd name="connsiteX10" fmla="*/ 6337 w 10370"/>
                  <a:gd name="connsiteY10" fmla="*/ 8353 h 17571"/>
                  <a:gd name="connsiteX11" fmla="*/ 5833 w 10370"/>
                  <a:gd name="connsiteY11" fmla="*/ 7201 h 17571"/>
                  <a:gd name="connsiteX12" fmla="*/ 4681 w 10370"/>
                  <a:gd name="connsiteY12" fmla="*/ 6697 h 17571"/>
                  <a:gd name="connsiteX13" fmla="*/ 3961 w 10370"/>
                  <a:gd name="connsiteY13" fmla="*/ 6697 h 17571"/>
                  <a:gd name="connsiteX14" fmla="*/ 3961 w 10370"/>
                  <a:gd name="connsiteY14" fmla="*/ 6049 h 17571"/>
                  <a:gd name="connsiteX15" fmla="*/ 5113 w 10370"/>
                  <a:gd name="connsiteY15" fmla="*/ 6049 h 17571"/>
                  <a:gd name="connsiteX16" fmla="*/ 5833 w 10370"/>
                  <a:gd name="connsiteY16" fmla="*/ 5761 h 17571"/>
                  <a:gd name="connsiteX17" fmla="*/ 6121 w 10370"/>
                  <a:gd name="connsiteY17" fmla="*/ 5041 h 17571"/>
                  <a:gd name="connsiteX18" fmla="*/ 6121 w 10370"/>
                  <a:gd name="connsiteY18" fmla="*/ 1656 h 17571"/>
                  <a:gd name="connsiteX19" fmla="*/ 5833 w 10370"/>
                  <a:gd name="connsiteY19" fmla="*/ 936 h 17571"/>
                  <a:gd name="connsiteX20" fmla="*/ 5185 w 10370"/>
                  <a:gd name="connsiteY20" fmla="*/ 648 h 17571"/>
                  <a:gd name="connsiteX21" fmla="*/ 3601 w 10370"/>
                  <a:gd name="connsiteY21" fmla="*/ 1080 h 17571"/>
                  <a:gd name="connsiteX22" fmla="*/ 2449 w 10370"/>
                  <a:gd name="connsiteY22" fmla="*/ 2305 h 17571"/>
                  <a:gd name="connsiteX23" fmla="*/ 1872 w 10370"/>
                  <a:gd name="connsiteY23" fmla="*/ 2017 h 17571"/>
                  <a:gd name="connsiteX24" fmla="*/ 3241 w 10370"/>
                  <a:gd name="connsiteY24" fmla="*/ 576 h 17571"/>
                  <a:gd name="connsiteX25" fmla="*/ 5113 w 10370"/>
                  <a:gd name="connsiteY25" fmla="*/ 0 h 17571"/>
                  <a:gd name="connsiteX26" fmla="*/ 7993 w 10370"/>
                  <a:gd name="connsiteY26" fmla="*/ 1224 h 17571"/>
                  <a:gd name="connsiteX27" fmla="*/ 9074 w 10370"/>
                  <a:gd name="connsiteY27" fmla="*/ 3961 h 17571"/>
                  <a:gd name="connsiteX28" fmla="*/ 8714 w 10370"/>
                  <a:gd name="connsiteY28" fmla="*/ 5473 h 17571"/>
                  <a:gd name="connsiteX29" fmla="*/ 7633 w 10370"/>
                  <a:gd name="connsiteY29" fmla="*/ 6841 h 17571"/>
                  <a:gd name="connsiteX30" fmla="*/ 9650 w 10370"/>
                  <a:gd name="connsiteY30" fmla="*/ 8930 h 17571"/>
                  <a:gd name="connsiteX31" fmla="*/ 10370 w 10370"/>
                  <a:gd name="connsiteY31" fmla="*/ 11738 h 17571"/>
                  <a:gd name="connsiteX32" fmla="*/ 8642 w 10370"/>
                  <a:gd name="connsiteY32" fmla="*/ 15843 h 17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370" h="17571">
                    <a:moveTo>
                      <a:pt x="8858" y="15915"/>
                    </a:moveTo>
                    <a:cubicBezTo>
                      <a:pt x="7706" y="17067"/>
                      <a:pt x="6337" y="17571"/>
                      <a:pt x="4753" y="17571"/>
                    </a:cubicBezTo>
                    <a:lnTo>
                      <a:pt x="4681" y="17571"/>
                    </a:lnTo>
                    <a:cubicBezTo>
                      <a:pt x="3745" y="17571"/>
                      <a:pt x="2881" y="17284"/>
                      <a:pt x="2017" y="16852"/>
                    </a:cubicBezTo>
                    <a:cubicBezTo>
                      <a:pt x="1152" y="16419"/>
                      <a:pt x="504" y="15771"/>
                      <a:pt x="0" y="14979"/>
                    </a:cubicBezTo>
                    <a:lnTo>
                      <a:pt x="504" y="14619"/>
                    </a:lnTo>
                    <a:cubicBezTo>
                      <a:pt x="936" y="15267"/>
                      <a:pt x="1585" y="15843"/>
                      <a:pt x="2305" y="16275"/>
                    </a:cubicBezTo>
                    <a:cubicBezTo>
                      <a:pt x="3024" y="16707"/>
                      <a:pt x="3817" y="16923"/>
                      <a:pt x="4681" y="16923"/>
                    </a:cubicBezTo>
                    <a:cubicBezTo>
                      <a:pt x="5113" y="16923"/>
                      <a:pt x="5545" y="16707"/>
                      <a:pt x="5833" y="16419"/>
                    </a:cubicBezTo>
                    <a:cubicBezTo>
                      <a:pt x="6193" y="16059"/>
                      <a:pt x="6337" y="15699"/>
                      <a:pt x="6337" y="15267"/>
                    </a:cubicBezTo>
                    <a:lnTo>
                      <a:pt x="6337" y="8353"/>
                    </a:lnTo>
                    <a:cubicBezTo>
                      <a:pt x="6337" y="7921"/>
                      <a:pt x="6193" y="7489"/>
                      <a:pt x="5833" y="7201"/>
                    </a:cubicBezTo>
                    <a:cubicBezTo>
                      <a:pt x="5473" y="6841"/>
                      <a:pt x="5113" y="6697"/>
                      <a:pt x="4681" y="6697"/>
                    </a:cubicBezTo>
                    <a:lnTo>
                      <a:pt x="3961" y="6697"/>
                    </a:lnTo>
                    <a:lnTo>
                      <a:pt x="3961" y="6049"/>
                    </a:lnTo>
                    <a:lnTo>
                      <a:pt x="5113" y="6049"/>
                    </a:lnTo>
                    <a:cubicBezTo>
                      <a:pt x="5113" y="6049"/>
                      <a:pt x="5617" y="5977"/>
                      <a:pt x="5833" y="5761"/>
                    </a:cubicBezTo>
                    <a:cubicBezTo>
                      <a:pt x="6049" y="5545"/>
                      <a:pt x="6121" y="5329"/>
                      <a:pt x="6121" y="5041"/>
                    </a:cubicBezTo>
                    <a:lnTo>
                      <a:pt x="6121" y="1656"/>
                    </a:lnTo>
                    <a:cubicBezTo>
                      <a:pt x="6121" y="1656"/>
                      <a:pt x="6049" y="1152"/>
                      <a:pt x="5833" y="936"/>
                    </a:cubicBezTo>
                    <a:cubicBezTo>
                      <a:pt x="5617" y="720"/>
                      <a:pt x="5401" y="648"/>
                      <a:pt x="5185" y="648"/>
                    </a:cubicBezTo>
                    <a:cubicBezTo>
                      <a:pt x="4609" y="648"/>
                      <a:pt x="4105" y="792"/>
                      <a:pt x="3601" y="1080"/>
                    </a:cubicBezTo>
                    <a:cubicBezTo>
                      <a:pt x="3097" y="1368"/>
                      <a:pt x="2737" y="1800"/>
                      <a:pt x="2449" y="2305"/>
                    </a:cubicBezTo>
                    <a:lnTo>
                      <a:pt x="1872" y="2017"/>
                    </a:lnTo>
                    <a:cubicBezTo>
                      <a:pt x="2232" y="1440"/>
                      <a:pt x="2664" y="936"/>
                      <a:pt x="3241" y="576"/>
                    </a:cubicBezTo>
                    <a:cubicBezTo>
                      <a:pt x="3817" y="216"/>
                      <a:pt x="4465" y="0"/>
                      <a:pt x="5113" y="0"/>
                    </a:cubicBezTo>
                    <a:cubicBezTo>
                      <a:pt x="6337" y="0"/>
                      <a:pt x="7346" y="360"/>
                      <a:pt x="7993" y="1224"/>
                    </a:cubicBezTo>
                    <a:cubicBezTo>
                      <a:pt x="8714" y="2017"/>
                      <a:pt x="9074" y="2952"/>
                      <a:pt x="9074" y="3961"/>
                    </a:cubicBezTo>
                    <a:cubicBezTo>
                      <a:pt x="9074" y="4465"/>
                      <a:pt x="8930" y="4969"/>
                      <a:pt x="8714" y="5473"/>
                    </a:cubicBezTo>
                    <a:cubicBezTo>
                      <a:pt x="8498" y="5977"/>
                      <a:pt x="8138" y="6481"/>
                      <a:pt x="7633" y="6841"/>
                    </a:cubicBezTo>
                    <a:cubicBezTo>
                      <a:pt x="8498" y="7346"/>
                      <a:pt x="9146" y="8066"/>
                      <a:pt x="9650" y="8930"/>
                    </a:cubicBezTo>
                    <a:cubicBezTo>
                      <a:pt x="10154" y="9794"/>
                      <a:pt x="10370" y="10730"/>
                      <a:pt x="10370" y="11738"/>
                    </a:cubicBezTo>
                    <a:cubicBezTo>
                      <a:pt x="10370" y="13322"/>
                      <a:pt x="9794" y="14691"/>
                      <a:pt x="8642" y="15843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1" name="Freeform: Shape 5390">
                <a:extLst>
                  <a:ext uri="{FF2B5EF4-FFF2-40B4-BE49-F238E27FC236}">
                    <a16:creationId xmlns:a16="http://schemas.microsoft.com/office/drawing/2014/main" id="{02582F1A-BB72-8EEE-B453-B6736E4176F3}"/>
                  </a:ext>
                </a:extLst>
              </p:cNvPr>
              <p:cNvSpPr/>
              <p:nvPr/>
            </p:nvSpPr>
            <p:spPr>
              <a:xfrm>
                <a:off x="6980794" y="5576750"/>
                <a:ext cx="12386" cy="17427"/>
              </a:xfrm>
              <a:custGeom>
                <a:avLst/>
                <a:gdLst>
                  <a:gd name="connsiteX0" fmla="*/ 10586 w 12386"/>
                  <a:gd name="connsiteY0" fmla="*/ 10802 h 17427"/>
                  <a:gd name="connsiteX1" fmla="*/ 6121 w 12386"/>
                  <a:gd name="connsiteY1" fmla="*/ 12675 h 17427"/>
                  <a:gd name="connsiteX2" fmla="*/ 5257 w 12386"/>
                  <a:gd name="connsiteY2" fmla="*/ 12675 h 17427"/>
                  <a:gd name="connsiteX3" fmla="*/ 4465 w 12386"/>
                  <a:gd name="connsiteY3" fmla="*/ 12530 h 17427"/>
                  <a:gd name="connsiteX4" fmla="*/ 4465 w 12386"/>
                  <a:gd name="connsiteY4" fmla="*/ 17427 h 17427"/>
                  <a:gd name="connsiteX5" fmla="*/ 792 w 12386"/>
                  <a:gd name="connsiteY5" fmla="*/ 17427 h 17427"/>
                  <a:gd name="connsiteX6" fmla="*/ 792 w 12386"/>
                  <a:gd name="connsiteY6" fmla="*/ 648 h 17427"/>
                  <a:gd name="connsiteX7" fmla="*/ 0 w 12386"/>
                  <a:gd name="connsiteY7" fmla="*/ 648 h 17427"/>
                  <a:gd name="connsiteX8" fmla="*/ 0 w 12386"/>
                  <a:gd name="connsiteY8" fmla="*/ 0 h 17427"/>
                  <a:gd name="connsiteX9" fmla="*/ 1152 w 12386"/>
                  <a:gd name="connsiteY9" fmla="*/ 0 h 17427"/>
                  <a:gd name="connsiteX10" fmla="*/ 2233 w 12386"/>
                  <a:gd name="connsiteY10" fmla="*/ 216 h 17427"/>
                  <a:gd name="connsiteX11" fmla="*/ 3169 w 12386"/>
                  <a:gd name="connsiteY11" fmla="*/ 792 h 17427"/>
                  <a:gd name="connsiteX12" fmla="*/ 3673 w 12386"/>
                  <a:gd name="connsiteY12" fmla="*/ 576 h 17427"/>
                  <a:gd name="connsiteX13" fmla="*/ 4177 w 12386"/>
                  <a:gd name="connsiteY13" fmla="*/ 360 h 17427"/>
                  <a:gd name="connsiteX14" fmla="*/ 5113 w 12386"/>
                  <a:gd name="connsiteY14" fmla="*/ 144 h 17427"/>
                  <a:gd name="connsiteX15" fmla="*/ 6121 w 12386"/>
                  <a:gd name="connsiteY15" fmla="*/ 144 h 17427"/>
                  <a:gd name="connsiteX16" fmla="*/ 10586 w 12386"/>
                  <a:gd name="connsiteY16" fmla="*/ 2017 h 17427"/>
                  <a:gd name="connsiteX17" fmla="*/ 12387 w 12386"/>
                  <a:gd name="connsiteY17" fmla="*/ 6554 h 17427"/>
                  <a:gd name="connsiteX18" fmla="*/ 10586 w 12386"/>
                  <a:gd name="connsiteY18" fmla="*/ 11018 h 17427"/>
                  <a:gd name="connsiteX19" fmla="*/ 8426 w 12386"/>
                  <a:gd name="connsiteY19" fmla="*/ 6337 h 17427"/>
                  <a:gd name="connsiteX20" fmla="*/ 8426 w 12386"/>
                  <a:gd name="connsiteY20" fmla="*/ 2881 h 17427"/>
                  <a:gd name="connsiteX21" fmla="*/ 7706 w 12386"/>
                  <a:gd name="connsiteY21" fmla="*/ 1224 h 17427"/>
                  <a:gd name="connsiteX22" fmla="*/ 6049 w 12386"/>
                  <a:gd name="connsiteY22" fmla="*/ 504 h 17427"/>
                  <a:gd name="connsiteX23" fmla="*/ 4825 w 12386"/>
                  <a:gd name="connsiteY23" fmla="*/ 648 h 17427"/>
                  <a:gd name="connsiteX24" fmla="*/ 3601 w 12386"/>
                  <a:gd name="connsiteY24" fmla="*/ 1080 h 17427"/>
                  <a:gd name="connsiteX25" fmla="*/ 4177 w 12386"/>
                  <a:gd name="connsiteY25" fmla="*/ 2017 h 17427"/>
                  <a:gd name="connsiteX26" fmla="*/ 4393 w 12386"/>
                  <a:gd name="connsiteY26" fmla="*/ 3097 h 17427"/>
                  <a:gd name="connsiteX27" fmla="*/ 4393 w 12386"/>
                  <a:gd name="connsiteY27" fmla="*/ 11738 h 17427"/>
                  <a:gd name="connsiteX28" fmla="*/ 5257 w 12386"/>
                  <a:gd name="connsiteY28" fmla="*/ 11955 h 17427"/>
                  <a:gd name="connsiteX29" fmla="*/ 6121 w 12386"/>
                  <a:gd name="connsiteY29" fmla="*/ 11955 h 17427"/>
                  <a:gd name="connsiteX30" fmla="*/ 7778 w 12386"/>
                  <a:gd name="connsiteY30" fmla="*/ 11234 h 17427"/>
                  <a:gd name="connsiteX31" fmla="*/ 8426 w 12386"/>
                  <a:gd name="connsiteY31" fmla="*/ 9578 h 17427"/>
                  <a:gd name="connsiteX32" fmla="*/ 8426 w 12386"/>
                  <a:gd name="connsiteY32" fmla="*/ 6121 h 1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386" h="17427">
                    <a:moveTo>
                      <a:pt x="10586" y="10802"/>
                    </a:moveTo>
                    <a:cubicBezTo>
                      <a:pt x="9362" y="12098"/>
                      <a:pt x="7922" y="12675"/>
                      <a:pt x="6121" y="12675"/>
                    </a:cubicBezTo>
                    <a:cubicBezTo>
                      <a:pt x="5834" y="12675"/>
                      <a:pt x="5545" y="12675"/>
                      <a:pt x="5257" y="12675"/>
                    </a:cubicBezTo>
                    <a:cubicBezTo>
                      <a:pt x="4969" y="12675"/>
                      <a:pt x="4681" y="12602"/>
                      <a:pt x="4465" y="12530"/>
                    </a:cubicBezTo>
                    <a:lnTo>
                      <a:pt x="4465" y="17427"/>
                    </a:lnTo>
                    <a:lnTo>
                      <a:pt x="792" y="17427"/>
                    </a:lnTo>
                    <a:lnTo>
                      <a:pt x="792" y="648"/>
                    </a:lnTo>
                    <a:lnTo>
                      <a:pt x="0" y="648"/>
                    </a:lnTo>
                    <a:lnTo>
                      <a:pt x="0" y="0"/>
                    </a:lnTo>
                    <a:lnTo>
                      <a:pt x="1152" y="0"/>
                    </a:lnTo>
                    <a:cubicBezTo>
                      <a:pt x="1512" y="0"/>
                      <a:pt x="1945" y="0"/>
                      <a:pt x="2233" y="216"/>
                    </a:cubicBezTo>
                    <a:cubicBezTo>
                      <a:pt x="2593" y="360"/>
                      <a:pt x="2881" y="576"/>
                      <a:pt x="3169" y="792"/>
                    </a:cubicBezTo>
                    <a:cubicBezTo>
                      <a:pt x="3313" y="792"/>
                      <a:pt x="3529" y="648"/>
                      <a:pt x="3673" y="576"/>
                    </a:cubicBezTo>
                    <a:cubicBezTo>
                      <a:pt x="3817" y="504"/>
                      <a:pt x="4033" y="432"/>
                      <a:pt x="4177" y="360"/>
                    </a:cubicBezTo>
                    <a:cubicBezTo>
                      <a:pt x="4465" y="288"/>
                      <a:pt x="4825" y="144"/>
                      <a:pt x="5113" y="144"/>
                    </a:cubicBezTo>
                    <a:cubicBezTo>
                      <a:pt x="5473" y="144"/>
                      <a:pt x="5761" y="144"/>
                      <a:pt x="6121" y="144"/>
                    </a:cubicBezTo>
                    <a:cubicBezTo>
                      <a:pt x="7922" y="144"/>
                      <a:pt x="9362" y="792"/>
                      <a:pt x="10586" y="2017"/>
                    </a:cubicBezTo>
                    <a:cubicBezTo>
                      <a:pt x="11810" y="3241"/>
                      <a:pt x="12387" y="4753"/>
                      <a:pt x="12387" y="6554"/>
                    </a:cubicBezTo>
                    <a:cubicBezTo>
                      <a:pt x="12387" y="8354"/>
                      <a:pt x="11810" y="9794"/>
                      <a:pt x="10586" y="11018"/>
                    </a:cubicBezTo>
                    <a:close/>
                    <a:moveTo>
                      <a:pt x="8426" y="6337"/>
                    </a:moveTo>
                    <a:lnTo>
                      <a:pt x="8426" y="2881"/>
                    </a:lnTo>
                    <a:cubicBezTo>
                      <a:pt x="8426" y="2232"/>
                      <a:pt x="8210" y="1728"/>
                      <a:pt x="7706" y="1224"/>
                    </a:cubicBezTo>
                    <a:cubicBezTo>
                      <a:pt x="7274" y="792"/>
                      <a:pt x="6698" y="504"/>
                      <a:pt x="6049" y="504"/>
                    </a:cubicBezTo>
                    <a:cubicBezTo>
                      <a:pt x="5617" y="504"/>
                      <a:pt x="5185" y="504"/>
                      <a:pt x="4825" y="648"/>
                    </a:cubicBezTo>
                    <a:cubicBezTo>
                      <a:pt x="4393" y="720"/>
                      <a:pt x="4033" y="864"/>
                      <a:pt x="3601" y="1080"/>
                    </a:cubicBezTo>
                    <a:cubicBezTo>
                      <a:pt x="3817" y="1368"/>
                      <a:pt x="4033" y="1656"/>
                      <a:pt x="4177" y="2017"/>
                    </a:cubicBezTo>
                    <a:cubicBezTo>
                      <a:pt x="4321" y="2377"/>
                      <a:pt x="4393" y="2737"/>
                      <a:pt x="4393" y="3097"/>
                    </a:cubicBezTo>
                    <a:lnTo>
                      <a:pt x="4393" y="11738"/>
                    </a:lnTo>
                    <a:cubicBezTo>
                      <a:pt x="4393" y="11738"/>
                      <a:pt x="4969" y="11883"/>
                      <a:pt x="5257" y="11955"/>
                    </a:cubicBezTo>
                    <a:cubicBezTo>
                      <a:pt x="5545" y="11955"/>
                      <a:pt x="5834" y="11955"/>
                      <a:pt x="6121" y="11955"/>
                    </a:cubicBezTo>
                    <a:cubicBezTo>
                      <a:pt x="6769" y="11955"/>
                      <a:pt x="7274" y="11738"/>
                      <a:pt x="7778" y="11234"/>
                    </a:cubicBezTo>
                    <a:cubicBezTo>
                      <a:pt x="8282" y="10730"/>
                      <a:pt x="8426" y="10226"/>
                      <a:pt x="8426" y="9578"/>
                    </a:cubicBezTo>
                    <a:lnTo>
                      <a:pt x="8426" y="6121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2" name="Freeform: Shape 5391">
                <a:extLst>
                  <a:ext uri="{FF2B5EF4-FFF2-40B4-BE49-F238E27FC236}">
                    <a16:creationId xmlns:a16="http://schemas.microsoft.com/office/drawing/2014/main" id="{AFAD09E9-6005-77C1-C2A6-0E32849C0C64}"/>
                  </a:ext>
                </a:extLst>
              </p:cNvPr>
              <p:cNvSpPr/>
              <p:nvPr/>
            </p:nvSpPr>
            <p:spPr>
              <a:xfrm>
                <a:off x="6993325" y="5576534"/>
                <a:ext cx="20019" cy="12962"/>
              </a:xfrm>
              <a:custGeom>
                <a:avLst/>
                <a:gdLst>
                  <a:gd name="connsiteX0" fmla="*/ 19804 w 20019"/>
                  <a:gd name="connsiteY0" fmla="*/ 10730 h 12962"/>
                  <a:gd name="connsiteX1" fmla="*/ 19011 w 20019"/>
                  <a:gd name="connsiteY1" fmla="*/ 12026 h 12962"/>
                  <a:gd name="connsiteX2" fmla="*/ 18075 w 20019"/>
                  <a:gd name="connsiteY2" fmla="*/ 12674 h 12962"/>
                  <a:gd name="connsiteX3" fmla="*/ 17067 w 20019"/>
                  <a:gd name="connsiteY3" fmla="*/ 12962 h 12962"/>
                  <a:gd name="connsiteX4" fmla="*/ 16851 w 20019"/>
                  <a:gd name="connsiteY4" fmla="*/ 12962 h 12962"/>
                  <a:gd name="connsiteX5" fmla="*/ 16707 w 20019"/>
                  <a:gd name="connsiteY5" fmla="*/ 12962 h 12962"/>
                  <a:gd name="connsiteX6" fmla="*/ 14403 w 20019"/>
                  <a:gd name="connsiteY6" fmla="*/ 12098 h 12962"/>
                  <a:gd name="connsiteX7" fmla="*/ 13395 w 20019"/>
                  <a:gd name="connsiteY7" fmla="*/ 9722 h 12962"/>
                  <a:gd name="connsiteX8" fmla="*/ 13395 w 20019"/>
                  <a:gd name="connsiteY8" fmla="*/ 2305 h 12962"/>
                  <a:gd name="connsiteX9" fmla="*/ 13395 w 20019"/>
                  <a:gd name="connsiteY9" fmla="*/ 2088 h 12962"/>
                  <a:gd name="connsiteX10" fmla="*/ 13035 w 20019"/>
                  <a:gd name="connsiteY10" fmla="*/ 1368 h 12962"/>
                  <a:gd name="connsiteX11" fmla="*/ 12314 w 20019"/>
                  <a:gd name="connsiteY11" fmla="*/ 1008 h 12962"/>
                  <a:gd name="connsiteX12" fmla="*/ 11378 w 20019"/>
                  <a:gd name="connsiteY12" fmla="*/ 1512 h 12962"/>
                  <a:gd name="connsiteX13" fmla="*/ 10874 w 20019"/>
                  <a:gd name="connsiteY13" fmla="*/ 2592 h 12962"/>
                  <a:gd name="connsiteX14" fmla="*/ 10730 w 20019"/>
                  <a:gd name="connsiteY14" fmla="*/ 3240 h 12962"/>
                  <a:gd name="connsiteX15" fmla="*/ 10730 w 20019"/>
                  <a:gd name="connsiteY15" fmla="*/ 3817 h 12962"/>
                  <a:gd name="connsiteX16" fmla="*/ 10730 w 20019"/>
                  <a:gd name="connsiteY16" fmla="*/ 12962 h 12962"/>
                  <a:gd name="connsiteX17" fmla="*/ 7129 w 20019"/>
                  <a:gd name="connsiteY17" fmla="*/ 12962 h 12962"/>
                  <a:gd name="connsiteX18" fmla="*/ 7129 w 20019"/>
                  <a:gd name="connsiteY18" fmla="*/ 792 h 12962"/>
                  <a:gd name="connsiteX19" fmla="*/ 5185 w 20019"/>
                  <a:gd name="connsiteY19" fmla="*/ 1584 h 12962"/>
                  <a:gd name="connsiteX20" fmla="*/ 4321 w 20019"/>
                  <a:gd name="connsiteY20" fmla="*/ 3384 h 12962"/>
                  <a:gd name="connsiteX21" fmla="*/ 4321 w 20019"/>
                  <a:gd name="connsiteY21" fmla="*/ 12890 h 12962"/>
                  <a:gd name="connsiteX22" fmla="*/ 720 w 20019"/>
                  <a:gd name="connsiteY22" fmla="*/ 12890 h 12962"/>
                  <a:gd name="connsiteX23" fmla="*/ 720 w 20019"/>
                  <a:gd name="connsiteY23" fmla="*/ 720 h 12962"/>
                  <a:gd name="connsiteX24" fmla="*/ 0 w 20019"/>
                  <a:gd name="connsiteY24" fmla="*/ 720 h 12962"/>
                  <a:gd name="connsiteX25" fmla="*/ 0 w 20019"/>
                  <a:gd name="connsiteY25" fmla="*/ 72 h 12962"/>
                  <a:gd name="connsiteX26" fmla="*/ 216 w 20019"/>
                  <a:gd name="connsiteY26" fmla="*/ 72 h 12962"/>
                  <a:gd name="connsiteX27" fmla="*/ 1872 w 20019"/>
                  <a:gd name="connsiteY27" fmla="*/ 144 h 12962"/>
                  <a:gd name="connsiteX28" fmla="*/ 3384 w 20019"/>
                  <a:gd name="connsiteY28" fmla="*/ 1008 h 12962"/>
                  <a:gd name="connsiteX29" fmla="*/ 3744 w 20019"/>
                  <a:gd name="connsiteY29" fmla="*/ 1440 h 12962"/>
                  <a:gd name="connsiteX30" fmla="*/ 4033 w 20019"/>
                  <a:gd name="connsiteY30" fmla="*/ 1944 h 12962"/>
                  <a:gd name="connsiteX31" fmla="*/ 5401 w 20019"/>
                  <a:gd name="connsiteY31" fmla="*/ 504 h 12962"/>
                  <a:gd name="connsiteX32" fmla="*/ 7273 w 20019"/>
                  <a:gd name="connsiteY32" fmla="*/ 72 h 12962"/>
                  <a:gd name="connsiteX33" fmla="*/ 9146 w 20019"/>
                  <a:gd name="connsiteY33" fmla="*/ 504 h 12962"/>
                  <a:gd name="connsiteX34" fmla="*/ 10442 w 20019"/>
                  <a:gd name="connsiteY34" fmla="*/ 1872 h 12962"/>
                  <a:gd name="connsiteX35" fmla="*/ 10946 w 20019"/>
                  <a:gd name="connsiteY35" fmla="*/ 1008 h 12962"/>
                  <a:gd name="connsiteX36" fmla="*/ 11666 w 20019"/>
                  <a:gd name="connsiteY36" fmla="*/ 360 h 12962"/>
                  <a:gd name="connsiteX37" fmla="*/ 11666 w 20019"/>
                  <a:gd name="connsiteY37" fmla="*/ 360 h 12962"/>
                  <a:gd name="connsiteX38" fmla="*/ 12458 w 20019"/>
                  <a:gd name="connsiteY38" fmla="*/ 72 h 12962"/>
                  <a:gd name="connsiteX39" fmla="*/ 13322 w 20019"/>
                  <a:gd name="connsiteY39" fmla="*/ 0 h 12962"/>
                  <a:gd name="connsiteX40" fmla="*/ 14763 w 20019"/>
                  <a:gd name="connsiteY40" fmla="*/ 288 h 12962"/>
                  <a:gd name="connsiteX41" fmla="*/ 15987 w 20019"/>
                  <a:gd name="connsiteY41" fmla="*/ 1080 h 12962"/>
                  <a:gd name="connsiteX42" fmla="*/ 16779 w 20019"/>
                  <a:gd name="connsiteY42" fmla="*/ 2305 h 12962"/>
                  <a:gd name="connsiteX43" fmla="*/ 17067 w 20019"/>
                  <a:gd name="connsiteY43" fmla="*/ 3817 h 12962"/>
                  <a:gd name="connsiteX44" fmla="*/ 17067 w 20019"/>
                  <a:gd name="connsiteY44" fmla="*/ 12170 h 12962"/>
                  <a:gd name="connsiteX45" fmla="*/ 18724 w 20019"/>
                  <a:gd name="connsiteY45" fmla="*/ 11306 h 12962"/>
                  <a:gd name="connsiteX46" fmla="*/ 19372 w 20019"/>
                  <a:gd name="connsiteY46" fmla="*/ 9578 h 12962"/>
                  <a:gd name="connsiteX47" fmla="*/ 19372 w 20019"/>
                  <a:gd name="connsiteY47" fmla="*/ 9578 h 12962"/>
                  <a:gd name="connsiteX48" fmla="*/ 19372 w 20019"/>
                  <a:gd name="connsiteY48" fmla="*/ 9362 h 12962"/>
                  <a:gd name="connsiteX49" fmla="*/ 19372 w 20019"/>
                  <a:gd name="connsiteY49" fmla="*/ 9362 h 12962"/>
                  <a:gd name="connsiteX50" fmla="*/ 19372 w 20019"/>
                  <a:gd name="connsiteY50" fmla="*/ 9218 h 12962"/>
                  <a:gd name="connsiteX51" fmla="*/ 20020 w 20019"/>
                  <a:gd name="connsiteY51" fmla="*/ 9218 h 12962"/>
                  <a:gd name="connsiteX52" fmla="*/ 19876 w 20019"/>
                  <a:gd name="connsiteY52" fmla="*/ 10658 h 12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0019" h="12962">
                    <a:moveTo>
                      <a:pt x="19804" y="10730"/>
                    </a:moveTo>
                    <a:cubicBezTo>
                      <a:pt x="19660" y="11162"/>
                      <a:pt x="19443" y="11594"/>
                      <a:pt x="19011" y="12026"/>
                    </a:cubicBezTo>
                    <a:cubicBezTo>
                      <a:pt x="18724" y="12314"/>
                      <a:pt x="18436" y="12530"/>
                      <a:pt x="18075" y="12674"/>
                    </a:cubicBezTo>
                    <a:cubicBezTo>
                      <a:pt x="17715" y="12818"/>
                      <a:pt x="17427" y="12890"/>
                      <a:pt x="17067" y="12962"/>
                    </a:cubicBezTo>
                    <a:cubicBezTo>
                      <a:pt x="17067" y="12962"/>
                      <a:pt x="16923" y="12962"/>
                      <a:pt x="16851" y="12962"/>
                    </a:cubicBezTo>
                    <a:lnTo>
                      <a:pt x="16707" y="12962"/>
                    </a:lnTo>
                    <a:cubicBezTo>
                      <a:pt x="15843" y="12962"/>
                      <a:pt x="15123" y="12674"/>
                      <a:pt x="14403" y="12098"/>
                    </a:cubicBezTo>
                    <a:cubicBezTo>
                      <a:pt x="13755" y="11522"/>
                      <a:pt x="13395" y="10730"/>
                      <a:pt x="13395" y="9722"/>
                    </a:cubicBezTo>
                    <a:lnTo>
                      <a:pt x="13395" y="2305"/>
                    </a:lnTo>
                    <a:cubicBezTo>
                      <a:pt x="13395" y="2305"/>
                      <a:pt x="13395" y="2160"/>
                      <a:pt x="13395" y="2088"/>
                    </a:cubicBezTo>
                    <a:cubicBezTo>
                      <a:pt x="13395" y="1800"/>
                      <a:pt x="13178" y="1584"/>
                      <a:pt x="13035" y="1368"/>
                    </a:cubicBezTo>
                    <a:cubicBezTo>
                      <a:pt x="12890" y="1152"/>
                      <a:pt x="12602" y="1008"/>
                      <a:pt x="12314" y="1008"/>
                    </a:cubicBezTo>
                    <a:cubicBezTo>
                      <a:pt x="11954" y="1008"/>
                      <a:pt x="11666" y="1152"/>
                      <a:pt x="11378" y="1512"/>
                    </a:cubicBezTo>
                    <a:cubicBezTo>
                      <a:pt x="11162" y="1872"/>
                      <a:pt x="10946" y="2232"/>
                      <a:pt x="10874" y="2592"/>
                    </a:cubicBezTo>
                    <a:cubicBezTo>
                      <a:pt x="10874" y="2808"/>
                      <a:pt x="10730" y="3024"/>
                      <a:pt x="10730" y="3240"/>
                    </a:cubicBezTo>
                    <a:cubicBezTo>
                      <a:pt x="10730" y="3457"/>
                      <a:pt x="10730" y="3601"/>
                      <a:pt x="10730" y="3817"/>
                    </a:cubicBezTo>
                    <a:lnTo>
                      <a:pt x="10730" y="12962"/>
                    </a:lnTo>
                    <a:lnTo>
                      <a:pt x="7129" y="12962"/>
                    </a:lnTo>
                    <a:lnTo>
                      <a:pt x="7129" y="792"/>
                    </a:lnTo>
                    <a:cubicBezTo>
                      <a:pt x="6409" y="792"/>
                      <a:pt x="5761" y="1080"/>
                      <a:pt x="5185" y="1584"/>
                    </a:cubicBezTo>
                    <a:cubicBezTo>
                      <a:pt x="4609" y="2160"/>
                      <a:pt x="4321" y="2737"/>
                      <a:pt x="4321" y="3384"/>
                    </a:cubicBezTo>
                    <a:lnTo>
                      <a:pt x="4321" y="12890"/>
                    </a:lnTo>
                    <a:lnTo>
                      <a:pt x="720" y="12890"/>
                    </a:lnTo>
                    <a:lnTo>
                      <a:pt x="720" y="720"/>
                    </a:lnTo>
                    <a:lnTo>
                      <a:pt x="0" y="720"/>
                    </a:lnTo>
                    <a:lnTo>
                      <a:pt x="0" y="72"/>
                    </a:lnTo>
                    <a:lnTo>
                      <a:pt x="216" y="72"/>
                    </a:lnTo>
                    <a:cubicBezTo>
                      <a:pt x="792" y="72"/>
                      <a:pt x="1368" y="72"/>
                      <a:pt x="1872" y="144"/>
                    </a:cubicBezTo>
                    <a:cubicBezTo>
                      <a:pt x="2376" y="216"/>
                      <a:pt x="2880" y="504"/>
                      <a:pt x="3384" y="1008"/>
                    </a:cubicBezTo>
                    <a:cubicBezTo>
                      <a:pt x="3529" y="1152"/>
                      <a:pt x="3601" y="1296"/>
                      <a:pt x="3744" y="1440"/>
                    </a:cubicBezTo>
                    <a:cubicBezTo>
                      <a:pt x="3817" y="1584"/>
                      <a:pt x="3961" y="1728"/>
                      <a:pt x="4033" y="1944"/>
                    </a:cubicBezTo>
                    <a:cubicBezTo>
                      <a:pt x="4321" y="1296"/>
                      <a:pt x="4825" y="864"/>
                      <a:pt x="5401" y="504"/>
                    </a:cubicBezTo>
                    <a:cubicBezTo>
                      <a:pt x="5977" y="216"/>
                      <a:pt x="6625" y="72"/>
                      <a:pt x="7273" y="72"/>
                    </a:cubicBezTo>
                    <a:cubicBezTo>
                      <a:pt x="7921" y="72"/>
                      <a:pt x="8570" y="216"/>
                      <a:pt x="9146" y="504"/>
                    </a:cubicBezTo>
                    <a:cubicBezTo>
                      <a:pt x="9722" y="792"/>
                      <a:pt x="10154" y="1296"/>
                      <a:pt x="10442" y="1872"/>
                    </a:cubicBezTo>
                    <a:cubicBezTo>
                      <a:pt x="10586" y="1512"/>
                      <a:pt x="10730" y="1296"/>
                      <a:pt x="10946" y="1008"/>
                    </a:cubicBezTo>
                    <a:cubicBezTo>
                      <a:pt x="11162" y="720"/>
                      <a:pt x="11378" y="576"/>
                      <a:pt x="11666" y="360"/>
                    </a:cubicBezTo>
                    <a:lnTo>
                      <a:pt x="11666" y="360"/>
                    </a:lnTo>
                    <a:cubicBezTo>
                      <a:pt x="11666" y="360"/>
                      <a:pt x="12170" y="144"/>
                      <a:pt x="12458" y="72"/>
                    </a:cubicBezTo>
                    <a:cubicBezTo>
                      <a:pt x="12746" y="72"/>
                      <a:pt x="13035" y="0"/>
                      <a:pt x="13322" y="0"/>
                    </a:cubicBezTo>
                    <a:cubicBezTo>
                      <a:pt x="13827" y="0"/>
                      <a:pt x="14259" y="72"/>
                      <a:pt x="14763" y="288"/>
                    </a:cubicBezTo>
                    <a:cubicBezTo>
                      <a:pt x="15267" y="432"/>
                      <a:pt x="15627" y="720"/>
                      <a:pt x="15987" y="1080"/>
                    </a:cubicBezTo>
                    <a:cubicBezTo>
                      <a:pt x="16347" y="1440"/>
                      <a:pt x="16635" y="1800"/>
                      <a:pt x="16779" y="2305"/>
                    </a:cubicBezTo>
                    <a:cubicBezTo>
                      <a:pt x="16995" y="2737"/>
                      <a:pt x="17067" y="3312"/>
                      <a:pt x="17067" y="3817"/>
                    </a:cubicBezTo>
                    <a:lnTo>
                      <a:pt x="17067" y="12170"/>
                    </a:lnTo>
                    <a:cubicBezTo>
                      <a:pt x="17715" y="12098"/>
                      <a:pt x="18291" y="11810"/>
                      <a:pt x="18724" y="11306"/>
                    </a:cubicBezTo>
                    <a:cubicBezTo>
                      <a:pt x="19156" y="10802"/>
                      <a:pt x="19372" y="10226"/>
                      <a:pt x="19372" y="9578"/>
                    </a:cubicBezTo>
                    <a:lnTo>
                      <a:pt x="19372" y="9578"/>
                    </a:lnTo>
                    <a:lnTo>
                      <a:pt x="19372" y="9362"/>
                    </a:lnTo>
                    <a:lnTo>
                      <a:pt x="19372" y="9362"/>
                    </a:lnTo>
                    <a:lnTo>
                      <a:pt x="19372" y="9218"/>
                    </a:lnTo>
                    <a:lnTo>
                      <a:pt x="20020" y="9218"/>
                    </a:lnTo>
                    <a:cubicBezTo>
                      <a:pt x="20020" y="9722"/>
                      <a:pt x="20020" y="10226"/>
                      <a:pt x="19876" y="10658"/>
                    </a:cubicBez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664" name="Graphic 6">
              <a:extLst>
                <a:ext uri="{FF2B5EF4-FFF2-40B4-BE49-F238E27FC236}">
                  <a16:creationId xmlns:a16="http://schemas.microsoft.com/office/drawing/2014/main" id="{BCE00528-7576-525F-5ED0-ACAE4A16BB60}"/>
                </a:ext>
              </a:extLst>
            </p:cNvPr>
            <p:cNvGrpSpPr/>
            <p:nvPr/>
          </p:nvGrpSpPr>
          <p:grpSpPr>
            <a:xfrm>
              <a:off x="12143104" y="3140965"/>
              <a:ext cx="405027" cy="71117"/>
              <a:chOff x="6923617" y="5606851"/>
              <a:chExt cx="83099" cy="14591"/>
            </a:xfrm>
            <a:solidFill>
              <a:srgbClr val="F7993D"/>
            </a:solidFill>
          </p:grpSpPr>
          <p:grpSp>
            <p:nvGrpSpPr>
              <p:cNvPr id="1689" name="Graphic 6">
                <a:extLst>
                  <a:ext uri="{FF2B5EF4-FFF2-40B4-BE49-F238E27FC236}">
                    <a16:creationId xmlns:a16="http://schemas.microsoft.com/office/drawing/2014/main" id="{3A08197B-27F5-703F-079E-D2FAA33531D7}"/>
                  </a:ext>
                </a:extLst>
              </p:cNvPr>
              <p:cNvGrpSpPr/>
              <p:nvPr/>
            </p:nvGrpSpPr>
            <p:grpSpPr>
              <a:xfrm>
                <a:off x="6923617" y="5606851"/>
                <a:ext cx="40779" cy="14591"/>
                <a:chOff x="6923617" y="5606851"/>
                <a:chExt cx="40779" cy="14591"/>
              </a:xfrm>
              <a:solidFill>
                <a:srgbClr val="F7993D"/>
              </a:solidFill>
            </p:grpSpPr>
            <p:sp>
              <p:nvSpPr>
                <p:cNvPr id="1693" name="Freeform: Shape 1692">
                  <a:extLst>
                    <a:ext uri="{FF2B5EF4-FFF2-40B4-BE49-F238E27FC236}">
                      <a16:creationId xmlns:a16="http://schemas.microsoft.com/office/drawing/2014/main" id="{5A4BA79A-C8BF-C814-5A48-D96A1D0AB3FF}"/>
                    </a:ext>
                  </a:extLst>
                </p:cNvPr>
                <p:cNvSpPr/>
                <p:nvPr/>
              </p:nvSpPr>
              <p:spPr>
                <a:xfrm>
                  <a:off x="6923617" y="5606851"/>
                  <a:ext cx="40779" cy="14591"/>
                </a:xfrm>
                <a:custGeom>
                  <a:avLst/>
                  <a:gdLst>
                    <a:gd name="connsiteX0" fmla="*/ 8783 w 40779"/>
                    <a:gd name="connsiteY0" fmla="*/ 72 h 14591"/>
                    <a:gd name="connsiteX1" fmla="*/ 2950 w 40779"/>
                    <a:gd name="connsiteY1" fmla="*/ 1368 h 14591"/>
                    <a:gd name="connsiteX2" fmla="*/ 141 w 40779"/>
                    <a:gd name="connsiteY2" fmla="*/ 4753 h 14591"/>
                    <a:gd name="connsiteX3" fmla="*/ 645 w 40779"/>
                    <a:gd name="connsiteY3" fmla="*/ 7922 h 14591"/>
                    <a:gd name="connsiteX4" fmla="*/ 3886 w 40779"/>
                    <a:gd name="connsiteY4" fmla="*/ 9866 h 14591"/>
                    <a:gd name="connsiteX5" fmla="*/ 8423 w 40779"/>
                    <a:gd name="connsiteY5" fmla="*/ 6626 h 14591"/>
                    <a:gd name="connsiteX6" fmla="*/ 7919 w 40779"/>
                    <a:gd name="connsiteY6" fmla="*/ 4249 h 14591"/>
                    <a:gd name="connsiteX7" fmla="*/ 5831 w 40779"/>
                    <a:gd name="connsiteY7" fmla="*/ 3025 h 14591"/>
                    <a:gd name="connsiteX8" fmla="*/ 2806 w 40779"/>
                    <a:gd name="connsiteY8" fmla="*/ 5185 h 14591"/>
                    <a:gd name="connsiteX9" fmla="*/ 3238 w 40779"/>
                    <a:gd name="connsiteY9" fmla="*/ 5185 h 14591"/>
                    <a:gd name="connsiteX10" fmla="*/ 5759 w 40779"/>
                    <a:gd name="connsiteY10" fmla="*/ 3457 h 14591"/>
                    <a:gd name="connsiteX11" fmla="*/ 7559 w 40779"/>
                    <a:gd name="connsiteY11" fmla="*/ 4537 h 14591"/>
                    <a:gd name="connsiteX12" fmla="*/ 7991 w 40779"/>
                    <a:gd name="connsiteY12" fmla="*/ 6554 h 14591"/>
                    <a:gd name="connsiteX13" fmla="*/ 3886 w 40779"/>
                    <a:gd name="connsiteY13" fmla="*/ 9434 h 14591"/>
                    <a:gd name="connsiteX14" fmla="*/ 933 w 40779"/>
                    <a:gd name="connsiteY14" fmla="*/ 7706 h 14591"/>
                    <a:gd name="connsiteX15" fmla="*/ 501 w 40779"/>
                    <a:gd name="connsiteY15" fmla="*/ 4897 h 14591"/>
                    <a:gd name="connsiteX16" fmla="*/ 3094 w 40779"/>
                    <a:gd name="connsiteY16" fmla="*/ 1800 h 14591"/>
                    <a:gd name="connsiteX17" fmla="*/ 19225 w 40779"/>
                    <a:gd name="connsiteY17" fmla="*/ 4105 h 14591"/>
                    <a:gd name="connsiteX18" fmla="*/ 26570 w 40779"/>
                    <a:gd name="connsiteY18" fmla="*/ 10514 h 14591"/>
                    <a:gd name="connsiteX19" fmla="*/ 32764 w 40779"/>
                    <a:gd name="connsiteY19" fmla="*/ 14547 h 14591"/>
                    <a:gd name="connsiteX20" fmla="*/ 38021 w 40779"/>
                    <a:gd name="connsiteY20" fmla="*/ 12962 h 14591"/>
                    <a:gd name="connsiteX21" fmla="*/ 40757 w 40779"/>
                    <a:gd name="connsiteY21" fmla="*/ 7274 h 14591"/>
                    <a:gd name="connsiteX22" fmla="*/ 39173 w 40779"/>
                    <a:gd name="connsiteY22" fmla="*/ 2664 h 14591"/>
                    <a:gd name="connsiteX23" fmla="*/ 34636 w 40779"/>
                    <a:gd name="connsiteY23" fmla="*/ 576 h 14591"/>
                    <a:gd name="connsiteX24" fmla="*/ 29019 w 40779"/>
                    <a:gd name="connsiteY24" fmla="*/ 5545 h 14591"/>
                    <a:gd name="connsiteX25" fmla="*/ 30027 w 40779"/>
                    <a:gd name="connsiteY25" fmla="*/ 8570 h 14591"/>
                    <a:gd name="connsiteX26" fmla="*/ 32980 w 40779"/>
                    <a:gd name="connsiteY26" fmla="*/ 9938 h 14591"/>
                    <a:gd name="connsiteX27" fmla="*/ 32980 w 40779"/>
                    <a:gd name="connsiteY27" fmla="*/ 9506 h 14591"/>
                    <a:gd name="connsiteX28" fmla="*/ 30387 w 40779"/>
                    <a:gd name="connsiteY28" fmla="*/ 8282 h 14591"/>
                    <a:gd name="connsiteX29" fmla="*/ 29451 w 40779"/>
                    <a:gd name="connsiteY29" fmla="*/ 5545 h 14591"/>
                    <a:gd name="connsiteX30" fmla="*/ 34636 w 40779"/>
                    <a:gd name="connsiteY30" fmla="*/ 936 h 14591"/>
                    <a:gd name="connsiteX31" fmla="*/ 38813 w 40779"/>
                    <a:gd name="connsiteY31" fmla="*/ 2881 h 14591"/>
                    <a:gd name="connsiteX32" fmla="*/ 40253 w 40779"/>
                    <a:gd name="connsiteY32" fmla="*/ 7201 h 14591"/>
                    <a:gd name="connsiteX33" fmla="*/ 37733 w 40779"/>
                    <a:gd name="connsiteY33" fmla="*/ 12602 h 14591"/>
                    <a:gd name="connsiteX34" fmla="*/ 32764 w 40779"/>
                    <a:gd name="connsiteY34" fmla="*/ 14043 h 14591"/>
                    <a:gd name="connsiteX35" fmla="*/ 26859 w 40779"/>
                    <a:gd name="connsiteY35" fmla="*/ 10154 h 14591"/>
                    <a:gd name="connsiteX36" fmla="*/ 19441 w 40779"/>
                    <a:gd name="connsiteY36" fmla="*/ 3601 h 14591"/>
                    <a:gd name="connsiteX37" fmla="*/ 8711 w 40779"/>
                    <a:gd name="connsiteY37" fmla="*/ 0 h 14591"/>
                    <a:gd name="connsiteX38" fmla="*/ 8711 w 40779"/>
                    <a:gd name="connsiteY38" fmla="*/ 0 h 14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0779" h="14591">
                      <a:moveTo>
                        <a:pt x="8783" y="72"/>
                      </a:moveTo>
                      <a:cubicBezTo>
                        <a:pt x="6767" y="72"/>
                        <a:pt x="4822" y="504"/>
                        <a:pt x="2950" y="1368"/>
                      </a:cubicBezTo>
                      <a:cubicBezTo>
                        <a:pt x="2878" y="1368"/>
                        <a:pt x="718" y="2449"/>
                        <a:pt x="141" y="4753"/>
                      </a:cubicBezTo>
                      <a:cubicBezTo>
                        <a:pt x="-147" y="5905"/>
                        <a:pt x="-2" y="6986"/>
                        <a:pt x="645" y="7922"/>
                      </a:cubicBezTo>
                      <a:cubicBezTo>
                        <a:pt x="1294" y="8930"/>
                        <a:pt x="2446" y="9650"/>
                        <a:pt x="3886" y="9866"/>
                      </a:cubicBezTo>
                      <a:cubicBezTo>
                        <a:pt x="6047" y="10226"/>
                        <a:pt x="8063" y="8714"/>
                        <a:pt x="8423" y="6626"/>
                      </a:cubicBezTo>
                      <a:cubicBezTo>
                        <a:pt x="8567" y="5761"/>
                        <a:pt x="8423" y="4969"/>
                        <a:pt x="7919" y="4249"/>
                      </a:cubicBezTo>
                      <a:cubicBezTo>
                        <a:pt x="7415" y="3529"/>
                        <a:pt x="6695" y="3169"/>
                        <a:pt x="5831" y="3025"/>
                      </a:cubicBezTo>
                      <a:cubicBezTo>
                        <a:pt x="4390" y="2809"/>
                        <a:pt x="3094" y="3745"/>
                        <a:pt x="2806" y="5185"/>
                      </a:cubicBezTo>
                      <a:lnTo>
                        <a:pt x="3238" y="5185"/>
                      </a:lnTo>
                      <a:cubicBezTo>
                        <a:pt x="3454" y="4105"/>
                        <a:pt x="4606" y="3313"/>
                        <a:pt x="5759" y="3457"/>
                      </a:cubicBezTo>
                      <a:cubicBezTo>
                        <a:pt x="6479" y="3601"/>
                        <a:pt x="7127" y="3961"/>
                        <a:pt x="7559" y="4537"/>
                      </a:cubicBezTo>
                      <a:cubicBezTo>
                        <a:pt x="7991" y="5113"/>
                        <a:pt x="8135" y="5833"/>
                        <a:pt x="7991" y="6554"/>
                      </a:cubicBezTo>
                      <a:cubicBezTo>
                        <a:pt x="7631" y="8426"/>
                        <a:pt x="5831" y="9722"/>
                        <a:pt x="3886" y="9434"/>
                      </a:cubicBezTo>
                      <a:cubicBezTo>
                        <a:pt x="2590" y="9218"/>
                        <a:pt x="1582" y="8642"/>
                        <a:pt x="933" y="7706"/>
                      </a:cubicBezTo>
                      <a:cubicBezTo>
                        <a:pt x="358" y="6914"/>
                        <a:pt x="213" y="5905"/>
                        <a:pt x="501" y="4897"/>
                      </a:cubicBezTo>
                      <a:cubicBezTo>
                        <a:pt x="1005" y="2809"/>
                        <a:pt x="3094" y="1800"/>
                        <a:pt x="3094" y="1800"/>
                      </a:cubicBezTo>
                      <a:cubicBezTo>
                        <a:pt x="9143" y="-1008"/>
                        <a:pt x="15192" y="1512"/>
                        <a:pt x="19225" y="4105"/>
                      </a:cubicBezTo>
                      <a:cubicBezTo>
                        <a:pt x="23618" y="6986"/>
                        <a:pt x="26499" y="10514"/>
                        <a:pt x="26570" y="10514"/>
                      </a:cubicBezTo>
                      <a:cubicBezTo>
                        <a:pt x="26715" y="10658"/>
                        <a:pt x="29811" y="14259"/>
                        <a:pt x="32764" y="14547"/>
                      </a:cubicBezTo>
                      <a:cubicBezTo>
                        <a:pt x="34780" y="14763"/>
                        <a:pt x="36580" y="14187"/>
                        <a:pt x="38021" y="12962"/>
                      </a:cubicBezTo>
                      <a:cubicBezTo>
                        <a:pt x="39605" y="11595"/>
                        <a:pt x="40541" y="9578"/>
                        <a:pt x="40757" y="7274"/>
                      </a:cubicBezTo>
                      <a:cubicBezTo>
                        <a:pt x="40902" y="5545"/>
                        <a:pt x="40325" y="3961"/>
                        <a:pt x="39173" y="2664"/>
                      </a:cubicBezTo>
                      <a:cubicBezTo>
                        <a:pt x="38021" y="1368"/>
                        <a:pt x="36437" y="648"/>
                        <a:pt x="34636" y="576"/>
                      </a:cubicBezTo>
                      <a:cubicBezTo>
                        <a:pt x="31756" y="432"/>
                        <a:pt x="29235" y="2664"/>
                        <a:pt x="29019" y="5545"/>
                      </a:cubicBezTo>
                      <a:cubicBezTo>
                        <a:pt x="28947" y="6697"/>
                        <a:pt x="29307" y="7706"/>
                        <a:pt x="30027" y="8570"/>
                      </a:cubicBezTo>
                      <a:cubicBezTo>
                        <a:pt x="30747" y="9434"/>
                        <a:pt x="31828" y="9866"/>
                        <a:pt x="32980" y="9938"/>
                      </a:cubicBezTo>
                      <a:lnTo>
                        <a:pt x="32980" y="9506"/>
                      </a:lnTo>
                      <a:cubicBezTo>
                        <a:pt x="31971" y="9506"/>
                        <a:pt x="31036" y="9002"/>
                        <a:pt x="30387" y="8282"/>
                      </a:cubicBezTo>
                      <a:cubicBezTo>
                        <a:pt x="29739" y="7561"/>
                        <a:pt x="29379" y="6554"/>
                        <a:pt x="29451" y="5545"/>
                      </a:cubicBezTo>
                      <a:cubicBezTo>
                        <a:pt x="29595" y="2881"/>
                        <a:pt x="31971" y="864"/>
                        <a:pt x="34636" y="936"/>
                      </a:cubicBezTo>
                      <a:cubicBezTo>
                        <a:pt x="36293" y="1008"/>
                        <a:pt x="37733" y="1728"/>
                        <a:pt x="38813" y="2881"/>
                      </a:cubicBezTo>
                      <a:cubicBezTo>
                        <a:pt x="39893" y="4033"/>
                        <a:pt x="40397" y="5617"/>
                        <a:pt x="40253" y="7201"/>
                      </a:cubicBezTo>
                      <a:cubicBezTo>
                        <a:pt x="40109" y="9434"/>
                        <a:pt x="39173" y="11306"/>
                        <a:pt x="37733" y="12602"/>
                      </a:cubicBezTo>
                      <a:cubicBezTo>
                        <a:pt x="36365" y="13755"/>
                        <a:pt x="34636" y="14259"/>
                        <a:pt x="32764" y="14043"/>
                      </a:cubicBezTo>
                      <a:cubicBezTo>
                        <a:pt x="29955" y="13755"/>
                        <a:pt x="26931" y="10226"/>
                        <a:pt x="26859" y="10154"/>
                      </a:cubicBezTo>
                      <a:cubicBezTo>
                        <a:pt x="26859" y="10154"/>
                        <a:pt x="23834" y="6481"/>
                        <a:pt x="19441" y="3601"/>
                      </a:cubicBezTo>
                      <a:cubicBezTo>
                        <a:pt x="15768" y="1152"/>
                        <a:pt x="12168" y="0"/>
                        <a:pt x="8711" y="0"/>
                      </a:cubicBezTo>
                      <a:lnTo>
                        <a:pt x="8711" y="0"/>
                      </a:lnTo>
                      <a:close/>
                    </a:path>
                  </a:pathLst>
                </a:custGeom>
                <a:solidFill>
                  <a:srgbClr val="F7993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4" name="Freeform: Shape 1693">
                  <a:extLst>
                    <a:ext uri="{FF2B5EF4-FFF2-40B4-BE49-F238E27FC236}">
                      <a16:creationId xmlns:a16="http://schemas.microsoft.com/office/drawing/2014/main" id="{966EAF69-D481-080A-D20D-7906C8AD0C49}"/>
                    </a:ext>
                  </a:extLst>
                </p:cNvPr>
                <p:cNvSpPr/>
                <p:nvPr/>
              </p:nvSpPr>
              <p:spPr>
                <a:xfrm>
                  <a:off x="6934277" y="5612109"/>
                  <a:ext cx="12310" cy="6376"/>
                </a:xfrm>
                <a:custGeom>
                  <a:avLst/>
                  <a:gdLst>
                    <a:gd name="connsiteX0" fmla="*/ 6693 w 12310"/>
                    <a:gd name="connsiteY0" fmla="*/ 0 h 6376"/>
                    <a:gd name="connsiteX1" fmla="*/ 500 w 12310"/>
                    <a:gd name="connsiteY1" fmla="*/ 2737 h 6376"/>
                    <a:gd name="connsiteX2" fmla="*/ 68 w 12310"/>
                    <a:gd name="connsiteY2" fmla="*/ 4825 h 6376"/>
                    <a:gd name="connsiteX3" fmla="*/ 1004 w 12310"/>
                    <a:gd name="connsiteY3" fmla="*/ 6121 h 6376"/>
                    <a:gd name="connsiteX4" fmla="*/ 2805 w 12310"/>
                    <a:gd name="connsiteY4" fmla="*/ 6193 h 6376"/>
                    <a:gd name="connsiteX5" fmla="*/ 4029 w 12310"/>
                    <a:gd name="connsiteY5" fmla="*/ 3744 h 6376"/>
                    <a:gd name="connsiteX6" fmla="*/ 3237 w 12310"/>
                    <a:gd name="connsiteY6" fmla="*/ 2808 h 6376"/>
                    <a:gd name="connsiteX7" fmla="*/ 2012 w 12310"/>
                    <a:gd name="connsiteY7" fmla="*/ 2808 h 6376"/>
                    <a:gd name="connsiteX8" fmla="*/ 1220 w 12310"/>
                    <a:gd name="connsiteY8" fmla="*/ 4465 h 6376"/>
                    <a:gd name="connsiteX9" fmla="*/ 1652 w 12310"/>
                    <a:gd name="connsiteY9" fmla="*/ 4321 h 6376"/>
                    <a:gd name="connsiteX10" fmla="*/ 2228 w 12310"/>
                    <a:gd name="connsiteY10" fmla="*/ 3169 h 6376"/>
                    <a:gd name="connsiteX11" fmla="*/ 3093 w 12310"/>
                    <a:gd name="connsiteY11" fmla="*/ 3169 h 6376"/>
                    <a:gd name="connsiteX12" fmla="*/ 3669 w 12310"/>
                    <a:gd name="connsiteY12" fmla="*/ 3817 h 6376"/>
                    <a:gd name="connsiteX13" fmla="*/ 2733 w 12310"/>
                    <a:gd name="connsiteY13" fmla="*/ 5761 h 6376"/>
                    <a:gd name="connsiteX14" fmla="*/ 1220 w 12310"/>
                    <a:gd name="connsiteY14" fmla="*/ 5761 h 6376"/>
                    <a:gd name="connsiteX15" fmla="*/ 500 w 12310"/>
                    <a:gd name="connsiteY15" fmla="*/ 4753 h 6376"/>
                    <a:gd name="connsiteX16" fmla="*/ 860 w 12310"/>
                    <a:gd name="connsiteY16" fmla="*/ 3024 h 6376"/>
                    <a:gd name="connsiteX17" fmla="*/ 12166 w 12310"/>
                    <a:gd name="connsiteY17" fmla="*/ 1512 h 6376"/>
                    <a:gd name="connsiteX18" fmla="*/ 12310 w 12310"/>
                    <a:gd name="connsiteY18" fmla="*/ 1152 h 6376"/>
                    <a:gd name="connsiteX19" fmla="*/ 6693 w 12310"/>
                    <a:gd name="connsiteY19" fmla="*/ 72 h 6376"/>
                    <a:gd name="connsiteX20" fmla="*/ 6693 w 12310"/>
                    <a:gd name="connsiteY20" fmla="*/ 72 h 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310" h="6376">
                      <a:moveTo>
                        <a:pt x="6693" y="0"/>
                      </a:moveTo>
                      <a:cubicBezTo>
                        <a:pt x="4461" y="0"/>
                        <a:pt x="2084" y="648"/>
                        <a:pt x="500" y="2737"/>
                      </a:cubicBezTo>
                      <a:cubicBezTo>
                        <a:pt x="500" y="2737"/>
                        <a:pt x="-220" y="3744"/>
                        <a:pt x="68" y="4825"/>
                      </a:cubicBezTo>
                      <a:cubicBezTo>
                        <a:pt x="212" y="5401"/>
                        <a:pt x="572" y="5833"/>
                        <a:pt x="1004" y="6121"/>
                      </a:cubicBezTo>
                      <a:cubicBezTo>
                        <a:pt x="1508" y="6409"/>
                        <a:pt x="2156" y="6481"/>
                        <a:pt x="2805" y="6193"/>
                      </a:cubicBezTo>
                      <a:cubicBezTo>
                        <a:pt x="3813" y="5833"/>
                        <a:pt x="4389" y="4753"/>
                        <a:pt x="4029" y="3744"/>
                      </a:cubicBezTo>
                      <a:cubicBezTo>
                        <a:pt x="3885" y="3312"/>
                        <a:pt x="3597" y="3024"/>
                        <a:pt x="3237" y="2808"/>
                      </a:cubicBezTo>
                      <a:cubicBezTo>
                        <a:pt x="2876" y="2664"/>
                        <a:pt x="2444" y="2592"/>
                        <a:pt x="2012" y="2808"/>
                      </a:cubicBezTo>
                      <a:cubicBezTo>
                        <a:pt x="1364" y="3024"/>
                        <a:pt x="932" y="3817"/>
                        <a:pt x="1220" y="4465"/>
                      </a:cubicBezTo>
                      <a:lnTo>
                        <a:pt x="1652" y="4321"/>
                      </a:lnTo>
                      <a:cubicBezTo>
                        <a:pt x="1508" y="3889"/>
                        <a:pt x="1724" y="3312"/>
                        <a:pt x="2228" y="3169"/>
                      </a:cubicBezTo>
                      <a:cubicBezTo>
                        <a:pt x="2516" y="3024"/>
                        <a:pt x="2805" y="3097"/>
                        <a:pt x="3093" y="3169"/>
                      </a:cubicBezTo>
                      <a:cubicBezTo>
                        <a:pt x="3380" y="3312"/>
                        <a:pt x="3597" y="3529"/>
                        <a:pt x="3669" y="3817"/>
                      </a:cubicBezTo>
                      <a:cubicBezTo>
                        <a:pt x="3885" y="4609"/>
                        <a:pt x="3453" y="5473"/>
                        <a:pt x="2733" y="5761"/>
                      </a:cubicBezTo>
                      <a:cubicBezTo>
                        <a:pt x="2228" y="5977"/>
                        <a:pt x="1652" y="5905"/>
                        <a:pt x="1220" y="5761"/>
                      </a:cubicBezTo>
                      <a:cubicBezTo>
                        <a:pt x="860" y="5545"/>
                        <a:pt x="572" y="5257"/>
                        <a:pt x="500" y="4753"/>
                      </a:cubicBezTo>
                      <a:cubicBezTo>
                        <a:pt x="284" y="3889"/>
                        <a:pt x="860" y="3024"/>
                        <a:pt x="860" y="3024"/>
                      </a:cubicBezTo>
                      <a:cubicBezTo>
                        <a:pt x="4389" y="-1657"/>
                        <a:pt x="12094" y="1512"/>
                        <a:pt x="12166" y="1512"/>
                      </a:cubicBezTo>
                      <a:lnTo>
                        <a:pt x="12310" y="1152"/>
                      </a:lnTo>
                      <a:cubicBezTo>
                        <a:pt x="12310" y="1152"/>
                        <a:pt x="9646" y="72"/>
                        <a:pt x="6693" y="72"/>
                      </a:cubicBezTo>
                      <a:lnTo>
                        <a:pt x="6693" y="72"/>
                      </a:lnTo>
                      <a:close/>
                    </a:path>
                  </a:pathLst>
                </a:custGeom>
                <a:solidFill>
                  <a:srgbClr val="F7993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90" name="Graphic 6">
                <a:extLst>
                  <a:ext uri="{FF2B5EF4-FFF2-40B4-BE49-F238E27FC236}">
                    <a16:creationId xmlns:a16="http://schemas.microsoft.com/office/drawing/2014/main" id="{F7D72A4C-690F-6509-0205-A064321AD0F2}"/>
                  </a:ext>
                </a:extLst>
              </p:cNvPr>
              <p:cNvGrpSpPr/>
              <p:nvPr/>
            </p:nvGrpSpPr>
            <p:grpSpPr>
              <a:xfrm>
                <a:off x="6965865" y="5606924"/>
                <a:ext cx="40851" cy="14519"/>
                <a:chOff x="6965865" y="5606924"/>
                <a:chExt cx="40851" cy="14519"/>
              </a:xfrm>
              <a:solidFill>
                <a:srgbClr val="F7993D"/>
              </a:solidFill>
            </p:grpSpPr>
            <p:sp>
              <p:nvSpPr>
                <p:cNvPr id="1691" name="Freeform: Shape 1690">
                  <a:extLst>
                    <a:ext uri="{FF2B5EF4-FFF2-40B4-BE49-F238E27FC236}">
                      <a16:creationId xmlns:a16="http://schemas.microsoft.com/office/drawing/2014/main" id="{857B088F-5DB8-BA8E-3622-9092DB557C50}"/>
                    </a:ext>
                  </a:extLst>
                </p:cNvPr>
                <p:cNvSpPr/>
                <p:nvPr/>
              </p:nvSpPr>
              <p:spPr>
                <a:xfrm>
                  <a:off x="6965865" y="5606924"/>
                  <a:ext cx="40851" cy="14519"/>
                </a:xfrm>
                <a:custGeom>
                  <a:avLst/>
                  <a:gdLst>
                    <a:gd name="connsiteX0" fmla="*/ 32068 w 40851"/>
                    <a:gd name="connsiteY0" fmla="*/ 0 h 14519"/>
                    <a:gd name="connsiteX1" fmla="*/ 37901 w 40851"/>
                    <a:gd name="connsiteY1" fmla="*/ 1296 h 14519"/>
                    <a:gd name="connsiteX2" fmla="*/ 40710 w 40851"/>
                    <a:gd name="connsiteY2" fmla="*/ 4681 h 14519"/>
                    <a:gd name="connsiteX3" fmla="*/ 40205 w 40851"/>
                    <a:gd name="connsiteY3" fmla="*/ 7850 h 14519"/>
                    <a:gd name="connsiteX4" fmla="*/ 36965 w 40851"/>
                    <a:gd name="connsiteY4" fmla="*/ 9794 h 14519"/>
                    <a:gd name="connsiteX5" fmla="*/ 32428 w 40851"/>
                    <a:gd name="connsiteY5" fmla="*/ 6554 h 14519"/>
                    <a:gd name="connsiteX6" fmla="*/ 32932 w 40851"/>
                    <a:gd name="connsiteY6" fmla="*/ 4177 h 14519"/>
                    <a:gd name="connsiteX7" fmla="*/ 35021 w 40851"/>
                    <a:gd name="connsiteY7" fmla="*/ 2953 h 14519"/>
                    <a:gd name="connsiteX8" fmla="*/ 38045 w 40851"/>
                    <a:gd name="connsiteY8" fmla="*/ 5113 h 14519"/>
                    <a:gd name="connsiteX9" fmla="*/ 37613 w 40851"/>
                    <a:gd name="connsiteY9" fmla="*/ 5113 h 14519"/>
                    <a:gd name="connsiteX10" fmla="*/ 35093 w 40851"/>
                    <a:gd name="connsiteY10" fmla="*/ 3385 h 14519"/>
                    <a:gd name="connsiteX11" fmla="*/ 33292 w 40851"/>
                    <a:gd name="connsiteY11" fmla="*/ 4465 h 14519"/>
                    <a:gd name="connsiteX12" fmla="*/ 32860 w 40851"/>
                    <a:gd name="connsiteY12" fmla="*/ 6481 h 14519"/>
                    <a:gd name="connsiteX13" fmla="*/ 36893 w 40851"/>
                    <a:gd name="connsiteY13" fmla="*/ 9362 h 14519"/>
                    <a:gd name="connsiteX14" fmla="*/ 39845 w 40851"/>
                    <a:gd name="connsiteY14" fmla="*/ 7633 h 14519"/>
                    <a:gd name="connsiteX15" fmla="*/ 40277 w 40851"/>
                    <a:gd name="connsiteY15" fmla="*/ 4825 h 14519"/>
                    <a:gd name="connsiteX16" fmla="*/ 37685 w 40851"/>
                    <a:gd name="connsiteY16" fmla="*/ 1728 h 14519"/>
                    <a:gd name="connsiteX17" fmla="*/ 21554 w 40851"/>
                    <a:gd name="connsiteY17" fmla="*/ 4033 h 14519"/>
                    <a:gd name="connsiteX18" fmla="*/ 14208 w 40851"/>
                    <a:gd name="connsiteY18" fmla="*/ 10442 h 14519"/>
                    <a:gd name="connsiteX19" fmla="*/ 8015 w 40851"/>
                    <a:gd name="connsiteY19" fmla="*/ 14475 h 14519"/>
                    <a:gd name="connsiteX20" fmla="*/ 2758 w 40851"/>
                    <a:gd name="connsiteY20" fmla="*/ 12890 h 14519"/>
                    <a:gd name="connsiteX21" fmla="*/ 22 w 40851"/>
                    <a:gd name="connsiteY21" fmla="*/ 7201 h 14519"/>
                    <a:gd name="connsiteX22" fmla="*/ 1606 w 40851"/>
                    <a:gd name="connsiteY22" fmla="*/ 2592 h 14519"/>
                    <a:gd name="connsiteX23" fmla="*/ 6143 w 40851"/>
                    <a:gd name="connsiteY23" fmla="*/ 504 h 14519"/>
                    <a:gd name="connsiteX24" fmla="*/ 11760 w 40851"/>
                    <a:gd name="connsiteY24" fmla="*/ 5473 h 14519"/>
                    <a:gd name="connsiteX25" fmla="*/ 10752 w 40851"/>
                    <a:gd name="connsiteY25" fmla="*/ 8498 h 14519"/>
                    <a:gd name="connsiteX26" fmla="*/ 7799 w 40851"/>
                    <a:gd name="connsiteY26" fmla="*/ 9866 h 14519"/>
                    <a:gd name="connsiteX27" fmla="*/ 7799 w 40851"/>
                    <a:gd name="connsiteY27" fmla="*/ 9434 h 14519"/>
                    <a:gd name="connsiteX28" fmla="*/ 10392 w 40851"/>
                    <a:gd name="connsiteY28" fmla="*/ 8210 h 14519"/>
                    <a:gd name="connsiteX29" fmla="*/ 11328 w 40851"/>
                    <a:gd name="connsiteY29" fmla="*/ 5545 h 14519"/>
                    <a:gd name="connsiteX30" fmla="*/ 6143 w 40851"/>
                    <a:gd name="connsiteY30" fmla="*/ 936 h 14519"/>
                    <a:gd name="connsiteX31" fmla="*/ 1966 w 40851"/>
                    <a:gd name="connsiteY31" fmla="*/ 2881 h 14519"/>
                    <a:gd name="connsiteX32" fmla="*/ 525 w 40851"/>
                    <a:gd name="connsiteY32" fmla="*/ 7201 h 14519"/>
                    <a:gd name="connsiteX33" fmla="*/ 3046 w 40851"/>
                    <a:gd name="connsiteY33" fmla="*/ 12602 h 14519"/>
                    <a:gd name="connsiteX34" fmla="*/ 8015 w 40851"/>
                    <a:gd name="connsiteY34" fmla="*/ 14043 h 14519"/>
                    <a:gd name="connsiteX35" fmla="*/ 13920 w 40851"/>
                    <a:gd name="connsiteY35" fmla="*/ 10154 h 14519"/>
                    <a:gd name="connsiteX36" fmla="*/ 21338 w 40851"/>
                    <a:gd name="connsiteY36" fmla="*/ 3601 h 14519"/>
                    <a:gd name="connsiteX37" fmla="*/ 32068 w 40851"/>
                    <a:gd name="connsiteY37" fmla="*/ 0 h 14519"/>
                    <a:gd name="connsiteX38" fmla="*/ 32068 w 40851"/>
                    <a:gd name="connsiteY38" fmla="*/ 0 h 14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0851" h="14519">
                      <a:moveTo>
                        <a:pt x="32068" y="0"/>
                      </a:moveTo>
                      <a:cubicBezTo>
                        <a:pt x="34084" y="0"/>
                        <a:pt x="36029" y="432"/>
                        <a:pt x="37901" y="1296"/>
                      </a:cubicBezTo>
                      <a:cubicBezTo>
                        <a:pt x="37973" y="1296"/>
                        <a:pt x="40133" y="2377"/>
                        <a:pt x="40710" y="4681"/>
                      </a:cubicBezTo>
                      <a:cubicBezTo>
                        <a:pt x="40998" y="5833"/>
                        <a:pt x="40854" y="6914"/>
                        <a:pt x="40205" y="7850"/>
                      </a:cubicBezTo>
                      <a:cubicBezTo>
                        <a:pt x="39485" y="8858"/>
                        <a:pt x="38405" y="9578"/>
                        <a:pt x="36965" y="9794"/>
                      </a:cubicBezTo>
                      <a:cubicBezTo>
                        <a:pt x="34804" y="10154"/>
                        <a:pt x="32788" y="8642"/>
                        <a:pt x="32428" y="6554"/>
                      </a:cubicBezTo>
                      <a:cubicBezTo>
                        <a:pt x="32284" y="5689"/>
                        <a:pt x="32428" y="4897"/>
                        <a:pt x="32932" y="4177"/>
                      </a:cubicBezTo>
                      <a:cubicBezTo>
                        <a:pt x="33436" y="3457"/>
                        <a:pt x="34156" y="3097"/>
                        <a:pt x="35021" y="2953"/>
                      </a:cubicBezTo>
                      <a:cubicBezTo>
                        <a:pt x="36389" y="2737"/>
                        <a:pt x="37757" y="3673"/>
                        <a:pt x="38045" y="5113"/>
                      </a:cubicBezTo>
                      <a:lnTo>
                        <a:pt x="37613" y="5113"/>
                      </a:lnTo>
                      <a:cubicBezTo>
                        <a:pt x="37397" y="4033"/>
                        <a:pt x="36245" y="3241"/>
                        <a:pt x="35093" y="3385"/>
                      </a:cubicBezTo>
                      <a:cubicBezTo>
                        <a:pt x="34372" y="3529"/>
                        <a:pt x="33724" y="3889"/>
                        <a:pt x="33292" y="4465"/>
                      </a:cubicBezTo>
                      <a:cubicBezTo>
                        <a:pt x="32860" y="5041"/>
                        <a:pt x="32716" y="5761"/>
                        <a:pt x="32860" y="6481"/>
                      </a:cubicBezTo>
                      <a:cubicBezTo>
                        <a:pt x="33220" y="8354"/>
                        <a:pt x="35021" y="9650"/>
                        <a:pt x="36893" y="9362"/>
                      </a:cubicBezTo>
                      <a:cubicBezTo>
                        <a:pt x="38189" y="9146"/>
                        <a:pt x="39269" y="8570"/>
                        <a:pt x="39845" y="7633"/>
                      </a:cubicBezTo>
                      <a:cubicBezTo>
                        <a:pt x="40422" y="6841"/>
                        <a:pt x="40566" y="5833"/>
                        <a:pt x="40277" y="4825"/>
                      </a:cubicBezTo>
                      <a:cubicBezTo>
                        <a:pt x="39773" y="2737"/>
                        <a:pt x="37685" y="1728"/>
                        <a:pt x="37685" y="1728"/>
                      </a:cubicBezTo>
                      <a:cubicBezTo>
                        <a:pt x="31636" y="-1080"/>
                        <a:pt x="25587" y="1440"/>
                        <a:pt x="21554" y="4033"/>
                      </a:cubicBezTo>
                      <a:cubicBezTo>
                        <a:pt x="17161" y="6914"/>
                        <a:pt x="14280" y="10442"/>
                        <a:pt x="14208" y="10442"/>
                      </a:cubicBezTo>
                      <a:cubicBezTo>
                        <a:pt x="14064" y="10586"/>
                        <a:pt x="10968" y="14187"/>
                        <a:pt x="8015" y="14475"/>
                      </a:cubicBezTo>
                      <a:cubicBezTo>
                        <a:pt x="5999" y="14691"/>
                        <a:pt x="4198" y="14115"/>
                        <a:pt x="2758" y="12890"/>
                      </a:cubicBezTo>
                      <a:cubicBezTo>
                        <a:pt x="1174" y="11523"/>
                        <a:pt x="238" y="9506"/>
                        <a:pt x="22" y="7201"/>
                      </a:cubicBezTo>
                      <a:cubicBezTo>
                        <a:pt x="-122" y="5473"/>
                        <a:pt x="454" y="3889"/>
                        <a:pt x="1606" y="2592"/>
                      </a:cubicBezTo>
                      <a:cubicBezTo>
                        <a:pt x="2758" y="1296"/>
                        <a:pt x="4342" y="576"/>
                        <a:pt x="6143" y="504"/>
                      </a:cubicBezTo>
                      <a:cubicBezTo>
                        <a:pt x="9024" y="360"/>
                        <a:pt x="11544" y="2592"/>
                        <a:pt x="11760" y="5473"/>
                      </a:cubicBezTo>
                      <a:cubicBezTo>
                        <a:pt x="11832" y="6625"/>
                        <a:pt x="11472" y="7633"/>
                        <a:pt x="10752" y="8498"/>
                      </a:cubicBezTo>
                      <a:cubicBezTo>
                        <a:pt x="10031" y="9362"/>
                        <a:pt x="8951" y="9794"/>
                        <a:pt x="7799" y="9866"/>
                      </a:cubicBezTo>
                      <a:lnTo>
                        <a:pt x="7799" y="9434"/>
                      </a:lnTo>
                      <a:cubicBezTo>
                        <a:pt x="8807" y="9434"/>
                        <a:pt x="9744" y="8930"/>
                        <a:pt x="10392" y="8210"/>
                      </a:cubicBezTo>
                      <a:cubicBezTo>
                        <a:pt x="11040" y="7489"/>
                        <a:pt x="11400" y="6481"/>
                        <a:pt x="11328" y="5545"/>
                      </a:cubicBezTo>
                      <a:cubicBezTo>
                        <a:pt x="11112" y="2881"/>
                        <a:pt x="8807" y="864"/>
                        <a:pt x="6143" y="936"/>
                      </a:cubicBezTo>
                      <a:cubicBezTo>
                        <a:pt x="4487" y="1008"/>
                        <a:pt x="3046" y="1728"/>
                        <a:pt x="1966" y="2881"/>
                      </a:cubicBezTo>
                      <a:cubicBezTo>
                        <a:pt x="886" y="4033"/>
                        <a:pt x="382" y="5617"/>
                        <a:pt x="525" y="7201"/>
                      </a:cubicBezTo>
                      <a:cubicBezTo>
                        <a:pt x="670" y="9434"/>
                        <a:pt x="1606" y="11306"/>
                        <a:pt x="3046" y="12602"/>
                      </a:cubicBezTo>
                      <a:cubicBezTo>
                        <a:pt x="4415" y="13755"/>
                        <a:pt x="6143" y="14259"/>
                        <a:pt x="8015" y="14043"/>
                      </a:cubicBezTo>
                      <a:cubicBezTo>
                        <a:pt x="10824" y="13755"/>
                        <a:pt x="13848" y="10226"/>
                        <a:pt x="13920" y="10154"/>
                      </a:cubicBezTo>
                      <a:cubicBezTo>
                        <a:pt x="13920" y="10154"/>
                        <a:pt x="16945" y="6481"/>
                        <a:pt x="21338" y="3601"/>
                      </a:cubicBezTo>
                      <a:cubicBezTo>
                        <a:pt x="25010" y="1152"/>
                        <a:pt x="28611" y="0"/>
                        <a:pt x="32068" y="0"/>
                      </a:cubicBezTo>
                      <a:lnTo>
                        <a:pt x="32068" y="0"/>
                      </a:lnTo>
                      <a:close/>
                    </a:path>
                  </a:pathLst>
                </a:custGeom>
                <a:solidFill>
                  <a:srgbClr val="F7993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75F4138E-8A97-A287-EC54-9FA5B8D56722}"/>
                    </a:ext>
                  </a:extLst>
                </p:cNvPr>
                <p:cNvSpPr/>
                <p:nvPr/>
              </p:nvSpPr>
              <p:spPr>
                <a:xfrm>
                  <a:off x="6983819" y="5612109"/>
                  <a:ext cx="12238" cy="6376"/>
                </a:xfrm>
                <a:custGeom>
                  <a:avLst/>
                  <a:gdLst>
                    <a:gd name="connsiteX0" fmla="*/ 5545 w 12238"/>
                    <a:gd name="connsiteY0" fmla="*/ 0 h 6376"/>
                    <a:gd name="connsiteX1" fmla="*/ 11738 w 12238"/>
                    <a:gd name="connsiteY1" fmla="*/ 2737 h 6376"/>
                    <a:gd name="connsiteX2" fmla="*/ 12170 w 12238"/>
                    <a:gd name="connsiteY2" fmla="*/ 4825 h 6376"/>
                    <a:gd name="connsiteX3" fmla="*/ 11234 w 12238"/>
                    <a:gd name="connsiteY3" fmla="*/ 6121 h 6376"/>
                    <a:gd name="connsiteX4" fmla="*/ 9434 w 12238"/>
                    <a:gd name="connsiteY4" fmla="*/ 6193 h 6376"/>
                    <a:gd name="connsiteX5" fmla="*/ 8210 w 12238"/>
                    <a:gd name="connsiteY5" fmla="*/ 3744 h 6376"/>
                    <a:gd name="connsiteX6" fmla="*/ 9002 w 12238"/>
                    <a:gd name="connsiteY6" fmla="*/ 2808 h 6376"/>
                    <a:gd name="connsiteX7" fmla="*/ 10226 w 12238"/>
                    <a:gd name="connsiteY7" fmla="*/ 2808 h 6376"/>
                    <a:gd name="connsiteX8" fmla="*/ 11090 w 12238"/>
                    <a:gd name="connsiteY8" fmla="*/ 4465 h 6376"/>
                    <a:gd name="connsiteX9" fmla="*/ 10658 w 12238"/>
                    <a:gd name="connsiteY9" fmla="*/ 4321 h 6376"/>
                    <a:gd name="connsiteX10" fmla="*/ 10082 w 12238"/>
                    <a:gd name="connsiteY10" fmla="*/ 3169 h 6376"/>
                    <a:gd name="connsiteX11" fmla="*/ 9218 w 12238"/>
                    <a:gd name="connsiteY11" fmla="*/ 3169 h 6376"/>
                    <a:gd name="connsiteX12" fmla="*/ 8642 w 12238"/>
                    <a:gd name="connsiteY12" fmla="*/ 3817 h 6376"/>
                    <a:gd name="connsiteX13" fmla="*/ 9578 w 12238"/>
                    <a:gd name="connsiteY13" fmla="*/ 5761 h 6376"/>
                    <a:gd name="connsiteX14" fmla="*/ 11090 w 12238"/>
                    <a:gd name="connsiteY14" fmla="*/ 5761 h 6376"/>
                    <a:gd name="connsiteX15" fmla="*/ 11810 w 12238"/>
                    <a:gd name="connsiteY15" fmla="*/ 4753 h 6376"/>
                    <a:gd name="connsiteX16" fmla="*/ 11450 w 12238"/>
                    <a:gd name="connsiteY16" fmla="*/ 3024 h 6376"/>
                    <a:gd name="connsiteX17" fmla="*/ 144 w 12238"/>
                    <a:gd name="connsiteY17" fmla="*/ 1512 h 6376"/>
                    <a:gd name="connsiteX18" fmla="*/ 0 w 12238"/>
                    <a:gd name="connsiteY18" fmla="*/ 1152 h 6376"/>
                    <a:gd name="connsiteX19" fmla="*/ 5617 w 12238"/>
                    <a:gd name="connsiteY19" fmla="*/ 72 h 6376"/>
                    <a:gd name="connsiteX20" fmla="*/ 5617 w 12238"/>
                    <a:gd name="connsiteY20" fmla="*/ 72 h 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238" h="6376">
                      <a:moveTo>
                        <a:pt x="5545" y="0"/>
                      </a:moveTo>
                      <a:cubicBezTo>
                        <a:pt x="7777" y="0"/>
                        <a:pt x="10154" y="648"/>
                        <a:pt x="11738" y="2737"/>
                      </a:cubicBezTo>
                      <a:cubicBezTo>
                        <a:pt x="11738" y="2737"/>
                        <a:pt x="12458" y="3744"/>
                        <a:pt x="12170" y="4825"/>
                      </a:cubicBezTo>
                      <a:cubicBezTo>
                        <a:pt x="12026" y="5401"/>
                        <a:pt x="11738" y="5833"/>
                        <a:pt x="11234" y="6121"/>
                      </a:cubicBezTo>
                      <a:cubicBezTo>
                        <a:pt x="10730" y="6409"/>
                        <a:pt x="10082" y="6481"/>
                        <a:pt x="9434" y="6193"/>
                      </a:cubicBezTo>
                      <a:cubicBezTo>
                        <a:pt x="8426" y="5833"/>
                        <a:pt x="7849" y="4753"/>
                        <a:pt x="8210" y="3744"/>
                      </a:cubicBezTo>
                      <a:cubicBezTo>
                        <a:pt x="8353" y="3312"/>
                        <a:pt x="8642" y="3024"/>
                        <a:pt x="9002" y="2808"/>
                      </a:cubicBezTo>
                      <a:cubicBezTo>
                        <a:pt x="9362" y="2664"/>
                        <a:pt x="9794" y="2592"/>
                        <a:pt x="10226" y="2808"/>
                      </a:cubicBezTo>
                      <a:cubicBezTo>
                        <a:pt x="10946" y="3024"/>
                        <a:pt x="11306" y="3817"/>
                        <a:pt x="11090" y="4465"/>
                      </a:cubicBezTo>
                      <a:lnTo>
                        <a:pt x="10658" y="4321"/>
                      </a:lnTo>
                      <a:cubicBezTo>
                        <a:pt x="10802" y="3889"/>
                        <a:pt x="10586" y="3312"/>
                        <a:pt x="10082" y="3169"/>
                      </a:cubicBezTo>
                      <a:cubicBezTo>
                        <a:pt x="9794" y="3024"/>
                        <a:pt x="9506" y="3097"/>
                        <a:pt x="9218" y="3169"/>
                      </a:cubicBezTo>
                      <a:cubicBezTo>
                        <a:pt x="8930" y="3312"/>
                        <a:pt x="8713" y="3529"/>
                        <a:pt x="8642" y="3817"/>
                      </a:cubicBezTo>
                      <a:cubicBezTo>
                        <a:pt x="8353" y="4609"/>
                        <a:pt x="8786" y="5473"/>
                        <a:pt x="9578" y="5761"/>
                      </a:cubicBezTo>
                      <a:cubicBezTo>
                        <a:pt x="10154" y="5977"/>
                        <a:pt x="10658" y="5905"/>
                        <a:pt x="11090" y="5761"/>
                      </a:cubicBezTo>
                      <a:cubicBezTo>
                        <a:pt x="11450" y="5545"/>
                        <a:pt x="11738" y="5257"/>
                        <a:pt x="11810" y="4753"/>
                      </a:cubicBezTo>
                      <a:cubicBezTo>
                        <a:pt x="12026" y="3889"/>
                        <a:pt x="11450" y="3024"/>
                        <a:pt x="11450" y="3024"/>
                      </a:cubicBezTo>
                      <a:cubicBezTo>
                        <a:pt x="7921" y="-1657"/>
                        <a:pt x="216" y="1512"/>
                        <a:pt x="144" y="1512"/>
                      </a:cubicBezTo>
                      <a:lnTo>
                        <a:pt x="0" y="1152"/>
                      </a:lnTo>
                      <a:cubicBezTo>
                        <a:pt x="0" y="1152"/>
                        <a:pt x="2664" y="72"/>
                        <a:pt x="5617" y="72"/>
                      </a:cubicBezTo>
                      <a:lnTo>
                        <a:pt x="5617" y="72"/>
                      </a:lnTo>
                      <a:close/>
                    </a:path>
                  </a:pathLst>
                </a:custGeom>
                <a:solidFill>
                  <a:srgbClr val="F7993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665" name="Graphic 6">
              <a:extLst>
                <a:ext uri="{FF2B5EF4-FFF2-40B4-BE49-F238E27FC236}">
                  <a16:creationId xmlns:a16="http://schemas.microsoft.com/office/drawing/2014/main" id="{A77D56F3-D806-4F5D-F4B4-C48220FCE9D6}"/>
                </a:ext>
              </a:extLst>
            </p:cNvPr>
            <p:cNvGrpSpPr/>
            <p:nvPr/>
          </p:nvGrpSpPr>
          <p:grpSpPr>
            <a:xfrm>
              <a:off x="12143104" y="2505089"/>
              <a:ext cx="405378" cy="71117"/>
              <a:chOff x="6923617" y="5476389"/>
              <a:chExt cx="83171" cy="14591"/>
            </a:xfrm>
            <a:solidFill>
              <a:srgbClr val="F7993D"/>
            </a:solidFill>
          </p:grpSpPr>
          <p:grpSp>
            <p:nvGrpSpPr>
              <p:cNvPr id="1683" name="Graphic 6">
                <a:extLst>
                  <a:ext uri="{FF2B5EF4-FFF2-40B4-BE49-F238E27FC236}">
                    <a16:creationId xmlns:a16="http://schemas.microsoft.com/office/drawing/2014/main" id="{4843A11F-99A5-7B77-5325-F17A0BDFC1A6}"/>
                  </a:ext>
                </a:extLst>
              </p:cNvPr>
              <p:cNvGrpSpPr/>
              <p:nvPr/>
            </p:nvGrpSpPr>
            <p:grpSpPr>
              <a:xfrm>
                <a:off x="6965937" y="5476389"/>
                <a:ext cx="40851" cy="14591"/>
                <a:chOff x="6965937" y="5476389"/>
                <a:chExt cx="40851" cy="14591"/>
              </a:xfrm>
              <a:solidFill>
                <a:srgbClr val="F7993D"/>
              </a:solidFill>
            </p:grpSpPr>
            <p:sp>
              <p:nvSpPr>
                <p:cNvPr id="1687" name="Freeform: Shape 1686">
                  <a:extLst>
                    <a:ext uri="{FF2B5EF4-FFF2-40B4-BE49-F238E27FC236}">
                      <a16:creationId xmlns:a16="http://schemas.microsoft.com/office/drawing/2014/main" id="{1011F7D5-C37F-DC8C-0C38-388A8688E44E}"/>
                    </a:ext>
                  </a:extLst>
                </p:cNvPr>
                <p:cNvSpPr/>
                <p:nvPr/>
              </p:nvSpPr>
              <p:spPr>
                <a:xfrm>
                  <a:off x="6965937" y="5476389"/>
                  <a:ext cx="40851" cy="14591"/>
                </a:xfrm>
                <a:custGeom>
                  <a:avLst/>
                  <a:gdLst>
                    <a:gd name="connsiteX0" fmla="*/ 31996 w 40851"/>
                    <a:gd name="connsiteY0" fmla="*/ 14519 h 14591"/>
                    <a:gd name="connsiteX1" fmla="*/ 37829 w 40851"/>
                    <a:gd name="connsiteY1" fmla="*/ 13223 h 14591"/>
                    <a:gd name="connsiteX2" fmla="*/ 40710 w 40851"/>
                    <a:gd name="connsiteY2" fmla="*/ 9838 h 14591"/>
                    <a:gd name="connsiteX3" fmla="*/ 40206 w 40851"/>
                    <a:gd name="connsiteY3" fmla="*/ 6670 h 14591"/>
                    <a:gd name="connsiteX4" fmla="*/ 36965 w 40851"/>
                    <a:gd name="connsiteY4" fmla="*/ 4797 h 14591"/>
                    <a:gd name="connsiteX5" fmla="*/ 32428 w 40851"/>
                    <a:gd name="connsiteY5" fmla="*/ 8038 h 14591"/>
                    <a:gd name="connsiteX6" fmla="*/ 32932 w 40851"/>
                    <a:gd name="connsiteY6" fmla="*/ 10415 h 14591"/>
                    <a:gd name="connsiteX7" fmla="*/ 35021 w 40851"/>
                    <a:gd name="connsiteY7" fmla="*/ 11639 h 14591"/>
                    <a:gd name="connsiteX8" fmla="*/ 38045 w 40851"/>
                    <a:gd name="connsiteY8" fmla="*/ 9478 h 14591"/>
                    <a:gd name="connsiteX9" fmla="*/ 37613 w 40851"/>
                    <a:gd name="connsiteY9" fmla="*/ 9478 h 14591"/>
                    <a:gd name="connsiteX10" fmla="*/ 35093 w 40851"/>
                    <a:gd name="connsiteY10" fmla="*/ 11207 h 14591"/>
                    <a:gd name="connsiteX11" fmla="*/ 33293 w 40851"/>
                    <a:gd name="connsiteY11" fmla="*/ 10127 h 14591"/>
                    <a:gd name="connsiteX12" fmla="*/ 32860 w 40851"/>
                    <a:gd name="connsiteY12" fmla="*/ 8110 h 14591"/>
                    <a:gd name="connsiteX13" fmla="*/ 36893 w 40851"/>
                    <a:gd name="connsiteY13" fmla="*/ 5158 h 14591"/>
                    <a:gd name="connsiteX14" fmla="*/ 39846 w 40851"/>
                    <a:gd name="connsiteY14" fmla="*/ 6886 h 14591"/>
                    <a:gd name="connsiteX15" fmla="*/ 40278 w 40851"/>
                    <a:gd name="connsiteY15" fmla="*/ 9695 h 14591"/>
                    <a:gd name="connsiteX16" fmla="*/ 37685 w 40851"/>
                    <a:gd name="connsiteY16" fmla="*/ 12791 h 14591"/>
                    <a:gd name="connsiteX17" fmla="*/ 21554 w 40851"/>
                    <a:gd name="connsiteY17" fmla="*/ 10487 h 14591"/>
                    <a:gd name="connsiteX18" fmla="*/ 14209 w 40851"/>
                    <a:gd name="connsiteY18" fmla="*/ 4077 h 14591"/>
                    <a:gd name="connsiteX19" fmla="*/ 8016 w 40851"/>
                    <a:gd name="connsiteY19" fmla="*/ 44 h 14591"/>
                    <a:gd name="connsiteX20" fmla="*/ 2758 w 40851"/>
                    <a:gd name="connsiteY20" fmla="*/ 1629 h 14591"/>
                    <a:gd name="connsiteX21" fmla="*/ 22 w 40851"/>
                    <a:gd name="connsiteY21" fmla="*/ 7318 h 14591"/>
                    <a:gd name="connsiteX22" fmla="*/ 1606 w 40851"/>
                    <a:gd name="connsiteY22" fmla="*/ 11927 h 14591"/>
                    <a:gd name="connsiteX23" fmla="*/ 6143 w 40851"/>
                    <a:gd name="connsiteY23" fmla="*/ 14015 h 14591"/>
                    <a:gd name="connsiteX24" fmla="*/ 11760 w 40851"/>
                    <a:gd name="connsiteY24" fmla="*/ 9046 h 14591"/>
                    <a:gd name="connsiteX25" fmla="*/ 10752 w 40851"/>
                    <a:gd name="connsiteY25" fmla="*/ 6022 h 14591"/>
                    <a:gd name="connsiteX26" fmla="*/ 7799 w 40851"/>
                    <a:gd name="connsiteY26" fmla="*/ 4654 h 14591"/>
                    <a:gd name="connsiteX27" fmla="*/ 7799 w 40851"/>
                    <a:gd name="connsiteY27" fmla="*/ 5086 h 14591"/>
                    <a:gd name="connsiteX28" fmla="*/ 10392 w 40851"/>
                    <a:gd name="connsiteY28" fmla="*/ 6310 h 14591"/>
                    <a:gd name="connsiteX29" fmla="*/ 11328 w 40851"/>
                    <a:gd name="connsiteY29" fmla="*/ 9046 h 14591"/>
                    <a:gd name="connsiteX30" fmla="*/ 6143 w 40851"/>
                    <a:gd name="connsiteY30" fmla="*/ 13655 h 14591"/>
                    <a:gd name="connsiteX31" fmla="*/ 1966 w 40851"/>
                    <a:gd name="connsiteY31" fmla="*/ 11711 h 14591"/>
                    <a:gd name="connsiteX32" fmla="*/ 526 w 40851"/>
                    <a:gd name="connsiteY32" fmla="*/ 7390 h 14591"/>
                    <a:gd name="connsiteX33" fmla="*/ 3047 w 40851"/>
                    <a:gd name="connsiteY33" fmla="*/ 1989 h 14591"/>
                    <a:gd name="connsiteX34" fmla="*/ 8016 w 40851"/>
                    <a:gd name="connsiteY34" fmla="*/ 549 h 14591"/>
                    <a:gd name="connsiteX35" fmla="*/ 13921 w 40851"/>
                    <a:gd name="connsiteY35" fmla="*/ 4437 h 14591"/>
                    <a:gd name="connsiteX36" fmla="*/ 21338 w 40851"/>
                    <a:gd name="connsiteY36" fmla="*/ 10991 h 14591"/>
                    <a:gd name="connsiteX37" fmla="*/ 32068 w 40851"/>
                    <a:gd name="connsiteY37" fmla="*/ 14591 h 14591"/>
                    <a:gd name="connsiteX38" fmla="*/ 32068 w 40851"/>
                    <a:gd name="connsiteY38" fmla="*/ 14591 h 14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0851" h="14591">
                      <a:moveTo>
                        <a:pt x="31996" y="14519"/>
                      </a:moveTo>
                      <a:cubicBezTo>
                        <a:pt x="34013" y="14519"/>
                        <a:pt x="35957" y="14087"/>
                        <a:pt x="37829" y="13223"/>
                      </a:cubicBezTo>
                      <a:cubicBezTo>
                        <a:pt x="37901" y="13223"/>
                        <a:pt x="40062" y="12143"/>
                        <a:pt x="40710" y="9838"/>
                      </a:cubicBezTo>
                      <a:cubicBezTo>
                        <a:pt x="40998" y="8686"/>
                        <a:pt x="40854" y="7606"/>
                        <a:pt x="40206" y="6670"/>
                      </a:cubicBezTo>
                      <a:cubicBezTo>
                        <a:pt x="39558" y="5662"/>
                        <a:pt x="38405" y="4941"/>
                        <a:pt x="36965" y="4797"/>
                      </a:cubicBezTo>
                      <a:cubicBezTo>
                        <a:pt x="34805" y="4437"/>
                        <a:pt x="32788" y="5878"/>
                        <a:pt x="32428" y="8038"/>
                      </a:cubicBezTo>
                      <a:cubicBezTo>
                        <a:pt x="32284" y="8902"/>
                        <a:pt x="32428" y="9695"/>
                        <a:pt x="32932" y="10415"/>
                      </a:cubicBezTo>
                      <a:cubicBezTo>
                        <a:pt x="33436" y="11063"/>
                        <a:pt x="34157" y="11495"/>
                        <a:pt x="35021" y="11639"/>
                      </a:cubicBezTo>
                      <a:cubicBezTo>
                        <a:pt x="36389" y="11855"/>
                        <a:pt x="37757" y="10919"/>
                        <a:pt x="38045" y="9478"/>
                      </a:cubicBezTo>
                      <a:lnTo>
                        <a:pt x="37613" y="9478"/>
                      </a:lnTo>
                      <a:cubicBezTo>
                        <a:pt x="37397" y="10559"/>
                        <a:pt x="36245" y="11351"/>
                        <a:pt x="35093" y="11207"/>
                      </a:cubicBezTo>
                      <a:cubicBezTo>
                        <a:pt x="34373" y="11063"/>
                        <a:pt x="33725" y="10702"/>
                        <a:pt x="33293" y="10127"/>
                      </a:cubicBezTo>
                      <a:cubicBezTo>
                        <a:pt x="32860" y="9550"/>
                        <a:pt x="32716" y="8830"/>
                        <a:pt x="32860" y="8110"/>
                      </a:cubicBezTo>
                      <a:cubicBezTo>
                        <a:pt x="33221" y="6238"/>
                        <a:pt x="35021" y="4941"/>
                        <a:pt x="36893" y="5158"/>
                      </a:cubicBezTo>
                      <a:cubicBezTo>
                        <a:pt x="38190" y="5373"/>
                        <a:pt x="39269" y="5950"/>
                        <a:pt x="39846" y="6886"/>
                      </a:cubicBezTo>
                      <a:cubicBezTo>
                        <a:pt x="40422" y="7678"/>
                        <a:pt x="40566" y="8686"/>
                        <a:pt x="40278" y="9695"/>
                      </a:cubicBezTo>
                      <a:cubicBezTo>
                        <a:pt x="39774" y="11783"/>
                        <a:pt x="37685" y="12791"/>
                        <a:pt x="37685" y="12791"/>
                      </a:cubicBezTo>
                      <a:cubicBezTo>
                        <a:pt x="31636" y="15599"/>
                        <a:pt x="25587" y="13079"/>
                        <a:pt x="21554" y="10487"/>
                      </a:cubicBezTo>
                      <a:cubicBezTo>
                        <a:pt x="17161" y="7606"/>
                        <a:pt x="14281" y="4077"/>
                        <a:pt x="14209" y="4077"/>
                      </a:cubicBezTo>
                      <a:cubicBezTo>
                        <a:pt x="14065" y="3933"/>
                        <a:pt x="11040" y="332"/>
                        <a:pt x="8016" y="44"/>
                      </a:cubicBezTo>
                      <a:cubicBezTo>
                        <a:pt x="5999" y="-171"/>
                        <a:pt x="4199" y="404"/>
                        <a:pt x="2758" y="1629"/>
                      </a:cubicBezTo>
                      <a:cubicBezTo>
                        <a:pt x="1174" y="2925"/>
                        <a:pt x="238" y="4941"/>
                        <a:pt x="22" y="7318"/>
                      </a:cubicBezTo>
                      <a:cubicBezTo>
                        <a:pt x="-122" y="9046"/>
                        <a:pt x="454" y="10631"/>
                        <a:pt x="1606" y="11927"/>
                      </a:cubicBezTo>
                      <a:cubicBezTo>
                        <a:pt x="2758" y="13223"/>
                        <a:pt x="4343" y="13943"/>
                        <a:pt x="6143" y="14015"/>
                      </a:cubicBezTo>
                      <a:cubicBezTo>
                        <a:pt x="9023" y="14159"/>
                        <a:pt x="11544" y="11927"/>
                        <a:pt x="11760" y="9046"/>
                      </a:cubicBezTo>
                      <a:cubicBezTo>
                        <a:pt x="11832" y="7966"/>
                        <a:pt x="11472" y="6886"/>
                        <a:pt x="10752" y="6022"/>
                      </a:cubicBezTo>
                      <a:cubicBezTo>
                        <a:pt x="10032" y="5158"/>
                        <a:pt x="8952" y="4726"/>
                        <a:pt x="7799" y="4654"/>
                      </a:cubicBezTo>
                      <a:lnTo>
                        <a:pt x="7799" y="5086"/>
                      </a:lnTo>
                      <a:cubicBezTo>
                        <a:pt x="8808" y="5086"/>
                        <a:pt x="9744" y="5590"/>
                        <a:pt x="10392" y="6310"/>
                      </a:cubicBezTo>
                      <a:cubicBezTo>
                        <a:pt x="11040" y="7030"/>
                        <a:pt x="11400" y="8038"/>
                        <a:pt x="11328" y="9046"/>
                      </a:cubicBezTo>
                      <a:cubicBezTo>
                        <a:pt x="11112" y="11711"/>
                        <a:pt x="8808" y="13727"/>
                        <a:pt x="6143" y="13655"/>
                      </a:cubicBezTo>
                      <a:cubicBezTo>
                        <a:pt x="4487" y="13655"/>
                        <a:pt x="2975" y="12863"/>
                        <a:pt x="1966" y="11711"/>
                      </a:cubicBezTo>
                      <a:cubicBezTo>
                        <a:pt x="886" y="10559"/>
                        <a:pt x="382" y="9046"/>
                        <a:pt x="526" y="7390"/>
                      </a:cubicBezTo>
                      <a:cubicBezTo>
                        <a:pt x="670" y="5158"/>
                        <a:pt x="1606" y="3285"/>
                        <a:pt x="3047" y="1989"/>
                      </a:cubicBezTo>
                      <a:cubicBezTo>
                        <a:pt x="4415" y="837"/>
                        <a:pt x="6143" y="332"/>
                        <a:pt x="8016" y="549"/>
                      </a:cubicBezTo>
                      <a:cubicBezTo>
                        <a:pt x="10824" y="837"/>
                        <a:pt x="13849" y="4365"/>
                        <a:pt x="13921" y="4437"/>
                      </a:cubicBezTo>
                      <a:cubicBezTo>
                        <a:pt x="13921" y="4437"/>
                        <a:pt x="16945" y="8110"/>
                        <a:pt x="21338" y="10991"/>
                      </a:cubicBezTo>
                      <a:cubicBezTo>
                        <a:pt x="25011" y="13367"/>
                        <a:pt x="28612" y="14591"/>
                        <a:pt x="32068" y="14591"/>
                      </a:cubicBezTo>
                      <a:lnTo>
                        <a:pt x="32068" y="14591"/>
                      </a:lnTo>
                      <a:close/>
                    </a:path>
                  </a:pathLst>
                </a:custGeom>
                <a:solidFill>
                  <a:srgbClr val="F7993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8" name="Freeform: Shape 1687">
                  <a:extLst>
                    <a:ext uri="{FF2B5EF4-FFF2-40B4-BE49-F238E27FC236}">
                      <a16:creationId xmlns:a16="http://schemas.microsoft.com/office/drawing/2014/main" id="{F2418BE5-F549-5948-2E7F-D1BF03E67D37}"/>
                    </a:ext>
                  </a:extLst>
                </p:cNvPr>
                <p:cNvSpPr/>
                <p:nvPr/>
              </p:nvSpPr>
              <p:spPr>
                <a:xfrm>
                  <a:off x="6983747" y="5479377"/>
                  <a:ext cx="12310" cy="6346"/>
                </a:xfrm>
                <a:custGeom>
                  <a:avLst/>
                  <a:gdLst>
                    <a:gd name="connsiteX0" fmla="*/ 5617 w 12310"/>
                    <a:gd name="connsiteY0" fmla="*/ 6347 h 6346"/>
                    <a:gd name="connsiteX1" fmla="*/ 11810 w 12310"/>
                    <a:gd name="connsiteY1" fmla="*/ 3610 h 6346"/>
                    <a:gd name="connsiteX2" fmla="*/ 12242 w 12310"/>
                    <a:gd name="connsiteY2" fmla="*/ 1522 h 6346"/>
                    <a:gd name="connsiteX3" fmla="*/ 11306 w 12310"/>
                    <a:gd name="connsiteY3" fmla="*/ 226 h 6346"/>
                    <a:gd name="connsiteX4" fmla="*/ 9506 w 12310"/>
                    <a:gd name="connsiteY4" fmla="*/ 154 h 6346"/>
                    <a:gd name="connsiteX5" fmla="*/ 8282 w 12310"/>
                    <a:gd name="connsiteY5" fmla="*/ 2602 h 6346"/>
                    <a:gd name="connsiteX6" fmla="*/ 9074 w 12310"/>
                    <a:gd name="connsiteY6" fmla="*/ 3539 h 6346"/>
                    <a:gd name="connsiteX7" fmla="*/ 10298 w 12310"/>
                    <a:gd name="connsiteY7" fmla="*/ 3539 h 6346"/>
                    <a:gd name="connsiteX8" fmla="*/ 11090 w 12310"/>
                    <a:gd name="connsiteY8" fmla="*/ 1882 h 6346"/>
                    <a:gd name="connsiteX9" fmla="*/ 10658 w 12310"/>
                    <a:gd name="connsiteY9" fmla="*/ 2026 h 6346"/>
                    <a:gd name="connsiteX10" fmla="*/ 10082 w 12310"/>
                    <a:gd name="connsiteY10" fmla="*/ 3178 h 6346"/>
                    <a:gd name="connsiteX11" fmla="*/ 9218 w 12310"/>
                    <a:gd name="connsiteY11" fmla="*/ 3178 h 6346"/>
                    <a:gd name="connsiteX12" fmla="*/ 8642 w 12310"/>
                    <a:gd name="connsiteY12" fmla="*/ 2530 h 6346"/>
                    <a:gd name="connsiteX13" fmla="*/ 9578 w 12310"/>
                    <a:gd name="connsiteY13" fmla="*/ 586 h 6346"/>
                    <a:gd name="connsiteX14" fmla="*/ 11090 w 12310"/>
                    <a:gd name="connsiteY14" fmla="*/ 586 h 6346"/>
                    <a:gd name="connsiteX15" fmla="*/ 11810 w 12310"/>
                    <a:gd name="connsiteY15" fmla="*/ 1594 h 6346"/>
                    <a:gd name="connsiteX16" fmla="*/ 11450 w 12310"/>
                    <a:gd name="connsiteY16" fmla="*/ 3322 h 6346"/>
                    <a:gd name="connsiteX17" fmla="*/ 144 w 12310"/>
                    <a:gd name="connsiteY17" fmla="*/ 4835 h 6346"/>
                    <a:gd name="connsiteX18" fmla="*/ 0 w 12310"/>
                    <a:gd name="connsiteY18" fmla="*/ 5195 h 6346"/>
                    <a:gd name="connsiteX19" fmla="*/ 5617 w 12310"/>
                    <a:gd name="connsiteY19" fmla="*/ 6275 h 6346"/>
                    <a:gd name="connsiteX20" fmla="*/ 5617 w 12310"/>
                    <a:gd name="connsiteY20" fmla="*/ 6275 h 6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310" h="6346">
                      <a:moveTo>
                        <a:pt x="5617" y="6347"/>
                      </a:moveTo>
                      <a:cubicBezTo>
                        <a:pt x="7849" y="6347"/>
                        <a:pt x="10226" y="5699"/>
                        <a:pt x="11810" y="3610"/>
                      </a:cubicBezTo>
                      <a:cubicBezTo>
                        <a:pt x="11810" y="3610"/>
                        <a:pt x="12530" y="2602"/>
                        <a:pt x="12242" y="1522"/>
                      </a:cubicBezTo>
                      <a:cubicBezTo>
                        <a:pt x="12098" y="946"/>
                        <a:pt x="11810" y="514"/>
                        <a:pt x="11306" y="226"/>
                      </a:cubicBezTo>
                      <a:cubicBezTo>
                        <a:pt x="10802" y="-62"/>
                        <a:pt x="10154" y="-62"/>
                        <a:pt x="9506" y="154"/>
                      </a:cubicBezTo>
                      <a:cubicBezTo>
                        <a:pt x="8498" y="514"/>
                        <a:pt x="7993" y="1594"/>
                        <a:pt x="8282" y="2602"/>
                      </a:cubicBezTo>
                      <a:cubicBezTo>
                        <a:pt x="8426" y="3035"/>
                        <a:pt x="8714" y="3322"/>
                        <a:pt x="9074" y="3539"/>
                      </a:cubicBezTo>
                      <a:cubicBezTo>
                        <a:pt x="9434" y="3682"/>
                        <a:pt x="9866" y="3755"/>
                        <a:pt x="10298" y="3539"/>
                      </a:cubicBezTo>
                      <a:cubicBezTo>
                        <a:pt x="10946" y="3322"/>
                        <a:pt x="11378" y="2530"/>
                        <a:pt x="11090" y="1882"/>
                      </a:cubicBezTo>
                      <a:lnTo>
                        <a:pt x="10658" y="2026"/>
                      </a:lnTo>
                      <a:cubicBezTo>
                        <a:pt x="10802" y="2458"/>
                        <a:pt x="10586" y="2962"/>
                        <a:pt x="10082" y="3178"/>
                      </a:cubicBezTo>
                      <a:cubicBezTo>
                        <a:pt x="9794" y="3250"/>
                        <a:pt x="9506" y="3250"/>
                        <a:pt x="9218" y="3178"/>
                      </a:cubicBezTo>
                      <a:cubicBezTo>
                        <a:pt x="8930" y="3035"/>
                        <a:pt x="8714" y="2818"/>
                        <a:pt x="8642" y="2530"/>
                      </a:cubicBezTo>
                      <a:cubicBezTo>
                        <a:pt x="8353" y="1738"/>
                        <a:pt x="8786" y="874"/>
                        <a:pt x="9578" y="586"/>
                      </a:cubicBezTo>
                      <a:cubicBezTo>
                        <a:pt x="10154" y="370"/>
                        <a:pt x="10658" y="442"/>
                        <a:pt x="11090" y="586"/>
                      </a:cubicBezTo>
                      <a:cubicBezTo>
                        <a:pt x="11450" y="802"/>
                        <a:pt x="11738" y="1090"/>
                        <a:pt x="11810" y="1594"/>
                      </a:cubicBezTo>
                      <a:cubicBezTo>
                        <a:pt x="12026" y="2458"/>
                        <a:pt x="11450" y="3322"/>
                        <a:pt x="11450" y="3322"/>
                      </a:cubicBezTo>
                      <a:cubicBezTo>
                        <a:pt x="7921" y="8004"/>
                        <a:pt x="216" y="4835"/>
                        <a:pt x="144" y="4835"/>
                      </a:cubicBezTo>
                      <a:lnTo>
                        <a:pt x="0" y="5195"/>
                      </a:lnTo>
                      <a:cubicBezTo>
                        <a:pt x="0" y="5195"/>
                        <a:pt x="2664" y="6275"/>
                        <a:pt x="5617" y="6275"/>
                      </a:cubicBezTo>
                      <a:lnTo>
                        <a:pt x="5617" y="6275"/>
                      </a:lnTo>
                      <a:close/>
                    </a:path>
                  </a:pathLst>
                </a:custGeom>
                <a:solidFill>
                  <a:srgbClr val="F7993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4" name="Graphic 6">
                <a:extLst>
                  <a:ext uri="{FF2B5EF4-FFF2-40B4-BE49-F238E27FC236}">
                    <a16:creationId xmlns:a16="http://schemas.microsoft.com/office/drawing/2014/main" id="{87E1F767-0EE0-6172-1A26-4FB45B01C253}"/>
                  </a:ext>
                </a:extLst>
              </p:cNvPr>
              <p:cNvGrpSpPr/>
              <p:nvPr/>
            </p:nvGrpSpPr>
            <p:grpSpPr>
              <a:xfrm>
                <a:off x="6923617" y="5476389"/>
                <a:ext cx="40779" cy="14591"/>
                <a:chOff x="6923617" y="5476389"/>
                <a:chExt cx="40779" cy="14591"/>
              </a:xfrm>
              <a:solidFill>
                <a:srgbClr val="F7993D"/>
              </a:solidFill>
            </p:grpSpPr>
            <p:sp>
              <p:nvSpPr>
                <p:cNvPr id="1685" name="Freeform: Shape 1684">
                  <a:extLst>
                    <a:ext uri="{FF2B5EF4-FFF2-40B4-BE49-F238E27FC236}">
                      <a16:creationId xmlns:a16="http://schemas.microsoft.com/office/drawing/2014/main" id="{033F4288-9297-00A4-DC0D-29E35F162B1A}"/>
                    </a:ext>
                  </a:extLst>
                </p:cNvPr>
                <p:cNvSpPr/>
                <p:nvPr/>
              </p:nvSpPr>
              <p:spPr>
                <a:xfrm>
                  <a:off x="6923617" y="5476389"/>
                  <a:ext cx="40779" cy="14591"/>
                </a:xfrm>
                <a:custGeom>
                  <a:avLst/>
                  <a:gdLst>
                    <a:gd name="connsiteX0" fmla="*/ 8783 w 40779"/>
                    <a:gd name="connsiteY0" fmla="*/ 14519 h 14591"/>
                    <a:gd name="connsiteX1" fmla="*/ 2950 w 40779"/>
                    <a:gd name="connsiteY1" fmla="*/ 13223 h 14591"/>
                    <a:gd name="connsiteX2" fmla="*/ 141 w 40779"/>
                    <a:gd name="connsiteY2" fmla="*/ 9838 h 14591"/>
                    <a:gd name="connsiteX3" fmla="*/ 645 w 40779"/>
                    <a:gd name="connsiteY3" fmla="*/ 6670 h 14591"/>
                    <a:gd name="connsiteX4" fmla="*/ 3886 w 40779"/>
                    <a:gd name="connsiteY4" fmla="*/ 4797 h 14591"/>
                    <a:gd name="connsiteX5" fmla="*/ 8423 w 40779"/>
                    <a:gd name="connsiteY5" fmla="*/ 8038 h 14591"/>
                    <a:gd name="connsiteX6" fmla="*/ 7919 w 40779"/>
                    <a:gd name="connsiteY6" fmla="*/ 10415 h 14591"/>
                    <a:gd name="connsiteX7" fmla="*/ 5831 w 40779"/>
                    <a:gd name="connsiteY7" fmla="*/ 11639 h 14591"/>
                    <a:gd name="connsiteX8" fmla="*/ 2806 w 40779"/>
                    <a:gd name="connsiteY8" fmla="*/ 9478 h 14591"/>
                    <a:gd name="connsiteX9" fmla="*/ 3238 w 40779"/>
                    <a:gd name="connsiteY9" fmla="*/ 9478 h 14591"/>
                    <a:gd name="connsiteX10" fmla="*/ 5759 w 40779"/>
                    <a:gd name="connsiteY10" fmla="*/ 11207 h 14591"/>
                    <a:gd name="connsiteX11" fmla="*/ 7559 w 40779"/>
                    <a:gd name="connsiteY11" fmla="*/ 10127 h 14591"/>
                    <a:gd name="connsiteX12" fmla="*/ 7991 w 40779"/>
                    <a:gd name="connsiteY12" fmla="*/ 8110 h 14591"/>
                    <a:gd name="connsiteX13" fmla="*/ 3886 w 40779"/>
                    <a:gd name="connsiteY13" fmla="*/ 5158 h 14591"/>
                    <a:gd name="connsiteX14" fmla="*/ 933 w 40779"/>
                    <a:gd name="connsiteY14" fmla="*/ 6886 h 14591"/>
                    <a:gd name="connsiteX15" fmla="*/ 501 w 40779"/>
                    <a:gd name="connsiteY15" fmla="*/ 9695 h 14591"/>
                    <a:gd name="connsiteX16" fmla="*/ 3094 w 40779"/>
                    <a:gd name="connsiteY16" fmla="*/ 12791 h 14591"/>
                    <a:gd name="connsiteX17" fmla="*/ 19225 w 40779"/>
                    <a:gd name="connsiteY17" fmla="*/ 10487 h 14591"/>
                    <a:gd name="connsiteX18" fmla="*/ 26570 w 40779"/>
                    <a:gd name="connsiteY18" fmla="*/ 4077 h 14591"/>
                    <a:gd name="connsiteX19" fmla="*/ 32764 w 40779"/>
                    <a:gd name="connsiteY19" fmla="*/ 44 h 14591"/>
                    <a:gd name="connsiteX20" fmla="*/ 38021 w 40779"/>
                    <a:gd name="connsiteY20" fmla="*/ 1629 h 14591"/>
                    <a:gd name="connsiteX21" fmla="*/ 40757 w 40779"/>
                    <a:gd name="connsiteY21" fmla="*/ 7318 h 14591"/>
                    <a:gd name="connsiteX22" fmla="*/ 39173 w 40779"/>
                    <a:gd name="connsiteY22" fmla="*/ 11927 h 14591"/>
                    <a:gd name="connsiteX23" fmla="*/ 34708 w 40779"/>
                    <a:gd name="connsiteY23" fmla="*/ 14015 h 14591"/>
                    <a:gd name="connsiteX24" fmla="*/ 29091 w 40779"/>
                    <a:gd name="connsiteY24" fmla="*/ 9046 h 14591"/>
                    <a:gd name="connsiteX25" fmla="*/ 30099 w 40779"/>
                    <a:gd name="connsiteY25" fmla="*/ 6022 h 14591"/>
                    <a:gd name="connsiteX26" fmla="*/ 33052 w 40779"/>
                    <a:gd name="connsiteY26" fmla="*/ 4654 h 14591"/>
                    <a:gd name="connsiteX27" fmla="*/ 33052 w 40779"/>
                    <a:gd name="connsiteY27" fmla="*/ 5086 h 14591"/>
                    <a:gd name="connsiteX28" fmla="*/ 30459 w 40779"/>
                    <a:gd name="connsiteY28" fmla="*/ 6310 h 14591"/>
                    <a:gd name="connsiteX29" fmla="*/ 29523 w 40779"/>
                    <a:gd name="connsiteY29" fmla="*/ 9046 h 14591"/>
                    <a:gd name="connsiteX30" fmla="*/ 34708 w 40779"/>
                    <a:gd name="connsiteY30" fmla="*/ 13655 h 14591"/>
                    <a:gd name="connsiteX31" fmla="*/ 38885 w 40779"/>
                    <a:gd name="connsiteY31" fmla="*/ 11711 h 14591"/>
                    <a:gd name="connsiteX32" fmla="*/ 40325 w 40779"/>
                    <a:gd name="connsiteY32" fmla="*/ 7390 h 14591"/>
                    <a:gd name="connsiteX33" fmla="*/ 37805 w 40779"/>
                    <a:gd name="connsiteY33" fmla="*/ 1989 h 14591"/>
                    <a:gd name="connsiteX34" fmla="*/ 32836 w 40779"/>
                    <a:gd name="connsiteY34" fmla="*/ 549 h 14591"/>
                    <a:gd name="connsiteX35" fmla="*/ 26931 w 40779"/>
                    <a:gd name="connsiteY35" fmla="*/ 4437 h 14591"/>
                    <a:gd name="connsiteX36" fmla="*/ 19513 w 40779"/>
                    <a:gd name="connsiteY36" fmla="*/ 10991 h 14591"/>
                    <a:gd name="connsiteX37" fmla="*/ 8783 w 40779"/>
                    <a:gd name="connsiteY37" fmla="*/ 14591 h 14591"/>
                    <a:gd name="connsiteX38" fmla="*/ 8783 w 40779"/>
                    <a:gd name="connsiteY38" fmla="*/ 14591 h 14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0779" h="14591">
                      <a:moveTo>
                        <a:pt x="8783" y="14519"/>
                      </a:moveTo>
                      <a:cubicBezTo>
                        <a:pt x="6767" y="14519"/>
                        <a:pt x="4822" y="14087"/>
                        <a:pt x="2950" y="13223"/>
                      </a:cubicBezTo>
                      <a:cubicBezTo>
                        <a:pt x="2878" y="13223"/>
                        <a:pt x="718" y="12143"/>
                        <a:pt x="141" y="9838"/>
                      </a:cubicBezTo>
                      <a:cubicBezTo>
                        <a:pt x="-147" y="8686"/>
                        <a:pt x="-2" y="7606"/>
                        <a:pt x="645" y="6670"/>
                      </a:cubicBezTo>
                      <a:cubicBezTo>
                        <a:pt x="1294" y="5662"/>
                        <a:pt x="2446" y="4941"/>
                        <a:pt x="3886" y="4797"/>
                      </a:cubicBezTo>
                      <a:cubicBezTo>
                        <a:pt x="6047" y="4437"/>
                        <a:pt x="8063" y="5878"/>
                        <a:pt x="8423" y="8038"/>
                      </a:cubicBezTo>
                      <a:cubicBezTo>
                        <a:pt x="8567" y="8902"/>
                        <a:pt x="8423" y="9695"/>
                        <a:pt x="7919" y="10415"/>
                      </a:cubicBezTo>
                      <a:cubicBezTo>
                        <a:pt x="7415" y="11063"/>
                        <a:pt x="6695" y="11495"/>
                        <a:pt x="5831" y="11639"/>
                      </a:cubicBezTo>
                      <a:cubicBezTo>
                        <a:pt x="4390" y="11855"/>
                        <a:pt x="3094" y="10919"/>
                        <a:pt x="2806" y="9478"/>
                      </a:cubicBezTo>
                      <a:lnTo>
                        <a:pt x="3238" y="9478"/>
                      </a:lnTo>
                      <a:cubicBezTo>
                        <a:pt x="3454" y="10559"/>
                        <a:pt x="4606" y="11351"/>
                        <a:pt x="5759" y="11207"/>
                      </a:cubicBezTo>
                      <a:cubicBezTo>
                        <a:pt x="6479" y="11063"/>
                        <a:pt x="7127" y="10702"/>
                        <a:pt x="7559" y="10127"/>
                      </a:cubicBezTo>
                      <a:cubicBezTo>
                        <a:pt x="7991" y="9550"/>
                        <a:pt x="8135" y="8830"/>
                        <a:pt x="7991" y="8110"/>
                      </a:cubicBezTo>
                      <a:cubicBezTo>
                        <a:pt x="7631" y="6238"/>
                        <a:pt x="5831" y="4941"/>
                        <a:pt x="3886" y="5158"/>
                      </a:cubicBezTo>
                      <a:cubicBezTo>
                        <a:pt x="2590" y="5373"/>
                        <a:pt x="1582" y="5950"/>
                        <a:pt x="933" y="6886"/>
                      </a:cubicBezTo>
                      <a:cubicBezTo>
                        <a:pt x="358" y="7678"/>
                        <a:pt x="213" y="8686"/>
                        <a:pt x="501" y="9695"/>
                      </a:cubicBezTo>
                      <a:cubicBezTo>
                        <a:pt x="1005" y="11783"/>
                        <a:pt x="3094" y="12791"/>
                        <a:pt x="3094" y="12791"/>
                      </a:cubicBezTo>
                      <a:cubicBezTo>
                        <a:pt x="9143" y="15599"/>
                        <a:pt x="15192" y="13079"/>
                        <a:pt x="19225" y="10487"/>
                      </a:cubicBezTo>
                      <a:cubicBezTo>
                        <a:pt x="23618" y="7606"/>
                        <a:pt x="26499" y="4077"/>
                        <a:pt x="26570" y="4077"/>
                      </a:cubicBezTo>
                      <a:cubicBezTo>
                        <a:pt x="26715" y="3933"/>
                        <a:pt x="29811" y="332"/>
                        <a:pt x="32764" y="44"/>
                      </a:cubicBezTo>
                      <a:cubicBezTo>
                        <a:pt x="34780" y="-171"/>
                        <a:pt x="36580" y="404"/>
                        <a:pt x="38021" y="1629"/>
                      </a:cubicBezTo>
                      <a:cubicBezTo>
                        <a:pt x="39605" y="2925"/>
                        <a:pt x="40541" y="4941"/>
                        <a:pt x="40757" y="7318"/>
                      </a:cubicBezTo>
                      <a:cubicBezTo>
                        <a:pt x="40902" y="9046"/>
                        <a:pt x="40325" y="10631"/>
                        <a:pt x="39173" y="11927"/>
                      </a:cubicBezTo>
                      <a:cubicBezTo>
                        <a:pt x="38021" y="13223"/>
                        <a:pt x="36437" y="13943"/>
                        <a:pt x="34708" y="14015"/>
                      </a:cubicBezTo>
                      <a:cubicBezTo>
                        <a:pt x="31828" y="14159"/>
                        <a:pt x="29307" y="11927"/>
                        <a:pt x="29091" y="9046"/>
                      </a:cubicBezTo>
                      <a:cubicBezTo>
                        <a:pt x="29019" y="7966"/>
                        <a:pt x="29379" y="6886"/>
                        <a:pt x="30099" y="6022"/>
                      </a:cubicBezTo>
                      <a:cubicBezTo>
                        <a:pt x="30819" y="5158"/>
                        <a:pt x="31900" y="4726"/>
                        <a:pt x="33052" y="4654"/>
                      </a:cubicBezTo>
                      <a:lnTo>
                        <a:pt x="33052" y="5086"/>
                      </a:lnTo>
                      <a:cubicBezTo>
                        <a:pt x="32044" y="5086"/>
                        <a:pt x="31107" y="5590"/>
                        <a:pt x="30459" y="6310"/>
                      </a:cubicBezTo>
                      <a:cubicBezTo>
                        <a:pt x="29811" y="7030"/>
                        <a:pt x="29451" y="8038"/>
                        <a:pt x="29523" y="9046"/>
                      </a:cubicBezTo>
                      <a:cubicBezTo>
                        <a:pt x="29667" y="11711"/>
                        <a:pt x="32044" y="13727"/>
                        <a:pt x="34708" y="13655"/>
                      </a:cubicBezTo>
                      <a:cubicBezTo>
                        <a:pt x="36365" y="13655"/>
                        <a:pt x="37805" y="12863"/>
                        <a:pt x="38885" y="11711"/>
                      </a:cubicBezTo>
                      <a:cubicBezTo>
                        <a:pt x="39965" y="10559"/>
                        <a:pt x="40470" y="9046"/>
                        <a:pt x="40325" y="7390"/>
                      </a:cubicBezTo>
                      <a:cubicBezTo>
                        <a:pt x="40181" y="5158"/>
                        <a:pt x="39245" y="3285"/>
                        <a:pt x="37805" y="1989"/>
                      </a:cubicBezTo>
                      <a:cubicBezTo>
                        <a:pt x="36437" y="837"/>
                        <a:pt x="34708" y="332"/>
                        <a:pt x="32836" y="549"/>
                      </a:cubicBezTo>
                      <a:cubicBezTo>
                        <a:pt x="30027" y="837"/>
                        <a:pt x="27003" y="4365"/>
                        <a:pt x="26931" y="4437"/>
                      </a:cubicBezTo>
                      <a:cubicBezTo>
                        <a:pt x="26931" y="4437"/>
                        <a:pt x="23906" y="8110"/>
                        <a:pt x="19513" y="10991"/>
                      </a:cubicBezTo>
                      <a:cubicBezTo>
                        <a:pt x="15840" y="13367"/>
                        <a:pt x="12240" y="14591"/>
                        <a:pt x="8783" y="14591"/>
                      </a:cubicBezTo>
                      <a:lnTo>
                        <a:pt x="8783" y="14591"/>
                      </a:lnTo>
                      <a:close/>
                    </a:path>
                  </a:pathLst>
                </a:custGeom>
                <a:solidFill>
                  <a:srgbClr val="F7993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6" name="Freeform: Shape 1685">
                  <a:extLst>
                    <a:ext uri="{FF2B5EF4-FFF2-40B4-BE49-F238E27FC236}">
                      <a16:creationId xmlns:a16="http://schemas.microsoft.com/office/drawing/2014/main" id="{791C4E70-0AA7-68B9-3FEE-E25E683BB168}"/>
                    </a:ext>
                  </a:extLst>
                </p:cNvPr>
                <p:cNvSpPr/>
                <p:nvPr/>
              </p:nvSpPr>
              <p:spPr>
                <a:xfrm>
                  <a:off x="6934277" y="5479347"/>
                  <a:ext cx="12310" cy="6376"/>
                </a:xfrm>
                <a:custGeom>
                  <a:avLst/>
                  <a:gdLst>
                    <a:gd name="connsiteX0" fmla="*/ 6693 w 12310"/>
                    <a:gd name="connsiteY0" fmla="*/ 6376 h 6376"/>
                    <a:gd name="connsiteX1" fmla="*/ 500 w 12310"/>
                    <a:gd name="connsiteY1" fmla="*/ 3640 h 6376"/>
                    <a:gd name="connsiteX2" fmla="*/ 68 w 12310"/>
                    <a:gd name="connsiteY2" fmla="*/ 1552 h 6376"/>
                    <a:gd name="connsiteX3" fmla="*/ 1004 w 12310"/>
                    <a:gd name="connsiteY3" fmla="*/ 255 h 6376"/>
                    <a:gd name="connsiteX4" fmla="*/ 2805 w 12310"/>
                    <a:gd name="connsiteY4" fmla="*/ 183 h 6376"/>
                    <a:gd name="connsiteX5" fmla="*/ 4029 w 12310"/>
                    <a:gd name="connsiteY5" fmla="*/ 2632 h 6376"/>
                    <a:gd name="connsiteX6" fmla="*/ 3237 w 12310"/>
                    <a:gd name="connsiteY6" fmla="*/ 3568 h 6376"/>
                    <a:gd name="connsiteX7" fmla="*/ 2012 w 12310"/>
                    <a:gd name="connsiteY7" fmla="*/ 3568 h 6376"/>
                    <a:gd name="connsiteX8" fmla="*/ 1220 w 12310"/>
                    <a:gd name="connsiteY8" fmla="*/ 1912 h 6376"/>
                    <a:gd name="connsiteX9" fmla="*/ 1652 w 12310"/>
                    <a:gd name="connsiteY9" fmla="*/ 2056 h 6376"/>
                    <a:gd name="connsiteX10" fmla="*/ 2228 w 12310"/>
                    <a:gd name="connsiteY10" fmla="*/ 3208 h 6376"/>
                    <a:gd name="connsiteX11" fmla="*/ 3093 w 12310"/>
                    <a:gd name="connsiteY11" fmla="*/ 3208 h 6376"/>
                    <a:gd name="connsiteX12" fmla="*/ 3669 w 12310"/>
                    <a:gd name="connsiteY12" fmla="*/ 2560 h 6376"/>
                    <a:gd name="connsiteX13" fmla="*/ 2733 w 12310"/>
                    <a:gd name="connsiteY13" fmla="*/ 615 h 6376"/>
                    <a:gd name="connsiteX14" fmla="*/ 1220 w 12310"/>
                    <a:gd name="connsiteY14" fmla="*/ 615 h 6376"/>
                    <a:gd name="connsiteX15" fmla="*/ 500 w 12310"/>
                    <a:gd name="connsiteY15" fmla="*/ 1624 h 6376"/>
                    <a:gd name="connsiteX16" fmla="*/ 860 w 12310"/>
                    <a:gd name="connsiteY16" fmla="*/ 3352 h 6376"/>
                    <a:gd name="connsiteX17" fmla="*/ 12166 w 12310"/>
                    <a:gd name="connsiteY17" fmla="*/ 4792 h 6376"/>
                    <a:gd name="connsiteX18" fmla="*/ 12310 w 12310"/>
                    <a:gd name="connsiteY18" fmla="*/ 5152 h 6376"/>
                    <a:gd name="connsiteX19" fmla="*/ 6693 w 12310"/>
                    <a:gd name="connsiteY19" fmla="*/ 6233 h 6376"/>
                    <a:gd name="connsiteX20" fmla="*/ 6693 w 12310"/>
                    <a:gd name="connsiteY20" fmla="*/ 6233 h 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310" h="6376">
                      <a:moveTo>
                        <a:pt x="6693" y="6376"/>
                      </a:moveTo>
                      <a:cubicBezTo>
                        <a:pt x="4461" y="6376"/>
                        <a:pt x="2084" y="5728"/>
                        <a:pt x="500" y="3640"/>
                      </a:cubicBezTo>
                      <a:cubicBezTo>
                        <a:pt x="500" y="3640"/>
                        <a:pt x="-220" y="2632"/>
                        <a:pt x="68" y="1552"/>
                      </a:cubicBezTo>
                      <a:cubicBezTo>
                        <a:pt x="212" y="975"/>
                        <a:pt x="572" y="543"/>
                        <a:pt x="1004" y="255"/>
                      </a:cubicBezTo>
                      <a:cubicBezTo>
                        <a:pt x="1508" y="-33"/>
                        <a:pt x="2156" y="-105"/>
                        <a:pt x="2805" y="183"/>
                      </a:cubicBezTo>
                      <a:cubicBezTo>
                        <a:pt x="3813" y="543"/>
                        <a:pt x="4389" y="1624"/>
                        <a:pt x="4029" y="2632"/>
                      </a:cubicBezTo>
                      <a:cubicBezTo>
                        <a:pt x="3885" y="3064"/>
                        <a:pt x="3597" y="3352"/>
                        <a:pt x="3237" y="3568"/>
                      </a:cubicBezTo>
                      <a:cubicBezTo>
                        <a:pt x="2876" y="3712"/>
                        <a:pt x="2444" y="3784"/>
                        <a:pt x="2012" y="3568"/>
                      </a:cubicBezTo>
                      <a:cubicBezTo>
                        <a:pt x="1364" y="3352"/>
                        <a:pt x="932" y="2560"/>
                        <a:pt x="1220" y="1912"/>
                      </a:cubicBezTo>
                      <a:lnTo>
                        <a:pt x="1652" y="2056"/>
                      </a:lnTo>
                      <a:cubicBezTo>
                        <a:pt x="1508" y="2488"/>
                        <a:pt x="1724" y="2992"/>
                        <a:pt x="2228" y="3208"/>
                      </a:cubicBezTo>
                      <a:cubicBezTo>
                        <a:pt x="2516" y="3280"/>
                        <a:pt x="2805" y="3280"/>
                        <a:pt x="3093" y="3208"/>
                      </a:cubicBezTo>
                      <a:cubicBezTo>
                        <a:pt x="3380" y="3064"/>
                        <a:pt x="3597" y="2848"/>
                        <a:pt x="3669" y="2560"/>
                      </a:cubicBezTo>
                      <a:cubicBezTo>
                        <a:pt x="3957" y="1768"/>
                        <a:pt x="3453" y="904"/>
                        <a:pt x="2733" y="615"/>
                      </a:cubicBezTo>
                      <a:cubicBezTo>
                        <a:pt x="2228" y="399"/>
                        <a:pt x="1652" y="472"/>
                        <a:pt x="1220" y="615"/>
                      </a:cubicBezTo>
                      <a:cubicBezTo>
                        <a:pt x="860" y="832"/>
                        <a:pt x="572" y="1119"/>
                        <a:pt x="500" y="1624"/>
                      </a:cubicBezTo>
                      <a:cubicBezTo>
                        <a:pt x="284" y="2488"/>
                        <a:pt x="860" y="3352"/>
                        <a:pt x="860" y="3352"/>
                      </a:cubicBezTo>
                      <a:cubicBezTo>
                        <a:pt x="4389" y="8033"/>
                        <a:pt x="12094" y="4864"/>
                        <a:pt x="12166" y="4792"/>
                      </a:cubicBezTo>
                      <a:lnTo>
                        <a:pt x="12310" y="5152"/>
                      </a:lnTo>
                      <a:cubicBezTo>
                        <a:pt x="12310" y="5152"/>
                        <a:pt x="9646" y="6233"/>
                        <a:pt x="6693" y="6233"/>
                      </a:cubicBezTo>
                      <a:lnTo>
                        <a:pt x="6693" y="6233"/>
                      </a:lnTo>
                      <a:close/>
                    </a:path>
                  </a:pathLst>
                </a:custGeom>
                <a:solidFill>
                  <a:srgbClr val="F7993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29D3927D-8362-6C34-7A03-BAC0E68DB08F}"/>
                </a:ext>
              </a:extLst>
            </p:cNvPr>
            <p:cNvSpPr/>
            <p:nvPr/>
          </p:nvSpPr>
          <p:spPr>
            <a:xfrm>
              <a:off x="13698374" y="5891402"/>
              <a:ext cx="91958" cy="294026"/>
            </a:xfrm>
            <a:custGeom>
              <a:avLst/>
              <a:gdLst>
                <a:gd name="connsiteX0" fmla="*/ 0 w 18867"/>
                <a:gd name="connsiteY0" fmla="*/ 0 h 147701"/>
                <a:gd name="connsiteX1" fmla="*/ 18868 w 18867"/>
                <a:gd name="connsiteY1" fmla="*/ 0 h 147701"/>
                <a:gd name="connsiteX2" fmla="*/ 18868 w 18867"/>
                <a:gd name="connsiteY2" fmla="*/ 147701 h 147701"/>
                <a:gd name="connsiteX3" fmla="*/ 0 w 18867"/>
                <a:gd name="connsiteY3" fmla="*/ 147701 h 147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67" h="147701">
                  <a:moveTo>
                    <a:pt x="0" y="0"/>
                  </a:moveTo>
                  <a:lnTo>
                    <a:pt x="18868" y="0"/>
                  </a:lnTo>
                  <a:lnTo>
                    <a:pt x="18868" y="147701"/>
                  </a:lnTo>
                  <a:lnTo>
                    <a:pt x="0" y="147701"/>
                  </a:lnTo>
                  <a:close/>
                </a:path>
              </a:pathLst>
            </a:custGeom>
            <a:solidFill>
              <a:srgbClr val="28A4A8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67" name="Graphic 6">
              <a:extLst>
                <a:ext uri="{FF2B5EF4-FFF2-40B4-BE49-F238E27FC236}">
                  <a16:creationId xmlns:a16="http://schemas.microsoft.com/office/drawing/2014/main" id="{B331FB13-79F0-FCEF-3D99-96C88572BF08}"/>
                </a:ext>
              </a:extLst>
            </p:cNvPr>
            <p:cNvGrpSpPr/>
            <p:nvPr/>
          </p:nvGrpSpPr>
          <p:grpSpPr>
            <a:xfrm>
              <a:off x="11671351" y="2641143"/>
              <a:ext cx="1311330" cy="150574"/>
              <a:chOff x="6826828" y="5504303"/>
              <a:chExt cx="269044" cy="30893"/>
            </a:xfrm>
            <a:solidFill>
              <a:srgbClr val="236C6E"/>
            </a:solidFill>
          </p:grpSpPr>
          <p:sp>
            <p:nvSpPr>
              <p:cNvPr id="1668" name="Freeform: Shape 1667">
                <a:extLst>
                  <a:ext uri="{FF2B5EF4-FFF2-40B4-BE49-F238E27FC236}">
                    <a16:creationId xmlns:a16="http://schemas.microsoft.com/office/drawing/2014/main" id="{B8E9AD07-953E-E621-8376-58A1BCFC0314}"/>
                  </a:ext>
                </a:extLst>
              </p:cNvPr>
              <p:cNvSpPr/>
              <p:nvPr/>
            </p:nvSpPr>
            <p:spPr>
              <a:xfrm>
                <a:off x="6826828" y="5504375"/>
                <a:ext cx="16419" cy="30461"/>
              </a:xfrm>
              <a:custGeom>
                <a:avLst/>
                <a:gdLst>
                  <a:gd name="connsiteX0" fmla="*/ 9434 w 16419"/>
                  <a:gd name="connsiteY0" fmla="*/ 72 h 30461"/>
                  <a:gd name="connsiteX1" fmla="*/ 10730 w 16419"/>
                  <a:gd name="connsiteY1" fmla="*/ 72 h 30461"/>
                  <a:gd name="connsiteX2" fmla="*/ 12170 w 16419"/>
                  <a:gd name="connsiteY2" fmla="*/ 360 h 30461"/>
                  <a:gd name="connsiteX3" fmla="*/ 13035 w 16419"/>
                  <a:gd name="connsiteY3" fmla="*/ 720 h 30461"/>
                  <a:gd name="connsiteX4" fmla="*/ 14547 w 16419"/>
                  <a:gd name="connsiteY4" fmla="*/ 1800 h 30461"/>
                  <a:gd name="connsiteX5" fmla="*/ 16131 w 16419"/>
                  <a:gd name="connsiteY5" fmla="*/ 216 h 30461"/>
                  <a:gd name="connsiteX6" fmla="*/ 16203 w 16419"/>
                  <a:gd name="connsiteY6" fmla="*/ 216 h 30461"/>
                  <a:gd name="connsiteX7" fmla="*/ 16203 w 16419"/>
                  <a:gd name="connsiteY7" fmla="*/ 1296 h 30461"/>
                  <a:gd name="connsiteX8" fmla="*/ 16275 w 16419"/>
                  <a:gd name="connsiteY8" fmla="*/ 1296 h 30461"/>
                  <a:gd name="connsiteX9" fmla="*/ 16275 w 16419"/>
                  <a:gd name="connsiteY9" fmla="*/ 1512 h 30461"/>
                  <a:gd name="connsiteX10" fmla="*/ 15987 w 16419"/>
                  <a:gd name="connsiteY10" fmla="*/ 1945 h 30461"/>
                  <a:gd name="connsiteX11" fmla="*/ 16275 w 16419"/>
                  <a:gd name="connsiteY11" fmla="*/ 2088 h 30461"/>
                  <a:gd name="connsiteX12" fmla="*/ 16275 w 16419"/>
                  <a:gd name="connsiteY12" fmla="*/ 2520 h 30461"/>
                  <a:gd name="connsiteX13" fmla="*/ 16275 w 16419"/>
                  <a:gd name="connsiteY13" fmla="*/ 2592 h 30461"/>
                  <a:gd name="connsiteX14" fmla="*/ 16275 w 16419"/>
                  <a:gd name="connsiteY14" fmla="*/ 2592 h 30461"/>
                  <a:gd name="connsiteX15" fmla="*/ 16203 w 16419"/>
                  <a:gd name="connsiteY15" fmla="*/ 2809 h 30461"/>
                  <a:gd name="connsiteX16" fmla="*/ 16275 w 16419"/>
                  <a:gd name="connsiteY16" fmla="*/ 2809 h 30461"/>
                  <a:gd name="connsiteX17" fmla="*/ 16275 w 16419"/>
                  <a:gd name="connsiteY17" fmla="*/ 3961 h 30461"/>
                  <a:gd name="connsiteX18" fmla="*/ 16275 w 16419"/>
                  <a:gd name="connsiteY18" fmla="*/ 4033 h 30461"/>
                  <a:gd name="connsiteX19" fmla="*/ 16275 w 16419"/>
                  <a:gd name="connsiteY19" fmla="*/ 4033 h 30461"/>
                  <a:gd name="connsiteX20" fmla="*/ 16203 w 16419"/>
                  <a:gd name="connsiteY20" fmla="*/ 4465 h 30461"/>
                  <a:gd name="connsiteX21" fmla="*/ 16203 w 16419"/>
                  <a:gd name="connsiteY21" fmla="*/ 4753 h 30461"/>
                  <a:gd name="connsiteX22" fmla="*/ 16131 w 16419"/>
                  <a:gd name="connsiteY22" fmla="*/ 4897 h 30461"/>
                  <a:gd name="connsiteX23" fmla="*/ 16347 w 16419"/>
                  <a:gd name="connsiteY23" fmla="*/ 5113 h 30461"/>
                  <a:gd name="connsiteX24" fmla="*/ 16347 w 16419"/>
                  <a:gd name="connsiteY24" fmla="*/ 5617 h 30461"/>
                  <a:gd name="connsiteX25" fmla="*/ 16347 w 16419"/>
                  <a:gd name="connsiteY25" fmla="*/ 5905 h 30461"/>
                  <a:gd name="connsiteX26" fmla="*/ 16131 w 16419"/>
                  <a:gd name="connsiteY26" fmla="*/ 6337 h 30461"/>
                  <a:gd name="connsiteX27" fmla="*/ 16347 w 16419"/>
                  <a:gd name="connsiteY27" fmla="*/ 6553 h 30461"/>
                  <a:gd name="connsiteX28" fmla="*/ 16275 w 16419"/>
                  <a:gd name="connsiteY28" fmla="*/ 6553 h 30461"/>
                  <a:gd name="connsiteX29" fmla="*/ 16347 w 16419"/>
                  <a:gd name="connsiteY29" fmla="*/ 6769 h 30461"/>
                  <a:gd name="connsiteX30" fmla="*/ 16347 w 16419"/>
                  <a:gd name="connsiteY30" fmla="*/ 6769 h 30461"/>
                  <a:gd name="connsiteX31" fmla="*/ 16275 w 16419"/>
                  <a:gd name="connsiteY31" fmla="*/ 8786 h 30461"/>
                  <a:gd name="connsiteX32" fmla="*/ 16275 w 16419"/>
                  <a:gd name="connsiteY32" fmla="*/ 9002 h 30461"/>
                  <a:gd name="connsiteX33" fmla="*/ 16203 w 16419"/>
                  <a:gd name="connsiteY33" fmla="*/ 9002 h 30461"/>
                  <a:gd name="connsiteX34" fmla="*/ 16419 w 16419"/>
                  <a:gd name="connsiteY34" fmla="*/ 9218 h 30461"/>
                  <a:gd name="connsiteX35" fmla="*/ 16419 w 16419"/>
                  <a:gd name="connsiteY35" fmla="*/ 9722 h 30461"/>
                  <a:gd name="connsiteX36" fmla="*/ 16131 w 16419"/>
                  <a:gd name="connsiteY36" fmla="*/ 10154 h 30461"/>
                  <a:gd name="connsiteX37" fmla="*/ 16419 w 16419"/>
                  <a:gd name="connsiteY37" fmla="*/ 10658 h 30461"/>
                  <a:gd name="connsiteX38" fmla="*/ 16419 w 16419"/>
                  <a:gd name="connsiteY38" fmla="*/ 10874 h 30461"/>
                  <a:gd name="connsiteX39" fmla="*/ 16203 w 16419"/>
                  <a:gd name="connsiteY39" fmla="*/ 11090 h 30461"/>
                  <a:gd name="connsiteX40" fmla="*/ 13538 w 16419"/>
                  <a:gd name="connsiteY40" fmla="*/ 11090 h 30461"/>
                  <a:gd name="connsiteX41" fmla="*/ 13538 w 16419"/>
                  <a:gd name="connsiteY41" fmla="*/ 10946 h 30461"/>
                  <a:gd name="connsiteX42" fmla="*/ 13322 w 16419"/>
                  <a:gd name="connsiteY42" fmla="*/ 11090 h 30461"/>
                  <a:gd name="connsiteX43" fmla="*/ 12818 w 16419"/>
                  <a:gd name="connsiteY43" fmla="*/ 11090 h 30461"/>
                  <a:gd name="connsiteX44" fmla="*/ 12818 w 16419"/>
                  <a:gd name="connsiteY44" fmla="*/ 10946 h 30461"/>
                  <a:gd name="connsiteX45" fmla="*/ 12602 w 16419"/>
                  <a:gd name="connsiteY45" fmla="*/ 10946 h 30461"/>
                  <a:gd name="connsiteX46" fmla="*/ 12602 w 16419"/>
                  <a:gd name="connsiteY46" fmla="*/ 11090 h 30461"/>
                  <a:gd name="connsiteX47" fmla="*/ 12386 w 16419"/>
                  <a:gd name="connsiteY47" fmla="*/ 10802 h 30461"/>
                  <a:gd name="connsiteX48" fmla="*/ 12386 w 16419"/>
                  <a:gd name="connsiteY48" fmla="*/ 9218 h 30461"/>
                  <a:gd name="connsiteX49" fmla="*/ 12386 w 16419"/>
                  <a:gd name="connsiteY49" fmla="*/ 9074 h 30461"/>
                  <a:gd name="connsiteX50" fmla="*/ 12386 w 16419"/>
                  <a:gd name="connsiteY50" fmla="*/ 9074 h 30461"/>
                  <a:gd name="connsiteX51" fmla="*/ 12602 w 16419"/>
                  <a:gd name="connsiteY51" fmla="*/ 8426 h 30461"/>
                  <a:gd name="connsiteX52" fmla="*/ 12386 w 16419"/>
                  <a:gd name="connsiteY52" fmla="*/ 8210 h 30461"/>
                  <a:gd name="connsiteX53" fmla="*/ 12386 w 16419"/>
                  <a:gd name="connsiteY53" fmla="*/ 7778 h 30461"/>
                  <a:gd name="connsiteX54" fmla="*/ 12602 w 16419"/>
                  <a:gd name="connsiteY54" fmla="*/ 7778 h 30461"/>
                  <a:gd name="connsiteX55" fmla="*/ 12386 w 16419"/>
                  <a:gd name="connsiteY55" fmla="*/ 7417 h 30461"/>
                  <a:gd name="connsiteX56" fmla="*/ 12386 w 16419"/>
                  <a:gd name="connsiteY56" fmla="*/ 7417 h 30461"/>
                  <a:gd name="connsiteX57" fmla="*/ 12602 w 16419"/>
                  <a:gd name="connsiteY57" fmla="*/ 7129 h 30461"/>
                  <a:gd name="connsiteX58" fmla="*/ 11306 w 16419"/>
                  <a:gd name="connsiteY58" fmla="*/ 4033 h 30461"/>
                  <a:gd name="connsiteX59" fmla="*/ 9505 w 16419"/>
                  <a:gd name="connsiteY59" fmla="*/ 3529 h 30461"/>
                  <a:gd name="connsiteX60" fmla="*/ 9505 w 16419"/>
                  <a:gd name="connsiteY60" fmla="*/ 3529 h 30461"/>
                  <a:gd name="connsiteX61" fmla="*/ 9002 w 16419"/>
                  <a:gd name="connsiteY61" fmla="*/ 3601 h 30461"/>
                  <a:gd name="connsiteX62" fmla="*/ 9002 w 16419"/>
                  <a:gd name="connsiteY62" fmla="*/ 3601 h 30461"/>
                  <a:gd name="connsiteX63" fmla="*/ 7705 w 16419"/>
                  <a:gd name="connsiteY63" fmla="*/ 6409 h 30461"/>
                  <a:gd name="connsiteX64" fmla="*/ 7561 w 16419"/>
                  <a:gd name="connsiteY64" fmla="*/ 6625 h 30461"/>
                  <a:gd name="connsiteX65" fmla="*/ 7561 w 16419"/>
                  <a:gd name="connsiteY65" fmla="*/ 7561 h 30461"/>
                  <a:gd name="connsiteX66" fmla="*/ 7561 w 16419"/>
                  <a:gd name="connsiteY66" fmla="*/ 7633 h 30461"/>
                  <a:gd name="connsiteX67" fmla="*/ 7705 w 16419"/>
                  <a:gd name="connsiteY67" fmla="*/ 7778 h 30461"/>
                  <a:gd name="connsiteX68" fmla="*/ 7705 w 16419"/>
                  <a:gd name="connsiteY68" fmla="*/ 8858 h 30461"/>
                  <a:gd name="connsiteX69" fmla="*/ 7561 w 16419"/>
                  <a:gd name="connsiteY69" fmla="*/ 8858 h 30461"/>
                  <a:gd name="connsiteX70" fmla="*/ 7561 w 16419"/>
                  <a:gd name="connsiteY70" fmla="*/ 9362 h 30461"/>
                  <a:gd name="connsiteX71" fmla="*/ 7561 w 16419"/>
                  <a:gd name="connsiteY71" fmla="*/ 9650 h 30461"/>
                  <a:gd name="connsiteX72" fmla="*/ 7561 w 16419"/>
                  <a:gd name="connsiteY72" fmla="*/ 10226 h 30461"/>
                  <a:gd name="connsiteX73" fmla="*/ 7633 w 16419"/>
                  <a:gd name="connsiteY73" fmla="*/ 10802 h 30461"/>
                  <a:gd name="connsiteX74" fmla="*/ 7561 w 16419"/>
                  <a:gd name="connsiteY74" fmla="*/ 10802 h 30461"/>
                  <a:gd name="connsiteX75" fmla="*/ 7633 w 16419"/>
                  <a:gd name="connsiteY75" fmla="*/ 11018 h 30461"/>
                  <a:gd name="connsiteX76" fmla="*/ 7633 w 16419"/>
                  <a:gd name="connsiteY76" fmla="*/ 11234 h 30461"/>
                  <a:gd name="connsiteX77" fmla="*/ 7489 w 16419"/>
                  <a:gd name="connsiteY77" fmla="*/ 12098 h 30461"/>
                  <a:gd name="connsiteX78" fmla="*/ 7489 w 16419"/>
                  <a:gd name="connsiteY78" fmla="*/ 12530 h 30461"/>
                  <a:gd name="connsiteX79" fmla="*/ 7489 w 16419"/>
                  <a:gd name="connsiteY79" fmla="*/ 12530 h 30461"/>
                  <a:gd name="connsiteX80" fmla="*/ 7633 w 16419"/>
                  <a:gd name="connsiteY80" fmla="*/ 13322 h 30461"/>
                  <a:gd name="connsiteX81" fmla="*/ 7633 w 16419"/>
                  <a:gd name="connsiteY81" fmla="*/ 14115 h 30461"/>
                  <a:gd name="connsiteX82" fmla="*/ 9218 w 16419"/>
                  <a:gd name="connsiteY82" fmla="*/ 16203 h 30461"/>
                  <a:gd name="connsiteX83" fmla="*/ 7849 w 16419"/>
                  <a:gd name="connsiteY83" fmla="*/ 17716 h 30461"/>
                  <a:gd name="connsiteX84" fmla="*/ 7489 w 16419"/>
                  <a:gd name="connsiteY84" fmla="*/ 19156 h 30461"/>
                  <a:gd name="connsiteX85" fmla="*/ 7489 w 16419"/>
                  <a:gd name="connsiteY85" fmla="*/ 20020 h 30461"/>
                  <a:gd name="connsiteX86" fmla="*/ 7489 w 16419"/>
                  <a:gd name="connsiteY86" fmla="*/ 20380 h 30461"/>
                  <a:gd name="connsiteX87" fmla="*/ 7633 w 16419"/>
                  <a:gd name="connsiteY87" fmla="*/ 20812 h 30461"/>
                  <a:gd name="connsiteX88" fmla="*/ 7489 w 16419"/>
                  <a:gd name="connsiteY88" fmla="*/ 21604 h 30461"/>
                  <a:gd name="connsiteX89" fmla="*/ 7633 w 16419"/>
                  <a:gd name="connsiteY89" fmla="*/ 22324 h 30461"/>
                  <a:gd name="connsiteX90" fmla="*/ 7489 w 16419"/>
                  <a:gd name="connsiteY90" fmla="*/ 22540 h 30461"/>
                  <a:gd name="connsiteX91" fmla="*/ 6985 w 16419"/>
                  <a:gd name="connsiteY91" fmla="*/ 22324 h 30461"/>
                  <a:gd name="connsiteX92" fmla="*/ 6913 w 16419"/>
                  <a:gd name="connsiteY92" fmla="*/ 22324 h 30461"/>
                  <a:gd name="connsiteX93" fmla="*/ 7633 w 16419"/>
                  <a:gd name="connsiteY93" fmla="*/ 22900 h 30461"/>
                  <a:gd name="connsiteX94" fmla="*/ 7633 w 16419"/>
                  <a:gd name="connsiteY94" fmla="*/ 23477 h 30461"/>
                  <a:gd name="connsiteX95" fmla="*/ 7705 w 16419"/>
                  <a:gd name="connsiteY95" fmla="*/ 24269 h 30461"/>
                  <a:gd name="connsiteX96" fmla="*/ 7633 w 16419"/>
                  <a:gd name="connsiteY96" fmla="*/ 24269 h 30461"/>
                  <a:gd name="connsiteX97" fmla="*/ 7633 w 16419"/>
                  <a:gd name="connsiteY97" fmla="*/ 24485 h 30461"/>
                  <a:gd name="connsiteX98" fmla="*/ 9505 w 16419"/>
                  <a:gd name="connsiteY98" fmla="*/ 27077 h 30461"/>
                  <a:gd name="connsiteX99" fmla="*/ 10154 w 16419"/>
                  <a:gd name="connsiteY99" fmla="*/ 27077 h 30461"/>
                  <a:gd name="connsiteX100" fmla="*/ 12602 w 16419"/>
                  <a:gd name="connsiteY100" fmla="*/ 24125 h 30461"/>
                  <a:gd name="connsiteX101" fmla="*/ 12602 w 16419"/>
                  <a:gd name="connsiteY101" fmla="*/ 23981 h 30461"/>
                  <a:gd name="connsiteX102" fmla="*/ 12962 w 16419"/>
                  <a:gd name="connsiteY102" fmla="*/ 24125 h 30461"/>
                  <a:gd name="connsiteX103" fmla="*/ 13250 w 16419"/>
                  <a:gd name="connsiteY103" fmla="*/ 24125 h 30461"/>
                  <a:gd name="connsiteX104" fmla="*/ 13250 w 16419"/>
                  <a:gd name="connsiteY104" fmla="*/ 23981 h 30461"/>
                  <a:gd name="connsiteX105" fmla="*/ 12458 w 16419"/>
                  <a:gd name="connsiteY105" fmla="*/ 23188 h 30461"/>
                  <a:gd name="connsiteX106" fmla="*/ 12530 w 16419"/>
                  <a:gd name="connsiteY106" fmla="*/ 23188 h 30461"/>
                  <a:gd name="connsiteX107" fmla="*/ 12458 w 16419"/>
                  <a:gd name="connsiteY107" fmla="*/ 22540 h 30461"/>
                  <a:gd name="connsiteX108" fmla="*/ 12458 w 16419"/>
                  <a:gd name="connsiteY108" fmla="*/ 21388 h 30461"/>
                  <a:gd name="connsiteX109" fmla="*/ 12458 w 16419"/>
                  <a:gd name="connsiteY109" fmla="*/ 20740 h 30461"/>
                  <a:gd name="connsiteX110" fmla="*/ 12530 w 16419"/>
                  <a:gd name="connsiteY110" fmla="*/ 20740 h 30461"/>
                  <a:gd name="connsiteX111" fmla="*/ 12746 w 16419"/>
                  <a:gd name="connsiteY111" fmla="*/ 20668 h 30461"/>
                  <a:gd name="connsiteX112" fmla="*/ 12890 w 16419"/>
                  <a:gd name="connsiteY112" fmla="*/ 20884 h 30461"/>
                  <a:gd name="connsiteX113" fmla="*/ 13178 w 16419"/>
                  <a:gd name="connsiteY113" fmla="*/ 20884 h 30461"/>
                  <a:gd name="connsiteX114" fmla="*/ 16059 w 16419"/>
                  <a:gd name="connsiteY114" fmla="*/ 20668 h 30461"/>
                  <a:gd name="connsiteX115" fmla="*/ 16059 w 16419"/>
                  <a:gd name="connsiteY115" fmla="*/ 20956 h 30461"/>
                  <a:gd name="connsiteX116" fmla="*/ 15987 w 16419"/>
                  <a:gd name="connsiteY116" fmla="*/ 20956 h 30461"/>
                  <a:gd name="connsiteX117" fmla="*/ 16203 w 16419"/>
                  <a:gd name="connsiteY117" fmla="*/ 22685 h 30461"/>
                  <a:gd name="connsiteX118" fmla="*/ 16203 w 16419"/>
                  <a:gd name="connsiteY118" fmla="*/ 23837 h 30461"/>
                  <a:gd name="connsiteX119" fmla="*/ 15987 w 16419"/>
                  <a:gd name="connsiteY119" fmla="*/ 24197 h 30461"/>
                  <a:gd name="connsiteX120" fmla="*/ 16203 w 16419"/>
                  <a:gd name="connsiteY120" fmla="*/ 24485 h 30461"/>
                  <a:gd name="connsiteX121" fmla="*/ 16203 w 16419"/>
                  <a:gd name="connsiteY121" fmla="*/ 24989 h 30461"/>
                  <a:gd name="connsiteX122" fmla="*/ 16131 w 16419"/>
                  <a:gd name="connsiteY122" fmla="*/ 25277 h 30461"/>
                  <a:gd name="connsiteX123" fmla="*/ 15771 w 16419"/>
                  <a:gd name="connsiteY123" fmla="*/ 25277 h 30461"/>
                  <a:gd name="connsiteX124" fmla="*/ 15771 w 16419"/>
                  <a:gd name="connsiteY124" fmla="*/ 25061 h 30461"/>
                  <a:gd name="connsiteX125" fmla="*/ 15627 w 16419"/>
                  <a:gd name="connsiteY125" fmla="*/ 25061 h 30461"/>
                  <a:gd name="connsiteX126" fmla="*/ 15987 w 16419"/>
                  <a:gd name="connsiteY126" fmla="*/ 25421 h 30461"/>
                  <a:gd name="connsiteX127" fmla="*/ 16059 w 16419"/>
                  <a:gd name="connsiteY127" fmla="*/ 25421 h 30461"/>
                  <a:gd name="connsiteX128" fmla="*/ 16059 w 16419"/>
                  <a:gd name="connsiteY128" fmla="*/ 25637 h 30461"/>
                  <a:gd name="connsiteX129" fmla="*/ 13467 w 16419"/>
                  <a:gd name="connsiteY129" fmla="*/ 28878 h 30461"/>
                  <a:gd name="connsiteX130" fmla="*/ 9073 w 16419"/>
                  <a:gd name="connsiteY130" fmla="*/ 30462 h 30461"/>
                  <a:gd name="connsiteX131" fmla="*/ 6049 w 16419"/>
                  <a:gd name="connsiteY131" fmla="*/ 28950 h 30461"/>
                  <a:gd name="connsiteX132" fmla="*/ 3961 w 16419"/>
                  <a:gd name="connsiteY132" fmla="*/ 26141 h 30461"/>
                  <a:gd name="connsiteX133" fmla="*/ 3961 w 16419"/>
                  <a:gd name="connsiteY133" fmla="*/ 25637 h 30461"/>
                  <a:gd name="connsiteX134" fmla="*/ 3961 w 16419"/>
                  <a:gd name="connsiteY134" fmla="*/ 25637 h 30461"/>
                  <a:gd name="connsiteX135" fmla="*/ 3097 w 16419"/>
                  <a:gd name="connsiteY135" fmla="*/ 23693 h 30461"/>
                  <a:gd name="connsiteX136" fmla="*/ 3169 w 16419"/>
                  <a:gd name="connsiteY136" fmla="*/ 23693 h 30461"/>
                  <a:gd name="connsiteX137" fmla="*/ 2664 w 16419"/>
                  <a:gd name="connsiteY137" fmla="*/ 22973 h 30461"/>
                  <a:gd name="connsiteX138" fmla="*/ 2160 w 16419"/>
                  <a:gd name="connsiteY138" fmla="*/ 20884 h 30461"/>
                  <a:gd name="connsiteX139" fmla="*/ 2016 w 16419"/>
                  <a:gd name="connsiteY139" fmla="*/ 19660 h 30461"/>
                  <a:gd name="connsiteX140" fmla="*/ 2088 w 16419"/>
                  <a:gd name="connsiteY140" fmla="*/ 19660 h 30461"/>
                  <a:gd name="connsiteX141" fmla="*/ 2088 w 16419"/>
                  <a:gd name="connsiteY141" fmla="*/ 19444 h 30461"/>
                  <a:gd name="connsiteX142" fmla="*/ 288 w 16419"/>
                  <a:gd name="connsiteY142" fmla="*/ 16563 h 30461"/>
                  <a:gd name="connsiteX143" fmla="*/ 0 w 16419"/>
                  <a:gd name="connsiteY143" fmla="*/ 16203 h 30461"/>
                  <a:gd name="connsiteX144" fmla="*/ 1368 w 16419"/>
                  <a:gd name="connsiteY144" fmla="*/ 14475 h 30461"/>
                  <a:gd name="connsiteX145" fmla="*/ 1656 w 16419"/>
                  <a:gd name="connsiteY145" fmla="*/ 12818 h 30461"/>
                  <a:gd name="connsiteX146" fmla="*/ 1656 w 16419"/>
                  <a:gd name="connsiteY146" fmla="*/ 12675 h 30461"/>
                  <a:gd name="connsiteX147" fmla="*/ 1872 w 16419"/>
                  <a:gd name="connsiteY147" fmla="*/ 11306 h 30461"/>
                  <a:gd name="connsiteX148" fmla="*/ 1872 w 16419"/>
                  <a:gd name="connsiteY148" fmla="*/ 10874 h 30461"/>
                  <a:gd name="connsiteX149" fmla="*/ 1944 w 16419"/>
                  <a:gd name="connsiteY149" fmla="*/ 10514 h 30461"/>
                  <a:gd name="connsiteX150" fmla="*/ 1944 w 16419"/>
                  <a:gd name="connsiteY150" fmla="*/ 10226 h 30461"/>
                  <a:gd name="connsiteX151" fmla="*/ 3529 w 16419"/>
                  <a:gd name="connsiteY151" fmla="*/ 4897 h 30461"/>
                  <a:gd name="connsiteX152" fmla="*/ 3889 w 16419"/>
                  <a:gd name="connsiteY152" fmla="*/ 4321 h 30461"/>
                  <a:gd name="connsiteX153" fmla="*/ 3889 w 16419"/>
                  <a:gd name="connsiteY153" fmla="*/ 4105 h 30461"/>
                  <a:gd name="connsiteX154" fmla="*/ 4609 w 16419"/>
                  <a:gd name="connsiteY154" fmla="*/ 2952 h 30461"/>
                  <a:gd name="connsiteX155" fmla="*/ 6553 w 16419"/>
                  <a:gd name="connsiteY155" fmla="*/ 1080 h 30461"/>
                  <a:gd name="connsiteX156" fmla="*/ 7633 w 16419"/>
                  <a:gd name="connsiteY156" fmla="*/ 504 h 30461"/>
                  <a:gd name="connsiteX157" fmla="*/ 9362 w 16419"/>
                  <a:gd name="connsiteY157" fmla="*/ 0 h 30461"/>
                  <a:gd name="connsiteX158" fmla="*/ 3312 w 16419"/>
                  <a:gd name="connsiteY158" fmla="*/ 23045 h 30461"/>
                  <a:gd name="connsiteX159" fmla="*/ 3312 w 16419"/>
                  <a:gd name="connsiteY159" fmla="*/ 23333 h 30461"/>
                  <a:gd name="connsiteX160" fmla="*/ 3672 w 16419"/>
                  <a:gd name="connsiteY160" fmla="*/ 23117 h 30461"/>
                  <a:gd name="connsiteX161" fmla="*/ 3601 w 16419"/>
                  <a:gd name="connsiteY161" fmla="*/ 23117 h 30461"/>
                  <a:gd name="connsiteX162" fmla="*/ 3601 w 16419"/>
                  <a:gd name="connsiteY162" fmla="*/ 22900 h 30461"/>
                  <a:gd name="connsiteX163" fmla="*/ 3312 w 16419"/>
                  <a:gd name="connsiteY163" fmla="*/ 22900 h 30461"/>
                  <a:gd name="connsiteX164" fmla="*/ 4393 w 16419"/>
                  <a:gd name="connsiteY164" fmla="*/ 22253 h 30461"/>
                  <a:gd name="connsiteX165" fmla="*/ 3961 w 16419"/>
                  <a:gd name="connsiteY165" fmla="*/ 22756 h 30461"/>
                  <a:gd name="connsiteX166" fmla="*/ 3961 w 16419"/>
                  <a:gd name="connsiteY166" fmla="*/ 22756 h 30461"/>
                  <a:gd name="connsiteX167" fmla="*/ 3672 w 16419"/>
                  <a:gd name="connsiteY167" fmla="*/ 22756 h 30461"/>
                  <a:gd name="connsiteX168" fmla="*/ 3672 w 16419"/>
                  <a:gd name="connsiteY168" fmla="*/ 22900 h 30461"/>
                  <a:gd name="connsiteX169" fmla="*/ 3744 w 16419"/>
                  <a:gd name="connsiteY169" fmla="*/ 22900 h 30461"/>
                  <a:gd name="connsiteX170" fmla="*/ 3961 w 16419"/>
                  <a:gd name="connsiteY170" fmla="*/ 22828 h 30461"/>
                  <a:gd name="connsiteX171" fmla="*/ 4033 w 16419"/>
                  <a:gd name="connsiteY171" fmla="*/ 22828 h 30461"/>
                  <a:gd name="connsiteX172" fmla="*/ 4104 w 16419"/>
                  <a:gd name="connsiteY172" fmla="*/ 22900 h 30461"/>
                  <a:gd name="connsiteX173" fmla="*/ 4609 w 16419"/>
                  <a:gd name="connsiteY173" fmla="*/ 22396 h 30461"/>
                  <a:gd name="connsiteX174" fmla="*/ 4609 w 16419"/>
                  <a:gd name="connsiteY174" fmla="*/ 22253 h 30461"/>
                  <a:gd name="connsiteX175" fmla="*/ 4321 w 16419"/>
                  <a:gd name="connsiteY175" fmla="*/ 22253 h 30461"/>
                  <a:gd name="connsiteX176" fmla="*/ 4609 w 16419"/>
                  <a:gd name="connsiteY176" fmla="*/ 4249 h 30461"/>
                  <a:gd name="connsiteX177" fmla="*/ 4753 w 16419"/>
                  <a:gd name="connsiteY177" fmla="*/ 4249 h 30461"/>
                  <a:gd name="connsiteX178" fmla="*/ 4753 w 16419"/>
                  <a:gd name="connsiteY178" fmla="*/ 4033 h 30461"/>
                  <a:gd name="connsiteX179" fmla="*/ 5041 w 16419"/>
                  <a:gd name="connsiteY179" fmla="*/ 3817 h 30461"/>
                  <a:gd name="connsiteX180" fmla="*/ 4969 w 16419"/>
                  <a:gd name="connsiteY180" fmla="*/ 3817 h 30461"/>
                  <a:gd name="connsiteX181" fmla="*/ 4609 w 16419"/>
                  <a:gd name="connsiteY181" fmla="*/ 4177 h 30461"/>
                  <a:gd name="connsiteX182" fmla="*/ 5689 w 16419"/>
                  <a:gd name="connsiteY182" fmla="*/ 21244 h 30461"/>
                  <a:gd name="connsiteX183" fmla="*/ 5041 w 16419"/>
                  <a:gd name="connsiteY183" fmla="*/ 21748 h 30461"/>
                  <a:gd name="connsiteX184" fmla="*/ 5041 w 16419"/>
                  <a:gd name="connsiteY184" fmla="*/ 21964 h 30461"/>
                  <a:gd name="connsiteX185" fmla="*/ 5761 w 16419"/>
                  <a:gd name="connsiteY185" fmla="*/ 21388 h 30461"/>
                  <a:gd name="connsiteX186" fmla="*/ 5761 w 16419"/>
                  <a:gd name="connsiteY186" fmla="*/ 21388 h 30461"/>
                  <a:gd name="connsiteX187" fmla="*/ 5689 w 16419"/>
                  <a:gd name="connsiteY187" fmla="*/ 21316 h 30461"/>
                  <a:gd name="connsiteX188" fmla="*/ 5689 w 16419"/>
                  <a:gd name="connsiteY188" fmla="*/ 2881 h 30461"/>
                  <a:gd name="connsiteX189" fmla="*/ 5617 w 16419"/>
                  <a:gd name="connsiteY189" fmla="*/ 2881 h 30461"/>
                  <a:gd name="connsiteX190" fmla="*/ 5617 w 16419"/>
                  <a:gd name="connsiteY190" fmla="*/ 3097 h 30461"/>
                  <a:gd name="connsiteX191" fmla="*/ 5977 w 16419"/>
                  <a:gd name="connsiteY191" fmla="*/ 3097 h 30461"/>
                  <a:gd name="connsiteX192" fmla="*/ 5977 w 16419"/>
                  <a:gd name="connsiteY192" fmla="*/ 2881 h 30461"/>
                  <a:gd name="connsiteX193" fmla="*/ 5689 w 16419"/>
                  <a:gd name="connsiteY193" fmla="*/ 2881 h 30461"/>
                  <a:gd name="connsiteX194" fmla="*/ 5833 w 16419"/>
                  <a:gd name="connsiteY194" fmla="*/ 21892 h 30461"/>
                  <a:gd name="connsiteX195" fmla="*/ 5833 w 16419"/>
                  <a:gd name="connsiteY195" fmla="*/ 22180 h 30461"/>
                  <a:gd name="connsiteX196" fmla="*/ 6409 w 16419"/>
                  <a:gd name="connsiteY196" fmla="*/ 22180 h 30461"/>
                  <a:gd name="connsiteX197" fmla="*/ 6409 w 16419"/>
                  <a:gd name="connsiteY197" fmla="*/ 22180 h 30461"/>
                  <a:gd name="connsiteX198" fmla="*/ 6049 w 16419"/>
                  <a:gd name="connsiteY198" fmla="*/ 21892 h 30461"/>
                  <a:gd name="connsiteX199" fmla="*/ 5833 w 16419"/>
                  <a:gd name="connsiteY199" fmla="*/ 21892 h 30461"/>
                  <a:gd name="connsiteX200" fmla="*/ 6841 w 16419"/>
                  <a:gd name="connsiteY200" fmla="*/ 21964 h 30461"/>
                  <a:gd name="connsiteX201" fmla="*/ 6769 w 16419"/>
                  <a:gd name="connsiteY201" fmla="*/ 21964 h 30461"/>
                  <a:gd name="connsiteX202" fmla="*/ 6769 w 16419"/>
                  <a:gd name="connsiteY202" fmla="*/ 22180 h 30461"/>
                  <a:gd name="connsiteX203" fmla="*/ 7273 w 16419"/>
                  <a:gd name="connsiteY203" fmla="*/ 22396 h 30461"/>
                  <a:gd name="connsiteX204" fmla="*/ 7345 w 16419"/>
                  <a:gd name="connsiteY204" fmla="*/ 22396 h 30461"/>
                  <a:gd name="connsiteX205" fmla="*/ 6841 w 16419"/>
                  <a:gd name="connsiteY205" fmla="*/ 22036 h 30461"/>
                  <a:gd name="connsiteX206" fmla="*/ 9866 w 16419"/>
                  <a:gd name="connsiteY206" fmla="*/ 3097 h 30461"/>
                  <a:gd name="connsiteX207" fmla="*/ 9794 w 16419"/>
                  <a:gd name="connsiteY207" fmla="*/ 3097 h 30461"/>
                  <a:gd name="connsiteX208" fmla="*/ 9794 w 16419"/>
                  <a:gd name="connsiteY208" fmla="*/ 3313 h 30461"/>
                  <a:gd name="connsiteX209" fmla="*/ 10082 w 16419"/>
                  <a:gd name="connsiteY209" fmla="*/ 3313 h 30461"/>
                  <a:gd name="connsiteX210" fmla="*/ 9866 w 16419"/>
                  <a:gd name="connsiteY210" fmla="*/ 3097 h 30461"/>
                  <a:gd name="connsiteX211" fmla="*/ 10226 w 16419"/>
                  <a:gd name="connsiteY211" fmla="*/ 2737 h 30461"/>
                  <a:gd name="connsiteX212" fmla="*/ 10226 w 16419"/>
                  <a:gd name="connsiteY212" fmla="*/ 2737 h 30461"/>
                  <a:gd name="connsiteX213" fmla="*/ 10226 w 16419"/>
                  <a:gd name="connsiteY213" fmla="*/ 3024 h 30461"/>
                  <a:gd name="connsiteX214" fmla="*/ 10226 w 16419"/>
                  <a:gd name="connsiteY214" fmla="*/ 3024 h 30461"/>
                  <a:gd name="connsiteX215" fmla="*/ 10226 w 16419"/>
                  <a:gd name="connsiteY215" fmla="*/ 2737 h 30461"/>
                  <a:gd name="connsiteX216" fmla="*/ 10226 w 16419"/>
                  <a:gd name="connsiteY216" fmla="*/ 2737 h 30461"/>
                  <a:gd name="connsiteX217" fmla="*/ 10226 w 16419"/>
                  <a:gd name="connsiteY217" fmla="*/ 2449 h 30461"/>
                  <a:gd name="connsiteX218" fmla="*/ 10226 w 16419"/>
                  <a:gd name="connsiteY218" fmla="*/ 2592 h 30461"/>
                  <a:gd name="connsiteX219" fmla="*/ 10586 w 16419"/>
                  <a:gd name="connsiteY219" fmla="*/ 2592 h 30461"/>
                  <a:gd name="connsiteX220" fmla="*/ 10586 w 16419"/>
                  <a:gd name="connsiteY220" fmla="*/ 2449 h 30461"/>
                  <a:gd name="connsiteX221" fmla="*/ 10226 w 16419"/>
                  <a:gd name="connsiteY221" fmla="*/ 2449 h 30461"/>
                  <a:gd name="connsiteX222" fmla="*/ 11450 w 16419"/>
                  <a:gd name="connsiteY222" fmla="*/ 1440 h 30461"/>
                  <a:gd name="connsiteX223" fmla="*/ 11450 w 16419"/>
                  <a:gd name="connsiteY223" fmla="*/ 1728 h 30461"/>
                  <a:gd name="connsiteX224" fmla="*/ 11522 w 16419"/>
                  <a:gd name="connsiteY224" fmla="*/ 1728 h 30461"/>
                  <a:gd name="connsiteX225" fmla="*/ 11522 w 16419"/>
                  <a:gd name="connsiteY225" fmla="*/ 1440 h 30461"/>
                  <a:gd name="connsiteX226" fmla="*/ 11450 w 16419"/>
                  <a:gd name="connsiteY226" fmla="*/ 1440 h 30461"/>
                  <a:gd name="connsiteX227" fmla="*/ 12314 w 16419"/>
                  <a:gd name="connsiteY227" fmla="*/ 1440 h 30461"/>
                  <a:gd name="connsiteX228" fmla="*/ 12314 w 16419"/>
                  <a:gd name="connsiteY228" fmla="*/ 1584 h 30461"/>
                  <a:gd name="connsiteX229" fmla="*/ 12386 w 16419"/>
                  <a:gd name="connsiteY229" fmla="*/ 1584 h 30461"/>
                  <a:gd name="connsiteX230" fmla="*/ 12674 w 16419"/>
                  <a:gd name="connsiteY230" fmla="*/ 1296 h 30461"/>
                  <a:gd name="connsiteX231" fmla="*/ 12674 w 16419"/>
                  <a:gd name="connsiteY231" fmla="*/ 1008 h 30461"/>
                  <a:gd name="connsiteX232" fmla="*/ 12674 w 16419"/>
                  <a:gd name="connsiteY232" fmla="*/ 1008 h 30461"/>
                  <a:gd name="connsiteX233" fmla="*/ 12314 w 16419"/>
                  <a:gd name="connsiteY233" fmla="*/ 1512 h 30461"/>
                  <a:gd name="connsiteX234" fmla="*/ 12458 w 16419"/>
                  <a:gd name="connsiteY234" fmla="*/ 4177 h 30461"/>
                  <a:gd name="connsiteX235" fmla="*/ 12458 w 16419"/>
                  <a:gd name="connsiteY235" fmla="*/ 4177 h 30461"/>
                  <a:gd name="connsiteX236" fmla="*/ 12962 w 16419"/>
                  <a:gd name="connsiteY236" fmla="*/ 4465 h 30461"/>
                  <a:gd name="connsiteX237" fmla="*/ 12962 w 16419"/>
                  <a:gd name="connsiteY237" fmla="*/ 4249 h 30461"/>
                  <a:gd name="connsiteX238" fmla="*/ 12602 w 16419"/>
                  <a:gd name="connsiteY238" fmla="*/ 4249 h 30461"/>
                  <a:gd name="connsiteX239" fmla="*/ 12530 w 16419"/>
                  <a:gd name="connsiteY239" fmla="*/ 4177 h 30461"/>
                  <a:gd name="connsiteX240" fmla="*/ 13106 w 16419"/>
                  <a:gd name="connsiteY240" fmla="*/ 5473 h 30461"/>
                  <a:gd name="connsiteX241" fmla="*/ 13106 w 16419"/>
                  <a:gd name="connsiteY241" fmla="*/ 5689 h 30461"/>
                  <a:gd name="connsiteX242" fmla="*/ 13395 w 16419"/>
                  <a:gd name="connsiteY242" fmla="*/ 5689 h 30461"/>
                  <a:gd name="connsiteX243" fmla="*/ 13106 w 16419"/>
                  <a:gd name="connsiteY243" fmla="*/ 5473 h 30461"/>
                  <a:gd name="connsiteX244" fmla="*/ 13538 w 16419"/>
                  <a:gd name="connsiteY244" fmla="*/ 24053 h 30461"/>
                  <a:gd name="connsiteX245" fmla="*/ 13538 w 16419"/>
                  <a:gd name="connsiteY245" fmla="*/ 24053 h 30461"/>
                  <a:gd name="connsiteX246" fmla="*/ 13827 w 16419"/>
                  <a:gd name="connsiteY246" fmla="*/ 24125 h 30461"/>
                  <a:gd name="connsiteX247" fmla="*/ 13827 w 16419"/>
                  <a:gd name="connsiteY247" fmla="*/ 23909 h 30461"/>
                  <a:gd name="connsiteX248" fmla="*/ 13538 w 16419"/>
                  <a:gd name="connsiteY248" fmla="*/ 23909 h 30461"/>
                  <a:gd name="connsiteX249" fmla="*/ 13755 w 16419"/>
                  <a:gd name="connsiteY249" fmla="*/ 5329 h 30461"/>
                  <a:gd name="connsiteX250" fmla="*/ 14187 w 16419"/>
                  <a:gd name="connsiteY250" fmla="*/ 5905 h 30461"/>
                  <a:gd name="connsiteX251" fmla="*/ 14187 w 16419"/>
                  <a:gd name="connsiteY251" fmla="*/ 5905 h 30461"/>
                  <a:gd name="connsiteX252" fmla="*/ 14331 w 16419"/>
                  <a:gd name="connsiteY252" fmla="*/ 5977 h 30461"/>
                  <a:gd name="connsiteX253" fmla="*/ 14259 w 16419"/>
                  <a:gd name="connsiteY253" fmla="*/ 5977 h 30461"/>
                  <a:gd name="connsiteX254" fmla="*/ 14259 w 16419"/>
                  <a:gd name="connsiteY254" fmla="*/ 5761 h 30461"/>
                  <a:gd name="connsiteX255" fmla="*/ 14331 w 16419"/>
                  <a:gd name="connsiteY255" fmla="*/ 5761 h 30461"/>
                  <a:gd name="connsiteX256" fmla="*/ 14331 w 16419"/>
                  <a:gd name="connsiteY256" fmla="*/ 5545 h 30461"/>
                  <a:gd name="connsiteX257" fmla="*/ 13755 w 16419"/>
                  <a:gd name="connsiteY257" fmla="*/ 5257 h 30461"/>
                  <a:gd name="connsiteX258" fmla="*/ 13899 w 16419"/>
                  <a:gd name="connsiteY258" fmla="*/ 24485 h 30461"/>
                  <a:gd name="connsiteX259" fmla="*/ 13899 w 16419"/>
                  <a:gd name="connsiteY259" fmla="*/ 24485 h 30461"/>
                  <a:gd name="connsiteX260" fmla="*/ 14187 w 16419"/>
                  <a:gd name="connsiteY260" fmla="*/ 24701 h 30461"/>
                  <a:gd name="connsiteX261" fmla="*/ 14187 w 16419"/>
                  <a:gd name="connsiteY261" fmla="*/ 24485 h 30461"/>
                  <a:gd name="connsiteX262" fmla="*/ 13899 w 16419"/>
                  <a:gd name="connsiteY262" fmla="*/ 24485 h 30461"/>
                  <a:gd name="connsiteX263" fmla="*/ 14331 w 16419"/>
                  <a:gd name="connsiteY263" fmla="*/ 24557 h 30461"/>
                  <a:gd name="connsiteX264" fmla="*/ 14331 w 16419"/>
                  <a:gd name="connsiteY264" fmla="*/ 24773 h 30461"/>
                  <a:gd name="connsiteX265" fmla="*/ 14835 w 16419"/>
                  <a:gd name="connsiteY265" fmla="*/ 24773 h 30461"/>
                  <a:gd name="connsiteX266" fmla="*/ 14331 w 16419"/>
                  <a:gd name="connsiteY266" fmla="*/ 24557 h 30461"/>
                  <a:gd name="connsiteX267" fmla="*/ 14403 w 16419"/>
                  <a:gd name="connsiteY267" fmla="*/ 6121 h 30461"/>
                  <a:gd name="connsiteX268" fmla="*/ 14403 w 16419"/>
                  <a:gd name="connsiteY268" fmla="*/ 6265 h 30461"/>
                  <a:gd name="connsiteX269" fmla="*/ 14619 w 16419"/>
                  <a:gd name="connsiteY269" fmla="*/ 6265 h 30461"/>
                  <a:gd name="connsiteX270" fmla="*/ 14907 w 16419"/>
                  <a:gd name="connsiteY270" fmla="*/ 6553 h 30461"/>
                  <a:gd name="connsiteX271" fmla="*/ 14907 w 16419"/>
                  <a:gd name="connsiteY271" fmla="*/ 6769 h 30461"/>
                  <a:gd name="connsiteX272" fmla="*/ 15123 w 16419"/>
                  <a:gd name="connsiteY272" fmla="*/ 6769 h 30461"/>
                  <a:gd name="connsiteX273" fmla="*/ 14619 w 16419"/>
                  <a:gd name="connsiteY273" fmla="*/ 6049 h 30461"/>
                  <a:gd name="connsiteX274" fmla="*/ 14403 w 16419"/>
                  <a:gd name="connsiteY274" fmla="*/ 6049 h 30461"/>
                  <a:gd name="connsiteX275" fmla="*/ 15699 w 16419"/>
                  <a:gd name="connsiteY275" fmla="*/ 7057 h 30461"/>
                  <a:gd name="connsiteX276" fmla="*/ 15699 w 16419"/>
                  <a:gd name="connsiteY276" fmla="*/ 7489 h 30461"/>
                  <a:gd name="connsiteX277" fmla="*/ 15915 w 16419"/>
                  <a:gd name="connsiteY277" fmla="*/ 7489 h 30461"/>
                  <a:gd name="connsiteX278" fmla="*/ 16131 w 16419"/>
                  <a:gd name="connsiteY278" fmla="*/ 7201 h 30461"/>
                  <a:gd name="connsiteX279" fmla="*/ 16131 w 16419"/>
                  <a:gd name="connsiteY279" fmla="*/ 7201 h 30461"/>
                  <a:gd name="connsiteX280" fmla="*/ 16059 w 16419"/>
                  <a:gd name="connsiteY280" fmla="*/ 7129 h 30461"/>
                  <a:gd name="connsiteX281" fmla="*/ 16059 w 16419"/>
                  <a:gd name="connsiteY281" fmla="*/ 7346 h 30461"/>
                  <a:gd name="connsiteX282" fmla="*/ 15843 w 16419"/>
                  <a:gd name="connsiteY282" fmla="*/ 7346 h 30461"/>
                  <a:gd name="connsiteX283" fmla="*/ 15843 w 16419"/>
                  <a:gd name="connsiteY283" fmla="*/ 7129 h 30461"/>
                  <a:gd name="connsiteX284" fmla="*/ 15771 w 16419"/>
                  <a:gd name="connsiteY284" fmla="*/ 7129 h 3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</a:cxnLst>
                <a:rect l="l" t="t" r="r" b="b"/>
                <a:pathLst>
                  <a:path w="16419" h="30461">
                    <a:moveTo>
                      <a:pt x="9434" y="72"/>
                    </a:moveTo>
                    <a:lnTo>
                      <a:pt x="10730" y="72"/>
                    </a:lnTo>
                    <a:cubicBezTo>
                      <a:pt x="11234" y="288"/>
                      <a:pt x="11738" y="360"/>
                      <a:pt x="12170" y="360"/>
                    </a:cubicBezTo>
                    <a:cubicBezTo>
                      <a:pt x="12170" y="576"/>
                      <a:pt x="12458" y="720"/>
                      <a:pt x="13035" y="720"/>
                    </a:cubicBezTo>
                    <a:lnTo>
                      <a:pt x="14547" y="1800"/>
                    </a:lnTo>
                    <a:cubicBezTo>
                      <a:pt x="15339" y="1224"/>
                      <a:pt x="15915" y="720"/>
                      <a:pt x="16131" y="216"/>
                    </a:cubicBezTo>
                    <a:lnTo>
                      <a:pt x="16203" y="216"/>
                    </a:lnTo>
                    <a:lnTo>
                      <a:pt x="16203" y="1296"/>
                    </a:lnTo>
                    <a:lnTo>
                      <a:pt x="16275" y="1296"/>
                    </a:lnTo>
                    <a:lnTo>
                      <a:pt x="16275" y="1512"/>
                    </a:lnTo>
                    <a:cubicBezTo>
                      <a:pt x="16275" y="1512"/>
                      <a:pt x="16059" y="1656"/>
                      <a:pt x="15987" y="1945"/>
                    </a:cubicBezTo>
                    <a:cubicBezTo>
                      <a:pt x="16203" y="1945"/>
                      <a:pt x="16275" y="1945"/>
                      <a:pt x="16275" y="2088"/>
                    </a:cubicBezTo>
                    <a:lnTo>
                      <a:pt x="16275" y="2520"/>
                    </a:lnTo>
                    <a:cubicBezTo>
                      <a:pt x="16275" y="2520"/>
                      <a:pt x="16275" y="2592"/>
                      <a:pt x="16275" y="2592"/>
                    </a:cubicBezTo>
                    <a:lnTo>
                      <a:pt x="16275" y="2592"/>
                    </a:lnTo>
                    <a:cubicBezTo>
                      <a:pt x="16275" y="2592"/>
                      <a:pt x="16203" y="2809"/>
                      <a:pt x="16203" y="2809"/>
                    </a:cubicBezTo>
                    <a:lnTo>
                      <a:pt x="16275" y="2809"/>
                    </a:lnTo>
                    <a:lnTo>
                      <a:pt x="16275" y="3961"/>
                    </a:lnTo>
                    <a:cubicBezTo>
                      <a:pt x="16275" y="3961"/>
                      <a:pt x="16275" y="4033"/>
                      <a:pt x="16275" y="4033"/>
                    </a:cubicBezTo>
                    <a:lnTo>
                      <a:pt x="16275" y="4033"/>
                    </a:lnTo>
                    <a:cubicBezTo>
                      <a:pt x="16275" y="4033"/>
                      <a:pt x="16203" y="4465"/>
                      <a:pt x="16203" y="4465"/>
                    </a:cubicBezTo>
                    <a:lnTo>
                      <a:pt x="16203" y="4753"/>
                    </a:lnTo>
                    <a:cubicBezTo>
                      <a:pt x="16203" y="4753"/>
                      <a:pt x="16131" y="4897"/>
                      <a:pt x="16131" y="4897"/>
                    </a:cubicBezTo>
                    <a:lnTo>
                      <a:pt x="16347" y="5113"/>
                    </a:lnTo>
                    <a:lnTo>
                      <a:pt x="16347" y="5617"/>
                    </a:lnTo>
                    <a:cubicBezTo>
                      <a:pt x="16347" y="5617"/>
                      <a:pt x="16347" y="5905"/>
                      <a:pt x="16347" y="5905"/>
                    </a:cubicBezTo>
                    <a:lnTo>
                      <a:pt x="16131" y="6337"/>
                    </a:lnTo>
                    <a:lnTo>
                      <a:pt x="16347" y="6553"/>
                    </a:lnTo>
                    <a:lnTo>
                      <a:pt x="16275" y="6553"/>
                    </a:lnTo>
                    <a:cubicBezTo>
                      <a:pt x="16275" y="6553"/>
                      <a:pt x="16347" y="6769"/>
                      <a:pt x="16347" y="6769"/>
                    </a:cubicBezTo>
                    <a:lnTo>
                      <a:pt x="16347" y="6769"/>
                    </a:lnTo>
                    <a:cubicBezTo>
                      <a:pt x="16347" y="6769"/>
                      <a:pt x="16275" y="8786"/>
                      <a:pt x="16275" y="8786"/>
                    </a:cubicBezTo>
                    <a:lnTo>
                      <a:pt x="16275" y="9002"/>
                    </a:lnTo>
                    <a:cubicBezTo>
                      <a:pt x="16275" y="9002"/>
                      <a:pt x="16203" y="9002"/>
                      <a:pt x="16203" y="9002"/>
                    </a:cubicBezTo>
                    <a:lnTo>
                      <a:pt x="16419" y="9218"/>
                    </a:lnTo>
                    <a:lnTo>
                      <a:pt x="16419" y="9722"/>
                    </a:lnTo>
                    <a:lnTo>
                      <a:pt x="16131" y="10154"/>
                    </a:lnTo>
                    <a:lnTo>
                      <a:pt x="16419" y="10658"/>
                    </a:lnTo>
                    <a:lnTo>
                      <a:pt x="16419" y="10874"/>
                    </a:lnTo>
                    <a:lnTo>
                      <a:pt x="16203" y="11090"/>
                    </a:lnTo>
                    <a:lnTo>
                      <a:pt x="13538" y="11090"/>
                    </a:lnTo>
                    <a:lnTo>
                      <a:pt x="13538" y="10946"/>
                    </a:lnTo>
                    <a:cubicBezTo>
                      <a:pt x="13538" y="10946"/>
                      <a:pt x="13322" y="11090"/>
                      <a:pt x="13322" y="11090"/>
                    </a:cubicBezTo>
                    <a:lnTo>
                      <a:pt x="12818" y="11090"/>
                    </a:lnTo>
                    <a:lnTo>
                      <a:pt x="12818" y="10946"/>
                    </a:lnTo>
                    <a:lnTo>
                      <a:pt x="12602" y="10946"/>
                    </a:lnTo>
                    <a:lnTo>
                      <a:pt x="12602" y="11090"/>
                    </a:lnTo>
                    <a:cubicBezTo>
                      <a:pt x="12602" y="11090"/>
                      <a:pt x="12386" y="10802"/>
                      <a:pt x="12386" y="10802"/>
                    </a:cubicBezTo>
                    <a:lnTo>
                      <a:pt x="12386" y="9218"/>
                    </a:lnTo>
                    <a:cubicBezTo>
                      <a:pt x="12386" y="9218"/>
                      <a:pt x="12386" y="9074"/>
                      <a:pt x="12386" y="9074"/>
                    </a:cubicBezTo>
                    <a:lnTo>
                      <a:pt x="12386" y="9074"/>
                    </a:lnTo>
                    <a:cubicBezTo>
                      <a:pt x="12386" y="9074"/>
                      <a:pt x="12602" y="8426"/>
                      <a:pt x="12602" y="8426"/>
                    </a:cubicBezTo>
                    <a:lnTo>
                      <a:pt x="12386" y="8210"/>
                    </a:lnTo>
                    <a:lnTo>
                      <a:pt x="12386" y="7778"/>
                    </a:lnTo>
                    <a:lnTo>
                      <a:pt x="12602" y="7778"/>
                    </a:lnTo>
                    <a:cubicBezTo>
                      <a:pt x="12602" y="7778"/>
                      <a:pt x="12386" y="7417"/>
                      <a:pt x="12386" y="7417"/>
                    </a:cubicBezTo>
                    <a:lnTo>
                      <a:pt x="12386" y="7417"/>
                    </a:lnTo>
                    <a:cubicBezTo>
                      <a:pt x="12386" y="7417"/>
                      <a:pt x="12602" y="7129"/>
                      <a:pt x="12602" y="7129"/>
                    </a:cubicBezTo>
                    <a:cubicBezTo>
                      <a:pt x="12602" y="5689"/>
                      <a:pt x="12170" y="4609"/>
                      <a:pt x="11306" y="4033"/>
                    </a:cubicBezTo>
                    <a:cubicBezTo>
                      <a:pt x="11306" y="3889"/>
                      <a:pt x="10730" y="3673"/>
                      <a:pt x="9505" y="3529"/>
                    </a:cubicBezTo>
                    <a:lnTo>
                      <a:pt x="9505" y="3529"/>
                    </a:lnTo>
                    <a:cubicBezTo>
                      <a:pt x="9505" y="3529"/>
                      <a:pt x="9002" y="3601"/>
                      <a:pt x="9002" y="3601"/>
                    </a:cubicBezTo>
                    <a:lnTo>
                      <a:pt x="9002" y="3601"/>
                    </a:lnTo>
                    <a:cubicBezTo>
                      <a:pt x="8137" y="4177"/>
                      <a:pt x="7705" y="5113"/>
                      <a:pt x="7705" y="6409"/>
                    </a:cubicBezTo>
                    <a:lnTo>
                      <a:pt x="7561" y="6625"/>
                    </a:lnTo>
                    <a:lnTo>
                      <a:pt x="7561" y="7561"/>
                    </a:lnTo>
                    <a:cubicBezTo>
                      <a:pt x="7561" y="7561"/>
                      <a:pt x="7561" y="7633"/>
                      <a:pt x="7561" y="7633"/>
                    </a:cubicBezTo>
                    <a:lnTo>
                      <a:pt x="7705" y="7778"/>
                    </a:lnTo>
                    <a:lnTo>
                      <a:pt x="7705" y="8858"/>
                    </a:lnTo>
                    <a:lnTo>
                      <a:pt x="7561" y="8858"/>
                    </a:lnTo>
                    <a:lnTo>
                      <a:pt x="7561" y="9362"/>
                    </a:lnTo>
                    <a:cubicBezTo>
                      <a:pt x="7561" y="9362"/>
                      <a:pt x="7561" y="9650"/>
                      <a:pt x="7561" y="9650"/>
                    </a:cubicBezTo>
                    <a:lnTo>
                      <a:pt x="7561" y="10226"/>
                    </a:lnTo>
                    <a:cubicBezTo>
                      <a:pt x="7561" y="10226"/>
                      <a:pt x="7633" y="10802"/>
                      <a:pt x="7633" y="10802"/>
                    </a:cubicBezTo>
                    <a:lnTo>
                      <a:pt x="7561" y="10802"/>
                    </a:lnTo>
                    <a:cubicBezTo>
                      <a:pt x="7561" y="10802"/>
                      <a:pt x="7633" y="11018"/>
                      <a:pt x="7633" y="11018"/>
                    </a:cubicBezTo>
                    <a:lnTo>
                      <a:pt x="7633" y="11234"/>
                    </a:lnTo>
                    <a:lnTo>
                      <a:pt x="7489" y="12098"/>
                    </a:lnTo>
                    <a:lnTo>
                      <a:pt x="7489" y="12530"/>
                    </a:lnTo>
                    <a:cubicBezTo>
                      <a:pt x="7489" y="12530"/>
                      <a:pt x="7489" y="12530"/>
                      <a:pt x="7489" y="12530"/>
                    </a:cubicBezTo>
                    <a:lnTo>
                      <a:pt x="7633" y="13322"/>
                    </a:lnTo>
                    <a:lnTo>
                      <a:pt x="7633" y="14115"/>
                    </a:lnTo>
                    <a:cubicBezTo>
                      <a:pt x="7633" y="14115"/>
                      <a:pt x="8066" y="14979"/>
                      <a:pt x="9218" y="16203"/>
                    </a:cubicBezTo>
                    <a:cubicBezTo>
                      <a:pt x="8930" y="16635"/>
                      <a:pt x="8498" y="17139"/>
                      <a:pt x="7849" y="17716"/>
                    </a:cubicBezTo>
                    <a:lnTo>
                      <a:pt x="7489" y="19156"/>
                    </a:lnTo>
                    <a:lnTo>
                      <a:pt x="7489" y="20020"/>
                    </a:lnTo>
                    <a:cubicBezTo>
                      <a:pt x="7489" y="20020"/>
                      <a:pt x="7489" y="20380"/>
                      <a:pt x="7489" y="20380"/>
                    </a:cubicBezTo>
                    <a:lnTo>
                      <a:pt x="7633" y="20812"/>
                    </a:lnTo>
                    <a:lnTo>
                      <a:pt x="7489" y="21604"/>
                    </a:lnTo>
                    <a:lnTo>
                      <a:pt x="7633" y="22324"/>
                    </a:lnTo>
                    <a:lnTo>
                      <a:pt x="7489" y="22540"/>
                    </a:lnTo>
                    <a:lnTo>
                      <a:pt x="6985" y="22324"/>
                    </a:lnTo>
                    <a:lnTo>
                      <a:pt x="6913" y="22324"/>
                    </a:lnTo>
                    <a:cubicBezTo>
                      <a:pt x="7345" y="22468"/>
                      <a:pt x="7633" y="22613"/>
                      <a:pt x="7633" y="22900"/>
                    </a:cubicBezTo>
                    <a:lnTo>
                      <a:pt x="7633" y="23477"/>
                    </a:lnTo>
                    <a:cubicBezTo>
                      <a:pt x="7633" y="23477"/>
                      <a:pt x="7705" y="24269"/>
                      <a:pt x="7705" y="24269"/>
                    </a:cubicBezTo>
                    <a:lnTo>
                      <a:pt x="7633" y="24269"/>
                    </a:lnTo>
                    <a:lnTo>
                      <a:pt x="7633" y="24485"/>
                    </a:lnTo>
                    <a:cubicBezTo>
                      <a:pt x="8066" y="26213"/>
                      <a:pt x="8713" y="27077"/>
                      <a:pt x="9505" y="27077"/>
                    </a:cubicBezTo>
                    <a:lnTo>
                      <a:pt x="10154" y="27077"/>
                    </a:lnTo>
                    <a:cubicBezTo>
                      <a:pt x="11810" y="26357"/>
                      <a:pt x="12602" y="25421"/>
                      <a:pt x="12602" y="24125"/>
                    </a:cubicBezTo>
                    <a:lnTo>
                      <a:pt x="12602" y="23981"/>
                    </a:lnTo>
                    <a:cubicBezTo>
                      <a:pt x="12602" y="23981"/>
                      <a:pt x="12962" y="24125"/>
                      <a:pt x="12962" y="24125"/>
                    </a:cubicBezTo>
                    <a:lnTo>
                      <a:pt x="13250" y="24125"/>
                    </a:lnTo>
                    <a:lnTo>
                      <a:pt x="13250" y="23981"/>
                    </a:lnTo>
                    <a:cubicBezTo>
                      <a:pt x="12746" y="23981"/>
                      <a:pt x="12458" y="23693"/>
                      <a:pt x="12458" y="23188"/>
                    </a:cubicBezTo>
                    <a:lnTo>
                      <a:pt x="12530" y="23188"/>
                    </a:lnTo>
                    <a:cubicBezTo>
                      <a:pt x="12530" y="23188"/>
                      <a:pt x="12458" y="22540"/>
                      <a:pt x="12458" y="22540"/>
                    </a:cubicBezTo>
                    <a:lnTo>
                      <a:pt x="12458" y="21388"/>
                    </a:lnTo>
                    <a:cubicBezTo>
                      <a:pt x="12458" y="21388"/>
                      <a:pt x="12458" y="20740"/>
                      <a:pt x="12458" y="20740"/>
                    </a:cubicBezTo>
                    <a:lnTo>
                      <a:pt x="12530" y="20740"/>
                    </a:lnTo>
                    <a:cubicBezTo>
                      <a:pt x="12530" y="20740"/>
                      <a:pt x="12746" y="20668"/>
                      <a:pt x="12746" y="20668"/>
                    </a:cubicBezTo>
                    <a:lnTo>
                      <a:pt x="12890" y="20884"/>
                    </a:lnTo>
                    <a:lnTo>
                      <a:pt x="13178" y="20884"/>
                    </a:lnTo>
                    <a:cubicBezTo>
                      <a:pt x="13178" y="20884"/>
                      <a:pt x="16059" y="20668"/>
                      <a:pt x="16059" y="20668"/>
                    </a:cubicBezTo>
                    <a:lnTo>
                      <a:pt x="16059" y="20956"/>
                    </a:lnTo>
                    <a:lnTo>
                      <a:pt x="15987" y="20956"/>
                    </a:lnTo>
                    <a:lnTo>
                      <a:pt x="16203" y="22685"/>
                    </a:lnTo>
                    <a:lnTo>
                      <a:pt x="16203" y="23837"/>
                    </a:lnTo>
                    <a:lnTo>
                      <a:pt x="15987" y="24197"/>
                    </a:lnTo>
                    <a:lnTo>
                      <a:pt x="16203" y="24485"/>
                    </a:lnTo>
                    <a:lnTo>
                      <a:pt x="16203" y="24989"/>
                    </a:lnTo>
                    <a:cubicBezTo>
                      <a:pt x="16203" y="24989"/>
                      <a:pt x="16131" y="25277"/>
                      <a:pt x="16131" y="25277"/>
                    </a:cubicBezTo>
                    <a:lnTo>
                      <a:pt x="15771" y="25277"/>
                    </a:lnTo>
                    <a:lnTo>
                      <a:pt x="15771" y="25061"/>
                    </a:lnTo>
                    <a:lnTo>
                      <a:pt x="15627" y="25061"/>
                    </a:lnTo>
                    <a:cubicBezTo>
                      <a:pt x="15627" y="25061"/>
                      <a:pt x="15771" y="25421"/>
                      <a:pt x="15987" y="25421"/>
                    </a:cubicBezTo>
                    <a:lnTo>
                      <a:pt x="16059" y="25421"/>
                    </a:lnTo>
                    <a:lnTo>
                      <a:pt x="16059" y="25637"/>
                    </a:lnTo>
                    <a:cubicBezTo>
                      <a:pt x="15555" y="27077"/>
                      <a:pt x="14691" y="28157"/>
                      <a:pt x="13467" y="28878"/>
                    </a:cubicBezTo>
                    <a:cubicBezTo>
                      <a:pt x="12602" y="29958"/>
                      <a:pt x="11162" y="30462"/>
                      <a:pt x="9073" y="30462"/>
                    </a:cubicBezTo>
                    <a:cubicBezTo>
                      <a:pt x="8570" y="30462"/>
                      <a:pt x="7561" y="29958"/>
                      <a:pt x="6049" y="28950"/>
                    </a:cubicBezTo>
                    <a:cubicBezTo>
                      <a:pt x="5185" y="27869"/>
                      <a:pt x="4465" y="26933"/>
                      <a:pt x="3961" y="26141"/>
                    </a:cubicBezTo>
                    <a:lnTo>
                      <a:pt x="3961" y="25637"/>
                    </a:lnTo>
                    <a:cubicBezTo>
                      <a:pt x="3961" y="25637"/>
                      <a:pt x="3961" y="25637"/>
                      <a:pt x="3961" y="25637"/>
                    </a:cubicBezTo>
                    <a:cubicBezTo>
                      <a:pt x="3817" y="25637"/>
                      <a:pt x="3529" y="24989"/>
                      <a:pt x="3097" y="23693"/>
                    </a:cubicBezTo>
                    <a:lnTo>
                      <a:pt x="3169" y="23693"/>
                    </a:lnTo>
                    <a:cubicBezTo>
                      <a:pt x="3169" y="23693"/>
                      <a:pt x="2664" y="22973"/>
                      <a:pt x="2664" y="22973"/>
                    </a:cubicBezTo>
                    <a:lnTo>
                      <a:pt x="2160" y="20884"/>
                    </a:lnTo>
                    <a:lnTo>
                      <a:pt x="2016" y="19660"/>
                    </a:lnTo>
                    <a:lnTo>
                      <a:pt x="2088" y="19660"/>
                    </a:lnTo>
                    <a:lnTo>
                      <a:pt x="2088" y="19444"/>
                    </a:lnTo>
                    <a:cubicBezTo>
                      <a:pt x="2088" y="18436"/>
                      <a:pt x="1512" y="17499"/>
                      <a:pt x="288" y="16563"/>
                    </a:cubicBezTo>
                    <a:lnTo>
                      <a:pt x="0" y="16203"/>
                    </a:lnTo>
                    <a:lnTo>
                      <a:pt x="1368" y="14475"/>
                    </a:lnTo>
                    <a:lnTo>
                      <a:pt x="1656" y="12818"/>
                    </a:lnTo>
                    <a:lnTo>
                      <a:pt x="1656" y="12675"/>
                    </a:lnTo>
                    <a:cubicBezTo>
                      <a:pt x="1656" y="11883"/>
                      <a:pt x="1656" y="11450"/>
                      <a:pt x="1872" y="11306"/>
                    </a:cubicBezTo>
                    <a:lnTo>
                      <a:pt x="1872" y="10874"/>
                    </a:lnTo>
                    <a:cubicBezTo>
                      <a:pt x="1872" y="10874"/>
                      <a:pt x="1944" y="10514"/>
                      <a:pt x="1944" y="10514"/>
                    </a:cubicBezTo>
                    <a:lnTo>
                      <a:pt x="1944" y="10226"/>
                    </a:lnTo>
                    <a:cubicBezTo>
                      <a:pt x="2448" y="7417"/>
                      <a:pt x="3024" y="5617"/>
                      <a:pt x="3529" y="4897"/>
                    </a:cubicBezTo>
                    <a:cubicBezTo>
                      <a:pt x="3529" y="4537"/>
                      <a:pt x="3672" y="4321"/>
                      <a:pt x="3889" y="4321"/>
                    </a:cubicBezTo>
                    <a:lnTo>
                      <a:pt x="3889" y="4105"/>
                    </a:lnTo>
                    <a:cubicBezTo>
                      <a:pt x="3889" y="3601"/>
                      <a:pt x="4104" y="3241"/>
                      <a:pt x="4609" y="2952"/>
                    </a:cubicBezTo>
                    <a:cubicBezTo>
                      <a:pt x="4825" y="2232"/>
                      <a:pt x="5473" y="1584"/>
                      <a:pt x="6553" y="1080"/>
                    </a:cubicBezTo>
                    <a:cubicBezTo>
                      <a:pt x="6553" y="864"/>
                      <a:pt x="6985" y="648"/>
                      <a:pt x="7633" y="504"/>
                    </a:cubicBezTo>
                    <a:cubicBezTo>
                      <a:pt x="7633" y="144"/>
                      <a:pt x="8209" y="0"/>
                      <a:pt x="9362" y="0"/>
                    </a:cubicBezTo>
                    <a:close/>
                    <a:moveTo>
                      <a:pt x="3312" y="23045"/>
                    </a:moveTo>
                    <a:lnTo>
                      <a:pt x="3312" y="23333"/>
                    </a:lnTo>
                    <a:lnTo>
                      <a:pt x="3672" y="23117"/>
                    </a:lnTo>
                    <a:lnTo>
                      <a:pt x="3601" y="23117"/>
                    </a:lnTo>
                    <a:lnTo>
                      <a:pt x="3601" y="22900"/>
                    </a:lnTo>
                    <a:lnTo>
                      <a:pt x="3312" y="22900"/>
                    </a:lnTo>
                    <a:close/>
                    <a:moveTo>
                      <a:pt x="4393" y="22253"/>
                    </a:moveTo>
                    <a:cubicBezTo>
                      <a:pt x="4393" y="22253"/>
                      <a:pt x="4104" y="22685"/>
                      <a:pt x="3961" y="22756"/>
                    </a:cubicBezTo>
                    <a:lnTo>
                      <a:pt x="3961" y="22756"/>
                    </a:lnTo>
                    <a:cubicBezTo>
                      <a:pt x="3961" y="22756"/>
                      <a:pt x="3672" y="22756"/>
                      <a:pt x="3672" y="22756"/>
                    </a:cubicBezTo>
                    <a:lnTo>
                      <a:pt x="3672" y="22900"/>
                    </a:lnTo>
                    <a:lnTo>
                      <a:pt x="3744" y="22900"/>
                    </a:lnTo>
                    <a:cubicBezTo>
                      <a:pt x="3744" y="22900"/>
                      <a:pt x="3961" y="22828"/>
                      <a:pt x="3961" y="22828"/>
                    </a:cubicBezTo>
                    <a:lnTo>
                      <a:pt x="4033" y="22828"/>
                    </a:lnTo>
                    <a:cubicBezTo>
                      <a:pt x="4033" y="22828"/>
                      <a:pt x="4104" y="22900"/>
                      <a:pt x="4104" y="22900"/>
                    </a:cubicBezTo>
                    <a:cubicBezTo>
                      <a:pt x="4104" y="22613"/>
                      <a:pt x="4249" y="22468"/>
                      <a:pt x="4609" y="22396"/>
                    </a:cubicBezTo>
                    <a:lnTo>
                      <a:pt x="4609" y="22253"/>
                    </a:lnTo>
                    <a:lnTo>
                      <a:pt x="4321" y="22253"/>
                    </a:lnTo>
                    <a:close/>
                    <a:moveTo>
                      <a:pt x="4609" y="4249"/>
                    </a:moveTo>
                    <a:lnTo>
                      <a:pt x="4753" y="4249"/>
                    </a:lnTo>
                    <a:lnTo>
                      <a:pt x="4753" y="4033"/>
                    </a:lnTo>
                    <a:cubicBezTo>
                      <a:pt x="4753" y="4033"/>
                      <a:pt x="5041" y="4033"/>
                      <a:pt x="5041" y="3817"/>
                    </a:cubicBezTo>
                    <a:lnTo>
                      <a:pt x="4969" y="3817"/>
                    </a:lnTo>
                    <a:lnTo>
                      <a:pt x="4609" y="4177"/>
                    </a:lnTo>
                    <a:close/>
                    <a:moveTo>
                      <a:pt x="5689" y="21244"/>
                    </a:moveTo>
                    <a:cubicBezTo>
                      <a:pt x="5689" y="21244"/>
                      <a:pt x="5473" y="21604"/>
                      <a:pt x="5041" y="21748"/>
                    </a:cubicBezTo>
                    <a:lnTo>
                      <a:pt x="5041" y="21964"/>
                    </a:lnTo>
                    <a:lnTo>
                      <a:pt x="5761" y="21388"/>
                    </a:lnTo>
                    <a:lnTo>
                      <a:pt x="5761" y="21388"/>
                    </a:lnTo>
                    <a:cubicBezTo>
                      <a:pt x="5761" y="21388"/>
                      <a:pt x="5689" y="21316"/>
                      <a:pt x="5689" y="21316"/>
                    </a:cubicBezTo>
                    <a:close/>
                    <a:moveTo>
                      <a:pt x="5689" y="2881"/>
                    </a:moveTo>
                    <a:lnTo>
                      <a:pt x="5617" y="2881"/>
                    </a:lnTo>
                    <a:lnTo>
                      <a:pt x="5617" y="3097"/>
                    </a:lnTo>
                    <a:lnTo>
                      <a:pt x="5977" y="3097"/>
                    </a:lnTo>
                    <a:lnTo>
                      <a:pt x="5977" y="2881"/>
                    </a:lnTo>
                    <a:lnTo>
                      <a:pt x="5689" y="2881"/>
                    </a:lnTo>
                    <a:close/>
                    <a:moveTo>
                      <a:pt x="5833" y="21892"/>
                    </a:moveTo>
                    <a:lnTo>
                      <a:pt x="5833" y="22180"/>
                    </a:lnTo>
                    <a:cubicBezTo>
                      <a:pt x="5833" y="22180"/>
                      <a:pt x="6409" y="22180"/>
                      <a:pt x="6409" y="22180"/>
                    </a:cubicBezTo>
                    <a:lnTo>
                      <a:pt x="6409" y="22180"/>
                    </a:lnTo>
                    <a:cubicBezTo>
                      <a:pt x="6409" y="22180"/>
                      <a:pt x="6049" y="21892"/>
                      <a:pt x="6049" y="21892"/>
                    </a:cubicBezTo>
                    <a:lnTo>
                      <a:pt x="5833" y="21892"/>
                    </a:lnTo>
                    <a:close/>
                    <a:moveTo>
                      <a:pt x="6841" y="21964"/>
                    </a:moveTo>
                    <a:lnTo>
                      <a:pt x="6769" y="21964"/>
                    </a:lnTo>
                    <a:lnTo>
                      <a:pt x="6769" y="22180"/>
                    </a:lnTo>
                    <a:lnTo>
                      <a:pt x="7273" y="22396"/>
                    </a:lnTo>
                    <a:lnTo>
                      <a:pt x="7345" y="22396"/>
                    </a:lnTo>
                    <a:cubicBezTo>
                      <a:pt x="7345" y="22396"/>
                      <a:pt x="6841" y="22036"/>
                      <a:pt x="6841" y="22036"/>
                    </a:cubicBezTo>
                    <a:close/>
                    <a:moveTo>
                      <a:pt x="9866" y="3097"/>
                    </a:moveTo>
                    <a:lnTo>
                      <a:pt x="9794" y="3097"/>
                    </a:lnTo>
                    <a:lnTo>
                      <a:pt x="9794" y="3313"/>
                    </a:lnTo>
                    <a:lnTo>
                      <a:pt x="10082" y="3313"/>
                    </a:lnTo>
                    <a:lnTo>
                      <a:pt x="9866" y="3097"/>
                    </a:lnTo>
                    <a:close/>
                    <a:moveTo>
                      <a:pt x="10226" y="2737"/>
                    </a:moveTo>
                    <a:lnTo>
                      <a:pt x="10226" y="2737"/>
                    </a:lnTo>
                    <a:lnTo>
                      <a:pt x="10226" y="3024"/>
                    </a:lnTo>
                    <a:lnTo>
                      <a:pt x="10226" y="3024"/>
                    </a:lnTo>
                    <a:lnTo>
                      <a:pt x="10226" y="2737"/>
                    </a:lnTo>
                    <a:cubicBezTo>
                      <a:pt x="10226" y="2737"/>
                      <a:pt x="10226" y="2737"/>
                      <a:pt x="10226" y="2737"/>
                    </a:cubicBezTo>
                    <a:close/>
                    <a:moveTo>
                      <a:pt x="10226" y="2449"/>
                    </a:moveTo>
                    <a:lnTo>
                      <a:pt x="10226" y="2592"/>
                    </a:lnTo>
                    <a:lnTo>
                      <a:pt x="10586" y="2592"/>
                    </a:lnTo>
                    <a:lnTo>
                      <a:pt x="10586" y="2449"/>
                    </a:lnTo>
                    <a:lnTo>
                      <a:pt x="10226" y="2449"/>
                    </a:lnTo>
                    <a:close/>
                    <a:moveTo>
                      <a:pt x="11450" y="1440"/>
                    </a:moveTo>
                    <a:lnTo>
                      <a:pt x="11450" y="1728"/>
                    </a:lnTo>
                    <a:lnTo>
                      <a:pt x="11522" y="1728"/>
                    </a:lnTo>
                    <a:lnTo>
                      <a:pt x="11522" y="1440"/>
                    </a:lnTo>
                    <a:cubicBezTo>
                      <a:pt x="11522" y="1440"/>
                      <a:pt x="11450" y="1440"/>
                      <a:pt x="11450" y="1440"/>
                    </a:cubicBezTo>
                    <a:close/>
                    <a:moveTo>
                      <a:pt x="12314" y="1440"/>
                    </a:moveTo>
                    <a:lnTo>
                      <a:pt x="12314" y="1584"/>
                    </a:lnTo>
                    <a:lnTo>
                      <a:pt x="12386" y="1584"/>
                    </a:lnTo>
                    <a:cubicBezTo>
                      <a:pt x="12386" y="1584"/>
                      <a:pt x="12458" y="1296"/>
                      <a:pt x="12674" y="1296"/>
                    </a:cubicBezTo>
                    <a:lnTo>
                      <a:pt x="12674" y="1008"/>
                    </a:lnTo>
                    <a:cubicBezTo>
                      <a:pt x="12674" y="1008"/>
                      <a:pt x="12674" y="1008"/>
                      <a:pt x="12674" y="1008"/>
                    </a:cubicBezTo>
                    <a:cubicBezTo>
                      <a:pt x="12530" y="1008"/>
                      <a:pt x="12386" y="1224"/>
                      <a:pt x="12314" y="1512"/>
                    </a:cubicBezTo>
                    <a:close/>
                    <a:moveTo>
                      <a:pt x="12458" y="4177"/>
                    </a:moveTo>
                    <a:lnTo>
                      <a:pt x="12458" y="4177"/>
                    </a:lnTo>
                    <a:cubicBezTo>
                      <a:pt x="12458" y="4177"/>
                      <a:pt x="12962" y="4465"/>
                      <a:pt x="12962" y="4465"/>
                    </a:cubicBezTo>
                    <a:lnTo>
                      <a:pt x="12962" y="4249"/>
                    </a:lnTo>
                    <a:lnTo>
                      <a:pt x="12602" y="4249"/>
                    </a:lnTo>
                    <a:cubicBezTo>
                      <a:pt x="12602" y="4249"/>
                      <a:pt x="12530" y="4177"/>
                      <a:pt x="12530" y="4177"/>
                    </a:cubicBezTo>
                    <a:close/>
                    <a:moveTo>
                      <a:pt x="13106" y="5473"/>
                    </a:moveTo>
                    <a:lnTo>
                      <a:pt x="13106" y="5689"/>
                    </a:lnTo>
                    <a:lnTo>
                      <a:pt x="13395" y="5689"/>
                    </a:lnTo>
                    <a:cubicBezTo>
                      <a:pt x="13395" y="5689"/>
                      <a:pt x="13106" y="5473"/>
                      <a:pt x="13106" y="5473"/>
                    </a:cubicBezTo>
                    <a:close/>
                    <a:moveTo>
                      <a:pt x="13538" y="24053"/>
                    </a:moveTo>
                    <a:lnTo>
                      <a:pt x="13538" y="24053"/>
                    </a:lnTo>
                    <a:cubicBezTo>
                      <a:pt x="13538" y="24053"/>
                      <a:pt x="13827" y="24125"/>
                      <a:pt x="13827" y="24125"/>
                    </a:cubicBezTo>
                    <a:lnTo>
                      <a:pt x="13827" y="23909"/>
                    </a:lnTo>
                    <a:lnTo>
                      <a:pt x="13538" y="23909"/>
                    </a:lnTo>
                    <a:close/>
                    <a:moveTo>
                      <a:pt x="13755" y="5329"/>
                    </a:moveTo>
                    <a:lnTo>
                      <a:pt x="14187" y="5905"/>
                    </a:lnTo>
                    <a:lnTo>
                      <a:pt x="14187" y="5905"/>
                    </a:lnTo>
                    <a:cubicBezTo>
                      <a:pt x="14187" y="5905"/>
                      <a:pt x="14331" y="5977"/>
                      <a:pt x="14331" y="5977"/>
                    </a:cubicBezTo>
                    <a:lnTo>
                      <a:pt x="14259" y="5977"/>
                    </a:lnTo>
                    <a:lnTo>
                      <a:pt x="14259" y="5761"/>
                    </a:lnTo>
                    <a:lnTo>
                      <a:pt x="14331" y="5761"/>
                    </a:lnTo>
                    <a:lnTo>
                      <a:pt x="14331" y="5545"/>
                    </a:lnTo>
                    <a:cubicBezTo>
                      <a:pt x="14331" y="5545"/>
                      <a:pt x="13971" y="5473"/>
                      <a:pt x="13755" y="5257"/>
                    </a:cubicBezTo>
                    <a:close/>
                    <a:moveTo>
                      <a:pt x="13899" y="24485"/>
                    </a:moveTo>
                    <a:lnTo>
                      <a:pt x="13899" y="24485"/>
                    </a:lnTo>
                    <a:cubicBezTo>
                      <a:pt x="13899" y="24485"/>
                      <a:pt x="14187" y="24701"/>
                      <a:pt x="14187" y="24701"/>
                    </a:cubicBezTo>
                    <a:lnTo>
                      <a:pt x="14187" y="24485"/>
                    </a:lnTo>
                    <a:lnTo>
                      <a:pt x="13899" y="24485"/>
                    </a:lnTo>
                    <a:close/>
                    <a:moveTo>
                      <a:pt x="14331" y="24557"/>
                    </a:moveTo>
                    <a:lnTo>
                      <a:pt x="14331" y="24773"/>
                    </a:lnTo>
                    <a:lnTo>
                      <a:pt x="14835" y="24773"/>
                    </a:lnTo>
                    <a:cubicBezTo>
                      <a:pt x="14835" y="24773"/>
                      <a:pt x="14331" y="24557"/>
                      <a:pt x="14331" y="24557"/>
                    </a:cubicBezTo>
                    <a:close/>
                    <a:moveTo>
                      <a:pt x="14403" y="6121"/>
                    </a:moveTo>
                    <a:lnTo>
                      <a:pt x="14403" y="6265"/>
                    </a:lnTo>
                    <a:lnTo>
                      <a:pt x="14619" y="6265"/>
                    </a:lnTo>
                    <a:cubicBezTo>
                      <a:pt x="14619" y="6265"/>
                      <a:pt x="14691" y="6553"/>
                      <a:pt x="14907" y="6553"/>
                    </a:cubicBezTo>
                    <a:lnTo>
                      <a:pt x="14907" y="6769"/>
                    </a:lnTo>
                    <a:lnTo>
                      <a:pt x="15123" y="6769"/>
                    </a:lnTo>
                    <a:lnTo>
                      <a:pt x="14619" y="6049"/>
                    </a:lnTo>
                    <a:lnTo>
                      <a:pt x="14403" y="6049"/>
                    </a:lnTo>
                    <a:close/>
                    <a:moveTo>
                      <a:pt x="15699" y="7057"/>
                    </a:moveTo>
                    <a:lnTo>
                      <a:pt x="15699" y="7489"/>
                    </a:lnTo>
                    <a:lnTo>
                      <a:pt x="15915" y="7489"/>
                    </a:lnTo>
                    <a:cubicBezTo>
                      <a:pt x="15915" y="7489"/>
                      <a:pt x="16131" y="7417"/>
                      <a:pt x="16131" y="7201"/>
                    </a:cubicBezTo>
                    <a:lnTo>
                      <a:pt x="16131" y="7201"/>
                    </a:lnTo>
                    <a:cubicBezTo>
                      <a:pt x="16131" y="7201"/>
                      <a:pt x="16059" y="7129"/>
                      <a:pt x="16059" y="7129"/>
                    </a:cubicBezTo>
                    <a:lnTo>
                      <a:pt x="16059" y="7346"/>
                    </a:lnTo>
                    <a:lnTo>
                      <a:pt x="15843" y="7346"/>
                    </a:lnTo>
                    <a:lnTo>
                      <a:pt x="15843" y="7129"/>
                    </a:lnTo>
                    <a:lnTo>
                      <a:pt x="15771" y="7129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9" name="Freeform: Shape 1668">
                <a:extLst>
                  <a:ext uri="{FF2B5EF4-FFF2-40B4-BE49-F238E27FC236}">
                    <a16:creationId xmlns:a16="http://schemas.microsoft.com/office/drawing/2014/main" id="{DED5A1EB-3C05-4759-401D-D48778604478}"/>
                  </a:ext>
                </a:extLst>
              </p:cNvPr>
              <p:cNvSpPr/>
              <p:nvPr/>
            </p:nvSpPr>
            <p:spPr>
              <a:xfrm>
                <a:off x="6842887" y="5505960"/>
                <a:ext cx="18219" cy="24052"/>
              </a:xfrm>
              <a:custGeom>
                <a:avLst/>
                <a:gdLst>
                  <a:gd name="connsiteX0" fmla="*/ 15483 w 18219"/>
                  <a:gd name="connsiteY0" fmla="*/ 288 h 24052"/>
                  <a:gd name="connsiteX1" fmla="*/ 18076 w 18219"/>
                  <a:gd name="connsiteY1" fmla="*/ 1657 h 24052"/>
                  <a:gd name="connsiteX2" fmla="*/ 18219 w 18219"/>
                  <a:gd name="connsiteY2" fmla="*/ 2232 h 24052"/>
                  <a:gd name="connsiteX3" fmla="*/ 16851 w 18219"/>
                  <a:gd name="connsiteY3" fmla="*/ 1585 h 24052"/>
                  <a:gd name="connsiteX4" fmla="*/ 16419 w 18219"/>
                  <a:gd name="connsiteY4" fmla="*/ 1585 h 24052"/>
                  <a:gd name="connsiteX5" fmla="*/ 15843 w 18219"/>
                  <a:gd name="connsiteY5" fmla="*/ 2593 h 24052"/>
                  <a:gd name="connsiteX6" fmla="*/ 15987 w 18219"/>
                  <a:gd name="connsiteY6" fmla="*/ 2809 h 24052"/>
                  <a:gd name="connsiteX7" fmla="*/ 15987 w 18219"/>
                  <a:gd name="connsiteY7" fmla="*/ 3385 h 24052"/>
                  <a:gd name="connsiteX8" fmla="*/ 15987 w 18219"/>
                  <a:gd name="connsiteY8" fmla="*/ 3745 h 24052"/>
                  <a:gd name="connsiteX9" fmla="*/ 15699 w 18219"/>
                  <a:gd name="connsiteY9" fmla="*/ 4825 h 24052"/>
                  <a:gd name="connsiteX10" fmla="*/ 15843 w 18219"/>
                  <a:gd name="connsiteY10" fmla="*/ 4969 h 24052"/>
                  <a:gd name="connsiteX11" fmla="*/ 15843 w 18219"/>
                  <a:gd name="connsiteY11" fmla="*/ 4969 h 24052"/>
                  <a:gd name="connsiteX12" fmla="*/ 15699 w 18219"/>
                  <a:gd name="connsiteY12" fmla="*/ 7490 h 24052"/>
                  <a:gd name="connsiteX13" fmla="*/ 15699 w 18219"/>
                  <a:gd name="connsiteY13" fmla="*/ 7922 h 24052"/>
                  <a:gd name="connsiteX14" fmla="*/ 15699 w 18219"/>
                  <a:gd name="connsiteY14" fmla="*/ 7994 h 24052"/>
                  <a:gd name="connsiteX15" fmla="*/ 15771 w 18219"/>
                  <a:gd name="connsiteY15" fmla="*/ 7994 h 24052"/>
                  <a:gd name="connsiteX16" fmla="*/ 15771 w 18219"/>
                  <a:gd name="connsiteY16" fmla="*/ 7994 h 24052"/>
                  <a:gd name="connsiteX17" fmla="*/ 15627 w 18219"/>
                  <a:gd name="connsiteY17" fmla="*/ 9002 h 24052"/>
                  <a:gd name="connsiteX18" fmla="*/ 15627 w 18219"/>
                  <a:gd name="connsiteY18" fmla="*/ 9578 h 24052"/>
                  <a:gd name="connsiteX19" fmla="*/ 17139 w 18219"/>
                  <a:gd name="connsiteY19" fmla="*/ 11523 h 24052"/>
                  <a:gd name="connsiteX20" fmla="*/ 15627 w 18219"/>
                  <a:gd name="connsiteY20" fmla="*/ 13323 h 24052"/>
                  <a:gd name="connsiteX21" fmla="*/ 15771 w 18219"/>
                  <a:gd name="connsiteY21" fmla="*/ 13539 h 24052"/>
                  <a:gd name="connsiteX22" fmla="*/ 15771 w 18219"/>
                  <a:gd name="connsiteY22" fmla="*/ 14907 h 24052"/>
                  <a:gd name="connsiteX23" fmla="*/ 15627 w 18219"/>
                  <a:gd name="connsiteY23" fmla="*/ 16419 h 24052"/>
                  <a:gd name="connsiteX24" fmla="*/ 15699 w 18219"/>
                  <a:gd name="connsiteY24" fmla="*/ 16419 h 24052"/>
                  <a:gd name="connsiteX25" fmla="*/ 15699 w 18219"/>
                  <a:gd name="connsiteY25" fmla="*/ 16492 h 24052"/>
                  <a:gd name="connsiteX26" fmla="*/ 15699 w 18219"/>
                  <a:gd name="connsiteY26" fmla="*/ 17139 h 24052"/>
                  <a:gd name="connsiteX27" fmla="*/ 15699 w 18219"/>
                  <a:gd name="connsiteY27" fmla="*/ 18940 h 24052"/>
                  <a:gd name="connsiteX28" fmla="*/ 15699 w 18219"/>
                  <a:gd name="connsiteY28" fmla="*/ 19228 h 24052"/>
                  <a:gd name="connsiteX29" fmla="*/ 15699 w 18219"/>
                  <a:gd name="connsiteY29" fmla="*/ 19516 h 24052"/>
                  <a:gd name="connsiteX30" fmla="*/ 15699 w 18219"/>
                  <a:gd name="connsiteY30" fmla="*/ 19516 h 24052"/>
                  <a:gd name="connsiteX31" fmla="*/ 15699 w 18219"/>
                  <a:gd name="connsiteY31" fmla="*/ 20020 h 24052"/>
                  <a:gd name="connsiteX32" fmla="*/ 15699 w 18219"/>
                  <a:gd name="connsiteY32" fmla="*/ 21388 h 24052"/>
                  <a:gd name="connsiteX33" fmla="*/ 16635 w 18219"/>
                  <a:gd name="connsiteY33" fmla="*/ 22540 h 24052"/>
                  <a:gd name="connsiteX34" fmla="*/ 17211 w 18219"/>
                  <a:gd name="connsiteY34" fmla="*/ 22540 h 24052"/>
                  <a:gd name="connsiteX35" fmla="*/ 17931 w 18219"/>
                  <a:gd name="connsiteY35" fmla="*/ 22397 h 24052"/>
                  <a:gd name="connsiteX36" fmla="*/ 17931 w 18219"/>
                  <a:gd name="connsiteY36" fmla="*/ 22397 h 24052"/>
                  <a:gd name="connsiteX37" fmla="*/ 15771 w 18219"/>
                  <a:gd name="connsiteY37" fmla="*/ 23837 h 24052"/>
                  <a:gd name="connsiteX38" fmla="*/ 15339 w 18219"/>
                  <a:gd name="connsiteY38" fmla="*/ 23981 h 24052"/>
                  <a:gd name="connsiteX39" fmla="*/ 14403 w 18219"/>
                  <a:gd name="connsiteY39" fmla="*/ 23981 h 24052"/>
                  <a:gd name="connsiteX40" fmla="*/ 13395 w 18219"/>
                  <a:gd name="connsiteY40" fmla="*/ 23621 h 24052"/>
                  <a:gd name="connsiteX41" fmla="*/ 12242 w 18219"/>
                  <a:gd name="connsiteY41" fmla="*/ 23909 h 24052"/>
                  <a:gd name="connsiteX42" fmla="*/ 11594 w 18219"/>
                  <a:gd name="connsiteY42" fmla="*/ 23909 h 24052"/>
                  <a:gd name="connsiteX43" fmla="*/ 9506 w 18219"/>
                  <a:gd name="connsiteY43" fmla="*/ 22397 h 24052"/>
                  <a:gd name="connsiteX44" fmla="*/ 9578 w 18219"/>
                  <a:gd name="connsiteY44" fmla="*/ 22397 h 24052"/>
                  <a:gd name="connsiteX45" fmla="*/ 10226 w 18219"/>
                  <a:gd name="connsiteY45" fmla="*/ 22540 h 24052"/>
                  <a:gd name="connsiteX46" fmla="*/ 10730 w 18219"/>
                  <a:gd name="connsiteY46" fmla="*/ 22540 h 24052"/>
                  <a:gd name="connsiteX47" fmla="*/ 11306 w 18219"/>
                  <a:gd name="connsiteY47" fmla="*/ 20740 h 24052"/>
                  <a:gd name="connsiteX48" fmla="*/ 10946 w 18219"/>
                  <a:gd name="connsiteY48" fmla="*/ 19516 h 24052"/>
                  <a:gd name="connsiteX49" fmla="*/ 11018 w 18219"/>
                  <a:gd name="connsiteY49" fmla="*/ 19516 h 24052"/>
                  <a:gd name="connsiteX50" fmla="*/ 11738 w 18219"/>
                  <a:gd name="connsiteY50" fmla="*/ 19660 h 24052"/>
                  <a:gd name="connsiteX51" fmla="*/ 11810 w 18219"/>
                  <a:gd name="connsiteY51" fmla="*/ 19660 h 24052"/>
                  <a:gd name="connsiteX52" fmla="*/ 10874 w 18219"/>
                  <a:gd name="connsiteY52" fmla="*/ 18796 h 24052"/>
                  <a:gd name="connsiteX53" fmla="*/ 10874 w 18219"/>
                  <a:gd name="connsiteY53" fmla="*/ 17571 h 24052"/>
                  <a:gd name="connsiteX54" fmla="*/ 11018 w 18219"/>
                  <a:gd name="connsiteY54" fmla="*/ 17428 h 24052"/>
                  <a:gd name="connsiteX55" fmla="*/ 11018 w 18219"/>
                  <a:gd name="connsiteY55" fmla="*/ 16852 h 24052"/>
                  <a:gd name="connsiteX56" fmla="*/ 11018 w 18219"/>
                  <a:gd name="connsiteY56" fmla="*/ 16779 h 24052"/>
                  <a:gd name="connsiteX57" fmla="*/ 11162 w 18219"/>
                  <a:gd name="connsiteY57" fmla="*/ 15483 h 24052"/>
                  <a:gd name="connsiteX58" fmla="*/ 10874 w 18219"/>
                  <a:gd name="connsiteY58" fmla="*/ 14835 h 24052"/>
                  <a:gd name="connsiteX59" fmla="*/ 10874 w 18219"/>
                  <a:gd name="connsiteY59" fmla="*/ 14835 h 24052"/>
                  <a:gd name="connsiteX60" fmla="*/ 10946 w 18219"/>
                  <a:gd name="connsiteY60" fmla="*/ 14043 h 24052"/>
                  <a:gd name="connsiteX61" fmla="*/ 10946 w 18219"/>
                  <a:gd name="connsiteY61" fmla="*/ 13395 h 24052"/>
                  <a:gd name="connsiteX62" fmla="*/ 10874 w 18219"/>
                  <a:gd name="connsiteY62" fmla="*/ 12891 h 24052"/>
                  <a:gd name="connsiteX63" fmla="*/ 8353 w 18219"/>
                  <a:gd name="connsiteY63" fmla="*/ 12747 h 24052"/>
                  <a:gd name="connsiteX64" fmla="*/ 8210 w 18219"/>
                  <a:gd name="connsiteY64" fmla="*/ 12891 h 24052"/>
                  <a:gd name="connsiteX65" fmla="*/ 7849 w 18219"/>
                  <a:gd name="connsiteY65" fmla="*/ 12891 h 24052"/>
                  <a:gd name="connsiteX66" fmla="*/ 7489 w 18219"/>
                  <a:gd name="connsiteY66" fmla="*/ 12891 h 24052"/>
                  <a:gd name="connsiteX67" fmla="*/ 7274 w 18219"/>
                  <a:gd name="connsiteY67" fmla="*/ 12891 h 24052"/>
                  <a:gd name="connsiteX68" fmla="*/ 6985 w 18219"/>
                  <a:gd name="connsiteY68" fmla="*/ 12747 h 24052"/>
                  <a:gd name="connsiteX69" fmla="*/ 6841 w 18219"/>
                  <a:gd name="connsiteY69" fmla="*/ 13107 h 24052"/>
                  <a:gd name="connsiteX70" fmla="*/ 6841 w 18219"/>
                  <a:gd name="connsiteY70" fmla="*/ 13539 h 24052"/>
                  <a:gd name="connsiteX71" fmla="*/ 6841 w 18219"/>
                  <a:gd name="connsiteY71" fmla="*/ 13827 h 24052"/>
                  <a:gd name="connsiteX72" fmla="*/ 6914 w 18219"/>
                  <a:gd name="connsiteY72" fmla="*/ 13827 h 24052"/>
                  <a:gd name="connsiteX73" fmla="*/ 6769 w 18219"/>
                  <a:gd name="connsiteY73" fmla="*/ 15411 h 24052"/>
                  <a:gd name="connsiteX74" fmla="*/ 6914 w 18219"/>
                  <a:gd name="connsiteY74" fmla="*/ 16779 h 24052"/>
                  <a:gd name="connsiteX75" fmla="*/ 6914 w 18219"/>
                  <a:gd name="connsiteY75" fmla="*/ 19372 h 24052"/>
                  <a:gd name="connsiteX76" fmla="*/ 6769 w 18219"/>
                  <a:gd name="connsiteY76" fmla="*/ 19444 h 24052"/>
                  <a:gd name="connsiteX77" fmla="*/ 6769 w 18219"/>
                  <a:gd name="connsiteY77" fmla="*/ 19444 h 24052"/>
                  <a:gd name="connsiteX78" fmla="*/ 6914 w 18219"/>
                  <a:gd name="connsiteY78" fmla="*/ 19804 h 24052"/>
                  <a:gd name="connsiteX79" fmla="*/ 6625 w 18219"/>
                  <a:gd name="connsiteY79" fmla="*/ 21316 h 24052"/>
                  <a:gd name="connsiteX80" fmla="*/ 7274 w 18219"/>
                  <a:gd name="connsiteY80" fmla="*/ 22685 h 24052"/>
                  <a:gd name="connsiteX81" fmla="*/ 7274 w 18219"/>
                  <a:gd name="connsiteY81" fmla="*/ 22685 h 24052"/>
                  <a:gd name="connsiteX82" fmla="*/ 7706 w 18219"/>
                  <a:gd name="connsiteY82" fmla="*/ 22540 h 24052"/>
                  <a:gd name="connsiteX83" fmla="*/ 8210 w 18219"/>
                  <a:gd name="connsiteY83" fmla="*/ 22540 h 24052"/>
                  <a:gd name="connsiteX84" fmla="*/ 8642 w 18219"/>
                  <a:gd name="connsiteY84" fmla="*/ 22325 h 24052"/>
                  <a:gd name="connsiteX85" fmla="*/ 8642 w 18219"/>
                  <a:gd name="connsiteY85" fmla="*/ 22325 h 24052"/>
                  <a:gd name="connsiteX86" fmla="*/ 5977 w 18219"/>
                  <a:gd name="connsiteY86" fmla="*/ 24053 h 24052"/>
                  <a:gd name="connsiteX87" fmla="*/ 4537 w 18219"/>
                  <a:gd name="connsiteY87" fmla="*/ 23477 h 24052"/>
                  <a:gd name="connsiteX88" fmla="*/ 3169 w 18219"/>
                  <a:gd name="connsiteY88" fmla="*/ 23909 h 24052"/>
                  <a:gd name="connsiteX89" fmla="*/ 3024 w 18219"/>
                  <a:gd name="connsiteY89" fmla="*/ 23693 h 24052"/>
                  <a:gd name="connsiteX90" fmla="*/ 2880 w 18219"/>
                  <a:gd name="connsiteY90" fmla="*/ 23909 h 24052"/>
                  <a:gd name="connsiteX91" fmla="*/ 2880 w 18219"/>
                  <a:gd name="connsiteY91" fmla="*/ 23765 h 24052"/>
                  <a:gd name="connsiteX92" fmla="*/ 2809 w 18219"/>
                  <a:gd name="connsiteY92" fmla="*/ 23765 h 24052"/>
                  <a:gd name="connsiteX93" fmla="*/ 2737 w 18219"/>
                  <a:gd name="connsiteY93" fmla="*/ 23765 h 24052"/>
                  <a:gd name="connsiteX94" fmla="*/ 2520 w 18219"/>
                  <a:gd name="connsiteY94" fmla="*/ 23765 h 24052"/>
                  <a:gd name="connsiteX95" fmla="*/ 2377 w 18219"/>
                  <a:gd name="connsiteY95" fmla="*/ 23549 h 24052"/>
                  <a:gd name="connsiteX96" fmla="*/ 2305 w 18219"/>
                  <a:gd name="connsiteY96" fmla="*/ 23549 h 24052"/>
                  <a:gd name="connsiteX97" fmla="*/ 2305 w 18219"/>
                  <a:gd name="connsiteY97" fmla="*/ 23693 h 24052"/>
                  <a:gd name="connsiteX98" fmla="*/ 2232 w 18219"/>
                  <a:gd name="connsiteY98" fmla="*/ 23693 h 24052"/>
                  <a:gd name="connsiteX99" fmla="*/ 72 w 18219"/>
                  <a:gd name="connsiteY99" fmla="*/ 22397 h 24052"/>
                  <a:gd name="connsiteX100" fmla="*/ 72 w 18219"/>
                  <a:gd name="connsiteY100" fmla="*/ 22397 h 24052"/>
                  <a:gd name="connsiteX101" fmla="*/ 1656 w 18219"/>
                  <a:gd name="connsiteY101" fmla="*/ 22469 h 24052"/>
                  <a:gd name="connsiteX102" fmla="*/ 2305 w 18219"/>
                  <a:gd name="connsiteY102" fmla="*/ 22036 h 24052"/>
                  <a:gd name="connsiteX103" fmla="*/ 2160 w 18219"/>
                  <a:gd name="connsiteY103" fmla="*/ 21821 h 24052"/>
                  <a:gd name="connsiteX104" fmla="*/ 2305 w 18219"/>
                  <a:gd name="connsiteY104" fmla="*/ 21676 h 24052"/>
                  <a:gd name="connsiteX105" fmla="*/ 2232 w 18219"/>
                  <a:gd name="connsiteY105" fmla="*/ 21676 h 24052"/>
                  <a:gd name="connsiteX106" fmla="*/ 2232 w 18219"/>
                  <a:gd name="connsiteY106" fmla="*/ 21533 h 24052"/>
                  <a:gd name="connsiteX107" fmla="*/ 2448 w 18219"/>
                  <a:gd name="connsiteY107" fmla="*/ 20380 h 24052"/>
                  <a:gd name="connsiteX108" fmla="*/ 2448 w 18219"/>
                  <a:gd name="connsiteY108" fmla="*/ 20020 h 24052"/>
                  <a:gd name="connsiteX109" fmla="*/ 2952 w 18219"/>
                  <a:gd name="connsiteY109" fmla="*/ 20020 h 24052"/>
                  <a:gd name="connsiteX110" fmla="*/ 2952 w 18219"/>
                  <a:gd name="connsiteY110" fmla="*/ 20020 h 24052"/>
                  <a:gd name="connsiteX111" fmla="*/ 2377 w 18219"/>
                  <a:gd name="connsiteY111" fmla="*/ 19876 h 24052"/>
                  <a:gd name="connsiteX112" fmla="*/ 2377 w 18219"/>
                  <a:gd name="connsiteY112" fmla="*/ 19300 h 24052"/>
                  <a:gd name="connsiteX113" fmla="*/ 2448 w 18219"/>
                  <a:gd name="connsiteY113" fmla="*/ 18868 h 24052"/>
                  <a:gd name="connsiteX114" fmla="*/ 2377 w 18219"/>
                  <a:gd name="connsiteY114" fmla="*/ 18868 h 24052"/>
                  <a:gd name="connsiteX115" fmla="*/ 2448 w 18219"/>
                  <a:gd name="connsiteY115" fmla="*/ 18364 h 24052"/>
                  <a:gd name="connsiteX116" fmla="*/ 2232 w 18219"/>
                  <a:gd name="connsiteY116" fmla="*/ 17860 h 24052"/>
                  <a:gd name="connsiteX117" fmla="*/ 2232 w 18219"/>
                  <a:gd name="connsiteY117" fmla="*/ 16635 h 24052"/>
                  <a:gd name="connsiteX118" fmla="*/ 2305 w 18219"/>
                  <a:gd name="connsiteY118" fmla="*/ 16275 h 24052"/>
                  <a:gd name="connsiteX119" fmla="*/ 2377 w 18219"/>
                  <a:gd name="connsiteY119" fmla="*/ 16275 h 24052"/>
                  <a:gd name="connsiteX120" fmla="*/ 2377 w 18219"/>
                  <a:gd name="connsiteY120" fmla="*/ 16132 h 24052"/>
                  <a:gd name="connsiteX121" fmla="*/ 2160 w 18219"/>
                  <a:gd name="connsiteY121" fmla="*/ 15987 h 24052"/>
                  <a:gd name="connsiteX122" fmla="*/ 2160 w 18219"/>
                  <a:gd name="connsiteY122" fmla="*/ 15123 h 24052"/>
                  <a:gd name="connsiteX123" fmla="*/ 2160 w 18219"/>
                  <a:gd name="connsiteY123" fmla="*/ 15051 h 24052"/>
                  <a:gd name="connsiteX124" fmla="*/ 2160 w 18219"/>
                  <a:gd name="connsiteY124" fmla="*/ 15051 h 24052"/>
                  <a:gd name="connsiteX125" fmla="*/ 2232 w 18219"/>
                  <a:gd name="connsiteY125" fmla="*/ 14907 h 24052"/>
                  <a:gd name="connsiteX126" fmla="*/ 2232 w 18219"/>
                  <a:gd name="connsiteY126" fmla="*/ 14907 h 24052"/>
                  <a:gd name="connsiteX127" fmla="*/ 2160 w 18219"/>
                  <a:gd name="connsiteY127" fmla="*/ 14475 h 24052"/>
                  <a:gd name="connsiteX128" fmla="*/ 2448 w 18219"/>
                  <a:gd name="connsiteY128" fmla="*/ 14115 h 24052"/>
                  <a:gd name="connsiteX129" fmla="*/ 2160 w 18219"/>
                  <a:gd name="connsiteY129" fmla="*/ 14115 h 24052"/>
                  <a:gd name="connsiteX130" fmla="*/ 2160 w 18219"/>
                  <a:gd name="connsiteY130" fmla="*/ 13899 h 24052"/>
                  <a:gd name="connsiteX131" fmla="*/ 2232 w 18219"/>
                  <a:gd name="connsiteY131" fmla="*/ 13899 h 24052"/>
                  <a:gd name="connsiteX132" fmla="*/ 2232 w 18219"/>
                  <a:gd name="connsiteY132" fmla="*/ 13323 h 24052"/>
                  <a:gd name="connsiteX133" fmla="*/ 2160 w 18219"/>
                  <a:gd name="connsiteY133" fmla="*/ 12963 h 24052"/>
                  <a:gd name="connsiteX134" fmla="*/ 1008 w 18219"/>
                  <a:gd name="connsiteY134" fmla="*/ 11595 h 24052"/>
                  <a:gd name="connsiteX135" fmla="*/ 1008 w 18219"/>
                  <a:gd name="connsiteY135" fmla="*/ 11450 h 24052"/>
                  <a:gd name="connsiteX136" fmla="*/ 2160 w 18219"/>
                  <a:gd name="connsiteY136" fmla="*/ 9866 h 24052"/>
                  <a:gd name="connsiteX137" fmla="*/ 2160 w 18219"/>
                  <a:gd name="connsiteY137" fmla="*/ 8498 h 24052"/>
                  <a:gd name="connsiteX138" fmla="*/ 2377 w 18219"/>
                  <a:gd name="connsiteY138" fmla="*/ 8498 h 24052"/>
                  <a:gd name="connsiteX139" fmla="*/ 2160 w 18219"/>
                  <a:gd name="connsiteY139" fmla="*/ 7490 h 24052"/>
                  <a:gd name="connsiteX140" fmla="*/ 2160 w 18219"/>
                  <a:gd name="connsiteY140" fmla="*/ 7490 h 24052"/>
                  <a:gd name="connsiteX141" fmla="*/ 2232 w 18219"/>
                  <a:gd name="connsiteY141" fmla="*/ 7058 h 24052"/>
                  <a:gd name="connsiteX142" fmla="*/ 2232 w 18219"/>
                  <a:gd name="connsiteY142" fmla="*/ 6698 h 24052"/>
                  <a:gd name="connsiteX143" fmla="*/ 2160 w 18219"/>
                  <a:gd name="connsiteY143" fmla="*/ 6337 h 24052"/>
                  <a:gd name="connsiteX144" fmla="*/ 2377 w 18219"/>
                  <a:gd name="connsiteY144" fmla="*/ 6194 h 24052"/>
                  <a:gd name="connsiteX145" fmla="*/ 2305 w 18219"/>
                  <a:gd name="connsiteY145" fmla="*/ 6194 h 24052"/>
                  <a:gd name="connsiteX146" fmla="*/ 2305 w 18219"/>
                  <a:gd name="connsiteY146" fmla="*/ 5545 h 24052"/>
                  <a:gd name="connsiteX147" fmla="*/ 2809 w 18219"/>
                  <a:gd name="connsiteY147" fmla="*/ 5545 h 24052"/>
                  <a:gd name="connsiteX148" fmla="*/ 2377 w 18219"/>
                  <a:gd name="connsiteY148" fmla="*/ 5257 h 24052"/>
                  <a:gd name="connsiteX149" fmla="*/ 2377 w 18219"/>
                  <a:gd name="connsiteY149" fmla="*/ 4825 h 24052"/>
                  <a:gd name="connsiteX150" fmla="*/ 2377 w 18219"/>
                  <a:gd name="connsiteY150" fmla="*/ 3673 h 24052"/>
                  <a:gd name="connsiteX151" fmla="*/ 2160 w 18219"/>
                  <a:gd name="connsiteY151" fmla="*/ 3673 h 24052"/>
                  <a:gd name="connsiteX152" fmla="*/ 1080 w 18219"/>
                  <a:gd name="connsiteY152" fmla="*/ 1657 h 24052"/>
                  <a:gd name="connsiteX153" fmla="*/ 792 w 18219"/>
                  <a:gd name="connsiteY153" fmla="*/ 1657 h 24052"/>
                  <a:gd name="connsiteX154" fmla="*/ 0 w 18219"/>
                  <a:gd name="connsiteY154" fmla="*/ 2017 h 24052"/>
                  <a:gd name="connsiteX155" fmla="*/ 0 w 18219"/>
                  <a:gd name="connsiteY155" fmla="*/ 1872 h 24052"/>
                  <a:gd name="connsiteX156" fmla="*/ 2880 w 18219"/>
                  <a:gd name="connsiteY156" fmla="*/ 360 h 24052"/>
                  <a:gd name="connsiteX157" fmla="*/ 3457 w 18219"/>
                  <a:gd name="connsiteY157" fmla="*/ 360 h 24052"/>
                  <a:gd name="connsiteX158" fmla="*/ 4537 w 18219"/>
                  <a:gd name="connsiteY158" fmla="*/ 936 h 24052"/>
                  <a:gd name="connsiteX159" fmla="*/ 6193 w 18219"/>
                  <a:gd name="connsiteY159" fmla="*/ 216 h 24052"/>
                  <a:gd name="connsiteX160" fmla="*/ 8498 w 18219"/>
                  <a:gd name="connsiteY160" fmla="*/ 2089 h 24052"/>
                  <a:gd name="connsiteX161" fmla="*/ 8281 w 18219"/>
                  <a:gd name="connsiteY161" fmla="*/ 2089 h 24052"/>
                  <a:gd name="connsiteX162" fmla="*/ 7633 w 18219"/>
                  <a:gd name="connsiteY162" fmla="*/ 1729 h 24052"/>
                  <a:gd name="connsiteX163" fmla="*/ 6914 w 18219"/>
                  <a:gd name="connsiteY163" fmla="*/ 2377 h 24052"/>
                  <a:gd name="connsiteX164" fmla="*/ 6914 w 18219"/>
                  <a:gd name="connsiteY164" fmla="*/ 3385 h 24052"/>
                  <a:gd name="connsiteX165" fmla="*/ 6769 w 18219"/>
                  <a:gd name="connsiteY165" fmla="*/ 5545 h 24052"/>
                  <a:gd name="connsiteX166" fmla="*/ 6914 w 18219"/>
                  <a:gd name="connsiteY166" fmla="*/ 6266 h 24052"/>
                  <a:gd name="connsiteX167" fmla="*/ 6769 w 18219"/>
                  <a:gd name="connsiteY167" fmla="*/ 6986 h 24052"/>
                  <a:gd name="connsiteX168" fmla="*/ 6769 w 18219"/>
                  <a:gd name="connsiteY168" fmla="*/ 7850 h 24052"/>
                  <a:gd name="connsiteX169" fmla="*/ 6769 w 18219"/>
                  <a:gd name="connsiteY169" fmla="*/ 9290 h 24052"/>
                  <a:gd name="connsiteX170" fmla="*/ 6914 w 18219"/>
                  <a:gd name="connsiteY170" fmla="*/ 9794 h 24052"/>
                  <a:gd name="connsiteX171" fmla="*/ 8210 w 18219"/>
                  <a:gd name="connsiteY171" fmla="*/ 9794 h 24052"/>
                  <a:gd name="connsiteX172" fmla="*/ 8714 w 18219"/>
                  <a:gd name="connsiteY172" fmla="*/ 9866 h 24052"/>
                  <a:gd name="connsiteX173" fmla="*/ 8858 w 18219"/>
                  <a:gd name="connsiteY173" fmla="*/ 10082 h 24052"/>
                  <a:gd name="connsiteX174" fmla="*/ 9506 w 18219"/>
                  <a:gd name="connsiteY174" fmla="*/ 9722 h 24052"/>
                  <a:gd name="connsiteX175" fmla="*/ 10514 w 18219"/>
                  <a:gd name="connsiteY175" fmla="*/ 9722 h 24052"/>
                  <a:gd name="connsiteX176" fmla="*/ 10874 w 18219"/>
                  <a:gd name="connsiteY176" fmla="*/ 8858 h 24052"/>
                  <a:gd name="connsiteX177" fmla="*/ 10874 w 18219"/>
                  <a:gd name="connsiteY177" fmla="*/ 8498 h 24052"/>
                  <a:gd name="connsiteX178" fmla="*/ 10874 w 18219"/>
                  <a:gd name="connsiteY178" fmla="*/ 8498 h 24052"/>
                  <a:gd name="connsiteX179" fmla="*/ 10874 w 18219"/>
                  <a:gd name="connsiteY179" fmla="*/ 8498 h 24052"/>
                  <a:gd name="connsiteX180" fmla="*/ 10874 w 18219"/>
                  <a:gd name="connsiteY180" fmla="*/ 8066 h 24052"/>
                  <a:gd name="connsiteX181" fmla="*/ 10874 w 18219"/>
                  <a:gd name="connsiteY181" fmla="*/ 7058 h 24052"/>
                  <a:gd name="connsiteX182" fmla="*/ 10874 w 18219"/>
                  <a:gd name="connsiteY182" fmla="*/ 6554 h 24052"/>
                  <a:gd name="connsiteX183" fmla="*/ 10802 w 18219"/>
                  <a:gd name="connsiteY183" fmla="*/ 6266 h 24052"/>
                  <a:gd name="connsiteX184" fmla="*/ 10802 w 18219"/>
                  <a:gd name="connsiteY184" fmla="*/ 5833 h 24052"/>
                  <a:gd name="connsiteX185" fmla="*/ 10802 w 18219"/>
                  <a:gd name="connsiteY185" fmla="*/ 3385 h 24052"/>
                  <a:gd name="connsiteX186" fmla="*/ 11090 w 18219"/>
                  <a:gd name="connsiteY186" fmla="*/ 2089 h 24052"/>
                  <a:gd name="connsiteX187" fmla="*/ 10802 w 18219"/>
                  <a:gd name="connsiteY187" fmla="*/ 1657 h 24052"/>
                  <a:gd name="connsiteX188" fmla="*/ 10226 w 18219"/>
                  <a:gd name="connsiteY188" fmla="*/ 1657 h 24052"/>
                  <a:gd name="connsiteX189" fmla="*/ 9290 w 18219"/>
                  <a:gd name="connsiteY189" fmla="*/ 1945 h 24052"/>
                  <a:gd name="connsiteX190" fmla="*/ 9290 w 18219"/>
                  <a:gd name="connsiteY190" fmla="*/ 1945 h 24052"/>
                  <a:gd name="connsiteX191" fmla="*/ 10226 w 18219"/>
                  <a:gd name="connsiteY191" fmla="*/ 1080 h 24052"/>
                  <a:gd name="connsiteX192" fmla="*/ 11954 w 18219"/>
                  <a:gd name="connsiteY192" fmla="*/ 144 h 24052"/>
                  <a:gd name="connsiteX193" fmla="*/ 12242 w 18219"/>
                  <a:gd name="connsiteY193" fmla="*/ 144 h 24052"/>
                  <a:gd name="connsiteX194" fmla="*/ 13322 w 18219"/>
                  <a:gd name="connsiteY194" fmla="*/ 504 h 24052"/>
                  <a:gd name="connsiteX195" fmla="*/ 14979 w 18219"/>
                  <a:gd name="connsiteY195" fmla="*/ 0 h 24052"/>
                  <a:gd name="connsiteX196" fmla="*/ 3024 w 18219"/>
                  <a:gd name="connsiteY196" fmla="*/ 14115 h 24052"/>
                  <a:gd name="connsiteX197" fmla="*/ 3097 w 18219"/>
                  <a:gd name="connsiteY197" fmla="*/ 14115 h 24052"/>
                  <a:gd name="connsiteX198" fmla="*/ 3241 w 18219"/>
                  <a:gd name="connsiteY198" fmla="*/ 13899 h 24052"/>
                  <a:gd name="connsiteX199" fmla="*/ 3169 w 18219"/>
                  <a:gd name="connsiteY199" fmla="*/ 13899 h 24052"/>
                  <a:gd name="connsiteX200" fmla="*/ 2952 w 18219"/>
                  <a:gd name="connsiteY200" fmla="*/ 14115 h 24052"/>
                  <a:gd name="connsiteX201" fmla="*/ 3241 w 18219"/>
                  <a:gd name="connsiteY201" fmla="*/ 20092 h 24052"/>
                  <a:gd name="connsiteX202" fmla="*/ 3384 w 18219"/>
                  <a:gd name="connsiteY202" fmla="*/ 20308 h 24052"/>
                  <a:gd name="connsiteX203" fmla="*/ 3529 w 18219"/>
                  <a:gd name="connsiteY203" fmla="*/ 20308 h 24052"/>
                  <a:gd name="connsiteX204" fmla="*/ 3384 w 18219"/>
                  <a:gd name="connsiteY204" fmla="*/ 20092 h 24052"/>
                  <a:gd name="connsiteX205" fmla="*/ 3241 w 18219"/>
                  <a:gd name="connsiteY205" fmla="*/ 20092 h 24052"/>
                  <a:gd name="connsiteX206" fmla="*/ 3384 w 18219"/>
                  <a:gd name="connsiteY206" fmla="*/ 13899 h 24052"/>
                  <a:gd name="connsiteX207" fmla="*/ 3529 w 18219"/>
                  <a:gd name="connsiteY207" fmla="*/ 13899 h 24052"/>
                  <a:gd name="connsiteX208" fmla="*/ 3817 w 18219"/>
                  <a:gd name="connsiteY208" fmla="*/ 13611 h 24052"/>
                  <a:gd name="connsiteX209" fmla="*/ 3817 w 18219"/>
                  <a:gd name="connsiteY209" fmla="*/ 13467 h 24052"/>
                  <a:gd name="connsiteX210" fmla="*/ 3384 w 18219"/>
                  <a:gd name="connsiteY210" fmla="*/ 13899 h 24052"/>
                  <a:gd name="connsiteX211" fmla="*/ 3961 w 18219"/>
                  <a:gd name="connsiteY211" fmla="*/ 13251 h 24052"/>
                  <a:gd name="connsiteX212" fmla="*/ 3961 w 18219"/>
                  <a:gd name="connsiteY212" fmla="*/ 13251 h 24052"/>
                  <a:gd name="connsiteX213" fmla="*/ 4177 w 18219"/>
                  <a:gd name="connsiteY213" fmla="*/ 13323 h 24052"/>
                  <a:gd name="connsiteX214" fmla="*/ 4537 w 18219"/>
                  <a:gd name="connsiteY214" fmla="*/ 13035 h 24052"/>
                  <a:gd name="connsiteX215" fmla="*/ 4465 w 18219"/>
                  <a:gd name="connsiteY215" fmla="*/ 13035 h 24052"/>
                  <a:gd name="connsiteX216" fmla="*/ 4033 w 18219"/>
                  <a:gd name="connsiteY216" fmla="*/ 13179 h 24052"/>
                  <a:gd name="connsiteX217" fmla="*/ 4609 w 18219"/>
                  <a:gd name="connsiteY217" fmla="*/ 3673 h 24052"/>
                  <a:gd name="connsiteX218" fmla="*/ 4393 w 18219"/>
                  <a:gd name="connsiteY218" fmla="*/ 3673 h 24052"/>
                  <a:gd name="connsiteX219" fmla="*/ 4321 w 18219"/>
                  <a:gd name="connsiteY219" fmla="*/ 3601 h 24052"/>
                  <a:gd name="connsiteX220" fmla="*/ 4321 w 18219"/>
                  <a:gd name="connsiteY220" fmla="*/ 3745 h 24052"/>
                  <a:gd name="connsiteX221" fmla="*/ 4393 w 18219"/>
                  <a:gd name="connsiteY221" fmla="*/ 3745 h 24052"/>
                  <a:gd name="connsiteX222" fmla="*/ 5257 w 18219"/>
                  <a:gd name="connsiteY222" fmla="*/ 3457 h 24052"/>
                  <a:gd name="connsiteX223" fmla="*/ 5257 w 18219"/>
                  <a:gd name="connsiteY223" fmla="*/ 3457 h 24052"/>
                  <a:gd name="connsiteX224" fmla="*/ 5041 w 18219"/>
                  <a:gd name="connsiteY224" fmla="*/ 3457 h 24052"/>
                  <a:gd name="connsiteX225" fmla="*/ 4609 w 18219"/>
                  <a:gd name="connsiteY225" fmla="*/ 3745 h 24052"/>
                  <a:gd name="connsiteX226" fmla="*/ 5185 w 18219"/>
                  <a:gd name="connsiteY226" fmla="*/ 12602 h 24052"/>
                  <a:gd name="connsiteX227" fmla="*/ 5329 w 18219"/>
                  <a:gd name="connsiteY227" fmla="*/ 12602 h 24052"/>
                  <a:gd name="connsiteX228" fmla="*/ 5329 w 18219"/>
                  <a:gd name="connsiteY228" fmla="*/ 12602 h 24052"/>
                  <a:gd name="connsiteX229" fmla="*/ 6409 w 18219"/>
                  <a:gd name="connsiteY229" fmla="*/ 12099 h 24052"/>
                  <a:gd name="connsiteX230" fmla="*/ 6409 w 18219"/>
                  <a:gd name="connsiteY230" fmla="*/ 11955 h 24052"/>
                  <a:gd name="connsiteX231" fmla="*/ 5257 w 18219"/>
                  <a:gd name="connsiteY231" fmla="*/ 12459 h 24052"/>
                  <a:gd name="connsiteX232" fmla="*/ 5185 w 18219"/>
                  <a:gd name="connsiteY232" fmla="*/ 12459 h 24052"/>
                  <a:gd name="connsiteX233" fmla="*/ 5185 w 18219"/>
                  <a:gd name="connsiteY233" fmla="*/ 12602 h 24052"/>
                  <a:gd name="connsiteX234" fmla="*/ 5833 w 18219"/>
                  <a:gd name="connsiteY234" fmla="*/ 21461 h 24052"/>
                  <a:gd name="connsiteX235" fmla="*/ 5833 w 18219"/>
                  <a:gd name="connsiteY235" fmla="*/ 21461 h 24052"/>
                  <a:gd name="connsiteX236" fmla="*/ 7274 w 18219"/>
                  <a:gd name="connsiteY236" fmla="*/ 22325 h 24052"/>
                  <a:gd name="connsiteX237" fmla="*/ 7346 w 18219"/>
                  <a:gd name="connsiteY237" fmla="*/ 22325 h 24052"/>
                  <a:gd name="connsiteX238" fmla="*/ 5977 w 18219"/>
                  <a:gd name="connsiteY238" fmla="*/ 21461 h 24052"/>
                  <a:gd name="connsiteX239" fmla="*/ 5833 w 18219"/>
                  <a:gd name="connsiteY239" fmla="*/ 21461 h 24052"/>
                  <a:gd name="connsiteX240" fmla="*/ 6193 w 18219"/>
                  <a:gd name="connsiteY240" fmla="*/ 2881 h 24052"/>
                  <a:gd name="connsiteX241" fmla="*/ 6193 w 18219"/>
                  <a:gd name="connsiteY241" fmla="*/ 2881 h 24052"/>
                  <a:gd name="connsiteX242" fmla="*/ 6337 w 18219"/>
                  <a:gd name="connsiteY242" fmla="*/ 2953 h 24052"/>
                  <a:gd name="connsiteX243" fmla="*/ 6697 w 18219"/>
                  <a:gd name="connsiteY243" fmla="*/ 2665 h 24052"/>
                  <a:gd name="connsiteX244" fmla="*/ 6697 w 18219"/>
                  <a:gd name="connsiteY244" fmla="*/ 2665 h 24052"/>
                  <a:gd name="connsiteX245" fmla="*/ 6265 w 18219"/>
                  <a:gd name="connsiteY245" fmla="*/ 2809 h 24052"/>
                  <a:gd name="connsiteX246" fmla="*/ 6481 w 18219"/>
                  <a:gd name="connsiteY246" fmla="*/ 11955 h 24052"/>
                  <a:gd name="connsiteX247" fmla="*/ 6553 w 18219"/>
                  <a:gd name="connsiteY247" fmla="*/ 11955 h 24052"/>
                  <a:gd name="connsiteX248" fmla="*/ 6697 w 18219"/>
                  <a:gd name="connsiteY248" fmla="*/ 11810 h 24052"/>
                  <a:gd name="connsiteX249" fmla="*/ 6625 w 18219"/>
                  <a:gd name="connsiteY249" fmla="*/ 11810 h 24052"/>
                  <a:gd name="connsiteX250" fmla="*/ 6481 w 18219"/>
                  <a:gd name="connsiteY250" fmla="*/ 11955 h 24052"/>
                  <a:gd name="connsiteX251" fmla="*/ 6985 w 18219"/>
                  <a:gd name="connsiteY251" fmla="*/ 11595 h 24052"/>
                  <a:gd name="connsiteX252" fmla="*/ 6985 w 18219"/>
                  <a:gd name="connsiteY252" fmla="*/ 11595 h 24052"/>
                  <a:gd name="connsiteX253" fmla="*/ 7921 w 18219"/>
                  <a:gd name="connsiteY253" fmla="*/ 11018 h 24052"/>
                  <a:gd name="connsiteX254" fmla="*/ 7993 w 18219"/>
                  <a:gd name="connsiteY254" fmla="*/ 11018 h 24052"/>
                  <a:gd name="connsiteX255" fmla="*/ 8426 w 18219"/>
                  <a:gd name="connsiteY255" fmla="*/ 10802 h 24052"/>
                  <a:gd name="connsiteX256" fmla="*/ 9002 w 18219"/>
                  <a:gd name="connsiteY256" fmla="*/ 10370 h 24052"/>
                  <a:gd name="connsiteX257" fmla="*/ 9002 w 18219"/>
                  <a:gd name="connsiteY257" fmla="*/ 10370 h 24052"/>
                  <a:gd name="connsiteX258" fmla="*/ 8930 w 18219"/>
                  <a:gd name="connsiteY258" fmla="*/ 10298 h 24052"/>
                  <a:gd name="connsiteX259" fmla="*/ 6914 w 18219"/>
                  <a:gd name="connsiteY259" fmla="*/ 11523 h 24052"/>
                  <a:gd name="connsiteX260" fmla="*/ 7778 w 18219"/>
                  <a:gd name="connsiteY260" fmla="*/ 11523 h 24052"/>
                  <a:gd name="connsiteX261" fmla="*/ 7849 w 18219"/>
                  <a:gd name="connsiteY261" fmla="*/ 11523 h 24052"/>
                  <a:gd name="connsiteX262" fmla="*/ 7993 w 18219"/>
                  <a:gd name="connsiteY262" fmla="*/ 11378 h 24052"/>
                  <a:gd name="connsiteX263" fmla="*/ 7921 w 18219"/>
                  <a:gd name="connsiteY263" fmla="*/ 11378 h 24052"/>
                  <a:gd name="connsiteX264" fmla="*/ 7706 w 18219"/>
                  <a:gd name="connsiteY264" fmla="*/ 11523 h 24052"/>
                  <a:gd name="connsiteX265" fmla="*/ 10370 w 18219"/>
                  <a:gd name="connsiteY265" fmla="*/ 10514 h 24052"/>
                  <a:gd name="connsiteX266" fmla="*/ 10370 w 18219"/>
                  <a:gd name="connsiteY266" fmla="*/ 10514 h 24052"/>
                  <a:gd name="connsiteX267" fmla="*/ 8858 w 18219"/>
                  <a:gd name="connsiteY267" fmla="*/ 10946 h 24052"/>
                  <a:gd name="connsiteX268" fmla="*/ 8858 w 18219"/>
                  <a:gd name="connsiteY268" fmla="*/ 11090 h 24052"/>
                  <a:gd name="connsiteX269" fmla="*/ 8930 w 18219"/>
                  <a:gd name="connsiteY269" fmla="*/ 11090 h 24052"/>
                  <a:gd name="connsiteX270" fmla="*/ 10874 w 18219"/>
                  <a:gd name="connsiteY270" fmla="*/ 10586 h 24052"/>
                  <a:gd name="connsiteX271" fmla="*/ 10946 w 18219"/>
                  <a:gd name="connsiteY271" fmla="*/ 10586 h 24052"/>
                  <a:gd name="connsiteX272" fmla="*/ 11954 w 18219"/>
                  <a:gd name="connsiteY272" fmla="*/ 10226 h 24052"/>
                  <a:gd name="connsiteX273" fmla="*/ 11954 w 18219"/>
                  <a:gd name="connsiteY273" fmla="*/ 10082 h 24052"/>
                  <a:gd name="connsiteX274" fmla="*/ 10370 w 18219"/>
                  <a:gd name="connsiteY274" fmla="*/ 10586 h 24052"/>
                  <a:gd name="connsiteX275" fmla="*/ 11954 w 18219"/>
                  <a:gd name="connsiteY275" fmla="*/ 1585 h 24052"/>
                  <a:gd name="connsiteX276" fmla="*/ 11522 w 18219"/>
                  <a:gd name="connsiteY276" fmla="*/ 1945 h 24052"/>
                  <a:gd name="connsiteX277" fmla="*/ 11522 w 18219"/>
                  <a:gd name="connsiteY277" fmla="*/ 1945 h 24052"/>
                  <a:gd name="connsiteX278" fmla="*/ 11666 w 18219"/>
                  <a:gd name="connsiteY278" fmla="*/ 2017 h 24052"/>
                  <a:gd name="connsiteX279" fmla="*/ 12026 w 18219"/>
                  <a:gd name="connsiteY279" fmla="*/ 1585 h 24052"/>
                  <a:gd name="connsiteX280" fmla="*/ 11954 w 18219"/>
                  <a:gd name="connsiteY280" fmla="*/ 1585 h 24052"/>
                  <a:gd name="connsiteX281" fmla="*/ 11738 w 18219"/>
                  <a:gd name="connsiteY281" fmla="*/ 2521 h 24052"/>
                  <a:gd name="connsiteX282" fmla="*/ 11738 w 18219"/>
                  <a:gd name="connsiteY282" fmla="*/ 2521 h 24052"/>
                  <a:gd name="connsiteX283" fmla="*/ 12098 w 18219"/>
                  <a:gd name="connsiteY283" fmla="*/ 2521 h 24052"/>
                  <a:gd name="connsiteX284" fmla="*/ 12098 w 18219"/>
                  <a:gd name="connsiteY284" fmla="*/ 2521 h 24052"/>
                  <a:gd name="connsiteX285" fmla="*/ 11738 w 18219"/>
                  <a:gd name="connsiteY285" fmla="*/ 2521 h 24052"/>
                  <a:gd name="connsiteX286" fmla="*/ 12530 w 18219"/>
                  <a:gd name="connsiteY286" fmla="*/ 936 h 24052"/>
                  <a:gd name="connsiteX287" fmla="*/ 12530 w 18219"/>
                  <a:gd name="connsiteY287" fmla="*/ 936 h 24052"/>
                  <a:gd name="connsiteX288" fmla="*/ 12675 w 18219"/>
                  <a:gd name="connsiteY288" fmla="*/ 865 h 24052"/>
                  <a:gd name="connsiteX289" fmla="*/ 12675 w 18219"/>
                  <a:gd name="connsiteY289" fmla="*/ 865 h 24052"/>
                  <a:gd name="connsiteX290" fmla="*/ 12530 w 18219"/>
                  <a:gd name="connsiteY290" fmla="*/ 936 h 24052"/>
                  <a:gd name="connsiteX291" fmla="*/ 12530 w 18219"/>
                  <a:gd name="connsiteY291" fmla="*/ 19948 h 24052"/>
                  <a:gd name="connsiteX292" fmla="*/ 12530 w 18219"/>
                  <a:gd name="connsiteY292" fmla="*/ 19948 h 24052"/>
                  <a:gd name="connsiteX293" fmla="*/ 13035 w 18219"/>
                  <a:gd name="connsiteY293" fmla="*/ 20308 h 24052"/>
                  <a:gd name="connsiteX294" fmla="*/ 13107 w 18219"/>
                  <a:gd name="connsiteY294" fmla="*/ 20308 h 24052"/>
                  <a:gd name="connsiteX295" fmla="*/ 13107 w 18219"/>
                  <a:gd name="connsiteY295" fmla="*/ 20092 h 24052"/>
                  <a:gd name="connsiteX296" fmla="*/ 12530 w 18219"/>
                  <a:gd name="connsiteY296" fmla="*/ 19948 h 24052"/>
                  <a:gd name="connsiteX297" fmla="*/ 13322 w 18219"/>
                  <a:gd name="connsiteY297" fmla="*/ 20524 h 24052"/>
                  <a:gd name="connsiteX298" fmla="*/ 13467 w 18219"/>
                  <a:gd name="connsiteY298" fmla="*/ 20668 h 24052"/>
                  <a:gd name="connsiteX299" fmla="*/ 13539 w 18219"/>
                  <a:gd name="connsiteY299" fmla="*/ 20668 h 24052"/>
                  <a:gd name="connsiteX300" fmla="*/ 13682 w 18219"/>
                  <a:gd name="connsiteY300" fmla="*/ 20524 h 24052"/>
                  <a:gd name="connsiteX301" fmla="*/ 13611 w 18219"/>
                  <a:gd name="connsiteY301" fmla="*/ 20524 h 24052"/>
                  <a:gd name="connsiteX302" fmla="*/ 13250 w 18219"/>
                  <a:gd name="connsiteY302" fmla="*/ 20524 h 24052"/>
                  <a:gd name="connsiteX303" fmla="*/ 13395 w 18219"/>
                  <a:gd name="connsiteY303" fmla="*/ 21101 h 24052"/>
                  <a:gd name="connsiteX304" fmla="*/ 13611 w 18219"/>
                  <a:gd name="connsiteY304" fmla="*/ 21388 h 24052"/>
                  <a:gd name="connsiteX305" fmla="*/ 13611 w 18219"/>
                  <a:gd name="connsiteY305" fmla="*/ 21388 h 24052"/>
                  <a:gd name="connsiteX306" fmla="*/ 13467 w 18219"/>
                  <a:gd name="connsiteY306" fmla="*/ 21101 h 24052"/>
                  <a:gd name="connsiteX307" fmla="*/ 13395 w 18219"/>
                  <a:gd name="connsiteY307" fmla="*/ 21101 h 24052"/>
                  <a:gd name="connsiteX308" fmla="*/ 13827 w 18219"/>
                  <a:gd name="connsiteY308" fmla="*/ 9434 h 24052"/>
                  <a:gd name="connsiteX309" fmla="*/ 13827 w 18219"/>
                  <a:gd name="connsiteY309" fmla="*/ 9434 h 24052"/>
                  <a:gd name="connsiteX310" fmla="*/ 13971 w 18219"/>
                  <a:gd name="connsiteY310" fmla="*/ 9506 h 24052"/>
                  <a:gd name="connsiteX311" fmla="*/ 14547 w 18219"/>
                  <a:gd name="connsiteY311" fmla="*/ 9074 h 24052"/>
                  <a:gd name="connsiteX312" fmla="*/ 14475 w 18219"/>
                  <a:gd name="connsiteY312" fmla="*/ 9074 h 24052"/>
                  <a:gd name="connsiteX313" fmla="*/ 13827 w 18219"/>
                  <a:gd name="connsiteY313" fmla="*/ 9434 h 24052"/>
                  <a:gd name="connsiteX314" fmla="*/ 14259 w 18219"/>
                  <a:gd name="connsiteY314" fmla="*/ 20956 h 24052"/>
                  <a:gd name="connsiteX315" fmla="*/ 14259 w 18219"/>
                  <a:gd name="connsiteY315" fmla="*/ 21101 h 24052"/>
                  <a:gd name="connsiteX316" fmla="*/ 14475 w 18219"/>
                  <a:gd name="connsiteY316" fmla="*/ 21461 h 24052"/>
                  <a:gd name="connsiteX317" fmla="*/ 14619 w 18219"/>
                  <a:gd name="connsiteY317" fmla="*/ 21461 h 24052"/>
                  <a:gd name="connsiteX318" fmla="*/ 14619 w 18219"/>
                  <a:gd name="connsiteY318" fmla="*/ 21316 h 24052"/>
                  <a:gd name="connsiteX319" fmla="*/ 14259 w 18219"/>
                  <a:gd name="connsiteY319" fmla="*/ 20956 h 24052"/>
                  <a:gd name="connsiteX320" fmla="*/ 14475 w 18219"/>
                  <a:gd name="connsiteY320" fmla="*/ 22108 h 24052"/>
                  <a:gd name="connsiteX321" fmla="*/ 14475 w 18219"/>
                  <a:gd name="connsiteY321" fmla="*/ 22397 h 24052"/>
                  <a:gd name="connsiteX322" fmla="*/ 14763 w 18219"/>
                  <a:gd name="connsiteY322" fmla="*/ 22757 h 24052"/>
                  <a:gd name="connsiteX323" fmla="*/ 15195 w 18219"/>
                  <a:gd name="connsiteY323" fmla="*/ 23189 h 24052"/>
                  <a:gd name="connsiteX324" fmla="*/ 15339 w 18219"/>
                  <a:gd name="connsiteY324" fmla="*/ 23045 h 24052"/>
                  <a:gd name="connsiteX325" fmla="*/ 14691 w 18219"/>
                  <a:gd name="connsiteY325" fmla="*/ 22325 h 24052"/>
                  <a:gd name="connsiteX326" fmla="*/ 14691 w 18219"/>
                  <a:gd name="connsiteY326" fmla="*/ 22180 h 24052"/>
                  <a:gd name="connsiteX327" fmla="*/ 14547 w 18219"/>
                  <a:gd name="connsiteY327" fmla="*/ 22180 h 24052"/>
                  <a:gd name="connsiteX328" fmla="*/ 14691 w 18219"/>
                  <a:gd name="connsiteY328" fmla="*/ 21461 h 24052"/>
                  <a:gd name="connsiteX329" fmla="*/ 14691 w 18219"/>
                  <a:gd name="connsiteY329" fmla="*/ 21461 h 24052"/>
                  <a:gd name="connsiteX330" fmla="*/ 15123 w 18219"/>
                  <a:gd name="connsiteY330" fmla="*/ 21965 h 24052"/>
                  <a:gd name="connsiteX331" fmla="*/ 15195 w 18219"/>
                  <a:gd name="connsiteY331" fmla="*/ 21965 h 24052"/>
                  <a:gd name="connsiteX332" fmla="*/ 14691 w 18219"/>
                  <a:gd name="connsiteY332" fmla="*/ 21461 h 24052"/>
                  <a:gd name="connsiteX333" fmla="*/ 14979 w 18219"/>
                  <a:gd name="connsiteY333" fmla="*/ 8930 h 24052"/>
                  <a:gd name="connsiteX334" fmla="*/ 14979 w 18219"/>
                  <a:gd name="connsiteY334" fmla="*/ 9074 h 24052"/>
                  <a:gd name="connsiteX335" fmla="*/ 15771 w 18219"/>
                  <a:gd name="connsiteY335" fmla="*/ 8426 h 24052"/>
                  <a:gd name="connsiteX336" fmla="*/ 15699 w 18219"/>
                  <a:gd name="connsiteY336" fmla="*/ 8426 h 24052"/>
                  <a:gd name="connsiteX337" fmla="*/ 15123 w 18219"/>
                  <a:gd name="connsiteY337" fmla="*/ 8930 h 24052"/>
                  <a:gd name="connsiteX338" fmla="*/ 15051 w 18219"/>
                  <a:gd name="connsiteY338" fmla="*/ 8930 h 24052"/>
                  <a:gd name="connsiteX339" fmla="*/ 15195 w 18219"/>
                  <a:gd name="connsiteY339" fmla="*/ 22036 h 24052"/>
                  <a:gd name="connsiteX340" fmla="*/ 15195 w 18219"/>
                  <a:gd name="connsiteY340" fmla="*/ 22036 h 24052"/>
                  <a:gd name="connsiteX341" fmla="*/ 15627 w 18219"/>
                  <a:gd name="connsiteY341" fmla="*/ 22253 h 24052"/>
                  <a:gd name="connsiteX342" fmla="*/ 15699 w 18219"/>
                  <a:gd name="connsiteY342" fmla="*/ 22253 h 24052"/>
                  <a:gd name="connsiteX343" fmla="*/ 15699 w 18219"/>
                  <a:gd name="connsiteY343" fmla="*/ 22108 h 24052"/>
                  <a:gd name="connsiteX344" fmla="*/ 15267 w 18219"/>
                  <a:gd name="connsiteY344" fmla="*/ 22108 h 24052"/>
                  <a:gd name="connsiteX345" fmla="*/ 15195 w 18219"/>
                  <a:gd name="connsiteY345" fmla="*/ 22108 h 24052"/>
                  <a:gd name="connsiteX346" fmla="*/ 15339 w 18219"/>
                  <a:gd name="connsiteY346" fmla="*/ 23333 h 24052"/>
                  <a:gd name="connsiteX347" fmla="*/ 15339 w 18219"/>
                  <a:gd name="connsiteY347" fmla="*/ 23621 h 24052"/>
                  <a:gd name="connsiteX348" fmla="*/ 15411 w 18219"/>
                  <a:gd name="connsiteY348" fmla="*/ 23621 h 24052"/>
                  <a:gd name="connsiteX349" fmla="*/ 15483 w 18219"/>
                  <a:gd name="connsiteY349" fmla="*/ 23621 h 24052"/>
                  <a:gd name="connsiteX350" fmla="*/ 15483 w 18219"/>
                  <a:gd name="connsiteY350" fmla="*/ 23621 h 24052"/>
                  <a:gd name="connsiteX351" fmla="*/ 15411 w 18219"/>
                  <a:gd name="connsiteY351" fmla="*/ 23261 h 24052"/>
                  <a:gd name="connsiteX352" fmla="*/ 15339 w 18219"/>
                  <a:gd name="connsiteY352" fmla="*/ 23261 h 24052"/>
                  <a:gd name="connsiteX353" fmla="*/ 15987 w 18219"/>
                  <a:gd name="connsiteY353" fmla="*/ 22613 h 24052"/>
                  <a:gd name="connsiteX354" fmla="*/ 15987 w 18219"/>
                  <a:gd name="connsiteY354" fmla="*/ 22613 h 24052"/>
                  <a:gd name="connsiteX355" fmla="*/ 15987 w 18219"/>
                  <a:gd name="connsiteY355" fmla="*/ 22757 h 24052"/>
                  <a:gd name="connsiteX356" fmla="*/ 16707 w 18219"/>
                  <a:gd name="connsiteY356" fmla="*/ 23189 h 24052"/>
                  <a:gd name="connsiteX357" fmla="*/ 16779 w 18219"/>
                  <a:gd name="connsiteY357" fmla="*/ 23189 h 24052"/>
                  <a:gd name="connsiteX358" fmla="*/ 16851 w 18219"/>
                  <a:gd name="connsiteY358" fmla="*/ 23117 h 24052"/>
                  <a:gd name="connsiteX359" fmla="*/ 17139 w 18219"/>
                  <a:gd name="connsiteY359" fmla="*/ 23477 h 24052"/>
                  <a:gd name="connsiteX360" fmla="*/ 17139 w 18219"/>
                  <a:gd name="connsiteY360" fmla="*/ 23477 h 24052"/>
                  <a:gd name="connsiteX361" fmla="*/ 16059 w 18219"/>
                  <a:gd name="connsiteY361" fmla="*/ 22685 h 24052"/>
                  <a:gd name="connsiteX362" fmla="*/ 15987 w 18219"/>
                  <a:gd name="connsiteY362" fmla="*/ 23549 h 24052"/>
                  <a:gd name="connsiteX363" fmla="*/ 15987 w 18219"/>
                  <a:gd name="connsiteY363" fmla="*/ 23765 h 24052"/>
                  <a:gd name="connsiteX364" fmla="*/ 16203 w 18219"/>
                  <a:gd name="connsiteY364" fmla="*/ 23765 h 24052"/>
                  <a:gd name="connsiteX365" fmla="*/ 16203 w 18219"/>
                  <a:gd name="connsiteY365" fmla="*/ 23549 h 24052"/>
                  <a:gd name="connsiteX366" fmla="*/ 15987 w 18219"/>
                  <a:gd name="connsiteY366" fmla="*/ 23549 h 24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</a:cxnLst>
                <a:rect l="l" t="t" r="r" b="b"/>
                <a:pathLst>
                  <a:path w="18219" h="24052">
                    <a:moveTo>
                      <a:pt x="15483" y="288"/>
                    </a:moveTo>
                    <a:cubicBezTo>
                      <a:pt x="16275" y="288"/>
                      <a:pt x="17139" y="720"/>
                      <a:pt x="18076" y="1657"/>
                    </a:cubicBezTo>
                    <a:lnTo>
                      <a:pt x="18219" y="2232"/>
                    </a:lnTo>
                    <a:cubicBezTo>
                      <a:pt x="17716" y="1800"/>
                      <a:pt x="17283" y="1585"/>
                      <a:pt x="16851" y="1585"/>
                    </a:cubicBezTo>
                    <a:lnTo>
                      <a:pt x="16419" y="1585"/>
                    </a:lnTo>
                    <a:lnTo>
                      <a:pt x="15843" y="2593"/>
                    </a:lnTo>
                    <a:cubicBezTo>
                      <a:pt x="15843" y="2593"/>
                      <a:pt x="15987" y="2593"/>
                      <a:pt x="15987" y="2809"/>
                    </a:cubicBezTo>
                    <a:lnTo>
                      <a:pt x="15987" y="3385"/>
                    </a:lnTo>
                    <a:cubicBezTo>
                      <a:pt x="15987" y="3385"/>
                      <a:pt x="15987" y="3745"/>
                      <a:pt x="15987" y="3745"/>
                    </a:cubicBezTo>
                    <a:lnTo>
                      <a:pt x="15699" y="4825"/>
                    </a:lnTo>
                    <a:lnTo>
                      <a:pt x="15843" y="4969"/>
                    </a:lnTo>
                    <a:lnTo>
                      <a:pt x="15843" y="4969"/>
                    </a:lnTo>
                    <a:cubicBezTo>
                      <a:pt x="15843" y="6121"/>
                      <a:pt x="15843" y="6914"/>
                      <a:pt x="15699" y="7490"/>
                    </a:cubicBezTo>
                    <a:lnTo>
                      <a:pt x="15699" y="7922"/>
                    </a:lnTo>
                    <a:cubicBezTo>
                      <a:pt x="15699" y="7922"/>
                      <a:pt x="15699" y="7994"/>
                      <a:pt x="15699" y="7994"/>
                    </a:cubicBezTo>
                    <a:lnTo>
                      <a:pt x="15771" y="7994"/>
                    </a:lnTo>
                    <a:cubicBezTo>
                      <a:pt x="15771" y="7994"/>
                      <a:pt x="15771" y="7994"/>
                      <a:pt x="15771" y="7994"/>
                    </a:cubicBezTo>
                    <a:lnTo>
                      <a:pt x="15627" y="9002"/>
                    </a:lnTo>
                    <a:lnTo>
                      <a:pt x="15627" y="9578"/>
                    </a:lnTo>
                    <a:lnTo>
                      <a:pt x="17139" y="11523"/>
                    </a:lnTo>
                    <a:cubicBezTo>
                      <a:pt x="17139" y="11523"/>
                      <a:pt x="16491" y="12387"/>
                      <a:pt x="15627" y="13323"/>
                    </a:cubicBezTo>
                    <a:lnTo>
                      <a:pt x="15771" y="13539"/>
                    </a:lnTo>
                    <a:lnTo>
                      <a:pt x="15771" y="14907"/>
                    </a:lnTo>
                    <a:lnTo>
                      <a:pt x="15627" y="16419"/>
                    </a:lnTo>
                    <a:lnTo>
                      <a:pt x="15699" y="16419"/>
                    </a:lnTo>
                    <a:cubicBezTo>
                      <a:pt x="15699" y="16419"/>
                      <a:pt x="15699" y="16492"/>
                      <a:pt x="15699" y="16492"/>
                    </a:cubicBezTo>
                    <a:lnTo>
                      <a:pt x="15699" y="17139"/>
                    </a:lnTo>
                    <a:cubicBezTo>
                      <a:pt x="15699" y="17139"/>
                      <a:pt x="15699" y="18940"/>
                      <a:pt x="15699" y="18940"/>
                    </a:cubicBezTo>
                    <a:lnTo>
                      <a:pt x="15699" y="19228"/>
                    </a:lnTo>
                    <a:cubicBezTo>
                      <a:pt x="15699" y="19228"/>
                      <a:pt x="15699" y="19516"/>
                      <a:pt x="15699" y="19516"/>
                    </a:cubicBezTo>
                    <a:lnTo>
                      <a:pt x="15699" y="19516"/>
                    </a:lnTo>
                    <a:cubicBezTo>
                      <a:pt x="15699" y="19516"/>
                      <a:pt x="15699" y="20020"/>
                      <a:pt x="15699" y="20020"/>
                    </a:cubicBezTo>
                    <a:lnTo>
                      <a:pt x="15699" y="21388"/>
                    </a:lnTo>
                    <a:cubicBezTo>
                      <a:pt x="15699" y="22180"/>
                      <a:pt x="16059" y="22540"/>
                      <a:pt x="16635" y="22540"/>
                    </a:cubicBezTo>
                    <a:lnTo>
                      <a:pt x="17211" y="22540"/>
                    </a:lnTo>
                    <a:lnTo>
                      <a:pt x="17931" y="22397"/>
                    </a:lnTo>
                    <a:lnTo>
                      <a:pt x="17931" y="22397"/>
                    </a:lnTo>
                    <a:cubicBezTo>
                      <a:pt x="17283" y="23405"/>
                      <a:pt x="16563" y="23837"/>
                      <a:pt x="15771" y="23837"/>
                    </a:cubicBezTo>
                    <a:cubicBezTo>
                      <a:pt x="15771" y="23909"/>
                      <a:pt x="15627" y="23981"/>
                      <a:pt x="15339" y="23981"/>
                    </a:cubicBezTo>
                    <a:lnTo>
                      <a:pt x="14403" y="23981"/>
                    </a:lnTo>
                    <a:cubicBezTo>
                      <a:pt x="14403" y="23981"/>
                      <a:pt x="13755" y="23837"/>
                      <a:pt x="13395" y="23621"/>
                    </a:cubicBezTo>
                    <a:cubicBezTo>
                      <a:pt x="13035" y="23765"/>
                      <a:pt x="12602" y="23909"/>
                      <a:pt x="12242" y="23909"/>
                    </a:cubicBezTo>
                    <a:lnTo>
                      <a:pt x="11594" y="23909"/>
                    </a:lnTo>
                    <a:cubicBezTo>
                      <a:pt x="10730" y="23909"/>
                      <a:pt x="10010" y="23405"/>
                      <a:pt x="9506" y="22397"/>
                    </a:cubicBezTo>
                    <a:lnTo>
                      <a:pt x="9578" y="22397"/>
                    </a:lnTo>
                    <a:lnTo>
                      <a:pt x="10226" y="22540"/>
                    </a:lnTo>
                    <a:lnTo>
                      <a:pt x="10730" y="22540"/>
                    </a:lnTo>
                    <a:cubicBezTo>
                      <a:pt x="10730" y="22540"/>
                      <a:pt x="11162" y="21965"/>
                      <a:pt x="11306" y="20740"/>
                    </a:cubicBezTo>
                    <a:lnTo>
                      <a:pt x="10946" y="19516"/>
                    </a:lnTo>
                    <a:lnTo>
                      <a:pt x="11018" y="19516"/>
                    </a:lnTo>
                    <a:cubicBezTo>
                      <a:pt x="11018" y="19516"/>
                      <a:pt x="11738" y="19660"/>
                      <a:pt x="11738" y="19660"/>
                    </a:cubicBezTo>
                    <a:lnTo>
                      <a:pt x="11810" y="19660"/>
                    </a:lnTo>
                    <a:cubicBezTo>
                      <a:pt x="11450" y="19516"/>
                      <a:pt x="11162" y="19228"/>
                      <a:pt x="10874" y="18796"/>
                    </a:cubicBezTo>
                    <a:lnTo>
                      <a:pt x="10874" y="17571"/>
                    </a:lnTo>
                    <a:lnTo>
                      <a:pt x="11018" y="17428"/>
                    </a:lnTo>
                    <a:lnTo>
                      <a:pt x="11018" y="16852"/>
                    </a:lnTo>
                    <a:cubicBezTo>
                      <a:pt x="11018" y="16852"/>
                      <a:pt x="11018" y="16779"/>
                      <a:pt x="11018" y="16779"/>
                    </a:cubicBezTo>
                    <a:lnTo>
                      <a:pt x="11162" y="15483"/>
                    </a:lnTo>
                    <a:cubicBezTo>
                      <a:pt x="11162" y="15483"/>
                      <a:pt x="10874" y="15267"/>
                      <a:pt x="10874" y="14835"/>
                    </a:cubicBezTo>
                    <a:lnTo>
                      <a:pt x="10874" y="14835"/>
                    </a:lnTo>
                    <a:cubicBezTo>
                      <a:pt x="10874" y="14835"/>
                      <a:pt x="10946" y="14043"/>
                      <a:pt x="10946" y="14043"/>
                    </a:cubicBezTo>
                    <a:lnTo>
                      <a:pt x="10946" y="13395"/>
                    </a:lnTo>
                    <a:cubicBezTo>
                      <a:pt x="10946" y="13395"/>
                      <a:pt x="10874" y="12891"/>
                      <a:pt x="10874" y="12891"/>
                    </a:cubicBezTo>
                    <a:lnTo>
                      <a:pt x="8353" y="12747"/>
                    </a:lnTo>
                    <a:lnTo>
                      <a:pt x="8210" y="12891"/>
                    </a:lnTo>
                    <a:lnTo>
                      <a:pt x="7849" y="12891"/>
                    </a:lnTo>
                    <a:cubicBezTo>
                      <a:pt x="7849" y="12891"/>
                      <a:pt x="7489" y="12891"/>
                      <a:pt x="7489" y="12891"/>
                    </a:cubicBezTo>
                    <a:lnTo>
                      <a:pt x="7274" y="12891"/>
                    </a:lnTo>
                    <a:lnTo>
                      <a:pt x="6985" y="12747"/>
                    </a:lnTo>
                    <a:lnTo>
                      <a:pt x="6841" y="13107"/>
                    </a:lnTo>
                    <a:lnTo>
                      <a:pt x="6841" y="13539"/>
                    </a:lnTo>
                    <a:cubicBezTo>
                      <a:pt x="6841" y="13539"/>
                      <a:pt x="6841" y="13827"/>
                      <a:pt x="6841" y="13827"/>
                    </a:cubicBezTo>
                    <a:lnTo>
                      <a:pt x="6914" y="13827"/>
                    </a:lnTo>
                    <a:cubicBezTo>
                      <a:pt x="6914" y="13827"/>
                      <a:pt x="6769" y="15411"/>
                      <a:pt x="6769" y="15411"/>
                    </a:cubicBezTo>
                    <a:lnTo>
                      <a:pt x="6914" y="16779"/>
                    </a:lnTo>
                    <a:lnTo>
                      <a:pt x="6914" y="19372"/>
                    </a:lnTo>
                    <a:cubicBezTo>
                      <a:pt x="6914" y="19372"/>
                      <a:pt x="6769" y="19444"/>
                      <a:pt x="6769" y="19444"/>
                    </a:cubicBezTo>
                    <a:lnTo>
                      <a:pt x="6769" y="19444"/>
                    </a:lnTo>
                    <a:cubicBezTo>
                      <a:pt x="6769" y="19444"/>
                      <a:pt x="6914" y="19804"/>
                      <a:pt x="6914" y="19804"/>
                    </a:cubicBezTo>
                    <a:lnTo>
                      <a:pt x="6625" y="21316"/>
                    </a:lnTo>
                    <a:cubicBezTo>
                      <a:pt x="6625" y="21316"/>
                      <a:pt x="7057" y="21893"/>
                      <a:pt x="7274" y="22685"/>
                    </a:cubicBezTo>
                    <a:lnTo>
                      <a:pt x="7274" y="22685"/>
                    </a:lnTo>
                    <a:cubicBezTo>
                      <a:pt x="7274" y="22685"/>
                      <a:pt x="7706" y="22540"/>
                      <a:pt x="7706" y="22540"/>
                    </a:cubicBezTo>
                    <a:lnTo>
                      <a:pt x="8210" y="22540"/>
                    </a:lnTo>
                    <a:cubicBezTo>
                      <a:pt x="8210" y="22540"/>
                      <a:pt x="8353" y="22397"/>
                      <a:pt x="8642" y="22325"/>
                    </a:cubicBezTo>
                    <a:lnTo>
                      <a:pt x="8642" y="22325"/>
                    </a:lnTo>
                    <a:cubicBezTo>
                      <a:pt x="8066" y="23477"/>
                      <a:pt x="7201" y="24053"/>
                      <a:pt x="5977" y="24053"/>
                    </a:cubicBezTo>
                    <a:lnTo>
                      <a:pt x="4537" y="23477"/>
                    </a:lnTo>
                    <a:cubicBezTo>
                      <a:pt x="3961" y="23765"/>
                      <a:pt x="3457" y="23909"/>
                      <a:pt x="3169" y="23909"/>
                    </a:cubicBezTo>
                    <a:lnTo>
                      <a:pt x="3024" y="23693"/>
                    </a:lnTo>
                    <a:lnTo>
                      <a:pt x="2880" y="23909"/>
                    </a:lnTo>
                    <a:lnTo>
                      <a:pt x="2880" y="23765"/>
                    </a:lnTo>
                    <a:cubicBezTo>
                      <a:pt x="2880" y="23765"/>
                      <a:pt x="2809" y="23765"/>
                      <a:pt x="2809" y="23765"/>
                    </a:cubicBezTo>
                    <a:lnTo>
                      <a:pt x="2737" y="23765"/>
                    </a:lnTo>
                    <a:cubicBezTo>
                      <a:pt x="2737" y="23765"/>
                      <a:pt x="2520" y="23765"/>
                      <a:pt x="2520" y="23765"/>
                    </a:cubicBezTo>
                    <a:cubicBezTo>
                      <a:pt x="2448" y="23765"/>
                      <a:pt x="2377" y="23765"/>
                      <a:pt x="2377" y="23549"/>
                    </a:cubicBezTo>
                    <a:lnTo>
                      <a:pt x="2305" y="23549"/>
                    </a:lnTo>
                    <a:lnTo>
                      <a:pt x="2305" y="23693"/>
                    </a:lnTo>
                    <a:lnTo>
                      <a:pt x="2232" y="23693"/>
                    </a:lnTo>
                    <a:cubicBezTo>
                      <a:pt x="1512" y="23693"/>
                      <a:pt x="792" y="23261"/>
                      <a:pt x="72" y="22397"/>
                    </a:cubicBezTo>
                    <a:lnTo>
                      <a:pt x="72" y="22397"/>
                    </a:lnTo>
                    <a:cubicBezTo>
                      <a:pt x="72" y="22397"/>
                      <a:pt x="1656" y="22469"/>
                      <a:pt x="1656" y="22469"/>
                    </a:cubicBezTo>
                    <a:cubicBezTo>
                      <a:pt x="1800" y="22180"/>
                      <a:pt x="2016" y="22036"/>
                      <a:pt x="2305" y="22036"/>
                    </a:cubicBezTo>
                    <a:lnTo>
                      <a:pt x="2160" y="21821"/>
                    </a:lnTo>
                    <a:lnTo>
                      <a:pt x="2305" y="21676"/>
                    </a:lnTo>
                    <a:lnTo>
                      <a:pt x="2232" y="21676"/>
                    </a:lnTo>
                    <a:lnTo>
                      <a:pt x="2232" y="21533"/>
                    </a:lnTo>
                    <a:lnTo>
                      <a:pt x="2448" y="20380"/>
                    </a:lnTo>
                    <a:lnTo>
                      <a:pt x="2448" y="20020"/>
                    </a:lnTo>
                    <a:cubicBezTo>
                      <a:pt x="2448" y="20020"/>
                      <a:pt x="2952" y="20020"/>
                      <a:pt x="2952" y="20020"/>
                    </a:cubicBezTo>
                    <a:lnTo>
                      <a:pt x="2952" y="20020"/>
                    </a:lnTo>
                    <a:cubicBezTo>
                      <a:pt x="2952" y="20020"/>
                      <a:pt x="2377" y="19876"/>
                      <a:pt x="2377" y="19876"/>
                    </a:cubicBezTo>
                    <a:lnTo>
                      <a:pt x="2377" y="19300"/>
                    </a:lnTo>
                    <a:cubicBezTo>
                      <a:pt x="2377" y="19300"/>
                      <a:pt x="2448" y="18868"/>
                      <a:pt x="2448" y="18868"/>
                    </a:cubicBezTo>
                    <a:lnTo>
                      <a:pt x="2377" y="18868"/>
                    </a:lnTo>
                    <a:cubicBezTo>
                      <a:pt x="2377" y="18868"/>
                      <a:pt x="2448" y="18364"/>
                      <a:pt x="2448" y="18364"/>
                    </a:cubicBezTo>
                    <a:lnTo>
                      <a:pt x="2232" y="17860"/>
                    </a:lnTo>
                    <a:lnTo>
                      <a:pt x="2232" y="16635"/>
                    </a:lnTo>
                    <a:cubicBezTo>
                      <a:pt x="2232" y="16635"/>
                      <a:pt x="2305" y="16275"/>
                      <a:pt x="2305" y="16275"/>
                    </a:cubicBezTo>
                    <a:lnTo>
                      <a:pt x="2377" y="16275"/>
                    </a:lnTo>
                    <a:lnTo>
                      <a:pt x="2377" y="16132"/>
                    </a:lnTo>
                    <a:lnTo>
                      <a:pt x="2160" y="15987"/>
                    </a:lnTo>
                    <a:lnTo>
                      <a:pt x="2160" y="15123"/>
                    </a:lnTo>
                    <a:cubicBezTo>
                      <a:pt x="2160" y="15123"/>
                      <a:pt x="2160" y="15051"/>
                      <a:pt x="2160" y="15051"/>
                    </a:cubicBezTo>
                    <a:lnTo>
                      <a:pt x="2160" y="15051"/>
                    </a:lnTo>
                    <a:cubicBezTo>
                      <a:pt x="2160" y="15051"/>
                      <a:pt x="2232" y="14907"/>
                      <a:pt x="2232" y="14907"/>
                    </a:cubicBezTo>
                    <a:lnTo>
                      <a:pt x="2232" y="14907"/>
                    </a:lnTo>
                    <a:cubicBezTo>
                      <a:pt x="2232" y="14907"/>
                      <a:pt x="2160" y="14475"/>
                      <a:pt x="2160" y="14475"/>
                    </a:cubicBezTo>
                    <a:lnTo>
                      <a:pt x="2448" y="14115"/>
                    </a:lnTo>
                    <a:lnTo>
                      <a:pt x="2160" y="14115"/>
                    </a:lnTo>
                    <a:lnTo>
                      <a:pt x="2160" y="13899"/>
                    </a:lnTo>
                    <a:lnTo>
                      <a:pt x="2232" y="13899"/>
                    </a:lnTo>
                    <a:lnTo>
                      <a:pt x="2232" y="13323"/>
                    </a:lnTo>
                    <a:cubicBezTo>
                      <a:pt x="2232" y="13323"/>
                      <a:pt x="2160" y="12963"/>
                      <a:pt x="2160" y="12963"/>
                    </a:cubicBezTo>
                    <a:cubicBezTo>
                      <a:pt x="2088" y="12963"/>
                      <a:pt x="1656" y="12531"/>
                      <a:pt x="1008" y="11595"/>
                    </a:cubicBezTo>
                    <a:lnTo>
                      <a:pt x="1008" y="11450"/>
                    </a:lnTo>
                    <a:cubicBezTo>
                      <a:pt x="1800" y="10514"/>
                      <a:pt x="2160" y="10010"/>
                      <a:pt x="2160" y="9866"/>
                    </a:cubicBezTo>
                    <a:lnTo>
                      <a:pt x="2160" y="8498"/>
                    </a:lnTo>
                    <a:lnTo>
                      <a:pt x="2377" y="8498"/>
                    </a:lnTo>
                    <a:lnTo>
                      <a:pt x="2160" y="7490"/>
                    </a:lnTo>
                    <a:lnTo>
                      <a:pt x="2160" y="7490"/>
                    </a:lnTo>
                    <a:cubicBezTo>
                      <a:pt x="2160" y="7490"/>
                      <a:pt x="2232" y="7058"/>
                      <a:pt x="2232" y="7058"/>
                    </a:cubicBezTo>
                    <a:lnTo>
                      <a:pt x="2232" y="6698"/>
                    </a:lnTo>
                    <a:cubicBezTo>
                      <a:pt x="2232" y="6698"/>
                      <a:pt x="2160" y="6337"/>
                      <a:pt x="2160" y="6337"/>
                    </a:cubicBezTo>
                    <a:lnTo>
                      <a:pt x="2377" y="6194"/>
                    </a:lnTo>
                    <a:lnTo>
                      <a:pt x="2305" y="6194"/>
                    </a:lnTo>
                    <a:lnTo>
                      <a:pt x="2305" y="5545"/>
                    </a:lnTo>
                    <a:lnTo>
                      <a:pt x="2809" y="5545"/>
                    </a:lnTo>
                    <a:cubicBezTo>
                      <a:pt x="2809" y="5545"/>
                      <a:pt x="2377" y="5401"/>
                      <a:pt x="2377" y="5257"/>
                    </a:cubicBezTo>
                    <a:lnTo>
                      <a:pt x="2377" y="4825"/>
                    </a:lnTo>
                    <a:cubicBezTo>
                      <a:pt x="2377" y="4825"/>
                      <a:pt x="2377" y="3673"/>
                      <a:pt x="2377" y="3673"/>
                    </a:cubicBezTo>
                    <a:lnTo>
                      <a:pt x="2160" y="3673"/>
                    </a:lnTo>
                    <a:cubicBezTo>
                      <a:pt x="2160" y="2305"/>
                      <a:pt x="1800" y="1657"/>
                      <a:pt x="1080" y="1657"/>
                    </a:cubicBezTo>
                    <a:lnTo>
                      <a:pt x="792" y="1657"/>
                    </a:lnTo>
                    <a:lnTo>
                      <a:pt x="0" y="2017"/>
                    </a:lnTo>
                    <a:lnTo>
                      <a:pt x="0" y="1872"/>
                    </a:lnTo>
                    <a:cubicBezTo>
                      <a:pt x="936" y="865"/>
                      <a:pt x="1872" y="360"/>
                      <a:pt x="2880" y="360"/>
                    </a:cubicBezTo>
                    <a:lnTo>
                      <a:pt x="3457" y="360"/>
                    </a:lnTo>
                    <a:cubicBezTo>
                      <a:pt x="3457" y="360"/>
                      <a:pt x="4105" y="576"/>
                      <a:pt x="4537" y="936"/>
                    </a:cubicBezTo>
                    <a:cubicBezTo>
                      <a:pt x="4969" y="432"/>
                      <a:pt x="5545" y="216"/>
                      <a:pt x="6193" y="216"/>
                    </a:cubicBezTo>
                    <a:cubicBezTo>
                      <a:pt x="7201" y="216"/>
                      <a:pt x="7993" y="865"/>
                      <a:pt x="8498" y="2089"/>
                    </a:cubicBezTo>
                    <a:lnTo>
                      <a:pt x="8281" y="2089"/>
                    </a:lnTo>
                    <a:lnTo>
                      <a:pt x="7633" y="1729"/>
                    </a:lnTo>
                    <a:cubicBezTo>
                      <a:pt x="7129" y="1729"/>
                      <a:pt x="6914" y="2017"/>
                      <a:pt x="6914" y="2377"/>
                    </a:cubicBezTo>
                    <a:lnTo>
                      <a:pt x="6914" y="3385"/>
                    </a:lnTo>
                    <a:cubicBezTo>
                      <a:pt x="6914" y="4825"/>
                      <a:pt x="6914" y="5545"/>
                      <a:pt x="6769" y="5545"/>
                    </a:cubicBezTo>
                    <a:lnTo>
                      <a:pt x="6914" y="6266"/>
                    </a:lnTo>
                    <a:lnTo>
                      <a:pt x="6769" y="6986"/>
                    </a:lnTo>
                    <a:lnTo>
                      <a:pt x="6769" y="7850"/>
                    </a:lnTo>
                    <a:cubicBezTo>
                      <a:pt x="6769" y="7850"/>
                      <a:pt x="6769" y="9290"/>
                      <a:pt x="6769" y="9290"/>
                    </a:cubicBezTo>
                    <a:lnTo>
                      <a:pt x="6914" y="9794"/>
                    </a:lnTo>
                    <a:lnTo>
                      <a:pt x="8210" y="9794"/>
                    </a:lnTo>
                    <a:cubicBezTo>
                      <a:pt x="8210" y="9794"/>
                      <a:pt x="8714" y="9866"/>
                      <a:pt x="8714" y="9866"/>
                    </a:cubicBezTo>
                    <a:cubicBezTo>
                      <a:pt x="8858" y="9866"/>
                      <a:pt x="8858" y="9866"/>
                      <a:pt x="8858" y="10082"/>
                    </a:cubicBezTo>
                    <a:cubicBezTo>
                      <a:pt x="9074" y="9866"/>
                      <a:pt x="9290" y="9722"/>
                      <a:pt x="9506" y="9722"/>
                    </a:cubicBezTo>
                    <a:lnTo>
                      <a:pt x="10514" y="9722"/>
                    </a:lnTo>
                    <a:cubicBezTo>
                      <a:pt x="10514" y="9722"/>
                      <a:pt x="10802" y="9434"/>
                      <a:pt x="10874" y="8858"/>
                    </a:cubicBezTo>
                    <a:lnTo>
                      <a:pt x="10874" y="8498"/>
                    </a:lnTo>
                    <a:cubicBezTo>
                      <a:pt x="10874" y="8498"/>
                      <a:pt x="10874" y="8498"/>
                      <a:pt x="10874" y="8498"/>
                    </a:cubicBezTo>
                    <a:lnTo>
                      <a:pt x="10874" y="8498"/>
                    </a:lnTo>
                    <a:lnTo>
                      <a:pt x="10874" y="8066"/>
                    </a:lnTo>
                    <a:cubicBezTo>
                      <a:pt x="10874" y="8066"/>
                      <a:pt x="10874" y="7058"/>
                      <a:pt x="10874" y="7058"/>
                    </a:cubicBezTo>
                    <a:lnTo>
                      <a:pt x="10874" y="6554"/>
                    </a:lnTo>
                    <a:cubicBezTo>
                      <a:pt x="10874" y="6554"/>
                      <a:pt x="10802" y="6266"/>
                      <a:pt x="10802" y="6266"/>
                    </a:cubicBezTo>
                    <a:lnTo>
                      <a:pt x="10802" y="5833"/>
                    </a:lnTo>
                    <a:cubicBezTo>
                      <a:pt x="10802" y="5833"/>
                      <a:pt x="10802" y="3385"/>
                      <a:pt x="10802" y="3385"/>
                    </a:cubicBezTo>
                    <a:lnTo>
                      <a:pt x="11090" y="2089"/>
                    </a:lnTo>
                    <a:cubicBezTo>
                      <a:pt x="11090" y="2089"/>
                      <a:pt x="10874" y="1945"/>
                      <a:pt x="10802" y="1657"/>
                    </a:cubicBezTo>
                    <a:lnTo>
                      <a:pt x="10226" y="1657"/>
                    </a:lnTo>
                    <a:cubicBezTo>
                      <a:pt x="10226" y="1657"/>
                      <a:pt x="9290" y="1945"/>
                      <a:pt x="9290" y="1945"/>
                    </a:cubicBezTo>
                    <a:lnTo>
                      <a:pt x="9290" y="1945"/>
                    </a:lnTo>
                    <a:cubicBezTo>
                      <a:pt x="9290" y="1945"/>
                      <a:pt x="9650" y="1368"/>
                      <a:pt x="10226" y="1080"/>
                    </a:cubicBezTo>
                    <a:cubicBezTo>
                      <a:pt x="10658" y="432"/>
                      <a:pt x="11234" y="144"/>
                      <a:pt x="11954" y="144"/>
                    </a:cubicBezTo>
                    <a:lnTo>
                      <a:pt x="12242" y="144"/>
                    </a:lnTo>
                    <a:lnTo>
                      <a:pt x="13322" y="504"/>
                    </a:lnTo>
                    <a:cubicBezTo>
                      <a:pt x="13827" y="144"/>
                      <a:pt x="14403" y="0"/>
                      <a:pt x="14979" y="0"/>
                    </a:cubicBezTo>
                    <a:close/>
                    <a:moveTo>
                      <a:pt x="3024" y="14115"/>
                    </a:moveTo>
                    <a:lnTo>
                      <a:pt x="3097" y="14115"/>
                    </a:lnTo>
                    <a:lnTo>
                      <a:pt x="3241" y="13899"/>
                    </a:lnTo>
                    <a:lnTo>
                      <a:pt x="3169" y="13899"/>
                    </a:lnTo>
                    <a:lnTo>
                      <a:pt x="2952" y="14115"/>
                    </a:lnTo>
                    <a:close/>
                    <a:moveTo>
                      <a:pt x="3241" y="20092"/>
                    </a:moveTo>
                    <a:lnTo>
                      <a:pt x="3384" y="20308"/>
                    </a:lnTo>
                    <a:lnTo>
                      <a:pt x="3529" y="20308"/>
                    </a:lnTo>
                    <a:lnTo>
                      <a:pt x="3384" y="20092"/>
                    </a:lnTo>
                    <a:lnTo>
                      <a:pt x="3241" y="20092"/>
                    </a:lnTo>
                    <a:close/>
                    <a:moveTo>
                      <a:pt x="3384" y="13899"/>
                    </a:moveTo>
                    <a:lnTo>
                      <a:pt x="3529" y="13899"/>
                    </a:lnTo>
                    <a:cubicBezTo>
                      <a:pt x="3529" y="13899"/>
                      <a:pt x="3601" y="13611"/>
                      <a:pt x="3817" y="13611"/>
                    </a:cubicBezTo>
                    <a:lnTo>
                      <a:pt x="3817" y="13467"/>
                    </a:lnTo>
                    <a:lnTo>
                      <a:pt x="3384" y="13899"/>
                    </a:lnTo>
                    <a:close/>
                    <a:moveTo>
                      <a:pt x="3961" y="13251"/>
                    </a:moveTo>
                    <a:lnTo>
                      <a:pt x="3961" y="13251"/>
                    </a:lnTo>
                    <a:cubicBezTo>
                      <a:pt x="3961" y="13251"/>
                      <a:pt x="4177" y="13323"/>
                      <a:pt x="4177" y="13323"/>
                    </a:cubicBezTo>
                    <a:lnTo>
                      <a:pt x="4537" y="13035"/>
                    </a:lnTo>
                    <a:lnTo>
                      <a:pt x="4465" y="13035"/>
                    </a:lnTo>
                    <a:lnTo>
                      <a:pt x="4033" y="13179"/>
                    </a:lnTo>
                    <a:close/>
                    <a:moveTo>
                      <a:pt x="4609" y="3673"/>
                    </a:moveTo>
                    <a:lnTo>
                      <a:pt x="4393" y="3673"/>
                    </a:lnTo>
                    <a:cubicBezTo>
                      <a:pt x="4393" y="3673"/>
                      <a:pt x="4321" y="3601"/>
                      <a:pt x="4321" y="3601"/>
                    </a:cubicBezTo>
                    <a:lnTo>
                      <a:pt x="4321" y="3745"/>
                    </a:lnTo>
                    <a:lnTo>
                      <a:pt x="4393" y="3745"/>
                    </a:lnTo>
                    <a:lnTo>
                      <a:pt x="5257" y="3457"/>
                    </a:lnTo>
                    <a:lnTo>
                      <a:pt x="5257" y="3457"/>
                    </a:lnTo>
                    <a:cubicBezTo>
                      <a:pt x="5257" y="3457"/>
                      <a:pt x="5041" y="3457"/>
                      <a:pt x="5041" y="3457"/>
                    </a:cubicBezTo>
                    <a:lnTo>
                      <a:pt x="4609" y="3745"/>
                    </a:lnTo>
                    <a:close/>
                    <a:moveTo>
                      <a:pt x="5185" y="12602"/>
                    </a:moveTo>
                    <a:lnTo>
                      <a:pt x="5329" y="12602"/>
                    </a:lnTo>
                    <a:cubicBezTo>
                      <a:pt x="5329" y="12602"/>
                      <a:pt x="5329" y="12602"/>
                      <a:pt x="5329" y="12602"/>
                    </a:cubicBezTo>
                    <a:lnTo>
                      <a:pt x="6409" y="12099"/>
                    </a:lnTo>
                    <a:lnTo>
                      <a:pt x="6409" y="11955"/>
                    </a:lnTo>
                    <a:lnTo>
                      <a:pt x="5257" y="12459"/>
                    </a:lnTo>
                    <a:lnTo>
                      <a:pt x="5185" y="12459"/>
                    </a:lnTo>
                    <a:lnTo>
                      <a:pt x="5185" y="12602"/>
                    </a:lnTo>
                    <a:close/>
                    <a:moveTo>
                      <a:pt x="5833" y="21461"/>
                    </a:moveTo>
                    <a:lnTo>
                      <a:pt x="5833" y="21461"/>
                    </a:lnTo>
                    <a:cubicBezTo>
                      <a:pt x="6481" y="21748"/>
                      <a:pt x="6914" y="21965"/>
                      <a:pt x="7274" y="22325"/>
                    </a:cubicBezTo>
                    <a:lnTo>
                      <a:pt x="7346" y="22325"/>
                    </a:lnTo>
                    <a:cubicBezTo>
                      <a:pt x="7346" y="22325"/>
                      <a:pt x="6914" y="21821"/>
                      <a:pt x="5977" y="21461"/>
                    </a:cubicBezTo>
                    <a:lnTo>
                      <a:pt x="5833" y="21461"/>
                    </a:lnTo>
                    <a:close/>
                    <a:moveTo>
                      <a:pt x="6193" y="2881"/>
                    </a:moveTo>
                    <a:lnTo>
                      <a:pt x="6193" y="2881"/>
                    </a:lnTo>
                    <a:cubicBezTo>
                      <a:pt x="6193" y="2881"/>
                      <a:pt x="6337" y="2953"/>
                      <a:pt x="6337" y="2953"/>
                    </a:cubicBezTo>
                    <a:lnTo>
                      <a:pt x="6697" y="2665"/>
                    </a:lnTo>
                    <a:lnTo>
                      <a:pt x="6697" y="2665"/>
                    </a:lnTo>
                    <a:lnTo>
                      <a:pt x="6265" y="2809"/>
                    </a:lnTo>
                    <a:close/>
                    <a:moveTo>
                      <a:pt x="6481" y="11955"/>
                    </a:moveTo>
                    <a:lnTo>
                      <a:pt x="6553" y="11955"/>
                    </a:lnTo>
                    <a:lnTo>
                      <a:pt x="6697" y="11810"/>
                    </a:lnTo>
                    <a:lnTo>
                      <a:pt x="6625" y="11810"/>
                    </a:lnTo>
                    <a:lnTo>
                      <a:pt x="6481" y="11955"/>
                    </a:lnTo>
                    <a:close/>
                    <a:moveTo>
                      <a:pt x="6985" y="11595"/>
                    </a:moveTo>
                    <a:lnTo>
                      <a:pt x="6985" y="11595"/>
                    </a:lnTo>
                    <a:cubicBezTo>
                      <a:pt x="6985" y="11595"/>
                      <a:pt x="7561" y="11163"/>
                      <a:pt x="7921" y="11018"/>
                    </a:cubicBezTo>
                    <a:lnTo>
                      <a:pt x="7993" y="11018"/>
                    </a:lnTo>
                    <a:cubicBezTo>
                      <a:pt x="7993" y="11018"/>
                      <a:pt x="8138" y="10802"/>
                      <a:pt x="8426" y="10802"/>
                    </a:cubicBezTo>
                    <a:cubicBezTo>
                      <a:pt x="8426" y="10658"/>
                      <a:pt x="8642" y="10514"/>
                      <a:pt x="9002" y="10370"/>
                    </a:cubicBezTo>
                    <a:lnTo>
                      <a:pt x="9002" y="10370"/>
                    </a:lnTo>
                    <a:cubicBezTo>
                      <a:pt x="9002" y="10370"/>
                      <a:pt x="8930" y="10298"/>
                      <a:pt x="8930" y="10298"/>
                    </a:cubicBezTo>
                    <a:cubicBezTo>
                      <a:pt x="7561" y="10946"/>
                      <a:pt x="6914" y="11378"/>
                      <a:pt x="6914" y="11523"/>
                    </a:cubicBezTo>
                    <a:close/>
                    <a:moveTo>
                      <a:pt x="7778" y="11523"/>
                    </a:moveTo>
                    <a:lnTo>
                      <a:pt x="7849" y="11523"/>
                    </a:lnTo>
                    <a:lnTo>
                      <a:pt x="7993" y="11378"/>
                    </a:lnTo>
                    <a:lnTo>
                      <a:pt x="7921" y="11378"/>
                    </a:lnTo>
                    <a:lnTo>
                      <a:pt x="7706" y="11523"/>
                    </a:lnTo>
                    <a:close/>
                    <a:moveTo>
                      <a:pt x="10370" y="10514"/>
                    </a:moveTo>
                    <a:lnTo>
                      <a:pt x="10370" y="10514"/>
                    </a:lnTo>
                    <a:cubicBezTo>
                      <a:pt x="10370" y="10514"/>
                      <a:pt x="8858" y="10946"/>
                      <a:pt x="8858" y="10946"/>
                    </a:cubicBezTo>
                    <a:lnTo>
                      <a:pt x="8858" y="11090"/>
                    </a:lnTo>
                    <a:lnTo>
                      <a:pt x="8930" y="11090"/>
                    </a:lnTo>
                    <a:lnTo>
                      <a:pt x="10874" y="10586"/>
                    </a:lnTo>
                    <a:lnTo>
                      <a:pt x="10946" y="10586"/>
                    </a:lnTo>
                    <a:cubicBezTo>
                      <a:pt x="10946" y="10586"/>
                      <a:pt x="11306" y="10442"/>
                      <a:pt x="11954" y="10226"/>
                    </a:cubicBezTo>
                    <a:lnTo>
                      <a:pt x="11954" y="10082"/>
                    </a:lnTo>
                    <a:lnTo>
                      <a:pt x="10370" y="10586"/>
                    </a:lnTo>
                    <a:close/>
                    <a:moveTo>
                      <a:pt x="11954" y="1585"/>
                    </a:moveTo>
                    <a:cubicBezTo>
                      <a:pt x="11954" y="1585"/>
                      <a:pt x="11666" y="1945"/>
                      <a:pt x="11522" y="1945"/>
                    </a:cubicBezTo>
                    <a:lnTo>
                      <a:pt x="11522" y="1945"/>
                    </a:lnTo>
                    <a:cubicBezTo>
                      <a:pt x="11522" y="1945"/>
                      <a:pt x="11666" y="2017"/>
                      <a:pt x="11666" y="2017"/>
                    </a:cubicBezTo>
                    <a:lnTo>
                      <a:pt x="12026" y="1585"/>
                    </a:lnTo>
                    <a:lnTo>
                      <a:pt x="11954" y="1585"/>
                    </a:lnTo>
                    <a:close/>
                    <a:moveTo>
                      <a:pt x="11738" y="2521"/>
                    </a:moveTo>
                    <a:lnTo>
                      <a:pt x="11738" y="2521"/>
                    </a:lnTo>
                    <a:cubicBezTo>
                      <a:pt x="11738" y="2521"/>
                      <a:pt x="12098" y="2521"/>
                      <a:pt x="12098" y="2521"/>
                    </a:cubicBezTo>
                    <a:lnTo>
                      <a:pt x="12098" y="2521"/>
                    </a:lnTo>
                    <a:cubicBezTo>
                      <a:pt x="12098" y="2521"/>
                      <a:pt x="11738" y="2521"/>
                      <a:pt x="11738" y="2521"/>
                    </a:cubicBezTo>
                    <a:close/>
                    <a:moveTo>
                      <a:pt x="12530" y="936"/>
                    </a:moveTo>
                    <a:lnTo>
                      <a:pt x="12530" y="936"/>
                    </a:lnTo>
                    <a:cubicBezTo>
                      <a:pt x="12530" y="936"/>
                      <a:pt x="12675" y="865"/>
                      <a:pt x="12675" y="865"/>
                    </a:cubicBezTo>
                    <a:lnTo>
                      <a:pt x="12675" y="865"/>
                    </a:lnTo>
                    <a:cubicBezTo>
                      <a:pt x="12675" y="865"/>
                      <a:pt x="12530" y="936"/>
                      <a:pt x="12530" y="936"/>
                    </a:cubicBezTo>
                    <a:close/>
                    <a:moveTo>
                      <a:pt x="12530" y="19948"/>
                    </a:moveTo>
                    <a:lnTo>
                      <a:pt x="12530" y="19948"/>
                    </a:lnTo>
                    <a:cubicBezTo>
                      <a:pt x="12530" y="19948"/>
                      <a:pt x="12747" y="20308"/>
                      <a:pt x="13035" y="20308"/>
                    </a:cubicBezTo>
                    <a:lnTo>
                      <a:pt x="13107" y="20308"/>
                    </a:lnTo>
                    <a:lnTo>
                      <a:pt x="13107" y="20092"/>
                    </a:lnTo>
                    <a:cubicBezTo>
                      <a:pt x="13107" y="20092"/>
                      <a:pt x="12675" y="20092"/>
                      <a:pt x="12530" y="19948"/>
                    </a:cubicBezTo>
                    <a:close/>
                    <a:moveTo>
                      <a:pt x="13322" y="20524"/>
                    </a:moveTo>
                    <a:lnTo>
                      <a:pt x="13467" y="20668"/>
                    </a:lnTo>
                    <a:lnTo>
                      <a:pt x="13539" y="20668"/>
                    </a:lnTo>
                    <a:lnTo>
                      <a:pt x="13682" y="20524"/>
                    </a:lnTo>
                    <a:lnTo>
                      <a:pt x="13611" y="20524"/>
                    </a:lnTo>
                    <a:cubicBezTo>
                      <a:pt x="13611" y="20524"/>
                      <a:pt x="13250" y="20524"/>
                      <a:pt x="13250" y="20524"/>
                    </a:cubicBezTo>
                    <a:close/>
                    <a:moveTo>
                      <a:pt x="13395" y="21101"/>
                    </a:moveTo>
                    <a:lnTo>
                      <a:pt x="13611" y="21388"/>
                    </a:lnTo>
                    <a:lnTo>
                      <a:pt x="13611" y="21388"/>
                    </a:lnTo>
                    <a:cubicBezTo>
                      <a:pt x="13611" y="21388"/>
                      <a:pt x="13467" y="21101"/>
                      <a:pt x="13467" y="21101"/>
                    </a:cubicBezTo>
                    <a:lnTo>
                      <a:pt x="13395" y="21101"/>
                    </a:lnTo>
                    <a:close/>
                    <a:moveTo>
                      <a:pt x="13827" y="9434"/>
                    </a:moveTo>
                    <a:lnTo>
                      <a:pt x="13827" y="9434"/>
                    </a:lnTo>
                    <a:cubicBezTo>
                      <a:pt x="13827" y="9434"/>
                      <a:pt x="13971" y="9506"/>
                      <a:pt x="13971" y="9506"/>
                    </a:cubicBezTo>
                    <a:cubicBezTo>
                      <a:pt x="14331" y="9362"/>
                      <a:pt x="14547" y="9218"/>
                      <a:pt x="14547" y="9074"/>
                    </a:cubicBezTo>
                    <a:lnTo>
                      <a:pt x="14475" y="9074"/>
                    </a:lnTo>
                    <a:lnTo>
                      <a:pt x="13827" y="9434"/>
                    </a:lnTo>
                    <a:close/>
                    <a:moveTo>
                      <a:pt x="14259" y="20956"/>
                    </a:moveTo>
                    <a:lnTo>
                      <a:pt x="14259" y="21101"/>
                    </a:lnTo>
                    <a:cubicBezTo>
                      <a:pt x="14259" y="21101"/>
                      <a:pt x="14475" y="21244"/>
                      <a:pt x="14475" y="21461"/>
                    </a:cubicBezTo>
                    <a:lnTo>
                      <a:pt x="14619" y="21461"/>
                    </a:lnTo>
                    <a:lnTo>
                      <a:pt x="14619" y="21316"/>
                    </a:lnTo>
                    <a:lnTo>
                      <a:pt x="14259" y="20956"/>
                    </a:lnTo>
                    <a:close/>
                    <a:moveTo>
                      <a:pt x="14475" y="22108"/>
                    </a:moveTo>
                    <a:lnTo>
                      <a:pt x="14475" y="22397"/>
                    </a:lnTo>
                    <a:cubicBezTo>
                      <a:pt x="14475" y="22397"/>
                      <a:pt x="14763" y="22540"/>
                      <a:pt x="14763" y="22757"/>
                    </a:cubicBezTo>
                    <a:lnTo>
                      <a:pt x="15195" y="23189"/>
                    </a:lnTo>
                    <a:lnTo>
                      <a:pt x="15339" y="23045"/>
                    </a:lnTo>
                    <a:cubicBezTo>
                      <a:pt x="15339" y="23045"/>
                      <a:pt x="14979" y="22757"/>
                      <a:pt x="14691" y="22325"/>
                    </a:cubicBezTo>
                    <a:lnTo>
                      <a:pt x="14691" y="22180"/>
                    </a:lnTo>
                    <a:lnTo>
                      <a:pt x="14547" y="22180"/>
                    </a:lnTo>
                    <a:close/>
                    <a:moveTo>
                      <a:pt x="14691" y="21461"/>
                    </a:moveTo>
                    <a:lnTo>
                      <a:pt x="14691" y="21461"/>
                    </a:lnTo>
                    <a:cubicBezTo>
                      <a:pt x="14691" y="21461"/>
                      <a:pt x="15123" y="21965"/>
                      <a:pt x="15123" y="21965"/>
                    </a:cubicBezTo>
                    <a:lnTo>
                      <a:pt x="15195" y="21965"/>
                    </a:lnTo>
                    <a:lnTo>
                      <a:pt x="14691" y="21461"/>
                    </a:lnTo>
                    <a:close/>
                    <a:moveTo>
                      <a:pt x="14979" y="8930"/>
                    </a:moveTo>
                    <a:lnTo>
                      <a:pt x="14979" y="9074"/>
                    </a:lnTo>
                    <a:cubicBezTo>
                      <a:pt x="14979" y="9074"/>
                      <a:pt x="15555" y="8714"/>
                      <a:pt x="15771" y="8426"/>
                    </a:cubicBezTo>
                    <a:lnTo>
                      <a:pt x="15699" y="8426"/>
                    </a:lnTo>
                    <a:lnTo>
                      <a:pt x="15123" y="8930"/>
                    </a:lnTo>
                    <a:lnTo>
                      <a:pt x="15051" y="8930"/>
                    </a:lnTo>
                    <a:close/>
                    <a:moveTo>
                      <a:pt x="15195" y="22036"/>
                    </a:moveTo>
                    <a:lnTo>
                      <a:pt x="15195" y="22036"/>
                    </a:lnTo>
                    <a:cubicBezTo>
                      <a:pt x="15195" y="22036"/>
                      <a:pt x="15627" y="22253"/>
                      <a:pt x="15627" y="22253"/>
                    </a:cubicBezTo>
                    <a:lnTo>
                      <a:pt x="15699" y="22253"/>
                    </a:lnTo>
                    <a:lnTo>
                      <a:pt x="15699" y="22108"/>
                    </a:lnTo>
                    <a:lnTo>
                      <a:pt x="15267" y="22108"/>
                    </a:lnTo>
                    <a:cubicBezTo>
                      <a:pt x="15267" y="22108"/>
                      <a:pt x="15195" y="22108"/>
                      <a:pt x="15195" y="22108"/>
                    </a:cubicBezTo>
                    <a:close/>
                    <a:moveTo>
                      <a:pt x="15339" y="23333"/>
                    </a:moveTo>
                    <a:lnTo>
                      <a:pt x="15339" y="23621"/>
                    </a:lnTo>
                    <a:lnTo>
                      <a:pt x="15411" y="23621"/>
                    </a:lnTo>
                    <a:cubicBezTo>
                      <a:pt x="15411" y="23621"/>
                      <a:pt x="15483" y="23621"/>
                      <a:pt x="15483" y="23621"/>
                    </a:cubicBezTo>
                    <a:lnTo>
                      <a:pt x="15483" y="23621"/>
                    </a:lnTo>
                    <a:cubicBezTo>
                      <a:pt x="15483" y="23621"/>
                      <a:pt x="15411" y="23261"/>
                      <a:pt x="15411" y="23261"/>
                    </a:cubicBezTo>
                    <a:lnTo>
                      <a:pt x="15339" y="23261"/>
                    </a:lnTo>
                    <a:close/>
                    <a:moveTo>
                      <a:pt x="15987" y="22613"/>
                    </a:moveTo>
                    <a:lnTo>
                      <a:pt x="15987" y="22613"/>
                    </a:lnTo>
                    <a:lnTo>
                      <a:pt x="15987" y="22757"/>
                    </a:lnTo>
                    <a:lnTo>
                      <a:pt x="16707" y="23189"/>
                    </a:lnTo>
                    <a:lnTo>
                      <a:pt x="16779" y="23189"/>
                    </a:lnTo>
                    <a:cubicBezTo>
                      <a:pt x="16779" y="23189"/>
                      <a:pt x="16851" y="23117"/>
                      <a:pt x="16851" y="23117"/>
                    </a:cubicBezTo>
                    <a:cubicBezTo>
                      <a:pt x="16851" y="23333"/>
                      <a:pt x="16923" y="23477"/>
                      <a:pt x="17139" y="23477"/>
                    </a:cubicBezTo>
                    <a:lnTo>
                      <a:pt x="17139" y="23477"/>
                    </a:lnTo>
                    <a:cubicBezTo>
                      <a:pt x="17139" y="23477"/>
                      <a:pt x="16635" y="22901"/>
                      <a:pt x="16059" y="22685"/>
                    </a:cubicBezTo>
                    <a:close/>
                    <a:moveTo>
                      <a:pt x="15987" y="23549"/>
                    </a:moveTo>
                    <a:lnTo>
                      <a:pt x="15987" y="23765"/>
                    </a:lnTo>
                    <a:lnTo>
                      <a:pt x="16203" y="23765"/>
                    </a:lnTo>
                    <a:lnTo>
                      <a:pt x="16203" y="23549"/>
                    </a:lnTo>
                    <a:lnTo>
                      <a:pt x="15987" y="23549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0" name="Freeform: Shape 1669">
                <a:extLst>
                  <a:ext uri="{FF2B5EF4-FFF2-40B4-BE49-F238E27FC236}">
                    <a16:creationId xmlns:a16="http://schemas.microsoft.com/office/drawing/2014/main" id="{0B019A80-7175-0BDE-952A-2990FD4F7ADF}"/>
                  </a:ext>
                </a:extLst>
              </p:cNvPr>
              <p:cNvSpPr/>
              <p:nvPr/>
            </p:nvSpPr>
            <p:spPr>
              <a:xfrm>
                <a:off x="6861467" y="5506248"/>
                <a:ext cx="15771" cy="23908"/>
              </a:xfrm>
              <a:custGeom>
                <a:avLst/>
                <a:gdLst>
                  <a:gd name="connsiteX0" fmla="*/ 8930 w 15771"/>
                  <a:gd name="connsiteY0" fmla="*/ 0 h 23908"/>
                  <a:gd name="connsiteX1" fmla="*/ 12314 w 15771"/>
                  <a:gd name="connsiteY1" fmla="*/ 1512 h 23908"/>
                  <a:gd name="connsiteX2" fmla="*/ 13899 w 15771"/>
                  <a:gd name="connsiteY2" fmla="*/ 4969 h 23908"/>
                  <a:gd name="connsiteX3" fmla="*/ 13755 w 15771"/>
                  <a:gd name="connsiteY3" fmla="*/ 5761 h 23908"/>
                  <a:gd name="connsiteX4" fmla="*/ 13899 w 15771"/>
                  <a:gd name="connsiteY4" fmla="*/ 6049 h 23908"/>
                  <a:gd name="connsiteX5" fmla="*/ 12602 w 15771"/>
                  <a:gd name="connsiteY5" fmla="*/ 9578 h 23908"/>
                  <a:gd name="connsiteX6" fmla="*/ 11522 w 15771"/>
                  <a:gd name="connsiteY6" fmla="*/ 10730 h 23908"/>
                  <a:gd name="connsiteX7" fmla="*/ 11522 w 15771"/>
                  <a:gd name="connsiteY7" fmla="*/ 10874 h 23908"/>
                  <a:gd name="connsiteX8" fmla="*/ 13610 w 15771"/>
                  <a:gd name="connsiteY8" fmla="*/ 12458 h 23908"/>
                  <a:gd name="connsiteX9" fmla="*/ 13755 w 15771"/>
                  <a:gd name="connsiteY9" fmla="*/ 12818 h 23908"/>
                  <a:gd name="connsiteX10" fmla="*/ 13755 w 15771"/>
                  <a:gd name="connsiteY10" fmla="*/ 13035 h 23908"/>
                  <a:gd name="connsiteX11" fmla="*/ 13755 w 15771"/>
                  <a:gd name="connsiteY11" fmla="*/ 13035 h 23908"/>
                  <a:gd name="connsiteX12" fmla="*/ 13971 w 15771"/>
                  <a:gd name="connsiteY12" fmla="*/ 13899 h 23908"/>
                  <a:gd name="connsiteX13" fmla="*/ 13971 w 15771"/>
                  <a:gd name="connsiteY13" fmla="*/ 14691 h 23908"/>
                  <a:gd name="connsiteX14" fmla="*/ 13971 w 15771"/>
                  <a:gd name="connsiteY14" fmla="*/ 14763 h 23908"/>
                  <a:gd name="connsiteX15" fmla="*/ 13971 w 15771"/>
                  <a:gd name="connsiteY15" fmla="*/ 15267 h 23908"/>
                  <a:gd name="connsiteX16" fmla="*/ 13971 w 15771"/>
                  <a:gd name="connsiteY16" fmla="*/ 16131 h 23908"/>
                  <a:gd name="connsiteX17" fmla="*/ 13827 w 15771"/>
                  <a:gd name="connsiteY17" fmla="*/ 16491 h 23908"/>
                  <a:gd name="connsiteX18" fmla="*/ 13827 w 15771"/>
                  <a:gd name="connsiteY18" fmla="*/ 16707 h 23908"/>
                  <a:gd name="connsiteX19" fmla="*/ 13755 w 15771"/>
                  <a:gd name="connsiteY19" fmla="*/ 17715 h 23908"/>
                  <a:gd name="connsiteX20" fmla="*/ 14187 w 15771"/>
                  <a:gd name="connsiteY20" fmla="*/ 20668 h 23908"/>
                  <a:gd name="connsiteX21" fmla="*/ 15051 w 15771"/>
                  <a:gd name="connsiteY21" fmla="*/ 21244 h 23908"/>
                  <a:gd name="connsiteX22" fmla="*/ 15051 w 15771"/>
                  <a:gd name="connsiteY22" fmla="*/ 21244 h 23908"/>
                  <a:gd name="connsiteX23" fmla="*/ 15699 w 15771"/>
                  <a:gd name="connsiteY23" fmla="*/ 20956 h 23908"/>
                  <a:gd name="connsiteX24" fmla="*/ 15771 w 15771"/>
                  <a:gd name="connsiteY24" fmla="*/ 20956 h 23908"/>
                  <a:gd name="connsiteX25" fmla="*/ 15555 w 15771"/>
                  <a:gd name="connsiteY25" fmla="*/ 21532 h 23908"/>
                  <a:gd name="connsiteX26" fmla="*/ 14835 w 15771"/>
                  <a:gd name="connsiteY26" fmla="*/ 21532 h 23908"/>
                  <a:gd name="connsiteX27" fmla="*/ 14835 w 15771"/>
                  <a:gd name="connsiteY27" fmla="*/ 21460 h 23908"/>
                  <a:gd name="connsiteX28" fmla="*/ 14835 w 15771"/>
                  <a:gd name="connsiteY28" fmla="*/ 21460 h 23908"/>
                  <a:gd name="connsiteX29" fmla="*/ 15627 w 15771"/>
                  <a:gd name="connsiteY29" fmla="*/ 21676 h 23908"/>
                  <a:gd name="connsiteX30" fmla="*/ 12890 w 15771"/>
                  <a:gd name="connsiteY30" fmla="*/ 23693 h 23908"/>
                  <a:gd name="connsiteX31" fmla="*/ 12602 w 15771"/>
                  <a:gd name="connsiteY31" fmla="*/ 23693 h 23908"/>
                  <a:gd name="connsiteX32" fmla="*/ 12386 w 15771"/>
                  <a:gd name="connsiteY32" fmla="*/ 23765 h 23908"/>
                  <a:gd name="connsiteX33" fmla="*/ 10802 w 15771"/>
                  <a:gd name="connsiteY33" fmla="*/ 22684 h 23908"/>
                  <a:gd name="connsiteX34" fmla="*/ 9794 w 15771"/>
                  <a:gd name="connsiteY34" fmla="*/ 21532 h 23908"/>
                  <a:gd name="connsiteX35" fmla="*/ 9866 w 15771"/>
                  <a:gd name="connsiteY35" fmla="*/ 21532 h 23908"/>
                  <a:gd name="connsiteX36" fmla="*/ 9866 w 15771"/>
                  <a:gd name="connsiteY36" fmla="*/ 20884 h 23908"/>
                  <a:gd name="connsiteX37" fmla="*/ 10010 w 15771"/>
                  <a:gd name="connsiteY37" fmla="*/ 20956 h 23908"/>
                  <a:gd name="connsiteX38" fmla="*/ 10010 w 15771"/>
                  <a:gd name="connsiteY38" fmla="*/ 20956 h 23908"/>
                  <a:gd name="connsiteX39" fmla="*/ 9866 w 15771"/>
                  <a:gd name="connsiteY39" fmla="*/ 20596 h 23908"/>
                  <a:gd name="connsiteX40" fmla="*/ 9650 w 15771"/>
                  <a:gd name="connsiteY40" fmla="*/ 20380 h 23908"/>
                  <a:gd name="connsiteX41" fmla="*/ 9650 w 15771"/>
                  <a:gd name="connsiteY41" fmla="*/ 20164 h 23908"/>
                  <a:gd name="connsiteX42" fmla="*/ 9650 w 15771"/>
                  <a:gd name="connsiteY42" fmla="*/ 19876 h 23908"/>
                  <a:gd name="connsiteX43" fmla="*/ 9794 w 15771"/>
                  <a:gd name="connsiteY43" fmla="*/ 18868 h 23908"/>
                  <a:gd name="connsiteX44" fmla="*/ 9650 w 15771"/>
                  <a:gd name="connsiteY44" fmla="*/ 18724 h 23908"/>
                  <a:gd name="connsiteX45" fmla="*/ 9650 w 15771"/>
                  <a:gd name="connsiteY45" fmla="*/ 18219 h 23908"/>
                  <a:gd name="connsiteX46" fmla="*/ 9794 w 15771"/>
                  <a:gd name="connsiteY46" fmla="*/ 18076 h 23908"/>
                  <a:gd name="connsiteX47" fmla="*/ 9794 w 15771"/>
                  <a:gd name="connsiteY47" fmla="*/ 17571 h 23908"/>
                  <a:gd name="connsiteX48" fmla="*/ 9794 w 15771"/>
                  <a:gd name="connsiteY48" fmla="*/ 17355 h 23908"/>
                  <a:gd name="connsiteX49" fmla="*/ 9794 w 15771"/>
                  <a:gd name="connsiteY49" fmla="*/ 16851 h 23908"/>
                  <a:gd name="connsiteX50" fmla="*/ 9722 w 15771"/>
                  <a:gd name="connsiteY50" fmla="*/ 16635 h 23908"/>
                  <a:gd name="connsiteX51" fmla="*/ 9722 w 15771"/>
                  <a:gd name="connsiteY51" fmla="*/ 16347 h 23908"/>
                  <a:gd name="connsiteX52" fmla="*/ 9722 w 15771"/>
                  <a:gd name="connsiteY52" fmla="*/ 16059 h 23908"/>
                  <a:gd name="connsiteX53" fmla="*/ 9722 w 15771"/>
                  <a:gd name="connsiteY53" fmla="*/ 16059 h 23908"/>
                  <a:gd name="connsiteX54" fmla="*/ 9794 w 15771"/>
                  <a:gd name="connsiteY54" fmla="*/ 15339 h 23908"/>
                  <a:gd name="connsiteX55" fmla="*/ 9794 w 15771"/>
                  <a:gd name="connsiteY55" fmla="*/ 14691 h 23908"/>
                  <a:gd name="connsiteX56" fmla="*/ 9794 w 15771"/>
                  <a:gd name="connsiteY56" fmla="*/ 14691 h 23908"/>
                  <a:gd name="connsiteX57" fmla="*/ 9794 w 15771"/>
                  <a:gd name="connsiteY57" fmla="*/ 14691 h 23908"/>
                  <a:gd name="connsiteX58" fmla="*/ 9578 w 15771"/>
                  <a:gd name="connsiteY58" fmla="*/ 13611 h 23908"/>
                  <a:gd name="connsiteX59" fmla="*/ 7417 w 15771"/>
                  <a:gd name="connsiteY59" fmla="*/ 12890 h 23908"/>
                  <a:gd name="connsiteX60" fmla="*/ 6409 w 15771"/>
                  <a:gd name="connsiteY60" fmla="*/ 12890 h 23908"/>
                  <a:gd name="connsiteX61" fmla="*/ 6409 w 15771"/>
                  <a:gd name="connsiteY61" fmla="*/ 17067 h 23908"/>
                  <a:gd name="connsiteX62" fmla="*/ 6409 w 15771"/>
                  <a:gd name="connsiteY62" fmla="*/ 17499 h 23908"/>
                  <a:gd name="connsiteX63" fmla="*/ 6337 w 15771"/>
                  <a:gd name="connsiteY63" fmla="*/ 17499 h 23908"/>
                  <a:gd name="connsiteX64" fmla="*/ 6409 w 15771"/>
                  <a:gd name="connsiteY64" fmla="*/ 17931 h 23908"/>
                  <a:gd name="connsiteX65" fmla="*/ 6409 w 15771"/>
                  <a:gd name="connsiteY65" fmla="*/ 18580 h 23908"/>
                  <a:gd name="connsiteX66" fmla="*/ 6265 w 15771"/>
                  <a:gd name="connsiteY66" fmla="*/ 18724 h 23908"/>
                  <a:gd name="connsiteX67" fmla="*/ 6409 w 15771"/>
                  <a:gd name="connsiteY67" fmla="*/ 19300 h 23908"/>
                  <a:gd name="connsiteX68" fmla="*/ 6337 w 15771"/>
                  <a:gd name="connsiteY68" fmla="*/ 19300 h 23908"/>
                  <a:gd name="connsiteX69" fmla="*/ 6409 w 15771"/>
                  <a:gd name="connsiteY69" fmla="*/ 19444 h 23908"/>
                  <a:gd name="connsiteX70" fmla="*/ 6337 w 15771"/>
                  <a:gd name="connsiteY70" fmla="*/ 19444 h 23908"/>
                  <a:gd name="connsiteX71" fmla="*/ 6265 w 15771"/>
                  <a:gd name="connsiteY71" fmla="*/ 19516 h 23908"/>
                  <a:gd name="connsiteX72" fmla="*/ 6409 w 15771"/>
                  <a:gd name="connsiteY72" fmla="*/ 20308 h 23908"/>
                  <a:gd name="connsiteX73" fmla="*/ 6337 w 15771"/>
                  <a:gd name="connsiteY73" fmla="*/ 20308 h 23908"/>
                  <a:gd name="connsiteX74" fmla="*/ 6337 w 15771"/>
                  <a:gd name="connsiteY74" fmla="*/ 20740 h 23908"/>
                  <a:gd name="connsiteX75" fmla="*/ 6337 w 15771"/>
                  <a:gd name="connsiteY75" fmla="*/ 20956 h 23908"/>
                  <a:gd name="connsiteX76" fmla="*/ 7633 w 15771"/>
                  <a:gd name="connsiteY76" fmla="*/ 22180 h 23908"/>
                  <a:gd name="connsiteX77" fmla="*/ 8498 w 15771"/>
                  <a:gd name="connsiteY77" fmla="*/ 21676 h 23908"/>
                  <a:gd name="connsiteX78" fmla="*/ 8570 w 15771"/>
                  <a:gd name="connsiteY78" fmla="*/ 21676 h 23908"/>
                  <a:gd name="connsiteX79" fmla="*/ 7777 w 15771"/>
                  <a:gd name="connsiteY79" fmla="*/ 22756 h 23908"/>
                  <a:gd name="connsiteX80" fmla="*/ 6193 w 15771"/>
                  <a:gd name="connsiteY80" fmla="*/ 23909 h 23908"/>
                  <a:gd name="connsiteX81" fmla="*/ 4249 w 15771"/>
                  <a:gd name="connsiteY81" fmla="*/ 22900 h 23908"/>
                  <a:gd name="connsiteX82" fmla="*/ 2952 w 15771"/>
                  <a:gd name="connsiteY82" fmla="*/ 23765 h 23908"/>
                  <a:gd name="connsiteX83" fmla="*/ 2808 w 15771"/>
                  <a:gd name="connsiteY83" fmla="*/ 23765 h 23908"/>
                  <a:gd name="connsiteX84" fmla="*/ 0 w 15771"/>
                  <a:gd name="connsiteY84" fmla="*/ 21676 h 23908"/>
                  <a:gd name="connsiteX85" fmla="*/ 0 w 15771"/>
                  <a:gd name="connsiteY85" fmla="*/ 21676 h 23908"/>
                  <a:gd name="connsiteX86" fmla="*/ 1152 w 15771"/>
                  <a:gd name="connsiteY86" fmla="*/ 21892 h 23908"/>
                  <a:gd name="connsiteX87" fmla="*/ 1656 w 15771"/>
                  <a:gd name="connsiteY87" fmla="*/ 21892 h 23908"/>
                  <a:gd name="connsiteX88" fmla="*/ 1872 w 15771"/>
                  <a:gd name="connsiteY88" fmla="*/ 21892 h 23908"/>
                  <a:gd name="connsiteX89" fmla="*/ 1872 w 15771"/>
                  <a:gd name="connsiteY89" fmla="*/ 21892 h 23908"/>
                  <a:gd name="connsiteX90" fmla="*/ 1872 w 15771"/>
                  <a:gd name="connsiteY90" fmla="*/ 21748 h 23908"/>
                  <a:gd name="connsiteX91" fmla="*/ 2304 w 15771"/>
                  <a:gd name="connsiteY91" fmla="*/ 20812 h 23908"/>
                  <a:gd name="connsiteX92" fmla="*/ 2160 w 15771"/>
                  <a:gd name="connsiteY92" fmla="*/ 20524 h 23908"/>
                  <a:gd name="connsiteX93" fmla="*/ 2232 w 15771"/>
                  <a:gd name="connsiteY93" fmla="*/ 20524 h 23908"/>
                  <a:gd name="connsiteX94" fmla="*/ 2160 w 15771"/>
                  <a:gd name="connsiteY94" fmla="*/ 20092 h 23908"/>
                  <a:gd name="connsiteX95" fmla="*/ 2160 w 15771"/>
                  <a:gd name="connsiteY95" fmla="*/ 19300 h 23908"/>
                  <a:gd name="connsiteX96" fmla="*/ 2160 w 15771"/>
                  <a:gd name="connsiteY96" fmla="*/ 18868 h 23908"/>
                  <a:gd name="connsiteX97" fmla="*/ 2160 w 15771"/>
                  <a:gd name="connsiteY97" fmla="*/ 18651 h 23908"/>
                  <a:gd name="connsiteX98" fmla="*/ 2160 w 15771"/>
                  <a:gd name="connsiteY98" fmla="*/ 18147 h 23908"/>
                  <a:gd name="connsiteX99" fmla="*/ 2160 w 15771"/>
                  <a:gd name="connsiteY99" fmla="*/ 17787 h 23908"/>
                  <a:gd name="connsiteX100" fmla="*/ 2232 w 15771"/>
                  <a:gd name="connsiteY100" fmla="*/ 17787 h 23908"/>
                  <a:gd name="connsiteX101" fmla="*/ 2160 w 15771"/>
                  <a:gd name="connsiteY101" fmla="*/ 17644 h 23908"/>
                  <a:gd name="connsiteX102" fmla="*/ 2160 w 15771"/>
                  <a:gd name="connsiteY102" fmla="*/ 15195 h 23908"/>
                  <a:gd name="connsiteX103" fmla="*/ 2304 w 15771"/>
                  <a:gd name="connsiteY103" fmla="*/ 14979 h 23908"/>
                  <a:gd name="connsiteX104" fmla="*/ 2160 w 15771"/>
                  <a:gd name="connsiteY104" fmla="*/ 13179 h 23908"/>
                  <a:gd name="connsiteX105" fmla="*/ 2160 w 15771"/>
                  <a:gd name="connsiteY105" fmla="*/ 12962 h 23908"/>
                  <a:gd name="connsiteX106" fmla="*/ 1080 w 15771"/>
                  <a:gd name="connsiteY106" fmla="*/ 11666 h 23908"/>
                  <a:gd name="connsiteX107" fmla="*/ 1080 w 15771"/>
                  <a:gd name="connsiteY107" fmla="*/ 11666 h 23908"/>
                  <a:gd name="connsiteX108" fmla="*/ 1080 w 15771"/>
                  <a:gd name="connsiteY108" fmla="*/ 11522 h 23908"/>
                  <a:gd name="connsiteX109" fmla="*/ 2304 w 15771"/>
                  <a:gd name="connsiteY109" fmla="*/ 9578 h 23908"/>
                  <a:gd name="connsiteX110" fmla="*/ 2304 w 15771"/>
                  <a:gd name="connsiteY110" fmla="*/ 9002 h 23908"/>
                  <a:gd name="connsiteX111" fmla="*/ 2304 w 15771"/>
                  <a:gd name="connsiteY111" fmla="*/ 8930 h 23908"/>
                  <a:gd name="connsiteX112" fmla="*/ 2304 w 15771"/>
                  <a:gd name="connsiteY112" fmla="*/ 8498 h 23908"/>
                  <a:gd name="connsiteX113" fmla="*/ 2232 w 15771"/>
                  <a:gd name="connsiteY113" fmla="*/ 8066 h 23908"/>
                  <a:gd name="connsiteX114" fmla="*/ 2232 w 15771"/>
                  <a:gd name="connsiteY114" fmla="*/ 8066 h 23908"/>
                  <a:gd name="connsiteX115" fmla="*/ 2376 w 15771"/>
                  <a:gd name="connsiteY115" fmla="*/ 7849 h 23908"/>
                  <a:gd name="connsiteX116" fmla="*/ 2232 w 15771"/>
                  <a:gd name="connsiteY116" fmla="*/ 7274 h 23908"/>
                  <a:gd name="connsiteX117" fmla="*/ 2232 w 15771"/>
                  <a:gd name="connsiteY117" fmla="*/ 6913 h 23908"/>
                  <a:gd name="connsiteX118" fmla="*/ 2232 w 15771"/>
                  <a:gd name="connsiteY118" fmla="*/ 6193 h 23908"/>
                  <a:gd name="connsiteX119" fmla="*/ 2232 w 15771"/>
                  <a:gd name="connsiteY119" fmla="*/ 5113 h 23908"/>
                  <a:gd name="connsiteX120" fmla="*/ 2232 w 15771"/>
                  <a:gd name="connsiteY120" fmla="*/ 4537 h 23908"/>
                  <a:gd name="connsiteX121" fmla="*/ 2376 w 15771"/>
                  <a:gd name="connsiteY121" fmla="*/ 2664 h 23908"/>
                  <a:gd name="connsiteX122" fmla="*/ 1368 w 15771"/>
                  <a:gd name="connsiteY122" fmla="*/ 2088 h 23908"/>
                  <a:gd name="connsiteX123" fmla="*/ 144 w 15771"/>
                  <a:gd name="connsiteY123" fmla="*/ 2737 h 23908"/>
                  <a:gd name="connsiteX124" fmla="*/ 144 w 15771"/>
                  <a:gd name="connsiteY124" fmla="*/ 2737 h 23908"/>
                  <a:gd name="connsiteX125" fmla="*/ 2232 w 15771"/>
                  <a:gd name="connsiteY125" fmla="*/ 936 h 23908"/>
                  <a:gd name="connsiteX126" fmla="*/ 3240 w 15771"/>
                  <a:gd name="connsiteY126" fmla="*/ 648 h 23908"/>
                  <a:gd name="connsiteX127" fmla="*/ 4465 w 15771"/>
                  <a:gd name="connsiteY127" fmla="*/ 1512 h 23908"/>
                  <a:gd name="connsiteX128" fmla="*/ 6985 w 15771"/>
                  <a:gd name="connsiteY128" fmla="*/ 360 h 23908"/>
                  <a:gd name="connsiteX129" fmla="*/ 7129 w 15771"/>
                  <a:gd name="connsiteY129" fmla="*/ 360 h 23908"/>
                  <a:gd name="connsiteX130" fmla="*/ 9073 w 15771"/>
                  <a:gd name="connsiteY130" fmla="*/ 288 h 23908"/>
                  <a:gd name="connsiteX131" fmla="*/ 3169 w 15771"/>
                  <a:gd name="connsiteY131" fmla="*/ 11666 h 23908"/>
                  <a:gd name="connsiteX132" fmla="*/ 2232 w 15771"/>
                  <a:gd name="connsiteY132" fmla="*/ 12098 h 23908"/>
                  <a:gd name="connsiteX133" fmla="*/ 2232 w 15771"/>
                  <a:gd name="connsiteY133" fmla="*/ 12098 h 23908"/>
                  <a:gd name="connsiteX134" fmla="*/ 2448 w 15771"/>
                  <a:gd name="connsiteY134" fmla="*/ 12098 h 23908"/>
                  <a:gd name="connsiteX135" fmla="*/ 3457 w 15771"/>
                  <a:gd name="connsiteY135" fmla="*/ 11810 h 23908"/>
                  <a:gd name="connsiteX136" fmla="*/ 3457 w 15771"/>
                  <a:gd name="connsiteY136" fmla="*/ 11666 h 23908"/>
                  <a:gd name="connsiteX137" fmla="*/ 3457 w 15771"/>
                  <a:gd name="connsiteY137" fmla="*/ 11666 h 23908"/>
                  <a:gd name="connsiteX138" fmla="*/ 3384 w 15771"/>
                  <a:gd name="connsiteY138" fmla="*/ 11738 h 23908"/>
                  <a:gd name="connsiteX139" fmla="*/ 3384 w 15771"/>
                  <a:gd name="connsiteY139" fmla="*/ 11738 h 23908"/>
                  <a:gd name="connsiteX140" fmla="*/ 3312 w 15771"/>
                  <a:gd name="connsiteY140" fmla="*/ 11666 h 23908"/>
                  <a:gd name="connsiteX141" fmla="*/ 2520 w 15771"/>
                  <a:gd name="connsiteY141" fmla="*/ 11666 h 23908"/>
                  <a:gd name="connsiteX142" fmla="*/ 2520 w 15771"/>
                  <a:gd name="connsiteY142" fmla="*/ 11666 h 23908"/>
                  <a:gd name="connsiteX143" fmla="*/ 2880 w 15771"/>
                  <a:gd name="connsiteY143" fmla="*/ 11738 h 23908"/>
                  <a:gd name="connsiteX144" fmla="*/ 2880 w 15771"/>
                  <a:gd name="connsiteY144" fmla="*/ 11738 h 23908"/>
                  <a:gd name="connsiteX145" fmla="*/ 2520 w 15771"/>
                  <a:gd name="connsiteY145" fmla="*/ 11666 h 23908"/>
                  <a:gd name="connsiteX146" fmla="*/ 2737 w 15771"/>
                  <a:gd name="connsiteY146" fmla="*/ 8858 h 23908"/>
                  <a:gd name="connsiteX147" fmla="*/ 2737 w 15771"/>
                  <a:gd name="connsiteY147" fmla="*/ 9002 h 23908"/>
                  <a:gd name="connsiteX148" fmla="*/ 3097 w 15771"/>
                  <a:gd name="connsiteY148" fmla="*/ 9146 h 23908"/>
                  <a:gd name="connsiteX149" fmla="*/ 3097 w 15771"/>
                  <a:gd name="connsiteY149" fmla="*/ 9146 h 23908"/>
                  <a:gd name="connsiteX150" fmla="*/ 2737 w 15771"/>
                  <a:gd name="connsiteY150" fmla="*/ 8858 h 23908"/>
                  <a:gd name="connsiteX151" fmla="*/ 4609 w 15771"/>
                  <a:gd name="connsiteY151" fmla="*/ 11378 h 23908"/>
                  <a:gd name="connsiteX152" fmla="*/ 4609 w 15771"/>
                  <a:gd name="connsiteY152" fmla="*/ 11522 h 23908"/>
                  <a:gd name="connsiteX153" fmla="*/ 4969 w 15771"/>
                  <a:gd name="connsiteY153" fmla="*/ 11522 h 23908"/>
                  <a:gd name="connsiteX154" fmla="*/ 4969 w 15771"/>
                  <a:gd name="connsiteY154" fmla="*/ 11378 h 23908"/>
                  <a:gd name="connsiteX155" fmla="*/ 4609 w 15771"/>
                  <a:gd name="connsiteY155" fmla="*/ 11378 h 23908"/>
                  <a:gd name="connsiteX156" fmla="*/ 5041 w 15771"/>
                  <a:gd name="connsiteY156" fmla="*/ 1080 h 23908"/>
                  <a:gd name="connsiteX157" fmla="*/ 5041 w 15771"/>
                  <a:gd name="connsiteY157" fmla="*/ 1080 h 23908"/>
                  <a:gd name="connsiteX158" fmla="*/ 5401 w 15771"/>
                  <a:gd name="connsiteY158" fmla="*/ 1152 h 23908"/>
                  <a:gd name="connsiteX159" fmla="*/ 5401 w 15771"/>
                  <a:gd name="connsiteY159" fmla="*/ 1152 h 23908"/>
                  <a:gd name="connsiteX160" fmla="*/ 5041 w 15771"/>
                  <a:gd name="connsiteY160" fmla="*/ 1080 h 23908"/>
                  <a:gd name="connsiteX161" fmla="*/ 7273 w 15771"/>
                  <a:gd name="connsiteY161" fmla="*/ 2448 h 23908"/>
                  <a:gd name="connsiteX162" fmla="*/ 7129 w 15771"/>
                  <a:gd name="connsiteY162" fmla="*/ 2664 h 23908"/>
                  <a:gd name="connsiteX163" fmla="*/ 7057 w 15771"/>
                  <a:gd name="connsiteY163" fmla="*/ 2664 h 23908"/>
                  <a:gd name="connsiteX164" fmla="*/ 6697 w 15771"/>
                  <a:gd name="connsiteY164" fmla="*/ 2664 h 23908"/>
                  <a:gd name="connsiteX165" fmla="*/ 6481 w 15771"/>
                  <a:gd name="connsiteY165" fmla="*/ 2664 h 23908"/>
                  <a:gd name="connsiteX166" fmla="*/ 6481 w 15771"/>
                  <a:gd name="connsiteY166" fmla="*/ 3744 h 23908"/>
                  <a:gd name="connsiteX167" fmla="*/ 6481 w 15771"/>
                  <a:gd name="connsiteY167" fmla="*/ 3744 h 23908"/>
                  <a:gd name="connsiteX168" fmla="*/ 6481 w 15771"/>
                  <a:gd name="connsiteY168" fmla="*/ 3744 h 23908"/>
                  <a:gd name="connsiteX169" fmla="*/ 6409 w 15771"/>
                  <a:gd name="connsiteY169" fmla="*/ 4465 h 23908"/>
                  <a:gd name="connsiteX170" fmla="*/ 6409 w 15771"/>
                  <a:gd name="connsiteY170" fmla="*/ 5545 h 23908"/>
                  <a:gd name="connsiteX171" fmla="*/ 6409 w 15771"/>
                  <a:gd name="connsiteY171" fmla="*/ 5977 h 23908"/>
                  <a:gd name="connsiteX172" fmla="*/ 6409 w 15771"/>
                  <a:gd name="connsiteY172" fmla="*/ 6625 h 23908"/>
                  <a:gd name="connsiteX173" fmla="*/ 6481 w 15771"/>
                  <a:gd name="connsiteY173" fmla="*/ 7201 h 23908"/>
                  <a:gd name="connsiteX174" fmla="*/ 6337 w 15771"/>
                  <a:gd name="connsiteY174" fmla="*/ 7417 h 23908"/>
                  <a:gd name="connsiteX175" fmla="*/ 6481 w 15771"/>
                  <a:gd name="connsiteY175" fmla="*/ 7921 h 23908"/>
                  <a:gd name="connsiteX176" fmla="*/ 6481 w 15771"/>
                  <a:gd name="connsiteY176" fmla="*/ 8426 h 23908"/>
                  <a:gd name="connsiteX177" fmla="*/ 6481 w 15771"/>
                  <a:gd name="connsiteY177" fmla="*/ 8786 h 23908"/>
                  <a:gd name="connsiteX178" fmla="*/ 6481 w 15771"/>
                  <a:gd name="connsiteY178" fmla="*/ 9074 h 23908"/>
                  <a:gd name="connsiteX179" fmla="*/ 6841 w 15771"/>
                  <a:gd name="connsiteY179" fmla="*/ 9794 h 23908"/>
                  <a:gd name="connsiteX180" fmla="*/ 7921 w 15771"/>
                  <a:gd name="connsiteY180" fmla="*/ 9794 h 23908"/>
                  <a:gd name="connsiteX181" fmla="*/ 9505 w 15771"/>
                  <a:gd name="connsiteY181" fmla="*/ 8281 h 23908"/>
                  <a:gd name="connsiteX182" fmla="*/ 9866 w 15771"/>
                  <a:gd name="connsiteY182" fmla="*/ 7633 h 23908"/>
                  <a:gd name="connsiteX183" fmla="*/ 9866 w 15771"/>
                  <a:gd name="connsiteY183" fmla="*/ 7633 h 23908"/>
                  <a:gd name="connsiteX184" fmla="*/ 9578 w 15771"/>
                  <a:gd name="connsiteY184" fmla="*/ 7345 h 23908"/>
                  <a:gd name="connsiteX185" fmla="*/ 9578 w 15771"/>
                  <a:gd name="connsiteY185" fmla="*/ 5761 h 23908"/>
                  <a:gd name="connsiteX186" fmla="*/ 9722 w 15771"/>
                  <a:gd name="connsiteY186" fmla="*/ 5617 h 23908"/>
                  <a:gd name="connsiteX187" fmla="*/ 8930 w 15771"/>
                  <a:gd name="connsiteY187" fmla="*/ 2952 h 23908"/>
                  <a:gd name="connsiteX188" fmla="*/ 7777 w 15771"/>
                  <a:gd name="connsiteY188" fmla="*/ 2520 h 23908"/>
                  <a:gd name="connsiteX189" fmla="*/ 7777 w 15771"/>
                  <a:gd name="connsiteY189" fmla="*/ 2520 h 23908"/>
                  <a:gd name="connsiteX190" fmla="*/ 7705 w 15771"/>
                  <a:gd name="connsiteY190" fmla="*/ 2520 h 23908"/>
                  <a:gd name="connsiteX191" fmla="*/ 7345 w 15771"/>
                  <a:gd name="connsiteY191" fmla="*/ 2520 h 23908"/>
                  <a:gd name="connsiteX192" fmla="*/ 7345 w 15771"/>
                  <a:gd name="connsiteY192" fmla="*/ 2377 h 23908"/>
                  <a:gd name="connsiteX193" fmla="*/ 7345 w 15771"/>
                  <a:gd name="connsiteY193" fmla="*/ 2377 h 23908"/>
                  <a:gd name="connsiteX194" fmla="*/ 6481 w 15771"/>
                  <a:gd name="connsiteY194" fmla="*/ 1080 h 23908"/>
                  <a:gd name="connsiteX195" fmla="*/ 6481 w 15771"/>
                  <a:gd name="connsiteY195" fmla="*/ 1080 h 23908"/>
                  <a:gd name="connsiteX196" fmla="*/ 6841 w 15771"/>
                  <a:gd name="connsiteY196" fmla="*/ 1224 h 23908"/>
                  <a:gd name="connsiteX197" fmla="*/ 6913 w 15771"/>
                  <a:gd name="connsiteY197" fmla="*/ 1224 h 23908"/>
                  <a:gd name="connsiteX198" fmla="*/ 6553 w 15771"/>
                  <a:gd name="connsiteY198" fmla="*/ 1080 h 23908"/>
                  <a:gd name="connsiteX199" fmla="*/ 6481 w 15771"/>
                  <a:gd name="connsiteY199" fmla="*/ 1080 h 23908"/>
                  <a:gd name="connsiteX200" fmla="*/ 6481 w 15771"/>
                  <a:gd name="connsiteY200" fmla="*/ 10802 h 23908"/>
                  <a:gd name="connsiteX201" fmla="*/ 6481 w 15771"/>
                  <a:gd name="connsiteY201" fmla="*/ 10802 h 23908"/>
                  <a:gd name="connsiteX202" fmla="*/ 6697 w 15771"/>
                  <a:gd name="connsiteY202" fmla="*/ 10874 h 23908"/>
                  <a:gd name="connsiteX203" fmla="*/ 7273 w 15771"/>
                  <a:gd name="connsiteY203" fmla="*/ 10730 h 23908"/>
                  <a:gd name="connsiteX204" fmla="*/ 7273 w 15771"/>
                  <a:gd name="connsiteY204" fmla="*/ 10730 h 23908"/>
                  <a:gd name="connsiteX205" fmla="*/ 7057 w 15771"/>
                  <a:gd name="connsiteY205" fmla="*/ 10730 h 23908"/>
                  <a:gd name="connsiteX206" fmla="*/ 6481 w 15771"/>
                  <a:gd name="connsiteY206" fmla="*/ 10874 h 23908"/>
                  <a:gd name="connsiteX207" fmla="*/ 6553 w 15771"/>
                  <a:gd name="connsiteY207" fmla="*/ 12098 h 23908"/>
                  <a:gd name="connsiteX208" fmla="*/ 6553 w 15771"/>
                  <a:gd name="connsiteY208" fmla="*/ 12242 h 23908"/>
                  <a:gd name="connsiteX209" fmla="*/ 6769 w 15771"/>
                  <a:gd name="connsiteY209" fmla="*/ 12242 h 23908"/>
                  <a:gd name="connsiteX210" fmla="*/ 6553 w 15771"/>
                  <a:gd name="connsiteY210" fmla="*/ 12098 h 23908"/>
                  <a:gd name="connsiteX211" fmla="*/ 7129 w 15771"/>
                  <a:gd name="connsiteY211" fmla="*/ 1224 h 23908"/>
                  <a:gd name="connsiteX212" fmla="*/ 7129 w 15771"/>
                  <a:gd name="connsiteY212" fmla="*/ 1224 h 23908"/>
                  <a:gd name="connsiteX213" fmla="*/ 7489 w 15771"/>
                  <a:gd name="connsiteY213" fmla="*/ 1368 h 23908"/>
                  <a:gd name="connsiteX214" fmla="*/ 7705 w 15771"/>
                  <a:gd name="connsiteY214" fmla="*/ 1368 h 23908"/>
                  <a:gd name="connsiteX215" fmla="*/ 7705 w 15771"/>
                  <a:gd name="connsiteY215" fmla="*/ 1224 h 23908"/>
                  <a:gd name="connsiteX216" fmla="*/ 7273 w 15771"/>
                  <a:gd name="connsiteY216" fmla="*/ 1224 h 23908"/>
                  <a:gd name="connsiteX217" fmla="*/ 7273 w 15771"/>
                  <a:gd name="connsiteY217" fmla="*/ 1224 h 23908"/>
                  <a:gd name="connsiteX218" fmla="*/ 7129 w 15771"/>
                  <a:gd name="connsiteY218" fmla="*/ 1224 h 23908"/>
                  <a:gd name="connsiteX219" fmla="*/ 7777 w 15771"/>
                  <a:gd name="connsiteY219" fmla="*/ 10442 h 23908"/>
                  <a:gd name="connsiteX220" fmla="*/ 7849 w 15771"/>
                  <a:gd name="connsiteY220" fmla="*/ 10442 h 23908"/>
                  <a:gd name="connsiteX221" fmla="*/ 7849 w 15771"/>
                  <a:gd name="connsiteY221" fmla="*/ 10586 h 23908"/>
                  <a:gd name="connsiteX222" fmla="*/ 8138 w 15771"/>
                  <a:gd name="connsiteY222" fmla="*/ 10586 h 23908"/>
                  <a:gd name="connsiteX223" fmla="*/ 8138 w 15771"/>
                  <a:gd name="connsiteY223" fmla="*/ 10370 h 23908"/>
                  <a:gd name="connsiteX224" fmla="*/ 7777 w 15771"/>
                  <a:gd name="connsiteY224" fmla="*/ 10370 h 23908"/>
                  <a:gd name="connsiteX225" fmla="*/ 7993 w 15771"/>
                  <a:gd name="connsiteY225" fmla="*/ 10730 h 23908"/>
                  <a:gd name="connsiteX226" fmla="*/ 7993 w 15771"/>
                  <a:gd name="connsiteY226" fmla="*/ 10730 h 23908"/>
                  <a:gd name="connsiteX227" fmla="*/ 8426 w 15771"/>
                  <a:gd name="connsiteY227" fmla="*/ 10730 h 23908"/>
                  <a:gd name="connsiteX228" fmla="*/ 8426 w 15771"/>
                  <a:gd name="connsiteY228" fmla="*/ 10730 h 23908"/>
                  <a:gd name="connsiteX229" fmla="*/ 7993 w 15771"/>
                  <a:gd name="connsiteY229" fmla="*/ 10730 h 23908"/>
                  <a:gd name="connsiteX230" fmla="*/ 8281 w 15771"/>
                  <a:gd name="connsiteY230" fmla="*/ 1440 h 23908"/>
                  <a:gd name="connsiteX231" fmla="*/ 8281 w 15771"/>
                  <a:gd name="connsiteY231" fmla="*/ 1440 h 23908"/>
                  <a:gd name="connsiteX232" fmla="*/ 8641 w 15771"/>
                  <a:gd name="connsiteY232" fmla="*/ 1584 h 23908"/>
                  <a:gd name="connsiteX233" fmla="*/ 8641 w 15771"/>
                  <a:gd name="connsiteY233" fmla="*/ 1440 h 23908"/>
                  <a:gd name="connsiteX234" fmla="*/ 8281 w 15771"/>
                  <a:gd name="connsiteY234" fmla="*/ 1440 h 23908"/>
                  <a:gd name="connsiteX235" fmla="*/ 8641 w 15771"/>
                  <a:gd name="connsiteY235" fmla="*/ 10082 h 23908"/>
                  <a:gd name="connsiteX236" fmla="*/ 8641 w 15771"/>
                  <a:gd name="connsiteY236" fmla="*/ 10226 h 23908"/>
                  <a:gd name="connsiteX237" fmla="*/ 9002 w 15771"/>
                  <a:gd name="connsiteY237" fmla="*/ 10082 h 23908"/>
                  <a:gd name="connsiteX238" fmla="*/ 9002 w 15771"/>
                  <a:gd name="connsiteY238" fmla="*/ 10082 h 23908"/>
                  <a:gd name="connsiteX239" fmla="*/ 8858 w 15771"/>
                  <a:gd name="connsiteY239" fmla="*/ 10082 h 23908"/>
                  <a:gd name="connsiteX240" fmla="*/ 8641 w 15771"/>
                  <a:gd name="connsiteY240" fmla="*/ 10082 h 23908"/>
                  <a:gd name="connsiteX241" fmla="*/ 9362 w 15771"/>
                  <a:gd name="connsiteY241" fmla="*/ 1656 h 23908"/>
                  <a:gd name="connsiteX242" fmla="*/ 9362 w 15771"/>
                  <a:gd name="connsiteY242" fmla="*/ 1656 h 23908"/>
                  <a:gd name="connsiteX243" fmla="*/ 9866 w 15771"/>
                  <a:gd name="connsiteY243" fmla="*/ 1800 h 23908"/>
                  <a:gd name="connsiteX244" fmla="*/ 10010 w 15771"/>
                  <a:gd name="connsiteY244" fmla="*/ 1800 h 23908"/>
                  <a:gd name="connsiteX245" fmla="*/ 9578 w 15771"/>
                  <a:gd name="connsiteY245" fmla="*/ 1656 h 23908"/>
                  <a:gd name="connsiteX246" fmla="*/ 9362 w 15771"/>
                  <a:gd name="connsiteY246" fmla="*/ 1656 h 23908"/>
                  <a:gd name="connsiteX247" fmla="*/ 9578 w 15771"/>
                  <a:gd name="connsiteY247" fmla="*/ 9650 h 23908"/>
                  <a:gd name="connsiteX248" fmla="*/ 9578 w 15771"/>
                  <a:gd name="connsiteY248" fmla="*/ 9794 h 23908"/>
                  <a:gd name="connsiteX249" fmla="*/ 9794 w 15771"/>
                  <a:gd name="connsiteY249" fmla="*/ 9794 h 23908"/>
                  <a:gd name="connsiteX250" fmla="*/ 9794 w 15771"/>
                  <a:gd name="connsiteY250" fmla="*/ 9650 h 23908"/>
                  <a:gd name="connsiteX251" fmla="*/ 9578 w 15771"/>
                  <a:gd name="connsiteY251" fmla="*/ 9650 h 23908"/>
                  <a:gd name="connsiteX252" fmla="*/ 9650 w 15771"/>
                  <a:gd name="connsiteY252" fmla="*/ 11018 h 23908"/>
                  <a:gd name="connsiteX253" fmla="*/ 9650 w 15771"/>
                  <a:gd name="connsiteY253" fmla="*/ 11018 h 23908"/>
                  <a:gd name="connsiteX254" fmla="*/ 10010 w 15771"/>
                  <a:gd name="connsiteY254" fmla="*/ 11162 h 23908"/>
                  <a:gd name="connsiteX255" fmla="*/ 10154 w 15771"/>
                  <a:gd name="connsiteY255" fmla="*/ 11162 h 23908"/>
                  <a:gd name="connsiteX256" fmla="*/ 9722 w 15771"/>
                  <a:gd name="connsiteY256" fmla="*/ 11018 h 23908"/>
                  <a:gd name="connsiteX257" fmla="*/ 9722 w 15771"/>
                  <a:gd name="connsiteY257" fmla="*/ 11018 h 23908"/>
                  <a:gd name="connsiteX258" fmla="*/ 10154 w 15771"/>
                  <a:gd name="connsiteY258" fmla="*/ 1800 h 23908"/>
                  <a:gd name="connsiteX259" fmla="*/ 10154 w 15771"/>
                  <a:gd name="connsiteY259" fmla="*/ 1800 h 23908"/>
                  <a:gd name="connsiteX260" fmla="*/ 10514 w 15771"/>
                  <a:gd name="connsiteY260" fmla="*/ 1872 h 23908"/>
                  <a:gd name="connsiteX261" fmla="*/ 10514 w 15771"/>
                  <a:gd name="connsiteY261" fmla="*/ 1872 h 23908"/>
                  <a:gd name="connsiteX262" fmla="*/ 10154 w 15771"/>
                  <a:gd name="connsiteY262" fmla="*/ 1800 h 23908"/>
                  <a:gd name="connsiteX263" fmla="*/ 10442 w 15771"/>
                  <a:gd name="connsiteY263" fmla="*/ 11162 h 23908"/>
                  <a:gd name="connsiteX264" fmla="*/ 10658 w 15771"/>
                  <a:gd name="connsiteY264" fmla="*/ 11306 h 23908"/>
                  <a:gd name="connsiteX265" fmla="*/ 10730 w 15771"/>
                  <a:gd name="connsiteY265" fmla="*/ 11306 h 23908"/>
                  <a:gd name="connsiteX266" fmla="*/ 10442 w 15771"/>
                  <a:gd name="connsiteY266" fmla="*/ 11162 h 23908"/>
                  <a:gd name="connsiteX267" fmla="*/ 10586 w 15771"/>
                  <a:gd name="connsiteY267" fmla="*/ 9218 h 23908"/>
                  <a:gd name="connsiteX268" fmla="*/ 10586 w 15771"/>
                  <a:gd name="connsiteY268" fmla="*/ 9218 h 23908"/>
                  <a:gd name="connsiteX269" fmla="*/ 10802 w 15771"/>
                  <a:gd name="connsiteY269" fmla="*/ 9218 h 23908"/>
                  <a:gd name="connsiteX270" fmla="*/ 10874 w 15771"/>
                  <a:gd name="connsiteY270" fmla="*/ 9218 h 23908"/>
                  <a:gd name="connsiteX271" fmla="*/ 10874 w 15771"/>
                  <a:gd name="connsiteY271" fmla="*/ 9074 h 23908"/>
                  <a:gd name="connsiteX272" fmla="*/ 10514 w 15771"/>
                  <a:gd name="connsiteY272" fmla="*/ 9074 h 23908"/>
                  <a:gd name="connsiteX273" fmla="*/ 10658 w 15771"/>
                  <a:gd name="connsiteY273" fmla="*/ 1944 h 23908"/>
                  <a:gd name="connsiteX274" fmla="*/ 10658 w 15771"/>
                  <a:gd name="connsiteY274" fmla="*/ 1944 h 23908"/>
                  <a:gd name="connsiteX275" fmla="*/ 11234 w 15771"/>
                  <a:gd name="connsiteY275" fmla="*/ 2088 h 23908"/>
                  <a:gd name="connsiteX276" fmla="*/ 11594 w 15771"/>
                  <a:gd name="connsiteY276" fmla="*/ 2088 h 23908"/>
                  <a:gd name="connsiteX277" fmla="*/ 10730 w 15771"/>
                  <a:gd name="connsiteY277" fmla="*/ 1944 h 23908"/>
                  <a:gd name="connsiteX278" fmla="*/ 10658 w 15771"/>
                  <a:gd name="connsiteY278" fmla="*/ 1944 h 23908"/>
                  <a:gd name="connsiteX279" fmla="*/ 11018 w 15771"/>
                  <a:gd name="connsiteY279" fmla="*/ 20956 h 23908"/>
                  <a:gd name="connsiteX280" fmla="*/ 11018 w 15771"/>
                  <a:gd name="connsiteY280" fmla="*/ 20956 h 23908"/>
                  <a:gd name="connsiteX281" fmla="*/ 11882 w 15771"/>
                  <a:gd name="connsiteY281" fmla="*/ 21244 h 23908"/>
                  <a:gd name="connsiteX282" fmla="*/ 12098 w 15771"/>
                  <a:gd name="connsiteY282" fmla="*/ 21244 h 23908"/>
                  <a:gd name="connsiteX283" fmla="*/ 11090 w 15771"/>
                  <a:gd name="connsiteY283" fmla="*/ 20956 h 23908"/>
                  <a:gd name="connsiteX284" fmla="*/ 11018 w 15771"/>
                  <a:gd name="connsiteY284" fmla="*/ 20956 h 23908"/>
                  <a:gd name="connsiteX285" fmla="*/ 11378 w 15771"/>
                  <a:gd name="connsiteY285" fmla="*/ 11522 h 23908"/>
                  <a:gd name="connsiteX286" fmla="*/ 11378 w 15771"/>
                  <a:gd name="connsiteY286" fmla="*/ 11522 h 23908"/>
                  <a:gd name="connsiteX287" fmla="*/ 11666 w 15771"/>
                  <a:gd name="connsiteY287" fmla="*/ 11666 h 23908"/>
                  <a:gd name="connsiteX288" fmla="*/ 11810 w 15771"/>
                  <a:gd name="connsiteY288" fmla="*/ 11666 h 23908"/>
                  <a:gd name="connsiteX289" fmla="*/ 11450 w 15771"/>
                  <a:gd name="connsiteY289" fmla="*/ 11522 h 23908"/>
                  <a:gd name="connsiteX290" fmla="*/ 11450 w 15771"/>
                  <a:gd name="connsiteY290" fmla="*/ 11522 h 23908"/>
                  <a:gd name="connsiteX291" fmla="*/ 11738 w 15771"/>
                  <a:gd name="connsiteY291" fmla="*/ 2088 h 23908"/>
                  <a:gd name="connsiteX292" fmla="*/ 11738 w 15771"/>
                  <a:gd name="connsiteY292" fmla="*/ 2088 h 23908"/>
                  <a:gd name="connsiteX293" fmla="*/ 12242 w 15771"/>
                  <a:gd name="connsiteY293" fmla="*/ 2232 h 23908"/>
                  <a:gd name="connsiteX294" fmla="*/ 12386 w 15771"/>
                  <a:gd name="connsiteY294" fmla="*/ 2232 h 23908"/>
                  <a:gd name="connsiteX295" fmla="*/ 11882 w 15771"/>
                  <a:gd name="connsiteY295" fmla="*/ 2088 h 23908"/>
                  <a:gd name="connsiteX296" fmla="*/ 11738 w 15771"/>
                  <a:gd name="connsiteY296" fmla="*/ 2088 h 23908"/>
                  <a:gd name="connsiteX297" fmla="*/ 11738 w 15771"/>
                  <a:gd name="connsiteY297" fmla="*/ 8570 h 23908"/>
                  <a:gd name="connsiteX298" fmla="*/ 11738 w 15771"/>
                  <a:gd name="connsiteY298" fmla="*/ 8570 h 23908"/>
                  <a:gd name="connsiteX299" fmla="*/ 11882 w 15771"/>
                  <a:gd name="connsiteY299" fmla="*/ 8642 h 23908"/>
                  <a:gd name="connsiteX300" fmla="*/ 12242 w 15771"/>
                  <a:gd name="connsiteY300" fmla="*/ 8353 h 23908"/>
                  <a:gd name="connsiteX301" fmla="*/ 12170 w 15771"/>
                  <a:gd name="connsiteY301" fmla="*/ 8353 h 23908"/>
                  <a:gd name="connsiteX302" fmla="*/ 11810 w 15771"/>
                  <a:gd name="connsiteY302" fmla="*/ 8498 h 23908"/>
                  <a:gd name="connsiteX303" fmla="*/ 12386 w 15771"/>
                  <a:gd name="connsiteY303" fmla="*/ 21172 h 23908"/>
                  <a:gd name="connsiteX304" fmla="*/ 12314 w 15771"/>
                  <a:gd name="connsiteY304" fmla="*/ 21172 h 23908"/>
                  <a:gd name="connsiteX305" fmla="*/ 12314 w 15771"/>
                  <a:gd name="connsiteY305" fmla="*/ 21316 h 23908"/>
                  <a:gd name="connsiteX306" fmla="*/ 13035 w 15771"/>
                  <a:gd name="connsiteY306" fmla="*/ 21316 h 23908"/>
                  <a:gd name="connsiteX307" fmla="*/ 12386 w 15771"/>
                  <a:gd name="connsiteY307" fmla="*/ 21172 h 23908"/>
                  <a:gd name="connsiteX308" fmla="*/ 12602 w 15771"/>
                  <a:gd name="connsiteY308" fmla="*/ 11954 h 23908"/>
                  <a:gd name="connsiteX309" fmla="*/ 12602 w 15771"/>
                  <a:gd name="connsiteY309" fmla="*/ 12098 h 23908"/>
                  <a:gd name="connsiteX310" fmla="*/ 12890 w 15771"/>
                  <a:gd name="connsiteY310" fmla="*/ 12098 h 23908"/>
                  <a:gd name="connsiteX311" fmla="*/ 12602 w 15771"/>
                  <a:gd name="connsiteY311" fmla="*/ 11954 h 23908"/>
                  <a:gd name="connsiteX312" fmla="*/ 13682 w 15771"/>
                  <a:gd name="connsiteY312" fmla="*/ 21316 h 23908"/>
                  <a:gd name="connsiteX313" fmla="*/ 13899 w 15771"/>
                  <a:gd name="connsiteY313" fmla="*/ 21460 h 23908"/>
                  <a:gd name="connsiteX314" fmla="*/ 13899 w 15771"/>
                  <a:gd name="connsiteY314" fmla="*/ 21460 h 23908"/>
                  <a:gd name="connsiteX315" fmla="*/ 13610 w 15771"/>
                  <a:gd name="connsiteY315" fmla="*/ 21316 h 2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</a:cxnLst>
                <a:rect l="l" t="t" r="r" b="b"/>
                <a:pathLst>
                  <a:path w="15771" h="23908">
                    <a:moveTo>
                      <a:pt x="8930" y="0"/>
                    </a:moveTo>
                    <a:cubicBezTo>
                      <a:pt x="10154" y="0"/>
                      <a:pt x="11234" y="504"/>
                      <a:pt x="12314" y="1512"/>
                    </a:cubicBezTo>
                    <a:cubicBezTo>
                      <a:pt x="13395" y="2737"/>
                      <a:pt x="13899" y="3889"/>
                      <a:pt x="13899" y="4969"/>
                    </a:cubicBezTo>
                    <a:cubicBezTo>
                      <a:pt x="13899" y="5473"/>
                      <a:pt x="13827" y="5761"/>
                      <a:pt x="13755" y="5761"/>
                    </a:cubicBezTo>
                    <a:lnTo>
                      <a:pt x="13899" y="6049"/>
                    </a:lnTo>
                    <a:cubicBezTo>
                      <a:pt x="13899" y="7274"/>
                      <a:pt x="13467" y="8498"/>
                      <a:pt x="12602" y="9578"/>
                    </a:cubicBezTo>
                    <a:cubicBezTo>
                      <a:pt x="12458" y="9578"/>
                      <a:pt x="12098" y="9938"/>
                      <a:pt x="11522" y="10730"/>
                    </a:cubicBezTo>
                    <a:lnTo>
                      <a:pt x="11522" y="10874"/>
                    </a:lnTo>
                    <a:cubicBezTo>
                      <a:pt x="12746" y="11378"/>
                      <a:pt x="13467" y="11954"/>
                      <a:pt x="13610" y="12458"/>
                    </a:cubicBezTo>
                    <a:lnTo>
                      <a:pt x="13755" y="12818"/>
                    </a:lnTo>
                    <a:lnTo>
                      <a:pt x="13755" y="13035"/>
                    </a:lnTo>
                    <a:cubicBezTo>
                      <a:pt x="13755" y="13035"/>
                      <a:pt x="13755" y="13035"/>
                      <a:pt x="13755" y="13035"/>
                    </a:cubicBezTo>
                    <a:cubicBezTo>
                      <a:pt x="13899" y="13035"/>
                      <a:pt x="13971" y="13322"/>
                      <a:pt x="13971" y="13899"/>
                    </a:cubicBezTo>
                    <a:lnTo>
                      <a:pt x="13971" y="14691"/>
                    </a:lnTo>
                    <a:cubicBezTo>
                      <a:pt x="13971" y="14691"/>
                      <a:pt x="13971" y="14763"/>
                      <a:pt x="13971" y="14763"/>
                    </a:cubicBezTo>
                    <a:lnTo>
                      <a:pt x="13971" y="15267"/>
                    </a:lnTo>
                    <a:cubicBezTo>
                      <a:pt x="13971" y="15267"/>
                      <a:pt x="13971" y="16131"/>
                      <a:pt x="13971" y="16131"/>
                    </a:cubicBezTo>
                    <a:lnTo>
                      <a:pt x="13827" y="16491"/>
                    </a:lnTo>
                    <a:lnTo>
                      <a:pt x="13827" y="16707"/>
                    </a:lnTo>
                    <a:cubicBezTo>
                      <a:pt x="13827" y="16707"/>
                      <a:pt x="13755" y="17715"/>
                      <a:pt x="13755" y="17715"/>
                    </a:cubicBezTo>
                    <a:cubicBezTo>
                      <a:pt x="13899" y="18219"/>
                      <a:pt x="14042" y="19228"/>
                      <a:pt x="14187" y="20668"/>
                    </a:cubicBezTo>
                    <a:cubicBezTo>
                      <a:pt x="14474" y="21028"/>
                      <a:pt x="14763" y="21244"/>
                      <a:pt x="15051" y="21244"/>
                    </a:cubicBezTo>
                    <a:lnTo>
                      <a:pt x="15051" y="21244"/>
                    </a:lnTo>
                    <a:cubicBezTo>
                      <a:pt x="15051" y="21244"/>
                      <a:pt x="15483" y="21172"/>
                      <a:pt x="15699" y="20956"/>
                    </a:cubicBezTo>
                    <a:lnTo>
                      <a:pt x="15771" y="20956"/>
                    </a:lnTo>
                    <a:cubicBezTo>
                      <a:pt x="15771" y="20956"/>
                      <a:pt x="15699" y="21460"/>
                      <a:pt x="15555" y="21532"/>
                    </a:cubicBezTo>
                    <a:lnTo>
                      <a:pt x="14835" y="21532"/>
                    </a:lnTo>
                    <a:cubicBezTo>
                      <a:pt x="14835" y="21532"/>
                      <a:pt x="14835" y="21460"/>
                      <a:pt x="14835" y="21460"/>
                    </a:cubicBezTo>
                    <a:lnTo>
                      <a:pt x="14835" y="21460"/>
                    </a:lnTo>
                    <a:cubicBezTo>
                      <a:pt x="14835" y="21460"/>
                      <a:pt x="15627" y="21676"/>
                      <a:pt x="15627" y="21676"/>
                    </a:cubicBezTo>
                    <a:cubicBezTo>
                      <a:pt x="15339" y="22396"/>
                      <a:pt x="14403" y="23116"/>
                      <a:pt x="12890" y="23693"/>
                    </a:cubicBezTo>
                    <a:lnTo>
                      <a:pt x="12602" y="23693"/>
                    </a:lnTo>
                    <a:cubicBezTo>
                      <a:pt x="12602" y="23693"/>
                      <a:pt x="12386" y="23765"/>
                      <a:pt x="12386" y="23765"/>
                    </a:cubicBezTo>
                    <a:cubicBezTo>
                      <a:pt x="11738" y="23765"/>
                      <a:pt x="11234" y="23405"/>
                      <a:pt x="10802" y="22684"/>
                    </a:cubicBezTo>
                    <a:cubicBezTo>
                      <a:pt x="10586" y="22684"/>
                      <a:pt x="10226" y="22324"/>
                      <a:pt x="9794" y="21532"/>
                    </a:cubicBezTo>
                    <a:lnTo>
                      <a:pt x="9866" y="21532"/>
                    </a:lnTo>
                    <a:lnTo>
                      <a:pt x="9866" y="20884"/>
                    </a:lnTo>
                    <a:cubicBezTo>
                      <a:pt x="9866" y="20884"/>
                      <a:pt x="10010" y="20956"/>
                      <a:pt x="10010" y="20956"/>
                    </a:cubicBezTo>
                    <a:lnTo>
                      <a:pt x="10010" y="20956"/>
                    </a:lnTo>
                    <a:cubicBezTo>
                      <a:pt x="10010" y="20956"/>
                      <a:pt x="9866" y="20812"/>
                      <a:pt x="9866" y="20596"/>
                    </a:cubicBezTo>
                    <a:lnTo>
                      <a:pt x="9650" y="20380"/>
                    </a:lnTo>
                    <a:lnTo>
                      <a:pt x="9650" y="20164"/>
                    </a:lnTo>
                    <a:cubicBezTo>
                      <a:pt x="9650" y="20164"/>
                      <a:pt x="9650" y="19876"/>
                      <a:pt x="9650" y="19876"/>
                    </a:cubicBezTo>
                    <a:lnTo>
                      <a:pt x="9794" y="18868"/>
                    </a:lnTo>
                    <a:lnTo>
                      <a:pt x="9650" y="18724"/>
                    </a:lnTo>
                    <a:lnTo>
                      <a:pt x="9650" y="18219"/>
                    </a:lnTo>
                    <a:lnTo>
                      <a:pt x="9794" y="18076"/>
                    </a:lnTo>
                    <a:lnTo>
                      <a:pt x="9794" y="17571"/>
                    </a:lnTo>
                    <a:cubicBezTo>
                      <a:pt x="9794" y="17571"/>
                      <a:pt x="9794" y="17355"/>
                      <a:pt x="9794" y="17355"/>
                    </a:cubicBezTo>
                    <a:lnTo>
                      <a:pt x="9794" y="16851"/>
                    </a:lnTo>
                    <a:cubicBezTo>
                      <a:pt x="9794" y="16851"/>
                      <a:pt x="9722" y="16635"/>
                      <a:pt x="9722" y="16635"/>
                    </a:cubicBezTo>
                    <a:lnTo>
                      <a:pt x="9722" y="16347"/>
                    </a:lnTo>
                    <a:cubicBezTo>
                      <a:pt x="9722" y="16347"/>
                      <a:pt x="9722" y="16059"/>
                      <a:pt x="9722" y="16059"/>
                    </a:cubicBezTo>
                    <a:lnTo>
                      <a:pt x="9722" y="16059"/>
                    </a:lnTo>
                    <a:cubicBezTo>
                      <a:pt x="9722" y="16059"/>
                      <a:pt x="9794" y="15339"/>
                      <a:pt x="9794" y="15339"/>
                    </a:cubicBezTo>
                    <a:lnTo>
                      <a:pt x="9794" y="14691"/>
                    </a:lnTo>
                    <a:cubicBezTo>
                      <a:pt x="9794" y="14691"/>
                      <a:pt x="9794" y="14691"/>
                      <a:pt x="9794" y="14691"/>
                    </a:cubicBezTo>
                    <a:lnTo>
                      <a:pt x="9794" y="14691"/>
                    </a:lnTo>
                    <a:cubicBezTo>
                      <a:pt x="9794" y="14691"/>
                      <a:pt x="9578" y="14259"/>
                      <a:pt x="9578" y="13611"/>
                    </a:cubicBezTo>
                    <a:cubicBezTo>
                      <a:pt x="9578" y="13179"/>
                      <a:pt x="8858" y="12962"/>
                      <a:pt x="7417" y="12890"/>
                    </a:cubicBezTo>
                    <a:lnTo>
                      <a:pt x="6409" y="12890"/>
                    </a:lnTo>
                    <a:lnTo>
                      <a:pt x="6409" y="17067"/>
                    </a:lnTo>
                    <a:cubicBezTo>
                      <a:pt x="6409" y="17067"/>
                      <a:pt x="6409" y="17499"/>
                      <a:pt x="6409" y="17499"/>
                    </a:cubicBezTo>
                    <a:lnTo>
                      <a:pt x="6337" y="17499"/>
                    </a:lnTo>
                    <a:cubicBezTo>
                      <a:pt x="6337" y="17499"/>
                      <a:pt x="6409" y="17931"/>
                      <a:pt x="6409" y="17931"/>
                    </a:cubicBezTo>
                    <a:lnTo>
                      <a:pt x="6409" y="18580"/>
                    </a:lnTo>
                    <a:lnTo>
                      <a:pt x="6265" y="18724"/>
                    </a:lnTo>
                    <a:lnTo>
                      <a:pt x="6409" y="19300"/>
                    </a:lnTo>
                    <a:lnTo>
                      <a:pt x="6337" y="19300"/>
                    </a:lnTo>
                    <a:cubicBezTo>
                      <a:pt x="6337" y="19300"/>
                      <a:pt x="6409" y="19444"/>
                      <a:pt x="6409" y="19444"/>
                    </a:cubicBezTo>
                    <a:lnTo>
                      <a:pt x="6337" y="19444"/>
                    </a:lnTo>
                    <a:cubicBezTo>
                      <a:pt x="6337" y="19444"/>
                      <a:pt x="6265" y="19516"/>
                      <a:pt x="6265" y="19516"/>
                    </a:cubicBezTo>
                    <a:lnTo>
                      <a:pt x="6409" y="20308"/>
                    </a:lnTo>
                    <a:lnTo>
                      <a:pt x="6337" y="20308"/>
                    </a:lnTo>
                    <a:lnTo>
                      <a:pt x="6337" y="20740"/>
                    </a:lnTo>
                    <a:cubicBezTo>
                      <a:pt x="6337" y="20740"/>
                      <a:pt x="6337" y="20956"/>
                      <a:pt x="6337" y="20956"/>
                    </a:cubicBezTo>
                    <a:cubicBezTo>
                      <a:pt x="6697" y="21748"/>
                      <a:pt x="7129" y="22180"/>
                      <a:pt x="7633" y="22180"/>
                    </a:cubicBezTo>
                    <a:cubicBezTo>
                      <a:pt x="7849" y="22180"/>
                      <a:pt x="8138" y="22036"/>
                      <a:pt x="8498" y="21676"/>
                    </a:cubicBezTo>
                    <a:lnTo>
                      <a:pt x="8570" y="21676"/>
                    </a:lnTo>
                    <a:cubicBezTo>
                      <a:pt x="8353" y="22252"/>
                      <a:pt x="8138" y="22613"/>
                      <a:pt x="7777" y="22756"/>
                    </a:cubicBezTo>
                    <a:cubicBezTo>
                      <a:pt x="7345" y="23548"/>
                      <a:pt x="6841" y="23909"/>
                      <a:pt x="6193" y="23909"/>
                    </a:cubicBezTo>
                    <a:cubicBezTo>
                      <a:pt x="5473" y="23837"/>
                      <a:pt x="4825" y="23477"/>
                      <a:pt x="4249" y="22900"/>
                    </a:cubicBezTo>
                    <a:cubicBezTo>
                      <a:pt x="3744" y="23477"/>
                      <a:pt x="3312" y="23765"/>
                      <a:pt x="2952" y="23765"/>
                    </a:cubicBezTo>
                    <a:lnTo>
                      <a:pt x="2808" y="23765"/>
                    </a:lnTo>
                    <a:cubicBezTo>
                      <a:pt x="2016" y="23765"/>
                      <a:pt x="1080" y="23045"/>
                      <a:pt x="0" y="21676"/>
                    </a:cubicBezTo>
                    <a:lnTo>
                      <a:pt x="0" y="21676"/>
                    </a:lnTo>
                    <a:cubicBezTo>
                      <a:pt x="0" y="21676"/>
                      <a:pt x="1152" y="21892"/>
                      <a:pt x="1152" y="21892"/>
                    </a:cubicBezTo>
                    <a:lnTo>
                      <a:pt x="1656" y="21892"/>
                    </a:lnTo>
                    <a:cubicBezTo>
                      <a:pt x="1656" y="21892"/>
                      <a:pt x="1872" y="21892"/>
                      <a:pt x="1872" y="21892"/>
                    </a:cubicBezTo>
                    <a:lnTo>
                      <a:pt x="1872" y="21892"/>
                    </a:lnTo>
                    <a:lnTo>
                      <a:pt x="1872" y="21748"/>
                    </a:lnTo>
                    <a:cubicBezTo>
                      <a:pt x="1872" y="21748"/>
                      <a:pt x="2160" y="21388"/>
                      <a:pt x="2304" y="20812"/>
                    </a:cubicBezTo>
                    <a:cubicBezTo>
                      <a:pt x="2232" y="20812"/>
                      <a:pt x="2160" y="20740"/>
                      <a:pt x="2160" y="20524"/>
                    </a:cubicBezTo>
                    <a:lnTo>
                      <a:pt x="2232" y="20524"/>
                    </a:lnTo>
                    <a:cubicBezTo>
                      <a:pt x="2232" y="20524"/>
                      <a:pt x="2160" y="20092"/>
                      <a:pt x="2160" y="20092"/>
                    </a:cubicBezTo>
                    <a:lnTo>
                      <a:pt x="2160" y="19300"/>
                    </a:lnTo>
                    <a:cubicBezTo>
                      <a:pt x="2160" y="19300"/>
                      <a:pt x="2160" y="18868"/>
                      <a:pt x="2160" y="18868"/>
                    </a:cubicBezTo>
                    <a:lnTo>
                      <a:pt x="2160" y="18651"/>
                    </a:lnTo>
                    <a:cubicBezTo>
                      <a:pt x="2160" y="18651"/>
                      <a:pt x="2160" y="18147"/>
                      <a:pt x="2160" y="18147"/>
                    </a:cubicBezTo>
                    <a:lnTo>
                      <a:pt x="2160" y="17787"/>
                    </a:lnTo>
                    <a:lnTo>
                      <a:pt x="2232" y="17787"/>
                    </a:lnTo>
                    <a:cubicBezTo>
                      <a:pt x="2232" y="17787"/>
                      <a:pt x="2160" y="17644"/>
                      <a:pt x="2160" y="17644"/>
                    </a:cubicBezTo>
                    <a:lnTo>
                      <a:pt x="2160" y="15195"/>
                    </a:lnTo>
                    <a:lnTo>
                      <a:pt x="2304" y="14979"/>
                    </a:lnTo>
                    <a:lnTo>
                      <a:pt x="2160" y="13179"/>
                    </a:lnTo>
                    <a:lnTo>
                      <a:pt x="2160" y="12962"/>
                    </a:lnTo>
                    <a:cubicBezTo>
                      <a:pt x="2160" y="12962"/>
                      <a:pt x="1080" y="11666"/>
                      <a:pt x="1080" y="11666"/>
                    </a:cubicBezTo>
                    <a:lnTo>
                      <a:pt x="1080" y="11666"/>
                    </a:lnTo>
                    <a:lnTo>
                      <a:pt x="1080" y="11522"/>
                    </a:lnTo>
                    <a:cubicBezTo>
                      <a:pt x="1872" y="10586"/>
                      <a:pt x="2304" y="9938"/>
                      <a:pt x="2304" y="9578"/>
                    </a:cubicBezTo>
                    <a:lnTo>
                      <a:pt x="2304" y="9002"/>
                    </a:lnTo>
                    <a:cubicBezTo>
                      <a:pt x="2304" y="9002"/>
                      <a:pt x="2304" y="8930"/>
                      <a:pt x="2304" y="8930"/>
                    </a:cubicBezTo>
                    <a:lnTo>
                      <a:pt x="2304" y="8498"/>
                    </a:lnTo>
                    <a:cubicBezTo>
                      <a:pt x="2304" y="8498"/>
                      <a:pt x="2232" y="8066"/>
                      <a:pt x="2232" y="8066"/>
                    </a:cubicBezTo>
                    <a:lnTo>
                      <a:pt x="2232" y="8066"/>
                    </a:lnTo>
                    <a:cubicBezTo>
                      <a:pt x="2232" y="8066"/>
                      <a:pt x="2376" y="7849"/>
                      <a:pt x="2376" y="7849"/>
                    </a:cubicBezTo>
                    <a:lnTo>
                      <a:pt x="2232" y="7274"/>
                    </a:lnTo>
                    <a:lnTo>
                      <a:pt x="2232" y="6913"/>
                    </a:lnTo>
                    <a:cubicBezTo>
                      <a:pt x="2232" y="6913"/>
                      <a:pt x="2232" y="6193"/>
                      <a:pt x="2232" y="6193"/>
                    </a:cubicBezTo>
                    <a:lnTo>
                      <a:pt x="2232" y="5113"/>
                    </a:lnTo>
                    <a:cubicBezTo>
                      <a:pt x="2232" y="5113"/>
                      <a:pt x="2232" y="4537"/>
                      <a:pt x="2232" y="4537"/>
                    </a:cubicBezTo>
                    <a:lnTo>
                      <a:pt x="2376" y="2664"/>
                    </a:lnTo>
                    <a:cubicBezTo>
                      <a:pt x="2016" y="2305"/>
                      <a:pt x="1728" y="2088"/>
                      <a:pt x="1368" y="2088"/>
                    </a:cubicBezTo>
                    <a:lnTo>
                      <a:pt x="144" y="2737"/>
                    </a:lnTo>
                    <a:lnTo>
                      <a:pt x="144" y="2737"/>
                    </a:lnTo>
                    <a:cubicBezTo>
                      <a:pt x="720" y="1800"/>
                      <a:pt x="1440" y="1224"/>
                      <a:pt x="2232" y="936"/>
                    </a:cubicBezTo>
                    <a:cubicBezTo>
                      <a:pt x="2376" y="720"/>
                      <a:pt x="2737" y="648"/>
                      <a:pt x="3240" y="648"/>
                    </a:cubicBezTo>
                    <a:cubicBezTo>
                      <a:pt x="3601" y="648"/>
                      <a:pt x="4033" y="1008"/>
                      <a:pt x="4465" y="1512"/>
                    </a:cubicBezTo>
                    <a:cubicBezTo>
                      <a:pt x="5689" y="720"/>
                      <a:pt x="6481" y="360"/>
                      <a:pt x="6985" y="360"/>
                    </a:cubicBezTo>
                    <a:lnTo>
                      <a:pt x="7129" y="360"/>
                    </a:lnTo>
                    <a:cubicBezTo>
                      <a:pt x="7129" y="360"/>
                      <a:pt x="9073" y="288"/>
                      <a:pt x="9073" y="288"/>
                    </a:cubicBezTo>
                    <a:close/>
                    <a:moveTo>
                      <a:pt x="3169" y="11666"/>
                    </a:moveTo>
                    <a:cubicBezTo>
                      <a:pt x="3169" y="11666"/>
                      <a:pt x="2880" y="11954"/>
                      <a:pt x="2232" y="12098"/>
                    </a:cubicBezTo>
                    <a:lnTo>
                      <a:pt x="2232" y="12098"/>
                    </a:lnTo>
                    <a:cubicBezTo>
                      <a:pt x="2232" y="12098"/>
                      <a:pt x="2448" y="12098"/>
                      <a:pt x="2448" y="12098"/>
                    </a:cubicBezTo>
                    <a:cubicBezTo>
                      <a:pt x="2880" y="11882"/>
                      <a:pt x="3240" y="11810"/>
                      <a:pt x="3457" y="11810"/>
                    </a:cubicBezTo>
                    <a:lnTo>
                      <a:pt x="3457" y="11666"/>
                    </a:lnTo>
                    <a:lnTo>
                      <a:pt x="3457" y="11666"/>
                    </a:lnTo>
                    <a:cubicBezTo>
                      <a:pt x="3457" y="11666"/>
                      <a:pt x="3384" y="11738"/>
                      <a:pt x="3384" y="11738"/>
                    </a:cubicBezTo>
                    <a:lnTo>
                      <a:pt x="3384" y="11738"/>
                    </a:lnTo>
                    <a:cubicBezTo>
                      <a:pt x="3384" y="11738"/>
                      <a:pt x="3312" y="11666"/>
                      <a:pt x="3312" y="11666"/>
                    </a:cubicBezTo>
                    <a:close/>
                    <a:moveTo>
                      <a:pt x="2520" y="11666"/>
                    </a:moveTo>
                    <a:lnTo>
                      <a:pt x="2520" y="11666"/>
                    </a:lnTo>
                    <a:cubicBezTo>
                      <a:pt x="2520" y="11666"/>
                      <a:pt x="2880" y="11738"/>
                      <a:pt x="2880" y="11738"/>
                    </a:cubicBezTo>
                    <a:lnTo>
                      <a:pt x="2880" y="11738"/>
                    </a:lnTo>
                    <a:cubicBezTo>
                      <a:pt x="2880" y="11738"/>
                      <a:pt x="2520" y="11666"/>
                      <a:pt x="2520" y="11666"/>
                    </a:cubicBezTo>
                    <a:close/>
                    <a:moveTo>
                      <a:pt x="2737" y="8858"/>
                    </a:moveTo>
                    <a:lnTo>
                      <a:pt x="2737" y="9002"/>
                    </a:lnTo>
                    <a:lnTo>
                      <a:pt x="3097" y="9146"/>
                    </a:lnTo>
                    <a:lnTo>
                      <a:pt x="3097" y="9146"/>
                    </a:lnTo>
                    <a:cubicBezTo>
                      <a:pt x="3097" y="9146"/>
                      <a:pt x="2737" y="8858"/>
                      <a:pt x="2737" y="8858"/>
                    </a:cubicBezTo>
                    <a:close/>
                    <a:moveTo>
                      <a:pt x="4609" y="11378"/>
                    </a:moveTo>
                    <a:lnTo>
                      <a:pt x="4609" y="11522"/>
                    </a:lnTo>
                    <a:lnTo>
                      <a:pt x="4969" y="11522"/>
                    </a:lnTo>
                    <a:lnTo>
                      <a:pt x="4969" y="11378"/>
                    </a:lnTo>
                    <a:lnTo>
                      <a:pt x="4609" y="11378"/>
                    </a:lnTo>
                    <a:close/>
                    <a:moveTo>
                      <a:pt x="5041" y="1080"/>
                    </a:moveTo>
                    <a:lnTo>
                      <a:pt x="5041" y="1080"/>
                    </a:lnTo>
                    <a:cubicBezTo>
                      <a:pt x="5041" y="1080"/>
                      <a:pt x="5401" y="1152"/>
                      <a:pt x="5401" y="1152"/>
                    </a:cubicBezTo>
                    <a:lnTo>
                      <a:pt x="5401" y="1152"/>
                    </a:lnTo>
                    <a:cubicBezTo>
                      <a:pt x="5401" y="1152"/>
                      <a:pt x="5041" y="1080"/>
                      <a:pt x="5041" y="1080"/>
                    </a:cubicBezTo>
                    <a:close/>
                    <a:moveTo>
                      <a:pt x="7273" y="2448"/>
                    </a:moveTo>
                    <a:cubicBezTo>
                      <a:pt x="7273" y="2448"/>
                      <a:pt x="7273" y="2664"/>
                      <a:pt x="7129" y="2664"/>
                    </a:cubicBezTo>
                    <a:lnTo>
                      <a:pt x="7057" y="2664"/>
                    </a:lnTo>
                    <a:cubicBezTo>
                      <a:pt x="7057" y="2664"/>
                      <a:pt x="6697" y="2664"/>
                      <a:pt x="6697" y="2664"/>
                    </a:cubicBezTo>
                    <a:lnTo>
                      <a:pt x="6481" y="2664"/>
                    </a:lnTo>
                    <a:lnTo>
                      <a:pt x="6481" y="3744"/>
                    </a:lnTo>
                    <a:cubicBezTo>
                      <a:pt x="6481" y="3744"/>
                      <a:pt x="6481" y="3744"/>
                      <a:pt x="6481" y="3744"/>
                    </a:cubicBezTo>
                    <a:lnTo>
                      <a:pt x="6481" y="3744"/>
                    </a:lnTo>
                    <a:cubicBezTo>
                      <a:pt x="6481" y="3744"/>
                      <a:pt x="6409" y="4465"/>
                      <a:pt x="6409" y="4465"/>
                    </a:cubicBezTo>
                    <a:lnTo>
                      <a:pt x="6409" y="5545"/>
                    </a:lnTo>
                    <a:cubicBezTo>
                      <a:pt x="6409" y="5545"/>
                      <a:pt x="6409" y="5977"/>
                      <a:pt x="6409" y="5977"/>
                    </a:cubicBezTo>
                    <a:lnTo>
                      <a:pt x="6409" y="6625"/>
                    </a:lnTo>
                    <a:cubicBezTo>
                      <a:pt x="6409" y="6625"/>
                      <a:pt x="6481" y="7201"/>
                      <a:pt x="6481" y="7201"/>
                    </a:cubicBezTo>
                    <a:lnTo>
                      <a:pt x="6337" y="7417"/>
                    </a:lnTo>
                    <a:lnTo>
                      <a:pt x="6481" y="7921"/>
                    </a:lnTo>
                    <a:lnTo>
                      <a:pt x="6481" y="8426"/>
                    </a:lnTo>
                    <a:cubicBezTo>
                      <a:pt x="6481" y="8426"/>
                      <a:pt x="6481" y="8786"/>
                      <a:pt x="6481" y="8786"/>
                    </a:cubicBezTo>
                    <a:lnTo>
                      <a:pt x="6481" y="9074"/>
                    </a:lnTo>
                    <a:cubicBezTo>
                      <a:pt x="6409" y="9578"/>
                      <a:pt x="6553" y="9794"/>
                      <a:pt x="6841" y="9794"/>
                    </a:cubicBezTo>
                    <a:lnTo>
                      <a:pt x="7921" y="9794"/>
                    </a:lnTo>
                    <a:cubicBezTo>
                      <a:pt x="9002" y="9578"/>
                      <a:pt x="9505" y="9074"/>
                      <a:pt x="9505" y="8281"/>
                    </a:cubicBezTo>
                    <a:cubicBezTo>
                      <a:pt x="9505" y="7849"/>
                      <a:pt x="9650" y="7633"/>
                      <a:pt x="9866" y="7633"/>
                    </a:cubicBezTo>
                    <a:lnTo>
                      <a:pt x="9866" y="7633"/>
                    </a:lnTo>
                    <a:cubicBezTo>
                      <a:pt x="9866" y="7633"/>
                      <a:pt x="9578" y="7489"/>
                      <a:pt x="9578" y="7345"/>
                    </a:cubicBezTo>
                    <a:lnTo>
                      <a:pt x="9578" y="5761"/>
                    </a:lnTo>
                    <a:lnTo>
                      <a:pt x="9722" y="5617"/>
                    </a:lnTo>
                    <a:cubicBezTo>
                      <a:pt x="9505" y="3817"/>
                      <a:pt x="9290" y="2952"/>
                      <a:pt x="8930" y="2952"/>
                    </a:cubicBezTo>
                    <a:cubicBezTo>
                      <a:pt x="8930" y="2737"/>
                      <a:pt x="8570" y="2592"/>
                      <a:pt x="7777" y="2520"/>
                    </a:cubicBezTo>
                    <a:lnTo>
                      <a:pt x="7777" y="2520"/>
                    </a:lnTo>
                    <a:cubicBezTo>
                      <a:pt x="7777" y="2520"/>
                      <a:pt x="7705" y="2520"/>
                      <a:pt x="7705" y="2520"/>
                    </a:cubicBezTo>
                    <a:lnTo>
                      <a:pt x="7345" y="2520"/>
                    </a:lnTo>
                    <a:lnTo>
                      <a:pt x="7345" y="2377"/>
                    </a:lnTo>
                    <a:lnTo>
                      <a:pt x="7345" y="2377"/>
                    </a:lnTo>
                    <a:close/>
                    <a:moveTo>
                      <a:pt x="6481" y="1080"/>
                    </a:moveTo>
                    <a:lnTo>
                      <a:pt x="6481" y="1080"/>
                    </a:lnTo>
                    <a:cubicBezTo>
                      <a:pt x="6481" y="1080"/>
                      <a:pt x="6841" y="1224"/>
                      <a:pt x="6841" y="1224"/>
                    </a:cubicBezTo>
                    <a:lnTo>
                      <a:pt x="6913" y="1224"/>
                    </a:lnTo>
                    <a:cubicBezTo>
                      <a:pt x="6913" y="1224"/>
                      <a:pt x="6553" y="1080"/>
                      <a:pt x="6553" y="1080"/>
                    </a:cubicBezTo>
                    <a:lnTo>
                      <a:pt x="6481" y="1080"/>
                    </a:lnTo>
                    <a:close/>
                    <a:moveTo>
                      <a:pt x="6481" y="10802"/>
                    </a:moveTo>
                    <a:lnTo>
                      <a:pt x="6481" y="10802"/>
                    </a:lnTo>
                    <a:cubicBezTo>
                      <a:pt x="6481" y="10802"/>
                      <a:pt x="6697" y="10874"/>
                      <a:pt x="6697" y="10874"/>
                    </a:cubicBezTo>
                    <a:lnTo>
                      <a:pt x="7273" y="10730"/>
                    </a:lnTo>
                    <a:lnTo>
                      <a:pt x="7273" y="10730"/>
                    </a:lnTo>
                    <a:cubicBezTo>
                      <a:pt x="7273" y="10730"/>
                      <a:pt x="7057" y="10730"/>
                      <a:pt x="7057" y="10730"/>
                    </a:cubicBezTo>
                    <a:lnTo>
                      <a:pt x="6481" y="10874"/>
                    </a:lnTo>
                    <a:close/>
                    <a:moveTo>
                      <a:pt x="6553" y="12098"/>
                    </a:moveTo>
                    <a:lnTo>
                      <a:pt x="6553" y="12242"/>
                    </a:lnTo>
                    <a:lnTo>
                      <a:pt x="6769" y="12242"/>
                    </a:lnTo>
                    <a:cubicBezTo>
                      <a:pt x="6769" y="12242"/>
                      <a:pt x="6553" y="12098"/>
                      <a:pt x="6553" y="12098"/>
                    </a:cubicBezTo>
                    <a:close/>
                    <a:moveTo>
                      <a:pt x="7129" y="1224"/>
                    </a:moveTo>
                    <a:lnTo>
                      <a:pt x="7129" y="1224"/>
                    </a:lnTo>
                    <a:cubicBezTo>
                      <a:pt x="7129" y="1224"/>
                      <a:pt x="7489" y="1368"/>
                      <a:pt x="7489" y="1368"/>
                    </a:cubicBezTo>
                    <a:lnTo>
                      <a:pt x="7705" y="1368"/>
                    </a:lnTo>
                    <a:lnTo>
                      <a:pt x="7705" y="1224"/>
                    </a:lnTo>
                    <a:lnTo>
                      <a:pt x="7273" y="1224"/>
                    </a:lnTo>
                    <a:cubicBezTo>
                      <a:pt x="7273" y="1224"/>
                      <a:pt x="7273" y="1224"/>
                      <a:pt x="7273" y="1224"/>
                    </a:cubicBezTo>
                    <a:lnTo>
                      <a:pt x="7129" y="1224"/>
                    </a:lnTo>
                    <a:close/>
                    <a:moveTo>
                      <a:pt x="7777" y="10442"/>
                    </a:moveTo>
                    <a:lnTo>
                      <a:pt x="7849" y="10442"/>
                    </a:lnTo>
                    <a:lnTo>
                      <a:pt x="7849" y="10586"/>
                    </a:lnTo>
                    <a:lnTo>
                      <a:pt x="8138" y="10586"/>
                    </a:lnTo>
                    <a:lnTo>
                      <a:pt x="8138" y="10370"/>
                    </a:lnTo>
                    <a:lnTo>
                      <a:pt x="7777" y="10370"/>
                    </a:lnTo>
                    <a:close/>
                    <a:moveTo>
                      <a:pt x="7993" y="10730"/>
                    </a:moveTo>
                    <a:lnTo>
                      <a:pt x="7993" y="10730"/>
                    </a:lnTo>
                    <a:cubicBezTo>
                      <a:pt x="7993" y="10730"/>
                      <a:pt x="8426" y="10730"/>
                      <a:pt x="8426" y="10730"/>
                    </a:cubicBezTo>
                    <a:lnTo>
                      <a:pt x="8426" y="10730"/>
                    </a:lnTo>
                    <a:cubicBezTo>
                      <a:pt x="8426" y="10730"/>
                      <a:pt x="7993" y="10730"/>
                      <a:pt x="7993" y="10730"/>
                    </a:cubicBezTo>
                    <a:close/>
                    <a:moveTo>
                      <a:pt x="8281" y="1440"/>
                    </a:moveTo>
                    <a:lnTo>
                      <a:pt x="8281" y="1440"/>
                    </a:lnTo>
                    <a:cubicBezTo>
                      <a:pt x="8281" y="1440"/>
                      <a:pt x="8641" y="1584"/>
                      <a:pt x="8641" y="1584"/>
                    </a:cubicBezTo>
                    <a:lnTo>
                      <a:pt x="8641" y="1440"/>
                    </a:lnTo>
                    <a:lnTo>
                      <a:pt x="8281" y="1440"/>
                    </a:lnTo>
                    <a:close/>
                    <a:moveTo>
                      <a:pt x="8641" y="10082"/>
                    </a:moveTo>
                    <a:lnTo>
                      <a:pt x="8641" y="10226"/>
                    </a:lnTo>
                    <a:lnTo>
                      <a:pt x="9002" y="10082"/>
                    </a:lnTo>
                    <a:lnTo>
                      <a:pt x="9002" y="10082"/>
                    </a:lnTo>
                    <a:cubicBezTo>
                      <a:pt x="9002" y="10082"/>
                      <a:pt x="8858" y="10082"/>
                      <a:pt x="8858" y="10082"/>
                    </a:cubicBezTo>
                    <a:lnTo>
                      <a:pt x="8641" y="10082"/>
                    </a:lnTo>
                    <a:close/>
                    <a:moveTo>
                      <a:pt x="9362" y="1656"/>
                    </a:moveTo>
                    <a:lnTo>
                      <a:pt x="9362" y="1656"/>
                    </a:lnTo>
                    <a:cubicBezTo>
                      <a:pt x="9362" y="1656"/>
                      <a:pt x="9866" y="1800"/>
                      <a:pt x="9866" y="1800"/>
                    </a:cubicBezTo>
                    <a:lnTo>
                      <a:pt x="10010" y="1800"/>
                    </a:lnTo>
                    <a:cubicBezTo>
                      <a:pt x="10010" y="1800"/>
                      <a:pt x="9578" y="1656"/>
                      <a:pt x="9578" y="1656"/>
                    </a:cubicBezTo>
                    <a:lnTo>
                      <a:pt x="9362" y="1656"/>
                    </a:lnTo>
                    <a:close/>
                    <a:moveTo>
                      <a:pt x="9578" y="9650"/>
                    </a:moveTo>
                    <a:lnTo>
                      <a:pt x="9578" y="9794"/>
                    </a:lnTo>
                    <a:lnTo>
                      <a:pt x="9794" y="9794"/>
                    </a:lnTo>
                    <a:lnTo>
                      <a:pt x="9794" y="9650"/>
                    </a:lnTo>
                    <a:lnTo>
                      <a:pt x="9578" y="9650"/>
                    </a:lnTo>
                    <a:close/>
                    <a:moveTo>
                      <a:pt x="9650" y="11018"/>
                    </a:moveTo>
                    <a:lnTo>
                      <a:pt x="9650" y="11018"/>
                    </a:lnTo>
                    <a:cubicBezTo>
                      <a:pt x="9650" y="11018"/>
                      <a:pt x="10010" y="11162"/>
                      <a:pt x="10010" y="11162"/>
                    </a:cubicBezTo>
                    <a:lnTo>
                      <a:pt x="10154" y="11162"/>
                    </a:lnTo>
                    <a:cubicBezTo>
                      <a:pt x="10154" y="11162"/>
                      <a:pt x="9722" y="11018"/>
                      <a:pt x="9722" y="11018"/>
                    </a:cubicBezTo>
                    <a:lnTo>
                      <a:pt x="9722" y="11018"/>
                    </a:lnTo>
                    <a:close/>
                    <a:moveTo>
                      <a:pt x="10154" y="1800"/>
                    </a:moveTo>
                    <a:lnTo>
                      <a:pt x="10154" y="1800"/>
                    </a:lnTo>
                    <a:cubicBezTo>
                      <a:pt x="10154" y="1800"/>
                      <a:pt x="10514" y="1872"/>
                      <a:pt x="10514" y="1872"/>
                    </a:cubicBezTo>
                    <a:lnTo>
                      <a:pt x="10514" y="1872"/>
                    </a:lnTo>
                    <a:cubicBezTo>
                      <a:pt x="10514" y="1872"/>
                      <a:pt x="10154" y="1800"/>
                      <a:pt x="10154" y="1800"/>
                    </a:cubicBezTo>
                    <a:close/>
                    <a:moveTo>
                      <a:pt x="10442" y="11162"/>
                    </a:moveTo>
                    <a:cubicBezTo>
                      <a:pt x="10442" y="11162"/>
                      <a:pt x="10514" y="11306"/>
                      <a:pt x="10658" y="11306"/>
                    </a:cubicBezTo>
                    <a:lnTo>
                      <a:pt x="10730" y="11306"/>
                    </a:lnTo>
                    <a:cubicBezTo>
                      <a:pt x="10730" y="11306"/>
                      <a:pt x="10442" y="11162"/>
                      <a:pt x="10442" y="11162"/>
                    </a:cubicBezTo>
                    <a:close/>
                    <a:moveTo>
                      <a:pt x="10586" y="9218"/>
                    </a:moveTo>
                    <a:lnTo>
                      <a:pt x="10586" y="9218"/>
                    </a:lnTo>
                    <a:cubicBezTo>
                      <a:pt x="10586" y="9218"/>
                      <a:pt x="10802" y="9218"/>
                      <a:pt x="10802" y="9218"/>
                    </a:cubicBezTo>
                    <a:lnTo>
                      <a:pt x="10874" y="9218"/>
                    </a:lnTo>
                    <a:lnTo>
                      <a:pt x="10874" y="9074"/>
                    </a:lnTo>
                    <a:lnTo>
                      <a:pt x="10514" y="9074"/>
                    </a:lnTo>
                    <a:close/>
                    <a:moveTo>
                      <a:pt x="10658" y="1944"/>
                    </a:moveTo>
                    <a:lnTo>
                      <a:pt x="10658" y="1944"/>
                    </a:lnTo>
                    <a:cubicBezTo>
                      <a:pt x="10658" y="1944"/>
                      <a:pt x="11234" y="2088"/>
                      <a:pt x="11234" y="2088"/>
                    </a:cubicBezTo>
                    <a:lnTo>
                      <a:pt x="11594" y="2088"/>
                    </a:lnTo>
                    <a:cubicBezTo>
                      <a:pt x="11594" y="2088"/>
                      <a:pt x="10730" y="1944"/>
                      <a:pt x="10730" y="1944"/>
                    </a:cubicBezTo>
                    <a:lnTo>
                      <a:pt x="10658" y="1944"/>
                    </a:lnTo>
                    <a:close/>
                    <a:moveTo>
                      <a:pt x="11018" y="20956"/>
                    </a:moveTo>
                    <a:lnTo>
                      <a:pt x="11018" y="20956"/>
                    </a:lnTo>
                    <a:cubicBezTo>
                      <a:pt x="11018" y="20956"/>
                      <a:pt x="11882" y="21244"/>
                      <a:pt x="11882" y="21244"/>
                    </a:cubicBezTo>
                    <a:lnTo>
                      <a:pt x="12098" y="21244"/>
                    </a:lnTo>
                    <a:cubicBezTo>
                      <a:pt x="12098" y="21244"/>
                      <a:pt x="11738" y="21100"/>
                      <a:pt x="11090" y="20956"/>
                    </a:cubicBezTo>
                    <a:lnTo>
                      <a:pt x="11018" y="20956"/>
                    </a:lnTo>
                    <a:close/>
                    <a:moveTo>
                      <a:pt x="11378" y="11522"/>
                    </a:moveTo>
                    <a:lnTo>
                      <a:pt x="11378" y="11522"/>
                    </a:lnTo>
                    <a:cubicBezTo>
                      <a:pt x="11378" y="11522"/>
                      <a:pt x="11666" y="11666"/>
                      <a:pt x="11666" y="11666"/>
                    </a:cubicBezTo>
                    <a:lnTo>
                      <a:pt x="11810" y="11666"/>
                    </a:lnTo>
                    <a:cubicBezTo>
                      <a:pt x="11810" y="11666"/>
                      <a:pt x="11450" y="11522"/>
                      <a:pt x="11450" y="11522"/>
                    </a:cubicBezTo>
                    <a:lnTo>
                      <a:pt x="11450" y="11522"/>
                    </a:lnTo>
                    <a:close/>
                    <a:moveTo>
                      <a:pt x="11738" y="2088"/>
                    </a:moveTo>
                    <a:lnTo>
                      <a:pt x="11738" y="2088"/>
                    </a:lnTo>
                    <a:cubicBezTo>
                      <a:pt x="11738" y="2088"/>
                      <a:pt x="12242" y="2232"/>
                      <a:pt x="12242" y="2232"/>
                    </a:cubicBezTo>
                    <a:lnTo>
                      <a:pt x="12386" y="2232"/>
                    </a:lnTo>
                    <a:cubicBezTo>
                      <a:pt x="12386" y="2232"/>
                      <a:pt x="11882" y="2088"/>
                      <a:pt x="11882" y="2088"/>
                    </a:cubicBezTo>
                    <a:lnTo>
                      <a:pt x="11738" y="2088"/>
                    </a:lnTo>
                    <a:close/>
                    <a:moveTo>
                      <a:pt x="11738" y="8570"/>
                    </a:moveTo>
                    <a:lnTo>
                      <a:pt x="11738" y="8570"/>
                    </a:lnTo>
                    <a:cubicBezTo>
                      <a:pt x="11738" y="8570"/>
                      <a:pt x="11882" y="8642"/>
                      <a:pt x="11882" y="8642"/>
                    </a:cubicBezTo>
                    <a:lnTo>
                      <a:pt x="12242" y="8353"/>
                    </a:lnTo>
                    <a:lnTo>
                      <a:pt x="12170" y="8353"/>
                    </a:lnTo>
                    <a:lnTo>
                      <a:pt x="11810" y="8498"/>
                    </a:lnTo>
                    <a:close/>
                    <a:moveTo>
                      <a:pt x="12386" y="21172"/>
                    </a:moveTo>
                    <a:lnTo>
                      <a:pt x="12314" y="21172"/>
                    </a:lnTo>
                    <a:lnTo>
                      <a:pt x="12314" y="21316"/>
                    </a:lnTo>
                    <a:lnTo>
                      <a:pt x="13035" y="21316"/>
                    </a:lnTo>
                    <a:cubicBezTo>
                      <a:pt x="13035" y="21316"/>
                      <a:pt x="12386" y="21172"/>
                      <a:pt x="12386" y="21172"/>
                    </a:cubicBezTo>
                    <a:close/>
                    <a:moveTo>
                      <a:pt x="12602" y="11954"/>
                    </a:moveTo>
                    <a:lnTo>
                      <a:pt x="12602" y="12098"/>
                    </a:lnTo>
                    <a:lnTo>
                      <a:pt x="12890" y="12098"/>
                    </a:lnTo>
                    <a:cubicBezTo>
                      <a:pt x="12890" y="12098"/>
                      <a:pt x="12602" y="11954"/>
                      <a:pt x="12602" y="11954"/>
                    </a:cubicBezTo>
                    <a:close/>
                    <a:moveTo>
                      <a:pt x="13682" y="21316"/>
                    </a:moveTo>
                    <a:cubicBezTo>
                      <a:pt x="13682" y="21316"/>
                      <a:pt x="13755" y="21460"/>
                      <a:pt x="13899" y="21460"/>
                    </a:cubicBezTo>
                    <a:lnTo>
                      <a:pt x="13899" y="21460"/>
                    </a:lnTo>
                    <a:cubicBezTo>
                      <a:pt x="13899" y="21460"/>
                      <a:pt x="13610" y="21316"/>
                      <a:pt x="13610" y="21316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1" name="Freeform: Shape 1670">
                <a:extLst>
                  <a:ext uri="{FF2B5EF4-FFF2-40B4-BE49-F238E27FC236}">
                    <a16:creationId xmlns:a16="http://schemas.microsoft.com/office/drawing/2014/main" id="{6EB84963-95D2-EB24-EA29-B66237548206}"/>
                  </a:ext>
                </a:extLst>
              </p:cNvPr>
              <p:cNvSpPr/>
              <p:nvPr/>
            </p:nvSpPr>
            <p:spPr>
              <a:xfrm>
                <a:off x="6877166" y="5506320"/>
                <a:ext cx="9289" cy="23692"/>
              </a:xfrm>
              <a:custGeom>
                <a:avLst/>
                <a:gdLst>
                  <a:gd name="connsiteX0" fmla="*/ 3673 w 9289"/>
                  <a:gd name="connsiteY0" fmla="*/ 0 h 23692"/>
                  <a:gd name="connsiteX1" fmla="*/ 4897 w 9289"/>
                  <a:gd name="connsiteY1" fmla="*/ 720 h 23692"/>
                  <a:gd name="connsiteX2" fmla="*/ 5905 w 9289"/>
                  <a:gd name="connsiteY2" fmla="*/ 72 h 23692"/>
                  <a:gd name="connsiteX3" fmla="*/ 9290 w 9289"/>
                  <a:gd name="connsiteY3" fmla="*/ 2088 h 23692"/>
                  <a:gd name="connsiteX4" fmla="*/ 8138 w 9289"/>
                  <a:gd name="connsiteY4" fmla="*/ 1800 h 23692"/>
                  <a:gd name="connsiteX5" fmla="*/ 6985 w 9289"/>
                  <a:gd name="connsiteY5" fmla="*/ 2448 h 23692"/>
                  <a:gd name="connsiteX6" fmla="*/ 6985 w 9289"/>
                  <a:gd name="connsiteY6" fmla="*/ 4609 h 23692"/>
                  <a:gd name="connsiteX7" fmla="*/ 6985 w 9289"/>
                  <a:gd name="connsiteY7" fmla="*/ 5113 h 23692"/>
                  <a:gd name="connsiteX8" fmla="*/ 6985 w 9289"/>
                  <a:gd name="connsiteY8" fmla="*/ 5761 h 23692"/>
                  <a:gd name="connsiteX9" fmla="*/ 6985 w 9289"/>
                  <a:gd name="connsiteY9" fmla="*/ 6409 h 23692"/>
                  <a:gd name="connsiteX10" fmla="*/ 6985 w 9289"/>
                  <a:gd name="connsiteY10" fmla="*/ 6985 h 23692"/>
                  <a:gd name="connsiteX11" fmla="*/ 6985 w 9289"/>
                  <a:gd name="connsiteY11" fmla="*/ 7706 h 23692"/>
                  <a:gd name="connsiteX12" fmla="*/ 6985 w 9289"/>
                  <a:gd name="connsiteY12" fmla="*/ 9578 h 23692"/>
                  <a:gd name="connsiteX13" fmla="*/ 8281 w 9289"/>
                  <a:gd name="connsiteY13" fmla="*/ 11234 h 23692"/>
                  <a:gd name="connsiteX14" fmla="*/ 8281 w 9289"/>
                  <a:gd name="connsiteY14" fmla="*/ 11378 h 23692"/>
                  <a:gd name="connsiteX15" fmla="*/ 7345 w 9289"/>
                  <a:gd name="connsiteY15" fmla="*/ 12170 h 23692"/>
                  <a:gd name="connsiteX16" fmla="*/ 7417 w 9289"/>
                  <a:gd name="connsiteY16" fmla="*/ 12170 h 23692"/>
                  <a:gd name="connsiteX17" fmla="*/ 7417 w 9289"/>
                  <a:gd name="connsiteY17" fmla="*/ 12386 h 23692"/>
                  <a:gd name="connsiteX18" fmla="*/ 6841 w 9289"/>
                  <a:gd name="connsiteY18" fmla="*/ 13467 h 23692"/>
                  <a:gd name="connsiteX19" fmla="*/ 6841 w 9289"/>
                  <a:gd name="connsiteY19" fmla="*/ 15051 h 23692"/>
                  <a:gd name="connsiteX20" fmla="*/ 6841 w 9289"/>
                  <a:gd name="connsiteY20" fmla="*/ 16419 h 23692"/>
                  <a:gd name="connsiteX21" fmla="*/ 6697 w 9289"/>
                  <a:gd name="connsiteY21" fmla="*/ 16419 h 23692"/>
                  <a:gd name="connsiteX22" fmla="*/ 6697 w 9289"/>
                  <a:gd name="connsiteY22" fmla="*/ 17643 h 23692"/>
                  <a:gd name="connsiteX23" fmla="*/ 6697 w 9289"/>
                  <a:gd name="connsiteY23" fmla="*/ 17715 h 23692"/>
                  <a:gd name="connsiteX24" fmla="*/ 6697 w 9289"/>
                  <a:gd name="connsiteY24" fmla="*/ 17715 h 23692"/>
                  <a:gd name="connsiteX25" fmla="*/ 6841 w 9289"/>
                  <a:gd name="connsiteY25" fmla="*/ 18796 h 23692"/>
                  <a:gd name="connsiteX26" fmla="*/ 6841 w 9289"/>
                  <a:gd name="connsiteY26" fmla="*/ 20668 h 23692"/>
                  <a:gd name="connsiteX27" fmla="*/ 6841 w 9289"/>
                  <a:gd name="connsiteY27" fmla="*/ 20884 h 23692"/>
                  <a:gd name="connsiteX28" fmla="*/ 6841 w 9289"/>
                  <a:gd name="connsiteY28" fmla="*/ 21172 h 23692"/>
                  <a:gd name="connsiteX29" fmla="*/ 7921 w 9289"/>
                  <a:gd name="connsiteY29" fmla="*/ 22180 h 23692"/>
                  <a:gd name="connsiteX30" fmla="*/ 9002 w 9289"/>
                  <a:gd name="connsiteY30" fmla="*/ 21748 h 23692"/>
                  <a:gd name="connsiteX31" fmla="*/ 9002 w 9289"/>
                  <a:gd name="connsiteY31" fmla="*/ 21748 h 23692"/>
                  <a:gd name="connsiteX32" fmla="*/ 7201 w 9289"/>
                  <a:gd name="connsiteY32" fmla="*/ 23188 h 23692"/>
                  <a:gd name="connsiteX33" fmla="*/ 7129 w 9289"/>
                  <a:gd name="connsiteY33" fmla="*/ 23188 h 23692"/>
                  <a:gd name="connsiteX34" fmla="*/ 7057 w 9289"/>
                  <a:gd name="connsiteY34" fmla="*/ 23116 h 23692"/>
                  <a:gd name="connsiteX35" fmla="*/ 5905 w 9289"/>
                  <a:gd name="connsiteY35" fmla="*/ 23693 h 23692"/>
                  <a:gd name="connsiteX36" fmla="*/ 4537 w 9289"/>
                  <a:gd name="connsiteY36" fmla="*/ 23044 h 23692"/>
                  <a:gd name="connsiteX37" fmla="*/ 3169 w 9289"/>
                  <a:gd name="connsiteY37" fmla="*/ 23476 h 23692"/>
                  <a:gd name="connsiteX38" fmla="*/ 432 w 9289"/>
                  <a:gd name="connsiteY38" fmla="*/ 22252 h 23692"/>
                  <a:gd name="connsiteX39" fmla="*/ 0 w 9289"/>
                  <a:gd name="connsiteY39" fmla="*/ 21748 h 23692"/>
                  <a:gd name="connsiteX40" fmla="*/ 0 w 9289"/>
                  <a:gd name="connsiteY40" fmla="*/ 21748 h 23692"/>
                  <a:gd name="connsiteX41" fmla="*/ 1008 w 9289"/>
                  <a:gd name="connsiteY41" fmla="*/ 22180 h 23692"/>
                  <a:gd name="connsiteX42" fmla="*/ 2305 w 9289"/>
                  <a:gd name="connsiteY42" fmla="*/ 20956 h 23692"/>
                  <a:gd name="connsiteX43" fmla="*/ 2232 w 9289"/>
                  <a:gd name="connsiteY43" fmla="*/ 20956 h 23692"/>
                  <a:gd name="connsiteX44" fmla="*/ 2232 w 9289"/>
                  <a:gd name="connsiteY44" fmla="*/ 20380 h 23692"/>
                  <a:gd name="connsiteX45" fmla="*/ 2448 w 9289"/>
                  <a:gd name="connsiteY45" fmla="*/ 20092 h 23692"/>
                  <a:gd name="connsiteX46" fmla="*/ 2232 w 9289"/>
                  <a:gd name="connsiteY46" fmla="*/ 19443 h 23692"/>
                  <a:gd name="connsiteX47" fmla="*/ 2305 w 9289"/>
                  <a:gd name="connsiteY47" fmla="*/ 19443 h 23692"/>
                  <a:gd name="connsiteX48" fmla="*/ 2232 w 9289"/>
                  <a:gd name="connsiteY48" fmla="*/ 18364 h 23692"/>
                  <a:gd name="connsiteX49" fmla="*/ 2232 w 9289"/>
                  <a:gd name="connsiteY49" fmla="*/ 18219 h 23692"/>
                  <a:gd name="connsiteX50" fmla="*/ 2448 w 9289"/>
                  <a:gd name="connsiteY50" fmla="*/ 14763 h 23692"/>
                  <a:gd name="connsiteX51" fmla="*/ 2232 w 9289"/>
                  <a:gd name="connsiteY51" fmla="*/ 14331 h 23692"/>
                  <a:gd name="connsiteX52" fmla="*/ 2232 w 9289"/>
                  <a:gd name="connsiteY52" fmla="*/ 13827 h 23692"/>
                  <a:gd name="connsiteX53" fmla="*/ 2232 w 9289"/>
                  <a:gd name="connsiteY53" fmla="*/ 13035 h 23692"/>
                  <a:gd name="connsiteX54" fmla="*/ 2232 w 9289"/>
                  <a:gd name="connsiteY54" fmla="*/ 12746 h 23692"/>
                  <a:gd name="connsiteX55" fmla="*/ 1008 w 9289"/>
                  <a:gd name="connsiteY55" fmla="*/ 11234 h 23692"/>
                  <a:gd name="connsiteX56" fmla="*/ 2305 w 9289"/>
                  <a:gd name="connsiteY56" fmla="*/ 9146 h 23692"/>
                  <a:gd name="connsiteX57" fmla="*/ 2305 w 9289"/>
                  <a:gd name="connsiteY57" fmla="*/ 7706 h 23692"/>
                  <a:gd name="connsiteX58" fmla="*/ 2232 w 9289"/>
                  <a:gd name="connsiteY58" fmla="*/ 6985 h 23692"/>
                  <a:gd name="connsiteX59" fmla="*/ 2232 w 9289"/>
                  <a:gd name="connsiteY59" fmla="*/ 6769 h 23692"/>
                  <a:gd name="connsiteX60" fmla="*/ 2520 w 9289"/>
                  <a:gd name="connsiteY60" fmla="*/ 4537 h 23692"/>
                  <a:gd name="connsiteX61" fmla="*/ 2160 w 9289"/>
                  <a:gd name="connsiteY61" fmla="*/ 3024 h 23692"/>
                  <a:gd name="connsiteX62" fmla="*/ 2160 w 9289"/>
                  <a:gd name="connsiteY62" fmla="*/ 2808 h 23692"/>
                  <a:gd name="connsiteX63" fmla="*/ 1008 w 9289"/>
                  <a:gd name="connsiteY63" fmla="*/ 1800 h 23692"/>
                  <a:gd name="connsiteX64" fmla="*/ 936 w 9289"/>
                  <a:gd name="connsiteY64" fmla="*/ 1800 h 23692"/>
                  <a:gd name="connsiteX65" fmla="*/ 0 w 9289"/>
                  <a:gd name="connsiteY65" fmla="*/ 2232 h 23692"/>
                  <a:gd name="connsiteX66" fmla="*/ 0 w 9289"/>
                  <a:gd name="connsiteY66" fmla="*/ 2088 h 23692"/>
                  <a:gd name="connsiteX67" fmla="*/ 2664 w 9289"/>
                  <a:gd name="connsiteY67" fmla="*/ 144 h 23692"/>
                  <a:gd name="connsiteX68" fmla="*/ 3312 w 9289"/>
                  <a:gd name="connsiteY68" fmla="*/ 144 h 23692"/>
                  <a:gd name="connsiteX69" fmla="*/ 3024 w 9289"/>
                  <a:gd name="connsiteY69" fmla="*/ 2232 h 23692"/>
                  <a:gd name="connsiteX70" fmla="*/ 3241 w 9289"/>
                  <a:gd name="connsiteY70" fmla="*/ 2376 h 23692"/>
                  <a:gd name="connsiteX71" fmla="*/ 3312 w 9289"/>
                  <a:gd name="connsiteY71" fmla="*/ 2376 h 23692"/>
                  <a:gd name="connsiteX72" fmla="*/ 3024 w 9289"/>
                  <a:gd name="connsiteY72" fmla="*/ 2232 h 23692"/>
                  <a:gd name="connsiteX73" fmla="*/ 3024 w 9289"/>
                  <a:gd name="connsiteY73" fmla="*/ 13035 h 23692"/>
                  <a:gd name="connsiteX74" fmla="*/ 3024 w 9289"/>
                  <a:gd name="connsiteY74" fmla="*/ 13035 h 23692"/>
                  <a:gd name="connsiteX75" fmla="*/ 3169 w 9289"/>
                  <a:gd name="connsiteY75" fmla="*/ 13107 h 23692"/>
                  <a:gd name="connsiteX76" fmla="*/ 3457 w 9289"/>
                  <a:gd name="connsiteY76" fmla="*/ 12746 h 23692"/>
                  <a:gd name="connsiteX77" fmla="*/ 3457 w 9289"/>
                  <a:gd name="connsiteY77" fmla="*/ 12746 h 23692"/>
                  <a:gd name="connsiteX78" fmla="*/ 3097 w 9289"/>
                  <a:gd name="connsiteY78" fmla="*/ 13035 h 23692"/>
                  <a:gd name="connsiteX79" fmla="*/ 3024 w 9289"/>
                  <a:gd name="connsiteY79" fmla="*/ 13035 h 23692"/>
                  <a:gd name="connsiteX80" fmla="*/ 3457 w 9289"/>
                  <a:gd name="connsiteY80" fmla="*/ 12530 h 23692"/>
                  <a:gd name="connsiteX81" fmla="*/ 3457 w 9289"/>
                  <a:gd name="connsiteY81" fmla="*/ 12530 h 23692"/>
                  <a:gd name="connsiteX82" fmla="*/ 3601 w 9289"/>
                  <a:gd name="connsiteY82" fmla="*/ 12530 h 23692"/>
                  <a:gd name="connsiteX83" fmla="*/ 3817 w 9289"/>
                  <a:gd name="connsiteY83" fmla="*/ 12242 h 23692"/>
                  <a:gd name="connsiteX84" fmla="*/ 3817 w 9289"/>
                  <a:gd name="connsiteY84" fmla="*/ 12242 h 23692"/>
                  <a:gd name="connsiteX85" fmla="*/ 3601 w 9289"/>
                  <a:gd name="connsiteY85" fmla="*/ 12458 h 23692"/>
                  <a:gd name="connsiteX86" fmla="*/ 3457 w 9289"/>
                  <a:gd name="connsiteY86" fmla="*/ 12458 h 23692"/>
                  <a:gd name="connsiteX87" fmla="*/ 4033 w 9289"/>
                  <a:gd name="connsiteY87" fmla="*/ 13178 h 23692"/>
                  <a:gd name="connsiteX88" fmla="*/ 4033 w 9289"/>
                  <a:gd name="connsiteY88" fmla="*/ 13178 h 23692"/>
                  <a:gd name="connsiteX89" fmla="*/ 4393 w 9289"/>
                  <a:gd name="connsiteY89" fmla="*/ 13250 h 23692"/>
                  <a:gd name="connsiteX90" fmla="*/ 4393 w 9289"/>
                  <a:gd name="connsiteY90" fmla="*/ 13107 h 23692"/>
                  <a:gd name="connsiteX91" fmla="*/ 4033 w 9289"/>
                  <a:gd name="connsiteY91" fmla="*/ 13107 h 23692"/>
                  <a:gd name="connsiteX92" fmla="*/ 4177 w 9289"/>
                  <a:gd name="connsiteY92" fmla="*/ 11594 h 23692"/>
                  <a:gd name="connsiteX93" fmla="*/ 4177 w 9289"/>
                  <a:gd name="connsiteY93" fmla="*/ 11810 h 23692"/>
                  <a:gd name="connsiteX94" fmla="*/ 4249 w 9289"/>
                  <a:gd name="connsiteY94" fmla="*/ 11810 h 23692"/>
                  <a:gd name="connsiteX95" fmla="*/ 4249 w 9289"/>
                  <a:gd name="connsiteY95" fmla="*/ 11594 h 23692"/>
                  <a:gd name="connsiteX96" fmla="*/ 4177 w 9289"/>
                  <a:gd name="connsiteY96" fmla="*/ 11594 h 23692"/>
                  <a:gd name="connsiteX97" fmla="*/ 4609 w 9289"/>
                  <a:gd name="connsiteY97" fmla="*/ 10946 h 23692"/>
                  <a:gd name="connsiteX98" fmla="*/ 4465 w 9289"/>
                  <a:gd name="connsiteY98" fmla="*/ 11234 h 23692"/>
                  <a:gd name="connsiteX99" fmla="*/ 4465 w 9289"/>
                  <a:gd name="connsiteY99" fmla="*/ 11378 h 23692"/>
                  <a:gd name="connsiteX100" fmla="*/ 4537 w 9289"/>
                  <a:gd name="connsiteY100" fmla="*/ 11378 h 23692"/>
                  <a:gd name="connsiteX101" fmla="*/ 4681 w 9289"/>
                  <a:gd name="connsiteY101" fmla="*/ 11018 h 23692"/>
                  <a:gd name="connsiteX102" fmla="*/ 4681 w 9289"/>
                  <a:gd name="connsiteY102" fmla="*/ 11018 h 23692"/>
                  <a:gd name="connsiteX103" fmla="*/ 4681 w 9289"/>
                  <a:gd name="connsiteY103" fmla="*/ 11018 h 23692"/>
                  <a:gd name="connsiteX104" fmla="*/ 4537 w 9289"/>
                  <a:gd name="connsiteY104" fmla="*/ 2088 h 23692"/>
                  <a:gd name="connsiteX105" fmla="*/ 4537 w 9289"/>
                  <a:gd name="connsiteY105" fmla="*/ 2088 h 23692"/>
                  <a:gd name="connsiteX106" fmla="*/ 5113 w 9289"/>
                  <a:gd name="connsiteY106" fmla="*/ 2088 h 23692"/>
                  <a:gd name="connsiteX107" fmla="*/ 5113 w 9289"/>
                  <a:gd name="connsiteY107" fmla="*/ 2088 h 23692"/>
                  <a:gd name="connsiteX108" fmla="*/ 4753 w 9289"/>
                  <a:gd name="connsiteY108" fmla="*/ 2016 h 23692"/>
                  <a:gd name="connsiteX109" fmla="*/ 4537 w 9289"/>
                  <a:gd name="connsiteY109" fmla="*/ 2016 h 23692"/>
                  <a:gd name="connsiteX110" fmla="*/ 4897 w 9289"/>
                  <a:gd name="connsiteY110" fmla="*/ 19516 h 23692"/>
                  <a:gd name="connsiteX111" fmla="*/ 4897 w 9289"/>
                  <a:gd name="connsiteY111" fmla="*/ 19516 h 23692"/>
                  <a:gd name="connsiteX112" fmla="*/ 5185 w 9289"/>
                  <a:gd name="connsiteY112" fmla="*/ 19660 h 23692"/>
                  <a:gd name="connsiteX113" fmla="*/ 4969 w 9289"/>
                  <a:gd name="connsiteY113" fmla="*/ 19516 h 23692"/>
                  <a:gd name="connsiteX114" fmla="*/ 4897 w 9289"/>
                  <a:gd name="connsiteY114" fmla="*/ 19516 h 23692"/>
                  <a:gd name="connsiteX115" fmla="*/ 5113 w 9289"/>
                  <a:gd name="connsiteY115" fmla="*/ 18940 h 23692"/>
                  <a:gd name="connsiteX116" fmla="*/ 5113 w 9289"/>
                  <a:gd name="connsiteY116" fmla="*/ 19083 h 23692"/>
                  <a:gd name="connsiteX117" fmla="*/ 5329 w 9289"/>
                  <a:gd name="connsiteY117" fmla="*/ 19083 h 23692"/>
                  <a:gd name="connsiteX118" fmla="*/ 5113 w 9289"/>
                  <a:gd name="connsiteY118" fmla="*/ 18940 h 23692"/>
                  <a:gd name="connsiteX119" fmla="*/ 5257 w 9289"/>
                  <a:gd name="connsiteY119" fmla="*/ 9938 h 23692"/>
                  <a:gd name="connsiteX120" fmla="*/ 5257 w 9289"/>
                  <a:gd name="connsiteY120" fmla="*/ 10226 h 23692"/>
                  <a:gd name="connsiteX121" fmla="*/ 5329 w 9289"/>
                  <a:gd name="connsiteY121" fmla="*/ 10226 h 23692"/>
                  <a:gd name="connsiteX122" fmla="*/ 5329 w 9289"/>
                  <a:gd name="connsiteY122" fmla="*/ 9938 h 23692"/>
                  <a:gd name="connsiteX123" fmla="*/ 5257 w 9289"/>
                  <a:gd name="connsiteY123" fmla="*/ 9938 h 23692"/>
                  <a:gd name="connsiteX124" fmla="*/ 5257 w 9289"/>
                  <a:gd name="connsiteY124" fmla="*/ 1944 h 23692"/>
                  <a:gd name="connsiteX125" fmla="*/ 5401 w 9289"/>
                  <a:gd name="connsiteY125" fmla="*/ 2088 h 23692"/>
                  <a:gd name="connsiteX126" fmla="*/ 5473 w 9289"/>
                  <a:gd name="connsiteY126" fmla="*/ 2088 h 23692"/>
                  <a:gd name="connsiteX127" fmla="*/ 5473 w 9289"/>
                  <a:gd name="connsiteY127" fmla="*/ 1944 h 23692"/>
                  <a:gd name="connsiteX128" fmla="*/ 5185 w 9289"/>
                  <a:gd name="connsiteY128" fmla="*/ 1944 h 23692"/>
                  <a:gd name="connsiteX129" fmla="*/ 5401 w 9289"/>
                  <a:gd name="connsiteY129" fmla="*/ 9578 h 23692"/>
                  <a:gd name="connsiteX130" fmla="*/ 5401 w 9289"/>
                  <a:gd name="connsiteY130" fmla="*/ 9794 h 23692"/>
                  <a:gd name="connsiteX131" fmla="*/ 5473 w 9289"/>
                  <a:gd name="connsiteY131" fmla="*/ 9794 h 23692"/>
                  <a:gd name="connsiteX132" fmla="*/ 5473 w 9289"/>
                  <a:gd name="connsiteY132" fmla="*/ 9578 h 23692"/>
                  <a:gd name="connsiteX133" fmla="*/ 5401 w 9289"/>
                  <a:gd name="connsiteY133" fmla="*/ 9578 h 23692"/>
                  <a:gd name="connsiteX134" fmla="*/ 5617 w 9289"/>
                  <a:gd name="connsiteY134" fmla="*/ 19228 h 23692"/>
                  <a:gd name="connsiteX135" fmla="*/ 5617 w 9289"/>
                  <a:gd name="connsiteY135" fmla="*/ 19228 h 23692"/>
                  <a:gd name="connsiteX136" fmla="*/ 5977 w 9289"/>
                  <a:gd name="connsiteY136" fmla="*/ 19372 h 23692"/>
                  <a:gd name="connsiteX137" fmla="*/ 5977 w 9289"/>
                  <a:gd name="connsiteY137" fmla="*/ 19372 h 23692"/>
                  <a:gd name="connsiteX138" fmla="*/ 5689 w 9289"/>
                  <a:gd name="connsiteY138" fmla="*/ 19228 h 23692"/>
                  <a:gd name="connsiteX139" fmla="*/ 5689 w 9289"/>
                  <a:gd name="connsiteY139" fmla="*/ 19228 h 23692"/>
                  <a:gd name="connsiteX140" fmla="*/ 5617 w 9289"/>
                  <a:gd name="connsiteY140" fmla="*/ 9146 h 23692"/>
                  <a:gd name="connsiteX141" fmla="*/ 5617 w 9289"/>
                  <a:gd name="connsiteY141" fmla="*/ 9146 h 23692"/>
                  <a:gd name="connsiteX142" fmla="*/ 5761 w 9289"/>
                  <a:gd name="connsiteY142" fmla="*/ 9146 h 23692"/>
                  <a:gd name="connsiteX143" fmla="*/ 5761 w 9289"/>
                  <a:gd name="connsiteY143" fmla="*/ 9146 h 23692"/>
                  <a:gd name="connsiteX144" fmla="*/ 5617 w 9289"/>
                  <a:gd name="connsiteY144" fmla="*/ 9146 h 23692"/>
                  <a:gd name="connsiteX145" fmla="*/ 5761 w 9289"/>
                  <a:gd name="connsiteY145" fmla="*/ 1800 h 23692"/>
                  <a:gd name="connsiteX146" fmla="*/ 5761 w 9289"/>
                  <a:gd name="connsiteY146" fmla="*/ 1944 h 23692"/>
                  <a:gd name="connsiteX147" fmla="*/ 6049 w 9289"/>
                  <a:gd name="connsiteY147" fmla="*/ 1944 h 23692"/>
                  <a:gd name="connsiteX148" fmla="*/ 6049 w 9289"/>
                  <a:gd name="connsiteY148" fmla="*/ 1800 h 23692"/>
                  <a:gd name="connsiteX149" fmla="*/ 5761 w 9289"/>
                  <a:gd name="connsiteY149" fmla="*/ 1800 h 23692"/>
                  <a:gd name="connsiteX150" fmla="*/ 5761 w 9289"/>
                  <a:gd name="connsiteY150" fmla="*/ 11954 h 23692"/>
                  <a:gd name="connsiteX151" fmla="*/ 5761 w 9289"/>
                  <a:gd name="connsiteY151" fmla="*/ 11954 h 23692"/>
                  <a:gd name="connsiteX152" fmla="*/ 5977 w 9289"/>
                  <a:gd name="connsiteY152" fmla="*/ 11810 h 23692"/>
                  <a:gd name="connsiteX153" fmla="*/ 5977 w 9289"/>
                  <a:gd name="connsiteY153" fmla="*/ 11810 h 23692"/>
                  <a:gd name="connsiteX154" fmla="*/ 5833 w 9289"/>
                  <a:gd name="connsiteY154" fmla="*/ 11954 h 23692"/>
                  <a:gd name="connsiteX155" fmla="*/ 5761 w 9289"/>
                  <a:gd name="connsiteY155" fmla="*/ 19948 h 23692"/>
                  <a:gd name="connsiteX156" fmla="*/ 5761 w 9289"/>
                  <a:gd name="connsiteY156" fmla="*/ 20092 h 23692"/>
                  <a:gd name="connsiteX157" fmla="*/ 6049 w 9289"/>
                  <a:gd name="connsiteY157" fmla="*/ 20092 h 23692"/>
                  <a:gd name="connsiteX158" fmla="*/ 5761 w 9289"/>
                  <a:gd name="connsiteY158" fmla="*/ 19948 h 23692"/>
                  <a:gd name="connsiteX159" fmla="*/ 6049 w 9289"/>
                  <a:gd name="connsiteY159" fmla="*/ 8426 h 23692"/>
                  <a:gd name="connsiteX160" fmla="*/ 6049 w 9289"/>
                  <a:gd name="connsiteY160" fmla="*/ 8713 h 23692"/>
                  <a:gd name="connsiteX161" fmla="*/ 5977 w 9289"/>
                  <a:gd name="connsiteY161" fmla="*/ 8786 h 23692"/>
                  <a:gd name="connsiteX162" fmla="*/ 6049 w 9289"/>
                  <a:gd name="connsiteY162" fmla="*/ 8786 h 23692"/>
                  <a:gd name="connsiteX163" fmla="*/ 6265 w 9289"/>
                  <a:gd name="connsiteY163" fmla="*/ 8426 h 23692"/>
                  <a:gd name="connsiteX164" fmla="*/ 6049 w 9289"/>
                  <a:gd name="connsiteY164" fmla="*/ 8426 h 23692"/>
                  <a:gd name="connsiteX165" fmla="*/ 6265 w 9289"/>
                  <a:gd name="connsiteY165" fmla="*/ 7993 h 23692"/>
                  <a:gd name="connsiteX166" fmla="*/ 6265 w 9289"/>
                  <a:gd name="connsiteY166" fmla="*/ 8209 h 23692"/>
                  <a:gd name="connsiteX167" fmla="*/ 6481 w 9289"/>
                  <a:gd name="connsiteY167" fmla="*/ 8209 h 23692"/>
                  <a:gd name="connsiteX168" fmla="*/ 6481 w 9289"/>
                  <a:gd name="connsiteY168" fmla="*/ 7921 h 23692"/>
                  <a:gd name="connsiteX169" fmla="*/ 6265 w 9289"/>
                  <a:gd name="connsiteY169" fmla="*/ 7921 h 23692"/>
                  <a:gd name="connsiteX170" fmla="*/ 6265 w 9289"/>
                  <a:gd name="connsiteY170" fmla="*/ 19443 h 23692"/>
                  <a:gd name="connsiteX171" fmla="*/ 6265 w 9289"/>
                  <a:gd name="connsiteY171" fmla="*/ 19588 h 23692"/>
                  <a:gd name="connsiteX172" fmla="*/ 6769 w 9289"/>
                  <a:gd name="connsiteY172" fmla="*/ 19588 h 23692"/>
                  <a:gd name="connsiteX173" fmla="*/ 6769 w 9289"/>
                  <a:gd name="connsiteY173" fmla="*/ 19588 h 23692"/>
                  <a:gd name="connsiteX174" fmla="*/ 6769 w 9289"/>
                  <a:gd name="connsiteY174" fmla="*/ 19443 h 23692"/>
                  <a:gd name="connsiteX175" fmla="*/ 6265 w 9289"/>
                  <a:gd name="connsiteY175" fmla="*/ 19443 h 23692"/>
                  <a:gd name="connsiteX176" fmla="*/ 6265 w 9289"/>
                  <a:gd name="connsiteY176" fmla="*/ 19372 h 2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9289" h="23692">
                    <a:moveTo>
                      <a:pt x="3673" y="0"/>
                    </a:moveTo>
                    <a:cubicBezTo>
                      <a:pt x="3673" y="0"/>
                      <a:pt x="4393" y="216"/>
                      <a:pt x="4897" y="720"/>
                    </a:cubicBezTo>
                    <a:cubicBezTo>
                      <a:pt x="5257" y="288"/>
                      <a:pt x="5545" y="72"/>
                      <a:pt x="5905" y="72"/>
                    </a:cubicBezTo>
                    <a:cubicBezTo>
                      <a:pt x="7633" y="72"/>
                      <a:pt x="8786" y="720"/>
                      <a:pt x="9290" y="2088"/>
                    </a:cubicBezTo>
                    <a:lnTo>
                      <a:pt x="8138" y="1800"/>
                    </a:lnTo>
                    <a:cubicBezTo>
                      <a:pt x="7417" y="1800"/>
                      <a:pt x="6985" y="2088"/>
                      <a:pt x="6985" y="2448"/>
                    </a:cubicBezTo>
                    <a:lnTo>
                      <a:pt x="6985" y="4609"/>
                    </a:lnTo>
                    <a:cubicBezTo>
                      <a:pt x="6985" y="4609"/>
                      <a:pt x="6985" y="5113"/>
                      <a:pt x="6985" y="5113"/>
                    </a:cubicBezTo>
                    <a:lnTo>
                      <a:pt x="6985" y="5761"/>
                    </a:lnTo>
                    <a:cubicBezTo>
                      <a:pt x="6985" y="5761"/>
                      <a:pt x="6985" y="6409"/>
                      <a:pt x="6985" y="6409"/>
                    </a:cubicBezTo>
                    <a:lnTo>
                      <a:pt x="6985" y="6985"/>
                    </a:lnTo>
                    <a:cubicBezTo>
                      <a:pt x="6985" y="6985"/>
                      <a:pt x="6985" y="7706"/>
                      <a:pt x="6985" y="7706"/>
                    </a:cubicBezTo>
                    <a:lnTo>
                      <a:pt x="6985" y="9578"/>
                    </a:lnTo>
                    <a:lnTo>
                      <a:pt x="8281" y="11234"/>
                    </a:lnTo>
                    <a:lnTo>
                      <a:pt x="8281" y="11378"/>
                    </a:lnTo>
                    <a:cubicBezTo>
                      <a:pt x="7921" y="11954"/>
                      <a:pt x="7561" y="12170"/>
                      <a:pt x="7345" y="12170"/>
                    </a:cubicBezTo>
                    <a:lnTo>
                      <a:pt x="7417" y="12170"/>
                    </a:lnTo>
                    <a:lnTo>
                      <a:pt x="7417" y="12386"/>
                    </a:lnTo>
                    <a:cubicBezTo>
                      <a:pt x="7417" y="12386"/>
                      <a:pt x="6913" y="13035"/>
                      <a:pt x="6841" y="13467"/>
                    </a:cubicBezTo>
                    <a:lnTo>
                      <a:pt x="6841" y="15051"/>
                    </a:lnTo>
                    <a:cubicBezTo>
                      <a:pt x="6841" y="15051"/>
                      <a:pt x="6841" y="16419"/>
                      <a:pt x="6841" y="16419"/>
                    </a:cubicBezTo>
                    <a:lnTo>
                      <a:pt x="6697" y="16419"/>
                    </a:lnTo>
                    <a:lnTo>
                      <a:pt x="6697" y="17643"/>
                    </a:lnTo>
                    <a:cubicBezTo>
                      <a:pt x="6697" y="17643"/>
                      <a:pt x="6697" y="17715"/>
                      <a:pt x="6697" y="17715"/>
                    </a:cubicBezTo>
                    <a:lnTo>
                      <a:pt x="6697" y="17715"/>
                    </a:lnTo>
                    <a:cubicBezTo>
                      <a:pt x="6697" y="17715"/>
                      <a:pt x="6841" y="18796"/>
                      <a:pt x="6841" y="18796"/>
                    </a:cubicBezTo>
                    <a:lnTo>
                      <a:pt x="6841" y="20668"/>
                    </a:lnTo>
                    <a:cubicBezTo>
                      <a:pt x="6841" y="20668"/>
                      <a:pt x="6841" y="20884"/>
                      <a:pt x="6841" y="20884"/>
                    </a:cubicBezTo>
                    <a:lnTo>
                      <a:pt x="6841" y="21172"/>
                    </a:lnTo>
                    <a:cubicBezTo>
                      <a:pt x="7345" y="21820"/>
                      <a:pt x="7706" y="22180"/>
                      <a:pt x="7921" y="22180"/>
                    </a:cubicBezTo>
                    <a:cubicBezTo>
                      <a:pt x="8209" y="22180"/>
                      <a:pt x="8570" y="22036"/>
                      <a:pt x="9002" y="21748"/>
                    </a:cubicBezTo>
                    <a:lnTo>
                      <a:pt x="9002" y="21748"/>
                    </a:lnTo>
                    <a:cubicBezTo>
                      <a:pt x="9002" y="22396"/>
                      <a:pt x="8426" y="22828"/>
                      <a:pt x="7201" y="23188"/>
                    </a:cubicBezTo>
                    <a:lnTo>
                      <a:pt x="7129" y="23188"/>
                    </a:lnTo>
                    <a:cubicBezTo>
                      <a:pt x="7129" y="23188"/>
                      <a:pt x="7057" y="23116"/>
                      <a:pt x="7057" y="23116"/>
                    </a:cubicBezTo>
                    <a:cubicBezTo>
                      <a:pt x="6553" y="23476"/>
                      <a:pt x="6193" y="23693"/>
                      <a:pt x="5905" y="23693"/>
                    </a:cubicBezTo>
                    <a:cubicBezTo>
                      <a:pt x="5329" y="23693"/>
                      <a:pt x="4897" y="23476"/>
                      <a:pt x="4537" y="23044"/>
                    </a:cubicBezTo>
                    <a:cubicBezTo>
                      <a:pt x="4537" y="23260"/>
                      <a:pt x="4105" y="23405"/>
                      <a:pt x="3169" y="23476"/>
                    </a:cubicBezTo>
                    <a:cubicBezTo>
                      <a:pt x="1872" y="23260"/>
                      <a:pt x="936" y="22828"/>
                      <a:pt x="432" y="22252"/>
                    </a:cubicBezTo>
                    <a:lnTo>
                      <a:pt x="0" y="21748"/>
                    </a:lnTo>
                    <a:lnTo>
                      <a:pt x="0" y="21748"/>
                    </a:lnTo>
                    <a:cubicBezTo>
                      <a:pt x="0" y="21748"/>
                      <a:pt x="1008" y="22180"/>
                      <a:pt x="1008" y="22180"/>
                    </a:cubicBezTo>
                    <a:cubicBezTo>
                      <a:pt x="1872" y="21892"/>
                      <a:pt x="2305" y="21532"/>
                      <a:pt x="2305" y="20956"/>
                    </a:cubicBezTo>
                    <a:lnTo>
                      <a:pt x="2232" y="20956"/>
                    </a:lnTo>
                    <a:lnTo>
                      <a:pt x="2232" y="20380"/>
                    </a:lnTo>
                    <a:lnTo>
                      <a:pt x="2448" y="20092"/>
                    </a:lnTo>
                    <a:lnTo>
                      <a:pt x="2232" y="19443"/>
                    </a:lnTo>
                    <a:lnTo>
                      <a:pt x="2305" y="19443"/>
                    </a:lnTo>
                    <a:cubicBezTo>
                      <a:pt x="2305" y="19443"/>
                      <a:pt x="2232" y="18364"/>
                      <a:pt x="2232" y="18364"/>
                    </a:cubicBezTo>
                    <a:lnTo>
                      <a:pt x="2232" y="18219"/>
                    </a:lnTo>
                    <a:cubicBezTo>
                      <a:pt x="2232" y="16563"/>
                      <a:pt x="2232" y="15411"/>
                      <a:pt x="2448" y="14763"/>
                    </a:cubicBezTo>
                    <a:lnTo>
                      <a:pt x="2232" y="14331"/>
                    </a:lnTo>
                    <a:lnTo>
                      <a:pt x="2232" y="13827"/>
                    </a:lnTo>
                    <a:cubicBezTo>
                      <a:pt x="2232" y="13827"/>
                      <a:pt x="2232" y="13035"/>
                      <a:pt x="2232" y="13035"/>
                    </a:cubicBezTo>
                    <a:lnTo>
                      <a:pt x="2232" y="12746"/>
                    </a:lnTo>
                    <a:lnTo>
                      <a:pt x="1008" y="11234"/>
                    </a:lnTo>
                    <a:cubicBezTo>
                      <a:pt x="1872" y="10154"/>
                      <a:pt x="2305" y="9434"/>
                      <a:pt x="2305" y="9146"/>
                    </a:cubicBezTo>
                    <a:lnTo>
                      <a:pt x="2305" y="7706"/>
                    </a:lnTo>
                    <a:cubicBezTo>
                      <a:pt x="2305" y="7706"/>
                      <a:pt x="2232" y="6985"/>
                      <a:pt x="2232" y="6985"/>
                    </a:cubicBezTo>
                    <a:lnTo>
                      <a:pt x="2232" y="6769"/>
                    </a:lnTo>
                    <a:lnTo>
                      <a:pt x="2520" y="4537"/>
                    </a:lnTo>
                    <a:cubicBezTo>
                      <a:pt x="2520" y="4537"/>
                      <a:pt x="2232" y="4033"/>
                      <a:pt x="2160" y="3024"/>
                    </a:cubicBezTo>
                    <a:lnTo>
                      <a:pt x="2160" y="2808"/>
                    </a:lnTo>
                    <a:cubicBezTo>
                      <a:pt x="2160" y="2305"/>
                      <a:pt x="1800" y="2016"/>
                      <a:pt x="1008" y="1800"/>
                    </a:cubicBezTo>
                    <a:lnTo>
                      <a:pt x="936" y="1800"/>
                    </a:lnTo>
                    <a:cubicBezTo>
                      <a:pt x="936" y="1800"/>
                      <a:pt x="288" y="1944"/>
                      <a:pt x="0" y="2232"/>
                    </a:cubicBezTo>
                    <a:lnTo>
                      <a:pt x="0" y="2088"/>
                    </a:lnTo>
                    <a:cubicBezTo>
                      <a:pt x="504" y="1224"/>
                      <a:pt x="1368" y="576"/>
                      <a:pt x="2664" y="144"/>
                    </a:cubicBezTo>
                    <a:lnTo>
                      <a:pt x="3312" y="144"/>
                    </a:lnTo>
                    <a:close/>
                    <a:moveTo>
                      <a:pt x="3024" y="2232"/>
                    </a:moveTo>
                    <a:cubicBezTo>
                      <a:pt x="3024" y="2232"/>
                      <a:pt x="3097" y="2376"/>
                      <a:pt x="3241" y="2376"/>
                    </a:cubicBezTo>
                    <a:lnTo>
                      <a:pt x="3312" y="2376"/>
                    </a:lnTo>
                    <a:cubicBezTo>
                      <a:pt x="3312" y="2376"/>
                      <a:pt x="3024" y="2232"/>
                      <a:pt x="3024" y="2232"/>
                    </a:cubicBezTo>
                    <a:close/>
                    <a:moveTo>
                      <a:pt x="3024" y="13035"/>
                    </a:moveTo>
                    <a:lnTo>
                      <a:pt x="3024" y="13035"/>
                    </a:lnTo>
                    <a:cubicBezTo>
                      <a:pt x="3024" y="13035"/>
                      <a:pt x="3169" y="13107"/>
                      <a:pt x="3169" y="13107"/>
                    </a:cubicBezTo>
                    <a:lnTo>
                      <a:pt x="3457" y="12746"/>
                    </a:lnTo>
                    <a:lnTo>
                      <a:pt x="3457" y="12746"/>
                    </a:lnTo>
                    <a:cubicBezTo>
                      <a:pt x="3457" y="12746"/>
                      <a:pt x="3097" y="13035"/>
                      <a:pt x="3097" y="13035"/>
                    </a:cubicBezTo>
                    <a:lnTo>
                      <a:pt x="3024" y="13035"/>
                    </a:lnTo>
                    <a:close/>
                    <a:moveTo>
                      <a:pt x="3457" y="12530"/>
                    </a:moveTo>
                    <a:lnTo>
                      <a:pt x="3457" y="12530"/>
                    </a:lnTo>
                    <a:cubicBezTo>
                      <a:pt x="3457" y="12530"/>
                      <a:pt x="3601" y="12530"/>
                      <a:pt x="3601" y="12530"/>
                    </a:cubicBezTo>
                    <a:lnTo>
                      <a:pt x="3817" y="12242"/>
                    </a:lnTo>
                    <a:lnTo>
                      <a:pt x="3817" y="12242"/>
                    </a:lnTo>
                    <a:cubicBezTo>
                      <a:pt x="3817" y="12242"/>
                      <a:pt x="3673" y="12242"/>
                      <a:pt x="3601" y="12458"/>
                    </a:cubicBezTo>
                    <a:lnTo>
                      <a:pt x="3457" y="12458"/>
                    </a:lnTo>
                    <a:close/>
                    <a:moveTo>
                      <a:pt x="4033" y="13178"/>
                    </a:moveTo>
                    <a:lnTo>
                      <a:pt x="4033" y="13178"/>
                    </a:lnTo>
                    <a:cubicBezTo>
                      <a:pt x="4033" y="13178"/>
                      <a:pt x="4393" y="13250"/>
                      <a:pt x="4393" y="13250"/>
                    </a:cubicBezTo>
                    <a:lnTo>
                      <a:pt x="4393" y="13107"/>
                    </a:lnTo>
                    <a:lnTo>
                      <a:pt x="4033" y="13107"/>
                    </a:lnTo>
                    <a:close/>
                    <a:moveTo>
                      <a:pt x="4177" y="11594"/>
                    </a:moveTo>
                    <a:lnTo>
                      <a:pt x="4177" y="11810"/>
                    </a:lnTo>
                    <a:cubicBezTo>
                      <a:pt x="4177" y="11810"/>
                      <a:pt x="4249" y="11810"/>
                      <a:pt x="4249" y="11810"/>
                    </a:cubicBezTo>
                    <a:lnTo>
                      <a:pt x="4249" y="11594"/>
                    </a:lnTo>
                    <a:lnTo>
                      <a:pt x="4177" y="11594"/>
                    </a:lnTo>
                    <a:close/>
                    <a:moveTo>
                      <a:pt x="4609" y="10946"/>
                    </a:moveTo>
                    <a:lnTo>
                      <a:pt x="4465" y="11234"/>
                    </a:lnTo>
                    <a:lnTo>
                      <a:pt x="4465" y="11378"/>
                    </a:lnTo>
                    <a:lnTo>
                      <a:pt x="4537" y="11378"/>
                    </a:lnTo>
                    <a:lnTo>
                      <a:pt x="4681" y="11018"/>
                    </a:lnTo>
                    <a:lnTo>
                      <a:pt x="4681" y="11018"/>
                    </a:lnTo>
                    <a:cubicBezTo>
                      <a:pt x="4681" y="11018"/>
                      <a:pt x="4681" y="11018"/>
                      <a:pt x="4681" y="11018"/>
                    </a:cubicBezTo>
                    <a:close/>
                    <a:moveTo>
                      <a:pt x="4537" y="2088"/>
                    </a:moveTo>
                    <a:lnTo>
                      <a:pt x="4537" y="2088"/>
                    </a:lnTo>
                    <a:cubicBezTo>
                      <a:pt x="4537" y="2088"/>
                      <a:pt x="5113" y="2088"/>
                      <a:pt x="5113" y="2088"/>
                    </a:cubicBezTo>
                    <a:lnTo>
                      <a:pt x="5113" y="2088"/>
                    </a:lnTo>
                    <a:cubicBezTo>
                      <a:pt x="5113" y="2088"/>
                      <a:pt x="4753" y="2016"/>
                      <a:pt x="4753" y="2016"/>
                    </a:cubicBezTo>
                    <a:lnTo>
                      <a:pt x="4537" y="2016"/>
                    </a:lnTo>
                    <a:close/>
                    <a:moveTo>
                      <a:pt x="4897" y="19516"/>
                    </a:moveTo>
                    <a:lnTo>
                      <a:pt x="4897" y="19516"/>
                    </a:lnTo>
                    <a:cubicBezTo>
                      <a:pt x="4897" y="19516"/>
                      <a:pt x="5185" y="19660"/>
                      <a:pt x="5185" y="19660"/>
                    </a:cubicBezTo>
                    <a:cubicBezTo>
                      <a:pt x="5185" y="19588"/>
                      <a:pt x="5185" y="19516"/>
                      <a:pt x="4969" y="19516"/>
                    </a:cubicBezTo>
                    <a:lnTo>
                      <a:pt x="4897" y="19516"/>
                    </a:lnTo>
                    <a:close/>
                    <a:moveTo>
                      <a:pt x="5113" y="18940"/>
                    </a:moveTo>
                    <a:lnTo>
                      <a:pt x="5113" y="19083"/>
                    </a:lnTo>
                    <a:lnTo>
                      <a:pt x="5329" y="19083"/>
                    </a:lnTo>
                    <a:cubicBezTo>
                      <a:pt x="5329" y="19083"/>
                      <a:pt x="5113" y="18940"/>
                      <a:pt x="5113" y="18940"/>
                    </a:cubicBezTo>
                    <a:close/>
                    <a:moveTo>
                      <a:pt x="5257" y="9938"/>
                    </a:moveTo>
                    <a:lnTo>
                      <a:pt x="5257" y="10226"/>
                    </a:lnTo>
                    <a:cubicBezTo>
                      <a:pt x="5257" y="10226"/>
                      <a:pt x="5329" y="10226"/>
                      <a:pt x="5329" y="10226"/>
                    </a:cubicBezTo>
                    <a:lnTo>
                      <a:pt x="5329" y="9938"/>
                    </a:lnTo>
                    <a:lnTo>
                      <a:pt x="5257" y="9938"/>
                    </a:lnTo>
                    <a:close/>
                    <a:moveTo>
                      <a:pt x="5257" y="1944"/>
                    </a:moveTo>
                    <a:lnTo>
                      <a:pt x="5401" y="2088"/>
                    </a:lnTo>
                    <a:lnTo>
                      <a:pt x="5473" y="2088"/>
                    </a:lnTo>
                    <a:lnTo>
                      <a:pt x="5473" y="1944"/>
                    </a:lnTo>
                    <a:lnTo>
                      <a:pt x="5185" y="1944"/>
                    </a:lnTo>
                    <a:close/>
                    <a:moveTo>
                      <a:pt x="5401" y="9578"/>
                    </a:moveTo>
                    <a:lnTo>
                      <a:pt x="5401" y="9794"/>
                    </a:lnTo>
                    <a:cubicBezTo>
                      <a:pt x="5401" y="9794"/>
                      <a:pt x="5473" y="9794"/>
                      <a:pt x="5473" y="9794"/>
                    </a:cubicBezTo>
                    <a:lnTo>
                      <a:pt x="5473" y="9578"/>
                    </a:lnTo>
                    <a:cubicBezTo>
                      <a:pt x="5473" y="9578"/>
                      <a:pt x="5401" y="9578"/>
                      <a:pt x="5401" y="9578"/>
                    </a:cubicBezTo>
                    <a:close/>
                    <a:moveTo>
                      <a:pt x="5617" y="19228"/>
                    </a:moveTo>
                    <a:lnTo>
                      <a:pt x="5617" y="19228"/>
                    </a:lnTo>
                    <a:cubicBezTo>
                      <a:pt x="5617" y="19228"/>
                      <a:pt x="5977" y="19372"/>
                      <a:pt x="5977" y="19372"/>
                    </a:cubicBezTo>
                    <a:lnTo>
                      <a:pt x="5977" y="19372"/>
                    </a:lnTo>
                    <a:cubicBezTo>
                      <a:pt x="5977" y="19372"/>
                      <a:pt x="5689" y="19228"/>
                      <a:pt x="5689" y="19228"/>
                    </a:cubicBezTo>
                    <a:lnTo>
                      <a:pt x="5689" y="19228"/>
                    </a:lnTo>
                    <a:close/>
                    <a:moveTo>
                      <a:pt x="5617" y="9146"/>
                    </a:moveTo>
                    <a:lnTo>
                      <a:pt x="5617" y="9146"/>
                    </a:lnTo>
                    <a:cubicBezTo>
                      <a:pt x="5617" y="9146"/>
                      <a:pt x="5761" y="9146"/>
                      <a:pt x="5761" y="9146"/>
                    </a:cubicBezTo>
                    <a:lnTo>
                      <a:pt x="5761" y="9146"/>
                    </a:lnTo>
                    <a:cubicBezTo>
                      <a:pt x="5761" y="9146"/>
                      <a:pt x="5617" y="9146"/>
                      <a:pt x="5617" y="9146"/>
                    </a:cubicBezTo>
                    <a:close/>
                    <a:moveTo>
                      <a:pt x="5761" y="1800"/>
                    </a:moveTo>
                    <a:lnTo>
                      <a:pt x="5761" y="1944"/>
                    </a:lnTo>
                    <a:lnTo>
                      <a:pt x="6049" y="1944"/>
                    </a:lnTo>
                    <a:lnTo>
                      <a:pt x="6049" y="1800"/>
                    </a:lnTo>
                    <a:lnTo>
                      <a:pt x="5761" y="1800"/>
                    </a:lnTo>
                    <a:close/>
                    <a:moveTo>
                      <a:pt x="5761" y="11954"/>
                    </a:moveTo>
                    <a:lnTo>
                      <a:pt x="5761" y="11954"/>
                    </a:lnTo>
                    <a:cubicBezTo>
                      <a:pt x="5761" y="11954"/>
                      <a:pt x="5977" y="11810"/>
                      <a:pt x="5977" y="11810"/>
                    </a:cubicBezTo>
                    <a:lnTo>
                      <a:pt x="5977" y="11810"/>
                    </a:lnTo>
                    <a:lnTo>
                      <a:pt x="5833" y="11954"/>
                    </a:lnTo>
                    <a:close/>
                    <a:moveTo>
                      <a:pt x="5761" y="19948"/>
                    </a:moveTo>
                    <a:lnTo>
                      <a:pt x="5761" y="20092"/>
                    </a:lnTo>
                    <a:lnTo>
                      <a:pt x="6049" y="20092"/>
                    </a:lnTo>
                    <a:cubicBezTo>
                      <a:pt x="6049" y="20092"/>
                      <a:pt x="5761" y="19948"/>
                      <a:pt x="5761" y="19948"/>
                    </a:cubicBezTo>
                    <a:close/>
                    <a:moveTo>
                      <a:pt x="6049" y="8426"/>
                    </a:moveTo>
                    <a:lnTo>
                      <a:pt x="6049" y="8713"/>
                    </a:lnTo>
                    <a:cubicBezTo>
                      <a:pt x="6049" y="8713"/>
                      <a:pt x="5977" y="8786"/>
                      <a:pt x="5977" y="8786"/>
                    </a:cubicBezTo>
                    <a:lnTo>
                      <a:pt x="6049" y="8786"/>
                    </a:lnTo>
                    <a:lnTo>
                      <a:pt x="6265" y="8426"/>
                    </a:lnTo>
                    <a:lnTo>
                      <a:pt x="6049" y="8426"/>
                    </a:lnTo>
                    <a:close/>
                    <a:moveTo>
                      <a:pt x="6265" y="7993"/>
                    </a:moveTo>
                    <a:lnTo>
                      <a:pt x="6265" y="8209"/>
                    </a:lnTo>
                    <a:lnTo>
                      <a:pt x="6481" y="8209"/>
                    </a:lnTo>
                    <a:lnTo>
                      <a:pt x="6481" y="7921"/>
                    </a:lnTo>
                    <a:lnTo>
                      <a:pt x="6265" y="7921"/>
                    </a:lnTo>
                    <a:close/>
                    <a:moveTo>
                      <a:pt x="6265" y="19443"/>
                    </a:moveTo>
                    <a:lnTo>
                      <a:pt x="6265" y="19588"/>
                    </a:lnTo>
                    <a:lnTo>
                      <a:pt x="6769" y="19588"/>
                    </a:lnTo>
                    <a:cubicBezTo>
                      <a:pt x="6769" y="19588"/>
                      <a:pt x="6769" y="19588"/>
                      <a:pt x="6769" y="19588"/>
                    </a:cubicBezTo>
                    <a:lnTo>
                      <a:pt x="6769" y="19443"/>
                    </a:lnTo>
                    <a:lnTo>
                      <a:pt x="6265" y="19443"/>
                    </a:lnTo>
                    <a:cubicBezTo>
                      <a:pt x="6265" y="19443"/>
                      <a:pt x="6265" y="19372"/>
                      <a:pt x="6265" y="19372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2" name="Freeform: Shape 1671">
                <a:extLst>
                  <a:ext uri="{FF2B5EF4-FFF2-40B4-BE49-F238E27FC236}">
                    <a16:creationId xmlns:a16="http://schemas.microsoft.com/office/drawing/2014/main" id="{B3705953-A784-FD88-D88D-867EAC2DA90D}"/>
                  </a:ext>
                </a:extLst>
              </p:cNvPr>
              <p:cNvSpPr/>
              <p:nvPr/>
            </p:nvSpPr>
            <p:spPr>
              <a:xfrm>
                <a:off x="6886383" y="5506248"/>
                <a:ext cx="12458" cy="23692"/>
              </a:xfrm>
              <a:custGeom>
                <a:avLst/>
                <a:gdLst>
                  <a:gd name="connsiteX0" fmla="*/ 6337 w 12458"/>
                  <a:gd name="connsiteY0" fmla="*/ 72 h 23692"/>
                  <a:gd name="connsiteX1" fmla="*/ 8786 w 12458"/>
                  <a:gd name="connsiteY1" fmla="*/ 936 h 23692"/>
                  <a:gd name="connsiteX2" fmla="*/ 8786 w 12458"/>
                  <a:gd name="connsiteY2" fmla="*/ 1224 h 23692"/>
                  <a:gd name="connsiteX3" fmla="*/ 7993 w 12458"/>
                  <a:gd name="connsiteY3" fmla="*/ 1584 h 23692"/>
                  <a:gd name="connsiteX4" fmla="*/ 7993 w 12458"/>
                  <a:gd name="connsiteY4" fmla="*/ 1584 h 23692"/>
                  <a:gd name="connsiteX5" fmla="*/ 8786 w 12458"/>
                  <a:gd name="connsiteY5" fmla="*/ 1224 h 23692"/>
                  <a:gd name="connsiteX6" fmla="*/ 8858 w 12458"/>
                  <a:gd name="connsiteY6" fmla="*/ 1224 h 23692"/>
                  <a:gd name="connsiteX7" fmla="*/ 8858 w 12458"/>
                  <a:gd name="connsiteY7" fmla="*/ 1080 h 23692"/>
                  <a:gd name="connsiteX8" fmla="*/ 9866 w 12458"/>
                  <a:gd name="connsiteY8" fmla="*/ 1656 h 23692"/>
                  <a:gd name="connsiteX9" fmla="*/ 10514 w 12458"/>
                  <a:gd name="connsiteY9" fmla="*/ 1008 h 23692"/>
                  <a:gd name="connsiteX10" fmla="*/ 10802 w 12458"/>
                  <a:gd name="connsiteY10" fmla="*/ 1008 h 23692"/>
                  <a:gd name="connsiteX11" fmla="*/ 10730 w 12458"/>
                  <a:gd name="connsiteY11" fmla="*/ 1008 h 23692"/>
                  <a:gd name="connsiteX12" fmla="*/ 10730 w 12458"/>
                  <a:gd name="connsiteY12" fmla="*/ 864 h 23692"/>
                  <a:gd name="connsiteX13" fmla="*/ 11450 w 12458"/>
                  <a:gd name="connsiteY13" fmla="*/ 0 h 23692"/>
                  <a:gd name="connsiteX14" fmla="*/ 11450 w 12458"/>
                  <a:gd name="connsiteY14" fmla="*/ 0 h 23692"/>
                  <a:gd name="connsiteX15" fmla="*/ 11450 w 12458"/>
                  <a:gd name="connsiteY15" fmla="*/ 432 h 23692"/>
                  <a:gd name="connsiteX16" fmla="*/ 11306 w 12458"/>
                  <a:gd name="connsiteY16" fmla="*/ 576 h 23692"/>
                  <a:gd name="connsiteX17" fmla="*/ 11450 w 12458"/>
                  <a:gd name="connsiteY17" fmla="*/ 1152 h 23692"/>
                  <a:gd name="connsiteX18" fmla="*/ 11306 w 12458"/>
                  <a:gd name="connsiteY18" fmla="*/ 2305 h 23692"/>
                  <a:gd name="connsiteX19" fmla="*/ 11450 w 12458"/>
                  <a:gd name="connsiteY19" fmla="*/ 3457 h 23692"/>
                  <a:gd name="connsiteX20" fmla="*/ 11450 w 12458"/>
                  <a:gd name="connsiteY20" fmla="*/ 3744 h 23692"/>
                  <a:gd name="connsiteX21" fmla="*/ 11450 w 12458"/>
                  <a:gd name="connsiteY21" fmla="*/ 3817 h 23692"/>
                  <a:gd name="connsiteX22" fmla="*/ 11450 w 12458"/>
                  <a:gd name="connsiteY22" fmla="*/ 4609 h 23692"/>
                  <a:gd name="connsiteX23" fmla="*/ 11450 w 12458"/>
                  <a:gd name="connsiteY23" fmla="*/ 5761 h 23692"/>
                  <a:gd name="connsiteX24" fmla="*/ 11306 w 12458"/>
                  <a:gd name="connsiteY24" fmla="*/ 5905 h 23692"/>
                  <a:gd name="connsiteX25" fmla="*/ 11378 w 12458"/>
                  <a:gd name="connsiteY25" fmla="*/ 5905 h 23692"/>
                  <a:gd name="connsiteX26" fmla="*/ 11378 w 12458"/>
                  <a:gd name="connsiteY26" fmla="*/ 6049 h 23692"/>
                  <a:gd name="connsiteX27" fmla="*/ 11306 w 12458"/>
                  <a:gd name="connsiteY27" fmla="*/ 6049 h 23692"/>
                  <a:gd name="connsiteX28" fmla="*/ 11306 w 12458"/>
                  <a:gd name="connsiteY28" fmla="*/ 6193 h 23692"/>
                  <a:gd name="connsiteX29" fmla="*/ 11450 w 12458"/>
                  <a:gd name="connsiteY29" fmla="*/ 7274 h 23692"/>
                  <a:gd name="connsiteX30" fmla="*/ 11450 w 12458"/>
                  <a:gd name="connsiteY30" fmla="*/ 7633 h 23692"/>
                  <a:gd name="connsiteX31" fmla="*/ 11234 w 12458"/>
                  <a:gd name="connsiteY31" fmla="*/ 8210 h 23692"/>
                  <a:gd name="connsiteX32" fmla="*/ 11162 w 12458"/>
                  <a:gd name="connsiteY32" fmla="*/ 8210 h 23692"/>
                  <a:gd name="connsiteX33" fmla="*/ 11162 w 12458"/>
                  <a:gd name="connsiteY33" fmla="*/ 8138 h 23692"/>
                  <a:gd name="connsiteX34" fmla="*/ 10874 w 12458"/>
                  <a:gd name="connsiteY34" fmla="*/ 8138 h 23692"/>
                  <a:gd name="connsiteX35" fmla="*/ 10802 w 12458"/>
                  <a:gd name="connsiteY35" fmla="*/ 8138 h 23692"/>
                  <a:gd name="connsiteX36" fmla="*/ 10442 w 12458"/>
                  <a:gd name="connsiteY36" fmla="*/ 8138 h 23692"/>
                  <a:gd name="connsiteX37" fmla="*/ 8930 w 12458"/>
                  <a:gd name="connsiteY37" fmla="*/ 8210 h 23692"/>
                  <a:gd name="connsiteX38" fmla="*/ 8714 w 12458"/>
                  <a:gd name="connsiteY38" fmla="*/ 7778 h 23692"/>
                  <a:gd name="connsiteX39" fmla="*/ 8714 w 12458"/>
                  <a:gd name="connsiteY39" fmla="*/ 6337 h 23692"/>
                  <a:gd name="connsiteX40" fmla="*/ 8714 w 12458"/>
                  <a:gd name="connsiteY40" fmla="*/ 6193 h 23692"/>
                  <a:gd name="connsiteX41" fmla="*/ 8714 w 12458"/>
                  <a:gd name="connsiteY41" fmla="*/ 6049 h 23692"/>
                  <a:gd name="connsiteX42" fmla="*/ 9002 w 12458"/>
                  <a:gd name="connsiteY42" fmla="*/ 5689 h 23692"/>
                  <a:gd name="connsiteX43" fmla="*/ 8858 w 12458"/>
                  <a:gd name="connsiteY43" fmla="*/ 5689 h 23692"/>
                  <a:gd name="connsiteX44" fmla="*/ 8858 w 12458"/>
                  <a:gd name="connsiteY44" fmla="*/ 4537 h 23692"/>
                  <a:gd name="connsiteX45" fmla="*/ 8858 w 12458"/>
                  <a:gd name="connsiteY45" fmla="*/ 4537 h 23692"/>
                  <a:gd name="connsiteX46" fmla="*/ 8858 w 12458"/>
                  <a:gd name="connsiteY46" fmla="*/ 4393 h 23692"/>
                  <a:gd name="connsiteX47" fmla="*/ 9074 w 12458"/>
                  <a:gd name="connsiteY47" fmla="*/ 4033 h 23692"/>
                  <a:gd name="connsiteX48" fmla="*/ 8858 w 12458"/>
                  <a:gd name="connsiteY48" fmla="*/ 4177 h 23692"/>
                  <a:gd name="connsiteX49" fmla="*/ 8858 w 12458"/>
                  <a:gd name="connsiteY49" fmla="*/ 4177 h 23692"/>
                  <a:gd name="connsiteX50" fmla="*/ 8210 w 12458"/>
                  <a:gd name="connsiteY50" fmla="*/ 3097 h 23692"/>
                  <a:gd name="connsiteX51" fmla="*/ 8210 w 12458"/>
                  <a:gd name="connsiteY51" fmla="*/ 3097 h 23692"/>
                  <a:gd name="connsiteX52" fmla="*/ 8282 w 12458"/>
                  <a:gd name="connsiteY52" fmla="*/ 2952 h 23692"/>
                  <a:gd name="connsiteX53" fmla="*/ 8282 w 12458"/>
                  <a:gd name="connsiteY53" fmla="*/ 2952 h 23692"/>
                  <a:gd name="connsiteX54" fmla="*/ 8210 w 12458"/>
                  <a:gd name="connsiteY54" fmla="*/ 2952 h 23692"/>
                  <a:gd name="connsiteX55" fmla="*/ 8210 w 12458"/>
                  <a:gd name="connsiteY55" fmla="*/ 2952 h 23692"/>
                  <a:gd name="connsiteX56" fmla="*/ 8210 w 12458"/>
                  <a:gd name="connsiteY56" fmla="*/ 2952 h 23692"/>
                  <a:gd name="connsiteX57" fmla="*/ 6626 w 12458"/>
                  <a:gd name="connsiteY57" fmla="*/ 2737 h 23692"/>
                  <a:gd name="connsiteX58" fmla="*/ 4465 w 12458"/>
                  <a:gd name="connsiteY58" fmla="*/ 5113 h 23692"/>
                  <a:gd name="connsiteX59" fmla="*/ 7058 w 12458"/>
                  <a:gd name="connsiteY59" fmla="*/ 9074 h 23692"/>
                  <a:gd name="connsiteX60" fmla="*/ 7850 w 12458"/>
                  <a:gd name="connsiteY60" fmla="*/ 9074 h 23692"/>
                  <a:gd name="connsiteX61" fmla="*/ 8570 w 12458"/>
                  <a:gd name="connsiteY61" fmla="*/ 9002 h 23692"/>
                  <a:gd name="connsiteX62" fmla="*/ 8858 w 12458"/>
                  <a:gd name="connsiteY62" fmla="*/ 9866 h 23692"/>
                  <a:gd name="connsiteX63" fmla="*/ 8786 w 12458"/>
                  <a:gd name="connsiteY63" fmla="*/ 9866 h 23692"/>
                  <a:gd name="connsiteX64" fmla="*/ 9218 w 12458"/>
                  <a:gd name="connsiteY64" fmla="*/ 10946 h 23692"/>
                  <a:gd name="connsiteX65" fmla="*/ 12098 w 12458"/>
                  <a:gd name="connsiteY65" fmla="*/ 14691 h 23692"/>
                  <a:gd name="connsiteX66" fmla="*/ 12387 w 12458"/>
                  <a:gd name="connsiteY66" fmla="*/ 15483 h 23692"/>
                  <a:gd name="connsiteX67" fmla="*/ 12387 w 12458"/>
                  <a:gd name="connsiteY67" fmla="*/ 15771 h 23692"/>
                  <a:gd name="connsiteX68" fmla="*/ 12315 w 12458"/>
                  <a:gd name="connsiteY68" fmla="*/ 15987 h 23692"/>
                  <a:gd name="connsiteX69" fmla="*/ 12459 w 12458"/>
                  <a:gd name="connsiteY69" fmla="*/ 16203 h 23692"/>
                  <a:gd name="connsiteX70" fmla="*/ 12459 w 12458"/>
                  <a:gd name="connsiteY70" fmla="*/ 16635 h 23692"/>
                  <a:gd name="connsiteX71" fmla="*/ 12459 w 12458"/>
                  <a:gd name="connsiteY71" fmla="*/ 16995 h 23692"/>
                  <a:gd name="connsiteX72" fmla="*/ 12315 w 12458"/>
                  <a:gd name="connsiteY72" fmla="*/ 17355 h 23692"/>
                  <a:gd name="connsiteX73" fmla="*/ 12387 w 12458"/>
                  <a:gd name="connsiteY73" fmla="*/ 17355 h 23692"/>
                  <a:gd name="connsiteX74" fmla="*/ 12387 w 12458"/>
                  <a:gd name="connsiteY74" fmla="*/ 17355 h 23692"/>
                  <a:gd name="connsiteX75" fmla="*/ 11883 w 12458"/>
                  <a:gd name="connsiteY75" fmla="*/ 18940 h 23692"/>
                  <a:gd name="connsiteX76" fmla="*/ 11883 w 12458"/>
                  <a:gd name="connsiteY76" fmla="*/ 19228 h 23692"/>
                  <a:gd name="connsiteX77" fmla="*/ 9722 w 12458"/>
                  <a:gd name="connsiteY77" fmla="*/ 22468 h 23692"/>
                  <a:gd name="connsiteX78" fmla="*/ 7490 w 12458"/>
                  <a:gd name="connsiteY78" fmla="*/ 23548 h 23692"/>
                  <a:gd name="connsiteX79" fmla="*/ 6626 w 12458"/>
                  <a:gd name="connsiteY79" fmla="*/ 23693 h 23692"/>
                  <a:gd name="connsiteX80" fmla="*/ 5905 w 12458"/>
                  <a:gd name="connsiteY80" fmla="*/ 23693 h 23692"/>
                  <a:gd name="connsiteX81" fmla="*/ 2953 w 12458"/>
                  <a:gd name="connsiteY81" fmla="*/ 22468 h 23692"/>
                  <a:gd name="connsiteX82" fmla="*/ 1872 w 12458"/>
                  <a:gd name="connsiteY82" fmla="*/ 21316 h 23692"/>
                  <a:gd name="connsiteX83" fmla="*/ 1008 w 12458"/>
                  <a:gd name="connsiteY83" fmla="*/ 20596 h 23692"/>
                  <a:gd name="connsiteX84" fmla="*/ 360 w 12458"/>
                  <a:gd name="connsiteY84" fmla="*/ 18724 h 23692"/>
                  <a:gd name="connsiteX85" fmla="*/ 360 w 12458"/>
                  <a:gd name="connsiteY85" fmla="*/ 18364 h 23692"/>
                  <a:gd name="connsiteX86" fmla="*/ 360 w 12458"/>
                  <a:gd name="connsiteY86" fmla="*/ 18076 h 23692"/>
                  <a:gd name="connsiteX87" fmla="*/ 360 w 12458"/>
                  <a:gd name="connsiteY87" fmla="*/ 17644 h 23692"/>
                  <a:gd name="connsiteX88" fmla="*/ 360 w 12458"/>
                  <a:gd name="connsiteY88" fmla="*/ 17571 h 23692"/>
                  <a:gd name="connsiteX89" fmla="*/ 360 w 12458"/>
                  <a:gd name="connsiteY89" fmla="*/ 17571 h 23692"/>
                  <a:gd name="connsiteX90" fmla="*/ 432 w 12458"/>
                  <a:gd name="connsiteY90" fmla="*/ 17427 h 23692"/>
                  <a:gd name="connsiteX91" fmla="*/ 432 w 12458"/>
                  <a:gd name="connsiteY91" fmla="*/ 17427 h 23692"/>
                  <a:gd name="connsiteX92" fmla="*/ 360 w 12458"/>
                  <a:gd name="connsiteY92" fmla="*/ 16995 h 23692"/>
                  <a:gd name="connsiteX93" fmla="*/ 360 w 12458"/>
                  <a:gd name="connsiteY93" fmla="*/ 16419 h 23692"/>
                  <a:gd name="connsiteX94" fmla="*/ 360 w 12458"/>
                  <a:gd name="connsiteY94" fmla="*/ 16419 h 23692"/>
                  <a:gd name="connsiteX95" fmla="*/ 360 w 12458"/>
                  <a:gd name="connsiteY95" fmla="*/ 16419 h 23692"/>
                  <a:gd name="connsiteX96" fmla="*/ 504 w 12458"/>
                  <a:gd name="connsiteY96" fmla="*/ 15555 h 23692"/>
                  <a:gd name="connsiteX97" fmla="*/ 360 w 12458"/>
                  <a:gd name="connsiteY97" fmla="*/ 15123 h 23692"/>
                  <a:gd name="connsiteX98" fmla="*/ 360 w 12458"/>
                  <a:gd name="connsiteY98" fmla="*/ 14907 h 23692"/>
                  <a:gd name="connsiteX99" fmla="*/ 576 w 12458"/>
                  <a:gd name="connsiteY99" fmla="*/ 14475 h 23692"/>
                  <a:gd name="connsiteX100" fmla="*/ 1080 w 12458"/>
                  <a:gd name="connsiteY100" fmla="*/ 14475 h 23692"/>
                  <a:gd name="connsiteX101" fmla="*/ 1296 w 12458"/>
                  <a:gd name="connsiteY101" fmla="*/ 14475 h 23692"/>
                  <a:gd name="connsiteX102" fmla="*/ 1368 w 12458"/>
                  <a:gd name="connsiteY102" fmla="*/ 14475 h 23692"/>
                  <a:gd name="connsiteX103" fmla="*/ 1368 w 12458"/>
                  <a:gd name="connsiteY103" fmla="*/ 14547 h 23692"/>
                  <a:gd name="connsiteX104" fmla="*/ 2521 w 12458"/>
                  <a:gd name="connsiteY104" fmla="*/ 14114 h 23692"/>
                  <a:gd name="connsiteX105" fmla="*/ 2881 w 12458"/>
                  <a:gd name="connsiteY105" fmla="*/ 14114 h 23692"/>
                  <a:gd name="connsiteX106" fmla="*/ 3169 w 12458"/>
                  <a:gd name="connsiteY106" fmla="*/ 14763 h 23692"/>
                  <a:gd name="connsiteX107" fmla="*/ 3169 w 12458"/>
                  <a:gd name="connsiteY107" fmla="*/ 15051 h 23692"/>
                  <a:gd name="connsiteX108" fmla="*/ 3025 w 12458"/>
                  <a:gd name="connsiteY108" fmla="*/ 15267 h 23692"/>
                  <a:gd name="connsiteX109" fmla="*/ 3025 w 12458"/>
                  <a:gd name="connsiteY109" fmla="*/ 15267 h 23692"/>
                  <a:gd name="connsiteX110" fmla="*/ 3169 w 12458"/>
                  <a:gd name="connsiteY110" fmla="*/ 15555 h 23692"/>
                  <a:gd name="connsiteX111" fmla="*/ 3169 w 12458"/>
                  <a:gd name="connsiteY111" fmla="*/ 15843 h 23692"/>
                  <a:gd name="connsiteX112" fmla="*/ 3025 w 12458"/>
                  <a:gd name="connsiteY112" fmla="*/ 16347 h 23692"/>
                  <a:gd name="connsiteX113" fmla="*/ 3169 w 12458"/>
                  <a:gd name="connsiteY113" fmla="*/ 16491 h 23692"/>
                  <a:gd name="connsiteX114" fmla="*/ 3169 w 12458"/>
                  <a:gd name="connsiteY114" fmla="*/ 17283 h 23692"/>
                  <a:gd name="connsiteX115" fmla="*/ 3241 w 12458"/>
                  <a:gd name="connsiteY115" fmla="*/ 18364 h 23692"/>
                  <a:gd name="connsiteX116" fmla="*/ 3097 w 12458"/>
                  <a:gd name="connsiteY116" fmla="*/ 18580 h 23692"/>
                  <a:gd name="connsiteX117" fmla="*/ 4393 w 12458"/>
                  <a:gd name="connsiteY117" fmla="*/ 20452 h 23692"/>
                  <a:gd name="connsiteX118" fmla="*/ 5761 w 12458"/>
                  <a:gd name="connsiteY118" fmla="*/ 21028 h 23692"/>
                  <a:gd name="connsiteX119" fmla="*/ 6697 w 12458"/>
                  <a:gd name="connsiteY119" fmla="*/ 21028 h 23692"/>
                  <a:gd name="connsiteX120" fmla="*/ 7850 w 12458"/>
                  <a:gd name="connsiteY120" fmla="*/ 20164 h 23692"/>
                  <a:gd name="connsiteX121" fmla="*/ 8282 w 12458"/>
                  <a:gd name="connsiteY121" fmla="*/ 20308 h 23692"/>
                  <a:gd name="connsiteX122" fmla="*/ 8282 w 12458"/>
                  <a:gd name="connsiteY122" fmla="*/ 20308 h 23692"/>
                  <a:gd name="connsiteX123" fmla="*/ 7850 w 12458"/>
                  <a:gd name="connsiteY123" fmla="*/ 20164 h 23692"/>
                  <a:gd name="connsiteX124" fmla="*/ 7850 w 12458"/>
                  <a:gd name="connsiteY124" fmla="*/ 20020 h 23692"/>
                  <a:gd name="connsiteX125" fmla="*/ 8354 w 12458"/>
                  <a:gd name="connsiteY125" fmla="*/ 17571 h 23692"/>
                  <a:gd name="connsiteX126" fmla="*/ 7274 w 12458"/>
                  <a:gd name="connsiteY126" fmla="*/ 15411 h 23692"/>
                  <a:gd name="connsiteX127" fmla="*/ 6049 w 12458"/>
                  <a:gd name="connsiteY127" fmla="*/ 14331 h 23692"/>
                  <a:gd name="connsiteX128" fmla="*/ 4753 w 12458"/>
                  <a:gd name="connsiteY128" fmla="*/ 14331 h 23692"/>
                  <a:gd name="connsiteX129" fmla="*/ 4033 w 12458"/>
                  <a:gd name="connsiteY129" fmla="*/ 14331 h 23692"/>
                  <a:gd name="connsiteX130" fmla="*/ 3961 w 12458"/>
                  <a:gd name="connsiteY130" fmla="*/ 14331 h 23692"/>
                  <a:gd name="connsiteX131" fmla="*/ 3961 w 12458"/>
                  <a:gd name="connsiteY131" fmla="*/ 14187 h 23692"/>
                  <a:gd name="connsiteX132" fmla="*/ 4033 w 12458"/>
                  <a:gd name="connsiteY132" fmla="*/ 14187 h 23692"/>
                  <a:gd name="connsiteX133" fmla="*/ 4033 w 12458"/>
                  <a:gd name="connsiteY133" fmla="*/ 14043 h 23692"/>
                  <a:gd name="connsiteX134" fmla="*/ 3889 w 12458"/>
                  <a:gd name="connsiteY134" fmla="*/ 13467 h 23692"/>
                  <a:gd name="connsiteX135" fmla="*/ 3889 w 12458"/>
                  <a:gd name="connsiteY135" fmla="*/ 12890 h 23692"/>
                  <a:gd name="connsiteX136" fmla="*/ 2521 w 12458"/>
                  <a:gd name="connsiteY136" fmla="*/ 11450 h 23692"/>
                  <a:gd name="connsiteX137" fmla="*/ 1152 w 12458"/>
                  <a:gd name="connsiteY137" fmla="*/ 10082 h 23692"/>
                  <a:gd name="connsiteX138" fmla="*/ 432 w 12458"/>
                  <a:gd name="connsiteY138" fmla="*/ 8713 h 23692"/>
                  <a:gd name="connsiteX139" fmla="*/ 432 w 12458"/>
                  <a:gd name="connsiteY139" fmla="*/ 8498 h 23692"/>
                  <a:gd name="connsiteX140" fmla="*/ 288 w 12458"/>
                  <a:gd name="connsiteY140" fmla="*/ 7921 h 23692"/>
                  <a:gd name="connsiteX141" fmla="*/ 288 w 12458"/>
                  <a:gd name="connsiteY141" fmla="*/ 7921 h 23692"/>
                  <a:gd name="connsiteX142" fmla="*/ 0 w 12458"/>
                  <a:gd name="connsiteY142" fmla="*/ 6553 h 23692"/>
                  <a:gd name="connsiteX143" fmla="*/ 0 w 12458"/>
                  <a:gd name="connsiteY143" fmla="*/ 6409 h 23692"/>
                  <a:gd name="connsiteX144" fmla="*/ 360 w 12458"/>
                  <a:gd name="connsiteY144" fmla="*/ 4249 h 23692"/>
                  <a:gd name="connsiteX145" fmla="*/ 360 w 12458"/>
                  <a:gd name="connsiteY145" fmla="*/ 4249 h 23692"/>
                  <a:gd name="connsiteX146" fmla="*/ 360 w 12458"/>
                  <a:gd name="connsiteY146" fmla="*/ 4105 h 23692"/>
                  <a:gd name="connsiteX147" fmla="*/ 360 w 12458"/>
                  <a:gd name="connsiteY147" fmla="*/ 4105 h 23692"/>
                  <a:gd name="connsiteX148" fmla="*/ 2953 w 12458"/>
                  <a:gd name="connsiteY148" fmla="*/ 936 h 23692"/>
                  <a:gd name="connsiteX149" fmla="*/ 4897 w 12458"/>
                  <a:gd name="connsiteY149" fmla="*/ 216 h 23692"/>
                  <a:gd name="connsiteX150" fmla="*/ 6265 w 12458"/>
                  <a:gd name="connsiteY150" fmla="*/ 216 h 23692"/>
                  <a:gd name="connsiteX151" fmla="*/ 504 w 12458"/>
                  <a:gd name="connsiteY151" fmla="*/ 5113 h 23692"/>
                  <a:gd name="connsiteX152" fmla="*/ 504 w 12458"/>
                  <a:gd name="connsiteY152" fmla="*/ 5113 h 23692"/>
                  <a:gd name="connsiteX153" fmla="*/ 792 w 12458"/>
                  <a:gd name="connsiteY153" fmla="*/ 5185 h 23692"/>
                  <a:gd name="connsiteX154" fmla="*/ 792 w 12458"/>
                  <a:gd name="connsiteY154" fmla="*/ 5185 h 23692"/>
                  <a:gd name="connsiteX155" fmla="*/ 504 w 12458"/>
                  <a:gd name="connsiteY155" fmla="*/ 5113 h 23692"/>
                  <a:gd name="connsiteX156" fmla="*/ 1225 w 12458"/>
                  <a:gd name="connsiteY156" fmla="*/ 17787 h 23692"/>
                  <a:gd name="connsiteX157" fmla="*/ 1225 w 12458"/>
                  <a:gd name="connsiteY157" fmla="*/ 17787 h 23692"/>
                  <a:gd name="connsiteX158" fmla="*/ 1585 w 12458"/>
                  <a:gd name="connsiteY158" fmla="*/ 17787 h 23692"/>
                  <a:gd name="connsiteX159" fmla="*/ 1585 w 12458"/>
                  <a:gd name="connsiteY159" fmla="*/ 17787 h 23692"/>
                  <a:gd name="connsiteX160" fmla="*/ 1225 w 12458"/>
                  <a:gd name="connsiteY160" fmla="*/ 17787 h 23692"/>
                  <a:gd name="connsiteX161" fmla="*/ 1728 w 12458"/>
                  <a:gd name="connsiteY161" fmla="*/ 4321 h 23692"/>
                  <a:gd name="connsiteX162" fmla="*/ 1657 w 12458"/>
                  <a:gd name="connsiteY162" fmla="*/ 4321 h 23692"/>
                  <a:gd name="connsiteX163" fmla="*/ 1657 w 12458"/>
                  <a:gd name="connsiteY163" fmla="*/ 4465 h 23692"/>
                  <a:gd name="connsiteX164" fmla="*/ 1945 w 12458"/>
                  <a:gd name="connsiteY164" fmla="*/ 4465 h 23692"/>
                  <a:gd name="connsiteX165" fmla="*/ 1945 w 12458"/>
                  <a:gd name="connsiteY165" fmla="*/ 4321 h 23692"/>
                  <a:gd name="connsiteX166" fmla="*/ 1728 w 12458"/>
                  <a:gd name="connsiteY166" fmla="*/ 4321 h 23692"/>
                  <a:gd name="connsiteX167" fmla="*/ 1728 w 12458"/>
                  <a:gd name="connsiteY167" fmla="*/ 9290 h 23692"/>
                  <a:gd name="connsiteX168" fmla="*/ 1728 w 12458"/>
                  <a:gd name="connsiteY168" fmla="*/ 9290 h 23692"/>
                  <a:gd name="connsiteX169" fmla="*/ 1872 w 12458"/>
                  <a:gd name="connsiteY169" fmla="*/ 9146 h 23692"/>
                  <a:gd name="connsiteX170" fmla="*/ 1800 w 12458"/>
                  <a:gd name="connsiteY170" fmla="*/ 9146 h 23692"/>
                  <a:gd name="connsiteX171" fmla="*/ 1657 w 12458"/>
                  <a:gd name="connsiteY171" fmla="*/ 9290 h 23692"/>
                  <a:gd name="connsiteX172" fmla="*/ 2232 w 12458"/>
                  <a:gd name="connsiteY172" fmla="*/ 18219 h 23692"/>
                  <a:gd name="connsiteX173" fmla="*/ 2232 w 12458"/>
                  <a:gd name="connsiteY173" fmla="*/ 18364 h 23692"/>
                  <a:gd name="connsiteX174" fmla="*/ 2737 w 12458"/>
                  <a:gd name="connsiteY174" fmla="*/ 18508 h 23692"/>
                  <a:gd name="connsiteX175" fmla="*/ 2232 w 12458"/>
                  <a:gd name="connsiteY175" fmla="*/ 18219 h 23692"/>
                  <a:gd name="connsiteX176" fmla="*/ 2449 w 12458"/>
                  <a:gd name="connsiteY176" fmla="*/ 3601 h 23692"/>
                  <a:gd name="connsiteX177" fmla="*/ 2449 w 12458"/>
                  <a:gd name="connsiteY177" fmla="*/ 3601 h 23692"/>
                  <a:gd name="connsiteX178" fmla="*/ 2881 w 12458"/>
                  <a:gd name="connsiteY178" fmla="*/ 3457 h 23692"/>
                  <a:gd name="connsiteX179" fmla="*/ 2881 w 12458"/>
                  <a:gd name="connsiteY179" fmla="*/ 3457 h 23692"/>
                  <a:gd name="connsiteX180" fmla="*/ 2881 w 12458"/>
                  <a:gd name="connsiteY180" fmla="*/ 3384 h 23692"/>
                  <a:gd name="connsiteX181" fmla="*/ 2449 w 12458"/>
                  <a:gd name="connsiteY181" fmla="*/ 3601 h 23692"/>
                  <a:gd name="connsiteX182" fmla="*/ 2664 w 12458"/>
                  <a:gd name="connsiteY182" fmla="*/ 3744 h 23692"/>
                  <a:gd name="connsiteX183" fmla="*/ 2592 w 12458"/>
                  <a:gd name="connsiteY183" fmla="*/ 3744 h 23692"/>
                  <a:gd name="connsiteX184" fmla="*/ 2592 w 12458"/>
                  <a:gd name="connsiteY184" fmla="*/ 3889 h 23692"/>
                  <a:gd name="connsiteX185" fmla="*/ 2881 w 12458"/>
                  <a:gd name="connsiteY185" fmla="*/ 3889 h 23692"/>
                  <a:gd name="connsiteX186" fmla="*/ 2881 w 12458"/>
                  <a:gd name="connsiteY186" fmla="*/ 3744 h 23692"/>
                  <a:gd name="connsiteX187" fmla="*/ 2664 w 12458"/>
                  <a:gd name="connsiteY187" fmla="*/ 3744 h 23692"/>
                  <a:gd name="connsiteX188" fmla="*/ 2592 w 12458"/>
                  <a:gd name="connsiteY188" fmla="*/ 8930 h 23692"/>
                  <a:gd name="connsiteX189" fmla="*/ 2664 w 12458"/>
                  <a:gd name="connsiteY189" fmla="*/ 8930 h 23692"/>
                  <a:gd name="connsiteX190" fmla="*/ 2809 w 12458"/>
                  <a:gd name="connsiteY190" fmla="*/ 8786 h 23692"/>
                  <a:gd name="connsiteX191" fmla="*/ 2809 w 12458"/>
                  <a:gd name="connsiteY191" fmla="*/ 8786 h 23692"/>
                  <a:gd name="connsiteX192" fmla="*/ 2592 w 12458"/>
                  <a:gd name="connsiteY192" fmla="*/ 8930 h 23692"/>
                  <a:gd name="connsiteX193" fmla="*/ 3025 w 12458"/>
                  <a:gd name="connsiteY193" fmla="*/ 8713 h 23692"/>
                  <a:gd name="connsiteX194" fmla="*/ 3025 w 12458"/>
                  <a:gd name="connsiteY194" fmla="*/ 8713 h 23692"/>
                  <a:gd name="connsiteX195" fmla="*/ 3169 w 12458"/>
                  <a:gd name="connsiteY195" fmla="*/ 8570 h 23692"/>
                  <a:gd name="connsiteX196" fmla="*/ 3169 w 12458"/>
                  <a:gd name="connsiteY196" fmla="*/ 8570 h 23692"/>
                  <a:gd name="connsiteX197" fmla="*/ 3025 w 12458"/>
                  <a:gd name="connsiteY197" fmla="*/ 8713 h 23692"/>
                  <a:gd name="connsiteX198" fmla="*/ 3601 w 12458"/>
                  <a:gd name="connsiteY198" fmla="*/ 8353 h 23692"/>
                  <a:gd name="connsiteX199" fmla="*/ 3601 w 12458"/>
                  <a:gd name="connsiteY199" fmla="*/ 8498 h 23692"/>
                  <a:gd name="connsiteX200" fmla="*/ 3817 w 12458"/>
                  <a:gd name="connsiteY200" fmla="*/ 8498 h 23692"/>
                  <a:gd name="connsiteX201" fmla="*/ 3817 w 12458"/>
                  <a:gd name="connsiteY201" fmla="*/ 8353 h 23692"/>
                  <a:gd name="connsiteX202" fmla="*/ 3601 w 12458"/>
                  <a:gd name="connsiteY202" fmla="*/ 8353 h 23692"/>
                  <a:gd name="connsiteX203" fmla="*/ 3889 w 12458"/>
                  <a:gd name="connsiteY203" fmla="*/ 8210 h 23692"/>
                  <a:gd name="connsiteX204" fmla="*/ 3889 w 12458"/>
                  <a:gd name="connsiteY204" fmla="*/ 8210 h 23692"/>
                  <a:gd name="connsiteX205" fmla="*/ 4033 w 12458"/>
                  <a:gd name="connsiteY205" fmla="*/ 8210 h 23692"/>
                  <a:gd name="connsiteX206" fmla="*/ 4249 w 12458"/>
                  <a:gd name="connsiteY206" fmla="*/ 8210 h 23692"/>
                  <a:gd name="connsiteX207" fmla="*/ 4249 w 12458"/>
                  <a:gd name="connsiteY207" fmla="*/ 8066 h 23692"/>
                  <a:gd name="connsiteX208" fmla="*/ 3889 w 12458"/>
                  <a:gd name="connsiteY208" fmla="*/ 8066 h 23692"/>
                  <a:gd name="connsiteX209" fmla="*/ 5041 w 12458"/>
                  <a:gd name="connsiteY209" fmla="*/ 2448 h 23692"/>
                  <a:gd name="connsiteX210" fmla="*/ 5041 w 12458"/>
                  <a:gd name="connsiteY210" fmla="*/ 2448 h 23692"/>
                  <a:gd name="connsiteX211" fmla="*/ 5185 w 12458"/>
                  <a:gd name="connsiteY211" fmla="*/ 2520 h 23692"/>
                  <a:gd name="connsiteX212" fmla="*/ 5401 w 12458"/>
                  <a:gd name="connsiteY212" fmla="*/ 2520 h 23692"/>
                  <a:gd name="connsiteX213" fmla="*/ 5401 w 12458"/>
                  <a:gd name="connsiteY213" fmla="*/ 2377 h 23692"/>
                  <a:gd name="connsiteX214" fmla="*/ 5041 w 12458"/>
                  <a:gd name="connsiteY214" fmla="*/ 2377 h 23692"/>
                  <a:gd name="connsiteX215" fmla="*/ 5761 w 12458"/>
                  <a:gd name="connsiteY215" fmla="*/ 2088 h 23692"/>
                  <a:gd name="connsiteX216" fmla="*/ 5761 w 12458"/>
                  <a:gd name="connsiteY216" fmla="*/ 2232 h 23692"/>
                  <a:gd name="connsiteX217" fmla="*/ 5977 w 12458"/>
                  <a:gd name="connsiteY217" fmla="*/ 2232 h 23692"/>
                  <a:gd name="connsiteX218" fmla="*/ 5977 w 12458"/>
                  <a:gd name="connsiteY218" fmla="*/ 2088 h 23692"/>
                  <a:gd name="connsiteX219" fmla="*/ 5761 w 12458"/>
                  <a:gd name="connsiteY219" fmla="*/ 2088 h 23692"/>
                  <a:gd name="connsiteX220" fmla="*/ 6841 w 12458"/>
                  <a:gd name="connsiteY220" fmla="*/ 1872 h 23692"/>
                  <a:gd name="connsiteX221" fmla="*/ 6841 w 12458"/>
                  <a:gd name="connsiteY221" fmla="*/ 2016 h 23692"/>
                  <a:gd name="connsiteX222" fmla="*/ 7058 w 12458"/>
                  <a:gd name="connsiteY222" fmla="*/ 2016 h 23692"/>
                  <a:gd name="connsiteX223" fmla="*/ 7058 w 12458"/>
                  <a:gd name="connsiteY223" fmla="*/ 1872 h 23692"/>
                  <a:gd name="connsiteX224" fmla="*/ 6841 w 12458"/>
                  <a:gd name="connsiteY224" fmla="*/ 1872 h 23692"/>
                  <a:gd name="connsiteX225" fmla="*/ 8498 w 12458"/>
                  <a:gd name="connsiteY225" fmla="*/ 20236 h 23692"/>
                  <a:gd name="connsiteX226" fmla="*/ 8498 w 12458"/>
                  <a:gd name="connsiteY226" fmla="*/ 20236 h 23692"/>
                  <a:gd name="connsiteX227" fmla="*/ 8786 w 12458"/>
                  <a:gd name="connsiteY227" fmla="*/ 20380 h 23692"/>
                  <a:gd name="connsiteX228" fmla="*/ 8930 w 12458"/>
                  <a:gd name="connsiteY228" fmla="*/ 20380 h 23692"/>
                  <a:gd name="connsiteX229" fmla="*/ 8570 w 12458"/>
                  <a:gd name="connsiteY229" fmla="*/ 20236 h 23692"/>
                  <a:gd name="connsiteX230" fmla="*/ 8570 w 12458"/>
                  <a:gd name="connsiteY230" fmla="*/ 20236 h 23692"/>
                  <a:gd name="connsiteX231" fmla="*/ 9002 w 12458"/>
                  <a:gd name="connsiteY231" fmla="*/ 5617 h 23692"/>
                  <a:gd name="connsiteX232" fmla="*/ 9002 w 12458"/>
                  <a:gd name="connsiteY232" fmla="*/ 5617 h 23692"/>
                  <a:gd name="connsiteX233" fmla="*/ 9146 w 12458"/>
                  <a:gd name="connsiteY233" fmla="*/ 5689 h 23692"/>
                  <a:gd name="connsiteX234" fmla="*/ 9434 w 12458"/>
                  <a:gd name="connsiteY234" fmla="*/ 5473 h 23692"/>
                  <a:gd name="connsiteX235" fmla="*/ 9362 w 12458"/>
                  <a:gd name="connsiteY235" fmla="*/ 5473 h 23692"/>
                  <a:gd name="connsiteX236" fmla="*/ 9002 w 12458"/>
                  <a:gd name="connsiteY236" fmla="*/ 5617 h 23692"/>
                  <a:gd name="connsiteX237" fmla="*/ 9290 w 12458"/>
                  <a:gd name="connsiteY237" fmla="*/ 20596 h 23692"/>
                  <a:gd name="connsiteX238" fmla="*/ 9290 w 12458"/>
                  <a:gd name="connsiteY238" fmla="*/ 20596 h 23692"/>
                  <a:gd name="connsiteX239" fmla="*/ 9794 w 12458"/>
                  <a:gd name="connsiteY239" fmla="*/ 20740 h 23692"/>
                  <a:gd name="connsiteX240" fmla="*/ 9578 w 12458"/>
                  <a:gd name="connsiteY240" fmla="*/ 20596 h 23692"/>
                  <a:gd name="connsiteX241" fmla="*/ 9290 w 12458"/>
                  <a:gd name="connsiteY241" fmla="*/ 20596 h 23692"/>
                  <a:gd name="connsiteX242" fmla="*/ 9794 w 12458"/>
                  <a:gd name="connsiteY242" fmla="*/ 5113 h 23692"/>
                  <a:gd name="connsiteX243" fmla="*/ 9794 w 12458"/>
                  <a:gd name="connsiteY243" fmla="*/ 5257 h 23692"/>
                  <a:gd name="connsiteX244" fmla="*/ 10442 w 12458"/>
                  <a:gd name="connsiteY244" fmla="*/ 4969 h 23692"/>
                  <a:gd name="connsiteX245" fmla="*/ 10442 w 12458"/>
                  <a:gd name="connsiteY245" fmla="*/ 4825 h 23692"/>
                  <a:gd name="connsiteX246" fmla="*/ 9794 w 12458"/>
                  <a:gd name="connsiteY246" fmla="*/ 5113 h 23692"/>
                  <a:gd name="connsiteX247" fmla="*/ 9938 w 12458"/>
                  <a:gd name="connsiteY247" fmla="*/ 20740 h 23692"/>
                  <a:gd name="connsiteX248" fmla="*/ 9938 w 12458"/>
                  <a:gd name="connsiteY248" fmla="*/ 20884 h 23692"/>
                  <a:gd name="connsiteX249" fmla="*/ 10226 w 12458"/>
                  <a:gd name="connsiteY249" fmla="*/ 20884 h 23692"/>
                  <a:gd name="connsiteX250" fmla="*/ 9938 w 12458"/>
                  <a:gd name="connsiteY250" fmla="*/ 20740 h 23692"/>
                  <a:gd name="connsiteX251" fmla="*/ 11234 w 12458"/>
                  <a:gd name="connsiteY251" fmla="*/ 4465 h 23692"/>
                  <a:gd name="connsiteX252" fmla="*/ 11234 w 12458"/>
                  <a:gd name="connsiteY252" fmla="*/ 4465 h 23692"/>
                  <a:gd name="connsiteX253" fmla="*/ 11378 w 12458"/>
                  <a:gd name="connsiteY253" fmla="*/ 4321 h 23692"/>
                  <a:gd name="connsiteX254" fmla="*/ 11378 w 12458"/>
                  <a:gd name="connsiteY254" fmla="*/ 4321 h 23692"/>
                  <a:gd name="connsiteX255" fmla="*/ 11234 w 12458"/>
                  <a:gd name="connsiteY255" fmla="*/ 4465 h 2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</a:cxnLst>
                <a:rect l="l" t="t" r="r" b="b"/>
                <a:pathLst>
                  <a:path w="12458" h="23692">
                    <a:moveTo>
                      <a:pt x="6337" y="72"/>
                    </a:moveTo>
                    <a:cubicBezTo>
                      <a:pt x="6986" y="72"/>
                      <a:pt x="7778" y="360"/>
                      <a:pt x="8786" y="936"/>
                    </a:cubicBezTo>
                    <a:lnTo>
                      <a:pt x="8786" y="1224"/>
                    </a:lnTo>
                    <a:cubicBezTo>
                      <a:pt x="8786" y="1224"/>
                      <a:pt x="8138" y="1368"/>
                      <a:pt x="7993" y="1584"/>
                    </a:cubicBezTo>
                    <a:lnTo>
                      <a:pt x="7993" y="1584"/>
                    </a:lnTo>
                    <a:cubicBezTo>
                      <a:pt x="7993" y="1584"/>
                      <a:pt x="8498" y="1224"/>
                      <a:pt x="8786" y="1224"/>
                    </a:cubicBezTo>
                    <a:lnTo>
                      <a:pt x="8858" y="1224"/>
                    </a:lnTo>
                    <a:lnTo>
                      <a:pt x="8858" y="1080"/>
                    </a:lnTo>
                    <a:cubicBezTo>
                      <a:pt x="8858" y="1080"/>
                      <a:pt x="9434" y="1368"/>
                      <a:pt x="9866" y="1656"/>
                    </a:cubicBezTo>
                    <a:cubicBezTo>
                      <a:pt x="10298" y="1656"/>
                      <a:pt x="10514" y="1440"/>
                      <a:pt x="10514" y="1008"/>
                    </a:cubicBezTo>
                    <a:lnTo>
                      <a:pt x="10802" y="1008"/>
                    </a:lnTo>
                    <a:lnTo>
                      <a:pt x="10730" y="1008"/>
                    </a:lnTo>
                    <a:lnTo>
                      <a:pt x="10730" y="864"/>
                    </a:lnTo>
                    <a:cubicBezTo>
                      <a:pt x="11162" y="288"/>
                      <a:pt x="11378" y="0"/>
                      <a:pt x="11450" y="0"/>
                    </a:cubicBezTo>
                    <a:lnTo>
                      <a:pt x="11450" y="0"/>
                    </a:lnTo>
                    <a:lnTo>
                      <a:pt x="11450" y="432"/>
                    </a:lnTo>
                    <a:lnTo>
                      <a:pt x="11306" y="576"/>
                    </a:lnTo>
                    <a:lnTo>
                      <a:pt x="11450" y="1152"/>
                    </a:lnTo>
                    <a:lnTo>
                      <a:pt x="11306" y="2305"/>
                    </a:lnTo>
                    <a:lnTo>
                      <a:pt x="11450" y="3457"/>
                    </a:lnTo>
                    <a:lnTo>
                      <a:pt x="11450" y="3744"/>
                    </a:lnTo>
                    <a:cubicBezTo>
                      <a:pt x="11450" y="3744"/>
                      <a:pt x="11450" y="3817"/>
                      <a:pt x="11450" y="3817"/>
                    </a:cubicBezTo>
                    <a:lnTo>
                      <a:pt x="11450" y="4609"/>
                    </a:lnTo>
                    <a:cubicBezTo>
                      <a:pt x="11450" y="4609"/>
                      <a:pt x="11450" y="5761"/>
                      <a:pt x="11450" y="5761"/>
                    </a:cubicBezTo>
                    <a:lnTo>
                      <a:pt x="11306" y="5905"/>
                    </a:lnTo>
                    <a:lnTo>
                      <a:pt x="11378" y="5905"/>
                    </a:lnTo>
                    <a:lnTo>
                      <a:pt x="11378" y="6049"/>
                    </a:lnTo>
                    <a:lnTo>
                      <a:pt x="11306" y="6049"/>
                    </a:lnTo>
                    <a:lnTo>
                      <a:pt x="11306" y="6193"/>
                    </a:lnTo>
                    <a:lnTo>
                      <a:pt x="11450" y="7274"/>
                    </a:lnTo>
                    <a:lnTo>
                      <a:pt x="11450" y="7633"/>
                    </a:lnTo>
                    <a:cubicBezTo>
                      <a:pt x="11450" y="7993"/>
                      <a:pt x="11450" y="8210"/>
                      <a:pt x="11234" y="8210"/>
                    </a:cubicBezTo>
                    <a:lnTo>
                      <a:pt x="11162" y="8210"/>
                    </a:lnTo>
                    <a:cubicBezTo>
                      <a:pt x="11162" y="8210"/>
                      <a:pt x="11162" y="8138"/>
                      <a:pt x="11162" y="8138"/>
                    </a:cubicBezTo>
                    <a:lnTo>
                      <a:pt x="10874" y="8138"/>
                    </a:lnTo>
                    <a:cubicBezTo>
                      <a:pt x="10874" y="8138"/>
                      <a:pt x="10802" y="8138"/>
                      <a:pt x="10802" y="8138"/>
                    </a:cubicBezTo>
                    <a:lnTo>
                      <a:pt x="10442" y="8138"/>
                    </a:lnTo>
                    <a:cubicBezTo>
                      <a:pt x="10442" y="8138"/>
                      <a:pt x="8930" y="8210"/>
                      <a:pt x="8930" y="8210"/>
                    </a:cubicBezTo>
                    <a:cubicBezTo>
                      <a:pt x="8786" y="8210"/>
                      <a:pt x="8714" y="7993"/>
                      <a:pt x="8714" y="7778"/>
                    </a:cubicBezTo>
                    <a:lnTo>
                      <a:pt x="8714" y="6337"/>
                    </a:lnTo>
                    <a:cubicBezTo>
                      <a:pt x="8714" y="6337"/>
                      <a:pt x="8714" y="6193"/>
                      <a:pt x="8714" y="6193"/>
                    </a:cubicBezTo>
                    <a:lnTo>
                      <a:pt x="8714" y="6049"/>
                    </a:lnTo>
                    <a:lnTo>
                      <a:pt x="9002" y="5689"/>
                    </a:lnTo>
                    <a:lnTo>
                      <a:pt x="8858" y="5689"/>
                    </a:lnTo>
                    <a:lnTo>
                      <a:pt x="8858" y="4537"/>
                    </a:lnTo>
                    <a:lnTo>
                      <a:pt x="8858" y="4537"/>
                    </a:lnTo>
                    <a:lnTo>
                      <a:pt x="8858" y="4393"/>
                    </a:lnTo>
                    <a:cubicBezTo>
                      <a:pt x="8858" y="4393"/>
                      <a:pt x="9074" y="4249"/>
                      <a:pt x="9074" y="4033"/>
                    </a:cubicBezTo>
                    <a:lnTo>
                      <a:pt x="8858" y="4177"/>
                    </a:lnTo>
                    <a:lnTo>
                      <a:pt x="8858" y="4177"/>
                    </a:lnTo>
                    <a:cubicBezTo>
                      <a:pt x="8858" y="4177"/>
                      <a:pt x="8642" y="3529"/>
                      <a:pt x="8210" y="3097"/>
                    </a:cubicBezTo>
                    <a:lnTo>
                      <a:pt x="8210" y="3097"/>
                    </a:lnTo>
                    <a:cubicBezTo>
                      <a:pt x="8210" y="3097"/>
                      <a:pt x="8282" y="2952"/>
                      <a:pt x="8282" y="2952"/>
                    </a:cubicBezTo>
                    <a:lnTo>
                      <a:pt x="8282" y="2952"/>
                    </a:lnTo>
                    <a:cubicBezTo>
                      <a:pt x="8282" y="2952"/>
                      <a:pt x="8210" y="2952"/>
                      <a:pt x="8210" y="2952"/>
                    </a:cubicBezTo>
                    <a:lnTo>
                      <a:pt x="8210" y="2952"/>
                    </a:lnTo>
                    <a:cubicBezTo>
                      <a:pt x="8210" y="2952"/>
                      <a:pt x="8210" y="2952"/>
                      <a:pt x="8210" y="2952"/>
                    </a:cubicBezTo>
                    <a:cubicBezTo>
                      <a:pt x="7706" y="2809"/>
                      <a:pt x="7129" y="2737"/>
                      <a:pt x="6626" y="2737"/>
                    </a:cubicBezTo>
                    <a:cubicBezTo>
                      <a:pt x="5473" y="2737"/>
                      <a:pt x="4753" y="3529"/>
                      <a:pt x="4465" y="5113"/>
                    </a:cubicBezTo>
                    <a:cubicBezTo>
                      <a:pt x="4465" y="6697"/>
                      <a:pt x="5329" y="7993"/>
                      <a:pt x="7058" y="9074"/>
                    </a:cubicBezTo>
                    <a:lnTo>
                      <a:pt x="7850" y="9074"/>
                    </a:lnTo>
                    <a:cubicBezTo>
                      <a:pt x="7850" y="9074"/>
                      <a:pt x="8570" y="9002"/>
                      <a:pt x="8570" y="9002"/>
                    </a:cubicBezTo>
                    <a:cubicBezTo>
                      <a:pt x="8714" y="9002"/>
                      <a:pt x="8858" y="9290"/>
                      <a:pt x="8858" y="9866"/>
                    </a:cubicBezTo>
                    <a:lnTo>
                      <a:pt x="8786" y="9866"/>
                    </a:lnTo>
                    <a:lnTo>
                      <a:pt x="9218" y="10946"/>
                    </a:lnTo>
                    <a:cubicBezTo>
                      <a:pt x="11162" y="12675"/>
                      <a:pt x="12098" y="13899"/>
                      <a:pt x="12098" y="14691"/>
                    </a:cubicBezTo>
                    <a:cubicBezTo>
                      <a:pt x="12170" y="14691"/>
                      <a:pt x="12242" y="14979"/>
                      <a:pt x="12387" y="15483"/>
                    </a:cubicBezTo>
                    <a:lnTo>
                      <a:pt x="12387" y="15771"/>
                    </a:lnTo>
                    <a:cubicBezTo>
                      <a:pt x="12387" y="15771"/>
                      <a:pt x="12315" y="15987"/>
                      <a:pt x="12315" y="15987"/>
                    </a:cubicBezTo>
                    <a:lnTo>
                      <a:pt x="12459" y="16203"/>
                    </a:lnTo>
                    <a:lnTo>
                      <a:pt x="12459" y="16635"/>
                    </a:lnTo>
                    <a:cubicBezTo>
                      <a:pt x="12459" y="16635"/>
                      <a:pt x="12459" y="16995"/>
                      <a:pt x="12459" y="16995"/>
                    </a:cubicBezTo>
                    <a:lnTo>
                      <a:pt x="12315" y="17355"/>
                    </a:lnTo>
                    <a:lnTo>
                      <a:pt x="12387" y="17355"/>
                    </a:lnTo>
                    <a:cubicBezTo>
                      <a:pt x="12387" y="17355"/>
                      <a:pt x="12387" y="17355"/>
                      <a:pt x="12387" y="17355"/>
                    </a:cubicBezTo>
                    <a:cubicBezTo>
                      <a:pt x="12387" y="18436"/>
                      <a:pt x="12170" y="18940"/>
                      <a:pt x="11883" y="18940"/>
                    </a:cubicBezTo>
                    <a:lnTo>
                      <a:pt x="11883" y="19228"/>
                    </a:lnTo>
                    <a:cubicBezTo>
                      <a:pt x="11234" y="21028"/>
                      <a:pt x="10442" y="22108"/>
                      <a:pt x="9722" y="22468"/>
                    </a:cubicBezTo>
                    <a:cubicBezTo>
                      <a:pt x="9434" y="22900"/>
                      <a:pt x="8714" y="23260"/>
                      <a:pt x="7490" y="23548"/>
                    </a:cubicBezTo>
                    <a:cubicBezTo>
                      <a:pt x="7274" y="23620"/>
                      <a:pt x="6986" y="23693"/>
                      <a:pt x="6626" y="23693"/>
                    </a:cubicBezTo>
                    <a:lnTo>
                      <a:pt x="5905" y="23693"/>
                    </a:lnTo>
                    <a:cubicBezTo>
                      <a:pt x="5329" y="23693"/>
                      <a:pt x="4321" y="23260"/>
                      <a:pt x="2953" y="22468"/>
                    </a:cubicBezTo>
                    <a:lnTo>
                      <a:pt x="1872" y="21316"/>
                    </a:lnTo>
                    <a:cubicBezTo>
                      <a:pt x="1872" y="21316"/>
                      <a:pt x="1512" y="20884"/>
                      <a:pt x="1008" y="20596"/>
                    </a:cubicBezTo>
                    <a:cubicBezTo>
                      <a:pt x="576" y="19588"/>
                      <a:pt x="360" y="18940"/>
                      <a:pt x="360" y="18724"/>
                    </a:cubicBezTo>
                    <a:lnTo>
                      <a:pt x="360" y="18364"/>
                    </a:lnTo>
                    <a:cubicBezTo>
                      <a:pt x="360" y="18364"/>
                      <a:pt x="360" y="18076"/>
                      <a:pt x="360" y="18076"/>
                    </a:cubicBezTo>
                    <a:lnTo>
                      <a:pt x="360" y="17644"/>
                    </a:lnTo>
                    <a:cubicBezTo>
                      <a:pt x="360" y="17644"/>
                      <a:pt x="360" y="17571"/>
                      <a:pt x="360" y="17571"/>
                    </a:cubicBezTo>
                    <a:lnTo>
                      <a:pt x="360" y="17571"/>
                    </a:lnTo>
                    <a:cubicBezTo>
                      <a:pt x="360" y="17571"/>
                      <a:pt x="432" y="17427"/>
                      <a:pt x="432" y="17427"/>
                    </a:cubicBezTo>
                    <a:lnTo>
                      <a:pt x="432" y="17427"/>
                    </a:lnTo>
                    <a:cubicBezTo>
                      <a:pt x="432" y="17427"/>
                      <a:pt x="360" y="16995"/>
                      <a:pt x="360" y="16995"/>
                    </a:cubicBezTo>
                    <a:lnTo>
                      <a:pt x="360" y="16419"/>
                    </a:lnTo>
                    <a:cubicBezTo>
                      <a:pt x="360" y="16419"/>
                      <a:pt x="360" y="16419"/>
                      <a:pt x="360" y="16419"/>
                    </a:cubicBezTo>
                    <a:lnTo>
                      <a:pt x="360" y="16419"/>
                    </a:lnTo>
                    <a:cubicBezTo>
                      <a:pt x="360" y="16419"/>
                      <a:pt x="504" y="15555"/>
                      <a:pt x="504" y="15555"/>
                    </a:cubicBezTo>
                    <a:lnTo>
                      <a:pt x="360" y="15123"/>
                    </a:lnTo>
                    <a:lnTo>
                      <a:pt x="360" y="14907"/>
                    </a:lnTo>
                    <a:cubicBezTo>
                      <a:pt x="360" y="14907"/>
                      <a:pt x="432" y="14475"/>
                      <a:pt x="576" y="14475"/>
                    </a:cubicBezTo>
                    <a:lnTo>
                      <a:pt x="1080" y="14475"/>
                    </a:lnTo>
                    <a:cubicBezTo>
                      <a:pt x="1080" y="14475"/>
                      <a:pt x="1296" y="14475"/>
                      <a:pt x="1296" y="14475"/>
                    </a:cubicBezTo>
                    <a:lnTo>
                      <a:pt x="1368" y="14475"/>
                    </a:lnTo>
                    <a:cubicBezTo>
                      <a:pt x="1368" y="14475"/>
                      <a:pt x="1368" y="14547"/>
                      <a:pt x="1368" y="14547"/>
                    </a:cubicBezTo>
                    <a:cubicBezTo>
                      <a:pt x="1872" y="14259"/>
                      <a:pt x="2232" y="14114"/>
                      <a:pt x="2521" y="14114"/>
                    </a:cubicBezTo>
                    <a:lnTo>
                      <a:pt x="2881" y="14114"/>
                    </a:lnTo>
                    <a:cubicBezTo>
                      <a:pt x="2881" y="14114"/>
                      <a:pt x="3169" y="14403"/>
                      <a:pt x="3169" y="14763"/>
                    </a:cubicBezTo>
                    <a:lnTo>
                      <a:pt x="3169" y="15051"/>
                    </a:lnTo>
                    <a:lnTo>
                      <a:pt x="3025" y="15267"/>
                    </a:lnTo>
                    <a:lnTo>
                      <a:pt x="3025" y="15267"/>
                    </a:lnTo>
                    <a:cubicBezTo>
                      <a:pt x="3025" y="15267"/>
                      <a:pt x="3169" y="15555"/>
                      <a:pt x="3169" y="15555"/>
                    </a:cubicBezTo>
                    <a:lnTo>
                      <a:pt x="3169" y="15843"/>
                    </a:lnTo>
                    <a:lnTo>
                      <a:pt x="3025" y="16347"/>
                    </a:lnTo>
                    <a:lnTo>
                      <a:pt x="3169" y="16491"/>
                    </a:lnTo>
                    <a:lnTo>
                      <a:pt x="3169" y="17283"/>
                    </a:lnTo>
                    <a:cubicBezTo>
                      <a:pt x="3169" y="17283"/>
                      <a:pt x="3241" y="18364"/>
                      <a:pt x="3241" y="18364"/>
                    </a:cubicBezTo>
                    <a:cubicBezTo>
                      <a:pt x="3097" y="18364"/>
                      <a:pt x="3097" y="18364"/>
                      <a:pt x="3097" y="18580"/>
                    </a:cubicBezTo>
                    <a:cubicBezTo>
                      <a:pt x="3241" y="19156"/>
                      <a:pt x="3673" y="19732"/>
                      <a:pt x="4393" y="20452"/>
                    </a:cubicBezTo>
                    <a:cubicBezTo>
                      <a:pt x="5041" y="20884"/>
                      <a:pt x="5473" y="21028"/>
                      <a:pt x="5761" y="21028"/>
                    </a:cubicBezTo>
                    <a:lnTo>
                      <a:pt x="6697" y="21028"/>
                    </a:lnTo>
                    <a:cubicBezTo>
                      <a:pt x="6697" y="21028"/>
                      <a:pt x="7346" y="20740"/>
                      <a:pt x="7850" y="20164"/>
                    </a:cubicBezTo>
                    <a:lnTo>
                      <a:pt x="8282" y="20308"/>
                    </a:lnTo>
                    <a:lnTo>
                      <a:pt x="8282" y="20308"/>
                    </a:lnTo>
                    <a:cubicBezTo>
                      <a:pt x="8282" y="20308"/>
                      <a:pt x="7850" y="20164"/>
                      <a:pt x="7850" y="20164"/>
                    </a:cubicBezTo>
                    <a:lnTo>
                      <a:pt x="7850" y="20020"/>
                    </a:lnTo>
                    <a:cubicBezTo>
                      <a:pt x="8138" y="19444"/>
                      <a:pt x="8282" y="18651"/>
                      <a:pt x="8354" y="17571"/>
                    </a:cubicBezTo>
                    <a:cubicBezTo>
                      <a:pt x="8210" y="16923"/>
                      <a:pt x="7850" y="16203"/>
                      <a:pt x="7274" y="15411"/>
                    </a:cubicBezTo>
                    <a:cubicBezTo>
                      <a:pt x="6697" y="14691"/>
                      <a:pt x="6265" y="14331"/>
                      <a:pt x="6049" y="14331"/>
                    </a:cubicBezTo>
                    <a:lnTo>
                      <a:pt x="4753" y="14331"/>
                    </a:lnTo>
                    <a:cubicBezTo>
                      <a:pt x="4753" y="14331"/>
                      <a:pt x="4033" y="14331"/>
                      <a:pt x="4033" y="14331"/>
                    </a:cubicBezTo>
                    <a:lnTo>
                      <a:pt x="3961" y="14331"/>
                    </a:lnTo>
                    <a:lnTo>
                      <a:pt x="3961" y="14187"/>
                    </a:lnTo>
                    <a:lnTo>
                      <a:pt x="4033" y="14187"/>
                    </a:lnTo>
                    <a:lnTo>
                      <a:pt x="4033" y="14043"/>
                    </a:lnTo>
                    <a:lnTo>
                      <a:pt x="3889" y="13467"/>
                    </a:lnTo>
                    <a:lnTo>
                      <a:pt x="3889" y="12890"/>
                    </a:lnTo>
                    <a:cubicBezTo>
                      <a:pt x="3529" y="12242"/>
                      <a:pt x="3097" y="11738"/>
                      <a:pt x="2521" y="11450"/>
                    </a:cubicBezTo>
                    <a:cubicBezTo>
                      <a:pt x="2017" y="10802"/>
                      <a:pt x="1512" y="10370"/>
                      <a:pt x="1152" y="10082"/>
                    </a:cubicBezTo>
                    <a:lnTo>
                      <a:pt x="432" y="8713"/>
                    </a:lnTo>
                    <a:lnTo>
                      <a:pt x="432" y="8498"/>
                    </a:lnTo>
                    <a:cubicBezTo>
                      <a:pt x="432" y="8498"/>
                      <a:pt x="288" y="7921"/>
                      <a:pt x="288" y="7921"/>
                    </a:cubicBezTo>
                    <a:lnTo>
                      <a:pt x="288" y="7921"/>
                    </a:lnTo>
                    <a:cubicBezTo>
                      <a:pt x="288" y="7921"/>
                      <a:pt x="0" y="6553"/>
                      <a:pt x="0" y="6553"/>
                    </a:cubicBezTo>
                    <a:lnTo>
                      <a:pt x="0" y="6409"/>
                    </a:lnTo>
                    <a:lnTo>
                      <a:pt x="360" y="4249"/>
                    </a:lnTo>
                    <a:lnTo>
                      <a:pt x="360" y="4249"/>
                    </a:lnTo>
                    <a:cubicBezTo>
                      <a:pt x="360" y="4249"/>
                      <a:pt x="360" y="4105"/>
                      <a:pt x="360" y="4105"/>
                    </a:cubicBezTo>
                    <a:lnTo>
                      <a:pt x="360" y="4105"/>
                    </a:lnTo>
                    <a:cubicBezTo>
                      <a:pt x="720" y="2809"/>
                      <a:pt x="1585" y="1800"/>
                      <a:pt x="2953" y="936"/>
                    </a:cubicBezTo>
                    <a:lnTo>
                      <a:pt x="4897" y="216"/>
                    </a:lnTo>
                    <a:lnTo>
                      <a:pt x="6265" y="216"/>
                    </a:lnTo>
                    <a:close/>
                    <a:moveTo>
                      <a:pt x="504" y="5113"/>
                    </a:moveTo>
                    <a:lnTo>
                      <a:pt x="504" y="5113"/>
                    </a:lnTo>
                    <a:cubicBezTo>
                      <a:pt x="504" y="5113"/>
                      <a:pt x="792" y="5185"/>
                      <a:pt x="792" y="5185"/>
                    </a:cubicBezTo>
                    <a:lnTo>
                      <a:pt x="792" y="5185"/>
                    </a:lnTo>
                    <a:cubicBezTo>
                      <a:pt x="792" y="5185"/>
                      <a:pt x="504" y="5113"/>
                      <a:pt x="504" y="5113"/>
                    </a:cubicBezTo>
                    <a:close/>
                    <a:moveTo>
                      <a:pt x="1225" y="17787"/>
                    </a:moveTo>
                    <a:lnTo>
                      <a:pt x="1225" y="17787"/>
                    </a:lnTo>
                    <a:cubicBezTo>
                      <a:pt x="1225" y="17787"/>
                      <a:pt x="1585" y="17787"/>
                      <a:pt x="1585" y="17787"/>
                    </a:cubicBezTo>
                    <a:lnTo>
                      <a:pt x="1585" y="17787"/>
                    </a:lnTo>
                    <a:cubicBezTo>
                      <a:pt x="1585" y="17787"/>
                      <a:pt x="1225" y="17787"/>
                      <a:pt x="1225" y="17787"/>
                    </a:cubicBezTo>
                    <a:close/>
                    <a:moveTo>
                      <a:pt x="1728" y="4321"/>
                    </a:moveTo>
                    <a:lnTo>
                      <a:pt x="1657" y="4321"/>
                    </a:lnTo>
                    <a:lnTo>
                      <a:pt x="1657" y="4465"/>
                    </a:lnTo>
                    <a:lnTo>
                      <a:pt x="1945" y="4465"/>
                    </a:lnTo>
                    <a:lnTo>
                      <a:pt x="1945" y="4321"/>
                    </a:lnTo>
                    <a:lnTo>
                      <a:pt x="1728" y="4321"/>
                    </a:lnTo>
                    <a:close/>
                    <a:moveTo>
                      <a:pt x="1728" y="9290"/>
                    </a:moveTo>
                    <a:lnTo>
                      <a:pt x="1728" y="9290"/>
                    </a:lnTo>
                    <a:lnTo>
                      <a:pt x="1872" y="9146"/>
                    </a:lnTo>
                    <a:lnTo>
                      <a:pt x="1800" y="9146"/>
                    </a:lnTo>
                    <a:lnTo>
                      <a:pt x="1657" y="9290"/>
                    </a:lnTo>
                    <a:close/>
                    <a:moveTo>
                      <a:pt x="2232" y="18219"/>
                    </a:moveTo>
                    <a:lnTo>
                      <a:pt x="2232" y="18364"/>
                    </a:lnTo>
                    <a:lnTo>
                      <a:pt x="2737" y="18508"/>
                    </a:lnTo>
                    <a:cubicBezTo>
                      <a:pt x="2737" y="18508"/>
                      <a:pt x="2592" y="18291"/>
                      <a:pt x="2232" y="18219"/>
                    </a:cubicBezTo>
                    <a:close/>
                    <a:moveTo>
                      <a:pt x="2449" y="3601"/>
                    </a:moveTo>
                    <a:lnTo>
                      <a:pt x="2449" y="3601"/>
                    </a:lnTo>
                    <a:lnTo>
                      <a:pt x="2881" y="3457"/>
                    </a:lnTo>
                    <a:lnTo>
                      <a:pt x="2881" y="3457"/>
                    </a:lnTo>
                    <a:cubicBezTo>
                      <a:pt x="2881" y="3457"/>
                      <a:pt x="2881" y="3384"/>
                      <a:pt x="2881" y="3384"/>
                    </a:cubicBezTo>
                    <a:cubicBezTo>
                      <a:pt x="2592" y="3384"/>
                      <a:pt x="2449" y="3529"/>
                      <a:pt x="2449" y="3601"/>
                    </a:cubicBezTo>
                    <a:close/>
                    <a:moveTo>
                      <a:pt x="2664" y="3744"/>
                    </a:moveTo>
                    <a:lnTo>
                      <a:pt x="2592" y="3744"/>
                    </a:lnTo>
                    <a:lnTo>
                      <a:pt x="2592" y="3889"/>
                    </a:lnTo>
                    <a:lnTo>
                      <a:pt x="2881" y="3889"/>
                    </a:lnTo>
                    <a:lnTo>
                      <a:pt x="2881" y="3744"/>
                    </a:lnTo>
                    <a:lnTo>
                      <a:pt x="2664" y="3744"/>
                    </a:lnTo>
                    <a:close/>
                    <a:moveTo>
                      <a:pt x="2592" y="8930"/>
                    </a:moveTo>
                    <a:lnTo>
                      <a:pt x="2664" y="8930"/>
                    </a:lnTo>
                    <a:lnTo>
                      <a:pt x="2809" y="8786"/>
                    </a:lnTo>
                    <a:lnTo>
                      <a:pt x="2809" y="8786"/>
                    </a:lnTo>
                    <a:cubicBezTo>
                      <a:pt x="2809" y="8786"/>
                      <a:pt x="2592" y="8930"/>
                      <a:pt x="2592" y="8930"/>
                    </a:cubicBezTo>
                    <a:close/>
                    <a:moveTo>
                      <a:pt x="3025" y="8713"/>
                    </a:moveTo>
                    <a:lnTo>
                      <a:pt x="3025" y="8713"/>
                    </a:lnTo>
                    <a:lnTo>
                      <a:pt x="3169" y="8570"/>
                    </a:lnTo>
                    <a:lnTo>
                      <a:pt x="3169" y="8570"/>
                    </a:lnTo>
                    <a:lnTo>
                      <a:pt x="3025" y="8713"/>
                    </a:lnTo>
                    <a:close/>
                    <a:moveTo>
                      <a:pt x="3601" y="8353"/>
                    </a:moveTo>
                    <a:lnTo>
                      <a:pt x="3601" y="8498"/>
                    </a:lnTo>
                    <a:lnTo>
                      <a:pt x="3817" y="8498"/>
                    </a:lnTo>
                    <a:lnTo>
                      <a:pt x="3817" y="8353"/>
                    </a:lnTo>
                    <a:lnTo>
                      <a:pt x="3601" y="8353"/>
                    </a:lnTo>
                    <a:close/>
                    <a:moveTo>
                      <a:pt x="3889" y="8210"/>
                    </a:moveTo>
                    <a:lnTo>
                      <a:pt x="3889" y="8210"/>
                    </a:lnTo>
                    <a:cubicBezTo>
                      <a:pt x="3889" y="8210"/>
                      <a:pt x="4033" y="8210"/>
                      <a:pt x="4033" y="8210"/>
                    </a:cubicBezTo>
                    <a:lnTo>
                      <a:pt x="4249" y="8210"/>
                    </a:lnTo>
                    <a:lnTo>
                      <a:pt x="4249" y="8066"/>
                    </a:lnTo>
                    <a:lnTo>
                      <a:pt x="3889" y="8066"/>
                    </a:lnTo>
                    <a:close/>
                    <a:moveTo>
                      <a:pt x="5041" y="2448"/>
                    </a:moveTo>
                    <a:lnTo>
                      <a:pt x="5041" y="2448"/>
                    </a:lnTo>
                    <a:cubicBezTo>
                      <a:pt x="5041" y="2448"/>
                      <a:pt x="5185" y="2520"/>
                      <a:pt x="5185" y="2520"/>
                    </a:cubicBezTo>
                    <a:lnTo>
                      <a:pt x="5401" y="2520"/>
                    </a:lnTo>
                    <a:lnTo>
                      <a:pt x="5401" y="2377"/>
                    </a:lnTo>
                    <a:lnTo>
                      <a:pt x="5041" y="2377"/>
                    </a:lnTo>
                    <a:close/>
                    <a:moveTo>
                      <a:pt x="5761" y="2088"/>
                    </a:moveTo>
                    <a:lnTo>
                      <a:pt x="5761" y="2232"/>
                    </a:lnTo>
                    <a:lnTo>
                      <a:pt x="5977" y="2232"/>
                    </a:lnTo>
                    <a:lnTo>
                      <a:pt x="5977" y="2088"/>
                    </a:lnTo>
                    <a:lnTo>
                      <a:pt x="5761" y="2088"/>
                    </a:lnTo>
                    <a:close/>
                    <a:moveTo>
                      <a:pt x="6841" y="1872"/>
                    </a:moveTo>
                    <a:lnTo>
                      <a:pt x="6841" y="2016"/>
                    </a:lnTo>
                    <a:lnTo>
                      <a:pt x="7058" y="2016"/>
                    </a:lnTo>
                    <a:lnTo>
                      <a:pt x="7058" y="1872"/>
                    </a:lnTo>
                    <a:lnTo>
                      <a:pt x="6841" y="1872"/>
                    </a:lnTo>
                    <a:close/>
                    <a:moveTo>
                      <a:pt x="8498" y="20236"/>
                    </a:moveTo>
                    <a:lnTo>
                      <a:pt x="8498" y="20236"/>
                    </a:lnTo>
                    <a:cubicBezTo>
                      <a:pt x="8498" y="20236"/>
                      <a:pt x="8786" y="20380"/>
                      <a:pt x="8786" y="20380"/>
                    </a:cubicBezTo>
                    <a:lnTo>
                      <a:pt x="8930" y="20380"/>
                    </a:lnTo>
                    <a:cubicBezTo>
                      <a:pt x="8930" y="20380"/>
                      <a:pt x="8570" y="20236"/>
                      <a:pt x="8570" y="20236"/>
                    </a:cubicBezTo>
                    <a:lnTo>
                      <a:pt x="8570" y="20236"/>
                    </a:lnTo>
                    <a:close/>
                    <a:moveTo>
                      <a:pt x="9002" y="5617"/>
                    </a:moveTo>
                    <a:lnTo>
                      <a:pt x="9002" y="5617"/>
                    </a:lnTo>
                    <a:cubicBezTo>
                      <a:pt x="9002" y="5617"/>
                      <a:pt x="9146" y="5689"/>
                      <a:pt x="9146" y="5689"/>
                    </a:cubicBezTo>
                    <a:lnTo>
                      <a:pt x="9434" y="5473"/>
                    </a:lnTo>
                    <a:lnTo>
                      <a:pt x="9362" y="5473"/>
                    </a:lnTo>
                    <a:lnTo>
                      <a:pt x="9002" y="5617"/>
                    </a:lnTo>
                    <a:close/>
                    <a:moveTo>
                      <a:pt x="9290" y="20596"/>
                    </a:moveTo>
                    <a:lnTo>
                      <a:pt x="9290" y="20596"/>
                    </a:lnTo>
                    <a:cubicBezTo>
                      <a:pt x="9290" y="20596"/>
                      <a:pt x="9794" y="20740"/>
                      <a:pt x="9794" y="20740"/>
                    </a:cubicBezTo>
                    <a:cubicBezTo>
                      <a:pt x="9794" y="20668"/>
                      <a:pt x="9794" y="20596"/>
                      <a:pt x="9578" y="20596"/>
                    </a:cubicBezTo>
                    <a:lnTo>
                      <a:pt x="9290" y="20596"/>
                    </a:lnTo>
                    <a:close/>
                    <a:moveTo>
                      <a:pt x="9794" y="5113"/>
                    </a:moveTo>
                    <a:lnTo>
                      <a:pt x="9794" y="5257"/>
                    </a:lnTo>
                    <a:lnTo>
                      <a:pt x="10442" y="4969"/>
                    </a:lnTo>
                    <a:lnTo>
                      <a:pt x="10442" y="4825"/>
                    </a:lnTo>
                    <a:lnTo>
                      <a:pt x="9794" y="5113"/>
                    </a:lnTo>
                    <a:close/>
                    <a:moveTo>
                      <a:pt x="9938" y="20740"/>
                    </a:moveTo>
                    <a:lnTo>
                      <a:pt x="9938" y="20884"/>
                    </a:lnTo>
                    <a:lnTo>
                      <a:pt x="10226" y="20884"/>
                    </a:lnTo>
                    <a:cubicBezTo>
                      <a:pt x="10226" y="20884"/>
                      <a:pt x="9938" y="20740"/>
                      <a:pt x="9938" y="20740"/>
                    </a:cubicBezTo>
                    <a:close/>
                    <a:moveTo>
                      <a:pt x="11234" y="4465"/>
                    </a:moveTo>
                    <a:lnTo>
                      <a:pt x="11234" y="4465"/>
                    </a:lnTo>
                    <a:lnTo>
                      <a:pt x="11378" y="4321"/>
                    </a:lnTo>
                    <a:lnTo>
                      <a:pt x="11378" y="4321"/>
                    </a:lnTo>
                    <a:lnTo>
                      <a:pt x="11234" y="4465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3" name="Freeform: Shape 1672">
                <a:extLst>
                  <a:ext uri="{FF2B5EF4-FFF2-40B4-BE49-F238E27FC236}">
                    <a16:creationId xmlns:a16="http://schemas.microsoft.com/office/drawing/2014/main" id="{16EBEF91-AE36-FF06-5DF8-AC3E7A7DC58E}"/>
                  </a:ext>
                </a:extLst>
              </p:cNvPr>
              <p:cNvSpPr/>
              <p:nvPr/>
            </p:nvSpPr>
            <p:spPr>
              <a:xfrm>
                <a:off x="6899202" y="5505095"/>
                <a:ext cx="18507" cy="24700"/>
              </a:xfrm>
              <a:custGeom>
                <a:avLst/>
                <a:gdLst>
                  <a:gd name="connsiteX0" fmla="*/ 16563 w 18507"/>
                  <a:gd name="connsiteY0" fmla="*/ 216 h 24700"/>
                  <a:gd name="connsiteX1" fmla="*/ 18219 w 18507"/>
                  <a:gd name="connsiteY1" fmla="*/ 1585 h 24700"/>
                  <a:gd name="connsiteX2" fmla="*/ 18219 w 18507"/>
                  <a:gd name="connsiteY2" fmla="*/ 1585 h 24700"/>
                  <a:gd name="connsiteX3" fmla="*/ 18219 w 18507"/>
                  <a:gd name="connsiteY3" fmla="*/ 1585 h 24700"/>
                  <a:gd name="connsiteX4" fmla="*/ 18219 w 18507"/>
                  <a:gd name="connsiteY4" fmla="*/ 1872 h 24700"/>
                  <a:gd name="connsiteX5" fmla="*/ 18219 w 18507"/>
                  <a:gd name="connsiteY5" fmla="*/ 1872 h 24700"/>
                  <a:gd name="connsiteX6" fmla="*/ 18219 w 18507"/>
                  <a:gd name="connsiteY6" fmla="*/ 2017 h 24700"/>
                  <a:gd name="connsiteX7" fmla="*/ 18436 w 18507"/>
                  <a:gd name="connsiteY7" fmla="*/ 2232 h 24700"/>
                  <a:gd name="connsiteX8" fmla="*/ 18004 w 18507"/>
                  <a:gd name="connsiteY8" fmla="*/ 3673 h 24700"/>
                  <a:gd name="connsiteX9" fmla="*/ 18508 w 18507"/>
                  <a:gd name="connsiteY9" fmla="*/ 5257 h 24700"/>
                  <a:gd name="connsiteX10" fmla="*/ 16707 w 18507"/>
                  <a:gd name="connsiteY10" fmla="*/ 6697 h 24700"/>
                  <a:gd name="connsiteX11" fmla="*/ 16707 w 18507"/>
                  <a:gd name="connsiteY11" fmla="*/ 6697 h 24700"/>
                  <a:gd name="connsiteX12" fmla="*/ 17139 w 18507"/>
                  <a:gd name="connsiteY12" fmla="*/ 5833 h 24700"/>
                  <a:gd name="connsiteX13" fmla="*/ 16131 w 18507"/>
                  <a:gd name="connsiteY13" fmla="*/ 5329 h 24700"/>
                  <a:gd name="connsiteX14" fmla="*/ 15555 w 18507"/>
                  <a:gd name="connsiteY14" fmla="*/ 5329 h 24700"/>
                  <a:gd name="connsiteX15" fmla="*/ 14691 w 18507"/>
                  <a:gd name="connsiteY15" fmla="*/ 5329 h 24700"/>
                  <a:gd name="connsiteX16" fmla="*/ 14331 w 18507"/>
                  <a:gd name="connsiteY16" fmla="*/ 5329 h 24700"/>
                  <a:gd name="connsiteX17" fmla="*/ 13539 w 18507"/>
                  <a:gd name="connsiteY17" fmla="*/ 5329 h 24700"/>
                  <a:gd name="connsiteX18" fmla="*/ 12962 w 18507"/>
                  <a:gd name="connsiteY18" fmla="*/ 5329 h 24700"/>
                  <a:gd name="connsiteX19" fmla="*/ 12675 w 18507"/>
                  <a:gd name="connsiteY19" fmla="*/ 5329 h 24700"/>
                  <a:gd name="connsiteX20" fmla="*/ 12530 w 18507"/>
                  <a:gd name="connsiteY20" fmla="*/ 5329 h 24700"/>
                  <a:gd name="connsiteX21" fmla="*/ 12026 w 18507"/>
                  <a:gd name="connsiteY21" fmla="*/ 5329 h 24700"/>
                  <a:gd name="connsiteX22" fmla="*/ 11306 w 18507"/>
                  <a:gd name="connsiteY22" fmla="*/ 5329 h 24700"/>
                  <a:gd name="connsiteX23" fmla="*/ 11306 w 18507"/>
                  <a:gd name="connsiteY23" fmla="*/ 6049 h 24700"/>
                  <a:gd name="connsiteX24" fmla="*/ 11234 w 18507"/>
                  <a:gd name="connsiteY24" fmla="*/ 6626 h 24700"/>
                  <a:gd name="connsiteX25" fmla="*/ 11234 w 18507"/>
                  <a:gd name="connsiteY25" fmla="*/ 6626 h 24700"/>
                  <a:gd name="connsiteX26" fmla="*/ 11234 w 18507"/>
                  <a:gd name="connsiteY26" fmla="*/ 6769 h 24700"/>
                  <a:gd name="connsiteX27" fmla="*/ 10802 w 18507"/>
                  <a:gd name="connsiteY27" fmla="*/ 6481 h 24700"/>
                  <a:gd name="connsiteX28" fmla="*/ 10802 w 18507"/>
                  <a:gd name="connsiteY28" fmla="*/ 6481 h 24700"/>
                  <a:gd name="connsiteX29" fmla="*/ 11378 w 18507"/>
                  <a:gd name="connsiteY29" fmla="*/ 6914 h 24700"/>
                  <a:gd name="connsiteX30" fmla="*/ 11450 w 18507"/>
                  <a:gd name="connsiteY30" fmla="*/ 6914 h 24700"/>
                  <a:gd name="connsiteX31" fmla="*/ 11450 w 18507"/>
                  <a:gd name="connsiteY31" fmla="*/ 7633 h 24700"/>
                  <a:gd name="connsiteX32" fmla="*/ 11450 w 18507"/>
                  <a:gd name="connsiteY32" fmla="*/ 7922 h 24700"/>
                  <a:gd name="connsiteX33" fmla="*/ 11450 w 18507"/>
                  <a:gd name="connsiteY33" fmla="*/ 8426 h 24700"/>
                  <a:gd name="connsiteX34" fmla="*/ 11450 w 18507"/>
                  <a:gd name="connsiteY34" fmla="*/ 8426 h 24700"/>
                  <a:gd name="connsiteX35" fmla="*/ 11306 w 18507"/>
                  <a:gd name="connsiteY35" fmla="*/ 9866 h 24700"/>
                  <a:gd name="connsiteX36" fmla="*/ 11450 w 18507"/>
                  <a:gd name="connsiteY36" fmla="*/ 10010 h 24700"/>
                  <a:gd name="connsiteX37" fmla="*/ 11450 w 18507"/>
                  <a:gd name="connsiteY37" fmla="*/ 10226 h 24700"/>
                  <a:gd name="connsiteX38" fmla="*/ 11450 w 18507"/>
                  <a:gd name="connsiteY38" fmla="*/ 11018 h 24700"/>
                  <a:gd name="connsiteX39" fmla="*/ 11450 w 18507"/>
                  <a:gd name="connsiteY39" fmla="*/ 11018 h 24700"/>
                  <a:gd name="connsiteX40" fmla="*/ 11378 w 18507"/>
                  <a:gd name="connsiteY40" fmla="*/ 11163 h 24700"/>
                  <a:gd name="connsiteX41" fmla="*/ 11378 w 18507"/>
                  <a:gd name="connsiteY41" fmla="*/ 11378 h 24700"/>
                  <a:gd name="connsiteX42" fmla="*/ 11378 w 18507"/>
                  <a:gd name="connsiteY42" fmla="*/ 11955 h 24700"/>
                  <a:gd name="connsiteX43" fmla="*/ 12746 w 18507"/>
                  <a:gd name="connsiteY43" fmla="*/ 14115 h 24700"/>
                  <a:gd name="connsiteX44" fmla="*/ 12746 w 18507"/>
                  <a:gd name="connsiteY44" fmla="*/ 14403 h 24700"/>
                  <a:gd name="connsiteX45" fmla="*/ 11450 w 18507"/>
                  <a:gd name="connsiteY45" fmla="*/ 16203 h 24700"/>
                  <a:gd name="connsiteX46" fmla="*/ 11450 w 18507"/>
                  <a:gd name="connsiteY46" fmla="*/ 16996 h 24700"/>
                  <a:gd name="connsiteX47" fmla="*/ 11450 w 18507"/>
                  <a:gd name="connsiteY47" fmla="*/ 17788 h 24700"/>
                  <a:gd name="connsiteX48" fmla="*/ 11450 w 18507"/>
                  <a:gd name="connsiteY48" fmla="*/ 17788 h 24700"/>
                  <a:gd name="connsiteX49" fmla="*/ 11450 w 18507"/>
                  <a:gd name="connsiteY49" fmla="*/ 18220 h 24700"/>
                  <a:gd name="connsiteX50" fmla="*/ 11450 w 18507"/>
                  <a:gd name="connsiteY50" fmla="*/ 18292 h 24700"/>
                  <a:gd name="connsiteX51" fmla="*/ 11450 w 18507"/>
                  <a:gd name="connsiteY51" fmla="*/ 18292 h 24700"/>
                  <a:gd name="connsiteX52" fmla="*/ 11450 w 18507"/>
                  <a:gd name="connsiteY52" fmla="*/ 18580 h 24700"/>
                  <a:gd name="connsiteX53" fmla="*/ 11450 w 18507"/>
                  <a:gd name="connsiteY53" fmla="*/ 18580 h 24700"/>
                  <a:gd name="connsiteX54" fmla="*/ 11450 w 18507"/>
                  <a:gd name="connsiteY54" fmla="*/ 18940 h 24700"/>
                  <a:gd name="connsiteX55" fmla="*/ 11594 w 18507"/>
                  <a:gd name="connsiteY55" fmla="*/ 20596 h 24700"/>
                  <a:gd name="connsiteX56" fmla="*/ 11450 w 18507"/>
                  <a:gd name="connsiteY56" fmla="*/ 22036 h 24700"/>
                  <a:gd name="connsiteX57" fmla="*/ 12170 w 18507"/>
                  <a:gd name="connsiteY57" fmla="*/ 22900 h 24700"/>
                  <a:gd name="connsiteX58" fmla="*/ 12602 w 18507"/>
                  <a:gd name="connsiteY58" fmla="*/ 23045 h 24700"/>
                  <a:gd name="connsiteX59" fmla="*/ 12675 w 18507"/>
                  <a:gd name="connsiteY59" fmla="*/ 23045 h 24700"/>
                  <a:gd name="connsiteX60" fmla="*/ 13611 w 18507"/>
                  <a:gd name="connsiteY60" fmla="*/ 22757 h 24700"/>
                  <a:gd name="connsiteX61" fmla="*/ 13682 w 18507"/>
                  <a:gd name="connsiteY61" fmla="*/ 22757 h 24700"/>
                  <a:gd name="connsiteX62" fmla="*/ 13682 w 18507"/>
                  <a:gd name="connsiteY62" fmla="*/ 22900 h 24700"/>
                  <a:gd name="connsiteX63" fmla="*/ 10730 w 18507"/>
                  <a:gd name="connsiteY63" fmla="*/ 24701 h 24700"/>
                  <a:gd name="connsiteX64" fmla="*/ 9506 w 18507"/>
                  <a:gd name="connsiteY64" fmla="*/ 24053 h 24700"/>
                  <a:gd name="connsiteX65" fmla="*/ 7777 w 18507"/>
                  <a:gd name="connsiteY65" fmla="*/ 24557 h 24700"/>
                  <a:gd name="connsiteX66" fmla="*/ 5257 w 18507"/>
                  <a:gd name="connsiteY66" fmla="*/ 22757 h 24700"/>
                  <a:gd name="connsiteX67" fmla="*/ 5329 w 18507"/>
                  <a:gd name="connsiteY67" fmla="*/ 22757 h 24700"/>
                  <a:gd name="connsiteX68" fmla="*/ 6049 w 18507"/>
                  <a:gd name="connsiteY68" fmla="*/ 22900 h 24700"/>
                  <a:gd name="connsiteX69" fmla="*/ 6553 w 18507"/>
                  <a:gd name="connsiteY69" fmla="*/ 22900 h 24700"/>
                  <a:gd name="connsiteX70" fmla="*/ 7274 w 18507"/>
                  <a:gd name="connsiteY70" fmla="*/ 21533 h 24700"/>
                  <a:gd name="connsiteX71" fmla="*/ 7274 w 18507"/>
                  <a:gd name="connsiteY71" fmla="*/ 20668 h 24700"/>
                  <a:gd name="connsiteX72" fmla="*/ 7274 w 18507"/>
                  <a:gd name="connsiteY72" fmla="*/ 20308 h 24700"/>
                  <a:gd name="connsiteX73" fmla="*/ 7274 w 18507"/>
                  <a:gd name="connsiteY73" fmla="*/ 19732 h 24700"/>
                  <a:gd name="connsiteX74" fmla="*/ 7274 w 18507"/>
                  <a:gd name="connsiteY74" fmla="*/ 17428 h 24700"/>
                  <a:gd name="connsiteX75" fmla="*/ 7417 w 18507"/>
                  <a:gd name="connsiteY75" fmla="*/ 17284 h 24700"/>
                  <a:gd name="connsiteX76" fmla="*/ 7274 w 18507"/>
                  <a:gd name="connsiteY76" fmla="*/ 16419 h 24700"/>
                  <a:gd name="connsiteX77" fmla="*/ 7274 w 18507"/>
                  <a:gd name="connsiteY77" fmla="*/ 16419 h 24700"/>
                  <a:gd name="connsiteX78" fmla="*/ 6049 w 18507"/>
                  <a:gd name="connsiteY78" fmla="*/ 14331 h 24700"/>
                  <a:gd name="connsiteX79" fmla="*/ 7274 w 18507"/>
                  <a:gd name="connsiteY79" fmla="*/ 13107 h 24700"/>
                  <a:gd name="connsiteX80" fmla="*/ 7129 w 18507"/>
                  <a:gd name="connsiteY80" fmla="*/ 13107 h 24700"/>
                  <a:gd name="connsiteX81" fmla="*/ 7345 w 18507"/>
                  <a:gd name="connsiteY81" fmla="*/ 12170 h 24700"/>
                  <a:gd name="connsiteX82" fmla="*/ 7201 w 18507"/>
                  <a:gd name="connsiteY82" fmla="*/ 10946 h 24700"/>
                  <a:gd name="connsiteX83" fmla="*/ 7417 w 18507"/>
                  <a:gd name="connsiteY83" fmla="*/ 10658 h 24700"/>
                  <a:gd name="connsiteX84" fmla="*/ 7201 w 18507"/>
                  <a:gd name="connsiteY84" fmla="*/ 10442 h 24700"/>
                  <a:gd name="connsiteX85" fmla="*/ 7345 w 18507"/>
                  <a:gd name="connsiteY85" fmla="*/ 9722 h 24700"/>
                  <a:gd name="connsiteX86" fmla="*/ 7201 w 18507"/>
                  <a:gd name="connsiteY86" fmla="*/ 8642 h 24700"/>
                  <a:gd name="connsiteX87" fmla="*/ 7417 w 18507"/>
                  <a:gd name="connsiteY87" fmla="*/ 8642 h 24700"/>
                  <a:gd name="connsiteX88" fmla="*/ 7201 w 18507"/>
                  <a:gd name="connsiteY88" fmla="*/ 7562 h 24700"/>
                  <a:gd name="connsiteX89" fmla="*/ 7201 w 18507"/>
                  <a:gd name="connsiteY89" fmla="*/ 7346 h 24700"/>
                  <a:gd name="connsiteX90" fmla="*/ 7201 w 18507"/>
                  <a:gd name="connsiteY90" fmla="*/ 6265 h 24700"/>
                  <a:gd name="connsiteX91" fmla="*/ 7201 w 18507"/>
                  <a:gd name="connsiteY91" fmla="*/ 5977 h 24700"/>
                  <a:gd name="connsiteX92" fmla="*/ 7201 w 18507"/>
                  <a:gd name="connsiteY92" fmla="*/ 5617 h 24700"/>
                  <a:gd name="connsiteX93" fmla="*/ 7201 w 18507"/>
                  <a:gd name="connsiteY93" fmla="*/ 5617 h 24700"/>
                  <a:gd name="connsiteX94" fmla="*/ 7201 w 18507"/>
                  <a:gd name="connsiteY94" fmla="*/ 5617 h 24700"/>
                  <a:gd name="connsiteX95" fmla="*/ 7201 w 18507"/>
                  <a:gd name="connsiteY95" fmla="*/ 5041 h 24700"/>
                  <a:gd name="connsiteX96" fmla="*/ 6625 w 18507"/>
                  <a:gd name="connsiteY96" fmla="*/ 4753 h 24700"/>
                  <a:gd name="connsiteX97" fmla="*/ 6049 w 18507"/>
                  <a:gd name="connsiteY97" fmla="*/ 4969 h 24700"/>
                  <a:gd name="connsiteX98" fmla="*/ 5977 w 18507"/>
                  <a:gd name="connsiteY98" fmla="*/ 4969 h 24700"/>
                  <a:gd name="connsiteX99" fmla="*/ 5833 w 18507"/>
                  <a:gd name="connsiteY99" fmla="*/ 4969 h 24700"/>
                  <a:gd name="connsiteX100" fmla="*/ 4969 w 18507"/>
                  <a:gd name="connsiteY100" fmla="*/ 4969 h 24700"/>
                  <a:gd name="connsiteX101" fmla="*/ 4321 w 18507"/>
                  <a:gd name="connsiteY101" fmla="*/ 4969 h 24700"/>
                  <a:gd name="connsiteX102" fmla="*/ 4105 w 18507"/>
                  <a:gd name="connsiteY102" fmla="*/ 4969 h 24700"/>
                  <a:gd name="connsiteX103" fmla="*/ 3817 w 18507"/>
                  <a:gd name="connsiteY103" fmla="*/ 4969 h 24700"/>
                  <a:gd name="connsiteX104" fmla="*/ 3312 w 18507"/>
                  <a:gd name="connsiteY104" fmla="*/ 4969 h 24700"/>
                  <a:gd name="connsiteX105" fmla="*/ 2809 w 18507"/>
                  <a:gd name="connsiteY105" fmla="*/ 4969 h 24700"/>
                  <a:gd name="connsiteX106" fmla="*/ 2376 w 18507"/>
                  <a:gd name="connsiteY106" fmla="*/ 4969 h 24700"/>
                  <a:gd name="connsiteX107" fmla="*/ 1728 w 18507"/>
                  <a:gd name="connsiteY107" fmla="*/ 5041 h 24700"/>
                  <a:gd name="connsiteX108" fmla="*/ 1728 w 18507"/>
                  <a:gd name="connsiteY108" fmla="*/ 5329 h 24700"/>
                  <a:gd name="connsiteX109" fmla="*/ 2088 w 18507"/>
                  <a:gd name="connsiteY109" fmla="*/ 6265 h 24700"/>
                  <a:gd name="connsiteX110" fmla="*/ 2088 w 18507"/>
                  <a:gd name="connsiteY110" fmla="*/ 6265 h 24700"/>
                  <a:gd name="connsiteX111" fmla="*/ 144 w 18507"/>
                  <a:gd name="connsiteY111" fmla="*/ 4897 h 24700"/>
                  <a:gd name="connsiteX112" fmla="*/ 576 w 18507"/>
                  <a:gd name="connsiteY112" fmla="*/ 3601 h 24700"/>
                  <a:gd name="connsiteX113" fmla="*/ 0 w 18507"/>
                  <a:gd name="connsiteY113" fmla="*/ 2521 h 24700"/>
                  <a:gd name="connsiteX114" fmla="*/ 0 w 18507"/>
                  <a:gd name="connsiteY114" fmla="*/ 2305 h 24700"/>
                  <a:gd name="connsiteX115" fmla="*/ 1944 w 18507"/>
                  <a:gd name="connsiteY115" fmla="*/ 576 h 24700"/>
                  <a:gd name="connsiteX116" fmla="*/ 1944 w 18507"/>
                  <a:gd name="connsiteY116" fmla="*/ 576 h 24700"/>
                  <a:gd name="connsiteX117" fmla="*/ 1584 w 18507"/>
                  <a:gd name="connsiteY117" fmla="*/ 1296 h 24700"/>
                  <a:gd name="connsiteX118" fmla="*/ 1584 w 18507"/>
                  <a:gd name="connsiteY118" fmla="*/ 1512 h 24700"/>
                  <a:gd name="connsiteX119" fmla="*/ 2448 w 18507"/>
                  <a:gd name="connsiteY119" fmla="*/ 2017 h 24700"/>
                  <a:gd name="connsiteX120" fmla="*/ 2880 w 18507"/>
                  <a:gd name="connsiteY120" fmla="*/ 2017 h 24700"/>
                  <a:gd name="connsiteX121" fmla="*/ 3024 w 18507"/>
                  <a:gd name="connsiteY121" fmla="*/ 2017 h 24700"/>
                  <a:gd name="connsiteX122" fmla="*/ 3744 w 18507"/>
                  <a:gd name="connsiteY122" fmla="*/ 2232 h 24700"/>
                  <a:gd name="connsiteX123" fmla="*/ 3817 w 18507"/>
                  <a:gd name="connsiteY123" fmla="*/ 2232 h 24700"/>
                  <a:gd name="connsiteX124" fmla="*/ 3961 w 18507"/>
                  <a:gd name="connsiteY124" fmla="*/ 2017 h 24700"/>
                  <a:gd name="connsiteX125" fmla="*/ 4537 w 18507"/>
                  <a:gd name="connsiteY125" fmla="*/ 2017 h 24700"/>
                  <a:gd name="connsiteX126" fmla="*/ 5113 w 18507"/>
                  <a:gd name="connsiteY126" fmla="*/ 2017 h 24700"/>
                  <a:gd name="connsiteX127" fmla="*/ 6625 w 18507"/>
                  <a:gd name="connsiteY127" fmla="*/ 2161 h 24700"/>
                  <a:gd name="connsiteX128" fmla="*/ 7706 w 18507"/>
                  <a:gd name="connsiteY128" fmla="*/ 2017 h 24700"/>
                  <a:gd name="connsiteX129" fmla="*/ 8066 w 18507"/>
                  <a:gd name="connsiteY129" fmla="*/ 2161 h 24700"/>
                  <a:gd name="connsiteX130" fmla="*/ 10442 w 18507"/>
                  <a:gd name="connsiteY130" fmla="*/ 2017 h 24700"/>
                  <a:gd name="connsiteX131" fmla="*/ 10658 w 18507"/>
                  <a:gd name="connsiteY131" fmla="*/ 2017 h 24700"/>
                  <a:gd name="connsiteX132" fmla="*/ 10946 w 18507"/>
                  <a:gd name="connsiteY132" fmla="*/ 2017 h 24700"/>
                  <a:gd name="connsiteX133" fmla="*/ 11234 w 18507"/>
                  <a:gd name="connsiteY133" fmla="*/ 2017 h 24700"/>
                  <a:gd name="connsiteX134" fmla="*/ 12314 w 18507"/>
                  <a:gd name="connsiteY134" fmla="*/ 2017 h 24700"/>
                  <a:gd name="connsiteX135" fmla="*/ 13755 w 18507"/>
                  <a:gd name="connsiteY135" fmla="*/ 2017 h 24700"/>
                  <a:gd name="connsiteX136" fmla="*/ 13827 w 18507"/>
                  <a:gd name="connsiteY136" fmla="*/ 2017 h 24700"/>
                  <a:gd name="connsiteX137" fmla="*/ 13827 w 18507"/>
                  <a:gd name="connsiteY137" fmla="*/ 2017 h 24700"/>
                  <a:gd name="connsiteX138" fmla="*/ 15339 w 18507"/>
                  <a:gd name="connsiteY138" fmla="*/ 2161 h 24700"/>
                  <a:gd name="connsiteX139" fmla="*/ 16923 w 18507"/>
                  <a:gd name="connsiteY139" fmla="*/ 1585 h 24700"/>
                  <a:gd name="connsiteX140" fmla="*/ 17139 w 18507"/>
                  <a:gd name="connsiteY140" fmla="*/ 1008 h 24700"/>
                  <a:gd name="connsiteX141" fmla="*/ 16707 w 18507"/>
                  <a:gd name="connsiteY141" fmla="*/ 144 h 24700"/>
                  <a:gd name="connsiteX142" fmla="*/ 16707 w 18507"/>
                  <a:gd name="connsiteY142" fmla="*/ 0 h 24700"/>
                  <a:gd name="connsiteX143" fmla="*/ 1656 w 18507"/>
                  <a:gd name="connsiteY143" fmla="*/ 4825 h 24700"/>
                  <a:gd name="connsiteX144" fmla="*/ 1656 w 18507"/>
                  <a:gd name="connsiteY144" fmla="*/ 4825 h 24700"/>
                  <a:gd name="connsiteX145" fmla="*/ 2088 w 18507"/>
                  <a:gd name="connsiteY145" fmla="*/ 4969 h 24700"/>
                  <a:gd name="connsiteX146" fmla="*/ 2088 w 18507"/>
                  <a:gd name="connsiteY146" fmla="*/ 4969 h 24700"/>
                  <a:gd name="connsiteX147" fmla="*/ 2088 w 18507"/>
                  <a:gd name="connsiteY147" fmla="*/ 4825 h 24700"/>
                  <a:gd name="connsiteX148" fmla="*/ 1584 w 18507"/>
                  <a:gd name="connsiteY148" fmla="*/ 4825 h 24700"/>
                  <a:gd name="connsiteX149" fmla="*/ 4465 w 18507"/>
                  <a:gd name="connsiteY149" fmla="*/ 4393 h 24700"/>
                  <a:gd name="connsiteX150" fmla="*/ 4465 w 18507"/>
                  <a:gd name="connsiteY150" fmla="*/ 4393 h 24700"/>
                  <a:gd name="connsiteX151" fmla="*/ 4753 w 18507"/>
                  <a:gd name="connsiteY151" fmla="*/ 4393 h 24700"/>
                  <a:gd name="connsiteX152" fmla="*/ 4753 w 18507"/>
                  <a:gd name="connsiteY152" fmla="*/ 4393 h 24700"/>
                  <a:gd name="connsiteX153" fmla="*/ 4465 w 18507"/>
                  <a:gd name="connsiteY153" fmla="*/ 4393 h 24700"/>
                  <a:gd name="connsiteX154" fmla="*/ 5761 w 18507"/>
                  <a:gd name="connsiteY154" fmla="*/ 4249 h 24700"/>
                  <a:gd name="connsiteX155" fmla="*/ 5761 w 18507"/>
                  <a:gd name="connsiteY155" fmla="*/ 4249 h 24700"/>
                  <a:gd name="connsiteX156" fmla="*/ 6049 w 18507"/>
                  <a:gd name="connsiteY156" fmla="*/ 4249 h 24700"/>
                  <a:gd name="connsiteX157" fmla="*/ 6049 w 18507"/>
                  <a:gd name="connsiteY157" fmla="*/ 4249 h 24700"/>
                  <a:gd name="connsiteX158" fmla="*/ 5761 w 18507"/>
                  <a:gd name="connsiteY158" fmla="*/ 4249 h 24700"/>
                  <a:gd name="connsiteX159" fmla="*/ 6121 w 18507"/>
                  <a:gd name="connsiteY159" fmla="*/ 4177 h 24700"/>
                  <a:gd name="connsiteX160" fmla="*/ 6121 w 18507"/>
                  <a:gd name="connsiteY160" fmla="*/ 4177 h 24700"/>
                  <a:gd name="connsiteX161" fmla="*/ 6625 w 18507"/>
                  <a:gd name="connsiteY161" fmla="*/ 4249 h 24700"/>
                  <a:gd name="connsiteX162" fmla="*/ 6625 w 18507"/>
                  <a:gd name="connsiteY162" fmla="*/ 4249 h 24700"/>
                  <a:gd name="connsiteX163" fmla="*/ 6121 w 18507"/>
                  <a:gd name="connsiteY163" fmla="*/ 4177 h 24700"/>
                  <a:gd name="connsiteX164" fmla="*/ 6841 w 18507"/>
                  <a:gd name="connsiteY164" fmla="*/ 4465 h 24700"/>
                  <a:gd name="connsiteX165" fmla="*/ 6841 w 18507"/>
                  <a:gd name="connsiteY165" fmla="*/ 4465 h 24700"/>
                  <a:gd name="connsiteX166" fmla="*/ 7129 w 18507"/>
                  <a:gd name="connsiteY166" fmla="*/ 4609 h 24700"/>
                  <a:gd name="connsiteX167" fmla="*/ 7201 w 18507"/>
                  <a:gd name="connsiteY167" fmla="*/ 4609 h 24700"/>
                  <a:gd name="connsiteX168" fmla="*/ 6841 w 18507"/>
                  <a:gd name="connsiteY168" fmla="*/ 4465 h 24700"/>
                  <a:gd name="connsiteX169" fmla="*/ 6841 w 18507"/>
                  <a:gd name="connsiteY169" fmla="*/ 4465 h 24700"/>
                  <a:gd name="connsiteX170" fmla="*/ 7057 w 18507"/>
                  <a:gd name="connsiteY170" fmla="*/ 4033 h 24700"/>
                  <a:gd name="connsiteX171" fmla="*/ 7057 w 18507"/>
                  <a:gd name="connsiteY171" fmla="*/ 4033 h 24700"/>
                  <a:gd name="connsiteX172" fmla="*/ 7561 w 18507"/>
                  <a:gd name="connsiteY172" fmla="*/ 4105 h 24700"/>
                  <a:gd name="connsiteX173" fmla="*/ 7561 w 18507"/>
                  <a:gd name="connsiteY173" fmla="*/ 3961 h 24700"/>
                  <a:gd name="connsiteX174" fmla="*/ 7057 w 18507"/>
                  <a:gd name="connsiteY174" fmla="*/ 3961 h 24700"/>
                  <a:gd name="connsiteX175" fmla="*/ 7417 w 18507"/>
                  <a:gd name="connsiteY175" fmla="*/ 22685 h 24700"/>
                  <a:gd name="connsiteX176" fmla="*/ 7417 w 18507"/>
                  <a:gd name="connsiteY176" fmla="*/ 22685 h 24700"/>
                  <a:gd name="connsiteX177" fmla="*/ 7633 w 18507"/>
                  <a:gd name="connsiteY177" fmla="*/ 22757 h 24700"/>
                  <a:gd name="connsiteX178" fmla="*/ 7633 w 18507"/>
                  <a:gd name="connsiteY178" fmla="*/ 22613 h 24700"/>
                  <a:gd name="connsiteX179" fmla="*/ 7417 w 18507"/>
                  <a:gd name="connsiteY179" fmla="*/ 22613 h 24700"/>
                  <a:gd name="connsiteX180" fmla="*/ 7633 w 18507"/>
                  <a:gd name="connsiteY180" fmla="*/ 11163 h 24700"/>
                  <a:gd name="connsiteX181" fmla="*/ 7633 w 18507"/>
                  <a:gd name="connsiteY181" fmla="*/ 11163 h 24700"/>
                  <a:gd name="connsiteX182" fmla="*/ 8138 w 18507"/>
                  <a:gd name="connsiteY182" fmla="*/ 11523 h 24700"/>
                  <a:gd name="connsiteX183" fmla="*/ 8138 w 18507"/>
                  <a:gd name="connsiteY183" fmla="*/ 11378 h 24700"/>
                  <a:gd name="connsiteX184" fmla="*/ 7777 w 18507"/>
                  <a:gd name="connsiteY184" fmla="*/ 11163 h 24700"/>
                  <a:gd name="connsiteX185" fmla="*/ 7633 w 18507"/>
                  <a:gd name="connsiteY185" fmla="*/ 11163 h 24700"/>
                  <a:gd name="connsiteX186" fmla="*/ 8138 w 18507"/>
                  <a:gd name="connsiteY186" fmla="*/ 22253 h 24700"/>
                  <a:gd name="connsiteX187" fmla="*/ 8138 w 18507"/>
                  <a:gd name="connsiteY187" fmla="*/ 22253 h 24700"/>
                  <a:gd name="connsiteX188" fmla="*/ 8353 w 18507"/>
                  <a:gd name="connsiteY188" fmla="*/ 22325 h 24700"/>
                  <a:gd name="connsiteX189" fmla="*/ 8353 w 18507"/>
                  <a:gd name="connsiteY189" fmla="*/ 22180 h 24700"/>
                  <a:gd name="connsiteX190" fmla="*/ 8138 w 18507"/>
                  <a:gd name="connsiteY190" fmla="*/ 22180 h 24700"/>
                  <a:gd name="connsiteX191" fmla="*/ 8786 w 18507"/>
                  <a:gd name="connsiteY191" fmla="*/ 11810 h 24700"/>
                  <a:gd name="connsiteX192" fmla="*/ 9146 w 18507"/>
                  <a:gd name="connsiteY192" fmla="*/ 12098 h 24700"/>
                  <a:gd name="connsiteX193" fmla="*/ 9146 w 18507"/>
                  <a:gd name="connsiteY193" fmla="*/ 11955 h 24700"/>
                  <a:gd name="connsiteX194" fmla="*/ 8858 w 18507"/>
                  <a:gd name="connsiteY194" fmla="*/ 11810 h 24700"/>
                  <a:gd name="connsiteX195" fmla="*/ 8858 w 18507"/>
                  <a:gd name="connsiteY195" fmla="*/ 11810 h 24700"/>
                  <a:gd name="connsiteX196" fmla="*/ 9002 w 18507"/>
                  <a:gd name="connsiteY196" fmla="*/ 3745 h 24700"/>
                  <a:gd name="connsiteX197" fmla="*/ 9002 w 18507"/>
                  <a:gd name="connsiteY197" fmla="*/ 3745 h 24700"/>
                  <a:gd name="connsiteX198" fmla="*/ 9434 w 18507"/>
                  <a:gd name="connsiteY198" fmla="*/ 3817 h 24700"/>
                  <a:gd name="connsiteX199" fmla="*/ 9434 w 18507"/>
                  <a:gd name="connsiteY199" fmla="*/ 3817 h 24700"/>
                  <a:gd name="connsiteX200" fmla="*/ 9002 w 18507"/>
                  <a:gd name="connsiteY200" fmla="*/ 3745 h 24700"/>
                  <a:gd name="connsiteX201" fmla="*/ 9002 w 18507"/>
                  <a:gd name="connsiteY201" fmla="*/ 11378 h 24700"/>
                  <a:gd name="connsiteX202" fmla="*/ 9074 w 18507"/>
                  <a:gd name="connsiteY202" fmla="*/ 11378 h 24700"/>
                  <a:gd name="connsiteX203" fmla="*/ 9218 w 18507"/>
                  <a:gd name="connsiteY203" fmla="*/ 11234 h 24700"/>
                  <a:gd name="connsiteX204" fmla="*/ 9218 w 18507"/>
                  <a:gd name="connsiteY204" fmla="*/ 11234 h 24700"/>
                  <a:gd name="connsiteX205" fmla="*/ 9074 w 18507"/>
                  <a:gd name="connsiteY205" fmla="*/ 11378 h 24700"/>
                  <a:gd name="connsiteX206" fmla="*/ 9362 w 18507"/>
                  <a:gd name="connsiteY206" fmla="*/ 11163 h 24700"/>
                  <a:gd name="connsiteX207" fmla="*/ 9434 w 18507"/>
                  <a:gd name="connsiteY207" fmla="*/ 11163 h 24700"/>
                  <a:gd name="connsiteX208" fmla="*/ 9578 w 18507"/>
                  <a:gd name="connsiteY208" fmla="*/ 11018 h 24700"/>
                  <a:gd name="connsiteX209" fmla="*/ 9506 w 18507"/>
                  <a:gd name="connsiteY209" fmla="*/ 11018 h 24700"/>
                  <a:gd name="connsiteX210" fmla="*/ 9362 w 18507"/>
                  <a:gd name="connsiteY210" fmla="*/ 11163 h 24700"/>
                  <a:gd name="connsiteX211" fmla="*/ 9434 w 18507"/>
                  <a:gd name="connsiteY211" fmla="*/ 12242 h 24700"/>
                  <a:gd name="connsiteX212" fmla="*/ 9650 w 18507"/>
                  <a:gd name="connsiteY212" fmla="*/ 12387 h 24700"/>
                  <a:gd name="connsiteX213" fmla="*/ 9722 w 18507"/>
                  <a:gd name="connsiteY213" fmla="*/ 12387 h 24700"/>
                  <a:gd name="connsiteX214" fmla="*/ 9434 w 18507"/>
                  <a:gd name="connsiteY214" fmla="*/ 12242 h 24700"/>
                  <a:gd name="connsiteX215" fmla="*/ 9434 w 18507"/>
                  <a:gd name="connsiteY215" fmla="*/ 19948 h 24700"/>
                  <a:gd name="connsiteX216" fmla="*/ 9578 w 18507"/>
                  <a:gd name="connsiteY216" fmla="*/ 20092 h 24700"/>
                  <a:gd name="connsiteX217" fmla="*/ 9578 w 18507"/>
                  <a:gd name="connsiteY217" fmla="*/ 20092 h 24700"/>
                  <a:gd name="connsiteX218" fmla="*/ 9434 w 18507"/>
                  <a:gd name="connsiteY218" fmla="*/ 19948 h 24700"/>
                  <a:gd name="connsiteX219" fmla="*/ 9434 w 18507"/>
                  <a:gd name="connsiteY219" fmla="*/ 19948 h 24700"/>
                  <a:gd name="connsiteX220" fmla="*/ 9722 w 18507"/>
                  <a:gd name="connsiteY220" fmla="*/ 20164 h 24700"/>
                  <a:gd name="connsiteX221" fmla="*/ 9722 w 18507"/>
                  <a:gd name="connsiteY221" fmla="*/ 20164 h 24700"/>
                  <a:gd name="connsiteX222" fmla="*/ 9938 w 18507"/>
                  <a:gd name="connsiteY222" fmla="*/ 20308 h 24700"/>
                  <a:gd name="connsiteX223" fmla="*/ 9938 w 18507"/>
                  <a:gd name="connsiteY223" fmla="*/ 20308 h 24700"/>
                  <a:gd name="connsiteX224" fmla="*/ 9722 w 18507"/>
                  <a:gd name="connsiteY224" fmla="*/ 20164 h 24700"/>
                  <a:gd name="connsiteX225" fmla="*/ 9650 w 18507"/>
                  <a:gd name="connsiteY225" fmla="*/ 20164 h 24700"/>
                  <a:gd name="connsiteX226" fmla="*/ 9866 w 18507"/>
                  <a:gd name="connsiteY226" fmla="*/ 3601 h 24700"/>
                  <a:gd name="connsiteX227" fmla="*/ 9866 w 18507"/>
                  <a:gd name="connsiteY227" fmla="*/ 3601 h 24700"/>
                  <a:gd name="connsiteX228" fmla="*/ 10154 w 18507"/>
                  <a:gd name="connsiteY228" fmla="*/ 3673 h 24700"/>
                  <a:gd name="connsiteX229" fmla="*/ 10154 w 18507"/>
                  <a:gd name="connsiteY229" fmla="*/ 3673 h 24700"/>
                  <a:gd name="connsiteX230" fmla="*/ 9866 w 18507"/>
                  <a:gd name="connsiteY230" fmla="*/ 3601 h 24700"/>
                  <a:gd name="connsiteX231" fmla="*/ 9866 w 18507"/>
                  <a:gd name="connsiteY231" fmla="*/ 12387 h 24700"/>
                  <a:gd name="connsiteX232" fmla="*/ 9866 w 18507"/>
                  <a:gd name="connsiteY232" fmla="*/ 12387 h 24700"/>
                  <a:gd name="connsiteX233" fmla="*/ 10082 w 18507"/>
                  <a:gd name="connsiteY233" fmla="*/ 12675 h 24700"/>
                  <a:gd name="connsiteX234" fmla="*/ 10154 w 18507"/>
                  <a:gd name="connsiteY234" fmla="*/ 12675 h 24700"/>
                  <a:gd name="connsiteX235" fmla="*/ 9866 w 18507"/>
                  <a:gd name="connsiteY235" fmla="*/ 12387 h 24700"/>
                  <a:gd name="connsiteX236" fmla="*/ 10010 w 18507"/>
                  <a:gd name="connsiteY236" fmla="*/ 10730 h 24700"/>
                  <a:gd name="connsiteX237" fmla="*/ 10010 w 18507"/>
                  <a:gd name="connsiteY237" fmla="*/ 10730 h 24700"/>
                  <a:gd name="connsiteX238" fmla="*/ 10010 w 18507"/>
                  <a:gd name="connsiteY238" fmla="*/ 10730 h 24700"/>
                  <a:gd name="connsiteX239" fmla="*/ 10226 w 18507"/>
                  <a:gd name="connsiteY239" fmla="*/ 10730 h 24700"/>
                  <a:gd name="connsiteX240" fmla="*/ 10226 w 18507"/>
                  <a:gd name="connsiteY240" fmla="*/ 10586 h 24700"/>
                  <a:gd name="connsiteX241" fmla="*/ 9938 w 18507"/>
                  <a:gd name="connsiteY241" fmla="*/ 10586 h 24700"/>
                  <a:gd name="connsiteX242" fmla="*/ 10370 w 18507"/>
                  <a:gd name="connsiteY242" fmla="*/ 12819 h 24700"/>
                  <a:gd name="connsiteX243" fmla="*/ 10370 w 18507"/>
                  <a:gd name="connsiteY243" fmla="*/ 13107 h 24700"/>
                  <a:gd name="connsiteX244" fmla="*/ 10514 w 18507"/>
                  <a:gd name="connsiteY244" fmla="*/ 13107 h 24700"/>
                  <a:gd name="connsiteX245" fmla="*/ 10730 w 18507"/>
                  <a:gd name="connsiteY245" fmla="*/ 13107 h 24700"/>
                  <a:gd name="connsiteX246" fmla="*/ 10730 w 18507"/>
                  <a:gd name="connsiteY246" fmla="*/ 12963 h 24700"/>
                  <a:gd name="connsiteX247" fmla="*/ 10370 w 18507"/>
                  <a:gd name="connsiteY247" fmla="*/ 12747 h 24700"/>
                  <a:gd name="connsiteX248" fmla="*/ 10298 w 18507"/>
                  <a:gd name="connsiteY248" fmla="*/ 20524 h 24700"/>
                  <a:gd name="connsiteX249" fmla="*/ 10298 w 18507"/>
                  <a:gd name="connsiteY249" fmla="*/ 20668 h 24700"/>
                  <a:gd name="connsiteX250" fmla="*/ 10442 w 18507"/>
                  <a:gd name="connsiteY250" fmla="*/ 20668 h 24700"/>
                  <a:gd name="connsiteX251" fmla="*/ 10586 w 18507"/>
                  <a:gd name="connsiteY251" fmla="*/ 20884 h 24700"/>
                  <a:gd name="connsiteX252" fmla="*/ 10586 w 18507"/>
                  <a:gd name="connsiteY252" fmla="*/ 20884 h 24700"/>
                  <a:gd name="connsiteX253" fmla="*/ 10298 w 18507"/>
                  <a:gd name="connsiteY253" fmla="*/ 20524 h 24700"/>
                  <a:gd name="connsiteX254" fmla="*/ 10586 w 18507"/>
                  <a:gd name="connsiteY254" fmla="*/ 3457 h 24700"/>
                  <a:gd name="connsiteX255" fmla="*/ 10586 w 18507"/>
                  <a:gd name="connsiteY255" fmla="*/ 3457 h 24700"/>
                  <a:gd name="connsiteX256" fmla="*/ 10946 w 18507"/>
                  <a:gd name="connsiteY256" fmla="*/ 3457 h 24700"/>
                  <a:gd name="connsiteX257" fmla="*/ 10946 w 18507"/>
                  <a:gd name="connsiteY257" fmla="*/ 3457 h 24700"/>
                  <a:gd name="connsiteX258" fmla="*/ 10586 w 18507"/>
                  <a:gd name="connsiteY258" fmla="*/ 3457 h 24700"/>
                  <a:gd name="connsiteX259" fmla="*/ 11450 w 18507"/>
                  <a:gd name="connsiteY259" fmla="*/ 3313 h 24700"/>
                  <a:gd name="connsiteX260" fmla="*/ 11450 w 18507"/>
                  <a:gd name="connsiteY260" fmla="*/ 3313 h 24700"/>
                  <a:gd name="connsiteX261" fmla="*/ 11810 w 18507"/>
                  <a:gd name="connsiteY261" fmla="*/ 3313 h 24700"/>
                  <a:gd name="connsiteX262" fmla="*/ 11810 w 18507"/>
                  <a:gd name="connsiteY262" fmla="*/ 3313 h 24700"/>
                  <a:gd name="connsiteX263" fmla="*/ 11450 w 18507"/>
                  <a:gd name="connsiteY263" fmla="*/ 3313 h 24700"/>
                  <a:gd name="connsiteX264" fmla="*/ 12170 w 18507"/>
                  <a:gd name="connsiteY264" fmla="*/ 3241 h 24700"/>
                  <a:gd name="connsiteX265" fmla="*/ 12170 w 18507"/>
                  <a:gd name="connsiteY265" fmla="*/ 3241 h 24700"/>
                  <a:gd name="connsiteX266" fmla="*/ 12458 w 18507"/>
                  <a:gd name="connsiteY266" fmla="*/ 3313 h 24700"/>
                  <a:gd name="connsiteX267" fmla="*/ 12458 w 18507"/>
                  <a:gd name="connsiteY267" fmla="*/ 3313 h 24700"/>
                  <a:gd name="connsiteX268" fmla="*/ 12170 w 18507"/>
                  <a:gd name="connsiteY268" fmla="*/ 3241 h 24700"/>
                  <a:gd name="connsiteX269" fmla="*/ 12675 w 18507"/>
                  <a:gd name="connsiteY269" fmla="*/ 3169 h 24700"/>
                  <a:gd name="connsiteX270" fmla="*/ 12675 w 18507"/>
                  <a:gd name="connsiteY270" fmla="*/ 3169 h 24700"/>
                  <a:gd name="connsiteX271" fmla="*/ 13178 w 18507"/>
                  <a:gd name="connsiteY271" fmla="*/ 3241 h 24700"/>
                  <a:gd name="connsiteX272" fmla="*/ 13178 w 18507"/>
                  <a:gd name="connsiteY272" fmla="*/ 3097 h 24700"/>
                  <a:gd name="connsiteX273" fmla="*/ 12675 w 18507"/>
                  <a:gd name="connsiteY273" fmla="*/ 3097 h 24700"/>
                  <a:gd name="connsiteX274" fmla="*/ 13971 w 18507"/>
                  <a:gd name="connsiteY274" fmla="*/ 2953 h 24700"/>
                  <a:gd name="connsiteX275" fmla="*/ 13971 w 18507"/>
                  <a:gd name="connsiteY275" fmla="*/ 2953 h 24700"/>
                  <a:gd name="connsiteX276" fmla="*/ 14259 w 18507"/>
                  <a:gd name="connsiteY276" fmla="*/ 3025 h 24700"/>
                  <a:gd name="connsiteX277" fmla="*/ 14259 w 18507"/>
                  <a:gd name="connsiteY277" fmla="*/ 3025 h 24700"/>
                  <a:gd name="connsiteX278" fmla="*/ 13971 w 18507"/>
                  <a:gd name="connsiteY278" fmla="*/ 2953 h 2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</a:cxnLst>
                <a:rect l="l" t="t" r="r" b="b"/>
                <a:pathLst>
                  <a:path w="18507" h="24700">
                    <a:moveTo>
                      <a:pt x="16563" y="216"/>
                    </a:moveTo>
                    <a:cubicBezTo>
                      <a:pt x="17644" y="576"/>
                      <a:pt x="18219" y="1008"/>
                      <a:pt x="18219" y="1585"/>
                    </a:cubicBezTo>
                    <a:lnTo>
                      <a:pt x="18219" y="1585"/>
                    </a:lnTo>
                    <a:lnTo>
                      <a:pt x="18219" y="1585"/>
                    </a:lnTo>
                    <a:lnTo>
                      <a:pt x="18219" y="1872"/>
                    </a:lnTo>
                    <a:lnTo>
                      <a:pt x="18219" y="1872"/>
                    </a:lnTo>
                    <a:lnTo>
                      <a:pt x="18219" y="2017"/>
                    </a:lnTo>
                    <a:lnTo>
                      <a:pt x="18436" y="2232"/>
                    </a:lnTo>
                    <a:cubicBezTo>
                      <a:pt x="18436" y="2593"/>
                      <a:pt x="18291" y="3097"/>
                      <a:pt x="18004" y="3673"/>
                    </a:cubicBezTo>
                    <a:cubicBezTo>
                      <a:pt x="18364" y="4249"/>
                      <a:pt x="18508" y="4753"/>
                      <a:pt x="18508" y="5257"/>
                    </a:cubicBezTo>
                    <a:cubicBezTo>
                      <a:pt x="18508" y="5977"/>
                      <a:pt x="17931" y="6481"/>
                      <a:pt x="16707" y="6697"/>
                    </a:cubicBezTo>
                    <a:lnTo>
                      <a:pt x="16707" y="6697"/>
                    </a:lnTo>
                    <a:cubicBezTo>
                      <a:pt x="16707" y="6697"/>
                      <a:pt x="17067" y="6121"/>
                      <a:pt x="17139" y="5833"/>
                    </a:cubicBezTo>
                    <a:cubicBezTo>
                      <a:pt x="17139" y="5473"/>
                      <a:pt x="16779" y="5329"/>
                      <a:pt x="16131" y="5329"/>
                    </a:cubicBezTo>
                    <a:lnTo>
                      <a:pt x="15555" y="5329"/>
                    </a:lnTo>
                    <a:cubicBezTo>
                      <a:pt x="15555" y="5329"/>
                      <a:pt x="14691" y="5329"/>
                      <a:pt x="14691" y="5329"/>
                    </a:cubicBezTo>
                    <a:lnTo>
                      <a:pt x="14331" y="5329"/>
                    </a:lnTo>
                    <a:cubicBezTo>
                      <a:pt x="14331" y="5329"/>
                      <a:pt x="13539" y="5329"/>
                      <a:pt x="13539" y="5329"/>
                    </a:cubicBezTo>
                    <a:lnTo>
                      <a:pt x="12962" y="5329"/>
                    </a:lnTo>
                    <a:cubicBezTo>
                      <a:pt x="12962" y="5329"/>
                      <a:pt x="12675" y="5329"/>
                      <a:pt x="12675" y="5329"/>
                    </a:cubicBezTo>
                    <a:lnTo>
                      <a:pt x="12530" y="5329"/>
                    </a:lnTo>
                    <a:cubicBezTo>
                      <a:pt x="12530" y="5329"/>
                      <a:pt x="12026" y="5329"/>
                      <a:pt x="12026" y="5329"/>
                    </a:cubicBezTo>
                    <a:lnTo>
                      <a:pt x="11306" y="5329"/>
                    </a:lnTo>
                    <a:lnTo>
                      <a:pt x="11306" y="6049"/>
                    </a:lnTo>
                    <a:cubicBezTo>
                      <a:pt x="11306" y="6049"/>
                      <a:pt x="11234" y="6626"/>
                      <a:pt x="11234" y="6626"/>
                    </a:cubicBezTo>
                    <a:lnTo>
                      <a:pt x="11234" y="6626"/>
                    </a:lnTo>
                    <a:lnTo>
                      <a:pt x="11234" y="6769"/>
                    </a:lnTo>
                    <a:lnTo>
                      <a:pt x="10802" y="6481"/>
                    </a:lnTo>
                    <a:lnTo>
                      <a:pt x="10802" y="6481"/>
                    </a:lnTo>
                    <a:cubicBezTo>
                      <a:pt x="10802" y="6481"/>
                      <a:pt x="11018" y="6697"/>
                      <a:pt x="11378" y="6914"/>
                    </a:cubicBezTo>
                    <a:lnTo>
                      <a:pt x="11450" y="6914"/>
                    </a:lnTo>
                    <a:lnTo>
                      <a:pt x="11450" y="7633"/>
                    </a:lnTo>
                    <a:cubicBezTo>
                      <a:pt x="11450" y="7633"/>
                      <a:pt x="11450" y="7922"/>
                      <a:pt x="11450" y="7922"/>
                    </a:cubicBezTo>
                    <a:lnTo>
                      <a:pt x="11450" y="8426"/>
                    </a:lnTo>
                    <a:cubicBezTo>
                      <a:pt x="11450" y="8426"/>
                      <a:pt x="11450" y="8426"/>
                      <a:pt x="11450" y="8426"/>
                    </a:cubicBezTo>
                    <a:lnTo>
                      <a:pt x="11306" y="9866"/>
                    </a:lnTo>
                    <a:lnTo>
                      <a:pt x="11450" y="10010"/>
                    </a:lnTo>
                    <a:lnTo>
                      <a:pt x="11450" y="10226"/>
                    </a:lnTo>
                    <a:cubicBezTo>
                      <a:pt x="11450" y="10226"/>
                      <a:pt x="11450" y="11018"/>
                      <a:pt x="11450" y="11018"/>
                    </a:cubicBezTo>
                    <a:lnTo>
                      <a:pt x="11450" y="11018"/>
                    </a:lnTo>
                    <a:cubicBezTo>
                      <a:pt x="11450" y="11018"/>
                      <a:pt x="11378" y="11163"/>
                      <a:pt x="11378" y="11163"/>
                    </a:cubicBezTo>
                    <a:lnTo>
                      <a:pt x="11378" y="11378"/>
                    </a:lnTo>
                    <a:cubicBezTo>
                      <a:pt x="11378" y="11378"/>
                      <a:pt x="11378" y="11955"/>
                      <a:pt x="11378" y="11955"/>
                    </a:cubicBezTo>
                    <a:cubicBezTo>
                      <a:pt x="11378" y="12675"/>
                      <a:pt x="11810" y="13395"/>
                      <a:pt x="12746" y="14115"/>
                    </a:cubicBezTo>
                    <a:lnTo>
                      <a:pt x="12746" y="14403"/>
                    </a:lnTo>
                    <a:cubicBezTo>
                      <a:pt x="11882" y="15411"/>
                      <a:pt x="11450" y="15987"/>
                      <a:pt x="11450" y="16203"/>
                    </a:cubicBezTo>
                    <a:lnTo>
                      <a:pt x="11450" y="16996"/>
                    </a:lnTo>
                    <a:cubicBezTo>
                      <a:pt x="11450" y="17499"/>
                      <a:pt x="11450" y="17788"/>
                      <a:pt x="11450" y="17788"/>
                    </a:cubicBezTo>
                    <a:lnTo>
                      <a:pt x="11450" y="17788"/>
                    </a:lnTo>
                    <a:lnTo>
                      <a:pt x="11450" y="18220"/>
                    </a:lnTo>
                    <a:cubicBezTo>
                      <a:pt x="11450" y="18220"/>
                      <a:pt x="11450" y="18292"/>
                      <a:pt x="11450" y="18292"/>
                    </a:cubicBezTo>
                    <a:lnTo>
                      <a:pt x="11450" y="18292"/>
                    </a:lnTo>
                    <a:cubicBezTo>
                      <a:pt x="11450" y="18292"/>
                      <a:pt x="11450" y="18580"/>
                      <a:pt x="11450" y="18580"/>
                    </a:cubicBezTo>
                    <a:lnTo>
                      <a:pt x="11450" y="18580"/>
                    </a:lnTo>
                    <a:cubicBezTo>
                      <a:pt x="11450" y="18580"/>
                      <a:pt x="11450" y="18940"/>
                      <a:pt x="11450" y="18940"/>
                    </a:cubicBezTo>
                    <a:lnTo>
                      <a:pt x="11594" y="20596"/>
                    </a:lnTo>
                    <a:lnTo>
                      <a:pt x="11450" y="22036"/>
                    </a:lnTo>
                    <a:lnTo>
                      <a:pt x="12170" y="22900"/>
                    </a:lnTo>
                    <a:lnTo>
                      <a:pt x="12602" y="23045"/>
                    </a:lnTo>
                    <a:lnTo>
                      <a:pt x="12675" y="23045"/>
                    </a:lnTo>
                    <a:cubicBezTo>
                      <a:pt x="12675" y="23045"/>
                      <a:pt x="13250" y="22973"/>
                      <a:pt x="13611" y="22757"/>
                    </a:cubicBezTo>
                    <a:lnTo>
                      <a:pt x="13682" y="22757"/>
                    </a:lnTo>
                    <a:lnTo>
                      <a:pt x="13682" y="22900"/>
                    </a:lnTo>
                    <a:cubicBezTo>
                      <a:pt x="12530" y="24125"/>
                      <a:pt x="11522" y="24701"/>
                      <a:pt x="10730" y="24701"/>
                    </a:cubicBezTo>
                    <a:cubicBezTo>
                      <a:pt x="10298" y="24629"/>
                      <a:pt x="9866" y="24413"/>
                      <a:pt x="9506" y="24053"/>
                    </a:cubicBezTo>
                    <a:cubicBezTo>
                      <a:pt x="9218" y="24413"/>
                      <a:pt x="8642" y="24557"/>
                      <a:pt x="7777" y="24557"/>
                    </a:cubicBezTo>
                    <a:cubicBezTo>
                      <a:pt x="7129" y="24557"/>
                      <a:pt x="6337" y="23981"/>
                      <a:pt x="5257" y="22757"/>
                    </a:cubicBezTo>
                    <a:lnTo>
                      <a:pt x="5329" y="22757"/>
                    </a:lnTo>
                    <a:cubicBezTo>
                      <a:pt x="5329" y="22757"/>
                      <a:pt x="5833" y="22900"/>
                      <a:pt x="6049" y="22900"/>
                    </a:cubicBezTo>
                    <a:lnTo>
                      <a:pt x="6553" y="22900"/>
                    </a:lnTo>
                    <a:cubicBezTo>
                      <a:pt x="7057" y="22900"/>
                      <a:pt x="7274" y="22468"/>
                      <a:pt x="7274" y="21533"/>
                    </a:cubicBezTo>
                    <a:lnTo>
                      <a:pt x="7274" y="20668"/>
                    </a:lnTo>
                    <a:cubicBezTo>
                      <a:pt x="7274" y="20668"/>
                      <a:pt x="7274" y="20308"/>
                      <a:pt x="7274" y="20308"/>
                    </a:cubicBezTo>
                    <a:lnTo>
                      <a:pt x="7274" y="19732"/>
                    </a:lnTo>
                    <a:cubicBezTo>
                      <a:pt x="7274" y="19732"/>
                      <a:pt x="7274" y="17428"/>
                      <a:pt x="7274" y="17428"/>
                    </a:cubicBezTo>
                    <a:lnTo>
                      <a:pt x="7417" y="17284"/>
                    </a:lnTo>
                    <a:lnTo>
                      <a:pt x="7274" y="16419"/>
                    </a:lnTo>
                    <a:lnTo>
                      <a:pt x="7274" y="16419"/>
                    </a:lnTo>
                    <a:cubicBezTo>
                      <a:pt x="7274" y="15843"/>
                      <a:pt x="6913" y="15123"/>
                      <a:pt x="6049" y="14331"/>
                    </a:cubicBezTo>
                    <a:cubicBezTo>
                      <a:pt x="6049" y="14187"/>
                      <a:pt x="6481" y="13755"/>
                      <a:pt x="7274" y="13107"/>
                    </a:cubicBezTo>
                    <a:lnTo>
                      <a:pt x="7129" y="13107"/>
                    </a:lnTo>
                    <a:lnTo>
                      <a:pt x="7345" y="12170"/>
                    </a:lnTo>
                    <a:cubicBezTo>
                      <a:pt x="7345" y="12170"/>
                      <a:pt x="7201" y="11595"/>
                      <a:pt x="7201" y="10946"/>
                    </a:cubicBezTo>
                    <a:lnTo>
                      <a:pt x="7417" y="10658"/>
                    </a:lnTo>
                    <a:lnTo>
                      <a:pt x="7201" y="10442"/>
                    </a:lnTo>
                    <a:lnTo>
                      <a:pt x="7345" y="9722"/>
                    </a:lnTo>
                    <a:lnTo>
                      <a:pt x="7201" y="8642"/>
                    </a:lnTo>
                    <a:lnTo>
                      <a:pt x="7417" y="8642"/>
                    </a:lnTo>
                    <a:cubicBezTo>
                      <a:pt x="7417" y="8642"/>
                      <a:pt x="7201" y="7562"/>
                      <a:pt x="7201" y="7562"/>
                    </a:cubicBezTo>
                    <a:lnTo>
                      <a:pt x="7201" y="7346"/>
                    </a:lnTo>
                    <a:cubicBezTo>
                      <a:pt x="7201" y="7346"/>
                      <a:pt x="7201" y="6265"/>
                      <a:pt x="7201" y="6265"/>
                    </a:cubicBezTo>
                    <a:lnTo>
                      <a:pt x="7201" y="5977"/>
                    </a:lnTo>
                    <a:cubicBezTo>
                      <a:pt x="7201" y="5977"/>
                      <a:pt x="7201" y="5617"/>
                      <a:pt x="7201" y="5617"/>
                    </a:cubicBezTo>
                    <a:lnTo>
                      <a:pt x="7201" y="5617"/>
                    </a:lnTo>
                    <a:lnTo>
                      <a:pt x="7201" y="5617"/>
                    </a:lnTo>
                    <a:lnTo>
                      <a:pt x="7201" y="5041"/>
                    </a:lnTo>
                    <a:cubicBezTo>
                      <a:pt x="6841" y="5041"/>
                      <a:pt x="6625" y="4969"/>
                      <a:pt x="6625" y="4753"/>
                    </a:cubicBezTo>
                    <a:lnTo>
                      <a:pt x="6049" y="4969"/>
                    </a:lnTo>
                    <a:lnTo>
                      <a:pt x="5977" y="4969"/>
                    </a:lnTo>
                    <a:cubicBezTo>
                      <a:pt x="5977" y="4969"/>
                      <a:pt x="5833" y="4969"/>
                      <a:pt x="5833" y="4969"/>
                    </a:cubicBezTo>
                    <a:lnTo>
                      <a:pt x="4969" y="4969"/>
                    </a:lnTo>
                    <a:cubicBezTo>
                      <a:pt x="4969" y="4969"/>
                      <a:pt x="4321" y="4969"/>
                      <a:pt x="4321" y="4969"/>
                    </a:cubicBezTo>
                    <a:lnTo>
                      <a:pt x="4105" y="4969"/>
                    </a:lnTo>
                    <a:cubicBezTo>
                      <a:pt x="4105" y="4969"/>
                      <a:pt x="3817" y="4969"/>
                      <a:pt x="3817" y="4969"/>
                    </a:cubicBezTo>
                    <a:lnTo>
                      <a:pt x="3312" y="4969"/>
                    </a:lnTo>
                    <a:cubicBezTo>
                      <a:pt x="3312" y="4969"/>
                      <a:pt x="2809" y="4969"/>
                      <a:pt x="2809" y="4969"/>
                    </a:cubicBezTo>
                    <a:lnTo>
                      <a:pt x="2376" y="4969"/>
                    </a:lnTo>
                    <a:cubicBezTo>
                      <a:pt x="1944" y="4969"/>
                      <a:pt x="1728" y="4969"/>
                      <a:pt x="1728" y="5041"/>
                    </a:cubicBezTo>
                    <a:lnTo>
                      <a:pt x="1728" y="5329"/>
                    </a:lnTo>
                    <a:cubicBezTo>
                      <a:pt x="1728" y="5689"/>
                      <a:pt x="1800" y="6049"/>
                      <a:pt x="2088" y="6265"/>
                    </a:cubicBezTo>
                    <a:lnTo>
                      <a:pt x="2088" y="6265"/>
                    </a:lnTo>
                    <a:cubicBezTo>
                      <a:pt x="1224" y="6337"/>
                      <a:pt x="576" y="5905"/>
                      <a:pt x="144" y="4897"/>
                    </a:cubicBezTo>
                    <a:cubicBezTo>
                      <a:pt x="144" y="4681"/>
                      <a:pt x="288" y="4249"/>
                      <a:pt x="576" y="3601"/>
                    </a:cubicBezTo>
                    <a:cubicBezTo>
                      <a:pt x="216" y="3313"/>
                      <a:pt x="0" y="2953"/>
                      <a:pt x="0" y="2521"/>
                    </a:cubicBezTo>
                    <a:lnTo>
                      <a:pt x="0" y="2305"/>
                    </a:lnTo>
                    <a:cubicBezTo>
                      <a:pt x="0" y="1440"/>
                      <a:pt x="648" y="864"/>
                      <a:pt x="1944" y="576"/>
                    </a:cubicBezTo>
                    <a:lnTo>
                      <a:pt x="1944" y="576"/>
                    </a:lnTo>
                    <a:cubicBezTo>
                      <a:pt x="1944" y="576"/>
                      <a:pt x="1584" y="1152"/>
                      <a:pt x="1584" y="1296"/>
                    </a:cubicBezTo>
                    <a:lnTo>
                      <a:pt x="1584" y="1512"/>
                    </a:lnTo>
                    <a:cubicBezTo>
                      <a:pt x="1584" y="1512"/>
                      <a:pt x="1872" y="2017"/>
                      <a:pt x="2448" y="2017"/>
                    </a:cubicBezTo>
                    <a:lnTo>
                      <a:pt x="2880" y="2017"/>
                    </a:lnTo>
                    <a:cubicBezTo>
                      <a:pt x="2880" y="2017"/>
                      <a:pt x="3024" y="2017"/>
                      <a:pt x="3024" y="2017"/>
                    </a:cubicBezTo>
                    <a:cubicBezTo>
                      <a:pt x="3529" y="2017"/>
                      <a:pt x="3744" y="2017"/>
                      <a:pt x="3744" y="2232"/>
                    </a:cubicBezTo>
                    <a:lnTo>
                      <a:pt x="3817" y="2232"/>
                    </a:lnTo>
                    <a:cubicBezTo>
                      <a:pt x="3817" y="2232"/>
                      <a:pt x="3817" y="2017"/>
                      <a:pt x="3961" y="2017"/>
                    </a:cubicBezTo>
                    <a:lnTo>
                      <a:pt x="4537" y="2017"/>
                    </a:lnTo>
                    <a:cubicBezTo>
                      <a:pt x="4537" y="2017"/>
                      <a:pt x="5113" y="2017"/>
                      <a:pt x="5113" y="2017"/>
                    </a:cubicBezTo>
                    <a:lnTo>
                      <a:pt x="6625" y="2161"/>
                    </a:lnTo>
                    <a:lnTo>
                      <a:pt x="7706" y="2017"/>
                    </a:lnTo>
                    <a:lnTo>
                      <a:pt x="8066" y="2161"/>
                    </a:lnTo>
                    <a:lnTo>
                      <a:pt x="10442" y="2017"/>
                    </a:lnTo>
                    <a:lnTo>
                      <a:pt x="10658" y="2017"/>
                    </a:lnTo>
                    <a:cubicBezTo>
                      <a:pt x="10658" y="2017"/>
                      <a:pt x="10946" y="2017"/>
                      <a:pt x="10946" y="2017"/>
                    </a:cubicBezTo>
                    <a:lnTo>
                      <a:pt x="11234" y="2017"/>
                    </a:lnTo>
                    <a:cubicBezTo>
                      <a:pt x="11234" y="2017"/>
                      <a:pt x="12314" y="2017"/>
                      <a:pt x="12314" y="2017"/>
                    </a:cubicBezTo>
                    <a:lnTo>
                      <a:pt x="13755" y="2017"/>
                    </a:lnTo>
                    <a:cubicBezTo>
                      <a:pt x="13755" y="2017"/>
                      <a:pt x="13827" y="2017"/>
                      <a:pt x="13827" y="2017"/>
                    </a:cubicBezTo>
                    <a:lnTo>
                      <a:pt x="13827" y="2017"/>
                    </a:lnTo>
                    <a:lnTo>
                      <a:pt x="15339" y="2161"/>
                    </a:lnTo>
                    <a:cubicBezTo>
                      <a:pt x="16419" y="2017"/>
                      <a:pt x="16923" y="1872"/>
                      <a:pt x="16923" y="1585"/>
                    </a:cubicBezTo>
                    <a:cubicBezTo>
                      <a:pt x="17067" y="1368"/>
                      <a:pt x="17139" y="1225"/>
                      <a:pt x="17139" y="1008"/>
                    </a:cubicBezTo>
                    <a:cubicBezTo>
                      <a:pt x="17139" y="432"/>
                      <a:pt x="16923" y="144"/>
                      <a:pt x="16707" y="144"/>
                    </a:cubicBezTo>
                    <a:lnTo>
                      <a:pt x="16707" y="0"/>
                    </a:lnTo>
                    <a:close/>
                    <a:moveTo>
                      <a:pt x="1656" y="4825"/>
                    </a:moveTo>
                    <a:lnTo>
                      <a:pt x="1656" y="4825"/>
                    </a:lnTo>
                    <a:cubicBezTo>
                      <a:pt x="1656" y="4825"/>
                      <a:pt x="2088" y="4969"/>
                      <a:pt x="2088" y="4969"/>
                    </a:cubicBezTo>
                    <a:lnTo>
                      <a:pt x="2088" y="4969"/>
                    </a:lnTo>
                    <a:lnTo>
                      <a:pt x="2088" y="4825"/>
                    </a:lnTo>
                    <a:lnTo>
                      <a:pt x="1584" y="4825"/>
                    </a:lnTo>
                    <a:close/>
                    <a:moveTo>
                      <a:pt x="4465" y="4393"/>
                    </a:moveTo>
                    <a:lnTo>
                      <a:pt x="4465" y="4393"/>
                    </a:lnTo>
                    <a:cubicBezTo>
                      <a:pt x="4465" y="4393"/>
                      <a:pt x="4753" y="4393"/>
                      <a:pt x="4753" y="4393"/>
                    </a:cubicBezTo>
                    <a:lnTo>
                      <a:pt x="4753" y="4393"/>
                    </a:lnTo>
                    <a:cubicBezTo>
                      <a:pt x="4753" y="4393"/>
                      <a:pt x="4465" y="4393"/>
                      <a:pt x="4465" y="4393"/>
                    </a:cubicBezTo>
                    <a:close/>
                    <a:moveTo>
                      <a:pt x="5761" y="4249"/>
                    </a:moveTo>
                    <a:lnTo>
                      <a:pt x="5761" y="4249"/>
                    </a:lnTo>
                    <a:cubicBezTo>
                      <a:pt x="5761" y="4249"/>
                      <a:pt x="6049" y="4249"/>
                      <a:pt x="6049" y="4249"/>
                    </a:cubicBezTo>
                    <a:lnTo>
                      <a:pt x="6049" y="4249"/>
                    </a:lnTo>
                    <a:cubicBezTo>
                      <a:pt x="6049" y="4249"/>
                      <a:pt x="5761" y="4249"/>
                      <a:pt x="5761" y="4249"/>
                    </a:cubicBezTo>
                    <a:close/>
                    <a:moveTo>
                      <a:pt x="6121" y="4177"/>
                    </a:moveTo>
                    <a:lnTo>
                      <a:pt x="6121" y="4177"/>
                    </a:lnTo>
                    <a:cubicBezTo>
                      <a:pt x="6121" y="4177"/>
                      <a:pt x="6625" y="4249"/>
                      <a:pt x="6625" y="4249"/>
                    </a:cubicBezTo>
                    <a:lnTo>
                      <a:pt x="6625" y="4249"/>
                    </a:lnTo>
                    <a:cubicBezTo>
                      <a:pt x="6625" y="4249"/>
                      <a:pt x="6121" y="4177"/>
                      <a:pt x="6121" y="4177"/>
                    </a:cubicBezTo>
                    <a:close/>
                    <a:moveTo>
                      <a:pt x="6841" y="4465"/>
                    </a:moveTo>
                    <a:lnTo>
                      <a:pt x="6841" y="4465"/>
                    </a:lnTo>
                    <a:cubicBezTo>
                      <a:pt x="6841" y="4465"/>
                      <a:pt x="7129" y="4609"/>
                      <a:pt x="7129" y="4609"/>
                    </a:cubicBezTo>
                    <a:lnTo>
                      <a:pt x="7201" y="4609"/>
                    </a:lnTo>
                    <a:cubicBezTo>
                      <a:pt x="7201" y="4609"/>
                      <a:pt x="6841" y="4465"/>
                      <a:pt x="6841" y="4465"/>
                    </a:cubicBezTo>
                    <a:lnTo>
                      <a:pt x="6841" y="4465"/>
                    </a:lnTo>
                    <a:close/>
                    <a:moveTo>
                      <a:pt x="7057" y="4033"/>
                    </a:moveTo>
                    <a:lnTo>
                      <a:pt x="7057" y="4033"/>
                    </a:lnTo>
                    <a:cubicBezTo>
                      <a:pt x="7057" y="4033"/>
                      <a:pt x="7561" y="4105"/>
                      <a:pt x="7561" y="4105"/>
                    </a:cubicBezTo>
                    <a:lnTo>
                      <a:pt x="7561" y="3961"/>
                    </a:lnTo>
                    <a:lnTo>
                      <a:pt x="7057" y="3961"/>
                    </a:lnTo>
                    <a:close/>
                    <a:moveTo>
                      <a:pt x="7417" y="22685"/>
                    </a:moveTo>
                    <a:lnTo>
                      <a:pt x="7417" y="22685"/>
                    </a:lnTo>
                    <a:cubicBezTo>
                      <a:pt x="7417" y="22685"/>
                      <a:pt x="7633" y="22757"/>
                      <a:pt x="7633" y="22757"/>
                    </a:cubicBezTo>
                    <a:lnTo>
                      <a:pt x="7633" y="22613"/>
                    </a:lnTo>
                    <a:lnTo>
                      <a:pt x="7417" y="22613"/>
                    </a:lnTo>
                    <a:close/>
                    <a:moveTo>
                      <a:pt x="7633" y="11163"/>
                    </a:moveTo>
                    <a:lnTo>
                      <a:pt x="7633" y="11163"/>
                    </a:lnTo>
                    <a:cubicBezTo>
                      <a:pt x="7633" y="11163"/>
                      <a:pt x="8138" y="11523"/>
                      <a:pt x="8138" y="11523"/>
                    </a:cubicBezTo>
                    <a:lnTo>
                      <a:pt x="8138" y="11378"/>
                    </a:lnTo>
                    <a:cubicBezTo>
                      <a:pt x="8138" y="11378"/>
                      <a:pt x="7921" y="11378"/>
                      <a:pt x="7777" y="11163"/>
                    </a:cubicBezTo>
                    <a:lnTo>
                      <a:pt x="7633" y="11163"/>
                    </a:lnTo>
                    <a:close/>
                    <a:moveTo>
                      <a:pt x="8138" y="22253"/>
                    </a:moveTo>
                    <a:lnTo>
                      <a:pt x="8138" y="22253"/>
                    </a:lnTo>
                    <a:cubicBezTo>
                      <a:pt x="8138" y="22253"/>
                      <a:pt x="8353" y="22325"/>
                      <a:pt x="8353" y="22325"/>
                    </a:cubicBezTo>
                    <a:lnTo>
                      <a:pt x="8353" y="22180"/>
                    </a:lnTo>
                    <a:lnTo>
                      <a:pt x="8138" y="22180"/>
                    </a:lnTo>
                    <a:close/>
                    <a:moveTo>
                      <a:pt x="8786" y="11810"/>
                    </a:moveTo>
                    <a:lnTo>
                      <a:pt x="9146" y="12098"/>
                    </a:lnTo>
                    <a:lnTo>
                      <a:pt x="9146" y="11955"/>
                    </a:lnTo>
                    <a:lnTo>
                      <a:pt x="8858" y="11810"/>
                    </a:lnTo>
                    <a:lnTo>
                      <a:pt x="8858" y="11810"/>
                    </a:lnTo>
                    <a:close/>
                    <a:moveTo>
                      <a:pt x="9002" y="3745"/>
                    </a:moveTo>
                    <a:lnTo>
                      <a:pt x="9002" y="3745"/>
                    </a:lnTo>
                    <a:cubicBezTo>
                      <a:pt x="9002" y="3745"/>
                      <a:pt x="9434" y="3817"/>
                      <a:pt x="9434" y="3817"/>
                    </a:cubicBezTo>
                    <a:lnTo>
                      <a:pt x="9434" y="3817"/>
                    </a:lnTo>
                    <a:cubicBezTo>
                      <a:pt x="9434" y="3817"/>
                      <a:pt x="9002" y="3745"/>
                      <a:pt x="9002" y="3745"/>
                    </a:cubicBezTo>
                    <a:close/>
                    <a:moveTo>
                      <a:pt x="9002" y="11378"/>
                    </a:moveTo>
                    <a:lnTo>
                      <a:pt x="9074" y="11378"/>
                    </a:lnTo>
                    <a:lnTo>
                      <a:pt x="9218" y="11234"/>
                    </a:lnTo>
                    <a:lnTo>
                      <a:pt x="9218" y="11234"/>
                    </a:lnTo>
                    <a:lnTo>
                      <a:pt x="9074" y="11378"/>
                    </a:lnTo>
                    <a:close/>
                    <a:moveTo>
                      <a:pt x="9362" y="11163"/>
                    </a:moveTo>
                    <a:lnTo>
                      <a:pt x="9434" y="11163"/>
                    </a:lnTo>
                    <a:lnTo>
                      <a:pt x="9578" y="11018"/>
                    </a:lnTo>
                    <a:lnTo>
                      <a:pt x="9506" y="11018"/>
                    </a:lnTo>
                    <a:lnTo>
                      <a:pt x="9362" y="11163"/>
                    </a:lnTo>
                    <a:close/>
                    <a:moveTo>
                      <a:pt x="9434" y="12242"/>
                    </a:moveTo>
                    <a:cubicBezTo>
                      <a:pt x="9434" y="12242"/>
                      <a:pt x="9434" y="12387"/>
                      <a:pt x="9650" y="12387"/>
                    </a:cubicBezTo>
                    <a:lnTo>
                      <a:pt x="9722" y="12387"/>
                    </a:lnTo>
                    <a:cubicBezTo>
                      <a:pt x="9722" y="12387"/>
                      <a:pt x="9434" y="12242"/>
                      <a:pt x="9434" y="12242"/>
                    </a:cubicBezTo>
                    <a:close/>
                    <a:moveTo>
                      <a:pt x="9434" y="19948"/>
                    </a:moveTo>
                    <a:lnTo>
                      <a:pt x="9578" y="20092"/>
                    </a:lnTo>
                    <a:lnTo>
                      <a:pt x="9578" y="20092"/>
                    </a:lnTo>
                    <a:lnTo>
                      <a:pt x="9434" y="19948"/>
                    </a:lnTo>
                    <a:lnTo>
                      <a:pt x="9434" y="19948"/>
                    </a:lnTo>
                    <a:close/>
                    <a:moveTo>
                      <a:pt x="9722" y="20164"/>
                    </a:moveTo>
                    <a:lnTo>
                      <a:pt x="9722" y="20164"/>
                    </a:lnTo>
                    <a:cubicBezTo>
                      <a:pt x="9722" y="20164"/>
                      <a:pt x="9938" y="20308"/>
                      <a:pt x="9938" y="20308"/>
                    </a:cubicBezTo>
                    <a:lnTo>
                      <a:pt x="9938" y="20308"/>
                    </a:lnTo>
                    <a:cubicBezTo>
                      <a:pt x="9938" y="20308"/>
                      <a:pt x="9722" y="20164"/>
                      <a:pt x="9722" y="20164"/>
                    </a:cubicBezTo>
                    <a:lnTo>
                      <a:pt x="9650" y="20164"/>
                    </a:lnTo>
                    <a:close/>
                    <a:moveTo>
                      <a:pt x="9866" y="3601"/>
                    </a:moveTo>
                    <a:lnTo>
                      <a:pt x="9866" y="3601"/>
                    </a:lnTo>
                    <a:cubicBezTo>
                      <a:pt x="9866" y="3601"/>
                      <a:pt x="10154" y="3673"/>
                      <a:pt x="10154" y="3673"/>
                    </a:cubicBezTo>
                    <a:lnTo>
                      <a:pt x="10154" y="3673"/>
                    </a:lnTo>
                    <a:cubicBezTo>
                      <a:pt x="10154" y="3673"/>
                      <a:pt x="9866" y="3601"/>
                      <a:pt x="9866" y="3601"/>
                    </a:cubicBezTo>
                    <a:close/>
                    <a:moveTo>
                      <a:pt x="9866" y="12387"/>
                    </a:moveTo>
                    <a:lnTo>
                      <a:pt x="9866" y="12387"/>
                    </a:lnTo>
                    <a:cubicBezTo>
                      <a:pt x="9866" y="12387"/>
                      <a:pt x="10082" y="12675"/>
                      <a:pt x="10082" y="12675"/>
                    </a:cubicBezTo>
                    <a:lnTo>
                      <a:pt x="10154" y="12675"/>
                    </a:lnTo>
                    <a:lnTo>
                      <a:pt x="9866" y="12387"/>
                    </a:lnTo>
                    <a:close/>
                    <a:moveTo>
                      <a:pt x="10010" y="10730"/>
                    </a:moveTo>
                    <a:lnTo>
                      <a:pt x="10010" y="10730"/>
                    </a:lnTo>
                    <a:cubicBezTo>
                      <a:pt x="10010" y="10730"/>
                      <a:pt x="10010" y="10730"/>
                      <a:pt x="10010" y="10730"/>
                    </a:cubicBezTo>
                    <a:lnTo>
                      <a:pt x="10226" y="10730"/>
                    </a:lnTo>
                    <a:lnTo>
                      <a:pt x="10226" y="10586"/>
                    </a:lnTo>
                    <a:lnTo>
                      <a:pt x="9938" y="10586"/>
                    </a:lnTo>
                    <a:close/>
                    <a:moveTo>
                      <a:pt x="10370" y="12819"/>
                    </a:moveTo>
                    <a:lnTo>
                      <a:pt x="10370" y="13107"/>
                    </a:lnTo>
                    <a:cubicBezTo>
                      <a:pt x="10370" y="13107"/>
                      <a:pt x="10514" y="13107"/>
                      <a:pt x="10514" y="13107"/>
                    </a:cubicBezTo>
                    <a:lnTo>
                      <a:pt x="10730" y="13107"/>
                    </a:lnTo>
                    <a:lnTo>
                      <a:pt x="10730" y="12963"/>
                    </a:lnTo>
                    <a:lnTo>
                      <a:pt x="10370" y="12747"/>
                    </a:lnTo>
                    <a:close/>
                    <a:moveTo>
                      <a:pt x="10298" y="20524"/>
                    </a:moveTo>
                    <a:lnTo>
                      <a:pt x="10298" y="20668"/>
                    </a:lnTo>
                    <a:lnTo>
                      <a:pt x="10442" y="20668"/>
                    </a:lnTo>
                    <a:cubicBezTo>
                      <a:pt x="10442" y="20668"/>
                      <a:pt x="10442" y="20884"/>
                      <a:pt x="10586" y="20884"/>
                    </a:cubicBezTo>
                    <a:lnTo>
                      <a:pt x="10586" y="20884"/>
                    </a:lnTo>
                    <a:cubicBezTo>
                      <a:pt x="10586" y="20884"/>
                      <a:pt x="10298" y="20524"/>
                      <a:pt x="10298" y="20524"/>
                    </a:cubicBezTo>
                    <a:close/>
                    <a:moveTo>
                      <a:pt x="10586" y="3457"/>
                    </a:moveTo>
                    <a:lnTo>
                      <a:pt x="10586" y="3457"/>
                    </a:lnTo>
                    <a:cubicBezTo>
                      <a:pt x="10586" y="3457"/>
                      <a:pt x="10946" y="3457"/>
                      <a:pt x="10946" y="3457"/>
                    </a:cubicBezTo>
                    <a:lnTo>
                      <a:pt x="10946" y="3457"/>
                    </a:lnTo>
                    <a:cubicBezTo>
                      <a:pt x="10946" y="3457"/>
                      <a:pt x="10586" y="3457"/>
                      <a:pt x="10586" y="3457"/>
                    </a:cubicBezTo>
                    <a:close/>
                    <a:moveTo>
                      <a:pt x="11450" y="3313"/>
                    </a:moveTo>
                    <a:lnTo>
                      <a:pt x="11450" y="3313"/>
                    </a:lnTo>
                    <a:cubicBezTo>
                      <a:pt x="11450" y="3313"/>
                      <a:pt x="11810" y="3313"/>
                      <a:pt x="11810" y="3313"/>
                    </a:cubicBezTo>
                    <a:lnTo>
                      <a:pt x="11810" y="3313"/>
                    </a:lnTo>
                    <a:cubicBezTo>
                      <a:pt x="11810" y="3313"/>
                      <a:pt x="11450" y="3313"/>
                      <a:pt x="11450" y="3313"/>
                    </a:cubicBezTo>
                    <a:close/>
                    <a:moveTo>
                      <a:pt x="12170" y="3241"/>
                    </a:moveTo>
                    <a:lnTo>
                      <a:pt x="12170" y="3241"/>
                    </a:lnTo>
                    <a:cubicBezTo>
                      <a:pt x="12170" y="3241"/>
                      <a:pt x="12458" y="3313"/>
                      <a:pt x="12458" y="3313"/>
                    </a:cubicBezTo>
                    <a:lnTo>
                      <a:pt x="12458" y="3313"/>
                    </a:lnTo>
                    <a:cubicBezTo>
                      <a:pt x="12458" y="3313"/>
                      <a:pt x="12170" y="3241"/>
                      <a:pt x="12170" y="3241"/>
                    </a:cubicBezTo>
                    <a:close/>
                    <a:moveTo>
                      <a:pt x="12675" y="3169"/>
                    </a:moveTo>
                    <a:lnTo>
                      <a:pt x="12675" y="3169"/>
                    </a:lnTo>
                    <a:cubicBezTo>
                      <a:pt x="12675" y="3169"/>
                      <a:pt x="13178" y="3241"/>
                      <a:pt x="13178" y="3241"/>
                    </a:cubicBezTo>
                    <a:lnTo>
                      <a:pt x="13178" y="3097"/>
                    </a:lnTo>
                    <a:lnTo>
                      <a:pt x="12675" y="3097"/>
                    </a:lnTo>
                    <a:close/>
                    <a:moveTo>
                      <a:pt x="13971" y="2953"/>
                    </a:moveTo>
                    <a:lnTo>
                      <a:pt x="13971" y="2953"/>
                    </a:lnTo>
                    <a:cubicBezTo>
                      <a:pt x="13971" y="2953"/>
                      <a:pt x="14259" y="3025"/>
                      <a:pt x="14259" y="3025"/>
                    </a:cubicBezTo>
                    <a:lnTo>
                      <a:pt x="14259" y="3025"/>
                    </a:lnTo>
                    <a:cubicBezTo>
                      <a:pt x="14259" y="3025"/>
                      <a:pt x="13971" y="2953"/>
                      <a:pt x="13971" y="2953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4" name="Freeform: Shape 1673">
                <a:extLst>
                  <a:ext uri="{FF2B5EF4-FFF2-40B4-BE49-F238E27FC236}">
                    <a16:creationId xmlns:a16="http://schemas.microsoft.com/office/drawing/2014/main" id="{CFB3B029-70CE-BE20-F069-261DCF141E39}"/>
                  </a:ext>
                </a:extLst>
              </p:cNvPr>
              <p:cNvSpPr/>
              <p:nvPr/>
            </p:nvSpPr>
            <p:spPr>
              <a:xfrm>
                <a:off x="6917781" y="5505888"/>
                <a:ext cx="24844" cy="23908"/>
              </a:xfrm>
              <a:custGeom>
                <a:avLst/>
                <a:gdLst>
                  <a:gd name="connsiteX0" fmla="*/ 17860 w 24844"/>
                  <a:gd name="connsiteY0" fmla="*/ 432 h 23908"/>
                  <a:gd name="connsiteX1" fmla="*/ 18220 w 24844"/>
                  <a:gd name="connsiteY1" fmla="*/ 432 h 23908"/>
                  <a:gd name="connsiteX2" fmla="*/ 20740 w 24844"/>
                  <a:gd name="connsiteY2" fmla="*/ 2304 h 23908"/>
                  <a:gd name="connsiteX3" fmla="*/ 20740 w 24844"/>
                  <a:gd name="connsiteY3" fmla="*/ 2520 h 23908"/>
                  <a:gd name="connsiteX4" fmla="*/ 20596 w 24844"/>
                  <a:gd name="connsiteY4" fmla="*/ 2520 h 23908"/>
                  <a:gd name="connsiteX5" fmla="*/ 20020 w 24844"/>
                  <a:gd name="connsiteY5" fmla="*/ 2376 h 23908"/>
                  <a:gd name="connsiteX6" fmla="*/ 19516 w 24844"/>
                  <a:gd name="connsiteY6" fmla="*/ 2520 h 23908"/>
                  <a:gd name="connsiteX7" fmla="*/ 19300 w 24844"/>
                  <a:gd name="connsiteY7" fmla="*/ 2520 h 23908"/>
                  <a:gd name="connsiteX8" fmla="*/ 19084 w 24844"/>
                  <a:gd name="connsiteY8" fmla="*/ 3240 h 23908"/>
                  <a:gd name="connsiteX9" fmla="*/ 19084 w 24844"/>
                  <a:gd name="connsiteY9" fmla="*/ 3240 h 23908"/>
                  <a:gd name="connsiteX10" fmla="*/ 19084 w 24844"/>
                  <a:gd name="connsiteY10" fmla="*/ 3817 h 23908"/>
                  <a:gd name="connsiteX11" fmla="*/ 19084 w 24844"/>
                  <a:gd name="connsiteY11" fmla="*/ 4177 h 23908"/>
                  <a:gd name="connsiteX12" fmla="*/ 19228 w 24844"/>
                  <a:gd name="connsiteY12" fmla="*/ 5113 h 23908"/>
                  <a:gd name="connsiteX13" fmla="*/ 19084 w 24844"/>
                  <a:gd name="connsiteY13" fmla="*/ 5257 h 23908"/>
                  <a:gd name="connsiteX14" fmla="*/ 19660 w 24844"/>
                  <a:gd name="connsiteY14" fmla="*/ 7273 h 23908"/>
                  <a:gd name="connsiteX15" fmla="*/ 19948 w 24844"/>
                  <a:gd name="connsiteY15" fmla="*/ 7633 h 23908"/>
                  <a:gd name="connsiteX16" fmla="*/ 19876 w 24844"/>
                  <a:gd name="connsiteY16" fmla="*/ 7633 h 23908"/>
                  <a:gd name="connsiteX17" fmla="*/ 19876 w 24844"/>
                  <a:gd name="connsiteY17" fmla="*/ 7777 h 23908"/>
                  <a:gd name="connsiteX18" fmla="*/ 20092 w 24844"/>
                  <a:gd name="connsiteY18" fmla="*/ 8426 h 23908"/>
                  <a:gd name="connsiteX19" fmla="*/ 20020 w 24844"/>
                  <a:gd name="connsiteY19" fmla="*/ 8426 h 23908"/>
                  <a:gd name="connsiteX20" fmla="*/ 20236 w 24844"/>
                  <a:gd name="connsiteY20" fmla="*/ 9146 h 23908"/>
                  <a:gd name="connsiteX21" fmla="*/ 20236 w 24844"/>
                  <a:gd name="connsiteY21" fmla="*/ 9362 h 23908"/>
                  <a:gd name="connsiteX22" fmla="*/ 20308 w 24844"/>
                  <a:gd name="connsiteY22" fmla="*/ 9505 h 23908"/>
                  <a:gd name="connsiteX23" fmla="*/ 20308 w 24844"/>
                  <a:gd name="connsiteY23" fmla="*/ 9722 h 23908"/>
                  <a:gd name="connsiteX24" fmla="*/ 20740 w 24844"/>
                  <a:gd name="connsiteY24" fmla="*/ 11090 h 23908"/>
                  <a:gd name="connsiteX25" fmla="*/ 22325 w 24844"/>
                  <a:gd name="connsiteY25" fmla="*/ 12602 h 23908"/>
                  <a:gd name="connsiteX26" fmla="*/ 22325 w 24844"/>
                  <a:gd name="connsiteY26" fmla="*/ 12602 h 23908"/>
                  <a:gd name="connsiteX27" fmla="*/ 21388 w 24844"/>
                  <a:gd name="connsiteY27" fmla="*/ 13899 h 23908"/>
                  <a:gd name="connsiteX28" fmla="*/ 21388 w 24844"/>
                  <a:gd name="connsiteY28" fmla="*/ 14691 h 23908"/>
                  <a:gd name="connsiteX29" fmla="*/ 21316 w 24844"/>
                  <a:gd name="connsiteY29" fmla="*/ 14691 h 23908"/>
                  <a:gd name="connsiteX30" fmla="*/ 21316 w 24844"/>
                  <a:gd name="connsiteY30" fmla="*/ 14691 h 23908"/>
                  <a:gd name="connsiteX31" fmla="*/ 22037 w 24844"/>
                  <a:gd name="connsiteY31" fmla="*/ 17427 h 23908"/>
                  <a:gd name="connsiteX32" fmla="*/ 21893 w 24844"/>
                  <a:gd name="connsiteY32" fmla="*/ 17571 h 23908"/>
                  <a:gd name="connsiteX33" fmla="*/ 22613 w 24844"/>
                  <a:gd name="connsiteY33" fmla="*/ 20236 h 23908"/>
                  <a:gd name="connsiteX34" fmla="*/ 23837 w 24844"/>
                  <a:gd name="connsiteY34" fmla="*/ 21820 h 23908"/>
                  <a:gd name="connsiteX35" fmla="*/ 24053 w 24844"/>
                  <a:gd name="connsiteY35" fmla="*/ 21820 h 23908"/>
                  <a:gd name="connsiteX36" fmla="*/ 24773 w 24844"/>
                  <a:gd name="connsiteY36" fmla="*/ 21532 h 23908"/>
                  <a:gd name="connsiteX37" fmla="*/ 24845 w 24844"/>
                  <a:gd name="connsiteY37" fmla="*/ 21532 h 23908"/>
                  <a:gd name="connsiteX38" fmla="*/ 22613 w 24844"/>
                  <a:gd name="connsiteY38" fmla="*/ 23405 h 23908"/>
                  <a:gd name="connsiteX39" fmla="*/ 22037 w 24844"/>
                  <a:gd name="connsiteY39" fmla="*/ 23548 h 23908"/>
                  <a:gd name="connsiteX40" fmla="*/ 20596 w 24844"/>
                  <a:gd name="connsiteY40" fmla="*/ 22900 h 23908"/>
                  <a:gd name="connsiteX41" fmla="*/ 19444 w 24844"/>
                  <a:gd name="connsiteY41" fmla="*/ 23693 h 23908"/>
                  <a:gd name="connsiteX42" fmla="*/ 19156 w 24844"/>
                  <a:gd name="connsiteY42" fmla="*/ 23693 h 23908"/>
                  <a:gd name="connsiteX43" fmla="*/ 17284 w 24844"/>
                  <a:gd name="connsiteY43" fmla="*/ 22756 h 23908"/>
                  <a:gd name="connsiteX44" fmla="*/ 16492 w 24844"/>
                  <a:gd name="connsiteY44" fmla="*/ 21604 h 23908"/>
                  <a:gd name="connsiteX45" fmla="*/ 16564 w 24844"/>
                  <a:gd name="connsiteY45" fmla="*/ 21604 h 23908"/>
                  <a:gd name="connsiteX46" fmla="*/ 16564 w 24844"/>
                  <a:gd name="connsiteY46" fmla="*/ 21532 h 23908"/>
                  <a:gd name="connsiteX47" fmla="*/ 17571 w 24844"/>
                  <a:gd name="connsiteY47" fmla="*/ 21964 h 23908"/>
                  <a:gd name="connsiteX48" fmla="*/ 17716 w 24844"/>
                  <a:gd name="connsiteY48" fmla="*/ 21964 h 23908"/>
                  <a:gd name="connsiteX49" fmla="*/ 18364 w 24844"/>
                  <a:gd name="connsiteY49" fmla="*/ 21460 h 23908"/>
                  <a:gd name="connsiteX50" fmla="*/ 18292 w 24844"/>
                  <a:gd name="connsiteY50" fmla="*/ 21460 h 23908"/>
                  <a:gd name="connsiteX51" fmla="*/ 18292 w 24844"/>
                  <a:gd name="connsiteY51" fmla="*/ 20884 h 23908"/>
                  <a:gd name="connsiteX52" fmla="*/ 18148 w 24844"/>
                  <a:gd name="connsiteY52" fmla="*/ 19804 h 23908"/>
                  <a:gd name="connsiteX53" fmla="*/ 18148 w 24844"/>
                  <a:gd name="connsiteY53" fmla="*/ 19228 h 23908"/>
                  <a:gd name="connsiteX54" fmla="*/ 17284 w 24844"/>
                  <a:gd name="connsiteY54" fmla="*/ 15339 h 23908"/>
                  <a:gd name="connsiteX55" fmla="*/ 17428 w 24844"/>
                  <a:gd name="connsiteY55" fmla="*/ 15339 h 23908"/>
                  <a:gd name="connsiteX56" fmla="*/ 17428 w 24844"/>
                  <a:gd name="connsiteY56" fmla="*/ 15411 h 23908"/>
                  <a:gd name="connsiteX57" fmla="*/ 17428 w 24844"/>
                  <a:gd name="connsiteY57" fmla="*/ 15411 h 23908"/>
                  <a:gd name="connsiteX58" fmla="*/ 17211 w 24844"/>
                  <a:gd name="connsiteY58" fmla="*/ 14691 h 23908"/>
                  <a:gd name="connsiteX59" fmla="*/ 17211 w 24844"/>
                  <a:gd name="connsiteY59" fmla="*/ 13899 h 23908"/>
                  <a:gd name="connsiteX60" fmla="*/ 16779 w 24844"/>
                  <a:gd name="connsiteY60" fmla="*/ 12818 h 23908"/>
                  <a:gd name="connsiteX61" fmla="*/ 16924 w 24844"/>
                  <a:gd name="connsiteY61" fmla="*/ 12674 h 23908"/>
                  <a:gd name="connsiteX62" fmla="*/ 16707 w 24844"/>
                  <a:gd name="connsiteY62" fmla="*/ 12530 h 23908"/>
                  <a:gd name="connsiteX63" fmla="*/ 16707 w 24844"/>
                  <a:gd name="connsiteY63" fmla="*/ 12530 h 23908"/>
                  <a:gd name="connsiteX64" fmla="*/ 16707 w 24844"/>
                  <a:gd name="connsiteY64" fmla="*/ 12314 h 23908"/>
                  <a:gd name="connsiteX65" fmla="*/ 15987 w 24844"/>
                  <a:gd name="connsiteY65" fmla="*/ 9362 h 23908"/>
                  <a:gd name="connsiteX66" fmla="*/ 15915 w 24844"/>
                  <a:gd name="connsiteY66" fmla="*/ 9362 h 23908"/>
                  <a:gd name="connsiteX67" fmla="*/ 15555 w 24844"/>
                  <a:gd name="connsiteY67" fmla="*/ 11162 h 23908"/>
                  <a:gd name="connsiteX68" fmla="*/ 14979 w 24844"/>
                  <a:gd name="connsiteY68" fmla="*/ 13178 h 23908"/>
                  <a:gd name="connsiteX69" fmla="*/ 14979 w 24844"/>
                  <a:gd name="connsiteY69" fmla="*/ 13178 h 23908"/>
                  <a:gd name="connsiteX70" fmla="*/ 15123 w 24844"/>
                  <a:gd name="connsiteY70" fmla="*/ 13539 h 23908"/>
                  <a:gd name="connsiteX71" fmla="*/ 14475 w 24844"/>
                  <a:gd name="connsiteY71" fmla="*/ 16131 h 23908"/>
                  <a:gd name="connsiteX72" fmla="*/ 14475 w 24844"/>
                  <a:gd name="connsiteY72" fmla="*/ 16419 h 23908"/>
                  <a:gd name="connsiteX73" fmla="*/ 13899 w 24844"/>
                  <a:gd name="connsiteY73" fmla="*/ 18219 h 23908"/>
                  <a:gd name="connsiteX74" fmla="*/ 14043 w 24844"/>
                  <a:gd name="connsiteY74" fmla="*/ 18364 h 23908"/>
                  <a:gd name="connsiteX75" fmla="*/ 13899 w 24844"/>
                  <a:gd name="connsiteY75" fmla="*/ 18507 h 23908"/>
                  <a:gd name="connsiteX76" fmla="*/ 13899 w 24844"/>
                  <a:gd name="connsiteY76" fmla="*/ 19156 h 23908"/>
                  <a:gd name="connsiteX77" fmla="*/ 13323 w 24844"/>
                  <a:gd name="connsiteY77" fmla="*/ 21604 h 23908"/>
                  <a:gd name="connsiteX78" fmla="*/ 12963 w 24844"/>
                  <a:gd name="connsiteY78" fmla="*/ 21604 h 23908"/>
                  <a:gd name="connsiteX79" fmla="*/ 9794 w 24844"/>
                  <a:gd name="connsiteY79" fmla="*/ 21676 h 23908"/>
                  <a:gd name="connsiteX80" fmla="*/ 9506 w 24844"/>
                  <a:gd name="connsiteY80" fmla="*/ 21388 h 23908"/>
                  <a:gd name="connsiteX81" fmla="*/ 9506 w 24844"/>
                  <a:gd name="connsiteY81" fmla="*/ 19660 h 23908"/>
                  <a:gd name="connsiteX82" fmla="*/ 9506 w 24844"/>
                  <a:gd name="connsiteY82" fmla="*/ 19372 h 23908"/>
                  <a:gd name="connsiteX83" fmla="*/ 9434 w 24844"/>
                  <a:gd name="connsiteY83" fmla="*/ 19372 h 23908"/>
                  <a:gd name="connsiteX84" fmla="*/ 9290 w 24844"/>
                  <a:gd name="connsiteY84" fmla="*/ 19372 h 23908"/>
                  <a:gd name="connsiteX85" fmla="*/ 9362 w 24844"/>
                  <a:gd name="connsiteY85" fmla="*/ 19372 h 23908"/>
                  <a:gd name="connsiteX86" fmla="*/ 9290 w 24844"/>
                  <a:gd name="connsiteY86" fmla="*/ 19228 h 23908"/>
                  <a:gd name="connsiteX87" fmla="*/ 9290 w 24844"/>
                  <a:gd name="connsiteY87" fmla="*/ 18436 h 23908"/>
                  <a:gd name="connsiteX88" fmla="*/ 9146 w 24844"/>
                  <a:gd name="connsiteY88" fmla="*/ 17139 h 23908"/>
                  <a:gd name="connsiteX89" fmla="*/ 9074 w 24844"/>
                  <a:gd name="connsiteY89" fmla="*/ 17139 h 23908"/>
                  <a:gd name="connsiteX90" fmla="*/ 9074 w 24844"/>
                  <a:gd name="connsiteY90" fmla="*/ 17211 h 23908"/>
                  <a:gd name="connsiteX91" fmla="*/ 7778 w 24844"/>
                  <a:gd name="connsiteY91" fmla="*/ 9505 h 23908"/>
                  <a:gd name="connsiteX92" fmla="*/ 7706 w 24844"/>
                  <a:gd name="connsiteY92" fmla="*/ 9505 h 23908"/>
                  <a:gd name="connsiteX93" fmla="*/ 6914 w 24844"/>
                  <a:gd name="connsiteY93" fmla="*/ 12026 h 23908"/>
                  <a:gd name="connsiteX94" fmla="*/ 6914 w 24844"/>
                  <a:gd name="connsiteY94" fmla="*/ 12458 h 23908"/>
                  <a:gd name="connsiteX95" fmla="*/ 6914 w 24844"/>
                  <a:gd name="connsiteY95" fmla="*/ 12890 h 23908"/>
                  <a:gd name="connsiteX96" fmla="*/ 7058 w 24844"/>
                  <a:gd name="connsiteY96" fmla="*/ 12890 h 23908"/>
                  <a:gd name="connsiteX97" fmla="*/ 7058 w 24844"/>
                  <a:gd name="connsiteY97" fmla="*/ 13106 h 23908"/>
                  <a:gd name="connsiteX98" fmla="*/ 6769 w 24844"/>
                  <a:gd name="connsiteY98" fmla="*/ 13250 h 23908"/>
                  <a:gd name="connsiteX99" fmla="*/ 6769 w 24844"/>
                  <a:gd name="connsiteY99" fmla="*/ 13467 h 23908"/>
                  <a:gd name="connsiteX100" fmla="*/ 6914 w 24844"/>
                  <a:gd name="connsiteY100" fmla="*/ 13467 h 23908"/>
                  <a:gd name="connsiteX101" fmla="*/ 5761 w 24844"/>
                  <a:gd name="connsiteY101" fmla="*/ 18724 h 23908"/>
                  <a:gd name="connsiteX102" fmla="*/ 5761 w 24844"/>
                  <a:gd name="connsiteY102" fmla="*/ 19156 h 23908"/>
                  <a:gd name="connsiteX103" fmla="*/ 5761 w 24844"/>
                  <a:gd name="connsiteY103" fmla="*/ 19588 h 23908"/>
                  <a:gd name="connsiteX104" fmla="*/ 5761 w 24844"/>
                  <a:gd name="connsiteY104" fmla="*/ 19588 h 23908"/>
                  <a:gd name="connsiteX105" fmla="*/ 5761 w 24844"/>
                  <a:gd name="connsiteY105" fmla="*/ 19732 h 23908"/>
                  <a:gd name="connsiteX106" fmla="*/ 5401 w 24844"/>
                  <a:gd name="connsiteY106" fmla="*/ 21820 h 23908"/>
                  <a:gd name="connsiteX107" fmla="*/ 5401 w 24844"/>
                  <a:gd name="connsiteY107" fmla="*/ 21964 h 23908"/>
                  <a:gd name="connsiteX108" fmla="*/ 5473 w 24844"/>
                  <a:gd name="connsiteY108" fmla="*/ 21964 h 23908"/>
                  <a:gd name="connsiteX109" fmla="*/ 5473 w 24844"/>
                  <a:gd name="connsiteY109" fmla="*/ 22108 h 23908"/>
                  <a:gd name="connsiteX110" fmla="*/ 5473 w 24844"/>
                  <a:gd name="connsiteY110" fmla="*/ 22108 h 23908"/>
                  <a:gd name="connsiteX111" fmla="*/ 5545 w 24844"/>
                  <a:gd name="connsiteY111" fmla="*/ 22108 h 23908"/>
                  <a:gd name="connsiteX112" fmla="*/ 5761 w 24844"/>
                  <a:gd name="connsiteY112" fmla="*/ 22108 h 23908"/>
                  <a:gd name="connsiteX113" fmla="*/ 6266 w 24844"/>
                  <a:gd name="connsiteY113" fmla="*/ 21892 h 23908"/>
                  <a:gd name="connsiteX114" fmla="*/ 6266 w 24844"/>
                  <a:gd name="connsiteY114" fmla="*/ 22036 h 23908"/>
                  <a:gd name="connsiteX115" fmla="*/ 4753 w 24844"/>
                  <a:gd name="connsiteY115" fmla="*/ 23908 h 23908"/>
                  <a:gd name="connsiteX116" fmla="*/ 4249 w 24844"/>
                  <a:gd name="connsiteY116" fmla="*/ 23908 h 23908"/>
                  <a:gd name="connsiteX117" fmla="*/ 3241 w 24844"/>
                  <a:gd name="connsiteY117" fmla="*/ 23260 h 23908"/>
                  <a:gd name="connsiteX118" fmla="*/ 2017 w 24844"/>
                  <a:gd name="connsiteY118" fmla="*/ 23908 h 23908"/>
                  <a:gd name="connsiteX119" fmla="*/ 0 w 24844"/>
                  <a:gd name="connsiteY119" fmla="*/ 21748 h 23908"/>
                  <a:gd name="connsiteX120" fmla="*/ 0 w 24844"/>
                  <a:gd name="connsiteY120" fmla="*/ 21748 h 23908"/>
                  <a:gd name="connsiteX121" fmla="*/ 1008 w 24844"/>
                  <a:gd name="connsiteY121" fmla="*/ 22252 h 23908"/>
                  <a:gd name="connsiteX122" fmla="*/ 1225 w 24844"/>
                  <a:gd name="connsiteY122" fmla="*/ 22252 h 23908"/>
                  <a:gd name="connsiteX123" fmla="*/ 2017 w 24844"/>
                  <a:gd name="connsiteY123" fmla="*/ 20740 h 23908"/>
                  <a:gd name="connsiteX124" fmla="*/ 2737 w 24844"/>
                  <a:gd name="connsiteY124" fmla="*/ 18147 h 23908"/>
                  <a:gd name="connsiteX125" fmla="*/ 2737 w 24844"/>
                  <a:gd name="connsiteY125" fmla="*/ 17571 h 23908"/>
                  <a:gd name="connsiteX126" fmla="*/ 3169 w 24844"/>
                  <a:gd name="connsiteY126" fmla="*/ 16707 h 23908"/>
                  <a:gd name="connsiteX127" fmla="*/ 3025 w 24844"/>
                  <a:gd name="connsiteY127" fmla="*/ 16563 h 23908"/>
                  <a:gd name="connsiteX128" fmla="*/ 3025 w 24844"/>
                  <a:gd name="connsiteY128" fmla="*/ 16563 h 23908"/>
                  <a:gd name="connsiteX129" fmla="*/ 3313 w 24844"/>
                  <a:gd name="connsiteY129" fmla="*/ 16203 h 23908"/>
                  <a:gd name="connsiteX130" fmla="*/ 3241 w 24844"/>
                  <a:gd name="connsiteY130" fmla="*/ 16203 h 23908"/>
                  <a:gd name="connsiteX131" fmla="*/ 3529 w 24844"/>
                  <a:gd name="connsiteY131" fmla="*/ 14835 h 23908"/>
                  <a:gd name="connsiteX132" fmla="*/ 3529 w 24844"/>
                  <a:gd name="connsiteY132" fmla="*/ 14474 h 23908"/>
                  <a:gd name="connsiteX133" fmla="*/ 3529 w 24844"/>
                  <a:gd name="connsiteY133" fmla="*/ 14114 h 23908"/>
                  <a:gd name="connsiteX134" fmla="*/ 2593 w 24844"/>
                  <a:gd name="connsiteY134" fmla="*/ 12602 h 23908"/>
                  <a:gd name="connsiteX135" fmla="*/ 4393 w 24844"/>
                  <a:gd name="connsiteY135" fmla="*/ 10226 h 23908"/>
                  <a:gd name="connsiteX136" fmla="*/ 4753 w 24844"/>
                  <a:gd name="connsiteY136" fmla="*/ 9218 h 23908"/>
                  <a:gd name="connsiteX137" fmla="*/ 4753 w 24844"/>
                  <a:gd name="connsiteY137" fmla="*/ 9218 h 23908"/>
                  <a:gd name="connsiteX138" fmla="*/ 4681 w 24844"/>
                  <a:gd name="connsiteY138" fmla="*/ 9073 h 23908"/>
                  <a:gd name="connsiteX139" fmla="*/ 4681 w 24844"/>
                  <a:gd name="connsiteY139" fmla="*/ 9073 h 23908"/>
                  <a:gd name="connsiteX140" fmla="*/ 5113 w 24844"/>
                  <a:gd name="connsiteY140" fmla="*/ 8426 h 23908"/>
                  <a:gd name="connsiteX141" fmla="*/ 4897 w 24844"/>
                  <a:gd name="connsiteY141" fmla="*/ 8426 h 23908"/>
                  <a:gd name="connsiteX142" fmla="*/ 5689 w 24844"/>
                  <a:gd name="connsiteY142" fmla="*/ 5041 h 23908"/>
                  <a:gd name="connsiteX143" fmla="*/ 5689 w 24844"/>
                  <a:gd name="connsiteY143" fmla="*/ 4825 h 23908"/>
                  <a:gd name="connsiteX144" fmla="*/ 5689 w 24844"/>
                  <a:gd name="connsiteY144" fmla="*/ 4104 h 23908"/>
                  <a:gd name="connsiteX145" fmla="*/ 5834 w 24844"/>
                  <a:gd name="connsiteY145" fmla="*/ 4104 h 23908"/>
                  <a:gd name="connsiteX146" fmla="*/ 5905 w 24844"/>
                  <a:gd name="connsiteY146" fmla="*/ 4104 h 23908"/>
                  <a:gd name="connsiteX147" fmla="*/ 5905 w 24844"/>
                  <a:gd name="connsiteY147" fmla="*/ 4104 h 23908"/>
                  <a:gd name="connsiteX148" fmla="*/ 5834 w 24844"/>
                  <a:gd name="connsiteY148" fmla="*/ 3961 h 23908"/>
                  <a:gd name="connsiteX149" fmla="*/ 5834 w 24844"/>
                  <a:gd name="connsiteY149" fmla="*/ 3961 h 23908"/>
                  <a:gd name="connsiteX150" fmla="*/ 5905 w 24844"/>
                  <a:gd name="connsiteY150" fmla="*/ 3384 h 23908"/>
                  <a:gd name="connsiteX151" fmla="*/ 5041 w 24844"/>
                  <a:gd name="connsiteY151" fmla="*/ 2088 h 23908"/>
                  <a:gd name="connsiteX152" fmla="*/ 4393 w 24844"/>
                  <a:gd name="connsiteY152" fmla="*/ 2232 h 23908"/>
                  <a:gd name="connsiteX153" fmla="*/ 4393 w 24844"/>
                  <a:gd name="connsiteY153" fmla="*/ 2088 h 23908"/>
                  <a:gd name="connsiteX154" fmla="*/ 6914 w 24844"/>
                  <a:gd name="connsiteY154" fmla="*/ 288 h 23908"/>
                  <a:gd name="connsiteX155" fmla="*/ 8210 w 24844"/>
                  <a:gd name="connsiteY155" fmla="*/ 864 h 23908"/>
                  <a:gd name="connsiteX156" fmla="*/ 9434 w 24844"/>
                  <a:gd name="connsiteY156" fmla="*/ 288 h 23908"/>
                  <a:gd name="connsiteX157" fmla="*/ 11883 w 24844"/>
                  <a:gd name="connsiteY157" fmla="*/ 2160 h 23908"/>
                  <a:gd name="connsiteX158" fmla="*/ 11883 w 24844"/>
                  <a:gd name="connsiteY158" fmla="*/ 2160 h 23908"/>
                  <a:gd name="connsiteX159" fmla="*/ 11667 w 24844"/>
                  <a:gd name="connsiteY159" fmla="*/ 2232 h 23908"/>
                  <a:gd name="connsiteX160" fmla="*/ 11378 w 24844"/>
                  <a:gd name="connsiteY160" fmla="*/ 2088 h 23908"/>
                  <a:gd name="connsiteX161" fmla="*/ 10586 w 24844"/>
                  <a:gd name="connsiteY161" fmla="*/ 3384 h 23908"/>
                  <a:gd name="connsiteX162" fmla="*/ 11090 w 24844"/>
                  <a:gd name="connsiteY162" fmla="*/ 5905 h 23908"/>
                  <a:gd name="connsiteX163" fmla="*/ 11018 w 24844"/>
                  <a:gd name="connsiteY163" fmla="*/ 5905 h 23908"/>
                  <a:gd name="connsiteX164" fmla="*/ 11018 w 24844"/>
                  <a:gd name="connsiteY164" fmla="*/ 6049 h 23908"/>
                  <a:gd name="connsiteX165" fmla="*/ 11306 w 24844"/>
                  <a:gd name="connsiteY165" fmla="*/ 6625 h 23908"/>
                  <a:gd name="connsiteX166" fmla="*/ 11306 w 24844"/>
                  <a:gd name="connsiteY166" fmla="*/ 7417 h 23908"/>
                  <a:gd name="connsiteX167" fmla="*/ 11378 w 24844"/>
                  <a:gd name="connsiteY167" fmla="*/ 7417 h 23908"/>
                  <a:gd name="connsiteX168" fmla="*/ 11378 w 24844"/>
                  <a:gd name="connsiteY168" fmla="*/ 7561 h 23908"/>
                  <a:gd name="connsiteX169" fmla="*/ 11235 w 24844"/>
                  <a:gd name="connsiteY169" fmla="*/ 7705 h 23908"/>
                  <a:gd name="connsiteX170" fmla="*/ 11667 w 24844"/>
                  <a:gd name="connsiteY170" fmla="*/ 8786 h 23908"/>
                  <a:gd name="connsiteX171" fmla="*/ 11523 w 24844"/>
                  <a:gd name="connsiteY171" fmla="*/ 8786 h 23908"/>
                  <a:gd name="connsiteX172" fmla="*/ 11955 w 24844"/>
                  <a:gd name="connsiteY172" fmla="*/ 10946 h 23908"/>
                  <a:gd name="connsiteX173" fmla="*/ 12315 w 24844"/>
                  <a:gd name="connsiteY173" fmla="*/ 12962 h 23908"/>
                  <a:gd name="connsiteX174" fmla="*/ 12531 w 24844"/>
                  <a:gd name="connsiteY174" fmla="*/ 12962 h 23908"/>
                  <a:gd name="connsiteX175" fmla="*/ 12819 w 24844"/>
                  <a:gd name="connsiteY175" fmla="*/ 11882 h 23908"/>
                  <a:gd name="connsiteX176" fmla="*/ 12819 w 24844"/>
                  <a:gd name="connsiteY176" fmla="*/ 11450 h 23908"/>
                  <a:gd name="connsiteX177" fmla="*/ 13251 w 24844"/>
                  <a:gd name="connsiteY177" fmla="*/ 10370 h 23908"/>
                  <a:gd name="connsiteX178" fmla="*/ 13035 w 24844"/>
                  <a:gd name="connsiteY178" fmla="*/ 10370 h 23908"/>
                  <a:gd name="connsiteX179" fmla="*/ 13611 w 24844"/>
                  <a:gd name="connsiteY179" fmla="*/ 8066 h 23908"/>
                  <a:gd name="connsiteX180" fmla="*/ 13611 w 24844"/>
                  <a:gd name="connsiteY180" fmla="*/ 7561 h 23908"/>
                  <a:gd name="connsiteX181" fmla="*/ 13827 w 24844"/>
                  <a:gd name="connsiteY181" fmla="*/ 7489 h 23908"/>
                  <a:gd name="connsiteX182" fmla="*/ 13827 w 24844"/>
                  <a:gd name="connsiteY182" fmla="*/ 7345 h 23908"/>
                  <a:gd name="connsiteX183" fmla="*/ 13683 w 24844"/>
                  <a:gd name="connsiteY183" fmla="*/ 7345 h 23908"/>
                  <a:gd name="connsiteX184" fmla="*/ 13683 w 24844"/>
                  <a:gd name="connsiteY184" fmla="*/ 6985 h 23908"/>
                  <a:gd name="connsiteX185" fmla="*/ 13755 w 24844"/>
                  <a:gd name="connsiteY185" fmla="*/ 6985 h 23908"/>
                  <a:gd name="connsiteX186" fmla="*/ 13683 w 24844"/>
                  <a:gd name="connsiteY186" fmla="*/ 6841 h 23908"/>
                  <a:gd name="connsiteX187" fmla="*/ 13683 w 24844"/>
                  <a:gd name="connsiteY187" fmla="*/ 6841 h 23908"/>
                  <a:gd name="connsiteX188" fmla="*/ 14475 w 24844"/>
                  <a:gd name="connsiteY188" fmla="*/ 4104 h 23908"/>
                  <a:gd name="connsiteX189" fmla="*/ 14259 w 24844"/>
                  <a:gd name="connsiteY189" fmla="*/ 3312 h 23908"/>
                  <a:gd name="connsiteX190" fmla="*/ 14331 w 24844"/>
                  <a:gd name="connsiteY190" fmla="*/ 3312 h 23908"/>
                  <a:gd name="connsiteX191" fmla="*/ 14331 w 24844"/>
                  <a:gd name="connsiteY191" fmla="*/ 3097 h 23908"/>
                  <a:gd name="connsiteX192" fmla="*/ 13827 w 24844"/>
                  <a:gd name="connsiteY192" fmla="*/ 1944 h 23908"/>
                  <a:gd name="connsiteX193" fmla="*/ 13827 w 24844"/>
                  <a:gd name="connsiteY193" fmla="*/ 1944 h 23908"/>
                  <a:gd name="connsiteX194" fmla="*/ 13179 w 24844"/>
                  <a:gd name="connsiteY194" fmla="*/ 2088 h 23908"/>
                  <a:gd name="connsiteX195" fmla="*/ 13107 w 24844"/>
                  <a:gd name="connsiteY195" fmla="*/ 2088 h 23908"/>
                  <a:gd name="connsiteX196" fmla="*/ 15555 w 24844"/>
                  <a:gd name="connsiteY196" fmla="*/ 72 h 23908"/>
                  <a:gd name="connsiteX197" fmla="*/ 16852 w 24844"/>
                  <a:gd name="connsiteY197" fmla="*/ 792 h 23908"/>
                  <a:gd name="connsiteX198" fmla="*/ 16852 w 24844"/>
                  <a:gd name="connsiteY198" fmla="*/ 792 h 23908"/>
                  <a:gd name="connsiteX199" fmla="*/ 17139 w 24844"/>
                  <a:gd name="connsiteY199" fmla="*/ 648 h 23908"/>
                  <a:gd name="connsiteX200" fmla="*/ 17932 w 24844"/>
                  <a:gd name="connsiteY200" fmla="*/ 0 h 23908"/>
                  <a:gd name="connsiteX201" fmla="*/ 3457 w 24844"/>
                  <a:gd name="connsiteY201" fmla="*/ 21892 h 23908"/>
                  <a:gd name="connsiteX202" fmla="*/ 3529 w 24844"/>
                  <a:gd name="connsiteY202" fmla="*/ 21892 h 23908"/>
                  <a:gd name="connsiteX203" fmla="*/ 3673 w 24844"/>
                  <a:gd name="connsiteY203" fmla="*/ 21748 h 23908"/>
                  <a:gd name="connsiteX204" fmla="*/ 3673 w 24844"/>
                  <a:gd name="connsiteY204" fmla="*/ 21748 h 23908"/>
                  <a:gd name="connsiteX205" fmla="*/ 3529 w 24844"/>
                  <a:gd name="connsiteY205" fmla="*/ 21892 h 23908"/>
                  <a:gd name="connsiteX206" fmla="*/ 4465 w 24844"/>
                  <a:gd name="connsiteY206" fmla="*/ 21100 h 23908"/>
                  <a:gd name="connsiteX207" fmla="*/ 4537 w 24844"/>
                  <a:gd name="connsiteY207" fmla="*/ 21100 h 23908"/>
                  <a:gd name="connsiteX208" fmla="*/ 4753 w 24844"/>
                  <a:gd name="connsiteY208" fmla="*/ 20812 h 23908"/>
                  <a:gd name="connsiteX209" fmla="*/ 4681 w 24844"/>
                  <a:gd name="connsiteY209" fmla="*/ 20812 h 23908"/>
                  <a:gd name="connsiteX210" fmla="*/ 4465 w 24844"/>
                  <a:gd name="connsiteY210" fmla="*/ 21100 h 23908"/>
                  <a:gd name="connsiteX211" fmla="*/ 4897 w 24844"/>
                  <a:gd name="connsiteY211" fmla="*/ 20812 h 23908"/>
                  <a:gd name="connsiteX212" fmla="*/ 4969 w 24844"/>
                  <a:gd name="connsiteY212" fmla="*/ 20812 h 23908"/>
                  <a:gd name="connsiteX213" fmla="*/ 5113 w 24844"/>
                  <a:gd name="connsiteY213" fmla="*/ 20668 h 23908"/>
                  <a:gd name="connsiteX214" fmla="*/ 5041 w 24844"/>
                  <a:gd name="connsiteY214" fmla="*/ 20668 h 23908"/>
                  <a:gd name="connsiteX215" fmla="*/ 4897 w 24844"/>
                  <a:gd name="connsiteY215" fmla="*/ 20812 h 23908"/>
                  <a:gd name="connsiteX216" fmla="*/ 5329 w 24844"/>
                  <a:gd name="connsiteY216" fmla="*/ 13467 h 23908"/>
                  <a:gd name="connsiteX217" fmla="*/ 5401 w 24844"/>
                  <a:gd name="connsiteY217" fmla="*/ 13467 h 23908"/>
                  <a:gd name="connsiteX218" fmla="*/ 5545 w 24844"/>
                  <a:gd name="connsiteY218" fmla="*/ 13322 h 23908"/>
                  <a:gd name="connsiteX219" fmla="*/ 5473 w 24844"/>
                  <a:gd name="connsiteY219" fmla="*/ 13322 h 23908"/>
                  <a:gd name="connsiteX220" fmla="*/ 5329 w 24844"/>
                  <a:gd name="connsiteY220" fmla="*/ 13467 h 23908"/>
                  <a:gd name="connsiteX221" fmla="*/ 5689 w 24844"/>
                  <a:gd name="connsiteY221" fmla="*/ 13178 h 23908"/>
                  <a:gd name="connsiteX222" fmla="*/ 5689 w 24844"/>
                  <a:gd name="connsiteY222" fmla="*/ 13178 h 23908"/>
                  <a:gd name="connsiteX223" fmla="*/ 5834 w 24844"/>
                  <a:gd name="connsiteY223" fmla="*/ 13035 h 23908"/>
                  <a:gd name="connsiteX224" fmla="*/ 5834 w 24844"/>
                  <a:gd name="connsiteY224" fmla="*/ 13035 h 23908"/>
                  <a:gd name="connsiteX225" fmla="*/ 5689 w 24844"/>
                  <a:gd name="connsiteY225" fmla="*/ 13178 h 23908"/>
                  <a:gd name="connsiteX226" fmla="*/ 5834 w 24844"/>
                  <a:gd name="connsiteY226" fmla="*/ 2016 h 23908"/>
                  <a:gd name="connsiteX227" fmla="*/ 5834 w 24844"/>
                  <a:gd name="connsiteY227" fmla="*/ 2160 h 23908"/>
                  <a:gd name="connsiteX228" fmla="*/ 6121 w 24844"/>
                  <a:gd name="connsiteY228" fmla="*/ 2160 h 23908"/>
                  <a:gd name="connsiteX229" fmla="*/ 5834 w 24844"/>
                  <a:gd name="connsiteY229" fmla="*/ 2016 h 23908"/>
                  <a:gd name="connsiteX230" fmla="*/ 6409 w 24844"/>
                  <a:gd name="connsiteY230" fmla="*/ 12602 h 23908"/>
                  <a:gd name="connsiteX231" fmla="*/ 6409 w 24844"/>
                  <a:gd name="connsiteY231" fmla="*/ 12746 h 23908"/>
                  <a:gd name="connsiteX232" fmla="*/ 6698 w 24844"/>
                  <a:gd name="connsiteY232" fmla="*/ 12458 h 23908"/>
                  <a:gd name="connsiteX233" fmla="*/ 6409 w 24844"/>
                  <a:gd name="connsiteY233" fmla="*/ 12458 h 23908"/>
                  <a:gd name="connsiteX234" fmla="*/ 7130 w 24844"/>
                  <a:gd name="connsiteY234" fmla="*/ 2880 h 23908"/>
                  <a:gd name="connsiteX235" fmla="*/ 6698 w 24844"/>
                  <a:gd name="connsiteY235" fmla="*/ 3240 h 23908"/>
                  <a:gd name="connsiteX236" fmla="*/ 6698 w 24844"/>
                  <a:gd name="connsiteY236" fmla="*/ 3240 h 23908"/>
                  <a:gd name="connsiteX237" fmla="*/ 7274 w 24844"/>
                  <a:gd name="connsiteY237" fmla="*/ 2952 h 23908"/>
                  <a:gd name="connsiteX238" fmla="*/ 7274 w 24844"/>
                  <a:gd name="connsiteY238" fmla="*/ 2952 h 23908"/>
                  <a:gd name="connsiteX239" fmla="*/ 7130 w 24844"/>
                  <a:gd name="connsiteY239" fmla="*/ 2952 h 23908"/>
                  <a:gd name="connsiteX240" fmla="*/ 7058 w 24844"/>
                  <a:gd name="connsiteY240" fmla="*/ 2520 h 23908"/>
                  <a:gd name="connsiteX241" fmla="*/ 7058 w 24844"/>
                  <a:gd name="connsiteY241" fmla="*/ 2664 h 23908"/>
                  <a:gd name="connsiteX242" fmla="*/ 7274 w 24844"/>
                  <a:gd name="connsiteY242" fmla="*/ 2664 h 23908"/>
                  <a:gd name="connsiteX243" fmla="*/ 7058 w 24844"/>
                  <a:gd name="connsiteY243" fmla="*/ 2520 h 23908"/>
                  <a:gd name="connsiteX244" fmla="*/ 7634 w 24844"/>
                  <a:gd name="connsiteY244" fmla="*/ 2376 h 23908"/>
                  <a:gd name="connsiteX245" fmla="*/ 7634 w 24844"/>
                  <a:gd name="connsiteY245" fmla="*/ 2520 h 23908"/>
                  <a:gd name="connsiteX246" fmla="*/ 7994 w 24844"/>
                  <a:gd name="connsiteY246" fmla="*/ 2520 h 23908"/>
                  <a:gd name="connsiteX247" fmla="*/ 7994 w 24844"/>
                  <a:gd name="connsiteY247" fmla="*/ 2448 h 23908"/>
                  <a:gd name="connsiteX248" fmla="*/ 7634 w 24844"/>
                  <a:gd name="connsiteY248" fmla="*/ 2448 h 23908"/>
                  <a:gd name="connsiteX249" fmla="*/ 8498 w 24844"/>
                  <a:gd name="connsiteY249" fmla="*/ 3240 h 23908"/>
                  <a:gd name="connsiteX250" fmla="*/ 8498 w 24844"/>
                  <a:gd name="connsiteY250" fmla="*/ 3384 h 23908"/>
                  <a:gd name="connsiteX251" fmla="*/ 8714 w 24844"/>
                  <a:gd name="connsiteY251" fmla="*/ 3384 h 23908"/>
                  <a:gd name="connsiteX252" fmla="*/ 8498 w 24844"/>
                  <a:gd name="connsiteY252" fmla="*/ 3240 h 23908"/>
                  <a:gd name="connsiteX253" fmla="*/ 9074 w 24844"/>
                  <a:gd name="connsiteY253" fmla="*/ 11594 h 23908"/>
                  <a:gd name="connsiteX254" fmla="*/ 9146 w 24844"/>
                  <a:gd name="connsiteY254" fmla="*/ 11594 h 23908"/>
                  <a:gd name="connsiteX255" fmla="*/ 9506 w 24844"/>
                  <a:gd name="connsiteY255" fmla="*/ 11306 h 23908"/>
                  <a:gd name="connsiteX256" fmla="*/ 9434 w 24844"/>
                  <a:gd name="connsiteY256" fmla="*/ 11306 h 23908"/>
                  <a:gd name="connsiteX257" fmla="*/ 9074 w 24844"/>
                  <a:gd name="connsiteY257" fmla="*/ 11594 h 23908"/>
                  <a:gd name="connsiteX258" fmla="*/ 9218 w 24844"/>
                  <a:gd name="connsiteY258" fmla="*/ 3601 h 23908"/>
                  <a:gd name="connsiteX259" fmla="*/ 9434 w 24844"/>
                  <a:gd name="connsiteY259" fmla="*/ 3889 h 23908"/>
                  <a:gd name="connsiteX260" fmla="*/ 9506 w 24844"/>
                  <a:gd name="connsiteY260" fmla="*/ 3889 h 23908"/>
                  <a:gd name="connsiteX261" fmla="*/ 9290 w 24844"/>
                  <a:gd name="connsiteY261" fmla="*/ 3601 h 23908"/>
                  <a:gd name="connsiteX262" fmla="*/ 9218 w 24844"/>
                  <a:gd name="connsiteY262" fmla="*/ 3601 h 23908"/>
                  <a:gd name="connsiteX263" fmla="*/ 10514 w 24844"/>
                  <a:gd name="connsiteY263" fmla="*/ 12026 h 23908"/>
                  <a:gd name="connsiteX264" fmla="*/ 10514 w 24844"/>
                  <a:gd name="connsiteY264" fmla="*/ 12026 h 23908"/>
                  <a:gd name="connsiteX265" fmla="*/ 10802 w 24844"/>
                  <a:gd name="connsiteY265" fmla="*/ 12170 h 23908"/>
                  <a:gd name="connsiteX266" fmla="*/ 10802 w 24844"/>
                  <a:gd name="connsiteY266" fmla="*/ 12170 h 23908"/>
                  <a:gd name="connsiteX267" fmla="*/ 10514 w 24844"/>
                  <a:gd name="connsiteY267" fmla="*/ 12026 h 23908"/>
                  <a:gd name="connsiteX268" fmla="*/ 10514 w 24844"/>
                  <a:gd name="connsiteY268" fmla="*/ 12026 h 23908"/>
                  <a:gd name="connsiteX269" fmla="*/ 11090 w 24844"/>
                  <a:gd name="connsiteY269" fmla="*/ 9794 h 23908"/>
                  <a:gd name="connsiteX270" fmla="*/ 11163 w 24844"/>
                  <a:gd name="connsiteY270" fmla="*/ 9794 h 23908"/>
                  <a:gd name="connsiteX271" fmla="*/ 11306 w 24844"/>
                  <a:gd name="connsiteY271" fmla="*/ 9650 h 23908"/>
                  <a:gd name="connsiteX272" fmla="*/ 11235 w 24844"/>
                  <a:gd name="connsiteY272" fmla="*/ 9650 h 23908"/>
                  <a:gd name="connsiteX273" fmla="*/ 11090 w 24844"/>
                  <a:gd name="connsiteY273" fmla="*/ 9794 h 23908"/>
                  <a:gd name="connsiteX274" fmla="*/ 11090 w 24844"/>
                  <a:gd name="connsiteY274" fmla="*/ 12170 h 23908"/>
                  <a:gd name="connsiteX275" fmla="*/ 11090 w 24844"/>
                  <a:gd name="connsiteY275" fmla="*/ 12170 h 23908"/>
                  <a:gd name="connsiteX276" fmla="*/ 11378 w 24844"/>
                  <a:gd name="connsiteY276" fmla="*/ 12242 h 23908"/>
                  <a:gd name="connsiteX277" fmla="*/ 11378 w 24844"/>
                  <a:gd name="connsiteY277" fmla="*/ 12242 h 23908"/>
                  <a:gd name="connsiteX278" fmla="*/ 11090 w 24844"/>
                  <a:gd name="connsiteY278" fmla="*/ 12170 h 23908"/>
                  <a:gd name="connsiteX279" fmla="*/ 11090 w 24844"/>
                  <a:gd name="connsiteY279" fmla="*/ 17355 h 23908"/>
                  <a:gd name="connsiteX280" fmla="*/ 11090 w 24844"/>
                  <a:gd name="connsiteY280" fmla="*/ 17499 h 23908"/>
                  <a:gd name="connsiteX281" fmla="*/ 11306 w 24844"/>
                  <a:gd name="connsiteY281" fmla="*/ 17499 h 23908"/>
                  <a:gd name="connsiteX282" fmla="*/ 11306 w 24844"/>
                  <a:gd name="connsiteY282" fmla="*/ 17211 h 23908"/>
                  <a:gd name="connsiteX283" fmla="*/ 11090 w 24844"/>
                  <a:gd name="connsiteY283" fmla="*/ 17211 h 23908"/>
                  <a:gd name="connsiteX284" fmla="*/ 11378 w 24844"/>
                  <a:gd name="connsiteY284" fmla="*/ 9578 h 23908"/>
                  <a:gd name="connsiteX285" fmla="*/ 11378 w 24844"/>
                  <a:gd name="connsiteY285" fmla="*/ 9578 h 23908"/>
                  <a:gd name="connsiteX286" fmla="*/ 11595 w 24844"/>
                  <a:gd name="connsiteY286" fmla="*/ 9434 h 23908"/>
                  <a:gd name="connsiteX287" fmla="*/ 11450 w 24844"/>
                  <a:gd name="connsiteY287" fmla="*/ 9434 h 23908"/>
                  <a:gd name="connsiteX288" fmla="*/ 11306 w 24844"/>
                  <a:gd name="connsiteY288" fmla="*/ 9578 h 23908"/>
                  <a:gd name="connsiteX289" fmla="*/ 11738 w 24844"/>
                  <a:gd name="connsiteY289" fmla="*/ 16995 h 23908"/>
                  <a:gd name="connsiteX290" fmla="*/ 11738 w 24844"/>
                  <a:gd name="connsiteY290" fmla="*/ 17139 h 23908"/>
                  <a:gd name="connsiteX291" fmla="*/ 12027 w 24844"/>
                  <a:gd name="connsiteY291" fmla="*/ 17139 h 23908"/>
                  <a:gd name="connsiteX292" fmla="*/ 12027 w 24844"/>
                  <a:gd name="connsiteY292" fmla="*/ 16923 h 23908"/>
                  <a:gd name="connsiteX293" fmla="*/ 11738 w 24844"/>
                  <a:gd name="connsiteY293" fmla="*/ 16923 h 23908"/>
                  <a:gd name="connsiteX294" fmla="*/ 12315 w 24844"/>
                  <a:gd name="connsiteY294" fmla="*/ 16707 h 23908"/>
                  <a:gd name="connsiteX295" fmla="*/ 12315 w 24844"/>
                  <a:gd name="connsiteY295" fmla="*/ 16707 h 23908"/>
                  <a:gd name="connsiteX296" fmla="*/ 12602 w 24844"/>
                  <a:gd name="connsiteY296" fmla="*/ 16563 h 23908"/>
                  <a:gd name="connsiteX297" fmla="*/ 12602 w 24844"/>
                  <a:gd name="connsiteY297" fmla="*/ 16563 h 23908"/>
                  <a:gd name="connsiteX298" fmla="*/ 12387 w 24844"/>
                  <a:gd name="connsiteY298" fmla="*/ 16707 h 23908"/>
                  <a:gd name="connsiteX299" fmla="*/ 13539 w 24844"/>
                  <a:gd name="connsiteY299" fmla="*/ 12602 h 23908"/>
                  <a:gd name="connsiteX300" fmla="*/ 13539 w 24844"/>
                  <a:gd name="connsiteY300" fmla="*/ 12602 h 23908"/>
                  <a:gd name="connsiteX301" fmla="*/ 13827 w 24844"/>
                  <a:gd name="connsiteY301" fmla="*/ 12674 h 23908"/>
                  <a:gd name="connsiteX302" fmla="*/ 13827 w 24844"/>
                  <a:gd name="connsiteY302" fmla="*/ 12674 h 23908"/>
                  <a:gd name="connsiteX303" fmla="*/ 13539 w 24844"/>
                  <a:gd name="connsiteY303" fmla="*/ 12602 h 23908"/>
                  <a:gd name="connsiteX304" fmla="*/ 13539 w 24844"/>
                  <a:gd name="connsiteY304" fmla="*/ 15771 h 23908"/>
                  <a:gd name="connsiteX305" fmla="*/ 13611 w 24844"/>
                  <a:gd name="connsiteY305" fmla="*/ 15771 h 23908"/>
                  <a:gd name="connsiteX306" fmla="*/ 13755 w 24844"/>
                  <a:gd name="connsiteY306" fmla="*/ 15627 h 23908"/>
                  <a:gd name="connsiteX307" fmla="*/ 13683 w 24844"/>
                  <a:gd name="connsiteY307" fmla="*/ 15627 h 23908"/>
                  <a:gd name="connsiteX308" fmla="*/ 13539 w 24844"/>
                  <a:gd name="connsiteY308" fmla="*/ 15771 h 23908"/>
                  <a:gd name="connsiteX309" fmla="*/ 13899 w 24844"/>
                  <a:gd name="connsiteY309" fmla="*/ 15555 h 23908"/>
                  <a:gd name="connsiteX310" fmla="*/ 13971 w 24844"/>
                  <a:gd name="connsiteY310" fmla="*/ 15555 h 23908"/>
                  <a:gd name="connsiteX311" fmla="*/ 14115 w 24844"/>
                  <a:gd name="connsiteY311" fmla="*/ 15339 h 23908"/>
                  <a:gd name="connsiteX312" fmla="*/ 14043 w 24844"/>
                  <a:gd name="connsiteY312" fmla="*/ 15339 h 23908"/>
                  <a:gd name="connsiteX313" fmla="*/ 13899 w 24844"/>
                  <a:gd name="connsiteY313" fmla="*/ 15555 h 23908"/>
                  <a:gd name="connsiteX314" fmla="*/ 13971 w 24844"/>
                  <a:gd name="connsiteY314" fmla="*/ 12602 h 23908"/>
                  <a:gd name="connsiteX315" fmla="*/ 13971 w 24844"/>
                  <a:gd name="connsiteY315" fmla="*/ 12746 h 23908"/>
                  <a:gd name="connsiteX316" fmla="*/ 14331 w 24844"/>
                  <a:gd name="connsiteY316" fmla="*/ 12746 h 23908"/>
                  <a:gd name="connsiteX317" fmla="*/ 13971 w 24844"/>
                  <a:gd name="connsiteY317" fmla="*/ 12602 h 23908"/>
                  <a:gd name="connsiteX318" fmla="*/ 14331 w 24844"/>
                  <a:gd name="connsiteY318" fmla="*/ 15339 h 23908"/>
                  <a:gd name="connsiteX319" fmla="*/ 14403 w 24844"/>
                  <a:gd name="connsiteY319" fmla="*/ 15339 h 23908"/>
                  <a:gd name="connsiteX320" fmla="*/ 14547 w 24844"/>
                  <a:gd name="connsiteY320" fmla="*/ 15195 h 23908"/>
                  <a:gd name="connsiteX321" fmla="*/ 14475 w 24844"/>
                  <a:gd name="connsiteY321" fmla="*/ 15195 h 23908"/>
                  <a:gd name="connsiteX322" fmla="*/ 14331 w 24844"/>
                  <a:gd name="connsiteY322" fmla="*/ 15339 h 23908"/>
                  <a:gd name="connsiteX323" fmla="*/ 14547 w 24844"/>
                  <a:gd name="connsiteY323" fmla="*/ 7201 h 23908"/>
                  <a:gd name="connsiteX324" fmla="*/ 14547 w 24844"/>
                  <a:gd name="connsiteY324" fmla="*/ 7201 h 23908"/>
                  <a:gd name="connsiteX325" fmla="*/ 14691 w 24844"/>
                  <a:gd name="connsiteY325" fmla="*/ 7129 h 23908"/>
                  <a:gd name="connsiteX326" fmla="*/ 14691 w 24844"/>
                  <a:gd name="connsiteY326" fmla="*/ 7129 h 23908"/>
                  <a:gd name="connsiteX327" fmla="*/ 14547 w 24844"/>
                  <a:gd name="connsiteY327" fmla="*/ 7201 h 23908"/>
                  <a:gd name="connsiteX328" fmla="*/ 16132 w 24844"/>
                  <a:gd name="connsiteY328" fmla="*/ 5833 h 23908"/>
                  <a:gd name="connsiteX329" fmla="*/ 16132 w 24844"/>
                  <a:gd name="connsiteY329" fmla="*/ 5977 h 23908"/>
                  <a:gd name="connsiteX330" fmla="*/ 16492 w 24844"/>
                  <a:gd name="connsiteY330" fmla="*/ 5761 h 23908"/>
                  <a:gd name="connsiteX331" fmla="*/ 16132 w 24844"/>
                  <a:gd name="connsiteY331" fmla="*/ 5761 h 23908"/>
                  <a:gd name="connsiteX332" fmla="*/ 16924 w 24844"/>
                  <a:gd name="connsiteY332" fmla="*/ 5473 h 23908"/>
                  <a:gd name="connsiteX333" fmla="*/ 16924 w 24844"/>
                  <a:gd name="connsiteY333" fmla="*/ 5617 h 23908"/>
                  <a:gd name="connsiteX334" fmla="*/ 17428 w 24844"/>
                  <a:gd name="connsiteY334" fmla="*/ 5473 h 23908"/>
                  <a:gd name="connsiteX335" fmla="*/ 17428 w 24844"/>
                  <a:gd name="connsiteY335" fmla="*/ 5473 h 23908"/>
                  <a:gd name="connsiteX336" fmla="*/ 17284 w 24844"/>
                  <a:gd name="connsiteY336" fmla="*/ 5401 h 23908"/>
                  <a:gd name="connsiteX337" fmla="*/ 16924 w 24844"/>
                  <a:gd name="connsiteY337" fmla="*/ 5401 h 23908"/>
                  <a:gd name="connsiteX338" fmla="*/ 17500 w 24844"/>
                  <a:gd name="connsiteY338" fmla="*/ 13106 h 23908"/>
                  <a:gd name="connsiteX339" fmla="*/ 17500 w 24844"/>
                  <a:gd name="connsiteY339" fmla="*/ 13106 h 23908"/>
                  <a:gd name="connsiteX340" fmla="*/ 17860 w 24844"/>
                  <a:gd name="connsiteY340" fmla="*/ 13178 h 23908"/>
                  <a:gd name="connsiteX341" fmla="*/ 17860 w 24844"/>
                  <a:gd name="connsiteY341" fmla="*/ 13178 h 23908"/>
                  <a:gd name="connsiteX342" fmla="*/ 17500 w 24844"/>
                  <a:gd name="connsiteY342" fmla="*/ 13106 h 23908"/>
                  <a:gd name="connsiteX343" fmla="*/ 18292 w 24844"/>
                  <a:gd name="connsiteY343" fmla="*/ 4465 h 23908"/>
                  <a:gd name="connsiteX344" fmla="*/ 18292 w 24844"/>
                  <a:gd name="connsiteY344" fmla="*/ 4609 h 23908"/>
                  <a:gd name="connsiteX345" fmla="*/ 18436 w 24844"/>
                  <a:gd name="connsiteY345" fmla="*/ 4393 h 23908"/>
                  <a:gd name="connsiteX346" fmla="*/ 18436 w 24844"/>
                  <a:gd name="connsiteY346" fmla="*/ 4393 h 23908"/>
                  <a:gd name="connsiteX347" fmla="*/ 18292 w 24844"/>
                  <a:gd name="connsiteY347" fmla="*/ 4393 h 2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</a:cxnLst>
                <a:rect l="l" t="t" r="r" b="b"/>
                <a:pathLst>
                  <a:path w="24844" h="23908">
                    <a:moveTo>
                      <a:pt x="17860" y="432"/>
                    </a:moveTo>
                    <a:lnTo>
                      <a:pt x="18220" y="432"/>
                    </a:lnTo>
                    <a:cubicBezTo>
                      <a:pt x="18724" y="432"/>
                      <a:pt x="19588" y="1080"/>
                      <a:pt x="20740" y="2304"/>
                    </a:cubicBezTo>
                    <a:lnTo>
                      <a:pt x="20740" y="2520"/>
                    </a:lnTo>
                    <a:cubicBezTo>
                      <a:pt x="20740" y="2520"/>
                      <a:pt x="20596" y="2520"/>
                      <a:pt x="20596" y="2520"/>
                    </a:cubicBezTo>
                    <a:cubicBezTo>
                      <a:pt x="20236" y="2520"/>
                      <a:pt x="20020" y="2520"/>
                      <a:pt x="20020" y="2376"/>
                    </a:cubicBezTo>
                    <a:lnTo>
                      <a:pt x="19516" y="2520"/>
                    </a:lnTo>
                    <a:lnTo>
                      <a:pt x="19300" y="2520"/>
                    </a:lnTo>
                    <a:cubicBezTo>
                      <a:pt x="19300" y="2520"/>
                      <a:pt x="19228" y="3097"/>
                      <a:pt x="19084" y="3240"/>
                    </a:cubicBezTo>
                    <a:lnTo>
                      <a:pt x="19084" y="3240"/>
                    </a:lnTo>
                    <a:cubicBezTo>
                      <a:pt x="19084" y="3240"/>
                      <a:pt x="19084" y="3817"/>
                      <a:pt x="19084" y="3817"/>
                    </a:cubicBezTo>
                    <a:lnTo>
                      <a:pt x="19084" y="4177"/>
                    </a:lnTo>
                    <a:cubicBezTo>
                      <a:pt x="19084" y="4177"/>
                      <a:pt x="19228" y="4465"/>
                      <a:pt x="19228" y="5113"/>
                    </a:cubicBezTo>
                    <a:lnTo>
                      <a:pt x="19084" y="5257"/>
                    </a:lnTo>
                    <a:cubicBezTo>
                      <a:pt x="19084" y="5257"/>
                      <a:pt x="19444" y="5905"/>
                      <a:pt x="19660" y="7273"/>
                    </a:cubicBezTo>
                    <a:cubicBezTo>
                      <a:pt x="19804" y="7345"/>
                      <a:pt x="19948" y="7489"/>
                      <a:pt x="19948" y="7633"/>
                    </a:cubicBezTo>
                    <a:lnTo>
                      <a:pt x="19876" y="7633"/>
                    </a:lnTo>
                    <a:lnTo>
                      <a:pt x="19876" y="7777"/>
                    </a:lnTo>
                    <a:lnTo>
                      <a:pt x="20092" y="8426"/>
                    </a:lnTo>
                    <a:lnTo>
                      <a:pt x="20020" y="8426"/>
                    </a:lnTo>
                    <a:cubicBezTo>
                      <a:pt x="20020" y="8426"/>
                      <a:pt x="20236" y="8713"/>
                      <a:pt x="20236" y="9146"/>
                    </a:cubicBezTo>
                    <a:lnTo>
                      <a:pt x="20236" y="9362"/>
                    </a:lnTo>
                    <a:cubicBezTo>
                      <a:pt x="20236" y="9362"/>
                      <a:pt x="20308" y="9505"/>
                      <a:pt x="20308" y="9505"/>
                    </a:cubicBezTo>
                    <a:lnTo>
                      <a:pt x="20308" y="9722"/>
                    </a:lnTo>
                    <a:cubicBezTo>
                      <a:pt x="20308" y="9722"/>
                      <a:pt x="20524" y="10226"/>
                      <a:pt x="20740" y="11090"/>
                    </a:cubicBezTo>
                    <a:cubicBezTo>
                      <a:pt x="21388" y="11594"/>
                      <a:pt x="21893" y="12098"/>
                      <a:pt x="22325" y="12602"/>
                    </a:cubicBezTo>
                    <a:lnTo>
                      <a:pt x="22325" y="12602"/>
                    </a:lnTo>
                    <a:cubicBezTo>
                      <a:pt x="22325" y="12602"/>
                      <a:pt x="21388" y="13899"/>
                      <a:pt x="21388" y="13899"/>
                    </a:cubicBezTo>
                    <a:lnTo>
                      <a:pt x="21388" y="14691"/>
                    </a:lnTo>
                    <a:cubicBezTo>
                      <a:pt x="21388" y="14691"/>
                      <a:pt x="21316" y="14691"/>
                      <a:pt x="21316" y="14691"/>
                    </a:cubicBezTo>
                    <a:lnTo>
                      <a:pt x="21316" y="14691"/>
                    </a:lnTo>
                    <a:cubicBezTo>
                      <a:pt x="21316" y="14691"/>
                      <a:pt x="22037" y="17427"/>
                      <a:pt x="22037" y="17427"/>
                    </a:cubicBezTo>
                    <a:lnTo>
                      <a:pt x="21893" y="17571"/>
                    </a:lnTo>
                    <a:cubicBezTo>
                      <a:pt x="21893" y="17571"/>
                      <a:pt x="22253" y="18436"/>
                      <a:pt x="22613" y="20236"/>
                    </a:cubicBezTo>
                    <a:cubicBezTo>
                      <a:pt x="22973" y="21316"/>
                      <a:pt x="23405" y="21820"/>
                      <a:pt x="23837" y="21820"/>
                    </a:cubicBezTo>
                    <a:lnTo>
                      <a:pt x="24053" y="21820"/>
                    </a:lnTo>
                    <a:cubicBezTo>
                      <a:pt x="24053" y="21820"/>
                      <a:pt x="24485" y="21748"/>
                      <a:pt x="24773" y="21532"/>
                    </a:cubicBezTo>
                    <a:lnTo>
                      <a:pt x="24845" y="21532"/>
                    </a:lnTo>
                    <a:cubicBezTo>
                      <a:pt x="24197" y="22828"/>
                      <a:pt x="23405" y="23405"/>
                      <a:pt x="22613" y="23405"/>
                    </a:cubicBezTo>
                    <a:cubicBezTo>
                      <a:pt x="22613" y="23405"/>
                      <a:pt x="22397" y="23548"/>
                      <a:pt x="22037" y="23548"/>
                    </a:cubicBezTo>
                    <a:cubicBezTo>
                      <a:pt x="21821" y="23548"/>
                      <a:pt x="21388" y="23333"/>
                      <a:pt x="20596" y="22900"/>
                    </a:cubicBezTo>
                    <a:cubicBezTo>
                      <a:pt x="20380" y="23188"/>
                      <a:pt x="19948" y="23476"/>
                      <a:pt x="19444" y="23693"/>
                    </a:cubicBezTo>
                    <a:lnTo>
                      <a:pt x="19156" y="23693"/>
                    </a:lnTo>
                    <a:cubicBezTo>
                      <a:pt x="18508" y="23548"/>
                      <a:pt x="17932" y="23260"/>
                      <a:pt x="17284" y="22756"/>
                    </a:cubicBezTo>
                    <a:lnTo>
                      <a:pt x="16492" y="21604"/>
                    </a:lnTo>
                    <a:lnTo>
                      <a:pt x="16564" y="21604"/>
                    </a:lnTo>
                    <a:cubicBezTo>
                      <a:pt x="16564" y="21604"/>
                      <a:pt x="16564" y="21532"/>
                      <a:pt x="16564" y="21532"/>
                    </a:cubicBezTo>
                    <a:lnTo>
                      <a:pt x="17571" y="21964"/>
                    </a:lnTo>
                    <a:lnTo>
                      <a:pt x="17716" y="21964"/>
                    </a:lnTo>
                    <a:cubicBezTo>
                      <a:pt x="17716" y="21964"/>
                      <a:pt x="18220" y="21820"/>
                      <a:pt x="18364" y="21460"/>
                    </a:cubicBezTo>
                    <a:lnTo>
                      <a:pt x="18292" y="21460"/>
                    </a:lnTo>
                    <a:lnTo>
                      <a:pt x="18292" y="20884"/>
                    </a:lnTo>
                    <a:cubicBezTo>
                      <a:pt x="18292" y="20884"/>
                      <a:pt x="18148" y="19804"/>
                      <a:pt x="18148" y="19804"/>
                    </a:cubicBezTo>
                    <a:lnTo>
                      <a:pt x="18148" y="19228"/>
                    </a:lnTo>
                    <a:cubicBezTo>
                      <a:pt x="18148" y="19228"/>
                      <a:pt x="17716" y="17715"/>
                      <a:pt x="17284" y="15339"/>
                    </a:cubicBezTo>
                    <a:lnTo>
                      <a:pt x="17428" y="15339"/>
                    </a:lnTo>
                    <a:cubicBezTo>
                      <a:pt x="17428" y="15339"/>
                      <a:pt x="17428" y="15411"/>
                      <a:pt x="17428" y="15411"/>
                    </a:cubicBezTo>
                    <a:lnTo>
                      <a:pt x="17428" y="15411"/>
                    </a:lnTo>
                    <a:cubicBezTo>
                      <a:pt x="17428" y="15411"/>
                      <a:pt x="17211" y="14691"/>
                      <a:pt x="17211" y="14691"/>
                    </a:cubicBezTo>
                    <a:lnTo>
                      <a:pt x="17211" y="13899"/>
                    </a:lnTo>
                    <a:cubicBezTo>
                      <a:pt x="17211" y="13899"/>
                      <a:pt x="16924" y="13539"/>
                      <a:pt x="16779" y="12818"/>
                    </a:cubicBezTo>
                    <a:lnTo>
                      <a:pt x="16924" y="12674"/>
                    </a:lnTo>
                    <a:cubicBezTo>
                      <a:pt x="16924" y="12674"/>
                      <a:pt x="16707" y="12674"/>
                      <a:pt x="16707" y="12530"/>
                    </a:cubicBezTo>
                    <a:lnTo>
                      <a:pt x="16707" y="12530"/>
                    </a:lnTo>
                    <a:cubicBezTo>
                      <a:pt x="16707" y="12530"/>
                      <a:pt x="16707" y="12314"/>
                      <a:pt x="16707" y="12314"/>
                    </a:cubicBezTo>
                    <a:cubicBezTo>
                      <a:pt x="16492" y="11954"/>
                      <a:pt x="16275" y="10946"/>
                      <a:pt x="15987" y="9362"/>
                    </a:cubicBezTo>
                    <a:lnTo>
                      <a:pt x="15915" y="9362"/>
                    </a:lnTo>
                    <a:cubicBezTo>
                      <a:pt x="15627" y="10154"/>
                      <a:pt x="15555" y="10730"/>
                      <a:pt x="15555" y="11162"/>
                    </a:cubicBezTo>
                    <a:cubicBezTo>
                      <a:pt x="15411" y="12530"/>
                      <a:pt x="15195" y="13178"/>
                      <a:pt x="14979" y="13178"/>
                    </a:cubicBezTo>
                    <a:lnTo>
                      <a:pt x="14979" y="13178"/>
                    </a:lnTo>
                    <a:cubicBezTo>
                      <a:pt x="14979" y="13178"/>
                      <a:pt x="15123" y="13539"/>
                      <a:pt x="15123" y="13539"/>
                    </a:cubicBezTo>
                    <a:cubicBezTo>
                      <a:pt x="14835" y="15267"/>
                      <a:pt x="14691" y="16131"/>
                      <a:pt x="14475" y="16131"/>
                    </a:cubicBezTo>
                    <a:lnTo>
                      <a:pt x="14475" y="16419"/>
                    </a:lnTo>
                    <a:cubicBezTo>
                      <a:pt x="14475" y="16851"/>
                      <a:pt x="14331" y="17427"/>
                      <a:pt x="13899" y="18219"/>
                    </a:cubicBezTo>
                    <a:lnTo>
                      <a:pt x="14043" y="18364"/>
                    </a:lnTo>
                    <a:lnTo>
                      <a:pt x="13899" y="18507"/>
                    </a:lnTo>
                    <a:lnTo>
                      <a:pt x="13899" y="19156"/>
                    </a:lnTo>
                    <a:cubicBezTo>
                      <a:pt x="13755" y="20812"/>
                      <a:pt x="13539" y="21604"/>
                      <a:pt x="13323" y="21604"/>
                    </a:cubicBezTo>
                    <a:lnTo>
                      <a:pt x="12963" y="21604"/>
                    </a:lnTo>
                    <a:cubicBezTo>
                      <a:pt x="12963" y="21604"/>
                      <a:pt x="9794" y="21676"/>
                      <a:pt x="9794" y="21676"/>
                    </a:cubicBezTo>
                    <a:lnTo>
                      <a:pt x="9506" y="21388"/>
                    </a:lnTo>
                    <a:lnTo>
                      <a:pt x="9506" y="19660"/>
                    </a:lnTo>
                    <a:cubicBezTo>
                      <a:pt x="9506" y="19660"/>
                      <a:pt x="9506" y="19372"/>
                      <a:pt x="9506" y="19372"/>
                    </a:cubicBezTo>
                    <a:lnTo>
                      <a:pt x="9434" y="19372"/>
                    </a:lnTo>
                    <a:cubicBezTo>
                      <a:pt x="9434" y="19372"/>
                      <a:pt x="9290" y="19372"/>
                      <a:pt x="9290" y="19372"/>
                    </a:cubicBezTo>
                    <a:lnTo>
                      <a:pt x="9362" y="19372"/>
                    </a:lnTo>
                    <a:cubicBezTo>
                      <a:pt x="9362" y="19372"/>
                      <a:pt x="9290" y="19228"/>
                      <a:pt x="9290" y="19228"/>
                    </a:cubicBezTo>
                    <a:lnTo>
                      <a:pt x="9290" y="18436"/>
                    </a:lnTo>
                    <a:lnTo>
                      <a:pt x="9146" y="17139"/>
                    </a:lnTo>
                    <a:lnTo>
                      <a:pt x="9074" y="17139"/>
                    </a:lnTo>
                    <a:cubicBezTo>
                      <a:pt x="9074" y="17139"/>
                      <a:pt x="9074" y="17211"/>
                      <a:pt x="9074" y="17211"/>
                    </a:cubicBezTo>
                    <a:cubicBezTo>
                      <a:pt x="8858" y="15483"/>
                      <a:pt x="8426" y="12890"/>
                      <a:pt x="7778" y="9505"/>
                    </a:cubicBezTo>
                    <a:lnTo>
                      <a:pt x="7706" y="9505"/>
                    </a:lnTo>
                    <a:cubicBezTo>
                      <a:pt x="7490" y="11162"/>
                      <a:pt x="7201" y="12026"/>
                      <a:pt x="6914" y="12026"/>
                    </a:cubicBezTo>
                    <a:lnTo>
                      <a:pt x="6914" y="12458"/>
                    </a:lnTo>
                    <a:cubicBezTo>
                      <a:pt x="6914" y="12458"/>
                      <a:pt x="6914" y="12890"/>
                      <a:pt x="6914" y="12890"/>
                    </a:cubicBezTo>
                    <a:lnTo>
                      <a:pt x="7058" y="12890"/>
                    </a:lnTo>
                    <a:lnTo>
                      <a:pt x="7058" y="13106"/>
                    </a:lnTo>
                    <a:cubicBezTo>
                      <a:pt x="7058" y="13106"/>
                      <a:pt x="6986" y="13250"/>
                      <a:pt x="6769" y="13250"/>
                    </a:cubicBezTo>
                    <a:lnTo>
                      <a:pt x="6769" y="13467"/>
                    </a:lnTo>
                    <a:lnTo>
                      <a:pt x="6914" y="13467"/>
                    </a:lnTo>
                    <a:cubicBezTo>
                      <a:pt x="6481" y="16563"/>
                      <a:pt x="6049" y="18364"/>
                      <a:pt x="5761" y="18724"/>
                    </a:cubicBezTo>
                    <a:lnTo>
                      <a:pt x="5761" y="19156"/>
                    </a:lnTo>
                    <a:cubicBezTo>
                      <a:pt x="5761" y="19156"/>
                      <a:pt x="5761" y="19588"/>
                      <a:pt x="5761" y="19588"/>
                    </a:cubicBezTo>
                    <a:lnTo>
                      <a:pt x="5761" y="19588"/>
                    </a:lnTo>
                    <a:lnTo>
                      <a:pt x="5761" y="19732"/>
                    </a:lnTo>
                    <a:lnTo>
                      <a:pt x="5401" y="21820"/>
                    </a:lnTo>
                    <a:lnTo>
                      <a:pt x="5401" y="21964"/>
                    </a:lnTo>
                    <a:lnTo>
                      <a:pt x="5473" y="21964"/>
                    </a:lnTo>
                    <a:lnTo>
                      <a:pt x="5473" y="22108"/>
                    </a:lnTo>
                    <a:lnTo>
                      <a:pt x="5473" y="22108"/>
                    </a:lnTo>
                    <a:cubicBezTo>
                      <a:pt x="5473" y="22108"/>
                      <a:pt x="5545" y="22108"/>
                      <a:pt x="5545" y="22108"/>
                    </a:cubicBezTo>
                    <a:lnTo>
                      <a:pt x="5761" y="22108"/>
                    </a:lnTo>
                    <a:cubicBezTo>
                      <a:pt x="5761" y="22108"/>
                      <a:pt x="5905" y="21964"/>
                      <a:pt x="6266" y="21892"/>
                    </a:cubicBezTo>
                    <a:lnTo>
                      <a:pt x="6266" y="22036"/>
                    </a:lnTo>
                    <a:cubicBezTo>
                      <a:pt x="6266" y="22612"/>
                      <a:pt x="5761" y="23260"/>
                      <a:pt x="4753" y="23908"/>
                    </a:cubicBezTo>
                    <a:lnTo>
                      <a:pt x="4249" y="23908"/>
                    </a:lnTo>
                    <a:cubicBezTo>
                      <a:pt x="4249" y="23908"/>
                      <a:pt x="3601" y="23693"/>
                      <a:pt x="3241" y="23260"/>
                    </a:cubicBezTo>
                    <a:cubicBezTo>
                      <a:pt x="2593" y="23693"/>
                      <a:pt x="2161" y="23908"/>
                      <a:pt x="2017" y="23908"/>
                    </a:cubicBezTo>
                    <a:cubicBezTo>
                      <a:pt x="1297" y="23908"/>
                      <a:pt x="648" y="23188"/>
                      <a:pt x="0" y="21748"/>
                    </a:cubicBezTo>
                    <a:lnTo>
                      <a:pt x="0" y="21748"/>
                    </a:lnTo>
                    <a:cubicBezTo>
                      <a:pt x="504" y="22108"/>
                      <a:pt x="792" y="22252"/>
                      <a:pt x="1008" y="22252"/>
                    </a:cubicBezTo>
                    <a:lnTo>
                      <a:pt x="1225" y="22252"/>
                    </a:lnTo>
                    <a:cubicBezTo>
                      <a:pt x="1800" y="22036"/>
                      <a:pt x="2017" y="21532"/>
                      <a:pt x="2017" y="20740"/>
                    </a:cubicBezTo>
                    <a:cubicBezTo>
                      <a:pt x="2233" y="20308"/>
                      <a:pt x="2521" y="19443"/>
                      <a:pt x="2737" y="18147"/>
                    </a:cubicBezTo>
                    <a:lnTo>
                      <a:pt x="2737" y="17571"/>
                    </a:lnTo>
                    <a:lnTo>
                      <a:pt x="3169" y="16707"/>
                    </a:lnTo>
                    <a:lnTo>
                      <a:pt x="3025" y="16563"/>
                    </a:lnTo>
                    <a:lnTo>
                      <a:pt x="3025" y="16563"/>
                    </a:lnTo>
                    <a:cubicBezTo>
                      <a:pt x="3025" y="16563"/>
                      <a:pt x="3313" y="16203"/>
                      <a:pt x="3313" y="16203"/>
                    </a:cubicBezTo>
                    <a:lnTo>
                      <a:pt x="3241" y="16203"/>
                    </a:lnTo>
                    <a:cubicBezTo>
                      <a:pt x="3241" y="16203"/>
                      <a:pt x="3529" y="14835"/>
                      <a:pt x="3529" y="14835"/>
                    </a:cubicBezTo>
                    <a:lnTo>
                      <a:pt x="3529" y="14474"/>
                    </a:lnTo>
                    <a:cubicBezTo>
                      <a:pt x="3529" y="14474"/>
                      <a:pt x="3529" y="14114"/>
                      <a:pt x="3529" y="14114"/>
                    </a:cubicBezTo>
                    <a:cubicBezTo>
                      <a:pt x="2881" y="13395"/>
                      <a:pt x="2593" y="12890"/>
                      <a:pt x="2593" y="12602"/>
                    </a:cubicBezTo>
                    <a:cubicBezTo>
                      <a:pt x="3745" y="11666"/>
                      <a:pt x="4393" y="10874"/>
                      <a:pt x="4393" y="10226"/>
                    </a:cubicBezTo>
                    <a:cubicBezTo>
                      <a:pt x="4393" y="9938"/>
                      <a:pt x="4465" y="9650"/>
                      <a:pt x="4753" y="9218"/>
                    </a:cubicBezTo>
                    <a:lnTo>
                      <a:pt x="4753" y="9218"/>
                    </a:lnTo>
                    <a:cubicBezTo>
                      <a:pt x="4753" y="9218"/>
                      <a:pt x="4681" y="9073"/>
                      <a:pt x="4681" y="9073"/>
                    </a:cubicBezTo>
                    <a:lnTo>
                      <a:pt x="4681" y="9073"/>
                    </a:lnTo>
                    <a:cubicBezTo>
                      <a:pt x="4681" y="9073"/>
                      <a:pt x="4825" y="8641"/>
                      <a:pt x="5113" y="8426"/>
                    </a:cubicBezTo>
                    <a:lnTo>
                      <a:pt x="4897" y="8426"/>
                    </a:lnTo>
                    <a:lnTo>
                      <a:pt x="5689" y="5041"/>
                    </a:lnTo>
                    <a:lnTo>
                      <a:pt x="5689" y="4825"/>
                    </a:lnTo>
                    <a:cubicBezTo>
                      <a:pt x="5689" y="4825"/>
                      <a:pt x="5689" y="4104"/>
                      <a:pt x="5689" y="4104"/>
                    </a:cubicBezTo>
                    <a:lnTo>
                      <a:pt x="5834" y="4104"/>
                    </a:lnTo>
                    <a:cubicBezTo>
                      <a:pt x="5834" y="4104"/>
                      <a:pt x="5905" y="4104"/>
                      <a:pt x="5905" y="4104"/>
                    </a:cubicBezTo>
                    <a:lnTo>
                      <a:pt x="5905" y="4104"/>
                    </a:lnTo>
                    <a:cubicBezTo>
                      <a:pt x="5905" y="4104"/>
                      <a:pt x="5834" y="3961"/>
                      <a:pt x="5834" y="3961"/>
                    </a:cubicBezTo>
                    <a:lnTo>
                      <a:pt x="5834" y="3961"/>
                    </a:lnTo>
                    <a:cubicBezTo>
                      <a:pt x="5834" y="3961"/>
                      <a:pt x="5905" y="3384"/>
                      <a:pt x="5905" y="3384"/>
                    </a:cubicBezTo>
                    <a:cubicBezTo>
                      <a:pt x="5905" y="2520"/>
                      <a:pt x="5617" y="2088"/>
                      <a:pt x="5041" y="2088"/>
                    </a:cubicBezTo>
                    <a:lnTo>
                      <a:pt x="4393" y="2232"/>
                    </a:lnTo>
                    <a:lnTo>
                      <a:pt x="4393" y="2088"/>
                    </a:lnTo>
                    <a:cubicBezTo>
                      <a:pt x="5401" y="936"/>
                      <a:pt x="6194" y="288"/>
                      <a:pt x="6914" y="288"/>
                    </a:cubicBezTo>
                    <a:cubicBezTo>
                      <a:pt x="7274" y="288"/>
                      <a:pt x="7706" y="504"/>
                      <a:pt x="8210" y="864"/>
                    </a:cubicBezTo>
                    <a:cubicBezTo>
                      <a:pt x="8570" y="504"/>
                      <a:pt x="9002" y="288"/>
                      <a:pt x="9434" y="288"/>
                    </a:cubicBezTo>
                    <a:cubicBezTo>
                      <a:pt x="10082" y="288"/>
                      <a:pt x="10874" y="936"/>
                      <a:pt x="11883" y="2160"/>
                    </a:cubicBezTo>
                    <a:lnTo>
                      <a:pt x="11883" y="2160"/>
                    </a:lnTo>
                    <a:cubicBezTo>
                      <a:pt x="11883" y="2160"/>
                      <a:pt x="11667" y="2232"/>
                      <a:pt x="11667" y="2232"/>
                    </a:cubicBezTo>
                    <a:lnTo>
                      <a:pt x="11378" y="2088"/>
                    </a:lnTo>
                    <a:cubicBezTo>
                      <a:pt x="10802" y="2376"/>
                      <a:pt x="10586" y="2808"/>
                      <a:pt x="10586" y="3384"/>
                    </a:cubicBezTo>
                    <a:lnTo>
                      <a:pt x="11090" y="5905"/>
                    </a:lnTo>
                    <a:lnTo>
                      <a:pt x="11018" y="5905"/>
                    </a:lnTo>
                    <a:lnTo>
                      <a:pt x="11018" y="6049"/>
                    </a:lnTo>
                    <a:lnTo>
                      <a:pt x="11306" y="6625"/>
                    </a:lnTo>
                    <a:lnTo>
                      <a:pt x="11306" y="7417"/>
                    </a:lnTo>
                    <a:lnTo>
                      <a:pt x="11378" y="7417"/>
                    </a:lnTo>
                    <a:lnTo>
                      <a:pt x="11378" y="7561"/>
                    </a:lnTo>
                    <a:lnTo>
                      <a:pt x="11235" y="7705"/>
                    </a:lnTo>
                    <a:cubicBezTo>
                      <a:pt x="11235" y="7705"/>
                      <a:pt x="11595" y="8066"/>
                      <a:pt x="11667" y="8786"/>
                    </a:cubicBezTo>
                    <a:lnTo>
                      <a:pt x="11523" y="8786"/>
                    </a:lnTo>
                    <a:cubicBezTo>
                      <a:pt x="11523" y="8786"/>
                      <a:pt x="11810" y="9578"/>
                      <a:pt x="11955" y="10946"/>
                    </a:cubicBezTo>
                    <a:cubicBezTo>
                      <a:pt x="12099" y="10946"/>
                      <a:pt x="12242" y="11594"/>
                      <a:pt x="12315" y="12962"/>
                    </a:cubicBezTo>
                    <a:lnTo>
                      <a:pt x="12531" y="12962"/>
                    </a:lnTo>
                    <a:cubicBezTo>
                      <a:pt x="12531" y="12458"/>
                      <a:pt x="12602" y="12170"/>
                      <a:pt x="12819" y="11882"/>
                    </a:cubicBezTo>
                    <a:lnTo>
                      <a:pt x="12819" y="11450"/>
                    </a:lnTo>
                    <a:cubicBezTo>
                      <a:pt x="12819" y="10946"/>
                      <a:pt x="12963" y="10586"/>
                      <a:pt x="13251" y="10370"/>
                    </a:cubicBezTo>
                    <a:lnTo>
                      <a:pt x="13035" y="10370"/>
                    </a:lnTo>
                    <a:cubicBezTo>
                      <a:pt x="13251" y="9218"/>
                      <a:pt x="13395" y="8498"/>
                      <a:pt x="13611" y="8066"/>
                    </a:cubicBezTo>
                    <a:lnTo>
                      <a:pt x="13611" y="7561"/>
                    </a:lnTo>
                    <a:cubicBezTo>
                      <a:pt x="13611" y="7561"/>
                      <a:pt x="13827" y="7489"/>
                      <a:pt x="13827" y="7489"/>
                    </a:cubicBezTo>
                    <a:lnTo>
                      <a:pt x="13827" y="7345"/>
                    </a:lnTo>
                    <a:lnTo>
                      <a:pt x="13683" y="7345"/>
                    </a:lnTo>
                    <a:lnTo>
                      <a:pt x="13683" y="6985"/>
                    </a:lnTo>
                    <a:lnTo>
                      <a:pt x="13755" y="6985"/>
                    </a:lnTo>
                    <a:cubicBezTo>
                      <a:pt x="13755" y="6985"/>
                      <a:pt x="13683" y="6841"/>
                      <a:pt x="13683" y="6841"/>
                    </a:cubicBezTo>
                    <a:lnTo>
                      <a:pt x="13683" y="6841"/>
                    </a:lnTo>
                    <a:cubicBezTo>
                      <a:pt x="13971" y="4969"/>
                      <a:pt x="14259" y="4104"/>
                      <a:pt x="14475" y="4104"/>
                    </a:cubicBezTo>
                    <a:lnTo>
                      <a:pt x="14259" y="3312"/>
                    </a:lnTo>
                    <a:lnTo>
                      <a:pt x="14331" y="3312"/>
                    </a:lnTo>
                    <a:lnTo>
                      <a:pt x="14331" y="3097"/>
                    </a:lnTo>
                    <a:cubicBezTo>
                      <a:pt x="14115" y="2376"/>
                      <a:pt x="13971" y="1944"/>
                      <a:pt x="13827" y="1944"/>
                    </a:cubicBezTo>
                    <a:lnTo>
                      <a:pt x="13827" y="1944"/>
                    </a:lnTo>
                    <a:lnTo>
                      <a:pt x="13179" y="2088"/>
                    </a:lnTo>
                    <a:lnTo>
                      <a:pt x="13107" y="2088"/>
                    </a:lnTo>
                    <a:cubicBezTo>
                      <a:pt x="13899" y="720"/>
                      <a:pt x="14691" y="72"/>
                      <a:pt x="15555" y="72"/>
                    </a:cubicBezTo>
                    <a:cubicBezTo>
                      <a:pt x="16059" y="72"/>
                      <a:pt x="16419" y="288"/>
                      <a:pt x="16852" y="792"/>
                    </a:cubicBezTo>
                    <a:lnTo>
                      <a:pt x="16852" y="792"/>
                    </a:lnTo>
                    <a:cubicBezTo>
                      <a:pt x="16852" y="792"/>
                      <a:pt x="16924" y="648"/>
                      <a:pt x="17139" y="648"/>
                    </a:cubicBezTo>
                    <a:cubicBezTo>
                      <a:pt x="17284" y="216"/>
                      <a:pt x="17500" y="0"/>
                      <a:pt x="17932" y="0"/>
                    </a:cubicBezTo>
                    <a:close/>
                    <a:moveTo>
                      <a:pt x="3457" y="21892"/>
                    </a:moveTo>
                    <a:lnTo>
                      <a:pt x="3529" y="21892"/>
                    </a:lnTo>
                    <a:lnTo>
                      <a:pt x="3673" y="21748"/>
                    </a:lnTo>
                    <a:lnTo>
                      <a:pt x="3673" y="21748"/>
                    </a:lnTo>
                    <a:lnTo>
                      <a:pt x="3529" y="21892"/>
                    </a:lnTo>
                    <a:close/>
                    <a:moveTo>
                      <a:pt x="4465" y="21100"/>
                    </a:moveTo>
                    <a:lnTo>
                      <a:pt x="4537" y="21100"/>
                    </a:lnTo>
                    <a:lnTo>
                      <a:pt x="4753" y="20812"/>
                    </a:lnTo>
                    <a:lnTo>
                      <a:pt x="4681" y="20812"/>
                    </a:lnTo>
                    <a:lnTo>
                      <a:pt x="4465" y="21100"/>
                    </a:lnTo>
                    <a:close/>
                    <a:moveTo>
                      <a:pt x="4897" y="20812"/>
                    </a:moveTo>
                    <a:lnTo>
                      <a:pt x="4969" y="20812"/>
                    </a:lnTo>
                    <a:lnTo>
                      <a:pt x="5113" y="20668"/>
                    </a:lnTo>
                    <a:lnTo>
                      <a:pt x="5041" y="20668"/>
                    </a:lnTo>
                    <a:lnTo>
                      <a:pt x="4897" y="20812"/>
                    </a:lnTo>
                    <a:close/>
                    <a:moveTo>
                      <a:pt x="5329" y="13467"/>
                    </a:moveTo>
                    <a:lnTo>
                      <a:pt x="5401" y="13467"/>
                    </a:lnTo>
                    <a:lnTo>
                      <a:pt x="5545" y="13322"/>
                    </a:lnTo>
                    <a:lnTo>
                      <a:pt x="5473" y="13322"/>
                    </a:lnTo>
                    <a:lnTo>
                      <a:pt x="5329" y="13467"/>
                    </a:lnTo>
                    <a:close/>
                    <a:moveTo>
                      <a:pt x="5689" y="13178"/>
                    </a:moveTo>
                    <a:lnTo>
                      <a:pt x="5689" y="13178"/>
                    </a:lnTo>
                    <a:lnTo>
                      <a:pt x="5834" y="13035"/>
                    </a:lnTo>
                    <a:lnTo>
                      <a:pt x="5834" y="13035"/>
                    </a:lnTo>
                    <a:lnTo>
                      <a:pt x="5689" y="13178"/>
                    </a:lnTo>
                    <a:close/>
                    <a:moveTo>
                      <a:pt x="5834" y="2016"/>
                    </a:moveTo>
                    <a:lnTo>
                      <a:pt x="5834" y="2160"/>
                    </a:lnTo>
                    <a:lnTo>
                      <a:pt x="6121" y="2160"/>
                    </a:lnTo>
                    <a:cubicBezTo>
                      <a:pt x="6121" y="2160"/>
                      <a:pt x="5834" y="2016"/>
                      <a:pt x="5834" y="2016"/>
                    </a:cubicBezTo>
                    <a:close/>
                    <a:moveTo>
                      <a:pt x="6409" y="12602"/>
                    </a:moveTo>
                    <a:lnTo>
                      <a:pt x="6409" y="12746"/>
                    </a:lnTo>
                    <a:cubicBezTo>
                      <a:pt x="6409" y="12746"/>
                      <a:pt x="6698" y="12602"/>
                      <a:pt x="6698" y="12458"/>
                    </a:cubicBezTo>
                    <a:lnTo>
                      <a:pt x="6409" y="12458"/>
                    </a:lnTo>
                    <a:close/>
                    <a:moveTo>
                      <a:pt x="7130" y="2880"/>
                    </a:moveTo>
                    <a:lnTo>
                      <a:pt x="6698" y="3240"/>
                    </a:lnTo>
                    <a:lnTo>
                      <a:pt x="6698" y="3240"/>
                    </a:lnTo>
                    <a:cubicBezTo>
                      <a:pt x="6698" y="3240"/>
                      <a:pt x="7274" y="2952"/>
                      <a:pt x="7274" y="2952"/>
                    </a:cubicBezTo>
                    <a:lnTo>
                      <a:pt x="7274" y="2952"/>
                    </a:lnTo>
                    <a:cubicBezTo>
                      <a:pt x="7274" y="2952"/>
                      <a:pt x="7130" y="2952"/>
                      <a:pt x="7130" y="2952"/>
                    </a:cubicBezTo>
                    <a:close/>
                    <a:moveTo>
                      <a:pt x="7058" y="2520"/>
                    </a:moveTo>
                    <a:lnTo>
                      <a:pt x="7058" y="2664"/>
                    </a:lnTo>
                    <a:lnTo>
                      <a:pt x="7274" y="2664"/>
                    </a:lnTo>
                    <a:cubicBezTo>
                      <a:pt x="7274" y="2664"/>
                      <a:pt x="7058" y="2520"/>
                      <a:pt x="7058" y="2520"/>
                    </a:cubicBezTo>
                    <a:close/>
                    <a:moveTo>
                      <a:pt x="7634" y="2376"/>
                    </a:moveTo>
                    <a:lnTo>
                      <a:pt x="7634" y="2520"/>
                    </a:lnTo>
                    <a:lnTo>
                      <a:pt x="7994" y="2520"/>
                    </a:lnTo>
                    <a:cubicBezTo>
                      <a:pt x="7994" y="2520"/>
                      <a:pt x="7994" y="2448"/>
                      <a:pt x="7994" y="2448"/>
                    </a:cubicBezTo>
                    <a:lnTo>
                      <a:pt x="7634" y="2448"/>
                    </a:lnTo>
                    <a:close/>
                    <a:moveTo>
                      <a:pt x="8498" y="3240"/>
                    </a:moveTo>
                    <a:lnTo>
                      <a:pt x="8498" y="3384"/>
                    </a:lnTo>
                    <a:lnTo>
                      <a:pt x="8714" y="3384"/>
                    </a:lnTo>
                    <a:cubicBezTo>
                      <a:pt x="8714" y="3384"/>
                      <a:pt x="8498" y="3240"/>
                      <a:pt x="8498" y="3240"/>
                    </a:cubicBezTo>
                    <a:close/>
                    <a:moveTo>
                      <a:pt x="9074" y="11594"/>
                    </a:moveTo>
                    <a:lnTo>
                      <a:pt x="9146" y="11594"/>
                    </a:lnTo>
                    <a:lnTo>
                      <a:pt x="9506" y="11306"/>
                    </a:lnTo>
                    <a:lnTo>
                      <a:pt x="9434" y="11306"/>
                    </a:lnTo>
                    <a:lnTo>
                      <a:pt x="9074" y="11594"/>
                    </a:lnTo>
                    <a:close/>
                    <a:moveTo>
                      <a:pt x="9218" y="3601"/>
                    </a:moveTo>
                    <a:lnTo>
                      <a:pt x="9434" y="3889"/>
                    </a:lnTo>
                    <a:lnTo>
                      <a:pt x="9506" y="3889"/>
                    </a:lnTo>
                    <a:lnTo>
                      <a:pt x="9290" y="3601"/>
                    </a:lnTo>
                    <a:lnTo>
                      <a:pt x="9218" y="3601"/>
                    </a:lnTo>
                    <a:close/>
                    <a:moveTo>
                      <a:pt x="10514" y="12026"/>
                    </a:moveTo>
                    <a:lnTo>
                      <a:pt x="10514" y="12026"/>
                    </a:lnTo>
                    <a:cubicBezTo>
                      <a:pt x="10514" y="12026"/>
                      <a:pt x="10802" y="12170"/>
                      <a:pt x="10802" y="12170"/>
                    </a:cubicBezTo>
                    <a:lnTo>
                      <a:pt x="10802" y="12170"/>
                    </a:lnTo>
                    <a:cubicBezTo>
                      <a:pt x="10802" y="12170"/>
                      <a:pt x="10514" y="12026"/>
                      <a:pt x="10514" y="12026"/>
                    </a:cubicBezTo>
                    <a:lnTo>
                      <a:pt x="10514" y="12026"/>
                    </a:lnTo>
                    <a:close/>
                    <a:moveTo>
                      <a:pt x="11090" y="9794"/>
                    </a:moveTo>
                    <a:lnTo>
                      <a:pt x="11163" y="9794"/>
                    </a:lnTo>
                    <a:lnTo>
                      <a:pt x="11306" y="9650"/>
                    </a:lnTo>
                    <a:lnTo>
                      <a:pt x="11235" y="9650"/>
                    </a:lnTo>
                    <a:lnTo>
                      <a:pt x="11090" y="9794"/>
                    </a:lnTo>
                    <a:close/>
                    <a:moveTo>
                      <a:pt x="11090" y="12170"/>
                    </a:moveTo>
                    <a:lnTo>
                      <a:pt x="11090" y="12170"/>
                    </a:lnTo>
                    <a:cubicBezTo>
                      <a:pt x="11090" y="12170"/>
                      <a:pt x="11378" y="12242"/>
                      <a:pt x="11378" y="12242"/>
                    </a:cubicBezTo>
                    <a:lnTo>
                      <a:pt x="11378" y="12242"/>
                    </a:lnTo>
                    <a:cubicBezTo>
                      <a:pt x="11378" y="12242"/>
                      <a:pt x="11090" y="12170"/>
                      <a:pt x="11090" y="12170"/>
                    </a:cubicBezTo>
                    <a:close/>
                    <a:moveTo>
                      <a:pt x="11090" y="17355"/>
                    </a:moveTo>
                    <a:lnTo>
                      <a:pt x="11090" y="17499"/>
                    </a:lnTo>
                    <a:lnTo>
                      <a:pt x="11306" y="17499"/>
                    </a:lnTo>
                    <a:lnTo>
                      <a:pt x="11306" y="17211"/>
                    </a:lnTo>
                    <a:lnTo>
                      <a:pt x="11090" y="17211"/>
                    </a:lnTo>
                    <a:close/>
                    <a:moveTo>
                      <a:pt x="11378" y="9578"/>
                    </a:moveTo>
                    <a:lnTo>
                      <a:pt x="11378" y="9578"/>
                    </a:lnTo>
                    <a:lnTo>
                      <a:pt x="11595" y="9434"/>
                    </a:lnTo>
                    <a:lnTo>
                      <a:pt x="11450" y="9434"/>
                    </a:lnTo>
                    <a:lnTo>
                      <a:pt x="11306" y="9578"/>
                    </a:lnTo>
                    <a:close/>
                    <a:moveTo>
                      <a:pt x="11738" y="16995"/>
                    </a:moveTo>
                    <a:lnTo>
                      <a:pt x="11738" y="17139"/>
                    </a:lnTo>
                    <a:lnTo>
                      <a:pt x="12027" y="17139"/>
                    </a:lnTo>
                    <a:lnTo>
                      <a:pt x="12027" y="16923"/>
                    </a:lnTo>
                    <a:lnTo>
                      <a:pt x="11738" y="16923"/>
                    </a:lnTo>
                    <a:close/>
                    <a:moveTo>
                      <a:pt x="12315" y="16707"/>
                    </a:moveTo>
                    <a:lnTo>
                      <a:pt x="12315" y="16707"/>
                    </a:lnTo>
                    <a:cubicBezTo>
                      <a:pt x="12315" y="16707"/>
                      <a:pt x="12602" y="16563"/>
                      <a:pt x="12602" y="16563"/>
                    </a:cubicBezTo>
                    <a:lnTo>
                      <a:pt x="12602" y="16563"/>
                    </a:lnTo>
                    <a:lnTo>
                      <a:pt x="12387" y="16707"/>
                    </a:lnTo>
                    <a:close/>
                    <a:moveTo>
                      <a:pt x="13539" y="12602"/>
                    </a:moveTo>
                    <a:lnTo>
                      <a:pt x="13539" y="12602"/>
                    </a:lnTo>
                    <a:cubicBezTo>
                      <a:pt x="13539" y="12602"/>
                      <a:pt x="13827" y="12674"/>
                      <a:pt x="13827" y="12674"/>
                    </a:cubicBezTo>
                    <a:lnTo>
                      <a:pt x="13827" y="12674"/>
                    </a:lnTo>
                    <a:cubicBezTo>
                      <a:pt x="13827" y="12674"/>
                      <a:pt x="13539" y="12602"/>
                      <a:pt x="13539" y="12602"/>
                    </a:cubicBezTo>
                    <a:close/>
                    <a:moveTo>
                      <a:pt x="13539" y="15771"/>
                    </a:moveTo>
                    <a:lnTo>
                      <a:pt x="13611" y="15771"/>
                    </a:lnTo>
                    <a:lnTo>
                      <a:pt x="13755" y="15627"/>
                    </a:lnTo>
                    <a:lnTo>
                      <a:pt x="13683" y="15627"/>
                    </a:lnTo>
                    <a:lnTo>
                      <a:pt x="13539" y="15771"/>
                    </a:lnTo>
                    <a:close/>
                    <a:moveTo>
                      <a:pt x="13899" y="15555"/>
                    </a:moveTo>
                    <a:lnTo>
                      <a:pt x="13971" y="15555"/>
                    </a:lnTo>
                    <a:lnTo>
                      <a:pt x="14115" y="15339"/>
                    </a:lnTo>
                    <a:lnTo>
                      <a:pt x="14043" y="15339"/>
                    </a:lnTo>
                    <a:lnTo>
                      <a:pt x="13899" y="15555"/>
                    </a:lnTo>
                    <a:close/>
                    <a:moveTo>
                      <a:pt x="13971" y="12602"/>
                    </a:moveTo>
                    <a:lnTo>
                      <a:pt x="13971" y="12746"/>
                    </a:lnTo>
                    <a:lnTo>
                      <a:pt x="14331" y="12746"/>
                    </a:lnTo>
                    <a:cubicBezTo>
                      <a:pt x="14331" y="12746"/>
                      <a:pt x="13971" y="12602"/>
                      <a:pt x="13971" y="12602"/>
                    </a:cubicBezTo>
                    <a:close/>
                    <a:moveTo>
                      <a:pt x="14331" y="15339"/>
                    </a:moveTo>
                    <a:lnTo>
                      <a:pt x="14403" y="15339"/>
                    </a:lnTo>
                    <a:lnTo>
                      <a:pt x="14547" y="15195"/>
                    </a:lnTo>
                    <a:lnTo>
                      <a:pt x="14475" y="15195"/>
                    </a:lnTo>
                    <a:lnTo>
                      <a:pt x="14331" y="15339"/>
                    </a:lnTo>
                    <a:close/>
                    <a:moveTo>
                      <a:pt x="14547" y="7201"/>
                    </a:moveTo>
                    <a:lnTo>
                      <a:pt x="14547" y="7201"/>
                    </a:lnTo>
                    <a:cubicBezTo>
                      <a:pt x="14547" y="7201"/>
                      <a:pt x="14691" y="7129"/>
                      <a:pt x="14691" y="7129"/>
                    </a:cubicBezTo>
                    <a:lnTo>
                      <a:pt x="14691" y="7129"/>
                    </a:lnTo>
                    <a:cubicBezTo>
                      <a:pt x="14691" y="7129"/>
                      <a:pt x="14547" y="7201"/>
                      <a:pt x="14547" y="7201"/>
                    </a:cubicBezTo>
                    <a:close/>
                    <a:moveTo>
                      <a:pt x="16132" y="5833"/>
                    </a:moveTo>
                    <a:lnTo>
                      <a:pt x="16132" y="5977"/>
                    </a:lnTo>
                    <a:lnTo>
                      <a:pt x="16492" y="5761"/>
                    </a:lnTo>
                    <a:lnTo>
                      <a:pt x="16132" y="5761"/>
                    </a:lnTo>
                    <a:close/>
                    <a:moveTo>
                      <a:pt x="16924" y="5473"/>
                    </a:moveTo>
                    <a:lnTo>
                      <a:pt x="16924" y="5617"/>
                    </a:lnTo>
                    <a:lnTo>
                      <a:pt x="17428" y="5473"/>
                    </a:lnTo>
                    <a:lnTo>
                      <a:pt x="17428" y="5473"/>
                    </a:lnTo>
                    <a:cubicBezTo>
                      <a:pt x="17428" y="5473"/>
                      <a:pt x="17284" y="5401"/>
                      <a:pt x="17284" y="5401"/>
                    </a:cubicBezTo>
                    <a:lnTo>
                      <a:pt x="16924" y="5401"/>
                    </a:lnTo>
                    <a:close/>
                    <a:moveTo>
                      <a:pt x="17500" y="13106"/>
                    </a:moveTo>
                    <a:lnTo>
                      <a:pt x="17500" y="13106"/>
                    </a:lnTo>
                    <a:cubicBezTo>
                      <a:pt x="17500" y="13106"/>
                      <a:pt x="17860" y="13178"/>
                      <a:pt x="17860" y="13178"/>
                    </a:cubicBezTo>
                    <a:lnTo>
                      <a:pt x="17860" y="13178"/>
                    </a:lnTo>
                    <a:cubicBezTo>
                      <a:pt x="17860" y="13178"/>
                      <a:pt x="17500" y="13106"/>
                      <a:pt x="17500" y="13106"/>
                    </a:cubicBezTo>
                    <a:close/>
                    <a:moveTo>
                      <a:pt x="18292" y="4465"/>
                    </a:moveTo>
                    <a:lnTo>
                      <a:pt x="18292" y="4609"/>
                    </a:lnTo>
                    <a:lnTo>
                      <a:pt x="18436" y="4393"/>
                    </a:lnTo>
                    <a:lnTo>
                      <a:pt x="18436" y="4393"/>
                    </a:lnTo>
                    <a:cubicBezTo>
                      <a:pt x="18436" y="4393"/>
                      <a:pt x="18292" y="4393"/>
                      <a:pt x="18292" y="4393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5" name="Freeform: Shape 1674">
                <a:extLst>
                  <a:ext uri="{FF2B5EF4-FFF2-40B4-BE49-F238E27FC236}">
                    <a16:creationId xmlns:a16="http://schemas.microsoft.com/office/drawing/2014/main" id="{F83A2A9E-9A00-DA89-96A5-3A135AAB1EAC}"/>
                  </a:ext>
                </a:extLst>
              </p:cNvPr>
              <p:cNvSpPr/>
              <p:nvPr/>
            </p:nvSpPr>
            <p:spPr>
              <a:xfrm>
                <a:off x="6942554" y="5506320"/>
                <a:ext cx="16923" cy="23764"/>
              </a:xfrm>
              <a:custGeom>
                <a:avLst/>
                <a:gdLst>
                  <a:gd name="connsiteX0" fmla="*/ 11378 w 16923"/>
                  <a:gd name="connsiteY0" fmla="*/ 0 h 23764"/>
                  <a:gd name="connsiteX1" fmla="*/ 11595 w 16923"/>
                  <a:gd name="connsiteY1" fmla="*/ 0 h 23764"/>
                  <a:gd name="connsiteX2" fmla="*/ 13395 w 16923"/>
                  <a:gd name="connsiteY2" fmla="*/ 1656 h 23764"/>
                  <a:gd name="connsiteX3" fmla="*/ 13539 w 16923"/>
                  <a:gd name="connsiteY3" fmla="*/ 2232 h 23764"/>
                  <a:gd name="connsiteX4" fmla="*/ 13467 w 16923"/>
                  <a:gd name="connsiteY4" fmla="*/ 2232 h 23764"/>
                  <a:gd name="connsiteX5" fmla="*/ 12242 w 16923"/>
                  <a:gd name="connsiteY5" fmla="*/ 1584 h 23764"/>
                  <a:gd name="connsiteX6" fmla="*/ 11595 w 16923"/>
                  <a:gd name="connsiteY6" fmla="*/ 2088 h 23764"/>
                  <a:gd name="connsiteX7" fmla="*/ 11955 w 16923"/>
                  <a:gd name="connsiteY7" fmla="*/ 3889 h 23764"/>
                  <a:gd name="connsiteX8" fmla="*/ 11810 w 16923"/>
                  <a:gd name="connsiteY8" fmla="*/ 4177 h 23764"/>
                  <a:gd name="connsiteX9" fmla="*/ 11738 w 16923"/>
                  <a:gd name="connsiteY9" fmla="*/ 4177 h 23764"/>
                  <a:gd name="connsiteX10" fmla="*/ 11667 w 16923"/>
                  <a:gd name="connsiteY10" fmla="*/ 4105 h 23764"/>
                  <a:gd name="connsiteX11" fmla="*/ 11667 w 16923"/>
                  <a:gd name="connsiteY11" fmla="*/ 4537 h 23764"/>
                  <a:gd name="connsiteX12" fmla="*/ 11738 w 16923"/>
                  <a:gd name="connsiteY12" fmla="*/ 4537 h 23764"/>
                  <a:gd name="connsiteX13" fmla="*/ 11738 w 16923"/>
                  <a:gd name="connsiteY13" fmla="*/ 4177 h 23764"/>
                  <a:gd name="connsiteX14" fmla="*/ 11955 w 16923"/>
                  <a:gd name="connsiteY14" fmla="*/ 4177 h 23764"/>
                  <a:gd name="connsiteX15" fmla="*/ 13323 w 16923"/>
                  <a:gd name="connsiteY15" fmla="*/ 10226 h 23764"/>
                  <a:gd name="connsiteX16" fmla="*/ 13467 w 16923"/>
                  <a:gd name="connsiteY16" fmla="*/ 10730 h 23764"/>
                  <a:gd name="connsiteX17" fmla="*/ 14475 w 16923"/>
                  <a:gd name="connsiteY17" fmla="*/ 11450 h 23764"/>
                  <a:gd name="connsiteX18" fmla="*/ 14475 w 16923"/>
                  <a:gd name="connsiteY18" fmla="*/ 11450 h 23764"/>
                  <a:gd name="connsiteX19" fmla="*/ 13467 w 16923"/>
                  <a:gd name="connsiteY19" fmla="*/ 12962 h 23764"/>
                  <a:gd name="connsiteX20" fmla="*/ 14907 w 16923"/>
                  <a:gd name="connsiteY20" fmla="*/ 21676 h 23764"/>
                  <a:gd name="connsiteX21" fmla="*/ 15627 w 16923"/>
                  <a:gd name="connsiteY21" fmla="*/ 22324 h 23764"/>
                  <a:gd name="connsiteX22" fmla="*/ 15843 w 16923"/>
                  <a:gd name="connsiteY22" fmla="*/ 22324 h 23764"/>
                  <a:gd name="connsiteX23" fmla="*/ 16852 w 16923"/>
                  <a:gd name="connsiteY23" fmla="*/ 21676 h 23764"/>
                  <a:gd name="connsiteX24" fmla="*/ 16924 w 16923"/>
                  <a:gd name="connsiteY24" fmla="*/ 21676 h 23764"/>
                  <a:gd name="connsiteX25" fmla="*/ 14259 w 16923"/>
                  <a:gd name="connsiteY25" fmla="*/ 23693 h 23764"/>
                  <a:gd name="connsiteX26" fmla="*/ 13251 w 16923"/>
                  <a:gd name="connsiteY26" fmla="*/ 23116 h 23764"/>
                  <a:gd name="connsiteX27" fmla="*/ 13107 w 16923"/>
                  <a:gd name="connsiteY27" fmla="*/ 23116 h 23764"/>
                  <a:gd name="connsiteX28" fmla="*/ 11738 w 16923"/>
                  <a:gd name="connsiteY28" fmla="*/ 23765 h 23764"/>
                  <a:gd name="connsiteX29" fmla="*/ 11378 w 16923"/>
                  <a:gd name="connsiteY29" fmla="*/ 23765 h 23764"/>
                  <a:gd name="connsiteX30" fmla="*/ 9290 w 16923"/>
                  <a:gd name="connsiteY30" fmla="*/ 22108 h 23764"/>
                  <a:gd name="connsiteX31" fmla="*/ 9290 w 16923"/>
                  <a:gd name="connsiteY31" fmla="*/ 22108 h 23764"/>
                  <a:gd name="connsiteX32" fmla="*/ 10658 w 16923"/>
                  <a:gd name="connsiteY32" fmla="*/ 22540 h 23764"/>
                  <a:gd name="connsiteX33" fmla="*/ 11163 w 16923"/>
                  <a:gd name="connsiteY33" fmla="*/ 21892 h 23764"/>
                  <a:gd name="connsiteX34" fmla="*/ 10946 w 16923"/>
                  <a:gd name="connsiteY34" fmla="*/ 20596 h 23764"/>
                  <a:gd name="connsiteX35" fmla="*/ 11378 w 16923"/>
                  <a:gd name="connsiteY35" fmla="*/ 20236 h 23764"/>
                  <a:gd name="connsiteX36" fmla="*/ 11306 w 16923"/>
                  <a:gd name="connsiteY36" fmla="*/ 20236 h 23764"/>
                  <a:gd name="connsiteX37" fmla="*/ 10946 w 16923"/>
                  <a:gd name="connsiteY37" fmla="*/ 20452 h 23764"/>
                  <a:gd name="connsiteX38" fmla="*/ 10946 w 16923"/>
                  <a:gd name="connsiteY38" fmla="*/ 20308 h 23764"/>
                  <a:gd name="connsiteX39" fmla="*/ 10874 w 16923"/>
                  <a:gd name="connsiteY39" fmla="*/ 19372 h 23764"/>
                  <a:gd name="connsiteX40" fmla="*/ 10298 w 16923"/>
                  <a:gd name="connsiteY40" fmla="*/ 16923 h 23764"/>
                  <a:gd name="connsiteX41" fmla="*/ 10226 w 16923"/>
                  <a:gd name="connsiteY41" fmla="*/ 16923 h 23764"/>
                  <a:gd name="connsiteX42" fmla="*/ 10226 w 16923"/>
                  <a:gd name="connsiteY42" fmla="*/ 16779 h 23764"/>
                  <a:gd name="connsiteX43" fmla="*/ 8498 w 16923"/>
                  <a:gd name="connsiteY43" fmla="*/ 16779 h 23764"/>
                  <a:gd name="connsiteX44" fmla="*/ 8210 w 16923"/>
                  <a:gd name="connsiteY44" fmla="*/ 16779 h 23764"/>
                  <a:gd name="connsiteX45" fmla="*/ 7058 w 16923"/>
                  <a:gd name="connsiteY45" fmla="*/ 16491 h 23764"/>
                  <a:gd name="connsiteX46" fmla="*/ 6409 w 16923"/>
                  <a:gd name="connsiteY46" fmla="*/ 16779 h 23764"/>
                  <a:gd name="connsiteX47" fmla="*/ 5545 w 16923"/>
                  <a:gd name="connsiteY47" fmla="*/ 20740 h 23764"/>
                  <a:gd name="connsiteX48" fmla="*/ 5545 w 16923"/>
                  <a:gd name="connsiteY48" fmla="*/ 21964 h 23764"/>
                  <a:gd name="connsiteX49" fmla="*/ 6121 w 16923"/>
                  <a:gd name="connsiteY49" fmla="*/ 22468 h 23764"/>
                  <a:gd name="connsiteX50" fmla="*/ 6914 w 16923"/>
                  <a:gd name="connsiteY50" fmla="*/ 22108 h 23764"/>
                  <a:gd name="connsiteX51" fmla="*/ 6914 w 16923"/>
                  <a:gd name="connsiteY51" fmla="*/ 22324 h 23764"/>
                  <a:gd name="connsiteX52" fmla="*/ 5329 w 16923"/>
                  <a:gd name="connsiteY52" fmla="*/ 23765 h 23764"/>
                  <a:gd name="connsiteX53" fmla="*/ 4969 w 16923"/>
                  <a:gd name="connsiteY53" fmla="*/ 23765 h 23764"/>
                  <a:gd name="connsiteX54" fmla="*/ 3601 w 16923"/>
                  <a:gd name="connsiteY54" fmla="*/ 23044 h 23764"/>
                  <a:gd name="connsiteX55" fmla="*/ 3601 w 16923"/>
                  <a:gd name="connsiteY55" fmla="*/ 23044 h 23764"/>
                  <a:gd name="connsiteX56" fmla="*/ 2305 w 16923"/>
                  <a:gd name="connsiteY56" fmla="*/ 23693 h 23764"/>
                  <a:gd name="connsiteX57" fmla="*/ 1945 w 16923"/>
                  <a:gd name="connsiteY57" fmla="*/ 23693 h 23764"/>
                  <a:gd name="connsiteX58" fmla="*/ 0 w 16923"/>
                  <a:gd name="connsiteY58" fmla="*/ 22108 h 23764"/>
                  <a:gd name="connsiteX59" fmla="*/ 1080 w 16923"/>
                  <a:gd name="connsiteY59" fmla="*/ 22468 h 23764"/>
                  <a:gd name="connsiteX60" fmla="*/ 2377 w 16923"/>
                  <a:gd name="connsiteY60" fmla="*/ 21028 h 23764"/>
                  <a:gd name="connsiteX61" fmla="*/ 2377 w 16923"/>
                  <a:gd name="connsiteY61" fmla="*/ 21028 h 23764"/>
                  <a:gd name="connsiteX62" fmla="*/ 2377 w 16923"/>
                  <a:gd name="connsiteY62" fmla="*/ 21028 h 23764"/>
                  <a:gd name="connsiteX63" fmla="*/ 2377 w 16923"/>
                  <a:gd name="connsiteY63" fmla="*/ 20668 h 23764"/>
                  <a:gd name="connsiteX64" fmla="*/ 3097 w 16923"/>
                  <a:gd name="connsiteY64" fmla="*/ 18651 h 23764"/>
                  <a:gd name="connsiteX65" fmla="*/ 3097 w 16923"/>
                  <a:gd name="connsiteY65" fmla="*/ 18651 h 23764"/>
                  <a:gd name="connsiteX66" fmla="*/ 3097 w 16923"/>
                  <a:gd name="connsiteY66" fmla="*/ 18364 h 23764"/>
                  <a:gd name="connsiteX67" fmla="*/ 3385 w 16923"/>
                  <a:gd name="connsiteY67" fmla="*/ 16995 h 23764"/>
                  <a:gd name="connsiteX68" fmla="*/ 3385 w 16923"/>
                  <a:gd name="connsiteY68" fmla="*/ 16995 h 23764"/>
                  <a:gd name="connsiteX69" fmla="*/ 4105 w 16923"/>
                  <a:gd name="connsiteY69" fmla="*/ 14331 h 23764"/>
                  <a:gd name="connsiteX70" fmla="*/ 4033 w 16923"/>
                  <a:gd name="connsiteY70" fmla="*/ 14331 h 23764"/>
                  <a:gd name="connsiteX71" fmla="*/ 4033 w 16923"/>
                  <a:gd name="connsiteY71" fmla="*/ 14187 h 23764"/>
                  <a:gd name="connsiteX72" fmla="*/ 4321 w 16923"/>
                  <a:gd name="connsiteY72" fmla="*/ 13035 h 23764"/>
                  <a:gd name="connsiteX73" fmla="*/ 3313 w 16923"/>
                  <a:gd name="connsiteY73" fmla="*/ 11594 h 23764"/>
                  <a:gd name="connsiteX74" fmla="*/ 4537 w 16923"/>
                  <a:gd name="connsiteY74" fmla="*/ 10370 h 23764"/>
                  <a:gd name="connsiteX75" fmla="*/ 5113 w 16923"/>
                  <a:gd name="connsiteY75" fmla="*/ 9578 h 23764"/>
                  <a:gd name="connsiteX76" fmla="*/ 5905 w 16923"/>
                  <a:gd name="connsiteY76" fmla="*/ 8498 h 23764"/>
                  <a:gd name="connsiteX77" fmla="*/ 5905 w 16923"/>
                  <a:gd name="connsiteY77" fmla="*/ 8498 h 23764"/>
                  <a:gd name="connsiteX78" fmla="*/ 5689 w 16923"/>
                  <a:gd name="connsiteY78" fmla="*/ 8353 h 23764"/>
                  <a:gd name="connsiteX79" fmla="*/ 5401 w 16923"/>
                  <a:gd name="connsiteY79" fmla="*/ 8786 h 23764"/>
                  <a:gd name="connsiteX80" fmla="*/ 5329 w 16923"/>
                  <a:gd name="connsiteY80" fmla="*/ 8786 h 23764"/>
                  <a:gd name="connsiteX81" fmla="*/ 5329 w 16923"/>
                  <a:gd name="connsiteY81" fmla="*/ 8570 h 23764"/>
                  <a:gd name="connsiteX82" fmla="*/ 6409 w 16923"/>
                  <a:gd name="connsiteY82" fmla="*/ 3744 h 23764"/>
                  <a:gd name="connsiteX83" fmla="*/ 6554 w 16923"/>
                  <a:gd name="connsiteY83" fmla="*/ 3097 h 23764"/>
                  <a:gd name="connsiteX84" fmla="*/ 5689 w 16923"/>
                  <a:gd name="connsiteY84" fmla="*/ 1944 h 23764"/>
                  <a:gd name="connsiteX85" fmla="*/ 4969 w 16923"/>
                  <a:gd name="connsiteY85" fmla="*/ 2232 h 23764"/>
                  <a:gd name="connsiteX86" fmla="*/ 4969 w 16923"/>
                  <a:gd name="connsiteY86" fmla="*/ 2232 h 23764"/>
                  <a:gd name="connsiteX87" fmla="*/ 6769 w 16923"/>
                  <a:gd name="connsiteY87" fmla="*/ 504 h 23764"/>
                  <a:gd name="connsiteX88" fmla="*/ 7130 w 16923"/>
                  <a:gd name="connsiteY88" fmla="*/ 288 h 23764"/>
                  <a:gd name="connsiteX89" fmla="*/ 7130 w 16923"/>
                  <a:gd name="connsiteY89" fmla="*/ 288 h 23764"/>
                  <a:gd name="connsiteX90" fmla="*/ 7201 w 16923"/>
                  <a:gd name="connsiteY90" fmla="*/ 288 h 23764"/>
                  <a:gd name="connsiteX91" fmla="*/ 7346 w 16923"/>
                  <a:gd name="connsiteY91" fmla="*/ 288 h 23764"/>
                  <a:gd name="connsiteX92" fmla="*/ 7346 w 16923"/>
                  <a:gd name="connsiteY92" fmla="*/ 504 h 23764"/>
                  <a:gd name="connsiteX93" fmla="*/ 7490 w 16923"/>
                  <a:gd name="connsiteY93" fmla="*/ 504 h 23764"/>
                  <a:gd name="connsiteX94" fmla="*/ 7490 w 16923"/>
                  <a:gd name="connsiteY94" fmla="*/ 288 h 23764"/>
                  <a:gd name="connsiteX95" fmla="*/ 9578 w 16923"/>
                  <a:gd name="connsiteY95" fmla="*/ 1368 h 23764"/>
                  <a:gd name="connsiteX96" fmla="*/ 11378 w 16923"/>
                  <a:gd name="connsiteY96" fmla="*/ 72 h 23764"/>
                  <a:gd name="connsiteX97" fmla="*/ 3601 w 16923"/>
                  <a:gd name="connsiteY97" fmla="*/ 18075 h 23764"/>
                  <a:gd name="connsiteX98" fmla="*/ 3529 w 16923"/>
                  <a:gd name="connsiteY98" fmla="*/ 18075 h 23764"/>
                  <a:gd name="connsiteX99" fmla="*/ 3529 w 16923"/>
                  <a:gd name="connsiteY99" fmla="*/ 18219 h 23764"/>
                  <a:gd name="connsiteX100" fmla="*/ 3817 w 16923"/>
                  <a:gd name="connsiteY100" fmla="*/ 18219 h 23764"/>
                  <a:gd name="connsiteX101" fmla="*/ 3817 w 16923"/>
                  <a:gd name="connsiteY101" fmla="*/ 18075 h 23764"/>
                  <a:gd name="connsiteX102" fmla="*/ 3601 w 16923"/>
                  <a:gd name="connsiteY102" fmla="*/ 18075 h 23764"/>
                  <a:gd name="connsiteX103" fmla="*/ 4033 w 16923"/>
                  <a:gd name="connsiteY103" fmla="*/ 18004 h 23764"/>
                  <a:gd name="connsiteX104" fmla="*/ 4033 w 16923"/>
                  <a:gd name="connsiteY104" fmla="*/ 18004 h 23764"/>
                  <a:gd name="connsiteX105" fmla="*/ 4105 w 16923"/>
                  <a:gd name="connsiteY105" fmla="*/ 18004 h 23764"/>
                  <a:gd name="connsiteX106" fmla="*/ 4465 w 16923"/>
                  <a:gd name="connsiteY106" fmla="*/ 18004 h 23764"/>
                  <a:gd name="connsiteX107" fmla="*/ 4465 w 16923"/>
                  <a:gd name="connsiteY107" fmla="*/ 17859 h 23764"/>
                  <a:gd name="connsiteX108" fmla="*/ 4033 w 16923"/>
                  <a:gd name="connsiteY108" fmla="*/ 17859 h 23764"/>
                  <a:gd name="connsiteX109" fmla="*/ 4681 w 16923"/>
                  <a:gd name="connsiteY109" fmla="*/ 17787 h 23764"/>
                  <a:gd name="connsiteX110" fmla="*/ 4681 w 16923"/>
                  <a:gd name="connsiteY110" fmla="*/ 17931 h 23764"/>
                  <a:gd name="connsiteX111" fmla="*/ 4897 w 16923"/>
                  <a:gd name="connsiteY111" fmla="*/ 17931 h 23764"/>
                  <a:gd name="connsiteX112" fmla="*/ 4897 w 16923"/>
                  <a:gd name="connsiteY112" fmla="*/ 17787 h 23764"/>
                  <a:gd name="connsiteX113" fmla="*/ 4681 w 16923"/>
                  <a:gd name="connsiteY113" fmla="*/ 17787 h 23764"/>
                  <a:gd name="connsiteX114" fmla="*/ 6194 w 16923"/>
                  <a:gd name="connsiteY114" fmla="*/ 7993 h 23764"/>
                  <a:gd name="connsiteX115" fmla="*/ 6194 w 16923"/>
                  <a:gd name="connsiteY115" fmla="*/ 8209 h 23764"/>
                  <a:gd name="connsiteX116" fmla="*/ 6554 w 16923"/>
                  <a:gd name="connsiteY116" fmla="*/ 7993 h 23764"/>
                  <a:gd name="connsiteX117" fmla="*/ 6554 w 16923"/>
                  <a:gd name="connsiteY117" fmla="*/ 7993 h 23764"/>
                  <a:gd name="connsiteX118" fmla="*/ 6194 w 16923"/>
                  <a:gd name="connsiteY118" fmla="*/ 7993 h 23764"/>
                  <a:gd name="connsiteX119" fmla="*/ 6914 w 16923"/>
                  <a:gd name="connsiteY119" fmla="*/ 1728 h 23764"/>
                  <a:gd name="connsiteX120" fmla="*/ 6914 w 16923"/>
                  <a:gd name="connsiteY120" fmla="*/ 1728 h 23764"/>
                  <a:gd name="connsiteX121" fmla="*/ 6914 w 16923"/>
                  <a:gd name="connsiteY121" fmla="*/ 1800 h 23764"/>
                  <a:gd name="connsiteX122" fmla="*/ 7274 w 16923"/>
                  <a:gd name="connsiteY122" fmla="*/ 1440 h 23764"/>
                  <a:gd name="connsiteX123" fmla="*/ 7201 w 16923"/>
                  <a:gd name="connsiteY123" fmla="*/ 1440 h 23764"/>
                  <a:gd name="connsiteX124" fmla="*/ 6841 w 16923"/>
                  <a:gd name="connsiteY124" fmla="*/ 1656 h 23764"/>
                  <a:gd name="connsiteX125" fmla="*/ 6914 w 16923"/>
                  <a:gd name="connsiteY125" fmla="*/ 7561 h 23764"/>
                  <a:gd name="connsiteX126" fmla="*/ 6914 w 16923"/>
                  <a:gd name="connsiteY126" fmla="*/ 7706 h 23764"/>
                  <a:gd name="connsiteX127" fmla="*/ 8282 w 16923"/>
                  <a:gd name="connsiteY127" fmla="*/ 6913 h 23764"/>
                  <a:gd name="connsiteX128" fmla="*/ 8282 w 16923"/>
                  <a:gd name="connsiteY128" fmla="*/ 6913 h 23764"/>
                  <a:gd name="connsiteX129" fmla="*/ 8138 w 16923"/>
                  <a:gd name="connsiteY129" fmla="*/ 6913 h 23764"/>
                  <a:gd name="connsiteX130" fmla="*/ 6914 w 16923"/>
                  <a:gd name="connsiteY130" fmla="*/ 7633 h 23764"/>
                  <a:gd name="connsiteX131" fmla="*/ 8714 w 16923"/>
                  <a:gd name="connsiteY131" fmla="*/ 6841 h 23764"/>
                  <a:gd name="connsiteX132" fmla="*/ 8138 w 16923"/>
                  <a:gd name="connsiteY132" fmla="*/ 8281 h 23764"/>
                  <a:gd name="connsiteX133" fmla="*/ 8138 w 16923"/>
                  <a:gd name="connsiteY133" fmla="*/ 8281 h 23764"/>
                  <a:gd name="connsiteX134" fmla="*/ 7922 w 16923"/>
                  <a:gd name="connsiteY134" fmla="*/ 9578 h 23764"/>
                  <a:gd name="connsiteX135" fmla="*/ 7922 w 16923"/>
                  <a:gd name="connsiteY135" fmla="*/ 9866 h 23764"/>
                  <a:gd name="connsiteX136" fmla="*/ 6986 w 16923"/>
                  <a:gd name="connsiteY136" fmla="*/ 13395 h 23764"/>
                  <a:gd name="connsiteX137" fmla="*/ 6914 w 16923"/>
                  <a:gd name="connsiteY137" fmla="*/ 13395 h 23764"/>
                  <a:gd name="connsiteX138" fmla="*/ 7201 w 16923"/>
                  <a:gd name="connsiteY138" fmla="*/ 13755 h 23764"/>
                  <a:gd name="connsiteX139" fmla="*/ 7274 w 16923"/>
                  <a:gd name="connsiteY139" fmla="*/ 13755 h 23764"/>
                  <a:gd name="connsiteX140" fmla="*/ 7274 w 16923"/>
                  <a:gd name="connsiteY140" fmla="*/ 13827 h 23764"/>
                  <a:gd name="connsiteX141" fmla="*/ 7633 w 16923"/>
                  <a:gd name="connsiteY141" fmla="*/ 13827 h 23764"/>
                  <a:gd name="connsiteX142" fmla="*/ 9290 w 16923"/>
                  <a:gd name="connsiteY142" fmla="*/ 13899 h 23764"/>
                  <a:gd name="connsiteX143" fmla="*/ 9794 w 16923"/>
                  <a:gd name="connsiteY143" fmla="*/ 13755 h 23764"/>
                  <a:gd name="connsiteX144" fmla="*/ 9290 w 16923"/>
                  <a:gd name="connsiteY144" fmla="*/ 10154 h 23764"/>
                  <a:gd name="connsiteX145" fmla="*/ 9290 w 16923"/>
                  <a:gd name="connsiteY145" fmla="*/ 9938 h 23764"/>
                  <a:gd name="connsiteX146" fmla="*/ 8714 w 16923"/>
                  <a:gd name="connsiteY146" fmla="*/ 6913 h 23764"/>
                  <a:gd name="connsiteX147" fmla="*/ 8714 w 16923"/>
                  <a:gd name="connsiteY147" fmla="*/ 6913 h 23764"/>
                  <a:gd name="connsiteX148" fmla="*/ 7562 w 16923"/>
                  <a:gd name="connsiteY148" fmla="*/ 864 h 23764"/>
                  <a:gd name="connsiteX149" fmla="*/ 7562 w 16923"/>
                  <a:gd name="connsiteY149" fmla="*/ 864 h 23764"/>
                  <a:gd name="connsiteX150" fmla="*/ 7633 w 16923"/>
                  <a:gd name="connsiteY150" fmla="*/ 936 h 23764"/>
                  <a:gd name="connsiteX151" fmla="*/ 7922 w 16923"/>
                  <a:gd name="connsiteY151" fmla="*/ 936 h 23764"/>
                  <a:gd name="connsiteX152" fmla="*/ 7922 w 16923"/>
                  <a:gd name="connsiteY152" fmla="*/ 792 h 23764"/>
                  <a:gd name="connsiteX153" fmla="*/ 7562 w 16923"/>
                  <a:gd name="connsiteY153" fmla="*/ 792 h 23764"/>
                  <a:gd name="connsiteX154" fmla="*/ 8714 w 16923"/>
                  <a:gd name="connsiteY154" fmla="*/ 6409 h 23764"/>
                  <a:gd name="connsiteX155" fmla="*/ 8570 w 16923"/>
                  <a:gd name="connsiteY155" fmla="*/ 6769 h 23764"/>
                  <a:gd name="connsiteX156" fmla="*/ 8714 w 16923"/>
                  <a:gd name="connsiteY156" fmla="*/ 6769 h 23764"/>
                  <a:gd name="connsiteX157" fmla="*/ 8714 w 16923"/>
                  <a:gd name="connsiteY157" fmla="*/ 6481 h 23764"/>
                  <a:gd name="connsiteX158" fmla="*/ 8714 w 16923"/>
                  <a:gd name="connsiteY158" fmla="*/ 6409 h 23764"/>
                  <a:gd name="connsiteX159" fmla="*/ 8714 w 16923"/>
                  <a:gd name="connsiteY159" fmla="*/ 6409 h 23764"/>
                  <a:gd name="connsiteX160" fmla="*/ 8930 w 16923"/>
                  <a:gd name="connsiteY160" fmla="*/ 6625 h 23764"/>
                  <a:gd name="connsiteX161" fmla="*/ 8930 w 16923"/>
                  <a:gd name="connsiteY161" fmla="*/ 6625 h 23764"/>
                  <a:gd name="connsiteX162" fmla="*/ 9362 w 16923"/>
                  <a:gd name="connsiteY162" fmla="*/ 6265 h 23764"/>
                  <a:gd name="connsiteX163" fmla="*/ 9362 w 16923"/>
                  <a:gd name="connsiteY163" fmla="*/ 6265 h 23764"/>
                  <a:gd name="connsiteX164" fmla="*/ 8858 w 16923"/>
                  <a:gd name="connsiteY164" fmla="*/ 6625 h 23764"/>
                  <a:gd name="connsiteX165" fmla="*/ 9650 w 16923"/>
                  <a:gd name="connsiteY165" fmla="*/ 6697 h 23764"/>
                  <a:gd name="connsiteX166" fmla="*/ 9938 w 16923"/>
                  <a:gd name="connsiteY166" fmla="*/ 6913 h 23764"/>
                  <a:gd name="connsiteX167" fmla="*/ 10442 w 16923"/>
                  <a:gd name="connsiteY167" fmla="*/ 6913 h 23764"/>
                  <a:gd name="connsiteX168" fmla="*/ 10442 w 16923"/>
                  <a:gd name="connsiteY168" fmla="*/ 6985 h 23764"/>
                  <a:gd name="connsiteX169" fmla="*/ 10658 w 16923"/>
                  <a:gd name="connsiteY169" fmla="*/ 6985 h 23764"/>
                  <a:gd name="connsiteX170" fmla="*/ 10226 w 16923"/>
                  <a:gd name="connsiteY170" fmla="*/ 6769 h 23764"/>
                  <a:gd name="connsiteX171" fmla="*/ 10226 w 16923"/>
                  <a:gd name="connsiteY171" fmla="*/ 6769 h 23764"/>
                  <a:gd name="connsiteX172" fmla="*/ 10154 w 16923"/>
                  <a:gd name="connsiteY172" fmla="*/ 6769 h 23764"/>
                  <a:gd name="connsiteX173" fmla="*/ 9650 w 16923"/>
                  <a:gd name="connsiteY173" fmla="*/ 6769 h 23764"/>
                  <a:gd name="connsiteX174" fmla="*/ 9938 w 16923"/>
                  <a:gd name="connsiteY174" fmla="*/ 5977 h 23764"/>
                  <a:gd name="connsiteX175" fmla="*/ 9938 w 16923"/>
                  <a:gd name="connsiteY175" fmla="*/ 5977 h 23764"/>
                  <a:gd name="connsiteX176" fmla="*/ 10298 w 16923"/>
                  <a:gd name="connsiteY176" fmla="*/ 5761 h 23764"/>
                  <a:gd name="connsiteX177" fmla="*/ 10298 w 16923"/>
                  <a:gd name="connsiteY177" fmla="*/ 5617 h 23764"/>
                  <a:gd name="connsiteX178" fmla="*/ 10226 w 16923"/>
                  <a:gd name="connsiteY178" fmla="*/ 5617 h 23764"/>
                  <a:gd name="connsiteX179" fmla="*/ 9938 w 16923"/>
                  <a:gd name="connsiteY179" fmla="*/ 5977 h 23764"/>
                  <a:gd name="connsiteX180" fmla="*/ 10514 w 16923"/>
                  <a:gd name="connsiteY180" fmla="*/ 5401 h 23764"/>
                  <a:gd name="connsiteX181" fmla="*/ 10514 w 16923"/>
                  <a:gd name="connsiteY181" fmla="*/ 5545 h 23764"/>
                  <a:gd name="connsiteX182" fmla="*/ 11523 w 16923"/>
                  <a:gd name="connsiteY182" fmla="*/ 4825 h 23764"/>
                  <a:gd name="connsiteX183" fmla="*/ 11450 w 16923"/>
                  <a:gd name="connsiteY183" fmla="*/ 4825 h 23764"/>
                  <a:gd name="connsiteX184" fmla="*/ 10730 w 16923"/>
                  <a:gd name="connsiteY184" fmla="*/ 5401 h 23764"/>
                  <a:gd name="connsiteX185" fmla="*/ 10586 w 16923"/>
                  <a:gd name="connsiteY185" fmla="*/ 5401 h 23764"/>
                  <a:gd name="connsiteX186" fmla="*/ 10802 w 16923"/>
                  <a:gd name="connsiteY186" fmla="*/ 6985 h 23764"/>
                  <a:gd name="connsiteX187" fmla="*/ 11090 w 16923"/>
                  <a:gd name="connsiteY187" fmla="*/ 7273 h 23764"/>
                  <a:gd name="connsiteX188" fmla="*/ 11090 w 16923"/>
                  <a:gd name="connsiteY188" fmla="*/ 7273 h 23764"/>
                  <a:gd name="connsiteX189" fmla="*/ 11090 w 16923"/>
                  <a:gd name="connsiteY189" fmla="*/ 7057 h 23764"/>
                  <a:gd name="connsiteX190" fmla="*/ 10730 w 16923"/>
                  <a:gd name="connsiteY190" fmla="*/ 7057 h 23764"/>
                  <a:gd name="connsiteX191" fmla="*/ 11378 w 16923"/>
                  <a:gd name="connsiteY191" fmla="*/ 7345 h 23764"/>
                  <a:gd name="connsiteX192" fmla="*/ 11595 w 16923"/>
                  <a:gd name="connsiteY192" fmla="*/ 7561 h 23764"/>
                  <a:gd name="connsiteX193" fmla="*/ 11595 w 16923"/>
                  <a:gd name="connsiteY193" fmla="*/ 7561 h 23764"/>
                  <a:gd name="connsiteX194" fmla="*/ 11450 w 16923"/>
                  <a:gd name="connsiteY194" fmla="*/ 7345 h 23764"/>
                  <a:gd name="connsiteX195" fmla="*/ 11450 w 16923"/>
                  <a:gd name="connsiteY195" fmla="*/ 7345 h 23764"/>
                  <a:gd name="connsiteX196" fmla="*/ 11667 w 16923"/>
                  <a:gd name="connsiteY196" fmla="*/ 19948 h 23764"/>
                  <a:gd name="connsiteX197" fmla="*/ 11667 w 16923"/>
                  <a:gd name="connsiteY197" fmla="*/ 20164 h 23764"/>
                  <a:gd name="connsiteX198" fmla="*/ 11738 w 16923"/>
                  <a:gd name="connsiteY198" fmla="*/ 20164 h 23764"/>
                  <a:gd name="connsiteX199" fmla="*/ 11738 w 16923"/>
                  <a:gd name="connsiteY199" fmla="*/ 19948 h 23764"/>
                  <a:gd name="connsiteX200" fmla="*/ 11667 w 16923"/>
                  <a:gd name="connsiteY200" fmla="*/ 19948 h 23764"/>
                  <a:gd name="connsiteX201" fmla="*/ 11738 w 16923"/>
                  <a:gd name="connsiteY201" fmla="*/ 7706 h 23764"/>
                  <a:gd name="connsiteX202" fmla="*/ 11738 w 16923"/>
                  <a:gd name="connsiteY202" fmla="*/ 7706 h 23764"/>
                  <a:gd name="connsiteX203" fmla="*/ 12027 w 16923"/>
                  <a:gd name="connsiteY203" fmla="*/ 7849 h 23764"/>
                  <a:gd name="connsiteX204" fmla="*/ 11810 w 16923"/>
                  <a:gd name="connsiteY204" fmla="*/ 7706 h 23764"/>
                  <a:gd name="connsiteX205" fmla="*/ 11738 w 16923"/>
                  <a:gd name="connsiteY205" fmla="*/ 7706 h 23764"/>
                  <a:gd name="connsiteX206" fmla="*/ 11955 w 16923"/>
                  <a:gd name="connsiteY206" fmla="*/ 19876 h 23764"/>
                  <a:gd name="connsiteX207" fmla="*/ 11955 w 16923"/>
                  <a:gd name="connsiteY207" fmla="*/ 19876 h 23764"/>
                  <a:gd name="connsiteX208" fmla="*/ 12099 w 16923"/>
                  <a:gd name="connsiteY208" fmla="*/ 19948 h 23764"/>
                  <a:gd name="connsiteX209" fmla="*/ 12099 w 16923"/>
                  <a:gd name="connsiteY209" fmla="*/ 19732 h 23764"/>
                  <a:gd name="connsiteX210" fmla="*/ 11955 w 16923"/>
                  <a:gd name="connsiteY210" fmla="*/ 19876 h 23764"/>
                  <a:gd name="connsiteX211" fmla="*/ 12099 w 16923"/>
                  <a:gd name="connsiteY211" fmla="*/ 20668 h 23764"/>
                  <a:gd name="connsiteX212" fmla="*/ 12387 w 16923"/>
                  <a:gd name="connsiteY212" fmla="*/ 20884 h 23764"/>
                  <a:gd name="connsiteX213" fmla="*/ 12387 w 16923"/>
                  <a:gd name="connsiteY213" fmla="*/ 20884 h 23764"/>
                  <a:gd name="connsiteX214" fmla="*/ 12242 w 16923"/>
                  <a:gd name="connsiteY214" fmla="*/ 20668 h 23764"/>
                  <a:gd name="connsiteX215" fmla="*/ 12170 w 16923"/>
                  <a:gd name="connsiteY215" fmla="*/ 20668 h 23764"/>
                  <a:gd name="connsiteX216" fmla="*/ 12315 w 16923"/>
                  <a:gd name="connsiteY216" fmla="*/ 21028 h 23764"/>
                  <a:gd name="connsiteX217" fmla="*/ 12315 w 16923"/>
                  <a:gd name="connsiteY217" fmla="*/ 21028 h 23764"/>
                  <a:gd name="connsiteX218" fmla="*/ 12675 w 16923"/>
                  <a:gd name="connsiteY218" fmla="*/ 21244 h 23764"/>
                  <a:gd name="connsiteX219" fmla="*/ 12675 w 16923"/>
                  <a:gd name="connsiteY219" fmla="*/ 21028 h 23764"/>
                  <a:gd name="connsiteX220" fmla="*/ 12315 w 16923"/>
                  <a:gd name="connsiteY220" fmla="*/ 21028 h 23764"/>
                  <a:gd name="connsiteX221" fmla="*/ 12675 w 16923"/>
                  <a:gd name="connsiteY221" fmla="*/ 19660 h 23764"/>
                  <a:gd name="connsiteX222" fmla="*/ 12747 w 16923"/>
                  <a:gd name="connsiteY222" fmla="*/ 19660 h 23764"/>
                  <a:gd name="connsiteX223" fmla="*/ 13323 w 16923"/>
                  <a:gd name="connsiteY223" fmla="*/ 19516 h 23764"/>
                  <a:gd name="connsiteX224" fmla="*/ 13323 w 16923"/>
                  <a:gd name="connsiteY224" fmla="*/ 19372 h 23764"/>
                  <a:gd name="connsiteX225" fmla="*/ 12675 w 16923"/>
                  <a:gd name="connsiteY225" fmla="*/ 19732 h 23764"/>
                  <a:gd name="connsiteX226" fmla="*/ 12819 w 16923"/>
                  <a:gd name="connsiteY226" fmla="*/ 21316 h 23764"/>
                  <a:gd name="connsiteX227" fmla="*/ 13107 w 16923"/>
                  <a:gd name="connsiteY227" fmla="*/ 21748 h 23764"/>
                  <a:gd name="connsiteX228" fmla="*/ 13251 w 16923"/>
                  <a:gd name="connsiteY228" fmla="*/ 21748 h 23764"/>
                  <a:gd name="connsiteX229" fmla="*/ 13251 w 16923"/>
                  <a:gd name="connsiteY229" fmla="*/ 21460 h 23764"/>
                  <a:gd name="connsiteX230" fmla="*/ 12963 w 16923"/>
                  <a:gd name="connsiteY230" fmla="*/ 21316 h 23764"/>
                  <a:gd name="connsiteX231" fmla="*/ 12891 w 16923"/>
                  <a:gd name="connsiteY231" fmla="*/ 21316 h 23764"/>
                  <a:gd name="connsiteX232" fmla="*/ 12891 w 16923"/>
                  <a:gd name="connsiteY232" fmla="*/ 19083 h 23764"/>
                  <a:gd name="connsiteX233" fmla="*/ 12891 w 16923"/>
                  <a:gd name="connsiteY233" fmla="*/ 19228 h 23764"/>
                  <a:gd name="connsiteX234" fmla="*/ 13107 w 16923"/>
                  <a:gd name="connsiteY234" fmla="*/ 19228 h 23764"/>
                  <a:gd name="connsiteX235" fmla="*/ 13107 w 16923"/>
                  <a:gd name="connsiteY235" fmla="*/ 19011 h 23764"/>
                  <a:gd name="connsiteX236" fmla="*/ 12891 w 16923"/>
                  <a:gd name="connsiteY236" fmla="*/ 19011 h 23764"/>
                  <a:gd name="connsiteX237" fmla="*/ 14259 w 16923"/>
                  <a:gd name="connsiteY237" fmla="*/ 22324 h 23764"/>
                  <a:gd name="connsiteX238" fmla="*/ 14259 w 16923"/>
                  <a:gd name="connsiteY238" fmla="*/ 22324 h 23764"/>
                  <a:gd name="connsiteX239" fmla="*/ 14907 w 16923"/>
                  <a:gd name="connsiteY239" fmla="*/ 22828 h 23764"/>
                  <a:gd name="connsiteX240" fmla="*/ 14259 w 16923"/>
                  <a:gd name="connsiteY240" fmla="*/ 22324 h 2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6923" h="23764">
                    <a:moveTo>
                      <a:pt x="11378" y="0"/>
                    </a:moveTo>
                    <a:lnTo>
                      <a:pt x="11595" y="0"/>
                    </a:lnTo>
                    <a:cubicBezTo>
                      <a:pt x="12170" y="0"/>
                      <a:pt x="12747" y="576"/>
                      <a:pt x="13395" y="1656"/>
                    </a:cubicBezTo>
                    <a:lnTo>
                      <a:pt x="13539" y="2232"/>
                    </a:lnTo>
                    <a:lnTo>
                      <a:pt x="13467" y="2232"/>
                    </a:lnTo>
                    <a:cubicBezTo>
                      <a:pt x="13179" y="1800"/>
                      <a:pt x="12747" y="1584"/>
                      <a:pt x="12242" y="1584"/>
                    </a:cubicBezTo>
                    <a:cubicBezTo>
                      <a:pt x="11955" y="1584"/>
                      <a:pt x="11738" y="1728"/>
                      <a:pt x="11595" y="2088"/>
                    </a:cubicBezTo>
                    <a:lnTo>
                      <a:pt x="11955" y="3889"/>
                    </a:lnTo>
                    <a:cubicBezTo>
                      <a:pt x="11955" y="3889"/>
                      <a:pt x="11810" y="3961"/>
                      <a:pt x="11810" y="4177"/>
                    </a:cubicBezTo>
                    <a:lnTo>
                      <a:pt x="11738" y="4177"/>
                    </a:lnTo>
                    <a:cubicBezTo>
                      <a:pt x="11738" y="4177"/>
                      <a:pt x="11667" y="4105"/>
                      <a:pt x="11667" y="4105"/>
                    </a:cubicBezTo>
                    <a:lnTo>
                      <a:pt x="11667" y="4537"/>
                    </a:lnTo>
                    <a:lnTo>
                      <a:pt x="11738" y="4537"/>
                    </a:lnTo>
                    <a:lnTo>
                      <a:pt x="11738" y="4177"/>
                    </a:lnTo>
                    <a:lnTo>
                      <a:pt x="11955" y="4177"/>
                    </a:lnTo>
                    <a:cubicBezTo>
                      <a:pt x="12387" y="8209"/>
                      <a:pt x="12891" y="10226"/>
                      <a:pt x="13323" y="10226"/>
                    </a:cubicBezTo>
                    <a:lnTo>
                      <a:pt x="13467" y="10730"/>
                    </a:lnTo>
                    <a:cubicBezTo>
                      <a:pt x="13467" y="10730"/>
                      <a:pt x="13971" y="10946"/>
                      <a:pt x="14475" y="11450"/>
                    </a:cubicBezTo>
                    <a:lnTo>
                      <a:pt x="14475" y="11450"/>
                    </a:lnTo>
                    <a:cubicBezTo>
                      <a:pt x="14043" y="12026"/>
                      <a:pt x="13683" y="12530"/>
                      <a:pt x="13467" y="12962"/>
                    </a:cubicBezTo>
                    <a:lnTo>
                      <a:pt x="14907" y="21676"/>
                    </a:lnTo>
                    <a:cubicBezTo>
                      <a:pt x="15051" y="22108"/>
                      <a:pt x="15339" y="22324"/>
                      <a:pt x="15627" y="22324"/>
                    </a:cubicBezTo>
                    <a:lnTo>
                      <a:pt x="15843" y="22324"/>
                    </a:lnTo>
                    <a:cubicBezTo>
                      <a:pt x="15843" y="22324"/>
                      <a:pt x="16492" y="22108"/>
                      <a:pt x="16852" y="21676"/>
                    </a:cubicBezTo>
                    <a:lnTo>
                      <a:pt x="16924" y="21676"/>
                    </a:lnTo>
                    <a:cubicBezTo>
                      <a:pt x="15987" y="23044"/>
                      <a:pt x="15051" y="23693"/>
                      <a:pt x="14259" y="23693"/>
                    </a:cubicBezTo>
                    <a:lnTo>
                      <a:pt x="13251" y="23116"/>
                    </a:lnTo>
                    <a:lnTo>
                      <a:pt x="13107" y="23116"/>
                    </a:lnTo>
                    <a:cubicBezTo>
                      <a:pt x="12459" y="23548"/>
                      <a:pt x="12027" y="23765"/>
                      <a:pt x="11738" y="23765"/>
                    </a:cubicBezTo>
                    <a:lnTo>
                      <a:pt x="11378" y="23765"/>
                    </a:lnTo>
                    <a:cubicBezTo>
                      <a:pt x="10586" y="23765"/>
                      <a:pt x="9938" y="23188"/>
                      <a:pt x="9290" y="22108"/>
                    </a:cubicBezTo>
                    <a:lnTo>
                      <a:pt x="9290" y="22108"/>
                    </a:lnTo>
                    <a:cubicBezTo>
                      <a:pt x="9866" y="22396"/>
                      <a:pt x="10370" y="22540"/>
                      <a:pt x="10658" y="22540"/>
                    </a:cubicBezTo>
                    <a:cubicBezTo>
                      <a:pt x="10946" y="22540"/>
                      <a:pt x="11163" y="22252"/>
                      <a:pt x="11163" y="21892"/>
                    </a:cubicBezTo>
                    <a:lnTo>
                      <a:pt x="10946" y="20596"/>
                    </a:lnTo>
                    <a:lnTo>
                      <a:pt x="11378" y="20236"/>
                    </a:lnTo>
                    <a:lnTo>
                      <a:pt x="11306" y="20236"/>
                    </a:lnTo>
                    <a:lnTo>
                      <a:pt x="10946" y="20452"/>
                    </a:lnTo>
                    <a:lnTo>
                      <a:pt x="10946" y="20308"/>
                    </a:lnTo>
                    <a:cubicBezTo>
                      <a:pt x="10946" y="20308"/>
                      <a:pt x="10874" y="19372"/>
                      <a:pt x="10874" y="19372"/>
                    </a:cubicBezTo>
                    <a:cubicBezTo>
                      <a:pt x="10586" y="19372"/>
                      <a:pt x="10442" y="18579"/>
                      <a:pt x="10298" y="16923"/>
                    </a:cubicBezTo>
                    <a:lnTo>
                      <a:pt x="10226" y="16923"/>
                    </a:lnTo>
                    <a:lnTo>
                      <a:pt x="10226" y="16779"/>
                    </a:lnTo>
                    <a:lnTo>
                      <a:pt x="8498" y="16779"/>
                    </a:lnTo>
                    <a:cubicBezTo>
                      <a:pt x="8498" y="16779"/>
                      <a:pt x="8210" y="16779"/>
                      <a:pt x="8210" y="16779"/>
                    </a:cubicBezTo>
                    <a:lnTo>
                      <a:pt x="7058" y="16491"/>
                    </a:lnTo>
                    <a:cubicBezTo>
                      <a:pt x="7058" y="16491"/>
                      <a:pt x="6841" y="16707"/>
                      <a:pt x="6409" y="16779"/>
                    </a:cubicBezTo>
                    <a:cubicBezTo>
                      <a:pt x="6049" y="18579"/>
                      <a:pt x="5761" y="19948"/>
                      <a:pt x="5545" y="20740"/>
                    </a:cubicBezTo>
                    <a:lnTo>
                      <a:pt x="5545" y="21964"/>
                    </a:lnTo>
                    <a:cubicBezTo>
                      <a:pt x="5545" y="21964"/>
                      <a:pt x="5833" y="22468"/>
                      <a:pt x="6121" y="22468"/>
                    </a:cubicBezTo>
                    <a:cubicBezTo>
                      <a:pt x="6409" y="22468"/>
                      <a:pt x="6698" y="22324"/>
                      <a:pt x="6914" y="22108"/>
                    </a:cubicBezTo>
                    <a:lnTo>
                      <a:pt x="6914" y="22324"/>
                    </a:lnTo>
                    <a:cubicBezTo>
                      <a:pt x="6698" y="22828"/>
                      <a:pt x="6194" y="23333"/>
                      <a:pt x="5329" y="23765"/>
                    </a:cubicBezTo>
                    <a:lnTo>
                      <a:pt x="4969" y="23765"/>
                    </a:lnTo>
                    <a:cubicBezTo>
                      <a:pt x="4537" y="23765"/>
                      <a:pt x="4033" y="23548"/>
                      <a:pt x="3601" y="23044"/>
                    </a:cubicBezTo>
                    <a:lnTo>
                      <a:pt x="3601" y="23044"/>
                    </a:lnTo>
                    <a:cubicBezTo>
                      <a:pt x="3097" y="23476"/>
                      <a:pt x="2665" y="23693"/>
                      <a:pt x="2305" y="23693"/>
                    </a:cubicBezTo>
                    <a:lnTo>
                      <a:pt x="1945" y="23693"/>
                    </a:lnTo>
                    <a:cubicBezTo>
                      <a:pt x="648" y="23333"/>
                      <a:pt x="0" y="22828"/>
                      <a:pt x="0" y="22108"/>
                    </a:cubicBezTo>
                    <a:cubicBezTo>
                      <a:pt x="360" y="22324"/>
                      <a:pt x="720" y="22468"/>
                      <a:pt x="1080" y="22468"/>
                    </a:cubicBezTo>
                    <a:cubicBezTo>
                      <a:pt x="1729" y="22468"/>
                      <a:pt x="2089" y="21964"/>
                      <a:pt x="2377" y="21028"/>
                    </a:cubicBezTo>
                    <a:lnTo>
                      <a:pt x="2377" y="21028"/>
                    </a:lnTo>
                    <a:lnTo>
                      <a:pt x="2377" y="21028"/>
                    </a:lnTo>
                    <a:lnTo>
                      <a:pt x="2377" y="20668"/>
                    </a:lnTo>
                    <a:lnTo>
                      <a:pt x="3097" y="18651"/>
                    </a:lnTo>
                    <a:lnTo>
                      <a:pt x="3097" y="18651"/>
                    </a:lnTo>
                    <a:lnTo>
                      <a:pt x="3097" y="18364"/>
                    </a:lnTo>
                    <a:lnTo>
                      <a:pt x="3385" y="16995"/>
                    </a:lnTo>
                    <a:lnTo>
                      <a:pt x="3385" y="16995"/>
                    </a:lnTo>
                    <a:cubicBezTo>
                      <a:pt x="3385" y="16995"/>
                      <a:pt x="4105" y="14331"/>
                      <a:pt x="4105" y="14331"/>
                    </a:cubicBezTo>
                    <a:lnTo>
                      <a:pt x="4033" y="14331"/>
                    </a:lnTo>
                    <a:lnTo>
                      <a:pt x="4033" y="14187"/>
                    </a:lnTo>
                    <a:cubicBezTo>
                      <a:pt x="4033" y="14187"/>
                      <a:pt x="4249" y="13682"/>
                      <a:pt x="4321" y="13035"/>
                    </a:cubicBezTo>
                    <a:cubicBezTo>
                      <a:pt x="4177" y="12674"/>
                      <a:pt x="3889" y="12170"/>
                      <a:pt x="3313" y="11594"/>
                    </a:cubicBezTo>
                    <a:cubicBezTo>
                      <a:pt x="3385" y="11378"/>
                      <a:pt x="3817" y="10946"/>
                      <a:pt x="4537" y="10370"/>
                    </a:cubicBezTo>
                    <a:lnTo>
                      <a:pt x="5113" y="9578"/>
                    </a:lnTo>
                    <a:cubicBezTo>
                      <a:pt x="5113" y="9073"/>
                      <a:pt x="5401" y="8713"/>
                      <a:pt x="5905" y="8498"/>
                    </a:cubicBezTo>
                    <a:lnTo>
                      <a:pt x="5905" y="8498"/>
                    </a:lnTo>
                    <a:cubicBezTo>
                      <a:pt x="5905" y="8498"/>
                      <a:pt x="5689" y="8353"/>
                      <a:pt x="5689" y="8353"/>
                    </a:cubicBezTo>
                    <a:cubicBezTo>
                      <a:pt x="5689" y="8641"/>
                      <a:pt x="5545" y="8786"/>
                      <a:pt x="5401" y="8786"/>
                    </a:cubicBezTo>
                    <a:lnTo>
                      <a:pt x="5329" y="8786"/>
                    </a:lnTo>
                    <a:lnTo>
                      <a:pt x="5329" y="8570"/>
                    </a:lnTo>
                    <a:cubicBezTo>
                      <a:pt x="6049" y="5977"/>
                      <a:pt x="6409" y="4321"/>
                      <a:pt x="6409" y="3744"/>
                    </a:cubicBezTo>
                    <a:lnTo>
                      <a:pt x="6554" y="3097"/>
                    </a:lnTo>
                    <a:cubicBezTo>
                      <a:pt x="6554" y="2305"/>
                      <a:pt x="6266" y="1944"/>
                      <a:pt x="5689" y="1944"/>
                    </a:cubicBezTo>
                    <a:lnTo>
                      <a:pt x="4969" y="2232"/>
                    </a:lnTo>
                    <a:lnTo>
                      <a:pt x="4969" y="2232"/>
                    </a:lnTo>
                    <a:cubicBezTo>
                      <a:pt x="5617" y="1080"/>
                      <a:pt x="6194" y="504"/>
                      <a:pt x="6769" y="504"/>
                    </a:cubicBezTo>
                    <a:cubicBezTo>
                      <a:pt x="6769" y="360"/>
                      <a:pt x="6914" y="288"/>
                      <a:pt x="7130" y="288"/>
                    </a:cubicBezTo>
                    <a:lnTo>
                      <a:pt x="7130" y="288"/>
                    </a:lnTo>
                    <a:cubicBezTo>
                      <a:pt x="7130" y="288"/>
                      <a:pt x="7201" y="288"/>
                      <a:pt x="7201" y="288"/>
                    </a:cubicBezTo>
                    <a:lnTo>
                      <a:pt x="7346" y="288"/>
                    </a:lnTo>
                    <a:lnTo>
                      <a:pt x="7346" y="504"/>
                    </a:lnTo>
                    <a:lnTo>
                      <a:pt x="7490" y="504"/>
                    </a:lnTo>
                    <a:lnTo>
                      <a:pt x="7490" y="288"/>
                    </a:lnTo>
                    <a:cubicBezTo>
                      <a:pt x="8210" y="288"/>
                      <a:pt x="8858" y="648"/>
                      <a:pt x="9578" y="1368"/>
                    </a:cubicBezTo>
                    <a:cubicBezTo>
                      <a:pt x="10298" y="504"/>
                      <a:pt x="10874" y="72"/>
                      <a:pt x="11378" y="72"/>
                    </a:cubicBezTo>
                    <a:close/>
                    <a:moveTo>
                      <a:pt x="3601" y="18075"/>
                    </a:moveTo>
                    <a:lnTo>
                      <a:pt x="3529" y="18075"/>
                    </a:lnTo>
                    <a:lnTo>
                      <a:pt x="3529" y="18219"/>
                    </a:lnTo>
                    <a:lnTo>
                      <a:pt x="3817" y="18219"/>
                    </a:lnTo>
                    <a:lnTo>
                      <a:pt x="3817" y="18075"/>
                    </a:lnTo>
                    <a:lnTo>
                      <a:pt x="3601" y="18075"/>
                    </a:lnTo>
                    <a:close/>
                    <a:moveTo>
                      <a:pt x="4033" y="18004"/>
                    </a:moveTo>
                    <a:lnTo>
                      <a:pt x="4033" y="18004"/>
                    </a:lnTo>
                    <a:cubicBezTo>
                      <a:pt x="4033" y="18004"/>
                      <a:pt x="4105" y="18004"/>
                      <a:pt x="4105" y="18004"/>
                    </a:cubicBezTo>
                    <a:lnTo>
                      <a:pt x="4465" y="18004"/>
                    </a:lnTo>
                    <a:lnTo>
                      <a:pt x="4465" y="17859"/>
                    </a:lnTo>
                    <a:lnTo>
                      <a:pt x="4033" y="17859"/>
                    </a:lnTo>
                    <a:close/>
                    <a:moveTo>
                      <a:pt x="4681" y="17787"/>
                    </a:moveTo>
                    <a:lnTo>
                      <a:pt x="4681" y="17931"/>
                    </a:lnTo>
                    <a:lnTo>
                      <a:pt x="4897" y="17931"/>
                    </a:lnTo>
                    <a:lnTo>
                      <a:pt x="4897" y="17787"/>
                    </a:lnTo>
                    <a:lnTo>
                      <a:pt x="4681" y="17787"/>
                    </a:lnTo>
                    <a:close/>
                    <a:moveTo>
                      <a:pt x="6194" y="7993"/>
                    </a:moveTo>
                    <a:lnTo>
                      <a:pt x="6194" y="8209"/>
                    </a:lnTo>
                    <a:lnTo>
                      <a:pt x="6554" y="7993"/>
                    </a:lnTo>
                    <a:lnTo>
                      <a:pt x="6554" y="7993"/>
                    </a:lnTo>
                    <a:cubicBezTo>
                      <a:pt x="6554" y="7993"/>
                      <a:pt x="6194" y="7993"/>
                      <a:pt x="6194" y="7993"/>
                    </a:cubicBezTo>
                    <a:close/>
                    <a:moveTo>
                      <a:pt x="6914" y="1728"/>
                    </a:moveTo>
                    <a:lnTo>
                      <a:pt x="6914" y="1728"/>
                    </a:lnTo>
                    <a:cubicBezTo>
                      <a:pt x="6914" y="1728"/>
                      <a:pt x="6914" y="1800"/>
                      <a:pt x="6914" y="1800"/>
                    </a:cubicBezTo>
                    <a:lnTo>
                      <a:pt x="7274" y="1440"/>
                    </a:lnTo>
                    <a:lnTo>
                      <a:pt x="7201" y="1440"/>
                    </a:lnTo>
                    <a:cubicBezTo>
                      <a:pt x="7201" y="1440"/>
                      <a:pt x="6841" y="1656"/>
                      <a:pt x="6841" y="1656"/>
                    </a:cubicBezTo>
                    <a:close/>
                    <a:moveTo>
                      <a:pt x="6914" y="7561"/>
                    </a:moveTo>
                    <a:lnTo>
                      <a:pt x="6914" y="7706"/>
                    </a:lnTo>
                    <a:lnTo>
                      <a:pt x="8282" y="6913"/>
                    </a:lnTo>
                    <a:lnTo>
                      <a:pt x="8282" y="6913"/>
                    </a:lnTo>
                    <a:cubicBezTo>
                      <a:pt x="8282" y="6913"/>
                      <a:pt x="8138" y="6913"/>
                      <a:pt x="8138" y="6913"/>
                    </a:cubicBezTo>
                    <a:lnTo>
                      <a:pt x="6914" y="7633"/>
                    </a:lnTo>
                    <a:close/>
                    <a:moveTo>
                      <a:pt x="8714" y="6841"/>
                    </a:moveTo>
                    <a:cubicBezTo>
                      <a:pt x="8570" y="7777"/>
                      <a:pt x="8426" y="8281"/>
                      <a:pt x="8138" y="8281"/>
                    </a:cubicBezTo>
                    <a:lnTo>
                      <a:pt x="8138" y="8281"/>
                    </a:lnTo>
                    <a:cubicBezTo>
                      <a:pt x="8138" y="8281"/>
                      <a:pt x="7922" y="9578"/>
                      <a:pt x="7922" y="9578"/>
                    </a:cubicBezTo>
                    <a:lnTo>
                      <a:pt x="7922" y="9866"/>
                    </a:lnTo>
                    <a:cubicBezTo>
                      <a:pt x="7706" y="10514"/>
                      <a:pt x="7418" y="11666"/>
                      <a:pt x="6986" y="13395"/>
                    </a:cubicBezTo>
                    <a:lnTo>
                      <a:pt x="6914" y="13395"/>
                    </a:lnTo>
                    <a:cubicBezTo>
                      <a:pt x="6914" y="13395"/>
                      <a:pt x="7201" y="13539"/>
                      <a:pt x="7201" y="13755"/>
                    </a:cubicBezTo>
                    <a:lnTo>
                      <a:pt x="7274" y="13755"/>
                    </a:lnTo>
                    <a:cubicBezTo>
                      <a:pt x="7274" y="13755"/>
                      <a:pt x="7274" y="13827"/>
                      <a:pt x="7274" y="13827"/>
                    </a:cubicBezTo>
                    <a:lnTo>
                      <a:pt x="7633" y="13827"/>
                    </a:lnTo>
                    <a:cubicBezTo>
                      <a:pt x="7633" y="13827"/>
                      <a:pt x="9290" y="13899"/>
                      <a:pt x="9290" y="13899"/>
                    </a:cubicBezTo>
                    <a:cubicBezTo>
                      <a:pt x="9290" y="13755"/>
                      <a:pt x="9434" y="13755"/>
                      <a:pt x="9794" y="13755"/>
                    </a:cubicBezTo>
                    <a:lnTo>
                      <a:pt x="9290" y="10154"/>
                    </a:lnTo>
                    <a:lnTo>
                      <a:pt x="9290" y="9938"/>
                    </a:lnTo>
                    <a:cubicBezTo>
                      <a:pt x="8930" y="8570"/>
                      <a:pt x="8714" y="7561"/>
                      <a:pt x="8714" y="6913"/>
                    </a:cubicBezTo>
                    <a:lnTo>
                      <a:pt x="8714" y="6913"/>
                    </a:lnTo>
                    <a:close/>
                    <a:moveTo>
                      <a:pt x="7562" y="864"/>
                    </a:moveTo>
                    <a:lnTo>
                      <a:pt x="7562" y="864"/>
                    </a:lnTo>
                    <a:cubicBezTo>
                      <a:pt x="7562" y="864"/>
                      <a:pt x="7633" y="936"/>
                      <a:pt x="7633" y="936"/>
                    </a:cubicBezTo>
                    <a:lnTo>
                      <a:pt x="7922" y="936"/>
                    </a:lnTo>
                    <a:lnTo>
                      <a:pt x="7922" y="792"/>
                    </a:lnTo>
                    <a:lnTo>
                      <a:pt x="7562" y="792"/>
                    </a:lnTo>
                    <a:close/>
                    <a:moveTo>
                      <a:pt x="8714" y="6409"/>
                    </a:moveTo>
                    <a:lnTo>
                      <a:pt x="8570" y="6769"/>
                    </a:lnTo>
                    <a:lnTo>
                      <a:pt x="8714" y="6769"/>
                    </a:lnTo>
                    <a:lnTo>
                      <a:pt x="8714" y="6481"/>
                    </a:lnTo>
                    <a:cubicBezTo>
                      <a:pt x="8714" y="6481"/>
                      <a:pt x="8714" y="6409"/>
                      <a:pt x="8714" y="6409"/>
                    </a:cubicBezTo>
                    <a:lnTo>
                      <a:pt x="8714" y="6409"/>
                    </a:lnTo>
                    <a:close/>
                    <a:moveTo>
                      <a:pt x="8930" y="6625"/>
                    </a:moveTo>
                    <a:lnTo>
                      <a:pt x="8930" y="6625"/>
                    </a:lnTo>
                    <a:cubicBezTo>
                      <a:pt x="8930" y="6625"/>
                      <a:pt x="9290" y="6409"/>
                      <a:pt x="9362" y="6265"/>
                    </a:cubicBezTo>
                    <a:lnTo>
                      <a:pt x="9362" y="6265"/>
                    </a:lnTo>
                    <a:cubicBezTo>
                      <a:pt x="9362" y="6265"/>
                      <a:pt x="8858" y="6481"/>
                      <a:pt x="8858" y="6625"/>
                    </a:cubicBezTo>
                    <a:close/>
                    <a:moveTo>
                      <a:pt x="9650" y="6697"/>
                    </a:moveTo>
                    <a:lnTo>
                      <a:pt x="9938" y="6913"/>
                    </a:lnTo>
                    <a:lnTo>
                      <a:pt x="10442" y="6913"/>
                    </a:lnTo>
                    <a:cubicBezTo>
                      <a:pt x="10442" y="6913"/>
                      <a:pt x="10442" y="6985"/>
                      <a:pt x="10442" y="6985"/>
                    </a:cubicBezTo>
                    <a:lnTo>
                      <a:pt x="10658" y="6985"/>
                    </a:lnTo>
                    <a:cubicBezTo>
                      <a:pt x="10658" y="6985"/>
                      <a:pt x="10514" y="6769"/>
                      <a:pt x="10226" y="6769"/>
                    </a:cubicBezTo>
                    <a:lnTo>
                      <a:pt x="10226" y="6769"/>
                    </a:lnTo>
                    <a:cubicBezTo>
                      <a:pt x="10226" y="6769"/>
                      <a:pt x="10154" y="6769"/>
                      <a:pt x="10154" y="6769"/>
                    </a:cubicBezTo>
                    <a:lnTo>
                      <a:pt x="9650" y="6769"/>
                    </a:lnTo>
                    <a:close/>
                    <a:moveTo>
                      <a:pt x="9938" y="5977"/>
                    </a:moveTo>
                    <a:lnTo>
                      <a:pt x="9938" y="5977"/>
                    </a:lnTo>
                    <a:lnTo>
                      <a:pt x="10298" y="5761"/>
                    </a:lnTo>
                    <a:lnTo>
                      <a:pt x="10298" y="5617"/>
                    </a:lnTo>
                    <a:lnTo>
                      <a:pt x="10226" y="5617"/>
                    </a:lnTo>
                    <a:lnTo>
                      <a:pt x="9938" y="5977"/>
                    </a:lnTo>
                    <a:close/>
                    <a:moveTo>
                      <a:pt x="10514" y="5401"/>
                    </a:moveTo>
                    <a:lnTo>
                      <a:pt x="10514" y="5545"/>
                    </a:lnTo>
                    <a:cubicBezTo>
                      <a:pt x="10514" y="5545"/>
                      <a:pt x="11090" y="5185"/>
                      <a:pt x="11523" y="4825"/>
                    </a:cubicBezTo>
                    <a:lnTo>
                      <a:pt x="11450" y="4825"/>
                    </a:lnTo>
                    <a:cubicBezTo>
                      <a:pt x="11450" y="4825"/>
                      <a:pt x="11018" y="5113"/>
                      <a:pt x="10730" y="5401"/>
                    </a:cubicBezTo>
                    <a:lnTo>
                      <a:pt x="10586" y="5401"/>
                    </a:lnTo>
                    <a:close/>
                    <a:moveTo>
                      <a:pt x="10802" y="6985"/>
                    </a:moveTo>
                    <a:lnTo>
                      <a:pt x="11090" y="7273"/>
                    </a:lnTo>
                    <a:lnTo>
                      <a:pt x="11090" y="7273"/>
                    </a:lnTo>
                    <a:lnTo>
                      <a:pt x="11090" y="7057"/>
                    </a:lnTo>
                    <a:lnTo>
                      <a:pt x="10730" y="7057"/>
                    </a:lnTo>
                    <a:close/>
                    <a:moveTo>
                      <a:pt x="11378" y="7345"/>
                    </a:moveTo>
                    <a:lnTo>
                      <a:pt x="11595" y="7561"/>
                    </a:lnTo>
                    <a:lnTo>
                      <a:pt x="11595" y="7561"/>
                    </a:lnTo>
                    <a:cubicBezTo>
                      <a:pt x="11595" y="7561"/>
                      <a:pt x="11450" y="7345"/>
                      <a:pt x="11450" y="7345"/>
                    </a:cubicBezTo>
                    <a:lnTo>
                      <a:pt x="11450" y="7345"/>
                    </a:lnTo>
                    <a:close/>
                    <a:moveTo>
                      <a:pt x="11667" y="19948"/>
                    </a:moveTo>
                    <a:lnTo>
                      <a:pt x="11667" y="20164"/>
                    </a:lnTo>
                    <a:cubicBezTo>
                      <a:pt x="11667" y="20164"/>
                      <a:pt x="11738" y="20164"/>
                      <a:pt x="11738" y="20164"/>
                    </a:cubicBezTo>
                    <a:lnTo>
                      <a:pt x="11738" y="19948"/>
                    </a:lnTo>
                    <a:lnTo>
                      <a:pt x="11667" y="19948"/>
                    </a:lnTo>
                    <a:close/>
                    <a:moveTo>
                      <a:pt x="11738" y="7706"/>
                    </a:moveTo>
                    <a:lnTo>
                      <a:pt x="11738" y="7706"/>
                    </a:lnTo>
                    <a:cubicBezTo>
                      <a:pt x="11738" y="7706"/>
                      <a:pt x="12027" y="7849"/>
                      <a:pt x="12027" y="7849"/>
                    </a:cubicBezTo>
                    <a:cubicBezTo>
                      <a:pt x="12027" y="7706"/>
                      <a:pt x="12027" y="7706"/>
                      <a:pt x="11810" y="7706"/>
                    </a:cubicBezTo>
                    <a:lnTo>
                      <a:pt x="11738" y="7706"/>
                    </a:lnTo>
                    <a:close/>
                    <a:moveTo>
                      <a:pt x="11955" y="19876"/>
                    </a:moveTo>
                    <a:lnTo>
                      <a:pt x="11955" y="19876"/>
                    </a:lnTo>
                    <a:cubicBezTo>
                      <a:pt x="11955" y="19876"/>
                      <a:pt x="12099" y="19948"/>
                      <a:pt x="12099" y="19948"/>
                    </a:cubicBezTo>
                    <a:lnTo>
                      <a:pt x="12099" y="19732"/>
                    </a:lnTo>
                    <a:lnTo>
                      <a:pt x="11955" y="19876"/>
                    </a:lnTo>
                    <a:close/>
                    <a:moveTo>
                      <a:pt x="12099" y="20668"/>
                    </a:moveTo>
                    <a:lnTo>
                      <a:pt x="12387" y="20884"/>
                    </a:lnTo>
                    <a:lnTo>
                      <a:pt x="12387" y="20884"/>
                    </a:lnTo>
                    <a:cubicBezTo>
                      <a:pt x="12387" y="20884"/>
                      <a:pt x="12242" y="20668"/>
                      <a:pt x="12242" y="20668"/>
                    </a:cubicBezTo>
                    <a:lnTo>
                      <a:pt x="12170" y="20668"/>
                    </a:lnTo>
                    <a:close/>
                    <a:moveTo>
                      <a:pt x="12315" y="21028"/>
                    </a:moveTo>
                    <a:lnTo>
                      <a:pt x="12315" y="21028"/>
                    </a:lnTo>
                    <a:cubicBezTo>
                      <a:pt x="12315" y="21028"/>
                      <a:pt x="12675" y="21244"/>
                      <a:pt x="12675" y="21244"/>
                    </a:cubicBezTo>
                    <a:lnTo>
                      <a:pt x="12675" y="21028"/>
                    </a:lnTo>
                    <a:lnTo>
                      <a:pt x="12315" y="21028"/>
                    </a:lnTo>
                    <a:close/>
                    <a:moveTo>
                      <a:pt x="12675" y="19660"/>
                    </a:moveTo>
                    <a:lnTo>
                      <a:pt x="12747" y="19660"/>
                    </a:lnTo>
                    <a:lnTo>
                      <a:pt x="13323" y="19516"/>
                    </a:lnTo>
                    <a:lnTo>
                      <a:pt x="13323" y="19372"/>
                    </a:lnTo>
                    <a:cubicBezTo>
                      <a:pt x="12891" y="19443"/>
                      <a:pt x="12675" y="19588"/>
                      <a:pt x="12675" y="19732"/>
                    </a:cubicBezTo>
                    <a:close/>
                    <a:moveTo>
                      <a:pt x="12819" y="21316"/>
                    </a:moveTo>
                    <a:lnTo>
                      <a:pt x="13107" y="21748"/>
                    </a:lnTo>
                    <a:lnTo>
                      <a:pt x="13251" y="21748"/>
                    </a:lnTo>
                    <a:lnTo>
                      <a:pt x="13251" y="21460"/>
                    </a:lnTo>
                    <a:lnTo>
                      <a:pt x="12963" y="21316"/>
                    </a:lnTo>
                    <a:lnTo>
                      <a:pt x="12891" y="21316"/>
                    </a:lnTo>
                    <a:close/>
                    <a:moveTo>
                      <a:pt x="12891" y="19083"/>
                    </a:moveTo>
                    <a:lnTo>
                      <a:pt x="12891" y="19228"/>
                    </a:lnTo>
                    <a:lnTo>
                      <a:pt x="13107" y="19228"/>
                    </a:lnTo>
                    <a:lnTo>
                      <a:pt x="13107" y="19011"/>
                    </a:lnTo>
                    <a:lnTo>
                      <a:pt x="12891" y="19011"/>
                    </a:lnTo>
                    <a:close/>
                    <a:moveTo>
                      <a:pt x="14259" y="22324"/>
                    </a:moveTo>
                    <a:lnTo>
                      <a:pt x="14259" y="22324"/>
                    </a:lnTo>
                    <a:cubicBezTo>
                      <a:pt x="14403" y="22684"/>
                      <a:pt x="14619" y="22828"/>
                      <a:pt x="14907" y="22828"/>
                    </a:cubicBezTo>
                    <a:lnTo>
                      <a:pt x="14259" y="22324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075792C3-551A-4085-C57C-DF032506CCC9}"/>
                  </a:ext>
                </a:extLst>
              </p:cNvPr>
              <p:cNvSpPr/>
              <p:nvPr/>
            </p:nvSpPr>
            <p:spPr>
              <a:xfrm>
                <a:off x="6959262" y="5506248"/>
                <a:ext cx="12242" cy="23692"/>
              </a:xfrm>
              <a:custGeom>
                <a:avLst/>
                <a:gdLst>
                  <a:gd name="connsiteX0" fmla="*/ 6194 w 12242"/>
                  <a:gd name="connsiteY0" fmla="*/ 72 h 23692"/>
                  <a:gd name="connsiteX1" fmla="*/ 8642 w 12242"/>
                  <a:gd name="connsiteY1" fmla="*/ 936 h 23692"/>
                  <a:gd name="connsiteX2" fmla="*/ 8642 w 12242"/>
                  <a:gd name="connsiteY2" fmla="*/ 1224 h 23692"/>
                  <a:gd name="connsiteX3" fmla="*/ 7778 w 12242"/>
                  <a:gd name="connsiteY3" fmla="*/ 1584 h 23692"/>
                  <a:gd name="connsiteX4" fmla="*/ 7778 w 12242"/>
                  <a:gd name="connsiteY4" fmla="*/ 1584 h 23692"/>
                  <a:gd name="connsiteX5" fmla="*/ 8570 w 12242"/>
                  <a:gd name="connsiteY5" fmla="*/ 1224 h 23692"/>
                  <a:gd name="connsiteX6" fmla="*/ 8642 w 12242"/>
                  <a:gd name="connsiteY6" fmla="*/ 1224 h 23692"/>
                  <a:gd name="connsiteX7" fmla="*/ 8642 w 12242"/>
                  <a:gd name="connsiteY7" fmla="*/ 1080 h 23692"/>
                  <a:gd name="connsiteX8" fmla="*/ 9650 w 12242"/>
                  <a:gd name="connsiteY8" fmla="*/ 1656 h 23692"/>
                  <a:gd name="connsiteX9" fmla="*/ 10298 w 12242"/>
                  <a:gd name="connsiteY9" fmla="*/ 1008 h 23692"/>
                  <a:gd name="connsiteX10" fmla="*/ 10586 w 12242"/>
                  <a:gd name="connsiteY10" fmla="*/ 1008 h 23692"/>
                  <a:gd name="connsiteX11" fmla="*/ 10514 w 12242"/>
                  <a:gd name="connsiteY11" fmla="*/ 1008 h 23692"/>
                  <a:gd name="connsiteX12" fmla="*/ 10514 w 12242"/>
                  <a:gd name="connsiteY12" fmla="*/ 864 h 23692"/>
                  <a:gd name="connsiteX13" fmla="*/ 11234 w 12242"/>
                  <a:gd name="connsiteY13" fmla="*/ 0 h 23692"/>
                  <a:gd name="connsiteX14" fmla="*/ 11306 w 12242"/>
                  <a:gd name="connsiteY14" fmla="*/ 0 h 23692"/>
                  <a:gd name="connsiteX15" fmla="*/ 11306 w 12242"/>
                  <a:gd name="connsiteY15" fmla="*/ 432 h 23692"/>
                  <a:gd name="connsiteX16" fmla="*/ 11163 w 12242"/>
                  <a:gd name="connsiteY16" fmla="*/ 576 h 23692"/>
                  <a:gd name="connsiteX17" fmla="*/ 11306 w 12242"/>
                  <a:gd name="connsiteY17" fmla="*/ 1152 h 23692"/>
                  <a:gd name="connsiteX18" fmla="*/ 11163 w 12242"/>
                  <a:gd name="connsiteY18" fmla="*/ 2305 h 23692"/>
                  <a:gd name="connsiteX19" fmla="*/ 11306 w 12242"/>
                  <a:gd name="connsiteY19" fmla="*/ 3457 h 23692"/>
                  <a:gd name="connsiteX20" fmla="*/ 11306 w 12242"/>
                  <a:gd name="connsiteY20" fmla="*/ 3744 h 23692"/>
                  <a:gd name="connsiteX21" fmla="*/ 11306 w 12242"/>
                  <a:gd name="connsiteY21" fmla="*/ 3817 h 23692"/>
                  <a:gd name="connsiteX22" fmla="*/ 11306 w 12242"/>
                  <a:gd name="connsiteY22" fmla="*/ 4609 h 23692"/>
                  <a:gd name="connsiteX23" fmla="*/ 11306 w 12242"/>
                  <a:gd name="connsiteY23" fmla="*/ 5761 h 23692"/>
                  <a:gd name="connsiteX24" fmla="*/ 11163 w 12242"/>
                  <a:gd name="connsiteY24" fmla="*/ 5905 h 23692"/>
                  <a:gd name="connsiteX25" fmla="*/ 11163 w 12242"/>
                  <a:gd name="connsiteY25" fmla="*/ 5905 h 23692"/>
                  <a:gd name="connsiteX26" fmla="*/ 11163 w 12242"/>
                  <a:gd name="connsiteY26" fmla="*/ 6049 h 23692"/>
                  <a:gd name="connsiteX27" fmla="*/ 11163 w 12242"/>
                  <a:gd name="connsiteY27" fmla="*/ 6049 h 23692"/>
                  <a:gd name="connsiteX28" fmla="*/ 11163 w 12242"/>
                  <a:gd name="connsiteY28" fmla="*/ 6193 h 23692"/>
                  <a:gd name="connsiteX29" fmla="*/ 11306 w 12242"/>
                  <a:gd name="connsiteY29" fmla="*/ 7274 h 23692"/>
                  <a:gd name="connsiteX30" fmla="*/ 11306 w 12242"/>
                  <a:gd name="connsiteY30" fmla="*/ 7633 h 23692"/>
                  <a:gd name="connsiteX31" fmla="*/ 11090 w 12242"/>
                  <a:gd name="connsiteY31" fmla="*/ 8210 h 23692"/>
                  <a:gd name="connsiteX32" fmla="*/ 11018 w 12242"/>
                  <a:gd name="connsiteY32" fmla="*/ 8210 h 23692"/>
                  <a:gd name="connsiteX33" fmla="*/ 10946 w 12242"/>
                  <a:gd name="connsiteY33" fmla="*/ 8138 h 23692"/>
                  <a:gd name="connsiteX34" fmla="*/ 10658 w 12242"/>
                  <a:gd name="connsiteY34" fmla="*/ 8138 h 23692"/>
                  <a:gd name="connsiteX35" fmla="*/ 10586 w 12242"/>
                  <a:gd name="connsiteY35" fmla="*/ 8138 h 23692"/>
                  <a:gd name="connsiteX36" fmla="*/ 10226 w 12242"/>
                  <a:gd name="connsiteY36" fmla="*/ 8138 h 23692"/>
                  <a:gd name="connsiteX37" fmla="*/ 8714 w 12242"/>
                  <a:gd name="connsiteY37" fmla="*/ 8210 h 23692"/>
                  <a:gd name="connsiteX38" fmla="*/ 8498 w 12242"/>
                  <a:gd name="connsiteY38" fmla="*/ 7778 h 23692"/>
                  <a:gd name="connsiteX39" fmla="*/ 8498 w 12242"/>
                  <a:gd name="connsiteY39" fmla="*/ 6337 h 23692"/>
                  <a:gd name="connsiteX40" fmla="*/ 8426 w 12242"/>
                  <a:gd name="connsiteY40" fmla="*/ 6193 h 23692"/>
                  <a:gd name="connsiteX41" fmla="*/ 8426 w 12242"/>
                  <a:gd name="connsiteY41" fmla="*/ 6049 h 23692"/>
                  <a:gd name="connsiteX42" fmla="*/ 8714 w 12242"/>
                  <a:gd name="connsiteY42" fmla="*/ 5689 h 23692"/>
                  <a:gd name="connsiteX43" fmla="*/ 8570 w 12242"/>
                  <a:gd name="connsiteY43" fmla="*/ 5689 h 23692"/>
                  <a:gd name="connsiteX44" fmla="*/ 8570 w 12242"/>
                  <a:gd name="connsiteY44" fmla="*/ 4537 h 23692"/>
                  <a:gd name="connsiteX45" fmla="*/ 8498 w 12242"/>
                  <a:gd name="connsiteY45" fmla="*/ 4537 h 23692"/>
                  <a:gd name="connsiteX46" fmla="*/ 8498 w 12242"/>
                  <a:gd name="connsiteY46" fmla="*/ 4393 h 23692"/>
                  <a:gd name="connsiteX47" fmla="*/ 8714 w 12242"/>
                  <a:gd name="connsiteY47" fmla="*/ 4033 h 23692"/>
                  <a:gd name="connsiteX48" fmla="*/ 8498 w 12242"/>
                  <a:gd name="connsiteY48" fmla="*/ 4177 h 23692"/>
                  <a:gd name="connsiteX49" fmla="*/ 8426 w 12242"/>
                  <a:gd name="connsiteY49" fmla="*/ 4177 h 23692"/>
                  <a:gd name="connsiteX50" fmla="*/ 7850 w 12242"/>
                  <a:gd name="connsiteY50" fmla="*/ 3097 h 23692"/>
                  <a:gd name="connsiteX51" fmla="*/ 7850 w 12242"/>
                  <a:gd name="connsiteY51" fmla="*/ 3097 h 23692"/>
                  <a:gd name="connsiteX52" fmla="*/ 7850 w 12242"/>
                  <a:gd name="connsiteY52" fmla="*/ 2952 h 23692"/>
                  <a:gd name="connsiteX53" fmla="*/ 7850 w 12242"/>
                  <a:gd name="connsiteY53" fmla="*/ 2952 h 23692"/>
                  <a:gd name="connsiteX54" fmla="*/ 7850 w 12242"/>
                  <a:gd name="connsiteY54" fmla="*/ 2952 h 23692"/>
                  <a:gd name="connsiteX55" fmla="*/ 7850 w 12242"/>
                  <a:gd name="connsiteY55" fmla="*/ 2952 h 23692"/>
                  <a:gd name="connsiteX56" fmla="*/ 7850 w 12242"/>
                  <a:gd name="connsiteY56" fmla="*/ 2952 h 23692"/>
                  <a:gd name="connsiteX57" fmla="*/ 6265 w 12242"/>
                  <a:gd name="connsiteY57" fmla="*/ 2737 h 23692"/>
                  <a:gd name="connsiteX58" fmla="*/ 4177 w 12242"/>
                  <a:gd name="connsiteY58" fmla="*/ 5113 h 23692"/>
                  <a:gd name="connsiteX59" fmla="*/ 6769 w 12242"/>
                  <a:gd name="connsiteY59" fmla="*/ 9074 h 23692"/>
                  <a:gd name="connsiteX60" fmla="*/ 7562 w 12242"/>
                  <a:gd name="connsiteY60" fmla="*/ 9074 h 23692"/>
                  <a:gd name="connsiteX61" fmla="*/ 8282 w 12242"/>
                  <a:gd name="connsiteY61" fmla="*/ 9002 h 23692"/>
                  <a:gd name="connsiteX62" fmla="*/ 8498 w 12242"/>
                  <a:gd name="connsiteY62" fmla="*/ 9866 h 23692"/>
                  <a:gd name="connsiteX63" fmla="*/ 8498 w 12242"/>
                  <a:gd name="connsiteY63" fmla="*/ 9866 h 23692"/>
                  <a:gd name="connsiteX64" fmla="*/ 8930 w 12242"/>
                  <a:gd name="connsiteY64" fmla="*/ 10946 h 23692"/>
                  <a:gd name="connsiteX65" fmla="*/ 11810 w 12242"/>
                  <a:gd name="connsiteY65" fmla="*/ 14691 h 23692"/>
                  <a:gd name="connsiteX66" fmla="*/ 12098 w 12242"/>
                  <a:gd name="connsiteY66" fmla="*/ 15483 h 23692"/>
                  <a:gd name="connsiteX67" fmla="*/ 12098 w 12242"/>
                  <a:gd name="connsiteY67" fmla="*/ 15771 h 23692"/>
                  <a:gd name="connsiteX68" fmla="*/ 12098 w 12242"/>
                  <a:gd name="connsiteY68" fmla="*/ 15987 h 23692"/>
                  <a:gd name="connsiteX69" fmla="*/ 12242 w 12242"/>
                  <a:gd name="connsiteY69" fmla="*/ 16203 h 23692"/>
                  <a:gd name="connsiteX70" fmla="*/ 12242 w 12242"/>
                  <a:gd name="connsiteY70" fmla="*/ 16635 h 23692"/>
                  <a:gd name="connsiteX71" fmla="*/ 12242 w 12242"/>
                  <a:gd name="connsiteY71" fmla="*/ 16995 h 23692"/>
                  <a:gd name="connsiteX72" fmla="*/ 12098 w 12242"/>
                  <a:gd name="connsiteY72" fmla="*/ 17355 h 23692"/>
                  <a:gd name="connsiteX73" fmla="*/ 12098 w 12242"/>
                  <a:gd name="connsiteY73" fmla="*/ 17355 h 23692"/>
                  <a:gd name="connsiteX74" fmla="*/ 12170 w 12242"/>
                  <a:gd name="connsiteY74" fmla="*/ 17355 h 23692"/>
                  <a:gd name="connsiteX75" fmla="*/ 11666 w 12242"/>
                  <a:gd name="connsiteY75" fmla="*/ 18940 h 23692"/>
                  <a:gd name="connsiteX76" fmla="*/ 11666 w 12242"/>
                  <a:gd name="connsiteY76" fmla="*/ 19228 h 23692"/>
                  <a:gd name="connsiteX77" fmla="*/ 9506 w 12242"/>
                  <a:gd name="connsiteY77" fmla="*/ 22468 h 23692"/>
                  <a:gd name="connsiteX78" fmla="*/ 7274 w 12242"/>
                  <a:gd name="connsiteY78" fmla="*/ 23548 h 23692"/>
                  <a:gd name="connsiteX79" fmla="*/ 6481 w 12242"/>
                  <a:gd name="connsiteY79" fmla="*/ 23693 h 23692"/>
                  <a:gd name="connsiteX80" fmla="*/ 5761 w 12242"/>
                  <a:gd name="connsiteY80" fmla="*/ 23693 h 23692"/>
                  <a:gd name="connsiteX81" fmla="*/ 2809 w 12242"/>
                  <a:gd name="connsiteY81" fmla="*/ 22468 h 23692"/>
                  <a:gd name="connsiteX82" fmla="*/ 1728 w 12242"/>
                  <a:gd name="connsiteY82" fmla="*/ 21316 h 23692"/>
                  <a:gd name="connsiteX83" fmla="*/ 864 w 12242"/>
                  <a:gd name="connsiteY83" fmla="*/ 20596 h 23692"/>
                  <a:gd name="connsiteX84" fmla="*/ 216 w 12242"/>
                  <a:gd name="connsiteY84" fmla="*/ 18724 h 23692"/>
                  <a:gd name="connsiteX85" fmla="*/ 216 w 12242"/>
                  <a:gd name="connsiteY85" fmla="*/ 18364 h 23692"/>
                  <a:gd name="connsiteX86" fmla="*/ 216 w 12242"/>
                  <a:gd name="connsiteY86" fmla="*/ 18076 h 23692"/>
                  <a:gd name="connsiteX87" fmla="*/ 216 w 12242"/>
                  <a:gd name="connsiteY87" fmla="*/ 17644 h 23692"/>
                  <a:gd name="connsiteX88" fmla="*/ 216 w 12242"/>
                  <a:gd name="connsiteY88" fmla="*/ 17571 h 23692"/>
                  <a:gd name="connsiteX89" fmla="*/ 216 w 12242"/>
                  <a:gd name="connsiteY89" fmla="*/ 17571 h 23692"/>
                  <a:gd name="connsiteX90" fmla="*/ 288 w 12242"/>
                  <a:gd name="connsiteY90" fmla="*/ 17427 h 23692"/>
                  <a:gd name="connsiteX91" fmla="*/ 288 w 12242"/>
                  <a:gd name="connsiteY91" fmla="*/ 17427 h 23692"/>
                  <a:gd name="connsiteX92" fmla="*/ 216 w 12242"/>
                  <a:gd name="connsiteY92" fmla="*/ 16995 h 23692"/>
                  <a:gd name="connsiteX93" fmla="*/ 216 w 12242"/>
                  <a:gd name="connsiteY93" fmla="*/ 16419 h 23692"/>
                  <a:gd name="connsiteX94" fmla="*/ 216 w 12242"/>
                  <a:gd name="connsiteY94" fmla="*/ 16419 h 23692"/>
                  <a:gd name="connsiteX95" fmla="*/ 216 w 12242"/>
                  <a:gd name="connsiteY95" fmla="*/ 16419 h 23692"/>
                  <a:gd name="connsiteX96" fmla="*/ 360 w 12242"/>
                  <a:gd name="connsiteY96" fmla="*/ 15555 h 23692"/>
                  <a:gd name="connsiteX97" fmla="*/ 216 w 12242"/>
                  <a:gd name="connsiteY97" fmla="*/ 15123 h 23692"/>
                  <a:gd name="connsiteX98" fmla="*/ 216 w 12242"/>
                  <a:gd name="connsiteY98" fmla="*/ 14907 h 23692"/>
                  <a:gd name="connsiteX99" fmla="*/ 432 w 12242"/>
                  <a:gd name="connsiteY99" fmla="*/ 14475 h 23692"/>
                  <a:gd name="connsiteX100" fmla="*/ 1008 w 12242"/>
                  <a:gd name="connsiteY100" fmla="*/ 14475 h 23692"/>
                  <a:gd name="connsiteX101" fmla="*/ 1225 w 12242"/>
                  <a:gd name="connsiteY101" fmla="*/ 14475 h 23692"/>
                  <a:gd name="connsiteX102" fmla="*/ 1296 w 12242"/>
                  <a:gd name="connsiteY102" fmla="*/ 14475 h 23692"/>
                  <a:gd name="connsiteX103" fmla="*/ 1296 w 12242"/>
                  <a:gd name="connsiteY103" fmla="*/ 14547 h 23692"/>
                  <a:gd name="connsiteX104" fmla="*/ 2449 w 12242"/>
                  <a:gd name="connsiteY104" fmla="*/ 14114 h 23692"/>
                  <a:gd name="connsiteX105" fmla="*/ 2809 w 12242"/>
                  <a:gd name="connsiteY105" fmla="*/ 14114 h 23692"/>
                  <a:gd name="connsiteX106" fmla="*/ 3169 w 12242"/>
                  <a:gd name="connsiteY106" fmla="*/ 14763 h 23692"/>
                  <a:gd name="connsiteX107" fmla="*/ 3169 w 12242"/>
                  <a:gd name="connsiteY107" fmla="*/ 15051 h 23692"/>
                  <a:gd name="connsiteX108" fmla="*/ 3025 w 12242"/>
                  <a:gd name="connsiteY108" fmla="*/ 15267 h 23692"/>
                  <a:gd name="connsiteX109" fmla="*/ 3025 w 12242"/>
                  <a:gd name="connsiteY109" fmla="*/ 15267 h 23692"/>
                  <a:gd name="connsiteX110" fmla="*/ 3169 w 12242"/>
                  <a:gd name="connsiteY110" fmla="*/ 15555 h 23692"/>
                  <a:gd name="connsiteX111" fmla="*/ 3169 w 12242"/>
                  <a:gd name="connsiteY111" fmla="*/ 15843 h 23692"/>
                  <a:gd name="connsiteX112" fmla="*/ 3025 w 12242"/>
                  <a:gd name="connsiteY112" fmla="*/ 16347 h 23692"/>
                  <a:gd name="connsiteX113" fmla="*/ 3169 w 12242"/>
                  <a:gd name="connsiteY113" fmla="*/ 16491 h 23692"/>
                  <a:gd name="connsiteX114" fmla="*/ 3169 w 12242"/>
                  <a:gd name="connsiteY114" fmla="*/ 17283 h 23692"/>
                  <a:gd name="connsiteX115" fmla="*/ 3241 w 12242"/>
                  <a:gd name="connsiteY115" fmla="*/ 18364 h 23692"/>
                  <a:gd name="connsiteX116" fmla="*/ 3097 w 12242"/>
                  <a:gd name="connsiteY116" fmla="*/ 18580 h 23692"/>
                  <a:gd name="connsiteX117" fmla="*/ 4393 w 12242"/>
                  <a:gd name="connsiteY117" fmla="*/ 20452 h 23692"/>
                  <a:gd name="connsiteX118" fmla="*/ 5761 w 12242"/>
                  <a:gd name="connsiteY118" fmla="*/ 21028 h 23692"/>
                  <a:gd name="connsiteX119" fmla="*/ 6697 w 12242"/>
                  <a:gd name="connsiteY119" fmla="*/ 21028 h 23692"/>
                  <a:gd name="connsiteX120" fmla="*/ 7850 w 12242"/>
                  <a:gd name="connsiteY120" fmla="*/ 20164 h 23692"/>
                  <a:gd name="connsiteX121" fmla="*/ 8282 w 12242"/>
                  <a:gd name="connsiteY121" fmla="*/ 20308 h 23692"/>
                  <a:gd name="connsiteX122" fmla="*/ 8282 w 12242"/>
                  <a:gd name="connsiteY122" fmla="*/ 20308 h 23692"/>
                  <a:gd name="connsiteX123" fmla="*/ 7850 w 12242"/>
                  <a:gd name="connsiteY123" fmla="*/ 20164 h 23692"/>
                  <a:gd name="connsiteX124" fmla="*/ 7850 w 12242"/>
                  <a:gd name="connsiteY124" fmla="*/ 20020 h 23692"/>
                  <a:gd name="connsiteX125" fmla="*/ 8354 w 12242"/>
                  <a:gd name="connsiteY125" fmla="*/ 17571 h 23692"/>
                  <a:gd name="connsiteX126" fmla="*/ 7274 w 12242"/>
                  <a:gd name="connsiteY126" fmla="*/ 15411 h 23692"/>
                  <a:gd name="connsiteX127" fmla="*/ 6049 w 12242"/>
                  <a:gd name="connsiteY127" fmla="*/ 14331 h 23692"/>
                  <a:gd name="connsiteX128" fmla="*/ 4753 w 12242"/>
                  <a:gd name="connsiteY128" fmla="*/ 14331 h 23692"/>
                  <a:gd name="connsiteX129" fmla="*/ 4033 w 12242"/>
                  <a:gd name="connsiteY129" fmla="*/ 14331 h 23692"/>
                  <a:gd name="connsiteX130" fmla="*/ 3961 w 12242"/>
                  <a:gd name="connsiteY130" fmla="*/ 14331 h 23692"/>
                  <a:gd name="connsiteX131" fmla="*/ 3961 w 12242"/>
                  <a:gd name="connsiteY131" fmla="*/ 14187 h 23692"/>
                  <a:gd name="connsiteX132" fmla="*/ 4033 w 12242"/>
                  <a:gd name="connsiteY132" fmla="*/ 14187 h 23692"/>
                  <a:gd name="connsiteX133" fmla="*/ 4033 w 12242"/>
                  <a:gd name="connsiteY133" fmla="*/ 14043 h 23692"/>
                  <a:gd name="connsiteX134" fmla="*/ 3889 w 12242"/>
                  <a:gd name="connsiteY134" fmla="*/ 13467 h 23692"/>
                  <a:gd name="connsiteX135" fmla="*/ 3889 w 12242"/>
                  <a:gd name="connsiteY135" fmla="*/ 12890 h 23692"/>
                  <a:gd name="connsiteX136" fmla="*/ 2521 w 12242"/>
                  <a:gd name="connsiteY136" fmla="*/ 11450 h 23692"/>
                  <a:gd name="connsiteX137" fmla="*/ 1152 w 12242"/>
                  <a:gd name="connsiteY137" fmla="*/ 10082 h 23692"/>
                  <a:gd name="connsiteX138" fmla="*/ 432 w 12242"/>
                  <a:gd name="connsiteY138" fmla="*/ 8713 h 23692"/>
                  <a:gd name="connsiteX139" fmla="*/ 432 w 12242"/>
                  <a:gd name="connsiteY139" fmla="*/ 8498 h 23692"/>
                  <a:gd name="connsiteX140" fmla="*/ 288 w 12242"/>
                  <a:gd name="connsiteY140" fmla="*/ 7921 h 23692"/>
                  <a:gd name="connsiteX141" fmla="*/ 288 w 12242"/>
                  <a:gd name="connsiteY141" fmla="*/ 7921 h 23692"/>
                  <a:gd name="connsiteX142" fmla="*/ 0 w 12242"/>
                  <a:gd name="connsiteY142" fmla="*/ 6553 h 23692"/>
                  <a:gd name="connsiteX143" fmla="*/ 0 w 12242"/>
                  <a:gd name="connsiteY143" fmla="*/ 6409 h 23692"/>
                  <a:gd name="connsiteX144" fmla="*/ 360 w 12242"/>
                  <a:gd name="connsiteY144" fmla="*/ 4249 h 23692"/>
                  <a:gd name="connsiteX145" fmla="*/ 432 w 12242"/>
                  <a:gd name="connsiteY145" fmla="*/ 4249 h 23692"/>
                  <a:gd name="connsiteX146" fmla="*/ 360 w 12242"/>
                  <a:gd name="connsiteY146" fmla="*/ 4105 h 23692"/>
                  <a:gd name="connsiteX147" fmla="*/ 360 w 12242"/>
                  <a:gd name="connsiteY147" fmla="*/ 4105 h 23692"/>
                  <a:gd name="connsiteX148" fmla="*/ 2953 w 12242"/>
                  <a:gd name="connsiteY148" fmla="*/ 936 h 23692"/>
                  <a:gd name="connsiteX149" fmla="*/ 4897 w 12242"/>
                  <a:gd name="connsiteY149" fmla="*/ 216 h 23692"/>
                  <a:gd name="connsiteX150" fmla="*/ 6265 w 12242"/>
                  <a:gd name="connsiteY150" fmla="*/ 216 h 23692"/>
                  <a:gd name="connsiteX151" fmla="*/ 288 w 12242"/>
                  <a:gd name="connsiteY151" fmla="*/ 5113 h 23692"/>
                  <a:gd name="connsiteX152" fmla="*/ 288 w 12242"/>
                  <a:gd name="connsiteY152" fmla="*/ 5113 h 23692"/>
                  <a:gd name="connsiteX153" fmla="*/ 576 w 12242"/>
                  <a:gd name="connsiteY153" fmla="*/ 5185 h 23692"/>
                  <a:gd name="connsiteX154" fmla="*/ 576 w 12242"/>
                  <a:gd name="connsiteY154" fmla="*/ 5185 h 23692"/>
                  <a:gd name="connsiteX155" fmla="*/ 288 w 12242"/>
                  <a:gd name="connsiteY155" fmla="*/ 5113 h 23692"/>
                  <a:gd name="connsiteX156" fmla="*/ 1008 w 12242"/>
                  <a:gd name="connsiteY156" fmla="*/ 17787 h 23692"/>
                  <a:gd name="connsiteX157" fmla="*/ 1008 w 12242"/>
                  <a:gd name="connsiteY157" fmla="*/ 17787 h 23692"/>
                  <a:gd name="connsiteX158" fmla="*/ 1368 w 12242"/>
                  <a:gd name="connsiteY158" fmla="*/ 17787 h 23692"/>
                  <a:gd name="connsiteX159" fmla="*/ 1368 w 12242"/>
                  <a:gd name="connsiteY159" fmla="*/ 17787 h 23692"/>
                  <a:gd name="connsiteX160" fmla="*/ 1008 w 12242"/>
                  <a:gd name="connsiteY160" fmla="*/ 17787 h 23692"/>
                  <a:gd name="connsiteX161" fmla="*/ 1512 w 12242"/>
                  <a:gd name="connsiteY161" fmla="*/ 4321 h 23692"/>
                  <a:gd name="connsiteX162" fmla="*/ 1440 w 12242"/>
                  <a:gd name="connsiteY162" fmla="*/ 4321 h 23692"/>
                  <a:gd name="connsiteX163" fmla="*/ 1440 w 12242"/>
                  <a:gd name="connsiteY163" fmla="*/ 4465 h 23692"/>
                  <a:gd name="connsiteX164" fmla="*/ 1728 w 12242"/>
                  <a:gd name="connsiteY164" fmla="*/ 4465 h 23692"/>
                  <a:gd name="connsiteX165" fmla="*/ 1728 w 12242"/>
                  <a:gd name="connsiteY165" fmla="*/ 4321 h 23692"/>
                  <a:gd name="connsiteX166" fmla="*/ 1512 w 12242"/>
                  <a:gd name="connsiteY166" fmla="*/ 4321 h 23692"/>
                  <a:gd name="connsiteX167" fmla="*/ 1512 w 12242"/>
                  <a:gd name="connsiteY167" fmla="*/ 9290 h 23692"/>
                  <a:gd name="connsiteX168" fmla="*/ 1512 w 12242"/>
                  <a:gd name="connsiteY168" fmla="*/ 9290 h 23692"/>
                  <a:gd name="connsiteX169" fmla="*/ 1657 w 12242"/>
                  <a:gd name="connsiteY169" fmla="*/ 9146 h 23692"/>
                  <a:gd name="connsiteX170" fmla="*/ 1585 w 12242"/>
                  <a:gd name="connsiteY170" fmla="*/ 9146 h 23692"/>
                  <a:gd name="connsiteX171" fmla="*/ 1440 w 12242"/>
                  <a:gd name="connsiteY171" fmla="*/ 9290 h 23692"/>
                  <a:gd name="connsiteX172" fmla="*/ 2017 w 12242"/>
                  <a:gd name="connsiteY172" fmla="*/ 18219 h 23692"/>
                  <a:gd name="connsiteX173" fmla="*/ 2017 w 12242"/>
                  <a:gd name="connsiteY173" fmla="*/ 18364 h 23692"/>
                  <a:gd name="connsiteX174" fmla="*/ 2521 w 12242"/>
                  <a:gd name="connsiteY174" fmla="*/ 18508 h 23692"/>
                  <a:gd name="connsiteX175" fmla="*/ 2017 w 12242"/>
                  <a:gd name="connsiteY175" fmla="*/ 18219 h 23692"/>
                  <a:gd name="connsiteX176" fmla="*/ 2232 w 12242"/>
                  <a:gd name="connsiteY176" fmla="*/ 3601 h 23692"/>
                  <a:gd name="connsiteX177" fmla="*/ 2305 w 12242"/>
                  <a:gd name="connsiteY177" fmla="*/ 3601 h 23692"/>
                  <a:gd name="connsiteX178" fmla="*/ 2737 w 12242"/>
                  <a:gd name="connsiteY178" fmla="*/ 3457 h 23692"/>
                  <a:gd name="connsiteX179" fmla="*/ 2737 w 12242"/>
                  <a:gd name="connsiteY179" fmla="*/ 3457 h 23692"/>
                  <a:gd name="connsiteX180" fmla="*/ 2737 w 12242"/>
                  <a:gd name="connsiteY180" fmla="*/ 3384 h 23692"/>
                  <a:gd name="connsiteX181" fmla="*/ 2305 w 12242"/>
                  <a:gd name="connsiteY181" fmla="*/ 3601 h 23692"/>
                  <a:gd name="connsiteX182" fmla="*/ 2449 w 12242"/>
                  <a:gd name="connsiteY182" fmla="*/ 3744 h 23692"/>
                  <a:gd name="connsiteX183" fmla="*/ 2449 w 12242"/>
                  <a:gd name="connsiteY183" fmla="*/ 3744 h 23692"/>
                  <a:gd name="connsiteX184" fmla="*/ 2449 w 12242"/>
                  <a:gd name="connsiteY184" fmla="*/ 3889 h 23692"/>
                  <a:gd name="connsiteX185" fmla="*/ 2737 w 12242"/>
                  <a:gd name="connsiteY185" fmla="*/ 3889 h 23692"/>
                  <a:gd name="connsiteX186" fmla="*/ 2737 w 12242"/>
                  <a:gd name="connsiteY186" fmla="*/ 3744 h 23692"/>
                  <a:gd name="connsiteX187" fmla="*/ 2521 w 12242"/>
                  <a:gd name="connsiteY187" fmla="*/ 3744 h 23692"/>
                  <a:gd name="connsiteX188" fmla="*/ 2377 w 12242"/>
                  <a:gd name="connsiteY188" fmla="*/ 8930 h 23692"/>
                  <a:gd name="connsiteX189" fmla="*/ 2377 w 12242"/>
                  <a:gd name="connsiteY189" fmla="*/ 8930 h 23692"/>
                  <a:gd name="connsiteX190" fmla="*/ 2521 w 12242"/>
                  <a:gd name="connsiteY190" fmla="*/ 8786 h 23692"/>
                  <a:gd name="connsiteX191" fmla="*/ 2521 w 12242"/>
                  <a:gd name="connsiteY191" fmla="*/ 8786 h 23692"/>
                  <a:gd name="connsiteX192" fmla="*/ 2305 w 12242"/>
                  <a:gd name="connsiteY192" fmla="*/ 8930 h 23692"/>
                  <a:gd name="connsiteX193" fmla="*/ 2809 w 12242"/>
                  <a:gd name="connsiteY193" fmla="*/ 8713 h 23692"/>
                  <a:gd name="connsiteX194" fmla="*/ 2881 w 12242"/>
                  <a:gd name="connsiteY194" fmla="*/ 8713 h 23692"/>
                  <a:gd name="connsiteX195" fmla="*/ 3025 w 12242"/>
                  <a:gd name="connsiteY195" fmla="*/ 8570 h 23692"/>
                  <a:gd name="connsiteX196" fmla="*/ 3025 w 12242"/>
                  <a:gd name="connsiteY196" fmla="*/ 8570 h 23692"/>
                  <a:gd name="connsiteX197" fmla="*/ 2881 w 12242"/>
                  <a:gd name="connsiteY197" fmla="*/ 8713 h 23692"/>
                  <a:gd name="connsiteX198" fmla="*/ 3385 w 12242"/>
                  <a:gd name="connsiteY198" fmla="*/ 8353 h 23692"/>
                  <a:gd name="connsiteX199" fmla="*/ 3385 w 12242"/>
                  <a:gd name="connsiteY199" fmla="*/ 8498 h 23692"/>
                  <a:gd name="connsiteX200" fmla="*/ 3601 w 12242"/>
                  <a:gd name="connsiteY200" fmla="*/ 8498 h 23692"/>
                  <a:gd name="connsiteX201" fmla="*/ 3601 w 12242"/>
                  <a:gd name="connsiteY201" fmla="*/ 8353 h 23692"/>
                  <a:gd name="connsiteX202" fmla="*/ 3385 w 12242"/>
                  <a:gd name="connsiteY202" fmla="*/ 8353 h 23692"/>
                  <a:gd name="connsiteX203" fmla="*/ 3673 w 12242"/>
                  <a:gd name="connsiteY203" fmla="*/ 8210 h 23692"/>
                  <a:gd name="connsiteX204" fmla="*/ 3673 w 12242"/>
                  <a:gd name="connsiteY204" fmla="*/ 8210 h 23692"/>
                  <a:gd name="connsiteX205" fmla="*/ 3817 w 12242"/>
                  <a:gd name="connsiteY205" fmla="*/ 8210 h 23692"/>
                  <a:gd name="connsiteX206" fmla="*/ 4033 w 12242"/>
                  <a:gd name="connsiteY206" fmla="*/ 8210 h 23692"/>
                  <a:gd name="connsiteX207" fmla="*/ 4033 w 12242"/>
                  <a:gd name="connsiteY207" fmla="*/ 8066 h 23692"/>
                  <a:gd name="connsiteX208" fmla="*/ 3673 w 12242"/>
                  <a:gd name="connsiteY208" fmla="*/ 8066 h 23692"/>
                  <a:gd name="connsiteX209" fmla="*/ 4825 w 12242"/>
                  <a:gd name="connsiteY209" fmla="*/ 2448 h 23692"/>
                  <a:gd name="connsiteX210" fmla="*/ 4825 w 12242"/>
                  <a:gd name="connsiteY210" fmla="*/ 2448 h 23692"/>
                  <a:gd name="connsiteX211" fmla="*/ 4969 w 12242"/>
                  <a:gd name="connsiteY211" fmla="*/ 2520 h 23692"/>
                  <a:gd name="connsiteX212" fmla="*/ 5185 w 12242"/>
                  <a:gd name="connsiteY212" fmla="*/ 2520 h 23692"/>
                  <a:gd name="connsiteX213" fmla="*/ 5185 w 12242"/>
                  <a:gd name="connsiteY213" fmla="*/ 2377 h 23692"/>
                  <a:gd name="connsiteX214" fmla="*/ 4825 w 12242"/>
                  <a:gd name="connsiteY214" fmla="*/ 2377 h 23692"/>
                  <a:gd name="connsiteX215" fmla="*/ 5545 w 12242"/>
                  <a:gd name="connsiteY215" fmla="*/ 2088 h 23692"/>
                  <a:gd name="connsiteX216" fmla="*/ 5545 w 12242"/>
                  <a:gd name="connsiteY216" fmla="*/ 2232 h 23692"/>
                  <a:gd name="connsiteX217" fmla="*/ 5761 w 12242"/>
                  <a:gd name="connsiteY217" fmla="*/ 2232 h 23692"/>
                  <a:gd name="connsiteX218" fmla="*/ 5761 w 12242"/>
                  <a:gd name="connsiteY218" fmla="*/ 2088 h 23692"/>
                  <a:gd name="connsiteX219" fmla="*/ 5545 w 12242"/>
                  <a:gd name="connsiteY219" fmla="*/ 2088 h 23692"/>
                  <a:gd name="connsiteX220" fmla="*/ 6626 w 12242"/>
                  <a:gd name="connsiteY220" fmla="*/ 1872 h 23692"/>
                  <a:gd name="connsiteX221" fmla="*/ 6626 w 12242"/>
                  <a:gd name="connsiteY221" fmla="*/ 2016 h 23692"/>
                  <a:gd name="connsiteX222" fmla="*/ 6841 w 12242"/>
                  <a:gd name="connsiteY222" fmla="*/ 2016 h 23692"/>
                  <a:gd name="connsiteX223" fmla="*/ 6841 w 12242"/>
                  <a:gd name="connsiteY223" fmla="*/ 1872 h 23692"/>
                  <a:gd name="connsiteX224" fmla="*/ 6626 w 12242"/>
                  <a:gd name="connsiteY224" fmla="*/ 1872 h 23692"/>
                  <a:gd name="connsiteX225" fmla="*/ 8282 w 12242"/>
                  <a:gd name="connsiteY225" fmla="*/ 20236 h 23692"/>
                  <a:gd name="connsiteX226" fmla="*/ 8282 w 12242"/>
                  <a:gd name="connsiteY226" fmla="*/ 20236 h 23692"/>
                  <a:gd name="connsiteX227" fmla="*/ 8570 w 12242"/>
                  <a:gd name="connsiteY227" fmla="*/ 20380 h 23692"/>
                  <a:gd name="connsiteX228" fmla="*/ 8714 w 12242"/>
                  <a:gd name="connsiteY228" fmla="*/ 20380 h 23692"/>
                  <a:gd name="connsiteX229" fmla="*/ 8354 w 12242"/>
                  <a:gd name="connsiteY229" fmla="*/ 20236 h 23692"/>
                  <a:gd name="connsiteX230" fmla="*/ 8354 w 12242"/>
                  <a:gd name="connsiteY230" fmla="*/ 20236 h 23692"/>
                  <a:gd name="connsiteX231" fmla="*/ 8786 w 12242"/>
                  <a:gd name="connsiteY231" fmla="*/ 5617 h 23692"/>
                  <a:gd name="connsiteX232" fmla="*/ 8786 w 12242"/>
                  <a:gd name="connsiteY232" fmla="*/ 5617 h 23692"/>
                  <a:gd name="connsiteX233" fmla="*/ 8930 w 12242"/>
                  <a:gd name="connsiteY233" fmla="*/ 5689 h 23692"/>
                  <a:gd name="connsiteX234" fmla="*/ 9218 w 12242"/>
                  <a:gd name="connsiteY234" fmla="*/ 5473 h 23692"/>
                  <a:gd name="connsiteX235" fmla="*/ 9146 w 12242"/>
                  <a:gd name="connsiteY235" fmla="*/ 5473 h 23692"/>
                  <a:gd name="connsiteX236" fmla="*/ 8786 w 12242"/>
                  <a:gd name="connsiteY236" fmla="*/ 5617 h 23692"/>
                  <a:gd name="connsiteX237" fmla="*/ 9074 w 12242"/>
                  <a:gd name="connsiteY237" fmla="*/ 20596 h 23692"/>
                  <a:gd name="connsiteX238" fmla="*/ 9074 w 12242"/>
                  <a:gd name="connsiteY238" fmla="*/ 20596 h 23692"/>
                  <a:gd name="connsiteX239" fmla="*/ 9578 w 12242"/>
                  <a:gd name="connsiteY239" fmla="*/ 20740 h 23692"/>
                  <a:gd name="connsiteX240" fmla="*/ 9362 w 12242"/>
                  <a:gd name="connsiteY240" fmla="*/ 20596 h 23692"/>
                  <a:gd name="connsiteX241" fmla="*/ 9074 w 12242"/>
                  <a:gd name="connsiteY241" fmla="*/ 20596 h 23692"/>
                  <a:gd name="connsiteX242" fmla="*/ 9578 w 12242"/>
                  <a:gd name="connsiteY242" fmla="*/ 5113 h 23692"/>
                  <a:gd name="connsiteX243" fmla="*/ 9578 w 12242"/>
                  <a:gd name="connsiteY243" fmla="*/ 5257 h 23692"/>
                  <a:gd name="connsiteX244" fmla="*/ 10226 w 12242"/>
                  <a:gd name="connsiteY244" fmla="*/ 4969 h 23692"/>
                  <a:gd name="connsiteX245" fmla="*/ 10226 w 12242"/>
                  <a:gd name="connsiteY245" fmla="*/ 4825 h 23692"/>
                  <a:gd name="connsiteX246" fmla="*/ 9578 w 12242"/>
                  <a:gd name="connsiteY246" fmla="*/ 5113 h 23692"/>
                  <a:gd name="connsiteX247" fmla="*/ 9722 w 12242"/>
                  <a:gd name="connsiteY247" fmla="*/ 20740 h 23692"/>
                  <a:gd name="connsiteX248" fmla="*/ 9722 w 12242"/>
                  <a:gd name="connsiteY248" fmla="*/ 20884 h 23692"/>
                  <a:gd name="connsiteX249" fmla="*/ 10010 w 12242"/>
                  <a:gd name="connsiteY249" fmla="*/ 20884 h 23692"/>
                  <a:gd name="connsiteX250" fmla="*/ 9722 w 12242"/>
                  <a:gd name="connsiteY250" fmla="*/ 20740 h 23692"/>
                  <a:gd name="connsiteX251" fmla="*/ 11018 w 12242"/>
                  <a:gd name="connsiteY251" fmla="*/ 4465 h 23692"/>
                  <a:gd name="connsiteX252" fmla="*/ 11090 w 12242"/>
                  <a:gd name="connsiteY252" fmla="*/ 4465 h 23692"/>
                  <a:gd name="connsiteX253" fmla="*/ 11234 w 12242"/>
                  <a:gd name="connsiteY253" fmla="*/ 4321 h 23692"/>
                  <a:gd name="connsiteX254" fmla="*/ 11234 w 12242"/>
                  <a:gd name="connsiteY254" fmla="*/ 4321 h 23692"/>
                  <a:gd name="connsiteX255" fmla="*/ 11090 w 12242"/>
                  <a:gd name="connsiteY255" fmla="*/ 4465 h 2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</a:cxnLst>
                <a:rect l="l" t="t" r="r" b="b"/>
                <a:pathLst>
                  <a:path w="12242" h="23692">
                    <a:moveTo>
                      <a:pt x="6194" y="72"/>
                    </a:moveTo>
                    <a:cubicBezTo>
                      <a:pt x="6841" y="72"/>
                      <a:pt x="7633" y="360"/>
                      <a:pt x="8642" y="936"/>
                    </a:cubicBezTo>
                    <a:lnTo>
                      <a:pt x="8642" y="1224"/>
                    </a:lnTo>
                    <a:cubicBezTo>
                      <a:pt x="8642" y="1224"/>
                      <a:pt x="7994" y="1368"/>
                      <a:pt x="7778" y="1584"/>
                    </a:cubicBezTo>
                    <a:lnTo>
                      <a:pt x="7778" y="1584"/>
                    </a:lnTo>
                    <a:cubicBezTo>
                      <a:pt x="7778" y="1584"/>
                      <a:pt x="8282" y="1224"/>
                      <a:pt x="8570" y="1224"/>
                    </a:cubicBezTo>
                    <a:lnTo>
                      <a:pt x="8642" y="1224"/>
                    </a:lnTo>
                    <a:lnTo>
                      <a:pt x="8642" y="1080"/>
                    </a:lnTo>
                    <a:cubicBezTo>
                      <a:pt x="8642" y="1080"/>
                      <a:pt x="9218" y="1368"/>
                      <a:pt x="9650" y="1656"/>
                    </a:cubicBezTo>
                    <a:cubicBezTo>
                      <a:pt x="10082" y="1656"/>
                      <a:pt x="10298" y="1440"/>
                      <a:pt x="10298" y="1008"/>
                    </a:cubicBezTo>
                    <a:lnTo>
                      <a:pt x="10586" y="1008"/>
                    </a:lnTo>
                    <a:lnTo>
                      <a:pt x="10514" y="1008"/>
                    </a:lnTo>
                    <a:lnTo>
                      <a:pt x="10514" y="864"/>
                    </a:lnTo>
                    <a:cubicBezTo>
                      <a:pt x="10946" y="288"/>
                      <a:pt x="11163" y="0"/>
                      <a:pt x="11234" y="0"/>
                    </a:cubicBezTo>
                    <a:lnTo>
                      <a:pt x="11306" y="0"/>
                    </a:lnTo>
                    <a:lnTo>
                      <a:pt x="11306" y="432"/>
                    </a:lnTo>
                    <a:lnTo>
                      <a:pt x="11163" y="576"/>
                    </a:lnTo>
                    <a:lnTo>
                      <a:pt x="11306" y="1152"/>
                    </a:lnTo>
                    <a:lnTo>
                      <a:pt x="11163" y="2305"/>
                    </a:lnTo>
                    <a:lnTo>
                      <a:pt x="11306" y="3457"/>
                    </a:lnTo>
                    <a:lnTo>
                      <a:pt x="11306" y="3744"/>
                    </a:lnTo>
                    <a:cubicBezTo>
                      <a:pt x="11306" y="3744"/>
                      <a:pt x="11306" y="3817"/>
                      <a:pt x="11306" y="3817"/>
                    </a:cubicBezTo>
                    <a:lnTo>
                      <a:pt x="11306" y="4609"/>
                    </a:lnTo>
                    <a:cubicBezTo>
                      <a:pt x="11306" y="4609"/>
                      <a:pt x="11306" y="5761"/>
                      <a:pt x="11306" y="5761"/>
                    </a:cubicBezTo>
                    <a:lnTo>
                      <a:pt x="11163" y="5905"/>
                    </a:lnTo>
                    <a:lnTo>
                      <a:pt x="11163" y="5905"/>
                    </a:lnTo>
                    <a:lnTo>
                      <a:pt x="11163" y="6049"/>
                    </a:lnTo>
                    <a:lnTo>
                      <a:pt x="11163" y="6049"/>
                    </a:lnTo>
                    <a:lnTo>
                      <a:pt x="11163" y="6193"/>
                    </a:lnTo>
                    <a:lnTo>
                      <a:pt x="11306" y="7274"/>
                    </a:lnTo>
                    <a:lnTo>
                      <a:pt x="11306" y="7633"/>
                    </a:lnTo>
                    <a:cubicBezTo>
                      <a:pt x="11306" y="7993"/>
                      <a:pt x="11234" y="8210"/>
                      <a:pt x="11090" y="8210"/>
                    </a:cubicBezTo>
                    <a:lnTo>
                      <a:pt x="11018" y="8210"/>
                    </a:lnTo>
                    <a:cubicBezTo>
                      <a:pt x="11018" y="8210"/>
                      <a:pt x="10946" y="8138"/>
                      <a:pt x="10946" y="8138"/>
                    </a:cubicBezTo>
                    <a:lnTo>
                      <a:pt x="10658" y="8138"/>
                    </a:lnTo>
                    <a:cubicBezTo>
                      <a:pt x="10658" y="8138"/>
                      <a:pt x="10586" y="8138"/>
                      <a:pt x="10586" y="8138"/>
                    </a:cubicBezTo>
                    <a:lnTo>
                      <a:pt x="10226" y="8138"/>
                    </a:lnTo>
                    <a:cubicBezTo>
                      <a:pt x="10226" y="8138"/>
                      <a:pt x="8714" y="8210"/>
                      <a:pt x="8714" y="8210"/>
                    </a:cubicBezTo>
                    <a:cubicBezTo>
                      <a:pt x="8570" y="8210"/>
                      <a:pt x="8498" y="7993"/>
                      <a:pt x="8498" y="7778"/>
                    </a:cubicBezTo>
                    <a:lnTo>
                      <a:pt x="8498" y="6337"/>
                    </a:lnTo>
                    <a:cubicBezTo>
                      <a:pt x="8498" y="6337"/>
                      <a:pt x="8426" y="6193"/>
                      <a:pt x="8426" y="6193"/>
                    </a:cubicBezTo>
                    <a:lnTo>
                      <a:pt x="8426" y="6049"/>
                    </a:lnTo>
                    <a:lnTo>
                      <a:pt x="8714" y="5689"/>
                    </a:lnTo>
                    <a:lnTo>
                      <a:pt x="8570" y="5689"/>
                    </a:lnTo>
                    <a:lnTo>
                      <a:pt x="8570" y="4537"/>
                    </a:lnTo>
                    <a:lnTo>
                      <a:pt x="8498" y="4537"/>
                    </a:lnTo>
                    <a:lnTo>
                      <a:pt x="8498" y="4393"/>
                    </a:lnTo>
                    <a:cubicBezTo>
                      <a:pt x="8498" y="4393"/>
                      <a:pt x="8714" y="4249"/>
                      <a:pt x="8714" y="4033"/>
                    </a:cubicBezTo>
                    <a:lnTo>
                      <a:pt x="8498" y="4177"/>
                    </a:lnTo>
                    <a:lnTo>
                      <a:pt x="8426" y="4177"/>
                    </a:lnTo>
                    <a:cubicBezTo>
                      <a:pt x="8426" y="4177"/>
                      <a:pt x="8210" y="3529"/>
                      <a:pt x="7850" y="3097"/>
                    </a:cubicBezTo>
                    <a:lnTo>
                      <a:pt x="7850" y="3097"/>
                    </a:lnTo>
                    <a:cubicBezTo>
                      <a:pt x="7850" y="3097"/>
                      <a:pt x="7850" y="2952"/>
                      <a:pt x="7850" y="2952"/>
                    </a:cubicBezTo>
                    <a:lnTo>
                      <a:pt x="7850" y="2952"/>
                    </a:lnTo>
                    <a:cubicBezTo>
                      <a:pt x="7850" y="2952"/>
                      <a:pt x="7850" y="2952"/>
                      <a:pt x="7850" y="2952"/>
                    </a:cubicBezTo>
                    <a:lnTo>
                      <a:pt x="7850" y="2952"/>
                    </a:lnTo>
                    <a:cubicBezTo>
                      <a:pt x="7850" y="2952"/>
                      <a:pt x="7850" y="2952"/>
                      <a:pt x="7850" y="2952"/>
                    </a:cubicBezTo>
                    <a:cubicBezTo>
                      <a:pt x="7346" y="2809"/>
                      <a:pt x="6769" y="2737"/>
                      <a:pt x="6265" y="2737"/>
                    </a:cubicBezTo>
                    <a:cubicBezTo>
                      <a:pt x="5113" y="2737"/>
                      <a:pt x="4393" y="3529"/>
                      <a:pt x="4177" y="5113"/>
                    </a:cubicBezTo>
                    <a:cubicBezTo>
                      <a:pt x="4177" y="6697"/>
                      <a:pt x="5041" y="7993"/>
                      <a:pt x="6769" y="9074"/>
                    </a:cubicBezTo>
                    <a:lnTo>
                      <a:pt x="7562" y="9074"/>
                    </a:lnTo>
                    <a:cubicBezTo>
                      <a:pt x="7562" y="9074"/>
                      <a:pt x="8282" y="9002"/>
                      <a:pt x="8282" y="9002"/>
                    </a:cubicBezTo>
                    <a:cubicBezTo>
                      <a:pt x="8426" y="9002"/>
                      <a:pt x="8498" y="9290"/>
                      <a:pt x="8498" y="9866"/>
                    </a:cubicBezTo>
                    <a:lnTo>
                      <a:pt x="8498" y="9866"/>
                    </a:lnTo>
                    <a:lnTo>
                      <a:pt x="8930" y="10946"/>
                    </a:lnTo>
                    <a:cubicBezTo>
                      <a:pt x="10874" y="12675"/>
                      <a:pt x="11810" y="13899"/>
                      <a:pt x="11810" y="14691"/>
                    </a:cubicBezTo>
                    <a:cubicBezTo>
                      <a:pt x="11883" y="14691"/>
                      <a:pt x="12027" y="14979"/>
                      <a:pt x="12098" y="15483"/>
                    </a:cubicBezTo>
                    <a:lnTo>
                      <a:pt x="12098" y="15771"/>
                    </a:lnTo>
                    <a:cubicBezTo>
                      <a:pt x="12098" y="15771"/>
                      <a:pt x="12098" y="15987"/>
                      <a:pt x="12098" y="15987"/>
                    </a:cubicBezTo>
                    <a:lnTo>
                      <a:pt x="12242" y="16203"/>
                    </a:lnTo>
                    <a:lnTo>
                      <a:pt x="12242" y="16635"/>
                    </a:lnTo>
                    <a:cubicBezTo>
                      <a:pt x="12242" y="16635"/>
                      <a:pt x="12242" y="16995"/>
                      <a:pt x="12242" y="16995"/>
                    </a:cubicBezTo>
                    <a:lnTo>
                      <a:pt x="12098" y="17355"/>
                    </a:lnTo>
                    <a:lnTo>
                      <a:pt x="12098" y="17355"/>
                    </a:lnTo>
                    <a:cubicBezTo>
                      <a:pt x="12098" y="17355"/>
                      <a:pt x="12170" y="17355"/>
                      <a:pt x="12170" y="17355"/>
                    </a:cubicBezTo>
                    <a:cubicBezTo>
                      <a:pt x="12098" y="18436"/>
                      <a:pt x="11883" y="18940"/>
                      <a:pt x="11666" y="18940"/>
                    </a:cubicBezTo>
                    <a:lnTo>
                      <a:pt x="11666" y="19228"/>
                    </a:lnTo>
                    <a:cubicBezTo>
                      <a:pt x="11018" y="21028"/>
                      <a:pt x="10226" y="22108"/>
                      <a:pt x="9506" y="22468"/>
                    </a:cubicBezTo>
                    <a:cubicBezTo>
                      <a:pt x="9218" y="22900"/>
                      <a:pt x="8498" y="23260"/>
                      <a:pt x="7274" y="23548"/>
                    </a:cubicBezTo>
                    <a:cubicBezTo>
                      <a:pt x="7058" y="23620"/>
                      <a:pt x="6769" y="23693"/>
                      <a:pt x="6481" y="23693"/>
                    </a:cubicBezTo>
                    <a:lnTo>
                      <a:pt x="5761" y="23693"/>
                    </a:lnTo>
                    <a:cubicBezTo>
                      <a:pt x="5185" y="23693"/>
                      <a:pt x="4177" y="23260"/>
                      <a:pt x="2809" y="22468"/>
                    </a:cubicBezTo>
                    <a:lnTo>
                      <a:pt x="1728" y="21316"/>
                    </a:lnTo>
                    <a:cubicBezTo>
                      <a:pt x="1728" y="21316"/>
                      <a:pt x="1368" y="20884"/>
                      <a:pt x="864" y="20596"/>
                    </a:cubicBezTo>
                    <a:cubicBezTo>
                      <a:pt x="432" y="19588"/>
                      <a:pt x="216" y="18940"/>
                      <a:pt x="216" y="18724"/>
                    </a:cubicBezTo>
                    <a:lnTo>
                      <a:pt x="216" y="18364"/>
                    </a:lnTo>
                    <a:cubicBezTo>
                      <a:pt x="216" y="18364"/>
                      <a:pt x="216" y="18076"/>
                      <a:pt x="216" y="18076"/>
                    </a:cubicBezTo>
                    <a:lnTo>
                      <a:pt x="216" y="17644"/>
                    </a:lnTo>
                    <a:cubicBezTo>
                      <a:pt x="216" y="17644"/>
                      <a:pt x="216" y="17571"/>
                      <a:pt x="216" y="17571"/>
                    </a:cubicBezTo>
                    <a:lnTo>
                      <a:pt x="216" y="17571"/>
                    </a:lnTo>
                    <a:cubicBezTo>
                      <a:pt x="216" y="17571"/>
                      <a:pt x="288" y="17427"/>
                      <a:pt x="288" y="17427"/>
                    </a:cubicBezTo>
                    <a:lnTo>
                      <a:pt x="288" y="17427"/>
                    </a:lnTo>
                    <a:cubicBezTo>
                      <a:pt x="288" y="17427"/>
                      <a:pt x="216" y="16995"/>
                      <a:pt x="216" y="16995"/>
                    </a:cubicBezTo>
                    <a:lnTo>
                      <a:pt x="216" y="16419"/>
                    </a:lnTo>
                    <a:cubicBezTo>
                      <a:pt x="216" y="16419"/>
                      <a:pt x="216" y="16419"/>
                      <a:pt x="216" y="16419"/>
                    </a:cubicBezTo>
                    <a:lnTo>
                      <a:pt x="216" y="16419"/>
                    </a:lnTo>
                    <a:cubicBezTo>
                      <a:pt x="216" y="16419"/>
                      <a:pt x="360" y="15555"/>
                      <a:pt x="360" y="15555"/>
                    </a:cubicBezTo>
                    <a:lnTo>
                      <a:pt x="216" y="15123"/>
                    </a:lnTo>
                    <a:lnTo>
                      <a:pt x="216" y="14907"/>
                    </a:lnTo>
                    <a:cubicBezTo>
                      <a:pt x="216" y="14907"/>
                      <a:pt x="288" y="14475"/>
                      <a:pt x="432" y="14475"/>
                    </a:cubicBezTo>
                    <a:lnTo>
                      <a:pt x="1008" y="14475"/>
                    </a:lnTo>
                    <a:cubicBezTo>
                      <a:pt x="1008" y="14475"/>
                      <a:pt x="1225" y="14475"/>
                      <a:pt x="1225" y="14475"/>
                    </a:cubicBezTo>
                    <a:lnTo>
                      <a:pt x="1296" y="14475"/>
                    </a:lnTo>
                    <a:cubicBezTo>
                      <a:pt x="1296" y="14475"/>
                      <a:pt x="1296" y="14547"/>
                      <a:pt x="1296" y="14547"/>
                    </a:cubicBezTo>
                    <a:cubicBezTo>
                      <a:pt x="1800" y="14259"/>
                      <a:pt x="2161" y="14114"/>
                      <a:pt x="2449" y="14114"/>
                    </a:cubicBezTo>
                    <a:lnTo>
                      <a:pt x="2809" y="14114"/>
                    </a:lnTo>
                    <a:cubicBezTo>
                      <a:pt x="2809" y="14114"/>
                      <a:pt x="3169" y="14403"/>
                      <a:pt x="3169" y="14763"/>
                    </a:cubicBezTo>
                    <a:lnTo>
                      <a:pt x="3169" y="15051"/>
                    </a:lnTo>
                    <a:lnTo>
                      <a:pt x="3025" y="15267"/>
                    </a:lnTo>
                    <a:lnTo>
                      <a:pt x="3025" y="15267"/>
                    </a:lnTo>
                    <a:cubicBezTo>
                      <a:pt x="3025" y="15267"/>
                      <a:pt x="3169" y="15555"/>
                      <a:pt x="3169" y="15555"/>
                    </a:cubicBezTo>
                    <a:lnTo>
                      <a:pt x="3169" y="15843"/>
                    </a:lnTo>
                    <a:lnTo>
                      <a:pt x="3025" y="16347"/>
                    </a:lnTo>
                    <a:lnTo>
                      <a:pt x="3169" y="16491"/>
                    </a:lnTo>
                    <a:lnTo>
                      <a:pt x="3169" y="17283"/>
                    </a:lnTo>
                    <a:cubicBezTo>
                      <a:pt x="3169" y="17283"/>
                      <a:pt x="3241" y="18364"/>
                      <a:pt x="3241" y="18364"/>
                    </a:cubicBezTo>
                    <a:cubicBezTo>
                      <a:pt x="3097" y="18364"/>
                      <a:pt x="3097" y="18364"/>
                      <a:pt x="3097" y="18580"/>
                    </a:cubicBezTo>
                    <a:cubicBezTo>
                      <a:pt x="3241" y="19156"/>
                      <a:pt x="3673" y="19732"/>
                      <a:pt x="4393" y="20452"/>
                    </a:cubicBezTo>
                    <a:cubicBezTo>
                      <a:pt x="5041" y="20884"/>
                      <a:pt x="5473" y="21028"/>
                      <a:pt x="5761" y="21028"/>
                    </a:cubicBezTo>
                    <a:lnTo>
                      <a:pt x="6697" y="21028"/>
                    </a:lnTo>
                    <a:cubicBezTo>
                      <a:pt x="6697" y="21028"/>
                      <a:pt x="7346" y="20740"/>
                      <a:pt x="7850" y="20164"/>
                    </a:cubicBezTo>
                    <a:lnTo>
                      <a:pt x="8282" y="20308"/>
                    </a:lnTo>
                    <a:lnTo>
                      <a:pt x="8282" y="20308"/>
                    </a:lnTo>
                    <a:cubicBezTo>
                      <a:pt x="8282" y="20308"/>
                      <a:pt x="7850" y="20164"/>
                      <a:pt x="7850" y="20164"/>
                    </a:cubicBezTo>
                    <a:lnTo>
                      <a:pt x="7850" y="20020"/>
                    </a:lnTo>
                    <a:cubicBezTo>
                      <a:pt x="8138" y="19444"/>
                      <a:pt x="8282" y="18651"/>
                      <a:pt x="8354" y="17571"/>
                    </a:cubicBezTo>
                    <a:cubicBezTo>
                      <a:pt x="8210" y="16923"/>
                      <a:pt x="7850" y="16203"/>
                      <a:pt x="7274" y="15411"/>
                    </a:cubicBezTo>
                    <a:cubicBezTo>
                      <a:pt x="6697" y="14691"/>
                      <a:pt x="6265" y="14331"/>
                      <a:pt x="6049" y="14331"/>
                    </a:cubicBezTo>
                    <a:lnTo>
                      <a:pt x="4753" y="14331"/>
                    </a:lnTo>
                    <a:cubicBezTo>
                      <a:pt x="4753" y="14331"/>
                      <a:pt x="4033" y="14331"/>
                      <a:pt x="4033" y="14331"/>
                    </a:cubicBezTo>
                    <a:lnTo>
                      <a:pt x="3961" y="14331"/>
                    </a:lnTo>
                    <a:lnTo>
                      <a:pt x="3961" y="14187"/>
                    </a:lnTo>
                    <a:lnTo>
                      <a:pt x="4033" y="14187"/>
                    </a:lnTo>
                    <a:lnTo>
                      <a:pt x="4033" y="14043"/>
                    </a:lnTo>
                    <a:lnTo>
                      <a:pt x="3889" y="13467"/>
                    </a:lnTo>
                    <a:lnTo>
                      <a:pt x="3889" y="12890"/>
                    </a:lnTo>
                    <a:cubicBezTo>
                      <a:pt x="3529" y="12242"/>
                      <a:pt x="3097" y="11738"/>
                      <a:pt x="2521" y="11450"/>
                    </a:cubicBezTo>
                    <a:cubicBezTo>
                      <a:pt x="2017" y="10802"/>
                      <a:pt x="1512" y="10370"/>
                      <a:pt x="1152" y="10082"/>
                    </a:cubicBezTo>
                    <a:lnTo>
                      <a:pt x="432" y="8713"/>
                    </a:lnTo>
                    <a:lnTo>
                      <a:pt x="432" y="8498"/>
                    </a:lnTo>
                    <a:cubicBezTo>
                      <a:pt x="432" y="8498"/>
                      <a:pt x="288" y="7921"/>
                      <a:pt x="288" y="7921"/>
                    </a:cubicBezTo>
                    <a:lnTo>
                      <a:pt x="288" y="7921"/>
                    </a:lnTo>
                    <a:cubicBezTo>
                      <a:pt x="288" y="7921"/>
                      <a:pt x="0" y="6553"/>
                      <a:pt x="0" y="6553"/>
                    </a:cubicBezTo>
                    <a:lnTo>
                      <a:pt x="0" y="6409"/>
                    </a:lnTo>
                    <a:lnTo>
                      <a:pt x="360" y="4249"/>
                    </a:lnTo>
                    <a:lnTo>
                      <a:pt x="432" y="4249"/>
                    </a:lnTo>
                    <a:cubicBezTo>
                      <a:pt x="432" y="4249"/>
                      <a:pt x="360" y="4105"/>
                      <a:pt x="360" y="4105"/>
                    </a:cubicBezTo>
                    <a:lnTo>
                      <a:pt x="360" y="4105"/>
                    </a:lnTo>
                    <a:cubicBezTo>
                      <a:pt x="720" y="2809"/>
                      <a:pt x="1585" y="1800"/>
                      <a:pt x="2953" y="936"/>
                    </a:cubicBezTo>
                    <a:lnTo>
                      <a:pt x="4897" y="216"/>
                    </a:lnTo>
                    <a:lnTo>
                      <a:pt x="6265" y="216"/>
                    </a:lnTo>
                    <a:close/>
                    <a:moveTo>
                      <a:pt x="288" y="5113"/>
                    </a:moveTo>
                    <a:lnTo>
                      <a:pt x="288" y="5113"/>
                    </a:lnTo>
                    <a:cubicBezTo>
                      <a:pt x="288" y="5113"/>
                      <a:pt x="576" y="5185"/>
                      <a:pt x="576" y="5185"/>
                    </a:cubicBezTo>
                    <a:lnTo>
                      <a:pt x="576" y="5185"/>
                    </a:lnTo>
                    <a:cubicBezTo>
                      <a:pt x="576" y="5185"/>
                      <a:pt x="288" y="5113"/>
                      <a:pt x="288" y="5113"/>
                    </a:cubicBezTo>
                    <a:close/>
                    <a:moveTo>
                      <a:pt x="1008" y="17787"/>
                    </a:moveTo>
                    <a:lnTo>
                      <a:pt x="1008" y="17787"/>
                    </a:lnTo>
                    <a:cubicBezTo>
                      <a:pt x="1008" y="17787"/>
                      <a:pt x="1368" y="17787"/>
                      <a:pt x="1368" y="17787"/>
                    </a:cubicBezTo>
                    <a:lnTo>
                      <a:pt x="1368" y="17787"/>
                    </a:lnTo>
                    <a:cubicBezTo>
                      <a:pt x="1368" y="17787"/>
                      <a:pt x="1008" y="17787"/>
                      <a:pt x="1008" y="17787"/>
                    </a:cubicBezTo>
                    <a:close/>
                    <a:moveTo>
                      <a:pt x="1512" y="4321"/>
                    </a:moveTo>
                    <a:lnTo>
                      <a:pt x="1440" y="4321"/>
                    </a:lnTo>
                    <a:lnTo>
                      <a:pt x="1440" y="4465"/>
                    </a:lnTo>
                    <a:lnTo>
                      <a:pt x="1728" y="4465"/>
                    </a:lnTo>
                    <a:lnTo>
                      <a:pt x="1728" y="4321"/>
                    </a:lnTo>
                    <a:lnTo>
                      <a:pt x="1512" y="4321"/>
                    </a:lnTo>
                    <a:close/>
                    <a:moveTo>
                      <a:pt x="1512" y="9290"/>
                    </a:moveTo>
                    <a:lnTo>
                      <a:pt x="1512" y="9290"/>
                    </a:lnTo>
                    <a:lnTo>
                      <a:pt x="1657" y="9146"/>
                    </a:lnTo>
                    <a:lnTo>
                      <a:pt x="1585" y="9146"/>
                    </a:lnTo>
                    <a:lnTo>
                      <a:pt x="1440" y="9290"/>
                    </a:lnTo>
                    <a:close/>
                    <a:moveTo>
                      <a:pt x="2017" y="18219"/>
                    </a:moveTo>
                    <a:lnTo>
                      <a:pt x="2017" y="18364"/>
                    </a:lnTo>
                    <a:lnTo>
                      <a:pt x="2521" y="18508"/>
                    </a:lnTo>
                    <a:cubicBezTo>
                      <a:pt x="2521" y="18508"/>
                      <a:pt x="2377" y="18291"/>
                      <a:pt x="2017" y="18219"/>
                    </a:cubicBezTo>
                    <a:close/>
                    <a:moveTo>
                      <a:pt x="2232" y="3601"/>
                    </a:moveTo>
                    <a:lnTo>
                      <a:pt x="2305" y="3601"/>
                    </a:lnTo>
                    <a:lnTo>
                      <a:pt x="2737" y="3457"/>
                    </a:lnTo>
                    <a:lnTo>
                      <a:pt x="2737" y="3457"/>
                    </a:lnTo>
                    <a:cubicBezTo>
                      <a:pt x="2737" y="3457"/>
                      <a:pt x="2737" y="3384"/>
                      <a:pt x="2737" y="3384"/>
                    </a:cubicBezTo>
                    <a:cubicBezTo>
                      <a:pt x="2449" y="3384"/>
                      <a:pt x="2305" y="3529"/>
                      <a:pt x="2305" y="3601"/>
                    </a:cubicBezTo>
                    <a:close/>
                    <a:moveTo>
                      <a:pt x="2449" y="3744"/>
                    </a:moveTo>
                    <a:lnTo>
                      <a:pt x="2449" y="3744"/>
                    </a:lnTo>
                    <a:lnTo>
                      <a:pt x="2449" y="3889"/>
                    </a:lnTo>
                    <a:lnTo>
                      <a:pt x="2737" y="3889"/>
                    </a:lnTo>
                    <a:lnTo>
                      <a:pt x="2737" y="3744"/>
                    </a:lnTo>
                    <a:lnTo>
                      <a:pt x="2521" y="3744"/>
                    </a:lnTo>
                    <a:close/>
                    <a:moveTo>
                      <a:pt x="2377" y="8930"/>
                    </a:moveTo>
                    <a:lnTo>
                      <a:pt x="2377" y="8930"/>
                    </a:lnTo>
                    <a:lnTo>
                      <a:pt x="2521" y="8786"/>
                    </a:lnTo>
                    <a:lnTo>
                      <a:pt x="2521" y="8786"/>
                    </a:lnTo>
                    <a:cubicBezTo>
                      <a:pt x="2521" y="8786"/>
                      <a:pt x="2305" y="8930"/>
                      <a:pt x="2305" y="8930"/>
                    </a:cubicBezTo>
                    <a:close/>
                    <a:moveTo>
                      <a:pt x="2809" y="8713"/>
                    </a:moveTo>
                    <a:lnTo>
                      <a:pt x="2881" y="8713"/>
                    </a:lnTo>
                    <a:lnTo>
                      <a:pt x="3025" y="8570"/>
                    </a:lnTo>
                    <a:lnTo>
                      <a:pt x="3025" y="8570"/>
                    </a:lnTo>
                    <a:lnTo>
                      <a:pt x="2881" y="8713"/>
                    </a:lnTo>
                    <a:close/>
                    <a:moveTo>
                      <a:pt x="3385" y="8353"/>
                    </a:moveTo>
                    <a:lnTo>
                      <a:pt x="3385" y="8498"/>
                    </a:lnTo>
                    <a:lnTo>
                      <a:pt x="3601" y="8498"/>
                    </a:lnTo>
                    <a:lnTo>
                      <a:pt x="3601" y="8353"/>
                    </a:lnTo>
                    <a:lnTo>
                      <a:pt x="3385" y="8353"/>
                    </a:lnTo>
                    <a:close/>
                    <a:moveTo>
                      <a:pt x="3673" y="8210"/>
                    </a:moveTo>
                    <a:lnTo>
                      <a:pt x="3673" y="8210"/>
                    </a:lnTo>
                    <a:cubicBezTo>
                      <a:pt x="3673" y="8210"/>
                      <a:pt x="3817" y="8210"/>
                      <a:pt x="3817" y="8210"/>
                    </a:cubicBezTo>
                    <a:lnTo>
                      <a:pt x="4033" y="8210"/>
                    </a:lnTo>
                    <a:lnTo>
                      <a:pt x="4033" y="8066"/>
                    </a:lnTo>
                    <a:lnTo>
                      <a:pt x="3673" y="8066"/>
                    </a:lnTo>
                    <a:close/>
                    <a:moveTo>
                      <a:pt x="4825" y="2448"/>
                    </a:moveTo>
                    <a:lnTo>
                      <a:pt x="4825" y="2448"/>
                    </a:lnTo>
                    <a:cubicBezTo>
                      <a:pt x="4825" y="2448"/>
                      <a:pt x="4969" y="2520"/>
                      <a:pt x="4969" y="2520"/>
                    </a:cubicBezTo>
                    <a:lnTo>
                      <a:pt x="5185" y="2520"/>
                    </a:lnTo>
                    <a:lnTo>
                      <a:pt x="5185" y="2377"/>
                    </a:lnTo>
                    <a:lnTo>
                      <a:pt x="4825" y="2377"/>
                    </a:lnTo>
                    <a:close/>
                    <a:moveTo>
                      <a:pt x="5545" y="2088"/>
                    </a:moveTo>
                    <a:lnTo>
                      <a:pt x="5545" y="2232"/>
                    </a:lnTo>
                    <a:lnTo>
                      <a:pt x="5761" y="2232"/>
                    </a:lnTo>
                    <a:lnTo>
                      <a:pt x="5761" y="2088"/>
                    </a:lnTo>
                    <a:lnTo>
                      <a:pt x="5545" y="2088"/>
                    </a:lnTo>
                    <a:close/>
                    <a:moveTo>
                      <a:pt x="6626" y="1872"/>
                    </a:moveTo>
                    <a:lnTo>
                      <a:pt x="6626" y="2016"/>
                    </a:lnTo>
                    <a:lnTo>
                      <a:pt x="6841" y="2016"/>
                    </a:lnTo>
                    <a:lnTo>
                      <a:pt x="6841" y="1872"/>
                    </a:lnTo>
                    <a:lnTo>
                      <a:pt x="6626" y="1872"/>
                    </a:lnTo>
                    <a:close/>
                    <a:moveTo>
                      <a:pt x="8282" y="20236"/>
                    </a:moveTo>
                    <a:lnTo>
                      <a:pt x="8282" y="20236"/>
                    </a:lnTo>
                    <a:cubicBezTo>
                      <a:pt x="8282" y="20236"/>
                      <a:pt x="8570" y="20380"/>
                      <a:pt x="8570" y="20380"/>
                    </a:cubicBezTo>
                    <a:lnTo>
                      <a:pt x="8714" y="20380"/>
                    </a:lnTo>
                    <a:cubicBezTo>
                      <a:pt x="8714" y="20380"/>
                      <a:pt x="8354" y="20236"/>
                      <a:pt x="8354" y="20236"/>
                    </a:cubicBezTo>
                    <a:lnTo>
                      <a:pt x="8354" y="20236"/>
                    </a:lnTo>
                    <a:close/>
                    <a:moveTo>
                      <a:pt x="8786" y="5617"/>
                    </a:moveTo>
                    <a:lnTo>
                      <a:pt x="8786" y="5617"/>
                    </a:lnTo>
                    <a:cubicBezTo>
                      <a:pt x="8786" y="5617"/>
                      <a:pt x="8930" y="5689"/>
                      <a:pt x="8930" y="5689"/>
                    </a:cubicBezTo>
                    <a:lnTo>
                      <a:pt x="9218" y="5473"/>
                    </a:lnTo>
                    <a:lnTo>
                      <a:pt x="9146" y="5473"/>
                    </a:lnTo>
                    <a:lnTo>
                      <a:pt x="8786" y="5617"/>
                    </a:lnTo>
                    <a:close/>
                    <a:moveTo>
                      <a:pt x="9074" y="20596"/>
                    </a:moveTo>
                    <a:lnTo>
                      <a:pt x="9074" y="20596"/>
                    </a:lnTo>
                    <a:cubicBezTo>
                      <a:pt x="9074" y="20596"/>
                      <a:pt x="9578" y="20740"/>
                      <a:pt x="9578" y="20740"/>
                    </a:cubicBezTo>
                    <a:cubicBezTo>
                      <a:pt x="9578" y="20668"/>
                      <a:pt x="9578" y="20596"/>
                      <a:pt x="9362" y="20596"/>
                    </a:cubicBezTo>
                    <a:lnTo>
                      <a:pt x="9074" y="20596"/>
                    </a:lnTo>
                    <a:close/>
                    <a:moveTo>
                      <a:pt x="9578" y="5113"/>
                    </a:moveTo>
                    <a:lnTo>
                      <a:pt x="9578" y="5257"/>
                    </a:lnTo>
                    <a:lnTo>
                      <a:pt x="10226" y="4969"/>
                    </a:lnTo>
                    <a:lnTo>
                      <a:pt x="10226" y="4825"/>
                    </a:lnTo>
                    <a:lnTo>
                      <a:pt x="9578" y="5113"/>
                    </a:lnTo>
                    <a:close/>
                    <a:moveTo>
                      <a:pt x="9722" y="20740"/>
                    </a:moveTo>
                    <a:lnTo>
                      <a:pt x="9722" y="20884"/>
                    </a:lnTo>
                    <a:lnTo>
                      <a:pt x="10010" y="20884"/>
                    </a:lnTo>
                    <a:cubicBezTo>
                      <a:pt x="10010" y="20884"/>
                      <a:pt x="9722" y="20740"/>
                      <a:pt x="9722" y="20740"/>
                    </a:cubicBezTo>
                    <a:close/>
                    <a:moveTo>
                      <a:pt x="11018" y="4465"/>
                    </a:moveTo>
                    <a:lnTo>
                      <a:pt x="11090" y="4465"/>
                    </a:lnTo>
                    <a:lnTo>
                      <a:pt x="11234" y="4321"/>
                    </a:lnTo>
                    <a:lnTo>
                      <a:pt x="11234" y="4321"/>
                    </a:lnTo>
                    <a:lnTo>
                      <a:pt x="11090" y="4465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6A2ED2AF-FE5F-8352-567C-47858BF33D05}"/>
                  </a:ext>
                </a:extLst>
              </p:cNvPr>
              <p:cNvSpPr/>
              <p:nvPr/>
            </p:nvSpPr>
            <p:spPr>
              <a:xfrm>
                <a:off x="6983027" y="5504303"/>
                <a:ext cx="31685" cy="30893"/>
              </a:xfrm>
              <a:custGeom>
                <a:avLst/>
                <a:gdLst>
                  <a:gd name="connsiteX0" fmla="*/ 22756 w 31685"/>
                  <a:gd name="connsiteY0" fmla="*/ 0 h 30893"/>
                  <a:gd name="connsiteX1" fmla="*/ 23188 w 31685"/>
                  <a:gd name="connsiteY1" fmla="*/ 0 h 30893"/>
                  <a:gd name="connsiteX2" fmla="*/ 26429 w 31685"/>
                  <a:gd name="connsiteY2" fmla="*/ 2377 h 30893"/>
                  <a:gd name="connsiteX3" fmla="*/ 26429 w 31685"/>
                  <a:gd name="connsiteY3" fmla="*/ 2664 h 30893"/>
                  <a:gd name="connsiteX4" fmla="*/ 26213 w 31685"/>
                  <a:gd name="connsiteY4" fmla="*/ 2664 h 30893"/>
                  <a:gd name="connsiteX5" fmla="*/ 25493 w 31685"/>
                  <a:gd name="connsiteY5" fmla="*/ 2449 h 30893"/>
                  <a:gd name="connsiteX6" fmla="*/ 24917 w 31685"/>
                  <a:gd name="connsiteY6" fmla="*/ 2664 h 30893"/>
                  <a:gd name="connsiteX7" fmla="*/ 24629 w 31685"/>
                  <a:gd name="connsiteY7" fmla="*/ 2664 h 30893"/>
                  <a:gd name="connsiteX8" fmla="*/ 24269 w 31685"/>
                  <a:gd name="connsiteY8" fmla="*/ 3601 h 30893"/>
                  <a:gd name="connsiteX9" fmla="*/ 24269 w 31685"/>
                  <a:gd name="connsiteY9" fmla="*/ 3601 h 30893"/>
                  <a:gd name="connsiteX10" fmla="*/ 24340 w 31685"/>
                  <a:gd name="connsiteY10" fmla="*/ 4321 h 30893"/>
                  <a:gd name="connsiteX11" fmla="*/ 24340 w 31685"/>
                  <a:gd name="connsiteY11" fmla="*/ 4825 h 30893"/>
                  <a:gd name="connsiteX12" fmla="*/ 24557 w 31685"/>
                  <a:gd name="connsiteY12" fmla="*/ 6121 h 30893"/>
                  <a:gd name="connsiteX13" fmla="*/ 24340 w 31685"/>
                  <a:gd name="connsiteY13" fmla="*/ 6337 h 30893"/>
                  <a:gd name="connsiteX14" fmla="*/ 25061 w 31685"/>
                  <a:gd name="connsiteY14" fmla="*/ 8930 h 30893"/>
                  <a:gd name="connsiteX15" fmla="*/ 25349 w 31685"/>
                  <a:gd name="connsiteY15" fmla="*/ 9434 h 30893"/>
                  <a:gd name="connsiteX16" fmla="*/ 25277 w 31685"/>
                  <a:gd name="connsiteY16" fmla="*/ 9434 h 30893"/>
                  <a:gd name="connsiteX17" fmla="*/ 25277 w 31685"/>
                  <a:gd name="connsiteY17" fmla="*/ 9650 h 30893"/>
                  <a:gd name="connsiteX18" fmla="*/ 25565 w 31685"/>
                  <a:gd name="connsiteY18" fmla="*/ 10514 h 30893"/>
                  <a:gd name="connsiteX19" fmla="*/ 25421 w 31685"/>
                  <a:gd name="connsiteY19" fmla="*/ 10514 h 30893"/>
                  <a:gd name="connsiteX20" fmla="*/ 25781 w 31685"/>
                  <a:gd name="connsiteY20" fmla="*/ 11450 h 30893"/>
                  <a:gd name="connsiteX21" fmla="*/ 25781 w 31685"/>
                  <a:gd name="connsiteY21" fmla="*/ 11810 h 30893"/>
                  <a:gd name="connsiteX22" fmla="*/ 25853 w 31685"/>
                  <a:gd name="connsiteY22" fmla="*/ 12026 h 30893"/>
                  <a:gd name="connsiteX23" fmla="*/ 25853 w 31685"/>
                  <a:gd name="connsiteY23" fmla="*/ 12315 h 30893"/>
                  <a:gd name="connsiteX24" fmla="*/ 26357 w 31685"/>
                  <a:gd name="connsiteY24" fmla="*/ 14115 h 30893"/>
                  <a:gd name="connsiteX25" fmla="*/ 28445 w 31685"/>
                  <a:gd name="connsiteY25" fmla="*/ 16131 h 30893"/>
                  <a:gd name="connsiteX26" fmla="*/ 28445 w 31685"/>
                  <a:gd name="connsiteY26" fmla="*/ 16275 h 30893"/>
                  <a:gd name="connsiteX27" fmla="*/ 27221 w 31685"/>
                  <a:gd name="connsiteY27" fmla="*/ 17859 h 30893"/>
                  <a:gd name="connsiteX28" fmla="*/ 27221 w 31685"/>
                  <a:gd name="connsiteY28" fmla="*/ 18868 h 30893"/>
                  <a:gd name="connsiteX29" fmla="*/ 27149 w 31685"/>
                  <a:gd name="connsiteY29" fmla="*/ 18868 h 30893"/>
                  <a:gd name="connsiteX30" fmla="*/ 27149 w 31685"/>
                  <a:gd name="connsiteY30" fmla="*/ 18868 h 30893"/>
                  <a:gd name="connsiteX31" fmla="*/ 28085 w 31685"/>
                  <a:gd name="connsiteY31" fmla="*/ 22396 h 30893"/>
                  <a:gd name="connsiteX32" fmla="*/ 27869 w 31685"/>
                  <a:gd name="connsiteY32" fmla="*/ 22613 h 30893"/>
                  <a:gd name="connsiteX33" fmla="*/ 28806 w 31685"/>
                  <a:gd name="connsiteY33" fmla="*/ 26069 h 30893"/>
                  <a:gd name="connsiteX34" fmla="*/ 30390 w 31685"/>
                  <a:gd name="connsiteY34" fmla="*/ 28158 h 30893"/>
                  <a:gd name="connsiteX35" fmla="*/ 30678 w 31685"/>
                  <a:gd name="connsiteY35" fmla="*/ 28158 h 30893"/>
                  <a:gd name="connsiteX36" fmla="*/ 31614 w 31685"/>
                  <a:gd name="connsiteY36" fmla="*/ 27726 h 30893"/>
                  <a:gd name="connsiteX37" fmla="*/ 31686 w 31685"/>
                  <a:gd name="connsiteY37" fmla="*/ 27726 h 30893"/>
                  <a:gd name="connsiteX38" fmla="*/ 28806 w 31685"/>
                  <a:gd name="connsiteY38" fmla="*/ 30102 h 30893"/>
                  <a:gd name="connsiteX39" fmla="*/ 28085 w 31685"/>
                  <a:gd name="connsiteY39" fmla="*/ 30318 h 30893"/>
                  <a:gd name="connsiteX40" fmla="*/ 26213 w 31685"/>
                  <a:gd name="connsiteY40" fmla="*/ 29526 h 30893"/>
                  <a:gd name="connsiteX41" fmla="*/ 24772 w 31685"/>
                  <a:gd name="connsiteY41" fmla="*/ 30534 h 30893"/>
                  <a:gd name="connsiteX42" fmla="*/ 24340 w 31685"/>
                  <a:gd name="connsiteY42" fmla="*/ 30534 h 30893"/>
                  <a:gd name="connsiteX43" fmla="*/ 21964 w 31685"/>
                  <a:gd name="connsiteY43" fmla="*/ 29310 h 30893"/>
                  <a:gd name="connsiteX44" fmla="*/ 20956 w 31685"/>
                  <a:gd name="connsiteY44" fmla="*/ 27869 h 30893"/>
                  <a:gd name="connsiteX45" fmla="*/ 21028 w 31685"/>
                  <a:gd name="connsiteY45" fmla="*/ 27869 h 30893"/>
                  <a:gd name="connsiteX46" fmla="*/ 21100 w 31685"/>
                  <a:gd name="connsiteY46" fmla="*/ 27797 h 30893"/>
                  <a:gd name="connsiteX47" fmla="*/ 22324 w 31685"/>
                  <a:gd name="connsiteY47" fmla="*/ 28302 h 30893"/>
                  <a:gd name="connsiteX48" fmla="*/ 22540 w 31685"/>
                  <a:gd name="connsiteY48" fmla="*/ 28302 h 30893"/>
                  <a:gd name="connsiteX49" fmla="*/ 23333 w 31685"/>
                  <a:gd name="connsiteY49" fmla="*/ 27726 h 30893"/>
                  <a:gd name="connsiteX50" fmla="*/ 23260 w 31685"/>
                  <a:gd name="connsiteY50" fmla="*/ 27726 h 30893"/>
                  <a:gd name="connsiteX51" fmla="*/ 23260 w 31685"/>
                  <a:gd name="connsiteY51" fmla="*/ 27005 h 30893"/>
                  <a:gd name="connsiteX52" fmla="*/ 23044 w 31685"/>
                  <a:gd name="connsiteY52" fmla="*/ 25637 h 30893"/>
                  <a:gd name="connsiteX53" fmla="*/ 23044 w 31685"/>
                  <a:gd name="connsiteY53" fmla="*/ 24917 h 30893"/>
                  <a:gd name="connsiteX54" fmla="*/ 21892 w 31685"/>
                  <a:gd name="connsiteY54" fmla="*/ 19948 h 30893"/>
                  <a:gd name="connsiteX55" fmla="*/ 22108 w 31685"/>
                  <a:gd name="connsiteY55" fmla="*/ 19948 h 30893"/>
                  <a:gd name="connsiteX56" fmla="*/ 22180 w 31685"/>
                  <a:gd name="connsiteY56" fmla="*/ 20020 h 30893"/>
                  <a:gd name="connsiteX57" fmla="*/ 22180 w 31685"/>
                  <a:gd name="connsiteY57" fmla="*/ 20020 h 30893"/>
                  <a:gd name="connsiteX58" fmla="*/ 21892 w 31685"/>
                  <a:gd name="connsiteY58" fmla="*/ 19084 h 30893"/>
                  <a:gd name="connsiteX59" fmla="*/ 21892 w 31685"/>
                  <a:gd name="connsiteY59" fmla="*/ 18004 h 30893"/>
                  <a:gd name="connsiteX60" fmla="*/ 21388 w 31685"/>
                  <a:gd name="connsiteY60" fmla="*/ 16635 h 30893"/>
                  <a:gd name="connsiteX61" fmla="*/ 21604 w 31685"/>
                  <a:gd name="connsiteY61" fmla="*/ 16419 h 30893"/>
                  <a:gd name="connsiteX62" fmla="*/ 21316 w 31685"/>
                  <a:gd name="connsiteY62" fmla="*/ 16203 h 30893"/>
                  <a:gd name="connsiteX63" fmla="*/ 21316 w 31685"/>
                  <a:gd name="connsiteY63" fmla="*/ 16203 h 30893"/>
                  <a:gd name="connsiteX64" fmla="*/ 21388 w 31685"/>
                  <a:gd name="connsiteY64" fmla="*/ 15987 h 30893"/>
                  <a:gd name="connsiteX65" fmla="*/ 20452 w 31685"/>
                  <a:gd name="connsiteY65" fmla="*/ 12170 h 30893"/>
                  <a:gd name="connsiteX66" fmla="*/ 20380 w 31685"/>
                  <a:gd name="connsiteY66" fmla="*/ 12170 h 30893"/>
                  <a:gd name="connsiteX67" fmla="*/ 19876 w 31685"/>
                  <a:gd name="connsiteY67" fmla="*/ 14475 h 30893"/>
                  <a:gd name="connsiteX68" fmla="*/ 19156 w 31685"/>
                  <a:gd name="connsiteY68" fmla="*/ 17067 h 30893"/>
                  <a:gd name="connsiteX69" fmla="*/ 19083 w 31685"/>
                  <a:gd name="connsiteY69" fmla="*/ 17067 h 30893"/>
                  <a:gd name="connsiteX70" fmla="*/ 19300 w 31685"/>
                  <a:gd name="connsiteY70" fmla="*/ 17499 h 30893"/>
                  <a:gd name="connsiteX71" fmla="*/ 18507 w 31685"/>
                  <a:gd name="connsiteY71" fmla="*/ 20812 h 30893"/>
                  <a:gd name="connsiteX72" fmla="*/ 18507 w 31685"/>
                  <a:gd name="connsiteY72" fmla="*/ 21172 h 30893"/>
                  <a:gd name="connsiteX73" fmla="*/ 17787 w 31685"/>
                  <a:gd name="connsiteY73" fmla="*/ 23477 h 30893"/>
                  <a:gd name="connsiteX74" fmla="*/ 18004 w 31685"/>
                  <a:gd name="connsiteY74" fmla="*/ 23693 h 30893"/>
                  <a:gd name="connsiteX75" fmla="*/ 17787 w 31685"/>
                  <a:gd name="connsiteY75" fmla="*/ 23909 h 30893"/>
                  <a:gd name="connsiteX76" fmla="*/ 17787 w 31685"/>
                  <a:gd name="connsiteY76" fmla="*/ 24773 h 30893"/>
                  <a:gd name="connsiteX77" fmla="*/ 17067 w 31685"/>
                  <a:gd name="connsiteY77" fmla="*/ 27869 h 30893"/>
                  <a:gd name="connsiteX78" fmla="*/ 16563 w 31685"/>
                  <a:gd name="connsiteY78" fmla="*/ 27869 h 30893"/>
                  <a:gd name="connsiteX79" fmla="*/ 12458 w 31685"/>
                  <a:gd name="connsiteY79" fmla="*/ 27942 h 30893"/>
                  <a:gd name="connsiteX80" fmla="*/ 12170 w 31685"/>
                  <a:gd name="connsiteY80" fmla="*/ 27654 h 30893"/>
                  <a:gd name="connsiteX81" fmla="*/ 12170 w 31685"/>
                  <a:gd name="connsiteY81" fmla="*/ 26069 h 30893"/>
                  <a:gd name="connsiteX82" fmla="*/ 12026 w 31685"/>
                  <a:gd name="connsiteY82" fmla="*/ 25493 h 30893"/>
                  <a:gd name="connsiteX83" fmla="*/ 12170 w 31685"/>
                  <a:gd name="connsiteY83" fmla="*/ 25061 h 30893"/>
                  <a:gd name="connsiteX84" fmla="*/ 12026 w 31685"/>
                  <a:gd name="connsiteY84" fmla="*/ 25061 h 30893"/>
                  <a:gd name="connsiteX85" fmla="*/ 11810 w 31685"/>
                  <a:gd name="connsiteY85" fmla="*/ 25133 h 30893"/>
                  <a:gd name="connsiteX86" fmla="*/ 11882 w 31685"/>
                  <a:gd name="connsiteY86" fmla="*/ 25133 h 30893"/>
                  <a:gd name="connsiteX87" fmla="*/ 11810 w 31685"/>
                  <a:gd name="connsiteY87" fmla="*/ 24917 h 30893"/>
                  <a:gd name="connsiteX88" fmla="*/ 11810 w 31685"/>
                  <a:gd name="connsiteY88" fmla="*/ 23909 h 30893"/>
                  <a:gd name="connsiteX89" fmla="*/ 11594 w 31685"/>
                  <a:gd name="connsiteY89" fmla="*/ 22253 h 30893"/>
                  <a:gd name="connsiteX90" fmla="*/ 11594 w 31685"/>
                  <a:gd name="connsiteY90" fmla="*/ 22396 h 30893"/>
                  <a:gd name="connsiteX91" fmla="*/ 11378 w 31685"/>
                  <a:gd name="connsiteY91" fmla="*/ 22396 h 30893"/>
                  <a:gd name="connsiteX92" fmla="*/ 9722 w 31685"/>
                  <a:gd name="connsiteY92" fmla="*/ 12530 h 30893"/>
                  <a:gd name="connsiteX93" fmla="*/ 9578 w 31685"/>
                  <a:gd name="connsiteY93" fmla="*/ 12530 h 30893"/>
                  <a:gd name="connsiteX94" fmla="*/ 8569 w 31685"/>
                  <a:gd name="connsiteY94" fmla="*/ 15771 h 30893"/>
                  <a:gd name="connsiteX95" fmla="*/ 8569 w 31685"/>
                  <a:gd name="connsiteY95" fmla="*/ 16275 h 30893"/>
                  <a:gd name="connsiteX96" fmla="*/ 8569 w 31685"/>
                  <a:gd name="connsiteY96" fmla="*/ 16779 h 30893"/>
                  <a:gd name="connsiteX97" fmla="*/ 8786 w 31685"/>
                  <a:gd name="connsiteY97" fmla="*/ 16779 h 30893"/>
                  <a:gd name="connsiteX98" fmla="*/ 8786 w 31685"/>
                  <a:gd name="connsiteY98" fmla="*/ 17067 h 30893"/>
                  <a:gd name="connsiteX99" fmla="*/ 8426 w 31685"/>
                  <a:gd name="connsiteY99" fmla="*/ 17284 h 30893"/>
                  <a:gd name="connsiteX100" fmla="*/ 8426 w 31685"/>
                  <a:gd name="connsiteY100" fmla="*/ 17499 h 30893"/>
                  <a:gd name="connsiteX101" fmla="*/ 8641 w 31685"/>
                  <a:gd name="connsiteY101" fmla="*/ 17499 h 30893"/>
                  <a:gd name="connsiteX102" fmla="*/ 7201 w 31685"/>
                  <a:gd name="connsiteY102" fmla="*/ 24269 h 30893"/>
                  <a:gd name="connsiteX103" fmla="*/ 7345 w 31685"/>
                  <a:gd name="connsiteY103" fmla="*/ 24773 h 30893"/>
                  <a:gd name="connsiteX104" fmla="*/ 7129 w 31685"/>
                  <a:gd name="connsiteY104" fmla="*/ 25277 h 30893"/>
                  <a:gd name="connsiteX105" fmla="*/ 7201 w 31685"/>
                  <a:gd name="connsiteY105" fmla="*/ 25277 h 30893"/>
                  <a:gd name="connsiteX106" fmla="*/ 7201 w 31685"/>
                  <a:gd name="connsiteY106" fmla="*/ 25493 h 30893"/>
                  <a:gd name="connsiteX107" fmla="*/ 6697 w 31685"/>
                  <a:gd name="connsiteY107" fmla="*/ 28158 h 30893"/>
                  <a:gd name="connsiteX108" fmla="*/ 6697 w 31685"/>
                  <a:gd name="connsiteY108" fmla="*/ 28374 h 30893"/>
                  <a:gd name="connsiteX109" fmla="*/ 6841 w 31685"/>
                  <a:gd name="connsiteY109" fmla="*/ 28518 h 30893"/>
                  <a:gd name="connsiteX110" fmla="*/ 6841 w 31685"/>
                  <a:gd name="connsiteY110" fmla="*/ 28662 h 30893"/>
                  <a:gd name="connsiteX111" fmla="*/ 6841 w 31685"/>
                  <a:gd name="connsiteY111" fmla="*/ 28518 h 30893"/>
                  <a:gd name="connsiteX112" fmla="*/ 7057 w 31685"/>
                  <a:gd name="connsiteY112" fmla="*/ 28518 h 30893"/>
                  <a:gd name="connsiteX113" fmla="*/ 7417 w 31685"/>
                  <a:gd name="connsiteY113" fmla="*/ 28662 h 30893"/>
                  <a:gd name="connsiteX114" fmla="*/ 7993 w 31685"/>
                  <a:gd name="connsiteY114" fmla="*/ 28229 h 30893"/>
                  <a:gd name="connsiteX115" fmla="*/ 7993 w 31685"/>
                  <a:gd name="connsiteY115" fmla="*/ 28446 h 30893"/>
                  <a:gd name="connsiteX116" fmla="*/ 6049 w 31685"/>
                  <a:gd name="connsiteY116" fmla="*/ 30894 h 30893"/>
                  <a:gd name="connsiteX117" fmla="*/ 5401 w 31685"/>
                  <a:gd name="connsiteY117" fmla="*/ 30894 h 30893"/>
                  <a:gd name="connsiteX118" fmla="*/ 4104 w 31685"/>
                  <a:gd name="connsiteY118" fmla="*/ 30030 h 30893"/>
                  <a:gd name="connsiteX119" fmla="*/ 2592 w 31685"/>
                  <a:gd name="connsiteY119" fmla="*/ 30894 h 30893"/>
                  <a:gd name="connsiteX120" fmla="*/ 0 w 31685"/>
                  <a:gd name="connsiteY120" fmla="*/ 28086 h 30893"/>
                  <a:gd name="connsiteX121" fmla="*/ 72 w 31685"/>
                  <a:gd name="connsiteY121" fmla="*/ 28086 h 30893"/>
                  <a:gd name="connsiteX122" fmla="*/ 1296 w 31685"/>
                  <a:gd name="connsiteY122" fmla="*/ 28734 h 30893"/>
                  <a:gd name="connsiteX123" fmla="*/ 1656 w 31685"/>
                  <a:gd name="connsiteY123" fmla="*/ 28734 h 30893"/>
                  <a:gd name="connsiteX124" fmla="*/ 2664 w 31685"/>
                  <a:gd name="connsiteY124" fmla="*/ 26717 h 30893"/>
                  <a:gd name="connsiteX125" fmla="*/ 3601 w 31685"/>
                  <a:gd name="connsiteY125" fmla="*/ 23405 h 30893"/>
                  <a:gd name="connsiteX126" fmla="*/ 3601 w 31685"/>
                  <a:gd name="connsiteY126" fmla="*/ 22685 h 30893"/>
                  <a:gd name="connsiteX127" fmla="*/ 4104 w 31685"/>
                  <a:gd name="connsiteY127" fmla="*/ 21532 h 30893"/>
                  <a:gd name="connsiteX128" fmla="*/ 3889 w 31685"/>
                  <a:gd name="connsiteY128" fmla="*/ 21316 h 30893"/>
                  <a:gd name="connsiteX129" fmla="*/ 3889 w 31685"/>
                  <a:gd name="connsiteY129" fmla="*/ 21316 h 30893"/>
                  <a:gd name="connsiteX130" fmla="*/ 4177 w 31685"/>
                  <a:gd name="connsiteY130" fmla="*/ 20884 h 30893"/>
                  <a:gd name="connsiteX131" fmla="*/ 4033 w 31685"/>
                  <a:gd name="connsiteY131" fmla="*/ 20884 h 30893"/>
                  <a:gd name="connsiteX132" fmla="*/ 4465 w 31685"/>
                  <a:gd name="connsiteY132" fmla="*/ 19084 h 30893"/>
                  <a:gd name="connsiteX133" fmla="*/ 4321 w 31685"/>
                  <a:gd name="connsiteY133" fmla="*/ 18652 h 30893"/>
                  <a:gd name="connsiteX134" fmla="*/ 4465 w 31685"/>
                  <a:gd name="connsiteY134" fmla="*/ 18220 h 30893"/>
                  <a:gd name="connsiteX135" fmla="*/ 3168 w 31685"/>
                  <a:gd name="connsiteY135" fmla="*/ 16203 h 30893"/>
                  <a:gd name="connsiteX136" fmla="*/ 5473 w 31685"/>
                  <a:gd name="connsiteY136" fmla="*/ 13179 h 30893"/>
                  <a:gd name="connsiteX137" fmla="*/ 5905 w 31685"/>
                  <a:gd name="connsiteY137" fmla="*/ 11883 h 30893"/>
                  <a:gd name="connsiteX138" fmla="*/ 5905 w 31685"/>
                  <a:gd name="connsiteY138" fmla="*/ 11883 h 30893"/>
                  <a:gd name="connsiteX139" fmla="*/ 5833 w 31685"/>
                  <a:gd name="connsiteY139" fmla="*/ 11666 h 30893"/>
                  <a:gd name="connsiteX140" fmla="*/ 5833 w 31685"/>
                  <a:gd name="connsiteY140" fmla="*/ 11666 h 30893"/>
                  <a:gd name="connsiteX141" fmla="*/ 6337 w 31685"/>
                  <a:gd name="connsiteY141" fmla="*/ 10874 h 30893"/>
                  <a:gd name="connsiteX142" fmla="*/ 6049 w 31685"/>
                  <a:gd name="connsiteY142" fmla="*/ 10874 h 30893"/>
                  <a:gd name="connsiteX143" fmla="*/ 7129 w 31685"/>
                  <a:gd name="connsiteY143" fmla="*/ 6481 h 30893"/>
                  <a:gd name="connsiteX144" fmla="*/ 7129 w 31685"/>
                  <a:gd name="connsiteY144" fmla="*/ 6121 h 30893"/>
                  <a:gd name="connsiteX145" fmla="*/ 7201 w 31685"/>
                  <a:gd name="connsiteY145" fmla="*/ 5185 h 30893"/>
                  <a:gd name="connsiteX146" fmla="*/ 7417 w 31685"/>
                  <a:gd name="connsiteY146" fmla="*/ 5185 h 30893"/>
                  <a:gd name="connsiteX147" fmla="*/ 7489 w 31685"/>
                  <a:gd name="connsiteY147" fmla="*/ 5257 h 30893"/>
                  <a:gd name="connsiteX148" fmla="*/ 7489 w 31685"/>
                  <a:gd name="connsiteY148" fmla="*/ 5257 h 30893"/>
                  <a:gd name="connsiteX149" fmla="*/ 7417 w 31685"/>
                  <a:gd name="connsiteY149" fmla="*/ 5041 h 30893"/>
                  <a:gd name="connsiteX150" fmla="*/ 7417 w 31685"/>
                  <a:gd name="connsiteY150" fmla="*/ 5041 h 30893"/>
                  <a:gd name="connsiteX151" fmla="*/ 7489 w 31685"/>
                  <a:gd name="connsiteY151" fmla="*/ 4321 h 30893"/>
                  <a:gd name="connsiteX152" fmla="*/ 6337 w 31685"/>
                  <a:gd name="connsiteY152" fmla="*/ 2664 h 30893"/>
                  <a:gd name="connsiteX153" fmla="*/ 5545 w 31685"/>
                  <a:gd name="connsiteY153" fmla="*/ 2881 h 30893"/>
                  <a:gd name="connsiteX154" fmla="*/ 5545 w 31685"/>
                  <a:gd name="connsiteY154" fmla="*/ 2664 h 30893"/>
                  <a:gd name="connsiteX155" fmla="*/ 8786 w 31685"/>
                  <a:gd name="connsiteY155" fmla="*/ 432 h 30893"/>
                  <a:gd name="connsiteX156" fmla="*/ 10442 w 31685"/>
                  <a:gd name="connsiteY156" fmla="*/ 1152 h 30893"/>
                  <a:gd name="connsiteX157" fmla="*/ 12026 w 31685"/>
                  <a:gd name="connsiteY157" fmla="*/ 432 h 30893"/>
                  <a:gd name="connsiteX158" fmla="*/ 15123 w 31685"/>
                  <a:gd name="connsiteY158" fmla="*/ 2809 h 30893"/>
                  <a:gd name="connsiteX159" fmla="*/ 15051 w 31685"/>
                  <a:gd name="connsiteY159" fmla="*/ 2809 h 30893"/>
                  <a:gd name="connsiteX160" fmla="*/ 14763 w 31685"/>
                  <a:gd name="connsiteY160" fmla="*/ 2881 h 30893"/>
                  <a:gd name="connsiteX161" fmla="*/ 14474 w 31685"/>
                  <a:gd name="connsiteY161" fmla="*/ 2664 h 30893"/>
                  <a:gd name="connsiteX162" fmla="*/ 13467 w 31685"/>
                  <a:gd name="connsiteY162" fmla="*/ 4321 h 30893"/>
                  <a:gd name="connsiteX163" fmla="*/ 14114 w 31685"/>
                  <a:gd name="connsiteY163" fmla="*/ 7561 h 30893"/>
                  <a:gd name="connsiteX164" fmla="*/ 14042 w 31685"/>
                  <a:gd name="connsiteY164" fmla="*/ 7561 h 30893"/>
                  <a:gd name="connsiteX165" fmla="*/ 14042 w 31685"/>
                  <a:gd name="connsiteY165" fmla="*/ 7778 h 30893"/>
                  <a:gd name="connsiteX166" fmla="*/ 14474 w 31685"/>
                  <a:gd name="connsiteY166" fmla="*/ 8498 h 30893"/>
                  <a:gd name="connsiteX167" fmla="*/ 14474 w 31685"/>
                  <a:gd name="connsiteY167" fmla="*/ 9578 h 30893"/>
                  <a:gd name="connsiteX168" fmla="*/ 14547 w 31685"/>
                  <a:gd name="connsiteY168" fmla="*/ 9578 h 30893"/>
                  <a:gd name="connsiteX169" fmla="*/ 14547 w 31685"/>
                  <a:gd name="connsiteY169" fmla="*/ 9794 h 30893"/>
                  <a:gd name="connsiteX170" fmla="*/ 14331 w 31685"/>
                  <a:gd name="connsiteY170" fmla="*/ 10010 h 30893"/>
                  <a:gd name="connsiteX171" fmla="*/ 14835 w 31685"/>
                  <a:gd name="connsiteY171" fmla="*/ 11378 h 30893"/>
                  <a:gd name="connsiteX172" fmla="*/ 14763 w 31685"/>
                  <a:gd name="connsiteY172" fmla="*/ 11378 h 30893"/>
                  <a:gd name="connsiteX173" fmla="*/ 15267 w 31685"/>
                  <a:gd name="connsiteY173" fmla="*/ 14187 h 30893"/>
                  <a:gd name="connsiteX174" fmla="*/ 15771 w 31685"/>
                  <a:gd name="connsiteY174" fmla="*/ 16779 h 30893"/>
                  <a:gd name="connsiteX175" fmla="*/ 15987 w 31685"/>
                  <a:gd name="connsiteY175" fmla="*/ 16779 h 30893"/>
                  <a:gd name="connsiteX176" fmla="*/ 16419 w 31685"/>
                  <a:gd name="connsiteY176" fmla="*/ 15411 h 30893"/>
                  <a:gd name="connsiteX177" fmla="*/ 16419 w 31685"/>
                  <a:gd name="connsiteY177" fmla="*/ 14907 h 30893"/>
                  <a:gd name="connsiteX178" fmla="*/ 16923 w 31685"/>
                  <a:gd name="connsiteY178" fmla="*/ 13539 h 30893"/>
                  <a:gd name="connsiteX179" fmla="*/ 16635 w 31685"/>
                  <a:gd name="connsiteY179" fmla="*/ 13395 h 30893"/>
                  <a:gd name="connsiteX180" fmla="*/ 17355 w 31685"/>
                  <a:gd name="connsiteY180" fmla="*/ 10514 h 30893"/>
                  <a:gd name="connsiteX181" fmla="*/ 17355 w 31685"/>
                  <a:gd name="connsiteY181" fmla="*/ 9866 h 30893"/>
                  <a:gd name="connsiteX182" fmla="*/ 17715 w 31685"/>
                  <a:gd name="connsiteY182" fmla="*/ 9794 h 30893"/>
                  <a:gd name="connsiteX183" fmla="*/ 17715 w 31685"/>
                  <a:gd name="connsiteY183" fmla="*/ 9578 h 30893"/>
                  <a:gd name="connsiteX184" fmla="*/ 17499 w 31685"/>
                  <a:gd name="connsiteY184" fmla="*/ 9578 h 30893"/>
                  <a:gd name="connsiteX185" fmla="*/ 17499 w 31685"/>
                  <a:gd name="connsiteY185" fmla="*/ 9146 h 30893"/>
                  <a:gd name="connsiteX186" fmla="*/ 17571 w 31685"/>
                  <a:gd name="connsiteY186" fmla="*/ 9146 h 30893"/>
                  <a:gd name="connsiteX187" fmla="*/ 17499 w 31685"/>
                  <a:gd name="connsiteY187" fmla="*/ 8930 h 30893"/>
                  <a:gd name="connsiteX188" fmla="*/ 17499 w 31685"/>
                  <a:gd name="connsiteY188" fmla="*/ 8930 h 30893"/>
                  <a:gd name="connsiteX189" fmla="*/ 18507 w 31685"/>
                  <a:gd name="connsiteY189" fmla="*/ 5401 h 30893"/>
                  <a:gd name="connsiteX190" fmla="*/ 18291 w 31685"/>
                  <a:gd name="connsiteY190" fmla="*/ 4393 h 30893"/>
                  <a:gd name="connsiteX191" fmla="*/ 18291 w 31685"/>
                  <a:gd name="connsiteY191" fmla="*/ 4249 h 30893"/>
                  <a:gd name="connsiteX192" fmla="*/ 18364 w 31685"/>
                  <a:gd name="connsiteY192" fmla="*/ 4177 h 30893"/>
                  <a:gd name="connsiteX193" fmla="*/ 17715 w 31685"/>
                  <a:gd name="connsiteY193" fmla="*/ 2737 h 30893"/>
                  <a:gd name="connsiteX194" fmla="*/ 17643 w 31685"/>
                  <a:gd name="connsiteY194" fmla="*/ 2737 h 30893"/>
                  <a:gd name="connsiteX195" fmla="*/ 16779 w 31685"/>
                  <a:gd name="connsiteY195" fmla="*/ 2953 h 30893"/>
                  <a:gd name="connsiteX196" fmla="*/ 16707 w 31685"/>
                  <a:gd name="connsiteY196" fmla="*/ 2953 h 30893"/>
                  <a:gd name="connsiteX197" fmla="*/ 19804 w 31685"/>
                  <a:gd name="connsiteY197" fmla="*/ 360 h 30893"/>
                  <a:gd name="connsiteX198" fmla="*/ 21460 w 31685"/>
                  <a:gd name="connsiteY198" fmla="*/ 1296 h 30893"/>
                  <a:gd name="connsiteX199" fmla="*/ 21532 w 31685"/>
                  <a:gd name="connsiteY199" fmla="*/ 1296 h 30893"/>
                  <a:gd name="connsiteX200" fmla="*/ 21820 w 31685"/>
                  <a:gd name="connsiteY200" fmla="*/ 1080 h 30893"/>
                  <a:gd name="connsiteX201" fmla="*/ 22900 w 31685"/>
                  <a:gd name="connsiteY201" fmla="*/ 216 h 30893"/>
                  <a:gd name="connsiteX202" fmla="*/ 4104 w 31685"/>
                  <a:gd name="connsiteY202" fmla="*/ 27582 h 30893"/>
                  <a:gd name="connsiteX203" fmla="*/ 4177 w 31685"/>
                  <a:gd name="connsiteY203" fmla="*/ 27582 h 30893"/>
                  <a:gd name="connsiteX204" fmla="*/ 4393 w 31685"/>
                  <a:gd name="connsiteY204" fmla="*/ 27365 h 30893"/>
                  <a:gd name="connsiteX205" fmla="*/ 4249 w 31685"/>
                  <a:gd name="connsiteY205" fmla="*/ 27365 h 30893"/>
                  <a:gd name="connsiteX206" fmla="*/ 4033 w 31685"/>
                  <a:gd name="connsiteY206" fmla="*/ 27582 h 30893"/>
                  <a:gd name="connsiteX207" fmla="*/ 5473 w 31685"/>
                  <a:gd name="connsiteY207" fmla="*/ 26645 h 30893"/>
                  <a:gd name="connsiteX208" fmla="*/ 5545 w 31685"/>
                  <a:gd name="connsiteY208" fmla="*/ 26645 h 30893"/>
                  <a:gd name="connsiteX209" fmla="*/ 5905 w 31685"/>
                  <a:gd name="connsiteY209" fmla="*/ 26285 h 30893"/>
                  <a:gd name="connsiteX210" fmla="*/ 5833 w 31685"/>
                  <a:gd name="connsiteY210" fmla="*/ 26285 h 30893"/>
                  <a:gd name="connsiteX211" fmla="*/ 5545 w 31685"/>
                  <a:gd name="connsiteY211" fmla="*/ 26645 h 30893"/>
                  <a:gd name="connsiteX212" fmla="*/ 5977 w 31685"/>
                  <a:gd name="connsiteY212" fmla="*/ 26285 h 30893"/>
                  <a:gd name="connsiteX213" fmla="*/ 6121 w 31685"/>
                  <a:gd name="connsiteY213" fmla="*/ 26285 h 30893"/>
                  <a:gd name="connsiteX214" fmla="*/ 6337 w 31685"/>
                  <a:gd name="connsiteY214" fmla="*/ 26069 h 30893"/>
                  <a:gd name="connsiteX215" fmla="*/ 6265 w 31685"/>
                  <a:gd name="connsiteY215" fmla="*/ 26069 h 30893"/>
                  <a:gd name="connsiteX216" fmla="*/ 6049 w 31685"/>
                  <a:gd name="connsiteY216" fmla="*/ 26285 h 30893"/>
                  <a:gd name="connsiteX217" fmla="*/ 6625 w 31685"/>
                  <a:gd name="connsiteY217" fmla="*/ 16779 h 30893"/>
                  <a:gd name="connsiteX218" fmla="*/ 6769 w 31685"/>
                  <a:gd name="connsiteY218" fmla="*/ 16779 h 30893"/>
                  <a:gd name="connsiteX219" fmla="*/ 6985 w 31685"/>
                  <a:gd name="connsiteY219" fmla="*/ 16563 h 30893"/>
                  <a:gd name="connsiteX220" fmla="*/ 6913 w 31685"/>
                  <a:gd name="connsiteY220" fmla="*/ 16563 h 30893"/>
                  <a:gd name="connsiteX221" fmla="*/ 6697 w 31685"/>
                  <a:gd name="connsiteY221" fmla="*/ 16779 h 30893"/>
                  <a:gd name="connsiteX222" fmla="*/ 6985 w 31685"/>
                  <a:gd name="connsiteY222" fmla="*/ 16491 h 30893"/>
                  <a:gd name="connsiteX223" fmla="*/ 7057 w 31685"/>
                  <a:gd name="connsiteY223" fmla="*/ 16491 h 30893"/>
                  <a:gd name="connsiteX224" fmla="*/ 7273 w 31685"/>
                  <a:gd name="connsiteY224" fmla="*/ 16275 h 30893"/>
                  <a:gd name="connsiteX225" fmla="*/ 7201 w 31685"/>
                  <a:gd name="connsiteY225" fmla="*/ 16275 h 30893"/>
                  <a:gd name="connsiteX226" fmla="*/ 6985 w 31685"/>
                  <a:gd name="connsiteY226" fmla="*/ 16491 h 30893"/>
                  <a:gd name="connsiteX227" fmla="*/ 7273 w 31685"/>
                  <a:gd name="connsiteY227" fmla="*/ 2088 h 30893"/>
                  <a:gd name="connsiteX228" fmla="*/ 7273 w 31685"/>
                  <a:gd name="connsiteY228" fmla="*/ 2305 h 30893"/>
                  <a:gd name="connsiteX229" fmla="*/ 7561 w 31685"/>
                  <a:gd name="connsiteY229" fmla="*/ 2305 h 30893"/>
                  <a:gd name="connsiteX230" fmla="*/ 7273 w 31685"/>
                  <a:gd name="connsiteY230" fmla="*/ 2088 h 30893"/>
                  <a:gd name="connsiteX231" fmla="*/ 7921 w 31685"/>
                  <a:gd name="connsiteY231" fmla="*/ 15771 h 30893"/>
                  <a:gd name="connsiteX232" fmla="*/ 7921 w 31685"/>
                  <a:gd name="connsiteY232" fmla="*/ 15987 h 30893"/>
                  <a:gd name="connsiteX233" fmla="*/ 8281 w 31685"/>
                  <a:gd name="connsiteY233" fmla="*/ 15699 h 30893"/>
                  <a:gd name="connsiteX234" fmla="*/ 8209 w 31685"/>
                  <a:gd name="connsiteY234" fmla="*/ 15699 h 30893"/>
                  <a:gd name="connsiteX235" fmla="*/ 7921 w 31685"/>
                  <a:gd name="connsiteY235" fmla="*/ 15843 h 30893"/>
                  <a:gd name="connsiteX236" fmla="*/ 8930 w 31685"/>
                  <a:gd name="connsiteY236" fmla="*/ 3169 h 30893"/>
                  <a:gd name="connsiteX237" fmla="*/ 8353 w 31685"/>
                  <a:gd name="connsiteY237" fmla="*/ 3673 h 30893"/>
                  <a:gd name="connsiteX238" fmla="*/ 8353 w 31685"/>
                  <a:gd name="connsiteY238" fmla="*/ 3673 h 30893"/>
                  <a:gd name="connsiteX239" fmla="*/ 9073 w 31685"/>
                  <a:gd name="connsiteY239" fmla="*/ 3241 h 30893"/>
                  <a:gd name="connsiteX240" fmla="*/ 9073 w 31685"/>
                  <a:gd name="connsiteY240" fmla="*/ 3241 h 30893"/>
                  <a:gd name="connsiteX241" fmla="*/ 8858 w 31685"/>
                  <a:gd name="connsiteY241" fmla="*/ 3169 h 30893"/>
                  <a:gd name="connsiteX242" fmla="*/ 8786 w 31685"/>
                  <a:gd name="connsiteY242" fmla="*/ 2737 h 30893"/>
                  <a:gd name="connsiteX243" fmla="*/ 8786 w 31685"/>
                  <a:gd name="connsiteY243" fmla="*/ 2953 h 30893"/>
                  <a:gd name="connsiteX244" fmla="*/ 9146 w 31685"/>
                  <a:gd name="connsiteY244" fmla="*/ 2953 h 30893"/>
                  <a:gd name="connsiteX245" fmla="*/ 8786 w 31685"/>
                  <a:gd name="connsiteY245" fmla="*/ 2737 h 30893"/>
                  <a:gd name="connsiteX246" fmla="*/ 9505 w 31685"/>
                  <a:gd name="connsiteY246" fmla="*/ 2521 h 30893"/>
                  <a:gd name="connsiteX247" fmla="*/ 9505 w 31685"/>
                  <a:gd name="connsiteY247" fmla="*/ 2737 h 30893"/>
                  <a:gd name="connsiteX248" fmla="*/ 9938 w 31685"/>
                  <a:gd name="connsiteY248" fmla="*/ 2737 h 30893"/>
                  <a:gd name="connsiteX249" fmla="*/ 9938 w 31685"/>
                  <a:gd name="connsiteY249" fmla="*/ 2664 h 30893"/>
                  <a:gd name="connsiteX250" fmla="*/ 9505 w 31685"/>
                  <a:gd name="connsiteY250" fmla="*/ 2521 h 30893"/>
                  <a:gd name="connsiteX251" fmla="*/ 10658 w 31685"/>
                  <a:gd name="connsiteY251" fmla="*/ 3673 h 30893"/>
                  <a:gd name="connsiteX252" fmla="*/ 10658 w 31685"/>
                  <a:gd name="connsiteY252" fmla="*/ 3889 h 30893"/>
                  <a:gd name="connsiteX253" fmla="*/ 10946 w 31685"/>
                  <a:gd name="connsiteY253" fmla="*/ 3889 h 30893"/>
                  <a:gd name="connsiteX254" fmla="*/ 10946 w 31685"/>
                  <a:gd name="connsiteY254" fmla="*/ 3745 h 30893"/>
                  <a:gd name="connsiteX255" fmla="*/ 10658 w 31685"/>
                  <a:gd name="connsiteY255" fmla="*/ 3745 h 30893"/>
                  <a:gd name="connsiteX256" fmla="*/ 11378 w 31685"/>
                  <a:gd name="connsiteY256" fmla="*/ 14403 h 30893"/>
                  <a:gd name="connsiteX257" fmla="*/ 11450 w 31685"/>
                  <a:gd name="connsiteY257" fmla="*/ 14403 h 30893"/>
                  <a:gd name="connsiteX258" fmla="*/ 11954 w 31685"/>
                  <a:gd name="connsiteY258" fmla="*/ 13971 h 30893"/>
                  <a:gd name="connsiteX259" fmla="*/ 11810 w 31685"/>
                  <a:gd name="connsiteY259" fmla="*/ 13971 h 30893"/>
                  <a:gd name="connsiteX260" fmla="*/ 11306 w 31685"/>
                  <a:gd name="connsiteY260" fmla="*/ 14403 h 30893"/>
                  <a:gd name="connsiteX261" fmla="*/ 11594 w 31685"/>
                  <a:gd name="connsiteY261" fmla="*/ 4105 h 30893"/>
                  <a:gd name="connsiteX262" fmla="*/ 11882 w 31685"/>
                  <a:gd name="connsiteY262" fmla="*/ 4393 h 30893"/>
                  <a:gd name="connsiteX263" fmla="*/ 12026 w 31685"/>
                  <a:gd name="connsiteY263" fmla="*/ 4393 h 30893"/>
                  <a:gd name="connsiteX264" fmla="*/ 11738 w 31685"/>
                  <a:gd name="connsiteY264" fmla="*/ 4105 h 30893"/>
                  <a:gd name="connsiteX265" fmla="*/ 11666 w 31685"/>
                  <a:gd name="connsiteY265" fmla="*/ 4105 h 30893"/>
                  <a:gd name="connsiteX266" fmla="*/ 13250 w 31685"/>
                  <a:gd name="connsiteY266" fmla="*/ 14907 h 30893"/>
                  <a:gd name="connsiteX267" fmla="*/ 13250 w 31685"/>
                  <a:gd name="connsiteY267" fmla="*/ 14907 h 30893"/>
                  <a:gd name="connsiteX268" fmla="*/ 13538 w 31685"/>
                  <a:gd name="connsiteY268" fmla="*/ 15123 h 30893"/>
                  <a:gd name="connsiteX269" fmla="*/ 13610 w 31685"/>
                  <a:gd name="connsiteY269" fmla="*/ 15123 h 30893"/>
                  <a:gd name="connsiteX270" fmla="*/ 13322 w 31685"/>
                  <a:gd name="connsiteY270" fmla="*/ 14907 h 30893"/>
                  <a:gd name="connsiteX271" fmla="*/ 13250 w 31685"/>
                  <a:gd name="connsiteY271" fmla="*/ 14907 h 30893"/>
                  <a:gd name="connsiteX272" fmla="*/ 14042 w 31685"/>
                  <a:gd name="connsiteY272" fmla="*/ 12098 h 30893"/>
                  <a:gd name="connsiteX273" fmla="*/ 14114 w 31685"/>
                  <a:gd name="connsiteY273" fmla="*/ 12098 h 30893"/>
                  <a:gd name="connsiteX274" fmla="*/ 14331 w 31685"/>
                  <a:gd name="connsiteY274" fmla="*/ 11883 h 30893"/>
                  <a:gd name="connsiteX275" fmla="*/ 14259 w 31685"/>
                  <a:gd name="connsiteY275" fmla="*/ 11883 h 30893"/>
                  <a:gd name="connsiteX276" fmla="*/ 14042 w 31685"/>
                  <a:gd name="connsiteY276" fmla="*/ 12098 h 30893"/>
                  <a:gd name="connsiteX277" fmla="*/ 14042 w 31685"/>
                  <a:gd name="connsiteY277" fmla="*/ 15123 h 30893"/>
                  <a:gd name="connsiteX278" fmla="*/ 14042 w 31685"/>
                  <a:gd name="connsiteY278" fmla="*/ 15123 h 30893"/>
                  <a:gd name="connsiteX279" fmla="*/ 14474 w 31685"/>
                  <a:gd name="connsiteY279" fmla="*/ 15195 h 30893"/>
                  <a:gd name="connsiteX280" fmla="*/ 14474 w 31685"/>
                  <a:gd name="connsiteY280" fmla="*/ 15195 h 30893"/>
                  <a:gd name="connsiteX281" fmla="*/ 14042 w 31685"/>
                  <a:gd name="connsiteY281" fmla="*/ 15123 h 30893"/>
                  <a:gd name="connsiteX282" fmla="*/ 14042 w 31685"/>
                  <a:gd name="connsiteY282" fmla="*/ 21821 h 30893"/>
                  <a:gd name="connsiteX283" fmla="*/ 14042 w 31685"/>
                  <a:gd name="connsiteY283" fmla="*/ 22036 h 30893"/>
                  <a:gd name="connsiteX284" fmla="*/ 14331 w 31685"/>
                  <a:gd name="connsiteY284" fmla="*/ 22036 h 30893"/>
                  <a:gd name="connsiteX285" fmla="*/ 14331 w 31685"/>
                  <a:gd name="connsiteY285" fmla="*/ 21748 h 30893"/>
                  <a:gd name="connsiteX286" fmla="*/ 14042 w 31685"/>
                  <a:gd name="connsiteY286" fmla="*/ 21748 h 30893"/>
                  <a:gd name="connsiteX287" fmla="*/ 14331 w 31685"/>
                  <a:gd name="connsiteY287" fmla="*/ 11810 h 30893"/>
                  <a:gd name="connsiteX288" fmla="*/ 14474 w 31685"/>
                  <a:gd name="connsiteY288" fmla="*/ 11810 h 30893"/>
                  <a:gd name="connsiteX289" fmla="*/ 14691 w 31685"/>
                  <a:gd name="connsiteY289" fmla="*/ 11594 h 30893"/>
                  <a:gd name="connsiteX290" fmla="*/ 14619 w 31685"/>
                  <a:gd name="connsiteY290" fmla="*/ 11594 h 30893"/>
                  <a:gd name="connsiteX291" fmla="*/ 14403 w 31685"/>
                  <a:gd name="connsiteY291" fmla="*/ 11810 h 30893"/>
                  <a:gd name="connsiteX292" fmla="*/ 14835 w 31685"/>
                  <a:gd name="connsiteY292" fmla="*/ 21388 h 30893"/>
                  <a:gd name="connsiteX293" fmla="*/ 14835 w 31685"/>
                  <a:gd name="connsiteY293" fmla="*/ 21604 h 30893"/>
                  <a:gd name="connsiteX294" fmla="*/ 15123 w 31685"/>
                  <a:gd name="connsiteY294" fmla="*/ 21604 h 30893"/>
                  <a:gd name="connsiteX295" fmla="*/ 15123 w 31685"/>
                  <a:gd name="connsiteY295" fmla="*/ 21316 h 30893"/>
                  <a:gd name="connsiteX296" fmla="*/ 14835 w 31685"/>
                  <a:gd name="connsiteY296" fmla="*/ 21316 h 30893"/>
                  <a:gd name="connsiteX297" fmla="*/ 15555 w 31685"/>
                  <a:gd name="connsiteY297" fmla="*/ 20956 h 30893"/>
                  <a:gd name="connsiteX298" fmla="*/ 15555 w 31685"/>
                  <a:gd name="connsiteY298" fmla="*/ 20956 h 30893"/>
                  <a:gd name="connsiteX299" fmla="*/ 15843 w 31685"/>
                  <a:gd name="connsiteY299" fmla="*/ 20740 h 30893"/>
                  <a:gd name="connsiteX300" fmla="*/ 15771 w 31685"/>
                  <a:gd name="connsiteY300" fmla="*/ 20740 h 30893"/>
                  <a:gd name="connsiteX301" fmla="*/ 15555 w 31685"/>
                  <a:gd name="connsiteY301" fmla="*/ 20956 h 30893"/>
                  <a:gd name="connsiteX302" fmla="*/ 17067 w 31685"/>
                  <a:gd name="connsiteY302" fmla="*/ 15771 h 30893"/>
                  <a:gd name="connsiteX303" fmla="*/ 17067 w 31685"/>
                  <a:gd name="connsiteY303" fmla="*/ 15771 h 30893"/>
                  <a:gd name="connsiteX304" fmla="*/ 17499 w 31685"/>
                  <a:gd name="connsiteY304" fmla="*/ 15843 h 30893"/>
                  <a:gd name="connsiteX305" fmla="*/ 17499 w 31685"/>
                  <a:gd name="connsiteY305" fmla="*/ 15843 h 30893"/>
                  <a:gd name="connsiteX306" fmla="*/ 17067 w 31685"/>
                  <a:gd name="connsiteY306" fmla="*/ 15771 h 30893"/>
                  <a:gd name="connsiteX307" fmla="*/ 17067 w 31685"/>
                  <a:gd name="connsiteY307" fmla="*/ 19804 h 30893"/>
                  <a:gd name="connsiteX308" fmla="*/ 17211 w 31685"/>
                  <a:gd name="connsiteY308" fmla="*/ 19804 h 30893"/>
                  <a:gd name="connsiteX309" fmla="*/ 17427 w 31685"/>
                  <a:gd name="connsiteY309" fmla="*/ 19588 h 30893"/>
                  <a:gd name="connsiteX310" fmla="*/ 17355 w 31685"/>
                  <a:gd name="connsiteY310" fmla="*/ 19588 h 30893"/>
                  <a:gd name="connsiteX311" fmla="*/ 17139 w 31685"/>
                  <a:gd name="connsiteY311" fmla="*/ 19804 h 30893"/>
                  <a:gd name="connsiteX312" fmla="*/ 17643 w 31685"/>
                  <a:gd name="connsiteY312" fmla="*/ 19516 h 30893"/>
                  <a:gd name="connsiteX313" fmla="*/ 17715 w 31685"/>
                  <a:gd name="connsiteY313" fmla="*/ 19516 h 30893"/>
                  <a:gd name="connsiteX314" fmla="*/ 17931 w 31685"/>
                  <a:gd name="connsiteY314" fmla="*/ 19300 h 30893"/>
                  <a:gd name="connsiteX315" fmla="*/ 17859 w 31685"/>
                  <a:gd name="connsiteY315" fmla="*/ 19300 h 30893"/>
                  <a:gd name="connsiteX316" fmla="*/ 17643 w 31685"/>
                  <a:gd name="connsiteY316" fmla="*/ 19516 h 30893"/>
                  <a:gd name="connsiteX317" fmla="*/ 17715 w 31685"/>
                  <a:gd name="connsiteY317" fmla="*/ 15771 h 30893"/>
                  <a:gd name="connsiteX318" fmla="*/ 17715 w 31685"/>
                  <a:gd name="connsiteY318" fmla="*/ 15987 h 30893"/>
                  <a:gd name="connsiteX319" fmla="*/ 18147 w 31685"/>
                  <a:gd name="connsiteY319" fmla="*/ 15987 h 30893"/>
                  <a:gd name="connsiteX320" fmla="*/ 17715 w 31685"/>
                  <a:gd name="connsiteY320" fmla="*/ 15771 h 30893"/>
                  <a:gd name="connsiteX321" fmla="*/ 18147 w 31685"/>
                  <a:gd name="connsiteY321" fmla="*/ 19156 h 30893"/>
                  <a:gd name="connsiteX322" fmla="*/ 18219 w 31685"/>
                  <a:gd name="connsiteY322" fmla="*/ 19156 h 30893"/>
                  <a:gd name="connsiteX323" fmla="*/ 18436 w 31685"/>
                  <a:gd name="connsiteY323" fmla="*/ 18940 h 30893"/>
                  <a:gd name="connsiteX324" fmla="*/ 18364 w 31685"/>
                  <a:gd name="connsiteY324" fmla="*/ 18940 h 30893"/>
                  <a:gd name="connsiteX325" fmla="*/ 18147 w 31685"/>
                  <a:gd name="connsiteY325" fmla="*/ 19156 h 30893"/>
                  <a:gd name="connsiteX326" fmla="*/ 18436 w 31685"/>
                  <a:gd name="connsiteY326" fmla="*/ 8786 h 30893"/>
                  <a:gd name="connsiteX327" fmla="*/ 18436 w 31685"/>
                  <a:gd name="connsiteY327" fmla="*/ 8930 h 30893"/>
                  <a:gd name="connsiteX328" fmla="*/ 18651 w 31685"/>
                  <a:gd name="connsiteY328" fmla="*/ 8714 h 30893"/>
                  <a:gd name="connsiteX329" fmla="*/ 18651 w 31685"/>
                  <a:gd name="connsiteY329" fmla="*/ 8714 h 30893"/>
                  <a:gd name="connsiteX330" fmla="*/ 18436 w 31685"/>
                  <a:gd name="connsiteY330" fmla="*/ 8786 h 30893"/>
                  <a:gd name="connsiteX331" fmla="*/ 20452 w 31685"/>
                  <a:gd name="connsiteY331" fmla="*/ 6986 h 30893"/>
                  <a:gd name="connsiteX332" fmla="*/ 20452 w 31685"/>
                  <a:gd name="connsiteY332" fmla="*/ 7201 h 30893"/>
                  <a:gd name="connsiteX333" fmla="*/ 20884 w 31685"/>
                  <a:gd name="connsiteY333" fmla="*/ 6841 h 30893"/>
                  <a:gd name="connsiteX334" fmla="*/ 20740 w 31685"/>
                  <a:gd name="connsiteY334" fmla="*/ 6841 h 30893"/>
                  <a:gd name="connsiteX335" fmla="*/ 20452 w 31685"/>
                  <a:gd name="connsiteY335" fmla="*/ 6986 h 30893"/>
                  <a:gd name="connsiteX336" fmla="*/ 21460 w 31685"/>
                  <a:gd name="connsiteY336" fmla="*/ 6481 h 30893"/>
                  <a:gd name="connsiteX337" fmla="*/ 21460 w 31685"/>
                  <a:gd name="connsiteY337" fmla="*/ 6697 h 30893"/>
                  <a:gd name="connsiteX338" fmla="*/ 22108 w 31685"/>
                  <a:gd name="connsiteY338" fmla="*/ 6481 h 30893"/>
                  <a:gd name="connsiteX339" fmla="*/ 22108 w 31685"/>
                  <a:gd name="connsiteY339" fmla="*/ 6481 h 30893"/>
                  <a:gd name="connsiteX340" fmla="*/ 21892 w 31685"/>
                  <a:gd name="connsiteY340" fmla="*/ 6409 h 30893"/>
                  <a:gd name="connsiteX341" fmla="*/ 21460 w 31685"/>
                  <a:gd name="connsiteY341" fmla="*/ 6409 h 30893"/>
                  <a:gd name="connsiteX342" fmla="*/ 22180 w 31685"/>
                  <a:gd name="connsiteY342" fmla="*/ 16347 h 30893"/>
                  <a:gd name="connsiteX343" fmla="*/ 22180 w 31685"/>
                  <a:gd name="connsiteY343" fmla="*/ 16347 h 30893"/>
                  <a:gd name="connsiteX344" fmla="*/ 22612 w 31685"/>
                  <a:gd name="connsiteY344" fmla="*/ 16419 h 30893"/>
                  <a:gd name="connsiteX345" fmla="*/ 22612 w 31685"/>
                  <a:gd name="connsiteY345" fmla="*/ 16419 h 30893"/>
                  <a:gd name="connsiteX346" fmla="*/ 22180 w 31685"/>
                  <a:gd name="connsiteY346" fmla="*/ 16347 h 30893"/>
                  <a:gd name="connsiteX347" fmla="*/ 23260 w 31685"/>
                  <a:gd name="connsiteY347" fmla="*/ 5257 h 30893"/>
                  <a:gd name="connsiteX348" fmla="*/ 23260 w 31685"/>
                  <a:gd name="connsiteY348" fmla="*/ 5257 h 30893"/>
                  <a:gd name="connsiteX349" fmla="*/ 23476 w 31685"/>
                  <a:gd name="connsiteY349" fmla="*/ 5185 h 30893"/>
                  <a:gd name="connsiteX350" fmla="*/ 23476 w 31685"/>
                  <a:gd name="connsiteY350" fmla="*/ 5185 h 30893"/>
                  <a:gd name="connsiteX351" fmla="*/ 23260 w 31685"/>
                  <a:gd name="connsiteY351" fmla="*/ 5257 h 30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</a:cxnLst>
                <a:rect l="l" t="t" r="r" b="b"/>
                <a:pathLst>
                  <a:path w="31685" h="30893">
                    <a:moveTo>
                      <a:pt x="22756" y="0"/>
                    </a:moveTo>
                    <a:lnTo>
                      <a:pt x="23188" y="0"/>
                    </a:lnTo>
                    <a:cubicBezTo>
                      <a:pt x="23765" y="0"/>
                      <a:pt x="24845" y="792"/>
                      <a:pt x="26429" y="2377"/>
                    </a:cubicBezTo>
                    <a:lnTo>
                      <a:pt x="26429" y="2664"/>
                    </a:lnTo>
                    <a:cubicBezTo>
                      <a:pt x="26429" y="2664"/>
                      <a:pt x="26213" y="2664"/>
                      <a:pt x="26213" y="2664"/>
                    </a:cubicBezTo>
                    <a:cubicBezTo>
                      <a:pt x="25709" y="2664"/>
                      <a:pt x="25493" y="2592"/>
                      <a:pt x="25493" y="2449"/>
                    </a:cubicBezTo>
                    <a:lnTo>
                      <a:pt x="24917" y="2664"/>
                    </a:lnTo>
                    <a:lnTo>
                      <a:pt x="24629" y="2664"/>
                    </a:lnTo>
                    <a:cubicBezTo>
                      <a:pt x="24629" y="3024"/>
                      <a:pt x="24485" y="3385"/>
                      <a:pt x="24269" y="3601"/>
                    </a:cubicBezTo>
                    <a:lnTo>
                      <a:pt x="24269" y="3601"/>
                    </a:lnTo>
                    <a:cubicBezTo>
                      <a:pt x="24269" y="3601"/>
                      <a:pt x="24340" y="4321"/>
                      <a:pt x="24340" y="4321"/>
                    </a:cubicBezTo>
                    <a:lnTo>
                      <a:pt x="24340" y="4825"/>
                    </a:lnTo>
                    <a:cubicBezTo>
                      <a:pt x="24340" y="4825"/>
                      <a:pt x="24557" y="5257"/>
                      <a:pt x="24557" y="6121"/>
                    </a:cubicBezTo>
                    <a:lnTo>
                      <a:pt x="24340" y="6337"/>
                    </a:lnTo>
                    <a:cubicBezTo>
                      <a:pt x="24340" y="6337"/>
                      <a:pt x="24772" y="7201"/>
                      <a:pt x="25061" y="8930"/>
                    </a:cubicBezTo>
                    <a:cubicBezTo>
                      <a:pt x="25277" y="9074"/>
                      <a:pt x="25349" y="9218"/>
                      <a:pt x="25349" y="9434"/>
                    </a:cubicBezTo>
                    <a:lnTo>
                      <a:pt x="25277" y="9434"/>
                    </a:lnTo>
                    <a:lnTo>
                      <a:pt x="25277" y="9650"/>
                    </a:lnTo>
                    <a:lnTo>
                      <a:pt x="25565" y="10514"/>
                    </a:lnTo>
                    <a:lnTo>
                      <a:pt x="25421" y="10514"/>
                    </a:lnTo>
                    <a:cubicBezTo>
                      <a:pt x="25421" y="10514"/>
                      <a:pt x="25637" y="10874"/>
                      <a:pt x="25781" y="11450"/>
                    </a:cubicBezTo>
                    <a:lnTo>
                      <a:pt x="25781" y="11810"/>
                    </a:lnTo>
                    <a:cubicBezTo>
                      <a:pt x="25781" y="11810"/>
                      <a:pt x="25853" y="12026"/>
                      <a:pt x="25853" y="12026"/>
                    </a:cubicBezTo>
                    <a:lnTo>
                      <a:pt x="25853" y="12315"/>
                    </a:lnTo>
                    <a:cubicBezTo>
                      <a:pt x="25853" y="12315"/>
                      <a:pt x="26141" y="12890"/>
                      <a:pt x="26357" y="14115"/>
                    </a:cubicBezTo>
                    <a:cubicBezTo>
                      <a:pt x="27149" y="14763"/>
                      <a:pt x="27869" y="15411"/>
                      <a:pt x="28445" y="16131"/>
                    </a:cubicBezTo>
                    <a:lnTo>
                      <a:pt x="28445" y="16275"/>
                    </a:lnTo>
                    <a:lnTo>
                      <a:pt x="27221" y="17859"/>
                    </a:lnTo>
                    <a:lnTo>
                      <a:pt x="27221" y="18868"/>
                    </a:lnTo>
                    <a:cubicBezTo>
                      <a:pt x="27221" y="18868"/>
                      <a:pt x="27149" y="18868"/>
                      <a:pt x="27149" y="18868"/>
                    </a:cubicBezTo>
                    <a:lnTo>
                      <a:pt x="27149" y="18868"/>
                    </a:lnTo>
                    <a:cubicBezTo>
                      <a:pt x="27149" y="18868"/>
                      <a:pt x="28085" y="22396"/>
                      <a:pt x="28085" y="22396"/>
                    </a:cubicBezTo>
                    <a:lnTo>
                      <a:pt x="27869" y="22613"/>
                    </a:lnTo>
                    <a:cubicBezTo>
                      <a:pt x="27869" y="22613"/>
                      <a:pt x="28373" y="23765"/>
                      <a:pt x="28806" y="26069"/>
                    </a:cubicBezTo>
                    <a:cubicBezTo>
                      <a:pt x="29309" y="27437"/>
                      <a:pt x="29814" y="28158"/>
                      <a:pt x="30390" y="28158"/>
                    </a:cubicBezTo>
                    <a:lnTo>
                      <a:pt x="30678" y="28158"/>
                    </a:lnTo>
                    <a:cubicBezTo>
                      <a:pt x="30678" y="28158"/>
                      <a:pt x="31254" y="28014"/>
                      <a:pt x="31614" y="27726"/>
                    </a:cubicBezTo>
                    <a:lnTo>
                      <a:pt x="31686" y="27726"/>
                    </a:lnTo>
                    <a:cubicBezTo>
                      <a:pt x="30822" y="29382"/>
                      <a:pt x="29886" y="30102"/>
                      <a:pt x="28806" y="30102"/>
                    </a:cubicBezTo>
                    <a:cubicBezTo>
                      <a:pt x="28806" y="30174"/>
                      <a:pt x="28517" y="30246"/>
                      <a:pt x="28085" y="30318"/>
                    </a:cubicBezTo>
                    <a:cubicBezTo>
                      <a:pt x="27869" y="30318"/>
                      <a:pt x="27221" y="30030"/>
                      <a:pt x="26213" y="29526"/>
                    </a:cubicBezTo>
                    <a:cubicBezTo>
                      <a:pt x="25853" y="29886"/>
                      <a:pt x="25421" y="30246"/>
                      <a:pt x="24772" y="30534"/>
                    </a:cubicBezTo>
                    <a:lnTo>
                      <a:pt x="24340" y="30534"/>
                    </a:lnTo>
                    <a:cubicBezTo>
                      <a:pt x="23548" y="30390"/>
                      <a:pt x="22756" y="29958"/>
                      <a:pt x="21964" y="29310"/>
                    </a:cubicBezTo>
                    <a:lnTo>
                      <a:pt x="20956" y="27869"/>
                    </a:lnTo>
                    <a:lnTo>
                      <a:pt x="21028" y="27869"/>
                    </a:lnTo>
                    <a:cubicBezTo>
                      <a:pt x="21028" y="27869"/>
                      <a:pt x="21100" y="27797"/>
                      <a:pt x="21100" y="27797"/>
                    </a:cubicBezTo>
                    <a:lnTo>
                      <a:pt x="22324" y="28302"/>
                    </a:lnTo>
                    <a:lnTo>
                      <a:pt x="22540" y="28302"/>
                    </a:lnTo>
                    <a:cubicBezTo>
                      <a:pt x="22900" y="28302"/>
                      <a:pt x="23188" y="28086"/>
                      <a:pt x="23333" y="27726"/>
                    </a:cubicBezTo>
                    <a:lnTo>
                      <a:pt x="23260" y="27726"/>
                    </a:lnTo>
                    <a:lnTo>
                      <a:pt x="23260" y="27005"/>
                    </a:lnTo>
                    <a:cubicBezTo>
                      <a:pt x="23260" y="27005"/>
                      <a:pt x="23044" y="25637"/>
                      <a:pt x="23044" y="25637"/>
                    </a:cubicBezTo>
                    <a:lnTo>
                      <a:pt x="23044" y="24917"/>
                    </a:lnTo>
                    <a:cubicBezTo>
                      <a:pt x="23044" y="24917"/>
                      <a:pt x="22468" y="22973"/>
                      <a:pt x="21892" y="19948"/>
                    </a:cubicBezTo>
                    <a:lnTo>
                      <a:pt x="22108" y="19948"/>
                    </a:lnTo>
                    <a:cubicBezTo>
                      <a:pt x="22108" y="19948"/>
                      <a:pt x="22180" y="20020"/>
                      <a:pt x="22180" y="20020"/>
                    </a:cubicBezTo>
                    <a:lnTo>
                      <a:pt x="22180" y="20020"/>
                    </a:lnTo>
                    <a:cubicBezTo>
                      <a:pt x="22180" y="20020"/>
                      <a:pt x="21892" y="19084"/>
                      <a:pt x="21892" y="19084"/>
                    </a:cubicBezTo>
                    <a:lnTo>
                      <a:pt x="21892" y="18004"/>
                    </a:lnTo>
                    <a:cubicBezTo>
                      <a:pt x="21892" y="18004"/>
                      <a:pt x="21532" y="17571"/>
                      <a:pt x="21388" y="16635"/>
                    </a:cubicBezTo>
                    <a:lnTo>
                      <a:pt x="21604" y="16419"/>
                    </a:lnTo>
                    <a:cubicBezTo>
                      <a:pt x="21604" y="16419"/>
                      <a:pt x="21316" y="16419"/>
                      <a:pt x="21316" y="16203"/>
                    </a:cubicBezTo>
                    <a:lnTo>
                      <a:pt x="21316" y="16203"/>
                    </a:lnTo>
                    <a:cubicBezTo>
                      <a:pt x="21316" y="16203"/>
                      <a:pt x="21388" y="15987"/>
                      <a:pt x="21388" y="15987"/>
                    </a:cubicBezTo>
                    <a:cubicBezTo>
                      <a:pt x="21100" y="15483"/>
                      <a:pt x="20812" y="14187"/>
                      <a:pt x="20452" y="12170"/>
                    </a:cubicBezTo>
                    <a:lnTo>
                      <a:pt x="20380" y="12170"/>
                    </a:lnTo>
                    <a:cubicBezTo>
                      <a:pt x="20020" y="13179"/>
                      <a:pt x="19876" y="13899"/>
                      <a:pt x="19876" y="14475"/>
                    </a:cubicBezTo>
                    <a:cubicBezTo>
                      <a:pt x="19732" y="16203"/>
                      <a:pt x="19443" y="17067"/>
                      <a:pt x="19156" y="17067"/>
                    </a:cubicBezTo>
                    <a:lnTo>
                      <a:pt x="19083" y="17067"/>
                    </a:lnTo>
                    <a:cubicBezTo>
                      <a:pt x="19083" y="17067"/>
                      <a:pt x="19300" y="17499"/>
                      <a:pt x="19300" y="17499"/>
                    </a:cubicBezTo>
                    <a:cubicBezTo>
                      <a:pt x="18939" y="19732"/>
                      <a:pt x="18724" y="20812"/>
                      <a:pt x="18507" y="20812"/>
                    </a:cubicBezTo>
                    <a:lnTo>
                      <a:pt x="18507" y="21172"/>
                    </a:lnTo>
                    <a:cubicBezTo>
                      <a:pt x="18507" y="21748"/>
                      <a:pt x="18291" y="22468"/>
                      <a:pt x="17787" y="23477"/>
                    </a:cubicBezTo>
                    <a:lnTo>
                      <a:pt x="18004" y="23693"/>
                    </a:lnTo>
                    <a:lnTo>
                      <a:pt x="17787" y="23909"/>
                    </a:lnTo>
                    <a:lnTo>
                      <a:pt x="17787" y="24773"/>
                    </a:lnTo>
                    <a:cubicBezTo>
                      <a:pt x="17571" y="26861"/>
                      <a:pt x="17283" y="27869"/>
                      <a:pt x="17067" y="27869"/>
                    </a:cubicBezTo>
                    <a:lnTo>
                      <a:pt x="16563" y="27869"/>
                    </a:lnTo>
                    <a:cubicBezTo>
                      <a:pt x="16563" y="27869"/>
                      <a:pt x="12458" y="27942"/>
                      <a:pt x="12458" y="27942"/>
                    </a:cubicBezTo>
                    <a:lnTo>
                      <a:pt x="12170" y="27654"/>
                    </a:lnTo>
                    <a:lnTo>
                      <a:pt x="12170" y="26069"/>
                    </a:lnTo>
                    <a:lnTo>
                      <a:pt x="12026" y="25493"/>
                    </a:lnTo>
                    <a:lnTo>
                      <a:pt x="12170" y="25061"/>
                    </a:lnTo>
                    <a:lnTo>
                      <a:pt x="12026" y="25061"/>
                    </a:lnTo>
                    <a:cubicBezTo>
                      <a:pt x="12026" y="25061"/>
                      <a:pt x="11810" y="25133"/>
                      <a:pt x="11810" y="25133"/>
                    </a:cubicBezTo>
                    <a:lnTo>
                      <a:pt x="11882" y="25133"/>
                    </a:lnTo>
                    <a:cubicBezTo>
                      <a:pt x="11882" y="25133"/>
                      <a:pt x="11810" y="24917"/>
                      <a:pt x="11810" y="24917"/>
                    </a:cubicBezTo>
                    <a:lnTo>
                      <a:pt x="11810" y="23909"/>
                    </a:lnTo>
                    <a:lnTo>
                      <a:pt x="11594" y="22253"/>
                    </a:lnTo>
                    <a:lnTo>
                      <a:pt x="11594" y="22396"/>
                    </a:lnTo>
                    <a:lnTo>
                      <a:pt x="11378" y="22396"/>
                    </a:lnTo>
                    <a:cubicBezTo>
                      <a:pt x="11090" y="20164"/>
                      <a:pt x="10514" y="16852"/>
                      <a:pt x="9722" y="12530"/>
                    </a:cubicBezTo>
                    <a:lnTo>
                      <a:pt x="9578" y="12530"/>
                    </a:lnTo>
                    <a:cubicBezTo>
                      <a:pt x="9290" y="14691"/>
                      <a:pt x="9002" y="15771"/>
                      <a:pt x="8569" y="15771"/>
                    </a:cubicBezTo>
                    <a:lnTo>
                      <a:pt x="8569" y="16275"/>
                    </a:lnTo>
                    <a:cubicBezTo>
                      <a:pt x="8569" y="16275"/>
                      <a:pt x="8569" y="16779"/>
                      <a:pt x="8569" y="16779"/>
                    </a:cubicBezTo>
                    <a:lnTo>
                      <a:pt x="8786" y="16779"/>
                    </a:lnTo>
                    <a:lnTo>
                      <a:pt x="8786" y="17067"/>
                    </a:lnTo>
                    <a:cubicBezTo>
                      <a:pt x="8786" y="17067"/>
                      <a:pt x="8713" y="17284"/>
                      <a:pt x="8426" y="17284"/>
                    </a:cubicBezTo>
                    <a:lnTo>
                      <a:pt x="8426" y="17499"/>
                    </a:lnTo>
                    <a:lnTo>
                      <a:pt x="8641" y="17499"/>
                    </a:lnTo>
                    <a:cubicBezTo>
                      <a:pt x="7993" y="21532"/>
                      <a:pt x="7561" y="23765"/>
                      <a:pt x="7201" y="24269"/>
                    </a:cubicBezTo>
                    <a:lnTo>
                      <a:pt x="7345" y="24773"/>
                    </a:lnTo>
                    <a:cubicBezTo>
                      <a:pt x="7345" y="24773"/>
                      <a:pt x="7273" y="25277"/>
                      <a:pt x="7129" y="25277"/>
                    </a:cubicBezTo>
                    <a:lnTo>
                      <a:pt x="7201" y="25277"/>
                    </a:lnTo>
                    <a:lnTo>
                      <a:pt x="7201" y="25493"/>
                    </a:lnTo>
                    <a:lnTo>
                      <a:pt x="6697" y="28158"/>
                    </a:lnTo>
                    <a:lnTo>
                      <a:pt x="6697" y="28374"/>
                    </a:lnTo>
                    <a:lnTo>
                      <a:pt x="6841" y="28518"/>
                    </a:lnTo>
                    <a:lnTo>
                      <a:pt x="6841" y="28662"/>
                    </a:lnTo>
                    <a:lnTo>
                      <a:pt x="6841" y="28518"/>
                    </a:lnTo>
                    <a:lnTo>
                      <a:pt x="7057" y="28518"/>
                    </a:lnTo>
                    <a:lnTo>
                      <a:pt x="7417" y="28662"/>
                    </a:lnTo>
                    <a:cubicBezTo>
                      <a:pt x="7417" y="28662"/>
                      <a:pt x="7633" y="28374"/>
                      <a:pt x="7993" y="28229"/>
                    </a:cubicBezTo>
                    <a:lnTo>
                      <a:pt x="7993" y="28446"/>
                    </a:lnTo>
                    <a:cubicBezTo>
                      <a:pt x="7993" y="29238"/>
                      <a:pt x="7345" y="30030"/>
                      <a:pt x="6049" y="30894"/>
                    </a:cubicBezTo>
                    <a:lnTo>
                      <a:pt x="5401" y="30894"/>
                    </a:lnTo>
                    <a:cubicBezTo>
                      <a:pt x="4969" y="30894"/>
                      <a:pt x="4536" y="30606"/>
                      <a:pt x="4104" y="30030"/>
                    </a:cubicBezTo>
                    <a:cubicBezTo>
                      <a:pt x="3312" y="30606"/>
                      <a:pt x="2808" y="30894"/>
                      <a:pt x="2592" y="30894"/>
                    </a:cubicBezTo>
                    <a:cubicBezTo>
                      <a:pt x="1656" y="30894"/>
                      <a:pt x="792" y="29958"/>
                      <a:pt x="0" y="28086"/>
                    </a:cubicBezTo>
                    <a:lnTo>
                      <a:pt x="72" y="28086"/>
                    </a:lnTo>
                    <a:cubicBezTo>
                      <a:pt x="648" y="28518"/>
                      <a:pt x="1080" y="28734"/>
                      <a:pt x="1296" y="28734"/>
                    </a:cubicBezTo>
                    <a:lnTo>
                      <a:pt x="1656" y="28734"/>
                    </a:lnTo>
                    <a:cubicBezTo>
                      <a:pt x="2376" y="28446"/>
                      <a:pt x="2664" y="27797"/>
                      <a:pt x="2664" y="26717"/>
                    </a:cubicBezTo>
                    <a:cubicBezTo>
                      <a:pt x="3024" y="26141"/>
                      <a:pt x="3312" y="25061"/>
                      <a:pt x="3601" y="23405"/>
                    </a:cubicBezTo>
                    <a:lnTo>
                      <a:pt x="3601" y="22685"/>
                    </a:lnTo>
                    <a:lnTo>
                      <a:pt x="4104" y="21532"/>
                    </a:lnTo>
                    <a:lnTo>
                      <a:pt x="3889" y="21316"/>
                    </a:lnTo>
                    <a:lnTo>
                      <a:pt x="3889" y="21316"/>
                    </a:lnTo>
                    <a:cubicBezTo>
                      <a:pt x="3889" y="21316"/>
                      <a:pt x="4177" y="20884"/>
                      <a:pt x="4177" y="20884"/>
                    </a:cubicBezTo>
                    <a:lnTo>
                      <a:pt x="4033" y="20884"/>
                    </a:lnTo>
                    <a:cubicBezTo>
                      <a:pt x="4033" y="20884"/>
                      <a:pt x="4465" y="19084"/>
                      <a:pt x="4465" y="19084"/>
                    </a:cubicBezTo>
                    <a:lnTo>
                      <a:pt x="4321" y="18652"/>
                    </a:lnTo>
                    <a:lnTo>
                      <a:pt x="4465" y="18220"/>
                    </a:lnTo>
                    <a:cubicBezTo>
                      <a:pt x="3601" y="17284"/>
                      <a:pt x="3168" y="16563"/>
                      <a:pt x="3168" y="16203"/>
                    </a:cubicBezTo>
                    <a:cubicBezTo>
                      <a:pt x="4681" y="14979"/>
                      <a:pt x="5473" y="13971"/>
                      <a:pt x="5473" y="13179"/>
                    </a:cubicBezTo>
                    <a:cubicBezTo>
                      <a:pt x="5473" y="12819"/>
                      <a:pt x="5617" y="12387"/>
                      <a:pt x="5905" y="11883"/>
                    </a:cubicBezTo>
                    <a:lnTo>
                      <a:pt x="5905" y="11883"/>
                    </a:lnTo>
                    <a:cubicBezTo>
                      <a:pt x="5905" y="11883"/>
                      <a:pt x="5833" y="11666"/>
                      <a:pt x="5833" y="11666"/>
                    </a:cubicBezTo>
                    <a:lnTo>
                      <a:pt x="5833" y="11666"/>
                    </a:lnTo>
                    <a:cubicBezTo>
                      <a:pt x="5833" y="11666"/>
                      <a:pt x="6049" y="11090"/>
                      <a:pt x="6337" y="10874"/>
                    </a:cubicBezTo>
                    <a:lnTo>
                      <a:pt x="6049" y="10874"/>
                    </a:lnTo>
                    <a:lnTo>
                      <a:pt x="7129" y="6481"/>
                    </a:lnTo>
                    <a:lnTo>
                      <a:pt x="7129" y="6121"/>
                    </a:lnTo>
                    <a:cubicBezTo>
                      <a:pt x="7129" y="6121"/>
                      <a:pt x="7201" y="5185"/>
                      <a:pt x="7201" y="5185"/>
                    </a:cubicBezTo>
                    <a:lnTo>
                      <a:pt x="7417" y="5185"/>
                    </a:lnTo>
                    <a:cubicBezTo>
                      <a:pt x="7417" y="5185"/>
                      <a:pt x="7489" y="5257"/>
                      <a:pt x="7489" y="5257"/>
                    </a:cubicBezTo>
                    <a:lnTo>
                      <a:pt x="7489" y="5257"/>
                    </a:lnTo>
                    <a:cubicBezTo>
                      <a:pt x="7489" y="5257"/>
                      <a:pt x="7417" y="5041"/>
                      <a:pt x="7417" y="5041"/>
                    </a:cubicBezTo>
                    <a:lnTo>
                      <a:pt x="7417" y="5041"/>
                    </a:lnTo>
                    <a:cubicBezTo>
                      <a:pt x="7417" y="5041"/>
                      <a:pt x="7489" y="4321"/>
                      <a:pt x="7489" y="4321"/>
                    </a:cubicBezTo>
                    <a:cubicBezTo>
                      <a:pt x="7489" y="3169"/>
                      <a:pt x="7129" y="2664"/>
                      <a:pt x="6337" y="2664"/>
                    </a:cubicBezTo>
                    <a:lnTo>
                      <a:pt x="5545" y="2881"/>
                    </a:lnTo>
                    <a:lnTo>
                      <a:pt x="5545" y="2664"/>
                    </a:lnTo>
                    <a:cubicBezTo>
                      <a:pt x="6841" y="1152"/>
                      <a:pt x="7921" y="432"/>
                      <a:pt x="8786" y="432"/>
                    </a:cubicBezTo>
                    <a:cubicBezTo>
                      <a:pt x="9218" y="432"/>
                      <a:pt x="9794" y="648"/>
                      <a:pt x="10442" y="1152"/>
                    </a:cubicBezTo>
                    <a:cubicBezTo>
                      <a:pt x="10946" y="648"/>
                      <a:pt x="11450" y="432"/>
                      <a:pt x="12026" y="432"/>
                    </a:cubicBezTo>
                    <a:cubicBezTo>
                      <a:pt x="12818" y="432"/>
                      <a:pt x="13899" y="1224"/>
                      <a:pt x="15123" y="2809"/>
                    </a:cubicBezTo>
                    <a:lnTo>
                      <a:pt x="15051" y="2809"/>
                    </a:lnTo>
                    <a:cubicBezTo>
                      <a:pt x="15051" y="2809"/>
                      <a:pt x="14763" y="2881"/>
                      <a:pt x="14763" y="2881"/>
                    </a:cubicBezTo>
                    <a:lnTo>
                      <a:pt x="14474" y="2664"/>
                    </a:lnTo>
                    <a:cubicBezTo>
                      <a:pt x="13755" y="3024"/>
                      <a:pt x="13467" y="3601"/>
                      <a:pt x="13467" y="4321"/>
                    </a:cubicBezTo>
                    <a:lnTo>
                      <a:pt x="14114" y="7561"/>
                    </a:lnTo>
                    <a:lnTo>
                      <a:pt x="14042" y="7561"/>
                    </a:lnTo>
                    <a:lnTo>
                      <a:pt x="14042" y="7778"/>
                    </a:lnTo>
                    <a:lnTo>
                      <a:pt x="14474" y="8498"/>
                    </a:lnTo>
                    <a:lnTo>
                      <a:pt x="14474" y="9578"/>
                    </a:lnTo>
                    <a:lnTo>
                      <a:pt x="14547" y="9578"/>
                    </a:lnTo>
                    <a:lnTo>
                      <a:pt x="14547" y="9794"/>
                    </a:lnTo>
                    <a:lnTo>
                      <a:pt x="14331" y="10010"/>
                    </a:lnTo>
                    <a:cubicBezTo>
                      <a:pt x="14331" y="10010"/>
                      <a:pt x="14763" y="10442"/>
                      <a:pt x="14835" y="11378"/>
                    </a:cubicBezTo>
                    <a:lnTo>
                      <a:pt x="14763" y="11378"/>
                    </a:lnTo>
                    <a:cubicBezTo>
                      <a:pt x="14763" y="11378"/>
                      <a:pt x="15123" y="12387"/>
                      <a:pt x="15267" y="14187"/>
                    </a:cubicBezTo>
                    <a:cubicBezTo>
                      <a:pt x="15411" y="14187"/>
                      <a:pt x="15627" y="15051"/>
                      <a:pt x="15771" y="16779"/>
                    </a:cubicBezTo>
                    <a:lnTo>
                      <a:pt x="15987" y="16779"/>
                    </a:lnTo>
                    <a:cubicBezTo>
                      <a:pt x="15987" y="16131"/>
                      <a:pt x="16131" y="15699"/>
                      <a:pt x="16419" y="15411"/>
                    </a:cubicBezTo>
                    <a:lnTo>
                      <a:pt x="16419" y="14907"/>
                    </a:lnTo>
                    <a:cubicBezTo>
                      <a:pt x="16419" y="14187"/>
                      <a:pt x="16635" y="13755"/>
                      <a:pt x="16923" y="13539"/>
                    </a:cubicBezTo>
                    <a:lnTo>
                      <a:pt x="16635" y="13395"/>
                    </a:lnTo>
                    <a:cubicBezTo>
                      <a:pt x="16851" y="12026"/>
                      <a:pt x="17139" y="11018"/>
                      <a:pt x="17355" y="10514"/>
                    </a:cubicBezTo>
                    <a:lnTo>
                      <a:pt x="17355" y="9866"/>
                    </a:lnTo>
                    <a:cubicBezTo>
                      <a:pt x="17355" y="9866"/>
                      <a:pt x="17715" y="9794"/>
                      <a:pt x="17715" y="9794"/>
                    </a:cubicBezTo>
                    <a:lnTo>
                      <a:pt x="17715" y="9578"/>
                    </a:lnTo>
                    <a:lnTo>
                      <a:pt x="17499" y="9578"/>
                    </a:lnTo>
                    <a:lnTo>
                      <a:pt x="17499" y="9146"/>
                    </a:lnTo>
                    <a:lnTo>
                      <a:pt x="17571" y="9146"/>
                    </a:lnTo>
                    <a:cubicBezTo>
                      <a:pt x="17571" y="9146"/>
                      <a:pt x="17499" y="8930"/>
                      <a:pt x="17499" y="8930"/>
                    </a:cubicBezTo>
                    <a:lnTo>
                      <a:pt x="17499" y="8930"/>
                    </a:lnTo>
                    <a:cubicBezTo>
                      <a:pt x="17859" y="6554"/>
                      <a:pt x="18219" y="5401"/>
                      <a:pt x="18507" y="5401"/>
                    </a:cubicBezTo>
                    <a:lnTo>
                      <a:pt x="18291" y="4393"/>
                    </a:lnTo>
                    <a:lnTo>
                      <a:pt x="18291" y="4249"/>
                    </a:lnTo>
                    <a:cubicBezTo>
                      <a:pt x="18291" y="4249"/>
                      <a:pt x="18364" y="4177"/>
                      <a:pt x="18364" y="4177"/>
                    </a:cubicBezTo>
                    <a:cubicBezTo>
                      <a:pt x="18147" y="3241"/>
                      <a:pt x="17931" y="2737"/>
                      <a:pt x="17715" y="2737"/>
                    </a:cubicBezTo>
                    <a:lnTo>
                      <a:pt x="17643" y="2737"/>
                    </a:lnTo>
                    <a:lnTo>
                      <a:pt x="16779" y="2953"/>
                    </a:lnTo>
                    <a:lnTo>
                      <a:pt x="16707" y="2953"/>
                    </a:lnTo>
                    <a:cubicBezTo>
                      <a:pt x="17715" y="1152"/>
                      <a:pt x="18796" y="360"/>
                      <a:pt x="19804" y="360"/>
                    </a:cubicBezTo>
                    <a:cubicBezTo>
                      <a:pt x="20380" y="360"/>
                      <a:pt x="20956" y="648"/>
                      <a:pt x="21460" y="1296"/>
                    </a:cubicBezTo>
                    <a:lnTo>
                      <a:pt x="21532" y="1296"/>
                    </a:lnTo>
                    <a:cubicBezTo>
                      <a:pt x="21532" y="1296"/>
                      <a:pt x="21604" y="1080"/>
                      <a:pt x="21820" y="1080"/>
                    </a:cubicBezTo>
                    <a:cubicBezTo>
                      <a:pt x="21964" y="504"/>
                      <a:pt x="22324" y="216"/>
                      <a:pt x="22900" y="216"/>
                    </a:cubicBezTo>
                    <a:close/>
                    <a:moveTo>
                      <a:pt x="4104" y="27582"/>
                    </a:moveTo>
                    <a:lnTo>
                      <a:pt x="4177" y="27582"/>
                    </a:lnTo>
                    <a:lnTo>
                      <a:pt x="4393" y="27365"/>
                    </a:lnTo>
                    <a:lnTo>
                      <a:pt x="4249" y="27365"/>
                    </a:lnTo>
                    <a:lnTo>
                      <a:pt x="4033" y="27582"/>
                    </a:lnTo>
                    <a:close/>
                    <a:moveTo>
                      <a:pt x="5473" y="26645"/>
                    </a:moveTo>
                    <a:lnTo>
                      <a:pt x="5545" y="26645"/>
                    </a:lnTo>
                    <a:lnTo>
                      <a:pt x="5905" y="26285"/>
                    </a:lnTo>
                    <a:lnTo>
                      <a:pt x="5833" y="26285"/>
                    </a:lnTo>
                    <a:lnTo>
                      <a:pt x="5545" y="26645"/>
                    </a:lnTo>
                    <a:close/>
                    <a:moveTo>
                      <a:pt x="5977" y="26285"/>
                    </a:moveTo>
                    <a:lnTo>
                      <a:pt x="6121" y="26285"/>
                    </a:lnTo>
                    <a:lnTo>
                      <a:pt x="6337" y="26069"/>
                    </a:lnTo>
                    <a:lnTo>
                      <a:pt x="6265" y="26069"/>
                    </a:lnTo>
                    <a:lnTo>
                      <a:pt x="6049" y="26285"/>
                    </a:lnTo>
                    <a:close/>
                    <a:moveTo>
                      <a:pt x="6625" y="16779"/>
                    </a:moveTo>
                    <a:lnTo>
                      <a:pt x="6769" y="16779"/>
                    </a:lnTo>
                    <a:lnTo>
                      <a:pt x="6985" y="16563"/>
                    </a:lnTo>
                    <a:lnTo>
                      <a:pt x="6913" y="16563"/>
                    </a:lnTo>
                    <a:lnTo>
                      <a:pt x="6697" y="16779"/>
                    </a:lnTo>
                    <a:close/>
                    <a:moveTo>
                      <a:pt x="6985" y="16491"/>
                    </a:moveTo>
                    <a:lnTo>
                      <a:pt x="7057" y="16491"/>
                    </a:lnTo>
                    <a:lnTo>
                      <a:pt x="7273" y="16275"/>
                    </a:lnTo>
                    <a:lnTo>
                      <a:pt x="7201" y="16275"/>
                    </a:lnTo>
                    <a:lnTo>
                      <a:pt x="6985" y="16491"/>
                    </a:lnTo>
                    <a:close/>
                    <a:moveTo>
                      <a:pt x="7273" y="2088"/>
                    </a:moveTo>
                    <a:lnTo>
                      <a:pt x="7273" y="2305"/>
                    </a:lnTo>
                    <a:lnTo>
                      <a:pt x="7561" y="2305"/>
                    </a:lnTo>
                    <a:cubicBezTo>
                      <a:pt x="7561" y="2305"/>
                      <a:pt x="7273" y="2088"/>
                      <a:pt x="7273" y="2088"/>
                    </a:cubicBezTo>
                    <a:close/>
                    <a:moveTo>
                      <a:pt x="7921" y="15771"/>
                    </a:moveTo>
                    <a:lnTo>
                      <a:pt x="7921" y="15987"/>
                    </a:lnTo>
                    <a:cubicBezTo>
                      <a:pt x="7921" y="15987"/>
                      <a:pt x="8281" y="15771"/>
                      <a:pt x="8281" y="15699"/>
                    </a:cubicBezTo>
                    <a:lnTo>
                      <a:pt x="8209" y="15699"/>
                    </a:lnTo>
                    <a:lnTo>
                      <a:pt x="7921" y="15843"/>
                    </a:lnTo>
                    <a:close/>
                    <a:moveTo>
                      <a:pt x="8930" y="3169"/>
                    </a:moveTo>
                    <a:lnTo>
                      <a:pt x="8353" y="3673"/>
                    </a:lnTo>
                    <a:lnTo>
                      <a:pt x="8353" y="3673"/>
                    </a:lnTo>
                    <a:cubicBezTo>
                      <a:pt x="8353" y="3673"/>
                      <a:pt x="9073" y="3241"/>
                      <a:pt x="9073" y="3241"/>
                    </a:cubicBezTo>
                    <a:lnTo>
                      <a:pt x="9073" y="3241"/>
                    </a:lnTo>
                    <a:cubicBezTo>
                      <a:pt x="9073" y="3241"/>
                      <a:pt x="8858" y="3169"/>
                      <a:pt x="8858" y="3169"/>
                    </a:cubicBezTo>
                    <a:close/>
                    <a:moveTo>
                      <a:pt x="8786" y="2737"/>
                    </a:moveTo>
                    <a:lnTo>
                      <a:pt x="8786" y="2953"/>
                    </a:lnTo>
                    <a:lnTo>
                      <a:pt x="9146" y="2953"/>
                    </a:lnTo>
                    <a:cubicBezTo>
                      <a:pt x="9146" y="2953"/>
                      <a:pt x="8786" y="2737"/>
                      <a:pt x="8786" y="2737"/>
                    </a:cubicBezTo>
                    <a:close/>
                    <a:moveTo>
                      <a:pt x="9505" y="2521"/>
                    </a:moveTo>
                    <a:lnTo>
                      <a:pt x="9505" y="2737"/>
                    </a:lnTo>
                    <a:lnTo>
                      <a:pt x="9938" y="2737"/>
                    </a:lnTo>
                    <a:cubicBezTo>
                      <a:pt x="9938" y="2737"/>
                      <a:pt x="9938" y="2664"/>
                      <a:pt x="9938" y="2664"/>
                    </a:cubicBezTo>
                    <a:lnTo>
                      <a:pt x="9505" y="2521"/>
                    </a:lnTo>
                    <a:close/>
                    <a:moveTo>
                      <a:pt x="10658" y="3673"/>
                    </a:moveTo>
                    <a:lnTo>
                      <a:pt x="10658" y="3889"/>
                    </a:lnTo>
                    <a:lnTo>
                      <a:pt x="10946" y="3889"/>
                    </a:lnTo>
                    <a:lnTo>
                      <a:pt x="10946" y="3745"/>
                    </a:lnTo>
                    <a:lnTo>
                      <a:pt x="10658" y="3745"/>
                    </a:lnTo>
                    <a:close/>
                    <a:moveTo>
                      <a:pt x="11378" y="14403"/>
                    </a:moveTo>
                    <a:lnTo>
                      <a:pt x="11450" y="14403"/>
                    </a:lnTo>
                    <a:lnTo>
                      <a:pt x="11954" y="13971"/>
                    </a:lnTo>
                    <a:lnTo>
                      <a:pt x="11810" y="13971"/>
                    </a:lnTo>
                    <a:lnTo>
                      <a:pt x="11306" y="14403"/>
                    </a:lnTo>
                    <a:close/>
                    <a:moveTo>
                      <a:pt x="11594" y="4105"/>
                    </a:moveTo>
                    <a:lnTo>
                      <a:pt x="11882" y="4393"/>
                    </a:lnTo>
                    <a:lnTo>
                      <a:pt x="12026" y="4393"/>
                    </a:lnTo>
                    <a:lnTo>
                      <a:pt x="11738" y="4105"/>
                    </a:lnTo>
                    <a:lnTo>
                      <a:pt x="11666" y="4105"/>
                    </a:lnTo>
                    <a:close/>
                    <a:moveTo>
                      <a:pt x="13250" y="14907"/>
                    </a:moveTo>
                    <a:lnTo>
                      <a:pt x="13250" y="14907"/>
                    </a:lnTo>
                    <a:cubicBezTo>
                      <a:pt x="13250" y="14907"/>
                      <a:pt x="13538" y="15123"/>
                      <a:pt x="13538" y="15123"/>
                    </a:cubicBezTo>
                    <a:lnTo>
                      <a:pt x="13610" y="15123"/>
                    </a:lnTo>
                    <a:cubicBezTo>
                      <a:pt x="13610" y="15123"/>
                      <a:pt x="13322" y="14907"/>
                      <a:pt x="13322" y="14907"/>
                    </a:cubicBezTo>
                    <a:lnTo>
                      <a:pt x="13250" y="14907"/>
                    </a:lnTo>
                    <a:close/>
                    <a:moveTo>
                      <a:pt x="14042" y="12098"/>
                    </a:moveTo>
                    <a:lnTo>
                      <a:pt x="14114" y="12098"/>
                    </a:lnTo>
                    <a:lnTo>
                      <a:pt x="14331" y="11883"/>
                    </a:lnTo>
                    <a:lnTo>
                      <a:pt x="14259" y="11883"/>
                    </a:lnTo>
                    <a:lnTo>
                      <a:pt x="14042" y="12098"/>
                    </a:lnTo>
                    <a:close/>
                    <a:moveTo>
                      <a:pt x="14042" y="15123"/>
                    </a:moveTo>
                    <a:lnTo>
                      <a:pt x="14042" y="15123"/>
                    </a:lnTo>
                    <a:cubicBezTo>
                      <a:pt x="14042" y="15123"/>
                      <a:pt x="14474" y="15195"/>
                      <a:pt x="14474" y="15195"/>
                    </a:cubicBezTo>
                    <a:lnTo>
                      <a:pt x="14474" y="15195"/>
                    </a:lnTo>
                    <a:cubicBezTo>
                      <a:pt x="14474" y="15195"/>
                      <a:pt x="14042" y="15123"/>
                      <a:pt x="14042" y="15123"/>
                    </a:cubicBezTo>
                    <a:close/>
                    <a:moveTo>
                      <a:pt x="14042" y="21821"/>
                    </a:moveTo>
                    <a:lnTo>
                      <a:pt x="14042" y="22036"/>
                    </a:lnTo>
                    <a:lnTo>
                      <a:pt x="14331" y="22036"/>
                    </a:lnTo>
                    <a:lnTo>
                      <a:pt x="14331" y="21748"/>
                    </a:lnTo>
                    <a:lnTo>
                      <a:pt x="14042" y="21748"/>
                    </a:lnTo>
                    <a:close/>
                    <a:moveTo>
                      <a:pt x="14331" y="11810"/>
                    </a:moveTo>
                    <a:lnTo>
                      <a:pt x="14474" y="11810"/>
                    </a:lnTo>
                    <a:lnTo>
                      <a:pt x="14691" y="11594"/>
                    </a:lnTo>
                    <a:lnTo>
                      <a:pt x="14619" y="11594"/>
                    </a:lnTo>
                    <a:lnTo>
                      <a:pt x="14403" y="11810"/>
                    </a:lnTo>
                    <a:close/>
                    <a:moveTo>
                      <a:pt x="14835" y="21388"/>
                    </a:moveTo>
                    <a:lnTo>
                      <a:pt x="14835" y="21604"/>
                    </a:lnTo>
                    <a:lnTo>
                      <a:pt x="15123" y="21604"/>
                    </a:lnTo>
                    <a:lnTo>
                      <a:pt x="15123" y="21316"/>
                    </a:lnTo>
                    <a:lnTo>
                      <a:pt x="14835" y="21316"/>
                    </a:lnTo>
                    <a:close/>
                    <a:moveTo>
                      <a:pt x="15555" y="20956"/>
                    </a:moveTo>
                    <a:lnTo>
                      <a:pt x="15555" y="20956"/>
                    </a:lnTo>
                    <a:cubicBezTo>
                      <a:pt x="15555" y="20956"/>
                      <a:pt x="15843" y="20740"/>
                      <a:pt x="15843" y="20740"/>
                    </a:cubicBezTo>
                    <a:lnTo>
                      <a:pt x="15771" y="20740"/>
                    </a:lnTo>
                    <a:lnTo>
                      <a:pt x="15555" y="20956"/>
                    </a:lnTo>
                    <a:close/>
                    <a:moveTo>
                      <a:pt x="17067" y="15771"/>
                    </a:moveTo>
                    <a:lnTo>
                      <a:pt x="17067" y="15771"/>
                    </a:lnTo>
                    <a:cubicBezTo>
                      <a:pt x="17067" y="15771"/>
                      <a:pt x="17499" y="15843"/>
                      <a:pt x="17499" y="15843"/>
                    </a:cubicBezTo>
                    <a:lnTo>
                      <a:pt x="17499" y="15843"/>
                    </a:lnTo>
                    <a:cubicBezTo>
                      <a:pt x="17499" y="15843"/>
                      <a:pt x="17067" y="15771"/>
                      <a:pt x="17067" y="15771"/>
                    </a:cubicBezTo>
                    <a:close/>
                    <a:moveTo>
                      <a:pt x="17067" y="19804"/>
                    </a:moveTo>
                    <a:lnTo>
                      <a:pt x="17211" y="19804"/>
                    </a:lnTo>
                    <a:lnTo>
                      <a:pt x="17427" y="19588"/>
                    </a:lnTo>
                    <a:lnTo>
                      <a:pt x="17355" y="19588"/>
                    </a:lnTo>
                    <a:lnTo>
                      <a:pt x="17139" y="19804"/>
                    </a:lnTo>
                    <a:close/>
                    <a:moveTo>
                      <a:pt x="17643" y="19516"/>
                    </a:moveTo>
                    <a:lnTo>
                      <a:pt x="17715" y="19516"/>
                    </a:lnTo>
                    <a:lnTo>
                      <a:pt x="17931" y="19300"/>
                    </a:lnTo>
                    <a:lnTo>
                      <a:pt x="17859" y="19300"/>
                    </a:lnTo>
                    <a:lnTo>
                      <a:pt x="17643" y="19516"/>
                    </a:lnTo>
                    <a:close/>
                    <a:moveTo>
                      <a:pt x="17715" y="15771"/>
                    </a:moveTo>
                    <a:lnTo>
                      <a:pt x="17715" y="15987"/>
                    </a:lnTo>
                    <a:lnTo>
                      <a:pt x="18147" y="15987"/>
                    </a:lnTo>
                    <a:cubicBezTo>
                      <a:pt x="18147" y="15987"/>
                      <a:pt x="17715" y="15771"/>
                      <a:pt x="17715" y="15771"/>
                    </a:cubicBezTo>
                    <a:close/>
                    <a:moveTo>
                      <a:pt x="18147" y="19156"/>
                    </a:moveTo>
                    <a:lnTo>
                      <a:pt x="18219" y="19156"/>
                    </a:lnTo>
                    <a:lnTo>
                      <a:pt x="18436" y="18940"/>
                    </a:lnTo>
                    <a:lnTo>
                      <a:pt x="18364" y="18940"/>
                    </a:lnTo>
                    <a:lnTo>
                      <a:pt x="18147" y="19156"/>
                    </a:lnTo>
                    <a:close/>
                    <a:moveTo>
                      <a:pt x="18436" y="8786"/>
                    </a:moveTo>
                    <a:lnTo>
                      <a:pt x="18436" y="8930"/>
                    </a:lnTo>
                    <a:lnTo>
                      <a:pt x="18651" y="8714"/>
                    </a:lnTo>
                    <a:lnTo>
                      <a:pt x="18651" y="8714"/>
                    </a:lnTo>
                    <a:cubicBezTo>
                      <a:pt x="18651" y="8714"/>
                      <a:pt x="18436" y="8786"/>
                      <a:pt x="18436" y="8786"/>
                    </a:cubicBezTo>
                    <a:close/>
                    <a:moveTo>
                      <a:pt x="20452" y="6986"/>
                    </a:moveTo>
                    <a:lnTo>
                      <a:pt x="20452" y="7201"/>
                    </a:lnTo>
                    <a:lnTo>
                      <a:pt x="20884" y="6841"/>
                    </a:lnTo>
                    <a:lnTo>
                      <a:pt x="20740" y="6841"/>
                    </a:lnTo>
                    <a:lnTo>
                      <a:pt x="20452" y="6986"/>
                    </a:lnTo>
                    <a:close/>
                    <a:moveTo>
                      <a:pt x="21460" y="6481"/>
                    </a:moveTo>
                    <a:lnTo>
                      <a:pt x="21460" y="6697"/>
                    </a:lnTo>
                    <a:lnTo>
                      <a:pt x="22108" y="6481"/>
                    </a:lnTo>
                    <a:lnTo>
                      <a:pt x="22108" y="6481"/>
                    </a:lnTo>
                    <a:cubicBezTo>
                      <a:pt x="22108" y="6481"/>
                      <a:pt x="21892" y="6409"/>
                      <a:pt x="21892" y="6409"/>
                    </a:cubicBezTo>
                    <a:lnTo>
                      <a:pt x="21460" y="6409"/>
                    </a:lnTo>
                    <a:close/>
                    <a:moveTo>
                      <a:pt x="22180" y="16347"/>
                    </a:moveTo>
                    <a:lnTo>
                      <a:pt x="22180" y="16347"/>
                    </a:lnTo>
                    <a:cubicBezTo>
                      <a:pt x="22180" y="16347"/>
                      <a:pt x="22612" y="16419"/>
                      <a:pt x="22612" y="16419"/>
                    </a:cubicBezTo>
                    <a:lnTo>
                      <a:pt x="22612" y="16419"/>
                    </a:lnTo>
                    <a:cubicBezTo>
                      <a:pt x="22612" y="16419"/>
                      <a:pt x="22180" y="16347"/>
                      <a:pt x="22180" y="16347"/>
                    </a:cubicBezTo>
                    <a:close/>
                    <a:moveTo>
                      <a:pt x="23260" y="5257"/>
                    </a:moveTo>
                    <a:lnTo>
                      <a:pt x="23260" y="5257"/>
                    </a:lnTo>
                    <a:cubicBezTo>
                      <a:pt x="23260" y="5257"/>
                      <a:pt x="23476" y="5185"/>
                      <a:pt x="23476" y="5185"/>
                    </a:cubicBezTo>
                    <a:lnTo>
                      <a:pt x="23476" y="5185"/>
                    </a:lnTo>
                    <a:cubicBezTo>
                      <a:pt x="23476" y="5185"/>
                      <a:pt x="23260" y="5257"/>
                      <a:pt x="23260" y="5257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8" name="Freeform: Shape 1677">
                <a:extLst>
                  <a:ext uri="{FF2B5EF4-FFF2-40B4-BE49-F238E27FC236}">
                    <a16:creationId xmlns:a16="http://schemas.microsoft.com/office/drawing/2014/main" id="{4FE5D473-AC41-4709-E5EC-86EABF457996}"/>
                  </a:ext>
                </a:extLst>
              </p:cNvPr>
              <p:cNvSpPr/>
              <p:nvPr/>
            </p:nvSpPr>
            <p:spPr>
              <a:xfrm>
                <a:off x="7014857" y="5506320"/>
                <a:ext cx="16923" cy="23764"/>
              </a:xfrm>
              <a:custGeom>
                <a:avLst/>
                <a:gdLst>
                  <a:gd name="connsiteX0" fmla="*/ 11162 w 16923"/>
                  <a:gd name="connsiteY0" fmla="*/ 0 h 23764"/>
                  <a:gd name="connsiteX1" fmla="*/ 11450 w 16923"/>
                  <a:gd name="connsiteY1" fmla="*/ 0 h 23764"/>
                  <a:gd name="connsiteX2" fmla="*/ 13250 w 16923"/>
                  <a:gd name="connsiteY2" fmla="*/ 1656 h 23764"/>
                  <a:gd name="connsiteX3" fmla="*/ 13467 w 16923"/>
                  <a:gd name="connsiteY3" fmla="*/ 2232 h 23764"/>
                  <a:gd name="connsiteX4" fmla="*/ 13395 w 16923"/>
                  <a:gd name="connsiteY4" fmla="*/ 2232 h 23764"/>
                  <a:gd name="connsiteX5" fmla="*/ 12170 w 16923"/>
                  <a:gd name="connsiteY5" fmla="*/ 1584 h 23764"/>
                  <a:gd name="connsiteX6" fmla="*/ 11522 w 16923"/>
                  <a:gd name="connsiteY6" fmla="*/ 2088 h 23764"/>
                  <a:gd name="connsiteX7" fmla="*/ 11882 w 16923"/>
                  <a:gd name="connsiteY7" fmla="*/ 3889 h 23764"/>
                  <a:gd name="connsiteX8" fmla="*/ 11738 w 16923"/>
                  <a:gd name="connsiteY8" fmla="*/ 4177 h 23764"/>
                  <a:gd name="connsiteX9" fmla="*/ 11666 w 16923"/>
                  <a:gd name="connsiteY9" fmla="*/ 4177 h 23764"/>
                  <a:gd name="connsiteX10" fmla="*/ 11594 w 16923"/>
                  <a:gd name="connsiteY10" fmla="*/ 4105 h 23764"/>
                  <a:gd name="connsiteX11" fmla="*/ 11594 w 16923"/>
                  <a:gd name="connsiteY11" fmla="*/ 4537 h 23764"/>
                  <a:gd name="connsiteX12" fmla="*/ 11666 w 16923"/>
                  <a:gd name="connsiteY12" fmla="*/ 4537 h 23764"/>
                  <a:gd name="connsiteX13" fmla="*/ 11666 w 16923"/>
                  <a:gd name="connsiteY13" fmla="*/ 4177 h 23764"/>
                  <a:gd name="connsiteX14" fmla="*/ 11882 w 16923"/>
                  <a:gd name="connsiteY14" fmla="*/ 4177 h 23764"/>
                  <a:gd name="connsiteX15" fmla="*/ 13250 w 16923"/>
                  <a:gd name="connsiteY15" fmla="*/ 10226 h 23764"/>
                  <a:gd name="connsiteX16" fmla="*/ 13395 w 16923"/>
                  <a:gd name="connsiteY16" fmla="*/ 10730 h 23764"/>
                  <a:gd name="connsiteX17" fmla="*/ 14403 w 16923"/>
                  <a:gd name="connsiteY17" fmla="*/ 11450 h 23764"/>
                  <a:gd name="connsiteX18" fmla="*/ 14403 w 16923"/>
                  <a:gd name="connsiteY18" fmla="*/ 11450 h 23764"/>
                  <a:gd name="connsiteX19" fmla="*/ 13395 w 16923"/>
                  <a:gd name="connsiteY19" fmla="*/ 12962 h 23764"/>
                  <a:gd name="connsiteX20" fmla="*/ 14907 w 16923"/>
                  <a:gd name="connsiteY20" fmla="*/ 21676 h 23764"/>
                  <a:gd name="connsiteX21" fmla="*/ 15627 w 16923"/>
                  <a:gd name="connsiteY21" fmla="*/ 22324 h 23764"/>
                  <a:gd name="connsiteX22" fmla="*/ 15843 w 16923"/>
                  <a:gd name="connsiteY22" fmla="*/ 22324 h 23764"/>
                  <a:gd name="connsiteX23" fmla="*/ 16851 w 16923"/>
                  <a:gd name="connsiteY23" fmla="*/ 21676 h 23764"/>
                  <a:gd name="connsiteX24" fmla="*/ 16923 w 16923"/>
                  <a:gd name="connsiteY24" fmla="*/ 21676 h 23764"/>
                  <a:gd name="connsiteX25" fmla="*/ 14259 w 16923"/>
                  <a:gd name="connsiteY25" fmla="*/ 23693 h 23764"/>
                  <a:gd name="connsiteX26" fmla="*/ 13250 w 16923"/>
                  <a:gd name="connsiteY26" fmla="*/ 23116 h 23764"/>
                  <a:gd name="connsiteX27" fmla="*/ 13107 w 16923"/>
                  <a:gd name="connsiteY27" fmla="*/ 23116 h 23764"/>
                  <a:gd name="connsiteX28" fmla="*/ 11738 w 16923"/>
                  <a:gd name="connsiteY28" fmla="*/ 23765 h 23764"/>
                  <a:gd name="connsiteX29" fmla="*/ 11378 w 16923"/>
                  <a:gd name="connsiteY29" fmla="*/ 23765 h 23764"/>
                  <a:gd name="connsiteX30" fmla="*/ 9218 w 16923"/>
                  <a:gd name="connsiteY30" fmla="*/ 22108 h 23764"/>
                  <a:gd name="connsiteX31" fmla="*/ 9290 w 16923"/>
                  <a:gd name="connsiteY31" fmla="*/ 22108 h 23764"/>
                  <a:gd name="connsiteX32" fmla="*/ 10658 w 16923"/>
                  <a:gd name="connsiteY32" fmla="*/ 22540 h 23764"/>
                  <a:gd name="connsiteX33" fmla="*/ 11162 w 16923"/>
                  <a:gd name="connsiteY33" fmla="*/ 21892 h 23764"/>
                  <a:gd name="connsiteX34" fmla="*/ 10946 w 16923"/>
                  <a:gd name="connsiteY34" fmla="*/ 20596 h 23764"/>
                  <a:gd name="connsiteX35" fmla="*/ 11450 w 16923"/>
                  <a:gd name="connsiteY35" fmla="*/ 20236 h 23764"/>
                  <a:gd name="connsiteX36" fmla="*/ 11378 w 16923"/>
                  <a:gd name="connsiteY36" fmla="*/ 20236 h 23764"/>
                  <a:gd name="connsiteX37" fmla="*/ 11018 w 16923"/>
                  <a:gd name="connsiteY37" fmla="*/ 20452 h 23764"/>
                  <a:gd name="connsiteX38" fmla="*/ 11018 w 16923"/>
                  <a:gd name="connsiteY38" fmla="*/ 20308 h 23764"/>
                  <a:gd name="connsiteX39" fmla="*/ 10946 w 16923"/>
                  <a:gd name="connsiteY39" fmla="*/ 19372 h 23764"/>
                  <a:gd name="connsiteX40" fmla="*/ 10370 w 16923"/>
                  <a:gd name="connsiteY40" fmla="*/ 16923 h 23764"/>
                  <a:gd name="connsiteX41" fmla="*/ 10298 w 16923"/>
                  <a:gd name="connsiteY41" fmla="*/ 16923 h 23764"/>
                  <a:gd name="connsiteX42" fmla="*/ 10298 w 16923"/>
                  <a:gd name="connsiteY42" fmla="*/ 16779 h 23764"/>
                  <a:gd name="connsiteX43" fmla="*/ 8570 w 16923"/>
                  <a:gd name="connsiteY43" fmla="*/ 16779 h 23764"/>
                  <a:gd name="connsiteX44" fmla="*/ 8281 w 16923"/>
                  <a:gd name="connsiteY44" fmla="*/ 16779 h 23764"/>
                  <a:gd name="connsiteX45" fmla="*/ 7129 w 16923"/>
                  <a:gd name="connsiteY45" fmla="*/ 16491 h 23764"/>
                  <a:gd name="connsiteX46" fmla="*/ 6481 w 16923"/>
                  <a:gd name="connsiteY46" fmla="*/ 16779 h 23764"/>
                  <a:gd name="connsiteX47" fmla="*/ 5617 w 16923"/>
                  <a:gd name="connsiteY47" fmla="*/ 20740 h 23764"/>
                  <a:gd name="connsiteX48" fmla="*/ 5617 w 16923"/>
                  <a:gd name="connsiteY48" fmla="*/ 21964 h 23764"/>
                  <a:gd name="connsiteX49" fmla="*/ 6193 w 16923"/>
                  <a:gd name="connsiteY49" fmla="*/ 22468 h 23764"/>
                  <a:gd name="connsiteX50" fmla="*/ 6985 w 16923"/>
                  <a:gd name="connsiteY50" fmla="*/ 22108 h 23764"/>
                  <a:gd name="connsiteX51" fmla="*/ 6985 w 16923"/>
                  <a:gd name="connsiteY51" fmla="*/ 22324 h 23764"/>
                  <a:gd name="connsiteX52" fmla="*/ 5401 w 16923"/>
                  <a:gd name="connsiteY52" fmla="*/ 23765 h 23764"/>
                  <a:gd name="connsiteX53" fmla="*/ 5041 w 16923"/>
                  <a:gd name="connsiteY53" fmla="*/ 23765 h 23764"/>
                  <a:gd name="connsiteX54" fmla="*/ 3673 w 16923"/>
                  <a:gd name="connsiteY54" fmla="*/ 23044 h 23764"/>
                  <a:gd name="connsiteX55" fmla="*/ 3601 w 16923"/>
                  <a:gd name="connsiteY55" fmla="*/ 23044 h 23764"/>
                  <a:gd name="connsiteX56" fmla="*/ 2305 w 16923"/>
                  <a:gd name="connsiteY56" fmla="*/ 23693 h 23764"/>
                  <a:gd name="connsiteX57" fmla="*/ 1944 w 16923"/>
                  <a:gd name="connsiteY57" fmla="*/ 23693 h 23764"/>
                  <a:gd name="connsiteX58" fmla="*/ 0 w 16923"/>
                  <a:gd name="connsiteY58" fmla="*/ 22108 h 23764"/>
                  <a:gd name="connsiteX59" fmla="*/ 1080 w 16923"/>
                  <a:gd name="connsiteY59" fmla="*/ 22468 h 23764"/>
                  <a:gd name="connsiteX60" fmla="*/ 2377 w 16923"/>
                  <a:gd name="connsiteY60" fmla="*/ 21028 h 23764"/>
                  <a:gd name="connsiteX61" fmla="*/ 2448 w 16923"/>
                  <a:gd name="connsiteY61" fmla="*/ 21028 h 23764"/>
                  <a:gd name="connsiteX62" fmla="*/ 2377 w 16923"/>
                  <a:gd name="connsiteY62" fmla="*/ 21028 h 23764"/>
                  <a:gd name="connsiteX63" fmla="*/ 2377 w 16923"/>
                  <a:gd name="connsiteY63" fmla="*/ 20668 h 23764"/>
                  <a:gd name="connsiteX64" fmla="*/ 3097 w 16923"/>
                  <a:gd name="connsiteY64" fmla="*/ 18651 h 23764"/>
                  <a:gd name="connsiteX65" fmla="*/ 3024 w 16923"/>
                  <a:gd name="connsiteY65" fmla="*/ 18651 h 23764"/>
                  <a:gd name="connsiteX66" fmla="*/ 3024 w 16923"/>
                  <a:gd name="connsiteY66" fmla="*/ 18364 h 23764"/>
                  <a:gd name="connsiteX67" fmla="*/ 3312 w 16923"/>
                  <a:gd name="connsiteY67" fmla="*/ 16995 h 23764"/>
                  <a:gd name="connsiteX68" fmla="*/ 3312 w 16923"/>
                  <a:gd name="connsiteY68" fmla="*/ 16995 h 23764"/>
                  <a:gd name="connsiteX69" fmla="*/ 4033 w 16923"/>
                  <a:gd name="connsiteY69" fmla="*/ 14331 h 23764"/>
                  <a:gd name="connsiteX70" fmla="*/ 4033 w 16923"/>
                  <a:gd name="connsiteY70" fmla="*/ 14331 h 23764"/>
                  <a:gd name="connsiteX71" fmla="*/ 4033 w 16923"/>
                  <a:gd name="connsiteY71" fmla="*/ 14187 h 23764"/>
                  <a:gd name="connsiteX72" fmla="*/ 4321 w 16923"/>
                  <a:gd name="connsiteY72" fmla="*/ 13035 h 23764"/>
                  <a:gd name="connsiteX73" fmla="*/ 3312 w 16923"/>
                  <a:gd name="connsiteY73" fmla="*/ 11594 h 23764"/>
                  <a:gd name="connsiteX74" fmla="*/ 4537 w 16923"/>
                  <a:gd name="connsiteY74" fmla="*/ 10370 h 23764"/>
                  <a:gd name="connsiteX75" fmla="*/ 5113 w 16923"/>
                  <a:gd name="connsiteY75" fmla="*/ 9578 h 23764"/>
                  <a:gd name="connsiteX76" fmla="*/ 5905 w 16923"/>
                  <a:gd name="connsiteY76" fmla="*/ 8498 h 23764"/>
                  <a:gd name="connsiteX77" fmla="*/ 5905 w 16923"/>
                  <a:gd name="connsiteY77" fmla="*/ 8498 h 23764"/>
                  <a:gd name="connsiteX78" fmla="*/ 5689 w 16923"/>
                  <a:gd name="connsiteY78" fmla="*/ 8353 h 23764"/>
                  <a:gd name="connsiteX79" fmla="*/ 5401 w 16923"/>
                  <a:gd name="connsiteY79" fmla="*/ 8786 h 23764"/>
                  <a:gd name="connsiteX80" fmla="*/ 5329 w 16923"/>
                  <a:gd name="connsiteY80" fmla="*/ 8786 h 23764"/>
                  <a:gd name="connsiteX81" fmla="*/ 5329 w 16923"/>
                  <a:gd name="connsiteY81" fmla="*/ 8570 h 23764"/>
                  <a:gd name="connsiteX82" fmla="*/ 6409 w 16923"/>
                  <a:gd name="connsiteY82" fmla="*/ 3744 h 23764"/>
                  <a:gd name="connsiteX83" fmla="*/ 6553 w 16923"/>
                  <a:gd name="connsiteY83" fmla="*/ 3097 h 23764"/>
                  <a:gd name="connsiteX84" fmla="*/ 5689 w 16923"/>
                  <a:gd name="connsiteY84" fmla="*/ 1944 h 23764"/>
                  <a:gd name="connsiteX85" fmla="*/ 4969 w 16923"/>
                  <a:gd name="connsiteY85" fmla="*/ 2232 h 23764"/>
                  <a:gd name="connsiteX86" fmla="*/ 4969 w 16923"/>
                  <a:gd name="connsiteY86" fmla="*/ 2232 h 23764"/>
                  <a:gd name="connsiteX87" fmla="*/ 6769 w 16923"/>
                  <a:gd name="connsiteY87" fmla="*/ 504 h 23764"/>
                  <a:gd name="connsiteX88" fmla="*/ 7129 w 16923"/>
                  <a:gd name="connsiteY88" fmla="*/ 288 h 23764"/>
                  <a:gd name="connsiteX89" fmla="*/ 7129 w 16923"/>
                  <a:gd name="connsiteY89" fmla="*/ 288 h 23764"/>
                  <a:gd name="connsiteX90" fmla="*/ 7201 w 16923"/>
                  <a:gd name="connsiteY90" fmla="*/ 288 h 23764"/>
                  <a:gd name="connsiteX91" fmla="*/ 7345 w 16923"/>
                  <a:gd name="connsiteY91" fmla="*/ 288 h 23764"/>
                  <a:gd name="connsiteX92" fmla="*/ 7345 w 16923"/>
                  <a:gd name="connsiteY92" fmla="*/ 504 h 23764"/>
                  <a:gd name="connsiteX93" fmla="*/ 7489 w 16923"/>
                  <a:gd name="connsiteY93" fmla="*/ 504 h 23764"/>
                  <a:gd name="connsiteX94" fmla="*/ 7489 w 16923"/>
                  <a:gd name="connsiteY94" fmla="*/ 288 h 23764"/>
                  <a:gd name="connsiteX95" fmla="*/ 9650 w 16923"/>
                  <a:gd name="connsiteY95" fmla="*/ 1368 h 23764"/>
                  <a:gd name="connsiteX96" fmla="*/ 11450 w 16923"/>
                  <a:gd name="connsiteY96" fmla="*/ 72 h 23764"/>
                  <a:gd name="connsiteX97" fmla="*/ 3384 w 16923"/>
                  <a:gd name="connsiteY97" fmla="*/ 18075 h 23764"/>
                  <a:gd name="connsiteX98" fmla="*/ 3384 w 16923"/>
                  <a:gd name="connsiteY98" fmla="*/ 18075 h 23764"/>
                  <a:gd name="connsiteX99" fmla="*/ 3384 w 16923"/>
                  <a:gd name="connsiteY99" fmla="*/ 18219 h 23764"/>
                  <a:gd name="connsiteX100" fmla="*/ 3673 w 16923"/>
                  <a:gd name="connsiteY100" fmla="*/ 18219 h 23764"/>
                  <a:gd name="connsiteX101" fmla="*/ 3673 w 16923"/>
                  <a:gd name="connsiteY101" fmla="*/ 18075 h 23764"/>
                  <a:gd name="connsiteX102" fmla="*/ 3457 w 16923"/>
                  <a:gd name="connsiteY102" fmla="*/ 18075 h 23764"/>
                  <a:gd name="connsiteX103" fmla="*/ 3889 w 16923"/>
                  <a:gd name="connsiteY103" fmla="*/ 18004 h 23764"/>
                  <a:gd name="connsiteX104" fmla="*/ 3889 w 16923"/>
                  <a:gd name="connsiteY104" fmla="*/ 18004 h 23764"/>
                  <a:gd name="connsiteX105" fmla="*/ 3961 w 16923"/>
                  <a:gd name="connsiteY105" fmla="*/ 18004 h 23764"/>
                  <a:gd name="connsiteX106" fmla="*/ 4321 w 16923"/>
                  <a:gd name="connsiteY106" fmla="*/ 18004 h 23764"/>
                  <a:gd name="connsiteX107" fmla="*/ 4321 w 16923"/>
                  <a:gd name="connsiteY107" fmla="*/ 17859 h 23764"/>
                  <a:gd name="connsiteX108" fmla="*/ 3889 w 16923"/>
                  <a:gd name="connsiteY108" fmla="*/ 17859 h 23764"/>
                  <a:gd name="connsiteX109" fmla="*/ 4465 w 16923"/>
                  <a:gd name="connsiteY109" fmla="*/ 17787 h 23764"/>
                  <a:gd name="connsiteX110" fmla="*/ 4465 w 16923"/>
                  <a:gd name="connsiteY110" fmla="*/ 17931 h 23764"/>
                  <a:gd name="connsiteX111" fmla="*/ 4753 w 16923"/>
                  <a:gd name="connsiteY111" fmla="*/ 17931 h 23764"/>
                  <a:gd name="connsiteX112" fmla="*/ 4753 w 16923"/>
                  <a:gd name="connsiteY112" fmla="*/ 17787 h 23764"/>
                  <a:gd name="connsiteX113" fmla="*/ 4465 w 16923"/>
                  <a:gd name="connsiteY113" fmla="*/ 17787 h 23764"/>
                  <a:gd name="connsiteX114" fmla="*/ 5977 w 16923"/>
                  <a:gd name="connsiteY114" fmla="*/ 7993 h 23764"/>
                  <a:gd name="connsiteX115" fmla="*/ 5977 w 16923"/>
                  <a:gd name="connsiteY115" fmla="*/ 8209 h 23764"/>
                  <a:gd name="connsiteX116" fmla="*/ 6337 w 16923"/>
                  <a:gd name="connsiteY116" fmla="*/ 7993 h 23764"/>
                  <a:gd name="connsiteX117" fmla="*/ 6337 w 16923"/>
                  <a:gd name="connsiteY117" fmla="*/ 7993 h 23764"/>
                  <a:gd name="connsiteX118" fmla="*/ 5977 w 16923"/>
                  <a:gd name="connsiteY118" fmla="*/ 7993 h 23764"/>
                  <a:gd name="connsiteX119" fmla="*/ 6769 w 16923"/>
                  <a:gd name="connsiteY119" fmla="*/ 1728 h 23764"/>
                  <a:gd name="connsiteX120" fmla="*/ 6769 w 16923"/>
                  <a:gd name="connsiteY120" fmla="*/ 1728 h 23764"/>
                  <a:gd name="connsiteX121" fmla="*/ 6769 w 16923"/>
                  <a:gd name="connsiteY121" fmla="*/ 1800 h 23764"/>
                  <a:gd name="connsiteX122" fmla="*/ 7129 w 16923"/>
                  <a:gd name="connsiteY122" fmla="*/ 1440 h 23764"/>
                  <a:gd name="connsiteX123" fmla="*/ 7057 w 16923"/>
                  <a:gd name="connsiteY123" fmla="*/ 1440 h 23764"/>
                  <a:gd name="connsiteX124" fmla="*/ 6697 w 16923"/>
                  <a:gd name="connsiteY124" fmla="*/ 1656 h 23764"/>
                  <a:gd name="connsiteX125" fmla="*/ 6769 w 16923"/>
                  <a:gd name="connsiteY125" fmla="*/ 7561 h 23764"/>
                  <a:gd name="connsiteX126" fmla="*/ 6769 w 16923"/>
                  <a:gd name="connsiteY126" fmla="*/ 7706 h 23764"/>
                  <a:gd name="connsiteX127" fmla="*/ 8138 w 16923"/>
                  <a:gd name="connsiteY127" fmla="*/ 6913 h 23764"/>
                  <a:gd name="connsiteX128" fmla="*/ 8138 w 16923"/>
                  <a:gd name="connsiteY128" fmla="*/ 6913 h 23764"/>
                  <a:gd name="connsiteX129" fmla="*/ 7993 w 16923"/>
                  <a:gd name="connsiteY129" fmla="*/ 6913 h 23764"/>
                  <a:gd name="connsiteX130" fmla="*/ 6769 w 16923"/>
                  <a:gd name="connsiteY130" fmla="*/ 7633 h 23764"/>
                  <a:gd name="connsiteX131" fmla="*/ 8570 w 16923"/>
                  <a:gd name="connsiteY131" fmla="*/ 6841 h 23764"/>
                  <a:gd name="connsiteX132" fmla="*/ 7993 w 16923"/>
                  <a:gd name="connsiteY132" fmla="*/ 8281 h 23764"/>
                  <a:gd name="connsiteX133" fmla="*/ 8066 w 16923"/>
                  <a:gd name="connsiteY133" fmla="*/ 8281 h 23764"/>
                  <a:gd name="connsiteX134" fmla="*/ 7849 w 16923"/>
                  <a:gd name="connsiteY134" fmla="*/ 9578 h 23764"/>
                  <a:gd name="connsiteX135" fmla="*/ 7849 w 16923"/>
                  <a:gd name="connsiteY135" fmla="*/ 9866 h 23764"/>
                  <a:gd name="connsiteX136" fmla="*/ 6985 w 16923"/>
                  <a:gd name="connsiteY136" fmla="*/ 13395 h 23764"/>
                  <a:gd name="connsiteX137" fmla="*/ 6913 w 16923"/>
                  <a:gd name="connsiteY137" fmla="*/ 13395 h 23764"/>
                  <a:gd name="connsiteX138" fmla="*/ 7201 w 16923"/>
                  <a:gd name="connsiteY138" fmla="*/ 13755 h 23764"/>
                  <a:gd name="connsiteX139" fmla="*/ 7274 w 16923"/>
                  <a:gd name="connsiteY139" fmla="*/ 13755 h 23764"/>
                  <a:gd name="connsiteX140" fmla="*/ 7274 w 16923"/>
                  <a:gd name="connsiteY140" fmla="*/ 13827 h 23764"/>
                  <a:gd name="connsiteX141" fmla="*/ 7633 w 16923"/>
                  <a:gd name="connsiteY141" fmla="*/ 13827 h 23764"/>
                  <a:gd name="connsiteX142" fmla="*/ 9290 w 16923"/>
                  <a:gd name="connsiteY142" fmla="*/ 13899 h 23764"/>
                  <a:gd name="connsiteX143" fmla="*/ 9794 w 16923"/>
                  <a:gd name="connsiteY143" fmla="*/ 13755 h 23764"/>
                  <a:gd name="connsiteX144" fmla="*/ 9290 w 16923"/>
                  <a:gd name="connsiteY144" fmla="*/ 10154 h 23764"/>
                  <a:gd name="connsiteX145" fmla="*/ 9290 w 16923"/>
                  <a:gd name="connsiteY145" fmla="*/ 9938 h 23764"/>
                  <a:gd name="connsiteX146" fmla="*/ 8713 w 16923"/>
                  <a:gd name="connsiteY146" fmla="*/ 6913 h 23764"/>
                  <a:gd name="connsiteX147" fmla="*/ 8642 w 16923"/>
                  <a:gd name="connsiteY147" fmla="*/ 6913 h 23764"/>
                  <a:gd name="connsiteX148" fmla="*/ 7417 w 16923"/>
                  <a:gd name="connsiteY148" fmla="*/ 864 h 23764"/>
                  <a:gd name="connsiteX149" fmla="*/ 7417 w 16923"/>
                  <a:gd name="connsiteY149" fmla="*/ 864 h 23764"/>
                  <a:gd name="connsiteX150" fmla="*/ 7417 w 16923"/>
                  <a:gd name="connsiteY150" fmla="*/ 936 h 23764"/>
                  <a:gd name="connsiteX151" fmla="*/ 7706 w 16923"/>
                  <a:gd name="connsiteY151" fmla="*/ 936 h 23764"/>
                  <a:gd name="connsiteX152" fmla="*/ 7706 w 16923"/>
                  <a:gd name="connsiteY152" fmla="*/ 792 h 23764"/>
                  <a:gd name="connsiteX153" fmla="*/ 7345 w 16923"/>
                  <a:gd name="connsiteY153" fmla="*/ 792 h 23764"/>
                  <a:gd name="connsiteX154" fmla="*/ 8570 w 16923"/>
                  <a:gd name="connsiteY154" fmla="*/ 6409 h 23764"/>
                  <a:gd name="connsiteX155" fmla="*/ 8426 w 16923"/>
                  <a:gd name="connsiteY155" fmla="*/ 6769 h 23764"/>
                  <a:gd name="connsiteX156" fmla="*/ 8570 w 16923"/>
                  <a:gd name="connsiteY156" fmla="*/ 6769 h 23764"/>
                  <a:gd name="connsiteX157" fmla="*/ 8570 w 16923"/>
                  <a:gd name="connsiteY157" fmla="*/ 6481 h 23764"/>
                  <a:gd name="connsiteX158" fmla="*/ 8642 w 16923"/>
                  <a:gd name="connsiteY158" fmla="*/ 6409 h 23764"/>
                  <a:gd name="connsiteX159" fmla="*/ 8570 w 16923"/>
                  <a:gd name="connsiteY159" fmla="*/ 6409 h 23764"/>
                  <a:gd name="connsiteX160" fmla="*/ 8713 w 16923"/>
                  <a:gd name="connsiteY160" fmla="*/ 6625 h 23764"/>
                  <a:gd name="connsiteX161" fmla="*/ 8786 w 16923"/>
                  <a:gd name="connsiteY161" fmla="*/ 6625 h 23764"/>
                  <a:gd name="connsiteX162" fmla="*/ 9218 w 16923"/>
                  <a:gd name="connsiteY162" fmla="*/ 6265 h 23764"/>
                  <a:gd name="connsiteX163" fmla="*/ 9218 w 16923"/>
                  <a:gd name="connsiteY163" fmla="*/ 6265 h 23764"/>
                  <a:gd name="connsiteX164" fmla="*/ 8713 w 16923"/>
                  <a:gd name="connsiteY164" fmla="*/ 6625 h 23764"/>
                  <a:gd name="connsiteX165" fmla="*/ 9434 w 16923"/>
                  <a:gd name="connsiteY165" fmla="*/ 6697 h 23764"/>
                  <a:gd name="connsiteX166" fmla="*/ 9722 w 16923"/>
                  <a:gd name="connsiteY166" fmla="*/ 6913 h 23764"/>
                  <a:gd name="connsiteX167" fmla="*/ 10226 w 16923"/>
                  <a:gd name="connsiteY167" fmla="*/ 6913 h 23764"/>
                  <a:gd name="connsiteX168" fmla="*/ 10226 w 16923"/>
                  <a:gd name="connsiteY168" fmla="*/ 6985 h 23764"/>
                  <a:gd name="connsiteX169" fmla="*/ 10514 w 16923"/>
                  <a:gd name="connsiteY169" fmla="*/ 6985 h 23764"/>
                  <a:gd name="connsiteX170" fmla="*/ 10082 w 16923"/>
                  <a:gd name="connsiteY170" fmla="*/ 6769 h 23764"/>
                  <a:gd name="connsiteX171" fmla="*/ 10082 w 16923"/>
                  <a:gd name="connsiteY171" fmla="*/ 6769 h 23764"/>
                  <a:gd name="connsiteX172" fmla="*/ 10010 w 16923"/>
                  <a:gd name="connsiteY172" fmla="*/ 6769 h 23764"/>
                  <a:gd name="connsiteX173" fmla="*/ 9506 w 16923"/>
                  <a:gd name="connsiteY173" fmla="*/ 6769 h 23764"/>
                  <a:gd name="connsiteX174" fmla="*/ 9794 w 16923"/>
                  <a:gd name="connsiteY174" fmla="*/ 5977 h 23764"/>
                  <a:gd name="connsiteX175" fmla="*/ 9794 w 16923"/>
                  <a:gd name="connsiteY175" fmla="*/ 5977 h 23764"/>
                  <a:gd name="connsiteX176" fmla="*/ 10154 w 16923"/>
                  <a:gd name="connsiteY176" fmla="*/ 5761 h 23764"/>
                  <a:gd name="connsiteX177" fmla="*/ 10154 w 16923"/>
                  <a:gd name="connsiteY177" fmla="*/ 5617 h 23764"/>
                  <a:gd name="connsiteX178" fmla="*/ 10082 w 16923"/>
                  <a:gd name="connsiteY178" fmla="*/ 5617 h 23764"/>
                  <a:gd name="connsiteX179" fmla="*/ 9794 w 16923"/>
                  <a:gd name="connsiteY179" fmla="*/ 5977 h 23764"/>
                  <a:gd name="connsiteX180" fmla="*/ 10370 w 16923"/>
                  <a:gd name="connsiteY180" fmla="*/ 5401 h 23764"/>
                  <a:gd name="connsiteX181" fmla="*/ 10370 w 16923"/>
                  <a:gd name="connsiteY181" fmla="*/ 5545 h 23764"/>
                  <a:gd name="connsiteX182" fmla="*/ 11378 w 16923"/>
                  <a:gd name="connsiteY182" fmla="*/ 4825 h 23764"/>
                  <a:gd name="connsiteX183" fmla="*/ 11306 w 16923"/>
                  <a:gd name="connsiteY183" fmla="*/ 4825 h 23764"/>
                  <a:gd name="connsiteX184" fmla="*/ 10586 w 16923"/>
                  <a:gd name="connsiteY184" fmla="*/ 5401 h 23764"/>
                  <a:gd name="connsiteX185" fmla="*/ 10442 w 16923"/>
                  <a:gd name="connsiteY185" fmla="*/ 5401 h 23764"/>
                  <a:gd name="connsiteX186" fmla="*/ 10586 w 16923"/>
                  <a:gd name="connsiteY186" fmla="*/ 6985 h 23764"/>
                  <a:gd name="connsiteX187" fmla="*/ 10874 w 16923"/>
                  <a:gd name="connsiteY187" fmla="*/ 7273 h 23764"/>
                  <a:gd name="connsiteX188" fmla="*/ 10946 w 16923"/>
                  <a:gd name="connsiteY188" fmla="*/ 7273 h 23764"/>
                  <a:gd name="connsiteX189" fmla="*/ 10946 w 16923"/>
                  <a:gd name="connsiteY189" fmla="*/ 7057 h 23764"/>
                  <a:gd name="connsiteX190" fmla="*/ 10586 w 16923"/>
                  <a:gd name="connsiteY190" fmla="*/ 7057 h 23764"/>
                  <a:gd name="connsiteX191" fmla="*/ 11162 w 16923"/>
                  <a:gd name="connsiteY191" fmla="*/ 7345 h 23764"/>
                  <a:gd name="connsiteX192" fmla="*/ 11450 w 16923"/>
                  <a:gd name="connsiteY192" fmla="*/ 7561 h 23764"/>
                  <a:gd name="connsiteX193" fmla="*/ 11450 w 16923"/>
                  <a:gd name="connsiteY193" fmla="*/ 7561 h 23764"/>
                  <a:gd name="connsiteX194" fmla="*/ 11306 w 16923"/>
                  <a:gd name="connsiteY194" fmla="*/ 7345 h 23764"/>
                  <a:gd name="connsiteX195" fmla="*/ 11234 w 16923"/>
                  <a:gd name="connsiteY195" fmla="*/ 7345 h 23764"/>
                  <a:gd name="connsiteX196" fmla="*/ 11522 w 16923"/>
                  <a:gd name="connsiteY196" fmla="*/ 19948 h 23764"/>
                  <a:gd name="connsiteX197" fmla="*/ 11522 w 16923"/>
                  <a:gd name="connsiteY197" fmla="*/ 20164 h 23764"/>
                  <a:gd name="connsiteX198" fmla="*/ 11594 w 16923"/>
                  <a:gd name="connsiteY198" fmla="*/ 20164 h 23764"/>
                  <a:gd name="connsiteX199" fmla="*/ 11594 w 16923"/>
                  <a:gd name="connsiteY199" fmla="*/ 19948 h 23764"/>
                  <a:gd name="connsiteX200" fmla="*/ 11522 w 16923"/>
                  <a:gd name="connsiteY200" fmla="*/ 19948 h 23764"/>
                  <a:gd name="connsiteX201" fmla="*/ 11594 w 16923"/>
                  <a:gd name="connsiteY201" fmla="*/ 7706 h 23764"/>
                  <a:gd name="connsiteX202" fmla="*/ 11594 w 16923"/>
                  <a:gd name="connsiteY202" fmla="*/ 7706 h 23764"/>
                  <a:gd name="connsiteX203" fmla="*/ 11882 w 16923"/>
                  <a:gd name="connsiteY203" fmla="*/ 7849 h 23764"/>
                  <a:gd name="connsiteX204" fmla="*/ 11666 w 16923"/>
                  <a:gd name="connsiteY204" fmla="*/ 7706 h 23764"/>
                  <a:gd name="connsiteX205" fmla="*/ 11594 w 16923"/>
                  <a:gd name="connsiteY205" fmla="*/ 7706 h 23764"/>
                  <a:gd name="connsiteX206" fmla="*/ 11738 w 16923"/>
                  <a:gd name="connsiteY206" fmla="*/ 19876 h 23764"/>
                  <a:gd name="connsiteX207" fmla="*/ 11738 w 16923"/>
                  <a:gd name="connsiteY207" fmla="*/ 19876 h 23764"/>
                  <a:gd name="connsiteX208" fmla="*/ 11882 w 16923"/>
                  <a:gd name="connsiteY208" fmla="*/ 19948 h 23764"/>
                  <a:gd name="connsiteX209" fmla="*/ 11882 w 16923"/>
                  <a:gd name="connsiteY209" fmla="*/ 19732 h 23764"/>
                  <a:gd name="connsiteX210" fmla="*/ 11738 w 16923"/>
                  <a:gd name="connsiteY210" fmla="*/ 19876 h 23764"/>
                  <a:gd name="connsiteX211" fmla="*/ 11882 w 16923"/>
                  <a:gd name="connsiteY211" fmla="*/ 20668 h 23764"/>
                  <a:gd name="connsiteX212" fmla="*/ 12170 w 16923"/>
                  <a:gd name="connsiteY212" fmla="*/ 20884 h 23764"/>
                  <a:gd name="connsiteX213" fmla="*/ 12170 w 16923"/>
                  <a:gd name="connsiteY213" fmla="*/ 20884 h 23764"/>
                  <a:gd name="connsiteX214" fmla="*/ 12026 w 16923"/>
                  <a:gd name="connsiteY214" fmla="*/ 20668 h 23764"/>
                  <a:gd name="connsiteX215" fmla="*/ 11954 w 16923"/>
                  <a:gd name="connsiteY215" fmla="*/ 20668 h 23764"/>
                  <a:gd name="connsiteX216" fmla="*/ 12170 w 16923"/>
                  <a:gd name="connsiteY216" fmla="*/ 21028 h 23764"/>
                  <a:gd name="connsiteX217" fmla="*/ 12170 w 16923"/>
                  <a:gd name="connsiteY217" fmla="*/ 21028 h 23764"/>
                  <a:gd name="connsiteX218" fmla="*/ 12458 w 16923"/>
                  <a:gd name="connsiteY218" fmla="*/ 21244 h 23764"/>
                  <a:gd name="connsiteX219" fmla="*/ 12458 w 16923"/>
                  <a:gd name="connsiteY219" fmla="*/ 21028 h 23764"/>
                  <a:gd name="connsiteX220" fmla="*/ 12170 w 16923"/>
                  <a:gd name="connsiteY220" fmla="*/ 21028 h 23764"/>
                  <a:gd name="connsiteX221" fmla="*/ 12458 w 16923"/>
                  <a:gd name="connsiteY221" fmla="*/ 19660 h 23764"/>
                  <a:gd name="connsiteX222" fmla="*/ 12530 w 16923"/>
                  <a:gd name="connsiteY222" fmla="*/ 19660 h 23764"/>
                  <a:gd name="connsiteX223" fmla="*/ 13107 w 16923"/>
                  <a:gd name="connsiteY223" fmla="*/ 19516 h 23764"/>
                  <a:gd name="connsiteX224" fmla="*/ 13107 w 16923"/>
                  <a:gd name="connsiteY224" fmla="*/ 19372 h 23764"/>
                  <a:gd name="connsiteX225" fmla="*/ 12458 w 16923"/>
                  <a:gd name="connsiteY225" fmla="*/ 19732 h 23764"/>
                  <a:gd name="connsiteX226" fmla="*/ 12602 w 16923"/>
                  <a:gd name="connsiteY226" fmla="*/ 21316 h 23764"/>
                  <a:gd name="connsiteX227" fmla="*/ 12890 w 16923"/>
                  <a:gd name="connsiteY227" fmla="*/ 21748 h 23764"/>
                  <a:gd name="connsiteX228" fmla="*/ 13035 w 16923"/>
                  <a:gd name="connsiteY228" fmla="*/ 21748 h 23764"/>
                  <a:gd name="connsiteX229" fmla="*/ 13035 w 16923"/>
                  <a:gd name="connsiteY229" fmla="*/ 21460 h 23764"/>
                  <a:gd name="connsiteX230" fmla="*/ 12746 w 16923"/>
                  <a:gd name="connsiteY230" fmla="*/ 21316 h 23764"/>
                  <a:gd name="connsiteX231" fmla="*/ 12675 w 16923"/>
                  <a:gd name="connsiteY231" fmla="*/ 21316 h 23764"/>
                  <a:gd name="connsiteX232" fmla="*/ 12746 w 16923"/>
                  <a:gd name="connsiteY232" fmla="*/ 19083 h 23764"/>
                  <a:gd name="connsiteX233" fmla="*/ 12746 w 16923"/>
                  <a:gd name="connsiteY233" fmla="*/ 19228 h 23764"/>
                  <a:gd name="connsiteX234" fmla="*/ 12962 w 16923"/>
                  <a:gd name="connsiteY234" fmla="*/ 19228 h 23764"/>
                  <a:gd name="connsiteX235" fmla="*/ 12962 w 16923"/>
                  <a:gd name="connsiteY235" fmla="*/ 19011 h 23764"/>
                  <a:gd name="connsiteX236" fmla="*/ 12746 w 16923"/>
                  <a:gd name="connsiteY236" fmla="*/ 19011 h 23764"/>
                  <a:gd name="connsiteX237" fmla="*/ 14114 w 16923"/>
                  <a:gd name="connsiteY237" fmla="*/ 22324 h 23764"/>
                  <a:gd name="connsiteX238" fmla="*/ 14114 w 16923"/>
                  <a:gd name="connsiteY238" fmla="*/ 22324 h 23764"/>
                  <a:gd name="connsiteX239" fmla="*/ 14763 w 16923"/>
                  <a:gd name="connsiteY239" fmla="*/ 22828 h 23764"/>
                  <a:gd name="connsiteX240" fmla="*/ 14114 w 16923"/>
                  <a:gd name="connsiteY240" fmla="*/ 22324 h 2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6923" h="23764">
                    <a:moveTo>
                      <a:pt x="11162" y="0"/>
                    </a:moveTo>
                    <a:lnTo>
                      <a:pt x="11450" y="0"/>
                    </a:lnTo>
                    <a:cubicBezTo>
                      <a:pt x="12026" y="0"/>
                      <a:pt x="12602" y="576"/>
                      <a:pt x="13250" y="1656"/>
                    </a:cubicBezTo>
                    <a:lnTo>
                      <a:pt x="13467" y="2232"/>
                    </a:lnTo>
                    <a:lnTo>
                      <a:pt x="13395" y="2232"/>
                    </a:lnTo>
                    <a:cubicBezTo>
                      <a:pt x="13107" y="1800"/>
                      <a:pt x="12675" y="1584"/>
                      <a:pt x="12170" y="1584"/>
                    </a:cubicBezTo>
                    <a:cubicBezTo>
                      <a:pt x="11882" y="1584"/>
                      <a:pt x="11666" y="1728"/>
                      <a:pt x="11522" y="2088"/>
                    </a:cubicBezTo>
                    <a:lnTo>
                      <a:pt x="11882" y="3889"/>
                    </a:lnTo>
                    <a:cubicBezTo>
                      <a:pt x="11882" y="3889"/>
                      <a:pt x="11738" y="3961"/>
                      <a:pt x="11738" y="4177"/>
                    </a:cubicBezTo>
                    <a:lnTo>
                      <a:pt x="11666" y="4177"/>
                    </a:lnTo>
                    <a:cubicBezTo>
                      <a:pt x="11666" y="4177"/>
                      <a:pt x="11594" y="4105"/>
                      <a:pt x="11594" y="4105"/>
                    </a:cubicBezTo>
                    <a:lnTo>
                      <a:pt x="11594" y="4537"/>
                    </a:lnTo>
                    <a:lnTo>
                      <a:pt x="11666" y="4537"/>
                    </a:lnTo>
                    <a:lnTo>
                      <a:pt x="11666" y="4177"/>
                    </a:lnTo>
                    <a:lnTo>
                      <a:pt x="11882" y="4177"/>
                    </a:lnTo>
                    <a:cubicBezTo>
                      <a:pt x="12314" y="8209"/>
                      <a:pt x="12818" y="10226"/>
                      <a:pt x="13250" y="10226"/>
                    </a:cubicBezTo>
                    <a:lnTo>
                      <a:pt x="13395" y="10730"/>
                    </a:lnTo>
                    <a:cubicBezTo>
                      <a:pt x="13395" y="10730"/>
                      <a:pt x="13899" y="10946"/>
                      <a:pt x="14403" y="11450"/>
                    </a:cubicBezTo>
                    <a:lnTo>
                      <a:pt x="14403" y="11450"/>
                    </a:lnTo>
                    <a:cubicBezTo>
                      <a:pt x="13971" y="12026"/>
                      <a:pt x="13611" y="12530"/>
                      <a:pt x="13395" y="12962"/>
                    </a:cubicBezTo>
                    <a:lnTo>
                      <a:pt x="14907" y="21676"/>
                    </a:lnTo>
                    <a:cubicBezTo>
                      <a:pt x="15051" y="22108"/>
                      <a:pt x="15339" y="22324"/>
                      <a:pt x="15627" y="22324"/>
                    </a:cubicBezTo>
                    <a:lnTo>
                      <a:pt x="15843" y="22324"/>
                    </a:lnTo>
                    <a:cubicBezTo>
                      <a:pt x="15843" y="22324"/>
                      <a:pt x="16491" y="22108"/>
                      <a:pt x="16851" y="21676"/>
                    </a:cubicBezTo>
                    <a:lnTo>
                      <a:pt x="16923" y="21676"/>
                    </a:lnTo>
                    <a:cubicBezTo>
                      <a:pt x="15987" y="23044"/>
                      <a:pt x="15051" y="23693"/>
                      <a:pt x="14259" y="23693"/>
                    </a:cubicBezTo>
                    <a:lnTo>
                      <a:pt x="13250" y="23116"/>
                    </a:lnTo>
                    <a:lnTo>
                      <a:pt x="13107" y="23116"/>
                    </a:lnTo>
                    <a:cubicBezTo>
                      <a:pt x="12458" y="23548"/>
                      <a:pt x="11954" y="23765"/>
                      <a:pt x="11738" y="23765"/>
                    </a:cubicBezTo>
                    <a:lnTo>
                      <a:pt x="11378" y="23765"/>
                    </a:lnTo>
                    <a:cubicBezTo>
                      <a:pt x="10586" y="23765"/>
                      <a:pt x="9938" y="23188"/>
                      <a:pt x="9218" y="22108"/>
                    </a:cubicBezTo>
                    <a:lnTo>
                      <a:pt x="9290" y="22108"/>
                    </a:lnTo>
                    <a:cubicBezTo>
                      <a:pt x="9866" y="22396"/>
                      <a:pt x="10370" y="22540"/>
                      <a:pt x="10658" y="22540"/>
                    </a:cubicBezTo>
                    <a:cubicBezTo>
                      <a:pt x="11018" y="22540"/>
                      <a:pt x="11162" y="22252"/>
                      <a:pt x="11162" y="21892"/>
                    </a:cubicBezTo>
                    <a:lnTo>
                      <a:pt x="10946" y="20596"/>
                    </a:lnTo>
                    <a:lnTo>
                      <a:pt x="11450" y="20236"/>
                    </a:lnTo>
                    <a:lnTo>
                      <a:pt x="11378" y="20236"/>
                    </a:lnTo>
                    <a:lnTo>
                      <a:pt x="11018" y="20452"/>
                    </a:lnTo>
                    <a:lnTo>
                      <a:pt x="11018" y="20308"/>
                    </a:lnTo>
                    <a:cubicBezTo>
                      <a:pt x="11018" y="20308"/>
                      <a:pt x="10946" y="19372"/>
                      <a:pt x="10946" y="19372"/>
                    </a:cubicBezTo>
                    <a:cubicBezTo>
                      <a:pt x="10658" y="19372"/>
                      <a:pt x="10514" y="18579"/>
                      <a:pt x="10370" y="16923"/>
                    </a:cubicBezTo>
                    <a:lnTo>
                      <a:pt x="10298" y="16923"/>
                    </a:lnTo>
                    <a:lnTo>
                      <a:pt x="10298" y="16779"/>
                    </a:lnTo>
                    <a:lnTo>
                      <a:pt x="8570" y="16779"/>
                    </a:lnTo>
                    <a:cubicBezTo>
                      <a:pt x="8570" y="16779"/>
                      <a:pt x="8281" y="16779"/>
                      <a:pt x="8281" y="16779"/>
                    </a:cubicBezTo>
                    <a:lnTo>
                      <a:pt x="7129" y="16491"/>
                    </a:lnTo>
                    <a:cubicBezTo>
                      <a:pt x="7129" y="16491"/>
                      <a:pt x="6913" y="16707"/>
                      <a:pt x="6481" y="16779"/>
                    </a:cubicBezTo>
                    <a:cubicBezTo>
                      <a:pt x="6121" y="18579"/>
                      <a:pt x="5833" y="19948"/>
                      <a:pt x="5617" y="20740"/>
                    </a:cubicBezTo>
                    <a:lnTo>
                      <a:pt x="5617" y="21964"/>
                    </a:lnTo>
                    <a:cubicBezTo>
                      <a:pt x="5617" y="21964"/>
                      <a:pt x="5833" y="22468"/>
                      <a:pt x="6193" y="22468"/>
                    </a:cubicBezTo>
                    <a:cubicBezTo>
                      <a:pt x="6481" y="22468"/>
                      <a:pt x="6697" y="22324"/>
                      <a:pt x="6985" y="22108"/>
                    </a:cubicBezTo>
                    <a:lnTo>
                      <a:pt x="6985" y="22324"/>
                    </a:lnTo>
                    <a:cubicBezTo>
                      <a:pt x="6769" y="22828"/>
                      <a:pt x="6193" y="23333"/>
                      <a:pt x="5401" y="23765"/>
                    </a:cubicBezTo>
                    <a:lnTo>
                      <a:pt x="5041" y="23765"/>
                    </a:lnTo>
                    <a:cubicBezTo>
                      <a:pt x="4609" y="23765"/>
                      <a:pt x="4105" y="23548"/>
                      <a:pt x="3673" y="23044"/>
                    </a:cubicBezTo>
                    <a:lnTo>
                      <a:pt x="3601" y="23044"/>
                    </a:lnTo>
                    <a:cubicBezTo>
                      <a:pt x="3169" y="23476"/>
                      <a:pt x="2664" y="23693"/>
                      <a:pt x="2305" y="23693"/>
                    </a:cubicBezTo>
                    <a:lnTo>
                      <a:pt x="1944" y="23693"/>
                    </a:lnTo>
                    <a:cubicBezTo>
                      <a:pt x="648" y="23333"/>
                      <a:pt x="0" y="22828"/>
                      <a:pt x="0" y="22108"/>
                    </a:cubicBezTo>
                    <a:cubicBezTo>
                      <a:pt x="360" y="22324"/>
                      <a:pt x="720" y="22468"/>
                      <a:pt x="1080" y="22468"/>
                    </a:cubicBezTo>
                    <a:cubicBezTo>
                      <a:pt x="1656" y="22468"/>
                      <a:pt x="2088" y="21964"/>
                      <a:pt x="2377" y="21028"/>
                    </a:cubicBezTo>
                    <a:lnTo>
                      <a:pt x="2448" y="21028"/>
                    </a:lnTo>
                    <a:lnTo>
                      <a:pt x="2377" y="21028"/>
                    </a:lnTo>
                    <a:lnTo>
                      <a:pt x="2377" y="20668"/>
                    </a:lnTo>
                    <a:lnTo>
                      <a:pt x="3097" y="18651"/>
                    </a:lnTo>
                    <a:lnTo>
                      <a:pt x="3024" y="18651"/>
                    </a:lnTo>
                    <a:lnTo>
                      <a:pt x="3024" y="18364"/>
                    </a:lnTo>
                    <a:lnTo>
                      <a:pt x="3312" y="16995"/>
                    </a:lnTo>
                    <a:lnTo>
                      <a:pt x="3312" y="16995"/>
                    </a:lnTo>
                    <a:cubicBezTo>
                      <a:pt x="3312" y="16995"/>
                      <a:pt x="4033" y="14331"/>
                      <a:pt x="4033" y="14331"/>
                    </a:cubicBezTo>
                    <a:lnTo>
                      <a:pt x="4033" y="14331"/>
                    </a:lnTo>
                    <a:lnTo>
                      <a:pt x="4033" y="14187"/>
                    </a:lnTo>
                    <a:cubicBezTo>
                      <a:pt x="4033" y="14187"/>
                      <a:pt x="4177" y="13682"/>
                      <a:pt x="4321" y="13035"/>
                    </a:cubicBezTo>
                    <a:cubicBezTo>
                      <a:pt x="4177" y="12674"/>
                      <a:pt x="3817" y="12170"/>
                      <a:pt x="3312" y="11594"/>
                    </a:cubicBezTo>
                    <a:cubicBezTo>
                      <a:pt x="3384" y="11378"/>
                      <a:pt x="3817" y="10946"/>
                      <a:pt x="4537" y="10370"/>
                    </a:cubicBezTo>
                    <a:lnTo>
                      <a:pt x="5113" y="9578"/>
                    </a:lnTo>
                    <a:cubicBezTo>
                      <a:pt x="5113" y="9073"/>
                      <a:pt x="5401" y="8713"/>
                      <a:pt x="5905" y="8498"/>
                    </a:cubicBezTo>
                    <a:lnTo>
                      <a:pt x="5905" y="8498"/>
                    </a:lnTo>
                    <a:cubicBezTo>
                      <a:pt x="5905" y="8498"/>
                      <a:pt x="5689" y="8353"/>
                      <a:pt x="5689" y="8353"/>
                    </a:cubicBezTo>
                    <a:cubicBezTo>
                      <a:pt x="5689" y="8641"/>
                      <a:pt x="5545" y="8786"/>
                      <a:pt x="5401" y="8786"/>
                    </a:cubicBezTo>
                    <a:lnTo>
                      <a:pt x="5329" y="8786"/>
                    </a:lnTo>
                    <a:lnTo>
                      <a:pt x="5329" y="8570"/>
                    </a:lnTo>
                    <a:cubicBezTo>
                      <a:pt x="6049" y="5977"/>
                      <a:pt x="6409" y="4321"/>
                      <a:pt x="6409" y="3744"/>
                    </a:cubicBezTo>
                    <a:lnTo>
                      <a:pt x="6553" y="3097"/>
                    </a:lnTo>
                    <a:cubicBezTo>
                      <a:pt x="6553" y="2305"/>
                      <a:pt x="6265" y="1944"/>
                      <a:pt x="5689" y="1944"/>
                    </a:cubicBezTo>
                    <a:lnTo>
                      <a:pt x="4969" y="2232"/>
                    </a:lnTo>
                    <a:lnTo>
                      <a:pt x="4969" y="2232"/>
                    </a:lnTo>
                    <a:cubicBezTo>
                      <a:pt x="5617" y="1080"/>
                      <a:pt x="6193" y="504"/>
                      <a:pt x="6769" y="504"/>
                    </a:cubicBezTo>
                    <a:cubicBezTo>
                      <a:pt x="6769" y="360"/>
                      <a:pt x="6913" y="288"/>
                      <a:pt x="7129" y="288"/>
                    </a:cubicBezTo>
                    <a:lnTo>
                      <a:pt x="7129" y="288"/>
                    </a:lnTo>
                    <a:cubicBezTo>
                      <a:pt x="7129" y="288"/>
                      <a:pt x="7201" y="288"/>
                      <a:pt x="7201" y="288"/>
                    </a:cubicBezTo>
                    <a:lnTo>
                      <a:pt x="7345" y="288"/>
                    </a:lnTo>
                    <a:lnTo>
                      <a:pt x="7345" y="504"/>
                    </a:lnTo>
                    <a:lnTo>
                      <a:pt x="7489" y="504"/>
                    </a:lnTo>
                    <a:lnTo>
                      <a:pt x="7489" y="288"/>
                    </a:lnTo>
                    <a:cubicBezTo>
                      <a:pt x="8210" y="288"/>
                      <a:pt x="8858" y="648"/>
                      <a:pt x="9650" y="1368"/>
                    </a:cubicBezTo>
                    <a:cubicBezTo>
                      <a:pt x="10370" y="504"/>
                      <a:pt x="10946" y="72"/>
                      <a:pt x="11450" y="72"/>
                    </a:cubicBezTo>
                    <a:close/>
                    <a:moveTo>
                      <a:pt x="3384" y="18075"/>
                    </a:moveTo>
                    <a:lnTo>
                      <a:pt x="3384" y="18075"/>
                    </a:lnTo>
                    <a:lnTo>
                      <a:pt x="3384" y="18219"/>
                    </a:lnTo>
                    <a:lnTo>
                      <a:pt x="3673" y="18219"/>
                    </a:lnTo>
                    <a:lnTo>
                      <a:pt x="3673" y="18075"/>
                    </a:lnTo>
                    <a:lnTo>
                      <a:pt x="3457" y="18075"/>
                    </a:lnTo>
                    <a:close/>
                    <a:moveTo>
                      <a:pt x="3889" y="18004"/>
                    </a:moveTo>
                    <a:lnTo>
                      <a:pt x="3889" y="18004"/>
                    </a:lnTo>
                    <a:cubicBezTo>
                      <a:pt x="3889" y="18004"/>
                      <a:pt x="3961" y="18004"/>
                      <a:pt x="3961" y="18004"/>
                    </a:cubicBezTo>
                    <a:lnTo>
                      <a:pt x="4321" y="18004"/>
                    </a:lnTo>
                    <a:lnTo>
                      <a:pt x="4321" y="17859"/>
                    </a:lnTo>
                    <a:lnTo>
                      <a:pt x="3889" y="17859"/>
                    </a:lnTo>
                    <a:close/>
                    <a:moveTo>
                      <a:pt x="4465" y="17787"/>
                    </a:moveTo>
                    <a:lnTo>
                      <a:pt x="4465" y="17931"/>
                    </a:lnTo>
                    <a:lnTo>
                      <a:pt x="4753" y="17931"/>
                    </a:lnTo>
                    <a:lnTo>
                      <a:pt x="4753" y="17787"/>
                    </a:lnTo>
                    <a:lnTo>
                      <a:pt x="4465" y="17787"/>
                    </a:lnTo>
                    <a:close/>
                    <a:moveTo>
                      <a:pt x="5977" y="7993"/>
                    </a:moveTo>
                    <a:lnTo>
                      <a:pt x="5977" y="8209"/>
                    </a:lnTo>
                    <a:lnTo>
                      <a:pt x="6337" y="7993"/>
                    </a:lnTo>
                    <a:lnTo>
                      <a:pt x="6337" y="7993"/>
                    </a:lnTo>
                    <a:cubicBezTo>
                      <a:pt x="6337" y="7993"/>
                      <a:pt x="5977" y="7993"/>
                      <a:pt x="5977" y="7993"/>
                    </a:cubicBezTo>
                    <a:close/>
                    <a:moveTo>
                      <a:pt x="6769" y="1728"/>
                    </a:moveTo>
                    <a:lnTo>
                      <a:pt x="6769" y="1728"/>
                    </a:lnTo>
                    <a:cubicBezTo>
                      <a:pt x="6769" y="1728"/>
                      <a:pt x="6769" y="1800"/>
                      <a:pt x="6769" y="1800"/>
                    </a:cubicBezTo>
                    <a:lnTo>
                      <a:pt x="7129" y="1440"/>
                    </a:lnTo>
                    <a:lnTo>
                      <a:pt x="7057" y="1440"/>
                    </a:lnTo>
                    <a:cubicBezTo>
                      <a:pt x="7057" y="1440"/>
                      <a:pt x="6697" y="1656"/>
                      <a:pt x="6697" y="1656"/>
                    </a:cubicBezTo>
                    <a:close/>
                    <a:moveTo>
                      <a:pt x="6769" y="7561"/>
                    </a:moveTo>
                    <a:lnTo>
                      <a:pt x="6769" y="7706"/>
                    </a:lnTo>
                    <a:lnTo>
                      <a:pt x="8138" y="6913"/>
                    </a:lnTo>
                    <a:lnTo>
                      <a:pt x="8138" y="6913"/>
                    </a:lnTo>
                    <a:cubicBezTo>
                      <a:pt x="8138" y="6913"/>
                      <a:pt x="7993" y="6913"/>
                      <a:pt x="7993" y="6913"/>
                    </a:cubicBezTo>
                    <a:lnTo>
                      <a:pt x="6769" y="7633"/>
                    </a:lnTo>
                    <a:close/>
                    <a:moveTo>
                      <a:pt x="8570" y="6841"/>
                    </a:moveTo>
                    <a:cubicBezTo>
                      <a:pt x="8426" y="7777"/>
                      <a:pt x="8281" y="8281"/>
                      <a:pt x="7993" y="8281"/>
                    </a:cubicBezTo>
                    <a:lnTo>
                      <a:pt x="8066" y="8281"/>
                    </a:lnTo>
                    <a:cubicBezTo>
                      <a:pt x="8066" y="8281"/>
                      <a:pt x="7849" y="9578"/>
                      <a:pt x="7849" y="9578"/>
                    </a:cubicBezTo>
                    <a:lnTo>
                      <a:pt x="7849" y="9866"/>
                    </a:lnTo>
                    <a:cubicBezTo>
                      <a:pt x="7633" y="10514"/>
                      <a:pt x="7345" y="11666"/>
                      <a:pt x="6985" y="13395"/>
                    </a:cubicBezTo>
                    <a:lnTo>
                      <a:pt x="6913" y="13395"/>
                    </a:lnTo>
                    <a:cubicBezTo>
                      <a:pt x="6913" y="13395"/>
                      <a:pt x="7201" y="13539"/>
                      <a:pt x="7201" y="13755"/>
                    </a:cubicBezTo>
                    <a:lnTo>
                      <a:pt x="7274" y="13755"/>
                    </a:lnTo>
                    <a:cubicBezTo>
                      <a:pt x="7274" y="13755"/>
                      <a:pt x="7274" y="13827"/>
                      <a:pt x="7274" y="13827"/>
                    </a:cubicBezTo>
                    <a:lnTo>
                      <a:pt x="7633" y="13827"/>
                    </a:lnTo>
                    <a:cubicBezTo>
                      <a:pt x="7633" y="13827"/>
                      <a:pt x="9290" y="13899"/>
                      <a:pt x="9290" y="13899"/>
                    </a:cubicBezTo>
                    <a:cubicBezTo>
                      <a:pt x="9290" y="13755"/>
                      <a:pt x="9434" y="13755"/>
                      <a:pt x="9794" y="13755"/>
                    </a:cubicBezTo>
                    <a:lnTo>
                      <a:pt x="9290" y="10154"/>
                    </a:lnTo>
                    <a:lnTo>
                      <a:pt x="9290" y="9938"/>
                    </a:lnTo>
                    <a:cubicBezTo>
                      <a:pt x="8930" y="8570"/>
                      <a:pt x="8713" y="7561"/>
                      <a:pt x="8713" y="6913"/>
                    </a:cubicBezTo>
                    <a:lnTo>
                      <a:pt x="8642" y="6913"/>
                    </a:lnTo>
                    <a:close/>
                    <a:moveTo>
                      <a:pt x="7417" y="864"/>
                    </a:moveTo>
                    <a:lnTo>
                      <a:pt x="7417" y="864"/>
                    </a:lnTo>
                    <a:cubicBezTo>
                      <a:pt x="7417" y="864"/>
                      <a:pt x="7417" y="936"/>
                      <a:pt x="7417" y="936"/>
                    </a:cubicBezTo>
                    <a:lnTo>
                      <a:pt x="7706" y="936"/>
                    </a:lnTo>
                    <a:lnTo>
                      <a:pt x="7706" y="792"/>
                    </a:lnTo>
                    <a:lnTo>
                      <a:pt x="7345" y="792"/>
                    </a:lnTo>
                    <a:close/>
                    <a:moveTo>
                      <a:pt x="8570" y="6409"/>
                    </a:moveTo>
                    <a:lnTo>
                      <a:pt x="8426" y="6769"/>
                    </a:lnTo>
                    <a:lnTo>
                      <a:pt x="8570" y="6769"/>
                    </a:lnTo>
                    <a:lnTo>
                      <a:pt x="8570" y="6481"/>
                    </a:lnTo>
                    <a:cubicBezTo>
                      <a:pt x="8570" y="6481"/>
                      <a:pt x="8642" y="6409"/>
                      <a:pt x="8642" y="6409"/>
                    </a:cubicBezTo>
                    <a:lnTo>
                      <a:pt x="8570" y="6409"/>
                    </a:lnTo>
                    <a:close/>
                    <a:moveTo>
                      <a:pt x="8713" y="6625"/>
                    </a:moveTo>
                    <a:lnTo>
                      <a:pt x="8786" y="6625"/>
                    </a:lnTo>
                    <a:cubicBezTo>
                      <a:pt x="8786" y="6625"/>
                      <a:pt x="9146" y="6409"/>
                      <a:pt x="9218" y="6265"/>
                    </a:cubicBezTo>
                    <a:lnTo>
                      <a:pt x="9218" y="6265"/>
                    </a:lnTo>
                    <a:cubicBezTo>
                      <a:pt x="9218" y="6265"/>
                      <a:pt x="8713" y="6481"/>
                      <a:pt x="8713" y="6625"/>
                    </a:cubicBezTo>
                    <a:close/>
                    <a:moveTo>
                      <a:pt x="9434" y="6697"/>
                    </a:moveTo>
                    <a:lnTo>
                      <a:pt x="9722" y="6913"/>
                    </a:lnTo>
                    <a:lnTo>
                      <a:pt x="10226" y="6913"/>
                    </a:lnTo>
                    <a:cubicBezTo>
                      <a:pt x="10226" y="6913"/>
                      <a:pt x="10226" y="6985"/>
                      <a:pt x="10226" y="6985"/>
                    </a:cubicBezTo>
                    <a:lnTo>
                      <a:pt x="10514" y="6985"/>
                    </a:lnTo>
                    <a:cubicBezTo>
                      <a:pt x="10514" y="6985"/>
                      <a:pt x="10370" y="6769"/>
                      <a:pt x="10082" y="6769"/>
                    </a:cubicBezTo>
                    <a:lnTo>
                      <a:pt x="10082" y="6769"/>
                    </a:lnTo>
                    <a:cubicBezTo>
                      <a:pt x="10082" y="6769"/>
                      <a:pt x="10010" y="6769"/>
                      <a:pt x="10010" y="6769"/>
                    </a:cubicBezTo>
                    <a:lnTo>
                      <a:pt x="9506" y="6769"/>
                    </a:lnTo>
                    <a:close/>
                    <a:moveTo>
                      <a:pt x="9794" y="5977"/>
                    </a:moveTo>
                    <a:lnTo>
                      <a:pt x="9794" y="5977"/>
                    </a:lnTo>
                    <a:lnTo>
                      <a:pt x="10154" y="5761"/>
                    </a:lnTo>
                    <a:lnTo>
                      <a:pt x="10154" y="5617"/>
                    </a:lnTo>
                    <a:lnTo>
                      <a:pt x="10082" y="5617"/>
                    </a:lnTo>
                    <a:lnTo>
                      <a:pt x="9794" y="5977"/>
                    </a:lnTo>
                    <a:close/>
                    <a:moveTo>
                      <a:pt x="10370" y="5401"/>
                    </a:moveTo>
                    <a:lnTo>
                      <a:pt x="10370" y="5545"/>
                    </a:lnTo>
                    <a:cubicBezTo>
                      <a:pt x="10370" y="5545"/>
                      <a:pt x="10946" y="5185"/>
                      <a:pt x="11378" y="4825"/>
                    </a:cubicBezTo>
                    <a:lnTo>
                      <a:pt x="11306" y="4825"/>
                    </a:lnTo>
                    <a:cubicBezTo>
                      <a:pt x="11306" y="4825"/>
                      <a:pt x="10802" y="5113"/>
                      <a:pt x="10586" y="5401"/>
                    </a:cubicBezTo>
                    <a:lnTo>
                      <a:pt x="10442" y="5401"/>
                    </a:lnTo>
                    <a:close/>
                    <a:moveTo>
                      <a:pt x="10586" y="6985"/>
                    </a:moveTo>
                    <a:lnTo>
                      <a:pt x="10874" y="7273"/>
                    </a:lnTo>
                    <a:lnTo>
                      <a:pt x="10946" y="7273"/>
                    </a:lnTo>
                    <a:lnTo>
                      <a:pt x="10946" y="7057"/>
                    </a:lnTo>
                    <a:lnTo>
                      <a:pt x="10586" y="7057"/>
                    </a:lnTo>
                    <a:close/>
                    <a:moveTo>
                      <a:pt x="11162" y="7345"/>
                    </a:moveTo>
                    <a:lnTo>
                      <a:pt x="11450" y="7561"/>
                    </a:lnTo>
                    <a:lnTo>
                      <a:pt x="11450" y="7561"/>
                    </a:lnTo>
                    <a:cubicBezTo>
                      <a:pt x="11450" y="7561"/>
                      <a:pt x="11306" y="7345"/>
                      <a:pt x="11306" y="7345"/>
                    </a:cubicBezTo>
                    <a:lnTo>
                      <a:pt x="11234" y="7345"/>
                    </a:lnTo>
                    <a:close/>
                    <a:moveTo>
                      <a:pt x="11522" y="19948"/>
                    </a:moveTo>
                    <a:lnTo>
                      <a:pt x="11522" y="20164"/>
                    </a:lnTo>
                    <a:cubicBezTo>
                      <a:pt x="11522" y="20164"/>
                      <a:pt x="11594" y="20164"/>
                      <a:pt x="11594" y="20164"/>
                    </a:cubicBezTo>
                    <a:lnTo>
                      <a:pt x="11594" y="19948"/>
                    </a:lnTo>
                    <a:lnTo>
                      <a:pt x="11522" y="19948"/>
                    </a:lnTo>
                    <a:close/>
                    <a:moveTo>
                      <a:pt x="11594" y="7706"/>
                    </a:moveTo>
                    <a:lnTo>
                      <a:pt x="11594" y="7706"/>
                    </a:lnTo>
                    <a:cubicBezTo>
                      <a:pt x="11594" y="7706"/>
                      <a:pt x="11882" y="7849"/>
                      <a:pt x="11882" y="7849"/>
                    </a:cubicBezTo>
                    <a:cubicBezTo>
                      <a:pt x="11882" y="7706"/>
                      <a:pt x="11882" y="7706"/>
                      <a:pt x="11666" y="7706"/>
                    </a:cubicBezTo>
                    <a:lnTo>
                      <a:pt x="11594" y="7706"/>
                    </a:lnTo>
                    <a:close/>
                    <a:moveTo>
                      <a:pt x="11738" y="19876"/>
                    </a:moveTo>
                    <a:lnTo>
                      <a:pt x="11738" y="19876"/>
                    </a:lnTo>
                    <a:cubicBezTo>
                      <a:pt x="11738" y="19876"/>
                      <a:pt x="11882" y="19948"/>
                      <a:pt x="11882" y="19948"/>
                    </a:cubicBezTo>
                    <a:lnTo>
                      <a:pt x="11882" y="19732"/>
                    </a:lnTo>
                    <a:lnTo>
                      <a:pt x="11738" y="19876"/>
                    </a:lnTo>
                    <a:close/>
                    <a:moveTo>
                      <a:pt x="11882" y="20668"/>
                    </a:moveTo>
                    <a:lnTo>
                      <a:pt x="12170" y="20884"/>
                    </a:lnTo>
                    <a:lnTo>
                      <a:pt x="12170" y="20884"/>
                    </a:lnTo>
                    <a:cubicBezTo>
                      <a:pt x="12170" y="20884"/>
                      <a:pt x="12026" y="20668"/>
                      <a:pt x="12026" y="20668"/>
                    </a:cubicBezTo>
                    <a:lnTo>
                      <a:pt x="11954" y="20668"/>
                    </a:lnTo>
                    <a:close/>
                    <a:moveTo>
                      <a:pt x="12170" y="21028"/>
                    </a:moveTo>
                    <a:lnTo>
                      <a:pt x="12170" y="21028"/>
                    </a:lnTo>
                    <a:cubicBezTo>
                      <a:pt x="12170" y="21028"/>
                      <a:pt x="12458" y="21244"/>
                      <a:pt x="12458" y="21244"/>
                    </a:cubicBezTo>
                    <a:lnTo>
                      <a:pt x="12458" y="21028"/>
                    </a:lnTo>
                    <a:lnTo>
                      <a:pt x="12170" y="21028"/>
                    </a:lnTo>
                    <a:close/>
                    <a:moveTo>
                      <a:pt x="12458" y="19660"/>
                    </a:moveTo>
                    <a:lnTo>
                      <a:pt x="12530" y="19660"/>
                    </a:lnTo>
                    <a:lnTo>
                      <a:pt x="13107" y="19516"/>
                    </a:lnTo>
                    <a:lnTo>
                      <a:pt x="13107" y="19372"/>
                    </a:lnTo>
                    <a:cubicBezTo>
                      <a:pt x="12675" y="19443"/>
                      <a:pt x="12458" y="19588"/>
                      <a:pt x="12458" y="19732"/>
                    </a:cubicBezTo>
                    <a:close/>
                    <a:moveTo>
                      <a:pt x="12602" y="21316"/>
                    </a:moveTo>
                    <a:lnTo>
                      <a:pt x="12890" y="21748"/>
                    </a:lnTo>
                    <a:lnTo>
                      <a:pt x="13035" y="21748"/>
                    </a:lnTo>
                    <a:lnTo>
                      <a:pt x="13035" y="21460"/>
                    </a:lnTo>
                    <a:lnTo>
                      <a:pt x="12746" y="21316"/>
                    </a:lnTo>
                    <a:lnTo>
                      <a:pt x="12675" y="21316"/>
                    </a:lnTo>
                    <a:close/>
                    <a:moveTo>
                      <a:pt x="12746" y="19083"/>
                    </a:moveTo>
                    <a:lnTo>
                      <a:pt x="12746" y="19228"/>
                    </a:lnTo>
                    <a:lnTo>
                      <a:pt x="12962" y="19228"/>
                    </a:lnTo>
                    <a:lnTo>
                      <a:pt x="12962" y="19011"/>
                    </a:lnTo>
                    <a:lnTo>
                      <a:pt x="12746" y="19011"/>
                    </a:lnTo>
                    <a:close/>
                    <a:moveTo>
                      <a:pt x="14114" y="22324"/>
                    </a:moveTo>
                    <a:lnTo>
                      <a:pt x="14114" y="22324"/>
                    </a:lnTo>
                    <a:cubicBezTo>
                      <a:pt x="14259" y="22684"/>
                      <a:pt x="14475" y="22828"/>
                      <a:pt x="14763" y="22828"/>
                    </a:cubicBezTo>
                    <a:lnTo>
                      <a:pt x="14114" y="22324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9" name="Freeform: Shape 1678">
                <a:extLst>
                  <a:ext uri="{FF2B5EF4-FFF2-40B4-BE49-F238E27FC236}">
                    <a16:creationId xmlns:a16="http://schemas.microsoft.com/office/drawing/2014/main" id="{28FDB0AB-490F-F9B8-14AB-3738284A2117}"/>
                  </a:ext>
                </a:extLst>
              </p:cNvPr>
              <p:cNvSpPr/>
              <p:nvPr/>
            </p:nvSpPr>
            <p:spPr>
              <a:xfrm>
                <a:off x="7031348" y="5506248"/>
                <a:ext cx="15626" cy="23908"/>
              </a:xfrm>
              <a:custGeom>
                <a:avLst/>
                <a:gdLst>
                  <a:gd name="connsiteX0" fmla="*/ 8858 w 15626"/>
                  <a:gd name="connsiteY0" fmla="*/ 0 h 23908"/>
                  <a:gd name="connsiteX1" fmla="*/ 12242 w 15626"/>
                  <a:gd name="connsiteY1" fmla="*/ 1512 h 23908"/>
                  <a:gd name="connsiteX2" fmla="*/ 13827 w 15626"/>
                  <a:gd name="connsiteY2" fmla="*/ 4969 h 23908"/>
                  <a:gd name="connsiteX3" fmla="*/ 13683 w 15626"/>
                  <a:gd name="connsiteY3" fmla="*/ 5761 h 23908"/>
                  <a:gd name="connsiteX4" fmla="*/ 13827 w 15626"/>
                  <a:gd name="connsiteY4" fmla="*/ 6049 h 23908"/>
                  <a:gd name="connsiteX5" fmla="*/ 12530 w 15626"/>
                  <a:gd name="connsiteY5" fmla="*/ 9578 h 23908"/>
                  <a:gd name="connsiteX6" fmla="*/ 11450 w 15626"/>
                  <a:gd name="connsiteY6" fmla="*/ 10730 h 23908"/>
                  <a:gd name="connsiteX7" fmla="*/ 11450 w 15626"/>
                  <a:gd name="connsiteY7" fmla="*/ 10874 h 23908"/>
                  <a:gd name="connsiteX8" fmla="*/ 13539 w 15626"/>
                  <a:gd name="connsiteY8" fmla="*/ 12458 h 23908"/>
                  <a:gd name="connsiteX9" fmla="*/ 13683 w 15626"/>
                  <a:gd name="connsiteY9" fmla="*/ 12818 h 23908"/>
                  <a:gd name="connsiteX10" fmla="*/ 13683 w 15626"/>
                  <a:gd name="connsiteY10" fmla="*/ 13035 h 23908"/>
                  <a:gd name="connsiteX11" fmla="*/ 13683 w 15626"/>
                  <a:gd name="connsiteY11" fmla="*/ 13035 h 23908"/>
                  <a:gd name="connsiteX12" fmla="*/ 13899 w 15626"/>
                  <a:gd name="connsiteY12" fmla="*/ 13899 h 23908"/>
                  <a:gd name="connsiteX13" fmla="*/ 13899 w 15626"/>
                  <a:gd name="connsiteY13" fmla="*/ 14691 h 23908"/>
                  <a:gd name="connsiteX14" fmla="*/ 13899 w 15626"/>
                  <a:gd name="connsiteY14" fmla="*/ 14763 h 23908"/>
                  <a:gd name="connsiteX15" fmla="*/ 13899 w 15626"/>
                  <a:gd name="connsiteY15" fmla="*/ 15267 h 23908"/>
                  <a:gd name="connsiteX16" fmla="*/ 13899 w 15626"/>
                  <a:gd name="connsiteY16" fmla="*/ 16131 h 23908"/>
                  <a:gd name="connsiteX17" fmla="*/ 13755 w 15626"/>
                  <a:gd name="connsiteY17" fmla="*/ 16491 h 23908"/>
                  <a:gd name="connsiteX18" fmla="*/ 13755 w 15626"/>
                  <a:gd name="connsiteY18" fmla="*/ 16707 h 23908"/>
                  <a:gd name="connsiteX19" fmla="*/ 13683 w 15626"/>
                  <a:gd name="connsiteY19" fmla="*/ 17715 h 23908"/>
                  <a:gd name="connsiteX20" fmla="*/ 14043 w 15626"/>
                  <a:gd name="connsiteY20" fmla="*/ 20668 h 23908"/>
                  <a:gd name="connsiteX21" fmla="*/ 14907 w 15626"/>
                  <a:gd name="connsiteY21" fmla="*/ 21244 h 23908"/>
                  <a:gd name="connsiteX22" fmla="*/ 14979 w 15626"/>
                  <a:gd name="connsiteY22" fmla="*/ 21244 h 23908"/>
                  <a:gd name="connsiteX23" fmla="*/ 15627 w 15626"/>
                  <a:gd name="connsiteY23" fmla="*/ 20956 h 23908"/>
                  <a:gd name="connsiteX24" fmla="*/ 15627 w 15626"/>
                  <a:gd name="connsiteY24" fmla="*/ 20956 h 23908"/>
                  <a:gd name="connsiteX25" fmla="*/ 15411 w 15626"/>
                  <a:gd name="connsiteY25" fmla="*/ 21532 h 23908"/>
                  <a:gd name="connsiteX26" fmla="*/ 14691 w 15626"/>
                  <a:gd name="connsiteY26" fmla="*/ 21532 h 23908"/>
                  <a:gd name="connsiteX27" fmla="*/ 14619 w 15626"/>
                  <a:gd name="connsiteY27" fmla="*/ 21460 h 23908"/>
                  <a:gd name="connsiteX28" fmla="*/ 14619 w 15626"/>
                  <a:gd name="connsiteY28" fmla="*/ 21460 h 23908"/>
                  <a:gd name="connsiteX29" fmla="*/ 15411 w 15626"/>
                  <a:gd name="connsiteY29" fmla="*/ 21676 h 23908"/>
                  <a:gd name="connsiteX30" fmla="*/ 12675 w 15626"/>
                  <a:gd name="connsiteY30" fmla="*/ 23693 h 23908"/>
                  <a:gd name="connsiteX31" fmla="*/ 12387 w 15626"/>
                  <a:gd name="connsiteY31" fmla="*/ 23693 h 23908"/>
                  <a:gd name="connsiteX32" fmla="*/ 12170 w 15626"/>
                  <a:gd name="connsiteY32" fmla="*/ 23765 h 23908"/>
                  <a:gd name="connsiteX33" fmla="*/ 10586 w 15626"/>
                  <a:gd name="connsiteY33" fmla="*/ 22684 h 23908"/>
                  <a:gd name="connsiteX34" fmla="*/ 9578 w 15626"/>
                  <a:gd name="connsiteY34" fmla="*/ 21532 h 23908"/>
                  <a:gd name="connsiteX35" fmla="*/ 9650 w 15626"/>
                  <a:gd name="connsiteY35" fmla="*/ 21532 h 23908"/>
                  <a:gd name="connsiteX36" fmla="*/ 9650 w 15626"/>
                  <a:gd name="connsiteY36" fmla="*/ 20884 h 23908"/>
                  <a:gd name="connsiteX37" fmla="*/ 9794 w 15626"/>
                  <a:gd name="connsiteY37" fmla="*/ 20956 h 23908"/>
                  <a:gd name="connsiteX38" fmla="*/ 9866 w 15626"/>
                  <a:gd name="connsiteY38" fmla="*/ 20956 h 23908"/>
                  <a:gd name="connsiteX39" fmla="*/ 9722 w 15626"/>
                  <a:gd name="connsiteY39" fmla="*/ 20596 h 23908"/>
                  <a:gd name="connsiteX40" fmla="*/ 9506 w 15626"/>
                  <a:gd name="connsiteY40" fmla="*/ 20380 h 23908"/>
                  <a:gd name="connsiteX41" fmla="*/ 9506 w 15626"/>
                  <a:gd name="connsiteY41" fmla="*/ 20164 h 23908"/>
                  <a:gd name="connsiteX42" fmla="*/ 9506 w 15626"/>
                  <a:gd name="connsiteY42" fmla="*/ 19876 h 23908"/>
                  <a:gd name="connsiteX43" fmla="*/ 9650 w 15626"/>
                  <a:gd name="connsiteY43" fmla="*/ 18868 h 23908"/>
                  <a:gd name="connsiteX44" fmla="*/ 9506 w 15626"/>
                  <a:gd name="connsiteY44" fmla="*/ 18724 h 23908"/>
                  <a:gd name="connsiteX45" fmla="*/ 9506 w 15626"/>
                  <a:gd name="connsiteY45" fmla="*/ 18219 h 23908"/>
                  <a:gd name="connsiteX46" fmla="*/ 9650 w 15626"/>
                  <a:gd name="connsiteY46" fmla="*/ 18076 h 23908"/>
                  <a:gd name="connsiteX47" fmla="*/ 9650 w 15626"/>
                  <a:gd name="connsiteY47" fmla="*/ 17571 h 23908"/>
                  <a:gd name="connsiteX48" fmla="*/ 9650 w 15626"/>
                  <a:gd name="connsiteY48" fmla="*/ 17355 h 23908"/>
                  <a:gd name="connsiteX49" fmla="*/ 9650 w 15626"/>
                  <a:gd name="connsiteY49" fmla="*/ 16851 h 23908"/>
                  <a:gd name="connsiteX50" fmla="*/ 9578 w 15626"/>
                  <a:gd name="connsiteY50" fmla="*/ 16635 h 23908"/>
                  <a:gd name="connsiteX51" fmla="*/ 9578 w 15626"/>
                  <a:gd name="connsiteY51" fmla="*/ 16347 h 23908"/>
                  <a:gd name="connsiteX52" fmla="*/ 9578 w 15626"/>
                  <a:gd name="connsiteY52" fmla="*/ 16059 h 23908"/>
                  <a:gd name="connsiteX53" fmla="*/ 9578 w 15626"/>
                  <a:gd name="connsiteY53" fmla="*/ 16059 h 23908"/>
                  <a:gd name="connsiteX54" fmla="*/ 9650 w 15626"/>
                  <a:gd name="connsiteY54" fmla="*/ 15339 h 23908"/>
                  <a:gd name="connsiteX55" fmla="*/ 9650 w 15626"/>
                  <a:gd name="connsiteY55" fmla="*/ 14691 h 23908"/>
                  <a:gd name="connsiteX56" fmla="*/ 9650 w 15626"/>
                  <a:gd name="connsiteY56" fmla="*/ 14691 h 23908"/>
                  <a:gd name="connsiteX57" fmla="*/ 9650 w 15626"/>
                  <a:gd name="connsiteY57" fmla="*/ 14691 h 23908"/>
                  <a:gd name="connsiteX58" fmla="*/ 9434 w 15626"/>
                  <a:gd name="connsiteY58" fmla="*/ 13611 h 23908"/>
                  <a:gd name="connsiteX59" fmla="*/ 7346 w 15626"/>
                  <a:gd name="connsiteY59" fmla="*/ 12890 h 23908"/>
                  <a:gd name="connsiteX60" fmla="*/ 6265 w 15626"/>
                  <a:gd name="connsiteY60" fmla="*/ 12890 h 23908"/>
                  <a:gd name="connsiteX61" fmla="*/ 6265 w 15626"/>
                  <a:gd name="connsiteY61" fmla="*/ 17067 h 23908"/>
                  <a:gd name="connsiteX62" fmla="*/ 6265 w 15626"/>
                  <a:gd name="connsiteY62" fmla="*/ 17499 h 23908"/>
                  <a:gd name="connsiteX63" fmla="*/ 6265 w 15626"/>
                  <a:gd name="connsiteY63" fmla="*/ 17499 h 23908"/>
                  <a:gd name="connsiteX64" fmla="*/ 6265 w 15626"/>
                  <a:gd name="connsiteY64" fmla="*/ 17931 h 23908"/>
                  <a:gd name="connsiteX65" fmla="*/ 6265 w 15626"/>
                  <a:gd name="connsiteY65" fmla="*/ 18580 h 23908"/>
                  <a:gd name="connsiteX66" fmla="*/ 6121 w 15626"/>
                  <a:gd name="connsiteY66" fmla="*/ 18724 h 23908"/>
                  <a:gd name="connsiteX67" fmla="*/ 6265 w 15626"/>
                  <a:gd name="connsiteY67" fmla="*/ 19300 h 23908"/>
                  <a:gd name="connsiteX68" fmla="*/ 6265 w 15626"/>
                  <a:gd name="connsiteY68" fmla="*/ 19300 h 23908"/>
                  <a:gd name="connsiteX69" fmla="*/ 6265 w 15626"/>
                  <a:gd name="connsiteY69" fmla="*/ 19444 h 23908"/>
                  <a:gd name="connsiteX70" fmla="*/ 6265 w 15626"/>
                  <a:gd name="connsiteY70" fmla="*/ 19444 h 23908"/>
                  <a:gd name="connsiteX71" fmla="*/ 6193 w 15626"/>
                  <a:gd name="connsiteY71" fmla="*/ 19516 h 23908"/>
                  <a:gd name="connsiteX72" fmla="*/ 6337 w 15626"/>
                  <a:gd name="connsiteY72" fmla="*/ 20308 h 23908"/>
                  <a:gd name="connsiteX73" fmla="*/ 6337 w 15626"/>
                  <a:gd name="connsiteY73" fmla="*/ 20308 h 23908"/>
                  <a:gd name="connsiteX74" fmla="*/ 6337 w 15626"/>
                  <a:gd name="connsiteY74" fmla="*/ 20740 h 23908"/>
                  <a:gd name="connsiteX75" fmla="*/ 6337 w 15626"/>
                  <a:gd name="connsiteY75" fmla="*/ 20956 h 23908"/>
                  <a:gd name="connsiteX76" fmla="*/ 7633 w 15626"/>
                  <a:gd name="connsiteY76" fmla="*/ 22180 h 23908"/>
                  <a:gd name="connsiteX77" fmla="*/ 8498 w 15626"/>
                  <a:gd name="connsiteY77" fmla="*/ 21676 h 23908"/>
                  <a:gd name="connsiteX78" fmla="*/ 8570 w 15626"/>
                  <a:gd name="connsiteY78" fmla="*/ 21676 h 23908"/>
                  <a:gd name="connsiteX79" fmla="*/ 7778 w 15626"/>
                  <a:gd name="connsiteY79" fmla="*/ 22756 h 23908"/>
                  <a:gd name="connsiteX80" fmla="*/ 6193 w 15626"/>
                  <a:gd name="connsiteY80" fmla="*/ 23909 h 23908"/>
                  <a:gd name="connsiteX81" fmla="*/ 4249 w 15626"/>
                  <a:gd name="connsiteY81" fmla="*/ 22900 h 23908"/>
                  <a:gd name="connsiteX82" fmla="*/ 2953 w 15626"/>
                  <a:gd name="connsiteY82" fmla="*/ 23765 h 23908"/>
                  <a:gd name="connsiteX83" fmla="*/ 2809 w 15626"/>
                  <a:gd name="connsiteY83" fmla="*/ 23765 h 23908"/>
                  <a:gd name="connsiteX84" fmla="*/ 0 w 15626"/>
                  <a:gd name="connsiteY84" fmla="*/ 21676 h 23908"/>
                  <a:gd name="connsiteX85" fmla="*/ 0 w 15626"/>
                  <a:gd name="connsiteY85" fmla="*/ 21676 h 23908"/>
                  <a:gd name="connsiteX86" fmla="*/ 1152 w 15626"/>
                  <a:gd name="connsiteY86" fmla="*/ 21892 h 23908"/>
                  <a:gd name="connsiteX87" fmla="*/ 1585 w 15626"/>
                  <a:gd name="connsiteY87" fmla="*/ 21892 h 23908"/>
                  <a:gd name="connsiteX88" fmla="*/ 1800 w 15626"/>
                  <a:gd name="connsiteY88" fmla="*/ 21892 h 23908"/>
                  <a:gd name="connsiteX89" fmla="*/ 1800 w 15626"/>
                  <a:gd name="connsiteY89" fmla="*/ 21892 h 23908"/>
                  <a:gd name="connsiteX90" fmla="*/ 1800 w 15626"/>
                  <a:gd name="connsiteY90" fmla="*/ 21748 h 23908"/>
                  <a:gd name="connsiteX91" fmla="*/ 2232 w 15626"/>
                  <a:gd name="connsiteY91" fmla="*/ 20812 h 23908"/>
                  <a:gd name="connsiteX92" fmla="*/ 2089 w 15626"/>
                  <a:gd name="connsiteY92" fmla="*/ 20524 h 23908"/>
                  <a:gd name="connsiteX93" fmla="*/ 2089 w 15626"/>
                  <a:gd name="connsiteY93" fmla="*/ 20524 h 23908"/>
                  <a:gd name="connsiteX94" fmla="*/ 2089 w 15626"/>
                  <a:gd name="connsiteY94" fmla="*/ 20092 h 23908"/>
                  <a:gd name="connsiteX95" fmla="*/ 2089 w 15626"/>
                  <a:gd name="connsiteY95" fmla="*/ 19300 h 23908"/>
                  <a:gd name="connsiteX96" fmla="*/ 2089 w 15626"/>
                  <a:gd name="connsiteY96" fmla="*/ 18868 h 23908"/>
                  <a:gd name="connsiteX97" fmla="*/ 2089 w 15626"/>
                  <a:gd name="connsiteY97" fmla="*/ 18651 h 23908"/>
                  <a:gd name="connsiteX98" fmla="*/ 2089 w 15626"/>
                  <a:gd name="connsiteY98" fmla="*/ 18147 h 23908"/>
                  <a:gd name="connsiteX99" fmla="*/ 2089 w 15626"/>
                  <a:gd name="connsiteY99" fmla="*/ 17787 h 23908"/>
                  <a:gd name="connsiteX100" fmla="*/ 2089 w 15626"/>
                  <a:gd name="connsiteY100" fmla="*/ 17787 h 23908"/>
                  <a:gd name="connsiteX101" fmla="*/ 2089 w 15626"/>
                  <a:gd name="connsiteY101" fmla="*/ 17644 h 23908"/>
                  <a:gd name="connsiteX102" fmla="*/ 2089 w 15626"/>
                  <a:gd name="connsiteY102" fmla="*/ 15195 h 23908"/>
                  <a:gd name="connsiteX103" fmla="*/ 2232 w 15626"/>
                  <a:gd name="connsiteY103" fmla="*/ 14979 h 23908"/>
                  <a:gd name="connsiteX104" fmla="*/ 2089 w 15626"/>
                  <a:gd name="connsiteY104" fmla="*/ 13179 h 23908"/>
                  <a:gd name="connsiteX105" fmla="*/ 2089 w 15626"/>
                  <a:gd name="connsiteY105" fmla="*/ 12962 h 23908"/>
                  <a:gd name="connsiteX106" fmla="*/ 1008 w 15626"/>
                  <a:gd name="connsiteY106" fmla="*/ 11666 h 23908"/>
                  <a:gd name="connsiteX107" fmla="*/ 936 w 15626"/>
                  <a:gd name="connsiteY107" fmla="*/ 11666 h 23908"/>
                  <a:gd name="connsiteX108" fmla="*/ 936 w 15626"/>
                  <a:gd name="connsiteY108" fmla="*/ 11522 h 23908"/>
                  <a:gd name="connsiteX109" fmla="*/ 2160 w 15626"/>
                  <a:gd name="connsiteY109" fmla="*/ 9578 h 23908"/>
                  <a:gd name="connsiteX110" fmla="*/ 2160 w 15626"/>
                  <a:gd name="connsiteY110" fmla="*/ 9002 h 23908"/>
                  <a:gd name="connsiteX111" fmla="*/ 2160 w 15626"/>
                  <a:gd name="connsiteY111" fmla="*/ 8930 h 23908"/>
                  <a:gd name="connsiteX112" fmla="*/ 2160 w 15626"/>
                  <a:gd name="connsiteY112" fmla="*/ 8498 h 23908"/>
                  <a:gd name="connsiteX113" fmla="*/ 2160 w 15626"/>
                  <a:gd name="connsiteY113" fmla="*/ 8066 h 23908"/>
                  <a:gd name="connsiteX114" fmla="*/ 2160 w 15626"/>
                  <a:gd name="connsiteY114" fmla="*/ 8066 h 23908"/>
                  <a:gd name="connsiteX115" fmla="*/ 2305 w 15626"/>
                  <a:gd name="connsiteY115" fmla="*/ 7849 h 23908"/>
                  <a:gd name="connsiteX116" fmla="*/ 2160 w 15626"/>
                  <a:gd name="connsiteY116" fmla="*/ 7274 h 23908"/>
                  <a:gd name="connsiteX117" fmla="*/ 2160 w 15626"/>
                  <a:gd name="connsiteY117" fmla="*/ 6913 h 23908"/>
                  <a:gd name="connsiteX118" fmla="*/ 2160 w 15626"/>
                  <a:gd name="connsiteY118" fmla="*/ 6193 h 23908"/>
                  <a:gd name="connsiteX119" fmla="*/ 2160 w 15626"/>
                  <a:gd name="connsiteY119" fmla="*/ 5113 h 23908"/>
                  <a:gd name="connsiteX120" fmla="*/ 2160 w 15626"/>
                  <a:gd name="connsiteY120" fmla="*/ 4537 h 23908"/>
                  <a:gd name="connsiteX121" fmla="*/ 2305 w 15626"/>
                  <a:gd name="connsiteY121" fmla="*/ 2664 h 23908"/>
                  <a:gd name="connsiteX122" fmla="*/ 1296 w 15626"/>
                  <a:gd name="connsiteY122" fmla="*/ 2088 h 23908"/>
                  <a:gd name="connsiteX123" fmla="*/ 72 w 15626"/>
                  <a:gd name="connsiteY123" fmla="*/ 2737 h 23908"/>
                  <a:gd name="connsiteX124" fmla="*/ 72 w 15626"/>
                  <a:gd name="connsiteY124" fmla="*/ 2737 h 23908"/>
                  <a:gd name="connsiteX125" fmla="*/ 2232 w 15626"/>
                  <a:gd name="connsiteY125" fmla="*/ 936 h 23908"/>
                  <a:gd name="connsiteX126" fmla="*/ 3241 w 15626"/>
                  <a:gd name="connsiteY126" fmla="*/ 648 h 23908"/>
                  <a:gd name="connsiteX127" fmla="*/ 4465 w 15626"/>
                  <a:gd name="connsiteY127" fmla="*/ 1512 h 23908"/>
                  <a:gd name="connsiteX128" fmla="*/ 6986 w 15626"/>
                  <a:gd name="connsiteY128" fmla="*/ 360 h 23908"/>
                  <a:gd name="connsiteX129" fmla="*/ 7129 w 15626"/>
                  <a:gd name="connsiteY129" fmla="*/ 360 h 23908"/>
                  <a:gd name="connsiteX130" fmla="*/ 9074 w 15626"/>
                  <a:gd name="connsiteY130" fmla="*/ 288 h 23908"/>
                  <a:gd name="connsiteX131" fmla="*/ 3169 w 15626"/>
                  <a:gd name="connsiteY131" fmla="*/ 11666 h 23908"/>
                  <a:gd name="connsiteX132" fmla="*/ 2232 w 15626"/>
                  <a:gd name="connsiteY132" fmla="*/ 12098 h 23908"/>
                  <a:gd name="connsiteX133" fmla="*/ 2232 w 15626"/>
                  <a:gd name="connsiteY133" fmla="*/ 12098 h 23908"/>
                  <a:gd name="connsiteX134" fmla="*/ 2449 w 15626"/>
                  <a:gd name="connsiteY134" fmla="*/ 12098 h 23908"/>
                  <a:gd name="connsiteX135" fmla="*/ 3457 w 15626"/>
                  <a:gd name="connsiteY135" fmla="*/ 11810 h 23908"/>
                  <a:gd name="connsiteX136" fmla="*/ 3457 w 15626"/>
                  <a:gd name="connsiteY136" fmla="*/ 11666 h 23908"/>
                  <a:gd name="connsiteX137" fmla="*/ 3385 w 15626"/>
                  <a:gd name="connsiteY137" fmla="*/ 11666 h 23908"/>
                  <a:gd name="connsiteX138" fmla="*/ 3313 w 15626"/>
                  <a:gd name="connsiteY138" fmla="*/ 11738 h 23908"/>
                  <a:gd name="connsiteX139" fmla="*/ 3313 w 15626"/>
                  <a:gd name="connsiteY139" fmla="*/ 11738 h 23908"/>
                  <a:gd name="connsiteX140" fmla="*/ 3241 w 15626"/>
                  <a:gd name="connsiteY140" fmla="*/ 11666 h 23908"/>
                  <a:gd name="connsiteX141" fmla="*/ 2449 w 15626"/>
                  <a:gd name="connsiteY141" fmla="*/ 11666 h 23908"/>
                  <a:gd name="connsiteX142" fmla="*/ 2449 w 15626"/>
                  <a:gd name="connsiteY142" fmla="*/ 11666 h 23908"/>
                  <a:gd name="connsiteX143" fmla="*/ 2809 w 15626"/>
                  <a:gd name="connsiteY143" fmla="*/ 11738 h 23908"/>
                  <a:gd name="connsiteX144" fmla="*/ 2809 w 15626"/>
                  <a:gd name="connsiteY144" fmla="*/ 11738 h 23908"/>
                  <a:gd name="connsiteX145" fmla="*/ 2449 w 15626"/>
                  <a:gd name="connsiteY145" fmla="*/ 11666 h 23908"/>
                  <a:gd name="connsiteX146" fmla="*/ 2664 w 15626"/>
                  <a:gd name="connsiteY146" fmla="*/ 8858 h 23908"/>
                  <a:gd name="connsiteX147" fmla="*/ 2664 w 15626"/>
                  <a:gd name="connsiteY147" fmla="*/ 9002 h 23908"/>
                  <a:gd name="connsiteX148" fmla="*/ 2953 w 15626"/>
                  <a:gd name="connsiteY148" fmla="*/ 9146 h 23908"/>
                  <a:gd name="connsiteX149" fmla="*/ 2953 w 15626"/>
                  <a:gd name="connsiteY149" fmla="*/ 9146 h 23908"/>
                  <a:gd name="connsiteX150" fmla="*/ 2664 w 15626"/>
                  <a:gd name="connsiteY150" fmla="*/ 8858 h 23908"/>
                  <a:gd name="connsiteX151" fmla="*/ 4609 w 15626"/>
                  <a:gd name="connsiteY151" fmla="*/ 11378 h 23908"/>
                  <a:gd name="connsiteX152" fmla="*/ 4609 w 15626"/>
                  <a:gd name="connsiteY152" fmla="*/ 11522 h 23908"/>
                  <a:gd name="connsiteX153" fmla="*/ 5041 w 15626"/>
                  <a:gd name="connsiteY153" fmla="*/ 11522 h 23908"/>
                  <a:gd name="connsiteX154" fmla="*/ 5041 w 15626"/>
                  <a:gd name="connsiteY154" fmla="*/ 11378 h 23908"/>
                  <a:gd name="connsiteX155" fmla="*/ 4609 w 15626"/>
                  <a:gd name="connsiteY155" fmla="*/ 11378 h 23908"/>
                  <a:gd name="connsiteX156" fmla="*/ 4969 w 15626"/>
                  <a:gd name="connsiteY156" fmla="*/ 1080 h 23908"/>
                  <a:gd name="connsiteX157" fmla="*/ 4969 w 15626"/>
                  <a:gd name="connsiteY157" fmla="*/ 1080 h 23908"/>
                  <a:gd name="connsiteX158" fmla="*/ 5329 w 15626"/>
                  <a:gd name="connsiteY158" fmla="*/ 1152 h 23908"/>
                  <a:gd name="connsiteX159" fmla="*/ 5329 w 15626"/>
                  <a:gd name="connsiteY159" fmla="*/ 1152 h 23908"/>
                  <a:gd name="connsiteX160" fmla="*/ 4969 w 15626"/>
                  <a:gd name="connsiteY160" fmla="*/ 1080 h 23908"/>
                  <a:gd name="connsiteX161" fmla="*/ 7274 w 15626"/>
                  <a:gd name="connsiteY161" fmla="*/ 2448 h 23908"/>
                  <a:gd name="connsiteX162" fmla="*/ 7129 w 15626"/>
                  <a:gd name="connsiteY162" fmla="*/ 2664 h 23908"/>
                  <a:gd name="connsiteX163" fmla="*/ 7057 w 15626"/>
                  <a:gd name="connsiteY163" fmla="*/ 2664 h 23908"/>
                  <a:gd name="connsiteX164" fmla="*/ 6697 w 15626"/>
                  <a:gd name="connsiteY164" fmla="*/ 2664 h 23908"/>
                  <a:gd name="connsiteX165" fmla="*/ 6409 w 15626"/>
                  <a:gd name="connsiteY165" fmla="*/ 2664 h 23908"/>
                  <a:gd name="connsiteX166" fmla="*/ 6409 w 15626"/>
                  <a:gd name="connsiteY166" fmla="*/ 3744 h 23908"/>
                  <a:gd name="connsiteX167" fmla="*/ 6409 w 15626"/>
                  <a:gd name="connsiteY167" fmla="*/ 3744 h 23908"/>
                  <a:gd name="connsiteX168" fmla="*/ 6409 w 15626"/>
                  <a:gd name="connsiteY168" fmla="*/ 3744 h 23908"/>
                  <a:gd name="connsiteX169" fmla="*/ 6409 w 15626"/>
                  <a:gd name="connsiteY169" fmla="*/ 4465 h 23908"/>
                  <a:gd name="connsiteX170" fmla="*/ 6409 w 15626"/>
                  <a:gd name="connsiteY170" fmla="*/ 5545 h 23908"/>
                  <a:gd name="connsiteX171" fmla="*/ 6409 w 15626"/>
                  <a:gd name="connsiteY171" fmla="*/ 5977 h 23908"/>
                  <a:gd name="connsiteX172" fmla="*/ 6409 w 15626"/>
                  <a:gd name="connsiteY172" fmla="*/ 6625 h 23908"/>
                  <a:gd name="connsiteX173" fmla="*/ 6409 w 15626"/>
                  <a:gd name="connsiteY173" fmla="*/ 7201 h 23908"/>
                  <a:gd name="connsiteX174" fmla="*/ 6265 w 15626"/>
                  <a:gd name="connsiteY174" fmla="*/ 7417 h 23908"/>
                  <a:gd name="connsiteX175" fmla="*/ 6409 w 15626"/>
                  <a:gd name="connsiteY175" fmla="*/ 7921 h 23908"/>
                  <a:gd name="connsiteX176" fmla="*/ 6409 w 15626"/>
                  <a:gd name="connsiteY176" fmla="*/ 8426 h 23908"/>
                  <a:gd name="connsiteX177" fmla="*/ 6409 w 15626"/>
                  <a:gd name="connsiteY177" fmla="*/ 8786 h 23908"/>
                  <a:gd name="connsiteX178" fmla="*/ 6409 w 15626"/>
                  <a:gd name="connsiteY178" fmla="*/ 9074 h 23908"/>
                  <a:gd name="connsiteX179" fmla="*/ 6841 w 15626"/>
                  <a:gd name="connsiteY179" fmla="*/ 9794 h 23908"/>
                  <a:gd name="connsiteX180" fmla="*/ 7922 w 15626"/>
                  <a:gd name="connsiteY180" fmla="*/ 9794 h 23908"/>
                  <a:gd name="connsiteX181" fmla="*/ 9506 w 15626"/>
                  <a:gd name="connsiteY181" fmla="*/ 8281 h 23908"/>
                  <a:gd name="connsiteX182" fmla="*/ 9866 w 15626"/>
                  <a:gd name="connsiteY182" fmla="*/ 7633 h 23908"/>
                  <a:gd name="connsiteX183" fmla="*/ 9866 w 15626"/>
                  <a:gd name="connsiteY183" fmla="*/ 7633 h 23908"/>
                  <a:gd name="connsiteX184" fmla="*/ 9506 w 15626"/>
                  <a:gd name="connsiteY184" fmla="*/ 7345 h 23908"/>
                  <a:gd name="connsiteX185" fmla="*/ 9506 w 15626"/>
                  <a:gd name="connsiteY185" fmla="*/ 5761 h 23908"/>
                  <a:gd name="connsiteX186" fmla="*/ 9650 w 15626"/>
                  <a:gd name="connsiteY186" fmla="*/ 5617 h 23908"/>
                  <a:gd name="connsiteX187" fmla="*/ 8858 w 15626"/>
                  <a:gd name="connsiteY187" fmla="*/ 2952 h 23908"/>
                  <a:gd name="connsiteX188" fmla="*/ 7706 w 15626"/>
                  <a:gd name="connsiteY188" fmla="*/ 2520 h 23908"/>
                  <a:gd name="connsiteX189" fmla="*/ 7706 w 15626"/>
                  <a:gd name="connsiteY189" fmla="*/ 2520 h 23908"/>
                  <a:gd name="connsiteX190" fmla="*/ 7633 w 15626"/>
                  <a:gd name="connsiteY190" fmla="*/ 2520 h 23908"/>
                  <a:gd name="connsiteX191" fmla="*/ 7346 w 15626"/>
                  <a:gd name="connsiteY191" fmla="*/ 2520 h 23908"/>
                  <a:gd name="connsiteX192" fmla="*/ 7346 w 15626"/>
                  <a:gd name="connsiteY192" fmla="*/ 2377 h 23908"/>
                  <a:gd name="connsiteX193" fmla="*/ 7346 w 15626"/>
                  <a:gd name="connsiteY193" fmla="*/ 2377 h 23908"/>
                  <a:gd name="connsiteX194" fmla="*/ 6481 w 15626"/>
                  <a:gd name="connsiteY194" fmla="*/ 1080 h 23908"/>
                  <a:gd name="connsiteX195" fmla="*/ 6481 w 15626"/>
                  <a:gd name="connsiteY195" fmla="*/ 1080 h 23908"/>
                  <a:gd name="connsiteX196" fmla="*/ 6841 w 15626"/>
                  <a:gd name="connsiteY196" fmla="*/ 1224 h 23908"/>
                  <a:gd name="connsiteX197" fmla="*/ 6841 w 15626"/>
                  <a:gd name="connsiteY197" fmla="*/ 1224 h 23908"/>
                  <a:gd name="connsiteX198" fmla="*/ 6481 w 15626"/>
                  <a:gd name="connsiteY198" fmla="*/ 1080 h 23908"/>
                  <a:gd name="connsiteX199" fmla="*/ 6481 w 15626"/>
                  <a:gd name="connsiteY199" fmla="*/ 1080 h 23908"/>
                  <a:gd name="connsiteX200" fmla="*/ 6481 w 15626"/>
                  <a:gd name="connsiteY200" fmla="*/ 10802 h 23908"/>
                  <a:gd name="connsiteX201" fmla="*/ 6481 w 15626"/>
                  <a:gd name="connsiteY201" fmla="*/ 10802 h 23908"/>
                  <a:gd name="connsiteX202" fmla="*/ 6697 w 15626"/>
                  <a:gd name="connsiteY202" fmla="*/ 10874 h 23908"/>
                  <a:gd name="connsiteX203" fmla="*/ 7274 w 15626"/>
                  <a:gd name="connsiteY203" fmla="*/ 10730 h 23908"/>
                  <a:gd name="connsiteX204" fmla="*/ 7274 w 15626"/>
                  <a:gd name="connsiteY204" fmla="*/ 10730 h 23908"/>
                  <a:gd name="connsiteX205" fmla="*/ 7057 w 15626"/>
                  <a:gd name="connsiteY205" fmla="*/ 10730 h 23908"/>
                  <a:gd name="connsiteX206" fmla="*/ 6481 w 15626"/>
                  <a:gd name="connsiteY206" fmla="*/ 10874 h 23908"/>
                  <a:gd name="connsiteX207" fmla="*/ 6554 w 15626"/>
                  <a:gd name="connsiteY207" fmla="*/ 12098 h 23908"/>
                  <a:gd name="connsiteX208" fmla="*/ 6554 w 15626"/>
                  <a:gd name="connsiteY208" fmla="*/ 12242 h 23908"/>
                  <a:gd name="connsiteX209" fmla="*/ 6841 w 15626"/>
                  <a:gd name="connsiteY209" fmla="*/ 12242 h 23908"/>
                  <a:gd name="connsiteX210" fmla="*/ 6554 w 15626"/>
                  <a:gd name="connsiteY210" fmla="*/ 12098 h 23908"/>
                  <a:gd name="connsiteX211" fmla="*/ 7129 w 15626"/>
                  <a:gd name="connsiteY211" fmla="*/ 1224 h 23908"/>
                  <a:gd name="connsiteX212" fmla="*/ 7129 w 15626"/>
                  <a:gd name="connsiteY212" fmla="*/ 1224 h 23908"/>
                  <a:gd name="connsiteX213" fmla="*/ 7490 w 15626"/>
                  <a:gd name="connsiteY213" fmla="*/ 1368 h 23908"/>
                  <a:gd name="connsiteX214" fmla="*/ 7706 w 15626"/>
                  <a:gd name="connsiteY214" fmla="*/ 1368 h 23908"/>
                  <a:gd name="connsiteX215" fmla="*/ 7706 w 15626"/>
                  <a:gd name="connsiteY215" fmla="*/ 1224 h 23908"/>
                  <a:gd name="connsiteX216" fmla="*/ 7346 w 15626"/>
                  <a:gd name="connsiteY216" fmla="*/ 1224 h 23908"/>
                  <a:gd name="connsiteX217" fmla="*/ 7346 w 15626"/>
                  <a:gd name="connsiteY217" fmla="*/ 1224 h 23908"/>
                  <a:gd name="connsiteX218" fmla="*/ 7201 w 15626"/>
                  <a:gd name="connsiteY218" fmla="*/ 1224 h 23908"/>
                  <a:gd name="connsiteX219" fmla="*/ 7706 w 15626"/>
                  <a:gd name="connsiteY219" fmla="*/ 10442 h 23908"/>
                  <a:gd name="connsiteX220" fmla="*/ 7778 w 15626"/>
                  <a:gd name="connsiteY220" fmla="*/ 10442 h 23908"/>
                  <a:gd name="connsiteX221" fmla="*/ 7778 w 15626"/>
                  <a:gd name="connsiteY221" fmla="*/ 10586 h 23908"/>
                  <a:gd name="connsiteX222" fmla="*/ 8066 w 15626"/>
                  <a:gd name="connsiteY222" fmla="*/ 10586 h 23908"/>
                  <a:gd name="connsiteX223" fmla="*/ 8066 w 15626"/>
                  <a:gd name="connsiteY223" fmla="*/ 10370 h 23908"/>
                  <a:gd name="connsiteX224" fmla="*/ 7706 w 15626"/>
                  <a:gd name="connsiteY224" fmla="*/ 10370 h 23908"/>
                  <a:gd name="connsiteX225" fmla="*/ 7922 w 15626"/>
                  <a:gd name="connsiteY225" fmla="*/ 10730 h 23908"/>
                  <a:gd name="connsiteX226" fmla="*/ 7922 w 15626"/>
                  <a:gd name="connsiteY226" fmla="*/ 10730 h 23908"/>
                  <a:gd name="connsiteX227" fmla="*/ 8354 w 15626"/>
                  <a:gd name="connsiteY227" fmla="*/ 10730 h 23908"/>
                  <a:gd name="connsiteX228" fmla="*/ 8354 w 15626"/>
                  <a:gd name="connsiteY228" fmla="*/ 10730 h 23908"/>
                  <a:gd name="connsiteX229" fmla="*/ 7922 w 15626"/>
                  <a:gd name="connsiteY229" fmla="*/ 10730 h 23908"/>
                  <a:gd name="connsiteX230" fmla="*/ 8282 w 15626"/>
                  <a:gd name="connsiteY230" fmla="*/ 1440 h 23908"/>
                  <a:gd name="connsiteX231" fmla="*/ 8282 w 15626"/>
                  <a:gd name="connsiteY231" fmla="*/ 1440 h 23908"/>
                  <a:gd name="connsiteX232" fmla="*/ 8570 w 15626"/>
                  <a:gd name="connsiteY232" fmla="*/ 1584 h 23908"/>
                  <a:gd name="connsiteX233" fmla="*/ 8570 w 15626"/>
                  <a:gd name="connsiteY233" fmla="*/ 1440 h 23908"/>
                  <a:gd name="connsiteX234" fmla="*/ 8282 w 15626"/>
                  <a:gd name="connsiteY234" fmla="*/ 1440 h 23908"/>
                  <a:gd name="connsiteX235" fmla="*/ 8570 w 15626"/>
                  <a:gd name="connsiteY235" fmla="*/ 10082 h 23908"/>
                  <a:gd name="connsiteX236" fmla="*/ 8570 w 15626"/>
                  <a:gd name="connsiteY236" fmla="*/ 10226 h 23908"/>
                  <a:gd name="connsiteX237" fmla="*/ 8930 w 15626"/>
                  <a:gd name="connsiteY237" fmla="*/ 10082 h 23908"/>
                  <a:gd name="connsiteX238" fmla="*/ 8930 w 15626"/>
                  <a:gd name="connsiteY238" fmla="*/ 10082 h 23908"/>
                  <a:gd name="connsiteX239" fmla="*/ 8786 w 15626"/>
                  <a:gd name="connsiteY239" fmla="*/ 10082 h 23908"/>
                  <a:gd name="connsiteX240" fmla="*/ 8570 w 15626"/>
                  <a:gd name="connsiteY240" fmla="*/ 10082 h 23908"/>
                  <a:gd name="connsiteX241" fmla="*/ 9290 w 15626"/>
                  <a:gd name="connsiteY241" fmla="*/ 1656 h 23908"/>
                  <a:gd name="connsiteX242" fmla="*/ 9290 w 15626"/>
                  <a:gd name="connsiteY242" fmla="*/ 1656 h 23908"/>
                  <a:gd name="connsiteX243" fmla="*/ 9866 w 15626"/>
                  <a:gd name="connsiteY243" fmla="*/ 1800 h 23908"/>
                  <a:gd name="connsiteX244" fmla="*/ 10010 w 15626"/>
                  <a:gd name="connsiteY244" fmla="*/ 1800 h 23908"/>
                  <a:gd name="connsiteX245" fmla="*/ 9506 w 15626"/>
                  <a:gd name="connsiteY245" fmla="*/ 1656 h 23908"/>
                  <a:gd name="connsiteX246" fmla="*/ 9290 w 15626"/>
                  <a:gd name="connsiteY246" fmla="*/ 1656 h 23908"/>
                  <a:gd name="connsiteX247" fmla="*/ 9506 w 15626"/>
                  <a:gd name="connsiteY247" fmla="*/ 9650 h 23908"/>
                  <a:gd name="connsiteX248" fmla="*/ 9506 w 15626"/>
                  <a:gd name="connsiteY248" fmla="*/ 9794 h 23908"/>
                  <a:gd name="connsiteX249" fmla="*/ 9722 w 15626"/>
                  <a:gd name="connsiteY249" fmla="*/ 9794 h 23908"/>
                  <a:gd name="connsiteX250" fmla="*/ 9722 w 15626"/>
                  <a:gd name="connsiteY250" fmla="*/ 9650 h 23908"/>
                  <a:gd name="connsiteX251" fmla="*/ 9506 w 15626"/>
                  <a:gd name="connsiteY251" fmla="*/ 9650 h 23908"/>
                  <a:gd name="connsiteX252" fmla="*/ 9578 w 15626"/>
                  <a:gd name="connsiteY252" fmla="*/ 11018 h 23908"/>
                  <a:gd name="connsiteX253" fmla="*/ 9578 w 15626"/>
                  <a:gd name="connsiteY253" fmla="*/ 11018 h 23908"/>
                  <a:gd name="connsiteX254" fmla="*/ 9938 w 15626"/>
                  <a:gd name="connsiteY254" fmla="*/ 11162 h 23908"/>
                  <a:gd name="connsiteX255" fmla="*/ 10082 w 15626"/>
                  <a:gd name="connsiteY255" fmla="*/ 11162 h 23908"/>
                  <a:gd name="connsiteX256" fmla="*/ 9650 w 15626"/>
                  <a:gd name="connsiteY256" fmla="*/ 11018 h 23908"/>
                  <a:gd name="connsiteX257" fmla="*/ 9650 w 15626"/>
                  <a:gd name="connsiteY257" fmla="*/ 11018 h 23908"/>
                  <a:gd name="connsiteX258" fmla="*/ 10154 w 15626"/>
                  <a:gd name="connsiteY258" fmla="*/ 1800 h 23908"/>
                  <a:gd name="connsiteX259" fmla="*/ 10154 w 15626"/>
                  <a:gd name="connsiteY259" fmla="*/ 1800 h 23908"/>
                  <a:gd name="connsiteX260" fmla="*/ 10442 w 15626"/>
                  <a:gd name="connsiteY260" fmla="*/ 1872 h 23908"/>
                  <a:gd name="connsiteX261" fmla="*/ 10442 w 15626"/>
                  <a:gd name="connsiteY261" fmla="*/ 1872 h 23908"/>
                  <a:gd name="connsiteX262" fmla="*/ 10154 w 15626"/>
                  <a:gd name="connsiteY262" fmla="*/ 1800 h 23908"/>
                  <a:gd name="connsiteX263" fmla="*/ 10370 w 15626"/>
                  <a:gd name="connsiteY263" fmla="*/ 11162 h 23908"/>
                  <a:gd name="connsiteX264" fmla="*/ 10586 w 15626"/>
                  <a:gd name="connsiteY264" fmla="*/ 11306 h 23908"/>
                  <a:gd name="connsiteX265" fmla="*/ 10658 w 15626"/>
                  <a:gd name="connsiteY265" fmla="*/ 11306 h 23908"/>
                  <a:gd name="connsiteX266" fmla="*/ 10370 w 15626"/>
                  <a:gd name="connsiteY266" fmla="*/ 11162 h 23908"/>
                  <a:gd name="connsiteX267" fmla="*/ 10514 w 15626"/>
                  <a:gd name="connsiteY267" fmla="*/ 9218 h 23908"/>
                  <a:gd name="connsiteX268" fmla="*/ 10514 w 15626"/>
                  <a:gd name="connsiteY268" fmla="*/ 9218 h 23908"/>
                  <a:gd name="connsiteX269" fmla="*/ 10730 w 15626"/>
                  <a:gd name="connsiteY269" fmla="*/ 9218 h 23908"/>
                  <a:gd name="connsiteX270" fmla="*/ 10802 w 15626"/>
                  <a:gd name="connsiteY270" fmla="*/ 9218 h 23908"/>
                  <a:gd name="connsiteX271" fmla="*/ 10802 w 15626"/>
                  <a:gd name="connsiteY271" fmla="*/ 9074 h 23908"/>
                  <a:gd name="connsiteX272" fmla="*/ 10514 w 15626"/>
                  <a:gd name="connsiteY272" fmla="*/ 9074 h 23908"/>
                  <a:gd name="connsiteX273" fmla="*/ 10586 w 15626"/>
                  <a:gd name="connsiteY273" fmla="*/ 1944 h 23908"/>
                  <a:gd name="connsiteX274" fmla="*/ 10586 w 15626"/>
                  <a:gd name="connsiteY274" fmla="*/ 1944 h 23908"/>
                  <a:gd name="connsiteX275" fmla="*/ 11162 w 15626"/>
                  <a:gd name="connsiteY275" fmla="*/ 2088 h 23908"/>
                  <a:gd name="connsiteX276" fmla="*/ 11523 w 15626"/>
                  <a:gd name="connsiteY276" fmla="*/ 2088 h 23908"/>
                  <a:gd name="connsiteX277" fmla="*/ 10658 w 15626"/>
                  <a:gd name="connsiteY277" fmla="*/ 1944 h 23908"/>
                  <a:gd name="connsiteX278" fmla="*/ 10586 w 15626"/>
                  <a:gd name="connsiteY278" fmla="*/ 1944 h 23908"/>
                  <a:gd name="connsiteX279" fmla="*/ 11018 w 15626"/>
                  <a:gd name="connsiteY279" fmla="*/ 20956 h 23908"/>
                  <a:gd name="connsiteX280" fmla="*/ 11018 w 15626"/>
                  <a:gd name="connsiteY280" fmla="*/ 20956 h 23908"/>
                  <a:gd name="connsiteX281" fmla="*/ 11883 w 15626"/>
                  <a:gd name="connsiteY281" fmla="*/ 21244 h 23908"/>
                  <a:gd name="connsiteX282" fmla="*/ 12098 w 15626"/>
                  <a:gd name="connsiteY282" fmla="*/ 21244 h 23908"/>
                  <a:gd name="connsiteX283" fmla="*/ 11090 w 15626"/>
                  <a:gd name="connsiteY283" fmla="*/ 20956 h 23908"/>
                  <a:gd name="connsiteX284" fmla="*/ 11018 w 15626"/>
                  <a:gd name="connsiteY284" fmla="*/ 20956 h 23908"/>
                  <a:gd name="connsiteX285" fmla="*/ 11306 w 15626"/>
                  <a:gd name="connsiteY285" fmla="*/ 11522 h 23908"/>
                  <a:gd name="connsiteX286" fmla="*/ 11306 w 15626"/>
                  <a:gd name="connsiteY286" fmla="*/ 11522 h 23908"/>
                  <a:gd name="connsiteX287" fmla="*/ 11594 w 15626"/>
                  <a:gd name="connsiteY287" fmla="*/ 11666 h 23908"/>
                  <a:gd name="connsiteX288" fmla="*/ 11738 w 15626"/>
                  <a:gd name="connsiteY288" fmla="*/ 11666 h 23908"/>
                  <a:gd name="connsiteX289" fmla="*/ 11378 w 15626"/>
                  <a:gd name="connsiteY289" fmla="*/ 11522 h 23908"/>
                  <a:gd name="connsiteX290" fmla="*/ 11306 w 15626"/>
                  <a:gd name="connsiteY290" fmla="*/ 11522 h 23908"/>
                  <a:gd name="connsiteX291" fmla="*/ 11738 w 15626"/>
                  <a:gd name="connsiteY291" fmla="*/ 2088 h 23908"/>
                  <a:gd name="connsiteX292" fmla="*/ 11738 w 15626"/>
                  <a:gd name="connsiteY292" fmla="*/ 2088 h 23908"/>
                  <a:gd name="connsiteX293" fmla="*/ 12242 w 15626"/>
                  <a:gd name="connsiteY293" fmla="*/ 2232 h 23908"/>
                  <a:gd name="connsiteX294" fmla="*/ 12387 w 15626"/>
                  <a:gd name="connsiteY294" fmla="*/ 2232 h 23908"/>
                  <a:gd name="connsiteX295" fmla="*/ 11883 w 15626"/>
                  <a:gd name="connsiteY295" fmla="*/ 2088 h 23908"/>
                  <a:gd name="connsiteX296" fmla="*/ 11738 w 15626"/>
                  <a:gd name="connsiteY296" fmla="*/ 2088 h 23908"/>
                  <a:gd name="connsiteX297" fmla="*/ 11738 w 15626"/>
                  <a:gd name="connsiteY297" fmla="*/ 8570 h 23908"/>
                  <a:gd name="connsiteX298" fmla="*/ 11738 w 15626"/>
                  <a:gd name="connsiteY298" fmla="*/ 8570 h 23908"/>
                  <a:gd name="connsiteX299" fmla="*/ 11883 w 15626"/>
                  <a:gd name="connsiteY299" fmla="*/ 8642 h 23908"/>
                  <a:gd name="connsiteX300" fmla="*/ 12242 w 15626"/>
                  <a:gd name="connsiteY300" fmla="*/ 8353 h 23908"/>
                  <a:gd name="connsiteX301" fmla="*/ 12170 w 15626"/>
                  <a:gd name="connsiteY301" fmla="*/ 8353 h 23908"/>
                  <a:gd name="connsiteX302" fmla="*/ 11810 w 15626"/>
                  <a:gd name="connsiteY302" fmla="*/ 8498 h 23908"/>
                  <a:gd name="connsiteX303" fmla="*/ 12387 w 15626"/>
                  <a:gd name="connsiteY303" fmla="*/ 21172 h 23908"/>
                  <a:gd name="connsiteX304" fmla="*/ 12315 w 15626"/>
                  <a:gd name="connsiteY304" fmla="*/ 21172 h 23908"/>
                  <a:gd name="connsiteX305" fmla="*/ 12315 w 15626"/>
                  <a:gd name="connsiteY305" fmla="*/ 21316 h 23908"/>
                  <a:gd name="connsiteX306" fmla="*/ 13035 w 15626"/>
                  <a:gd name="connsiteY306" fmla="*/ 21316 h 23908"/>
                  <a:gd name="connsiteX307" fmla="*/ 12458 w 15626"/>
                  <a:gd name="connsiteY307" fmla="*/ 21172 h 23908"/>
                  <a:gd name="connsiteX308" fmla="*/ 12602 w 15626"/>
                  <a:gd name="connsiteY308" fmla="*/ 11954 h 23908"/>
                  <a:gd name="connsiteX309" fmla="*/ 12602 w 15626"/>
                  <a:gd name="connsiteY309" fmla="*/ 12098 h 23908"/>
                  <a:gd name="connsiteX310" fmla="*/ 12962 w 15626"/>
                  <a:gd name="connsiteY310" fmla="*/ 12098 h 23908"/>
                  <a:gd name="connsiteX311" fmla="*/ 12602 w 15626"/>
                  <a:gd name="connsiteY311" fmla="*/ 11954 h 23908"/>
                  <a:gd name="connsiteX312" fmla="*/ 13683 w 15626"/>
                  <a:gd name="connsiteY312" fmla="*/ 21316 h 23908"/>
                  <a:gd name="connsiteX313" fmla="*/ 13899 w 15626"/>
                  <a:gd name="connsiteY313" fmla="*/ 21460 h 23908"/>
                  <a:gd name="connsiteX314" fmla="*/ 13899 w 15626"/>
                  <a:gd name="connsiteY314" fmla="*/ 21460 h 23908"/>
                  <a:gd name="connsiteX315" fmla="*/ 13611 w 15626"/>
                  <a:gd name="connsiteY315" fmla="*/ 21316 h 2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</a:cxnLst>
                <a:rect l="l" t="t" r="r" b="b"/>
                <a:pathLst>
                  <a:path w="15626" h="23908">
                    <a:moveTo>
                      <a:pt x="8858" y="0"/>
                    </a:moveTo>
                    <a:cubicBezTo>
                      <a:pt x="10082" y="0"/>
                      <a:pt x="11162" y="504"/>
                      <a:pt x="12242" y="1512"/>
                    </a:cubicBezTo>
                    <a:cubicBezTo>
                      <a:pt x="13323" y="2737"/>
                      <a:pt x="13827" y="3889"/>
                      <a:pt x="13827" y="4969"/>
                    </a:cubicBezTo>
                    <a:cubicBezTo>
                      <a:pt x="13827" y="5473"/>
                      <a:pt x="13755" y="5761"/>
                      <a:pt x="13683" y="5761"/>
                    </a:cubicBezTo>
                    <a:lnTo>
                      <a:pt x="13827" y="6049"/>
                    </a:lnTo>
                    <a:cubicBezTo>
                      <a:pt x="13827" y="7274"/>
                      <a:pt x="13395" y="8498"/>
                      <a:pt x="12530" y="9578"/>
                    </a:cubicBezTo>
                    <a:cubicBezTo>
                      <a:pt x="12387" y="9578"/>
                      <a:pt x="12026" y="9938"/>
                      <a:pt x="11450" y="10730"/>
                    </a:cubicBezTo>
                    <a:lnTo>
                      <a:pt x="11450" y="10874"/>
                    </a:lnTo>
                    <a:cubicBezTo>
                      <a:pt x="12675" y="11378"/>
                      <a:pt x="13395" y="11954"/>
                      <a:pt x="13539" y="12458"/>
                    </a:cubicBezTo>
                    <a:lnTo>
                      <a:pt x="13683" y="12818"/>
                    </a:lnTo>
                    <a:lnTo>
                      <a:pt x="13683" y="13035"/>
                    </a:lnTo>
                    <a:cubicBezTo>
                      <a:pt x="13683" y="13035"/>
                      <a:pt x="13683" y="13035"/>
                      <a:pt x="13683" y="13035"/>
                    </a:cubicBezTo>
                    <a:cubicBezTo>
                      <a:pt x="13827" y="13035"/>
                      <a:pt x="13899" y="13322"/>
                      <a:pt x="13899" y="13899"/>
                    </a:cubicBezTo>
                    <a:lnTo>
                      <a:pt x="13899" y="14691"/>
                    </a:lnTo>
                    <a:cubicBezTo>
                      <a:pt x="13899" y="14691"/>
                      <a:pt x="13899" y="14763"/>
                      <a:pt x="13899" y="14763"/>
                    </a:cubicBezTo>
                    <a:lnTo>
                      <a:pt x="13899" y="15267"/>
                    </a:lnTo>
                    <a:cubicBezTo>
                      <a:pt x="13899" y="15267"/>
                      <a:pt x="13899" y="16131"/>
                      <a:pt x="13899" y="16131"/>
                    </a:cubicBezTo>
                    <a:lnTo>
                      <a:pt x="13755" y="16491"/>
                    </a:lnTo>
                    <a:lnTo>
                      <a:pt x="13755" y="16707"/>
                    </a:lnTo>
                    <a:cubicBezTo>
                      <a:pt x="13755" y="16707"/>
                      <a:pt x="13683" y="17715"/>
                      <a:pt x="13683" y="17715"/>
                    </a:cubicBezTo>
                    <a:cubicBezTo>
                      <a:pt x="13827" y="18219"/>
                      <a:pt x="13971" y="19228"/>
                      <a:pt x="14043" y="20668"/>
                    </a:cubicBezTo>
                    <a:cubicBezTo>
                      <a:pt x="14403" y="21028"/>
                      <a:pt x="14691" y="21244"/>
                      <a:pt x="14907" y="21244"/>
                    </a:cubicBezTo>
                    <a:lnTo>
                      <a:pt x="14979" y="21244"/>
                    </a:lnTo>
                    <a:cubicBezTo>
                      <a:pt x="14979" y="21244"/>
                      <a:pt x="15411" y="21172"/>
                      <a:pt x="15627" y="20956"/>
                    </a:cubicBezTo>
                    <a:lnTo>
                      <a:pt x="15627" y="20956"/>
                    </a:lnTo>
                    <a:cubicBezTo>
                      <a:pt x="15627" y="20956"/>
                      <a:pt x="15627" y="21460"/>
                      <a:pt x="15411" y="21532"/>
                    </a:cubicBezTo>
                    <a:lnTo>
                      <a:pt x="14691" y="21532"/>
                    </a:lnTo>
                    <a:cubicBezTo>
                      <a:pt x="14691" y="21532"/>
                      <a:pt x="14619" y="21460"/>
                      <a:pt x="14619" y="21460"/>
                    </a:cubicBezTo>
                    <a:lnTo>
                      <a:pt x="14619" y="21460"/>
                    </a:lnTo>
                    <a:cubicBezTo>
                      <a:pt x="14619" y="21460"/>
                      <a:pt x="15411" y="21676"/>
                      <a:pt x="15411" y="21676"/>
                    </a:cubicBezTo>
                    <a:cubicBezTo>
                      <a:pt x="15123" y="22396"/>
                      <a:pt x="14187" y="23116"/>
                      <a:pt x="12675" y="23693"/>
                    </a:cubicBezTo>
                    <a:lnTo>
                      <a:pt x="12387" y="23693"/>
                    </a:lnTo>
                    <a:cubicBezTo>
                      <a:pt x="12387" y="23693"/>
                      <a:pt x="12170" y="23765"/>
                      <a:pt x="12170" y="23765"/>
                    </a:cubicBezTo>
                    <a:cubicBezTo>
                      <a:pt x="11594" y="23765"/>
                      <a:pt x="11018" y="23405"/>
                      <a:pt x="10586" y="22684"/>
                    </a:cubicBezTo>
                    <a:cubicBezTo>
                      <a:pt x="10370" y="22684"/>
                      <a:pt x="10010" y="22324"/>
                      <a:pt x="9578" y="21532"/>
                    </a:cubicBezTo>
                    <a:lnTo>
                      <a:pt x="9650" y="21532"/>
                    </a:lnTo>
                    <a:lnTo>
                      <a:pt x="9650" y="20884"/>
                    </a:lnTo>
                    <a:cubicBezTo>
                      <a:pt x="9650" y="20884"/>
                      <a:pt x="9794" y="20956"/>
                      <a:pt x="9794" y="20956"/>
                    </a:cubicBezTo>
                    <a:lnTo>
                      <a:pt x="9866" y="20956"/>
                    </a:lnTo>
                    <a:cubicBezTo>
                      <a:pt x="9866" y="20956"/>
                      <a:pt x="9722" y="20812"/>
                      <a:pt x="9722" y="20596"/>
                    </a:cubicBezTo>
                    <a:lnTo>
                      <a:pt x="9506" y="20380"/>
                    </a:lnTo>
                    <a:lnTo>
                      <a:pt x="9506" y="20164"/>
                    </a:lnTo>
                    <a:cubicBezTo>
                      <a:pt x="9506" y="20164"/>
                      <a:pt x="9506" y="19876"/>
                      <a:pt x="9506" y="19876"/>
                    </a:cubicBezTo>
                    <a:lnTo>
                      <a:pt x="9650" y="18868"/>
                    </a:lnTo>
                    <a:lnTo>
                      <a:pt x="9506" y="18724"/>
                    </a:lnTo>
                    <a:lnTo>
                      <a:pt x="9506" y="18219"/>
                    </a:lnTo>
                    <a:lnTo>
                      <a:pt x="9650" y="18076"/>
                    </a:lnTo>
                    <a:lnTo>
                      <a:pt x="9650" y="17571"/>
                    </a:lnTo>
                    <a:cubicBezTo>
                      <a:pt x="9650" y="17571"/>
                      <a:pt x="9650" y="17355"/>
                      <a:pt x="9650" y="17355"/>
                    </a:cubicBezTo>
                    <a:lnTo>
                      <a:pt x="9650" y="16851"/>
                    </a:lnTo>
                    <a:cubicBezTo>
                      <a:pt x="9650" y="16851"/>
                      <a:pt x="9578" y="16635"/>
                      <a:pt x="9578" y="16635"/>
                    </a:cubicBezTo>
                    <a:lnTo>
                      <a:pt x="9578" y="16347"/>
                    </a:lnTo>
                    <a:cubicBezTo>
                      <a:pt x="9578" y="16347"/>
                      <a:pt x="9578" y="16059"/>
                      <a:pt x="9578" y="16059"/>
                    </a:cubicBezTo>
                    <a:lnTo>
                      <a:pt x="9578" y="16059"/>
                    </a:lnTo>
                    <a:cubicBezTo>
                      <a:pt x="9578" y="16059"/>
                      <a:pt x="9650" y="15339"/>
                      <a:pt x="9650" y="15339"/>
                    </a:cubicBezTo>
                    <a:lnTo>
                      <a:pt x="9650" y="14691"/>
                    </a:lnTo>
                    <a:cubicBezTo>
                      <a:pt x="9650" y="14691"/>
                      <a:pt x="9650" y="14691"/>
                      <a:pt x="9650" y="14691"/>
                    </a:cubicBezTo>
                    <a:lnTo>
                      <a:pt x="9650" y="14691"/>
                    </a:lnTo>
                    <a:cubicBezTo>
                      <a:pt x="9650" y="14691"/>
                      <a:pt x="9434" y="14259"/>
                      <a:pt x="9434" y="13611"/>
                    </a:cubicBezTo>
                    <a:cubicBezTo>
                      <a:pt x="9434" y="13179"/>
                      <a:pt x="8714" y="12962"/>
                      <a:pt x="7346" y="12890"/>
                    </a:cubicBezTo>
                    <a:lnTo>
                      <a:pt x="6265" y="12890"/>
                    </a:lnTo>
                    <a:lnTo>
                      <a:pt x="6265" y="17067"/>
                    </a:lnTo>
                    <a:cubicBezTo>
                      <a:pt x="6265" y="17067"/>
                      <a:pt x="6265" y="17499"/>
                      <a:pt x="6265" y="17499"/>
                    </a:cubicBezTo>
                    <a:lnTo>
                      <a:pt x="6265" y="17499"/>
                    </a:lnTo>
                    <a:cubicBezTo>
                      <a:pt x="6265" y="17499"/>
                      <a:pt x="6265" y="17931"/>
                      <a:pt x="6265" y="17931"/>
                    </a:cubicBezTo>
                    <a:lnTo>
                      <a:pt x="6265" y="18580"/>
                    </a:lnTo>
                    <a:lnTo>
                      <a:pt x="6121" y="18724"/>
                    </a:lnTo>
                    <a:lnTo>
                      <a:pt x="6265" y="19300"/>
                    </a:lnTo>
                    <a:lnTo>
                      <a:pt x="6265" y="19300"/>
                    </a:lnTo>
                    <a:cubicBezTo>
                      <a:pt x="6265" y="19300"/>
                      <a:pt x="6265" y="19444"/>
                      <a:pt x="6265" y="19444"/>
                    </a:cubicBezTo>
                    <a:lnTo>
                      <a:pt x="6265" y="19444"/>
                    </a:lnTo>
                    <a:cubicBezTo>
                      <a:pt x="6265" y="19444"/>
                      <a:pt x="6193" y="19516"/>
                      <a:pt x="6193" y="19516"/>
                    </a:cubicBezTo>
                    <a:lnTo>
                      <a:pt x="6337" y="20308"/>
                    </a:lnTo>
                    <a:lnTo>
                      <a:pt x="6337" y="20308"/>
                    </a:lnTo>
                    <a:lnTo>
                      <a:pt x="6337" y="20740"/>
                    </a:lnTo>
                    <a:cubicBezTo>
                      <a:pt x="6337" y="20740"/>
                      <a:pt x="6337" y="20956"/>
                      <a:pt x="6337" y="20956"/>
                    </a:cubicBezTo>
                    <a:cubicBezTo>
                      <a:pt x="6697" y="21748"/>
                      <a:pt x="7129" y="22180"/>
                      <a:pt x="7633" y="22180"/>
                    </a:cubicBezTo>
                    <a:cubicBezTo>
                      <a:pt x="7850" y="22180"/>
                      <a:pt x="8138" y="22036"/>
                      <a:pt x="8498" y="21676"/>
                    </a:cubicBezTo>
                    <a:lnTo>
                      <a:pt x="8570" y="21676"/>
                    </a:lnTo>
                    <a:cubicBezTo>
                      <a:pt x="8354" y="22252"/>
                      <a:pt x="8138" y="22613"/>
                      <a:pt x="7778" y="22756"/>
                    </a:cubicBezTo>
                    <a:cubicBezTo>
                      <a:pt x="7418" y="23548"/>
                      <a:pt x="6841" y="23909"/>
                      <a:pt x="6193" y="23909"/>
                    </a:cubicBezTo>
                    <a:cubicBezTo>
                      <a:pt x="5473" y="23837"/>
                      <a:pt x="4825" y="23477"/>
                      <a:pt x="4249" y="22900"/>
                    </a:cubicBezTo>
                    <a:cubicBezTo>
                      <a:pt x="3817" y="23477"/>
                      <a:pt x="3313" y="23765"/>
                      <a:pt x="2953" y="23765"/>
                    </a:cubicBezTo>
                    <a:lnTo>
                      <a:pt x="2809" y="23765"/>
                    </a:lnTo>
                    <a:cubicBezTo>
                      <a:pt x="2017" y="23765"/>
                      <a:pt x="1080" y="23045"/>
                      <a:pt x="0" y="21676"/>
                    </a:cubicBezTo>
                    <a:lnTo>
                      <a:pt x="0" y="21676"/>
                    </a:lnTo>
                    <a:cubicBezTo>
                      <a:pt x="0" y="21676"/>
                      <a:pt x="1152" y="21892"/>
                      <a:pt x="1152" y="21892"/>
                    </a:cubicBezTo>
                    <a:lnTo>
                      <a:pt x="1585" y="21892"/>
                    </a:lnTo>
                    <a:cubicBezTo>
                      <a:pt x="1585" y="21892"/>
                      <a:pt x="1800" y="21892"/>
                      <a:pt x="1800" y="21892"/>
                    </a:cubicBezTo>
                    <a:lnTo>
                      <a:pt x="1800" y="21892"/>
                    </a:lnTo>
                    <a:lnTo>
                      <a:pt x="1800" y="21748"/>
                    </a:lnTo>
                    <a:cubicBezTo>
                      <a:pt x="1800" y="21748"/>
                      <a:pt x="2089" y="21388"/>
                      <a:pt x="2232" y="20812"/>
                    </a:cubicBezTo>
                    <a:cubicBezTo>
                      <a:pt x="2160" y="20812"/>
                      <a:pt x="2089" y="20740"/>
                      <a:pt x="2089" y="20524"/>
                    </a:cubicBezTo>
                    <a:lnTo>
                      <a:pt x="2089" y="20524"/>
                    </a:lnTo>
                    <a:cubicBezTo>
                      <a:pt x="2089" y="20524"/>
                      <a:pt x="2089" y="20092"/>
                      <a:pt x="2089" y="20092"/>
                    </a:cubicBezTo>
                    <a:lnTo>
                      <a:pt x="2089" y="19300"/>
                    </a:lnTo>
                    <a:cubicBezTo>
                      <a:pt x="2089" y="19300"/>
                      <a:pt x="2089" y="18868"/>
                      <a:pt x="2089" y="18868"/>
                    </a:cubicBezTo>
                    <a:lnTo>
                      <a:pt x="2089" y="18651"/>
                    </a:lnTo>
                    <a:cubicBezTo>
                      <a:pt x="2089" y="18651"/>
                      <a:pt x="2089" y="18147"/>
                      <a:pt x="2089" y="18147"/>
                    </a:cubicBezTo>
                    <a:lnTo>
                      <a:pt x="2089" y="17787"/>
                    </a:lnTo>
                    <a:lnTo>
                      <a:pt x="2089" y="17787"/>
                    </a:lnTo>
                    <a:cubicBezTo>
                      <a:pt x="2089" y="17787"/>
                      <a:pt x="2089" y="17644"/>
                      <a:pt x="2089" y="17644"/>
                    </a:cubicBezTo>
                    <a:lnTo>
                      <a:pt x="2089" y="15195"/>
                    </a:lnTo>
                    <a:lnTo>
                      <a:pt x="2232" y="14979"/>
                    </a:lnTo>
                    <a:lnTo>
                      <a:pt x="2089" y="13179"/>
                    </a:lnTo>
                    <a:lnTo>
                      <a:pt x="2089" y="12962"/>
                    </a:lnTo>
                    <a:cubicBezTo>
                      <a:pt x="2089" y="12962"/>
                      <a:pt x="1008" y="11666"/>
                      <a:pt x="1008" y="11666"/>
                    </a:cubicBezTo>
                    <a:lnTo>
                      <a:pt x="936" y="11666"/>
                    </a:lnTo>
                    <a:lnTo>
                      <a:pt x="936" y="11522"/>
                    </a:lnTo>
                    <a:cubicBezTo>
                      <a:pt x="1728" y="10586"/>
                      <a:pt x="2160" y="9938"/>
                      <a:pt x="2160" y="9578"/>
                    </a:cubicBezTo>
                    <a:lnTo>
                      <a:pt x="2160" y="9002"/>
                    </a:lnTo>
                    <a:cubicBezTo>
                      <a:pt x="2160" y="9002"/>
                      <a:pt x="2160" y="8930"/>
                      <a:pt x="2160" y="8930"/>
                    </a:cubicBezTo>
                    <a:lnTo>
                      <a:pt x="2160" y="8498"/>
                    </a:lnTo>
                    <a:cubicBezTo>
                      <a:pt x="2160" y="8498"/>
                      <a:pt x="2160" y="8066"/>
                      <a:pt x="2160" y="8066"/>
                    </a:cubicBezTo>
                    <a:lnTo>
                      <a:pt x="2160" y="8066"/>
                    </a:lnTo>
                    <a:cubicBezTo>
                      <a:pt x="2160" y="8066"/>
                      <a:pt x="2305" y="7849"/>
                      <a:pt x="2305" y="7849"/>
                    </a:cubicBezTo>
                    <a:lnTo>
                      <a:pt x="2160" y="7274"/>
                    </a:lnTo>
                    <a:lnTo>
                      <a:pt x="2160" y="6913"/>
                    </a:lnTo>
                    <a:cubicBezTo>
                      <a:pt x="2160" y="6913"/>
                      <a:pt x="2160" y="6193"/>
                      <a:pt x="2160" y="6193"/>
                    </a:cubicBezTo>
                    <a:lnTo>
                      <a:pt x="2160" y="5113"/>
                    </a:lnTo>
                    <a:cubicBezTo>
                      <a:pt x="2160" y="5113"/>
                      <a:pt x="2160" y="4537"/>
                      <a:pt x="2160" y="4537"/>
                    </a:cubicBezTo>
                    <a:lnTo>
                      <a:pt x="2305" y="2664"/>
                    </a:lnTo>
                    <a:cubicBezTo>
                      <a:pt x="1945" y="2305"/>
                      <a:pt x="1656" y="2088"/>
                      <a:pt x="1296" y="2088"/>
                    </a:cubicBezTo>
                    <a:lnTo>
                      <a:pt x="72" y="2737"/>
                    </a:lnTo>
                    <a:lnTo>
                      <a:pt x="72" y="2737"/>
                    </a:lnTo>
                    <a:cubicBezTo>
                      <a:pt x="648" y="1800"/>
                      <a:pt x="1368" y="1224"/>
                      <a:pt x="2232" y="936"/>
                    </a:cubicBezTo>
                    <a:cubicBezTo>
                      <a:pt x="2377" y="720"/>
                      <a:pt x="2664" y="648"/>
                      <a:pt x="3241" y="648"/>
                    </a:cubicBezTo>
                    <a:cubicBezTo>
                      <a:pt x="3601" y="648"/>
                      <a:pt x="4033" y="1008"/>
                      <a:pt x="4465" y="1512"/>
                    </a:cubicBezTo>
                    <a:cubicBezTo>
                      <a:pt x="5689" y="720"/>
                      <a:pt x="6481" y="360"/>
                      <a:pt x="6986" y="360"/>
                    </a:cubicBezTo>
                    <a:lnTo>
                      <a:pt x="7129" y="360"/>
                    </a:lnTo>
                    <a:cubicBezTo>
                      <a:pt x="7129" y="360"/>
                      <a:pt x="9074" y="288"/>
                      <a:pt x="9074" y="288"/>
                    </a:cubicBezTo>
                    <a:close/>
                    <a:moveTo>
                      <a:pt x="3169" y="11666"/>
                    </a:moveTo>
                    <a:cubicBezTo>
                      <a:pt x="3169" y="11666"/>
                      <a:pt x="2881" y="11954"/>
                      <a:pt x="2232" y="12098"/>
                    </a:cubicBezTo>
                    <a:lnTo>
                      <a:pt x="2232" y="12098"/>
                    </a:lnTo>
                    <a:cubicBezTo>
                      <a:pt x="2232" y="12098"/>
                      <a:pt x="2449" y="12098"/>
                      <a:pt x="2449" y="12098"/>
                    </a:cubicBezTo>
                    <a:cubicBezTo>
                      <a:pt x="2881" y="11882"/>
                      <a:pt x="3241" y="11810"/>
                      <a:pt x="3457" y="11810"/>
                    </a:cubicBezTo>
                    <a:lnTo>
                      <a:pt x="3457" y="11666"/>
                    </a:lnTo>
                    <a:lnTo>
                      <a:pt x="3385" y="11666"/>
                    </a:lnTo>
                    <a:cubicBezTo>
                      <a:pt x="3385" y="11666"/>
                      <a:pt x="3313" y="11738"/>
                      <a:pt x="3313" y="11738"/>
                    </a:cubicBezTo>
                    <a:lnTo>
                      <a:pt x="3313" y="11738"/>
                    </a:lnTo>
                    <a:cubicBezTo>
                      <a:pt x="3313" y="11738"/>
                      <a:pt x="3241" y="11666"/>
                      <a:pt x="3241" y="11666"/>
                    </a:cubicBezTo>
                    <a:close/>
                    <a:moveTo>
                      <a:pt x="2449" y="11666"/>
                    </a:moveTo>
                    <a:lnTo>
                      <a:pt x="2449" y="11666"/>
                    </a:lnTo>
                    <a:cubicBezTo>
                      <a:pt x="2449" y="11666"/>
                      <a:pt x="2809" y="11738"/>
                      <a:pt x="2809" y="11738"/>
                    </a:cubicBezTo>
                    <a:lnTo>
                      <a:pt x="2809" y="11738"/>
                    </a:lnTo>
                    <a:cubicBezTo>
                      <a:pt x="2809" y="11738"/>
                      <a:pt x="2449" y="11666"/>
                      <a:pt x="2449" y="11666"/>
                    </a:cubicBezTo>
                    <a:close/>
                    <a:moveTo>
                      <a:pt x="2664" y="8858"/>
                    </a:moveTo>
                    <a:lnTo>
                      <a:pt x="2664" y="9002"/>
                    </a:lnTo>
                    <a:lnTo>
                      <a:pt x="2953" y="9146"/>
                    </a:lnTo>
                    <a:lnTo>
                      <a:pt x="2953" y="9146"/>
                    </a:lnTo>
                    <a:cubicBezTo>
                      <a:pt x="2953" y="9146"/>
                      <a:pt x="2664" y="8858"/>
                      <a:pt x="2664" y="8858"/>
                    </a:cubicBezTo>
                    <a:close/>
                    <a:moveTo>
                      <a:pt x="4609" y="11378"/>
                    </a:moveTo>
                    <a:lnTo>
                      <a:pt x="4609" y="11522"/>
                    </a:lnTo>
                    <a:lnTo>
                      <a:pt x="5041" y="11522"/>
                    </a:lnTo>
                    <a:lnTo>
                      <a:pt x="5041" y="11378"/>
                    </a:lnTo>
                    <a:lnTo>
                      <a:pt x="4609" y="11378"/>
                    </a:lnTo>
                    <a:close/>
                    <a:moveTo>
                      <a:pt x="4969" y="1080"/>
                    </a:moveTo>
                    <a:lnTo>
                      <a:pt x="4969" y="1080"/>
                    </a:lnTo>
                    <a:cubicBezTo>
                      <a:pt x="4969" y="1080"/>
                      <a:pt x="5329" y="1152"/>
                      <a:pt x="5329" y="1152"/>
                    </a:cubicBezTo>
                    <a:lnTo>
                      <a:pt x="5329" y="1152"/>
                    </a:lnTo>
                    <a:cubicBezTo>
                      <a:pt x="5329" y="1152"/>
                      <a:pt x="4969" y="1080"/>
                      <a:pt x="4969" y="1080"/>
                    </a:cubicBezTo>
                    <a:close/>
                    <a:moveTo>
                      <a:pt x="7274" y="2448"/>
                    </a:moveTo>
                    <a:cubicBezTo>
                      <a:pt x="7274" y="2448"/>
                      <a:pt x="7274" y="2664"/>
                      <a:pt x="7129" y="2664"/>
                    </a:cubicBezTo>
                    <a:lnTo>
                      <a:pt x="7057" y="2664"/>
                    </a:lnTo>
                    <a:cubicBezTo>
                      <a:pt x="7057" y="2664"/>
                      <a:pt x="6697" y="2664"/>
                      <a:pt x="6697" y="2664"/>
                    </a:cubicBezTo>
                    <a:lnTo>
                      <a:pt x="6409" y="2664"/>
                    </a:lnTo>
                    <a:lnTo>
                      <a:pt x="6409" y="3744"/>
                    </a:lnTo>
                    <a:cubicBezTo>
                      <a:pt x="6409" y="3744"/>
                      <a:pt x="6409" y="3744"/>
                      <a:pt x="6409" y="3744"/>
                    </a:cubicBezTo>
                    <a:lnTo>
                      <a:pt x="6409" y="3744"/>
                    </a:lnTo>
                    <a:cubicBezTo>
                      <a:pt x="6409" y="3744"/>
                      <a:pt x="6409" y="4465"/>
                      <a:pt x="6409" y="4465"/>
                    </a:cubicBezTo>
                    <a:lnTo>
                      <a:pt x="6409" y="5545"/>
                    </a:lnTo>
                    <a:cubicBezTo>
                      <a:pt x="6409" y="5545"/>
                      <a:pt x="6409" y="5977"/>
                      <a:pt x="6409" y="5977"/>
                    </a:cubicBezTo>
                    <a:lnTo>
                      <a:pt x="6409" y="6625"/>
                    </a:lnTo>
                    <a:cubicBezTo>
                      <a:pt x="6409" y="6625"/>
                      <a:pt x="6409" y="7201"/>
                      <a:pt x="6409" y="7201"/>
                    </a:cubicBezTo>
                    <a:lnTo>
                      <a:pt x="6265" y="7417"/>
                    </a:lnTo>
                    <a:lnTo>
                      <a:pt x="6409" y="7921"/>
                    </a:lnTo>
                    <a:lnTo>
                      <a:pt x="6409" y="8426"/>
                    </a:lnTo>
                    <a:cubicBezTo>
                      <a:pt x="6409" y="8426"/>
                      <a:pt x="6409" y="8786"/>
                      <a:pt x="6409" y="8786"/>
                    </a:cubicBezTo>
                    <a:lnTo>
                      <a:pt x="6409" y="9074"/>
                    </a:lnTo>
                    <a:cubicBezTo>
                      <a:pt x="6409" y="9578"/>
                      <a:pt x="6481" y="9794"/>
                      <a:pt x="6841" y="9794"/>
                    </a:cubicBezTo>
                    <a:lnTo>
                      <a:pt x="7922" y="9794"/>
                    </a:lnTo>
                    <a:cubicBezTo>
                      <a:pt x="9002" y="9578"/>
                      <a:pt x="9506" y="9074"/>
                      <a:pt x="9506" y="8281"/>
                    </a:cubicBezTo>
                    <a:cubicBezTo>
                      <a:pt x="9506" y="7849"/>
                      <a:pt x="9650" y="7633"/>
                      <a:pt x="9866" y="7633"/>
                    </a:cubicBezTo>
                    <a:lnTo>
                      <a:pt x="9866" y="7633"/>
                    </a:lnTo>
                    <a:cubicBezTo>
                      <a:pt x="9866" y="7633"/>
                      <a:pt x="9506" y="7489"/>
                      <a:pt x="9506" y="7345"/>
                    </a:cubicBezTo>
                    <a:lnTo>
                      <a:pt x="9506" y="5761"/>
                    </a:lnTo>
                    <a:lnTo>
                      <a:pt x="9650" y="5617"/>
                    </a:lnTo>
                    <a:cubicBezTo>
                      <a:pt x="9434" y="3817"/>
                      <a:pt x="9218" y="2952"/>
                      <a:pt x="8858" y="2952"/>
                    </a:cubicBezTo>
                    <a:cubicBezTo>
                      <a:pt x="8858" y="2737"/>
                      <a:pt x="8498" y="2592"/>
                      <a:pt x="7706" y="2520"/>
                    </a:cubicBezTo>
                    <a:lnTo>
                      <a:pt x="7706" y="2520"/>
                    </a:lnTo>
                    <a:cubicBezTo>
                      <a:pt x="7706" y="2520"/>
                      <a:pt x="7633" y="2520"/>
                      <a:pt x="7633" y="2520"/>
                    </a:cubicBezTo>
                    <a:lnTo>
                      <a:pt x="7346" y="2520"/>
                    </a:lnTo>
                    <a:lnTo>
                      <a:pt x="7346" y="2377"/>
                    </a:lnTo>
                    <a:lnTo>
                      <a:pt x="7346" y="2377"/>
                    </a:lnTo>
                    <a:close/>
                    <a:moveTo>
                      <a:pt x="6481" y="1080"/>
                    </a:moveTo>
                    <a:lnTo>
                      <a:pt x="6481" y="1080"/>
                    </a:lnTo>
                    <a:cubicBezTo>
                      <a:pt x="6481" y="1080"/>
                      <a:pt x="6841" y="1224"/>
                      <a:pt x="6841" y="1224"/>
                    </a:cubicBezTo>
                    <a:lnTo>
                      <a:pt x="6841" y="1224"/>
                    </a:lnTo>
                    <a:cubicBezTo>
                      <a:pt x="6841" y="1224"/>
                      <a:pt x="6481" y="1080"/>
                      <a:pt x="6481" y="1080"/>
                    </a:cubicBezTo>
                    <a:lnTo>
                      <a:pt x="6481" y="1080"/>
                    </a:lnTo>
                    <a:close/>
                    <a:moveTo>
                      <a:pt x="6481" y="10802"/>
                    </a:moveTo>
                    <a:lnTo>
                      <a:pt x="6481" y="10802"/>
                    </a:lnTo>
                    <a:cubicBezTo>
                      <a:pt x="6481" y="10802"/>
                      <a:pt x="6697" y="10874"/>
                      <a:pt x="6697" y="10874"/>
                    </a:cubicBezTo>
                    <a:lnTo>
                      <a:pt x="7274" y="10730"/>
                    </a:lnTo>
                    <a:lnTo>
                      <a:pt x="7274" y="10730"/>
                    </a:lnTo>
                    <a:cubicBezTo>
                      <a:pt x="7274" y="10730"/>
                      <a:pt x="7057" y="10730"/>
                      <a:pt x="7057" y="10730"/>
                    </a:cubicBezTo>
                    <a:lnTo>
                      <a:pt x="6481" y="10874"/>
                    </a:lnTo>
                    <a:close/>
                    <a:moveTo>
                      <a:pt x="6554" y="12098"/>
                    </a:moveTo>
                    <a:lnTo>
                      <a:pt x="6554" y="12242"/>
                    </a:lnTo>
                    <a:lnTo>
                      <a:pt x="6841" y="12242"/>
                    </a:lnTo>
                    <a:cubicBezTo>
                      <a:pt x="6841" y="12242"/>
                      <a:pt x="6554" y="12098"/>
                      <a:pt x="6554" y="12098"/>
                    </a:cubicBezTo>
                    <a:close/>
                    <a:moveTo>
                      <a:pt x="7129" y="1224"/>
                    </a:moveTo>
                    <a:lnTo>
                      <a:pt x="7129" y="1224"/>
                    </a:lnTo>
                    <a:cubicBezTo>
                      <a:pt x="7129" y="1224"/>
                      <a:pt x="7490" y="1368"/>
                      <a:pt x="7490" y="1368"/>
                    </a:cubicBezTo>
                    <a:lnTo>
                      <a:pt x="7706" y="1368"/>
                    </a:lnTo>
                    <a:lnTo>
                      <a:pt x="7706" y="1224"/>
                    </a:lnTo>
                    <a:lnTo>
                      <a:pt x="7346" y="1224"/>
                    </a:lnTo>
                    <a:cubicBezTo>
                      <a:pt x="7346" y="1224"/>
                      <a:pt x="7346" y="1224"/>
                      <a:pt x="7346" y="1224"/>
                    </a:cubicBezTo>
                    <a:lnTo>
                      <a:pt x="7201" y="1224"/>
                    </a:lnTo>
                    <a:close/>
                    <a:moveTo>
                      <a:pt x="7706" y="10442"/>
                    </a:moveTo>
                    <a:lnTo>
                      <a:pt x="7778" y="10442"/>
                    </a:lnTo>
                    <a:lnTo>
                      <a:pt x="7778" y="10586"/>
                    </a:lnTo>
                    <a:lnTo>
                      <a:pt x="8066" y="10586"/>
                    </a:lnTo>
                    <a:lnTo>
                      <a:pt x="8066" y="10370"/>
                    </a:lnTo>
                    <a:lnTo>
                      <a:pt x="7706" y="10370"/>
                    </a:lnTo>
                    <a:close/>
                    <a:moveTo>
                      <a:pt x="7922" y="10730"/>
                    </a:moveTo>
                    <a:lnTo>
                      <a:pt x="7922" y="10730"/>
                    </a:lnTo>
                    <a:cubicBezTo>
                      <a:pt x="7922" y="10730"/>
                      <a:pt x="8354" y="10730"/>
                      <a:pt x="8354" y="10730"/>
                    </a:cubicBezTo>
                    <a:lnTo>
                      <a:pt x="8354" y="10730"/>
                    </a:lnTo>
                    <a:cubicBezTo>
                      <a:pt x="8354" y="10730"/>
                      <a:pt x="7922" y="10730"/>
                      <a:pt x="7922" y="10730"/>
                    </a:cubicBezTo>
                    <a:close/>
                    <a:moveTo>
                      <a:pt x="8282" y="1440"/>
                    </a:moveTo>
                    <a:lnTo>
                      <a:pt x="8282" y="1440"/>
                    </a:lnTo>
                    <a:cubicBezTo>
                      <a:pt x="8282" y="1440"/>
                      <a:pt x="8570" y="1584"/>
                      <a:pt x="8570" y="1584"/>
                    </a:cubicBezTo>
                    <a:lnTo>
                      <a:pt x="8570" y="1440"/>
                    </a:lnTo>
                    <a:lnTo>
                      <a:pt x="8282" y="1440"/>
                    </a:lnTo>
                    <a:close/>
                    <a:moveTo>
                      <a:pt x="8570" y="10082"/>
                    </a:moveTo>
                    <a:lnTo>
                      <a:pt x="8570" y="10226"/>
                    </a:lnTo>
                    <a:lnTo>
                      <a:pt x="8930" y="10082"/>
                    </a:lnTo>
                    <a:lnTo>
                      <a:pt x="8930" y="10082"/>
                    </a:lnTo>
                    <a:cubicBezTo>
                      <a:pt x="8930" y="10082"/>
                      <a:pt x="8786" y="10082"/>
                      <a:pt x="8786" y="10082"/>
                    </a:cubicBezTo>
                    <a:lnTo>
                      <a:pt x="8570" y="10082"/>
                    </a:lnTo>
                    <a:close/>
                    <a:moveTo>
                      <a:pt x="9290" y="1656"/>
                    </a:moveTo>
                    <a:lnTo>
                      <a:pt x="9290" y="1656"/>
                    </a:lnTo>
                    <a:cubicBezTo>
                      <a:pt x="9290" y="1656"/>
                      <a:pt x="9866" y="1800"/>
                      <a:pt x="9866" y="1800"/>
                    </a:cubicBezTo>
                    <a:lnTo>
                      <a:pt x="10010" y="1800"/>
                    </a:lnTo>
                    <a:cubicBezTo>
                      <a:pt x="10010" y="1800"/>
                      <a:pt x="9506" y="1656"/>
                      <a:pt x="9506" y="1656"/>
                    </a:cubicBezTo>
                    <a:lnTo>
                      <a:pt x="9290" y="1656"/>
                    </a:lnTo>
                    <a:close/>
                    <a:moveTo>
                      <a:pt x="9506" y="9650"/>
                    </a:moveTo>
                    <a:lnTo>
                      <a:pt x="9506" y="9794"/>
                    </a:lnTo>
                    <a:lnTo>
                      <a:pt x="9722" y="9794"/>
                    </a:lnTo>
                    <a:lnTo>
                      <a:pt x="9722" y="9650"/>
                    </a:lnTo>
                    <a:lnTo>
                      <a:pt x="9506" y="9650"/>
                    </a:lnTo>
                    <a:close/>
                    <a:moveTo>
                      <a:pt x="9578" y="11018"/>
                    </a:moveTo>
                    <a:lnTo>
                      <a:pt x="9578" y="11018"/>
                    </a:lnTo>
                    <a:cubicBezTo>
                      <a:pt x="9578" y="11018"/>
                      <a:pt x="9938" y="11162"/>
                      <a:pt x="9938" y="11162"/>
                    </a:cubicBezTo>
                    <a:lnTo>
                      <a:pt x="10082" y="11162"/>
                    </a:lnTo>
                    <a:cubicBezTo>
                      <a:pt x="10082" y="11162"/>
                      <a:pt x="9650" y="11018"/>
                      <a:pt x="9650" y="11018"/>
                    </a:cubicBezTo>
                    <a:lnTo>
                      <a:pt x="9650" y="11018"/>
                    </a:lnTo>
                    <a:close/>
                    <a:moveTo>
                      <a:pt x="10154" y="1800"/>
                    </a:moveTo>
                    <a:lnTo>
                      <a:pt x="10154" y="1800"/>
                    </a:lnTo>
                    <a:cubicBezTo>
                      <a:pt x="10154" y="1800"/>
                      <a:pt x="10442" y="1872"/>
                      <a:pt x="10442" y="1872"/>
                    </a:cubicBezTo>
                    <a:lnTo>
                      <a:pt x="10442" y="1872"/>
                    </a:lnTo>
                    <a:cubicBezTo>
                      <a:pt x="10442" y="1872"/>
                      <a:pt x="10154" y="1800"/>
                      <a:pt x="10154" y="1800"/>
                    </a:cubicBezTo>
                    <a:close/>
                    <a:moveTo>
                      <a:pt x="10370" y="11162"/>
                    </a:moveTo>
                    <a:cubicBezTo>
                      <a:pt x="10370" y="11162"/>
                      <a:pt x="10442" y="11306"/>
                      <a:pt x="10586" y="11306"/>
                    </a:cubicBezTo>
                    <a:lnTo>
                      <a:pt x="10658" y="11306"/>
                    </a:lnTo>
                    <a:cubicBezTo>
                      <a:pt x="10658" y="11306"/>
                      <a:pt x="10370" y="11162"/>
                      <a:pt x="10370" y="11162"/>
                    </a:cubicBezTo>
                    <a:close/>
                    <a:moveTo>
                      <a:pt x="10514" y="9218"/>
                    </a:moveTo>
                    <a:lnTo>
                      <a:pt x="10514" y="9218"/>
                    </a:lnTo>
                    <a:cubicBezTo>
                      <a:pt x="10514" y="9218"/>
                      <a:pt x="10730" y="9218"/>
                      <a:pt x="10730" y="9218"/>
                    </a:cubicBezTo>
                    <a:lnTo>
                      <a:pt x="10802" y="9218"/>
                    </a:lnTo>
                    <a:lnTo>
                      <a:pt x="10802" y="9074"/>
                    </a:lnTo>
                    <a:lnTo>
                      <a:pt x="10514" y="9074"/>
                    </a:lnTo>
                    <a:close/>
                    <a:moveTo>
                      <a:pt x="10586" y="1944"/>
                    </a:moveTo>
                    <a:lnTo>
                      <a:pt x="10586" y="1944"/>
                    </a:lnTo>
                    <a:cubicBezTo>
                      <a:pt x="10586" y="1944"/>
                      <a:pt x="11162" y="2088"/>
                      <a:pt x="11162" y="2088"/>
                    </a:cubicBezTo>
                    <a:lnTo>
                      <a:pt x="11523" y="2088"/>
                    </a:lnTo>
                    <a:cubicBezTo>
                      <a:pt x="11523" y="2088"/>
                      <a:pt x="10658" y="1944"/>
                      <a:pt x="10658" y="1944"/>
                    </a:cubicBezTo>
                    <a:lnTo>
                      <a:pt x="10586" y="1944"/>
                    </a:lnTo>
                    <a:close/>
                    <a:moveTo>
                      <a:pt x="11018" y="20956"/>
                    </a:moveTo>
                    <a:lnTo>
                      <a:pt x="11018" y="20956"/>
                    </a:lnTo>
                    <a:cubicBezTo>
                      <a:pt x="11018" y="20956"/>
                      <a:pt x="11883" y="21244"/>
                      <a:pt x="11883" y="21244"/>
                    </a:cubicBezTo>
                    <a:lnTo>
                      <a:pt x="12098" y="21244"/>
                    </a:lnTo>
                    <a:cubicBezTo>
                      <a:pt x="12098" y="21244"/>
                      <a:pt x="11738" y="21100"/>
                      <a:pt x="11090" y="20956"/>
                    </a:cubicBezTo>
                    <a:lnTo>
                      <a:pt x="11018" y="20956"/>
                    </a:lnTo>
                    <a:close/>
                    <a:moveTo>
                      <a:pt x="11306" y="11522"/>
                    </a:moveTo>
                    <a:lnTo>
                      <a:pt x="11306" y="11522"/>
                    </a:lnTo>
                    <a:cubicBezTo>
                      <a:pt x="11306" y="11522"/>
                      <a:pt x="11594" y="11666"/>
                      <a:pt x="11594" y="11666"/>
                    </a:cubicBezTo>
                    <a:lnTo>
                      <a:pt x="11738" y="11666"/>
                    </a:lnTo>
                    <a:cubicBezTo>
                      <a:pt x="11738" y="11666"/>
                      <a:pt x="11378" y="11522"/>
                      <a:pt x="11378" y="11522"/>
                    </a:cubicBezTo>
                    <a:lnTo>
                      <a:pt x="11306" y="11522"/>
                    </a:lnTo>
                    <a:close/>
                    <a:moveTo>
                      <a:pt x="11738" y="2088"/>
                    </a:moveTo>
                    <a:lnTo>
                      <a:pt x="11738" y="2088"/>
                    </a:lnTo>
                    <a:cubicBezTo>
                      <a:pt x="11738" y="2088"/>
                      <a:pt x="12242" y="2232"/>
                      <a:pt x="12242" y="2232"/>
                    </a:cubicBezTo>
                    <a:lnTo>
                      <a:pt x="12387" y="2232"/>
                    </a:lnTo>
                    <a:cubicBezTo>
                      <a:pt x="12387" y="2232"/>
                      <a:pt x="11883" y="2088"/>
                      <a:pt x="11883" y="2088"/>
                    </a:cubicBezTo>
                    <a:lnTo>
                      <a:pt x="11738" y="2088"/>
                    </a:lnTo>
                    <a:close/>
                    <a:moveTo>
                      <a:pt x="11738" y="8570"/>
                    </a:moveTo>
                    <a:lnTo>
                      <a:pt x="11738" y="8570"/>
                    </a:lnTo>
                    <a:cubicBezTo>
                      <a:pt x="11738" y="8570"/>
                      <a:pt x="11883" y="8642"/>
                      <a:pt x="11883" y="8642"/>
                    </a:cubicBezTo>
                    <a:lnTo>
                      <a:pt x="12242" y="8353"/>
                    </a:lnTo>
                    <a:lnTo>
                      <a:pt x="12170" y="8353"/>
                    </a:lnTo>
                    <a:lnTo>
                      <a:pt x="11810" y="8498"/>
                    </a:lnTo>
                    <a:close/>
                    <a:moveTo>
                      <a:pt x="12387" y="21172"/>
                    </a:moveTo>
                    <a:lnTo>
                      <a:pt x="12315" y="21172"/>
                    </a:lnTo>
                    <a:lnTo>
                      <a:pt x="12315" y="21316"/>
                    </a:lnTo>
                    <a:lnTo>
                      <a:pt x="13035" y="21316"/>
                    </a:lnTo>
                    <a:cubicBezTo>
                      <a:pt x="13035" y="21316"/>
                      <a:pt x="12458" y="21172"/>
                      <a:pt x="12458" y="21172"/>
                    </a:cubicBezTo>
                    <a:close/>
                    <a:moveTo>
                      <a:pt x="12602" y="11954"/>
                    </a:moveTo>
                    <a:lnTo>
                      <a:pt x="12602" y="12098"/>
                    </a:lnTo>
                    <a:lnTo>
                      <a:pt x="12962" y="12098"/>
                    </a:lnTo>
                    <a:cubicBezTo>
                      <a:pt x="12962" y="12098"/>
                      <a:pt x="12602" y="11954"/>
                      <a:pt x="12602" y="11954"/>
                    </a:cubicBezTo>
                    <a:close/>
                    <a:moveTo>
                      <a:pt x="13683" y="21316"/>
                    </a:moveTo>
                    <a:cubicBezTo>
                      <a:pt x="13683" y="21316"/>
                      <a:pt x="13755" y="21460"/>
                      <a:pt x="13899" y="21460"/>
                    </a:cubicBezTo>
                    <a:lnTo>
                      <a:pt x="13899" y="21460"/>
                    </a:lnTo>
                    <a:cubicBezTo>
                      <a:pt x="13899" y="21460"/>
                      <a:pt x="13611" y="21316"/>
                      <a:pt x="13611" y="21316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0" name="Freeform: Shape 1679">
                <a:extLst>
                  <a:ext uri="{FF2B5EF4-FFF2-40B4-BE49-F238E27FC236}">
                    <a16:creationId xmlns:a16="http://schemas.microsoft.com/office/drawing/2014/main" id="{1DA1905C-ACF1-0051-C17F-434EC97571DD}"/>
                  </a:ext>
                </a:extLst>
              </p:cNvPr>
              <p:cNvSpPr/>
              <p:nvPr/>
            </p:nvSpPr>
            <p:spPr>
              <a:xfrm>
                <a:off x="7047479" y="5505960"/>
                <a:ext cx="15699" cy="23908"/>
              </a:xfrm>
              <a:custGeom>
                <a:avLst/>
                <a:gdLst>
                  <a:gd name="connsiteX0" fmla="*/ 5617 w 15699"/>
                  <a:gd name="connsiteY0" fmla="*/ 144 h 23908"/>
                  <a:gd name="connsiteX1" fmla="*/ 6554 w 15699"/>
                  <a:gd name="connsiteY1" fmla="*/ 504 h 23908"/>
                  <a:gd name="connsiteX2" fmla="*/ 7994 w 15699"/>
                  <a:gd name="connsiteY2" fmla="*/ 1657 h 23908"/>
                  <a:gd name="connsiteX3" fmla="*/ 8642 w 15699"/>
                  <a:gd name="connsiteY3" fmla="*/ 2377 h 23908"/>
                  <a:gd name="connsiteX4" fmla="*/ 8642 w 15699"/>
                  <a:gd name="connsiteY4" fmla="*/ 2377 h 23908"/>
                  <a:gd name="connsiteX5" fmla="*/ 7562 w 15699"/>
                  <a:gd name="connsiteY5" fmla="*/ 2017 h 23908"/>
                  <a:gd name="connsiteX6" fmla="*/ 6626 w 15699"/>
                  <a:gd name="connsiteY6" fmla="*/ 2809 h 23908"/>
                  <a:gd name="connsiteX7" fmla="*/ 6626 w 15699"/>
                  <a:gd name="connsiteY7" fmla="*/ 4249 h 23908"/>
                  <a:gd name="connsiteX8" fmla="*/ 6626 w 15699"/>
                  <a:gd name="connsiteY8" fmla="*/ 4249 h 23908"/>
                  <a:gd name="connsiteX9" fmla="*/ 6697 w 15699"/>
                  <a:gd name="connsiteY9" fmla="*/ 4249 h 23908"/>
                  <a:gd name="connsiteX10" fmla="*/ 6554 w 15699"/>
                  <a:gd name="connsiteY10" fmla="*/ 5545 h 23908"/>
                  <a:gd name="connsiteX11" fmla="*/ 6697 w 15699"/>
                  <a:gd name="connsiteY11" fmla="*/ 6121 h 23908"/>
                  <a:gd name="connsiteX12" fmla="*/ 6626 w 15699"/>
                  <a:gd name="connsiteY12" fmla="*/ 6121 h 23908"/>
                  <a:gd name="connsiteX13" fmla="*/ 6697 w 15699"/>
                  <a:gd name="connsiteY13" fmla="*/ 6121 h 23908"/>
                  <a:gd name="connsiteX14" fmla="*/ 6697 w 15699"/>
                  <a:gd name="connsiteY14" fmla="*/ 6266 h 23908"/>
                  <a:gd name="connsiteX15" fmla="*/ 6554 w 15699"/>
                  <a:gd name="connsiteY15" fmla="*/ 8714 h 23908"/>
                  <a:gd name="connsiteX16" fmla="*/ 6697 w 15699"/>
                  <a:gd name="connsiteY16" fmla="*/ 8858 h 23908"/>
                  <a:gd name="connsiteX17" fmla="*/ 6697 w 15699"/>
                  <a:gd name="connsiteY17" fmla="*/ 9650 h 23908"/>
                  <a:gd name="connsiteX18" fmla="*/ 10226 w 15699"/>
                  <a:gd name="connsiteY18" fmla="*/ 4177 h 23908"/>
                  <a:gd name="connsiteX19" fmla="*/ 10874 w 15699"/>
                  <a:gd name="connsiteY19" fmla="*/ 2449 h 23908"/>
                  <a:gd name="connsiteX20" fmla="*/ 10442 w 15699"/>
                  <a:gd name="connsiteY20" fmla="*/ 1872 h 23908"/>
                  <a:gd name="connsiteX21" fmla="*/ 9722 w 15699"/>
                  <a:gd name="connsiteY21" fmla="*/ 2089 h 23908"/>
                  <a:gd name="connsiteX22" fmla="*/ 9722 w 15699"/>
                  <a:gd name="connsiteY22" fmla="*/ 2089 h 23908"/>
                  <a:gd name="connsiteX23" fmla="*/ 11018 w 15699"/>
                  <a:gd name="connsiteY23" fmla="*/ 576 h 23908"/>
                  <a:gd name="connsiteX24" fmla="*/ 11595 w 15699"/>
                  <a:gd name="connsiteY24" fmla="*/ 576 h 23908"/>
                  <a:gd name="connsiteX25" fmla="*/ 12602 w 15699"/>
                  <a:gd name="connsiteY25" fmla="*/ 865 h 23908"/>
                  <a:gd name="connsiteX26" fmla="*/ 13323 w 15699"/>
                  <a:gd name="connsiteY26" fmla="*/ 432 h 23908"/>
                  <a:gd name="connsiteX27" fmla="*/ 15555 w 15699"/>
                  <a:gd name="connsiteY27" fmla="*/ 2161 h 23908"/>
                  <a:gd name="connsiteX28" fmla="*/ 15699 w 15699"/>
                  <a:gd name="connsiteY28" fmla="*/ 2665 h 23908"/>
                  <a:gd name="connsiteX29" fmla="*/ 15699 w 15699"/>
                  <a:gd name="connsiteY29" fmla="*/ 2809 h 23908"/>
                  <a:gd name="connsiteX30" fmla="*/ 15627 w 15699"/>
                  <a:gd name="connsiteY30" fmla="*/ 2809 h 23908"/>
                  <a:gd name="connsiteX31" fmla="*/ 14331 w 15699"/>
                  <a:gd name="connsiteY31" fmla="*/ 2161 h 23908"/>
                  <a:gd name="connsiteX32" fmla="*/ 14331 w 15699"/>
                  <a:gd name="connsiteY32" fmla="*/ 2161 h 23908"/>
                  <a:gd name="connsiteX33" fmla="*/ 12459 w 15699"/>
                  <a:gd name="connsiteY33" fmla="*/ 5113 h 23908"/>
                  <a:gd name="connsiteX34" fmla="*/ 11090 w 15699"/>
                  <a:gd name="connsiteY34" fmla="*/ 7201 h 23908"/>
                  <a:gd name="connsiteX35" fmla="*/ 11090 w 15699"/>
                  <a:gd name="connsiteY35" fmla="*/ 7490 h 23908"/>
                  <a:gd name="connsiteX36" fmla="*/ 10658 w 15699"/>
                  <a:gd name="connsiteY36" fmla="*/ 8210 h 23908"/>
                  <a:gd name="connsiteX37" fmla="*/ 10658 w 15699"/>
                  <a:gd name="connsiteY37" fmla="*/ 8210 h 23908"/>
                  <a:gd name="connsiteX38" fmla="*/ 10586 w 15699"/>
                  <a:gd name="connsiteY38" fmla="*/ 8138 h 23908"/>
                  <a:gd name="connsiteX39" fmla="*/ 10586 w 15699"/>
                  <a:gd name="connsiteY39" fmla="*/ 8138 h 23908"/>
                  <a:gd name="connsiteX40" fmla="*/ 10658 w 15699"/>
                  <a:gd name="connsiteY40" fmla="*/ 8642 h 23908"/>
                  <a:gd name="connsiteX41" fmla="*/ 10514 w 15699"/>
                  <a:gd name="connsiteY41" fmla="*/ 8786 h 23908"/>
                  <a:gd name="connsiteX42" fmla="*/ 12459 w 15699"/>
                  <a:gd name="connsiteY42" fmla="*/ 10586 h 23908"/>
                  <a:gd name="connsiteX43" fmla="*/ 11666 w 15699"/>
                  <a:gd name="connsiteY43" fmla="*/ 12602 h 23908"/>
                  <a:gd name="connsiteX44" fmla="*/ 11666 w 15699"/>
                  <a:gd name="connsiteY44" fmla="*/ 12747 h 23908"/>
                  <a:gd name="connsiteX45" fmla="*/ 12315 w 15699"/>
                  <a:gd name="connsiteY45" fmla="*/ 15123 h 23908"/>
                  <a:gd name="connsiteX46" fmla="*/ 13539 w 15699"/>
                  <a:gd name="connsiteY46" fmla="*/ 19300 h 23908"/>
                  <a:gd name="connsiteX47" fmla="*/ 14115 w 15699"/>
                  <a:gd name="connsiteY47" fmla="*/ 20668 h 23908"/>
                  <a:gd name="connsiteX48" fmla="*/ 15699 w 15699"/>
                  <a:gd name="connsiteY48" fmla="*/ 21388 h 23908"/>
                  <a:gd name="connsiteX49" fmla="*/ 15699 w 15699"/>
                  <a:gd name="connsiteY49" fmla="*/ 21388 h 23908"/>
                  <a:gd name="connsiteX50" fmla="*/ 13251 w 15699"/>
                  <a:gd name="connsiteY50" fmla="*/ 22613 h 23908"/>
                  <a:gd name="connsiteX51" fmla="*/ 11738 w 15699"/>
                  <a:gd name="connsiteY51" fmla="*/ 23189 h 23908"/>
                  <a:gd name="connsiteX52" fmla="*/ 10370 w 15699"/>
                  <a:gd name="connsiteY52" fmla="*/ 23909 h 23908"/>
                  <a:gd name="connsiteX53" fmla="*/ 9794 w 15699"/>
                  <a:gd name="connsiteY53" fmla="*/ 21676 h 23908"/>
                  <a:gd name="connsiteX54" fmla="*/ 9002 w 15699"/>
                  <a:gd name="connsiteY54" fmla="*/ 19300 h 23908"/>
                  <a:gd name="connsiteX55" fmla="*/ 7418 w 15699"/>
                  <a:gd name="connsiteY55" fmla="*/ 13827 h 23908"/>
                  <a:gd name="connsiteX56" fmla="*/ 7418 w 15699"/>
                  <a:gd name="connsiteY56" fmla="*/ 13827 h 23908"/>
                  <a:gd name="connsiteX57" fmla="*/ 6841 w 15699"/>
                  <a:gd name="connsiteY57" fmla="*/ 15699 h 23908"/>
                  <a:gd name="connsiteX58" fmla="*/ 6914 w 15699"/>
                  <a:gd name="connsiteY58" fmla="*/ 15699 h 23908"/>
                  <a:gd name="connsiteX59" fmla="*/ 6914 w 15699"/>
                  <a:gd name="connsiteY59" fmla="*/ 15843 h 23908"/>
                  <a:gd name="connsiteX60" fmla="*/ 6697 w 15699"/>
                  <a:gd name="connsiteY60" fmla="*/ 18868 h 23908"/>
                  <a:gd name="connsiteX61" fmla="*/ 6769 w 15699"/>
                  <a:gd name="connsiteY61" fmla="*/ 18868 h 23908"/>
                  <a:gd name="connsiteX62" fmla="*/ 6769 w 15699"/>
                  <a:gd name="connsiteY62" fmla="*/ 19300 h 23908"/>
                  <a:gd name="connsiteX63" fmla="*/ 7490 w 15699"/>
                  <a:gd name="connsiteY63" fmla="*/ 21533 h 23908"/>
                  <a:gd name="connsiteX64" fmla="*/ 8138 w 15699"/>
                  <a:gd name="connsiteY64" fmla="*/ 21533 h 23908"/>
                  <a:gd name="connsiteX65" fmla="*/ 8354 w 15699"/>
                  <a:gd name="connsiteY65" fmla="*/ 21388 h 23908"/>
                  <a:gd name="connsiteX66" fmla="*/ 8570 w 15699"/>
                  <a:gd name="connsiteY66" fmla="*/ 21388 h 23908"/>
                  <a:gd name="connsiteX67" fmla="*/ 5977 w 15699"/>
                  <a:gd name="connsiteY67" fmla="*/ 23045 h 23908"/>
                  <a:gd name="connsiteX68" fmla="*/ 4681 w 15699"/>
                  <a:gd name="connsiteY68" fmla="*/ 22757 h 23908"/>
                  <a:gd name="connsiteX69" fmla="*/ 3817 w 15699"/>
                  <a:gd name="connsiteY69" fmla="*/ 23189 h 23908"/>
                  <a:gd name="connsiteX70" fmla="*/ 720 w 15699"/>
                  <a:gd name="connsiteY70" fmla="*/ 22108 h 23908"/>
                  <a:gd name="connsiteX71" fmla="*/ 288 w 15699"/>
                  <a:gd name="connsiteY71" fmla="*/ 21604 h 23908"/>
                  <a:gd name="connsiteX72" fmla="*/ 288 w 15699"/>
                  <a:gd name="connsiteY72" fmla="*/ 21604 h 23908"/>
                  <a:gd name="connsiteX73" fmla="*/ 432 w 15699"/>
                  <a:gd name="connsiteY73" fmla="*/ 21388 h 23908"/>
                  <a:gd name="connsiteX74" fmla="*/ 1225 w 15699"/>
                  <a:gd name="connsiteY74" fmla="*/ 21388 h 23908"/>
                  <a:gd name="connsiteX75" fmla="*/ 2449 w 15699"/>
                  <a:gd name="connsiteY75" fmla="*/ 21028 h 23908"/>
                  <a:gd name="connsiteX76" fmla="*/ 2449 w 15699"/>
                  <a:gd name="connsiteY76" fmla="*/ 20740 h 23908"/>
                  <a:gd name="connsiteX77" fmla="*/ 2521 w 15699"/>
                  <a:gd name="connsiteY77" fmla="*/ 19300 h 23908"/>
                  <a:gd name="connsiteX78" fmla="*/ 2521 w 15699"/>
                  <a:gd name="connsiteY78" fmla="*/ 19012 h 23908"/>
                  <a:gd name="connsiteX79" fmla="*/ 2521 w 15699"/>
                  <a:gd name="connsiteY79" fmla="*/ 18508 h 23908"/>
                  <a:gd name="connsiteX80" fmla="*/ 2521 w 15699"/>
                  <a:gd name="connsiteY80" fmla="*/ 17500 h 23908"/>
                  <a:gd name="connsiteX81" fmla="*/ 2521 w 15699"/>
                  <a:gd name="connsiteY81" fmla="*/ 16924 h 23908"/>
                  <a:gd name="connsiteX82" fmla="*/ 2521 w 15699"/>
                  <a:gd name="connsiteY82" fmla="*/ 16419 h 23908"/>
                  <a:gd name="connsiteX83" fmla="*/ 2521 w 15699"/>
                  <a:gd name="connsiteY83" fmla="*/ 16275 h 23908"/>
                  <a:gd name="connsiteX84" fmla="*/ 2377 w 15699"/>
                  <a:gd name="connsiteY84" fmla="*/ 15267 h 23908"/>
                  <a:gd name="connsiteX85" fmla="*/ 2664 w 15699"/>
                  <a:gd name="connsiteY85" fmla="*/ 13395 h 23908"/>
                  <a:gd name="connsiteX86" fmla="*/ 2377 w 15699"/>
                  <a:gd name="connsiteY86" fmla="*/ 13251 h 23908"/>
                  <a:gd name="connsiteX87" fmla="*/ 2377 w 15699"/>
                  <a:gd name="connsiteY87" fmla="*/ 12819 h 23908"/>
                  <a:gd name="connsiteX88" fmla="*/ 2449 w 15699"/>
                  <a:gd name="connsiteY88" fmla="*/ 12602 h 23908"/>
                  <a:gd name="connsiteX89" fmla="*/ 1152 w 15699"/>
                  <a:gd name="connsiteY89" fmla="*/ 11163 h 23908"/>
                  <a:gd name="connsiteX90" fmla="*/ 2449 w 15699"/>
                  <a:gd name="connsiteY90" fmla="*/ 9290 h 23908"/>
                  <a:gd name="connsiteX91" fmla="*/ 2449 w 15699"/>
                  <a:gd name="connsiteY91" fmla="*/ 8570 h 23908"/>
                  <a:gd name="connsiteX92" fmla="*/ 2449 w 15699"/>
                  <a:gd name="connsiteY92" fmla="*/ 7058 h 23908"/>
                  <a:gd name="connsiteX93" fmla="*/ 2305 w 15699"/>
                  <a:gd name="connsiteY93" fmla="*/ 6841 h 23908"/>
                  <a:gd name="connsiteX94" fmla="*/ 2305 w 15699"/>
                  <a:gd name="connsiteY94" fmla="*/ 5473 h 23908"/>
                  <a:gd name="connsiteX95" fmla="*/ 2305 w 15699"/>
                  <a:gd name="connsiteY95" fmla="*/ 5401 h 23908"/>
                  <a:gd name="connsiteX96" fmla="*/ 2305 w 15699"/>
                  <a:gd name="connsiteY96" fmla="*/ 5401 h 23908"/>
                  <a:gd name="connsiteX97" fmla="*/ 2449 w 15699"/>
                  <a:gd name="connsiteY97" fmla="*/ 3673 h 23908"/>
                  <a:gd name="connsiteX98" fmla="*/ 1008 w 15699"/>
                  <a:gd name="connsiteY98" fmla="*/ 1872 h 23908"/>
                  <a:gd name="connsiteX99" fmla="*/ 72 w 15699"/>
                  <a:gd name="connsiteY99" fmla="*/ 2232 h 23908"/>
                  <a:gd name="connsiteX100" fmla="*/ 0 w 15699"/>
                  <a:gd name="connsiteY100" fmla="*/ 2232 h 23908"/>
                  <a:gd name="connsiteX101" fmla="*/ 3241 w 15699"/>
                  <a:gd name="connsiteY101" fmla="*/ 72 h 23908"/>
                  <a:gd name="connsiteX102" fmla="*/ 3457 w 15699"/>
                  <a:gd name="connsiteY102" fmla="*/ 72 h 23908"/>
                  <a:gd name="connsiteX103" fmla="*/ 4753 w 15699"/>
                  <a:gd name="connsiteY103" fmla="*/ 792 h 23908"/>
                  <a:gd name="connsiteX104" fmla="*/ 5905 w 15699"/>
                  <a:gd name="connsiteY104" fmla="*/ 0 h 23908"/>
                  <a:gd name="connsiteX105" fmla="*/ 2737 w 15699"/>
                  <a:gd name="connsiteY105" fmla="*/ 19372 h 23908"/>
                  <a:gd name="connsiteX106" fmla="*/ 2737 w 15699"/>
                  <a:gd name="connsiteY106" fmla="*/ 19372 h 23908"/>
                  <a:gd name="connsiteX107" fmla="*/ 3313 w 15699"/>
                  <a:gd name="connsiteY107" fmla="*/ 19516 h 23908"/>
                  <a:gd name="connsiteX108" fmla="*/ 3457 w 15699"/>
                  <a:gd name="connsiteY108" fmla="*/ 19516 h 23908"/>
                  <a:gd name="connsiteX109" fmla="*/ 3025 w 15699"/>
                  <a:gd name="connsiteY109" fmla="*/ 19372 h 23908"/>
                  <a:gd name="connsiteX110" fmla="*/ 2737 w 15699"/>
                  <a:gd name="connsiteY110" fmla="*/ 19372 h 23908"/>
                  <a:gd name="connsiteX111" fmla="*/ 3241 w 15699"/>
                  <a:gd name="connsiteY111" fmla="*/ 13683 h 23908"/>
                  <a:gd name="connsiteX112" fmla="*/ 3313 w 15699"/>
                  <a:gd name="connsiteY112" fmla="*/ 13683 h 23908"/>
                  <a:gd name="connsiteX113" fmla="*/ 3457 w 15699"/>
                  <a:gd name="connsiteY113" fmla="*/ 13539 h 23908"/>
                  <a:gd name="connsiteX114" fmla="*/ 3457 w 15699"/>
                  <a:gd name="connsiteY114" fmla="*/ 13539 h 23908"/>
                  <a:gd name="connsiteX115" fmla="*/ 3313 w 15699"/>
                  <a:gd name="connsiteY115" fmla="*/ 13683 h 23908"/>
                  <a:gd name="connsiteX116" fmla="*/ 4681 w 15699"/>
                  <a:gd name="connsiteY116" fmla="*/ 13899 h 23908"/>
                  <a:gd name="connsiteX117" fmla="*/ 4105 w 15699"/>
                  <a:gd name="connsiteY117" fmla="*/ 14187 h 23908"/>
                  <a:gd name="connsiteX118" fmla="*/ 3457 w 15699"/>
                  <a:gd name="connsiteY118" fmla="*/ 14547 h 23908"/>
                  <a:gd name="connsiteX119" fmla="*/ 3457 w 15699"/>
                  <a:gd name="connsiteY119" fmla="*/ 14547 h 23908"/>
                  <a:gd name="connsiteX120" fmla="*/ 3529 w 15699"/>
                  <a:gd name="connsiteY120" fmla="*/ 14619 h 23908"/>
                  <a:gd name="connsiteX121" fmla="*/ 4753 w 15699"/>
                  <a:gd name="connsiteY121" fmla="*/ 13971 h 23908"/>
                  <a:gd name="connsiteX122" fmla="*/ 4753 w 15699"/>
                  <a:gd name="connsiteY122" fmla="*/ 13971 h 23908"/>
                  <a:gd name="connsiteX123" fmla="*/ 4753 w 15699"/>
                  <a:gd name="connsiteY123" fmla="*/ 13827 h 23908"/>
                  <a:gd name="connsiteX124" fmla="*/ 4609 w 15699"/>
                  <a:gd name="connsiteY124" fmla="*/ 13827 h 23908"/>
                  <a:gd name="connsiteX125" fmla="*/ 3529 w 15699"/>
                  <a:gd name="connsiteY125" fmla="*/ 19444 h 23908"/>
                  <a:gd name="connsiteX126" fmla="*/ 3529 w 15699"/>
                  <a:gd name="connsiteY126" fmla="*/ 19444 h 23908"/>
                  <a:gd name="connsiteX127" fmla="*/ 3817 w 15699"/>
                  <a:gd name="connsiteY127" fmla="*/ 19444 h 23908"/>
                  <a:gd name="connsiteX128" fmla="*/ 3817 w 15699"/>
                  <a:gd name="connsiteY128" fmla="*/ 19444 h 23908"/>
                  <a:gd name="connsiteX129" fmla="*/ 3529 w 15699"/>
                  <a:gd name="connsiteY129" fmla="*/ 19444 h 23908"/>
                  <a:gd name="connsiteX130" fmla="*/ 3745 w 15699"/>
                  <a:gd name="connsiteY130" fmla="*/ 13251 h 23908"/>
                  <a:gd name="connsiteX131" fmla="*/ 3745 w 15699"/>
                  <a:gd name="connsiteY131" fmla="*/ 13251 h 23908"/>
                  <a:gd name="connsiteX132" fmla="*/ 3817 w 15699"/>
                  <a:gd name="connsiteY132" fmla="*/ 13323 h 23908"/>
                  <a:gd name="connsiteX133" fmla="*/ 4249 w 15699"/>
                  <a:gd name="connsiteY133" fmla="*/ 13323 h 23908"/>
                  <a:gd name="connsiteX134" fmla="*/ 4249 w 15699"/>
                  <a:gd name="connsiteY134" fmla="*/ 13107 h 23908"/>
                  <a:gd name="connsiteX135" fmla="*/ 3745 w 15699"/>
                  <a:gd name="connsiteY135" fmla="*/ 13251 h 23908"/>
                  <a:gd name="connsiteX136" fmla="*/ 3961 w 15699"/>
                  <a:gd name="connsiteY136" fmla="*/ 12675 h 23908"/>
                  <a:gd name="connsiteX137" fmla="*/ 3961 w 15699"/>
                  <a:gd name="connsiteY137" fmla="*/ 12675 h 23908"/>
                  <a:gd name="connsiteX138" fmla="*/ 4321 w 15699"/>
                  <a:gd name="connsiteY138" fmla="*/ 13035 h 23908"/>
                  <a:gd name="connsiteX139" fmla="*/ 4609 w 15699"/>
                  <a:gd name="connsiteY139" fmla="*/ 13035 h 23908"/>
                  <a:gd name="connsiteX140" fmla="*/ 4609 w 15699"/>
                  <a:gd name="connsiteY140" fmla="*/ 12819 h 23908"/>
                  <a:gd name="connsiteX141" fmla="*/ 4033 w 15699"/>
                  <a:gd name="connsiteY141" fmla="*/ 12819 h 23908"/>
                  <a:gd name="connsiteX142" fmla="*/ 3889 w 15699"/>
                  <a:gd name="connsiteY142" fmla="*/ 12747 h 23908"/>
                  <a:gd name="connsiteX143" fmla="*/ 4321 w 15699"/>
                  <a:gd name="connsiteY143" fmla="*/ 3817 h 23908"/>
                  <a:gd name="connsiteX144" fmla="*/ 4465 w 15699"/>
                  <a:gd name="connsiteY144" fmla="*/ 3961 h 23908"/>
                  <a:gd name="connsiteX145" fmla="*/ 4537 w 15699"/>
                  <a:gd name="connsiteY145" fmla="*/ 3961 h 23908"/>
                  <a:gd name="connsiteX146" fmla="*/ 4393 w 15699"/>
                  <a:gd name="connsiteY146" fmla="*/ 3817 h 23908"/>
                  <a:gd name="connsiteX147" fmla="*/ 4321 w 15699"/>
                  <a:gd name="connsiteY147" fmla="*/ 3817 h 23908"/>
                  <a:gd name="connsiteX148" fmla="*/ 4753 w 15699"/>
                  <a:gd name="connsiteY148" fmla="*/ 20812 h 23908"/>
                  <a:gd name="connsiteX149" fmla="*/ 4753 w 15699"/>
                  <a:gd name="connsiteY149" fmla="*/ 20812 h 23908"/>
                  <a:gd name="connsiteX150" fmla="*/ 5185 w 15699"/>
                  <a:gd name="connsiteY150" fmla="*/ 20596 h 23908"/>
                  <a:gd name="connsiteX151" fmla="*/ 5185 w 15699"/>
                  <a:gd name="connsiteY151" fmla="*/ 20596 h 23908"/>
                  <a:gd name="connsiteX152" fmla="*/ 5113 w 15699"/>
                  <a:gd name="connsiteY152" fmla="*/ 20524 h 23908"/>
                  <a:gd name="connsiteX153" fmla="*/ 4753 w 15699"/>
                  <a:gd name="connsiteY153" fmla="*/ 20884 h 23908"/>
                  <a:gd name="connsiteX154" fmla="*/ 4897 w 15699"/>
                  <a:gd name="connsiteY154" fmla="*/ 12602 h 23908"/>
                  <a:gd name="connsiteX155" fmla="*/ 4897 w 15699"/>
                  <a:gd name="connsiteY155" fmla="*/ 12819 h 23908"/>
                  <a:gd name="connsiteX156" fmla="*/ 5473 w 15699"/>
                  <a:gd name="connsiteY156" fmla="*/ 12819 h 23908"/>
                  <a:gd name="connsiteX157" fmla="*/ 5473 w 15699"/>
                  <a:gd name="connsiteY157" fmla="*/ 12747 h 23908"/>
                  <a:gd name="connsiteX158" fmla="*/ 5185 w 15699"/>
                  <a:gd name="connsiteY158" fmla="*/ 12747 h 23908"/>
                  <a:gd name="connsiteX159" fmla="*/ 5257 w 15699"/>
                  <a:gd name="connsiteY159" fmla="*/ 12602 h 23908"/>
                  <a:gd name="connsiteX160" fmla="*/ 5257 w 15699"/>
                  <a:gd name="connsiteY160" fmla="*/ 12602 h 23908"/>
                  <a:gd name="connsiteX161" fmla="*/ 5185 w 15699"/>
                  <a:gd name="connsiteY161" fmla="*/ 12531 h 23908"/>
                  <a:gd name="connsiteX162" fmla="*/ 4969 w 15699"/>
                  <a:gd name="connsiteY162" fmla="*/ 12531 h 23908"/>
                  <a:gd name="connsiteX163" fmla="*/ 5185 w 15699"/>
                  <a:gd name="connsiteY163" fmla="*/ 4177 h 23908"/>
                  <a:gd name="connsiteX164" fmla="*/ 5185 w 15699"/>
                  <a:gd name="connsiteY164" fmla="*/ 4177 h 23908"/>
                  <a:gd name="connsiteX165" fmla="*/ 5401 w 15699"/>
                  <a:gd name="connsiteY165" fmla="*/ 4321 h 23908"/>
                  <a:gd name="connsiteX166" fmla="*/ 5401 w 15699"/>
                  <a:gd name="connsiteY166" fmla="*/ 4177 h 23908"/>
                  <a:gd name="connsiteX167" fmla="*/ 5185 w 15699"/>
                  <a:gd name="connsiteY167" fmla="*/ 4177 h 23908"/>
                  <a:gd name="connsiteX168" fmla="*/ 5401 w 15699"/>
                  <a:gd name="connsiteY168" fmla="*/ 19732 h 23908"/>
                  <a:gd name="connsiteX169" fmla="*/ 5401 w 15699"/>
                  <a:gd name="connsiteY169" fmla="*/ 19732 h 23908"/>
                  <a:gd name="connsiteX170" fmla="*/ 5761 w 15699"/>
                  <a:gd name="connsiteY170" fmla="*/ 19732 h 23908"/>
                  <a:gd name="connsiteX171" fmla="*/ 5761 w 15699"/>
                  <a:gd name="connsiteY171" fmla="*/ 19732 h 23908"/>
                  <a:gd name="connsiteX172" fmla="*/ 5401 w 15699"/>
                  <a:gd name="connsiteY172" fmla="*/ 19732 h 23908"/>
                  <a:gd name="connsiteX173" fmla="*/ 5473 w 15699"/>
                  <a:gd name="connsiteY173" fmla="*/ 4249 h 23908"/>
                  <a:gd name="connsiteX174" fmla="*/ 5473 w 15699"/>
                  <a:gd name="connsiteY174" fmla="*/ 4393 h 23908"/>
                  <a:gd name="connsiteX175" fmla="*/ 5761 w 15699"/>
                  <a:gd name="connsiteY175" fmla="*/ 4393 h 23908"/>
                  <a:gd name="connsiteX176" fmla="*/ 5761 w 15699"/>
                  <a:gd name="connsiteY176" fmla="*/ 4393 h 23908"/>
                  <a:gd name="connsiteX177" fmla="*/ 5473 w 15699"/>
                  <a:gd name="connsiteY177" fmla="*/ 4393 h 23908"/>
                  <a:gd name="connsiteX178" fmla="*/ 5473 w 15699"/>
                  <a:gd name="connsiteY178" fmla="*/ 12459 h 23908"/>
                  <a:gd name="connsiteX179" fmla="*/ 5545 w 15699"/>
                  <a:gd name="connsiteY179" fmla="*/ 12459 h 23908"/>
                  <a:gd name="connsiteX180" fmla="*/ 5689 w 15699"/>
                  <a:gd name="connsiteY180" fmla="*/ 12315 h 23908"/>
                  <a:gd name="connsiteX181" fmla="*/ 5617 w 15699"/>
                  <a:gd name="connsiteY181" fmla="*/ 12315 h 23908"/>
                  <a:gd name="connsiteX182" fmla="*/ 5473 w 15699"/>
                  <a:gd name="connsiteY182" fmla="*/ 12459 h 23908"/>
                  <a:gd name="connsiteX183" fmla="*/ 5689 w 15699"/>
                  <a:gd name="connsiteY183" fmla="*/ 12747 h 23908"/>
                  <a:gd name="connsiteX184" fmla="*/ 5689 w 15699"/>
                  <a:gd name="connsiteY184" fmla="*/ 12747 h 23908"/>
                  <a:gd name="connsiteX185" fmla="*/ 5977 w 15699"/>
                  <a:gd name="connsiteY185" fmla="*/ 12891 h 23908"/>
                  <a:gd name="connsiteX186" fmla="*/ 5977 w 15699"/>
                  <a:gd name="connsiteY186" fmla="*/ 12891 h 23908"/>
                  <a:gd name="connsiteX187" fmla="*/ 5761 w 15699"/>
                  <a:gd name="connsiteY187" fmla="*/ 12747 h 23908"/>
                  <a:gd name="connsiteX188" fmla="*/ 5617 w 15699"/>
                  <a:gd name="connsiteY188" fmla="*/ 12747 h 23908"/>
                  <a:gd name="connsiteX189" fmla="*/ 7562 w 15699"/>
                  <a:gd name="connsiteY189" fmla="*/ 12963 h 23908"/>
                  <a:gd name="connsiteX190" fmla="*/ 7562 w 15699"/>
                  <a:gd name="connsiteY190" fmla="*/ 13107 h 23908"/>
                  <a:gd name="connsiteX191" fmla="*/ 7994 w 15699"/>
                  <a:gd name="connsiteY191" fmla="*/ 13107 h 23908"/>
                  <a:gd name="connsiteX192" fmla="*/ 7562 w 15699"/>
                  <a:gd name="connsiteY192" fmla="*/ 12963 h 23908"/>
                  <a:gd name="connsiteX193" fmla="*/ 8066 w 15699"/>
                  <a:gd name="connsiteY193" fmla="*/ 11306 h 23908"/>
                  <a:gd name="connsiteX194" fmla="*/ 8138 w 15699"/>
                  <a:gd name="connsiteY194" fmla="*/ 11306 h 23908"/>
                  <a:gd name="connsiteX195" fmla="*/ 8282 w 15699"/>
                  <a:gd name="connsiteY195" fmla="*/ 11090 h 23908"/>
                  <a:gd name="connsiteX196" fmla="*/ 8210 w 15699"/>
                  <a:gd name="connsiteY196" fmla="*/ 11090 h 23908"/>
                  <a:gd name="connsiteX197" fmla="*/ 8066 w 15699"/>
                  <a:gd name="connsiteY197" fmla="*/ 11306 h 23908"/>
                  <a:gd name="connsiteX198" fmla="*/ 8210 w 15699"/>
                  <a:gd name="connsiteY198" fmla="*/ 13107 h 23908"/>
                  <a:gd name="connsiteX199" fmla="*/ 8210 w 15699"/>
                  <a:gd name="connsiteY199" fmla="*/ 13107 h 23908"/>
                  <a:gd name="connsiteX200" fmla="*/ 8714 w 15699"/>
                  <a:gd name="connsiteY200" fmla="*/ 13179 h 23908"/>
                  <a:gd name="connsiteX201" fmla="*/ 8714 w 15699"/>
                  <a:gd name="connsiteY201" fmla="*/ 13179 h 23908"/>
                  <a:gd name="connsiteX202" fmla="*/ 8210 w 15699"/>
                  <a:gd name="connsiteY202" fmla="*/ 13107 h 23908"/>
                  <a:gd name="connsiteX203" fmla="*/ 8858 w 15699"/>
                  <a:gd name="connsiteY203" fmla="*/ 10658 h 23908"/>
                  <a:gd name="connsiteX204" fmla="*/ 8858 w 15699"/>
                  <a:gd name="connsiteY204" fmla="*/ 10658 h 23908"/>
                  <a:gd name="connsiteX205" fmla="*/ 9002 w 15699"/>
                  <a:gd name="connsiteY205" fmla="*/ 10514 h 23908"/>
                  <a:gd name="connsiteX206" fmla="*/ 9002 w 15699"/>
                  <a:gd name="connsiteY206" fmla="*/ 10514 h 23908"/>
                  <a:gd name="connsiteX207" fmla="*/ 8858 w 15699"/>
                  <a:gd name="connsiteY207" fmla="*/ 10658 h 23908"/>
                  <a:gd name="connsiteX208" fmla="*/ 9578 w 15699"/>
                  <a:gd name="connsiteY208" fmla="*/ 20380 h 23908"/>
                  <a:gd name="connsiteX209" fmla="*/ 9578 w 15699"/>
                  <a:gd name="connsiteY209" fmla="*/ 20380 h 23908"/>
                  <a:gd name="connsiteX210" fmla="*/ 10010 w 15699"/>
                  <a:gd name="connsiteY210" fmla="*/ 20524 h 23908"/>
                  <a:gd name="connsiteX211" fmla="*/ 9722 w 15699"/>
                  <a:gd name="connsiteY211" fmla="*/ 20380 h 23908"/>
                  <a:gd name="connsiteX212" fmla="*/ 9578 w 15699"/>
                  <a:gd name="connsiteY212" fmla="*/ 20380 h 23908"/>
                  <a:gd name="connsiteX213" fmla="*/ 9938 w 15699"/>
                  <a:gd name="connsiteY213" fmla="*/ 10082 h 23908"/>
                  <a:gd name="connsiteX214" fmla="*/ 9938 w 15699"/>
                  <a:gd name="connsiteY214" fmla="*/ 10082 h 23908"/>
                  <a:gd name="connsiteX215" fmla="*/ 10298 w 15699"/>
                  <a:gd name="connsiteY215" fmla="*/ 9938 h 23908"/>
                  <a:gd name="connsiteX216" fmla="*/ 10298 w 15699"/>
                  <a:gd name="connsiteY216" fmla="*/ 9938 h 23908"/>
                  <a:gd name="connsiteX217" fmla="*/ 10154 w 15699"/>
                  <a:gd name="connsiteY217" fmla="*/ 9866 h 23908"/>
                  <a:gd name="connsiteX218" fmla="*/ 9866 w 15699"/>
                  <a:gd name="connsiteY218" fmla="*/ 10154 h 23908"/>
                  <a:gd name="connsiteX219" fmla="*/ 10010 w 15699"/>
                  <a:gd name="connsiteY219" fmla="*/ 13467 h 23908"/>
                  <a:gd name="connsiteX220" fmla="*/ 10010 w 15699"/>
                  <a:gd name="connsiteY220" fmla="*/ 13467 h 23908"/>
                  <a:gd name="connsiteX221" fmla="*/ 10586 w 15699"/>
                  <a:gd name="connsiteY221" fmla="*/ 13467 h 23908"/>
                  <a:gd name="connsiteX222" fmla="*/ 10586 w 15699"/>
                  <a:gd name="connsiteY222" fmla="*/ 13467 h 23908"/>
                  <a:gd name="connsiteX223" fmla="*/ 10370 w 15699"/>
                  <a:gd name="connsiteY223" fmla="*/ 13323 h 23908"/>
                  <a:gd name="connsiteX224" fmla="*/ 10010 w 15699"/>
                  <a:gd name="connsiteY224" fmla="*/ 13323 h 23908"/>
                  <a:gd name="connsiteX225" fmla="*/ 11090 w 15699"/>
                  <a:gd name="connsiteY225" fmla="*/ 3673 h 23908"/>
                  <a:gd name="connsiteX226" fmla="*/ 11090 w 15699"/>
                  <a:gd name="connsiteY226" fmla="*/ 3673 h 23908"/>
                  <a:gd name="connsiteX227" fmla="*/ 11306 w 15699"/>
                  <a:gd name="connsiteY227" fmla="*/ 3745 h 23908"/>
                  <a:gd name="connsiteX228" fmla="*/ 11306 w 15699"/>
                  <a:gd name="connsiteY228" fmla="*/ 3601 h 23908"/>
                  <a:gd name="connsiteX229" fmla="*/ 11090 w 15699"/>
                  <a:gd name="connsiteY229" fmla="*/ 3601 h 23908"/>
                  <a:gd name="connsiteX230" fmla="*/ 11378 w 15699"/>
                  <a:gd name="connsiteY230" fmla="*/ 4681 h 23908"/>
                  <a:gd name="connsiteX231" fmla="*/ 11378 w 15699"/>
                  <a:gd name="connsiteY231" fmla="*/ 5113 h 23908"/>
                  <a:gd name="connsiteX232" fmla="*/ 11523 w 15699"/>
                  <a:gd name="connsiteY232" fmla="*/ 5113 h 23908"/>
                  <a:gd name="connsiteX233" fmla="*/ 11523 w 15699"/>
                  <a:gd name="connsiteY233" fmla="*/ 4681 h 23908"/>
                  <a:gd name="connsiteX234" fmla="*/ 11378 w 15699"/>
                  <a:gd name="connsiteY234" fmla="*/ 4681 h 23908"/>
                  <a:gd name="connsiteX235" fmla="*/ 11378 w 15699"/>
                  <a:gd name="connsiteY235" fmla="*/ 20668 h 23908"/>
                  <a:gd name="connsiteX236" fmla="*/ 11378 w 15699"/>
                  <a:gd name="connsiteY236" fmla="*/ 20812 h 23908"/>
                  <a:gd name="connsiteX237" fmla="*/ 11738 w 15699"/>
                  <a:gd name="connsiteY237" fmla="*/ 20812 h 23908"/>
                  <a:gd name="connsiteX238" fmla="*/ 11378 w 15699"/>
                  <a:gd name="connsiteY238" fmla="*/ 20668 h 23908"/>
                  <a:gd name="connsiteX239" fmla="*/ 11738 w 15699"/>
                  <a:gd name="connsiteY239" fmla="*/ 3457 h 23908"/>
                  <a:gd name="connsiteX240" fmla="*/ 11738 w 15699"/>
                  <a:gd name="connsiteY240" fmla="*/ 3457 h 23908"/>
                  <a:gd name="connsiteX241" fmla="*/ 11883 w 15699"/>
                  <a:gd name="connsiteY241" fmla="*/ 3313 h 23908"/>
                  <a:gd name="connsiteX242" fmla="*/ 11883 w 15699"/>
                  <a:gd name="connsiteY242" fmla="*/ 3313 h 23908"/>
                  <a:gd name="connsiteX243" fmla="*/ 11738 w 15699"/>
                  <a:gd name="connsiteY243" fmla="*/ 3457 h 23908"/>
                  <a:gd name="connsiteX244" fmla="*/ 12170 w 15699"/>
                  <a:gd name="connsiteY244" fmla="*/ 3313 h 23908"/>
                  <a:gd name="connsiteX245" fmla="*/ 11883 w 15699"/>
                  <a:gd name="connsiteY245" fmla="*/ 3889 h 23908"/>
                  <a:gd name="connsiteX246" fmla="*/ 11883 w 15699"/>
                  <a:gd name="connsiteY246" fmla="*/ 3889 h 23908"/>
                  <a:gd name="connsiteX247" fmla="*/ 11883 w 15699"/>
                  <a:gd name="connsiteY247" fmla="*/ 3889 h 23908"/>
                  <a:gd name="connsiteX248" fmla="*/ 12242 w 15699"/>
                  <a:gd name="connsiteY248" fmla="*/ 3241 h 23908"/>
                  <a:gd name="connsiteX249" fmla="*/ 12098 w 15699"/>
                  <a:gd name="connsiteY249" fmla="*/ 3241 h 23908"/>
                  <a:gd name="connsiteX250" fmla="*/ 12530 w 15699"/>
                  <a:gd name="connsiteY250" fmla="*/ 3025 h 23908"/>
                  <a:gd name="connsiteX251" fmla="*/ 12675 w 15699"/>
                  <a:gd name="connsiteY251" fmla="*/ 3025 h 23908"/>
                  <a:gd name="connsiteX252" fmla="*/ 12819 w 15699"/>
                  <a:gd name="connsiteY252" fmla="*/ 2881 h 23908"/>
                  <a:gd name="connsiteX253" fmla="*/ 12819 w 15699"/>
                  <a:gd name="connsiteY253" fmla="*/ 2737 h 23908"/>
                  <a:gd name="connsiteX254" fmla="*/ 12459 w 15699"/>
                  <a:gd name="connsiteY254" fmla="*/ 3025 h 23908"/>
                  <a:gd name="connsiteX255" fmla="*/ 13107 w 15699"/>
                  <a:gd name="connsiteY255" fmla="*/ 2521 h 23908"/>
                  <a:gd name="connsiteX256" fmla="*/ 13107 w 15699"/>
                  <a:gd name="connsiteY256" fmla="*/ 2521 h 23908"/>
                  <a:gd name="connsiteX257" fmla="*/ 13107 w 15699"/>
                  <a:gd name="connsiteY257" fmla="*/ 2521 h 23908"/>
                  <a:gd name="connsiteX258" fmla="*/ 13467 w 15699"/>
                  <a:gd name="connsiteY258" fmla="*/ 2305 h 23908"/>
                  <a:gd name="connsiteX259" fmla="*/ 13107 w 15699"/>
                  <a:gd name="connsiteY259" fmla="*/ 2449 h 2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</a:cxnLst>
                <a:rect l="l" t="t" r="r" b="b"/>
                <a:pathLst>
                  <a:path w="15699" h="23908">
                    <a:moveTo>
                      <a:pt x="5617" y="144"/>
                    </a:moveTo>
                    <a:lnTo>
                      <a:pt x="6554" y="504"/>
                    </a:lnTo>
                    <a:cubicBezTo>
                      <a:pt x="6914" y="648"/>
                      <a:pt x="7418" y="1008"/>
                      <a:pt x="7994" y="1657"/>
                    </a:cubicBezTo>
                    <a:cubicBezTo>
                      <a:pt x="8282" y="1657"/>
                      <a:pt x="8498" y="1872"/>
                      <a:pt x="8642" y="2377"/>
                    </a:cubicBezTo>
                    <a:lnTo>
                      <a:pt x="8642" y="2377"/>
                    </a:lnTo>
                    <a:cubicBezTo>
                      <a:pt x="8642" y="2377"/>
                      <a:pt x="7922" y="2017"/>
                      <a:pt x="7562" y="2017"/>
                    </a:cubicBezTo>
                    <a:cubicBezTo>
                      <a:pt x="6914" y="2017"/>
                      <a:pt x="6626" y="2305"/>
                      <a:pt x="6626" y="2809"/>
                    </a:cubicBezTo>
                    <a:lnTo>
                      <a:pt x="6626" y="4249"/>
                    </a:lnTo>
                    <a:cubicBezTo>
                      <a:pt x="6626" y="4249"/>
                      <a:pt x="6626" y="4249"/>
                      <a:pt x="6626" y="4249"/>
                    </a:cubicBezTo>
                    <a:lnTo>
                      <a:pt x="6697" y="4249"/>
                    </a:lnTo>
                    <a:lnTo>
                      <a:pt x="6554" y="5545"/>
                    </a:lnTo>
                    <a:lnTo>
                      <a:pt x="6697" y="6121"/>
                    </a:lnTo>
                    <a:lnTo>
                      <a:pt x="6626" y="6121"/>
                    </a:lnTo>
                    <a:lnTo>
                      <a:pt x="6697" y="6121"/>
                    </a:lnTo>
                    <a:lnTo>
                      <a:pt x="6697" y="6266"/>
                    </a:lnTo>
                    <a:lnTo>
                      <a:pt x="6554" y="8714"/>
                    </a:lnTo>
                    <a:lnTo>
                      <a:pt x="6697" y="8858"/>
                    </a:lnTo>
                    <a:lnTo>
                      <a:pt x="6697" y="9650"/>
                    </a:lnTo>
                    <a:cubicBezTo>
                      <a:pt x="8138" y="7130"/>
                      <a:pt x="9362" y="5329"/>
                      <a:pt x="10226" y="4177"/>
                    </a:cubicBezTo>
                    <a:lnTo>
                      <a:pt x="10874" y="2449"/>
                    </a:lnTo>
                    <a:cubicBezTo>
                      <a:pt x="10874" y="2449"/>
                      <a:pt x="10730" y="1945"/>
                      <a:pt x="10442" y="1872"/>
                    </a:cubicBezTo>
                    <a:lnTo>
                      <a:pt x="9722" y="2089"/>
                    </a:lnTo>
                    <a:lnTo>
                      <a:pt x="9722" y="2089"/>
                    </a:lnTo>
                    <a:cubicBezTo>
                      <a:pt x="10082" y="1297"/>
                      <a:pt x="10514" y="865"/>
                      <a:pt x="11018" y="576"/>
                    </a:cubicBezTo>
                    <a:lnTo>
                      <a:pt x="11595" y="576"/>
                    </a:lnTo>
                    <a:cubicBezTo>
                      <a:pt x="12027" y="576"/>
                      <a:pt x="12387" y="648"/>
                      <a:pt x="12602" y="865"/>
                    </a:cubicBezTo>
                    <a:cubicBezTo>
                      <a:pt x="12602" y="720"/>
                      <a:pt x="12819" y="576"/>
                      <a:pt x="13323" y="432"/>
                    </a:cubicBezTo>
                    <a:cubicBezTo>
                      <a:pt x="14115" y="432"/>
                      <a:pt x="14835" y="1008"/>
                      <a:pt x="15555" y="2161"/>
                    </a:cubicBezTo>
                    <a:lnTo>
                      <a:pt x="15699" y="2665"/>
                    </a:lnTo>
                    <a:lnTo>
                      <a:pt x="15699" y="2809"/>
                    </a:lnTo>
                    <a:lnTo>
                      <a:pt x="15627" y="2809"/>
                    </a:lnTo>
                    <a:cubicBezTo>
                      <a:pt x="15195" y="2377"/>
                      <a:pt x="14763" y="2161"/>
                      <a:pt x="14331" y="2161"/>
                    </a:cubicBezTo>
                    <a:lnTo>
                      <a:pt x="14331" y="2161"/>
                    </a:lnTo>
                    <a:cubicBezTo>
                      <a:pt x="14331" y="2161"/>
                      <a:pt x="13539" y="3169"/>
                      <a:pt x="12459" y="5113"/>
                    </a:cubicBezTo>
                    <a:cubicBezTo>
                      <a:pt x="11883" y="6481"/>
                      <a:pt x="11450" y="7201"/>
                      <a:pt x="11090" y="7201"/>
                    </a:cubicBezTo>
                    <a:lnTo>
                      <a:pt x="11090" y="7490"/>
                    </a:lnTo>
                    <a:cubicBezTo>
                      <a:pt x="10946" y="7922"/>
                      <a:pt x="10802" y="8210"/>
                      <a:pt x="10658" y="8210"/>
                    </a:cubicBezTo>
                    <a:lnTo>
                      <a:pt x="10658" y="8210"/>
                    </a:lnTo>
                    <a:cubicBezTo>
                      <a:pt x="10658" y="8210"/>
                      <a:pt x="10586" y="8138"/>
                      <a:pt x="10586" y="8138"/>
                    </a:cubicBezTo>
                    <a:lnTo>
                      <a:pt x="10586" y="8138"/>
                    </a:lnTo>
                    <a:cubicBezTo>
                      <a:pt x="10586" y="8138"/>
                      <a:pt x="10658" y="8642"/>
                      <a:pt x="10658" y="8642"/>
                    </a:cubicBezTo>
                    <a:lnTo>
                      <a:pt x="10514" y="8786"/>
                    </a:lnTo>
                    <a:cubicBezTo>
                      <a:pt x="10514" y="9506"/>
                      <a:pt x="11163" y="10082"/>
                      <a:pt x="12459" y="10586"/>
                    </a:cubicBezTo>
                    <a:lnTo>
                      <a:pt x="11666" y="12602"/>
                    </a:lnTo>
                    <a:lnTo>
                      <a:pt x="11666" y="12747"/>
                    </a:lnTo>
                    <a:lnTo>
                      <a:pt x="12315" y="15123"/>
                    </a:lnTo>
                    <a:lnTo>
                      <a:pt x="13539" y="19300"/>
                    </a:lnTo>
                    <a:cubicBezTo>
                      <a:pt x="13539" y="19300"/>
                      <a:pt x="13827" y="19804"/>
                      <a:pt x="14115" y="20668"/>
                    </a:cubicBezTo>
                    <a:cubicBezTo>
                      <a:pt x="14475" y="21172"/>
                      <a:pt x="15051" y="21388"/>
                      <a:pt x="15699" y="21388"/>
                    </a:cubicBezTo>
                    <a:lnTo>
                      <a:pt x="15699" y="21388"/>
                    </a:lnTo>
                    <a:cubicBezTo>
                      <a:pt x="14979" y="21965"/>
                      <a:pt x="14187" y="22325"/>
                      <a:pt x="13251" y="22613"/>
                    </a:cubicBezTo>
                    <a:cubicBezTo>
                      <a:pt x="13251" y="22757"/>
                      <a:pt x="12747" y="22973"/>
                      <a:pt x="11738" y="23189"/>
                    </a:cubicBezTo>
                    <a:cubicBezTo>
                      <a:pt x="11306" y="23693"/>
                      <a:pt x="10874" y="23909"/>
                      <a:pt x="10370" y="23909"/>
                    </a:cubicBezTo>
                    <a:lnTo>
                      <a:pt x="9794" y="21676"/>
                    </a:lnTo>
                    <a:cubicBezTo>
                      <a:pt x="9794" y="21676"/>
                      <a:pt x="9434" y="20812"/>
                      <a:pt x="9002" y="19300"/>
                    </a:cubicBezTo>
                    <a:lnTo>
                      <a:pt x="7418" y="13827"/>
                    </a:lnTo>
                    <a:lnTo>
                      <a:pt x="7418" y="13827"/>
                    </a:lnTo>
                    <a:cubicBezTo>
                      <a:pt x="7058" y="14403"/>
                      <a:pt x="6841" y="15051"/>
                      <a:pt x="6841" y="15699"/>
                    </a:cubicBezTo>
                    <a:lnTo>
                      <a:pt x="6914" y="15699"/>
                    </a:lnTo>
                    <a:lnTo>
                      <a:pt x="6914" y="15843"/>
                    </a:lnTo>
                    <a:cubicBezTo>
                      <a:pt x="6914" y="15843"/>
                      <a:pt x="6769" y="16852"/>
                      <a:pt x="6697" y="18868"/>
                    </a:cubicBezTo>
                    <a:lnTo>
                      <a:pt x="6769" y="18868"/>
                    </a:lnTo>
                    <a:lnTo>
                      <a:pt x="6769" y="19300"/>
                    </a:lnTo>
                    <a:cubicBezTo>
                      <a:pt x="6697" y="20596"/>
                      <a:pt x="6986" y="21316"/>
                      <a:pt x="7490" y="21533"/>
                    </a:cubicBezTo>
                    <a:lnTo>
                      <a:pt x="8138" y="21533"/>
                    </a:lnTo>
                    <a:lnTo>
                      <a:pt x="8354" y="21388"/>
                    </a:lnTo>
                    <a:lnTo>
                      <a:pt x="8570" y="21388"/>
                    </a:lnTo>
                    <a:cubicBezTo>
                      <a:pt x="7490" y="22469"/>
                      <a:pt x="6554" y="23045"/>
                      <a:pt x="5977" y="23045"/>
                    </a:cubicBezTo>
                    <a:cubicBezTo>
                      <a:pt x="5545" y="23045"/>
                      <a:pt x="5113" y="22973"/>
                      <a:pt x="4681" y="22757"/>
                    </a:cubicBezTo>
                    <a:cubicBezTo>
                      <a:pt x="4681" y="22901"/>
                      <a:pt x="4393" y="23045"/>
                      <a:pt x="3817" y="23189"/>
                    </a:cubicBezTo>
                    <a:cubicBezTo>
                      <a:pt x="2881" y="23189"/>
                      <a:pt x="1800" y="22829"/>
                      <a:pt x="720" y="22108"/>
                    </a:cubicBezTo>
                    <a:lnTo>
                      <a:pt x="288" y="21604"/>
                    </a:lnTo>
                    <a:lnTo>
                      <a:pt x="288" y="21604"/>
                    </a:lnTo>
                    <a:cubicBezTo>
                      <a:pt x="288" y="21604"/>
                      <a:pt x="432" y="21388"/>
                      <a:pt x="432" y="21388"/>
                    </a:cubicBezTo>
                    <a:lnTo>
                      <a:pt x="1225" y="21388"/>
                    </a:lnTo>
                    <a:cubicBezTo>
                      <a:pt x="2089" y="21388"/>
                      <a:pt x="2449" y="21172"/>
                      <a:pt x="2449" y="21028"/>
                    </a:cubicBezTo>
                    <a:lnTo>
                      <a:pt x="2449" y="20740"/>
                    </a:lnTo>
                    <a:cubicBezTo>
                      <a:pt x="2449" y="20740"/>
                      <a:pt x="2521" y="19300"/>
                      <a:pt x="2521" y="19300"/>
                    </a:cubicBezTo>
                    <a:lnTo>
                      <a:pt x="2521" y="19012"/>
                    </a:lnTo>
                    <a:cubicBezTo>
                      <a:pt x="2521" y="19012"/>
                      <a:pt x="2521" y="18508"/>
                      <a:pt x="2521" y="18508"/>
                    </a:cubicBezTo>
                    <a:lnTo>
                      <a:pt x="2521" y="17500"/>
                    </a:lnTo>
                    <a:cubicBezTo>
                      <a:pt x="2521" y="17500"/>
                      <a:pt x="2521" y="16924"/>
                      <a:pt x="2521" y="16924"/>
                    </a:cubicBezTo>
                    <a:lnTo>
                      <a:pt x="2521" y="16419"/>
                    </a:lnTo>
                    <a:cubicBezTo>
                      <a:pt x="2521" y="16419"/>
                      <a:pt x="2521" y="16275"/>
                      <a:pt x="2521" y="16275"/>
                    </a:cubicBezTo>
                    <a:lnTo>
                      <a:pt x="2377" y="15267"/>
                    </a:lnTo>
                    <a:lnTo>
                      <a:pt x="2664" y="13395"/>
                    </a:lnTo>
                    <a:lnTo>
                      <a:pt x="2377" y="13251"/>
                    </a:lnTo>
                    <a:lnTo>
                      <a:pt x="2377" y="12819"/>
                    </a:lnTo>
                    <a:cubicBezTo>
                      <a:pt x="2377" y="12819"/>
                      <a:pt x="2449" y="12602"/>
                      <a:pt x="2449" y="12602"/>
                    </a:cubicBezTo>
                    <a:cubicBezTo>
                      <a:pt x="2161" y="12170"/>
                      <a:pt x="1728" y="11667"/>
                      <a:pt x="1152" y="11163"/>
                    </a:cubicBezTo>
                    <a:cubicBezTo>
                      <a:pt x="2017" y="10370"/>
                      <a:pt x="2449" y="9722"/>
                      <a:pt x="2449" y="9290"/>
                    </a:cubicBezTo>
                    <a:lnTo>
                      <a:pt x="2449" y="8570"/>
                    </a:lnTo>
                    <a:cubicBezTo>
                      <a:pt x="2449" y="8570"/>
                      <a:pt x="2449" y="7058"/>
                      <a:pt x="2449" y="7058"/>
                    </a:cubicBezTo>
                    <a:lnTo>
                      <a:pt x="2305" y="6841"/>
                    </a:lnTo>
                    <a:lnTo>
                      <a:pt x="2305" y="5473"/>
                    </a:lnTo>
                    <a:cubicBezTo>
                      <a:pt x="2305" y="5473"/>
                      <a:pt x="2305" y="5401"/>
                      <a:pt x="2305" y="5401"/>
                    </a:cubicBezTo>
                    <a:lnTo>
                      <a:pt x="2305" y="5401"/>
                    </a:lnTo>
                    <a:cubicBezTo>
                      <a:pt x="2305" y="5401"/>
                      <a:pt x="2449" y="3673"/>
                      <a:pt x="2449" y="3673"/>
                    </a:cubicBezTo>
                    <a:cubicBezTo>
                      <a:pt x="2377" y="2521"/>
                      <a:pt x="1872" y="1872"/>
                      <a:pt x="1008" y="1872"/>
                    </a:cubicBezTo>
                    <a:lnTo>
                      <a:pt x="72" y="2232"/>
                    </a:lnTo>
                    <a:lnTo>
                      <a:pt x="0" y="2232"/>
                    </a:lnTo>
                    <a:cubicBezTo>
                      <a:pt x="1008" y="792"/>
                      <a:pt x="2017" y="72"/>
                      <a:pt x="3241" y="72"/>
                    </a:cubicBezTo>
                    <a:lnTo>
                      <a:pt x="3457" y="72"/>
                    </a:lnTo>
                    <a:cubicBezTo>
                      <a:pt x="3457" y="72"/>
                      <a:pt x="4105" y="288"/>
                      <a:pt x="4753" y="792"/>
                    </a:cubicBezTo>
                    <a:cubicBezTo>
                      <a:pt x="4897" y="504"/>
                      <a:pt x="5257" y="288"/>
                      <a:pt x="5905" y="0"/>
                    </a:cubicBezTo>
                    <a:close/>
                    <a:moveTo>
                      <a:pt x="2737" y="19372"/>
                    </a:moveTo>
                    <a:lnTo>
                      <a:pt x="2737" y="19372"/>
                    </a:lnTo>
                    <a:cubicBezTo>
                      <a:pt x="2737" y="19372"/>
                      <a:pt x="3313" y="19516"/>
                      <a:pt x="3313" y="19516"/>
                    </a:cubicBezTo>
                    <a:lnTo>
                      <a:pt x="3457" y="19516"/>
                    </a:lnTo>
                    <a:cubicBezTo>
                      <a:pt x="3457" y="19516"/>
                      <a:pt x="3025" y="19372"/>
                      <a:pt x="3025" y="19372"/>
                    </a:cubicBezTo>
                    <a:lnTo>
                      <a:pt x="2737" y="19372"/>
                    </a:lnTo>
                    <a:close/>
                    <a:moveTo>
                      <a:pt x="3241" y="13683"/>
                    </a:moveTo>
                    <a:lnTo>
                      <a:pt x="3313" y="13683"/>
                    </a:lnTo>
                    <a:lnTo>
                      <a:pt x="3457" y="13539"/>
                    </a:lnTo>
                    <a:lnTo>
                      <a:pt x="3457" y="13539"/>
                    </a:lnTo>
                    <a:lnTo>
                      <a:pt x="3313" y="13683"/>
                    </a:lnTo>
                    <a:close/>
                    <a:moveTo>
                      <a:pt x="4681" y="13899"/>
                    </a:moveTo>
                    <a:cubicBezTo>
                      <a:pt x="4681" y="13899"/>
                      <a:pt x="4537" y="14187"/>
                      <a:pt x="4105" y="14187"/>
                    </a:cubicBezTo>
                    <a:cubicBezTo>
                      <a:pt x="3817" y="14475"/>
                      <a:pt x="3601" y="14547"/>
                      <a:pt x="3457" y="14547"/>
                    </a:cubicBezTo>
                    <a:lnTo>
                      <a:pt x="3457" y="14547"/>
                    </a:lnTo>
                    <a:cubicBezTo>
                      <a:pt x="3457" y="14547"/>
                      <a:pt x="3529" y="14619"/>
                      <a:pt x="3529" y="14619"/>
                    </a:cubicBezTo>
                    <a:lnTo>
                      <a:pt x="4753" y="13971"/>
                    </a:lnTo>
                    <a:lnTo>
                      <a:pt x="4753" y="13971"/>
                    </a:lnTo>
                    <a:lnTo>
                      <a:pt x="4753" y="13827"/>
                    </a:lnTo>
                    <a:lnTo>
                      <a:pt x="4609" y="13827"/>
                    </a:lnTo>
                    <a:close/>
                    <a:moveTo>
                      <a:pt x="3529" y="19444"/>
                    </a:moveTo>
                    <a:lnTo>
                      <a:pt x="3529" y="19444"/>
                    </a:lnTo>
                    <a:cubicBezTo>
                      <a:pt x="3529" y="19444"/>
                      <a:pt x="3817" y="19444"/>
                      <a:pt x="3817" y="19444"/>
                    </a:cubicBezTo>
                    <a:lnTo>
                      <a:pt x="3817" y="19444"/>
                    </a:lnTo>
                    <a:cubicBezTo>
                      <a:pt x="3817" y="19444"/>
                      <a:pt x="3529" y="19444"/>
                      <a:pt x="3529" y="19444"/>
                    </a:cubicBezTo>
                    <a:close/>
                    <a:moveTo>
                      <a:pt x="3745" y="13251"/>
                    </a:moveTo>
                    <a:lnTo>
                      <a:pt x="3745" y="13251"/>
                    </a:lnTo>
                    <a:cubicBezTo>
                      <a:pt x="3745" y="13251"/>
                      <a:pt x="3817" y="13323"/>
                      <a:pt x="3817" y="13323"/>
                    </a:cubicBezTo>
                    <a:lnTo>
                      <a:pt x="4249" y="13323"/>
                    </a:lnTo>
                    <a:lnTo>
                      <a:pt x="4249" y="13107"/>
                    </a:lnTo>
                    <a:lnTo>
                      <a:pt x="3745" y="13251"/>
                    </a:lnTo>
                    <a:close/>
                    <a:moveTo>
                      <a:pt x="3961" y="12675"/>
                    </a:moveTo>
                    <a:lnTo>
                      <a:pt x="3961" y="12675"/>
                    </a:lnTo>
                    <a:cubicBezTo>
                      <a:pt x="3961" y="12675"/>
                      <a:pt x="4321" y="12819"/>
                      <a:pt x="4321" y="13035"/>
                    </a:cubicBezTo>
                    <a:lnTo>
                      <a:pt x="4609" y="13035"/>
                    </a:lnTo>
                    <a:lnTo>
                      <a:pt x="4609" y="12819"/>
                    </a:lnTo>
                    <a:lnTo>
                      <a:pt x="4033" y="12819"/>
                    </a:lnTo>
                    <a:cubicBezTo>
                      <a:pt x="4033" y="12819"/>
                      <a:pt x="3889" y="12747"/>
                      <a:pt x="3889" y="12747"/>
                    </a:cubicBezTo>
                    <a:close/>
                    <a:moveTo>
                      <a:pt x="4321" y="3817"/>
                    </a:moveTo>
                    <a:lnTo>
                      <a:pt x="4465" y="3961"/>
                    </a:lnTo>
                    <a:lnTo>
                      <a:pt x="4537" y="3961"/>
                    </a:lnTo>
                    <a:lnTo>
                      <a:pt x="4393" y="3817"/>
                    </a:lnTo>
                    <a:lnTo>
                      <a:pt x="4321" y="3817"/>
                    </a:lnTo>
                    <a:close/>
                    <a:moveTo>
                      <a:pt x="4753" y="20812"/>
                    </a:moveTo>
                    <a:lnTo>
                      <a:pt x="4753" y="20812"/>
                    </a:lnTo>
                    <a:lnTo>
                      <a:pt x="5185" y="20596"/>
                    </a:lnTo>
                    <a:lnTo>
                      <a:pt x="5185" y="20596"/>
                    </a:lnTo>
                    <a:cubicBezTo>
                      <a:pt x="5185" y="20596"/>
                      <a:pt x="5113" y="20524"/>
                      <a:pt x="5113" y="20524"/>
                    </a:cubicBezTo>
                    <a:cubicBezTo>
                      <a:pt x="4897" y="20596"/>
                      <a:pt x="4753" y="20740"/>
                      <a:pt x="4753" y="20884"/>
                    </a:cubicBezTo>
                    <a:close/>
                    <a:moveTo>
                      <a:pt x="4897" y="12602"/>
                    </a:moveTo>
                    <a:lnTo>
                      <a:pt x="4897" y="12819"/>
                    </a:lnTo>
                    <a:lnTo>
                      <a:pt x="5473" y="12819"/>
                    </a:lnTo>
                    <a:cubicBezTo>
                      <a:pt x="5473" y="12819"/>
                      <a:pt x="5473" y="12747"/>
                      <a:pt x="5473" y="12747"/>
                    </a:cubicBezTo>
                    <a:lnTo>
                      <a:pt x="5185" y="12747"/>
                    </a:lnTo>
                    <a:cubicBezTo>
                      <a:pt x="5185" y="12747"/>
                      <a:pt x="5257" y="12602"/>
                      <a:pt x="5257" y="12602"/>
                    </a:cubicBezTo>
                    <a:lnTo>
                      <a:pt x="5257" y="12602"/>
                    </a:lnTo>
                    <a:cubicBezTo>
                      <a:pt x="5257" y="12602"/>
                      <a:pt x="5185" y="12531"/>
                      <a:pt x="5185" y="12531"/>
                    </a:cubicBezTo>
                    <a:lnTo>
                      <a:pt x="4969" y="12531"/>
                    </a:lnTo>
                    <a:close/>
                    <a:moveTo>
                      <a:pt x="5185" y="4177"/>
                    </a:moveTo>
                    <a:lnTo>
                      <a:pt x="5185" y="4177"/>
                    </a:lnTo>
                    <a:cubicBezTo>
                      <a:pt x="5185" y="4177"/>
                      <a:pt x="5401" y="4321"/>
                      <a:pt x="5401" y="4321"/>
                    </a:cubicBezTo>
                    <a:lnTo>
                      <a:pt x="5401" y="4177"/>
                    </a:lnTo>
                    <a:lnTo>
                      <a:pt x="5185" y="4177"/>
                    </a:lnTo>
                    <a:close/>
                    <a:moveTo>
                      <a:pt x="5401" y="19732"/>
                    </a:moveTo>
                    <a:lnTo>
                      <a:pt x="5401" y="19732"/>
                    </a:lnTo>
                    <a:cubicBezTo>
                      <a:pt x="5401" y="19732"/>
                      <a:pt x="5761" y="19732"/>
                      <a:pt x="5761" y="19732"/>
                    </a:cubicBezTo>
                    <a:lnTo>
                      <a:pt x="5761" y="19732"/>
                    </a:lnTo>
                    <a:cubicBezTo>
                      <a:pt x="5761" y="19732"/>
                      <a:pt x="5401" y="19732"/>
                      <a:pt x="5401" y="19732"/>
                    </a:cubicBezTo>
                    <a:close/>
                    <a:moveTo>
                      <a:pt x="5473" y="4249"/>
                    </a:moveTo>
                    <a:lnTo>
                      <a:pt x="5473" y="4393"/>
                    </a:lnTo>
                    <a:lnTo>
                      <a:pt x="5761" y="4393"/>
                    </a:lnTo>
                    <a:cubicBezTo>
                      <a:pt x="5761" y="4393"/>
                      <a:pt x="5761" y="4393"/>
                      <a:pt x="5761" y="4393"/>
                    </a:cubicBezTo>
                    <a:lnTo>
                      <a:pt x="5473" y="4393"/>
                    </a:lnTo>
                    <a:close/>
                    <a:moveTo>
                      <a:pt x="5473" y="12459"/>
                    </a:moveTo>
                    <a:lnTo>
                      <a:pt x="5545" y="12459"/>
                    </a:lnTo>
                    <a:lnTo>
                      <a:pt x="5689" y="12315"/>
                    </a:lnTo>
                    <a:lnTo>
                      <a:pt x="5617" y="12315"/>
                    </a:lnTo>
                    <a:lnTo>
                      <a:pt x="5473" y="12459"/>
                    </a:lnTo>
                    <a:close/>
                    <a:moveTo>
                      <a:pt x="5689" y="12747"/>
                    </a:moveTo>
                    <a:lnTo>
                      <a:pt x="5689" y="12747"/>
                    </a:lnTo>
                    <a:cubicBezTo>
                      <a:pt x="5689" y="12747"/>
                      <a:pt x="5977" y="12891"/>
                      <a:pt x="5977" y="12891"/>
                    </a:cubicBezTo>
                    <a:lnTo>
                      <a:pt x="5977" y="12891"/>
                    </a:lnTo>
                    <a:cubicBezTo>
                      <a:pt x="5977" y="12891"/>
                      <a:pt x="5761" y="12747"/>
                      <a:pt x="5761" y="12747"/>
                    </a:cubicBezTo>
                    <a:lnTo>
                      <a:pt x="5617" y="12747"/>
                    </a:lnTo>
                    <a:close/>
                    <a:moveTo>
                      <a:pt x="7562" y="12963"/>
                    </a:moveTo>
                    <a:lnTo>
                      <a:pt x="7562" y="13107"/>
                    </a:lnTo>
                    <a:lnTo>
                      <a:pt x="7994" y="13107"/>
                    </a:lnTo>
                    <a:cubicBezTo>
                      <a:pt x="7994" y="13107"/>
                      <a:pt x="7562" y="12963"/>
                      <a:pt x="7562" y="12963"/>
                    </a:cubicBezTo>
                    <a:close/>
                    <a:moveTo>
                      <a:pt x="8066" y="11306"/>
                    </a:moveTo>
                    <a:lnTo>
                      <a:pt x="8138" y="11306"/>
                    </a:lnTo>
                    <a:lnTo>
                      <a:pt x="8282" y="11090"/>
                    </a:lnTo>
                    <a:lnTo>
                      <a:pt x="8210" y="11090"/>
                    </a:lnTo>
                    <a:lnTo>
                      <a:pt x="8066" y="11306"/>
                    </a:lnTo>
                    <a:close/>
                    <a:moveTo>
                      <a:pt x="8210" y="13107"/>
                    </a:moveTo>
                    <a:lnTo>
                      <a:pt x="8210" y="13107"/>
                    </a:lnTo>
                    <a:cubicBezTo>
                      <a:pt x="8210" y="13107"/>
                      <a:pt x="8714" y="13179"/>
                      <a:pt x="8714" y="13179"/>
                    </a:cubicBezTo>
                    <a:lnTo>
                      <a:pt x="8714" y="13179"/>
                    </a:lnTo>
                    <a:cubicBezTo>
                      <a:pt x="8714" y="13179"/>
                      <a:pt x="8210" y="13107"/>
                      <a:pt x="8210" y="13107"/>
                    </a:cubicBezTo>
                    <a:close/>
                    <a:moveTo>
                      <a:pt x="8858" y="10658"/>
                    </a:moveTo>
                    <a:lnTo>
                      <a:pt x="8858" y="10658"/>
                    </a:lnTo>
                    <a:lnTo>
                      <a:pt x="9002" y="10514"/>
                    </a:lnTo>
                    <a:lnTo>
                      <a:pt x="9002" y="10514"/>
                    </a:lnTo>
                    <a:lnTo>
                      <a:pt x="8858" y="10658"/>
                    </a:lnTo>
                    <a:close/>
                    <a:moveTo>
                      <a:pt x="9578" y="20380"/>
                    </a:moveTo>
                    <a:lnTo>
                      <a:pt x="9578" y="20380"/>
                    </a:lnTo>
                    <a:cubicBezTo>
                      <a:pt x="9578" y="20380"/>
                      <a:pt x="10010" y="20524"/>
                      <a:pt x="10010" y="20524"/>
                    </a:cubicBezTo>
                    <a:cubicBezTo>
                      <a:pt x="10010" y="20452"/>
                      <a:pt x="9938" y="20380"/>
                      <a:pt x="9722" y="20380"/>
                    </a:cubicBezTo>
                    <a:lnTo>
                      <a:pt x="9578" y="20380"/>
                    </a:lnTo>
                    <a:close/>
                    <a:moveTo>
                      <a:pt x="9938" y="10082"/>
                    </a:moveTo>
                    <a:lnTo>
                      <a:pt x="9938" y="10082"/>
                    </a:lnTo>
                    <a:lnTo>
                      <a:pt x="10298" y="9938"/>
                    </a:lnTo>
                    <a:lnTo>
                      <a:pt x="10298" y="9938"/>
                    </a:lnTo>
                    <a:cubicBezTo>
                      <a:pt x="10298" y="9938"/>
                      <a:pt x="10154" y="9866"/>
                      <a:pt x="10154" y="9866"/>
                    </a:cubicBezTo>
                    <a:lnTo>
                      <a:pt x="9866" y="10154"/>
                    </a:lnTo>
                    <a:close/>
                    <a:moveTo>
                      <a:pt x="10010" y="13467"/>
                    </a:moveTo>
                    <a:lnTo>
                      <a:pt x="10010" y="13467"/>
                    </a:lnTo>
                    <a:cubicBezTo>
                      <a:pt x="10010" y="13467"/>
                      <a:pt x="10586" y="13467"/>
                      <a:pt x="10586" y="13467"/>
                    </a:cubicBezTo>
                    <a:lnTo>
                      <a:pt x="10586" y="13467"/>
                    </a:lnTo>
                    <a:cubicBezTo>
                      <a:pt x="10586" y="13467"/>
                      <a:pt x="10370" y="13323"/>
                      <a:pt x="10370" y="13323"/>
                    </a:cubicBezTo>
                    <a:lnTo>
                      <a:pt x="10010" y="13323"/>
                    </a:lnTo>
                    <a:close/>
                    <a:moveTo>
                      <a:pt x="11090" y="3673"/>
                    </a:moveTo>
                    <a:lnTo>
                      <a:pt x="11090" y="3673"/>
                    </a:lnTo>
                    <a:cubicBezTo>
                      <a:pt x="11090" y="3673"/>
                      <a:pt x="11306" y="3745"/>
                      <a:pt x="11306" y="3745"/>
                    </a:cubicBezTo>
                    <a:lnTo>
                      <a:pt x="11306" y="3601"/>
                    </a:lnTo>
                    <a:lnTo>
                      <a:pt x="11090" y="3601"/>
                    </a:lnTo>
                    <a:close/>
                    <a:moveTo>
                      <a:pt x="11378" y="4681"/>
                    </a:moveTo>
                    <a:lnTo>
                      <a:pt x="11378" y="5113"/>
                    </a:lnTo>
                    <a:lnTo>
                      <a:pt x="11523" y="5113"/>
                    </a:lnTo>
                    <a:lnTo>
                      <a:pt x="11523" y="4681"/>
                    </a:lnTo>
                    <a:lnTo>
                      <a:pt x="11378" y="4681"/>
                    </a:lnTo>
                    <a:close/>
                    <a:moveTo>
                      <a:pt x="11378" y="20668"/>
                    </a:moveTo>
                    <a:lnTo>
                      <a:pt x="11378" y="20812"/>
                    </a:lnTo>
                    <a:lnTo>
                      <a:pt x="11738" y="20812"/>
                    </a:lnTo>
                    <a:cubicBezTo>
                      <a:pt x="11738" y="20812"/>
                      <a:pt x="11378" y="20668"/>
                      <a:pt x="11378" y="20668"/>
                    </a:cubicBezTo>
                    <a:close/>
                    <a:moveTo>
                      <a:pt x="11738" y="3457"/>
                    </a:moveTo>
                    <a:lnTo>
                      <a:pt x="11738" y="3457"/>
                    </a:lnTo>
                    <a:lnTo>
                      <a:pt x="11883" y="3313"/>
                    </a:lnTo>
                    <a:lnTo>
                      <a:pt x="11883" y="3313"/>
                    </a:lnTo>
                    <a:lnTo>
                      <a:pt x="11738" y="3457"/>
                    </a:lnTo>
                    <a:close/>
                    <a:moveTo>
                      <a:pt x="12170" y="3313"/>
                    </a:moveTo>
                    <a:lnTo>
                      <a:pt x="11883" y="3889"/>
                    </a:lnTo>
                    <a:lnTo>
                      <a:pt x="11883" y="3889"/>
                    </a:lnTo>
                    <a:cubicBezTo>
                      <a:pt x="11883" y="3889"/>
                      <a:pt x="11883" y="3889"/>
                      <a:pt x="11883" y="3889"/>
                    </a:cubicBezTo>
                    <a:lnTo>
                      <a:pt x="12242" y="3241"/>
                    </a:lnTo>
                    <a:lnTo>
                      <a:pt x="12098" y="3241"/>
                    </a:lnTo>
                    <a:close/>
                    <a:moveTo>
                      <a:pt x="12530" y="3025"/>
                    </a:moveTo>
                    <a:lnTo>
                      <a:pt x="12675" y="3025"/>
                    </a:lnTo>
                    <a:lnTo>
                      <a:pt x="12819" y="2881"/>
                    </a:lnTo>
                    <a:lnTo>
                      <a:pt x="12819" y="2737"/>
                    </a:lnTo>
                    <a:lnTo>
                      <a:pt x="12459" y="3025"/>
                    </a:lnTo>
                    <a:close/>
                    <a:moveTo>
                      <a:pt x="13107" y="2521"/>
                    </a:moveTo>
                    <a:lnTo>
                      <a:pt x="13107" y="2521"/>
                    </a:lnTo>
                    <a:cubicBezTo>
                      <a:pt x="13107" y="2521"/>
                      <a:pt x="13107" y="2521"/>
                      <a:pt x="13107" y="2521"/>
                    </a:cubicBezTo>
                    <a:cubicBezTo>
                      <a:pt x="13323" y="2521"/>
                      <a:pt x="13467" y="2377"/>
                      <a:pt x="13467" y="2305"/>
                    </a:cubicBezTo>
                    <a:lnTo>
                      <a:pt x="13107" y="2449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52998EF6-A0F9-CFCA-D0AA-9DCE46BD49E4}"/>
                  </a:ext>
                </a:extLst>
              </p:cNvPr>
              <p:cNvSpPr/>
              <p:nvPr/>
            </p:nvSpPr>
            <p:spPr>
              <a:xfrm>
                <a:off x="7063178" y="5506104"/>
                <a:ext cx="13557" cy="23620"/>
              </a:xfrm>
              <a:custGeom>
                <a:avLst/>
                <a:gdLst>
                  <a:gd name="connsiteX0" fmla="*/ 13251 w 13557"/>
                  <a:gd name="connsiteY0" fmla="*/ 0 h 23620"/>
                  <a:gd name="connsiteX1" fmla="*/ 13323 w 13557"/>
                  <a:gd name="connsiteY1" fmla="*/ 0 h 23620"/>
                  <a:gd name="connsiteX2" fmla="*/ 13539 w 13557"/>
                  <a:gd name="connsiteY2" fmla="*/ 144 h 23620"/>
                  <a:gd name="connsiteX3" fmla="*/ 13539 w 13557"/>
                  <a:gd name="connsiteY3" fmla="*/ 2305 h 23620"/>
                  <a:gd name="connsiteX4" fmla="*/ 13179 w 13557"/>
                  <a:gd name="connsiteY4" fmla="*/ 3241 h 23620"/>
                  <a:gd name="connsiteX5" fmla="*/ 13179 w 13557"/>
                  <a:gd name="connsiteY5" fmla="*/ 3241 h 23620"/>
                  <a:gd name="connsiteX6" fmla="*/ 13251 w 13557"/>
                  <a:gd name="connsiteY6" fmla="*/ 3169 h 23620"/>
                  <a:gd name="connsiteX7" fmla="*/ 13323 w 13557"/>
                  <a:gd name="connsiteY7" fmla="*/ 3169 h 23620"/>
                  <a:gd name="connsiteX8" fmla="*/ 13395 w 13557"/>
                  <a:gd name="connsiteY8" fmla="*/ 3241 h 23620"/>
                  <a:gd name="connsiteX9" fmla="*/ 13395 w 13557"/>
                  <a:gd name="connsiteY9" fmla="*/ 3024 h 23620"/>
                  <a:gd name="connsiteX10" fmla="*/ 13539 w 13557"/>
                  <a:gd name="connsiteY10" fmla="*/ 3169 h 23620"/>
                  <a:gd name="connsiteX11" fmla="*/ 13539 w 13557"/>
                  <a:gd name="connsiteY11" fmla="*/ 3817 h 23620"/>
                  <a:gd name="connsiteX12" fmla="*/ 13539 w 13557"/>
                  <a:gd name="connsiteY12" fmla="*/ 5761 h 23620"/>
                  <a:gd name="connsiteX13" fmla="*/ 13539 w 13557"/>
                  <a:gd name="connsiteY13" fmla="*/ 7057 h 23620"/>
                  <a:gd name="connsiteX14" fmla="*/ 13179 w 13557"/>
                  <a:gd name="connsiteY14" fmla="*/ 7706 h 23620"/>
                  <a:gd name="connsiteX15" fmla="*/ 12531 w 13557"/>
                  <a:gd name="connsiteY15" fmla="*/ 7706 h 23620"/>
                  <a:gd name="connsiteX16" fmla="*/ 12242 w 13557"/>
                  <a:gd name="connsiteY16" fmla="*/ 7706 h 23620"/>
                  <a:gd name="connsiteX17" fmla="*/ 11595 w 13557"/>
                  <a:gd name="connsiteY17" fmla="*/ 7706 h 23620"/>
                  <a:gd name="connsiteX18" fmla="*/ 10946 w 13557"/>
                  <a:gd name="connsiteY18" fmla="*/ 7706 h 23620"/>
                  <a:gd name="connsiteX19" fmla="*/ 10946 w 13557"/>
                  <a:gd name="connsiteY19" fmla="*/ 6986 h 23620"/>
                  <a:gd name="connsiteX20" fmla="*/ 10946 w 13557"/>
                  <a:gd name="connsiteY20" fmla="*/ 6049 h 23620"/>
                  <a:gd name="connsiteX21" fmla="*/ 10946 w 13557"/>
                  <a:gd name="connsiteY21" fmla="*/ 5761 h 23620"/>
                  <a:gd name="connsiteX22" fmla="*/ 11090 w 13557"/>
                  <a:gd name="connsiteY22" fmla="*/ 5329 h 23620"/>
                  <a:gd name="connsiteX23" fmla="*/ 10874 w 13557"/>
                  <a:gd name="connsiteY23" fmla="*/ 4825 h 23620"/>
                  <a:gd name="connsiteX24" fmla="*/ 10874 w 13557"/>
                  <a:gd name="connsiteY24" fmla="*/ 4249 h 23620"/>
                  <a:gd name="connsiteX25" fmla="*/ 9146 w 13557"/>
                  <a:gd name="connsiteY25" fmla="*/ 2809 h 23620"/>
                  <a:gd name="connsiteX26" fmla="*/ 8714 w 13557"/>
                  <a:gd name="connsiteY26" fmla="*/ 2809 h 23620"/>
                  <a:gd name="connsiteX27" fmla="*/ 6698 w 13557"/>
                  <a:gd name="connsiteY27" fmla="*/ 3313 h 23620"/>
                  <a:gd name="connsiteX28" fmla="*/ 6698 w 13557"/>
                  <a:gd name="connsiteY28" fmla="*/ 3313 h 23620"/>
                  <a:gd name="connsiteX29" fmla="*/ 6337 w 13557"/>
                  <a:gd name="connsiteY29" fmla="*/ 6769 h 23620"/>
                  <a:gd name="connsiteX30" fmla="*/ 6554 w 13557"/>
                  <a:gd name="connsiteY30" fmla="*/ 7346 h 23620"/>
                  <a:gd name="connsiteX31" fmla="*/ 6409 w 13557"/>
                  <a:gd name="connsiteY31" fmla="*/ 8210 h 23620"/>
                  <a:gd name="connsiteX32" fmla="*/ 6554 w 13557"/>
                  <a:gd name="connsiteY32" fmla="*/ 8354 h 23620"/>
                  <a:gd name="connsiteX33" fmla="*/ 6554 w 13557"/>
                  <a:gd name="connsiteY33" fmla="*/ 8354 h 23620"/>
                  <a:gd name="connsiteX34" fmla="*/ 6554 w 13557"/>
                  <a:gd name="connsiteY34" fmla="*/ 8498 h 23620"/>
                  <a:gd name="connsiteX35" fmla="*/ 6554 w 13557"/>
                  <a:gd name="connsiteY35" fmla="*/ 8498 h 23620"/>
                  <a:gd name="connsiteX36" fmla="*/ 6554 w 13557"/>
                  <a:gd name="connsiteY36" fmla="*/ 9002 h 23620"/>
                  <a:gd name="connsiteX37" fmla="*/ 7058 w 13557"/>
                  <a:gd name="connsiteY37" fmla="*/ 9938 h 23620"/>
                  <a:gd name="connsiteX38" fmla="*/ 7706 w 13557"/>
                  <a:gd name="connsiteY38" fmla="*/ 9722 h 23620"/>
                  <a:gd name="connsiteX39" fmla="*/ 8570 w 13557"/>
                  <a:gd name="connsiteY39" fmla="*/ 9866 h 23620"/>
                  <a:gd name="connsiteX40" fmla="*/ 9290 w 13557"/>
                  <a:gd name="connsiteY40" fmla="*/ 8642 h 23620"/>
                  <a:gd name="connsiteX41" fmla="*/ 8786 w 13557"/>
                  <a:gd name="connsiteY41" fmla="*/ 7778 h 23620"/>
                  <a:gd name="connsiteX42" fmla="*/ 8786 w 13557"/>
                  <a:gd name="connsiteY42" fmla="*/ 7633 h 23620"/>
                  <a:gd name="connsiteX43" fmla="*/ 8786 w 13557"/>
                  <a:gd name="connsiteY43" fmla="*/ 7633 h 23620"/>
                  <a:gd name="connsiteX44" fmla="*/ 10370 w 13557"/>
                  <a:gd name="connsiteY44" fmla="*/ 9002 h 23620"/>
                  <a:gd name="connsiteX45" fmla="*/ 10370 w 13557"/>
                  <a:gd name="connsiteY45" fmla="*/ 9290 h 23620"/>
                  <a:gd name="connsiteX46" fmla="*/ 10442 w 13557"/>
                  <a:gd name="connsiteY46" fmla="*/ 9362 h 23620"/>
                  <a:gd name="connsiteX47" fmla="*/ 10010 w 13557"/>
                  <a:gd name="connsiteY47" fmla="*/ 10946 h 23620"/>
                  <a:gd name="connsiteX48" fmla="*/ 10298 w 13557"/>
                  <a:gd name="connsiteY48" fmla="*/ 11306 h 23620"/>
                  <a:gd name="connsiteX49" fmla="*/ 10514 w 13557"/>
                  <a:gd name="connsiteY49" fmla="*/ 12315 h 23620"/>
                  <a:gd name="connsiteX50" fmla="*/ 8858 w 13557"/>
                  <a:gd name="connsiteY50" fmla="*/ 13971 h 23620"/>
                  <a:gd name="connsiteX51" fmla="*/ 8498 w 13557"/>
                  <a:gd name="connsiteY51" fmla="*/ 13971 h 23620"/>
                  <a:gd name="connsiteX52" fmla="*/ 8498 w 13557"/>
                  <a:gd name="connsiteY52" fmla="*/ 13971 h 23620"/>
                  <a:gd name="connsiteX53" fmla="*/ 9218 w 13557"/>
                  <a:gd name="connsiteY53" fmla="*/ 12819 h 23620"/>
                  <a:gd name="connsiteX54" fmla="*/ 8354 w 13557"/>
                  <a:gd name="connsiteY54" fmla="*/ 12458 h 23620"/>
                  <a:gd name="connsiteX55" fmla="*/ 7562 w 13557"/>
                  <a:gd name="connsiteY55" fmla="*/ 12458 h 23620"/>
                  <a:gd name="connsiteX56" fmla="*/ 7490 w 13557"/>
                  <a:gd name="connsiteY56" fmla="*/ 12458 h 23620"/>
                  <a:gd name="connsiteX57" fmla="*/ 7490 w 13557"/>
                  <a:gd name="connsiteY57" fmla="*/ 12458 h 23620"/>
                  <a:gd name="connsiteX58" fmla="*/ 6481 w 13557"/>
                  <a:gd name="connsiteY58" fmla="*/ 12890 h 23620"/>
                  <a:gd name="connsiteX59" fmla="*/ 6626 w 13557"/>
                  <a:gd name="connsiteY59" fmla="*/ 13179 h 23620"/>
                  <a:gd name="connsiteX60" fmla="*/ 6626 w 13557"/>
                  <a:gd name="connsiteY60" fmla="*/ 14763 h 23620"/>
                  <a:gd name="connsiteX61" fmla="*/ 6626 w 13557"/>
                  <a:gd name="connsiteY61" fmla="*/ 14835 h 23620"/>
                  <a:gd name="connsiteX62" fmla="*/ 6626 w 13557"/>
                  <a:gd name="connsiteY62" fmla="*/ 14835 h 23620"/>
                  <a:gd name="connsiteX63" fmla="*/ 6481 w 13557"/>
                  <a:gd name="connsiteY63" fmla="*/ 15555 h 23620"/>
                  <a:gd name="connsiteX64" fmla="*/ 6481 w 13557"/>
                  <a:gd name="connsiteY64" fmla="*/ 15771 h 23620"/>
                  <a:gd name="connsiteX65" fmla="*/ 6626 w 13557"/>
                  <a:gd name="connsiteY65" fmla="*/ 15771 h 23620"/>
                  <a:gd name="connsiteX66" fmla="*/ 6626 w 13557"/>
                  <a:gd name="connsiteY66" fmla="*/ 16203 h 23620"/>
                  <a:gd name="connsiteX67" fmla="*/ 6481 w 13557"/>
                  <a:gd name="connsiteY67" fmla="*/ 16707 h 23620"/>
                  <a:gd name="connsiteX68" fmla="*/ 6554 w 13557"/>
                  <a:gd name="connsiteY68" fmla="*/ 16707 h 23620"/>
                  <a:gd name="connsiteX69" fmla="*/ 6554 w 13557"/>
                  <a:gd name="connsiteY69" fmla="*/ 17427 h 23620"/>
                  <a:gd name="connsiteX70" fmla="*/ 6554 w 13557"/>
                  <a:gd name="connsiteY70" fmla="*/ 18291 h 23620"/>
                  <a:gd name="connsiteX71" fmla="*/ 6481 w 13557"/>
                  <a:gd name="connsiteY71" fmla="*/ 18291 h 23620"/>
                  <a:gd name="connsiteX72" fmla="*/ 6698 w 13557"/>
                  <a:gd name="connsiteY72" fmla="*/ 19012 h 23620"/>
                  <a:gd name="connsiteX73" fmla="*/ 6554 w 13557"/>
                  <a:gd name="connsiteY73" fmla="*/ 19156 h 23620"/>
                  <a:gd name="connsiteX74" fmla="*/ 6554 w 13557"/>
                  <a:gd name="connsiteY74" fmla="*/ 19372 h 23620"/>
                  <a:gd name="connsiteX75" fmla="*/ 6554 w 13557"/>
                  <a:gd name="connsiteY75" fmla="*/ 19372 h 23620"/>
                  <a:gd name="connsiteX76" fmla="*/ 6554 w 13557"/>
                  <a:gd name="connsiteY76" fmla="*/ 19372 h 23620"/>
                  <a:gd name="connsiteX77" fmla="*/ 6698 w 13557"/>
                  <a:gd name="connsiteY77" fmla="*/ 19804 h 23620"/>
                  <a:gd name="connsiteX78" fmla="*/ 6554 w 13557"/>
                  <a:gd name="connsiteY78" fmla="*/ 19948 h 23620"/>
                  <a:gd name="connsiteX79" fmla="*/ 6841 w 13557"/>
                  <a:gd name="connsiteY79" fmla="*/ 20740 h 23620"/>
                  <a:gd name="connsiteX80" fmla="*/ 7922 w 13557"/>
                  <a:gd name="connsiteY80" fmla="*/ 21100 h 23620"/>
                  <a:gd name="connsiteX81" fmla="*/ 10946 w 13557"/>
                  <a:gd name="connsiteY81" fmla="*/ 19660 h 23620"/>
                  <a:gd name="connsiteX82" fmla="*/ 10946 w 13557"/>
                  <a:gd name="connsiteY82" fmla="*/ 18796 h 23620"/>
                  <a:gd name="connsiteX83" fmla="*/ 10946 w 13557"/>
                  <a:gd name="connsiteY83" fmla="*/ 18796 h 23620"/>
                  <a:gd name="connsiteX84" fmla="*/ 10946 w 13557"/>
                  <a:gd name="connsiteY84" fmla="*/ 18796 h 23620"/>
                  <a:gd name="connsiteX85" fmla="*/ 11018 w 13557"/>
                  <a:gd name="connsiteY85" fmla="*/ 17788 h 23620"/>
                  <a:gd name="connsiteX86" fmla="*/ 10946 w 13557"/>
                  <a:gd name="connsiteY86" fmla="*/ 17788 h 23620"/>
                  <a:gd name="connsiteX87" fmla="*/ 10946 w 13557"/>
                  <a:gd name="connsiteY87" fmla="*/ 17644 h 23620"/>
                  <a:gd name="connsiteX88" fmla="*/ 11090 w 13557"/>
                  <a:gd name="connsiteY88" fmla="*/ 17139 h 23620"/>
                  <a:gd name="connsiteX89" fmla="*/ 10946 w 13557"/>
                  <a:gd name="connsiteY89" fmla="*/ 16491 h 23620"/>
                  <a:gd name="connsiteX90" fmla="*/ 11090 w 13557"/>
                  <a:gd name="connsiteY90" fmla="*/ 16347 h 23620"/>
                  <a:gd name="connsiteX91" fmla="*/ 10946 w 13557"/>
                  <a:gd name="connsiteY91" fmla="*/ 16131 h 23620"/>
                  <a:gd name="connsiteX92" fmla="*/ 10946 w 13557"/>
                  <a:gd name="connsiteY92" fmla="*/ 15915 h 23620"/>
                  <a:gd name="connsiteX93" fmla="*/ 11018 w 13557"/>
                  <a:gd name="connsiteY93" fmla="*/ 15915 h 23620"/>
                  <a:gd name="connsiteX94" fmla="*/ 11018 w 13557"/>
                  <a:gd name="connsiteY94" fmla="*/ 15771 h 23620"/>
                  <a:gd name="connsiteX95" fmla="*/ 11883 w 13557"/>
                  <a:gd name="connsiteY95" fmla="*/ 15915 h 23620"/>
                  <a:gd name="connsiteX96" fmla="*/ 12099 w 13557"/>
                  <a:gd name="connsiteY96" fmla="*/ 15771 h 23620"/>
                  <a:gd name="connsiteX97" fmla="*/ 12891 w 13557"/>
                  <a:gd name="connsiteY97" fmla="*/ 15771 h 23620"/>
                  <a:gd name="connsiteX98" fmla="*/ 13323 w 13557"/>
                  <a:gd name="connsiteY98" fmla="*/ 15843 h 23620"/>
                  <a:gd name="connsiteX99" fmla="*/ 13395 w 13557"/>
                  <a:gd name="connsiteY99" fmla="*/ 15843 h 23620"/>
                  <a:gd name="connsiteX100" fmla="*/ 13467 w 13557"/>
                  <a:gd name="connsiteY100" fmla="*/ 15915 h 23620"/>
                  <a:gd name="connsiteX101" fmla="*/ 13323 w 13557"/>
                  <a:gd name="connsiteY101" fmla="*/ 16347 h 23620"/>
                  <a:gd name="connsiteX102" fmla="*/ 13323 w 13557"/>
                  <a:gd name="connsiteY102" fmla="*/ 16347 h 23620"/>
                  <a:gd name="connsiteX103" fmla="*/ 13467 w 13557"/>
                  <a:gd name="connsiteY103" fmla="*/ 17067 h 23620"/>
                  <a:gd name="connsiteX104" fmla="*/ 13467 w 13557"/>
                  <a:gd name="connsiteY104" fmla="*/ 17284 h 23620"/>
                  <a:gd name="connsiteX105" fmla="*/ 13323 w 13557"/>
                  <a:gd name="connsiteY105" fmla="*/ 17931 h 23620"/>
                  <a:gd name="connsiteX106" fmla="*/ 13467 w 13557"/>
                  <a:gd name="connsiteY106" fmla="*/ 18364 h 23620"/>
                  <a:gd name="connsiteX107" fmla="*/ 13467 w 13557"/>
                  <a:gd name="connsiteY107" fmla="*/ 18580 h 23620"/>
                  <a:gd name="connsiteX108" fmla="*/ 12963 w 13557"/>
                  <a:gd name="connsiteY108" fmla="*/ 18940 h 23620"/>
                  <a:gd name="connsiteX109" fmla="*/ 12963 w 13557"/>
                  <a:gd name="connsiteY109" fmla="*/ 19084 h 23620"/>
                  <a:gd name="connsiteX110" fmla="*/ 13323 w 13557"/>
                  <a:gd name="connsiteY110" fmla="*/ 18796 h 23620"/>
                  <a:gd name="connsiteX111" fmla="*/ 13323 w 13557"/>
                  <a:gd name="connsiteY111" fmla="*/ 19372 h 23620"/>
                  <a:gd name="connsiteX112" fmla="*/ 13395 w 13557"/>
                  <a:gd name="connsiteY112" fmla="*/ 19660 h 23620"/>
                  <a:gd name="connsiteX113" fmla="*/ 10802 w 13557"/>
                  <a:gd name="connsiteY113" fmla="*/ 22685 h 23620"/>
                  <a:gd name="connsiteX114" fmla="*/ 8282 w 13557"/>
                  <a:gd name="connsiteY114" fmla="*/ 23621 h 23620"/>
                  <a:gd name="connsiteX115" fmla="*/ 8210 w 13557"/>
                  <a:gd name="connsiteY115" fmla="*/ 23621 h 23620"/>
                  <a:gd name="connsiteX116" fmla="*/ 7850 w 13557"/>
                  <a:gd name="connsiteY116" fmla="*/ 23621 h 23620"/>
                  <a:gd name="connsiteX117" fmla="*/ 7562 w 13557"/>
                  <a:gd name="connsiteY117" fmla="*/ 23621 h 23620"/>
                  <a:gd name="connsiteX118" fmla="*/ 4393 w 13557"/>
                  <a:gd name="connsiteY118" fmla="*/ 22468 h 23620"/>
                  <a:gd name="connsiteX119" fmla="*/ 3529 w 13557"/>
                  <a:gd name="connsiteY119" fmla="*/ 23045 h 23620"/>
                  <a:gd name="connsiteX120" fmla="*/ 3169 w 13557"/>
                  <a:gd name="connsiteY120" fmla="*/ 23045 h 23620"/>
                  <a:gd name="connsiteX121" fmla="*/ 504 w 13557"/>
                  <a:gd name="connsiteY121" fmla="*/ 21821 h 23620"/>
                  <a:gd name="connsiteX122" fmla="*/ 360 w 13557"/>
                  <a:gd name="connsiteY122" fmla="*/ 21676 h 23620"/>
                  <a:gd name="connsiteX123" fmla="*/ 144 w 13557"/>
                  <a:gd name="connsiteY123" fmla="*/ 21388 h 23620"/>
                  <a:gd name="connsiteX124" fmla="*/ 216 w 13557"/>
                  <a:gd name="connsiteY124" fmla="*/ 21388 h 23620"/>
                  <a:gd name="connsiteX125" fmla="*/ 1225 w 13557"/>
                  <a:gd name="connsiteY125" fmla="*/ 21748 h 23620"/>
                  <a:gd name="connsiteX126" fmla="*/ 1585 w 13557"/>
                  <a:gd name="connsiteY126" fmla="*/ 21748 h 23620"/>
                  <a:gd name="connsiteX127" fmla="*/ 2305 w 13557"/>
                  <a:gd name="connsiteY127" fmla="*/ 20740 h 23620"/>
                  <a:gd name="connsiteX128" fmla="*/ 2305 w 13557"/>
                  <a:gd name="connsiteY128" fmla="*/ 20452 h 23620"/>
                  <a:gd name="connsiteX129" fmla="*/ 2377 w 13557"/>
                  <a:gd name="connsiteY129" fmla="*/ 20308 h 23620"/>
                  <a:gd name="connsiteX130" fmla="*/ 2232 w 13557"/>
                  <a:gd name="connsiteY130" fmla="*/ 19948 h 23620"/>
                  <a:gd name="connsiteX131" fmla="*/ 2232 w 13557"/>
                  <a:gd name="connsiteY131" fmla="*/ 19444 h 23620"/>
                  <a:gd name="connsiteX132" fmla="*/ 2232 w 13557"/>
                  <a:gd name="connsiteY132" fmla="*/ 18796 h 23620"/>
                  <a:gd name="connsiteX133" fmla="*/ 2377 w 13557"/>
                  <a:gd name="connsiteY133" fmla="*/ 18652 h 23620"/>
                  <a:gd name="connsiteX134" fmla="*/ 2161 w 13557"/>
                  <a:gd name="connsiteY134" fmla="*/ 18436 h 23620"/>
                  <a:gd name="connsiteX135" fmla="*/ 2161 w 13557"/>
                  <a:gd name="connsiteY135" fmla="*/ 17427 h 23620"/>
                  <a:gd name="connsiteX136" fmla="*/ 2161 w 13557"/>
                  <a:gd name="connsiteY136" fmla="*/ 17211 h 23620"/>
                  <a:gd name="connsiteX137" fmla="*/ 2161 w 13557"/>
                  <a:gd name="connsiteY137" fmla="*/ 16491 h 23620"/>
                  <a:gd name="connsiteX138" fmla="*/ 2232 w 13557"/>
                  <a:gd name="connsiteY138" fmla="*/ 16131 h 23620"/>
                  <a:gd name="connsiteX139" fmla="*/ 2232 w 13557"/>
                  <a:gd name="connsiteY139" fmla="*/ 16131 h 23620"/>
                  <a:gd name="connsiteX140" fmla="*/ 2089 w 13557"/>
                  <a:gd name="connsiteY140" fmla="*/ 15771 h 23620"/>
                  <a:gd name="connsiteX141" fmla="*/ 2089 w 13557"/>
                  <a:gd name="connsiteY141" fmla="*/ 14547 h 23620"/>
                  <a:gd name="connsiteX142" fmla="*/ 2161 w 13557"/>
                  <a:gd name="connsiteY142" fmla="*/ 14187 h 23620"/>
                  <a:gd name="connsiteX143" fmla="*/ 2161 w 13557"/>
                  <a:gd name="connsiteY143" fmla="*/ 13755 h 23620"/>
                  <a:gd name="connsiteX144" fmla="*/ 2161 w 13557"/>
                  <a:gd name="connsiteY144" fmla="*/ 13467 h 23620"/>
                  <a:gd name="connsiteX145" fmla="*/ 2017 w 13557"/>
                  <a:gd name="connsiteY145" fmla="*/ 13251 h 23620"/>
                  <a:gd name="connsiteX146" fmla="*/ 2017 w 13557"/>
                  <a:gd name="connsiteY146" fmla="*/ 12675 h 23620"/>
                  <a:gd name="connsiteX147" fmla="*/ 2017 w 13557"/>
                  <a:gd name="connsiteY147" fmla="*/ 12530 h 23620"/>
                  <a:gd name="connsiteX148" fmla="*/ 2161 w 13557"/>
                  <a:gd name="connsiteY148" fmla="*/ 12530 h 23620"/>
                  <a:gd name="connsiteX149" fmla="*/ 1368 w 13557"/>
                  <a:gd name="connsiteY149" fmla="*/ 11594 h 23620"/>
                  <a:gd name="connsiteX150" fmla="*/ 1512 w 13557"/>
                  <a:gd name="connsiteY150" fmla="*/ 11450 h 23620"/>
                  <a:gd name="connsiteX151" fmla="*/ 1512 w 13557"/>
                  <a:gd name="connsiteY151" fmla="*/ 11450 h 23620"/>
                  <a:gd name="connsiteX152" fmla="*/ 936 w 13557"/>
                  <a:gd name="connsiteY152" fmla="*/ 11450 h 23620"/>
                  <a:gd name="connsiteX153" fmla="*/ 936 w 13557"/>
                  <a:gd name="connsiteY153" fmla="*/ 11450 h 23620"/>
                  <a:gd name="connsiteX154" fmla="*/ 2089 w 13557"/>
                  <a:gd name="connsiteY154" fmla="*/ 9938 h 23620"/>
                  <a:gd name="connsiteX155" fmla="*/ 2089 w 13557"/>
                  <a:gd name="connsiteY155" fmla="*/ 8714 h 23620"/>
                  <a:gd name="connsiteX156" fmla="*/ 2089 w 13557"/>
                  <a:gd name="connsiteY156" fmla="*/ 8498 h 23620"/>
                  <a:gd name="connsiteX157" fmla="*/ 2232 w 13557"/>
                  <a:gd name="connsiteY157" fmla="*/ 7561 h 23620"/>
                  <a:gd name="connsiteX158" fmla="*/ 2089 w 13557"/>
                  <a:gd name="connsiteY158" fmla="*/ 7346 h 23620"/>
                  <a:gd name="connsiteX159" fmla="*/ 2089 w 13557"/>
                  <a:gd name="connsiteY159" fmla="*/ 6265 h 23620"/>
                  <a:gd name="connsiteX160" fmla="*/ 2089 w 13557"/>
                  <a:gd name="connsiteY160" fmla="*/ 6193 h 23620"/>
                  <a:gd name="connsiteX161" fmla="*/ 2089 w 13557"/>
                  <a:gd name="connsiteY161" fmla="*/ 6193 h 23620"/>
                  <a:gd name="connsiteX162" fmla="*/ 2232 w 13557"/>
                  <a:gd name="connsiteY162" fmla="*/ 5473 h 23620"/>
                  <a:gd name="connsiteX163" fmla="*/ 2089 w 13557"/>
                  <a:gd name="connsiteY163" fmla="*/ 5113 h 23620"/>
                  <a:gd name="connsiteX164" fmla="*/ 2089 w 13557"/>
                  <a:gd name="connsiteY164" fmla="*/ 4537 h 23620"/>
                  <a:gd name="connsiteX165" fmla="*/ 2089 w 13557"/>
                  <a:gd name="connsiteY165" fmla="*/ 2449 h 23620"/>
                  <a:gd name="connsiteX166" fmla="*/ 865 w 13557"/>
                  <a:gd name="connsiteY166" fmla="*/ 2088 h 23620"/>
                  <a:gd name="connsiteX167" fmla="*/ 72 w 13557"/>
                  <a:gd name="connsiteY167" fmla="*/ 2664 h 23620"/>
                  <a:gd name="connsiteX168" fmla="*/ 0 w 13557"/>
                  <a:gd name="connsiteY168" fmla="*/ 2664 h 23620"/>
                  <a:gd name="connsiteX169" fmla="*/ 2305 w 13557"/>
                  <a:gd name="connsiteY169" fmla="*/ 576 h 23620"/>
                  <a:gd name="connsiteX170" fmla="*/ 3025 w 13557"/>
                  <a:gd name="connsiteY170" fmla="*/ 576 h 23620"/>
                  <a:gd name="connsiteX171" fmla="*/ 4249 w 13557"/>
                  <a:gd name="connsiteY171" fmla="*/ 1296 h 23620"/>
                  <a:gd name="connsiteX172" fmla="*/ 6626 w 13557"/>
                  <a:gd name="connsiteY172" fmla="*/ 288 h 23620"/>
                  <a:gd name="connsiteX173" fmla="*/ 7706 w 13557"/>
                  <a:gd name="connsiteY173" fmla="*/ 288 h 23620"/>
                  <a:gd name="connsiteX174" fmla="*/ 8570 w 13557"/>
                  <a:gd name="connsiteY174" fmla="*/ 288 h 23620"/>
                  <a:gd name="connsiteX175" fmla="*/ 9578 w 13557"/>
                  <a:gd name="connsiteY175" fmla="*/ 504 h 23620"/>
                  <a:gd name="connsiteX176" fmla="*/ 11738 w 13557"/>
                  <a:gd name="connsiteY176" fmla="*/ 1440 h 23620"/>
                  <a:gd name="connsiteX177" fmla="*/ 13035 w 13557"/>
                  <a:gd name="connsiteY177" fmla="*/ 216 h 23620"/>
                  <a:gd name="connsiteX178" fmla="*/ 2737 w 13557"/>
                  <a:gd name="connsiteY178" fmla="*/ 11018 h 23620"/>
                  <a:gd name="connsiteX179" fmla="*/ 2665 w 13557"/>
                  <a:gd name="connsiteY179" fmla="*/ 11018 h 23620"/>
                  <a:gd name="connsiteX180" fmla="*/ 2665 w 13557"/>
                  <a:gd name="connsiteY180" fmla="*/ 11162 h 23620"/>
                  <a:gd name="connsiteX181" fmla="*/ 3025 w 13557"/>
                  <a:gd name="connsiteY181" fmla="*/ 11162 h 23620"/>
                  <a:gd name="connsiteX182" fmla="*/ 3025 w 13557"/>
                  <a:gd name="connsiteY182" fmla="*/ 11018 h 23620"/>
                  <a:gd name="connsiteX183" fmla="*/ 2809 w 13557"/>
                  <a:gd name="connsiteY183" fmla="*/ 11018 h 23620"/>
                  <a:gd name="connsiteX184" fmla="*/ 2737 w 13557"/>
                  <a:gd name="connsiteY184" fmla="*/ 12242 h 23620"/>
                  <a:gd name="connsiteX185" fmla="*/ 2737 w 13557"/>
                  <a:gd name="connsiteY185" fmla="*/ 12242 h 23620"/>
                  <a:gd name="connsiteX186" fmla="*/ 2953 w 13557"/>
                  <a:gd name="connsiteY186" fmla="*/ 12242 h 23620"/>
                  <a:gd name="connsiteX187" fmla="*/ 2953 w 13557"/>
                  <a:gd name="connsiteY187" fmla="*/ 12098 h 23620"/>
                  <a:gd name="connsiteX188" fmla="*/ 2737 w 13557"/>
                  <a:gd name="connsiteY188" fmla="*/ 12098 h 23620"/>
                  <a:gd name="connsiteX189" fmla="*/ 2953 w 13557"/>
                  <a:gd name="connsiteY189" fmla="*/ 1728 h 23620"/>
                  <a:gd name="connsiteX190" fmla="*/ 2953 w 13557"/>
                  <a:gd name="connsiteY190" fmla="*/ 1945 h 23620"/>
                  <a:gd name="connsiteX191" fmla="*/ 2881 w 13557"/>
                  <a:gd name="connsiteY191" fmla="*/ 2017 h 23620"/>
                  <a:gd name="connsiteX192" fmla="*/ 2953 w 13557"/>
                  <a:gd name="connsiteY192" fmla="*/ 2017 h 23620"/>
                  <a:gd name="connsiteX193" fmla="*/ 3097 w 13557"/>
                  <a:gd name="connsiteY193" fmla="*/ 1872 h 23620"/>
                  <a:gd name="connsiteX194" fmla="*/ 3097 w 13557"/>
                  <a:gd name="connsiteY194" fmla="*/ 1872 h 23620"/>
                  <a:gd name="connsiteX195" fmla="*/ 3097 w 13557"/>
                  <a:gd name="connsiteY195" fmla="*/ 1872 h 23620"/>
                  <a:gd name="connsiteX196" fmla="*/ 3385 w 13557"/>
                  <a:gd name="connsiteY196" fmla="*/ 1872 h 23620"/>
                  <a:gd name="connsiteX197" fmla="*/ 3025 w 13557"/>
                  <a:gd name="connsiteY197" fmla="*/ 1728 h 23620"/>
                  <a:gd name="connsiteX198" fmla="*/ 2953 w 13557"/>
                  <a:gd name="connsiteY198" fmla="*/ 1728 h 23620"/>
                  <a:gd name="connsiteX199" fmla="*/ 2953 w 13557"/>
                  <a:gd name="connsiteY199" fmla="*/ 1728 h 23620"/>
                  <a:gd name="connsiteX200" fmla="*/ 4321 w 13557"/>
                  <a:gd name="connsiteY200" fmla="*/ 10298 h 23620"/>
                  <a:gd name="connsiteX201" fmla="*/ 3745 w 13557"/>
                  <a:gd name="connsiteY201" fmla="*/ 10658 h 23620"/>
                  <a:gd name="connsiteX202" fmla="*/ 3745 w 13557"/>
                  <a:gd name="connsiteY202" fmla="*/ 10802 h 23620"/>
                  <a:gd name="connsiteX203" fmla="*/ 4537 w 13557"/>
                  <a:gd name="connsiteY203" fmla="*/ 10370 h 23620"/>
                  <a:gd name="connsiteX204" fmla="*/ 4537 w 13557"/>
                  <a:gd name="connsiteY204" fmla="*/ 10370 h 23620"/>
                  <a:gd name="connsiteX205" fmla="*/ 4321 w 13557"/>
                  <a:gd name="connsiteY205" fmla="*/ 10298 h 23620"/>
                  <a:gd name="connsiteX206" fmla="*/ 3745 w 13557"/>
                  <a:gd name="connsiteY206" fmla="*/ 11450 h 23620"/>
                  <a:gd name="connsiteX207" fmla="*/ 3745 w 13557"/>
                  <a:gd name="connsiteY207" fmla="*/ 11450 h 23620"/>
                  <a:gd name="connsiteX208" fmla="*/ 4105 w 13557"/>
                  <a:gd name="connsiteY208" fmla="*/ 11306 h 23620"/>
                  <a:gd name="connsiteX209" fmla="*/ 4105 w 13557"/>
                  <a:gd name="connsiteY209" fmla="*/ 11306 h 23620"/>
                  <a:gd name="connsiteX210" fmla="*/ 4105 w 13557"/>
                  <a:gd name="connsiteY210" fmla="*/ 11234 h 23620"/>
                  <a:gd name="connsiteX211" fmla="*/ 3745 w 13557"/>
                  <a:gd name="connsiteY211" fmla="*/ 11450 h 23620"/>
                  <a:gd name="connsiteX212" fmla="*/ 4969 w 13557"/>
                  <a:gd name="connsiteY212" fmla="*/ 9866 h 23620"/>
                  <a:gd name="connsiteX213" fmla="*/ 4969 w 13557"/>
                  <a:gd name="connsiteY213" fmla="*/ 10010 h 23620"/>
                  <a:gd name="connsiteX214" fmla="*/ 5185 w 13557"/>
                  <a:gd name="connsiteY214" fmla="*/ 10010 h 23620"/>
                  <a:gd name="connsiteX215" fmla="*/ 5185 w 13557"/>
                  <a:gd name="connsiteY215" fmla="*/ 9794 h 23620"/>
                  <a:gd name="connsiteX216" fmla="*/ 4969 w 13557"/>
                  <a:gd name="connsiteY216" fmla="*/ 9794 h 23620"/>
                  <a:gd name="connsiteX217" fmla="*/ 5329 w 13557"/>
                  <a:gd name="connsiteY217" fmla="*/ 9722 h 23620"/>
                  <a:gd name="connsiteX218" fmla="*/ 5473 w 13557"/>
                  <a:gd name="connsiteY218" fmla="*/ 9866 h 23620"/>
                  <a:gd name="connsiteX219" fmla="*/ 5761 w 13557"/>
                  <a:gd name="connsiteY219" fmla="*/ 9866 h 23620"/>
                  <a:gd name="connsiteX220" fmla="*/ 5617 w 13557"/>
                  <a:gd name="connsiteY220" fmla="*/ 9722 h 23620"/>
                  <a:gd name="connsiteX221" fmla="*/ 5329 w 13557"/>
                  <a:gd name="connsiteY221" fmla="*/ 9722 h 23620"/>
                  <a:gd name="connsiteX222" fmla="*/ 5761 w 13557"/>
                  <a:gd name="connsiteY222" fmla="*/ 9362 h 23620"/>
                  <a:gd name="connsiteX223" fmla="*/ 5761 w 13557"/>
                  <a:gd name="connsiteY223" fmla="*/ 9362 h 23620"/>
                  <a:gd name="connsiteX224" fmla="*/ 5977 w 13557"/>
                  <a:gd name="connsiteY224" fmla="*/ 9362 h 23620"/>
                  <a:gd name="connsiteX225" fmla="*/ 5977 w 13557"/>
                  <a:gd name="connsiteY225" fmla="*/ 9218 h 23620"/>
                  <a:gd name="connsiteX226" fmla="*/ 5761 w 13557"/>
                  <a:gd name="connsiteY226" fmla="*/ 9218 h 23620"/>
                  <a:gd name="connsiteX227" fmla="*/ 5905 w 13557"/>
                  <a:gd name="connsiteY227" fmla="*/ 720 h 23620"/>
                  <a:gd name="connsiteX228" fmla="*/ 6121 w 13557"/>
                  <a:gd name="connsiteY228" fmla="*/ 864 h 23620"/>
                  <a:gd name="connsiteX229" fmla="*/ 6121 w 13557"/>
                  <a:gd name="connsiteY229" fmla="*/ 864 h 23620"/>
                  <a:gd name="connsiteX230" fmla="*/ 5833 w 13557"/>
                  <a:gd name="connsiteY230" fmla="*/ 720 h 23620"/>
                  <a:gd name="connsiteX231" fmla="*/ 5977 w 13557"/>
                  <a:gd name="connsiteY231" fmla="*/ 8858 h 23620"/>
                  <a:gd name="connsiteX232" fmla="*/ 5977 w 13557"/>
                  <a:gd name="connsiteY232" fmla="*/ 8858 h 23620"/>
                  <a:gd name="connsiteX233" fmla="*/ 6121 w 13557"/>
                  <a:gd name="connsiteY233" fmla="*/ 9074 h 23620"/>
                  <a:gd name="connsiteX234" fmla="*/ 6266 w 13557"/>
                  <a:gd name="connsiteY234" fmla="*/ 8930 h 23620"/>
                  <a:gd name="connsiteX235" fmla="*/ 6049 w 13557"/>
                  <a:gd name="connsiteY235" fmla="*/ 8930 h 23620"/>
                  <a:gd name="connsiteX236" fmla="*/ 5977 w 13557"/>
                  <a:gd name="connsiteY236" fmla="*/ 8858 h 23620"/>
                  <a:gd name="connsiteX237" fmla="*/ 6841 w 13557"/>
                  <a:gd name="connsiteY237" fmla="*/ 23260 h 23620"/>
                  <a:gd name="connsiteX238" fmla="*/ 6841 w 13557"/>
                  <a:gd name="connsiteY238" fmla="*/ 23260 h 23620"/>
                  <a:gd name="connsiteX239" fmla="*/ 7201 w 13557"/>
                  <a:gd name="connsiteY239" fmla="*/ 23117 h 23620"/>
                  <a:gd name="connsiteX240" fmla="*/ 7201 w 13557"/>
                  <a:gd name="connsiteY240" fmla="*/ 23117 h 23620"/>
                  <a:gd name="connsiteX241" fmla="*/ 7201 w 13557"/>
                  <a:gd name="connsiteY241" fmla="*/ 23045 h 23620"/>
                  <a:gd name="connsiteX242" fmla="*/ 6914 w 13557"/>
                  <a:gd name="connsiteY242" fmla="*/ 23260 h 23620"/>
                  <a:gd name="connsiteX243" fmla="*/ 7418 w 13557"/>
                  <a:gd name="connsiteY243" fmla="*/ 1512 h 23620"/>
                  <a:gd name="connsiteX244" fmla="*/ 7562 w 13557"/>
                  <a:gd name="connsiteY244" fmla="*/ 1656 h 23620"/>
                  <a:gd name="connsiteX245" fmla="*/ 7633 w 13557"/>
                  <a:gd name="connsiteY245" fmla="*/ 1656 h 23620"/>
                  <a:gd name="connsiteX246" fmla="*/ 7490 w 13557"/>
                  <a:gd name="connsiteY246" fmla="*/ 1512 h 23620"/>
                  <a:gd name="connsiteX247" fmla="*/ 7418 w 13557"/>
                  <a:gd name="connsiteY247" fmla="*/ 1512 h 23620"/>
                  <a:gd name="connsiteX248" fmla="*/ 7418 w 13557"/>
                  <a:gd name="connsiteY248" fmla="*/ 22973 h 23620"/>
                  <a:gd name="connsiteX249" fmla="*/ 7490 w 13557"/>
                  <a:gd name="connsiteY249" fmla="*/ 22973 h 23620"/>
                  <a:gd name="connsiteX250" fmla="*/ 7633 w 13557"/>
                  <a:gd name="connsiteY250" fmla="*/ 22828 h 23620"/>
                  <a:gd name="connsiteX251" fmla="*/ 7562 w 13557"/>
                  <a:gd name="connsiteY251" fmla="*/ 22828 h 23620"/>
                  <a:gd name="connsiteX252" fmla="*/ 7418 w 13557"/>
                  <a:gd name="connsiteY252" fmla="*/ 22973 h 23620"/>
                  <a:gd name="connsiteX253" fmla="*/ 8426 w 13557"/>
                  <a:gd name="connsiteY253" fmla="*/ 22325 h 23620"/>
                  <a:gd name="connsiteX254" fmla="*/ 8498 w 13557"/>
                  <a:gd name="connsiteY254" fmla="*/ 22325 h 23620"/>
                  <a:gd name="connsiteX255" fmla="*/ 8642 w 13557"/>
                  <a:gd name="connsiteY255" fmla="*/ 22180 h 23620"/>
                  <a:gd name="connsiteX256" fmla="*/ 8642 w 13557"/>
                  <a:gd name="connsiteY256" fmla="*/ 22180 h 23620"/>
                  <a:gd name="connsiteX257" fmla="*/ 8498 w 13557"/>
                  <a:gd name="connsiteY257" fmla="*/ 22325 h 23620"/>
                  <a:gd name="connsiteX258" fmla="*/ 8786 w 13557"/>
                  <a:gd name="connsiteY258" fmla="*/ 2088 h 23620"/>
                  <a:gd name="connsiteX259" fmla="*/ 8786 w 13557"/>
                  <a:gd name="connsiteY259" fmla="*/ 2088 h 23620"/>
                  <a:gd name="connsiteX260" fmla="*/ 9290 w 13557"/>
                  <a:gd name="connsiteY260" fmla="*/ 2305 h 23620"/>
                  <a:gd name="connsiteX261" fmla="*/ 9290 w 13557"/>
                  <a:gd name="connsiteY261" fmla="*/ 2305 h 23620"/>
                  <a:gd name="connsiteX262" fmla="*/ 8858 w 13557"/>
                  <a:gd name="connsiteY262" fmla="*/ 2088 h 23620"/>
                  <a:gd name="connsiteX263" fmla="*/ 8858 w 13557"/>
                  <a:gd name="connsiteY263" fmla="*/ 2088 h 23620"/>
                  <a:gd name="connsiteX264" fmla="*/ 9506 w 13557"/>
                  <a:gd name="connsiteY264" fmla="*/ 21388 h 23620"/>
                  <a:gd name="connsiteX265" fmla="*/ 9506 w 13557"/>
                  <a:gd name="connsiteY265" fmla="*/ 21388 h 23620"/>
                  <a:gd name="connsiteX266" fmla="*/ 9506 w 13557"/>
                  <a:gd name="connsiteY266" fmla="*/ 21460 h 23620"/>
                  <a:gd name="connsiteX267" fmla="*/ 10010 w 13557"/>
                  <a:gd name="connsiteY267" fmla="*/ 21316 h 23620"/>
                  <a:gd name="connsiteX268" fmla="*/ 10010 w 13557"/>
                  <a:gd name="connsiteY268" fmla="*/ 21172 h 23620"/>
                  <a:gd name="connsiteX269" fmla="*/ 9434 w 13557"/>
                  <a:gd name="connsiteY269" fmla="*/ 21388 h 23620"/>
                  <a:gd name="connsiteX270" fmla="*/ 9650 w 13557"/>
                  <a:gd name="connsiteY270" fmla="*/ 10298 h 23620"/>
                  <a:gd name="connsiteX271" fmla="*/ 9650 w 13557"/>
                  <a:gd name="connsiteY271" fmla="*/ 10298 h 23620"/>
                  <a:gd name="connsiteX272" fmla="*/ 9938 w 13557"/>
                  <a:gd name="connsiteY272" fmla="*/ 10010 h 23620"/>
                  <a:gd name="connsiteX273" fmla="*/ 9938 w 13557"/>
                  <a:gd name="connsiteY273" fmla="*/ 10010 h 23620"/>
                  <a:gd name="connsiteX274" fmla="*/ 9650 w 13557"/>
                  <a:gd name="connsiteY274" fmla="*/ 10298 h 23620"/>
                  <a:gd name="connsiteX275" fmla="*/ 10226 w 13557"/>
                  <a:gd name="connsiteY275" fmla="*/ 21172 h 23620"/>
                  <a:gd name="connsiteX276" fmla="*/ 10298 w 13557"/>
                  <a:gd name="connsiteY276" fmla="*/ 21172 h 23620"/>
                  <a:gd name="connsiteX277" fmla="*/ 10442 w 13557"/>
                  <a:gd name="connsiteY277" fmla="*/ 21028 h 23620"/>
                  <a:gd name="connsiteX278" fmla="*/ 10370 w 13557"/>
                  <a:gd name="connsiteY278" fmla="*/ 21028 h 23620"/>
                  <a:gd name="connsiteX279" fmla="*/ 10226 w 13557"/>
                  <a:gd name="connsiteY279" fmla="*/ 21172 h 23620"/>
                  <a:gd name="connsiteX280" fmla="*/ 10514 w 13557"/>
                  <a:gd name="connsiteY280" fmla="*/ 3169 h 23620"/>
                  <a:gd name="connsiteX281" fmla="*/ 10874 w 13557"/>
                  <a:gd name="connsiteY281" fmla="*/ 3529 h 23620"/>
                  <a:gd name="connsiteX282" fmla="*/ 10874 w 13557"/>
                  <a:gd name="connsiteY282" fmla="*/ 3385 h 23620"/>
                  <a:gd name="connsiteX283" fmla="*/ 10586 w 13557"/>
                  <a:gd name="connsiteY283" fmla="*/ 3241 h 23620"/>
                  <a:gd name="connsiteX284" fmla="*/ 10586 w 13557"/>
                  <a:gd name="connsiteY284" fmla="*/ 3241 h 23620"/>
                  <a:gd name="connsiteX285" fmla="*/ 10802 w 13557"/>
                  <a:gd name="connsiteY285" fmla="*/ 20812 h 23620"/>
                  <a:gd name="connsiteX286" fmla="*/ 10802 w 13557"/>
                  <a:gd name="connsiteY286" fmla="*/ 20812 h 23620"/>
                  <a:gd name="connsiteX287" fmla="*/ 11018 w 13557"/>
                  <a:gd name="connsiteY287" fmla="*/ 20596 h 23620"/>
                  <a:gd name="connsiteX288" fmla="*/ 10946 w 13557"/>
                  <a:gd name="connsiteY288" fmla="*/ 20596 h 23620"/>
                  <a:gd name="connsiteX289" fmla="*/ 10730 w 13557"/>
                  <a:gd name="connsiteY289" fmla="*/ 20812 h 23620"/>
                  <a:gd name="connsiteX290" fmla="*/ 11450 w 13557"/>
                  <a:gd name="connsiteY290" fmla="*/ 5041 h 23620"/>
                  <a:gd name="connsiteX291" fmla="*/ 11523 w 13557"/>
                  <a:gd name="connsiteY291" fmla="*/ 5041 h 23620"/>
                  <a:gd name="connsiteX292" fmla="*/ 11667 w 13557"/>
                  <a:gd name="connsiteY292" fmla="*/ 4897 h 23620"/>
                  <a:gd name="connsiteX293" fmla="*/ 11595 w 13557"/>
                  <a:gd name="connsiteY293" fmla="*/ 4897 h 23620"/>
                  <a:gd name="connsiteX294" fmla="*/ 11450 w 13557"/>
                  <a:gd name="connsiteY294" fmla="*/ 5041 h 23620"/>
                  <a:gd name="connsiteX295" fmla="*/ 11595 w 13557"/>
                  <a:gd name="connsiteY295" fmla="*/ 20308 h 23620"/>
                  <a:gd name="connsiteX296" fmla="*/ 11667 w 13557"/>
                  <a:gd name="connsiteY296" fmla="*/ 20308 h 23620"/>
                  <a:gd name="connsiteX297" fmla="*/ 11810 w 13557"/>
                  <a:gd name="connsiteY297" fmla="*/ 20164 h 23620"/>
                  <a:gd name="connsiteX298" fmla="*/ 11810 w 13557"/>
                  <a:gd name="connsiteY298" fmla="*/ 20164 h 23620"/>
                  <a:gd name="connsiteX299" fmla="*/ 11667 w 13557"/>
                  <a:gd name="connsiteY299" fmla="*/ 20308 h 23620"/>
                  <a:gd name="connsiteX300" fmla="*/ 12242 w 13557"/>
                  <a:gd name="connsiteY300" fmla="*/ 19804 h 23620"/>
                  <a:gd name="connsiteX301" fmla="*/ 12242 w 13557"/>
                  <a:gd name="connsiteY301" fmla="*/ 19948 h 23620"/>
                  <a:gd name="connsiteX302" fmla="*/ 12459 w 13557"/>
                  <a:gd name="connsiteY302" fmla="*/ 19948 h 23620"/>
                  <a:gd name="connsiteX303" fmla="*/ 12459 w 13557"/>
                  <a:gd name="connsiteY303" fmla="*/ 19804 h 23620"/>
                  <a:gd name="connsiteX304" fmla="*/ 12242 w 13557"/>
                  <a:gd name="connsiteY304" fmla="*/ 19804 h 23620"/>
                  <a:gd name="connsiteX305" fmla="*/ 12747 w 13557"/>
                  <a:gd name="connsiteY305" fmla="*/ 19372 h 23620"/>
                  <a:gd name="connsiteX306" fmla="*/ 12602 w 13557"/>
                  <a:gd name="connsiteY306" fmla="*/ 19516 h 23620"/>
                  <a:gd name="connsiteX307" fmla="*/ 12602 w 13557"/>
                  <a:gd name="connsiteY307" fmla="*/ 19516 h 23620"/>
                  <a:gd name="connsiteX308" fmla="*/ 12747 w 13557"/>
                  <a:gd name="connsiteY308" fmla="*/ 19516 h 23620"/>
                  <a:gd name="connsiteX309" fmla="*/ 12891 w 13557"/>
                  <a:gd name="connsiteY309" fmla="*/ 19300 h 23620"/>
                  <a:gd name="connsiteX310" fmla="*/ 12747 w 13557"/>
                  <a:gd name="connsiteY310" fmla="*/ 19300 h 23620"/>
                  <a:gd name="connsiteX311" fmla="*/ 12675 w 13557"/>
                  <a:gd name="connsiteY311" fmla="*/ 5257 h 23620"/>
                  <a:gd name="connsiteX312" fmla="*/ 13395 w 13557"/>
                  <a:gd name="connsiteY312" fmla="*/ 5617 h 23620"/>
                  <a:gd name="connsiteX313" fmla="*/ 13467 w 13557"/>
                  <a:gd name="connsiteY313" fmla="*/ 5617 h 23620"/>
                  <a:gd name="connsiteX314" fmla="*/ 12675 w 13557"/>
                  <a:gd name="connsiteY314" fmla="*/ 5257 h 23620"/>
                  <a:gd name="connsiteX315" fmla="*/ 13035 w 13557"/>
                  <a:gd name="connsiteY315" fmla="*/ 3457 h 23620"/>
                  <a:gd name="connsiteX316" fmla="*/ 13035 w 13557"/>
                  <a:gd name="connsiteY316" fmla="*/ 3745 h 23620"/>
                  <a:gd name="connsiteX317" fmla="*/ 13179 w 13557"/>
                  <a:gd name="connsiteY317" fmla="*/ 3745 h 23620"/>
                  <a:gd name="connsiteX318" fmla="*/ 13179 w 13557"/>
                  <a:gd name="connsiteY318" fmla="*/ 3457 h 23620"/>
                  <a:gd name="connsiteX319" fmla="*/ 13035 w 13557"/>
                  <a:gd name="connsiteY319" fmla="*/ 3457 h 23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</a:cxnLst>
                <a:rect l="l" t="t" r="r" b="b"/>
                <a:pathLst>
                  <a:path w="13557" h="23620">
                    <a:moveTo>
                      <a:pt x="13251" y="0"/>
                    </a:moveTo>
                    <a:lnTo>
                      <a:pt x="13323" y="0"/>
                    </a:lnTo>
                    <a:cubicBezTo>
                      <a:pt x="13323" y="0"/>
                      <a:pt x="13395" y="144"/>
                      <a:pt x="13539" y="144"/>
                    </a:cubicBezTo>
                    <a:lnTo>
                      <a:pt x="13539" y="2305"/>
                    </a:lnTo>
                    <a:cubicBezTo>
                      <a:pt x="13611" y="2664"/>
                      <a:pt x="13467" y="3024"/>
                      <a:pt x="13179" y="3241"/>
                    </a:cubicBezTo>
                    <a:lnTo>
                      <a:pt x="13179" y="3241"/>
                    </a:lnTo>
                    <a:cubicBezTo>
                      <a:pt x="13179" y="3241"/>
                      <a:pt x="13251" y="3169"/>
                      <a:pt x="13251" y="3169"/>
                    </a:cubicBezTo>
                    <a:lnTo>
                      <a:pt x="13323" y="3169"/>
                    </a:lnTo>
                    <a:cubicBezTo>
                      <a:pt x="13323" y="3169"/>
                      <a:pt x="13395" y="3241"/>
                      <a:pt x="13395" y="3241"/>
                    </a:cubicBezTo>
                    <a:lnTo>
                      <a:pt x="13395" y="3024"/>
                    </a:lnTo>
                    <a:lnTo>
                      <a:pt x="13539" y="3169"/>
                    </a:lnTo>
                    <a:lnTo>
                      <a:pt x="13539" y="3817"/>
                    </a:lnTo>
                    <a:cubicBezTo>
                      <a:pt x="13539" y="3817"/>
                      <a:pt x="13539" y="5761"/>
                      <a:pt x="13539" y="5761"/>
                    </a:cubicBezTo>
                    <a:lnTo>
                      <a:pt x="13539" y="7057"/>
                    </a:lnTo>
                    <a:cubicBezTo>
                      <a:pt x="13539" y="7489"/>
                      <a:pt x="13395" y="7706"/>
                      <a:pt x="13179" y="7706"/>
                    </a:cubicBezTo>
                    <a:lnTo>
                      <a:pt x="12531" y="7706"/>
                    </a:lnTo>
                    <a:cubicBezTo>
                      <a:pt x="12531" y="7706"/>
                      <a:pt x="12242" y="7706"/>
                      <a:pt x="12242" y="7706"/>
                    </a:cubicBezTo>
                    <a:lnTo>
                      <a:pt x="11595" y="7706"/>
                    </a:lnTo>
                    <a:cubicBezTo>
                      <a:pt x="11595" y="7706"/>
                      <a:pt x="10946" y="7706"/>
                      <a:pt x="10946" y="7706"/>
                    </a:cubicBezTo>
                    <a:lnTo>
                      <a:pt x="10946" y="6986"/>
                    </a:lnTo>
                    <a:cubicBezTo>
                      <a:pt x="10946" y="6986"/>
                      <a:pt x="10946" y="6049"/>
                      <a:pt x="10946" y="6049"/>
                    </a:cubicBezTo>
                    <a:lnTo>
                      <a:pt x="10946" y="5761"/>
                    </a:lnTo>
                    <a:cubicBezTo>
                      <a:pt x="10946" y="5761"/>
                      <a:pt x="11090" y="5329"/>
                      <a:pt x="11090" y="5329"/>
                    </a:cubicBezTo>
                    <a:cubicBezTo>
                      <a:pt x="10946" y="5329"/>
                      <a:pt x="10874" y="5113"/>
                      <a:pt x="10874" y="4825"/>
                    </a:cubicBezTo>
                    <a:lnTo>
                      <a:pt x="10874" y="4249"/>
                    </a:lnTo>
                    <a:cubicBezTo>
                      <a:pt x="10946" y="3817"/>
                      <a:pt x="10370" y="3313"/>
                      <a:pt x="9146" y="2809"/>
                    </a:cubicBezTo>
                    <a:lnTo>
                      <a:pt x="8714" y="2809"/>
                    </a:lnTo>
                    <a:cubicBezTo>
                      <a:pt x="7633" y="2737"/>
                      <a:pt x="6986" y="2953"/>
                      <a:pt x="6698" y="3313"/>
                    </a:cubicBezTo>
                    <a:lnTo>
                      <a:pt x="6698" y="3313"/>
                    </a:lnTo>
                    <a:cubicBezTo>
                      <a:pt x="6626" y="5401"/>
                      <a:pt x="6481" y="6554"/>
                      <a:pt x="6337" y="6769"/>
                    </a:cubicBezTo>
                    <a:cubicBezTo>
                      <a:pt x="6481" y="6769"/>
                      <a:pt x="6554" y="6986"/>
                      <a:pt x="6554" y="7346"/>
                    </a:cubicBezTo>
                    <a:lnTo>
                      <a:pt x="6409" y="8210"/>
                    </a:lnTo>
                    <a:lnTo>
                      <a:pt x="6554" y="8354"/>
                    </a:lnTo>
                    <a:lnTo>
                      <a:pt x="6554" y="8354"/>
                    </a:lnTo>
                    <a:cubicBezTo>
                      <a:pt x="6554" y="8354"/>
                      <a:pt x="6554" y="8498"/>
                      <a:pt x="6554" y="8498"/>
                    </a:cubicBezTo>
                    <a:lnTo>
                      <a:pt x="6554" y="8498"/>
                    </a:lnTo>
                    <a:cubicBezTo>
                      <a:pt x="6554" y="8498"/>
                      <a:pt x="6554" y="9002"/>
                      <a:pt x="6554" y="9002"/>
                    </a:cubicBezTo>
                    <a:cubicBezTo>
                      <a:pt x="6554" y="9650"/>
                      <a:pt x="6698" y="9938"/>
                      <a:pt x="7058" y="9938"/>
                    </a:cubicBezTo>
                    <a:lnTo>
                      <a:pt x="7706" y="9722"/>
                    </a:lnTo>
                    <a:lnTo>
                      <a:pt x="8570" y="9866"/>
                    </a:lnTo>
                    <a:cubicBezTo>
                      <a:pt x="9074" y="9722"/>
                      <a:pt x="9290" y="9362"/>
                      <a:pt x="9290" y="8642"/>
                    </a:cubicBezTo>
                    <a:cubicBezTo>
                      <a:pt x="9290" y="8354"/>
                      <a:pt x="9074" y="8066"/>
                      <a:pt x="8786" y="7778"/>
                    </a:cubicBezTo>
                    <a:lnTo>
                      <a:pt x="8786" y="7633"/>
                    </a:lnTo>
                    <a:lnTo>
                      <a:pt x="8786" y="7633"/>
                    </a:lnTo>
                    <a:cubicBezTo>
                      <a:pt x="9866" y="7922"/>
                      <a:pt x="10370" y="8354"/>
                      <a:pt x="10370" y="9002"/>
                    </a:cubicBezTo>
                    <a:lnTo>
                      <a:pt x="10370" y="9290"/>
                    </a:lnTo>
                    <a:cubicBezTo>
                      <a:pt x="10370" y="9290"/>
                      <a:pt x="10442" y="9362"/>
                      <a:pt x="10442" y="9362"/>
                    </a:cubicBezTo>
                    <a:cubicBezTo>
                      <a:pt x="10442" y="10082"/>
                      <a:pt x="10298" y="10586"/>
                      <a:pt x="10010" y="10946"/>
                    </a:cubicBezTo>
                    <a:cubicBezTo>
                      <a:pt x="10010" y="11234"/>
                      <a:pt x="10082" y="11306"/>
                      <a:pt x="10298" y="11306"/>
                    </a:cubicBezTo>
                    <a:lnTo>
                      <a:pt x="10514" y="12315"/>
                    </a:lnTo>
                    <a:cubicBezTo>
                      <a:pt x="10226" y="13395"/>
                      <a:pt x="9722" y="13971"/>
                      <a:pt x="8858" y="13971"/>
                    </a:cubicBezTo>
                    <a:lnTo>
                      <a:pt x="8498" y="13971"/>
                    </a:lnTo>
                    <a:cubicBezTo>
                      <a:pt x="8498" y="13971"/>
                      <a:pt x="8498" y="13971"/>
                      <a:pt x="8498" y="13971"/>
                    </a:cubicBezTo>
                    <a:cubicBezTo>
                      <a:pt x="9002" y="13467"/>
                      <a:pt x="9218" y="13107"/>
                      <a:pt x="9218" y="12819"/>
                    </a:cubicBezTo>
                    <a:cubicBezTo>
                      <a:pt x="9218" y="12675"/>
                      <a:pt x="8930" y="12602"/>
                      <a:pt x="8354" y="12458"/>
                    </a:cubicBezTo>
                    <a:lnTo>
                      <a:pt x="7562" y="12458"/>
                    </a:lnTo>
                    <a:cubicBezTo>
                      <a:pt x="7562" y="12458"/>
                      <a:pt x="7490" y="12458"/>
                      <a:pt x="7490" y="12458"/>
                    </a:cubicBezTo>
                    <a:lnTo>
                      <a:pt x="7490" y="12458"/>
                    </a:lnTo>
                    <a:cubicBezTo>
                      <a:pt x="6841" y="12458"/>
                      <a:pt x="6481" y="12602"/>
                      <a:pt x="6481" y="12890"/>
                    </a:cubicBezTo>
                    <a:lnTo>
                      <a:pt x="6626" y="13179"/>
                    </a:lnTo>
                    <a:lnTo>
                      <a:pt x="6626" y="14763"/>
                    </a:lnTo>
                    <a:cubicBezTo>
                      <a:pt x="6626" y="14763"/>
                      <a:pt x="6626" y="14835"/>
                      <a:pt x="6626" y="14835"/>
                    </a:cubicBezTo>
                    <a:lnTo>
                      <a:pt x="6626" y="14835"/>
                    </a:lnTo>
                    <a:cubicBezTo>
                      <a:pt x="6626" y="14835"/>
                      <a:pt x="6481" y="15555"/>
                      <a:pt x="6481" y="15555"/>
                    </a:cubicBezTo>
                    <a:lnTo>
                      <a:pt x="6481" y="15771"/>
                    </a:lnTo>
                    <a:lnTo>
                      <a:pt x="6626" y="15771"/>
                    </a:lnTo>
                    <a:lnTo>
                      <a:pt x="6626" y="16203"/>
                    </a:lnTo>
                    <a:lnTo>
                      <a:pt x="6481" y="16707"/>
                    </a:lnTo>
                    <a:lnTo>
                      <a:pt x="6554" y="16707"/>
                    </a:lnTo>
                    <a:lnTo>
                      <a:pt x="6554" y="17427"/>
                    </a:lnTo>
                    <a:cubicBezTo>
                      <a:pt x="6554" y="17427"/>
                      <a:pt x="6554" y="18291"/>
                      <a:pt x="6554" y="18291"/>
                    </a:cubicBezTo>
                    <a:lnTo>
                      <a:pt x="6481" y="18291"/>
                    </a:lnTo>
                    <a:lnTo>
                      <a:pt x="6698" y="19012"/>
                    </a:lnTo>
                    <a:lnTo>
                      <a:pt x="6554" y="19156"/>
                    </a:lnTo>
                    <a:lnTo>
                      <a:pt x="6554" y="19372"/>
                    </a:lnTo>
                    <a:cubicBezTo>
                      <a:pt x="6554" y="19372"/>
                      <a:pt x="6554" y="19372"/>
                      <a:pt x="6554" y="19372"/>
                    </a:cubicBezTo>
                    <a:lnTo>
                      <a:pt x="6554" y="19372"/>
                    </a:lnTo>
                    <a:cubicBezTo>
                      <a:pt x="6554" y="19372"/>
                      <a:pt x="6698" y="19804"/>
                      <a:pt x="6698" y="19804"/>
                    </a:cubicBezTo>
                    <a:lnTo>
                      <a:pt x="6554" y="19948"/>
                    </a:lnTo>
                    <a:cubicBezTo>
                      <a:pt x="6554" y="19948"/>
                      <a:pt x="6841" y="20452"/>
                      <a:pt x="6841" y="20740"/>
                    </a:cubicBezTo>
                    <a:lnTo>
                      <a:pt x="7922" y="21100"/>
                    </a:lnTo>
                    <a:cubicBezTo>
                      <a:pt x="8858" y="21100"/>
                      <a:pt x="9794" y="20596"/>
                      <a:pt x="10946" y="19660"/>
                    </a:cubicBezTo>
                    <a:lnTo>
                      <a:pt x="10946" y="18796"/>
                    </a:lnTo>
                    <a:cubicBezTo>
                      <a:pt x="10946" y="18796"/>
                      <a:pt x="10946" y="18796"/>
                      <a:pt x="10946" y="18796"/>
                    </a:cubicBezTo>
                    <a:lnTo>
                      <a:pt x="10946" y="18796"/>
                    </a:lnTo>
                    <a:cubicBezTo>
                      <a:pt x="10946" y="18796"/>
                      <a:pt x="11018" y="17788"/>
                      <a:pt x="11018" y="17788"/>
                    </a:cubicBezTo>
                    <a:lnTo>
                      <a:pt x="10946" y="17788"/>
                    </a:lnTo>
                    <a:lnTo>
                      <a:pt x="10946" y="17644"/>
                    </a:lnTo>
                    <a:lnTo>
                      <a:pt x="11090" y="17139"/>
                    </a:lnTo>
                    <a:lnTo>
                      <a:pt x="10946" y="16491"/>
                    </a:lnTo>
                    <a:lnTo>
                      <a:pt x="11090" y="16347"/>
                    </a:lnTo>
                    <a:lnTo>
                      <a:pt x="10946" y="16131"/>
                    </a:lnTo>
                    <a:lnTo>
                      <a:pt x="10946" y="15915"/>
                    </a:lnTo>
                    <a:lnTo>
                      <a:pt x="11018" y="15915"/>
                    </a:lnTo>
                    <a:lnTo>
                      <a:pt x="11018" y="15771"/>
                    </a:lnTo>
                    <a:lnTo>
                      <a:pt x="11883" y="15915"/>
                    </a:lnTo>
                    <a:lnTo>
                      <a:pt x="12099" y="15771"/>
                    </a:lnTo>
                    <a:lnTo>
                      <a:pt x="12891" y="15771"/>
                    </a:lnTo>
                    <a:cubicBezTo>
                      <a:pt x="12891" y="15771"/>
                      <a:pt x="13323" y="15843"/>
                      <a:pt x="13323" y="15843"/>
                    </a:cubicBezTo>
                    <a:lnTo>
                      <a:pt x="13395" y="15843"/>
                    </a:lnTo>
                    <a:cubicBezTo>
                      <a:pt x="13395" y="15843"/>
                      <a:pt x="13467" y="15915"/>
                      <a:pt x="13467" y="15915"/>
                    </a:cubicBezTo>
                    <a:lnTo>
                      <a:pt x="13323" y="16347"/>
                    </a:lnTo>
                    <a:lnTo>
                      <a:pt x="13323" y="16347"/>
                    </a:lnTo>
                    <a:cubicBezTo>
                      <a:pt x="13323" y="16347"/>
                      <a:pt x="13467" y="17067"/>
                      <a:pt x="13467" y="17067"/>
                    </a:cubicBezTo>
                    <a:lnTo>
                      <a:pt x="13467" y="17284"/>
                    </a:lnTo>
                    <a:lnTo>
                      <a:pt x="13323" y="17931"/>
                    </a:lnTo>
                    <a:lnTo>
                      <a:pt x="13467" y="18364"/>
                    </a:lnTo>
                    <a:lnTo>
                      <a:pt x="13467" y="18580"/>
                    </a:lnTo>
                    <a:cubicBezTo>
                      <a:pt x="13467" y="18580"/>
                      <a:pt x="13179" y="18940"/>
                      <a:pt x="12963" y="18940"/>
                    </a:cubicBezTo>
                    <a:lnTo>
                      <a:pt x="12963" y="19084"/>
                    </a:lnTo>
                    <a:lnTo>
                      <a:pt x="13323" y="18796"/>
                    </a:lnTo>
                    <a:lnTo>
                      <a:pt x="13323" y="19372"/>
                    </a:lnTo>
                    <a:cubicBezTo>
                      <a:pt x="13323" y="19372"/>
                      <a:pt x="13395" y="19660"/>
                      <a:pt x="13395" y="19660"/>
                    </a:cubicBezTo>
                    <a:cubicBezTo>
                      <a:pt x="13395" y="20236"/>
                      <a:pt x="12531" y="21244"/>
                      <a:pt x="10802" y="22685"/>
                    </a:cubicBezTo>
                    <a:cubicBezTo>
                      <a:pt x="9506" y="23333"/>
                      <a:pt x="8714" y="23621"/>
                      <a:pt x="8282" y="23621"/>
                    </a:cubicBezTo>
                    <a:lnTo>
                      <a:pt x="8210" y="23621"/>
                    </a:lnTo>
                    <a:cubicBezTo>
                      <a:pt x="8210" y="23621"/>
                      <a:pt x="7850" y="23621"/>
                      <a:pt x="7850" y="23621"/>
                    </a:cubicBezTo>
                    <a:lnTo>
                      <a:pt x="7562" y="23621"/>
                    </a:lnTo>
                    <a:cubicBezTo>
                      <a:pt x="6266" y="23621"/>
                      <a:pt x="5185" y="23260"/>
                      <a:pt x="4393" y="22468"/>
                    </a:cubicBezTo>
                    <a:cubicBezTo>
                      <a:pt x="4033" y="22828"/>
                      <a:pt x="3745" y="23045"/>
                      <a:pt x="3529" y="23045"/>
                    </a:cubicBezTo>
                    <a:lnTo>
                      <a:pt x="3169" y="23045"/>
                    </a:lnTo>
                    <a:cubicBezTo>
                      <a:pt x="2449" y="23045"/>
                      <a:pt x="1512" y="22613"/>
                      <a:pt x="504" y="21821"/>
                    </a:cubicBezTo>
                    <a:lnTo>
                      <a:pt x="360" y="21676"/>
                    </a:lnTo>
                    <a:lnTo>
                      <a:pt x="144" y="21388"/>
                    </a:lnTo>
                    <a:lnTo>
                      <a:pt x="216" y="21388"/>
                    </a:lnTo>
                    <a:cubicBezTo>
                      <a:pt x="720" y="21604"/>
                      <a:pt x="1008" y="21748"/>
                      <a:pt x="1225" y="21748"/>
                    </a:cubicBezTo>
                    <a:lnTo>
                      <a:pt x="1585" y="21748"/>
                    </a:lnTo>
                    <a:cubicBezTo>
                      <a:pt x="2017" y="21532"/>
                      <a:pt x="2305" y="21172"/>
                      <a:pt x="2305" y="20740"/>
                    </a:cubicBezTo>
                    <a:lnTo>
                      <a:pt x="2305" y="20452"/>
                    </a:lnTo>
                    <a:cubicBezTo>
                      <a:pt x="2305" y="20452"/>
                      <a:pt x="2377" y="20308"/>
                      <a:pt x="2377" y="20308"/>
                    </a:cubicBezTo>
                    <a:lnTo>
                      <a:pt x="2232" y="19948"/>
                    </a:lnTo>
                    <a:lnTo>
                      <a:pt x="2232" y="19444"/>
                    </a:lnTo>
                    <a:cubicBezTo>
                      <a:pt x="2232" y="19444"/>
                      <a:pt x="2232" y="18796"/>
                      <a:pt x="2232" y="18796"/>
                    </a:cubicBezTo>
                    <a:lnTo>
                      <a:pt x="2377" y="18652"/>
                    </a:lnTo>
                    <a:lnTo>
                      <a:pt x="2161" y="18436"/>
                    </a:lnTo>
                    <a:lnTo>
                      <a:pt x="2161" y="17427"/>
                    </a:lnTo>
                    <a:cubicBezTo>
                      <a:pt x="2161" y="17427"/>
                      <a:pt x="2161" y="17211"/>
                      <a:pt x="2161" y="17211"/>
                    </a:cubicBezTo>
                    <a:lnTo>
                      <a:pt x="2161" y="16491"/>
                    </a:lnTo>
                    <a:cubicBezTo>
                      <a:pt x="2161" y="16491"/>
                      <a:pt x="2232" y="16131"/>
                      <a:pt x="2232" y="16131"/>
                    </a:cubicBezTo>
                    <a:lnTo>
                      <a:pt x="2232" y="16131"/>
                    </a:lnTo>
                    <a:cubicBezTo>
                      <a:pt x="2232" y="16131"/>
                      <a:pt x="2089" y="15771"/>
                      <a:pt x="2089" y="15771"/>
                    </a:cubicBezTo>
                    <a:lnTo>
                      <a:pt x="2089" y="14547"/>
                    </a:lnTo>
                    <a:cubicBezTo>
                      <a:pt x="2089" y="14547"/>
                      <a:pt x="2161" y="14187"/>
                      <a:pt x="2161" y="14187"/>
                    </a:cubicBezTo>
                    <a:lnTo>
                      <a:pt x="2161" y="13755"/>
                    </a:lnTo>
                    <a:cubicBezTo>
                      <a:pt x="2161" y="13755"/>
                      <a:pt x="2161" y="13467"/>
                      <a:pt x="2161" y="13467"/>
                    </a:cubicBezTo>
                    <a:cubicBezTo>
                      <a:pt x="2017" y="13467"/>
                      <a:pt x="2017" y="13467"/>
                      <a:pt x="2017" y="13251"/>
                    </a:cubicBezTo>
                    <a:lnTo>
                      <a:pt x="2017" y="12675"/>
                    </a:lnTo>
                    <a:cubicBezTo>
                      <a:pt x="2017" y="12675"/>
                      <a:pt x="2017" y="12530"/>
                      <a:pt x="2017" y="12530"/>
                    </a:cubicBezTo>
                    <a:lnTo>
                      <a:pt x="2161" y="12530"/>
                    </a:lnTo>
                    <a:cubicBezTo>
                      <a:pt x="2161" y="12530"/>
                      <a:pt x="1585" y="12170"/>
                      <a:pt x="1368" y="11594"/>
                    </a:cubicBezTo>
                    <a:lnTo>
                      <a:pt x="1512" y="11450"/>
                    </a:lnTo>
                    <a:lnTo>
                      <a:pt x="1512" y="11450"/>
                    </a:lnTo>
                    <a:cubicBezTo>
                      <a:pt x="1512" y="11450"/>
                      <a:pt x="936" y="11450"/>
                      <a:pt x="936" y="11450"/>
                    </a:cubicBezTo>
                    <a:lnTo>
                      <a:pt x="936" y="11450"/>
                    </a:lnTo>
                    <a:cubicBezTo>
                      <a:pt x="936" y="11450"/>
                      <a:pt x="2089" y="9938"/>
                      <a:pt x="2089" y="9938"/>
                    </a:cubicBezTo>
                    <a:lnTo>
                      <a:pt x="2089" y="8714"/>
                    </a:lnTo>
                    <a:cubicBezTo>
                      <a:pt x="2089" y="8714"/>
                      <a:pt x="2089" y="8498"/>
                      <a:pt x="2089" y="8498"/>
                    </a:cubicBezTo>
                    <a:lnTo>
                      <a:pt x="2232" y="7561"/>
                    </a:lnTo>
                    <a:cubicBezTo>
                      <a:pt x="2232" y="7561"/>
                      <a:pt x="2089" y="7489"/>
                      <a:pt x="2089" y="7346"/>
                    </a:cubicBezTo>
                    <a:lnTo>
                      <a:pt x="2089" y="6265"/>
                    </a:lnTo>
                    <a:cubicBezTo>
                      <a:pt x="2089" y="6265"/>
                      <a:pt x="2089" y="6193"/>
                      <a:pt x="2089" y="6193"/>
                    </a:cubicBezTo>
                    <a:lnTo>
                      <a:pt x="2089" y="6193"/>
                    </a:lnTo>
                    <a:cubicBezTo>
                      <a:pt x="2089" y="6193"/>
                      <a:pt x="2232" y="5473"/>
                      <a:pt x="2232" y="5473"/>
                    </a:cubicBezTo>
                    <a:lnTo>
                      <a:pt x="2089" y="5113"/>
                    </a:lnTo>
                    <a:lnTo>
                      <a:pt x="2089" y="4537"/>
                    </a:lnTo>
                    <a:cubicBezTo>
                      <a:pt x="2089" y="3169"/>
                      <a:pt x="2089" y="2449"/>
                      <a:pt x="2089" y="2449"/>
                    </a:cubicBezTo>
                    <a:lnTo>
                      <a:pt x="865" y="2088"/>
                    </a:lnTo>
                    <a:lnTo>
                      <a:pt x="72" y="2664"/>
                    </a:lnTo>
                    <a:lnTo>
                      <a:pt x="0" y="2664"/>
                    </a:lnTo>
                    <a:cubicBezTo>
                      <a:pt x="0" y="1945"/>
                      <a:pt x="792" y="1224"/>
                      <a:pt x="2305" y="576"/>
                    </a:cubicBezTo>
                    <a:lnTo>
                      <a:pt x="3025" y="576"/>
                    </a:lnTo>
                    <a:cubicBezTo>
                      <a:pt x="3457" y="576"/>
                      <a:pt x="3889" y="792"/>
                      <a:pt x="4249" y="1296"/>
                    </a:cubicBezTo>
                    <a:cubicBezTo>
                      <a:pt x="5401" y="648"/>
                      <a:pt x="6194" y="288"/>
                      <a:pt x="6626" y="288"/>
                    </a:cubicBezTo>
                    <a:lnTo>
                      <a:pt x="7706" y="288"/>
                    </a:lnTo>
                    <a:cubicBezTo>
                      <a:pt x="7706" y="288"/>
                      <a:pt x="8570" y="288"/>
                      <a:pt x="8570" y="288"/>
                    </a:cubicBezTo>
                    <a:cubicBezTo>
                      <a:pt x="8570" y="432"/>
                      <a:pt x="8930" y="504"/>
                      <a:pt x="9578" y="504"/>
                    </a:cubicBezTo>
                    <a:lnTo>
                      <a:pt x="11738" y="1440"/>
                    </a:lnTo>
                    <a:cubicBezTo>
                      <a:pt x="11738" y="1440"/>
                      <a:pt x="12459" y="1008"/>
                      <a:pt x="13035" y="216"/>
                    </a:cubicBezTo>
                    <a:close/>
                    <a:moveTo>
                      <a:pt x="2737" y="11018"/>
                    </a:moveTo>
                    <a:lnTo>
                      <a:pt x="2665" y="11018"/>
                    </a:lnTo>
                    <a:lnTo>
                      <a:pt x="2665" y="11162"/>
                    </a:lnTo>
                    <a:lnTo>
                      <a:pt x="3025" y="11162"/>
                    </a:lnTo>
                    <a:lnTo>
                      <a:pt x="3025" y="11018"/>
                    </a:lnTo>
                    <a:lnTo>
                      <a:pt x="2809" y="11018"/>
                    </a:lnTo>
                    <a:close/>
                    <a:moveTo>
                      <a:pt x="2737" y="12242"/>
                    </a:moveTo>
                    <a:lnTo>
                      <a:pt x="2737" y="12242"/>
                    </a:lnTo>
                    <a:cubicBezTo>
                      <a:pt x="2737" y="12242"/>
                      <a:pt x="2953" y="12242"/>
                      <a:pt x="2953" y="12242"/>
                    </a:cubicBezTo>
                    <a:lnTo>
                      <a:pt x="2953" y="12098"/>
                    </a:lnTo>
                    <a:lnTo>
                      <a:pt x="2737" y="12098"/>
                    </a:lnTo>
                    <a:close/>
                    <a:moveTo>
                      <a:pt x="2953" y="1728"/>
                    </a:moveTo>
                    <a:lnTo>
                      <a:pt x="2953" y="1945"/>
                    </a:lnTo>
                    <a:cubicBezTo>
                      <a:pt x="2953" y="1945"/>
                      <a:pt x="2881" y="2017"/>
                      <a:pt x="2881" y="2017"/>
                    </a:cubicBezTo>
                    <a:lnTo>
                      <a:pt x="2953" y="2017"/>
                    </a:lnTo>
                    <a:lnTo>
                      <a:pt x="3097" y="1872"/>
                    </a:lnTo>
                    <a:lnTo>
                      <a:pt x="3097" y="1872"/>
                    </a:lnTo>
                    <a:cubicBezTo>
                      <a:pt x="3097" y="1872"/>
                      <a:pt x="3097" y="1872"/>
                      <a:pt x="3097" y="1872"/>
                    </a:cubicBezTo>
                    <a:lnTo>
                      <a:pt x="3385" y="1872"/>
                    </a:lnTo>
                    <a:cubicBezTo>
                      <a:pt x="3385" y="1872"/>
                      <a:pt x="3025" y="1728"/>
                      <a:pt x="3025" y="1728"/>
                    </a:cubicBezTo>
                    <a:lnTo>
                      <a:pt x="2953" y="1728"/>
                    </a:lnTo>
                    <a:cubicBezTo>
                      <a:pt x="2953" y="1728"/>
                      <a:pt x="2953" y="1728"/>
                      <a:pt x="2953" y="1728"/>
                    </a:cubicBezTo>
                    <a:close/>
                    <a:moveTo>
                      <a:pt x="4321" y="10298"/>
                    </a:moveTo>
                    <a:cubicBezTo>
                      <a:pt x="4321" y="10298"/>
                      <a:pt x="4033" y="10658"/>
                      <a:pt x="3745" y="10658"/>
                    </a:cubicBezTo>
                    <a:lnTo>
                      <a:pt x="3745" y="10802"/>
                    </a:lnTo>
                    <a:lnTo>
                      <a:pt x="4537" y="10370"/>
                    </a:lnTo>
                    <a:lnTo>
                      <a:pt x="4537" y="10370"/>
                    </a:lnTo>
                    <a:cubicBezTo>
                      <a:pt x="4537" y="10370"/>
                      <a:pt x="4321" y="10298"/>
                      <a:pt x="4321" y="10298"/>
                    </a:cubicBezTo>
                    <a:close/>
                    <a:moveTo>
                      <a:pt x="3745" y="11450"/>
                    </a:moveTo>
                    <a:lnTo>
                      <a:pt x="3745" y="11450"/>
                    </a:lnTo>
                    <a:lnTo>
                      <a:pt x="4105" y="11306"/>
                    </a:lnTo>
                    <a:lnTo>
                      <a:pt x="4105" y="11306"/>
                    </a:lnTo>
                    <a:cubicBezTo>
                      <a:pt x="4105" y="11306"/>
                      <a:pt x="4105" y="11234"/>
                      <a:pt x="4105" y="11234"/>
                    </a:cubicBezTo>
                    <a:cubicBezTo>
                      <a:pt x="3889" y="11306"/>
                      <a:pt x="3745" y="11378"/>
                      <a:pt x="3745" y="11450"/>
                    </a:cubicBezTo>
                    <a:close/>
                    <a:moveTo>
                      <a:pt x="4969" y="9866"/>
                    </a:moveTo>
                    <a:lnTo>
                      <a:pt x="4969" y="10010"/>
                    </a:lnTo>
                    <a:lnTo>
                      <a:pt x="5185" y="10010"/>
                    </a:lnTo>
                    <a:lnTo>
                      <a:pt x="5185" y="9794"/>
                    </a:lnTo>
                    <a:lnTo>
                      <a:pt x="4969" y="9794"/>
                    </a:lnTo>
                    <a:close/>
                    <a:moveTo>
                      <a:pt x="5329" y="9722"/>
                    </a:moveTo>
                    <a:lnTo>
                      <a:pt x="5473" y="9866"/>
                    </a:lnTo>
                    <a:lnTo>
                      <a:pt x="5761" y="9866"/>
                    </a:lnTo>
                    <a:lnTo>
                      <a:pt x="5617" y="9722"/>
                    </a:lnTo>
                    <a:lnTo>
                      <a:pt x="5329" y="9722"/>
                    </a:lnTo>
                    <a:close/>
                    <a:moveTo>
                      <a:pt x="5761" y="9362"/>
                    </a:moveTo>
                    <a:lnTo>
                      <a:pt x="5761" y="9362"/>
                    </a:lnTo>
                    <a:cubicBezTo>
                      <a:pt x="5761" y="9362"/>
                      <a:pt x="5977" y="9362"/>
                      <a:pt x="5977" y="9362"/>
                    </a:cubicBezTo>
                    <a:lnTo>
                      <a:pt x="5977" y="9218"/>
                    </a:lnTo>
                    <a:lnTo>
                      <a:pt x="5761" y="9218"/>
                    </a:lnTo>
                    <a:close/>
                    <a:moveTo>
                      <a:pt x="5905" y="720"/>
                    </a:moveTo>
                    <a:cubicBezTo>
                      <a:pt x="5905" y="720"/>
                      <a:pt x="5977" y="864"/>
                      <a:pt x="6121" y="864"/>
                    </a:cubicBezTo>
                    <a:lnTo>
                      <a:pt x="6121" y="864"/>
                    </a:lnTo>
                    <a:cubicBezTo>
                      <a:pt x="6121" y="864"/>
                      <a:pt x="5833" y="720"/>
                      <a:pt x="5833" y="720"/>
                    </a:cubicBezTo>
                    <a:close/>
                    <a:moveTo>
                      <a:pt x="5977" y="8858"/>
                    </a:moveTo>
                    <a:lnTo>
                      <a:pt x="5977" y="8858"/>
                    </a:lnTo>
                    <a:cubicBezTo>
                      <a:pt x="5977" y="8858"/>
                      <a:pt x="6121" y="9074"/>
                      <a:pt x="6121" y="9074"/>
                    </a:cubicBezTo>
                    <a:lnTo>
                      <a:pt x="6266" y="8930"/>
                    </a:lnTo>
                    <a:lnTo>
                      <a:pt x="6049" y="8930"/>
                    </a:lnTo>
                    <a:cubicBezTo>
                      <a:pt x="6049" y="8930"/>
                      <a:pt x="5977" y="8858"/>
                      <a:pt x="5977" y="8858"/>
                    </a:cubicBezTo>
                    <a:close/>
                    <a:moveTo>
                      <a:pt x="6841" y="23260"/>
                    </a:moveTo>
                    <a:lnTo>
                      <a:pt x="6841" y="23260"/>
                    </a:lnTo>
                    <a:cubicBezTo>
                      <a:pt x="6841" y="23260"/>
                      <a:pt x="7201" y="23117"/>
                      <a:pt x="7201" y="23117"/>
                    </a:cubicBezTo>
                    <a:lnTo>
                      <a:pt x="7201" y="23117"/>
                    </a:lnTo>
                    <a:cubicBezTo>
                      <a:pt x="7201" y="23117"/>
                      <a:pt x="7201" y="23045"/>
                      <a:pt x="7201" y="23045"/>
                    </a:cubicBezTo>
                    <a:lnTo>
                      <a:pt x="6914" y="23260"/>
                    </a:lnTo>
                    <a:close/>
                    <a:moveTo>
                      <a:pt x="7418" y="1512"/>
                    </a:moveTo>
                    <a:lnTo>
                      <a:pt x="7562" y="1656"/>
                    </a:lnTo>
                    <a:lnTo>
                      <a:pt x="7633" y="1656"/>
                    </a:lnTo>
                    <a:lnTo>
                      <a:pt x="7490" y="1512"/>
                    </a:lnTo>
                    <a:lnTo>
                      <a:pt x="7418" y="1512"/>
                    </a:lnTo>
                    <a:close/>
                    <a:moveTo>
                      <a:pt x="7418" y="22973"/>
                    </a:moveTo>
                    <a:lnTo>
                      <a:pt x="7490" y="22973"/>
                    </a:lnTo>
                    <a:lnTo>
                      <a:pt x="7633" y="22828"/>
                    </a:lnTo>
                    <a:lnTo>
                      <a:pt x="7562" y="22828"/>
                    </a:lnTo>
                    <a:lnTo>
                      <a:pt x="7418" y="22973"/>
                    </a:lnTo>
                    <a:close/>
                    <a:moveTo>
                      <a:pt x="8426" y="22325"/>
                    </a:moveTo>
                    <a:lnTo>
                      <a:pt x="8498" y="22325"/>
                    </a:lnTo>
                    <a:lnTo>
                      <a:pt x="8642" y="22180"/>
                    </a:lnTo>
                    <a:lnTo>
                      <a:pt x="8642" y="22180"/>
                    </a:lnTo>
                    <a:lnTo>
                      <a:pt x="8498" y="22325"/>
                    </a:lnTo>
                    <a:close/>
                    <a:moveTo>
                      <a:pt x="8786" y="2088"/>
                    </a:moveTo>
                    <a:lnTo>
                      <a:pt x="8786" y="2088"/>
                    </a:lnTo>
                    <a:cubicBezTo>
                      <a:pt x="8786" y="2088"/>
                      <a:pt x="9290" y="2305"/>
                      <a:pt x="9290" y="2305"/>
                    </a:cubicBezTo>
                    <a:lnTo>
                      <a:pt x="9290" y="2305"/>
                    </a:lnTo>
                    <a:cubicBezTo>
                      <a:pt x="9290" y="2305"/>
                      <a:pt x="8858" y="2088"/>
                      <a:pt x="8858" y="2088"/>
                    </a:cubicBezTo>
                    <a:lnTo>
                      <a:pt x="8858" y="2088"/>
                    </a:lnTo>
                    <a:close/>
                    <a:moveTo>
                      <a:pt x="9506" y="21388"/>
                    </a:moveTo>
                    <a:lnTo>
                      <a:pt x="9506" y="21388"/>
                    </a:lnTo>
                    <a:cubicBezTo>
                      <a:pt x="9506" y="21388"/>
                      <a:pt x="9506" y="21460"/>
                      <a:pt x="9506" y="21460"/>
                    </a:cubicBezTo>
                    <a:lnTo>
                      <a:pt x="10010" y="21316"/>
                    </a:lnTo>
                    <a:lnTo>
                      <a:pt x="10010" y="21172"/>
                    </a:lnTo>
                    <a:lnTo>
                      <a:pt x="9434" y="21388"/>
                    </a:lnTo>
                    <a:close/>
                    <a:moveTo>
                      <a:pt x="9650" y="10298"/>
                    </a:moveTo>
                    <a:lnTo>
                      <a:pt x="9650" y="10298"/>
                    </a:lnTo>
                    <a:cubicBezTo>
                      <a:pt x="9650" y="10298"/>
                      <a:pt x="9938" y="10010"/>
                      <a:pt x="9938" y="10010"/>
                    </a:cubicBezTo>
                    <a:lnTo>
                      <a:pt x="9938" y="10010"/>
                    </a:lnTo>
                    <a:cubicBezTo>
                      <a:pt x="9938" y="10010"/>
                      <a:pt x="9650" y="10298"/>
                      <a:pt x="9650" y="10298"/>
                    </a:cubicBezTo>
                    <a:close/>
                    <a:moveTo>
                      <a:pt x="10226" y="21172"/>
                    </a:moveTo>
                    <a:lnTo>
                      <a:pt x="10298" y="21172"/>
                    </a:lnTo>
                    <a:lnTo>
                      <a:pt x="10442" y="21028"/>
                    </a:lnTo>
                    <a:lnTo>
                      <a:pt x="10370" y="21028"/>
                    </a:lnTo>
                    <a:lnTo>
                      <a:pt x="10226" y="21172"/>
                    </a:lnTo>
                    <a:close/>
                    <a:moveTo>
                      <a:pt x="10514" y="3169"/>
                    </a:moveTo>
                    <a:lnTo>
                      <a:pt x="10874" y="3529"/>
                    </a:lnTo>
                    <a:lnTo>
                      <a:pt x="10874" y="3385"/>
                    </a:lnTo>
                    <a:lnTo>
                      <a:pt x="10586" y="3241"/>
                    </a:lnTo>
                    <a:lnTo>
                      <a:pt x="10586" y="3241"/>
                    </a:lnTo>
                    <a:close/>
                    <a:moveTo>
                      <a:pt x="10802" y="20812"/>
                    </a:moveTo>
                    <a:lnTo>
                      <a:pt x="10802" y="20812"/>
                    </a:lnTo>
                    <a:lnTo>
                      <a:pt x="11018" y="20596"/>
                    </a:lnTo>
                    <a:lnTo>
                      <a:pt x="10946" y="20596"/>
                    </a:lnTo>
                    <a:lnTo>
                      <a:pt x="10730" y="20812"/>
                    </a:lnTo>
                    <a:close/>
                    <a:moveTo>
                      <a:pt x="11450" y="5041"/>
                    </a:moveTo>
                    <a:lnTo>
                      <a:pt x="11523" y="5041"/>
                    </a:lnTo>
                    <a:lnTo>
                      <a:pt x="11667" y="4897"/>
                    </a:lnTo>
                    <a:lnTo>
                      <a:pt x="11595" y="4897"/>
                    </a:lnTo>
                    <a:lnTo>
                      <a:pt x="11450" y="5041"/>
                    </a:lnTo>
                    <a:close/>
                    <a:moveTo>
                      <a:pt x="11595" y="20308"/>
                    </a:moveTo>
                    <a:lnTo>
                      <a:pt x="11667" y="20308"/>
                    </a:lnTo>
                    <a:lnTo>
                      <a:pt x="11810" y="20164"/>
                    </a:lnTo>
                    <a:lnTo>
                      <a:pt x="11810" y="20164"/>
                    </a:lnTo>
                    <a:lnTo>
                      <a:pt x="11667" y="20308"/>
                    </a:lnTo>
                    <a:close/>
                    <a:moveTo>
                      <a:pt x="12242" y="19804"/>
                    </a:moveTo>
                    <a:lnTo>
                      <a:pt x="12242" y="19948"/>
                    </a:lnTo>
                    <a:lnTo>
                      <a:pt x="12459" y="19948"/>
                    </a:lnTo>
                    <a:lnTo>
                      <a:pt x="12459" y="19804"/>
                    </a:lnTo>
                    <a:lnTo>
                      <a:pt x="12242" y="19804"/>
                    </a:lnTo>
                    <a:close/>
                    <a:moveTo>
                      <a:pt x="12747" y="19372"/>
                    </a:moveTo>
                    <a:lnTo>
                      <a:pt x="12602" y="19516"/>
                    </a:lnTo>
                    <a:lnTo>
                      <a:pt x="12602" y="19516"/>
                    </a:lnTo>
                    <a:cubicBezTo>
                      <a:pt x="12602" y="19516"/>
                      <a:pt x="12747" y="19516"/>
                      <a:pt x="12747" y="19516"/>
                    </a:cubicBezTo>
                    <a:lnTo>
                      <a:pt x="12891" y="19300"/>
                    </a:lnTo>
                    <a:lnTo>
                      <a:pt x="12747" y="19300"/>
                    </a:lnTo>
                    <a:close/>
                    <a:moveTo>
                      <a:pt x="12675" y="5257"/>
                    </a:moveTo>
                    <a:cubicBezTo>
                      <a:pt x="12675" y="5257"/>
                      <a:pt x="12891" y="5473"/>
                      <a:pt x="13395" y="5617"/>
                    </a:cubicBezTo>
                    <a:lnTo>
                      <a:pt x="13467" y="5617"/>
                    </a:lnTo>
                    <a:cubicBezTo>
                      <a:pt x="13467" y="5617"/>
                      <a:pt x="12675" y="5257"/>
                      <a:pt x="12675" y="5257"/>
                    </a:cubicBezTo>
                    <a:close/>
                    <a:moveTo>
                      <a:pt x="13035" y="3457"/>
                    </a:moveTo>
                    <a:lnTo>
                      <a:pt x="13035" y="3745"/>
                    </a:lnTo>
                    <a:lnTo>
                      <a:pt x="13179" y="3745"/>
                    </a:lnTo>
                    <a:lnTo>
                      <a:pt x="13179" y="3457"/>
                    </a:lnTo>
                    <a:lnTo>
                      <a:pt x="13035" y="3457"/>
                    </a:ln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85A70305-0E7B-59EE-C4B8-D983874B7A80}"/>
                  </a:ext>
                </a:extLst>
              </p:cNvPr>
              <p:cNvSpPr/>
              <p:nvPr/>
            </p:nvSpPr>
            <p:spPr>
              <a:xfrm>
                <a:off x="7077293" y="5505095"/>
                <a:ext cx="18579" cy="24700"/>
              </a:xfrm>
              <a:custGeom>
                <a:avLst/>
                <a:gdLst>
                  <a:gd name="connsiteX0" fmla="*/ 16707 w 18579"/>
                  <a:gd name="connsiteY0" fmla="*/ 216 h 24700"/>
                  <a:gd name="connsiteX1" fmla="*/ 18364 w 18579"/>
                  <a:gd name="connsiteY1" fmla="*/ 1585 h 24700"/>
                  <a:gd name="connsiteX2" fmla="*/ 18291 w 18579"/>
                  <a:gd name="connsiteY2" fmla="*/ 1585 h 24700"/>
                  <a:gd name="connsiteX3" fmla="*/ 18364 w 18579"/>
                  <a:gd name="connsiteY3" fmla="*/ 1585 h 24700"/>
                  <a:gd name="connsiteX4" fmla="*/ 18364 w 18579"/>
                  <a:gd name="connsiteY4" fmla="*/ 1872 h 24700"/>
                  <a:gd name="connsiteX5" fmla="*/ 18291 w 18579"/>
                  <a:gd name="connsiteY5" fmla="*/ 1872 h 24700"/>
                  <a:gd name="connsiteX6" fmla="*/ 18291 w 18579"/>
                  <a:gd name="connsiteY6" fmla="*/ 2017 h 24700"/>
                  <a:gd name="connsiteX7" fmla="*/ 18508 w 18579"/>
                  <a:gd name="connsiteY7" fmla="*/ 2232 h 24700"/>
                  <a:gd name="connsiteX8" fmla="*/ 18076 w 18579"/>
                  <a:gd name="connsiteY8" fmla="*/ 3673 h 24700"/>
                  <a:gd name="connsiteX9" fmla="*/ 18580 w 18579"/>
                  <a:gd name="connsiteY9" fmla="*/ 5257 h 24700"/>
                  <a:gd name="connsiteX10" fmla="*/ 16779 w 18579"/>
                  <a:gd name="connsiteY10" fmla="*/ 6697 h 24700"/>
                  <a:gd name="connsiteX11" fmla="*/ 16779 w 18579"/>
                  <a:gd name="connsiteY11" fmla="*/ 6697 h 24700"/>
                  <a:gd name="connsiteX12" fmla="*/ 17211 w 18579"/>
                  <a:gd name="connsiteY12" fmla="*/ 5833 h 24700"/>
                  <a:gd name="connsiteX13" fmla="*/ 16203 w 18579"/>
                  <a:gd name="connsiteY13" fmla="*/ 5329 h 24700"/>
                  <a:gd name="connsiteX14" fmla="*/ 15627 w 18579"/>
                  <a:gd name="connsiteY14" fmla="*/ 5329 h 24700"/>
                  <a:gd name="connsiteX15" fmla="*/ 14835 w 18579"/>
                  <a:gd name="connsiteY15" fmla="*/ 5329 h 24700"/>
                  <a:gd name="connsiteX16" fmla="*/ 14475 w 18579"/>
                  <a:gd name="connsiteY16" fmla="*/ 5329 h 24700"/>
                  <a:gd name="connsiteX17" fmla="*/ 13755 w 18579"/>
                  <a:gd name="connsiteY17" fmla="*/ 5329 h 24700"/>
                  <a:gd name="connsiteX18" fmla="*/ 13107 w 18579"/>
                  <a:gd name="connsiteY18" fmla="*/ 5329 h 24700"/>
                  <a:gd name="connsiteX19" fmla="*/ 12819 w 18579"/>
                  <a:gd name="connsiteY19" fmla="*/ 5329 h 24700"/>
                  <a:gd name="connsiteX20" fmla="*/ 12675 w 18579"/>
                  <a:gd name="connsiteY20" fmla="*/ 5329 h 24700"/>
                  <a:gd name="connsiteX21" fmla="*/ 12170 w 18579"/>
                  <a:gd name="connsiteY21" fmla="*/ 5329 h 24700"/>
                  <a:gd name="connsiteX22" fmla="*/ 11450 w 18579"/>
                  <a:gd name="connsiteY22" fmla="*/ 5329 h 24700"/>
                  <a:gd name="connsiteX23" fmla="*/ 11450 w 18579"/>
                  <a:gd name="connsiteY23" fmla="*/ 6049 h 24700"/>
                  <a:gd name="connsiteX24" fmla="*/ 11378 w 18579"/>
                  <a:gd name="connsiteY24" fmla="*/ 6626 h 24700"/>
                  <a:gd name="connsiteX25" fmla="*/ 11306 w 18579"/>
                  <a:gd name="connsiteY25" fmla="*/ 6626 h 24700"/>
                  <a:gd name="connsiteX26" fmla="*/ 11306 w 18579"/>
                  <a:gd name="connsiteY26" fmla="*/ 6769 h 24700"/>
                  <a:gd name="connsiteX27" fmla="*/ 10874 w 18579"/>
                  <a:gd name="connsiteY27" fmla="*/ 6481 h 24700"/>
                  <a:gd name="connsiteX28" fmla="*/ 10874 w 18579"/>
                  <a:gd name="connsiteY28" fmla="*/ 6481 h 24700"/>
                  <a:gd name="connsiteX29" fmla="*/ 11450 w 18579"/>
                  <a:gd name="connsiteY29" fmla="*/ 6914 h 24700"/>
                  <a:gd name="connsiteX30" fmla="*/ 11522 w 18579"/>
                  <a:gd name="connsiteY30" fmla="*/ 6914 h 24700"/>
                  <a:gd name="connsiteX31" fmla="*/ 11522 w 18579"/>
                  <a:gd name="connsiteY31" fmla="*/ 7633 h 24700"/>
                  <a:gd name="connsiteX32" fmla="*/ 11522 w 18579"/>
                  <a:gd name="connsiteY32" fmla="*/ 7922 h 24700"/>
                  <a:gd name="connsiteX33" fmla="*/ 11522 w 18579"/>
                  <a:gd name="connsiteY33" fmla="*/ 8426 h 24700"/>
                  <a:gd name="connsiteX34" fmla="*/ 11522 w 18579"/>
                  <a:gd name="connsiteY34" fmla="*/ 8426 h 24700"/>
                  <a:gd name="connsiteX35" fmla="*/ 11378 w 18579"/>
                  <a:gd name="connsiteY35" fmla="*/ 9866 h 24700"/>
                  <a:gd name="connsiteX36" fmla="*/ 11522 w 18579"/>
                  <a:gd name="connsiteY36" fmla="*/ 10010 h 24700"/>
                  <a:gd name="connsiteX37" fmla="*/ 11522 w 18579"/>
                  <a:gd name="connsiteY37" fmla="*/ 10226 h 24700"/>
                  <a:gd name="connsiteX38" fmla="*/ 11522 w 18579"/>
                  <a:gd name="connsiteY38" fmla="*/ 11018 h 24700"/>
                  <a:gd name="connsiteX39" fmla="*/ 11522 w 18579"/>
                  <a:gd name="connsiteY39" fmla="*/ 11018 h 24700"/>
                  <a:gd name="connsiteX40" fmla="*/ 11450 w 18579"/>
                  <a:gd name="connsiteY40" fmla="*/ 11163 h 24700"/>
                  <a:gd name="connsiteX41" fmla="*/ 11450 w 18579"/>
                  <a:gd name="connsiteY41" fmla="*/ 11378 h 24700"/>
                  <a:gd name="connsiteX42" fmla="*/ 11378 w 18579"/>
                  <a:gd name="connsiteY42" fmla="*/ 11955 h 24700"/>
                  <a:gd name="connsiteX43" fmla="*/ 12747 w 18579"/>
                  <a:gd name="connsiteY43" fmla="*/ 14115 h 24700"/>
                  <a:gd name="connsiteX44" fmla="*/ 12747 w 18579"/>
                  <a:gd name="connsiteY44" fmla="*/ 14403 h 24700"/>
                  <a:gd name="connsiteX45" fmla="*/ 11450 w 18579"/>
                  <a:gd name="connsiteY45" fmla="*/ 16203 h 24700"/>
                  <a:gd name="connsiteX46" fmla="*/ 11450 w 18579"/>
                  <a:gd name="connsiteY46" fmla="*/ 16996 h 24700"/>
                  <a:gd name="connsiteX47" fmla="*/ 11378 w 18579"/>
                  <a:gd name="connsiteY47" fmla="*/ 17788 h 24700"/>
                  <a:gd name="connsiteX48" fmla="*/ 11450 w 18579"/>
                  <a:gd name="connsiteY48" fmla="*/ 17788 h 24700"/>
                  <a:gd name="connsiteX49" fmla="*/ 11450 w 18579"/>
                  <a:gd name="connsiteY49" fmla="*/ 18220 h 24700"/>
                  <a:gd name="connsiteX50" fmla="*/ 11450 w 18579"/>
                  <a:gd name="connsiteY50" fmla="*/ 18292 h 24700"/>
                  <a:gd name="connsiteX51" fmla="*/ 11450 w 18579"/>
                  <a:gd name="connsiteY51" fmla="*/ 18292 h 24700"/>
                  <a:gd name="connsiteX52" fmla="*/ 11378 w 18579"/>
                  <a:gd name="connsiteY52" fmla="*/ 18580 h 24700"/>
                  <a:gd name="connsiteX53" fmla="*/ 11450 w 18579"/>
                  <a:gd name="connsiteY53" fmla="*/ 18580 h 24700"/>
                  <a:gd name="connsiteX54" fmla="*/ 11378 w 18579"/>
                  <a:gd name="connsiteY54" fmla="*/ 18940 h 24700"/>
                  <a:gd name="connsiteX55" fmla="*/ 11522 w 18579"/>
                  <a:gd name="connsiteY55" fmla="*/ 20596 h 24700"/>
                  <a:gd name="connsiteX56" fmla="*/ 11378 w 18579"/>
                  <a:gd name="connsiteY56" fmla="*/ 22036 h 24700"/>
                  <a:gd name="connsiteX57" fmla="*/ 12098 w 18579"/>
                  <a:gd name="connsiteY57" fmla="*/ 22900 h 24700"/>
                  <a:gd name="connsiteX58" fmla="*/ 12530 w 18579"/>
                  <a:gd name="connsiteY58" fmla="*/ 23045 h 24700"/>
                  <a:gd name="connsiteX59" fmla="*/ 12530 w 18579"/>
                  <a:gd name="connsiteY59" fmla="*/ 23045 h 24700"/>
                  <a:gd name="connsiteX60" fmla="*/ 13467 w 18579"/>
                  <a:gd name="connsiteY60" fmla="*/ 22757 h 24700"/>
                  <a:gd name="connsiteX61" fmla="*/ 13539 w 18579"/>
                  <a:gd name="connsiteY61" fmla="*/ 22757 h 24700"/>
                  <a:gd name="connsiteX62" fmla="*/ 13539 w 18579"/>
                  <a:gd name="connsiteY62" fmla="*/ 22900 h 24700"/>
                  <a:gd name="connsiteX63" fmla="*/ 10586 w 18579"/>
                  <a:gd name="connsiteY63" fmla="*/ 24701 h 24700"/>
                  <a:gd name="connsiteX64" fmla="*/ 9362 w 18579"/>
                  <a:gd name="connsiteY64" fmla="*/ 24053 h 24700"/>
                  <a:gd name="connsiteX65" fmla="*/ 7633 w 18579"/>
                  <a:gd name="connsiteY65" fmla="*/ 24557 h 24700"/>
                  <a:gd name="connsiteX66" fmla="*/ 5113 w 18579"/>
                  <a:gd name="connsiteY66" fmla="*/ 22757 h 24700"/>
                  <a:gd name="connsiteX67" fmla="*/ 5185 w 18579"/>
                  <a:gd name="connsiteY67" fmla="*/ 22757 h 24700"/>
                  <a:gd name="connsiteX68" fmla="*/ 5905 w 18579"/>
                  <a:gd name="connsiteY68" fmla="*/ 22900 h 24700"/>
                  <a:gd name="connsiteX69" fmla="*/ 6409 w 18579"/>
                  <a:gd name="connsiteY69" fmla="*/ 22900 h 24700"/>
                  <a:gd name="connsiteX70" fmla="*/ 7129 w 18579"/>
                  <a:gd name="connsiteY70" fmla="*/ 21533 h 24700"/>
                  <a:gd name="connsiteX71" fmla="*/ 7129 w 18579"/>
                  <a:gd name="connsiteY71" fmla="*/ 20668 h 24700"/>
                  <a:gd name="connsiteX72" fmla="*/ 7129 w 18579"/>
                  <a:gd name="connsiteY72" fmla="*/ 20308 h 24700"/>
                  <a:gd name="connsiteX73" fmla="*/ 7129 w 18579"/>
                  <a:gd name="connsiteY73" fmla="*/ 19732 h 24700"/>
                  <a:gd name="connsiteX74" fmla="*/ 7129 w 18579"/>
                  <a:gd name="connsiteY74" fmla="*/ 17428 h 24700"/>
                  <a:gd name="connsiteX75" fmla="*/ 7274 w 18579"/>
                  <a:gd name="connsiteY75" fmla="*/ 17284 h 24700"/>
                  <a:gd name="connsiteX76" fmla="*/ 7129 w 18579"/>
                  <a:gd name="connsiteY76" fmla="*/ 16419 h 24700"/>
                  <a:gd name="connsiteX77" fmla="*/ 7129 w 18579"/>
                  <a:gd name="connsiteY77" fmla="*/ 16419 h 24700"/>
                  <a:gd name="connsiteX78" fmla="*/ 5905 w 18579"/>
                  <a:gd name="connsiteY78" fmla="*/ 14331 h 24700"/>
                  <a:gd name="connsiteX79" fmla="*/ 7129 w 18579"/>
                  <a:gd name="connsiteY79" fmla="*/ 13107 h 24700"/>
                  <a:gd name="connsiteX80" fmla="*/ 6986 w 18579"/>
                  <a:gd name="connsiteY80" fmla="*/ 13107 h 24700"/>
                  <a:gd name="connsiteX81" fmla="*/ 7201 w 18579"/>
                  <a:gd name="connsiteY81" fmla="*/ 12170 h 24700"/>
                  <a:gd name="connsiteX82" fmla="*/ 7057 w 18579"/>
                  <a:gd name="connsiteY82" fmla="*/ 10946 h 24700"/>
                  <a:gd name="connsiteX83" fmla="*/ 7274 w 18579"/>
                  <a:gd name="connsiteY83" fmla="*/ 10658 h 24700"/>
                  <a:gd name="connsiteX84" fmla="*/ 7057 w 18579"/>
                  <a:gd name="connsiteY84" fmla="*/ 10442 h 24700"/>
                  <a:gd name="connsiteX85" fmla="*/ 7201 w 18579"/>
                  <a:gd name="connsiteY85" fmla="*/ 9722 h 24700"/>
                  <a:gd name="connsiteX86" fmla="*/ 7057 w 18579"/>
                  <a:gd name="connsiteY86" fmla="*/ 8642 h 24700"/>
                  <a:gd name="connsiteX87" fmla="*/ 7274 w 18579"/>
                  <a:gd name="connsiteY87" fmla="*/ 8642 h 24700"/>
                  <a:gd name="connsiteX88" fmla="*/ 7057 w 18579"/>
                  <a:gd name="connsiteY88" fmla="*/ 7562 h 24700"/>
                  <a:gd name="connsiteX89" fmla="*/ 7057 w 18579"/>
                  <a:gd name="connsiteY89" fmla="*/ 7346 h 24700"/>
                  <a:gd name="connsiteX90" fmla="*/ 7057 w 18579"/>
                  <a:gd name="connsiteY90" fmla="*/ 6265 h 24700"/>
                  <a:gd name="connsiteX91" fmla="*/ 7057 w 18579"/>
                  <a:gd name="connsiteY91" fmla="*/ 5977 h 24700"/>
                  <a:gd name="connsiteX92" fmla="*/ 7057 w 18579"/>
                  <a:gd name="connsiteY92" fmla="*/ 5617 h 24700"/>
                  <a:gd name="connsiteX93" fmla="*/ 7057 w 18579"/>
                  <a:gd name="connsiteY93" fmla="*/ 5617 h 24700"/>
                  <a:gd name="connsiteX94" fmla="*/ 7057 w 18579"/>
                  <a:gd name="connsiteY94" fmla="*/ 5617 h 24700"/>
                  <a:gd name="connsiteX95" fmla="*/ 7057 w 18579"/>
                  <a:gd name="connsiteY95" fmla="*/ 5041 h 24700"/>
                  <a:gd name="connsiteX96" fmla="*/ 6554 w 18579"/>
                  <a:gd name="connsiteY96" fmla="*/ 4753 h 24700"/>
                  <a:gd name="connsiteX97" fmla="*/ 5977 w 18579"/>
                  <a:gd name="connsiteY97" fmla="*/ 4969 h 24700"/>
                  <a:gd name="connsiteX98" fmla="*/ 5905 w 18579"/>
                  <a:gd name="connsiteY98" fmla="*/ 4969 h 24700"/>
                  <a:gd name="connsiteX99" fmla="*/ 5761 w 18579"/>
                  <a:gd name="connsiteY99" fmla="*/ 4969 h 24700"/>
                  <a:gd name="connsiteX100" fmla="*/ 4897 w 18579"/>
                  <a:gd name="connsiteY100" fmla="*/ 4969 h 24700"/>
                  <a:gd name="connsiteX101" fmla="*/ 4249 w 18579"/>
                  <a:gd name="connsiteY101" fmla="*/ 4969 h 24700"/>
                  <a:gd name="connsiteX102" fmla="*/ 4033 w 18579"/>
                  <a:gd name="connsiteY102" fmla="*/ 4969 h 24700"/>
                  <a:gd name="connsiteX103" fmla="*/ 3745 w 18579"/>
                  <a:gd name="connsiteY103" fmla="*/ 4969 h 24700"/>
                  <a:gd name="connsiteX104" fmla="*/ 3241 w 18579"/>
                  <a:gd name="connsiteY104" fmla="*/ 4969 h 24700"/>
                  <a:gd name="connsiteX105" fmla="*/ 2737 w 18579"/>
                  <a:gd name="connsiteY105" fmla="*/ 4969 h 24700"/>
                  <a:gd name="connsiteX106" fmla="*/ 2305 w 18579"/>
                  <a:gd name="connsiteY106" fmla="*/ 4969 h 24700"/>
                  <a:gd name="connsiteX107" fmla="*/ 1728 w 18579"/>
                  <a:gd name="connsiteY107" fmla="*/ 5041 h 24700"/>
                  <a:gd name="connsiteX108" fmla="*/ 1728 w 18579"/>
                  <a:gd name="connsiteY108" fmla="*/ 5329 h 24700"/>
                  <a:gd name="connsiteX109" fmla="*/ 2088 w 18579"/>
                  <a:gd name="connsiteY109" fmla="*/ 6265 h 24700"/>
                  <a:gd name="connsiteX110" fmla="*/ 2088 w 18579"/>
                  <a:gd name="connsiteY110" fmla="*/ 6265 h 24700"/>
                  <a:gd name="connsiteX111" fmla="*/ 144 w 18579"/>
                  <a:gd name="connsiteY111" fmla="*/ 4897 h 24700"/>
                  <a:gd name="connsiteX112" fmla="*/ 576 w 18579"/>
                  <a:gd name="connsiteY112" fmla="*/ 3601 h 24700"/>
                  <a:gd name="connsiteX113" fmla="*/ 0 w 18579"/>
                  <a:gd name="connsiteY113" fmla="*/ 2521 h 24700"/>
                  <a:gd name="connsiteX114" fmla="*/ 0 w 18579"/>
                  <a:gd name="connsiteY114" fmla="*/ 2305 h 24700"/>
                  <a:gd name="connsiteX115" fmla="*/ 1945 w 18579"/>
                  <a:gd name="connsiteY115" fmla="*/ 576 h 24700"/>
                  <a:gd name="connsiteX116" fmla="*/ 1945 w 18579"/>
                  <a:gd name="connsiteY116" fmla="*/ 576 h 24700"/>
                  <a:gd name="connsiteX117" fmla="*/ 1585 w 18579"/>
                  <a:gd name="connsiteY117" fmla="*/ 1296 h 24700"/>
                  <a:gd name="connsiteX118" fmla="*/ 1585 w 18579"/>
                  <a:gd name="connsiteY118" fmla="*/ 1512 h 24700"/>
                  <a:gd name="connsiteX119" fmla="*/ 2377 w 18579"/>
                  <a:gd name="connsiteY119" fmla="*/ 2017 h 24700"/>
                  <a:gd name="connsiteX120" fmla="*/ 2809 w 18579"/>
                  <a:gd name="connsiteY120" fmla="*/ 2017 h 24700"/>
                  <a:gd name="connsiteX121" fmla="*/ 2953 w 18579"/>
                  <a:gd name="connsiteY121" fmla="*/ 2017 h 24700"/>
                  <a:gd name="connsiteX122" fmla="*/ 3673 w 18579"/>
                  <a:gd name="connsiteY122" fmla="*/ 2232 h 24700"/>
                  <a:gd name="connsiteX123" fmla="*/ 3745 w 18579"/>
                  <a:gd name="connsiteY123" fmla="*/ 2232 h 24700"/>
                  <a:gd name="connsiteX124" fmla="*/ 3889 w 18579"/>
                  <a:gd name="connsiteY124" fmla="*/ 2017 h 24700"/>
                  <a:gd name="connsiteX125" fmla="*/ 4465 w 18579"/>
                  <a:gd name="connsiteY125" fmla="*/ 2017 h 24700"/>
                  <a:gd name="connsiteX126" fmla="*/ 5041 w 18579"/>
                  <a:gd name="connsiteY126" fmla="*/ 2017 h 24700"/>
                  <a:gd name="connsiteX127" fmla="*/ 6554 w 18579"/>
                  <a:gd name="connsiteY127" fmla="*/ 2161 h 24700"/>
                  <a:gd name="connsiteX128" fmla="*/ 7633 w 18579"/>
                  <a:gd name="connsiteY128" fmla="*/ 2017 h 24700"/>
                  <a:gd name="connsiteX129" fmla="*/ 7993 w 18579"/>
                  <a:gd name="connsiteY129" fmla="*/ 2161 h 24700"/>
                  <a:gd name="connsiteX130" fmla="*/ 10370 w 18579"/>
                  <a:gd name="connsiteY130" fmla="*/ 2017 h 24700"/>
                  <a:gd name="connsiteX131" fmla="*/ 10586 w 18579"/>
                  <a:gd name="connsiteY131" fmla="*/ 2017 h 24700"/>
                  <a:gd name="connsiteX132" fmla="*/ 10874 w 18579"/>
                  <a:gd name="connsiteY132" fmla="*/ 2017 h 24700"/>
                  <a:gd name="connsiteX133" fmla="*/ 11162 w 18579"/>
                  <a:gd name="connsiteY133" fmla="*/ 2017 h 24700"/>
                  <a:gd name="connsiteX134" fmla="*/ 12242 w 18579"/>
                  <a:gd name="connsiteY134" fmla="*/ 2017 h 24700"/>
                  <a:gd name="connsiteX135" fmla="*/ 13683 w 18579"/>
                  <a:gd name="connsiteY135" fmla="*/ 2017 h 24700"/>
                  <a:gd name="connsiteX136" fmla="*/ 13683 w 18579"/>
                  <a:gd name="connsiteY136" fmla="*/ 2017 h 24700"/>
                  <a:gd name="connsiteX137" fmla="*/ 13683 w 18579"/>
                  <a:gd name="connsiteY137" fmla="*/ 2017 h 24700"/>
                  <a:gd name="connsiteX138" fmla="*/ 15195 w 18579"/>
                  <a:gd name="connsiteY138" fmla="*/ 2161 h 24700"/>
                  <a:gd name="connsiteX139" fmla="*/ 16779 w 18579"/>
                  <a:gd name="connsiteY139" fmla="*/ 1585 h 24700"/>
                  <a:gd name="connsiteX140" fmla="*/ 16995 w 18579"/>
                  <a:gd name="connsiteY140" fmla="*/ 1008 h 24700"/>
                  <a:gd name="connsiteX141" fmla="*/ 16563 w 18579"/>
                  <a:gd name="connsiteY141" fmla="*/ 144 h 24700"/>
                  <a:gd name="connsiteX142" fmla="*/ 16563 w 18579"/>
                  <a:gd name="connsiteY142" fmla="*/ 0 h 24700"/>
                  <a:gd name="connsiteX143" fmla="*/ 1728 w 18579"/>
                  <a:gd name="connsiteY143" fmla="*/ 4825 h 24700"/>
                  <a:gd name="connsiteX144" fmla="*/ 1728 w 18579"/>
                  <a:gd name="connsiteY144" fmla="*/ 4825 h 24700"/>
                  <a:gd name="connsiteX145" fmla="*/ 2160 w 18579"/>
                  <a:gd name="connsiteY145" fmla="*/ 4969 h 24700"/>
                  <a:gd name="connsiteX146" fmla="*/ 2160 w 18579"/>
                  <a:gd name="connsiteY146" fmla="*/ 4969 h 24700"/>
                  <a:gd name="connsiteX147" fmla="*/ 2160 w 18579"/>
                  <a:gd name="connsiteY147" fmla="*/ 4825 h 24700"/>
                  <a:gd name="connsiteX148" fmla="*/ 1656 w 18579"/>
                  <a:gd name="connsiteY148" fmla="*/ 4825 h 24700"/>
                  <a:gd name="connsiteX149" fmla="*/ 4609 w 18579"/>
                  <a:gd name="connsiteY149" fmla="*/ 4393 h 24700"/>
                  <a:gd name="connsiteX150" fmla="*/ 4609 w 18579"/>
                  <a:gd name="connsiteY150" fmla="*/ 4393 h 24700"/>
                  <a:gd name="connsiteX151" fmla="*/ 4897 w 18579"/>
                  <a:gd name="connsiteY151" fmla="*/ 4393 h 24700"/>
                  <a:gd name="connsiteX152" fmla="*/ 4897 w 18579"/>
                  <a:gd name="connsiteY152" fmla="*/ 4393 h 24700"/>
                  <a:gd name="connsiteX153" fmla="*/ 4609 w 18579"/>
                  <a:gd name="connsiteY153" fmla="*/ 4393 h 24700"/>
                  <a:gd name="connsiteX154" fmla="*/ 5833 w 18579"/>
                  <a:gd name="connsiteY154" fmla="*/ 4249 h 24700"/>
                  <a:gd name="connsiteX155" fmla="*/ 5833 w 18579"/>
                  <a:gd name="connsiteY155" fmla="*/ 4249 h 24700"/>
                  <a:gd name="connsiteX156" fmla="*/ 6121 w 18579"/>
                  <a:gd name="connsiteY156" fmla="*/ 4249 h 24700"/>
                  <a:gd name="connsiteX157" fmla="*/ 6121 w 18579"/>
                  <a:gd name="connsiteY157" fmla="*/ 4249 h 24700"/>
                  <a:gd name="connsiteX158" fmla="*/ 5833 w 18579"/>
                  <a:gd name="connsiteY158" fmla="*/ 4249 h 24700"/>
                  <a:gd name="connsiteX159" fmla="*/ 6265 w 18579"/>
                  <a:gd name="connsiteY159" fmla="*/ 4177 h 24700"/>
                  <a:gd name="connsiteX160" fmla="*/ 6265 w 18579"/>
                  <a:gd name="connsiteY160" fmla="*/ 4177 h 24700"/>
                  <a:gd name="connsiteX161" fmla="*/ 6769 w 18579"/>
                  <a:gd name="connsiteY161" fmla="*/ 4249 h 24700"/>
                  <a:gd name="connsiteX162" fmla="*/ 6769 w 18579"/>
                  <a:gd name="connsiteY162" fmla="*/ 4249 h 24700"/>
                  <a:gd name="connsiteX163" fmla="*/ 6265 w 18579"/>
                  <a:gd name="connsiteY163" fmla="*/ 4177 h 24700"/>
                  <a:gd name="connsiteX164" fmla="*/ 6914 w 18579"/>
                  <a:gd name="connsiteY164" fmla="*/ 4465 h 24700"/>
                  <a:gd name="connsiteX165" fmla="*/ 6914 w 18579"/>
                  <a:gd name="connsiteY165" fmla="*/ 4465 h 24700"/>
                  <a:gd name="connsiteX166" fmla="*/ 7201 w 18579"/>
                  <a:gd name="connsiteY166" fmla="*/ 4609 h 24700"/>
                  <a:gd name="connsiteX167" fmla="*/ 7201 w 18579"/>
                  <a:gd name="connsiteY167" fmla="*/ 4609 h 24700"/>
                  <a:gd name="connsiteX168" fmla="*/ 6914 w 18579"/>
                  <a:gd name="connsiteY168" fmla="*/ 4465 h 24700"/>
                  <a:gd name="connsiteX169" fmla="*/ 6914 w 18579"/>
                  <a:gd name="connsiteY169" fmla="*/ 4465 h 24700"/>
                  <a:gd name="connsiteX170" fmla="*/ 7129 w 18579"/>
                  <a:gd name="connsiteY170" fmla="*/ 4033 h 24700"/>
                  <a:gd name="connsiteX171" fmla="*/ 7129 w 18579"/>
                  <a:gd name="connsiteY171" fmla="*/ 4033 h 24700"/>
                  <a:gd name="connsiteX172" fmla="*/ 7633 w 18579"/>
                  <a:gd name="connsiteY172" fmla="*/ 4105 h 24700"/>
                  <a:gd name="connsiteX173" fmla="*/ 7633 w 18579"/>
                  <a:gd name="connsiteY173" fmla="*/ 3961 h 24700"/>
                  <a:gd name="connsiteX174" fmla="*/ 7129 w 18579"/>
                  <a:gd name="connsiteY174" fmla="*/ 3961 h 24700"/>
                  <a:gd name="connsiteX175" fmla="*/ 7489 w 18579"/>
                  <a:gd name="connsiteY175" fmla="*/ 22685 h 24700"/>
                  <a:gd name="connsiteX176" fmla="*/ 7489 w 18579"/>
                  <a:gd name="connsiteY176" fmla="*/ 22685 h 24700"/>
                  <a:gd name="connsiteX177" fmla="*/ 7706 w 18579"/>
                  <a:gd name="connsiteY177" fmla="*/ 22757 h 24700"/>
                  <a:gd name="connsiteX178" fmla="*/ 7706 w 18579"/>
                  <a:gd name="connsiteY178" fmla="*/ 22613 h 24700"/>
                  <a:gd name="connsiteX179" fmla="*/ 7489 w 18579"/>
                  <a:gd name="connsiteY179" fmla="*/ 22613 h 24700"/>
                  <a:gd name="connsiteX180" fmla="*/ 7706 w 18579"/>
                  <a:gd name="connsiteY180" fmla="*/ 11163 h 24700"/>
                  <a:gd name="connsiteX181" fmla="*/ 7706 w 18579"/>
                  <a:gd name="connsiteY181" fmla="*/ 11163 h 24700"/>
                  <a:gd name="connsiteX182" fmla="*/ 8282 w 18579"/>
                  <a:gd name="connsiteY182" fmla="*/ 11523 h 24700"/>
                  <a:gd name="connsiteX183" fmla="*/ 8282 w 18579"/>
                  <a:gd name="connsiteY183" fmla="*/ 11378 h 24700"/>
                  <a:gd name="connsiteX184" fmla="*/ 7921 w 18579"/>
                  <a:gd name="connsiteY184" fmla="*/ 11163 h 24700"/>
                  <a:gd name="connsiteX185" fmla="*/ 7778 w 18579"/>
                  <a:gd name="connsiteY185" fmla="*/ 11163 h 24700"/>
                  <a:gd name="connsiteX186" fmla="*/ 8282 w 18579"/>
                  <a:gd name="connsiteY186" fmla="*/ 22253 h 24700"/>
                  <a:gd name="connsiteX187" fmla="*/ 8282 w 18579"/>
                  <a:gd name="connsiteY187" fmla="*/ 22253 h 24700"/>
                  <a:gd name="connsiteX188" fmla="*/ 8498 w 18579"/>
                  <a:gd name="connsiteY188" fmla="*/ 22325 h 24700"/>
                  <a:gd name="connsiteX189" fmla="*/ 8498 w 18579"/>
                  <a:gd name="connsiteY189" fmla="*/ 22180 h 24700"/>
                  <a:gd name="connsiteX190" fmla="*/ 8282 w 18579"/>
                  <a:gd name="connsiteY190" fmla="*/ 22180 h 24700"/>
                  <a:gd name="connsiteX191" fmla="*/ 8858 w 18579"/>
                  <a:gd name="connsiteY191" fmla="*/ 11810 h 24700"/>
                  <a:gd name="connsiteX192" fmla="*/ 9218 w 18579"/>
                  <a:gd name="connsiteY192" fmla="*/ 12098 h 24700"/>
                  <a:gd name="connsiteX193" fmla="*/ 9218 w 18579"/>
                  <a:gd name="connsiteY193" fmla="*/ 11955 h 24700"/>
                  <a:gd name="connsiteX194" fmla="*/ 8930 w 18579"/>
                  <a:gd name="connsiteY194" fmla="*/ 11810 h 24700"/>
                  <a:gd name="connsiteX195" fmla="*/ 8858 w 18579"/>
                  <a:gd name="connsiteY195" fmla="*/ 11810 h 24700"/>
                  <a:gd name="connsiteX196" fmla="*/ 9074 w 18579"/>
                  <a:gd name="connsiteY196" fmla="*/ 3745 h 24700"/>
                  <a:gd name="connsiteX197" fmla="*/ 9074 w 18579"/>
                  <a:gd name="connsiteY197" fmla="*/ 3745 h 24700"/>
                  <a:gd name="connsiteX198" fmla="*/ 9506 w 18579"/>
                  <a:gd name="connsiteY198" fmla="*/ 3817 h 24700"/>
                  <a:gd name="connsiteX199" fmla="*/ 9506 w 18579"/>
                  <a:gd name="connsiteY199" fmla="*/ 3817 h 24700"/>
                  <a:gd name="connsiteX200" fmla="*/ 9074 w 18579"/>
                  <a:gd name="connsiteY200" fmla="*/ 3745 h 24700"/>
                  <a:gd name="connsiteX201" fmla="*/ 9074 w 18579"/>
                  <a:gd name="connsiteY201" fmla="*/ 11378 h 24700"/>
                  <a:gd name="connsiteX202" fmla="*/ 9146 w 18579"/>
                  <a:gd name="connsiteY202" fmla="*/ 11378 h 24700"/>
                  <a:gd name="connsiteX203" fmla="*/ 9290 w 18579"/>
                  <a:gd name="connsiteY203" fmla="*/ 11234 h 24700"/>
                  <a:gd name="connsiteX204" fmla="*/ 9218 w 18579"/>
                  <a:gd name="connsiteY204" fmla="*/ 11234 h 24700"/>
                  <a:gd name="connsiteX205" fmla="*/ 9074 w 18579"/>
                  <a:gd name="connsiteY205" fmla="*/ 11378 h 24700"/>
                  <a:gd name="connsiteX206" fmla="*/ 9506 w 18579"/>
                  <a:gd name="connsiteY206" fmla="*/ 11163 h 24700"/>
                  <a:gd name="connsiteX207" fmla="*/ 9578 w 18579"/>
                  <a:gd name="connsiteY207" fmla="*/ 11163 h 24700"/>
                  <a:gd name="connsiteX208" fmla="*/ 9722 w 18579"/>
                  <a:gd name="connsiteY208" fmla="*/ 11018 h 24700"/>
                  <a:gd name="connsiteX209" fmla="*/ 9650 w 18579"/>
                  <a:gd name="connsiteY209" fmla="*/ 11018 h 24700"/>
                  <a:gd name="connsiteX210" fmla="*/ 9506 w 18579"/>
                  <a:gd name="connsiteY210" fmla="*/ 11163 h 24700"/>
                  <a:gd name="connsiteX211" fmla="*/ 9578 w 18579"/>
                  <a:gd name="connsiteY211" fmla="*/ 12242 h 24700"/>
                  <a:gd name="connsiteX212" fmla="*/ 9794 w 18579"/>
                  <a:gd name="connsiteY212" fmla="*/ 12387 h 24700"/>
                  <a:gd name="connsiteX213" fmla="*/ 9866 w 18579"/>
                  <a:gd name="connsiteY213" fmla="*/ 12387 h 24700"/>
                  <a:gd name="connsiteX214" fmla="*/ 9578 w 18579"/>
                  <a:gd name="connsiteY214" fmla="*/ 12242 h 24700"/>
                  <a:gd name="connsiteX215" fmla="*/ 9578 w 18579"/>
                  <a:gd name="connsiteY215" fmla="*/ 19948 h 24700"/>
                  <a:gd name="connsiteX216" fmla="*/ 9722 w 18579"/>
                  <a:gd name="connsiteY216" fmla="*/ 20092 h 24700"/>
                  <a:gd name="connsiteX217" fmla="*/ 9722 w 18579"/>
                  <a:gd name="connsiteY217" fmla="*/ 20092 h 24700"/>
                  <a:gd name="connsiteX218" fmla="*/ 9578 w 18579"/>
                  <a:gd name="connsiteY218" fmla="*/ 19948 h 24700"/>
                  <a:gd name="connsiteX219" fmla="*/ 9578 w 18579"/>
                  <a:gd name="connsiteY219" fmla="*/ 19948 h 24700"/>
                  <a:gd name="connsiteX220" fmla="*/ 9866 w 18579"/>
                  <a:gd name="connsiteY220" fmla="*/ 20164 h 24700"/>
                  <a:gd name="connsiteX221" fmla="*/ 9866 w 18579"/>
                  <a:gd name="connsiteY221" fmla="*/ 20164 h 24700"/>
                  <a:gd name="connsiteX222" fmla="*/ 10082 w 18579"/>
                  <a:gd name="connsiteY222" fmla="*/ 20308 h 24700"/>
                  <a:gd name="connsiteX223" fmla="*/ 10154 w 18579"/>
                  <a:gd name="connsiteY223" fmla="*/ 20308 h 24700"/>
                  <a:gd name="connsiteX224" fmla="*/ 9938 w 18579"/>
                  <a:gd name="connsiteY224" fmla="*/ 20164 h 24700"/>
                  <a:gd name="connsiteX225" fmla="*/ 9938 w 18579"/>
                  <a:gd name="connsiteY225" fmla="*/ 20164 h 24700"/>
                  <a:gd name="connsiteX226" fmla="*/ 9938 w 18579"/>
                  <a:gd name="connsiteY226" fmla="*/ 3601 h 24700"/>
                  <a:gd name="connsiteX227" fmla="*/ 9938 w 18579"/>
                  <a:gd name="connsiteY227" fmla="*/ 3601 h 24700"/>
                  <a:gd name="connsiteX228" fmla="*/ 10226 w 18579"/>
                  <a:gd name="connsiteY228" fmla="*/ 3673 h 24700"/>
                  <a:gd name="connsiteX229" fmla="*/ 10226 w 18579"/>
                  <a:gd name="connsiteY229" fmla="*/ 3673 h 24700"/>
                  <a:gd name="connsiteX230" fmla="*/ 9938 w 18579"/>
                  <a:gd name="connsiteY230" fmla="*/ 3601 h 24700"/>
                  <a:gd name="connsiteX231" fmla="*/ 9938 w 18579"/>
                  <a:gd name="connsiteY231" fmla="*/ 12387 h 24700"/>
                  <a:gd name="connsiteX232" fmla="*/ 9938 w 18579"/>
                  <a:gd name="connsiteY232" fmla="*/ 12387 h 24700"/>
                  <a:gd name="connsiteX233" fmla="*/ 10154 w 18579"/>
                  <a:gd name="connsiteY233" fmla="*/ 12675 h 24700"/>
                  <a:gd name="connsiteX234" fmla="*/ 10226 w 18579"/>
                  <a:gd name="connsiteY234" fmla="*/ 12675 h 24700"/>
                  <a:gd name="connsiteX235" fmla="*/ 9938 w 18579"/>
                  <a:gd name="connsiteY235" fmla="*/ 12387 h 24700"/>
                  <a:gd name="connsiteX236" fmla="*/ 10082 w 18579"/>
                  <a:gd name="connsiteY236" fmla="*/ 10730 h 24700"/>
                  <a:gd name="connsiteX237" fmla="*/ 10082 w 18579"/>
                  <a:gd name="connsiteY237" fmla="*/ 10730 h 24700"/>
                  <a:gd name="connsiteX238" fmla="*/ 10154 w 18579"/>
                  <a:gd name="connsiteY238" fmla="*/ 10730 h 24700"/>
                  <a:gd name="connsiteX239" fmla="*/ 10370 w 18579"/>
                  <a:gd name="connsiteY239" fmla="*/ 10730 h 24700"/>
                  <a:gd name="connsiteX240" fmla="*/ 10370 w 18579"/>
                  <a:gd name="connsiteY240" fmla="*/ 10586 h 24700"/>
                  <a:gd name="connsiteX241" fmla="*/ 10082 w 18579"/>
                  <a:gd name="connsiteY241" fmla="*/ 10586 h 24700"/>
                  <a:gd name="connsiteX242" fmla="*/ 10442 w 18579"/>
                  <a:gd name="connsiteY242" fmla="*/ 12819 h 24700"/>
                  <a:gd name="connsiteX243" fmla="*/ 10442 w 18579"/>
                  <a:gd name="connsiteY243" fmla="*/ 13107 h 24700"/>
                  <a:gd name="connsiteX244" fmla="*/ 10586 w 18579"/>
                  <a:gd name="connsiteY244" fmla="*/ 13107 h 24700"/>
                  <a:gd name="connsiteX245" fmla="*/ 10802 w 18579"/>
                  <a:gd name="connsiteY245" fmla="*/ 13107 h 24700"/>
                  <a:gd name="connsiteX246" fmla="*/ 10802 w 18579"/>
                  <a:gd name="connsiteY246" fmla="*/ 12963 h 24700"/>
                  <a:gd name="connsiteX247" fmla="*/ 10442 w 18579"/>
                  <a:gd name="connsiteY247" fmla="*/ 12747 h 24700"/>
                  <a:gd name="connsiteX248" fmla="*/ 10370 w 18579"/>
                  <a:gd name="connsiteY248" fmla="*/ 20524 h 24700"/>
                  <a:gd name="connsiteX249" fmla="*/ 10370 w 18579"/>
                  <a:gd name="connsiteY249" fmla="*/ 20668 h 24700"/>
                  <a:gd name="connsiteX250" fmla="*/ 10514 w 18579"/>
                  <a:gd name="connsiteY250" fmla="*/ 20668 h 24700"/>
                  <a:gd name="connsiteX251" fmla="*/ 10658 w 18579"/>
                  <a:gd name="connsiteY251" fmla="*/ 20884 h 24700"/>
                  <a:gd name="connsiteX252" fmla="*/ 10658 w 18579"/>
                  <a:gd name="connsiteY252" fmla="*/ 20884 h 24700"/>
                  <a:gd name="connsiteX253" fmla="*/ 10370 w 18579"/>
                  <a:gd name="connsiteY253" fmla="*/ 20524 h 24700"/>
                  <a:gd name="connsiteX254" fmla="*/ 10658 w 18579"/>
                  <a:gd name="connsiteY254" fmla="*/ 3457 h 24700"/>
                  <a:gd name="connsiteX255" fmla="*/ 10658 w 18579"/>
                  <a:gd name="connsiteY255" fmla="*/ 3457 h 24700"/>
                  <a:gd name="connsiteX256" fmla="*/ 11018 w 18579"/>
                  <a:gd name="connsiteY256" fmla="*/ 3457 h 24700"/>
                  <a:gd name="connsiteX257" fmla="*/ 11018 w 18579"/>
                  <a:gd name="connsiteY257" fmla="*/ 3457 h 24700"/>
                  <a:gd name="connsiteX258" fmla="*/ 10658 w 18579"/>
                  <a:gd name="connsiteY258" fmla="*/ 3457 h 24700"/>
                  <a:gd name="connsiteX259" fmla="*/ 11594 w 18579"/>
                  <a:gd name="connsiteY259" fmla="*/ 3313 h 24700"/>
                  <a:gd name="connsiteX260" fmla="*/ 11594 w 18579"/>
                  <a:gd name="connsiteY260" fmla="*/ 3313 h 24700"/>
                  <a:gd name="connsiteX261" fmla="*/ 11883 w 18579"/>
                  <a:gd name="connsiteY261" fmla="*/ 3313 h 24700"/>
                  <a:gd name="connsiteX262" fmla="*/ 11883 w 18579"/>
                  <a:gd name="connsiteY262" fmla="*/ 3313 h 24700"/>
                  <a:gd name="connsiteX263" fmla="*/ 11594 w 18579"/>
                  <a:gd name="connsiteY263" fmla="*/ 3313 h 24700"/>
                  <a:gd name="connsiteX264" fmla="*/ 12242 w 18579"/>
                  <a:gd name="connsiteY264" fmla="*/ 3241 h 24700"/>
                  <a:gd name="connsiteX265" fmla="*/ 12242 w 18579"/>
                  <a:gd name="connsiteY265" fmla="*/ 3241 h 24700"/>
                  <a:gd name="connsiteX266" fmla="*/ 12530 w 18579"/>
                  <a:gd name="connsiteY266" fmla="*/ 3313 h 24700"/>
                  <a:gd name="connsiteX267" fmla="*/ 12530 w 18579"/>
                  <a:gd name="connsiteY267" fmla="*/ 3313 h 24700"/>
                  <a:gd name="connsiteX268" fmla="*/ 12242 w 18579"/>
                  <a:gd name="connsiteY268" fmla="*/ 3241 h 24700"/>
                  <a:gd name="connsiteX269" fmla="*/ 12747 w 18579"/>
                  <a:gd name="connsiteY269" fmla="*/ 3169 h 24700"/>
                  <a:gd name="connsiteX270" fmla="*/ 12747 w 18579"/>
                  <a:gd name="connsiteY270" fmla="*/ 3169 h 24700"/>
                  <a:gd name="connsiteX271" fmla="*/ 13251 w 18579"/>
                  <a:gd name="connsiteY271" fmla="*/ 3241 h 24700"/>
                  <a:gd name="connsiteX272" fmla="*/ 13251 w 18579"/>
                  <a:gd name="connsiteY272" fmla="*/ 3097 h 24700"/>
                  <a:gd name="connsiteX273" fmla="*/ 12747 w 18579"/>
                  <a:gd name="connsiteY273" fmla="*/ 3097 h 24700"/>
                  <a:gd name="connsiteX274" fmla="*/ 14043 w 18579"/>
                  <a:gd name="connsiteY274" fmla="*/ 2953 h 24700"/>
                  <a:gd name="connsiteX275" fmla="*/ 14043 w 18579"/>
                  <a:gd name="connsiteY275" fmla="*/ 2953 h 24700"/>
                  <a:gd name="connsiteX276" fmla="*/ 14331 w 18579"/>
                  <a:gd name="connsiteY276" fmla="*/ 3025 h 24700"/>
                  <a:gd name="connsiteX277" fmla="*/ 14331 w 18579"/>
                  <a:gd name="connsiteY277" fmla="*/ 3025 h 24700"/>
                  <a:gd name="connsiteX278" fmla="*/ 14043 w 18579"/>
                  <a:gd name="connsiteY278" fmla="*/ 2953 h 2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</a:cxnLst>
                <a:rect l="l" t="t" r="r" b="b"/>
                <a:pathLst>
                  <a:path w="18579" h="24700">
                    <a:moveTo>
                      <a:pt x="16707" y="216"/>
                    </a:moveTo>
                    <a:cubicBezTo>
                      <a:pt x="17788" y="576"/>
                      <a:pt x="18364" y="1008"/>
                      <a:pt x="18364" y="1585"/>
                    </a:cubicBezTo>
                    <a:lnTo>
                      <a:pt x="18291" y="1585"/>
                    </a:lnTo>
                    <a:lnTo>
                      <a:pt x="18364" y="1585"/>
                    </a:lnTo>
                    <a:lnTo>
                      <a:pt x="18364" y="1872"/>
                    </a:lnTo>
                    <a:lnTo>
                      <a:pt x="18291" y="1872"/>
                    </a:lnTo>
                    <a:lnTo>
                      <a:pt x="18291" y="2017"/>
                    </a:lnTo>
                    <a:lnTo>
                      <a:pt x="18508" y="2232"/>
                    </a:lnTo>
                    <a:cubicBezTo>
                      <a:pt x="18508" y="2593"/>
                      <a:pt x="18364" y="3097"/>
                      <a:pt x="18076" y="3673"/>
                    </a:cubicBezTo>
                    <a:cubicBezTo>
                      <a:pt x="18436" y="4249"/>
                      <a:pt x="18580" y="4753"/>
                      <a:pt x="18580" y="5257"/>
                    </a:cubicBezTo>
                    <a:cubicBezTo>
                      <a:pt x="18580" y="5977"/>
                      <a:pt x="18004" y="6481"/>
                      <a:pt x="16779" y="6697"/>
                    </a:cubicBezTo>
                    <a:lnTo>
                      <a:pt x="16779" y="6697"/>
                    </a:lnTo>
                    <a:cubicBezTo>
                      <a:pt x="16779" y="6697"/>
                      <a:pt x="17139" y="6121"/>
                      <a:pt x="17211" y="5833"/>
                    </a:cubicBezTo>
                    <a:cubicBezTo>
                      <a:pt x="17211" y="5473"/>
                      <a:pt x="16852" y="5329"/>
                      <a:pt x="16203" y="5329"/>
                    </a:cubicBezTo>
                    <a:lnTo>
                      <a:pt x="15627" y="5329"/>
                    </a:lnTo>
                    <a:cubicBezTo>
                      <a:pt x="15627" y="5329"/>
                      <a:pt x="14835" y="5329"/>
                      <a:pt x="14835" y="5329"/>
                    </a:cubicBezTo>
                    <a:lnTo>
                      <a:pt x="14475" y="5329"/>
                    </a:lnTo>
                    <a:cubicBezTo>
                      <a:pt x="14475" y="5329"/>
                      <a:pt x="13755" y="5329"/>
                      <a:pt x="13755" y="5329"/>
                    </a:cubicBezTo>
                    <a:lnTo>
                      <a:pt x="13107" y="5329"/>
                    </a:lnTo>
                    <a:cubicBezTo>
                      <a:pt x="13107" y="5329"/>
                      <a:pt x="12819" y="5329"/>
                      <a:pt x="12819" y="5329"/>
                    </a:cubicBezTo>
                    <a:lnTo>
                      <a:pt x="12675" y="5329"/>
                    </a:lnTo>
                    <a:cubicBezTo>
                      <a:pt x="12675" y="5329"/>
                      <a:pt x="12170" y="5329"/>
                      <a:pt x="12170" y="5329"/>
                    </a:cubicBezTo>
                    <a:lnTo>
                      <a:pt x="11450" y="5329"/>
                    </a:lnTo>
                    <a:lnTo>
                      <a:pt x="11450" y="6049"/>
                    </a:lnTo>
                    <a:cubicBezTo>
                      <a:pt x="11450" y="6049"/>
                      <a:pt x="11378" y="6626"/>
                      <a:pt x="11378" y="6626"/>
                    </a:cubicBezTo>
                    <a:lnTo>
                      <a:pt x="11306" y="6626"/>
                    </a:lnTo>
                    <a:lnTo>
                      <a:pt x="11306" y="6769"/>
                    </a:lnTo>
                    <a:lnTo>
                      <a:pt x="10874" y="6481"/>
                    </a:lnTo>
                    <a:lnTo>
                      <a:pt x="10874" y="6481"/>
                    </a:lnTo>
                    <a:cubicBezTo>
                      <a:pt x="10874" y="6481"/>
                      <a:pt x="11090" y="6697"/>
                      <a:pt x="11450" y="6914"/>
                    </a:cubicBezTo>
                    <a:lnTo>
                      <a:pt x="11522" y="6914"/>
                    </a:lnTo>
                    <a:lnTo>
                      <a:pt x="11522" y="7633"/>
                    </a:lnTo>
                    <a:cubicBezTo>
                      <a:pt x="11522" y="7633"/>
                      <a:pt x="11522" y="7922"/>
                      <a:pt x="11522" y="7922"/>
                    </a:cubicBezTo>
                    <a:lnTo>
                      <a:pt x="11522" y="8426"/>
                    </a:lnTo>
                    <a:cubicBezTo>
                      <a:pt x="11522" y="8426"/>
                      <a:pt x="11522" y="8426"/>
                      <a:pt x="11522" y="8426"/>
                    </a:cubicBezTo>
                    <a:lnTo>
                      <a:pt x="11378" y="9866"/>
                    </a:lnTo>
                    <a:lnTo>
                      <a:pt x="11522" y="10010"/>
                    </a:lnTo>
                    <a:lnTo>
                      <a:pt x="11522" y="10226"/>
                    </a:lnTo>
                    <a:cubicBezTo>
                      <a:pt x="11522" y="10226"/>
                      <a:pt x="11522" y="11018"/>
                      <a:pt x="11522" y="11018"/>
                    </a:cubicBezTo>
                    <a:lnTo>
                      <a:pt x="11522" y="11018"/>
                    </a:lnTo>
                    <a:cubicBezTo>
                      <a:pt x="11522" y="11018"/>
                      <a:pt x="11450" y="11163"/>
                      <a:pt x="11450" y="11163"/>
                    </a:cubicBezTo>
                    <a:lnTo>
                      <a:pt x="11450" y="11378"/>
                    </a:lnTo>
                    <a:cubicBezTo>
                      <a:pt x="11450" y="11378"/>
                      <a:pt x="11378" y="11955"/>
                      <a:pt x="11378" y="11955"/>
                    </a:cubicBezTo>
                    <a:cubicBezTo>
                      <a:pt x="11378" y="12675"/>
                      <a:pt x="11810" y="13395"/>
                      <a:pt x="12747" y="14115"/>
                    </a:cubicBezTo>
                    <a:lnTo>
                      <a:pt x="12747" y="14403"/>
                    </a:lnTo>
                    <a:cubicBezTo>
                      <a:pt x="11883" y="15411"/>
                      <a:pt x="11450" y="15987"/>
                      <a:pt x="11450" y="16203"/>
                    </a:cubicBezTo>
                    <a:lnTo>
                      <a:pt x="11450" y="16996"/>
                    </a:lnTo>
                    <a:cubicBezTo>
                      <a:pt x="11450" y="17499"/>
                      <a:pt x="11450" y="17788"/>
                      <a:pt x="11378" y="17788"/>
                    </a:cubicBezTo>
                    <a:lnTo>
                      <a:pt x="11450" y="17788"/>
                    </a:lnTo>
                    <a:lnTo>
                      <a:pt x="11450" y="18220"/>
                    </a:lnTo>
                    <a:cubicBezTo>
                      <a:pt x="11450" y="18220"/>
                      <a:pt x="11450" y="18292"/>
                      <a:pt x="11450" y="18292"/>
                    </a:cubicBezTo>
                    <a:lnTo>
                      <a:pt x="11450" y="18292"/>
                    </a:lnTo>
                    <a:cubicBezTo>
                      <a:pt x="11450" y="18292"/>
                      <a:pt x="11378" y="18580"/>
                      <a:pt x="11378" y="18580"/>
                    </a:cubicBezTo>
                    <a:lnTo>
                      <a:pt x="11450" y="18580"/>
                    </a:lnTo>
                    <a:cubicBezTo>
                      <a:pt x="11450" y="18580"/>
                      <a:pt x="11378" y="18940"/>
                      <a:pt x="11378" y="18940"/>
                    </a:cubicBezTo>
                    <a:lnTo>
                      <a:pt x="11522" y="20596"/>
                    </a:lnTo>
                    <a:lnTo>
                      <a:pt x="11378" y="22036"/>
                    </a:lnTo>
                    <a:lnTo>
                      <a:pt x="12098" y="22900"/>
                    </a:lnTo>
                    <a:lnTo>
                      <a:pt x="12530" y="23045"/>
                    </a:lnTo>
                    <a:lnTo>
                      <a:pt x="12530" y="23045"/>
                    </a:lnTo>
                    <a:cubicBezTo>
                      <a:pt x="12530" y="23045"/>
                      <a:pt x="13107" y="22973"/>
                      <a:pt x="13467" y="22757"/>
                    </a:cubicBezTo>
                    <a:lnTo>
                      <a:pt x="13539" y="22757"/>
                    </a:lnTo>
                    <a:lnTo>
                      <a:pt x="13539" y="22900"/>
                    </a:lnTo>
                    <a:cubicBezTo>
                      <a:pt x="12387" y="24125"/>
                      <a:pt x="11378" y="24701"/>
                      <a:pt x="10586" y="24701"/>
                    </a:cubicBezTo>
                    <a:cubicBezTo>
                      <a:pt x="10154" y="24629"/>
                      <a:pt x="9722" y="24413"/>
                      <a:pt x="9362" y="24053"/>
                    </a:cubicBezTo>
                    <a:cubicBezTo>
                      <a:pt x="9074" y="24413"/>
                      <a:pt x="8498" y="24557"/>
                      <a:pt x="7633" y="24557"/>
                    </a:cubicBezTo>
                    <a:cubicBezTo>
                      <a:pt x="6986" y="24557"/>
                      <a:pt x="6193" y="23981"/>
                      <a:pt x="5113" y="22757"/>
                    </a:cubicBezTo>
                    <a:lnTo>
                      <a:pt x="5185" y="22757"/>
                    </a:lnTo>
                    <a:cubicBezTo>
                      <a:pt x="5185" y="22757"/>
                      <a:pt x="5689" y="22900"/>
                      <a:pt x="5905" y="22900"/>
                    </a:cubicBezTo>
                    <a:lnTo>
                      <a:pt x="6409" y="22900"/>
                    </a:lnTo>
                    <a:cubicBezTo>
                      <a:pt x="6914" y="22900"/>
                      <a:pt x="7129" y="22468"/>
                      <a:pt x="7129" y="21533"/>
                    </a:cubicBezTo>
                    <a:lnTo>
                      <a:pt x="7129" y="20668"/>
                    </a:lnTo>
                    <a:cubicBezTo>
                      <a:pt x="7129" y="20668"/>
                      <a:pt x="7129" y="20308"/>
                      <a:pt x="7129" y="20308"/>
                    </a:cubicBezTo>
                    <a:lnTo>
                      <a:pt x="7129" y="19732"/>
                    </a:lnTo>
                    <a:cubicBezTo>
                      <a:pt x="7129" y="19732"/>
                      <a:pt x="7129" y="17428"/>
                      <a:pt x="7129" y="17428"/>
                    </a:cubicBezTo>
                    <a:lnTo>
                      <a:pt x="7274" y="17284"/>
                    </a:lnTo>
                    <a:lnTo>
                      <a:pt x="7129" y="16419"/>
                    </a:lnTo>
                    <a:lnTo>
                      <a:pt x="7129" y="16419"/>
                    </a:lnTo>
                    <a:cubicBezTo>
                      <a:pt x="7129" y="15843"/>
                      <a:pt x="6769" y="15123"/>
                      <a:pt x="5905" y="14331"/>
                    </a:cubicBezTo>
                    <a:cubicBezTo>
                      <a:pt x="5905" y="14187"/>
                      <a:pt x="6337" y="13755"/>
                      <a:pt x="7129" y="13107"/>
                    </a:cubicBezTo>
                    <a:lnTo>
                      <a:pt x="6986" y="13107"/>
                    </a:lnTo>
                    <a:lnTo>
                      <a:pt x="7201" y="12170"/>
                    </a:lnTo>
                    <a:cubicBezTo>
                      <a:pt x="7201" y="12170"/>
                      <a:pt x="7057" y="11595"/>
                      <a:pt x="7057" y="10946"/>
                    </a:cubicBezTo>
                    <a:lnTo>
                      <a:pt x="7274" y="10658"/>
                    </a:lnTo>
                    <a:lnTo>
                      <a:pt x="7057" y="10442"/>
                    </a:lnTo>
                    <a:lnTo>
                      <a:pt x="7201" y="9722"/>
                    </a:lnTo>
                    <a:lnTo>
                      <a:pt x="7057" y="8642"/>
                    </a:lnTo>
                    <a:lnTo>
                      <a:pt x="7274" y="8642"/>
                    </a:lnTo>
                    <a:cubicBezTo>
                      <a:pt x="7274" y="8642"/>
                      <a:pt x="7057" y="7562"/>
                      <a:pt x="7057" y="7562"/>
                    </a:cubicBezTo>
                    <a:lnTo>
                      <a:pt x="7057" y="7346"/>
                    </a:lnTo>
                    <a:cubicBezTo>
                      <a:pt x="7057" y="7346"/>
                      <a:pt x="7057" y="6265"/>
                      <a:pt x="7057" y="6265"/>
                    </a:cubicBezTo>
                    <a:lnTo>
                      <a:pt x="7057" y="5977"/>
                    </a:lnTo>
                    <a:cubicBezTo>
                      <a:pt x="7057" y="5977"/>
                      <a:pt x="7057" y="5617"/>
                      <a:pt x="7057" y="5617"/>
                    </a:cubicBezTo>
                    <a:lnTo>
                      <a:pt x="7057" y="5617"/>
                    </a:lnTo>
                    <a:lnTo>
                      <a:pt x="7057" y="5617"/>
                    </a:lnTo>
                    <a:lnTo>
                      <a:pt x="7057" y="5041"/>
                    </a:lnTo>
                    <a:cubicBezTo>
                      <a:pt x="6697" y="5041"/>
                      <a:pt x="6554" y="4969"/>
                      <a:pt x="6554" y="4753"/>
                    </a:cubicBezTo>
                    <a:lnTo>
                      <a:pt x="5977" y="4969"/>
                    </a:lnTo>
                    <a:lnTo>
                      <a:pt x="5905" y="4969"/>
                    </a:lnTo>
                    <a:cubicBezTo>
                      <a:pt x="5905" y="4969"/>
                      <a:pt x="5761" y="4969"/>
                      <a:pt x="5761" y="4969"/>
                    </a:cubicBezTo>
                    <a:lnTo>
                      <a:pt x="4897" y="4969"/>
                    </a:lnTo>
                    <a:cubicBezTo>
                      <a:pt x="4897" y="4969"/>
                      <a:pt x="4249" y="4969"/>
                      <a:pt x="4249" y="4969"/>
                    </a:cubicBezTo>
                    <a:lnTo>
                      <a:pt x="4033" y="4969"/>
                    </a:lnTo>
                    <a:cubicBezTo>
                      <a:pt x="4033" y="4969"/>
                      <a:pt x="3745" y="4969"/>
                      <a:pt x="3745" y="4969"/>
                    </a:cubicBezTo>
                    <a:lnTo>
                      <a:pt x="3241" y="4969"/>
                    </a:lnTo>
                    <a:cubicBezTo>
                      <a:pt x="3241" y="4969"/>
                      <a:pt x="2737" y="4969"/>
                      <a:pt x="2737" y="4969"/>
                    </a:cubicBezTo>
                    <a:lnTo>
                      <a:pt x="2305" y="4969"/>
                    </a:lnTo>
                    <a:cubicBezTo>
                      <a:pt x="1872" y="4969"/>
                      <a:pt x="1728" y="4969"/>
                      <a:pt x="1728" y="5041"/>
                    </a:cubicBezTo>
                    <a:lnTo>
                      <a:pt x="1728" y="5329"/>
                    </a:lnTo>
                    <a:cubicBezTo>
                      <a:pt x="1728" y="5689"/>
                      <a:pt x="1800" y="6049"/>
                      <a:pt x="2088" y="6265"/>
                    </a:cubicBezTo>
                    <a:lnTo>
                      <a:pt x="2088" y="6265"/>
                    </a:lnTo>
                    <a:cubicBezTo>
                      <a:pt x="1224" y="6337"/>
                      <a:pt x="576" y="5905"/>
                      <a:pt x="144" y="4897"/>
                    </a:cubicBezTo>
                    <a:cubicBezTo>
                      <a:pt x="144" y="4681"/>
                      <a:pt x="288" y="4249"/>
                      <a:pt x="576" y="3601"/>
                    </a:cubicBezTo>
                    <a:cubicBezTo>
                      <a:pt x="216" y="3313"/>
                      <a:pt x="0" y="2953"/>
                      <a:pt x="0" y="2521"/>
                    </a:cubicBezTo>
                    <a:lnTo>
                      <a:pt x="0" y="2305"/>
                    </a:lnTo>
                    <a:cubicBezTo>
                      <a:pt x="0" y="1440"/>
                      <a:pt x="648" y="864"/>
                      <a:pt x="1945" y="576"/>
                    </a:cubicBezTo>
                    <a:lnTo>
                      <a:pt x="1945" y="576"/>
                    </a:lnTo>
                    <a:cubicBezTo>
                      <a:pt x="1945" y="576"/>
                      <a:pt x="1585" y="1152"/>
                      <a:pt x="1585" y="1296"/>
                    </a:cubicBezTo>
                    <a:lnTo>
                      <a:pt x="1585" y="1512"/>
                    </a:lnTo>
                    <a:cubicBezTo>
                      <a:pt x="1585" y="1512"/>
                      <a:pt x="1872" y="2017"/>
                      <a:pt x="2377" y="2017"/>
                    </a:cubicBezTo>
                    <a:lnTo>
                      <a:pt x="2809" y="2017"/>
                    </a:lnTo>
                    <a:cubicBezTo>
                      <a:pt x="2809" y="2017"/>
                      <a:pt x="2953" y="2017"/>
                      <a:pt x="2953" y="2017"/>
                    </a:cubicBezTo>
                    <a:cubicBezTo>
                      <a:pt x="3457" y="2017"/>
                      <a:pt x="3673" y="2017"/>
                      <a:pt x="3673" y="2232"/>
                    </a:cubicBezTo>
                    <a:lnTo>
                      <a:pt x="3745" y="2232"/>
                    </a:lnTo>
                    <a:cubicBezTo>
                      <a:pt x="3745" y="2232"/>
                      <a:pt x="3745" y="2017"/>
                      <a:pt x="3889" y="2017"/>
                    </a:cubicBezTo>
                    <a:lnTo>
                      <a:pt x="4465" y="2017"/>
                    </a:lnTo>
                    <a:cubicBezTo>
                      <a:pt x="4465" y="2017"/>
                      <a:pt x="5041" y="2017"/>
                      <a:pt x="5041" y="2017"/>
                    </a:cubicBezTo>
                    <a:lnTo>
                      <a:pt x="6554" y="2161"/>
                    </a:lnTo>
                    <a:lnTo>
                      <a:pt x="7633" y="2017"/>
                    </a:lnTo>
                    <a:lnTo>
                      <a:pt x="7993" y="2161"/>
                    </a:lnTo>
                    <a:lnTo>
                      <a:pt x="10370" y="2017"/>
                    </a:lnTo>
                    <a:lnTo>
                      <a:pt x="10586" y="2017"/>
                    </a:lnTo>
                    <a:cubicBezTo>
                      <a:pt x="10586" y="2017"/>
                      <a:pt x="10874" y="2017"/>
                      <a:pt x="10874" y="2017"/>
                    </a:cubicBezTo>
                    <a:lnTo>
                      <a:pt x="11162" y="2017"/>
                    </a:lnTo>
                    <a:cubicBezTo>
                      <a:pt x="11162" y="2017"/>
                      <a:pt x="12242" y="2017"/>
                      <a:pt x="12242" y="2017"/>
                    </a:cubicBezTo>
                    <a:lnTo>
                      <a:pt x="13683" y="2017"/>
                    </a:lnTo>
                    <a:cubicBezTo>
                      <a:pt x="13683" y="2017"/>
                      <a:pt x="13683" y="2017"/>
                      <a:pt x="13683" y="2017"/>
                    </a:cubicBezTo>
                    <a:lnTo>
                      <a:pt x="13683" y="2017"/>
                    </a:lnTo>
                    <a:lnTo>
                      <a:pt x="15195" y="2161"/>
                    </a:lnTo>
                    <a:cubicBezTo>
                      <a:pt x="16275" y="2017"/>
                      <a:pt x="16779" y="1872"/>
                      <a:pt x="16779" y="1585"/>
                    </a:cubicBezTo>
                    <a:cubicBezTo>
                      <a:pt x="16923" y="1368"/>
                      <a:pt x="16995" y="1225"/>
                      <a:pt x="16995" y="1008"/>
                    </a:cubicBezTo>
                    <a:cubicBezTo>
                      <a:pt x="16995" y="432"/>
                      <a:pt x="16779" y="144"/>
                      <a:pt x="16563" y="144"/>
                    </a:cubicBezTo>
                    <a:lnTo>
                      <a:pt x="16563" y="0"/>
                    </a:lnTo>
                    <a:close/>
                    <a:moveTo>
                      <a:pt x="1728" y="4825"/>
                    </a:moveTo>
                    <a:lnTo>
                      <a:pt x="1728" y="4825"/>
                    </a:lnTo>
                    <a:cubicBezTo>
                      <a:pt x="1728" y="4825"/>
                      <a:pt x="2160" y="4969"/>
                      <a:pt x="2160" y="4969"/>
                    </a:cubicBezTo>
                    <a:lnTo>
                      <a:pt x="2160" y="4969"/>
                    </a:lnTo>
                    <a:lnTo>
                      <a:pt x="2160" y="4825"/>
                    </a:lnTo>
                    <a:lnTo>
                      <a:pt x="1656" y="4825"/>
                    </a:lnTo>
                    <a:close/>
                    <a:moveTo>
                      <a:pt x="4609" y="4393"/>
                    </a:moveTo>
                    <a:lnTo>
                      <a:pt x="4609" y="4393"/>
                    </a:lnTo>
                    <a:cubicBezTo>
                      <a:pt x="4609" y="4393"/>
                      <a:pt x="4897" y="4393"/>
                      <a:pt x="4897" y="4393"/>
                    </a:cubicBezTo>
                    <a:lnTo>
                      <a:pt x="4897" y="4393"/>
                    </a:lnTo>
                    <a:cubicBezTo>
                      <a:pt x="4897" y="4393"/>
                      <a:pt x="4609" y="4393"/>
                      <a:pt x="4609" y="4393"/>
                    </a:cubicBezTo>
                    <a:close/>
                    <a:moveTo>
                      <a:pt x="5833" y="4249"/>
                    </a:moveTo>
                    <a:lnTo>
                      <a:pt x="5833" y="4249"/>
                    </a:lnTo>
                    <a:cubicBezTo>
                      <a:pt x="5833" y="4249"/>
                      <a:pt x="6121" y="4249"/>
                      <a:pt x="6121" y="4249"/>
                    </a:cubicBezTo>
                    <a:lnTo>
                      <a:pt x="6121" y="4249"/>
                    </a:lnTo>
                    <a:cubicBezTo>
                      <a:pt x="6121" y="4249"/>
                      <a:pt x="5833" y="4249"/>
                      <a:pt x="5833" y="4249"/>
                    </a:cubicBezTo>
                    <a:close/>
                    <a:moveTo>
                      <a:pt x="6265" y="4177"/>
                    </a:moveTo>
                    <a:lnTo>
                      <a:pt x="6265" y="4177"/>
                    </a:lnTo>
                    <a:cubicBezTo>
                      <a:pt x="6265" y="4177"/>
                      <a:pt x="6769" y="4249"/>
                      <a:pt x="6769" y="4249"/>
                    </a:cubicBezTo>
                    <a:lnTo>
                      <a:pt x="6769" y="4249"/>
                    </a:lnTo>
                    <a:cubicBezTo>
                      <a:pt x="6769" y="4249"/>
                      <a:pt x="6265" y="4177"/>
                      <a:pt x="6265" y="4177"/>
                    </a:cubicBezTo>
                    <a:close/>
                    <a:moveTo>
                      <a:pt x="6914" y="4465"/>
                    </a:moveTo>
                    <a:lnTo>
                      <a:pt x="6914" y="4465"/>
                    </a:lnTo>
                    <a:cubicBezTo>
                      <a:pt x="6914" y="4465"/>
                      <a:pt x="7201" y="4609"/>
                      <a:pt x="7201" y="4609"/>
                    </a:cubicBezTo>
                    <a:lnTo>
                      <a:pt x="7201" y="4609"/>
                    </a:lnTo>
                    <a:cubicBezTo>
                      <a:pt x="7201" y="4609"/>
                      <a:pt x="6914" y="4465"/>
                      <a:pt x="6914" y="4465"/>
                    </a:cubicBezTo>
                    <a:lnTo>
                      <a:pt x="6914" y="4465"/>
                    </a:lnTo>
                    <a:close/>
                    <a:moveTo>
                      <a:pt x="7129" y="4033"/>
                    </a:moveTo>
                    <a:lnTo>
                      <a:pt x="7129" y="4033"/>
                    </a:lnTo>
                    <a:cubicBezTo>
                      <a:pt x="7129" y="4033"/>
                      <a:pt x="7633" y="4105"/>
                      <a:pt x="7633" y="4105"/>
                    </a:cubicBezTo>
                    <a:lnTo>
                      <a:pt x="7633" y="3961"/>
                    </a:lnTo>
                    <a:lnTo>
                      <a:pt x="7129" y="3961"/>
                    </a:lnTo>
                    <a:close/>
                    <a:moveTo>
                      <a:pt x="7489" y="22685"/>
                    </a:moveTo>
                    <a:lnTo>
                      <a:pt x="7489" y="22685"/>
                    </a:lnTo>
                    <a:cubicBezTo>
                      <a:pt x="7489" y="22685"/>
                      <a:pt x="7706" y="22757"/>
                      <a:pt x="7706" y="22757"/>
                    </a:cubicBezTo>
                    <a:lnTo>
                      <a:pt x="7706" y="22613"/>
                    </a:lnTo>
                    <a:lnTo>
                      <a:pt x="7489" y="22613"/>
                    </a:lnTo>
                    <a:close/>
                    <a:moveTo>
                      <a:pt x="7706" y="11163"/>
                    </a:moveTo>
                    <a:lnTo>
                      <a:pt x="7706" y="11163"/>
                    </a:lnTo>
                    <a:cubicBezTo>
                      <a:pt x="7706" y="11163"/>
                      <a:pt x="8282" y="11523"/>
                      <a:pt x="8282" y="11523"/>
                    </a:cubicBezTo>
                    <a:lnTo>
                      <a:pt x="8282" y="11378"/>
                    </a:lnTo>
                    <a:cubicBezTo>
                      <a:pt x="8282" y="11378"/>
                      <a:pt x="7993" y="11378"/>
                      <a:pt x="7921" y="11163"/>
                    </a:cubicBezTo>
                    <a:lnTo>
                      <a:pt x="7778" y="11163"/>
                    </a:lnTo>
                    <a:close/>
                    <a:moveTo>
                      <a:pt x="8282" y="22253"/>
                    </a:moveTo>
                    <a:lnTo>
                      <a:pt x="8282" y="22253"/>
                    </a:lnTo>
                    <a:cubicBezTo>
                      <a:pt x="8282" y="22253"/>
                      <a:pt x="8498" y="22325"/>
                      <a:pt x="8498" y="22325"/>
                    </a:cubicBezTo>
                    <a:lnTo>
                      <a:pt x="8498" y="22180"/>
                    </a:lnTo>
                    <a:lnTo>
                      <a:pt x="8282" y="22180"/>
                    </a:lnTo>
                    <a:close/>
                    <a:moveTo>
                      <a:pt x="8858" y="11810"/>
                    </a:moveTo>
                    <a:lnTo>
                      <a:pt x="9218" y="12098"/>
                    </a:lnTo>
                    <a:lnTo>
                      <a:pt x="9218" y="11955"/>
                    </a:lnTo>
                    <a:lnTo>
                      <a:pt x="8930" y="11810"/>
                    </a:lnTo>
                    <a:lnTo>
                      <a:pt x="8858" y="11810"/>
                    </a:lnTo>
                    <a:close/>
                    <a:moveTo>
                      <a:pt x="9074" y="3745"/>
                    </a:moveTo>
                    <a:lnTo>
                      <a:pt x="9074" y="3745"/>
                    </a:lnTo>
                    <a:cubicBezTo>
                      <a:pt x="9074" y="3745"/>
                      <a:pt x="9506" y="3817"/>
                      <a:pt x="9506" y="3817"/>
                    </a:cubicBezTo>
                    <a:lnTo>
                      <a:pt x="9506" y="3817"/>
                    </a:lnTo>
                    <a:cubicBezTo>
                      <a:pt x="9506" y="3817"/>
                      <a:pt x="9074" y="3745"/>
                      <a:pt x="9074" y="3745"/>
                    </a:cubicBezTo>
                    <a:close/>
                    <a:moveTo>
                      <a:pt x="9074" y="11378"/>
                    </a:moveTo>
                    <a:lnTo>
                      <a:pt x="9146" y="11378"/>
                    </a:lnTo>
                    <a:lnTo>
                      <a:pt x="9290" y="11234"/>
                    </a:lnTo>
                    <a:lnTo>
                      <a:pt x="9218" y="11234"/>
                    </a:lnTo>
                    <a:lnTo>
                      <a:pt x="9074" y="11378"/>
                    </a:lnTo>
                    <a:close/>
                    <a:moveTo>
                      <a:pt x="9506" y="11163"/>
                    </a:moveTo>
                    <a:lnTo>
                      <a:pt x="9578" y="11163"/>
                    </a:lnTo>
                    <a:lnTo>
                      <a:pt x="9722" y="11018"/>
                    </a:lnTo>
                    <a:lnTo>
                      <a:pt x="9650" y="11018"/>
                    </a:lnTo>
                    <a:lnTo>
                      <a:pt x="9506" y="11163"/>
                    </a:lnTo>
                    <a:close/>
                    <a:moveTo>
                      <a:pt x="9578" y="12242"/>
                    </a:moveTo>
                    <a:cubicBezTo>
                      <a:pt x="9578" y="12242"/>
                      <a:pt x="9578" y="12387"/>
                      <a:pt x="9794" y="12387"/>
                    </a:cubicBezTo>
                    <a:lnTo>
                      <a:pt x="9866" y="12387"/>
                    </a:lnTo>
                    <a:cubicBezTo>
                      <a:pt x="9866" y="12387"/>
                      <a:pt x="9578" y="12242"/>
                      <a:pt x="9578" y="12242"/>
                    </a:cubicBezTo>
                    <a:close/>
                    <a:moveTo>
                      <a:pt x="9578" y="19948"/>
                    </a:moveTo>
                    <a:lnTo>
                      <a:pt x="9722" y="20092"/>
                    </a:lnTo>
                    <a:lnTo>
                      <a:pt x="9722" y="20092"/>
                    </a:lnTo>
                    <a:lnTo>
                      <a:pt x="9578" y="19948"/>
                    </a:lnTo>
                    <a:lnTo>
                      <a:pt x="9578" y="19948"/>
                    </a:lnTo>
                    <a:close/>
                    <a:moveTo>
                      <a:pt x="9866" y="20164"/>
                    </a:moveTo>
                    <a:lnTo>
                      <a:pt x="9866" y="20164"/>
                    </a:lnTo>
                    <a:cubicBezTo>
                      <a:pt x="9866" y="20164"/>
                      <a:pt x="10082" y="20308"/>
                      <a:pt x="10082" y="20308"/>
                    </a:cubicBezTo>
                    <a:lnTo>
                      <a:pt x="10154" y="20308"/>
                    </a:lnTo>
                    <a:cubicBezTo>
                      <a:pt x="10154" y="20308"/>
                      <a:pt x="9938" y="20164"/>
                      <a:pt x="9938" y="20164"/>
                    </a:cubicBezTo>
                    <a:lnTo>
                      <a:pt x="9938" y="20164"/>
                    </a:lnTo>
                    <a:close/>
                    <a:moveTo>
                      <a:pt x="9938" y="3601"/>
                    </a:moveTo>
                    <a:lnTo>
                      <a:pt x="9938" y="3601"/>
                    </a:lnTo>
                    <a:cubicBezTo>
                      <a:pt x="9938" y="3601"/>
                      <a:pt x="10226" y="3673"/>
                      <a:pt x="10226" y="3673"/>
                    </a:cubicBezTo>
                    <a:lnTo>
                      <a:pt x="10226" y="3673"/>
                    </a:lnTo>
                    <a:cubicBezTo>
                      <a:pt x="10226" y="3673"/>
                      <a:pt x="9938" y="3601"/>
                      <a:pt x="9938" y="3601"/>
                    </a:cubicBezTo>
                    <a:close/>
                    <a:moveTo>
                      <a:pt x="9938" y="12387"/>
                    </a:moveTo>
                    <a:lnTo>
                      <a:pt x="9938" y="12387"/>
                    </a:lnTo>
                    <a:cubicBezTo>
                      <a:pt x="9938" y="12387"/>
                      <a:pt x="10154" y="12675"/>
                      <a:pt x="10154" y="12675"/>
                    </a:cubicBezTo>
                    <a:lnTo>
                      <a:pt x="10226" y="12675"/>
                    </a:lnTo>
                    <a:lnTo>
                      <a:pt x="9938" y="12387"/>
                    </a:lnTo>
                    <a:close/>
                    <a:moveTo>
                      <a:pt x="10082" y="10730"/>
                    </a:moveTo>
                    <a:lnTo>
                      <a:pt x="10082" y="10730"/>
                    </a:lnTo>
                    <a:cubicBezTo>
                      <a:pt x="10082" y="10730"/>
                      <a:pt x="10154" y="10730"/>
                      <a:pt x="10154" y="10730"/>
                    </a:cubicBezTo>
                    <a:lnTo>
                      <a:pt x="10370" y="10730"/>
                    </a:lnTo>
                    <a:lnTo>
                      <a:pt x="10370" y="10586"/>
                    </a:lnTo>
                    <a:lnTo>
                      <a:pt x="10082" y="10586"/>
                    </a:lnTo>
                    <a:close/>
                    <a:moveTo>
                      <a:pt x="10442" y="12819"/>
                    </a:moveTo>
                    <a:lnTo>
                      <a:pt x="10442" y="13107"/>
                    </a:lnTo>
                    <a:cubicBezTo>
                      <a:pt x="10442" y="13107"/>
                      <a:pt x="10586" y="13107"/>
                      <a:pt x="10586" y="13107"/>
                    </a:cubicBezTo>
                    <a:lnTo>
                      <a:pt x="10802" y="13107"/>
                    </a:lnTo>
                    <a:lnTo>
                      <a:pt x="10802" y="12963"/>
                    </a:lnTo>
                    <a:lnTo>
                      <a:pt x="10442" y="12747"/>
                    </a:lnTo>
                    <a:close/>
                    <a:moveTo>
                      <a:pt x="10370" y="20524"/>
                    </a:moveTo>
                    <a:lnTo>
                      <a:pt x="10370" y="20668"/>
                    </a:lnTo>
                    <a:lnTo>
                      <a:pt x="10514" y="20668"/>
                    </a:lnTo>
                    <a:cubicBezTo>
                      <a:pt x="10514" y="20668"/>
                      <a:pt x="10514" y="20884"/>
                      <a:pt x="10658" y="20884"/>
                    </a:cubicBezTo>
                    <a:lnTo>
                      <a:pt x="10658" y="20884"/>
                    </a:lnTo>
                    <a:cubicBezTo>
                      <a:pt x="10658" y="20884"/>
                      <a:pt x="10370" y="20524"/>
                      <a:pt x="10370" y="20524"/>
                    </a:cubicBezTo>
                    <a:close/>
                    <a:moveTo>
                      <a:pt x="10658" y="3457"/>
                    </a:moveTo>
                    <a:lnTo>
                      <a:pt x="10658" y="3457"/>
                    </a:lnTo>
                    <a:cubicBezTo>
                      <a:pt x="10658" y="3457"/>
                      <a:pt x="11018" y="3457"/>
                      <a:pt x="11018" y="3457"/>
                    </a:cubicBezTo>
                    <a:lnTo>
                      <a:pt x="11018" y="3457"/>
                    </a:lnTo>
                    <a:cubicBezTo>
                      <a:pt x="11018" y="3457"/>
                      <a:pt x="10658" y="3457"/>
                      <a:pt x="10658" y="3457"/>
                    </a:cubicBezTo>
                    <a:close/>
                    <a:moveTo>
                      <a:pt x="11594" y="3313"/>
                    </a:moveTo>
                    <a:lnTo>
                      <a:pt x="11594" y="3313"/>
                    </a:lnTo>
                    <a:cubicBezTo>
                      <a:pt x="11594" y="3313"/>
                      <a:pt x="11883" y="3313"/>
                      <a:pt x="11883" y="3313"/>
                    </a:cubicBezTo>
                    <a:lnTo>
                      <a:pt x="11883" y="3313"/>
                    </a:lnTo>
                    <a:cubicBezTo>
                      <a:pt x="11883" y="3313"/>
                      <a:pt x="11594" y="3313"/>
                      <a:pt x="11594" y="3313"/>
                    </a:cubicBezTo>
                    <a:close/>
                    <a:moveTo>
                      <a:pt x="12242" y="3241"/>
                    </a:moveTo>
                    <a:lnTo>
                      <a:pt x="12242" y="3241"/>
                    </a:lnTo>
                    <a:cubicBezTo>
                      <a:pt x="12242" y="3241"/>
                      <a:pt x="12530" y="3313"/>
                      <a:pt x="12530" y="3313"/>
                    </a:cubicBezTo>
                    <a:lnTo>
                      <a:pt x="12530" y="3313"/>
                    </a:lnTo>
                    <a:cubicBezTo>
                      <a:pt x="12530" y="3313"/>
                      <a:pt x="12242" y="3241"/>
                      <a:pt x="12242" y="3241"/>
                    </a:cubicBezTo>
                    <a:close/>
                    <a:moveTo>
                      <a:pt x="12747" y="3169"/>
                    </a:moveTo>
                    <a:lnTo>
                      <a:pt x="12747" y="3169"/>
                    </a:lnTo>
                    <a:cubicBezTo>
                      <a:pt x="12747" y="3169"/>
                      <a:pt x="13251" y="3241"/>
                      <a:pt x="13251" y="3241"/>
                    </a:cubicBezTo>
                    <a:lnTo>
                      <a:pt x="13251" y="3097"/>
                    </a:lnTo>
                    <a:lnTo>
                      <a:pt x="12747" y="3097"/>
                    </a:lnTo>
                    <a:close/>
                    <a:moveTo>
                      <a:pt x="14043" y="2953"/>
                    </a:moveTo>
                    <a:lnTo>
                      <a:pt x="14043" y="2953"/>
                    </a:lnTo>
                    <a:cubicBezTo>
                      <a:pt x="14043" y="2953"/>
                      <a:pt x="14331" y="3025"/>
                      <a:pt x="14331" y="3025"/>
                    </a:cubicBezTo>
                    <a:lnTo>
                      <a:pt x="14331" y="3025"/>
                    </a:lnTo>
                    <a:cubicBezTo>
                      <a:pt x="14331" y="3025"/>
                      <a:pt x="14043" y="2953"/>
                      <a:pt x="14043" y="2953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5911" name="Graphic 6">
            <a:extLst>
              <a:ext uri="{FF2B5EF4-FFF2-40B4-BE49-F238E27FC236}">
                <a16:creationId xmlns:a16="http://schemas.microsoft.com/office/drawing/2014/main" id="{47CBEC8F-7B55-D744-182C-E2AEAEBA46E9}"/>
              </a:ext>
            </a:extLst>
          </p:cNvPr>
          <p:cNvGrpSpPr/>
          <p:nvPr/>
        </p:nvGrpSpPr>
        <p:grpSpPr>
          <a:xfrm>
            <a:off x="1937471" y="1934458"/>
            <a:ext cx="1796688" cy="2848033"/>
            <a:chOff x="8296663" y="5350013"/>
            <a:chExt cx="383999" cy="608699"/>
          </a:xfrm>
        </p:grpSpPr>
        <p:sp>
          <p:nvSpPr>
            <p:cNvPr id="6544" name="Freeform: Shape 6543">
              <a:extLst>
                <a:ext uri="{FF2B5EF4-FFF2-40B4-BE49-F238E27FC236}">
                  <a16:creationId xmlns:a16="http://schemas.microsoft.com/office/drawing/2014/main" id="{B7484DD1-5617-E9EC-4606-525D9A73E01A}"/>
                </a:ext>
              </a:extLst>
            </p:cNvPr>
            <p:cNvSpPr/>
            <p:nvPr/>
          </p:nvSpPr>
          <p:spPr>
            <a:xfrm>
              <a:off x="8403146" y="5400950"/>
              <a:ext cx="171249" cy="193515"/>
            </a:xfrm>
            <a:custGeom>
              <a:avLst/>
              <a:gdLst>
                <a:gd name="connsiteX0" fmla="*/ 100028 w 171249"/>
                <a:gd name="connsiteY0" fmla="*/ 16864 h 193515"/>
                <a:gd name="connsiteX1" fmla="*/ 126745 w 171249"/>
                <a:gd name="connsiteY1" fmla="*/ 85 h 193515"/>
                <a:gd name="connsiteX2" fmla="*/ 129986 w 171249"/>
                <a:gd name="connsiteY2" fmla="*/ 28027 h 193515"/>
                <a:gd name="connsiteX3" fmla="*/ 171250 w 171249"/>
                <a:gd name="connsiteY3" fmla="*/ 101265 h 193515"/>
                <a:gd name="connsiteX4" fmla="*/ 85625 w 171249"/>
                <a:gd name="connsiteY4" fmla="*/ 193515 h 193515"/>
                <a:gd name="connsiteX5" fmla="*/ 0 w 171249"/>
                <a:gd name="connsiteY5" fmla="*/ 101265 h 193515"/>
                <a:gd name="connsiteX6" fmla="*/ 85625 w 171249"/>
                <a:gd name="connsiteY6" fmla="*/ 15640 h 193515"/>
                <a:gd name="connsiteX7" fmla="*/ 100028 w 171249"/>
                <a:gd name="connsiteY7" fmla="*/ 16864 h 19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249" h="193515">
                  <a:moveTo>
                    <a:pt x="100028" y="16864"/>
                  </a:moveTo>
                  <a:cubicBezTo>
                    <a:pt x="104709" y="17657"/>
                    <a:pt x="122352" y="-1427"/>
                    <a:pt x="126745" y="85"/>
                  </a:cubicBezTo>
                  <a:cubicBezTo>
                    <a:pt x="132506" y="2102"/>
                    <a:pt x="124872" y="24930"/>
                    <a:pt x="129986" y="28027"/>
                  </a:cubicBezTo>
                  <a:cubicBezTo>
                    <a:pt x="154686" y="43078"/>
                    <a:pt x="171250" y="70227"/>
                    <a:pt x="171250" y="101265"/>
                  </a:cubicBezTo>
                  <a:cubicBezTo>
                    <a:pt x="171250" y="148507"/>
                    <a:pt x="132938" y="193515"/>
                    <a:pt x="85625" y="193515"/>
                  </a:cubicBezTo>
                  <a:cubicBezTo>
                    <a:pt x="38312" y="193515"/>
                    <a:pt x="0" y="148507"/>
                    <a:pt x="0" y="101265"/>
                  </a:cubicBezTo>
                  <a:cubicBezTo>
                    <a:pt x="0" y="54024"/>
                    <a:pt x="38312" y="15640"/>
                    <a:pt x="85625" y="15640"/>
                  </a:cubicBezTo>
                  <a:cubicBezTo>
                    <a:pt x="90522" y="15640"/>
                    <a:pt x="95347" y="16072"/>
                    <a:pt x="100028" y="16864"/>
                  </a:cubicBezTo>
                  <a:close/>
                </a:path>
              </a:pathLst>
            </a:custGeom>
            <a:solidFill>
              <a:srgbClr val="C59083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6545" name="Graphic 6">
              <a:extLst>
                <a:ext uri="{FF2B5EF4-FFF2-40B4-BE49-F238E27FC236}">
                  <a16:creationId xmlns:a16="http://schemas.microsoft.com/office/drawing/2014/main" id="{F5634DBF-7EA1-B8DF-CD87-ED4A2EEE9F85}"/>
                </a:ext>
              </a:extLst>
            </p:cNvPr>
            <p:cNvGrpSpPr/>
            <p:nvPr/>
          </p:nvGrpSpPr>
          <p:grpSpPr>
            <a:xfrm>
              <a:off x="8296663" y="5378796"/>
              <a:ext cx="383999" cy="579916"/>
              <a:chOff x="8296663" y="5378796"/>
              <a:chExt cx="383999" cy="579916"/>
            </a:xfrm>
          </p:grpSpPr>
          <p:sp>
            <p:nvSpPr>
              <p:cNvPr id="6547" name="Freeform: Shape 6546">
                <a:extLst>
                  <a:ext uri="{FF2B5EF4-FFF2-40B4-BE49-F238E27FC236}">
                    <a16:creationId xmlns:a16="http://schemas.microsoft.com/office/drawing/2014/main" id="{5CC08407-3F56-0BCE-F37C-92D629D32F12}"/>
                  </a:ext>
                </a:extLst>
              </p:cNvPr>
              <p:cNvSpPr/>
              <p:nvPr/>
            </p:nvSpPr>
            <p:spPr>
              <a:xfrm>
                <a:off x="8538127" y="5618545"/>
                <a:ext cx="142535" cy="269454"/>
              </a:xfrm>
              <a:custGeom>
                <a:avLst/>
                <a:gdLst>
                  <a:gd name="connsiteX0" fmla="*/ 140545 w 142535"/>
                  <a:gd name="connsiteY0" fmla="*/ 233587 h 269454"/>
                  <a:gd name="connsiteX1" fmla="*/ 126647 w 142535"/>
                  <a:gd name="connsiteY1" fmla="*/ 267434 h 269454"/>
                  <a:gd name="connsiteX2" fmla="*/ 126647 w 142535"/>
                  <a:gd name="connsiteY2" fmla="*/ 267434 h 269454"/>
                  <a:gd name="connsiteX3" fmla="*/ 92728 w 142535"/>
                  <a:gd name="connsiteY3" fmla="*/ 253463 h 269454"/>
                  <a:gd name="connsiteX4" fmla="*/ 1990 w 142535"/>
                  <a:gd name="connsiteY4" fmla="*/ 35909 h 269454"/>
                  <a:gd name="connsiteX5" fmla="*/ 15960 w 142535"/>
                  <a:gd name="connsiteY5" fmla="*/ 1990 h 269454"/>
                  <a:gd name="connsiteX6" fmla="*/ 15960 w 142535"/>
                  <a:gd name="connsiteY6" fmla="*/ 1990 h 269454"/>
                  <a:gd name="connsiteX7" fmla="*/ 49879 w 142535"/>
                  <a:gd name="connsiteY7" fmla="*/ 15961 h 269454"/>
                  <a:gd name="connsiteX8" fmla="*/ 140617 w 142535"/>
                  <a:gd name="connsiteY8" fmla="*/ 233587 h 269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535" h="269454">
                    <a:moveTo>
                      <a:pt x="140545" y="233587"/>
                    </a:moveTo>
                    <a:cubicBezTo>
                      <a:pt x="146018" y="246766"/>
                      <a:pt x="139825" y="261961"/>
                      <a:pt x="126647" y="267434"/>
                    </a:cubicBezTo>
                    <a:lnTo>
                      <a:pt x="126647" y="267434"/>
                    </a:lnTo>
                    <a:cubicBezTo>
                      <a:pt x="113468" y="272979"/>
                      <a:pt x="98273" y="266714"/>
                      <a:pt x="92728" y="253463"/>
                    </a:cubicBezTo>
                    <a:lnTo>
                      <a:pt x="1990" y="35909"/>
                    </a:lnTo>
                    <a:cubicBezTo>
                      <a:pt x="-3483" y="22730"/>
                      <a:pt x="2710" y="7535"/>
                      <a:pt x="15960" y="1990"/>
                    </a:cubicBezTo>
                    <a:lnTo>
                      <a:pt x="15960" y="1990"/>
                    </a:lnTo>
                    <a:cubicBezTo>
                      <a:pt x="29139" y="-3483"/>
                      <a:pt x="44334" y="2710"/>
                      <a:pt x="49879" y="15961"/>
                    </a:cubicBezTo>
                    <a:lnTo>
                      <a:pt x="140617" y="233587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48" name="Freeform: Shape 6547">
                <a:extLst>
                  <a:ext uri="{FF2B5EF4-FFF2-40B4-BE49-F238E27FC236}">
                    <a16:creationId xmlns:a16="http://schemas.microsoft.com/office/drawing/2014/main" id="{34598218-A50A-AE8A-16BA-BC4EE9917E41}"/>
                  </a:ext>
                </a:extLst>
              </p:cNvPr>
              <p:cNvSpPr/>
              <p:nvPr/>
            </p:nvSpPr>
            <p:spPr>
              <a:xfrm>
                <a:off x="8296663" y="5618545"/>
                <a:ext cx="142637" cy="269454"/>
              </a:xfrm>
              <a:custGeom>
                <a:avLst/>
                <a:gdLst>
                  <a:gd name="connsiteX0" fmla="*/ 1990 w 142637"/>
                  <a:gd name="connsiteY0" fmla="*/ 233587 h 269454"/>
                  <a:gd name="connsiteX1" fmla="*/ 15961 w 142637"/>
                  <a:gd name="connsiteY1" fmla="*/ 267434 h 269454"/>
                  <a:gd name="connsiteX2" fmla="*/ 15961 w 142637"/>
                  <a:gd name="connsiteY2" fmla="*/ 267434 h 269454"/>
                  <a:gd name="connsiteX3" fmla="*/ 49807 w 142637"/>
                  <a:gd name="connsiteY3" fmla="*/ 253463 h 269454"/>
                  <a:gd name="connsiteX4" fmla="*/ 140617 w 142637"/>
                  <a:gd name="connsiteY4" fmla="*/ 35909 h 269454"/>
                  <a:gd name="connsiteX5" fmla="*/ 126647 w 142637"/>
                  <a:gd name="connsiteY5" fmla="*/ 1990 h 269454"/>
                  <a:gd name="connsiteX6" fmla="*/ 126647 w 142637"/>
                  <a:gd name="connsiteY6" fmla="*/ 1990 h 269454"/>
                  <a:gd name="connsiteX7" fmla="*/ 92727 w 142637"/>
                  <a:gd name="connsiteY7" fmla="*/ 15961 h 269454"/>
                  <a:gd name="connsiteX8" fmla="*/ 1918 w 142637"/>
                  <a:gd name="connsiteY8" fmla="*/ 233587 h 269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637" h="269454">
                    <a:moveTo>
                      <a:pt x="1990" y="233587"/>
                    </a:moveTo>
                    <a:cubicBezTo>
                      <a:pt x="-3483" y="246766"/>
                      <a:pt x="2710" y="261961"/>
                      <a:pt x="15961" y="267434"/>
                    </a:cubicBezTo>
                    <a:lnTo>
                      <a:pt x="15961" y="267434"/>
                    </a:lnTo>
                    <a:cubicBezTo>
                      <a:pt x="29211" y="272979"/>
                      <a:pt x="44334" y="266714"/>
                      <a:pt x="49807" y="253463"/>
                    </a:cubicBezTo>
                    <a:lnTo>
                      <a:pt x="140617" y="35909"/>
                    </a:lnTo>
                    <a:cubicBezTo>
                      <a:pt x="146162" y="22730"/>
                      <a:pt x="139897" y="7535"/>
                      <a:pt x="126647" y="1990"/>
                    </a:cubicBezTo>
                    <a:lnTo>
                      <a:pt x="126647" y="1990"/>
                    </a:lnTo>
                    <a:cubicBezTo>
                      <a:pt x="113468" y="-3483"/>
                      <a:pt x="98273" y="2710"/>
                      <a:pt x="92727" y="15961"/>
                    </a:cubicBezTo>
                    <a:lnTo>
                      <a:pt x="1918" y="233587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549" name="Graphic 6">
                <a:extLst>
                  <a:ext uri="{FF2B5EF4-FFF2-40B4-BE49-F238E27FC236}">
                    <a16:creationId xmlns:a16="http://schemas.microsoft.com/office/drawing/2014/main" id="{D5959837-2A75-563D-F0F2-7396D11CFE13}"/>
                  </a:ext>
                </a:extLst>
              </p:cNvPr>
              <p:cNvGrpSpPr/>
              <p:nvPr/>
            </p:nvGrpSpPr>
            <p:grpSpPr>
              <a:xfrm>
                <a:off x="8384278" y="5378796"/>
                <a:ext cx="209057" cy="579916"/>
                <a:chOff x="8384278" y="5378796"/>
                <a:chExt cx="209057" cy="579916"/>
              </a:xfrm>
            </p:grpSpPr>
            <p:sp>
              <p:nvSpPr>
                <p:cNvPr id="6550" name="Freeform: Shape 6549">
                  <a:extLst>
                    <a:ext uri="{FF2B5EF4-FFF2-40B4-BE49-F238E27FC236}">
                      <a16:creationId xmlns:a16="http://schemas.microsoft.com/office/drawing/2014/main" id="{7522BD5B-C12F-F1AD-E5A5-323F4ACA9793}"/>
                    </a:ext>
                  </a:extLst>
                </p:cNvPr>
                <p:cNvSpPr/>
                <p:nvPr/>
              </p:nvSpPr>
              <p:spPr>
                <a:xfrm>
                  <a:off x="8395579" y="5378796"/>
                  <a:ext cx="139136" cy="112832"/>
                </a:xfrm>
                <a:custGeom>
                  <a:avLst/>
                  <a:gdLst>
                    <a:gd name="connsiteX0" fmla="*/ 139137 w 139136"/>
                    <a:gd name="connsiteY0" fmla="*/ 19070 h 112832"/>
                    <a:gd name="connsiteX1" fmla="*/ 2238 w 139136"/>
                    <a:gd name="connsiteY1" fmla="*/ 112833 h 112832"/>
                    <a:gd name="connsiteX2" fmla="*/ 139137 w 139136"/>
                    <a:gd name="connsiteY2" fmla="*/ 19070 h 11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9136" h="112832">
                      <a:moveTo>
                        <a:pt x="139137" y="19070"/>
                      </a:moveTo>
                      <a:cubicBezTo>
                        <a:pt x="139137" y="19070"/>
                        <a:pt x="63522" y="112833"/>
                        <a:pt x="2238" y="112833"/>
                      </a:cubicBezTo>
                      <a:cubicBezTo>
                        <a:pt x="2238" y="112833"/>
                        <a:pt x="-28657" y="-55537"/>
                        <a:pt x="139137" y="1907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51" name="Freeform: Shape 6550">
                  <a:extLst>
                    <a:ext uri="{FF2B5EF4-FFF2-40B4-BE49-F238E27FC236}">
                      <a16:creationId xmlns:a16="http://schemas.microsoft.com/office/drawing/2014/main" id="{404D6683-5479-C85F-5907-8C655A5FA250}"/>
                    </a:ext>
                  </a:extLst>
                </p:cNvPr>
                <p:cNvSpPr/>
                <p:nvPr/>
              </p:nvSpPr>
              <p:spPr>
                <a:xfrm>
                  <a:off x="8524578" y="5397502"/>
                  <a:ext cx="54254" cy="85557"/>
                </a:xfrm>
                <a:custGeom>
                  <a:avLst/>
                  <a:gdLst>
                    <a:gd name="connsiteX0" fmla="*/ 10138 w 54254"/>
                    <a:gd name="connsiteY0" fmla="*/ 365 h 85557"/>
                    <a:gd name="connsiteX1" fmla="*/ 50754 w 54254"/>
                    <a:gd name="connsiteY1" fmla="*/ 85557 h 85557"/>
                    <a:gd name="connsiteX2" fmla="*/ 10138 w 54254"/>
                    <a:gd name="connsiteY2" fmla="*/ 365 h 85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254" h="85557">
                      <a:moveTo>
                        <a:pt x="10138" y="365"/>
                      </a:moveTo>
                      <a:cubicBezTo>
                        <a:pt x="10138" y="365"/>
                        <a:pt x="68974" y="-10438"/>
                        <a:pt x="50754" y="85557"/>
                      </a:cubicBezTo>
                      <a:cubicBezTo>
                        <a:pt x="50754" y="85557"/>
                        <a:pt x="-27237" y="46021"/>
                        <a:pt x="10138" y="365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552" name="Graphic 6">
                  <a:extLst>
                    <a:ext uri="{FF2B5EF4-FFF2-40B4-BE49-F238E27FC236}">
                      <a16:creationId xmlns:a16="http://schemas.microsoft.com/office/drawing/2014/main" id="{DAE8BBC4-A59E-CC76-3BE1-DB5F2BC84B7A}"/>
                    </a:ext>
                  </a:extLst>
                </p:cNvPr>
                <p:cNvGrpSpPr/>
                <p:nvPr/>
              </p:nvGrpSpPr>
              <p:grpSpPr>
                <a:xfrm>
                  <a:off x="8414380" y="5494292"/>
                  <a:ext cx="148996" cy="64111"/>
                  <a:chOff x="8414380" y="5494292"/>
                  <a:chExt cx="148996" cy="64111"/>
                </a:xfrm>
                <a:solidFill>
                  <a:srgbClr val="3F3F3F"/>
                </a:solidFill>
              </p:grpSpPr>
              <p:grpSp>
                <p:nvGrpSpPr>
                  <p:cNvPr id="6562" name="Graphic 6">
                    <a:extLst>
                      <a:ext uri="{FF2B5EF4-FFF2-40B4-BE49-F238E27FC236}">
                        <a16:creationId xmlns:a16="http://schemas.microsoft.com/office/drawing/2014/main" id="{3769DA6A-BB19-36C0-716D-A12DD3898271}"/>
                      </a:ext>
                    </a:extLst>
                  </p:cNvPr>
                  <p:cNvGrpSpPr/>
                  <p:nvPr/>
                </p:nvGrpSpPr>
                <p:grpSpPr>
                  <a:xfrm>
                    <a:off x="8414380" y="5518482"/>
                    <a:ext cx="148996" cy="39920"/>
                    <a:chOff x="8414380" y="5518482"/>
                    <a:chExt cx="148996" cy="39920"/>
                  </a:xfrm>
                  <a:solidFill>
                    <a:srgbClr val="3F3F3F"/>
                  </a:solidFill>
                </p:grpSpPr>
                <p:sp>
                  <p:nvSpPr>
                    <p:cNvPr id="6565" name="Freeform: Shape 6564">
                      <a:extLst>
                        <a:ext uri="{FF2B5EF4-FFF2-40B4-BE49-F238E27FC236}">
                          <a16:creationId xmlns:a16="http://schemas.microsoft.com/office/drawing/2014/main" id="{04D0E54E-2877-DF53-0CDE-9160D5AD16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4380" y="5518482"/>
                      <a:ext cx="74719" cy="39920"/>
                    </a:xfrm>
                    <a:custGeom>
                      <a:avLst/>
                      <a:gdLst>
                        <a:gd name="connsiteX0" fmla="*/ 69206 w 74719"/>
                        <a:gd name="connsiteY0" fmla="*/ 2888 h 39920"/>
                        <a:gd name="connsiteX1" fmla="*/ 69206 w 74719"/>
                        <a:gd name="connsiteY1" fmla="*/ 2888 h 39920"/>
                        <a:gd name="connsiteX2" fmla="*/ 69061 w 74719"/>
                        <a:gd name="connsiteY2" fmla="*/ 2816 h 39920"/>
                        <a:gd name="connsiteX3" fmla="*/ 65533 w 74719"/>
                        <a:gd name="connsiteY3" fmla="*/ 944 h 39920"/>
                        <a:gd name="connsiteX4" fmla="*/ 61068 w 74719"/>
                        <a:gd name="connsiteY4" fmla="*/ 80 h 39920"/>
                        <a:gd name="connsiteX5" fmla="*/ 0 w 74719"/>
                        <a:gd name="connsiteY5" fmla="*/ 13330 h 39920"/>
                        <a:gd name="connsiteX6" fmla="*/ 5257 w 74719"/>
                        <a:gd name="connsiteY6" fmla="*/ 23773 h 39920"/>
                        <a:gd name="connsiteX7" fmla="*/ 5185 w 74719"/>
                        <a:gd name="connsiteY7" fmla="*/ 23773 h 39920"/>
                        <a:gd name="connsiteX8" fmla="*/ 6553 w 74719"/>
                        <a:gd name="connsiteY8" fmla="*/ 25429 h 39920"/>
                        <a:gd name="connsiteX9" fmla="*/ 11378 w 74719"/>
                        <a:gd name="connsiteY9" fmla="*/ 30182 h 39920"/>
                        <a:gd name="connsiteX10" fmla="*/ 49113 w 74719"/>
                        <a:gd name="connsiteY10" fmla="*/ 38463 h 39920"/>
                        <a:gd name="connsiteX11" fmla="*/ 60996 w 74719"/>
                        <a:gd name="connsiteY11" fmla="*/ 34070 h 39920"/>
                        <a:gd name="connsiteX12" fmla="*/ 70429 w 74719"/>
                        <a:gd name="connsiteY12" fmla="*/ 26005 h 39920"/>
                        <a:gd name="connsiteX13" fmla="*/ 73166 w 74719"/>
                        <a:gd name="connsiteY13" fmla="*/ 22044 h 39920"/>
                        <a:gd name="connsiteX14" fmla="*/ 73166 w 74719"/>
                        <a:gd name="connsiteY14" fmla="*/ 22044 h 39920"/>
                        <a:gd name="connsiteX15" fmla="*/ 73166 w 74719"/>
                        <a:gd name="connsiteY15" fmla="*/ 22044 h 39920"/>
                        <a:gd name="connsiteX16" fmla="*/ 74535 w 74719"/>
                        <a:gd name="connsiteY16" fmla="*/ 17579 h 39920"/>
                        <a:gd name="connsiteX17" fmla="*/ 69278 w 74719"/>
                        <a:gd name="connsiteY17" fmla="*/ 2960 h 39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4719" h="39920">
                          <a:moveTo>
                            <a:pt x="69206" y="2888"/>
                          </a:moveTo>
                          <a:lnTo>
                            <a:pt x="69206" y="2888"/>
                          </a:lnTo>
                          <a:cubicBezTo>
                            <a:pt x="69206" y="2888"/>
                            <a:pt x="69133" y="2816"/>
                            <a:pt x="69061" y="2816"/>
                          </a:cubicBezTo>
                          <a:cubicBezTo>
                            <a:pt x="67981" y="1952"/>
                            <a:pt x="66828" y="1376"/>
                            <a:pt x="65533" y="944"/>
                          </a:cubicBezTo>
                          <a:cubicBezTo>
                            <a:pt x="63949" y="368"/>
                            <a:pt x="62436" y="224"/>
                            <a:pt x="61068" y="80"/>
                          </a:cubicBezTo>
                          <a:cubicBezTo>
                            <a:pt x="41696" y="-2081"/>
                            <a:pt x="15699" y="40696"/>
                            <a:pt x="0" y="13330"/>
                          </a:cubicBezTo>
                          <a:cubicBezTo>
                            <a:pt x="1584" y="17579"/>
                            <a:pt x="3384" y="21036"/>
                            <a:pt x="5257" y="23773"/>
                          </a:cubicBezTo>
                          <a:lnTo>
                            <a:pt x="5185" y="23773"/>
                          </a:lnTo>
                          <a:cubicBezTo>
                            <a:pt x="5185" y="23773"/>
                            <a:pt x="5616" y="24420"/>
                            <a:pt x="6553" y="25429"/>
                          </a:cubicBezTo>
                          <a:cubicBezTo>
                            <a:pt x="8066" y="27445"/>
                            <a:pt x="9722" y="29029"/>
                            <a:pt x="11378" y="30182"/>
                          </a:cubicBezTo>
                          <a:cubicBezTo>
                            <a:pt x="18291" y="36015"/>
                            <a:pt x="30966" y="43000"/>
                            <a:pt x="49113" y="38463"/>
                          </a:cubicBezTo>
                          <a:cubicBezTo>
                            <a:pt x="53074" y="37743"/>
                            <a:pt x="57107" y="36375"/>
                            <a:pt x="60996" y="34070"/>
                          </a:cubicBezTo>
                          <a:cubicBezTo>
                            <a:pt x="65316" y="31622"/>
                            <a:pt x="68413" y="28525"/>
                            <a:pt x="70429" y="26005"/>
                          </a:cubicBezTo>
                          <a:cubicBezTo>
                            <a:pt x="71510" y="24925"/>
                            <a:pt x="72446" y="23628"/>
                            <a:pt x="73166" y="22044"/>
                          </a:cubicBezTo>
                          <a:cubicBezTo>
                            <a:pt x="73166" y="22044"/>
                            <a:pt x="73166" y="22044"/>
                            <a:pt x="73166" y="22044"/>
                          </a:cubicBezTo>
                          <a:lnTo>
                            <a:pt x="73166" y="22044"/>
                          </a:lnTo>
                          <a:cubicBezTo>
                            <a:pt x="73815" y="20676"/>
                            <a:pt x="74318" y="19164"/>
                            <a:pt x="74535" y="17579"/>
                          </a:cubicBezTo>
                          <a:cubicBezTo>
                            <a:pt x="75399" y="11746"/>
                            <a:pt x="73166" y="5985"/>
                            <a:pt x="69278" y="2960"/>
                          </a:cubicBez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566" name="Freeform: Shape 6565">
                      <a:extLst>
                        <a:ext uri="{FF2B5EF4-FFF2-40B4-BE49-F238E27FC236}">
                          <a16:creationId xmlns:a16="http://schemas.microsoft.com/office/drawing/2014/main" id="{847002C4-EE23-486E-55DD-E2A946F50E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88730" y="5518482"/>
                      <a:ext cx="74647" cy="39920"/>
                    </a:xfrm>
                    <a:custGeom>
                      <a:avLst/>
                      <a:gdLst>
                        <a:gd name="connsiteX0" fmla="*/ 5370 w 74647"/>
                        <a:gd name="connsiteY0" fmla="*/ 2888 h 39920"/>
                        <a:gd name="connsiteX1" fmla="*/ 5370 w 74647"/>
                        <a:gd name="connsiteY1" fmla="*/ 2888 h 39920"/>
                        <a:gd name="connsiteX2" fmla="*/ 5586 w 74647"/>
                        <a:gd name="connsiteY2" fmla="*/ 2816 h 39920"/>
                        <a:gd name="connsiteX3" fmla="*/ 9043 w 74647"/>
                        <a:gd name="connsiteY3" fmla="*/ 944 h 39920"/>
                        <a:gd name="connsiteX4" fmla="*/ 13580 w 74647"/>
                        <a:gd name="connsiteY4" fmla="*/ 80 h 39920"/>
                        <a:gd name="connsiteX5" fmla="*/ 74647 w 74647"/>
                        <a:gd name="connsiteY5" fmla="*/ 13330 h 39920"/>
                        <a:gd name="connsiteX6" fmla="*/ 69391 w 74647"/>
                        <a:gd name="connsiteY6" fmla="*/ 23773 h 39920"/>
                        <a:gd name="connsiteX7" fmla="*/ 69535 w 74647"/>
                        <a:gd name="connsiteY7" fmla="*/ 23773 h 39920"/>
                        <a:gd name="connsiteX8" fmla="*/ 68166 w 74647"/>
                        <a:gd name="connsiteY8" fmla="*/ 25429 h 39920"/>
                        <a:gd name="connsiteX9" fmla="*/ 63342 w 74647"/>
                        <a:gd name="connsiteY9" fmla="*/ 30182 h 39920"/>
                        <a:gd name="connsiteX10" fmla="*/ 25606 w 74647"/>
                        <a:gd name="connsiteY10" fmla="*/ 38463 h 39920"/>
                        <a:gd name="connsiteX11" fmla="*/ 13724 w 74647"/>
                        <a:gd name="connsiteY11" fmla="*/ 34070 h 39920"/>
                        <a:gd name="connsiteX12" fmla="*/ 4289 w 74647"/>
                        <a:gd name="connsiteY12" fmla="*/ 26005 h 39920"/>
                        <a:gd name="connsiteX13" fmla="*/ 1553 w 74647"/>
                        <a:gd name="connsiteY13" fmla="*/ 22044 h 39920"/>
                        <a:gd name="connsiteX14" fmla="*/ 1553 w 74647"/>
                        <a:gd name="connsiteY14" fmla="*/ 22044 h 39920"/>
                        <a:gd name="connsiteX15" fmla="*/ 1553 w 74647"/>
                        <a:gd name="connsiteY15" fmla="*/ 22044 h 39920"/>
                        <a:gd name="connsiteX16" fmla="*/ 185 w 74647"/>
                        <a:gd name="connsiteY16" fmla="*/ 17579 h 39920"/>
                        <a:gd name="connsiteX17" fmla="*/ 5442 w 74647"/>
                        <a:gd name="connsiteY17" fmla="*/ 2960 h 39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4647" h="39920">
                          <a:moveTo>
                            <a:pt x="5370" y="2888"/>
                          </a:moveTo>
                          <a:lnTo>
                            <a:pt x="5370" y="2888"/>
                          </a:lnTo>
                          <a:cubicBezTo>
                            <a:pt x="5370" y="2888"/>
                            <a:pt x="5514" y="2816"/>
                            <a:pt x="5586" y="2816"/>
                          </a:cubicBezTo>
                          <a:cubicBezTo>
                            <a:pt x="6666" y="1952"/>
                            <a:pt x="7818" y="1376"/>
                            <a:pt x="9043" y="944"/>
                          </a:cubicBezTo>
                          <a:cubicBezTo>
                            <a:pt x="10627" y="368"/>
                            <a:pt x="12140" y="224"/>
                            <a:pt x="13580" y="80"/>
                          </a:cubicBezTo>
                          <a:cubicBezTo>
                            <a:pt x="32951" y="-2081"/>
                            <a:pt x="58949" y="40696"/>
                            <a:pt x="74647" y="13330"/>
                          </a:cubicBezTo>
                          <a:cubicBezTo>
                            <a:pt x="73063" y="17579"/>
                            <a:pt x="71263" y="21036"/>
                            <a:pt x="69391" y="23773"/>
                          </a:cubicBezTo>
                          <a:lnTo>
                            <a:pt x="69535" y="23773"/>
                          </a:lnTo>
                          <a:cubicBezTo>
                            <a:pt x="69535" y="23773"/>
                            <a:pt x="69102" y="24420"/>
                            <a:pt x="68166" y="25429"/>
                          </a:cubicBezTo>
                          <a:cubicBezTo>
                            <a:pt x="66654" y="27445"/>
                            <a:pt x="64998" y="29029"/>
                            <a:pt x="63342" y="30182"/>
                          </a:cubicBezTo>
                          <a:cubicBezTo>
                            <a:pt x="56428" y="36015"/>
                            <a:pt x="43753" y="43000"/>
                            <a:pt x="25606" y="38463"/>
                          </a:cubicBezTo>
                          <a:cubicBezTo>
                            <a:pt x="21645" y="37743"/>
                            <a:pt x="17613" y="36375"/>
                            <a:pt x="13724" y="34070"/>
                          </a:cubicBezTo>
                          <a:cubicBezTo>
                            <a:pt x="9403" y="31622"/>
                            <a:pt x="6306" y="28525"/>
                            <a:pt x="4289" y="26005"/>
                          </a:cubicBezTo>
                          <a:cubicBezTo>
                            <a:pt x="3210" y="24925"/>
                            <a:pt x="2274" y="23628"/>
                            <a:pt x="1553" y="22044"/>
                          </a:cubicBezTo>
                          <a:cubicBezTo>
                            <a:pt x="1553" y="22044"/>
                            <a:pt x="1553" y="22044"/>
                            <a:pt x="1553" y="22044"/>
                          </a:cubicBezTo>
                          <a:lnTo>
                            <a:pt x="1553" y="22044"/>
                          </a:lnTo>
                          <a:cubicBezTo>
                            <a:pt x="905" y="20676"/>
                            <a:pt x="401" y="19164"/>
                            <a:pt x="185" y="17579"/>
                          </a:cubicBezTo>
                          <a:cubicBezTo>
                            <a:pt x="-679" y="11746"/>
                            <a:pt x="1553" y="5985"/>
                            <a:pt x="5442" y="2960"/>
                          </a:cubicBez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6563" name="Freeform: Shape 6562">
                    <a:extLst>
                      <a:ext uri="{FF2B5EF4-FFF2-40B4-BE49-F238E27FC236}">
                        <a16:creationId xmlns:a16="http://schemas.microsoft.com/office/drawing/2014/main" id="{B5498992-9A99-676C-BDB6-FAC4E7077131}"/>
                      </a:ext>
                    </a:extLst>
                  </p:cNvPr>
                  <p:cNvSpPr/>
                  <p:nvPr/>
                </p:nvSpPr>
                <p:spPr>
                  <a:xfrm>
                    <a:off x="8458451" y="5494292"/>
                    <a:ext cx="9581" cy="9653"/>
                  </a:xfrm>
                  <a:custGeom>
                    <a:avLst/>
                    <a:gdLst>
                      <a:gd name="connsiteX0" fmla="*/ 2 w 9581"/>
                      <a:gd name="connsiteY0" fmla="*/ 4755 h 9653"/>
                      <a:gd name="connsiteX1" fmla="*/ 4898 w 9581"/>
                      <a:gd name="connsiteY1" fmla="*/ 2 h 9653"/>
                      <a:gd name="connsiteX2" fmla="*/ 9579 w 9581"/>
                      <a:gd name="connsiteY2" fmla="*/ 4971 h 9653"/>
                      <a:gd name="connsiteX3" fmla="*/ 4683 w 9581"/>
                      <a:gd name="connsiteY3" fmla="*/ 9652 h 9653"/>
                      <a:gd name="connsiteX4" fmla="*/ 2 w 9581"/>
                      <a:gd name="connsiteY4" fmla="*/ 4755 h 9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81" h="9653">
                        <a:moveTo>
                          <a:pt x="2" y="4755"/>
                        </a:moveTo>
                        <a:cubicBezTo>
                          <a:pt x="2" y="2090"/>
                          <a:pt x="2234" y="-70"/>
                          <a:pt x="4898" y="2"/>
                        </a:cubicBezTo>
                        <a:cubicBezTo>
                          <a:pt x="7491" y="74"/>
                          <a:pt x="9651" y="2306"/>
                          <a:pt x="9579" y="4971"/>
                        </a:cubicBezTo>
                        <a:cubicBezTo>
                          <a:pt x="9507" y="7564"/>
                          <a:pt x="7347" y="9724"/>
                          <a:pt x="4683" y="9652"/>
                        </a:cubicBezTo>
                        <a:cubicBezTo>
                          <a:pt x="2018" y="9652"/>
                          <a:pt x="-70" y="7419"/>
                          <a:pt x="2" y="4755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64" name="Freeform: Shape 6563">
                    <a:extLst>
                      <a:ext uri="{FF2B5EF4-FFF2-40B4-BE49-F238E27FC236}">
                        <a16:creationId xmlns:a16="http://schemas.microsoft.com/office/drawing/2014/main" id="{C4956701-8B5B-B94E-E20B-2085EB3ABD0B}"/>
                      </a:ext>
                    </a:extLst>
                  </p:cNvPr>
                  <p:cNvSpPr/>
                  <p:nvPr/>
                </p:nvSpPr>
                <p:spPr>
                  <a:xfrm>
                    <a:off x="8509437" y="5495302"/>
                    <a:ext cx="9651" cy="9579"/>
                  </a:xfrm>
                  <a:custGeom>
                    <a:avLst/>
                    <a:gdLst>
                      <a:gd name="connsiteX0" fmla="*/ 2 w 9651"/>
                      <a:gd name="connsiteY0" fmla="*/ 4753 h 9579"/>
                      <a:gd name="connsiteX1" fmla="*/ 4899 w 9651"/>
                      <a:gd name="connsiteY1" fmla="*/ 0 h 9579"/>
                      <a:gd name="connsiteX2" fmla="*/ 9651 w 9651"/>
                      <a:gd name="connsiteY2" fmla="*/ 4897 h 9579"/>
                      <a:gd name="connsiteX3" fmla="*/ 4755 w 9651"/>
                      <a:gd name="connsiteY3" fmla="*/ 9578 h 9579"/>
                      <a:gd name="connsiteX4" fmla="*/ 2 w 9651"/>
                      <a:gd name="connsiteY4" fmla="*/ 4681 h 9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51" h="9579">
                        <a:moveTo>
                          <a:pt x="2" y="4753"/>
                        </a:moveTo>
                        <a:cubicBezTo>
                          <a:pt x="2" y="2088"/>
                          <a:pt x="2235" y="0"/>
                          <a:pt x="4899" y="0"/>
                        </a:cubicBezTo>
                        <a:cubicBezTo>
                          <a:pt x="7492" y="0"/>
                          <a:pt x="9651" y="2232"/>
                          <a:pt x="9651" y="4897"/>
                        </a:cubicBezTo>
                        <a:cubicBezTo>
                          <a:pt x="9651" y="7561"/>
                          <a:pt x="7419" y="9650"/>
                          <a:pt x="4755" y="9578"/>
                        </a:cubicBezTo>
                        <a:cubicBezTo>
                          <a:pt x="2090" y="9578"/>
                          <a:pt x="-70" y="7346"/>
                          <a:pt x="2" y="4681"/>
                        </a:cubicBez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553" name="Freeform: Shape 6552">
                  <a:extLst>
                    <a:ext uri="{FF2B5EF4-FFF2-40B4-BE49-F238E27FC236}">
                      <a16:creationId xmlns:a16="http://schemas.microsoft.com/office/drawing/2014/main" id="{BB0A7FCA-B815-0BCE-6D49-D6577FF10224}"/>
                    </a:ext>
                  </a:extLst>
                </p:cNvPr>
                <p:cNvSpPr/>
                <p:nvPr/>
              </p:nvSpPr>
              <p:spPr>
                <a:xfrm>
                  <a:off x="8384278" y="5593169"/>
                  <a:ext cx="209057" cy="365544"/>
                </a:xfrm>
                <a:custGeom>
                  <a:avLst/>
                  <a:gdLst>
                    <a:gd name="connsiteX0" fmla="*/ 69278 w 209057"/>
                    <a:gd name="connsiteY0" fmla="*/ 72 h 365544"/>
                    <a:gd name="connsiteX1" fmla="*/ 139780 w 209057"/>
                    <a:gd name="connsiteY1" fmla="*/ 72 h 365544"/>
                    <a:gd name="connsiteX2" fmla="*/ 209057 w 209057"/>
                    <a:gd name="connsiteY2" fmla="*/ 69350 h 365544"/>
                    <a:gd name="connsiteX3" fmla="*/ 209057 w 209057"/>
                    <a:gd name="connsiteY3" fmla="*/ 296266 h 365544"/>
                    <a:gd name="connsiteX4" fmla="*/ 139780 w 209057"/>
                    <a:gd name="connsiteY4" fmla="*/ 365544 h 365544"/>
                    <a:gd name="connsiteX5" fmla="*/ 69350 w 209057"/>
                    <a:gd name="connsiteY5" fmla="*/ 365544 h 365544"/>
                    <a:gd name="connsiteX6" fmla="*/ 0 w 209057"/>
                    <a:gd name="connsiteY6" fmla="*/ 296194 h 365544"/>
                    <a:gd name="connsiteX7" fmla="*/ 0 w 209057"/>
                    <a:gd name="connsiteY7" fmla="*/ 69278 h 365544"/>
                    <a:gd name="connsiteX8" fmla="*/ 69278 w 209057"/>
                    <a:gd name="connsiteY8" fmla="*/ 0 h 365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9057" h="365544">
                      <a:moveTo>
                        <a:pt x="69278" y="72"/>
                      </a:moveTo>
                      <a:lnTo>
                        <a:pt x="139780" y="72"/>
                      </a:lnTo>
                      <a:cubicBezTo>
                        <a:pt x="178019" y="72"/>
                        <a:pt x="209057" y="31110"/>
                        <a:pt x="209057" y="69350"/>
                      </a:cubicBezTo>
                      <a:lnTo>
                        <a:pt x="209057" y="296266"/>
                      </a:lnTo>
                      <a:cubicBezTo>
                        <a:pt x="209057" y="334505"/>
                        <a:pt x="178019" y="365544"/>
                        <a:pt x="139780" y="365544"/>
                      </a:cubicBezTo>
                      <a:lnTo>
                        <a:pt x="69350" y="365544"/>
                      </a:lnTo>
                      <a:cubicBezTo>
                        <a:pt x="31111" y="365544"/>
                        <a:pt x="0" y="334505"/>
                        <a:pt x="0" y="296194"/>
                      </a:cubicBezTo>
                      <a:lnTo>
                        <a:pt x="0" y="69278"/>
                      </a:lnTo>
                      <a:cubicBezTo>
                        <a:pt x="0" y="31038"/>
                        <a:pt x="31039" y="0"/>
                        <a:pt x="69278" y="0"/>
                      </a:cubicBezTo>
                      <a:close/>
                    </a:path>
                  </a:pathLst>
                </a:custGeom>
                <a:solidFill>
                  <a:srgbClr val="FFC20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554" name="Graphic 6">
                  <a:extLst>
                    <a:ext uri="{FF2B5EF4-FFF2-40B4-BE49-F238E27FC236}">
                      <a16:creationId xmlns:a16="http://schemas.microsoft.com/office/drawing/2014/main" id="{F529AED6-FCC9-EAD1-0239-A22C413931AA}"/>
                    </a:ext>
                  </a:extLst>
                </p:cNvPr>
                <p:cNvGrpSpPr/>
                <p:nvPr/>
              </p:nvGrpSpPr>
              <p:grpSpPr>
                <a:xfrm>
                  <a:off x="8460109" y="5577038"/>
                  <a:ext cx="56242" cy="33414"/>
                  <a:chOff x="8460109" y="5577038"/>
                  <a:chExt cx="56242" cy="33414"/>
                </a:xfrm>
                <a:solidFill>
                  <a:srgbClr val="3F3F3F"/>
                </a:solidFill>
              </p:grpSpPr>
              <p:sp>
                <p:nvSpPr>
                  <p:cNvPr id="6560" name="Freeform: Shape 6559">
                    <a:extLst>
                      <a:ext uri="{FF2B5EF4-FFF2-40B4-BE49-F238E27FC236}">
                        <a16:creationId xmlns:a16="http://schemas.microsoft.com/office/drawing/2014/main" id="{88F32D90-496C-F94D-48EE-41C8715E2759}"/>
                      </a:ext>
                    </a:extLst>
                  </p:cNvPr>
                  <p:cNvSpPr/>
                  <p:nvPr/>
                </p:nvSpPr>
                <p:spPr>
                  <a:xfrm>
                    <a:off x="8460109" y="5577038"/>
                    <a:ext cx="28949" cy="33414"/>
                  </a:xfrm>
                  <a:custGeom>
                    <a:avLst/>
                    <a:gdLst>
                      <a:gd name="connsiteX0" fmla="*/ 28950 w 28949"/>
                      <a:gd name="connsiteY0" fmla="*/ 16707 h 33414"/>
                      <a:gd name="connsiteX1" fmla="*/ 14403 w 28949"/>
                      <a:gd name="connsiteY1" fmla="*/ 25133 h 33414"/>
                      <a:gd name="connsiteX2" fmla="*/ 0 w 28949"/>
                      <a:gd name="connsiteY2" fmla="*/ 33414 h 33414"/>
                      <a:gd name="connsiteX3" fmla="*/ 0 w 28949"/>
                      <a:gd name="connsiteY3" fmla="*/ 16707 h 33414"/>
                      <a:gd name="connsiteX4" fmla="*/ 0 w 28949"/>
                      <a:gd name="connsiteY4" fmla="*/ 0 h 33414"/>
                      <a:gd name="connsiteX5" fmla="*/ 14403 w 28949"/>
                      <a:gd name="connsiteY5" fmla="*/ 8353 h 33414"/>
                      <a:gd name="connsiteX6" fmla="*/ 28950 w 28949"/>
                      <a:gd name="connsiteY6" fmla="*/ 16707 h 33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49" h="33414">
                        <a:moveTo>
                          <a:pt x="28950" y="16707"/>
                        </a:moveTo>
                        <a:lnTo>
                          <a:pt x="14403" y="25133"/>
                        </a:lnTo>
                        <a:lnTo>
                          <a:pt x="0" y="33414"/>
                        </a:lnTo>
                        <a:lnTo>
                          <a:pt x="0" y="16707"/>
                        </a:lnTo>
                        <a:lnTo>
                          <a:pt x="0" y="0"/>
                        </a:lnTo>
                        <a:lnTo>
                          <a:pt x="14403" y="8353"/>
                        </a:lnTo>
                        <a:lnTo>
                          <a:pt x="28950" y="16707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61" name="Freeform: Shape 6560">
                    <a:extLst>
                      <a:ext uri="{FF2B5EF4-FFF2-40B4-BE49-F238E27FC236}">
                        <a16:creationId xmlns:a16="http://schemas.microsoft.com/office/drawing/2014/main" id="{582AFE8F-BA52-5A5D-EF89-12E3FAB0869E}"/>
                      </a:ext>
                    </a:extLst>
                  </p:cNvPr>
                  <p:cNvSpPr/>
                  <p:nvPr/>
                </p:nvSpPr>
                <p:spPr>
                  <a:xfrm>
                    <a:off x="8487331" y="5577038"/>
                    <a:ext cx="29021" cy="33414"/>
                  </a:xfrm>
                  <a:custGeom>
                    <a:avLst/>
                    <a:gdLst>
                      <a:gd name="connsiteX0" fmla="*/ 0 w 29021"/>
                      <a:gd name="connsiteY0" fmla="*/ 16707 h 33414"/>
                      <a:gd name="connsiteX1" fmla="*/ 14475 w 29021"/>
                      <a:gd name="connsiteY1" fmla="*/ 25133 h 33414"/>
                      <a:gd name="connsiteX2" fmla="*/ 29021 w 29021"/>
                      <a:gd name="connsiteY2" fmla="*/ 33414 h 33414"/>
                      <a:gd name="connsiteX3" fmla="*/ 29021 w 29021"/>
                      <a:gd name="connsiteY3" fmla="*/ 16707 h 33414"/>
                      <a:gd name="connsiteX4" fmla="*/ 29021 w 29021"/>
                      <a:gd name="connsiteY4" fmla="*/ 0 h 33414"/>
                      <a:gd name="connsiteX5" fmla="*/ 14475 w 29021"/>
                      <a:gd name="connsiteY5" fmla="*/ 8353 h 33414"/>
                      <a:gd name="connsiteX6" fmla="*/ 0 w 29021"/>
                      <a:gd name="connsiteY6" fmla="*/ 16707 h 33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021" h="33414">
                        <a:moveTo>
                          <a:pt x="0" y="16707"/>
                        </a:moveTo>
                        <a:lnTo>
                          <a:pt x="14475" y="25133"/>
                        </a:lnTo>
                        <a:lnTo>
                          <a:pt x="29021" y="33414"/>
                        </a:lnTo>
                        <a:lnTo>
                          <a:pt x="29021" y="16707"/>
                        </a:lnTo>
                        <a:lnTo>
                          <a:pt x="29021" y="0"/>
                        </a:lnTo>
                        <a:lnTo>
                          <a:pt x="14475" y="8353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555" name="Freeform: Shape 6554">
                  <a:extLst>
                    <a:ext uri="{FF2B5EF4-FFF2-40B4-BE49-F238E27FC236}">
                      <a16:creationId xmlns:a16="http://schemas.microsoft.com/office/drawing/2014/main" id="{542D1AB7-E7C1-7772-377A-B7B369D829A7}"/>
                    </a:ext>
                  </a:extLst>
                </p:cNvPr>
                <p:cNvSpPr/>
                <p:nvPr/>
              </p:nvSpPr>
              <p:spPr>
                <a:xfrm>
                  <a:off x="8484090" y="5636017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1 h 6481"/>
                    <a:gd name="connsiteX1" fmla="*/ 3313 w 6553"/>
                    <a:gd name="connsiteY1" fmla="*/ 0 h 6481"/>
                    <a:gd name="connsiteX2" fmla="*/ 6554 w 6553"/>
                    <a:gd name="connsiteY2" fmla="*/ 3241 h 6481"/>
                    <a:gd name="connsiteX3" fmla="*/ 3313 w 6553"/>
                    <a:gd name="connsiteY3" fmla="*/ 6481 h 6481"/>
                    <a:gd name="connsiteX4" fmla="*/ 0 w 6553"/>
                    <a:gd name="connsiteY4" fmla="*/ 3241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1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1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1"/>
                      </a:cubicBezTo>
                      <a:close/>
                    </a:path>
                  </a:pathLst>
                </a:custGeom>
                <a:solidFill>
                  <a:srgbClr val="436F9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56" name="Freeform: Shape 6555">
                  <a:extLst>
                    <a:ext uri="{FF2B5EF4-FFF2-40B4-BE49-F238E27FC236}">
                      <a16:creationId xmlns:a16="http://schemas.microsoft.com/office/drawing/2014/main" id="{AD22E381-A4E0-B47A-BFF3-C39BDCA47CDD}"/>
                    </a:ext>
                  </a:extLst>
                </p:cNvPr>
                <p:cNvSpPr/>
                <p:nvPr/>
              </p:nvSpPr>
              <p:spPr>
                <a:xfrm>
                  <a:off x="8484090" y="5679226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1 h 6481"/>
                    <a:gd name="connsiteX1" fmla="*/ 3313 w 6553"/>
                    <a:gd name="connsiteY1" fmla="*/ 0 h 6481"/>
                    <a:gd name="connsiteX2" fmla="*/ 6554 w 6553"/>
                    <a:gd name="connsiteY2" fmla="*/ 3241 h 6481"/>
                    <a:gd name="connsiteX3" fmla="*/ 3313 w 6553"/>
                    <a:gd name="connsiteY3" fmla="*/ 6481 h 6481"/>
                    <a:gd name="connsiteX4" fmla="*/ 0 w 6553"/>
                    <a:gd name="connsiteY4" fmla="*/ 3241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1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1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1"/>
                      </a:cubicBezTo>
                      <a:close/>
                    </a:path>
                  </a:pathLst>
                </a:custGeom>
                <a:solidFill>
                  <a:srgbClr val="436F9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57" name="Freeform: Shape 6556">
                  <a:extLst>
                    <a:ext uri="{FF2B5EF4-FFF2-40B4-BE49-F238E27FC236}">
                      <a16:creationId xmlns:a16="http://schemas.microsoft.com/office/drawing/2014/main" id="{2BB5E8C5-4D27-DAE7-C105-53B0958D4BAA}"/>
                    </a:ext>
                  </a:extLst>
                </p:cNvPr>
                <p:cNvSpPr/>
                <p:nvPr/>
              </p:nvSpPr>
              <p:spPr>
                <a:xfrm>
                  <a:off x="8484090" y="5722434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1 h 6481"/>
                    <a:gd name="connsiteX1" fmla="*/ 3313 w 6553"/>
                    <a:gd name="connsiteY1" fmla="*/ 0 h 6481"/>
                    <a:gd name="connsiteX2" fmla="*/ 6554 w 6553"/>
                    <a:gd name="connsiteY2" fmla="*/ 3241 h 6481"/>
                    <a:gd name="connsiteX3" fmla="*/ 3313 w 6553"/>
                    <a:gd name="connsiteY3" fmla="*/ 6481 h 6481"/>
                    <a:gd name="connsiteX4" fmla="*/ 0 w 6553"/>
                    <a:gd name="connsiteY4" fmla="*/ 3241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1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1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1"/>
                      </a:cubicBezTo>
                      <a:close/>
                    </a:path>
                  </a:pathLst>
                </a:custGeom>
                <a:solidFill>
                  <a:srgbClr val="3F61A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58" name="Freeform: Shape 6557">
                  <a:extLst>
                    <a:ext uri="{FF2B5EF4-FFF2-40B4-BE49-F238E27FC236}">
                      <a16:creationId xmlns:a16="http://schemas.microsoft.com/office/drawing/2014/main" id="{DB701CAE-5B88-7ACE-D7AA-D3C713D4B211}"/>
                    </a:ext>
                  </a:extLst>
                </p:cNvPr>
                <p:cNvSpPr/>
                <p:nvPr/>
              </p:nvSpPr>
              <p:spPr>
                <a:xfrm>
                  <a:off x="8484090" y="5765571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0 h 6481"/>
                    <a:gd name="connsiteX1" fmla="*/ 3313 w 6553"/>
                    <a:gd name="connsiteY1" fmla="*/ 0 h 6481"/>
                    <a:gd name="connsiteX2" fmla="*/ 6554 w 6553"/>
                    <a:gd name="connsiteY2" fmla="*/ 3240 h 6481"/>
                    <a:gd name="connsiteX3" fmla="*/ 3313 w 6553"/>
                    <a:gd name="connsiteY3" fmla="*/ 6481 h 6481"/>
                    <a:gd name="connsiteX4" fmla="*/ 0 w 6553"/>
                    <a:gd name="connsiteY4" fmla="*/ 3240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0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0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0"/>
                      </a:cubicBezTo>
                      <a:close/>
                    </a:path>
                  </a:pathLst>
                </a:custGeom>
                <a:solidFill>
                  <a:srgbClr val="3F61A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59" name="Freeform: Shape 6558">
                  <a:extLst>
                    <a:ext uri="{FF2B5EF4-FFF2-40B4-BE49-F238E27FC236}">
                      <a16:creationId xmlns:a16="http://schemas.microsoft.com/office/drawing/2014/main" id="{11854E27-49C0-DF1C-6E1A-319568779140}"/>
                    </a:ext>
                  </a:extLst>
                </p:cNvPr>
                <p:cNvSpPr/>
                <p:nvPr/>
              </p:nvSpPr>
              <p:spPr>
                <a:xfrm>
                  <a:off x="8484090" y="5808779"/>
                  <a:ext cx="6553" cy="6481"/>
                </a:xfrm>
                <a:custGeom>
                  <a:avLst/>
                  <a:gdLst>
                    <a:gd name="connsiteX0" fmla="*/ 0 w 6553"/>
                    <a:gd name="connsiteY0" fmla="*/ 3240 h 6481"/>
                    <a:gd name="connsiteX1" fmla="*/ 3313 w 6553"/>
                    <a:gd name="connsiteY1" fmla="*/ 0 h 6481"/>
                    <a:gd name="connsiteX2" fmla="*/ 6554 w 6553"/>
                    <a:gd name="connsiteY2" fmla="*/ 3240 h 6481"/>
                    <a:gd name="connsiteX3" fmla="*/ 3313 w 6553"/>
                    <a:gd name="connsiteY3" fmla="*/ 6481 h 6481"/>
                    <a:gd name="connsiteX4" fmla="*/ 0 w 6553"/>
                    <a:gd name="connsiteY4" fmla="*/ 3240 h 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53" h="6481">
                      <a:moveTo>
                        <a:pt x="0" y="3240"/>
                      </a:moveTo>
                      <a:cubicBezTo>
                        <a:pt x="0" y="1440"/>
                        <a:pt x="1441" y="0"/>
                        <a:pt x="3313" y="0"/>
                      </a:cubicBezTo>
                      <a:cubicBezTo>
                        <a:pt x="5185" y="0"/>
                        <a:pt x="6554" y="1440"/>
                        <a:pt x="6554" y="3240"/>
                      </a:cubicBezTo>
                      <a:cubicBezTo>
                        <a:pt x="6554" y="5041"/>
                        <a:pt x="5114" y="6481"/>
                        <a:pt x="3313" y="6481"/>
                      </a:cubicBezTo>
                      <a:cubicBezTo>
                        <a:pt x="1513" y="6481"/>
                        <a:pt x="0" y="5041"/>
                        <a:pt x="0" y="3240"/>
                      </a:cubicBezTo>
                      <a:close/>
                    </a:path>
                  </a:pathLst>
                </a:custGeom>
                <a:solidFill>
                  <a:srgbClr val="3F61A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6546" name="Freeform: Shape 6545">
              <a:extLst>
                <a:ext uri="{FF2B5EF4-FFF2-40B4-BE49-F238E27FC236}">
                  <a16:creationId xmlns:a16="http://schemas.microsoft.com/office/drawing/2014/main" id="{4806F9F5-4CF4-0E73-04B8-1B831D28A480}"/>
                </a:ext>
              </a:extLst>
            </p:cNvPr>
            <p:cNvSpPr/>
            <p:nvPr/>
          </p:nvSpPr>
          <p:spPr>
            <a:xfrm>
              <a:off x="8418470" y="5350013"/>
              <a:ext cx="178342" cy="92011"/>
            </a:xfrm>
            <a:custGeom>
              <a:avLst/>
              <a:gdLst>
                <a:gd name="connsiteX0" fmla="*/ 177674 w 178342"/>
                <a:gd name="connsiteY0" fmla="*/ 74138 h 92011"/>
                <a:gd name="connsiteX1" fmla="*/ 78942 w 178342"/>
                <a:gd name="connsiteY1" fmla="*/ 83572 h 92011"/>
                <a:gd name="connsiteX2" fmla="*/ 591 w 178342"/>
                <a:gd name="connsiteY2" fmla="*/ 22648 h 92011"/>
                <a:gd name="connsiteX3" fmla="*/ 103355 w 178342"/>
                <a:gd name="connsiteY3" fmla="*/ 6445 h 92011"/>
                <a:gd name="connsiteX4" fmla="*/ 177674 w 178342"/>
                <a:gd name="connsiteY4" fmla="*/ 74138 h 9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342" h="92011">
                  <a:moveTo>
                    <a:pt x="177674" y="74138"/>
                  </a:moveTo>
                  <a:cubicBezTo>
                    <a:pt x="172057" y="93582"/>
                    <a:pt x="127840" y="97831"/>
                    <a:pt x="78942" y="83572"/>
                  </a:cubicBezTo>
                  <a:cubicBezTo>
                    <a:pt x="30045" y="69385"/>
                    <a:pt x="-5026" y="42020"/>
                    <a:pt x="591" y="22648"/>
                  </a:cubicBezTo>
                  <a:cubicBezTo>
                    <a:pt x="6208" y="3204"/>
                    <a:pt x="54386" y="-7742"/>
                    <a:pt x="103355" y="6445"/>
                  </a:cubicBezTo>
                  <a:cubicBezTo>
                    <a:pt x="152253" y="20632"/>
                    <a:pt x="183363" y="54694"/>
                    <a:pt x="177674" y="74138"/>
                  </a:cubicBezTo>
                  <a:close/>
                </a:path>
              </a:pathLst>
            </a:custGeom>
            <a:solidFill>
              <a:srgbClr val="FFC20E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5912" name="Graphic 6">
            <a:extLst>
              <a:ext uri="{FF2B5EF4-FFF2-40B4-BE49-F238E27FC236}">
                <a16:creationId xmlns:a16="http://schemas.microsoft.com/office/drawing/2014/main" id="{8C303E25-9842-4207-F251-D44E2632C7C6}"/>
              </a:ext>
            </a:extLst>
          </p:cNvPr>
          <p:cNvGrpSpPr/>
          <p:nvPr/>
        </p:nvGrpSpPr>
        <p:grpSpPr>
          <a:xfrm>
            <a:off x="524850" y="993160"/>
            <a:ext cx="4896520" cy="5399261"/>
            <a:chOff x="7994749" y="5148833"/>
            <a:chExt cx="1046514" cy="1153963"/>
          </a:xfrm>
        </p:grpSpPr>
        <p:grpSp>
          <p:nvGrpSpPr>
            <p:cNvPr id="6354" name="Graphic 6">
              <a:extLst>
                <a:ext uri="{FF2B5EF4-FFF2-40B4-BE49-F238E27FC236}">
                  <a16:creationId xmlns:a16="http://schemas.microsoft.com/office/drawing/2014/main" id="{6BA5EE6A-915B-5914-4335-E6254316EC75}"/>
                </a:ext>
              </a:extLst>
            </p:cNvPr>
            <p:cNvGrpSpPr/>
            <p:nvPr/>
          </p:nvGrpSpPr>
          <p:grpSpPr>
            <a:xfrm>
              <a:off x="7994749" y="5148833"/>
              <a:ext cx="1029879" cy="1153963"/>
              <a:chOff x="7994749" y="5148833"/>
              <a:chExt cx="1029879" cy="1153963"/>
            </a:xfrm>
          </p:grpSpPr>
          <p:sp>
            <p:nvSpPr>
              <p:cNvPr id="6446" name="Freeform: Shape 6445">
                <a:extLst>
                  <a:ext uri="{FF2B5EF4-FFF2-40B4-BE49-F238E27FC236}">
                    <a16:creationId xmlns:a16="http://schemas.microsoft.com/office/drawing/2014/main" id="{7A7D8286-0AC3-3572-C262-034E92DC9C20}"/>
                  </a:ext>
                </a:extLst>
              </p:cNvPr>
              <p:cNvSpPr/>
              <p:nvPr/>
            </p:nvSpPr>
            <p:spPr>
              <a:xfrm>
                <a:off x="8013981" y="5149850"/>
                <a:ext cx="1010647" cy="477381"/>
              </a:xfrm>
              <a:custGeom>
                <a:avLst/>
                <a:gdLst>
                  <a:gd name="connsiteX0" fmla="*/ 715389 w 1010647"/>
                  <a:gd name="connsiteY0" fmla="*/ 285392 h 477381"/>
                  <a:gd name="connsiteX1" fmla="*/ 505324 w 1010647"/>
                  <a:gd name="connsiteY1" fmla="*/ 116303 h 477381"/>
                  <a:gd name="connsiteX2" fmla="*/ 295330 w 1010647"/>
                  <a:gd name="connsiteY2" fmla="*/ 285392 h 477381"/>
                  <a:gd name="connsiteX3" fmla="*/ 56819 w 1010647"/>
                  <a:gd name="connsiteY3" fmla="*/ 477382 h 477381"/>
                  <a:gd name="connsiteX4" fmla="*/ 0 w 1010647"/>
                  <a:gd name="connsiteY4" fmla="*/ 406808 h 477381"/>
                  <a:gd name="connsiteX5" fmla="*/ 238512 w 1010647"/>
                  <a:gd name="connsiteY5" fmla="*/ 214818 h 477381"/>
                  <a:gd name="connsiteX6" fmla="*/ 505324 w 1010647"/>
                  <a:gd name="connsiteY6" fmla="*/ 0 h 477381"/>
                  <a:gd name="connsiteX7" fmla="*/ 772209 w 1010647"/>
                  <a:gd name="connsiteY7" fmla="*/ 214818 h 477381"/>
                  <a:gd name="connsiteX8" fmla="*/ 1010648 w 1010647"/>
                  <a:gd name="connsiteY8" fmla="*/ 406808 h 477381"/>
                  <a:gd name="connsiteX9" fmla="*/ 953828 w 1010647"/>
                  <a:gd name="connsiteY9" fmla="*/ 477382 h 477381"/>
                  <a:gd name="connsiteX10" fmla="*/ 715389 w 1010647"/>
                  <a:gd name="connsiteY10" fmla="*/ 285392 h 477381"/>
                  <a:gd name="connsiteX11" fmla="*/ 715389 w 1010647"/>
                  <a:gd name="connsiteY11" fmla="*/ 285392 h 477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10647" h="477381">
                    <a:moveTo>
                      <a:pt x="715389" y="285392"/>
                    </a:moveTo>
                    <a:lnTo>
                      <a:pt x="505324" y="116303"/>
                    </a:lnTo>
                    <a:lnTo>
                      <a:pt x="295330" y="285392"/>
                    </a:lnTo>
                    <a:lnTo>
                      <a:pt x="56819" y="477382"/>
                    </a:lnTo>
                    <a:lnTo>
                      <a:pt x="0" y="406808"/>
                    </a:lnTo>
                    <a:lnTo>
                      <a:pt x="238512" y="214818"/>
                    </a:lnTo>
                    <a:lnTo>
                      <a:pt x="505324" y="0"/>
                    </a:lnTo>
                    <a:lnTo>
                      <a:pt x="772209" y="214818"/>
                    </a:lnTo>
                    <a:lnTo>
                      <a:pt x="1010648" y="406808"/>
                    </a:lnTo>
                    <a:lnTo>
                      <a:pt x="953828" y="477382"/>
                    </a:lnTo>
                    <a:lnTo>
                      <a:pt x="715389" y="285392"/>
                    </a:lnTo>
                    <a:lnTo>
                      <a:pt x="715389" y="285392"/>
                    </a:lnTo>
                    <a:close/>
                  </a:path>
                </a:pathLst>
              </a:custGeom>
              <a:solidFill>
                <a:srgbClr val="F5A1D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6447" name="Freeform: Shape 6446">
                <a:extLst>
                  <a:ext uri="{FF2B5EF4-FFF2-40B4-BE49-F238E27FC236}">
                    <a16:creationId xmlns:a16="http://schemas.microsoft.com/office/drawing/2014/main" id="{248EE586-225C-44B6-B51D-6CF40B8FCABC}"/>
                  </a:ext>
                </a:extLst>
              </p:cNvPr>
              <p:cNvSpPr/>
              <p:nvPr/>
            </p:nvSpPr>
            <p:spPr>
              <a:xfrm>
                <a:off x="8012901" y="5556730"/>
                <a:ext cx="59627" cy="422867"/>
              </a:xfrm>
              <a:custGeom>
                <a:avLst/>
                <a:gdLst>
                  <a:gd name="connsiteX0" fmla="*/ 0 w 59627"/>
                  <a:gd name="connsiteY0" fmla="*/ 0 h 422867"/>
                  <a:gd name="connsiteX1" fmla="*/ 59628 w 59627"/>
                  <a:gd name="connsiteY1" fmla="*/ 0 h 422867"/>
                  <a:gd name="connsiteX2" fmla="*/ 59628 w 59627"/>
                  <a:gd name="connsiteY2" fmla="*/ 422867 h 422867"/>
                  <a:gd name="connsiteX3" fmla="*/ 0 w 59627"/>
                  <a:gd name="connsiteY3" fmla="*/ 422867 h 42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422867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422867"/>
                    </a:lnTo>
                    <a:lnTo>
                      <a:pt x="0" y="422867"/>
                    </a:lnTo>
                    <a:close/>
                  </a:path>
                </a:pathLst>
              </a:custGeom>
              <a:solidFill>
                <a:srgbClr val="F5A1D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48" name="Freeform: Shape 6447">
                <a:extLst>
                  <a:ext uri="{FF2B5EF4-FFF2-40B4-BE49-F238E27FC236}">
                    <a16:creationId xmlns:a16="http://schemas.microsoft.com/office/drawing/2014/main" id="{4B5DA69B-367E-539A-6B35-A2DE15E1D9BD}"/>
                  </a:ext>
                </a:extLst>
              </p:cNvPr>
              <p:cNvSpPr/>
              <p:nvPr/>
            </p:nvSpPr>
            <p:spPr>
              <a:xfrm>
                <a:off x="8964280" y="5556730"/>
                <a:ext cx="59627" cy="422867"/>
              </a:xfrm>
              <a:custGeom>
                <a:avLst/>
                <a:gdLst>
                  <a:gd name="connsiteX0" fmla="*/ 0 w 59627"/>
                  <a:gd name="connsiteY0" fmla="*/ 0 h 422867"/>
                  <a:gd name="connsiteX1" fmla="*/ 59628 w 59627"/>
                  <a:gd name="connsiteY1" fmla="*/ 0 h 422867"/>
                  <a:gd name="connsiteX2" fmla="*/ 59628 w 59627"/>
                  <a:gd name="connsiteY2" fmla="*/ 422867 h 422867"/>
                  <a:gd name="connsiteX3" fmla="*/ 0 w 59627"/>
                  <a:gd name="connsiteY3" fmla="*/ 422867 h 42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27" h="422867">
                    <a:moveTo>
                      <a:pt x="0" y="0"/>
                    </a:moveTo>
                    <a:lnTo>
                      <a:pt x="59628" y="0"/>
                    </a:lnTo>
                    <a:lnTo>
                      <a:pt x="59628" y="422867"/>
                    </a:lnTo>
                    <a:lnTo>
                      <a:pt x="0" y="422867"/>
                    </a:lnTo>
                    <a:close/>
                  </a:path>
                </a:pathLst>
              </a:custGeom>
              <a:solidFill>
                <a:srgbClr val="F5A1D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6449" name="Freeform: Shape 6448">
                <a:extLst>
                  <a:ext uri="{FF2B5EF4-FFF2-40B4-BE49-F238E27FC236}">
                    <a16:creationId xmlns:a16="http://schemas.microsoft.com/office/drawing/2014/main" id="{A311D67C-0E0A-6A78-A41C-666EDA287AEB}"/>
                  </a:ext>
                </a:extLst>
              </p:cNvPr>
              <p:cNvSpPr/>
              <p:nvPr/>
            </p:nvSpPr>
            <p:spPr>
              <a:xfrm>
                <a:off x="8013621" y="5819509"/>
                <a:ext cx="1009566" cy="483287"/>
              </a:xfrm>
              <a:custGeom>
                <a:avLst/>
                <a:gdLst>
                  <a:gd name="connsiteX0" fmla="*/ 0 w 1009566"/>
                  <a:gd name="connsiteY0" fmla="*/ 0 h 483287"/>
                  <a:gd name="connsiteX1" fmla="*/ 1009566 w 1009566"/>
                  <a:gd name="connsiteY1" fmla="*/ 0 h 483287"/>
                  <a:gd name="connsiteX2" fmla="*/ 1009566 w 1009566"/>
                  <a:gd name="connsiteY2" fmla="*/ 483287 h 483287"/>
                  <a:gd name="connsiteX3" fmla="*/ 0 w 1009566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9566" h="483287">
                    <a:moveTo>
                      <a:pt x="0" y="0"/>
                    </a:moveTo>
                    <a:lnTo>
                      <a:pt x="1009566" y="0"/>
                    </a:lnTo>
                    <a:lnTo>
                      <a:pt x="1009566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DCF7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6450" name="Freeform: Shape 6449">
                <a:extLst>
                  <a:ext uri="{FF2B5EF4-FFF2-40B4-BE49-F238E27FC236}">
                    <a16:creationId xmlns:a16="http://schemas.microsoft.com/office/drawing/2014/main" id="{BD7831DB-FA79-439D-D2F7-21B94221AE96}"/>
                  </a:ext>
                </a:extLst>
              </p:cNvPr>
              <p:cNvSpPr/>
              <p:nvPr/>
            </p:nvSpPr>
            <p:spPr>
              <a:xfrm>
                <a:off x="8071809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1" name="Freeform: Shape 6450">
                <a:extLst>
                  <a:ext uri="{FF2B5EF4-FFF2-40B4-BE49-F238E27FC236}">
                    <a16:creationId xmlns:a16="http://schemas.microsoft.com/office/drawing/2014/main" id="{D7D47CB3-15B0-2963-53DE-1CF863A78001}"/>
                  </a:ext>
                </a:extLst>
              </p:cNvPr>
              <p:cNvSpPr/>
              <p:nvPr/>
            </p:nvSpPr>
            <p:spPr>
              <a:xfrm>
                <a:off x="8165427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2" name="Freeform: Shape 6451">
                <a:extLst>
                  <a:ext uri="{FF2B5EF4-FFF2-40B4-BE49-F238E27FC236}">
                    <a16:creationId xmlns:a16="http://schemas.microsoft.com/office/drawing/2014/main" id="{358410FD-6F08-2DC0-9A1C-26D5AB422304}"/>
                  </a:ext>
                </a:extLst>
              </p:cNvPr>
              <p:cNvSpPr/>
              <p:nvPr/>
            </p:nvSpPr>
            <p:spPr>
              <a:xfrm>
                <a:off x="8259046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3" name="Freeform: Shape 6452">
                <a:extLst>
                  <a:ext uri="{FF2B5EF4-FFF2-40B4-BE49-F238E27FC236}">
                    <a16:creationId xmlns:a16="http://schemas.microsoft.com/office/drawing/2014/main" id="{3BDC61BC-6E79-7F95-FF6C-24F0DB573833}"/>
                  </a:ext>
                </a:extLst>
              </p:cNvPr>
              <p:cNvSpPr/>
              <p:nvPr/>
            </p:nvSpPr>
            <p:spPr>
              <a:xfrm>
                <a:off x="8352664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4" name="Freeform: Shape 6453">
                <a:extLst>
                  <a:ext uri="{FF2B5EF4-FFF2-40B4-BE49-F238E27FC236}">
                    <a16:creationId xmlns:a16="http://schemas.microsoft.com/office/drawing/2014/main" id="{39D50F36-BD7E-6FBF-C2BA-7C119CC272D9}"/>
                  </a:ext>
                </a:extLst>
              </p:cNvPr>
              <p:cNvSpPr/>
              <p:nvPr/>
            </p:nvSpPr>
            <p:spPr>
              <a:xfrm>
                <a:off x="8446282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5" name="Freeform: Shape 6454">
                <a:extLst>
                  <a:ext uri="{FF2B5EF4-FFF2-40B4-BE49-F238E27FC236}">
                    <a16:creationId xmlns:a16="http://schemas.microsoft.com/office/drawing/2014/main" id="{8AEA82C3-C270-4EE6-5EDF-8151E3FDBC23}"/>
                  </a:ext>
                </a:extLst>
              </p:cNvPr>
              <p:cNvSpPr/>
              <p:nvPr/>
            </p:nvSpPr>
            <p:spPr>
              <a:xfrm>
                <a:off x="8539973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6" name="Freeform: Shape 6455">
                <a:extLst>
                  <a:ext uri="{FF2B5EF4-FFF2-40B4-BE49-F238E27FC236}">
                    <a16:creationId xmlns:a16="http://schemas.microsoft.com/office/drawing/2014/main" id="{7C20DB77-95E9-8E81-E45B-F911A59F6F94}"/>
                  </a:ext>
                </a:extLst>
              </p:cNvPr>
              <p:cNvSpPr/>
              <p:nvPr/>
            </p:nvSpPr>
            <p:spPr>
              <a:xfrm>
                <a:off x="8633591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7" name="Freeform: Shape 6456">
                <a:extLst>
                  <a:ext uri="{FF2B5EF4-FFF2-40B4-BE49-F238E27FC236}">
                    <a16:creationId xmlns:a16="http://schemas.microsoft.com/office/drawing/2014/main" id="{33FE9B1F-B925-4630-3926-2836EC887C26}"/>
                  </a:ext>
                </a:extLst>
              </p:cNvPr>
              <p:cNvSpPr/>
              <p:nvPr/>
            </p:nvSpPr>
            <p:spPr>
              <a:xfrm>
                <a:off x="8727210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8" name="Freeform: Shape 6457">
                <a:extLst>
                  <a:ext uri="{FF2B5EF4-FFF2-40B4-BE49-F238E27FC236}">
                    <a16:creationId xmlns:a16="http://schemas.microsoft.com/office/drawing/2014/main" id="{F201B42A-6CDF-18C3-2F0F-31257E2D5DEF}"/>
                  </a:ext>
                </a:extLst>
              </p:cNvPr>
              <p:cNvSpPr/>
              <p:nvPr/>
            </p:nvSpPr>
            <p:spPr>
              <a:xfrm>
                <a:off x="8820828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9" name="Freeform: Shape 6458">
                <a:extLst>
                  <a:ext uri="{FF2B5EF4-FFF2-40B4-BE49-F238E27FC236}">
                    <a16:creationId xmlns:a16="http://schemas.microsoft.com/office/drawing/2014/main" id="{8ECE0472-5C68-2766-2881-ACFEFF947221}"/>
                  </a:ext>
                </a:extLst>
              </p:cNvPr>
              <p:cNvSpPr/>
              <p:nvPr/>
            </p:nvSpPr>
            <p:spPr>
              <a:xfrm>
                <a:off x="8914447" y="5819509"/>
                <a:ext cx="42272" cy="483287"/>
              </a:xfrm>
              <a:custGeom>
                <a:avLst/>
                <a:gdLst>
                  <a:gd name="connsiteX0" fmla="*/ 0 w 42272"/>
                  <a:gd name="connsiteY0" fmla="*/ 0 h 483287"/>
                  <a:gd name="connsiteX1" fmla="*/ 42272 w 42272"/>
                  <a:gd name="connsiteY1" fmla="*/ 0 h 483287"/>
                  <a:gd name="connsiteX2" fmla="*/ 42272 w 42272"/>
                  <a:gd name="connsiteY2" fmla="*/ 483287 h 483287"/>
                  <a:gd name="connsiteX3" fmla="*/ 0 w 42272"/>
                  <a:gd name="connsiteY3" fmla="*/ 483287 h 48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72" h="483287">
                    <a:moveTo>
                      <a:pt x="0" y="0"/>
                    </a:moveTo>
                    <a:lnTo>
                      <a:pt x="42272" y="0"/>
                    </a:lnTo>
                    <a:lnTo>
                      <a:pt x="42272" y="483287"/>
                    </a:lnTo>
                    <a:lnTo>
                      <a:pt x="0" y="483287"/>
                    </a:ln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460" name="Graphic 6">
                <a:extLst>
                  <a:ext uri="{FF2B5EF4-FFF2-40B4-BE49-F238E27FC236}">
                    <a16:creationId xmlns:a16="http://schemas.microsoft.com/office/drawing/2014/main" id="{CA7C472C-BC85-7E8B-0BD0-38C0BA13C769}"/>
                  </a:ext>
                </a:extLst>
              </p:cNvPr>
              <p:cNvGrpSpPr/>
              <p:nvPr/>
            </p:nvGrpSpPr>
            <p:grpSpPr>
              <a:xfrm>
                <a:off x="7994749" y="5508062"/>
                <a:ext cx="89266" cy="103428"/>
                <a:chOff x="7994749" y="5508062"/>
                <a:chExt cx="89266" cy="103428"/>
              </a:xfrm>
            </p:grpSpPr>
            <p:sp>
              <p:nvSpPr>
                <p:cNvPr id="6533" name="Freeform: Shape 6532">
                  <a:extLst>
                    <a:ext uri="{FF2B5EF4-FFF2-40B4-BE49-F238E27FC236}">
                      <a16:creationId xmlns:a16="http://schemas.microsoft.com/office/drawing/2014/main" id="{FA40D43A-1476-9E3F-D3D2-BA0C22449205}"/>
                    </a:ext>
                  </a:extLst>
                </p:cNvPr>
                <p:cNvSpPr/>
                <p:nvPr/>
              </p:nvSpPr>
              <p:spPr>
                <a:xfrm>
                  <a:off x="7994749" y="5508062"/>
                  <a:ext cx="62551" cy="70207"/>
                </a:xfrm>
                <a:custGeom>
                  <a:avLst/>
                  <a:gdLst>
                    <a:gd name="connsiteX0" fmla="*/ 41557 w 62551"/>
                    <a:gd name="connsiteY0" fmla="*/ 18277 h 70207"/>
                    <a:gd name="connsiteX1" fmla="*/ 61216 w 62551"/>
                    <a:gd name="connsiteY1" fmla="*/ 42042 h 70207"/>
                    <a:gd name="connsiteX2" fmla="*/ 55383 w 62551"/>
                    <a:gd name="connsiteY2" fmla="*/ 65735 h 70207"/>
                    <a:gd name="connsiteX3" fmla="*/ 31042 w 62551"/>
                    <a:gd name="connsiteY3" fmla="*/ 67031 h 70207"/>
                    <a:gd name="connsiteX4" fmla="*/ 11310 w 62551"/>
                    <a:gd name="connsiteY4" fmla="*/ 43338 h 70207"/>
                    <a:gd name="connsiteX5" fmla="*/ 1516 w 62551"/>
                    <a:gd name="connsiteY5" fmla="*/ 15397 h 70207"/>
                    <a:gd name="connsiteX6" fmla="*/ 1516 w 62551"/>
                    <a:gd name="connsiteY6" fmla="*/ 850 h 70207"/>
                    <a:gd name="connsiteX7" fmla="*/ 15847 w 62551"/>
                    <a:gd name="connsiteY7" fmla="*/ 3514 h 70207"/>
                    <a:gd name="connsiteX8" fmla="*/ 41485 w 62551"/>
                    <a:gd name="connsiteY8" fmla="*/ 18349 h 7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551" h="70207">
                      <a:moveTo>
                        <a:pt x="41557" y="18277"/>
                      </a:moveTo>
                      <a:cubicBezTo>
                        <a:pt x="50846" y="25119"/>
                        <a:pt x="58336" y="33256"/>
                        <a:pt x="61216" y="42042"/>
                      </a:cubicBezTo>
                      <a:cubicBezTo>
                        <a:pt x="64169" y="50756"/>
                        <a:pt x="62225" y="60118"/>
                        <a:pt x="55383" y="65735"/>
                      </a:cubicBezTo>
                      <a:cubicBezTo>
                        <a:pt x="48614" y="71424"/>
                        <a:pt x="39036" y="71496"/>
                        <a:pt x="31042" y="67031"/>
                      </a:cubicBezTo>
                      <a:cubicBezTo>
                        <a:pt x="22904" y="62638"/>
                        <a:pt x="16280" y="53708"/>
                        <a:pt x="11310" y="43338"/>
                      </a:cubicBezTo>
                      <a:cubicBezTo>
                        <a:pt x="6342" y="32824"/>
                        <a:pt x="3317" y="22886"/>
                        <a:pt x="1516" y="15397"/>
                      </a:cubicBezTo>
                      <a:cubicBezTo>
                        <a:pt x="-284" y="7835"/>
                        <a:pt x="-716" y="2722"/>
                        <a:pt x="1516" y="850"/>
                      </a:cubicBezTo>
                      <a:cubicBezTo>
                        <a:pt x="3821" y="-1022"/>
                        <a:pt x="8790" y="346"/>
                        <a:pt x="15847" y="3514"/>
                      </a:cubicBezTo>
                      <a:cubicBezTo>
                        <a:pt x="22832" y="6755"/>
                        <a:pt x="32122" y="11580"/>
                        <a:pt x="41485" y="183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6534" name="Freeform: Shape 6533">
                  <a:extLst>
                    <a:ext uri="{FF2B5EF4-FFF2-40B4-BE49-F238E27FC236}">
                      <a16:creationId xmlns:a16="http://schemas.microsoft.com/office/drawing/2014/main" id="{D8036A01-F388-B52C-145C-84108837DC8D}"/>
                    </a:ext>
                  </a:extLst>
                </p:cNvPr>
                <p:cNvSpPr/>
                <p:nvPr/>
              </p:nvSpPr>
              <p:spPr>
                <a:xfrm rot="-2377200">
                  <a:off x="8045082" y="5566139"/>
                  <a:ext cx="27005" cy="37519"/>
                </a:xfrm>
                <a:custGeom>
                  <a:avLst/>
                  <a:gdLst>
                    <a:gd name="connsiteX0" fmla="*/ 0 w 27005"/>
                    <a:gd name="connsiteY0" fmla="*/ 0 h 37519"/>
                    <a:gd name="connsiteX1" fmla="*/ 27005 w 27005"/>
                    <a:gd name="connsiteY1" fmla="*/ 0 h 37519"/>
                    <a:gd name="connsiteX2" fmla="*/ 27005 w 27005"/>
                    <a:gd name="connsiteY2" fmla="*/ 37520 h 37519"/>
                    <a:gd name="connsiteX3" fmla="*/ 0 w 27005"/>
                    <a:gd name="connsiteY3" fmla="*/ 37520 h 3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05" h="37519">
                      <a:moveTo>
                        <a:pt x="0" y="0"/>
                      </a:moveTo>
                      <a:lnTo>
                        <a:pt x="27005" y="0"/>
                      </a:lnTo>
                      <a:lnTo>
                        <a:pt x="27005" y="37520"/>
                      </a:lnTo>
                      <a:lnTo>
                        <a:pt x="0" y="3752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6535" name="Graphic 6">
                  <a:extLst>
                    <a:ext uri="{FF2B5EF4-FFF2-40B4-BE49-F238E27FC236}">
                      <a16:creationId xmlns:a16="http://schemas.microsoft.com/office/drawing/2014/main" id="{4012D199-09C4-8950-FC76-0BEC32141AC5}"/>
                    </a:ext>
                  </a:extLst>
                </p:cNvPr>
                <p:cNvGrpSpPr/>
                <p:nvPr/>
              </p:nvGrpSpPr>
              <p:grpSpPr>
                <a:xfrm>
                  <a:off x="8062144" y="5591529"/>
                  <a:ext cx="21872" cy="19962"/>
                  <a:chOff x="8062144" y="5591529"/>
                  <a:chExt cx="21872" cy="19962"/>
                </a:xfrm>
                <a:solidFill>
                  <a:srgbClr val="333333"/>
                </a:solidFill>
              </p:grpSpPr>
              <p:sp>
                <p:nvSpPr>
                  <p:cNvPr id="6541" name="Freeform: Shape 6540">
                    <a:extLst>
                      <a:ext uri="{FF2B5EF4-FFF2-40B4-BE49-F238E27FC236}">
                        <a16:creationId xmlns:a16="http://schemas.microsoft.com/office/drawing/2014/main" id="{03D73EDE-8AB5-9FF3-4799-B686A73D7954}"/>
                      </a:ext>
                    </a:extLst>
                  </p:cNvPr>
                  <p:cNvSpPr/>
                  <p:nvPr/>
                </p:nvSpPr>
                <p:spPr>
                  <a:xfrm>
                    <a:off x="8062144" y="5591529"/>
                    <a:ext cx="18445" cy="15785"/>
                  </a:xfrm>
                  <a:custGeom>
                    <a:avLst/>
                    <a:gdLst>
                      <a:gd name="connsiteX0" fmla="*/ 18091 w 18445"/>
                      <a:gd name="connsiteY0" fmla="*/ 560 h 15785"/>
                      <a:gd name="connsiteX1" fmla="*/ 17802 w 18445"/>
                      <a:gd name="connsiteY1" fmla="*/ 2720 h 15785"/>
                      <a:gd name="connsiteX2" fmla="*/ 2535 w 18445"/>
                      <a:gd name="connsiteY2" fmla="*/ 15394 h 15785"/>
                      <a:gd name="connsiteX3" fmla="*/ 303 w 18445"/>
                      <a:gd name="connsiteY3" fmla="*/ 15250 h 15785"/>
                      <a:gd name="connsiteX4" fmla="*/ 303 w 18445"/>
                      <a:gd name="connsiteY4" fmla="*/ 15250 h 15785"/>
                      <a:gd name="connsiteX5" fmla="*/ 591 w 18445"/>
                      <a:gd name="connsiteY5" fmla="*/ 13018 h 15785"/>
                      <a:gd name="connsiteX6" fmla="*/ 15858 w 18445"/>
                      <a:gd name="connsiteY6" fmla="*/ 415 h 15785"/>
                      <a:gd name="connsiteX7" fmla="*/ 18091 w 18445"/>
                      <a:gd name="connsiteY7" fmla="*/ 560 h 15785"/>
                      <a:gd name="connsiteX8" fmla="*/ 18091 w 18445"/>
                      <a:gd name="connsiteY8" fmla="*/ 560 h 15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45" h="15785">
                        <a:moveTo>
                          <a:pt x="18091" y="560"/>
                        </a:moveTo>
                        <a:cubicBezTo>
                          <a:pt x="18667" y="1208"/>
                          <a:pt x="18522" y="2216"/>
                          <a:pt x="17802" y="2720"/>
                        </a:cubicBezTo>
                        <a:lnTo>
                          <a:pt x="2535" y="15394"/>
                        </a:lnTo>
                        <a:cubicBezTo>
                          <a:pt x="1816" y="15971"/>
                          <a:pt x="807" y="15899"/>
                          <a:pt x="303" y="15250"/>
                        </a:cubicBezTo>
                        <a:lnTo>
                          <a:pt x="303" y="15250"/>
                        </a:lnTo>
                        <a:cubicBezTo>
                          <a:pt x="-201" y="14602"/>
                          <a:pt x="-57" y="13594"/>
                          <a:pt x="591" y="13018"/>
                        </a:cubicBezTo>
                        <a:lnTo>
                          <a:pt x="15858" y="415"/>
                        </a:lnTo>
                        <a:cubicBezTo>
                          <a:pt x="16579" y="-160"/>
                          <a:pt x="17586" y="-160"/>
                          <a:pt x="18091" y="560"/>
                        </a:cubicBezTo>
                        <a:lnTo>
                          <a:pt x="18091" y="56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42" name="Freeform: Shape 6541">
                    <a:extLst>
                      <a:ext uri="{FF2B5EF4-FFF2-40B4-BE49-F238E27FC236}">
                        <a16:creationId xmlns:a16="http://schemas.microsoft.com/office/drawing/2014/main" id="{B988CEE0-EA9C-FC96-3EF6-96CB934026BE}"/>
                      </a:ext>
                    </a:extLst>
                  </p:cNvPr>
                  <p:cNvSpPr/>
                  <p:nvPr/>
                </p:nvSpPr>
                <p:spPr>
                  <a:xfrm>
                    <a:off x="8063778" y="5593570"/>
                    <a:ext cx="18468" cy="15760"/>
                  </a:xfrm>
                  <a:custGeom>
                    <a:avLst/>
                    <a:gdLst>
                      <a:gd name="connsiteX0" fmla="*/ 18113 w 18468"/>
                      <a:gd name="connsiteY0" fmla="*/ 535 h 15760"/>
                      <a:gd name="connsiteX1" fmla="*/ 17824 w 18468"/>
                      <a:gd name="connsiteY1" fmla="*/ 2767 h 15760"/>
                      <a:gd name="connsiteX2" fmla="*/ 2557 w 18468"/>
                      <a:gd name="connsiteY2" fmla="*/ 15370 h 15760"/>
                      <a:gd name="connsiteX3" fmla="*/ 325 w 18468"/>
                      <a:gd name="connsiteY3" fmla="*/ 15226 h 15760"/>
                      <a:gd name="connsiteX4" fmla="*/ 325 w 18468"/>
                      <a:gd name="connsiteY4" fmla="*/ 15226 h 15760"/>
                      <a:gd name="connsiteX5" fmla="*/ 613 w 18468"/>
                      <a:gd name="connsiteY5" fmla="*/ 12993 h 15760"/>
                      <a:gd name="connsiteX6" fmla="*/ 15881 w 18468"/>
                      <a:gd name="connsiteY6" fmla="*/ 391 h 15760"/>
                      <a:gd name="connsiteX7" fmla="*/ 18113 w 18468"/>
                      <a:gd name="connsiteY7" fmla="*/ 535 h 15760"/>
                      <a:gd name="connsiteX8" fmla="*/ 18113 w 18468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68" h="15760">
                        <a:moveTo>
                          <a:pt x="18113" y="535"/>
                        </a:moveTo>
                        <a:cubicBezTo>
                          <a:pt x="18688" y="1183"/>
                          <a:pt x="18545" y="2191"/>
                          <a:pt x="17824" y="2767"/>
                        </a:cubicBezTo>
                        <a:lnTo>
                          <a:pt x="2557" y="15370"/>
                        </a:lnTo>
                        <a:cubicBezTo>
                          <a:pt x="1837" y="15946"/>
                          <a:pt x="829" y="15874"/>
                          <a:pt x="325" y="15226"/>
                        </a:cubicBezTo>
                        <a:lnTo>
                          <a:pt x="325" y="15226"/>
                        </a:lnTo>
                        <a:cubicBezTo>
                          <a:pt x="-179" y="14577"/>
                          <a:pt x="-107" y="13569"/>
                          <a:pt x="613" y="12993"/>
                        </a:cubicBezTo>
                        <a:lnTo>
                          <a:pt x="15881" y="391"/>
                        </a:lnTo>
                        <a:cubicBezTo>
                          <a:pt x="16601" y="-186"/>
                          <a:pt x="17609" y="-113"/>
                          <a:pt x="18113" y="535"/>
                        </a:cubicBezTo>
                        <a:lnTo>
                          <a:pt x="18113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43" name="Freeform: Shape 6542">
                    <a:extLst>
                      <a:ext uri="{FF2B5EF4-FFF2-40B4-BE49-F238E27FC236}">
                        <a16:creationId xmlns:a16="http://schemas.microsoft.com/office/drawing/2014/main" id="{186A58DE-6E9E-9617-A42A-BAEA9565C8CF}"/>
                      </a:ext>
                    </a:extLst>
                  </p:cNvPr>
                  <p:cNvSpPr/>
                  <p:nvPr/>
                </p:nvSpPr>
                <p:spPr>
                  <a:xfrm>
                    <a:off x="8065600" y="5595731"/>
                    <a:ext cx="18415" cy="15760"/>
                  </a:xfrm>
                  <a:custGeom>
                    <a:avLst/>
                    <a:gdLst>
                      <a:gd name="connsiteX0" fmla="*/ 18091 w 18415"/>
                      <a:gd name="connsiteY0" fmla="*/ 535 h 15760"/>
                      <a:gd name="connsiteX1" fmla="*/ 17802 w 18415"/>
                      <a:gd name="connsiteY1" fmla="*/ 2767 h 15760"/>
                      <a:gd name="connsiteX2" fmla="*/ 2535 w 18415"/>
                      <a:gd name="connsiteY2" fmla="*/ 15370 h 15760"/>
                      <a:gd name="connsiteX3" fmla="*/ 303 w 18415"/>
                      <a:gd name="connsiteY3" fmla="*/ 15226 h 15760"/>
                      <a:gd name="connsiteX4" fmla="*/ 303 w 18415"/>
                      <a:gd name="connsiteY4" fmla="*/ 15226 h 15760"/>
                      <a:gd name="connsiteX5" fmla="*/ 591 w 18415"/>
                      <a:gd name="connsiteY5" fmla="*/ 12993 h 15760"/>
                      <a:gd name="connsiteX6" fmla="*/ 15859 w 18415"/>
                      <a:gd name="connsiteY6" fmla="*/ 391 h 15760"/>
                      <a:gd name="connsiteX7" fmla="*/ 18091 w 18415"/>
                      <a:gd name="connsiteY7" fmla="*/ 535 h 15760"/>
                      <a:gd name="connsiteX8" fmla="*/ 18091 w 18415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60">
                        <a:moveTo>
                          <a:pt x="18091" y="535"/>
                        </a:moveTo>
                        <a:cubicBezTo>
                          <a:pt x="18594" y="1183"/>
                          <a:pt x="18523" y="2191"/>
                          <a:pt x="17802" y="2767"/>
                        </a:cubicBezTo>
                        <a:lnTo>
                          <a:pt x="2535" y="15370"/>
                        </a:lnTo>
                        <a:cubicBezTo>
                          <a:pt x="1816" y="15946"/>
                          <a:pt x="879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8"/>
                          <a:pt x="-57" y="13569"/>
                          <a:pt x="591" y="12993"/>
                        </a:cubicBezTo>
                        <a:lnTo>
                          <a:pt x="15859" y="391"/>
                        </a:lnTo>
                        <a:cubicBezTo>
                          <a:pt x="16579" y="-186"/>
                          <a:pt x="17587" y="-113"/>
                          <a:pt x="18091" y="535"/>
                        </a:cubicBezTo>
                        <a:lnTo>
                          <a:pt x="18091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6536" name="Graphic 6">
                  <a:extLst>
                    <a:ext uri="{FF2B5EF4-FFF2-40B4-BE49-F238E27FC236}">
                      <a16:creationId xmlns:a16="http://schemas.microsoft.com/office/drawing/2014/main" id="{614BF80D-60FF-628F-4B80-06CDBA4A6B45}"/>
                    </a:ext>
                  </a:extLst>
                </p:cNvPr>
                <p:cNvGrpSpPr/>
                <p:nvPr/>
              </p:nvGrpSpPr>
              <p:grpSpPr>
                <a:xfrm>
                  <a:off x="8024675" y="5546269"/>
                  <a:ext cx="28194" cy="29039"/>
                  <a:chOff x="8024675" y="5546269"/>
                  <a:chExt cx="28194" cy="29039"/>
                </a:xfrm>
                <a:noFill/>
              </p:grpSpPr>
              <p:sp>
                <p:nvSpPr>
                  <p:cNvPr id="6538" name="Freeform: Shape 6537">
                    <a:extLst>
                      <a:ext uri="{FF2B5EF4-FFF2-40B4-BE49-F238E27FC236}">
                        <a16:creationId xmlns:a16="http://schemas.microsoft.com/office/drawing/2014/main" id="{CEDFCFFC-12A9-786E-3B2A-AAF627DDDE30}"/>
                      </a:ext>
                    </a:extLst>
                  </p:cNvPr>
                  <p:cNvSpPr/>
                  <p:nvPr/>
                </p:nvSpPr>
                <p:spPr>
                  <a:xfrm>
                    <a:off x="8025072" y="5556658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39" name="Freeform: Shape 6538">
                    <a:extLst>
                      <a:ext uri="{FF2B5EF4-FFF2-40B4-BE49-F238E27FC236}">
                        <a16:creationId xmlns:a16="http://schemas.microsoft.com/office/drawing/2014/main" id="{EA2138DC-267F-79F4-9D33-51511AD1D3A4}"/>
                      </a:ext>
                    </a:extLst>
                  </p:cNvPr>
                  <p:cNvSpPr/>
                  <p:nvPr/>
                </p:nvSpPr>
                <p:spPr>
                  <a:xfrm>
                    <a:off x="8037458" y="5546432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40" name="Freeform: Shape 6539">
                    <a:extLst>
                      <a:ext uri="{FF2B5EF4-FFF2-40B4-BE49-F238E27FC236}">
                        <a16:creationId xmlns:a16="http://schemas.microsoft.com/office/drawing/2014/main" id="{C5CEA157-913B-6DF9-4189-E788C52EF05C}"/>
                      </a:ext>
                    </a:extLst>
                  </p:cNvPr>
                  <p:cNvSpPr/>
                  <p:nvPr/>
                </p:nvSpPr>
                <p:spPr>
                  <a:xfrm>
                    <a:off x="8024675" y="5546269"/>
                    <a:ext cx="12854" cy="10460"/>
                  </a:xfrm>
                  <a:custGeom>
                    <a:avLst/>
                    <a:gdLst>
                      <a:gd name="connsiteX0" fmla="*/ 396 w 12854"/>
                      <a:gd name="connsiteY0" fmla="*/ 10460 h 10460"/>
                      <a:gd name="connsiteX1" fmla="*/ 541 w 12854"/>
                      <a:gd name="connsiteY1" fmla="*/ 7652 h 10460"/>
                      <a:gd name="connsiteX2" fmla="*/ 3925 w 12854"/>
                      <a:gd name="connsiteY2" fmla="*/ 6860 h 10460"/>
                      <a:gd name="connsiteX3" fmla="*/ 5942 w 12854"/>
                      <a:gd name="connsiteY3" fmla="*/ 8372 h 10460"/>
                      <a:gd name="connsiteX4" fmla="*/ 4861 w 12854"/>
                      <a:gd name="connsiteY4" fmla="*/ 8732 h 10460"/>
                      <a:gd name="connsiteX5" fmla="*/ 4285 w 12854"/>
                      <a:gd name="connsiteY5" fmla="*/ 4627 h 10460"/>
                      <a:gd name="connsiteX6" fmla="*/ 8678 w 12854"/>
                      <a:gd name="connsiteY6" fmla="*/ 6788 h 10460"/>
                      <a:gd name="connsiteX7" fmla="*/ 7382 w 12854"/>
                      <a:gd name="connsiteY7" fmla="*/ 2971 h 10460"/>
                      <a:gd name="connsiteX8" fmla="*/ 11487 w 12854"/>
                      <a:gd name="connsiteY8" fmla="*/ 5347 h 10460"/>
                      <a:gd name="connsiteX9" fmla="*/ 9110 w 12854"/>
                      <a:gd name="connsiteY9" fmla="*/ 2683 h 10460"/>
                      <a:gd name="connsiteX10" fmla="*/ 12855 w 12854"/>
                      <a:gd name="connsiteY10" fmla="*/ 234 h 10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854" h="10460">
                        <a:moveTo>
                          <a:pt x="396" y="10460"/>
                        </a:moveTo>
                        <a:cubicBezTo>
                          <a:pt x="108" y="9740"/>
                          <a:pt x="-396" y="9020"/>
                          <a:pt x="541" y="7652"/>
                        </a:cubicBezTo>
                        <a:cubicBezTo>
                          <a:pt x="1188" y="6643"/>
                          <a:pt x="2845" y="6571"/>
                          <a:pt x="3925" y="6860"/>
                        </a:cubicBezTo>
                        <a:cubicBezTo>
                          <a:pt x="4717" y="7076"/>
                          <a:pt x="5581" y="7652"/>
                          <a:pt x="5942" y="8372"/>
                        </a:cubicBezTo>
                        <a:cubicBezTo>
                          <a:pt x="6374" y="9236"/>
                          <a:pt x="5294" y="9020"/>
                          <a:pt x="4861" y="8732"/>
                        </a:cubicBezTo>
                        <a:cubicBezTo>
                          <a:pt x="3566" y="8012"/>
                          <a:pt x="2773" y="5563"/>
                          <a:pt x="4285" y="4627"/>
                        </a:cubicBezTo>
                        <a:cubicBezTo>
                          <a:pt x="5366" y="3907"/>
                          <a:pt x="9039" y="5059"/>
                          <a:pt x="8678" y="6788"/>
                        </a:cubicBezTo>
                        <a:cubicBezTo>
                          <a:pt x="8534" y="7435"/>
                          <a:pt x="5005" y="4699"/>
                          <a:pt x="7382" y="2971"/>
                        </a:cubicBezTo>
                        <a:cubicBezTo>
                          <a:pt x="8462" y="2107"/>
                          <a:pt x="11919" y="3835"/>
                          <a:pt x="11487" y="5347"/>
                        </a:cubicBezTo>
                        <a:cubicBezTo>
                          <a:pt x="10839" y="7435"/>
                          <a:pt x="8750" y="4051"/>
                          <a:pt x="9110" y="2683"/>
                        </a:cubicBezTo>
                        <a:cubicBezTo>
                          <a:pt x="9470" y="1387"/>
                          <a:pt x="11343" y="-702"/>
                          <a:pt x="12855" y="234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537" name="Freeform: Shape 6536">
                  <a:extLst>
                    <a:ext uri="{FF2B5EF4-FFF2-40B4-BE49-F238E27FC236}">
                      <a16:creationId xmlns:a16="http://schemas.microsoft.com/office/drawing/2014/main" id="{5FAF3C52-F2B2-78D3-5F70-0F778BF7145A}"/>
                    </a:ext>
                  </a:extLst>
                </p:cNvPr>
                <p:cNvSpPr/>
                <p:nvPr/>
              </p:nvSpPr>
              <p:spPr>
                <a:xfrm>
                  <a:off x="8072289" y="5602386"/>
                  <a:ext cx="7802" cy="7010"/>
                </a:xfrm>
                <a:custGeom>
                  <a:avLst/>
                  <a:gdLst>
                    <a:gd name="connsiteX0" fmla="*/ 7441 w 7802"/>
                    <a:gd name="connsiteY0" fmla="*/ 577 h 7010"/>
                    <a:gd name="connsiteX1" fmla="*/ 7226 w 7802"/>
                    <a:gd name="connsiteY1" fmla="*/ 2882 h 7010"/>
                    <a:gd name="connsiteX2" fmla="*/ 2689 w 7802"/>
                    <a:gd name="connsiteY2" fmla="*/ 6626 h 7010"/>
                    <a:gd name="connsiteX3" fmla="*/ 384 w 7802"/>
                    <a:gd name="connsiteY3" fmla="*/ 6410 h 7010"/>
                    <a:gd name="connsiteX4" fmla="*/ 384 w 7802"/>
                    <a:gd name="connsiteY4" fmla="*/ 6410 h 7010"/>
                    <a:gd name="connsiteX5" fmla="*/ 600 w 7802"/>
                    <a:gd name="connsiteY5" fmla="*/ 4106 h 7010"/>
                    <a:gd name="connsiteX6" fmla="*/ 5137 w 7802"/>
                    <a:gd name="connsiteY6" fmla="*/ 361 h 7010"/>
                    <a:gd name="connsiteX7" fmla="*/ 7441 w 7802"/>
                    <a:gd name="connsiteY7" fmla="*/ 577 h 7010"/>
                    <a:gd name="connsiteX8" fmla="*/ 7441 w 7802"/>
                    <a:gd name="connsiteY8" fmla="*/ 577 h 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02" h="7010">
                      <a:moveTo>
                        <a:pt x="7441" y="577"/>
                      </a:moveTo>
                      <a:cubicBezTo>
                        <a:pt x="8018" y="1297"/>
                        <a:pt x="7874" y="2305"/>
                        <a:pt x="7226" y="2882"/>
                      </a:cubicBezTo>
                      <a:lnTo>
                        <a:pt x="2689" y="6626"/>
                      </a:lnTo>
                      <a:cubicBezTo>
                        <a:pt x="1969" y="7202"/>
                        <a:pt x="960" y="7130"/>
                        <a:pt x="384" y="6410"/>
                      </a:cubicBezTo>
                      <a:lnTo>
                        <a:pt x="384" y="6410"/>
                      </a:lnTo>
                      <a:cubicBezTo>
                        <a:pt x="-192" y="5690"/>
                        <a:pt x="-120" y="4682"/>
                        <a:pt x="600" y="4106"/>
                      </a:cubicBezTo>
                      <a:lnTo>
                        <a:pt x="5137" y="361"/>
                      </a:lnTo>
                      <a:cubicBezTo>
                        <a:pt x="5857" y="-215"/>
                        <a:pt x="6865" y="-71"/>
                        <a:pt x="7441" y="577"/>
                      </a:cubicBezTo>
                      <a:lnTo>
                        <a:pt x="7441" y="5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61" name="Graphic 6">
                <a:extLst>
                  <a:ext uri="{FF2B5EF4-FFF2-40B4-BE49-F238E27FC236}">
                    <a16:creationId xmlns:a16="http://schemas.microsoft.com/office/drawing/2014/main" id="{7718CD83-F55B-DEDF-5F51-616A9EBF3C64}"/>
                  </a:ext>
                </a:extLst>
              </p:cNvPr>
              <p:cNvGrpSpPr/>
              <p:nvPr/>
            </p:nvGrpSpPr>
            <p:grpSpPr>
              <a:xfrm>
                <a:off x="8900832" y="5483880"/>
                <a:ext cx="89266" cy="103421"/>
                <a:chOff x="8900832" y="5483880"/>
                <a:chExt cx="89266" cy="103421"/>
              </a:xfrm>
            </p:grpSpPr>
            <p:sp>
              <p:nvSpPr>
                <p:cNvPr id="6522" name="Freeform: Shape 6521">
                  <a:extLst>
                    <a:ext uri="{FF2B5EF4-FFF2-40B4-BE49-F238E27FC236}">
                      <a16:creationId xmlns:a16="http://schemas.microsoft.com/office/drawing/2014/main" id="{7EF4FA37-503B-E94F-46EC-A20CE2F85514}"/>
                    </a:ext>
                  </a:extLst>
                </p:cNvPr>
                <p:cNvSpPr/>
                <p:nvPr/>
              </p:nvSpPr>
              <p:spPr>
                <a:xfrm>
                  <a:off x="8900832" y="5483880"/>
                  <a:ext cx="62551" cy="70294"/>
                </a:xfrm>
                <a:custGeom>
                  <a:avLst/>
                  <a:gdLst>
                    <a:gd name="connsiteX0" fmla="*/ 41556 w 62551"/>
                    <a:gd name="connsiteY0" fmla="*/ 18263 h 70294"/>
                    <a:gd name="connsiteX1" fmla="*/ 61216 w 62551"/>
                    <a:gd name="connsiteY1" fmla="*/ 42100 h 70294"/>
                    <a:gd name="connsiteX2" fmla="*/ 55383 w 62551"/>
                    <a:gd name="connsiteY2" fmla="*/ 65792 h 70294"/>
                    <a:gd name="connsiteX3" fmla="*/ 31042 w 62551"/>
                    <a:gd name="connsiteY3" fmla="*/ 67088 h 70294"/>
                    <a:gd name="connsiteX4" fmla="*/ 11311 w 62551"/>
                    <a:gd name="connsiteY4" fmla="*/ 43396 h 70294"/>
                    <a:gd name="connsiteX5" fmla="*/ 1517 w 62551"/>
                    <a:gd name="connsiteY5" fmla="*/ 15454 h 70294"/>
                    <a:gd name="connsiteX6" fmla="*/ 1517 w 62551"/>
                    <a:gd name="connsiteY6" fmla="*/ 836 h 70294"/>
                    <a:gd name="connsiteX7" fmla="*/ 15848 w 62551"/>
                    <a:gd name="connsiteY7" fmla="*/ 3500 h 70294"/>
                    <a:gd name="connsiteX8" fmla="*/ 41484 w 62551"/>
                    <a:gd name="connsiteY8" fmla="*/ 18335 h 70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551" h="70294">
                      <a:moveTo>
                        <a:pt x="41556" y="18263"/>
                      </a:moveTo>
                      <a:cubicBezTo>
                        <a:pt x="50846" y="25105"/>
                        <a:pt x="58335" y="33242"/>
                        <a:pt x="61216" y="42100"/>
                      </a:cubicBezTo>
                      <a:cubicBezTo>
                        <a:pt x="64169" y="50742"/>
                        <a:pt x="62224" y="60175"/>
                        <a:pt x="55383" y="65792"/>
                      </a:cubicBezTo>
                      <a:cubicBezTo>
                        <a:pt x="48613" y="71482"/>
                        <a:pt x="39036" y="71625"/>
                        <a:pt x="31042" y="67088"/>
                      </a:cubicBezTo>
                      <a:cubicBezTo>
                        <a:pt x="22905" y="62696"/>
                        <a:pt x="16279" y="53766"/>
                        <a:pt x="11311" y="43396"/>
                      </a:cubicBezTo>
                      <a:cubicBezTo>
                        <a:pt x="6341" y="32882"/>
                        <a:pt x="3317" y="22944"/>
                        <a:pt x="1517" y="15454"/>
                      </a:cubicBezTo>
                      <a:cubicBezTo>
                        <a:pt x="-284" y="7893"/>
                        <a:pt x="-716" y="2780"/>
                        <a:pt x="1517" y="836"/>
                      </a:cubicBezTo>
                      <a:cubicBezTo>
                        <a:pt x="3821" y="-1037"/>
                        <a:pt x="8790" y="404"/>
                        <a:pt x="15848" y="3500"/>
                      </a:cubicBezTo>
                      <a:cubicBezTo>
                        <a:pt x="22833" y="6741"/>
                        <a:pt x="32123" y="11494"/>
                        <a:pt x="41484" y="183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23" name="Freeform: Shape 6522">
                  <a:extLst>
                    <a:ext uri="{FF2B5EF4-FFF2-40B4-BE49-F238E27FC236}">
                      <a16:creationId xmlns:a16="http://schemas.microsoft.com/office/drawing/2014/main" id="{2AE40DCA-AC17-173B-8519-6900EFFEADE6}"/>
                    </a:ext>
                  </a:extLst>
                </p:cNvPr>
                <p:cNvSpPr/>
                <p:nvPr/>
              </p:nvSpPr>
              <p:spPr>
                <a:xfrm rot="-2378401">
                  <a:off x="8951288" y="5542215"/>
                  <a:ext cx="27005" cy="37519"/>
                </a:xfrm>
                <a:custGeom>
                  <a:avLst/>
                  <a:gdLst>
                    <a:gd name="connsiteX0" fmla="*/ 0 w 27005"/>
                    <a:gd name="connsiteY0" fmla="*/ 0 h 37519"/>
                    <a:gd name="connsiteX1" fmla="*/ 27005 w 27005"/>
                    <a:gd name="connsiteY1" fmla="*/ 0 h 37519"/>
                    <a:gd name="connsiteX2" fmla="*/ 27005 w 27005"/>
                    <a:gd name="connsiteY2" fmla="*/ 37520 h 37519"/>
                    <a:gd name="connsiteX3" fmla="*/ 0 w 27005"/>
                    <a:gd name="connsiteY3" fmla="*/ 37520 h 3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05" h="37519">
                      <a:moveTo>
                        <a:pt x="0" y="0"/>
                      </a:moveTo>
                      <a:lnTo>
                        <a:pt x="27005" y="0"/>
                      </a:lnTo>
                      <a:lnTo>
                        <a:pt x="27005" y="37520"/>
                      </a:lnTo>
                      <a:lnTo>
                        <a:pt x="0" y="3752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524" name="Graphic 6">
                  <a:extLst>
                    <a:ext uri="{FF2B5EF4-FFF2-40B4-BE49-F238E27FC236}">
                      <a16:creationId xmlns:a16="http://schemas.microsoft.com/office/drawing/2014/main" id="{42FFF2DC-676F-CFD8-701E-A797C63801E5}"/>
                    </a:ext>
                  </a:extLst>
                </p:cNvPr>
                <p:cNvGrpSpPr/>
                <p:nvPr/>
              </p:nvGrpSpPr>
              <p:grpSpPr>
                <a:xfrm>
                  <a:off x="8968226" y="5567357"/>
                  <a:ext cx="21872" cy="19944"/>
                  <a:chOff x="8968226" y="5567357"/>
                  <a:chExt cx="21872" cy="19944"/>
                </a:xfrm>
                <a:solidFill>
                  <a:srgbClr val="333333"/>
                </a:solidFill>
              </p:grpSpPr>
              <p:sp>
                <p:nvSpPr>
                  <p:cNvPr id="6530" name="Freeform: Shape 6529">
                    <a:extLst>
                      <a:ext uri="{FF2B5EF4-FFF2-40B4-BE49-F238E27FC236}">
                        <a16:creationId xmlns:a16="http://schemas.microsoft.com/office/drawing/2014/main" id="{902F9766-1EBE-93C0-E104-1D8F741BC4A1}"/>
                      </a:ext>
                    </a:extLst>
                  </p:cNvPr>
                  <p:cNvSpPr/>
                  <p:nvPr/>
                </p:nvSpPr>
                <p:spPr>
                  <a:xfrm>
                    <a:off x="8968226" y="5567357"/>
                    <a:ext cx="18446" cy="15760"/>
                  </a:xfrm>
                  <a:custGeom>
                    <a:avLst/>
                    <a:gdLst>
                      <a:gd name="connsiteX0" fmla="*/ 18090 w 18446"/>
                      <a:gd name="connsiteY0" fmla="*/ 535 h 15760"/>
                      <a:gd name="connsiteX1" fmla="*/ 17803 w 18446"/>
                      <a:gd name="connsiteY1" fmla="*/ 2767 h 15760"/>
                      <a:gd name="connsiteX2" fmla="*/ 2536 w 18446"/>
                      <a:gd name="connsiteY2" fmla="*/ 15370 h 15760"/>
                      <a:gd name="connsiteX3" fmla="*/ 303 w 18446"/>
                      <a:gd name="connsiteY3" fmla="*/ 15226 h 15760"/>
                      <a:gd name="connsiteX4" fmla="*/ 303 w 18446"/>
                      <a:gd name="connsiteY4" fmla="*/ 15226 h 15760"/>
                      <a:gd name="connsiteX5" fmla="*/ 591 w 18446"/>
                      <a:gd name="connsiteY5" fmla="*/ 12993 h 15760"/>
                      <a:gd name="connsiteX6" fmla="*/ 15858 w 18446"/>
                      <a:gd name="connsiteY6" fmla="*/ 391 h 15760"/>
                      <a:gd name="connsiteX7" fmla="*/ 18090 w 18446"/>
                      <a:gd name="connsiteY7" fmla="*/ 535 h 15760"/>
                      <a:gd name="connsiteX8" fmla="*/ 18090 w 18446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46" h="15760">
                        <a:moveTo>
                          <a:pt x="18090" y="535"/>
                        </a:moveTo>
                        <a:cubicBezTo>
                          <a:pt x="18667" y="1183"/>
                          <a:pt x="18523" y="2191"/>
                          <a:pt x="17803" y="2767"/>
                        </a:cubicBezTo>
                        <a:lnTo>
                          <a:pt x="2536" y="15370"/>
                        </a:lnTo>
                        <a:cubicBezTo>
                          <a:pt x="1815" y="15946"/>
                          <a:pt x="808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8"/>
                          <a:pt x="-57" y="13569"/>
                          <a:pt x="591" y="12993"/>
                        </a:cubicBezTo>
                        <a:lnTo>
                          <a:pt x="15858" y="391"/>
                        </a:lnTo>
                        <a:cubicBezTo>
                          <a:pt x="16578" y="-186"/>
                          <a:pt x="17515" y="-113"/>
                          <a:pt x="18090" y="535"/>
                        </a:cubicBezTo>
                        <a:lnTo>
                          <a:pt x="18090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31" name="Freeform: Shape 6530">
                    <a:extLst>
                      <a:ext uri="{FF2B5EF4-FFF2-40B4-BE49-F238E27FC236}">
                        <a16:creationId xmlns:a16="http://schemas.microsoft.com/office/drawing/2014/main" id="{C8313B66-716B-8A81-EE08-BB47CED75A78}"/>
                      </a:ext>
                    </a:extLst>
                  </p:cNvPr>
                  <p:cNvSpPr/>
                  <p:nvPr/>
                </p:nvSpPr>
                <p:spPr>
                  <a:xfrm>
                    <a:off x="8969861" y="5569446"/>
                    <a:ext cx="18415" cy="15760"/>
                  </a:xfrm>
                  <a:custGeom>
                    <a:avLst/>
                    <a:gdLst>
                      <a:gd name="connsiteX0" fmla="*/ 18112 w 18415"/>
                      <a:gd name="connsiteY0" fmla="*/ 462 h 15760"/>
                      <a:gd name="connsiteX1" fmla="*/ 17825 w 18415"/>
                      <a:gd name="connsiteY1" fmla="*/ 2695 h 15760"/>
                      <a:gd name="connsiteX2" fmla="*/ 2558 w 18415"/>
                      <a:gd name="connsiteY2" fmla="*/ 15369 h 15760"/>
                      <a:gd name="connsiteX3" fmla="*/ 325 w 18415"/>
                      <a:gd name="connsiteY3" fmla="*/ 15226 h 15760"/>
                      <a:gd name="connsiteX4" fmla="*/ 325 w 18415"/>
                      <a:gd name="connsiteY4" fmla="*/ 15226 h 15760"/>
                      <a:gd name="connsiteX5" fmla="*/ 613 w 18415"/>
                      <a:gd name="connsiteY5" fmla="*/ 12993 h 15760"/>
                      <a:gd name="connsiteX6" fmla="*/ 15880 w 18415"/>
                      <a:gd name="connsiteY6" fmla="*/ 391 h 15760"/>
                      <a:gd name="connsiteX7" fmla="*/ 18112 w 18415"/>
                      <a:gd name="connsiteY7" fmla="*/ 534 h 15760"/>
                      <a:gd name="connsiteX8" fmla="*/ 18112 w 18415"/>
                      <a:gd name="connsiteY8" fmla="*/ 534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60">
                        <a:moveTo>
                          <a:pt x="18112" y="462"/>
                        </a:moveTo>
                        <a:cubicBezTo>
                          <a:pt x="18617" y="1111"/>
                          <a:pt x="18472" y="2119"/>
                          <a:pt x="17825" y="2695"/>
                        </a:cubicBezTo>
                        <a:lnTo>
                          <a:pt x="2558" y="15369"/>
                        </a:lnTo>
                        <a:cubicBezTo>
                          <a:pt x="1838" y="15946"/>
                          <a:pt x="829" y="15874"/>
                          <a:pt x="325" y="15226"/>
                        </a:cubicBezTo>
                        <a:lnTo>
                          <a:pt x="325" y="15226"/>
                        </a:lnTo>
                        <a:cubicBezTo>
                          <a:pt x="-179" y="14577"/>
                          <a:pt x="-107" y="13569"/>
                          <a:pt x="613" y="12993"/>
                        </a:cubicBezTo>
                        <a:lnTo>
                          <a:pt x="15880" y="391"/>
                        </a:lnTo>
                        <a:cubicBezTo>
                          <a:pt x="16600" y="-185"/>
                          <a:pt x="17608" y="-113"/>
                          <a:pt x="18112" y="534"/>
                        </a:cubicBezTo>
                        <a:lnTo>
                          <a:pt x="18112" y="5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32" name="Freeform: Shape 6531">
                    <a:extLst>
                      <a:ext uri="{FF2B5EF4-FFF2-40B4-BE49-F238E27FC236}">
                        <a16:creationId xmlns:a16="http://schemas.microsoft.com/office/drawing/2014/main" id="{DCB6D7C0-83AA-A1F6-11AD-44E576FAF85C}"/>
                      </a:ext>
                    </a:extLst>
                  </p:cNvPr>
                  <p:cNvSpPr/>
                  <p:nvPr/>
                </p:nvSpPr>
                <p:spPr>
                  <a:xfrm>
                    <a:off x="8971683" y="5571599"/>
                    <a:ext cx="18415" cy="15702"/>
                  </a:xfrm>
                  <a:custGeom>
                    <a:avLst/>
                    <a:gdLst>
                      <a:gd name="connsiteX0" fmla="*/ 18090 w 18415"/>
                      <a:gd name="connsiteY0" fmla="*/ 470 h 15702"/>
                      <a:gd name="connsiteX1" fmla="*/ 17803 w 18415"/>
                      <a:gd name="connsiteY1" fmla="*/ 2702 h 15702"/>
                      <a:gd name="connsiteX2" fmla="*/ 2536 w 18415"/>
                      <a:gd name="connsiteY2" fmla="*/ 15305 h 15702"/>
                      <a:gd name="connsiteX3" fmla="*/ 303 w 18415"/>
                      <a:gd name="connsiteY3" fmla="*/ 15233 h 15702"/>
                      <a:gd name="connsiteX4" fmla="*/ 303 w 18415"/>
                      <a:gd name="connsiteY4" fmla="*/ 15233 h 15702"/>
                      <a:gd name="connsiteX5" fmla="*/ 591 w 18415"/>
                      <a:gd name="connsiteY5" fmla="*/ 13000 h 15702"/>
                      <a:gd name="connsiteX6" fmla="*/ 15858 w 18415"/>
                      <a:gd name="connsiteY6" fmla="*/ 398 h 15702"/>
                      <a:gd name="connsiteX7" fmla="*/ 18090 w 18415"/>
                      <a:gd name="connsiteY7" fmla="*/ 470 h 15702"/>
                      <a:gd name="connsiteX8" fmla="*/ 18090 w 18415"/>
                      <a:gd name="connsiteY8" fmla="*/ 470 h 15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02">
                        <a:moveTo>
                          <a:pt x="18090" y="470"/>
                        </a:moveTo>
                        <a:cubicBezTo>
                          <a:pt x="18595" y="1118"/>
                          <a:pt x="18523" y="2126"/>
                          <a:pt x="17803" y="2702"/>
                        </a:cubicBezTo>
                        <a:lnTo>
                          <a:pt x="2536" y="15305"/>
                        </a:lnTo>
                        <a:cubicBezTo>
                          <a:pt x="1816" y="15881"/>
                          <a:pt x="807" y="15809"/>
                          <a:pt x="303" y="15233"/>
                        </a:cubicBezTo>
                        <a:lnTo>
                          <a:pt x="303" y="15233"/>
                        </a:lnTo>
                        <a:cubicBezTo>
                          <a:pt x="-201" y="14584"/>
                          <a:pt x="-57" y="13576"/>
                          <a:pt x="591" y="13000"/>
                        </a:cubicBezTo>
                        <a:lnTo>
                          <a:pt x="15858" y="398"/>
                        </a:lnTo>
                        <a:cubicBezTo>
                          <a:pt x="16578" y="-178"/>
                          <a:pt x="17586" y="-106"/>
                          <a:pt x="18090" y="470"/>
                        </a:cubicBezTo>
                        <a:lnTo>
                          <a:pt x="18090" y="47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6525" name="Graphic 6">
                  <a:extLst>
                    <a:ext uri="{FF2B5EF4-FFF2-40B4-BE49-F238E27FC236}">
                      <a16:creationId xmlns:a16="http://schemas.microsoft.com/office/drawing/2014/main" id="{9C17A575-959C-B59E-2C7E-B79395F36215}"/>
                    </a:ext>
                  </a:extLst>
                </p:cNvPr>
                <p:cNvGrpSpPr/>
                <p:nvPr/>
              </p:nvGrpSpPr>
              <p:grpSpPr>
                <a:xfrm>
                  <a:off x="8930744" y="5522001"/>
                  <a:ext cx="28279" cy="29183"/>
                  <a:chOff x="8930744" y="5522001"/>
                  <a:chExt cx="28279" cy="29183"/>
                </a:xfrm>
                <a:noFill/>
              </p:grpSpPr>
              <p:sp>
                <p:nvSpPr>
                  <p:cNvPr id="6527" name="Freeform: Shape 6526">
                    <a:extLst>
                      <a:ext uri="{FF2B5EF4-FFF2-40B4-BE49-F238E27FC236}">
                        <a16:creationId xmlns:a16="http://schemas.microsoft.com/office/drawing/2014/main" id="{DBE20F8F-D51B-1D30-0DCA-7996ABFC9BAE}"/>
                      </a:ext>
                    </a:extLst>
                  </p:cNvPr>
                  <p:cNvSpPr/>
                  <p:nvPr/>
                </p:nvSpPr>
                <p:spPr>
                  <a:xfrm>
                    <a:off x="8931154" y="5532533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28" name="Freeform: Shape 6527">
                    <a:extLst>
                      <a:ext uri="{FF2B5EF4-FFF2-40B4-BE49-F238E27FC236}">
                        <a16:creationId xmlns:a16="http://schemas.microsoft.com/office/drawing/2014/main" id="{4853EABF-92B6-2166-3BEA-D95C43AC0A30}"/>
                      </a:ext>
                    </a:extLst>
                  </p:cNvPr>
                  <p:cNvSpPr/>
                  <p:nvPr/>
                </p:nvSpPr>
                <p:spPr>
                  <a:xfrm>
                    <a:off x="8943540" y="5522235"/>
                    <a:ext cx="15483" cy="18651"/>
                  </a:xfrm>
                  <a:custGeom>
                    <a:avLst/>
                    <a:gdLst>
                      <a:gd name="connsiteX0" fmla="*/ 15483 w 15483"/>
                      <a:gd name="connsiteY0" fmla="*/ 18652 h 18651"/>
                      <a:gd name="connsiteX1" fmla="*/ 0 w 15483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83" h="18651">
                        <a:moveTo>
                          <a:pt x="15483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29" name="Freeform: Shape 6528">
                    <a:extLst>
                      <a:ext uri="{FF2B5EF4-FFF2-40B4-BE49-F238E27FC236}">
                        <a16:creationId xmlns:a16="http://schemas.microsoft.com/office/drawing/2014/main" id="{593F9953-DEEC-7E9C-E51F-64F73345DF18}"/>
                      </a:ext>
                    </a:extLst>
                  </p:cNvPr>
                  <p:cNvSpPr/>
                  <p:nvPr/>
                </p:nvSpPr>
                <p:spPr>
                  <a:xfrm>
                    <a:off x="8930744" y="5522001"/>
                    <a:ext cx="12868" cy="10532"/>
                  </a:xfrm>
                  <a:custGeom>
                    <a:avLst/>
                    <a:gdLst>
                      <a:gd name="connsiteX0" fmla="*/ 411 w 12868"/>
                      <a:gd name="connsiteY0" fmla="*/ 10532 h 10532"/>
                      <a:gd name="connsiteX1" fmla="*/ 483 w 12868"/>
                      <a:gd name="connsiteY1" fmla="*/ 7795 h 10532"/>
                      <a:gd name="connsiteX2" fmla="*/ 3867 w 12868"/>
                      <a:gd name="connsiteY2" fmla="*/ 7003 h 10532"/>
                      <a:gd name="connsiteX3" fmla="*/ 5955 w 12868"/>
                      <a:gd name="connsiteY3" fmla="*/ 8516 h 10532"/>
                      <a:gd name="connsiteX4" fmla="*/ 4875 w 12868"/>
                      <a:gd name="connsiteY4" fmla="*/ 8876 h 10532"/>
                      <a:gd name="connsiteX5" fmla="*/ 4299 w 12868"/>
                      <a:gd name="connsiteY5" fmla="*/ 4699 h 10532"/>
                      <a:gd name="connsiteX6" fmla="*/ 8691 w 12868"/>
                      <a:gd name="connsiteY6" fmla="*/ 6788 h 10532"/>
                      <a:gd name="connsiteX7" fmla="*/ 7468 w 12868"/>
                      <a:gd name="connsiteY7" fmla="*/ 2971 h 10532"/>
                      <a:gd name="connsiteX8" fmla="*/ 11500 w 12868"/>
                      <a:gd name="connsiteY8" fmla="*/ 5347 h 10532"/>
                      <a:gd name="connsiteX9" fmla="*/ 9124 w 12868"/>
                      <a:gd name="connsiteY9" fmla="*/ 2683 h 10532"/>
                      <a:gd name="connsiteX10" fmla="*/ 12869 w 12868"/>
                      <a:gd name="connsiteY10" fmla="*/ 234 h 10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868" h="10532">
                        <a:moveTo>
                          <a:pt x="411" y="10532"/>
                        </a:moveTo>
                        <a:cubicBezTo>
                          <a:pt x="122" y="9812"/>
                          <a:pt x="-382" y="9092"/>
                          <a:pt x="483" y="7795"/>
                        </a:cubicBezTo>
                        <a:cubicBezTo>
                          <a:pt x="1203" y="6716"/>
                          <a:pt x="2859" y="6716"/>
                          <a:pt x="3867" y="7003"/>
                        </a:cubicBezTo>
                        <a:cubicBezTo>
                          <a:pt x="4659" y="7220"/>
                          <a:pt x="5523" y="7795"/>
                          <a:pt x="5955" y="8516"/>
                        </a:cubicBezTo>
                        <a:cubicBezTo>
                          <a:pt x="6387" y="9380"/>
                          <a:pt x="5307" y="9164"/>
                          <a:pt x="4875" y="8876"/>
                        </a:cubicBezTo>
                        <a:cubicBezTo>
                          <a:pt x="3579" y="8156"/>
                          <a:pt x="2787" y="5707"/>
                          <a:pt x="4299" y="4699"/>
                        </a:cubicBezTo>
                        <a:cubicBezTo>
                          <a:pt x="5379" y="3979"/>
                          <a:pt x="9052" y="5131"/>
                          <a:pt x="8691" y="6788"/>
                        </a:cubicBezTo>
                        <a:cubicBezTo>
                          <a:pt x="8548" y="7435"/>
                          <a:pt x="5019" y="4699"/>
                          <a:pt x="7468" y="2971"/>
                        </a:cubicBezTo>
                        <a:cubicBezTo>
                          <a:pt x="8548" y="2179"/>
                          <a:pt x="12005" y="3835"/>
                          <a:pt x="11500" y="5347"/>
                        </a:cubicBezTo>
                        <a:cubicBezTo>
                          <a:pt x="10852" y="7435"/>
                          <a:pt x="8764" y="4051"/>
                          <a:pt x="9124" y="2683"/>
                        </a:cubicBezTo>
                        <a:cubicBezTo>
                          <a:pt x="9484" y="1387"/>
                          <a:pt x="11356" y="-702"/>
                          <a:pt x="12869" y="234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526" name="Freeform: Shape 6525">
                  <a:extLst>
                    <a:ext uri="{FF2B5EF4-FFF2-40B4-BE49-F238E27FC236}">
                      <a16:creationId xmlns:a16="http://schemas.microsoft.com/office/drawing/2014/main" id="{DCF08075-B50B-9F2A-2EEB-873C0EF2B901}"/>
                    </a:ext>
                  </a:extLst>
                </p:cNvPr>
                <p:cNvSpPr/>
                <p:nvPr/>
              </p:nvSpPr>
              <p:spPr>
                <a:xfrm>
                  <a:off x="8978371" y="5578261"/>
                  <a:ext cx="7825" cy="7010"/>
                </a:xfrm>
                <a:custGeom>
                  <a:avLst/>
                  <a:gdLst>
                    <a:gd name="connsiteX0" fmla="*/ 7442 w 7825"/>
                    <a:gd name="connsiteY0" fmla="*/ 577 h 7010"/>
                    <a:gd name="connsiteX1" fmla="*/ 7226 w 7825"/>
                    <a:gd name="connsiteY1" fmla="*/ 2881 h 7010"/>
                    <a:gd name="connsiteX2" fmla="*/ 2689 w 7825"/>
                    <a:gd name="connsiteY2" fmla="*/ 6626 h 7010"/>
                    <a:gd name="connsiteX3" fmla="*/ 385 w 7825"/>
                    <a:gd name="connsiteY3" fmla="*/ 6410 h 7010"/>
                    <a:gd name="connsiteX4" fmla="*/ 385 w 7825"/>
                    <a:gd name="connsiteY4" fmla="*/ 6410 h 7010"/>
                    <a:gd name="connsiteX5" fmla="*/ 600 w 7825"/>
                    <a:gd name="connsiteY5" fmla="*/ 4106 h 7010"/>
                    <a:gd name="connsiteX6" fmla="*/ 5137 w 7825"/>
                    <a:gd name="connsiteY6" fmla="*/ 361 h 7010"/>
                    <a:gd name="connsiteX7" fmla="*/ 7442 w 7825"/>
                    <a:gd name="connsiteY7" fmla="*/ 577 h 7010"/>
                    <a:gd name="connsiteX8" fmla="*/ 7442 w 7825"/>
                    <a:gd name="connsiteY8" fmla="*/ 577 h 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5" h="7010">
                      <a:moveTo>
                        <a:pt x="7442" y="577"/>
                      </a:moveTo>
                      <a:cubicBezTo>
                        <a:pt x="8018" y="1297"/>
                        <a:pt x="7945" y="2305"/>
                        <a:pt x="7226" y="2881"/>
                      </a:cubicBezTo>
                      <a:lnTo>
                        <a:pt x="2689" y="6626"/>
                      </a:lnTo>
                      <a:cubicBezTo>
                        <a:pt x="1969" y="7202"/>
                        <a:pt x="960" y="7130"/>
                        <a:pt x="385" y="6410"/>
                      </a:cubicBezTo>
                      <a:lnTo>
                        <a:pt x="385" y="6410"/>
                      </a:lnTo>
                      <a:cubicBezTo>
                        <a:pt x="-192" y="5690"/>
                        <a:pt x="-120" y="4682"/>
                        <a:pt x="600" y="4106"/>
                      </a:cubicBezTo>
                      <a:lnTo>
                        <a:pt x="5137" y="361"/>
                      </a:lnTo>
                      <a:cubicBezTo>
                        <a:pt x="5858" y="-215"/>
                        <a:pt x="6866" y="-71"/>
                        <a:pt x="7442" y="577"/>
                      </a:cubicBezTo>
                      <a:lnTo>
                        <a:pt x="7442" y="5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62" name="Graphic 6">
                <a:extLst>
                  <a:ext uri="{FF2B5EF4-FFF2-40B4-BE49-F238E27FC236}">
                    <a16:creationId xmlns:a16="http://schemas.microsoft.com/office/drawing/2014/main" id="{59FB51C3-C8CC-50F7-5425-9F57E2EAD216}"/>
                  </a:ext>
                </a:extLst>
              </p:cNvPr>
              <p:cNvGrpSpPr/>
              <p:nvPr/>
            </p:nvGrpSpPr>
            <p:grpSpPr>
              <a:xfrm>
                <a:off x="8320901" y="5272432"/>
                <a:ext cx="89316" cy="103428"/>
                <a:chOff x="8320901" y="5272432"/>
                <a:chExt cx="89316" cy="103428"/>
              </a:xfrm>
            </p:grpSpPr>
            <p:sp>
              <p:nvSpPr>
                <p:cNvPr id="6511" name="Freeform: Shape 6510">
                  <a:extLst>
                    <a:ext uri="{FF2B5EF4-FFF2-40B4-BE49-F238E27FC236}">
                      <a16:creationId xmlns:a16="http://schemas.microsoft.com/office/drawing/2014/main" id="{D8468FBE-7E16-C2D1-1A1D-C4BDEE977772}"/>
                    </a:ext>
                  </a:extLst>
                </p:cNvPr>
                <p:cNvSpPr/>
                <p:nvPr/>
              </p:nvSpPr>
              <p:spPr>
                <a:xfrm>
                  <a:off x="8320901" y="5272432"/>
                  <a:ext cx="62551" cy="70243"/>
                </a:xfrm>
                <a:custGeom>
                  <a:avLst/>
                  <a:gdLst>
                    <a:gd name="connsiteX0" fmla="*/ 41556 w 62551"/>
                    <a:gd name="connsiteY0" fmla="*/ 18350 h 70243"/>
                    <a:gd name="connsiteX1" fmla="*/ 61217 w 62551"/>
                    <a:gd name="connsiteY1" fmla="*/ 42114 h 70243"/>
                    <a:gd name="connsiteX2" fmla="*/ 55383 w 62551"/>
                    <a:gd name="connsiteY2" fmla="*/ 65807 h 70243"/>
                    <a:gd name="connsiteX3" fmla="*/ 31042 w 62551"/>
                    <a:gd name="connsiteY3" fmla="*/ 67031 h 70243"/>
                    <a:gd name="connsiteX4" fmla="*/ 11311 w 62551"/>
                    <a:gd name="connsiteY4" fmla="*/ 43338 h 70243"/>
                    <a:gd name="connsiteX5" fmla="*/ 1517 w 62551"/>
                    <a:gd name="connsiteY5" fmla="*/ 15397 h 70243"/>
                    <a:gd name="connsiteX6" fmla="*/ 1517 w 62551"/>
                    <a:gd name="connsiteY6" fmla="*/ 850 h 70243"/>
                    <a:gd name="connsiteX7" fmla="*/ 15848 w 62551"/>
                    <a:gd name="connsiteY7" fmla="*/ 3514 h 70243"/>
                    <a:gd name="connsiteX8" fmla="*/ 41484 w 62551"/>
                    <a:gd name="connsiteY8" fmla="*/ 18350 h 70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551" h="70243">
                      <a:moveTo>
                        <a:pt x="41556" y="18350"/>
                      </a:moveTo>
                      <a:cubicBezTo>
                        <a:pt x="50846" y="25191"/>
                        <a:pt x="58408" y="33328"/>
                        <a:pt x="61217" y="42114"/>
                      </a:cubicBezTo>
                      <a:cubicBezTo>
                        <a:pt x="64169" y="50828"/>
                        <a:pt x="62224" y="60190"/>
                        <a:pt x="55383" y="65807"/>
                      </a:cubicBezTo>
                      <a:cubicBezTo>
                        <a:pt x="48614" y="71424"/>
                        <a:pt x="39036" y="71568"/>
                        <a:pt x="31042" y="67031"/>
                      </a:cubicBezTo>
                      <a:cubicBezTo>
                        <a:pt x="22905" y="62638"/>
                        <a:pt x="16279" y="53708"/>
                        <a:pt x="11311" y="43338"/>
                      </a:cubicBezTo>
                      <a:cubicBezTo>
                        <a:pt x="6341" y="32824"/>
                        <a:pt x="3317" y="22886"/>
                        <a:pt x="1517" y="15397"/>
                      </a:cubicBezTo>
                      <a:cubicBezTo>
                        <a:pt x="-284" y="7835"/>
                        <a:pt x="-716" y="2722"/>
                        <a:pt x="1517" y="850"/>
                      </a:cubicBezTo>
                      <a:cubicBezTo>
                        <a:pt x="3821" y="-1022"/>
                        <a:pt x="8790" y="346"/>
                        <a:pt x="15848" y="3514"/>
                      </a:cubicBezTo>
                      <a:cubicBezTo>
                        <a:pt x="22833" y="6755"/>
                        <a:pt x="32123" y="11508"/>
                        <a:pt x="41484" y="183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12" name="Freeform: Shape 6511">
                  <a:extLst>
                    <a:ext uri="{FF2B5EF4-FFF2-40B4-BE49-F238E27FC236}">
                      <a16:creationId xmlns:a16="http://schemas.microsoft.com/office/drawing/2014/main" id="{74186D20-49E6-750A-7C02-375FA6E33698}"/>
                    </a:ext>
                  </a:extLst>
                </p:cNvPr>
                <p:cNvSpPr/>
                <p:nvPr/>
              </p:nvSpPr>
              <p:spPr>
                <a:xfrm rot="-2378401">
                  <a:off x="8371329" y="5330752"/>
                  <a:ext cx="27005" cy="37519"/>
                </a:xfrm>
                <a:custGeom>
                  <a:avLst/>
                  <a:gdLst>
                    <a:gd name="connsiteX0" fmla="*/ 0 w 27005"/>
                    <a:gd name="connsiteY0" fmla="*/ 0 h 37519"/>
                    <a:gd name="connsiteX1" fmla="*/ 27006 w 27005"/>
                    <a:gd name="connsiteY1" fmla="*/ 0 h 37519"/>
                    <a:gd name="connsiteX2" fmla="*/ 27006 w 27005"/>
                    <a:gd name="connsiteY2" fmla="*/ 37519 h 37519"/>
                    <a:gd name="connsiteX3" fmla="*/ 0 w 27005"/>
                    <a:gd name="connsiteY3" fmla="*/ 37519 h 3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05" h="37519">
                      <a:moveTo>
                        <a:pt x="0" y="0"/>
                      </a:moveTo>
                      <a:lnTo>
                        <a:pt x="27006" y="0"/>
                      </a:lnTo>
                      <a:lnTo>
                        <a:pt x="27006" y="37519"/>
                      </a:lnTo>
                      <a:lnTo>
                        <a:pt x="0" y="37519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513" name="Graphic 6">
                  <a:extLst>
                    <a:ext uri="{FF2B5EF4-FFF2-40B4-BE49-F238E27FC236}">
                      <a16:creationId xmlns:a16="http://schemas.microsoft.com/office/drawing/2014/main" id="{0FCB6E83-9DD3-1424-743F-414C82A30662}"/>
                    </a:ext>
                  </a:extLst>
                </p:cNvPr>
                <p:cNvGrpSpPr/>
                <p:nvPr/>
              </p:nvGrpSpPr>
              <p:grpSpPr>
                <a:xfrm>
                  <a:off x="8388296" y="5355996"/>
                  <a:ext cx="21922" cy="19864"/>
                  <a:chOff x="8388296" y="5355996"/>
                  <a:chExt cx="21922" cy="19864"/>
                </a:xfrm>
                <a:solidFill>
                  <a:srgbClr val="333333"/>
                </a:solidFill>
              </p:grpSpPr>
              <p:sp>
                <p:nvSpPr>
                  <p:cNvPr id="6519" name="Freeform: Shape 6518">
                    <a:extLst>
                      <a:ext uri="{FF2B5EF4-FFF2-40B4-BE49-F238E27FC236}">
                        <a16:creationId xmlns:a16="http://schemas.microsoft.com/office/drawing/2014/main" id="{110BBBA7-632B-BEED-0789-C13BABFD7834}"/>
                      </a:ext>
                    </a:extLst>
                  </p:cNvPr>
                  <p:cNvSpPr/>
                  <p:nvPr/>
                </p:nvSpPr>
                <p:spPr>
                  <a:xfrm>
                    <a:off x="8388296" y="5355996"/>
                    <a:ext cx="18446" cy="15760"/>
                  </a:xfrm>
                  <a:custGeom>
                    <a:avLst/>
                    <a:gdLst>
                      <a:gd name="connsiteX0" fmla="*/ 18091 w 18446"/>
                      <a:gd name="connsiteY0" fmla="*/ 463 h 15760"/>
                      <a:gd name="connsiteX1" fmla="*/ 17803 w 18446"/>
                      <a:gd name="connsiteY1" fmla="*/ 2695 h 15760"/>
                      <a:gd name="connsiteX2" fmla="*/ 2536 w 18446"/>
                      <a:gd name="connsiteY2" fmla="*/ 15369 h 15760"/>
                      <a:gd name="connsiteX3" fmla="*/ 303 w 18446"/>
                      <a:gd name="connsiteY3" fmla="*/ 15226 h 15760"/>
                      <a:gd name="connsiteX4" fmla="*/ 303 w 18446"/>
                      <a:gd name="connsiteY4" fmla="*/ 15226 h 15760"/>
                      <a:gd name="connsiteX5" fmla="*/ 591 w 18446"/>
                      <a:gd name="connsiteY5" fmla="*/ 12993 h 15760"/>
                      <a:gd name="connsiteX6" fmla="*/ 15858 w 18446"/>
                      <a:gd name="connsiteY6" fmla="*/ 391 h 15760"/>
                      <a:gd name="connsiteX7" fmla="*/ 18091 w 18446"/>
                      <a:gd name="connsiteY7" fmla="*/ 534 h 15760"/>
                      <a:gd name="connsiteX8" fmla="*/ 18091 w 18446"/>
                      <a:gd name="connsiteY8" fmla="*/ 534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46" h="15760">
                        <a:moveTo>
                          <a:pt x="18091" y="463"/>
                        </a:moveTo>
                        <a:cubicBezTo>
                          <a:pt x="18667" y="1111"/>
                          <a:pt x="18523" y="2119"/>
                          <a:pt x="17803" y="2695"/>
                        </a:cubicBezTo>
                        <a:lnTo>
                          <a:pt x="2536" y="15369"/>
                        </a:lnTo>
                        <a:cubicBezTo>
                          <a:pt x="1816" y="15946"/>
                          <a:pt x="807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7"/>
                          <a:pt x="-57" y="13569"/>
                          <a:pt x="591" y="12993"/>
                        </a:cubicBezTo>
                        <a:lnTo>
                          <a:pt x="15858" y="391"/>
                        </a:lnTo>
                        <a:cubicBezTo>
                          <a:pt x="16578" y="-185"/>
                          <a:pt x="17586" y="-113"/>
                          <a:pt x="18091" y="534"/>
                        </a:cubicBezTo>
                        <a:lnTo>
                          <a:pt x="18091" y="5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20" name="Freeform: Shape 6519">
                    <a:extLst>
                      <a:ext uri="{FF2B5EF4-FFF2-40B4-BE49-F238E27FC236}">
                        <a16:creationId xmlns:a16="http://schemas.microsoft.com/office/drawing/2014/main" id="{7A76AB66-81A5-99F3-B7A8-6393EE6EF77A}"/>
                      </a:ext>
                    </a:extLst>
                  </p:cNvPr>
                  <p:cNvSpPr/>
                  <p:nvPr/>
                </p:nvSpPr>
                <p:spPr>
                  <a:xfrm>
                    <a:off x="8389930" y="5357940"/>
                    <a:ext cx="18415" cy="15760"/>
                  </a:xfrm>
                  <a:custGeom>
                    <a:avLst/>
                    <a:gdLst>
                      <a:gd name="connsiteX0" fmla="*/ 18113 w 18415"/>
                      <a:gd name="connsiteY0" fmla="*/ 535 h 15760"/>
                      <a:gd name="connsiteX1" fmla="*/ 17825 w 18415"/>
                      <a:gd name="connsiteY1" fmla="*/ 2767 h 15760"/>
                      <a:gd name="connsiteX2" fmla="*/ 2558 w 18415"/>
                      <a:gd name="connsiteY2" fmla="*/ 15369 h 15760"/>
                      <a:gd name="connsiteX3" fmla="*/ 325 w 18415"/>
                      <a:gd name="connsiteY3" fmla="*/ 15225 h 15760"/>
                      <a:gd name="connsiteX4" fmla="*/ 325 w 18415"/>
                      <a:gd name="connsiteY4" fmla="*/ 15225 h 15760"/>
                      <a:gd name="connsiteX5" fmla="*/ 613 w 18415"/>
                      <a:gd name="connsiteY5" fmla="*/ 12993 h 15760"/>
                      <a:gd name="connsiteX6" fmla="*/ 15880 w 18415"/>
                      <a:gd name="connsiteY6" fmla="*/ 390 h 15760"/>
                      <a:gd name="connsiteX7" fmla="*/ 18113 w 18415"/>
                      <a:gd name="connsiteY7" fmla="*/ 535 h 15760"/>
                      <a:gd name="connsiteX8" fmla="*/ 18113 w 18415"/>
                      <a:gd name="connsiteY8" fmla="*/ 535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415" h="15760">
                        <a:moveTo>
                          <a:pt x="18113" y="535"/>
                        </a:moveTo>
                        <a:cubicBezTo>
                          <a:pt x="18617" y="1183"/>
                          <a:pt x="18472" y="2191"/>
                          <a:pt x="17825" y="2767"/>
                        </a:cubicBezTo>
                        <a:lnTo>
                          <a:pt x="2558" y="15369"/>
                        </a:lnTo>
                        <a:cubicBezTo>
                          <a:pt x="1838" y="15946"/>
                          <a:pt x="829" y="15874"/>
                          <a:pt x="325" y="15225"/>
                        </a:cubicBezTo>
                        <a:lnTo>
                          <a:pt x="325" y="15225"/>
                        </a:lnTo>
                        <a:cubicBezTo>
                          <a:pt x="-179" y="14577"/>
                          <a:pt x="-107" y="13569"/>
                          <a:pt x="613" y="12993"/>
                        </a:cubicBezTo>
                        <a:lnTo>
                          <a:pt x="15880" y="390"/>
                        </a:lnTo>
                        <a:cubicBezTo>
                          <a:pt x="16600" y="-185"/>
                          <a:pt x="17608" y="-113"/>
                          <a:pt x="18113" y="535"/>
                        </a:cubicBezTo>
                        <a:lnTo>
                          <a:pt x="18113" y="53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21" name="Freeform: Shape 6520">
                    <a:extLst>
                      <a:ext uri="{FF2B5EF4-FFF2-40B4-BE49-F238E27FC236}">
                        <a16:creationId xmlns:a16="http://schemas.microsoft.com/office/drawing/2014/main" id="{545A2F75-69A1-9E51-B221-EF7916749496}"/>
                      </a:ext>
                    </a:extLst>
                  </p:cNvPr>
                  <p:cNvSpPr/>
                  <p:nvPr/>
                </p:nvSpPr>
                <p:spPr>
                  <a:xfrm>
                    <a:off x="8391825" y="5360101"/>
                    <a:ext cx="18393" cy="15760"/>
                  </a:xfrm>
                  <a:custGeom>
                    <a:avLst/>
                    <a:gdLst>
                      <a:gd name="connsiteX0" fmla="*/ 18091 w 18393"/>
                      <a:gd name="connsiteY0" fmla="*/ 534 h 15760"/>
                      <a:gd name="connsiteX1" fmla="*/ 17803 w 18393"/>
                      <a:gd name="connsiteY1" fmla="*/ 2767 h 15760"/>
                      <a:gd name="connsiteX2" fmla="*/ 2536 w 18393"/>
                      <a:gd name="connsiteY2" fmla="*/ 15369 h 15760"/>
                      <a:gd name="connsiteX3" fmla="*/ 303 w 18393"/>
                      <a:gd name="connsiteY3" fmla="*/ 15226 h 15760"/>
                      <a:gd name="connsiteX4" fmla="*/ 303 w 18393"/>
                      <a:gd name="connsiteY4" fmla="*/ 15226 h 15760"/>
                      <a:gd name="connsiteX5" fmla="*/ 591 w 18393"/>
                      <a:gd name="connsiteY5" fmla="*/ 12993 h 15760"/>
                      <a:gd name="connsiteX6" fmla="*/ 15858 w 18393"/>
                      <a:gd name="connsiteY6" fmla="*/ 391 h 15760"/>
                      <a:gd name="connsiteX7" fmla="*/ 18091 w 18393"/>
                      <a:gd name="connsiteY7" fmla="*/ 534 h 15760"/>
                      <a:gd name="connsiteX8" fmla="*/ 18091 w 18393"/>
                      <a:gd name="connsiteY8" fmla="*/ 534 h 1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393" h="15760">
                        <a:moveTo>
                          <a:pt x="18091" y="534"/>
                        </a:moveTo>
                        <a:cubicBezTo>
                          <a:pt x="18595" y="1183"/>
                          <a:pt x="18451" y="2191"/>
                          <a:pt x="17803" y="2767"/>
                        </a:cubicBezTo>
                        <a:lnTo>
                          <a:pt x="2536" y="15369"/>
                        </a:lnTo>
                        <a:cubicBezTo>
                          <a:pt x="1816" y="15946"/>
                          <a:pt x="879" y="15874"/>
                          <a:pt x="303" y="15226"/>
                        </a:cubicBezTo>
                        <a:lnTo>
                          <a:pt x="303" y="15226"/>
                        </a:lnTo>
                        <a:cubicBezTo>
                          <a:pt x="-201" y="14577"/>
                          <a:pt x="-57" y="13569"/>
                          <a:pt x="591" y="12993"/>
                        </a:cubicBezTo>
                        <a:lnTo>
                          <a:pt x="15858" y="391"/>
                        </a:lnTo>
                        <a:cubicBezTo>
                          <a:pt x="16578" y="-185"/>
                          <a:pt x="17586" y="-113"/>
                          <a:pt x="18091" y="534"/>
                        </a:cubicBezTo>
                        <a:lnTo>
                          <a:pt x="18091" y="5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6514" name="Graphic 6">
                  <a:extLst>
                    <a:ext uri="{FF2B5EF4-FFF2-40B4-BE49-F238E27FC236}">
                      <a16:creationId xmlns:a16="http://schemas.microsoft.com/office/drawing/2014/main" id="{23378EEF-DA88-B397-FB71-7B8293EFA8A6}"/>
                    </a:ext>
                  </a:extLst>
                </p:cNvPr>
                <p:cNvGrpSpPr/>
                <p:nvPr/>
              </p:nvGrpSpPr>
              <p:grpSpPr>
                <a:xfrm>
                  <a:off x="8350827" y="5310639"/>
                  <a:ext cx="28265" cy="29111"/>
                  <a:chOff x="8350827" y="5310639"/>
                  <a:chExt cx="28265" cy="29111"/>
                </a:xfrm>
                <a:noFill/>
              </p:grpSpPr>
              <p:sp>
                <p:nvSpPr>
                  <p:cNvPr id="6516" name="Freeform: Shape 6515">
                    <a:extLst>
                      <a:ext uri="{FF2B5EF4-FFF2-40B4-BE49-F238E27FC236}">
                        <a16:creationId xmlns:a16="http://schemas.microsoft.com/office/drawing/2014/main" id="{174E6AC7-2619-76E3-8332-06B1F188F158}"/>
                      </a:ext>
                    </a:extLst>
                  </p:cNvPr>
                  <p:cNvSpPr/>
                  <p:nvPr/>
                </p:nvSpPr>
                <p:spPr>
                  <a:xfrm>
                    <a:off x="8351224" y="5321099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17" name="Freeform: Shape 6516">
                    <a:extLst>
                      <a:ext uri="{FF2B5EF4-FFF2-40B4-BE49-F238E27FC236}">
                        <a16:creationId xmlns:a16="http://schemas.microsoft.com/office/drawing/2014/main" id="{7AA96B79-098D-1C0A-FCFE-3D61DE5395DE}"/>
                      </a:ext>
                    </a:extLst>
                  </p:cNvPr>
                  <p:cNvSpPr/>
                  <p:nvPr/>
                </p:nvSpPr>
                <p:spPr>
                  <a:xfrm>
                    <a:off x="8363682" y="5310801"/>
                    <a:ext cx="15411" cy="18651"/>
                  </a:xfrm>
                  <a:custGeom>
                    <a:avLst/>
                    <a:gdLst>
                      <a:gd name="connsiteX0" fmla="*/ 15411 w 15411"/>
                      <a:gd name="connsiteY0" fmla="*/ 18652 h 18651"/>
                      <a:gd name="connsiteX1" fmla="*/ 0 w 15411"/>
                      <a:gd name="connsiteY1" fmla="*/ 0 h 18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411" h="18651">
                        <a:moveTo>
                          <a:pt x="15411" y="18652"/>
                        </a:moveTo>
                        <a:lnTo>
                          <a:pt x="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18" name="Freeform: Shape 6517">
                    <a:extLst>
                      <a:ext uri="{FF2B5EF4-FFF2-40B4-BE49-F238E27FC236}">
                        <a16:creationId xmlns:a16="http://schemas.microsoft.com/office/drawing/2014/main" id="{496FFF16-0EB1-EDD7-8AF0-32A83F272FAF}"/>
                      </a:ext>
                    </a:extLst>
                  </p:cNvPr>
                  <p:cNvSpPr/>
                  <p:nvPr/>
                </p:nvSpPr>
                <p:spPr>
                  <a:xfrm>
                    <a:off x="8350827" y="5310639"/>
                    <a:ext cx="12782" cy="10459"/>
                  </a:xfrm>
                  <a:custGeom>
                    <a:avLst/>
                    <a:gdLst>
                      <a:gd name="connsiteX0" fmla="*/ 396 w 12782"/>
                      <a:gd name="connsiteY0" fmla="*/ 10460 h 10459"/>
                      <a:gd name="connsiteX1" fmla="*/ 541 w 12782"/>
                      <a:gd name="connsiteY1" fmla="*/ 7723 h 10459"/>
                      <a:gd name="connsiteX2" fmla="*/ 3925 w 12782"/>
                      <a:gd name="connsiteY2" fmla="*/ 6931 h 10459"/>
                      <a:gd name="connsiteX3" fmla="*/ 5942 w 12782"/>
                      <a:gd name="connsiteY3" fmla="*/ 8444 h 10459"/>
                      <a:gd name="connsiteX4" fmla="*/ 4861 w 12782"/>
                      <a:gd name="connsiteY4" fmla="*/ 8804 h 10459"/>
                      <a:gd name="connsiteX5" fmla="*/ 4285 w 12782"/>
                      <a:gd name="connsiteY5" fmla="*/ 4699 h 10459"/>
                      <a:gd name="connsiteX6" fmla="*/ 8678 w 12782"/>
                      <a:gd name="connsiteY6" fmla="*/ 6787 h 10459"/>
                      <a:gd name="connsiteX7" fmla="*/ 7382 w 12782"/>
                      <a:gd name="connsiteY7" fmla="*/ 2971 h 10459"/>
                      <a:gd name="connsiteX8" fmla="*/ 11415 w 12782"/>
                      <a:gd name="connsiteY8" fmla="*/ 5347 h 10459"/>
                      <a:gd name="connsiteX9" fmla="*/ 9038 w 12782"/>
                      <a:gd name="connsiteY9" fmla="*/ 2682 h 10459"/>
                      <a:gd name="connsiteX10" fmla="*/ 12783 w 12782"/>
                      <a:gd name="connsiteY10" fmla="*/ 234 h 10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782" h="10459">
                        <a:moveTo>
                          <a:pt x="396" y="10460"/>
                        </a:moveTo>
                        <a:cubicBezTo>
                          <a:pt x="108" y="9812"/>
                          <a:pt x="-396" y="9020"/>
                          <a:pt x="541" y="7723"/>
                        </a:cubicBezTo>
                        <a:cubicBezTo>
                          <a:pt x="1261" y="6715"/>
                          <a:pt x="2845" y="6643"/>
                          <a:pt x="3925" y="6931"/>
                        </a:cubicBezTo>
                        <a:cubicBezTo>
                          <a:pt x="4717" y="7148"/>
                          <a:pt x="5581" y="7723"/>
                          <a:pt x="5942" y="8444"/>
                        </a:cubicBezTo>
                        <a:cubicBezTo>
                          <a:pt x="6373" y="9308"/>
                          <a:pt x="5293" y="9092"/>
                          <a:pt x="4861" y="8804"/>
                        </a:cubicBezTo>
                        <a:cubicBezTo>
                          <a:pt x="3565" y="8083"/>
                          <a:pt x="2773" y="5635"/>
                          <a:pt x="4285" y="4699"/>
                        </a:cubicBezTo>
                        <a:cubicBezTo>
                          <a:pt x="5365" y="3979"/>
                          <a:pt x="9038" y="5131"/>
                          <a:pt x="8678" y="6787"/>
                        </a:cubicBezTo>
                        <a:cubicBezTo>
                          <a:pt x="8534" y="7436"/>
                          <a:pt x="5005" y="4699"/>
                          <a:pt x="7382" y="2971"/>
                        </a:cubicBezTo>
                        <a:cubicBezTo>
                          <a:pt x="8462" y="2107"/>
                          <a:pt x="11919" y="3835"/>
                          <a:pt x="11415" y="5347"/>
                        </a:cubicBezTo>
                        <a:cubicBezTo>
                          <a:pt x="10766" y="7436"/>
                          <a:pt x="8678" y="4051"/>
                          <a:pt x="9038" y="2682"/>
                        </a:cubicBezTo>
                        <a:cubicBezTo>
                          <a:pt x="9398" y="1386"/>
                          <a:pt x="11271" y="-702"/>
                          <a:pt x="12783" y="234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515" name="Freeform: Shape 6514">
                  <a:extLst>
                    <a:ext uri="{FF2B5EF4-FFF2-40B4-BE49-F238E27FC236}">
                      <a16:creationId xmlns:a16="http://schemas.microsoft.com/office/drawing/2014/main" id="{48F2063D-627B-B0C7-CEAC-B278D4152F03}"/>
                    </a:ext>
                  </a:extLst>
                </p:cNvPr>
                <p:cNvSpPr/>
                <p:nvPr/>
              </p:nvSpPr>
              <p:spPr>
                <a:xfrm>
                  <a:off x="8398441" y="5366828"/>
                  <a:ext cx="7825" cy="7010"/>
                </a:xfrm>
                <a:custGeom>
                  <a:avLst/>
                  <a:gdLst>
                    <a:gd name="connsiteX0" fmla="*/ 7441 w 7825"/>
                    <a:gd name="connsiteY0" fmla="*/ 577 h 7010"/>
                    <a:gd name="connsiteX1" fmla="*/ 7225 w 7825"/>
                    <a:gd name="connsiteY1" fmla="*/ 2881 h 7010"/>
                    <a:gd name="connsiteX2" fmla="*/ 2688 w 7825"/>
                    <a:gd name="connsiteY2" fmla="*/ 6626 h 7010"/>
                    <a:gd name="connsiteX3" fmla="*/ 384 w 7825"/>
                    <a:gd name="connsiteY3" fmla="*/ 6410 h 7010"/>
                    <a:gd name="connsiteX4" fmla="*/ 384 w 7825"/>
                    <a:gd name="connsiteY4" fmla="*/ 6410 h 7010"/>
                    <a:gd name="connsiteX5" fmla="*/ 600 w 7825"/>
                    <a:gd name="connsiteY5" fmla="*/ 4105 h 7010"/>
                    <a:gd name="connsiteX6" fmla="*/ 5137 w 7825"/>
                    <a:gd name="connsiteY6" fmla="*/ 361 h 7010"/>
                    <a:gd name="connsiteX7" fmla="*/ 7441 w 7825"/>
                    <a:gd name="connsiteY7" fmla="*/ 577 h 7010"/>
                    <a:gd name="connsiteX8" fmla="*/ 7441 w 7825"/>
                    <a:gd name="connsiteY8" fmla="*/ 577 h 7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5" h="7010">
                      <a:moveTo>
                        <a:pt x="7441" y="577"/>
                      </a:moveTo>
                      <a:cubicBezTo>
                        <a:pt x="8017" y="1225"/>
                        <a:pt x="7946" y="2305"/>
                        <a:pt x="7225" y="2881"/>
                      </a:cubicBezTo>
                      <a:lnTo>
                        <a:pt x="2688" y="6626"/>
                      </a:lnTo>
                      <a:cubicBezTo>
                        <a:pt x="1968" y="7202"/>
                        <a:pt x="960" y="7130"/>
                        <a:pt x="384" y="6410"/>
                      </a:cubicBezTo>
                      <a:lnTo>
                        <a:pt x="384" y="6410"/>
                      </a:lnTo>
                      <a:cubicBezTo>
                        <a:pt x="-192" y="5690"/>
                        <a:pt x="-120" y="4682"/>
                        <a:pt x="600" y="4105"/>
                      </a:cubicBezTo>
                      <a:lnTo>
                        <a:pt x="5137" y="361"/>
                      </a:lnTo>
                      <a:cubicBezTo>
                        <a:pt x="5857" y="-215"/>
                        <a:pt x="6865" y="-71"/>
                        <a:pt x="7441" y="577"/>
                      </a:cubicBezTo>
                      <a:lnTo>
                        <a:pt x="7441" y="5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63" name="Graphic 6">
                <a:extLst>
                  <a:ext uri="{FF2B5EF4-FFF2-40B4-BE49-F238E27FC236}">
                    <a16:creationId xmlns:a16="http://schemas.microsoft.com/office/drawing/2014/main" id="{1CC21548-D585-913C-C4B7-A6BEBCAAE10C}"/>
                  </a:ext>
                </a:extLst>
              </p:cNvPr>
              <p:cNvGrpSpPr/>
              <p:nvPr/>
            </p:nvGrpSpPr>
            <p:grpSpPr>
              <a:xfrm>
                <a:off x="8621698" y="5247789"/>
                <a:ext cx="117006" cy="67545"/>
                <a:chOff x="8621698" y="5247789"/>
                <a:chExt cx="117006" cy="67545"/>
              </a:xfrm>
            </p:grpSpPr>
            <p:sp>
              <p:nvSpPr>
                <p:cNvPr id="6500" name="Freeform: Shape 6499">
                  <a:extLst>
                    <a:ext uri="{FF2B5EF4-FFF2-40B4-BE49-F238E27FC236}">
                      <a16:creationId xmlns:a16="http://schemas.microsoft.com/office/drawing/2014/main" id="{97D05360-E6AA-4512-4376-71103D95C6F6}"/>
                    </a:ext>
                  </a:extLst>
                </p:cNvPr>
                <p:cNvSpPr/>
                <p:nvPr/>
              </p:nvSpPr>
              <p:spPr>
                <a:xfrm>
                  <a:off x="8660455" y="5247789"/>
                  <a:ext cx="78250" cy="51658"/>
                </a:xfrm>
                <a:custGeom>
                  <a:avLst/>
                  <a:gdLst>
                    <a:gd name="connsiteX0" fmla="*/ 51344 w 78250"/>
                    <a:gd name="connsiteY0" fmla="*/ 38167 h 51658"/>
                    <a:gd name="connsiteX1" fmla="*/ 23547 w 78250"/>
                    <a:gd name="connsiteY1" fmla="*/ 51562 h 51658"/>
                    <a:gd name="connsiteX2" fmla="*/ 1942 w 78250"/>
                    <a:gd name="connsiteY2" fmla="*/ 40256 h 51658"/>
                    <a:gd name="connsiteX3" fmla="*/ 6551 w 78250"/>
                    <a:gd name="connsiteY3" fmla="*/ 16275 h 51658"/>
                    <a:gd name="connsiteX4" fmla="*/ 34349 w 78250"/>
                    <a:gd name="connsiteY4" fmla="*/ 2809 h 51658"/>
                    <a:gd name="connsiteX5" fmla="*/ 63802 w 78250"/>
                    <a:gd name="connsiteY5" fmla="*/ 0 h 51658"/>
                    <a:gd name="connsiteX6" fmla="*/ 77918 w 78250"/>
                    <a:gd name="connsiteY6" fmla="*/ 3529 h 51658"/>
                    <a:gd name="connsiteX7" fmla="*/ 71940 w 78250"/>
                    <a:gd name="connsiteY7" fmla="*/ 16779 h 51658"/>
                    <a:gd name="connsiteX8" fmla="*/ 51416 w 78250"/>
                    <a:gd name="connsiteY8" fmla="*/ 38095 h 51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50" h="51658">
                      <a:moveTo>
                        <a:pt x="51344" y="38167"/>
                      </a:moveTo>
                      <a:cubicBezTo>
                        <a:pt x="42486" y="45585"/>
                        <a:pt x="32765" y="50914"/>
                        <a:pt x="23547" y="51562"/>
                      </a:cubicBezTo>
                      <a:cubicBezTo>
                        <a:pt x="14401" y="52354"/>
                        <a:pt x="5759" y="48250"/>
                        <a:pt x="1942" y="40256"/>
                      </a:cubicBezTo>
                      <a:cubicBezTo>
                        <a:pt x="-1947" y="32334"/>
                        <a:pt x="214" y="22973"/>
                        <a:pt x="6551" y="16275"/>
                      </a:cubicBezTo>
                      <a:cubicBezTo>
                        <a:pt x="12817" y="9434"/>
                        <a:pt x="22971" y="5113"/>
                        <a:pt x="34349" y="2809"/>
                      </a:cubicBezTo>
                      <a:cubicBezTo>
                        <a:pt x="45728" y="504"/>
                        <a:pt x="56097" y="0"/>
                        <a:pt x="63802" y="0"/>
                      </a:cubicBezTo>
                      <a:cubicBezTo>
                        <a:pt x="71580" y="72"/>
                        <a:pt x="76621" y="864"/>
                        <a:pt x="77918" y="3529"/>
                      </a:cubicBezTo>
                      <a:cubicBezTo>
                        <a:pt x="79213" y="6193"/>
                        <a:pt x="76621" y="10658"/>
                        <a:pt x="71940" y="16779"/>
                      </a:cubicBezTo>
                      <a:cubicBezTo>
                        <a:pt x="67116" y="22828"/>
                        <a:pt x="60274" y="30606"/>
                        <a:pt x="51416" y="380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01" name="Freeform: Shape 6500">
                  <a:extLst>
                    <a:ext uri="{FF2B5EF4-FFF2-40B4-BE49-F238E27FC236}">
                      <a16:creationId xmlns:a16="http://schemas.microsoft.com/office/drawing/2014/main" id="{47EEE8C2-9C49-C19B-C713-E5C5EFA42A2F}"/>
                    </a:ext>
                  </a:extLst>
                </p:cNvPr>
                <p:cNvSpPr/>
                <p:nvPr/>
              </p:nvSpPr>
              <p:spPr>
                <a:xfrm rot="-1546200">
                  <a:off x="8631459" y="5280265"/>
                  <a:ext cx="37519" cy="27005"/>
                </a:xfrm>
                <a:custGeom>
                  <a:avLst/>
                  <a:gdLst>
                    <a:gd name="connsiteX0" fmla="*/ 0 w 37519"/>
                    <a:gd name="connsiteY0" fmla="*/ 0 h 27005"/>
                    <a:gd name="connsiteX1" fmla="*/ 37520 w 37519"/>
                    <a:gd name="connsiteY1" fmla="*/ 0 h 27005"/>
                    <a:gd name="connsiteX2" fmla="*/ 37520 w 37519"/>
                    <a:gd name="connsiteY2" fmla="*/ 27005 h 27005"/>
                    <a:gd name="connsiteX3" fmla="*/ 0 w 37519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9" h="27005">
                      <a:moveTo>
                        <a:pt x="0" y="0"/>
                      </a:moveTo>
                      <a:lnTo>
                        <a:pt x="37520" y="0"/>
                      </a:lnTo>
                      <a:lnTo>
                        <a:pt x="37520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502" name="Graphic 6">
                  <a:extLst>
                    <a:ext uri="{FF2B5EF4-FFF2-40B4-BE49-F238E27FC236}">
                      <a16:creationId xmlns:a16="http://schemas.microsoft.com/office/drawing/2014/main" id="{FB79AB08-5E07-BE00-9445-FC70CF7DFE28}"/>
                    </a:ext>
                  </a:extLst>
                </p:cNvPr>
                <p:cNvGrpSpPr/>
                <p:nvPr/>
              </p:nvGrpSpPr>
              <p:grpSpPr>
                <a:xfrm>
                  <a:off x="8621698" y="5291938"/>
                  <a:ext cx="16585" cy="23396"/>
                  <a:chOff x="8621698" y="5291938"/>
                  <a:chExt cx="16585" cy="23396"/>
                </a:xfrm>
                <a:solidFill>
                  <a:srgbClr val="333333"/>
                </a:solidFill>
              </p:grpSpPr>
              <p:sp>
                <p:nvSpPr>
                  <p:cNvPr id="6508" name="Freeform: Shape 6507">
                    <a:extLst>
                      <a:ext uri="{FF2B5EF4-FFF2-40B4-BE49-F238E27FC236}">
                        <a16:creationId xmlns:a16="http://schemas.microsoft.com/office/drawing/2014/main" id="{03319CC3-1B9E-3104-BF67-C16768FEA562}"/>
                      </a:ext>
                    </a:extLst>
                  </p:cNvPr>
                  <p:cNvSpPr/>
                  <p:nvPr/>
                </p:nvSpPr>
                <p:spPr>
                  <a:xfrm>
                    <a:off x="8626595" y="5291938"/>
                    <a:ext cx="11688" cy="21020"/>
                  </a:xfrm>
                  <a:custGeom>
                    <a:avLst/>
                    <a:gdLst>
                      <a:gd name="connsiteX0" fmla="*/ 10885 w 11688"/>
                      <a:gd name="connsiteY0" fmla="*/ 20880 h 21020"/>
                      <a:gd name="connsiteX1" fmla="*/ 8797 w 11688"/>
                      <a:gd name="connsiteY1" fmla="*/ 20088 h 21020"/>
                      <a:gd name="connsiteX2" fmla="*/ 155 w 11688"/>
                      <a:gd name="connsiteY2" fmla="*/ 2300 h 21020"/>
                      <a:gd name="connsiteX3" fmla="*/ 803 w 11688"/>
                      <a:gd name="connsiteY3" fmla="*/ 140 h 21020"/>
                      <a:gd name="connsiteX4" fmla="*/ 803 w 11688"/>
                      <a:gd name="connsiteY4" fmla="*/ 140 h 21020"/>
                      <a:gd name="connsiteX5" fmla="*/ 2892 w 11688"/>
                      <a:gd name="connsiteY5" fmla="*/ 932 h 21020"/>
                      <a:gd name="connsiteX6" fmla="*/ 11533 w 11688"/>
                      <a:gd name="connsiteY6" fmla="*/ 18791 h 21020"/>
                      <a:gd name="connsiteX7" fmla="*/ 10885 w 11688"/>
                      <a:gd name="connsiteY7" fmla="*/ 20952 h 21020"/>
                      <a:gd name="connsiteX8" fmla="*/ 10885 w 11688"/>
                      <a:gd name="connsiteY8" fmla="*/ 20952 h 21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88" h="21020">
                        <a:moveTo>
                          <a:pt x="10885" y="20880"/>
                        </a:moveTo>
                        <a:cubicBezTo>
                          <a:pt x="10165" y="21240"/>
                          <a:pt x="9157" y="20880"/>
                          <a:pt x="8797" y="20088"/>
                        </a:cubicBezTo>
                        <a:lnTo>
                          <a:pt x="155" y="2300"/>
                        </a:lnTo>
                        <a:cubicBezTo>
                          <a:pt x="-205" y="1508"/>
                          <a:pt x="83" y="500"/>
                          <a:pt x="803" y="140"/>
                        </a:cubicBezTo>
                        <a:lnTo>
                          <a:pt x="803" y="140"/>
                        </a:lnTo>
                        <a:cubicBezTo>
                          <a:pt x="1523" y="-220"/>
                          <a:pt x="2531" y="140"/>
                          <a:pt x="2892" y="932"/>
                        </a:cubicBezTo>
                        <a:lnTo>
                          <a:pt x="11533" y="18791"/>
                        </a:lnTo>
                        <a:cubicBezTo>
                          <a:pt x="11894" y="19584"/>
                          <a:pt x="11605" y="20592"/>
                          <a:pt x="10885" y="20952"/>
                        </a:cubicBezTo>
                        <a:lnTo>
                          <a:pt x="10885" y="2095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09" name="Freeform: Shape 6508">
                    <a:extLst>
                      <a:ext uri="{FF2B5EF4-FFF2-40B4-BE49-F238E27FC236}">
                        <a16:creationId xmlns:a16="http://schemas.microsoft.com/office/drawing/2014/main" id="{8723D38C-4422-D75A-3354-0A41891DC33F}"/>
                      </a:ext>
                    </a:extLst>
                  </p:cNvPr>
                  <p:cNvSpPr/>
                  <p:nvPr/>
                </p:nvSpPr>
                <p:spPr>
                  <a:xfrm>
                    <a:off x="8624218" y="5293091"/>
                    <a:ext cx="11688" cy="21018"/>
                  </a:xfrm>
                  <a:custGeom>
                    <a:avLst/>
                    <a:gdLst>
                      <a:gd name="connsiteX0" fmla="*/ 10885 w 11688"/>
                      <a:gd name="connsiteY0" fmla="*/ 20879 h 21018"/>
                      <a:gd name="connsiteX1" fmla="*/ 8797 w 11688"/>
                      <a:gd name="connsiteY1" fmla="*/ 20087 h 21018"/>
                      <a:gd name="connsiteX2" fmla="*/ 155 w 11688"/>
                      <a:gd name="connsiteY2" fmla="*/ 2299 h 21018"/>
                      <a:gd name="connsiteX3" fmla="*/ 804 w 11688"/>
                      <a:gd name="connsiteY3" fmla="*/ 139 h 21018"/>
                      <a:gd name="connsiteX4" fmla="*/ 804 w 11688"/>
                      <a:gd name="connsiteY4" fmla="*/ 139 h 21018"/>
                      <a:gd name="connsiteX5" fmla="*/ 2891 w 11688"/>
                      <a:gd name="connsiteY5" fmla="*/ 1003 h 21018"/>
                      <a:gd name="connsiteX6" fmla="*/ 11534 w 11688"/>
                      <a:gd name="connsiteY6" fmla="*/ 18790 h 21018"/>
                      <a:gd name="connsiteX7" fmla="*/ 10885 w 11688"/>
                      <a:gd name="connsiteY7" fmla="*/ 20951 h 21018"/>
                      <a:gd name="connsiteX8" fmla="*/ 10885 w 11688"/>
                      <a:gd name="connsiteY8" fmla="*/ 20951 h 21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88" h="21018">
                        <a:moveTo>
                          <a:pt x="10885" y="20879"/>
                        </a:moveTo>
                        <a:cubicBezTo>
                          <a:pt x="10165" y="21239"/>
                          <a:pt x="9229" y="20879"/>
                          <a:pt x="8797" y="20087"/>
                        </a:cubicBezTo>
                        <a:lnTo>
                          <a:pt x="155" y="2299"/>
                        </a:lnTo>
                        <a:cubicBezTo>
                          <a:pt x="-205" y="1507"/>
                          <a:pt x="83" y="499"/>
                          <a:pt x="804" y="139"/>
                        </a:cubicBezTo>
                        <a:lnTo>
                          <a:pt x="804" y="139"/>
                        </a:lnTo>
                        <a:cubicBezTo>
                          <a:pt x="1524" y="-221"/>
                          <a:pt x="2532" y="139"/>
                          <a:pt x="2891" y="1003"/>
                        </a:cubicBezTo>
                        <a:lnTo>
                          <a:pt x="11534" y="18790"/>
                        </a:lnTo>
                        <a:cubicBezTo>
                          <a:pt x="11893" y="19582"/>
                          <a:pt x="11606" y="20591"/>
                          <a:pt x="10885" y="20951"/>
                        </a:cubicBezTo>
                        <a:lnTo>
                          <a:pt x="10885" y="2095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10" name="Freeform: Shape 6509">
                    <a:extLst>
                      <a:ext uri="{FF2B5EF4-FFF2-40B4-BE49-F238E27FC236}">
                        <a16:creationId xmlns:a16="http://schemas.microsoft.com/office/drawing/2014/main" id="{6FBD2772-BB53-9D2A-7416-1AA34D77B0A0}"/>
                      </a:ext>
                    </a:extLst>
                  </p:cNvPr>
                  <p:cNvSpPr/>
                  <p:nvPr/>
                </p:nvSpPr>
                <p:spPr>
                  <a:xfrm>
                    <a:off x="8621698" y="5294244"/>
                    <a:ext cx="11688" cy="21090"/>
                  </a:xfrm>
                  <a:custGeom>
                    <a:avLst/>
                    <a:gdLst>
                      <a:gd name="connsiteX0" fmla="*/ 10885 w 11688"/>
                      <a:gd name="connsiteY0" fmla="*/ 20951 h 21090"/>
                      <a:gd name="connsiteX1" fmla="*/ 8797 w 11688"/>
                      <a:gd name="connsiteY1" fmla="*/ 20158 h 21090"/>
                      <a:gd name="connsiteX2" fmla="*/ 155 w 11688"/>
                      <a:gd name="connsiteY2" fmla="*/ 2299 h 21090"/>
                      <a:gd name="connsiteX3" fmla="*/ 803 w 11688"/>
                      <a:gd name="connsiteY3" fmla="*/ 139 h 21090"/>
                      <a:gd name="connsiteX4" fmla="*/ 803 w 11688"/>
                      <a:gd name="connsiteY4" fmla="*/ 139 h 21090"/>
                      <a:gd name="connsiteX5" fmla="*/ 2891 w 11688"/>
                      <a:gd name="connsiteY5" fmla="*/ 1003 h 21090"/>
                      <a:gd name="connsiteX6" fmla="*/ 11534 w 11688"/>
                      <a:gd name="connsiteY6" fmla="*/ 18790 h 21090"/>
                      <a:gd name="connsiteX7" fmla="*/ 10885 w 11688"/>
                      <a:gd name="connsiteY7" fmla="*/ 20951 h 21090"/>
                      <a:gd name="connsiteX8" fmla="*/ 10885 w 11688"/>
                      <a:gd name="connsiteY8" fmla="*/ 20951 h 21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688" h="21090">
                        <a:moveTo>
                          <a:pt x="10885" y="20951"/>
                        </a:moveTo>
                        <a:cubicBezTo>
                          <a:pt x="10093" y="21311"/>
                          <a:pt x="9157" y="20951"/>
                          <a:pt x="8797" y="20158"/>
                        </a:cubicBezTo>
                        <a:lnTo>
                          <a:pt x="155" y="2299"/>
                        </a:lnTo>
                        <a:cubicBezTo>
                          <a:pt x="-205" y="1507"/>
                          <a:pt x="83" y="499"/>
                          <a:pt x="803" y="139"/>
                        </a:cubicBezTo>
                        <a:lnTo>
                          <a:pt x="803" y="139"/>
                        </a:lnTo>
                        <a:cubicBezTo>
                          <a:pt x="1596" y="-222"/>
                          <a:pt x="2532" y="139"/>
                          <a:pt x="2891" y="1003"/>
                        </a:cubicBezTo>
                        <a:lnTo>
                          <a:pt x="11534" y="18790"/>
                        </a:lnTo>
                        <a:cubicBezTo>
                          <a:pt x="11893" y="19582"/>
                          <a:pt x="11605" y="20591"/>
                          <a:pt x="10885" y="20951"/>
                        </a:cubicBezTo>
                        <a:lnTo>
                          <a:pt x="10885" y="2095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6503" name="Graphic 6">
                  <a:extLst>
                    <a:ext uri="{FF2B5EF4-FFF2-40B4-BE49-F238E27FC236}">
                      <a16:creationId xmlns:a16="http://schemas.microsoft.com/office/drawing/2014/main" id="{EE60A87D-1EFE-BDA1-8355-957CE152D662}"/>
                    </a:ext>
                  </a:extLst>
                </p:cNvPr>
                <p:cNvGrpSpPr/>
                <p:nvPr/>
              </p:nvGrpSpPr>
              <p:grpSpPr>
                <a:xfrm>
                  <a:off x="8663261" y="5267632"/>
                  <a:ext cx="29394" cy="25165"/>
                  <a:chOff x="8663261" y="5267632"/>
                  <a:chExt cx="29394" cy="25165"/>
                </a:xfrm>
                <a:noFill/>
              </p:grpSpPr>
              <p:sp>
                <p:nvSpPr>
                  <p:cNvPr id="6505" name="Freeform: Shape 6504">
                    <a:extLst>
                      <a:ext uri="{FF2B5EF4-FFF2-40B4-BE49-F238E27FC236}">
                        <a16:creationId xmlns:a16="http://schemas.microsoft.com/office/drawing/2014/main" id="{0FE6147F-C85E-6B7C-7988-BB5EE1E9B646}"/>
                      </a:ext>
                    </a:extLst>
                  </p:cNvPr>
                  <p:cNvSpPr/>
                  <p:nvPr/>
                </p:nvSpPr>
                <p:spPr>
                  <a:xfrm>
                    <a:off x="8663261" y="5267737"/>
                    <a:ext cx="21748" cy="10514"/>
                  </a:xfrm>
                  <a:custGeom>
                    <a:avLst/>
                    <a:gdLst>
                      <a:gd name="connsiteX0" fmla="*/ 0 w 21748"/>
                      <a:gd name="connsiteY0" fmla="*/ 10514 h 10514"/>
                      <a:gd name="connsiteX1" fmla="*/ 21748 w 21748"/>
                      <a:gd name="connsiteY1" fmla="*/ 0 h 10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748" h="10514">
                        <a:moveTo>
                          <a:pt x="0" y="10514"/>
                        </a:moveTo>
                        <a:lnTo>
                          <a:pt x="21748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06" name="Freeform: Shape 6505">
                    <a:extLst>
                      <a:ext uri="{FF2B5EF4-FFF2-40B4-BE49-F238E27FC236}">
                        <a16:creationId xmlns:a16="http://schemas.microsoft.com/office/drawing/2014/main" id="{E479A950-62B5-069A-6F2C-F04655FF73BC}"/>
                      </a:ext>
                    </a:extLst>
                  </p:cNvPr>
                  <p:cNvSpPr/>
                  <p:nvPr/>
                </p:nvSpPr>
                <p:spPr>
                  <a:xfrm>
                    <a:off x="8670247" y="5282284"/>
                    <a:ext cx="21748" cy="10514"/>
                  </a:xfrm>
                  <a:custGeom>
                    <a:avLst/>
                    <a:gdLst>
                      <a:gd name="connsiteX0" fmla="*/ 0 w 21748"/>
                      <a:gd name="connsiteY0" fmla="*/ 10514 h 10514"/>
                      <a:gd name="connsiteX1" fmla="*/ 21748 w 21748"/>
                      <a:gd name="connsiteY1" fmla="*/ 0 h 10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748" h="10514">
                        <a:moveTo>
                          <a:pt x="0" y="10514"/>
                        </a:moveTo>
                        <a:lnTo>
                          <a:pt x="21748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07" name="Freeform: Shape 6506">
                    <a:extLst>
                      <a:ext uri="{FF2B5EF4-FFF2-40B4-BE49-F238E27FC236}">
                        <a16:creationId xmlns:a16="http://schemas.microsoft.com/office/drawing/2014/main" id="{F026E7D5-AEA2-72F7-195F-2D6D32E323F7}"/>
                      </a:ext>
                    </a:extLst>
                  </p:cNvPr>
                  <p:cNvSpPr/>
                  <p:nvPr/>
                </p:nvSpPr>
                <p:spPr>
                  <a:xfrm>
                    <a:off x="8685009" y="5267632"/>
                    <a:ext cx="7645" cy="14651"/>
                  </a:xfrm>
                  <a:custGeom>
                    <a:avLst/>
                    <a:gdLst>
                      <a:gd name="connsiteX0" fmla="*/ 0 w 7645"/>
                      <a:gd name="connsiteY0" fmla="*/ 105 h 14651"/>
                      <a:gd name="connsiteX1" fmla="*/ 2664 w 7645"/>
                      <a:gd name="connsiteY1" fmla="*/ 897 h 14651"/>
                      <a:gd name="connsiteX2" fmla="*/ 2664 w 7645"/>
                      <a:gd name="connsiteY2" fmla="*/ 4353 h 14651"/>
                      <a:gd name="connsiteX3" fmla="*/ 720 w 7645"/>
                      <a:gd name="connsiteY3" fmla="*/ 6010 h 14651"/>
                      <a:gd name="connsiteX4" fmla="*/ 648 w 7645"/>
                      <a:gd name="connsiteY4" fmla="*/ 4858 h 14651"/>
                      <a:gd name="connsiteX5" fmla="*/ 4825 w 7645"/>
                      <a:gd name="connsiteY5" fmla="*/ 5290 h 14651"/>
                      <a:gd name="connsiteX6" fmla="*/ 1728 w 7645"/>
                      <a:gd name="connsiteY6" fmla="*/ 9035 h 14651"/>
                      <a:gd name="connsiteX7" fmla="*/ 5761 w 7645"/>
                      <a:gd name="connsiteY7" fmla="*/ 8675 h 14651"/>
                      <a:gd name="connsiteX8" fmla="*/ 2520 w 7645"/>
                      <a:gd name="connsiteY8" fmla="*/ 12059 h 14651"/>
                      <a:gd name="connsiteX9" fmla="*/ 5689 w 7645"/>
                      <a:gd name="connsiteY9" fmla="*/ 10403 h 14651"/>
                      <a:gd name="connsiteX10" fmla="*/ 7129 w 7645"/>
                      <a:gd name="connsiteY10" fmla="*/ 14651 h 14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645" h="14651">
                        <a:moveTo>
                          <a:pt x="0" y="105"/>
                        </a:moveTo>
                        <a:cubicBezTo>
                          <a:pt x="720" y="33"/>
                          <a:pt x="1584" y="-327"/>
                          <a:pt x="2664" y="897"/>
                        </a:cubicBezTo>
                        <a:cubicBezTo>
                          <a:pt x="3529" y="1833"/>
                          <a:pt x="3169" y="3417"/>
                          <a:pt x="2664" y="4353"/>
                        </a:cubicBezTo>
                        <a:cubicBezTo>
                          <a:pt x="2304" y="5074"/>
                          <a:pt x="1512" y="5794"/>
                          <a:pt x="720" y="6010"/>
                        </a:cubicBezTo>
                        <a:cubicBezTo>
                          <a:pt x="-216" y="6226"/>
                          <a:pt x="216" y="5218"/>
                          <a:pt x="648" y="4858"/>
                        </a:cubicBezTo>
                        <a:cubicBezTo>
                          <a:pt x="1656" y="3778"/>
                          <a:pt x="4177" y="3561"/>
                          <a:pt x="4825" y="5290"/>
                        </a:cubicBezTo>
                        <a:cubicBezTo>
                          <a:pt x="5257" y="6514"/>
                          <a:pt x="3240" y="9827"/>
                          <a:pt x="1728" y="9035"/>
                        </a:cubicBezTo>
                        <a:cubicBezTo>
                          <a:pt x="1152" y="8747"/>
                          <a:pt x="4609" y="6010"/>
                          <a:pt x="5761" y="8675"/>
                        </a:cubicBezTo>
                        <a:cubicBezTo>
                          <a:pt x="6337" y="9971"/>
                          <a:pt x="3889" y="12923"/>
                          <a:pt x="2520" y="12059"/>
                        </a:cubicBezTo>
                        <a:cubicBezTo>
                          <a:pt x="648" y="10907"/>
                          <a:pt x="4393" y="9682"/>
                          <a:pt x="5689" y="10403"/>
                        </a:cubicBezTo>
                        <a:cubicBezTo>
                          <a:pt x="6841" y="11051"/>
                          <a:pt x="8498" y="13355"/>
                          <a:pt x="7129" y="14651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504" name="Freeform: Shape 6503">
                  <a:extLst>
                    <a:ext uri="{FF2B5EF4-FFF2-40B4-BE49-F238E27FC236}">
                      <a16:creationId xmlns:a16="http://schemas.microsoft.com/office/drawing/2014/main" id="{D0C592DC-3A15-EB3E-4A7C-4B6214BAE188}"/>
                    </a:ext>
                  </a:extLst>
                </p:cNvPr>
                <p:cNvSpPr/>
                <p:nvPr/>
              </p:nvSpPr>
              <p:spPr>
                <a:xfrm>
                  <a:off x="8622145" y="5301339"/>
                  <a:ext cx="5824" cy="8521"/>
                </a:xfrm>
                <a:custGeom>
                  <a:avLst/>
                  <a:gdLst>
                    <a:gd name="connsiteX0" fmla="*/ 4821 w 5824"/>
                    <a:gd name="connsiteY0" fmla="*/ 8382 h 8521"/>
                    <a:gd name="connsiteX1" fmla="*/ 2660 w 5824"/>
                    <a:gd name="connsiteY1" fmla="*/ 7590 h 8521"/>
                    <a:gd name="connsiteX2" fmla="*/ 140 w 5824"/>
                    <a:gd name="connsiteY2" fmla="*/ 2333 h 8521"/>
                    <a:gd name="connsiteX3" fmla="*/ 932 w 5824"/>
                    <a:gd name="connsiteY3" fmla="*/ 172 h 8521"/>
                    <a:gd name="connsiteX4" fmla="*/ 932 w 5824"/>
                    <a:gd name="connsiteY4" fmla="*/ 172 h 8521"/>
                    <a:gd name="connsiteX5" fmla="*/ 3092 w 5824"/>
                    <a:gd name="connsiteY5" fmla="*/ 892 h 8521"/>
                    <a:gd name="connsiteX6" fmla="*/ 5685 w 5824"/>
                    <a:gd name="connsiteY6" fmla="*/ 6221 h 8521"/>
                    <a:gd name="connsiteX7" fmla="*/ 4892 w 5824"/>
                    <a:gd name="connsiteY7" fmla="*/ 8382 h 8521"/>
                    <a:gd name="connsiteX8" fmla="*/ 4892 w 5824"/>
                    <a:gd name="connsiteY8" fmla="*/ 8382 h 8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24" h="8521">
                      <a:moveTo>
                        <a:pt x="4821" y="8382"/>
                      </a:moveTo>
                      <a:cubicBezTo>
                        <a:pt x="4028" y="8742"/>
                        <a:pt x="3021" y="8382"/>
                        <a:pt x="2660" y="7590"/>
                      </a:cubicBezTo>
                      <a:lnTo>
                        <a:pt x="140" y="2333"/>
                      </a:lnTo>
                      <a:cubicBezTo>
                        <a:pt x="-220" y="1541"/>
                        <a:pt x="140" y="532"/>
                        <a:pt x="932" y="172"/>
                      </a:cubicBezTo>
                      <a:lnTo>
                        <a:pt x="932" y="172"/>
                      </a:lnTo>
                      <a:cubicBezTo>
                        <a:pt x="1724" y="-260"/>
                        <a:pt x="2732" y="172"/>
                        <a:pt x="3092" y="892"/>
                      </a:cubicBezTo>
                      <a:lnTo>
                        <a:pt x="5685" y="6221"/>
                      </a:lnTo>
                      <a:cubicBezTo>
                        <a:pt x="6045" y="7013"/>
                        <a:pt x="5685" y="8022"/>
                        <a:pt x="4892" y="8382"/>
                      </a:cubicBezTo>
                      <a:lnTo>
                        <a:pt x="4892" y="83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64" name="Graphic 6">
                <a:extLst>
                  <a:ext uri="{FF2B5EF4-FFF2-40B4-BE49-F238E27FC236}">
                    <a16:creationId xmlns:a16="http://schemas.microsoft.com/office/drawing/2014/main" id="{91D138DB-B941-2201-4618-66BF324EA189}"/>
                  </a:ext>
                </a:extLst>
              </p:cNvPr>
              <p:cNvGrpSpPr/>
              <p:nvPr/>
            </p:nvGrpSpPr>
            <p:grpSpPr>
              <a:xfrm>
                <a:off x="8163520" y="5348168"/>
                <a:ext cx="44101" cy="127190"/>
                <a:chOff x="8163520" y="5348168"/>
                <a:chExt cx="44101" cy="127190"/>
              </a:xfrm>
            </p:grpSpPr>
            <p:sp>
              <p:nvSpPr>
                <p:cNvPr id="6489" name="Freeform: Shape 6488">
                  <a:extLst>
                    <a:ext uri="{FF2B5EF4-FFF2-40B4-BE49-F238E27FC236}">
                      <a16:creationId xmlns:a16="http://schemas.microsoft.com/office/drawing/2014/main" id="{6C7AC1FF-0361-3045-FF73-360FCA0D3127}"/>
                    </a:ext>
                  </a:extLst>
                </p:cNvPr>
                <p:cNvSpPr/>
                <p:nvPr/>
              </p:nvSpPr>
              <p:spPr>
                <a:xfrm>
                  <a:off x="8163520" y="5348168"/>
                  <a:ext cx="44101" cy="84185"/>
                </a:xfrm>
                <a:custGeom>
                  <a:avLst/>
                  <a:gdLst>
                    <a:gd name="connsiteX0" fmla="*/ 42884 w 44101"/>
                    <a:gd name="connsiteY0" fmla="*/ 40336 h 84185"/>
                    <a:gd name="connsiteX1" fmla="*/ 40507 w 44101"/>
                    <a:gd name="connsiteY1" fmla="*/ 71086 h 84185"/>
                    <a:gd name="connsiteX2" fmla="*/ 19911 w 44101"/>
                    <a:gd name="connsiteY2" fmla="*/ 84121 h 84185"/>
                    <a:gd name="connsiteX3" fmla="*/ 1476 w 44101"/>
                    <a:gd name="connsiteY3" fmla="*/ 68134 h 84185"/>
                    <a:gd name="connsiteX4" fmla="*/ 3780 w 44101"/>
                    <a:gd name="connsiteY4" fmla="*/ 37384 h 84185"/>
                    <a:gd name="connsiteX5" fmla="*/ 16094 w 44101"/>
                    <a:gd name="connsiteY5" fmla="*/ 10451 h 84185"/>
                    <a:gd name="connsiteX6" fmla="*/ 26248 w 44101"/>
                    <a:gd name="connsiteY6" fmla="*/ 8 h 84185"/>
                    <a:gd name="connsiteX7" fmla="*/ 34746 w 44101"/>
                    <a:gd name="connsiteY7" fmla="*/ 11891 h 84185"/>
                    <a:gd name="connsiteX8" fmla="*/ 42956 w 44101"/>
                    <a:gd name="connsiteY8" fmla="*/ 40336 h 84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01" h="84185">
                      <a:moveTo>
                        <a:pt x="42884" y="40336"/>
                      </a:moveTo>
                      <a:cubicBezTo>
                        <a:pt x="44899" y="51715"/>
                        <a:pt x="44612" y="62805"/>
                        <a:pt x="40507" y="71086"/>
                      </a:cubicBezTo>
                      <a:cubicBezTo>
                        <a:pt x="36619" y="79440"/>
                        <a:pt x="28696" y="84841"/>
                        <a:pt x="19911" y="84121"/>
                      </a:cubicBezTo>
                      <a:cubicBezTo>
                        <a:pt x="11125" y="83473"/>
                        <a:pt x="4140" y="76920"/>
                        <a:pt x="1476" y="68134"/>
                      </a:cubicBezTo>
                      <a:cubicBezTo>
                        <a:pt x="-1333" y="59276"/>
                        <a:pt x="107" y="48330"/>
                        <a:pt x="3780" y="37384"/>
                      </a:cubicBezTo>
                      <a:cubicBezTo>
                        <a:pt x="7452" y="26365"/>
                        <a:pt x="12206" y="17148"/>
                        <a:pt x="16094" y="10451"/>
                      </a:cubicBezTo>
                      <a:cubicBezTo>
                        <a:pt x="20055" y="3753"/>
                        <a:pt x="23295" y="-208"/>
                        <a:pt x="26248" y="8"/>
                      </a:cubicBezTo>
                      <a:cubicBezTo>
                        <a:pt x="29201" y="225"/>
                        <a:pt x="31793" y="4690"/>
                        <a:pt x="34746" y="11891"/>
                      </a:cubicBezTo>
                      <a:cubicBezTo>
                        <a:pt x="37555" y="19092"/>
                        <a:pt x="40867" y="28958"/>
                        <a:pt x="42956" y="403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490" name="Freeform: Shape 6489">
                  <a:extLst>
                    <a:ext uri="{FF2B5EF4-FFF2-40B4-BE49-F238E27FC236}">
                      <a16:creationId xmlns:a16="http://schemas.microsoft.com/office/drawing/2014/main" id="{5A8D336C-130A-7777-B054-5751C93D13F2}"/>
                    </a:ext>
                  </a:extLst>
                </p:cNvPr>
                <p:cNvSpPr/>
                <p:nvPr/>
              </p:nvSpPr>
              <p:spPr>
                <a:xfrm rot="-5142600">
                  <a:off x="8163162" y="5431898"/>
                  <a:ext cx="37519" cy="27005"/>
                </a:xfrm>
                <a:custGeom>
                  <a:avLst/>
                  <a:gdLst>
                    <a:gd name="connsiteX0" fmla="*/ 0 w 37519"/>
                    <a:gd name="connsiteY0" fmla="*/ 0 h 27005"/>
                    <a:gd name="connsiteX1" fmla="*/ 37519 w 37519"/>
                    <a:gd name="connsiteY1" fmla="*/ 0 h 27005"/>
                    <a:gd name="connsiteX2" fmla="*/ 37519 w 37519"/>
                    <a:gd name="connsiteY2" fmla="*/ 27005 h 27005"/>
                    <a:gd name="connsiteX3" fmla="*/ 0 w 37519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9" h="27005">
                      <a:moveTo>
                        <a:pt x="0" y="0"/>
                      </a:moveTo>
                      <a:lnTo>
                        <a:pt x="37519" y="0"/>
                      </a:lnTo>
                      <a:lnTo>
                        <a:pt x="37519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491" name="Graphic 6">
                  <a:extLst>
                    <a:ext uri="{FF2B5EF4-FFF2-40B4-BE49-F238E27FC236}">
                      <a16:creationId xmlns:a16="http://schemas.microsoft.com/office/drawing/2014/main" id="{203D1C56-A19F-AF22-F764-D78A800B9A74}"/>
                    </a:ext>
                  </a:extLst>
                </p:cNvPr>
                <p:cNvGrpSpPr/>
                <p:nvPr/>
              </p:nvGrpSpPr>
              <p:grpSpPr>
                <a:xfrm>
                  <a:off x="8169023" y="5463178"/>
                  <a:ext cx="23414" cy="10015"/>
                  <a:chOff x="8169023" y="5463178"/>
                  <a:chExt cx="23414" cy="10015"/>
                </a:xfrm>
                <a:solidFill>
                  <a:srgbClr val="333333"/>
                </a:solidFill>
              </p:grpSpPr>
              <p:sp>
                <p:nvSpPr>
                  <p:cNvPr id="6497" name="Freeform: Shape 6496">
                    <a:extLst>
                      <a:ext uri="{FF2B5EF4-FFF2-40B4-BE49-F238E27FC236}">
                        <a16:creationId xmlns:a16="http://schemas.microsoft.com/office/drawing/2014/main" id="{79035B14-7384-AFB4-6A31-9D6E9F3B6165}"/>
                      </a:ext>
                    </a:extLst>
                  </p:cNvPr>
                  <p:cNvSpPr/>
                  <p:nvPr/>
                </p:nvSpPr>
                <p:spPr>
                  <a:xfrm>
                    <a:off x="8169455" y="5463178"/>
                    <a:ext cx="22982" cy="4476"/>
                  </a:xfrm>
                  <a:custGeom>
                    <a:avLst/>
                    <a:gdLst>
                      <a:gd name="connsiteX0" fmla="*/ 22978 w 22982"/>
                      <a:gd name="connsiteY0" fmla="*/ 3102 h 4476"/>
                      <a:gd name="connsiteX1" fmla="*/ 21249 w 22982"/>
                      <a:gd name="connsiteY1" fmla="*/ 4471 h 4476"/>
                      <a:gd name="connsiteX2" fmla="*/ 1517 w 22982"/>
                      <a:gd name="connsiteY2" fmla="*/ 3030 h 4476"/>
                      <a:gd name="connsiteX3" fmla="*/ 5 w 22982"/>
                      <a:gd name="connsiteY3" fmla="*/ 1374 h 4476"/>
                      <a:gd name="connsiteX4" fmla="*/ 5 w 22982"/>
                      <a:gd name="connsiteY4" fmla="*/ 1374 h 4476"/>
                      <a:gd name="connsiteX5" fmla="*/ 1734 w 22982"/>
                      <a:gd name="connsiteY5" fmla="*/ 5 h 4476"/>
                      <a:gd name="connsiteX6" fmla="*/ 21466 w 22982"/>
                      <a:gd name="connsiteY6" fmla="*/ 1446 h 4476"/>
                      <a:gd name="connsiteX7" fmla="*/ 22978 w 22982"/>
                      <a:gd name="connsiteY7" fmla="*/ 3102 h 4476"/>
                      <a:gd name="connsiteX8" fmla="*/ 22978 w 22982"/>
                      <a:gd name="connsiteY8" fmla="*/ 3102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982" h="4476">
                        <a:moveTo>
                          <a:pt x="22978" y="3102"/>
                        </a:moveTo>
                        <a:cubicBezTo>
                          <a:pt x="22978" y="3967"/>
                          <a:pt x="22113" y="4542"/>
                          <a:pt x="21249" y="4471"/>
                        </a:cubicBezTo>
                        <a:lnTo>
                          <a:pt x="1517" y="3030"/>
                        </a:lnTo>
                        <a:cubicBezTo>
                          <a:pt x="581" y="3030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82"/>
                          <a:pt x="870" y="-66"/>
                          <a:pt x="1734" y="5"/>
                        </a:cubicBezTo>
                        <a:lnTo>
                          <a:pt x="21466" y="1446"/>
                        </a:lnTo>
                        <a:cubicBezTo>
                          <a:pt x="22330" y="1446"/>
                          <a:pt x="23050" y="2238"/>
                          <a:pt x="22978" y="3102"/>
                        </a:cubicBezTo>
                        <a:lnTo>
                          <a:pt x="22978" y="310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98" name="Freeform: Shape 6497">
                    <a:extLst>
                      <a:ext uri="{FF2B5EF4-FFF2-40B4-BE49-F238E27FC236}">
                        <a16:creationId xmlns:a16="http://schemas.microsoft.com/office/drawing/2014/main" id="{800B9DBA-ED0B-1A32-D744-45538C5D9E4F}"/>
                      </a:ext>
                    </a:extLst>
                  </p:cNvPr>
                  <p:cNvSpPr/>
                  <p:nvPr/>
                </p:nvSpPr>
                <p:spPr>
                  <a:xfrm>
                    <a:off x="8169311" y="5465842"/>
                    <a:ext cx="23055" cy="4476"/>
                  </a:xfrm>
                  <a:custGeom>
                    <a:avLst/>
                    <a:gdLst>
                      <a:gd name="connsiteX0" fmla="*/ 22978 w 23055"/>
                      <a:gd name="connsiteY0" fmla="*/ 3103 h 4476"/>
                      <a:gd name="connsiteX1" fmla="*/ 21249 w 23055"/>
                      <a:gd name="connsiteY1" fmla="*/ 4471 h 4476"/>
                      <a:gd name="connsiteX2" fmla="*/ 1517 w 23055"/>
                      <a:gd name="connsiteY2" fmla="*/ 3031 h 4476"/>
                      <a:gd name="connsiteX3" fmla="*/ 5 w 23055"/>
                      <a:gd name="connsiteY3" fmla="*/ 1374 h 4476"/>
                      <a:gd name="connsiteX4" fmla="*/ 5 w 23055"/>
                      <a:gd name="connsiteY4" fmla="*/ 1374 h 4476"/>
                      <a:gd name="connsiteX5" fmla="*/ 1806 w 23055"/>
                      <a:gd name="connsiteY5" fmla="*/ 6 h 4476"/>
                      <a:gd name="connsiteX6" fmla="*/ 21538 w 23055"/>
                      <a:gd name="connsiteY6" fmla="*/ 1518 h 4476"/>
                      <a:gd name="connsiteX7" fmla="*/ 23050 w 23055"/>
                      <a:gd name="connsiteY7" fmla="*/ 3175 h 4476"/>
                      <a:gd name="connsiteX8" fmla="*/ 23050 w 23055"/>
                      <a:gd name="connsiteY8" fmla="*/ 3175 h 4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476">
                        <a:moveTo>
                          <a:pt x="22978" y="3103"/>
                        </a:moveTo>
                        <a:cubicBezTo>
                          <a:pt x="22978" y="3967"/>
                          <a:pt x="22113" y="4543"/>
                          <a:pt x="21249" y="4471"/>
                        </a:cubicBezTo>
                        <a:lnTo>
                          <a:pt x="1517" y="3031"/>
                        </a:lnTo>
                        <a:cubicBezTo>
                          <a:pt x="581" y="2958"/>
                          <a:pt x="-67" y="2239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8" y="510"/>
                          <a:pt x="870" y="-66"/>
                          <a:pt x="1806" y="6"/>
                        </a:cubicBezTo>
                        <a:lnTo>
                          <a:pt x="21538" y="1518"/>
                        </a:lnTo>
                        <a:cubicBezTo>
                          <a:pt x="22474" y="1518"/>
                          <a:pt x="23122" y="2310"/>
                          <a:pt x="23050" y="3175"/>
                        </a:cubicBezTo>
                        <a:lnTo>
                          <a:pt x="23050" y="317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99" name="Freeform: Shape 6498">
                    <a:extLst>
                      <a:ext uri="{FF2B5EF4-FFF2-40B4-BE49-F238E27FC236}">
                        <a16:creationId xmlns:a16="http://schemas.microsoft.com/office/drawing/2014/main" id="{89C5223C-FBC5-BD78-3A6A-9149D2F091A9}"/>
                      </a:ext>
                    </a:extLst>
                  </p:cNvPr>
                  <p:cNvSpPr/>
                  <p:nvPr/>
                </p:nvSpPr>
                <p:spPr>
                  <a:xfrm>
                    <a:off x="8169023" y="5468650"/>
                    <a:ext cx="23055" cy="4543"/>
                  </a:xfrm>
                  <a:custGeom>
                    <a:avLst/>
                    <a:gdLst>
                      <a:gd name="connsiteX0" fmla="*/ 23050 w 23055"/>
                      <a:gd name="connsiteY0" fmla="*/ 3103 h 4543"/>
                      <a:gd name="connsiteX1" fmla="*/ 21250 w 23055"/>
                      <a:gd name="connsiteY1" fmla="*/ 4543 h 4543"/>
                      <a:gd name="connsiteX2" fmla="*/ 1518 w 23055"/>
                      <a:gd name="connsiteY2" fmla="*/ 3031 h 4543"/>
                      <a:gd name="connsiteX3" fmla="*/ 5 w 23055"/>
                      <a:gd name="connsiteY3" fmla="*/ 1374 h 4543"/>
                      <a:gd name="connsiteX4" fmla="*/ 5 w 23055"/>
                      <a:gd name="connsiteY4" fmla="*/ 1374 h 4543"/>
                      <a:gd name="connsiteX5" fmla="*/ 1805 w 23055"/>
                      <a:gd name="connsiteY5" fmla="*/ 6 h 4543"/>
                      <a:gd name="connsiteX6" fmla="*/ 21537 w 23055"/>
                      <a:gd name="connsiteY6" fmla="*/ 1446 h 4543"/>
                      <a:gd name="connsiteX7" fmla="*/ 23050 w 23055"/>
                      <a:gd name="connsiteY7" fmla="*/ 3103 h 4543"/>
                      <a:gd name="connsiteX8" fmla="*/ 23050 w 23055"/>
                      <a:gd name="connsiteY8" fmla="*/ 3103 h 4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543">
                        <a:moveTo>
                          <a:pt x="23050" y="3103"/>
                        </a:moveTo>
                        <a:cubicBezTo>
                          <a:pt x="22978" y="3967"/>
                          <a:pt x="22186" y="4543"/>
                          <a:pt x="21250" y="4543"/>
                        </a:cubicBezTo>
                        <a:lnTo>
                          <a:pt x="1518" y="3031"/>
                        </a:lnTo>
                        <a:cubicBezTo>
                          <a:pt x="654" y="3031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7" y="510"/>
                          <a:pt x="869" y="-66"/>
                          <a:pt x="1805" y="6"/>
                        </a:cubicBezTo>
                        <a:lnTo>
                          <a:pt x="21537" y="1446"/>
                        </a:lnTo>
                        <a:cubicBezTo>
                          <a:pt x="22473" y="1446"/>
                          <a:pt x="23122" y="2238"/>
                          <a:pt x="23050" y="3103"/>
                        </a:cubicBezTo>
                        <a:lnTo>
                          <a:pt x="23050" y="310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6492" name="Graphic 6">
                  <a:extLst>
                    <a:ext uri="{FF2B5EF4-FFF2-40B4-BE49-F238E27FC236}">
                      <a16:creationId xmlns:a16="http://schemas.microsoft.com/office/drawing/2014/main" id="{F60E2155-A297-4089-AE63-F3FAC0C33D1D}"/>
                    </a:ext>
                  </a:extLst>
                </p:cNvPr>
                <p:cNvGrpSpPr/>
                <p:nvPr/>
              </p:nvGrpSpPr>
              <p:grpSpPr>
                <a:xfrm>
                  <a:off x="8175437" y="5400558"/>
                  <a:ext cx="17931" cy="27338"/>
                  <a:chOff x="8175437" y="5400558"/>
                  <a:chExt cx="17931" cy="27338"/>
                </a:xfrm>
                <a:noFill/>
              </p:grpSpPr>
              <p:sp>
                <p:nvSpPr>
                  <p:cNvPr id="6494" name="Freeform: Shape 6493">
                    <a:extLst>
                      <a:ext uri="{FF2B5EF4-FFF2-40B4-BE49-F238E27FC236}">
                        <a16:creationId xmlns:a16="http://schemas.microsoft.com/office/drawing/2014/main" id="{DF5DCD50-2620-313E-67D0-9E486ADE9BCF}"/>
                      </a:ext>
                    </a:extLst>
                  </p:cNvPr>
                  <p:cNvSpPr/>
                  <p:nvPr/>
                </p:nvSpPr>
                <p:spPr>
                  <a:xfrm>
                    <a:off x="8175437" y="5402547"/>
                    <a:ext cx="1800" cy="24124"/>
                  </a:xfrm>
                  <a:custGeom>
                    <a:avLst/>
                    <a:gdLst>
                      <a:gd name="connsiteX0" fmla="*/ 0 w 1800"/>
                      <a:gd name="connsiteY0" fmla="*/ 24125 h 24124"/>
                      <a:gd name="connsiteX1" fmla="*/ 1800 w 1800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124">
                        <a:moveTo>
                          <a:pt x="0" y="24125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95" name="Freeform: Shape 6494">
                    <a:extLst>
                      <a:ext uri="{FF2B5EF4-FFF2-40B4-BE49-F238E27FC236}">
                        <a16:creationId xmlns:a16="http://schemas.microsoft.com/office/drawing/2014/main" id="{1BFC935A-1F2B-A882-1F1E-8021A8813DBA}"/>
                      </a:ext>
                    </a:extLst>
                  </p:cNvPr>
                  <p:cNvSpPr/>
                  <p:nvPr/>
                </p:nvSpPr>
                <p:spPr>
                  <a:xfrm>
                    <a:off x="8191496" y="5403772"/>
                    <a:ext cx="1872" cy="24124"/>
                  </a:xfrm>
                  <a:custGeom>
                    <a:avLst/>
                    <a:gdLst>
                      <a:gd name="connsiteX0" fmla="*/ 0 w 1872"/>
                      <a:gd name="connsiteY0" fmla="*/ 24125 h 24124"/>
                      <a:gd name="connsiteX1" fmla="*/ 1872 w 1872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72" h="24124">
                        <a:moveTo>
                          <a:pt x="0" y="24125"/>
                        </a:moveTo>
                        <a:lnTo>
                          <a:pt x="1872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96" name="Freeform: Shape 6495">
                    <a:extLst>
                      <a:ext uri="{FF2B5EF4-FFF2-40B4-BE49-F238E27FC236}">
                        <a16:creationId xmlns:a16="http://schemas.microsoft.com/office/drawing/2014/main" id="{95C78742-47A1-A657-CD02-DB015858A7E6}"/>
                      </a:ext>
                    </a:extLst>
                  </p:cNvPr>
                  <p:cNvSpPr/>
                  <p:nvPr/>
                </p:nvSpPr>
                <p:spPr>
                  <a:xfrm>
                    <a:off x="8177237" y="5400558"/>
                    <a:ext cx="16059" cy="6190"/>
                  </a:xfrm>
                  <a:custGeom>
                    <a:avLst/>
                    <a:gdLst>
                      <a:gd name="connsiteX0" fmla="*/ 0 w 16059"/>
                      <a:gd name="connsiteY0" fmla="*/ 1989 h 6190"/>
                      <a:gd name="connsiteX1" fmla="*/ 2017 w 16059"/>
                      <a:gd name="connsiteY1" fmla="*/ 45 h 6190"/>
                      <a:gd name="connsiteX2" fmla="*/ 4969 w 16059"/>
                      <a:gd name="connsiteY2" fmla="*/ 1845 h 6190"/>
                      <a:gd name="connsiteX3" fmla="*/ 5401 w 16059"/>
                      <a:gd name="connsiteY3" fmla="*/ 4366 h 6190"/>
                      <a:gd name="connsiteX4" fmla="*/ 4321 w 16059"/>
                      <a:gd name="connsiteY4" fmla="*/ 3862 h 6190"/>
                      <a:gd name="connsiteX5" fmla="*/ 6770 w 16059"/>
                      <a:gd name="connsiteY5" fmla="*/ 477 h 6190"/>
                      <a:gd name="connsiteX6" fmla="*/ 8498 w 16059"/>
                      <a:gd name="connsiteY6" fmla="*/ 5086 h 6190"/>
                      <a:gd name="connsiteX7" fmla="*/ 10226 w 16059"/>
                      <a:gd name="connsiteY7" fmla="*/ 1485 h 6190"/>
                      <a:gd name="connsiteX8" fmla="*/ 11522 w 16059"/>
                      <a:gd name="connsiteY8" fmla="*/ 6022 h 6190"/>
                      <a:gd name="connsiteX9" fmla="*/ 11666 w 16059"/>
                      <a:gd name="connsiteY9" fmla="*/ 2493 h 6190"/>
                      <a:gd name="connsiteX10" fmla="*/ 16059 w 16059"/>
                      <a:gd name="connsiteY10" fmla="*/ 3357 h 6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59" h="6190">
                        <a:moveTo>
                          <a:pt x="0" y="1989"/>
                        </a:moveTo>
                        <a:cubicBezTo>
                          <a:pt x="288" y="1269"/>
                          <a:pt x="433" y="405"/>
                          <a:pt x="2017" y="45"/>
                        </a:cubicBezTo>
                        <a:cubicBezTo>
                          <a:pt x="3241" y="-243"/>
                          <a:pt x="4465" y="909"/>
                          <a:pt x="4969" y="1845"/>
                        </a:cubicBezTo>
                        <a:cubicBezTo>
                          <a:pt x="5401" y="2565"/>
                          <a:pt x="5617" y="3574"/>
                          <a:pt x="5401" y="4366"/>
                        </a:cubicBezTo>
                        <a:cubicBezTo>
                          <a:pt x="5113" y="5302"/>
                          <a:pt x="4465" y="4366"/>
                          <a:pt x="4321" y="3862"/>
                        </a:cubicBezTo>
                        <a:cubicBezTo>
                          <a:pt x="3889" y="2421"/>
                          <a:pt x="4969" y="189"/>
                          <a:pt x="6770" y="477"/>
                        </a:cubicBezTo>
                        <a:cubicBezTo>
                          <a:pt x="8066" y="693"/>
                          <a:pt x="9866" y="4078"/>
                          <a:pt x="8498" y="5086"/>
                        </a:cubicBezTo>
                        <a:cubicBezTo>
                          <a:pt x="7921" y="5446"/>
                          <a:pt x="7274" y="1053"/>
                          <a:pt x="10226" y="1485"/>
                        </a:cubicBezTo>
                        <a:cubicBezTo>
                          <a:pt x="11594" y="1629"/>
                          <a:pt x="12891" y="5230"/>
                          <a:pt x="11522" y="6022"/>
                        </a:cubicBezTo>
                        <a:cubicBezTo>
                          <a:pt x="9650" y="7030"/>
                          <a:pt x="10443" y="3213"/>
                          <a:pt x="11666" y="2493"/>
                        </a:cubicBezTo>
                        <a:cubicBezTo>
                          <a:pt x="12819" y="1773"/>
                          <a:pt x="15627" y="1557"/>
                          <a:pt x="16059" y="3357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493" name="Freeform: Shape 6492">
                  <a:extLst>
                    <a:ext uri="{FF2B5EF4-FFF2-40B4-BE49-F238E27FC236}">
                      <a16:creationId xmlns:a16="http://schemas.microsoft.com/office/drawing/2014/main" id="{D47C1731-50BE-3F2C-D9B4-D7856F56EFFC}"/>
                    </a:ext>
                  </a:extLst>
                </p:cNvPr>
                <p:cNvSpPr/>
                <p:nvPr/>
              </p:nvSpPr>
              <p:spPr>
                <a:xfrm>
                  <a:off x="8175432" y="5471604"/>
                  <a:ext cx="9084" cy="3754"/>
                </a:xfrm>
                <a:custGeom>
                  <a:avLst/>
                  <a:gdLst>
                    <a:gd name="connsiteX0" fmla="*/ 9079 w 9084"/>
                    <a:gd name="connsiteY0" fmla="*/ 2238 h 3754"/>
                    <a:gd name="connsiteX1" fmla="*/ 7351 w 9084"/>
                    <a:gd name="connsiteY1" fmla="*/ 3750 h 3754"/>
                    <a:gd name="connsiteX2" fmla="*/ 1517 w 9084"/>
                    <a:gd name="connsiteY2" fmla="*/ 3318 h 3754"/>
                    <a:gd name="connsiteX3" fmla="*/ 5 w 9084"/>
                    <a:gd name="connsiteY3" fmla="*/ 1517 h 3754"/>
                    <a:gd name="connsiteX4" fmla="*/ 5 w 9084"/>
                    <a:gd name="connsiteY4" fmla="*/ 1517 h 3754"/>
                    <a:gd name="connsiteX5" fmla="*/ 1733 w 9084"/>
                    <a:gd name="connsiteY5" fmla="*/ 5 h 3754"/>
                    <a:gd name="connsiteX6" fmla="*/ 7567 w 9084"/>
                    <a:gd name="connsiteY6" fmla="*/ 438 h 3754"/>
                    <a:gd name="connsiteX7" fmla="*/ 9079 w 9084"/>
                    <a:gd name="connsiteY7" fmla="*/ 2238 h 3754"/>
                    <a:gd name="connsiteX8" fmla="*/ 9079 w 9084"/>
                    <a:gd name="connsiteY8" fmla="*/ 2238 h 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4" h="3754">
                      <a:moveTo>
                        <a:pt x="9079" y="2238"/>
                      </a:moveTo>
                      <a:cubicBezTo>
                        <a:pt x="9079" y="3102"/>
                        <a:pt x="8215" y="3822"/>
                        <a:pt x="7351" y="3750"/>
                      </a:cubicBezTo>
                      <a:lnTo>
                        <a:pt x="1517" y="3318"/>
                      </a:lnTo>
                      <a:cubicBezTo>
                        <a:pt x="653" y="3246"/>
                        <a:pt x="-67" y="2454"/>
                        <a:pt x="5" y="1517"/>
                      </a:cubicBezTo>
                      <a:lnTo>
                        <a:pt x="5" y="1517"/>
                      </a:lnTo>
                      <a:cubicBezTo>
                        <a:pt x="5" y="581"/>
                        <a:pt x="869" y="-67"/>
                        <a:pt x="1733" y="5"/>
                      </a:cubicBezTo>
                      <a:lnTo>
                        <a:pt x="7567" y="438"/>
                      </a:lnTo>
                      <a:cubicBezTo>
                        <a:pt x="8503" y="510"/>
                        <a:pt x="9151" y="1302"/>
                        <a:pt x="9079" y="2238"/>
                      </a:cubicBezTo>
                      <a:lnTo>
                        <a:pt x="9079" y="223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65" name="Graphic 6">
                <a:extLst>
                  <a:ext uri="{FF2B5EF4-FFF2-40B4-BE49-F238E27FC236}">
                    <a16:creationId xmlns:a16="http://schemas.microsoft.com/office/drawing/2014/main" id="{71C004E8-29B2-F3FB-7C8E-05880A1D08FA}"/>
                  </a:ext>
                </a:extLst>
              </p:cNvPr>
              <p:cNvGrpSpPr/>
              <p:nvPr/>
            </p:nvGrpSpPr>
            <p:grpSpPr>
              <a:xfrm>
                <a:off x="8785701" y="5335998"/>
                <a:ext cx="44091" cy="127262"/>
                <a:chOff x="8785701" y="5335998"/>
                <a:chExt cx="44091" cy="127262"/>
              </a:xfrm>
            </p:grpSpPr>
            <p:sp>
              <p:nvSpPr>
                <p:cNvPr id="6478" name="Freeform: Shape 6477">
                  <a:extLst>
                    <a:ext uri="{FF2B5EF4-FFF2-40B4-BE49-F238E27FC236}">
                      <a16:creationId xmlns:a16="http://schemas.microsoft.com/office/drawing/2014/main" id="{CE99909F-3794-3602-7889-28A074AE7306}"/>
                    </a:ext>
                  </a:extLst>
                </p:cNvPr>
                <p:cNvSpPr/>
                <p:nvPr/>
              </p:nvSpPr>
              <p:spPr>
                <a:xfrm>
                  <a:off x="8785701" y="5335998"/>
                  <a:ext cx="44091" cy="84257"/>
                </a:xfrm>
                <a:custGeom>
                  <a:avLst/>
                  <a:gdLst>
                    <a:gd name="connsiteX0" fmla="*/ 42905 w 44091"/>
                    <a:gd name="connsiteY0" fmla="*/ 40408 h 84257"/>
                    <a:gd name="connsiteX1" fmla="*/ 40528 w 44091"/>
                    <a:gd name="connsiteY1" fmla="*/ 71158 h 84257"/>
                    <a:gd name="connsiteX2" fmla="*/ 19932 w 44091"/>
                    <a:gd name="connsiteY2" fmla="*/ 84193 h 84257"/>
                    <a:gd name="connsiteX3" fmla="*/ 1497 w 44091"/>
                    <a:gd name="connsiteY3" fmla="*/ 68206 h 84257"/>
                    <a:gd name="connsiteX4" fmla="*/ 3729 w 44091"/>
                    <a:gd name="connsiteY4" fmla="*/ 37456 h 84257"/>
                    <a:gd name="connsiteX5" fmla="*/ 16043 w 44091"/>
                    <a:gd name="connsiteY5" fmla="*/ 10522 h 84257"/>
                    <a:gd name="connsiteX6" fmla="*/ 26198 w 44091"/>
                    <a:gd name="connsiteY6" fmla="*/ 8 h 84257"/>
                    <a:gd name="connsiteX7" fmla="*/ 34696 w 44091"/>
                    <a:gd name="connsiteY7" fmla="*/ 11891 h 84257"/>
                    <a:gd name="connsiteX8" fmla="*/ 42833 w 44091"/>
                    <a:gd name="connsiteY8" fmla="*/ 40336 h 84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091" h="84257">
                      <a:moveTo>
                        <a:pt x="42905" y="40408"/>
                      </a:moveTo>
                      <a:cubicBezTo>
                        <a:pt x="44849" y="51786"/>
                        <a:pt x="44634" y="62876"/>
                        <a:pt x="40528" y="71158"/>
                      </a:cubicBezTo>
                      <a:cubicBezTo>
                        <a:pt x="36639" y="79512"/>
                        <a:pt x="28718" y="84913"/>
                        <a:pt x="19932" y="84193"/>
                      </a:cubicBezTo>
                      <a:cubicBezTo>
                        <a:pt x="11147" y="83545"/>
                        <a:pt x="4162" y="76991"/>
                        <a:pt x="1497" y="68206"/>
                      </a:cubicBezTo>
                      <a:cubicBezTo>
                        <a:pt x="-1311" y="59420"/>
                        <a:pt x="56" y="48402"/>
                        <a:pt x="3729" y="37456"/>
                      </a:cubicBezTo>
                      <a:cubicBezTo>
                        <a:pt x="7402" y="26437"/>
                        <a:pt x="12155" y="17220"/>
                        <a:pt x="16043" y="10522"/>
                      </a:cubicBezTo>
                      <a:cubicBezTo>
                        <a:pt x="20005" y="3825"/>
                        <a:pt x="23173" y="-208"/>
                        <a:pt x="26198" y="8"/>
                      </a:cubicBezTo>
                      <a:cubicBezTo>
                        <a:pt x="29150" y="225"/>
                        <a:pt x="31743" y="4689"/>
                        <a:pt x="34696" y="11891"/>
                      </a:cubicBezTo>
                      <a:cubicBezTo>
                        <a:pt x="37504" y="19092"/>
                        <a:pt x="40817" y="28958"/>
                        <a:pt x="42833" y="403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479" name="Freeform: Shape 6478">
                  <a:extLst>
                    <a:ext uri="{FF2B5EF4-FFF2-40B4-BE49-F238E27FC236}">
                      <a16:creationId xmlns:a16="http://schemas.microsoft.com/office/drawing/2014/main" id="{CC95B103-223E-F6B3-C90C-9AB26F7CE7A3}"/>
                    </a:ext>
                  </a:extLst>
                </p:cNvPr>
                <p:cNvSpPr/>
                <p:nvPr/>
              </p:nvSpPr>
              <p:spPr>
                <a:xfrm rot="-5142600">
                  <a:off x="8785310" y="5419882"/>
                  <a:ext cx="37447" cy="27005"/>
                </a:xfrm>
                <a:custGeom>
                  <a:avLst/>
                  <a:gdLst>
                    <a:gd name="connsiteX0" fmla="*/ 0 w 37447"/>
                    <a:gd name="connsiteY0" fmla="*/ 0 h 27005"/>
                    <a:gd name="connsiteX1" fmla="*/ 37447 w 37447"/>
                    <a:gd name="connsiteY1" fmla="*/ 0 h 27005"/>
                    <a:gd name="connsiteX2" fmla="*/ 37447 w 37447"/>
                    <a:gd name="connsiteY2" fmla="*/ 27005 h 27005"/>
                    <a:gd name="connsiteX3" fmla="*/ 0 w 37447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447" h="27005">
                      <a:moveTo>
                        <a:pt x="0" y="0"/>
                      </a:moveTo>
                      <a:lnTo>
                        <a:pt x="37447" y="0"/>
                      </a:lnTo>
                      <a:lnTo>
                        <a:pt x="37447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480" name="Graphic 6">
                  <a:extLst>
                    <a:ext uri="{FF2B5EF4-FFF2-40B4-BE49-F238E27FC236}">
                      <a16:creationId xmlns:a16="http://schemas.microsoft.com/office/drawing/2014/main" id="{E574AA19-D6B5-3BB8-46EA-AA4A3674B4A4}"/>
                    </a:ext>
                  </a:extLst>
                </p:cNvPr>
                <p:cNvGrpSpPr/>
                <p:nvPr/>
              </p:nvGrpSpPr>
              <p:grpSpPr>
                <a:xfrm>
                  <a:off x="8791225" y="5451079"/>
                  <a:ext cx="23486" cy="10020"/>
                  <a:chOff x="8791225" y="5451079"/>
                  <a:chExt cx="23486" cy="10020"/>
                </a:xfrm>
                <a:solidFill>
                  <a:srgbClr val="333333"/>
                </a:solidFill>
              </p:grpSpPr>
              <p:sp>
                <p:nvSpPr>
                  <p:cNvPr id="6486" name="Freeform: Shape 6485">
                    <a:extLst>
                      <a:ext uri="{FF2B5EF4-FFF2-40B4-BE49-F238E27FC236}">
                        <a16:creationId xmlns:a16="http://schemas.microsoft.com/office/drawing/2014/main" id="{386C5AA7-4E43-DCF0-17E8-1AD7D3AE6616}"/>
                      </a:ext>
                    </a:extLst>
                  </p:cNvPr>
                  <p:cNvSpPr/>
                  <p:nvPr/>
                </p:nvSpPr>
                <p:spPr>
                  <a:xfrm>
                    <a:off x="8791658" y="5451079"/>
                    <a:ext cx="23054" cy="4547"/>
                  </a:xfrm>
                  <a:custGeom>
                    <a:avLst/>
                    <a:gdLst>
                      <a:gd name="connsiteX0" fmla="*/ 22977 w 23054"/>
                      <a:gd name="connsiteY0" fmla="*/ 3174 h 4547"/>
                      <a:gd name="connsiteX1" fmla="*/ 21249 w 23054"/>
                      <a:gd name="connsiteY1" fmla="*/ 4542 h 4547"/>
                      <a:gd name="connsiteX2" fmla="*/ 1517 w 23054"/>
                      <a:gd name="connsiteY2" fmla="*/ 3030 h 4547"/>
                      <a:gd name="connsiteX3" fmla="*/ 5 w 23054"/>
                      <a:gd name="connsiteY3" fmla="*/ 1374 h 4547"/>
                      <a:gd name="connsiteX4" fmla="*/ 5 w 23054"/>
                      <a:gd name="connsiteY4" fmla="*/ 1374 h 4547"/>
                      <a:gd name="connsiteX5" fmla="*/ 1733 w 23054"/>
                      <a:gd name="connsiteY5" fmla="*/ 5 h 4547"/>
                      <a:gd name="connsiteX6" fmla="*/ 21537 w 23054"/>
                      <a:gd name="connsiteY6" fmla="*/ 1446 h 4547"/>
                      <a:gd name="connsiteX7" fmla="*/ 23049 w 23054"/>
                      <a:gd name="connsiteY7" fmla="*/ 3102 h 4547"/>
                      <a:gd name="connsiteX8" fmla="*/ 23049 w 23054"/>
                      <a:gd name="connsiteY8" fmla="*/ 3102 h 4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4" h="4547">
                        <a:moveTo>
                          <a:pt x="22977" y="3174"/>
                        </a:moveTo>
                        <a:cubicBezTo>
                          <a:pt x="22977" y="3967"/>
                          <a:pt x="22185" y="4614"/>
                          <a:pt x="21249" y="4542"/>
                        </a:cubicBezTo>
                        <a:lnTo>
                          <a:pt x="1517" y="3030"/>
                        </a:lnTo>
                        <a:cubicBezTo>
                          <a:pt x="653" y="3030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82"/>
                          <a:pt x="869" y="-66"/>
                          <a:pt x="1733" y="5"/>
                        </a:cubicBezTo>
                        <a:lnTo>
                          <a:pt x="21537" y="1446"/>
                        </a:lnTo>
                        <a:cubicBezTo>
                          <a:pt x="22401" y="1446"/>
                          <a:pt x="23121" y="2238"/>
                          <a:pt x="23049" y="3102"/>
                        </a:cubicBezTo>
                        <a:lnTo>
                          <a:pt x="23049" y="310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87" name="Freeform: Shape 6486">
                    <a:extLst>
                      <a:ext uri="{FF2B5EF4-FFF2-40B4-BE49-F238E27FC236}">
                        <a16:creationId xmlns:a16="http://schemas.microsoft.com/office/drawing/2014/main" id="{DE7191A4-0FFB-CAF0-365B-6B549212C4EB}"/>
                      </a:ext>
                    </a:extLst>
                  </p:cNvPr>
                  <p:cNvSpPr/>
                  <p:nvPr/>
                </p:nvSpPr>
                <p:spPr>
                  <a:xfrm>
                    <a:off x="8791513" y="5453672"/>
                    <a:ext cx="23055" cy="4548"/>
                  </a:xfrm>
                  <a:custGeom>
                    <a:avLst/>
                    <a:gdLst>
                      <a:gd name="connsiteX0" fmla="*/ 22978 w 23055"/>
                      <a:gd name="connsiteY0" fmla="*/ 3175 h 4548"/>
                      <a:gd name="connsiteX1" fmla="*/ 21249 w 23055"/>
                      <a:gd name="connsiteY1" fmla="*/ 4543 h 4548"/>
                      <a:gd name="connsiteX2" fmla="*/ 1517 w 23055"/>
                      <a:gd name="connsiteY2" fmla="*/ 3031 h 4548"/>
                      <a:gd name="connsiteX3" fmla="*/ 5 w 23055"/>
                      <a:gd name="connsiteY3" fmla="*/ 1374 h 4548"/>
                      <a:gd name="connsiteX4" fmla="*/ 5 w 23055"/>
                      <a:gd name="connsiteY4" fmla="*/ 1374 h 4548"/>
                      <a:gd name="connsiteX5" fmla="*/ 1806 w 23055"/>
                      <a:gd name="connsiteY5" fmla="*/ 6 h 4548"/>
                      <a:gd name="connsiteX6" fmla="*/ 21538 w 23055"/>
                      <a:gd name="connsiteY6" fmla="*/ 1446 h 4548"/>
                      <a:gd name="connsiteX7" fmla="*/ 23050 w 23055"/>
                      <a:gd name="connsiteY7" fmla="*/ 3103 h 4548"/>
                      <a:gd name="connsiteX8" fmla="*/ 23050 w 23055"/>
                      <a:gd name="connsiteY8" fmla="*/ 3103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548">
                        <a:moveTo>
                          <a:pt x="22978" y="3175"/>
                        </a:moveTo>
                        <a:cubicBezTo>
                          <a:pt x="22978" y="3967"/>
                          <a:pt x="22113" y="4615"/>
                          <a:pt x="21249" y="4543"/>
                        </a:cubicBezTo>
                        <a:lnTo>
                          <a:pt x="1517" y="3031"/>
                        </a:lnTo>
                        <a:cubicBezTo>
                          <a:pt x="581" y="2958"/>
                          <a:pt x="-67" y="2239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10"/>
                          <a:pt x="870" y="-66"/>
                          <a:pt x="1806" y="6"/>
                        </a:cubicBezTo>
                        <a:lnTo>
                          <a:pt x="21538" y="1446"/>
                        </a:lnTo>
                        <a:cubicBezTo>
                          <a:pt x="22474" y="1446"/>
                          <a:pt x="23122" y="2239"/>
                          <a:pt x="23050" y="3103"/>
                        </a:cubicBezTo>
                        <a:lnTo>
                          <a:pt x="23050" y="310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88" name="Freeform: Shape 6487">
                    <a:extLst>
                      <a:ext uri="{FF2B5EF4-FFF2-40B4-BE49-F238E27FC236}">
                        <a16:creationId xmlns:a16="http://schemas.microsoft.com/office/drawing/2014/main" id="{E388DA81-75B9-3349-2D12-75E365FB89FC}"/>
                      </a:ext>
                    </a:extLst>
                  </p:cNvPr>
                  <p:cNvSpPr/>
                  <p:nvPr/>
                </p:nvSpPr>
                <p:spPr>
                  <a:xfrm>
                    <a:off x="8791225" y="5456552"/>
                    <a:ext cx="23054" cy="4548"/>
                  </a:xfrm>
                  <a:custGeom>
                    <a:avLst/>
                    <a:gdLst>
                      <a:gd name="connsiteX0" fmla="*/ 23049 w 23054"/>
                      <a:gd name="connsiteY0" fmla="*/ 3103 h 4548"/>
                      <a:gd name="connsiteX1" fmla="*/ 21249 w 23054"/>
                      <a:gd name="connsiteY1" fmla="*/ 4543 h 4548"/>
                      <a:gd name="connsiteX2" fmla="*/ 1517 w 23054"/>
                      <a:gd name="connsiteY2" fmla="*/ 3031 h 4548"/>
                      <a:gd name="connsiteX3" fmla="*/ 5 w 23054"/>
                      <a:gd name="connsiteY3" fmla="*/ 1374 h 4548"/>
                      <a:gd name="connsiteX4" fmla="*/ 5 w 23054"/>
                      <a:gd name="connsiteY4" fmla="*/ 1374 h 4548"/>
                      <a:gd name="connsiteX5" fmla="*/ 1805 w 23054"/>
                      <a:gd name="connsiteY5" fmla="*/ 6 h 4548"/>
                      <a:gd name="connsiteX6" fmla="*/ 21537 w 23054"/>
                      <a:gd name="connsiteY6" fmla="*/ 1519 h 4548"/>
                      <a:gd name="connsiteX7" fmla="*/ 23049 w 23054"/>
                      <a:gd name="connsiteY7" fmla="*/ 3175 h 4548"/>
                      <a:gd name="connsiteX8" fmla="*/ 23049 w 23054"/>
                      <a:gd name="connsiteY8" fmla="*/ 3175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4" h="4548">
                        <a:moveTo>
                          <a:pt x="23049" y="3103"/>
                        </a:moveTo>
                        <a:cubicBezTo>
                          <a:pt x="23049" y="3967"/>
                          <a:pt x="22185" y="4615"/>
                          <a:pt x="21249" y="4543"/>
                        </a:cubicBezTo>
                        <a:lnTo>
                          <a:pt x="1517" y="3031"/>
                        </a:lnTo>
                        <a:cubicBezTo>
                          <a:pt x="653" y="3031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7" y="510"/>
                          <a:pt x="869" y="-66"/>
                          <a:pt x="1805" y="6"/>
                        </a:cubicBezTo>
                        <a:lnTo>
                          <a:pt x="21537" y="1519"/>
                        </a:lnTo>
                        <a:cubicBezTo>
                          <a:pt x="22473" y="1519"/>
                          <a:pt x="23121" y="2311"/>
                          <a:pt x="23049" y="3175"/>
                        </a:cubicBezTo>
                        <a:lnTo>
                          <a:pt x="23049" y="317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6481" name="Graphic 6">
                  <a:extLst>
                    <a:ext uri="{FF2B5EF4-FFF2-40B4-BE49-F238E27FC236}">
                      <a16:creationId xmlns:a16="http://schemas.microsoft.com/office/drawing/2014/main" id="{EAA6E281-1738-D997-E31D-C06976962EDE}"/>
                    </a:ext>
                  </a:extLst>
                </p:cNvPr>
                <p:cNvGrpSpPr/>
                <p:nvPr/>
              </p:nvGrpSpPr>
              <p:grpSpPr>
                <a:xfrm>
                  <a:off x="8797640" y="5388532"/>
                  <a:ext cx="17859" cy="27266"/>
                  <a:chOff x="8797640" y="5388532"/>
                  <a:chExt cx="17859" cy="27266"/>
                </a:xfrm>
                <a:noFill/>
              </p:grpSpPr>
              <p:sp>
                <p:nvSpPr>
                  <p:cNvPr id="6483" name="Freeform: Shape 6482">
                    <a:extLst>
                      <a:ext uri="{FF2B5EF4-FFF2-40B4-BE49-F238E27FC236}">
                        <a16:creationId xmlns:a16="http://schemas.microsoft.com/office/drawing/2014/main" id="{FAE273B1-4211-8379-55B4-E64384D15FF0}"/>
                      </a:ext>
                    </a:extLst>
                  </p:cNvPr>
                  <p:cNvSpPr/>
                  <p:nvPr/>
                </p:nvSpPr>
                <p:spPr>
                  <a:xfrm>
                    <a:off x="8797640" y="5390521"/>
                    <a:ext cx="1800" cy="24052"/>
                  </a:xfrm>
                  <a:custGeom>
                    <a:avLst/>
                    <a:gdLst>
                      <a:gd name="connsiteX0" fmla="*/ 0 w 1800"/>
                      <a:gd name="connsiteY0" fmla="*/ 24053 h 24052"/>
                      <a:gd name="connsiteX1" fmla="*/ 1800 w 1800"/>
                      <a:gd name="connsiteY1" fmla="*/ 0 h 2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052">
                        <a:moveTo>
                          <a:pt x="0" y="24053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84" name="Freeform: Shape 6483">
                    <a:extLst>
                      <a:ext uri="{FF2B5EF4-FFF2-40B4-BE49-F238E27FC236}">
                        <a16:creationId xmlns:a16="http://schemas.microsoft.com/office/drawing/2014/main" id="{67A80800-8F14-5D9D-821E-643982A19713}"/>
                      </a:ext>
                    </a:extLst>
                  </p:cNvPr>
                  <p:cNvSpPr/>
                  <p:nvPr/>
                </p:nvSpPr>
                <p:spPr>
                  <a:xfrm>
                    <a:off x="8813699" y="5391673"/>
                    <a:ext cx="1800" cy="24124"/>
                  </a:xfrm>
                  <a:custGeom>
                    <a:avLst/>
                    <a:gdLst>
                      <a:gd name="connsiteX0" fmla="*/ 0 w 1800"/>
                      <a:gd name="connsiteY0" fmla="*/ 24125 h 24124"/>
                      <a:gd name="connsiteX1" fmla="*/ 1800 w 1800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124">
                        <a:moveTo>
                          <a:pt x="0" y="24125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85" name="Freeform: Shape 6484">
                    <a:extLst>
                      <a:ext uri="{FF2B5EF4-FFF2-40B4-BE49-F238E27FC236}">
                        <a16:creationId xmlns:a16="http://schemas.microsoft.com/office/drawing/2014/main" id="{B5FEA08D-11AB-CEEC-2EDF-EE810B0C8B38}"/>
                      </a:ext>
                    </a:extLst>
                  </p:cNvPr>
                  <p:cNvSpPr/>
                  <p:nvPr/>
                </p:nvSpPr>
                <p:spPr>
                  <a:xfrm>
                    <a:off x="8799440" y="5388532"/>
                    <a:ext cx="16059" cy="6118"/>
                  </a:xfrm>
                  <a:custGeom>
                    <a:avLst/>
                    <a:gdLst>
                      <a:gd name="connsiteX0" fmla="*/ 0 w 16059"/>
                      <a:gd name="connsiteY0" fmla="*/ 1990 h 6118"/>
                      <a:gd name="connsiteX1" fmla="*/ 2017 w 16059"/>
                      <a:gd name="connsiteY1" fmla="*/ 45 h 6118"/>
                      <a:gd name="connsiteX2" fmla="*/ 4969 w 16059"/>
                      <a:gd name="connsiteY2" fmla="*/ 1845 h 6118"/>
                      <a:gd name="connsiteX3" fmla="*/ 5401 w 16059"/>
                      <a:gd name="connsiteY3" fmla="*/ 4366 h 6118"/>
                      <a:gd name="connsiteX4" fmla="*/ 4321 w 16059"/>
                      <a:gd name="connsiteY4" fmla="*/ 3862 h 6118"/>
                      <a:gd name="connsiteX5" fmla="*/ 6769 w 16059"/>
                      <a:gd name="connsiteY5" fmla="*/ 477 h 6118"/>
                      <a:gd name="connsiteX6" fmla="*/ 8497 w 16059"/>
                      <a:gd name="connsiteY6" fmla="*/ 5086 h 6118"/>
                      <a:gd name="connsiteX7" fmla="*/ 10226 w 16059"/>
                      <a:gd name="connsiteY7" fmla="*/ 1413 h 6118"/>
                      <a:gd name="connsiteX8" fmla="*/ 11522 w 16059"/>
                      <a:gd name="connsiteY8" fmla="*/ 5950 h 6118"/>
                      <a:gd name="connsiteX9" fmla="*/ 11666 w 16059"/>
                      <a:gd name="connsiteY9" fmla="*/ 2422 h 6118"/>
                      <a:gd name="connsiteX10" fmla="*/ 16059 w 16059"/>
                      <a:gd name="connsiteY10" fmla="*/ 3286 h 6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59" h="6118">
                        <a:moveTo>
                          <a:pt x="0" y="1990"/>
                        </a:moveTo>
                        <a:cubicBezTo>
                          <a:pt x="288" y="1270"/>
                          <a:pt x="432" y="405"/>
                          <a:pt x="2017" y="45"/>
                        </a:cubicBezTo>
                        <a:cubicBezTo>
                          <a:pt x="3240" y="-243"/>
                          <a:pt x="4465" y="909"/>
                          <a:pt x="4969" y="1845"/>
                        </a:cubicBezTo>
                        <a:cubicBezTo>
                          <a:pt x="5401" y="2566"/>
                          <a:pt x="5617" y="3574"/>
                          <a:pt x="5401" y="4366"/>
                        </a:cubicBezTo>
                        <a:cubicBezTo>
                          <a:pt x="5113" y="5302"/>
                          <a:pt x="4537" y="4366"/>
                          <a:pt x="4321" y="3862"/>
                        </a:cubicBezTo>
                        <a:cubicBezTo>
                          <a:pt x="3889" y="2422"/>
                          <a:pt x="5041" y="117"/>
                          <a:pt x="6769" y="477"/>
                        </a:cubicBezTo>
                        <a:cubicBezTo>
                          <a:pt x="8066" y="765"/>
                          <a:pt x="9866" y="4078"/>
                          <a:pt x="8497" y="5086"/>
                        </a:cubicBezTo>
                        <a:cubicBezTo>
                          <a:pt x="7921" y="5446"/>
                          <a:pt x="7274" y="1053"/>
                          <a:pt x="10226" y="1413"/>
                        </a:cubicBezTo>
                        <a:cubicBezTo>
                          <a:pt x="11594" y="1630"/>
                          <a:pt x="12891" y="5158"/>
                          <a:pt x="11522" y="5950"/>
                        </a:cubicBezTo>
                        <a:cubicBezTo>
                          <a:pt x="9650" y="6959"/>
                          <a:pt x="10442" y="3142"/>
                          <a:pt x="11666" y="2422"/>
                        </a:cubicBezTo>
                        <a:cubicBezTo>
                          <a:pt x="12819" y="1702"/>
                          <a:pt x="15627" y="1485"/>
                          <a:pt x="16059" y="3286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482" name="Freeform: Shape 6481">
                  <a:extLst>
                    <a:ext uri="{FF2B5EF4-FFF2-40B4-BE49-F238E27FC236}">
                      <a16:creationId xmlns:a16="http://schemas.microsoft.com/office/drawing/2014/main" id="{AD5FD529-95AC-7BE6-2A3A-9A83224D0FBD}"/>
                    </a:ext>
                  </a:extLst>
                </p:cNvPr>
                <p:cNvSpPr/>
                <p:nvPr/>
              </p:nvSpPr>
              <p:spPr>
                <a:xfrm>
                  <a:off x="8797563" y="5459577"/>
                  <a:ext cx="9155" cy="3683"/>
                </a:xfrm>
                <a:custGeom>
                  <a:avLst/>
                  <a:gdLst>
                    <a:gd name="connsiteX0" fmla="*/ 9151 w 9155"/>
                    <a:gd name="connsiteY0" fmla="*/ 2166 h 3683"/>
                    <a:gd name="connsiteX1" fmla="*/ 7423 w 9155"/>
                    <a:gd name="connsiteY1" fmla="*/ 3678 h 3683"/>
                    <a:gd name="connsiteX2" fmla="*/ 1517 w 9155"/>
                    <a:gd name="connsiteY2" fmla="*/ 3246 h 3683"/>
                    <a:gd name="connsiteX3" fmla="*/ 5 w 9155"/>
                    <a:gd name="connsiteY3" fmla="*/ 1518 h 3683"/>
                    <a:gd name="connsiteX4" fmla="*/ 5 w 9155"/>
                    <a:gd name="connsiteY4" fmla="*/ 1518 h 3683"/>
                    <a:gd name="connsiteX5" fmla="*/ 1733 w 9155"/>
                    <a:gd name="connsiteY5" fmla="*/ 5 h 3683"/>
                    <a:gd name="connsiteX6" fmla="*/ 7639 w 9155"/>
                    <a:gd name="connsiteY6" fmla="*/ 438 h 3683"/>
                    <a:gd name="connsiteX7" fmla="*/ 9151 w 9155"/>
                    <a:gd name="connsiteY7" fmla="*/ 2238 h 3683"/>
                    <a:gd name="connsiteX8" fmla="*/ 9151 w 9155"/>
                    <a:gd name="connsiteY8" fmla="*/ 2238 h 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55" h="3683">
                      <a:moveTo>
                        <a:pt x="9151" y="2166"/>
                      </a:moveTo>
                      <a:cubicBezTo>
                        <a:pt x="9079" y="3030"/>
                        <a:pt x="8287" y="3750"/>
                        <a:pt x="7423" y="3678"/>
                      </a:cubicBezTo>
                      <a:lnTo>
                        <a:pt x="1517" y="3246"/>
                      </a:lnTo>
                      <a:cubicBezTo>
                        <a:pt x="653" y="3246"/>
                        <a:pt x="-67" y="2382"/>
                        <a:pt x="5" y="1518"/>
                      </a:cubicBezTo>
                      <a:lnTo>
                        <a:pt x="5" y="1518"/>
                      </a:lnTo>
                      <a:cubicBezTo>
                        <a:pt x="5" y="582"/>
                        <a:pt x="869" y="-66"/>
                        <a:pt x="1733" y="5"/>
                      </a:cubicBezTo>
                      <a:lnTo>
                        <a:pt x="7639" y="438"/>
                      </a:lnTo>
                      <a:cubicBezTo>
                        <a:pt x="8503" y="510"/>
                        <a:pt x="9223" y="1302"/>
                        <a:pt x="9151" y="2238"/>
                      </a:cubicBezTo>
                      <a:lnTo>
                        <a:pt x="9151" y="223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66" name="Graphic 6">
                <a:extLst>
                  <a:ext uri="{FF2B5EF4-FFF2-40B4-BE49-F238E27FC236}">
                    <a16:creationId xmlns:a16="http://schemas.microsoft.com/office/drawing/2014/main" id="{E4821568-D400-82A9-2305-B318BD587B57}"/>
                  </a:ext>
                </a:extLst>
              </p:cNvPr>
              <p:cNvGrpSpPr/>
              <p:nvPr/>
            </p:nvGrpSpPr>
            <p:grpSpPr>
              <a:xfrm>
                <a:off x="8477624" y="5148833"/>
                <a:ext cx="44123" cy="127190"/>
                <a:chOff x="8477624" y="5148833"/>
                <a:chExt cx="44123" cy="127190"/>
              </a:xfrm>
            </p:grpSpPr>
            <p:sp>
              <p:nvSpPr>
                <p:cNvPr id="6467" name="Freeform: Shape 6466">
                  <a:extLst>
                    <a:ext uri="{FF2B5EF4-FFF2-40B4-BE49-F238E27FC236}">
                      <a16:creationId xmlns:a16="http://schemas.microsoft.com/office/drawing/2014/main" id="{FF4F5320-31F1-9A61-505C-5F508F706EB2}"/>
                    </a:ext>
                  </a:extLst>
                </p:cNvPr>
                <p:cNvSpPr/>
                <p:nvPr/>
              </p:nvSpPr>
              <p:spPr>
                <a:xfrm>
                  <a:off x="8477624" y="5148833"/>
                  <a:ext cx="44123" cy="84184"/>
                </a:xfrm>
                <a:custGeom>
                  <a:avLst/>
                  <a:gdLst>
                    <a:gd name="connsiteX0" fmla="*/ 42905 w 44123"/>
                    <a:gd name="connsiteY0" fmla="*/ 40336 h 84184"/>
                    <a:gd name="connsiteX1" fmla="*/ 40528 w 44123"/>
                    <a:gd name="connsiteY1" fmla="*/ 71086 h 84184"/>
                    <a:gd name="connsiteX2" fmla="*/ 19932 w 44123"/>
                    <a:gd name="connsiteY2" fmla="*/ 84121 h 84184"/>
                    <a:gd name="connsiteX3" fmla="*/ 1497 w 44123"/>
                    <a:gd name="connsiteY3" fmla="*/ 68134 h 84184"/>
                    <a:gd name="connsiteX4" fmla="*/ 3729 w 44123"/>
                    <a:gd name="connsiteY4" fmla="*/ 37384 h 84184"/>
                    <a:gd name="connsiteX5" fmla="*/ 16044 w 44123"/>
                    <a:gd name="connsiteY5" fmla="*/ 10450 h 84184"/>
                    <a:gd name="connsiteX6" fmla="*/ 26198 w 44123"/>
                    <a:gd name="connsiteY6" fmla="*/ 8 h 84184"/>
                    <a:gd name="connsiteX7" fmla="*/ 34696 w 44123"/>
                    <a:gd name="connsiteY7" fmla="*/ 11890 h 84184"/>
                    <a:gd name="connsiteX8" fmla="*/ 42833 w 44123"/>
                    <a:gd name="connsiteY8" fmla="*/ 40408 h 8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23" h="84184">
                      <a:moveTo>
                        <a:pt x="42905" y="40336"/>
                      </a:moveTo>
                      <a:cubicBezTo>
                        <a:pt x="44922" y="51714"/>
                        <a:pt x="44634" y="62804"/>
                        <a:pt x="40528" y="71086"/>
                      </a:cubicBezTo>
                      <a:cubicBezTo>
                        <a:pt x="36640" y="79440"/>
                        <a:pt x="28719" y="84841"/>
                        <a:pt x="19932" y="84121"/>
                      </a:cubicBezTo>
                      <a:cubicBezTo>
                        <a:pt x="11075" y="83472"/>
                        <a:pt x="4090" y="76919"/>
                        <a:pt x="1497" y="68134"/>
                      </a:cubicBezTo>
                      <a:cubicBezTo>
                        <a:pt x="-1311" y="59276"/>
                        <a:pt x="56" y="48330"/>
                        <a:pt x="3729" y="37384"/>
                      </a:cubicBezTo>
                      <a:cubicBezTo>
                        <a:pt x="7402" y="26365"/>
                        <a:pt x="12155" y="17148"/>
                        <a:pt x="16044" y="10450"/>
                      </a:cubicBezTo>
                      <a:cubicBezTo>
                        <a:pt x="20005" y="3825"/>
                        <a:pt x="23246" y="-208"/>
                        <a:pt x="26198" y="8"/>
                      </a:cubicBezTo>
                      <a:cubicBezTo>
                        <a:pt x="29150" y="224"/>
                        <a:pt x="31743" y="4689"/>
                        <a:pt x="34696" y="11890"/>
                      </a:cubicBezTo>
                      <a:cubicBezTo>
                        <a:pt x="37504" y="19092"/>
                        <a:pt x="40817" y="28958"/>
                        <a:pt x="42833" y="404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468" name="Freeform: Shape 6467">
                  <a:extLst>
                    <a:ext uri="{FF2B5EF4-FFF2-40B4-BE49-F238E27FC236}">
                      <a16:creationId xmlns:a16="http://schemas.microsoft.com/office/drawing/2014/main" id="{B5A0099C-A036-D656-7B40-1D905F1278AB}"/>
                    </a:ext>
                  </a:extLst>
                </p:cNvPr>
                <p:cNvSpPr/>
                <p:nvPr/>
              </p:nvSpPr>
              <p:spPr>
                <a:xfrm rot="-5142600">
                  <a:off x="8476931" y="5232359"/>
                  <a:ext cx="37519" cy="27005"/>
                </a:xfrm>
                <a:custGeom>
                  <a:avLst/>
                  <a:gdLst>
                    <a:gd name="connsiteX0" fmla="*/ 0 w 37519"/>
                    <a:gd name="connsiteY0" fmla="*/ 0 h 27005"/>
                    <a:gd name="connsiteX1" fmla="*/ 37519 w 37519"/>
                    <a:gd name="connsiteY1" fmla="*/ 0 h 27005"/>
                    <a:gd name="connsiteX2" fmla="*/ 37519 w 37519"/>
                    <a:gd name="connsiteY2" fmla="*/ 27005 h 27005"/>
                    <a:gd name="connsiteX3" fmla="*/ 0 w 37519"/>
                    <a:gd name="connsiteY3" fmla="*/ 2700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9" h="27005">
                      <a:moveTo>
                        <a:pt x="0" y="0"/>
                      </a:moveTo>
                      <a:lnTo>
                        <a:pt x="37519" y="0"/>
                      </a:lnTo>
                      <a:lnTo>
                        <a:pt x="37519" y="27005"/>
                      </a:lnTo>
                      <a:lnTo>
                        <a:pt x="0" y="2700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469" name="Graphic 6">
                  <a:extLst>
                    <a:ext uri="{FF2B5EF4-FFF2-40B4-BE49-F238E27FC236}">
                      <a16:creationId xmlns:a16="http://schemas.microsoft.com/office/drawing/2014/main" id="{D51B3D65-0045-C5F6-AEDE-3B25CB075FAB}"/>
                    </a:ext>
                  </a:extLst>
                </p:cNvPr>
                <p:cNvGrpSpPr/>
                <p:nvPr/>
              </p:nvGrpSpPr>
              <p:grpSpPr>
                <a:xfrm>
                  <a:off x="8483148" y="5263915"/>
                  <a:ext cx="23487" cy="9943"/>
                  <a:chOff x="8483148" y="5263915"/>
                  <a:chExt cx="23487" cy="9943"/>
                </a:xfrm>
                <a:solidFill>
                  <a:srgbClr val="333333"/>
                </a:solidFill>
              </p:grpSpPr>
              <p:sp>
                <p:nvSpPr>
                  <p:cNvPr id="6475" name="Freeform: Shape 6474">
                    <a:extLst>
                      <a:ext uri="{FF2B5EF4-FFF2-40B4-BE49-F238E27FC236}">
                        <a16:creationId xmlns:a16="http://schemas.microsoft.com/office/drawing/2014/main" id="{5524057C-065B-F9F8-182F-997096F671A7}"/>
                      </a:ext>
                    </a:extLst>
                  </p:cNvPr>
                  <p:cNvSpPr/>
                  <p:nvPr/>
                </p:nvSpPr>
                <p:spPr>
                  <a:xfrm>
                    <a:off x="8483581" y="5263915"/>
                    <a:ext cx="23054" cy="4470"/>
                  </a:xfrm>
                  <a:custGeom>
                    <a:avLst/>
                    <a:gdLst>
                      <a:gd name="connsiteX0" fmla="*/ 22978 w 23054"/>
                      <a:gd name="connsiteY0" fmla="*/ 3030 h 4470"/>
                      <a:gd name="connsiteX1" fmla="*/ 21249 w 23054"/>
                      <a:gd name="connsiteY1" fmla="*/ 4470 h 4470"/>
                      <a:gd name="connsiteX2" fmla="*/ 1517 w 23054"/>
                      <a:gd name="connsiteY2" fmla="*/ 3030 h 4470"/>
                      <a:gd name="connsiteX3" fmla="*/ 5 w 23054"/>
                      <a:gd name="connsiteY3" fmla="*/ 1374 h 4470"/>
                      <a:gd name="connsiteX4" fmla="*/ 5 w 23054"/>
                      <a:gd name="connsiteY4" fmla="*/ 1374 h 4470"/>
                      <a:gd name="connsiteX5" fmla="*/ 1806 w 23054"/>
                      <a:gd name="connsiteY5" fmla="*/ 5 h 4470"/>
                      <a:gd name="connsiteX6" fmla="*/ 21538 w 23054"/>
                      <a:gd name="connsiteY6" fmla="*/ 1518 h 4470"/>
                      <a:gd name="connsiteX7" fmla="*/ 23050 w 23054"/>
                      <a:gd name="connsiteY7" fmla="*/ 3174 h 4470"/>
                      <a:gd name="connsiteX8" fmla="*/ 23050 w 23054"/>
                      <a:gd name="connsiteY8" fmla="*/ 3174 h 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4" h="4470">
                        <a:moveTo>
                          <a:pt x="22978" y="3030"/>
                        </a:moveTo>
                        <a:cubicBezTo>
                          <a:pt x="22978" y="3895"/>
                          <a:pt x="22186" y="4470"/>
                          <a:pt x="21249" y="4470"/>
                        </a:cubicBezTo>
                        <a:lnTo>
                          <a:pt x="1517" y="3030"/>
                        </a:lnTo>
                        <a:cubicBezTo>
                          <a:pt x="581" y="3030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5" y="582"/>
                          <a:pt x="870" y="-67"/>
                          <a:pt x="1806" y="5"/>
                        </a:cubicBezTo>
                        <a:lnTo>
                          <a:pt x="21538" y="1518"/>
                        </a:lnTo>
                        <a:cubicBezTo>
                          <a:pt x="22402" y="1518"/>
                          <a:pt x="23122" y="2310"/>
                          <a:pt x="23050" y="3174"/>
                        </a:cubicBezTo>
                        <a:lnTo>
                          <a:pt x="23050" y="317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76" name="Freeform: Shape 6475">
                    <a:extLst>
                      <a:ext uri="{FF2B5EF4-FFF2-40B4-BE49-F238E27FC236}">
                        <a16:creationId xmlns:a16="http://schemas.microsoft.com/office/drawing/2014/main" id="{0783065E-13D6-0776-AE37-CABB32F54AE2}"/>
                      </a:ext>
                    </a:extLst>
                  </p:cNvPr>
                  <p:cNvSpPr/>
                  <p:nvPr/>
                </p:nvSpPr>
                <p:spPr>
                  <a:xfrm>
                    <a:off x="8483364" y="5266363"/>
                    <a:ext cx="23049" cy="4548"/>
                  </a:xfrm>
                  <a:custGeom>
                    <a:avLst/>
                    <a:gdLst>
                      <a:gd name="connsiteX0" fmla="*/ 23050 w 23049"/>
                      <a:gd name="connsiteY0" fmla="*/ 3174 h 4548"/>
                      <a:gd name="connsiteX1" fmla="*/ 21249 w 23049"/>
                      <a:gd name="connsiteY1" fmla="*/ 4542 h 4548"/>
                      <a:gd name="connsiteX2" fmla="*/ 1517 w 23049"/>
                      <a:gd name="connsiteY2" fmla="*/ 3102 h 4548"/>
                      <a:gd name="connsiteX3" fmla="*/ 5 w 23049"/>
                      <a:gd name="connsiteY3" fmla="*/ 1446 h 4548"/>
                      <a:gd name="connsiteX4" fmla="*/ 5 w 23049"/>
                      <a:gd name="connsiteY4" fmla="*/ 1446 h 4548"/>
                      <a:gd name="connsiteX5" fmla="*/ 1734 w 23049"/>
                      <a:gd name="connsiteY5" fmla="*/ 5 h 4548"/>
                      <a:gd name="connsiteX6" fmla="*/ 21466 w 23049"/>
                      <a:gd name="connsiteY6" fmla="*/ 1517 h 4548"/>
                      <a:gd name="connsiteX7" fmla="*/ 22978 w 23049"/>
                      <a:gd name="connsiteY7" fmla="*/ 3174 h 4548"/>
                      <a:gd name="connsiteX8" fmla="*/ 22978 w 23049"/>
                      <a:gd name="connsiteY8" fmla="*/ 3174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49" h="4548">
                        <a:moveTo>
                          <a:pt x="23050" y="3174"/>
                        </a:moveTo>
                        <a:cubicBezTo>
                          <a:pt x="22978" y="4038"/>
                          <a:pt x="22186" y="4614"/>
                          <a:pt x="21249" y="4542"/>
                        </a:cubicBezTo>
                        <a:lnTo>
                          <a:pt x="1517" y="3102"/>
                        </a:lnTo>
                        <a:cubicBezTo>
                          <a:pt x="581" y="3030"/>
                          <a:pt x="-67" y="2310"/>
                          <a:pt x="5" y="1446"/>
                        </a:cubicBezTo>
                        <a:lnTo>
                          <a:pt x="5" y="1446"/>
                        </a:lnTo>
                        <a:cubicBezTo>
                          <a:pt x="5" y="581"/>
                          <a:pt x="870" y="-67"/>
                          <a:pt x="1734" y="5"/>
                        </a:cubicBezTo>
                        <a:lnTo>
                          <a:pt x="21466" y="1517"/>
                        </a:lnTo>
                        <a:cubicBezTo>
                          <a:pt x="22330" y="1517"/>
                          <a:pt x="23050" y="2310"/>
                          <a:pt x="22978" y="3174"/>
                        </a:cubicBezTo>
                        <a:lnTo>
                          <a:pt x="22978" y="317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77" name="Freeform: Shape 6476">
                    <a:extLst>
                      <a:ext uri="{FF2B5EF4-FFF2-40B4-BE49-F238E27FC236}">
                        <a16:creationId xmlns:a16="http://schemas.microsoft.com/office/drawing/2014/main" id="{DB5BC5C5-FAB6-DC76-B611-95D237025071}"/>
                      </a:ext>
                    </a:extLst>
                  </p:cNvPr>
                  <p:cNvSpPr/>
                  <p:nvPr/>
                </p:nvSpPr>
                <p:spPr>
                  <a:xfrm>
                    <a:off x="8483148" y="5269315"/>
                    <a:ext cx="23055" cy="4543"/>
                  </a:xfrm>
                  <a:custGeom>
                    <a:avLst/>
                    <a:gdLst>
                      <a:gd name="connsiteX0" fmla="*/ 23051 w 23055"/>
                      <a:gd name="connsiteY0" fmla="*/ 3103 h 4543"/>
                      <a:gd name="connsiteX1" fmla="*/ 21250 w 23055"/>
                      <a:gd name="connsiteY1" fmla="*/ 4543 h 4543"/>
                      <a:gd name="connsiteX2" fmla="*/ 1518 w 23055"/>
                      <a:gd name="connsiteY2" fmla="*/ 3031 h 4543"/>
                      <a:gd name="connsiteX3" fmla="*/ 5 w 23055"/>
                      <a:gd name="connsiteY3" fmla="*/ 1374 h 4543"/>
                      <a:gd name="connsiteX4" fmla="*/ 5 w 23055"/>
                      <a:gd name="connsiteY4" fmla="*/ 1374 h 4543"/>
                      <a:gd name="connsiteX5" fmla="*/ 1806 w 23055"/>
                      <a:gd name="connsiteY5" fmla="*/ 6 h 4543"/>
                      <a:gd name="connsiteX6" fmla="*/ 21538 w 23055"/>
                      <a:gd name="connsiteY6" fmla="*/ 1446 h 4543"/>
                      <a:gd name="connsiteX7" fmla="*/ 23051 w 23055"/>
                      <a:gd name="connsiteY7" fmla="*/ 3103 h 4543"/>
                      <a:gd name="connsiteX8" fmla="*/ 23051 w 23055"/>
                      <a:gd name="connsiteY8" fmla="*/ 3103 h 4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55" h="4543">
                        <a:moveTo>
                          <a:pt x="23051" y="3103"/>
                        </a:moveTo>
                        <a:cubicBezTo>
                          <a:pt x="23051" y="3967"/>
                          <a:pt x="22186" y="4543"/>
                          <a:pt x="21250" y="4543"/>
                        </a:cubicBezTo>
                        <a:lnTo>
                          <a:pt x="1518" y="3031"/>
                        </a:lnTo>
                        <a:cubicBezTo>
                          <a:pt x="582" y="3031"/>
                          <a:pt x="-67" y="2238"/>
                          <a:pt x="5" y="1374"/>
                        </a:cubicBezTo>
                        <a:lnTo>
                          <a:pt x="5" y="1374"/>
                        </a:lnTo>
                        <a:cubicBezTo>
                          <a:pt x="78" y="510"/>
                          <a:pt x="870" y="-66"/>
                          <a:pt x="1806" y="6"/>
                        </a:cubicBezTo>
                        <a:lnTo>
                          <a:pt x="21538" y="1446"/>
                        </a:lnTo>
                        <a:cubicBezTo>
                          <a:pt x="22474" y="1519"/>
                          <a:pt x="23123" y="2238"/>
                          <a:pt x="23051" y="3103"/>
                        </a:cubicBezTo>
                        <a:lnTo>
                          <a:pt x="23051" y="310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6470" name="Graphic 6">
                  <a:extLst>
                    <a:ext uri="{FF2B5EF4-FFF2-40B4-BE49-F238E27FC236}">
                      <a16:creationId xmlns:a16="http://schemas.microsoft.com/office/drawing/2014/main" id="{C1435EE5-82E1-8CB8-372E-BCEE0ACFEC25}"/>
                    </a:ext>
                  </a:extLst>
                </p:cNvPr>
                <p:cNvGrpSpPr/>
                <p:nvPr/>
              </p:nvGrpSpPr>
              <p:grpSpPr>
                <a:xfrm>
                  <a:off x="8489563" y="5201223"/>
                  <a:ext cx="17931" cy="27338"/>
                  <a:chOff x="8489563" y="5201223"/>
                  <a:chExt cx="17931" cy="27338"/>
                </a:xfrm>
                <a:noFill/>
              </p:grpSpPr>
              <p:sp>
                <p:nvSpPr>
                  <p:cNvPr id="6472" name="Freeform: Shape 6471">
                    <a:extLst>
                      <a:ext uri="{FF2B5EF4-FFF2-40B4-BE49-F238E27FC236}">
                        <a16:creationId xmlns:a16="http://schemas.microsoft.com/office/drawing/2014/main" id="{26B26019-9ADC-0CC1-F6F1-FA757FDB061B}"/>
                      </a:ext>
                    </a:extLst>
                  </p:cNvPr>
                  <p:cNvSpPr/>
                  <p:nvPr/>
                </p:nvSpPr>
                <p:spPr>
                  <a:xfrm>
                    <a:off x="8489563" y="5203212"/>
                    <a:ext cx="1800" cy="24124"/>
                  </a:xfrm>
                  <a:custGeom>
                    <a:avLst/>
                    <a:gdLst>
                      <a:gd name="connsiteX0" fmla="*/ 0 w 1800"/>
                      <a:gd name="connsiteY0" fmla="*/ 24125 h 24124"/>
                      <a:gd name="connsiteX1" fmla="*/ 1800 w 1800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0" h="24124">
                        <a:moveTo>
                          <a:pt x="0" y="24125"/>
                        </a:moveTo>
                        <a:lnTo>
                          <a:pt x="1800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73" name="Freeform: Shape 6472">
                    <a:extLst>
                      <a:ext uri="{FF2B5EF4-FFF2-40B4-BE49-F238E27FC236}">
                        <a16:creationId xmlns:a16="http://schemas.microsoft.com/office/drawing/2014/main" id="{5B4A9857-0E7C-9B89-695E-9D870EB6D32B}"/>
                      </a:ext>
                    </a:extLst>
                  </p:cNvPr>
                  <p:cNvSpPr/>
                  <p:nvPr/>
                </p:nvSpPr>
                <p:spPr>
                  <a:xfrm>
                    <a:off x="8505622" y="5204436"/>
                    <a:ext cx="1872" cy="24124"/>
                  </a:xfrm>
                  <a:custGeom>
                    <a:avLst/>
                    <a:gdLst>
                      <a:gd name="connsiteX0" fmla="*/ 0 w 1872"/>
                      <a:gd name="connsiteY0" fmla="*/ 24125 h 24124"/>
                      <a:gd name="connsiteX1" fmla="*/ 1872 w 1872"/>
                      <a:gd name="connsiteY1" fmla="*/ 0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72" h="24124">
                        <a:moveTo>
                          <a:pt x="0" y="24125"/>
                        </a:moveTo>
                        <a:lnTo>
                          <a:pt x="1872" y="0"/>
                        </a:lnTo>
                      </a:path>
                    </a:pathLst>
                  </a:custGeom>
                  <a:ln w="1440" cap="flat">
                    <a:solidFill>
                      <a:srgbClr val="231F2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74" name="Freeform: Shape 6473">
                    <a:extLst>
                      <a:ext uri="{FF2B5EF4-FFF2-40B4-BE49-F238E27FC236}">
                        <a16:creationId xmlns:a16="http://schemas.microsoft.com/office/drawing/2014/main" id="{AB7A800B-4E05-54B6-DD26-98C7D77F6C35}"/>
                      </a:ext>
                    </a:extLst>
                  </p:cNvPr>
                  <p:cNvSpPr/>
                  <p:nvPr/>
                </p:nvSpPr>
                <p:spPr>
                  <a:xfrm>
                    <a:off x="8491363" y="5201223"/>
                    <a:ext cx="16059" cy="6138"/>
                  </a:xfrm>
                  <a:custGeom>
                    <a:avLst/>
                    <a:gdLst>
                      <a:gd name="connsiteX0" fmla="*/ 0 w 16059"/>
                      <a:gd name="connsiteY0" fmla="*/ 1990 h 6138"/>
                      <a:gd name="connsiteX1" fmla="*/ 2017 w 16059"/>
                      <a:gd name="connsiteY1" fmla="*/ 45 h 6138"/>
                      <a:gd name="connsiteX2" fmla="*/ 4969 w 16059"/>
                      <a:gd name="connsiteY2" fmla="*/ 1845 h 6138"/>
                      <a:gd name="connsiteX3" fmla="*/ 5401 w 16059"/>
                      <a:gd name="connsiteY3" fmla="*/ 4366 h 6138"/>
                      <a:gd name="connsiteX4" fmla="*/ 4321 w 16059"/>
                      <a:gd name="connsiteY4" fmla="*/ 3862 h 6138"/>
                      <a:gd name="connsiteX5" fmla="*/ 6770 w 16059"/>
                      <a:gd name="connsiteY5" fmla="*/ 477 h 6138"/>
                      <a:gd name="connsiteX6" fmla="*/ 8498 w 16059"/>
                      <a:gd name="connsiteY6" fmla="*/ 5086 h 6138"/>
                      <a:gd name="connsiteX7" fmla="*/ 10226 w 16059"/>
                      <a:gd name="connsiteY7" fmla="*/ 1413 h 6138"/>
                      <a:gd name="connsiteX8" fmla="*/ 11522 w 16059"/>
                      <a:gd name="connsiteY8" fmla="*/ 5950 h 6138"/>
                      <a:gd name="connsiteX9" fmla="*/ 11666 w 16059"/>
                      <a:gd name="connsiteY9" fmla="*/ 2422 h 6138"/>
                      <a:gd name="connsiteX10" fmla="*/ 16059 w 16059"/>
                      <a:gd name="connsiteY10" fmla="*/ 3286 h 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59" h="6138">
                        <a:moveTo>
                          <a:pt x="0" y="1990"/>
                        </a:moveTo>
                        <a:cubicBezTo>
                          <a:pt x="288" y="1270"/>
                          <a:pt x="433" y="405"/>
                          <a:pt x="2017" y="45"/>
                        </a:cubicBezTo>
                        <a:cubicBezTo>
                          <a:pt x="3241" y="-243"/>
                          <a:pt x="4465" y="909"/>
                          <a:pt x="4969" y="1845"/>
                        </a:cubicBezTo>
                        <a:cubicBezTo>
                          <a:pt x="5401" y="2566"/>
                          <a:pt x="5617" y="3574"/>
                          <a:pt x="5401" y="4366"/>
                        </a:cubicBezTo>
                        <a:cubicBezTo>
                          <a:pt x="5113" y="5302"/>
                          <a:pt x="4537" y="4366"/>
                          <a:pt x="4321" y="3862"/>
                        </a:cubicBezTo>
                        <a:cubicBezTo>
                          <a:pt x="3889" y="2422"/>
                          <a:pt x="5042" y="117"/>
                          <a:pt x="6770" y="477"/>
                        </a:cubicBezTo>
                        <a:cubicBezTo>
                          <a:pt x="8066" y="693"/>
                          <a:pt x="9866" y="4078"/>
                          <a:pt x="8498" y="5086"/>
                        </a:cubicBezTo>
                        <a:cubicBezTo>
                          <a:pt x="7993" y="5446"/>
                          <a:pt x="7274" y="1053"/>
                          <a:pt x="10226" y="1413"/>
                        </a:cubicBezTo>
                        <a:cubicBezTo>
                          <a:pt x="11594" y="1557"/>
                          <a:pt x="12891" y="5230"/>
                          <a:pt x="11522" y="5950"/>
                        </a:cubicBezTo>
                        <a:cubicBezTo>
                          <a:pt x="9578" y="7031"/>
                          <a:pt x="10443" y="3142"/>
                          <a:pt x="11666" y="2422"/>
                        </a:cubicBezTo>
                        <a:cubicBezTo>
                          <a:pt x="12819" y="1702"/>
                          <a:pt x="15627" y="1485"/>
                          <a:pt x="16059" y="3286"/>
                        </a:cubicBezTo>
                      </a:path>
                    </a:pathLst>
                  </a:custGeom>
                  <a:noFill/>
                  <a:ln w="1440" cap="rnd">
                    <a:solidFill>
                      <a:srgbClr val="231F2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471" name="Freeform: Shape 6470">
                  <a:extLst>
                    <a:ext uri="{FF2B5EF4-FFF2-40B4-BE49-F238E27FC236}">
                      <a16:creationId xmlns:a16="http://schemas.microsoft.com/office/drawing/2014/main" id="{BF5927D6-0D50-F35E-47E7-DF4FB17E74B2}"/>
                    </a:ext>
                  </a:extLst>
                </p:cNvPr>
                <p:cNvSpPr/>
                <p:nvPr/>
              </p:nvSpPr>
              <p:spPr>
                <a:xfrm>
                  <a:off x="8489557" y="5272340"/>
                  <a:ext cx="9084" cy="3683"/>
                </a:xfrm>
                <a:custGeom>
                  <a:avLst/>
                  <a:gdLst>
                    <a:gd name="connsiteX0" fmla="*/ 9079 w 9084"/>
                    <a:gd name="connsiteY0" fmla="*/ 2166 h 3683"/>
                    <a:gd name="connsiteX1" fmla="*/ 7351 w 9084"/>
                    <a:gd name="connsiteY1" fmla="*/ 3678 h 3683"/>
                    <a:gd name="connsiteX2" fmla="*/ 1517 w 9084"/>
                    <a:gd name="connsiteY2" fmla="*/ 3246 h 3683"/>
                    <a:gd name="connsiteX3" fmla="*/ 5 w 9084"/>
                    <a:gd name="connsiteY3" fmla="*/ 1518 h 3683"/>
                    <a:gd name="connsiteX4" fmla="*/ 5 w 9084"/>
                    <a:gd name="connsiteY4" fmla="*/ 1518 h 3683"/>
                    <a:gd name="connsiteX5" fmla="*/ 1734 w 9084"/>
                    <a:gd name="connsiteY5" fmla="*/ 5 h 3683"/>
                    <a:gd name="connsiteX6" fmla="*/ 7639 w 9084"/>
                    <a:gd name="connsiteY6" fmla="*/ 438 h 3683"/>
                    <a:gd name="connsiteX7" fmla="*/ 9079 w 9084"/>
                    <a:gd name="connsiteY7" fmla="*/ 2238 h 3683"/>
                    <a:gd name="connsiteX8" fmla="*/ 9079 w 9084"/>
                    <a:gd name="connsiteY8" fmla="*/ 2238 h 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4" h="3683">
                      <a:moveTo>
                        <a:pt x="9079" y="2166"/>
                      </a:moveTo>
                      <a:cubicBezTo>
                        <a:pt x="9079" y="3030"/>
                        <a:pt x="8215" y="3750"/>
                        <a:pt x="7351" y="3678"/>
                      </a:cubicBezTo>
                      <a:lnTo>
                        <a:pt x="1517" y="3246"/>
                      </a:lnTo>
                      <a:cubicBezTo>
                        <a:pt x="582" y="3246"/>
                        <a:pt x="-67" y="2382"/>
                        <a:pt x="5" y="1518"/>
                      </a:cubicBezTo>
                      <a:lnTo>
                        <a:pt x="5" y="1518"/>
                      </a:lnTo>
                      <a:cubicBezTo>
                        <a:pt x="5" y="582"/>
                        <a:pt x="870" y="-66"/>
                        <a:pt x="1734" y="5"/>
                      </a:cubicBezTo>
                      <a:lnTo>
                        <a:pt x="7639" y="438"/>
                      </a:lnTo>
                      <a:cubicBezTo>
                        <a:pt x="8504" y="510"/>
                        <a:pt x="9151" y="1302"/>
                        <a:pt x="9079" y="2238"/>
                      </a:cubicBezTo>
                      <a:lnTo>
                        <a:pt x="9079" y="223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6355" name="Freeform: Shape 6354">
              <a:extLst>
                <a:ext uri="{FF2B5EF4-FFF2-40B4-BE49-F238E27FC236}">
                  <a16:creationId xmlns:a16="http://schemas.microsoft.com/office/drawing/2014/main" id="{7C4A7866-9AD0-60CE-89D9-4E2B1F504C33}"/>
                </a:ext>
              </a:extLst>
            </p:cNvPr>
            <p:cNvSpPr/>
            <p:nvPr/>
          </p:nvSpPr>
          <p:spPr>
            <a:xfrm>
              <a:off x="7999291" y="5813460"/>
              <a:ext cx="1041973" cy="51346"/>
            </a:xfrm>
            <a:custGeom>
              <a:avLst/>
              <a:gdLst>
                <a:gd name="connsiteX0" fmla="*/ 0 w 1041973"/>
                <a:gd name="connsiteY0" fmla="*/ 0 h 51346"/>
                <a:gd name="connsiteX1" fmla="*/ 1041973 w 1041973"/>
                <a:gd name="connsiteY1" fmla="*/ 0 h 51346"/>
                <a:gd name="connsiteX2" fmla="*/ 1041973 w 1041973"/>
                <a:gd name="connsiteY2" fmla="*/ 51346 h 51346"/>
                <a:gd name="connsiteX3" fmla="*/ 0 w 1041973"/>
                <a:gd name="connsiteY3" fmla="*/ 51346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1973" h="51346">
                  <a:moveTo>
                    <a:pt x="0" y="0"/>
                  </a:moveTo>
                  <a:lnTo>
                    <a:pt x="1041973" y="0"/>
                  </a:lnTo>
                  <a:lnTo>
                    <a:pt x="1041973" y="51346"/>
                  </a:lnTo>
                  <a:lnTo>
                    <a:pt x="0" y="51346"/>
                  </a:lnTo>
                  <a:close/>
                </a:path>
              </a:pathLst>
            </a:custGeom>
            <a:solidFill>
              <a:srgbClr val="F5A1DF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6356" name="Graphic 6">
              <a:extLst>
                <a:ext uri="{FF2B5EF4-FFF2-40B4-BE49-F238E27FC236}">
                  <a16:creationId xmlns:a16="http://schemas.microsoft.com/office/drawing/2014/main" id="{C158B2B9-E753-68E3-8F04-E1AB0E331DFF}"/>
                </a:ext>
              </a:extLst>
            </p:cNvPr>
            <p:cNvGrpSpPr/>
            <p:nvPr/>
          </p:nvGrpSpPr>
          <p:grpSpPr>
            <a:xfrm>
              <a:off x="8014269" y="5839890"/>
              <a:ext cx="395574" cy="135746"/>
              <a:chOff x="8014269" y="5839890"/>
              <a:chExt cx="395574" cy="135746"/>
            </a:xfrm>
            <a:solidFill>
              <a:srgbClr val="32A7A1"/>
            </a:solidFill>
          </p:grpSpPr>
          <p:sp>
            <p:nvSpPr>
              <p:cNvPr id="6417" name="Freeform: Shape 6416">
                <a:extLst>
                  <a:ext uri="{FF2B5EF4-FFF2-40B4-BE49-F238E27FC236}">
                    <a16:creationId xmlns:a16="http://schemas.microsoft.com/office/drawing/2014/main" id="{35659B84-B8C8-60DF-31E5-340A2A7124A2}"/>
                  </a:ext>
                </a:extLst>
              </p:cNvPr>
              <p:cNvSpPr/>
              <p:nvPr/>
            </p:nvSpPr>
            <p:spPr>
              <a:xfrm>
                <a:off x="8035154" y="5847595"/>
                <a:ext cx="374689" cy="107932"/>
              </a:xfrm>
              <a:custGeom>
                <a:avLst/>
                <a:gdLst>
                  <a:gd name="connsiteX0" fmla="*/ 369865 w 374689"/>
                  <a:gd name="connsiteY0" fmla="*/ 0 h 107932"/>
                  <a:gd name="connsiteX1" fmla="*/ 374690 w 374689"/>
                  <a:gd name="connsiteY1" fmla="*/ 3097 h 107932"/>
                  <a:gd name="connsiteX2" fmla="*/ 0 w 374689"/>
                  <a:gd name="connsiteY2" fmla="*/ 13179 h 107932"/>
                  <a:gd name="connsiteX3" fmla="*/ 4681 w 374689"/>
                  <a:gd name="connsiteY3" fmla="*/ 9866 h 107932"/>
                  <a:gd name="connsiteX4" fmla="*/ 369793 w 374689"/>
                  <a:gd name="connsiteY4" fmla="*/ 0 h 1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689" h="107932">
                    <a:moveTo>
                      <a:pt x="369865" y="0"/>
                    </a:moveTo>
                    <a:cubicBezTo>
                      <a:pt x="371449" y="1008"/>
                      <a:pt x="373105" y="2017"/>
                      <a:pt x="374690" y="3097"/>
                    </a:cubicBezTo>
                    <a:cubicBezTo>
                      <a:pt x="288129" y="139420"/>
                      <a:pt x="91962" y="142804"/>
                      <a:pt x="0" y="13179"/>
                    </a:cubicBezTo>
                    <a:cubicBezTo>
                      <a:pt x="1584" y="12099"/>
                      <a:pt x="3097" y="10946"/>
                      <a:pt x="4681" y="9866"/>
                    </a:cubicBezTo>
                    <a:cubicBezTo>
                      <a:pt x="94266" y="136179"/>
                      <a:pt x="285464" y="132938"/>
                      <a:pt x="369793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8" name="Freeform: Shape 6417">
                <a:extLst>
                  <a:ext uri="{FF2B5EF4-FFF2-40B4-BE49-F238E27FC236}">
                    <a16:creationId xmlns:a16="http://schemas.microsoft.com/office/drawing/2014/main" id="{C2B98D96-42FE-D536-7BF6-4BD2DC45C065}"/>
                  </a:ext>
                </a:extLst>
              </p:cNvPr>
              <p:cNvSpPr/>
              <p:nvPr/>
            </p:nvSpPr>
            <p:spPr>
              <a:xfrm>
                <a:off x="8014269" y="5859045"/>
                <a:ext cx="39391" cy="25277"/>
              </a:xfrm>
              <a:custGeom>
                <a:avLst/>
                <a:gdLst>
                  <a:gd name="connsiteX0" fmla="*/ 72 w 39391"/>
                  <a:gd name="connsiteY0" fmla="*/ 7057 h 25277"/>
                  <a:gd name="connsiteX1" fmla="*/ 936 w 39391"/>
                  <a:gd name="connsiteY1" fmla="*/ 0 h 25277"/>
                  <a:gd name="connsiteX2" fmla="*/ 39392 w 39391"/>
                  <a:gd name="connsiteY2" fmla="*/ 18724 h 25277"/>
                  <a:gd name="connsiteX3" fmla="*/ 39176 w 39391"/>
                  <a:gd name="connsiteY3" fmla="*/ 25277 h 25277"/>
                  <a:gd name="connsiteX4" fmla="*/ 0 w 39391"/>
                  <a:gd name="connsiteY4" fmla="*/ 6985 h 25277"/>
                  <a:gd name="connsiteX5" fmla="*/ 0 w 39391"/>
                  <a:gd name="connsiteY5" fmla="*/ 6985 h 2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91" h="25277">
                    <a:moveTo>
                      <a:pt x="72" y="7057"/>
                    </a:moveTo>
                    <a:cubicBezTo>
                      <a:pt x="360" y="4681"/>
                      <a:pt x="648" y="2305"/>
                      <a:pt x="936" y="0"/>
                    </a:cubicBezTo>
                    <a:cubicBezTo>
                      <a:pt x="13755" y="7993"/>
                      <a:pt x="26646" y="14115"/>
                      <a:pt x="39392" y="18724"/>
                    </a:cubicBezTo>
                    <a:cubicBezTo>
                      <a:pt x="39319" y="20884"/>
                      <a:pt x="39248" y="23117"/>
                      <a:pt x="39176" y="25277"/>
                    </a:cubicBezTo>
                    <a:cubicBezTo>
                      <a:pt x="26141" y="20884"/>
                      <a:pt x="13035" y="14835"/>
                      <a:pt x="0" y="6985"/>
                    </a:cubicBezTo>
                    <a:lnTo>
                      <a:pt x="0" y="698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9" name="Freeform: Shape 6418">
                <a:extLst>
                  <a:ext uri="{FF2B5EF4-FFF2-40B4-BE49-F238E27FC236}">
                    <a16:creationId xmlns:a16="http://schemas.microsoft.com/office/drawing/2014/main" id="{D2947359-27CF-8381-6DFE-8DFB3CEEC01C}"/>
                  </a:ext>
                </a:extLst>
              </p:cNvPr>
              <p:cNvSpPr/>
              <p:nvPr/>
            </p:nvSpPr>
            <p:spPr>
              <a:xfrm>
                <a:off x="8036234" y="5887491"/>
                <a:ext cx="40471" cy="18579"/>
              </a:xfrm>
              <a:custGeom>
                <a:avLst/>
                <a:gdLst>
                  <a:gd name="connsiteX0" fmla="*/ 0 w 40471"/>
                  <a:gd name="connsiteY0" fmla="*/ 6913 h 18579"/>
                  <a:gd name="connsiteX1" fmla="*/ 0 w 40471"/>
                  <a:gd name="connsiteY1" fmla="*/ 0 h 18579"/>
                  <a:gd name="connsiteX2" fmla="*/ 39824 w 40471"/>
                  <a:gd name="connsiteY2" fmla="*/ 12098 h 18579"/>
                  <a:gd name="connsiteX3" fmla="*/ 40472 w 40471"/>
                  <a:gd name="connsiteY3" fmla="*/ 18579 h 18579"/>
                  <a:gd name="connsiteX4" fmla="*/ 0 w 40471"/>
                  <a:gd name="connsiteY4" fmla="*/ 6913 h 18579"/>
                  <a:gd name="connsiteX5" fmla="*/ 0 w 40471"/>
                  <a:gd name="connsiteY5" fmla="*/ 6913 h 1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71" h="18579">
                    <a:moveTo>
                      <a:pt x="0" y="6913"/>
                    </a:moveTo>
                    <a:cubicBezTo>
                      <a:pt x="0" y="4609"/>
                      <a:pt x="0" y="2305"/>
                      <a:pt x="0" y="0"/>
                    </a:cubicBezTo>
                    <a:cubicBezTo>
                      <a:pt x="13395" y="5617"/>
                      <a:pt x="26789" y="9578"/>
                      <a:pt x="39824" y="12098"/>
                    </a:cubicBezTo>
                    <a:cubicBezTo>
                      <a:pt x="39967" y="14259"/>
                      <a:pt x="40184" y="16419"/>
                      <a:pt x="40472" y="18579"/>
                    </a:cubicBezTo>
                    <a:cubicBezTo>
                      <a:pt x="27222" y="16203"/>
                      <a:pt x="13611" y="12386"/>
                      <a:pt x="0" y="6913"/>
                    </a:cubicBez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0" name="Freeform: Shape 6419">
                <a:extLst>
                  <a:ext uri="{FF2B5EF4-FFF2-40B4-BE49-F238E27FC236}">
                    <a16:creationId xmlns:a16="http://schemas.microsoft.com/office/drawing/2014/main" id="{E8C8FA98-FE92-D8E5-1E7B-F61DD6732564}"/>
                  </a:ext>
                </a:extLst>
              </p:cNvPr>
              <p:cNvSpPr/>
              <p:nvPr/>
            </p:nvSpPr>
            <p:spPr>
              <a:xfrm>
                <a:off x="8060142" y="5911760"/>
                <a:ext cx="41912" cy="12098"/>
              </a:xfrm>
              <a:custGeom>
                <a:avLst/>
                <a:gdLst>
                  <a:gd name="connsiteX0" fmla="*/ 864 w 41912"/>
                  <a:gd name="connsiteY0" fmla="*/ 6769 h 12098"/>
                  <a:gd name="connsiteX1" fmla="*/ 0 w 41912"/>
                  <a:gd name="connsiteY1" fmla="*/ 0 h 12098"/>
                  <a:gd name="connsiteX2" fmla="*/ 40472 w 41912"/>
                  <a:gd name="connsiteY2" fmla="*/ 5833 h 12098"/>
                  <a:gd name="connsiteX3" fmla="*/ 41913 w 41912"/>
                  <a:gd name="connsiteY3" fmla="*/ 12098 h 12098"/>
                  <a:gd name="connsiteX4" fmla="*/ 864 w 41912"/>
                  <a:gd name="connsiteY4" fmla="*/ 6769 h 12098"/>
                  <a:gd name="connsiteX5" fmla="*/ 864 w 41912"/>
                  <a:gd name="connsiteY5" fmla="*/ 6769 h 1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2" h="12098">
                    <a:moveTo>
                      <a:pt x="864" y="6769"/>
                    </a:moveTo>
                    <a:cubicBezTo>
                      <a:pt x="577" y="4537"/>
                      <a:pt x="288" y="2232"/>
                      <a:pt x="0" y="0"/>
                    </a:cubicBezTo>
                    <a:cubicBezTo>
                      <a:pt x="13827" y="3457"/>
                      <a:pt x="27366" y="5329"/>
                      <a:pt x="40472" y="5833"/>
                    </a:cubicBezTo>
                    <a:cubicBezTo>
                      <a:pt x="40904" y="7921"/>
                      <a:pt x="41408" y="10010"/>
                      <a:pt x="41913" y="12098"/>
                    </a:cubicBezTo>
                    <a:cubicBezTo>
                      <a:pt x="28662" y="11738"/>
                      <a:pt x="14907" y="10010"/>
                      <a:pt x="864" y="6769"/>
                    </a:cubicBezTo>
                    <a:lnTo>
                      <a:pt x="864" y="676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1" name="Freeform: Shape 6420">
                <a:extLst>
                  <a:ext uri="{FF2B5EF4-FFF2-40B4-BE49-F238E27FC236}">
                    <a16:creationId xmlns:a16="http://schemas.microsoft.com/office/drawing/2014/main" id="{21B88609-A404-CDE7-63F8-349428B88F82}"/>
                  </a:ext>
                </a:extLst>
              </p:cNvPr>
              <p:cNvSpPr/>
              <p:nvPr/>
            </p:nvSpPr>
            <p:spPr>
              <a:xfrm>
                <a:off x="8086644" y="5931779"/>
                <a:ext cx="42559" cy="7331"/>
              </a:xfrm>
              <a:custGeom>
                <a:avLst/>
                <a:gdLst>
                  <a:gd name="connsiteX0" fmla="*/ 1656 w 42559"/>
                  <a:gd name="connsiteY0" fmla="*/ 6626 h 7331"/>
                  <a:gd name="connsiteX1" fmla="*/ 0 w 42559"/>
                  <a:gd name="connsiteY1" fmla="*/ 72 h 7331"/>
                  <a:gd name="connsiteX2" fmla="*/ 40328 w 42559"/>
                  <a:gd name="connsiteY2" fmla="*/ 0 h 7331"/>
                  <a:gd name="connsiteX3" fmla="*/ 42560 w 42559"/>
                  <a:gd name="connsiteY3" fmla="*/ 5977 h 7331"/>
                  <a:gd name="connsiteX4" fmla="*/ 1656 w 42559"/>
                  <a:gd name="connsiteY4" fmla="*/ 6626 h 7331"/>
                  <a:gd name="connsiteX5" fmla="*/ 1656 w 42559"/>
                  <a:gd name="connsiteY5" fmla="*/ 6626 h 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59" h="7331">
                    <a:moveTo>
                      <a:pt x="1656" y="6626"/>
                    </a:moveTo>
                    <a:cubicBezTo>
                      <a:pt x="1080" y="4465"/>
                      <a:pt x="504" y="2305"/>
                      <a:pt x="0" y="72"/>
                    </a:cubicBezTo>
                    <a:cubicBezTo>
                      <a:pt x="13898" y="1368"/>
                      <a:pt x="27437" y="1296"/>
                      <a:pt x="40328" y="0"/>
                    </a:cubicBezTo>
                    <a:cubicBezTo>
                      <a:pt x="41048" y="2017"/>
                      <a:pt x="41768" y="4033"/>
                      <a:pt x="42560" y="5977"/>
                    </a:cubicBezTo>
                    <a:cubicBezTo>
                      <a:pt x="29454" y="7490"/>
                      <a:pt x="15771" y="7778"/>
                      <a:pt x="1656" y="6626"/>
                    </a:cubicBezTo>
                    <a:lnTo>
                      <a:pt x="1656" y="662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2" name="Freeform: Shape 6421">
                <a:extLst>
                  <a:ext uri="{FF2B5EF4-FFF2-40B4-BE49-F238E27FC236}">
                    <a16:creationId xmlns:a16="http://schemas.microsoft.com/office/drawing/2014/main" id="{97542CF2-EDD6-EC14-0A98-B7920E2E709E}"/>
                  </a:ext>
                </a:extLst>
              </p:cNvPr>
              <p:cNvSpPr/>
              <p:nvPr/>
            </p:nvSpPr>
            <p:spPr>
              <a:xfrm>
                <a:off x="8115161" y="5942149"/>
                <a:ext cx="42560" cy="11882"/>
              </a:xfrm>
              <a:custGeom>
                <a:avLst/>
                <a:gdLst>
                  <a:gd name="connsiteX0" fmla="*/ 2448 w 42560"/>
                  <a:gd name="connsiteY0" fmla="*/ 11883 h 11882"/>
                  <a:gd name="connsiteX1" fmla="*/ 0 w 42560"/>
                  <a:gd name="connsiteY1" fmla="*/ 5689 h 11882"/>
                  <a:gd name="connsiteX2" fmla="*/ 39608 w 42560"/>
                  <a:gd name="connsiteY2" fmla="*/ 0 h 11882"/>
                  <a:gd name="connsiteX3" fmla="*/ 42561 w 42560"/>
                  <a:gd name="connsiteY3" fmla="*/ 5617 h 11882"/>
                  <a:gd name="connsiteX4" fmla="*/ 2376 w 42560"/>
                  <a:gd name="connsiteY4" fmla="*/ 11883 h 11882"/>
                  <a:gd name="connsiteX5" fmla="*/ 2376 w 42560"/>
                  <a:gd name="connsiteY5" fmla="*/ 11883 h 1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60" h="11882">
                    <a:moveTo>
                      <a:pt x="2448" y="11883"/>
                    </a:moveTo>
                    <a:cubicBezTo>
                      <a:pt x="1584" y="9794"/>
                      <a:pt x="792" y="7778"/>
                      <a:pt x="0" y="5689"/>
                    </a:cubicBezTo>
                    <a:cubicBezTo>
                      <a:pt x="13827" y="5041"/>
                      <a:pt x="27149" y="3097"/>
                      <a:pt x="39608" y="0"/>
                    </a:cubicBezTo>
                    <a:cubicBezTo>
                      <a:pt x="40544" y="1872"/>
                      <a:pt x="41552" y="3745"/>
                      <a:pt x="42561" y="5617"/>
                    </a:cubicBezTo>
                    <a:cubicBezTo>
                      <a:pt x="29886" y="8858"/>
                      <a:pt x="16419" y="11018"/>
                      <a:pt x="2376" y="11883"/>
                    </a:cubicBezTo>
                    <a:lnTo>
                      <a:pt x="2376" y="118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3" name="Freeform: Shape 6422">
                <a:extLst>
                  <a:ext uri="{FF2B5EF4-FFF2-40B4-BE49-F238E27FC236}">
                    <a16:creationId xmlns:a16="http://schemas.microsoft.com/office/drawing/2014/main" id="{CA651A1C-D59D-53BF-EDB5-7E8C20E8D9F3}"/>
                  </a:ext>
                </a:extLst>
              </p:cNvPr>
              <p:cNvSpPr/>
              <p:nvPr/>
            </p:nvSpPr>
            <p:spPr>
              <a:xfrm>
                <a:off x="8145119" y="5948703"/>
                <a:ext cx="41983" cy="16778"/>
              </a:xfrm>
              <a:custGeom>
                <a:avLst/>
                <a:gdLst>
                  <a:gd name="connsiteX0" fmla="*/ 3240 w 41983"/>
                  <a:gd name="connsiteY0" fmla="*/ 16779 h 16778"/>
                  <a:gd name="connsiteX1" fmla="*/ 0 w 41983"/>
                  <a:gd name="connsiteY1" fmla="*/ 10946 h 16778"/>
                  <a:gd name="connsiteX2" fmla="*/ 38311 w 41983"/>
                  <a:gd name="connsiteY2" fmla="*/ 0 h 16778"/>
                  <a:gd name="connsiteX3" fmla="*/ 41984 w 41983"/>
                  <a:gd name="connsiteY3" fmla="*/ 5185 h 16778"/>
                  <a:gd name="connsiteX4" fmla="*/ 3240 w 41983"/>
                  <a:gd name="connsiteY4" fmla="*/ 16779 h 16778"/>
                  <a:gd name="connsiteX5" fmla="*/ 3240 w 41983"/>
                  <a:gd name="connsiteY5" fmla="*/ 16779 h 16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83" h="16778">
                    <a:moveTo>
                      <a:pt x="3240" y="16779"/>
                    </a:moveTo>
                    <a:cubicBezTo>
                      <a:pt x="2160" y="14835"/>
                      <a:pt x="1080" y="12890"/>
                      <a:pt x="0" y="10946"/>
                    </a:cubicBezTo>
                    <a:cubicBezTo>
                      <a:pt x="13539" y="8426"/>
                      <a:pt x="26357" y="4681"/>
                      <a:pt x="38311" y="0"/>
                    </a:cubicBezTo>
                    <a:cubicBezTo>
                      <a:pt x="39464" y="1728"/>
                      <a:pt x="40760" y="3457"/>
                      <a:pt x="41984" y="5185"/>
                    </a:cubicBezTo>
                    <a:cubicBezTo>
                      <a:pt x="29886" y="10082"/>
                      <a:pt x="16923" y="13971"/>
                      <a:pt x="3240" y="16779"/>
                    </a:cubicBezTo>
                    <a:lnTo>
                      <a:pt x="3240" y="1677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4" name="Freeform: Shape 6423">
                <a:extLst>
                  <a:ext uri="{FF2B5EF4-FFF2-40B4-BE49-F238E27FC236}">
                    <a16:creationId xmlns:a16="http://schemas.microsoft.com/office/drawing/2014/main" id="{D04FEEDD-8FBB-27E6-BDAC-E0B604EFDF06}"/>
                  </a:ext>
                </a:extLst>
              </p:cNvPr>
              <p:cNvSpPr/>
              <p:nvPr/>
            </p:nvSpPr>
            <p:spPr>
              <a:xfrm>
                <a:off x="8176229" y="5951440"/>
                <a:ext cx="40760" cy="21172"/>
              </a:xfrm>
              <a:custGeom>
                <a:avLst/>
                <a:gdLst>
                  <a:gd name="connsiteX0" fmla="*/ 3961 w 40760"/>
                  <a:gd name="connsiteY0" fmla="*/ 21172 h 21172"/>
                  <a:gd name="connsiteX1" fmla="*/ 0 w 40760"/>
                  <a:gd name="connsiteY1" fmla="*/ 15843 h 21172"/>
                  <a:gd name="connsiteX2" fmla="*/ 36440 w 40760"/>
                  <a:gd name="connsiteY2" fmla="*/ 0 h 21172"/>
                  <a:gd name="connsiteX3" fmla="*/ 40760 w 40760"/>
                  <a:gd name="connsiteY3" fmla="*/ 4681 h 21172"/>
                  <a:gd name="connsiteX4" fmla="*/ 3961 w 40760"/>
                  <a:gd name="connsiteY4" fmla="*/ 21172 h 21172"/>
                  <a:gd name="connsiteX5" fmla="*/ 3961 w 40760"/>
                  <a:gd name="connsiteY5" fmla="*/ 21172 h 2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" h="21172">
                    <a:moveTo>
                      <a:pt x="3961" y="21172"/>
                    </a:moveTo>
                    <a:cubicBezTo>
                      <a:pt x="2592" y="19443"/>
                      <a:pt x="1297" y="17643"/>
                      <a:pt x="0" y="15843"/>
                    </a:cubicBezTo>
                    <a:cubicBezTo>
                      <a:pt x="13035" y="11522"/>
                      <a:pt x="25205" y="6193"/>
                      <a:pt x="36440" y="0"/>
                    </a:cubicBezTo>
                    <a:cubicBezTo>
                      <a:pt x="37880" y="1584"/>
                      <a:pt x="39320" y="3097"/>
                      <a:pt x="40760" y="4681"/>
                    </a:cubicBezTo>
                    <a:cubicBezTo>
                      <a:pt x="29454" y="11090"/>
                      <a:pt x="17139" y="16707"/>
                      <a:pt x="3961" y="21172"/>
                    </a:cubicBezTo>
                    <a:lnTo>
                      <a:pt x="3961" y="2117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5" name="Freeform: Shape 6424">
                <a:extLst>
                  <a:ext uri="{FF2B5EF4-FFF2-40B4-BE49-F238E27FC236}">
                    <a16:creationId xmlns:a16="http://schemas.microsoft.com/office/drawing/2014/main" id="{B6134EE9-56A6-2FA1-5227-9AA43E977D6E}"/>
                  </a:ext>
                </a:extLst>
              </p:cNvPr>
              <p:cNvSpPr/>
              <p:nvPr/>
            </p:nvSpPr>
            <p:spPr>
              <a:xfrm>
                <a:off x="8208060" y="5950431"/>
                <a:ext cx="38887" cy="25204"/>
              </a:xfrm>
              <a:custGeom>
                <a:avLst/>
                <a:gdLst>
                  <a:gd name="connsiteX0" fmla="*/ 4609 w 38887"/>
                  <a:gd name="connsiteY0" fmla="*/ 25205 h 25204"/>
                  <a:gd name="connsiteX1" fmla="*/ 0 w 38887"/>
                  <a:gd name="connsiteY1" fmla="*/ 20452 h 25204"/>
                  <a:gd name="connsiteX2" fmla="*/ 33990 w 38887"/>
                  <a:gd name="connsiteY2" fmla="*/ 0 h 25204"/>
                  <a:gd name="connsiteX3" fmla="*/ 38888 w 38887"/>
                  <a:gd name="connsiteY3" fmla="*/ 4033 h 25204"/>
                  <a:gd name="connsiteX4" fmla="*/ 4681 w 38887"/>
                  <a:gd name="connsiteY4" fmla="*/ 25205 h 25204"/>
                  <a:gd name="connsiteX5" fmla="*/ 4681 w 38887"/>
                  <a:gd name="connsiteY5" fmla="*/ 25205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7" h="25204">
                    <a:moveTo>
                      <a:pt x="4609" y="25205"/>
                    </a:moveTo>
                    <a:cubicBezTo>
                      <a:pt x="3025" y="23620"/>
                      <a:pt x="1512" y="22036"/>
                      <a:pt x="0" y="20452"/>
                    </a:cubicBezTo>
                    <a:cubicBezTo>
                      <a:pt x="12314" y="14475"/>
                      <a:pt x="23693" y="7633"/>
                      <a:pt x="33990" y="0"/>
                    </a:cubicBezTo>
                    <a:cubicBezTo>
                      <a:pt x="35575" y="1368"/>
                      <a:pt x="37232" y="2737"/>
                      <a:pt x="38888" y="4033"/>
                    </a:cubicBezTo>
                    <a:cubicBezTo>
                      <a:pt x="28517" y="11883"/>
                      <a:pt x="17067" y="18940"/>
                      <a:pt x="4681" y="25205"/>
                    </a:cubicBezTo>
                    <a:lnTo>
                      <a:pt x="4681" y="2520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6" name="Freeform: Shape 6425">
                <a:extLst>
                  <a:ext uri="{FF2B5EF4-FFF2-40B4-BE49-F238E27FC236}">
                    <a16:creationId xmlns:a16="http://schemas.microsoft.com/office/drawing/2014/main" id="{D0201892-72C7-F2FA-DF04-F0FBC3D6BEBF}"/>
                  </a:ext>
                </a:extLst>
              </p:cNvPr>
              <p:cNvSpPr/>
              <p:nvPr/>
            </p:nvSpPr>
            <p:spPr>
              <a:xfrm>
                <a:off x="8239890" y="5945534"/>
                <a:ext cx="36438" cy="28805"/>
              </a:xfrm>
              <a:custGeom>
                <a:avLst/>
                <a:gdLst>
                  <a:gd name="connsiteX0" fmla="*/ 5257 w 36438"/>
                  <a:gd name="connsiteY0" fmla="*/ 28806 h 28805"/>
                  <a:gd name="connsiteX1" fmla="*/ 0 w 36438"/>
                  <a:gd name="connsiteY1" fmla="*/ 24701 h 28805"/>
                  <a:gd name="connsiteX2" fmla="*/ 31038 w 36438"/>
                  <a:gd name="connsiteY2" fmla="*/ 0 h 28805"/>
                  <a:gd name="connsiteX3" fmla="*/ 36439 w 36438"/>
                  <a:gd name="connsiteY3" fmla="*/ 3384 h 28805"/>
                  <a:gd name="connsiteX4" fmla="*/ 5185 w 36438"/>
                  <a:gd name="connsiteY4" fmla="*/ 28806 h 28805"/>
                  <a:gd name="connsiteX5" fmla="*/ 5185 w 36438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38" h="28805">
                    <a:moveTo>
                      <a:pt x="5257" y="28806"/>
                    </a:moveTo>
                    <a:cubicBezTo>
                      <a:pt x="3457" y="27437"/>
                      <a:pt x="1728" y="26069"/>
                      <a:pt x="0" y="24701"/>
                    </a:cubicBezTo>
                    <a:cubicBezTo>
                      <a:pt x="11450" y="17211"/>
                      <a:pt x="21820" y="8858"/>
                      <a:pt x="31038" y="0"/>
                    </a:cubicBezTo>
                    <a:cubicBezTo>
                      <a:pt x="32838" y="1152"/>
                      <a:pt x="34638" y="2305"/>
                      <a:pt x="36439" y="3384"/>
                    </a:cubicBezTo>
                    <a:cubicBezTo>
                      <a:pt x="27077" y="12530"/>
                      <a:pt x="16707" y="21100"/>
                      <a:pt x="5185" y="28806"/>
                    </a:cubicBezTo>
                    <a:lnTo>
                      <a:pt x="5185" y="2880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7" name="Freeform: Shape 6426">
                <a:extLst>
                  <a:ext uri="{FF2B5EF4-FFF2-40B4-BE49-F238E27FC236}">
                    <a16:creationId xmlns:a16="http://schemas.microsoft.com/office/drawing/2014/main" id="{CFCE89B4-FB7F-FE98-D583-86164CE573A9}"/>
                  </a:ext>
                </a:extLst>
              </p:cNvPr>
              <p:cNvSpPr/>
              <p:nvPr/>
            </p:nvSpPr>
            <p:spPr>
              <a:xfrm>
                <a:off x="8271504" y="5936820"/>
                <a:ext cx="33486" cy="32046"/>
              </a:xfrm>
              <a:custGeom>
                <a:avLst/>
                <a:gdLst>
                  <a:gd name="connsiteX0" fmla="*/ 5761 w 33486"/>
                  <a:gd name="connsiteY0" fmla="*/ 32046 h 32046"/>
                  <a:gd name="connsiteX1" fmla="*/ 0 w 33486"/>
                  <a:gd name="connsiteY1" fmla="*/ 28662 h 32046"/>
                  <a:gd name="connsiteX2" fmla="*/ 27654 w 33486"/>
                  <a:gd name="connsiteY2" fmla="*/ 0 h 32046"/>
                  <a:gd name="connsiteX3" fmla="*/ 33487 w 33486"/>
                  <a:gd name="connsiteY3" fmla="*/ 2592 h 32046"/>
                  <a:gd name="connsiteX4" fmla="*/ 5689 w 33486"/>
                  <a:gd name="connsiteY4" fmla="*/ 31974 h 32046"/>
                  <a:gd name="connsiteX5" fmla="*/ 5689 w 33486"/>
                  <a:gd name="connsiteY5" fmla="*/ 31974 h 3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86" h="32046">
                    <a:moveTo>
                      <a:pt x="5761" y="32046"/>
                    </a:moveTo>
                    <a:cubicBezTo>
                      <a:pt x="3817" y="30966"/>
                      <a:pt x="1945" y="29814"/>
                      <a:pt x="0" y="28662"/>
                    </a:cubicBezTo>
                    <a:cubicBezTo>
                      <a:pt x="10370" y="19732"/>
                      <a:pt x="19589" y="10082"/>
                      <a:pt x="27654" y="0"/>
                    </a:cubicBezTo>
                    <a:cubicBezTo>
                      <a:pt x="29599" y="936"/>
                      <a:pt x="31542" y="1800"/>
                      <a:pt x="33487" y="2592"/>
                    </a:cubicBezTo>
                    <a:cubicBezTo>
                      <a:pt x="25349" y="12962"/>
                      <a:pt x="16131" y="22828"/>
                      <a:pt x="5689" y="31974"/>
                    </a:cubicBezTo>
                    <a:lnTo>
                      <a:pt x="5689" y="319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8" name="Freeform: Shape 6427">
                <a:extLst>
                  <a:ext uri="{FF2B5EF4-FFF2-40B4-BE49-F238E27FC236}">
                    <a16:creationId xmlns:a16="http://schemas.microsoft.com/office/drawing/2014/main" id="{73CADB9D-3F7E-1F73-C11D-21A5F0F0966D}"/>
                  </a:ext>
                </a:extLst>
              </p:cNvPr>
              <p:cNvSpPr/>
              <p:nvPr/>
            </p:nvSpPr>
            <p:spPr>
              <a:xfrm>
                <a:off x="8302326" y="5924362"/>
                <a:ext cx="30030" cy="34782"/>
              </a:xfrm>
              <a:custGeom>
                <a:avLst/>
                <a:gdLst>
                  <a:gd name="connsiteX0" fmla="*/ 6193 w 30030"/>
                  <a:gd name="connsiteY0" fmla="*/ 34783 h 34782"/>
                  <a:gd name="connsiteX1" fmla="*/ 0 w 30030"/>
                  <a:gd name="connsiteY1" fmla="*/ 32190 h 34782"/>
                  <a:gd name="connsiteX2" fmla="*/ 23837 w 30030"/>
                  <a:gd name="connsiteY2" fmla="*/ 0 h 34782"/>
                  <a:gd name="connsiteX3" fmla="*/ 30030 w 30030"/>
                  <a:gd name="connsiteY3" fmla="*/ 1800 h 34782"/>
                  <a:gd name="connsiteX4" fmla="*/ 6121 w 30030"/>
                  <a:gd name="connsiteY4" fmla="*/ 34783 h 34782"/>
                  <a:gd name="connsiteX5" fmla="*/ 6121 w 30030"/>
                  <a:gd name="connsiteY5" fmla="*/ 34783 h 3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030" h="34782">
                    <a:moveTo>
                      <a:pt x="6193" y="34783"/>
                    </a:moveTo>
                    <a:cubicBezTo>
                      <a:pt x="4105" y="33990"/>
                      <a:pt x="2017" y="33054"/>
                      <a:pt x="0" y="32190"/>
                    </a:cubicBezTo>
                    <a:cubicBezTo>
                      <a:pt x="9146" y="21964"/>
                      <a:pt x="17067" y="11090"/>
                      <a:pt x="23837" y="0"/>
                    </a:cubicBezTo>
                    <a:cubicBezTo>
                      <a:pt x="25853" y="648"/>
                      <a:pt x="27942" y="1224"/>
                      <a:pt x="30030" y="1800"/>
                    </a:cubicBezTo>
                    <a:cubicBezTo>
                      <a:pt x="23260" y="13179"/>
                      <a:pt x="15339" y="24269"/>
                      <a:pt x="6121" y="34783"/>
                    </a:cubicBezTo>
                    <a:lnTo>
                      <a:pt x="6121" y="347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9" name="Freeform: Shape 6428">
                <a:extLst>
                  <a:ext uri="{FF2B5EF4-FFF2-40B4-BE49-F238E27FC236}">
                    <a16:creationId xmlns:a16="http://schemas.microsoft.com/office/drawing/2014/main" id="{77114CFA-14C6-134F-3784-9A0930436E5F}"/>
                  </a:ext>
                </a:extLst>
              </p:cNvPr>
              <p:cNvSpPr/>
              <p:nvPr/>
            </p:nvSpPr>
            <p:spPr>
              <a:xfrm>
                <a:off x="8331996" y="5908015"/>
                <a:ext cx="26069" cy="37159"/>
              </a:xfrm>
              <a:custGeom>
                <a:avLst/>
                <a:gdLst>
                  <a:gd name="connsiteX0" fmla="*/ 6481 w 26069"/>
                  <a:gd name="connsiteY0" fmla="*/ 37160 h 37159"/>
                  <a:gd name="connsiteX1" fmla="*/ 0 w 26069"/>
                  <a:gd name="connsiteY1" fmla="*/ 35431 h 37159"/>
                  <a:gd name="connsiteX2" fmla="*/ 19660 w 26069"/>
                  <a:gd name="connsiteY2" fmla="*/ 0 h 37159"/>
                  <a:gd name="connsiteX3" fmla="*/ 26069 w 26069"/>
                  <a:gd name="connsiteY3" fmla="*/ 864 h 37159"/>
                  <a:gd name="connsiteX4" fmla="*/ 6481 w 26069"/>
                  <a:gd name="connsiteY4" fmla="*/ 37160 h 37159"/>
                  <a:gd name="connsiteX5" fmla="*/ 6481 w 26069"/>
                  <a:gd name="connsiteY5" fmla="*/ 37160 h 3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9" h="37159">
                    <a:moveTo>
                      <a:pt x="6481" y="37160"/>
                    </a:moveTo>
                    <a:cubicBezTo>
                      <a:pt x="4321" y="36655"/>
                      <a:pt x="2161" y="36079"/>
                      <a:pt x="0" y="35431"/>
                    </a:cubicBezTo>
                    <a:cubicBezTo>
                      <a:pt x="7778" y="23981"/>
                      <a:pt x="14331" y="12098"/>
                      <a:pt x="19660" y="0"/>
                    </a:cubicBezTo>
                    <a:cubicBezTo>
                      <a:pt x="21821" y="360"/>
                      <a:pt x="23909" y="648"/>
                      <a:pt x="26069" y="864"/>
                    </a:cubicBezTo>
                    <a:cubicBezTo>
                      <a:pt x="20812" y="13251"/>
                      <a:pt x="14259" y="25421"/>
                      <a:pt x="6481" y="37160"/>
                    </a:cubicBezTo>
                    <a:lnTo>
                      <a:pt x="6481" y="3716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0" name="Freeform: Shape 6429">
                <a:extLst>
                  <a:ext uri="{FF2B5EF4-FFF2-40B4-BE49-F238E27FC236}">
                    <a16:creationId xmlns:a16="http://schemas.microsoft.com/office/drawing/2014/main" id="{9EF394E8-783A-1C67-CBDC-7E94F21E343E}"/>
                  </a:ext>
                </a:extLst>
              </p:cNvPr>
              <p:cNvSpPr/>
              <p:nvPr/>
            </p:nvSpPr>
            <p:spPr>
              <a:xfrm>
                <a:off x="8359937" y="5887707"/>
                <a:ext cx="21676" cy="39247"/>
              </a:xfrm>
              <a:custGeom>
                <a:avLst/>
                <a:gdLst>
                  <a:gd name="connsiteX0" fmla="*/ 6698 w 21676"/>
                  <a:gd name="connsiteY0" fmla="*/ 39248 h 39247"/>
                  <a:gd name="connsiteX1" fmla="*/ 0 w 21676"/>
                  <a:gd name="connsiteY1" fmla="*/ 38456 h 39247"/>
                  <a:gd name="connsiteX2" fmla="*/ 15123 w 21676"/>
                  <a:gd name="connsiteY2" fmla="*/ 72 h 39247"/>
                  <a:gd name="connsiteX3" fmla="*/ 21676 w 21676"/>
                  <a:gd name="connsiteY3" fmla="*/ 0 h 39247"/>
                  <a:gd name="connsiteX4" fmla="*/ 6698 w 21676"/>
                  <a:gd name="connsiteY4" fmla="*/ 39248 h 39247"/>
                  <a:gd name="connsiteX5" fmla="*/ 6698 w 21676"/>
                  <a:gd name="connsiteY5" fmla="*/ 39248 h 3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676" h="39247">
                    <a:moveTo>
                      <a:pt x="6698" y="39248"/>
                    </a:moveTo>
                    <a:cubicBezTo>
                      <a:pt x="4465" y="39032"/>
                      <a:pt x="2233" y="38744"/>
                      <a:pt x="0" y="38456"/>
                    </a:cubicBezTo>
                    <a:cubicBezTo>
                      <a:pt x="6265" y="25853"/>
                      <a:pt x="11307" y="13035"/>
                      <a:pt x="15123" y="72"/>
                    </a:cubicBezTo>
                    <a:cubicBezTo>
                      <a:pt x="17284" y="72"/>
                      <a:pt x="19516" y="72"/>
                      <a:pt x="21676" y="0"/>
                    </a:cubicBezTo>
                    <a:cubicBezTo>
                      <a:pt x="18004" y="13251"/>
                      <a:pt x="12963" y="26357"/>
                      <a:pt x="6698" y="39248"/>
                    </a:cubicBezTo>
                    <a:lnTo>
                      <a:pt x="6698" y="39248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1" name="Freeform: Shape 6430">
                <a:extLst>
                  <a:ext uri="{FF2B5EF4-FFF2-40B4-BE49-F238E27FC236}">
                    <a16:creationId xmlns:a16="http://schemas.microsoft.com/office/drawing/2014/main" id="{E7ABA859-78FF-F259-3A52-2EF39BABAE44}"/>
                  </a:ext>
                </a:extLst>
              </p:cNvPr>
              <p:cNvSpPr/>
              <p:nvPr/>
            </p:nvSpPr>
            <p:spPr>
              <a:xfrm>
                <a:off x="8385647" y="5862718"/>
                <a:ext cx="16851" cy="42128"/>
              </a:xfrm>
              <a:custGeom>
                <a:avLst/>
                <a:gdLst>
                  <a:gd name="connsiteX0" fmla="*/ 6841 w 16851"/>
                  <a:gd name="connsiteY0" fmla="*/ 41840 h 42128"/>
                  <a:gd name="connsiteX1" fmla="*/ 0 w 16851"/>
                  <a:gd name="connsiteY1" fmla="*/ 42128 h 42128"/>
                  <a:gd name="connsiteX2" fmla="*/ 10298 w 16851"/>
                  <a:gd name="connsiteY2" fmla="*/ 1224 h 42128"/>
                  <a:gd name="connsiteX3" fmla="*/ 16851 w 16851"/>
                  <a:gd name="connsiteY3" fmla="*/ 0 h 42128"/>
                  <a:gd name="connsiteX4" fmla="*/ 6841 w 16851"/>
                  <a:gd name="connsiteY4" fmla="*/ 41840 h 42128"/>
                  <a:gd name="connsiteX5" fmla="*/ 6841 w 16851"/>
                  <a:gd name="connsiteY5" fmla="*/ 41840 h 4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51" h="42128">
                    <a:moveTo>
                      <a:pt x="6841" y="41840"/>
                    </a:moveTo>
                    <a:cubicBezTo>
                      <a:pt x="4537" y="41984"/>
                      <a:pt x="2232" y="42056"/>
                      <a:pt x="0" y="42128"/>
                    </a:cubicBezTo>
                    <a:cubicBezTo>
                      <a:pt x="4752" y="28589"/>
                      <a:pt x="8138" y="14835"/>
                      <a:pt x="10298" y="1224"/>
                    </a:cubicBezTo>
                    <a:cubicBezTo>
                      <a:pt x="12458" y="864"/>
                      <a:pt x="14690" y="432"/>
                      <a:pt x="16851" y="0"/>
                    </a:cubicBezTo>
                    <a:cubicBezTo>
                      <a:pt x="14834" y="13971"/>
                      <a:pt x="11522" y="28014"/>
                      <a:pt x="6841" y="41840"/>
                    </a:cubicBezTo>
                    <a:lnTo>
                      <a:pt x="6841" y="4184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2" name="Freeform: Shape 6431">
                <a:extLst>
                  <a:ext uri="{FF2B5EF4-FFF2-40B4-BE49-F238E27FC236}">
                    <a16:creationId xmlns:a16="http://schemas.microsoft.com/office/drawing/2014/main" id="{85108E29-8AB8-FA5F-6167-36F18CE85D3D}"/>
                  </a:ext>
                </a:extLst>
              </p:cNvPr>
              <p:cNvSpPr/>
              <p:nvPr/>
            </p:nvSpPr>
            <p:spPr>
              <a:xfrm>
                <a:off x="8045452" y="5839890"/>
                <a:ext cx="12386" cy="40543"/>
              </a:xfrm>
              <a:custGeom>
                <a:avLst/>
                <a:gdLst>
                  <a:gd name="connsiteX0" fmla="*/ 6265 w 12386"/>
                  <a:gd name="connsiteY0" fmla="*/ 1296 h 40543"/>
                  <a:gd name="connsiteX1" fmla="*/ 0 w 12386"/>
                  <a:gd name="connsiteY1" fmla="*/ 0 h 40543"/>
                  <a:gd name="connsiteX2" fmla="*/ 5833 w 12386"/>
                  <a:gd name="connsiteY2" fmla="*/ 40112 h 40543"/>
                  <a:gd name="connsiteX3" fmla="*/ 12386 w 12386"/>
                  <a:gd name="connsiteY3" fmla="*/ 40544 h 40543"/>
                  <a:gd name="connsiteX4" fmla="*/ 6336 w 12386"/>
                  <a:gd name="connsiteY4" fmla="*/ 1296 h 40543"/>
                  <a:gd name="connsiteX5" fmla="*/ 6336 w 12386"/>
                  <a:gd name="connsiteY5" fmla="*/ 1296 h 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86" h="40543">
                    <a:moveTo>
                      <a:pt x="6265" y="1296"/>
                    </a:moveTo>
                    <a:cubicBezTo>
                      <a:pt x="4177" y="936"/>
                      <a:pt x="2088" y="504"/>
                      <a:pt x="0" y="0"/>
                    </a:cubicBezTo>
                    <a:cubicBezTo>
                      <a:pt x="720" y="13250"/>
                      <a:pt x="2592" y="26717"/>
                      <a:pt x="5833" y="40112"/>
                    </a:cubicBezTo>
                    <a:cubicBezTo>
                      <a:pt x="7993" y="40328"/>
                      <a:pt x="10225" y="40472"/>
                      <a:pt x="12386" y="40544"/>
                    </a:cubicBezTo>
                    <a:cubicBezTo>
                      <a:pt x="9145" y="27437"/>
                      <a:pt x="7129" y="14259"/>
                      <a:pt x="6336" y="1296"/>
                    </a:cubicBezTo>
                    <a:lnTo>
                      <a:pt x="6336" y="129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3" name="Freeform: Shape 6432">
                <a:extLst>
                  <a:ext uri="{FF2B5EF4-FFF2-40B4-BE49-F238E27FC236}">
                    <a16:creationId xmlns:a16="http://schemas.microsoft.com/office/drawing/2014/main" id="{2B3A1502-77CF-FF44-8061-5F70BC83CEF0}"/>
                  </a:ext>
                </a:extLst>
              </p:cNvPr>
              <p:cNvSpPr/>
              <p:nvPr/>
            </p:nvSpPr>
            <p:spPr>
              <a:xfrm>
                <a:off x="8063311" y="5864086"/>
                <a:ext cx="17067" cy="38095"/>
              </a:xfrm>
              <a:custGeom>
                <a:avLst/>
                <a:gdLst>
                  <a:gd name="connsiteX0" fmla="*/ 6265 w 17067"/>
                  <a:gd name="connsiteY0" fmla="*/ 216 h 38095"/>
                  <a:gd name="connsiteX1" fmla="*/ 0 w 17067"/>
                  <a:gd name="connsiteY1" fmla="*/ 0 h 38095"/>
                  <a:gd name="connsiteX2" fmla="*/ 10586 w 17067"/>
                  <a:gd name="connsiteY2" fmla="*/ 38095 h 38095"/>
                  <a:gd name="connsiteX3" fmla="*/ 17067 w 17067"/>
                  <a:gd name="connsiteY3" fmla="*/ 37447 h 38095"/>
                  <a:gd name="connsiteX4" fmla="*/ 6337 w 17067"/>
                  <a:gd name="connsiteY4" fmla="*/ 216 h 38095"/>
                  <a:gd name="connsiteX5" fmla="*/ 6337 w 17067"/>
                  <a:gd name="connsiteY5" fmla="*/ 216 h 38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67" h="38095">
                    <a:moveTo>
                      <a:pt x="6265" y="216"/>
                    </a:moveTo>
                    <a:cubicBezTo>
                      <a:pt x="4177" y="216"/>
                      <a:pt x="2088" y="72"/>
                      <a:pt x="0" y="0"/>
                    </a:cubicBezTo>
                    <a:cubicBezTo>
                      <a:pt x="2304" y="12675"/>
                      <a:pt x="5833" y="25493"/>
                      <a:pt x="10586" y="38095"/>
                    </a:cubicBezTo>
                    <a:cubicBezTo>
                      <a:pt x="12747" y="37880"/>
                      <a:pt x="14907" y="37735"/>
                      <a:pt x="17067" y="37447"/>
                    </a:cubicBezTo>
                    <a:cubicBezTo>
                      <a:pt x="12242" y="25133"/>
                      <a:pt x="8713" y="12675"/>
                      <a:pt x="6337" y="216"/>
                    </a:cubicBezTo>
                    <a:lnTo>
                      <a:pt x="6337" y="21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4" name="Freeform: Shape 6433">
                <a:extLst>
                  <a:ext uri="{FF2B5EF4-FFF2-40B4-BE49-F238E27FC236}">
                    <a16:creationId xmlns:a16="http://schemas.microsoft.com/office/drawing/2014/main" id="{8B239E15-F263-CFD7-73B9-D4DB35BB18AC}"/>
                  </a:ext>
                </a:extLst>
              </p:cNvPr>
              <p:cNvSpPr/>
              <p:nvPr/>
            </p:nvSpPr>
            <p:spPr>
              <a:xfrm>
                <a:off x="8083691" y="5884034"/>
                <a:ext cx="21387" cy="36367"/>
              </a:xfrm>
              <a:custGeom>
                <a:avLst/>
                <a:gdLst>
                  <a:gd name="connsiteX0" fmla="*/ 6193 w 21387"/>
                  <a:gd name="connsiteY0" fmla="*/ 0 h 36367"/>
                  <a:gd name="connsiteX1" fmla="*/ 0 w 21387"/>
                  <a:gd name="connsiteY1" fmla="*/ 720 h 36367"/>
                  <a:gd name="connsiteX2" fmla="*/ 15123 w 21387"/>
                  <a:gd name="connsiteY2" fmla="*/ 36368 h 36367"/>
                  <a:gd name="connsiteX3" fmla="*/ 21388 w 21387"/>
                  <a:gd name="connsiteY3" fmla="*/ 34855 h 36367"/>
                  <a:gd name="connsiteX4" fmla="*/ 6193 w 21387"/>
                  <a:gd name="connsiteY4" fmla="*/ 0 h 36367"/>
                  <a:gd name="connsiteX5" fmla="*/ 6193 w 21387"/>
                  <a:gd name="connsiteY5" fmla="*/ 0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87" h="36367">
                    <a:moveTo>
                      <a:pt x="6193" y="0"/>
                    </a:moveTo>
                    <a:cubicBezTo>
                      <a:pt x="4177" y="288"/>
                      <a:pt x="2089" y="504"/>
                      <a:pt x="0" y="720"/>
                    </a:cubicBezTo>
                    <a:cubicBezTo>
                      <a:pt x="3817" y="12747"/>
                      <a:pt x="8858" y="24701"/>
                      <a:pt x="15123" y="36368"/>
                    </a:cubicBezTo>
                    <a:cubicBezTo>
                      <a:pt x="17211" y="35935"/>
                      <a:pt x="19300" y="35359"/>
                      <a:pt x="21388" y="34855"/>
                    </a:cubicBezTo>
                    <a:cubicBezTo>
                      <a:pt x="15123" y="23477"/>
                      <a:pt x="10082" y="11738"/>
                      <a:pt x="6193" y="0"/>
                    </a:cubicBezTo>
                    <a:lnTo>
                      <a:pt x="619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5" name="Freeform: Shape 6434">
                <a:extLst>
                  <a:ext uri="{FF2B5EF4-FFF2-40B4-BE49-F238E27FC236}">
                    <a16:creationId xmlns:a16="http://schemas.microsoft.com/office/drawing/2014/main" id="{17190358-2C1D-D555-0F92-1CA2DD11BBDE}"/>
                  </a:ext>
                </a:extLst>
              </p:cNvPr>
              <p:cNvSpPr/>
              <p:nvPr/>
            </p:nvSpPr>
            <p:spPr>
              <a:xfrm>
                <a:off x="8106159" y="5900309"/>
                <a:ext cx="25277" cy="34566"/>
              </a:xfrm>
              <a:custGeom>
                <a:avLst/>
                <a:gdLst>
                  <a:gd name="connsiteX0" fmla="*/ 5977 w 25277"/>
                  <a:gd name="connsiteY0" fmla="*/ 0 h 34566"/>
                  <a:gd name="connsiteX1" fmla="*/ 0 w 25277"/>
                  <a:gd name="connsiteY1" fmla="*/ 1657 h 34566"/>
                  <a:gd name="connsiteX2" fmla="*/ 19372 w 25277"/>
                  <a:gd name="connsiteY2" fmla="*/ 34567 h 34566"/>
                  <a:gd name="connsiteX3" fmla="*/ 25277 w 25277"/>
                  <a:gd name="connsiteY3" fmla="*/ 32191 h 34566"/>
                  <a:gd name="connsiteX4" fmla="*/ 5906 w 25277"/>
                  <a:gd name="connsiteY4" fmla="*/ 0 h 34566"/>
                  <a:gd name="connsiteX5" fmla="*/ 5906 w 25277"/>
                  <a:gd name="connsiteY5" fmla="*/ 0 h 3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77" h="34566">
                    <a:moveTo>
                      <a:pt x="5977" y="0"/>
                    </a:moveTo>
                    <a:cubicBezTo>
                      <a:pt x="4033" y="576"/>
                      <a:pt x="2017" y="1152"/>
                      <a:pt x="0" y="1657"/>
                    </a:cubicBezTo>
                    <a:cubicBezTo>
                      <a:pt x="5257" y="12891"/>
                      <a:pt x="11666" y="23981"/>
                      <a:pt x="19372" y="34567"/>
                    </a:cubicBezTo>
                    <a:cubicBezTo>
                      <a:pt x="21388" y="33775"/>
                      <a:pt x="23333" y="32983"/>
                      <a:pt x="25277" y="32191"/>
                    </a:cubicBezTo>
                    <a:cubicBezTo>
                      <a:pt x="17643" y="21821"/>
                      <a:pt x="11163" y="11018"/>
                      <a:pt x="5906" y="0"/>
                    </a:cubicBezTo>
                    <a:lnTo>
                      <a:pt x="5906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6" name="Freeform: Shape 6435">
                <a:extLst>
                  <a:ext uri="{FF2B5EF4-FFF2-40B4-BE49-F238E27FC236}">
                    <a16:creationId xmlns:a16="http://schemas.microsoft.com/office/drawing/2014/main" id="{6276EED0-71BD-44AC-017F-7796D2DEF241}"/>
                  </a:ext>
                </a:extLst>
              </p:cNvPr>
              <p:cNvSpPr/>
              <p:nvPr/>
            </p:nvSpPr>
            <p:spPr>
              <a:xfrm>
                <a:off x="8130500" y="5913128"/>
                <a:ext cx="28805" cy="32262"/>
              </a:xfrm>
              <a:custGeom>
                <a:avLst/>
                <a:gdLst>
                  <a:gd name="connsiteX0" fmla="*/ 5617 w 28805"/>
                  <a:gd name="connsiteY0" fmla="*/ 0 h 32262"/>
                  <a:gd name="connsiteX1" fmla="*/ 0 w 28805"/>
                  <a:gd name="connsiteY1" fmla="*/ 2448 h 32262"/>
                  <a:gd name="connsiteX2" fmla="*/ 23260 w 28805"/>
                  <a:gd name="connsiteY2" fmla="*/ 32262 h 32262"/>
                  <a:gd name="connsiteX3" fmla="*/ 28806 w 28805"/>
                  <a:gd name="connsiteY3" fmla="*/ 29094 h 32262"/>
                  <a:gd name="connsiteX4" fmla="*/ 5617 w 28805"/>
                  <a:gd name="connsiteY4" fmla="*/ 0 h 32262"/>
                  <a:gd name="connsiteX5" fmla="*/ 5617 w 28805"/>
                  <a:gd name="connsiteY5" fmla="*/ 0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05" h="32262">
                    <a:moveTo>
                      <a:pt x="5617" y="0"/>
                    </a:moveTo>
                    <a:cubicBezTo>
                      <a:pt x="3817" y="864"/>
                      <a:pt x="1945" y="1656"/>
                      <a:pt x="0" y="2448"/>
                    </a:cubicBezTo>
                    <a:cubicBezTo>
                      <a:pt x="6554" y="12818"/>
                      <a:pt x="14331" y="22828"/>
                      <a:pt x="23260" y="32262"/>
                    </a:cubicBezTo>
                    <a:cubicBezTo>
                      <a:pt x="25133" y="31182"/>
                      <a:pt x="26933" y="30174"/>
                      <a:pt x="28806" y="29094"/>
                    </a:cubicBezTo>
                    <a:cubicBezTo>
                      <a:pt x="19948" y="19876"/>
                      <a:pt x="12171" y="10082"/>
                      <a:pt x="5617" y="0"/>
                    </a:cubicBezTo>
                    <a:cubicBezTo>
                      <a:pt x="5617" y="0"/>
                      <a:pt x="5617" y="0"/>
                      <a:pt x="5617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7" name="Freeform: Shape 6436">
                <a:extLst>
                  <a:ext uri="{FF2B5EF4-FFF2-40B4-BE49-F238E27FC236}">
                    <a16:creationId xmlns:a16="http://schemas.microsoft.com/office/drawing/2014/main" id="{A824A28C-AD3B-E61E-B0C7-EAEEFD6EA833}"/>
                  </a:ext>
                </a:extLst>
              </p:cNvPr>
              <p:cNvSpPr/>
              <p:nvPr/>
            </p:nvSpPr>
            <p:spPr>
              <a:xfrm>
                <a:off x="8156138" y="5922346"/>
                <a:ext cx="31901" cy="29669"/>
              </a:xfrm>
              <a:custGeom>
                <a:avLst/>
                <a:gdLst>
                  <a:gd name="connsiteX0" fmla="*/ 5185 w 31901"/>
                  <a:gd name="connsiteY0" fmla="*/ 72 h 29669"/>
                  <a:gd name="connsiteX1" fmla="*/ 0 w 31901"/>
                  <a:gd name="connsiteY1" fmla="*/ 3241 h 29669"/>
                  <a:gd name="connsiteX2" fmla="*/ 26861 w 31901"/>
                  <a:gd name="connsiteY2" fmla="*/ 29670 h 29669"/>
                  <a:gd name="connsiteX3" fmla="*/ 31902 w 31901"/>
                  <a:gd name="connsiteY3" fmla="*/ 25781 h 29669"/>
                  <a:gd name="connsiteX4" fmla="*/ 5257 w 31901"/>
                  <a:gd name="connsiteY4" fmla="*/ 0 h 29669"/>
                  <a:gd name="connsiteX5" fmla="*/ 5257 w 31901"/>
                  <a:gd name="connsiteY5" fmla="*/ 0 h 2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01" h="29669">
                    <a:moveTo>
                      <a:pt x="5185" y="72"/>
                    </a:moveTo>
                    <a:cubicBezTo>
                      <a:pt x="3457" y="1152"/>
                      <a:pt x="1728" y="2232"/>
                      <a:pt x="0" y="3241"/>
                    </a:cubicBezTo>
                    <a:cubicBezTo>
                      <a:pt x="7849" y="12602"/>
                      <a:pt x="16779" y="21461"/>
                      <a:pt x="26861" y="29670"/>
                    </a:cubicBezTo>
                    <a:cubicBezTo>
                      <a:pt x="28589" y="28446"/>
                      <a:pt x="30246" y="27077"/>
                      <a:pt x="31902" y="25781"/>
                    </a:cubicBezTo>
                    <a:cubicBezTo>
                      <a:pt x="21964" y="17788"/>
                      <a:pt x="13034" y="9146"/>
                      <a:pt x="5257" y="0"/>
                    </a:cubicBezTo>
                    <a:lnTo>
                      <a:pt x="525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8" name="Freeform: Shape 6437">
                <a:extLst>
                  <a:ext uri="{FF2B5EF4-FFF2-40B4-BE49-F238E27FC236}">
                    <a16:creationId xmlns:a16="http://schemas.microsoft.com/office/drawing/2014/main" id="{C09E178F-126A-EBE9-E2CF-5BA0A4B7F0A5}"/>
                  </a:ext>
                </a:extLst>
              </p:cNvPr>
              <p:cNvSpPr/>
              <p:nvPr/>
            </p:nvSpPr>
            <p:spPr>
              <a:xfrm>
                <a:off x="8182566" y="5928251"/>
                <a:ext cx="34422" cy="26573"/>
              </a:xfrm>
              <a:custGeom>
                <a:avLst/>
                <a:gdLst>
                  <a:gd name="connsiteX0" fmla="*/ 4753 w 34422"/>
                  <a:gd name="connsiteY0" fmla="*/ 72 h 26573"/>
                  <a:gd name="connsiteX1" fmla="*/ 0 w 34422"/>
                  <a:gd name="connsiteY1" fmla="*/ 3889 h 26573"/>
                  <a:gd name="connsiteX2" fmla="*/ 29958 w 34422"/>
                  <a:gd name="connsiteY2" fmla="*/ 26573 h 26573"/>
                  <a:gd name="connsiteX3" fmla="*/ 34423 w 34422"/>
                  <a:gd name="connsiteY3" fmla="*/ 22036 h 26573"/>
                  <a:gd name="connsiteX4" fmla="*/ 4681 w 34422"/>
                  <a:gd name="connsiteY4" fmla="*/ 0 h 26573"/>
                  <a:gd name="connsiteX5" fmla="*/ 4681 w 34422"/>
                  <a:gd name="connsiteY5" fmla="*/ 0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2" h="26573">
                    <a:moveTo>
                      <a:pt x="4753" y="72"/>
                    </a:moveTo>
                    <a:cubicBezTo>
                      <a:pt x="3241" y="1368"/>
                      <a:pt x="1656" y="2664"/>
                      <a:pt x="0" y="3889"/>
                    </a:cubicBezTo>
                    <a:cubicBezTo>
                      <a:pt x="8930" y="12098"/>
                      <a:pt x="18940" y="19732"/>
                      <a:pt x="29958" y="26573"/>
                    </a:cubicBezTo>
                    <a:cubicBezTo>
                      <a:pt x="31470" y="25061"/>
                      <a:pt x="32983" y="23621"/>
                      <a:pt x="34423" y="22036"/>
                    </a:cubicBezTo>
                    <a:cubicBezTo>
                      <a:pt x="23477" y="15411"/>
                      <a:pt x="13539" y="7993"/>
                      <a:pt x="4681" y="0"/>
                    </a:cubicBezTo>
                    <a:lnTo>
                      <a:pt x="46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9" name="Freeform: Shape 6438">
                <a:extLst>
                  <a:ext uri="{FF2B5EF4-FFF2-40B4-BE49-F238E27FC236}">
                    <a16:creationId xmlns:a16="http://schemas.microsoft.com/office/drawing/2014/main" id="{C6F2C972-7B6A-1D21-9F6B-FB71E8DD3426}"/>
                  </a:ext>
                </a:extLst>
              </p:cNvPr>
              <p:cNvSpPr/>
              <p:nvPr/>
            </p:nvSpPr>
            <p:spPr>
              <a:xfrm>
                <a:off x="8209644" y="5930699"/>
                <a:ext cx="36511" cy="23044"/>
              </a:xfrm>
              <a:custGeom>
                <a:avLst/>
                <a:gdLst>
                  <a:gd name="connsiteX0" fmla="*/ 4177 w 36511"/>
                  <a:gd name="connsiteY0" fmla="*/ 72 h 23044"/>
                  <a:gd name="connsiteX1" fmla="*/ 0 w 36511"/>
                  <a:gd name="connsiteY1" fmla="*/ 4465 h 23044"/>
                  <a:gd name="connsiteX2" fmla="*/ 32695 w 36511"/>
                  <a:gd name="connsiteY2" fmla="*/ 23045 h 23044"/>
                  <a:gd name="connsiteX3" fmla="*/ 36512 w 36511"/>
                  <a:gd name="connsiteY3" fmla="*/ 18004 h 23044"/>
                  <a:gd name="connsiteX4" fmla="*/ 4177 w 36511"/>
                  <a:gd name="connsiteY4" fmla="*/ 0 h 23044"/>
                  <a:gd name="connsiteX5" fmla="*/ 4177 w 36511"/>
                  <a:gd name="connsiteY5" fmla="*/ 0 h 2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11" h="23044">
                    <a:moveTo>
                      <a:pt x="4177" y="72"/>
                    </a:moveTo>
                    <a:cubicBezTo>
                      <a:pt x="2809" y="1584"/>
                      <a:pt x="1441" y="3024"/>
                      <a:pt x="0" y="4465"/>
                    </a:cubicBezTo>
                    <a:cubicBezTo>
                      <a:pt x="9938" y="11450"/>
                      <a:pt x="20812" y="17715"/>
                      <a:pt x="32695" y="23045"/>
                    </a:cubicBezTo>
                    <a:cubicBezTo>
                      <a:pt x="33990" y="21388"/>
                      <a:pt x="35287" y="19732"/>
                      <a:pt x="36512" y="18004"/>
                    </a:cubicBezTo>
                    <a:cubicBezTo>
                      <a:pt x="24845" y="12818"/>
                      <a:pt x="13971" y="6769"/>
                      <a:pt x="4177" y="0"/>
                    </a:cubicBezTo>
                    <a:lnTo>
                      <a:pt x="417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40" name="Freeform: Shape 6439">
                <a:extLst>
                  <a:ext uri="{FF2B5EF4-FFF2-40B4-BE49-F238E27FC236}">
                    <a16:creationId xmlns:a16="http://schemas.microsoft.com/office/drawing/2014/main" id="{7EBE1E9A-449C-8277-1EB9-CE5864696D4F}"/>
                  </a:ext>
                </a:extLst>
              </p:cNvPr>
              <p:cNvSpPr/>
              <p:nvPr/>
            </p:nvSpPr>
            <p:spPr>
              <a:xfrm>
                <a:off x="8236793" y="5929691"/>
                <a:ext cx="38095" cy="19083"/>
              </a:xfrm>
              <a:custGeom>
                <a:avLst/>
                <a:gdLst>
                  <a:gd name="connsiteX0" fmla="*/ 3601 w 38095"/>
                  <a:gd name="connsiteY0" fmla="*/ 0 h 19083"/>
                  <a:gd name="connsiteX1" fmla="*/ 0 w 38095"/>
                  <a:gd name="connsiteY1" fmla="*/ 4897 h 19083"/>
                  <a:gd name="connsiteX2" fmla="*/ 34927 w 38095"/>
                  <a:gd name="connsiteY2" fmla="*/ 19084 h 19083"/>
                  <a:gd name="connsiteX3" fmla="*/ 38096 w 38095"/>
                  <a:gd name="connsiteY3" fmla="*/ 13611 h 19083"/>
                  <a:gd name="connsiteX4" fmla="*/ 3601 w 38095"/>
                  <a:gd name="connsiteY4" fmla="*/ 0 h 19083"/>
                  <a:gd name="connsiteX5" fmla="*/ 3601 w 38095"/>
                  <a:gd name="connsiteY5" fmla="*/ 0 h 1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95" h="19083">
                    <a:moveTo>
                      <a:pt x="3601" y="0"/>
                    </a:moveTo>
                    <a:cubicBezTo>
                      <a:pt x="2448" y="1656"/>
                      <a:pt x="1225" y="3313"/>
                      <a:pt x="0" y="4897"/>
                    </a:cubicBezTo>
                    <a:cubicBezTo>
                      <a:pt x="10802" y="10514"/>
                      <a:pt x="22468" y="15339"/>
                      <a:pt x="34927" y="19084"/>
                    </a:cubicBezTo>
                    <a:cubicBezTo>
                      <a:pt x="36007" y="17284"/>
                      <a:pt x="37087" y="15411"/>
                      <a:pt x="38096" y="13611"/>
                    </a:cubicBezTo>
                    <a:cubicBezTo>
                      <a:pt x="25781" y="10010"/>
                      <a:pt x="14187" y="5473"/>
                      <a:pt x="3601" y="0"/>
                    </a:cubicBezTo>
                    <a:lnTo>
                      <a:pt x="360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41" name="Freeform: Shape 6440">
                <a:extLst>
                  <a:ext uri="{FF2B5EF4-FFF2-40B4-BE49-F238E27FC236}">
                    <a16:creationId xmlns:a16="http://schemas.microsoft.com/office/drawing/2014/main" id="{D07E7E8F-089C-27C1-92F7-1B48A143625B}"/>
                  </a:ext>
                </a:extLst>
              </p:cNvPr>
              <p:cNvSpPr/>
              <p:nvPr/>
            </p:nvSpPr>
            <p:spPr>
              <a:xfrm>
                <a:off x="8263799" y="5925226"/>
                <a:ext cx="39104" cy="14762"/>
              </a:xfrm>
              <a:custGeom>
                <a:avLst/>
                <a:gdLst>
                  <a:gd name="connsiteX0" fmla="*/ 2881 w 39104"/>
                  <a:gd name="connsiteY0" fmla="*/ 0 h 14762"/>
                  <a:gd name="connsiteX1" fmla="*/ 0 w 39104"/>
                  <a:gd name="connsiteY1" fmla="*/ 5329 h 14762"/>
                  <a:gd name="connsiteX2" fmla="*/ 36655 w 39104"/>
                  <a:gd name="connsiteY2" fmla="*/ 14763 h 14762"/>
                  <a:gd name="connsiteX3" fmla="*/ 39104 w 39104"/>
                  <a:gd name="connsiteY3" fmla="*/ 8858 h 14762"/>
                  <a:gd name="connsiteX4" fmla="*/ 2881 w 39104"/>
                  <a:gd name="connsiteY4" fmla="*/ 0 h 14762"/>
                  <a:gd name="connsiteX5" fmla="*/ 2881 w 39104"/>
                  <a:gd name="connsiteY5" fmla="*/ 0 h 1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4" h="14762">
                    <a:moveTo>
                      <a:pt x="2881" y="0"/>
                    </a:moveTo>
                    <a:cubicBezTo>
                      <a:pt x="1945" y="1800"/>
                      <a:pt x="1008" y="3601"/>
                      <a:pt x="0" y="5329"/>
                    </a:cubicBezTo>
                    <a:cubicBezTo>
                      <a:pt x="11450" y="9506"/>
                      <a:pt x="23693" y="12747"/>
                      <a:pt x="36655" y="14763"/>
                    </a:cubicBezTo>
                    <a:cubicBezTo>
                      <a:pt x="37519" y="12818"/>
                      <a:pt x="38311" y="10874"/>
                      <a:pt x="39104" y="8858"/>
                    </a:cubicBezTo>
                    <a:cubicBezTo>
                      <a:pt x="26357" y="6985"/>
                      <a:pt x="14187" y="3961"/>
                      <a:pt x="2881" y="0"/>
                    </a:cubicBezTo>
                    <a:lnTo>
                      <a:pt x="28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42" name="Freeform: Shape 6441">
                <a:extLst>
                  <a:ext uri="{FF2B5EF4-FFF2-40B4-BE49-F238E27FC236}">
                    <a16:creationId xmlns:a16="http://schemas.microsoft.com/office/drawing/2014/main" id="{9B98AC62-C094-0D59-35A0-96CE9917F2C9}"/>
                  </a:ext>
                </a:extLst>
              </p:cNvPr>
              <p:cNvSpPr/>
              <p:nvPr/>
            </p:nvSpPr>
            <p:spPr>
              <a:xfrm>
                <a:off x="8290084" y="5917233"/>
                <a:ext cx="39463" cy="10009"/>
              </a:xfrm>
              <a:custGeom>
                <a:avLst/>
                <a:gdLst>
                  <a:gd name="connsiteX0" fmla="*/ 2160 w 39463"/>
                  <a:gd name="connsiteY0" fmla="*/ 0 h 10009"/>
                  <a:gd name="connsiteX1" fmla="*/ 0 w 39463"/>
                  <a:gd name="connsiteY1" fmla="*/ 5689 h 10009"/>
                  <a:gd name="connsiteX2" fmla="*/ 37807 w 39463"/>
                  <a:gd name="connsiteY2" fmla="*/ 10010 h 10009"/>
                  <a:gd name="connsiteX3" fmla="*/ 39464 w 39463"/>
                  <a:gd name="connsiteY3" fmla="*/ 3817 h 10009"/>
                  <a:gd name="connsiteX4" fmla="*/ 2160 w 39463"/>
                  <a:gd name="connsiteY4" fmla="*/ 0 h 10009"/>
                  <a:gd name="connsiteX5" fmla="*/ 2160 w 39463"/>
                  <a:gd name="connsiteY5" fmla="*/ 0 h 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63" h="10009">
                    <a:moveTo>
                      <a:pt x="2160" y="0"/>
                    </a:moveTo>
                    <a:cubicBezTo>
                      <a:pt x="1440" y="1872"/>
                      <a:pt x="720" y="3817"/>
                      <a:pt x="0" y="5689"/>
                    </a:cubicBezTo>
                    <a:cubicBezTo>
                      <a:pt x="11954" y="8281"/>
                      <a:pt x="24628" y="9794"/>
                      <a:pt x="37807" y="10010"/>
                    </a:cubicBezTo>
                    <a:cubicBezTo>
                      <a:pt x="38383" y="7921"/>
                      <a:pt x="38959" y="5905"/>
                      <a:pt x="39464" y="3817"/>
                    </a:cubicBezTo>
                    <a:cubicBezTo>
                      <a:pt x="26429" y="3817"/>
                      <a:pt x="13970" y="2448"/>
                      <a:pt x="2160" y="0"/>
                    </a:cubicBezTo>
                    <a:lnTo>
                      <a:pt x="2160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43" name="Freeform: Shape 6442">
                <a:extLst>
                  <a:ext uri="{FF2B5EF4-FFF2-40B4-BE49-F238E27FC236}">
                    <a16:creationId xmlns:a16="http://schemas.microsoft.com/office/drawing/2014/main" id="{12AB0F0A-1E2F-97EA-113C-1A240A0DD73A}"/>
                  </a:ext>
                </a:extLst>
              </p:cNvPr>
              <p:cNvSpPr/>
              <p:nvPr/>
            </p:nvSpPr>
            <p:spPr>
              <a:xfrm>
                <a:off x="8315289" y="5904342"/>
                <a:ext cx="39247" cy="8015"/>
              </a:xfrm>
              <a:custGeom>
                <a:avLst/>
                <a:gdLst>
                  <a:gd name="connsiteX0" fmla="*/ 1440 w 39247"/>
                  <a:gd name="connsiteY0" fmla="*/ 1512 h 8015"/>
                  <a:gd name="connsiteX1" fmla="*/ 0 w 39247"/>
                  <a:gd name="connsiteY1" fmla="*/ 7490 h 8015"/>
                  <a:gd name="connsiteX2" fmla="*/ 38383 w 39247"/>
                  <a:gd name="connsiteY2" fmla="*/ 6409 h 8015"/>
                  <a:gd name="connsiteX3" fmla="*/ 39247 w 39247"/>
                  <a:gd name="connsiteY3" fmla="*/ 0 h 8015"/>
                  <a:gd name="connsiteX4" fmla="*/ 1440 w 39247"/>
                  <a:gd name="connsiteY4" fmla="*/ 1512 h 8015"/>
                  <a:gd name="connsiteX5" fmla="*/ 1440 w 39247"/>
                  <a:gd name="connsiteY5" fmla="*/ 1512 h 8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47" h="8015">
                    <a:moveTo>
                      <a:pt x="1440" y="1512"/>
                    </a:moveTo>
                    <a:cubicBezTo>
                      <a:pt x="1008" y="3529"/>
                      <a:pt x="504" y="5473"/>
                      <a:pt x="0" y="7490"/>
                    </a:cubicBezTo>
                    <a:cubicBezTo>
                      <a:pt x="12314" y="8426"/>
                      <a:pt x="25133" y="8138"/>
                      <a:pt x="38383" y="6409"/>
                    </a:cubicBezTo>
                    <a:cubicBezTo>
                      <a:pt x="38672" y="4249"/>
                      <a:pt x="38959" y="2089"/>
                      <a:pt x="39247" y="0"/>
                    </a:cubicBezTo>
                    <a:cubicBezTo>
                      <a:pt x="26213" y="1872"/>
                      <a:pt x="13539" y="2305"/>
                      <a:pt x="1440" y="1512"/>
                    </a:cubicBezTo>
                    <a:lnTo>
                      <a:pt x="1440" y="151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44" name="Freeform: Shape 6443">
                <a:extLst>
                  <a:ext uri="{FF2B5EF4-FFF2-40B4-BE49-F238E27FC236}">
                    <a16:creationId xmlns:a16="http://schemas.microsoft.com/office/drawing/2014/main" id="{BF49EBD4-9245-05CD-5400-8DAB823A70A9}"/>
                  </a:ext>
                </a:extLst>
              </p:cNvPr>
              <p:cNvSpPr/>
              <p:nvPr/>
            </p:nvSpPr>
            <p:spPr>
              <a:xfrm>
                <a:off x="8339053" y="5883746"/>
                <a:ext cx="38312" cy="13394"/>
              </a:xfrm>
              <a:custGeom>
                <a:avLst/>
                <a:gdLst>
                  <a:gd name="connsiteX0" fmla="*/ 649 w 38312"/>
                  <a:gd name="connsiteY0" fmla="*/ 7201 h 13394"/>
                  <a:gd name="connsiteX1" fmla="*/ 0 w 38312"/>
                  <a:gd name="connsiteY1" fmla="*/ 13395 h 13394"/>
                  <a:gd name="connsiteX2" fmla="*/ 38312 w 38312"/>
                  <a:gd name="connsiteY2" fmla="*/ 6554 h 13394"/>
                  <a:gd name="connsiteX3" fmla="*/ 38312 w 38312"/>
                  <a:gd name="connsiteY3" fmla="*/ 0 h 13394"/>
                  <a:gd name="connsiteX4" fmla="*/ 577 w 38312"/>
                  <a:gd name="connsiteY4" fmla="*/ 7274 h 13394"/>
                  <a:gd name="connsiteX5" fmla="*/ 577 w 38312"/>
                  <a:gd name="connsiteY5" fmla="*/ 7274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2" h="13394">
                    <a:moveTo>
                      <a:pt x="649" y="7201"/>
                    </a:moveTo>
                    <a:cubicBezTo>
                      <a:pt x="433" y="9218"/>
                      <a:pt x="288" y="11306"/>
                      <a:pt x="0" y="13395"/>
                    </a:cubicBezTo>
                    <a:cubicBezTo>
                      <a:pt x="12387" y="12530"/>
                      <a:pt x="25277" y="10298"/>
                      <a:pt x="38312" y="6554"/>
                    </a:cubicBezTo>
                    <a:cubicBezTo>
                      <a:pt x="38312" y="4393"/>
                      <a:pt x="38312" y="2160"/>
                      <a:pt x="38312" y="0"/>
                    </a:cubicBezTo>
                    <a:cubicBezTo>
                      <a:pt x="25493" y="3889"/>
                      <a:pt x="12819" y="6265"/>
                      <a:pt x="577" y="7274"/>
                    </a:cubicBezTo>
                    <a:lnTo>
                      <a:pt x="577" y="72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45" name="Freeform: Shape 6444">
                <a:extLst>
                  <a:ext uri="{FF2B5EF4-FFF2-40B4-BE49-F238E27FC236}">
                    <a16:creationId xmlns:a16="http://schemas.microsoft.com/office/drawing/2014/main" id="{4F3A144E-0D82-5552-D7EC-3DC8E988BDB1}"/>
                  </a:ext>
                </a:extLst>
              </p:cNvPr>
              <p:cNvSpPr/>
              <p:nvPr/>
            </p:nvSpPr>
            <p:spPr>
              <a:xfrm>
                <a:off x="8360874" y="5859333"/>
                <a:ext cx="37735" cy="19588"/>
              </a:xfrm>
              <a:custGeom>
                <a:avLst/>
                <a:gdLst>
                  <a:gd name="connsiteX0" fmla="*/ 0 w 37735"/>
                  <a:gd name="connsiteY0" fmla="*/ 13323 h 19588"/>
                  <a:gd name="connsiteX1" fmla="*/ 144 w 37735"/>
                  <a:gd name="connsiteY1" fmla="*/ 19588 h 19588"/>
                  <a:gd name="connsiteX2" fmla="*/ 37735 w 37735"/>
                  <a:gd name="connsiteY2" fmla="*/ 6626 h 19588"/>
                  <a:gd name="connsiteX3" fmla="*/ 36943 w 37735"/>
                  <a:gd name="connsiteY3" fmla="*/ 0 h 19588"/>
                  <a:gd name="connsiteX4" fmla="*/ 0 w 37735"/>
                  <a:gd name="connsiteY4" fmla="*/ 13323 h 19588"/>
                  <a:gd name="connsiteX5" fmla="*/ 0 w 37735"/>
                  <a:gd name="connsiteY5" fmla="*/ 13323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9588">
                    <a:moveTo>
                      <a:pt x="0" y="13323"/>
                    </a:moveTo>
                    <a:cubicBezTo>
                      <a:pt x="0" y="15411"/>
                      <a:pt x="144" y="17499"/>
                      <a:pt x="144" y="19588"/>
                    </a:cubicBezTo>
                    <a:cubicBezTo>
                      <a:pt x="12458" y="16779"/>
                      <a:pt x="25133" y="12530"/>
                      <a:pt x="37735" y="6626"/>
                    </a:cubicBezTo>
                    <a:cubicBezTo>
                      <a:pt x="37519" y="4393"/>
                      <a:pt x="37232" y="2161"/>
                      <a:pt x="36943" y="0"/>
                    </a:cubicBezTo>
                    <a:cubicBezTo>
                      <a:pt x="24557" y="6049"/>
                      <a:pt x="12171" y="10442"/>
                      <a:pt x="0" y="13323"/>
                    </a:cubicBezTo>
                    <a:lnTo>
                      <a:pt x="0" y="1332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6357" name="Graphic 6">
              <a:extLst>
                <a:ext uri="{FF2B5EF4-FFF2-40B4-BE49-F238E27FC236}">
                  <a16:creationId xmlns:a16="http://schemas.microsoft.com/office/drawing/2014/main" id="{7B91BEBA-FB61-4461-6B02-1D32D73D4E3A}"/>
                </a:ext>
              </a:extLst>
            </p:cNvPr>
            <p:cNvGrpSpPr/>
            <p:nvPr/>
          </p:nvGrpSpPr>
          <p:grpSpPr>
            <a:xfrm>
              <a:off x="8324291" y="5839890"/>
              <a:ext cx="395501" cy="135746"/>
              <a:chOff x="8324291" y="5839890"/>
              <a:chExt cx="395501" cy="135746"/>
            </a:xfrm>
            <a:solidFill>
              <a:srgbClr val="32A7A1"/>
            </a:solidFill>
          </p:grpSpPr>
          <p:sp>
            <p:nvSpPr>
              <p:cNvPr id="6388" name="Freeform: Shape 6387">
                <a:extLst>
                  <a:ext uri="{FF2B5EF4-FFF2-40B4-BE49-F238E27FC236}">
                    <a16:creationId xmlns:a16="http://schemas.microsoft.com/office/drawing/2014/main" id="{7D0A5FF3-B014-199F-18B3-587C0CD419E7}"/>
                  </a:ext>
                </a:extLst>
              </p:cNvPr>
              <p:cNvSpPr/>
              <p:nvPr/>
            </p:nvSpPr>
            <p:spPr>
              <a:xfrm>
                <a:off x="8345103" y="5847595"/>
                <a:ext cx="374689" cy="107932"/>
              </a:xfrm>
              <a:custGeom>
                <a:avLst/>
                <a:gdLst>
                  <a:gd name="connsiteX0" fmla="*/ 369865 w 374689"/>
                  <a:gd name="connsiteY0" fmla="*/ 0 h 107932"/>
                  <a:gd name="connsiteX1" fmla="*/ 374689 w 374689"/>
                  <a:gd name="connsiteY1" fmla="*/ 3097 h 107932"/>
                  <a:gd name="connsiteX2" fmla="*/ 0 w 374689"/>
                  <a:gd name="connsiteY2" fmla="*/ 13179 h 107932"/>
                  <a:gd name="connsiteX3" fmla="*/ 4680 w 374689"/>
                  <a:gd name="connsiteY3" fmla="*/ 9866 h 107932"/>
                  <a:gd name="connsiteX4" fmla="*/ 369865 w 374689"/>
                  <a:gd name="connsiteY4" fmla="*/ 0 h 1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689" h="107932">
                    <a:moveTo>
                      <a:pt x="369865" y="0"/>
                    </a:moveTo>
                    <a:cubicBezTo>
                      <a:pt x="371449" y="1008"/>
                      <a:pt x="373105" y="2017"/>
                      <a:pt x="374689" y="3097"/>
                    </a:cubicBezTo>
                    <a:cubicBezTo>
                      <a:pt x="288129" y="139420"/>
                      <a:pt x="91961" y="142804"/>
                      <a:pt x="0" y="13179"/>
                    </a:cubicBezTo>
                    <a:cubicBezTo>
                      <a:pt x="1584" y="12099"/>
                      <a:pt x="3096" y="10946"/>
                      <a:pt x="4680" y="9866"/>
                    </a:cubicBezTo>
                    <a:cubicBezTo>
                      <a:pt x="94338" y="136179"/>
                      <a:pt x="285536" y="132938"/>
                      <a:pt x="369865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9" name="Freeform: Shape 6388">
                <a:extLst>
                  <a:ext uri="{FF2B5EF4-FFF2-40B4-BE49-F238E27FC236}">
                    <a16:creationId xmlns:a16="http://schemas.microsoft.com/office/drawing/2014/main" id="{E3CCBB88-FA4D-5BC2-E449-EA235F81C50D}"/>
                  </a:ext>
                </a:extLst>
              </p:cNvPr>
              <p:cNvSpPr/>
              <p:nvPr/>
            </p:nvSpPr>
            <p:spPr>
              <a:xfrm>
                <a:off x="8324291" y="5859045"/>
                <a:ext cx="39391" cy="25277"/>
              </a:xfrm>
              <a:custGeom>
                <a:avLst/>
                <a:gdLst>
                  <a:gd name="connsiteX0" fmla="*/ 0 w 39391"/>
                  <a:gd name="connsiteY0" fmla="*/ 7057 h 25277"/>
                  <a:gd name="connsiteX1" fmla="*/ 864 w 39391"/>
                  <a:gd name="connsiteY1" fmla="*/ 0 h 25277"/>
                  <a:gd name="connsiteX2" fmla="*/ 39392 w 39391"/>
                  <a:gd name="connsiteY2" fmla="*/ 18724 h 25277"/>
                  <a:gd name="connsiteX3" fmla="*/ 39175 w 39391"/>
                  <a:gd name="connsiteY3" fmla="*/ 25277 h 25277"/>
                  <a:gd name="connsiteX4" fmla="*/ 0 w 39391"/>
                  <a:gd name="connsiteY4" fmla="*/ 6985 h 25277"/>
                  <a:gd name="connsiteX5" fmla="*/ 0 w 39391"/>
                  <a:gd name="connsiteY5" fmla="*/ 6985 h 2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91" h="25277">
                    <a:moveTo>
                      <a:pt x="0" y="7057"/>
                    </a:moveTo>
                    <a:cubicBezTo>
                      <a:pt x="287" y="4681"/>
                      <a:pt x="576" y="2305"/>
                      <a:pt x="864" y="0"/>
                    </a:cubicBezTo>
                    <a:cubicBezTo>
                      <a:pt x="13683" y="7993"/>
                      <a:pt x="26573" y="14115"/>
                      <a:pt x="39392" y="18724"/>
                    </a:cubicBezTo>
                    <a:cubicBezTo>
                      <a:pt x="39319" y="20884"/>
                      <a:pt x="39247" y="23117"/>
                      <a:pt x="39175" y="25277"/>
                    </a:cubicBezTo>
                    <a:cubicBezTo>
                      <a:pt x="26141" y="20884"/>
                      <a:pt x="13034" y="14835"/>
                      <a:pt x="0" y="6985"/>
                    </a:cubicBezTo>
                    <a:lnTo>
                      <a:pt x="0" y="698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0" name="Freeform: Shape 6389">
                <a:extLst>
                  <a:ext uri="{FF2B5EF4-FFF2-40B4-BE49-F238E27FC236}">
                    <a16:creationId xmlns:a16="http://schemas.microsoft.com/office/drawing/2014/main" id="{04D7CF12-4F2B-101B-BDCD-57177536C6BB}"/>
                  </a:ext>
                </a:extLst>
              </p:cNvPr>
              <p:cNvSpPr/>
              <p:nvPr/>
            </p:nvSpPr>
            <p:spPr>
              <a:xfrm>
                <a:off x="8346182" y="5887491"/>
                <a:ext cx="40471" cy="18579"/>
              </a:xfrm>
              <a:custGeom>
                <a:avLst/>
                <a:gdLst>
                  <a:gd name="connsiteX0" fmla="*/ 0 w 40471"/>
                  <a:gd name="connsiteY0" fmla="*/ 6913 h 18579"/>
                  <a:gd name="connsiteX1" fmla="*/ 0 w 40471"/>
                  <a:gd name="connsiteY1" fmla="*/ 0 h 18579"/>
                  <a:gd name="connsiteX2" fmla="*/ 39824 w 40471"/>
                  <a:gd name="connsiteY2" fmla="*/ 12098 h 18579"/>
                  <a:gd name="connsiteX3" fmla="*/ 40472 w 40471"/>
                  <a:gd name="connsiteY3" fmla="*/ 18579 h 18579"/>
                  <a:gd name="connsiteX4" fmla="*/ 0 w 40471"/>
                  <a:gd name="connsiteY4" fmla="*/ 6913 h 18579"/>
                  <a:gd name="connsiteX5" fmla="*/ 0 w 40471"/>
                  <a:gd name="connsiteY5" fmla="*/ 6913 h 1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71" h="18579">
                    <a:moveTo>
                      <a:pt x="0" y="6913"/>
                    </a:moveTo>
                    <a:cubicBezTo>
                      <a:pt x="0" y="4609"/>
                      <a:pt x="0" y="2305"/>
                      <a:pt x="0" y="0"/>
                    </a:cubicBezTo>
                    <a:cubicBezTo>
                      <a:pt x="13395" y="5617"/>
                      <a:pt x="26790" y="9578"/>
                      <a:pt x="39824" y="12098"/>
                    </a:cubicBezTo>
                    <a:cubicBezTo>
                      <a:pt x="40040" y="14259"/>
                      <a:pt x="40184" y="16419"/>
                      <a:pt x="40472" y="18579"/>
                    </a:cubicBezTo>
                    <a:cubicBezTo>
                      <a:pt x="27222" y="16203"/>
                      <a:pt x="13611" y="12386"/>
                      <a:pt x="0" y="6913"/>
                    </a:cubicBez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1" name="Freeform: Shape 6390">
                <a:extLst>
                  <a:ext uri="{FF2B5EF4-FFF2-40B4-BE49-F238E27FC236}">
                    <a16:creationId xmlns:a16="http://schemas.microsoft.com/office/drawing/2014/main" id="{422C723A-4EB7-8EA7-0B2B-ADF9E62DF5CC}"/>
                  </a:ext>
                </a:extLst>
              </p:cNvPr>
              <p:cNvSpPr/>
              <p:nvPr/>
            </p:nvSpPr>
            <p:spPr>
              <a:xfrm>
                <a:off x="8370092" y="5911760"/>
                <a:ext cx="41839" cy="12098"/>
              </a:xfrm>
              <a:custGeom>
                <a:avLst/>
                <a:gdLst>
                  <a:gd name="connsiteX0" fmla="*/ 864 w 41839"/>
                  <a:gd name="connsiteY0" fmla="*/ 6769 h 12098"/>
                  <a:gd name="connsiteX1" fmla="*/ 0 w 41839"/>
                  <a:gd name="connsiteY1" fmla="*/ 0 h 12098"/>
                  <a:gd name="connsiteX2" fmla="*/ 40400 w 41839"/>
                  <a:gd name="connsiteY2" fmla="*/ 5833 h 12098"/>
                  <a:gd name="connsiteX3" fmla="*/ 41840 w 41839"/>
                  <a:gd name="connsiteY3" fmla="*/ 12098 h 12098"/>
                  <a:gd name="connsiteX4" fmla="*/ 792 w 41839"/>
                  <a:gd name="connsiteY4" fmla="*/ 6769 h 12098"/>
                  <a:gd name="connsiteX5" fmla="*/ 792 w 41839"/>
                  <a:gd name="connsiteY5" fmla="*/ 6769 h 1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839" h="12098">
                    <a:moveTo>
                      <a:pt x="864" y="6769"/>
                    </a:moveTo>
                    <a:cubicBezTo>
                      <a:pt x="576" y="4537"/>
                      <a:pt x="288" y="2232"/>
                      <a:pt x="0" y="0"/>
                    </a:cubicBezTo>
                    <a:cubicBezTo>
                      <a:pt x="13827" y="3457"/>
                      <a:pt x="27365" y="5329"/>
                      <a:pt x="40400" y="5833"/>
                    </a:cubicBezTo>
                    <a:cubicBezTo>
                      <a:pt x="40904" y="7921"/>
                      <a:pt x="41336" y="10010"/>
                      <a:pt x="41840" y="12098"/>
                    </a:cubicBezTo>
                    <a:cubicBezTo>
                      <a:pt x="28589" y="11738"/>
                      <a:pt x="14834" y="10010"/>
                      <a:pt x="792" y="6769"/>
                    </a:cubicBezTo>
                    <a:lnTo>
                      <a:pt x="792" y="676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2" name="Freeform: Shape 6391">
                <a:extLst>
                  <a:ext uri="{FF2B5EF4-FFF2-40B4-BE49-F238E27FC236}">
                    <a16:creationId xmlns:a16="http://schemas.microsoft.com/office/drawing/2014/main" id="{0204C9A3-400E-E554-3865-C955BCA5E73C}"/>
                  </a:ext>
                </a:extLst>
              </p:cNvPr>
              <p:cNvSpPr/>
              <p:nvPr/>
            </p:nvSpPr>
            <p:spPr>
              <a:xfrm>
                <a:off x="8396592" y="5931779"/>
                <a:ext cx="42560" cy="7331"/>
              </a:xfrm>
              <a:custGeom>
                <a:avLst/>
                <a:gdLst>
                  <a:gd name="connsiteX0" fmla="*/ 1657 w 42560"/>
                  <a:gd name="connsiteY0" fmla="*/ 6626 h 7331"/>
                  <a:gd name="connsiteX1" fmla="*/ 0 w 42560"/>
                  <a:gd name="connsiteY1" fmla="*/ 72 h 7331"/>
                  <a:gd name="connsiteX2" fmla="*/ 40329 w 42560"/>
                  <a:gd name="connsiteY2" fmla="*/ 0 h 7331"/>
                  <a:gd name="connsiteX3" fmla="*/ 42561 w 42560"/>
                  <a:gd name="connsiteY3" fmla="*/ 5977 h 7331"/>
                  <a:gd name="connsiteX4" fmla="*/ 1585 w 42560"/>
                  <a:gd name="connsiteY4" fmla="*/ 6626 h 7331"/>
                  <a:gd name="connsiteX5" fmla="*/ 1585 w 42560"/>
                  <a:gd name="connsiteY5" fmla="*/ 6626 h 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60" h="7331">
                    <a:moveTo>
                      <a:pt x="1657" y="6626"/>
                    </a:moveTo>
                    <a:cubicBezTo>
                      <a:pt x="1080" y="4465"/>
                      <a:pt x="505" y="2305"/>
                      <a:pt x="0" y="72"/>
                    </a:cubicBezTo>
                    <a:cubicBezTo>
                      <a:pt x="13899" y="1368"/>
                      <a:pt x="27438" y="1296"/>
                      <a:pt x="40329" y="0"/>
                    </a:cubicBezTo>
                    <a:cubicBezTo>
                      <a:pt x="41049" y="2017"/>
                      <a:pt x="41769" y="4033"/>
                      <a:pt x="42561" y="5977"/>
                    </a:cubicBezTo>
                    <a:cubicBezTo>
                      <a:pt x="29454" y="7490"/>
                      <a:pt x="15772" y="7778"/>
                      <a:pt x="1585" y="6626"/>
                    </a:cubicBezTo>
                    <a:lnTo>
                      <a:pt x="1585" y="662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3" name="Freeform: Shape 6392">
                <a:extLst>
                  <a:ext uri="{FF2B5EF4-FFF2-40B4-BE49-F238E27FC236}">
                    <a16:creationId xmlns:a16="http://schemas.microsoft.com/office/drawing/2014/main" id="{F18D7119-9E5F-4AD9-93AE-9BB64EBCB13C}"/>
                  </a:ext>
                </a:extLst>
              </p:cNvPr>
              <p:cNvSpPr/>
              <p:nvPr/>
            </p:nvSpPr>
            <p:spPr>
              <a:xfrm>
                <a:off x="8424966" y="5942149"/>
                <a:ext cx="42632" cy="11882"/>
              </a:xfrm>
              <a:custGeom>
                <a:avLst/>
                <a:gdLst>
                  <a:gd name="connsiteX0" fmla="*/ 2520 w 42632"/>
                  <a:gd name="connsiteY0" fmla="*/ 11883 h 11882"/>
                  <a:gd name="connsiteX1" fmla="*/ 0 w 42632"/>
                  <a:gd name="connsiteY1" fmla="*/ 5689 h 11882"/>
                  <a:gd name="connsiteX2" fmla="*/ 39680 w 42632"/>
                  <a:gd name="connsiteY2" fmla="*/ 0 h 11882"/>
                  <a:gd name="connsiteX3" fmla="*/ 42633 w 42632"/>
                  <a:gd name="connsiteY3" fmla="*/ 5617 h 11882"/>
                  <a:gd name="connsiteX4" fmla="*/ 2520 w 42632"/>
                  <a:gd name="connsiteY4" fmla="*/ 11883 h 11882"/>
                  <a:gd name="connsiteX5" fmla="*/ 2520 w 42632"/>
                  <a:gd name="connsiteY5" fmla="*/ 11883 h 1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32" h="11882">
                    <a:moveTo>
                      <a:pt x="2520" y="11883"/>
                    </a:moveTo>
                    <a:cubicBezTo>
                      <a:pt x="1656" y="9794"/>
                      <a:pt x="792" y="7778"/>
                      <a:pt x="0" y="5689"/>
                    </a:cubicBezTo>
                    <a:cubicBezTo>
                      <a:pt x="13827" y="5041"/>
                      <a:pt x="27149" y="3097"/>
                      <a:pt x="39680" y="0"/>
                    </a:cubicBezTo>
                    <a:cubicBezTo>
                      <a:pt x="40616" y="1872"/>
                      <a:pt x="41624" y="3745"/>
                      <a:pt x="42633" y="5617"/>
                    </a:cubicBezTo>
                    <a:cubicBezTo>
                      <a:pt x="29958" y="8858"/>
                      <a:pt x="16492" y="11018"/>
                      <a:pt x="2520" y="11883"/>
                    </a:cubicBezTo>
                    <a:lnTo>
                      <a:pt x="2520" y="118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4" name="Freeform: Shape 6393">
                <a:extLst>
                  <a:ext uri="{FF2B5EF4-FFF2-40B4-BE49-F238E27FC236}">
                    <a16:creationId xmlns:a16="http://schemas.microsoft.com/office/drawing/2014/main" id="{60A6622B-4D78-8495-D37A-39D7B133BA86}"/>
                  </a:ext>
                </a:extLst>
              </p:cNvPr>
              <p:cNvSpPr/>
              <p:nvPr/>
            </p:nvSpPr>
            <p:spPr>
              <a:xfrm>
                <a:off x="8455068" y="5948703"/>
                <a:ext cx="41984" cy="16778"/>
              </a:xfrm>
              <a:custGeom>
                <a:avLst/>
                <a:gdLst>
                  <a:gd name="connsiteX0" fmla="*/ 3241 w 41984"/>
                  <a:gd name="connsiteY0" fmla="*/ 16779 h 16778"/>
                  <a:gd name="connsiteX1" fmla="*/ 0 w 41984"/>
                  <a:gd name="connsiteY1" fmla="*/ 10946 h 16778"/>
                  <a:gd name="connsiteX2" fmla="*/ 38312 w 41984"/>
                  <a:gd name="connsiteY2" fmla="*/ 0 h 16778"/>
                  <a:gd name="connsiteX3" fmla="*/ 41985 w 41984"/>
                  <a:gd name="connsiteY3" fmla="*/ 5185 h 16778"/>
                  <a:gd name="connsiteX4" fmla="*/ 3241 w 41984"/>
                  <a:gd name="connsiteY4" fmla="*/ 16779 h 16778"/>
                  <a:gd name="connsiteX5" fmla="*/ 3241 w 41984"/>
                  <a:gd name="connsiteY5" fmla="*/ 16779 h 16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84" h="16778">
                    <a:moveTo>
                      <a:pt x="3241" y="16779"/>
                    </a:moveTo>
                    <a:cubicBezTo>
                      <a:pt x="2161" y="14835"/>
                      <a:pt x="1080" y="12890"/>
                      <a:pt x="0" y="10946"/>
                    </a:cubicBezTo>
                    <a:cubicBezTo>
                      <a:pt x="13539" y="8426"/>
                      <a:pt x="26357" y="4681"/>
                      <a:pt x="38312" y="0"/>
                    </a:cubicBezTo>
                    <a:cubicBezTo>
                      <a:pt x="39537" y="1728"/>
                      <a:pt x="40760" y="3457"/>
                      <a:pt x="41985" y="5185"/>
                    </a:cubicBezTo>
                    <a:cubicBezTo>
                      <a:pt x="29886" y="10082"/>
                      <a:pt x="16924" y="13971"/>
                      <a:pt x="3241" y="16779"/>
                    </a:cubicBezTo>
                    <a:lnTo>
                      <a:pt x="3241" y="1677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5" name="Freeform: Shape 6394">
                <a:extLst>
                  <a:ext uri="{FF2B5EF4-FFF2-40B4-BE49-F238E27FC236}">
                    <a16:creationId xmlns:a16="http://schemas.microsoft.com/office/drawing/2014/main" id="{28C141D8-9867-90C1-5D8A-4043B5FD3425}"/>
                  </a:ext>
                </a:extLst>
              </p:cNvPr>
              <p:cNvSpPr/>
              <p:nvPr/>
            </p:nvSpPr>
            <p:spPr>
              <a:xfrm>
                <a:off x="8486178" y="5951440"/>
                <a:ext cx="40760" cy="21172"/>
              </a:xfrm>
              <a:custGeom>
                <a:avLst/>
                <a:gdLst>
                  <a:gd name="connsiteX0" fmla="*/ 3961 w 40760"/>
                  <a:gd name="connsiteY0" fmla="*/ 21172 h 21172"/>
                  <a:gd name="connsiteX1" fmla="*/ 0 w 40760"/>
                  <a:gd name="connsiteY1" fmla="*/ 15843 h 21172"/>
                  <a:gd name="connsiteX2" fmla="*/ 36439 w 40760"/>
                  <a:gd name="connsiteY2" fmla="*/ 0 h 21172"/>
                  <a:gd name="connsiteX3" fmla="*/ 40760 w 40760"/>
                  <a:gd name="connsiteY3" fmla="*/ 4681 h 21172"/>
                  <a:gd name="connsiteX4" fmla="*/ 3961 w 40760"/>
                  <a:gd name="connsiteY4" fmla="*/ 21172 h 21172"/>
                  <a:gd name="connsiteX5" fmla="*/ 3961 w 40760"/>
                  <a:gd name="connsiteY5" fmla="*/ 21172 h 2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" h="21172">
                    <a:moveTo>
                      <a:pt x="3961" y="21172"/>
                    </a:moveTo>
                    <a:cubicBezTo>
                      <a:pt x="2592" y="19443"/>
                      <a:pt x="1296" y="17643"/>
                      <a:pt x="0" y="15843"/>
                    </a:cubicBezTo>
                    <a:cubicBezTo>
                      <a:pt x="13034" y="11522"/>
                      <a:pt x="25205" y="6193"/>
                      <a:pt x="36439" y="0"/>
                    </a:cubicBezTo>
                    <a:cubicBezTo>
                      <a:pt x="37880" y="1584"/>
                      <a:pt x="39319" y="3097"/>
                      <a:pt x="40760" y="4681"/>
                    </a:cubicBezTo>
                    <a:cubicBezTo>
                      <a:pt x="29454" y="11090"/>
                      <a:pt x="17139" y="16707"/>
                      <a:pt x="3961" y="21172"/>
                    </a:cubicBezTo>
                    <a:lnTo>
                      <a:pt x="3961" y="2117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6" name="Freeform: Shape 6395">
                <a:extLst>
                  <a:ext uri="{FF2B5EF4-FFF2-40B4-BE49-F238E27FC236}">
                    <a16:creationId xmlns:a16="http://schemas.microsoft.com/office/drawing/2014/main" id="{C8BCCDE1-3BB8-5E7B-0E62-1C67D3294BF3}"/>
                  </a:ext>
                </a:extLst>
              </p:cNvPr>
              <p:cNvSpPr/>
              <p:nvPr/>
            </p:nvSpPr>
            <p:spPr>
              <a:xfrm>
                <a:off x="8517937" y="5950431"/>
                <a:ext cx="38886" cy="25204"/>
              </a:xfrm>
              <a:custGeom>
                <a:avLst/>
                <a:gdLst>
                  <a:gd name="connsiteX0" fmla="*/ 4609 w 38886"/>
                  <a:gd name="connsiteY0" fmla="*/ 25205 h 25204"/>
                  <a:gd name="connsiteX1" fmla="*/ 0 w 38886"/>
                  <a:gd name="connsiteY1" fmla="*/ 20452 h 25204"/>
                  <a:gd name="connsiteX2" fmla="*/ 33990 w 38886"/>
                  <a:gd name="connsiteY2" fmla="*/ 0 h 25204"/>
                  <a:gd name="connsiteX3" fmla="*/ 38887 w 38886"/>
                  <a:gd name="connsiteY3" fmla="*/ 4033 h 25204"/>
                  <a:gd name="connsiteX4" fmla="*/ 4609 w 38886"/>
                  <a:gd name="connsiteY4" fmla="*/ 25205 h 25204"/>
                  <a:gd name="connsiteX5" fmla="*/ 4609 w 38886"/>
                  <a:gd name="connsiteY5" fmla="*/ 25205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6" h="25204">
                    <a:moveTo>
                      <a:pt x="4609" y="25205"/>
                    </a:moveTo>
                    <a:cubicBezTo>
                      <a:pt x="3024" y="23620"/>
                      <a:pt x="1512" y="22036"/>
                      <a:pt x="0" y="20452"/>
                    </a:cubicBezTo>
                    <a:cubicBezTo>
                      <a:pt x="12314" y="14475"/>
                      <a:pt x="23620" y="7633"/>
                      <a:pt x="33990" y="0"/>
                    </a:cubicBezTo>
                    <a:cubicBezTo>
                      <a:pt x="35575" y="1368"/>
                      <a:pt x="37231" y="2737"/>
                      <a:pt x="38887" y="4033"/>
                    </a:cubicBezTo>
                    <a:cubicBezTo>
                      <a:pt x="28445" y="11883"/>
                      <a:pt x="17067" y="18940"/>
                      <a:pt x="4609" y="25205"/>
                    </a:cubicBezTo>
                    <a:lnTo>
                      <a:pt x="4609" y="2520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7" name="Freeform: Shape 6396">
                <a:extLst>
                  <a:ext uri="{FF2B5EF4-FFF2-40B4-BE49-F238E27FC236}">
                    <a16:creationId xmlns:a16="http://schemas.microsoft.com/office/drawing/2014/main" id="{C07B636B-F9BE-7F86-32A6-7D08738AF57D}"/>
                  </a:ext>
                </a:extLst>
              </p:cNvPr>
              <p:cNvSpPr/>
              <p:nvPr/>
            </p:nvSpPr>
            <p:spPr>
              <a:xfrm>
                <a:off x="8549911" y="5945534"/>
                <a:ext cx="36439" cy="28805"/>
              </a:xfrm>
              <a:custGeom>
                <a:avLst/>
                <a:gdLst>
                  <a:gd name="connsiteX0" fmla="*/ 5185 w 36439"/>
                  <a:gd name="connsiteY0" fmla="*/ 28806 h 28805"/>
                  <a:gd name="connsiteX1" fmla="*/ 0 w 36439"/>
                  <a:gd name="connsiteY1" fmla="*/ 24701 h 28805"/>
                  <a:gd name="connsiteX2" fmla="*/ 31039 w 36439"/>
                  <a:gd name="connsiteY2" fmla="*/ 0 h 28805"/>
                  <a:gd name="connsiteX3" fmla="*/ 36440 w 36439"/>
                  <a:gd name="connsiteY3" fmla="*/ 3384 h 28805"/>
                  <a:gd name="connsiteX4" fmla="*/ 5185 w 36439"/>
                  <a:gd name="connsiteY4" fmla="*/ 28806 h 28805"/>
                  <a:gd name="connsiteX5" fmla="*/ 5185 w 36439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39" h="28805">
                    <a:moveTo>
                      <a:pt x="5185" y="28806"/>
                    </a:moveTo>
                    <a:cubicBezTo>
                      <a:pt x="3384" y="27437"/>
                      <a:pt x="1656" y="26069"/>
                      <a:pt x="0" y="24701"/>
                    </a:cubicBezTo>
                    <a:cubicBezTo>
                      <a:pt x="11378" y="17211"/>
                      <a:pt x="21821" y="8858"/>
                      <a:pt x="31039" y="0"/>
                    </a:cubicBezTo>
                    <a:cubicBezTo>
                      <a:pt x="32839" y="1152"/>
                      <a:pt x="34639" y="2305"/>
                      <a:pt x="36440" y="3384"/>
                    </a:cubicBezTo>
                    <a:cubicBezTo>
                      <a:pt x="27149" y="12530"/>
                      <a:pt x="16708" y="21100"/>
                      <a:pt x="5185" y="28806"/>
                    </a:cubicBezTo>
                    <a:lnTo>
                      <a:pt x="5185" y="2880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8" name="Freeform: Shape 6397">
                <a:extLst>
                  <a:ext uri="{FF2B5EF4-FFF2-40B4-BE49-F238E27FC236}">
                    <a16:creationId xmlns:a16="http://schemas.microsoft.com/office/drawing/2014/main" id="{5539CB9E-C077-5439-6A29-53CF31CD72BA}"/>
                  </a:ext>
                </a:extLst>
              </p:cNvPr>
              <p:cNvSpPr/>
              <p:nvPr/>
            </p:nvSpPr>
            <p:spPr>
              <a:xfrm>
                <a:off x="8581453" y="5936820"/>
                <a:ext cx="33486" cy="32046"/>
              </a:xfrm>
              <a:custGeom>
                <a:avLst/>
                <a:gdLst>
                  <a:gd name="connsiteX0" fmla="*/ 5761 w 33486"/>
                  <a:gd name="connsiteY0" fmla="*/ 32046 h 32046"/>
                  <a:gd name="connsiteX1" fmla="*/ 0 w 33486"/>
                  <a:gd name="connsiteY1" fmla="*/ 28662 h 32046"/>
                  <a:gd name="connsiteX2" fmla="*/ 27653 w 33486"/>
                  <a:gd name="connsiteY2" fmla="*/ 0 h 32046"/>
                  <a:gd name="connsiteX3" fmla="*/ 33487 w 33486"/>
                  <a:gd name="connsiteY3" fmla="*/ 2592 h 32046"/>
                  <a:gd name="connsiteX4" fmla="*/ 5689 w 33486"/>
                  <a:gd name="connsiteY4" fmla="*/ 31974 h 32046"/>
                  <a:gd name="connsiteX5" fmla="*/ 5689 w 33486"/>
                  <a:gd name="connsiteY5" fmla="*/ 31974 h 3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86" h="32046">
                    <a:moveTo>
                      <a:pt x="5761" y="32046"/>
                    </a:moveTo>
                    <a:cubicBezTo>
                      <a:pt x="3817" y="30966"/>
                      <a:pt x="1872" y="29814"/>
                      <a:pt x="0" y="28662"/>
                    </a:cubicBezTo>
                    <a:cubicBezTo>
                      <a:pt x="10370" y="19732"/>
                      <a:pt x="19588" y="10082"/>
                      <a:pt x="27653" y="0"/>
                    </a:cubicBezTo>
                    <a:cubicBezTo>
                      <a:pt x="29598" y="936"/>
                      <a:pt x="31542" y="1800"/>
                      <a:pt x="33487" y="2592"/>
                    </a:cubicBezTo>
                    <a:cubicBezTo>
                      <a:pt x="25421" y="12962"/>
                      <a:pt x="16131" y="22828"/>
                      <a:pt x="5689" y="31974"/>
                    </a:cubicBezTo>
                    <a:lnTo>
                      <a:pt x="5689" y="319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9" name="Freeform: Shape 6398">
                <a:extLst>
                  <a:ext uri="{FF2B5EF4-FFF2-40B4-BE49-F238E27FC236}">
                    <a16:creationId xmlns:a16="http://schemas.microsoft.com/office/drawing/2014/main" id="{87419192-4834-D66E-5FAF-62174D73E42D}"/>
                  </a:ext>
                </a:extLst>
              </p:cNvPr>
              <p:cNvSpPr/>
              <p:nvPr/>
            </p:nvSpPr>
            <p:spPr>
              <a:xfrm>
                <a:off x="8612347" y="5924362"/>
                <a:ext cx="30029" cy="34782"/>
              </a:xfrm>
              <a:custGeom>
                <a:avLst/>
                <a:gdLst>
                  <a:gd name="connsiteX0" fmla="*/ 6121 w 30029"/>
                  <a:gd name="connsiteY0" fmla="*/ 34783 h 34782"/>
                  <a:gd name="connsiteX1" fmla="*/ 0 w 30029"/>
                  <a:gd name="connsiteY1" fmla="*/ 32190 h 34782"/>
                  <a:gd name="connsiteX2" fmla="*/ 23836 w 30029"/>
                  <a:gd name="connsiteY2" fmla="*/ 0 h 34782"/>
                  <a:gd name="connsiteX3" fmla="*/ 30029 w 30029"/>
                  <a:gd name="connsiteY3" fmla="*/ 1800 h 34782"/>
                  <a:gd name="connsiteX4" fmla="*/ 6121 w 30029"/>
                  <a:gd name="connsiteY4" fmla="*/ 34783 h 34782"/>
                  <a:gd name="connsiteX5" fmla="*/ 6121 w 30029"/>
                  <a:gd name="connsiteY5" fmla="*/ 34783 h 3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029" h="34782">
                    <a:moveTo>
                      <a:pt x="6121" y="34783"/>
                    </a:moveTo>
                    <a:cubicBezTo>
                      <a:pt x="4032" y="33990"/>
                      <a:pt x="2017" y="33054"/>
                      <a:pt x="0" y="32190"/>
                    </a:cubicBezTo>
                    <a:cubicBezTo>
                      <a:pt x="9146" y="21964"/>
                      <a:pt x="17139" y="11090"/>
                      <a:pt x="23836" y="0"/>
                    </a:cubicBezTo>
                    <a:cubicBezTo>
                      <a:pt x="25853" y="648"/>
                      <a:pt x="27942" y="1224"/>
                      <a:pt x="30029" y="1800"/>
                    </a:cubicBezTo>
                    <a:cubicBezTo>
                      <a:pt x="23260" y="13179"/>
                      <a:pt x="15339" y="24269"/>
                      <a:pt x="6121" y="34783"/>
                    </a:cubicBezTo>
                    <a:lnTo>
                      <a:pt x="6121" y="347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0" name="Freeform: Shape 6399">
                <a:extLst>
                  <a:ext uri="{FF2B5EF4-FFF2-40B4-BE49-F238E27FC236}">
                    <a16:creationId xmlns:a16="http://schemas.microsoft.com/office/drawing/2014/main" id="{4528F7E3-CD4B-7DAA-DF9C-620C62803771}"/>
                  </a:ext>
                </a:extLst>
              </p:cNvPr>
              <p:cNvSpPr/>
              <p:nvPr/>
            </p:nvSpPr>
            <p:spPr>
              <a:xfrm>
                <a:off x="8641945" y="5908015"/>
                <a:ext cx="26069" cy="37159"/>
              </a:xfrm>
              <a:custGeom>
                <a:avLst/>
                <a:gdLst>
                  <a:gd name="connsiteX0" fmla="*/ 6481 w 26069"/>
                  <a:gd name="connsiteY0" fmla="*/ 37160 h 37159"/>
                  <a:gd name="connsiteX1" fmla="*/ 0 w 26069"/>
                  <a:gd name="connsiteY1" fmla="*/ 35431 h 37159"/>
                  <a:gd name="connsiteX2" fmla="*/ 19660 w 26069"/>
                  <a:gd name="connsiteY2" fmla="*/ 0 h 37159"/>
                  <a:gd name="connsiteX3" fmla="*/ 26069 w 26069"/>
                  <a:gd name="connsiteY3" fmla="*/ 864 h 37159"/>
                  <a:gd name="connsiteX4" fmla="*/ 6481 w 26069"/>
                  <a:gd name="connsiteY4" fmla="*/ 37160 h 37159"/>
                  <a:gd name="connsiteX5" fmla="*/ 6481 w 26069"/>
                  <a:gd name="connsiteY5" fmla="*/ 37160 h 3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9" h="37159">
                    <a:moveTo>
                      <a:pt x="6481" y="37160"/>
                    </a:moveTo>
                    <a:cubicBezTo>
                      <a:pt x="4321" y="36655"/>
                      <a:pt x="2089" y="36079"/>
                      <a:pt x="0" y="35431"/>
                    </a:cubicBezTo>
                    <a:cubicBezTo>
                      <a:pt x="7777" y="23981"/>
                      <a:pt x="14331" y="12098"/>
                      <a:pt x="19660" y="0"/>
                    </a:cubicBezTo>
                    <a:cubicBezTo>
                      <a:pt x="21821" y="360"/>
                      <a:pt x="23908" y="648"/>
                      <a:pt x="26069" y="864"/>
                    </a:cubicBezTo>
                    <a:cubicBezTo>
                      <a:pt x="20812" y="13251"/>
                      <a:pt x="14259" y="25421"/>
                      <a:pt x="6481" y="37160"/>
                    </a:cubicBezTo>
                    <a:lnTo>
                      <a:pt x="6481" y="3716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1" name="Freeform: Shape 6400">
                <a:extLst>
                  <a:ext uri="{FF2B5EF4-FFF2-40B4-BE49-F238E27FC236}">
                    <a16:creationId xmlns:a16="http://schemas.microsoft.com/office/drawing/2014/main" id="{FC5CCAF2-B397-C978-A50B-EB2EC575D476}"/>
                  </a:ext>
                </a:extLst>
              </p:cNvPr>
              <p:cNvSpPr/>
              <p:nvPr/>
            </p:nvSpPr>
            <p:spPr>
              <a:xfrm>
                <a:off x="8669815" y="5887707"/>
                <a:ext cx="21676" cy="39247"/>
              </a:xfrm>
              <a:custGeom>
                <a:avLst/>
                <a:gdLst>
                  <a:gd name="connsiteX0" fmla="*/ 6697 w 21676"/>
                  <a:gd name="connsiteY0" fmla="*/ 39248 h 39247"/>
                  <a:gd name="connsiteX1" fmla="*/ 0 w 21676"/>
                  <a:gd name="connsiteY1" fmla="*/ 38456 h 39247"/>
                  <a:gd name="connsiteX2" fmla="*/ 15123 w 21676"/>
                  <a:gd name="connsiteY2" fmla="*/ 72 h 39247"/>
                  <a:gd name="connsiteX3" fmla="*/ 21676 w 21676"/>
                  <a:gd name="connsiteY3" fmla="*/ 0 h 39247"/>
                  <a:gd name="connsiteX4" fmla="*/ 6697 w 21676"/>
                  <a:gd name="connsiteY4" fmla="*/ 39248 h 39247"/>
                  <a:gd name="connsiteX5" fmla="*/ 6697 w 21676"/>
                  <a:gd name="connsiteY5" fmla="*/ 39248 h 3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676" h="39247">
                    <a:moveTo>
                      <a:pt x="6697" y="39248"/>
                    </a:moveTo>
                    <a:cubicBezTo>
                      <a:pt x="4465" y="39032"/>
                      <a:pt x="2232" y="38744"/>
                      <a:pt x="0" y="38456"/>
                    </a:cubicBezTo>
                    <a:cubicBezTo>
                      <a:pt x="6337" y="25853"/>
                      <a:pt x="11378" y="13035"/>
                      <a:pt x="15123" y="72"/>
                    </a:cubicBezTo>
                    <a:cubicBezTo>
                      <a:pt x="17284" y="72"/>
                      <a:pt x="19516" y="72"/>
                      <a:pt x="21676" y="0"/>
                    </a:cubicBezTo>
                    <a:cubicBezTo>
                      <a:pt x="18004" y="13251"/>
                      <a:pt x="12963" y="26357"/>
                      <a:pt x="6697" y="39248"/>
                    </a:cubicBezTo>
                    <a:lnTo>
                      <a:pt x="6697" y="39248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2" name="Freeform: Shape 6401">
                <a:extLst>
                  <a:ext uri="{FF2B5EF4-FFF2-40B4-BE49-F238E27FC236}">
                    <a16:creationId xmlns:a16="http://schemas.microsoft.com/office/drawing/2014/main" id="{55FA7C97-CD58-F902-454A-B95F16A3D09C}"/>
                  </a:ext>
                </a:extLst>
              </p:cNvPr>
              <p:cNvSpPr/>
              <p:nvPr/>
            </p:nvSpPr>
            <p:spPr>
              <a:xfrm>
                <a:off x="8695595" y="5862718"/>
                <a:ext cx="16851" cy="42128"/>
              </a:xfrm>
              <a:custGeom>
                <a:avLst/>
                <a:gdLst>
                  <a:gd name="connsiteX0" fmla="*/ 6842 w 16851"/>
                  <a:gd name="connsiteY0" fmla="*/ 41840 h 42128"/>
                  <a:gd name="connsiteX1" fmla="*/ 0 w 16851"/>
                  <a:gd name="connsiteY1" fmla="*/ 42128 h 42128"/>
                  <a:gd name="connsiteX2" fmla="*/ 10298 w 16851"/>
                  <a:gd name="connsiteY2" fmla="*/ 1224 h 42128"/>
                  <a:gd name="connsiteX3" fmla="*/ 16852 w 16851"/>
                  <a:gd name="connsiteY3" fmla="*/ 0 h 42128"/>
                  <a:gd name="connsiteX4" fmla="*/ 6842 w 16851"/>
                  <a:gd name="connsiteY4" fmla="*/ 41840 h 42128"/>
                  <a:gd name="connsiteX5" fmla="*/ 6842 w 16851"/>
                  <a:gd name="connsiteY5" fmla="*/ 41840 h 4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51" h="42128">
                    <a:moveTo>
                      <a:pt x="6842" y="41840"/>
                    </a:moveTo>
                    <a:cubicBezTo>
                      <a:pt x="4537" y="41984"/>
                      <a:pt x="2233" y="42056"/>
                      <a:pt x="0" y="42128"/>
                    </a:cubicBezTo>
                    <a:cubicBezTo>
                      <a:pt x="4753" y="28589"/>
                      <a:pt x="8138" y="14835"/>
                      <a:pt x="10298" y="1224"/>
                    </a:cubicBezTo>
                    <a:cubicBezTo>
                      <a:pt x="12458" y="864"/>
                      <a:pt x="14691" y="432"/>
                      <a:pt x="16852" y="0"/>
                    </a:cubicBezTo>
                    <a:cubicBezTo>
                      <a:pt x="14763" y="13971"/>
                      <a:pt x="11451" y="28014"/>
                      <a:pt x="6842" y="41840"/>
                    </a:cubicBezTo>
                    <a:lnTo>
                      <a:pt x="6842" y="4184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3" name="Freeform: Shape 6402">
                <a:extLst>
                  <a:ext uri="{FF2B5EF4-FFF2-40B4-BE49-F238E27FC236}">
                    <a16:creationId xmlns:a16="http://schemas.microsoft.com/office/drawing/2014/main" id="{F9F25ECE-18D4-F3B4-7073-753BC6ADE4B3}"/>
                  </a:ext>
                </a:extLst>
              </p:cNvPr>
              <p:cNvSpPr/>
              <p:nvPr/>
            </p:nvSpPr>
            <p:spPr>
              <a:xfrm>
                <a:off x="8355328" y="5839890"/>
                <a:ext cx="12387" cy="40543"/>
              </a:xfrm>
              <a:custGeom>
                <a:avLst/>
                <a:gdLst>
                  <a:gd name="connsiteX0" fmla="*/ 6337 w 12387"/>
                  <a:gd name="connsiteY0" fmla="*/ 1296 h 40543"/>
                  <a:gd name="connsiteX1" fmla="*/ 0 w 12387"/>
                  <a:gd name="connsiteY1" fmla="*/ 0 h 40543"/>
                  <a:gd name="connsiteX2" fmla="*/ 5834 w 12387"/>
                  <a:gd name="connsiteY2" fmla="*/ 40112 h 40543"/>
                  <a:gd name="connsiteX3" fmla="*/ 12387 w 12387"/>
                  <a:gd name="connsiteY3" fmla="*/ 40544 h 40543"/>
                  <a:gd name="connsiteX4" fmla="*/ 6337 w 12387"/>
                  <a:gd name="connsiteY4" fmla="*/ 1296 h 40543"/>
                  <a:gd name="connsiteX5" fmla="*/ 6337 w 12387"/>
                  <a:gd name="connsiteY5" fmla="*/ 1296 h 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87" h="40543">
                    <a:moveTo>
                      <a:pt x="6337" y="1296"/>
                    </a:moveTo>
                    <a:cubicBezTo>
                      <a:pt x="4249" y="936"/>
                      <a:pt x="2161" y="504"/>
                      <a:pt x="0" y="0"/>
                    </a:cubicBezTo>
                    <a:cubicBezTo>
                      <a:pt x="720" y="13250"/>
                      <a:pt x="2592" y="26717"/>
                      <a:pt x="5834" y="40112"/>
                    </a:cubicBezTo>
                    <a:cubicBezTo>
                      <a:pt x="8066" y="40328"/>
                      <a:pt x="10226" y="40472"/>
                      <a:pt x="12387" y="40544"/>
                    </a:cubicBezTo>
                    <a:cubicBezTo>
                      <a:pt x="9146" y="27437"/>
                      <a:pt x="7129" y="14259"/>
                      <a:pt x="6337" y="1296"/>
                    </a:cubicBezTo>
                    <a:lnTo>
                      <a:pt x="6337" y="129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4" name="Freeform: Shape 6403">
                <a:extLst>
                  <a:ext uri="{FF2B5EF4-FFF2-40B4-BE49-F238E27FC236}">
                    <a16:creationId xmlns:a16="http://schemas.microsoft.com/office/drawing/2014/main" id="{73FDC605-05D7-52EA-6519-87C0F87E859E}"/>
                  </a:ext>
                </a:extLst>
              </p:cNvPr>
              <p:cNvSpPr/>
              <p:nvPr/>
            </p:nvSpPr>
            <p:spPr>
              <a:xfrm>
                <a:off x="8373260" y="5864086"/>
                <a:ext cx="17067" cy="38095"/>
              </a:xfrm>
              <a:custGeom>
                <a:avLst/>
                <a:gdLst>
                  <a:gd name="connsiteX0" fmla="*/ 6265 w 17067"/>
                  <a:gd name="connsiteY0" fmla="*/ 216 h 38095"/>
                  <a:gd name="connsiteX1" fmla="*/ 0 w 17067"/>
                  <a:gd name="connsiteY1" fmla="*/ 0 h 38095"/>
                  <a:gd name="connsiteX2" fmla="*/ 10587 w 17067"/>
                  <a:gd name="connsiteY2" fmla="*/ 38095 h 38095"/>
                  <a:gd name="connsiteX3" fmla="*/ 17067 w 17067"/>
                  <a:gd name="connsiteY3" fmla="*/ 37447 h 38095"/>
                  <a:gd name="connsiteX4" fmla="*/ 6337 w 17067"/>
                  <a:gd name="connsiteY4" fmla="*/ 216 h 38095"/>
                  <a:gd name="connsiteX5" fmla="*/ 6337 w 17067"/>
                  <a:gd name="connsiteY5" fmla="*/ 216 h 38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67" h="38095">
                    <a:moveTo>
                      <a:pt x="6265" y="216"/>
                    </a:moveTo>
                    <a:cubicBezTo>
                      <a:pt x="4177" y="216"/>
                      <a:pt x="2089" y="72"/>
                      <a:pt x="0" y="0"/>
                    </a:cubicBezTo>
                    <a:cubicBezTo>
                      <a:pt x="2305" y="12675"/>
                      <a:pt x="5834" y="25493"/>
                      <a:pt x="10587" y="38095"/>
                    </a:cubicBezTo>
                    <a:cubicBezTo>
                      <a:pt x="12747" y="37880"/>
                      <a:pt x="14907" y="37735"/>
                      <a:pt x="17067" y="37447"/>
                    </a:cubicBezTo>
                    <a:cubicBezTo>
                      <a:pt x="12243" y="25133"/>
                      <a:pt x="8714" y="12675"/>
                      <a:pt x="6337" y="216"/>
                    </a:cubicBezTo>
                    <a:lnTo>
                      <a:pt x="6337" y="21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5" name="Freeform: Shape 6404">
                <a:extLst>
                  <a:ext uri="{FF2B5EF4-FFF2-40B4-BE49-F238E27FC236}">
                    <a16:creationId xmlns:a16="http://schemas.microsoft.com/office/drawing/2014/main" id="{814E1296-AD23-C046-CD31-5B0506B59047}"/>
                  </a:ext>
                </a:extLst>
              </p:cNvPr>
              <p:cNvSpPr/>
              <p:nvPr/>
            </p:nvSpPr>
            <p:spPr>
              <a:xfrm>
                <a:off x="8393568" y="5884034"/>
                <a:ext cx="21387" cy="36367"/>
              </a:xfrm>
              <a:custGeom>
                <a:avLst/>
                <a:gdLst>
                  <a:gd name="connsiteX0" fmla="*/ 6193 w 21387"/>
                  <a:gd name="connsiteY0" fmla="*/ 0 h 36367"/>
                  <a:gd name="connsiteX1" fmla="*/ 0 w 21387"/>
                  <a:gd name="connsiteY1" fmla="*/ 720 h 36367"/>
                  <a:gd name="connsiteX2" fmla="*/ 15123 w 21387"/>
                  <a:gd name="connsiteY2" fmla="*/ 36368 h 36367"/>
                  <a:gd name="connsiteX3" fmla="*/ 21388 w 21387"/>
                  <a:gd name="connsiteY3" fmla="*/ 34855 h 36367"/>
                  <a:gd name="connsiteX4" fmla="*/ 6193 w 21387"/>
                  <a:gd name="connsiteY4" fmla="*/ 0 h 36367"/>
                  <a:gd name="connsiteX5" fmla="*/ 6193 w 21387"/>
                  <a:gd name="connsiteY5" fmla="*/ 0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87" h="36367">
                    <a:moveTo>
                      <a:pt x="6193" y="0"/>
                    </a:moveTo>
                    <a:cubicBezTo>
                      <a:pt x="4177" y="288"/>
                      <a:pt x="2088" y="504"/>
                      <a:pt x="0" y="720"/>
                    </a:cubicBezTo>
                    <a:cubicBezTo>
                      <a:pt x="3817" y="12747"/>
                      <a:pt x="8858" y="24701"/>
                      <a:pt x="15123" y="36368"/>
                    </a:cubicBezTo>
                    <a:cubicBezTo>
                      <a:pt x="17211" y="35935"/>
                      <a:pt x="19299" y="35359"/>
                      <a:pt x="21388" y="34855"/>
                    </a:cubicBezTo>
                    <a:cubicBezTo>
                      <a:pt x="15123" y="23477"/>
                      <a:pt x="10010" y="11738"/>
                      <a:pt x="6193" y="0"/>
                    </a:cubicBezTo>
                    <a:lnTo>
                      <a:pt x="619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6" name="Freeform: Shape 6405">
                <a:extLst>
                  <a:ext uri="{FF2B5EF4-FFF2-40B4-BE49-F238E27FC236}">
                    <a16:creationId xmlns:a16="http://schemas.microsoft.com/office/drawing/2014/main" id="{7E9FF80E-C9C0-1982-10E1-39B2B8F21EFD}"/>
                  </a:ext>
                </a:extLst>
              </p:cNvPr>
              <p:cNvSpPr/>
              <p:nvPr/>
            </p:nvSpPr>
            <p:spPr>
              <a:xfrm>
                <a:off x="8416109" y="5900309"/>
                <a:ext cx="25277" cy="34566"/>
              </a:xfrm>
              <a:custGeom>
                <a:avLst/>
                <a:gdLst>
                  <a:gd name="connsiteX0" fmla="*/ 5977 w 25277"/>
                  <a:gd name="connsiteY0" fmla="*/ 0 h 34566"/>
                  <a:gd name="connsiteX1" fmla="*/ 0 w 25277"/>
                  <a:gd name="connsiteY1" fmla="*/ 1657 h 34566"/>
                  <a:gd name="connsiteX2" fmla="*/ 19371 w 25277"/>
                  <a:gd name="connsiteY2" fmla="*/ 34567 h 34566"/>
                  <a:gd name="connsiteX3" fmla="*/ 25277 w 25277"/>
                  <a:gd name="connsiteY3" fmla="*/ 32191 h 34566"/>
                  <a:gd name="connsiteX4" fmla="*/ 5905 w 25277"/>
                  <a:gd name="connsiteY4" fmla="*/ 0 h 34566"/>
                  <a:gd name="connsiteX5" fmla="*/ 5905 w 25277"/>
                  <a:gd name="connsiteY5" fmla="*/ 0 h 3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77" h="34566">
                    <a:moveTo>
                      <a:pt x="5977" y="0"/>
                    </a:moveTo>
                    <a:cubicBezTo>
                      <a:pt x="4032" y="576"/>
                      <a:pt x="2017" y="1152"/>
                      <a:pt x="0" y="1657"/>
                    </a:cubicBezTo>
                    <a:cubicBezTo>
                      <a:pt x="5257" y="12891"/>
                      <a:pt x="11666" y="23981"/>
                      <a:pt x="19371" y="34567"/>
                    </a:cubicBezTo>
                    <a:cubicBezTo>
                      <a:pt x="21388" y="33775"/>
                      <a:pt x="23333" y="32983"/>
                      <a:pt x="25277" y="32191"/>
                    </a:cubicBezTo>
                    <a:cubicBezTo>
                      <a:pt x="17643" y="21821"/>
                      <a:pt x="11162" y="11018"/>
                      <a:pt x="5905" y="0"/>
                    </a:cubicBezTo>
                    <a:lnTo>
                      <a:pt x="5905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7" name="Freeform: Shape 6406">
                <a:extLst>
                  <a:ext uri="{FF2B5EF4-FFF2-40B4-BE49-F238E27FC236}">
                    <a16:creationId xmlns:a16="http://schemas.microsoft.com/office/drawing/2014/main" id="{9EED0AD1-C056-3343-BE9E-DF9608D3D450}"/>
                  </a:ext>
                </a:extLst>
              </p:cNvPr>
              <p:cNvSpPr/>
              <p:nvPr/>
            </p:nvSpPr>
            <p:spPr>
              <a:xfrm>
                <a:off x="8440450" y="5913128"/>
                <a:ext cx="28805" cy="32262"/>
              </a:xfrm>
              <a:custGeom>
                <a:avLst/>
                <a:gdLst>
                  <a:gd name="connsiteX0" fmla="*/ 5616 w 28805"/>
                  <a:gd name="connsiteY0" fmla="*/ 0 h 32262"/>
                  <a:gd name="connsiteX1" fmla="*/ 0 w 28805"/>
                  <a:gd name="connsiteY1" fmla="*/ 2448 h 32262"/>
                  <a:gd name="connsiteX2" fmla="*/ 23260 w 28805"/>
                  <a:gd name="connsiteY2" fmla="*/ 32262 h 32262"/>
                  <a:gd name="connsiteX3" fmla="*/ 28806 w 28805"/>
                  <a:gd name="connsiteY3" fmla="*/ 29094 h 32262"/>
                  <a:gd name="connsiteX4" fmla="*/ 5616 w 28805"/>
                  <a:gd name="connsiteY4" fmla="*/ 0 h 32262"/>
                  <a:gd name="connsiteX5" fmla="*/ 5616 w 28805"/>
                  <a:gd name="connsiteY5" fmla="*/ 0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05" h="32262">
                    <a:moveTo>
                      <a:pt x="5616" y="0"/>
                    </a:moveTo>
                    <a:cubicBezTo>
                      <a:pt x="3745" y="864"/>
                      <a:pt x="1872" y="1656"/>
                      <a:pt x="0" y="2448"/>
                    </a:cubicBezTo>
                    <a:cubicBezTo>
                      <a:pt x="6553" y="12818"/>
                      <a:pt x="14331" y="22828"/>
                      <a:pt x="23260" y="32262"/>
                    </a:cubicBezTo>
                    <a:cubicBezTo>
                      <a:pt x="25133" y="31182"/>
                      <a:pt x="26933" y="30174"/>
                      <a:pt x="28806" y="29094"/>
                    </a:cubicBezTo>
                    <a:cubicBezTo>
                      <a:pt x="19948" y="19876"/>
                      <a:pt x="12170" y="10082"/>
                      <a:pt x="5616" y="0"/>
                    </a:cubicBezTo>
                    <a:lnTo>
                      <a:pt x="5616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8" name="Freeform: Shape 6407">
                <a:extLst>
                  <a:ext uri="{FF2B5EF4-FFF2-40B4-BE49-F238E27FC236}">
                    <a16:creationId xmlns:a16="http://schemas.microsoft.com/office/drawing/2014/main" id="{73E2CFC5-3A52-2F9A-F8A5-C20E5DAFFB5B}"/>
                  </a:ext>
                </a:extLst>
              </p:cNvPr>
              <p:cNvSpPr/>
              <p:nvPr/>
            </p:nvSpPr>
            <p:spPr>
              <a:xfrm>
                <a:off x="8466014" y="5922346"/>
                <a:ext cx="31902" cy="29669"/>
              </a:xfrm>
              <a:custGeom>
                <a:avLst/>
                <a:gdLst>
                  <a:gd name="connsiteX0" fmla="*/ 5186 w 31902"/>
                  <a:gd name="connsiteY0" fmla="*/ 72 h 29669"/>
                  <a:gd name="connsiteX1" fmla="*/ 0 w 31902"/>
                  <a:gd name="connsiteY1" fmla="*/ 3241 h 29669"/>
                  <a:gd name="connsiteX2" fmla="*/ 26861 w 31902"/>
                  <a:gd name="connsiteY2" fmla="*/ 29670 h 29669"/>
                  <a:gd name="connsiteX3" fmla="*/ 31903 w 31902"/>
                  <a:gd name="connsiteY3" fmla="*/ 25781 h 29669"/>
                  <a:gd name="connsiteX4" fmla="*/ 5257 w 31902"/>
                  <a:gd name="connsiteY4" fmla="*/ 0 h 29669"/>
                  <a:gd name="connsiteX5" fmla="*/ 5257 w 31902"/>
                  <a:gd name="connsiteY5" fmla="*/ 0 h 2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02" h="29669">
                    <a:moveTo>
                      <a:pt x="5186" y="72"/>
                    </a:moveTo>
                    <a:cubicBezTo>
                      <a:pt x="3457" y="1152"/>
                      <a:pt x="1728" y="2232"/>
                      <a:pt x="0" y="3241"/>
                    </a:cubicBezTo>
                    <a:cubicBezTo>
                      <a:pt x="7850" y="12602"/>
                      <a:pt x="16780" y="21461"/>
                      <a:pt x="26861" y="29670"/>
                    </a:cubicBezTo>
                    <a:cubicBezTo>
                      <a:pt x="28590" y="28446"/>
                      <a:pt x="30246" y="27077"/>
                      <a:pt x="31903" y="25781"/>
                    </a:cubicBezTo>
                    <a:cubicBezTo>
                      <a:pt x="21893" y="17788"/>
                      <a:pt x="13035" y="9146"/>
                      <a:pt x="5257" y="0"/>
                    </a:cubicBezTo>
                    <a:lnTo>
                      <a:pt x="525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9" name="Freeform: Shape 6408">
                <a:extLst>
                  <a:ext uri="{FF2B5EF4-FFF2-40B4-BE49-F238E27FC236}">
                    <a16:creationId xmlns:a16="http://schemas.microsoft.com/office/drawing/2014/main" id="{9F54E10E-B55A-EDDB-391A-EEC2D090E8C4}"/>
                  </a:ext>
                </a:extLst>
              </p:cNvPr>
              <p:cNvSpPr/>
              <p:nvPr/>
            </p:nvSpPr>
            <p:spPr>
              <a:xfrm>
                <a:off x="8492516" y="5928251"/>
                <a:ext cx="34422" cy="26573"/>
              </a:xfrm>
              <a:custGeom>
                <a:avLst/>
                <a:gdLst>
                  <a:gd name="connsiteX0" fmla="*/ 4753 w 34422"/>
                  <a:gd name="connsiteY0" fmla="*/ 72 h 26573"/>
                  <a:gd name="connsiteX1" fmla="*/ 0 w 34422"/>
                  <a:gd name="connsiteY1" fmla="*/ 3889 h 26573"/>
                  <a:gd name="connsiteX2" fmla="*/ 29958 w 34422"/>
                  <a:gd name="connsiteY2" fmla="*/ 26573 h 26573"/>
                  <a:gd name="connsiteX3" fmla="*/ 34423 w 34422"/>
                  <a:gd name="connsiteY3" fmla="*/ 22036 h 26573"/>
                  <a:gd name="connsiteX4" fmla="*/ 4681 w 34422"/>
                  <a:gd name="connsiteY4" fmla="*/ 0 h 26573"/>
                  <a:gd name="connsiteX5" fmla="*/ 4681 w 34422"/>
                  <a:gd name="connsiteY5" fmla="*/ 0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2" h="26573">
                    <a:moveTo>
                      <a:pt x="4753" y="72"/>
                    </a:moveTo>
                    <a:cubicBezTo>
                      <a:pt x="3168" y="1368"/>
                      <a:pt x="1656" y="2664"/>
                      <a:pt x="0" y="3889"/>
                    </a:cubicBezTo>
                    <a:cubicBezTo>
                      <a:pt x="8930" y="12098"/>
                      <a:pt x="18940" y="19732"/>
                      <a:pt x="29958" y="26573"/>
                    </a:cubicBezTo>
                    <a:cubicBezTo>
                      <a:pt x="31470" y="25061"/>
                      <a:pt x="32982" y="23621"/>
                      <a:pt x="34423" y="22036"/>
                    </a:cubicBezTo>
                    <a:cubicBezTo>
                      <a:pt x="23477" y="15411"/>
                      <a:pt x="13539" y="7993"/>
                      <a:pt x="4681" y="0"/>
                    </a:cubicBezTo>
                    <a:lnTo>
                      <a:pt x="46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0" name="Freeform: Shape 6409">
                <a:extLst>
                  <a:ext uri="{FF2B5EF4-FFF2-40B4-BE49-F238E27FC236}">
                    <a16:creationId xmlns:a16="http://schemas.microsoft.com/office/drawing/2014/main" id="{5D8153CD-A79A-4186-7315-251C939747A2}"/>
                  </a:ext>
                </a:extLst>
              </p:cNvPr>
              <p:cNvSpPr/>
              <p:nvPr/>
            </p:nvSpPr>
            <p:spPr>
              <a:xfrm>
                <a:off x="8519593" y="5930699"/>
                <a:ext cx="36510" cy="23044"/>
              </a:xfrm>
              <a:custGeom>
                <a:avLst/>
                <a:gdLst>
                  <a:gd name="connsiteX0" fmla="*/ 4177 w 36510"/>
                  <a:gd name="connsiteY0" fmla="*/ 72 h 23044"/>
                  <a:gd name="connsiteX1" fmla="*/ 0 w 36510"/>
                  <a:gd name="connsiteY1" fmla="*/ 4465 h 23044"/>
                  <a:gd name="connsiteX2" fmla="*/ 32694 w 36510"/>
                  <a:gd name="connsiteY2" fmla="*/ 23045 h 23044"/>
                  <a:gd name="connsiteX3" fmla="*/ 36511 w 36510"/>
                  <a:gd name="connsiteY3" fmla="*/ 18004 h 23044"/>
                  <a:gd name="connsiteX4" fmla="*/ 4177 w 36510"/>
                  <a:gd name="connsiteY4" fmla="*/ 0 h 23044"/>
                  <a:gd name="connsiteX5" fmla="*/ 4177 w 36510"/>
                  <a:gd name="connsiteY5" fmla="*/ 0 h 2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10" h="23044">
                    <a:moveTo>
                      <a:pt x="4177" y="72"/>
                    </a:moveTo>
                    <a:cubicBezTo>
                      <a:pt x="2809" y="1584"/>
                      <a:pt x="1440" y="3024"/>
                      <a:pt x="0" y="4465"/>
                    </a:cubicBezTo>
                    <a:cubicBezTo>
                      <a:pt x="9938" y="11450"/>
                      <a:pt x="20812" y="17715"/>
                      <a:pt x="32694" y="23045"/>
                    </a:cubicBezTo>
                    <a:cubicBezTo>
                      <a:pt x="33990" y="21388"/>
                      <a:pt x="35287" y="19732"/>
                      <a:pt x="36511" y="18004"/>
                    </a:cubicBezTo>
                    <a:cubicBezTo>
                      <a:pt x="24772" y="12818"/>
                      <a:pt x="13970" y="6769"/>
                      <a:pt x="4177" y="0"/>
                    </a:cubicBezTo>
                    <a:lnTo>
                      <a:pt x="417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1" name="Freeform: Shape 6410">
                <a:extLst>
                  <a:ext uri="{FF2B5EF4-FFF2-40B4-BE49-F238E27FC236}">
                    <a16:creationId xmlns:a16="http://schemas.microsoft.com/office/drawing/2014/main" id="{14AE7D14-29DD-9CBA-C9EF-5BD3DFA45A2B}"/>
                  </a:ext>
                </a:extLst>
              </p:cNvPr>
              <p:cNvSpPr/>
              <p:nvPr/>
            </p:nvSpPr>
            <p:spPr>
              <a:xfrm>
                <a:off x="8546815" y="5929691"/>
                <a:ext cx="38094" cy="19083"/>
              </a:xfrm>
              <a:custGeom>
                <a:avLst/>
                <a:gdLst>
                  <a:gd name="connsiteX0" fmla="*/ 3529 w 38094"/>
                  <a:gd name="connsiteY0" fmla="*/ 0 h 19083"/>
                  <a:gd name="connsiteX1" fmla="*/ 0 w 38094"/>
                  <a:gd name="connsiteY1" fmla="*/ 4897 h 19083"/>
                  <a:gd name="connsiteX2" fmla="*/ 34927 w 38094"/>
                  <a:gd name="connsiteY2" fmla="*/ 19084 h 19083"/>
                  <a:gd name="connsiteX3" fmla="*/ 38095 w 38094"/>
                  <a:gd name="connsiteY3" fmla="*/ 13611 h 19083"/>
                  <a:gd name="connsiteX4" fmla="*/ 3601 w 38094"/>
                  <a:gd name="connsiteY4" fmla="*/ 0 h 19083"/>
                  <a:gd name="connsiteX5" fmla="*/ 3601 w 38094"/>
                  <a:gd name="connsiteY5" fmla="*/ 0 h 1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94" h="19083">
                    <a:moveTo>
                      <a:pt x="3529" y="0"/>
                    </a:moveTo>
                    <a:cubicBezTo>
                      <a:pt x="2376" y="1656"/>
                      <a:pt x="1152" y="3313"/>
                      <a:pt x="0" y="4897"/>
                    </a:cubicBezTo>
                    <a:cubicBezTo>
                      <a:pt x="10730" y="10514"/>
                      <a:pt x="22468" y="15339"/>
                      <a:pt x="34927" y="19084"/>
                    </a:cubicBezTo>
                    <a:cubicBezTo>
                      <a:pt x="36007" y="17284"/>
                      <a:pt x="37087" y="15411"/>
                      <a:pt x="38095" y="13611"/>
                    </a:cubicBezTo>
                    <a:cubicBezTo>
                      <a:pt x="25781" y="10010"/>
                      <a:pt x="14187" y="5473"/>
                      <a:pt x="3601" y="0"/>
                    </a:cubicBezTo>
                    <a:lnTo>
                      <a:pt x="360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2" name="Freeform: Shape 6411">
                <a:extLst>
                  <a:ext uri="{FF2B5EF4-FFF2-40B4-BE49-F238E27FC236}">
                    <a16:creationId xmlns:a16="http://schemas.microsoft.com/office/drawing/2014/main" id="{678B08DF-C1F3-1107-867C-E586A223D9BB}"/>
                  </a:ext>
                </a:extLst>
              </p:cNvPr>
              <p:cNvSpPr/>
              <p:nvPr/>
            </p:nvSpPr>
            <p:spPr>
              <a:xfrm>
                <a:off x="8573748" y="5925226"/>
                <a:ext cx="39103" cy="14762"/>
              </a:xfrm>
              <a:custGeom>
                <a:avLst/>
                <a:gdLst>
                  <a:gd name="connsiteX0" fmla="*/ 2880 w 39103"/>
                  <a:gd name="connsiteY0" fmla="*/ 0 h 14762"/>
                  <a:gd name="connsiteX1" fmla="*/ 0 w 39103"/>
                  <a:gd name="connsiteY1" fmla="*/ 5329 h 14762"/>
                  <a:gd name="connsiteX2" fmla="*/ 36655 w 39103"/>
                  <a:gd name="connsiteY2" fmla="*/ 14763 h 14762"/>
                  <a:gd name="connsiteX3" fmla="*/ 39103 w 39103"/>
                  <a:gd name="connsiteY3" fmla="*/ 8858 h 14762"/>
                  <a:gd name="connsiteX4" fmla="*/ 2952 w 39103"/>
                  <a:gd name="connsiteY4" fmla="*/ 0 h 14762"/>
                  <a:gd name="connsiteX5" fmla="*/ 2952 w 39103"/>
                  <a:gd name="connsiteY5" fmla="*/ 0 h 1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3" h="14762">
                    <a:moveTo>
                      <a:pt x="2880" y="0"/>
                    </a:moveTo>
                    <a:cubicBezTo>
                      <a:pt x="1944" y="1800"/>
                      <a:pt x="1008" y="3601"/>
                      <a:pt x="0" y="5329"/>
                    </a:cubicBezTo>
                    <a:cubicBezTo>
                      <a:pt x="11450" y="9506"/>
                      <a:pt x="23692" y="12747"/>
                      <a:pt x="36655" y="14763"/>
                    </a:cubicBezTo>
                    <a:cubicBezTo>
                      <a:pt x="37519" y="12818"/>
                      <a:pt x="38311" y="10874"/>
                      <a:pt x="39103" y="8858"/>
                    </a:cubicBezTo>
                    <a:cubicBezTo>
                      <a:pt x="26357" y="6985"/>
                      <a:pt x="14259" y="3961"/>
                      <a:pt x="2952" y="0"/>
                    </a:cubicBezTo>
                    <a:lnTo>
                      <a:pt x="2952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3" name="Freeform: Shape 6412">
                <a:extLst>
                  <a:ext uri="{FF2B5EF4-FFF2-40B4-BE49-F238E27FC236}">
                    <a16:creationId xmlns:a16="http://schemas.microsoft.com/office/drawing/2014/main" id="{A4EECC1E-90C2-5CF7-23D0-BFB318380935}"/>
                  </a:ext>
                </a:extLst>
              </p:cNvPr>
              <p:cNvSpPr/>
              <p:nvPr/>
            </p:nvSpPr>
            <p:spPr>
              <a:xfrm>
                <a:off x="8600032" y="5917233"/>
                <a:ext cx="39464" cy="10009"/>
              </a:xfrm>
              <a:custGeom>
                <a:avLst/>
                <a:gdLst>
                  <a:gd name="connsiteX0" fmla="*/ 2161 w 39464"/>
                  <a:gd name="connsiteY0" fmla="*/ 0 h 10009"/>
                  <a:gd name="connsiteX1" fmla="*/ 0 w 39464"/>
                  <a:gd name="connsiteY1" fmla="*/ 5689 h 10009"/>
                  <a:gd name="connsiteX2" fmla="*/ 37807 w 39464"/>
                  <a:gd name="connsiteY2" fmla="*/ 10010 h 10009"/>
                  <a:gd name="connsiteX3" fmla="*/ 39465 w 39464"/>
                  <a:gd name="connsiteY3" fmla="*/ 3817 h 10009"/>
                  <a:gd name="connsiteX4" fmla="*/ 2161 w 39464"/>
                  <a:gd name="connsiteY4" fmla="*/ 0 h 10009"/>
                  <a:gd name="connsiteX5" fmla="*/ 2161 w 39464"/>
                  <a:gd name="connsiteY5" fmla="*/ 0 h 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64" h="10009">
                    <a:moveTo>
                      <a:pt x="2161" y="0"/>
                    </a:moveTo>
                    <a:cubicBezTo>
                      <a:pt x="1441" y="1872"/>
                      <a:pt x="721" y="3817"/>
                      <a:pt x="0" y="5689"/>
                    </a:cubicBezTo>
                    <a:cubicBezTo>
                      <a:pt x="11955" y="8281"/>
                      <a:pt x="24629" y="9794"/>
                      <a:pt x="37807" y="10010"/>
                    </a:cubicBezTo>
                    <a:cubicBezTo>
                      <a:pt x="38384" y="7921"/>
                      <a:pt x="38960" y="5905"/>
                      <a:pt x="39465" y="3817"/>
                    </a:cubicBezTo>
                    <a:cubicBezTo>
                      <a:pt x="26430" y="3817"/>
                      <a:pt x="13971" y="2448"/>
                      <a:pt x="2161" y="0"/>
                    </a:cubicBezTo>
                    <a:lnTo>
                      <a:pt x="216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4" name="Freeform: Shape 6413">
                <a:extLst>
                  <a:ext uri="{FF2B5EF4-FFF2-40B4-BE49-F238E27FC236}">
                    <a16:creationId xmlns:a16="http://schemas.microsoft.com/office/drawing/2014/main" id="{5F342BED-7D3E-38CA-7298-15F0CF244166}"/>
                  </a:ext>
                </a:extLst>
              </p:cNvPr>
              <p:cNvSpPr/>
              <p:nvPr/>
            </p:nvSpPr>
            <p:spPr>
              <a:xfrm>
                <a:off x="8625237" y="5904342"/>
                <a:ext cx="39248" cy="8015"/>
              </a:xfrm>
              <a:custGeom>
                <a:avLst/>
                <a:gdLst>
                  <a:gd name="connsiteX0" fmla="*/ 1441 w 39248"/>
                  <a:gd name="connsiteY0" fmla="*/ 1512 h 8015"/>
                  <a:gd name="connsiteX1" fmla="*/ 0 w 39248"/>
                  <a:gd name="connsiteY1" fmla="*/ 7490 h 8015"/>
                  <a:gd name="connsiteX2" fmla="*/ 38384 w 39248"/>
                  <a:gd name="connsiteY2" fmla="*/ 6409 h 8015"/>
                  <a:gd name="connsiteX3" fmla="*/ 39248 w 39248"/>
                  <a:gd name="connsiteY3" fmla="*/ 0 h 8015"/>
                  <a:gd name="connsiteX4" fmla="*/ 1441 w 39248"/>
                  <a:gd name="connsiteY4" fmla="*/ 1512 h 8015"/>
                  <a:gd name="connsiteX5" fmla="*/ 1441 w 39248"/>
                  <a:gd name="connsiteY5" fmla="*/ 1512 h 8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48" h="8015">
                    <a:moveTo>
                      <a:pt x="1441" y="1512"/>
                    </a:moveTo>
                    <a:cubicBezTo>
                      <a:pt x="1008" y="3529"/>
                      <a:pt x="505" y="5473"/>
                      <a:pt x="0" y="7490"/>
                    </a:cubicBezTo>
                    <a:cubicBezTo>
                      <a:pt x="12315" y="8426"/>
                      <a:pt x="25134" y="8138"/>
                      <a:pt x="38384" y="6409"/>
                    </a:cubicBezTo>
                    <a:cubicBezTo>
                      <a:pt x="38744" y="4249"/>
                      <a:pt x="39032" y="2089"/>
                      <a:pt x="39248" y="0"/>
                    </a:cubicBezTo>
                    <a:cubicBezTo>
                      <a:pt x="26213" y="1872"/>
                      <a:pt x="13539" y="2305"/>
                      <a:pt x="1441" y="1512"/>
                    </a:cubicBezTo>
                    <a:lnTo>
                      <a:pt x="1441" y="151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5" name="Freeform: Shape 6414">
                <a:extLst>
                  <a:ext uri="{FF2B5EF4-FFF2-40B4-BE49-F238E27FC236}">
                    <a16:creationId xmlns:a16="http://schemas.microsoft.com/office/drawing/2014/main" id="{FE3EC1A2-AD31-F0FB-5BD9-21D59D54E036}"/>
                  </a:ext>
                </a:extLst>
              </p:cNvPr>
              <p:cNvSpPr/>
              <p:nvPr/>
            </p:nvSpPr>
            <p:spPr>
              <a:xfrm>
                <a:off x="8649002" y="5883746"/>
                <a:ext cx="38311" cy="13394"/>
              </a:xfrm>
              <a:custGeom>
                <a:avLst/>
                <a:gdLst>
                  <a:gd name="connsiteX0" fmla="*/ 648 w 38311"/>
                  <a:gd name="connsiteY0" fmla="*/ 7201 h 13394"/>
                  <a:gd name="connsiteX1" fmla="*/ 0 w 38311"/>
                  <a:gd name="connsiteY1" fmla="*/ 13395 h 13394"/>
                  <a:gd name="connsiteX2" fmla="*/ 38311 w 38311"/>
                  <a:gd name="connsiteY2" fmla="*/ 6554 h 13394"/>
                  <a:gd name="connsiteX3" fmla="*/ 38311 w 38311"/>
                  <a:gd name="connsiteY3" fmla="*/ 0 h 13394"/>
                  <a:gd name="connsiteX4" fmla="*/ 576 w 38311"/>
                  <a:gd name="connsiteY4" fmla="*/ 7274 h 13394"/>
                  <a:gd name="connsiteX5" fmla="*/ 576 w 38311"/>
                  <a:gd name="connsiteY5" fmla="*/ 7274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1" h="13394">
                    <a:moveTo>
                      <a:pt x="648" y="7201"/>
                    </a:moveTo>
                    <a:cubicBezTo>
                      <a:pt x="504" y="9218"/>
                      <a:pt x="288" y="11306"/>
                      <a:pt x="0" y="13395"/>
                    </a:cubicBezTo>
                    <a:cubicBezTo>
                      <a:pt x="12386" y="12530"/>
                      <a:pt x="25277" y="10298"/>
                      <a:pt x="38311" y="6554"/>
                    </a:cubicBezTo>
                    <a:cubicBezTo>
                      <a:pt x="38311" y="4393"/>
                      <a:pt x="38311" y="2160"/>
                      <a:pt x="38311" y="0"/>
                    </a:cubicBezTo>
                    <a:cubicBezTo>
                      <a:pt x="25493" y="3889"/>
                      <a:pt x="12819" y="6265"/>
                      <a:pt x="576" y="7274"/>
                    </a:cubicBezTo>
                    <a:lnTo>
                      <a:pt x="576" y="72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6" name="Freeform: Shape 6415">
                <a:extLst>
                  <a:ext uri="{FF2B5EF4-FFF2-40B4-BE49-F238E27FC236}">
                    <a16:creationId xmlns:a16="http://schemas.microsoft.com/office/drawing/2014/main" id="{AB861D83-B4EE-6E23-94F8-FEA0552E834D}"/>
                  </a:ext>
                </a:extLst>
              </p:cNvPr>
              <p:cNvSpPr/>
              <p:nvPr/>
            </p:nvSpPr>
            <p:spPr>
              <a:xfrm>
                <a:off x="8670823" y="5859333"/>
                <a:ext cx="37735" cy="19588"/>
              </a:xfrm>
              <a:custGeom>
                <a:avLst/>
                <a:gdLst>
                  <a:gd name="connsiteX0" fmla="*/ 0 w 37735"/>
                  <a:gd name="connsiteY0" fmla="*/ 13323 h 19588"/>
                  <a:gd name="connsiteX1" fmla="*/ 144 w 37735"/>
                  <a:gd name="connsiteY1" fmla="*/ 19588 h 19588"/>
                  <a:gd name="connsiteX2" fmla="*/ 37735 w 37735"/>
                  <a:gd name="connsiteY2" fmla="*/ 6626 h 19588"/>
                  <a:gd name="connsiteX3" fmla="*/ 36943 w 37735"/>
                  <a:gd name="connsiteY3" fmla="*/ 0 h 19588"/>
                  <a:gd name="connsiteX4" fmla="*/ 0 w 37735"/>
                  <a:gd name="connsiteY4" fmla="*/ 13323 h 19588"/>
                  <a:gd name="connsiteX5" fmla="*/ 0 w 37735"/>
                  <a:gd name="connsiteY5" fmla="*/ 13323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9588">
                    <a:moveTo>
                      <a:pt x="0" y="13323"/>
                    </a:moveTo>
                    <a:cubicBezTo>
                      <a:pt x="72" y="15411"/>
                      <a:pt x="144" y="17499"/>
                      <a:pt x="144" y="19588"/>
                    </a:cubicBezTo>
                    <a:cubicBezTo>
                      <a:pt x="12458" y="16779"/>
                      <a:pt x="25133" y="12530"/>
                      <a:pt x="37735" y="6626"/>
                    </a:cubicBezTo>
                    <a:cubicBezTo>
                      <a:pt x="37519" y="4393"/>
                      <a:pt x="37231" y="2161"/>
                      <a:pt x="36943" y="0"/>
                    </a:cubicBezTo>
                    <a:cubicBezTo>
                      <a:pt x="24557" y="6049"/>
                      <a:pt x="12170" y="10442"/>
                      <a:pt x="0" y="13323"/>
                    </a:cubicBezTo>
                    <a:lnTo>
                      <a:pt x="0" y="1332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6358" name="Graphic 6">
              <a:extLst>
                <a:ext uri="{FF2B5EF4-FFF2-40B4-BE49-F238E27FC236}">
                  <a16:creationId xmlns:a16="http://schemas.microsoft.com/office/drawing/2014/main" id="{B29AE852-EB92-6811-EEB4-4E8999EC5283}"/>
                </a:ext>
              </a:extLst>
            </p:cNvPr>
            <p:cNvGrpSpPr/>
            <p:nvPr/>
          </p:nvGrpSpPr>
          <p:grpSpPr>
            <a:xfrm>
              <a:off x="8633519" y="5839890"/>
              <a:ext cx="395502" cy="135746"/>
              <a:chOff x="8633519" y="5839890"/>
              <a:chExt cx="395502" cy="135746"/>
            </a:xfrm>
            <a:solidFill>
              <a:srgbClr val="32A7A1"/>
            </a:solidFill>
          </p:grpSpPr>
          <p:sp>
            <p:nvSpPr>
              <p:cNvPr id="6359" name="Freeform: Shape 6358">
                <a:extLst>
                  <a:ext uri="{FF2B5EF4-FFF2-40B4-BE49-F238E27FC236}">
                    <a16:creationId xmlns:a16="http://schemas.microsoft.com/office/drawing/2014/main" id="{F26CDD35-3774-17C3-8439-14FFADD0A84A}"/>
                  </a:ext>
                </a:extLst>
              </p:cNvPr>
              <p:cNvSpPr/>
              <p:nvPr/>
            </p:nvSpPr>
            <p:spPr>
              <a:xfrm>
                <a:off x="8654331" y="5847595"/>
                <a:ext cx="374689" cy="107932"/>
              </a:xfrm>
              <a:custGeom>
                <a:avLst/>
                <a:gdLst>
                  <a:gd name="connsiteX0" fmla="*/ 369865 w 374689"/>
                  <a:gd name="connsiteY0" fmla="*/ 0 h 107932"/>
                  <a:gd name="connsiteX1" fmla="*/ 374690 w 374689"/>
                  <a:gd name="connsiteY1" fmla="*/ 3097 h 107932"/>
                  <a:gd name="connsiteX2" fmla="*/ 0 w 374689"/>
                  <a:gd name="connsiteY2" fmla="*/ 13179 h 107932"/>
                  <a:gd name="connsiteX3" fmla="*/ 4681 w 374689"/>
                  <a:gd name="connsiteY3" fmla="*/ 9866 h 107932"/>
                  <a:gd name="connsiteX4" fmla="*/ 369865 w 374689"/>
                  <a:gd name="connsiteY4" fmla="*/ 0 h 1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689" h="107932">
                    <a:moveTo>
                      <a:pt x="369865" y="0"/>
                    </a:moveTo>
                    <a:cubicBezTo>
                      <a:pt x="371449" y="1008"/>
                      <a:pt x="373106" y="2017"/>
                      <a:pt x="374690" y="3097"/>
                    </a:cubicBezTo>
                    <a:cubicBezTo>
                      <a:pt x="288129" y="139420"/>
                      <a:pt x="91962" y="142804"/>
                      <a:pt x="0" y="13179"/>
                    </a:cubicBezTo>
                    <a:cubicBezTo>
                      <a:pt x="1512" y="12099"/>
                      <a:pt x="3097" y="10946"/>
                      <a:pt x="4681" y="9866"/>
                    </a:cubicBezTo>
                    <a:cubicBezTo>
                      <a:pt x="94266" y="136179"/>
                      <a:pt x="285536" y="132938"/>
                      <a:pt x="369865" y="0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0" name="Freeform: Shape 6359">
                <a:extLst>
                  <a:ext uri="{FF2B5EF4-FFF2-40B4-BE49-F238E27FC236}">
                    <a16:creationId xmlns:a16="http://schemas.microsoft.com/office/drawing/2014/main" id="{DA4FA700-902C-45D6-6FE2-32E38E9321C4}"/>
                  </a:ext>
                </a:extLst>
              </p:cNvPr>
              <p:cNvSpPr/>
              <p:nvPr/>
            </p:nvSpPr>
            <p:spPr>
              <a:xfrm>
                <a:off x="8633519" y="5859045"/>
                <a:ext cx="39391" cy="25277"/>
              </a:xfrm>
              <a:custGeom>
                <a:avLst/>
                <a:gdLst>
                  <a:gd name="connsiteX0" fmla="*/ 0 w 39391"/>
                  <a:gd name="connsiteY0" fmla="*/ 7057 h 25277"/>
                  <a:gd name="connsiteX1" fmla="*/ 864 w 39391"/>
                  <a:gd name="connsiteY1" fmla="*/ 0 h 25277"/>
                  <a:gd name="connsiteX2" fmla="*/ 39392 w 39391"/>
                  <a:gd name="connsiteY2" fmla="*/ 18724 h 25277"/>
                  <a:gd name="connsiteX3" fmla="*/ 39176 w 39391"/>
                  <a:gd name="connsiteY3" fmla="*/ 25277 h 25277"/>
                  <a:gd name="connsiteX4" fmla="*/ 0 w 39391"/>
                  <a:gd name="connsiteY4" fmla="*/ 6985 h 25277"/>
                  <a:gd name="connsiteX5" fmla="*/ 0 w 39391"/>
                  <a:gd name="connsiteY5" fmla="*/ 6985 h 2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91" h="25277">
                    <a:moveTo>
                      <a:pt x="0" y="7057"/>
                    </a:moveTo>
                    <a:cubicBezTo>
                      <a:pt x="288" y="4681"/>
                      <a:pt x="577" y="2305"/>
                      <a:pt x="864" y="0"/>
                    </a:cubicBezTo>
                    <a:cubicBezTo>
                      <a:pt x="13683" y="7993"/>
                      <a:pt x="26574" y="14115"/>
                      <a:pt x="39392" y="18724"/>
                    </a:cubicBezTo>
                    <a:cubicBezTo>
                      <a:pt x="39320" y="20884"/>
                      <a:pt x="39248" y="23117"/>
                      <a:pt x="39176" y="25277"/>
                    </a:cubicBezTo>
                    <a:cubicBezTo>
                      <a:pt x="26141" y="20884"/>
                      <a:pt x="13035" y="14835"/>
                      <a:pt x="0" y="6985"/>
                    </a:cubicBezTo>
                    <a:lnTo>
                      <a:pt x="0" y="698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1" name="Freeform: Shape 6360">
                <a:extLst>
                  <a:ext uri="{FF2B5EF4-FFF2-40B4-BE49-F238E27FC236}">
                    <a16:creationId xmlns:a16="http://schemas.microsoft.com/office/drawing/2014/main" id="{B6EB2C21-023D-430D-313C-83737A502BE3}"/>
                  </a:ext>
                </a:extLst>
              </p:cNvPr>
              <p:cNvSpPr/>
              <p:nvPr/>
            </p:nvSpPr>
            <p:spPr>
              <a:xfrm>
                <a:off x="8655340" y="5887491"/>
                <a:ext cx="40471" cy="18579"/>
              </a:xfrm>
              <a:custGeom>
                <a:avLst/>
                <a:gdLst>
                  <a:gd name="connsiteX0" fmla="*/ 0 w 40471"/>
                  <a:gd name="connsiteY0" fmla="*/ 6913 h 18579"/>
                  <a:gd name="connsiteX1" fmla="*/ 0 w 40471"/>
                  <a:gd name="connsiteY1" fmla="*/ 0 h 18579"/>
                  <a:gd name="connsiteX2" fmla="*/ 39824 w 40471"/>
                  <a:gd name="connsiteY2" fmla="*/ 12098 h 18579"/>
                  <a:gd name="connsiteX3" fmla="*/ 40472 w 40471"/>
                  <a:gd name="connsiteY3" fmla="*/ 18579 h 18579"/>
                  <a:gd name="connsiteX4" fmla="*/ 0 w 40471"/>
                  <a:gd name="connsiteY4" fmla="*/ 6913 h 18579"/>
                  <a:gd name="connsiteX5" fmla="*/ 0 w 40471"/>
                  <a:gd name="connsiteY5" fmla="*/ 6913 h 1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71" h="18579">
                    <a:moveTo>
                      <a:pt x="0" y="6913"/>
                    </a:moveTo>
                    <a:cubicBezTo>
                      <a:pt x="0" y="4609"/>
                      <a:pt x="0" y="2305"/>
                      <a:pt x="0" y="0"/>
                    </a:cubicBezTo>
                    <a:cubicBezTo>
                      <a:pt x="13395" y="5617"/>
                      <a:pt x="26789" y="9578"/>
                      <a:pt x="39824" y="12098"/>
                    </a:cubicBezTo>
                    <a:cubicBezTo>
                      <a:pt x="39968" y="14259"/>
                      <a:pt x="40184" y="16419"/>
                      <a:pt x="40472" y="18579"/>
                    </a:cubicBezTo>
                    <a:cubicBezTo>
                      <a:pt x="27222" y="16203"/>
                      <a:pt x="13683" y="12386"/>
                      <a:pt x="0" y="6913"/>
                    </a:cubicBez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2" name="Freeform: Shape 6361">
                <a:extLst>
                  <a:ext uri="{FF2B5EF4-FFF2-40B4-BE49-F238E27FC236}">
                    <a16:creationId xmlns:a16="http://schemas.microsoft.com/office/drawing/2014/main" id="{58D49A68-6355-382A-6921-478EBEB09E8B}"/>
                  </a:ext>
                </a:extLst>
              </p:cNvPr>
              <p:cNvSpPr/>
              <p:nvPr/>
            </p:nvSpPr>
            <p:spPr>
              <a:xfrm>
                <a:off x="8679320" y="5911760"/>
                <a:ext cx="41912" cy="12098"/>
              </a:xfrm>
              <a:custGeom>
                <a:avLst/>
                <a:gdLst>
                  <a:gd name="connsiteX0" fmla="*/ 864 w 41912"/>
                  <a:gd name="connsiteY0" fmla="*/ 6769 h 12098"/>
                  <a:gd name="connsiteX1" fmla="*/ 0 w 41912"/>
                  <a:gd name="connsiteY1" fmla="*/ 0 h 12098"/>
                  <a:gd name="connsiteX2" fmla="*/ 40472 w 41912"/>
                  <a:gd name="connsiteY2" fmla="*/ 5833 h 12098"/>
                  <a:gd name="connsiteX3" fmla="*/ 41913 w 41912"/>
                  <a:gd name="connsiteY3" fmla="*/ 12098 h 12098"/>
                  <a:gd name="connsiteX4" fmla="*/ 864 w 41912"/>
                  <a:gd name="connsiteY4" fmla="*/ 6769 h 12098"/>
                  <a:gd name="connsiteX5" fmla="*/ 864 w 41912"/>
                  <a:gd name="connsiteY5" fmla="*/ 6769 h 1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2" h="12098">
                    <a:moveTo>
                      <a:pt x="864" y="6769"/>
                    </a:moveTo>
                    <a:cubicBezTo>
                      <a:pt x="577" y="4537"/>
                      <a:pt x="288" y="2232"/>
                      <a:pt x="0" y="0"/>
                    </a:cubicBezTo>
                    <a:cubicBezTo>
                      <a:pt x="13827" y="3457"/>
                      <a:pt x="27366" y="5329"/>
                      <a:pt x="40472" y="5833"/>
                    </a:cubicBezTo>
                    <a:cubicBezTo>
                      <a:pt x="40904" y="7921"/>
                      <a:pt x="41408" y="10010"/>
                      <a:pt x="41913" y="12098"/>
                    </a:cubicBezTo>
                    <a:cubicBezTo>
                      <a:pt x="28662" y="11738"/>
                      <a:pt x="14835" y="10010"/>
                      <a:pt x="864" y="6769"/>
                    </a:cubicBezTo>
                    <a:cubicBezTo>
                      <a:pt x="864" y="6769"/>
                      <a:pt x="864" y="6769"/>
                      <a:pt x="864" y="6769"/>
                    </a:cubicBez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3" name="Freeform: Shape 6362">
                <a:extLst>
                  <a:ext uri="{FF2B5EF4-FFF2-40B4-BE49-F238E27FC236}">
                    <a16:creationId xmlns:a16="http://schemas.microsoft.com/office/drawing/2014/main" id="{3FFA43A8-074B-114A-909D-57920946F31F}"/>
                  </a:ext>
                </a:extLst>
              </p:cNvPr>
              <p:cNvSpPr/>
              <p:nvPr/>
            </p:nvSpPr>
            <p:spPr>
              <a:xfrm>
                <a:off x="8705822" y="5931779"/>
                <a:ext cx="42560" cy="7331"/>
              </a:xfrm>
              <a:custGeom>
                <a:avLst/>
                <a:gdLst>
                  <a:gd name="connsiteX0" fmla="*/ 1656 w 42560"/>
                  <a:gd name="connsiteY0" fmla="*/ 6626 h 7331"/>
                  <a:gd name="connsiteX1" fmla="*/ 0 w 42560"/>
                  <a:gd name="connsiteY1" fmla="*/ 72 h 7331"/>
                  <a:gd name="connsiteX2" fmla="*/ 40328 w 42560"/>
                  <a:gd name="connsiteY2" fmla="*/ 0 h 7331"/>
                  <a:gd name="connsiteX3" fmla="*/ 42561 w 42560"/>
                  <a:gd name="connsiteY3" fmla="*/ 5977 h 7331"/>
                  <a:gd name="connsiteX4" fmla="*/ 1584 w 42560"/>
                  <a:gd name="connsiteY4" fmla="*/ 6626 h 7331"/>
                  <a:gd name="connsiteX5" fmla="*/ 1584 w 42560"/>
                  <a:gd name="connsiteY5" fmla="*/ 6626 h 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60" h="7331">
                    <a:moveTo>
                      <a:pt x="1656" y="6626"/>
                    </a:moveTo>
                    <a:cubicBezTo>
                      <a:pt x="1080" y="4465"/>
                      <a:pt x="504" y="2305"/>
                      <a:pt x="0" y="72"/>
                    </a:cubicBezTo>
                    <a:cubicBezTo>
                      <a:pt x="13898" y="1368"/>
                      <a:pt x="27437" y="1296"/>
                      <a:pt x="40328" y="0"/>
                    </a:cubicBezTo>
                    <a:cubicBezTo>
                      <a:pt x="41048" y="2017"/>
                      <a:pt x="41769" y="4033"/>
                      <a:pt x="42561" y="5977"/>
                    </a:cubicBezTo>
                    <a:cubicBezTo>
                      <a:pt x="29454" y="7490"/>
                      <a:pt x="15771" y="7778"/>
                      <a:pt x="1584" y="6626"/>
                    </a:cubicBezTo>
                    <a:lnTo>
                      <a:pt x="1584" y="662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4" name="Freeform: Shape 6363">
                <a:extLst>
                  <a:ext uri="{FF2B5EF4-FFF2-40B4-BE49-F238E27FC236}">
                    <a16:creationId xmlns:a16="http://schemas.microsoft.com/office/drawing/2014/main" id="{113F47B5-53F9-FF7D-4E49-C3324C783401}"/>
                  </a:ext>
                </a:extLst>
              </p:cNvPr>
              <p:cNvSpPr/>
              <p:nvPr/>
            </p:nvSpPr>
            <p:spPr>
              <a:xfrm>
                <a:off x="8734195" y="5942149"/>
                <a:ext cx="42632" cy="11882"/>
              </a:xfrm>
              <a:custGeom>
                <a:avLst/>
                <a:gdLst>
                  <a:gd name="connsiteX0" fmla="*/ 2521 w 42632"/>
                  <a:gd name="connsiteY0" fmla="*/ 11883 h 11882"/>
                  <a:gd name="connsiteX1" fmla="*/ 0 w 42632"/>
                  <a:gd name="connsiteY1" fmla="*/ 5689 h 11882"/>
                  <a:gd name="connsiteX2" fmla="*/ 39680 w 42632"/>
                  <a:gd name="connsiteY2" fmla="*/ 0 h 11882"/>
                  <a:gd name="connsiteX3" fmla="*/ 42633 w 42632"/>
                  <a:gd name="connsiteY3" fmla="*/ 5617 h 11882"/>
                  <a:gd name="connsiteX4" fmla="*/ 2449 w 42632"/>
                  <a:gd name="connsiteY4" fmla="*/ 11883 h 11882"/>
                  <a:gd name="connsiteX5" fmla="*/ 2449 w 42632"/>
                  <a:gd name="connsiteY5" fmla="*/ 11883 h 1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32" h="11882">
                    <a:moveTo>
                      <a:pt x="2521" y="11883"/>
                    </a:moveTo>
                    <a:cubicBezTo>
                      <a:pt x="1657" y="9794"/>
                      <a:pt x="793" y="7778"/>
                      <a:pt x="0" y="5689"/>
                    </a:cubicBezTo>
                    <a:cubicBezTo>
                      <a:pt x="13827" y="5041"/>
                      <a:pt x="27149" y="3097"/>
                      <a:pt x="39680" y="0"/>
                    </a:cubicBezTo>
                    <a:cubicBezTo>
                      <a:pt x="40616" y="1872"/>
                      <a:pt x="41624" y="3745"/>
                      <a:pt x="42633" y="5617"/>
                    </a:cubicBezTo>
                    <a:cubicBezTo>
                      <a:pt x="29958" y="8858"/>
                      <a:pt x="16492" y="11018"/>
                      <a:pt x="2449" y="11883"/>
                    </a:cubicBezTo>
                    <a:lnTo>
                      <a:pt x="2449" y="118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5" name="Freeform: Shape 6364">
                <a:extLst>
                  <a:ext uri="{FF2B5EF4-FFF2-40B4-BE49-F238E27FC236}">
                    <a16:creationId xmlns:a16="http://schemas.microsoft.com/office/drawing/2014/main" id="{2A26F89E-3A81-B7E3-E78B-5EE08BE68EBA}"/>
                  </a:ext>
                </a:extLst>
              </p:cNvPr>
              <p:cNvSpPr/>
              <p:nvPr/>
            </p:nvSpPr>
            <p:spPr>
              <a:xfrm>
                <a:off x="8764297" y="5948703"/>
                <a:ext cx="41983" cy="16778"/>
              </a:xfrm>
              <a:custGeom>
                <a:avLst/>
                <a:gdLst>
                  <a:gd name="connsiteX0" fmla="*/ 3240 w 41983"/>
                  <a:gd name="connsiteY0" fmla="*/ 16779 h 16778"/>
                  <a:gd name="connsiteX1" fmla="*/ 0 w 41983"/>
                  <a:gd name="connsiteY1" fmla="*/ 10946 h 16778"/>
                  <a:gd name="connsiteX2" fmla="*/ 38311 w 41983"/>
                  <a:gd name="connsiteY2" fmla="*/ 0 h 16778"/>
                  <a:gd name="connsiteX3" fmla="*/ 41984 w 41983"/>
                  <a:gd name="connsiteY3" fmla="*/ 5185 h 16778"/>
                  <a:gd name="connsiteX4" fmla="*/ 3240 w 41983"/>
                  <a:gd name="connsiteY4" fmla="*/ 16779 h 16778"/>
                  <a:gd name="connsiteX5" fmla="*/ 3240 w 41983"/>
                  <a:gd name="connsiteY5" fmla="*/ 16779 h 16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83" h="16778">
                    <a:moveTo>
                      <a:pt x="3240" y="16779"/>
                    </a:moveTo>
                    <a:cubicBezTo>
                      <a:pt x="2161" y="14835"/>
                      <a:pt x="1008" y="12890"/>
                      <a:pt x="0" y="10946"/>
                    </a:cubicBezTo>
                    <a:cubicBezTo>
                      <a:pt x="13539" y="8426"/>
                      <a:pt x="26357" y="4681"/>
                      <a:pt x="38311" y="0"/>
                    </a:cubicBezTo>
                    <a:cubicBezTo>
                      <a:pt x="39464" y="1728"/>
                      <a:pt x="40688" y="3457"/>
                      <a:pt x="41984" y="5185"/>
                    </a:cubicBezTo>
                    <a:cubicBezTo>
                      <a:pt x="29886" y="10082"/>
                      <a:pt x="16923" y="13971"/>
                      <a:pt x="3240" y="16779"/>
                    </a:cubicBezTo>
                    <a:lnTo>
                      <a:pt x="3240" y="16779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6" name="Freeform: Shape 6365">
                <a:extLst>
                  <a:ext uri="{FF2B5EF4-FFF2-40B4-BE49-F238E27FC236}">
                    <a16:creationId xmlns:a16="http://schemas.microsoft.com/office/drawing/2014/main" id="{F6FEB6F4-228E-D260-D07E-4CCBCF7D9DB5}"/>
                  </a:ext>
                </a:extLst>
              </p:cNvPr>
              <p:cNvSpPr/>
              <p:nvPr/>
            </p:nvSpPr>
            <p:spPr>
              <a:xfrm>
                <a:off x="8795407" y="5951440"/>
                <a:ext cx="40760" cy="21172"/>
              </a:xfrm>
              <a:custGeom>
                <a:avLst/>
                <a:gdLst>
                  <a:gd name="connsiteX0" fmla="*/ 3961 w 40760"/>
                  <a:gd name="connsiteY0" fmla="*/ 21172 h 21172"/>
                  <a:gd name="connsiteX1" fmla="*/ 0 w 40760"/>
                  <a:gd name="connsiteY1" fmla="*/ 15843 h 21172"/>
                  <a:gd name="connsiteX2" fmla="*/ 36440 w 40760"/>
                  <a:gd name="connsiteY2" fmla="*/ 0 h 21172"/>
                  <a:gd name="connsiteX3" fmla="*/ 40760 w 40760"/>
                  <a:gd name="connsiteY3" fmla="*/ 4681 h 21172"/>
                  <a:gd name="connsiteX4" fmla="*/ 3961 w 40760"/>
                  <a:gd name="connsiteY4" fmla="*/ 21172 h 21172"/>
                  <a:gd name="connsiteX5" fmla="*/ 3961 w 40760"/>
                  <a:gd name="connsiteY5" fmla="*/ 21172 h 2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" h="21172">
                    <a:moveTo>
                      <a:pt x="3961" y="21172"/>
                    </a:moveTo>
                    <a:cubicBezTo>
                      <a:pt x="2593" y="19443"/>
                      <a:pt x="1297" y="17643"/>
                      <a:pt x="0" y="15843"/>
                    </a:cubicBezTo>
                    <a:cubicBezTo>
                      <a:pt x="13035" y="11522"/>
                      <a:pt x="25205" y="6193"/>
                      <a:pt x="36440" y="0"/>
                    </a:cubicBezTo>
                    <a:cubicBezTo>
                      <a:pt x="37880" y="1584"/>
                      <a:pt x="39320" y="3097"/>
                      <a:pt x="40760" y="4681"/>
                    </a:cubicBezTo>
                    <a:cubicBezTo>
                      <a:pt x="29454" y="11090"/>
                      <a:pt x="17139" y="16707"/>
                      <a:pt x="3961" y="21172"/>
                    </a:cubicBezTo>
                    <a:lnTo>
                      <a:pt x="3961" y="2117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7" name="Freeform: Shape 6366">
                <a:extLst>
                  <a:ext uri="{FF2B5EF4-FFF2-40B4-BE49-F238E27FC236}">
                    <a16:creationId xmlns:a16="http://schemas.microsoft.com/office/drawing/2014/main" id="{B4E5E1B0-1D66-E24B-6A57-D2B32BB37C47}"/>
                  </a:ext>
                </a:extLst>
              </p:cNvPr>
              <p:cNvSpPr/>
              <p:nvPr/>
            </p:nvSpPr>
            <p:spPr>
              <a:xfrm>
                <a:off x="8827165" y="5950431"/>
                <a:ext cx="38887" cy="25204"/>
              </a:xfrm>
              <a:custGeom>
                <a:avLst/>
                <a:gdLst>
                  <a:gd name="connsiteX0" fmla="*/ 4609 w 38887"/>
                  <a:gd name="connsiteY0" fmla="*/ 25205 h 25204"/>
                  <a:gd name="connsiteX1" fmla="*/ 0 w 38887"/>
                  <a:gd name="connsiteY1" fmla="*/ 20452 h 25204"/>
                  <a:gd name="connsiteX2" fmla="*/ 33990 w 38887"/>
                  <a:gd name="connsiteY2" fmla="*/ 0 h 25204"/>
                  <a:gd name="connsiteX3" fmla="*/ 38888 w 38887"/>
                  <a:gd name="connsiteY3" fmla="*/ 4033 h 25204"/>
                  <a:gd name="connsiteX4" fmla="*/ 4609 w 38887"/>
                  <a:gd name="connsiteY4" fmla="*/ 25205 h 25204"/>
                  <a:gd name="connsiteX5" fmla="*/ 4609 w 38887"/>
                  <a:gd name="connsiteY5" fmla="*/ 25205 h 2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7" h="25204">
                    <a:moveTo>
                      <a:pt x="4609" y="25205"/>
                    </a:moveTo>
                    <a:cubicBezTo>
                      <a:pt x="3025" y="23620"/>
                      <a:pt x="1512" y="22036"/>
                      <a:pt x="0" y="20452"/>
                    </a:cubicBezTo>
                    <a:cubicBezTo>
                      <a:pt x="12314" y="14475"/>
                      <a:pt x="23693" y="7633"/>
                      <a:pt x="33990" y="0"/>
                    </a:cubicBezTo>
                    <a:cubicBezTo>
                      <a:pt x="35575" y="1368"/>
                      <a:pt x="37232" y="2737"/>
                      <a:pt x="38888" y="4033"/>
                    </a:cubicBezTo>
                    <a:cubicBezTo>
                      <a:pt x="28517" y="11883"/>
                      <a:pt x="17067" y="18940"/>
                      <a:pt x="4609" y="25205"/>
                    </a:cubicBezTo>
                    <a:lnTo>
                      <a:pt x="4609" y="25205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8" name="Freeform: Shape 6367">
                <a:extLst>
                  <a:ext uri="{FF2B5EF4-FFF2-40B4-BE49-F238E27FC236}">
                    <a16:creationId xmlns:a16="http://schemas.microsoft.com/office/drawing/2014/main" id="{344CDCE5-4892-45C9-3547-6D6009EA260B}"/>
                  </a:ext>
                </a:extLst>
              </p:cNvPr>
              <p:cNvSpPr/>
              <p:nvPr/>
            </p:nvSpPr>
            <p:spPr>
              <a:xfrm>
                <a:off x="8859068" y="5945534"/>
                <a:ext cx="36438" cy="28805"/>
              </a:xfrm>
              <a:custGeom>
                <a:avLst/>
                <a:gdLst>
                  <a:gd name="connsiteX0" fmla="*/ 5257 w 36438"/>
                  <a:gd name="connsiteY0" fmla="*/ 28806 h 28805"/>
                  <a:gd name="connsiteX1" fmla="*/ 0 w 36438"/>
                  <a:gd name="connsiteY1" fmla="*/ 24701 h 28805"/>
                  <a:gd name="connsiteX2" fmla="*/ 31038 w 36438"/>
                  <a:gd name="connsiteY2" fmla="*/ 0 h 28805"/>
                  <a:gd name="connsiteX3" fmla="*/ 36439 w 36438"/>
                  <a:gd name="connsiteY3" fmla="*/ 3384 h 28805"/>
                  <a:gd name="connsiteX4" fmla="*/ 5185 w 36438"/>
                  <a:gd name="connsiteY4" fmla="*/ 28806 h 28805"/>
                  <a:gd name="connsiteX5" fmla="*/ 5185 w 36438"/>
                  <a:gd name="connsiteY5" fmla="*/ 28806 h 2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38" h="28805">
                    <a:moveTo>
                      <a:pt x="5257" y="28806"/>
                    </a:moveTo>
                    <a:cubicBezTo>
                      <a:pt x="3457" y="27437"/>
                      <a:pt x="1728" y="26069"/>
                      <a:pt x="0" y="24701"/>
                    </a:cubicBezTo>
                    <a:cubicBezTo>
                      <a:pt x="11378" y="17211"/>
                      <a:pt x="21820" y="8858"/>
                      <a:pt x="31038" y="0"/>
                    </a:cubicBezTo>
                    <a:cubicBezTo>
                      <a:pt x="32838" y="1152"/>
                      <a:pt x="34638" y="2305"/>
                      <a:pt x="36439" y="3384"/>
                    </a:cubicBezTo>
                    <a:cubicBezTo>
                      <a:pt x="27149" y="12530"/>
                      <a:pt x="16635" y="21100"/>
                      <a:pt x="5185" y="28806"/>
                    </a:cubicBezTo>
                    <a:lnTo>
                      <a:pt x="5185" y="2880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9" name="Freeform: Shape 6368">
                <a:extLst>
                  <a:ext uri="{FF2B5EF4-FFF2-40B4-BE49-F238E27FC236}">
                    <a16:creationId xmlns:a16="http://schemas.microsoft.com/office/drawing/2014/main" id="{11A8C645-497C-B82B-F653-11B4E2DC40FA}"/>
                  </a:ext>
                </a:extLst>
              </p:cNvPr>
              <p:cNvSpPr/>
              <p:nvPr/>
            </p:nvSpPr>
            <p:spPr>
              <a:xfrm>
                <a:off x="8890682" y="5936820"/>
                <a:ext cx="33485" cy="32046"/>
              </a:xfrm>
              <a:custGeom>
                <a:avLst/>
                <a:gdLst>
                  <a:gd name="connsiteX0" fmla="*/ 5761 w 33485"/>
                  <a:gd name="connsiteY0" fmla="*/ 32046 h 32046"/>
                  <a:gd name="connsiteX1" fmla="*/ 0 w 33485"/>
                  <a:gd name="connsiteY1" fmla="*/ 28662 h 32046"/>
                  <a:gd name="connsiteX2" fmla="*/ 27653 w 33485"/>
                  <a:gd name="connsiteY2" fmla="*/ 0 h 32046"/>
                  <a:gd name="connsiteX3" fmla="*/ 33486 w 33485"/>
                  <a:gd name="connsiteY3" fmla="*/ 2592 h 32046"/>
                  <a:gd name="connsiteX4" fmla="*/ 5689 w 33485"/>
                  <a:gd name="connsiteY4" fmla="*/ 31974 h 32046"/>
                  <a:gd name="connsiteX5" fmla="*/ 5689 w 33485"/>
                  <a:gd name="connsiteY5" fmla="*/ 31974 h 3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85" h="32046">
                    <a:moveTo>
                      <a:pt x="5761" y="32046"/>
                    </a:moveTo>
                    <a:cubicBezTo>
                      <a:pt x="3816" y="30966"/>
                      <a:pt x="1944" y="29814"/>
                      <a:pt x="0" y="28662"/>
                    </a:cubicBezTo>
                    <a:cubicBezTo>
                      <a:pt x="10370" y="19732"/>
                      <a:pt x="19588" y="10082"/>
                      <a:pt x="27653" y="0"/>
                    </a:cubicBezTo>
                    <a:cubicBezTo>
                      <a:pt x="29598" y="936"/>
                      <a:pt x="31542" y="1800"/>
                      <a:pt x="33486" y="2592"/>
                    </a:cubicBezTo>
                    <a:cubicBezTo>
                      <a:pt x="25420" y="12962"/>
                      <a:pt x="16131" y="22828"/>
                      <a:pt x="5689" y="31974"/>
                    </a:cubicBezTo>
                    <a:lnTo>
                      <a:pt x="5689" y="319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0" name="Freeform: Shape 6369">
                <a:extLst>
                  <a:ext uri="{FF2B5EF4-FFF2-40B4-BE49-F238E27FC236}">
                    <a16:creationId xmlns:a16="http://schemas.microsoft.com/office/drawing/2014/main" id="{3C79C2F5-28DB-4D89-304D-19414C6064BA}"/>
                  </a:ext>
                </a:extLst>
              </p:cNvPr>
              <p:cNvSpPr/>
              <p:nvPr/>
            </p:nvSpPr>
            <p:spPr>
              <a:xfrm>
                <a:off x="8921504" y="5924362"/>
                <a:ext cx="30030" cy="34782"/>
              </a:xfrm>
              <a:custGeom>
                <a:avLst/>
                <a:gdLst>
                  <a:gd name="connsiteX0" fmla="*/ 6193 w 30030"/>
                  <a:gd name="connsiteY0" fmla="*/ 34783 h 34782"/>
                  <a:gd name="connsiteX1" fmla="*/ 0 w 30030"/>
                  <a:gd name="connsiteY1" fmla="*/ 32190 h 34782"/>
                  <a:gd name="connsiteX2" fmla="*/ 23837 w 30030"/>
                  <a:gd name="connsiteY2" fmla="*/ 0 h 34782"/>
                  <a:gd name="connsiteX3" fmla="*/ 30030 w 30030"/>
                  <a:gd name="connsiteY3" fmla="*/ 1800 h 34782"/>
                  <a:gd name="connsiteX4" fmla="*/ 6193 w 30030"/>
                  <a:gd name="connsiteY4" fmla="*/ 34783 h 34782"/>
                  <a:gd name="connsiteX5" fmla="*/ 6193 w 30030"/>
                  <a:gd name="connsiteY5" fmla="*/ 34783 h 3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030" h="34782">
                    <a:moveTo>
                      <a:pt x="6193" y="34783"/>
                    </a:moveTo>
                    <a:cubicBezTo>
                      <a:pt x="4105" y="33990"/>
                      <a:pt x="2089" y="33054"/>
                      <a:pt x="0" y="32190"/>
                    </a:cubicBezTo>
                    <a:cubicBezTo>
                      <a:pt x="9146" y="21964"/>
                      <a:pt x="17067" y="11090"/>
                      <a:pt x="23837" y="0"/>
                    </a:cubicBezTo>
                    <a:cubicBezTo>
                      <a:pt x="25854" y="648"/>
                      <a:pt x="27942" y="1224"/>
                      <a:pt x="30030" y="1800"/>
                    </a:cubicBezTo>
                    <a:cubicBezTo>
                      <a:pt x="23260" y="13179"/>
                      <a:pt x="15339" y="24269"/>
                      <a:pt x="6193" y="34783"/>
                    </a:cubicBezTo>
                    <a:lnTo>
                      <a:pt x="6193" y="3478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1" name="Freeform: Shape 6370">
                <a:extLst>
                  <a:ext uri="{FF2B5EF4-FFF2-40B4-BE49-F238E27FC236}">
                    <a16:creationId xmlns:a16="http://schemas.microsoft.com/office/drawing/2014/main" id="{D4E517EF-DAC7-17C9-4E1A-1C8C4F6DCB5C}"/>
                  </a:ext>
                </a:extLst>
              </p:cNvPr>
              <p:cNvSpPr/>
              <p:nvPr/>
            </p:nvSpPr>
            <p:spPr>
              <a:xfrm>
                <a:off x="8951174" y="5908015"/>
                <a:ext cx="26069" cy="37159"/>
              </a:xfrm>
              <a:custGeom>
                <a:avLst/>
                <a:gdLst>
                  <a:gd name="connsiteX0" fmla="*/ 6481 w 26069"/>
                  <a:gd name="connsiteY0" fmla="*/ 37160 h 37159"/>
                  <a:gd name="connsiteX1" fmla="*/ 0 w 26069"/>
                  <a:gd name="connsiteY1" fmla="*/ 35431 h 37159"/>
                  <a:gd name="connsiteX2" fmla="*/ 19661 w 26069"/>
                  <a:gd name="connsiteY2" fmla="*/ 0 h 37159"/>
                  <a:gd name="connsiteX3" fmla="*/ 26069 w 26069"/>
                  <a:gd name="connsiteY3" fmla="*/ 864 h 37159"/>
                  <a:gd name="connsiteX4" fmla="*/ 6481 w 26069"/>
                  <a:gd name="connsiteY4" fmla="*/ 37160 h 37159"/>
                  <a:gd name="connsiteX5" fmla="*/ 6481 w 26069"/>
                  <a:gd name="connsiteY5" fmla="*/ 37160 h 3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9" h="37159">
                    <a:moveTo>
                      <a:pt x="6481" y="37160"/>
                    </a:moveTo>
                    <a:cubicBezTo>
                      <a:pt x="4322" y="36655"/>
                      <a:pt x="2161" y="36079"/>
                      <a:pt x="0" y="35431"/>
                    </a:cubicBezTo>
                    <a:cubicBezTo>
                      <a:pt x="7778" y="23981"/>
                      <a:pt x="14331" y="12098"/>
                      <a:pt x="19661" y="0"/>
                    </a:cubicBezTo>
                    <a:cubicBezTo>
                      <a:pt x="21821" y="360"/>
                      <a:pt x="23909" y="648"/>
                      <a:pt x="26069" y="864"/>
                    </a:cubicBezTo>
                    <a:cubicBezTo>
                      <a:pt x="20812" y="13251"/>
                      <a:pt x="14260" y="25421"/>
                      <a:pt x="6481" y="37160"/>
                    </a:cubicBezTo>
                    <a:lnTo>
                      <a:pt x="6481" y="3716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2" name="Freeform: Shape 6371">
                <a:extLst>
                  <a:ext uri="{FF2B5EF4-FFF2-40B4-BE49-F238E27FC236}">
                    <a16:creationId xmlns:a16="http://schemas.microsoft.com/office/drawing/2014/main" id="{1C8BE21D-AF14-B499-F471-A753D8A1316F}"/>
                  </a:ext>
                </a:extLst>
              </p:cNvPr>
              <p:cNvSpPr/>
              <p:nvPr/>
            </p:nvSpPr>
            <p:spPr>
              <a:xfrm>
                <a:off x="8979043" y="5887707"/>
                <a:ext cx="21676" cy="39247"/>
              </a:xfrm>
              <a:custGeom>
                <a:avLst/>
                <a:gdLst>
                  <a:gd name="connsiteX0" fmla="*/ 6698 w 21676"/>
                  <a:gd name="connsiteY0" fmla="*/ 39248 h 39247"/>
                  <a:gd name="connsiteX1" fmla="*/ 0 w 21676"/>
                  <a:gd name="connsiteY1" fmla="*/ 38456 h 39247"/>
                  <a:gd name="connsiteX2" fmla="*/ 15124 w 21676"/>
                  <a:gd name="connsiteY2" fmla="*/ 72 h 39247"/>
                  <a:gd name="connsiteX3" fmla="*/ 21676 w 21676"/>
                  <a:gd name="connsiteY3" fmla="*/ 0 h 39247"/>
                  <a:gd name="connsiteX4" fmla="*/ 6698 w 21676"/>
                  <a:gd name="connsiteY4" fmla="*/ 39248 h 39247"/>
                  <a:gd name="connsiteX5" fmla="*/ 6698 w 21676"/>
                  <a:gd name="connsiteY5" fmla="*/ 39248 h 3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676" h="39247">
                    <a:moveTo>
                      <a:pt x="6698" y="39248"/>
                    </a:moveTo>
                    <a:cubicBezTo>
                      <a:pt x="4465" y="39032"/>
                      <a:pt x="2233" y="38744"/>
                      <a:pt x="0" y="38456"/>
                    </a:cubicBezTo>
                    <a:cubicBezTo>
                      <a:pt x="6337" y="25853"/>
                      <a:pt x="11379" y="13035"/>
                      <a:pt x="15124" y="72"/>
                    </a:cubicBezTo>
                    <a:cubicBezTo>
                      <a:pt x="17284" y="72"/>
                      <a:pt x="19516" y="72"/>
                      <a:pt x="21676" y="0"/>
                    </a:cubicBezTo>
                    <a:cubicBezTo>
                      <a:pt x="18004" y="13251"/>
                      <a:pt x="12963" y="26357"/>
                      <a:pt x="6698" y="39248"/>
                    </a:cubicBezTo>
                    <a:lnTo>
                      <a:pt x="6698" y="39248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3" name="Freeform: Shape 6372">
                <a:extLst>
                  <a:ext uri="{FF2B5EF4-FFF2-40B4-BE49-F238E27FC236}">
                    <a16:creationId xmlns:a16="http://schemas.microsoft.com/office/drawing/2014/main" id="{D20BA90A-C54C-E165-918F-9A9E7C8CF555}"/>
                  </a:ext>
                </a:extLst>
              </p:cNvPr>
              <p:cNvSpPr/>
              <p:nvPr/>
            </p:nvSpPr>
            <p:spPr>
              <a:xfrm>
                <a:off x="9004825" y="5862718"/>
                <a:ext cx="16851" cy="42128"/>
              </a:xfrm>
              <a:custGeom>
                <a:avLst/>
                <a:gdLst>
                  <a:gd name="connsiteX0" fmla="*/ 6841 w 16851"/>
                  <a:gd name="connsiteY0" fmla="*/ 41840 h 42128"/>
                  <a:gd name="connsiteX1" fmla="*/ 0 w 16851"/>
                  <a:gd name="connsiteY1" fmla="*/ 42128 h 42128"/>
                  <a:gd name="connsiteX2" fmla="*/ 10298 w 16851"/>
                  <a:gd name="connsiteY2" fmla="*/ 1224 h 42128"/>
                  <a:gd name="connsiteX3" fmla="*/ 16851 w 16851"/>
                  <a:gd name="connsiteY3" fmla="*/ 0 h 42128"/>
                  <a:gd name="connsiteX4" fmla="*/ 6841 w 16851"/>
                  <a:gd name="connsiteY4" fmla="*/ 41840 h 42128"/>
                  <a:gd name="connsiteX5" fmla="*/ 6841 w 16851"/>
                  <a:gd name="connsiteY5" fmla="*/ 41840 h 4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51" h="42128">
                    <a:moveTo>
                      <a:pt x="6841" y="41840"/>
                    </a:moveTo>
                    <a:cubicBezTo>
                      <a:pt x="4537" y="41984"/>
                      <a:pt x="2232" y="42056"/>
                      <a:pt x="0" y="42128"/>
                    </a:cubicBezTo>
                    <a:cubicBezTo>
                      <a:pt x="4752" y="28589"/>
                      <a:pt x="8138" y="14835"/>
                      <a:pt x="10298" y="1224"/>
                    </a:cubicBezTo>
                    <a:cubicBezTo>
                      <a:pt x="12458" y="864"/>
                      <a:pt x="14690" y="432"/>
                      <a:pt x="16851" y="0"/>
                    </a:cubicBezTo>
                    <a:cubicBezTo>
                      <a:pt x="14834" y="13971"/>
                      <a:pt x="11450" y="28014"/>
                      <a:pt x="6841" y="41840"/>
                    </a:cubicBezTo>
                    <a:lnTo>
                      <a:pt x="6841" y="4184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4" name="Freeform: Shape 6373">
                <a:extLst>
                  <a:ext uri="{FF2B5EF4-FFF2-40B4-BE49-F238E27FC236}">
                    <a16:creationId xmlns:a16="http://schemas.microsoft.com/office/drawing/2014/main" id="{6641A594-0EEA-C82A-E74E-EE6EF02B7B42}"/>
                  </a:ext>
                </a:extLst>
              </p:cNvPr>
              <p:cNvSpPr/>
              <p:nvPr/>
            </p:nvSpPr>
            <p:spPr>
              <a:xfrm>
                <a:off x="8664558" y="5839890"/>
                <a:ext cx="12386" cy="40543"/>
              </a:xfrm>
              <a:custGeom>
                <a:avLst/>
                <a:gdLst>
                  <a:gd name="connsiteX0" fmla="*/ 6337 w 12386"/>
                  <a:gd name="connsiteY0" fmla="*/ 1296 h 40543"/>
                  <a:gd name="connsiteX1" fmla="*/ 0 w 12386"/>
                  <a:gd name="connsiteY1" fmla="*/ 0 h 40543"/>
                  <a:gd name="connsiteX2" fmla="*/ 5833 w 12386"/>
                  <a:gd name="connsiteY2" fmla="*/ 40112 h 40543"/>
                  <a:gd name="connsiteX3" fmla="*/ 12386 w 12386"/>
                  <a:gd name="connsiteY3" fmla="*/ 40544 h 40543"/>
                  <a:gd name="connsiteX4" fmla="*/ 6337 w 12386"/>
                  <a:gd name="connsiteY4" fmla="*/ 1296 h 40543"/>
                  <a:gd name="connsiteX5" fmla="*/ 6337 w 12386"/>
                  <a:gd name="connsiteY5" fmla="*/ 1296 h 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86" h="40543">
                    <a:moveTo>
                      <a:pt x="6337" y="1296"/>
                    </a:moveTo>
                    <a:cubicBezTo>
                      <a:pt x="4249" y="936"/>
                      <a:pt x="2160" y="504"/>
                      <a:pt x="0" y="0"/>
                    </a:cubicBezTo>
                    <a:cubicBezTo>
                      <a:pt x="720" y="13250"/>
                      <a:pt x="2592" y="26717"/>
                      <a:pt x="5833" y="40112"/>
                    </a:cubicBezTo>
                    <a:cubicBezTo>
                      <a:pt x="7993" y="40328"/>
                      <a:pt x="10225" y="40472"/>
                      <a:pt x="12386" y="40544"/>
                    </a:cubicBezTo>
                    <a:cubicBezTo>
                      <a:pt x="9146" y="27437"/>
                      <a:pt x="7129" y="14259"/>
                      <a:pt x="6337" y="1296"/>
                    </a:cubicBezTo>
                    <a:lnTo>
                      <a:pt x="6337" y="129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5" name="Freeform: Shape 6374">
                <a:extLst>
                  <a:ext uri="{FF2B5EF4-FFF2-40B4-BE49-F238E27FC236}">
                    <a16:creationId xmlns:a16="http://schemas.microsoft.com/office/drawing/2014/main" id="{750048C4-9C01-1B93-0F1A-1BEA2F551D4F}"/>
                  </a:ext>
                </a:extLst>
              </p:cNvPr>
              <p:cNvSpPr/>
              <p:nvPr/>
            </p:nvSpPr>
            <p:spPr>
              <a:xfrm>
                <a:off x="8682489" y="5864086"/>
                <a:ext cx="17067" cy="38095"/>
              </a:xfrm>
              <a:custGeom>
                <a:avLst/>
                <a:gdLst>
                  <a:gd name="connsiteX0" fmla="*/ 6265 w 17067"/>
                  <a:gd name="connsiteY0" fmla="*/ 216 h 38095"/>
                  <a:gd name="connsiteX1" fmla="*/ 0 w 17067"/>
                  <a:gd name="connsiteY1" fmla="*/ 0 h 38095"/>
                  <a:gd name="connsiteX2" fmla="*/ 10586 w 17067"/>
                  <a:gd name="connsiteY2" fmla="*/ 38095 h 38095"/>
                  <a:gd name="connsiteX3" fmla="*/ 17067 w 17067"/>
                  <a:gd name="connsiteY3" fmla="*/ 37447 h 38095"/>
                  <a:gd name="connsiteX4" fmla="*/ 6337 w 17067"/>
                  <a:gd name="connsiteY4" fmla="*/ 216 h 38095"/>
                  <a:gd name="connsiteX5" fmla="*/ 6337 w 17067"/>
                  <a:gd name="connsiteY5" fmla="*/ 216 h 38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67" h="38095">
                    <a:moveTo>
                      <a:pt x="6265" y="216"/>
                    </a:moveTo>
                    <a:cubicBezTo>
                      <a:pt x="4177" y="216"/>
                      <a:pt x="2089" y="72"/>
                      <a:pt x="0" y="0"/>
                    </a:cubicBezTo>
                    <a:cubicBezTo>
                      <a:pt x="2304" y="12675"/>
                      <a:pt x="5833" y="25493"/>
                      <a:pt x="10586" y="38095"/>
                    </a:cubicBezTo>
                    <a:cubicBezTo>
                      <a:pt x="12747" y="37880"/>
                      <a:pt x="14907" y="37735"/>
                      <a:pt x="17067" y="37447"/>
                    </a:cubicBezTo>
                    <a:cubicBezTo>
                      <a:pt x="12242" y="25133"/>
                      <a:pt x="8641" y="12675"/>
                      <a:pt x="6337" y="216"/>
                    </a:cubicBezTo>
                    <a:lnTo>
                      <a:pt x="6337" y="216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6" name="Freeform: Shape 6375">
                <a:extLst>
                  <a:ext uri="{FF2B5EF4-FFF2-40B4-BE49-F238E27FC236}">
                    <a16:creationId xmlns:a16="http://schemas.microsoft.com/office/drawing/2014/main" id="{9803A316-0123-4D74-5722-737B9922C6A3}"/>
                  </a:ext>
                </a:extLst>
              </p:cNvPr>
              <p:cNvSpPr/>
              <p:nvPr/>
            </p:nvSpPr>
            <p:spPr>
              <a:xfrm>
                <a:off x="8702869" y="5884034"/>
                <a:ext cx="21387" cy="36367"/>
              </a:xfrm>
              <a:custGeom>
                <a:avLst/>
                <a:gdLst>
                  <a:gd name="connsiteX0" fmla="*/ 6121 w 21387"/>
                  <a:gd name="connsiteY0" fmla="*/ 0 h 36367"/>
                  <a:gd name="connsiteX1" fmla="*/ 0 w 21387"/>
                  <a:gd name="connsiteY1" fmla="*/ 720 h 36367"/>
                  <a:gd name="connsiteX2" fmla="*/ 15123 w 21387"/>
                  <a:gd name="connsiteY2" fmla="*/ 36368 h 36367"/>
                  <a:gd name="connsiteX3" fmla="*/ 21388 w 21387"/>
                  <a:gd name="connsiteY3" fmla="*/ 34855 h 36367"/>
                  <a:gd name="connsiteX4" fmla="*/ 6193 w 21387"/>
                  <a:gd name="connsiteY4" fmla="*/ 0 h 36367"/>
                  <a:gd name="connsiteX5" fmla="*/ 6193 w 21387"/>
                  <a:gd name="connsiteY5" fmla="*/ 0 h 3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87" h="36367">
                    <a:moveTo>
                      <a:pt x="6121" y="0"/>
                    </a:moveTo>
                    <a:cubicBezTo>
                      <a:pt x="4105" y="288"/>
                      <a:pt x="2017" y="504"/>
                      <a:pt x="0" y="720"/>
                    </a:cubicBezTo>
                    <a:cubicBezTo>
                      <a:pt x="3817" y="12747"/>
                      <a:pt x="8786" y="24701"/>
                      <a:pt x="15123" y="36368"/>
                    </a:cubicBezTo>
                    <a:cubicBezTo>
                      <a:pt x="17211" y="35935"/>
                      <a:pt x="19300" y="35359"/>
                      <a:pt x="21388" y="34855"/>
                    </a:cubicBezTo>
                    <a:cubicBezTo>
                      <a:pt x="15123" y="23477"/>
                      <a:pt x="10010" y="11738"/>
                      <a:pt x="6193" y="0"/>
                    </a:cubicBezTo>
                    <a:lnTo>
                      <a:pt x="619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7" name="Freeform: Shape 6376">
                <a:extLst>
                  <a:ext uri="{FF2B5EF4-FFF2-40B4-BE49-F238E27FC236}">
                    <a16:creationId xmlns:a16="http://schemas.microsoft.com/office/drawing/2014/main" id="{2A7BA8C1-EB20-C0BE-BB67-6E6B2A58A36F}"/>
                  </a:ext>
                </a:extLst>
              </p:cNvPr>
              <p:cNvSpPr/>
              <p:nvPr/>
            </p:nvSpPr>
            <p:spPr>
              <a:xfrm>
                <a:off x="8725337" y="5900309"/>
                <a:ext cx="25349" cy="34566"/>
              </a:xfrm>
              <a:custGeom>
                <a:avLst/>
                <a:gdLst>
                  <a:gd name="connsiteX0" fmla="*/ 5978 w 25349"/>
                  <a:gd name="connsiteY0" fmla="*/ 0 h 34566"/>
                  <a:gd name="connsiteX1" fmla="*/ 0 w 25349"/>
                  <a:gd name="connsiteY1" fmla="*/ 1657 h 34566"/>
                  <a:gd name="connsiteX2" fmla="*/ 19372 w 25349"/>
                  <a:gd name="connsiteY2" fmla="*/ 34567 h 34566"/>
                  <a:gd name="connsiteX3" fmla="*/ 25349 w 25349"/>
                  <a:gd name="connsiteY3" fmla="*/ 32191 h 34566"/>
                  <a:gd name="connsiteX4" fmla="*/ 5978 w 25349"/>
                  <a:gd name="connsiteY4" fmla="*/ 0 h 34566"/>
                  <a:gd name="connsiteX5" fmla="*/ 5978 w 25349"/>
                  <a:gd name="connsiteY5" fmla="*/ 0 h 3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49" h="34566">
                    <a:moveTo>
                      <a:pt x="5978" y="0"/>
                    </a:moveTo>
                    <a:cubicBezTo>
                      <a:pt x="4033" y="576"/>
                      <a:pt x="2017" y="1152"/>
                      <a:pt x="0" y="1657"/>
                    </a:cubicBezTo>
                    <a:cubicBezTo>
                      <a:pt x="5257" y="12891"/>
                      <a:pt x="11738" y="23981"/>
                      <a:pt x="19372" y="34567"/>
                    </a:cubicBezTo>
                    <a:cubicBezTo>
                      <a:pt x="21388" y="33775"/>
                      <a:pt x="23333" y="32983"/>
                      <a:pt x="25349" y="32191"/>
                    </a:cubicBezTo>
                    <a:cubicBezTo>
                      <a:pt x="17716" y="21821"/>
                      <a:pt x="11235" y="11018"/>
                      <a:pt x="5978" y="0"/>
                    </a:cubicBezTo>
                    <a:lnTo>
                      <a:pt x="5978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8" name="Freeform: Shape 6377">
                <a:extLst>
                  <a:ext uri="{FF2B5EF4-FFF2-40B4-BE49-F238E27FC236}">
                    <a16:creationId xmlns:a16="http://schemas.microsoft.com/office/drawing/2014/main" id="{DF692AA7-D2FE-0034-0870-05811758A8C9}"/>
                  </a:ext>
                </a:extLst>
              </p:cNvPr>
              <p:cNvSpPr/>
              <p:nvPr/>
            </p:nvSpPr>
            <p:spPr>
              <a:xfrm>
                <a:off x="8749678" y="5913128"/>
                <a:ext cx="28805" cy="32262"/>
              </a:xfrm>
              <a:custGeom>
                <a:avLst/>
                <a:gdLst>
                  <a:gd name="connsiteX0" fmla="*/ 5617 w 28805"/>
                  <a:gd name="connsiteY0" fmla="*/ 0 h 32262"/>
                  <a:gd name="connsiteX1" fmla="*/ 0 w 28805"/>
                  <a:gd name="connsiteY1" fmla="*/ 2448 h 32262"/>
                  <a:gd name="connsiteX2" fmla="*/ 23260 w 28805"/>
                  <a:gd name="connsiteY2" fmla="*/ 32262 h 32262"/>
                  <a:gd name="connsiteX3" fmla="*/ 28806 w 28805"/>
                  <a:gd name="connsiteY3" fmla="*/ 29094 h 32262"/>
                  <a:gd name="connsiteX4" fmla="*/ 5617 w 28805"/>
                  <a:gd name="connsiteY4" fmla="*/ 0 h 32262"/>
                  <a:gd name="connsiteX5" fmla="*/ 5617 w 28805"/>
                  <a:gd name="connsiteY5" fmla="*/ 0 h 3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05" h="32262">
                    <a:moveTo>
                      <a:pt x="5617" y="0"/>
                    </a:moveTo>
                    <a:cubicBezTo>
                      <a:pt x="3745" y="864"/>
                      <a:pt x="1872" y="1656"/>
                      <a:pt x="0" y="2448"/>
                    </a:cubicBezTo>
                    <a:cubicBezTo>
                      <a:pt x="6626" y="12818"/>
                      <a:pt x="14331" y="22828"/>
                      <a:pt x="23260" y="32262"/>
                    </a:cubicBezTo>
                    <a:cubicBezTo>
                      <a:pt x="25133" y="31182"/>
                      <a:pt x="26933" y="30174"/>
                      <a:pt x="28806" y="29094"/>
                    </a:cubicBezTo>
                    <a:cubicBezTo>
                      <a:pt x="19948" y="19876"/>
                      <a:pt x="12171" y="10082"/>
                      <a:pt x="5617" y="0"/>
                    </a:cubicBezTo>
                    <a:lnTo>
                      <a:pt x="561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9" name="Freeform: Shape 6378">
                <a:extLst>
                  <a:ext uri="{FF2B5EF4-FFF2-40B4-BE49-F238E27FC236}">
                    <a16:creationId xmlns:a16="http://schemas.microsoft.com/office/drawing/2014/main" id="{00A0377C-2EBB-01B1-E1A9-6644148D195F}"/>
                  </a:ext>
                </a:extLst>
              </p:cNvPr>
              <p:cNvSpPr/>
              <p:nvPr/>
            </p:nvSpPr>
            <p:spPr>
              <a:xfrm>
                <a:off x="8775243" y="5922346"/>
                <a:ext cx="31901" cy="29669"/>
              </a:xfrm>
              <a:custGeom>
                <a:avLst/>
                <a:gdLst>
                  <a:gd name="connsiteX0" fmla="*/ 5185 w 31901"/>
                  <a:gd name="connsiteY0" fmla="*/ 72 h 29669"/>
                  <a:gd name="connsiteX1" fmla="*/ 0 w 31901"/>
                  <a:gd name="connsiteY1" fmla="*/ 3241 h 29669"/>
                  <a:gd name="connsiteX2" fmla="*/ 26861 w 31901"/>
                  <a:gd name="connsiteY2" fmla="*/ 29670 h 29669"/>
                  <a:gd name="connsiteX3" fmla="*/ 31902 w 31901"/>
                  <a:gd name="connsiteY3" fmla="*/ 25781 h 29669"/>
                  <a:gd name="connsiteX4" fmla="*/ 5257 w 31901"/>
                  <a:gd name="connsiteY4" fmla="*/ 0 h 29669"/>
                  <a:gd name="connsiteX5" fmla="*/ 5257 w 31901"/>
                  <a:gd name="connsiteY5" fmla="*/ 0 h 2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01" h="29669">
                    <a:moveTo>
                      <a:pt x="5185" y="72"/>
                    </a:moveTo>
                    <a:cubicBezTo>
                      <a:pt x="3457" y="1152"/>
                      <a:pt x="1728" y="2232"/>
                      <a:pt x="0" y="3241"/>
                    </a:cubicBezTo>
                    <a:cubicBezTo>
                      <a:pt x="7849" y="12602"/>
                      <a:pt x="16779" y="21461"/>
                      <a:pt x="26861" y="29670"/>
                    </a:cubicBezTo>
                    <a:cubicBezTo>
                      <a:pt x="28589" y="28446"/>
                      <a:pt x="30246" y="27077"/>
                      <a:pt x="31902" y="25781"/>
                    </a:cubicBezTo>
                    <a:cubicBezTo>
                      <a:pt x="21964" y="17788"/>
                      <a:pt x="13034" y="9146"/>
                      <a:pt x="5257" y="0"/>
                    </a:cubicBezTo>
                    <a:lnTo>
                      <a:pt x="5257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0" name="Freeform: Shape 6379">
                <a:extLst>
                  <a:ext uri="{FF2B5EF4-FFF2-40B4-BE49-F238E27FC236}">
                    <a16:creationId xmlns:a16="http://schemas.microsoft.com/office/drawing/2014/main" id="{0ABD0F63-E4B3-1209-9ABD-F7C5391CA7EE}"/>
                  </a:ext>
                </a:extLst>
              </p:cNvPr>
              <p:cNvSpPr/>
              <p:nvPr/>
            </p:nvSpPr>
            <p:spPr>
              <a:xfrm>
                <a:off x="8801744" y="5928251"/>
                <a:ext cx="34422" cy="26573"/>
              </a:xfrm>
              <a:custGeom>
                <a:avLst/>
                <a:gdLst>
                  <a:gd name="connsiteX0" fmla="*/ 4753 w 34422"/>
                  <a:gd name="connsiteY0" fmla="*/ 72 h 26573"/>
                  <a:gd name="connsiteX1" fmla="*/ 0 w 34422"/>
                  <a:gd name="connsiteY1" fmla="*/ 3889 h 26573"/>
                  <a:gd name="connsiteX2" fmla="*/ 29958 w 34422"/>
                  <a:gd name="connsiteY2" fmla="*/ 26573 h 26573"/>
                  <a:gd name="connsiteX3" fmla="*/ 34423 w 34422"/>
                  <a:gd name="connsiteY3" fmla="*/ 22036 h 26573"/>
                  <a:gd name="connsiteX4" fmla="*/ 4681 w 34422"/>
                  <a:gd name="connsiteY4" fmla="*/ 0 h 26573"/>
                  <a:gd name="connsiteX5" fmla="*/ 4681 w 34422"/>
                  <a:gd name="connsiteY5" fmla="*/ 0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2" h="26573">
                    <a:moveTo>
                      <a:pt x="4753" y="72"/>
                    </a:moveTo>
                    <a:cubicBezTo>
                      <a:pt x="3241" y="1368"/>
                      <a:pt x="1657" y="2664"/>
                      <a:pt x="0" y="3889"/>
                    </a:cubicBezTo>
                    <a:cubicBezTo>
                      <a:pt x="8930" y="12098"/>
                      <a:pt x="18940" y="19732"/>
                      <a:pt x="29958" y="26573"/>
                    </a:cubicBezTo>
                    <a:cubicBezTo>
                      <a:pt x="31470" y="25061"/>
                      <a:pt x="32983" y="23621"/>
                      <a:pt x="34423" y="22036"/>
                    </a:cubicBezTo>
                    <a:cubicBezTo>
                      <a:pt x="23477" y="15411"/>
                      <a:pt x="13539" y="7993"/>
                      <a:pt x="4681" y="0"/>
                    </a:cubicBezTo>
                    <a:lnTo>
                      <a:pt x="468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1" name="Freeform: Shape 6380">
                <a:extLst>
                  <a:ext uri="{FF2B5EF4-FFF2-40B4-BE49-F238E27FC236}">
                    <a16:creationId xmlns:a16="http://schemas.microsoft.com/office/drawing/2014/main" id="{50D35ABB-7C72-A08B-3D04-880748AA054C}"/>
                  </a:ext>
                </a:extLst>
              </p:cNvPr>
              <p:cNvSpPr/>
              <p:nvPr/>
            </p:nvSpPr>
            <p:spPr>
              <a:xfrm>
                <a:off x="8828822" y="5930699"/>
                <a:ext cx="36583" cy="23044"/>
              </a:xfrm>
              <a:custGeom>
                <a:avLst/>
                <a:gdLst>
                  <a:gd name="connsiteX0" fmla="*/ 4177 w 36583"/>
                  <a:gd name="connsiteY0" fmla="*/ 72 h 23044"/>
                  <a:gd name="connsiteX1" fmla="*/ 0 w 36583"/>
                  <a:gd name="connsiteY1" fmla="*/ 4465 h 23044"/>
                  <a:gd name="connsiteX2" fmla="*/ 32695 w 36583"/>
                  <a:gd name="connsiteY2" fmla="*/ 23045 h 23044"/>
                  <a:gd name="connsiteX3" fmla="*/ 36584 w 36583"/>
                  <a:gd name="connsiteY3" fmla="*/ 18004 h 23044"/>
                  <a:gd name="connsiteX4" fmla="*/ 4249 w 36583"/>
                  <a:gd name="connsiteY4" fmla="*/ 0 h 23044"/>
                  <a:gd name="connsiteX5" fmla="*/ 4249 w 36583"/>
                  <a:gd name="connsiteY5" fmla="*/ 0 h 2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83" h="23044">
                    <a:moveTo>
                      <a:pt x="4177" y="72"/>
                    </a:moveTo>
                    <a:cubicBezTo>
                      <a:pt x="2809" y="1584"/>
                      <a:pt x="1441" y="3024"/>
                      <a:pt x="0" y="4465"/>
                    </a:cubicBezTo>
                    <a:cubicBezTo>
                      <a:pt x="9938" y="11450"/>
                      <a:pt x="20884" y="17715"/>
                      <a:pt x="32695" y="23045"/>
                    </a:cubicBezTo>
                    <a:cubicBezTo>
                      <a:pt x="33991" y="21388"/>
                      <a:pt x="35287" y="19732"/>
                      <a:pt x="36584" y="18004"/>
                    </a:cubicBezTo>
                    <a:cubicBezTo>
                      <a:pt x="24845" y="12818"/>
                      <a:pt x="14043" y="6769"/>
                      <a:pt x="4249" y="0"/>
                    </a:cubicBezTo>
                    <a:lnTo>
                      <a:pt x="4249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2" name="Freeform: Shape 6381">
                <a:extLst>
                  <a:ext uri="{FF2B5EF4-FFF2-40B4-BE49-F238E27FC236}">
                    <a16:creationId xmlns:a16="http://schemas.microsoft.com/office/drawing/2014/main" id="{7909305F-EE65-0F20-B652-DA7F24A6C87A}"/>
                  </a:ext>
                </a:extLst>
              </p:cNvPr>
              <p:cNvSpPr/>
              <p:nvPr/>
            </p:nvSpPr>
            <p:spPr>
              <a:xfrm>
                <a:off x="8856043" y="5929691"/>
                <a:ext cx="38095" cy="19083"/>
              </a:xfrm>
              <a:custGeom>
                <a:avLst/>
                <a:gdLst>
                  <a:gd name="connsiteX0" fmla="*/ 3529 w 38095"/>
                  <a:gd name="connsiteY0" fmla="*/ 0 h 19083"/>
                  <a:gd name="connsiteX1" fmla="*/ 0 w 38095"/>
                  <a:gd name="connsiteY1" fmla="*/ 4897 h 19083"/>
                  <a:gd name="connsiteX2" fmla="*/ 34927 w 38095"/>
                  <a:gd name="connsiteY2" fmla="*/ 19084 h 19083"/>
                  <a:gd name="connsiteX3" fmla="*/ 38096 w 38095"/>
                  <a:gd name="connsiteY3" fmla="*/ 13611 h 19083"/>
                  <a:gd name="connsiteX4" fmla="*/ 3529 w 38095"/>
                  <a:gd name="connsiteY4" fmla="*/ 0 h 19083"/>
                  <a:gd name="connsiteX5" fmla="*/ 3529 w 38095"/>
                  <a:gd name="connsiteY5" fmla="*/ 0 h 1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95" h="19083">
                    <a:moveTo>
                      <a:pt x="3529" y="0"/>
                    </a:moveTo>
                    <a:cubicBezTo>
                      <a:pt x="2376" y="1656"/>
                      <a:pt x="1225" y="3313"/>
                      <a:pt x="0" y="4897"/>
                    </a:cubicBezTo>
                    <a:cubicBezTo>
                      <a:pt x="10730" y="10514"/>
                      <a:pt x="22468" y="15339"/>
                      <a:pt x="34927" y="19084"/>
                    </a:cubicBezTo>
                    <a:cubicBezTo>
                      <a:pt x="36007" y="17284"/>
                      <a:pt x="37087" y="15411"/>
                      <a:pt x="38096" y="13611"/>
                    </a:cubicBezTo>
                    <a:cubicBezTo>
                      <a:pt x="25781" y="10010"/>
                      <a:pt x="14187" y="5473"/>
                      <a:pt x="3529" y="0"/>
                    </a:cubicBezTo>
                    <a:lnTo>
                      <a:pt x="3529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3" name="Freeform: Shape 6382">
                <a:extLst>
                  <a:ext uri="{FF2B5EF4-FFF2-40B4-BE49-F238E27FC236}">
                    <a16:creationId xmlns:a16="http://schemas.microsoft.com/office/drawing/2014/main" id="{47C63F0A-ECA6-B0D1-FA80-21386C0CF562}"/>
                  </a:ext>
                </a:extLst>
              </p:cNvPr>
              <p:cNvSpPr/>
              <p:nvPr/>
            </p:nvSpPr>
            <p:spPr>
              <a:xfrm>
                <a:off x="8882976" y="5925226"/>
                <a:ext cx="39104" cy="14762"/>
              </a:xfrm>
              <a:custGeom>
                <a:avLst/>
                <a:gdLst>
                  <a:gd name="connsiteX0" fmla="*/ 2881 w 39104"/>
                  <a:gd name="connsiteY0" fmla="*/ 0 h 14762"/>
                  <a:gd name="connsiteX1" fmla="*/ 0 w 39104"/>
                  <a:gd name="connsiteY1" fmla="*/ 5329 h 14762"/>
                  <a:gd name="connsiteX2" fmla="*/ 36655 w 39104"/>
                  <a:gd name="connsiteY2" fmla="*/ 14763 h 14762"/>
                  <a:gd name="connsiteX3" fmla="*/ 39104 w 39104"/>
                  <a:gd name="connsiteY3" fmla="*/ 8858 h 14762"/>
                  <a:gd name="connsiteX4" fmla="*/ 2953 w 39104"/>
                  <a:gd name="connsiteY4" fmla="*/ 0 h 14762"/>
                  <a:gd name="connsiteX5" fmla="*/ 2953 w 39104"/>
                  <a:gd name="connsiteY5" fmla="*/ 0 h 1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4" h="14762">
                    <a:moveTo>
                      <a:pt x="2881" y="0"/>
                    </a:moveTo>
                    <a:cubicBezTo>
                      <a:pt x="1945" y="1800"/>
                      <a:pt x="1008" y="3601"/>
                      <a:pt x="0" y="5329"/>
                    </a:cubicBezTo>
                    <a:cubicBezTo>
                      <a:pt x="11450" y="9506"/>
                      <a:pt x="23693" y="12747"/>
                      <a:pt x="36655" y="14763"/>
                    </a:cubicBezTo>
                    <a:cubicBezTo>
                      <a:pt x="37519" y="12818"/>
                      <a:pt x="38312" y="10874"/>
                      <a:pt x="39104" y="8858"/>
                    </a:cubicBezTo>
                    <a:cubicBezTo>
                      <a:pt x="26357" y="6985"/>
                      <a:pt x="14259" y="3961"/>
                      <a:pt x="2953" y="0"/>
                    </a:cubicBezTo>
                    <a:lnTo>
                      <a:pt x="2953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4" name="Freeform: Shape 6383">
                <a:extLst>
                  <a:ext uri="{FF2B5EF4-FFF2-40B4-BE49-F238E27FC236}">
                    <a16:creationId xmlns:a16="http://schemas.microsoft.com/office/drawing/2014/main" id="{2E48405D-2E77-0F8E-901A-C4BA555E4E55}"/>
                  </a:ext>
                </a:extLst>
              </p:cNvPr>
              <p:cNvSpPr/>
              <p:nvPr/>
            </p:nvSpPr>
            <p:spPr>
              <a:xfrm>
                <a:off x="8909190" y="5917233"/>
                <a:ext cx="39463" cy="10009"/>
              </a:xfrm>
              <a:custGeom>
                <a:avLst/>
                <a:gdLst>
                  <a:gd name="connsiteX0" fmla="*/ 2161 w 39463"/>
                  <a:gd name="connsiteY0" fmla="*/ 0 h 10009"/>
                  <a:gd name="connsiteX1" fmla="*/ 0 w 39463"/>
                  <a:gd name="connsiteY1" fmla="*/ 5689 h 10009"/>
                  <a:gd name="connsiteX2" fmla="*/ 37807 w 39463"/>
                  <a:gd name="connsiteY2" fmla="*/ 10010 h 10009"/>
                  <a:gd name="connsiteX3" fmla="*/ 39464 w 39463"/>
                  <a:gd name="connsiteY3" fmla="*/ 3817 h 10009"/>
                  <a:gd name="connsiteX4" fmla="*/ 2161 w 39463"/>
                  <a:gd name="connsiteY4" fmla="*/ 0 h 10009"/>
                  <a:gd name="connsiteX5" fmla="*/ 2161 w 39463"/>
                  <a:gd name="connsiteY5" fmla="*/ 0 h 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63" h="10009">
                    <a:moveTo>
                      <a:pt x="2161" y="0"/>
                    </a:moveTo>
                    <a:cubicBezTo>
                      <a:pt x="1440" y="1872"/>
                      <a:pt x="792" y="3817"/>
                      <a:pt x="0" y="5689"/>
                    </a:cubicBezTo>
                    <a:cubicBezTo>
                      <a:pt x="11955" y="8281"/>
                      <a:pt x="24629" y="9794"/>
                      <a:pt x="37807" y="10010"/>
                    </a:cubicBezTo>
                    <a:cubicBezTo>
                      <a:pt x="38383" y="7921"/>
                      <a:pt x="38960" y="5905"/>
                      <a:pt x="39464" y="3817"/>
                    </a:cubicBezTo>
                    <a:cubicBezTo>
                      <a:pt x="26430" y="3817"/>
                      <a:pt x="13970" y="2448"/>
                      <a:pt x="2161" y="0"/>
                    </a:cubicBezTo>
                    <a:lnTo>
                      <a:pt x="2161" y="0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5" name="Freeform: Shape 6384">
                <a:extLst>
                  <a:ext uri="{FF2B5EF4-FFF2-40B4-BE49-F238E27FC236}">
                    <a16:creationId xmlns:a16="http://schemas.microsoft.com/office/drawing/2014/main" id="{90810139-4FAB-71D0-FC75-1AC76D6C08A3}"/>
                  </a:ext>
                </a:extLst>
              </p:cNvPr>
              <p:cNvSpPr/>
              <p:nvPr/>
            </p:nvSpPr>
            <p:spPr>
              <a:xfrm>
                <a:off x="8934467" y="5904342"/>
                <a:ext cx="39247" cy="8015"/>
              </a:xfrm>
              <a:custGeom>
                <a:avLst/>
                <a:gdLst>
                  <a:gd name="connsiteX0" fmla="*/ 1440 w 39247"/>
                  <a:gd name="connsiteY0" fmla="*/ 1512 h 8015"/>
                  <a:gd name="connsiteX1" fmla="*/ 0 w 39247"/>
                  <a:gd name="connsiteY1" fmla="*/ 7490 h 8015"/>
                  <a:gd name="connsiteX2" fmla="*/ 38383 w 39247"/>
                  <a:gd name="connsiteY2" fmla="*/ 6409 h 8015"/>
                  <a:gd name="connsiteX3" fmla="*/ 39247 w 39247"/>
                  <a:gd name="connsiteY3" fmla="*/ 0 h 8015"/>
                  <a:gd name="connsiteX4" fmla="*/ 1440 w 39247"/>
                  <a:gd name="connsiteY4" fmla="*/ 1512 h 8015"/>
                  <a:gd name="connsiteX5" fmla="*/ 1440 w 39247"/>
                  <a:gd name="connsiteY5" fmla="*/ 1512 h 8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47" h="8015">
                    <a:moveTo>
                      <a:pt x="1440" y="1512"/>
                    </a:moveTo>
                    <a:cubicBezTo>
                      <a:pt x="1008" y="3529"/>
                      <a:pt x="504" y="5473"/>
                      <a:pt x="0" y="7490"/>
                    </a:cubicBezTo>
                    <a:cubicBezTo>
                      <a:pt x="12314" y="8426"/>
                      <a:pt x="25133" y="8138"/>
                      <a:pt x="38383" y="6409"/>
                    </a:cubicBezTo>
                    <a:cubicBezTo>
                      <a:pt x="38744" y="4249"/>
                      <a:pt x="38960" y="2089"/>
                      <a:pt x="39247" y="0"/>
                    </a:cubicBezTo>
                    <a:cubicBezTo>
                      <a:pt x="26213" y="1872"/>
                      <a:pt x="13539" y="2305"/>
                      <a:pt x="1440" y="1512"/>
                    </a:cubicBezTo>
                    <a:lnTo>
                      <a:pt x="1440" y="1512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6" name="Freeform: Shape 6385">
                <a:extLst>
                  <a:ext uri="{FF2B5EF4-FFF2-40B4-BE49-F238E27FC236}">
                    <a16:creationId xmlns:a16="http://schemas.microsoft.com/office/drawing/2014/main" id="{6D175945-445F-6AD9-A0A9-DBA1DE88A63E}"/>
                  </a:ext>
                </a:extLst>
              </p:cNvPr>
              <p:cNvSpPr/>
              <p:nvPr/>
            </p:nvSpPr>
            <p:spPr>
              <a:xfrm>
                <a:off x="8958232" y="5883746"/>
                <a:ext cx="38311" cy="13394"/>
              </a:xfrm>
              <a:custGeom>
                <a:avLst/>
                <a:gdLst>
                  <a:gd name="connsiteX0" fmla="*/ 648 w 38311"/>
                  <a:gd name="connsiteY0" fmla="*/ 7201 h 13394"/>
                  <a:gd name="connsiteX1" fmla="*/ 0 w 38311"/>
                  <a:gd name="connsiteY1" fmla="*/ 13395 h 13394"/>
                  <a:gd name="connsiteX2" fmla="*/ 38311 w 38311"/>
                  <a:gd name="connsiteY2" fmla="*/ 6554 h 13394"/>
                  <a:gd name="connsiteX3" fmla="*/ 38311 w 38311"/>
                  <a:gd name="connsiteY3" fmla="*/ 0 h 13394"/>
                  <a:gd name="connsiteX4" fmla="*/ 576 w 38311"/>
                  <a:gd name="connsiteY4" fmla="*/ 7274 h 13394"/>
                  <a:gd name="connsiteX5" fmla="*/ 576 w 38311"/>
                  <a:gd name="connsiteY5" fmla="*/ 7274 h 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1" h="13394">
                    <a:moveTo>
                      <a:pt x="648" y="7201"/>
                    </a:moveTo>
                    <a:cubicBezTo>
                      <a:pt x="432" y="9218"/>
                      <a:pt x="287" y="11306"/>
                      <a:pt x="0" y="13395"/>
                    </a:cubicBezTo>
                    <a:cubicBezTo>
                      <a:pt x="12386" y="12530"/>
                      <a:pt x="25276" y="10298"/>
                      <a:pt x="38311" y="6554"/>
                    </a:cubicBezTo>
                    <a:cubicBezTo>
                      <a:pt x="38311" y="4393"/>
                      <a:pt x="38311" y="2160"/>
                      <a:pt x="38311" y="0"/>
                    </a:cubicBezTo>
                    <a:cubicBezTo>
                      <a:pt x="25492" y="3889"/>
                      <a:pt x="12818" y="6265"/>
                      <a:pt x="576" y="7274"/>
                    </a:cubicBezTo>
                    <a:lnTo>
                      <a:pt x="576" y="7274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7" name="Freeform: Shape 6386">
                <a:extLst>
                  <a:ext uri="{FF2B5EF4-FFF2-40B4-BE49-F238E27FC236}">
                    <a16:creationId xmlns:a16="http://schemas.microsoft.com/office/drawing/2014/main" id="{E14E40B4-1751-B7EE-62A4-8449ABA1F319}"/>
                  </a:ext>
                </a:extLst>
              </p:cNvPr>
              <p:cNvSpPr/>
              <p:nvPr/>
            </p:nvSpPr>
            <p:spPr>
              <a:xfrm>
                <a:off x="8980051" y="5859333"/>
                <a:ext cx="37735" cy="19588"/>
              </a:xfrm>
              <a:custGeom>
                <a:avLst/>
                <a:gdLst>
                  <a:gd name="connsiteX0" fmla="*/ 0 w 37735"/>
                  <a:gd name="connsiteY0" fmla="*/ 13323 h 19588"/>
                  <a:gd name="connsiteX1" fmla="*/ 144 w 37735"/>
                  <a:gd name="connsiteY1" fmla="*/ 19588 h 19588"/>
                  <a:gd name="connsiteX2" fmla="*/ 37735 w 37735"/>
                  <a:gd name="connsiteY2" fmla="*/ 6626 h 19588"/>
                  <a:gd name="connsiteX3" fmla="*/ 36943 w 37735"/>
                  <a:gd name="connsiteY3" fmla="*/ 0 h 19588"/>
                  <a:gd name="connsiteX4" fmla="*/ 0 w 37735"/>
                  <a:gd name="connsiteY4" fmla="*/ 13323 h 19588"/>
                  <a:gd name="connsiteX5" fmla="*/ 0 w 37735"/>
                  <a:gd name="connsiteY5" fmla="*/ 13323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35" h="19588">
                    <a:moveTo>
                      <a:pt x="0" y="13323"/>
                    </a:moveTo>
                    <a:cubicBezTo>
                      <a:pt x="72" y="15411"/>
                      <a:pt x="144" y="17499"/>
                      <a:pt x="144" y="19588"/>
                    </a:cubicBezTo>
                    <a:cubicBezTo>
                      <a:pt x="12458" y="16779"/>
                      <a:pt x="25133" y="12530"/>
                      <a:pt x="37735" y="6626"/>
                    </a:cubicBezTo>
                    <a:cubicBezTo>
                      <a:pt x="37520" y="4393"/>
                      <a:pt x="37232" y="2161"/>
                      <a:pt x="36943" y="0"/>
                    </a:cubicBezTo>
                    <a:cubicBezTo>
                      <a:pt x="24557" y="6049"/>
                      <a:pt x="12171" y="10442"/>
                      <a:pt x="0" y="13323"/>
                    </a:cubicBezTo>
                    <a:lnTo>
                      <a:pt x="0" y="13323"/>
                    </a:lnTo>
                    <a:close/>
                  </a:path>
                </a:pathLst>
              </a:custGeom>
              <a:solidFill>
                <a:srgbClr val="32A7A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6612" name="Group 6611">
            <a:extLst>
              <a:ext uri="{FF2B5EF4-FFF2-40B4-BE49-F238E27FC236}">
                <a16:creationId xmlns:a16="http://schemas.microsoft.com/office/drawing/2014/main" id="{E300AE82-99EE-97F9-37DC-244D54297804}"/>
              </a:ext>
            </a:extLst>
          </p:cNvPr>
          <p:cNvGrpSpPr/>
          <p:nvPr/>
        </p:nvGrpSpPr>
        <p:grpSpPr>
          <a:xfrm>
            <a:off x="6014491" y="3140795"/>
            <a:ext cx="2275776" cy="3428008"/>
            <a:chOff x="4778060" y="2627360"/>
            <a:chExt cx="2194690" cy="3305868"/>
          </a:xfrm>
        </p:grpSpPr>
        <p:grpSp>
          <p:nvGrpSpPr>
            <p:cNvPr id="6613" name="Graphic 6">
              <a:extLst>
                <a:ext uri="{FF2B5EF4-FFF2-40B4-BE49-F238E27FC236}">
                  <a16:creationId xmlns:a16="http://schemas.microsoft.com/office/drawing/2014/main" id="{02C95747-C578-AF2C-9F5F-E8C8AB111550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6660" name="Freeform: Shape 6659">
                <a:extLst>
                  <a:ext uri="{FF2B5EF4-FFF2-40B4-BE49-F238E27FC236}">
                    <a16:creationId xmlns:a16="http://schemas.microsoft.com/office/drawing/2014/main" id="{08B49E03-FEA0-02E5-3D0B-4AA4434724D5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6661" name="Freeform: Shape 6660">
                <a:extLst>
                  <a:ext uri="{FF2B5EF4-FFF2-40B4-BE49-F238E27FC236}">
                    <a16:creationId xmlns:a16="http://schemas.microsoft.com/office/drawing/2014/main" id="{57E59773-DEFD-461C-ED96-F54B810279E8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662" name="Graphic 6">
                <a:extLst>
                  <a:ext uri="{FF2B5EF4-FFF2-40B4-BE49-F238E27FC236}">
                    <a16:creationId xmlns:a16="http://schemas.microsoft.com/office/drawing/2014/main" id="{32042D3A-5A28-C4DA-420F-AAF76785DEAC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6663" name="Freeform: Shape 6662">
                  <a:extLst>
                    <a:ext uri="{FF2B5EF4-FFF2-40B4-BE49-F238E27FC236}">
                      <a16:creationId xmlns:a16="http://schemas.microsoft.com/office/drawing/2014/main" id="{CD17ACB3-4499-BB18-2C23-03C834E375AB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64" name="Freeform: Shape 6663">
                  <a:extLst>
                    <a:ext uri="{FF2B5EF4-FFF2-40B4-BE49-F238E27FC236}">
                      <a16:creationId xmlns:a16="http://schemas.microsoft.com/office/drawing/2014/main" id="{EA05A57C-80FD-31E4-FA2C-4C712B1F8F65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65" name="Freeform: Shape 6664">
                  <a:extLst>
                    <a:ext uri="{FF2B5EF4-FFF2-40B4-BE49-F238E27FC236}">
                      <a16:creationId xmlns:a16="http://schemas.microsoft.com/office/drawing/2014/main" id="{16D1AB6D-334F-8320-A3B1-AAB4534A350B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66" name="Freeform: Shape 6665">
                  <a:extLst>
                    <a:ext uri="{FF2B5EF4-FFF2-40B4-BE49-F238E27FC236}">
                      <a16:creationId xmlns:a16="http://schemas.microsoft.com/office/drawing/2014/main" id="{E159652A-318B-ED67-5838-B392080D50CB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67" name="Freeform: Shape 6666">
                  <a:extLst>
                    <a:ext uri="{FF2B5EF4-FFF2-40B4-BE49-F238E27FC236}">
                      <a16:creationId xmlns:a16="http://schemas.microsoft.com/office/drawing/2014/main" id="{74261246-3475-EEBE-DD3D-BCB890FBDD32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68" name="Freeform: Shape 6667">
                  <a:extLst>
                    <a:ext uri="{FF2B5EF4-FFF2-40B4-BE49-F238E27FC236}">
                      <a16:creationId xmlns:a16="http://schemas.microsoft.com/office/drawing/2014/main" id="{3B6ED8F1-5E93-4551-1B28-EB97384D1E37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69" name="Freeform: Shape 6668">
                  <a:extLst>
                    <a:ext uri="{FF2B5EF4-FFF2-40B4-BE49-F238E27FC236}">
                      <a16:creationId xmlns:a16="http://schemas.microsoft.com/office/drawing/2014/main" id="{A9DAA3E0-0E7D-4F83-C706-E7F58C14B705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6614" name="Graphic 6">
              <a:extLst>
                <a:ext uri="{FF2B5EF4-FFF2-40B4-BE49-F238E27FC236}">
                  <a16:creationId xmlns:a16="http://schemas.microsoft.com/office/drawing/2014/main" id="{54AE7952-E60F-E8AF-00A9-DD87D42FEF57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6650" name="Freeform: Shape 6649">
                <a:extLst>
                  <a:ext uri="{FF2B5EF4-FFF2-40B4-BE49-F238E27FC236}">
                    <a16:creationId xmlns:a16="http://schemas.microsoft.com/office/drawing/2014/main" id="{E9F82BA6-1E42-22F5-CC8F-CE1B4A3AA051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51" name="Freeform: Shape 6650">
                <a:extLst>
                  <a:ext uri="{FF2B5EF4-FFF2-40B4-BE49-F238E27FC236}">
                    <a16:creationId xmlns:a16="http://schemas.microsoft.com/office/drawing/2014/main" id="{4EEB7B9F-74C2-F601-57CA-40854872AA59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652" name="Graphic 6">
                <a:extLst>
                  <a:ext uri="{FF2B5EF4-FFF2-40B4-BE49-F238E27FC236}">
                    <a16:creationId xmlns:a16="http://schemas.microsoft.com/office/drawing/2014/main" id="{C250B10F-7D0E-1483-1C2D-5E0BD0327545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6653" name="Freeform: Shape 6652">
                  <a:extLst>
                    <a:ext uri="{FF2B5EF4-FFF2-40B4-BE49-F238E27FC236}">
                      <a16:creationId xmlns:a16="http://schemas.microsoft.com/office/drawing/2014/main" id="{1D3C15B6-246D-5F0B-DE89-60633E0B7AEB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54" name="Freeform: Shape 6653">
                  <a:extLst>
                    <a:ext uri="{FF2B5EF4-FFF2-40B4-BE49-F238E27FC236}">
                      <a16:creationId xmlns:a16="http://schemas.microsoft.com/office/drawing/2014/main" id="{0D462823-8B14-3174-45E4-A9C9358CED57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55" name="Freeform: Shape 6654">
                  <a:extLst>
                    <a:ext uri="{FF2B5EF4-FFF2-40B4-BE49-F238E27FC236}">
                      <a16:creationId xmlns:a16="http://schemas.microsoft.com/office/drawing/2014/main" id="{5A46CCB1-2CE9-F8B4-EC35-9E7F666D84FC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56" name="Freeform: Shape 6655">
                  <a:extLst>
                    <a:ext uri="{FF2B5EF4-FFF2-40B4-BE49-F238E27FC236}">
                      <a16:creationId xmlns:a16="http://schemas.microsoft.com/office/drawing/2014/main" id="{E5977BF7-ED6E-ABE2-42CF-B0525ADC5E5D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57" name="Freeform: Shape 6656">
                  <a:extLst>
                    <a:ext uri="{FF2B5EF4-FFF2-40B4-BE49-F238E27FC236}">
                      <a16:creationId xmlns:a16="http://schemas.microsoft.com/office/drawing/2014/main" id="{4479585F-0FEE-F2A4-E919-7B0D4F68E0A4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58" name="Freeform: Shape 6657">
                  <a:extLst>
                    <a:ext uri="{FF2B5EF4-FFF2-40B4-BE49-F238E27FC236}">
                      <a16:creationId xmlns:a16="http://schemas.microsoft.com/office/drawing/2014/main" id="{9EC50660-B64D-0C7F-A835-C9DFA096B5A6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59" name="Freeform: Shape 6658">
                  <a:extLst>
                    <a:ext uri="{FF2B5EF4-FFF2-40B4-BE49-F238E27FC236}">
                      <a16:creationId xmlns:a16="http://schemas.microsoft.com/office/drawing/2014/main" id="{119DC6E3-B09B-76C9-75EE-B1C8AB814D60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6615" name="Group 6614">
              <a:extLst>
                <a:ext uri="{FF2B5EF4-FFF2-40B4-BE49-F238E27FC236}">
                  <a16:creationId xmlns:a16="http://schemas.microsoft.com/office/drawing/2014/main" id="{7F4637B2-C0E8-AAA9-91C1-D8476B828FFD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6616" name="Freeform: Shape 6615">
                <a:extLst>
                  <a:ext uri="{FF2B5EF4-FFF2-40B4-BE49-F238E27FC236}">
                    <a16:creationId xmlns:a16="http://schemas.microsoft.com/office/drawing/2014/main" id="{4389CDDB-878E-0C50-611B-AAEE20600AD7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E22BA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6617" name="Freeform: Shape 6616">
                <a:extLst>
                  <a:ext uri="{FF2B5EF4-FFF2-40B4-BE49-F238E27FC236}">
                    <a16:creationId xmlns:a16="http://schemas.microsoft.com/office/drawing/2014/main" id="{33F36F31-A407-0E30-7B91-C6B20986CA19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18" name="Freeform: Shape 6617">
                <a:extLst>
                  <a:ext uri="{FF2B5EF4-FFF2-40B4-BE49-F238E27FC236}">
                    <a16:creationId xmlns:a16="http://schemas.microsoft.com/office/drawing/2014/main" id="{C41583C5-5836-14F0-D0DE-CFE317F90D85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19" name="Freeform: Shape 6618">
                <a:extLst>
                  <a:ext uri="{FF2B5EF4-FFF2-40B4-BE49-F238E27FC236}">
                    <a16:creationId xmlns:a16="http://schemas.microsoft.com/office/drawing/2014/main" id="{9736E7FF-9D24-F388-6710-86A34E22A8D5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620" name="Graphic 6">
                <a:extLst>
                  <a:ext uri="{FF2B5EF4-FFF2-40B4-BE49-F238E27FC236}">
                    <a16:creationId xmlns:a16="http://schemas.microsoft.com/office/drawing/2014/main" id="{2316996A-22B6-1167-9A23-B699D454835E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6648" name="Freeform: Shape 6647">
                  <a:extLst>
                    <a:ext uri="{FF2B5EF4-FFF2-40B4-BE49-F238E27FC236}">
                      <a16:creationId xmlns:a16="http://schemas.microsoft.com/office/drawing/2014/main" id="{1B5AE7E2-C381-5086-F69D-E2A92AF8B3F9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49" name="Freeform: Shape 6648">
                  <a:extLst>
                    <a:ext uri="{FF2B5EF4-FFF2-40B4-BE49-F238E27FC236}">
                      <a16:creationId xmlns:a16="http://schemas.microsoft.com/office/drawing/2014/main" id="{9BF8B965-0E28-EEDF-78B6-F7229AEC4CF6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621" name="Graphic 6">
                <a:extLst>
                  <a:ext uri="{FF2B5EF4-FFF2-40B4-BE49-F238E27FC236}">
                    <a16:creationId xmlns:a16="http://schemas.microsoft.com/office/drawing/2014/main" id="{6B003CC6-64A7-E628-49F6-B91455FC1743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6646" name="Freeform: Shape 6645">
                  <a:extLst>
                    <a:ext uri="{FF2B5EF4-FFF2-40B4-BE49-F238E27FC236}">
                      <a16:creationId xmlns:a16="http://schemas.microsoft.com/office/drawing/2014/main" id="{6A886259-3C79-06E6-8798-49203AA5E8D0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47" name="Freeform: Shape 6646">
                  <a:extLst>
                    <a:ext uri="{FF2B5EF4-FFF2-40B4-BE49-F238E27FC236}">
                      <a16:creationId xmlns:a16="http://schemas.microsoft.com/office/drawing/2014/main" id="{34E02151-1EAE-4947-C4DE-8969BB37DCA6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622" name="Graphic 6">
                <a:extLst>
                  <a:ext uri="{FF2B5EF4-FFF2-40B4-BE49-F238E27FC236}">
                    <a16:creationId xmlns:a16="http://schemas.microsoft.com/office/drawing/2014/main" id="{72408F62-C312-4BE0-3CB0-C2A4859D96B6}"/>
                  </a:ext>
                </a:extLst>
              </p:cNvPr>
              <p:cNvGrpSpPr/>
              <p:nvPr/>
            </p:nvGrpSpPr>
            <p:grpSpPr>
              <a:xfrm>
                <a:off x="5083330" y="2627360"/>
                <a:ext cx="1754454" cy="1905740"/>
                <a:chOff x="4428034" y="1768812"/>
                <a:chExt cx="342270" cy="371784"/>
              </a:xfrm>
            </p:grpSpPr>
            <p:sp>
              <p:nvSpPr>
                <p:cNvPr id="6623" name="Freeform: Shape 6622">
                  <a:extLst>
                    <a:ext uri="{FF2B5EF4-FFF2-40B4-BE49-F238E27FC236}">
                      <a16:creationId xmlns:a16="http://schemas.microsoft.com/office/drawing/2014/main" id="{69586F8E-F709-92E3-CE97-028F25A8649F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24" name="Freeform: Shape 6623">
                  <a:extLst>
                    <a:ext uri="{FF2B5EF4-FFF2-40B4-BE49-F238E27FC236}">
                      <a16:creationId xmlns:a16="http://schemas.microsoft.com/office/drawing/2014/main" id="{533FA923-A1B4-DB77-ACC5-2EFE9D683F77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25" name="Freeform: Shape 6624">
                  <a:extLst>
                    <a:ext uri="{FF2B5EF4-FFF2-40B4-BE49-F238E27FC236}">
                      <a16:creationId xmlns:a16="http://schemas.microsoft.com/office/drawing/2014/main" id="{08F572F1-5F8E-F7C7-4788-A1C15E28C4CC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26" name="Freeform: Shape 6625">
                  <a:extLst>
                    <a:ext uri="{FF2B5EF4-FFF2-40B4-BE49-F238E27FC236}">
                      <a16:creationId xmlns:a16="http://schemas.microsoft.com/office/drawing/2014/main" id="{62EDA0DE-6CC1-724D-9F29-27462764D9D2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27" name="Freeform: Shape 6626">
                  <a:extLst>
                    <a:ext uri="{FF2B5EF4-FFF2-40B4-BE49-F238E27FC236}">
                      <a16:creationId xmlns:a16="http://schemas.microsoft.com/office/drawing/2014/main" id="{6E490E55-37FD-D6CC-22A1-6ACB912CFA63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28" name="Freeform: Shape 6627">
                  <a:extLst>
                    <a:ext uri="{FF2B5EF4-FFF2-40B4-BE49-F238E27FC236}">
                      <a16:creationId xmlns:a16="http://schemas.microsoft.com/office/drawing/2014/main" id="{8496B090-9669-22C9-09E2-25EC8E486E80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29" name="Freeform: Shape 6628">
                  <a:extLst>
                    <a:ext uri="{FF2B5EF4-FFF2-40B4-BE49-F238E27FC236}">
                      <a16:creationId xmlns:a16="http://schemas.microsoft.com/office/drawing/2014/main" id="{8177E4CA-785D-44FB-945C-D8D7938ADAF7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30" name="Freeform: Shape 6629">
                  <a:extLst>
                    <a:ext uri="{FF2B5EF4-FFF2-40B4-BE49-F238E27FC236}">
                      <a16:creationId xmlns:a16="http://schemas.microsoft.com/office/drawing/2014/main" id="{2F39364C-5247-CED3-FD8B-C2E9E51E7822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31" name="Freeform: Shape 6630">
                  <a:extLst>
                    <a:ext uri="{FF2B5EF4-FFF2-40B4-BE49-F238E27FC236}">
                      <a16:creationId xmlns:a16="http://schemas.microsoft.com/office/drawing/2014/main" id="{97BCFA0D-130A-A7FE-3AE3-972055039C8D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32" name="Freeform: Shape 6631">
                  <a:extLst>
                    <a:ext uri="{FF2B5EF4-FFF2-40B4-BE49-F238E27FC236}">
                      <a16:creationId xmlns:a16="http://schemas.microsoft.com/office/drawing/2014/main" id="{109715E9-2F13-18F8-D4D9-3E014444775E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33" name="Freeform: Shape 6632">
                  <a:extLst>
                    <a:ext uri="{FF2B5EF4-FFF2-40B4-BE49-F238E27FC236}">
                      <a16:creationId xmlns:a16="http://schemas.microsoft.com/office/drawing/2014/main" id="{6F01830F-E5FB-02A5-E20E-0ECCD9A7945F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34" name="Freeform: Shape 6633">
                  <a:extLst>
                    <a:ext uri="{FF2B5EF4-FFF2-40B4-BE49-F238E27FC236}">
                      <a16:creationId xmlns:a16="http://schemas.microsoft.com/office/drawing/2014/main" id="{98D43E6B-F824-46B2-2207-C8AD68D53F13}"/>
                    </a:ext>
                  </a:extLst>
                </p:cNvPr>
                <p:cNvSpPr/>
                <p:nvPr/>
              </p:nvSpPr>
              <p:spPr>
                <a:xfrm>
                  <a:off x="4428034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35" name="Freeform: Shape 6634">
                  <a:extLst>
                    <a:ext uri="{FF2B5EF4-FFF2-40B4-BE49-F238E27FC236}">
                      <a16:creationId xmlns:a16="http://schemas.microsoft.com/office/drawing/2014/main" id="{C9A20A9E-6F67-0A0C-5A2C-DF1B046AD17D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E6B8B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6636" name="Freeform: Shape 6635">
                  <a:extLst>
                    <a:ext uri="{FF2B5EF4-FFF2-40B4-BE49-F238E27FC236}">
                      <a16:creationId xmlns:a16="http://schemas.microsoft.com/office/drawing/2014/main" id="{565361F1-8BAA-B202-68DE-5C8E68F17766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37" name="Freeform: Shape 6636">
                  <a:extLst>
                    <a:ext uri="{FF2B5EF4-FFF2-40B4-BE49-F238E27FC236}">
                      <a16:creationId xmlns:a16="http://schemas.microsoft.com/office/drawing/2014/main" id="{564DB329-56BD-D0CC-F689-65BDBB7F98F2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38" name="Freeform: Shape 6637">
                  <a:extLst>
                    <a:ext uri="{FF2B5EF4-FFF2-40B4-BE49-F238E27FC236}">
                      <a16:creationId xmlns:a16="http://schemas.microsoft.com/office/drawing/2014/main" id="{76E218C4-149E-BA86-BFCE-4ACE49F9070F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639" name="Graphic 6">
                  <a:extLst>
                    <a:ext uri="{FF2B5EF4-FFF2-40B4-BE49-F238E27FC236}">
                      <a16:creationId xmlns:a16="http://schemas.microsoft.com/office/drawing/2014/main" id="{DBC3DA23-7BC8-AD0A-2387-A378F25EDD53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6644" name="Freeform: Shape 6643">
                    <a:extLst>
                      <a:ext uri="{FF2B5EF4-FFF2-40B4-BE49-F238E27FC236}">
                        <a16:creationId xmlns:a16="http://schemas.microsoft.com/office/drawing/2014/main" id="{C3C25F21-C2FE-7A58-5886-95279BDCDEB4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645" name="Freeform: Shape 6644">
                    <a:extLst>
                      <a:ext uri="{FF2B5EF4-FFF2-40B4-BE49-F238E27FC236}">
                        <a16:creationId xmlns:a16="http://schemas.microsoft.com/office/drawing/2014/main" id="{10D31345-2D75-FF68-36A2-1143F748BB15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640" name="Freeform: Shape 6639">
                  <a:extLst>
                    <a:ext uri="{FF2B5EF4-FFF2-40B4-BE49-F238E27FC236}">
                      <a16:creationId xmlns:a16="http://schemas.microsoft.com/office/drawing/2014/main" id="{3AE94401-8734-50E6-D0D4-993C3F8F2B5F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41" name="Freeform: Shape 6640">
                  <a:extLst>
                    <a:ext uri="{FF2B5EF4-FFF2-40B4-BE49-F238E27FC236}">
                      <a16:creationId xmlns:a16="http://schemas.microsoft.com/office/drawing/2014/main" id="{57E5CF32-136E-F40F-B061-1F39C01EED00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42" name="Freeform: Shape 6641">
                  <a:extLst>
                    <a:ext uri="{FF2B5EF4-FFF2-40B4-BE49-F238E27FC236}">
                      <a16:creationId xmlns:a16="http://schemas.microsoft.com/office/drawing/2014/main" id="{80448F38-C727-B2BE-9A02-7BE8B3018880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43" name="Freeform: Shape 6642">
                  <a:extLst>
                    <a:ext uri="{FF2B5EF4-FFF2-40B4-BE49-F238E27FC236}">
                      <a16:creationId xmlns:a16="http://schemas.microsoft.com/office/drawing/2014/main" id="{EA51C5D0-3776-F1A4-04C5-92563E8C1060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6670" name="Group 4">
            <a:extLst>
              <a:ext uri="{FF2B5EF4-FFF2-40B4-BE49-F238E27FC236}">
                <a16:creationId xmlns:a16="http://schemas.microsoft.com/office/drawing/2014/main" id="{1E2CD67A-7576-EF03-AF33-712B810F14C2}"/>
              </a:ext>
            </a:extLst>
          </p:cNvPr>
          <p:cNvGrpSpPr>
            <a:grpSpLocks noChangeAspect="1"/>
          </p:cNvGrpSpPr>
          <p:nvPr/>
        </p:nvGrpSpPr>
        <p:grpSpPr bwMode="auto">
          <a:xfrm rot="6230794">
            <a:off x="6127404" y="2607701"/>
            <a:ext cx="1792181" cy="1875538"/>
            <a:chOff x="3754" y="2071"/>
            <a:chExt cx="172" cy="180"/>
          </a:xfrm>
        </p:grpSpPr>
        <p:sp>
          <p:nvSpPr>
            <p:cNvPr id="6671" name="Line 5">
              <a:extLst>
                <a:ext uri="{FF2B5EF4-FFF2-40B4-BE49-F238E27FC236}">
                  <a16:creationId xmlns:a16="http://schemas.microsoft.com/office/drawing/2014/main" id="{25DB761B-61D0-212E-7066-D669E8572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071"/>
              <a:ext cx="0" cy="32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2" name="Line 6">
              <a:extLst>
                <a:ext uri="{FF2B5EF4-FFF2-40B4-BE49-F238E27FC236}">
                  <a16:creationId xmlns:a16="http://schemas.microsoft.com/office/drawing/2014/main" id="{2A1A3439-909D-48ED-0D76-52EDACDAA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21"/>
              <a:ext cx="0" cy="30"/>
            </a:xfrm>
            <a:prstGeom prst="line">
              <a:avLst/>
            </a:prstGeom>
            <a:noFill/>
            <a:ln w="14288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3" name="Line 7">
              <a:extLst>
                <a:ext uri="{FF2B5EF4-FFF2-40B4-BE49-F238E27FC236}">
                  <a16:creationId xmlns:a16="http://schemas.microsoft.com/office/drawing/2014/main" id="{FB692EB1-E62D-F8EB-4919-47024A8D71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96" y="2134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4" name="Line 8">
              <a:extLst>
                <a:ext uri="{FF2B5EF4-FFF2-40B4-BE49-F238E27FC236}">
                  <a16:creationId xmlns:a16="http://schemas.microsoft.com/office/drawing/2014/main" id="{EFC4F225-0032-9C25-4218-FEDEA6C0A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" y="2181"/>
              <a:ext cx="30" cy="9"/>
            </a:xfrm>
            <a:prstGeom prst="line">
              <a:avLst/>
            </a:prstGeom>
            <a:noFill/>
            <a:ln w="12700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5" name="Line 9">
              <a:extLst>
                <a:ext uri="{FF2B5EF4-FFF2-40B4-BE49-F238E27FC236}">
                  <a16:creationId xmlns:a16="http://schemas.microsoft.com/office/drawing/2014/main" id="{EA4D89F4-A45E-3E85-D44D-3C865FF0A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75" y="2211"/>
              <a:ext cx="19" cy="23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6" name="Line 10">
              <a:extLst>
                <a:ext uri="{FF2B5EF4-FFF2-40B4-BE49-F238E27FC236}">
                  <a16:creationId xmlns:a16="http://schemas.microsoft.com/office/drawing/2014/main" id="{D19A541B-DA37-EA18-4E8F-89C626AD30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88" y="2088"/>
              <a:ext cx="17" cy="25"/>
            </a:xfrm>
            <a:prstGeom prst="line">
              <a:avLst/>
            </a:prstGeom>
            <a:noFill/>
            <a:ln w="1270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7" name="Line 11">
              <a:extLst>
                <a:ext uri="{FF2B5EF4-FFF2-40B4-BE49-F238E27FC236}">
                  <a16:creationId xmlns:a16="http://schemas.microsoft.com/office/drawing/2014/main" id="{F1B647AF-A9F5-DED9-E0C9-68775E9FCA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8" y="2211"/>
              <a:ext cx="17" cy="23"/>
            </a:xfrm>
            <a:prstGeom prst="line">
              <a:avLst/>
            </a:prstGeom>
            <a:noFill/>
            <a:ln w="12700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8" name="Line 12">
              <a:extLst>
                <a:ext uri="{FF2B5EF4-FFF2-40B4-BE49-F238E27FC236}">
                  <a16:creationId xmlns:a16="http://schemas.microsoft.com/office/drawing/2014/main" id="{78BABE6A-283F-9349-7EA6-4D7D8296DF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75" y="2088"/>
              <a:ext cx="19" cy="25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9" name="Line 13">
              <a:extLst>
                <a:ext uri="{FF2B5EF4-FFF2-40B4-BE49-F238E27FC236}">
                  <a16:creationId xmlns:a16="http://schemas.microsoft.com/office/drawing/2014/main" id="{1E7CB8AD-A4F8-BAF8-5E3B-342A3BF7EE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" y="2134"/>
              <a:ext cx="30" cy="9"/>
            </a:xfrm>
            <a:prstGeom prst="line">
              <a:avLst/>
            </a:prstGeom>
            <a:noFill/>
            <a:ln w="12700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6680" name="Line 14">
              <a:extLst>
                <a:ext uri="{FF2B5EF4-FFF2-40B4-BE49-F238E27FC236}">
                  <a16:creationId xmlns:a16="http://schemas.microsoft.com/office/drawing/2014/main" id="{12238DFF-7B15-A3E2-8E5A-9E556EF4F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" y="2181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6695" name="Freeform: Shape 6694">
            <a:extLst>
              <a:ext uri="{FF2B5EF4-FFF2-40B4-BE49-F238E27FC236}">
                <a16:creationId xmlns:a16="http://schemas.microsoft.com/office/drawing/2014/main" id="{8BE57DA7-2277-3D3A-D945-03D7787B007F}"/>
              </a:ext>
            </a:extLst>
          </p:cNvPr>
          <p:cNvSpPr/>
          <p:nvPr/>
        </p:nvSpPr>
        <p:spPr>
          <a:xfrm>
            <a:off x="2784874" y="971095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>
              <a:highlight>
                <a:srgbClr val="FFC20E"/>
              </a:highlight>
            </a:endParaRPr>
          </a:p>
        </p:txBody>
      </p:sp>
      <p:sp>
        <p:nvSpPr>
          <p:cNvPr id="6696" name="Freeform: Shape 6695">
            <a:extLst>
              <a:ext uri="{FF2B5EF4-FFF2-40B4-BE49-F238E27FC236}">
                <a16:creationId xmlns:a16="http://schemas.microsoft.com/office/drawing/2014/main" id="{06DB3275-5085-C0CB-4959-7EBEBFC1551B}"/>
              </a:ext>
            </a:extLst>
          </p:cNvPr>
          <p:cNvSpPr/>
          <p:nvPr/>
        </p:nvSpPr>
        <p:spPr>
          <a:xfrm rot="3784353">
            <a:off x="3732300" y="1349440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>
              <a:highlight>
                <a:srgbClr val="FFC20E"/>
              </a:highlight>
            </a:endParaRPr>
          </a:p>
        </p:txBody>
      </p:sp>
      <p:sp>
        <p:nvSpPr>
          <p:cNvPr id="6697" name="Freeform: Shape 6696">
            <a:extLst>
              <a:ext uri="{FF2B5EF4-FFF2-40B4-BE49-F238E27FC236}">
                <a16:creationId xmlns:a16="http://schemas.microsoft.com/office/drawing/2014/main" id="{26109D20-8A57-2299-DA69-A3AC69119819}"/>
              </a:ext>
            </a:extLst>
          </p:cNvPr>
          <p:cNvSpPr/>
          <p:nvPr/>
        </p:nvSpPr>
        <p:spPr>
          <a:xfrm rot="204464">
            <a:off x="4239259" y="1836745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>
              <a:highlight>
                <a:srgbClr val="FFC20E"/>
              </a:highlight>
            </a:endParaRPr>
          </a:p>
        </p:txBody>
      </p:sp>
      <p:sp>
        <p:nvSpPr>
          <p:cNvPr id="6698" name="Freeform: Shape 6697">
            <a:extLst>
              <a:ext uri="{FF2B5EF4-FFF2-40B4-BE49-F238E27FC236}">
                <a16:creationId xmlns:a16="http://schemas.microsoft.com/office/drawing/2014/main" id="{96B4407F-0A22-42A2-118C-FE6826573045}"/>
              </a:ext>
            </a:extLst>
          </p:cNvPr>
          <p:cNvSpPr/>
          <p:nvPr/>
        </p:nvSpPr>
        <p:spPr>
          <a:xfrm rot="19173938">
            <a:off x="4780648" y="2501281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 dirty="0">
              <a:highlight>
                <a:srgbClr val="FFC20E"/>
              </a:highlight>
            </a:endParaRPr>
          </a:p>
        </p:txBody>
      </p:sp>
      <p:sp>
        <p:nvSpPr>
          <p:cNvPr id="6699" name="Freeform: Shape 6698">
            <a:extLst>
              <a:ext uri="{FF2B5EF4-FFF2-40B4-BE49-F238E27FC236}">
                <a16:creationId xmlns:a16="http://schemas.microsoft.com/office/drawing/2014/main" id="{FF1CAEE0-3A68-E5A7-D987-F711EEE6E94D}"/>
              </a:ext>
            </a:extLst>
          </p:cNvPr>
          <p:cNvSpPr/>
          <p:nvPr/>
        </p:nvSpPr>
        <p:spPr>
          <a:xfrm rot="19173938">
            <a:off x="2083775" y="1530671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 dirty="0">
              <a:highlight>
                <a:srgbClr val="FFC20E"/>
              </a:highlight>
            </a:endParaRPr>
          </a:p>
        </p:txBody>
      </p:sp>
      <p:sp>
        <p:nvSpPr>
          <p:cNvPr id="6700" name="Freeform: Shape 6699">
            <a:extLst>
              <a:ext uri="{FF2B5EF4-FFF2-40B4-BE49-F238E27FC236}">
                <a16:creationId xmlns:a16="http://schemas.microsoft.com/office/drawing/2014/main" id="{1213703C-1B15-5601-C13E-8172DDB41710}"/>
              </a:ext>
            </a:extLst>
          </p:cNvPr>
          <p:cNvSpPr/>
          <p:nvPr/>
        </p:nvSpPr>
        <p:spPr>
          <a:xfrm rot="536299">
            <a:off x="1319927" y="1921899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 dirty="0">
              <a:highlight>
                <a:srgbClr val="FFC20E"/>
              </a:highlight>
            </a:endParaRPr>
          </a:p>
        </p:txBody>
      </p:sp>
      <p:sp>
        <p:nvSpPr>
          <p:cNvPr id="6701" name="Freeform: Shape 6700">
            <a:extLst>
              <a:ext uri="{FF2B5EF4-FFF2-40B4-BE49-F238E27FC236}">
                <a16:creationId xmlns:a16="http://schemas.microsoft.com/office/drawing/2014/main" id="{7F291A8E-09C6-88BC-6882-78331F5D454A}"/>
              </a:ext>
            </a:extLst>
          </p:cNvPr>
          <p:cNvSpPr/>
          <p:nvPr/>
        </p:nvSpPr>
        <p:spPr>
          <a:xfrm rot="18947504">
            <a:off x="513227" y="2597586"/>
            <a:ext cx="206297" cy="394229"/>
          </a:xfrm>
          <a:custGeom>
            <a:avLst/>
            <a:gdLst>
              <a:gd name="connsiteX0" fmla="*/ 42905 w 44091"/>
              <a:gd name="connsiteY0" fmla="*/ 40408 h 84257"/>
              <a:gd name="connsiteX1" fmla="*/ 40528 w 44091"/>
              <a:gd name="connsiteY1" fmla="*/ 71158 h 84257"/>
              <a:gd name="connsiteX2" fmla="*/ 19932 w 44091"/>
              <a:gd name="connsiteY2" fmla="*/ 84193 h 84257"/>
              <a:gd name="connsiteX3" fmla="*/ 1497 w 44091"/>
              <a:gd name="connsiteY3" fmla="*/ 68206 h 84257"/>
              <a:gd name="connsiteX4" fmla="*/ 3729 w 44091"/>
              <a:gd name="connsiteY4" fmla="*/ 37456 h 84257"/>
              <a:gd name="connsiteX5" fmla="*/ 16043 w 44091"/>
              <a:gd name="connsiteY5" fmla="*/ 10522 h 84257"/>
              <a:gd name="connsiteX6" fmla="*/ 26198 w 44091"/>
              <a:gd name="connsiteY6" fmla="*/ 8 h 84257"/>
              <a:gd name="connsiteX7" fmla="*/ 34696 w 44091"/>
              <a:gd name="connsiteY7" fmla="*/ 11891 h 84257"/>
              <a:gd name="connsiteX8" fmla="*/ 42833 w 44091"/>
              <a:gd name="connsiteY8" fmla="*/ 40336 h 84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091" h="84257">
                <a:moveTo>
                  <a:pt x="42905" y="40408"/>
                </a:moveTo>
                <a:cubicBezTo>
                  <a:pt x="44849" y="51786"/>
                  <a:pt x="44634" y="62876"/>
                  <a:pt x="40528" y="71158"/>
                </a:cubicBezTo>
                <a:cubicBezTo>
                  <a:pt x="36639" y="79512"/>
                  <a:pt x="28718" y="84913"/>
                  <a:pt x="19932" y="84193"/>
                </a:cubicBezTo>
                <a:cubicBezTo>
                  <a:pt x="11147" y="83545"/>
                  <a:pt x="4162" y="76991"/>
                  <a:pt x="1497" y="68206"/>
                </a:cubicBezTo>
                <a:cubicBezTo>
                  <a:pt x="-1311" y="59420"/>
                  <a:pt x="56" y="48402"/>
                  <a:pt x="3729" y="37456"/>
                </a:cubicBezTo>
                <a:cubicBezTo>
                  <a:pt x="7402" y="26437"/>
                  <a:pt x="12155" y="17220"/>
                  <a:pt x="16043" y="10522"/>
                </a:cubicBezTo>
                <a:cubicBezTo>
                  <a:pt x="20005" y="3825"/>
                  <a:pt x="23173" y="-208"/>
                  <a:pt x="26198" y="8"/>
                </a:cubicBezTo>
                <a:cubicBezTo>
                  <a:pt x="29150" y="225"/>
                  <a:pt x="31743" y="4689"/>
                  <a:pt x="34696" y="11891"/>
                </a:cubicBezTo>
                <a:cubicBezTo>
                  <a:pt x="37504" y="19092"/>
                  <a:pt x="40817" y="28958"/>
                  <a:pt x="42833" y="40336"/>
                </a:cubicBezTo>
                <a:close/>
              </a:path>
            </a:pathLst>
          </a:custGeom>
          <a:solidFill>
            <a:srgbClr val="FFC20E">
              <a:alpha val="40000"/>
            </a:srgbClr>
          </a:solidFill>
          <a:ln w="7201" cap="flat">
            <a:noFill/>
            <a:prstDash val="solid"/>
            <a:miter/>
          </a:ln>
          <a:effectLst>
            <a:glow rad="228600">
              <a:srgbClr val="FFC20E">
                <a:alpha val="40000"/>
              </a:srgbClr>
            </a:glow>
          </a:effectLst>
        </p:spPr>
        <p:txBody>
          <a:bodyPr rtlCol="0" anchor="ctr"/>
          <a:lstStyle/>
          <a:p>
            <a:endParaRPr lang="en-GB" dirty="0">
              <a:highlight>
                <a:srgbClr val="FFC20E"/>
              </a:highlight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C380158C-7611-88B2-88C7-394BE44A6BB6}"/>
              </a:ext>
            </a:extLst>
          </p:cNvPr>
          <p:cNvSpPr/>
          <p:nvPr/>
        </p:nvSpPr>
        <p:spPr>
          <a:xfrm>
            <a:off x="546101" y="6389524"/>
            <a:ext cx="4762499" cy="4684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580" name="Graphic 6">
            <a:extLst>
              <a:ext uri="{FF2B5EF4-FFF2-40B4-BE49-F238E27FC236}">
                <a16:creationId xmlns:a16="http://schemas.microsoft.com/office/drawing/2014/main" id="{3C32AC74-C33E-7C4E-9E33-198D6A671DFE}"/>
              </a:ext>
            </a:extLst>
          </p:cNvPr>
          <p:cNvGrpSpPr/>
          <p:nvPr/>
        </p:nvGrpSpPr>
        <p:grpSpPr>
          <a:xfrm>
            <a:off x="5088507" y="4436669"/>
            <a:ext cx="1755890" cy="2194580"/>
            <a:chOff x="7287192" y="5796768"/>
            <a:chExt cx="440483" cy="550533"/>
          </a:xfrm>
        </p:grpSpPr>
        <p:sp>
          <p:nvSpPr>
            <p:cNvPr id="6581" name="Freeform: Shape 6580">
              <a:extLst>
                <a:ext uri="{FF2B5EF4-FFF2-40B4-BE49-F238E27FC236}">
                  <a16:creationId xmlns:a16="http://schemas.microsoft.com/office/drawing/2014/main" id="{E0F4A094-3D92-5688-8134-D8FE231F6887}"/>
                </a:ext>
              </a:extLst>
            </p:cNvPr>
            <p:cNvSpPr/>
            <p:nvPr/>
          </p:nvSpPr>
          <p:spPr>
            <a:xfrm>
              <a:off x="7322213" y="6278888"/>
              <a:ext cx="356181" cy="68413"/>
            </a:xfrm>
            <a:custGeom>
              <a:avLst/>
              <a:gdLst>
                <a:gd name="connsiteX0" fmla="*/ 356182 w 356181"/>
                <a:gd name="connsiteY0" fmla="*/ 34207 h 68413"/>
                <a:gd name="connsiteX1" fmla="*/ 178091 w 356181"/>
                <a:gd name="connsiteY1" fmla="*/ 68413 h 68413"/>
                <a:gd name="connsiteX2" fmla="*/ 0 w 356181"/>
                <a:gd name="connsiteY2" fmla="*/ 34207 h 68413"/>
                <a:gd name="connsiteX3" fmla="*/ 178091 w 356181"/>
                <a:gd name="connsiteY3" fmla="*/ 0 h 68413"/>
                <a:gd name="connsiteX4" fmla="*/ 356182 w 356181"/>
                <a:gd name="connsiteY4" fmla="*/ 34207 h 68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181" h="68413">
                  <a:moveTo>
                    <a:pt x="356182" y="34207"/>
                  </a:moveTo>
                  <a:cubicBezTo>
                    <a:pt x="356182" y="53074"/>
                    <a:pt x="276463" y="68413"/>
                    <a:pt x="178091" y="68413"/>
                  </a:cubicBezTo>
                  <a:cubicBezTo>
                    <a:pt x="79720" y="68413"/>
                    <a:pt x="0" y="53146"/>
                    <a:pt x="0" y="34207"/>
                  </a:cubicBezTo>
                  <a:cubicBezTo>
                    <a:pt x="0" y="15267"/>
                    <a:pt x="79720" y="0"/>
                    <a:pt x="178091" y="0"/>
                  </a:cubicBezTo>
                  <a:cubicBezTo>
                    <a:pt x="276463" y="0"/>
                    <a:pt x="356182" y="15267"/>
                    <a:pt x="356182" y="34207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582" name="Graphic 6">
              <a:extLst>
                <a:ext uri="{FF2B5EF4-FFF2-40B4-BE49-F238E27FC236}">
                  <a16:creationId xmlns:a16="http://schemas.microsoft.com/office/drawing/2014/main" id="{8B1149A5-626C-9FB2-ADA3-EAFB27DDDE23}"/>
                </a:ext>
              </a:extLst>
            </p:cNvPr>
            <p:cNvGrpSpPr/>
            <p:nvPr/>
          </p:nvGrpSpPr>
          <p:grpSpPr>
            <a:xfrm>
              <a:off x="7287192" y="5796768"/>
              <a:ext cx="440483" cy="514094"/>
              <a:chOff x="7287192" y="5796768"/>
              <a:chExt cx="440483" cy="514094"/>
            </a:xfrm>
          </p:grpSpPr>
          <p:grpSp>
            <p:nvGrpSpPr>
              <p:cNvPr id="6583" name="Graphic 6">
                <a:extLst>
                  <a:ext uri="{FF2B5EF4-FFF2-40B4-BE49-F238E27FC236}">
                    <a16:creationId xmlns:a16="http://schemas.microsoft.com/office/drawing/2014/main" id="{882FE680-8F1C-C194-FDF2-DA4C332B9BAA}"/>
                  </a:ext>
                </a:extLst>
              </p:cNvPr>
              <p:cNvGrpSpPr/>
              <p:nvPr/>
            </p:nvGrpSpPr>
            <p:grpSpPr>
              <a:xfrm>
                <a:off x="7287192" y="5868479"/>
                <a:ext cx="440483" cy="442383"/>
                <a:chOff x="7287192" y="5868479"/>
                <a:chExt cx="440483" cy="442383"/>
              </a:xfrm>
            </p:grpSpPr>
            <p:sp>
              <p:nvSpPr>
                <p:cNvPr id="6603" name="Freeform: Shape 6602">
                  <a:extLst>
                    <a:ext uri="{FF2B5EF4-FFF2-40B4-BE49-F238E27FC236}">
                      <a16:creationId xmlns:a16="http://schemas.microsoft.com/office/drawing/2014/main" id="{AD2403A5-752E-9864-A439-2BDEDE60A0CA}"/>
                    </a:ext>
                  </a:extLst>
                </p:cNvPr>
                <p:cNvSpPr/>
                <p:nvPr/>
              </p:nvSpPr>
              <p:spPr>
                <a:xfrm>
                  <a:off x="7287192" y="5998392"/>
                  <a:ext cx="161622" cy="115749"/>
                </a:xfrm>
                <a:custGeom>
                  <a:avLst/>
                  <a:gdLst>
                    <a:gd name="connsiteX0" fmla="*/ 161550 w 161622"/>
                    <a:gd name="connsiteY0" fmla="*/ 0 h 115749"/>
                    <a:gd name="connsiteX1" fmla="*/ 4559 w 161622"/>
                    <a:gd name="connsiteY1" fmla="*/ 93618 h 115749"/>
                    <a:gd name="connsiteX2" fmla="*/ 8232 w 161622"/>
                    <a:gd name="connsiteY2" fmla="*/ 108670 h 115749"/>
                    <a:gd name="connsiteX3" fmla="*/ 154421 w 161622"/>
                    <a:gd name="connsiteY3" fmla="*/ 64741 h 115749"/>
                    <a:gd name="connsiteX4" fmla="*/ 161622 w 161622"/>
                    <a:gd name="connsiteY4" fmla="*/ 0 h 115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622" h="115749">
                      <a:moveTo>
                        <a:pt x="161550" y="0"/>
                      </a:moveTo>
                      <a:cubicBezTo>
                        <a:pt x="161550" y="0"/>
                        <a:pt x="72973" y="108957"/>
                        <a:pt x="4559" y="93618"/>
                      </a:cubicBezTo>
                      <a:cubicBezTo>
                        <a:pt x="4559" y="93618"/>
                        <a:pt x="-7827" y="97795"/>
                        <a:pt x="8232" y="108670"/>
                      </a:cubicBezTo>
                      <a:cubicBezTo>
                        <a:pt x="8232" y="108670"/>
                        <a:pt x="78950" y="141796"/>
                        <a:pt x="154421" y="64741"/>
                      </a:cubicBezTo>
                      <a:lnTo>
                        <a:pt x="161622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04" name="Freeform: Shape 6603">
                  <a:extLst>
                    <a:ext uri="{FF2B5EF4-FFF2-40B4-BE49-F238E27FC236}">
                      <a16:creationId xmlns:a16="http://schemas.microsoft.com/office/drawing/2014/main" id="{AA4EDACA-4112-9DE3-F36F-AD06CEA9A84B}"/>
                    </a:ext>
                  </a:extLst>
                </p:cNvPr>
                <p:cNvSpPr/>
                <p:nvPr/>
              </p:nvSpPr>
              <p:spPr>
                <a:xfrm>
                  <a:off x="7566125" y="5998392"/>
                  <a:ext cx="161550" cy="115749"/>
                </a:xfrm>
                <a:custGeom>
                  <a:avLst/>
                  <a:gdLst>
                    <a:gd name="connsiteX0" fmla="*/ 0 w 161550"/>
                    <a:gd name="connsiteY0" fmla="*/ 0 h 115749"/>
                    <a:gd name="connsiteX1" fmla="*/ 156991 w 161550"/>
                    <a:gd name="connsiteY1" fmla="*/ 93618 h 115749"/>
                    <a:gd name="connsiteX2" fmla="*/ 153318 w 161550"/>
                    <a:gd name="connsiteY2" fmla="*/ 108670 h 115749"/>
                    <a:gd name="connsiteX3" fmla="*/ 7129 w 161550"/>
                    <a:gd name="connsiteY3" fmla="*/ 64741 h 115749"/>
                    <a:gd name="connsiteX4" fmla="*/ 0 w 161550"/>
                    <a:gd name="connsiteY4" fmla="*/ 0 h 115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550" h="115749">
                      <a:moveTo>
                        <a:pt x="0" y="0"/>
                      </a:moveTo>
                      <a:cubicBezTo>
                        <a:pt x="0" y="0"/>
                        <a:pt x="88578" y="108957"/>
                        <a:pt x="156991" y="93618"/>
                      </a:cubicBezTo>
                      <a:cubicBezTo>
                        <a:pt x="156991" y="93618"/>
                        <a:pt x="169377" y="97795"/>
                        <a:pt x="153318" y="108670"/>
                      </a:cubicBezTo>
                      <a:cubicBezTo>
                        <a:pt x="153318" y="108670"/>
                        <a:pt x="82600" y="141796"/>
                        <a:pt x="7129" y="6474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05" name="Freeform: Shape 6604">
                  <a:extLst>
                    <a:ext uri="{FF2B5EF4-FFF2-40B4-BE49-F238E27FC236}">
                      <a16:creationId xmlns:a16="http://schemas.microsoft.com/office/drawing/2014/main" id="{239B14AB-2EDD-11B5-AC7C-B8F1E6223721}"/>
                    </a:ext>
                  </a:extLst>
                </p:cNvPr>
                <p:cNvSpPr/>
                <p:nvPr/>
              </p:nvSpPr>
              <p:spPr>
                <a:xfrm>
                  <a:off x="7348787" y="5868479"/>
                  <a:ext cx="311677" cy="438638"/>
                </a:xfrm>
                <a:custGeom>
                  <a:avLst/>
                  <a:gdLst>
                    <a:gd name="connsiteX0" fmla="*/ 275383 w 311677"/>
                    <a:gd name="connsiteY0" fmla="*/ 189181 h 438638"/>
                    <a:gd name="connsiteX1" fmla="*/ 232966 w 311677"/>
                    <a:gd name="connsiteY1" fmla="*/ 91314 h 438638"/>
                    <a:gd name="connsiteX2" fmla="*/ 232317 w 311677"/>
                    <a:gd name="connsiteY2" fmla="*/ 82960 h 438638"/>
                    <a:gd name="connsiteX3" fmla="*/ 232606 w 311677"/>
                    <a:gd name="connsiteY3" fmla="*/ 76983 h 438638"/>
                    <a:gd name="connsiteX4" fmla="*/ 155623 w 311677"/>
                    <a:gd name="connsiteY4" fmla="*/ 0 h 438638"/>
                    <a:gd name="connsiteX5" fmla="*/ 78639 w 311677"/>
                    <a:gd name="connsiteY5" fmla="*/ 76983 h 438638"/>
                    <a:gd name="connsiteX6" fmla="*/ 79071 w 311677"/>
                    <a:gd name="connsiteY6" fmla="*/ 85049 h 438638"/>
                    <a:gd name="connsiteX7" fmla="*/ 78711 w 311677"/>
                    <a:gd name="connsiteY7" fmla="*/ 91314 h 438638"/>
                    <a:gd name="connsiteX8" fmla="*/ 36223 w 311677"/>
                    <a:gd name="connsiteY8" fmla="*/ 189181 h 438638"/>
                    <a:gd name="connsiteX9" fmla="*/ 0 w 311677"/>
                    <a:gd name="connsiteY9" fmla="*/ 282800 h 438638"/>
                    <a:gd name="connsiteX10" fmla="*/ 155838 w 311677"/>
                    <a:gd name="connsiteY10" fmla="*/ 438638 h 438638"/>
                    <a:gd name="connsiteX11" fmla="*/ 311677 w 311677"/>
                    <a:gd name="connsiteY11" fmla="*/ 282800 h 438638"/>
                    <a:gd name="connsiteX12" fmla="*/ 275454 w 311677"/>
                    <a:gd name="connsiteY12" fmla="*/ 189181 h 438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1677" h="438638">
                      <a:moveTo>
                        <a:pt x="275383" y="189181"/>
                      </a:moveTo>
                      <a:cubicBezTo>
                        <a:pt x="252049" y="166209"/>
                        <a:pt x="232966" y="122136"/>
                        <a:pt x="232966" y="91314"/>
                      </a:cubicBezTo>
                      <a:cubicBezTo>
                        <a:pt x="232966" y="88434"/>
                        <a:pt x="232750" y="85697"/>
                        <a:pt x="232317" y="82960"/>
                      </a:cubicBezTo>
                      <a:cubicBezTo>
                        <a:pt x="232462" y="81016"/>
                        <a:pt x="232606" y="78999"/>
                        <a:pt x="232606" y="76983"/>
                      </a:cubicBezTo>
                      <a:cubicBezTo>
                        <a:pt x="232606" y="34423"/>
                        <a:pt x="198111" y="0"/>
                        <a:pt x="155623" y="0"/>
                      </a:cubicBezTo>
                      <a:cubicBezTo>
                        <a:pt x="113134" y="0"/>
                        <a:pt x="78639" y="34495"/>
                        <a:pt x="78639" y="76983"/>
                      </a:cubicBezTo>
                      <a:cubicBezTo>
                        <a:pt x="78639" y="79720"/>
                        <a:pt x="78784" y="82384"/>
                        <a:pt x="79071" y="85049"/>
                      </a:cubicBezTo>
                      <a:cubicBezTo>
                        <a:pt x="78856" y="87137"/>
                        <a:pt x="78711" y="89226"/>
                        <a:pt x="78711" y="91314"/>
                      </a:cubicBezTo>
                      <a:cubicBezTo>
                        <a:pt x="78711" y="122136"/>
                        <a:pt x="59628" y="166209"/>
                        <a:pt x="36223" y="189181"/>
                      </a:cubicBezTo>
                      <a:cubicBezTo>
                        <a:pt x="36223" y="189181"/>
                        <a:pt x="0" y="224828"/>
                        <a:pt x="0" y="282800"/>
                      </a:cubicBezTo>
                      <a:cubicBezTo>
                        <a:pt x="0" y="368856"/>
                        <a:pt x="69782" y="438638"/>
                        <a:pt x="155838" y="438638"/>
                      </a:cubicBezTo>
                      <a:cubicBezTo>
                        <a:pt x="241896" y="438638"/>
                        <a:pt x="311677" y="368856"/>
                        <a:pt x="311677" y="282800"/>
                      </a:cubicBezTo>
                      <a:cubicBezTo>
                        <a:pt x="311677" y="224828"/>
                        <a:pt x="275454" y="189181"/>
                        <a:pt x="275454" y="189181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06" name="Freeform: Shape 6605">
                  <a:extLst>
                    <a:ext uri="{FF2B5EF4-FFF2-40B4-BE49-F238E27FC236}">
                      <a16:creationId xmlns:a16="http://schemas.microsoft.com/office/drawing/2014/main" id="{E3118770-E51A-7684-E0EE-AB8C0CEF10B2}"/>
                    </a:ext>
                  </a:extLst>
                </p:cNvPr>
                <p:cNvSpPr/>
                <p:nvPr/>
              </p:nvSpPr>
              <p:spPr>
                <a:xfrm>
                  <a:off x="7402509" y="6041817"/>
                  <a:ext cx="198975" cy="266452"/>
                </a:xfrm>
                <a:custGeom>
                  <a:avLst/>
                  <a:gdLst>
                    <a:gd name="connsiteX0" fmla="*/ 198975 w 198975"/>
                    <a:gd name="connsiteY0" fmla="*/ 133226 h 266452"/>
                    <a:gd name="connsiteX1" fmla="*/ 99451 w 198975"/>
                    <a:gd name="connsiteY1" fmla="*/ 266452 h 266452"/>
                    <a:gd name="connsiteX2" fmla="*/ 0 w 198975"/>
                    <a:gd name="connsiteY2" fmla="*/ 133226 h 266452"/>
                    <a:gd name="connsiteX3" fmla="*/ 99451 w 198975"/>
                    <a:gd name="connsiteY3" fmla="*/ 0 h 266452"/>
                    <a:gd name="connsiteX4" fmla="*/ 198975 w 198975"/>
                    <a:gd name="connsiteY4" fmla="*/ 133226 h 266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975" h="266452">
                      <a:moveTo>
                        <a:pt x="198975" y="133226"/>
                      </a:moveTo>
                      <a:cubicBezTo>
                        <a:pt x="198975" y="206824"/>
                        <a:pt x="154470" y="266452"/>
                        <a:pt x="99451" y="266452"/>
                      </a:cubicBezTo>
                      <a:cubicBezTo>
                        <a:pt x="44433" y="266452"/>
                        <a:pt x="0" y="206824"/>
                        <a:pt x="0" y="133226"/>
                      </a:cubicBezTo>
                      <a:cubicBezTo>
                        <a:pt x="0" y="59628"/>
                        <a:pt x="44576" y="0"/>
                        <a:pt x="99451" y="0"/>
                      </a:cubicBezTo>
                      <a:cubicBezTo>
                        <a:pt x="154326" y="0"/>
                        <a:pt x="198975" y="59628"/>
                        <a:pt x="198975" y="1332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07" name="Freeform: Shape 6606">
                  <a:extLst>
                    <a:ext uri="{FF2B5EF4-FFF2-40B4-BE49-F238E27FC236}">
                      <a16:creationId xmlns:a16="http://schemas.microsoft.com/office/drawing/2014/main" id="{7222C71A-40A5-A7B5-6643-4CE9D6369D1C}"/>
                    </a:ext>
                  </a:extLst>
                </p:cNvPr>
                <p:cNvSpPr/>
                <p:nvPr/>
              </p:nvSpPr>
              <p:spPr>
                <a:xfrm>
                  <a:off x="7397972" y="6280544"/>
                  <a:ext cx="77847" cy="30318"/>
                </a:xfrm>
                <a:custGeom>
                  <a:avLst/>
                  <a:gdLst>
                    <a:gd name="connsiteX0" fmla="*/ 77847 w 77847"/>
                    <a:gd name="connsiteY0" fmla="*/ 15123 h 30318"/>
                    <a:gd name="connsiteX1" fmla="*/ 62724 w 77847"/>
                    <a:gd name="connsiteY1" fmla="*/ 30318 h 30318"/>
                    <a:gd name="connsiteX2" fmla="*/ 15123 w 77847"/>
                    <a:gd name="connsiteY2" fmla="*/ 30318 h 30318"/>
                    <a:gd name="connsiteX3" fmla="*/ 0 w 77847"/>
                    <a:gd name="connsiteY3" fmla="*/ 15123 h 30318"/>
                    <a:gd name="connsiteX4" fmla="*/ 0 w 77847"/>
                    <a:gd name="connsiteY4" fmla="*/ 15123 h 30318"/>
                    <a:gd name="connsiteX5" fmla="*/ 15123 w 77847"/>
                    <a:gd name="connsiteY5" fmla="*/ 0 h 30318"/>
                    <a:gd name="connsiteX6" fmla="*/ 62724 w 77847"/>
                    <a:gd name="connsiteY6" fmla="*/ 0 h 30318"/>
                    <a:gd name="connsiteX7" fmla="*/ 77847 w 77847"/>
                    <a:gd name="connsiteY7" fmla="*/ 15123 h 30318"/>
                    <a:gd name="connsiteX8" fmla="*/ 77847 w 77847"/>
                    <a:gd name="connsiteY8" fmla="*/ 15123 h 30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847" h="30318">
                      <a:moveTo>
                        <a:pt x="77847" y="15123"/>
                      </a:moveTo>
                      <a:cubicBezTo>
                        <a:pt x="77847" y="23477"/>
                        <a:pt x="71078" y="30318"/>
                        <a:pt x="62724" y="30318"/>
                      </a:cubicBezTo>
                      <a:lnTo>
                        <a:pt x="15123" y="30318"/>
                      </a:lnTo>
                      <a:cubicBezTo>
                        <a:pt x="6769" y="30318"/>
                        <a:pt x="0" y="23549"/>
                        <a:pt x="0" y="15123"/>
                      </a:cubicBezTo>
                      <a:lnTo>
                        <a:pt x="0" y="15123"/>
                      </a:lnTo>
                      <a:cubicBezTo>
                        <a:pt x="0" y="6769"/>
                        <a:pt x="6769" y="0"/>
                        <a:pt x="15123" y="0"/>
                      </a:cubicBezTo>
                      <a:lnTo>
                        <a:pt x="62724" y="0"/>
                      </a:lnTo>
                      <a:cubicBezTo>
                        <a:pt x="71078" y="0"/>
                        <a:pt x="77847" y="6769"/>
                        <a:pt x="77847" y="15123"/>
                      </a:cubicBezTo>
                      <a:lnTo>
                        <a:pt x="77847" y="15123"/>
                      </a:lnTo>
                      <a:close/>
                    </a:path>
                  </a:pathLst>
                </a:custGeom>
                <a:solidFill>
                  <a:srgbClr val="F26F2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08" name="Freeform: Shape 6607">
                  <a:extLst>
                    <a:ext uri="{FF2B5EF4-FFF2-40B4-BE49-F238E27FC236}">
                      <a16:creationId xmlns:a16="http://schemas.microsoft.com/office/drawing/2014/main" id="{67528231-A36B-DF36-4FA6-2F6CBA0B2DA3}"/>
                    </a:ext>
                  </a:extLst>
                </p:cNvPr>
                <p:cNvSpPr/>
                <p:nvPr/>
              </p:nvSpPr>
              <p:spPr>
                <a:xfrm>
                  <a:off x="7523420" y="6280544"/>
                  <a:ext cx="77847" cy="30318"/>
                </a:xfrm>
                <a:custGeom>
                  <a:avLst/>
                  <a:gdLst>
                    <a:gd name="connsiteX0" fmla="*/ 77848 w 77847"/>
                    <a:gd name="connsiteY0" fmla="*/ 15123 h 30318"/>
                    <a:gd name="connsiteX1" fmla="*/ 62725 w 77847"/>
                    <a:gd name="connsiteY1" fmla="*/ 30318 h 30318"/>
                    <a:gd name="connsiteX2" fmla="*/ 15124 w 77847"/>
                    <a:gd name="connsiteY2" fmla="*/ 30318 h 30318"/>
                    <a:gd name="connsiteX3" fmla="*/ 0 w 77847"/>
                    <a:gd name="connsiteY3" fmla="*/ 15123 h 30318"/>
                    <a:gd name="connsiteX4" fmla="*/ 0 w 77847"/>
                    <a:gd name="connsiteY4" fmla="*/ 15123 h 30318"/>
                    <a:gd name="connsiteX5" fmla="*/ 15124 w 77847"/>
                    <a:gd name="connsiteY5" fmla="*/ 0 h 30318"/>
                    <a:gd name="connsiteX6" fmla="*/ 62725 w 77847"/>
                    <a:gd name="connsiteY6" fmla="*/ 0 h 30318"/>
                    <a:gd name="connsiteX7" fmla="*/ 77848 w 77847"/>
                    <a:gd name="connsiteY7" fmla="*/ 15123 h 30318"/>
                    <a:gd name="connsiteX8" fmla="*/ 77848 w 77847"/>
                    <a:gd name="connsiteY8" fmla="*/ 15123 h 30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847" h="30318">
                      <a:moveTo>
                        <a:pt x="77848" y="15123"/>
                      </a:moveTo>
                      <a:cubicBezTo>
                        <a:pt x="77848" y="23477"/>
                        <a:pt x="71078" y="30318"/>
                        <a:pt x="62725" y="30318"/>
                      </a:cubicBezTo>
                      <a:lnTo>
                        <a:pt x="15124" y="30318"/>
                      </a:lnTo>
                      <a:cubicBezTo>
                        <a:pt x="6770" y="30318"/>
                        <a:pt x="0" y="23549"/>
                        <a:pt x="0" y="15123"/>
                      </a:cubicBezTo>
                      <a:lnTo>
                        <a:pt x="0" y="15123"/>
                      </a:lnTo>
                      <a:cubicBezTo>
                        <a:pt x="0" y="6769"/>
                        <a:pt x="6770" y="0"/>
                        <a:pt x="15124" y="0"/>
                      </a:cubicBezTo>
                      <a:lnTo>
                        <a:pt x="62725" y="0"/>
                      </a:lnTo>
                      <a:cubicBezTo>
                        <a:pt x="71078" y="0"/>
                        <a:pt x="77848" y="6769"/>
                        <a:pt x="77848" y="15123"/>
                      </a:cubicBezTo>
                      <a:lnTo>
                        <a:pt x="77848" y="15123"/>
                      </a:lnTo>
                      <a:close/>
                    </a:path>
                  </a:pathLst>
                </a:custGeom>
                <a:solidFill>
                  <a:srgbClr val="F26F2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09" name="Freeform: Shape 6608">
                  <a:extLst>
                    <a:ext uri="{FF2B5EF4-FFF2-40B4-BE49-F238E27FC236}">
                      <a16:creationId xmlns:a16="http://schemas.microsoft.com/office/drawing/2014/main" id="{2B77CBA4-684A-428D-DC3B-F27EC1554A20}"/>
                    </a:ext>
                  </a:extLst>
                </p:cNvPr>
                <p:cNvSpPr/>
                <p:nvPr/>
              </p:nvSpPr>
              <p:spPr>
                <a:xfrm>
                  <a:off x="7482949" y="5954896"/>
                  <a:ext cx="39247" cy="39319"/>
                </a:xfrm>
                <a:custGeom>
                  <a:avLst/>
                  <a:gdLst>
                    <a:gd name="connsiteX0" fmla="*/ 19660 w 39247"/>
                    <a:gd name="connsiteY0" fmla="*/ 0 h 39319"/>
                    <a:gd name="connsiteX1" fmla="*/ 0 w 39247"/>
                    <a:gd name="connsiteY1" fmla="*/ 18796 h 39319"/>
                    <a:gd name="connsiteX2" fmla="*/ 39248 w 39247"/>
                    <a:gd name="connsiteY2" fmla="*/ 18796 h 39319"/>
                    <a:gd name="connsiteX3" fmla="*/ 19588 w 39247"/>
                    <a:gd name="connsiteY3" fmla="*/ 0 h 39319"/>
                    <a:gd name="connsiteX4" fmla="*/ 19660 w 39247"/>
                    <a:gd name="connsiteY4" fmla="*/ 39320 h 39319"/>
                    <a:gd name="connsiteX5" fmla="*/ 38887 w 39247"/>
                    <a:gd name="connsiteY5" fmla="*/ 23909 h 39319"/>
                    <a:gd name="connsiteX6" fmla="*/ 504 w 39247"/>
                    <a:gd name="connsiteY6" fmla="*/ 23909 h 39319"/>
                    <a:gd name="connsiteX7" fmla="*/ 19731 w 39247"/>
                    <a:gd name="connsiteY7" fmla="*/ 39320 h 3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247" h="39319">
                      <a:moveTo>
                        <a:pt x="19660" y="0"/>
                      </a:moveTo>
                      <a:cubicBezTo>
                        <a:pt x="9074" y="0"/>
                        <a:pt x="504" y="8353"/>
                        <a:pt x="0" y="18796"/>
                      </a:cubicBezTo>
                      <a:lnTo>
                        <a:pt x="39248" y="18796"/>
                      </a:lnTo>
                      <a:cubicBezTo>
                        <a:pt x="38815" y="8353"/>
                        <a:pt x="30174" y="0"/>
                        <a:pt x="19588" y="0"/>
                      </a:cubicBezTo>
                      <a:close/>
                      <a:moveTo>
                        <a:pt x="19660" y="39320"/>
                      </a:moveTo>
                      <a:cubicBezTo>
                        <a:pt x="29094" y="39320"/>
                        <a:pt x="36943" y="32766"/>
                        <a:pt x="38887" y="23909"/>
                      </a:cubicBezTo>
                      <a:lnTo>
                        <a:pt x="504" y="23909"/>
                      </a:lnTo>
                      <a:cubicBezTo>
                        <a:pt x="2448" y="32694"/>
                        <a:pt x="10298" y="39320"/>
                        <a:pt x="19731" y="39320"/>
                      </a:cubicBezTo>
                      <a:close/>
                    </a:path>
                  </a:pathLst>
                </a:custGeom>
                <a:solidFill>
                  <a:srgbClr val="EC66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10" name="Freeform: Shape 6609">
                  <a:extLst>
                    <a:ext uri="{FF2B5EF4-FFF2-40B4-BE49-F238E27FC236}">
                      <a16:creationId xmlns:a16="http://schemas.microsoft.com/office/drawing/2014/main" id="{7B4DD1FB-7889-2FEA-44C3-7C74D6A30D5F}"/>
                    </a:ext>
                  </a:extLst>
                </p:cNvPr>
                <p:cNvSpPr/>
                <p:nvPr/>
              </p:nvSpPr>
              <p:spPr>
                <a:xfrm>
                  <a:off x="7450398" y="5939413"/>
                  <a:ext cx="8569" cy="8569"/>
                </a:xfrm>
                <a:custGeom>
                  <a:avLst/>
                  <a:gdLst>
                    <a:gd name="connsiteX0" fmla="*/ 0 w 8569"/>
                    <a:gd name="connsiteY0" fmla="*/ 4321 h 8569"/>
                    <a:gd name="connsiteX1" fmla="*/ 4249 w 8569"/>
                    <a:gd name="connsiteY1" fmla="*/ 0 h 8569"/>
                    <a:gd name="connsiteX2" fmla="*/ 8570 w 8569"/>
                    <a:gd name="connsiteY2" fmla="*/ 4321 h 8569"/>
                    <a:gd name="connsiteX3" fmla="*/ 4249 w 8569"/>
                    <a:gd name="connsiteY3" fmla="*/ 8570 h 8569"/>
                    <a:gd name="connsiteX4" fmla="*/ 0 w 8569"/>
                    <a:gd name="connsiteY4" fmla="*/ 4321 h 8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69" h="8569">
                      <a:moveTo>
                        <a:pt x="0" y="4321"/>
                      </a:moveTo>
                      <a:cubicBezTo>
                        <a:pt x="0" y="1945"/>
                        <a:pt x="1945" y="0"/>
                        <a:pt x="4249" y="0"/>
                      </a:cubicBezTo>
                      <a:cubicBezTo>
                        <a:pt x="6554" y="0"/>
                        <a:pt x="8570" y="1945"/>
                        <a:pt x="8570" y="4321"/>
                      </a:cubicBezTo>
                      <a:cubicBezTo>
                        <a:pt x="8570" y="6698"/>
                        <a:pt x="6625" y="8570"/>
                        <a:pt x="4249" y="8570"/>
                      </a:cubicBezTo>
                      <a:cubicBezTo>
                        <a:pt x="1872" y="8570"/>
                        <a:pt x="0" y="6626"/>
                        <a:pt x="0" y="43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11" name="Freeform: Shape 6610">
                  <a:extLst>
                    <a:ext uri="{FF2B5EF4-FFF2-40B4-BE49-F238E27FC236}">
                      <a16:creationId xmlns:a16="http://schemas.microsoft.com/office/drawing/2014/main" id="{EDC33DD4-E5AC-493F-FEB0-EEEFC04899EB}"/>
                    </a:ext>
                  </a:extLst>
                </p:cNvPr>
                <p:cNvSpPr/>
                <p:nvPr/>
              </p:nvSpPr>
              <p:spPr>
                <a:xfrm>
                  <a:off x="7551362" y="5939413"/>
                  <a:ext cx="8570" cy="8569"/>
                </a:xfrm>
                <a:custGeom>
                  <a:avLst/>
                  <a:gdLst>
                    <a:gd name="connsiteX0" fmla="*/ 0 w 8570"/>
                    <a:gd name="connsiteY0" fmla="*/ 4321 h 8569"/>
                    <a:gd name="connsiteX1" fmla="*/ 4249 w 8570"/>
                    <a:gd name="connsiteY1" fmla="*/ 0 h 8569"/>
                    <a:gd name="connsiteX2" fmla="*/ 8570 w 8570"/>
                    <a:gd name="connsiteY2" fmla="*/ 4321 h 8569"/>
                    <a:gd name="connsiteX3" fmla="*/ 4249 w 8570"/>
                    <a:gd name="connsiteY3" fmla="*/ 8570 h 8569"/>
                    <a:gd name="connsiteX4" fmla="*/ 0 w 8570"/>
                    <a:gd name="connsiteY4" fmla="*/ 4321 h 8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70" h="8569">
                      <a:moveTo>
                        <a:pt x="0" y="4321"/>
                      </a:moveTo>
                      <a:cubicBezTo>
                        <a:pt x="0" y="1945"/>
                        <a:pt x="1945" y="0"/>
                        <a:pt x="4249" y="0"/>
                      </a:cubicBezTo>
                      <a:cubicBezTo>
                        <a:pt x="6554" y="0"/>
                        <a:pt x="8570" y="1945"/>
                        <a:pt x="8570" y="4321"/>
                      </a:cubicBezTo>
                      <a:cubicBezTo>
                        <a:pt x="8570" y="6698"/>
                        <a:pt x="6626" y="8570"/>
                        <a:pt x="4249" y="8570"/>
                      </a:cubicBezTo>
                      <a:cubicBezTo>
                        <a:pt x="1872" y="8570"/>
                        <a:pt x="0" y="6626"/>
                        <a:pt x="0" y="43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6584" name="Freeform: Shape 6583">
                <a:extLst>
                  <a:ext uri="{FF2B5EF4-FFF2-40B4-BE49-F238E27FC236}">
                    <a16:creationId xmlns:a16="http://schemas.microsoft.com/office/drawing/2014/main" id="{E2572DC6-8F80-0CC4-7F33-2F2AFA233901}"/>
                  </a:ext>
                </a:extLst>
              </p:cNvPr>
              <p:cNvSpPr/>
              <p:nvPr/>
            </p:nvSpPr>
            <p:spPr>
              <a:xfrm>
                <a:off x="7433691" y="5873376"/>
                <a:ext cx="142155" cy="68125"/>
              </a:xfrm>
              <a:custGeom>
                <a:avLst/>
                <a:gdLst>
                  <a:gd name="connsiteX0" fmla="*/ 133442 w 142155"/>
                  <a:gd name="connsiteY0" fmla="*/ 68126 h 68125"/>
                  <a:gd name="connsiteX1" fmla="*/ 115223 w 142155"/>
                  <a:gd name="connsiteY1" fmla="*/ 26213 h 68125"/>
                  <a:gd name="connsiteX2" fmla="*/ 115223 w 142155"/>
                  <a:gd name="connsiteY2" fmla="*/ 26213 h 68125"/>
                  <a:gd name="connsiteX3" fmla="*/ 71078 w 142155"/>
                  <a:gd name="connsiteY3" fmla="*/ 8786 h 68125"/>
                  <a:gd name="connsiteX4" fmla="*/ 71078 w 142155"/>
                  <a:gd name="connsiteY4" fmla="*/ 8786 h 68125"/>
                  <a:gd name="connsiteX5" fmla="*/ 26933 w 142155"/>
                  <a:gd name="connsiteY5" fmla="*/ 26213 h 68125"/>
                  <a:gd name="connsiteX6" fmla="*/ 26933 w 142155"/>
                  <a:gd name="connsiteY6" fmla="*/ 26213 h 68125"/>
                  <a:gd name="connsiteX7" fmla="*/ 8714 w 142155"/>
                  <a:gd name="connsiteY7" fmla="*/ 68126 h 68125"/>
                  <a:gd name="connsiteX8" fmla="*/ 0 w 142155"/>
                  <a:gd name="connsiteY8" fmla="*/ 68126 h 68125"/>
                  <a:gd name="connsiteX9" fmla="*/ 20884 w 142155"/>
                  <a:gd name="connsiteY9" fmla="*/ 19876 h 68125"/>
                  <a:gd name="connsiteX10" fmla="*/ 20884 w 142155"/>
                  <a:gd name="connsiteY10" fmla="*/ 19876 h 68125"/>
                  <a:gd name="connsiteX11" fmla="*/ 71078 w 142155"/>
                  <a:gd name="connsiteY11" fmla="*/ 0 h 68125"/>
                  <a:gd name="connsiteX12" fmla="*/ 71078 w 142155"/>
                  <a:gd name="connsiteY12" fmla="*/ 0 h 68125"/>
                  <a:gd name="connsiteX13" fmla="*/ 121272 w 142155"/>
                  <a:gd name="connsiteY13" fmla="*/ 19876 h 68125"/>
                  <a:gd name="connsiteX14" fmla="*/ 121272 w 142155"/>
                  <a:gd name="connsiteY14" fmla="*/ 19876 h 68125"/>
                  <a:gd name="connsiteX15" fmla="*/ 142156 w 142155"/>
                  <a:gd name="connsiteY15" fmla="*/ 68126 h 68125"/>
                  <a:gd name="connsiteX16" fmla="*/ 133442 w 142155"/>
                  <a:gd name="connsiteY16" fmla="*/ 68126 h 6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155" h="68125">
                    <a:moveTo>
                      <a:pt x="133442" y="68126"/>
                    </a:moveTo>
                    <a:cubicBezTo>
                      <a:pt x="133442" y="51778"/>
                      <a:pt x="126529" y="37015"/>
                      <a:pt x="115223" y="26213"/>
                    </a:cubicBezTo>
                    <a:lnTo>
                      <a:pt x="115223" y="26213"/>
                    </a:lnTo>
                    <a:cubicBezTo>
                      <a:pt x="103989" y="15411"/>
                      <a:pt x="88362" y="8786"/>
                      <a:pt x="71078" y="8786"/>
                    </a:cubicBezTo>
                    <a:lnTo>
                      <a:pt x="71078" y="8786"/>
                    </a:lnTo>
                    <a:cubicBezTo>
                      <a:pt x="53795" y="8786"/>
                      <a:pt x="38167" y="15483"/>
                      <a:pt x="26933" y="26213"/>
                    </a:cubicBezTo>
                    <a:lnTo>
                      <a:pt x="26933" y="26213"/>
                    </a:lnTo>
                    <a:cubicBezTo>
                      <a:pt x="15627" y="37015"/>
                      <a:pt x="8714" y="51778"/>
                      <a:pt x="8714" y="68126"/>
                    </a:cubicBezTo>
                    <a:lnTo>
                      <a:pt x="0" y="68126"/>
                    </a:lnTo>
                    <a:cubicBezTo>
                      <a:pt x="0" y="49258"/>
                      <a:pt x="7993" y="32191"/>
                      <a:pt x="20884" y="19876"/>
                    </a:cubicBezTo>
                    <a:lnTo>
                      <a:pt x="20884" y="19876"/>
                    </a:lnTo>
                    <a:cubicBezTo>
                      <a:pt x="33775" y="7561"/>
                      <a:pt x="51490" y="0"/>
                      <a:pt x="71078" y="0"/>
                    </a:cubicBezTo>
                    <a:lnTo>
                      <a:pt x="71078" y="0"/>
                    </a:lnTo>
                    <a:cubicBezTo>
                      <a:pt x="90594" y="0"/>
                      <a:pt x="108382" y="7561"/>
                      <a:pt x="121272" y="19876"/>
                    </a:cubicBezTo>
                    <a:lnTo>
                      <a:pt x="121272" y="19876"/>
                    </a:lnTo>
                    <a:cubicBezTo>
                      <a:pt x="134162" y="32191"/>
                      <a:pt x="142156" y="49258"/>
                      <a:pt x="142156" y="68126"/>
                    </a:cubicBezTo>
                    <a:lnTo>
                      <a:pt x="133442" y="68126"/>
                    </a:lnTo>
                    <a:close/>
                  </a:path>
                </a:pathLst>
              </a:custGeom>
              <a:solidFill>
                <a:srgbClr val="0C847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85" name="Freeform: Shape 6584">
                <a:extLst>
                  <a:ext uri="{FF2B5EF4-FFF2-40B4-BE49-F238E27FC236}">
                    <a16:creationId xmlns:a16="http://schemas.microsoft.com/office/drawing/2014/main" id="{9BE8B0FE-3580-3646-24CF-1A4ECAE747C6}"/>
                  </a:ext>
                </a:extLst>
              </p:cNvPr>
              <p:cNvSpPr/>
              <p:nvPr/>
            </p:nvSpPr>
            <p:spPr>
              <a:xfrm>
                <a:off x="7395795" y="5796768"/>
                <a:ext cx="75542" cy="96699"/>
              </a:xfrm>
              <a:custGeom>
                <a:avLst/>
                <a:gdLst>
                  <a:gd name="connsiteX0" fmla="*/ 73543 w 75542"/>
                  <a:gd name="connsiteY0" fmla="*/ 83090 h 96699"/>
                  <a:gd name="connsiteX1" fmla="*/ 57052 w 75542"/>
                  <a:gd name="connsiteY1" fmla="*/ 62637 h 96699"/>
                  <a:gd name="connsiteX2" fmla="*/ 69006 w 75542"/>
                  <a:gd name="connsiteY2" fmla="*/ 38297 h 96699"/>
                  <a:gd name="connsiteX3" fmla="*/ 65190 w 75542"/>
                  <a:gd name="connsiteY3" fmla="*/ 27062 h 96699"/>
                  <a:gd name="connsiteX4" fmla="*/ 53956 w 75542"/>
                  <a:gd name="connsiteY4" fmla="*/ 30879 h 96699"/>
                  <a:gd name="connsiteX5" fmla="*/ 45458 w 75542"/>
                  <a:gd name="connsiteY5" fmla="*/ 48162 h 96699"/>
                  <a:gd name="connsiteX6" fmla="*/ 37104 w 75542"/>
                  <a:gd name="connsiteY6" fmla="*/ 37792 h 96699"/>
                  <a:gd name="connsiteX7" fmla="*/ 43154 w 75542"/>
                  <a:gd name="connsiteY7" fmla="*/ 10211 h 96699"/>
                  <a:gd name="connsiteX8" fmla="*/ 36744 w 75542"/>
                  <a:gd name="connsiteY8" fmla="*/ 201 h 96699"/>
                  <a:gd name="connsiteX9" fmla="*/ 26734 w 75542"/>
                  <a:gd name="connsiteY9" fmla="*/ 6611 h 96699"/>
                  <a:gd name="connsiteX10" fmla="*/ 23638 w 75542"/>
                  <a:gd name="connsiteY10" fmla="*/ 20941 h 96699"/>
                  <a:gd name="connsiteX11" fmla="*/ 18164 w 75542"/>
                  <a:gd name="connsiteY11" fmla="*/ 14172 h 96699"/>
                  <a:gd name="connsiteX12" fmla="*/ 6354 w 75542"/>
                  <a:gd name="connsiteY12" fmla="*/ 12876 h 96699"/>
                  <a:gd name="connsiteX13" fmla="*/ 5058 w 75542"/>
                  <a:gd name="connsiteY13" fmla="*/ 24686 h 96699"/>
                  <a:gd name="connsiteX14" fmla="*/ 15212 w 75542"/>
                  <a:gd name="connsiteY14" fmla="*/ 37360 h 96699"/>
                  <a:gd name="connsiteX15" fmla="*/ 8947 w 75542"/>
                  <a:gd name="connsiteY15" fmla="*/ 36928 h 96699"/>
                  <a:gd name="connsiteX16" fmla="*/ 17 w 75542"/>
                  <a:gd name="connsiteY16" fmla="*/ 44778 h 96699"/>
                  <a:gd name="connsiteX17" fmla="*/ 7866 w 75542"/>
                  <a:gd name="connsiteY17" fmla="*/ 53708 h 96699"/>
                  <a:gd name="connsiteX18" fmla="*/ 28679 w 75542"/>
                  <a:gd name="connsiteY18" fmla="*/ 55076 h 96699"/>
                  <a:gd name="connsiteX19" fmla="*/ 29254 w 75542"/>
                  <a:gd name="connsiteY19" fmla="*/ 55076 h 96699"/>
                  <a:gd name="connsiteX20" fmla="*/ 29615 w 75542"/>
                  <a:gd name="connsiteY20" fmla="*/ 55076 h 96699"/>
                  <a:gd name="connsiteX21" fmla="*/ 60581 w 75542"/>
                  <a:gd name="connsiteY21" fmla="*/ 93532 h 96699"/>
                  <a:gd name="connsiteX22" fmla="*/ 67134 w 75542"/>
                  <a:gd name="connsiteY22" fmla="*/ 96700 h 96699"/>
                  <a:gd name="connsiteX23" fmla="*/ 72391 w 75542"/>
                  <a:gd name="connsiteY23" fmla="*/ 94828 h 96699"/>
                  <a:gd name="connsiteX24" fmla="*/ 73688 w 75542"/>
                  <a:gd name="connsiteY24" fmla="*/ 83018 h 96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5542" h="96699">
                    <a:moveTo>
                      <a:pt x="73543" y="83090"/>
                    </a:moveTo>
                    <a:lnTo>
                      <a:pt x="57052" y="62637"/>
                    </a:lnTo>
                    <a:lnTo>
                      <a:pt x="69006" y="38297"/>
                    </a:lnTo>
                    <a:cubicBezTo>
                      <a:pt x="71095" y="34120"/>
                      <a:pt x="69366" y="29079"/>
                      <a:pt x="65190" y="27062"/>
                    </a:cubicBezTo>
                    <a:cubicBezTo>
                      <a:pt x="61013" y="24974"/>
                      <a:pt x="55972" y="26702"/>
                      <a:pt x="53956" y="30879"/>
                    </a:cubicBezTo>
                    <a:lnTo>
                      <a:pt x="45458" y="48162"/>
                    </a:lnTo>
                    <a:lnTo>
                      <a:pt x="37104" y="37792"/>
                    </a:lnTo>
                    <a:lnTo>
                      <a:pt x="43154" y="10211"/>
                    </a:lnTo>
                    <a:cubicBezTo>
                      <a:pt x="44161" y="5674"/>
                      <a:pt x="41281" y="1210"/>
                      <a:pt x="36744" y="201"/>
                    </a:cubicBezTo>
                    <a:cubicBezTo>
                      <a:pt x="32207" y="-807"/>
                      <a:pt x="27742" y="2074"/>
                      <a:pt x="26734" y="6611"/>
                    </a:cubicBezTo>
                    <a:lnTo>
                      <a:pt x="23638" y="20941"/>
                    </a:lnTo>
                    <a:lnTo>
                      <a:pt x="18164" y="14172"/>
                    </a:lnTo>
                    <a:cubicBezTo>
                      <a:pt x="15284" y="10571"/>
                      <a:pt x="9955" y="9995"/>
                      <a:pt x="6354" y="12876"/>
                    </a:cubicBezTo>
                    <a:cubicBezTo>
                      <a:pt x="2753" y="15828"/>
                      <a:pt x="2178" y="21085"/>
                      <a:pt x="5058" y="24686"/>
                    </a:cubicBezTo>
                    <a:lnTo>
                      <a:pt x="15212" y="37360"/>
                    </a:lnTo>
                    <a:lnTo>
                      <a:pt x="8947" y="36928"/>
                    </a:lnTo>
                    <a:cubicBezTo>
                      <a:pt x="4338" y="36568"/>
                      <a:pt x="305" y="40097"/>
                      <a:pt x="17" y="44778"/>
                    </a:cubicBezTo>
                    <a:cubicBezTo>
                      <a:pt x="-271" y="49387"/>
                      <a:pt x="3185" y="53420"/>
                      <a:pt x="7866" y="53708"/>
                    </a:cubicBezTo>
                    <a:lnTo>
                      <a:pt x="28679" y="55076"/>
                    </a:lnTo>
                    <a:cubicBezTo>
                      <a:pt x="28679" y="55076"/>
                      <a:pt x="29039" y="55076"/>
                      <a:pt x="29254" y="55076"/>
                    </a:cubicBezTo>
                    <a:cubicBezTo>
                      <a:pt x="29327" y="55076"/>
                      <a:pt x="29471" y="55076"/>
                      <a:pt x="29615" y="55076"/>
                    </a:cubicBezTo>
                    <a:lnTo>
                      <a:pt x="60581" y="93532"/>
                    </a:lnTo>
                    <a:cubicBezTo>
                      <a:pt x="62237" y="95620"/>
                      <a:pt x="64686" y="96700"/>
                      <a:pt x="67134" y="96700"/>
                    </a:cubicBezTo>
                    <a:cubicBezTo>
                      <a:pt x="69006" y="96700"/>
                      <a:pt x="70879" y="96052"/>
                      <a:pt x="72391" y="94828"/>
                    </a:cubicBezTo>
                    <a:cubicBezTo>
                      <a:pt x="76064" y="91947"/>
                      <a:pt x="76568" y="86618"/>
                      <a:pt x="73688" y="83018"/>
                    </a:cubicBezTo>
                    <a:close/>
                  </a:path>
                </a:pathLst>
              </a:custGeom>
              <a:solidFill>
                <a:srgbClr val="1E353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86" name="Freeform: Shape 6585">
                <a:extLst>
                  <a:ext uri="{FF2B5EF4-FFF2-40B4-BE49-F238E27FC236}">
                    <a16:creationId xmlns:a16="http://schemas.microsoft.com/office/drawing/2014/main" id="{85A9EE27-1189-D904-EF4A-1EA20C5BB030}"/>
                  </a:ext>
                </a:extLst>
              </p:cNvPr>
              <p:cNvSpPr/>
              <p:nvPr/>
            </p:nvSpPr>
            <p:spPr>
              <a:xfrm>
                <a:off x="7538727" y="5796768"/>
                <a:ext cx="75528" cy="96699"/>
              </a:xfrm>
              <a:custGeom>
                <a:avLst/>
                <a:gdLst>
                  <a:gd name="connsiteX0" fmla="*/ 1905 w 75528"/>
                  <a:gd name="connsiteY0" fmla="*/ 83090 h 96699"/>
                  <a:gd name="connsiteX1" fmla="*/ 18396 w 75528"/>
                  <a:gd name="connsiteY1" fmla="*/ 62637 h 96699"/>
                  <a:gd name="connsiteX2" fmla="*/ 6441 w 75528"/>
                  <a:gd name="connsiteY2" fmla="*/ 38297 h 96699"/>
                  <a:gd name="connsiteX3" fmla="*/ 10258 w 75528"/>
                  <a:gd name="connsiteY3" fmla="*/ 27062 h 96699"/>
                  <a:gd name="connsiteX4" fmla="*/ 21493 w 75528"/>
                  <a:gd name="connsiteY4" fmla="*/ 30879 h 96699"/>
                  <a:gd name="connsiteX5" fmla="*/ 29990 w 75528"/>
                  <a:gd name="connsiteY5" fmla="*/ 48162 h 96699"/>
                  <a:gd name="connsiteX6" fmla="*/ 38344 w 75528"/>
                  <a:gd name="connsiteY6" fmla="*/ 37792 h 96699"/>
                  <a:gd name="connsiteX7" fmla="*/ 32366 w 75528"/>
                  <a:gd name="connsiteY7" fmla="*/ 10211 h 96699"/>
                  <a:gd name="connsiteX8" fmla="*/ 38776 w 75528"/>
                  <a:gd name="connsiteY8" fmla="*/ 201 h 96699"/>
                  <a:gd name="connsiteX9" fmla="*/ 48786 w 75528"/>
                  <a:gd name="connsiteY9" fmla="*/ 6611 h 96699"/>
                  <a:gd name="connsiteX10" fmla="*/ 51883 w 75528"/>
                  <a:gd name="connsiteY10" fmla="*/ 20941 h 96699"/>
                  <a:gd name="connsiteX11" fmla="*/ 57356 w 75528"/>
                  <a:gd name="connsiteY11" fmla="*/ 14172 h 96699"/>
                  <a:gd name="connsiteX12" fmla="*/ 69166 w 75528"/>
                  <a:gd name="connsiteY12" fmla="*/ 12876 h 96699"/>
                  <a:gd name="connsiteX13" fmla="*/ 70462 w 75528"/>
                  <a:gd name="connsiteY13" fmla="*/ 24686 h 96699"/>
                  <a:gd name="connsiteX14" fmla="*/ 60308 w 75528"/>
                  <a:gd name="connsiteY14" fmla="*/ 37360 h 96699"/>
                  <a:gd name="connsiteX15" fmla="*/ 66573 w 75528"/>
                  <a:gd name="connsiteY15" fmla="*/ 36928 h 96699"/>
                  <a:gd name="connsiteX16" fmla="*/ 75504 w 75528"/>
                  <a:gd name="connsiteY16" fmla="*/ 44778 h 96699"/>
                  <a:gd name="connsiteX17" fmla="*/ 67654 w 75528"/>
                  <a:gd name="connsiteY17" fmla="*/ 53708 h 96699"/>
                  <a:gd name="connsiteX18" fmla="*/ 46841 w 75528"/>
                  <a:gd name="connsiteY18" fmla="*/ 55076 h 96699"/>
                  <a:gd name="connsiteX19" fmla="*/ 46266 w 75528"/>
                  <a:gd name="connsiteY19" fmla="*/ 55076 h 96699"/>
                  <a:gd name="connsiteX20" fmla="*/ 45905 w 75528"/>
                  <a:gd name="connsiteY20" fmla="*/ 55076 h 96699"/>
                  <a:gd name="connsiteX21" fmla="*/ 14940 w 75528"/>
                  <a:gd name="connsiteY21" fmla="*/ 93532 h 96699"/>
                  <a:gd name="connsiteX22" fmla="*/ 8386 w 75528"/>
                  <a:gd name="connsiteY22" fmla="*/ 96700 h 96699"/>
                  <a:gd name="connsiteX23" fmla="*/ 3129 w 75528"/>
                  <a:gd name="connsiteY23" fmla="*/ 94828 h 96699"/>
                  <a:gd name="connsiteX24" fmla="*/ 1832 w 75528"/>
                  <a:gd name="connsiteY24" fmla="*/ 83018 h 96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5528" h="96699">
                    <a:moveTo>
                      <a:pt x="1905" y="83090"/>
                    </a:moveTo>
                    <a:lnTo>
                      <a:pt x="18396" y="62637"/>
                    </a:lnTo>
                    <a:lnTo>
                      <a:pt x="6441" y="38297"/>
                    </a:lnTo>
                    <a:cubicBezTo>
                      <a:pt x="4354" y="34120"/>
                      <a:pt x="6082" y="29079"/>
                      <a:pt x="10258" y="27062"/>
                    </a:cubicBezTo>
                    <a:cubicBezTo>
                      <a:pt x="14435" y="24974"/>
                      <a:pt x="19476" y="26702"/>
                      <a:pt x="21493" y="30879"/>
                    </a:cubicBezTo>
                    <a:lnTo>
                      <a:pt x="29990" y="48162"/>
                    </a:lnTo>
                    <a:lnTo>
                      <a:pt x="38344" y="37792"/>
                    </a:lnTo>
                    <a:lnTo>
                      <a:pt x="32366" y="10211"/>
                    </a:lnTo>
                    <a:cubicBezTo>
                      <a:pt x="31359" y="5674"/>
                      <a:pt x="34239" y="1210"/>
                      <a:pt x="38776" y="201"/>
                    </a:cubicBezTo>
                    <a:cubicBezTo>
                      <a:pt x="43313" y="-807"/>
                      <a:pt x="47778" y="2074"/>
                      <a:pt x="48786" y="6611"/>
                    </a:cubicBezTo>
                    <a:lnTo>
                      <a:pt x="51883" y="20941"/>
                    </a:lnTo>
                    <a:lnTo>
                      <a:pt x="57356" y="14172"/>
                    </a:lnTo>
                    <a:cubicBezTo>
                      <a:pt x="60308" y="10571"/>
                      <a:pt x="65566" y="9995"/>
                      <a:pt x="69166" y="12876"/>
                    </a:cubicBezTo>
                    <a:cubicBezTo>
                      <a:pt x="72767" y="15828"/>
                      <a:pt x="73343" y="21085"/>
                      <a:pt x="70462" y="24686"/>
                    </a:cubicBezTo>
                    <a:lnTo>
                      <a:pt x="60308" y="37360"/>
                    </a:lnTo>
                    <a:lnTo>
                      <a:pt x="66573" y="36928"/>
                    </a:lnTo>
                    <a:cubicBezTo>
                      <a:pt x="71254" y="36568"/>
                      <a:pt x="75215" y="40097"/>
                      <a:pt x="75504" y="44778"/>
                    </a:cubicBezTo>
                    <a:cubicBezTo>
                      <a:pt x="75863" y="49387"/>
                      <a:pt x="72335" y="53420"/>
                      <a:pt x="67654" y="53708"/>
                    </a:cubicBezTo>
                    <a:lnTo>
                      <a:pt x="46841" y="55076"/>
                    </a:lnTo>
                    <a:cubicBezTo>
                      <a:pt x="46841" y="55076"/>
                      <a:pt x="46482" y="55076"/>
                      <a:pt x="46266" y="55076"/>
                    </a:cubicBezTo>
                    <a:cubicBezTo>
                      <a:pt x="46193" y="55076"/>
                      <a:pt x="46049" y="55076"/>
                      <a:pt x="45905" y="55076"/>
                    </a:cubicBezTo>
                    <a:lnTo>
                      <a:pt x="14940" y="93532"/>
                    </a:lnTo>
                    <a:cubicBezTo>
                      <a:pt x="13283" y="95620"/>
                      <a:pt x="10834" y="96700"/>
                      <a:pt x="8386" y="96700"/>
                    </a:cubicBezTo>
                    <a:cubicBezTo>
                      <a:pt x="6514" y="96700"/>
                      <a:pt x="4713" y="96052"/>
                      <a:pt x="3129" y="94828"/>
                    </a:cubicBezTo>
                    <a:cubicBezTo>
                      <a:pt x="-472" y="91947"/>
                      <a:pt x="-1047" y="86618"/>
                      <a:pt x="1832" y="83018"/>
                    </a:cubicBezTo>
                    <a:close/>
                  </a:path>
                </a:pathLst>
              </a:custGeom>
              <a:solidFill>
                <a:srgbClr val="1E353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587" name="Graphic 6">
                <a:extLst>
                  <a:ext uri="{FF2B5EF4-FFF2-40B4-BE49-F238E27FC236}">
                    <a16:creationId xmlns:a16="http://schemas.microsoft.com/office/drawing/2014/main" id="{60EA67F4-DDC3-3BC9-E8BD-9D61455242FB}"/>
                  </a:ext>
                </a:extLst>
              </p:cNvPr>
              <p:cNvGrpSpPr/>
              <p:nvPr/>
            </p:nvGrpSpPr>
            <p:grpSpPr>
              <a:xfrm>
                <a:off x="7413444" y="5991761"/>
                <a:ext cx="175996" cy="129919"/>
                <a:chOff x="7413444" y="5991761"/>
                <a:chExt cx="175996" cy="129919"/>
              </a:xfrm>
            </p:grpSpPr>
            <p:grpSp>
              <p:nvGrpSpPr>
                <p:cNvPr id="6588" name="Graphic 6">
                  <a:extLst>
                    <a:ext uri="{FF2B5EF4-FFF2-40B4-BE49-F238E27FC236}">
                      <a16:creationId xmlns:a16="http://schemas.microsoft.com/office/drawing/2014/main" id="{180AA031-5CDE-7CC4-FEBE-D8979EB4B496}"/>
                    </a:ext>
                  </a:extLst>
                </p:cNvPr>
                <p:cNvGrpSpPr/>
                <p:nvPr/>
              </p:nvGrpSpPr>
              <p:grpSpPr>
                <a:xfrm>
                  <a:off x="7525653" y="6019565"/>
                  <a:ext cx="30461" cy="102116"/>
                  <a:chOff x="7525653" y="6019565"/>
                  <a:chExt cx="30461" cy="102116"/>
                </a:xfrm>
              </p:grpSpPr>
              <p:sp>
                <p:nvSpPr>
                  <p:cNvPr id="6598" name="Freeform: Shape 6597">
                    <a:extLst>
                      <a:ext uri="{FF2B5EF4-FFF2-40B4-BE49-F238E27FC236}">
                        <a16:creationId xmlns:a16="http://schemas.microsoft.com/office/drawing/2014/main" id="{1B0D87F5-DCBD-BDE2-4133-0DA6B9545E3E}"/>
                      </a:ext>
                    </a:extLst>
                  </p:cNvPr>
                  <p:cNvSpPr/>
                  <p:nvPr/>
                </p:nvSpPr>
                <p:spPr>
                  <a:xfrm>
                    <a:off x="7525653" y="6019565"/>
                    <a:ext cx="30389" cy="102116"/>
                  </a:xfrm>
                  <a:custGeom>
                    <a:avLst/>
                    <a:gdLst>
                      <a:gd name="connsiteX0" fmla="*/ 0 w 30389"/>
                      <a:gd name="connsiteY0" fmla="*/ 0 h 102116"/>
                      <a:gd name="connsiteX1" fmla="*/ 30390 w 30389"/>
                      <a:gd name="connsiteY1" fmla="*/ 0 h 102116"/>
                      <a:gd name="connsiteX2" fmla="*/ 30390 w 30389"/>
                      <a:gd name="connsiteY2" fmla="*/ 102116 h 102116"/>
                      <a:gd name="connsiteX3" fmla="*/ 0 w 30389"/>
                      <a:gd name="connsiteY3" fmla="*/ 102116 h 102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89" h="102116">
                        <a:moveTo>
                          <a:pt x="0" y="0"/>
                        </a:moveTo>
                        <a:lnTo>
                          <a:pt x="30390" y="0"/>
                        </a:lnTo>
                        <a:lnTo>
                          <a:pt x="30390" y="102116"/>
                        </a:lnTo>
                        <a:lnTo>
                          <a:pt x="0" y="102116"/>
                        </a:lnTo>
                        <a:close/>
                      </a:path>
                    </a:pathLst>
                  </a:custGeom>
                  <a:solidFill>
                    <a:srgbClr val="1E353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99" name="Freeform: Shape 6598">
                    <a:extLst>
                      <a:ext uri="{FF2B5EF4-FFF2-40B4-BE49-F238E27FC236}">
                        <a16:creationId xmlns:a16="http://schemas.microsoft.com/office/drawing/2014/main" id="{9552A50E-E548-71E3-D489-B82A74F11675}"/>
                      </a:ext>
                    </a:extLst>
                  </p:cNvPr>
                  <p:cNvSpPr/>
                  <p:nvPr/>
                </p:nvSpPr>
                <p:spPr>
                  <a:xfrm>
                    <a:off x="7525653" y="6034976"/>
                    <a:ext cx="30461" cy="10874"/>
                  </a:xfrm>
                  <a:custGeom>
                    <a:avLst/>
                    <a:gdLst>
                      <a:gd name="connsiteX0" fmla="*/ 0 w 30461"/>
                      <a:gd name="connsiteY0" fmla="*/ 0 h 10874"/>
                      <a:gd name="connsiteX1" fmla="*/ 30462 w 30461"/>
                      <a:gd name="connsiteY1" fmla="*/ 0 h 10874"/>
                      <a:gd name="connsiteX2" fmla="*/ 30462 w 30461"/>
                      <a:gd name="connsiteY2" fmla="*/ 10874 h 10874"/>
                      <a:gd name="connsiteX3" fmla="*/ 0 w 30461"/>
                      <a:gd name="connsiteY3" fmla="*/ 10874 h 10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461" h="10874">
                        <a:moveTo>
                          <a:pt x="0" y="0"/>
                        </a:moveTo>
                        <a:lnTo>
                          <a:pt x="30462" y="0"/>
                        </a:lnTo>
                        <a:lnTo>
                          <a:pt x="30462" y="10874"/>
                        </a:lnTo>
                        <a:lnTo>
                          <a:pt x="0" y="10874"/>
                        </a:lnTo>
                        <a:close/>
                      </a:path>
                    </a:pathLst>
                  </a:custGeom>
                  <a:solidFill>
                    <a:srgbClr val="0C847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600" name="Freeform: Shape 6599">
                    <a:extLst>
                      <a:ext uri="{FF2B5EF4-FFF2-40B4-BE49-F238E27FC236}">
                        <a16:creationId xmlns:a16="http://schemas.microsoft.com/office/drawing/2014/main" id="{E633AEF2-EC90-66DB-AC88-FDD838E75041}"/>
                      </a:ext>
                    </a:extLst>
                  </p:cNvPr>
                  <p:cNvSpPr/>
                  <p:nvPr/>
                </p:nvSpPr>
                <p:spPr>
                  <a:xfrm>
                    <a:off x="7525653" y="6056508"/>
                    <a:ext cx="30461" cy="10874"/>
                  </a:xfrm>
                  <a:custGeom>
                    <a:avLst/>
                    <a:gdLst>
                      <a:gd name="connsiteX0" fmla="*/ 0 w 30461"/>
                      <a:gd name="connsiteY0" fmla="*/ 0 h 10874"/>
                      <a:gd name="connsiteX1" fmla="*/ 30462 w 30461"/>
                      <a:gd name="connsiteY1" fmla="*/ 0 h 10874"/>
                      <a:gd name="connsiteX2" fmla="*/ 30462 w 30461"/>
                      <a:gd name="connsiteY2" fmla="*/ 10874 h 10874"/>
                      <a:gd name="connsiteX3" fmla="*/ 0 w 30461"/>
                      <a:gd name="connsiteY3" fmla="*/ 10874 h 10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461" h="10874">
                        <a:moveTo>
                          <a:pt x="0" y="0"/>
                        </a:moveTo>
                        <a:lnTo>
                          <a:pt x="30462" y="0"/>
                        </a:lnTo>
                        <a:lnTo>
                          <a:pt x="30462" y="10874"/>
                        </a:lnTo>
                        <a:lnTo>
                          <a:pt x="0" y="10874"/>
                        </a:lnTo>
                        <a:close/>
                      </a:path>
                    </a:pathLst>
                  </a:custGeom>
                  <a:solidFill>
                    <a:srgbClr val="0C847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601" name="Freeform: Shape 6600">
                    <a:extLst>
                      <a:ext uri="{FF2B5EF4-FFF2-40B4-BE49-F238E27FC236}">
                        <a16:creationId xmlns:a16="http://schemas.microsoft.com/office/drawing/2014/main" id="{E3C7987A-8CC4-A9B4-8654-5E8A265831D7}"/>
                      </a:ext>
                    </a:extLst>
                  </p:cNvPr>
                  <p:cNvSpPr/>
                  <p:nvPr/>
                </p:nvSpPr>
                <p:spPr>
                  <a:xfrm>
                    <a:off x="7525653" y="6078040"/>
                    <a:ext cx="30461" cy="10874"/>
                  </a:xfrm>
                  <a:custGeom>
                    <a:avLst/>
                    <a:gdLst>
                      <a:gd name="connsiteX0" fmla="*/ 0 w 30461"/>
                      <a:gd name="connsiteY0" fmla="*/ 0 h 10874"/>
                      <a:gd name="connsiteX1" fmla="*/ 30462 w 30461"/>
                      <a:gd name="connsiteY1" fmla="*/ 0 h 10874"/>
                      <a:gd name="connsiteX2" fmla="*/ 30462 w 30461"/>
                      <a:gd name="connsiteY2" fmla="*/ 10874 h 10874"/>
                      <a:gd name="connsiteX3" fmla="*/ 0 w 30461"/>
                      <a:gd name="connsiteY3" fmla="*/ 10874 h 10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461" h="10874">
                        <a:moveTo>
                          <a:pt x="0" y="0"/>
                        </a:moveTo>
                        <a:lnTo>
                          <a:pt x="30462" y="0"/>
                        </a:lnTo>
                        <a:lnTo>
                          <a:pt x="30462" y="10874"/>
                        </a:lnTo>
                        <a:lnTo>
                          <a:pt x="0" y="10874"/>
                        </a:lnTo>
                        <a:close/>
                      </a:path>
                    </a:pathLst>
                  </a:custGeom>
                  <a:solidFill>
                    <a:srgbClr val="0C847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602" name="Freeform: Shape 6601">
                    <a:extLst>
                      <a:ext uri="{FF2B5EF4-FFF2-40B4-BE49-F238E27FC236}">
                        <a16:creationId xmlns:a16="http://schemas.microsoft.com/office/drawing/2014/main" id="{73EDB203-746C-3251-F562-D34EBA665625}"/>
                      </a:ext>
                    </a:extLst>
                  </p:cNvPr>
                  <p:cNvSpPr/>
                  <p:nvPr/>
                </p:nvSpPr>
                <p:spPr>
                  <a:xfrm>
                    <a:off x="7525653" y="6099573"/>
                    <a:ext cx="30461" cy="10874"/>
                  </a:xfrm>
                  <a:custGeom>
                    <a:avLst/>
                    <a:gdLst>
                      <a:gd name="connsiteX0" fmla="*/ 0 w 30461"/>
                      <a:gd name="connsiteY0" fmla="*/ 0 h 10874"/>
                      <a:gd name="connsiteX1" fmla="*/ 30462 w 30461"/>
                      <a:gd name="connsiteY1" fmla="*/ 0 h 10874"/>
                      <a:gd name="connsiteX2" fmla="*/ 30462 w 30461"/>
                      <a:gd name="connsiteY2" fmla="*/ 10874 h 10874"/>
                      <a:gd name="connsiteX3" fmla="*/ 0 w 30461"/>
                      <a:gd name="connsiteY3" fmla="*/ 10874 h 10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461" h="10874">
                        <a:moveTo>
                          <a:pt x="0" y="0"/>
                        </a:moveTo>
                        <a:lnTo>
                          <a:pt x="30462" y="0"/>
                        </a:lnTo>
                        <a:lnTo>
                          <a:pt x="30462" y="10874"/>
                        </a:lnTo>
                        <a:lnTo>
                          <a:pt x="0" y="10874"/>
                        </a:lnTo>
                        <a:close/>
                      </a:path>
                    </a:pathLst>
                  </a:custGeom>
                  <a:solidFill>
                    <a:srgbClr val="0C847C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6589" name="Graphic 6">
                  <a:extLst>
                    <a:ext uri="{FF2B5EF4-FFF2-40B4-BE49-F238E27FC236}">
                      <a16:creationId xmlns:a16="http://schemas.microsoft.com/office/drawing/2014/main" id="{5F8B4875-8AA1-DD70-81B1-FD26A96BF4E0}"/>
                    </a:ext>
                  </a:extLst>
                </p:cNvPr>
                <p:cNvGrpSpPr/>
                <p:nvPr/>
              </p:nvGrpSpPr>
              <p:grpSpPr>
                <a:xfrm>
                  <a:off x="7413444" y="5991761"/>
                  <a:ext cx="175996" cy="39829"/>
                  <a:chOff x="7413444" y="5991761"/>
                  <a:chExt cx="175996" cy="39829"/>
                </a:xfrm>
              </p:grpSpPr>
              <p:sp>
                <p:nvSpPr>
                  <p:cNvPr id="6590" name="Freeform: Shape 6589">
                    <a:extLst>
                      <a:ext uri="{FF2B5EF4-FFF2-40B4-BE49-F238E27FC236}">
                        <a16:creationId xmlns:a16="http://schemas.microsoft.com/office/drawing/2014/main" id="{03BF6A10-E0FC-5003-4EC7-4BA4BBE4412D}"/>
                      </a:ext>
                    </a:extLst>
                  </p:cNvPr>
                  <p:cNvSpPr/>
                  <p:nvPr/>
                </p:nvSpPr>
                <p:spPr>
                  <a:xfrm>
                    <a:off x="7413444" y="5991761"/>
                    <a:ext cx="175996" cy="39829"/>
                  </a:xfrm>
                  <a:custGeom>
                    <a:avLst/>
                    <a:gdLst>
                      <a:gd name="connsiteX0" fmla="*/ 175149 w 175996"/>
                      <a:gd name="connsiteY0" fmla="*/ 9440 h 39829"/>
                      <a:gd name="connsiteX1" fmla="*/ 164419 w 175996"/>
                      <a:gd name="connsiteY1" fmla="*/ 28379 h 39829"/>
                      <a:gd name="connsiteX2" fmla="*/ 11605 w 175996"/>
                      <a:gd name="connsiteY2" fmla="*/ 28379 h 39829"/>
                      <a:gd name="connsiteX3" fmla="*/ 875 w 175996"/>
                      <a:gd name="connsiteY3" fmla="*/ 9440 h 39829"/>
                      <a:gd name="connsiteX4" fmla="*/ 875 w 175996"/>
                      <a:gd name="connsiteY4" fmla="*/ 9440 h 39829"/>
                      <a:gd name="connsiteX5" fmla="*/ 20103 w 175996"/>
                      <a:gd name="connsiteY5" fmla="*/ 726 h 39829"/>
                      <a:gd name="connsiteX6" fmla="*/ 155921 w 175996"/>
                      <a:gd name="connsiteY6" fmla="*/ 726 h 39829"/>
                      <a:gd name="connsiteX7" fmla="*/ 175149 w 175996"/>
                      <a:gd name="connsiteY7" fmla="*/ 9440 h 39829"/>
                      <a:gd name="connsiteX8" fmla="*/ 175149 w 175996"/>
                      <a:gd name="connsiteY8" fmla="*/ 9440 h 39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5996" h="39829">
                        <a:moveTo>
                          <a:pt x="175149" y="9440"/>
                        </a:moveTo>
                        <a:cubicBezTo>
                          <a:pt x="178030" y="16857"/>
                          <a:pt x="173349" y="25643"/>
                          <a:pt x="164419" y="28379"/>
                        </a:cubicBezTo>
                        <a:cubicBezTo>
                          <a:pt x="114657" y="43646"/>
                          <a:pt x="61367" y="43646"/>
                          <a:pt x="11605" y="28379"/>
                        </a:cubicBezTo>
                        <a:cubicBezTo>
                          <a:pt x="2675" y="25643"/>
                          <a:pt x="-2077" y="16857"/>
                          <a:pt x="875" y="9440"/>
                        </a:cubicBezTo>
                        <a:lnTo>
                          <a:pt x="875" y="9440"/>
                        </a:lnTo>
                        <a:cubicBezTo>
                          <a:pt x="3756" y="1950"/>
                          <a:pt x="12326" y="-1650"/>
                          <a:pt x="20103" y="726"/>
                        </a:cubicBezTo>
                        <a:cubicBezTo>
                          <a:pt x="64392" y="14265"/>
                          <a:pt x="111705" y="14265"/>
                          <a:pt x="155921" y="726"/>
                        </a:cubicBezTo>
                        <a:cubicBezTo>
                          <a:pt x="163699" y="-1650"/>
                          <a:pt x="172269" y="2022"/>
                          <a:pt x="175149" y="9440"/>
                        </a:cubicBezTo>
                        <a:lnTo>
                          <a:pt x="175149" y="9440"/>
                        </a:lnTo>
                        <a:close/>
                      </a:path>
                    </a:pathLst>
                  </a:custGeom>
                  <a:solidFill>
                    <a:srgbClr val="1E353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6591" name="Graphic 6">
                    <a:extLst>
                      <a:ext uri="{FF2B5EF4-FFF2-40B4-BE49-F238E27FC236}">
                        <a16:creationId xmlns:a16="http://schemas.microsoft.com/office/drawing/2014/main" id="{8F736418-5C07-B174-2AA6-031334AAAF6C}"/>
                      </a:ext>
                    </a:extLst>
                  </p:cNvPr>
                  <p:cNvGrpSpPr/>
                  <p:nvPr/>
                </p:nvGrpSpPr>
                <p:grpSpPr>
                  <a:xfrm>
                    <a:off x="7424617" y="5992271"/>
                    <a:ext cx="154038" cy="39319"/>
                    <a:chOff x="7424617" y="5992271"/>
                    <a:chExt cx="154038" cy="39319"/>
                  </a:xfrm>
                  <a:solidFill>
                    <a:srgbClr val="0C847C"/>
                  </a:solidFill>
                </p:grpSpPr>
                <p:sp>
                  <p:nvSpPr>
                    <p:cNvPr id="6592" name="Freeform: Shape 6591">
                      <a:extLst>
                        <a:ext uri="{FF2B5EF4-FFF2-40B4-BE49-F238E27FC236}">
                          <a16:creationId xmlns:a16="http://schemas.microsoft.com/office/drawing/2014/main" id="{B0007878-67CA-9F10-40A1-CC1A0A12E0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617" y="5992416"/>
                      <a:ext cx="20812" cy="31542"/>
                    </a:xfrm>
                    <a:custGeom>
                      <a:avLst/>
                      <a:gdLst>
                        <a:gd name="connsiteX0" fmla="*/ 13755 w 20812"/>
                        <a:gd name="connsiteY0" fmla="*/ 31542 h 31542"/>
                        <a:gd name="connsiteX1" fmla="*/ 0 w 20812"/>
                        <a:gd name="connsiteY1" fmla="*/ 27725 h 31542"/>
                        <a:gd name="connsiteX2" fmla="*/ 8570 w 20812"/>
                        <a:gd name="connsiteY2" fmla="*/ 0 h 31542"/>
                        <a:gd name="connsiteX3" fmla="*/ 20812 w 20812"/>
                        <a:gd name="connsiteY3" fmla="*/ 3384 h 31542"/>
                        <a:gd name="connsiteX4" fmla="*/ 13827 w 20812"/>
                        <a:gd name="connsiteY4" fmla="*/ 31542 h 31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812" h="31542">
                          <a:moveTo>
                            <a:pt x="13755" y="31542"/>
                          </a:moveTo>
                          <a:cubicBezTo>
                            <a:pt x="9146" y="30390"/>
                            <a:pt x="4537" y="29094"/>
                            <a:pt x="0" y="27725"/>
                          </a:cubicBezTo>
                          <a:cubicBezTo>
                            <a:pt x="2881" y="18508"/>
                            <a:pt x="5689" y="9218"/>
                            <a:pt x="8570" y="0"/>
                          </a:cubicBezTo>
                          <a:cubicBezTo>
                            <a:pt x="12602" y="1224"/>
                            <a:pt x="16707" y="2376"/>
                            <a:pt x="20812" y="3384"/>
                          </a:cubicBezTo>
                          <a:cubicBezTo>
                            <a:pt x="18508" y="12746"/>
                            <a:pt x="16132" y="22180"/>
                            <a:pt x="13827" y="31542"/>
                          </a:cubicBezTo>
                          <a:close/>
                        </a:path>
                      </a:pathLst>
                    </a:custGeom>
                    <a:solidFill>
                      <a:srgbClr val="0C847C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593" name="Freeform: Shape 6592">
                      <a:extLst>
                        <a:ext uri="{FF2B5EF4-FFF2-40B4-BE49-F238E27FC236}">
                          <a16:creationId xmlns:a16="http://schemas.microsoft.com/office/drawing/2014/main" id="{5DA8AFF0-BA42-766E-B5F6-EC1AD0F66D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2271" y="5998465"/>
                      <a:ext cx="17931" cy="30822"/>
                    </a:xfrm>
                    <a:custGeom>
                      <a:avLst/>
                      <a:gdLst>
                        <a:gd name="connsiteX0" fmla="*/ 14043 w 17931"/>
                        <a:gd name="connsiteY0" fmla="*/ 30822 h 30822"/>
                        <a:gd name="connsiteX1" fmla="*/ 0 w 17931"/>
                        <a:gd name="connsiteY1" fmla="*/ 28518 h 30822"/>
                        <a:gd name="connsiteX2" fmla="*/ 5473 w 17931"/>
                        <a:gd name="connsiteY2" fmla="*/ 0 h 30822"/>
                        <a:gd name="connsiteX3" fmla="*/ 17931 w 17931"/>
                        <a:gd name="connsiteY3" fmla="*/ 2017 h 30822"/>
                        <a:gd name="connsiteX4" fmla="*/ 14043 w 17931"/>
                        <a:gd name="connsiteY4" fmla="*/ 30750 h 30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31" h="30822">
                          <a:moveTo>
                            <a:pt x="14043" y="30822"/>
                          </a:moveTo>
                          <a:cubicBezTo>
                            <a:pt x="9362" y="30174"/>
                            <a:pt x="4681" y="29382"/>
                            <a:pt x="0" y="28518"/>
                          </a:cubicBezTo>
                          <a:cubicBezTo>
                            <a:pt x="1800" y="19012"/>
                            <a:pt x="3673" y="9506"/>
                            <a:pt x="5473" y="0"/>
                          </a:cubicBezTo>
                          <a:cubicBezTo>
                            <a:pt x="9578" y="792"/>
                            <a:pt x="13755" y="1440"/>
                            <a:pt x="17931" y="2017"/>
                          </a:cubicBezTo>
                          <a:cubicBezTo>
                            <a:pt x="16635" y="11594"/>
                            <a:pt x="15339" y="21172"/>
                            <a:pt x="14043" y="30750"/>
                          </a:cubicBezTo>
                          <a:close/>
                        </a:path>
                      </a:pathLst>
                    </a:custGeom>
                    <a:solidFill>
                      <a:srgbClr val="0C847C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594" name="Freeform: Shape 6593">
                      <a:extLst>
                        <a:ext uri="{FF2B5EF4-FFF2-40B4-BE49-F238E27FC236}">
                          <a16:creationId xmlns:a16="http://schemas.microsoft.com/office/drawing/2014/main" id="{0E72D6E0-9840-9FDB-353E-0880282EA6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357" y="6001922"/>
                      <a:ext cx="14978" cy="29669"/>
                    </a:xfrm>
                    <a:custGeom>
                      <a:avLst/>
                      <a:gdLst>
                        <a:gd name="connsiteX0" fmla="*/ 14187 w 14978"/>
                        <a:gd name="connsiteY0" fmla="*/ 29670 h 29669"/>
                        <a:gd name="connsiteX1" fmla="*/ 0 w 14978"/>
                        <a:gd name="connsiteY1" fmla="*/ 28949 h 29669"/>
                        <a:gd name="connsiteX2" fmla="*/ 2376 w 14978"/>
                        <a:gd name="connsiteY2" fmla="*/ 0 h 29669"/>
                        <a:gd name="connsiteX3" fmla="*/ 14979 w 14978"/>
                        <a:gd name="connsiteY3" fmla="*/ 648 h 29669"/>
                        <a:gd name="connsiteX4" fmla="*/ 14259 w 14978"/>
                        <a:gd name="connsiteY4" fmla="*/ 29670 h 29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8" h="29669">
                          <a:moveTo>
                            <a:pt x="14187" y="29670"/>
                          </a:moveTo>
                          <a:cubicBezTo>
                            <a:pt x="9434" y="29526"/>
                            <a:pt x="4753" y="29309"/>
                            <a:pt x="0" y="28949"/>
                          </a:cubicBezTo>
                          <a:cubicBezTo>
                            <a:pt x="792" y="19300"/>
                            <a:pt x="1584" y="9650"/>
                            <a:pt x="2376" y="0"/>
                          </a:cubicBezTo>
                          <a:cubicBezTo>
                            <a:pt x="6553" y="360"/>
                            <a:pt x="10730" y="576"/>
                            <a:pt x="14979" y="648"/>
                          </a:cubicBezTo>
                          <a:cubicBezTo>
                            <a:pt x="14691" y="10298"/>
                            <a:pt x="14474" y="20020"/>
                            <a:pt x="14259" y="29670"/>
                          </a:cubicBezTo>
                          <a:close/>
                        </a:path>
                      </a:pathLst>
                    </a:custGeom>
                    <a:solidFill>
                      <a:srgbClr val="0C847C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595" name="Freeform: Shape 6594">
                      <a:extLst>
                        <a:ext uri="{FF2B5EF4-FFF2-40B4-BE49-F238E27FC236}">
                          <a16:creationId xmlns:a16="http://schemas.microsoft.com/office/drawing/2014/main" id="{65A3BB2A-07E1-C7B5-9F92-C6A911917A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7866" y="6001849"/>
                      <a:ext cx="14978" cy="29741"/>
                    </a:xfrm>
                    <a:custGeom>
                      <a:avLst/>
                      <a:gdLst>
                        <a:gd name="connsiteX0" fmla="*/ 14979 w 14978"/>
                        <a:gd name="connsiteY0" fmla="*/ 28949 h 29741"/>
                        <a:gd name="connsiteX1" fmla="*/ 792 w 14978"/>
                        <a:gd name="connsiteY1" fmla="*/ 29742 h 29741"/>
                        <a:gd name="connsiteX2" fmla="*/ 0 w 14978"/>
                        <a:gd name="connsiteY2" fmla="*/ 720 h 29741"/>
                        <a:gd name="connsiteX3" fmla="*/ 12530 w 14978"/>
                        <a:gd name="connsiteY3" fmla="*/ 0 h 29741"/>
                        <a:gd name="connsiteX4" fmla="*/ 14907 w 14978"/>
                        <a:gd name="connsiteY4" fmla="*/ 28949 h 29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8" h="29741">
                          <a:moveTo>
                            <a:pt x="14979" y="28949"/>
                          </a:moveTo>
                          <a:cubicBezTo>
                            <a:pt x="10225" y="29310"/>
                            <a:pt x="5545" y="29598"/>
                            <a:pt x="792" y="29742"/>
                          </a:cubicBezTo>
                          <a:cubicBezTo>
                            <a:pt x="504" y="20092"/>
                            <a:pt x="287" y="10370"/>
                            <a:pt x="0" y="720"/>
                          </a:cubicBezTo>
                          <a:cubicBezTo>
                            <a:pt x="4177" y="576"/>
                            <a:pt x="8353" y="360"/>
                            <a:pt x="12530" y="0"/>
                          </a:cubicBezTo>
                          <a:cubicBezTo>
                            <a:pt x="13322" y="9650"/>
                            <a:pt x="14114" y="19300"/>
                            <a:pt x="14907" y="28949"/>
                          </a:cubicBezTo>
                          <a:close/>
                        </a:path>
                      </a:pathLst>
                    </a:custGeom>
                    <a:solidFill>
                      <a:srgbClr val="0C847C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596" name="Freeform: Shape 6595">
                      <a:extLst>
                        <a:ext uri="{FF2B5EF4-FFF2-40B4-BE49-F238E27FC236}">
                          <a16:creationId xmlns:a16="http://schemas.microsoft.com/office/drawing/2014/main" id="{9048EB1B-A7E9-337F-1D62-1E53F57023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2999" y="5998392"/>
                      <a:ext cx="18003" cy="30822"/>
                    </a:xfrm>
                    <a:custGeom>
                      <a:avLst/>
                      <a:gdLst>
                        <a:gd name="connsiteX0" fmla="*/ 18004 w 18003"/>
                        <a:gd name="connsiteY0" fmla="*/ 28518 h 30822"/>
                        <a:gd name="connsiteX1" fmla="*/ 3960 w 18003"/>
                        <a:gd name="connsiteY1" fmla="*/ 30822 h 30822"/>
                        <a:gd name="connsiteX2" fmla="*/ 0 w 18003"/>
                        <a:gd name="connsiteY2" fmla="*/ 2089 h 30822"/>
                        <a:gd name="connsiteX3" fmla="*/ 12458 w 18003"/>
                        <a:gd name="connsiteY3" fmla="*/ 0 h 30822"/>
                        <a:gd name="connsiteX4" fmla="*/ 17931 w 18003"/>
                        <a:gd name="connsiteY4" fmla="*/ 28518 h 30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03" h="30822">
                          <a:moveTo>
                            <a:pt x="18004" y="28518"/>
                          </a:moveTo>
                          <a:cubicBezTo>
                            <a:pt x="13395" y="29382"/>
                            <a:pt x="8713" y="30174"/>
                            <a:pt x="3960" y="30822"/>
                          </a:cubicBezTo>
                          <a:cubicBezTo>
                            <a:pt x="2664" y="21244"/>
                            <a:pt x="1368" y="11666"/>
                            <a:pt x="0" y="2089"/>
                          </a:cubicBezTo>
                          <a:cubicBezTo>
                            <a:pt x="4177" y="1512"/>
                            <a:pt x="8354" y="792"/>
                            <a:pt x="12458" y="0"/>
                          </a:cubicBezTo>
                          <a:cubicBezTo>
                            <a:pt x="14259" y="9506"/>
                            <a:pt x="16131" y="19012"/>
                            <a:pt x="17931" y="28518"/>
                          </a:cubicBezTo>
                          <a:close/>
                        </a:path>
                      </a:pathLst>
                    </a:custGeom>
                    <a:solidFill>
                      <a:srgbClr val="0C847C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597" name="Freeform: Shape 6596">
                      <a:extLst>
                        <a:ext uri="{FF2B5EF4-FFF2-40B4-BE49-F238E27FC236}">
                          <a16:creationId xmlns:a16="http://schemas.microsoft.com/office/drawing/2014/main" id="{E251861C-81FA-FA9F-441B-FD804E6801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7843" y="5992271"/>
                      <a:ext cx="20812" cy="31614"/>
                    </a:xfrm>
                    <a:custGeom>
                      <a:avLst/>
                      <a:gdLst>
                        <a:gd name="connsiteX0" fmla="*/ 20812 w 20812"/>
                        <a:gd name="connsiteY0" fmla="*/ 27725 h 31614"/>
                        <a:gd name="connsiteX1" fmla="*/ 7057 w 20812"/>
                        <a:gd name="connsiteY1" fmla="*/ 31614 h 31614"/>
                        <a:gd name="connsiteX2" fmla="*/ 0 w 20812"/>
                        <a:gd name="connsiteY2" fmla="*/ 3457 h 31614"/>
                        <a:gd name="connsiteX3" fmla="*/ 12243 w 20812"/>
                        <a:gd name="connsiteY3" fmla="*/ 0 h 31614"/>
                        <a:gd name="connsiteX4" fmla="*/ 20812 w 20812"/>
                        <a:gd name="connsiteY4" fmla="*/ 27725 h 31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812" h="31614">
                          <a:moveTo>
                            <a:pt x="20812" y="27725"/>
                          </a:moveTo>
                          <a:cubicBezTo>
                            <a:pt x="16275" y="29166"/>
                            <a:pt x="11666" y="30390"/>
                            <a:pt x="7057" y="31614"/>
                          </a:cubicBezTo>
                          <a:cubicBezTo>
                            <a:pt x="4681" y="22253"/>
                            <a:pt x="2377" y="12818"/>
                            <a:pt x="0" y="3457"/>
                          </a:cubicBezTo>
                          <a:cubicBezTo>
                            <a:pt x="4105" y="2449"/>
                            <a:pt x="8210" y="1296"/>
                            <a:pt x="12243" y="0"/>
                          </a:cubicBezTo>
                          <a:cubicBezTo>
                            <a:pt x="15123" y="9218"/>
                            <a:pt x="17931" y="18508"/>
                            <a:pt x="20812" y="27725"/>
                          </a:cubicBezTo>
                          <a:close/>
                        </a:path>
                      </a:pathLst>
                    </a:custGeom>
                    <a:solidFill>
                      <a:srgbClr val="0C847C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B74E75A-2A91-9E7F-DA27-4152A0AFE607}"/>
              </a:ext>
            </a:extLst>
          </p:cNvPr>
          <p:cNvGrpSpPr/>
          <p:nvPr/>
        </p:nvGrpSpPr>
        <p:grpSpPr>
          <a:xfrm>
            <a:off x="724557" y="5947127"/>
            <a:ext cx="478853" cy="668243"/>
            <a:chOff x="8098033" y="4884801"/>
            <a:chExt cx="970978" cy="1355007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EF924177-948A-F3D2-F8DB-F01DB74FD919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2C45ED00-065D-9D7C-6431-537FE675E28F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5189148-DCC0-D53B-8528-C0ADF39B5804}"/>
              </a:ext>
            </a:extLst>
          </p:cNvPr>
          <p:cNvGrpSpPr/>
          <p:nvPr/>
        </p:nvGrpSpPr>
        <p:grpSpPr>
          <a:xfrm>
            <a:off x="669653" y="5382920"/>
            <a:ext cx="568808" cy="568808"/>
            <a:chOff x="8017727" y="4067183"/>
            <a:chExt cx="1153383" cy="1153383"/>
          </a:xfrm>
        </p:grpSpPr>
        <p:grpSp>
          <p:nvGrpSpPr>
            <p:cNvPr id="6" name="Graphic 6">
              <a:extLst>
                <a:ext uri="{FF2B5EF4-FFF2-40B4-BE49-F238E27FC236}">
                  <a16:creationId xmlns:a16="http://schemas.microsoft.com/office/drawing/2014/main" id="{9D9FD3F8-1B5B-2AB1-B3D1-DC5F407B2E44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81E51A35-41EE-45EF-F6B5-7907FDA959EC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A45391FC-BE8A-77EE-742C-AD60679FA8E7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" name="Graphic 6">
              <a:extLst>
                <a:ext uri="{FF2B5EF4-FFF2-40B4-BE49-F238E27FC236}">
                  <a16:creationId xmlns:a16="http://schemas.microsoft.com/office/drawing/2014/main" id="{8A40FC64-4880-A94A-9CBD-059A7FE35B98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30C7E732-5ECD-7B08-4C79-C95818BF3680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8CEB13A5-069E-136E-E761-4E09B4837E4E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93B7B11-85D0-2421-962E-CE9EF593440B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BA5BBCE-496D-5C09-8E0B-ED44932C563C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C2A33A9-D709-F430-7213-35ECAFC6AA42}"/>
              </a:ext>
            </a:extLst>
          </p:cNvPr>
          <p:cNvGrpSpPr/>
          <p:nvPr/>
        </p:nvGrpSpPr>
        <p:grpSpPr>
          <a:xfrm>
            <a:off x="1599529" y="5947127"/>
            <a:ext cx="478853" cy="668243"/>
            <a:chOff x="8098033" y="4884801"/>
            <a:chExt cx="970978" cy="1355007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AD9E287-6099-BCDD-0BEE-9C46B4350175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4FA2F03-7736-2D4F-1128-B7780280A375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98048A5-B119-2B1B-2F15-04D9C73984A4}"/>
              </a:ext>
            </a:extLst>
          </p:cNvPr>
          <p:cNvGrpSpPr/>
          <p:nvPr/>
        </p:nvGrpSpPr>
        <p:grpSpPr>
          <a:xfrm>
            <a:off x="1544625" y="5382920"/>
            <a:ext cx="568808" cy="568808"/>
            <a:chOff x="8017727" y="4067183"/>
            <a:chExt cx="1153383" cy="1153383"/>
          </a:xfrm>
        </p:grpSpPr>
        <p:grpSp>
          <p:nvGrpSpPr>
            <p:cNvPr id="19" name="Graphic 6">
              <a:extLst>
                <a:ext uri="{FF2B5EF4-FFF2-40B4-BE49-F238E27FC236}">
                  <a16:creationId xmlns:a16="http://schemas.microsoft.com/office/drawing/2014/main" id="{AF0ED94F-D08F-E0BF-4C68-4CF40946CAA4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580F22DA-A8BD-896D-1F17-A11363405938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412119EA-F1F8-1DD6-B66E-33405C085CF0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0" name="Graphic 6">
              <a:extLst>
                <a:ext uri="{FF2B5EF4-FFF2-40B4-BE49-F238E27FC236}">
                  <a16:creationId xmlns:a16="http://schemas.microsoft.com/office/drawing/2014/main" id="{0545BF3F-D41A-6EDE-CFBC-BCD76C431565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5D3C7CA2-1FB6-38DE-474E-C497C415566D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744B4E88-4D21-A110-7B08-1AACDE9B72F9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E3625A0-860C-3562-D0B7-425FCB55B79D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610606B-6852-5D3D-6BC8-E9CD8C765314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5729B5C-7558-5CF7-5EC8-D4F81B197776}"/>
              </a:ext>
            </a:extLst>
          </p:cNvPr>
          <p:cNvGrpSpPr/>
          <p:nvPr/>
        </p:nvGrpSpPr>
        <p:grpSpPr>
          <a:xfrm>
            <a:off x="2501920" y="5905350"/>
            <a:ext cx="478853" cy="668243"/>
            <a:chOff x="8098033" y="4884801"/>
            <a:chExt cx="970978" cy="1355007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F65324A-4826-1F3B-80C1-A6E46409D69C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F4E8553-5933-B36A-895B-7BF910AD37DE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E4EBC66-3F69-F075-5494-11BB6568F4B1}"/>
              </a:ext>
            </a:extLst>
          </p:cNvPr>
          <p:cNvGrpSpPr/>
          <p:nvPr/>
        </p:nvGrpSpPr>
        <p:grpSpPr>
          <a:xfrm>
            <a:off x="2447016" y="5341143"/>
            <a:ext cx="568808" cy="568808"/>
            <a:chOff x="8017727" y="4067183"/>
            <a:chExt cx="1153383" cy="1153383"/>
          </a:xfrm>
        </p:grpSpPr>
        <p:grpSp>
          <p:nvGrpSpPr>
            <p:cNvPr id="32" name="Graphic 6">
              <a:extLst>
                <a:ext uri="{FF2B5EF4-FFF2-40B4-BE49-F238E27FC236}">
                  <a16:creationId xmlns:a16="http://schemas.microsoft.com/office/drawing/2014/main" id="{E0513071-1EB0-A02B-B367-B4999B6BF3A2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A7546146-951E-7B3E-1B9D-18D8109C4CC8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42B2CA0-4A84-8D3C-0B7C-BBC5F1CF85E1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" name="Graphic 6">
              <a:extLst>
                <a:ext uri="{FF2B5EF4-FFF2-40B4-BE49-F238E27FC236}">
                  <a16:creationId xmlns:a16="http://schemas.microsoft.com/office/drawing/2014/main" id="{E76D6FAA-C14B-1085-F49A-6F6B71B4CF77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D62E17E-3545-FC03-D659-E894696B8AB8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2A3977B7-DDD2-77E0-ED38-0D691B8F098F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F50C4FD-40F4-92CC-21EB-7D178B297EAF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2245CA7-3752-8046-CEE8-AC6D43E278AB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9B5D10EE-B1D8-6C06-8FD6-C896BC1374B3}"/>
              </a:ext>
            </a:extLst>
          </p:cNvPr>
          <p:cNvGrpSpPr/>
          <p:nvPr/>
        </p:nvGrpSpPr>
        <p:grpSpPr>
          <a:xfrm>
            <a:off x="3376892" y="5905350"/>
            <a:ext cx="478853" cy="668243"/>
            <a:chOff x="8098033" y="4884801"/>
            <a:chExt cx="970978" cy="1355007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826CE9E-3E16-3CF9-E2C2-8A1665C3B5CC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B4DBDF1-BCDC-4FD5-4B4F-750773A40507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87A71412-AA6E-3744-5AE2-3494D1A5CB50}"/>
              </a:ext>
            </a:extLst>
          </p:cNvPr>
          <p:cNvGrpSpPr/>
          <p:nvPr/>
        </p:nvGrpSpPr>
        <p:grpSpPr>
          <a:xfrm>
            <a:off x="3321988" y="5341143"/>
            <a:ext cx="568808" cy="568808"/>
            <a:chOff x="8017727" y="4067183"/>
            <a:chExt cx="1153383" cy="1153383"/>
          </a:xfrm>
        </p:grpSpPr>
        <p:grpSp>
          <p:nvGrpSpPr>
            <p:cNvPr id="44" name="Graphic 6">
              <a:extLst>
                <a:ext uri="{FF2B5EF4-FFF2-40B4-BE49-F238E27FC236}">
                  <a16:creationId xmlns:a16="http://schemas.microsoft.com/office/drawing/2014/main" id="{F82534E5-8D04-3E8D-76FF-96904CC6517B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E8D33D05-C23C-6C21-AD60-2CAE75E079F8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33D3E9F5-525F-3F9E-B523-25350A538D19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5" name="Graphic 6">
              <a:extLst>
                <a:ext uri="{FF2B5EF4-FFF2-40B4-BE49-F238E27FC236}">
                  <a16:creationId xmlns:a16="http://schemas.microsoft.com/office/drawing/2014/main" id="{56B6E39E-04E0-74BF-1940-404A51276098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84B59E01-0A5A-6108-A5C9-78E816BA84BD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D8D751BF-3943-516F-986A-874DFDA3ECE5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6F38DE3-8E24-8649-43D9-54A3881853D3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16CBF67-3854-4DE2-5C42-213B5EDCDE5B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491" name="Group 3490">
            <a:extLst>
              <a:ext uri="{FF2B5EF4-FFF2-40B4-BE49-F238E27FC236}">
                <a16:creationId xmlns:a16="http://schemas.microsoft.com/office/drawing/2014/main" id="{82F88054-AB30-405B-0E6D-E6A4B67E52F6}"/>
              </a:ext>
            </a:extLst>
          </p:cNvPr>
          <p:cNvGrpSpPr/>
          <p:nvPr/>
        </p:nvGrpSpPr>
        <p:grpSpPr>
          <a:xfrm>
            <a:off x="4267220" y="5892650"/>
            <a:ext cx="478853" cy="668243"/>
            <a:chOff x="8098033" y="4884801"/>
            <a:chExt cx="970978" cy="1355007"/>
          </a:xfrm>
        </p:grpSpPr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id="{A589FC0F-A6FB-870A-0706-3361BDC10348}"/>
                </a:ext>
              </a:extLst>
            </p:cNvPr>
            <p:cNvSpPr/>
            <p:nvPr/>
          </p:nvSpPr>
          <p:spPr>
            <a:xfrm>
              <a:off x="8098033" y="5936517"/>
              <a:ext cx="970978" cy="303291"/>
            </a:xfrm>
            <a:custGeom>
              <a:avLst/>
              <a:gdLst>
                <a:gd name="connsiteX0" fmla="*/ 163688 w 163688"/>
                <a:gd name="connsiteY0" fmla="*/ 25565 h 51129"/>
                <a:gd name="connsiteX1" fmla="*/ 81880 w 163688"/>
                <a:gd name="connsiteY1" fmla="*/ 51130 h 51129"/>
                <a:gd name="connsiteX2" fmla="*/ 0 w 163688"/>
                <a:gd name="connsiteY2" fmla="*/ 25565 h 51129"/>
                <a:gd name="connsiteX3" fmla="*/ 81880 w 163688"/>
                <a:gd name="connsiteY3" fmla="*/ 0 h 51129"/>
                <a:gd name="connsiteX4" fmla="*/ 163688 w 163688"/>
                <a:gd name="connsiteY4" fmla="*/ 25565 h 5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88" h="51129">
                  <a:moveTo>
                    <a:pt x="163688" y="25565"/>
                  </a:moveTo>
                  <a:cubicBezTo>
                    <a:pt x="163688" y="39680"/>
                    <a:pt x="127033" y="51130"/>
                    <a:pt x="81880" y="51130"/>
                  </a:cubicBezTo>
                  <a:cubicBezTo>
                    <a:pt x="36727" y="51130"/>
                    <a:pt x="0" y="39680"/>
                    <a:pt x="0" y="25565"/>
                  </a:cubicBezTo>
                  <a:cubicBezTo>
                    <a:pt x="0" y="11450"/>
                    <a:pt x="36655" y="0"/>
                    <a:pt x="81880" y="0"/>
                  </a:cubicBezTo>
                  <a:cubicBezTo>
                    <a:pt x="127105" y="0"/>
                    <a:pt x="163688" y="11450"/>
                    <a:pt x="163688" y="25565"/>
                  </a:cubicBezTo>
                  <a:close/>
                </a:path>
              </a:pathLst>
            </a:custGeom>
            <a:solidFill>
              <a:srgbClr val="2DDBE1">
                <a:alpha val="2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id="{C20B4B72-1CDC-44C3-282C-1FDC51BEF96B}"/>
                </a:ext>
              </a:extLst>
            </p:cNvPr>
            <p:cNvSpPr/>
            <p:nvPr/>
          </p:nvSpPr>
          <p:spPr>
            <a:xfrm>
              <a:off x="8558537" y="4884801"/>
              <a:ext cx="45705" cy="1152101"/>
            </a:xfrm>
            <a:custGeom>
              <a:avLst/>
              <a:gdLst>
                <a:gd name="connsiteX0" fmla="*/ 0 w 7705"/>
                <a:gd name="connsiteY0" fmla="*/ 0 h 194222"/>
                <a:gd name="connsiteX1" fmla="*/ 7706 w 7705"/>
                <a:gd name="connsiteY1" fmla="*/ 0 h 194222"/>
                <a:gd name="connsiteX2" fmla="*/ 7706 w 7705"/>
                <a:gd name="connsiteY2" fmla="*/ 194222 h 194222"/>
                <a:gd name="connsiteX3" fmla="*/ 0 w 7705"/>
                <a:gd name="connsiteY3" fmla="*/ 194222 h 19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194222">
                  <a:moveTo>
                    <a:pt x="0" y="0"/>
                  </a:moveTo>
                  <a:lnTo>
                    <a:pt x="7706" y="0"/>
                  </a:lnTo>
                  <a:lnTo>
                    <a:pt x="7706" y="194222"/>
                  </a:lnTo>
                  <a:lnTo>
                    <a:pt x="0" y="194222"/>
                  </a:ln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494" name="Group 3493">
            <a:extLst>
              <a:ext uri="{FF2B5EF4-FFF2-40B4-BE49-F238E27FC236}">
                <a16:creationId xmlns:a16="http://schemas.microsoft.com/office/drawing/2014/main" id="{73D5AE85-94C2-4FAA-1E1D-03CF13EA84ED}"/>
              </a:ext>
            </a:extLst>
          </p:cNvPr>
          <p:cNvGrpSpPr/>
          <p:nvPr/>
        </p:nvGrpSpPr>
        <p:grpSpPr>
          <a:xfrm>
            <a:off x="4212316" y="5328443"/>
            <a:ext cx="568808" cy="568808"/>
            <a:chOff x="8017727" y="4067183"/>
            <a:chExt cx="1153383" cy="1153383"/>
          </a:xfrm>
        </p:grpSpPr>
        <p:grpSp>
          <p:nvGrpSpPr>
            <p:cNvPr id="3495" name="Graphic 6">
              <a:extLst>
                <a:ext uri="{FF2B5EF4-FFF2-40B4-BE49-F238E27FC236}">
                  <a16:creationId xmlns:a16="http://schemas.microsoft.com/office/drawing/2014/main" id="{91915A62-4252-B0D2-5B78-A8578D1A23C3}"/>
                </a:ext>
              </a:extLst>
            </p:cNvPr>
            <p:cNvGrpSpPr/>
            <p:nvPr/>
          </p:nvGrpSpPr>
          <p:grpSpPr>
            <a:xfrm>
              <a:off x="8017727" y="4067183"/>
              <a:ext cx="1153383" cy="1153383"/>
              <a:chOff x="2280213" y="2073332"/>
              <a:chExt cx="194438" cy="194438"/>
            </a:xfrm>
          </p:grpSpPr>
          <p:sp>
            <p:nvSpPr>
              <p:cNvPr id="3588" name="Freeform: Shape 3587">
                <a:extLst>
                  <a:ext uri="{FF2B5EF4-FFF2-40B4-BE49-F238E27FC236}">
                    <a16:creationId xmlns:a16="http://schemas.microsoft.com/office/drawing/2014/main" id="{6F15A7A3-AB76-5396-E638-7AD55C0063DF}"/>
                  </a:ext>
                </a:extLst>
              </p:cNvPr>
              <p:cNvSpPr/>
              <p:nvPr/>
            </p:nvSpPr>
            <p:spPr>
              <a:xfrm>
                <a:off x="2280213" y="2073332"/>
                <a:ext cx="194438" cy="194438"/>
              </a:xfrm>
              <a:custGeom>
                <a:avLst/>
                <a:gdLst>
                  <a:gd name="connsiteX0" fmla="*/ 0 w 194438"/>
                  <a:gd name="connsiteY0" fmla="*/ 97219 h 194438"/>
                  <a:gd name="connsiteX1" fmla="*/ 97219 w 194438"/>
                  <a:gd name="connsiteY1" fmla="*/ 0 h 194438"/>
                  <a:gd name="connsiteX2" fmla="*/ 194438 w 194438"/>
                  <a:gd name="connsiteY2" fmla="*/ 97219 h 194438"/>
                  <a:gd name="connsiteX3" fmla="*/ 97219 w 194438"/>
                  <a:gd name="connsiteY3" fmla="*/ 194438 h 194438"/>
                  <a:gd name="connsiteX4" fmla="*/ 0 w 194438"/>
                  <a:gd name="connsiteY4" fmla="*/ 97219 h 19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38" h="194438">
                    <a:moveTo>
                      <a:pt x="0" y="97219"/>
                    </a:moveTo>
                    <a:cubicBezTo>
                      <a:pt x="0" y="43569"/>
                      <a:pt x="43497" y="0"/>
                      <a:pt x="97219" y="0"/>
                    </a:cubicBezTo>
                    <a:cubicBezTo>
                      <a:pt x="150942" y="0"/>
                      <a:pt x="194438" y="43497"/>
                      <a:pt x="194438" y="97219"/>
                    </a:cubicBezTo>
                    <a:cubicBezTo>
                      <a:pt x="194438" y="150942"/>
                      <a:pt x="150942" y="194438"/>
                      <a:pt x="97219" y="194438"/>
                    </a:cubicBezTo>
                    <a:cubicBezTo>
                      <a:pt x="43497" y="194438"/>
                      <a:pt x="0" y="150942"/>
                      <a:pt x="0" y="97219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9" name="Freeform: Shape 3588">
                <a:extLst>
                  <a:ext uri="{FF2B5EF4-FFF2-40B4-BE49-F238E27FC236}">
                    <a16:creationId xmlns:a16="http://schemas.microsoft.com/office/drawing/2014/main" id="{D8110304-EDD7-D561-E4AA-F92D9B2F037D}"/>
                  </a:ext>
                </a:extLst>
              </p:cNvPr>
              <p:cNvSpPr/>
              <p:nvPr/>
            </p:nvSpPr>
            <p:spPr>
              <a:xfrm>
                <a:off x="2280285" y="2074628"/>
                <a:ext cx="194366" cy="191629"/>
              </a:xfrm>
              <a:custGeom>
                <a:avLst/>
                <a:gdLst>
                  <a:gd name="connsiteX0" fmla="*/ 96211 w 194366"/>
                  <a:gd name="connsiteY0" fmla="*/ 95563 h 191629"/>
                  <a:gd name="connsiteX1" fmla="*/ 90090 w 194366"/>
                  <a:gd name="connsiteY1" fmla="*/ 87929 h 191629"/>
                  <a:gd name="connsiteX2" fmla="*/ 60420 w 194366"/>
                  <a:gd name="connsiteY2" fmla="*/ 71510 h 191629"/>
                  <a:gd name="connsiteX3" fmla="*/ 11810 w 194366"/>
                  <a:gd name="connsiteY3" fmla="*/ 76623 h 191629"/>
                  <a:gd name="connsiteX4" fmla="*/ 6193 w 194366"/>
                  <a:gd name="connsiteY4" fmla="*/ 79144 h 191629"/>
                  <a:gd name="connsiteX5" fmla="*/ 936 w 194366"/>
                  <a:gd name="connsiteY5" fmla="*/ 82312 h 191629"/>
                  <a:gd name="connsiteX6" fmla="*/ 0 w 194366"/>
                  <a:gd name="connsiteY6" fmla="*/ 95923 h 191629"/>
                  <a:gd name="connsiteX7" fmla="*/ 5833 w 194366"/>
                  <a:gd name="connsiteY7" fmla="*/ 129193 h 191629"/>
                  <a:gd name="connsiteX8" fmla="*/ 15411 w 194366"/>
                  <a:gd name="connsiteY8" fmla="*/ 115439 h 191629"/>
                  <a:gd name="connsiteX9" fmla="*/ 33343 w 194366"/>
                  <a:gd name="connsiteY9" fmla="*/ 100100 h 191629"/>
                  <a:gd name="connsiteX10" fmla="*/ 96283 w 194366"/>
                  <a:gd name="connsiteY10" fmla="*/ 95491 h 191629"/>
                  <a:gd name="connsiteX11" fmla="*/ 30174 w 194366"/>
                  <a:gd name="connsiteY11" fmla="*/ 34639 h 191629"/>
                  <a:gd name="connsiteX12" fmla="*/ 45513 w 194366"/>
                  <a:gd name="connsiteY12" fmla="*/ 37231 h 191629"/>
                  <a:gd name="connsiteX13" fmla="*/ 59340 w 194366"/>
                  <a:gd name="connsiteY13" fmla="*/ 42344 h 191629"/>
                  <a:gd name="connsiteX14" fmla="*/ 97219 w 194366"/>
                  <a:gd name="connsiteY14" fmla="*/ 96067 h 191629"/>
                  <a:gd name="connsiteX15" fmla="*/ 90594 w 194366"/>
                  <a:gd name="connsiteY15" fmla="*/ 32550 h 191629"/>
                  <a:gd name="connsiteX16" fmla="*/ 86993 w 194366"/>
                  <a:gd name="connsiteY16" fmla="*/ 27942 h 191629"/>
                  <a:gd name="connsiteX17" fmla="*/ 60060 w 194366"/>
                  <a:gd name="connsiteY17" fmla="*/ 6049 h 191629"/>
                  <a:gd name="connsiteX18" fmla="*/ 21820 w 194366"/>
                  <a:gd name="connsiteY18" fmla="*/ 34423 h 191629"/>
                  <a:gd name="connsiteX19" fmla="*/ 30102 w 194366"/>
                  <a:gd name="connsiteY19" fmla="*/ 34567 h 191629"/>
                  <a:gd name="connsiteX20" fmla="*/ 162752 w 194366"/>
                  <a:gd name="connsiteY20" fmla="*/ 158503 h 191629"/>
                  <a:gd name="connsiteX21" fmla="*/ 147917 w 194366"/>
                  <a:gd name="connsiteY21" fmla="*/ 155911 h 191629"/>
                  <a:gd name="connsiteX22" fmla="*/ 95707 w 194366"/>
                  <a:gd name="connsiteY22" fmla="*/ 97075 h 191629"/>
                  <a:gd name="connsiteX23" fmla="*/ 93114 w 194366"/>
                  <a:gd name="connsiteY23" fmla="*/ 104205 h 191629"/>
                  <a:gd name="connsiteX24" fmla="*/ 90522 w 194366"/>
                  <a:gd name="connsiteY24" fmla="*/ 117023 h 191629"/>
                  <a:gd name="connsiteX25" fmla="*/ 132002 w 194366"/>
                  <a:gd name="connsiteY25" fmla="*/ 186661 h 191629"/>
                  <a:gd name="connsiteX26" fmla="*/ 170962 w 194366"/>
                  <a:gd name="connsiteY26" fmla="*/ 159079 h 191629"/>
                  <a:gd name="connsiteX27" fmla="*/ 169377 w 194366"/>
                  <a:gd name="connsiteY27" fmla="*/ 159007 h 191629"/>
                  <a:gd name="connsiteX28" fmla="*/ 162752 w 194366"/>
                  <a:gd name="connsiteY28" fmla="*/ 158503 h 191629"/>
                  <a:gd name="connsiteX29" fmla="*/ 188245 w 194366"/>
                  <a:gd name="connsiteY29" fmla="*/ 62148 h 191629"/>
                  <a:gd name="connsiteX30" fmla="*/ 162248 w 194366"/>
                  <a:gd name="connsiteY30" fmla="*/ 91458 h 191629"/>
                  <a:gd name="connsiteX31" fmla="*/ 149934 w 194366"/>
                  <a:gd name="connsiteY31" fmla="*/ 98083 h 191629"/>
                  <a:gd name="connsiteX32" fmla="*/ 96715 w 194366"/>
                  <a:gd name="connsiteY32" fmla="*/ 97579 h 191629"/>
                  <a:gd name="connsiteX33" fmla="*/ 113134 w 194366"/>
                  <a:gd name="connsiteY33" fmla="*/ 113422 h 191629"/>
                  <a:gd name="connsiteX34" fmla="*/ 117743 w 194366"/>
                  <a:gd name="connsiteY34" fmla="*/ 115943 h 191629"/>
                  <a:gd name="connsiteX35" fmla="*/ 127465 w 194366"/>
                  <a:gd name="connsiteY35" fmla="*/ 120048 h 191629"/>
                  <a:gd name="connsiteX36" fmla="*/ 140788 w 194366"/>
                  <a:gd name="connsiteY36" fmla="*/ 123144 h 191629"/>
                  <a:gd name="connsiteX37" fmla="*/ 149502 w 194366"/>
                  <a:gd name="connsiteY37" fmla="*/ 123144 h 191629"/>
                  <a:gd name="connsiteX38" fmla="*/ 157711 w 194366"/>
                  <a:gd name="connsiteY38" fmla="*/ 123144 h 191629"/>
                  <a:gd name="connsiteX39" fmla="*/ 189973 w 194366"/>
                  <a:gd name="connsiteY39" fmla="*/ 112414 h 191629"/>
                  <a:gd name="connsiteX40" fmla="*/ 193358 w 194366"/>
                  <a:gd name="connsiteY40" fmla="*/ 110182 h 191629"/>
                  <a:gd name="connsiteX41" fmla="*/ 194366 w 194366"/>
                  <a:gd name="connsiteY41" fmla="*/ 95923 h 191629"/>
                  <a:gd name="connsiteX42" fmla="*/ 188317 w 194366"/>
                  <a:gd name="connsiteY42" fmla="*/ 62148 h 191629"/>
                  <a:gd name="connsiteX43" fmla="*/ 121776 w 194366"/>
                  <a:gd name="connsiteY43" fmla="*/ 64813 h 191629"/>
                  <a:gd name="connsiteX44" fmla="*/ 97219 w 194366"/>
                  <a:gd name="connsiteY44" fmla="*/ 97075 h 191629"/>
                  <a:gd name="connsiteX45" fmla="*/ 110038 w 194366"/>
                  <a:gd name="connsiteY45" fmla="*/ 94483 h 191629"/>
                  <a:gd name="connsiteX46" fmla="*/ 121848 w 194366"/>
                  <a:gd name="connsiteY46" fmla="*/ 89370 h 191629"/>
                  <a:gd name="connsiteX47" fmla="*/ 132578 w 194366"/>
                  <a:gd name="connsiteY47" fmla="*/ 81736 h 191629"/>
                  <a:gd name="connsiteX48" fmla="*/ 143308 w 194366"/>
                  <a:gd name="connsiteY48" fmla="*/ 69422 h 191629"/>
                  <a:gd name="connsiteX49" fmla="*/ 156703 w 194366"/>
                  <a:gd name="connsiteY49" fmla="*/ 19156 h 191629"/>
                  <a:gd name="connsiteX50" fmla="*/ 112846 w 194366"/>
                  <a:gd name="connsiteY50" fmla="*/ 0 h 191629"/>
                  <a:gd name="connsiteX51" fmla="*/ 124368 w 194366"/>
                  <a:gd name="connsiteY51" fmla="*/ 54011 h 191629"/>
                  <a:gd name="connsiteX52" fmla="*/ 121848 w 194366"/>
                  <a:gd name="connsiteY52" fmla="*/ 64741 h 191629"/>
                  <a:gd name="connsiteX53" fmla="*/ 36151 w 194366"/>
                  <a:gd name="connsiteY53" fmla="*/ 171610 h 191629"/>
                  <a:gd name="connsiteX54" fmla="*/ 79936 w 194366"/>
                  <a:gd name="connsiteY54" fmla="*/ 191630 h 191629"/>
                  <a:gd name="connsiteX55" fmla="*/ 73742 w 194366"/>
                  <a:gd name="connsiteY55" fmla="*/ 179459 h 191629"/>
                  <a:gd name="connsiteX56" fmla="*/ 74247 w 194366"/>
                  <a:gd name="connsiteY56" fmla="*/ 121128 h 191629"/>
                  <a:gd name="connsiteX57" fmla="*/ 76839 w 194366"/>
                  <a:gd name="connsiteY57" fmla="*/ 116519 h 191629"/>
                  <a:gd name="connsiteX58" fmla="*/ 86057 w 194366"/>
                  <a:gd name="connsiteY58" fmla="*/ 104205 h 191629"/>
                  <a:gd name="connsiteX59" fmla="*/ 89658 w 194366"/>
                  <a:gd name="connsiteY59" fmla="*/ 100604 h 191629"/>
                  <a:gd name="connsiteX60" fmla="*/ 95779 w 194366"/>
                  <a:gd name="connsiteY60" fmla="*/ 96499 h 191629"/>
                  <a:gd name="connsiteX61" fmla="*/ 36223 w 194366"/>
                  <a:gd name="connsiteY61" fmla="*/ 171610 h 191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4366" h="191629">
                    <a:moveTo>
                      <a:pt x="96211" y="95563"/>
                    </a:moveTo>
                    <a:lnTo>
                      <a:pt x="90090" y="87929"/>
                    </a:lnTo>
                    <a:cubicBezTo>
                      <a:pt x="81880" y="79720"/>
                      <a:pt x="72158" y="74607"/>
                      <a:pt x="60420" y="71510"/>
                    </a:cubicBezTo>
                    <a:cubicBezTo>
                      <a:pt x="43497" y="67909"/>
                      <a:pt x="27149" y="69998"/>
                      <a:pt x="11810" y="76623"/>
                    </a:cubicBezTo>
                    <a:cubicBezTo>
                      <a:pt x="9722" y="77631"/>
                      <a:pt x="8210" y="78135"/>
                      <a:pt x="6193" y="79144"/>
                    </a:cubicBezTo>
                    <a:cubicBezTo>
                      <a:pt x="4465" y="80296"/>
                      <a:pt x="2737" y="81304"/>
                      <a:pt x="936" y="82312"/>
                    </a:cubicBezTo>
                    <a:cubicBezTo>
                      <a:pt x="288" y="86777"/>
                      <a:pt x="0" y="91314"/>
                      <a:pt x="0" y="95923"/>
                    </a:cubicBezTo>
                    <a:cubicBezTo>
                      <a:pt x="0" y="107661"/>
                      <a:pt x="2088" y="118823"/>
                      <a:pt x="5833" y="129193"/>
                    </a:cubicBezTo>
                    <a:cubicBezTo>
                      <a:pt x="8642" y="124369"/>
                      <a:pt x="11810" y="119904"/>
                      <a:pt x="15411" y="115439"/>
                    </a:cubicBezTo>
                    <a:cubicBezTo>
                      <a:pt x="21028" y="109318"/>
                      <a:pt x="26645" y="104709"/>
                      <a:pt x="33343" y="100100"/>
                    </a:cubicBezTo>
                    <a:cubicBezTo>
                      <a:pt x="52786" y="87857"/>
                      <a:pt x="76335" y="85769"/>
                      <a:pt x="96283" y="95491"/>
                    </a:cubicBezTo>
                    <a:close/>
                    <a:moveTo>
                      <a:pt x="30174" y="34639"/>
                    </a:moveTo>
                    <a:cubicBezTo>
                      <a:pt x="35287" y="35143"/>
                      <a:pt x="40400" y="36151"/>
                      <a:pt x="45513" y="37231"/>
                    </a:cubicBezTo>
                    <a:cubicBezTo>
                      <a:pt x="50122" y="38744"/>
                      <a:pt x="54731" y="40328"/>
                      <a:pt x="59340" y="42344"/>
                    </a:cubicBezTo>
                    <a:cubicBezTo>
                      <a:pt x="80368" y="52570"/>
                      <a:pt x="96211" y="72518"/>
                      <a:pt x="97219" y="96067"/>
                    </a:cubicBezTo>
                    <a:cubicBezTo>
                      <a:pt x="107445" y="75615"/>
                      <a:pt x="103916" y="52066"/>
                      <a:pt x="90594" y="32550"/>
                    </a:cubicBezTo>
                    <a:cubicBezTo>
                      <a:pt x="89082" y="31038"/>
                      <a:pt x="88001" y="29454"/>
                      <a:pt x="86993" y="27942"/>
                    </a:cubicBezTo>
                    <a:cubicBezTo>
                      <a:pt x="79360" y="18292"/>
                      <a:pt x="70142" y="11450"/>
                      <a:pt x="60060" y="6049"/>
                    </a:cubicBezTo>
                    <a:cubicBezTo>
                      <a:pt x="45081" y="12242"/>
                      <a:pt x="31974" y="22036"/>
                      <a:pt x="21820" y="34423"/>
                    </a:cubicBezTo>
                    <a:cubicBezTo>
                      <a:pt x="24557" y="34351"/>
                      <a:pt x="27293" y="34351"/>
                      <a:pt x="30102" y="34567"/>
                    </a:cubicBezTo>
                    <a:close/>
                    <a:moveTo>
                      <a:pt x="162752" y="158503"/>
                    </a:moveTo>
                    <a:cubicBezTo>
                      <a:pt x="157639" y="157999"/>
                      <a:pt x="153030" y="156991"/>
                      <a:pt x="147917" y="155911"/>
                    </a:cubicBezTo>
                    <a:cubicBezTo>
                      <a:pt x="119760" y="149285"/>
                      <a:pt x="97723" y="125737"/>
                      <a:pt x="95707" y="97075"/>
                    </a:cubicBezTo>
                    <a:cubicBezTo>
                      <a:pt x="94699" y="99164"/>
                      <a:pt x="94194" y="101684"/>
                      <a:pt x="93114" y="104205"/>
                    </a:cubicBezTo>
                    <a:cubicBezTo>
                      <a:pt x="92106" y="108309"/>
                      <a:pt x="91098" y="112918"/>
                      <a:pt x="90522" y="117023"/>
                    </a:cubicBezTo>
                    <a:cubicBezTo>
                      <a:pt x="87785" y="146549"/>
                      <a:pt x="106869" y="172906"/>
                      <a:pt x="132002" y="186661"/>
                    </a:cubicBezTo>
                    <a:cubicBezTo>
                      <a:pt x="147197" y="180828"/>
                      <a:pt x="160520" y="171250"/>
                      <a:pt x="170962" y="159079"/>
                    </a:cubicBezTo>
                    <a:cubicBezTo>
                      <a:pt x="170458" y="159079"/>
                      <a:pt x="169954" y="159079"/>
                      <a:pt x="169377" y="159007"/>
                    </a:cubicBezTo>
                    <a:cubicBezTo>
                      <a:pt x="167289" y="158503"/>
                      <a:pt x="164768" y="158503"/>
                      <a:pt x="162752" y="158503"/>
                    </a:cubicBezTo>
                    <a:close/>
                    <a:moveTo>
                      <a:pt x="188245" y="62148"/>
                    </a:moveTo>
                    <a:cubicBezTo>
                      <a:pt x="181908" y="73527"/>
                      <a:pt x="173554" y="83608"/>
                      <a:pt x="162248" y="91458"/>
                    </a:cubicBezTo>
                    <a:cubicBezTo>
                      <a:pt x="158143" y="94051"/>
                      <a:pt x="154038" y="96067"/>
                      <a:pt x="149934" y="98083"/>
                    </a:cubicBezTo>
                    <a:cubicBezTo>
                      <a:pt x="133082" y="105789"/>
                      <a:pt x="113566" y="105285"/>
                      <a:pt x="96715" y="97579"/>
                    </a:cubicBezTo>
                    <a:cubicBezTo>
                      <a:pt x="101324" y="103700"/>
                      <a:pt x="106437" y="109318"/>
                      <a:pt x="113134" y="113422"/>
                    </a:cubicBezTo>
                    <a:cubicBezTo>
                      <a:pt x="114647" y="114431"/>
                      <a:pt x="116231" y="114935"/>
                      <a:pt x="117743" y="115943"/>
                    </a:cubicBezTo>
                    <a:cubicBezTo>
                      <a:pt x="120840" y="117455"/>
                      <a:pt x="123864" y="119040"/>
                      <a:pt x="127465" y="120048"/>
                    </a:cubicBezTo>
                    <a:cubicBezTo>
                      <a:pt x="132074" y="121632"/>
                      <a:pt x="136179" y="122640"/>
                      <a:pt x="140788" y="123144"/>
                    </a:cubicBezTo>
                    <a:cubicBezTo>
                      <a:pt x="143884" y="123144"/>
                      <a:pt x="146405" y="123648"/>
                      <a:pt x="149502" y="123144"/>
                    </a:cubicBezTo>
                    <a:lnTo>
                      <a:pt x="157711" y="123144"/>
                    </a:lnTo>
                    <a:cubicBezTo>
                      <a:pt x="169521" y="122136"/>
                      <a:pt x="179747" y="118031"/>
                      <a:pt x="189973" y="112414"/>
                    </a:cubicBezTo>
                    <a:cubicBezTo>
                      <a:pt x="191198" y="111766"/>
                      <a:pt x="192278" y="110974"/>
                      <a:pt x="193358" y="110182"/>
                    </a:cubicBezTo>
                    <a:cubicBezTo>
                      <a:pt x="194006" y="105501"/>
                      <a:pt x="194366" y="100748"/>
                      <a:pt x="194366" y="95923"/>
                    </a:cubicBezTo>
                    <a:cubicBezTo>
                      <a:pt x="194366" y="84041"/>
                      <a:pt x="192206" y="72662"/>
                      <a:pt x="188317" y="62148"/>
                    </a:cubicBezTo>
                    <a:close/>
                    <a:moveTo>
                      <a:pt x="121776" y="64813"/>
                    </a:moveTo>
                    <a:cubicBezTo>
                      <a:pt x="117671" y="78135"/>
                      <a:pt x="108957" y="89370"/>
                      <a:pt x="97219" y="97075"/>
                    </a:cubicBezTo>
                    <a:cubicBezTo>
                      <a:pt x="101324" y="96067"/>
                      <a:pt x="105933" y="95563"/>
                      <a:pt x="110038" y="94483"/>
                    </a:cubicBezTo>
                    <a:cubicBezTo>
                      <a:pt x="114143" y="92970"/>
                      <a:pt x="117743" y="91386"/>
                      <a:pt x="121848" y="89370"/>
                    </a:cubicBezTo>
                    <a:cubicBezTo>
                      <a:pt x="125449" y="86849"/>
                      <a:pt x="129482" y="84761"/>
                      <a:pt x="132578" y="81736"/>
                    </a:cubicBezTo>
                    <a:cubicBezTo>
                      <a:pt x="136179" y="77631"/>
                      <a:pt x="139707" y="74031"/>
                      <a:pt x="143308" y="69422"/>
                    </a:cubicBezTo>
                    <a:cubicBezTo>
                      <a:pt x="153750" y="53723"/>
                      <a:pt x="157207" y="36583"/>
                      <a:pt x="156703" y="19156"/>
                    </a:cubicBezTo>
                    <a:cubicBezTo>
                      <a:pt x="144172" y="9434"/>
                      <a:pt x="129193" y="2665"/>
                      <a:pt x="112846" y="0"/>
                    </a:cubicBezTo>
                    <a:cubicBezTo>
                      <a:pt x="122568" y="16131"/>
                      <a:pt x="127105" y="34927"/>
                      <a:pt x="124368" y="54011"/>
                    </a:cubicBezTo>
                    <a:cubicBezTo>
                      <a:pt x="123864" y="57611"/>
                      <a:pt x="122856" y="61212"/>
                      <a:pt x="121848" y="64741"/>
                    </a:cubicBezTo>
                    <a:close/>
                    <a:moveTo>
                      <a:pt x="36151" y="171610"/>
                    </a:moveTo>
                    <a:cubicBezTo>
                      <a:pt x="48537" y="181620"/>
                      <a:pt x="63517" y="188677"/>
                      <a:pt x="79936" y="191630"/>
                    </a:cubicBezTo>
                    <a:cubicBezTo>
                      <a:pt x="77919" y="187453"/>
                      <a:pt x="75471" y="183852"/>
                      <a:pt x="73742" y="179459"/>
                    </a:cubicBezTo>
                    <a:cubicBezTo>
                      <a:pt x="66613" y="160520"/>
                      <a:pt x="66109" y="139492"/>
                      <a:pt x="74247" y="121128"/>
                    </a:cubicBezTo>
                    <a:cubicBezTo>
                      <a:pt x="75255" y="119616"/>
                      <a:pt x="76263" y="118031"/>
                      <a:pt x="76839" y="116519"/>
                    </a:cubicBezTo>
                    <a:cubicBezTo>
                      <a:pt x="79360" y="111910"/>
                      <a:pt x="82456" y="108309"/>
                      <a:pt x="86057" y="104205"/>
                    </a:cubicBezTo>
                    <a:cubicBezTo>
                      <a:pt x="87569" y="103196"/>
                      <a:pt x="88649" y="102188"/>
                      <a:pt x="89658" y="100604"/>
                    </a:cubicBezTo>
                    <a:cubicBezTo>
                      <a:pt x="91674" y="99092"/>
                      <a:pt x="93258" y="97507"/>
                      <a:pt x="95779" y="96499"/>
                    </a:cubicBezTo>
                    <a:cubicBezTo>
                      <a:pt x="58836" y="98803"/>
                      <a:pt x="35287" y="136467"/>
                      <a:pt x="36223" y="171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518" name="Graphic 6">
              <a:extLst>
                <a:ext uri="{FF2B5EF4-FFF2-40B4-BE49-F238E27FC236}">
                  <a16:creationId xmlns:a16="http://schemas.microsoft.com/office/drawing/2014/main" id="{8B1559B4-A463-EFB9-8212-854E01C3F7FF}"/>
                </a:ext>
              </a:extLst>
            </p:cNvPr>
            <p:cNvGrpSpPr/>
            <p:nvPr/>
          </p:nvGrpSpPr>
          <p:grpSpPr>
            <a:xfrm>
              <a:off x="8415418" y="4579795"/>
              <a:ext cx="377647" cy="71764"/>
              <a:chOff x="2347256" y="2159749"/>
              <a:chExt cx="63664" cy="12098"/>
            </a:xfrm>
            <a:solidFill>
              <a:srgbClr val="3F2940"/>
            </a:solidFill>
          </p:grpSpPr>
          <p:sp>
            <p:nvSpPr>
              <p:cNvPr id="3586" name="Freeform: Shape 3585">
                <a:extLst>
                  <a:ext uri="{FF2B5EF4-FFF2-40B4-BE49-F238E27FC236}">
                    <a16:creationId xmlns:a16="http://schemas.microsoft.com/office/drawing/2014/main" id="{79996F46-042C-977C-AD65-D18F4C51DD1C}"/>
                  </a:ext>
                </a:extLst>
              </p:cNvPr>
              <p:cNvSpPr/>
              <p:nvPr/>
            </p:nvSpPr>
            <p:spPr>
              <a:xfrm>
                <a:off x="2347256" y="2160469"/>
                <a:ext cx="8139" cy="11378"/>
              </a:xfrm>
              <a:custGeom>
                <a:avLst/>
                <a:gdLst>
                  <a:gd name="connsiteX0" fmla="*/ 8140 w 8139"/>
                  <a:gd name="connsiteY0" fmla="*/ 5617 h 11378"/>
                  <a:gd name="connsiteX1" fmla="*/ 4179 w 8139"/>
                  <a:gd name="connsiteY1" fmla="*/ 11378 h 11378"/>
                  <a:gd name="connsiteX2" fmla="*/ 2 w 8139"/>
                  <a:gd name="connsiteY2" fmla="*/ 5761 h 11378"/>
                  <a:gd name="connsiteX3" fmla="*/ 4035 w 8139"/>
                  <a:gd name="connsiteY3" fmla="*/ 0 h 11378"/>
                  <a:gd name="connsiteX4" fmla="*/ 8140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40" y="5617"/>
                    </a:moveTo>
                    <a:cubicBezTo>
                      <a:pt x="8140" y="8714"/>
                      <a:pt x="6411" y="11378"/>
                      <a:pt x="4179" y="11378"/>
                    </a:cubicBezTo>
                    <a:cubicBezTo>
                      <a:pt x="1947" y="11378"/>
                      <a:pt x="74" y="8858"/>
                      <a:pt x="2" y="5761"/>
                    </a:cubicBezTo>
                    <a:cubicBezTo>
                      <a:pt x="-70" y="2593"/>
                      <a:pt x="1731" y="0"/>
                      <a:pt x="4035" y="0"/>
                    </a:cubicBezTo>
                    <a:cubicBezTo>
                      <a:pt x="6267" y="0"/>
                      <a:pt x="8140" y="2448"/>
                      <a:pt x="8140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7" name="Freeform: Shape 3586">
                <a:extLst>
                  <a:ext uri="{FF2B5EF4-FFF2-40B4-BE49-F238E27FC236}">
                    <a16:creationId xmlns:a16="http://schemas.microsoft.com/office/drawing/2014/main" id="{721F9A10-F49D-CB14-1E35-5A91FF9DA81C}"/>
                  </a:ext>
                </a:extLst>
              </p:cNvPr>
              <p:cNvSpPr/>
              <p:nvPr/>
            </p:nvSpPr>
            <p:spPr>
              <a:xfrm>
                <a:off x="2402781" y="2159749"/>
                <a:ext cx="8139" cy="11378"/>
              </a:xfrm>
              <a:custGeom>
                <a:avLst/>
                <a:gdLst>
                  <a:gd name="connsiteX0" fmla="*/ 8138 w 8139"/>
                  <a:gd name="connsiteY0" fmla="*/ 5617 h 11378"/>
                  <a:gd name="connsiteX1" fmla="*/ 4177 w 8139"/>
                  <a:gd name="connsiteY1" fmla="*/ 11378 h 11378"/>
                  <a:gd name="connsiteX2" fmla="*/ 0 w 8139"/>
                  <a:gd name="connsiteY2" fmla="*/ 5761 h 11378"/>
                  <a:gd name="connsiteX3" fmla="*/ 4033 w 8139"/>
                  <a:gd name="connsiteY3" fmla="*/ 0 h 11378"/>
                  <a:gd name="connsiteX4" fmla="*/ 8138 w 8139"/>
                  <a:gd name="connsiteY4" fmla="*/ 5689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9" h="11378">
                    <a:moveTo>
                      <a:pt x="8138" y="5617"/>
                    </a:moveTo>
                    <a:cubicBezTo>
                      <a:pt x="8210" y="8714"/>
                      <a:pt x="6409" y="11306"/>
                      <a:pt x="4177" y="11378"/>
                    </a:cubicBezTo>
                    <a:cubicBezTo>
                      <a:pt x="1872" y="11378"/>
                      <a:pt x="0" y="8858"/>
                      <a:pt x="0" y="5761"/>
                    </a:cubicBezTo>
                    <a:cubicBezTo>
                      <a:pt x="0" y="2593"/>
                      <a:pt x="1728" y="0"/>
                      <a:pt x="4033" y="0"/>
                    </a:cubicBezTo>
                    <a:cubicBezTo>
                      <a:pt x="6265" y="0"/>
                      <a:pt x="8138" y="2521"/>
                      <a:pt x="8138" y="5689"/>
                    </a:cubicBezTo>
                    <a:close/>
                  </a:path>
                </a:pathLst>
              </a:custGeom>
              <a:solidFill>
                <a:srgbClr val="3F2940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id="{525EA8F5-CDB6-B623-0BFC-D0598D4F0EE7}"/>
                </a:ext>
              </a:extLst>
            </p:cNvPr>
            <p:cNvSpPr/>
            <p:nvPr/>
          </p:nvSpPr>
          <p:spPr>
            <a:xfrm>
              <a:off x="8271042" y="4705901"/>
              <a:ext cx="662550" cy="178223"/>
            </a:xfrm>
            <a:custGeom>
              <a:avLst/>
              <a:gdLst>
                <a:gd name="connsiteX0" fmla="*/ 111694 w 111693"/>
                <a:gd name="connsiteY0" fmla="*/ 9995 h 30045"/>
                <a:gd name="connsiteX1" fmla="*/ 65893 w 111693"/>
                <a:gd name="connsiteY1" fmla="*/ 57 h 30045"/>
                <a:gd name="connsiteX2" fmla="*/ 62508 w 111693"/>
                <a:gd name="connsiteY2" fmla="*/ 705 h 30045"/>
                <a:gd name="connsiteX3" fmla="*/ 59916 w 111693"/>
                <a:gd name="connsiteY3" fmla="*/ 2074 h 30045"/>
                <a:gd name="connsiteX4" fmla="*/ 59772 w 111693"/>
                <a:gd name="connsiteY4" fmla="*/ 2146 h 30045"/>
                <a:gd name="connsiteX5" fmla="*/ 59772 w 111693"/>
                <a:gd name="connsiteY5" fmla="*/ 2146 h 30045"/>
                <a:gd name="connsiteX6" fmla="*/ 55811 w 111693"/>
                <a:gd name="connsiteY6" fmla="*/ 9275 h 30045"/>
                <a:gd name="connsiteX7" fmla="*/ 51850 w 111693"/>
                <a:gd name="connsiteY7" fmla="*/ 2146 h 30045"/>
                <a:gd name="connsiteX8" fmla="*/ 51850 w 111693"/>
                <a:gd name="connsiteY8" fmla="*/ 2146 h 30045"/>
                <a:gd name="connsiteX9" fmla="*/ 51706 w 111693"/>
                <a:gd name="connsiteY9" fmla="*/ 2074 h 30045"/>
                <a:gd name="connsiteX10" fmla="*/ 49114 w 111693"/>
                <a:gd name="connsiteY10" fmla="*/ 705 h 30045"/>
                <a:gd name="connsiteX11" fmla="*/ 45729 w 111693"/>
                <a:gd name="connsiteY11" fmla="*/ 57 h 30045"/>
                <a:gd name="connsiteX12" fmla="*/ 0 w 111693"/>
                <a:gd name="connsiteY12" fmla="*/ 9995 h 30045"/>
                <a:gd name="connsiteX13" fmla="*/ 3961 w 111693"/>
                <a:gd name="connsiteY13" fmla="*/ 17845 h 30045"/>
                <a:gd name="connsiteX14" fmla="*/ 3889 w 111693"/>
                <a:gd name="connsiteY14" fmla="*/ 17845 h 30045"/>
                <a:gd name="connsiteX15" fmla="*/ 4897 w 111693"/>
                <a:gd name="connsiteY15" fmla="*/ 19141 h 30045"/>
                <a:gd name="connsiteX16" fmla="*/ 8498 w 111693"/>
                <a:gd name="connsiteY16" fmla="*/ 22742 h 30045"/>
                <a:gd name="connsiteX17" fmla="*/ 36799 w 111693"/>
                <a:gd name="connsiteY17" fmla="*/ 28935 h 30045"/>
                <a:gd name="connsiteX18" fmla="*/ 45657 w 111693"/>
                <a:gd name="connsiteY18" fmla="*/ 25622 h 30045"/>
                <a:gd name="connsiteX19" fmla="*/ 52714 w 111693"/>
                <a:gd name="connsiteY19" fmla="*/ 19573 h 30045"/>
                <a:gd name="connsiteX20" fmla="*/ 54803 w 111693"/>
                <a:gd name="connsiteY20" fmla="*/ 16620 h 30045"/>
                <a:gd name="connsiteX21" fmla="*/ 54803 w 111693"/>
                <a:gd name="connsiteY21" fmla="*/ 16620 h 30045"/>
                <a:gd name="connsiteX22" fmla="*/ 54803 w 111693"/>
                <a:gd name="connsiteY22" fmla="*/ 16620 h 30045"/>
                <a:gd name="connsiteX23" fmla="*/ 55811 w 111693"/>
                <a:gd name="connsiteY23" fmla="*/ 13308 h 30045"/>
                <a:gd name="connsiteX24" fmla="*/ 56819 w 111693"/>
                <a:gd name="connsiteY24" fmla="*/ 16620 h 30045"/>
                <a:gd name="connsiteX25" fmla="*/ 56819 w 111693"/>
                <a:gd name="connsiteY25" fmla="*/ 16620 h 30045"/>
                <a:gd name="connsiteX26" fmla="*/ 56819 w 111693"/>
                <a:gd name="connsiteY26" fmla="*/ 16620 h 30045"/>
                <a:gd name="connsiteX27" fmla="*/ 58835 w 111693"/>
                <a:gd name="connsiteY27" fmla="*/ 19573 h 30045"/>
                <a:gd name="connsiteX28" fmla="*/ 65893 w 111693"/>
                <a:gd name="connsiteY28" fmla="*/ 25622 h 30045"/>
                <a:gd name="connsiteX29" fmla="*/ 74823 w 111693"/>
                <a:gd name="connsiteY29" fmla="*/ 28935 h 30045"/>
                <a:gd name="connsiteX30" fmla="*/ 103124 w 111693"/>
                <a:gd name="connsiteY30" fmla="*/ 22742 h 30045"/>
                <a:gd name="connsiteX31" fmla="*/ 106725 w 111693"/>
                <a:gd name="connsiteY31" fmla="*/ 19141 h 30045"/>
                <a:gd name="connsiteX32" fmla="*/ 107733 w 111693"/>
                <a:gd name="connsiteY32" fmla="*/ 17845 h 30045"/>
                <a:gd name="connsiteX33" fmla="*/ 107661 w 111693"/>
                <a:gd name="connsiteY33" fmla="*/ 17845 h 30045"/>
                <a:gd name="connsiteX34" fmla="*/ 111622 w 111693"/>
                <a:gd name="connsiteY34" fmla="*/ 9995 h 3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1693" h="30045">
                  <a:moveTo>
                    <a:pt x="111694" y="9995"/>
                  </a:moveTo>
                  <a:cubicBezTo>
                    <a:pt x="99884" y="30519"/>
                    <a:pt x="80440" y="-1527"/>
                    <a:pt x="65893" y="57"/>
                  </a:cubicBezTo>
                  <a:cubicBezTo>
                    <a:pt x="64885" y="57"/>
                    <a:pt x="63732" y="273"/>
                    <a:pt x="62508" y="705"/>
                  </a:cubicBezTo>
                  <a:cubicBezTo>
                    <a:pt x="61572" y="993"/>
                    <a:pt x="60708" y="1425"/>
                    <a:pt x="59916" y="2074"/>
                  </a:cubicBezTo>
                  <a:cubicBezTo>
                    <a:pt x="59916" y="2074"/>
                    <a:pt x="59844" y="2074"/>
                    <a:pt x="59772" y="2146"/>
                  </a:cubicBezTo>
                  <a:lnTo>
                    <a:pt x="59772" y="2146"/>
                  </a:lnTo>
                  <a:cubicBezTo>
                    <a:pt x="57683" y="3802"/>
                    <a:pt x="56243" y="6394"/>
                    <a:pt x="55811" y="9275"/>
                  </a:cubicBezTo>
                  <a:cubicBezTo>
                    <a:pt x="55379" y="6322"/>
                    <a:pt x="53939" y="3802"/>
                    <a:pt x="51850" y="2146"/>
                  </a:cubicBezTo>
                  <a:lnTo>
                    <a:pt x="51850" y="2146"/>
                  </a:lnTo>
                  <a:cubicBezTo>
                    <a:pt x="51850" y="2146"/>
                    <a:pt x="51778" y="2146"/>
                    <a:pt x="51706" y="2074"/>
                  </a:cubicBezTo>
                  <a:cubicBezTo>
                    <a:pt x="50914" y="1497"/>
                    <a:pt x="50050" y="993"/>
                    <a:pt x="49114" y="705"/>
                  </a:cubicBezTo>
                  <a:cubicBezTo>
                    <a:pt x="47961" y="273"/>
                    <a:pt x="46809" y="57"/>
                    <a:pt x="45729" y="57"/>
                  </a:cubicBezTo>
                  <a:cubicBezTo>
                    <a:pt x="31182" y="-1527"/>
                    <a:pt x="11738" y="30519"/>
                    <a:pt x="0" y="9995"/>
                  </a:cubicBezTo>
                  <a:cubicBezTo>
                    <a:pt x="1224" y="13164"/>
                    <a:pt x="2520" y="15756"/>
                    <a:pt x="3961" y="17845"/>
                  </a:cubicBezTo>
                  <a:lnTo>
                    <a:pt x="3889" y="17845"/>
                  </a:lnTo>
                  <a:cubicBezTo>
                    <a:pt x="3889" y="17845"/>
                    <a:pt x="4249" y="18349"/>
                    <a:pt x="4897" y="19141"/>
                  </a:cubicBezTo>
                  <a:cubicBezTo>
                    <a:pt x="6049" y="20653"/>
                    <a:pt x="7273" y="21805"/>
                    <a:pt x="8498" y="22742"/>
                  </a:cubicBezTo>
                  <a:cubicBezTo>
                    <a:pt x="13683" y="27062"/>
                    <a:pt x="23189" y="32391"/>
                    <a:pt x="36799" y="28935"/>
                  </a:cubicBezTo>
                  <a:cubicBezTo>
                    <a:pt x="39752" y="28359"/>
                    <a:pt x="42776" y="27350"/>
                    <a:pt x="45657" y="25622"/>
                  </a:cubicBezTo>
                  <a:cubicBezTo>
                    <a:pt x="48897" y="23822"/>
                    <a:pt x="51202" y="21517"/>
                    <a:pt x="52714" y="19573"/>
                  </a:cubicBezTo>
                  <a:cubicBezTo>
                    <a:pt x="53506" y="18781"/>
                    <a:pt x="54227" y="17773"/>
                    <a:pt x="54803" y="16620"/>
                  </a:cubicBezTo>
                  <a:cubicBezTo>
                    <a:pt x="54803" y="16620"/>
                    <a:pt x="54803" y="16620"/>
                    <a:pt x="54803" y="16620"/>
                  </a:cubicBezTo>
                  <a:lnTo>
                    <a:pt x="54803" y="16620"/>
                  </a:lnTo>
                  <a:cubicBezTo>
                    <a:pt x="55307" y="15612"/>
                    <a:pt x="55667" y="14532"/>
                    <a:pt x="55811" y="13308"/>
                  </a:cubicBezTo>
                  <a:cubicBezTo>
                    <a:pt x="56027" y="14532"/>
                    <a:pt x="56315" y="15612"/>
                    <a:pt x="56819" y="16620"/>
                  </a:cubicBezTo>
                  <a:lnTo>
                    <a:pt x="56819" y="16620"/>
                  </a:lnTo>
                  <a:cubicBezTo>
                    <a:pt x="56819" y="16620"/>
                    <a:pt x="56819" y="16620"/>
                    <a:pt x="56819" y="16620"/>
                  </a:cubicBezTo>
                  <a:cubicBezTo>
                    <a:pt x="57395" y="17773"/>
                    <a:pt x="58043" y="18781"/>
                    <a:pt x="58835" y="19573"/>
                  </a:cubicBezTo>
                  <a:cubicBezTo>
                    <a:pt x="60348" y="21445"/>
                    <a:pt x="62652" y="23750"/>
                    <a:pt x="65893" y="25622"/>
                  </a:cubicBezTo>
                  <a:cubicBezTo>
                    <a:pt x="68773" y="27350"/>
                    <a:pt x="71798" y="28359"/>
                    <a:pt x="74823" y="28935"/>
                  </a:cubicBezTo>
                  <a:cubicBezTo>
                    <a:pt x="88433" y="32319"/>
                    <a:pt x="97939" y="27062"/>
                    <a:pt x="103124" y="22742"/>
                  </a:cubicBezTo>
                  <a:cubicBezTo>
                    <a:pt x="104348" y="21805"/>
                    <a:pt x="105573" y="20653"/>
                    <a:pt x="106725" y="19141"/>
                  </a:cubicBezTo>
                  <a:cubicBezTo>
                    <a:pt x="107373" y="18349"/>
                    <a:pt x="107733" y="17845"/>
                    <a:pt x="107733" y="17845"/>
                  </a:cubicBezTo>
                  <a:lnTo>
                    <a:pt x="107661" y="17845"/>
                  </a:lnTo>
                  <a:cubicBezTo>
                    <a:pt x="109029" y="15756"/>
                    <a:pt x="110398" y="13236"/>
                    <a:pt x="111622" y="9995"/>
                  </a:cubicBezTo>
                  <a:close/>
                </a:path>
              </a:pathLst>
            </a:custGeom>
            <a:solidFill>
              <a:srgbClr val="3F2940"/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id="{148A1BE5-3281-3BC9-3F9F-68924268839A}"/>
                </a:ext>
              </a:extLst>
            </p:cNvPr>
            <p:cNvSpPr/>
            <p:nvPr/>
          </p:nvSpPr>
          <p:spPr>
            <a:xfrm>
              <a:off x="8083084" y="4211568"/>
              <a:ext cx="735601" cy="735601"/>
            </a:xfrm>
            <a:custGeom>
              <a:avLst/>
              <a:gdLst>
                <a:gd name="connsiteX0" fmla="*/ 0 w 124008"/>
                <a:gd name="connsiteY0" fmla="*/ 62004 h 124008"/>
                <a:gd name="connsiteX1" fmla="*/ 62004 w 124008"/>
                <a:gd name="connsiteY1" fmla="*/ 0 h 124008"/>
                <a:gd name="connsiteX2" fmla="*/ 124008 w 124008"/>
                <a:gd name="connsiteY2" fmla="*/ 62004 h 124008"/>
                <a:gd name="connsiteX3" fmla="*/ 62004 w 124008"/>
                <a:gd name="connsiteY3" fmla="*/ 124008 h 124008"/>
                <a:gd name="connsiteX4" fmla="*/ 0 w 124008"/>
                <a:gd name="connsiteY4" fmla="*/ 62004 h 124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08" h="124008">
                  <a:moveTo>
                    <a:pt x="0" y="62004"/>
                  </a:moveTo>
                  <a:cubicBezTo>
                    <a:pt x="0" y="27725"/>
                    <a:pt x="27798" y="0"/>
                    <a:pt x="62004" y="0"/>
                  </a:cubicBezTo>
                  <a:cubicBezTo>
                    <a:pt x="96211" y="0"/>
                    <a:pt x="124008" y="27725"/>
                    <a:pt x="124008" y="62004"/>
                  </a:cubicBezTo>
                  <a:cubicBezTo>
                    <a:pt x="124008" y="96283"/>
                    <a:pt x="96283" y="124008"/>
                    <a:pt x="62004" y="124008"/>
                  </a:cubicBezTo>
                  <a:cubicBezTo>
                    <a:pt x="27726" y="124008"/>
                    <a:pt x="0" y="96283"/>
                    <a:pt x="0" y="62004"/>
                  </a:cubicBezTo>
                  <a:close/>
                </a:path>
              </a:pathLst>
            </a:custGeom>
            <a:solidFill>
              <a:srgbClr val="FFFFFF">
                <a:alpha val="30000"/>
              </a:srgbClr>
            </a:solidFill>
            <a:ln w="72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532055894"/>
      </p:ext>
    </p:extLst>
  </p:cSld>
  <p:clrMapOvr>
    <a:masterClrMapping/>
  </p:clrMapOvr>
  <p:transition spd="slow" advClick="0">
    <p:push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54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54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543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7 0.43657 L -2.08333E-7 1.11111E-6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54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543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59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59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0" dur="1000" fill="hold"/>
                                            <p:tgtEl>
                                              <p:spTgt spid="59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6 0.43658 L -2.08333E-6 -4.81481E-6 " pathEditMode="relative" rAng="0" ptsTypes="AA">
                                          <p:cBhvr>
                                            <p:cTn id="22" dur="250" fill="hold"/>
                                            <p:tgtEl>
                                              <p:spTgt spid="59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591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59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59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0" dur="1000" fill="hold"/>
                                            <p:tgtEl>
                                              <p:spTgt spid="59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7 0.43657 L -2.08333E-7 4.07407E-6 " pathEditMode="relative" rAng="0" ptsTypes="AA">
                                          <p:cBhvr>
                                            <p:cTn id="32" dur="250" fill="hold"/>
                                            <p:tgtEl>
                                              <p:spTgt spid="59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250" fill="hold"/>
                                            <p:tgtEl>
                                              <p:spTgt spid="59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36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200" fill="hold"/>
                                            <p:tgtEl>
                                              <p:spTgt spid="59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200" fill="hold"/>
                                            <p:tgtEl>
                                              <p:spTgt spid="59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1" dur="1000" fill="hold"/>
                                            <p:tgtEl>
                                              <p:spTgt spid="59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375E-6 0.43658 L -4.375E-6 -1.48148E-6 " pathEditMode="relative" rAng="0" ptsTypes="AA">
                                          <p:cBhvr>
                                            <p:cTn id="43" dur="250" fill="hold"/>
                                            <p:tgtEl>
                                              <p:spTgt spid="59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250" fill="hold"/>
                                            <p:tgtEl>
                                              <p:spTgt spid="59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200" fill="hold"/>
                                            <p:tgtEl>
                                              <p:spTgt spid="59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200" fill="hold"/>
                                            <p:tgtEl>
                                              <p:spTgt spid="59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51" dur="1000" fill="hold"/>
                                            <p:tgtEl>
                                              <p:spTgt spid="59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5E-6 0.43658 L -2.5E-6 -1.48148E-6 " pathEditMode="relative" rAng="0" ptsTypes="AA">
                                          <p:cBhvr>
                                            <p:cTn id="53" dur="250" fill="hold"/>
                                            <p:tgtEl>
                                              <p:spTgt spid="59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5" dur="250" fill="hold"/>
                                            <p:tgtEl>
                                              <p:spTgt spid="59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200" fill="hold"/>
                                            <p:tgtEl>
                                              <p:spTgt spid="59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200" fill="hold"/>
                                            <p:tgtEl>
                                              <p:spTgt spid="59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61" dur="1000" fill="hold"/>
                                            <p:tgtEl>
                                              <p:spTgt spid="59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5E-6 0.43658 L 5E-6 -1.48148E-6 " pathEditMode="relative" rAng="0" ptsTypes="AA">
                                          <p:cBhvr>
                                            <p:cTn id="63" dur="250" fill="hold"/>
                                            <p:tgtEl>
                                              <p:spTgt spid="59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5" dur="250" fill="hold"/>
                                            <p:tgtEl>
                                              <p:spTgt spid="591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8" decel="56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25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25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0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71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66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66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66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2" dur="500"/>
                                            <p:tgtEl>
                                              <p:spTgt spid="669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5" dur="500"/>
                                            <p:tgtEl>
                                              <p:spTgt spid="66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8" dur="500"/>
                                            <p:tgtEl>
                                              <p:spTgt spid="67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9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67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8" presetClass="emph" presetSubtype="0" decel="100000" autoRev="1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animRot by="-900000">
                                          <p:cBhvr>
                                            <p:cTn id="93" dur="35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4" presetID="8" presetClass="emph" presetSubtype="0" decel="47000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Rot by="-90000">
                                          <p:cBhvr>
                                            <p:cTn id="95" dur="10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6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8" dur="100"/>
                                            <p:tgtEl>
                                              <p:spTgt spid="66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9" presetID="6" presetClass="emph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00" dur="350" fill="hold"/>
                                            <p:tgtEl>
                                              <p:spTgt spid="6670"/>
                                            </p:tgtEl>
                                          </p:cBhvr>
                                          <p:by x="200000" y="2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1" presetID="6" presetClass="exit" presetSubtype="32" fill="hold" nodeType="withEffect">
                                      <p:stCondLst>
                                        <p:cond delay="1550"/>
                                      </p:stCondLst>
                                      <p:childTnLst>
                                        <p:animEffect transition="out" filter="circle(out)">
                                          <p:cBhvr>
                                            <p:cTn id="102" dur="300"/>
                                            <p:tgtEl>
                                              <p:spTgt spid="667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299"/>
                                              </p:stCondLst>
                                            </p:cTn>
                                            <p:tgtEl>
                                              <p:spTgt spid="66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4" presetID="60" presetClass="pat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45833E-6 -3.7037E-7 C 1.45833E-6 0.01435 0.00078 0.03426 0.00677 0.03426 C 0.0138 0.03426 0.01445 -0.03264 0.02422 -0.03264 C 0.03281 -0.03264 0.02773 0.02546 0.03568 0.025 C 0.04453 0.025 0.03984 -0.01713 0.04831 -0.01713 C 0.05664 -0.01713 0.05208 0.01134 0.05976 0.01134 C 0.06601 0.01134 0.06289 -0.01042 0.06862 -0.01042 C 0.07265 -0.01042 0.07265 -0.00463 0.07435 -3.7037E-7 " pathEditMode="relative" rAng="0" ptsTypes="AAAAAAAA">
                                          <p:cBhvr>
                                            <p:cTn id="105" dur="200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711" y="6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6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107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9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0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2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3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4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15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6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17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8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9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2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5" dur="2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2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7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28" dur="1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9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30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2" dur="25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2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2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41" dur="1000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2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3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5" dur="250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8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9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1" dur="2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2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54" dur="100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5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56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7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8" dur="2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1" dur="500"/>
                                            <p:tgtEl>
                                              <p:spTgt spid="34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2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4" dur="200" fill="hold"/>
                                            <p:tgtEl>
                                              <p:spTgt spid="34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5" dur="200" fill="hold"/>
                                            <p:tgtEl>
                                              <p:spTgt spid="34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6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67" dur="1000" fill="hold"/>
                                            <p:tgtEl>
                                              <p:spTgt spid="34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8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9" dur="500" fill="hold"/>
                                            <p:tgtEl>
                                              <p:spTgt spid="349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0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71" dur="250" fill="hold"/>
                                            <p:tgtEl>
                                              <p:spTgt spid="34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2" presetID="37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4" dur="1000"/>
                                            <p:tgtEl>
                                              <p:spTgt spid="658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5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900" decel="100000" fill="hold"/>
                                            <p:tgtEl>
                                              <p:spTgt spid="65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-.03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7" dur="100" accel="1000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65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03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695" grpId="0" animBg="1"/>
          <p:bldP spid="6696" grpId="0" animBg="1"/>
          <p:bldP spid="6697" grpId="0" animBg="1"/>
          <p:bldP spid="6698" grpId="0" animBg="1"/>
          <p:bldP spid="6699" grpId="0" animBg="1"/>
          <p:bldP spid="6700" grpId="0" animBg="1"/>
          <p:bldP spid="670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54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54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543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7 0.43657 L -2.08333E-7 1.11111E-6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54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543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59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59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1000" fill="hold"/>
                                            <p:tgtEl>
                                              <p:spTgt spid="59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6 0.43658 L -2.08333E-6 -4.81481E-6 " pathEditMode="relative" rAng="0" ptsTypes="AA">
                                          <p:cBhvr>
                                            <p:cTn id="22" dur="250" fill="hold"/>
                                            <p:tgtEl>
                                              <p:spTgt spid="59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591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59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59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0" dur="1000" fill="hold"/>
                                            <p:tgtEl>
                                              <p:spTgt spid="59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7 0.43657 L -2.08333E-7 4.07407E-6 " pathEditMode="relative" rAng="0" ptsTypes="AA">
                                          <p:cBhvr>
                                            <p:cTn id="32" dur="250" fill="hold"/>
                                            <p:tgtEl>
                                              <p:spTgt spid="59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250" fill="hold"/>
                                            <p:tgtEl>
                                              <p:spTgt spid="59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36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200" fill="hold"/>
                                            <p:tgtEl>
                                              <p:spTgt spid="59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200" fill="hold"/>
                                            <p:tgtEl>
                                              <p:spTgt spid="59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1000" fill="hold"/>
                                            <p:tgtEl>
                                              <p:spTgt spid="59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375E-6 0.43658 L -4.375E-6 -1.48148E-6 " pathEditMode="relative" rAng="0" ptsTypes="AA">
                                          <p:cBhvr>
                                            <p:cTn id="43" dur="250" fill="hold"/>
                                            <p:tgtEl>
                                              <p:spTgt spid="59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250" fill="hold"/>
                                            <p:tgtEl>
                                              <p:spTgt spid="59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200" fill="hold"/>
                                            <p:tgtEl>
                                              <p:spTgt spid="59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200" fill="hold"/>
                                            <p:tgtEl>
                                              <p:spTgt spid="59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1" dur="1000" fill="hold"/>
                                            <p:tgtEl>
                                              <p:spTgt spid="59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5E-6 0.43658 L -2.5E-6 -1.48148E-6 " pathEditMode="relative" rAng="0" ptsTypes="AA">
                                          <p:cBhvr>
                                            <p:cTn id="53" dur="250" fill="hold"/>
                                            <p:tgtEl>
                                              <p:spTgt spid="59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5" dur="250" fill="hold"/>
                                            <p:tgtEl>
                                              <p:spTgt spid="59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200" fill="hold"/>
                                            <p:tgtEl>
                                              <p:spTgt spid="59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200" fill="hold"/>
                                            <p:tgtEl>
                                              <p:spTgt spid="59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1" dur="1000" fill="hold"/>
                                            <p:tgtEl>
                                              <p:spTgt spid="59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5E-6 0.43658 L 5E-6 -1.48148E-6 " pathEditMode="relative" rAng="0" ptsTypes="AA">
                                          <p:cBhvr>
                                            <p:cTn id="63" dur="250" fill="hold"/>
                                            <p:tgtEl>
                                              <p:spTgt spid="59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5" dur="250" fill="hold"/>
                                            <p:tgtEl>
                                              <p:spTgt spid="591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8" decel="56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25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25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0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71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66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66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66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2" dur="500"/>
                                            <p:tgtEl>
                                              <p:spTgt spid="669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5" dur="500"/>
                                            <p:tgtEl>
                                              <p:spTgt spid="66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8" dur="500"/>
                                            <p:tgtEl>
                                              <p:spTgt spid="67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9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67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8" presetClass="emph" presetSubtype="0" decel="100000" autoRev="1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animRot by="-900000">
                                          <p:cBhvr>
                                            <p:cTn id="93" dur="35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4" presetID="8" presetClass="emph" presetSubtype="0" decel="47000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Rot by="-90000">
                                          <p:cBhvr>
                                            <p:cTn id="95" dur="10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6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8" dur="100"/>
                                            <p:tgtEl>
                                              <p:spTgt spid="66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9" presetID="6" presetClass="emph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00" dur="350" fill="hold"/>
                                            <p:tgtEl>
                                              <p:spTgt spid="6670"/>
                                            </p:tgtEl>
                                          </p:cBhvr>
                                          <p:by x="200000" y="2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1" presetID="6" presetClass="exit" presetSubtype="32" fill="hold" nodeType="withEffect">
                                      <p:stCondLst>
                                        <p:cond delay="1550"/>
                                      </p:stCondLst>
                                      <p:childTnLst>
                                        <p:animEffect transition="out" filter="circle(out)">
                                          <p:cBhvr>
                                            <p:cTn id="102" dur="300"/>
                                            <p:tgtEl>
                                              <p:spTgt spid="667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299"/>
                                              </p:stCondLst>
                                            </p:cTn>
                                            <p:tgtEl>
                                              <p:spTgt spid="66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4" presetID="60" presetClass="pat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45833E-6 -3.7037E-7 C 1.45833E-6 0.01435 0.00078 0.03426 0.00677 0.03426 C 0.0138 0.03426 0.01445 -0.03264 0.02422 -0.03264 C 0.03281 -0.03264 0.02773 0.02546 0.03568 0.025 C 0.04453 0.025 0.03984 -0.01713 0.04831 -0.01713 C 0.05664 -0.01713 0.05208 0.01134 0.05976 0.01134 C 0.06601 0.01134 0.06289 -0.01042 0.06862 -0.01042 C 0.07265 -0.01042 0.07265 -0.00463 0.07435 -3.7037E-7 " pathEditMode="relative" rAng="0" ptsTypes="AAAAAAAA">
                                          <p:cBhvr>
                                            <p:cTn id="105" dur="2000" fill="hold"/>
                                            <p:tgtEl>
                                              <p:spTgt spid="66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711" y="6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6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107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9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0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2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3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4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5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6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17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8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9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2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5" dur="2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2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8" dur="1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9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30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2" dur="25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2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2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0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1" dur="1000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2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3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5" dur="250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8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9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1" dur="2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2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4" dur="100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5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56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7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8" dur="2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1" dur="500"/>
                                            <p:tgtEl>
                                              <p:spTgt spid="34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2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4" dur="200" fill="hold"/>
                                            <p:tgtEl>
                                              <p:spTgt spid="34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5" dur="200" fill="hold"/>
                                            <p:tgtEl>
                                              <p:spTgt spid="34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67" dur="1000" fill="hold"/>
                                            <p:tgtEl>
                                              <p:spTgt spid="34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8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9" dur="500" fill="hold"/>
                                            <p:tgtEl>
                                              <p:spTgt spid="349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0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71" dur="250" fill="hold"/>
                                            <p:tgtEl>
                                              <p:spTgt spid="34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2" presetID="37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4" dur="1000"/>
                                            <p:tgtEl>
                                              <p:spTgt spid="658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5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900" decel="100000" fill="hold"/>
                                            <p:tgtEl>
                                              <p:spTgt spid="65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-.03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7" dur="100" accel="1000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65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03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695" grpId="0" animBg="1"/>
          <p:bldP spid="6696" grpId="0" animBg="1"/>
          <p:bldP spid="6697" grpId="0" animBg="1"/>
          <p:bldP spid="6698" grpId="0" animBg="1"/>
          <p:bldP spid="6699" grpId="0" animBg="1"/>
          <p:bldP spid="6700" grpId="0" animBg="1"/>
          <p:bldP spid="6701" grpId="0" animBg="1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CE7119-D3C6-2321-06FB-289CC113A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phic 3">
            <a:extLst>
              <a:ext uri="{FF2B5EF4-FFF2-40B4-BE49-F238E27FC236}">
                <a16:creationId xmlns:a16="http://schemas.microsoft.com/office/drawing/2014/main" id="{1751671D-AF43-B47C-647B-8FE8F294748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39953" t="-44516" r="19960" b="-372"/>
          <a:stretch>
            <a:fillRect/>
          </a:stretch>
        </p:blipFill>
        <p:spPr>
          <a:xfrm>
            <a:off x="20158" y="1440000"/>
            <a:ext cx="12171842" cy="5045169"/>
          </a:xfrm>
          <a:prstGeom prst="rect">
            <a:avLst/>
          </a:prstGeom>
        </p:spPr>
      </p:pic>
      <p:sp>
        <p:nvSpPr>
          <p:cNvPr id="3" name="Freeform: Shape 2">
            <a:extLst>
              <a:ext uri="{FF2B5EF4-FFF2-40B4-BE49-F238E27FC236}">
                <a16:creationId xmlns:a16="http://schemas.microsoft.com/office/drawing/2014/main" id="{E0EA21B8-11F4-9742-F2D1-CCBA0FDBB0C3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grpSp>
        <p:nvGrpSpPr>
          <p:cNvPr id="4009" name="Graphic 6">
            <a:extLst>
              <a:ext uri="{FF2B5EF4-FFF2-40B4-BE49-F238E27FC236}">
                <a16:creationId xmlns:a16="http://schemas.microsoft.com/office/drawing/2014/main" id="{03FEC8D2-4623-1C21-D0EA-574D9A2F62FF}"/>
              </a:ext>
            </a:extLst>
          </p:cNvPr>
          <p:cNvGrpSpPr/>
          <p:nvPr/>
        </p:nvGrpSpPr>
        <p:grpSpPr>
          <a:xfrm>
            <a:off x="3010843" y="3725364"/>
            <a:ext cx="6644192" cy="11391677"/>
            <a:chOff x="10074955" y="3827741"/>
            <a:chExt cx="1470457" cy="2521145"/>
          </a:xfrm>
        </p:grpSpPr>
        <p:grpSp>
          <p:nvGrpSpPr>
            <p:cNvPr id="4010" name="Graphic 6">
              <a:extLst>
                <a:ext uri="{FF2B5EF4-FFF2-40B4-BE49-F238E27FC236}">
                  <a16:creationId xmlns:a16="http://schemas.microsoft.com/office/drawing/2014/main" id="{BEC94D50-601D-1BDA-ABFB-956FECA8A1B3}"/>
                </a:ext>
              </a:extLst>
            </p:cNvPr>
            <p:cNvGrpSpPr/>
            <p:nvPr/>
          </p:nvGrpSpPr>
          <p:grpSpPr>
            <a:xfrm>
              <a:off x="10074955" y="3827741"/>
              <a:ext cx="1470457" cy="2521145"/>
              <a:chOff x="10074955" y="3827741"/>
              <a:chExt cx="1470457" cy="2521145"/>
            </a:xfrm>
          </p:grpSpPr>
          <p:sp>
            <p:nvSpPr>
              <p:cNvPr id="4036" name="Freeform: Shape 4035">
                <a:extLst>
                  <a:ext uri="{FF2B5EF4-FFF2-40B4-BE49-F238E27FC236}">
                    <a16:creationId xmlns:a16="http://schemas.microsoft.com/office/drawing/2014/main" id="{79F6F152-8EC1-985D-DEB4-C68B1DD4E9FB}"/>
                  </a:ext>
                </a:extLst>
              </p:cNvPr>
              <p:cNvSpPr/>
              <p:nvPr/>
            </p:nvSpPr>
            <p:spPr>
              <a:xfrm>
                <a:off x="10092670" y="4087281"/>
                <a:ext cx="1408021" cy="2164746"/>
              </a:xfrm>
              <a:custGeom>
                <a:avLst/>
                <a:gdLst>
                  <a:gd name="connsiteX0" fmla="*/ 704011 w 1408021"/>
                  <a:gd name="connsiteY0" fmla="*/ 0 h 2164746"/>
                  <a:gd name="connsiteX1" fmla="*/ 1056016 w 1408021"/>
                  <a:gd name="connsiteY1" fmla="*/ 1082373 h 2164746"/>
                  <a:gd name="connsiteX2" fmla="*/ 1408021 w 1408021"/>
                  <a:gd name="connsiteY2" fmla="*/ 2164746 h 2164746"/>
                  <a:gd name="connsiteX3" fmla="*/ 704011 w 1408021"/>
                  <a:gd name="connsiteY3" fmla="*/ 2164746 h 2164746"/>
                  <a:gd name="connsiteX4" fmla="*/ 0 w 1408021"/>
                  <a:gd name="connsiteY4" fmla="*/ 2164746 h 2164746"/>
                  <a:gd name="connsiteX5" fmla="*/ 352005 w 1408021"/>
                  <a:gd name="connsiteY5" fmla="*/ 1082373 h 2164746"/>
                  <a:gd name="connsiteX6" fmla="*/ 704011 w 1408021"/>
                  <a:gd name="connsiteY6" fmla="*/ 0 h 2164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08021" h="2164746">
                    <a:moveTo>
                      <a:pt x="704011" y="0"/>
                    </a:moveTo>
                    <a:lnTo>
                      <a:pt x="1056016" y="1082373"/>
                    </a:lnTo>
                    <a:lnTo>
                      <a:pt x="1408021" y="2164746"/>
                    </a:lnTo>
                    <a:lnTo>
                      <a:pt x="704011" y="2164746"/>
                    </a:lnTo>
                    <a:lnTo>
                      <a:pt x="0" y="2164746"/>
                    </a:lnTo>
                    <a:lnTo>
                      <a:pt x="352005" y="1082373"/>
                    </a:lnTo>
                    <a:lnTo>
                      <a:pt x="704011" y="0"/>
                    </a:lnTo>
                    <a:close/>
                  </a:path>
                </a:pathLst>
              </a:custGeom>
              <a:solidFill>
                <a:srgbClr val="43DFC9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4037" name="Freeform: Shape 4036">
                <a:extLst>
                  <a:ext uri="{FF2B5EF4-FFF2-40B4-BE49-F238E27FC236}">
                    <a16:creationId xmlns:a16="http://schemas.microsoft.com/office/drawing/2014/main" id="{28A7D4D6-5AA1-674D-0017-12BD8C6C2A56}"/>
                  </a:ext>
                </a:extLst>
              </p:cNvPr>
              <p:cNvSpPr/>
              <p:nvPr/>
            </p:nvSpPr>
            <p:spPr>
              <a:xfrm>
                <a:off x="10802874" y="4087281"/>
                <a:ext cx="703938" cy="2164746"/>
              </a:xfrm>
              <a:custGeom>
                <a:avLst/>
                <a:gdLst>
                  <a:gd name="connsiteX0" fmla="*/ 0 w 703938"/>
                  <a:gd name="connsiteY0" fmla="*/ 0 h 2164746"/>
                  <a:gd name="connsiteX1" fmla="*/ 351933 w 703938"/>
                  <a:gd name="connsiteY1" fmla="*/ 1082373 h 2164746"/>
                  <a:gd name="connsiteX2" fmla="*/ 703939 w 703938"/>
                  <a:gd name="connsiteY2" fmla="*/ 2164746 h 2164746"/>
                  <a:gd name="connsiteX3" fmla="*/ 0 w 703938"/>
                  <a:gd name="connsiteY3" fmla="*/ 2164746 h 2164746"/>
                  <a:gd name="connsiteX4" fmla="*/ 0 w 703938"/>
                  <a:gd name="connsiteY4" fmla="*/ 0 h 2164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3938" h="2164746">
                    <a:moveTo>
                      <a:pt x="0" y="0"/>
                    </a:moveTo>
                    <a:lnTo>
                      <a:pt x="351933" y="1082373"/>
                    </a:lnTo>
                    <a:lnTo>
                      <a:pt x="703939" y="2164746"/>
                    </a:lnTo>
                    <a:lnTo>
                      <a:pt x="0" y="21647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8A4A8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4038" name="Graphic 6">
                <a:extLst>
                  <a:ext uri="{FF2B5EF4-FFF2-40B4-BE49-F238E27FC236}">
                    <a16:creationId xmlns:a16="http://schemas.microsoft.com/office/drawing/2014/main" id="{3BB4FF3D-5345-CE11-381C-0F58C3C11101}"/>
                  </a:ext>
                </a:extLst>
              </p:cNvPr>
              <p:cNvGrpSpPr/>
              <p:nvPr/>
            </p:nvGrpSpPr>
            <p:grpSpPr>
              <a:xfrm>
                <a:off x="10496454" y="5028866"/>
                <a:ext cx="607871" cy="137307"/>
                <a:chOff x="10496454" y="5028866"/>
                <a:chExt cx="607871" cy="137307"/>
              </a:xfrm>
              <a:solidFill>
                <a:srgbClr val="FFFFFF"/>
              </a:solidFill>
            </p:grpSpPr>
            <p:grpSp>
              <p:nvGrpSpPr>
                <p:cNvPr id="4366" name="Graphic 6">
                  <a:extLst>
                    <a:ext uri="{FF2B5EF4-FFF2-40B4-BE49-F238E27FC236}">
                      <a16:creationId xmlns:a16="http://schemas.microsoft.com/office/drawing/2014/main" id="{1EE89C40-7EED-475D-DB4A-C5DA30C4C767}"/>
                    </a:ext>
                  </a:extLst>
                </p:cNvPr>
                <p:cNvGrpSpPr/>
                <p:nvPr/>
              </p:nvGrpSpPr>
              <p:grpSpPr>
                <a:xfrm>
                  <a:off x="10496454" y="5028866"/>
                  <a:ext cx="452753" cy="137307"/>
                  <a:chOff x="10496454" y="5028866"/>
                  <a:chExt cx="452753" cy="137307"/>
                </a:xfrm>
                <a:solidFill>
                  <a:srgbClr val="FFFFFF"/>
                </a:solidFill>
              </p:grpSpPr>
              <p:grpSp>
                <p:nvGrpSpPr>
                  <p:cNvPr id="4368" name="Graphic 6">
                    <a:extLst>
                      <a:ext uri="{FF2B5EF4-FFF2-40B4-BE49-F238E27FC236}">
                        <a16:creationId xmlns:a16="http://schemas.microsoft.com/office/drawing/2014/main" id="{BBD2052E-4FCA-2F4F-2D7B-397A9069BCEF}"/>
                      </a:ext>
                    </a:extLst>
                  </p:cNvPr>
                  <p:cNvGrpSpPr/>
                  <p:nvPr/>
                </p:nvGrpSpPr>
                <p:grpSpPr>
                  <a:xfrm>
                    <a:off x="10496454" y="5028866"/>
                    <a:ext cx="304115" cy="137307"/>
                    <a:chOff x="10496454" y="5028866"/>
                    <a:chExt cx="304115" cy="137307"/>
                  </a:xfrm>
                  <a:solidFill>
                    <a:srgbClr val="FFFFFF"/>
                  </a:solidFill>
                </p:grpSpPr>
                <p:sp>
                  <p:nvSpPr>
                    <p:cNvPr id="4370" name="Freeform: Shape 4369">
                      <a:extLst>
                        <a:ext uri="{FF2B5EF4-FFF2-40B4-BE49-F238E27FC236}">
                          <a16:creationId xmlns:a16="http://schemas.microsoft.com/office/drawing/2014/main" id="{3F976BC9-FE5F-60D7-4829-BD658720AB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96454" y="5028866"/>
                      <a:ext cx="155478" cy="137307"/>
                    </a:xfrm>
                    <a:custGeom>
                      <a:avLst/>
                      <a:gdLst>
                        <a:gd name="connsiteX0" fmla="*/ 0 w 155478"/>
                        <a:gd name="connsiteY0" fmla="*/ 0 h 137307"/>
                        <a:gd name="connsiteX1" fmla="*/ 155478 w 155478"/>
                        <a:gd name="connsiteY1" fmla="*/ 0 h 137307"/>
                        <a:gd name="connsiteX2" fmla="*/ 0 w 155478"/>
                        <a:gd name="connsiteY2" fmla="*/ 0 h 137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5478" h="137307">
                          <a:moveTo>
                            <a:pt x="0" y="0"/>
                          </a:moveTo>
                          <a:cubicBezTo>
                            <a:pt x="0" y="0"/>
                            <a:pt x="67621" y="158215"/>
                            <a:pt x="155478" y="0"/>
                          </a:cubicBezTo>
                          <a:cubicBezTo>
                            <a:pt x="155478" y="0"/>
                            <a:pt x="81160" y="308941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71" name="Freeform: Shape 4370">
                      <a:extLst>
                        <a:ext uri="{FF2B5EF4-FFF2-40B4-BE49-F238E27FC236}">
                          <a16:creationId xmlns:a16="http://schemas.microsoft.com/office/drawing/2014/main" id="{26E8AEA1-692E-00A4-1395-A6E7278865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5092" y="5028866"/>
                      <a:ext cx="155478" cy="137307"/>
                    </a:xfrm>
                    <a:custGeom>
                      <a:avLst/>
                      <a:gdLst>
                        <a:gd name="connsiteX0" fmla="*/ 0 w 155478"/>
                        <a:gd name="connsiteY0" fmla="*/ 0 h 137307"/>
                        <a:gd name="connsiteX1" fmla="*/ 155478 w 155478"/>
                        <a:gd name="connsiteY1" fmla="*/ 0 h 137307"/>
                        <a:gd name="connsiteX2" fmla="*/ 0 w 155478"/>
                        <a:gd name="connsiteY2" fmla="*/ 0 h 137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5478" h="137307">
                          <a:moveTo>
                            <a:pt x="0" y="0"/>
                          </a:moveTo>
                          <a:cubicBezTo>
                            <a:pt x="0" y="0"/>
                            <a:pt x="67621" y="158215"/>
                            <a:pt x="155478" y="0"/>
                          </a:cubicBezTo>
                          <a:cubicBezTo>
                            <a:pt x="155478" y="0"/>
                            <a:pt x="81159" y="308941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4369" name="Freeform: Shape 4368">
                    <a:extLst>
                      <a:ext uri="{FF2B5EF4-FFF2-40B4-BE49-F238E27FC236}">
                        <a16:creationId xmlns:a16="http://schemas.microsoft.com/office/drawing/2014/main" id="{6EDC4996-2F5A-B7BE-F6AF-427BF71783AF}"/>
                      </a:ext>
                    </a:extLst>
                  </p:cNvPr>
                  <p:cNvSpPr/>
                  <p:nvPr/>
                </p:nvSpPr>
                <p:spPr>
                  <a:xfrm>
                    <a:off x="10793728" y="5028866"/>
                    <a:ext cx="155479" cy="137307"/>
                  </a:xfrm>
                  <a:custGeom>
                    <a:avLst/>
                    <a:gdLst>
                      <a:gd name="connsiteX0" fmla="*/ 0 w 155479"/>
                      <a:gd name="connsiteY0" fmla="*/ 0 h 137307"/>
                      <a:gd name="connsiteX1" fmla="*/ 155479 w 155479"/>
                      <a:gd name="connsiteY1" fmla="*/ 0 h 137307"/>
                      <a:gd name="connsiteX2" fmla="*/ 0 w 155479"/>
                      <a:gd name="connsiteY2" fmla="*/ 0 h 137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5479" h="137307">
                        <a:moveTo>
                          <a:pt x="0" y="0"/>
                        </a:moveTo>
                        <a:cubicBezTo>
                          <a:pt x="0" y="0"/>
                          <a:pt x="67621" y="158215"/>
                          <a:pt x="155479" y="0"/>
                        </a:cubicBezTo>
                        <a:cubicBezTo>
                          <a:pt x="155479" y="0"/>
                          <a:pt x="81088" y="30894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367" name="Freeform: Shape 4366">
                  <a:extLst>
                    <a:ext uri="{FF2B5EF4-FFF2-40B4-BE49-F238E27FC236}">
                      <a16:creationId xmlns:a16="http://schemas.microsoft.com/office/drawing/2014/main" id="{9B23BA84-DB5F-F2D5-0A73-B92604AD47B7}"/>
                    </a:ext>
                  </a:extLst>
                </p:cNvPr>
                <p:cNvSpPr/>
                <p:nvPr/>
              </p:nvSpPr>
              <p:spPr>
                <a:xfrm>
                  <a:off x="10948847" y="5028866"/>
                  <a:ext cx="155478" cy="137307"/>
                </a:xfrm>
                <a:custGeom>
                  <a:avLst/>
                  <a:gdLst>
                    <a:gd name="connsiteX0" fmla="*/ 0 w 155478"/>
                    <a:gd name="connsiteY0" fmla="*/ 0 h 137307"/>
                    <a:gd name="connsiteX1" fmla="*/ 155478 w 155478"/>
                    <a:gd name="connsiteY1" fmla="*/ 0 h 137307"/>
                    <a:gd name="connsiteX2" fmla="*/ 0 w 155478"/>
                    <a:gd name="connsiteY2" fmla="*/ 0 h 137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5478" h="137307">
                      <a:moveTo>
                        <a:pt x="0" y="0"/>
                      </a:moveTo>
                      <a:cubicBezTo>
                        <a:pt x="0" y="0"/>
                        <a:pt x="67621" y="158215"/>
                        <a:pt x="155478" y="0"/>
                      </a:cubicBezTo>
                      <a:cubicBezTo>
                        <a:pt x="155478" y="0"/>
                        <a:pt x="81088" y="3089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39" name="Freeform: Shape 4038">
                <a:extLst>
                  <a:ext uri="{FF2B5EF4-FFF2-40B4-BE49-F238E27FC236}">
                    <a16:creationId xmlns:a16="http://schemas.microsoft.com/office/drawing/2014/main" id="{AA039EEF-A62B-1D6C-0DE6-552DEFBA4AD5}"/>
                  </a:ext>
                </a:extLst>
              </p:cNvPr>
              <p:cNvSpPr/>
              <p:nvPr/>
            </p:nvSpPr>
            <p:spPr>
              <a:xfrm>
                <a:off x="10593457" y="4696376"/>
                <a:ext cx="207401" cy="183171"/>
              </a:xfrm>
              <a:custGeom>
                <a:avLst/>
                <a:gdLst>
                  <a:gd name="connsiteX0" fmla="*/ 0 w 207401"/>
                  <a:gd name="connsiteY0" fmla="*/ 0 h 183171"/>
                  <a:gd name="connsiteX1" fmla="*/ 207401 w 207401"/>
                  <a:gd name="connsiteY1" fmla="*/ 0 h 183171"/>
                  <a:gd name="connsiteX2" fmla="*/ 0 w 207401"/>
                  <a:gd name="connsiteY2" fmla="*/ 0 h 18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7401" h="183171">
                    <a:moveTo>
                      <a:pt x="0" y="0"/>
                    </a:moveTo>
                    <a:cubicBezTo>
                      <a:pt x="0" y="0"/>
                      <a:pt x="90162" y="211074"/>
                      <a:pt x="207401" y="0"/>
                    </a:cubicBezTo>
                    <a:cubicBezTo>
                      <a:pt x="207401" y="0"/>
                      <a:pt x="108238" y="41213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0" name="Freeform: Shape 4039">
                <a:extLst>
                  <a:ext uri="{FF2B5EF4-FFF2-40B4-BE49-F238E27FC236}">
                    <a16:creationId xmlns:a16="http://schemas.microsoft.com/office/drawing/2014/main" id="{467CB2D8-8818-F0AD-6123-EF50F5F5CBC5}"/>
                  </a:ext>
                </a:extLst>
              </p:cNvPr>
              <p:cNvSpPr/>
              <p:nvPr/>
            </p:nvSpPr>
            <p:spPr>
              <a:xfrm>
                <a:off x="10791785" y="4696376"/>
                <a:ext cx="207472" cy="183171"/>
              </a:xfrm>
              <a:custGeom>
                <a:avLst/>
                <a:gdLst>
                  <a:gd name="connsiteX0" fmla="*/ 0 w 207472"/>
                  <a:gd name="connsiteY0" fmla="*/ 0 h 183171"/>
                  <a:gd name="connsiteX1" fmla="*/ 207472 w 207472"/>
                  <a:gd name="connsiteY1" fmla="*/ 0 h 183171"/>
                  <a:gd name="connsiteX2" fmla="*/ 0 w 207472"/>
                  <a:gd name="connsiteY2" fmla="*/ 0 h 18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7472" h="183171">
                    <a:moveTo>
                      <a:pt x="0" y="0"/>
                    </a:moveTo>
                    <a:cubicBezTo>
                      <a:pt x="0" y="0"/>
                      <a:pt x="90233" y="211074"/>
                      <a:pt x="207472" y="0"/>
                    </a:cubicBezTo>
                    <a:cubicBezTo>
                      <a:pt x="207472" y="0"/>
                      <a:pt x="108237" y="41213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1" name="Freeform: Shape 4040">
                <a:extLst>
                  <a:ext uri="{FF2B5EF4-FFF2-40B4-BE49-F238E27FC236}">
                    <a16:creationId xmlns:a16="http://schemas.microsoft.com/office/drawing/2014/main" id="{508B9F24-98AF-6719-5AF0-1318546D6D72}"/>
                  </a:ext>
                </a:extLst>
              </p:cNvPr>
              <p:cNvSpPr/>
              <p:nvPr/>
            </p:nvSpPr>
            <p:spPr>
              <a:xfrm>
                <a:off x="10708464" y="4354597"/>
                <a:ext cx="170817" cy="150845"/>
              </a:xfrm>
              <a:custGeom>
                <a:avLst/>
                <a:gdLst>
                  <a:gd name="connsiteX0" fmla="*/ 0 w 170817"/>
                  <a:gd name="connsiteY0" fmla="*/ 0 h 150845"/>
                  <a:gd name="connsiteX1" fmla="*/ 170817 w 170817"/>
                  <a:gd name="connsiteY1" fmla="*/ 0 h 150845"/>
                  <a:gd name="connsiteX2" fmla="*/ 0 w 170817"/>
                  <a:gd name="connsiteY2" fmla="*/ 0 h 150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0817" h="150845">
                    <a:moveTo>
                      <a:pt x="0" y="0"/>
                    </a:moveTo>
                    <a:cubicBezTo>
                      <a:pt x="0" y="0"/>
                      <a:pt x="74247" y="173842"/>
                      <a:pt x="170817" y="0"/>
                    </a:cubicBezTo>
                    <a:cubicBezTo>
                      <a:pt x="170817" y="0"/>
                      <a:pt x="89154" y="33940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42" name="Graphic 6">
                <a:extLst>
                  <a:ext uri="{FF2B5EF4-FFF2-40B4-BE49-F238E27FC236}">
                    <a16:creationId xmlns:a16="http://schemas.microsoft.com/office/drawing/2014/main" id="{58A3B872-8DFB-6E23-0821-D867EB6851F1}"/>
                  </a:ext>
                </a:extLst>
              </p:cNvPr>
              <p:cNvGrpSpPr/>
              <p:nvPr/>
            </p:nvGrpSpPr>
            <p:grpSpPr>
              <a:xfrm>
                <a:off x="10378999" y="5385768"/>
                <a:ext cx="842710" cy="190341"/>
                <a:chOff x="10378999" y="5385768"/>
                <a:chExt cx="842710" cy="190341"/>
              </a:xfrm>
              <a:solidFill>
                <a:srgbClr val="FFFFFF"/>
              </a:solidFill>
            </p:grpSpPr>
            <p:grpSp>
              <p:nvGrpSpPr>
                <p:cNvPr id="4360" name="Graphic 6">
                  <a:extLst>
                    <a:ext uri="{FF2B5EF4-FFF2-40B4-BE49-F238E27FC236}">
                      <a16:creationId xmlns:a16="http://schemas.microsoft.com/office/drawing/2014/main" id="{D53740E9-CDE6-D9AF-3F45-65BFE2E4324C}"/>
                    </a:ext>
                  </a:extLst>
                </p:cNvPr>
                <p:cNvGrpSpPr/>
                <p:nvPr/>
              </p:nvGrpSpPr>
              <p:grpSpPr>
                <a:xfrm>
                  <a:off x="10378999" y="5385768"/>
                  <a:ext cx="627675" cy="190341"/>
                  <a:chOff x="10378999" y="5385768"/>
                  <a:chExt cx="627675" cy="190341"/>
                </a:xfrm>
                <a:solidFill>
                  <a:srgbClr val="FFFFFF"/>
                </a:solidFill>
              </p:grpSpPr>
              <p:grpSp>
                <p:nvGrpSpPr>
                  <p:cNvPr id="4362" name="Graphic 6">
                    <a:extLst>
                      <a:ext uri="{FF2B5EF4-FFF2-40B4-BE49-F238E27FC236}">
                        <a16:creationId xmlns:a16="http://schemas.microsoft.com/office/drawing/2014/main" id="{627BBA52-3ED8-7A0D-01C8-EAB65F4A231A}"/>
                      </a:ext>
                    </a:extLst>
                  </p:cNvPr>
                  <p:cNvGrpSpPr/>
                  <p:nvPr/>
                </p:nvGrpSpPr>
                <p:grpSpPr>
                  <a:xfrm>
                    <a:off x="10378999" y="5385768"/>
                    <a:ext cx="421715" cy="190341"/>
                    <a:chOff x="10378999" y="5385768"/>
                    <a:chExt cx="421715" cy="190341"/>
                  </a:xfrm>
                  <a:solidFill>
                    <a:srgbClr val="FFFFFF"/>
                  </a:solidFill>
                </p:grpSpPr>
                <p:sp>
                  <p:nvSpPr>
                    <p:cNvPr id="4364" name="Freeform: Shape 4363">
                      <a:extLst>
                        <a:ext uri="{FF2B5EF4-FFF2-40B4-BE49-F238E27FC236}">
                          <a16:creationId xmlns:a16="http://schemas.microsoft.com/office/drawing/2014/main" id="{F8A6ACC9-F113-2B3C-A89A-1D7E99271C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8999" y="5385768"/>
                      <a:ext cx="215538" cy="190341"/>
                    </a:xfrm>
                    <a:custGeom>
                      <a:avLst/>
                      <a:gdLst>
                        <a:gd name="connsiteX0" fmla="*/ 0 w 215538"/>
                        <a:gd name="connsiteY0" fmla="*/ 0 h 190341"/>
                        <a:gd name="connsiteX1" fmla="*/ 215539 w 215538"/>
                        <a:gd name="connsiteY1" fmla="*/ 0 h 190341"/>
                        <a:gd name="connsiteX2" fmla="*/ 0 w 215538"/>
                        <a:gd name="connsiteY2" fmla="*/ 0 h 190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15538" h="190341">
                          <a:moveTo>
                            <a:pt x="0" y="0"/>
                          </a:moveTo>
                          <a:cubicBezTo>
                            <a:pt x="0" y="0"/>
                            <a:pt x="93691" y="219355"/>
                            <a:pt x="215539" y="0"/>
                          </a:cubicBezTo>
                          <a:cubicBezTo>
                            <a:pt x="215539" y="0"/>
                            <a:pt x="112486" y="42826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65" name="Freeform: Shape 4364">
                      <a:extLst>
                        <a:ext uri="{FF2B5EF4-FFF2-40B4-BE49-F238E27FC236}">
                          <a16:creationId xmlns:a16="http://schemas.microsoft.com/office/drawing/2014/main" id="{BDAAF15F-DE37-0774-9411-18F08C28DD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85175" y="5385768"/>
                      <a:ext cx="215538" cy="190341"/>
                    </a:xfrm>
                    <a:custGeom>
                      <a:avLst/>
                      <a:gdLst>
                        <a:gd name="connsiteX0" fmla="*/ 0 w 215538"/>
                        <a:gd name="connsiteY0" fmla="*/ 0 h 190341"/>
                        <a:gd name="connsiteX1" fmla="*/ 215539 w 215538"/>
                        <a:gd name="connsiteY1" fmla="*/ 0 h 190341"/>
                        <a:gd name="connsiteX2" fmla="*/ 0 w 215538"/>
                        <a:gd name="connsiteY2" fmla="*/ 0 h 190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15538" h="190341">
                          <a:moveTo>
                            <a:pt x="0" y="0"/>
                          </a:moveTo>
                          <a:cubicBezTo>
                            <a:pt x="0" y="0"/>
                            <a:pt x="93763" y="219355"/>
                            <a:pt x="215539" y="0"/>
                          </a:cubicBezTo>
                          <a:cubicBezTo>
                            <a:pt x="215539" y="0"/>
                            <a:pt x="112486" y="42826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4363" name="Freeform: Shape 4362">
                    <a:extLst>
                      <a:ext uri="{FF2B5EF4-FFF2-40B4-BE49-F238E27FC236}">
                        <a16:creationId xmlns:a16="http://schemas.microsoft.com/office/drawing/2014/main" id="{49990365-4FBC-BAC2-12A0-BE1D4C30FBBF}"/>
                      </a:ext>
                    </a:extLst>
                  </p:cNvPr>
                  <p:cNvSpPr/>
                  <p:nvPr/>
                </p:nvSpPr>
                <p:spPr>
                  <a:xfrm>
                    <a:off x="10791136" y="5385768"/>
                    <a:ext cx="215538" cy="190341"/>
                  </a:xfrm>
                  <a:custGeom>
                    <a:avLst/>
                    <a:gdLst>
                      <a:gd name="connsiteX0" fmla="*/ 0 w 215538"/>
                      <a:gd name="connsiteY0" fmla="*/ 0 h 190341"/>
                      <a:gd name="connsiteX1" fmla="*/ 215539 w 215538"/>
                      <a:gd name="connsiteY1" fmla="*/ 0 h 190341"/>
                      <a:gd name="connsiteX2" fmla="*/ 0 w 215538"/>
                      <a:gd name="connsiteY2" fmla="*/ 0 h 190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5538" h="190341">
                        <a:moveTo>
                          <a:pt x="0" y="0"/>
                        </a:moveTo>
                        <a:cubicBezTo>
                          <a:pt x="0" y="0"/>
                          <a:pt x="93691" y="219355"/>
                          <a:pt x="215539" y="0"/>
                        </a:cubicBezTo>
                        <a:cubicBezTo>
                          <a:pt x="215539" y="0"/>
                          <a:pt x="112486" y="42826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361" name="Freeform: Shape 4360">
                  <a:extLst>
                    <a:ext uri="{FF2B5EF4-FFF2-40B4-BE49-F238E27FC236}">
                      <a16:creationId xmlns:a16="http://schemas.microsoft.com/office/drawing/2014/main" id="{44F01929-1622-7E64-7DC4-ACDA5B53EFC8}"/>
                    </a:ext>
                  </a:extLst>
                </p:cNvPr>
                <p:cNvSpPr/>
                <p:nvPr/>
              </p:nvSpPr>
              <p:spPr>
                <a:xfrm>
                  <a:off x="11006170" y="5385768"/>
                  <a:ext cx="215538" cy="190341"/>
                </a:xfrm>
                <a:custGeom>
                  <a:avLst/>
                  <a:gdLst>
                    <a:gd name="connsiteX0" fmla="*/ 0 w 215538"/>
                    <a:gd name="connsiteY0" fmla="*/ 0 h 190341"/>
                    <a:gd name="connsiteX1" fmla="*/ 215539 w 215538"/>
                    <a:gd name="connsiteY1" fmla="*/ 0 h 190341"/>
                    <a:gd name="connsiteX2" fmla="*/ 0 w 215538"/>
                    <a:gd name="connsiteY2" fmla="*/ 0 h 190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5538" h="190341">
                      <a:moveTo>
                        <a:pt x="0" y="0"/>
                      </a:moveTo>
                      <a:cubicBezTo>
                        <a:pt x="0" y="0"/>
                        <a:pt x="93691" y="219355"/>
                        <a:pt x="215539" y="0"/>
                      </a:cubicBezTo>
                      <a:cubicBezTo>
                        <a:pt x="215539" y="0"/>
                        <a:pt x="112487" y="42826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43" name="Graphic 6">
                <a:extLst>
                  <a:ext uri="{FF2B5EF4-FFF2-40B4-BE49-F238E27FC236}">
                    <a16:creationId xmlns:a16="http://schemas.microsoft.com/office/drawing/2014/main" id="{8B4C8A0C-1812-B351-A3CB-466872288C43}"/>
                  </a:ext>
                </a:extLst>
              </p:cNvPr>
              <p:cNvGrpSpPr/>
              <p:nvPr/>
            </p:nvGrpSpPr>
            <p:grpSpPr>
              <a:xfrm>
                <a:off x="10249662" y="5755345"/>
                <a:ext cx="1087486" cy="245648"/>
                <a:chOff x="10249662" y="5755345"/>
                <a:chExt cx="1087486" cy="245648"/>
              </a:xfrm>
              <a:solidFill>
                <a:srgbClr val="FFFFFF"/>
              </a:solidFill>
            </p:grpSpPr>
            <p:grpSp>
              <p:nvGrpSpPr>
                <p:cNvPr id="4354" name="Graphic 6">
                  <a:extLst>
                    <a:ext uri="{FF2B5EF4-FFF2-40B4-BE49-F238E27FC236}">
                      <a16:creationId xmlns:a16="http://schemas.microsoft.com/office/drawing/2014/main" id="{209D9115-102B-6926-FB1B-C74F74444CE6}"/>
                    </a:ext>
                  </a:extLst>
                </p:cNvPr>
                <p:cNvGrpSpPr/>
                <p:nvPr/>
              </p:nvGrpSpPr>
              <p:grpSpPr>
                <a:xfrm>
                  <a:off x="10249662" y="5755345"/>
                  <a:ext cx="809943" cy="245648"/>
                  <a:chOff x="10249662" y="5755345"/>
                  <a:chExt cx="809943" cy="245648"/>
                </a:xfrm>
                <a:solidFill>
                  <a:srgbClr val="FFFFFF"/>
                </a:solidFill>
              </p:grpSpPr>
              <p:grpSp>
                <p:nvGrpSpPr>
                  <p:cNvPr id="4356" name="Graphic 6">
                    <a:extLst>
                      <a:ext uri="{FF2B5EF4-FFF2-40B4-BE49-F238E27FC236}">
                        <a16:creationId xmlns:a16="http://schemas.microsoft.com/office/drawing/2014/main" id="{547BA70A-5F1E-6EB0-11D0-9A23879DCACF}"/>
                      </a:ext>
                    </a:extLst>
                  </p:cNvPr>
                  <p:cNvGrpSpPr/>
                  <p:nvPr/>
                </p:nvGrpSpPr>
                <p:grpSpPr>
                  <a:xfrm>
                    <a:off x="10249662" y="5755345"/>
                    <a:ext cx="544210" cy="245648"/>
                    <a:chOff x="10249662" y="5755345"/>
                    <a:chExt cx="544210" cy="245648"/>
                  </a:xfrm>
                  <a:solidFill>
                    <a:srgbClr val="FFFFFF"/>
                  </a:solidFill>
                </p:grpSpPr>
                <p:sp>
                  <p:nvSpPr>
                    <p:cNvPr id="4358" name="Freeform: Shape 4357">
                      <a:extLst>
                        <a:ext uri="{FF2B5EF4-FFF2-40B4-BE49-F238E27FC236}">
                          <a16:creationId xmlns:a16="http://schemas.microsoft.com/office/drawing/2014/main" id="{7E4C64C8-5885-431F-2BB6-C917E77DE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9662" y="5755345"/>
                      <a:ext cx="278190" cy="245648"/>
                    </a:xfrm>
                    <a:custGeom>
                      <a:avLst/>
                      <a:gdLst>
                        <a:gd name="connsiteX0" fmla="*/ 0 w 278190"/>
                        <a:gd name="connsiteY0" fmla="*/ 0 h 245648"/>
                        <a:gd name="connsiteX1" fmla="*/ 278191 w 278190"/>
                        <a:gd name="connsiteY1" fmla="*/ 0 h 245648"/>
                        <a:gd name="connsiteX2" fmla="*/ 0 w 278190"/>
                        <a:gd name="connsiteY2" fmla="*/ 0 h 245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8190" h="245648">
                          <a:moveTo>
                            <a:pt x="0" y="0"/>
                          </a:moveTo>
                          <a:cubicBezTo>
                            <a:pt x="0" y="0"/>
                            <a:pt x="120912" y="283088"/>
                            <a:pt x="278191" y="0"/>
                          </a:cubicBezTo>
                          <a:cubicBezTo>
                            <a:pt x="278191" y="0"/>
                            <a:pt x="145181" y="55270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59" name="Freeform: Shape 4358">
                      <a:extLst>
                        <a:ext uri="{FF2B5EF4-FFF2-40B4-BE49-F238E27FC236}">
                          <a16:creationId xmlns:a16="http://schemas.microsoft.com/office/drawing/2014/main" id="{C00C8096-FA2D-19E3-1ECB-82A46A7E5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15682" y="5755345"/>
                      <a:ext cx="278190" cy="245648"/>
                    </a:xfrm>
                    <a:custGeom>
                      <a:avLst/>
                      <a:gdLst>
                        <a:gd name="connsiteX0" fmla="*/ 0 w 278190"/>
                        <a:gd name="connsiteY0" fmla="*/ 0 h 245648"/>
                        <a:gd name="connsiteX1" fmla="*/ 278191 w 278190"/>
                        <a:gd name="connsiteY1" fmla="*/ 0 h 245648"/>
                        <a:gd name="connsiteX2" fmla="*/ 0 w 278190"/>
                        <a:gd name="connsiteY2" fmla="*/ 0 h 245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8190" h="245648">
                          <a:moveTo>
                            <a:pt x="0" y="0"/>
                          </a:moveTo>
                          <a:cubicBezTo>
                            <a:pt x="0" y="0"/>
                            <a:pt x="120984" y="283088"/>
                            <a:pt x="278191" y="0"/>
                          </a:cubicBezTo>
                          <a:cubicBezTo>
                            <a:pt x="278191" y="0"/>
                            <a:pt x="145181" y="55270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4357" name="Freeform: Shape 4356">
                    <a:extLst>
                      <a:ext uri="{FF2B5EF4-FFF2-40B4-BE49-F238E27FC236}">
                        <a16:creationId xmlns:a16="http://schemas.microsoft.com/office/drawing/2014/main" id="{1B89F5C1-8E87-7537-FD3B-C73819090AED}"/>
                      </a:ext>
                    </a:extLst>
                  </p:cNvPr>
                  <p:cNvSpPr/>
                  <p:nvPr/>
                </p:nvSpPr>
                <p:spPr>
                  <a:xfrm>
                    <a:off x="10781486" y="5755345"/>
                    <a:ext cx="278118" cy="245648"/>
                  </a:xfrm>
                  <a:custGeom>
                    <a:avLst/>
                    <a:gdLst>
                      <a:gd name="connsiteX0" fmla="*/ 0 w 278118"/>
                      <a:gd name="connsiteY0" fmla="*/ 0 h 245648"/>
                      <a:gd name="connsiteX1" fmla="*/ 278119 w 278118"/>
                      <a:gd name="connsiteY1" fmla="*/ 0 h 245648"/>
                      <a:gd name="connsiteX2" fmla="*/ 0 w 278118"/>
                      <a:gd name="connsiteY2" fmla="*/ 0 h 24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8118" h="245648">
                        <a:moveTo>
                          <a:pt x="0" y="0"/>
                        </a:moveTo>
                        <a:cubicBezTo>
                          <a:pt x="0" y="0"/>
                          <a:pt x="120912" y="283088"/>
                          <a:pt x="278119" y="0"/>
                        </a:cubicBezTo>
                        <a:cubicBezTo>
                          <a:pt x="278119" y="0"/>
                          <a:pt x="145109" y="55270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355" name="Freeform: Shape 4354">
                  <a:extLst>
                    <a:ext uri="{FF2B5EF4-FFF2-40B4-BE49-F238E27FC236}">
                      <a16:creationId xmlns:a16="http://schemas.microsoft.com/office/drawing/2014/main" id="{372743D2-382E-BF4C-AFAE-E1BCAE747F0F}"/>
                    </a:ext>
                  </a:extLst>
                </p:cNvPr>
                <p:cNvSpPr/>
                <p:nvPr/>
              </p:nvSpPr>
              <p:spPr>
                <a:xfrm>
                  <a:off x="11059029" y="5755345"/>
                  <a:ext cx="278118" cy="245648"/>
                </a:xfrm>
                <a:custGeom>
                  <a:avLst/>
                  <a:gdLst>
                    <a:gd name="connsiteX0" fmla="*/ 0 w 278118"/>
                    <a:gd name="connsiteY0" fmla="*/ 0 h 245648"/>
                    <a:gd name="connsiteX1" fmla="*/ 278119 w 278118"/>
                    <a:gd name="connsiteY1" fmla="*/ 0 h 245648"/>
                    <a:gd name="connsiteX2" fmla="*/ 0 w 278118"/>
                    <a:gd name="connsiteY2" fmla="*/ 0 h 245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8118" h="245648">
                      <a:moveTo>
                        <a:pt x="0" y="0"/>
                      </a:moveTo>
                      <a:cubicBezTo>
                        <a:pt x="0" y="0"/>
                        <a:pt x="120911" y="283088"/>
                        <a:pt x="278119" y="0"/>
                      </a:cubicBezTo>
                      <a:cubicBezTo>
                        <a:pt x="278119" y="0"/>
                        <a:pt x="145109" y="55270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44" name="Freeform: Shape 4043">
                <a:extLst>
                  <a:ext uri="{FF2B5EF4-FFF2-40B4-BE49-F238E27FC236}">
                    <a16:creationId xmlns:a16="http://schemas.microsoft.com/office/drawing/2014/main" id="{676213E9-BE96-0BF6-79DC-8A9D62A3B97D}"/>
                  </a:ext>
                </a:extLst>
              </p:cNvPr>
              <p:cNvSpPr/>
              <p:nvPr/>
            </p:nvSpPr>
            <p:spPr>
              <a:xfrm>
                <a:off x="10895773" y="6064934"/>
                <a:ext cx="20236" cy="21387"/>
              </a:xfrm>
              <a:custGeom>
                <a:avLst/>
                <a:gdLst>
                  <a:gd name="connsiteX0" fmla="*/ 0 w 20236"/>
                  <a:gd name="connsiteY0" fmla="*/ 11882 h 21387"/>
                  <a:gd name="connsiteX1" fmla="*/ 11883 w 20236"/>
                  <a:gd name="connsiteY1" fmla="*/ 0 h 21387"/>
                  <a:gd name="connsiteX2" fmla="*/ 20236 w 20236"/>
                  <a:gd name="connsiteY2" fmla="*/ 11882 h 21387"/>
                  <a:gd name="connsiteX3" fmla="*/ 10730 w 20236"/>
                  <a:gd name="connsiteY3" fmla="*/ 21388 h 21387"/>
                  <a:gd name="connsiteX4" fmla="*/ 0 w 20236"/>
                  <a:gd name="connsiteY4" fmla="*/ 11882 h 21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36" h="21387">
                    <a:moveTo>
                      <a:pt x="0" y="11882"/>
                    </a:moveTo>
                    <a:cubicBezTo>
                      <a:pt x="0" y="5329"/>
                      <a:pt x="5329" y="0"/>
                      <a:pt x="11883" y="0"/>
                    </a:cubicBezTo>
                    <a:cubicBezTo>
                      <a:pt x="18436" y="0"/>
                      <a:pt x="20236" y="5329"/>
                      <a:pt x="20236" y="11882"/>
                    </a:cubicBezTo>
                    <a:cubicBezTo>
                      <a:pt x="20236" y="18436"/>
                      <a:pt x="17284" y="21388"/>
                      <a:pt x="10730" y="21388"/>
                    </a:cubicBezTo>
                    <a:cubicBezTo>
                      <a:pt x="4177" y="21388"/>
                      <a:pt x="0" y="18436"/>
                      <a:pt x="0" y="11882"/>
                    </a:cubicBezTo>
                    <a:close/>
                  </a:path>
                </a:pathLst>
              </a:custGeom>
              <a:solidFill>
                <a:srgbClr val="F9EED5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5" name="Freeform: Shape 4044">
                <a:extLst>
                  <a:ext uri="{FF2B5EF4-FFF2-40B4-BE49-F238E27FC236}">
                    <a16:creationId xmlns:a16="http://schemas.microsoft.com/office/drawing/2014/main" id="{9CCC73C2-C563-E1EA-D213-BFB88099D9FF}"/>
                  </a:ext>
                </a:extLst>
              </p:cNvPr>
              <p:cNvSpPr/>
              <p:nvPr/>
            </p:nvSpPr>
            <p:spPr>
              <a:xfrm>
                <a:off x="10238632" y="5303766"/>
                <a:ext cx="17598" cy="17408"/>
              </a:xfrm>
              <a:custGeom>
                <a:avLst/>
                <a:gdLst>
                  <a:gd name="connsiteX0" fmla="*/ 15423 w 17598"/>
                  <a:gd name="connsiteY0" fmla="*/ 2930 h 17408"/>
                  <a:gd name="connsiteX1" fmla="*/ 11678 w 17598"/>
                  <a:gd name="connsiteY1" fmla="*/ 626 h 17408"/>
                  <a:gd name="connsiteX2" fmla="*/ 6781 w 17598"/>
                  <a:gd name="connsiteY2" fmla="*/ 17405 h 17408"/>
                  <a:gd name="connsiteX3" fmla="*/ 15423 w 17598"/>
                  <a:gd name="connsiteY3" fmla="*/ 2930 h 17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98" h="17408">
                    <a:moveTo>
                      <a:pt x="15423" y="2930"/>
                    </a:moveTo>
                    <a:cubicBezTo>
                      <a:pt x="14631" y="1490"/>
                      <a:pt x="11678" y="626"/>
                      <a:pt x="11678" y="626"/>
                    </a:cubicBezTo>
                    <a:cubicBezTo>
                      <a:pt x="300" y="-3839"/>
                      <a:pt x="-5317" y="17045"/>
                      <a:pt x="6781" y="17405"/>
                    </a:cubicBezTo>
                    <a:cubicBezTo>
                      <a:pt x="14126" y="17621"/>
                      <a:pt x="21328" y="7611"/>
                      <a:pt x="15423" y="29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6" name="Freeform: Shape 4045">
                <a:extLst>
                  <a:ext uri="{FF2B5EF4-FFF2-40B4-BE49-F238E27FC236}">
                    <a16:creationId xmlns:a16="http://schemas.microsoft.com/office/drawing/2014/main" id="{6B06F3CC-8BFC-2808-4B30-AA01A9877F71}"/>
                  </a:ext>
                </a:extLst>
              </p:cNvPr>
              <p:cNvSpPr/>
              <p:nvPr/>
            </p:nvSpPr>
            <p:spPr>
              <a:xfrm>
                <a:off x="10770812" y="4289028"/>
                <a:ext cx="19324" cy="19123"/>
              </a:xfrm>
              <a:custGeom>
                <a:avLst/>
                <a:gdLst>
                  <a:gd name="connsiteX0" fmla="*/ 16939 w 19324"/>
                  <a:gd name="connsiteY0" fmla="*/ 3277 h 19123"/>
                  <a:gd name="connsiteX1" fmla="*/ 12835 w 19324"/>
                  <a:gd name="connsiteY1" fmla="*/ 684 h 19123"/>
                  <a:gd name="connsiteX2" fmla="*/ 7434 w 19324"/>
                  <a:gd name="connsiteY2" fmla="*/ 19120 h 19123"/>
                  <a:gd name="connsiteX3" fmla="*/ 16939 w 19324"/>
                  <a:gd name="connsiteY3" fmla="*/ 320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24" h="19123">
                    <a:moveTo>
                      <a:pt x="16939" y="3277"/>
                    </a:moveTo>
                    <a:cubicBezTo>
                      <a:pt x="16075" y="1692"/>
                      <a:pt x="12835" y="684"/>
                      <a:pt x="12835" y="684"/>
                    </a:cubicBezTo>
                    <a:cubicBezTo>
                      <a:pt x="304" y="-4212"/>
                      <a:pt x="-5818" y="18760"/>
                      <a:pt x="7434" y="19120"/>
                    </a:cubicBezTo>
                    <a:cubicBezTo>
                      <a:pt x="15499" y="19336"/>
                      <a:pt x="23421" y="8390"/>
                      <a:pt x="16939" y="32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7" name="Freeform: Shape 4046">
                <a:extLst>
                  <a:ext uri="{FF2B5EF4-FFF2-40B4-BE49-F238E27FC236}">
                    <a16:creationId xmlns:a16="http://schemas.microsoft.com/office/drawing/2014/main" id="{79AC71DD-436C-BAF9-E33E-D503365E314C}"/>
                  </a:ext>
                </a:extLst>
              </p:cNvPr>
              <p:cNvSpPr/>
              <p:nvPr/>
            </p:nvSpPr>
            <p:spPr>
              <a:xfrm>
                <a:off x="10204101" y="6112194"/>
                <a:ext cx="19355" cy="19140"/>
              </a:xfrm>
              <a:custGeom>
                <a:avLst/>
                <a:gdLst>
                  <a:gd name="connsiteX0" fmla="*/ 16971 w 19355"/>
                  <a:gd name="connsiteY0" fmla="*/ 3294 h 19140"/>
                  <a:gd name="connsiteX1" fmla="*/ 12866 w 19355"/>
                  <a:gd name="connsiteY1" fmla="*/ 702 h 19140"/>
                  <a:gd name="connsiteX2" fmla="*/ 7465 w 19355"/>
                  <a:gd name="connsiteY2" fmla="*/ 19137 h 19140"/>
                  <a:gd name="connsiteX3" fmla="*/ 16971 w 19355"/>
                  <a:gd name="connsiteY3" fmla="*/ 3222 h 19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55" h="19140">
                    <a:moveTo>
                      <a:pt x="16971" y="3294"/>
                    </a:moveTo>
                    <a:cubicBezTo>
                      <a:pt x="16107" y="1710"/>
                      <a:pt x="12866" y="702"/>
                      <a:pt x="12866" y="702"/>
                    </a:cubicBezTo>
                    <a:cubicBezTo>
                      <a:pt x="335" y="-4267"/>
                      <a:pt x="-5858" y="18777"/>
                      <a:pt x="7465" y="19137"/>
                    </a:cubicBezTo>
                    <a:cubicBezTo>
                      <a:pt x="15530" y="19353"/>
                      <a:pt x="23452" y="8407"/>
                      <a:pt x="16971" y="32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8" name="Freeform: Shape 4047">
                <a:extLst>
                  <a:ext uri="{FF2B5EF4-FFF2-40B4-BE49-F238E27FC236}">
                    <a16:creationId xmlns:a16="http://schemas.microsoft.com/office/drawing/2014/main" id="{EFC6E030-D5AC-F2FA-EAF6-B56553A81BB8}"/>
                  </a:ext>
                </a:extLst>
              </p:cNvPr>
              <p:cNvSpPr/>
              <p:nvPr/>
            </p:nvSpPr>
            <p:spPr>
              <a:xfrm>
                <a:off x="10983295" y="4898916"/>
                <a:ext cx="19355" cy="19123"/>
              </a:xfrm>
              <a:custGeom>
                <a:avLst/>
                <a:gdLst>
                  <a:gd name="connsiteX0" fmla="*/ 16970 w 19355"/>
                  <a:gd name="connsiteY0" fmla="*/ 3205 h 19123"/>
                  <a:gd name="connsiteX1" fmla="*/ 12866 w 19355"/>
                  <a:gd name="connsiteY1" fmla="*/ 684 h 19123"/>
                  <a:gd name="connsiteX2" fmla="*/ 7465 w 19355"/>
                  <a:gd name="connsiteY2" fmla="*/ 19120 h 19123"/>
                  <a:gd name="connsiteX3" fmla="*/ 16970 w 19355"/>
                  <a:gd name="connsiteY3" fmla="*/ 320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55" h="19123">
                    <a:moveTo>
                      <a:pt x="16970" y="3205"/>
                    </a:moveTo>
                    <a:cubicBezTo>
                      <a:pt x="16106" y="1621"/>
                      <a:pt x="12866" y="684"/>
                      <a:pt x="12866" y="684"/>
                    </a:cubicBezTo>
                    <a:cubicBezTo>
                      <a:pt x="336" y="-4212"/>
                      <a:pt x="-5858" y="18760"/>
                      <a:pt x="7465" y="19120"/>
                    </a:cubicBezTo>
                    <a:cubicBezTo>
                      <a:pt x="15531" y="19336"/>
                      <a:pt x="23452" y="8390"/>
                      <a:pt x="16970" y="32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9" name="Freeform: Shape 4048">
                <a:extLst>
                  <a:ext uri="{FF2B5EF4-FFF2-40B4-BE49-F238E27FC236}">
                    <a16:creationId xmlns:a16="http://schemas.microsoft.com/office/drawing/2014/main" id="{74A674F3-E828-2315-C2A7-62D49BDDB8E8}"/>
                  </a:ext>
                </a:extLst>
              </p:cNvPr>
              <p:cNvSpPr/>
              <p:nvPr/>
            </p:nvSpPr>
            <p:spPr>
              <a:xfrm>
                <a:off x="10512034" y="5665723"/>
                <a:ext cx="19366" cy="19123"/>
              </a:xfrm>
              <a:custGeom>
                <a:avLst/>
                <a:gdLst>
                  <a:gd name="connsiteX0" fmla="*/ 16971 w 19366"/>
                  <a:gd name="connsiteY0" fmla="*/ 3205 h 19123"/>
                  <a:gd name="connsiteX1" fmla="*/ 12866 w 19366"/>
                  <a:gd name="connsiteY1" fmla="*/ 684 h 19123"/>
                  <a:gd name="connsiteX2" fmla="*/ 7465 w 19366"/>
                  <a:gd name="connsiteY2" fmla="*/ 19120 h 19123"/>
                  <a:gd name="connsiteX3" fmla="*/ 16971 w 19366"/>
                  <a:gd name="connsiteY3" fmla="*/ 320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66" h="19123">
                    <a:moveTo>
                      <a:pt x="16971" y="3205"/>
                    </a:moveTo>
                    <a:cubicBezTo>
                      <a:pt x="16107" y="1621"/>
                      <a:pt x="12866" y="684"/>
                      <a:pt x="12866" y="684"/>
                    </a:cubicBezTo>
                    <a:cubicBezTo>
                      <a:pt x="335" y="-4212"/>
                      <a:pt x="-5858" y="18760"/>
                      <a:pt x="7465" y="19120"/>
                    </a:cubicBezTo>
                    <a:cubicBezTo>
                      <a:pt x="15602" y="19336"/>
                      <a:pt x="23452" y="8390"/>
                      <a:pt x="16971" y="32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0" name="Freeform: Shape 4049">
                <a:extLst>
                  <a:ext uri="{FF2B5EF4-FFF2-40B4-BE49-F238E27FC236}">
                    <a16:creationId xmlns:a16="http://schemas.microsoft.com/office/drawing/2014/main" id="{42B248B1-7214-E908-2EBA-EF85343EBA34}"/>
                  </a:ext>
                </a:extLst>
              </p:cNvPr>
              <p:cNvSpPr/>
              <p:nvPr/>
            </p:nvSpPr>
            <p:spPr>
              <a:xfrm>
                <a:off x="11230767" y="5793315"/>
                <a:ext cx="19324" cy="19140"/>
              </a:xfrm>
              <a:custGeom>
                <a:avLst/>
                <a:gdLst>
                  <a:gd name="connsiteX0" fmla="*/ 16939 w 19324"/>
                  <a:gd name="connsiteY0" fmla="*/ 3294 h 19140"/>
                  <a:gd name="connsiteX1" fmla="*/ 12835 w 19324"/>
                  <a:gd name="connsiteY1" fmla="*/ 702 h 19140"/>
                  <a:gd name="connsiteX2" fmla="*/ 7434 w 19324"/>
                  <a:gd name="connsiteY2" fmla="*/ 19137 h 19140"/>
                  <a:gd name="connsiteX3" fmla="*/ 16939 w 19324"/>
                  <a:gd name="connsiteY3" fmla="*/ 3222 h 19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24" h="19140">
                    <a:moveTo>
                      <a:pt x="16939" y="3294"/>
                    </a:moveTo>
                    <a:cubicBezTo>
                      <a:pt x="16075" y="1710"/>
                      <a:pt x="12835" y="702"/>
                      <a:pt x="12835" y="702"/>
                    </a:cubicBezTo>
                    <a:cubicBezTo>
                      <a:pt x="304" y="-4267"/>
                      <a:pt x="-5818" y="18777"/>
                      <a:pt x="7434" y="19137"/>
                    </a:cubicBezTo>
                    <a:cubicBezTo>
                      <a:pt x="15499" y="19353"/>
                      <a:pt x="23421" y="8407"/>
                      <a:pt x="16939" y="32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51" name="Graphic 6">
                <a:extLst>
                  <a:ext uri="{FF2B5EF4-FFF2-40B4-BE49-F238E27FC236}">
                    <a16:creationId xmlns:a16="http://schemas.microsoft.com/office/drawing/2014/main" id="{A71D04D2-C4CD-E5FB-63E4-1F7D918DACF4}"/>
                  </a:ext>
                </a:extLst>
              </p:cNvPr>
              <p:cNvGrpSpPr/>
              <p:nvPr/>
            </p:nvGrpSpPr>
            <p:grpSpPr>
              <a:xfrm>
                <a:off x="10074955" y="5936965"/>
                <a:ext cx="1470457" cy="411921"/>
                <a:chOff x="10074955" y="5936965"/>
                <a:chExt cx="1470457" cy="411921"/>
              </a:xfrm>
            </p:grpSpPr>
            <p:sp>
              <p:nvSpPr>
                <p:cNvPr id="4266" name="Freeform: Shape 4265">
                  <a:extLst>
                    <a:ext uri="{FF2B5EF4-FFF2-40B4-BE49-F238E27FC236}">
                      <a16:creationId xmlns:a16="http://schemas.microsoft.com/office/drawing/2014/main" id="{B8EE0991-EBC3-76E4-6FC9-99C27F89A52F}"/>
                    </a:ext>
                  </a:extLst>
                </p:cNvPr>
                <p:cNvSpPr/>
                <p:nvPr/>
              </p:nvSpPr>
              <p:spPr>
                <a:xfrm>
                  <a:off x="10912624" y="5999473"/>
                  <a:ext cx="152958" cy="32766"/>
                </a:xfrm>
                <a:custGeom>
                  <a:avLst/>
                  <a:gdLst>
                    <a:gd name="connsiteX0" fmla="*/ 152958 w 152958"/>
                    <a:gd name="connsiteY0" fmla="*/ 16419 h 32766"/>
                    <a:gd name="connsiteX1" fmla="*/ 76479 w 152958"/>
                    <a:gd name="connsiteY1" fmla="*/ 32766 h 32766"/>
                    <a:gd name="connsiteX2" fmla="*/ 0 w 152958"/>
                    <a:gd name="connsiteY2" fmla="*/ 16419 h 32766"/>
                    <a:gd name="connsiteX3" fmla="*/ 76479 w 152958"/>
                    <a:gd name="connsiteY3" fmla="*/ 0 h 32766"/>
                    <a:gd name="connsiteX4" fmla="*/ 152958 w 152958"/>
                    <a:gd name="connsiteY4" fmla="*/ 16419 h 32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958" h="32766">
                      <a:moveTo>
                        <a:pt x="152958" y="16419"/>
                      </a:moveTo>
                      <a:cubicBezTo>
                        <a:pt x="152958" y="25421"/>
                        <a:pt x="118680" y="32766"/>
                        <a:pt x="76479" y="32766"/>
                      </a:cubicBezTo>
                      <a:cubicBezTo>
                        <a:pt x="34279" y="32766"/>
                        <a:pt x="0" y="25421"/>
                        <a:pt x="0" y="16419"/>
                      </a:cubicBezTo>
                      <a:cubicBezTo>
                        <a:pt x="0" y="7417"/>
                        <a:pt x="34279" y="0"/>
                        <a:pt x="76479" y="0"/>
                      </a:cubicBezTo>
                      <a:cubicBezTo>
                        <a:pt x="118680" y="0"/>
                        <a:pt x="152958" y="7346"/>
                        <a:pt x="152958" y="16419"/>
                      </a:cubicBezTo>
                      <a:close/>
                    </a:path>
                  </a:pathLst>
                </a:custGeom>
                <a:solidFill>
                  <a:srgbClr val="2DDBE1">
                    <a:alpha val="2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67" name="Graphic 6">
                  <a:extLst>
                    <a:ext uri="{FF2B5EF4-FFF2-40B4-BE49-F238E27FC236}">
                      <a16:creationId xmlns:a16="http://schemas.microsoft.com/office/drawing/2014/main" id="{861C5575-F400-3701-D103-04548067D2ED}"/>
                    </a:ext>
                  </a:extLst>
                </p:cNvPr>
                <p:cNvGrpSpPr/>
                <p:nvPr/>
              </p:nvGrpSpPr>
              <p:grpSpPr>
                <a:xfrm>
                  <a:off x="10074955" y="5936965"/>
                  <a:ext cx="678517" cy="411921"/>
                  <a:chOff x="10074955" y="5936965"/>
                  <a:chExt cx="678517" cy="411921"/>
                </a:xfrm>
              </p:grpSpPr>
              <p:sp>
                <p:nvSpPr>
                  <p:cNvPr id="4319" name="Freeform: Shape 4318">
                    <a:extLst>
                      <a:ext uri="{FF2B5EF4-FFF2-40B4-BE49-F238E27FC236}">
                        <a16:creationId xmlns:a16="http://schemas.microsoft.com/office/drawing/2014/main" id="{69D061C9-3884-2286-842E-EBC25E52A0FE}"/>
                      </a:ext>
                    </a:extLst>
                  </p:cNvPr>
                  <p:cNvSpPr/>
                  <p:nvPr/>
                </p:nvSpPr>
                <p:spPr>
                  <a:xfrm>
                    <a:off x="10074955" y="6279608"/>
                    <a:ext cx="401551" cy="69277"/>
                  </a:xfrm>
                  <a:custGeom>
                    <a:avLst/>
                    <a:gdLst>
                      <a:gd name="connsiteX0" fmla="*/ 401551 w 401551"/>
                      <a:gd name="connsiteY0" fmla="*/ 34639 h 69277"/>
                      <a:gd name="connsiteX1" fmla="*/ 200776 w 401551"/>
                      <a:gd name="connsiteY1" fmla="*/ 69278 h 69277"/>
                      <a:gd name="connsiteX2" fmla="*/ 0 w 401551"/>
                      <a:gd name="connsiteY2" fmla="*/ 34639 h 69277"/>
                      <a:gd name="connsiteX3" fmla="*/ 200776 w 401551"/>
                      <a:gd name="connsiteY3" fmla="*/ 0 h 69277"/>
                      <a:gd name="connsiteX4" fmla="*/ 401551 w 401551"/>
                      <a:gd name="connsiteY4" fmla="*/ 34639 h 69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551" h="69277">
                        <a:moveTo>
                          <a:pt x="401551" y="34639"/>
                        </a:moveTo>
                        <a:cubicBezTo>
                          <a:pt x="401551" y="53794"/>
                          <a:pt x="311678" y="69278"/>
                          <a:pt x="200776" y="69278"/>
                        </a:cubicBezTo>
                        <a:cubicBezTo>
                          <a:pt x="89874" y="69278"/>
                          <a:pt x="0" y="53794"/>
                          <a:pt x="0" y="34639"/>
                        </a:cubicBezTo>
                        <a:cubicBezTo>
                          <a:pt x="0" y="15483"/>
                          <a:pt x="89874" y="0"/>
                          <a:pt x="200776" y="0"/>
                        </a:cubicBezTo>
                        <a:cubicBezTo>
                          <a:pt x="311678" y="0"/>
                          <a:pt x="401551" y="15483"/>
                          <a:pt x="401551" y="34639"/>
                        </a:cubicBezTo>
                        <a:close/>
                      </a:path>
                    </a:pathLst>
                  </a:custGeom>
                  <a:solidFill>
                    <a:srgbClr val="2DDBE1">
                      <a:alpha val="20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20" name="Freeform: Shape 4319">
                    <a:extLst>
                      <a:ext uri="{FF2B5EF4-FFF2-40B4-BE49-F238E27FC236}">
                        <a16:creationId xmlns:a16="http://schemas.microsoft.com/office/drawing/2014/main" id="{ECA0A6F8-B3CD-E13D-E4C9-7994957C7FF3}"/>
                      </a:ext>
                    </a:extLst>
                  </p:cNvPr>
                  <p:cNvSpPr/>
                  <p:nvPr/>
                </p:nvSpPr>
                <p:spPr>
                  <a:xfrm>
                    <a:off x="10351849" y="6218684"/>
                    <a:ext cx="401623" cy="69205"/>
                  </a:xfrm>
                  <a:custGeom>
                    <a:avLst/>
                    <a:gdLst>
                      <a:gd name="connsiteX0" fmla="*/ 401623 w 401623"/>
                      <a:gd name="connsiteY0" fmla="*/ 34639 h 69205"/>
                      <a:gd name="connsiteX1" fmla="*/ 200776 w 401623"/>
                      <a:gd name="connsiteY1" fmla="*/ 69206 h 69205"/>
                      <a:gd name="connsiteX2" fmla="*/ 0 w 401623"/>
                      <a:gd name="connsiteY2" fmla="*/ 34639 h 69205"/>
                      <a:gd name="connsiteX3" fmla="*/ 200776 w 401623"/>
                      <a:gd name="connsiteY3" fmla="*/ 0 h 69205"/>
                      <a:gd name="connsiteX4" fmla="*/ 401623 w 401623"/>
                      <a:gd name="connsiteY4" fmla="*/ 34639 h 69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623" h="69205">
                        <a:moveTo>
                          <a:pt x="401623" y="34639"/>
                        </a:moveTo>
                        <a:cubicBezTo>
                          <a:pt x="401623" y="53723"/>
                          <a:pt x="311678" y="69206"/>
                          <a:pt x="200776" y="69206"/>
                        </a:cubicBezTo>
                        <a:cubicBezTo>
                          <a:pt x="89874" y="69206"/>
                          <a:pt x="0" y="53723"/>
                          <a:pt x="0" y="34639"/>
                        </a:cubicBezTo>
                        <a:cubicBezTo>
                          <a:pt x="0" y="15555"/>
                          <a:pt x="89874" y="0"/>
                          <a:pt x="200776" y="0"/>
                        </a:cubicBezTo>
                        <a:cubicBezTo>
                          <a:pt x="311678" y="0"/>
                          <a:pt x="401623" y="15483"/>
                          <a:pt x="401623" y="34639"/>
                        </a:cubicBezTo>
                        <a:close/>
                      </a:path>
                    </a:pathLst>
                  </a:custGeom>
                  <a:solidFill>
                    <a:srgbClr val="2DDBE1">
                      <a:alpha val="20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321" name="Graphic 6">
                    <a:extLst>
                      <a:ext uri="{FF2B5EF4-FFF2-40B4-BE49-F238E27FC236}">
                        <a16:creationId xmlns:a16="http://schemas.microsoft.com/office/drawing/2014/main" id="{DDB45BE2-AAF0-D7A4-E87D-E18F80013CA2}"/>
                      </a:ext>
                    </a:extLst>
                  </p:cNvPr>
                  <p:cNvGrpSpPr/>
                  <p:nvPr/>
                </p:nvGrpSpPr>
                <p:grpSpPr>
                  <a:xfrm>
                    <a:off x="10121981" y="5936965"/>
                    <a:ext cx="562142" cy="385635"/>
                    <a:chOff x="10121981" y="5936965"/>
                    <a:chExt cx="562142" cy="385635"/>
                  </a:xfrm>
                </p:grpSpPr>
                <p:grpSp>
                  <p:nvGrpSpPr>
                    <p:cNvPr id="4322" name="Graphic 6">
                      <a:extLst>
                        <a:ext uri="{FF2B5EF4-FFF2-40B4-BE49-F238E27FC236}">
                          <a16:creationId xmlns:a16="http://schemas.microsoft.com/office/drawing/2014/main" id="{4AD07CDA-7997-E967-F0CB-0135F67917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461456" y="5936965"/>
                      <a:ext cx="174273" cy="135098"/>
                      <a:chOff x="10461456" y="5936965"/>
                      <a:chExt cx="174273" cy="135098"/>
                    </a:xfrm>
                  </p:grpSpPr>
                  <p:sp>
                    <p:nvSpPr>
                      <p:cNvPr id="4347" name="Freeform: Shape 4346">
                        <a:extLst>
                          <a:ext uri="{FF2B5EF4-FFF2-40B4-BE49-F238E27FC236}">
                            <a16:creationId xmlns:a16="http://schemas.microsoft.com/office/drawing/2014/main" id="{6DFBC693-C570-DF42-408B-1603DE6869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61959" y="5936965"/>
                        <a:ext cx="173770" cy="133442"/>
                      </a:xfrm>
                      <a:custGeom>
                        <a:avLst/>
                        <a:gdLst>
                          <a:gd name="connsiteX0" fmla="*/ 0 w 173770"/>
                          <a:gd name="connsiteY0" fmla="*/ 0 h 133442"/>
                          <a:gd name="connsiteX1" fmla="*/ 173770 w 173770"/>
                          <a:gd name="connsiteY1" fmla="*/ 0 h 133442"/>
                          <a:gd name="connsiteX2" fmla="*/ 173770 w 173770"/>
                          <a:gd name="connsiteY2" fmla="*/ 133443 h 133442"/>
                          <a:gd name="connsiteX3" fmla="*/ 0 w 173770"/>
                          <a:gd name="connsiteY3" fmla="*/ 133443 h 1334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3770" h="133442">
                            <a:moveTo>
                              <a:pt x="0" y="0"/>
                            </a:moveTo>
                            <a:lnTo>
                              <a:pt x="173770" y="0"/>
                            </a:lnTo>
                            <a:lnTo>
                              <a:pt x="173770" y="133443"/>
                            </a:lnTo>
                            <a:lnTo>
                              <a:pt x="0" y="133443"/>
                            </a:lnTo>
                            <a:close/>
                          </a:path>
                        </a:pathLst>
                      </a:custGeom>
                      <a:solidFill>
                        <a:srgbClr val="BD1A8D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8" name="Freeform: Shape 4347">
                        <a:extLst>
                          <a:ext uri="{FF2B5EF4-FFF2-40B4-BE49-F238E27FC236}">
                            <a16:creationId xmlns:a16="http://schemas.microsoft.com/office/drawing/2014/main" id="{84F114CA-BB75-DC04-A15B-CF8F4814AA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46072" y="5937180"/>
                        <a:ext cx="5544" cy="134882"/>
                      </a:xfrm>
                      <a:custGeom>
                        <a:avLst/>
                        <a:gdLst>
                          <a:gd name="connsiteX0" fmla="*/ 5544 w 5544"/>
                          <a:gd name="connsiteY0" fmla="*/ 134883 h 134882"/>
                          <a:gd name="connsiteX1" fmla="*/ 0 w 5544"/>
                          <a:gd name="connsiteY1" fmla="*/ 134883 h 134882"/>
                          <a:gd name="connsiteX2" fmla="*/ 0 w 5544"/>
                          <a:gd name="connsiteY2" fmla="*/ 0 h 134882"/>
                          <a:gd name="connsiteX3" fmla="*/ 5544 w 5544"/>
                          <a:gd name="connsiteY3" fmla="*/ 0 h 134882"/>
                          <a:gd name="connsiteX4" fmla="*/ 5544 w 5544"/>
                          <a:gd name="connsiteY4" fmla="*/ 134883 h 134882"/>
                          <a:gd name="connsiteX5" fmla="*/ 5544 w 5544"/>
                          <a:gd name="connsiteY5" fmla="*/ 134883 h 1348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44" h="134882">
                            <a:moveTo>
                              <a:pt x="5544" y="134883"/>
                            </a:moveTo>
                            <a:lnTo>
                              <a:pt x="0" y="134883"/>
                            </a:lnTo>
                            <a:lnTo>
                              <a:pt x="0" y="0"/>
                            </a:lnTo>
                            <a:lnTo>
                              <a:pt x="5544" y="0"/>
                            </a:lnTo>
                            <a:lnTo>
                              <a:pt x="5544" y="134883"/>
                            </a:lnTo>
                            <a:lnTo>
                              <a:pt x="5544" y="134883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9" name="Freeform: Shape 4348">
                        <a:extLst>
                          <a:ext uri="{FF2B5EF4-FFF2-40B4-BE49-F238E27FC236}">
                            <a16:creationId xmlns:a16="http://schemas.microsoft.com/office/drawing/2014/main" id="{53A47FE8-18E0-C223-5987-554586D8C0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61456" y="6001849"/>
                        <a:ext cx="173841" cy="5544"/>
                      </a:xfrm>
                      <a:custGeom>
                        <a:avLst/>
                        <a:gdLst>
                          <a:gd name="connsiteX0" fmla="*/ 173841 w 173841"/>
                          <a:gd name="connsiteY0" fmla="*/ 5545 h 5544"/>
                          <a:gd name="connsiteX1" fmla="*/ 0 w 173841"/>
                          <a:gd name="connsiteY1" fmla="*/ 5545 h 5544"/>
                          <a:gd name="connsiteX2" fmla="*/ 0 w 173841"/>
                          <a:gd name="connsiteY2" fmla="*/ 0 h 5544"/>
                          <a:gd name="connsiteX3" fmla="*/ 173841 w 173841"/>
                          <a:gd name="connsiteY3" fmla="*/ 0 h 5544"/>
                          <a:gd name="connsiteX4" fmla="*/ 173841 w 173841"/>
                          <a:gd name="connsiteY4" fmla="*/ 5545 h 5544"/>
                          <a:gd name="connsiteX5" fmla="*/ 173841 w 173841"/>
                          <a:gd name="connsiteY5" fmla="*/ 5545 h 55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73841" h="5544">
                            <a:moveTo>
                              <a:pt x="173841" y="5545"/>
                            </a:moveTo>
                            <a:lnTo>
                              <a:pt x="0" y="5545"/>
                            </a:lnTo>
                            <a:lnTo>
                              <a:pt x="0" y="0"/>
                            </a:lnTo>
                            <a:lnTo>
                              <a:pt x="173841" y="0"/>
                            </a:lnTo>
                            <a:lnTo>
                              <a:pt x="173841" y="5545"/>
                            </a:lnTo>
                            <a:lnTo>
                              <a:pt x="173841" y="5545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50" name="Freeform: Shape 4349">
                        <a:extLst>
                          <a:ext uri="{FF2B5EF4-FFF2-40B4-BE49-F238E27FC236}">
                            <a16:creationId xmlns:a16="http://schemas.microsoft.com/office/drawing/2014/main" id="{481F9227-19E4-1F8B-B9A8-DED3672232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04232" y="5988525"/>
                        <a:ext cx="44011" cy="23765"/>
                      </a:xfrm>
                      <a:custGeom>
                        <a:avLst/>
                        <a:gdLst>
                          <a:gd name="connsiteX0" fmla="*/ 2664 w 44011"/>
                          <a:gd name="connsiteY0" fmla="*/ 19949 h 23765"/>
                          <a:gd name="connsiteX1" fmla="*/ 0 w 44011"/>
                          <a:gd name="connsiteY1" fmla="*/ 12820 h 23765"/>
                          <a:gd name="connsiteX2" fmla="*/ 0 w 44011"/>
                          <a:gd name="connsiteY2" fmla="*/ 12820 h 23765"/>
                          <a:gd name="connsiteX3" fmla="*/ 433 w 44011"/>
                          <a:gd name="connsiteY3" fmla="*/ 9651 h 23765"/>
                          <a:gd name="connsiteX4" fmla="*/ 433 w 44011"/>
                          <a:gd name="connsiteY4" fmla="*/ 9651 h 23765"/>
                          <a:gd name="connsiteX5" fmla="*/ 13107 w 44011"/>
                          <a:gd name="connsiteY5" fmla="*/ 1 h 23765"/>
                          <a:gd name="connsiteX6" fmla="*/ 13107 w 44011"/>
                          <a:gd name="connsiteY6" fmla="*/ 1 h 23765"/>
                          <a:gd name="connsiteX7" fmla="*/ 43281 w 44011"/>
                          <a:gd name="connsiteY7" fmla="*/ 13612 h 23765"/>
                          <a:gd name="connsiteX8" fmla="*/ 43281 w 44011"/>
                          <a:gd name="connsiteY8" fmla="*/ 13612 h 23765"/>
                          <a:gd name="connsiteX9" fmla="*/ 42200 w 44011"/>
                          <a:gd name="connsiteY9" fmla="*/ 15052 h 23765"/>
                          <a:gd name="connsiteX10" fmla="*/ 43281 w 44011"/>
                          <a:gd name="connsiteY10" fmla="*/ 13612 h 23765"/>
                          <a:gd name="connsiteX11" fmla="*/ 44001 w 44011"/>
                          <a:gd name="connsiteY11" fmla="*/ 15340 h 23765"/>
                          <a:gd name="connsiteX12" fmla="*/ 44001 w 44011"/>
                          <a:gd name="connsiteY12" fmla="*/ 15340 h 23765"/>
                          <a:gd name="connsiteX13" fmla="*/ 42848 w 44011"/>
                          <a:gd name="connsiteY13" fmla="*/ 16781 h 23765"/>
                          <a:gd name="connsiteX14" fmla="*/ 42848 w 44011"/>
                          <a:gd name="connsiteY14" fmla="*/ 16781 h 23765"/>
                          <a:gd name="connsiteX15" fmla="*/ 14114 w 44011"/>
                          <a:gd name="connsiteY15" fmla="*/ 23766 h 23765"/>
                          <a:gd name="connsiteX16" fmla="*/ 14042 w 44011"/>
                          <a:gd name="connsiteY16" fmla="*/ 23766 h 23765"/>
                          <a:gd name="connsiteX17" fmla="*/ 2664 w 44011"/>
                          <a:gd name="connsiteY17" fmla="*/ 19877 h 23765"/>
                          <a:gd name="connsiteX18" fmla="*/ 2664 w 44011"/>
                          <a:gd name="connsiteY18" fmla="*/ 19877 h 23765"/>
                          <a:gd name="connsiteX19" fmla="*/ 13178 w 44011"/>
                          <a:gd name="connsiteY19" fmla="*/ 3746 h 23765"/>
                          <a:gd name="connsiteX20" fmla="*/ 4033 w 44011"/>
                          <a:gd name="connsiteY20" fmla="*/ 10731 h 23765"/>
                          <a:gd name="connsiteX21" fmla="*/ 4033 w 44011"/>
                          <a:gd name="connsiteY21" fmla="*/ 10731 h 23765"/>
                          <a:gd name="connsiteX22" fmla="*/ 3889 w 44011"/>
                          <a:gd name="connsiteY22" fmla="*/ 11236 h 23765"/>
                          <a:gd name="connsiteX23" fmla="*/ 3889 w 44011"/>
                          <a:gd name="connsiteY23" fmla="*/ 11236 h 23765"/>
                          <a:gd name="connsiteX24" fmla="*/ 3745 w 44011"/>
                          <a:gd name="connsiteY24" fmla="*/ 12820 h 23765"/>
                          <a:gd name="connsiteX25" fmla="*/ 3745 w 44011"/>
                          <a:gd name="connsiteY25" fmla="*/ 12820 h 23765"/>
                          <a:gd name="connsiteX26" fmla="*/ 5401 w 44011"/>
                          <a:gd name="connsiteY26" fmla="*/ 17429 h 23765"/>
                          <a:gd name="connsiteX27" fmla="*/ 5401 w 44011"/>
                          <a:gd name="connsiteY27" fmla="*/ 17429 h 23765"/>
                          <a:gd name="connsiteX28" fmla="*/ 14187 w 44011"/>
                          <a:gd name="connsiteY28" fmla="*/ 20094 h 23765"/>
                          <a:gd name="connsiteX29" fmla="*/ 14187 w 44011"/>
                          <a:gd name="connsiteY29" fmla="*/ 20094 h 23765"/>
                          <a:gd name="connsiteX30" fmla="*/ 38383 w 44011"/>
                          <a:gd name="connsiteY30" fmla="*/ 14548 h 23765"/>
                          <a:gd name="connsiteX31" fmla="*/ 38383 w 44011"/>
                          <a:gd name="connsiteY31" fmla="*/ 14548 h 23765"/>
                          <a:gd name="connsiteX32" fmla="*/ 31326 w 44011"/>
                          <a:gd name="connsiteY32" fmla="*/ 10011 h 23765"/>
                          <a:gd name="connsiteX33" fmla="*/ 31326 w 44011"/>
                          <a:gd name="connsiteY33" fmla="*/ 10011 h 23765"/>
                          <a:gd name="connsiteX34" fmla="*/ 13250 w 44011"/>
                          <a:gd name="connsiteY34" fmla="*/ 3674 h 23765"/>
                          <a:gd name="connsiteX35" fmla="*/ 13178 w 44011"/>
                          <a:gd name="connsiteY35" fmla="*/ 3674 h 23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</a:cxnLst>
                        <a:rect l="l" t="t" r="r" b="b"/>
                        <a:pathLst>
                          <a:path w="44011" h="23765">
                            <a:moveTo>
                              <a:pt x="2664" y="19949"/>
                            </a:moveTo>
                            <a:cubicBezTo>
                              <a:pt x="505" y="17645"/>
                              <a:pt x="0" y="14836"/>
                              <a:pt x="0" y="12820"/>
                            </a:cubicBezTo>
                            <a:lnTo>
                              <a:pt x="0" y="12820"/>
                            </a:lnTo>
                            <a:cubicBezTo>
                              <a:pt x="0" y="11092"/>
                              <a:pt x="360" y="9796"/>
                              <a:pt x="433" y="9651"/>
                            </a:cubicBezTo>
                            <a:lnTo>
                              <a:pt x="433" y="9651"/>
                            </a:lnTo>
                            <a:cubicBezTo>
                              <a:pt x="2376" y="2810"/>
                              <a:pt x="7706" y="-71"/>
                              <a:pt x="13107" y="1"/>
                            </a:cubicBezTo>
                            <a:lnTo>
                              <a:pt x="13107" y="1"/>
                            </a:lnTo>
                            <a:cubicBezTo>
                              <a:pt x="26357" y="145"/>
                              <a:pt x="43064" y="13540"/>
                              <a:pt x="43281" y="13612"/>
                            </a:cubicBezTo>
                            <a:lnTo>
                              <a:pt x="43281" y="13612"/>
                            </a:lnTo>
                            <a:lnTo>
                              <a:pt x="42200" y="15052"/>
                            </a:lnTo>
                            <a:lnTo>
                              <a:pt x="43281" y="13612"/>
                            </a:lnTo>
                            <a:cubicBezTo>
                              <a:pt x="43784" y="14044"/>
                              <a:pt x="44073" y="14692"/>
                              <a:pt x="44001" y="15340"/>
                            </a:cubicBezTo>
                            <a:lnTo>
                              <a:pt x="44001" y="15340"/>
                            </a:lnTo>
                            <a:cubicBezTo>
                              <a:pt x="43928" y="15989"/>
                              <a:pt x="43425" y="16564"/>
                              <a:pt x="42848" y="16781"/>
                            </a:cubicBezTo>
                            <a:lnTo>
                              <a:pt x="42848" y="16781"/>
                            </a:lnTo>
                            <a:cubicBezTo>
                              <a:pt x="29598" y="21894"/>
                              <a:pt x="20524" y="23766"/>
                              <a:pt x="14114" y="23766"/>
                            </a:cubicBezTo>
                            <a:lnTo>
                              <a:pt x="14042" y="23766"/>
                            </a:lnTo>
                            <a:cubicBezTo>
                              <a:pt x="8426" y="23766"/>
                              <a:pt x="4825" y="22254"/>
                              <a:pt x="2664" y="19877"/>
                            </a:cubicBezTo>
                            <a:lnTo>
                              <a:pt x="2664" y="19877"/>
                            </a:lnTo>
                            <a:close/>
                            <a:moveTo>
                              <a:pt x="13178" y="3746"/>
                            </a:moveTo>
                            <a:cubicBezTo>
                              <a:pt x="8786" y="3890"/>
                              <a:pt x="5761" y="5330"/>
                              <a:pt x="4033" y="10731"/>
                            </a:cubicBezTo>
                            <a:lnTo>
                              <a:pt x="4033" y="10731"/>
                            </a:lnTo>
                            <a:cubicBezTo>
                              <a:pt x="4033" y="10731"/>
                              <a:pt x="4033" y="10876"/>
                              <a:pt x="3889" y="11236"/>
                            </a:cubicBezTo>
                            <a:lnTo>
                              <a:pt x="3889" y="11236"/>
                            </a:lnTo>
                            <a:cubicBezTo>
                              <a:pt x="3889" y="11668"/>
                              <a:pt x="3745" y="12172"/>
                              <a:pt x="3745" y="12820"/>
                            </a:cubicBezTo>
                            <a:lnTo>
                              <a:pt x="3745" y="12820"/>
                            </a:lnTo>
                            <a:cubicBezTo>
                              <a:pt x="3745" y="14332"/>
                              <a:pt x="4105" y="16061"/>
                              <a:pt x="5401" y="17429"/>
                            </a:cubicBezTo>
                            <a:lnTo>
                              <a:pt x="5401" y="17429"/>
                            </a:lnTo>
                            <a:cubicBezTo>
                              <a:pt x="6698" y="18797"/>
                              <a:pt x="9146" y="20094"/>
                              <a:pt x="14187" y="20094"/>
                            </a:cubicBezTo>
                            <a:lnTo>
                              <a:pt x="14187" y="20094"/>
                            </a:lnTo>
                            <a:cubicBezTo>
                              <a:pt x="19372" y="20094"/>
                              <a:pt x="27149" y="18653"/>
                              <a:pt x="38383" y="14548"/>
                            </a:cubicBezTo>
                            <a:lnTo>
                              <a:pt x="38383" y="14548"/>
                            </a:lnTo>
                            <a:cubicBezTo>
                              <a:pt x="36655" y="13324"/>
                              <a:pt x="34207" y="11668"/>
                              <a:pt x="31326" y="10011"/>
                            </a:cubicBezTo>
                            <a:lnTo>
                              <a:pt x="31326" y="10011"/>
                            </a:lnTo>
                            <a:cubicBezTo>
                              <a:pt x="25781" y="6771"/>
                              <a:pt x="18651" y="3674"/>
                              <a:pt x="13250" y="3674"/>
                            </a:cubicBezTo>
                            <a:lnTo>
                              <a:pt x="13178" y="3674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51" name="Freeform: Shape 4350">
                        <a:extLst>
                          <a:ext uri="{FF2B5EF4-FFF2-40B4-BE49-F238E27FC236}">
                            <a16:creationId xmlns:a16="http://schemas.microsoft.com/office/drawing/2014/main" id="{E9BB903A-B178-A74C-E6F0-98C9F241A2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13557" y="6001021"/>
                        <a:ext cx="37951" cy="37195"/>
                      </a:xfrm>
                      <a:custGeom>
                        <a:avLst/>
                        <a:gdLst>
                          <a:gd name="connsiteX0" fmla="*/ 540 w 37951"/>
                          <a:gd name="connsiteY0" fmla="*/ 36547 h 37195"/>
                          <a:gd name="connsiteX1" fmla="*/ 540 w 37951"/>
                          <a:gd name="connsiteY1" fmla="*/ 33955 h 37195"/>
                          <a:gd name="connsiteX2" fmla="*/ 540 w 37951"/>
                          <a:gd name="connsiteY2" fmla="*/ 33955 h 37195"/>
                          <a:gd name="connsiteX3" fmla="*/ 34819 w 37951"/>
                          <a:gd name="connsiteY3" fmla="*/ 540 h 37195"/>
                          <a:gd name="connsiteX4" fmla="*/ 37411 w 37951"/>
                          <a:gd name="connsiteY4" fmla="*/ 540 h 37195"/>
                          <a:gd name="connsiteX5" fmla="*/ 37411 w 37951"/>
                          <a:gd name="connsiteY5" fmla="*/ 540 h 37195"/>
                          <a:gd name="connsiteX6" fmla="*/ 37411 w 37951"/>
                          <a:gd name="connsiteY6" fmla="*/ 3204 h 37195"/>
                          <a:gd name="connsiteX7" fmla="*/ 37411 w 37951"/>
                          <a:gd name="connsiteY7" fmla="*/ 3204 h 37195"/>
                          <a:gd name="connsiteX8" fmla="*/ 3132 w 37951"/>
                          <a:gd name="connsiteY8" fmla="*/ 36691 h 37195"/>
                          <a:gd name="connsiteX9" fmla="*/ 1837 w 37951"/>
                          <a:gd name="connsiteY9" fmla="*/ 37195 h 37195"/>
                          <a:gd name="connsiteX10" fmla="*/ 1837 w 37951"/>
                          <a:gd name="connsiteY10" fmla="*/ 37195 h 37195"/>
                          <a:gd name="connsiteX11" fmla="*/ 540 w 37951"/>
                          <a:gd name="connsiteY11" fmla="*/ 36619 h 37195"/>
                          <a:gd name="connsiteX12" fmla="*/ 540 w 37951"/>
                          <a:gd name="connsiteY12" fmla="*/ 36619 h 37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7951" h="37195">
                            <a:moveTo>
                              <a:pt x="540" y="36547"/>
                            </a:moveTo>
                            <a:cubicBezTo>
                              <a:pt x="-180" y="35827"/>
                              <a:pt x="-180" y="34675"/>
                              <a:pt x="540" y="33955"/>
                            </a:cubicBezTo>
                            <a:lnTo>
                              <a:pt x="540" y="33955"/>
                            </a:lnTo>
                            <a:lnTo>
                              <a:pt x="34819" y="540"/>
                            </a:lnTo>
                            <a:cubicBezTo>
                              <a:pt x="35539" y="-180"/>
                              <a:pt x="36763" y="-180"/>
                              <a:pt x="37411" y="540"/>
                            </a:cubicBezTo>
                            <a:lnTo>
                              <a:pt x="37411" y="540"/>
                            </a:lnTo>
                            <a:cubicBezTo>
                              <a:pt x="38131" y="1260"/>
                              <a:pt x="38131" y="2484"/>
                              <a:pt x="37411" y="3204"/>
                            </a:cubicBezTo>
                            <a:lnTo>
                              <a:pt x="37411" y="3204"/>
                            </a:lnTo>
                            <a:lnTo>
                              <a:pt x="3132" y="36691"/>
                            </a:lnTo>
                            <a:cubicBezTo>
                              <a:pt x="3132" y="36691"/>
                              <a:pt x="2340" y="37195"/>
                              <a:pt x="1837" y="37195"/>
                            </a:cubicBezTo>
                            <a:lnTo>
                              <a:pt x="1837" y="37195"/>
                            </a:lnTo>
                            <a:cubicBezTo>
                              <a:pt x="1332" y="37195"/>
                              <a:pt x="900" y="36979"/>
                              <a:pt x="540" y="36619"/>
                            </a:cubicBezTo>
                            <a:lnTo>
                              <a:pt x="540" y="36619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52" name="Freeform: Shape 4351">
                        <a:extLst>
                          <a:ext uri="{FF2B5EF4-FFF2-40B4-BE49-F238E27FC236}">
                            <a16:creationId xmlns:a16="http://schemas.microsoft.com/office/drawing/2014/main" id="{B1618765-5D96-4010-CC75-A70B27422B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50019" y="5988594"/>
                        <a:ext cx="44013" cy="23769"/>
                      </a:xfrm>
                      <a:custGeom>
                        <a:avLst/>
                        <a:gdLst>
                          <a:gd name="connsiteX0" fmla="*/ 29827 w 44013"/>
                          <a:gd name="connsiteY0" fmla="*/ 23770 h 23769"/>
                          <a:gd name="connsiteX1" fmla="*/ 1166 w 44013"/>
                          <a:gd name="connsiteY1" fmla="*/ 16784 h 23769"/>
                          <a:gd name="connsiteX2" fmla="*/ 1166 w 44013"/>
                          <a:gd name="connsiteY2" fmla="*/ 16784 h 23769"/>
                          <a:gd name="connsiteX3" fmla="*/ 1814 w 44013"/>
                          <a:gd name="connsiteY3" fmla="*/ 15056 h 23769"/>
                          <a:gd name="connsiteX4" fmla="*/ 2966 w 44013"/>
                          <a:gd name="connsiteY4" fmla="*/ 16496 h 23769"/>
                          <a:gd name="connsiteX5" fmla="*/ 1814 w 44013"/>
                          <a:gd name="connsiteY5" fmla="*/ 15056 h 23769"/>
                          <a:gd name="connsiteX6" fmla="*/ 1166 w 44013"/>
                          <a:gd name="connsiteY6" fmla="*/ 16784 h 23769"/>
                          <a:gd name="connsiteX7" fmla="*/ 13 w 44013"/>
                          <a:gd name="connsiteY7" fmla="*/ 15344 h 23769"/>
                          <a:gd name="connsiteX8" fmla="*/ 13 w 44013"/>
                          <a:gd name="connsiteY8" fmla="*/ 15344 h 23769"/>
                          <a:gd name="connsiteX9" fmla="*/ 733 w 44013"/>
                          <a:gd name="connsiteY9" fmla="*/ 13616 h 23769"/>
                          <a:gd name="connsiteX10" fmla="*/ 733 w 44013"/>
                          <a:gd name="connsiteY10" fmla="*/ 13616 h 23769"/>
                          <a:gd name="connsiteX11" fmla="*/ 30908 w 44013"/>
                          <a:gd name="connsiteY11" fmla="*/ 5 h 23769"/>
                          <a:gd name="connsiteX12" fmla="*/ 30908 w 44013"/>
                          <a:gd name="connsiteY12" fmla="*/ 5 h 23769"/>
                          <a:gd name="connsiteX13" fmla="*/ 43654 w 44013"/>
                          <a:gd name="connsiteY13" fmla="*/ 9655 h 23769"/>
                          <a:gd name="connsiteX14" fmla="*/ 43654 w 44013"/>
                          <a:gd name="connsiteY14" fmla="*/ 9655 h 23769"/>
                          <a:gd name="connsiteX15" fmla="*/ 44014 w 44013"/>
                          <a:gd name="connsiteY15" fmla="*/ 12824 h 23769"/>
                          <a:gd name="connsiteX16" fmla="*/ 44014 w 44013"/>
                          <a:gd name="connsiteY16" fmla="*/ 12824 h 23769"/>
                          <a:gd name="connsiteX17" fmla="*/ 41349 w 44013"/>
                          <a:gd name="connsiteY17" fmla="*/ 19953 h 23769"/>
                          <a:gd name="connsiteX18" fmla="*/ 41349 w 44013"/>
                          <a:gd name="connsiteY18" fmla="*/ 19953 h 23769"/>
                          <a:gd name="connsiteX19" fmla="*/ 29972 w 44013"/>
                          <a:gd name="connsiteY19" fmla="*/ 23770 h 23769"/>
                          <a:gd name="connsiteX20" fmla="*/ 29972 w 44013"/>
                          <a:gd name="connsiteY20" fmla="*/ 23770 h 23769"/>
                          <a:gd name="connsiteX21" fmla="*/ 29827 w 44013"/>
                          <a:gd name="connsiteY21" fmla="*/ 20097 h 23769"/>
                          <a:gd name="connsiteX22" fmla="*/ 38613 w 44013"/>
                          <a:gd name="connsiteY22" fmla="*/ 17432 h 23769"/>
                          <a:gd name="connsiteX23" fmla="*/ 38613 w 44013"/>
                          <a:gd name="connsiteY23" fmla="*/ 17432 h 23769"/>
                          <a:gd name="connsiteX24" fmla="*/ 40269 w 44013"/>
                          <a:gd name="connsiteY24" fmla="*/ 12824 h 23769"/>
                          <a:gd name="connsiteX25" fmla="*/ 40269 w 44013"/>
                          <a:gd name="connsiteY25" fmla="*/ 12824 h 23769"/>
                          <a:gd name="connsiteX26" fmla="*/ 40126 w 44013"/>
                          <a:gd name="connsiteY26" fmla="*/ 11239 h 23769"/>
                          <a:gd name="connsiteX27" fmla="*/ 40126 w 44013"/>
                          <a:gd name="connsiteY27" fmla="*/ 11239 h 23769"/>
                          <a:gd name="connsiteX28" fmla="*/ 40054 w 44013"/>
                          <a:gd name="connsiteY28" fmla="*/ 10735 h 23769"/>
                          <a:gd name="connsiteX29" fmla="*/ 40054 w 44013"/>
                          <a:gd name="connsiteY29" fmla="*/ 10735 h 23769"/>
                          <a:gd name="connsiteX30" fmla="*/ 30908 w 44013"/>
                          <a:gd name="connsiteY30" fmla="*/ 3750 h 23769"/>
                          <a:gd name="connsiteX31" fmla="*/ 30908 w 44013"/>
                          <a:gd name="connsiteY31" fmla="*/ 3750 h 23769"/>
                          <a:gd name="connsiteX32" fmla="*/ 12760 w 44013"/>
                          <a:gd name="connsiteY32" fmla="*/ 10087 h 23769"/>
                          <a:gd name="connsiteX33" fmla="*/ 12760 w 44013"/>
                          <a:gd name="connsiteY33" fmla="*/ 10087 h 23769"/>
                          <a:gd name="connsiteX34" fmla="*/ 5703 w 44013"/>
                          <a:gd name="connsiteY34" fmla="*/ 14624 h 23769"/>
                          <a:gd name="connsiteX35" fmla="*/ 5703 w 44013"/>
                          <a:gd name="connsiteY35" fmla="*/ 14624 h 23769"/>
                          <a:gd name="connsiteX36" fmla="*/ 29899 w 44013"/>
                          <a:gd name="connsiteY36" fmla="*/ 20169 h 23769"/>
                          <a:gd name="connsiteX37" fmla="*/ 29899 w 44013"/>
                          <a:gd name="connsiteY37" fmla="*/ 20169 h 23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44013" h="23769">
                            <a:moveTo>
                              <a:pt x="29827" y="23770"/>
                            </a:moveTo>
                            <a:cubicBezTo>
                              <a:pt x="23418" y="23770"/>
                              <a:pt x="14344" y="21897"/>
                              <a:pt x="1166" y="16784"/>
                            </a:cubicBezTo>
                            <a:lnTo>
                              <a:pt x="1166" y="16784"/>
                            </a:lnTo>
                            <a:lnTo>
                              <a:pt x="1814" y="15056"/>
                            </a:lnTo>
                            <a:lnTo>
                              <a:pt x="2966" y="16496"/>
                            </a:lnTo>
                            <a:lnTo>
                              <a:pt x="1814" y="15056"/>
                            </a:lnTo>
                            <a:lnTo>
                              <a:pt x="1166" y="16784"/>
                            </a:lnTo>
                            <a:cubicBezTo>
                              <a:pt x="518" y="16568"/>
                              <a:pt x="85" y="15992"/>
                              <a:pt x="13" y="15344"/>
                            </a:cubicBezTo>
                            <a:lnTo>
                              <a:pt x="13" y="15344"/>
                            </a:lnTo>
                            <a:cubicBezTo>
                              <a:pt x="-59" y="14696"/>
                              <a:pt x="158" y="14048"/>
                              <a:pt x="733" y="13616"/>
                            </a:cubicBezTo>
                            <a:lnTo>
                              <a:pt x="733" y="13616"/>
                            </a:lnTo>
                            <a:cubicBezTo>
                              <a:pt x="733" y="13616"/>
                              <a:pt x="17585" y="221"/>
                              <a:pt x="30908" y="5"/>
                            </a:cubicBezTo>
                            <a:lnTo>
                              <a:pt x="30908" y="5"/>
                            </a:lnTo>
                            <a:cubicBezTo>
                              <a:pt x="36381" y="-139"/>
                              <a:pt x="41638" y="2814"/>
                              <a:pt x="43654" y="9655"/>
                            </a:cubicBezTo>
                            <a:lnTo>
                              <a:pt x="43654" y="9655"/>
                            </a:lnTo>
                            <a:cubicBezTo>
                              <a:pt x="43654" y="9655"/>
                              <a:pt x="44014" y="11023"/>
                              <a:pt x="44014" y="12824"/>
                            </a:cubicBezTo>
                            <a:lnTo>
                              <a:pt x="44014" y="12824"/>
                            </a:lnTo>
                            <a:cubicBezTo>
                              <a:pt x="44014" y="14768"/>
                              <a:pt x="43582" y="17576"/>
                              <a:pt x="41349" y="19953"/>
                            </a:cubicBezTo>
                            <a:lnTo>
                              <a:pt x="41349" y="19953"/>
                            </a:lnTo>
                            <a:cubicBezTo>
                              <a:pt x="39190" y="22258"/>
                              <a:pt x="35517" y="23770"/>
                              <a:pt x="29972" y="23770"/>
                            </a:cubicBezTo>
                            <a:lnTo>
                              <a:pt x="29972" y="23770"/>
                            </a:lnTo>
                            <a:close/>
                            <a:moveTo>
                              <a:pt x="29827" y="20097"/>
                            </a:moveTo>
                            <a:cubicBezTo>
                              <a:pt x="34868" y="20097"/>
                              <a:pt x="37317" y="18729"/>
                              <a:pt x="38613" y="17432"/>
                            </a:cubicBezTo>
                            <a:lnTo>
                              <a:pt x="38613" y="17432"/>
                            </a:lnTo>
                            <a:cubicBezTo>
                              <a:pt x="39910" y="16064"/>
                              <a:pt x="40269" y="14264"/>
                              <a:pt x="40269" y="12824"/>
                            </a:cubicBezTo>
                            <a:lnTo>
                              <a:pt x="40269" y="12824"/>
                            </a:lnTo>
                            <a:cubicBezTo>
                              <a:pt x="40269" y="12175"/>
                              <a:pt x="40269" y="11599"/>
                              <a:pt x="40126" y="11239"/>
                            </a:cubicBezTo>
                            <a:lnTo>
                              <a:pt x="40126" y="11239"/>
                            </a:lnTo>
                            <a:cubicBezTo>
                              <a:pt x="40126" y="11239"/>
                              <a:pt x="40054" y="10735"/>
                              <a:pt x="40054" y="10735"/>
                            </a:cubicBezTo>
                            <a:lnTo>
                              <a:pt x="40054" y="10735"/>
                            </a:lnTo>
                            <a:cubicBezTo>
                              <a:pt x="38253" y="5334"/>
                              <a:pt x="35228" y="3822"/>
                              <a:pt x="30908" y="3750"/>
                            </a:cubicBezTo>
                            <a:lnTo>
                              <a:pt x="30908" y="3750"/>
                            </a:lnTo>
                            <a:cubicBezTo>
                              <a:pt x="25507" y="3750"/>
                              <a:pt x="18377" y="6846"/>
                              <a:pt x="12760" y="10087"/>
                            </a:cubicBezTo>
                            <a:lnTo>
                              <a:pt x="12760" y="10087"/>
                            </a:lnTo>
                            <a:cubicBezTo>
                              <a:pt x="9879" y="11743"/>
                              <a:pt x="7431" y="13400"/>
                              <a:pt x="5703" y="14624"/>
                            </a:cubicBezTo>
                            <a:lnTo>
                              <a:pt x="5703" y="14624"/>
                            </a:lnTo>
                            <a:cubicBezTo>
                              <a:pt x="16937" y="18729"/>
                              <a:pt x="24715" y="20169"/>
                              <a:pt x="29899" y="20169"/>
                            </a:cubicBezTo>
                            <a:lnTo>
                              <a:pt x="29899" y="20169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53" name="Freeform: Shape 4352">
                        <a:extLst>
                          <a:ext uri="{FF2B5EF4-FFF2-40B4-BE49-F238E27FC236}">
                            <a16:creationId xmlns:a16="http://schemas.microsoft.com/office/drawing/2014/main" id="{9AA6EA54-FB0F-7D14-0351-979112948A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46684" y="6000994"/>
                        <a:ext cx="37951" cy="37150"/>
                      </a:xfrm>
                      <a:custGeom>
                        <a:avLst/>
                        <a:gdLst>
                          <a:gd name="connsiteX0" fmla="*/ 34819 w 37951"/>
                          <a:gd name="connsiteY0" fmla="*/ 36647 h 37150"/>
                          <a:gd name="connsiteX1" fmla="*/ 540 w 37951"/>
                          <a:gd name="connsiteY1" fmla="*/ 3160 h 37150"/>
                          <a:gd name="connsiteX2" fmla="*/ 540 w 37951"/>
                          <a:gd name="connsiteY2" fmla="*/ 567 h 37150"/>
                          <a:gd name="connsiteX3" fmla="*/ 540 w 37951"/>
                          <a:gd name="connsiteY3" fmla="*/ 567 h 37150"/>
                          <a:gd name="connsiteX4" fmla="*/ 3132 w 37951"/>
                          <a:gd name="connsiteY4" fmla="*/ 567 h 37150"/>
                          <a:gd name="connsiteX5" fmla="*/ 3132 w 37951"/>
                          <a:gd name="connsiteY5" fmla="*/ 567 h 37150"/>
                          <a:gd name="connsiteX6" fmla="*/ 37411 w 37951"/>
                          <a:gd name="connsiteY6" fmla="*/ 33982 h 37150"/>
                          <a:gd name="connsiteX7" fmla="*/ 37411 w 37951"/>
                          <a:gd name="connsiteY7" fmla="*/ 36574 h 37150"/>
                          <a:gd name="connsiteX8" fmla="*/ 37411 w 37951"/>
                          <a:gd name="connsiteY8" fmla="*/ 36574 h 37150"/>
                          <a:gd name="connsiteX9" fmla="*/ 36043 w 37951"/>
                          <a:gd name="connsiteY9" fmla="*/ 37151 h 37150"/>
                          <a:gd name="connsiteX10" fmla="*/ 36043 w 37951"/>
                          <a:gd name="connsiteY10" fmla="*/ 37151 h 37150"/>
                          <a:gd name="connsiteX11" fmla="*/ 34747 w 37951"/>
                          <a:gd name="connsiteY11" fmla="*/ 36647 h 37150"/>
                          <a:gd name="connsiteX12" fmla="*/ 34747 w 37951"/>
                          <a:gd name="connsiteY12" fmla="*/ 36647 h 3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7951" h="37150">
                            <a:moveTo>
                              <a:pt x="34819" y="36647"/>
                            </a:moveTo>
                            <a:lnTo>
                              <a:pt x="540" y="3160"/>
                            </a:lnTo>
                            <a:cubicBezTo>
                              <a:pt x="-180" y="2440"/>
                              <a:pt x="-180" y="1288"/>
                              <a:pt x="540" y="567"/>
                            </a:cubicBezTo>
                            <a:lnTo>
                              <a:pt x="540" y="567"/>
                            </a:lnTo>
                            <a:cubicBezTo>
                              <a:pt x="1261" y="-153"/>
                              <a:pt x="2412" y="-225"/>
                              <a:pt x="3132" y="567"/>
                            </a:cubicBezTo>
                            <a:lnTo>
                              <a:pt x="3132" y="567"/>
                            </a:lnTo>
                            <a:lnTo>
                              <a:pt x="37411" y="33982"/>
                            </a:lnTo>
                            <a:cubicBezTo>
                              <a:pt x="38132" y="34702"/>
                              <a:pt x="38132" y="35854"/>
                              <a:pt x="37411" y="36574"/>
                            </a:cubicBezTo>
                            <a:lnTo>
                              <a:pt x="37411" y="36574"/>
                            </a:lnTo>
                            <a:cubicBezTo>
                              <a:pt x="37052" y="36935"/>
                              <a:pt x="36547" y="37151"/>
                              <a:pt x="36043" y="37151"/>
                            </a:cubicBezTo>
                            <a:lnTo>
                              <a:pt x="36043" y="37151"/>
                            </a:lnTo>
                            <a:cubicBezTo>
                              <a:pt x="35611" y="37151"/>
                              <a:pt x="35107" y="36935"/>
                              <a:pt x="34747" y="36647"/>
                            </a:cubicBezTo>
                            <a:lnTo>
                              <a:pt x="34747" y="36647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23" name="Graphic 6">
                      <a:extLst>
                        <a:ext uri="{FF2B5EF4-FFF2-40B4-BE49-F238E27FC236}">
                          <a16:creationId xmlns:a16="http://schemas.microsoft.com/office/drawing/2014/main" id="{3B0935F2-5843-1F6F-74A1-92C9C49DDC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121981" y="6087978"/>
                      <a:ext cx="302675" cy="234622"/>
                      <a:chOff x="10121981" y="6087978"/>
                      <a:chExt cx="302675" cy="234622"/>
                    </a:xfrm>
                  </p:grpSpPr>
                  <p:sp>
                    <p:nvSpPr>
                      <p:cNvPr id="4340" name="Freeform: Shape 4339">
                        <a:extLst>
                          <a:ext uri="{FF2B5EF4-FFF2-40B4-BE49-F238E27FC236}">
                            <a16:creationId xmlns:a16="http://schemas.microsoft.com/office/drawing/2014/main" id="{10674BF7-B15D-080F-68C5-C3DC74D46F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22917" y="6087978"/>
                        <a:ext cx="301739" cy="231669"/>
                      </a:xfrm>
                      <a:custGeom>
                        <a:avLst/>
                        <a:gdLst>
                          <a:gd name="connsiteX0" fmla="*/ 0 w 301739"/>
                          <a:gd name="connsiteY0" fmla="*/ 0 h 231669"/>
                          <a:gd name="connsiteX1" fmla="*/ 301740 w 301739"/>
                          <a:gd name="connsiteY1" fmla="*/ 0 h 231669"/>
                          <a:gd name="connsiteX2" fmla="*/ 301740 w 301739"/>
                          <a:gd name="connsiteY2" fmla="*/ 231669 h 231669"/>
                          <a:gd name="connsiteX3" fmla="*/ 0 w 301739"/>
                          <a:gd name="connsiteY3" fmla="*/ 231669 h 2316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01739" h="231669">
                            <a:moveTo>
                              <a:pt x="0" y="0"/>
                            </a:moveTo>
                            <a:lnTo>
                              <a:pt x="301740" y="0"/>
                            </a:lnTo>
                            <a:lnTo>
                              <a:pt x="301740" y="231669"/>
                            </a:lnTo>
                            <a:lnTo>
                              <a:pt x="0" y="231669"/>
                            </a:lnTo>
                            <a:close/>
                          </a:path>
                        </a:pathLst>
                      </a:custGeom>
                      <a:solidFill>
                        <a:srgbClr val="FFC20E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1" name="Freeform: Shape 4340">
                        <a:extLst>
                          <a:ext uri="{FF2B5EF4-FFF2-40B4-BE49-F238E27FC236}">
                            <a16:creationId xmlns:a16="http://schemas.microsoft.com/office/drawing/2014/main" id="{7BEFECC2-567C-7D39-97E5-2ABB600598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9033" y="6088266"/>
                        <a:ext cx="9578" cy="234333"/>
                      </a:xfrm>
                      <a:custGeom>
                        <a:avLst/>
                        <a:gdLst>
                          <a:gd name="connsiteX0" fmla="*/ 9578 w 9578"/>
                          <a:gd name="connsiteY0" fmla="*/ 234334 h 234333"/>
                          <a:gd name="connsiteX1" fmla="*/ 0 w 9578"/>
                          <a:gd name="connsiteY1" fmla="*/ 234334 h 234333"/>
                          <a:gd name="connsiteX2" fmla="*/ 0 w 9578"/>
                          <a:gd name="connsiteY2" fmla="*/ 0 h 234333"/>
                          <a:gd name="connsiteX3" fmla="*/ 9578 w 9578"/>
                          <a:gd name="connsiteY3" fmla="*/ 0 h 234333"/>
                          <a:gd name="connsiteX4" fmla="*/ 9578 w 9578"/>
                          <a:gd name="connsiteY4" fmla="*/ 234334 h 234333"/>
                          <a:gd name="connsiteX5" fmla="*/ 9578 w 9578"/>
                          <a:gd name="connsiteY5" fmla="*/ 234334 h 2343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78" h="234333">
                            <a:moveTo>
                              <a:pt x="9578" y="234334"/>
                            </a:moveTo>
                            <a:lnTo>
                              <a:pt x="0" y="234334"/>
                            </a:lnTo>
                            <a:lnTo>
                              <a:pt x="0" y="0"/>
                            </a:lnTo>
                            <a:lnTo>
                              <a:pt x="9578" y="0"/>
                            </a:lnTo>
                            <a:lnTo>
                              <a:pt x="9578" y="234334"/>
                            </a:lnTo>
                            <a:lnTo>
                              <a:pt x="9578" y="234334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2" name="Freeform: Shape 4341">
                        <a:extLst>
                          <a:ext uri="{FF2B5EF4-FFF2-40B4-BE49-F238E27FC236}">
                            <a16:creationId xmlns:a16="http://schemas.microsoft.com/office/drawing/2014/main" id="{A5C8B006-2C1B-A97A-A2D9-4000EAC6D0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21981" y="6200680"/>
                        <a:ext cx="302027" cy="9578"/>
                      </a:xfrm>
                      <a:custGeom>
                        <a:avLst/>
                        <a:gdLst>
                          <a:gd name="connsiteX0" fmla="*/ 302027 w 302027"/>
                          <a:gd name="connsiteY0" fmla="*/ 9578 h 9578"/>
                          <a:gd name="connsiteX1" fmla="*/ 0 w 302027"/>
                          <a:gd name="connsiteY1" fmla="*/ 9578 h 9578"/>
                          <a:gd name="connsiteX2" fmla="*/ 0 w 302027"/>
                          <a:gd name="connsiteY2" fmla="*/ 0 h 9578"/>
                          <a:gd name="connsiteX3" fmla="*/ 302027 w 302027"/>
                          <a:gd name="connsiteY3" fmla="*/ 0 h 9578"/>
                          <a:gd name="connsiteX4" fmla="*/ 302027 w 302027"/>
                          <a:gd name="connsiteY4" fmla="*/ 9578 h 9578"/>
                          <a:gd name="connsiteX5" fmla="*/ 302027 w 302027"/>
                          <a:gd name="connsiteY5" fmla="*/ 9578 h 95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02027" h="9578">
                            <a:moveTo>
                              <a:pt x="302027" y="9578"/>
                            </a:moveTo>
                            <a:lnTo>
                              <a:pt x="0" y="9578"/>
                            </a:lnTo>
                            <a:lnTo>
                              <a:pt x="0" y="0"/>
                            </a:lnTo>
                            <a:lnTo>
                              <a:pt x="302027" y="0"/>
                            </a:lnTo>
                            <a:lnTo>
                              <a:pt x="302027" y="9578"/>
                            </a:lnTo>
                            <a:lnTo>
                              <a:pt x="302027" y="9578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3" name="Freeform: Shape 4342">
                        <a:extLst>
                          <a:ext uri="{FF2B5EF4-FFF2-40B4-BE49-F238E27FC236}">
                            <a16:creationId xmlns:a16="http://schemas.microsoft.com/office/drawing/2014/main" id="{69707678-3882-5667-B0E0-6EF3F8B328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6371" y="6177629"/>
                        <a:ext cx="76434" cy="41342"/>
                      </a:xfrm>
                      <a:custGeom>
                        <a:avLst/>
                        <a:gdLst>
                          <a:gd name="connsiteX0" fmla="*/ 4609 w 76434"/>
                          <a:gd name="connsiteY0" fmla="*/ 34573 h 41342"/>
                          <a:gd name="connsiteX1" fmla="*/ 0 w 76434"/>
                          <a:gd name="connsiteY1" fmla="*/ 22187 h 41342"/>
                          <a:gd name="connsiteX2" fmla="*/ 0 w 76434"/>
                          <a:gd name="connsiteY2" fmla="*/ 22187 h 41342"/>
                          <a:gd name="connsiteX3" fmla="*/ 720 w 76434"/>
                          <a:gd name="connsiteY3" fmla="*/ 16714 h 41342"/>
                          <a:gd name="connsiteX4" fmla="*/ 720 w 76434"/>
                          <a:gd name="connsiteY4" fmla="*/ 16714 h 41342"/>
                          <a:gd name="connsiteX5" fmla="*/ 22757 w 76434"/>
                          <a:gd name="connsiteY5" fmla="*/ 7 h 41342"/>
                          <a:gd name="connsiteX6" fmla="*/ 22757 w 76434"/>
                          <a:gd name="connsiteY6" fmla="*/ 7 h 41342"/>
                          <a:gd name="connsiteX7" fmla="*/ 75183 w 76434"/>
                          <a:gd name="connsiteY7" fmla="*/ 23627 h 41342"/>
                          <a:gd name="connsiteX8" fmla="*/ 75183 w 76434"/>
                          <a:gd name="connsiteY8" fmla="*/ 23627 h 41342"/>
                          <a:gd name="connsiteX9" fmla="*/ 73239 w 76434"/>
                          <a:gd name="connsiteY9" fmla="*/ 26148 h 41342"/>
                          <a:gd name="connsiteX10" fmla="*/ 75183 w 76434"/>
                          <a:gd name="connsiteY10" fmla="*/ 23627 h 41342"/>
                          <a:gd name="connsiteX11" fmla="*/ 76407 w 76434"/>
                          <a:gd name="connsiteY11" fmla="*/ 26652 h 41342"/>
                          <a:gd name="connsiteX12" fmla="*/ 76407 w 76434"/>
                          <a:gd name="connsiteY12" fmla="*/ 26652 h 41342"/>
                          <a:gd name="connsiteX13" fmla="*/ 74390 w 76434"/>
                          <a:gd name="connsiteY13" fmla="*/ 29172 h 41342"/>
                          <a:gd name="connsiteX14" fmla="*/ 74390 w 76434"/>
                          <a:gd name="connsiteY14" fmla="*/ 29172 h 41342"/>
                          <a:gd name="connsiteX15" fmla="*/ 24557 w 76434"/>
                          <a:gd name="connsiteY15" fmla="*/ 41343 h 41342"/>
                          <a:gd name="connsiteX16" fmla="*/ 24413 w 76434"/>
                          <a:gd name="connsiteY16" fmla="*/ 41343 h 41342"/>
                          <a:gd name="connsiteX17" fmla="*/ 4609 w 76434"/>
                          <a:gd name="connsiteY17" fmla="*/ 34645 h 41342"/>
                          <a:gd name="connsiteX18" fmla="*/ 4609 w 76434"/>
                          <a:gd name="connsiteY18" fmla="*/ 34645 h 41342"/>
                          <a:gd name="connsiteX19" fmla="*/ 22757 w 76434"/>
                          <a:gd name="connsiteY19" fmla="*/ 6488 h 41342"/>
                          <a:gd name="connsiteX20" fmla="*/ 6841 w 76434"/>
                          <a:gd name="connsiteY20" fmla="*/ 18586 h 41342"/>
                          <a:gd name="connsiteX21" fmla="*/ 6841 w 76434"/>
                          <a:gd name="connsiteY21" fmla="*/ 18586 h 41342"/>
                          <a:gd name="connsiteX22" fmla="*/ 6626 w 76434"/>
                          <a:gd name="connsiteY22" fmla="*/ 19523 h 41342"/>
                          <a:gd name="connsiteX23" fmla="*/ 6626 w 76434"/>
                          <a:gd name="connsiteY23" fmla="*/ 19523 h 41342"/>
                          <a:gd name="connsiteX24" fmla="*/ 6409 w 76434"/>
                          <a:gd name="connsiteY24" fmla="*/ 22259 h 41342"/>
                          <a:gd name="connsiteX25" fmla="*/ 6409 w 76434"/>
                          <a:gd name="connsiteY25" fmla="*/ 22259 h 41342"/>
                          <a:gd name="connsiteX26" fmla="*/ 9290 w 76434"/>
                          <a:gd name="connsiteY26" fmla="*/ 30325 h 41342"/>
                          <a:gd name="connsiteX27" fmla="*/ 9290 w 76434"/>
                          <a:gd name="connsiteY27" fmla="*/ 30325 h 41342"/>
                          <a:gd name="connsiteX28" fmla="*/ 24557 w 76434"/>
                          <a:gd name="connsiteY28" fmla="*/ 35005 h 41342"/>
                          <a:gd name="connsiteX29" fmla="*/ 24557 w 76434"/>
                          <a:gd name="connsiteY29" fmla="*/ 35005 h 41342"/>
                          <a:gd name="connsiteX30" fmla="*/ 66541 w 76434"/>
                          <a:gd name="connsiteY30" fmla="*/ 25356 h 41342"/>
                          <a:gd name="connsiteX31" fmla="*/ 66541 w 76434"/>
                          <a:gd name="connsiteY31" fmla="*/ 25356 h 41342"/>
                          <a:gd name="connsiteX32" fmla="*/ 54299 w 76434"/>
                          <a:gd name="connsiteY32" fmla="*/ 17578 h 41342"/>
                          <a:gd name="connsiteX33" fmla="*/ 54299 w 76434"/>
                          <a:gd name="connsiteY33" fmla="*/ 17578 h 41342"/>
                          <a:gd name="connsiteX34" fmla="*/ 22973 w 76434"/>
                          <a:gd name="connsiteY34" fmla="*/ 6560 h 41342"/>
                          <a:gd name="connsiteX35" fmla="*/ 22757 w 76434"/>
                          <a:gd name="connsiteY35" fmla="*/ 6560 h 4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</a:cxnLst>
                        <a:rect l="l" t="t" r="r" b="b"/>
                        <a:pathLst>
                          <a:path w="76434" h="41342">
                            <a:moveTo>
                              <a:pt x="4609" y="34573"/>
                            </a:moveTo>
                            <a:cubicBezTo>
                              <a:pt x="864" y="30540"/>
                              <a:pt x="0" y="25644"/>
                              <a:pt x="0" y="22187"/>
                            </a:cubicBezTo>
                            <a:lnTo>
                              <a:pt x="0" y="22187"/>
                            </a:lnTo>
                            <a:cubicBezTo>
                              <a:pt x="0" y="19090"/>
                              <a:pt x="648" y="16930"/>
                              <a:pt x="720" y="16714"/>
                            </a:cubicBezTo>
                            <a:lnTo>
                              <a:pt x="720" y="16714"/>
                            </a:lnTo>
                            <a:cubicBezTo>
                              <a:pt x="4105" y="4903"/>
                              <a:pt x="13322" y="-209"/>
                              <a:pt x="22757" y="7"/>
                            </a:cubicBezTo>
                            <a:lnTo>
                              <a:pt x="22757" y="7"/>
                            </a:lnTo>
                            <a:cubicBezTo>
                              <a:pt x="45873" y="294"/>
                              <a:pt x="74823" y="23555"/>
                              <a:pt x="75183" y="23627"/>
                            </a:cubicBezTo>
                            <a:lnTo>
                              <a:pt x="75183" y="23627"/>
                            </a:lnTo>
                            <a:lnTo>
                              <a:pt x="73239" y="26148"/>
                            </a:lnTo>
                            <a:lnTo>
                              <a:pt x="75183" y="23627"/>
                            </a:lnTo>
                            <a:cubicBezTo>
                              <a:pt x="76119" y="24347"/>
                              <a:pt x="76551" y="25499"/>
                              <a:pt x="76407" y="26652"/>
                            </a:cubicBezTo>
                            <a:lnTo>
                              <a:pt x="76407" y="26652"/>
                            </a:lnTo>
                            <a:cubicBezTo>
                              <a:pt x="76263" y="27804"/>
                              <a:pt x="75471" y="28740"/>
                              <a:pt x="74390" y="29172"/>
                            </a:cubicBezTo>
                            <a:lnTo>
                              <a:pt x="74390" y="29172"/>
                            </a:lnTo>
                            <a:cubicBezTo>
                              <a:pt x="51346" y="38030"/>
                              <a:pt x="35647" y="41343"/>
                              <a:pt x="24557" y="41343"/>
                            </a:cubicBezTo>
                            <a:lnTo>
                              <a:pt x="24413" y="41343"/>
                            </a:lnTo>
                            <a:cubicBezTo>
                              <a:pt x="14763" y="41343"/>
                              <a:pt x="8426" y="38678"/>
                              <a:pt x="4609" y="34645"/>
                            </a:cubicBezTo>
                            <a:lnTo>
                              <a:pt x="4609" y="34645"/>
                            </a:lnTo>
                            <a:close/>
                            <a:moveTo>
                              <a:pt x="22757" y="6488"/>
                            </a:moveTo>
                            <a:cubicBezTo>
                              <a:pt x="15123" y="6704"/>
                              <a:pt x="9938" y="9152"/>
                              <a:pt x="6841" y="18586"/>
                            </a:cubicBezTo>
                            <a:lnTo>
                              <a:pt x="6841" y="18586"/>
                            </a:lnTo>
                            <a:cubicBezTo>
                              <a:pt x="6841" y="18586"/>
                              <a:pt x="6841" y="18874"/>
                              <a:pt x="6626" y="19523"/>
                            </a:cubicBezTo>
                            <a:lnTo>
                              <a:pt x="6626" y="19523"/>
                            </a:lnTo>
                            <a:cubicBezTo>
                              <a:pt x="6554" y="20170"/>
                              <a:pt x="6409" y="21179"/>
                              <a:pt x="6409" y="22259"/>
                            </a:cubicBezTo>
                            <a:lnTo>
                              <a:pt x="6409" y="22259"/>
                            </a:lnTo>
                            <a:cubicBezTo>
                              <a:pt x="6409" y="24852"/>
                              <a:pt x="6985" y="27876"/>
                              <a:pt x="9290" y="30325"/>
                            </a:cubicBezTo>
                            <a:lnTo>
                              <a:pt x="9290" y="30325"/>
                            </a:lnTo>
                            <a:cubicBezTo>
                              <a:pt x="11522" y="32701"/>
                              <a:pt x="15843" y="35005"/>
                              <a:pt x="24557" y="35005"/>
                            </a:cubicBezTo>
                            <a:lnTo>
                              <a:pt x="24557" y="35005"/>
                            </a:lnTo>
                            <a:cubicBezTo>
                              <a:pt x="33559" y="35005"/>
                              <a:pt x="47025" y="32485"/>
                              <a:pt x="66541" y="25356"/>
                            </a:cubicBezTo>
                            <a:lnTo>
                              <a:pt x="66541" y="25356"/>
                            </a:lnTo>
                            <a:cubicBezTo>
                              <a:pt x="63517" y="23267"/>
                              <a:pt x="59268" y="20387"/>
                              <a:pt x="54299" y="17578"/>
                            </a:cubicBezTo>
                            <a:lnTo>
                              <a:pt x="54299" y="17578"/>
                            </a:lnTo>
                            <a:cubicBezTo>
                              <a:pt x="44577" y="11961"/>
                              <a:pt x="32334" y="6560"/>
                              <a:pt x="22973" y="6560"/>
                            </a:cubicBezTo>
                            <a:lnTo>
                              <a:pt x="22757" y="6560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4" name="Freeform: Shape 4343">
                        <a:extLst>
                          <a:ext uri="{FF2B5EF4-FFF2-40B4-BE49-F238E27FC236}">
                            <a16:creationId xmlns:a16="http://schemas.microsoft.com/office/drawing/2014/main" id="{D00E78F7-9C53-CAD4-1E7C-591F1E278D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12493" y="6199159"/>
                        <a:ext cx="65947" cy="64533"/>
                      </a:xfrm>
                      <a:custGeom>
                        <a:avLst/>
                        <a:gdLst>
                          <a:gd name="connsiteX0" fmla="*/ 945 w 65947"/>
                          <a:gd name="connsiteY0" fmla="*/ 63526 h 64533"/>
                          <a:gd name="connsiteX1" fmla="*/ 945 w 65947"/>
                          <a:gd name="connsiteY1" fmla="*/ 58989 h 64533"/>
                          <a:gd name="connsiteX2" fmla="*/ 945 w 65947"/>
                          <a:gd name="connsiteY2" fmla="*/ 58989 h 64533"/>
                          <a:gd name="connsiteX3" fmla="*/ 60501 w 65947"/>
                          <a:gd name="connsiteY3" fmla="*/ 945 h 64533"/>
                          <a:gd name="connsiteX4" fmla="*/ 65038 w 65947"/>
                          <a:gd name="connsiteY4" fmla="*/ 945 h 64533"/>
                          <a:gd name="connsiteX5" fmla="*/ 65038 w 65947"/>
                          <a:gd name="connsiteY5" fmla="*/ 945 h 64533"/>
                          <a:gd name="connsiteX6" fmla="*/ 64966 w 65947"/>
                          <a:gd name="connsiteY6" fmla="*/ 5482 h 64533"/>
                          <a:gd name="connsiteX7" fmla="*/ 64966 w 65947"/>
                          <a:gd name="connsiteY7" fmla="*/ 5482 h 64533"/>
                          <a:gd name="connsiteX8" fmla="*/ 5482 w 65947"/>
                          <a:gd name="connsiteY8" fmla="*/ 63598 h 64533"/>
                          <a:gd name="connsiteX9" fmla="*/ 3250 w 65947"/>
                          <a:gd name="connsiteY9" fmla="*/ 64534 h 64533"/>
                          <a:gd name="connsiteX10" fmla="*/ 3250 w 65947"/>
                          <a:gd name="connsiteY10" fmla="*/ 64534 h 64533"/>
                          <a:gd name="connsiteX11" fmla="*/ 1017 w 65947"/>
                          <a:gd name="connsiteY11" fmla="*/ 63598 h 64533"/>
                          <a:gd name="connsiteX12" fmla="*/ 1017 w 65947"/>
                          <a:gd name="connsiteY12" fmla="*/ 63598 h 645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65947" h="64533">
                            <a:moveTo>
                              <a:pt x="945" y="63526"/>
                            </a:moveTo>
                            <a:cubicBezTo>
                              <a:pt x="-350" y="62229"/>
                              <a:pt x="-279" y="60213"/>
                              <a:pt x="945" y="58989"/>
                            </a:cubicBezTo>
                            <a:lnTo>
                              <a:pt x="945" y="58989"/>
                            </a:lnTo>
                            <a:lnTo>
                              <a:pt x="60501" y="945"/>
                            </a:lnTo>
                            <a:cubicBezTo>
                              <a:pt x="61726" y="-351"/>
                              <a:pt x="63814" y="-279"/>
                              <a:pt x="65038" y="945"/>
                            </a:cubicBezTo>
                            <a:lnTo>
                              <a:pt x="65038" y="945"/>
                            </a:lnTo>
                            <a:cubicBezTo>
                              <a:pt x="66263" y="2242"/>
                              <a:pt x="66263" y="4258"/>
                              <a:pt x="64966" y="5482"/>
                            </a:cubicBezTo>
                            <a:lnTo>
                              <a:pt x="64966" y="5482"/>
                            </a:lnTo>
                            <a:lnTo>
                              <a:pt x="5482" y="63598"/>
                            </a:lnTo>
                            <a:cubicBezTo>
                              <a:pt x="4906" y="64174"/>
                              <a:pt x="4114" y="64534"/>
                              <a:pt x="3250" y="64534"/>
                            </a:cubicBezTo>
                            <a:lnTo>
                              <a:pt x="3250" y="64534"/>
                            </a:lnTo>
                            <a:cubicBezTo>
                              <a:pt x="2457" y="64534"/>
                              <a:pt x="1593" y="64174"/>
                              <a:pt x="1017" y="63598"/>
                            </a:cubicBezTo>
                            <a:lnTo>
                              <a:pt x="1017" y="63598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5" name="Freeform: Shape 4344">
                        <a:extLst>
                          <a:ext uri="{FF2B5EF4-FFF2-40B4-BE49-F238E27FC236}">
                            <a16:creationId xmlns:a16="http://schemas.microsoft.com/office/drawing/2014/main" id="{53FAA4E5-49D0-C75C-2BB4-1B0EFADCDF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75776" y="6177629"/>
                        <a:ext cx="76434" cy="41342"/>
                      </a:xfrm>
                      <a:custGeom>
                        <a:avLst/>
                        <a:gdLst>
                          <a:gd name="connsiteX0" fmla="*/ 51877 w 76434"/>
                          <a:gd name="connsiteY0" fmla="*/ 41343 h 41342"/>
                          <a:gd name="connsiteX1" fmla="*/ 2044 w 76434"/>
                          <a:gd name="connsiteY1" fmla="*/ 29172 h 41342"/>
                          <a:gd name="connsiteX2" fmla="*/ 2044 w 76434"/>
                          <a:gd name="connsiteY2" fmla="*/ 29172 h 41342"/>
                          <a:gd name="connsiteX3" fmla="*/ 3195 w 76434"/>
                          <a:gd name="connsiteY3" fmla="*/ 26148 h 41342"/>
                          <a:gd name="connsiteX4" fmla="*/ 5140 w 76434"/>
                          <a:gd name="connsiteY4" fmla="*/ 28668 h 41342"/>
                          <a:gd name="connsiteX5" fmla="*/ 3195 w 76434"/>
                          <a:gd name="connsiteY5" fmla="*/ 26148 h 41342"/>
                          <a:gd name="connsiteX6" fmla="*/ 2044 w 76434"/>
                          <a:gd name="connsiteY6" fmla="*/ 29172 h 41342"/>
                          <a:gd name="connsiteX7" fmla="*/ 27 w 76434"/>
                          <a:gd name="connsiteY7" fmla="*/ 26652 h 41342"/>
                          <a:gd name="connsiteX8" fmla="*/ 27 w 76434"/>
                          <a:gd name="connsiteY8" fmla="*/ 26652 h 41342"/>
                          <a:gd name="connsiteX9" fmla="*/ 1251 w 76434"/>
                          <a:gd name="connsiteY9" fmla="*/ 23627 h 41342"/>
                          <a:gd name="connsiteX10" fmla="*/ 1251 w 76434"/>
                          <a:gd name="connsiteY10" fmla="*/ 23627 h 41342"/>
                          <a:gd name="connsiteX11" fmla="*/ 53677 w 76434"/>
                          <a:gd name="connsiteY11" fmla="*/ 7 h 41342"/>
                          <a:gd name="connsiteX12" fmla="*/ 53677 w 76434"/>
                          <a:gd name="connsiteY12" fmla="*/ 7 h 41342"/>
                          <a:gd name="connsiteX13" fmla="*/ 75786 w 76434"/>
                          <a:gd name="connsiteY13" fmla="*/ 16714 h 41342"/>
                          <a:gd name="connsiteX14" fmla="*/ 75786 w 76434"/>
                          <a:gd name="connsiteY14" fmla="*/ 16714 h 41342"/>
                          <a:gd name="connsiteX15" fmla="*/ 76434 w 76434"/>
                          <a:gd name="connsiteY15" fmla="*/ 22187 h 41342"/>
                          <a:gd name="connsiteX16" fmla="*/ 76434 w 76434"/>
                          <a:gd name="connsiteY16" fmla="*/ 22187 h 41342"/>
                          <a:gd name="connsiteX17" fmla="*/ 71825 w 76434"/>
                          <a:gd name="connsiteY17" fmla="*/ 34573 h 41342"/>
                          <a:gd name="connsiteX18" fmla="*/ 71825 w 76434"/>
                          <a:gd name="connsiteY18" fmla="*/ 34573 h 41342"/>
                          <a:gd name="connsiteX19" fmla="*/ 52021 w 76434"/>
                          <a:gd name="connsiteY19" fmla="*/ 41271 h 41342"/>
                          <a:gd name="connsiteX20" fmla="*/ 51949 w 76434"/>
                          <a:gd name="connsiteY20" fmla="*/ 41271 h 41342"/>
                          <a:gd name="connsiteX21" fmla="*/ 51877 w 76434"/>
                          <a:gd name="connsiteY21" fmla="*/ 34934 h 41342"/>
                          <a:gd name="connsiteX22" fmla="*/ 67144 w 76434"/>
                          <a:gd name="connsiteY22" fmla="*/ 30253 h 41342"/>
                          <a:gd name="connsiteX23" fmla="*/ 67144 w 76434"/>
                          <a:gd name="connsiteY23" fmla="*/ 30253 h 41342"/>
                          <a:gd name="connsiteX24" fmla="*/ 69953 w 76434"/>
                          <a:gd name="connsiteY24" fmla="*/ 22259 h 41342"/>
                          <a:gd name="connsiteX25" fmla="*/ 69953 w 76434"/>
                          <a:gd name="connsiteY25" fmla="*/ 22259 h 41342"/>
                          <a:gd name="connsiteX26" fmla="*/ 69736 w 76434"/>
                          <a:gd name="connsiteY26" fmla="*/ 19523 h 41342"/>
                          <a:gd name="connsiteX27" fmla="*/ 69736 w 76434"/>
                          <a:gd name="connsiteY27" fmla="*/ 19523 h 41342"/>
                          <a:gd name="connsiteX28" fmla="*/ 69593 w 76434"/>
                          <a:gd name="connsiteY28" fmla="*/ 18658 h 41342"/>
                          <a:gd name="connsiteX29" fmla="*/ 69593 w 76434"/>
                          <a:gd name="connsiteY29" fmla="*/ 18658 h 41342"/>
                          <a:gd name="connsiteX30" fmla="*/ 53677 w 76434"/>
                          <a:gd name="connsiteY30" fmla="*/ 6488 h 41342"/>
                          <a:gd name="connsiteX31" fmla="*/ 53677 w 76434"/>
                          <a:gd name="connsiteY31" fmla="*/ 6488 h 41342"/>
                          <a:gd name="connsiteX32" fmla="*/ 22135 w 76434"/>
                          <a:gd name="connsiteY32" fmla="*/ 17578 h 41342"/>
                          <a:gd name="connsiteX33" fmla="*/ 22135 w 76434"/>
                          <a:gd name="connsiteY33" fmla="*/ 17578 h 41342"/>
                          <a:gd name="connsiteX34" fmla="*/ 9893 w 76434"/>
                          <a:gd name="connsiteY34" fmla="*/ 25356 h 41342"/>
                          <a:gd name="connsiteX35" fmla="*/ 9893 w 76434"/>
                          <a:gd name="connsiteY35" fmla="*/ 25356 h 41342"/>
                          <a:gd name="connsiteX36" fmla="*/ 51877 w 76434"/>
                          <a:gd name="connsiteY36" fmla="*/ 35005 h 41342"/>
                          <a:gd name="connsiteX37" fmla="*/ 51877 w 76434"/>
                          <a:gd name="connsiteY37" fmla="*/ 35005 h 4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76434" h="41342">
                            <a:moveTo>
                              <a:pt x="51877" y="41343"/>
                            </a:moveTo>
                            <a:cubicBezTo>
                              <a:pt x="40787" y="41343"/>
                              <a:pt x="25016" y="38030"/>
                              <a:pt x="2044" y="29172"/>
                            </a:cubicBezTo>
                            <a:lnTo>
                              <a:pt x="2044" y="29172"/>
                            </a:lnTo>
                            <a:lnTo>
                              <a:pt x="3195" y="26148"/>
                            </a:lnTo>
                            <a:lnTo>
                              <a:pt x="5140" y="28668"/>
                            </a:lnTo>
                            <a:lnTo>
                              <a:pt x="3195" y="26148"/>
                            </a:lnTo>
                            <a:lnTo>
                              <a:pt x="2044" y="29172"/>
                            </a:lnTo>
                            <a:cubicBezTo>
                              <a:pt x="963" y="28740"/>
                              <a:pt x="171" y="27804"/>
                              <a:pt x="27" y="26652"/>
                            </a:cubicBezTo>
                            <a:lnTo>
                              <a:pt x="27" y="26652"/>
                            </a:lnTo>
                            <a:cubicBezTo>
                              <a:pt x="-117" y="25499"/>
                              <a:pt x="316" y="24347"/>
                              <a:pt x="1251" y="23627"/>
                            </a:cubicBezTo>
                            <a:lnTo>
                              <a:pt x="1251" y="23627"/>
                            </a:lnTo>
                            <a:cubicBezTo>
                              <a:pt x="1251" y="23627"/>
                              <a:pt x="30561" y="295"/>
                              <a:pt x="53677" y="7"/>
                            </a:cubicBezTo>
                            <a:lnTo>
                              <a:pt x="53677" y="7"/>
                            </a:lnTo>
                            <a:cubicBezTo>
                              <a:pt x="63112" y="-209"/>
                              <a:pt x="72330" y="4831"/>
                              <a:pt x="75786" y="16714"/>
                            </a:cubicBezTo>
                            <a:lnTo>
                              <a:pt x="75786" y="16714"/>
                            </a:lnTo>
                            <a:cubicBezTo>
                              <a:pt x="75786" y="16714"/>
                              <a:pt x="76434" y="19091"/>
                              <a:pt x="76434" y="22187"/>
                            </a:cubicBezTo>
                            <a:lnTo>
                              <a:pt x="76434" y="22187"/>
                            </a:lnTo>
                            <a:cubicBezTo>
                              <a:pt x="76434" y="25644"/>
                              <a:pt x="75642" y="30468"/>
                              <a:pt x="71825" y="34573"/>
                            </a:cubicBezTo>
                            <a:lnTo>
                              <a:pt x="71825" y="34573"/>
                            </a:lnTo>
                            <a:cubicBezTo>
                              <a:pt x="68080" y="38534"/>
                              <a:pt x="61743" y="41271"/>
                              <a:pt x="52021" y="41271"/>
                            </a:cubicBezTo>
                            <a:lnTo>
                              <a:pt x="51949" y="41271"/>
                            </a:lnTo>
                            <a:close/>
                            <a:moveTo>
                              <a:pt x="51877" y="34934"/>
                            </a:moveTo>
                            <a:cubicBezTo>
                              <a:pt x="60591" y="34934"/>
                              <a:pt x="64840" y="32629"/>
                              <a:pt x="67144" y="30253"/>
                            </a:cubicBezTo>
                            <a:lnTo>
                              <a:pt x="67144" y="30253"/>
                            </a:lnTo>
                            <a:cubicBezTo>
                              <a:pt x="69377" y="27876"/>
                              <a:pt x="69953" y="24780"/>
                              <a:pt x="69953" y="22259"/>
                            </a:cubicBezTo>
                            <a:lnTo>
                              <a:pt x="69953" y="22259"/>
                            </a:lnTo>
                            <a:cubicBezTo>
                              <a:pt x="69953" y="21107"/>
                              <a:pt x="69808" y="20171"/>
                              <a:pt x="69736" y="19523"/>
                            </a:cubicBezTo>
                            <a:lnTo>
                              <a:pt x="69736" y="19523"/>
                            </a:lnTo>
                            <a:cubicBezTo>
                              <a:pt x="69664" y="18946"/>
                              <a:pt x="69593" y="18658"/>
                              <a:pt x="69593" y="18658"/>
                            </a:cubicBezTo>
                            <a:lnTo>
                              <a:pt x="69593" y="18658"/>
                            </a:lnTo>
                            <a:cubicBezTo>
                              <a:pt x="66496" y="9225"/>
                              <a:pt x="61239" y="6704"/>
                              <a:pt x="53677" y="6488"/>
                            </a:cubicBezTo>
                            <a:lnTo>
                              <a:pt x="53677" y="6488"/>
                            </a:lnTo>
                            <a:cubicBezTo>
                              <a:pt x="44244" y="6488"/>
                              <a:pt x="31929" y="11961"/>
                              <a:pt x="22135" y="17578"/>
                            </a:cubicBezTo>
                            <a:lnTo>
                              <a:pt x="22135" y="17578"/>
                            </a:lnTo>
                            <a:cubicBezTo>
                              <a:pt x="17239" y="20387"/>
                              <a:pt x="12918" y="23267"/>
                              <a:pt x="9893" y="25356"/>
                            </a:cubicBezTo>
                            <a:lnTo>
                              <a:pt x="9893" y="25356"/>
                            </a:lnTo>
                            <a:cubicBezTo>
                              <a:pt x="29409" y="32485"/>
                              <a:pt x="42875" y="35005"/>
                              <a:pt x="51877" y="35005"/>
                            </a:cubicBezTo>
                            <a:lnTo>
                              <a:pt x="51877" y="35005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6" name="Freeform: Shape 4345">
                        <a:extLst>
                          <a:ext uri="{FF2B5EF4-FFF2-40B4-BE49-F238E27FC236}">
                            <a16:creationId xmlns:a16="http://schemas.microsoft.com/office/drawing/2014/main" id="{2B4258E0-51B2-B014-A57F-8A1B57692C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70078" y="6199132"/>
                        <a:ext cx="66036" cy="64560"/>
                      </a:xfrm>
                      <a:custGeom>
                        <a:avLst/>
                        <a:gdLst>
                          <a:gd name="connsiteX0" fmla="*/ 60456 w 66036"/>
                          <a:gd name="connsiteY0" fmla="*/ 63625 h 64560"/>
                          <a:gd name="connsiteX1" fmla="*/ 972 w 66036"/>
                          <a:gd name="connsiteY1" fmla="*/ 5509 h 64560"/>
                          <a:gd name="connsiteX2" fmla="*/ 972 w 66036"/>
                          <a:gd name="connsiteY2" fmla="*/ 972 h 64560"/>
                          <a:gd name="connsiteX3" fmla="*/ 972 w 66036"/>
                          <a:gd name="connsiteY3" fmla="*/ 972 h 64560"/>
                          <a:gd name="connsiteX4" fmla="*/ 5509 w 66036"/>
                          <a:gd name="connsiteY4" fmla="*/ 972 h 64560"/>
                          <a:gd name="connsiteX5" fmla="*/ 5509 w 66036"/>
                          <a:gd name="connsiteY5" fmla="*/ 972 h 64560"/>
                          <a:gd name="connsiteX6" fmla="*/ 65065 w 66036"/>
                          <a:gd name="connsiteY6" fmla="*/ 59088 h 64560"/>
                          <a:gd name="connsiteX7" fmla="*/ 65065 w 66036"/>
                          <a:gd name="connsiteY7" fmla="*/ 63625 h 64560"/>
                          <a:gd name="connsiteX8" fmla="*/ 65065 w 66036"/>
                          <a:gd name="connsiteY8" fmla="*/ 63625 h 64560"/>
                          <a:gd name="connsiteX9" fmla="*/ 62760 w 66036"/>
                          <a:gd name="connsiteY9" fmla="*/ 64561 h 64560"/>
                          <a:gd name="connsiteX10" fmla="*/ 62760 w 66036"/>
                          <a:gd name="connsiteY10" fmla="*/ 64561 h 64560"/>
                          <a:gd name="connsiteX11" fmla="*/ 60528 w 66036"/>
                          <a:gd name="connsiteY11" fmla="*/ 63625 h 64560"/>
                          <a:gd name="connsiteX12" fmla="*/ 60528 w 66036"/>
                          <a:gd name="connsiteY12" fmla="*/ 63625 h 645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66036" h="64560">
                            <a:moveTo>
                              <a:pt x="60456" y="63625"/>
                            </a:moveTo>
                            <a:lnTo>
                              <a:pt x="972" y="5509"/>
                            </a:lnTo>
                            <a:cubicBezTo>
                              <a:pt x="-324" y="4285"/>
                              <a:pt x="-324" y="2268"/>
                              <a:pt x="972" y="972"/>
                            </a:cubicBezTo>
                            <a:lnTo>
                              <a:pt x="972" y="972"/>
                            </a:lnTo>
                            <a:cubicBezTo>
                              <a:pt x="2196" y="-324"/>
                              <a:pt x="4213" y="-324"/>
                              <a:pt x="5509" y="972"/>
                            </a:cubicBezTo>
                            <a:lnTo>
                              <a:pt x="5509" y="972"/>
                            </a:lnTo>
                            <a:lnTo>
                              <a:pt x="65065" y="59088"/>
                            </a:lnTo>
                            <a:cubicBezTo>
                              <a:pt x="66360" y="60312"/>
                              <a:pt x="66360" y="62328"/>
                              <a:pt x="65065" y="63625"/>
                            </a:cubicBezTo>
                            <a:lnTo>
                              <a:pt x="65065" y="63625"/>
                            </a:lnTo>
                            <a:cubicBezTo>
                              <a:pt x="64417" y="64273"/>
                              <a:pt x="63553" y="64561"/>
                              <a:pt x="62760" y="64561"/>
                            </a:cubicBezTo>
                            <a:lnTo>
                              <a:pt x="62760" y="64561"/>
                            </a:lnTo>
                            <a:cubicBezTo>
                              <a:pt x="61968" y="64561"/>
                              <a:pt x="61176" y="64273"/>
                              <a:pt x="60528" y="63625"/>
                            </a:cubicBezTo>
                            <a:lnTo>
                              <a:pt x="60528" y="63625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4324" name="Freeform: Shape 4323">
                      <a:extLst>
                        <a:ext uri="{FF2B5EF4-FFF2-40B4-BE49-F238E27FC236}">
                          <a16:creationId xmlns:a16="http://schemas.microsoft.com/office/drawing/2014/main" id="{B03F5FA9-5671-6515-A21E-B8506F749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3504" y="6068822"/>
                      <a:ext cx="260619" cy="190837"/>
                    </a:xfrm>
                    <a:custGeom>
                      <a:avLst/>
                      <a:gdLst>
                        <a:gd name="connsiteX0" fmla="*/ 0 w 260619"/>
                        <a:gd name="connsiteY0" fmla="*/ 0 h 190837"/>
                        <a:gd name="connsiteX1" fmla="*/ 260619 w 260619"/>
                        <a:gd name="connsiteY1" fmla="*/ 0 h 190837"/>
                        <a:gd name="connsiteX2" fmla="*/ 260619 w 260619"/>
                        <a:gd name="connsiteY2" fmla="*/ 190838 h 190837"/>
                        <a:gd name="connsiteX3" fmla="*/ 0 w 260619"/>
                        <a:gd name="connsiteY3" fmla="*/ 190838 h 190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60619" h="190837">
                          <a:moveTo>
                            <a:pt x="0" y="0"/>
                          </a:moveTo>
                          <a:lnTo>
                            <a:pt x="260619" y="0"/>
                          </a:lnTo>
                          <a:lnTo>
                            <a:pt x="260619" y="190838"/>
                          </a:lnTo>
                          <a:lnTo>
                            <a:pt x="0" y="190838"/>
                          </a:lnTo>
                          <a:close/>
                        </a:path>
                      </a:pathLst>
                    </a:custGeom>
                    <a:solidFill>
                      <a:srgbClr val="3F3F3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25" name="Freeform: Shape 4324">
                      <a:extLst>
                        <a:ext uri="{FF2B5EF4-FFF2-40B4-BE49-F238E27FC236}">
                          <a16:creationId xmlns:a16="http://schemas.microsoft.com/office/drawing/2014/main" id="{D78B6B8C-BDDE-06A5-0833-8A30B234C4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6072" y="6069399"/>
                      <a:ext cx="11089" cy="191053"/>
                    </a:xfrm>
                    <a:custGeom>
                      <a:avLst/>
                      <a:gdLst>
                        <a:gd name="connsiteX0" fmla="*/ 11090 w 11089"/>
                        <a:gd name="connsiteY0" fmla="*/ 191053 h 191053"/>
                        <a:gd name="connsiteX1" fmla="*/ 0 w 11089"/>
                        <a:gd name="connsiteY1" fmla="*/ 191053 h 191053"/>
                        <a:gd name="connsiteX2" fmla="*/ 0 w 11089"/>
                        <a:gd name="connsiteY2" fmla="*/ 0 h 191053"/>
                        <a:gd name="connsiteX3" fmla="*/ 6481 w 11089"/>
                        <a:gd name="connsiteY3" fmla="*/ 0 h 191053"/>
                        <a:gd name="connsiteX4" fmla="*/ 6481 w 11089"/>
                        <a:gd name="connsiteY4" fmla="*/ 191053 h 191053"/>
                        <a:gd name="connsiteX5" fmla="*/ 11090 w 11089"/>
                        <a:gd name="connsiteY5" fmla="*/ 191053 h 191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089" h="191053">
                          <a:moveTo>
                            <a:pt x="11090" y="191053"/>
                          </a:moveTo>
                          <a:lnTo>
                            <a:pt x="0" y="191053"/>
                          </a:lnTo>
                          <a:lnTo>
                            <a:pt x="0" y="0"/>
                          </a:lnTo>
                          <a:lnTo>
                            <a:pt x="6481" y="0"/>
                          </a:lnTo>
                          <a:lnTo>
                            <a:pt x="6481" y="191053"/>
                          </a:lnTo>
                          <a:lnTo>
                            <a:pt x="11090" y="191053"/>
                          </a:lnTo>
                          <a:close/>
                        </a:path>
                      </a:pathLst>
                    </a:custGeom>
                    <a:solidFill>
                      <a:srgbClr val="F9EED5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26" name="Freeform: Shape 4325">
                      <a:extLst>
                        <a:ext uri="{FF2B5EF4-FFF2-40B4-BE49-F238E27FC236}">
                          <a16:creationId xmlns:a16="http://schemas.microsoft.com/office/drawing/2014/main" id="{14775721-A637-0E4F-229E-569DB9B5A3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3863" y="6161649"/>
                      <a:ext cx="259971" cy="5544"/>
                    </a:xfrm>
                    <a:custGeom>
                      <a:avLst/>
                      <a:gdLst>
                        <a:gd name="connsiteX0" fmla="*/ 259972 w 259971"/>
                        <a:gd name="connsiteY0" fmla="*/ 5545 h 5544"/>
                        <a:gd name="connsiteX1" fmla="*/ 0 w 259971"/>
                        <a:gd name="connsiteY1" fmla="*/ 5545 h 5544"/>
                        <a:gd name="connsiteX2" fmla="*/ 0 w 259971"/>
                        <a:gd name="connsiteY2" fmla="*/ 0 h 5544"/>
                        <a:gd name="connsiteX3" fmla="*/ 259972 w 259971"/>
                        <a:gd name="connsiteY3" fmla="*/ 0 h 5544"/>
                        <a:gd name="connsiteX4" fmla="*/ 259972 w 259971"/>
                        <a:gd name="connsiteY4" fmla="*/ 5545 h 5544"/>
                        <a:gd name="connsiteX5" fmla="*/ 259972 w 259971"/>
                        <a:gd name="connsiteY5" fmla="*/ 5545 h 55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9971" h="5544">
                          <a:moveTo>
                            <a:pt x="259972" y="5545"/>
                          </a:moveTo>
                          <a:lnTo>
                            <a:pt x="0" y="5545"/>
                          </a:lnTo>
                          <a:lnTo>
                            <a:pt x="0" y="0"/>
                          </a:lnTo>
                          <a:lnTo>
                            <a:pt x="259972" y="0"/>
                          </a:lnTo>
                          <a:lnTo>
                            <a:pt x="259972" y="5545"/>
                          </a:lnTo>
                          <a:lnTo>
                            <a:pt x="259972" y="5545"/>
                          </a:lnTo>
                          <a:close/>
                        </a:path>
                      </a:pathLst>
                    </a:custGeom>
                    <a:solidFill>
                      <a:srgbClr val="F9EED5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327" name="Graphic 6">
                      <a:extLst>
                        <a:ext uri="{FF2B5EF4-FFF2-40B4-BE49-F238E27FC236}">
                          <a16:creationId xmlns:a16="http://schemas.microsoft.com/office/drawing/2014/main" id="{4E23EE75-A05E-00C8-3767-B53DB8CC74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504232" y="6149761"/>
                      <a:ext cx="89801" cy="49622"/>
                      <a:chOff x="10504232" y="6149761"/>
                      <a:chExt cx="89801" cy="49622"/>
                    </a:xfrm>
                    <a:solidFill>
                      <a:srgbClr val="F9EED5"/>
                    </a:solidFill>
                  </p:grpSpPr>
                  <p:sp>
                    <p:nvSpPr>
                      <p:cNvPr id="4336" name="Freeform: Shape 4335">
                        <a:extLst>
                          <a:ext uri="{FF2B5EF4-FFF2-40B4-BE49-F238E27FC236}">
                            <a16:creationId xmlns:a16="http://schemas.microsoft.com/office/drawing/2014/main" id="{6B153770-6244-6F78-67C0-7B0784B733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04232" y="6149833"/>
                        <a:ext cx="44011" cy="23769"/>
                      </a:xfrm>
                      <a:custGeom>
                        <a:avLst/>
                        <a:gdLst>
                          <a:gd name="connsiteX0" fmla="*/ 2664 w 44011"/>
                          <a:gd name="connsiteY0" fmla="*/ 19881 h 23769"/>
                          <a:gd name="connsiteX1" fmla="*/ 0 w 44011"/>
                          <a:gd name="connsiteY1" fmla="*/ 12752 h 23769"/>
                          <a:gd name="connsiteX2" fmla="*/ 0 w 44011"/>
                          <a:gd name="connsiteY2" fmla="*/ 12752 h 23769"/>
                          <a:gd name="connsiteX3" fmla="*/ 433 w 44011"/>
                          <a:gd name="connsiteY3" fmla="*/ 9583 h 23769"/>
                          <a:gd name="connsiteX4" fmla="*/ 433 w 44011"/>
                          <a:gd name="connsiteY4" fmla="*/ 9583 h 23769"/>
                          <a:gd name="connsiteX5" fmla="*/ 13107 w 44011"/>
                          <a:gd name="connsiteY5" fmla="*/ 5 h 23769"/>
                          <a:gd name="connsiteX6" fmla="*/ 13107 w 44011"/>
                          <a:gd name="connsiteY6" fmla="*/ 5 h 23769"/>
                          <a:gd name="connsiteX7" fmla="*/ 43281 w 44011"/>
                          <a:gd name="connsiteY7" fmla="*/ 13616 h 23769"/>
                          <a:gd name="connsiteX8" fmla="*/ 43281 w 44011"/>
                          <a:gd name="connsiteY8" fmla="*/ 13616 h 23769"/>
                          <a:gd name="connsiteX9" fmla="*/ 42200 w 44011"/>
                          <a:gd name="connsiteY9" fmla="*/ 15056 h 23769"/>
                          <a:gd name="connsiteX10" fmla="*/ 43281 w 44011"/>
                          <a:gd name="connsiteY10" fmla="*/ 13616 h 23769"/>
                          <a:gd name="connsiteX11" fmla="*/ 44001 w 44011"/>
                          <a:gd name="connsiteY11" fmla="*/ 15344 h 23769"/>
                          <a:gd name="connsiteX12" fmla="*/ 44001 w 44011"/>
                          <a:gd name="connsiteY12" fmla="*/ 15344 h 23769"/>
                          <a:gd name="connsiteX13" fmla="*/ 42848 w 44011"/>
                          <a:gd name="connsiteY13" fmla="*/ 16784 h 23769"/>
                          <a:gd name="connsiteX14" fmla="*/ 42848 w 44011"/>
                          <a:gd name="connsiteY14" fmla="*/ 16784 h 23769"/>
                          <a:gd name="connsiteX15" fmla="*/ 14114 w 44011"/>
                          <a:gd name="connsiteY15" fmla="*/ 23770 h 23769"/>
                          <a:gd name="connsiteX16" fmla="*/ 14042 w 44011"/>
                          <a:gd name="connsiteY16" fmla="*/ 23770 h 23769"/>
                          <a:gd name="connsiteX17" fmla="*/ 2664 w 44011"/>
                          <a:gd name="connsiteY17" fmla="*/ 19881 h 23769"/>
                          <a:gd name="connsiteX18" fmla="*/ 2664 w 44011"/>
                          <a:gd name="connsiteY18" fmla="*/ 19881 h 23769"/>
                          <a:gd name="connsiteX19" fmla="*/ 13178 w 44011"/>
                          <a:gd name="connsiteY19" fmla="*/ 3606 h 23769"/>
                          <a:gd name="connsiteX20" fmla="*/ 4033 w 44011"/>
                          <a:gd name="connsiteY20" fmla="*/ 10591 h 23769"/>
                          <a:gd name="connsiteX21" fmla="*/ 4033 w 44011"/>
                          <a:gd name="connsiteY21" fmla="*/ 10591 h 23769"/>
                          <a:gd name="connsiteX22" fmla="*/ 3889 w 44011"/>
                          <a:gd name="connsiteY22" fmla="*/ 11095 h 23769"/>
                          <a:gd name="connsiteX23" fmla="*/ 3889 w 44011"/>
                          <a:gd name="connsiteY23" fmla="*/ 11095 h 23769"/>
                          <a:gd name="connsiteX24" fmla="*/ 3745 w 44011"/>
                          <a:gd name="connsiteY24" fmla="*/ 12680 h 23769"/>
                          <a:gd name="connsiteX25" fmla="*/ 3745 w 44011"/>
                          <a:gd name="connsiteY25" fmla="*/ 12680 h 23769"/>
                          <a:gd name="connsiteX26" fmla="*/ 5401 w 44011"/>
                          <a:gd name="connsiteY26" fmla="*/ 17288 h 23769"/>
                          <a:gd name="connsiteX27" fmla="*/ 5401 w 44011"/>
                          <a:gd name="connsiteY27" fmla="*/ 17288 h 23769"/>
                          <a:gd name="connsiteX28" fmla="*/ 14187 w 44011"/>
                          <a:gd name="connsiteY28" fmla="*/ 19953 h 23769"/>
                          <a:gd name="connsiteX29" fmla="*/ 14187 w 44011"/>
                          <a:gd name="connsiteY29" fmla="*/ 19953 h 23769"/>
                          <a:gd name="connsiteX30" fmla="*/ 38383 w 44011"/>
                          <a:gd name="connsiteY30" fmla="*/ 14408 h 23769"/>
                          <a:gd name="connsiteX31" fmla="*/ 38383 w 44011"/>
                          <a:gd name="connsiteY31" fmla="*/ 14408 h 23769"/>
                          <a:gd name="connsiteX32" fmla="*/ 31326 w 44011"/>
                          <a:gd name="connsiteY32" fmla="*/ 9943 h 23769"/>
                          <a:gd name="connsiteX33" fmla="*/ 31326 w 44011"/>
                          <a:gd name="connsiteY33" fmla="*/ 9943 h 23769"/>
                          <a:gd name="connsiteX34" fmla="*/ 13250 w 44011"/>
                          <a:gd name="connsiteY34" fmla="*/ 3606 h 23769"/>
                          <a:gd name="connsiteX35" fmla="*/ 13178 w 44011"/>
                          <a:gd name="connsiteY35" fmla="*/ 3606 h 23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</a:cxnLst>
                        <a:rect l="l" t="t" r="r" b="b"/>
                        <a:pathLst>
                          <a:path w="44011" h="23769">
                            <a:moveTo>
                              <a:pt x="2664" y="19881"/>
                            </a:moveTo>
                            <a:cubicBezTo>
                              <a:pt x="505" y="17577"/>
                              <a:pt x="0" y="14768"/>
                              <a:pt x="0" y="12752"/>
                            </a:cubicBezTo>
                            <a:lnTo>
                              <a:pt x="0" y="12752"/>
                            </a:lnTo>
                            <a:cubicBezTo>
                              <a:pt x="0" y="10951"/>
                              <a:pt x="360" y="9727"/>
                              <a:pt x="433" y="9583"/>
                            </a:cubicBezTo>
                            <a:lnTo>
                              <a:pt x="433" y="9583"/>
                            </a:lnTo>
                            <a:cubicBezTo>
                              <a:pt x="2376" y="2814"/>
                              <a:pt x="7706" y="-139"/>
                              <a:pt x="13107" y="5"/>
                            </a:cubicBezTo>
                            <a:lnTo>
                              <a:pt x="13107" y="5"/>
                            </a:lnTo>
                            <a:cubicBezTo>
                              <a:pt x="26357" y="149"/>
                              <a:pt x="43064" y="13616"/>
                              <a:pt x="43281" y="13616"/>
                            </a:cubicBezTo>
                            <a:lnTo>
                              <a:pt x="43281" y="13616"/>
                            </a:lnTo>
                            <a:lnTo>
                              <a:pt x="42200" y="15056"/>
                            </a:lnTo>
                            <a:lnTo>
                              <a:pt x="43281" y="13616"/>
                            </a:lnTo>
                            <a:cubicBezTo>
                              <a:pt x="43784" y="13976"/>
                              <a:pt x="44073" y="14696"/>
                              <a:pt x="44001" y="15344"/>
                            </a:cubicBezTo>
                            <a:lnTo>
                              <a:pt x="44001" y="15344"/>
                            </a:lnTo>
                            <a:cubicBezTo>
                              <a:pt x="43928" y="15992"/>
                              <a:pt x="43425" y="16568"/>
                              <a:pt x="42848" y="16784"/>
                            </a:cubicBezTo>
                            <a:lnTo>
                              <a:pt x="42848" y="16784"/>
                            </a:lnTo>
                            <a:cubicBezTo>
                              <a:pt x="29598" y="21897"/>
                              <a:pt x="20524" y="23770"/>
                              <a:pt x="14114" y="23770"/>
                            </a:cubicBezTo>
                            <a:lnTo>
                              <a:pt x="14042" y="23770"/>
                            </a:lnTo>
                            <a:cubicBezTo>
                              <a:pt x="8426" y="23770"/>
                              <a:pt x="4825" y="22186"/>
                              <a:pt x="2664" y="19881"/>
                            </a:cubicBezTo>
                            <a:lnTo>
                              <a:pt x="2664" y="19881"/>
                            </a:lnTo>
                            <a:close/>
                            <a:moveTo>
                              <a:pt x="13178" y="3606"/>
                            </a:moveTo>
                            <a:cubicBezTo>
                              <a:pt x="8786" y="3750"/>
                              <a:pt x="5761" y="5190"/>
                              <a:pt x="4033" y="10591"/>
                            </a:cubicBezTo>
                            <a:lnTo>
                              <a:pt x="4033" y="10591"/>
                            </a:lnTo>
                            <a:cubicBezTo>
                              <a:pt x="4033" y="10591"/>
                              <a:pt x="4033" y="10735"/>
                              <a:pt x="3889" y="11095"/>
                            </a:cubicBezTo>
                            <a:lnTo>
                              <a:pt x="3889" y="11095"/>
                            </a:lnTo>
                            <a:cubicBezTo>
                              <a:pt x="3889" y="11455"/>
                              <a:pt x="3745" y="12031"/>
                              <a:pt x="3745" y="12680"/>
                            </a:cubicBezTo>
                            <a:lnTo>
                              <a:pt x="3745" y="12680"/>
                            </a:lnTo>
                            <a:cubicBezTo>
                              <a:pt x="3745" y="14192"/>
                              <a:pt x="4105" y="15920"/>
                              <a:pt x="5401" y="17288"/>
                            </a:cubicBezTo>
                            <a:lnTo>
                              <a:pt x="5401" y="17288"/>
                            </a:lnTo>
                            <a:cubicBezTo>
                              <a:pt x="6698" y="18656"/>
                              <a:pt x="9146" y="19953"/>
                              <a:pt x="14187" y="19953"/>
                            </a:cubicBezTo>
                            <a:lnTo>
                              <a:pt x="14187" y="19953"/>
                            </a:lnTo>
                            <a:cubicBezTo>
                              <a:pt x="19372" y="19953"/>
                              <a:pt x="27149" y="18513"/>
                              <a:pt x="38383" y="14408"/>
                            </a:cubicBezTo>
                            <a:lnTo>
                              <a:pt x="38383" y="14408"/>
                            </a:lnTo>
                            <a:cubicBezTo>
                              <a:pt x="36655" y="13184"/>
                              <a:pt x="34207" y="11599"/>
                              <a:pt x="31326" y="9943"/>
                            </a:cubicBezTo>
                            <a:lnTo>
                              <a:pt x="31326" y="9943"/>
                            </a:lnTo>
                            <a:cubicBezTo>
                              <a:pt x="25781" y="6702"/>
                              <a:pt x="18651" y="3606"/>
                              <a:pt x="13250" y="3606"/>
                            </a:cubicBezTo>
                            <a:lnTo>
                              <a:pt x="13178" y="3606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7" name="Freeform: Shape 4336">
                        <a:extLst>
                          <a:ext uri="{FF2B5EF4-FFF2-40B4-BE49-F238E27FC236}">
                            <a16:creationId xmlns:a16="http://schemas.microsoft.com/office/drawing/2014/main" id="{7CE80B96-8275-1FEA-2CAE-2C6ABF5531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13557" y="6162117"/>
                        <a:ext cx="37951" cy="37123"/>
                      </a:xfrm>
                      <a:custGeom>
                        <a:avLst/>
                        <a:gdLst>
                          <a:gd name="connsiteX0" fmla="*/ 540 w 37951"/>
                          <a:gd name="connsiteY0" fmla="*/ 36619 h 37123"/>
                          <a:gd name="connsiteX1" fmla="*/ 540 w 37951"/>
                          <a:gd name="connsiteY1" fmla="*/ 34027 h 37123"/>
                          <a:gd name="connsiteX2" fmla="*/ 540 w 37951"/>
                          <a:gd name="connsiteY2" fmla="*/ 34027 h 37123"/>
                          <a:gd name="connsiteX3" fmla="*/ 34819 w 37951"/>
                          <a:gd name="connsiteY3" fmla="*/ 540 h 37123"/>
                          <a:gd name="connsiteX4" fmla="*/ 37411 w 37951"/>
                          <a:gd name="connsiteY4" fmla="*/ 540 h 37123"/>
                          <a:gd name="connsiteX5" fmla="*/ 37411 w 37951"/>
                          <a:gd name="connsiteY5" fmla="*/ 540 h 37123"/>
                          <a:gd name="connsiteX6" fmla="*/ 37411 w 37951"/>
                          <a:gd name="connsiteY6" fmla="*/ 3133 h 37123"/>
                          <a:gd name="connsiteX7" fmla="*/ 37411 w 37951"/>
                          <a:gd name="connsiteY7" fmla="*/ 3133 h 37123"/>
                          <a:gd name="connsiteX8" fmla="*/ 3132 w 37951"/>
                          <a:gd name="connsiteY8" fmla="*/ 36619 h 37123"/>
                          <a:gd name="connsiteX9" fmla="*/ 1837 w 37951"/>
                          <a:gd name="connsiteY9" fmla="*/ 37123 h 37123"/>
                          <a:gd name="connsiteX10" fmla="*/ 1837 w 37951"/>
                          <a:gd name="connsiteY10" fmla="*/ 37123 h 37123"/>
                          <a:gd name="connsiteX11" fmla="*/ 540 w 37951"/>
                          <a:gd name="connsiteY11" fmla="*/ 36547 h 37123"/>
                          <a:gd name="connsiteX12" fmla="*/ 540 w 37951"/>
                          <a:gd name="connsiteY12" fmla="*/ 36547 h 371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7951" h="37123">
                            <a:moveTo>
                              <a:pt x="540" y="36619"/>
                            </a:moveTo>
                            <a:cubicBezTo>
                              <a:pt x="-180" y="35899"/>
                              <a:pt x="-180" y="34747"/>
                              <a:pt x="540" y="34027"/>
                            </a:cubicBezTo>
                            <a:lnTo>
                              <a:pt x="540" y="34027"/>
                            </a:lnTo>
                            <a:lnTo>
                              <a:pt x="34819" y="540"/>
                            </a:lnTo>
                            <a:cubicBezTo>
                              <a:pt x="35539" y="-180"/>
                              <a:pt x="36763" y="-180"/>
                              <a:pt x="37411" y="540"/>
                            </a:cubicBezTo>
                            <a:lnTo>
                              <a:pt x="37411" y="540"/>
                            </a:lnTo>
                            <a:cubicBezTo>
                              <a:pt x="38131" y="1260"/>
                              <a:pt x="38131" y="2412"/>
                              <a:pt x="37411" y="3133"/>
                            </a:cubicBezTo>
                            <a:lnTo>
                              <a:pt x="37411" y="3133"/>
                            </a:lnTo>
                            <a:lnTo>
                              <a:pt x="3132" y="36619"/>
                            </a:lnTo>
                            <a:cubicBezTo>
                              <a:pt x="2773" y="36979"/>
                              <a:pt x="2340" y="37123"/>
                              <a:pt x="1837" y="37123"/>
                            </a:cubicBezTo>
                            <a:lnTo>
                              <a:pt x="1837" y="37123"/>
                            </a:lnTo>
                            <a:cubicBezTo>
                              <a:pt x="1332" y="37123"/>
                              <a:pt x="900" y="36907"/>
                              <a:pt x="540" y="36547"/>
                            </a:cubicBezTo>
                            <a:lnTo>
                              <a:pt x="540" y="36547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8" name="Freeform: Shape 4337">
                        <a:extLst>
                          <a:ext uri="{FF2B5EF4-FFF2-40B4-BE49-F238E27FC236}">
                            <a16:creationId xmlns:a16="http://schemas.microsoft.com/office/drawing/2014/main" id="{6B258D21-322C-D743-A98C-48CF39FE36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50019" y="6149761"/>
                        <a:ext cx="44013" cy="23769"/>
                      </a:xfrm>
                      <a:custGeom>
                        <a:avLst/>
                        <a:gdLst>
                          <a:gd name="connsiteX0" fmla="*/ 29827 w 44013"/>
                          <a:gd name="connsiteY0" fmla="*/ 23770 h 23769"/>
                          <a:gd name="connsiteX1" fmla="*/ 1166 w 44013"/>
                          <a:gd name="connsiteY1" fmla="*/ 16784 h 23769"/>
                          <a:gd name="connsiteX2" fmla="*/ 1166 w 44013"/>
                          <a:gd name="connsiteY2" fmla="*/ 16784 h 23769"/>
                          <a:gd name="connsiteX3" fmla="*/ 1814 w 44013"/>
                          <a:gd name="connsiteY3" fmla="*/ 15056 h 23769"/>
                          <a:gd name="connsiteX4" fmla="*/ 2966 w 44013"/>
                          <a:gd name="connsiteY4" fmla="*/ 16496 h 23769"/>
                          <a:gd name="connsiteX5" fmla="*/ 1814 w 44013"/>
                          <a:gd name="connsiteY5" fmla="*/ 15056 h 23769"/>
                          <a:gd name="connsiteX6" fmla="*/ 1166 w 44013"/>
                          <a:gd name="connsiteY6" fmla="*/ 16784 h 23769"/>
                          <a:gd name="connsiteX7" fmla="*/ 13 w 44013"/>
                          <a:gd name="connsiteY7" fmla="*/ 15344 h 23769"/>
                          <a:gd name="connsiteX8" fmla="*/ 13 w 44013"/>
                          <a:gd name="connsiteY8" fmla="*/ 15344 h 23769"/>
                          <a:gd name="connsiteX9" fmla="*/ 733 w 44013"/>
                          <a:gd name="connsiteY9" fmla="*/ 13616 h 23769"/>
                          <a:gd name="connsiteX10" fmla="*/ 733 w 44013"/>
                          <a:gd name="connsiteY10" fmla="*/ 13616 h 23769"/>
                          <a:gd name="connsiteX11" fmla="*/ 30908 w 44013"/>
                          <a:gd name="connsiteY11" fmla="*/ 5 h 23769"/>
                          <a:gd name="connsiteX12" fmla="*/ 30908 w 44013"/>
                          <a:gd name="connsiteY12" fmla="*/ 5 h 23769"/>
                          <a:gd name="connsiteX13" fmla="*/ 43654 w 44013"/>
                          <a:gd name="connsiteY13" fmla="*/ 9655 h 23769"/>
                          <a:gd name="connsiteX14" fmla="*/ 43654 w 44013"/>
                          <a:gd name="connsiteY14" fmla="*/ 9655 h 23769"/>
                          <a:gd name="connsiteX15" fmla="*/ 44014 w 44013"/>
                          <a:gd name="connsiteY15" fmla="*/ 12824 h 23769"/>
                          <a:gd name="connsiteX16" fmla="*/ 44014 w 44013"/>
                          <a:gd name="connsiteY16" fmla="*/ 12824 h 23769"/>
                          <a:gd name="connsiteX17" fmla="*/ 41349 w 44013"/>
                          <a:gd name="connsiteY17" fmla="*/ 19953 h 23769"/>
                          <a:gd name="connsiteX18" fmla="*/ 41349 w 44013"/>
                          <a:gd name="connsiteY18" fmla="*/ 19953 h 23769"/>
                          <a:gd name="connsiteX19" fmla="*/ 29972 w 44013"/>
                          <a:gd name="connsiteY19" fmla="*/ 23770 h 23769"/>
                          <a:gd name="connsiteX20" fmla="*/ 29972 w 44013"/>
                          <a:gd name="connsiteY20" fmla="*/ 23770 h 23769"/>
                          <a:gd name="connsiteX21" fmla="*/ 29827 w 44013"/>
                          <a:gd name="connsiteY21" fmla="*/ 20097 h 23769"/>
                          <a:gd name="connsiteX22" fmla="*/ 38613 w 44013"/>
                          <a:gd name="connsiteY22" fmla="*/ 17432 h 23769"/>
                          <a:gd name="connsiteX23" fmla="*/ 38613 w 44013"/>
                          <a:gd name="connsiteY23" fmla="*/ 17432 h 23769"/>
                          <a:gd name="connsiteX24" fmla="*/ 40269 w 44013"/>
                          <a:gd name="connsiteY24" fmla="*/ 12824 h 23769"/>
                          <a:gd name="connsiteX25" fmla="*/ 40269 w 44013"/>
                          <a:gd name="connsiteY25" fmla="*/ 12824 h 23769"/>
                          <a:gd name="connsiteX26" fmla="*/ 40126 w 44013"/>
                          <a:gd name="connsiteY26" fmla="*/ 11239 h 23769"/>
                          <a:gd name="connsiteX27" fmla="*/ 40126 w 44013"/>
                          <a:gd name="connsiteY27" fmla="*/ 11239 h 23769"/>
                          <a:gd name="connsiteX28" fmla="*/ 40054 w 44013"/>
                          <a:gd name="connsiteY28" fmla="*/ 10735 h 23769"/>
                          <a:gd name="connsiteX29" fmla="*/ 40054 w 44013"/>
                          <a:gd name="connsiteY29" fmla="*/ 10735 h 23769"/>
                          <a:gd name="connsiteX30" fmla="*/ 30908 w 44013"/>
                          <a:gd name="connsiteY30" fmla="*/ 3750 h 23769"/>
                          <a:gd name="connsiteX31" fmla="*/ 30908 w 44013"/>
                          <a:gd name="connsiteY31" fmla="*/ 3750 h 23769"/>
                          <a:gd name="connsiteX32" fmla="*/ 12760 w 44013"/>
                          <a:gd name="connsiteY32" fmla="*/ 10087 h 23769"/>
                          <a:gd name="connsiteX33" fmla="*/ 12760 w 44013"/>
                          <a:gd name="connsiteY33" fmla="*/ 10087 h 23769"/>
                          <a:gd name="connsiteX34" fmla="*/ 5703 w 44013"/>
                          <a:gd name="connsiteY34" fmla="*/ 14552 h 23769"/>
                          <a:gd name="connsiteX35" fmla="*/ 5703 w 44013"/>
                          <a:gd name="connsiteY35" fmla="*/ 14552 h 23769"/>
                          <a:gd name="connsiteX36" fmla="*/ 29899 w 44013"/>
                          <a:gd name="connsiteY36" fmla="*/ 20097 h 23769"/>
                          <a:gd name="connsiteX37" fmla="*/ 29899 w 44013"/>
                          <a:gd name="connsiteY37" fmla="*/ 20097 h 237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44013" h="23769">
                            <a:moveTo>
                              <a:pt x="29827" y="23770"/>
                            </a:moveTo>
                            <a:cubicBezTo>
                              <a:pt x="23418" y="23770"/>
                              <a:pt x="14344" y="21897"/>
                              <a:pt x="1166" y="16784"/>
                            </a:cubicBezTo>
                            <a:lnTo>
                              <a:pt x="1166" y="16784"/>
                            </a:lnTo>
                            <a:lnTo>
                              <a:pt x="1814" y="15056"/>
                            </a:lnTo>
                            <a:lnTo>
                              <a:pt x="2966" y="16496"/>
                            </a:lnTo>
                            <a:lnTo>
                              <a:pt x="1814" y="15056"/>
                            </a:lnTo>
                            <a:lnTo>
                              <a:pt x="1166" y="16784"/>
                            </a:lnTo>
                            <a:cubicBezTo>
                              <a:pt x="518" y="16568"/>
                              <a:pt x="85" y="15992"/>
                              <a:pt x="13" y="15344"/>
                            </a:cubicBezTo>
                            <a:lnTo>
                              <a:pt x="13" y="15344"/>
                            </a:lnTo>
                            <a:cubicBezTo>
                              <a:pt x="-59" y="14696"/>
                              <a:pt x="158" y="13976"/>
                              <a:pt x="733" y="13616"/>
                            </a:cubicBezTo>
                            <a:lnTo>
                              <a:pt x="733" y="13616"/>
                            </a:lnTo>
                            <a:cubicBezTo>
                              <a:pt x="733" y="13616"/>
                              <a:pt x="17585" y="149"/>
                              <a:pt x="30908" y="5"/>
                            </a:cubicBezTo>
                            <a:lnTo>
                              <a:pt x="30908" y="5"/>
                            </a:lnTo>
                            <a:cubicBezTo>
                              <a:pt x="36381" y="-139"/>
                              <a:pt x="41638" y="2814"/>
                              <a:pt x="43654" y="9655"/>
                            </a:cubicBezTo>
                            <a:lnTo>
                              <a:pt x="43654" y="9655"/>
                            </a:lnTo>
                            <a:cubicBezTo>
                              <a:pt x="43654" y="9655"/>
                              <a:pt x="44014" y="11023"/>
                              <a:pt x="44014" y="12824"/>
                            </a:cubicBezTo>
                            <a:lnTo>
                              <a:pt x="44014" y="12824"/>
                            </a:lnTo>
                            <a:cubicBezTo>
                              <a:pt x="44014" y="14840"/>
                              <a:pt x="43582" y="17649"/>
                              <a:pt x="41349" y="19953"/>
                            </a:cubicBezTo>
                            <a:lnTo>
                              <a:pt x="41349" y="19953"/>
                            </a:lnTo>
                            <a:cubicBezTo>
                              <a:pt x="39190" y="22258"/>
                              <a:pt x="35517" y="23770"/>
                              <a:pt x="29972" y="23770"/>
                            </a:cubicBezTo>
                            <a:lnTo>
                              <a:pt x="29972" y="23770"/>
                            </a:lnTo>
                            <a:close/>
                            <a:moveTo>
                              <a:pt x="29827" y="20097"/>
                            </a:moveTo>
                            <a:cubicBezTo>
                              <a:pt x="34868" y="20097"/>
                              <a:pt x="37317" y="18801"/>
                              <a:pt x="38613" y="17432"/>
                            </a:cubicBezTo>
                            <a:lnTo>
                              <a:pt x="38613" y="17432"/>
                            </a:lnTo>
                            <a:cubicBezTo>
                              <a:pt x="39910" y="16064"/>
                              <a:pt x="40269" y="14264"/>
                              <a:pt x="40269" y="12824"/>
                            </a:cubicBezTo>
                            <a:lnTo>
                              <a:pt x="40269" y="12824"/>
                            </a:lnTo>
                            <a:cubicBezTo>
                              <a:pt x="40269" y="12175"/>
                              <a:pt x="40269" y="11599"/>
                              <a:pt x="40126" y="11239"/>
                            </a:cubicBezTo>
                            <a:lnTo>
                              <a:pt x="40126" y="11239"/>
                            </a:lnTo>
                            <a:cubicBezTo>
                              <a:pt x="40126" y="11239"/>
                              <a:pt x="40054" y="10735"/>
                              <a:pt x="40054" y="10735"/>
                            </a:cubicBezTo>
                            <a:lnTo>
                              <a:pt x="40054" y="10735"/>
                            </a:lnTo>
                            <a:cubicBezTo>
                              <a:pt x="38253" y="5262"/>
                              <a:pt x="35228" y="3822"/>
                              <a:pt x="30908" y="3750"/>
                            </a:cubicBezTo>
                            <a:lnTo>
                              <a:pt x="30908" y="3750"/>
                            </a:lnTo>
                            <a:cubicBezTo>
                              <a:pt x="25507" y="3750"/>
                              <a:pt x="18377" y="6846"/>
                              <a:pt x="12760" y="10087"/>
                            </a:cubicBezTo>
                            <a:lnTo>
                              <a:pt x="12760" y="10087"/>
                            </a:lnTo>
                            <a:cubicBezTo>
                              <a:pt x="9879" y="11743"/>
                              <a:pt x="7431" y="13327"/>
                              <a:pt x="5703" y="14552"/>
                            </a:cubicBezTo>
                            <a:lnTo>
                              <a:pt x="5703" y="14552"/>
                            </a:lnTo>
                            <a:cubicBezTo>
                              <a:pt x="16937" y="18657"/>
                              <a:pt x="24715" y="20097"/>
                              <a:pt x="29899" y="20097"/>
                            </a:cubicBezTo>
                            <a:lnTo>
                              <a:pt x="29899" y="20097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9" name="Freeform: Shape 4338">
                        <a:extLst>
                          <a:ext uri="{FF2B5EF4-FFF2-40B4-BE49-F238E27FC236}">
                            <a16:creationId xmlns:a16="http://schemas.microsoft.com/office/drawing/2014/main" id="{E882508D-9462-D57D-7138-BA78AA5112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46684" y="6162189"/>
                        <a:ext cx="37951" cy="37195"/>
                      </a:xfrm>
                      <a:custGeom>
                        <a:avLst/>
                        <a:gdLst>
                          <a:gd name="connsiteX0" fmla="*/ 34819 w 37951"/>
                          <a:gd name="connsiteY0" fmla="*/ 36619 h 37195"/>
                          <a:gd name="connsiteX1" fmla="*/ 540 w 37951"/>
                          <a:gd name="connsiteY1" fmla="*/ 3132 h 37195"/>
                          <a:gd name="connsiteX2" fmla="*/ 540 w 37951"/>
                          <a:gd name="connsiteY2" fmla="*/ 540 h 37195"/>
                          <a:gd name="connsiteX3" fmla="*/ 540 w 37951"/>
                          <a:gd name="connsiteY3" fmla="*/ 540 h 37195"/>
                          <a:gd name="connsiteX4" fmla="*/ 3132 w 37951"/>
                          <a:gd name="connsiteY4" fmla="*/ 540 h 37195"/>
                          <a:gd name="connsiteX5" fmla="*/ 3132 w 37951"/>
                          <a:gd name="connsiteY5" fmla="*/ 540 h 37195"/>
                          <a:gd name="connsiteX6" fmla="*/ 37411 w 37951"/>
                          <a:gd name="connsiteY6" fmla="*/ 34027 h 37195"/>
                          <a:gd name="connsiteX7" fmla="*/ 37411 w 37951"/>
                          <a:gd name="connsiteY7" fmla="*/ 36619 h 37195"/>
                          <a:gd name="connsiteX8" fmla="*/ 37411 w 37951"/>
                          <a:gd name="connsiteY8" fmla="*/ 36619 h 37195"/>
                          <a:gd name="connsiteX9" fmla="*/ 36043 w 37951"/>
                          <a:gd name="connsiteY9" fmla="*/ 37195 h 37195"/>
                          <a:gd name="connsiteX10" fmla="*/ 36043 w 37951"/>
                          <a:gd name="connsiteY10" fmla="*/ 37195 h 37195"/>
                          <a:gd name="connsiteX11" fmla="*/ 34747 w 37951"/>
                          <a:gd name="connsiteY11" fmla="*/ 36691 h 37195"/>
                          <a:gd name="connsiteX12" fmla="*/ 34747 w 37951"/>
                          <a:gd name="connsiteY12" fmla="*/ 36691 h 37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7951" h="37195">
                            <a:moveTo>
                              <a:pt x="34819" y="36619"/>
                            </a:moveTo>
                            <a:lnTo>
                              <a:pt x="540" y="3132"/>
                            </a:lnTo>
                            <a:cubicBezTo>
                              <a:pt x="-180" y="2412"/>
                              <a:pt x="-180" y="1260"/>
                              <a:pt x="540" y="540"/>
                            </a:cubicBezTo>
                            <a:lnTo>
                              <a:pt x="540" y="540"/>
                            </a:lnTo>
                            <a:cubicBezTo>
                              <a:pt x="1261" y="-180"/>
                              <a:pt x="2412" y="-180"/>
                              <a:pt x="3132" y="540"/>
                            </a:cubicBezTo>
                            <a:lnTo>
                              <a:pt x="3132" y="540"/>
                            </a:lnTo>
                            <a:lnTo>
                              <a:pt x="37411" y="34027"/>
                            </a:lnTo>
                            <a:cubicBezTo>
                              <a:pt x="38132" y="34747"/>
                              <a:pt x="38132" y="35899"/>
                              <a:pt x="37411" y="36619"/>
                            </a:cubicBezTo>
                            <a:lnTo>
                              <a:pt x="37411" y="36619"/>
                            </a:lnTo>
                            <a:cubicBezTo>
                              <a:pt x="37052" y="36979"/>
                              <a:pt x="36547" y="37195"/>
                              <a:pt x="36043" y="37195"/>
                            </a:cubicBezTo>
                            <a:lnTo>
                              <a:pt x="36043" y="37195"/>
                            </a:lnTo>
                            <a:cubicBezTo>
                              <a:pt x="35611" y="37195"/>
                              <a:pt x="35107" y="37051"/>
                              <a:pt x="34747" y="36691"/>
                            </a:cubicBezTo>
                            <a:lnTo>
                              <a:pt x="34747" y="36691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28" name="Graphic 6">
                      <a:extLst>
                        <a:ext uri="{FF2B5EF4-FFF2-40B4-BE49-F238E27FC236}">
                          <a16:creationId xmlns:a16="http://schemas.microsoft.com/office/drawing/2014/main" id="{E5765511-5E9B-CCAB-70A0-371672174F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284300" y="5974772"/>
                      <a:ext cx="169809" cy="131570"/>
                      <a:chOff x="10284300" y="5974772"/>
                      <a:chExt cx="169809" cy="131570"/>
                    </a:xfrm>
                  </p:grpSpPr>
                  <p:sp>
                    <p:nvSpPr>
                      <p:cNvPr id="4329" name="Freeform: Shape 4328">
                        <a:extLst>
                          <a:ext uri="{FF2B5EF4-FFF2-40B4-BE49-F238E27FC236}">
                            <a16:creationId xmlns:a16="http://schemas.microsoft.com/office/drawing/2014/main" id="{7A1E26AF-A0FB-2890-3E8B-6B2B8CAEB5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84876" y="5974772"/>
                        <a:ext cx="169233" cy="129913"/>
                      </a:xfrm>
                      <a:custGeom>
                        <a:avLst/>
                        <a:gdLst>
                          <a:gd name="connsiteX0" fmla="*/ 0 w 169233"/>
                          <a:gd name="connsiteY0" fmla="*/ 0 h 129913"/>
                          <a:gd name="connsiteX1" fmla="*/ 169234 w 169233"/>
                          <a:gd name="connsiteY1" fmla="*/ 0 h 129913"/>
                          <a:gd name="connsiteX2" fmla="*/ 169234 w 169233"/>
                          <a:gd name="connsiteY2" fmla="*/ 129913 h 129913"/>
                          <a:gd name="connsiteX3" fmla="*/ 0 w 169233"/>
                          <a:gd name="connsiteY3" fmla="*/ 129913 h 1299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69233" h="129913">
                            <a:moveTo>
                              <a:pt x="0" y="0"/>
                            </a:moveTo>
                            <a:lnTo>
                              <a:pt x="169234" y="0"/>
                            </a:lnTo>
                            <a:lnTo>
                              <a:pt x="169234" y="129913"/>
                            </a:lnTo>
                            <a:lnTo>
                              <a:pt x="0" y="129913"/>
                            </a:lnTo>
                            <a:close/>
                          </a:path>
                        </a:pathLst>
                      </a:custGeom>
                      <a:solidFill>
                        <a:srgbClr val="9DEEF1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0" name="Freeform: Shape 4329">
                        <a:extLst>
                          <a:ext uri="{FF2B5EF4-FFF2-40B4-BE49-F238E27FC236}">
                            <a16:creationId xmlns:a16="http://schemas.microsoft.com/office/drawing/2014/main" id="{8D88AE9E-9580-FD5C-15C7-7F3F6E187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66757" y="5974916"/>
                        <a:ext cx="5401" cy="131425"/>
                      </a:xfrm>
                      <a:custGeom>
                        <a:avLst/>
                        <a:gdLst>
                          <a:gd name="connsiteX0" fmla="*/ 5401 w 5401"/>
                          <a:gd name="connsiteY0" fmla="*/ 131426 h 131425"/>
                          <a:gd name="connsiteX1" fmla="*/ 0 w 5401"/>
                          <a:gd name="connsiteY1" fmla="*/ 131426 h 131425"/>
                          <a:gd name="connsiteX2" fmla="*/ 0 w 5401"/>
                          <a:gd name="connsiteY2" fmla="*/ 0 h 131425"/>
                          <a:gd name="connsiteX3" fmla="*/ 5401 w 5401"/>
                          <a:gd name="connsiteY3" fmla="*/ 0 h 131425"/>
                          <a:gd name="connsiteX4" fmla="*/ 5401 w 5401"/>
                          <a:gd name="connsiteY4" fmla="*/ 131426 h 131425"/>
                          <a:gd name="connsiteX5" fmla="*/ 5401 w 5401"/>
                          <a:gd name="connsiteY5" fmla="*/ 131426 h 1314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401" h="131425">
                            <a:moveTo>
                              <a:pt x="5401" y="131426"/>
                            </a:moveTo>
                            <a:lnTo>
                              <a:pt x="0" y="131426"/>
                            </a:lnTo>
                            <a:lnTo>
                              <a:pt x="0" y="0"/>
                            </a:lnTo>
                            <a:lnTo>
                              <a:pt x="5401" y="0"/>
                            </a:lnTo>
                            <a:lnTo>
                              <a:pt x="5401" y="131426"/>
                            </a:lnTo>
                            <a:lnTo>
                              <a:pt x="5401" y="131426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1" name="Freeform: Shape 4330">
                        <a:extLst>
                          <a:ext uri="{FF2B5EF4-FFF2-40B4-BE49-F238E27FC236}">
                            <a16:creationId xmlns:a16="http://schemas.microsoft.com/office/drawing/2014/main" id="{C6057C23-CE84-0E57-270E-8AC5235C05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84300" y="6037929"/>
                        <a:ext cx="169377" cy="5401"/>
                      </a:xfrm>
                      <a:custGeom>
                        <a:avLst/>
                        <a:gdLst>
                          <a:gd name="connsiteX0" fmla="*/ 169377 w 169377"/>
                          <a:gd name="connsiteY0" fmla="*/ 5401 h 5401"/>
                          <a:gd name="connsiteX1" fmla="*/ 0 w 169377"/>
                          <a:gd name="connsiteY1" fmla="*/ 5401 h 5401"/>
                          <a:gd name="connsiteX2" fmla="*/ 0 w 169377"/>
                          <a:gd name="connsiteY2" fmla="*/ 0 h 5401"/>
                          <a:gd name="connsiteX3" fmla="*/ 169377 w 169377"/>
                          <a:gd name="connsiteY3" fmla="*/ 0 h 5401"/>
                          <a:gd name="connsiteX4" fmla="*/ 169377 w 169377"/>
                          <a:gd name="connsiteY4" fmla="*/ 5401 h 5401"/>
                          <a:gd name="connsiteX5" fmla="*/ 169377 w 169377"/>
                          <a:gd name="connsiteY5" fmla="*/ 5401 h 5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9377" h="5401">
                            <a:moveTo>
                              <a:pt x="169377" y="5401"/>
                            </a:moveTo>
                            <a:lnTo>
                              <a:pt x="0" y="5401"/>
                            </a:lnTo>
                            <a:lnTo>
                              <a:pt x="0" y="0"/>
                            </a:lnTo>
                            <a:lnTo>
                              <a:pt x="169377" y="0"/>
                            </a:lnTo>
                            <a:lnTo>
                              <a:pt x="169377" y="5401"/>
                            </a:lnTo>
                            <a:lnTo>
                              <a:pt x="169377" y="5401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2" name="Freeform: Shape 4331">
                        <a:extLst>
                          <a:ext uri="{FF2B5EF4-FFF2-40B4-BE49-F238E27FC236}">
                            <a16:creationId xmlns:a16="http://schemas.microsoft.com/office/drawing/2014/main" id="{FFD2F8C0-C2DD-9623-F8EC-6F195D556A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26069" y="6025033"/>
                        <a:ext cx="42885" cy="23193"/>
                      </a:xfrm>
                      <a:custGeom>
                        <a:avLst/>
                        <a:gdLst>
                          <a:gd name="connsiteX0" fmla="*/ 2592 w 42885"/>
                          <a:gd name="connsiteY0" fmla="*/ 19377 h 23193"/>
                          <a:gd name="connsiteX1" fmla="*/ 0 w 42885"/>
                          <a:gd name="connsiteY1" fmla="*/ 12463 h 23193"/>
                          <a:gd name="connsiteX2" fmla="*/ 0 w 42885"/>
                          <a:gd name="connsiteY2" fmla="*/ 12463 h 23193"/>
                          <a:gd name="connsiteX3" fmla="*/ 433 w 42885"/>
                          <a:gd name="connsiteY3" fmla="*/ 9367 h 23193"/>
                          <a:gd name="connsiteX4" fmla="*/ 433 w 42885"/>
                          <a:gd name="connsiteY4" fmla="*/ 9367 h 23193"/>
                          <a:gd name="connsiteX5" fmla="*/ 12819 w 42885"/>
                          <a:gd name="connsiteY5" fmla="*/ 5 h 23193"/>
                          <a:gd name="connsiteX6" fmla="*/ 12819 w 42885"/>
                          <a:gd name="connsiteY6" fmla="*/ 5 h 23193"/>
                          <a:gd name="connsiteX7" fmla="*/ 42200 w 42885"/>
                          <a:gd name="connsiteY7" fmla="*/ 13256 h 23193"/>
                          <a:gd name="connsiteX8" fmla="*/ 42200 w 42885"/>
                          <a:gd name="connsiteY8" fmla="*/ 13256 h 23193"/>
                          <a:gd name="connsiteX9" fmla="*/ 41120 w 42885"/>
                          <a:gd name="connsiteY9" fmla="*/ 14696 h 23193"/>
                          <a:gd name="connsiteX10" fmla="*/ 42200 w 42885"/>
                          <a:gd name="connsiteY10" fmla="*/ 13256 h 23193"/>
                          <a:gd name="connsiteX11" fmla="*/ 42848 w 42885"/>
                          <a:gd name="connsiteY11" fmla="*/ 14912 h 23193"/>
                          <a:gd name="connsiteX12" fmla="*/ 42848 w 42885"/>
                          <a:gd name="connsiteY12" fmla="*/ 14912 h 23193"/>
                          <a:gd name="connsiteX13" fmla="*/ 41696 w 42885"/>
                          <a:gd name="connsiteY13" fmla="*/ 16353 h 23193"/>
                          <a:gd name="connsiteX14" fmla="*/ 41696 w 42885"/>
                          <a:gd name="connsiteY14" fmla="*/ 16353 h 23193"/>
                          <a:gd name="connsiteX15" fmla="*/ 13755 w 42885"/>
                          <a:gd name="connsiteY15" fmla="*/ 23194 h 23193"/>
                          <a:gd name="connsiteX16" fmla="*/ 13755 w 42885"/>
                          <a:gd name="connsiteY16" fmla="*/ 23194 h 23193"/>
                          <a:gd name="connsiteX17" fmla="*/ 2664 w 42885"/>
                          <a:gd name="connsiteY17" fmla="*/ 19377 h 23193"/>
                          <a:gd name="connsiteX18" fmla="*/ 2664 w 42885"/>
                          <a:gd name="connsiteY18" fmla="*/ 19377 h 23193"/>
                          <a:gd name="connsiteX19" fmla="*/ 12747 w 42885"/>
                          <a:gd name="connsiteY19" fmla="*/ 3606 h 23193"/>
                          <a:gd name="connsiteX20" fmla="*/ 3817 w 42885"/>
                          <a:gd name="connsiteY20" fmla="*/ 10375 h 23193"/>
                          <a:gd name="connsiteX21" fmla="*/ 3817 w 42885"/>
                          <a:gd name="connsiteY21" fmla="*/ 10375 h 23193"/>
                          <a:gd name="connsiteX22" fmla="*/ 3673 w 42885"/>
                          <a:gd name="connsiteY22" fmla="*/ 10879 h 23193"/>
                          <a:gd name="connsiteX23" fmla="*/ 3673 w 42885"/>
                          <a:gd name="connsiteY23" fmla="*/ 10879 h 23193"/>
                          <a:gd name="connsiteX24" fmla="*/ 3529 w 42885"/>
                          <a:gd name="connsiteY24" fmla="*/ 12392 h 23193"/>
                          <a:gd name="connsiteX25" fmla="*/ 3529 w 42885"/>
                          <a:gd name="connsiteY25" fmla="*/ 12392 h 23193"/>
                          <a:gd name="connsiteX26" fmla="*/ 5113 w 42885"/>
                          <a:gd name="connsiteY26" fmla="*/ 16929 h 23193"/>
                          <a:gd name="connsiteX27" fmla="*/ 5113 w 42885"/>
                          <a:gd name="connsiteY27" fmla="*/ 16929 h 23193"/>
                          <a:gd name="connsiteX28" fmla="*/ 13683 w 42885"/>
                          <a:gd name="connsiteY28" fmla="*/ 19521 h 23193"/>
                          <a:gd name="connsiteX29" fmla="*/ 13683 w 42885"/>
                          <a:gd name="connsiteY29" fmla="*/ 19521 h 23193"/>
                          <a:gd name="connsiteX30" fmla="*/ 37232 w 42885"/>
                          <a:gd name="connsiteY30" fmla="*/ 14120 h 23193"/>
                          <a:gd name="connsiteX31" fmla="*/ 37232 w 42885"/>
                          <a:gd name="connsiteY31" fmla="*/ 14120 h 23193"/>
                          <a:gd name="connsiteX32" fmla="*/ 30390 w 42885"/>
                          <a:gd name="connsiteY32" fmla="*/ 9799 h 23193"/>
                          <a:gd name="connsiteX33" fmla="*/ 30390 w 42885"/>
                          <a:gd name="connsiteY33" fmla="*/ 9799 h 23193"/>
                          <a:gd name="connsiteX34" fmla="*/ 12819 w 42885"/>
                          <a:gd name="connsiteY34" fmla="*/ 3606 h 23193"/>
                          <a:gd name="connsiteX35" fmla="*/ 12747 w 42885"/>
                          <a:gd name="connsiteY35" fmla="*/ 3606 h 23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</a:cxnLst>
                        <a:rect l="l" t="t" r="r" b="b"/>
                        <a:pathLst>
                          <a:path w="42885" h="23193">
                            <a:moveTo>
                              <a:pt x="2592" y="19377"/>
                            </a:moveTo>
                            <a:cubicBezTo>
                              <a:pt x="504" y="17145"/>
                              <a:pt x="0" y="14408"/>
                              <a:pt x="0" y="12463"/>
                            </a:cubicBezTo>
                            <a:lnTo>
                              <a:pt x="0" y="12463"/>
                            </a:lnTo>
                            <a:cubicBezTo>
                              <a:pt x="0" y="10735"/>
                              <a:pt x="360" y="9511"/>
                              <a:pt x="433" y="9367"/>
                            </a:cubicBezTo>
                            <a:lnTo>
                              <a:pt x="433" y="9367"/>
                            </a:lnTo>
                            <a:cubicBezTo>
                              <a:pt x="2376" y="2742"/>
                              <a:pt x="7490" y="-139"/>
                              <a:pt x="12819" y="5"/>
                            </a:cubicBezTo>
                            <a:lnTo>
                              <a:pt x="12819" y="5"/>
                            </a:lnTo>
                            <a:cubicBezTo>
                              <a:pt x="25709" y="149"/>
                              <a:pt x="42056" y="13184"/>
                              <a:pt x="42200" y="13256"/>
                            </a:cubicBezTo>
                            <a:lnTo>
                              <a:pt x="42200" y="13256"/>
                            </a:lnTo>
                            <a:lnTo>
                              <a:pt x="41120" y="14696"/>
                            </a:lnTo>
                            <a:lnTo>
                              <a:pt x="42200" y="13256"/>
                            </a:lnTo>
                            <a:cubicBezTo>
                              <a:pt x="42705" y="13688"/>
                              <a:pt x="42992" y="14336"/>
                              <a:pt x="42848" y="14912"/>
                            </a:cubicBezTo>
                            <a:lnTo>
                              <a:pt x="42848" y="14912"/>
                            </a:lnTo>
                            <a:cubicBezTo>
                              <a:pt x="42776" y="15560"/>
                              <a:pt x="42344" y="16064"/>
                              <a:pt x="41696" y="16353"/>
                            </a:cubicBezTo>
                            <a:lnTo>
                              <a:pt x="41696" y="16353"/>
                            </a:lnTo>
                            <a:cubicBezTo>
                              <a:pt x="28806" y="21321"/>
                              <a:pt x="19948" y="23194"/>
                              <a:pt x="13755" y="23194"/>
                            </a:cubicBezTo>
                            <a:lnTo>
                              <a:pt x="13755" y="23194"/>
                            </a:lnTo>
                            <a:cubicBezTo>
                              <a:pt x="8282" y="23194"/>
                              <a:pt x="4753" y="21681"/>
                              <a:pt x="2664" y="19377"/>
                            </a:cubicBezTo>
                            <a:lnTo>
                              <a:pt x="2664" y="19377"/>
                            </a:lnTo>
                            <a:close/>
                            <a:moveTo>
                              <a:pt x="12747" y="3606"/>
                            </a:moveTo>
                            <a:cubicBezTo>
                              <a:pt x="8498" y="3750"/>
                              <a:pt x="5545" y="5118"/>
                              <a:pt x="3817" y="10375"/>
                            </a:cubicBezTo>
                            <a:lnTo>
                              <a:pt x="3817" y="10375"/>
                            </a:lnTo>
                            <a:cubicBezTo>
                              <a:pt x="3817" y="10375"/>
                              <a:pt x="3817" y="10519"/>
                              <a:pt x="3673" y="10879"/>
                            </a:cubicBezTo>
                            <a:lnTo>
                              <a:pt x="3673" y="10879"/>
                            </a:lnTo>
                            <a:cubicBezTo>
                              <a:pt x="3673" y="10879"/>
                              <a:pt x="3529" y="11816"/>
                              <a:pt x="3529" y="12392"/>
                            </a:cubicBezTo>
                            <a:lnTo>
                              <a:pt x="3529" y="12392"/>
                            </a:lnTo>
                            <a:cubicBezTo>
                              <a:pt x="3529" y="13832"/>
                              <a:pt x="3889" y="15560"/>
                              <a:pt x="5113" y="16929"/>
                            </a:cubicBezTo>
                            <a:lnTo>
                              <a:pt x="5113" y="16929"/>
                            </a:lnTo>
                            <a:cubicBezTo>
                              <a:pt x="6337" y="18297"/>
                              <a:pt x="8786" y="19521"/>
                              <a:pt x="13683" y="19521"/>
                            </a:cubicBezTo>
                            <a:lnTo>
                              <a:pt x="13683" y="19521"/>
                            </a:lnTo>
                            <a:cubicBezTo>
                              <a:pt x="18724" y="19521"/>
                              <a:pt x="26285" y="18153"/>
                              <a:pt x="37232" y="14120"/>
                            </a:cubicBezTo>
                            <a:lnTo>
                              <a:pt x="37232" y="14120"/>
                            </a:lnTo>
                            <a:cubicBezTo>
                              <a:pt x="35503" y="12968"/>
                              <a:pt x="33126" y="11384"/>
                              <a:pt x="30390" y="9799"/>
                            </a:cubicBezTo>
                            <a:lnTo>
                              <a:pt x="30390" y="9799"/>
                            </a:lnTo>
                            <a:cubicBezTo>
                              <a:pt x="24989" y="6630"/>
                              <a:pt x="18076" y="3606"/>
                              <a:pt x="12819" y="3606"/>
                            </a:cubicBezTo>
                            <a:lnTo>
                              <a:pt x="12747" y="3606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3" name="Freeform: Shape 4332">
                        <a:extLst>
                          <a:ext uri="{FF2B5EF4-FFF2-40B4-BE49-F238E27FC236}">
                            <a16:creationId xmlns:a16="http://schemas.microsoft.com/office/drawing/2014/main" id="{7CB68330-CE13-4CEA-53D0-1C372FD55A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35133" y="6037028"/>
                        <a:ext cx="36863" cy="36114"/>
                      </a:xfrm>
                      <a:custGeom>
                        <a:avLst/>
                        <a:gdLst>
                          <a:gd name="connsiteX0" fmla="*/ 513 w 36863"/>
                          <a:gd name="connsiteY0" fmla="*/ 35683 h 36114"/>
                          <a:gd name="connsiteX1" fmla="*/ 513 w 36863"/>
                          <a:gd name="connsiteY1" fmla="*/ 33091 h 36114"/>
                          <a:gd name="connsiteX2" fmla="*/ 513 w 36863"/>
                          <a:gd name="connsiteY2" fmla="*/ 33091 h 36114"/>
                          <a:gd name="connsiteX3" fmla="*/ 33856 w 36863"/>
                          <a:gd name="connsiteY3" fmla="*/ 540 h 36114"/>
                          <a:gd name="connsiteX4" fmla="*/ 36377 w 36863"/>
                          <a:gd name="connsiteY4" fmla="*/ 540 h 36114"/>
                          <a:gd name="connsiteX5" fmla="*/ 36377 w 36863"/>
                          <a:gd name="connsiteY5" fmla="*/ 540 h 36114"/>
                          <a:gd name="connsiteX6" fmla="*/ 36377 w 36863"/>
                          <a:gd name="connsiteY6" fmla="*/ 3061 h 36114"/>
                          <a:gd name="connsiteX7" fmla="*/ 36377 w 36863"/>
                          <a:gd name="connsiteY7" fmla="*/ 3061 h 36114"/>
                          <a:gd name="connsiteX8" fmla="*/ 3034 w 36863"/>
                          <a:gd name="connsiteY8" fmla="*/ 35611 h 36114"/>
                          <a:gd name="connsiteX9" fmla="*/ 1738 w 36863"/>
                          <a:gd name="connsiteY9" fmla="*/ 36115 h 36114"/>
                          <a:gd name="connsiteX10" fmla="*/ 1738 w 36863"/>
                          <a:gd name="connsiteY10" fmla="*/ 36115 h 36114"/>
                          <a:gd name="connsiteX11" fmla="*/ 441 w 36863"/>
                          <a:gd name="connsiteY11" fmla="*/ 35539 h 36114"/>
                          <a:gd name="connsiteX12" fmla="*/ 441 w 36863"/>
                          <a:gd name="connsiteY12" fmla="*/ 35539 h 36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6863" h="36114">
                            <a:moveTo>
                              <a:pt x="513" y="35683"/>
                            </a:moveTo>
                            <a:cubicBezTo>
                              <a:pt x="-207" y="34963"/>
                              <a:pt x="-135" y="33810"/>
                              <a:pt x="513" y="33091"/>
                            </a:cubicBezTo>
                            <a:lnTo>
                              <a:pt x="513" y="33091"/>
                            </a:lnTo>
                            <a:lnTo>
                              <a:pt x="33856" y="540"/>
                            </a:lnTo>
                            <a:cubicBezTo>
                              <a:pt x="34577" y="-180"/>
                              <a:pt x="35728" y="-180"/>
                              <a:pt x="36377" y="540"/>
                            </a:cubicBezTo>
                            <a:lnTo>
                              <a:pt x="36377" y="540"/>
                            </a:lnTo>
                            <a:cubicBezTo>
                              <a:pt x="37025" y="1260"/>
                              <a:pt x="37025" y="2412"/>
                              <a:pt x="36377" y="3061"/>
                            </a:cubicBezTo>
                            <a:lnTo>
                              <a:pt x="36377" y="3061"/>
                            </a:lnTo>
                            <a:lnTo>
                              <a:pt x="3034" y="35611"/>
                            </a:lnTo>
                            <a:cubicBezTo>
                              <a:pt x="2674" y="35971"/>
                              <a:pt x="2242" y="36115"/>
                              <a:pt x="1738" y="36115"/>
                            </a:cubicBezTo>
                            <a:lnTo>
                              <a:pt x="1738" y="36115"/>
                            </a:lnTo>
                            <a:cubicBezTo>
                              <a:pt x="1305" y="36115"/>
                              <a:pt x="802" y="35899"/>
                              <a:pt x="441" y="35539"/>
                            </a:cubicBezTo>
                            <a:lnTo>
                              <a:pt x="441" y="35539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4" name="Freeform: Shape 4333">
                        <a:extLst>
                          <a:ext uri="{FF2B5EF4-FFF2-40B4-BE49-F238E27FC236}">
                            <a16:creationId xmlns:a16="http://schemas.microsoft.com/office/drawing/2014/main" id="{1C99EA64-E5E3-5C3C-B12F-1E3AB25F08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70560" y="6024961"/>
                        <a:ext cx="42861" cy="23193"/>
                      </a:xfrm>
                      <a:custGeom>
                        <a:avLst/>
                        <a:gdLst>
                          <a:gd name="connsiteX0" fmla="*/ 29107 w 42861"/>
                          <a:gd name="connsiteY0" fmla="*/ 23194 h 23193"/>
                          <a:gd name="connsiteX1" fmla="*/ 1165 w 42861"/>
                          <a:gd name="connsiteY1" fmla="*/ 16352 h 23193"/>
                          <a:gd name="connsiteX2" fmla="*/ 1165 w 42861"/>
                          <a:gd name="connsiteY2" fmla="*/ 16352 h 23193"/>
                          <a:gd name="connsiteX3" fmla="*/ 1814 w 42861"/>
                          <a:gd name="connsiteY3" fmla="*/ 14624 h 23193"/>
                          <a:gd name="connsiteX4" fmla="*/ 2893 w 42861"/>
                          <a:gd name="connsiteY4" fmla="*/ 16065 h 23193"/>
                          <a:gd name="connsiteX5" fmla="*/ 1814 w 42861"/>
                          <a:gd name="connsiteY5" fmla="*/ 14624 h 23193"/>
                          <a:gd name="connsiteX6" fmla="*/ 1165 w 42861"/>
                          <a:gd name="connsiteY6" fmla="*/ 16352 h 23193"/>
                          <a:gd name="connsiteX7" fmla="*/ 13 w 42861"/>
                          <a:gd name="connsiteY7" fmla="*/ 14912 h 23193"/>
                          <a:gd name="connsiteX8" fmla="*/ 13 w 42861"/>
                          <a:gd name="connsiteY8" fmla="*/ 14912 h 23193"/>
                          <a:gd name="connsiteX9" fmla="*/ 733 w 42861"/>
                          <a:gd name="connsiteY9" fmla="*/ 13256 h 23193"/>
                          <a:gd name="connsiteX10" fmla="*/ 733 w 42861"/>
                          <a:gd name="connsiteY10" fmla="*/ 13256 h 23193"/>
                          <a:gd name="connsiteX11" fmla="*/ 30115 w 42861"/>
                          <a:gd name="connsiteY11" fmla="*/ 5 h 23193"/>
                          <a:gd name="connsiteX12" fmla="*/ 30115 w 42861"/>
                          <a:gd name="connsiteY12" fmla="*/ 5 h 23193"/>
                          <a:gd name="connsiteX13" fmla="*/ 42501 w 42861"/>
                          <a:gd name="connsiteY13" fmla="*/ 9367 h 23193"/>
                          <a:gd name="connsiteX14" fmla="*/ 42501 w 42861"/>
                          <a:gd name="connsiteY14" fmla="*/ 9367 h 23193"/>
                          <a:gd name="connsiteX15" fmla="*/ 42862 w 42861"/>
                          <a:gd name="connsiteY15" fmla="*/ 12464 h 23193"/>
                          <a:gd name="connsiteX16" fmla="*/ 42862 w 42861"/>
                          <a:gd name="connsiteY16" fmla="*/ 12464 h 23193"/>
                          <a:gd name="connsiteX17" fmla="*/ 40269 w 42861"/>
                          <a:gd name="connsiteY17" fmla="*/ 19449 h 23193"/>
                          <a:gd name="connsiteX18" fmla="*/ 40269 w 42861"/>
                          <a:gd name="connsiteY18" fmla="*/ 19449 h 23193"/>
                          <a:gd name="connsiteX19" fmla="*/ 29179 w 42861"/>
                          <a:gd name="connsiteY19" fmla="*/ 23194 h 23193"/>
                          <a:gd name="connsiteX20" fmla="*/ 29179 w 42861"/>
                          <a:gd name="connsiteY20" fmla="*/ 23194 h 23193"/>
                          <a:gd name="connsiteX21" fmla="*/ 29107 w 42861"/>
                          <a:gd name="connsiteY21" fmla="*/ 19665 h 23193"/>
                          <a:gd name="connsiteX22" fmla="*/ 37677 w 42861"/>
                          <a:gd name="connsiteY22" fmla="*/ 17001 h 23193"/>
                          <a:gd name="connsiteX23" fmla="*/ 37677 w 42861"/>
                          <a:gd name="connsiteY23" fmla="*/ 17001 h 23193"/>
                          <a:gd name="connsiteX24" fmla="*/ 39261 w 42861"/>
                          <a:gd name="connsiteY24" fmla="*/ 12536 h 23193"/>
                          <a:gd name="connsiteX25" fmla="*/ 39261 w 42861"/>
                          <a:gd name="connsiteY25" fmla="*/ 12536 h 23193"/>
                          <a:gd name="connsiteX26" fmla="*/ 39117 w 42861"/>
                          <a:gd name="connsiteY26" fmla="*/ 11023 h 23193"/>
                          <a:gd name="connsiteX27" fmla="*/ 39117 w 42861"/>
                          <a:gd name="connsiteY27" fmla="*/ 11023 h 23193"/>
                          <a:gd name="connsiteX28" fmla="*/ 39045 w 42861"/>
                          <a:gd name="connsiteY28" fmla="*/ 10519 h 23193"/>
                          <a:gd name="connsiteX29" fmla="*/ 39045 w 42861"/>
                          <a:gd name="connsiteY29" fmla="*/ 10519 h 23193"/>
                          <a:gd name="connsiteX30" fmla="*/ 30115 w 42861"/>
                          <a:gd name="connsiteY30" fmla="*/ 3678 h 23193"/>
                          <a:gd name="connsiteX31" fmla="*/ 30115 w 42861"/>
                          <a:gd name="connsiteY31" fmla="*/ 3678 h 23193"/>
                          <a:gd name="connsiteX32" fmla="*/ 12472 w 42861"/>
                          <a:gd name="connsiteY32" fmla="*/ 9871 h 23193"/>
                          <a:gd name="connsiteX33" fmla="*/ 12472 w 42861"/>
                          <a:gd name="connsiteY33" fmla="*/ 9871 h 23193"/>
                          <a:gd name="connsiteX34" fmla="*/ 5630 w 42861"/>
                          <a:gd name="connsiteY34" fmla="*/ 14192 h 23193"/>
                          <a:gd name="connsiteX35" fmla="*/ 5630 w 42861"/>
                          <a:gd name="connsiteY35" fmla="*/ 14192 h 23193"/>
                          <a:gd name="connsiteX36" fmla="*/ 29179 w 42861"/>
                          <a:gd name="connsiteY36" fmla="*/ 19665 h 23193"/>
                          <a:gd name="connsiteX37" fmla="*/ 29179 w 42861"/>
                          <a:gd name="connsiteY37" fmla="*/ 19665 h 23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42861" h="23193">
                            <a:moveTo>
                              <a:pt x="29107" y="23194"/>
                            </a:moveTo>
                            <a:cubicBezTo>
                              <a:pt x="22913" y="23194"/>
                              <a:pt x="14056" y="21321"/>
                              <a:pt x="1165" y="16352"/>
                            </a:cubicBezTo>
                            <a:lnTo>
                              <a:pt x="1165" y="16352"/>
                            </a:lnTo>
                            <a:lnTo>
                              <a:pt x="1814" y="14624"/>
                            </a:lnTo>
                            <a:lnTo>
                              <a:pt x="2893" y="16065"/>
                            </a:lnTo>
                            <a:lnTo>
                              <a:pt x="1814" y="14624"/>
                            </a:lnTo>
                            <a:lnTo>
                              <a:pt x="1165" y="16352"/>
                            </a:lnTo>
                            <a:cubicBezTo>
                              <a:pt x="517" y="16136"/>
                              <a:pt x="85" y="15560"/>
                              <a:pt x="13" y="14912"/>
                            </a:cubicBezTo>
                            <a:lnTo>
                              <a:pt x="13" y="14912"/>
                            </a:lnTo>
                            <a:cubicBezTo>
                              <a:pt x="-59" y="14264"/>
                              <a:pt x="157" y="13616"/>
                              <a:pt x="733" y="13256"/>
                            </a:cubicBezTo>
                            <a:lnTo>
                              <a:pt x="733" y="13256"/>
                            </a:lnTo>
                            <a:cubicBezTo>
                              <a:pt x="733" y="13256"/>
                              <a:pt x="17153" y="149"/>
                              <a:pt x="30115" y="5"/>
                            </a:cubicBezTo>
                            <a:lnTo>
                              <a:pt x="30115" y="5"/>
                            </a:lnTo>
                            <a:cubicBezTo>
                              <a:pt x="35444" y="-139"/>
                              <a:pt x="40557" y="2742"/>
                              <a:pt x="42501" y="9367"/>
                            </a:cubicBezTo>
                            <a:lnTo>
                              <a:pt x="42501" y="9367"/>
                            </a:lnTo>
                            <a:cubicBezTo>
                              <a:pt x="42501" y="9367"/>
                              <a:pt x="42862" y="10735"/>
                              <a:pt x="42862" y="12464"/>
                            </a:cubicBezTo>
                            <a:lnTo>
                              <a:pt x="42862" y="12464"/>
                            </a:lnTo>
                            <a:cubicBezTo>
                              <a:pt x="42862" y="14408"/>
                              <a:pt x="42429" y="17145"/>
                              <a:pt x="40269" y="19449"/>
                            </a:cubicBezTo>
                            <a:lnTo>
                              <a:pt x="40269" y="19449"/>
                            </a:lnTo>
                            <a:cubicBezTo>
                              <a:pt x="38180" y="21681"/>
                              <a:pt x="34580" y="23194"/>
                              <a:pt x="29179" y="23194"/>
                            </a:cubicBezTo>
                            <a:lnTo>
                              <a:pt x="29179" y="23194"/>
                            </a:lnTo>
                            <a:close/>
                            <a:moveTo>
                              <a:pt x="29107" y="19665"/>
                            </a:moveTo>
                            <a:cubicBezTo>
                              <a:pt x="34004" y="19665"/>
                              <a:pt x="36380" y="18369"/>
                              <a:pt x="37677" y="17001"/>
                            </a:cubicBezTo>
                            <a:lnTo>
                              <a:pt x="37677" y="17001"/>
                            </a:lnTo>
                            <a:cubicBezTo>
                              <a:pt x="38900" y="15633"/>
                              <a:pt x="39261" y="13904"/>
                              <a:pt x="39261" y="12536"/>
                            </a:cubicBezTo>
                            <a:lnTo>
                              <a:pt x="39261" y="12536"/>
                            </a:lnTo>
                            <a:cubicBezTo>
                              <a:pt x="39261" y="11888"/>
                              <a:pt x="39261" y="11383"/>
                              <a:pt x="39117" y="11023"/>
                            </a:cubicBezTo>
                            <a:lnTo>
                              <a:pt x="39117" y="11023"/>
                            </a:lnTo>
                            <a:cubicBezTo>
                              <a:pt x="39117" y="11023"/>
                              <a:pt x="39045" y="10519"/>
                              <a:pt x="39045" y="10519"/>
                            </a:cubicBezTo>
                            <a:lnTo>
                              <a:pt x="39045" y="10519"/>
                            </a:lnTo>
                            <a:cubicBezTo>
                              <a:pt x="37316" y="5190"/>
                              <a:pt x="34363" y="3822"/>
                              <a:pt x="30115" y="3678"/>
                            </a:cubicBezTo>
                            <a:lnTo>
                              <a:pt x="30115" y="3678"/>
                            </a:lnTo>
                            <a:cubicBezTo>
                              <a:pt x="24858" y="3678"/>
                              <a:pt x="17873" y="6702"/>
                              <a:pt x="12472" y="9871"/>
                            </a:cubicBezTo>
                            <a:lnTo>
                              <a:pt x="12472" y="9871"/>
                            </a:lnTo>
                            <a:cubicBezTo>
                              <a:pt x="9735" y="11456"/>
                              <a:pt x="7286" y="13040"/>
                              <a:pt x="5630" y="14192"/>
                            </a:cubicBezTo>
                            <a:lnTo>
                              <a:pt x="5630" y="14192"/>
                            </a:lnTo>
                            <a:cubicBezTo>
                              <a:pt x="16576" y="18225"/>
                              <a:pt x="24138" y="19665"/>
                              <a:pt x="29179" y="19665"/>
                            </a:cubicBezTo>
                            <a:lnTo>
                              <a:pt x="29179" y="19665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5" name="Freeform: Shape 4334">
                        <a:extLst>
                          <a:ext uri="{FF2B5EF4-FFF2-40B4-BE49-F238E27FC236}">
                            <a16:creationId xmlns:a16="http://schemas.microsoft.com/office/drawing/2014/main" id="{8F7AA860-0557-55D8-9282-01E518AC97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67369" y="6037172"/>
                        <a:ext cx="37015" cy="36187"/>
                      </a:xfrm>
                      <a:custGeom>
                        <a:avLst/>
                        <a:gdLst>
                          <a:gd name="connsiteX0" fmla="*/ 33882 w 37015"/>
                          <a:gd name="connsiteY0" fmla="*/ 35611 h 36187"/>
                          <a:gd name="connsiteX1" fmla="*/ 541 w 37015"/>
                          <a:gd name="connsiteY1" fmla="*/ 3060 h 36187"/>
                          <a:gd name="connsiteX2" fmla="*/ 541 w 37015"/>
                          <a:gd name="connsiteY2" fmla="*/ 540 h 36187"/>
                          <a:gd name="connsiteX3" fmla="*/ 541 w 37015"/>
                          <a:gd name="connsiteY3" fmla="*/ 540 h 36187"/>
                          <a:gd name="connsiteX4" fmla="*/ 3061 w 37015"/>
                          <a:gd name="connsiteY4" fmla="*/ 540 h 36187"/>
                          <a:gd name="connsiteX5" fmla="*/ 3061 w 37015"/>
                          <a:gd name="connsiteY5" fmla="*/ 540 h 36187"/>
                          <a:gd name="connsiteX6" fmla="*/ 36476 w 37015"/>
                          <a:gd name="connsiteY6" fmla="*/ 33091 h 36187"/>
                          <a:gd name="connsiteX7" fmla="*/ 36476 w 37015"/>
                          <a:gd name="connsiteY7" fmla="*/ 35611 h 36187"/>
                          <a:gd name="connsiteX8" fmla="*/ 36476 w 37015"/>
                          <a:gd name="connsiteY8" fmla="*/ 35611 h 36187"/>
                          <a:gd name="connsiteX9" fmla="*/ 35179 w 37015"/>
                          <a:gd name="connsiteY9" fmla="*/ 36187 h 36187"/>
                          <a:gd name="connsiteX10" fmla="*/ 35179 w 37015"/>
                          <a:gd name="connsiteY10" fmla="*/ 36187 h 36187"/>
                          <a:gd name="connsiteX11" fmla="*/ 33882 w 37015"/>
                          <a:gd name="connsiteY11" fmla="*/ 35683 h 36187"/>
                          <a:gd name="connsiteX12" fmla="*/ 33882 w 37015"/>
                          <a:gd name="connsiteY12" fmla="*/ 35683 h 36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7015" h="36187">
                            <a:moveTo>
                              <a:pt x="33882" y="35611"/>
                            </a:moveTo>
                            <a:lnTo>
                              <a:pt x="541" y="3060"/>
                            </a:lnTo>
                            <a:cubicBezTo>
                              <a:pt x="-180" y="2340"/>
                              <a:pt x="-180" y="1188"/>
                              <a:pt x="541" y="540"/>
                            </a:cubicBezTo>
                            <a:lnTo>
                              <a:pt x="541" y="540"/>
                            </a:lnTo>
                            <a:cubicBezTo>
                              <a:pt x="1261" y="-180"/>
                              <a:pt x="2412" y="-180"/>
                              <a:pt x="3061" y="540"/>
                            </a:cubicBezTo>
                            <a:lnTo>
                              <a:pt x="3061" y="540"/>
                            </a:lnTo>
                            <a:lnTo>
                              <a:pt x="36476" y="33091"/>
                            </a:lnTo>
                            <a:cubicBezTo>
                              <a:pt x="37196" y="33810"/>
                              <a:pt x="37196" y="34963"/>
                              <a:pt x="36476" y="35611"/>
                            </a:cubicBezTo>
                            <a:lnTo>
                              <a:pt x="36476" y="35611"/>
                            </a:lnTo>
                            <a:cubicBezTo>
                              <a:pt x="36115" y="35971"/>
                              <a:pt x="35612" y="36187"/>
                              <a:pt x="35179" y="36187"/>
                            </a:cubicBezTo>
                            <a:lnTo>
                              <a:pt x="35179" y="36187"/>
                            </a:lnTo>
                            <a:cubicBezTo>
                              <a:pt x="34747" y="36187"/>
                              <a:pt x="34243" y="35971"/>
                              <a:pt x="33882" y="35683"/>
                            </a:cubicBezTo>
                            <a:lnTo>
                              <a:pt x="33882" y="35683"/>
                            </a:lnTo>
                            <a:close/>
                          </a:path>
                        </a:pathLst>
                      </a:custGeom>
                      <a:solidFill>
                        <a:srgbClr val="F9EED5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4268" name="Freeform: Shape 4267">
                  <a:extLst>
                    <a:ext uri="{FF2B5EF4-FFF2-40B4-BE49-F238E27FC236}">
                      <a16:creationId xmlns:a16="http://schemas.microsoft.com/office/drawing/2014/main" id="{1A5A31FA-29B9-046A-F095-32461D1B7FCC}"/>
                    </a:ext>
                  </a:extLst>
                </p:cNvPr>
                <p:cNvSpPr/>
                <p:nvPr/>
              </p:nvSpPr>
              <p:spPr>
                <a:xfrm>
                  <a:off x="10607572" y="6279608"/>
                  <a:ext cx="401551" cy="69277"/>
                </a:xfrm>
                <a:custGeom>
                  <a:avLst/>
                  <a:gdLst>
                    <a:gd name="connsiteX0" fmla="*/ 401551 w 401551"/>
                    <a:gd name="connsiteY0" fmla="*/ 34639 h 69277"/>
                    <a:gd name="connsiteX1" fmla="*/ 200776 w 401551"/>
                    <a:gd name="connsiteY1" fmla="*/ 69278 h 69277"/>
                    <a:gd name="connsiteX2" fmla="*/ 0 w 401551"/>
                    <a:gd name="connsiteY2" fmla="*/ 34639 h 69277"/>
                    <a:gd name="connsiteX3" fmla="*/ 200776 w 401551"/>
                    <a:gd name="connsiteY3" fmla="*/ 0 h 69277"/>
                    <a:gd name="connsiteX4" fmla="*/ 401551 w 401551"/>
                    <a:gd name="connsiteY4" fmla="*/ 34639 h 69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1551" h="69277">
                      <a:moveTo>
                        <a:pt x="401551" y="34639"/>
                      </a:moveTo>
                      <a:cubicBezTo>
                        <a:pt x="401551" y="53794"/>
                        <a:pt x="311678" y="69278"/>
                        <a:pt x="200776" y="69278"/>
                      </a:cubicBezTo>
                      <a:cubicBezTo>
                        <a:pt x="89874" y="69278"/>
                        <a:pt x="0" y="53794"/>
                        <a:pt x="0" y="34639"/>
                      </a:cubicBezTo>
                      <a:cubicBezTo>
                        <a:pt x="0" y="15483"/>
                        <a:pt x="89874" y="0"/>
                        <a:pt x="200776" y="0"/>
                      </a:cubicBezTo>
                      <a:cubicBezTo>
                        <a:pt x="311678" y="0"/>
                        <a:pt x="401551" y="15483"/>
                        <a:pt x="401551" y="34639"/>
                      </a:cubicBezTo>
                      <a:close/>
                    </a:path>
                  </a:pathLst>
                </a:custGeom>
                <a:solidFill>
                  <a:srgbClr val="2DDBE1">
                    <a:alpha val="2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9" name="Freeform: Shape 4268">
                  <a:extLst>
                    <a:ext uri="{FF2B5EF4-FFF2-40B4-BE49-F238E27FC236}">
                      <a16:creationId xmlns:a16="http://schemas.microsoft.com/office/drawing/2014/main" id="{B97ED8B7-18D9-E6FA-B73B-90D0508CB1E8}"/>
                    </a:ext>
                  </a:extLst>
                </p:cNvPr>
                <p:cNvSpPr/>
                <p:nvPr/>
              </p:nvSpPr>
              <p:spPr>
                <a:xfrm>
                  <a:off x="10884467" y="6218684"/>
                  <a:ext cx="401623" cy="69205"/>
                </a:xfrm>
                <a:custGeom>
                  <a:avLst/>
                  <a:gdLst>
                    <a:gd name="connsiteX0" fmla="*/ 401623 w 401623"/>
                    <a:gd name="connsiteY0" fmla="*/ 34639 h 69205"/>
                    <a:gd name="connsiteX1" fmla="*/ 200776 w 401623"/>
                    <a:gd name="connsiteY1" fmla="*/ 69206 h 69205"/>
                    <a:gd name="connsiteX2" fmla="*/ 0 w 401623"/>
                    <a:gd name="connsiteY2" fmla="*/ 34639 h 69205"/>
                    <a:gd name="connsiteX3" fmla="*/ 200776 w 401623"/>
                    <a:gd name="connsiteY3" fmla="*/ 0 h 69205"/>
                    <a:gd name="connsiteX4" fmla="*/ 401623 w 401623"/>
                    <a:gd name="connsiteY4" fmla="*/ 34639 h 69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1623" h="69205">
                      <a:moveTo>
                        <a:pt x="401623" y="34639"/>
                      </a:moveTo>
                      <a:cubicBezTo>
                        <a:pt x="401623" y="53723"/>
                        <a:pt x="311749" y="69206"/>
                        <a:pt x="200776" y="69206"/>
                      </a:cubicBezTo>
                      <a:cubicBezTo>
                        <a:pt x="89801" y="69206"/>
                        <a:pt x="0" y="53723"/>
                        <a:pt x="0" y="34639"/>
                      </a:cubicBezTo>
                      <a:cubicBezTo>
                        <a:pt x="0" y="15555"/>
                        <a:pt x="89874" y="0"/>
                        <a:pt x="200776" y="0"/>
                      </a:cubicBezTo>
                      <a:cubicBezTo>
                        <a:pt x="311677" y="0"/>
                        <a:pt x="401623" y="15483"/>
                        <a:pt x="401623" y="34639"/>
                      </a:cubicBezTo>
                      <a:close/>
                    </a:path>
                  </a:pathLst>
                </a:custGeom>
                <a:solidFill>
                  <a:srgbClr val="2DDBE1">
                    <a:alpha val="2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0" name="Freeform: Shape 4269">
                  <a:extLst>
                    <a:ext uri="{FF2B5EF4-FFF2-40B4-BE49-F238E27FC236}">
                      <a16:creationId xmlns:a16="http://schemas.microsoft.com/office/drawing/2014/main" id="{6AB2627E-6465-D903-A721-712B8F16FD0B}"/>
                    </a:ext>
                  </a:extLst>
                </p:cNvPr>
                <p:cNvSpPr/>
                <p:nvPr/>
              </p:nvSpPr>
              <p:spPr>
                <a:xfrm>
                  <a:off x="11143862" y="6245977"/>
                  <a:ext cx="401550" cy="69277"/>
                </a:xfrm>
                <a:custGeom>
                  <a:avLst/>
                  <a:gdLst>
                    <a:gd name="connsiteX0" fmla="*/ 401550 w 401550"/>
                    <a:gd name="connsiteY0" fmla="*/ 34639 h 69277"/>
                    <a:gd name="connsiteX1" fmla="*/ 200775 w 401550"/>
                    <a:gd name="connsiteY1" fmla="*/ 69278 h 69277"/>
                    <a:gd name="connsiteX2" fmla="*/ 0 w 401550"/>
                    <a:gd name="connsiteY2" fmla="*/ 34639 h 69277"/>
                    <a:gd name="connsiteX3" fmla="*/ 200775 w 401550"/>
                    <a:gd name="connsiteY3" fmla="*/ 0 h 69277"/>
                    <a:gd name="connsiteX4" fmla="*/ 401550 w 401550"/>
                    <a:gd name="connsiteY4" fmla="*/ 34639 h 69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1550" h="69277">
                      <a:moveTo>
                        <a:pt x="401550" y="34639"/>
                      </a:moveTo>
                      <a:cubicBezTo>
                        <a:pt x="401550" y="53723"/>
                        <a:pt x="311677" y="69278"/>
                        <a:pt x="200775" y="69278"/>
                      </a:cubicBezTo>
                      <a:cubicBezTo>
                        <a:pt x="89874" y="69278"/>
                        <a:pt x="0" y="53795"/>
                        <a:pt x="0" y="34639"/>
                      </a:cubicBezTo>
                      <a:cubicBezTo>
                        <a:pt x="0" y="15483"/>
                        <a:pt x="89874" y="0"/>
                        <a:pt x="200775" y="0"/>
                      </a:cubicBezTo>
                      <a:cubicBezTo>
                        <a:pt x="311677" y="0"/>
                        <a:pt x="401550" y="15483"/>
                        <a:pt x="401550" y="34639"/>
                      </a:cubicBezTo>
                      <a:close/>
                    </a:path>
                  </a:pathLst>
                </a:custGeom>
                <a:solidFill>
                  <a:srgbClr val="2DDBE1">
                    <a:alpha val="2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71" name="Graphic 6">
                  <a:extLst>
                    <a:ext uri="{FF2B5EF4-FFF2-40B4-BE49-F238E27FC236}">
                      <a16:creationId xmlns:a16="http://schemas.microsoft.com/office/drawing/2014/main" id="{CE57CDF8-AA8A-4313-1630-DB187CFDAB23}"/>
                    </a:ext>
                  </a:extLst>
                </p:cNvPr>
                <p:cNvGrpSpPr/>
                <p:nvPr/>
              </p:nvGrpSpPr>
              <p:grpSpPr>
                <a:xfrm>
                  <a:off x="10994072" y="5936965"/>
                  <a:ext cx="174274" cy="135098"/>
                  <a:chOff x="10994072" y="5936965"/>
                  <a:chExt cx="174274" cy="135098"/>
                </a:xfrm>
              </p:grpSpPr>
              <p:sp>
                <p:nvSpPr>
                  <p:cNvPr id="4312" name="Freeform: Shape 4311">
                    <a:extLst>
                      <a:ext uri="{FF2B5EF4-FFF2-40B4-BE49-F238E27FC236}">
                        <a16:creationId xmlns:a16="http://schemas.microsoft.com/office/drawing/2014/main" id="{AFF2B525-1F71-BAE8-C12E-623C8D657019}"/>
                      </a:ext>
                    </a:extLst>
                  </p:cNvPr>
                  <p:cNvSpPr/>
                  <p:nvPr/>
                </p:nvSpPr>
                <p:spPr>
                  <a:xfrm>
                    <a:off x="10994576" y="5936965"/>
                    <a:ext cx="173770" cy="133442"/>
                  </a:xfrm>
                  <a:custGeom>
                    <a:avLst/>
                    <a:gdLst>
                      <a:gd name="connsiteX0" fmla="*/ 0 w 173770"/>
                      <a:gd name="connsiteY0" fmla="*/ 0 h 133442"/>
                      <a:gd name="connsiteX1" fmla="*/ 173770 w 173770"/>
                      <a:gd name="connsiteY1" fmla="*/ 0 h 133442"/>
                      <a:gd name="connsiteX2" fmla="*/ 173770 w 173770"/>
                      <a:gd name="connsiteY2" fmla="*/ 133443 h 133442"/>
                      <a:gd name="connsiteX3" fmla="*/ 0 w 173770"/>
                      <a:gd name="connsiteY3" fmla="*/ 133443 h 13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3770" h="133442">
                        <a:moveTo>
                          <a:pt x="0" y="0"/>
                        </a:moveTo>
                        <a:lnTo>
                          <a:pt x="173770" y="0"/>
                        </a:lnTo>
                        <a:lnTo>
                          <a:pt x="173770" y="133443"/>
                        </a:lnTo>
                        <a:lnTo>
                          <a:pt x="0" y="133443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13" name="Freeform: Shape 4312">
                    <a:extLst>
                      <a:ext uri="{FF2B5EF4-FFF2-40B4-BE49-F238E27FC236}">
                        <a16:creationId xmlns:a16="http://schemas.microsoft.com/office/drawing/2014/main" id="{15DD71BD-BFFE-220D-28AD-6F0923D0F9CE}"/>
                      </a:ext>
                    </a:extLst>
                  </p:cNvPr>
                  <p:cNvSpPr/>
                  <p:nvPr/>
                </p:nvSpPr>
                <p:spPr>
                  <a:xfrm>
                    <a:off x="11078689" y="5937180"/>
                    <a:ext cx="5545" cy="134882"/>
                  </a:xfrm>
                  <a:custGeom>
                    <a:avLst/>
                    <a:gdLst>
                      <a:gd name="connsiteX0" fmla="*/ 5545 w 5545"/>
                      <a:gd name="connsiteY0" fmla="*/ 134883 h 134882"/>
                      <a:gd name="connsiteX1" fmla="*/ 0 w 5545"/>
                      <a:gd name="connsiteY1" fmla="*/ 134883 h 134882"/>
                      <a:gd name="connsiteX2" fmla="*/ 0 w 5545"/>
                      <a:gd name="connsiteY2" fmla="*/ 0 h 134882"/>
                      <a:gd name="connsiteX3" fmla="*/ 5545 w 5545"/>
                      <a:gd name="connsiteY3" fmla="*/ 0 h 134882"/>
                      <a:gd name="connsiteX4" fmla="*/ 5545 w 5545"/>
                      <a:gd name="connsiteY4" fmla="*/ 134883 h 134882"/>
                      <a:gd name="connsiteX5" fmla="*/ 5545 w 5545"/>
                      <a:gd name="connsiteY5" fmla="*/ 134883 h 134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45" h="134882">
                        <a:moveTo>
                          <a:pt x="5545" y="134883"/>
                        </a:moveTo>
                        <a:lnTo>
                          <a:pt x="0" y="134883"/>
                        </a:lnTo>
                        <a:lnTo>
                          <a:pt x="0" y="0"/>
                        </a:lnTo>
                        <a:lnTo>
                          <a:pt x="5545" y="0"/>
                        </a:lnTo>
                        <a:lnTo>
                          <a:pt x="5545" y="134883"/>
                        </a:lnTo>
                        <a:lnTo>
                          <a:pt x="5545" y="13488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14" name="Freeform: Shape 4313">
                    <a:extLst>
                      <a:ext uri="{FF2B5EF4-FFF2-40B4-BE49-F238E27FC236}">
                        <a16:creationId xmlns:a16="http://schemas.microsoft.com/office/drawing/2014/main" id="{3B39A60A-0708-F9F9-AE5D-977FB0E0609A}"/>
                      </a:ext>
                    </a:extLst>
                  </p:cNvPr>
                  <p:cNvSpPr/>
                  <p:nvPr/>
                </p:nvSpPr>
                <p:spPr>
                  <a:xfrm>
                    <a:off x="10994072" y="6001849"/>
                    <a:ext cx="173842" cy="5544"/>
                  </a:xfrm>
                  <a:custGeom>
                    <a:avLst/>
                    <a:gdLst>
                      <a:gd name="connsiteX0" fmla="*/ 173842 w 173842"/>
                      <a:gd name="connsiteY0" fmla="*/ 5545 h 5544"/>
                      <a:gd name="connsiteX1" fmla="*/ 0 w 173842"/>
                      <a:gd name="connsiteY1" fmla="*/ 5545 h 5544"/>
                      <a:gd name="connsiteX2" fmla="*/ 0 w 173842"/>
                      <a:gd name="connsiteY2" fmla="*/ 0 h 5544"/>
                      <a:gd name="connsiteX3" fmla="*/ 173842 w 173842"/>
                      <a:gd name="connsiteY3" fmla="*/ 0 h 5544"/>
                      <a:gd name="connsiteX4" fmla="*/ 173842 w 173842"/>
                      <a:gd name="connsiteY4" fmla="*/ 5545 h 5544"/>
                      <a:gd name="connsiteX5" fmla="*/ 173842 w 173842"/>
                      <a:gd name="connsiteY5" fmla="*/ 5545 h 5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3842" h="5544">
                        <a:moveTo>
                          <a:pt x="173842" y="5545"/>
                        </a:moveTo>
                        <a:lnTo>
                          <a:pt x="0" y="5545"/>
                        </a:lnTo>
                        <a:lnTo>
                          <a:pt x="0" y="0"/>
                        </a:lnTo>
                        <a:lnTo>
                          <a:pt x="173842" y="0"/>
                        </a:lnTo>
                        <a:lnTo>
                          <a:pt x="173842" y="5545"/>
                        </a:lnTo>
                        <a:lnTo>
                          <a:pt x="173842" y="5545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15" name="Freeform: Shape 4314">
                    <a:extLst>
                      <a:ext uri="{FF2B5EF4-FFF2-40B4-BE49-F238E27FC236}">
                        <a16:creationId xmlns:a16="http://schemas.microsoft.com/office/drawing/2014/main" id="{25671DA2-6AA1-0B12-0E53-6AA13D533330}"/>
                      </a:ext>
                    </a:extLst>
                  </p:cNvPr>
                  <p:cNvSpPr/>
                  <p:nvPr/>
                </p:nvSpPr>
                <p:spPr>
                  <a:xfrm>
                    <a:off x="11036920" y="5988525"/>
                    <a:ext cx="43966" cy="23765"/>
                  </a:xfrm>
                  <a:custGeom>
                    <a:avLst/>
                    <a:gdLst>
                      <a:gd name="connsiteX0" fmla="*/ 2664 w 43966"/>
                      <a:gd name="connsiteY0" fmla="*/ 19949 h 23765"/>
                      <a:gd name="connsiteX1" fmla="*/ 0 w 43966"/>
                      <a:gd name="connsiteY1" fmla="*/ 12820 h 23765"/>
                      <a:gd name="connsiteX2" fmla="*/ 0 w 43966"/>
                      <a:gd name="connsiteY2" fmla="*/ 12820 h 23765"/>
                      <a:gd name="connsiteX3" fmla="*/ 433 w 43966"/>
                      <a:gd name="connsiteY3" fmla="*/ 9651 h 23765"/>
                      <a:gd name="connsiteX4" fmla="*/ 433 w 43966"/>
                      <a:gd name="connsiteY4" fmla="*/ 9651 h 23765"/>
                      <a:gd name="connsiteX5" fmla="*/ 13107 w 43966"/>
                      <a:gd name="connsiteY5" fmla="*/ 1 h 23765"/>
                      <a:gd name="connsiteX6" fmla="*/ 13107 w 43966"/>
                      <a:gd name="connsiteY6" fmla="*/ 1 h 23765"/>
                      <a:gd name="connsiteX7" fmla="*/ 43281 w 43966"/>
                      <a:gd name="connsiteY7" fmla="*/ 13612 h 23765"/>
                      <a:gd name="connsiteX8" fmla="*/ 43281 w 43966"/>
                      <a:gd name="connsiteY8" fmla="*/ 13612 h 23765"/>
                      <a:gd name="connsiteX9" fmla="*/ 42129 w 43966"/>
                      <a:gd name="connsiteY9" fmla="*/ 15052 h 23765"/>
                      <a:gd name="connsiteX10" fmla="*/ 43281 w 43966"/>
                      <a:gd name="connsiteY10" fmla="*/ 13612 h 23765"/>
                      <a:gd name="connsiteX11" fmla="*/ 43929 w 43966"/>
                      <a:gd name="connsiteY11" fmla="*/ 15340 h 23765"/>
                      <a:gd name="connsiteX12" fmla="*/ 43929 w 43966"/>
                      <a:gd name="connsiteY12" fmla="*/ 15340 h 23765"/>
                      <a:gd name="connsiteX13" fmla="*/ 42777 w 43966"/>
                      <a:gd name="connsiteY13" fmla="*/ 16781 h 23765"/>
                      <a:gd name="connsiteX14" fmla="*/ 42777 w 43966"/>
                      <a:gd name="connsiteY14" fmla="*/ 16781 h 23765"/>
                      <a:gd name="connsiteX15" fmla="*/ 14115 w 43966"/>
                      <a:gd name="connsiteY15" fmla="*/ 23766 h 23765"/>
                      <a:gd name="connsiteX16" fmla="*/ 14043 w 43966"/>
                      <a:gd name="connsiteY16" fmla="*/ 23766 h 23765"/>
                      <a:gd name="connsiteX17" fmla="*/ 2664 w 43966"/>
                      <a:gd name="connsiteY17" fmla="*/ 19877 h 23765"/>
                      <a:gd name="connsiteX18" fmla="*/ 2664 w 43966"/>
                      <a:gd name="connsiteY18" fmla="*/ 19877 h 23765"/>
                      <a:gd name="connsiteX19" fmla="*/ 13107 w 43966"/>
                      <a:gd name="connsiteY19" fmla="*/ 3746 h 23765"/>
                      <a:gd name="connsiteX20" fmla="*/ 3961 w 43966"/>
                      <a:gd name="connsiteY20" fmla="*/ 10731 h 23765"/>
                      <a:gd name="connsiteX21" fmla="*/ 3961 w 43966"/>
                      <a:gd name="connsiteY21" fmla="*/ 10731 h 23765"/>
                      <a:gd name="connsiteX22" fmla="*/ 3817 w 43966"/>
                      <a:gd name="connsiteY22" fmla="*/ 11236 h 23765"/>
                      <a:gd name="connsiteX23" fmla="*/ 3817 w 43966"/>
                      <a:gd name="connsiteY23" fmla="*/ 11236 h 23765"/>
                      <a:gd name="connsiteX24" fmla="*/ 3673 w 43966"/>
                      <a:gd name="connsiteY24" fmla="*/ 12820 h 23765"/>
                      <a:gd name="connsiteX25" fmla="*/ 3673 w 43966"/>
                      <a:gd name="connsiteY25" fmla="*/ 12820 h 23765"/>
                      <a:gd name="connsiteX26" fmla="*/ 5329 w 43966"/>
                      <a:gd name="connsiteY26" fmla="*/ 17429 h 23765"/>
                      <a:gd name="connsiteX27" fmla="*/ 5329 w 43966"/>
                      <a:gd name="connsiteY27" fmla="*/ 17429 h 23765"/>
                      <a:gd name="connsiteX28" fmla="*/ 14115 w 43966"/>
                      <a:gd name="connsiteY28" fmla="*/ 20094 h 23765"/>
                      <a:gd name="connsiteX29" fmla="*/ 14115 w 43966"/>
                      <a:gd name="connsiteY29" fmla="*/ 20094 h 23765"/>
                      <a:gd name="connsiteX30" fmla="*/ 38240 w 43966"/>
                      <a:gd name="connsiteY30" fmla="*/ 14548 h 23765"/>
                      <a:gd name="connsiteX31" fmla="*/ 38240 w 43966"/>
                      <a:gd name="connsiteY31" fmla="*/ 14548 h 23765"/>
                      <a:gd name="connsiteX32" fmla="*/ 31183 w 43966"/>
                      <a:gd name="connsiteY32" fmla="*/ 10011 h 23765"/>
                      <a:gd name="connsiteX33" fmla="*/ 31183 w 43966"/>
                      <a:gd name="connsiteY33" fmla="*/ 10011 h 23765"/>
                      <a:gd name="connsiteX34" fmla="*/ 13179 w 43966"/>
                      <a:gd name="connsiteY34" fmla="*/ 3674 h 23765"/>
                      <a:gd name="connsiteX35" fmla="*/ 13107 w 43966"/>
                      <a:gd name="connsiteY35" fmla="*/ 3674 h 23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3966" h="23765">
                        <a:moveTo>
                          <a:pt x="2664" y="19949"/>
                        </a:moveTo>
                        <a:cubicBezTo>
                          <a:pt x="505" y="17645"/>
                          <a:pt x="0" y="14836"/>
                          <a:pt x="0" y="12820"/>
                        </a:cubicBezTo>
                        <a:lnTo>
                          <a:pt x="0" y="12820"/>
                        </a:lnTo>
                        <a:cubicBezTo>
                          <a:pt x="0" y="11092"/>
                          <a:pt x="360" y="9796"/>
                          <a:pt x="433" y="9651"/>
                        </a:cubicBezTo>
                        <a:lnTo>
                          <a:pt x="433" y="9651"/>
                        </a:lnTo>
                        <a:cubicBezTo>
                          <a:pt x="2377" y="2810"/>
                          <a:pt x="7634" y="-71"/>
                          <a:pt x="13107" y="1"/>
                        </a:cubicBezTo>
                        <a:lnTo>
                          <a:pt x="13107" y="1"/>
                        </a:lnTo>
                        <a:cubicBezTo>
                          <a:pt x="26357" y="145"/>
                          <a:pt x="43064" y="13540"/>
                          <a:pt x="43281" y="13612"/>
                        </a:cubicBezTo>
                        <a:lnTo>
                          <a:pt x="43281" y="13612"/>
                        </a:lnTo>
                        <a:lnTo>
                          <a:pt x="42129" y="15052"/>
                        </a:lnTo>
                        <a:lnTo>
                          <a:pt x="43281" y="13612"/>
                        </a:lnTo>
                        <a:cubicBezTo>
                          <a:pt x="43785" y="14044"/>
                          <a:pt x="44073" y="14692"/>
                          <a:pt x="43929" y="15340"/>
                        </a:cubicBezTo>
                        <a:lnTo>
                          <a:pt x="43929" y="15340"/>
                        </a:lnTo>
                        <a:cubicBezTo>
                          <a:pt x="43857" y="15989"/>
                          <a:pt x="43425" y="16564"/>
                          <a:pt x="42777" y="16781"/>
                        </a:cubicBezTo>
                        <a:lnTo>
                          <a:pt x="42777" y="16781"/>
                        </a:lnTo>
                        <a:cubicBezTo>
                          <a:pt x="29527" y="21894"/>
                          <a:pt x="20453" y="23766"/>
                          <a:pt x="14115" y="23766"/>
                        </a:cubicBezTo>
                        <a:lnTo>
                          <a:pt x="14043" y="23766"/>
                        </a:lnTo>
                        <a:cubicBezTo>
                          <a:pt x="8498" y="23766"/>
                          <a:pt x="4825" y="22254"/>
                          <a:pt x="2664" y="19877"/>
                        </a:cubicBezTo>
                        <a:lnTo>
                          <a:pt x="2664" y="19877"/>
                        </a:lnTo>
                        <a:close/>
                        <a:moveTo>
                          <a:pt x="13107" y="3746"/>
                        </a:moveTo>
                        <a:cubicBezTo>
                          <a:pt x="8714" y="3890"/>
                          <a:pt x="5689" y="5330"/>
                          <a:pt x="3961" y="10731"/>
                        </a:cubicBezTo>
                        <a:lnTo>
                          <a:pt x="3961" y="10731"/>
                        </a:lnTo>
                        <a:cubicBezTo>
                          <a:pt x="3961" y="10731"/>
                          <a:pt x="3961" y="10876"/>
                          <a:pt x="3817" y="11236"/>
                        </a:cubicBezTo>
                        <a:lnTo>
                          <a:pt x="3817" y="11236"/>
                        </a:lnTo>
                        <a:cubicBezTo>
                          <a:pt x="3817" y="11668"/>
                          <a:pt x="3673" y="12172"/>
                          <a:pt x="3673" y="12820"/>
                        </a:cubicBezTo>
                        <a:lnTo>
                          <a:pt x="3673" y="12820"/>
                        </a:lnTo>
                        <a:cubicBezTo>
                          <a:pt x="3673" y="14332"/>
                          <a:pt x="4033" y="16061"/>
                          <a:pt x="5329" y="17429"/>
                        </a:cubicBezTo>
                        <a:lnTo>
                          <a:pt x="5329" y="17429"/>
                        </a:lnTo>
                        <a:cubicBezTo>
                          <a:pt x="6626" y="18797"/>
                          <a:pt x="9074" y="20094"/>
                          <a:pt x="14115" y="20094"/>
                        </a:cubicBezTo>
                        <a:lnTo>
                          <a:pt x="14115" y="20094"/>
                        </a:lnTo>
                        <a:cubicBezTo>
                          <a:pt x="19300" y="20094"/>
                          <a:pt x="27077" y="18653"/>
                          <a:pt x="38240" y="14548"/>
                        </a:cubicBezTo>
                        <a:lnTo>
                          <a:pt x="38240" y="14548"/>
                        </a:lnTo>
                        <a:cubicBezTo>
                          <a:pt x="36512" y="13324"/>
                          <a:pt x="34063" y="11668"/>
                          <a:pt x="31183" y="10011"/>
                        </a:cubicBezTo>
                        <a:lnTo>
                          <a:pt x="31183" y="10011"/>
                        </a:lnTo>
                        <a:cubicBezTo>
                          <a:pt x="25637" y="6771"/>
                          <a:pt x="18508" y="3674"/>
                          <a:pt x="13179" y="3674"/>
                        </a:cubicBezTo>
                        <a:lnTo>
                          <a:pt x="13107" y="3674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16" name="Freeform: Shape 4315">
                    <a:extLst>
                      <a:ext uri="{FF2B5EF4-FFF2-40B4-BE49-F238E27FC236}">
                        <a16:creationId xmlns:a16="http://schemas.microsoft.com/office/drawing/2014/main" id="{0034CAEE-31E1-426B-0CEB-249E094D4CDF}"/>
                      </a:ext>
                    </a:extLst>
                  </p:cNvPr>
                  <p:cNvSpPr/>
                  <p:nvPr/>
                </p:nvSpPr>
                <p:spPr>
                  <a:xfrm>
                    <a:off x="11046174" y="6001021"/>
                    <a:ext cx="37951" cy="37195"/>
                  </a:xfrm>
                  <a:custGeom>
                    <a:avLst/>
                    <a:gdLst>
                      <a:gd name="connsiteX0" fmla="*/ 540 w 37951"/>
                      <a:gd name="connsiteY0" fmla="*/ 36547 h 37195"/>
                      <a:gd name="connsiteX1" fmla="*/ 540 w 37951"/>
                      <a:gd name="connsiteY1" fmla="*/ 33955 h 37195"/>
                      <a:gd name="connsiteX2" fmla="*/ 540 w 37951"/>
                      <a:gd name="connsiteY2" fmla="*/ 33955 h 37195"/>
                      <a:gd name="connsiteX3" fmla="*/ 34819 w 37951"/>
                      <a:gd name="connsiteY3" fmla="*/ 540 h 37195"/>
                      <a:gd name="connsiteX4" fmla="*/ 37411 w 37951"/>
                      <a:gd name="connsiteY4" fmla="*/ 540 h 37195"/>
                      <a:gd name="connsiteX5" fmla="*/ 37411 w 37951"/>
                      <a:gd name="connsiteY5" fmla="*/ 540 h 37195"/>
                      <a:gd name="connsiteX6" fmla="*/ 37411 w 37951"/>
                      <a:gd name="connsiteY6" fmla="*/ 3204 h 37195"/>
                      <a:gd name="connsiteX7" fmla="*/ 37411 w 37951"/>
                      <a:gd name="connsiteY7" fmla="*/ 3204 h 37195"/>
                      <a:gd name="connsiteX8" fmla="*/ 3133 w 37951"/>
                      <a:gd name="connsiteY8" fmla="*/ 36691 h 37195"/>
                      <a:gd name="connsiteX9" fmla="*/ 1837 w 37951"/>
                      <a:gd name="connsiteY9" fmla="*/ 37195 h 37195"/>
                      <a:gd name="connsiteX10" fmla="*/ 1837 w 37951"/>
                      <a:gd name="connsiteY10" fmla="*/ 37195 h 37195"/>
                      <a:gd name="connsiteX11" fmla="*/ 540 w 37951"/>
                      <a:gd name="connsiteY11" fmla="*/ 36619 h 37195"/>
                      <a:gd name="connsiteX12" fmla="*/ 540 w 37951"/>
                      <a:gd name="connsiteY12" fmla="*/ 36619 h 37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951" h="37195">
                        <a:moveTo>
                          <a:pt x="540" y="36547"/>
                        </a:moveTo>
                        <a:cubicBezTo>
                          <a:pt x="-180" y="35827"/>
                          <a:pt x="-180" y="34675"/>
                          <a:pt x="540" y="33955"/>
                        </a:cubicBezTo>
                        <a:lnTo>
                          <a:pt x="540" y="33955"/>
                        </a:lnTo>
                        <a:lnTo>
                          <a:pt x="34819" y="540"/>
                        </a:lnTo>
                        <a:cubicBezTo>
                          <a:pt x="35540" y="-180"/>
                          <a:pt x="36691" y="-180"/>
                          <a:pt x="37411" y="540"/>
                        </a:cubicBezTo>
                        <a:lnTo>
                          <a:pt x="37411" y="540"/>
                        </a:lnTo>
                        <a:cubicBezTo>
                          <a:pt x="38132" y="1260"/>
                          <a:pt x="38132" y="2484"/>
                          <a:pt x="37411" y="3204"/>
                        </a:cubicBezTo>
                        <a:lnTo>
                          <a:pt x="37411" y="3204"/>
                        </a:lnTo>
                        <a:lnTo>
                          <a:pt x="3133" y="36691"/>
                        </a:lnTo>
                        <a:cubicBezTo>
                          <a:pt x="3133" y="36691"/>
                          <a:pt x="2340" y="37195"/>
                          <a:pt x="1837" y="37195"/>
                        </a:cubicBezTo>
                        <a:lnTo>
                          <a:pt x="1837" y="37195"/>
                        </a:lnTo>
                        <a:cubicBezTo>
                          <a:pt x="1333" y="37195"/>
                          <a:pt x="900" y="36979"/>
                          <a:pt x="540" y="36619"/>
                        </a:cubicBezTo>
                        <a:lnTo>
                          <a:pt x="540" y="36619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17" name="Freeform: Shape 4316">
                    <a:extLst>
                      <a:ext uri="{FF2B5EF4-FFF2-40B4-BE49-F238E27FC236}">
                        <a16:creationId xmlns:a16="http://schemas.microsoft.com/office/drawing/2014/main" id="{3D6F8F75-EA27-5B6C-BDB1-4F59A50F4EA2}"/>
                      </a:ext>
                    </a:extLst>
                  </p:cNvPr>
                  <p:cNvSpPr/>
                  <p:nvPr/>
                </p:nvSpPr>
                <p:spPr>
                  <a:xfrm>
                    <a:off x="11082564" y="5988594"/>
                    <a:ext cx="43869" cy="23769"/>
                  </a:xfrm>
                  <a:custGeom>
                    <a:avLst/>
                    <a:gdLst>
                      <a:gd name="connsiteX0" fmla="*/ 29899 w 43869"/>
                      <a:gd name="connsiteY0" fmla="*/ 23770 h 23769"/>
                      <a:gd name="connsiteX1" fmla="*/ 1165 w 43869"/>
                      <a:gd name="connsiteY1" fmla="*/ 16784 h 23769"/>
                      <a:gd name="connsiteX2" fmla="*/ 1165 w 43869"/>
                      <a:gd name="connsiteY2" fmla="*/ 16784 h 23769"/>
                      <a:gd name="connsiteX3" fmla="*/ 1814 w 43869"/>
                      <a:gd name="connsiteY3" fmla="*/ 15056 h 23769"/>
                      <a:gd name="connsiteX4" fmla="*/ 2966 w 43869"/>
                      <a:gd name="connsiteY4" fmla="*/ 16496 h 23769"/>
                      <a:gd name="connsiteX5" fmla="*/ 1814 w 43869"/>
                      <a:gd name="connsiteY5" fmla="*/ 15056 h 23769"/>
                      <a:gd name="connsiteX6" fmla="*/ 1165 w 43869"/>
                      <a:gd name="connsiteY6" fmla="*/ 16784 h 23769"/>
                      <a:gd name="connsiteX7" fmla="*/ 14 w 43869"/>
                      <a:gd name="connsiteY7" fmla="*/ 15344 h 23769"/>
                      <a:gd name="connsiteX8" fmla="*/ 14 w 43869"/>
                      <a:gd name="connsiteY8" fmla="*/ 15344 h 23769"/>
                      <a:gd name="connsiteX9" fmla="*/ 661 w 43869"/>
                      <a:gd name="connsiteY9" fmla="*/ 13616 h 23769"/>
                      <a:gd name="connsiteX10" fmla="*/ 661 w 43869"/>
                      <a:gd name="connsiteY10" fmla="*/ 13616 h 23769"/>
                      <a:gd name="connsiteX11" fmla="*/ 30835 w 43869"/>
                      <a:gd name="connsiteY11" fmla="*/ 5 h 23769"/>
                      <a:gd name="connsiteX12" fmla="*/ 30835 w 43869"/>
                      <a:gd name="connsiteY12" fmla="*/ 5 h 23769"/>
                      <a:gd name="connsiteX13" fmla="*/ 43510 w 43869"/>
                      <a:gd name="connsiteY13" fmla="*/ 9655 h 23769"/>
                      <a:gd name="connsiteX14" fmla="*/ 43510 w 43869"/>
                      <a:gd name="connsiteY14" fmla="*/ 9655 h 23769"/>
                      <a:gd name="connsiteX15" fmla="*/ 43870 w 43869"/>
                      <a:gd name="connsiteY15" fmla="*/ 12824 h 23769"/>
                      <a:gd name="connsiteX16" fmla="*/ 43870 w 43869"/>
                      <a:gd name="connsiteY16" fmla="*/ 12824 h 23769"/>
                      <a:gd name="connsiteX17" fmla="*/ 41205 w 43869"/>
                      <a:gd name="connsiteY17" fmla="*/ 19953 h 23769"/>
                      <a:gd name="connsiteX18" fmla="*/ 41205 w 43869"/>
                      <a:gd name="connsiteY18" fmla="*/ 19953 h 23769"/>
                      <a:gd name="connsiteX19" fmla="*/ 29827 w 43869"/>
                      <a:gd name="connsiteY19" fmla="*/ 23770 h 23769"/>
                      <a:gd name="connsiteX20" fmla="*/ 29827 w 43869"/>
                      <a:gd name="connsiteY20" fmla="*/ 23770 h 23769"/>
                      <a:gd name="connsiteX21" fmla="*/ 29899 w 43869"/>
                      <a:gd name="connsiteY21" fmla="*/ 20097 h 23769"/>
                      <a:gd name="connsiteX22" fmla="*/ 38685 w 43869"/>
                      <a:gd name="connsiteY22" fmla="*/ 17432 h 23769"/>
                      <a:gd name="connsiteX23" fmla="*/ 38685 w 43869"/>
                      <a:gd name="connsiteY23" fmla="*/ 17432 h 23769"/>
                      <a:gd name="connsiteX24" fmla="*/ 40341 w 43869"/>
                      <a:gd name="connsiteY24" fmla="*/ 12824 h 23769"/>
                      <a:gd name="connsiteX25" fmla="*/ 40341 w 43869"/>
                      <a:gd name="connsiteY25" fmla="*/ 12824 h 23769"/>
                      <a:gd name="connsiteX26" fmla="*/ 40197 w 43869"/>
                      <a:gd name="connsiteY26" fmla="*/ 11239 h 23769"/>
                      <a:gd name="connsiteX27" fmla="*/ 40197 w 43869"/>
                      <a:gd name="connsiteY27" fmla="*/ 11239 h 23769"/>
                      <a:gd name="connsiteX28" fmla="*/ 40125 w 43869"/>
                      <a:gd name="connsiteY28" fmla="*/ 10735 h 23769"/>
                      <a:gd name="connsiteX29" fmla="*/ 40125 w 43869"/>
                      <a:gd name="connsiteY29" fmla="*/ 10735 h 23769"/>
                      <a:gd name="connsiteX30" fmla="*/ 30979 w 43869"/>
                      <a:gd name="connsiteY30" fmla="*/ 3750 h 23769"/>
                      <a:gd name="connsiteX31" fmla="*/ 30979 w 43869"/>
                      <a:gd name="connsiteY31" fmla="*/ 3750 h 23769"/>
                      <a:gd name="connsiteX32" fmla="*/ 12831 w 43869"/>
                      <a:gd name="connsiteY32" fmla="*/ 10087 h 23769"/>
                      <a:gd name="connsiteX33" fmla="*/ 12831 w 43869"/>
                      <a:gd name="connsiteY33" fmla="*/ 10087 h 23769"/>
                      <a:gd name="connsiteX34" fmla="*/ 5774 w 43869"/>
                      <a:gd name="connsiteY34" fmla="*/ 14624 h 23769"/>
                      <a:gd name="connsiteX35" fmla="*/ 5774 w 43869"/>
                      <a:gd name="connsiteY35" fmla="*/ 14624 h 23769"/>
                      <a:gd name="connsiteX36" fmla="*/ 29971 w 43869"/>
                      <a:gd name="connsiteY36" fmla="*/ 20169 h 23769"/>
                      <a:gd name="connsiteX37" fmla="*/ 29971 w 43869"/>
                      <a:gd name="connsiteY37" fmla="*/ 20169 h 23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43869" h="23769">
                        <a:moveTo>
                          <a:pt x="29899" y="23770"/>
                        </a:moveTo>
                        <a:cubicBezTo>
                          <a:pt x="23490" y="23770"/>
                          <a:pt x="14416" y="21897"/>
                          <a:pt x="1165" y="16784"/>
                        </a:cubicBezTo>
                        <a:lnTo>
                          <a:pt x="1165" y="16784"/>
                        </a:lnTo>
                        <a:lnTo>
                          <a:pt x="1814" y="15056"/>
                        </a:lnTo>
                        <a:lnTo>
                          <a:pt x="2966" y="16496"/>
                        </a:lnTo>
                        <a:lnTo>
                          <a:pt x="1814" y="15056"/>
                        </a:lnTo>
                        <a:lnTo>
                          <a:pt x="1165" y="16784"/>
                        </a:lnTo>
                        <a:cubicBezTo>
                          <a:pt x="517" y="16568"/>
                          <a:pt x="86" y="15992"/>
                          <a:pt x="14" y="15344"/>
                        </a:cubicBezTo>
                        <a:lnTo>
                          <a:pt x="14" y="15344"/>
                        </a:lnTo>
                        <a:cubicBezTo>
                          <a:pt x="-59" y="14696"/>
                          <a:pt x="157" y="14048"/>
                          <a:pt x="661" y="13616"/>
                        </a:cubicBezTo>
                        <a:lnTo>
                          <a:pt x="661" y="13616"/>
                        </a:lnTo>
                        <a:cubicBezTo>
                          <a:pt x="661" y="13616"/>
                          <a:pt x="17513" y="221"/>
                          <a:pt x="30835" y="5"/>
                        </a:cubicBezTo>
                        <a:lnTo>
                          <a:pt x="30835" y="5"/>
                        </a:lnTo>
                        <a:cubicBezTo>
                          <a:pt x="36308" y="-139"/>
                          <a:pt x="41565" y="2814"/>
                          <a:pt x="43510" y="9655"/>
                        </a:cubicBezTo>
                        <a:lnTo>
                          <a:pt x="43510" y="9655"/>
                        </a:lnTo>
                        <a:cubicBezTo>
                          <a:pt x="43510" y="9655"/>
                          <a:pt x="43870" y="11023"/>
                          <a:pt x="43870" y="12824"/>
                        </a:cubicBezTo>
                        <a:lnTo>
                          <a:pt x="43870" y="12824"/>
                        </a:lnTo>
                        <a:cubicBezTo>
                          <a:pt x="43870" y="14768"/>
                          <a:pt x="43365" y="17576"/>
                          <a:pt x="41205" y="19953"/>
                        </a:cubicBezTo>
                        <a:lnTo>
                          <a:pt x="41205" y="19953"/>
                        </a:lnTo>
                        <a:cubicBezTo>
                          <a:pt x="39045" y="22258"/>
                          <a:pt x="35372" y="23770"/>
                          <a:pt x="29827" y="23770"/>
                        </a:cubicBezTo>
                        <a:lnTo>
                          <a:pt x="29827" y="23770"/>
                        </a:lnTo>
                        <a:close/>
                        <a:moveTo>
                          <a:pt x="29899" y="20097"/>
                        </a:moveTo>
                        <a:cubicBezTo>
                          <a:pt x="34940" y="20097"/>
                          <a:pt x="37388" y="18729"/>
                          <a:pt x="38685" y="17432"/>
                        </a:cubicBezTo>
                        <a:lnTo>
                          <a:pt x="38685" y="17432"/>
                        </a:lnTo>
                        <a:cubicBezTo>
                          <a:pt x="39981" y="16064"/>
                          <a:pt x="40341" y="14264"/>
                          <a:pt x="40341" y="12824"/>
                        </a:cubicBezTo>
                        <a:lnTo>
                          <a:pt x="40341" y="12824"/>
                        </a:lnTo>
                        <a:cubicBezTo>
                          <a:pt x="40341" y="12175"/>
                          <a:pt x="40341" y="11599"/>
                          <a:pt x="40197" y="11239"/>
                        </a:cubicBezTo>
                        <a:lnTo>
                          <a:pt x="40197" y="11239"/>
                        </a:lnTo>
                        <a:cubicBezTo>
                          <a:pt x="40197" y="11239"/>
                          <a:pt x="40125" y="10735"/>
                          <a:pt x="40125" y="10735"/>
                        </a:cubicBezTo>
                        <a:lnTo>
                          <a:pt x="40125" y="10735"/>
                        </a:lnTo>
                        <a:cubicBezTo>
                          <a:pt x="38325" y="5334"/>
                          <a:pt x="35300" y="3822"/>
                          <a:pt x="30979" y="3750"/>
                        </a:cubicBezTo>
                        <a:lnTo>
                          <a:pt x="30979" y="3750"/>
                        </a:lnTo>
                        <a:cubicBezTo>
                          <a:pt x="25578" y="3750"/>
                          <a:pt x="18449" y="6846"/>
                          <a:pt x="12831" y="10087"/>
                        </a:cubicBezTo>
                        <a:lnTo>
                          <a:pt x="12831" y="10087"/>
                        </a:lnTo>
                        <a:cubicBezTo>
                          <a:pt x="9952" y="11743"/>
                          <a:pt x="7502" y="13400"/>
                          <a:pt x="5774" y="14624"/>
                        </a:cubicBezTo>
                        <a:lnTo>
                          <a:pt x="5774" y="14624"/>
                        </a:lnTo>
                        <a:cubicBezTo>
                          <a:pt x="17009" y="18729"/>
                          <a:pt x="24786" y="20169"/>
                          <a:pt x="29971" y="20169"/>
                        </a:cubicBezTo>
                        <a:lnTo>
                          <a:pt x="29971" y="20169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18" name="Freeform: Shape 4317">
                    <a:extLst>
                      <a:ext uri="{FF2B5EF4-FFF2-40B4-BE49-F238E27FC236}">
                        <a16:creationId xmlns:a16="http://schemas.microsoft.com/office/drawing/2014/main" id="{4E874847-2351-FB36-EFEE-31224F0E719E}"/>
                      </a:ext>
                    </a:extLst>
                  </p:cNvPr>
                  <p:cNvSpPr/>
                  <p:nvPr/>
                </p:nvSpPr>
                <p:spPr>
                  <a:xfrm>
                    <a:off x="11079301" y="6000994"/>
                    <a:ext cx="37951" cy="37150"/>
                  </a:xfrm>
                  <a:custGeom>
                    <a:avLst/>
                    <a:gdLst>
                      <a:gd name="connsiteX0" fmla="*/ 34819 w 37951"/>
                      <a:gd name="connsiteY0" fmla="*/ 36647 h 37150"/>
                      <a:gd name="connsiteX1" fmla="*/ 541 w 37951"/>
                      <a:gd name="connsiteY1" fmla="*/ 3160 h 37150"/>
                      <a:gd name="connsiteX2" fmla="*/ 541 w 37951"/>
                      <a:gd name="connsiteY2" fmla="*/ 567 h 37150"/>
                      <a:gd name="connsiteX3" fmla="*/ 541 w 37951"/>
                      <a:gd name="connsiteY3" fmla="*/ 567 h 37150"/>
                      <a:gd name="connsiteX4" fmla="*/ 3133 w 37951"/>
                      <a:gd name="connsiteY4" fmla="*/ 567 h 37150"/>
                      <a:gd name="connsiteX5" fmla="*/ 3133 w 37951"/>
                      <a:gd name="connsiteY5" fmla="*/ 567 h 37150"/>
                      <a:gd name="connsiteX6" fmla="*/ 37412 w 37951"/>
                      <a:gd name="connsiteY6" fmla="*/ 33982 h 37150"/>
                      <a:gd name="connsiteX7" fmla="*/ 37412 w 37951"/>
                      <a:gd name="connsiteY7" fmla="*/ 36574 h 37150"/>
                      <a:gd name="connsiteX8" fmla="*/ 37412 w 37951"/>
                      <a:gd name="connsiteY8" fmla="*/ 36574 h 37150"/>
                      <a:gd name="connsiteX9" fmla="*/ 36043 w 37951"/>
                      <a:gd name="connsiteY9" fmla="*/ 37151 h 37150"/>
                      <a:gd name="connsiteX10" fmla="*/ 36043 w 37951"/>
                      <a:gd name="connsiteY10" fmla="*/ 37151 h 37150"/>
                      <a:gd name="connsiteX11" fmla="*/ 34747 w 37951"/>
                      <a:gd name="connsiteY11" fmla="*/ 36647 h 37150"/>
                      <a:gd name="connsiteX12" fmla="*/ 34747 w 37951"/>
                      <a:gd name="connsiteY12" fmla="*/ 36647 h 37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951" h="37150">
                        <a:moveTo>
                          <a:pt x="34819" y="36647"/>
                        </a:moveTo>
                        <a:lnTo>
                          <a:pt x="541" y="3160"/>
                        </a:lnTo>
                        <a:cubicBezTo>
                          <a:pt x="-180" y="2440"/>
                          <a:pt x="-180" y="1288"/>
                          <a:pt x="541" y="567"/>
                        </a:cubicBezTo>
                        <a:lnTo>
                          <a:pt x="541" y="567"/>
                        </a:lnTo>
                        <a:cubicBezTo>
                          <a:pt x="1261" y="-153"/>
                          <a:pt x="2413" y="-225"/>
                          <a:pt x="3133" y="567"/>
                        </a:cubicBezTo>
                        <a:lnTo>
                          <a:pt x="3133" y="567"/>
                        </a:lnTo>
                        <a:lnTo>
                          <a:pt x="37412" y="33982"/>
                        </a:lnTo>
                        <a:cubicBezTo>
                          <a:pt x="38132" y="34702"/>
                          <a:pt x="38132" y="35854"/>
                          <a:pt x="37412" y="36574"/>
                        </a:cubicBezTo>
                        <a:lnTo>
                          <a:pt x="37412" y="36574"/>
                        </a:lnTo>
                        <a:cubicBezTo>
                          <a:pt x="37051" y="36935"/>
                          <a:pt x="36548" y="37151"/>
                          <a:pt x="36043" y="37151"/>
                        </a:cubicBezTo>
                        <a:lnTo>
                          <a:pt x="36043" y="37151"/>
                        </a:lnTo>
                        <a:cubicBezTo>
                          <a:pt x="35612" y="37151"/>
                          <a:pt x="35107" y="36935"/>
                          <a:pt x="34747" y="36647"/>
                        </a:cubicBezTo>
                        <a:lnTo>
                          <a:pt x="34747" y="36647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72" name="Graphic 6">
                  <a:extLst>
                    <a:ext uri="{FF2B5EF4-FFF2-40B4-BE49-F238E27FC236}">
                      <a16:creationId xmlns:a16="http://schemas.microsoft.com/office/drawing/2014/main" id="{7E165392-9990-BA1E-75EB-5240C5CD7941}"/>
                    </a:ext>
                  </a:extLst>
                </p:cNvPr>
                <p:cNvGrpSpPr/>
                <p:nvPr/>
              </p:nvGrpSpPr>
              <p:grpSpPr>
                <a:xfrm>
                  <a:off x="11194200" y="6074584"/>
                  <a:ext cx="272645" cy="211361"/>
                  <a:chOff x="11194200" y="6074584"/>
                  <a:chExt cx="272645" cy="211361"/>
                </a:xfrm>
              </p:grpSpPr>
              <p:sp>
                <p:nvSpPr>
                  <p:cNvPr id="4305" name="Freeform: Shape 4304">
                    <a:extLst>
                      <a:ext uri="{FF2B5EF4-FFF2-40B4-BE49-F238E27FC236}">
                        <a16:creationId xmlns:a16="http://schemas.microsoft.com/office/drawing/2014/main" id="{6841862C-C162-2CC6-FDCB-6D6FD5F7225B}"/>
                      </a:ext>
                    </a:extLst>
                  </p:cNvPr>
                  <p:cNvSpPr/>
                  <p:nvPr/>
                </p:nvSpPr>
                <p:spPr>
                  <a:xfrm>
                    <a:off x="11195064" y="6074584"/>
                    <a:ext cx="271781" cy="208697"/>
                  </a:xfrm>
                  <a:custGeom>
                    <a:avLst/>
                    <a:gdLst>
                      <a:gd name="connsiteX0" fmla="*/ 0 w 271781"/>
                      <a:gd name="connsiteY0" fmla="*/ 0 h 208697"/>
                      <a:gd name="connsiteX1" fmla="*/ 271782 w 271781"/>
                      <a:gd name="connsiteY1" fmla="*/ 0 h 208697"/>
                      <a:gd name="connsiteX2" fmla="*/ 271782 w 271781"/>
                      <a:gd name="connsiteY2" fmla="*/ 208697 h 208697"/>
                      <a:gd name="connsiteX3" fmla="*/ 0 w 271781"/>
                      <a:gd name="connsiteY3" fmla="*/ 208697 h 208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781" h="208697">
                        <a:moveTo>
                          <a:pt x="0" y="0"/>
                        </a:moveTo>
                        <a:lnTo>
                          <a:pt x="271782" y="0"/>
                        </a:lnTo>
                        <a:lnTo>
                          <a:pt x="271782" y="208697"/>
                        </a:lnTo>
                        <a:lnTo>
                          <a:pt x="0" y="208697"/>
                        </a:ln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06" name="Freeform: Shape 4305">
                    <a:extLst>
                      <a:ext uri="{FF2B5EF4-FFF2-40B4-BE49-F238E27FC236}">
                        <a16:creationId xmlns:a16="http://schemas.microsoft.com/office/drawing/2014/main" id="{08EDB398-D340-0107-C0D2-2C6CA42386E5}"/>
                      </a:ext>
                    </a:extLst>
                  </p:cNvPr>
                  <p:cNvSpPr/>
                  <p:nvPr/>
                </p:nvSpPr>
                <p:spPr>
                  <a:xfrm>
                    <a:off x="11326633" y="6074871"/>
                    <a:ext cx="8642" cy="211073"/>
                  </a:xfrm>
                  <a:custGeom>
                    <a:avLst/>
                    <a:gdLst>
                      <a:gd name="connsiteX0" fmla="*/ 8642 w 8642"/>
                      <a:gd name="connsiteY0" fmla="*/ 211074 h 211073"/>
                      <a:gd name="connsiteX1" fmla="*/ 0 w 8642"/>
                      <a:gd name="connsiteY1" fmla="*/ 211074 h 211073"/>
                      <a:gd name="connsiteX2" fmla="*/ 0 w 8642"/>
                      <a:gd name="connsiteY2" fmla="*/ 0 h 211073"/>
                      <a:gd name="connsiteX3" fmla="*/ 8642 w 8642"/>
                      <a:gd name="connsiteY3" fmla="*/ 0 h 211073"/>
                      <a:gd name="connsiteX4" fmla="*/ 8642 w 8642"/>
                      <a:gd name="connsiteY4" fmla="*/ 211074 h 211073"/>
                      <a:gd name="connsiteX5" fmla="*/ 8642 w 8642"/>
                      <a:gd name="connsiteY5" fmla="*/ 211074 h 21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42" h="211073">
                        <a:moveTo>
                          <a:pt x="8642" y="211074"/>
                        </a:moveTo>
                        <a:lnTo>
                          <a:pt x="0" y="211074"/>
                        </a:lnTo>
                        <a:lnTo>
                          <a:pt x="0" y="0"/>
                        </a:lnTo>
                        <a:lnTo>
                          <a:pt x="8642" y="0"/>
                        </a:lnTo>
                        <a:lnTo>
                          <a:pt x="8642" y="211074"/>
                        </a:lnTo>
                        <a:lnTo>
                          <a:pt x="8642" y="211074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07" name="Freeform: Shape 4306">
                    <a:extLst>
                      <a:ext uri="{FF2B5EF4-FFF2-40B4-BE49-F238E27FC236}">
                        <a16:creationId xmlns:a16="http://schemas.microsoft.com/office/drawing/2014/main" id="{E2937576-6BF0-6224-FB9B-8EC44B0C36FA}"/>
                      </a:ext>
                    </a:extLst>
                  </p:cNvPr>
                  <p:cNvSpPr/>
                  <p:nvPr/>
                </p:nvSpPr>
                <p:spPr>
                  <a:xfrm>
                    <a:off x="11194200" y="6176123"/>
                    <a:ext cx="271996" cy="8569"/>
                  </a:xfrm>
                  <a:custGeom>
                    <a:avLst/>
                    <a:gdLst>
                      <a:gd name="connsiteX0" fmla="*/ 271997 w 271996"/>
                      <a:gd name="connsiteY0" fmla="*/ 8570 h 8569"/>
                      <a:gd name="connsiteX1" fmla="*/ 0 w 271996"/>
                      <a:gd name="connsiteY1" fmla="*/ 8570 h 8569"/>
                      <a:gd name="connsiteX2" fmla="*/ 0 w 271996"/>
                      <a:gd name="connsiteY2" fmla="*/ 0 h 8569"/>
                      <a:gd name="connsiteX3" fmla="*/ 271997 w 271996"/>
                      <a:gd name="connsiteY3" fmla="*/ 0 h 8569"/>
                      <a:gd name="connsiteX4" fmla="*/ 271997 w 271996"/>
                      <a:gd name="connsiteY4" fmla="*/ 8570 h 8569"/>
                      <a:gd name="connsiteX5" fmla="*/ 271997 w 271996"/>
                      <a:gd name="connsiteY5" fmla="*/ 8570 h 8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996" h="8569">
                        <a:moveTo>
                          <a:pt x="271997" y="8570"/>
                        </a:moveTo>
                        <a:lnTo>
                          <a:pt x="0" y="8570"/>
                        </a:lnTo>
                        <a:lnTo>
                          <a:pt x="0" y="0"/>
                        </a:lnTo>
                        <a:lnTo>
                          <a:pt x="271997" y="0"/>
                        </a:lnTo>
                        <a:lnTo>
                          <a:pt x="271997" y="8570"/>
                        </a:lnTo>
                        <a:lnTo>
                          <a:pt x="271997" y="8570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08" name="Freeform: Shape 4307">
                    <a:extLst>
                      <a:ext uri="{FF2B5EF4-FFF2-40B4-BE49-F238E27FC236}">
                        <a16:creationId xmlns:a16="http://schemas.microsoft.com/office/drawing/2014/main" id="{1321B805-3CBA-29A0-C8AA-08715FF9F5D1}"/>
                      </a:ext>
                    </a:extLst>
                  </p:cNvPr>
                  <p:cNvSpPr/>
                  <p:nvPr/>
                </p:nvSpPr>
                <p:spPr>
                  <a:xfrm>
                    <a:off x="11261172" y="6155304"/>
                    <a:ext cx="68801" cy="37166"/>
                  </a:xfrm>
                  <a:custGeom>
                    <a:avLst/>
                    <a:gdLst>
                      <a:gd name="connsiteX0" fmla="*/ 4177 w 68801"/>
                      <a:gd name="connsiteY0" fmla="*/ 31189 h 37166"/>
                      <a:gd name="connsiteX1" fmla="*/ 0 w 68801"/>
                      <a:gd name="connsiteY1" fmla="*/ 20027 h 37166"/>
                      <a:gd name="connsiteX2" fmla="*/ 0 w 68801"/>
                      <a:gd name="connsiteY2" fmla="*/ 20027 h 37166"/>
                      <a:gd name="connsiteX3" fmla="*/ 648 w 68801"/>
                      <a:gd name="connsiteY3" fmla="*/ 15058 h 37166"/>
                      <a:gd name="connsiteX4" fmla="*/ 648 w 68801"/>
                      <a:gd name="connsiteY4" fmla="*/ 15058 h 37166"/>
                      <a:gd name="connsiteX5" fmla="*/ 20524 w 68801"/>
                      <a:gd name="connsiteY5" fmla="*/ 7 h 37166"/>
                      <a:gd name="connsiteX6" fmla="*/ 20524 w 68801"/>
                      <a:gd name="connsiteY6" fmla="*/ 7 h 37166"/>
                      <a:gd name="connsiteX7" fmla="*/ 67694 w 68801"/>
                      <a:gd name="connsiteY7" fmla="*/ 21252 h 37166"/>
                      <a:gd name="connsiteX8" fmla="*/ 67694 w 68801"/>
                      <a:gd name="connsiteY8" fmla="*/ 21252 h 37166"/>
                      <a:gd name="connsiteX9" fmla="*/ 65893 w 68801"/>
                      <a:gd name="connsiteY9" fmla="*/ 23556 h 37166"/>
                      <a:gd name="connsiteX10" fmla="*/ 67694 w 68801"/>
                      <a:gd name="connsiteY10" fmla="*/ 21252 h 37166"/>
                      <a:gd name="connsiteX11" fmla="*/ 68774 w 68801"/>
                      <a:gd name="connsiteY11" fmla="*/ 23988 h 37166"/>
                      <a:gd name="connsiteX12" fmla="*/ 68774 w 68801"/>
                      <a:gd name="connsiteY12" fmla="*/ 23988 h 37166"/>
                      <a:gd name="connsiteX13" fmla="*/ 66974 w 68801"/>
                      <a:gd name="connsiteY13" fmla="*/ 26220 h 37166"/>
                      <a:gd name="connsiteX14" fmla="*/ 66974 w 68801"/>
                      <a:gd name="connsiteY14" fmla="*/ 26220 h 37166"/>
                      <a:gd name="connsiteX15" fmla="*/ 22109 w 68801"/>
                      <a:gd name="connsiteY15" fmla="*/ 37166 h 37166"/>
                      <a:gd name="connsiteX16" fmla="*/ 21965 w 68801"/>
                      <a:gd name="connsiteY16" fmla="*/ 37166 h 37166"/>
                      <a:gd name="connsiteX17" fmla="*/ 4177 w 68801"/>
                      <a:gd name="connsiteY17" fmla="*/ 31117 h 37166"/>
                      <a:gd name="connsiteX18" fmla="*/ 4177 w 68801"/>
                      <a:gd name="connsiteY18" fmla="*/ 31117 h 37166"/>
                      <a:gd name="connsiteX19" fmla="*/ 20524 w 68801"/>
                      <a:gd name="connsiteY19" fmla="*/ 5840 h 37166"/>
                      <a:gd name="connsiteX20" fmla="*/ 6193 w 68801"/>
                      <a:gd name="connsiteY20" fmla="*/ 16715 h 37166"/>
                      <a:gd name="connsiteX21" fmla="*/ 6193 w 68801"/>
                      <a:gd name="connsiteY21" fmla="*/ 16715 h 37166"/>
                      <a:gd name="connsiteX22" fmla="*/ 5978 w 68801"/>
                      <a:gd name="connsiteY22" fmla="*/ 17579 h 37166"/>
                      <a:gd name="connsiteX23" fmla="*/ 5978 w 68801"/>
                      <a:gd name="connsiteY23" fmla="*/ 17579 h 37166"/>
                      <a:gd name="connsiteX24" fmla="*/ 5761 w 68801"/>
                      <a:gd name="connsiteY24" fmla="*/ 20027 h 37166"/>
                      <a:gd name="connsiteX25" fmla="*/ 5761 w 68801"/>
                      <a:gd name="connsiteY25" fmla="*/ 20027 h 37166"/>
                      <a:gd name="connsiteX26" fmla="*/ 8282 w 68801"/>
                      <a:gd name="connsiteY26" fmla="*/ 27300 h 37166"/>
                      <a:gd name="connsiteX27" fmla="*/ 8282 w 68801"/>
                      <a:gd name="connsiteY27" fmla="*/ 27300 h 37166"/>
                      <a:gd name="connsiteX28" fmla="*/ 22037 w 68801"/>
                      <a:gd name="connsiteY28" fmla="*/ 31477 h 37166"/>
                      <a:gd name="connsiteX29" fmla="*/ 22037 w 68801"/>
                      <a:gd name="connsiteY29" fmla="*/ 31477 h 37166"/>
                      <a:gd name="connsiteX30" fmla="*/ 59844 w 68801"/>
                      <a:gd name="connsiteY30" fmla="*/ 22836 h 37166"/>
                      <a:gd name="connsiteX31" fmla="*/ 59844 w 68801"/>
                      <a:gd name="connsiteY31" fmla="*/ 22836 h 37166"/>
                      <a:gd name="connsiteX32" fmla="*/ 48826 w 68801"/>
                      <a:gd name="connsiteY32" fmla="*/ 15778 h 37166"/>
                      <a:gd name="connsiteX33" fmla="*/ 48826 w 68801"/>
                      <a:gd name="connsiteY33" fmla="*/ 15778 h 37166"/>
                      <a:gd name="connsiteX34" fmla="*/ 20596 w 68801"/>
                      <a:gd name="connsiteY34" fmla="*/ 5840 h 37166"/>
                      <a:gd name="connsiteX35" fmla="*/ 20452 w 68801"/>
                      <a:gd name="connsiteY35" fmla="*/ 5840 h 37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8801" h="37166">
                        <a:moveTo>
                          <a:pt x="4177" y="31189"/>
                        </a:moveTo>
                        <a:cubicBezTo>
                          <a:pt x="792" y="27517"/>
                          <a:pt x="0" y="23124"/>
                          <a:pt x="0" y="20027"/>
                        </a:cubicBezTo>
                        <a:lnTo>
                          <a:pt x="0" y="20027"/>
                        </a:lnTo>
                        <a:cubicBezTo>
                          <a:pt x="0" y="17290"/>
                          <a:pt x="577" y="15346"/>
                          <a:pt x="648" y="15058"/>
                        </a:cubicBezTo>
                        <a:lnTo>
                          <a:pt x="648" y="15058"/>
                        </a:lnTo>
                        <a:cubicBezTo>
                          <a:pt x="3673" y="4400"/>
                          <a:pt x="11955" y="-209"/>
                          <a:pt x="20524" y="7"/>
                        </a:cubicBezTo>
                        <a:lnTo>
                          <a:pt x="20524" y="7"/>
                        </a:lnTo>
                        <a:cubicBezTo>
                          <a:pt x="41336" y="223"/>
                          <a:pt x="67405" y="21179"/>
                          <a:pt x="67694" y="21252"/>
                        </a:cubicBezTo>
                        <a:lnTo>
                          <a:pt x="67694" y="21252"/>
                        </a:lnTo>
                        <a:lnTo>
                          <a:pt x="65893" y="23556"/>
                        </a:lnTo>
                        <a:lnTo>
                          <a:pt x="67694" y="21252"/>
                        </a:lnTo>
                        <a:cubicBezTo>
                          <a:pt x="68486" y="21899"/>
                          <a:pt x="68918" y="22908"/>
                          <a:pt x="68774" y="23988"/>
                        </a:cubicBezTo>
                        <a:lnTo>
                          <a:pt x="68774" y="23988"/>
                        </a:lnTo>
                        <a:cubicBezTo>
                          <a:pt x="68630" y="24996"/>
                          <a:pt x="67982" y="25860"/>
                          <a:pt x="66974" y="26220"/>
                        </a:cubicBezTo>
                        <a:lnTo>
                          <a:pt x="66974" y="26220"/>
                        </a:lnTo>
                        <a:cubicBezTo>
                          <a:pt x="46233" y="34214"/>
                          <a:pt x="32047" y="37166"/>
                          <a:pt x="22109" y="37166"/>
                        </a:cubicBezTo>
                        <a:lnTo>
                          <a:pt x="21965" y="37166"/>
                        </a:lnTo>
                        <a:cubicBezTo>
                          <a:pt x="13250" y="37166"/>
                          <a:pt x="7490" y="34718"/>
                          <a:pt x="4177" y="31117"/>
                        </a:cubicBezTo>
                        <a:lnTo>
                          <a:pt x="4177" y="31117"/>
                        </a:lnTo>
                        <a:close/>
                        <a:moveTo>
                          <a:pt x="20524" y="5840"/>
                        </a:moveTo>
                        <a:cubicBezTo>
                          <a:pt x="13683" y="6056"/>
                          <a:pt x="9002" y="8289"/>
                          <a:pt x="6193" y="16715"/>
                        </a:cubicBezTo>
                        <a:lnTo>
                          <a:pt x="6193" y="16715"/>
                        </a:lnTo>
                        <a:cubicBezTo>
                          <a:pt x="6193" y="16715"/>
                          <a:pt x="6193" y="16930"/>
                          <a:pt x="5978" y="17579"/>
                        </a:cubicBezTo>
                        <a:lnTo>
                          <a:pt x="5978" y="17579"/>
                        </a:lnTo>
                        <a:cubicBezTo>
                          <a:pt x="5906" y="18155"/>
                          <a:pt x="5761" y="19019"/>
                          <a:pt x="5761" y="20027"/>
                        </a:cubicBezTo>
                        <a:lnTo>
                          <a:pt x="5761" y="20027"/>
                        </a:lnTo>
                        <a:cubicBezTo>
                          <a:pt x="5761" y="22331"/>
                          <a:pt x="6265" y="25068"/>
                          <a:pt x="8282" y="27300"/>
                        </a:cubicBezTo>
                        <a:lnTo>
                          <a:pt x="8282" y="27300"/>
                        </a:lnTo>
                        <a:cubicBezTo>
                          <a:pt x="10298" y="29461"/>
                          <a:pt x="14187" y="31477"/>
                          <a:pt x="22037" y="31477"/>
                        </a:cubicBezTo>
                        <a:lnTo>
                          <a:pt x="22037" y="31477"/>
                        </a:lnTo>
                        <a:cubicBezTo>
                          <a:pt x="30102" y="31477"/>
                          <a:pt x="42272" y="29245"/>
                          <a:pt x="59844" y="22836"/>
                        </a:cubicBezTo>
                        <a:lnTo>
                          <a:pt x="59844" y="22836"/>
                        </a:lnTo>
                        <a:cubicBezTo>
                          <a:pt x="57108" y="20891"/>
                          <a:pt x="53291" y="18371"/>
                          <a:pt x="48826" y="15778"/>
                        </a:cubicBezTo>
                        <a:lnTo>
                          <a:pt x="48826" y="15778"/>
                        </a:lnTo>
                        <a:cubicBezTo>
                          <a:pt x="40112" y="10737"/>
                          <a:pt x="29022" y="5840"/>
                          <a:pt x="20596" y="5840"/>
                        </a:cubicBezTo>
                        <a:lnTo>
                          <a:pt x="20452" y="5840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09" name="Freeform: Shape 4308">
                    <a:extLst>
                      <a:ext uri="{FF2B5EF4-FFF2-40B4-BE49-F238E27FC236}">
                        <a16:creationId xmlns:a16="http://schemas.microsoft.com/office/drawing/2014/main" id="{0C23C90B-93BC-7B84-E0BE-A84B5DE11F72}"/>
                      </a:ext>
                    </a:extLst>
                  </p:cNvPr>
                  <p:cNvSpPr/>
                  <p:nvPr/>
                </p:nvSpPr>
                <p:spPr>
                  <a:xfrm>
                    <a:off x="11275746" y="6174638"/>
                    <a:ext cx="59403" cy="58088"/>
                  </a:xfrm>
                  <a:custGeom>
                    <a:avLst/>
                    <a:gdLst>
                      <a:gd name="connsiteX0" fmla="*/ 838 w 59403"/>
                      <a:gd name="connsiteY0" fmla="*/ 57296 h 58088"/>
                      <a:gd name="connsiteX1" fmla="*/ 838 w 59403"/>
                      <a:gd name="connsiteY1" fmla="*/ 53192 h 58088"/>
                      <a:gd name="connsiteX2" fmla="*/ 838 w 59403"/>
                      <a:gd name="connsiteY2" fmla="*/ 53192 h 58088"/>
                      <a:gd name="connsiteX3" fmla="*/ 54488 w 59403"/>
                      <a:gd name="connsiteY3" fmla="*/ 838 h 58088"/>
                      <a:gd name="connsiteX4" fmla="*/ 58593 w 59403"/>
                      <a:gd name="connsiteY4" fmla="*/ 838 h 58088"/>
                      <a:gd name="connsiteX5" fmla="*/ 58593 w 59403"/>
                      <a:gd name="connsiteY5" fmla="*/ 838 h 58088"/>
                      <a:gd name="connsiteX6" fmla="*/ 58593 w 59403"/>
                      <a:gd name="connsiteY6" fmla="*/ 4942 h 58088"/>
                      <a:gd name="connsiteX7" fmla="*/ 58593 w 59403"/>
                      <a:gd name="connsiteY7" fmla="*/ 4942 h 58088"/>
                      <a:gd name="connsiteX8" fmla="*/ 5014 w 59403"/>
                      <a:gd name="connsiteY8" fmla="*/ 57296 h 58088"/>
                      <a:gd name="connsiteX9" fmla="*/ 2998 w 59403"/>
                      <a:gd name="connsiteY9" fmla="*/ 58089 h 58088"/>
                      <a:gd name="connsiteX10" fmla="*/ 2998 w 59403"/>
                      <a:gd name="connsiteY10" fmla="*/ 58089 h 58088"/>
                      <a:gd name="connsiteX11" fmla="*/ 910 w 59403"/>
                      <a:gd name="connsiteY11" fmla="*/ 57225 h 58088"/>
                      <a:gd name="connsiteX12" fmla="*/ 910 w 59403"/>
                      <a:gd name="connsiteY12" fmla="*/ 57225 h 58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9403" h="58088">
                        <a:moveTo>
                          <a:pt x="838" y="57296"/>
                        </a:moveTo>
                        <a:cubicBezTo>
                          <a:pt x="-315" y="56144"/>
                          <a:pt x="-243" y="54344"/>
                          <a:pt x="838" y="53192"/>
                        </a:cubicBezTo>
                        <a:lnTo>
                          <a:pt x="838" y="53192"/>
                        </a:lnTo>
                        <a:lnTo>
                          <a:pt x="54488" y="838"/>
                        </a:lnTo>
                        <a:cubicBezTo>
                          <a:pt x="55568" y="-315"/>
                          <a:pt x="57441" y="-243"/>
                          <a:pt x="58593" y="838"/>
                        </a:cubicBezTo>
                        <a:lnTo>
                          <a:pt x="58593" y="838"/>
                        </a:lnTo>
                        <a:cubicBezTo>
                          <a:pt x="59673" y="1990"/>
                          <a:pt x="59673" y="3790"/>
                          <a:pt x="58593" y="4942"/>
                        </a:cubicBezTo>
                        <a:lnTo>
                          <a:pt x="58593" y="4942"/>
                        </a:lnTo>
                        <a:lnTo>
                          <a:pt x="5014" y="57296"/>
                        </a:lnTo>
                        <a:cubicBezTo>
                          <a:pt x="4438" y="57801"/>
                          <a:pt x="3718" y="58089"/>
                          <a:pt x="2998" y="58089"/>
                        </a:cubicBezTo>
                        <a:lnTo>
                          <a:pt x="2998" y="58089"/>
                        </a:lnTo>
                        <a:cubicBezTo>
                          <a:pt x="2277" y="58089"/>
                          <a:pt x="1485" y="57801"/>
                          <a:pt x="910" y="57225"/>
                        </a:cubicBezTo>
                        <a:lnTo>
                          <a:pt x="910" y="57225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10" name="Freeform: Shape 4309">
                    <a:extLst>
                      <a:ext uri="{FF2B5EF4-FFF2-40B4-BE49-F238E27FC236}">
                        <a16:creationId xmlns:a16="http://schemas.microsoft.com/office/drawing/2014/main" id="{9CA15DAC-0AC4-1236-18AE-AF38D2925CEE}"/>
                      </a:ext>
                    </a:extLst>
                  </p:cNvPr>
                  <p:cNvSpPr/>
                  <p:nvPr/>
                </p:nvSpPr>
                <p:spPr>
                  <a:xfrm>
                    <a:off x="11332652" y="6155376"/>
                    <a:ext cx="68803" cy="37238"/>
                  </a:xfrm>
                  <a:custGeom>
                    <a:avLst/>
                    <a:gdLst>
                      <a:gd name="connsiteX0" fmla="*/ 46768 w 68803"/>
                      <a:gd name="connsiteY0" fmla="*/ 37166 h 37238"/>
                      <a:gd name="connsiteX1" fmla="*/ 1903 w 68803"/>
                      <a:gd name="connsiteY1" fmla="*/ 26220 h 37238"/>
                      <a:gd name="connsiteX2" fmla="*/ 1903 w 68803"/>
                      <a:gd name="connsiteY2" fmla="*/ 26220 h 37238"/>
                      <a:gd name="connsiteX3" fmla="*/ 2912 w 68803"/>
                      <a:gd name="connsiteY3" fmla="*/ 23556 h 37238"/>
                      <a:gd name="connsiteX4" fmla="*/ 4712 w 68803"/>
                      <a:gd name="connsiteY4" fmla="*/ 25788 h 37238"/>
                      <a:gd name="connsiteX5" fmla="*/ 2912 w 68803"/>
                      <a:gd name="connsiteY5" fmla="*/ 23556 h 37238"/>
                      <a:gd name="connsiteX6" fmla="*/ 1903 w 68803"/>
                      <a:gd name="connsiteY6" fmla="*/ 26220 h 37238"/>
                      <a:gd name="connsiteX7" fmla="*/ 31 w 68803"/>
                      <a:gd name="connsiteY7" fmla="*/ 23988 h 37238"/>
                      <a:gd name="connsiteX8" fmla="*/ 31 w 68803"/>
                      <a:gd name="connsiteY8" fmla="*/ 23988 h 37238"/>
                      <a:gd name="connsiteX9" fmla="*/ 1111 w 68803"/>
                      <a:gd name="connsiteY9" fmla="*/ 21251 h 37238"/>
                      <a:gd name="connsiteX10" fmla="*/ 1111 w 68803"/>
                      <a:gd name="connsiteY10" fmla="*/ 21251 h 37238"/>
                      <a:gd name="connsiteX11" fmla="*/ 48352 w 68803"/>
                      <a:gd name="connsiteY11" fmla="*/ 7 h 37238"/>
                      <a:gd name="connsiteX12" fmla="*/ 48352 w 68803"/>
                      <a:gd name="connsiteY12" fmla="*/ 7 h 37238"/>
                      <a:gd name="connsiteX13" fmla="*/ 68228 w 68803"/>
                      <a:gd name="connsiteY13" fmla="*/ 15130 h 37238"/>
                      <a:gd name="connsiteX14" fmla="*/ 68228 w 68803"/>
                      <a:gd name="connsiteY14" fmla="*/ 15130 h 37238"/>
                      <a:gd name="connsiteX15" fmla="*/ 68804 w 68803"/>
                      <a:gd name="connsiteY15" fmla="*/ 20027 h 37238"/>
                      <a:gd name="connsiteX16" fmla="*/ 68804 w 68803"/>
                      <a:gd name="connsiteY16" fmla="*/ 20027 h 37238"/>
                      <a:gd name="connsiteX17" fmla="*/ 64699 w 68803"/>
                      <a:gd name="connsiteY17" fmla="*/ 31189 h 37238"/>
                      <a:gd name="connsiteX18" fmla="*/ 64699 w 68803"/>
                      <a:gd name="connsiteY18" fmla="*/ 31189 h 37238"/>
                      <a:gd name="connsiteX19" fmla="*/ 46840 w 68803"/>
                      <a:gd name="connsiteY19" fmla="*/ 37238 h 37238"/>
                      <a:gd name="connsiteX20" fmla="*/ 46768 w 68803"/>
                      <a:gd name="connsiteY20" fmla="*/ 37238 h 37238"/>
                      <a:gd name="connsiteX21" fmla="*/ 46768 w 68803"/>
                      <a:gd name="connsiteY21" fmla="*/ 31405 h 37238"/>
                      <a:gd name="connsiteX22" fmla="*/ 60451 w 68803"/>
                      <a:gd name="connsiteY22" fmla="*/ 27228 h 37238"/>
                      <a:gd name="connsiteX23" fmla="*/ 60451 w 68803"/>
                      <a:gd name="connsiteY23" fmla="*/ 27228 h 37238"/>
                      <a:gd name="connsiteX24" fmla="*/ 63043 w 68803"/>
                      <a:gd name="connsiteY24" fmla="*/ 20027 h 37238"/>
                      <a:gd name="connsiteX25" fmla="*/ 63043 w 68803"/>
                      <a:gd name="connsiteY25" fmla="*/ 20027 h 37238"/>
                      <a:gd name="connsiteX26" fmla="*/ 62827 w 68803"/>
                      <a:gd name="connsiteY26" fmla="*/ 17579 h 37238"/>
                      <a:gd name="connsiteX27" fmla="*/ 62827 w 68803"/>
                      <a:gd name="connsiteY27" fmla="*/ 17579 h 37238"/>
                      <a:gd name="connsiteX28" fmla="*/ 62683 w 68803"/>
                      <a:gd name="connsiteY28" fmla="*/ 16786 h 37238"/>
                      <a:gd name="connsiteX29" fmla="*/ 62683 w 68803"/>
                      <a:gd name="connsiteY29" fmla="*/ 16786 h 37238"/>
                      <a:gd name="connsiteX30" fmla="*/ 48352 w 68803"/>
                      <a:gd name="connsiteY30" fmla="*/ 5840 h 37238"/>
                      <a:gd name="connsiteX31" fmla="*/ 48352 w 68803"/>
                      <a:gd name="connsiteY31" fmla="*/ 5840 h 37238"/>
                      <a:gd name="connsiteX32" fmla="*/ 19979 w 68803"/>
                      <a:gd name="connsiteY32" fmla="*/ 15778 h 37238"/>
                      <a:gd name="connsiteX33" fmla="*/ 19979 w 68803"/>
                      <a:gd name="connsiteY33" fmla="*/ 15778 h 37238"/>
                      <a:gd name="connsiteX34" fmla="*/ 8961 w 68803"/>
                      <a:gd name="connsiteY34" fmla="*/ 22836 h 37238"/>
                      <a:gd name="connsiteX35" fmla="*/ 8961 w 68803"/>
                      <a:gd name="connsiteY35" fmla="*/ 22836 h 37238"/>
                      <a:gd name="connsiteX36" fmla="*/ 46768 w 68803"/>
                      <a:gd name="connsiteY36" fmla="*/ 31549 h 37238"/>
                      <a:gd name="connsiteX37" fmla="*/ 46768 w 68803"/>
                      <a:gd name="connsiteY37" fmla="*/ 31549 h 37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68803" h="37238">
                        <a:moveTo>
                          <a:pt x="46768" y="37166"/>
                        </a:moveTo>
                        <a:cubicBezTo>
                          <a:pt x="36758" y="37166"/>
                          <a:pt x="22571" y="34214"/>
                          <a:pt x="1903" y="26220"/>
                        </a:cubicBezTo>
                        <a:lnTo>
                          <a:pt x="1903" y="26220"/>
                        </a:lnTo>
                        <a:lnTo>
                          <a:pt x="2912" y="23556"/>
                        </a:lnTo>
                        <a:lnTo>
                          <a:pt x="4712" y="25788"/>
                        </a:lnTo>
                        <a:lnTo>
                          <a:pt x="2912" y="23556"/>
                        </a:lnTo>
                        <a:lnTo>
                          <a:pt x="1903" y="26220"/>
                        </a:lnTo>
                        <a:cubicBezTo>
                          <a:pt x="895" y="25860"/>
                          <a:pt x="247" y="24996"/>
                          <a:pt x="31" y="23988"/>
                        </a:cubicBezTo>
                        <a:lnTo>
                          <a:pt x="31" y="23988"/>
                        </a:lnTo>
                        <a:cubicBezTo>
                          <a:pt x="-113" y="22908"/>
                          <a:pt x="247" y="21899"/>
                          <a:pt x="1111" y="21251"/>
                        </a:cubicBezTo>
                        <a:lnTo>
                          <a:pt x="1111" y="21251"/>
                        </a:lnTo>
                        <a:cubicBezTo>
                          <a:pt x="1111" y="21251"/>
                          <a:pt x="27540" y="223"/>
                          <a:pt x="48352" y="7"/>
                        </a:cubicBezTo>
                        <a:lnTo>
                          <a:pt x="48352" y="7"/>
                        </a:lnTo>
                        <a:cubicBezTo>
                          <a:pt x="56850" y="-209"/>
                          <a:pt x="65131" y="4400"/>
                          <a:pt x="68228" y="15130"/>
                        </a:cubicBezTo>
                        <a:lnTo>
                          <a:pt x="68228" y="15130"/>
                        </a:lnTo>
                        <a:cubicBezTo>
                          <a:pt x="68228" y="15130"/>
                          <a:pt x="68804" y="17218"/>
                          <a:pt x="68804" y="20027"/>
                        </a:cubicBezTo>
                        <a:lnTo>
                          <a:pt x="68804" y="20027"/>
                        </a:lnTo>
                        <a:cubicBezTo>
                          <a:pt x="68804" y="23124"/>
                          <a:pt x="68084" y="27516"/>
                          <a:pt x="64699" y="31189"/>
                        </a:cubicBezTo>
                        <a:lnTo>
                          <a:pt x="64699" y="31189"/>
                        </a:lnTo>
                        <a:cubicBezTo>
                          <a:pt x="61315" y="34790"/>
                          <a:pt x="55626" y="37238"/>
                          <a:pt x="46840" y="37238"/>
                        </a:cubicBezTo>
                        <a:lnTo>
                          <a:pt x="46768" y="37238"/>
                        </a:lnTo>
                        <a:close/>
                        <a:moveTo>
                          <a:pt x="46768" y="31405"/>
                        </a:moveTo>
                        <a:cubicBezTo>
                          <a:pt x="54617" y="31405"/>
                          <a:pt x="58434" y="29317"/>
                          <a:pt x="60451" y="27228"/>
                        </a:cubicBezTo>
                        <a:lnTo>
                          <a:pt x="60451" y="27228"/>
                        </a:lnTo>
                        <a:cubicBezTo>
                          <a:pt x="62467" y="25068"/>
                          <a:pt x="63043" y="22331"/>
                          <a:pt x="63043" y="20027"/>
                        </a:cubicBezTo>
                        <a:lnTo>
                          <a:pt x="63043" y="20027"/>
                        </a:lnTo>
                        <a:cubicBezTo>
                          <a:pt x="63043" y="19019"/>
                          <a:pt x="62971" y="18155"/>
                          <a:pt x="62827" y="17579"/>
                        </a:cubicBezTo>
                        <a:lnTo>
                          <a:pt x="62827" y="17579"/>
                        </a:lnTo>
                        <a:cubicBezTo>
                          <a:pt x="62755" y="17002"/>
                          <a:pt x="62683" y="16786"/>
                          <a:pt x="62683" y="16786"/>
                        </a:cubicBezTo>
                        <a:lnTo>
                          <a:pt x="62683" y="16786"/>
                        </a:lnTo>
                        <a:cubicBezTo>
                          <a:pt x="59874" y="8289"/>
                          <a:pt x="55193" y="6056"/>
                          <a:pt x="48352" y="5840"/>
                        </a:cubicBezTo>
                        <a:lnTo>
                          <a:pt x="48352" y="5840"/>
                        </a:lnTo>
                        <a:cubicBezTo>
                          <a:pt x="39855" y="5840"/>
                          <a:pt x="28692" y="10737"/>
                          <a:pt x="19979" y="15778"/>
                        </a:cubicBezTo>
                        <a:lnTo>
                          <a:pt x="19979" y="15778"/>
                        </a:lnTo>
                        <a:cubicBezTo>
                          <a:pt x="15514" y="18371"/>
                          <a:pt x="11697" y="20891"/>
                          <a:pt x="8961" y="22836"/>
                        </a:cubicBezTo>
                        <a:lnTo>
                          <a:pt x="8961" y="22836"/>
                        </a:lnTo>
                        <a:cubicBezTo>
                          <a:pt x="26532" y="29245"/>
                          <a:pt x="38630" y="31549"/>
                          <a:pt x="46768" y="31549"/>
                        </a:cubicBezTo>
                        <a:lnTo>
                          <a:pt x="46768" y="31549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11" name="Freeform: Shape 4310">
                    <a:extLst>
                      <a:ext uri="{FF2B5EF4-FFF2-40B4-BE49-F238E27FC236}">
                        <a16:creationId xmlns:a16="http://schemas.microsoft.com/office/drawing/2014/main" id="{6A2312A0-40DF-F374-8341-99105E563237}"/>
                      </a:ext>
                    </a:extLst>
                  </p:cNvPr>
                  <p:cNvSpPr/>
                  <p:nvPr/>
                </p:nvSpPr>
                <p:spPr>
                  <a:xfrm>
                    <a:off x="11327642" y="6174656"/>
                    <a:ext cx="59483" cy="58214"/>
                  </a:xfrm>
                  <a:custGeom>
                    <a:avLst/>
                    <a:gdLst>
                      <a:gd name="connsiteX0" fmla="*/ 54443 w 59483"/>
                      <a:gd name="connsiteY0" fmla="*/ 57350 h 58214"/>
                      <a:gd name="connsiteX1" fmla="*/ 864 w 59483"/>
                      <a:gd name="connsiteY1" fmla="*/ 4996 h 58214"/>
                      <a:gd name="connsiteX2" fmla="*/ 864 w 59483"/>
                      <a:gd name="connsiteY2" fmla="*/ 892 h 58214"/>
                      <a:gd name="connsiteX3" fmla="*/ 864 w 59483"/>
                      <a:gd name="connsiteY3" fmla="*/ 892 h 58214"/>
                      <a:gd name="connsiteX4" fmla="*/ 4969 w 59483"/>
                      <a:gd name="connsiteY4" fmla="*/ 892 h 58214"/>
                      <a:gd name="connsiteX5" fmla="*/ 4969 w 59483"/>
                      <a:gd name="connsiteY5" fmla="*/ 892 h 58214"/>
                      <a:gd name="connsiteX6" fmla="*/ 58619 w 59483"/>
                      <a:gd name="connsiteY6" fmla="*/ 53246 h 58214"/>
                      <a:gd name="connsiteX7" fmla="*/ 58619 w 59483"/>
                      <a:gd name="connsiteY7" fmla="*/ 57350 h 58214"/>
                      <a:gd name="connsiteX8" fmla="*/ 58619 w 59483"/>
                      <a:gd name="connsiteY8" fmla="*/ 57350 h 58214"/>
                      <a:gd name="connsiteX9" fmla="*/ 56531 w 59483"/>
                      <a:gd name="connsiteY9" fmla="*/ 58215 h 58214"/>
                      <a:gd name="connsiteX10" fmla="*/ 56531 w 59483"/>
                      <a:gd name="connsiteY10" fmla="*/ 58215 h 58214"/>
                      <a:gd name="connsiteX11" fmla="*/ 54515 w 59483"/>
                      <a:gd name="connsiteY11" fmla="*/ 57423 h 58214"/>
                      <a:gd name="connsiteX12" fmla="*/ 54515 w 59483"/>
                      <a:gd name="connsiteY12" fmla="*/ 57423 h 58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9483" h="58214">
                        <a:moveTo>
                          <a:pt x="54443" y="57350"/>
                        </a:moveTo>
                        <a:lnTo>
                          <a:pt x="864" y="4996"/>
                        </a:lnTo>
                        <a:cubicBezTo>
                          <a:pt x="-288" y="3844"/>
                          <a:pt x="-288" y="2044"/>
                          <a:pt x="864" y="892"/>
                        </a:cubicBezTo>
                        <a:lnTo>
                          <a:pt x="864" y="892"/>
                        </a:lnTo>
                        <a:cubicBezTo>
                          <a:pt x="1944" y="-261"/>
                          <a:pt x="3817" y="-333"/>
                          <a:pt x="4969" y="892"/>
                        </a:cubicBezTo>
                        <a:lnTo>
                          <a:pt x="4969" y="892"/>
                        </a:lnTo>
                        <a:lnTo>
                          <a:pt x="58619" y="53246"/>
                        </a:lnTo>
                        <a:cubicBezTo>
                          <a:pt x="59772" y="54326"/>
                          <a:pt x="59772" y="56198"/>
                          <a:pt x="58619" y="57350"/>
                        </a:cubicBezTo>
                        <a:lnTo>
                          <a:pt x="58619" y="57350"/>
                        </a:lnTo>
                        <a:cubicBezTo>
                          <a:pt x="58043" y="57927"/>
                          <a:pt x="57251" y="58215"/>
                          <a:pt x="56531" y="58215"/>
                        </a:cubicBezTo>
                        <a:lnTo>
                          <a:pt x="56531" y="58215"/>
                        </a:lnTo>
                        <a:cubicBezTo>
                          <a:pt x="55811" y="58215"/>
                          <a:pt x="55091" y="57927"/>
                          <a:pt x="54515" y="57423"/>
                        </a:cubicBezTo>
                        <a:lnTo>
                          <a:pt x="54515" y="5742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73" name="Graphic 6">
                  <a:extLst>
                    <a:ext uri="{FF2B5EF4-FFF2-40B4-BE49-F238E27FC236}">
                      <a16:creationId xmlns:a16="http://schemas.microsoft.com/office/drawing/2014/main" id="{A13E79AD-9088-7C71-8ADA-000A4E62542E}"/>
                    </a:ext>
                  </a:extLst>
                </p:cNvPr>
                <p:cNvGrpSpPr/>
                <p:nvPr/>
              </p:nvGrpSpPr>
              <p:grpSpPr>
                <a:xfrm>
                  <a:off x="10654597" y="6087978"/>
                  <a:ext cx="302675" cy="234622"/>
                  <a:chOff x="10654597" y="6087978"/>
                  <a:chExt cx="302675" cy="234622"/>
                </a:xfrm>
              </p:grpSpPr>
              <p:sp>
                <p:nvSpPr>
                  <p:cNvPr id="4298" name="Freeform: Shape 4297">
                    <a:extLst>
                      <a:ext uri="{FF2B5EF4-FFF2-40B4-BE49-F238E27FC236}">
                        <a16:creationId xmlns:a16="http://schemas.microsoft.com/office/drawing/2014/main" id="{9F293905-BD10-AC98-94E4-CC060C6DA495}"/>
                      </a:ext>
                    </a:extLst>
                  </p:cNvPr>
                  <p:cNvSpPr/>
                  <p:nvPr/>
                </p:nvSpPr>
                <p:spPr>
                  <a:xfrm>
                    <a:off x="10655533" y="6087978"/>
                    <a:ext cx="301739" cy="231669"/>
                  </a:xfrm>
                  <a:custGeom>
                    <a:avLst/>
                    <a:gdLst>
                      <a:gd name="connsiteX0" fmla="*/ 0 w 301739"/>
                      <a:gd name="connsiteY0" fmla="*/ 0 h 231669"/>
                      <a:gd name="connsiteX1" fmla="*/ 301740 w 301739"/>
                      <a:gd name="connsiteY1" fmla="*/ 0 h 231669"/>
                      <a:gd name="connsiteX2" fmla="*/ 301740 w 301739"/>
                      <a:gd name="connsiteY2" fmla="*/ 231669 h 231669"/>
                      <a:gd name="connsiteX3" fmla="*/ 0 w 301739"/>
                      <a:gd name="connsiteY3" fmla="*/ 231669 h 23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1739" h="231669">
                        <a:moveTo>
                          <a:pt x="0" y="0"/>
                        </a:moveTo>
                        <a:lnTo>
                          <a:pt x="301740" y="0"/>
                        </a:lnTo>
                        <a:lnTo>
                          <a:pt x="301740" y="231669"/>
                        </a:lnTo>
                        <a:lnTo>
                          <a:pt x="0" y="231669"/>
                        </a:lnTo>
                        <a:close/>
                      </a:path>
                    </a:pathLst>
                  </a:custGeom>
                  <a:solidFill>
                    <a:srgbClr val="28A4A8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99" name="Freeform: Shape 4298">
                    <a:extLst>
                      <a:ext uri="{FF2B5EF4-FFF2-40B4-BE49-F238E27FC236}">
                        <a16:creationId xmlns:a16="http://schemas.microsoft.com/office/drawing/2014/main" id="{99FBD020-ADBC-7146-7176-B2C4A25A68E0}"/>
                      </a:ext>
                    </a:extLst>
                  </p:cNvPr>
                  <p:cNvSpPr/>
                  <p:nvPr/>
                </p:nvSpPr>
                <p:spPr>
                  <a:xfrm>
                    <a:off x="10801650" y="6088266"/>
                    <a:ext cx="9577" cy="234333"/>
                  </a:xfrm>
                  <a:custGeom>
                    <a:avLst/>
                    <a:gdLst>
                      <a:gd name="connsiteX0" fmla="*/ 9578 w 9577"/>
                      <a:gd name="connsiteY0" fmla="*/ 234334 h 234333"/>
                      <a:gd name="connsiteX1" fmla="*/ 0 w 9577"/>
                      <a:gd name="connsiteY1" fmla="*/ 234334 h 234333"/>
                      <a:gd name="connsiteX2" fmla="*/ 0 w 9577"/>
                      <a:gd name="connsiteY2" fmla="*/ 0 h 234333"/>
                      <a:gd name="connsiteX3" fmla="*/ 9578 w 9577"/>
                      <a:gd name="connsiteY3" fmla="*/ 0 h 234333"/>
                      <a:gd name="connsiteX4" fmla="*/ 9578 w 9577"/>
                      <a:gd name="connsiteY4" fmla="*/ 234334 h 234333"/>
                      <a:gd name="connsiteX5" fmla="*/ 9578 w 9577"/>
                      <a:gd name="connsiteY5" fmla="*/ 234334 h 234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77" h="234333">
                        <a:moveTo>
                          <a:pt x="9578" y="234334"/>
                        </a:moveTo>
                        <a:lnTo>
                          <a:pt x="0" y="234334"/>
                        </a:lnTo>
                        <a:lnTo>
                          <a:pt x="0" y="0"/>
                        </a:lnTo>
                        <a:lnTo>
                          <a:pt x="9578" y="0"/>
                        </a:lnTo>
                        <a:lnTo>
                          <a:pt x="9578" y="234334"/>
                        </a:lnTo>
                        <a:lnTo>
                          <a:pt x="9578" y="234334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00" name="Freeform: Shape 4299">
                    <a:extLst>
                      <a:ext uri="{FF2B5EF4-FFF2-40B4-BE49-F238E27FC236}">
                        <a16:creationId xmlns:a16="http://schemas.microsoft.com/office/drawing/2014/main" id="{5BAC8D68-462E-9B25-4EB8-3603A36B8507}"/>
                      </a:ext>
                    </a:extLst>
                  </p:cNvPr>
                  <p:cNvSpPr/>
                  <p:nvPr/>
                </p:nvSpPr>
                <p:spPr>
                  <a:xfrm>
                    <a:off x="10654597" y="6200680"/>
                    <a:ext cx="302027" cy="9578"/>
                  </a:xfrm>
                  <a:custGeom>
                    <a:avLst/>
                    <a:gdLst>
                      <a:gd name="connsiteX0" fmla="*/ 302028 w 302027"/>
                      <a:gd name="connsiteY0" fmla="*/ 9578 h 9578"/>
                      <a:gd name="connsiteX1" fmla="*/ 0 w 302027"/>
                      <a:gd name="connsiteY1" fmla="*/ 9578 h 9578"/>
                      <a:gd name="connsiteX2" fmla="*/ 0 w 302027"/>
                      <a:gd name="connsiteY2" fmla="*/ 0 h 9578"/>
                      <a:gd name="connsiteX3" fmla="*/ 302028 w 302027"/>
                      <a:gd name="connsiteY3" fmla="*/ 0 h 9578"/>
                      <a:gd name="connsiteX4" fmla="*/ 302028 w 302027"/>
                      <a:gd name="connsiteY4" fmla="*/ 9578 h 9578"/>
                      <a:gd name="connsiteX5" fmla="*/ 302028 w 302027"/>
                      <a:gd name="connsiteY5" fmla="*/ 9578 h 9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2027" h="9578">
                        <a:moveTo>
                          <a:pt x="302028" y="9578"/>
                        </a:moveTo>
                        <a:lnTo>
                          <a:pt x="0" y="9578"/>
                        </a:lnTo>
                        <a:lnTo>
                          <a:pt x="0" y="0"/>
                        </a:lnTo>
                        <a:lnTo>
                          <a:pt x="302028" y="0"/>
                        </a:lnTo>
                        <a:lnTo>
                          <a:pt x="302028" y="9578"/>
                        </a:lnTo>
                        <a:lnTo>
                          <a:pt x="302028" y="9578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01" name="Freeform: Shape 4300">
                    <a:extLst>
                      <a:ext uri="{FF2B5EF4-FFF2-40B4-BE49-F238E27FC236}">
                        <a16:creationId xmlns:a16="http://schemas.microsoft.com/office/drawing/2014/main" id="{16024AF6-3956-77EF-2329-E8EE2FB1D710}"/>
                      </a:ext>
                    </a:extLst>
                  </p:cNvPr>
                  <p:cNvSpPr/>
                  <p:nvPr/>
                </p:nvSpPr>
                <p:spPr>
                  <a:xfrm>
                    <a:off x="10728987" y="6177629"/>
                    <a:ext cx="76434" cy="41342"/>
                  </a:xfrm>
                  <a:custGeom>
                    <a:avLst/>
                    <a:gdLst>
                      <a:gd name="connsiteX0" fmla="*/ 4609 w 76434"/>
                      <a:gd name="connsiteY0" fmla="*/ 34573 h 41342"/>
                      <a:gd name="connsiteX1" fmla="*/ 0 w 76434"/>
                      <a:gd name="connsiteY1" fmla="*/ 22187 h 41342"/>
                      <a:gd name="connsiteX2" fmla="*/ 0 w 76434"/>
                      <a:gd name="connsiteY2" fmla="*/ 22187 h 41342"/>
                      <a:gd name="connsiteX3" fmla="*/ 721 w 76434"/>
                      <a:gd name="connsiteY3" fmla="*/ 16714 h 41342"/>
                      <a:gd name="connsiteX4" fmla="*/ 721 w 76434"/>
                      <a:gd name="connsiteY4" fmla="*/ 16714 h 41342"/>
                      <a:gd name="connsiteX5" fmla="*/ 22757 w 76434"/>
                      <a:gd name="connsiteY5" fmla="*/ 7 h 41342"/>
                      <a:gd name="connsiteX6" fmla="*/ 22757 w 76434"/>
                      <a:gd name="connsiteY6" fmla="*/ 7 h 41342"/>
                      <a:gd name="connsiteX7" fmla="*/ 75183 w 76434"/>
                      <a:gd name="connsiteY7" fmla="*/ 23627 h 41342"/>
                      <a:gd name="connsiteX8" fmla="*/ 75183 w 76434"/>
                      <a:gd name="connsiteY8" fmla="*/ 23627 h 41342"/>
                      <a:gd name="connsiteX9" fmla="*/ 73239 w 76434"/>
                      <a:gd name="connsiteY9" fmla="*/ 26148 h 41342"/>
                      <a:gd name="connsiteX10" fmla="*/ 75183 w 76434"/>
                      <a:gd name="connsiteY10" fmla="*/ 23627 h 41342"/>
                      <a:gd name="connsiteX11" fmla="*/ 76408 w 76434"/>
                      <a:gd name="connsiteY11" fmla="*/ 26652 h 41342"/>
                      <a:gd name="connsiteX12" fmla="*/ 76408 w 76434"/>
                      <a:gd name="connsiteY12" fmla="*/ 26652 h 41342"/>
                      <a:gd name="connsiteX13" fmla="*/ 74391 w 76434"/>
                      <a:gd name="connsiteY13" fmla="*/ 29172 h 41342"/>
                      <a:gd name="connsiteX14" fmla="*/ 74391 w 76434"/>
                      <a:gd name="connsiteY14" fmla="*/ 29172 h 41342"/>
                      <a:gd name="connsiteX15" fmla="*/ 24557 w 76434"/>
                      <a:gd name="connsiteY15" fmla="*/ 41343 h 41342"/>
                      <a:gd name="connsiteX16" fmla="*/ 24413 w 76434"/>
                      <a:gd name="connsiteY16" fmla="*/ 41343 h 41342"/>
                      <a:gd name="connsiteX17" fmla="*/ 4609 w 76434"/>
                      <a:gd name="connsiteY17" fmla="*/ 34645 h 41342"/>
                      <a:gd name="connsiteX18" fmla="*/ 4609 w 76434"/>
                      <a:gd name="connsiteY18" fmla="*/ 34645 h 41342"/>
                      <a:gd name="connsiteX19" fmla="*/ 22757 w 76434"/>
                      <a:gd name="connsiteY19" fmla="*/ 6488 h 41342"/>
                      <a:gd name="connsiteX20" fmla="*/ 6842 w 76434"/>
                      <a:gd name="connsiteY20" fmla="*/ 18586 h 41342"/>
                      <a:gd name="connsiteX21" fmla="*/ 6842 w 76434"/>
                      <a:gd name="connsiteY21" fmla="*/ 18586 h 41342"/>
                      <a:gd name="connsiteX22" fmla="*/ 6626 w 76434"/>
                      <a:gd name="connsiteY22" fmla="*/ 19523 h 41342"/>
                      <a:gd name="connsiteX23" fmla="*/ 6626 w 76434"/>
                      <a:gd name="connsiteY23" fmla="*/ 19523 h 41342"/>
                      <a:gd name="connsiteX24" fmla="*/ 6409 w 76434"/>
                      <a:gd name="connsiteY24" fmla="*/ 22259 h 41342"/>
                      <a:gd name="connsiteX25" fmla="*/ 6409 w 76434"/>
                      <a:gd name="connsiteY25" fmla="*/ 22259 h 41342"/>
                      <a:gd name="connsiteX26" fmla="*/ 9290 w 76434"/>
                      <a:gd name="connsiteY26" fmla="*/ 30325 h 41342"/>
                      <a:gd name="connsiteX27" fmla="*/ 9290 w 76434"/>
                      <a:gd name="connsiteY27" fmla="*/ 30325 h 41342"/>
                      <a:gd name="connsiteX28" fmla="*/ 24557 w 76434"/>
                      <a:gd name="connsiteY28" fmla="*/ 35005 h 41342"/>
                      <a:gd name="connsiteX29" fmla="*/ 24557 w 76434"/>
                      <a:gd name="connsiteY29" fmla="*/ 35005 h 41342"/>
                      <a:gd name="connsiteX30" fmla="*/ 66541 w 76434"/>
                      <a:gd name="connsiteY30" fmla="*/ 25356 h 41342"/>
                      <a:gd name="connsiteX31" fmla="*/ 66541 w 76434"/>
                      <a:gd name="connsiteY31" fmla="*/ 25356 h 41342"/>
                      <a:gd name="connsiteX32" fmla="*/ 54299 w 76434"/>
                      <a:gd name="connsiteY32" fmla="*/ 17578 h 41342"/>
                      <a:gd name="connsiteX33" fmla="*/ 54299 w 76434"/>
                      <a:gd name="connsiteY33" fmla="*/ 17578 h 41342"/>
                      <a:gd name="connsiteX34" fmla="*/ 22973 w 76434"/>
                      <a:gd name="connsiteY34" fmla="*/ 6560 h 41342"/>
                      <a:gd name="connsiteX35" fmla="*/ 22757 w 76434"/>
                      <a:gd name="connsiteY35" fmla="*/ 6560 h 4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76434" h="41342">
                        <a:moveTo>
                          <a:pt x="4609" y="34573"/>
                        </a:moveTo>
                        <a:cubicBezTo>
                          <a:pt x="864" y="30540"/>
                          <a:pt x="0" y="25644"/>
                          <a:pt x="0" y="22187"/>
                        </a:cubicBezTo>
                        <a:lnTo>
                          <a:pt x="0" y="22187"/>
                        </a:lnTo>
                        <a:cubicBezTo>
                          <a:pt x="0" y="19090"/>
                          <a:pt x="649" y="16930"/>
                          <a:pt x="721" y="16714"/>
                        </a:cubicBezTo>
                        <a:lnTo>
                          <a:pt x="721" y="16714"/>
                        </a:lnTo>
                        <a:cubicBezTo>
                          <a:pt x="4105" y="4903"/>
                          <a:pt x="13323" y="-209"/>
                          <a:pt x="22757" y="7"/>
                        </a:cubicBezTo>
                        <a:lnTo>
                          <a:pt x="22757" y="7"/>
                        </a:lnTo>
                        <a:cubicBezTo>
                          <a:pt x="45802" y="294"/>
                          <a:pt x="74823" y="23555"/>
                          <a:pt x="75183" y="23627"/>
                        </a:cubicBezTo>
                        <a:lnTo>
                          <a:pt x="75183" y="23627"/>
                        </a:lnTo>
                        <a:lnTo>
                          <a:pt x="73239" y="26148"/>
                        </a:lnTo>
                        <a:lnTo>
                          <a:pt x="75183" y="23627"/>
                        </a:lnTo>
                        <a:cubicBezTo>
                          <a:pt x="76119" y="24347"/>
                          <a:pt x="76551" y="25499"/>
                          <a:pt x="76408" y="26652"/>
                        </a:cubicBezTo>
                        <a:lnTo>
                          <a:pt x="76408" y="26652"/>
                        </a:lnTo>
                        <a:cubicBezTo>
                          <a:pt x="76264" y="27804"/>
                          <a:pt x="75472" y="28740"/>
                          <a:pt x="74391" y="29172"/>
                        </a:cubicBezTo>
                        <a:lnTo>
                          <a:pt x="74391" y="29172"/>
                        </a:lnTo>
                        <a:cubicBezTo>
                          <a:pt x="51346" y="38030"/>
                          <a:pt x="35648" y="41343"/>
                          <a:pt x="24557" y="41343"/>
                        </a:cubicBezTo>
                        <a:lnTo>
                          <a:pt x="24413" y="41343"/>
                        </a:lnTo>
                        <a:cubicBezTo>
                          <a:pt x="14691" y="41343"/>
                          <a:pt x="8354" y="38678"/>
                          <a:pt x="4609" y="34645"/>
                        </a:cubicBezTo>
                        <a:lnTo>
                          <a:pt x="4609" y="34645"/>
                        </a:lnTo>
                        <a:close/>
                        <a:moveTo>
                          <a:pt x="22757" y="6488"/>
                        </a:moveTo>
                        <a:cubicBezTo>
                          <a:pt x="15124" y="6704"/>
                          <a:pt x="9938" y="9152"/>
                          <a:pt x="6842" y="18586"/>
                        </a:cubicBezTo>
                        <a:lnTo>
                          <a:pt x="6842" y="18586"/>
                        </a:lnTo>
                        <a:cubicBezTo>
                          <a:pt x="6842" y="18586"/>
                          <a:pt x="6770" y="18874"/>
                          <a:pt x="6626" y="19523"/>
                        </a:cubicBezTo>
                        <a:lnTo>
                          <a:pt x="6626" y="19523"/>
                        </a:lnTo>
                        <a:cubicBezTo>
                          <a:pt x="6481" y="20170"/>
                          <a:pt x="6409" y="21179"/>
                          <a:pt x="6409" y="22259"/>
                        </a:cubicBezTo>
                        <a:lnTo>
                          <a:pt x="6409" y="22259"/>
                        </a:lnTo>
                        <a:cubicBezTo>
                          <a:pt x="6409" y="24852"/>
                          <a:pt x="6986" y="27876"/>
                          <a:pt x="9290" y="30325"/>
                        </a:cubicBezTo>
                        <a:lnTo>
                          <a:pt x="9290" y="30325"/>
                        </a:lnTo>
                        <a:cubicBezTo>
                          <a:pt x="11523" y="32701"/>
                          <a:pt x="15844" y="35005"/>
                          <a:pt x="24557" y="35005"/>
                        </a:cubicBezTo>
                        <a:lnTo>
                          <a:pt x="24557" y="35005"/>
                        </a:lnTo>
                        <a:cubicBezTo>
                          <a:pt x="33559" y="35005"/>
                          <a:pt x="47025" y="32485"/>
                          <a:pt x="66541" y="25356"/>
                        </a:cubicBezTo>
                        <a:lnTo>
                          <a:pt x="66541" y="25356"/>
                        </a:lnTo>
                        <a:cubicBezTo>
                          <a:pt x="63517" y="23267"/>
                          <a:pt x="59268" y="20387"/>
                          <a:pt x="54299" y="17578"/>
                        </a:cubicBezTo>
                        <a:lnTo>
                          <a:pt x="54299" y="17578"/>
                        </a:lnTo>
                        <a:cubicBezTo>
                          <a:pt x="44649" y="11961"/>
                          <a:pt x="32334" y="6560"/>
                          <a:pt x="22973" y="6560"/>
                        </a:cubicBezTo>
                        <a:lnTo>
                          <a:pt x="22757" y="6560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02" name="Freeform: Shape 4301">
                    <a:extLst>
                      <a:ext uri="{FF2B5EF4-FFF2-40B4-BE49-F238E27FC236}">
                        <a16:creationId xmlns:a16="http://schemas.microsoft.com/office/drawing/2014/main" id="{5E5A729E-67B5-6E9B-5957-9F73808E87B3}"/>
                      </a:ext>
                    </a:extLst>
                  </p:cNvPr>
                  <p:cNvSpPr/>
                  <p:nvPr/>
                </p:nvSpPr>
                <p:spPr>
                  <a:xfrm>
                    <a:off x="10745110" y="6199159"/>
                    <a:ext cx="65956" cy="64533"/>
                  </a:xfrm>
                  <a:custGeom>
                    <a:avLst/>
                    <a:gdLst>
                      <a:gd name="connsiteX0" fmla="*/ 945 w 65956"/>
                      <a:gd name="connsiteY0" fmla="*/ 63526 h 64533"/>
                      <a:gd name="connsiteX1" fmla="*/ 945 w 65956"/>
                      <a:gd name="connsiteY1" fmla="*/ 58989 h 64533"/>
                      <a:gd name="connsiteX2" fmla="*/ 945 w 65956"/>
                      <a:gd name="connsiteY2" fmla="*/ 58989 h 64533"/>
                      <a:gd name="connsiteX3" fmla="*/ 60501 w 65956"/>
                      <a:gd name="connsiteY3" fmla="*/ 945 h 64533"/>
                      <a:gd name="connsiteX4" fmla="*/ 65038 w 65956"/>
                      <a:gd name="connsiteY4" fmla="*/ 945 h 64533"/>
                      <a:gd name="connsiteX5" fmla="*/ 65038 w 65956"/>
                      <a:gd name="connsiteY5" fmla="*/ 945 h 64533"/>
                      <a:gd name="connsiteX6" fmla="*/ 65038 w 65956"/>
                      <a:gd name="connsiteY6" fmla="*/ 5482 h 64533"/>
                      <a:gd name="connsiteX7" fmla="*/ 65038 w 65956"/>
                      <a:gd name="connsiteY7" fmla="*/ 5482 h 64533"/>
                      <a:gd name="connsiteX8" fmla="*/ 5554 w 65956"/>
                      <a:gd name="connsiteY8" fmla="*/ 63598 h 64533"/>
                      <a:gd name="connsiteX9" fmla="*/ 3322 w 65956"/>
                      <a:gd name="connsiteY9" fmla="*/ 64534 h 64533"/>
                      <a:gd name="connsiteX10" fmla="*/ 3322 w 65956"/>
                      <a:gd name="connsiteY10" fmla="*/ 64534 h 64533"/>
                      <a:gd name="connsiteX11" fmla="*/ 1017 w 65956"/>
                      <a:gd name="connsiteY11" fmla="*/ 63598 h 64533"/>
                      <a:gd name="connsiteX12" fmla="*/ 1017 w 65956"/>
                      <a:gd name="connsiteY12" fmla="*/ 63598 h 6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5956" h="64533">
                        <a:moveTo>
                          <a:pt x="945" y="63526"/>
                        </a:moveTo>
                        <a:cubicBezTo>
                          <a:pt x="-351" y="62229"/>
                          <a:pt x="-279" y="60213"/>
                          <a:pt x="945" y="58989"/>
                        </a:cubicBezTo>
                        <a:lnTo>
                          <a:pt x="945" y="58989"/>
                        </a:lnTo>
                        <a:lnTo>
                          <a:pt x="60501" y="945"/>
                        </a:lnTo>
                        <a:cubicBezTo>
                          <a:pt x="61725" y="-351"/>
                          <a:pt x="63814" y="-279"/>
                          <a:pt x="65038" y="945"/>
                        </a:cubicBezTo>
                        <a:lnTo>
                          <a:pt x="65038" y="945"/>
                        </a:lnTo>
                        <a:cubicBezTo>
                          <a:pt x="66262" y="2242"/>
                          <a:pt x="66262" y="4258"/>
                          <a:pt x="65038" y="5482"/>
                        </a:cubicBezTo>
                        <a:lnTo>
                          <a:pt x="65038" y="5482"/>
                        </a:lnTo>
                        <a:lnTo>
                          <a:pt x="5554" y="63598"/>
                        </a:lnTo>
                        <a:cubicBezTo>
                          <a:pt x="4906" y="64174"/>
                          <a:pt x="4114" y="64534"/>
                          <a:pt x="3322" y="64534"/>
                        </a:cubicBezTo>
                        <a:lnTo>
                          <a:pt x="3322" y="64534"/>
                        </a:lnTo>
                        <a:cubicBezTo>
                          <a:pt x="2458" y="64534"/>
                          <a:pt x="1666" y="64174"/>
                          <a:pt x="1017" y="63598"/>
                        </a:cubicBezTo>
                        <a:lnTo>
                          <a:pt x="1017" y="63598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03" name="Freeform: Shape 4302">
                    <a:extLst>
                      <a:ext uri="{FF2B5EF4-FFF2-40B4-BE49-F238E27FC236}">
                        <a16:creationId xmlns:a16="http://schemas.microsoft.com/office/drawing/2014/main" id="{9158F679-7B40-7AF7-ED40-AA50197859CE}"/>
                      </a:ext>
                    </a:extLst>
                  </p:cNvPr>
                  <p:cNvSpPr/>
                  <p:nvPr/>
                </p:nvSpPr>
                <p:spPr>
                  <a:xfrm>
                    <a:off x="10808320" y="6177629"/>
                    <a:ext cx="76434" cy="41342"/>
                  </a:xfrm>
                  <a:custGeom>
                    <a:avLst/>
                    <a:gdLst>
                      <a:gd name="connsiteX0" fmla="*/ 51950 w 76434"/>
                      <a:gd name="connsiteY0" fmla="*/ 41343 h 41342"/>
                      <a:gd name="connsiteX1" fmla="*/ 2116 w 76434"/>
                      <a:gd name="connsiteY1" fmla="*/ 29172 h 41342"/>
                      <a:gd name="connsiteX2" fmla="*/ 2116 w 76434"/>
                      <a:gd name="connsiteY2" fmla="*/ 29172 h 41342"/>
                      <a:gd name="connsiteX3" fmla="*/ 3268 w 76434"/>
                      <a:gd name="connsiteY3" fmla="*/ 26148 h 41342"/>
                      <a:gd name="connsiteX4" fmla="*/ 5212 w 76434"/>
                      <a:gd name="connsiteY4" fmla="*/ 28668 h 41342"/>
                      <a:gd name="connsiteX5" fmla="*/ 3268 w 76434"/>
                      <a:gd name="connsiteY5" fmla="*/ 26148 h 41342"/>
                      <a:gd name="connsiteX6" fmla="*/ 2116 w 76434"/>
                      <a:gd name="connsiteY6" fmla="*/ 29172 h 41342"/>
                      <a:gd name="connsiteX7" fmla="*/ 27 w 76434"/>
                      <a:gd name="connsiteY7" fmla="*/ 26652 h 41342"/>
                      <a:gd name="connsiteX8" fmla="*/ 27 w 76434"/>
                      <a:gd name="connsiteY8" fmla="*/ 26652 h 41342"/>
                      <a:gd name="connsiteX9" fmla="*/ 1252 w 76434"/>
                      <a:gd name="connsiteY9" fmla="*/ 23627 h 41342"/>
                      <a:gd name="connsiteX10" fmla="*/ 1252 w 76434"/>
                      <a:gd name="connsiteY10" fmla="*/ 23627 h 41342"/>
                      <a:gd name="connsiteX11" fmla="*/ 53678 w 76434"/>
                      <a:gd name="connsiteY11" fmla="*/ 7 h 41342"/>
                      <a:gd name="connsiteX12" fmla="*/ 53678 w 76434"/>
                      <a:gd name="connsiteY12" fmla="*/ 7 h 41342"/>
                      <a:gd name="connsiteX13" fmla="*/ 75786 w 76434"/>
                      <a:gd name="connsiteY13" fmla="*/ 16714 h 41342"/>
                      <a:gd name="connsiteX14" fmla="*/ 75786 w 76434"/>
                      <a:gd name="connsiteY14" fmla="*/ 16714 h 41342"/>
                      <a:gd name="connsiteX15" fmla="*/ 76434 w 76434"/>
                      <a:gd name="connsiteY15" fmla="*/ 22187 h 41342"/>
                      <a:gd name="connsiteX16" fmla="*/ 76434 w 76434"/>
                      <a:gd name="connsiteY16" fmla="*/ 22187 h 41342"/>
                      <a:gd name="connsiteX17" fmla="*/ 71825 w 76434"/>
                      <a:gd name="connsiteY17" fmla="*/ 34573 h 41342"/>
                      <a:gd name="connsiteX18" fmla="*/ 71825 w 76434"/>
                      <a:gd name="connsiteY18" fmla="*/ 34573 h 41342"/>
                      <a:gd name="connsiteX19" fmla="*/ 52021 w 76434"/>
                      <a:gd name="connsiteY19" fmla="*/ 41271 h 41342"/>
                      <a:gd name="connsiteX20" fmla="*/ 51878 w 76434"/>
                      <a:gd name="connsiteY20" fmla="*/ 41271 h 41342"/>
                      <a:gd name="connsiteX21" fmla="*/ 51950 w 76434"/>
                      <a:gd name="connsiteY21" fmla="*/ 34934 h 41342"/>
                      <a:gd name="connsiteX22" fmla="*/ 67217 w 76434"/>
                      <a:gd name="connsiteY22" fmla="*/ 30253 h 41342"/>
                      <a:gd name="connsiteX23" fmla="*/ 67217 w 76434"/>
                      <a:gd name="connsiteY23" fmla="*/ 30253 h 41342"/>
                      <a:gd name="connsiteX24" fmla="*/ 70025 w 76434"/>
                      <a:gd name="connsiteY24" fmla="*/ 22259 h 41342"/>
                      <a:gd name="connsiteX25" fmla="*/ 70025 w 76434"/>
                      <a:gd name="connsiteY25" fmla="*/ 22259 h 41342"/>
                      <a:gd name="connsiteX26" fmla="*/ 69809 w 76434"/>
                      <a:gd name="connsiteY26" fmla="*/ 19523 h 41342"/>
                      <a:gd name="connsiteX27" fmla="*/ 69809 w 76434"/>
                      <a:gd name="connsiteY27" fmla="*/ 19523 h 41342"/>
                      <a:gd name="connsiteX28" fmla="*/ 69593 w 76434"/>
                      <a:gd name="connsiteY28" fmla="*/ 18658 h 41342"/>
                      <a:gd name="connsiteX29" fmla="*/ 69593 w 76434"/>
                      <a:gd name="connsiteY29" fmla="*/ 18658 h 41342"/>
                      <a:gd name="connsiteX30" fmla="*/ 53678 w 76434"/>
                      <a:gd name="connsiteY30" fmla="*/ 6488 h 41342"/>
                      <a:gd name="connsiteX31" fmla="*/ 53678 w 76434"/>
                      <a:gd name="connsiteY31" fmla="*/ 6488 h 41342"/>
                      <a:gd name="connsiteX32" fmla="*/ 22208 w 76434"/>
                      <a:gd name="connsiteY32" fmla="*/ 17578 h 41342"/>
                      <a:gd name="connsiteX33" fmla="*/ 22208 w 76434"/>
                      <a:gd name="connsiteY33" fmla="*/ 17578 h 41342"/>
                      <a:gd name="connsiteX34" fmla="*/ 9965 w 76434"/>
                      <a:gd name="connsiteY34" fmla="*/ 25356 h 41342"/>
                      <a:gd name="connsiteX35" fmla="*/ 9965 w 76434"/>
                      <a:gd name="connsiteY35" fmla="*/ 25356 h 41342"/>
                      <a:gd name="connsiteX36" fmla="*/ 51950 w 76434"/>
                      <a:gd name="connsiteY36" fmla="*/ 35005 h 41342"/>
                      <a:gd name="connsiteX37" fmla="*/ 51950 w 76434"/>
                      <a:gd name="connsiteY37" fmla="*/ 35005 h 4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76434" h="41342">
                        <a:moveTo>
                          <a:pt x="51950" y="41343"/>
                        </a:moveTo>
                        <a:cubicBezTo>
                          <a:pt x="40860" y="41343"/>
                          <a:pt x="25088" y="38030"/>
                          <a:pt x="2116" y="29172"/>
                        </a:cubicBezTo>
                        <a:lnTo>
                          <a:pt x="2116" y="29172"/>
                        </a:lnTo>
                        <a:lnTo>
                          <a:pt x="3268" y="26148"/>
                        </a:lnTo>
                        <a:lnTo>
                          <a:pt x="5212" y="28668"/>
                        </a:lnTo>
                        <a:lnTo>
                          <a:pt x="3268" y="26148"/>
                        </a:lnTo>
                        <a:lnTo>
                          <a:pt x="2116" y="29172"/>
                        </a:lnTo>
                        <a:cubicBezTo>
                          <a:pt x="1035" y="28740"/>
                          <a:pt x="243" y="27804"/>
                          <a:pt x="27" y="26652"/>
                        </a:cubicBezTo>
                        <a:lnTo>
                          <a:pt x="27" y="26652"/>
                        </a:lnTo>
                        <a:cubicBezTo>
                          <a:pt x="-117" y="25499"/>
                          <a:pt x="316" y="24347"/>
                          <a:pt x="1252" y="23627"/>
                        </a:cubicBezTo>
                        <a:lnTo>
                          <a:pt x="1252" y="23627"/>
                        </a:lnTo>
                        <a:cubicBezTo>
                          <a:pt x="1252" y="23627"/>
                          <a:pt x="30561" y="295"/>
                          <a:pt x="53678" y="7"/>
                        </a:cubicBezTo>
                        <a:lnTo>
                          <a:pt x="53678" y="7"/>
                        </a:lnTo>
                        <a:cubicBezTo>
                          <a:pt x="63184" y="-209"/>
                          <a:pt x="72330" y="4831"/>
                          <a:pt x="75786" y="16714"/>
                        </a:cubicBezTo>
                        <a:lnTo>
                          <a:pt x="75786" y="16714"/>
                        </a:lnTo>
                        <a:cubicBezTo>
                          <a:pt x="75786" y="16714"/>
                          <a:pt x="76434" y="19091"/>
                          <a:pt x="76434" y="22187"/>
                        </a:cubicBezTo>
                        <a:lnTo>
                          <a:pt x="76434" y="22187"/>
                        </a:lnTo>
                        <a:cubicBezTo>
                          <a:pt x="76434" y="25644"/>
                          <a:pt x="75642" y="30468"/>
                          <a:pt x="71825" y="34573"/>
                        </a:cubicBezTo>
                        <a:lnTo>
                          <a:pt x="71825" y="34573"/>
                        </a:lnTo>
                        <a:cubicBezTo>
                          <a:pt x="68081" y="38534"/>
                          <a:pt x="61744" y="41271"/>
                          <a:pt x="52021" y="41271"/>
                        </a:cubicBezTo>
                        <a:lnTo>
                          <a:pt x="51878" y="41271"/>
                        </a:lnTo>
                        <a:close/>
                        <a:moveTo>
                          <a:pt x="51950" y="34934"/>
                        </a:moveTo>
                        <a:cubicBezTo>
                          <a:pt x="60663" y="34934"/>
                          <a:pt x="64912" y="32629"/>
                          <a:pt x="67217" y="30253"/>
                        </a:cubicBezTo>
                        <a:lnTo>
                          <a:pt x="67217" y="30253"/>
                        </a:lnTo>
                        <a:cubicBezTo>
                          <a:pt x="69449" y="27876"/>
                          <a:pt x="70025" y="24780"/>
                          <a:pt x="70025" y="22259"/>
                        </a:cubicBezTo>
                        <a:lnTo>
                          <a:pt x="70025" y="22259"/>
                        </a:lnTo>
                        <a:cubicBezTo>
                          <a:pt x="70025" y="21107"/>
                          <a:pt x="69954" y="20171"/>
                          <a:pt x="69809" y="19523"/>
                        </a:cubicBezTo>
                        <a:lnTo>
                          <a:pt x="69809" y="19523"/>
                        </a:lnTo>
                        <a:cubicBezTo>
                          <a:pt x="69665" y="18946"/>
                          <a:pt x="69593" y="18658"/>
                          <a:pt x="69593" y="18658"/>
                        </a:cubicBezTo>
                        <a:lnTo>
                          <a:pt x="69593" y="18658"/>
                        </a:lnTo>
                        <a:cubicBezTo>
                          <a:pt x="66496" y="9225"/>
                          <a:pt x="61239" y="6704"/>
                          <a:pt x="53678" y="6488"/>
                        </a:cubicBezTo>
                        <a:lnTo>
                          <a:pt x="53678" y="6488"/>
                        </a:lnTo>
                        <a:cubicBezTo>
                          <a:pt x="44316" y="6488"/>
                          <a:pt x="31930" y="11961"/>
                          <a:pt x="22208" y="17578"/>
                        </a:cubicBezTo>
                        <a:lnTo>
                          <a:pt x="22208" y="17578"/>
                        </a:lnTo>
                        <a:cubicBezTo>
                          <a:pt x="17239" y="20387"/>
                          <a:pt x="12990" y="23267"/>
                          <a:pt x="9965" y="25356"/>
                        </a:cubicBezTo>
                        <a:lnTo>
                          <a:pt x="9965" y="25356"/>
                        </a:lnTo>
                        <a:cubicBezTo>
                          <a:pt x="29482" y="32485"/>
                          <a:pt x="42948" y="35005"/>
                          <a:pt x="51950" y="35005"/>
                        </a:cubicBezTo>
                        <a:lnTo>
                          <a:pt x="51950" y="35005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04" name="Freeform: Shape 4303">
                    <a:extLst>
                      <a:ext uri="{FF2B5EF4-FFF2-40B4-BE49-F238E27FC236}">
                        <a16:creationId xmlns:a16="http://schemas.microsoft.com/office/drawing/2014/main" id="{57E1B17A-32D6-6BD9-EDF2-7D5369E2C8E8}"/>
                      </a:ext>
                    </a:extLst>
                  </p:cNvPr>
                  <p:cNvSpPr/>
                  <p:nvPr/>
                </p:nvSpPr>
                <p:spPr>
                  <a:xfrm>
                    <a:off x="10802694" y="6199132"/>
                    <a:ext cx="66037" cy="64560"/>
                  </a:xfrm>
                  <a:custGeom>
                    <a:avLst/>
                    <a:gdLst>
                      <a:gd name="connsiteX0" fmla="*/ 60456 w 66037"/>
                      <a:gd name="connsiteY0" fmla="*/ 63625 h 64560"/>
                      <a:gd name="connsiteX1" fmla="*/ 972 w 66037"/>
                      <a:gd name="connsiteY1" fmla="*/ 5509 h 64560"/>
                      <a:gd name="connsiteX2" fmla="*/ 972 w 66037"/>
                      <a:gd name="connsiteY2" fmla="*/ 972 h 64560"/>
                      <a:gd name="connsiteX3" fmla="*/ 972 w 66037"/>
                      <a:gd name="connsiteY3" fmla="*/ 972 h 64560"/>
                      <a:gd name="connsiteX4" fmla="*/ 5509 w 66037"/>
                      <a:gd name="connsiteY4" fmla="*/ 972 h 64560"/>
                      <a:gd name="connsiteX5" fmla="*/ 5509 w 66037"/>
                      <a:gd name="connsiteY5" fmla="*/ 972 h 64560"/>
                      <a:gd name="connsiteX6" fmla="*/ 65065 w 66037"/>
                      <a:gd name="connsiteY6" fmla="*/ 59088 h 64560"/>
                      <a:gd name="connsiteX7" fmla="*/ 65065 w 66037"/>
                      <a:gd name="connsiteY7" fmla="*/ 63625 h 64560"/>
                      <a:gd name="connsiteX8" fmla="*/ 65065 w 66037"/>
                      <a:gd name="connsiteY8" fmla="*/ 63625 h 64560"/>
                      <a:gd name="connsiteX9" fmla="*/ 62761 w 66037"/>
                      <a:gd name="connsiteY9" fmla="*/ 64561 h 64560"/>
                      <a:gd name="connsiteX10" fmla="*/ 62761 w 66037"/>
                      <a:gd name="connsiteY10" fmla="*/ 64561 h 64560"/>
                      <a:gd name="connsiteX11" fmla="*/ 60528 w 66037"/>
                      <a:gd name="connsiteY11" fmla="*/ 63625 h 64560"/>
                      <a:gd name="connsiteX12" fmla="*/ 60528 w 66037"/>
                      <a:gd name="connsiteY12" fmla="*/ 63625 h 64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6037" h="64560">
                        <a:moveTo>
                          <a:pt x="60456" y="63625"/>
                        </a:moveTo>
                        <a:lnTo>
                          <a:pt x="972" y="5509"/>
                        </a:lnTo>
                        <a:cubicBezTo>
                          <a:pt x="-324" y="4285"/>
                          <a:pt x="-324" y="2268"/>
                          <a:pt x="972" y="972"/>
                        </a:cubicBezTo>
                        <a:lnTo>
                          <a:pt x="972" y="972"/>
                        </a:lnTo>
                        <a:cubicBezTo>
                          <a:pt x="2196" y="-324"/>
                          <a:pt x="4213" y="-324"/>
                          <a:pt x="5509" y="972"/>
                        </a:cubicBezTo>
                        <a:lnTo>
                          <a:pt x="5509" y="972"/>
                        </a:lnTo>
                        <a:lnTo>
                          <a:pt x="65065" y="59088"/>
                        </a:lnTo>
                        <a:cubicBezTo>
                          <a:pt x="66361" y="60312"/>
                          <a:pt x="66361" y="62328"/>
                          <a:pt x="65065" y="63625"/>
                        </a:cubicBezTo>
                        <a:lnTo>
                          <a:pt x="65065" y="63625"/>
                        </a:lnTo>
                        <a:cubicBezTo>
                          <a:pt x="64417" y="64273"/>
                          <a:pt x="63553" y="64561"/>
                          <a:pt x="62761" y="64561"/>
                        </a:cubicBezTo>
                        <a:lnTo>
                          <a:pt x="62761" y="64561"/>
                        </a:lnTo>
                        <a:cubicBezTo>
                          <a:pt x="61968" y="64561"/>
                          <a:pt x="61176" y="64273"/>
                          <a:pt x="60528" y="63625"/>
                        </a:cubicBezTo>
                        <a:lnTo>
                          <a:pt x="60528" y="63625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74" name="Graphic 6">
                  <a:extLst>
                    <a:ext uri="{FF2B5EF4-FFF2-40B4-BE49-F238E27FC236}">
                      <a16:creationId xmlns:a16="http://schemas.microsoft.com/office/drawing/2014/main" id="{607C43F6-D928-F7E8-DED7-217B592C381B}"/>
                    </a:ext>
                  </a:extLst>
                </p:cNvPr>
                <p:cNvGrpSpPr/>
                <p:nvPr/>
              </p:nvGrpSpPr>
              <p:grpSpPr>
                <a:xfrm>
                  <a:off x="11232367" y="5957417"/>
                  <a:ext cx="160159" cy="124080"/>
                  <a:chOff x="11232367" y="5957417"/>
                  <a:chExt cx="160159" cy="124080"/>
                </a:xfrm>
              </p:grpSpPr>
              <p:sp>
                <p:nvSpPr>
                  <p:cNvPr id="4291" name="Freeform: Shape 4290">
                    <a:extLst>
                      <a:ext uri="{FF2B5EF4-FFF2-40B4-BE49-F238E27FC236}">
                        <a16:creationId xmlns:a16="http://schemas.microsoft.com/office/drawing/2014/main" id="{8955514C-F67F-FDB3-36BF-896F68D6AEE5}"/>
                      </a:ext>
                    </a:extLst>
                  </p:cNvPr>
                  <p:cNvSpPr/>
                  <p:nvPr/>
                </p:nvSpPr>
                <p:spPr>
                  <a:xfrm>
                    <a:off x="11232871" y="5957417"/>
                    <a:ext cx="159655" cy="122568"/>
                  </a:xfrm>
                  <a:custGeom>
                    <a:avLst/>
                    <a:gdLst>
                      <a:gd name="connsiteX0" fmla="*/ 0 w 159655"/>
                      <a:gd name="connsiteY0" fmla="*/ 0 h 122568"/>
                      <a:gd name="connsiteX1" fmla="*/ 159656 w 159655"/>
                      <a:gd name="connsiteY1" fmla="*/ 0 h 122568"/>
                      <a:gd name="connsiteX2" fmla="*/ 159656 w 159655"/>
                      <a:gd name="connsiteY2" fmla="*/ 122568 h 122568"/>
                      <a:gd name="connsiteX3" fmla="*/ 0 w 159655"/>
                      <a:gd name="connsiteY3" fmla="*/ 122568 h 122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655" h="122568">
                        <a:moveTo>
                          <a:pt x="0" y="0"/>
                        </a:moveTo>
                        <a:lnTo>
                          <a:pt x="159656" y="0"/>
                        </a:lnTo>
                        <a:lnTo>
                          <a:pt x="159656" y="122568"/>
                        </a:lnTo>
                        <a:lnTo>
                          <a:pt x="0" y="122568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92" name="Freeform: Shape 4291">
                    <a:extLst>
                      <a:ext uri="{FF2B5EF4-FFF2-40B4-BE49-F238E27FC236}">
                        <a16:creationId xmlns:a16="http://schemas.microsoft.com/office/drawing/2014/main" id="{FE24855E-E7EA-D832-88BC-0B7E7A5ED6FE}"/>
                      </a:ext>
                    </a:extLst>
                  </p:cNvPr>
                  <p:cNvSpPr/>
                  <p:nvPr/>
                </p:nvSpPr>
                <p:spPr>
                  <a:xfrm>
                    <a:off x="11310142" y="5957561"/>
                    <a:ext cx="5112" cy="123936"/>
                  </a:xfrm>
                  <a:custGeom>
                    <a:avLst/>
                    <a:gdLst>
                      <a:gd name="connsiteX0" fmla="*/ 5113 w 5112"/>
                      <a:gd name="connsiteY0" fmla="*/ 123937 h 123936"/>
                      <a:gd name="connsiteX1" fmla="*/ 0 w 5112"/>
                      <a:gd name="connsiteY1" fmla="*/ 123937 h 123936"/>
                      <a:gd name="connsiteX2" fmla="*/ 0 w 5112"/>
                      <a:gd name="connsiteY2" fmla="*/ 0 h 123936"/>
                      <a:gd name="connsiteX3" fmla="*/ 5113 w 5112"/>
                      <a:gd name="connsiteY3" fmla="*/ 0 h 123936"/>
                      <a:gd name="connsiteX4" fmla="*/ 5113 w 5112"/>
                      <a:gd name="connsiteY4" fmla="*/ 123937 h 123936"/>
                      <a:gd name="connsiteX5" fmla="*/ 5113 w 5112"/>
                      <a:gd name="connsiteY5" fmla="*/ 123937 h 123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112" h="123936">
                        <a:moveTo>
                          <a:pt x="5113" y="123937"/>
                        </a:moveTo>
                        <a:lnTo>
                          <a:pt x="0" y="123937"/>
                        </a:lnTo>
                        <a:lnTo>
                          <a:pt x="0" y="0"/>
                        </a:lnTo>
                        <a:lnTo>
                          <a:pt x="5113" y="0"/>
                        </a:lnTo>
                        <a:lnTo>
                          <a:pt x="5113" y="123937"/>
                        </a:lnTo>
                        <a:lnTo>
                          <a:pt x="5113" y="123937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93" name="Freeform: Shape 4292">
                    <a:extLst>
                      <a:ext uri="{FF2B5EF4-FFF2-40B4-BE49-F238E27FC236}">
                        <a16:creationId xmlns:a16="http://schemas.microsoft.com/office/drawing/2014/main" id="{F9048372-942A-1CE4-9B02-9F0F897AB770}"/>
                      </a:ext>
                    </a:extLst>
                  </p:cNvPr>
                  <p:cNvSpPr/>
                  <p:nvPr/>
                </p:nvSpPr>
                <p:spPr>
                  <a:xfrm>
                    <a:off x="11232367" y="6017044"/>
                    <a:ext cx="159799" cy="5041"/>
                  </a:xfrm>
                  <a:custGeom>
                    <a:avLst/>
                    <a:gdLst>
                      <a:gd name="connsiteX0" fmla="*/ 159800 w 159799"/>
                      <a:gd name="connsiteY0" fmla="*/ 5041 h 5041"/>
                      <a:gd name="connsiteX1" fmla="*/ 0 w 159799"/>
                      <a:gd name="connsiteY1" fmla="*/ 5041 h 5041"/>
                      <a:gd name="connsiteX2" fmla="*/ 0 w 159799"/>
                      <a:gd name="connsiteY2" fmla="*/ 0 h 5041"/>
                      <a:gd name="connsiteX3" fmla="*/ 159800 w 159799"/>
                      <a:gd name="connsiteY3" fmla="*/ 0 h 5041"/>
                      <a:gd name="connsiteX4" fmla="*/ 159800 w 159799"/>
                      <a:gd name="connsiteY4" fmla="*/ 5041 h 5041"/>
                      <a:gd name="connsiteX5" fmla="*/ 159800 w 159799"/>
                      <a:gd name="connsiteY5" fmla="*/ 5041 h 5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9799" h="5041">
                        <a:moveTo>
                          <a:pt x="159800" y="5041"/>
                        </a:moveTo>
                        <a:lnTo>
                          <a:pt x="0" y="5041"/>
                        </a:lnTo>
                        <a:lnTo>
                          <a:pt x="0" y="0"/>
                        </a:lnTo>
                        <a:lnTo>
                          <a:pt x="159800" y="0"/>
                        </a:lnTo>
                        <a:lnTo>
                          <a:pt x="159800" y="5041"/>
                        </a:lnTo>
                        <a:lnTo>
                          <a:pt x="159800" y="504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94" name="Freeform: Shape 4293">
                    <a:extLst>
                      <a:ext uri="{FF2B5EF4-FFF2-40B4-BE49-F238E27FC236}">
                        <a16:creationId xmlns:a16="http://schemas.microsoft.com/office/drawing/2014/main" id="{A67031D9-0B4B-9230-705F-03D187804DC2}"/>
                      </a:ext>
                    </a:extLst>
                  </p:cNvPr>
                  <p:cNvSpPr/>
                  <p:nvPr/>
                </p:nvSpPr>
                <p:spPr>
                  <a:xfrm>
                    <a:off x="11271687" y="6004800"/>
                    <a:ext cx="40413" cy="21893"/>
                  </a:xfrm>
                  <a:custGeom>
                    <a:avLst/>
                    <a:gdLst>
                      <a:gd name="connsiteX0" fmla="*/ 2448 w 40413"/>
                      <a:gd name="connsiteY0" fmla="*/ 18293 h 21893"/>
                      <a:gd name="connsiteX1" fmla="*/ 0 w 40413"/>
                      <a:gd name="connsiteY1" fmla="*/ 11740 h 21893"/>
                      <a:gd name="connsiteX2" fmla="*/ 0 w 40413"/>
                      <a:gd name="connsiteY2" fmla="*/ 11740 h 21893"/>
                      <a:gd name="connsiteX3" fmla="*/ 360 w 40413"/>
                      <a:gd name="connsiteY3" fmla="*/ 8859 h 21893"/>
                      <a:gd name="connsiteX4" fmla="*/ 360 w 40413"/>
                      <a:gd name="connsiteY4" fmla="*/ 8859 h 21893"/>
                      <a:gd name="connsiteX5" fmla="*/ 12026 w 40413"/>
                      <a:gd name="connsiteY5" fmla="*/ 1 h 21893"/>
                      <a:gd name="connsiteX6" fmla="*/ 12026 w 40413"/>
                      <a:gd name="connsiteY6" fmla="*/ 1 h 21893"/>
                      <a:gd name="connsiteX7" fmla="*/ 39751 w 40413"/>
                      <a:gd name="connsiteY7" fmla="*/ 12532 h 21893"/>
                      <a:gd name="connsiteX8" fmla="*/ 39751 w 40413"/>
                      <a:gd name="connsiteY8" fmla="*/ 12532 h 21893"/>
                      <a:gd name="connsiteX9" fmla="*/ 38743 w 40413"/>
                      <a:gd name="connsiteY9" fmla="*/ 13900 h 21893"/>
                      <a:gd name="connsiteX10" fmla="*/ 39751 w 40413"/>
                      <a:gd name="connsiteY10" fmla="*/ 12532 h 21893"/>
                      <a:gd name="connsiteX11" fmla="*/ 40400 w 40413"/>
                      <a:gd name="connsiteY11" fmla="*/ 14116 h 21893"/>
                      <a:gd name="connsiteX12" fmla="*/ 40400 w 40413"/>
                      <a:gd name="connsiteY12" fmla="*/ 14116 h 21893"/>
                      <a:gd name="connsiteX13" fmla="*/ 39319 w 40413"/>
                      <a:gd name="connsiteY13" fmla="*/ 15485 h 21893"/>
                      <a:gd name="connsiteX14" fmla="*/ 39319 w 40413"/>
                      <a:gd name="connsiteY14" fmla="*/ 15485 h 21893"/>
                      <a:gd name="connsiteX15" fmla="*/ 12962 w 40413"/>
                      <a:gd name="connsiteY15" fmla="*/ 21894 h 21893"/>
                      <a:gd name="connsiteX16" fmla="*/ 12962 w 40413"/>
                      <a:gd name="connsiteY16" fmla="*/ 21894 h 21893"/>
                      <a:gd name="connsiteX17" fmla="*/ 2448 w 40413"/>
                      <a:gd name="connsiteY17" fmla="*/ 18365 h 21893"/>
                      <a:gd name="connsiteX18" fmla="*/ 2448 w 40413"/>
                      <a:gd name="connsiteY18" fmla="*/ 18365 h 21893"/>
                      <a:gd name="connsiteX19" fmla="*/ 12098 w 40413"/>
                      <a:gd name="connsiteY19" fmla="*/ 3458 h 21893"/>
                      <a:gd name="connsiteX20" fmla="*/ 3672 w 40413"/>
                      <a:gd name="connsiteY20" fmla="*/ 9867 h 21893"/>
                      <a:gd name="connsiteX21" fmla="*/ 3672 w 40413"/>
                      <a:gd name="connsiteY21" fmla="*/ 9867 h 21893"/>
                      <a:gd name="connsiteX22" fmla="*/ 3529 w 40413"/>
                      <a:gd name="connsiteY22" fmla="*/ 10371 h 21893"/>
                      <a:gd name="connsiteX23" fmla="*/ 3529 w 40413"/>
                      <a:gd name="connsiteY23" fmla="*/ 10371 h 21893"/>
                      <a:gd name="connsiteX24" fmla="*/ 3384 w 40413"/>
                      <a:gd name="connsiteY24" fmla="*/ 11812 h 21893"/>
                      <a:gd name="connsiteX25" fmla="*/ 3384 w 40413"/>
                      <a:gd name="connsiteY25" fmla="*/ 11812 h 21893"/>
                      <a:gd name="connsiteX26" fmla="*/ 4896 w 40413"/>
                      <a:gd name="connsiteY26" fmla="*/ 16060 h 21893"/>
                      <a:gd name="connsiteX27" fmla="*/ 4896 w 40413"/>
                      <a:gd name="connsiteY27" fmla="*/ 16060 h 21893"/>
                      <a:gd name="connsiteX28" fmla="*/ 12962 w 40413"/>
                      <a:gd name="connsiteY28" fmla="*/ 18581 h 21893"/>
                      <a:gd name="connsiteX29" fmla="*/ 12962 w 40413"/>
                      <a:gd name="connsiteY29" fmla="*/ 18581 h 21893"/>
                      <a:gd name="connsiteX30" fmla="*/ 35142 w 40413"/>
                      <a:gd name="connsiteY30" fmla="*/ 13468 h 21893"/>
                      <a:gd name="connsiteX31" fmla="*/ 35142 w 40413"/>
                      <a:gd name="connsiteY31" fmla="*/ 13468 h 21893"/>
                      <a:gd name="connsiteX32" fmla="*/ 28662 w 40413"/>
                      <a:gd name="connsiteY32" fmla="*/ 9363 h 21893"/>
                      <a:gd name="connsiteX33" fmla="*/ 28662 w 40413"/>
                      <a:gd name="connsiteY33" fmla="*/ 9363 h 21893"/>
                      <a:gd name="connsiteX34" fmla="*/ 12098 w 40413"/>
                      <a:gd name="connsiteY34" fmla="*/ 3530 h 21893"/>
                      <a:gd name="connsiteX35" fmla="*/ 12026 w 40413"/>
                      <a:gd name="connsiteY35" fmla="*/ 3530 h 21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0413" h="21893">
                        <a:moveTo>
                          <a:pt x="2448" y="18293"/>
                        </a:moveTo>
                        <a:cubicBezTo>
                          <a:pt x="504" y="16133"/>
                          <a:pt x="0" y="13612"/>
                          <a:pt x="0" y="11740"/>
                        </a:cubicBezTo>
                        <a:lnTo>
                          <a:pt x="0" y="11740"/>
                        </a:lnTo>
                        <a:cubicBezTo>
                          <a:pt x="0" y="10084"/>
                          <a:pt x="360" y="9003"/>
                          <a:pt x="360" y="8859"/>
                        </a:cubicBezTo>
                        <a:lnTo>
                          <a:pt x="360" y="8859"/>
                        </a:lnTo>
                        <a:cubicBezTo>
                          <a:pt x="2160" y="2594"/>
                          <a:pt x="7057" y="-71"/>
                          <a:pt x="12026" y="1"/>
                        </a:cubicBezTo>
                        <a:lnTo>
                          <a:pt x="12026" y="1"/>
                        </a:lnTo>
                        <a:cubicBezTo>
                          <a:pt x="24197" y="146"/>
                          <a:pt x="39608" y="12460"/>
                          <a:pt x="39751" y="12532"/>
                        </a:cubicBezTo>
                        <a:lnTo>
                          <a:pt x="39751" y="12532"/>
                        </a:lnTo>
                        <a:lnTo>
                          <a:pt x="38743" y="13900"/>
                        </a:lnTo>
                        <a:lnTo>
                          <a:pt x="39751" y="12532"/>
                        </a:lnTo>
                        <a:cubicBezTo>
                          <a:pt x="40256" y="12892"/>
                          <a:pt x="40472" y="13540"/>
                          <a:pt x="40400" y="14116"/>
                        </a:cubicBezTo>
                        <a:lnTo>
                          <a:pt x="40400" y="14116"/>
                        </a:lnTo>
                        <a:cubicBezTo>
                          <a:pt x="40400" y="14764"/>
                          <a:pt x="39895" y="15268"/>
                          <a:pt x="39319" y="15485"/>
                        </a:cubicBezTo>
                        <a:lnTo>
                          <a:pt x="39319" y="15485"/>
                        </a:lnTo>
                        <a:cubicBezTo>
                          <a:pt x="27149" y="20165"/>
                          <a:pt x="18796" y="21894"/>
                          <a:pt x="12962" y="21894"/>
                        </a:cubicBezTo>
                        <a:lnTo>
                          <a:pt x="12962" y="21894"/>
                        </a:lnTo>
                        <a:cubicBezTo>
                          <a:pt x="7849" y="21894"/>
                          <a:pt x="4465" y="20454"/>
                          <a:pt x="2448" y="18365"/>
                        </a:cubicBezTo>
                        <a:lnTo>
                          <a:pt x="2448" y="18365"/>
                        </a:lnTo>
                        <a:close/>
                        <a:moveTo>
                          <a:pt x="12098" y="3458"/>
                        </a:moveTo>
                        <a:cubicBezTo>
                          <a:pt x="8066" y="3530"/>
                          <a:pt x="5329" y="4898"/>
                          <a:pt x="3672" y="9867"/>
                        </a:cubicBezTo>
                        <a:lnTo>
                          <a:pt x="3672" y="9867"/>
                        </a:lnTo>
                        <a:cubicBezTo>
                          <a:pt x="3672" y="9867"/>
                          <a:pt x="3672" y="10011"/>
                          <a:pt x="3529" y="10371"/>
                        </a:cubicBezTo>
                        <a:lnTo>
                          <a:pt x="3529" y="10371"/>
                        </a:lnTo>
                        <a:cubicBezTo>
                          <a:pt x="3529" y="10371"/>
                          <a:pt x="3384" y="11236"/>
                          <a:pt x="3384" y="11812"/>
                        </a:cubicBezTo>
                        <a:lnTo>
                          <a:pt x="3384" y="11812"/>
                        </a:lnTo>
                        <a:cubicBezTo>
                          <a:pt x="3384" y="13180"/>
                          <a:pt x="3672" y="14764"/>
                          <a:pt x="4896" y="16060"/>
                        </a:cubicBezTo>
                        <a:lnTo>
                          <a:pt x="4896" y="16060"/>
                        </a:lnTo>
                        <a:cubicBezTo>
                          <a:pt x="6121" y="17357"/>
                          <a:pt x="8353" y="18581"/>
                          <a:pt x="12962" y="18581"/>
                        </a:cubicBezTo>
                        <a:lnTo>
                          <a:pt x="12962" y="18581"/>
                        </a:lnTo>
                        <a:cubicBezTo>
                          <a:pt x="17715" y="18581"/>
                          <a:pt x="24845" y="17213"/>
                          <a:pt x="35142" y="13468"/>
                        </a:cubicBezTo>
                        <a:lnTo>
                          <a:pt x="35142" y="13468"/>
                        </a:lnTo>
                        <a:cubicBezTo>
                          <a:pt x="33558" y="12388"/>
                          <a:pt x="31326" y="10804"/>
                          <a:pt x="28662" y="9363"/>
                        </a:cubicBezTo>
                        <a:lnTo>
                          <a:pt x="28662" y="9363"/>
                        </a:lnTo>
                        <a:cubicBezTo>
                          <a:pt x="23548" y="6411"/>
                          <a:pt x="17067" y="3530"/>
                          <a:pt x="12098" y="3530"/>
                        </a:cubicBezTo>
                        <a:lnTo>
                          <a:pt x="12026" y="3530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95" name="Freeform: Shape 4294">
                    <a:extLst>
                      <a:ext uri="{FF2B5EF4-FFF2-40B4-BE49-F238E27FC236}">
                        <a16:creationId xmlns:a16="http://schemas.microsoft.com/office/drawing/2014/main" id="{B6D80E3C-92BE-2059-3764-23946ADD11DC}"/>
                      </a:ext>
                    </a:extLst>
                  </p:cNvPr>
                  <p:cNvSpPr/>
                  <p:nvPr/>
                </p:nvSpPr>
                <p:spPr>
                  <a:xfrm>
                    <a:off x="11280274" y="6016198"/>
                    <a:ext cx="34819" cy="34116"/>
                  </a:xfrm>
                  <a:custGeom>
                    <a:avLst/>
                    <a:gdLst>
                      <a:gd name="connsiteX0" fmla="*/ 486 w 34819"/>
                      <a:gd name="connsiteY0" fmla="*/ 33613 h 34116"/>
                      <a:gd name="connsiteX1" fmla="*/ 486 w 34819"/>
                      <a:gd name="connsiteY1" fmla="*/ 31236 h 34116"/>
                      <a:gd name="connsiteX2" fmla="*/ 486 w 34819"/>
                      <a:gd name="connsiteY2" fmla="*/ 31236 h 34116"/>
                      <a:gd name="connsiteX3" fmla="*/ 31956 w 34819"/>
                      <a:gd name="connsiteY3" fmla="*/ 486 h 34116"/>
                      <a:gd name="connsiteX4" fmla="*/ 34333 w 34819"/>
                      <a:gd name="connsiteY4" fmla="*/ 486 h 34116"/>
                      <a:gd name="connsiteX5" fmla="*/ 34333 w 34819"/>
                      <a:gd name="connsiteY5" fmla="*/ 486 h 34116"/>
                      <a:gd name="connsiteX6" fmla="*/ 34333 w 34819"/>
                      <a:gd name="connsiteY6" fmla="*/ 2862 h 34116"/>
                      <a:gd name="connsiteX7" fmla="*/ 34333 w 34819"/>
                      <a:gd name="connsiteY7" fmla="*/ 2862 h 34116"/>
                      <a:gd name="connsiteX8" fmla="*/ 2863 w 34819"/>
                      <a:gd name="connsiteY8" fmla="*/ 33613 h 34116"/>
                      <a:gd name="connsiteX9" fmla="*/ 1710 w 34819"/>
                      <a:gd name="connsiteY9" fmla="*/ 34117 h 34116"/>
                      <a:gd name="connsiteX10" fmla="*/ 1710 w 34819"/>
                      <a:gd name="connsiteY10" fmla="*/ 34117 h 34116"/>
                      <a:gd name="connsiteX11" fmla="*/ 486 w 34819"/>
                      <a:gd name="connsiteY11" fmla="*/ 33613 h 34116"/>
                      <a:gd name="connsiteX12" fmla="*/ 486 w 34819"/>
                      <a:gd name="connsiteY12" fmla="*/ 33613 h 34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4819" h="34116">
                        <a:moveTo>
                          <a:pt x="486" y="33613"/>
                        </a:moveTo>
                        <a:cubicBezTo>
                          <a:pt x="-162" y="32965"/>
                          <a:pt x="-162" y="31884"/>
                          <a:pt x="486" y="31236"/>
                        </a:cubicBezTo>
                        <a:lnTo>
                          <a:pt x="486" y="31236"/>
                        </a:lnTo>
                        <a:lnTo>
                          <a:pt x="31956" y="486"/>
                        </a:lnTo>
                        <a:cubicBezTo>
                          <a:pt x="32605" y="-162"/>
                          <a:pt x="33685" y="-162"/>
                          <a:pt x="34333" y="486"/>
                        </a:cubicBezTo>
                        <a:lnTo>
                          <a:pt x="34333" y="486"/>
                        </a:lnTo>
                        <a:cubicBezTo>
                          <a:pt x="34981" y="1134"/>
                          <a:pt x="34981" y="2215"/>
                          <a:pt x="34333" y="2862"/>
                        </a:cubicBezTo>
                        <a:lnTo>
                          <a:pt x="34333" y="2862"/>
                        </a:lnTo>
                        <a:lnTo>
                          <a:pt x="2863" y="33613"/>
                        </a:lnTo>
                        <a:cubicBezTo>
                          <a:pt x="2863" y="33613"/>
                          <a:pt x="2143" y="34117"/>
                          <a:pt x="1710" y="34117"/>
                        </a:cubicBezTo>
                        <a:lnTo>
                          <a:pt x="1710" y="34117"/>
                        </a:lnTo>
                        <a:cubicBezTo>
                          <a:pt x="1279" y="34117"/>
                          <a:pt x="846" y="33973"/>
                          <a:pt x="486" y="33613"/>
                        </a:cubicBezTo>
                        <a:lnTo>
                          <a:pt x="486" y="3361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96" name="Freeform: Shape 4295">
                    <a:extLst>
                      <a:ext uri="{FF2B5EF4-FFF2-40B4-BE49-F238E27FC236}">
                        <a16:creationId xmlns:a16="http://schemas.microsoft.com/office/drawing/2014/main" id="{FCA0D187-1F47-065E-BA37-E206263324CE}"/>
                      </a:ext>
                    </a:extLst>
                  </p:cNvPr>
                  <p:cNvSpPr/>
                  <p:nvPr/>
                </p:nvSpPr>
                <p:spPr>
                  <a:xfrm>
                    <a:off x="11313730" y="6004796"/>
                    <a:ext cx="40413" cy="21897"/>
                  </a:xfrm>
                  <a:custGeom>
                    <a:avLst/>
                    <a:gdLst>
                      <a:gd name="connsiteX0" fmla="*/ 27450 w 40413"/>
                      <a:gd name="connsiteY0" fmla="*/ 21898 h 21897"/>
                      <a:gd name="connsiteX1" fmla="*/ 1094 w 40413"/>
                      <a:gd name="connsiteY1" fmla="*/ 15489 h 21897"/>
                      <a:gd name="connsiteX2" fmla="*/ 1094 w 40413"/>
                      <a:gd name="connsiteY2" fmla="*/ 15489 h 21897"/>
                      <a:gd name="connsiteX3" fmla="*/ 1670 w 40413"/>
                      <a:gd name="connsiteY3" fmla="*/ 13904 h 21897"/>
                      <a:gd name="connsiteX4" fmla="*/ 2678 w 40413"/>
                      <a:gd name="connsiteY4" fmla="*/ 15200 h 21897"/>
                      <a:gd name="connsiteX5" fmla="*/ 1670 w 40413"/>
                      <a:gd name="connsiteY5" fmla="*/ 13904 h 21897"/>
                      <a:gd name="connsiteX6" fmla="*/ 1094 w 40413"/>
                      <a:gd name="connsiteY6" fmla="*/ 15489 h 21897"/>
                      <a:gd name="connsiteX7" fmla="*/ 14 w 40413"/>
                      <a:gd name="connsiteY7" fmla="*/ 14120 h 21897"/>
                      <a:gd name="connsiteX8" fmla="*/ 14 w 40413"/>
                      <a:gd name="connsiteY8" fmla="*/ 14120 h 21897"/>
                      <a:gd name="connsiteX9" fmla="*/ 661 w 40413"/>
                      <a:gd name="connsiteY9" fmla="*/ 12536 h 21897"/>
                      <a:gd name="connsiteX10" fmla="*/ 661 w 40413"/>
                      <a:gd name="connsiteY10" fmla="*/ 12536 h 21897"/>
                      <a:gd name="connsiteX11" fmla="*/ 28387 w 40413"/>
                      <a:gd name="connsiteY11" fmla="*/ 5 h 21897"/>
                      <a:gd name="connsiteX12" fmla="*/ 28387 w 40413"/>
                      <a:gd name="connsiteY12" fmla="*/ 5 h 21897"/>
                      <a:gd name="connsiteX13" fmla="*/ 40053 w 40413"/>
                      <a:gd name="connsiteY13" fmla="*/ 8863 h 21897"/>
                      <a:gd name="connsiteX14" fmla="*/ 40053 w 40413"/>
                      <a:gd name="connsiteY14" fmla="*/ 8863 h 21897"/>
                      <a:gd name="connsiteX15" fmla="*/ 40413 w 40413"/>
                      <a:gd name="connsiteY15" fmla="*/ 11744 h 21897"/>
                      <a:gd name="connsiteX16" fmla="*/ 40413 w 40413"/>
                      <a:gd name="connsiteY16" fmla="*/ 11744 h 21897"/>
                      <a:gd name="connsiteX17" fmla="*/ 37965 w 40413"/>
                      <a:gd name="connsiteY17" fmla="*/ 18297 h 21897"/>
                      <a:gd name="connsiteX18" fmla="*/ 37965 w 40413"/>
                      <a:gd name="connsiteY18" fmla="*/ 18297 h 21897"/>
                      <a:gd name="connsiteX19" fmla="*/ 27523 w 40413"/>
                      <a:gd name="connsiteY19" fmla="*/ 21826 h 21897"/>
                      <a:gd name="connsiteX20" fmla="*/ 27523 w 40413"/>
                      <a:gd name="connsiteY20" fmla="*/ 21826 h 21897"/>
                      <a:gd name="connsiteX21" fmla="*/ 27450 w 40413"/>
                      <a:gd name="connsiteY21" fmla="*/ 18513 h 21897"/>
                      <a:gd name="connsiteX22" fmla="*/ 35516 w 40413"/>
                      <a:gd name="connsiteY22" fmla="*/ 15993 h 21897"/>
                      <a:gd name="connsiteX23" fmla="*/ 35516 w 40413"/>
                      <a:gd name="connsiteY23" fmla="*/ 15993 h 21897"/>
                      <a:gd name="connsiteX24" fmla="*/ 37029 w 40413"/>
                      <a:gd name="connsiteY24" fmla="*/ 11744 h 21897"/>
                      <a:gd name="connsiteX25" fmla="*/ 37029 w 40413"/>
                      <a:gd name="connsiteY25" fmla="*/ 11744 h 21897"/>
                      <a:gd name="connsiteX26" fmla="*/ 36885 w 40413"/>
                      <a:gd name="connsiteY26" fmla="*/ 10303 h 21897"/>
                      <a:gd name="connsiteX27" fmla="*/ 36885 w 40413"/>
                      <a:gd name="connsiteY27" fmla="*/ 10303 h 21897"/>
                      <a:gd name="connsiteX28" fmla="*/ 36813 w 40413"/>
                      <a:gd name="connsiteY28" fmla="*/ 9799 h 21897"/>
                      <a:gd name="connsiteX29" fmla="*/ 36813 w 40413"/>
                      <a:gd name="connsiteY29" fmla="*/ 9799 h 21897"/>
                      <a:gd name="connsiteX30" fmla="*/ 28387 w 40413"/>
                      <a:gd name="connsiteY30" fmla="*/ 3390 h 21897"/>
                      <a:gd name="connsiteX31" fmla="*/ 28387 w 40413"/>
                      <a:gd name="connsiteY31" fmla="*/ 3390 h 21897"/>
                      <a:gd name="connsiteX32" fmla="*/ 11680 w 40413"/>
                      <a:gd name="connsiteY32" fmla="*/ 9223 h 21897"/>
                      <a:gd name="connsiteX33" fmla="*/ 11680 w 40413"/>
                      <a:gd name="connsiteY33" fmla="*/ 9223 h 21897"/>
                      <a:gd name="connsiteX34" fmla="*/ 5198 w 40413"/>
                      <a:gd name="connsiteY34" fmla="*/ 13328 h 21897"/>
                      <a:gd name="connsiteX35" fmla="*/ 5198 w 40413"/>
                      <a:gd name="connsiteY35" fmla="*/ 13328 h 21897"/>
                      <a:gd name="connsiteX36" fmla="*/ 27378 w 40413"/>
                      <a:gd name="connsiteY36" fmla="*/ 18441 h 21897"/>
                      <a:gd name="connsiteX37" fmla="*/ 27378 w 40413"/>
                      <a:gd name="connsiteY37" fmla="*/ 18441 h 21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40413" h="21897">
                        <a:moveTo>
                          <a:pt x="27450" y="21898"/>
                        </a:moveTo>
                        <a:cubicBezTo>
                          <a:pt x="21618" y="21898"/>
                          <a:pt x="13264" y="20169"/>
                          <a:pt x="1094" y="15489"/>
                        </a:cubicBezTo>
                        <a:lnTo>
                          <a:pt x="1094" y="15489"/>
                        </a:lnTo>
                        <a:lnTo>
                          <a:pt x="1670" y="13904"/>
                        </a:lnTo>
                        <a:lnTo>
                          <a:pt x="2678" y="15200"/>
                        </a:lnTo>
                        <a:lnTo>
                          <a:pt x="1670" y="13904"/>
                        </a:lnTo>
                        <a:lnTo>
                          <a:pt x="1094" y="15489"/>
                        </a:lnTo>
                        <a:cubicBezTo>
                          <a:pt x="517" y="15272"/>
                          <a:pt x="86" y="14768"/>
                          <a:pt x="14" y="14120"/>
                        </a:cubicBezTo>
                        <a:lnTo>
                          <a:pt x="14" y="14120"/>
                        </a:lnTo>
                        <a:cubicBezTo>
                          <a:pt x="-59" y="13544"/>
                          <a:pt x="158" y="12896"/>
                          <a:pt x="661" y="12536"/>
                        </a:cubicBezTo>
                        <a:lnTo>
                          <a:pt x="661" y="12536"/>
                        </a:lnTo>
                        <a:cubicBezTo>
                          <a:pt x="661" y="12536"/>
                          <a:pt x="16145" y="150"/>
                          <a:pt x="28387" y="5"/>
                        </a:cubicBezTo>
                        <a:lnTo>
                          <a:pt x="28387" y="5"/>
                        </a:lnTo>
                        <a:cubicBezTo>
                          <a:pt x="33428" y="-139"/>
                          <a:pt x="38253" y="2598"/>
                          <a:pt x="40053" y="8863"/>
                        </a:cubicBezTo>
                        <a:lnTo>
                          <a:pt x="40053" y="8863"/>
                        </a:lnTo>
                        <a:cubicBezTo>
                          <a:pt x="40053" y="8863"/>
                          <a:pt x="40413" y="10088"/>
                          <a:pt x="40413" y="11744"/>
                        </a:cubicBezTo>
                        <a:lnTo>
                          <a:pt x="40413" y="11744"/>
                        </a:lnTo>
                        <a:cubicBezTo>
                          <a:pt x="40413" y="13544"/>
                          <a:pt x="39981" y="16137"/>
                          <a:pt x="37965" y="18297"/>
                        </a:cubicBezTo>
                        <a:lnTo>
                          <a:pt x="37965" y="18297"/>
                        </a:lnTo>
                        <a:cubicBezTo>
                          <a:pt x="35949" y="20386"/>
                          <a:pt x="32636" y="21826"/>
                          <a:pt x="27523" y="21826"/>
                        </a:cubicBezTo>
                        <a:lnTo>
                          <a:pt x="27523" y="21826"/>
                        </a:lnTo>
                        <a:close/>
                        <a:moveTo>
                          <a:pt x="27450" y="18513"/>
                        </a:moveTo>
                        <a:cubicBezTo>
                          <a:pt x="32059" y="18513"/>
                          <a:pt x="34292" y="17289"/>
                          <a:pt x="35516" y="15993"/>
                        </a:cubicBezTo>
                        <a:lnTo>
                          <a:pt x="35516" y="15993"/>
                        </a:lnTo>
                        <a:cubicBezTo>
                          <a:pt x="36668" y="14768"/>
                          <a:pt x="37029" y="13112"/>
                          <a:pt x="37029" y="11744"/>
                        </a:cubicBezTo>
                        <a:lnTo>
                          <a:pt x="37029" y="11744"/>
                        </a:lnTo>
                        <a:cubicBezTo>
                          <a:pt x="37029" y="11168"/>
                          <a:pt x="37029" y="10663"/>
                          <a:pt x="36885" y="10303"/>
                        </a:cubicBezTo>
                        <a:lnTo>
                          <a:pt x="36885" y="10303"/>
                        </a:lnTo>
                        <a:cubicBezTo>
                          <a:pt x="36885" y="10303"/>
                          <a:pt x="36813" y="9871"/>
                          <a:pt x="36813" y="9799"/>
                        </a:cubicBezTo>
                        <a:lnTo>
                          <a:pt x="36813" y="9799"/>
                        </a:lnTo>
                        <a:cubicBezTo>
                          <a:pt x="35156" y="4830"/>
                          <a:pt x="32420" y="3462"/>
                          <a:pt x="28387" y="3390"/>
                        </a:cubicBezTo>
                        <a:lnTo>
                          <a:pt x="28387" y="3390"/>
                        </a:lnTo>
                        <a:cubicBezTo>
                          <a:pt x="23418" y="3390"/>
                          <a:pt x="16865" y="6271"/>
                          <a:pt x="11680" y="9223"/>
                        </a:cubicBezTo>
                        <a:lnTo>
                          <a:pt x="11680" y="9223"/>
                        </a:lnTo>
                        <a:cubicBezTo>
                          <a:pt x="9087" y="10735"/>
                          <a:pt x="6782" y="12248"/>
                          <a:pt x="5198" y="13328"/>
                        </a:cubicBezTo>
                        <a:lnTo>
                          <a:pt x="5198" y="13328"/>
                        </a:lnTo>
                        <a:cubicBezTo>
                          <a:pt x="15497" y="17073"/>
                          <a:pt x="22626" y="18441"/>
                          <a:pt x="27378" y="18441"/>
                        </a:cubicBezTo>
                        <a:lnTo>
                          <a:pt x="27378" y="1844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97" name="Freeform: Shape 4296">
                    <a:extLst>
                      <a:ext uri="{FF2B5EF4-FFF2-40B4-BE49-F238E27FC236}">
                        <a16:creationId xmlns:a16="http://schemas.microsoft.com/office/drawing/2014/main" id="{8B697E7E-0D7D-4A3A-5E0F-B0FE2EEE73D5}"/>
                      </a:ext>
                    </a:extLst>
                  </p:cNvPr>
                  <p:cNvSpPr/>
                  <p:nvPr/>
                </p:nvSpPr>
                <p:spPr>
                  <a:xfrm>
                    <a:off x="11310736" y="6016243"/>
                    <a:ext cx="34872" cy="34144"/>
                  </a:xfrm>
                  <a:custGeom>
                    <a:avLst/>
                    <a:gdLst>
                      <a:gd name="connsiteX0" fmla="*/ 31957 w 34872"/>
                      <a:gd name="connsiteY0" fmla="*/ 33640 h 34144"/>
                      <a:gd name="connsiteX1" fmla="*/ 487 w 34872"/>
                      <a:gd name="connsiteY1" fmla="*/ 2890 h 34144"/>
                      <a:gd name="connsiteX2" fmla="*/ 487 w 34872"/>
                      <a:gd name="connsiteY2" fmla="*/ 514 h 34144"/>
                      <a:gd name="connsiteX3" fmla="*/ 487 w 34872"/>
                      <a:gd name="connsiteY3" fmla="*/ 514 h 34144"/>
                      <a:gd name="connsiteX4" fmla="*/ 2863 w 34872"/>
                      <a:gd name="connsiteY4" fmla="*/ 514 h 34144"/>
                      <a:gd name="connsiteX5" fmla="*/ 2863 w 34872"/>
                      <a:gd name="connsiteY5" fmla="*/ 514 h 34144"/>
                      <a:gd name="connsiteX6" fmla="*/ 34333 w 34872"/>
                      <a:gd name="connsiteY6" fmla="*/ 31263 h 34144"/>
                      <a:gd name="connsiteX7" fmla="*/ 34333 w 34872"/>
                      <a:gd name="connsiteY7" fmla="*/ 33640 h 34144"/>
                      <a:gd name="connsiteX8" fmla="*/ 34333 w 34872"/>
                      <a:gd name="connsiteY8" fmla="*/ 33640 h 34144"/>
                      <a:gd name="connsiteX9" fmla="*/ 33108 w 34872"/>
                      <a:gd name="connsiteY9" fmla="*/ 34144 h 34144"/>
                      <a:gd name="connsiteX10" fmla="*/ 33108 w 34872"/>
                      <a:gd name="connsiteY10" fmla="*/ 34144 h 34144"/>
                      <a:gd name="connsiteX11" fmla="*/ 31957 w 34872"/>
                      <a:gd name="connsiteY11" fmla="*/ 33640 h 34144"/>
                      <a:gd name="connsiteX12" fmla="*/ 31957 w 34872"/>
                      <a:gd name="connsiteY12" fmla="*/ 33640 h 34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4872" h="34144">
                        <a:moveTo>
                          <a:pt x="31957" y="33640"/>
                        </a:moveTo>
                        <a:lnTo>
                          <a:pt x="487" y="2890"/>
                        </a:lnTo>
                        <a:cubicBezTo>
                          <a:pt x="-162" y="2242"/>
                          <a:pt x="-162" y="1162"/>
                          <a:pt x="487" y="514"/>
                        </a:cubicBezTo>
                        <a:lnTo>
                          <a:pt x="487" y="514"/>
                        </a:lnTo>
                        <a:cubicBezTo>
                          <a:pt x="1134" y="-135"/>
                          <a:pt x="2215" y="-207"/>
                          <a:pt x="2863" y="514"/>
                        </a:cubicBezTo>
                        <a:lnTo>
                          <a:pt x="2863" y="514"/>
                        </a:lnTo>
                        <a:lnTo>
                          <a:pt x="34333" y="31263"/>
                        </a:lnTo>
                        <a:cubicBezTo>
                          <a:pt x="35053" y="31912"/>
                          <a:pt x="35053" y="32992"/>
                          <a:pt x="34333" y="33640"/>
                        </a:cubicBezTo>
                        <a:lnTo>
                          <a:pt x="34333" y="33640"/>
                        </a:lnTo>
                        <a:cubicBezTo>
                          <a:pt x="34333" y="33640"/>
                          <a:pt x="33541" y="34144"/>
                          <a:pt x="33108" y="34144"/>
                        </a:cubicBezTo>
                        <a:lnTo>
                          <a:pt x="33108" y="34144"/>
                        </a:lnTo>
                        <a:cubicBezTo>
                          <a:pt x="32677" y="34144"/>
                          <a:pt x="32244" y="34000"/>
                          <a:pt x="31957" y="33640"/>
                        </a:cubicBezTo>
                        <a:lnTo>
                          <a:pt x="31957" y="33640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275" name="Freeform: Shape 4274">
                  <a:extLst>
                    <a:ext uri="{FF2B5EF4-FFF2-40B4-BE49-F238E27FC236}">
                      <a16:creationId xmlns:a16="http://schemas.microsoft.com/office/drawing/2014/main" id="{5D2BC859-CE82-C747-116F-C3BE4105B5F3}"/>
                    </a:ext>
                  </a:extLst>
                </p:cNvPr>
                <p:cNvSpPr/>
                <p:nvPr/>
              </p:nvSpPr>
              <p:spPr>
                <a:xfrm>
                  <a:off x="10956193" y="6068822"/>
                  <a:ext cx="260619" cy="190837"/>
                </a:xfrm>
                <a:custGeom>
                  <a:avLst/>
                  <a:gdLst>
                    <a:gd name="connsiteX0" fmla="*/ 0 w 260619"/>
                    <a:gd name="connsiteY0" fmla="*/ 0 h 190837"/>
                    <a:gd name="connsiteX1" fmla="*/ 260619 w 260619"/>
                    <a:gd name="connsiteY1" fmla="*/ 0 h 190837"/>
                    <a:gd name="connsiteX2" fmla="*/ 260619 w 260619"/>
                    <a:gd name="connsiteY2" fmla="*/ 190838 h 190837"/>
                    <a:gd name="connsiteX3" fmla="*/ 0 w 260619"/>
                    <a:gd name="connsiteY3" fmla="*/ 190838 h 190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0619" h="190837">
                      <a:moveTo>
                        <a:pt x="0" y="0"/>
                      </a:moveTo>
                      <a:lnTo>
                        <a:pt x="260619" y="0"/>
                      </a:lnTo>
                      <a:lnTo>
                        <a:pt x="260619" y="190838"/>
                      </a:lnTo>
                      <a:lnTo>
                        <a:pt x="0" y="19083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6" name="Freeform: Shape 4275">
                  <a:extLst>
                    <a:ext uri="{FF2B5EF4-FFF2-40B4-BE49-F238E27FC236}">
                      <a16:creationId xmlns:a16="http://schemas.microsoft.com/office/drawing/2014/main" id="{552DD171-2ED6-BEF0-97B5-7269DDD952E2}"/>
                    </a:ext>
                  </a:extLst>
                </p:cNvPr>
                <p:cNvSpPr/>
                <p:nvPr/>
              </p:nvSpPr>
              <p:spPr>
                <a:xfrm>
                  <a:off x="11078689" y="6069399"/>
                  <a:ext cx="11090" cy="191053"/>
                </a:xfrm>
                <a:custGeom>
                  <a:avLst/>
                  <a:gdLst>
                    <a:gd name="connsiteX0" fmla="*/ 11090 w 11090"/>
                    <a:gd name="connsiteY0" fmla="*/ 191053 h 191053"/>
                    <a:gd name="connsiteX1" fmla="*/ 0 w 11090"/>
                    <a:gd name="connsiteY1" fmla="*/ 191053 h 191053"/>
                    <a:gd name="connsiteX2" fmla="*/ 0 w 11090"/>
                    <a:gd name="connsiteY2" fmla="*/ 0 h 191053"/>
                    <a:gd name="connsiteX3" fmla="*/ 6481 w 11090"/>
                    <a:gd name="connsiteY3" fmla="*/ 0 h 191053"/>
                    <a:gd name="connsiteX4" fmla="*/ 6481 w 11090"/>
                    <a:gd name="connsiteY4" fmla="*/ 191053 h 191053"/>
                    <a:gd name="connsiteX5" fmla="*/ 11090 w 11090"/>
                    <a:gd name="connsiteY5" fmla="*/ 191053 h 19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90" h="191053">
                      <a:moveTo>
                        <a:pt x="11090" y="191053"/>
                      </a:moveTo>
                      <a:lnTo>
                        <a:pt x="0" y="191053"/>
                      </a:lnTo>
                      <a:lnTo>
                        <a:pt x="0" y="0"/>
                      </a:lnTo>
                      <a:lnTo>
                        <a:pt x="6481" y="0"/>
                      </a:lnTo>
                      <a:lnTo>
                        <a:pt x="6481" y="191053"/>
                      </a:lnTo>
                      <a:lnTo>
                        <a:pt x="11090" y="191053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7" name="Freeform: Shape 4276">
                  <a:extLst>
                    <a:ext uri="{FF2B5EF4-FFF2-40B4-BE49-F238E27FC236}">
                      <a16:creationId xmlns:a16="http://schemas.microsoft.com/office/drawing/2014/main" id="{71632300-9036-0D39-B440-029E6AA93E3B}"/>
                    </a:ext>
                  </a:extLst>
                </p:cNvPr>
                <p:cNvSpPr/>
                <p:nvPr/>
              </p:nvSpPr>
              <p:spPr>
                <a:xfrm>
                  <a:off x="10956481" y="6161649"/>
                  <a:ext cx="259970" cy="5544"/>
                </a:xfrm>
                <a:custGeom>
                  <a:avLst/>
                  <a:gdLst>
                    <a:gd name="connsiteX0" fmla="*/ 259971 w 259970"/>
                    <a:gd name="connsiteY0" fmla="*/ 5545 h 5544"/>
                    <a:gd name="connsiteX1" fmla="*/ 0 w 259970"/>
                    <a:gd name="connsiteY1" fmla="*/ 5545 h 5544"/>
                    <a:gd name="connsiteX2" fmla="*/ 0 w 259970"/>
                    <a:gd name="connsiteY2" fmla="*/ 0 h 5544"/>
                    <a:gd name="connsiteX3" fmla="*/ 259971 w 259970"/>
                    <a:gd name="connsiteY3" fmla="*/ 0 h 5544"/>
                    <a:gd name="connsiteX4" fmla="*/ 259971 w 259970"/>
                    <a:gd name="connsiteY4" fmla="*/ 5545 h 5544"/>
                    <a:gd name="connsiteX5" fmla="*/ 259971 w 259970"/>
                    <a:gd name="connsiteY5" fmla="*/ 5545 h 5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9970" h="5544">
                      <a:moveTo>
                        <a:pt x="259971" y="5545"/>
                      </a:moveTo>
                      <a:lnTo>
                        <a:pt x="0" y="5545"/>
                      </a:lnTo>
                      <a:lnTo>
                        <a:pt x="0" y="0"/>
                      </a:lnTo>
                      <a:lnTo>
                        <a:pt x="259971" y="0"/>
                      </a:lnTo>
                      <a:lnTo>
                        <a:pt x="259971" y="5545"/>
                      </a:lnTo>
                      <a:lnTo>
                        <a:pt x="259971" y="5545"/>
                      </a:lnTo>
                      <a:close/>
                    </a:path>
                  </a:pathLst>
                </a:custGeom>
                <a:solidFill>
                  <a:srgbClr val="F9EED5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78" name="Graphic 6">
                  <a:extLst>
                    <a:ext uri="{FF2B5EF4-FFF2-40B4-BE49-F238E27FC236}">
                      <a16:creationId xmlns:a16="http://schemas.microsoft.com/office/drawing/2014/main" id="{8A7FF5B7-DC34-EA30-A142-BDEF555DF3D5}"/>
                    </a:ext>
                  </a:extLst>
                </p:cNvPr>
                <p:cNvGrpSpPr/>
                <p:nvPr/>
              </p:nvGrpSpPr>
              <p:grpSpPr>
                <a:xfrm>
                  <a:off x="11036920" y="6149761"/>
                  <a:ext cx="89514" cy="49622"/>
                  <a:chOff x="11036920" y="6149761"/>
                  <a:chExt cx="89514" cy="49622"/>
                </a:xfrm>
                <a:solidFill>
                  <a:srgbClr val="F9EED5"/>
                </a:solidFill>
              </p:grpSpPr>
              <p:sp>
                <p:nvSpPr>
                  <p:cNvPr id="4287" name="Freeform: Shape 4286">
                    <a:extLst>
                      <a:ext uri="{FF2B5EF4-FFF2-40B4-BE49-F238E27FC236}">
                        <a16:creationId xmlns:a16="http://schemas.microsoft.com/office/drawing/2014/main" id="{36A1F228-BB79-2421-7E43-D94EA41CE2AA}"/>
                      </a:ext>
                    </a:extLst>
                  </p:cNvPr>
                  <p:cNvSpPr/>
                  <p:nvPr/>
                </p:nvSpPr>
                <p:spPr>
                  <a:xfrm>
                    <a:off x="11036920" y="6149833"/>
                    <a:ext cx="43966" cy="23769"/>
                  </a:xfrm>
                  <a:custGeom>
                    <a:avLst/>
                    <a:gdLst>
                      <a:gd name="connsiteX0" fmla="*/ 2664 w 43966"/>
                      <a:gd name="connsiteY0" fmla="*/ 19881 h 23769"/>
                      <a:gd name="connsiteX1" fmla="*/ 0 w 43966"/>
                      <a:gd name="connsiteY1" fmla="*/ 12752 h 23769"/>
                      <a:gd name="connsiteX2" fmla="*/ 0 w 43966"/>
                      <a:gd name="connsiteY2" fmla="*/ 12752 h 23769"/>
                      <a:gd name="connsiteX3" fmla="*/ 433 w 43966"/>
                      <a:gd name="connsiteY3" fmla="*/ 9583 h 23769"/>
                      <a:gd name="connsiteX4" fmla="*/ 433 w 43966"/>
                      <a:gd name="connsiteY4" fmla="*/ 9583 h 23769"/>
                      <a:gd name="connsiteX5" fmla="*/ 13107 w 43966"/>
                      <a:gd name="connsiteY5" fmla="*/ 5 h 23769"/>
                      <a:gd name="connsiteX6" fmla="*/ 13107 w 43966"/>
                      <a:gd name="connsiteY6" fmla="*/ 5 h 23769"/>
                      <a:gd name="connsiteX7" fmla="*/ 43281 w 43966"/>
                      <a:gd name="connsiteY7" fmla="*/ 13616 h 23769"/>
                      <a:gd name="connsiteX8" fmla="*/ 43281 w 43966"/>
                      <a:gd name="connsiteY8" fmla="*/ 13616 h 23769"/>
                      <a:gd name="connsiteX9" fmla="*/ 42129 w 43966"/>
                      <a:gd name="connsiteY9" fmla="*/ 15056 h 23769"/>
                      <a:gd name="connsiteX10" fmla="*/ 43281 w 43966"/>
                      <a:gd name="connsiteY10" fmla="*/ 13616 h 23769"/>
                      <a:gd name="connsiteX11" fmla="*/ 43929 w 43966"/>
                      <a:gd name="connsiteY11" fmla="*/ 15344 h 23769"/>
                      <a:gd name="connsiteX12" fmla="*/ 43929 w 43966"/>
                      <a:gd name="connsiteY12" fmla="*/ 15344 h 23769"/>
                      <a:gd name="connsiteX13" fmla="*/ 42777 w 43966"/>
                      <a:gd name="connsiteY13" fmla="*/ 16784 h 23769"/>
                      <a:gd name="connsiteX14" fmla="*/ 42777 w 43966"/>
                      <a:gd name="connsiteY14" fmla="*/ 16784 h 23769"/>
                      <a:gd name="connsiteX15" fmla="*/ 14115 w 43966"/>
                      <a:gd name="connsiteY15" fmla="*/ 23770 h 23769"/>
                      <a:gd name="connsiteX16" fmla="*/ 14043 w 43966"/>
                      <a:gd name="connsiteY16" fmla="*/ 23770 h 23769"/>
                      <a:gd name="connsiteX17" fmla="*/ 2664 w 43966"/>
                      <a:gd name="connsiteY17" fmla="*/ 19881 h 23769"/>
                      <a:gd name="connsiteX18" fmla="*/ 2664 w 43966"/>
                      <a:gd name="connsiteY18" fmla="*/ 19881 h 23769"/>
                      <a:gd name="connsiteX19" fmla="*/ 13107 w 43966"/>
                      <a:gd name="connsiteY19" fmla="*/ 3606 h 23769"/>
                      <a:gd name="connsiteX20" fmla="*/ 3961 w 43966"/>
                      <a:gd name="connsiteY20" fmla="*/ 10591 h 23769"/>
                      <a:gd name="connsiteX21" fmla="*/ 3961 w 43966"/>
                      <a:gd name="connsiteY21" fmla="*/ 10591 h 23769"/>
                      <a:gd name="connsiteX22" fmla="*/ 3817 w 43966"/>
                      <a:gd name="connsiteY22" fmla="*/ 11095 h 23769"/>
                      <a:gd name="connsiteX23" fmla="*/ 3817 w 43966"/>
                      <a:gd name="connsiteY23" fmla="*/ 11095 h 23769"/>
                      <a:gd name="connsiteX24" fmla="*/ 3673 w 43966"/>
                      <a:gd name="connsiteY24" fmla="*/ 12680 h 23769"/>
                      <a:gd name="connsiteX25" fmla="*/ 3673 w 43966"/>
                      <a:gd name="connsiteY25" fmla="*/ 12680 h 23769"/>
                      <a:gd name="connsiteX26" fmla="*/ 5329 w 43966"/>
                      <a:gd name="connsiteY26" fmla="*/ 17288 h 23769"/>
                      <a:gd name="connsiteX27" fmla="*/ 5329 w 43966"/>
                      <a:gd name="connsiteY27" fmla="*/ 17288 h 23769"/>
                      <a:gd name="connsiteX28" fmla="*/ 14115 w 43966"/>
                      <a:gd name="connsiteY28" fmla="*/ 19953 h 23769"/>
                      <a:gd name="connsiteX29" fmla="*/ 14115 w 43966"/>
                      <a:gd name="connsiteY29" fmla="*/ 19953 h 23769"/>
                      <a:gd name="connsiteX30" fmla="*/ 38240 w 43966"/>
                      <a:gd name="connsiteY30" fmla="*/ 14408 h 23769"/>
                      <a:gd name="connsiteX31" fmla="*/ 38240 w 43966"/>
                      <a:gd name="connsiteY31" fmla="*/ 14408 h 23769"/>
                      <a:gd name="connsiteX32" fmla="*/ 31183 w 43966"/>
                      <a:gd name="connsiteY32" fmla="*/ 9943 h 23769"/>
                      <a:gd name="connsiteX33" fmla="*/ 31183 w 43966"/>
                      <a:gd name="connsiteY33" fmla="*/ 9943 h 23769"/>
                      <a:gd name="connsiteX34" fmla="*/ 13179 w 43966"/>
                      <a:gd name="connsiteY34" fmla="*/ 3606 h 23769"/>
                      <a:gd name="connsiteX35" fmla="*/ 13107 w 43966"/>
                      <a:gd name="connsiteY35" fmla="*/ 3606 h 23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3966" h="23769">
                        <a:moveTo>
                          <a:pt x="2664" y="19881"/>
                        </a:moveTo>
                        <a:cubicBezTo>
                          <a:pt x="505" y="17577"/>
                          <a:pt x="0" y="14768"/>
                          <a:pt x="0" y="12752"/>
                        </a:cubicBezTo>
                        <a:lnTo>
                          <a:pt x="0" y="12752"/>
                        </a:lnTo>
                        <a:cubicBezTo>
                          <a:pt x="0" y="10951"/>
                          <a:pt x="360" y="9727"/>
                          <a:pt x="433" y="9583"/>
                        </a:cubicBezTo>
                        <a:lnTo>
                          <a:pt x="433" y="9583"/>
                        </a:lnTo>
                        <a:cubicBezTo>
                          <a:pt x="2377" y="2814"/>
                          <a:pt x="7634" y="-139"/>
                          <a:pt x="13107" y="5"/>
                        </a:cubicBezTo>
                        <a:lnTo>
                          <a:pt x="13107" y="5"/>
                        </a:lnTo>
                        <a:cubicBezTo>
                          <a:pt x="26357" y="149"/>
                          <a:pt x="43064" y="13616"/>
                          <a:pt x="43281" y="13616"/>
                        </a:cubicBezTo>
                        <a:lnTo>
                          <a:pt x="43281" y="13616"/>
                        </a:lnTo>
                        <a:lnTo>
                          <a:pt x="42129" y="15056"/>
                        </a:lnTo>
                        <a:lnTo>
                          <a:pt x="43281" y="13616"/>
                        </a:lnTo>
                        <a:cubicBezTo>
                          <a:pt x="43785" y="13976"/>
                          <a:pt x="44073" y="14696"/>
                          <a:pt x="43929" y="15344"/>
                        </a:cubicBezTo>
                        <a:lnTo>
                          <a:pt x="43929" y="15344"/>
                        </a:lnTo>
                        <a:cubicBezTo>
                          <a:pt x="43857" y="15992"/>
                          <a:pt x="43425" y="16568"/>
                          <a:pt x="42777" y="16784"/>
                        </a:cubicBezTo>
                        <a:lnTo>
                          <a:pt x="42777" y="16784"/>
                        </a:lnTo>
                        <a:cubicBezTo>
                          <a:pt x="29527" y="21897"/>
                          <a:pt x="20453" y="23770"/>
                          <a:pt x="14115" y="23770"/>
                        </a:cubicBezTo>
                        <a:lnTo>
                          <a:pt x="14043" y="23770"/>
                        </a:lnTo>
                        <a:cubicBezTo>
                          <a:pt x="8498" y="23770"/>
                          <a:pt x="4825" y="22186"/>
                          <a:pt x="2664" y="19881"/>
                        </a:cubicBezTo>
                        <a:lnTo>
                          <a:pt x="2664" y="19881"/>
                        </a:lnTo>
                        <a:close/>
                        <a:moveTo>
                          <a:pt x="13107" y="3606"/>
                        </a:moveTo>
                        <a:cubicBezTo>
                          <a:pt x="8714" y="3750"/>
                          <a:pt x="5689" y="5190"/>
                          <a:pt x="3961" y="10591"/>
                        </a:cubicBezTo>
                        <a:lnTo>
                          <a:pt x="3961" y="10591"/>
                        </a:lnTo>
                        <a:cubicBezTo>
                          <a:pt x="3961" y="10591"/>
                          <a:pt x="3961" y="10735"/>
                          <a:pt x="3817" y="11095"/>
                        </a:cubicBezTo>
                        <a:lnTo>
                          <a:pt x="3817" y="11095"/>
                        </a:lnTo>
                        <a:cubicBezTo>
                          <a:pt x="3817" y="11455"/>
                          <a:pt x="3673" y="12031"/>
                          <a:pt x="3673" y="12680"/>
                        </a:cubicBezTo>
                        <a:lnTo>
                          <a:pt x="3673" y="12680"/>
                        </a:lnTo>
                        <a:cubicBezTo>
                          <a:pt x="3673" y="14192"/>
                          <a:pt x="4033" y="15920"/>
                          <a:pt x="5329" y="17288"/>
                        </a:cubicBezTo>
                        <a:lnTo>
                          <a:pt x="5329" y="17288"/>
                        </a:lnTo>
                        <a:cubicBezTo>
                          <a:pt x="6626" y="18656"/>
                          <a:pt x="9074" y="19953"/>
                          <a:pt x="14115" y="19953"/>
                        </a:cubicBezTo>
                        <a:lnTo>
                          <a:pt x="14115" y="19953"/>
                        </a:lnTo>
                        <a:cubicBezTo>
                          <a:pt x="19300" y="19953"/>
                          <a:pt x="27077" y="18513"/>
                          <a:pt x="38240" y="14408"/>
                        </a:cubicBezTo>
                        <a:lnTo>
                          <a:pt x="38240" y="14408"/>
                        </a:lnTo>
                        <a:cubicBezTo>
                          <a:pt x="36512" y="13184"/>
                          <a:pt x="34063" y="11599"/>
                          <a:pt x="31183" y="9943"/>
                        </a:cubicBezTo>
                        <a:lnTo>
                          <a:pt x="31183" y="9943"/>
                        </a:lnTo>
                        <a:cubicBezTo>
                          <a:pt x="25637" y="6702"/>
                          <a:pt x="18508" y="3606"/>
                          <a:pt x="13179" y="3606"/>
                        </a:cubicBezTo>
                        <a:lnTo>
                          <a:pt x="13107" y="3606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88" name="Freeform: Shape 4287">
                    <a:extLst>
                      <a:ext uri="{FF2B5EF4-FFF2-40B4-BE49-F238E27FC236}">
                        <a16:creationId xmlns:a16="http://schemas.microsoft.com/office/drawing/2014/main" id="{686D882B-518E-676A-CA58-5FFAD3BB07F2}"/>
                      </a:ext>
                    </a:extLst>
                  </p:cNvPr>
                  <p:cNvSpPr/>
                  <p:nvPr/>
                </p:nvSpPr>
                <p:spPr>
                  <a:xfrm>
                    <a:off x="11046174" y="6162117"/>
                    <a:ext cx="37951" cy="37123"/>
                  </a:xfrm>
                  <a:custGeom>
                    <a:avLst/>
                    <a:gdLst>
                      <a:gd name="connsiteX0" fmla="*/ 540 w 37951"/>
                      <a:gd name="connsiteY0" fmla="*/ 36619 h 37123"/>
                      <a:gd name="connsiteX1" fmla="*/ 540 w 37951"/>
                      <a:gd name="connsiteY1" fmla="*/ 34027 h 37123"/>
                      <a:gd name="connsiteX2" fmla="*/ 540 w 37951"/>
                      <a:gd name="connsiteY2" fmla="*/ 34027 h 37123"/>
                      <a:gd name="connsiteX3" fmla="*/ 34819 w 37951"/>
                      <a:gd name="connsiteY3" fmla="*/ 540 h 37123"/>
                      <a:gd name="connsiteX4" fmla="*/ 37411 w 37951"/>
                      <a:gd name="connsiteY4" fmla="*/ 540 h 37123"/>
                      <a:gd name="connsiteX5" fmla="*/ 37411 w 37951"/>
                      <a:gd name="connsiteY5" fmla="*/ 540 h 37123"/>
                      <a:gd name="connsiteX6" fmla="*/ 37411 w 37951"/>
                      <a:gd name="connsiteY6" fmla="*/ 3133 h 37123"/>
                      <a:gd name="connsiteX7" fmla="*/ 37411 w 37951"/>
                      <a:gd name="connsiteY7" fmla="*/ 3133 h 37123"/>
                      <a:gd name="connsiteX8" fmla="*/ 3133 w 37951"/>
                      <a:gd name="connsiteY8" fmla="*/ 36619 h 37123"/>
                      <a:gd name="connsiteX9" fmla="*/ 1837 w 37951"/>
                      <a:gd name="connsiteY9" fmla="*/ 37123 h 37123"/>
                      <a:gd name="connsiteX10" fmla="*/ 1837 w 37951"/>
                      <a:gd name="connsiteY10" fmla="*/ 37123 h 37123"/>
                      <a:gd name="connsiteX11" fmla="*/ 540 w 37951"/>
                      <a:gd name="connsiteY11" fmla="*/ 36547 h 37123"/>
                      <a:gd name="connsiteX12" fmla="*/ 540 w 37951"/>
                      <a:gd name="connsiteY12" fmla="*/ 36547 h 37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951" h="37123">
                        <a:moveTo>
                          <a:pt x="540" y="36619"/>
                        </a:moveTo>
                        <a:cubicBezTo>
                          <a:pt x="-180" y="35899"/>
                          <a:pt x="-180" y="34747"/>
                          <a:pt x="540" y="34027"/>
                        </a:cubicBezTo>
                        <a:lnTo>
                          <a:pt x="540" y="34027"/>
                        </a:lnTo>
                        <a:lnTo>
                          <a:pt x="34819" y="540"/>
                        </a:lnTo>
                        <a:cubicBezTo>
                          <a:pt x="35540" y="-180"/>
                          <a:pt x="36691" y="-180"/>
                          <a:pt x="37411" y="540"/>
                        </a:cubicBezTo>
                        <a:lnTo>
                          <a:pt x="37411" y="540"/>
                        </a:lnTo>
                        <a:cubicBezTo>
                          <a:pt x="38132" y="1260"/>
                          <a:pt x="38132" y="2412"/>
                          <a:pt x="37411" y="3133"/>
                        </a:cubicBezTo>
                        <a:lnTo>
                          <a:pt x="37411" y="3133"/>
                        </a:lnTo>
                        <a:lnTo>
                          <a:pt x="3133" y="36619"/>
                        </a:lnTo>
                        <a:cubicBezTo>
                          <a:pt x="2773" y="36979"/>
                          <a:pt x="2340" y="37123"/>
                          <a:pt x="1837" y="37123"/>
                        </a:cubicBezTo>
                        <a:lnTo>
                          <a:pt x="1837" y="37123"/>
                        </a:lnTo>
                        <a:cubicBezTo>
                          <a:pt x="1333" y="37123"/>
                          <a:pt x="900" y="36907"/>
                          <a:pt x="540" y="36547"/>
                        </a:cubicBezTo>
                        <a:lnTo>
                          <a:pt x="540" y="36547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89" name="Freeform: Shape 4288">
                    <a:extLst>
                      <a:ext uri="{FF2B5EF4-FFF2-40B4-BE49-F238E27FC236}">
                        <a16:creationId xmlns:a16="http://schemas.microsoft.com/office/drawing/2014/main" id="{724BBE81-6730-9626-1175-D000BA7E7AED}"/>
                      </a:ext>
                    </a:extLst>
                  </p:cNvPr>
                  <p:cNvSpPr/>
                  <p:nvPr/>
                </p:nvSpPr>
                <p:spPr>
                  <a:xfrm>
                    <a:off x="11082564" y="6149761"/>
                    <a:ext cx="43869" cy="23769"/>
                  </a:xfrm>
                  <a:custGeom>
                    <a:avLst/>
                    <a:gdLst>
                      <a:gd name="connsiteX0" fmla="*/ 29899 w 43869"/>
                      <a:gd name="connsiteY0" fmla="*/ 23770 h 23769"/>
                      <a:gd name="connsiteX1" fmla="*/ 1165 w 43869"/>
                      <a:gd name="connsiteY1" fmla="*/ 16784 h 23769"/>
                      <a:gd name="connsiteX2" fmla="*/ 1165 w 43869"/>
                      <a:gd name="connsiteY2" fmla="*/ 16784 h 23769"/>
                      <a:gd name="connsiteX3" fmla="*/ 1814 w 43869"/>
                      <a:gd name="connsiteY3" fmla="*/ 15056 h 23769"/>
                      <a:gd name="connsiteX4" fmla="*/ 2966 w 43869"/>
                      <a:gd name="connsiteY4" fmla="*/ 16496 h 23769"/>
                      <a:gd name="connsiteX5" fmla="*/ 1814 w 43869"/>
                      <a:gd name="connsiteY5" fmla="*/ 15056 h 23769"/>
                      <a:gd name="connsiteX6" fmla="*/ 1165 w 43869"/>
                      <a:gd name="connsiteY6" fmla="*/ 16784 h 23769"/>
                      <a:gd name="connsiteX7" fmla="*/ 14 w 43869"/>
                      <a:gd name="connsiteY7" fmla="*/ 15344 h 23769"/>
                      <a:gd name="connsiteX8" fmla="*/ 14 w 43869"/>
                      <a:gd name="connsiteY8" fmla="*/ 15344 h 23769"/>
                      <a:gd name="connsiteX9" fmla="*/ 661 w 43869"/>
                      <a:gd name="connsiteY9" fmla="*/ 13616 h 23769"/>
                      <a:gd name="connsiteX10" fmla="*/ 661 w 43869"/>
                      <a:gd name="connsiteY10" fmla="*/ 13616 h 23769"/>
                      <a:gd name="connsiteX11" fmla="*/ 30835 w 43869"/>
                      <a:gd name="connsiteY11" fmla="*/ 5 h 23769"/>
                      <a:gd name="connsiteX12" fmla="*/ 30835 w 43869"/>
                      <a:gd name="connsiteY12" fmla="*/ 5 h 23769"/>
                      <a:gd name="connsiteX13" fmla="*/ 43510 w 43869"/>
                      <a:gd name="connsiteY13" fmla="*/ 9655 h 23769"/>
                      <a:gd name="connsiteX14" fmla="*/ 43510 w 43869"/>
                      <a:gd name="connsiteY14" fmla="*/ 9655 h 23769"/>
                      <a:gd name="connsiteX15" fmla="*/ 43870 w 43869"/>
                      <a:gd name="connsiteY15" fmla="*/ 12824 h 23769"/>
                      <a:gd name="connsiteX16" fmla="*/ 43870 w 43869"/>
                      <a:gd name="connsiteY16" fmla="*/ 12824 h 23769"/>
                      <a:gd name="connsiteX17" fmla="*/ 41205 w 43869"/>
                      <a:gd name="connsiteY17" fmla="*/ 19953 h 23769"/>
                      <a:gd name="connsiteX18" fmla="*/ 41205 w 43869"/>
                      <a:gd name="connsiteY18" fmla="*/ 19953 h 23769"/>
                      <a:gd name="connsiteX19" fmla="*/ 29827 w 43869"/>
                      <a:gd name="connsiteY19" fmla="*/ 23770 h 23769"/>
                      <a:gd name="connsiteX20" fmla="*/ 29827 w 43869"/>
                      <a:gd name="connsiteY20" fmla="*/ 23770 h 23769"/>
                      <a:gd name="connsiteX21" fmla="*/ 29899 w 43869"/>
                      <a:gd name="connsiteY21" fmla="*/ 20097 h 23769"/>
                      <a:gd name="connsiteX22" fmla="*/ 38685 w 43869"/>
                      <a:gd name="connsiteY22" fmla="*/ 17432 h 23769"/>
                      <a:gd name="connsiteX23" fmla="*/ 38685 w 43869"/>
                      <a:gd name="connsiteY23" fmla="*/ 17432 h 23769"/>
                      <a:gd name="connsiteX24" fmla="*/ 40341 w 43869"/>
                      <a:gd name="connsiteY24" fmla="*/ 12824 h 23769"/>
                      <a:gd name="connsiteX25" fmla="*/ 40341 w 43869"/>
                      <a:gd name="connsiteY25" fmla="*/ 12824 h 23769"/>
                      <a:gd name="connsiteX26" fmla="*/ 40197 w 43869"/>
                      <a:gd name="connsiteY26" fmla="*/ 11239 h 23769"/>
                      <a:gd name="connsiteX27" fmla="*/ 40197 w 43869"/>
                      <a:gd name="connsiteY27" fmla="*/ 11239 h 23769"/>
                      <a:gd name="connsiteX28" fmla="*/ 40125 w 43869"/>
                      <a:gd name="connsiteY28" fmla="*/ 10735 h 23769"/>
                      <a:gd name="connsiteX29" fmla="*/ 40125 w 43869"/>
                      <a:gd name="connsiteY29" fmla="*/ 10735 h 23769"/>
                      <a:gd name="connsiteX30" fmla="*/ 30979 w 43869"/>
                      <a:gd name="connsiteY30" fmla="*/ 3750 h 23769"/>
                      <a:gd name="connsiteX31" fmla="*/ 30979 w 43869"/>
                      <a:gd name="connsiteY31" fmla="*/ 3750 h 23769"/>
                      <a:gd name="connsiteX32" fmla="*/ 12831 w 43869"/>
                      <a:gd name="connsiteY32" fmla="*/ 10087 h 23769"/>
                      <a:gd name="connsiteX33" fmla="*/ 12831 w 43869"/>
                      <a:gd name="connsiteY33" fmla="*/ 10087 h 23769"/>
                      <a:gd name="connsiteX34" fmla="*/ 5774 w 43869"/>
                      <a:gd name="connsiteY34" fmla="*/ 14552 h 23769"/>
                      <a:gd name="connsiteX35" fmla="*/ 5774 w 43869"/>
                      <a:gd name="connsiteY35" fmla="*/ 14552 h 23769"/>
                      <a:gd name="connsiteX36" fmla="*/ 29971 w 43869"/>
                      <a:gd name="connsiteY36" fmla="*/ 20097 h 23769"/>
                      <a:gd name="connsiteX37" fmla="*/ 29971 w 43869"/>
                      <a:gd name="connsiteY37" fmla="*/ 20097 h 23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43869" h="23769">
                        <a:moveTo>
                          <a:pt x="29899" y="23770"/>
                        </a:moveTo>
                        <a:cubicBezTo>
                          <a:pt x="23490" y="23770"/>
                          <a:pt x="14416" y="21897"/>
                          <a:pt x="1165" y="16784"/>
                        </a:cubicBezTo>
                        <a:lnTo>
                          <a:pt x="1165" y="16784"/>
                        </a:lnTo>
                        <a:lnTo>
                          <a:pt x="1814" y="15056"/>
                        </a:lnTo>
                        <a:lnTo>
                          <a:pt x="2966" y="16496"/>
                        </a:lnTo>
                        <a:lnTo>
                          <a:pt x="1814" y="15056"/>
                        </a:lnTo>
                        <a:lnTo>
                          <a:pt x="1165" y="16784"/>
                        </a:lnTo>
                        <a:cubicBezTo>
                          <a:pt x="517" y="16568"/>
                          <a:pt x="86" y="15992"/>
                          <a:pt x="14" y="15344"/>
                        </a:cubicBezTo>
                        <a:lnTo>
                          <a:pt x="14" y="15344"/>
                        </a:lnTo>
                        <a:cubicBezTo>
                          <a:pt x="-59" y="14696"/>
                          <a:pt x="157" y="13976"/>
                          <a:pt x="661" y="13616"/>
                        </a:cubicBezTo>
                        <a:lnTo>
                          <a:pt x="661" y="13616"/>
                        </a:lnTo>
                        <a:cubicBezTo>
                          <a:pt x="661" y="13616"/>
                          <a:pt x="17513" y="149"/>
                          <a:pt x="30835" y="5"/>
                        </a:cubicBezTo>
                        <a:lnTo>
                          <a:pt x="30835" y="5"/>
                        </a:lnTo>
                        <a:cubicBezTo>
                          <a:pt x="36308" y="-139"/>
                          <a:pt x="41565" y="2814"/>
                          <a:pt x="43510" y="9655"/>
                        </a:cubicBezTo>
                        <a:lnTo>
                          <a:pt x="43510" y="9655"/>
                        </a:lnTo>
                        <a:cubicBezTo>
                          <a:pt x="43510" y="9655"/>
                          <a:pt x="43870" y="11023"/>
                          <a:pt x="43870" y="12824"/>
                        </a:cubicBezTo>
                        <a:lnTo>
                          <a:pt x="43870" y="12824"/>
                        </a:lnTo>
                        <a:cubicBezTo>
                          <a:pt x="43870" y="14840"/>
                          <a:pt x="43365" y="17649"/>
                          <a:pt x="41205" y="19953"/>
                        </a:cubicBezTo>
                        <a:lnTo>
                          <a:pt x="41205" y="19953"/>
                        </a:lnTo>
                        <a:cubicBezTo>
                          <a:pt x="39045" y="22258"/>
                          <a:pt x="35372" y="23770"/>
                          <a:pt x="29827" y="23770"/>
                        </a:cubicBezTo>
                        <a:lnTo>
                          <a:pt x="29827" y="23770"/>
                        </a:lnTo>
                        <a:close/>
                        <a:moveTo>
                          <a:pt x="29899" y="20097"/>
                        </a:moveTo>
                        <a:cubicBezTo>
                          <a:pt x="34940" y="20097"/>
                          <a:pt x="37388" y="18801"/>
                          <a:pt x="38685" y="17432"/>
                        </a:cubicBezTo>
                        <a:lnTo>
                          <a:pt x="38685" y="17432"/>
                        </a:lnTo>
                        <a:cubicBezTo>
                          <a:pt x="39981" y="16064"/>
                          <a:pt x="40341" y="14264"/>
                          <a:pt x="40341" y="12824"/>
                        </a:cubicBezTo>
                        <a:lnTo>
                          <a:pt x="40341" y="12824"/>
                        </a:lnTo>
                        <a:cubicBezTo>
                          <a:pt x="40341" y="12175"/>
                          <a:pt x="40341" y="11599"/>
                          <a:pt x="40197" y="11239"/>
                        </a:cubicBezTo>
                        <a:lnTo>
                          <a:pt x="40197" y="11239"/>
                        </a:lnTo>
                        <a:cubicBezTo>
                          <a:pt x="40197" y="11239"/>
                          <a:pt x="40125" y="10735"/>
                          <a:pt x="40125" y="10735"/>
                        </a:cubicBezTo>
                        <a:lnTo>
                          <a:pt x="40125" y="10735"/>
                        </a:lnTo>
                        <a:cubicBezTo>
                          <a:pt x="38325" y="5262"/>
                          <a:pt x="35300" y="3822"/>
                          <a:pt x="30979" y="3750"/>
                        </a:cubicBezTo>
                        <a:lnTo>
                          <a:pt x="30979" y="3750"/>
                        </a:lnTo>
                        <a:cubicBezTo>
                          <a:pt x="25578" y="3750"/>
                          <a:pt x="18449" y="6846"/>
                          <a:pt x="12831" y="10087"/>
                        </a:cubicBezTo>
                        <a:lnTo>
                          <a:pt x="12831" y="10087"/>
                        </a:lnTo>
                        <a:cubicBezTo>
                          <a:pt x="9952" y="11743"/>
                          <a:pt x="7502" y="13327"/>
                          <a:pt x="5774" y="14552"/>
                        </a:cubicBezTo>
                        <a:lnTo>
                          <a:pt x="5774" y="14552"/>
                        </a:lnTo>
                        <a:cubicBezTo>
                          <a:pt x="17009" y="18657"/>
                          <a:pt x="24786" y="20097"/>
                          <a:pt x="29971" y="20097"/>
                        </a:cubicBezTo>
                        <a:lnTo>
                          <a:pt x="29971" y="20097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90" name="Freeform: Shape 4289">
                    <a:extLst>
                      <a:ext uri="{FF2B5EF4-FFF2-40B4-BE49-F238E27FC236}">
                        <a16:creationId xmlns:a16="http://schemas.microsoft.com/office/drawing/2014/main" id="{143E236D-7AF2-D6AF-702F-17914C62CFFF}"/>
                      </a:ext>
                    </a:extLst>
                  </p:cNvPr>
                  <p:cNvSpPr/>
                  <p:nvPr/>
                </p:nvSpPr>
                <p:spPr>
                  <a:xfrm>
                    <a:off x="11079301" y="6162189"/>
                    <a:ext cx="37951" cy="37195"/>
                  </a:xfrm>
                  <a:custGeom>
                    <a:avLst/>
                    <a:gdLst>
                      <a:gd name="connsiteX0" fmla="*/ 34819 w 37951"/>
                      <a:gd name="connsiteY0" fmla="*/ 36619 h 37195"/>
                      <a:gd name="connsiteX1" fmla="*/ 541 w 37951"/>
                      <a:gd name="connsiteY1" fmla="*/ 3132 h 37195"/>
                      <a:gd name="connsiteX2" fmla="*/ 541 w 37951"/>
                      <a:gd name="connsiteY2" fmla="*/ 540 h 37195"/>
                      <a:gd name="connsiteX3" fmla="*/ 541 w 37951"/>
                      <a:gd name="connsiteY3" fmla="*/ 540 h 37195"/>
                      <a:gd name="connsiteX4" fmla="*/ 3133 w 37951"/>
                      <a:gd name="connsiteY4" fmla="*/ 540 h 37195"/>
                      <a:gd name="connsiteX5" fmla="*/ 3133 w 37951"/>
                      <a:gd name="connsiteY5" fmla="*/ 540 h 37195"/>
                      <a:gd name="connsiteX6" fmla="*/ 37412 w 37951"/>
                      <a:gd name="connsiteY6" fmla="*/ 34027 h 37195"/>
                      <a:gd name="connsiteX7" fmla="*/ 37412 w 37951"/>
                      <a:gd name="connsiteY7" fmla="*/ 36619 h 37195"/>
                      <a:gd name="connsiteX8" fmla="*/ 37412 w 37951"/>
                      <a:gd name="connsiteY8" fmla="*/ 36619 h 37195"/>
                      <a:gd name="connsiteX9" fmla="*/ 36043 w 37951"/>
                      <a:gd name="connsiteY9" fmla="*/ 37195 h 37195"/>
                      <a:gd name="connsiteX10" fmla="*/ 36043 w 37951"/>
                      <a:gd name="connsiteY10" fmla="*/ 37195 h 37195"/>
                      <a:gd name="connsiteX11" fmla="*/ 34747 w 37951"/>
                      <a:gd name="connsiteY11" fmla="*/ 36691 h 37195"/>
                      <a:gd name="connsiteX12" fmla="*/ 34747 w 37951"/>
                      <a:gd name="connsiteY12" fmla="*/ 36691 h 37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951" h="37195">
                        <a:moveTo>
                          <a:pt x="34819" y="36619"/>
                        </a:moveTo>
                        <a:lnTo>
                          <a:pt x="541" y="3132"/>
                        </a:lnTo>
                        <a:cubicBezTo>
                          <a:pt x="-180" y="2412"/>
                          <a:pt x="-180" y="1260"/>
                          <a:pt x="541" y="540"/>
                        </a:cubicBezTo>
                        <a:lnTo>
                          <a:pt x="541" y="540"/>
                        </a:lnTo>
                        <a:cubicBezTo>
                          <a:pt x="1261" y="-180"/>
                          <a:pt x="2413" y="-180"/>
                          <a:pt x="3133" y="540"/>
                        </a:cubicBezTo>
                        <a:lnTo>
                          <a:pt x="3133" y="540"/>
                        </a:lnTo>
                        <a:lnTo>
                          <a:pt x="37412" y="34027"/>
                        </a:lnTo>
                        <a:cubicBezTo>
                          <a:pt x="38132" y="34747"/>
                          <a:pt x="38132" y="35899"/>
                          <a:pt x="37412" y="36619"/>
                        </a:cubicBezTo>
                        <a:lnTo>
                          <a:pt x="37412" y="36619"/>
                        </a:lnTo>
                        <a:cubicBezTo>
                          <a:pt x="37051" y="36979"/>
                          <a:pt x="36548" y="37195"/>
                          <a:pt x="36043" y="37195"/>
                        </a:cubicBezTo>
                        <a:lnTo>
                          <a:pt x="36043" y="37195"/>
                        </a:lnTo>
                        <a:cubicBezTo>
                          <a:pt x="35612" y="37195"/>
                          <a:pt x="35107" y="37051"/>
                          <a:pt x="34747" y="36691"/>
                        </a:cubicBezTo>
                        <a:lnTo>
                          <a:pt x="34747" y="3669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79" name="Graphic 6">
                  <a:extLst>
                    <a:ext uri="{FF2B5EF4-FFF2-40B4-BE49-F238E27FC236}">
                      <a16:creationId xmlns:a16="http://schemas.microsoft.com/office/drawing/2014/main" id="{2B154F9A-9C2F-AC35-7450-30BE9DF6A170}"/>
                    </a:ext>
                  </a:extLst>
                </p:cNvPr>
                <p:cNvGrpSpPr/>
                <p:nvPr/>
              </p:nvGrpSpPr>
              <p:grpSpPr>
                <a:xfrm>
                  <a:off x="10816917" y="5974772"/>
                  <a:ext cx="169809" cy="131570"/>
                  <a:chOff x="10816917" y="5974772"/>
                  <a:chExt cx="169809" cy="131570"/>
                </a:xfrm>
              </p:grpSpPr>
              <p:sp>
                <p:nvSpPr>
                  <p:cNvPr id="4280" name="Freeform: Shape 4279">
                    <a:extLst>
                      <a:ext uri="{FF2B5EF4-FFF2-40B4-BE49-F238E27FC236}">
                        <a16:creationId xmlns:a16="http://schemas.microsoft.com/office/drawing/2014/main" id="{FF9703BF-B246-D3BF-E89D-09905FD8C0DF}"/>
                      </a:ext>
                    </a:extLst>
                  </p:cNvPr>
                  <p:cNvSpPr/>
                  <p:nvPr/>
                </p:nvSpPr>
                <p:spPr>
                  <a:xfrm>
                    <a:off x="10817493" y="5974772"/>
                    <a:ext cx="169233" cy="129913"/>
                  </a:xfrm>
                  <a:custGeom>
                    <a:avLst/>
                    <a:gdLst>
                      <a:gd name="connsiteX0" fmla="*/ 0 w 169233"/>
                      <a:gd name="connsiteY0" fmla="*/ 0 h 129913"/>
                      <a:gd name="connsiteX1" fmla="*/ 169233 w 169233"/>
                      <a:gd name="connsiteY1" fmla="*/ 0 h 129913"/>
                      <a:gd name="connsiteX2" fmla="*/ 169233 w 169233"/>
                      <a:gd name="connsiteY2" fmla="*/ 129913 h 129913"/>
                      <a:gd name="connsiteX3" fmla="*/ 0 w 169233"/>
                      <a:gd name="connsiteY3" fmla="*/ 129913 h 129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233" h="129913">
                        <a:moveTo>
                          <a:pt x="0" y="0"/>
                        </a:moveTo>
                        <a:lnTo>
                          <a:pt x="169233" y="0"/>
                        </a:lnTo>
                        <a:lnTo>
                          <a:pt x="169233" y="129913"/>
                        </a:lnTo>
                        <a:lnTo>
                          <a:pt x="0" y="129913"/>
                        </a:lnTo>
                        <a:close/>
                      </a:path>
                    </a:pathLst>
                  </a:custGeom>
                  <a:solidFill>
                    <a:srgbClr val="9DEEF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81" name="Freeform: Shape 4280">
                    <a:extLst>
                      <a:ext uri="{FF2B5EF4-FFF2-40B4-BE49-F238E27FC236}">
                        <a16:creationId xmlns:a16="http://schemas.microsoft.com/office/drawing/2014/main" id="{C1E81A0E-669F-3049-E3D5-EE726520B87D}"/>
                      </a:ext>
                    </a:extLst>
                  </p:cNvPr>
                  <p:cNvSpPr/>
                  <p:nvPr/>
                </p:nvSpPr>
                <p:spPr>
                  <a:xfrm>
                    <a:off x="10899373" y="5974916"/>
                    <a:ext cx="5401" cy="131425"/>
                  </a:xfrm>
                  <a:custGeom>
                    <a:avLst/>
                    <a:gdLst>
                      <a:gd name="connsiteX0" fmla="*/ 5401 w 5401"/>
                      <a:gd name="connsiteY0" fmla="*/ 131426 h 131425"/>
                      <a:gd name="connsiteX1" fmla="*/ 0 w 5401"/>
                      <a:gd name="connsiteY1" fmla="*/ 131426 h 131425"/>
                      <a:gd name="connsiteX2" fmla="*/ 0 w 5401"/>
                      <a:gd name="connsiteY2" fmla="*/ 0 h 131425"/>
                      <a:gd name="connsiteX3" fmla="*/ 5401 w 5401"/>
                      <a:gd name="connsiteY3" fmla="*/ 0 h 131425"/>
                      <a:gd name="connsiteX4" fmla="*/ 5401 w 5401"/>
                      <a:gd name="connsiteY4" fmla="*/ 131426 h 131425"/>
                      <a:gd name="connsiteX5" fmla="*/ 5401 w 5401"/>
                      <a:gd name="connsiteY5" fmla="*/ 131426 h 13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01" h="131425">
                        <a:moveTo>
                          <a:pt x="5401" y="131426"/>
                        </a:moveTo>
                        <a:lnTo>
                          <a:pt x="0" y="131426"/>
                        </a:lnTo>
                        <a:lnTo>
                          <a:pt x="0" y="0"/>
                        </a:lnTo>
                        <a:lnTo>
                          <a:pt x="5401" y="0"/>
                        </a:lnTo>
                        <a:lnTo>
                          <a:pt x="5401" y="131426"/>
                        </a:lnTo>
                        <a:lnTo>
                          <a:pt x="5401" y="131426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82" name="Freeform: Shape 4281">
                    <a:extLst>
                      <a:ext uri="{FF2B5EF4-FFF2-40B4-BE49-F238E27FC236}">
                        <a16:creationId xmlns:a16="http://schemas.microsoft.com/office/drawing/2014/main" id="{E9E1882F-6060-3DCB-EE85-3133BE3243FC}"/>
                      </a:ext>
                    </a:extLst>
                  </p:cNvPr>
                  <p:cNvSpPr/>
                  <p:nvPr/>
                </p:nvSpPr>
                <p:spPr>
                  <a:xfrm>
                    <a:off x="10816917" y="6037929"/>
                    <a:ext cx="169377" cy="5401"/>
                  </a:xfrm>
                  <a:custGeom>
                    <a:avLst/>
                    <a:gdLst>
                      <a:gd name="connsiteX0" fmla="*/ 169377 w 169377"/>
                      <a:gd name="connsiteY0" fmla="*/ 5401 h 5401"/>
                      <a:gd name="connsiteX1" fmla="*/ 0 w 169377"/>
                      <a:gd name="connsiteY1" fmla="*/ 5401 h 5401"/>
                      <a:gd name="connsiteX2" fmla="*/ 0 w 169377"/>
                      <a:gd name="connsiteY2" fmla="*/ 0 h 5401"/>
                      <a:gd name="connsiteX3" fmla="*/ 169377 w 169377"/>
                      <a:gd name="connsiteY3" fmla="*/ 0 h 5401"/>
                      <a:gd name="connsiteX4" fmla="*/ 169377 w 169377"/>
                      <a:gd name="connsiteY4" fmla="*/ 5401 h 5401"/>
                      <a:gd name="connsiteX5" fmla="*/ 169377 w 169377"/>
                      <a:gd name="connsiteY5" fmla="*/ 5401 h 5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9377" h="5401">
                        <a:moveTo>
                          <a:pt x="169377" y="5401"/>
                        </a:moveTo>
                        <a:lnTo>
                          <a:pt x="0" y="5401"/>
                        </a:lnTo>
                        <a:lnTo>
                          <a:pt x="0" y="0"/>
                        </a:lnTo>
                        <a:lnTo>
                          <a:pt x="169377" y="0"/>
                        </a:lnTo>
                        <a:lnTo>
                          <a:pt x="169377" y="5401"/>
                        </a:lnTo>
                        <a:lnTo>
                          <a:pt x="169377" y="5401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83" name="Freeform: Shape 4282">
                    <a:extLst>
                      <a:ext uri="{FF2B5EF4-FFF2-40B4-BE49-F238E27FC236}">
                        <a16:creationId xmlns:a16="http://schemas.microsoft.com/office/drawing/2014/main" id="{DF459F74-20B6-B9AD-0BF1-02EC4A731BCD}"/>
                      </a:ext>
                    </a:extLst>
                  </p:cNvPr>
                  <p:cNvSpPr/>
                  <p:nvPr/>
                </p:nvSpPr>
                <p:spPr>
                  <a:xfrm>
                    <a:off x="10858685" y="6025033"/>
                    <a:ext cx="42813" cy="23193"/>
                  </a:xfrm>
                  <a:custGeom>
                    <a:avLst/>
                    <a:gdLst>
                      <a:gd name="connsiteX0" fmla="*/ 2592 w 42813"/>
                      <a:gd name="connsiteY0" fmla="*/ 19377 h 23193"/>
                      <a:gd name="connsiteX1" fmla="*/ 0 w 42813"/>
                      <a:gd name="connsiteY1" fmla="*/ 12463 h 23193"/>
                      <a:gd name="connsiteX2" fmla="*/ 0 w 42813"/>
                      <a:gd name="connsiteY2" fmla="*/ 12463 h 23193"/>
                      <a:gd name="connsiteX3" fmla="*/ 360 w 42813"/>
                      <a:gd name="connsiteY3" fmla="*/ 9367 h 23193"/>
                      <a:gd name="connsiteX4" fmla="*/ 360 w 42813"/>
                      <a:gd name="connsiteY4" fmla="*/ 9367 h 23193"/>
                      <a:gd name="connsiteX5" fmla="*/ 12747 w 42813"/>
                      <a:gd name="connsiteY5" fmla="*/ 5 h 23193"/>
                      <a:gd name="connsiteX6" fmla="*/ 12747 w 42813"/>
                      <a:gd name="connsiteY6" fmla="*/ 5 h 23193"/>
                      <a:gd name="connsiteX7" fmla="*/ 42129 w 42813"/>
                      <a:gd name="connsiteY7" fmla="*/ 13256 h 23193"/>
                      <a:gd name="connsiteX8" fmla="*/ 42129 w 42813"/>
                      <a:gd name="connsiteY8" fmla="*/ 13256 h 23193"/>
                      <a:gd name="connsiteX9" fmla="*/ 41049 w 42813"/>
                      <a:gd name="connsiteY9" fmla="*/ 14696 h 23193"/>
                      <a:gd name="connsiteX10" fmla="*/ 42129 w 42813"/>
                      <a:gd name="connsiteY10" fmla="*/ 13256 h 23193"/>
                      <a:gd name="connsiteX11" fmla="*/ 42777 w 42813"/>
                      <a:gd name="connsiteY11" fmla="*/ 14912 h 23193"/>
                      <a:gd name="connsiteX12" fmla="*/ 42777 w 42813"/>
                      <a:gd name="connsiteY12" fmla="*/ 14912 h 23193"/>
                      <a:gd name="connsiteX13" fmla="*/ 41624 w 42813"/>
                      <a:gd name="connsiteY13" fmla="*/ 16353 h 23193"/>
                      <a:gd name="connsiteX14" fmla="*/ 41624 w 42813"/>
                      <a:gd name="connsiteY14" fmla="*/ 16353 h 23193"/>
                      <a:gd name="connsiteX15" fmla="*/ 13683 w 42813"/>
                      <a:gd name="connsiteY15" fmla="*/ 23194 h 23193"/>
                      <a:gd name="connsiteX16" fmla="*/ 13611 w 42813"/>
                      <a:gd name="connsiteY16" fmla="*/ 23194 h 23193"/>
                      <a:gd name="connsiteX17" fmla="*/ 2521 w 42813"/>
                      <a:gd name="connsiteY17" fmla="*/ 19377 h 23193"/>
                      <a:gd name="connsiteX18" fmla="*/ 2521 w 42813"/>
                      <a:gd name="connsiteY18" fmla="*/ 19377 h 23193"/>
                      <a:gd name="connsiteX19" fmla="*/ 12747 w 42813"/>
                      <a:gd name="connsiteY19" fmla="*/ 3606 h 23193"/>
                      <a:gd name="connsiteX20" fmla="*/ 3817 w 42813"/>
                      <a:gd name="connsiteY20" fmla="*/ 10375 h 23193"/>
                      <a:gd name="connsiteX21" fmla="*/ 3817 w 42813"/>
                      <a:gd name="connsiteY21" fmla="*/ 10375 h 23193"/>
                      <a:gd name="connsiteX22" fmla="*/ 3745 w 42813"/>
                      <a:gd name="connsiteY22" fmla="*/ 10879 h 23193"/>
                      <a:gd name="connsiteX23" fmla="*/ 3745 w 42813"/>
                      <a:gd name="connsiteY23" fmla="*/ 10879 h 23193"/>
                      <a:gd name="connsiteX24" fmla="*/ 3601 w 42813"/>
                      <a:gd name="connsiteY24" fmla="*/ 12392 h 23193"/>
                      <a:gd name="connsiteX25" fmla="*/ 3601 w 42813"/>
                      <a:gd name="connsiteY25" fmla="*/ 12392 h 23193"/>
                      <a:gd name="connsiteX26" fmla="*/ 5186 w 42813"/>
                      <a:gd name="connsiteY26" fmla="*/ 16929 h 23193"/>
                      <a:gd name="connsiteX27" fmla="*/ 5186 w 42813"/>
                      <a:gd name="connsiteY27" fmla="*/ 16929 h 23193"/>
                      <a:gd name="connsiteX28" fmla="*/ 13755 w 42813"/>
                      <a:gd name="connsiteY28" fmla="*/ 19521 h 23193"/>
                      <a:gd name="connsiteX29" fmla="*/ 13755 w 42813"/>
                      <a:gd name="connsiteY29" fmla="*/ 19521 h 23193"/>
                      <a:gd name="connsiteX30" fmla="*/ 37304 w 42813"/>
                      <a:gd name="connsiteY30" fmla="*/ 14120 h 23193"/>
                      <a:gd name="connsiteX31" fmla="*/ 37304 w 42813"/>
                      <a:gd name="connsiteY31" fmla="*/ 14120 h 23193"/>
                      <a:gd name="connsiteX32" fmla="*/ 30462 w 42813"/>
                      <a:gd name="connsiteY32" fmla="*/ 9799 h 23193"/>
                      <a:gd name="connsiteX33" fmla="*/ 30462 w 42813"/>
                      <a:gd name="connsiteY33" fmla="*/ 9799 h 23193"/>
                      <a:gd name="connsiteX34" fmla="*/ 12891 w 42813"/>
                      <a:gd name="connsiteY34" fmla="*/ 3606 h 23193"/>
                      <a:gd name="connsiteX35" fmla="*/ 12819 w 42813"/>
                      <a:gd name="connsiteY35" fmla="*/ 3606 h 23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2813" h="23193">
                        <a:moveTo>
                          <a:pt x="2592" y="19377"/>
                        </a:moveTo>
                        <a:cubicBezTo>
                          <a:pt x="505" y="17145"/>
                          <a:pt x="0" y="14408"/>
                          <a:pt x="0" y="12463"/>
                        </a:cubicBezTo>
                        <a:lnTo>
                          <a:pt x="0" y="12463"/>
                        </a:lnTo>
                        <a:cubicBezTo>
                          <a:pt x="0" y="10735"/>
                          <a:pt x="360" y="9511"/>
                          <a:pt x="360" y="9367"/>
                        </a:cubicBezTo>
                        <a:lnTo>
                          <a:pt x="360" y="9367"/>
                        </a:lnTo>
                        <a:cubicBezTo>
                          <a:pt x="2233" y="2742"/>
                          <a:pt x="7418" y="-139"/>
                          <a:pt x="12747" y="5"/>
                        </a:cubicBezTo>
                        <a:lnTo>
                          <a:pt x="12747" y="5"/>
                        </a:lnTo>
                        <a:cubicBezTo>
                          <a:pt x="25710" y="149"/>
                          <a:pt x="41985" y="13184"/>
                          <a:pt x="42129" y="13256"/>
                        </a:cubicBezTo>
                        <a:lnTo>
                          <a:pt x="42129" y="13256"/>
                        </a:lnTo>
                        <a:lnTo>
                          <a:pt x="41049" y="14696"/>
                        </a:lnTo>
                        <a:lnTo>
                          <a:pt x="42129" y="13256"/>
                        </a:lnTo>
                        <a:cubicBezTo>
                          <a:pt x="42633" y="13688"/>
                          <a:pt x="42921" y="14336"/>
                          <a:pt x="42777" y="14912"/>
                        </a:cubicBezTo>
                        <a:lnTo>
                          <a:pt x="42777" y="14912"/>
                        </a:lnTo>
                        <a:cubicBezTo>
                          <a:pt x="42705" y="15560"/>
                          <a:pt x="42272" y="16064"/>
                          <a:pt x="41624" y="16353"/>
                        </a:cubicBezTo>
                        <a:lnTo>
                          <a:pt x="41624" y="16353"/>
                        </a:lnTo>
                        <a:cubicBezTo>
                          <a:pt x="28734" y="21321"/>
                          <a:pt x="19876" y="23194"/>
                          <a:pt x="13683" y="23194"/>
                        </a:cubicBezTo>
                        <a:lnTo>
                          <a:pt x="13611" y="23194"/>
                        </a:lnTo>
                        <a:cubicBezTo>
                          <a:pt x="8138" y="23194"/>
                          <a:pt x="4609" y="21681"/>
                          <a:pt x="2521" y="19377"/>
                        </a:cubicBezTo>
                        <a:lnTo>
                          <a:pt x="2521" y="19377"/>
                        </a:lnTo>
                        <a:close/>
                        <a:moveTo>
                          <a:pt x="12747" y="3606"/>
                        </a:moveTo>
                        <a:cubicBezTo>
                          <a:pt x="8498" y="3750"/>
                          <a:pt x="5545" y="5118"/>
                          <a:pt x="3817" y="10375"/>
                        </a:cubicBezTo>
                        <a:lnTo>
                          <a:pt x="3817" y="10375"/>
                        </a:lnTo>
                        <a:cubicBezTo>
                          <a:pt x="3817" y="10375"/>
                          <a:pt x="3817" y="10519"/>
                          <a:pt x="3745" y="10879"/>
                        </a:cubicBezTo>
                        <a:lnTo>
                          <a:pt x="3745" y="10879"/>
                        </a:lnTo>
                        <a:cubicBezTo>
                          <a:pt x="3745" y="10879"/>
                          <a:pt x="3601" y="11816"/>
                          <a:pt x="3601" y="12392"/>
                        </a:cubicBezTo>
                        <a:lnTo>
                          <a:pt x="3601" y="12392"/>
                        </a:lnTo>
                        <a:cubicBezTo>
                          <a:pt x="3601" y="13832"/>
                          <a:pt x="3961" y="15560"/>
                          <a:pt x="5186" y="16929"/>
                        </a:cubicBezTo>
                        <a:lnTo>
                          <a:pt x="5186" y="16929"/>
                        </a:lnTo>
                        <a:cubicBezTo>
                          <a:pt x="6481" y="18297"/>
                          <a:pt x="8858" y="19521"/>
                          <a:pt x="13755" y="19521"/>
                        </a:cubicBezTo>
                        <a:lnTo>
                          <a:pt x="13755" y="19521"/>
                        </a:lnTo>
                        <a:cubicBezTo>
                          <a:pt x="18796" y="19521"/>
                          <a:pt x="26357" y="18153"/>
                          <a:pt x="37304" y="14120"/>
                        </a:cubicBezTo>
                        <a:lnTo>
                          <a:pt x="37304" y="14120"/>
                        </a:lnTo>
                        <a:cubicBezTo>
                          <a:pt x="35575" y="12968"/>
                          <a:pt x="33198" y="11384"/>
                          <a:pt x="30462" y="9799"/>
                        </a:cubicBezTo>
                        <a:lnTo>
                          <a:pt x="30462" y="9799"/>
                        </a:lnTo>
                        <a:cubicBezTo>
                          <a:pt x="24990" y="6630"/>
                          <a:pt x="18148" y="3606"/>
                          <a:pt x="12891" y="3606"/>
                        </a:cubicBezTo>
                        <a:lnTo>
                          <a:pt x="12819" y="3606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84" name="Freeform: Shape 4283">
                    <a:extLst>
                      <a:ext uri="{FF2B5EF4-FFF2-40B4-BE49-F238E27FC236}">
                        <a16:creationId xmlns:a16="http://schemas.microsoft.com/office/drawing/2014/main" id="{CF75E4BF-17D0-4239-8339-9D926CF9D9D3}"/>
                      </a:ext>
                    </a:extLst>
                  </p:cNvPr>
                  <p:cNvSpPr/>
                  <p:nvPr/>
                </p:nvSpPr>
                <p:spPr>
                  <a:xfrm>
                    <a:off x="10867750" y="6037028"/>
                    <a:ext cx="36988" cy="36114"/>
                  </a:xfrm>
                  <a:custGeom>
                    <a:avLst/>
                    <a:gdLst>
                      <a:gd name="connsiteX0" fmla="*/ 514 w 36988"/>
                      <a:gd name="connsiteY0" fmla="*/ 35683 h 36114"/>
                      <a:gd name="connsiteX1" fmla="*/ 514 w 36988"/>
                      <a:gd name="connsiteY1" fmla="*/ 33091 h 36114"/>
                      <a:gd name="connsiteX2" fmla="*/ 514 w 36988"/>
                      <a:gd name="connsiteY2" fmla="*/ 33091 h 36114"/>
                      <a:gd name="connsiteX3" fmla="*/ 33929 w 36988"/>
                      <a:gd name="connsiteY3" fmla="*/ 540 h 36114"/>
                      <a:gd name="connsiteX4" fmla="*/ 36449 w 36988"/>
                      <a:gd name="connsiteY4" fmla="*/ 540 h 36114"/>
                      <a:gd name="connsiteX5" fmla="*/ 36449 w 36988"/>
                      <a:gd name="connsiteY5" fmla="*/ 540 h 36114"/>
                      <a:gd name="connsiteX6" fmla="*/ 36449 w 36988"/>
                      <a:gd name="connsiteY6" fmla="*/ 3061 h 36114"/>
                      <a:gd name="connsiteX7" fmla="*/ 36449 w 36988"/>
                      <a:gd name="connsiteY7" fmla="*/ 3061 h 36114"/>
                      <a:gd name="connsiteX8" fmla="*/ 3106 w 36988"/>
                      <a:gd name="connsiteY8" fmla="*/ 35611 h 36114"/>
                      <a:gd name="connsiteX9" fmla="*/ 1810 w 36988"/>
                      <a:gd name="connsiteY9" fmla="*/ 36115 h 36114"/>
                      <a:gd name="connsiteX10" fmla="*/ 1810 w 36988"/>
                      <a:gd name="connsiteY10" fmla="*/ 36115 h 36114"/>
                      <a:gd name="connsiteX11" fmla="*/ 514 w 36988"/>
                      <a:gd name="connsiteY11" fmla="*/ 35539 h 36114"/>
                      <a:gd name="connsiteX12" fmla="*/ 514 w 36988"/>
                      <a:gd name="connsiteY12" fmla="*/ 35539 h 36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988" h="36114">
                        <a:moveTo>
                          <a:pt x="514" y="35683"/>
                        </a:moveTo>
                        <a:cubicBezTo>
                          <a:pt x="-207" y="34963"/>
                          <a:pt x="-135" y="33810"/>
                          <a:pt x="514" y="33091"/>
                        </a:cubicBezTo>
                        <a:lnTo>
                          <a:pt x="514" y="33091"/>
                        </a:lnTo>
                        <a:lnTo>
                          <a:pt x="33929" y="540"/>
                        </a:lnTo>
                        <a:cubicBezTo>
                          <a:pt x="34649" y="-180"/>
                          <a:pt x="35800" y="-180"/>
                          <a:pt x="36449" y="540"/>
                        </a:cubicBezTo>
                        <a:lnTo>
                          <a:pt x="36449" y="540"/>
                        </a:lnTo>
                        <a:cubicBezTo>
                          <a:pt x="37169" y="1260"/>
                          <a:pt x="37169" y="2412"/>
                          <a:pt x="36449" y="3061"/>
                        </a:cubicBezTo>
                        <a:lnTo>
                          <a:pt x="36449" y="3061"/>
                        </a:lnTo>
                        <a:lnTo>
                          <a:pt x="3106" y="35611"/>
                        </a:lnTo>
                        <a:cubicBezTo>
                          <a:pt x="2746" y="35971"/>
                          <a:pt x="2314" y="36115"/>
                          <a:pt x="1810" y="36115"/>
                        </a:cubicBezTo>
                        <a:lnTo>
                          <a:pt x="1810" y="36115"/>
                        </a:lnTo>
                        <a:cubicBezTo>
                          <a:pt x="1378" y="36115"/>
                          <a:pt x="874" y="35899"/>
                          <a:pt x="514" y="35539"/>
                        </a:cubicBezTo>
                        <a:lnTo>
                          <a:pt x="514" y="35539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85" name="Freeform: Shape 4284">
                    <a:extLst>
                      <a:ext uri="{FF2B5EF4-FFF2-40B4-BE49-F238E27FC236}">
                        <a16:creationId xmlns:a16="http://schemas.microsoft.com/office/drawing/2014/main" id="{BB1DDAEA-C344-E8F7-7B22-F31A7542152A}"/>
                      </a:ext>
                    </a:extLst>
                  </p:cNvPr>
                  <p:cNvSpPr/>
                  <p:nvPr/>
                </p:nvSpPr>
                <p:spPr>
                  <a:xfrm>
                    <a:off x="10903179" y="6024961"/>
                    <a:ext cx="42787" cy="23193"/>
                  </a:xfrm>
                  <a:custGeom>
                    <a:avLst/>
                    <a:gdLst>
                      <a:gd name="connsiteX0" fmla="*/ 29105 w 42787"/>
                      <a:gd name="connsiteY0" fmla="*/ 23194 h 23193"/>
                      <a:gd name="connsiteX1" fmla="*/ 1164 w 42787"/>
                      <a:gd name="connsiteY1" fmla="*/ 16352 h 23193"/>
                      <a:gd name="connsiteX2" fmla="*/ 1164 w 42787"/>
                      <a:gd name="connsiteY2" fmla="*/ 16352 h 23193"/>
                      <a:gd name="connsiteX3" fmla="*/ 1811 w 42787"/>
                      <a:gd name="connsiteY3" fmla="*/ 14624 h 23193"/>
                      <a:gd name="connsiteX4" fmla="*/ 2964 w 42787"/>
                      <a:gd name="connsiteY4" fmla="*/ 16065 h 23193"/>
                      <a:gd name="connsiteX5" fmla="*/ 1811 w 42787"/>
                      <a:gd name="connsiteY5" fmla="*/ 14624 h 23193"/>
                      <a:gd name="connsiteX6" fmla="*/ 1164 w 42787"/>
                      <a:gd name="connsiteY6" fmla="*/ 16352 h 23193"/>
                      <a:gd name="connsiteX7" fmla="*/ 11 w 42787"/>
                      <a:gd name="connsiteY7" fmla="*/ 14912 h 23193"/>
                      <a:gd name="connsiteX8" fmla="*/ 11 w 42787"/>
                      <a:gd name="connsiteY8" fmla="*/ 14912 h 23193"/>
                      <a:gd name="connsiteX9" fmla="*/ 659 w 42787"/>
                      <a:gd name="connsiteY9" fmla="*/ 13256 h 23193"/>
                      <a:gd name="connsiteX10" fmla="*/ 659 w 42787"/>
                      <a:gd name="connsiteY10" fmla="*/ 13256 h 23193"/>
                      <a:gd name="connsiteX11" fmla="*/ 30041 w 42787"/>
                      <a:gd name="connsiteY11" fmla="*/ 5 h 23193"/>
                      <a:gd name="connsiteX12" fmla="*/ 30041 w 42787"/>
                      <a:gd name="connsiteY12" fmla="*/ 5 h 23193"/>
                      <a:gd name="connsiteX13" fmla="*/ 42427 w 42787"/>
                      <a:gd name="connsiteY13" fmla="*/ 9367 h 23193"/>
                      <a:gd name="connsiteX14" fmla="*/ 42427 w 42787"/>
                      <a:gd name="connsiteY14" fmla="*/ 9367 h 23193"/>
                      <a:gd name="connsiteX15" fmla="*/ 42787 w 42787"/>
                      <a:gd name="connsiteY15" fmla="*/ 12464 h 23193"/>
                      <a:gd name="connsiteX16" fmla="*/ 42787 w 42787"/>
                      <a:gd name="connsiteY16" fmla="*/ 12464 h 23193"/>
                      <a:gd name="connsiteX17" fmla="*/ 40195 w 42787"/>
                      <a:gd name="connsiteY17" fmla="*/ 19449 h 23193"/>
                      <a:gd name="connsiteX18" fmla="*/ 40195 w 42787"/>
                      <a:gd name="connsiteY18" fmla="*/ 19449 h 23193"/>
                      <a:gd name="connsiteX19" fmla="*/ 29105 w 42787"/>
                      <a:gd name="connsiteY19" fmla="*/ 23194 h 23193"/>
                      <a:gd name="connsiteX20" fmla="*/ 29105 w 42787"/>
                      <a:gd name="connsiteY20" fmla="*/ 23194 h 23193"/>
                      <a:gd name="connsiteX21" fmla="*/ 29105 w 42787"/>
                      <a:gd name="connsiteY21" fmla="*/ 19665 h 23193"/>
                      <a:gd name="connsiteX22" fmla="*/ 37674 w 42787"/>
                      <a:gd name="connsiteY22" fmla="*/ 17001 h 23193"/>
                      <a:gd name="connsiteX23" fmla="*/ 37674 w 42787"/>
                      <a:gd name="connsiteY23" fmla="*/ 17001 h 23193"/>
                      <a:gd name="connsiteX24" fmla="*/ 39258 w 42787"/>
                      <a:gd name="connsiteY24" fmla="*/ 12536 h 23193"/>
                      <a:gd name="connsiteX25" fmla="*/ 39258 w 42787"/>
                      <a:gd name="connsiteY25" fmla="*/ 12536 h 23193"/>
                      <a:gd name="connsiteX26" fmla="*/ 39114 w 42787"/>
                      <a:gd name="connsiteY26" fmla="*/ 11023 h 23193"/>
                      <a:gd name="connsiteX27" fmla="*/ 39114 w 42787"/>
                      <a:gd name="connsiteY27" fmla="*/ 11023 h 23193"/>
                      <a:gd name="connsiteX28" fmla="*/ 39043 w 42787"/>
                      <a:gd name="connsiteY28" fmla="*/ 10519 h 23193"/>
                      <a:gd name="connsiteX29" fmla="*/ 39043 w 42787"/>
                      <a:gd name="connsiteY29" fmla="*/ 10519 h 23193"/>
                      <a:gd name="connsiteX30" fmla="*/ 30112 w 42787"/>
                      <a:gd name="connsiteY30" fmla="*/ 3678 h 23193"/>
                      <a:gd name="connsiteX31" fmla="*/ 30112 w 42787"/>
                      <a:gd name="connsiteY31" fmla="*/ 3678 h 23193"/>
                      <a:gd name="connsiteX32" fmla="*/ 12469 w 42787"/>
                      <a:gd name="connsiteY32" fmla="*/ 9871 h 23193"/>
                      <a:gd name="connsiteX33" fmla="*/ 12469 w 42787"/>
                      <a:gd name="connsiteY33" fmla="*/ 9871 h 23193"/>
                      <a:gd name="connsiteX34" fmla="*/ 5628 w 42787"/>
                      <a:gd name="connsiteY34" fmla="*/ 14192 h 23193"/>
                      <a:gd name="connsiteX35" fmla="*/ 5628 w 42787"/>
                      <a:gd name="connsiteY35" fmla="*/ 14192 h 23193"/>
                      <a:gd name="connsiteX36" fmla="*/ 29176 w 42787"/>
                      <a:gd name="connsiteY36" fmla="*/ 19665 h 23193"/>
                      <a:gd name="connsiteX37" fmla="*/ 29176 w 42787"/>
                      <a:gd name="connsiteY37" fmla="*/ 19665 h 23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42787" h="23193">
                        <a:moveTo>
                          <a:pt x="29105" y="23194"/>
                        </a:moveTo>
                        <a:cubicBezTo>
                          <a:pt x="22911" y="23194"/>
                          <a:pt x="14053" y="21321"/>
                          <a:pt x="1164" y="16352"/>
                        </a:cubicBezTo>
                        <a:lnTo>
                          <a:pt x="1164" y="16352"/>
                        </a:lnTo>
                        <a:lnTo>
                          <a:pt x="1811" y="14624"/>
                        </a:lnTo>
                        <a:lnTo>
                          <a:pt x="2964" y="16065"/>
                        </a:lnTo>
                        <a:lnTo>
                          <a:pt x="1811" y="14624"/>
                        </a:lnTo>
                        <a:lnTo>
                          <a:pt x="1164" y="16352"/>
                        </a:lnTo>
                        <a:cubicBezTo>
                          <a:pt x="515" y="16136"/>
                          <a:pt x="83" y="15560"/>
                          <a:pt x="11" y="14912"/>
                        </a:cubicBezTo>
                        <a:lnTo>
                          <a:pt x="11" y="14912"/>
                        </a:lnTo>
                        <a:cubicBezTo>
                          <a:pt x="-61" y="14264"/>
                          <a:pt x="227" y="13616"/>
                          <a:pt x="659" y="13256"/>
                        </a:cubicBezTo>
                        <a:lnTo>
                          <a:pt x="659" y="13256"/>
                        </a:lnTo>
                        <a:cubicBezTo>
                          <a:pt x="659" y="13256"/>
                          <a:pt x="17078" y="149"/>
                          <a:pt x="30041" y="5"/>
                        </a:cubicBezTo>
                        <a:lnTo>
                          <a:pt x="30041" y="5"/>
                        </a:lnTo>
                        <a:cubicBezTo>
                          <a:pt x="35370" y="-139"/>
                          <a:pt x="40483" y="2742"/>
                          <a:pt x="42427" y="9367"/>
                        </a:cubicBezTo>
                        <a:lnTo>
                          <a:pt x="42427" y="9367"/>
                        </a:lnTo>
                        <a:cubicBezTo>
                          <a:pt x="42427" y="9367"/>
                          <a:pt x="42787" y="10735"/>
                          <a:pt x="42787" y="12464"/>
                        </a:cubicBezTo>
                        <a:lnTo>
                          <a:pt x="42787" y="12464"/>
                        </a:lnTo>
                        <a:cubicBezTo>
                          <a:pt x="42787" y="14408"/>
                          <a:pt x="42355" y="17145"/>
                          <a:pt x="40195" y="19449"/>
                        </a:cubicBezTo>
                        <a:lnTo>
                          <a:pt x="40195" y="19449"/>
                        </a:lnTo>
                        <a:cubicBezTo>
                          <a:pt x="38107" y="21681"/>
                          <a:pt x="34506" y="23194"/>
                          <a:pt x="29105" y="23194"/>
                        </a:cubicBezTo>
                        <a:lnTo>
                          <a:pt x="29105" y="23194"/>
                        </a:lnTo>
                        <a:close/>
                        <a:moveTo>
                          <a:pt x="29105" y="19665"/>
                        </a:moveTo>
                        <a:cubicBezTo>
                          <a:pt x="34002" y="19665"/>
                          <a:pt x="36378" y="18369"/>
                          <a:pt x="37674" y="17001"/>
                        </a:cubicBezTo>
                        <a:lnTo>
                          <a:pt x="37674" y="17001"/>
                        </a:lnTo>
                        <a:cubicBezTo>
                          <a:pt x="38971" y="15633"/>
                          <a:pt x="39258" y="13904"/>
                          <a:pt x="39258" y="12536"/>
                        </a:cubicBezTo>
                        <a:lnTo>
                          <a:pt x="39258" y="12536"/>
                        </a:lnTo>
                        <a:cubicBezTo>
                          <a:pt x="39258" y="11888"/>
                          <a:pt x="39186" y="11383"/>
                          <a:pt x="39114" y="11023"/>
                        </a:cubicBezTo>
                        <a:lnTo>
                          <a:pt x="39114" y="11023"/>
                        </a:lnTo>
                        <a:cubicBezTo>
                          <a:pt x="39114" y="11023"/>
                          <a:pt x="39043" y="10519"/>
                          <a:pt x="39043" y="10519"/>
                        </a:cubicBezTo>
                        <a:lnTo>
                          <a:pt x="39043" y="10519"/>
                        </a:lnTo>
                        <a:cubicBezTo>
                          <a:pt x="37314" y="5190"/>
                          <a:pt x="34362" y="3822"/>
                          <a:pt x="30112" y="3678"/>
                        </a:cubicBezTo>
                        <a:lnTo>
                          <a:pt x="30112" y="3678"/>
                        </a:lnTo>
                        <a:cubicBezTo>
                          <a:pt x="24856" y="3678"/>
                          <a:pt x="17870" y="6702"/>
                          <a:pt x="12469" y="9871"/>
                        </a:cubicBezTo>
                        <a:lnTo>
                          <a:pt x="12469" y="9871"/>
                        </a:lnTo>
                        <a:cubicBezTo>
                          <a:pt x="9733" y="11456"/>
                          <a:pt x="7285" y="13040"/>
                          <a:pt x="5628" y="14192"/>
                        </a:cubicBezTo>
                        <a:lnTo>
                          <a:pt x="5628" y="14192"/>
                        </a:lnTo>
                        <a:cubicBezTo>
                          <a:pt x="16574" y="18225"/>
                          <a:pt x="24136" y="19665"/>
                          <a:pt x="29176" y="19665"/>
                        </a:cubicBezTo>
                        <a:lnTo>
                          <a:pt x="29176" y="19665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86" name="Freeform: Shape 4285">
                    <a:extLst>
                      <a:ext uri="{FF2B5EF4-FFF2-40B4-BE49-F238E27FC236}">
                        <a16:creationId xmlns:a16="http://schemas.microsoft.com/office/drawing/2014/main" id="{EBFD559F-3CDC-F846-B3AA-D8CA54B03AAA}"/>
                      </a:ext>
                    </a:extLst>
                  </p:cNvPr>
                  <p:cNvSpPr/>
                  <p:nvPr/>
                </p:nvSpPr>
                <p:spPr>
                  <a:xfrm>
                    <a:off x="10899986" y="6037172"/>
                    <a:ext cx="36942" cy="36187"/>
                  </a:xfrm>
                  <a:custGeom>
                    <a:avLst/>
                    <a:gdLst>
                      <a:gd name="connsiteX0" fmla="*/ 33883 w 36942"/>
                      <a:gd name="connsiteY0" fmla="*/ 35611 h 36187"/>
                      <a:gd name="connsiteX1" fmla="*/ 540 w 36942"/>
                      <a:gd name="connsiteY1" fmla="*/ 3060 h 36187"/>
                      <a:gd name="connsiteX2" fmla="*/ 540 w 36942"/>
                      <a:gd name="connsiteY2" fmla="*/ 540 h 36187"/>
                      <a:gd name="connsiteX3" fmla="*/ 540 w 36942"/>
                      <a:gd name="connsiteY3" fmla="*/ 540 h 36187"/>
                      <a:gd name="connsiteX4" fmla="*/ 3060 w 36942"/>
                      <a:gd name="connsiteY4" fmla="*/ 540 h 36187"/>
                      <a:gd name="connsiteX5" fmla="*/ 3060 w 36942"/>
                      <a:gd name="connsiteY5" fmla="*/ 540 h 36187"/>
                      <a:gd name="connsiteX6" fmla="*/ 36403 w 36942"/>
                      <a:gd name="connsiteY6" fmla="*/ 33091 h 36187"/>
                      <a:gd name="connsiteX7" fmla="*/ 36403 w 36942"/>
                      <a:gd name="connsiteY7" fmla="*/ 35611 h 36187"/>
                      <a:gd name="connsiteX8" fmla="*/ 36403 w 36942"/>
                      <a:gd name="connsiteY8" fmla="*/ 35611 h 36187"/>
                      <a:gd name="connsiteX9" fmla="*/ 35106 w 36942"/>
                      <a:gd name="connsiteY9" fmla="*/ 36187 h 36187"/>
                      <a:gd name="connsiteX10" fmla="*/ 35106 w 36942"/>
                      <a:gd name="connsiteY10" fmla="*/ 36187 h 36187"/>
                      <a:gd name="connsiteX11" fmla="*/ 33810 w 36942"/>
                      <a:gd name="connsiteY11" fmla="*/ 35683 h 36187"/>
                      <a:gd name="connsiteX12" fmla="*/ 33810 w 36942"/>
                      <a:gd name="connsiteY12" fmla="*/ 35683 h 36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942" h="36187">
                        <a:moveTo>
                          <a:pt x="33883" y="35611"/>
                        </a:moveTo>
                        <a:lnTo>
                          <a:pt x="540" y="3060"/>
                        </a:lnTo>
                        <a:cubicBezTo>
                          <a:pt x="-180" y="2340"/>
                          <a:pt x="-180" y="1188"/>
                          <a:pt x="540" y="540"/>
                        </a:cubicBezTo>
                        <a:lnTo>
                          <a:pt x="540" y="540"/>
                        </a:lnTo>
                        <a:cubicBezTo>
                          <a:pt x="1188" y="-180"/>
                          <a:pt x="2340" y="-180"/>
                          <a:pt x="3060" y="540"/>
                        </a:cubicBezTo>
                        <a:lnTo>
                          <a:pt x="3060" y="540"/>
                        </a:lnTo>
                        <a:lnTo>
                          <a:pt x="36403" y="33091"/>
                        </a:lnTo>
                        <a:cubicBezTo>
                          <a:pt x="37123" y="33810"/>
                          <a:pt x="37123" y="34963"/>
                          <a:pt x="36403" y="35611"/>
                        </a:cubicBezTo>
                        <a:lnTo>
                          <a:pt x="36403" y="35611"/>
                        </a:lnTo>
                        <a:cubicBezTo>
                          <a:pt x="36042" y="35971"/>
                          <a:pt x="35611" y="36187"/>
                          <a:pt x="35106" y="36187"/>
                        </a:cubicBezTo>
                        <a:lnTo>
                          <a:pt x="35106" y="36187"/>
                        </a:lnTo>
                        <a:cubicBezTo>
                          <a:pt x="34675" y="36187"/>
                          <a:pt x="34242" y="35971"/>
                          <a:pt x="33810" y="35683"/>
                        </a:cubicBezTo>
                        <a:lnTo>
                          <a:pt x="33810" y="35683"/>
                        </a:lnTo>
                        <a:close/>
                      </a:path>
                    </a:pathLst>
                  </a:custGeom>
                  <a:solidFill>
                    <a:srgbClr val="F9EED5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052" name="Graphic 6">
                <a:extLst>
                  <a:ext uri="{FF2B5EF4-FFF2-40B4-BE49-F238E27FC236}">
                    <a16:creationId xmlns:a16="http://schemas.microsoft.com/office/drawing/2014/main" id="{110EA47B-106C-4A36-03E3-7718599F13CC}"/>
                  </a:ext>
                </a:extLst>
              </p:cNvPr>
              <p:cNvGrpSpPr/>
              <p:nvPr/>
            </p:nvGrpSpPr>
            <p:grpSpPr>
              <a:xfrm>
                <a:off x="10662807" y="3827741"/>
                <a:ext cx="285248" cy="337962"/>
                <a:chOff x="10662807" y="3827741"/>
                <a:chExt cx="285248" cy="337962"/>
              </a:xfrm>
            </p:grpSpPr>
            <p:sp>
              <p:nvSpPr>
                <p:cNvPr id="4260" name="Freeform: Shape 4259">
                  <a:extLst>
                    <a:ext uri="{FF2B5EF4-FFF2-40B4-BE49-F238E27FC236}">
                      <a16:creationId xmlns:a16="http://schemas.microsoft.com/office/drawing/2014/main" id="{34E1CE61-7535-AE3A-EEC2-1647B60943BF}"/>
                    </a:ext>
                  </a:extLst>
                </p:cNvPr>
                <p:cNvSpPr/>
                <p:nvPr/>
              </p:nvSpPr>
              <p:spPr>
                <a:xfrm>
                  <a:off x="10662807" y="3827741"/>
                  <a:ext cx="285248" cy="337962"/>
                </a:xfrm>
                <a:custGeom>
                  <a:avLst/>
                  <a:gdLst>
                    <a:gd name="connsiteX0" fmla="*/ 103124 w 285248"/>
                    <a:gd name="connsiteY0" fmla="*/ 129482 h 337962"/>
                    <a:gd name="connsiteX1" fmla="*/ 144820 w 285248"/>
                    <a:gd name="connsiteY1" fmla="*/ 0 h 337962"/>
                    <a:gd name="connsiteX2" fmla="*/ 168945 w 285248"/>
                    <a:gd name="connsiteY2" fmla="*/ 109750 h 337962"/>
                    <a:gd name="connsiteX3" fmla="*/ 285248 w 285248"/>
                    <a:gd name="connsiteY3" fmla="*/ 133874 h 337962"/>
                    <a:gd name="connsiteX4" fmla="*/ 215034 w 285248"/>
                    <a:gd name="connsiteY4" fmla="*/ 188749 h 337962"/>
                    <a:gd name="connsiteX5" fmla="*/ 241392 w 285248"/>
                    <a:gd name="connsiteY5" fmla="*/ 285320 h 337962"/>
                    <a:gd name="connsiteX6" fmla="*/ 149213 w 285248"/>
                    <a:gd name="connsiteY6" fmla="*/ 219499 h 337962"/>
                    <a:gd name="connsiteX7" fmla="*/ 166713 w 285248"/>
                    <a:gd name="connsiteY7" fmla="*/ 337962 h 337962"/>
                    <a:gd name="connsiteX8" fmla="*/ 103124 w 285248"/>
                    <a:gd name="connsiteY8" fmla="*/ 335802 h 337962"/>
                    <a:gd name="connsiteX9" fmla="*/ 127249 w 285248"/>
                    <a:gd name="connsiteY9" fmla="*/ 221660 h 337962"/>
                    <a:gd name="connsiteX10" fmla="*/ 32910 w 285248"/>
                    <a:gd name="connsiteY10" fmla="*/ 280927 h 337962"/>
                    <a:gd name="connsiteX11" fmla="*/ 70214 w 285248"/>
                    <a:gd name="connsiteY11" fmla="*/ 188749 h 337962"/>
                    <a:gd name="connsiteX12" fmla="*/ 0 w 285248"/>
                    <a:gd name="connsiteY12" fmla="*/ 133874 h 337962"/>
                    <a:gd name="connsiteX13" fmla="*/ 103124 w 285248"/>
                    <a:gd name="connsiteY13" fmla="*/ 129482 h 337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85248" h="337962">
                      <a:moveTo>
                        <a:pt x="103124" y="129482"/>
                      </a:moveTo>
                      <a:lnTo>
                        <a:pt x="144820" y="0"/>
                      </a:lnTo>
                      <a:lnTo>
                        <a:pt x="168945" y="109750"/>
                      </a:lnTo>
                      <a:lnTo>
                        <a:pt x="285248" y="133874"/>
                      </a:lnTo>
                      <a:lnTo>
                        <a:pt x="215034" y="188749"/>
                      </a:lnTo>
                      <a:lnTo>
                        <a:pt x="241392" y="285320"/>
                      </a:lnTo>
                      <a:lnTo>
                        <a:pt x="149213" y="219499"/>
                      </a:lnTo>
                      <a:lnTo>
                        <a:pt x="166713" y="337962"/>
                      </a:lnTo>
                      <a:lnTo>
                        <a:pt x="103124" y="335802"/>
                      </a:lnTo>
                      <a:lnTo>
                        <a:pt x="127249" y="221660"/>
                      </a:lnTo>
                      <a:lnTo>
                        <a:pt x="32910" y="280927"/>
                      </a:lnTo>
                      <a:lnTo>
                        <a:pt x="70214" y="188749"/>
                      </a:lnTo>
                      <a:lnTo>
                        <a:pt x="0" y="133874"/>
                      </a:lnTo>
                      <a:lnTo>
                        <a:pt x="103124" y="129482"/>
                      </a:lnTo>
                      <a:close/>
                    </a:path>
                  </a:pathLst>
                </a:custGeom>
                <a:solidFill>
                  <a:srgbClr val="9DEEF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1" name="Freeform: Shape 4260">
                  <a:extLst>
                    <a:ext uri="{FF2B5EF4-FFF2-40B4-BE49-F238E27FC236}">
                      <a16:creationId xmlns:a16="http://schemas.microsoft.com/office/drawing/2014/main" id="{38FD9C74-BEF8-AF73-57B4-E202D9629259}"/>
                    </a:ext>
                  </a:extLst>
                </p:cNvPr>
                <p:cNvSpPr/>
                <p:nvPr/>
              </p:nvSpPr>
              <p:spPr>
                <a:xfrm>
                  <a:off x="10662807" y="3961616"/>
                  <a:ext cx="139419" cy="54874"/>
                </a:xfrm>
                <a:custGeom>
                  <a:avLst/>
                  <a:gdLst>
                    <a:gd name="connsiteX0" fmla="*/ 0 w 139419"/>
                    <a:gd name="connsiteY0" fmla="*/ 0 h 54874"/>
                    <a:gd name="connsiteX1" fmla="*/ 139419 w 139419"/>
                    <a:gd name="connsiteY1" fmla="*/ 24485 h 54874"/>
                    <a:gd name="connsiteX2" fmla="*/ 70214 w 139419"/>
                    <a:gd name="connsiteY2" fmla="*/ 54875 h 54874"/>
                    <a:gd name="connsiteX3" fmla="*/ 0 w 139419"/>
                    <a:gd name="connsiteY3" fmla="*/ 0 h 54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419" h="54874">
                      <a:moveTo>
                        <a:pt x="0" y="0"/>
                      </a:moveTo>
                      <a:lnTo>
                        <a:pt x="139419" y="24485"/>
                      </a:lnTo>
                      <a:lnTo>
                        <a:pt x="70214" y="548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2" name="Freeform: Shape 4261">
                  <a:extLst>
                    <a:ext uri="{FF2B5EF4-FFF2-40B4-BE49-F238E27FC236}">
                      <a16:creationId xmlns:a16="http://schemas.microsoft.com/office/drawing/2014/main" id="{33A200D3-1FBB-B407-10CF-C60DEA852C9C}"/>
                    </a:ext>
                  </a:extLst>
                </p:cNvPr>
                <p:cNvSpPr/>
                <p:nvPr/>
              </p:nvSpPr>
              <p:spPr>
                <a:xfrm>
                  <a:off x="10802226" y="3827741"/>
                  <a:ext cx="29525" cy="158359"/>
                </a:xfrm>
                <a:custGeom>
                  <a:avLst/>
                  <a:gdLst>
                    <a:gd name="connsiteX0" fmla="*/ 0 w 29525"/>
                    <a:gd name="connsiteY0" fmla="*/ 158359 h 158359"/>
                    <a:gd name="connsiteX1" fmla="*/ 5401 w 29525"/>
                    <a:gd name="connsiteY1" fmla="*/ 0 h 158359"/>
                    <a:gd name="connsiteX2" fmla="*/ 29526 w 29525"/>
                    <a:gd name="connsiteY2" fmla="*/ 109750 h 158359"/>
                    <a:gd name="connsiteX3" fmla="*/ 0 w 29525"/>
                    <a:gd name="connsiteY3" fmla="*/ 158359 h 158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5" h="158359">
                      <a:moveTo>
                        <a:pt x="0" y="158359"/>
                      </a:moveTo>
                      <a:lnTo>
                        <a:pt x="5401" y="0"/>
                      </a:lnTo>
                      <a:lnTo>
                        <a:pt x="29526" y="109750"/>
                      </a:lnTo>
                      <a:lnTo>
                        <a:pt x="0" y="158359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3" name="Freeform: Shape 4262">
                  <a:extLst>
                    <a:ext uri="{FF2B5EF4-FFF2-40B4-BE49-F238E27FC236}">
                      <a16:creationId xmlns:a16="http://schemas.microsoft.com/office/drawing/2014/main" id="{AE3A603B-6FEA-47D5-3624-9AA36E4CD358}"/>
                    </a:ext>
                  </a:extLst>
                </p:cNvPr>
                <p:cNvSpPr/>
                <p:nvPr/>
              </p:nvSpPr>
              <p:spPr>
                <a:xfrm>
                  <a:off x="10802226" y="3961616"/>
                  <a:ext cx="145828" cy="54874"/>
                </a:xfrm>
                <a:custGeom>
                  <a:avLst/>
                  <a:gdLst>
                    <a:gd name="connsiteX0" fmla="*/ 0 w 145828"/>
                    <a:gd name="connsiteY0" fmla="*/ 24485 h 54874"/>
                    <a:gd name="connsiteX1" fmla="*/ 145829 w 145828"/>
                    <a:gd name="connsiteY1" fmla="*/ 0 h 54874"/>
                    <a:gd name="connsiteX2" fmla="*/ 75615 w 145828"/>
                    <a:gd name="connsiteY2" fmla="*/ 54875 h 54874"/>
                    <a:gd name="connsiteX3" fmla="*/ 0 w 145828"/>
                    <a:gd name="connsiteY3" fmla="*/ 24485 h 54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5828" h="54874">
                      <a:moveTo>
                        <a:pt x="0" y="24485"/>
                      </a:moveTo>
                      <a:lnTo>
                        <a:pt x="145829" y="0"/>
                      </a:lnTo>
                      <a:lnTo>
                        <a:pt x="75615" y="54875"/>
                      </a:lnTo>
                      <a:lnTo>
                        <a:pt x="0" y="24485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4" name="Freeform: Shape 4263">
                  <a:extLst>
                    <a:ext uri="{FF2B5EF4-FFF2-40B4-BE49-F238E27FC236}">
                      <a16:creationId xmlns:a16="http://schemas.microsoft.com/office/drawing/2014/main" id="{DC3672D4-96D3-644E-BA0E-FBA80093B800}"/>
                    </a:ext>
                  </a:extLst>
                </p:cNvPr>
                <p:cNvSpPr/>
                <p:nvPr/>
              </p:nvSpPr>
              <p:spPr>
                <a:xfrm>
                  <a:off x="10802226" y="3986101"/>
                  <a:ext cx="101972" cy="126961"/>
                </a:xfrm>
                <a:custGeom>
                  <a:avLst/>
                  <a:gdLst>
                    <a:gd name="connsiteX0" fmla="*/ 0 w 101972"/>
                    <a:gd name="connsiteY0" fmla="*/ 0 h 126961"/>
                    <a:gd name="connsiteX1" fmla="*/ 101972 w 101972"/>
                    <a:gd name="connsiteY1" fmla="*/ 126961 h 126961"/>
                    <a:gd name="connsiteX2" fmla="*/ 9794 w 101972"/>
                    <a:gd name="connsiteY2" fmla="*/ 61140 h 126961"/>
                    <a:gd name="connsiteX3" fmla="*/ 0 w 101972"/>
                    <a:gd name="connsiteY3" fmla="*/ 0 h 126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72" h="126961">
                      <a:moveTo>
                        <a:pt x="0" y="0"/>
                      </a:moveTo>
                      <a:lnTo>
                        <a:pt x="101972" y="126961"/>
                      </a:lnTo>
                      <a:lnTo>
                        <a:pt x="9794" y="6114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5" name="Freeform: Shape 4264">
                  <a:extLst>
                    <a:ext uri="{FF2B5EF4-FFF2-40B4-BE49-F238E27FC236}">
                      <a16:creationId xmlns:a16="http://schemas.microsoft.com/office/drawing/2014/main" id="{850C55AD-B233-6FA8-A8DA-90DA707271B2}"/>
                    </a:ext>
                  </a:extLst>
                </p:cNvPr>
                <p:cNvSpPr/>
                <p:nvPr/>
              </p:nvSpPr>
              <p:spPr>
                <a:xfrm>
                  <a:off x="10695717" y="3986101"/>
                  <a:ext cx="106509" cy="122568"/>
                </a:xfrm>
                <a:custGeom>
                  <a:avLst/>
                  <a:gdLst>
                    <a:gd name="connsiteX0" fmla="*/ 106509 w 106509"/>
                    <a:gd name="connsiteY0" fmla="*/ 0 h 122568"/>
                    <a:gd name="connsiteX1" fmla="*/ 0 w 106509"/>
                    <a:gd name="connsiteY1" fmla="*/ 122568 h 122568"/>
                    <a:gd name="connsiteX2" fmla="*/ 94339 w 106509"/>
                    <a:gd name="connsiteY2" fmla="*/ 63301 h 122568"/>
                    <a:gd name="connsiteX3" fmla="*/ 106509 w 106509"/>
                    <a:gd name="connsiteY3" fmla="*/ 0 h 122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509" h="122568">
                      <a:moveTo>
                        <a:pt x="106509" y="0"/>
                      </a:moveTo>
                      <a:lnTo>
                        <a:pt x="0" y="122568"/>
                      </a:lnTo>
                      <a:lnTo>
                        <a:pt x="94339" y="63301"/>
                      </a:lnTo>
                      <a:lnTo>
                        <a:pt x="106509" y="0"/>
                      </a:lnTo>
                      <a:close/>
                    </a:path>
                  </a:pathLst>
                </a:custGeom>
                <a:solidFill>
                  <a:srgbClr val="E22BA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</p:grpSp>
          <p:grpSp>
            <p:nvGrpSpPr>
              <p:cNvPr id="4053" name="Graphic 6">
                <a:extLst>
                  <a:ext uri="{FF2B5EF4-FFF2-40B4-BE49-F238E27FC236}">
                    <a16:creationId xmlns:a16="http://schemas.microsoft.com/office/drawing/2014/main" id="{63FDBDD5-68FF-057F-D818-F77D77E4324D}"/>
                  </a:ext>
                </a:extLst>
              </p:cNvPr>
              <p:cNvGrpSpPr/>
              <p:nvPr/>
            </p:nvGrpSpPr>
            <p:grpSpPr>
              <a:xfrm>
                <a:off x="10776523" y="5728843"/>
                <a:ext cx="104193" cy="179395"/>
                <a:chOff x="10776523" y="5728843"/>
                <a:chExt cx="104193" cy="179395"/>
              </a:xfrm>
            </p:grpSpPr>
            <p:grpSp>
              <p:nvGrpSpPr>
                <p:cNvPr id="4238" name="Graphic 6">
                  <a:extLst>
                    <a:ext uri="{FF2B5EF4-FFF2-40B4-BE49-F238E27FC236}">
                      <a16:creationId xmlns:a16="http://schemas.microsoft.com/office/drawing/2014/main" id="{346BFFBA-58B9-51EB-CF9B-D6A428C6795A}"/>
                    </a:ext>
                  </a:extLst>
                </p:cNvPr>
                <p:cNvGrpSpPr/>
                <p:nvPr/>
              </p:nvGrpSpPr>
              <p:grpSpPr>
                <a:xfrm>
                  <a:off x="10776523" y="5770891"/>
                  <a:ext cx="103976" cy="137347"/>
                  <a:chOff x="10776523" y="5770891"/>
                  <a:chExt cx="103976" cy="137347"/>
                </a:xfrm>
              </p:grpSpPr>
              <p:sp>
                <p:nvSpPr>
                  <p:cNvPr id="4256" name="Freeform: Shape 4255">
                    <a:extLst>
                      <a:ext uri="{FF2B5EF4-FFF2-40B4-BE49-F238E27FC236}">
                        <a16:creationId xmlns:a16="http://schemas.microsoft.com/office/drawing/2014/main" id="{A166891B-4FA1-6F37-6D81-3377CECE8794}"/>
                      </a:ext>
                    </a:extLst>
                  </p:cNvPr>
                  <p:cNvSpPr/>
                  <p:nvPr/>
                </p:nvSpPr>
                <p:spPr>
                  <a:xfrm>
                    <a:off x="10776523" y="5770891"/>
                    <a:ext cx="103976" cy="137347"/>
                  </a:xfrm>
                  <a:custGeom>
                    <a:avLst/>
                    <a:gdLst>
                      <a:gd name="connsiteX0" fmla="*/ 94909 w 103976"/>
                      <a:gd name="connsiteY0" fmla="*/ 69431 h 137347"/>
                      <a:gd name="connsiteX1" fmla="*/ 65744 w 103976"/>
                      <a:gd name="connsiteY1" fmla="*/ 115232 h 137347"/>
                      <a:gd name="connsiteX2" fmla="*/ 52061 w 103976"/>
                      <a:gd name="connsiteY2" fmla="*/ 137341 h 137347"/>
                      <a:gd name="connsiteX3" fmla="*/ 38378 w 103976"/>
                      <a:gd name="connsiteY3" fmla="*/ 115232 h 137347"/>
                      <a:gd name="connsiteX4" fmla="*/ 9212 w 103976"/>
                      <a:gd name="connsiteY4" fmla="*/ 69431 h 137347"/>
                      <a:gd name="connsiteX5" fmla="*/ 4099 w 103976"/>
                      <a:gd name="connsiteY5" fmla="*/ 27303 h 137347"/>
                      <a:gd name="connsiteX6" fmla="*/ 51989 w 103976"/>
                      <a:gd name="connsiteY6" fmla="*/ 9 h 137347"/>
                      <a:gd name="connsiteX7" fmla="*/ 99878 w 103976"/>
                      <a:gd name="connsiteY7" fmla="*/ 27303 h 137347"/>
                      <a:gd name="connsiteX8" fmla="*/ 94765 w 103976"/>
                      <a:gd name="connsiteY8" fmla="*/ 69431 h 137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3976" h="137347">
                        <a:moveTo>
                          <a:pt x="94909" y="69431"/>
                        </a:moveTo>
                        <a:cubicBezTo>
                          <a:pt x="85691" y="84554"/>
                          <a:pt x="73016" y="102053"/>
                          <a:pt x="65744" y="115232"/>
                        </a:cubicBezTo>
                        <a:cubicBezTo>
                          <a:pt x="57965" y="128411"/>
                          <a:pt x="54653" y="137628"/>
                          <a:pt x="52061" y="137341"/>
                        </a:cubicBezTo>
                        <a:cubicBezTo>
                          <a:pt x="49468" y="137628"/>
                          <a:pt x="46155" y="128339"/>
                          <a:pt x="38378" y="115232"/>
                        </a:cubicBezTo>
                        <a:cubicBezTo>
                          <a:pt x="31104" y="102053"/>
                          <a:pt x="18502" y="84554"/>
                          <a:pt x="9212" y="69431"/>
                        </a:cubicBezTo>
                        <a:cubicBezTo>
                          <a:pt x="-222" y="54236"/>
                          <a:pt x="-3247" y="41129"/>
                          <a:pt x="4099" y="27303"/>
                        </a:cubicBezTo>
                        <a:cubicBezTo>
                          <a:pt x="11012" y="14052"/>
                          <a:pt x="29880" y="-423"/>
                          <a:pt x="51989" y="9"/>
                        </a:cubicBezTo>
                        <a:cubicBezTo>
                          <a:pt x="74097" y="-351"/>
                          <a:pt x="92964" y="14124"/>
                          <a:pt x="99878" y="27303"/>
                        </a:cubicBezTo>
                        <a:cubicBezTo>
                          <a:pt x="107223" y="41201"/>
                          <a:pt x="104199" y="54236"/>
                          <a:pt x="94765" y="69431"/>
                        </a:cubicBez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257" name="Graphic 6">
                    <a:extLst>
                      <a:ext uri="{FF2B5EF4-FFF2-40B4-BE49-F238E27FC236}">
                        <a16:creationId xmlns:a16="http://schemas.microsoft.com/office/drawing/2014/main" id="{2703FF89-EE8C-0793-FC16-212C05712F8E}"/>
                      </a:ext>
                    </a:extLst>
                  </p:cNvPr>
                  <p:cNvGrpSpPr/>
                  <p:nvPr/>
                </p:nvGrpSpPr>
                <p:grpSpPr>
                  <a:xfrm>
                    <a:off x="10776523" y="5770891"/>
                    <a:ext cx="103976" cy="137347"/>
                    <a:chOff x="10776523" y="5770891"/>
                    <a:chExt cx="103976" cy="137347"/>
                  </a:xfrm>
                </p:grpSpPr>
                <p:sp>
                  <p:nvSpPr>
                    <p:cNvPr id="4258" name="Freeform: Shape 4257">
                      <a:extLst>
                        <a:ext uri="{FF2B5EF4-FFF2-40B4-BE49-F238E27FC236}">
                          <a16:creationId xmlns:a16="http://schemas.microsoft.com/office/drawing/2014/main" id="{583A11CD-55B1-BB9D-FA57-2B8D9EC521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6523" y="5770891"/>
                      <a:ext cx="103976" cy="137347"/>
                    </a:xfrm>
                    <a:custGeom>
                      <a:avLst/>
                      <a:gdLst>
                        <a:gd name="connsiteX0" fmla="*/ 94909 w 103976"/>
                        <a:gd name="connsiteY0" fmla="*/ 69431 h 137347"/>
                        <a:gd name="connsiteX1" fmla="*/ 65744 w 103976"/>
                        <a:gd name="connsiteY1" fmla="*/ 115232 h 137347"/>
                        <a:gd name="connsiteX2" fmla="*/ 52061 w 103976"/>
                        <a:gd name="connsiteY2" fmla="*/ 137341 h 137347"/>
                        <a:gd name="connsiteX3" fmla="*/ 38378 w 103976"/>
                        <a:gd name="connsiteY3" fmla="*/ 115232 h 137347"/>
                        <a:gd name="connsiteX4" fmla="*/ 9212 w 103976"/>
                        <a:gd name="connsiteY4" fmla="*/ 69431 h 137347"/>
                        <a:gd name="connsiteX5" fmla="*/ 4099 w 103976"/>
                        <a:gd name="connsiteY5" fmla="*/ 27303 h 137347"/>
                        <a:gd name="connsiteX6" fmla="*/ 51989 w 103976"/>
                        <a:gd name="connsiteY6" fmla="*/ 9 h 137347"/>
                        <a:gd name="connsiteX7" fmla="*/ 99878 w 103976"/>
                        <a:gd name="connsiteY7" fmla="*/ 27303 h 137347"/>
                        <a:gd name="connsiteX8" fmla="*/ 94765 w 103976"/>
                        <a:gd name="connsiteY8" fmla="*/ 69431 h 137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3976" h="137347">
                          <a:moveTo>
                            <a:pt x="94909" y="69431"/>
                          </a:moveTo>
                          <a:cubicBezTo>
                            <a:pt x="85691" y="84554"/>
                            <a:pt x="73016" y="102053"/>
                            <a:pt x="65744" y="115232"/>
                          </a:cubicBezTo>
                          <a:cubicBezTo>
                            <a:pt x="57965" y="128411"/>
                            <a:pt x="54653" y="137628"/>
                            <a:pt x="52061" y="137341"/>
                          </a:cubicBezTo>
                          <a:cubicBezTo>
                            <a:pt x="49468" y="137628"/>
                            <a:pt x="46155" y="128339"/>
                            <a:pt x="38378" y="115232"/>
                          </a:cubicBezTo>
                          <a:cubicBezTo>
                            <a:pt x="31104" y="102053"/>
                            <a:pt x="18502" y="84554"/>
                            <a:pt x="9212" y="69431"/>
                          </a:cubicBezTo>
                          <a:cubicBezTo>
                            <a:pt x="-222" y="54236"/>
                            <a:pt x="-3247" y="41129"/>
                            <a:pt x="4099" y="27303"/>
                          </a:cubicBezTo>
                          <a:cubicBezTo>
                            <a:pt x="11012" y="14052"/>
                            <a:pt x="29880" y="-423"/>
                            <a:pt x="51989" y="9"/>
                          </a:cubicBezTo>
                          <a:cubicBezTo>
                            <a:pt x="74097" y="-351"/>
                            <a:pt x="92964" y="14124"/>
                            <a:pt x="99878" y="27303"/>
                          </a:cubicBezTo>
                          <a:cubicBezTo>
                            <a:pt x="107223" y="41201"/>
                            <a:pt x="104199" y="54236"/>
                            <a:pt x="94765" y="69431"/>
                          </a:cubicBezTo>
                          <a:close/>
                        </a:path>
                      </a:pathLst>
                    </a:custGeom>
                    <a:solidFill>
                      <a:srgbClr val="CF522C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59" name="Freeform: Shape 4258">
                      <a:extLst>
                        <a:ext uri="{FF2B5EF4-FFF2-40B4-BE49-F238E27FC236}">
                          <a16:creationId xmlns:a16="http://schemas.microsoft.com/office/drawing/2014/main" id="{BFE6967E-5332-1608-5D19-5955643853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6523" y="5770891"/>
                      <a:ext cx="103976" cy="137347"/>
                    </a:xfrm>
                    <a:custGeom>
                      <a:avLst/>
                      <a:gdLst>
                        <a:gd name="connsiteX0" fmla="*/ 94909 w 103976"/>
                        <a:gd name="connsiteY0" fmla="*/ 69431 h 137347"/>
                        <a:gd name="connsiteX1" fmla="*/ 65744 w 103976"/>
                        <a:gd name="connsiteY1" fmla="*/ 115232 h 137347"/>
                        <a:gd name="connsiteX2" fmla="*/ 52061 w 103976"/>
                        <a:gd name="connsiteY2" fmla="*/ 137341 h 137347"/>
                        <a:gd name="connsiteX3" fmla="*/ 38378 w 103976"/>
                        <a:gd name="connsiteY3" fmla="*/ 115232 h 137347"/>
                        <a:gd name="connsiteX4" fmla="*/ 9212 w 103976"/>
                        <a:gd name="connsiteY4" fmla="*/ 69431 h 137347"/>
                        <a:gd name="connsiteX5" fmla="*/ 4099 w 103976"/>
                        <a:gd name="connsiteY5" fmla="*/ 27303 h 137347"/>
                        <a:gd name="connsiteX6" fmla="*/ 51989 w 103976"/>
                        <a:gd name="connsiteY6" fmla="*/ 9 h 137347"/>
                        <a:gd name="connsiteX7" fmla="*/ 99878 w 103976"/>
                        <a:gd name="connsiteY7" fmla="*/ 27303 h 137347"/>
                        <a:gd name="connsiteX8" fmla="*/ 94765 w 103976"/>
                        <a:gd name="connsiteY8" fmla="*/ 69431 h 137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3976" h="137347">
                          <a:moveTo>
                            <a:pt x="94909" y="69431"/>
                          </a:moveTo>
                          <a:cubicBezTo>
                            <a:pt x="85691" y="84554"/>
                            <a:pt x="73016" y="102053"/>
                            <a:pt x="65744" y="115232"/>
                          </a:cubicBezTo>
                          <a:cubicBezTo>
                            <a:pt x="57965" y="128411"/>
                            <a:pt x="54653" y="137628"/>
                            <a:pt x="52061" y="137341"/>
                          </a:cubicBezTo>
                          <a:cubicBezTo>
                            <a:pt x="49468" y="137628"/>
                            <a:pt x="46155" y="128339"/>
                            <a:pt x="38378" y="115232"/>
                          </a:cubicBezTo>
                          <a:cubicBezTo>
                            <a:pt x="31104" y="102053"/>
                            <a:pt x="18502" y="84554"/>
                            <a:pt x="9212" y="69431"/>
                          </a:cubicBezTo>
                          <a:cubicBezTo>
                            <a:pt x="-222" y="54236"/>
                            <a:pt x="-3247" y="41129"/>
                            <a:pt x="4099" y="27303"/>
                          </a:cubicBezTo>
                          <a:cubicBezTo>
                            <a:pt x="11012" y="14052"/>
                            <a:pt x="29880" y="-423"/>
                            <a:pt x="51989" y="9"/>
                          </a:cubicBezTo>
                          <a:cubicBezTo>
                            <a:pt x="74097" y="-351"/>
                            <a:pt x="92964" y="14124"/>
                            <a:pt x="99878" y="27303"/>
                          </a:cubicBezTo>
                          <a:cubicBezTo>
                            <a:pt x="107223" y="41201"/>
                            <a:pt x="104199" y="54236"/>
                            <a:pt x="94765" y="69431"/>
                          </a:cubicBezTo>
                          <a:close/>
                        </a:path>
                      </a:pathLst>
                    </a:custGeom>
                    <a:solidFill>
                      <a:srgbClr val="BA113E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4239" name="Freeform: Shape 4238">
                  <a:extLst>
                    <a:ext uri="{FF2B5EF4-FFF2-40B4-BE49-F238E27FC236}">
                      <a16:creationId xmlns:a16="http://schemas.microsoft.com/office/drawing/2014/main" id="{8BBD9B7F-B596-9E7A-0E82-74F78986AD7F}"/>
                    </a:ext>
                  </a:extLst>
                </p:cNvPr>
                <p:cNvSpPr/>
                <p:nvPr/>
              </p:nvSpPr>
              <p:spPr>
                <a:xfrm>
                  <a:off x="10828512" y="5770891"/>
                  <a:ext cx="52204" cy="137347"/>
                </a:xfrm>
                <a:custGeom>
                  <a:avLst/>
                  <a:gdLst>
                    <a:gd name="connsiteX0" fmla="*/ 48033 w 52204"/>
                    <a:gd name="connsiteY0" fmla="*/ 27303 h 137347"/>
                    <a:gd name="connsiteX1" fmla="*/ 144 w 52204"/>
                    <a:gd name="connsiteY1" fmla="*/ 9 h 137347"/>
                    <a:gd name="connsiteX2" fmla="*/ 0 w 52204"/>
                    <a:gd name="connsiteY2" fmla="*/ 9 h 137347"/>
                    <a:gd name="connsiteX3" fmla="*/ 0 w 52204"/>
                    <a:gd name="connsiteY3" fmla="*/ 137341 h 137347"/>
                    <a:gd name="connsiteX4" fmla="*/ 144 w 52204"/>
                    <a:gd name="connsiteY4" fmla="*/ 137341 h 137347"/>
                    <a:gd name="connsiteX5" fmla="*/ 13826 w 52204"/>
                    <a:gd name="connsiteY5" fmla="*/ 115232 h 137347"/>
                    <a:gd name="connsiteX6" fmla="*/ 42992 w 52204"/>
                    <a:gd name="connsiteY6" fmla="*/ 69431 h 137347"/>
                    <a:gd name="connsiteX7" fmla="*/ 48105 w 52204"/>
                    <a:gd name="connsiteY7" fmla="*/ 27303 h 137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2204" h="137347">
                      <a:moveTo>
                        <a:pt x="48033" y="27303"/>
                      </a:moveTo>
                      <a:cubicBezTo>
                        <a:pt x="41120" y="14052"/>
                        <a:pt x="22252" y="-423"/>
                        <a:pt x="144" y="9"/>
                      </a:cubicBezTo>
                      <a:lnTo>
                        <a:pt x="0" y="9"/>
                      </a:lnTo>
                      <a:lnTo>
                        <a:pt x="0" y="137341"/>
                      </a:lnTo>
                      <a:lnTo>
                        <a:pt x="144" y="137341"/>
                      </a:lnTo>
                      <a:cubicBezTo>
                        <a:pt x="2737" y="137628"/>
                        <a:pt x="6049" y="128339"/>
                        <a:pt x="13826" y="115232"/>
                      </a:cubicBezTo>
                      <a:cubicBezTo>
                        <a:pt x="21100" y="102053"/>
                        <a:pt x="33774" y="84554"/>
                        <a:pt x="42992" y="69431"/>
                      </a:cubicBezTo>
                      <a:cubicBezTo>
                        <a:pt x="52427" y="54236"/>
                        <a:pt x="55451" y="41129"/>
                        <a:pt x="48105" y="27303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40" name="Graphic 6">
                  <a:extLst>
                    <a:ext uri="{FF2B5EF4-FFF2-40B4-BE49-F238E27FC236}">
                      <a16:creationId xmlns:a16="http://schemas.microsoft.com/office/drawing/2014/main" id="{38797618-3B3F-06C5-60C1-40AD1DA232F6}"/>
                    </a:ext>
                  </a:extLst>
                </p:cNvPr>
                <p:cNvGrpSpPr/>
                <p:nvPr/>
              </p:nvGrpSpPr>
              <p:grpSpPr>
                <a:xfrm>
                  <a:off x="10806763" y="5728843"/>
                  <a:ext cx="42200" cy="49257"/>
                  <a:chOff x="10806763" y="5728843"/>
                  <a:chExt cx="42200" cy="49257"/>
                </a:xfrm>
              </p:grpSpPr>
              <p:sp>
                <p:nvSpPr>
                  <p:cNvPr id="4250" name="Freeform: Shape 4249">
                    <a:extLst>
                      <a:ext uri="{FF2B5EF4-FFF2-40B4-BE49-F238E27FC236}">
                        <a16:creationId xmlns:a16="http://schemas.microsoft.com/office/drawing/2014/main" id="{5522150B-CDC4-957E-FC6D-35CBA54118FD}"/>
                      </a:ext>
                    </a:extLst>
                  </p:cNvPr>
                  <p:cNvSpPr/>
                  <p:nvPr/>
                </p:nvSpPr>
                <p:spPr>
                  <a:xfrm>
                    <a:off x="10822174" y="5728843"/>
                    <a:ext cx="10585" cy="25204"/>
                  </a:xfrm>
                  <a:custGeom>
                    <a:avLst/>
                    <a:gdLst>
                      <a:gd name="connsiteX0" fmla="*/ 0 w 10585"/>
                      <a:gd name="connsiteY0" fmla="*/ 25205 h 25204"/>
                      <a:gd name="connsiteX1" fmla="*/ 0 w 10585"/>
                      <a:gd name="connsiteY1" fmla="*/ 5977 h 25204"/>
                      <a:gd name="connsiteX2" fmla="*/ 5185 w 10585"/>
                      <a:gd name="connsiteY2" fmla="*/ 0 h 25204"/>
                      <a:gd name="connsiteX3" fmla="*/ 10586 w 10585"/>
                      <a:gd name="connsiteY3" fmla="*/ 5977 h 25204"/>
                      <a:gd name="connsiteX4" fmla="*/ 10586 w 10585"/>
                      <a:gd name="connsiteY4" fmla="*/ 25205 h 25204"/>
                      <a:gd name="connsiteX5" fmla="*/ 72 w 10585"/>
                      <a:gd name="connsiteY5" fmla="*/ 25205 h 25204"/>
                      <a:gd name="connsiteX6" fmla="*/ 10298 w 10585"/>
                      <a:gd name="connsiteY6" fmla="*/ 24989 h 25204"/>
                      <a:gd name="connsiteX7" fmla="*/ 10298 w 10585"/>
                      <a:gd name="connsiteY7" fmla="*/ 24773 h 25204"/>
                      <a:gd name="connsiteX8" fmla="*/ 10298 w 10585"/>
                      <a:gd name="connsiteY8" fmla="*/ 24989 h 25204"/>
                      <a:gd name="connsiteX9" fmla="*/ 10298 w 10585"/>
                      <a:gd name="connsiteY9" fmla="*/ 24989 h 25204"/>
                      <a:gd name="connsiteX10" fmla="*/ 432 w 10585"/>
                      <a:gd name="connsiteY10" fmla="*/ 6049 h 25204"/>
                      <a:gd name="connsiteX11" fmla="*/ 432 w 10585"/>
                      <a:gd name="connsiteY11" fmla="*/ 24701 h 25204"/>
                      <a:gd name="connsiteX12" fmla="*/ 10154 w 10585"/>
                      <a:gd name="connsiteY12" fmla="*/ 24701 h 25204"/>
                      <a:gd name="connsiteX13" fmla="*/ 10154 w 10585"/>
                      <a:gd name="connsiteY13" fmla="*/ 6049 h 25204"/>
                      <a:gd name="connsiteX14" fmla="*/ 5185 w 10585"/>
                      <a:gd name="connsiteY14" fmla="*/ 504 h 25204"/>
                      <a:gd name="connsiteX15" fmla="*/ 432 w 10585"/>
                      <a:gd name="connsiteY15" fmla="*/ 5977 h 25204"/>
                      <a:gd name="connsiteX16" fmla="*/ 432 w 10585"/>
                      <a:gd name="connsiteY16" fmla="*/ 5977 h 25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585" h="25204">
                        <a:moveTo>
                          <a:pt x="0" y="25205"/>
                        </a:moveTo>
                        <a:lnTo>
                          <a:pt x="0" y="5977"/>
                        </a:lnTo>
                        <a:lnTo>
                          <a:pt x="5185" y="0"/>
                        </a:lnTo>
                        <a:lnTo>
                          <a:pt x="10586" y="5977"/>
                        </a:lnTo>
                        <a:lnTo>
                          <a:pt x="10586" y="25205"/>
                        </a:lnTo>
                        <a:lnTo>
                          <a:pt x="72" y="25205"/>
                        </a:lnTo>
                        <a:close/>
                        <a:moveTo>
                          <a:pt x="10298" y="24989"/>
                        </a:moveTo>
                        <a:lnTo>
                          <a:pt x="10298" y="24773"/>
                        </a:lnTo>
                        <a:lnTo>
                          <a:pt x="10298" y="24989"/>
                        </a:lnTo>
                        <a:lnTo>
                          <a:pt x="10298" y="24989"/>
                        </a:lnTo>
                        <a:close/>
                        <a:moveTo>
                          <a:pt x="432" y="6049"/>
                        </a:moveTo>
                        <a:lnTo>
                          <a:pt x="432" y="24701"/>
                        </a:lnTo>
                        <a:lnTo>
                          <a:pt x="10154" y="24701"/>
                        </a:lnTo>
                        <a:lnTo>
                          <a:pt x="10154" y="6049"/>
                        </a:lnTo>
                        <a:lnTo>
                          <a:pt x="5185" y="504"/>
                        </a:lnTo>
                        <a:lnTo>
                          <a:pt x="432" y="5977"/>
                        </a:lnTo>
                        <a:lnTo>
                          <a:pt x="432" y="5977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51" name="Freeform: Shape 4250">
                    <a:extLst>
                      <a:ext uri="{FF2B5EF4-FFF2-40B4-BE49-F238E27FC236}">
                        <a16:creationId xmlns:a16="http://schemas.microsoft.com/office/drawing/2014/main" id="{25EEB445-9C0A-A83B-F777-A0C7EB9FFAC9}"/>
                      </a:ext>
                    </a:extLst>
                  </p:cNvPr>
                  <p:cNvSpPr/>
                  <p:nvPr/>
                </p:nvSpPr>
                <p:spPr>
                  <a:xfrm>
                    <a:off x="10807411" y="5758441"/>
                    <a:ext cx="41048" cy="19660"/>
                  </a:xfrm>
                  <a:custGeom>
                    <a:avLst/>
                    <a:gdLst>
                      <a:gd name="connsiteX0" fmla="*/ 40977 w 41048"/>
                      <a:gd name="connsiteY0" fmla="*/ 15987 h 19660"/>
                      <a:gd name="connsiteX1" fmla="*/ 40760 w 41048"/>
                      <a:gd name="connsiteY1" fmla="*/ 15987 h 19660"/>
                      <a:gd name="connsiteX2" fmla="*/ 35720 w 41048"/>
                      <a:gd name="connsiteY2" fmla="*/ 19660 h 19660"/>
                      <a:gd name="connsiteX3" fmla="*/ 30678 w 41048"/>
                      <a:gd name="connsiteY3" fmla="*/ 15987 h 19660"/>
                      <a:gd name="connsiteX4" fmla="*/ 30534 w 41048"/>
                      <a:gd name="connsiteY4" fmla="*/ 15987 h 19660"/>
                      <a:gd name="connsiteX5" fmla="*/ 25493 w 41048"/>
                      <a:gd name="connsiteY5" fmla="*/ 19660 h 19660"/>
                      <a:gd name="connsiteX6" fmla="*/ 20453 w 41048"/>
                      <a:gd name="connsiteY6" fmla="*/ 15987 h 19660"/>
                      <a:gd name="connsiteX7" fmla="*/ 15411 w 41048"/>
                      <a:gd name="connsiteY7" fmla="*/ 19660 h 19660"/>
                      <a:gd name="connsiteX8" fmla="*/ 10370 w 41048"/>
                      <a:gd name="connsiteY8" fmla="*/ 15987 h 19660"/>
                      <a:gd name="connsiteX9" fmla="*/ 10226 w 41048"/>
                      <a:gd name="connsiteY9" fmla="*/ 15987 h 19660"/>
                      <a:gd name="connsiteX10" fmla="*/ 5186 w 41048"/>
                      <a:gd name="connsiteY10" fmla="*/ 19660 h 19660"/>
                      <a:gd name="connsiteX11" fmla="*/ 144 w 41048"/>
                      <a:gd name="connsiteY11" fmla="*/ 15987 h 19660"/>
                      <a:gd name="connsiteX12" fmla="*/ 0 w 41048"/>
                      <a:gd name="connsiteY12" fmla="*/ 15987 h 19660"/>
                      <a:gd name="connsiteX13" fmla="*/ 0 w 41048"/>
                      <a:gd name="connsiteY13" fmla="*/ 0 h 19660"/>
                      <a:gd name="connsiteX14" fmla="*/ 41049 w 41048"/>
                      <a:gd name="connsiteY14" fmla="*/ 0 h 19660"/>
                      <a:gd name="connsiteX15" fmla="*/ 41049 w 41048"/>
                      <a:gd name="connsiteY15" fmla="*/ 15987 h 19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1048" h="19660">
                        <a:moveTo>
                          <a:pt x="40977" y="15987"/>
                        </a:moveTo>
                        <a:lnTo>
                          <a:pt x="40760" y="15987"/>
                        </a:lnTo>
                        <a:cubicBezTo>
                          <a:pt x="38240" y="16059"/>
                          <a:pt x="38240" y="19660"/>
                          <a:pt x="35720" y="19660"/>
                        </a:cubicBezTo>
                        <a:cubicBezTo>
                          <a:pt x="33198" y="19660"/>
                          <a:pt x="33126" y="16059"/>
                          <a:pt x="30678" y="15987"/>
                        </a:cubicBezTo>
                        <a:lnTo>
                          <a:pt x="30534" y="15987"/>
                        </a:lnTo>
                        <a:cubicBezTo>
                          <a:pt x="28086" y="16059"/>
                          <a:pt x="28014" y="19660"/>
                          <a:pt x="25493" y="19660"/>
                        </a:cubicBezTo>
                        <a:cubicBezTo>
                          <a:pt x="22973" y="19660"/>
                          <a:pt x="22901" y="16059"/>
                          <a:pt x="20453" y="15987"/>
                        </a:cubicBezTo>
                        <a:cubicBezTo>
                          <a:pt x="18004" y="16059"/>
                          <a:pt x="17931" y="19660"/>
                          <a:pt x="15411" y="19660"/>
                        </a:cubicBezTo>
                        <a:cubicBezTo>
                          <a:pt x="12891" y="19660"/>
                          <a:pt x="12891" y="16059"/>
                          <a:pt x="10370" y="15987"/>
                        </a:cubicBezTo>
                        <a:lnTo>
                          <a:pt x="10226" y="15987"/>
                        </a:lnTo>
                        <a:cubicBezTo>
                          <a:pt x="7706" y="16059"/>
                          <a:pt x="7706" y="19660"/>
                          <a:pt x="5186" y="19660"/>
                        </a:cubicBezTo>
                        <a:cubicBezTo>
                          <a:pt x="2664" y="19660"/>
                          <a:pt x="2592" y="16059"/>
                          <a:pt x="144" y="15987"/>
                        </a:cubicBezTo>
                        <a:lnTo>
                          <a:pt x="0" y="15987"/>
                        </a:lnTo>
                        <a:lnTo>
                          <a:pt x="0" y="0"/>
                        </a:lnTo>
                        <a:lnTo>
                          <a:pt x="41049" y="0"/>
                        </a:lnTo>
                        <a:lnTo>
                          <a:pt x="41049" y="15987"/>
                        </a:lnTo>
                        <a:close/>
                      </a:path>
                    </a:pathLst>
                  </a:custGeom>
                  <a:solidFill>
                    <a:srgbClr val="3A696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52" name="Freeform: Shape 4251">
                    <a:extLst>
                      <a:ext uri="{FF2B5EF4-FFF2-40B4-BE49-F238E27FC236}">
                        <a16:creationId xmlns:a16="http://schemas.microsoft.com/office/drawing/2014/main" id="{BBD9389A-E6E5-BB0B-F75F-C2C3E03ED008}"/>
                      </a:ext>
                    </a:extLst>
                  </p:cNvPr>
                  <p:cNvSpPr/>
                  <p:nvPr/>
                </p:nvSpPr>
                <p:spPr>
                  <a:xfrm>
                    <a:off x="10806763" y="5756857"/>
                    <a:ext cx="42200" cy="1728"/>
                  </a:xfrm>
                  <a:custGeom>
                    <a:avLst/>
                    <a:gdLst>
                      <a:gd name="connsiteX0" fmla="*/ 42200 w 42200"/>
                      <a:gd name="connsiteY0" fmla="*/ 864 h 1728"/>
                      <a:gd name="connsiteX1" fmla="*/ 41336 w 42200"/>
                      <a:gd name="connsiteY1" fmla="*/ 1728 h 1728"/>
                      <a:gd name="connsiteX2" fmla="*/ 864 w 42200"/>
                      <a:gd name="connsiteY2" fmla="*/ 1728 h 1728"/>
                      <a:gd name="connsiteX3" fmla="*/ 0 w 42200"/>
                      <a:gd name="connsiteY3" fmla="*/ 864 h 1728"/>
                      <a:gd name="connsiteX4" fmla="*/ 0 w 42200"/>
                      <a:gd name="connsiteY4" fmla="*/ 864 h 1728"/>
                      <a:gd name="connsiteX5" fmla="*/ 864 w 42200"/>
                      <a:gd name="connsiteY5" fmla="*/ 0 h 1728"/>
                      <a:gd name="connsiteX6" fmla="*/ 41336 w 42200"/>
                      <a:gd name="connsiteY6" fmla="*/ 0 h 1728"/>
                      <a:gd name="connsiteX7" fmla="*/ 42200 w 42200"/>
                      <a:gd name="connsiteY7" fmla="*/ 864 h 1728"/>
                      <a:gd name="connsiteX8" fmla="*/ 42200 w 42200"/>
                      <a:gd name="connsiteY8" fmla="*/ 864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200" h="1728">
                        <a:moveTo>
                          <a:pt x="42200" y="864"/>
                        </a:moveTo>
                        <a:cubicBezTo>
                          <a:pt x="42200" y="1296"/>
                          <a:pt x="41841" y="1728"/>
                          <a:pt x="41336" y="1728"/>
                        </a:cubicBezTo>
                        <a:lnTo>
                          <a:pt x="864" y="1728"/>
                        </a:lnTo>
                        <a:cubicBezTo>
                          <a:pt x="360" y="1728"/>
                          <a:pt x="0" y="1368"/>
                          <a:pt x="0" y="864"/>
                        </a:cubicBezTo>
                        <a:lnTo>
                          <a:pt x="0" y="864"/>
                        </a:lnTo>
                        <a:cubicBezTo>
                          <a:pt x="0" y="432"/>
                          <a:pt x="360" y="0"/>
                          <a:pt x="864" y="0"/>
                        </a:cubicBezTo>
                        <a:lnTo>
                          <a:pt x="41336" y="0"/>
                        </a:lnTo>
                        <a:cubicBezTo>
                          <a:pt x="41769" y="0"/>
                          <a:pt x="42200" y="360"/>
                          <a:pt x="42200" y="864"/>
                        </a:cubicBezTo>
                        <a:lnTo>
                          <a:pt x="42200" y="864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53" name="Freeform: Shape 4252">
                    <a:extLst>
                      <a:ext uri="{FF2B5EF4-FFF2-40B4-BE49-F238E27FC236}">
                        <a16:creationId xmlns:a16="http://schemas.microsoft.com/office/drawing/2014/main" id="{F05512F8-F469-4D3A-AB83-22A097BFE43E}"/>
                      </a:ext>
                    </a:extLst>
                  </p:cNvPr>
                  <p:cNvSpPr/>
                  <p:nvPr/>
                </p:nvSpPr>
                <p:spPr>
                  <a:xfrm>
                    <a:off x="10806763" y="5755273"/>
                    <a:ext cx="42200" cy="1728"/>
                  </a:xfrm>
                  <a:custGeom>
                    <a:avLst/>
                    <a:gdLst>
                      <a:gd name="connsiteX0" fmla="*/ 42200 w 42200"/>
                      <a:gd name="connsiteY0" fmla="*/ 864 h 1728"/>
                      <a:gd name="connsiteX1" fmla="*/ 41336 w 42200"/>
                      <a:gd name="connsiteY1" fmla="*/ 1728 h 1728"/>
                      <a:gd name="connsiteX2" fmla="*/ 864 w 42200"/>
                      <a:gd name="connsiteY2" fmla="*/ 1728 h 1728"/>
                      <a:gd name="connsiteX3" fmla="*/ 0 w 42200"/>
                      <a:gd name="connsiteY3" fmla="*/ 864 h 1728"/>
                      <a:gd name="connsiteX4" fmla="*/ 0 w 42200"/>
                      <a:gd name="connsiteY4" fmla="*/ 864 h 1728"/>
                      <a:gd name="connsiteX5" fmla="*/ 864 w 42200"/>
                      <a:gd name="connsiteY5" fmla="*/ 0 h 1728"/>
                      <a:gd name="connsiteX6" fmla="*/ 41336 w 42200"/>
                      <a:gd name="connsiteY6" fmla="*/ 0 h 1728"/>
                      <a:gd name="connsiteX7" fmla="*/ 42200 w 42200"/>
                      <a:gd name="connsiteY7" fmla="*/ 864 h 1728"/>
                      <a:gd name="connsiteX8" fmla="*/ 42200 w 42200"/>
                      <a:gd name="connsiteY8" fmla="*/ 864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200" h="1728">
                        <a:moveTo>
                          <a:pt x="42200" y="864"/>
                        </a:moveTo>
                        <a:cubicBezTo>
                          <a:pt x="42200" y="1296"/>
                          <a:pt x="41841" y="1728"/>
                          <a:pt x="41336" y="1728"/>
                        </a:cubicBezTo>
                        <a:lnTo>
                          <a:pt x="864" y="1728"/>
                        </a:lnTo>
                        <a:cubicBezTo>
                          <a:pt x="360" y="1728"/>
                          <a:pt x="0" y="1368"/>
                          <a:pt x="0" y="864"/>
                        </a:cubicBezTo>
                        <a:lnTo>
                          <a:pt x="0" y="864"/>
                        </a:lnTo>
                        <a:cubicBezTo>
                          <a:pt x="0" y="432"/>
                          <a:pt x="360" y="0"/>
                          <a:pt x="864" y="0"/>
                        </a:cubicBezTo>
                        <a:lnTo>
                          <a:pt x="41336" y="0"/>
                        </a:lnTo>
                        <a:cubicBezTo>
                          <a:pt x="41769" y="0"/>
                          <a:pt x="42200" y="360"/>
                          <a:pt x="42200" y="864"/>
                        </a:cubicBezTo>
                        <a:lnTo>
                          <a:pt x="42200" y="864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54" name="Freeform: Shape 4253">
                    <a:extLst>
                      <a:ext uri="{FF2B5EF4-FFF2-40B4-BE49-F238E27FC236}">
                        <a16:creationId xmlns:a16="http://schemas.microsoft.com/office/drawing/2014/main" id="{CBB9B81B-33E7-BC17-9886-29BCBB412216}"/>
                      </a:ext>
                    </a:extLst>
                  </p:cNvPr>
                  <p:cNvSpPr/>
                  <p:nvPr/>
                </p:nvSpPr>
                <p:spPr>
                  <a:xfrm>
                    <a:off x="10806763" y="5753616"/>
                    <a:ext cx="42200" cy="1728"/>
                  </a:xfrm>
                  <a:custGeom>
                    <a:avLst/>
                    <a:gdLst>
                      <a:gd name="connsiteX0" fmla="*/ 42200 w 42200"/>
                      <a:gd name="connsiteY0" fmla="*/ 864 h 1728"/>
                      <a:gd name="connsiteX1" fmla="*/ 41336 w 42200"/>
                      <a:gd name="connsiteY1" fmla="*/ 1728 h 1728"/>
                      <a:gd name="connsiteX2" fmla="*/ 864 w 42200"/>
                      <a:gd name="connsiteY2" fmla="*/ 1728 h 1728"/>
                      <a:gd name="connsiteX3" fmla="*/ 0 w 42200"/>
                      <a:gd name="connsiteY3" fmla="*/ 864 h 1728"/>
                      <a:gd name="connsiteX4" fmla="*/ 0 w 42200"/>
                      <a:gd name="connsiteY4" fmla="*/ 864 h 1728"/>
                      <a:gd name="connsiteX5" fmla="*/ 864 w 42200"/>
                      <a:gd name="connsiteY5" fmla="*/ 0 h 1728"/>
                      <a:gd name="connsiteX6" fmla="*/ 41336 w 42200"/>
                      <a:gd name="connsiteY6" fmla="*/ 0 h 1728"/>
                      <a:gd name="connsiteX7" fmla="*/ 42200 w 42200"/>
                      <a:gd name="connsiteY7" fmla="*/ 864 h 1728"/>
                      <a:gd name="connsiteX8" fmla="*/ 42200 w 42200"/>
                      <a:gd name="connsiteY8" fmla="*/ 864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200" h="1728">
                        <a:moveTo>
                          <a:pt x="42200" y="864"/>
                        </a:moveTo>
                        <a:cubicBezTo>
                          <a:pt x="42200" y="1296"/>
                          <a:pt x="41841" y="1728"/>
                          <a:pt x="41336" y="1728"/>
                        </a:cubicBezTo>
                        <a:lnTo>
                          <a:pt x="864" y="1728"/>
                        </a:lnTo>
                        <a:cubicBezTo>
                          <a:pt x="360" y="1728"/>
                          <a:pt x="0" y="1368"/>
                          <a:pt x="0" y="864"/>
                        </a:cubicBezTo>
                        <a:lnTo>
                          <a:pt x="0" y="864"/>
                        </a:lnTo>
                        <a:cubicBezTo>
                          <a:pt x="0" y="432"/>
                          <a:pt x="360" y="0"/>
                          <a:pt x="864" y="0"/>
                        </a:cubicBezTo>
                        <a:lnTo>
                          <a:pt x="41336" y="0"/>
                        </a:lnTo>
                        <a:cubicBezTo>
                          <a:pt x="41769" y="0"/>
                          <a:pt x="42200" y="360"/>
                          <a:pt x="42200" y="864"/>
                        </a:cubicBezTo>
                        <a:lnTo>
                          <a:pt x="42200" y="864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55" name="Freeform: Shape 4254">
                    <a:extLst>
                      <a:ext uri="{FF2B5EF4-FFF2-40B4-BE49-F238E27FC236}">
                        <a16:creationId xmlns:a16="http://schemas.microsoft.com/office/drawing/2014/main" id="{91EFF3CC-FE34-CDD4-2C74-D0AB6FE0E836}"/>
                      </a:ext>
                    </a:extLst>
                  </p:cNvPr>
                  <p:cNvSpPr/>
                  <p:nvPr/>
                </p:nvSpPr>
                <p:spPr>
                  <a:xfrm>
                    <a:off x="10806763" y="5752032"/>
                    <a:ext cx="42200" cy="1728"/>
                  </a:xfrm>
                  <a:custGeom>
                    <a:avLst/>
                    <a:gdLst>
                      <a:gd name="connsiteX0" fmla="*/ 42200 w 42200"/>
                      <a:gd name="connsiteY0" fmla="*/ 864 h 1728"/>
                      <a:gd name="connsiteX1" fmla="*/ 41336 w 42200"/>
                      <a:gd name="connsiteY1" fmla="*/ 1728 h 1728"/>
                      <a:gd name="connsiteX2" fmla="*/ 864 w 42200"/>
                      <a:gd name="connsiteY2" fmla="*/ 1728 h 1728"/>
                      <a:gd name="connsiteX3" fmla="*/ 0 w 42200"/>
                      <a:gd name="connsiteY3" fmla="*/ 864 h 1728"/>
                      <a:gd name="connsiteX4" fmla="*/ 0 w 42200"/>
                      <a:gd name="connsiteY4" fmla="*/ 864 h 1728"/>
                      <a:gd name="connsiteX5" fmla="*/ 864 w 42200"/>
                      <a:gd name="connsiteY5" fmla="*/ 0 h 1728"/>
                      <a:gd name="connsiteX6" fmla="*/ 41336 w 42200"/>
                      <a:gd name="connsiteY6" fmla="*/ 0 h 1728"/>
                      <a:gd name="connsiteX7" fmla="*/ 42200 w 42200"/>
                      <a:gd name="connsiteY7" fmla="*/ 864 h 1728"/>
                      <a:gd name="connsiteX8" fmla="*/ 42200 w 42200"/>
                      <a:gd name="connsiteY8" fmla="*/ 864 h 1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200" h="1728">
                        <a:moveTo>
                          <a:pt x="42200" y="864"/>
                        </a:moveTo>
                        <a:cubicBezTo>
                          <a:pt x="42200" y="1296"/>
                          <a:pt x="41841" y="1728"/>
                          <a:pt x="41336" y="1728"/>
                        </a:cubicBezTo>
                        <a:lnTo>
                          <a:pt x="864" y="1728"/>
                        </a:lnTo>
                        <a:cubicBezTo>
                          <a:pt x="360" y="1728"/>
                          <a:pt x="0" y="1368"/>
                          <a:pt x="0" y="864"/>
                        </a:cubicBezTo>
                        <a:lnTo>
                          <a:pt x="0" y="864"/>
                        </a:lnTo>
                        <a:cubicBezTo>
                          <a:pt x="0" y="360"/>
                          <a:pt x="360" y="0"/>
                          <a:pt x="864" y="0"/>
                        </a:cubicBezTo>
                        <a:lnTo>
                          <a:pt x="41336" y="0"/>
                        </a:lnTo>
                        <a:cubicBezTo>
                          <a:pt x="41769" y="0"/>
                          <a:pt x="42200" y="360"/>
                          <a:pt x="42200" y="864"/>
                        </a:cubicBezTo>
                        <a:lnTo>
                          <a:pt x="42200" y="864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054" name="Graphic 6">
                <a:extLst>
                  <a:ext uri="{FF2B5EF4-FFF2-40B4-BE49-F238E27FC236}">
                    <a16:creationId xmlns:a16="http://schemas.microsoft.com/office/drawing/2014/main" id="{775DB934-3ECC-E1F3-8024-1C3E44233068}"/>
                  </a:ext>
                </a:extLst>
              </p:cNvPr>
              <p:cNvGrpSpPr/>
              <p:nvPr/>
            </p:nvGrpSpPr>
            <p:grpSpPr>
              <a:xfrm>
                <a:off x="10342937" y="5615997"/>
                <a:ext cx="97277" cy="258681"/>
                <a:chOff x="10342937" y="5615997"/>
                <a:chExt cx="97277" cy="258681"/>
              </a:xfrm>
            </p:grpSpPr>
            <p:sp>
              <p:nvSpPr>
                <p:cNvPr id="4222" name="Freeform: Shape 4221">
                  <a:extLst>
                    <a:ext uri="{FF2B5EF4-FFF2-40B4-BE49-F238E27FC236}">
                      <a16:creationId xmlns:a16="http://schemas.microsoft.com/office/drawing/2014/main" id="{1FDB3905-3458-B182-9B37-B33B9875CC56}"/>
                    </a:ext>
                  </a:extLst>
                </p:cNvPr>
                <p:cNvSpPr/>
                <p:nvPr/>
              </p:nvSpPr>
              <p:spPr>
                <a:xfrm>
                  <a:off x="10342937" y="5676910"/>
                  <a:ext cx="97277" cy="197769"/>
                </a:xfrm>
                <a:custGeom>
                  <a:avLst/>
                  <a:gdLst>
                    <a:gd name="connsiteX0" fmla="*/ 88704 w 97277"/>
                    <a:gd name="connsiteY0" fmla="*/ 99967 h 197769"/>
                    <a:gd name="connsiteX1" fmla="*/ 61411 w 97277"/>
                    <a:gd name="connsiteY1" fmla="*/ 165860 h 197769"/>
                    <a:gd name="connsiteX2" fmla="*/ 48664 w 97277"/>
                    <a:gd name="connsiteY2" fmla="*/ 197762 h 197769"/>
                    <a:gd name="connsiteX3" fmla="*/ 35845 w 97277"/>
                    <a:gd name="connsiteY3" fmla="*/ 165860 h 197769"/>
                    <a:gd name="connsiteX4" fmla="*/ 8624 w 97277"/>
                    <a:gd name="connsiteY4" fmla="*/ 99967 h 197769"/>
                    <a:gd name="connsiteX5" fmla="*/ 3871 w 97277"/>
                    <a:gd name="connsiteY5" fmla="*/ 39331 h 197769"/>
                    <a:gd name="connsiteX6" fmla="*/ 48664 w 97277"/>
                    <a:gd name="connsiteY6" fmla="*/ 12 h 197769"/>
                    <a:gd name="connsiteX7" fmla="*/ 93456 w 97277"/>
                    <a:gd name="connsiteY7" fmla="*/ 39331 h 197769"/>
                    <a:gd name="connsiteX8" fmla="*/ 88704 w 97277"/>
                    <a:gd name="connsiteY8" fmla="*/ 99967 h 197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277" h="197769">
                      <a:moveTo>
                        <a:pt x="88704" y="99967"/>
                      </a:moveTo>
                      <a:cubicBezTo>
                        <a:pt x="80062" y="121715"/>
                        <a:pt x="68252" y="146920"/>
                        <a:pt x="61411" y="165860"/>
                      </a:cubicBezTo>
                      <a:cubicBezTo>
                        <a:pt x="54137" y="184800"/>
                        <a:pt x="51041" y="198051"/>
                        <a:pt x="48664" y="197762"/>
                      </a:cubicBezTo>
                      <a:cubicBezTo>
                        <a:pt x="46216" y="198122"/>
                        <a:pt x="43119" y="184800"/>
                        <a:pt x="35845" y="165860"/>
                      </a:cubicBezTo>
                      <a:cubicBezTo>
                        <a:pt x="29076" y="146920"/>
                        <a:pt x="17266" y="121715"/>
                        <a:pt x="8624" y="99967"/>
                      </a:cubicBezTo>
                      <a:cubicBezTo>
                        <a:pt x="-233" y="78075"/>
                        <a:pt x="-3042" y="59279"/>
                        <a:pt x="3871" y="39331"/>
                      </a:cubicBezTo>
                      <a:cubicBezTo>
                        <a:pt x="10353" y="20319"/>
                        <a:pt x="27996" y="-565"/>
                        <a:pt x="48664" y="12"/>
                      </a:cubicBezTo>
                      <a:cubicBezTo>
                        <a:pt x="69332" y="-565"/>
                        <a:pt x="87048" y="20319"/>
                        <a:pt x="93456" y="39331"/>
                      </a:cubicBezTo>
                      <a:cubicBezTo>
                        <a:pt x="100298" y="59279"/>
                        <a:pt x="97490" y="78075"/>
                        <a:pt x="88704" y="99967"/>
                      </a:cubicBezTo>
                      <a:close/>
                    </a:path>
                  </a:pathLst>
                </a:custGeom>
                <a:solidFill>
                  <a:srgbClr val="FFF2D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23" name="Graphic 6">
                  <a:extLst>
                    <a:ext uri="{FF2B5EF4-FFF2-40B4-BE49-F238E27FC236}">
                      <a16:creationId xmlns:a16="http://schemas.microsoft.com/office/drawing/2014/main" id="{7AD29EDA-E045-04E6-8DA1-636ED8D3308F}"/>
                    </a:ext>
                  </a:extLst>
                </p:cNvPr>
                <p:cNvGrpSpPr/>
                <p:nvPr/>
              </p:nvGrpSpPr>
              <p:grpSpPr>
                <a:xfrm>
                  <a:off x="10372158" y="5615997"/>
                  <a:ext cx="39463" cy="71005"/>
                  <a:chOff x="10372158" y="5615997"/>
                  <a:chExt cx="39463" cy="71005"/>
                </a:xfrm>
              </p:grpSpPr>
              <p:sp>
                <p:nvSpPr>
                  <p:cNvPr id="4232" name="Freeform: Shape 4231">
                    <a:extLst>
                      <a:ext uri="{FF2B5EF4-FFF2-40B4-BE49-F238E27FC236}">
                        <a16:creationId xmlns:a16="http://schemas.microsoft.com/office/drawing/2014/main" id="{117A7F0C-C8A1-09F9-1BE1-71759952C98A}"/>
                      </a:ext>
                    </a:extLst>
                  </p:cNvPr>
                  <p:cNvSpPr/>
                  <p:nvPr/>
                </p:nvSpPr>
                <p:spPr>
                  <a:xfrm>
                    <a:off x="10386561" y="5615997"/>
                    <a:ext cx="9865" cy="36294"/>
                  </a:xfrm>
                  <a:custGeom>
                    <a:avLst/>
                    <a:gdLst>
                      <a:gd name="connsiteX0" fmla="*/ 0 w 9865"/>
                      <a:gd name="connsiteY0" fmla="*/ 36295 h 36294"/>
                      <a:gd name="connsiteX1" fmla="*/ 0 w 9865"/>
                      <a:gd name="connsiteY1" fmla="*/ 8642 h 36294"/>
                      <a:gd name="connsiteX2" fmla="*/ 4824 w 9865"/>
                      <a:gd name="connsiteY2" fmla="*/ 0 h 36294"/>
                      <a:gd name="connsiteX3" fmla="*/ 9866 w 9865"/>
                      <a:gd name="connsiteY3" fmla="*/ 8642 h 36294"/>
                      <a:gd name="connsiteX4" fmla="*/ 9866 w 9865"/>
                      <a:gd name="connsiteY4" fmla="*/ 36295 h 36294"/>
                      <a:gd name="connsiteX5" fmla="*/ 0 w 9865"/>
                      <a:gd name="connsiteY5" fmla="*/ 36295 h 36294"/>
                      <a:gd name="connsiteX6" fmla="*/ 9650 w 9865"/>
                      <a:gd name="connsiteY6" fmla="*/ 36007 h 36294"/>
                      <a:gd name="connsiteX7" fmla="*/ 9650 w 9865"/>
                      <a:gd name="connsiteY7" fmla="*/ 35719 h 36294"/>
                      <a:gd name="connsiteX8" fmla="*/ 9650 w 9865"/>
                      <a:gd name="connsiteY8" fmla="*/ 36007 h 36294"/>
                      <a:gd name="connsiteX9" fmla="*/ 9650 w 9865"/>
                      <a:gd name="connsiteY9" fmla="*/ 36007 h 36294"/>
                      <a:gd name="connsiteX10" fmla="*/ 360 w 9865"/>
                      <a:gd name="connsiteY10" fmla="*/ 8858 h 36294"/>
                      <a:gd name="connsiteX11" fmla="*/ 360 w 9865"/>
                      <a:gd name="connsiteY11" fmla="*/ 35719 h 36294"/>
                      <a:gd name="connsiteX12" fmla="*/ 9433 w 9865"/>
                      <a:gd name="connsiteY12" fmla="*/ 35719 h 36294"/>
                      <a:gd name="connsiteX13" fmla="*/ 9433 w 9865"/>
                      <a:gd name="connsiteY13" fmla="*/ 8858 h 36294"/>
                      <a:gd name="connsiteX14" fmla="*/ 4824 w 9865"/>
                      <a:gd name="connsiteY14" fmla="*/ 936 h 36294"/>
                      <a:gd name="connsiteX15" fmla="*/ 360 w 9865"/>
                      <a:gd name="connsiteY15" fmla="*/ 8858 h 36294"/>
                      <a:gd name="connsiteX16" fmla="*/ 360 w 9865"/>
                      <a:gd name="connsiteY16" fmla="*/ 8858 h 36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865" h="36294">
                        <a:moveTo>
                          <a:pt x="0" y="36295"/>
                        </a:moveTo>
                        <a:lnTo>
                          <a:pt x="0" y="8642"/>
                        </a:lnTo>
                        <a:lnTo>
                          <a:pt x="4824" y="0"/>
                        </a:lnTo>
                        <a:lnTo>
                          <a:pt x="9866" y="8642"/>
                        </a:lnTo>
                        <a:lnTo>
                          <a:pt x="9866" y="36295"/>
                        </a:lnTo>
                        <a:lnTo>
                          <a:pt x="0" y="36295"/>
                        </a:lnTo>
                        <a:close/>
                        <a:moveTo>
                          <a:pt x="9650" y="36007"/>
                        </a:moveTo>
                        <a:lnTo>
                          <a:pt x="9650" y="35719"/>
                        </a:lnTo>
                        <a:lnTo>
                          <a:pt x="9650" y="36007"/>
                        </a:lnTo>
                        <a:lnTo>
                          <a:pt x="9650" y="36007"/>
                        </a:lnTo>
                        <a:close/>
                        <a:moveTo>
                          <a:pt x="360" y="8858"/>
                        </a:moveTo>
                        <a:lnTo>
                          <a:pt x="360" y="35719"/>
                        </a:lnTo>
                        <a:lnTo>
                          <a:pt x="9433" y="35719"/>
                        </a:lnTo>
                        <a:lnTo>
                          <a:pt x="9433" y="8858"/>
                        </a:lnTo>
                        <a:cubicBezTo>
                          <a:pt x="9433" y="8858"/>
                          <a:pt x="4824" y="936"/>
                          <a:pt x="4824" y="936"/>
                        </a:cubicBezTo>
                        <a:lnTo>
                          <a:pt x="360" y="8858"/>
                        </a:lnTo>
                        <a:lnTo>
                          <a:pt x="360" y="8858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3" name="Freeform: Shape 4232">
                    <a:extLst>
                      <a:ext uri="{FF2B5EF4-FFF2-40B4-BE49-F238E27FC236}">
                        <a16:creationId xmlns:a16="http://schemas.microsoft.com/office/drawing/2014/main" id="{F11503AC-5ED7-98E0-C6AB-FCA34D94E530}"/>
                      </a:ext>
                    </a:extLst>
                  </p:cNvPr>
                  <p:cNvSpPr/>
                  <p:nvPr/>
                </p:nvSpPr>
                <p:spPr>
                  <a:xfrm>
                    <a:off x="10372589" y="5658702"/>
                    <a:ext cx="38528" cy="28301"/>
                  </a:xfrm>
                  <a:custGeom>
                    <a:avLst/>
                    <a:gdLst>
                      <a:gd name="connsiteX0" fmla="*/ 38528 w 38528"/>
                      <a:gd name="connsiteY0" fmla="*/ 22973 h 28301"/>
                      <a:gd name="connsiteX1" fmla="*/ 38384 w 38528"/>
                      <a:gd name="connsiteY1" fmla="*/ 22973 h 28301"/>
                      <a:gd name="connsiteX2" fmla="*/ 33631 w 38528"/>
                      <a:gd name="connsiteY2" fmla="*/ 28302 h 28301"/>
                      <a:gd name="connsiteX3" fmla="*/ 28878 w 38528"/>
                      <a:gd name="connsiteY3" fmla="*/ 22973 h 28301"/>
                      <a:gd name="connsiteX4" fmla="*/ 28734 w 38528"/>
                      <a:gd name="connsiteY4" fmla="*/ 22973 h 28301"/>
                      <a:gd name="connsiteX5" fmla="*/ 24053 w 38528"/>
                      <a:gd name="connsiteY5" fmla="*/ 28302 h 28301"/>
                      <a:gd name="connsiteX6" fmla="*/ 19300 w 38528"/>
                      <a:gd name="connsiteY6" fmla="*/ 22973 h 28301"/>
                      <a:gd name="connsiteX7" fmla="*/ 14547 w 38528"/>
                      <a:gd name="connsiteY7" fmla="*/ 28302 h 28301"/>
                      <a:gd name="connsiteX8" fmla="*/ 9794 w 38528"/>
                      <a:gd name="connsiteY8" fmla="*/ 22973 h 28301"/>
                      <a:gd name="connsiteX9" fmla="*/ 9651 w 38528"/>
                      <a:gd name="connsiteY9" fmla="*/ 22973 h 28301"/>
                      <a:gd name="connsiteX10" fmla="*/ 4897 w 38528"/>
                      <a:gd name="connsiteY10" fmla="*/ 28302 h 28301"/>
                      <a:gd name="connsiteX11" fmla="*/ 144 w 38528"/>
                      <a:gd name="connsiteY11" fmla="*/ 22973 h 28301"/>
                      <a:gd name="connsiteX12" fmla="*/ 0 w 38528"/>
                      <a:gd name="connsiteY12" fmla="*/ 22973 h 28301"/>
                      <a:gd name="connsiteX13" fmla="*/ 0 w 38528"/>
                      <a:gd name="connsiteY13" fmla="*/ 0 h 28301"/>
                      <a:gd name="connsiteX14" fmla="*/ 38384 w 38528"/>
                      <a:gd name="connsiteY14" fmla="*/ 0 h 28301"/>
                      <a:gd name="connsiteX15" fmla="*/ 38384 w 38528"/>
                      <a:gd name="connsiteY15" fmla="*/ 22973 h 28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8528" h="28301">
                        <a:moveTo>
                          <a:pt x="38528" y="22973"/>
                        </a:moveTo>
                        <a:lnTo>
                          <a:pt x="38384" y="22973"/>
                        </a:lnTo>
                        <a:cubicBezTo>
                          <a:pt x="36079" y="23045"/>
                          <a:pt x="36007" y="28302"/>
                          <a:pt x="33631" y="28302"/>
                        </a:cubicBezTo>
                        <a:cubicBezTo>
                          <a:pt x="31255" y="28302"/>
                          <a:pt x="31255" y="23045"/>
                          <a:pt x="28878" y="22973"/>
                        </a:cubicBezTo>
                        <a:lnTo>
                          <a:pt x="28734" y="22973"/>
                        </a:lnTo>
                        <a:cubicBezTo>
                          <a:pt x="26430" y="23045"/>
                          <a:pt x="26430" y="28302"/>
                          <a:pt x="24053" y="28302"/>
                        </a:cubicBezTo>
                        <a:cubicBezTo>
                          <a:pt x="21676" y="28302"/>
                          <a:pt x="21676" y="23045"/>
                          <a:pt x="19300" y="22973"/>
                        </a:cubicBezTo>
                        <a:cubicBezTo>
                          <a:pt x="16995" y="23045"/>
                          <a:pt x="16924" y="28302"/>
                          <a:pt x="14547" y="28302"/>
                        </a:cubicBezTo>
                        <a:cubicBezTo>
                          <a:pt x="12171" y="28302"/>
                          <a:pt x="12171" y="23045"/>
                          <a:pt x="9794" y="22973"/>
                        </a:cubicBezTo>
                        <a:lnTo>
                          <a:pt x="9651" y="22973"/>
                        </a:lnTo>
                        <a:cubicBezTo>
                          <a:pt x="7346" y="23045"/>
                          <a:pt x="7274" y="28302"/>
                          <a:pt x="4897" y="28302"/>
                        </a:cubicBezTo>
                        <a:cubicBezTo>
                          <a:pt x="2521" y="28302"/>
                          <a:pt x="2521" y="23045"/>
                          <a:pt x="144" y="22973"/>
                        </a:cubicBezTo>
                        <a:lnTo>
                          <a:pt x="0" y="22973"/>
                        </a:lnTo>
                        <a:lnTo>
                          <a:pt x="0" y="0"/>
                        </a:lnTo>
                        <a:lnTo>
                          <a:pt x="38384" y="0"/>
                        </a:lnTo>
                        <a:lnTo>
                          <a:pt x="38384" y="22973"/>
                        </a:lnTo>
                        <a:close/>
                      </a:path>
                    </a:pathLst>
                  </a:custGeom>
                  <a:solidFill>
                    <a:srgbClr val="3A696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4" name="Freeform: Shape 4233">
                    <a:extLst>
                      <a:ext uri="{FF2B5EF4-FFF2-40B4-BE49-F238E27FC236}">
                        <a16:creationId xmlns:a16="http://schemas.microsoft.com/office/drawing/2014/main" id="{BAB8AC71-5E6D-50BC-05C1-9823CA654A12}"/>
                      </a:ext>
                    </a:extLst>
                  </p:cNvPr>
                  <p:cNvSpPr/>
                  <p:nvPr/>
                </p:nvSpPr>
                <p:spPr>
                  <a:xfrm>
                    <a:off x="10372158" y="5656397"/>
                    <a:ext cx="39463" cy="2448"/>
                  </a:xfrm>
                  <a:custGeom>
                    <a:avLst/>
                    <a:gdLst>
                      <a:gd name="connsiteX0" fmla="*/ 39464 w 39463"/>
                      <a:gd name="connsiteY0" fmla="*/ 1224 h 2448"/>
                      <a:gd name="connsiteX1" fmla="*/ 38672 w 39463"/>
                      <a:gd name="connsiteY1" fmla="*/ 2449 h 2448"/>
                      <a:gd name="connsiteX2" fmla="*/ 792 w 39463"/>
                      <a:gd name="connsiteY2" fmla="*/ 2449 h 2448"/>
                      <a:gd name="connsiteX3" fmla="*/ 0 w 39463"/>
                      <a:gd name="connsiteY3" fmla="*/ 1224 h 2448"/>
                      <a:gd name="connsiteX4" fmla="*/ 0 w 39463"/>
                      <a:gd name="connsiteY4" fmla="*/ 1224 h 2448"/>
                      <a:gd name="connsiteX5" fmla="*/ 792 w 39463"/>
                      <a:gd name="connsiteY5" fmla="*/ 0 h 2448"/>
                      <a:gd name="connsiteX6" fmla="*/ 38672 w 39463"/>
                      <a:gd name="connsiteY6" fmla="*/ 0 h 2448"/>
                      <a:gd name="connsiteX7" fmla="*/ 39464 w 39463"/>
                      <a:gd name="connsiteY7" fmla="*/ 1224 h 2448"/>
                      <a:gd name="connsiteX8" fmla="*/ 39464 w 39463"/>
                      <a:gd name="connsiteY8" fmla="*/ 1224 h 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463" h="2448">
                        <a:moveTo>
                          <a:pt x="39464" y="1224"/>
                        </a:moveTo>
                        <a:cubicBezTo>
                          <a:pt x="39464" y="1872"/>
                          <a:pt x="39103" y="2449"/>
                          <a:pt x="38672" y="2449"/>
                        </a:cubicBezTo>
                        <a:lnTo>
                          <a:pt x="792" y="2449"/>
                        </a:lnTo>
                        <a:cubicBezTo>
                          <a:pt x="360" y="2449"/>
                          <a:pt x="0" y="1945"/>
                          <a:pt x="0" y="1224"/>
                        </a:cubicBezTo>
                        <a:lnTo>
                          <a:pt x="0" y="1224"/>
                        </a:lnTo>
                        <a:cubicBezTo>
                          <a:pt x="0" y="576"/>
                          <a:pt x="360" y="0"/>
                          <a:pt x="792" y="0"/>
                        </a:cubicBezTo>
                        <a:lnTo>
                          <a:pt x="38672" y="0"/>
                        </a:lnTo>
                        <a:cubicBezTo>
                          <a:pt x="39103" y="0"/>
                          <a:pt x="39464" y="504"/>
                          <a:pt x="39464" y="1224"/>
                        </a:cubicBezTo>
                        <a:lnTo>
                          <a:pt x="39464" y="1224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5" name="Freeform: Shape 4234">
                    <a:extLst>
                      <a:ext uri="{FF2B5EF4-FFF2-40B4-BE49-F238E27FC236}">
                        <a16:creationId xmlns:a16="http://schemas.microsoft.com/office/drawing/2014/main" id="{52973EFA-E9A2-8F75-D051-01249DE8F1FA}"/>
                      </a:ext>
                    </a:extLst>
                  </p:cNvPr>
                  <p:cNvSpPr/>
                  <p:nvPr/>
                </p:nvSpPr>
                <p:spPr>
                  <a:xfrm>
                    <a:off x="10372158" y="5654093"/>
                    <a:ext cx="39463" cy="2448"/>
                  </a:xfrm>
                  <a:custGeom>
                    <a:avLst/>
                    <a:gdLst>
                      <a:gd name="connsiteX0" fmla="*/ 39464 w 39463"/>
                      <a:gd name="connsiteY0" fmla="*/ 1225 h 2448"/>
                      <a:gd name="connsiteX1" fmla="*/ 38672 w 39463"/>
                      <a:gd name="connsiteY1" fmla="*/ 2449 h 2448"/>
                      <a:gd name="connsiteX2" fmla="*/ 792 w 39463"/>
                      <a:gd name="connsiteY2" fmla="*/ 2449 h 2448"/>
                      <a:gd name="connsiteX3" fmla="*/ 0 w 39463"/>
                      <a:gd name="connsiteY3" fmla="*/ 1225 h 2448"/>
                      <a:gd name="connsiteX4" fmla="*/ 0 w 39463"/>
                      <a:gd name="connsiteY4" fmla="*/ 1225 h 2448"/>
                      <a:gd name="connsiteX5" fmla="*/ 792 w 39463"/>
                      <a:gd name="connsiteY5" fmla="*/ 0 h 2448"/>
                      <a:gd name="connsiteX6" fmla="*/ 38672 w 39463"/>
                      <a:gd name="connsiteY6" fmla="*/ 0 h 2448"/>
                      <a:gd name="connsiteX7" fmla="*/ 39464 w 39463"/>
                      <a:gd name="connsiteY7" fmla="*/ 1225 h 2448"/>
                      <a:gd name="connsiteX8" fmla="*/ 39464 w 39463"/>
                      <a:gd name="connsiteY8" fmla="*/ 1225 h 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463" h="2448">
                        <a:moveTo>
                          <a:pt x="39464" y="1225"/>
                        </a:moveTo>
                        <a:cubicBezTo>
                          <a:pt x="39464" y="1872"/>
                          <a:pt x="39103" y="2449"/>
                          <a:pt x="38672" y="2449"/>
                        </a:cubicBezTo>
                        <a:lnTo>
                          <a:pt x="792" y="2449"/>
                        </a:lnTo>
                        <a:cubicBezTo>
                          <a:pt x="360" y="2449"/>
                          <a:pt x="0" y="1872"/>
                          <a:pt x="0" y="1225"/>
                        </a:cubicBezTo>
                        <a:lnTo>
                          <a:pt x="0" y="1225"/>
                        </a:lnTo>
                        <a:cubicBezTo>
                          <a:pt x="0" y="576"/>
                          <a:pt x="360" y="0"/>
                          <a:pt x="792" y="0"/>
                        </a:cubicBezTo>
                        <a:lnTo>
                          <a:pt x="38672" y="0"/>
                        </a:lnTo>
                        <a:cubicBezTo>
                          <a:pt x="39103" y="0"/>
                          <a:pt x="39464" y="576"/>
                          <a:pt x="39464" y="1225"/>
                        </a:cubicBezTo>
                        <a:lnTo>
                          <a:pt x="39464" y="1225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6" name="Freeform: Shape 4235">
                    <a:extLst>
                      <a:ext uri="{FF2B5EF4-FFF2-40B4-BE49-F238E27FC236}">
                        <a16:creationId xmlns:a16="http://schemas.microsoft.com/office/drawing/2014/main" id="{790BC78C-C9AD-076E-35A4-A0EF50FD112A}"/>
                      </a:ext>
                    </a:extLst>
                  </p:cNvPr>
                  <p:cNvSpPr/>
                  <p:nvPr/>
                </p:nvSpPr>
                <p:spPr>
                  <a:xfrm>
                    <a:off x="10372158" y="5651788"/>
                    <a:ext cx="39463" cy="2448"/>
                  </a:xfrm>
                  <a:custGeom>
                    <a:avLst/>
                    <a:gdLst>
                      <a:gd name="connsiteX0" fmla="*/ 39464 w 39463"/>
                      <a:gd name="connsiteY0" fmla="*/ 1225 h 2448"/>
                      <a:gd name="connsiteX1" fmla="*/ 38672 w 39463"/>
                      <a:gd name="connsiteY1" fmla="*/ 2449 h 2448"/>
                      <a:gd name="connsiteX2" fmla="*/ 792 w 39463"/>
                      <a:gd name="connsiteY2" fmla="*/ 2449 h 2448"/>
                      <a:gd name="connsiteX3" fmla="*/ 0 w 39463"/>
                      <a:gd name="connsiteY3" fmla="*/ 1225 h 2448"/>
                      <a:gd name="connsiteX4" fmla="*/ 0 w 39463"/>
                      <a:gd name="connsiteY4" fmla="*/ 1225 h 2448"/>
                      <a:gd name="connsiteX5" fmla="*/ 792 w 39463"/>
                      <a:gd name="connsiteY5" fmla="*/ 0 h 2448"/>
                      <a:gd name="connsiteX6" fmla="*/ 38672 w 39463"/>
                      <a:gd name="connsiteY6" fmla="*/ 0 h 2448"/>
                      <a:gd name="connsiteX7" fmla="*/ 39464 w 39463"/>
                      <a:gd name="connsiteY7" fmla="*/ 1225 h 2448"/>
                      <a:gd name="connsiteX8" fmla="*/ 39464 w 39463"/>
                      <a:gd name="connsiteY8" fmla="*/ 1225 h 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463" h="2448">
                        <a:moveTo>
                          <a:pt x="39464" y="1225"/>
                        </a:moveTo>
                        <a:cubicBezTo>
                          <a:pt x="39464" y="1872"/>
                          <a:pt x="39103" y="2449"/>
                          <a:pt x="38672" y="2449"/>
                        </a:cubicBezTo>
                        <a:lnTo>
                          <a:pt x="792" y="2449"/>
                        </a:lnTo>
                        <a:cubicBezTo>
                          <a:pt x="360" y="2449"/>
                          <a:pt x="0" y="1872"/>
                          <a:pt x="0" y="1225"/>
                        </a:cubicBezTo>
                        <a:lnTo>
                          <a:pt x="0" y="1225"/>
                        </a:lnTo>
                        <a:cubicBezTo>
                          <a:pt x="0" y="576"/>
                          <a:pt x="360" y="0"/>
                          <a:pt x="792" y="0"/>
                        </a:cubicBezTo>
                        <a:lnTo>
                          <a:pt x="38672" y="0"/>
                        </a:lnTo>
                        <a:cubicBezTo>
                          <a:pt x="39103" y="0"/>
                          <a:pt x="39464" y="504"/>
                          <a:pt x="39464" y="1225"/>
                        </a:cubicBezTo>
                        <a:lnTo>
                          <a:pt x="39464" y="1225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7" name="Freeform: Shape 4236">
                    <a:extLst>
                      <a:ext uri="{FF2B5EF4-FFF2-40B4-BE49-F238E27FC236}">
                        <a16:creationId xmlns:a16="http://schemas.microsoft.com/office/drawing/2014/main" id="{B2A2F599-5320-3822-3999-B601E2065E29}"/>
                      </a:ext>
                    </a:extLst>
                  </p:cNvPr>
                  <p:cNvSpPr/>
                  <p:nvPr/>
                </p:nvSpPr>
                <p:spPr>
                  <a:xfrm>
                    <a:off x="10372158" y="5649412"/>
                    <a:ext cx="39463" cy="2448"/>
                  </a:xfrm>
                  <a:custGeom>
                    <a:avLst/>
                    <a:gdLst>
                      <a:gd name="connsiteX0" fmla="*/ 39464 w 39463"/>
                      <a:gd name="connsiteY0" fmla="*/ 1224 h 2448"/>
                      <a:gd name="connsiteX1" fmla="*/ 38672 w 39463"/>
                      <a:gd name="connsiteY1" fmla="*/ 2448 h 2448"/>
                      <a:gd name="connsiteX2" fmla="*/ 792 w 39463"/>
                      <a:gd name="connsiteY2" fmla="*/ 2448 h 2448"/>
                      <a:gd name="connsiteX3" fmla="*/ 0 w 39463"/>
                      <a:gd name="connsiteY3" fmla="*/ 1224 h 2448"/>
                      <a:gd name="connsiteX4" fmla="*/ 0 w 39463"/>
                      <a:gd name="connsiteY4" fmla="*/ 1224 h 2448"/>
                      <a:gd name="connsiteX5" fmla="*/ 792 w 39463"/>
                      <a:gd name="connsiteY5" fmla="*/ 0 h 2448"/>
                      <a:gd name="connsiteX6" fmla="*/ 38672 w 39463"/>
                      <a:gd name="connsiteY6" fmla="*/ 0 h 2448"/>
                      <a:gd name="connsiteX7" fmla="*/ 39464 w 39463"/>
                      <a:gd name="connsiteY7" fmla="*/ 1224 h 2448"/>
                      <a:gd name="connsiteX8" fmla="*/ 39464 w 39463"/>
                      <a:gd name="connsiteY8" fmla="*/ 1224 h 2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463" h="2448">
                        <a:moveTo>
                          <a:pt x="39464" y="1224"/>
                        </a:moveTo>
                        <a:cubicBezTo>
                          <a:pt x="39464" y="1872"/>
                          <a:pt x="39103" y="2448"/>
                          <a:pt x="38672" y="2448"/>
                        </a:cubicBezTo>
                        <a:lnTo>
                          <a:pt x="792" y="2448"/>
                        </a:lnTo>
                        <a:cubicBezTo>
                          <a:pt x="360" y="2448"/>
                          <a:pt x="0" y="1872"/>
                          <a:pt x="0" y="1224"/>
                        </a:cubicBezTo>
                        <a:lnTo>
                          <a:pt x="0" y="1224"/>
                        </a:lnTo>
                        <a:cubicBezTo>
                          <a:pt x="0" y="576"/>
                          <a:pt x="360" y="0"/>
                          <a:pt x="792" y="0"/>
                        </a:cubicBezTo>
                        <a:lnTo>
                          <a:pt x="38672" y="0"/>
                        </a:lnTo>
                        <a:cubicBezTo>
                          <a:pt x="39103" y="0"/>
                          <a:pt x="39464" y="576"/>
                          <a:pt x="39464" y="1224"/>
                        </a:cubicBezTo>
                        <a:lnTo>
                          <a:pt x="39464" y="1224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224" name="Freeform: Shape 4223">
                  <a:extLst>
                    <a:ext uri="{FF2B5EF4-FFF2-40B4-BE49-F238E27FC236}">
                      <a16:creationId xmlns:a16="http://schemas.microsoft.com/office/drawing/2014/main" id="{9D1730F0-2FF5-FC37-FD92-5E23B8231398}"/>
                    </a:ext>
                  </a:extLst>
                </p:cNvPr>
                <p:cNvSpPr/>
                <p:nvPr/>
              </p:nvSpPr>
              <p:spPr>
                <a:xfrm>
                  <a:off x="10356747" y="5705799"/>
                  <a:ext cx="15122" cy="15123"/>
                </a:xfrm>
                <a:custGeom>
                  <a:avLst/>
                  <a:gdLst>
                    <a:gd name="connsiteX0" fmla="*/ 0 w 15122"/>
                    <a:gd name="connsiteY0" fmla="*/ 7562 h 15123"/>
                    <a:gd name="connsiteX1" fmla="*/ 7562 w 15122"/>
                    <a:gd name="connsiteY1" fmla="*/ 0 h 15123"/>
                    <a:gd name="connsiteX2" fmla="*/ 15123 w 15122"/>
                    <a:gd name="connsiteY2" fmla="*/ 7562 h 15123"/>
                    <a:gd name="connsiteX3" fmla="*/ 7562 w 15122"/>
                    <a:gd name="connsiteY3" fmla="*/ 15123 h 15123"/>
                    <a:gd name="connsiteX4" fmla="*/ 0 w 15122"/>
                    <a:gd name="connsiteY4" fmla="*/ 7562 h 15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" h="15123">
                      <a:moveTo>
                        <a:pt x="0" y="7562"/>
                      </a:moveTo>
                      <a:cubicBezTo>
                        <a:pt x="0" y="3385"/>
                        <a:pt x="3384" y="0"/>
                        <a:pt x="7562" y="0"/>
                      </a:cubicBezTo>
                      <a:cubicBezTo>
                        <a:pt x="11738" y="0"/>
                        <a:pt x="15123" y="3385"/>
                        <a:pt x="15123" y="7562"/>
                      </a:cubicBezTo>
                      <a:cubicBezTo>
                        <a:pt x="15123" y="11738"/>
                        <a:pt x="11738" y="15123"/>
                        <a:pt x="7562" y="15123"/>
                      </a:cubicBezTo>
                      <a:cubicBezTo>
                        <a:pt x="3384" y="15123"/>
                        <a:pt x="0" y="11738"/>
                        <a:pt x="0" y="7562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25" name="Freeform: Shape 4224">
                  <a:extLst>
                    <a:ext uri="{FF2B5EF4-FFF2-40B4-BE49-F238E27FC236}">
                      <a16:creationId xmlns:a16="http://schemas.microsoft.com/office/drawing/2014/main" id="{5BBDF6AF-3128-0D1F-69DE-744815FED18E}"/>
                    </a:ext>
                  </a:extLst>
                </p:cNvPr>
                <p:cNvSpPr/>
                <p:nvPr/>
              </p:nvSpPr>
              <p:spPr>
                <a:xfrm>
                  <a:off x="10378567" y="5736405"/>
                  <a:ext cx="15122" cy="15123"/>
                </a:xfrm>
                <a:custGeom>
                  <a:avLst/>
                  <a:gdLst>
                    <a:gd name="connsiteX0" fmla="*/ 0 w 15122"/>
                    <a:gd name="connsiteY0" fmla="*/ 7562 h 15123"/>
                    <a:gd name="connsiteX1" fmla="*/ 7561 w 15122"/>
                    <a:gd name="connsiteY1" fmla="*/ 0 h 15123"/>
                    <a:gd name="connsiteX2" fmla="*/ 15123 w 15122"/>
                    <a:gd name="connsiteY2" fmla="*/ 7562 h 15123"/>
                    <a:gd name="connsiteX3" fmla="*/ 7561 w 15122"/>
                    <a:gd name="connsiteY3" fmla="*/ 15123 h 15123"/>
                    <a:gd name="connsiteX4" fmla="*/ 0 w 15122"/>
                    <a:gd name="connsiteY4" fmla="*/ 7562 h 15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" h="15123">
                      <a:moveTo>
                        <a:pt x="0" y="7562"/>
                      </a:moveTo>
                      <a:cubicBezTo>
                        <a:pt x="0" y="3385"/>
                        <a:pt x="3384" y="0"/>
                        <a:pt x="7561" y="0"/>
                      </a:cubicBezTo>
                      <a:cubicBezTo>
                        <a:pt x="11738" y="0"/>
                        <a:pt x="15123" y="3385"/>
                        <a:pt x="15123" y="7562"/>
                      </a:cubicBezTo>
                      <a:cubicBezTo>
                        <a:pt x="15123" y="11738"/>
                        <a:pt x="11738" y="15123"/>
                        <a:pt x="7561" y="15123"/>
                      </a:cubicBezTo>
                      <a:cubicBezTo>
                        <a:pt x="3384" y="15123"/>
                        <a:pt x="0" y="11738"/>
                        <a:pt x="0" y="7562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26" name="Freeform: Shape 4225">
                  <a:extLst>
                    <a:ext uri="{FF2B5EF4-FFF2-40B4-BE49-F238E27FC236}">
                      <a16:creationId xmlns:a16="http://schemas.microsoft.com/office/drawing/2014/main" id="{1B8DC367-D342-D4FD-BCC2-87BDCA795BAB}"/>
                    </a:ext>
                  </a:extLst>
                </p:cNvPr>
                <p:cNvSpPr/>
                <p:nvPr/>
              </p:nvSpPr>
              <p:spPr>
                <a:xfrm>
                  <a:off x="10403268" y="5700830"/>
                  <a:ext cx="15122" cy="15051"/>
                </a:xfrm>
                <a:custGeom>
                  <a:avLst/>
                  <a:gdLst>
                    <a:gd name="connsiteX0" fmla="*/ 0 w 15122"/>
                    <a:gd name="connsiteY0" fmla="*/ 7562 h 15051"/>
                    <a:gd name="connsiteX1" fmla="*/ 7562 w 15122"/>
                    <a:gd name="connsiteY1" fmla="*/ 0 h 15051"/>
                    <a:gd name="connsiteX2" fmla="*/ 15123 w 15122"/>
                    <a:gd name="connsiteY2" fmla="*/ 7562 h 15051"/>
                    <a:gd name="connsiteX3" fmla="*/ 7562 w 15122"/>
                    <a:gd name="connsiteY3" fmla="*/ 15051 h 15051"/>
                    <a:gd name="connsiteX4" fmla="*/ 0 w 15122"/>
                    <a:gd name="connsiteY4" fmla="*/ 7562 h 15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" h="15051">
                      <a:moveTo>
                        <a:pt x="0" y="7562"/>
                      </a:moveTo>
                      <a:cubicBezTo>
                        <a:pt x="0" y="3385"/>
                        <a:pt x="3384" y="0"/>
                        <a:pt x="7562" y="0"/>
                      </a:cubicBezTo>
                      <a:cubicBezTo>
                        <a:pt x="11738" y="0"/>
                        <a:pt x="15123" y="3385"/>
                        <a:pt x="15123" y="7562"/>
                      </a:cubicBezTo>
                      <a:cubicBezTo>
                        <a:pt x="15123" y="11738"/>
                        <a:pt x="11738" y="15051"/>
                        <a:pt x="7562" y="15051"/>
                      </a:cubicBezTo>
                      <a:cubicBezTo>
                        <a:pt x="3384" y="15051"/>
                        <a:pt x="0" y="11667"/>
                        <a:pt x="0" y="7562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27" name="Freeform: Shape 4226">
                  <a:extLst>
                    <a:ext uri="{FF2B5EF4-FFF2-40B4-BE49-F238E27FC236}">
                      <a16:creationId xmlns:a16="http://schemas.microsoft.com/office/drawing/2014/main" id="{F62851ED-2603-D435-E93E-86EEC5A1452F}"/>
                    </a:ext>
                  </a:extLst>
                </p:cNvPr>
                <p:cNvSpPr/>
                <p:nvPr/>
              </p:nvSpPr>
              <p:spPr>
                <a:xfrm>
                  <a:off x="10422496" y="5749368"/>
                  <a:ext cx="15122" cy="15122"/>
                </a:xfrm>
                <a:custGeom>
                  <a:avLst/>
                  <a:gdLst>
                    <a:gd name="connsiteX0" fmla="*/ 0 w 15122"/>
                    <a:gd name="connsiteY0" fmla="*/ 7561 h 15122"/>
                    <a:gd name="connsiteX1" fmla="*/ 7561 w 15122"/>
                    <a:gd name="connsiteY1" fmla="*/ 0 h 15122"/>
                    <a:gd name="connsiteX2" fmla="*/ 15123 w 15122"/>
                    <a:gd name="connsiteY2" fmla="*/ 7561 h 15122"/>
                    <a:gd name="connsiteX3" fmla="*/ 7561 w 15122"/>
                    <a:gd name="connsiteY3" fmla="*/ 15123 h 15122"/>
                    <a:gd name="connsiteX4" fmla="*/ 0 w 15122"/>
                    <a:gd name="connsiteY4" fmla="*/ 7561 h 15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" h="15122">
                      <a:moveTo>
                        <a:pt x="0" y="7561"/>
                      </a:moveTo>
                      <a:cubicBezTo>
                        <a:pt x="0" y="3384"/>
                        <a:pt x="3384" y="0"/>
                        <a:pt x="7561" y="0"/>
                      </a:cubicBezTo>
                      <a:cubicBezTo>
                        <a:pt x="11738" y="0"/>
                        <a:pt x="15123" y="3384"/>
                        <a:pt x="15123" y="7561"/>
                      </a:cubicBezTo>
                      <a:cubicBezTo>
                        <a:pt x="15123" y="11738"/>
                        <a:pt x="11738" y="15123"/>
                        <a:pt x="7561" y="15123"/>
                      </a:cubicBezTo>
                      <a:cubicBezTo>
                        <a:pt x="3384" y="15123"/>
                        <a:pt x="0" y="11738"/>
                        <a:pt x="0" y="7561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28" name="Freeform: Shape 4227">
                  <a:extLst>
                    <a:ext uri="{FF2B5EF4-FFF2-40B4-BE49-F238E27FC236}">
                      <a16:creationId xmlns:a16="http://schemas.microsoft.com/office/drawing/2014/main" id="{91A3A117-AFD1-CD7A-A046-AB12F67F100C}"/>
                    </a:ext>
                  </a:extLst>
                </p:cNvPr>
                <p:cNvSpPr/>
                <p:nvPr/>
              </p:nvSpPr>
              <p:spPr>
                <a:xfrm>
                  <a:off x="10358042" y="5763626"/>
                  <a:ext cx="15123" cy="15122"/>
                </a:xfrm>
                <a:custGeom>
                  <a:avLst/>
                  <a:gdLst>
                    <a:gd name="connsiteX0" fmla="*/ 0 w 15123"/>
                    <a:gd name="connsiteY0" fmla="*/ 7561 h 15122"/>
                    <a:gd name="connsiteX1" fmla="*/ 7562 w 15123"/>
                    <a:gd name="connsiteY1" fmla="*/ 0 h 15122"/>
                    <a:gd name="connsiteX2" fmla="*/ 15124 w 15123"/>
                    <a:gd name="connsiteY2" fmla="*/ 7561 h 15122"/>
                    <a:gd name="connsiteX3" fmla="*/ 7562 w 15123"/>
                    <a:gd name="connsiteY3" fmla="*/ 15123 h 15122"/>
                    <a:gd name="connsiteX4" fmla="*/ 0 w 15123"/>
                    <a:gd name="connsiteY4" fmla="*/ 7561 h 15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3" h="15122">
                      <a:moveTo>
                        <a:pt x="0" y="7561"/>
                      </a:moveTo>
                      <a:cubicBezTo>
                        <a:pt x="0" y="3384"/>
                        <a:pt x="3385" y="0"/>
                        <a:pt x="7562" y="0"/>
                      </a:cubicBezTo>
                      <a:cubicBezTo>
                        <a:pt x="11738" y="0"/>
                        <a:pt x="15124" y="3384"/>
                        <a:pt x="15124" y="7561"/>
                      </a:cubicBezTo>
                      <a:cubicBezTo>
                        <a:pt x="15124" y="11738"/>
                        <a:pt x="11738" y="15123"/>
                        <a:pt x="7562" y="15123"/>
                      </a:cubicBezTo>
                      <a:cubicBezTo>
                        <a:pt x="3385" y="15123"/>
                        <a:pt x="0" y="11738"/>
                        <a:pt x="0" y="7561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29" name="Freeform: Shape 4228">
                  <a:extLst>
                    <a:ext uri="{FF2B5EF4-FFF2-40B4-BE49-F238E27FC236}">
                      <a16:creationId xmlns:a16="http://schemas.microsoft.com/office/drawing/2014/main" id="{F177D32D-E1B2-0884-5A0C-3E5FCEC72CEA}"/>
                    </a:ext>
                  </a:extLst>
                </p:cNvPr>
                <p:cNvSpPr/>
                <p:nvPr/>
              </p:nvSpPr>
              <p:spPr>
                <a:xfrm>
                  <a:off x="10402836" y="5778893"/>
                  <a:ext cx="15122" cy="15122"/>
                </a:xfrm>
                <a:custGeom>
                  <a:avLst/>
                  <a:gdLst>
                    <a:gd name="connsiteX0" fmla="*/ 0 w 15122"/>
                    <a:gd name="connsiteY0" fmla="*/ 7561 h 15122"/>
                    <a:gd name="connsiteX1" fmla="*/ 7561 w 15122"/>
                    <a:gd name="connsiteY1" fmla="*/ 0 h 15122"/>
                    <a:gd name="connsiteX2" fmla="*/ 15123 w 15122"/>
                    <a:gd name="connsiteY2" fmla="*/ 7561 h 15122"/>
                    <a:gd name="connsiteX3" fmla="*/ 7561 w 15122"/>
                    <a:gd name="connsiteY3" fmla="*/ 15123 h 15122"/>
                    <a:gd name="connsiteX4" fmla="*/ 0 w 15122"/>
                    <a:gd name="connsiteY4" fmla="*/ 7561 h 15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" h="15122">
                      <a:moveTo>
                        <a:pt x="0" y="7561"/>
                      </a:moveTo>
                      <a:cubicBezTo>
                        <a:pt x="0" y="3385"/>
                        <a:pt x="3384" y="0"/>
                        <a:pt x="7561" y="0"/>
                      </a:cubicBezTo>
                      <a:cubicBezTo>
                        <a:pt x="11738" y="0"/>
                        <a:pt x="15123" y="3385"/>
                        <a:pt x="15123" y="7561"/>
                      </a:cubicBezTo>
                      <a:cubicBezTo>
                        <a:pt x="15123" y="11738"/>
                        <a:pt x="11738" y="15123"/>
                        <a:pt x="7561" y="15123"/>
                      </a:cubicBezTo>
                      <a:cubicBezTo>
                        <a:pt x="3384" y="15123"/>
                        <a:pt x="0" y="11738"/>
                        <a:pt x="0" y="7561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0" name="Freeform: Shape 4229">
                  <a:extLst>
                    <a:ext uri="{FF2B5EF4-FFF2-40B4-BE49-F238E27FC236}">
                      <a16:creationId xmlns:a16="http://schemas.microsoft.com/office/drawing/2014/main" id="{511C6132-578B-2A48-BB5B-87185F56D13D}"/>
                    </a:ext>
                  </a:extLst>
                </p:cNvPr>
                <p:cNvSpPr/>
                <p:nvPr/>
              </p:nvSpPr>
              <p:spPr>
                <a:xfrm>
                  <a:off x="10380151" y="5801938"/>
                  <a:ext cx="15122" cy="15122"/>
                </a:xfrm>
                <a:custGeom>
                  <a:avLst/>
                  <a:gdLst>
                    <a:gd name="connsiteX0" fmla="*/ 0 w 15122"/>
                    <a:gd name="connsiteY0" fmla="*/ 7561 h 15122"/>
                    <a:gd name="connsiteX1" fmla="*/ 7562 w 15122"/>
                    <a:gd name="connsiteY1" fmla="*/ 0 h 15122"/>
                    <a:gd name="connsiteX2" fmla="*/ 15123 w 15122"/>
                    <a:gd name="connsiteY2" fmla="*/ 7561 h 15122"/>
                    <a:gd name="connsiteX3" fmla="*/ 7562 w 15122"/>
                    <a:gd name="connsiteY3" fmla="*/ 15123 h 15122"/>
                    <a:gd name="connsiteX4" fmla="*/ 0 w 15122"/>
                    <a:gd name="connsiteY4" fmla="*/ 7561 h 15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" h="15122">
                      <a:moveTo>
                        <a:pt x="0" y="7561"/>
                      </a:moveTo>
                      <a:cubicBezTo>
                        <a:pt x="0" y="3384"/>
                        <a:pt x="3384" y="0"/>
                        <a:pt x="7562" y="0"/>
                      </a:cubicBezTo>
                      <a:cubicBezTo>
                        <a:pt x="11738" y="0"/>
                        <a:pt x="15123" y="3384"/>
                        <a:pt x="15123" y="7561"/>
                      </a:cubicBezTo>
                      <a:cubicBezTo>
                        <a:pt x="15123" y="11738"/>
                        <a:pt x="11738" y="15123"/>
                        <a:pt x="7562" y="15123"/>
                      </a:cubicBezTo>
                      <a:cubicBezTo>
                        <a:pt x="3384" y="15123"/>
                        <a:pt x="0" y="11738"/>
                        <a:pt x="0" y="7561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1" name="Freeform: Shape 4230">
                  <a:extLst>
                    <a:ext uri="{FF2B5EF4-FFF2-40B4-BE49-F238E27FC236}">
                      <a16:creationId xmlns:a16="http://schemas.microsoft.com/office/drawing/2014/main" id="{0A656C22-F5E8-B2FD-5342-97396A7951BF}"/>
                    </a:ext>
                  </a:extLst>
                </p:cNvPr>
                <p:cNvSpPr/>
                <p:nvPr/>
              </p:nvSpPr>
              <p:spPr>
                <a:xfrm>
                  <a:off x="10383824" y="5836649"/>
                  <a:ext cx="15122" cy="15122"/>
                </a:xfrm>
                <a:custGeom>
                  <a:avLst/>
                  <a:gdLst>
                    <a:gd name="connsiteX0" fmla="*/ 0 w 15122"/>
                    <a:gd name="connsiteY0" fmla="*/ 7561 h 15122"/>
                    <a:gd name="connsiteX1" fmla="*/ 7561 w 15122"/>
                    <a:gd name="connsiteY1" fmla="*/ 0 h 15122"/>
                    <a:gd name="connsiteX2" fmla="*/ 15123 w 15122"/>
                    <a:gd name="connsiteY2" fmla="*/ 7561 h 15122"/>
                    <a:gd name="connsiteX3" fmla="*/ 7561 w 15122"/>
                    <a:gd name="connsiteY3" fmla="*/ 15123 h 15122"/>
                    <a:gd name="connsiteX4" fmla="*/ 0 w 15122"/>
                    <a:gd name="connsiteY4" fmla="*/ 7561 h 15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" h="15122">
                      <a:moveTo>
                        <a:pt x="0" y="7561"/>
                      </a:moveTo>
                      <a:cubicBezTo>
                        <a:pt x="0" y="3384"/>
                        <a:pt x="3384" y="0"/>
                        <a:pt x="7561" y="0"/>
                      </a:cubicBezTo>
                      <a:cubicBezTo>
                        <a:pt x="11738" y="0"/>
                        <a:pt x="15123" y="3384"/>
                        <a:pt x="15123" y="7561"/>
                      </a:cubicBezTo>
                      <a:cubicBezTo>
                        <a:pt x="15123" y="11738"/>
                        <a:pt x="11738" y="15123"/>
                        <a:pt x="7561" y="15123"/>
                      </a:cubicBezTo>
                      <a:cubicBezTo>
                        <a:pt x="3384" y="15123"/>
                        <a:pt x="0" y="11738"/>
                        <a:pt x="0" y="7561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55" name="Graphic 6">
                <a:extLst>
                  <a:ext uri="{FF2B5EF4-FFF2-40B4-BE49-F238E27FC236}">
                    <a16:creationId xmlns:a16="http://schemas.microsoft.com/office/drawing/2014/main" id="{4516A7D9-A1FD-1E73-1998-CDAB8CD31CFC}"/>
                  </a:ext>
                </a:extLst>
              </p:cNvPr>
              <p:cNvGrpSpPr/>
              <p:nvPr/>
            </p:nvGrpSpPr>
            <p:grpSpPr>
              <a:xfrm>
                <a:off x="11288913" y="5962385"/>
                <a:ext cx="85234" cy="226634"/>
                <a:chOff x="11288913" y="5962385"/>
                <a:chExt cx="85234" cy="226634"/>
              </a:xfrm>
            </p:grpSpPr>
            <p:sp>
              <p:nvSpPr>
                <p:cNvPr id="4206" name="Freeform: Shape 4205">
                  <a:extLst>
                    <a:ext uri="{FF2B5EF4-FFF2-40B4-BE49-F238E27FC236}">
                      <a16:creationId xmlns:a16="http://schemas.microsoft.com/office/drawing/2014/main" id="{8E9BAD8F-C9A3-CE3F-BF94-63C0B4DF2495}"/>
                    </a:ext>
                  </a:extLst>
                </p:cNvPr>
                <p:cNvSpPr/>
                <p:nvPr/>
              </p:nvSpPr>
              <p:spPr>
                <a:xfrm>
                  <a:off x="11288913" y="6015738"/>
                  <a:ext cx="85234" cy="173281"/>
                </a:xfrm>
                <a:custGeom>
                  <a:avLst/>
                  <a:gdLst>
                    <a:gd name="connsiteX0" fmla="*/ 77688 w 85234"/>
                    <a:gd name="connsiteY0" fmla="*/ 87579 h 173281"/>
                    <a:gd name="connsiteX1" fmla="*/ 53852 w 85234"/>
                    <a:gd name="connsiteY1" fmla="*/ 145335 h 173281"/>
                    <a:gd name="connsiteX2" fmla="*/ 42689 w 85234"/>
                    <a:gd name="connsiteY2" fmla="*/ 173276 h 173281"/>
                    <a:gd name="connsiteX3" fmla="*/ 31455 w 85234"/>
                    <a:gd name="connsiteY3" fmla="*/ 145335 h 173281"/>
                    <a:gd name="connsiteX4" fmla="*/ 7546 w 85234"/>
                    <a:gd name="connsiteY4" fmla="*/ 87579 h 173281"/>
                    <a:gd name="connsiteX5" fmla="*/ 3370 w 85234"/>
                    <a:gd name="connsiteY5" fmla="*/ 34433 h 173281"/>
                    <a:gd name="connsiteX6" fmla="*/ 42617 w 85234"/>
                    <a:gd name="connsiteY6" fmla="*/ 10 h 173281"/>
                    <a:gd name="connsiteX7" fmla="*/ 81865 w 85234"/>
                    <a:gd name="connsiteY7" fmla="*/ 34433 h 173281"/>
                    <a:gd name="connsiteX8" fmla="*/ 77688 w 85234"/>
                    <a:gd name="connsiteY8" fmla="*/ 87579 h 173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234" h="173281">
                      <a:moveTo>
                        <a:pt x="77688" y="87579"/>
                      </a:moveTo>
                      <a:cubicBezTo>
                        <a:pt x="70126" y="106663"/>
                        <a:pt x="59757" y="128700"/>
                        <a:pt x="53852" y="145335"/>
                      </a:cubicBezTo>
                      <a:cubicBezTo>
                        <a:pt x="47514" y="161898"/>
                        <a:pt x="44778" y="173564"/>
                        <a:pt x="42689" y="173276"/>
                      </a:cubicBezTo>
                      <a:cubicBezTo>
                        <a:pt x="40528" y="173564"/>
                        <a:pt x="37864" y="161898"/>
                        <a:pt x="31455" y="145335"/>
                      </a:cubicBezTo>
                      <a:cubicBezTo>
                        <a:pt x="25550" y="128700"/>
                        <a:pt x="15180" y="106663"/>
                        <a:pt x="7546" y="87579"/>
                      </a:cubicBezTo>
                      <a:cubicBezTo>
                        <a:pt x="-159" y="68352"/>
                        <a:pt x="-2680" y="51932"/>
                        <a:pt x="3370" y="34433"/>
                      </a:cubicBezTo>
                      <a:cubicBezTo>
                        <a:pt x="9058" y="17725"/>
                        <a:pt x="24469" y="-494"/>
                        <a:pt x="42617" y="10"/>
                      </a:cubicBezTo>
                      <a:cubicBezTo>
                        <a:pt x="60693" y="-494"/>
                        <a:pt x="76176" y="17798"/>
                        <a:pt x="81865" y="34433"/>
                      </a:cubicBezTo>
                      <a:cubicBezTo>
                        <a:pt x="87914" y="51932"/>
                        <a:pt x="85394" y="68352"/>
                        <a:pt x="77688" y="87579"/>
                      </a:cubicBezTo>
                      <a:close/>
                    </a:path>
                  </a:pathLst>
                </a:custGeom>
                <a:solidFill>
                  <a:srgbClr val="FFF2D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07" name="Graphic 6">
                  <a:extLst>
                    <a:ext uri="{FF2B5EF4-FFF2-40B4-BE49-F238E27FC236}">
                      <a16:creationId xmlns:a16="http://schemas.microsoft.com/office/drawing/2014/main" id="{362EFCC6-1A33-511D-481D-B030F8DBE1EF}"/>
                    </a:ext>
                  </a:extLst>
                </p:cNvPr>
                <p:cNvGrpSpPr/>
                <p:nvPr/>
              </p:nvGrpSpPr>
              <p:grpSpPr>
                <a:xfrm>
                  <a:off x="11314391" y="5962385"/>
                  <a:ext cx="34639" cy="62292"/>
                  <a:chOff x="11314391" y="5962385"/>
                  <a:chExt cx="34639" cy="62292"/>
                </a:xfrm>
              </p:grpSpPr>
              <p:sp>
                <p:nvSpPr>
                  <p:cNvPr id="4216" name="Freeform: Shape 4215">
                    <a:extLst>
                      <a:ext uri="{FF2B5EF4-FFF2-40B4-BE49-F238E27FC236}">
                        <a16:creationId xmlns:a16="http://schemas.microsoft.com/office/drawing/2014/main" id="{E632C35A-8C0C-8FAA-5E85-A7FF8BD859EE}"/>
                      </a:ext>
                    </a:extLst>
                  </p:cNvPr>
                  <p:cNvSpPr/>
                  <p:nvPr/>
                </p:nvSpPr>
                <p:spPr>
                  <a:xfrm>
                    <a:off x="11327138" y="5962385"/>
                    <a:ext cx="8641" cy="31830"/>
                  </a:xfrm>
                  <a:custGeom>
                    <a:avLst/>
                    <a:gdLst>
                      <a:gd name="connsiteX0" fmla="*/ 0 w 8641"/>
                      <a:gd name="connsiteY0" fmla="*/ 31831 h 31830"/>
                      <a:gd name="connsiteX1" fmla="*/ 0 w 8641"/>
                      <a:gd name="connsiteY1" fmla="*/ 7562 h 31830"/>
                      <a:gd name="connsiteX2" fmla="*/ 4249 w 8641"/>
                      <a:gd name="connsiteY2" fmla="*/ 0 h 31830"/>
                      <a:gd name="connsiteX3" fmla="*/ 8641 w 8641"/>
                      <a:gd name="connsiteY3" fmla="*/ 7562 h 31830"/>
                      <a:gd name="connsiteX4" fmla="*/ 8641 w 8641"/>
                      <a:gd name="connsiteY4" fmla="*/ 31831 h 31830"/>
                      <a:gd name="connsiteX5" fmla="*/ 0 w 8641"/>
                      <a:gd name="connsiteY5" fmla="*/ 31831 h 31830"/>
                      <a:gd name="connsiteX6" fmla="*/ 8426 w 8641"/>
                      <a:gd name="connsiteY6" fmla="*/ 31542 h 31830"/>
                      <a:gd name="connsiteX7" fmla="*/ 8426 w 8641"/>
                      <a:gd name="connsiteY7" fmla="*/ 31254 h 31830"/>
                      <a:gd name="connsiteX8" fmla="*/ 8426 w 8641"/>
                      <a:gd name="connsiteY8" fmla="*/ 31542 h 31830"/>
                      <a:gd name="connsiteX9" fmla="*/ 8426 w 8641"/>
                      <a:gd name="connsiteY9" fmla="*/ 31542 h 31830"/>
                      <a:gd name="connsiteX10" fmla="*/ 288 w 8641"/>
                      <a:gd name="connsiteY10" fmla="*/ 7778 h 31830"/>
                      <a:gd name="connsiteX11" fmla="*/ 288 w 8641"/>
                      <a:gd name="connsiteY11" fmla="*/ 31326 h 31830"/>
                      <a:gd name="connsiteX12" fmla="*/ 8210 w 8641"/>
                      <a:gd name="connsiteY12" fmla="*/ 31326 h 31830"/>
                      <a:gd name="connsiteX13" fmla="*/ 8210 w 8641"/>
                      <a:gd name="connsiteY13" fmla="*/ 7778 h 31830"/>
                      <a:gd name="connsiteX14" fmla="*/ 4177 w 8641"/>
                      <a:gd name="connsiteY14" fmla="*/ 864 h 31830"/>
                      <a:gd name="connsiteX15" fmla="*/ 288 w 8641"/>
                      <a:gd name="connsiteY15" fmla="*/ 7778 h 31830"/>
                      <a:gd name="connsiteX16" fmla="*/ 288 w 8641"/>
                      <a:gd name="connsiteY16" fmla="*/ 7778 h 3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641" h="31830">
                        <a:moveTo>
                          <a:pt x="0" y="31831"/>
                        </a:moveTo>
                        <a:lnTo>
                          <a:pt x="0" y="7562"/>
                        </a:lnTo>
                        <a:lnTo>
                          <a:pt x="4249" y="0"/>
                        </a:lnTo>
                        <a:lnTo>
                          <a:pt x="8641" y="7562"/>
                        </a:lnTo>
                        <a:lnTo>
                          <a:pt x="8641" y="31831"/>
                        </a:lnTo>
                        <a:lnTo>
                          <a:pt x="0" y="31831"/>
                        </a:lnTo>
                        <a:close/>
                        <a:moveTo>
                          <a:pt x="8426" y="31542"/>
                        </a:moveTo>
                        <a:lnTo>
                          <a:pt x="8426" y="31254"/>
                        </a:lnTo>
                        <a:lnTo>
                          <a:pt x="8426" y="31542"/>
                        </a:lnTo>
                        <a:lnTo>
                          <a:pt x="8426" y="31542"/>
                        </a:lnTo>
                        <a:close/>
                        <a:moveTo>
                          <a:pt x="288" y="7778"/>
                        </a:moveTo>
                        <a:lnTo>
                          <a:pt x="288" y="31326"/>
                        </a:lnTo>
                        <a:lnTo>
                          <a:pt x="8210" y="31326"/>
                        </a:lnTo>
                        <a:lnTo>
                          <a:pt x="8210" y="7778"/>
                        </a:lnTo>
                        <a:cubicBezTo>
                          <a:pt x="8210" y="7778"/>
                          <a:pt x="4177" y="864"/>
                          <a:pt x="4177" y="864"/>
                        </a:cubicBezTo>
                        <a:lnTo>
                          <a:pt x="288" y="7778"/>
                        </a:lnTo>
                        <a:lnTo>
                          <a:pt x="288" y="7778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17" name="Freeform: Shape 4216">
                    <a:extLst>
                      <a:ext uri="{FF2B5EF4-FFF2-40B4-BE49-F238E27FC236}">
                        <a16:creationId xmlns:a16="http://schemas.microsoft.com/office/drawing/2014/main" id="{2C29990E-E5C3-C091-0D6A-CDD88CA6F0B5}"/>
                      </a:ext>
                    </a:extLst>
                  </p:cNvPr>
                  <p:cNvSpPr/>
                  <p:nvPr/>
                </p:nvSpPr>
                <p:spPr>
                  <a:xfrm>
                    <a:off x="11315039" y="5999833"/>
                    <a:ext cx="33630" cy="24844"/>
                  </a:xfrm>
                  <a:custGeom>
                    <a:avLst/>
                    <a:gdLst>
                      <a:gd name="connsiteX0" fmla="*/ 33559 w 33630"/>
                      <a:gd name="connsiteY0" fmla="*/ 20164 h 24844"/>
                      <a:gd name="connsiteX1" fmla="*/ 33415 w 33630"/>
                      <a:gd name="connsiteY1" fmla="*/ 20164 h 24844"/>
                      <a:gd name="connsiteX2" fmla="*/ 29310 w 33630"/>
                      <a:gd name="connsiteY2" fmla="*/ 24845 h 24844"/>
                      <a:gd name="connsiteX3" fmla="*/ 25133 w 33630"/>
                      <a:gd name="connsiteY3" fmla="*/ 20164 h 24844"/>
                      <a:gd name="connsiteX4" fmla="*/ 24990 w 33630"/>
                      <a:gd name="connsiteY4" fmla="*/ 20164 h 24844"/>
                      <a:gd name="connsiteX5" fmla="*/ 20884 w 33630"/>
                      <a:gd name="connsiteY5" fmla="*/ 24845 h 24844"/>
                      <a:gd name="connsiteX6" fmla="*/ 16780 w 33630"/>
                      <a:gd name="connsiteY6" fmla="*/ 20164 h 24844"/>
                      <a:gd name="connsiteX7" fmla="*/ 12602 w 33630"/>
                      <a:gd name="connsiteY7" fmla="*/ 24845 h 24844"/>
                      <a:gd name="connsiteX8" fmla="*/ 8498 w 33630"/>
                      <a:gd name="connsiteY8" fmla="*/ 20164 h 24844"/>
                      <a:gd name="connsiteX9" fmla="*/ 8354 w 33630"/>
                      <a:gd name="connsiteY9" fmla="*/ 20164 h 24844"/>
                      <a:gd name="connsiteX10" fmla="*/ 4249 w 33630"/>
                      <a:gd name="connsiteY10" fmla="*/ 24845 h 24844"/>
                      <a:gd name="connsiteX11" fmla="*/ 144 w 33630"/>
                      <a:gd name="connsiteY11" fmla="*/ 20164 h 24844"/>
                      <a:gd name="connsiteX12" fmla="*/ 0 w 33630"/>
                      <a:gd name="connsiteY12" fmla="*/ 20164 h 24844"/>
                      <a:gd name="connsiteX13" fmla="*/ 0 w 33630"/>
                      <a:gd name="connsiteY13" fmla="*/ 0 h 24844"/>
                      <a:gd name="connsiteX14" fmla="*/ 33631 w 33630"/>
                      <a:gd name="connsiteY14" fmla="*/ 0 h 24844"/>
                      <a:gd name="connsiteX15" fmla="*/ 33631 w 33630"/>
                      <a:gd name="connsiteY15" fmla="*/ 20164 h 24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3630" h="24844">
                        <a:moveTo>
                          <a:pt x="33559" y="20164"/>
                        </a:moveTo>
                        <a:lnTo>
                          <a:pt x="33415" y="20164"/>
                        </a:lnTo>
                        <a:cubicBezTo>
                          <a:pt x="31398" y="20236"/>
                          <a:pt x="31327" y="24845"/>
                          <a:pt x="29310" y="24845"/>
                        </a:cubicBezTo>
                        <a:cubicBezTo>
                          <a:pt x="27294" y="24845"/>
                          <a:pt x="27222" y="20236"/>
                          <a:pt x="25133" y="20164"/>
                        </a:cubicBezTo>
                        <a:lnTo>
                          <a:pt x="24990" y="20164"/>
                        </a:lnTo>
                        <a:cubicBezTo>
                          <a:pt x="22973" y="20236"/>
                          <a:pt x="22901" y="24845"/>
                          <a:pt x="20884" y="24845"/>
                        </a:cubicBezTo>
                        <a:cubicBezTo>
                          <a:pt x="18868" y="24845"/>
                          <a:pt x="18796" y="20236"/>
                          <a:pt x="16780" y="20164"/>
                        </a:cubicBezTo>
                        <a:cubicBezTo>
                          <a:pt x="14763" y="20236"/>
                          <a:pt x="14691" y="24845"/>
                          <a:pt x="12602" y="24845"/>
                        </a:cubicBezTo>
                        <a:cubicBezTo>
                          <a:pt x="10515" y="24845"/>
                          <a:pt x="10515" y="20236"/>
                          <a:pt x="8498" y="20164"/>
                        </a:cubicBezTo>
                        <a:lnTo>
                          <a:pt x="8354" y="20164"/>
                        </a:lnTo>
                        <a:cubicBezTo>
                          <a:pt x="6337" y="20236"/>
                          <a:pt x="6265" y="24845"/>
                          <a:pt x="4249" y="24845"/>
                        </a:cubicBezTo>
                        <a:cubicBezTo>
                          <a:pt x="2233" y="24845"/>
                          <a:pt x="2161" y="20236"/>
                          <a:pt x="144" y="20164"/>
                        </a:cubicBezTo>
                        <a:lnTo>
                          <a:pt x="0" y="20164"/>
                        </a:lnTo>
                        <a:lnTo>
                          <a:pt x="0" y="0"/>
                        </a:lnTo>
                        <a:lnTo>
                          <a:pt x="33631" y="0"/>
                        </a:lnTo>
                        <a:lnTo>
                          <a:pt x="33631" y="20164"/>
                        </a:lnTo>
                        <a:close/>
                      </a:path>
                    </a:pathLst>
                  </a:custGeom>
                  <a:solidFill>
                    <a:srgbClr val="3A696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18" name="Freeform: Shape 4217">
                    <a:extLst>
                      <a:ext uri="{FF2B5EF4-FFF2-40B4-BE49-F238E27FC236}">
                        <a16:creationId xmlns:a16="http://schemas.microsoft.com/office/drawing/2014/main" id="{9A352A2A-12A3-43D3-4549-AD73D0BC307B}"/>
                      </a:ext>
                    </a:extLst>
                  </p:cNvPr>
                  <p:cNvSpPr/>
                  <p:nvPr/>
                </p:nvSpPr>
                <p:spPr>
                  <a:xfrm>
                    <a:off x="11314391" y="5997817"/>
                    <a:ext cx="34639" cy="2088"/>
                  </a:xfrm>
                  <a:custGeom>
                    <a:avLst/>
                    <a:gdLst>
                      <a:gd name="connsiteX0" fmla="*/ 34639 w 34639"/>
                      <a:gd name="connsiteY0" fmla="*/ 1080 h 2088"/>
                      <a:gd name="connsiteX1" fmla="*/ 33918 w 34639"/>
                      <a:gd name="connsiteY1" fmla="*/ 2088 h 2088"/>
                      <a:gd name="connsiteX2" fmla="*/ 720 w 34639"/>
                      <a:gd name="connsiteY2" fmla="*/ 2088 h 2088"/>
                      <a:gd name="connsiteX3" fmla="*/ 0 w 34639"/>
                      <a:gd name="connsiteY3" fmla="*/ 1080 h 2088"/>
                      <a:gd name="connsiteX4" fmla="*/ 0 w 34639"/>
                      <a:gd name="connsiteY4" fmla="*/ 1080 h 2088"/>
                      <a:gd name="connsiteX5" fmla="*/ 720 w 34639"/>
                      <a:gd name="connsiteY5" fmla="*/ 0 h 2088"/>
                      <a:gd name="connsiteX6" fmla="*/ 33918 w 34639"/>
                      <a:gd name="connsiteY6" fmla="*/ 0 h 2088"/>
                      <a:gd name="connsiteX7" fmla="*/ 34639 w 34639"/>
                      <a:gd name="connsiteY7" fmla="*/ 1080 h 2088"/>
                      <a:gd name="connsiteX8" fmla="*/ 34639 w 34639"/>
                      <a:gd name="connsiteY8" fmla="*/ 1080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639" h="2088">
                        <a:moveTo>
                          <a:pt x="34639" y="1080"/>
                        </a:moveTo>
                        <a:cubicBezTo>
                          <a:pt x="34639" y="1656"/>
                          <a:pt x="34351" y="2088"/>
                          <a:pt x="33918" y="2088"/>
                        </a:cubicBezTo>
                        <a:lnTo>
                          <a:pt x="720" y="2088"/>
                        </a:lnTo>
                        <a:cubicBezTo>
                          <a:pt x="360" y="2088"/>
                          <a:pt x="0" y="1656"/>
                          <a:pt x="0" y="1080"/>
                        </a:cubicBezTo>
                        <a:lnTo>
                          <a:pt x="0" y="1080"/>
                        </a:lnTo>
                        <a:cubicBezTo>
                          <a:pt x="0" y="504"/>
                          <a:pt x="288" y="0"/>
                          <a:pt x="720" y="0"/>
                        </a:cubicBezTo>
                        <a:lnTo>
                          <a:pt x="33918" y="0"/>
                        </a:lnTo>
                        <a:cubicBezTo>
                          <a:pt x="34279" y="0"/>
                          <a:pt x="34639" y="504"/>
                          <a:pt x="34639" y="1080"/>
                        </a:cubicBezTo>
                        <a:lnTo>
                          <a:pt x="34639" y="1080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19" name="Freeform: Shape 4218">
                    <a:extLst>
                      <a:ext uri="{FF2B5EF4-FFF2-40B4-BE49-F238E27FC236}">
                        <a16:creationId xmlns:a16="http://schemas.microsoft.com/office/drawing/2014/main" id="{0499FAAC-244F-771E-4A19-90AA977D910E}"/>
                      </a:ext>
                    </a:extLst>
                  </p:cNvPr>
                  <p:cNvSpPr/>
                  <p:nvPr/>
                </p:nvSpPr>
                <p:spPr>
                  <a:xfrm>
                    <a:off x="11314391" y="5995800"/>
                    <a:ext cx="34639" cy="2160"/>
                  </a:xfrm>
                  <a:custGeom>
                    <a:avLst/>
                    <a:gdLst>
                      <a:gd name="connsiteX0" fmla="*/ 34639 w 34639"/>
                      <a:gd name="connsiteY0" fmla="*/ 1080 h 2160"/>
                      <a:gd name="connsiteX1" fmla="*/ 33918 w 34639"/>
                      <a:gd name="connsiteY1" fmla="*/ 2160 h 2160"/>
                      <a:gd name="connsiteX2" fmla="*/ 720 w 34639"/>
                      <a:gd name="connsiteY2" fmla="*/ 2160 h 2160"/>
                      <a:gd name="connsiteX3" fmla="*/ 0 w 34639"/>
                      <a:gd name="connsiteY3" fmla="*/ 1080 h 2160"/>
                      <a:gd name="connsiteX4" fmla="*/ 0 w 34639"/>
                      <a:gd name="connsiteY4" fmla="*/ 1080 h 2160"/>
                      <a:gd name="connsiteX5" fmla="*/ 720 w 34639"/>
                      <a:gd name="connsiteY5" fmla="*/ 0 h 2160"/>
                      <a:gd name="connsiteX6" fmla="*/ 33918 w 34639"/>
                      <a:gd name="connsiteY6" fmla="*/ 0 h 2160"/>
                      <a:gd name="connsiteX7" fmla="*/ 34639 w 34639"/>
                      <a:gd name="connsiteY7" fmla="*/ 1080 h 2160"/>
                      <a:gd name="connsiteX8" fmla="*/ 34639 w 34639"/>
                      <a:gd name="connsiteY8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639" h="2160">
                        <a:moveTo>
                          <a:pt x="34639" y="1080"/>
                        </a:moveTo>
                        <a:cubicBezTo>
                          <a:pt x="34639" y="1656"/>
                          <a:pt x="34351" y="2160"/>
                          <a:pt x="33918" y="2160"/>
                        </a:cubicBezTo>
                        <a:lnTo>
                          <a:pt x="720" y="2160"/>
                        </a:lnTo>
                        <a:cubicBezTo>
                          <a:pt x="360" y="2160"/>
                          <a:pt x="0" y="1656"/>
                          <a:pt x="0" y="1080"/>
                        </a:cubicBezTo>
                        <a:lnTo>
                          <a:pt x="0" y="1080"/>
                        </a:lnTo>
                        <a:cubicBezTo>
                          <a:pt x="0" y="504"/>
                          <a:pt x="288" y="0"/>
                          <a:pt x="720" y="0"/>
                        </a:cubicBezTo>
                        <a:lnTo>
                          <a:pt x="33918" y="0"/>
                        </a:lnTo>
                        <a:cubicBezTo>
                          <a:pt x="34279" y="0"/>
                          <a:pt x="34639" y="504"/>
                          <a:pt x="34639" y="1080"/>
                        </a:cubicBezTo>
                        <a:lnTo>
                          <a:pt x="34639" y="1080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0" name="Freeform: Shape 4219">
                    <a:extLst>
                      <a:ext uri="{FF2B5EF4-FFF2-40B4-BE49-F238E27FC236}">
                        <a16:creationId xmlns:a16="http://schemas.microsoft.com/office/drawing/2014/main" id="{19A2359F-CAF7-8BC4-0B17-1E5485561454}"/>
                      </a:ext>
                    </a:extLst>
                  </p:cNvPr>
                  <p:cNvSpPr/>
                  <p:nvPr/>
                </p:nvSpPr>
                <p:spPr>
                  <a:xfrm>
                    <a:off x="11314391" y="5993784"/>
                    <a:ext cx="34639" cy="2160"/>
                  </a:xfrm>
                  <a:custGeom>
                    <a:avLst/>
                    <a:gdLst>
                      <a:gd name="connsiteX0" fmla="*/ 34639 w 34639"/>
                      <a:gd name="connsiteY0" fmla="*/ 1080 h 2160"/>
                      <a:gd name="connsiteX1" fmla="*/ 33918 w 34639"/>
                      <a:gd name="connsiteY1" fmla="*/ 2160 h 2160"/>
                      <a:gd name="connsiteX2" fmla="*/ 720 w 34639"/>
                      <a:gd name="connsiteY2" fmla="*/ 2160 h 2160"/>
                      <a:gd name="connsiteX3" fmla="*/ 0 w 34639"/>
                      <a:gd name="connsiteY3" fmla="*/ 1080 h 2160"/>
                      <a:gd name="connsiteX4" fmla="*/ 0 w 34639"/>
                      <a:gd name="connsiteY4" fmla="*/ 1080 h 2160"/>
                      <a:gd name="connsiteX5" fmla="*/ 720 w 34639"/>
                      <a:gd name="connsiteY5" fmla="*/ 0 h 2160"/>
                      <a:gd name="connsiteX6" fmla="*/ 33918 w 34639"/>
                      <a:gd name="connsiteY6" fmla="*/ 0 h 2160"/>
                      <a:gd name="connsiteX7" fmla="*/ 34639 w 34639"/>
                      <a:gd name="connsiteY7" fmla="*/ 1080 h 2160"/>
                      <a:gd name="connsiteX8" fmla="*/ 34639 w 34639"/>
                      <a:gd name="connsiteY8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639" h="2160">
                        <a:moveTo>
                          <a:pt x="34639" y="1080"/>
                        </a:moveTo>
                        <a:cubicBezTo>
                          <a:pt x="34639" y="1656"/>
                          <a:pt x="34351" y="2160"/>
                          <a:pt x="33918" y="2160"/>
                        </a:cubicBezTo>
                        <a:lnTo>
                          <a:pt x="720" y="2160"/>
                        </a:lnTo>
                        <a:cubicBezTo>
                          <a:pt x="360" y="2160"/>
                          <a:pt x="0" y="1656"/>
                          <a:pt x="0" y="1080"/>
                        </a:cubicBezTo>
                        <a:lnTo>
                          <a:pt x="0" y="1080"/>
                        </a:lnTo>
                        <a:cubicBezTo>
                          <a:pt x="0" y="504"/>
                          <a:pt x="288" y="0"/>
                          <a:pt x="720" y="0"/>
                        </a:cubicBezTo>
                        <a:lnTo>
                          <a:pt x="33918" y="0"/>
                        </a:lnTo>
                        <a:cubicBezTo>
                          <a:pt x="34279" y="0"/>
                          <a:pt x="34639" y="504"/>
                          <a:pt x="34639" y="1080"/>
                        </a:cubicBezTo>
                        <a:lnTo>
                          <a:pt x="34639" y="1080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1" name="Freeform: Shape 4220">
                    <a:extLst>
                      <a:ext uri="{FF2B5EF4-FFF2-40B4-BE49-F238E27FC236}">
                        <a16:creationId xmlns:a16="http://schemas.microsoft.com/office/drawing/2014/main" id="{D48C30C2-7186-1B5D-E521-F52E3B840730}"/>
                      </a:ext>
                    </a:extLst>
                  </p:cNvPr>
                  <p:cNvSpPr/>
                  <p:nvPr/>
                </p:nvSpPr>
                <p:spPr>
                  <a:xfrm>
                    <a:off x="11314391" y="5991695"/>
                    <a:ext cx="34639" cy="2160"/>
                  </a:xfrm>
                  <a:custGeom>
                    <a:avLst/>
                    <a:gdLst>
                      <a:gd name="connsiteX0" fmla="*/ 34639 w 34639"/>
                      <a:gd name="connsiteY0" fmla="*/ 1080 h 2160"/>
                      <a:gd name="connsiteX1" fmla="*/ 33918 w 34639"/>
                      <a:gd name="connsiteY1" fmla="*/ 2160 h 2160"/>
                      <a:gd name="connsiteX2" fmla="*/ 720 w 34639"/>
                      <a:gd name="connsiteY2" fmla="*/ 2160 h 2160"/>
                      <a:gd name="connsiteX3" fmla="*/ 0 w 34639"/>
                      <a:gd name="connsiteY3" fmla="*/ 1080 h 2160"/>
                      <a:gd name="connsiteX4" fmla="*/ 0 w 34639"/>
                      <a:gd name="connsiteY4" fmla="*/ 1080 h 2160"/>
                      <a:gd name="connsiteX5" fmla="*/ 720 w 34639"/>
                      <a:gd name="connsiteY5" fmla="*/ 0 h 2160"/>
                      <a:gd name="connsiteX6" fmla="*/ 33918 w 34639"/>
                      <a:gd name="connsiteY6" fmla="*/ 0 h 2160"/>
                      <a:gd name="connsiteX7" fmla="*/ 34639 w 34639"/>
                      <a:gd name="connsiteY7" fmla="*/ 1080 h 2160"/>
                      <a:gd name="connsiteX8" fmla="*/ 34639 w 34639"/>
                      <a:gd name="connsiteY8" fmla="*/ 1080 h 2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639" h="2160">
                        <a:moveTo>
                          <a:pt x="34639" y="1080"/>
                        </a:moveTo>
                        <a:cubicBezTo>
                          <a:pt x="34639" y="1657"/>
                          <a:pt x="34351" y="2160"/>
                          <a:pt x="33918" y="2160"/>
                        </a:cubicBezTo>
                        <a:lnTo>
                          <a:pt x="720" y="2160"/>
                        </a:lnTo>
                        <a:cubicBezTo>
                          <a:pt x="360" y="2160"/>
                          <a:pt x="0" y="1728"/>
                          <a:pt x="0" y="1080"/>
                        </a:cubicBezTo>
                        <a:lnTo>
                          <a:pt x="0" y="1080"/>
                        </a:lnTo>
                        <a:cubicBezTo>
                          <a:pt x="0" y="504"/>
                          <a:pt x="288" y="0"/>
                          <a:pt x="720" y="0"/>
                        </a:cubicBezTo>
                        <a:lnTo>
                          <a:pt x="33918" y="0"/>
                        </a:lnTo>
                        <a:cubicBezTo>
                          <a:pt x="34279" y="0"/>
                          <a:pt x="34639" y="504"/>
                          <a:pt x="34639" y="1080"/>
                        </a:cubicBezTo>
                        <a:lnTo>
                          <a:pt x="34639" y="1080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208" name="Freeform: Shape 4207">
                  <a:extLst>
                    <a:ext uri="{FF2B5EF4-FFF2-40B4-BE49-F238E27FC236}">
                      <a16:creationId xmlns:a16="http://schemas.microsoft.com/office/drawing/2014/main" id="{FCC4AF8B-117F-B9CF-3DA8-CD7029F826D8}"/>
                    </a:ext>
                  </a:extLst>
                </p:cNvPr>
                <p:cNvSpPr/>
                <p:nvPr/>
              </p:nvSpPr>
              <p:spPr>
                <a:xfrm>
                  <a:off x="11300996" y="6041097"/>
                  <a:ext cx="13250" cy="13250"/>
                </a:xfrm>
                <a:custGeom>
                  <a:avLst/>
                  <a:gdLst>
                    <a:gd name="connsiteX0" fmla="*/ 0 w 13250"/>
                    <a:gd name="connsiteY0" fmla="*/ 6626 h 13250"/>
                    <a:gd name="connsiteX1" fmla="*/ 6626 w 13250"/>
                    <a:gd name="connsiteY1" fmla="*/ 0 h 13250"/>
                    <a:gd name="connsiteX2" fmla="*/ 13250 w 13250"/>
                    <a:gd name="connsiteY2" fmla="*/ 6626 h 13250"/>
                    <a:gd name="connsiteX3" fmla="*/ 6626 w 13250"/>
                    <a:gd name="connsiteY3" fmla="*/ 13251 h 13250"/>
                    <a:gd name="connsiteX4" fmla="*/ 0 w 13250"/>
                    <a:gd name="connsiteY4" fmla="*/ 6626 h 1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50" h="13250">
                      <a:moveTo>
                        <a:pt x="0" y="6626"/>
                      </a:moveTo>
                      <a:cubicBezTo>
                        <a:pt x="0" y="2953"/>
                        <a:pt x="2953" y="0"/>
                        <a:pt x="6626" y="0"/>
                      </a:cubicBezTo>
                      <a:cubicBezTo>
                        <a:pt x="10298" y="0"/>
                        <a:pt x="13250" y="2953"/>
                        <a:pt x="13250" y="6626"/>
                      </a:cubicBezTo>
                      <a:cubicBezTo>
                        <a:pt x="13250" y="10298"/>
                        <a:pt x="10298" y="13251"/>
                        <a:pt x="6626" y="13251"/>
                      </a:cubicBezTo>
                      <a:cubicBezTo>
                        <a:pt x="2953" y="13251"/>
                        <a:pt x="0" y="10298"/>
                        <a:pt x="0" y="6626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09" name="Freeform: Shape 4208">
                  <a:extLst>
                    <a:ext uri="{FF2B5EF4-FFF2-40B4-BE49-F238E27FC236}">
                      <a16:creationId xmlns:a16="http://schemas.microsoft.com/office/drawing/2014/main" id="{52F8598A-3B7E-5A0F-2CDA-821460BF5567}"/>
                    </a:ext>
                  </a:extLst>
                </p:cNvPr>
                <p:cNvSpPr/>
                <p:nvPr/>
              </p:nvSpPr>
              <p:spPr>
                <a:xfrm>
                  <a:off x="11320080" y="6067886"/>
                  <a:ext cx="13250" cy="13250"/>
                </a:xfrm>
                <a:custGeom>
                  <a:avLst/>
                  <a:gdLst>
                    <a:gd name="connsiteX0" fmla="*/ 0 w 13250"/>
                    <a:gd name="connsiteY0" fmla="*/ 6625 h 13250"/>
                    <a:gd name="connsiteX1" fmla="*/ 6625 w 13250"/>
                    <a:gd name="connsiteY1" fmla="*/ 0 h 13250"/>
                    <a:gd name="connsiteX2" fmla="*/ 13250 w 13250"/>
                    <a:gd name="connsiteY2" fmla="*/ 6625 h 13250"/>
                    <a:gd name="connsiteX3" fmla="*/ 6625 w 13250"/>
                    <a:gd name="connsiteY3" fmla="*/ 13251 h 13250"/>
                    <a:gd name="connsiteX4" fmla="*/ 0 w 13250"/>
                    <a:gd name="connsiteY4" fmla="*/ 6625 h 1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50" h="13250">
                      <a:moveTo>
                        <a:pt x="0" y="6625"/>
                      </a:moveTo>
                      <a:cubicBezTo>
                        <a:pt x="0" y="2952"/>
                        <a:pt x="2952" y="0"/>
                        <a:pt x="6625" y="0"/>
                      </a:cubicBezTo>
                      <a:cubicBezTo>
                        <a:pt x="10298" y="0"/>
                        <a:pt x="13250" y="2952"/>
                        <a:pt x="13250" y="6625"/>
                      </a:cubicBezTo>
                      <a:cubicBezTo>
                        <a:pt x="13250" y="10298"/>
                        <a:pt x="10298" y="13251"/>
                        <a:pt x="6625" y="13251"/>
                      </a:cubicBezTo>
                      <a:cubicBezTo>
                        <a:pt x="2952" y="13251"/>
                        <a:pt x="0" y="10298"/>
                        <a:pt x="0" y="6625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0" name="Freeform: Shape 4209">
                  <a:extLst>
                    <a:ext uri="{FF2B5EF4-FFF2-40B4-BE49-F238E27FC236}">
                      <a16:creationId xmlns:a16="http://schemas.microsoft.com/office/drawing/2014/main" id="{CED82182-4249-8CD9-0EC0-3202019DA156}"/>
                    </a:ext>
                  </a:extLst>
                </p:cNvPr>
                <p:cNvSpPr/>
                <p:nvPr/>
              </p:nvSpPr>
              <p:spPr>
                <a:xfrm>
                  <a:off x="11341756" y="6036704"/>
                  <a:ext cx="13250" cy="13250"/>
                </a:xfrm>
                <a:custGeom>
                  <a:avLst/>
                  <a:gdLst>
                    <a:gd name="connsiteX0" fmla="*/ 13251 w 13250"/>
                    <a:gd name="connsiteY0" fmla="*/ 6626 h 13250"/>
                    <a:gd name="connsiteX1" fmla="*/ 6625 w 13250"/>
                    <a:gd name="connsiteY1" fmla="*/ 13251 h 13250"/>
                    <a:gd name="connsiteX2" fmla="*/ -1 w 13250"/>
                    <a:gd name="connsiteY2" fmla="*/ 6626 h 13250"/>
                    <a:gd name="connsiteX3" fmla="*/ 6625 w 13250"/>
                    <a:gd name="connsiteY3" fmla="*/ 0 h 13250"/>
                    <a:gd name="connsiteX4" fmla="*/ 13251 w 13250"/>
                    <a:gd name="connsiteY4" fmla="*/ 6626 h 1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50" h="13250">
                      <a:moveTo>
                        <a:pt x="13251" y="6626"/>
                      </a:moveTo>
                      <a:cubicBezTo>
                        <a:pt x="13251" y="10285"/>
                        <a:pt x="10285" y="13251"/>
                        <a:pt x="6625" y="13251"/>
                      </a:cubicBezTo>
                      <a:cubicBezTo>
                        <a:pt x="2966" y="13251"/>
                        <a:pt x="-1" y="10284"/>
                        <a:pt x="-1" y="6626"/>
                      </a:cubicBezTo>
                      <a:cubicBezTo>
                        <a:pt x="-1" y="2966"/>
                        <a:pt x="2965" y="0"/>
                        <a:pt x="6625" y="0"/>
                      </a:cubicBezTo>
                      <a:cubicBezTo>
                        <a:pt x="10284" y="0"/>
                        <a:pt x="13251" y="2967"/>
                        <a:pt x="13251" y="6626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1" name="Freeform: Shape 4210">
                  <a:extLst>
                    <a:ext uri="{FF2B5EF4-FFF2-40B4-BE49-F238E27FC236}">
                      <a16:creationId xmlns:a16="http://schemas.microsoft.com/office/drawing/2014/main" id="{45705995-A41B-D6C3-36CA-24A954926970}"/>
                    </a:ext>
                  </a:extLst>
                </p:cNvPr>
                <p:cNvSpPr/>
                <p:nvPr/>
              </p:nvSpPr>
              <p:spPr>
                <a:xfrm>
                  <a:off x="11358680" y="6079265"/>
                  <a:ext cx="13250" cy="13250"/>
                </a:xfrm>
                <a:custGeom>
                  <a:avLst/>
                  <a:gdLst>
                    <a:gd name="connsiteX0" fmla="*/ 0 w 13250"/>
                    <a:gd name="connsiteY0" fmla="*/ 6625 h 13250"/>
                    <a:gd name="connsiteX1" fmla="*/ 6626 w 13250"/>
                    <a:gd name="connsiteY1" fmla="*/ 0 h 13250"/>
                    <a:gd name="connsiteX2" fmla="*/ 13250 w 13250"/>
                    <a:gd name="connsiteY2" fmla="*/ 6625 h 13250"/>
                    <a:gd name="connsiteX3" fmla="*/ 6626 w 13250"/>
                    <a:gd name="connsiteY3" fmla="*/ 13250 h 13250"/>
                    <a:gd name="connsiteX4" fmla="*/ 0 w 13250"/>
                    <a:gd name="connsiteY4" fmla="*/ 6625 h 1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50" h="13250">
                      <a:moveTo>
                        <a:pt x="0" y="6625"/>
                      </a:moveTo>
                      <a:cubicBezTo>
                        <a:pt x="0" y="3024"/>
                        <a:pt x="2953" y="0"/>
                        <a:pt x="6626" y="0"/>
                      </a:cubicBezTo>
                      <a:cubicBezTo>
                        <a:pt x="10298" y="0"/>
                        <a:pt x="13250" y="2952"/>
                        <a:pt x="13250" y="6625"/>
                      </a:cubicBezTo>
                      <a:cubicBezTo>
                        <a:pt x="13250" y="10298"/>
                        <a:pt x="10298" y="13250"/>
                        <a:pt x="6626" y="13250"/>
                      </a:cubicBezTo>
                      <a:cubicBezTo>
                        <a:pt x="2953" y="13250"/>
                        <a:pt x="0" y="10298"/>
                        <a:pt x="0" y="6625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2" name="Freeform: Shape 4211">
                  <a:extLst>
                    <a:ext uri="{FF2B5EF4-FFF2-40B4-BE49-F238E27FC236}">
                      <a16:creationId xmlns:a16="http://schemas.microsoft.com/office/drawing/2014/main" id="{238864EB-F4FC-0890-8D8B-6E97DB50C959}"/>
                    </a:ext>
                  </a:extLst>
                </p:cNvPr>
                <p:cNvSpPr/>
                <p:nvPr/>
              </p:nvSpPr>
              <p:spPr>
                <a:xfrm>
                  <a:off x="11302149" y="6091723"/>
                  <a:ext cx="13250" cy="13250"/>
                </a:xfrm>
                <a:custGeom>
                  <a:avLst/>
                  <a:gdLst>
                    <a:gd name="connsiteX0" fmla="*/ 0 w 13250"/>
                    <a:gd name="connsiteY0" fmla="*/ 6625 h 13250"/>
                    <a:gd name="connsiteX1" fmla="*/ 6625 w 13250"/>
                    <a:gd name="connsiteY1" fmla="*/ 0 h 13250"/>
                    <a:gd name="connsiteX2" fmla="*/ 13250 w 13250"/>
                    <a:gd name="connsiteY2" fmla="*/ 6625 h 13250"/>
                    <a:gd name="connsiteX3" fmla="*/ 6625 w 13250"/>
                    <a:gd name="connsiteY3" fmla="*/ 13251 h 13250"/>
                    <a:gd name="connsiteX4" fmla="*/ 0 w 13250"/>
                    <a:gd name="connsiteY4" fmla="*/ 6625 h 1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50" h="13250">
                      <a:moveTo>
                        <a:pt x="0" y="6625"/>
                      </a:moveTo>
                      <a:cubicBezTo>
                        <a:pt x="0" y="2952"/>
                        <a:pt x="2952" y="0"/>
                        <a:pt x="6625" y="0"/>
                      </a:cubicBezTo>
                      <a:cubicBezTo>
                        <a:pt x="10298" y="0"/>
                        <a:pt x="13250" y="2952"/>
                        <a:pt x="13250" y="6625"/>
                      </a:cubicBezTo>
                      <a:cubicBezTo>
                        <a:pt x="13250" y="10298"/>
                        <a:pt x="10298" y="13251"/>
                        <a:pt x="6625" y="13251"/>
                      </a:cubicBezTo>
                      <a:cubicBezTo>
                        <a:pt x="2952" y="13251"/>
                        <a:pt x="0" y="10298"/>
                        <a:pt x="0" y="6625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3" name="Freeform: Shape 4212">
                  <a:extLst>
                    <a:ext uri="{FF2B5EF4-FFF2-40B4-BE49-F238E27FC236}">
                      <a16:creationId xmlns:a16="http://schemas.microsoft.com/office/drawing/2014/main" id="{675B2A6B-87ED-1E52-3E22-AB0A2CD9572D}"/>
                    </a:ext>
                  </a:extLst>
                </p:cNvPr>
                <p:cNvSpPr/>
                <p:nvPr/>
              </p:nvSpPr>
              <p:spPr>
                <a:xfrm>
                  <a:off x="11341396" y="6105118"/>
                  <a:ext cx="13250" cy="13250"/>
                </a:xfrm>
                <a:custGeom>
                  <a:avLst/>
                  <a:gdLst>
                    <a:gd name="connsiteX0" fmla="*/ 0 w 13250"/>
                    <a:gd name="connsiteY0" fmla="*/ 6626 h 13250"/>
                    <a:gd name="connsiteX1" fmla="*/ 6626 w 13250"/>
                    <a:gd name="connsiteY1" fmla="*/ 0 h 13250"/>
                    <a:gd name="connsiteX2" fmla="*/ 13250 w 13250"/>
                    <a:gd name="connsiteY2" fmla="*/ 6626 h 13250"/>
                    <a:gd name="connsiteX3" fmla="*/ 6626 w 13250"/>
                    <a:gd name="connsiteY3" fmla="*/ 13251 h 13250"/>
                    <a:gd name="connsiteX4" fmla="*/ 0 w 13250"/>
                    <a:gd name="connsiteY4" fmla="*/ 6626 h 1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50" h="13250">
                      <a:moveTo>
                        <a:pt x="0" y="6626"/>
                      </a:moveTo>
                      <a:cubicBezTo>
                        <a:pt x="0" y="2953"/>
                        <a:pt x="2953" y="0"/>
                        <a:pt x="6626" y="0"/>
                      </a:cubicBezTo>
                      <a:cubicBezTo>
                        <a:pt x="10298" y="0"/>
                        <a:pt x="13250" y="2953"/>
                        <a:pt x="13250" y="6626"/>
                      </a:cubicBezTo>
                      <a:cubicBezTo>
                        <a:pt x="13250" y="10298"/>
                        <a:pt x="10298" y="13251"/>
                        <a:pt x="6626" y="13251"/>
                      </a:cubicBezTo>
                      <a:cubicBezTo>
                        <a:pt x="2953" y="13251"/>
                        <a:pt x="0" y="10298"/>
                        <a:pt x="0" y="6626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4" name="Freeform: Shape 4213">
                  <a:extLst>
                    <a:ext uri="{FF2B5EF4-FFF2-40B4-BE49-F238E27FC236}">
                      <a16:creationId xmlns:a16="http://schemas.microsoft.com/office/drawing/2014/main" id="{322D1728-E91D-5E2C-BDBA-E065A87A1F6C}"/>
                    </a:ext>
                  </a:extLst>
                </p:cNvPr>
                <p:cNvSpPr/>
                <p:nvPr/>
              </p:nvSpPr>
              <p:spPr>
                <a:xfrm>
                  <a:off x="11321520" y="6125281"/>
                  <a:ext cx="13250" cy="13250"/>
                </a:xfrm>
                <a:custGeom>
                  <a:avLst/>
                  <a:gdLst>
                    <a:gd name="connsiteX0" fmla="*/ 0 w 13250"/>
                    <a:gd name="connsiteY0" fmla="*/ 6626 h 13250"/>
                    <a:gd name="connsiteX1" fmla="*/ 6626 w 13250"/>
                    <a:gd name="connsiteY1" fmla="*/ 0 h 13250"/>
                    <a:gd name="connsiteX2" fmla="*/ 13250 w 13250"/>
                    <a:gd name="connsiteY2" fmla="*/ 6626 h 13250"/>
                    <a:gd name="connsiteX3" fmla="*/ 6626 w 13250"/>
                    <a:gd name="connsiteY3" fmla="*/ 13251 h 13250"/>
                    <a:gd name="connsiteX4" fmla="*/ 0 w 13250"/>
                    <a:gd name="connsiteY4" fmla="*/ 6626 h 1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50" h="13250">
                      <a:moveTo>
                        <a:pt x="0" y="6626"/>
                      </a:moveTo>
                      <a:cubicBezTo>
                        <a:pt x="0" y="2953"/>
                        <a:pt x="2953" y="0"/>
                        <a:pt x="6626" y="0"/>
                      </a:cubicBezTo>
                      <a:cubicBezTo>
                        <a:pt x="10298" y="0"/>
                        <a:pt x="13250" y="2953"/>
                        <a:pt x="13250" y="6626"/>
                      </a:cubicBezTo>
                      <a:cubicBezTo>
                        <a:pt x="13250" y="10298"/>
                        <a:pt x="10298" y="13251"/>
                        <a:pt x="6626" y="13251"/>
                      </a:cubicBezTo>
                      <a:cubicBezTo>
                        <a:pt x="2953" y="13251"/>
                        <a:pt x="0" y="10298"/>
                        <a:pt x="0" y="6626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5" name="Freeform: Shape 4214">
                  <a:extLst>
                    <a:ext uri="{FF2B5EF4-FFF2-40B4-BE49-F238E27FC236}">
                      <a16:creationId xmlns:a16="http://schemas.microsoft.com/office/drawing/2014/main" id="{B04E7A6B-A0B4-782E-1C40-0A6D1C3D1016}"/>
                    </a:ext>
                  </a:extLst>
                </p:cNvPr>
                <p:cNvSpPr/>
                <p:nvPr/>
              </p:nvSpPr>
              <p:spPr>
                <a:xfrm>
                  <a:off x="11324762" y="6155744"/>
                  <a:ext cx="13250" cy="13250"/>
                </a:xfrm>
                <a:custGeom>
                  <a:avLst/>
                  <a:gdLst>
                    <a:gd name="connsiteX0" fmla="*/ 0 w 13250"/>
                    <a:gd name="connsiteY0" fmla="*/ 6625 h 13250"/>
                    <a:gd name="connsiteX1" fmla="*/ 6625 w 13250"/>
                    <a:gd name="connsiteY1" fmla="*/ 0 h 13250"/>
                    <a:gd name="connsiteX2" fmla="*/ 13250 w 13250"/>
                    <a:gd name="connsiteY2" fmla="*/ 6625 h 13250"/>
                    <a:gd name="connsiteX3" fmla="*/ 6625 w 13250"/>
                    <a:gd name="connsiteY3" fmla="*/ 13250 h 13250"/>
                    <a:gd name="connsiteX4" fmla="*/ 0 w 13250"/>
                    <a:gd name="connsiteY4" fmla="*/ 6625 h 1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50" h="13250">
                      <a:moveTo>
                        <a:pt x="0" y="6625"/>
                      </a:moveTo>
                      <a:cubicBezTo>
                        <a:pt x="0" y="2952"/>
                        <a:pt x="2952" y="0"/>
                        <a:pt x="6625" y="0"/>
                      </a:cubicBezTo>
                      <a:cubicBezTo>
                        <a:pt x="10298" y="0"/>
                        <a:pt x="13250" y="2952"/>
                        <a:pt x="13250" y="6625"/>
                      </a:cubicBezTo>
                      <a:cubicBezTo>
                        <a:pt x="13250" y="10298"/>
                        <a:pt x="10298" y="13250"/>
                        <a:pt x="6625" y="13250"/>
                      </a:cubicBezTo>
                      <a:cubicBezTo>
                        <a:pt x="2952" y="13250"/>
                        <a:pt x="0" y="10298"/>
                        <a:pt x="0" y="6625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56" name="Graphic 6">
                <a:extLst>
                  <a:ext uri="{FF2B5EF4-FFF2-40B4-BE49-F238E27FC236}">
                    <a16:creationId xmlns:a16="http://schemas.microsoft.com/office/drawing/2014/main" id="{4AE3F6DB-31D6-47C6-5BA4-3161D660D550}"/>
                  </a:ext>
                </a:extLst>
              </p:cNvPr>
              <p:cNvGrpSpPr/>
              <p:nvPr/>
            </p:nvGrpSpPr>
            <p:grpSpPr>
              <a:xfrm>
                <a:off x="10637314" y="4519150"/>
                <a:ext cx="126888" cy="157998"/>
                <a:chOff x="10637314" y="4519150"/>
                <a:chExt cx="126888" cy="157998"/>
              </a:xfrm>
            </p:grpSpPr>
            <p:grpSp>
              <p:nvGrpSpPr>
                <p:cNvPr id="4166" name="Graphic 6">
                  <a:extLst>
                    <a:ext uri="{FF2B5EF4-FFF2-40B4-BE49-F238E27FC236}">
                      <a16:creationId xmlns:a16="http://schemas.microsoft.com/office/drawing/2014/main" id="{D167D405-1578-74D5-15FE-56366FC2A368}"/>
                    </a:ext>
                  </a:extLst>
                </p:cNvPr>
                <p:cNvGrpSpPr/>
                <p:nvPr/>
              </p:nvGrpSpPr>
              <p:grpSpPr>
                <a:xfrm>
                  <a:off x="10637314" y="4519150"/>
                  <a:ext cx="126888" cy="157998"/>
                  <a:chOff x="10637314" y="4519150"/>
                  <a:chExt cx="126888" cy="157998"/>
                </a:xfrm>
              </p:grpSpPr>
              <p:sp>
                <p:nvSpPr>
                  <p:cNvPr id="4168" name="Freeform: Shape 4167">
                    <a:extLst>
                      <a:ext uri="{FF2B5EF4-FFF2-40B4-BE49-F238E27FC236}">
                        <a16:creationId xmlns:a16="http://schemas.microsoft.com/office/drawing/2014/main" id="{8EE7A79A-69C0-3B75-6AD5-CD4D861239B9}"/>
                      </a:ext>
                    </a:extLst>
                  </p:cNvPr>
                  <p:cNvSpPr/>
                  <p:nvPr/>
                </p:nvSpPr>
                <p:spPr>
                  <a:xfrm>
                    <a:off x="10696509" y="4519150"/>
                    <a:ext cx="7489" cy="17931"/>
                  </a:xfrm>
                  <a:custGeom>
                    <a:avLst/>
                    <a:gdLst>
                      <a:gd name="connsiteX0" fmla="*/ 0 w 7489"/>
                      <a:gd name="connsiteY0" fmla="*/ 17931 h 17931"/>
                      <a:gd name="connsiteX1" fmla="*/ 0 w 7489"/>
                      <a:gd name="connsiteY1" fmla="*/ 4249 h 17931"/>
                      <a:gd name="connsiteX2" fmla="*/ 3673 w 7489"/>
                      <a:gd name="connsiteY2" fmla="*/ 0 h 17931"/>
                      <a:gd name="connsiteX3" fmla="*/ 7490 w 7489"/>
                      <a:gd name="connsiteY3" fmla="*/ 4249 h 17931"/>
                      <a:gd name="connsiteX4" fmla="*/ 7490 w 7489"/>
                      <a:gd name="connsiteY4" fmla="*/ 17931 h 17931"/>
                      <a:gd name="connsiteX5" fmla="*/ 0 w 7489"/>
                      <a:gd name="connsiteY5" fmla="*/ 17931 h 17931"/>
                      <a:gd name="connsiteX6" fmla="*/ 7346 w 7489"/>
                      <a:gd name="connsiteY6" fmla="*/ 17787 h 17931"/>
                      <a:gd name="connsiteX7" fmla="*/ 7346 w 7489"/>
                      <a:gd name="connsiteY7" fmla="*/ 17644 h 17931"/>
                      <a:gd name="connsiteX8" fmla="*/ 7346 w 7489"/>
                      <a:gd name="connsiteY8" fmla="*/ 17787 h 17931"/>
                      <a:gd name="connsiteX9" fmla="*/ 7346 w 7489"/>
                      <a:gd name="connsiteY9" fmla="*/ 17787 h 17931"/>
                      <a:gd name="connsiteX10" fmla="*/ 288 w 7489"/>
                      <a:gd name="connsiteY10" fmla="*/ 4393 h 17931"/>
                      <a:gd name="connsiteX11" fmla="*/ 288 w 7489"/>
                      <a:gd name="connsiteY11" fmla="*/ 17644 h 17931"/>
                      <a:gd name="connsiteX12" fmla="*/ 7201 w 7489"/>
                      <a:gd name="connsiteY12" fmla="*/ 17644 h 17931"/>
                      <a:gd name="connsiteX13" fmla="*/ 7201 w 7489"/>
                      <a:gd name="connsiteY13" fmla="*/ 4393 h 17931"/>
                      <a:gd name="connsiteX14" fmla="*/ 3673 w 7489"/>
                      <a:gd name="connsiteY14" fmla="*/ 504 h 17931"/>
                      <a:gd name="connsiteX15" fmla="*/ 288 w 7489"/>
                      <a:gd name="connsiteY15" fmla="*/ 4393 h 17931"/>
                      <a:gd name="connsiteX16" fmla="*/ 288 w 7489"/>
                      <a:gd name="connsiteY16" fmla="*/ 4393 h 17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89" h="17931">
                        <a:moveTo>
                          <a:pt x="0" y="17931"/>
                        </a:moveTo>
                        <a:lnTo>
                          <a:pt x="0" y="4249"/>
                        </a:lnTo>
                        <a:lnTo>
                          <a:pt x="3673" y="0"/>
                        </a:lnTo>
                        <a:lnTo>
                          <a:pt x="7490" y="4249"/>
                        </a:lnTo>
                        <a:lnTo>
                          <a:pt x="7490" y="17931"/>
                        </a:lnTo>
                        <a:lnTo>
                          <a:pt x="0" y="17931"/>
                        </a:lnTo>
                        <a:close/>
                        <a:moveTo>
                          <a:pt x="7346" y="17787"/>
                        </a:moveTo>
                        <a:lnTo>
                          <a:pt x="7346" y="17644"/>
                        </a:lnTo>
                        <a:lnTo>
                          <a:pt x="7346" y="17787"/>
                        </a:lnTo>
                        <a:lnTo>
                          <a:pt x="7346" y="17787"/>
                        </a:lnTo>
                        <a:close/>
                        <a:moveTo>
                          <a:pt x="288" y="4393"/>
                        </a:moveTo>
                        <a:lnTo>
                          <a:pt x="288" y="17644"/>
                        </a:lnTo>
                        <a:lnTo>
                          <a:pt x="7201" y="17644"/>
                        </a:lnTo>
                        <a:lnTo>
                          <a:pt x="7201" y="4393"/>
                        </a:lnTo>
                        <a:lnTo>
                          <a:pt x="3673" y="504"/>
                        </a:lnTo>
                        <a:lnTo>
                          <a:pt x="288" y="4393"/>
                        </a:lnTo>
                        <a:lnTo>
                          <a:pt x="288" y="4393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9" name="Freeform: Shape 4168">
                    <a:extLst>
                      <a:ext uri="{FF2B5EF4-FFF2-40B4-BE49-F238E27FC236}">
                        <a16:creationId xmlns:a16="http://schemas.microsoft.com/office/drawing/2014/main" id="{0276DAFD-DDC4-31B8-D9E7-A1192542F04A}"/>
                      </a:ext>
                    </a:extLst>
                  </p:cNvPr>
                  <p:cNvSpPr/>
                  <p:nvPr/>
                </p:nvSpPr>
                <p:spPr>
                  <a:xfrm>
                    <a:off x="10637314" y="4549971"/>
                    <a:ext cx="126888" cy="126889"/>
                  </a:xfrm>
                  <a:custGeom>
                    <a:avLst/>
                    <a:gdLst>
                      <a:gd name="connsiteX0" fmla="*/ 0 w 126888"/>
                      <a:gd name="connsiteY0" fmla="*/ 63444 h 126889"/>
                      <a:gd name="connsiteX1" fmla="*/ 63445 w 126888"/>
                      <a:gd name="connsiteY1" fmla="*/ 0 h 126889"/>
                      <a:gd name="connsiteX2" fmla="*/ 126889 w 126888"/>
                      <a:gd name="connsiteY2" fmla="*/ 63444 h 126889"/>
                      <a:gd name="connsiteX3" fmla="*/ 63445 w 126888"/>
                      <a:gd name="connsiteY3" fmla="*/ 126889 h 126889"/>
                      <a:gd name="connsiteX4" fmla="*/ 0 w 126888"/>
                      <a:gd name="connsiteY4" fmla="*/ 63444 h 126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88" h="126889">
                        <a:moveTo>
                          <a:pt x="0" y="63444"/>
                        </a:moveTo>
                        <a:cubicBezTo>
                          <a:pt x="0" y="28446"/>
                          <a:pt x="28374" y="0"/>
                          <a:pt x="63445" y="0"/>
                        </a:cubicBezTo>
                        <a:cubicBezTo>
                          <a:pt x="98516" y="0"/>
                          <a:pt x="126889" y="28374"/>
                          <a:pt x="126889" y="63444"/>
                        </a:cubicBezTo>
                        <a:cubicBezTo>
                          <a:pt x="126889" y="98516"/>
                          <a:pt x="98516" y="126889"/>
                          <a:pt x="63445" y="126889"/>
                        </a:cubicBezTo>
                        <a:cubicBezTo>
                          <a:pt x="28374" y="126889"/>
                          <a:pt x="0" y="98516"/>
                          <a:pt x="0" y="63444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0" name="Freeform: Shape 4169">
                    <a:extLst>
                      <a:ext uri="{FF2B5EF4-FFF2-40B4-BE49-F238E27FC236}">
                        <a16:creationId xmlns:a16="http://schemas.microsoft.com/office/drawing/2014/main" id="{1B077F09-FFE5-0EBF-06BA-78FB5BB0AF9A}"/>
                      </a:ext>
                    </a:extLst>
                  </p:cNvPr>
                  <p:cNvSpPr/>
                  <p:nvPr/>
                </p:nvSpPr>
                <p:spPr>
                  <a:xfrm>
                    <a:off x="10685636" y="4539098"/>
                    <a:ext cx="29885" cy="1152"/>
                  </a:xfrm>
                  <a:custGeom>
                    <a:avLst/>
                    <a:gdLst>
                      <a:gd name="connsiteX0" fmla="*/ 29885 w 29885"/>
                      <a:gd name="connsiteY0" fmla="*/ 576 h 1152"/>
                      <a:gd name="connsiteX1" fmla="*/ 29309 w 29885"/>
                      <a:gd name="connsiteY1" fmla="*/ 1152 h 1152"/>
                      <a:gd name="connsiteX2" fmla="*/ 576 w 29885"/>
                      <a:gd name="connsiteY2" fmla="*/ 1152 h 1152"/>
                      <a:gd name="connsiteX3" fmla="*/ 0 w 29885"/>
                      <a:gd name="connsiteY3" fmla="*/ 576 h 1152"/>
                      <a:gd name="connsiteX4" fmla="*/ 0 w 29885"/>
                      <a:gd name="connsiteY4" fmla="*/ 576 h 1152"/>
                      <a:gd name="connsiteX5" fmla="*/ 576 w 29885"/>
                      <a:gd name="connsiteY5" fmla="*/ 0 h 1152"/>
                      <a:gd name="connsiteX6" fmla="*/ 29309 w 29885"/>
                      <a:gd name="connsiteY6" fmla="*/ 0 h 1152"/>
                      <a:gd name="connsiteX7" fmla="*/ 29885 w 29885"/>
                      <a:gd name="connsiteY7" fmla="*/ 576 h 1152"/>
                      <a:gd name="connsiteX8" fmla="*/ 29885 w 29885"/>
                      <a:gd name="connsiteY8" fmla="*/ 576 h 1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885" h="1152">
                        <a:moveTo>
                          <a:pt x="29885" y="576"/>
                        </a:moveTo>
                        <a:cubicBezTo>
                          <a:pt x="29885" y="576"/>
                          <a:pt x="29598" y="1152"/>
                          <a:pt x="29309" y="1152"/>
                        </a:cubicBezTo>
                        <a:lnTo>
                          <a:pt x="576" y="1152"/>
                        </a:lnTo>
                        <a:cubicBezTo>
                          <a:pt x="576" y="1152"/>
                          <a:pt x="0" y="864"/>
                          <a:pt x="0" y="576"/>
                        </a:cubicBezTo>
                        <a:lnTo>
                          <a:pt x="0" y="576"/>
                        </a:lnTo>
                        <a:cubicBezTo>
                          <a:pt x="0" y="576"/>
                          <a:pt x="287" y="0"/>
                          <a:pt x="576" y="0"/>
                        </a:cubicBezTo>
                        <a:lnTo>
                          <a:pt x="29309" y="0"/>
                        </a:lnTo>
                        <a:cubicBezTo>
                          <a:pt x="29309" y="0"/>
                          <a:pt x="29885" y="288"/>
                          <a:pt x="29885" y="576"/>
                        </a:cubicBezTo>
                        <a:lnTo>
                          <a:pt x="29885" y="576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1" name="Freeform: Shape 4170">
                    <a:extLst>
                      <a:ext uri="{FF2B5EF4-FFF2-40B4-BE49-F238E27FC236}">
                        <a16:creationId xmlns:a16="http://schemas.microsoft.com/office/drawing/2014/main" id="{5383FCD9-BC24-3D04-AA2C-EC40F6857FDD}"/>
                      </a:ext>
                    </a:extLst>
                  </p:cNvPr>
                  <p:cNvSpPr/>
                  <p:nvPr/>
                </p:nvSpPr>
                <p:spPr>
                  <a:xfrm>
                    <a:off x="10685636" y="4538017"/>
                    <a:ext cx="29885" cy="1152"/>
                  </a:xfrm>
                  <a:custGeom>
                    <a:avLst/>
                    <a:gdLst>
                      <a:gd name="connsiteX0" fmla="*/ 29885 w 29885"/>
                      <a:gd name="connsiteY0" fmla="*/ 576 h 1152"/>
                      <a:gd name="connsiteX1" fmla="*/ 29309 w 29885"/>
                      <a:gd name="connsiteY1" fmla="*/ 1152 h 1152"/>
                      <a:gd name="connsiteX2" fmla="*/ 576 w 29885"/>
                      <a:gd name="connsiteY2" fmla="*/ 1152 h 1152"/>
                      <a:gd name="connsiteX3" fmla="*/ 0 w 29885"/>
                      <a:gd name="connsiteY3" fmla="*/ 576 h 1152"/>
                      <a:gd name="connsiteX4" fmla="*/ 0 w 29885"/>
                      <a:gd name="connsiteY4" fmla="*/ 576 h 1152"/>
                      <a:gd name="connsiteX5" fmla="*/ 576 w 29885"/>
                      <a:gd name="connsiteY5" fmla="*/ 0 h 1152"/>
                      <a:gd name="connsiteX6" fmla="*/ 29309 w 29885"/>
                      <a:gd name="connsiteY6" fmla="*/ 0 h 1152"/>
                      <a:gd name="connsiteX7" fmla="*/ 29885 w 29885"/>
                      <a:gd name="connsiteY7" fmla="*/ 576 h 1152"/>
                      <a:gd name="connsiteX8" fmla="*/ 29885 w 29885"/>
                      <a:gd name="connsiteY8" fmla="*/ 576 h 1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885" h="1152">
                        <a:moveTo>
                          <a:pt x="29885" y="576"/>
                        </a:moveTo>
                        <a:cubicBezTo>
                          <a:pt x="29885" y="576"/>
                          <a:pt x="29598" y="1152"/>
                          <a:pt x="29309" y="1152"/>
                        </a:cubicBezTo>
                        <a:lnTo>
                          <a:pt x="576" y="1152"/>
                        </a:lnTo>
                        <a:cubicBezTo>
                          <a:pt x="576" y="1152"/>
                          <a:pt x="0" y="864"/>
                          <a:pt x="0" y="576"/>
                        </a:cubicBezTo>
                        <a:lnTo>
                          <a:pt x="0" y="576"/>
                        </a:lnTo>
                        <a:cubicBezTo>
                          <a:pt x="0" y="576"/>
                          <a:pt x="287" y="0"/>
                          <a:pt x="576" y="0"/>
                        </a:cubicBezTo>
                        <a:lnTo>
                          <a:pt x="29309" y="0"/>
                        </a:lnTo>
                        <a:cubicBezTo>
                          <a:pt x="29309" y="0"/>
                          <a:pt x="29885" y="288"/>
                          <a:pt x="29885" y="576"/>
                        </a:cubicBezTo>
                        <a:lnTo>
                          <a:pt x="29885" y="576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2" name="Freeform: Shape 4171">
                    <a:extLst>
                      <a:ext uri="{FF2B5EF4-FFF2-40B4-BE49-F238E27FC236}">
                        <a16:creationId xmlns:a16="http://schemas.microsoft.com/office/drawing/2014/main" id="{265B4212-5CA7-F0A5-EDB8-47BABF298C51}"/>
                      </a:ext>
                    </a:extLst>
                  </p:cNvPr>
                  <p:cNvSpPr/>
                  <p:nvPr/>
                </p:nvSpPr>
                <p:spPr>
                  <a:xfrm>
                    <a:off x="10685636" y="4536865"/>
                    <a:ext cx="29885" cy="1152"/>
                  </a:xfrm>
                  <a:custGeom>
                    <a:avLst/>
                    <a:gdLst>
                      <a:gd name="connsiteX0" fmla="*/ 29885 w 29885"/>
                      <a:gd name="connsiteY0" fmla="*/ 576 h 1152"/>
                      <a:gd name="connsiteX1" fmla="*/ 29309 w 29885"/>
                      <a:gd name="connsiteY1" fmla="*/ 1152 h 1152"/>
                      <a:gd name="connsiteX2" fmla="*/ 576 w 29885"/>
                      <a:gd name="connsiteY2" fmla="*/ 1152 h 1152"/>
                      <a:gd name="connsiteX3" fmla="*/ 0 w 29885"/>
                      <a:gd name="connsiteY3" fmla="*/ 576 h 1152"/>
                      <a:gd name="connsiteX4" fmla="*/ 0 w 29885"/>
                      <a:gd name="connsiteY4" fmla="*/ 576 h 1152"/>
                      <a:gd name="connsiteX5" fmla="*/ 576 w 29885"/>
                      <a:gd name="connsiteY5" fmla="*/ 0 h 1152"/>
                      <a:gd name="connsiteX6" fmla="*/ 29309 w 29885"/>
                      <a:gd name="connsiteY6" fmla="*/ 0 h 1152"/>
                      <a:gd name="connsiteX7" fmla="*/ 29885 w 29885"/>
                      <a:gd name="connsiteY7" fmla="*/ 576 h 1152"/>
                      <a:gd name="connsiteX8" fmla="*/ 29885 w 29885"/>
                      <a:gd name="connsiteY8" fmla="*/ 576 h 1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885" h="1152">
                        <a:moveTo>
                          <a:pt x="29885" y="576"/>
                        </a:moveTo>
                        <a:cubicBezTo>
                          <a:pt x="29885" y="576"/>
                          <a:pt x="29598" y="1152"/>
                          <a:pt x="29309" y="1152"/>
                        </a:cubicBezTo>
                        <a:lnTo>
                          <a:pt x="576" y="1152"/>
                        </a:lnTo>
                        <a:cubicBezTo>
                          <a:pt x="576" y="1152"/>
                          <a:pt x="0" y="864"/>
                          <a:pt x="0" y="576"/>
                        </a:cubicBezTo>
                        <a:lnTo>
                          <a:pt x="0" y="576"/>
                        </a:lnTo>
                        <a:cubicBezTo>
                          <a:pt x="0" y="576"/>
                          <a:pt x="287" y="0"/>
                          <a:pt x="576" y="0"/>
                        </a:cubicBezTo>
                        <a:lnTo>
                          <a:pt x="29309" y="0"/>
                        </a:lnTo>
                        <a:cubicBezTo>
                          <a:pt x="29309" y="0"/>
                          <a:pt x="29885" y="288"/>
                          <a:pt x="29885" y="576"/>
                        </a:cubicBezTo>
                        <a:lnTo>
                          <a:pt x="29885" y="576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3" name="Freeform: Shape 4172">
                    <a:extLst>
                      <a:ext uri="{FF2B5EF4-FFF2-40B4-BE49-F238E27FC236}">
                        <a16:creationId xmlns:a16="http://schemas.microsoft.com/office/drawing/2014/main" id="{25C5A1BD-31EF-EEA4-A057-D3FC2A210E53}"/>
                      </a:ext>
                    </a:extLst>
                  </p:cNvPr>
                  <p:cNvSpPr/>
                  <p:nvPr/>
                </p:nvSpPr>
                <p:spPr>
                  <a:xfrm>
                    <a:off x="10685636" y="4535713"/>
                    <a:ext cx="29885" cy="1152"/>
                  </a:xfrm>
                  <a:custGeom>
                    <a:avLst/>
                    <a:gdLst>
                      <a:gd name="connsiteX0" fmla="*/ 29885 w 29885"/>
                      <a:gd name="connsiteY0" fmla="*/ 576 h 1152"/>
                      <a:gd name="connsiteX1" fmla="*/ 29309 w 29885"/>
                      <a:gd name="connsiteY1" fmla="*/ 1152 h 1152"/>
                      <a:gd name="connsiteX2" fmla="*/ 576 w 29885"/>
                      <a:gd name="connsiteY2" fmla="*/ 1152 h 1152"/>
                      <a:gd name="connsiteX3" fmla="*/ 0 w 29885"/>
                      <a:gd name="connsiteY3" fmla="*/ 576 h 1152"/>
                      <a:gd name="connsiteX4" fmla="*/ 0 w 29885"/>
                      <a:gd name="connsiteY4" fmla="*/ 576 h 1152"/>
                      <a:gd name="connsiteX5" fmla="*/ 576 w 29885"/>
                      <a:gd name="connsiteY5" fmla="*/ 0 h 1152"/>
                      <a:gd name="connsiteX6" fmla="*/ 29309 w 29885"/>
                      <a:gd name="connsiteY6" fmla="*/ 0 h 1152"/>
                      <a:gd name="connsiteX7" fmla="*/ 29885 w 29885"/>
                      <a:gd name="connsiteY7" fmla="*/ 576 h 1152"/>
                      <a:gd name="connsiteX8" fmla="*/ 29885 w 29885"/>
                      <a:gd name="connsiteY8" fmla="*/ 576 h 1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885" h="1152">
                        <a:moveTo>
                          <a:pt x="29885" y="576"/>
                        </a:moveTo>
                        <a:cubicBezTo>
                          <a:pt x="29885" y="576"/>
                          <a:pt x="29598" y="1152"/>
                          <a:pt x="29309" y="1152"/>
                        </a:cubicBezTo>
                        <a:lnTo>
                          <a:pt x="576" y="1152"/>
                        </a:lnTo>
                        <a:cubicBezTo>
                          <a:pt x="576" y="1152"/>
                          <a:pt x="0" y="864"/>
                          <a:pt x="0" y="576"/>
                        </a:cubicBezTo>
                        <a:lnTo>
                          <a:pt x="0" y="576"/>
                        </a:lnTo>
                        <a:cubicBezTo>
                          <a:pt x="0" y="576"/>
                          <a:pt x="287" y="0"/>
                          <a:pt x="576" y="0"/>
                        </a:cubicBezTo>
                        <a:lnTo>
                          <a:pt x="29309" y="0"/>
                        </a:lnTo>
                        <a:cubicBezTo>
                          <a:pt x="29309" y="0"/>
                          <a:pt x="29885" y="288"/>
                          <a:pt x="29885" y="576"/>
                        </a:cubicBezTo>
                        <a:lnTo>
                          <a:pt x="29885" y="576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4" name="Freeform: Shape 4173">
                    <a:extLst>
                      <a:ext uri="{FF2B5EF4-FFF2-40B4-BE49-F238E27FC236}">
                        <a16:creationId xmlns:a16="http://schemas.microsoft.com/office/drawing/2014/main" id="{93FB30B1-DDCF-3FA9-D320-FCC308CC9C1B}"/>
                      </a:ext>
                    </a:extLst>
                  </p:cNvPr>
                  <p:cNvSpPr/>
                  <p:nvPr/>
                </p:nvSpPr>
                <p:spPr>
                  <a:xfrm>
                    <a:off x="10647540" y="4637829"/>
                    <a:ext cx="107373" cy="39319"/>
                  </a:xfrm>
                  <a:custGeom>
                    <a:avLst/>
                    <a:gdLst>
                      <a:gd name="connsiteX0" fmla="*/ 216 w 107373"/>
                      <a:gd name="connsiteY0" fmla="*/ 9794 h 39319"/>
                      <a:gd name="connsiteX1" fmla="*/ 0 w 107373"/>
                      <a:gd name="connsiteY1" fmla="*/ 9794 h 39319"/>
                      <a:gd name="connsiteX2" fmla="*/ 53650 w 107373"/>
                      <a:gd name="connsiteY2" fmla="*/ 39320 h 39319"/>
                      <a:gd name="connsiteX3" fmla="*/ 107373 w 107373"/>
                      <a:gd name="connsiteY3" fmla="*/ 9722 h 39319"/>
                      <a:gd name="connsiteX4" fmla="*/ 94986 w 107373"/>
                      <a:gd name="connsiteY4" fmla="*/ 0 h 39319"/>
                      <a:gd name="connsiteX5" fmla="*/ 81592 w 107373"/>
                      <a:gd name="connsiteY5" fmla="*/ 9866 h 39319"/>
                      <a:gd name="connsiteX6" fmla="*/ 81232 w 107373"/>
                      <a:gd name="connsiteY6" fmla="*/ 9866 h 39319"/>
                      <a:gd name="connsiteX7" fmla="*/ 67838 w 107373"/>
                      <a:gd name="connsiteY7" fmla="*/ 0 h 39319"/>
                      <a:gd name="connsiteX8" fmla="*/ 54442 w 107373"/>
                      <a:gd name="connsiteY8" fmla="*/ 9866 h 39319"/>
                      <a:gd name="connsiteX9" fmla="*/ 41048 w 107373"/>
                      <a:gd name="connsiteY9" fmla="*/ 0 h 39319"/>
                      <a:gd name="connsiteX10" fmla="*/ 27581 w 107373"/>
                      <a:gd name="connsiteY10" fmla="*/ 9866 h 39319"/>
                      <a:gd name="connsiteX11" fmla="*/ 27222 w 107373"/>
                      <a:gd name="connsiteY11" fmla="*/ 9866 h 39319"/>
                      <a:gd name="connsiteX12" fmla="*/ 13827 w 107373"/>
                      <a:gd name="connsiteY12" fmla="*/ 0 h 39319"/>
                      <a:gd name="connsiteX13" fmla="*/ 432 w 107373"/>
                      <a:gd name="connsiteY13" fmla="*/ 9866 h 39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7373" h="39319">
                        <a:moveTo>
                          <a:pt x="216" y="9794"/>
                        </a:moveTo>
                        <a:lnTo>
                          <a:pt x="0" y="9794"/>
                        </a:lnTo>
                        <a:cubicBezTo>
                          <a:pt x="11306" y="27509"/>
                          <a:pt x="31038" y="39320"/>
                          <a:pt x="53650" y="39320"/>
                        </a:cubicBezTo>
                        <a:cubicBezTo>
                          <a:pt x="76263" y="39320"/>
                          <a:pt x="96139" y="27509"/>
                          <a:pt x="107373" y="9722"/>
                        </a:cubicBezTo>
                        <a:cubicBezTo>
                          <a:pt x="101756" y="8570"/>
                          <a:pt x="101324" y="0"/>
                          <a:pt x="94986" y="0"/>
                        </a:cubicBezTo>
                        <a:cubicBezTo>
                          <a:pt x="88289" y="0"/>
                          <a:pt x="88145" y="9650"/>
                          <a:pt x="81592" y="9866"/>
                        </a:cubicBezTo>
                        <a:lnTo>
                          <a:pt x="81232" y="9866"/>
                        </a:lnTo>
                        <a:cubicBezTo>
                          <a:pt x="74607" y="9650"/>
                          <a:pt x="74535" y="0"/>
                          <a:pt x="67838" y="0"/>
                        </a:cubicBezTo>
                        <a:cubicBezTo>
                          <a:pt x="61140" y="0"/>
                          <a:pt x="60996" y="9650"/>
                          <a:pt x="54442" y="9866"/>
                        </a:cubicBezTo>
                        <a:cubicBezTo>
                          <a:pt x="47890" y="9650"/>
                          <a:pt x="47745" y="0"/>
                          <a:pt x="41048" y="0"/>
                        </a:cubicBezTo>
                        <a:cubicBezTo>
                          <a:pt x="34351" y="0"/>
                          <a:pt x="34207" y="9650"/>
                          <a:pt x="27581" y="9866"/>
                        </a:cubicBezTo>
                        <a:lnTo>
                          <a:pt x="27222" y="9866"/>
                        </a:lnTo>
                        <a:cubicBezTo>
                          <a:pt x="20596" y="9650"/>
                          <a:pt x="20524" y="0"/>
                          <a:pt x="13827" y="0"/>
                        </a:cubicBezTo>
                        <a:cubicBezTo>
                          <a:pt x="7129" y="0"/>
                          <a:pt x="6985" y="9650"/>
                          <a:pt x="432" y="9866"/>
                        </a:cubicBezTo>
                        <a:close/>
                      </a:path>
                    </a:pathLst>
                  </a:custGeom>
                  <a:solidFill>
                    <a:srgbClr val="3A696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175" name="Graphic 6">
                    <a:extLst>
                      <a:ext uri="{FF2B5EF4-FFF2-40B4-BE49-F238E27FC236}">
                        <a16:creationId xmlns:a16="http://schemas.microsoft.com/office/drawing/2014/main" id="{9FB81C9D-6822-E2B0-5654-4368961FBD58}"/>
                      </a:ext>
                    </a:extLst>
                  </p:cNvPr>
                  <p:cNvGrpSpPr/>
                  <p:nvPr/>
                </p:nvGrpSpPr>
                <p:grpSpPr>
                  <a:xfrm>
                    <a:off x="10662447" y="4574961"/>
                    <a:ext cx="89152" cy="75974"/>
                    <a:chOff x="10662447" y="4574961"/>
                    <a:chExt cx="89152" cy="75974"/>
                  </a:xfrm>
                </p:grpSpPr>
                <p:grpSp>
                  <p:nvGrpSpPr>
                    <p:cNvPr id="4194" name="Graphic 6">
                      <a:extLst>
                        <a:ext uri="{FF2B5EF4-FFF2-40B4-BE49-F238E27FC236}">
                          <a16:creationId xmlns:a16="http://schemas.microsoft.com/office/drawing/2014/main" id="{04ABF53D-40DD-F477-AF89-43DDE857AA3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62447" y="4574961"/>
                      <a:ext cx="89152" cy="75974"/>
                      <a:chOff x="10662447" y="4574961"/>
                      <a:chExt cx="89152" cy="75974"/>
                    </a:xfrm>
                  </p:grpSpPr>
                  <p:sp>
                    <p:nvSpPr>
                      <p:cNvPr id="4202" name="Freeform: Shape 4201">
                        <a:extLst>
                          <a:ext uri="{FF2B5EF4-FFF2-40B4-BE49-F238E27FC236}">
                            <a16:creationId xmlns:a16="http://schemas.microsoft.com/office/drawing/2014/main" id="{E408C6BE-9194-7955-833A-60DCD09D70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62447" y="4574961"/>
                        <a:ext cx="35358" cy="75974"/>
                      </a:xfrm>
                      <a:custGeom>
                        <a:avLst/>
                        <a:gdLst>
                          <a:gd name="connsiteX0" fmla="*/ 0 w 35358"/>
                          <a:gd name="connsiteY0" fmla="*/ 0 h 75974"/>
                          <a:gd name="connsiteX1" fmla="*/ 35359 w 35358"/>
                          <a:gd name="connsiteY1" fmla="*/ 75975 h 759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358" h="75974">
                            <a:moveTo>
                              <a:pt x="0" y="0"/>
                            </a:moveTo>
                            <a:lnTo>
                              <a:pt x="35359" y="75975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03" name="Freeform: Shape 4202">
                        <a:extLst>
                          <a:ext uri="{FF2B5EF4-FFF2-40B4-BE49-F238E27FC236}">
                            <a16:creationId xmlns:a16="http://schemas.microsoft.com/office/drawing/2014/main" id="{FDCBAF07-2AD7-9B2B-CC72-47ACE127CB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89380" y="4574961"/>
                        <a:ext cx="35286" cy="75974"/>
                      </a:xfrm>
                      <a:custGeom>
                        <a:avLst/>
                        <a:gdLst>
                          <a:gd name="connsiteX0" fmla="*/ 0 w 35286"/>
                          <a:gd name="connsiteY0" fmla="*/ 0 h 75974"/>
                          <a:gd name="connsiteX1" fmla="*/ 35287 w 35286"/>
                          <a:gd name="connsiteY1" fmla="*/ 75975 h 759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286" h="75974">
                            <a:moveTo>
                              <a:pt x="0" y="0"/>
                            </a:moveTo>
                            <a:lnTo>
                              <a:pt x="35287" y="75975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04" name="Freeform: Shape 4203">
                        <a:extLst>
                          <a:ext uri="{FF2B5EF4-FFF2-40B4-BE49-F238E27FC236}">
                            <a16:creationId xmlns:a16="http://schemas.microsoft.com/office/drawing/2014/main" id="{616AF2F9-989D-5E1B-2136-E83B36CA2E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16241" y="4574961"/>
                        <a:ext cx="35358" cy="75974"/>
                      </a:xfrm>
                      <a:custGeom>
                        <a:avLst/>
                        <a:gdLst>
                          <a:gd name="connsiteX0" fmla="*/ 0 w 35358"/>
                          <a:gd name="connsiteY0" fmla="*/ 0 h 75974"/>
                          <a:gd name="connsiteX1" fmla="*/ 35359 w 35358"/>
                          <a:gd name="connsiteY1" fmla="*/ 75975 h 759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358" h="75974">
                            <a:moveTo>
                              <a:pt x="0" y="0"/>
                            </a:moveTo>
                            <a:lnTo>
                              <a:pt x="35359" y="75975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195" name="Graphic 6">
                      <a:extLst>
                        <a:ext uri="{FF2B5EF4-FFF2-40B4-BE49-F238E27FC236}">
                          <a16:creationId xmlns:a16="http://schemas.microsoft.com/office/drawing/2014/main" id="{C46FA394-BAFE-74D0-17A8-EB26F3C66DE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62447" y="4574961"/>
                      <a:ext cx="89152" cy="75974"/>
                      <a:chOff x="10662447" y="4574961"/>
                      <a:chExt cx="89152" cy="75974"/>
                    </a:xfrm>
                  </p:grpSpPr>
                  <p:sp>
                    <p:nvSpPr>
                      <p:cNvPr id="4197" name="Freeform: Shape 4196">
                        <a:extLst>
                          <a:ext uri="{FF2B5EF4-FFF2-40B4-BE49-F238E27FC236}">
                            <a16:creationId xmlns:a16="http://schemas.microsoft.com/office/drawing/2014/main" id="{DCCEA4E0-F818-7BAF-DB1B-27D5DA21BD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16241" y="4574961"/>
                        <a:ext cx="35358" cy="75974"/>
                      </a:xfrm>
                      <a:custGeom>
                        <a:avLst/>
                        <a:gdLst>
                          <a:gd name="connsiteX0" fmla="*/ 35359 w 35358"/>
                          <a:gd name="connsiteY0" fmla="*/ 0 h 75974"/>
                          <a:gd name="connsiteX1" fmla="*/ 0 w 35358"/>
                          <a:gd name="connsiteY1" fmla="*/ 75975 h 759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358" h="75974">
                            <a:moveTo>
                              <a:pt x="35359" y="0"/>
                            </a:moveTo>
                            <a:lnTo>
                              <a:pt x="0" y="75975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98" name="Freeform: Shape 4197">
                        <a:extLst>
                          <a:ext uri="{FF2B5EF4-FFF2-40B4-BE49-F238E27FC236}">
                            <a16:creationId xmlns:a16="http://schemas.microsoft.com/office/drawing/2014/main" id="{288E5D48-8717-F2AC-0631-DCC5682797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89380" y="4574961"/>
                        <a:ext cx="35286" cy="75974"/>
                      </a:xfrm>
                      <a:custGeom>
                        <a:avLst/>
                        <a:gdLst>
                          <a:gd name="connsiteX0" fmla="*/ 35287 w 35286"/>
                          <a:gd name="connsiteY0" fmla="*/ 0 h 75974"/>
                          <a:gd name="connsiteX1" fmla="*/ 0 w 35286"/>
                          <a:gd name="connsiteY1" fmla="*/ 75975 h 759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286" h="75974">
                            <a:moveTo>
                              <a:pt x="35287" y="0"/>
                            </a:moveTo>
                            <a:lnTo>
                              <a:pt x="0" y="75975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99" name="Freeform: Shape 4198">
                        <a:extLst>
                          <a:ext uri="{FF2B5EF4-FFF2-40B4-BE49-F238E27FC236}">
                            <a16:creationId xmlns:a16="http://schemas.microsoft.com/office/drawing/2014/main" id="{B05EA807-FB62-5703-ADCB-E1D582B6B5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62447" y="4574961"/>
                        <a:ext cx="35358" cy="75974"/>
                      </a:xfrm>
                      <a:custGeom>
                        <a:avLst/>
                        <a:gdLst>
                          <a:gd name="connsiteX0" fmla="*/ 35359 w 35358"/>
                          <a:gd name="connsiteY0" fmla="*/ 0 h 75974"/>
                          <a:gd name="connsiteX1" fmla="*/ 0 w 35358"/>
                          <a:gd name="connsiteY1" fmla="*/ 75975 h 759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358" h="75974">
                            <a:moveTo>
                              <a:pt x="35359" y="0"/>
                            </a:moveTo>
                            <a:lnTo>
                              <a:pt x="0" y="75975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176" name="Freeform: Shape 4175">
                    <a:extLst>
                      <a:ext uri="{FF2B5EF4-FFF2-40B4-BE49-F238E27FC236}">
                        <a16:creationId xmlns:a16="http://schemas.microsoft.com/office/drawing/2014/main" id="{EC0F7F38-8B71-9E81-422A-E859BE899BE6}"/>
                      </a:ext>
                    </a:extLst>
                  </p:cNvPr>
                  <p:cNvSpPr/>
                  <p:nvPr/>
                </p:nvSpPr>
                <p:spPr>
                  <a:xfrm>
                    <a:off x="10647468" y="4549611"/>
                    <a:ext cx="107301" cy="39319"/>
                  </a:xfrm>
                  <a:custGeom>
                    <a:avLst/>
                    <a:gdLst>
                      <a:gd name="connsiteX0" fmla="*/ 107085 w 107301"/>
                      <a:gd name="connsiteY0" fmla="*/ 29526 h 39319"/>
                      <a:gd name="connsiteX1" fmla="*/ 107301 w 107301"/>
                      <a:gd name="connsiteY1" fmla="*/ 29526 h 39319"/>
                      <a:gd name="connsiteX2" fmla="*/ 53722 w 107301"/>
                      <a:gd name="connsiteY2" fmla="*/ 0 h 39319"/>
                      <a:gd name="connsiteX3" fmla="*/ 0 w 107301"/>
                      <a:gd name="connsiteY3" fmla="*/ 29598 h 39319"/>
                      <a:gd name="connsiteX4" fmla="*/ 12386 w 107301"/>
                      <a:gd name="connsiteY4" fmla="*/ 39320 h 39319"/>
                      <a:gd name="connsiteX5" fmla="*/ 25781 w 107301"/>
                      <a:gd name="connsiteY5" fmla="*/ 29454 h 39319"/>
                      <a:gd name="connsiteX6" fmla="*/ 26213 w 107301"/>
                      <a:gd name="connsiteY6" fmla="*/ 29454 h 39319"/>
                      <a:gd name="connsiteX7" fmla="*/ 39608 w 107301"/>
                      <a:gd name="connsiteY7" fmla="*/ 39320 h 39319"/>
                      <a:gd name="connsiteX8" fmla="*/ 53002 w 107301"/>
                      <a:gd name="connsiteY8" fmla="*/ 29454 h 39319"/>
                      <a:gd name="connsiteX9" fmla="*/ 66397 w 107301"/>
                      <a:gd name="connsiteY9" fmla="*/ 39320 h 39319"/>
                      <a:gd name="connsiteX10" fmla="*/ 79791 w 107301"/>
                      <a:gd name="connsiteY10" fmla="*/ 29454 h 39319"/>
                      <a:gd name="connsiteX11" fmla="*/ 80152 w 107301"/>
                      <a:gd name="connsiteY11" fmla="*/ 29454 h 39319"/>
                      <a:gd name="connsiteX12" fmla="*/ 93546 w 107301"/>
                      <a:gd name="connsiteY12" fmla="*/ 39320 h 39319"/>
                      <a:gd name="connsiteX13" fmla="*/ 106941 w 107301"/>
                      <a:gd name="connsiteY13" fmla="*/ 29454 h 39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7301" h="39319">
                        <a:moveTo>
                          <a:pt x="107085" y="29526"/>
                        </a:moveTo>
                        <a:lnTo>
                          <a:pt x="107301" y="29526"/>
                        </a:lnTo>
                        <a:cubicBezTo>
                          <a:pt x="96067" y="11810"/>
                          <a:pt x="76263" y="0"/>
                          <a:pt x="53722" y="0"/>
                        </a:cubicBezTo>
                        <a:cubicBezTo>
                          <a:pt x="31182" y="0"/>
                          <a:pt x="11234" y="11810"/>
                          <a:pt x="0" y="29598"/>
                        </a:cubicBezTo>
                        <a:cubicBezTo>
                          <a:pt x="5617" y="30678"/>
                          <a:pt x="6049" y="39320"/>
                          <a:pt x="12386" y="39320"/>
                        </a:cubicBezTo>
                        <a:cubicBezTo>
                          <a:pt x="19084" y="39320"/>
                          <a:pt x="19228" y="29670"/>
                          <a:pt x="25781" y="29454"/>
                        </a:cubicBezTo>
                        <a:lnTo>
                          <a:pt x="26213" y="29454"/>
                        </a:lnTo>
                        <a:cubicBezTo>
                          <a:pt x="32767" y="29670"/>
                          <a:pt x="32910" y="39320"/>
                          <a:pt x="39608" y="39320"/>
                        </a:cubicBezTo>
                        <a:cubicBezTo>
                          <a:pt x="46306" y="39320"/>
                          <a:pt x="46449" y="29670"/>
                          <a:pt x="53002" y="29454"/>
                        </a:cubicBezTo>
                        <a:cubicBezTo>
                          <a:pt x="59556" y="29670"/>
                          <a:pt x="59628" y="39320"/>
                          <a:pt x="66397" y="39320"/>
                        </a:cubicBezTo>
                        <a:cubicBezTo>
                          <a:pt x="73167" y="39320"/>
                          <a:pt x="73239" y="29670"/>
                          <a:pt x="79791" y="29454"/>
                        </a:cubicBezTo>
                        <a:lnTo>
                          <a:pt x="80152" y="29454"/>
                        </a:lnTo>
                        <a:cubicBezTo>
                          <a:pt x="86777" y="29670"/>
                          <a:pt x="86849" y="39320"/>
                          <a:pt x="93546" y="39320"/>
                        </a:cubicBezTo>
                        <a:cubicBezTo>
                          <a:pt x="100244" y="39320"/>
                          <a:pt x="100387" y="29670"/>
                          <a:pt x="106941" y="29454"/>
                        </a:cubicBez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7" name="Freeform: Shape 4176">
                    <a:extLst>
                      <a:ext uri="{FF2B5EF4-FFF2-40B4-BE49-F238E27FC236}">
                        <a16:creationId xmlns:a16="http://schemas.microsoft.com/office/drawing/2014/main" id="{1E522385-D88B-64F0-F121-50D906B5AA34}"/>
                      </a:ext>
                    </a:extLst>
                  </p:cNvPr>
                  <p:cNvSpPr/>
                  <p:nvPr/>
                </p:nvSpPr>
                <p:spPr>
                  <a:xfrm>
                    <a:off x="10685851" y="4540178"/>
                    <a:ext cx="29310" cy="14042"/>
                  </a:xfrm>
                  <a:custGeom>
                    <a:avLst/>
                    <a:gdLst>
                      <a:gd name="connsiteX0" fmla="*/ 29310 w 29310"/>
                      <a:gd name="connsiteY0" fmla="*/ 11378 h 14042"/>
                      <a:gd name="connsiteX1" fmla="*/ 29166 w 29310"/>
                      <a:gd name="connsiteY1" fmla="*/ 11378 h 14042"/>
                      <a:gd name="connsiteX2" fmla="*/ 25565 w 29310"/>
                      <a:gd name="connsiteY2" fmla="*/ 14043 h 14042"/>
                      <a:gd name="connsiteX3" fmla="*/ 21965 w 29310"/>
                      <a:gd name="connsiteY3" fmla="*/ 11378 h 14042"/>
                      <a:gd name="connsiteX4" fmla="*/ 21821 w 29310"/>
                      <a:gd name="connsiteY4" fmla="*/ 11378 h 14042"/>
                      <a:gd name="connsiteX5" fmla="*/ 18220 w 29310"/>
                      <a:gd name="connsiteY5" fmla="*/ 14043 h 14042"/>
                      <a:gd name="connsiteX6" fmla="*/ 14619 w 29310"/>
                      <a:gd name="connsiteY6" fmla="*/ 11378 h 14042"/>
                      <a:gd name="connsiteX7" fmla="*/ 11018 w 29310"/>
                      <a:gd name="connsiteY7" fmla="*/ 14043 h 14042"/>
                      <a:gd name="connsiteX8" fmla="*/ 7418 w 29310"/>
                      <a:gd name="connsiteY8" fmla="*/ 11378 h 14042"/>
                      <a:gd name="connsiteX9" fmla="*/ 7346 w 29310"/>
                      <a:gd name="connsiteY9" fmla="*/ 11378 h 14042"/>
                      <a:gd name="connsiteX10" fmla="*/ 3745 w 29310"/>
                      <a:gd name="connsiteY10" fmla="*/ 14043 h 14042"/>
                      <a:gd name="connsiteX11" fmla="*/ 144 w 29310"/>
                      <a:gd name="connsiteY11" fmla="*/ 11378 h 14042"/>
                      <a:gd name="connsiteX12" fmla="*/ 0 w 29310"/>
                      <a:gd name="connsiteY12" fmla="*/ 11378 h 14042"/>
                      <a:gd name="connsiteX13" fmla="*/ 0 w 29310"/>
                      <a:gd name="connsiteY13" fmla="*/ 0 h 14042"/>
                      <a:gd name="connsiteX14" fmla="*/ 29166 w 29310"/>
                      <a:gd name="connsiteY14" fmla="*/ 0 h 14042"/>
                      <a:gd name="connsiteX15" fmla="*/ 29166 w 29310"/>
                      <a:gd name="connsiteY15" fmla="*/ 11378 h 140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9310" h="14042">
                        <a:moveTo>
                          <a:pt x="29310" y="11378"/>
                        </a:moveTo>
                        <a:lnTo>
                          <a:pt x="29166" y="11378"/>
                        </a:lnTo>
                        <a:cubicBezTo>
                          <a:pt x="27366" y="11378"/>
                          <a:pt x="27366" y="14043"/>
                          <a:pt x="25565" y="14043"/>
                        </a:cubicBezTo>
                        <a:cubicBezTo>
                          <a:pt x="23765" y="14043"/>
                          <a:pt x="23765" y="11450"/>
                          <a:pt x="21965" y="11378"/>
                        </a:cubicBezTo>
                        <a:lnTo>
                          <a:pt x="21821" y="11378"/>
                        </a:lnTo>
                        <a:cubicBezTo>
                          <a:pt x="20092" y="11378"/>
                          <a:pt x="20020" y="14043"/>
                          <a:pt x="18220" y="14043"/>
                        </a:cubicBezTo>
                        <a:cubicBezTo>
                          <a:pt x="16419" y="14043"/>
                          <a:pt x="16419" y="11450"/>
                          <a:pt x="14619" y="11378"/>
                        </a:cubicBezTo>
                        <a:cubicBezTo>
                          <a:pt x="12891" y="11378"/>
                          <a:pt x="12819" y="14043"/>
                          <a:pt x="11018" y="14043"/>
                        </a:cubicBezTo>
                        <a:cubicBezTo>
                          <a:pt x="9218" y="14043"/>
                          <a:pt x="9146" y="11450"/>
                          <a:pt x="7418" y="11378"/>
                        </a:cubicBezTo>
                        <a:lnTo>
                          <a:pt x="7346" y="11378"/>
                        </a:lnTo>
                        <a:cubicBezTo>
                          <a:pt x="5545" y="11378"/>
                          <a:pt x="5545" y="14043"/>
                          <a:pt x="3745" y="14043"/>
                        </a:cubicBezTo>
                        <a:cubicBezTo>
                          <a:pt x="1945" y="14043"/>
                          <a:pt x="1945" y="11450"/>
                          <a:pt x="144" y="11378"/>
                        </a:cubicBezTo>
                        <a:lnTo>
                          <a:pt x="0" y="11378"/>
                        </a:lnTo>
                        <a:lnTo>
                          <a:pt x="0" y="0"/>
                        </a:lnTo>
                        <a:lnTo>
                          <a:pt x="29166" y="0"/>
                        </a:lnTo>
                        <a:lnTo>
                          <a:pt x="29166" y="11378"/>
                        </a:lnTo>
                        <a:close/>
                      </a:path>
                    </a:pathLst>
                  </a:custGeom>
                  <a:solidFill>
                    <a:srgbClr val="3A696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8" name="Freeform: Shape 4177">
                    <a:extLst>
                      <a:ext uri="{FF2B5EF4-FFF2-40B4-BE49-F238E27FC236}">
                        <a16:creationId xmlns:a16="http://schemas.microsoft.com/office/drawing/2014/main" id="{738B2A51-F398-C084-D9CE-F5A2E2AA8F50}"/>
                      </a:ext>
                    </a:extLst>
                  </p:cNvPr>
                  <p:cNvSpPr/>
                  <p:nvPr/>
                </p:nvSpPr>
                <p:spPr>
                  <a:xfrm>
                    <a:off x="10664031" y="4610319"/>
                    <a:ext cx="5328" cy="5329"/>
                  </a:xfrm>
                  <a:custGeom>
                    <a:avLst/>
                    <a:gdLst>
                      <a:gd name="connsiteX0" fmla="*/ 0 w 5328"/>
                      <a:gd name="connsiteY0" fmla="*/ 2664 h 5329"/>
                      <a:gd name="connsiteX1" fmla="*/ 2664 w 5328"/>
                      <a:gd name="connsiteY1" fmla="*/ 0 h 5329"/>
                      <a:gd name="connsiteX2" fmla="*/ 5329 w 5328"/>
                      <a:gd name="connsiteY2" fmla="*/ 2664 h 5329"/>
                      <a:gd name="connsiteX3" fmla="*/ 2664 w 5328"/>
                      <a:gd name="connsiteY3" fmla="*/ 5329 h 5329"/>
                      <a:gd name="connsiteX4" fmla="*/ 0 w 5328"/>
                      <a:gd name="connsiteY4" fmla="*/ 2664 h 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9">
                        <a:moveTo>
                          <a:pt x="0" y="2664"/>
                        </a:moveTo>
                        <a:cubicBezTo>
                          <a:pt x="0" y="1225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9" name="Freeform: Shape 4178">
                    <a:extLst>
                      <a:ext uri="{FF2B5EF4-FFF2-40B4-BE49-F238E27FC236}">
                        <a16:creationId xmlns:a16="http://schemas.microsoft.com/office/drawing/2014/main" id="{CC6F3D3D-AD4D-2EB0-72F2-8A5A8E2BBA8D}"/>
                      </a:ext>
                    </a:extLst>
                  </p:cNvPr>
                  <p:cNvSpPr/>
                  <p:nvPr/>
                </p:nvSpPr>
                <p:spPr>
                  <a:xfrm>
                    <a:off x="10690965" y="4610319"/>
                    <a:ext cx="5328" cy="5329"/>
                  </a:xfrm>
                  <a:custGeom>
                    <a:avLst/>
                    <a:gdLst>
                      <a:gd name="connsiteX0" fmla="*/ 0 w 5328"/>
                      <a:gd name="connsiteY0" fmla="*/ 2664 h 5329"/>
                      <a:gd name="connsiteX1" fmla="*/ 2664 w 5328"/>
                      <a:gd name="connsiteY1" fmla="*/ 0 h 5329"/>
                      <a:gd name="connsiteX2" fmla="*/ 5329 w 5328"/>
                      <a:gd name="connsiteY2" fmla="*/ 2664 h 5329"/>
                      <a:gd name="connsiteX3" fmla="*/ 2664 w 5328"/>
                      <a:gd name="connsiteY3" fmla="*/ 5329 h 5329"/>
                      <a:gd name="connsiteX4" fmla="*/ 0 w 5328"/>
                      <a:gd name="connsiteY4" fmla="*/ 2664 h 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9">
                        <a:moveTo>
                          <a:pt x="0" y="2664"/>
                        </a:moveTo>
                        <a:cubicBezTo>
                          <a:pt x="0" y="1225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0" name="Freeform: Shape 4179">
                    <a:extLst>
                      <a:ext uri="{FF2B5EF4-FFF2-40B4-BE49-F238E27FC236}">
                        <a16:creationId xmlns:a16="http://schemas.microsoft.com/office/drawing/2014/main" id="{5D8BDF48-3C60-C415-43A7-020B66ED8DBA}"/>
                      </a:ext>
                    </a:extLst>
                  </p:cNvPr>
                  <p:cNvSpPr/>
                  <p:nvPr/>
                </p:nvSpPr>
                <p:spPr>
                  <a:xfrm>
                    <a:off x="10717826" y="4610319"/>
                    <a:ext cx="5328" cy="5329"/>
                  </a:xfrm>
                  <a:custGeom>
                    <a:avLst/>
                    <a:gdLst>
                      <a:gd name="connsiteX0" fmla="*/ 0 w 5328"/>
                      <a:gd name="connsiteY0" fmla="*/ 2664 h 5329"/>
                      <a:gd name="connsiteX1" fmla="*/ 2664 w 5328"/>
                      <a:gd name="connsiteY1" fmla="*/ 0 h 5329"/>
                      <a:gd name="connsiteX2" fmla="*/ 5329 w 5328"/>
                      <a:gd name="connsiteY2" fmla="*/ 2664 h 5329"/>
                      <a:gd name="connsiteX3" fmla="*/ 2664 w 5328"/>
                      <a:gd name="connsiteY3" fmla="*/ 5329 h 5329"/>
                      <a:gd name="connsiteX4" fmla="*/ 0 w 5328"/>
                      <a:gd name="connsiteY4" fmla="*/ 2664 h 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9">
                        <a:moveTo>
                          <a:pt x="0" y="2664"/>
                        </a:moveTo>
                        <a:cubicBezTo>
                          <a:pt x="0" y="1225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1" name="Freeform: Shape 4180">
                    <a:extLst>
                      <a:ext uri="{FF2B5EF4-FFF2-40B4-BE49-F238E27FC236}">
                        <a16:creationId xmlns:a16="http://schemas.microsoft.com/office/drawing/2014/main" id="{EDE6BFC4-F8D5-FB79-91ED-E1CE92AA428F}"/>
                      </a:ext>
                    </a:extLst>
                  </p:cNvPr>
                  <p:cNvSpPr/>
                  <p:nvPr/>
                </p:nvSpPr>
                <p:spPr>
                  <a:xfrm>
                    <a:off x="10638178" y="4610319"/>
                    <a:ext cx="5328" cy="5329"/>
                  </a:xfrm>
                  <a:custGeom>
                    <a:avLst/>
                    <a:gdLst>
                      <a:gd name="connsiteX0" fmla="*/ 0 w 5328"/>
                      <a:gd name="connsiteY0" fmla="*/ 2664 h 5329"/>
                      <a:gd name="connsiteX1" fmla="*/ 2664 w 5328"/>
                      <a:gd name="connsiteY1" fmla="*/ 0 h 5329"/>
                      <a:gd name="connsiteX2" fmla="*/ 5329 w 5328"/>
                      <a:gd name="connsiteY2" fmla="*/ 2664 h 5329"/>
                      <a:gd name="connsiteX3" fmla="*/ 2664 w 5328"/>
                      <a:gd name="connsiteY3" fmla="*/ 5329 h 5329"/>
                      <a:gd name="connsiteX4" fmla="*/ 0 w 5328"/>
                      <a:gd name="connsiteY4" fmla="*/ 2664 h 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9">
                        <a:moveTo>
                          <a:pt x="0" y="2664"/>
                        </a:moveTo>
                        <a:cubicBezTo>
                          <a:pt x="0" y="1225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2" name="Freeform: Shape 4181">
                    <a:extLst>
                      <a:ext uri="{FF2B5EF4-FFF2-40B4-BE49-F238E27FC236}">
                        <a16:creationId xmlns:a16="http://schemas.microsoft.com/office/drawing/2014/main" id="{B3AB3E88-0382-1C28-6793-78717BAE24E6}"/>
                      </a:ext>
                    </a:extLst>
                  </p:cNvPr>
                  <p:cNvSpPr/>
                  <p:nvPr/>
                </p:nvSpPr>
                <p:spPr>
                  <a:xfrm>
                    <a:off x="10676705" y="4592892"/>
                    <a:ext cx="5329" cy="5256"/>
                  </a:xfrm>
                  <a:custGeom>
                    <a:avLst/>
                    <a:gdLst>
                      <a:gd name="connsiteX0" fmla="*/ 0 w 5329"/>
                      <a:gd name="connsiteY0" fmla="*/ 2664 h 5256"/>
                      <a:gd name="connsiteX1" fmla="*/ 2665 w 5329"/>
                      <a:gd name="connsiteY1" fmla="*/ 0 h 5256"/>
                      <a:gd name="connsiteX2" fmla="*/ 5330 w 5329"/>
                      <a:gd name="connsiteY2" fmla="*/ 2664 h 5256"/>
                      <a:gd name="connsiteX3" fmla="*/ 2665 w 5329"/>
                      <a:gd name="connsiteY3" fmla="*/ 5257 h 5256"/>
                      <a:gd name="connsiteX4" fmla="*/ 0 w 5329"/>
                      <a:gd name="connsiteY4" fmla="*/ 2664 h 5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9" h="5256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5" y="0"/>
                        </a:cubicBezTo>
                        <a:cubicBezTo>
                          <a:pt x="4177" y="0"/>
                          <a:pt x="5330" y="1152"/>
                          <a:pt x="5330" y="2664"/>
                        </a:cubicBezTo>
                        <a:cubicBezTo>
                          <a:pt x="5330" y="4177"/>
                          <a:pt x="4177" y="5257"/>
                          <a:pt x="2665" y="5257"/>
                        </a:cubicBezTo>
                        <a:cubicBezTo>
                          <a:pt x="1152" y="5257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3" name="Freeform: Shape 4182">
                    <a:extLst>
                      <a:ext uri="{FF2B5EF4-FFF2-40B4-BE49-F238E27FC236}">
                        <a16:creationId xmlns:a16="http://schemas.microsoft.com/office/drawing/2014/main" id="{C7261AB2-58AB-DFF8-3FA8-49BF0C12D99D}"/>
                      </a:ext>
                    </a:extLst>
                  </p:cNvPr>
                  <p:cNvSpPr/>
                  <p:nvPr/>
                </p:nvSpPr>
                <p:spPr>
                  <a:xfrm>
                    <a:off x="10703567" y="4592892"/>
                    <a:ext cx="5328" cy="5256"/>
                  </a:xfrm>
                  <a:custGeom>
                    <a:avLst/>
                    <a:gdLst>
                      <a:gd name="connsiteX0" fmla="*/ 0 w 5328"/>
                      <a:gd name="connsiteY0" fmla="*/ 2664 h 5256"/>
                      <a:gd name="connsiteX1" fmla="*/ 2664 w 5328"/>
                      <a:gd name="connsiteY1" fmla="*/ 0 h 5256"/>
                      <a:gd name="connsiteX2" fmla="*/ 5329 w 5328"/>
                      <a:gd name="connsiteY2" fmla="*/ 2664 h 5256"/>
                      <a:gd name="connsiteX3" fmla="*/ 2664 w 5328"/>
                      <a:gd name="connsiteY3" fmla="*/ 5257 h 5256"/>
                      <a:gd name="connsiteX4" fmla="*/ 0 w 5328"/>
                      <a:gd name="connsiteY4" fmla="*/ 2664 h 5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256">
                        <a:moveTo>
                          <a:pt x="0" y="2664"/>
                        </a:moveTo>
                        <a:cubicBezTo>
                          <a:pt x="0" y="1224"/>
                          <a:pt x="1224" y="0"/>
                          <a:pt x="2664" y="0"/>
                        </a:cubicBezTo>
                        <a:cubicBezTo>
                          <a:pt x="4104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257"/>
                          <a:pt x="2664" y="5257"/>
                        </a:cubicBezTo>
                        <a:cubicBezTo>
                          <a:pt x="1152" y="5257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4" name="Freeform: Shape 4183">
                    <a:extLst>
                      <a:ext uri="{FF2B5EF4-FFF2-40B4-BE49-F238E27FC236}">
                        <a16:creationId xmlns:a16="http://schemas.microsoft.com/office/drawing/2014/main" id="{2249072B-F229-AFE4-EF3A-1A447EE8D2DB}"/>
                      </a:ext>
                    </a:extLst>
                  </p:cNvPr>
                  <p:cNvSpPr/>
                  <p:nvPr/>
                </p:nvSpPr>
                <p:spPr>
                  <a:xfrm>
                    <a:off x="10730500" y="4592892"/>
                    <a:ext cx="5256" cy="5256"/>
                  </a:xfrm>
                  <a:custGeom>
                    <a:avLst/>
                    <a:gdLst>
                      <a:gd name="connsiteX0" fmla="*/ 0 w 5256"/>
                      <a:gd name="connsiteY0" fmla="*/ 2664 h 5256"/>
                      <a:gd name="connsiteX1" fmla="*/ 2592 w 5256"/>
                      <a:gd name="connsiteY1" fmla="*/ 0 h 5256"/>
                      <a:gd name="connsiteX2" fmla="*/ 5257 w 5256"/>
                      <a:gd name="connsiteY2" fmla="*/ 2664 h 5256"/>
                      <a:gd name="connsiteX3" fmla="*/ 2592 w 5256"/>
                      <a:gd name="connsiteY3" fmla="*/ 5257 h 5256"/>
                      <a:gd name="connsiteX4" fmla="*/ 0 w 5256"/>
                      <a:gd name="connsiteY4" fmla="*/ 2664 h 5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6" h="5256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592" y="0"/>
                        </a:cubicBezTo>
                        <a:cubicBezTo>
                          <a:pt x="4032" y="0"/>
                          <a:pt x="5257" y="1152"/>
                          <a:pt x="5257" y="2664"/>
                        </a:cubicBezTo>
                        <a:cubicBezTo>
                          <a:pt x="5257" y="4177"/>
                          <a:pt x="4104" y="5257"/>
                          <a:pt x="2592" y="5257"/>
                        </a:cubicBezTo>
                        <a:cubicBezTo>
                          <a:pt x="1080" y="5257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5" name="Freeform: Shape 4184">
                    <a:extLst>
                      <a:ext uri="{FF2B5EF4-FFF2-40B4-BE49-F238E27FC236}">
                        <a16:creationId xmlns:a16="http://schemas.microsoft.com/office/drawing/2014/main" id="{04A7539D-CADE-FECE-0431-6A82EE05B930}"/>
                      </a:ext>
                    </a:extLst>
                  </p:cNvPr>
                  <p:cNvSpPr/>
                  <p:nvPr/>
                </p:nvSpPr>
                <p:spPr>
                  <a:xfrm>
                    <a:off x="10650852" y="4592892"/>
                    <a:ext cx="5328" cy="5256"/>
                  </a:xfrm>
                  <a:custGeom>
                    <a:avLst/>
                    <a:gdLst>
                      <a:gd name="connsiteX0" fmla="*/ 0 w 5328"/>
                      <a:gd name="connsiteY0" fmla="*/ 2664 h 5256"/>
                      <a:gd name="connsiteX1" fmla="*/ 2664 w 5328"/>
                      <a:gd name="connsiteY1" fmla="*/ 0 h 5256"/>
                      <a:gd name="connsiteX2" fmla="*/ 5329 w 5328"/>
                      <a:gd name="connsiteY2" fmla="*/ 2664 h 5256"/>
                      <a:gd name="connsiteX3" fmla="*/ 2664 w 5328"/>
                      <a:gd name="connsiteY3" fmla="*/ 5257 h 5256"/>
                      <a:gd name="connsiteX4" fmla="*/ 0 w 5328"/>
                      <a:gd name="connsiteY4" fmla="*/ 2664 h 5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256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257"/>
                          <a:pt x="2664" y="5257"/>
                        </a:cubicBezTo>
                        <a:cubicBezTo>
                          <a:pt x="1152" y="5257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6" name="Freeform: Shape 4185">
                    <a:extLst>
                      <a:ext uri="{FF2B5EF4-FFF2-40B4-BE49-F238E27FC236}">
                        <a16:creationId xmlns:a16="http://schemas.microsoft.com/office/drawing/2014/main" id="{2799FC36-A7A8-F607-5E3C-A9E34B6FAC65}"/>
                      </a:ext>
                    </a:extLst>
                  </p:cNvPr>
                  <p:cNvSpPr/>
                  <p:nvPr/>
                </p:nvSpPr>
                <p:spPr>
                  <a:xfrm>
                    <a:off x="10676705" y="4630339"/>
                    <a:ext cx="5329" cy="5328"/>
                  </a:xfrm>
                  <a:custGeom>
                    <a:avLst/>
                    <a:gdLst>
                      <a:gd name="connsiteX0" fmla="*/ 0 w 5329"/>
                      <a:gd name="connsiteY0" fmla="*/ 2664 h 5328"/>
                      <a:gd name="connsiteX1" fmla="*/ 2665 w 5329"/>
                      <a:gd name="connsiteY1" fmla="*/ 0 h 5328"/>
                      <a:gd name="connsiteX2" fmla="*/ 5330 w 5329"/>
                      <a:gd name="connsiteY2" fmla="*/ 2664 h 5328"/>
                      <a:gd name="connsiteX3" fmla="*/ 2665 w 5329"/>
                      <a:gd name="connsiteY3" fmla="*/ 5329 h 5328"/>
                      <a:gd name="connsiteX4" fmla="*/ 0 w 5329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9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5" y="0"/>
                        </a:cubicBezTo>
                        <a:cubicBezTo>
                          <a:pt x="4177" y="0"/>
                          <a:pt x="5330" y="1224"/>
                          <a:pt x="5330" y="2664"/>
                        </a:cubicBezTo>
                        <a:cubicBezTo>
                          <a:pt x="5330" y="4105"/>
                          <a:pt x="4177" y="5329"/>
                          <a:pt x="2665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7" name="Freeform: Shape 4186">
                    <a:extLst>
                      <a:ext uri="{FF2B5EF4-FFF2-40B4-BE49-F238E27FC236}">
                        <a16:creationId xmlns:a16="http://schemas.microsoft.com/office/drawing/2014/main" id="{84A1B81F-75ED-F2DC-53FE-814AE1FD0847}"/>
                      </a:ext>
                    </a:extLst>
                  </p:cNvPr>
                  <p:cNvSpPr/>
                  <p:nvPr/>
                </p:nvSpPr>
                <p:spPr>
                  <a:xfrm>
                    <a:off x="10703567" y="463033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224" y="0"/>
                          <a:pt x="2664" y="0"/>
                        </a:cubicBezTo>
                        <a:cubicBezTo>
                          <a:pt x="4104" y="0"/>
                          <a:pt x="5329" y="1224"/>
                          <a:pt x="5329" y="2664"/>
                        </a:cubicBezTo>
                        <a:cubicBezTo>
                          <a:pt x="5329" y="4105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8" name="Freeform: Shape 4187">
                    <a:extLst>
                      <a:ext uri="{FF2B5EF4-FFF2-40B4-BE49-F238E27FC236}">
                        <a16:creationId xmlns:a16="http://schemas.microsoft.com/office/drawing/2014/main" id="{383A0BA4-191B-353D-D122-ED20863406D5}"/>
                      </a:ext>
                    </a:extLst>
                  </p:cNvPr>
                  <p:cNvSpPr/>
                  <p:nvPr/>
                </p:nvSpPr>
                <p:spPr>
                  <a:xfrm>
                    <a:off x="10730500" y="4630339"/>
                    <a:ext cx="5256" cy="5328"/>
                  </a:xfrm>
                  <a:custGeom>
                    <a:avLst/>
                    <a:gdLst>
                      <a:gd name="connsiteX0" fmla="*/ 0 w 5256"/>
                      <a:gd name="connsiteY0" fmla="*/ 2664 h 5328"/>
                      <a:gd name="connsiteX1" fmla="*/ 2592 w 5256"/>
                      <a:gd name="connsiteY1" fmla="*/ 0 h 5328"/>
                      <a:gd name="connsiteX2" fmla="*/ 5257 w 5256"/>
                      <a:gd name="connsiteY2" fmla="*/ 2664 h 5328"/>
                      <a:gd name="connsiteX3" fmla="*/ 2592 w 5256"/>
                      <a:gd name="connsiteY3" fmla="*/ 5329 h 5328"/>
                      <a:gd name="connsiteX4" fmla="*/ 0 w 5256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6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592" y="0"/>
                        </a:cubicBezTo>
                        <a:cubicBezTo>
                          <a:pt x="4032" y="0"/>
                          <a:pt x="5257" y="1224"/>
                          <a:pt x="5257" y="2664"/>
                        </a:cubicBezTo>
                        <a:cubicBezTo>
                          <a:pt x="5257" y="4105"/>
                          <a:pt x="4104" y="5329"/>
                          <a:pt x="2592" y="5329"/>
                        </a:cubicBezTo>
                        <a:cubicBezTo>
                          <a:pt x="1080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9" name="Freeform: Shape 4188">
                    <a:extLst>
                      <a:ext uri="{FF2B5EF4-FFF2-40B4-BE49-F238E27FC236}">
                        <a16:creationId xmlns:a16="http://schemas.microsoft.com/office/drawing/2014/main" id="{E09A206F-DC87-3433-05E0-F9E408C65D68}"/>
                      </a:ext>
                    </a:extLst>
                  </p:cNvPr>
                  <p:cNvSpPr/>
                  <p:nvPr/>
                </p:nvSpPr>
                <p:spPr>
                  <a:xfrm>
                    <a:off x="10650852" y="463033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4" y="0"/>
                        </a:cubicBezTo>
                        <a:cubicBezTo>
                          <a:pt x="4177" y="0"/>
                          <a:pt x="5329" y="1224"/>
                          <a:pt x="5329" y="2664"/>
                        </a:cubicBezTo>
                        <a:cubicBezTo>
                          <a:pt x="5329" y="4105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90" name="Freeform: Shape 4189">
                    <a:extLst>
                      <a:ext uri="{FF2B5EF4-FFF2-40B4-BE49-F238E27FC236}">
                        <a16:creationId xmlns:a16="http://schemas.microsoft.com/office/drawing/2014/main" id="{293F6D30-5E69-79CE-C98C-3B4EB275B8C2}"/>
                      </a:ext>
                    </a:extLst>
                  </p:cNvPr>
                  <p:cNvSpPr/>
                  <p:nvPr/>
                </p:nvSpPr>
                <p:spPr>
                  <a:xfrm>
                    <a:off x="10744687" y="4610319"/>
                    <a:ext cx="5329" cy="5329"/>
                  </a:xfrm>
                  <a:custGeom>
                    <a:avLst/>
                    <a:gdLst>
                      <a:gd name="connsiteX0" fmla="*/ 5329 w 5329"/>
                      <a:gd name="connsiteY0" fmla="*/ 2664 h 5329"/>
                      <a:gd name="connsiteX1" fmla="*/ 2665 w 5329"/>
                      <a:gd name="connsiteY1" fmla="*/ 5329 h 5329"/>
                      <a:gd name="connsiteX2" fmla="*/ 0 w 5329"/>
                      <a:gd name="connsiteY2" fmla="*/ 2664 h 5329"/>
                      <a:gd name="connsiteX3" fmla="*/ 2665 w 5329"/>
                      <a:gd name="connsiteY3" fmla="*/ 0 h 5329"/>
                      <a:gd name="connsiteX4" fmla="*/ 5329 w 5329"/>
                      <a:gd name="connsiteY4" fmla="*/ 2664 h 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9" h="5329">
                        <a:moveTo>
                          <a:pt x="5329" y="2664"/>
                        </a:moveTo>
                        <a:cubicBezTo>
                          <a:pt x="5329" y="4136"/>
                          <a:pt x="4136" y="5329"/>
                          <a:pt x="2665" y="5329"/>
                        </a:cubicBezTo>
                        <a:cubicBezTo>
                          <a:pt x="1193" y="5329"/>
                          <a:pt x="0" y="4136"/>
                          <a:pt x="0" y="2664"/>
                        </a:cubicBezTo>
                        <a:cubicBezTo>
                          <a:pt x="0" y="1193"/>
                          <a:pt x="1193" y="0"/>
                          <a:pt x="2665" y="0"/>
                        </a:cubicBezTo>
                        <a:cubicBezTo>
                          <a:pt x="4136" y="0"/>
                          <a:pt x="5329" y="1193"/>
                          <a:pt x="5329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191" name="Graphic 6">
                    <a:extLst>
                      <a:ext uri="{FF2B5EF4-FFF2-40B4-BE49-F238E27FC236}">
                        <a16:creationId xmlns:a16="http://schemas.microsoft.com/office/drawing/2014/main" id="{98D0D919-1EE3-028B-FEB9-E78BE2F17252}"/>
                      </a:ext>
                    </a:extLst>
                  </p:cNvPr>
                  <p:cNvGrpSpPr/>
                  <p:nvPr/>
                </p:nvGrpSpPr>
                <p:grpSpPr>
                  <a:xfrm>
                    <a:off x="10757362" y="4592892"/>
                    <a:ext cx="5904" cy="42776"/>
                    <a:chOff x="10757362" y="4592892"/>
                    <a:chExt cx="5904" cy="42776"/>
                  </a:xfrm>
                  <a:solidFill>
                    <a:srgbClr val="32A7A1"/>
                  </a:solidFill>
                </p:grpSpPr>
                <p:sp>
                  <p:nvSpPr>
                    <p:cNvPr id="4192" name="Freeform: Shape 4191">
                      <a:extLst>
                        <a:ext uri="{FF2B5EF4-FFF2-40B4-BE49-F238E27FC236}">
                          <a16:creationId xmlns:a16="http://schemas.microsoft.com/office/drawing/2014/main" id="{191BD71F-A2A1-E771-15A8-96C8AC3300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7937" y="4592892"/>
                      <a:ext cx="5328" cy="5256"/>
                    </a:xfrm>
                    <a:custGeom>
                      <a:avLst/>
                      <a:gdLst>
                        <a:gd name="connsiteX0" fmla="*/ 0 w 5328"/>
                        <a:gd name="connsiteY0" fmla="*/ 2664 h 5256"/>
                        <a:gd name="connsiteX1" fmla="*/ 2664 w 5328"/>
                        <a:gd name="connsiteY1" fmla="*/ 0 h 5256"/>
                        <a:gd name="connsiteX2" fmla="*/ 5329 w 5328"/>
                        <a:gd name="connsiteY2" fmla="*/ 2664 h 5256"/>
                        <a:gd name="connsiteX3" fmla="*/ 2664 w 5328"/>
                        <a:gd name="connsiteY3" fmla="*/ 5257 h 5256"/>
                        <a:gd name="connsiteX4" fmla="*/ 0 w 5328"/>
                        <a:gd name="connsiteY4" fmla="*/ 2664 h 5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28" h="5256">
                          <a:moveTo>
                            <a:pt x="0" y="2664"/>
                          </a:moveTo>
                          <a:cubicBezTo>
                            <a:pt x="0" y="1224"/>
                            <a:pt x="1152" y="0"/>
                            <a:pt x="2664" y="0"/>
                          </a:cubicBezTo>
                          <a:cubicBezTo>
                            <a:pt x="4177" y="0"/>
                            <a:pt x="5329" y="1152"/>
                            <a:pt x="5329" y="2664"/>
                          </a:cubicBezTo>
                          <a:cubicBezTo>
                            <a:pt x="5329" y="4177"/>
                            <a:pt x="4177" y="5257"/>
                            <a:pt x="2664" y="5257"/>
                          </a:cubicBezTo>
                          <a:cubicBezTo>
                            <a:pt x="1152" y="5257"/>
                            <a:pt x="0" y="4105"/>
                            <a:pt x="0" y="2664"/>
                          </a:cubicBezTo>
                          <a:close/>
                        </a:path>
                      </a:pathLst>
                    </a:custGeom>
                    <a:solidFill>
                      <a:srgbClr val="32A7A1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93" name="Freeform: Shape 4192">
                      <a:extLst>
                        <a:ext uri="{FF2B5EF4-FFF2-40B4-BE49-F238E27FC236}">
                          <a16:creationId xmlns:a16="http://schemas.microsoft.com/office/drawing/2014/main" id="{DD6BFFB9-FC57-100D-DEA6-190EC7B7BC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7362" y="4630339"/>
                      <a:ext cx="5328" cy="5328"/>
                    </a:xfrm>
                    <a:custGeom>
                      <a:avLst/>
                      <a:gdLst>
                        <a:gd name="connsiteX0" fmla="*/ 0 w 5328"/>
                        <a:gd name="connsiteY0" fmla="*/ 2664 h 5328"/>
                        <a:gd name="connsiteX1" fmla="*/ 2664 w 5328"/>
                        <a:gd name="connsiteY1" fmla="*/ 0 h 5328"/>
                        <a:gd name="connsiteX2" fmla="*/ 5329 w 5328"/>
                        <a:gd name="connsiteY2" fmla="*/ 2664 h 5328"/>
                        <a:gd name="connsiteX3" fmla="*/ 2664 w 5328"/>
                        <a:gd name="connsiteY3" fmla="*/ 5329 h 5328"/>
                        <a:gd name="connsiteX4" fmla="*/ 0 w 5328"/>
                        <a:gd name="connsiteY4" fmla="*/ 2664 h 5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28" h="5328">
                          <a:moveTo>
                            <a:pt x="0" y="2664"/>
                          </a:moveTo>
                          <a:cubicBezTo>
                            <a:pt x="0" y="1224"/>
                            <a:pt x="1225" y="0"/>
                            <a:pt x="2664" y="0"/>
                          </a:cubicBezTo>
                          <a:cubicBezTo>
                            <a:pt x="4104" y="0"/>
                            <a:pt x="5329" y="1224"/>
                            <a:pt x="5329" y="2664"/>
                          </a:cubicBezTo>
                          <a:cubicBezTo>
                            <a:pt x="5329" y="4105"/>
                            <a:pt x="4177" y="5329"/>
                            <a:pt x="2664" y="5329"/>
                          </a:cubicBezTo>
                          <a:cubicBezTo>
                            <a:pt x="1152" y="5329"/>
                            <a:pt x="0" y="4177"/>
                            <a:pt x="0" y="2664"/>
                          </a:cubicBezTo>
                          <a:close/>
                        </a:path>
                      </a:pathLst>
                    </a:custGeom>
                    <a:solidFill>
                      <a:srgbClr val="32A7A1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4167" name="Freeform: Shape 4166">
                  <a:extLst>
                    <a:ext uri="{FF2B5EF4-FFF2-40B4-BE49-F238E27FC236}">
                      <a16:creationId xmlns:a16="http://schemas.microsoft.com/office/drawing/2014/main" id="{0570B6B7-C240-2A50-8E59-931AF13BA725}"/>
                    </a:ext>
                  </a:extLst>
                </p:cNvPr>
                <p:cNvSpPr/>
                <p:nvPr/>
              </p:nvSpPr>
              <p:spPr>
                <a:xfrm>
                  <a:off x="10650780" y="4565743"/>
                  <a:ext cx="65821" cy="65821"/>
                </a:xfrm>
                <a:custGeom>
                  <a:avLst/>
                  <a:gdLst>
                    <a:gd name="connsiteX0" fmla="*/ 0 w 65821"/>
                    <a:gd name="connsiteY0" fmla="*/ 32911 h 65821"/>
                    <a:gd name="connsiteX1" fmla="*/ 32911 w 65821"/>
                    <a:gd name="connsiteY1" fmla="*/ 0 h 65821"/>
                    <a:gd name="connsiteX2" fmla="*/ 65821 w 65821"/>
                    <a:gd name="connsiteY2" fmla="*/ 32911 h 65821"/>
                    <a:gd name="connsiteX3" fmla="*/ 32911 w 65821"/>
                    <a:gd name="connsiteY3" fmla="*/ 65821 h 65821"/>
                    <a:gd name="connsiteX4" fmla="*/ 0 w 65821"/>
                    <a:gd name="connsiteY4" fmla="*/ 32911 h 65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821" h="65821">
                      <a:moveTo>
                        <a:pt x="0" y="32911"/>
                      </a:moveTo>
                      <a:cubicBezTo>
                        <a:pt x="0" y="14691"/>
                        <a:pt x="14763" y="0"/>
                        <a:pt x="32911" y="0"/>
                      </a:cubicBezTo>
                      <a:cubicBezTo>
                        <a:pt x="51059" y="0"/>
                        <a:pt x="65821" y="14763"/>
                        <a:pt x="65821" y="32911"/>
                      </a:cubicBezTo>
                      <a:cubicBezTo>
                        <a:pt x="65821" y="51058"/>
                        <a:pt x="51059" y="65821"/>
                        <a:pt x="32911" y="65821"/>
                      </a:cubicBezTo>
                      <a:cubicBezTo>
                        <a:pt x="14763" y="65821"/>
                        <a:pt x="0" y="51058"/>
                        <a:pt x="0" y="32911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</p:grpSp>
          <p:grpSp>
            <p:nvGrpSpPr>
              <p:cNvPr id="4057" name="Graphic 6">
                <a:extLst>
                  <a:ext uri="{FF2B5EF4-FFF2-40B4-BE49-F238E27FC236}">
                    <a16:creationId xmlns:a16="http://schemas.microsoft.com/office/drawing/2014/main" id="{21BCD173-DE52-4C5D-ABD5-79510B8BE73B}"/>
                  </a:ext>
                </a:extLst>
              </p:cNvPr>
              <p:cNvGrpSpPr/>
              <p:nvPr/>
            </p:nvGrpSpPr>
            <p:grpSpPr>
              <a:xfrm>
                <a:off x="10908766" y="4818224"/>
                <a:ext cx="105398" cy="181839"/>
                <a:chOff x="10908766" y="4818224"/>
                <a:chExt cx="105398" cy="181839"/>
              </a:xfrm>
            </p:grpSpPr>
            <p:grpSp>
              <p:nvGrpSpPr>
                <p:cNvPr id="4142" name="Graphic 6">
                  <a:extLst>
                    <a:ext uri="{FF2B5EF4-FFF2-40B4-BE49-F238E27FC236}">
                      <a16:creationId xmlns:a16="http://schemas.microsoft.com/office/drawing/2014/main" id="{C59EE7B3-3A08-7326-E3E8-CFFBE260EEC7}"/>
                    </a:ext>
                  </a:extLst>
                </p:cNvPr>
                <p:cNvGrpSpPr/>
                <p:nvPr/>
              </p:nvGrpSpPr>
              <p:grpSpPr>
                <a:xfrm>
                  <a:off x="10908766" y="4818224"/>
                  <a:ext cx="105398" cy="181839"/>
                  <a:chOff x="10908766" y="4818224"/>
                  <a:chExt cx="105398" cy="181839"/>
                </a:xfrm>
              </p:grpSpPr>
              <p:grpSp>
                <p:nvGrpSpPr>
                  <p:cNvPr id="4144" name="Graphic 6">
                    <a:extLst>
                      <a:ext uri="{FF2B5EF4-FFF2-40B4-BE49-F238E27FC236}">
                        <a16:creationId xmlns:a16="http://schemas.microsoft.com/office/drawing/2014/main" id="{FFC40954-8FF2-1C88-1F55-C7AF9A564681}"/>
                      </a:ext>
                    </a:extLst>
                  </p:cNvPr>
                  <p:cNvGrpSpPr/>
                  <p:nvPr/>
                </p:nvGrpSpPr>
                <p:grpSpPr>
                  <a:xfrm>
                    <a:off x="10908766" y="4860850"/>
                    <a:ext cx="105398" cy="139213"/>
                    <a:chOff x="10908766" y="4860850"/>
                    <a:chExt cx="105398" cy="139213"/>
                  </a:xfrm>
                </p:grpSpPr>
                <p:sp>
                  <p:nvSpPr>
                    <p:cNvPr id="4162" name="Freeform: Shape 4161">
                      <a:extLst>
                        <a:ext uri="{FF2B5EF4-FFF2-40B4-BE49-F238E27FC236}">
                          <a16:creationId xmlns:a16="http://schemas.microsoft.com/office/drawing/2014/main" id="{34DD1A1A-B71E-4D5A-DB45-069BD6BDD5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8766" y="4860850"/>
                      <a:ext cx="105398" cy="139213"/>
                    </a:xfrm>
                    <a:custGeom>
                      <a:avLst/>
                      <a:gdLst>
                        <a:gd name="connsiteX0" fmla="*/ 96036 w 105398"/>
                        <a:gd name="connsiteY0" fmla="*/ 70364 h 139213"/>
                        <a:gd name="connsiteX1" fmla="*/ 66511 w 105398"/>
                        <a:gd name="connsiteY1" fmla="*/ 116741 h 139213"/>
                        <a:gd name="connsiteX2" fmla="*/ 52684 w 105398"/>
                        <a:gd name="connsiteY2" fmla="*/ 139210 h 139213"/>
                        <a:gd name="connsiteX3" fmla="*/ 38857 w 105398"/>
                        <a:gd name="connsiteY3" fmla="*/ 116741 h 139213"/>
                        <a:gd name="connsiteX4" fmla="*/ 9331 w 105398"/>
                        <a:gd name="connsiteY4" fmla="*/ 70364 h 139213"/>
                        <a:gd name="connsiteX5" fmla="*/ 4146 w 105398"/>
                        <a:gd name="connsiteY5" fmla="*/ 27660 h 139213"/>
                        <a:gd name="connsiteX6" fmla="*/ 52684 w 105398"/>
                        <a:gd name="connsiteY6" fmla="*/ 7 h 139213"/>
                        <a:gd name="connsiteX7" fmla="*/ 101221 w 105398"/>
                        <a:gd name="connsiteY7" fmla="*/ 27660 h 139213"/>
                        <a:gd name="connsiteX8" fmla="*/ 96036 w 105398"/>
                        <a:gd name="connsiteY8" fmla="*/ 70364 h 139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5398" h="139213">
                          <a:moveTo>
                            <a:pt x="96036" y="70364"/>
                          </a:moveTo>
                          <a:cubicBezTo>
                            <a:pt x="86674" y="85703"/>
                            <a:pt x="73856" y="103419"/>
                            <a:pt x="66511" y="116741"/>
                          </a:cubicBezTo>
                          <a:cubicBezTo>
                            <a:pt x="58661" y="130064"/>
                            <a:pt x="55276" y="139426"/>
                            <a:pt x="52684" y="139210"/>
                          </a:cubicBezTo>
                          <a:cubicBezTo>
                            <a:pt x="50091" y="139426"/>
                            <a:pt x="46707" y="130064"/>
                            <a:pt x="38857" y="116741"/>
                          </a:cubicBezTo>
                          <a:cubicBezTo>
                            <a:pt x="31512" y="103419"/>
                            <a:pt x="18693" y="85703"/>
                            <a:pt x="9331" y="70364"/>
                          </a:cubicBezTo>
                          <a:cubicBezTo>
                            <a:pt x="-247" y="54953"/>
                            <a:pt x="-3272" y="41703"/>
                            <a:pt x="4146" y="27660"/>
                          </a:cubicBezTo>
                          <a:cubicBezTo>
                            <a:pt x="11131" y="14265"/>
                            <a:pt x="30287" y="-353"/>
                            <a:pt x="52684" y="7"/>
                          </a:cubicBezTo>
                          <a:cubicBezTo>
                            <a:pt x="75080" y="-353"/>
                            <a:pt x="94236" y="14265"/>
                            <a:pt x="101221" y="27660"/>
                          </a:cubicBezTo>
                          <a:cubicBezTo>
                            <a:pt x="108711" y="41703"/>
                            <a:pt x="105614" y="54953"/>
                            <a:pt x="96036" y="70364"/>
                          </a:cubicBezTo>
                          <a:close/>
                        </a:path>
                      </a:pathLst>
                    </a:custGeom>
                    <a:solidFill>
                      <a:srgbClr val="23B9A9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163" name="Graphic 6">
                      <a:extLst>
                        <a:ext uri="{FF2B5EF4-FFF2-40B4-BE49-F238E27FC236}">
                          <a16:creationId xmlns:a16="http://schemas.microsoft.com/office/drawing/2014/main" id="{9541495B-2C20-E0A1-5C17-B530611134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908766" y="4860850"/>
                      <a:ext cx="105398" cy="139213"/>
                      <a:chOff x="10908766" y="4860850"/>
                      <a:chExt cx="105398" cy="139213"/>
                    </a:xfrm>
                  </p:grpSpPr>
                  <p:sp>
                    <p:nvSpPr>
                      <p:cNvPr id="4164" name="Freeform: Shape 4163">
                        <a:extLst>
                          <a:ext uri="{FF2B5EF4-FFF2-40B4-BE49-F238E27FC236}">
                            <a16:creationId xmlns:a16="http://schemas.microsoft.com/office/drawing/2014/main" id="{43A2EC6D-30F7-74F0-3E08-03EF59DCD2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08766" y="4860850"/>
                        <a:ext cx="105398" cy="139213"/>
                      </a:xfrm>
                      <a:custGeom>
                        <a:avLst/>
                        <a:gdLst>
                          <a:gd name="connsiteX0" fmla="*/ 96036 w 105398"/>
                          <a:gd name="connsiteY0" fmla="*/ 70364 h 139213"/>
                          <a:gd name="connsiteX1" fmla="*/ 66511 w 105398"/>
                          <a:gd name="connsiteY1" fmla="*/ 116741 h 139213"/>
                          <a:gd name="connsiteX2" fmla="*/ 52684 w 105398"/>
                          <a:gd name="connsiteY2" fmla="*/ 139210 h 139213"/>
                          <a:gd name="connsiteX3" fmla="*/ 38857 w 105398"/>
                          <a:gd name="connsiteY3" fmla="*/ 116741 h 139213"/>
                          <a:gd name="connsiteX4" fmla="*/ 9331 w 105398"/>
                          <a:gd name="connsiteY4" fmla="*/ 70364 h 139213"/>
                          <a:gd name="connsiteX5" fmla="*/ 4146 w 105398"/>
                          <a:gd name="connsiteY5" fmla="*/ 27660 h 139213"/>
                          <a:gd name="connsiteX6" fmla="*/ 52684 w 105398"/>
                          <a:gd name="connsiteY6" fmla="*/ 7 h 139213"/>
                          <a:gd name="connsiteX7" fmla="*/ 101221 w 105398"/>
                          <a:gd name="connsiteY7" fmla="*/ 27660 h 139213"/>
                          <a:gd name="connsiteX8" fmla="*/ 96036 w 105398"/>
                          <a:gd name="connsiteY8" fmla="*/ 70364 h 139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5398" h="139213">
                            <a:moveTo>
                              <a:pt x="96036" y="70364"/>
                            </a:moveTo>
                            <a:cubicBezTo>
                              <a:pt x="86674" y="85703"/>
                              <a:pt x="73856" y="103419"/>
                              <a:pt x="66511" y="116741"/>
                            </a:cubicBezTo>
                            <a:cubicBezTo>
                              <a:pt x="58661" y="130064"/>
                              <a:pt x="55276" y="139426"/>
                              <a:pt x="52684" y="139210"/>
                            </a:cubicBezTo>
                            <a:cubicBezTo>
                              <a:pt x="50091" y="139426"/>
                              <a:pt x="46707" y="130064"/>
                              <a:pt x="38857" y="116741"/>
                            </a:cubicBezTo>
                            <a:cubicBezTo>
                              <a:pt x="31512" y="103419"/>
                              <a:pt x="18693" y="85703"/>
                              <a:pt x="9331" y="70364"/>
                            </a:cubicBezTo>
                            <a:cubicBezTo>
                              <a:pt x="-247" y="54953"/>
                              <a:pt x="-3272" y="41703"/>
                              <a:pt x="4146" y="27660"/>
                            </a:cubicBezTo>
                            <a:cubicBezTo>
                              <a:pt x="11131" y="14265"/>
                              <a:pt x="30287" y="-353"/>
                              <a:pt x="52684" y="7"/>
                            </a:cubicBezTo>
                            <a:cubicBezTo>
                              <a:pt x="75080" y="-353"/>
                              <a:pt x="94236" y="14265"/>
                              <a:pt x="101221" y="27660"/>
                            </a:cubicBezTo>
                            <a:cubicBezTo>
                              <a:pt x="108711" y="41703"/>
                              <a:pt x="105614" y="54953"/>
                              <a:pt x="96036" y="70364"/>
                            </a:cubicBezTo>
                            <a:close/>
                          </a:path>
                        </a:pathLst>
                      </a:custGeom>
                      <a:solidFill>
                        <a:srgbClr val="CF522C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65" name="Freeform: Shape 4164">
                        <a:extLst>
                          <a:ext uri="{FF2B5EF4-FFF2-40B4-BE49-F238E27FC236}">
                            <a16:creationId xmlns:a16="http://schemas.microsoft.com/office/drawing/2014/main" id="{5196CE96-984F-B49D-90CE-102F9F376A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08766" y="4860850"/>
                        <a:ext cx="105398" cy="139213"/>
                      </a:xfrm>
                      <a:custGeom>
                        <a:avLst/>
                        <a:gdLst>
                          <a:gd name="connsiteX0" fmla="*/ 96036 w 105398"/>
                          <a:gd name="connsiteY0" fmla="*/ 70364 h 139213"/>
                          <a:gd name="connsiteX1" fmla="*/ 66511 w 105398"/>
                          <a:gd name="connsiteY1" fmla="*/ 116741 h 139213"/>
                          <a:gd name="connsiteX2" fmla="*/ 52684 w 105398"/>
                          <a:gd name="connsiteY2" fmla="*/ 139210 h 139213"/>
                          <a:gd name="connsiteX3" fmla="*/ 38857 w 105398"/>
                          <a:gd name="connsiteY3" fmla="*/ 116741 h 139213"/>
                          <a:gd name="connsiteX4" fmla="*/ 9331 w 105398"/>
                          <a:gd name="connsiteY4" fmla="*/ 70364 h 139213"/>
                          <a:gd name="connsiteX5" fmla="*/ 4146 w 105398"/>
                          <a:gd name="connsiteY5" fmla="*/ 27660 h 139213"/>
                          <a:gd name="connsiteX6" fmla="*/ 52684 w 105398"/>
                          <a:gd name="connsiteY6" fmla="*/ 7 h 139213"/>
                          <a:gd name="connsiteX7" fmla="*/ 101221 w 105398"/>
                          <a:gd name="connsiteY7" fmla="*/ 27660 h 139213"/>
                          <a:gd name="connsiteX8" fmla="*/ 96036 w 105398"/>
                          <a:gd name="connsiteY8" fmla="*/ 70364 h 139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5398" h="139213">
                            <a:moveTo>
                              <a:pt x="96036" y="70364"/>
                            </a:moveTo>
                            <a:cubicBezTo>
                              <a:pt x="86674" y="85703"/>
                              <a:pt x="73856" y="103419"/>
                              <a:pt x="66511" y="116741"/>
                            </a:cubicBezTo>
                            <a:cubicBezTo>
                              <a:pt x="58661" y="130064"/>
                              <a:pt x="55276" y="139426"/>
                              <a:pt x="52684" y="139210"/>
                            </a:cubicBezTo>
                            <a:cubicBezTo>
                              <a:pt x="50091" y="139426"/>
                              <a:pt x="46707" y="130064"/>
                              <a:pt x="38857" y="116741"/>
                            </a:cubicBezTo>
                            <a:cubicBezTo>
                              <a:pt x="31512" y="103419"/>
                              <a:pt x="18693" y="85703"/>
                              <a:pt x="9331" y="70364"/>
                            </a:cubicBezTo>
                            <a:cubicBezTo>
                              <a:pt x="-247" y="54953"/>
                              <a:pt x="-3272" y="41703"/>
                              <a:pt x="4146" y="27660"/>
                            </a:cubicBezTo>
                            <a:cubicBezTo>
                              <a:pt x="11131" y="14265"/>
                              <a:pt x="30287" y="-353"/>
                              <a:pt x="52684" y="7"/>
                            </a:cubicBezTo>
                            <a:cubicBezTo>
                              <a:pt x="75080" y="-353"/>
                              <a:pt x="94236" y="14265"/>
                              <a:pt x="101221" y="27660"/>
                            </a:cubicBezTo>
                            <a:cubicBezTo>
                              <a:pt x="108711" y="41703"/>
                              <a:pt x="105614" y="54953"/>
                              <a:pt x="96036" y="70364"/>
                            </a:cubicBezTo>
                            <a:close/>
                          </a:path>
                        </a:pathLst>
                      </a:custGeom>
                      <a:solidFill>
                        <a:srgbClr val="BA113E"/>
                      </a:solidFill>
                      <a:ln w="720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145" name="Freeform: Shape 4144">
                    <a:extLst>
                      <a:ext uri="{FF2B5EF4-FFF2-40B4-BE49-F238E27FC236}">
                        <a16:creationId xmlns:a16="http://schemas.microsoft.com/office/drawing/2014/main" id="{484BDEFD-D809-2433-399E-9677B4C37582}"/>
                      </a:ext>
                    </a:extLst>
                  </p:cNvPr>
                  <p:cNvSpPr/>
                  <p:nvPr/>
                </p:nvSpPr>
                <p:spPr>
                  <a:xfrm>
                    <a:off x="10961305" y="4860850"/>
                    <a:ext cx="52827" cy="139141"/>
                  </a:xfrm>
                  <a:custGeom>
                    <a:avLst/>
                    <a:gdLst>
                      <a:gd name="connsiteX0" fmla="*/ 48682 w 52827"/>
                      <a:gd name="connsiteY0" fmla="*/ 27660 h 139141"/>
                      <a:gd name="connsiteX1" fmla="*/ 144 w 52827"/>
                      <a:gd name="connsiteY1" fmla="*/ 7 h 139141"/>
                      <a:gd name="connsiteX2" fmla="*/ 0 w 52827"/>
                      <a:gd name="connsiteY2" fmla="*/ 7 h 139141"/>
                      <a:gd name="connsiteX3" fmla="*/ 0 w 52827"/>
                      <a:gd name="connsiteY3" fmla="*/ 139138 h 139141"/>
                      <a:gd name="connsiteX4" fmla="*/ 144 w 52827"/>
                      <a:gd name="connsiteY4" fmla="*/ 139138 h 139141"/>
                      <a:gd name="connsiteX5" fmla="*/ 13971 w 52827"/>
                      <a:gd name="connsiteY5" fmla="*/ 116670 h 139141"/>
                      <a:gd name="connsiteX6" fmla="*/ 43497 w 52827"/>
                      <a:gd name="connsiteY6" fmla="*/ 70292 h 139141"/>
                      <a:gd name="connsiteX7" fmla="*/ 48682 w 52827"/>
                      <a:gd name="connsiteY7" fmla="*/ 27588 h 139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2827" h="139141">
                        <a:moveTo>
                          <a:pt x="48682" y="27660"/>
                        </a:moveTo>
                        <a:cubicBezTo>
                          <a:pt x="41696" y="14265"/>
                          <a:pt x="22540" y="-353"/>
                          <a:pt x="144" y="7"/>
                        </a:cubicBezTo>
                        <a:lnTo>
                          <a:pt x="0" y="7"/>
                        </a:lnTo>
                        <a:lnTo>
                          <a:pt x="0" y="139138"/>
                        </a:lnTo>
                        <a:lnTo>
                          <a:pt x="144" y="139138"/>
                        </a:lnTo>
                        <a:cubicBezTo>
                          <a:pt x="2737" y="139354"/>
                          <a:pt x="6122" y="129992"/>
                          <a:pt x="13971" y="116670"/>
                        </a:cubicBezTo>
                        <a:cubicBezTo>
                          <a:pt x="21317" y="103347"/>
                          <a:pt x="34135" y="85631"/>
                          <a:pt x="43497" y="70292"/>
                        </a:cubicBezTo>
                        <a:cubicBezTo>
                          <a:pt x="53074" y="54881"/>
                          <a:pt x="56099" y="41630"/>
                          <a:pt x="48682" y="27588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146" name="Graphic 6">
                    <a:extLst>
                      <a:ext uri="{FF2B5EF4-FFF2-40B4-BE49-F238E27FC236}">
                        <a16:creationId xmlns:a16="http://schemas.microsoft.com/office/drawing/2014/main" id="{4BF1AFE3-C6AD-CB45-F6E5-B6703504E536}"/>
                      </a:ext>
                    </a:extLst>
                  </p:cNvPr>
                  <p:cNvGrpSpPr/>
                  <p:nvPr/>
                </p:nvGrpSpPr>
                <p:grpSpPr>
                  <a:xfrm>
                    <a:off x="10939342" y="4818224"/>
                    <a:ext cx="42703" cy="49977"/>
                    <a:chOff x="10939342" y="4818224"/>
                    <a:chExt cx="42703" cy="49977"/>
                  </a:xfrm>
                </p:grpSpPr>
                <p:sp>
                  <p:nvSpPr>
                    <p:cNvPr id="4156" name="Freeform: Shape 4155">
                      <a:extLst>
                        <a:ext uri="{FF2B5EF4-FFF2-40B4-BE49-F238E27FC236}">
                          <a16:creationId xmlns:a16="http://schemas.microsoft.com/office/drawing/2014/main" id="{EC52EFCE-E71A-921F-07EB-3CC062B70E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4968" y="4818224"/>
                      <a:ext cx="10658" cy="25565"/>
                    </a:xfrm>
                    <a:custGeom>
                      <a:avLst/>
                      <a:gdLst>
                        <a:gd name="connsiteX0" fmla="*/ 0 w 10658"/>
                        <a:gd name="connsiteY0" fmla="*/ 25565 h 25565"/>
                        <a:gd name="connsiteX1" fmla="*/ 0 w 10658"/>
                        <a:gd name="connsiteY1" fmla="*/ 6049 h 25565"/>
                        <a:gd name="connsiteX2" fmla="*/ 5186 w 10658"/>
                        <a:gd name="connsiteY2" fmla="*/ 0 h 25565"/>
                        <a:gd name="connsiteX3" fmla="*/ 10659 w 10658"/>
                        <a:gd name="connsiteY3" fmla="*/ 6049 h 25565"/>
                        <a:gd name="connsiteX4" fmla="*/ 10659 w 10658"/>
                        <a:gd name="connsiteY4" fmla="*/ 25565 h 25565"/>
                        <a:gd name="connsiteX5" fmla="*/ 0 w 10658"/>
                        <a:gd name="connsiteY5" fmla="*/ 25565 h 25565"/>
                        <a:gd name="connsiteX6" fmla="*/ 10443 w 10658"/>
                        <a:gd name="connsiteY6" fmla="*/ 25349 h 25565"/>
                        <a:gd name="connsiteX7" fmla="*/ 10443 w 10658"/>
                        <a:gd name="connsiteY7" fmla="*/ 25133 h 25565"/>
                        <a:gd name="connsiteX8" fmla="*/ 10443 w 10658"/>
                        <a:gd name="connsiteY8" fmla="*/ 25349 h 25565"/>
                        <a:gd name="connsiteX9" fmla="*/ 10443 w 10658"/>
                        <a:gd name="connsiteY9" fmla="*/ 25349 h 25565"/>
                        <a:gd name="connsiteX10" fmla="*/ 433 w 10658"/>
                        <a:gd name="connsiteY10" fmla="*/ 6194 h 25565"/>
                        <a:gd name="connsiteX11" fmla="*/ 433 w 10658"/>
                        <a:gd name="connsiteY11" fmla="*/ 25061 h 25565"/>
                        <a:gd name="connsiteX12" fmla="*/ 10226 w 10658"/>
                        <a:gd name="connsiteY12" fmla="*/ 25061 h 25565"/>
                        <a:gd name="connsiteX13" fmla="*/ 10226 w 10658"/>
                        <a:gd name="connsiteY13" fmla="*/ 6194 h 25565"/>
                        <a:gd name="connsiteX14" fmla="*/ 5258 w 10658"/>
                        <a:gd name="connsiteY14" fmla="*/ 576 h 25565"/>
                        <a:gd name="connsiteX15" fmla="*/ 433 w 10658"/>
                        <a:gd name="connsiteY15" fmla="*/ 6194 h 25565"/>
                        <a:gd name="connsiteX16" fmla="*/ 433 w 10658"/>
                        <a:gd name="connsiteY16" fmla="*/ 6194 h 25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0658" h="25565">
                          <a:moveTo>
                            <a:pt x="0" y="25565"/>
                          </a:moveTo>
                          <a:lnTo>
                            <a:pt x="0" y="6049"/>
                          </a:lnTo>
                          <a:lnTo>
                            <a:pt x="5186" y="0"/>
                          </a:lnTo>
                          <a:lnTo>
                            <a:pt x="10659" y="6049"/>
                          </a:lnTo>
                          <a:lnTo>
                            <a:pt x="10659" y="25565"/>
                          </a:lnTo>
                          <a:lnTo>
                            <a:pt x="0" y="25565"/>
                          </a:lnTo>
                          <a:close/>
                          <a:moveTo>
                            <a:pt x="10443" y="25349"/>
                          </a:moveTo>
                          <a:lnTo>
                            <a:pt x="10443" y="25133"/>
                          </a:lnTo>
                          <a:lnTo>
                            <a:pt x="10443" y="25349"/>
                          </a:lnTo>
                          <a:lnTo>
                            <a:pt x="10443" y="25349"/>
                          </a:lnTo>
                          <a:close/>
                          <a:moveTo>
                            <a:pt x="433" y="6194"/>
                          </a:moveTo>
                          <a:lnTo>
                            <a:pt x="433" y="25061"/>
                          </a:lnTo>
                          <a:lnTo>
                            <a:pt x="10226" y="25061"/>
                          </a:lnTo>
                          <a:lnTo>
                            <a:pt x="10226" y="6194"/>
                          </a:lnTo>
                          <a:lnTo>
                            <a:pt x="5258" y="576"/>
                          </a:lnTo>
                          <a:lnTo>
                            <a:pt x="433" y="6194"/>
                          </a:lnTo>
                          <a:lnTo>
                            <a:pt x="433" y="6194"/>
                          </a:lnTo>
                          <a:close/>
                        </a:path>
                      </a:pathLst>
                    </a:custGeom>
                    <a:solidFill>
                      <a:srgbClr val="FFF2D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57" name="Freeform: Shape 4156">
                      <a:extLst>
                        <a:ext uri="{FF2B5EF4-FFF2-40B4-BE49-F238E27FC236}">
                          <a16:creationId xmlns:a16="http://schemas.microsoft.com/office/drawing/2014/main" id="{563CDD26-F59F-5864-F988-05523EF46D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9989" y="4848254"/>
                      <a:ext cx="41552" cy="19947"/>
                    </a:xfrm>
                    <a:custGeom>
                      <a:avLst/>
                      <a:gdLst>
                        <a:gd name="connsiteX0" fmla="*/ 41552 w 41552"/>
                        <a:gd name="connsiteY0" fmla="*/ 16203 h 19947"/>
                        <a:gd name="connsiteX1" fmla="*/ 41336 w 41552"/>
                        <a:gd name="connsiteY1" fmla="*/ 16203 h 19947"/>
                        <a:gd name="connsiteX2" fmla="*/ 36223 w 41552"/>
                        <a:gd name="connsiteY2" fmla="*/ 19948 h 19947"/>
                        <a:gd name="connsiteX3" fmla="*/ 31110 w 41552"/>
                        <a:gd name="connsiteY3" fmla="*/ 16203 h 19947"/>
                        <a:gd name="connsiteX4" fmla="*/ 30966 w 41552"/>
                        <a:gd name="connsiteY4" fmla="*/ 16203 h 19947"/>
                        <a:gd name="connsiteX5" fmla="*/ 25853 w 41552"/>
                        <a:gd name="connsiteY5" fmla="*/ 19948 h 19947"/>
                        <a:gd name="connsiteX6" fmla="*/ 20740 w 41552"/>
                        <a:gd name="connsiteY6" fmla="*/ 16203 h 19947"/>
                        <a:gd name="connsiteX7" fmla="*/ 15627 w 41552"/>
                        <a:gd name="connsiteY7" fmla="*/ 19948 h 19947"/>
                        <a:gd name="connsiteX8" fmla="*/ 10514 w 41552"/>
                        <a:gd name="connsiteY8" fmla="*/ 16203 h 19947"/>
                        <a:gd name="connsiteX9" fmla="*/ 10370 w 41552"/>
                        <a:gd name="connsiteY9" fmla="*/ 16203 h 19947"/>
                        <a:gd name="connsiteX10" fmla="*/ 5257 w 41552"/>
                        <a:gd name="connsiteY10" fmla="*/ 19948 h 19947"/>
                        <a:gd name="connsiteX11" fmla="*/ 144 w 41552"/>
                        <a:gd name="connsiteY11" fmla="*/ 16203 h 19947"/>
                        <a:gd name="connsiteX12" fmla="*/ 0 w 41552"/>
                        <a:gd name="connsiteY12" fmla="*/ 16203 h 19947"/>
                        <a:gd name="connsiteX13" fmla="*/ 0 w 41552"/>
                        <a:gd name="connsiteY13" fmla="*/ 0 h 19947"/>
                        <a:gd name="connsiteX14" fmla="*/ 41552 w 41552"/>
                        <a:gd name="connsiteY14" fmla="*/ 0 h 19947"/>
                        <a:gd name="connsiteX15" fmla="*/ 41552 w 41552"/>
                        <a:gd name="connsiteY15" fmla="*/ 16203 h 19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41552" h="19947">
                          <a:moveTo>
                            <a:pt x="41552" y="16203"/>
                          </a:moveTo>
                          <a:lnTo>
                            <a:pt x="41336" y="16203"/>
                          </a:lnTo>
                          <a:cubicBezTo>
                            <a:pt x="38816" y="16275"/>
                            <a:pt x="38816" y="19948"/>
                            <a:pt x="36223" y="19948"/>
                          </a:cubicBezTo>
                          <a:cubicBezTo>
                            <a:pt x="33631" y="19948"/>
                            <a:pt x="33631" y="16275"/>
                            <a:pt x="31110" y="16203"/>
                          </a:cubicBezTo>
                          <a:lnTo>
                            <a:pt x="30966" y="16203"/>
                          </a:lnTo>
                          <a:cubicBezTo>
                            <a:pt x="28445" y="16275"/>
                            <a:pt x="28445" y="19948"/>
                            <a:pt x="25853" y="19948"/>
                          </a:cubicBezTo>
                          <a:cubicBezTo>
                            <a:pt x="23260" y="19948"/>
                            <a:pt x="23260" y="16275"/>
                            <a:pt x="20740" y="16203"/>
                          </a:cubicBezTo>
                          <a:cubicBezTo>
                            <a:pt x="18220" y="16275"/>
                            <a:pt x="18220" y="19948"/>
                            <a:pt x="15627" y="19948"/>
                          </a:cubicBezTo>
                          <a:cubicBezTo>
                            <a:pt x="13035" y="19948"/>
                            <a:pt x="13035" y="16275"/>
                            <a:pt x="10514" y="16203"/>
                          </a:cubicBezTo>
                          <a:lnTo>
                            <a:pt x="10370" y="16203"/>
                          </a:lnTo>
                          <a:cubicBezTo>
                            <a:pt x="7849" y="16275"/>
                            <a:pt x="7849" y="19948"/>
                            <a:pt x="5257" y="19948"/>
                          </a:cubicBezTo>
                          <a:cubicBezTo>
                            <a:pt x="2664" y="19948"/>
                            <a:pt x="2664" y="16275"/>
                            <a:pt x="144" y="16203"/>
                          </a:cubicBezTo>
                          <a:lnTo>
                            <a:pt x="0" y="16203"/>
                          </a:lnTo>
                          <a:lnTo>
                            <a:pt x="0" y="0"/>
                          </a:lnTo>
                          <a:lnTo>
                            <a:pt x="41552" y="0"/>
                          </a:lnTo>
                          <a:lnTo>
                            <a:pt x="41552" y="16203"/>
                          </a:lnTo>
                          <a:close/>
                        </a:path>
                      </a:pathLst>
                    </a:custGeom>
                    <a:solidFill>
                      <a:srgbClr val="3A6966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58" name="Freeform: Shape 4157">
                      <a:extLst>
                        <a:ext uri="{FF2B5EF4-FFF2-40B4-BE49-F238E27FC236}">
                          <a16:creationId xmlns:a16="http://schemas.microsoft.com/office/drawing/2014/main" id="{44C44D77-5447-EFAB-41F3-68B0AF96CD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9342" y="4846670"/>
                      <a:ext cx="42703" cy="1728"/>
                    </a:xfrm>
                    <a:custGeom>
                      <a:avLst/>
                      <a:gdLst>
                        <a:gd name="connsiteX0" fmla="*/ 42704 w 42703"/>
                        <a:gd name="connsiteY0" fmla="*/ 864 h 1728"/>
                        <a:gd name="connsiteX1" fmla="*/ 41840 w 42703"/>
                        <a:gd name="connsiteY1" fmla="*/ 1728 h 1728"/>
                        <a:gd name="connsiteX2" fmla="*/ 864 w 42703"/>
                        <a:gd name="connsiteY2" fmla="*/ 1728 h 1728"/>
                        <a:gd name="connsiteX3" fmla="*/ 0 w 42703"/>
                        <a:gd name="connsiteY3" fmla="*/ 864 h 1728"/>
                        <a:gd name="connsiteX4" fmla="*/ 0 w 42703"/>
                        <a:gd name="connsiteY4" fmla="*/ 864 h 1728"/>
                        <a:gd name="connsiteX5" fmla="*/ 864 w 42703"/>
                        <a:gd name="connsiteY5" fmla="*/ 0 h 1728"/>
                        <a:gd name="connsiteX6" fmla="*/ 41840 w 42703"/>
                        <a:gd name="connsiteY6" fmla="*/ 0 h 1728"/>
                        <a:gd name="connsiteX7" fmla="*/ 42704 w 42703"/>
                        <a:gd name="connsiteY7" fmla="*/ 864 h 1728"/>
                        <a:gd name="connsiteX8" fmla="*/ 42704 w 42703"/>
                        <a:gd name="connsiteY8" fmla="*/ 864 h 1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2703" h="1728">
                          <a:moveTo>
                            <a:pt x="42704" y="864"/>
                          </a:moveTo>
                          <a:cubicBezTo>
                            <a:pt x="42704" y="1368"/>
                            <a:pt x="42344" y="1728"/>
                            <a:pt x="41840" y="1728"/>
                          </a:cubicBezTo>
                          <a:lnTo>
                            <a:pt x="864" y="1728"/>
                          </a:lnTo>
                          <a:cubicBezTo>
                            <a:pt x="360" y="1728"/>
                            <a:pt x="0" y="1368"/>
                            <a:pt x="0" y="864"/>
                          </a:cubicBezTo>
                          <a:lnTo>
                            <a:pt x="0" y="864"/>
                          </a:lnTo>
                          <a:cubicBezTo>
                            <a:pt x="0" y="432"/>
                            <a:pt x="360" y="0"/>
                            <a:pt x="864" y="0"/>
                          </a:cubicBezTo>
                          <a:lnTo>
                            <a:pt x="41840" y="0"/>
                          </a:lnTo>
                          <a:cubicBezTo>
                            <a:pt x="42344" y="0"/>
                            <a:pt x="42704" y="360"/>
                            <a:pt x="42704" y="864"/>
                          </a:cubicBezTo>
                          <a:lnTo>
                            <a:pt x="42704" y="864"/>
                          </a:lnTo>
                          <a:close/>
                        </a:path>
                      </a:pathLst>
                    </a:custGeom>
                    <a:solidFill>
                      <a:srgbClr val="23B9A9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59" name="Freeform: Shape 4158">
                      <a:extLst>
                        <a:ext uri="{FF2B5EF4-FFF2-40B4-BE49-F238E27FC236}">
                          <a16:creationId xmlns:a16="http://schemas.microsoft.com/office/drawing/2014/main" id="{AA65F602-2D9A-9D17-AF7C-DA0596F5D7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9342" y="4845086"/>
                      <a:ext cx="42703" cy="1728"/>
                    </a:xfrm>
                    <a:custGeom>
                      <a:avLst/>
                      <a:gdLst>
                        <a:gd name="connsiteX0" fmla="*/ 42704 w 42703"/>
                        <a:gd name="connsiteY0" fmla="*/ 864 h 1728"/>
                        <a:gd name="connsiteX1" fmla="*/ 41840 w 42703"/>
                        <a:gd name="connsiteY1" fmla="*/ 1728 h 1728"/>
                        <a:gd name="connsiteX2" fmla="*/ 864 w 42703"/>
                        <a:gd name="connsiteY2" fmla="*/ 1728 h 1728"/>
                        <a:gd name="connsiteX3" fmla="*/ 0 w 42703"/>
                        <a:gd name="connsiteY3" fmla="*/ 864 h 1728"/>
                        <a:gd name="connsiteX4" fmla="*/ 0 w 42703"/>
                        <a:gd name="connsiteY4" fmla="*/ 864 h 1728"/>
                        <a:gd name="connsiteX5" fmla="*/ 864 w 42703"/>
                        <a:gd name="connsiteY5" fmla="*/ 0 h 1728"/>
                        <a:gd name="connsiteX6" fmla="*/ 41840 w 42703"/>
                        <a:gd name="connsiteY6" fmla="*/ 0 h 1728"/>
                        <a:gd name="connsiteX7" fmla="*/ 42704 w 42703"/>
                        <a:gd name="connsiteY7" fmla="*/ 864 h 1728"/>
                        <a:gd name="connsiteX8" fmla="*/ 42704 w 42703"/>
                        <a:gd name="connsiteY8" fmla="*/ 864 h 1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2703" h="1728">
                          <a:moveTo>
                            <a:pt x="42704" y="864"/>
                          </a:moveTo>
                          <a:cubicBezTo>
                            <a:pt x="42704" y="1296"/>
                            <a:pt x="42344" y="1728"/>
                            <a:pt x="41840" y="1728"/>
                          </a:cubicBezTo>
                          <a:lnTo>
                            <a:pt x="864" y="1728"/>
                          </a:lnTo>
                          <a:cubicBezTo>
                            <a:pt x="360" y="1728"/>
                            <a:pt x="0" y="1368"/>
                            <a:pt x="0" y="864"/>
                          </a:cubicBezTo>
                          <a:lnTo>
                            <a:pt x="0" y="864"/>
                          </a:lnTo>
                          <a:cubicBezTo>
                            <a:pt x="0" y="360"/>
                            <a:pt x="360" y="0"/>
                            <a:pt x="864" y="0"/>
                          </a:cubicBezTo>
                          <a:lnTo>
                            <a:pt x="41840" y="0"/>
                          </a:lnTo>
                          <a:cubicBezTo>
                            <a:pt x="42344" y="0"/>
                            <a:pt x="42704" y="360"/>
                            <a:pt x="42704" y="864"/>
                          </a:cubicBezTo>
                          <a:lnTo>
                            <a:pt x="42704" y="864"/>
                          </a:lnTo>
                          <a:close/>
                        </a:path>
                      </a:pathLst>
                    </a:custGeom>
                    <a:solidFill>
                      <a:srgbClr val="FFF2D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60" name="Freeform: Shape 4159">
                      <a:extLst>
                        <a:ext uri="{FF2B5EF4-FFF2-40B4-BE49-F238E27FC236}">
                          <a16:creationId xmlns:a16="http://schemas.microsoft.com/office/drawing/2014/main" id="{0C363CCF-1F3F-C1AA-C721-3BDAF1A807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9342" y="4843429"/>
                      <a:ext cx="42703" cy="1728"/>
                    </a:xfrm>
                    <a:custGeom>
                      <a:avLst/>
                      <a:gdLst>
                        <a:gd name="connsiteX0" fmla="*/ 42704 w 42703"/>
                        <a:gd name="connsiteY0" fmla="*/ 865 h 1728"/>
                        <a:gd name="connsiteX1" fmla="*/ 41840 w 42703"/>
                        <a:gd name="connsiteY1" fmla="*/ 1729 h 1728"/>
                        <a:gd name="connsiteX2" fmla="*/ 864 w 42703"/>
                        <a:gd name="connsiteY2" fmla="*/ 1729 h 1728"/>
                        <a:gd name="connsiteX3" fmla="*/ 0 w 42703"/>
                        <a:gd name="connsiteY3" fmla="*/ 865 h 1728"/>
                        <a:gd name="connsiteX4" fmla="*/ 0 w 42703"/>
                        <a:gd name="connsiteY4" fmla="*/ 865 h 1728"/>
                        <a:gd name="connsiteX5" fmla="*/ 864 w 42703"/>
                        <a:gd name="connsiteY5" fmla="*/ 0 h 1728"/>
                        <a:gd name="connsiteX6" fmla="*/ 41840 w 42703"/>
                        <a:gd name="connsiteY6" fmla="*/ 0 h 1728"/>
                        <a:gd name="connsiteX7" fmla="*/ 42704 w 42703"/>
                        <a:gd name="connsiteY7" fmla="*/ 865 h 1728"/>
                        <a:gd name="connsiteX8" fmla="*/ 42704 w 42703"/>
                        <a:gd name="connsiteY8" fmla="*/ 865 h 1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2703" h="1728">
                          <a:moveTo>
                            <a:pt x="42704" y="865"/>
                          </a:moveTo>
                          <a:cubicBezTo>
                            <a:pt x="42704" y="1297"/>
                            <a:pt x="42344" y="1729"/>
                            <a:pt x="41840" y="1729"/>
                          </a:cubicBezTo>
                          <a:lnTo>
                            <a:pt x="864" y="1729"/>
                          </a:lnTo>
                          <a:cubicBezTo>
                            <a:pt x="360" y="1729"/>
                            <a:pt x="0" y="1368"/>
                            <a:pt x="0" y="865"/>
                          </a:cubicBezTo>
                          <a:lnTo>
                            <a:pt x="0" y="865"/>
                          </a:lnTo>
                          <a:cubicBezTo>
                            <a:pt x="0" y="360"/>
                            <a:pt x="360" y="0"/>
                            <a:pt x="864" y="0"/>
                          </a:cubicBezTo>
                          <a:lnTo>
                            <a:pt x="41840" y="0"/>
                          </a:lnTo>
                          <a:cubicBezTo>
                            <a:pt x="42344" y="0"/>
                            <a:pt x="42704" y="360"/>
                            <a:pt x="42704" y="865"/>
                          </a:cubicBezTo>
                          <a:lnTo>
                            <a:pt x="42704" y="865"/>
                          </a:lnTo>
                          <a:close/>
                        </a:path>
                      </a:pathLst>
                    </a:custGeom>
                    <a:solidFill>
                      <a:srgbClr val="23B9A9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61" name="Freeform: Shape 4160">
                      <a:extLst>
                        <a:ext uri="{FF2B5EF4-FFF2-40B4-BE49-F238E27FC236}">
                          <a16:creationId xmlns:a16="http://schemas.microsoft.com/office/drawing/2014/main" id="{BD786AC9-0A01-951A-F1C7-8690B70C0C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9342" y="4841773"/>
                      <a:ext cx="42703" cy="1728"/>
                    </a:xfrm>
                    <a:custGeom>
                      <a:avLst/>
                      <a:gdLst>
                        <a:gd name="connsiteX0" fmla="*/ 42704 w 42703"/>
                        <a:gd name="connsiteY0" fmla="*/ 864 h 1728"/>
                        <a:gd name="connsiteX1" fmla="*/ 41840 w 42703"/>
                        <a:gd name="connsiteY1" fmla="*/ 1728 h 1728"/>
                        <a:gd name="connsiteX2" fmla="*/ 864 w 42703"/>
                        <a:gd name="connsiteY2" fmla="*/ 1728 h 1728"/>
                        <a:gd name="connsiteX3" fmla="*/ 0 w 42703"/>
                        <a:gd name="connsiteY3" fmla="*/ 864 h 1728"/>
                        <a:gd name="connsiteX4" fmla="*/ 0 w 42703"/>
                        <a:gd name="connsiteY4" fmla="*/ 864 h 1728"/>
                        <a:gd name="connsiteX5" fmla="*/ 864 w 42703"/>
                        <a:gd name="connsiteY5" fmla="*/ 0 h 1728"/>
                        <a:gd name="connsiteX6" fmla="*/ 41840 w 42703"/>
                        <a:gd name="connsiteY6" fmla="*/ 0 h 1728"/>
                        <a:gd name="connsiteX7" fmla="*/ 42704 w 42703"/>
                        <a:gd name="connsiteY7" fmla="*/ 864 h 1728"/>
                        <a:gd name="connsiteX8" fmla="*/ 42704 w 42703"/>
                        <a:gd name="connsiteY8" fmla="*/ 864 h 1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2703" h="1728">
                          <a:moveTo>
                            <a:pt x="42704" y="864"/>
                          </a:moveTo>
                          <a:cubicBezTo>
                            <a:pt x="42704" y="1368"/>
                            <a:pt x="42344" y="1728"/>
                            <a:pt x="41840" y="1728"/>
                          </a:cubicBezTo>
                          <a:lnTo>
                            <a:pt x="864" y="1728"/>
                          </a:lnTo>
                          <a:cubicBezTo>
                            <a:pt x="360" y="1728"/>
                            <a:pt x="0" y="1368"/>
                            <a:pt x="0" y="864"/>
                          </a:cubicBezTo>
                          <a:lnTo>
                            <a:pt x="0" y="864"/>
                          </a:lnTo>
                          <a:cubicBezTo>
                            <a:pt x="0" y="360"/>
                            <a:pt x="360" y="0"/>
                            <a:pt x="864" y="0"/>
                          </a:cubicBezTo>
                          <a:lnTo>
                            <a:pt x="41840" y="0"/>
                          </a:lnTo>
                          <a:cubicBezTo>
                            <a:pt x="42344" y="0"/>
                            <a:pt x="42704" y="360"/>
                            <a:pt x="42704" y="864"/>
                          </a:cubicBezTo>
                          <a:lnTo>
                            <a:pt x="42704" y="864"/>
                          </a:lnTo>
                          <a:close/>
                        </a:path>
                      </a:pathLst>
                    </a:custGeom>
                    <a:solidFill>
                      <a:srgbClr val="FFF2DF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4143" name="Freeform: Shape 4142">
                  <a:extLst>
                    <a:ext uri="{FF2B5EF4-FFF2-40B4-BE49-F238E27FC236}">
                      <a16:creationId xmlns:a16="http://schemas.microsoft.com/office/drawing/2014/main" id="{499AD434-2B5E-9DF5-78AA-464B00874B9F}"/>
                    </a:ext>
                  </a:extLst>
                </p:cNvPr>
                <p:cNvSpPr/>
                <p:nvPr/>
              </p:nvSpPr>
              <p:spPr>
                <a:xfrm>
                  <a:off x="10915793" y="4872163"/>
                  <a:ext cx="63948" cy="63948"/>
                </a:xfrm>
                <a:custGeom>
                  <a:avLst/>
                  <a:gdLst>
                    <a:gd name="connsiteX0" fmla="*/ 0 w 63948"/>
                    <a:gd name="connsiteY0" fmla="*/ 31974 h 63948"/>
                    <a:gd name="connsiteX1" fmla="*/ 31974 w 63948"/>
                    <a:gd name="connsiteY1" fmla="*/ 0 h 63948"/>
                    <a:gd name="connsiteX2" fmla="*/ 63949 w 63948"/>
                    <a:gd name="connsiteY2" fmla="*/ 31974 h 63948"/>
                    <a:gd name="connsiteX3" fmla="*/ 31974 w 63948"/>
                    <a:gd name="connsiteY3" fmla="*/ 63949 h 63948"/>
                    <a:gd name="connsiteX4" fmla="*/ 0 w 63948"/>
                    <a:gd name="connsiteY4" fmla="*/ 31974 h 63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948" h="63948">
                      <a:moveTo>
                        <a:pt x="0" y="31974"/>
                      </a:moveTo>
                      <a:cubicBezTo>
                        <a:pt x="0" y="14331"/>
                        <a:pt x="14331" y="0"/>
                        <a:pt x="31974" y="0"/>
                      </a:cubicBezTo>
                      <a:cubicBezTo>
                        <a:pt x="49618" y="0"/>
                        <a:pt x="63949" y="14331"/>
                        <a:pt x="63949" y="31974"/>
                      </a:cubicBezTo>
                      <a:cubicBezTo>
                        <a:pt x="63949" y="49617"/>
                        <a:pt x="49618" y="63949"/>
                        <a:pt x="31974" y="63949"/>
                      </a:cubicBezTo>
                      <a:cubicBezTo>
                        <a:pt x="14331" y="63949"/>
                        <a:pt x="0" y="49617"/>
                        <a:pt x="0" y="31974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58" name="Graphic 6">
                <a:extLst>
                  <a:ext uri="{FF2B5EF4-FFF2-40B4-BE49-F238E27FC236}">
                    <a16:creationId xmlns:a16="http://schemas.microsoft.com/office/drawing/2014/main" id="{A7062845-D08F-E7B2-C5C0-3838923505CF}"/>
                  </a:ext>
                </a:extLst>
              </p:cNvPr>
              <p:cNvGrpSpPr/>
              <p:nvPr/>
            </p:nvGrpSpPr>
            <p:grpSpPr>
              <a:xfrm>
                <a:off x="11091219" y="5674113"/>
                <a:ext cx="127608" cy="158935"/>
                <a:chOff x="11091219" y="5674113"/>
                <a:chExt cx="127608" cy="158935"/>
              </a:xfrm>
            </p:grpSpPr>
            <p:grpSp>
              <p:nvGrpSpPr>
                <p:cNvPr id="4102" name="Graphic 6">
                  <a:extLst>
                    <a:ext uri="{FF2B5EF4-FFF2-40B4-BE49-F238E27FC236}">
                      <a16:creationId xmlns:a16="http://schemas.microsoft.com/office/drawing/2014/main" id="{DC6236E0-EF88-82F4-7443-3A6036B0A420}"/>
                    </a:ext>
                  </a:extLst>
                </p:cNvPr>
                <p:cNvGrpSpPr/>
                <p:nvPr/>
              </p:nvGrpSpPr>
              <p:grpSpPr>
                <a:xfrm>
                  <a:off x="11091219" y="5674113"/>
                  <a:ext cx="127608" cy="158935"/>
                  <a:chOff x="11091219" y="5674113"/>
                  <a:chExt cx="127608" cy="158935"/>
                </a:xfrm>
              </p:grpSpPr>
              <p:sp>
                <p:nvSpPr>
                  <p:cNvPr id="4104" name="Freeform: Shape 4103">
                    <a:extLst>
                      <a:ext uri="{FF2B5EF4-FFF2-40B4-BE49-F238E27FC236}">
                        <a16:creationId xmlns:a16="http://schemas.microsoft.com/office/drawing/2014/main" id="{EC822B06-DE76-3A6B-4855-D008CF8F1401}"/>
                      </a:ext>
                    </a:extLst>
                  </p:cNvPr>
                  <p:cNvSpPr/>
                  <p:nvPr/>
                </p:nvSpPr>
                <p:spPr>
                  <a:xfrm>
                    <a:off x="11150775" y="5674113"/>
                    <a:ext cx="7489" cy="18075"/>
                  </a:xfrm>
                  <a:custGeom>
                    <a:avLst/>
                    <a:gdLst>
                      <a:gd name="connsiteX0" fmla="*/ 0 w 7489"/>
                      <a:gd name="connsiteY0" fmla="*/ 18076 h 18075"/>
                      <a:gd name="connsiteX1" fmla="*/ 0 w 7489"/>
                      <a:gd name="connsiteY1" fmla="*/ 4321 h 18075"/>
                      <a:gd name="connsiteX2" fmla="*/ 3673 w 7489"/>
                      <a:gd name="connsiteY2" fmla="*/ 0 h 18075"/>
                      <a:gd name="connsiteX3" fmla="*/ 7490 w 7489"/>
                      <a:gd name="connsiteY3" fmla="*/ 4321 h 18075"/>
                      <a:gd name="connsiteX4" fmla="*/ 7490 w 7489"/>
                      <a:gd name="connsiteY4" fmla="*/ 18076 h 18075"/>
                      <a:gd name="connsiteX5" fmla="*/ 0 w 7489"/>
                      <a:gd name="connsiteY5" fmla="*/ 18076 h 18075"/>
                      <a:gd name="connsiteX6" fmla="*/ 7346 w 7489"/>
                      <a:gd name="connsiteY6" fmla="*/ 17931 h 18075"/>
                      <a:gd name="connsiteX7" fmla="*/ 7346 w 7489"/>
                      <a:gd name="connsiteY7" fmla="*/ 17787 h 18075"/>
                      <a:gd name="connsiteX8" fmla="*/ 7346 w 7489"/>
                      <a:gd name="connsiteY8" fmla="*/ 17931 h 18075"/>
                      <a:gd name="connsiteX9" fmla="*/ 7346 w 7489"/>
                      <a:gd name="connsiteY9" fmla="*/ 17931 h 18075"/>
                      <a:gd name="connsiteX10" fmla="*/ 288 w 7489"/>
                      <a:gd name="connsiteY10" fmla="*/ 4465 h 18075"/>
                      <a:gd name="connsiteX11" fmla="*/ 288 w 7489"/>
                      <a:gd name="connsiteY11" fmla="*/ 17787 h 18075"/>
                      <a:gd name="connsiteX12" fmla="*/ 7201 w 7489"/>
                      <a:gd name="connsiteY12" fmla="*/ 17787 h 18075"/>
                      <a:gd name="connsiteX13" fmla="*/ 7201 w 7489"/>
                      <a:gd name="connsiteY13" fmla="*/ 4465 h 18075"/>
                      <a:gd name="connsiteX14" fmla="*/ 3673 w 7489"/>
                      <a:gd name="connsiteY14" fmla="*/ 504 h 18075"/>
                      <a:gd name="connsiteX15" fmla="*/ 288 w 7489"/>
                      <a:gd name="connsiteY15" fmla="*/ 4465 h 18075"/>
                      <a:gd name="connsiteX16" fmla="*/ 288 w 7489"/>
                      <a:gd name="connsiteY16" fmla="*/ 4465 h 18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89" h="18075">
                        <a:moveTo>
                          <a:pt x="0" y="18076"/>
                        </a:moveTo>
                        <a:lnTo>
                          <a:pt x="0" y="4321"/>
                        </a:lnTo>
                        <a:lnTo>
                          <a:pt x="3673" y="0"/>
                        </a:lnTo>
                        <a:lnTo>
                          <a:pt x="7490" y="4321"/>
                        </a:lnTo>
                        <a:lnTo>
                          <a:pt x="7490" y="18076"/>
                        </a:lnTo>
                        <a:lnTo>
                          <a:pt x="0" y="18076"/>
                        </a:lnTo>
                        <a:close/>
                        <a:moveTo>
                          <a:pt x="7346" y="17931"/>
                        </a:moveTo>
                        <a:lnTo>
                          <a:pt x="7346" y="17787"/>
                        </a:lnTo>
                        <a:lnTo>
                          <a:pt x="7346" y="17931"/>
                        </a:lnTo>
                        <a:lnTo>
                          <a:pt x="7346" y="17931"/>
                        </a:lnTo>
                        <a:close/>
                        <a:moveTo>
                          <a:pt x="288" y="4465"/>
                        </a:moveTo>
                        <a:lnTo>
                          <a:pt x="288" y="17787"/>
                        </a:lnTo>
                        <a:lnTo>
                          <a:pt x="7201" y="17787"/>
                        </a:lnTo>
                        <a:lnTo>
                          <a:pt x="7201" y="4465"/>
                        </a:lnTo>
                        <a:lnTo>
                          <a:pt x="3673" y="504"/>
                        </a:lnTo>
                        <a:lnTo>
                          <a:pt x="288" y="4465"/>
                        </a:lnTo>
                        <a:lnTo>
                          <a:pt x="288" y="4465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05" name="Freeform: Shape 4104">
                    <a:extLst>
                      <a:ext uri="{FF2B5EF4-FFF2-40B4-BE49-F238E27FC236}">
                        <a16:creationId xmlns:a16="http://schemas.microsoft.com/office/drawing/2014/main" id="{4CF5D432-7F40-64B3-55A0-8868642D4CCB}"/>
                      </a:ext>
                    </a:extLst>
                  </p:cNvPr>
                  <p:cNvSpPr/>
                  <p:nvPr/>
                </p:nvSpPr>
                <p:spPr>
                  <a:xfrm>
                    <a:off x="11091219" y="5705151"/>
                    <a:ext cx="127608" cy="127608"/>
                  </a:xfrm>
                  <a:custGeom>
                    <a:avLst/>
                    <a:gdLst>
                      <a:gd name="connsiteX0" fmla="*/ 0 w 127608"/>
                      <a:gd name="connsiteY0" fmla="*/ 63804 h 127608"/>
                      <a:gd name="connsiteX1" fmla="*/ 63804 w 127608"/>
                      <a:gd name="connsiteY1" fmla="*/ 0 h 127608"/>
                      <a:gd name="connsiteX2" fmla="*/ 127609 w 127608"/>
                      <a:gd name="connsiteY2" fmla="*/ 63804 h 127608"/>
                      <a:gd name="connsiteX3" fmla="*/ 63804 w 127608"/>
                      <a:gd name="connsiteY3" fmla="*/ 127609 h 127608"/>
                      <a:gd name="connsiteX4" fmla="*/ 0 w 127608"/>
                      <a:gd name="connsiteY4" fmla="*/ 63804 h 127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608" h="127608">
                        <a:moveTo>
                          <a:pt x="0" y="63804"/>
                        </a:moveTo>
                        <a:cubicBezTo>
                          <a:pt x="0" y="28589"/>
                          <a:pt x="28517" y="0"/>
                          <a:pt x="63804" y="0"/>
                        </a:cubicBezTo>
                        <a:cubicBezTo>
                          <a:pt x="99092" y="0"/>
                          <a:pt x="127609" y="28589"/>
                          <a:pt x="127609" y="63804"/>
                        </a:cubicBezTo>
                        <a:cubicBezTo>
                          <a:pt x="127609" y="99019"/>
                          <a:pt x="99019" y="127609"/>
                          <a:pt x="63804" y="127609"/>
                        </a:cubicBezTo>
                        <a:cubicBezTo>
                          <a:pt x="28589" y="127609"/>
                          <a:pt x="0" y="99019"/>
                          <a:pt x="0" y="63804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dirty="0"/>
                  </a:p>
                </p:txBody>
              </p:sp>
              <p:sp>
                <p:nvSpPr>
                  <p:cNvPr id="4106" name="Freeform: Shape 4105">
                    <a:extLst>
                      <a:ext uri="{FF2B5EF4-FFF2-40B4-BE49-F238E27FC236}">
                        <a16:creationId xmlns:a16="http://schemas.microsoft.com/office/drawing/2014/main" id="{A411A099-DDC0-9528-5A8F-D716477E7647}"/>
                      </a:ext>
                    </a:extLst>
                  </p:cNvPr>
                  <p:cNvSpPr/>
                  <p:nvPr/>
                </p:nvSpPr>
                <p:spPr>
                  <a:xfrm>
                    <a:off x="11139829" y="5694277"/>
                    <a:ext cx="30102" cy="1152"/>
                  </a:xfrm>
                  <a:custGeom>
                    <a:avLst/>
                    <a:gdLst>
                      <a:gd name="connsiteX0" fmla="*/ 30102 w 30102"/>
                      <a:gd name="connsiteY0" fmla="*/ 576 h 1152"/>
                      <a:gd name="connsiteX1" fmla="*/ 29526 w 30102"/>
                      <a:gd name="connsiteY1" fmla="*/ 1152 h 1152"/>
                      <a:gd name="connsiteX2" fmla="*/ 576 w 30102"/>
                      <a:gd name="connsiteY2" fmla="*/ 1152 h 1152"/>
                      <a:gd name="connsiteX3" fmla="*/ 0 w 30102"/>
                      <a:gd name="connsiteY3" fmla="*/ 576 h 1152"/>
                      <a:gd name="connsiteX4" fmla="*/ 0 w 30102"/>
                      <a:gd name="connsiteY4" fmla="*/ 576 h 1152"/>
                      <a:gd name="connsiteX5" fmla="*/ 576 w 30102"/>
                      <a:gd name="connsiteY5" fmla="*/ 0 h 1152"/>
                      <a:gd name="connsiteX6" fmla="*/ 29526 w 30102"/>
                      <a:gd name="connsiteY6" fmla="*/ 0 h 1152"/>
                      <a:gd name="connsiteX7" fmla="*/ 30102 w 30102"/>
                      <a:gd name="connsiteY7" fmla="*/ 576 h 1152"/>
                      <a:gd name="connsiteX8" fmla="*/ 30102 w 30102"/>
                      <a:gd name="connsiteY8" fmla="*/ 576 h 1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102" h="1152">
                        <a:moveTo>
                          <a:pt x="30102" y="576"/>
                        </a:moveTo>
                        <a:cubicBezTo>
                          <a:pt x="30102" y="576"/>
                          <a:pt x="29814" y="1152"/>
                          <a:pt x="29526" y="1152"/>
                        </a:cubicBezTo>
                        <a:lnTo>
                          <a:pt x="576" y="1152"/>
                        </a:lnTo>
                        <a:cubicBezTo>
                          <a:pt x="576" y="1152"/>
                          <a:pt x="0" y="864"/>
                          <a:pt x="0" y="576"/>
                        </a:cubicBezTo>
                        <a:lnTo>
                          <a:pt x="0" y="576"/>
                        </a:lnTo>
                        <a:cubicBezTo>
                          <a:pt x="0" y="576"/>
                          <a:pt x="288" y="0"/>
                          <a:pt x="576" y="0"/>
                        </a:cubicBezTo>
                        <a:lnTo>
                          <a:pt x="29526" y="0"/>
                        </a:lnTo>
                        <a:cubicBezTo>
                          <a:pt x="29526" y="0"/>
                          <a:pt x="30102" y="288"/>
                          <a:pt x="30102" y="576"/>
                        </a:cubicBezTo>
                        <a:lnTo>
                          <a:pt x="30102" y="576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07" name="Freeform: Shape 4106">
                    <a:extLst>
                      <a:ext uri="{FF2B5EF4-FFF2-40B4-BE49-F238E27FC236}">
                        <a16:creationId xmlns:a16="http://schemas.microsoft.com/office/drawing/2014/main" id="{42B17F2F-6F1B-268B-64C1-5D93C538D3C1}"/>
                      </a:ext>
                    </a:extLst>
                  </p:cNvPr>
                  <p:cNvSpPr/>
                  <p:nvPr/>
                </p:nvSpPr>
                <p:spPr>
                  <a:xfrm>
                    <a:off x="11139829" y="5693125"/>
                    <a:ext cx="30102" cy="1152"/>
                  </a:xfrm>
                  <a:custGeom>
                    <a:avLst/>
                    <a:gdLst>
                      <a:gd name="connsiteX0" fmla="*/ 30102 w 30102"/>
                      <a:gd name="connsiteY0" fmla="*/ 576 h 1152"/>
                      <a:gd name="connsiteX1" fmla="*/ 29526 w 30102"/>
                      <a:gd name="connsiteY1" fmla="*/ 1152 h 1152"/>
                      <a:gd name="connsiteX2" fmla="*/ 576 w 30102"/>
                      <a:gd name="connsiteY2" fmla="*/ 1152 h 1152"/>
                      <a:gd name="connsiteX3" fmla="*/ 0 w 30102"/>
                      <a:gd name="connsiteY3" fmla="*/ 576 h 1152"/>
                      <a:gd name="connsiteX4" fmla="*/ 0 w 30102"/>
                      <a:gd name="connsiteY4" fmla="*/ 576 h 1152"/>
                      <a:gd name="connsiteX5" fmla="*/ 576 w 30102"/>
                      <a:gd name="connsiteY5" fmla="*/ 0 h 1152"/>
                      <a:gd name="connsiteX6" fmla="*/ 29526 w 30102"/>
                      <a:gd name="connsiteY6" fmla="*/ 0 h 1152"/>
                      <a:gd name="connsiteX7" fmla="*/ 30102 w 30102"/>
                      <a:gd name="connsiteY7" fmla="*/ 576 h 1152"/>
                      <a:gd name="connsiteX8" fmla="*/ 30102 w 30102"/>
                      <a:gd name="connsiteY8" fmla="*/ 576 h 1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102" h="1152">
                        <a:moveTo>
                          <a:pt x="30102" y="576"/>
                        </a:moveTo>
                        <a:cubicBezTo>
                          <a:pt x="30102" y="576"/>
                          <a:pt x="29814" y="1152"/>
                          <a:pt x="29526" y="1152"/>
                        </a:cubicBezTo>
                        <a:lnTo>
                          <a:pt x="576" y="1152"/>
                        </a:lnTo>
                        <a:cubicBezTo>
                          <a:pt x="576" y="1152"/>
                          <a:pt x="0" y="864"/>
                          <a:pt x="0" y="576"/>
                        </a:cubicBezTo>
                        <a:lnTo>
                          <a:pt x="0" y="576"/>
                        </a:lnTo>
                        <a:cubicBezTo>
                          <a:pt x="0" y="576"/>
                          <a:pt x="288" y="0"/>
                          <a:pt x="576" y="0"/>
                        </a:cubicBezTo>
                        <a:lnTo>
                          <a:pt x="29526" y="0"/>
                        </a:lnTo>
                        <a:cubicBezTo>
                          <a:pt x="29526" y="0"/>
                          <a:pt x="30102" y="288"/>
                          <a:pt x="30102" y="576"/>
                        </a:cubicBezTo>
                        <a:lnTo>
                          <a:pt x="30102" y="576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08" name="Freeform: Shape 4107">
                    <a:extLst>
                      <a:ext uri="{FF2B5EF4-FFF2-40B4-BE49-F238E27FC236}">
                        <a16:creationId xmlns:a16="http://schemas.microsoft.com/office/drawing/2014/main" id="{D537A416-B7C3-DEB4-8D93-A62FC531BB5B}"/>
                      </a:ext>
                    </a:extLst>
                  </p:cNvPr>
                  <p:cNvSpPr/>
                  <p:nvPr/>
                </p:nvSpPr>
                <p:spPr>
                  <a:xfrm>
                    <a:off x="11139829" y="5691972"/>
                    <a:ext cx="30102" cy="1152"/>
                  </a:xfrm>
                  <a:custGeom>
                    <a:avLst/>
                    <a:gdLst>
                      <a:gd name="connsiteX0" fmla="*/ 30102 w 30102"/>
                      <a:gd name="connsiteY0" fmla="*/ 576 h 1152"/>
                      <a:gd name="connsiteX1" fmla="*/ 29526 w 30102"/>
                      <a:gd name="connsiteY1" fmla="*/ 1152 h 1152"/>
                      <a:gd name="connsiteX2" fmla="*/ 576 w 30102"/>
                      <a:gd name="connsiteY2" fmla="*/ 1152 h 1152"/>
                      <a:gd name="connsiteX3" fmla="*/ 0 w 30102"/>
                      <a:gd name="connsiteY3" fmla="*/ 576 h 1152"/>
                      <a:gd name="connsiteX4" fmla="*/ 0 w 30102"/>
                      <a:gd name="connsiteY4" fmla="*/ 576 h 1152"/>
                      <a:gd name="connsiteX5" fmla="*/ 576 w 30102"/>
                      <a:gd name="connsiteY5" fmla="*/ 0 h 1152"/>
                      <a:gd name="connsiteX6" fmla="*/ 29526 w 30102"/>
                      <a:gd name="connsiteY6" fmla="*/ 0 h 1152"/>
                      <a:gd name="connsiteX7" fmla="*/ 30102 w 30102"/>
                      <a:gd name="connsiteY7" fmla="*/ 576 h 1152"/>
                      <a:gd name="connsiteX8" fmla="*/ 30102 w 30102"/>
                      <a:gd name="connsiteY8" fmla="*/ 576 h 1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102" h="1152">
                        <a:moveTo>
                          <a:pt x="30102" y="576"/>
                        </a:moveTo>
                        <a:cubicBezTo>
                          <a:pt x="30102" y="576"/>
                          <a:pt x="29814" y="1152"/>
                          <a:pt x="29526" y="1152"/>
                        </a:cubicBezTo>
                        <a:lnTo>
                          <a:pt x="576" y="1152"/>
                        </a:lnTo>
                        <a:cubicBezTo>
                          <a:pt x="576" y="1152"/>
                          <a:pt x="0" y="864"/>
                          <a:pt x="0" y="576"/>
                        </a:cubicBezTo>
                        <a:lnTo>
                          <a:pt x="0" y="576"/>
                        </a:lnTo>
                        <a:cubicBezTo>
                          <a:pt x="0" y="576"/>
                          <a:pt x="288" y="0"/>
                          <a:pt x="576" y="0"/>
                        </a:cubicBezTo>
                        <a:lnTo>
                          <a:pt x="29526" y="0"/>
                        </a:lnTo>
                        <a:cubicBezTo>
                          <a:pt x="29526" y="0"/>
                          <a:pt x="30102" y="288"/>
                          <a:pt x="30102" y="576"/>
                        </a:cubicBezTo>
                        <a:lnTo>
                          <a:pt x="30102" y="576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09" name="Freeform: Shape 4108">
                    <a:extLst>
                      <a:ext uri="{FF2B5EF4-FFF2-40B4-BE49-F238E27FC236}">
                        <a16:creationId xmlns:a16="http://schemas.microsoft.com/office/drawing/2014/main" id="{767E202F-CFCF-C4E2-59A8-E6F6B095246E}"/>
                      </a:ext>
                    </a:extLst>
                  </p:cNvPr>
                  <p:cNvSpPr/>
                  <p:nvPr/>
                </p:nvSpPr>
                <p:spPr>
                  <a:xfrm>
                    <a:off x="11139829" y="5690820"/>
                    <a:ext cx="30102" cy="1152"/>
                  </a:xfrm>
                  <a:custGeom>
                    <a:avLst/>
                    <a:gdLst>
                      <a:gd name="connsiteX0" fmla="*/ 30102 w 30102"/>
                      <a:gd name="connsiteY0" fmla="*/ 576 h 1152"/>
                      <a:gd name="connsiteX1" fmla="*/ 29526 w 30102"/>
                      <a:gd name="connsiteY1" fmla="*/ 1152 h 1152"/>
                      <a:gd name="connsiteX2" fmla="*/ 576 w 30102"/>
                      <a:gd name="connsiteY2" fmla="*/ 1152 h 1152"/>
                      <a:gd name="connsiteX3" fmla="*/ 0 w 30102"/>
                      <a:gd name="connsiteY3" fmla="*/ 576 h 1152"/>
                      <a:gd name="connsiteX4" fmla="*/ 0 w 30102"/>
                      <a:gd name="connsiteY4" fmla="*/ 576 h 1152"/>
                      <a:gd name="connsiteX5" fmla="*/ 576 w 30102"/>
                      <a:gd name="connsiteY5" fmla="*/ 0 h 1152"/>
                      <a:gd name="connsiteX6" fmla="*/ 29526 w 30102"/>
                      <a:gd name="connsiteY6" fmla="*/ 0 h 1152"/>
                      <a:gd name="connsiteX7" fmla="*/ 30102 w 30102"/>
                      <a:gd name="connsiteY7" fmla="*/ 576 h 1152"/>
                      <a:gd name="connsiteX8" fmla="*/ 30102 w 30102"/>
                      <a:gd name="connsiteY8" fmla="*/ 576 h 1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102" h="1152">
                        <a:moveTo>
                          <a:pt x="30102" y="576"/>
                        </a:moveTo>
                        <a:cubicBezTo>
                          <a:pt x="30102" y="576"/>
                          <a:pt x="29814" y="1152"/>
                          <a:pt x="29526" y="1152"/>
                        </a:cubicBezTo>
                        <a:lnTo>
                          <a:pt x="576" y="1152"/>
                        </a:lnTo>
                        <a:cubicBezTo>
                          <a:pt x="576" y="1152"/>
                          <a:pt x="0" y="864"/>
                          <a:pt x="0" y="576"/>
                        </a:cubicBezTo>
                        <a:lnTo>
                          <a:pt x="0" y="576"/>
                        </a:lnTo>
                        <a:cubicBezTo>
                          <a:pt x="0" y="576"/>
                          <a:pt x="288" y="0"/>
                          <a:pt x="576" y="0"/>
                        </a:cubicBezTo>
                        <a:lnTo>
                          <a:pt x="29526" y="0"/>
                        </a:lnTo>
                        <a:cubicBezTo>
                          <a:pt x="29526" y="0"/>
                          <a:pt x="30102" y="288"/>
                          <a:pt x="30102" y="576"/>
                        </a:cubicBezTo>
                        <a:lnTo>
                          <a:pt x="30102" y="576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0" name="Freeform: Shape 4109">
                    <a:extLst>
                      <a:ext uri="{FF2B5EF4-FFF2-40B4-BE49-F238E27FC236}">
                        <a16:creationId xmlns:a16="http://schemas.microsoft.com/office/drawing/2014/main" id="{CE6E7857-3255-4154-4791-CB89AFC210AD}"/>
                      </a:ext>
                    </a:extLst>
                  </p:cNvPr>
                  <p:cNvSpPr/>
                  <p:nvPr/>
                </p:nvSpPr>
                <p:spPr>
                  <a:xfrm>
                    <a:off x="11101445" y="5793513"/>
                    <a:ext cx="107949" cy="39535"/>
                  </a:xfrm>
                  <a:custGeom>
                    <a:avLst/>
                    <a:gdLst>
                      <a:gd name="connsiteX0" fmla="*/ 215 w 107949"/>
                      <a:gd name="connsiteY0" fmla="*/ 9866 h 39535"/>
                      <a:gd name="connsiteX1" fmla="*/ 0 w 107949"/>
                      <a:gd name="connsiteY1" fmla="*/ 9866 h 39535"/>
                      <a:gd name="connsiteX2" fmla="*/ 53939 w 107949"/>
                      <a:gd name="connsiteY2" fmla="*/ 39536 h 39535"/>
                      <a:gd name="connsiteX3" fmla="*/ 107949 w 107949"/>
                      <a:gd name="connsiteY3" fmla="*/ 9794 h 39535"/>
                      <a:gd name="connsiteX4" fmla="*/ 95491 w 107949"/>
                      <a:gd name="connsiteY4" fmla="*/ 0 h 39535"/>
                      <a:gd name="connsiteX5" fmla="*/ 81952 w 107949"/>
                      <a:gd name="connsiteY5" fmla="*/ 9938 h 39535"/>
                      <a:gd name="connsiteX6" fmla="*/ 81592 w 107949"/>
                      <a:gd name="connsiteY6" fmla="*/ 9938 h 39535"/>
                      <a:gd name="connsiteX7" fmla="*/ 68125 w 107949"/>
                      <a:gd name="connsiteY7" fmla="*/ 0 h 39535"/>
                      <a:gd name="connsiteX8" fmla="*/ 54659 w 107949"/>
                      <a:gd name="connsiteY8" fmla="*/ 9938 h 39535"/>
                      <a:gd name="connsiteX9" fmla="*/ 41192 w 107949"/>
                      <a:gd name="connsiteY9" fmla="*/ 0 h 39535"/>
                      <a:gd name="connsiteX10" fmla="*/ 27725 w 107949"/>
                      <a:gd name="connsiteY10" fmla="*/ 9938 h 39535"/>
                      <a:gd name="connsiteX11" fmla="*/ 27293 w 107949"/>
                      <a:gd name="connsiteY11" fmla="*/ 9938 h 39535"/>
                      <a:gd name="connsiteX12" fmla="*/ 13826 w 107949"/>
                      <a:gd name="connsiteY12" fmla="*/ 0 h 39535"/>
                      <a:gd name="connsiteX13" fmla="*/ 360 w 107949"/>
                      <a:gd name="connsiteY13" fmla="*/ 9938 h 39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7949" h="39535">
                        <a:moveTo>
                          <a:pt x="215" y="9866"/>
                        </a:moveTo>
                        <a:lnTo>
                          <a:pt x="0" y="9866"/>
                        </a:lnTo>
                        <a:cubicBezTo>
                          <a:pt x="11306" y="27653"/>
                          <a:pt x="31254" y="39536"/>
                          <a:pt x="53939" y="39536"/>
                        </a:cubicBezTo>
                        <a:cubicBezTo>
                          <a:pt x="76623" y="39536"/>
                          <a:pt x="96642" y="27653"/>
                          <a:pt x="107949" y="9794"/>
                        </a:cubicBezTo>
                        <a:cubicBezTo>
                          <a:pt x="102332" y="8641"/>
                          <a:pt x="101899" y="0"/>
                          <a:pt x="95491" y="0"/>
                        </a:cubicBezTo>
                        <a:cubicBezTo>
                          <a:pt x="88721" y="0"/>
                          <a:pt x="88649" y="9722"/>
                          <a:pt x="81952" y="9938"/>
                        </a:cubicBezTo>
                        <a:lnTo>
                          <a:pt x="81592" y="9938"/>
                        </a:lnTo>
                        <a:cubicBezTo>
                          <a:pt x="74966" y="9722"/>
                          <a:pt x="74894" y="0"/>
                          <a:pt x="68125" y="0"/>
                        </a:cubicBezTo>
                        <a:cubicBezTo>
                          <a:pt x="61355" y="0"/>
                          <a:pt x="61284" y="9722"/>
                          <a:pt x="54659" y="9938"/>
                        </a:cubicBezTo>
                        <a:cubicBezTo>
                          <a:pt x="48033" y="9722"/>
                          <a:pt x="47961" y="0"/>
                          <a:pt x="41192" y="0"/>
                        </a:cubicBezTo>
                        <a:cubicBezTo>
                          <a:pt x="34422" y="0"/>
                          <a:pt x="34350" y="9722"/>
                          <a:pt x="27725" y="9938"/>
                        </a:cubicBezTo>
                        <a:lnTo>
                          <a:pt x="27293" y="9938"/>
                        </a:lnTo>
                        <a:cubicBezTo>
                          <a:pt x="20668" y="9722"/>
                          <a:pt x="20596" y="0"/>
                          <a:pt x="13826" y="0"/>
                        </a:cubicBezTo>
                        <a:cubicBezTo>
                          <a:pt x="7057" y="0"/>
                          <a:pt x="6985" y="9722"/>
                          <a:pt x="360" y="9938"/>
                        </a:cubicBezTo>
                        <a:close/>
                      </a:path>
                    </a:pathLst>
                  </a:custGeom>
                  <a:solidFill>
                    <a:srgbClr val="65E5E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111" name="Graphic 6">
                    <a:extLst>
                      <a:ext uri="{FF2B5EF4-FFF2-40B4-BE49-F238E27FC236}">
                        <a16:creationId xmlns:a16="http://schemas.microsoft.com/office/drawing/2014/main" id="{D860586C-984F-8DA6-2634-BF2BB13B67F9}"/>
                      </a:ext>
                    </a:extLst>
                  </p:cNvPr>
                  <p:cNvGrpSpPr/>
                  <p:nvPr/>
                </p:nvGrpSpPr>
                <p:grpSpPr>
                  <a:xfrm>
                    <a:off x="11116496" y="5730284"/>
                    <a:ext cx="89658" cy="76407"/>
                    <a:chOff x="11116496" y="5730284"/>
                    <a:chExt cx="89658" cy="76407"/>
                  </a:xfrm>
                </p:grpSpPr>
                <p:grpSp>
                  <p:nvGrpSpPr>
                    <p:cNvPr id="4130" name="Graphic 6">
                      <a:extLst>
                        <a:ext uri="{FF2B5EF4-FFF2-40B4-BE49-F238E27FC236}">
                          <a16:creationId xmlns:a16="http://schemas.microsoft.com/office/drawing/2014/main" id="{604E4BB4-E030-CF94-D10D-2DFDE2EBA2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16496" y="5730284"/>
                      <a:ext cx="89658" cy="76407"/>
                      <a:chOff x="11116496" y="5730284"/>
                      <a:chExt cx="89658" cy="76407"/>
                    </a:xfrm>
                  </p:grpSpPr>
                  <p:sp>
                    <p:nvSpPr>
                      <p:cNvPr id="4138" name="Freeform: Shape 4137">
                        <a:extLst>
                          <a:ext uri="{FF2B5EF4-FFF2-40B4-BE49-F238E27FC236}">
                            <a16:creationId xmlns:a16="http://schemas.microsoft.com/office/drawing/2014/main" id="{248CA455-E284-EB69-BA37-EE3C9074E1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16496" y="5730284"/>
                        <a:ext cx="35575" cy="76407"/>
                      </a:xfrm>
                      <a:custGeom>
                        <a:avLst/>
                        <a:gdLst>
                          <a:gd name="connsiteX0" fmla="*/ 0 w 35575"/>
                          <a:gd name="connsiteY0" fmla="*/ 0 h 76407"/>
                          <a:gd name="connsiteX1" fmla="*/ 35575 w 35575"/>
                          <a:gd name="connsiteY1" fmla="*/ 76407 h 76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575" h="76407">
                            <a:moveTo>
                              <a:pt x="0" y="0"/>
                            </a:moveTo>
                            <a:lnTo>
                              <a:pt x="35575" y="76407"/>
                            </a:lnTo>
                          </a:path>
                        </a:pathLst>
                      </a:custGeom>
                      <a:ln w="720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39" name="Freeform: Shape 4138">
                        <a:extLst>
                          <a:ext uri="{FF2B5EF4-FFF2-40B4-BE49-F238E27FC236}">
                            <a16:creationId xmlns:a16="http://schemas.microsoft.com/office/drawing/2014/main" id="{43A57B95-A4AE-44CB-374C-3D1B6E85A2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43573" y="5730284"/>
                        <a:ext cx="35502" cy="76407"/>
                      </a:xfrm>
                      <a:custGeom>
                        <a:avLst/>
                        <a:gdLst>
                          <a:gd name="connsiteX0" fmla="*/ 0 w 35502"/>
                          <a:gd name="connsiteY0" fmla="*/ 0 h 76407"/>
                          <a:gd name="connsiteX1" fmla="*/ 35503 w 35502"/>
                          <a:gd name="connsiteY1" fmla="*/ 76407 h 76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502" h="76407">
                            <a:moveTo>
                              <a:pt x="0" y="0"/>
                            </a:moveTo>
                            <a:lnTo>
                              <a:pt x="35503" y="76407"/>
                            </a:lnTo>
                          </a:path>
                        </a:pathLst>
                      </a:custGeom>
                      <a:ln w="720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40" name="Freeform: Shape 4139">
                        <a:extLst>
                          <a:ext uri="{FF2B5EF4-FFF2-40B4-BE49-F238E27FC236}">
                            <a16:creationId xmlns:a16="http://schemas.microsoft.com/office/drawing/2014/main" id="{57DF6185-BDEA-109F-AFDF-D0D3D6127B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70579" y="5730284"/>
                        <a:ext cx="35575" cy="76407"/>
                      </a:xfrm>
                      <a:custGeom>
                        <a:avLst/>
                        <a:gdLst>
                          <a:gd name="connsiteX0" fmla="*/ 0 w 35575"/>
                          <a:gd name="connsiteY0" fmla="*/ 0 h 76407"/>
                          <a:gd name="connsiteX1" fmla="*/ 35575 w 35575"/>
                          <a:gd name="connsiteY1" fmla="*/ 76407 h 76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575" h="76407">
                            <a:moveTo>
                              <a:pt x="0" y="0"/>
                            </a:moveTo>
                            <a:lnTo>
                              <a:pt x="35575" y="76407"/>
                            </a:lnTo>
                          </a:path>
                        </a:pathLst>
                      </a:custGeom>
                      <a:ln w="720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131" name="Graphic 6">
                      <a:extLst>
                        <a:ext uri="{FF2B5EF4-FFF2-40B4-BE49-F238E27FC236}">
                          <a16:creationId xmlns:a16="http://schemas.microsoft.com/office/drawing/2014/main" id="{73E5D7EF-11A4-1918-BCF9-2B4C524653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16496" y="5730284"/>
                      <a:ext cx="89658" cy="76407"/>
                      <a:chOff x="11116496" y="5730284"/>
                      <a:chExt cx="89658" cy="76407"/>
                    </a:xfrm>
                  </p:grpSpPr>
                  <p:sp>
                    <p:nvSpPr>
                      <p:cNvPr id="4133" name="Freeform: Shape 4132">
                        <a:extLst>
                          <a:ext uri="{FF2B5EF4-FFF2-40B4-BE49-F238E27FC236}">
                            <a16:creationId xmlns:a16="http://schemas.microsoft.com/office/drawing/2014/main" id="{598083F3-C2D2-40AF-D157-DB528CB11C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70579" y="5730284"/>
                        <a:ext cx="35575" cy="76407"/>
                      </a:xfrm>
                      <a:custGeom>
                        <a:avLst/>
                        <a:gdLst>
                          <a:gd name="connsiteX0" fmla="*/ 35575 w 35575"/>
                          <a:gd name="connsiteY0" fmla="*/ 0 h 76407"/>
                          <a:gd name="connsiteX1" fmla="*/ 0 w 35575"/>
                          <a:gd name="connsiteY1" fmla="*/ 76407 h 76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575" h="76407">
                            <a:moveTo>
                              <a:pt x="35575" y="0"/>
                            </a:moveTo>
                            <a:lnTo>
                              <a:pt x="0" y="76407"/>
                            </a:lnTo>
                          </a:path>
                        </a:pathLst>
                      </a:custGeom>
                      <a:ln w="720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34" name="Freeform: Shape 4133">
                        <a:extLst>
                          <a:ext uri="{FF2B5EF4-FFF2-40B4-BE49-F238E27FC236}">
                            <a16:creationId xmlns:a16="http://schemas.microsoft.com/office/drawing/2014/main" id="{65525EA4-5624-1DDE-F52F-180E64B75E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43573" y="5730284"/>
                        <a:ext cx="35502" cy="76407"/>
                      </a:xfrm>
                      <a:custGeom>
                        <a:avLst/>
                        <a:gdLst>
                          <a:gd name="connsiteX0" fmla="*/ 35503 w 35502"/>
                          <a:gd name="connsiteY0" fmla="*/ 0 h 76407"/>
                          <a:gd name="connsiteX1" fmla="*/ 0 w 35502"/>
                          <a:gd name="connsiteY1" fmla="*/ 76407 h 76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502" h="76407">
                            <a:moveTo>
                              <a:pt x="35503" y="0"/>
                            </a:moveTo>
                            <a:lnTo>
                              <a:pt x="0" y="76407"/>
                            </a:lnTo>
                          </a:path>
                        </a:pathLst>
                      </a:custGeom>
                      <a:ln w="720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35" name="Freeform: Shape 4134">
                        <a:extLst>
                          <a:ext uri="{FF2B5EF4-FFF2-40B4-BE49-F238E27FC236}">
                            <a16:creationId xmlns:a16="http://schemas.microsoft.com/office/drawing/2014/main" id="{B74B0224-5A21-E6A6-6ECC-89EE829058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16496" y="5730284"/>
                        <a:ext cx="35575" cy="76407"/>
                      </a:xfrm>
                      <a:custGeom>
                        <a:avLst/>
                        <a:gdLst>
                          <a:gd name="connsiteX0" fmla="*/ 35575 w 35575"/>
                          <a:gd name="connsiteY0" fmla="*/ 0 h 76407"/>
                          <a:gd name="connsiteX1" fmla="*/ 0 w 35575"/>
                          <a:gd name="connsiteY1" fmla="*/ 76407 h 76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5575" h="76407">
                            <a:moveTo>
                              <a:pt x="35575" y="0"/>
                            </a:moveTo>
                            <a:lnTo>
                              <a:pt x="0" y="76407"/>
                            </a:lnTo>
                          </a:path>
                        </a:pathLst>
                      </a:custGeom>
                      <a:ln w="720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112" name="Freeform: Shape 4111">
                    <a:extLst>
                      <a:ext uri="{FF2B5EF4-FFF2-40B4-BE49-F238E27FC236}">
                        <a16:creationId xmlns:a16="http://schemas.microsoft.com/office/drawing/2014/main" id="{65A2D2FF-63BD-C4CC-FE7E-1891CB210912}"/>
                      </a:ext>
                    </a:extLst>
                  </p:cNvPr>
                  <p:cNvSpPr/>
                  <p:nvPr/>
                </p:nvSpPr>
                <p:spPr>
                  <a:xfrm>
                    <a:off x="11101445" y="5704863"/>
                    <a:ext cx="107949" cy="39607"/>
                  </a:xfrm>
                  <a:custGeom>
                    <a:avLst/>
                    <a:gdLst>
                      <a:gd name="connsiteX0" fmla="*/ 107733 w 107949"/>
                      <a:gd name="connsiteY0" fmla="*/ 29670 h 39607"/>
                      <a:gd name="connsiteX1" fmla="*/ 107949 w 107949"/>
                      <a:gd name="connsiteY1" fmla="*/ 29670 h 39607"/>
                      <a:gd name="connsiteX2" fmla="*/ 54011 w 107949"/>
                      <a:gd name="connsiteY2" fmla="*/ 0 h 39607"/>
                      <a:gd name="connsiteX3" fmla="*/ 0 w 107949"/>
                      <a:gd name="connsiteY3" fmla="*/ 29814 h 39607"/>
                      <a:gd name="connsiteX4" fmla="*/ 12458 w 107949"/>
                      <a:gd name="connsiteY4" fmla="*/ 39608 h 39607"/>
                      <a:gd name="connsiteX5" fmla="*/ 25925 w 107949"/>
                      <a:gd name="connsiteY5" fmla="*/ 29670 h 39607"/>
                      <a:gd name="connsiteX6" fmla="*/ 26284 w 107949"/>
                      <a:gd name="connsiteY6" fmla="*/ 29670 h 39607"/>
                      <a:gd name="connsiteX7" fmla="*/ 39751 w 107949"/>
                      <a:gd name="connsiteY7" fmla="*/ 39608 h 39607"/>
                      <a:gd name="connsiteX8" fmla="*/ 53219 w 107949"/>
                      <a:gd name="connsiteY8" fmla="*/ 29741 h 39607"/>
                      <a:gd name="connsiteX9" fmla="*/ 66685 w 107949"/>
                      <a:gd name="connsiteY9" fmla="*/ 39608 h 39607"/>
                      <a:gd name="connsiteX10" fmla="*/ 80152 w 107949"/>
                      <a:gd name="connsiteY10" fmla="*/ 29670 h 39607"/>
                      <a:gd name="connsiteX11" fmla="*/ 80511 w 107949"/>
                      <a:gd name="connsiteY11" fmla="*/ 29670 h 39607"/>
                      <a:gd name="connsiteX12" fmla="*/ 93978 w 107949"/>
                      <a:gd name="connsiteY12" fmla="*/ 39608 h 39607"/>
                      <a:gd name="connsiteX13" fmla="*/ 107445 w 107949"/>
                      <a:gd name="connsiteY13" fmla="*/ 29670 h 3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7949" h="39607">
                        <a:moveTo>
                          <a:pt x="107733" y="29670"/>
                        </a:moveTo>
                        <a:lnTo>
                          <a:pt x="107949" y="29670"/>
                        </a:lnTo>
                        <a:cubicBezTo>
                          <a:pt x="96642" y="11810"/>
                          <a:pt x="76694" y="0"/>
                          <a:pt x="54011" y="0"/>
                        </a:cubicBezTo>
                        <a:cubicBezTo>
                          <a:pt x="31326" y="0"/>
                          <a:pt x="11306" y="11882"/>
                          <a:pt x="0" y="29814"/>
                        </a:cubicBezTo>
                        <a:cubicBezTo>
                          <a:pt x="5616" y="30966"/>
                          <a:pt x="6049" y="39608"/>
                          <a:pt x="12458" y="39608"/>
                        </a:cubicBezTo>
                        <a:cubicBezTo>
                          <a:pt x="19227" y="39608"/>
                          <a:pt x="19299" y="29886"/>
                          <a:pt x="25925" y="29670"/>
                        </a:cubicBezTo>
                        <a:lnTo>
                          <a:pt x="26284" y="29670"/>
                        </a:lnTo>
                        <a:cubicBezTo>
                          <a:pt x="32910" y="29886"/>
                          <a:pt x="32982" y="39608"/>
                          <a:pt x="39751" y="39608"/>
                        </a:cubicBezTo>
                        <a:cubicBezTo>
                          <a:pt x="46521" y="39608"/>
                          <a:pt x="46593" y="29886"/>
                          <a:pt x="53219" y="29741"/>
                        </a:cubicBezTo>
                        <a:cubicBezTo>
                          <a:pt x="59843" y="29958"/>
                          <a:pt x="59915" y="39608"/>
                          <a:pt x="66685" y="39608"/>
                        </a:cubicBezTo>
                        <a:cubicBezTo>
                          <a:pt x="73454" y="39608"/>
                          <a:pt x="73526" y="29886"/>
                          <a:pt x="80152" y="29670"/>
                        </a:cubicBezTo>
                        <a:lnTo>
                          <a:pt x="80511" y="29670"/>
                        </a:lnTo>
                        <a:cubicBezTo>
                          <a:pt x="87137" y="29886"/>
                          <a:pt x="87209" y="39608"/>
                          <a:pt x="93978" y="39608"/>
                        </a:cubicBezTo>
                        <a:cubicBezTo>
                          <a:pt x="100748" y="39608"/>
                          <a:pt x="100820" y="29886"/>
                          <a:pt x="107445" y="29670"/>
                        </a:cubicBez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3" name="Freeform: Shape 4112">
                    <a:extLst>
                      <a:ext uri="{FF2B5EF4-FFF2-40B4-BE49-F238E27FC236}">
                        <a16:creationId xmlns:a16="http://schemas.microsoft.com/office/drawing/2014/main" id="{38F31E31-E4C4-9025-E513-6D3F01CD1CDD}"/>
                      </a:ext>
                    </a:extLst>
                  </p:cNvPr>
                  <p:cNvSpPr/>
                  <p:nvPr/>
                </p:nvSpPr>
                <p:spPr>
                  <a:xfrm>
                    <a:off x="11140261" y="5695429"/>
                    <a:ext cx="29309" cy="14042"/>
                  </a:xfrm>
                  <a:custGeom>
                    <a:avLst/>
                    <a:gdLst>
                      <a:gd name="connsiteX0" fmla="*/ 29237 w 29309"/>
                      <a:gd name="connsiteY0" fmla="*/ 11378 h 14042"/>
                      <a:gd name="connsiteX1" fmla="*/ 29093 w 29309"/>
                      <a:gd name="connsiteY1" fmla="*/ 11378 h 14042"/>
                      <a:gd name="connsiteX2" fmla="*/ 25492 w 29309"/>
                      <a:gd name="connsiteY2" fmla="*/ 14043 h 14042"/>
                      <a:gd name="connsiteX3" fmla="*/ 21892 w 29309"/>
                      <a:gd name="connsiteY3" fmla="*/ 11378 h 14042"/>
                      <a:gd name="connsiteX4" fmla="*/ 21820 w 29309"/>
                      <a:gd name="connsiteY4" fmla="*/ 11378 h 14042"/>
                      <a:gd name="connsiteX5" fmla="*/ 18219 w 29309"/>
                      <a:gd name="connsiteY5" fmla="*/ 14043 h 14042"/>
                      <a:gd name="connsiteX6" fmla="*/ 14618 w 29309"/>
                      <a:gd name="connsiteY6" fmla="*/ 11378 h 14042"/>
                      <a:gd name="connsiteX7" fmla="*/ 11018 w 29309"/>
                      <a:gd name="connsiteY7" fmla="*/ 14043 h 14042"/>
                      <a:gd name="connsiteX8" fmla="*/ 7417 w 29309"/>
                      <a:gd name="connsiteY8" fmla="*/ 11378 h 14042"/>
                      <a:gd name="connsiteX9" fmla="*/ 7345 w 29309"/>
                      <a:gd name="connsiteY9" fmla="*/ 11378 h 14042"/>
                      <a:gd name="connsiteX10" fmla="*/ 3744 w 29309"/>
                      <a:gd name="connsiteY10" fmla="*/ 14043 h 14042"/>
                      <a:gd name="connsiteX11" fmla="*/ 143 w 29309"/>
                      <a:gd name="connsiteY11" fmla="*/ 11378 h 14042"/>
                      <a:gd name="connsiteX12" fmla="*/ 0 w 29309"/>
                      <a:gd name="connsiteY12" fmla="*/ 11378 h 14042"/>
                      <a:gd name="connsiteX13" fmla="*/ 0 w 29309"/>
                      <a:gd name="connsiteY13" fmla="*/ 0 h 14042"/>
                      <a:gd name="connsiteX14" fmla="*/ 29309 w 29309"/>
                      <a:gd name="connsiteY14" fmla="*/ 0 h 14042"/>
                      <a:gd name="connsiteX15" fmla="*/ 29309 w 29309"/>
                      <a:gd name="connsiteY15" fmla="*/ 11378 h 140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9309" h="14042">
                        <a:moveTo>
                          <a:pt x="29237" y="11378"/>
                        </a:moveTo>
                        <a:lnTo>
                          <a:pt x="29093" y="11378"/>
                        </a:lnTo>
                        <a:cubicBezTo>
                          <a:pt x="27293" y="11378"/>
                          <a:pt x="27293" y="14043"/>
                          <a:pt x="25492" y="14043"/>
                        </a:cubicBezTo>
                        <a:cubicBezTo>
                          <a:pt x="23692" y="14043"/>
                          <a:pt x="23620" y="11450"/>
                          <a:pt x="21892" y="11378"/>
                        </a:cubicBezTo>
                        <a:lnTo>
                          <a:pt x="21820" y="11378"/>
                        </a:lnTo>
                        <a:cubicBezTo>
                          <a:pt x="20019" y="11378"/>
                          <a:pt x="20019" y="14043"/>
                          <a:pt x="18219" y="14043"/>
                        </a:cubicBezTo>
                        <a:cubicBezTo>
                          <a:pt x="16419" y="14043"/>
                          <a:pt x="16346" y="11450"/>
                          <a:pt x="14618" y="11378"/>
                        </a:cubicBezTo>
                        <a:cubicBezTo>
                          <a:pt x="12818" y="11378"/>
                          <a:pt x="12818" y="14043"/>
                          <a:pt x="11018" y="14043"/>
                        </a:cubicBezTo>
                        <a:cubicBezTo>
                          <a:pt x="9217" y="14043"/>
                          <a:pt x="9145" y="11450"/>
                          <a:pt x="7417" y="11378"/>
                        </a:cubicBezTo>
                        <a:lnTo>
                          <a:pt x="7345" y="11378"/>
                        </a:lnTo>
                        <a:cubicBezTo>
                          <a:pt x="5544" y="11378"/>
                          <a:pt x="5544" y="14043"/>
                          <a:pt x="3744" y="14043"/>
                        </a:cubicBezTo>
                        <a:cubicBezTo>
                          <a:pt x="1944" y="14043"/>
                          <a:pt x="1944" y="11450"/>
                          <a:pt x="143" y="11378"/>
                        </a:cubicBezTo>
                        <a:lnTo>
                          <a:pt x="0" y="11378"/>
                        </a:lnTo>
                        <a:lnTo>
                          <a:pt x="0" y="0"/>
                        </a:lnTo>
                        <a:lnTo>
                          <a:pt x="29309" y="0"/>
                        </a:lnTo>
                        <a:lnTo>
                          <a:pt x="29309" y="11378"/>
                        </a:lnTo>
                        <a:close/>
                      </a:path>
                    </a:pathLst>
                  </a:custGeom>
                  <a:solidFill>
                    <a:srgbClr val="3A696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4" name="Freeform: Shape 4113">
                    <a:extLst>
                      <a:ext uri="{FF2B5EF4-FFF2-40B4-BE49-F238E27FC236}">
                        <a16:creationId xmlns:a16="http://schemas.microsoft.com/office/drawing/2014/main" id="{DC269088-D94F-1E80-379A-CF71E93A8E11}"/>
                      </a:ext>
                    </a:extLst>
                  </p:cNvPr>
                  <p:cNvSpPr/>
                  <p:nvPr/>
                </p:nvSpPr>
                <p:spPr>
                  <a:xfrm>
                    <a:off x="11118080" y="576585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225" y="0"/>
                          <a:pt x="2664" y="0"/>
                        </a:cubicBezTo>
                        <a:cubicBezTo>
                          <a:pt x="4105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5" name="Freeform: Shape 4114">
                    <a:extLst>
                      <a:ext uri="{FF2B5EF4-FFF2-40B4-BE49-F238E27FC236}">
                        <a16:creationId xmlns:a16="http://schemas.microsoft.com/office/drawing/2014/main" id="{EAF2FFF1-269A-B3B7-0C27-121BCB5D935F}"/>
                      </a:ext>
                    </a:extLst>
                  </p:cNvPr>
                  <p:cNvSpPr/>
                  <p:nvPr/>
                </p:nvSpPr>
                <p:spPr>
                  <a:xfrm>
                    <a:off x="11145158" y="576585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6" name="Freeform: Shape 4115">
                    <a:extLst>
                      <a:ext uri="{FF2B5EF4-FFF2-40B4-BE49-F238E27FC236}">
                        <a16:creationId xmlns:a16="http://schemas.microsoft.com/office/drawing/2014/main" id="{2942C1D8-36C1-5585-599D-215BF0E25538}"/>
                      </a:ext>
                    </a:extLst>
                  </p:cNvPr>
                  <p:cNvSpPr/>
                  <p:nvPr/>
                </p:nvSpPr>
                <p:spPr>
                  <a:xfrm>
                    <a:off x="11172163" y="576585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7" name="Freeform: Shape 4116">
                    <a:extLst>
                      <a:ext uri="{FF2B5EF4-FFF2-40B4-BE49-F238E27FC236}">
                        <a16:creationId xmlns:a16="http://schemas.microsoft.com/office/drawing/2014/main" id="{6EFFB282-585A-E8B5-BB8C-120039000B12}"/>
                      </a:ext>
                    </a:extLst>
                  </p:cNvPr>
                  <p:cNvSpPr/>
                  <p:nvPr/>
                </p:nvSpPr>
                <p:spPr>
                  <a:xfrm>
                    <a:off x="11092083" y="576585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225" y="0"/>
                          <a:pt x="2664" y="0"/>
                        </a:cubicBezTo>
                        <a:cubicBezTo>
                          <a:pt x="4104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04" y="5329"/>
                          <a:pt x="2664" y="5329"/>
                        </a:cubicBezTo>
                        <a:cubicBezTo>
                          <a:pt x="1225" y="5329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8" name="Freeform: Shape 4117">
                    <a:extLst>
                      <a:ext uri="{FF2B5EF4-FFF2-40B4-BE49-F238E27FC236}">
                        <a16:creationId xmlns:a16="http://schemas.microsoft.com/office/drawing/2014/main" id="{BAEF7BA8-A272-4C3F-B5A1-24EAC78FA329}"/>
                      </a:ext>
                    </a:extLst>
                  </p:cNvPr>
                  <p:cNvSpPr/>
                  <p:nvPr/>
                </p:nvSpPr>
                <p:spPr>
                  <a:xfrm>
                    <a:off x="11130827" y="574835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4" y="0"/>
                        </a:cubicBezTo>
                        <a:cubicBezTo>
                          <a:pt x="4177" y="0"/>
                          <a:pt x="5329" y="1224"/>
                          <a:pt x="5329" y="2664"/>
                        </a:cubicBezTo>
                        <a:cubicBezTo>
                          <a:pt x="5329" y="4105"/>
                          <a:pt x="4104" y="5329"/>
                          <a:pt x="2664" y="5329"/>
                        </a:cubicBezTo>
                        <a:cubicBezTo>
                          <a:pt x="1225" y="5329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9" name="Freeform: Shape 4118">
                    <a:extLst>
                      <a:ext uri="{FF2B5EF4-FFF2-40B4-BE49-F238E27FC236}">
                        <a16:creationId xmlns:a16="http://schemas.microsoft.com/office/drawing/2014/main" id="{B838D756-225E-9758-3C23-33BF68324D96}"/>
                      </a:ext>
                    </a:extLst>
                  </p:cNvPr>
                  <p:cNvSpPr/>
                  <p:nvPr/>
                </p:nvSpPr>
                <p:spPr>
                  <a:xfrm>
                    <a:off x="11157904" y="574835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4" y="0"/>
                        </a:cubicBezTo>
                        <a:cubicBezTo>
                          <a:pt x="4177" y="0"/>
                          <a:pt x="5329" y="1224"/>
                          <a:pt x="5329" y="2664"/>
                        </a:cubicBezTo>
                        <a:cubicBezTo>
                          <a:pt x="5329" y="4105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20" name="Freeform: Shape 4119">
                    <a:extLst>
                      <a:ext uri="{FF2B5EF4-FFF2-40B4-BE49-F238E27FC236}">
                        <a16:creationId xmlns:a16="http://schemas.microsoft.com/office/drawing/2014/main" id="{C714652C-CD4B-2969-5EF4-7F2139DF7E3F}"/>
                      </a:ext>
                    </a:extLst>
                  </p:cNvPr>
                  <p:cNvSpPr/>
                  <p:nvPr/>
                </p:nvSpPr>
                <p:spPr>
                  <a:xfrm>
                    <a:off x="11184910" y="574835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225" y="0"/>
                          <a:pt x="2664" y="0"/>
                        </a:cubicBezTo>
                        <a:cubicBezTo>
                          <a:pt x="4104" y="0"/>
                          <a:pt x="5329" y="1224"/>
                          <a:pt x="5329" y="2664"/>
                        </a:cubicBezTo>
                        <a:cubicBezTo>
                          <a:pt x="5329" y="4105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21" name="Freeform: Shape 4120">
                    <a:extLst>
                      <a:ext uri="{FF2B5EF4-FFF2-40B4-BE49-F238E27FC236}">
                        <a16:creationId xmlns:a16="http://schemas.microsoft.com/office/drawing/2014/main" id="{B1C0D285-0029-FE88-599A-131D08366D4D}"/>
                      </a:ext>
                    </a:extLst>
                  </p:cNvPr>
                  <p:cNvSpPr/>
                  <p:nvPr/>
                </p:nvSpPr>
                <p:spPr>
                  <a:xfrm>
                    <a:off x="11104830" y="574835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225" y="0"/>
                          <a:pt x="2664" y="0"/>
                        </a:cubicBezTo>
                        <a:cubicBezTo>
                          <a:pt x="4104" y="0"/>
                          <a:pt x="5329" y="1224"/>
                          <a:pt x="5329" y="2664"/>
                        </a:cubicBezTo>
                        <a:cubicBezTo>
                          <a:pt x="5329" y="4105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22" name="Freeform: Shape 4121">
                    <a:extLst>
                      <a:ext uri="{FF2B5EF4-FFF2-40B4-BE49-F238E27FC236}">
                        <a16:creationId xmlns:a16="http://schemas.microsoft.com/office/drawing/2014/main" id="{C17C12C0-DAC6-FC49-B29D-8100B3670B1E}"/>
                      </a:ext>
                    </a:extLst>
                  </p:cNvPr>
                  <p:cNvSpPr/>
                  <p:nvPr/>
                </p:nvSpPr>
                <p:spPr>
                  <a:xfrm>
                    <a:off x="11130827" y="5786023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04" y="5329"/>
                          <a:pt x="2664" y="5329"/>
                        </a:cubicBezTo>
                        <a:cubicBezTo>
                          <a:pt x="1225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23" name="Freeform: Shape 4122">
                    <a:extLst>
                      <a:ext uri="{FF2B5EF4-FFF2-40B4-BE49-F238E27FC236}">
                        <a16:creationId xmlns:a16="http://schemas.microsoft.com/office/drawing/2014/main" id="{EE254973-B814-3BAE-41AD-CBAFC5D1F657}"/>
                      </a:ext>
                    </a:extLst>
                  </p:cNvPr>
                  <p:cNvSpPr/>
                  <p:nvPr/>
                </p:nvSpPr>
                <p:spPr>
                  <a:xfrm>
                    <a:off x="11157904" y="5786023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24" name="Freeform: Shape 4123">
                    <a:extLst>
                      <a:ext uri="{FF2B5EF4-FFF2-40B4-BE49-F238E27FC236}">
                        <a16:creationId xmlns:a16="http://schemas.microsoft.com/office/drawing/2014/main" id="{26227DC8-5963-2FE0-CCFA-850679E8CBFC}"/>
                      </a:ext>
                    </a:extLst>
                  </p:cNvPr>
                  <p:cNvSpPr/>
                  <p:nvPr/>
                </p:nvSpPr>
                <p:spPr>
                  <a:xfrm>
                    <a:off x="11184910" y="5786023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225" y="0"/>
                          <a:pt x="2664" y="0"/>
                        </a:cubicBezTo>
                        <a:cubicBezTo>
                          <a:pt x="4104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25" name="Freeform: Shape 4124">
                    <a:extLst>
                      <a:ext uri="{FF2B5EF4-FFF2-40B4-BE49-F238E27FC236}">
                        <a16:creationId xmlns:a16="http://schemas.microsoft.com/office/drawing/2014/main" id="{1A827D8F-3A8E-AEC3-F569-D4F94694F533}"/>
                      </a:ext>
                    </a:extLst>
                  </p:cNvPr>
                  <p:cNvSpPr/>
                  <p:nvPr/>
                </p:nvSpPr>
                <p:spPr>
                  <a:xfrm>
                    <a:off x="11104830" y="5786023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225" y="0"/>
                          <a:pt x="2664" y="0"/>
                        </a:cubicBezTo>
                        <a:cubicBezTo>
                          <a:pt x="4104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77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26" name="Freeform: Shape 4125">
                    <a:extLst>
                      <a:ext uri="{FF2B5EF4-FFF2-40B4-BE49-F238E27FC236}">
                        <a16:creationId xmlns:a16="http://schemas.microsoft.com/office/drawing/2014/main" id="{0028CE04-5B88-7FD4-3C97-3C07DBFF99ED}"/>
                      </a:ext>
                    </a:extLst>
                  </p:cNvPr>
                  <p:cNvSpPr/>
                  <p:nvPr/>
                </p:nvSpPr>
                <p:spPr>
                  <a:xfrm>
                    <a:off x="11199240" y="5765859"/>
                    <a:ext cx="5328" cy="5328"/>
                  </a:xfrm>
                  <a:custGeom>
                    <a:avLst/>
                    <a:gdLst>
                      <a:gd name="connsiteX0" fmla="*/ 0 w 5328"/>
                      <a:gd name="connsiteY0" fmla="*/ 2664 h 5328"/>
                      <a:gd name="connsiteX1" fmla="*/ 2664 w 5328"/>
                      <a:gd name="connsiteY1" fmla="*/ 0 h 5328"/>
                      <a:gd name="connsiteX2" fmla="*/ 5329 w 5328"/>
                      <a:gd name="connsiteY2" fmla="*/ 2664 h 5328"/>
                      <a:gd name="connsiteX3" fmla="*/ 2664 w 5328"/>
                      <a:gd name="connsiteY3" fmla="*/ 5329 h 5328"/>
                      <a:gd name="connsiteX4" fmla="*/ 0 w 5328"/>
                      <a:gd name="connsiteY4" fmla="*/ 2664 h 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8" h="5328">
                        <a:moveTo>
                          <a:pt x="0" y="2664"/>
                        </a:moveTo>
                        <a:cubicBezTo>
                          <a:pt x="0" y="1224"/>
                          <a:pt x="1152" y="0"/>
                          <a:pt x="2664" y="0"/>
                        </a:cubicBezTo>
                        <a:cubicBezTo>
                          <a:pt x="4177" y="0"/>
                          <a:pt x="5329" y="1152"/>
                          <a:pt x="5329" y="2664"/>
                        </a:cubicBezTo>
                        <a:cubicBezTo>
                          <a:pt x="5329" y="4177"/>
                          <a:pt x="4177" y="5329"/>
                          <a:pt x="2664" y="5329"/>
                        </a:cubicBezTo>
                        <a:cubicBezTo>
                          <a:pt x="1152" y="5329"/>
                          <a:pt x="0" y="4105"/>
                          <a:pt x="0" y="2664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127" name="Graphic 6">
                    <a:extLst>
                      <a:ext uri="{FF2B5EF4-FFF2-40B4-BE49-F238E27FC236}">
                        <a16:creationId xmlns:a16="http://schemas.microsoft.com/office/drawing/2014/main" id="{0C299217-8E3A-DEBE-58C9-46A54C2CF0C8}"/>
                      </a:ext>
                    </a:extLst>
                  </p:cNvPr>
                  <p:cNvGrpSpPr/>
                  <p:nvPr/>
                </p:nvGrpSpPr>
                <p:grpSpPr>
                  <a:xfrm>
                    <a:off x="11211987" y="5748359"/>
                    <a:ext cx="5832" cy="42992"/>
                    <a:chOff x="11211987" y="5748359"/>
                    <a:chExt cx="5832" cy="42992"/>
                  </a:xfrm>
                  <a:solidFill>
                    <a:srgbClr val="32A7A1"/>
                  </a:solidFill>
                </p:grpSpPr>
                <p:sp>
                  <p:nvSpPr>
                    <p:cNvPr id="4128" name="Freeform: Shape 4127">
                      <a:extLst>
                        <a:ext uri="{FF2B5EF4-FFF2-40B4-BE49-F238E27FC236}">
                          <a16:creationId xmlns:a16="http://schemas.microsoft.com/office/drawing/2014/main" id="{F7114EAA-B09D-41A6-059B-670B7950F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12491" y="5748359"/>
                      <a:ext cx="5328" cy="5328"/>
                    </a:xfrm>
                    <a:custGeom>
                      <a:avLst/>
                      <a:gdLst>
                        <a:gd name="connsiteX0" fmla="*/ 0 w 5328"/>
                        <a:gd name="connsiteY0" fmla="*/ 2664 h 5328"/>
                        <a:gd name="connsiteX1" fmla="*/ 2664 w 5328"/>
                        <a:gd name="connsiteY1" fmla="*/ 0 h 5328"/>
                        <a:gd name="connsiteX2" fmla="*/ 5329 w 5328"/>
                        <a:gd name="connsiteY2" fmla="*/ 2664 h 5328"/>
                        <a:gd name="connsiteX3" fmla="*/ 2664 w 5328"/>
                        <a:gd name="connsiteY3" fmla="*/ 5329 h 5328"/>
                        <a:gd name="connsiteX4" fmla="*/ 0 w 5328"/>
                        <a:gd name="connsiteY4" fmla="*/ 2664 h 5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28" h="5328">
                          <a:moveTo>
                            <a:pt x="0" y="2664"/>
                          </a:moveTo>
                          <a:cubicBezTo>
                            <a:pt x="0" y="1224"/>
                            <a:pt x="1225" y="0"/>
                            <a:pt x="2664" y="0"/>
                          </a:cubicBezTo>
                          <a:cubicBezTo>
                            <a:pt x="4105" y="0"/>
                            <a:pt x="5329" y="1224"/>
                            <a:pt x="5329" y="2664"/>
                          </a:cubicBezTo>
                          <a:cubicBezTo>
                            <a:pt x="5329" y="4105"/>
                            <a:pt x="4177" y="5329"/>
                            <a:pt x="2664" y="5329"/>
                          </a:cubicBezTo>
                          <a:cubicBezTo>
                            <a:pt x="1152" y="5329"/>
                            <a:pt x="0" y="4105"/>
                            <a:pt x="0" y="2664"/>
                          </a:cubicBezTo>
                          <a:close/>
                        </a:path>
                      </a:pathLst>
                    </a:custGeom>
                    <a:solidFill>
                      <a:srgbClr val="32A7A1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29" name="Freeform: Shape 4128">
                      <a:extLst>
                        <a:ext uri="{FF2B5EF4-FFF2-40B4-BE49-F238E27FC236}">
                          <a16:creationId xmlns:a16="http://schemas.microsoft.com/office/drawing/2014/main" id="{3150BCFB-5631-8D9A-98A7-0BC59351F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11987" y="5786023"/>
                      <a:ext cx="5328" cy="5328"/>
                    </a:xfrm>
                    <a:custGeom>
                      <a:avLst/>
                      <a:gdLst>
                        <a:gd name="connsiteX0" fmla="*/ 0 w 5328"/>
                        <a:gd name="connsiteY0" fmla="*/ 2664 h 5328"/>
                        <a:gd name="connsiteX1" fmla="*/ 2664 w 5328"/>
                        <a:gd name="connsiteY1" fmla="*/ 0 h 5328"/>
                        <a:gd name="connsiteX2" fmla="*/ 5329 w 5328"/>
                        <a:gd name="connsiteY2" fmla="*/ 2664 h 5328"/>
                        <a:gd name="connsiteX3" fmla="*/ 2664 w 5328"/>
                        <a:gd name="connsiteY3" fmla="*/ 5329 h 5328"/>
                        <a:gd name="connsiteX4" fmla="*/ 0 w 5328"/>
                        <a:gd name="connsiteY4" fmla="*/ 2664 h 5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28" h="5328">
                          <a:moveTo>
                            <a:pt x="0" y="2664"/>
                          </a:moveTo>
                          <a:cubicBezTo>
                            <a:pt x="0" y="1224"/>
                            <a:pt x="1152" y="0"/>
                            <a:pt x="2664" y="0"/>
                          </a:cubicBezTo>
                          <a:cubicBezTo>
                            <a:pt x="4177" y="0"/>
                            <a:pt x="5329" y="1152"/>
                            <a:pt x="5329" y="2664"/>
                          </a:cubicBezTo>
                          <a:cubicBezTo>
                            <a:pt x="5329" y="4177"/>
                            <a:pt x="4177" y="5329"/>
                            <a:pt x="2664" y="5329"/>
                          </a:cubicBezTo>
                          <a:cubicBezTo>
                            <a:pt x="1152" y="5329"/>
                            <a:pt x="0" y="4177"/>
                            <a:pt x="0" y="2664"/>
                          </a:cubicBezTo>
                          <a:close/>
                        </a:path>
                      </a:pathLst>
                    </a:custGeom>
                    <a:solidFill>
                      <a:srgbClr val="32A7A1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4103" name="Freeform: Shape 4102">
                  <a:extLst>
                    <a:ext uri="{FF2B5EF4-FFF2-40B4-BE49-F238E27FC236}">
                      <a16:creationId xmlns:a16="http://schemas.microsoft.com/office/drawing/2014/main" id="{449C4030-72D4-AEA3-9EC1-611E819DFBD6}"/>
                    </a:ext>
                  </a:extLst>
                </p:cNvPr>
                <p:cNvSpPr/>
                <p:nvPr/>
              </p:nvSpPr>
              <p:spPr>
                <a:xfrm>
                  <a:off x="11110519" y="5722722"/>
                  <a:ext cx="73165" cy="73094"/>
                </a:xfrm>
                <a:custGeom>
                  <a:avLst/>
                  <a:gdLst>
                    <a:gd name="connsiteX0" fmla="*/ 0 w 73165"/>
                    <a:gd name="connsiteY0" fmla="*/ 36583 h 73094"/>
                    <a:gd name="connsiteX1" fmla="*/ 36583 w 73165"/>
                    <a:gd name="connsiteY1" fmla="*/ 0 h 73094"/>
                    <a:gd name="connsiteX2" fmla="*/ 73166 w 73165"/>
                    <a:gd name="connsiteY2" fmla="*/ 36583 h 73094"/>
                    <a:gd name="connsiteX3" fmla="*/ 36583 w 73165"/>
                    <a:gd name="connsiteY3" fmla="*/ 73094 h 73094"/>
                    <a:gd name="connsiteX4" fmla="*/ 0 w 73165"/>
                    <a:gd name="connsiteY4" fmla="*/ 36583 h 73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165" h="73094">
                      <a:moveTo>
                        <a:pt x="0" y="36583"/>
                      </a:moveTo>
                      <a:cubicBezTo>
                        <a:pt x="0" y="16347"/>
                        <a:pt x="16346" y="0"/>
                        <a:pt x="36583" y="0"/>
                      </a:cubicBezTo>
                      <a:cubicBezTo>
                        <a:pt x="56818" y="0"/>
                        <a:pt x="73166" y="16347"/>
                        <a:pt x="73166" y="36583"/>
                      </a:cubicBezTo>
                      <a:cubicBezTo>
                        <a:pt x="73166" y="56819"/>
                        <a:pt x="56818" y="73094"/>
                        <a:pt x="36583" y="73094"/>
                      </a:cubicBezTo>
                      <a:cubicBezTo>
                        <a:pt x="16346" y="73094"/>
                        <a:pt x="0" y="56747"/>
                        <a:pt x="0" y="36583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59" name="Graphic 6">
                <a:extLst>
                  <a:ext uri="{FF2B5EF4-FFF2-40B4-BE49-F238E27FC236}">
                    <a16:creationId xmlns:a16="http://schemas.microsoft.com/office/drawing/2014/main" id="{A9099906-2EE1-935F-FCC5-8E24CC58996B}"/>
                  </a:ext>
                </a:extLst>
              </p:cNvPr>
              <p:cNvGrpSpPr/>
              <p:nvPr/>
            </p:nvGrpSpPr>
            <p:grpSpPr>
              <a:xfrm>
                <a:off x="10667416" y="4879580"/>
                <a:ext cx="136394" cy="169810"/>
                <a:chOff x="10667416" y="4879580"/>
                <a:chExt cx="136394" cy="169810"/>
              </a:xfrm>
            </p:grpSpPr>
            <p:grpSp>
              <p:nvGrpSpPr>
                <p:cNvPr id="4062" name="Graphic 6">
                  <a:extLst>
                    <a:ext uri="{FF2B5EF4-FFF2-40B4-BE49-F238E27FC236}">
                      <a16:creationId xmlns:a16="http://schemas.microsoft.com/office/drawing/2014/main" id="{0C3F1433-3864-EFF4-3963-AB754E02896F}"/>
                    </a:ext>
                  </a:extLst>
                </p:cNvPr>
                <p:cNvGrpSpPr/>
                <p:nvPr/>
              </p:nvGrpSpPr>
              <p:grpSpPr>
                <a:xfrm>
                  <a:off x="10667416" y="4879580"/>
                  <a:ext cx="136394" cy="169810"/>
                  <a:chOff x="10667416" y="4879580"/>
                  <a:chExt cx="136394" cy="169810"/>
                </a:xfrm>
              </p:grpSpPr>
              <p:sp>
                <p:nvSpPr>
                  <p:cNvPr id="4064" name="Freeform: Shape 4063">
                    <a:extLst>
                      <a:ext uri="{FF2B5EF4-FFF2-40B4-BE49-F238E27FC236}">
                        <a16:creationId xmlns:a16="http://schemas.microsoft.com/office/drawing/2014/main" id="{B63EAFD0-07F4-879B-390D-CB93A930F985}"/>
                      </a:ext>
                    </a:extLst>
                  </p:cNvPr>
                  <p:cNvSpPr/>
                  <p:nvPr/>
                </p:nvSpPr>
                <p:spPr>
                  <a:xfrm>
                    <a:off x="10731076" y="4879580"/>
                    <a:ext cx="8065" cy="19299"/>
                  </a:xfrm>
                  <a:custGeom>
                    <a:avLst/>
                    <a:gdLst>
                      <a:gd name="connsiteX0" fmla="*/ 0 w 8065"/>
                      <a:gd name="connsiteY0" fmla="*/ 19300 h 19299"/>
                      <a:gd name="connsiteX1" fmla="*/ 0 w 8065"/>
                      <a:gd name="connsiteY1" fmla="*/ 4609 h 19299"/>
                      <a:gd name="connsiteX2" fmla="*/ 3961 w 8065"/>
                      <a:gd name="connsiteY2" fmla="*/ 0 h 19299"/>
                      <a:gd name="connsiteX3" fmla="*/ 8066 w 8065"/>
                      <a:gd name="connsiteY3" fmla="*/ 4609 h 19299"/>
                      <a:gd name="connsiteX4" fmla="*/ 8066 w 8065"/>
                      <a:gd name="connsiteY4" fmla="*/ 19300 h 19299"/>
                      <a:gd name="connsiteX5" fmla="*/ 0 w 8065"/>
                      <a:gd name="connsiteY5" fmla="*/ 19300 h 19299"/>
                      <a:gd name="connsiteX6" fmla="*/ 7849 w 8065"/>
                      <a:gd name="connsiteY6" fmla="*/ 19156 h 19299"/>
                      <a:gd name="connsiteX7" fmla="*/ 7849 w 8065"/>
                      <a:gd name="connsiteY7" fmla="*/ 19012 h 19299"/>
                      <a:gd name="connsiteX8" fmla="*/ 7849 w 8065"/>
                      <a:gd name="connsiteY8" fmla="*/ 19156 h 19299"/>
                      <a:gd name="connsiteX9" fmla="*/ 7849 w 8065"/>
                      <a:gd name="connsiteY9" fmla="*/ 19156 h 19299"/>
                      <a:gd name="connsiteX10" fmla="*/ 288 w 8065"/>
                      <a:gd name="connsiteY10" fmla="*/ 4681 h 19299"/>
                      <a:gd name="connsiteX11" fmla="*/ 288 w 8065"/>
                      <a:gd name="connsiteY11" fmla="*/ 18940 h 19299"/>
                      <a:gd name="connsiteX12" fmla="*/ 7706 w 8065"/>
                      <a:gd name="connsiteY12" fmla="*/ 18940 h 19299"/>
                      <a:gd name="connsiteX13" fmla="*/ 7706 w 8065"/>
                      <a:gd name="connsiteY13" fmla="*/ 4681 h 19299"/>
                      <a:gd name="connsiteX14" fmla="*/ 3889 w 8065"/>
                      <a:gd name="connsiteY14" fmla="*/ 432 h 19299"/>
                      <a:gd name="connsiteX15" fmla="*/ 288 w 8065"/>
                      <a:gd name="connsiteY15" fmla="*/ 4609 h 19299"/>
                      <a:gd name="connsiteX16" fmla="*/ 288 w 8065"/>
                      <a:gd name="connsiteY16" fmla="*/ 4609 h 19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8065" h="19299">
                        <a:moveTo>
                          <a:pt x="0" y="19300"/>
                        </a:moveTo>
                        <a:lnTo>
                          <a:pt x="0" y="4609"/>
                        </a:lnTo>
                        <a:lnTo>
                          <a:pt x="3961" y="0"/>
                        </a:lnTo>
                        <a:lnTo>
                          <a:pt x="8066" y="4609"/>
                        </a:lnTo>
                        <a:lnTo>
                          <a:pt x="8066" y="19300"/>
                        </a:lnTo>
                        <a:lnTo>
                          <a:pt x="0" y="19300"/>
                        </a:lnTo>
                        <a:close/>
                        <a:moveTo>
                          <a:pt x="7849" y="19156"/>
                        </a:moveTo>
                        <a:lnTo>
                          <a:pt x="7849" y="19012"/>
                        </a:lnTo>
                        <a:lnTo>
                          <a:pt x="7849" y="19156"/>
                        </a:lnTo>
                        <a:lnTo>
                          <a:pt x="7849" y="19156"/>
                        </a:lnTo>
                        <a:close/>
                        <a:moveTo>
                          <a:pt x="288" y="4681"/>
                        </a:moveTo>
                        <a:lnTo>
                          <a:pt x="288" y="18940"/>
                        </a:lnTo>
                        <a:lnTo>
                          <a:pt x="7706" y="18940"/>
                        </a:lnTo>
                        <a:lnTo>
                          <a:pt x="7706" y="4681"/>
                        </a:lnTo>
                        <a:lnTo>
                          <a:pt x="3889" y="432"/>
                        </a:lnTo>
                        <a:lnTo>
                          <a:pt x="288" y="4609"/>
                        </a:lnTo>
                        <a:lnTo>
                          <a:pt x="288" y="4609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65" name="Freeform: Shape 4064">
                    <a:extLst>
                      <a:ext uri="{FF2B5EF4-FFF2-40B4-BE49-F238E27FC236}">
                        <a16:creationId xmlns:a16="http://schemas.microsoft.com/office/drawing/2014/main" id="{205693EA-3AC6-F3AB-9A6E-5B6B5607D4C7}"/>
                      </a:ext>
                    </a:extLst>
                  </p:cNvPr>
                  <p:cNvSpPr/>
                  <p:nvPr/>
                </p:nvSpPr>
                <p:spPr>
                  <a:xfrm>
                    <a:off x="10667416" y="4912707"/>
                    <a:ext cx="136394" cy="136394"/>
                  </a:xfrm>
                  <a:custGeom>
                    <a:avLst/>
                    <a:gdLst>
                      <a:gd name="connsiteX0" fmla="*/ 0 w 136394"/>
                      <a:gd name="connsiteY0" fmla="*/ 68197 h 136394"/>
                      <a:gd name="connsiteX1" fmla="*/ 68197 w 136394"/>
                      <a:gd name="connsiteY1" fmla="*/ 0 h 136394"/>
                      <a:gd name="connsiteX2" fmla="*/ 136394 w 136394"/>
                      <a:gd name="connsiteY2" fmla="*/ 68197 h 136394"/>
                      <a:gd name="connsiteX3" fmla="*/ 68197 w 136394"/>
                      <a:gd name="connsiteY3" fmla="*/ 136394 h 136394"/>
                      <a:gd name="connsiteX4" fmla="*/ 0 w 136394"/>
                      <a:gd name="connsiteY4" fmla="*/ 68197 h 136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394" h="136394">
                        <a:moveTo>
                          <a:pt x="0" y="68197"/>
                        </a:moveTo>
                        <a:cubicBezTo>
                          <a:pt x="0" y="30534"/>
                          <a:pt x="30534" y="0"/>
                          <a:pt x="68197" y="0"/>
                        </a:cubicBezTo>
                        <a:cubicBezTo>
                          <a:pt x="105860" y="0"/>
                          <a:pt x="136394" y="30534"/>
                          <a:pt x="136394" y="68197"/>
                        </a:cubicBezTo>
                        <a:cubicBezTo>
                          <a:pt x="136394" y="105860"/>
                          <a:pt x="105860" y="136394"/>
                          <a:pt x="68197" y="136394"/>
                        </a:cubicBezTo>
                        <a:cubicBezTo>
                          <a:pt x="30534" y="136394"/>
                          <a:pt x="0" y="105860"/>
                          <a:pt x="0" y="68197"/>
                        </a:cubicBezTo>
                        <a:close/>
                      </a:path>
                    </a:pathLst>
                  </a:custGeom>
                  <a:solidFill>
                    <a:srgbClr val="BD1A8D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66" name="Freeform: Shape 4065">
                    <a:extLst>
                      <a:ext uri="{FF2B5EF4-FFF2-40B4-BE49-F238E27FC236}">
                        <a16:creationId xmlns:a16="http://schemas.microsoft.com/office/drawing/2014/main" id="{2D5DD1AE-DE92-10C7-C78D-058243B45911}"/>
                      </a:ext>
                    </a:extLst>
                  </p:cNvPr>
                  <p:cNvSpPr/>
                  <p:nvPr/>
                </p:nvSpPr>
                <p:spPr>
                  <a:xfrm>
                    <a:off x="10719266" y="4901040"/>
                    <a:ext cx="32262" cy="1296"/>
                  </a:xfrm>
                  <a:custGeom>
                    <a:avLst/>
                    <a:gdLst>
                      <a:gd name="connsiteX0" fmla="*/ 32262 w 32262"/>
                      <a:gd name="connsiteY0" fmla="*/ 648 h 1296"/>
                      <a:gd name="connsiteX1" fmla="*/ 31614 w 32262"/>
                      <a:gd name="connsiteY1" fmla="*/ 1297 h 1296"/>
                      <a:gd name="connsiteX2" fmla="*/ 648 w 32262"/>
                      <a:gd name="connsiteY2" fmla="*/ 1297 h 1296"/>
                      <a:gd name="connsiteX3" fmla="*/ 0 w 32262"/>
                      <a:gd name="connsiteY3" fmla="*/ 648 h 1296"/>
                      <a:gd name="connsiteX4" fmla="*/ 0 w 32262"/>
                      <a:gd name="connsiteY4" fmla="*/ 648 h 1296"/>
                      <a:gd name="connsiteX5" fmla="*/ 648 w 32262"/>
                      <a:gd name="connsiteY5" fmla="*/ 0 h 1296"/>
                      <a:gd name="connsiteX6" fmla="*/ 31614 w 32262"/>
                      <a:gd name="connsiteY6" fmla="*/ 0 h 1296"/>
                      <a:gd name="connsiteX7" fmla="*/ 32262 w 32262"/>
                      <a:gd name="connsiteY7" fmla="*/ 648 h 1296"/>
                      <a:gd name="connsiteX8" fmla="*/ 32262 w 32262"/>
                      <a:gd name="connsiteY8" fmla="*/ 648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262" h="1296">
                        <a:moveTo>
                          <a:pt x="32262" y="648"/>
                        </a:moveTo>
                        <a:cubicBezTo>
                          <a:pt x="32262" y="1008"/>
                          <a:pt x="31975" y="1297"/>
                          <a:pt x="31614" y="1297"/>
                        </a:cubicBezTo>
                        <a:lnTo>
                          <a:pt x="648" y="1297"/>
                        </a:lnTo>
                        <a:cubicBezTo>
                          <a:pt x="648" y="1297"/>
                          <a:pt x="0" y="1008"/>
                          <a:pt x="0" y="648"/>
                        </a:cubicBezTo>
                        <a:lnTo>
                          <a:pt x="0" y="648"/>
                        </a:lnTo>
                        <a:cubicBezTo>
                          <a:pt x="0" y="648"/>
                          <a:pt x="288" y="0"/>
                          <a:pt x="648" y="0"/>
                        </a:cubicBezTo>
                        <a:lnTo>
                          <a:pt x="31614" y="0"/>
                        </a:lnTo>
                        <a:cubicBezTo>
                          <a:pt x="31614" y="0"/>
                          <a:pt x="32262" y="288"/>
                          <a:pt x="32262" y="648"/>
                        </a:cubicBezTo>
                        <a:lnTo>
                          <a:pt x="32262" y="648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67" name="Freeform: Shape 4066">
                    <a:extLst>
                      <a:ext uri="{FF2B5EF4-FFF2-40B4-BE49-F238E27FC236}">
                        <a16:creationId xmlns:a16="http://schemas.microsoft.com/office/drawing/2014/main" id="{5372C8A0-7E7C-47C6-3D4D-EB920A8E02F4}"/>
                      </a:ext>
                    </a:extLst>
                  </p:cNvPr>
                  <p:cNvSpPr/>
                  <p:nvPr/>
                </p:nvSpPr>
                <p:spPr>
                  <a:xfrm>
                    <a:off x="10719266" y="4899816"/>
                    <a:ext cx="32262" cy="1296"/>
                  </a:xfrm>
                  <a:custGeom>
                    <a:avLst/>
                    <a:gdLst>
                      <a:gd name="connsiteX0" fmla="*/ 32262 w 32262"/>
                      <a:gd name="connsiteY0" fmla="*/ 648 h 1296"/>
                      <a:gd name="connsiteX1" fmla="*/ 31614 w 32262"/>
                      <a:gd name="connsiteY1" fmla="*/ 1296 h 1296"/>
                      <a:gd name="connsiteX2" fmla="*/ 648 w 32262"/>
                      <a:gd name="connsiteY2" fmla="*/ 1296 h 1296"/>
                      <a:gd name="connsiteX3" fmla="*/ 0 w 32262"/>
                      <a:gd name="connsiteY3" fmla="*/ 648 h 1296"/>
                      <a:gd name="connsiteX4" fmla="*/ 0 w 32262"/>
                      <a:gd name="connsiteY4" fmla="*/ 648 h 1296"/>
                      <a:gd name="connsiteX5" fmla="*/ 648 w 32262"/>
                      <a:gd name="connsiteY5" fmla="*/ 0 h 1296"/>
                      <a:gd name="connsiteX6" fmla="*/ 31614 w 32262"/>
                      <a:gd name="connsiteY6" fmla="*/ 0 h 1296"/>
                      <a:gd name="connsiteX7" fmla="*/ 32262 w 32262"/>
                      <a:gd name="connsiteY7" fmla="*/ 648 h 1296"/>
                      <a:gd name="connsiteX8" fmla="*/ 32262 w 32262"/>
                      <a:gd name="connsiteY8" fmla="*/ 648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262" h="1296">
                        <a:moveTo>
                          <a:pt x="32262" y="648"/>
                        </a:moveTo>
                        <a:cubicBezTo>
                          <a:pt x="32262" y="648"/>
                          <a:pt x="31975" y="1296"/>
                          <a:pt x="31614" y="1296"/>
                        </a:cubicBezTo>
                        <a:lnTo>
                          <a:pt x="648" y="1296"/>
                        </a:lnTo>
                        <a:cubicBezTo>
                          <a:pt x="648" y="1296"/>
                          <a:pt x="0" y="1008"/>
                          <a:pt x="0" y="648"/>
                        </a:cubicBezTo>
                        <a:lnTo>
                          <a:pt x="0" y="648"/>
                        </a:lnTo>
                        <a:cubicBezTo>
                          <a:pt x="0" y="288"/>
                          <a:pt x="288" y="0"/>
                          <a:pt x="648" y="0"/>
                        </a:cubicBezTo>
                        <a:lnTo>
                          <a:pt x="31614" y="0"/>
                        </a:lnTo>
                        <a:cubicBezTo>
                          <a:pt x="31614" y="0"/>
                          <a:pt x="32262" y="288"/>
                          <a:pt x="32262" y="648"/>
                        </a:cubicBezTo>
                        <a:lnTo>
                          <a:pt x="32262" y="648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68" name="Freeform: Shape 4067">
                    <a:extLst>
                      <a:ext uri="{FF2B5EF4-FFF2-40B4-BE49-F238E27FC236}">
                        <a16:creationId xmlns:a16="http://schemas.microsoft.com/office/drawing/2014/main" id="{32ED7964-E9FC-3569-ABD4-5F773D0A4802}"/>
                      </a:ext>
                    </a:extLst>
                  </p:cNvPr>
                  <p:cNvSpPr/>
                  <p:nvPr/>
                </p:nvSpPr>
                <p:spPr>
                  <a:xfrm>
                    <a:off x="10719266" y="4898592"/>
                    <a:ext cx="32262" cy="1296"/>
                  </a:xfrm>
                  <a:custGeom>
                    <a:avLst/>
                    <a:gdLst>
                      <a:gd name="connsiteX0" fmla="*/ 32262 w 32262"/>
                      <a:gd name="connsiteY0" fmla="*/ 648 h 1296"/>
                      <a:gd name="connsiteX1" fmla="*/ 31614 w 32262"/>
                      <a:gd name="connsiteY1" fmla="*/ 1296 h 1296"/>
                      <a:gd name="connsiteX2" fmla="*/ 648 w 32262"/>
                      <a:gd name="connsiteY2" fmla="*/ 1296 h 1296"/>
                      <a:gd name="connsiteX3" fmla="*/ 0 w 32262"/>
                      <a:gd name="connsiteY3" fmla="*/ 648 h 1296"/>
                      <a:gd name="connsiteX4" fmla="*/ 0 w 32262"/>
                      <a:gd name="connsiteY4" fmla="*/ 648 h 1296"/>
                      <a:gd name="connsiteX5" fmla="*/ 648 w 32262"/>
                      <a:gd name="connsiteY5" fmla="*/ 0 h 1296"/>
                      <a:gd name="connsiteX6" fmla="*/ 31614 w 32262"/>
                      <a:gd name="connsiteY6" fmla="*/ 0 h 1296"/>
                      <a:gd name="connsiteX7" fmla="*/ 32262 w 32262"/>
                      <a:gd name="connsiteY7" fmla="*/ 648 h 1296"/>
                      <a:gd name="connsiteX8" fmla="*/ 32262 w 32262"/>
                      <a:gd name="connsiteY8" fmla="*/ 648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262" h="1296">
                        <a:moveTo>
                          <a:pt x="32262" y="648"/>
                        </a:moveTo>
                        <a:cubicBezTo>
                          <a:pt x="32262" y="648"/>
                          <a:pt x="31975" y="1296"/>
                          <a:pt x="31614" y="1296"/>
                        </a:cubicBezTo>
                        <a:lnTo>
                          <a:pt x="648" y="1296"/>
                        </a:lnTo>
                        <a:cubicBezTo>
                          <a:pt x="648" y="1296"/>
                          <a:pt x="0" y="1008"/>
                          <a:pt x="0" y="648"/>
                        </a:cubicBezTo>
                        <a:lnTo>
                          <a:pt x="0" y="648"/>
                        </a:lnTo>
                        <a:cubicBezTo>
                          <a:pt x="0" y="288"/>
                          <a:pt x="288" y="0"/>
                          <a:pt x="648" y="0"/>
                        </a:cubicBezTo>
                        <a:lnTo>
                          <a:pt x="31614" y="0"/>
                        </a:lnTo>
                        <a:cubicBezTo>
                          <a:pt x="31614" y="0"/>
                          <a:pt x="32262" y="288"/>
                          <a:pt x="32262" y="648"/>
                        </a:cubicBezTo>
                        <a:lnTo>
                          <a:pt x="32262" y="648"/>
                        </a:lnTo>
                        <a:close/>
                      </a:path>
                    </a:pathLst>
                  </a:custGeom>
                  <a:solidFill>
                    <a:srgbClr val="23B9A9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69" name="Freeform: Shape 4068">
                    <a:extLst>
                      <a:ext uri="{FF2B5EF4-FFF2-40B4-BE49-F238E27FC236}">
                        <a16:creationId xmlns:a16="http://schemas.microsoft.com/office/drawing/2014/main" id="{D330607F-4D78-6660-D3AD-2BB59C95F900}"/>
                      </a:ext>
                    </a:extLst>
                  </p:cNvPr>
                  <p:cNvSpPr/>
                  <p:nvPr/>
                </p:nvSpPr>
                <p:spPr>
                  <a:xfrm>
                    <a:off x="10719266" y="4897368"/>
                    <a:ext cx="32262" cy="1296"/>
                  </a:xfrm>
                  <a:custGeom>
                    <a:avLst/>
                    <a:gdLst>
                      <a:gd name="connsiteX0" fmla="*/ 32262 w 32262"/>
                      <a:gd name="connsiteY0" fmla="*/ 648 h 1296"/>
                      <a:gd name="connsiteX1" fmla="*/ 31614 w 32262"/>
                      <a:gd name="connsiteY1" fmla="*/ 1296 h 1296"/>
                      <a:gd name="connsiteX2" fmla="*/ 648 w 32262"/>
                      <a:gd name="connsiteY2" fmla="*/ 1296 h 1296"/>
                      <a:gd name="connsiteX3" fmla="*/ 0 w 32262"/>
                      <a:gd name="connsiteY3" fmla="*/ 648 h 1296"/>
                      <a:gd name="connsiteX4" fmla="*/ 0 w 32262"/>
                      <a:gd name="connsiteY4" fmla="*/ 648 h 1296"/>
                      <a:gd name="connsiteX5" fmla="*/ 648 w 32262"/>
                      <a:gd name="connsiteY5" fmla="*/ 0 h 1296"/>
                      <a:gd name="connsiteX6" fmla="*/ 31614 w 32262"/>
                      <a:gd name="connsiteY6" fmla="*/ 0 h 1296"/>
                      <a:gd name="connsiteX7" fmla="*/ 32262 w 32262"/>
                      <a:gd name="connsiteY7" fmla="*/ 648 h 1296"/>
                      <a:gd name="connsiteX8" fmla="*/ 32262 w 32262"/>
                      <a:gd name="connsiteY8" fmla="*/ 648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262" h="1296">
                        <a:moveTo>
                          <a:pt x="32262" y="648"/>
                        </a:moveTo>
                        <a:cubicBezTo>
                          <a:pt x="32262" y="648"/>
                          <a:pt x="31975" y="1296"/>
                          <a:pt x="31614" y="1296"/>
                        </a:cubicBezTo>
                        <a:lnTo>
                          <a:pt x="648" y="1296"/>
                        </a:lnTo>
                        <a:cubicBezTo>
                          <a:pt x="648" y="1296"/>
                          <a:pt x="0" y="1008"/>
                          <a:pt x="0" y="648"/>
                        </a:cubicBezTo>
                        <a:lnTo>
                          <a:pt x="0" y="648"/>
                        </a:lnTo>
                        <a:cubicBezTo>
                          <a:pt x="0" y="648"/>
                          <a:pt x="288" y="0"/>
                          <a:pt x="648" y="0"/>
                        </a:cubicBezTo>
                        <a:lnTo>
                          <a:pt x="31614" y="0"/>
                        </a:lnTo>
                        <a:cubicBezTo>
                          <a:pt x="31614" y="0"/>
                          <a:pt x="32262" y="288"/>
                          <a:pt x="32262" y="648"/>
                        </a:cubicBezTo>
                        <a:lnTo>
                          <a:pt x="32262" y="648"/>
                        </a:ln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0" name="Freeform: Shape 4069">
                    <a:extLst>
                      <a:ext uri="{FF2B5EF4-FFF2-40B4-BE49-F238E27FC236}">
                        <a16:creationId xmlns:a16="http://schemas.microsoft.com/office/drawing/2014/main" id="{0283E296-1571-0940-DCCD-55C46FB2A4AC}"/>
                      </a:ext>
                    </a:extLst>
                  </p:cNvPr>
                  <p:cNvSpPr/>
                  <p:nvPr/>
                </p:nvSpPr>
                <p:spPr>
                  <a:xfrm>
                    <a:off x="10678434" y="5007118"/>
                    <a:ext cx="115365" cy="42272"/>
                  </a:xfrm>
                  <a:custGeom>
                    <a:avLst/>
                    <a:gdLst>
                      <a:gd name="connsiteX0" fmla="*/ 215 w 115365"/>
                      <a:gd name="connsiteY0" fmla="*/ 10586 h 42272"/>
                      <a:gd name="connsiteX1" fmla="*/ 0 w 115365"/>
                      <a:gd name="connsiteY1" fmla="*/ 10586 h 42272"/>
                      <a:gd name="connsiteX2" fmla="*/ 57611 w 115365"/>
                      <a:gd name="connsiteY2" fmla="*/ 42272 h 42272"/>
                      <a:gd name="connsiteX3" fmla="*/ 115366 w 115365"/>
                      <a:gd name="connsiteY3" fmla="*/ 10442 h 42272"/>
                      <a:gd name="connsiteX4" fmla="*/ 102044 w 115365"/>
                      <a:gd name="connsiteY4" fmla="*/ 0 h 42272"/>
                      <a:gd name="connsiteX5" fmla="*/ 87641 w 115365"/>
                      <a:gd name="connsiteY5" fmla="*/ 10586 h 42272"/>
                      <a:gd name="connsiteX6" fmla="*/ 87209 w 115365"/>
                      <a:gd name="connsiteY6" fmla="*/ 10586 h 42272"/>
                      <a:gd name="connsiteX7" fmla="*/ 72806 w 115365"/>
                      <a:gd name="connsiteY7" fmla="*/ 0 h 42272"/>
                      <a:gd name="connsiteX8" fmla="*/ 58403 w 115365"/>
                      <a:gd name="connsiteY8" fmla="*/ 10586 h 42272"/>
                      <a:gd name="connsiteX9" fmla="*/ 44001 w 115365"/>
                      <a:gd name="connsiteY9" fmla="*/ 0 h 42272"/>
                      <a:gd name="connsiteX10" fmla="*/ 29598 w 115365"/>
                      <a:gd name="connsiteY10" fmla="*/ 10586 h 42272"/>
                      <a:gd name="connsiteX11" fmla="*/ 29165 w 115365"/>
                      <a:gd name="connsiteY11" fmla="*/ 10586 h 42272"/>
                      <a:gd name="connsiteX12" fmla="*/ 14762 w 115365"/>
                      <a:gd name="connsiteY12" fmla="*/ 0 h 42272"/>
                      <a:gd name="connsiteX13" fmla="*/ 360 w 115365"/>
                      <a:gd name="connsiteY13" fmla="*/ 10586 h 42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5365" h="42272">
                        <a:moveTo>
                          <a:pt x="215" y="10586"/>
                        </a:moveTo>
                        <a:lnTo>
                          <a:pt x="0" y="10586"/>
                        </a:lnTo>
                        <a:cubicBezTo>
                          <a:pt x="12098" y="29670"/>
                          <a:pt x="33414" y="42272"/>
                          <a:pt x="57611" y="42272"/>
                        </a:cubicBezTo>
                        <a:cubicBezTo>
                          <a:pt x="81808" y="42272"/>
                          <a:pt x="103268" y="29598"/>
                          <a:pt x="115366" y="10442"/>
                        </a:cubicBezTo>
                        <a:cubicBezTo>
                          <a:pt x="109317" y="9218"/>
                          <a:pt x="108885" y="0"/>
                          <a:pt x="102044" y="0"/>
                        </a:cubicBezTo>
                        <a:cubicBezTo>
                          <a:pt x="94770" y="0"/>
                          <a:pt x="94698" y="10370"/>
                          <a:pt x="87641" y="10586"/>
                        </a:cubicBezTo>
                        <a:lnTo>
                          <a:pt x="87209" y="10586"/>
                        </a:lnTo>
                        <a:cubicBezTo>
                          <a:pt x="80152" y="10370"/>
                          <a:pt x="80008" y="0"/>
                          <a:pt x="72806" y="0"/>
                        </a:cubicBezTo>
                        <a:cubicBezTo>
                          <a:pt x="65605" y="0"/>
                          <a:pt x="65461" y="10370"/>
                          <a:pt x="58403" y="10586"/>
                        </a:cubicBezTo>
                        <a:cubicBezTo>
                          <a:pt x="51346" y="10370"/>
                          <a:pt x="51202" y="0"/>
                          <a:pt x="44001" y="0"/>
                        </a:cubicBezTo>
                        <a:cubicBezTo>
                          <a:pt x="36799" y="0"/>
                          <a:pt x="36655" y="10370"/>
                          <a:pt x="29598" y="10586"/>
                        </a:cubicBezTo>
                        <a:lnTo>
                          <a:pt x="29165" y="10586"/>
                        </a:lnTo>
                        <a:cubicBezTo>
                          <a:pt x="22108" y="10370"/>
                          <a:pt x="21964" y="0"/>
                          <a:pt x="14762" y="0"/>
                        </a:cubicBezTo>
                        <a:cubicBezTo>
                          <a:pt x="7561" y="0"/>
                          <a:pt x="7417" y="10370"/>
                          <a:pt x="360" y="10586"/>
                        </a:cubicBezTo>
                        <a:close/>
                      </a:path>
                    </a:pathLst>
                  </a:custGeom>
                  <a:solidFill>
                    <a:srgbClr val="3A696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071" name="Graphic 6">
                    <a:extLst>
                      <a:ext uri="{FF2B5EF4-FFF2-40B4-BE49-F238E27FC236}">
                        <a16:creationId xmlns:a16="http://schemas.microsoft.com/office/drawing/2014/main" id="{82EC74C8-947A-FF06-0734-F2F07D41FAE8}"/>
                      </a:ext>
                    </a:extLst>
                  </p:cNvPr>
                  <p:cNvGrpSpPr/>
                  <p:nvPr/>
                </p:nvGrpSpPr>
                <p:grpSpPr>
                  <a:xfrm>
                    <a:off x="10694493" y="4939640"/>
                    <a:ext cx="95778" cy="81592"/>
                    <a:chOff x="10694493" y="4939640"/>
                    <a:chExt cx="95778" cy="81592"/>
                  </a:xfrm>
                </p:grpSpPr>
                <p:grpSp>
                  <p:nvGrpSpPr>
                    <p:cNvPr id="4090" name="Graphic 6">
                      <a:extLst>
                        <a:ext uri="{FF2B5EF4-FFF2-40B4-BE49-F238E27FC236}">
                          <a16:creationId xmlns:a16="http://schemas.microsoft.com/office/drawing/2014/main" id="{EAA3A293-39E5-CDC3-A384-2CEE33BED3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4493" y="4939640"/>
                      <a:ext cx="95778" cy="81592"/>
                      <a:chOff x="10694493" y="4939640"/>
                      <a:chExt cx="95778" cy="81592"/>
                    </a:xfrm>
                  </p:grpSpPr>
                  <p:sp>
                    <p:nvSpPr>
                      <p:cNvPr id="4098" name="Freeform: Shape 4097">
                        <a:extLst>
                          <a:ext uri="{FF2B5EF4-FFF2-40B4-BE49-F238E27FC236}">
                            <a16:creationId xmlns:a16="http://schemas.microsoft.com/office/drawing/2014/main" id="{E02601E9-0A69-1906-4B62-1AB6CACE8D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94493" y="4939640"/>
                        <a:ext cx="37951" cy="81592"/>
                      </a:xfrm>
                      <a:custGeom>
                        <a:avLst/>
                        <a:gdLst>
                          <a:gd name="connsiteX0" fmla="*/ 0 w 37951"/>
                          <a:gd name="connsiteY0" fmla="*/ 0 h 81592"/>
                          <a:gd name="connsiteX1" fmla="*/ 37952 w 37951"/>
                          <a:gd name="connsiteY1" fmla="*/ 81592 h 81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7951" h="81592">
                            <a:moveTo>
                              <a:pt x="0" y="0"/>
                            </a:moveTo>
                            <a:lnTo>
                              <a:pt x="37952" y="81592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099" name="Freeform: Shape 4098">
                        <a:extLst>
                          <a:ext uri="{FF2B5EF4-FFF2-40B4-BE49-F238E27FC236}">
                            <a16:creationId xmlns:a16="http://schemas.microsoft.com/office/drawing/2014/main" id="{DC804CEE-9EF4-01BA-C769-20159CF6B1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23371" y="4939640"/>
                        <a:ext cx="37951" cy="81592"/>
                      </a:xfrm>
                      <a:custGeom>
                        <a:avLst/>
                        <a:gdLst>
                          <a:gd name="connsiteX0" fmla="*/ 0 w 37951"/>
                          <a:gd name="connsiteY0" fmla="*/ 0 h 81592"/>
                          <a:gd name="connsiteX1" fmla="*/ 37951 w 37951"/>
                          <a:gd name="connsiteY1" fmla="*/ 81592 h 81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7951" h="81592">
                            <a:moveTo>
                              <a:pt x="0" y="0"/>
                            </a:moveTo>
                            <a:lnTo>
                              <a:pt x="37951" y="81592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00" name="Freeform: Shape 4099">
                        <a:extLst>
                          <a:ext uri="{FF2B5EF4-FFF2-40B4-BE49-F238E27FC236}">
                            <a16:creationId xmlns:a16="http://schemas.microsoft.com/office/drawing/2014/main" id="{6A646F45-5DF0-EFEB-F430-BF4963E94B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52320" y="4939640"/>
                        <a:ext cx="37951" cy="81592"/>
                      </a:xfrm>
                      <a:custGeom>
                        <a:avLst/>
                        <a:gdLst>
                          <a:gd name="connsiteX0" fmla="*/ 0 w 37951"/>
                          <a:gd name="connsiteY0" fmla="*/ 0 h 81592"/>
                          <a:gd name="connsiteX1" fmla="*/ 37951 w 37951"/>
                          <a:gd name="connsiteY1" fmla="*/ 81592 h 81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7951" h="81592">
                            <a:moveTo>
                              <a:pt x="0" y="0"/>
                            </a:moveTo>
                            <a:lnTo>
                              <a:pt x="37951" y="81592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091" name="Graphic 6">
                      <a:extLst>
                        <a:ext uri="{FF2B5EF4-FFF2-40B4-BE49-F238E27FC236}">
                          <a16:creationId xmlns:a16="http://schemas.microsoft.com/office/drawing/2014/main" id="{0FD703A7-B54A-36FF-A5A3-C46964858D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4493" y="4939640"/>
                      <a:ext cx="95778" cy="81592"/>
                      <a:chOff x="10694493" y="4939640"/>
                      <a:chExt cx="95778" cy="81592"/>
                    </a:xfrm>
                  </p:grpSpPr>
                  <p:sp>
                    <p:nvSpPr>
                      <p:cNvPr id="4093" name="Freeform: Shape 4092">
                        <a:extLst>
                          <a:ext uri="{FF2B5EF4-FFF2-40B4-BE49-F238E27FC236}">
                            <a16:creationId xmlns:a16="http://schemas.microsoft.com/office/drawing/2014/main" id="{44886C5A-59A1-7349-4F9F-F6844FD517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52320" y="4939640"/>
                        <a:ext cx="37951" cy="81592"/>
                      </a:xfrm>
                      <a:custGeom>
                        <a:avLst/>
                        <a:gdLst>
                          <a:gd name="connsiteX0" fmla="*/ 37951 w 37951"/>
                          <a:gd name="connsiteY0" fmla="*/ 0 h 81592"/>
                          <a:gd name="connsiteX1" fmla="*/ 0 w 37951"/>
                          <a:gd name="connsiteY1" fmla="*/ 81592 h 81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7951" h="81592">
                            <a:moveTo>
                              <a:pt x="37951" y="0"/>
                            </a:moveTo>
                            <a:lnTo>
                              <a:pt x="0" y="81592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094" name="Freeform: Shape 4093">
                        <a:extLst>
                          <a:ext uri="{FF2B5EF4-FFF2-40B4-BE49-F238E27FC236}">
                            <a16:creationId xmlns:a16="http://schemas.microsoft.com/office/drawing/2014/main" id="{384FB550-D5C3-93DD-66A7-54564B44A1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23371" y="4939640"/>
                        <a:ext cx="37951" cy="81592"/>
                      </a:xfrm>
                      <a:custGeom>
                        <a:avLst/>
                        <a:gdLst>
                          <a:gd name="connsiteX0" fmla="*/ 37951 w 37951"/>
                          <a:gd name="connsiteY0" fmla="*/ 0 h 81592"/>
                          <a:gd name="connsiteX1" fmla="*/ 0 w 37951"/>
                          <a:gd name="connsiteY1" fmla="*/ 81592 h 81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7951" h="81592">
                            <a:moveTo>
                              <a:pt x="37951" y="0"/>
                            </a:moveTo>
                            <a:lnTo>
                              <a:pt x="0" y="81592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095" name="Freeform: Shape 4094">
                        <a:extLst>
                          <a:ext uri="{FF2B5EF4-FFF2-40B4-BE49-F238E27FC236}">
                            <a16:creationId xmlns:a16="http://schemas.microsoft.com/office/drawing/2014/main" id="{A44833BC-6C45-F9A4-9A40-66ED1F44B5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94493" y="4939640"/>
                        <a:ext cx="37951" cy="81592"/>
                      </a:xfrm>
                      <a:custGeom>
                        <a:avLst/>
                        <a:gdLst>
                          <a:gd name="connsiteX0" fmla="*/ 37952 w 37951"/>
                          <a:gd name="connsiteY0" fmla="*/ 0 h 81592"/>
                          <a:gd name="connsiteX1" fmla="*/ 0 w 37951"/>
                          <a:gd name="connsiteY1" fmla="*/ 81592 h 81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7951" h="81592">
                            <a:moveTo>
                              <a:pt x="37952" y="0"/>
                            </a:moveTo>
                            <a:lnTo>
                              <a:pt x="0" y="81592"/>
                            </a:lnTo>
                          </a:path>
                        </a:pathLst>
                      </a:custGeom>
                      <a:ln w="1224" cap="flat">
                        <a:solidFill>
                          <a:srgbClr val="3A6966"/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072" name="Freeform: Shape 4071">
                    <a:extLst>
                      <a:ext uri="{FF2B5EF4-FFF2-40B4-BE49-F238E27FC236}">
                        <a16:creationId xmlns:a16="http://schemas.microsoft.com/office/drawing/2014/main" id="{13F2C748-01C8-7F22-C70B-BEBE0F94DB58}"/>
                      </a:ext>
                    </a:extLst>
                  </p:cNvPr>
                  <p:cNvSpPr/>
                  <p:nvPr/>
                </p:nvSpPr>
                <p:spPr>
                  <a:xfrm>
                    <a:off x="10678434" y="4912419"/>
                    <a:ext cx="115365" cy="42272"/>
                  </a:xfrm>
                  <a:custGeom>
                    <a:avLst/>
                    <a:gdLst>
                      <a:gd name="connsiteX0" fmla="*/ 115079 w 115365"/>
                      <a:gd name="connsiteY0" fmla="*/ 31686 h 42272"/>
                      <a:gd name="connsiteX1" fmla="*/ 115366 w 115365"/>
                      <a:gd name="connsiteY1" fmla="*/ 31686 h 42272"/>
                      <a:gd name="connsiteX2" fmla="*/ 57755 w 115365"/>
                      <a:gd name="connsiteY2" fmla="*/ 0 h 42272"/>
                      <a:gd name="connsiteX3" fmla="*/ 0 w 115365"/>
                      <a:gd name="connsiteY3" fmla="*/ 31830 h 42272"/>
                      <a:gd name="connsiteX4" fmla="*/ 13322 w 115365"/>
                      <a:gd name="connsiteY4" fmla="*/ 42272 h 42272"/>
                      <a:gd name="connsiteX5" fmla="*/ 27725 w 115365"/>
                      <a:gd name="connsiteY5" fmla="*/ 31686 h 42272"/>
                      <a:gd name="connsiteX6" fmla="*/ 28157 w 115365"/>
                      <a:gd name="connsiteY6" fmla="*/ 31686 h 42272"/>
                      <a:gd name="connsiteX7" fmla="*/ 42560 w 115365"/>
                      <a:gd name="connsiteY7" fmla="*/ 42272 h 42272"/>
                      <a:gd name="connsiteX8" fmla="*/ 56963 w 115365"/>
                      <a:gd name="connsiteY8" fmla="*/ 31686 h 42272"/>
                      <a:gd name="connsiteX9" fmla="*/ 71365 w 115365"/>
                      <a:gd name="connsiteY9" fmla="*/ 42272 h 42272"/>
                      <a:gd name="connsiteX10" fmla="*/ 85768 w 115365"/>
                      <a:gd name="connsiteY10" fmla="*/ 31686 h 42272"/>
                      <a:gd name="connsiteX11" fmla="*/ 86201 w 115365"/>
                      <a:gd name="connsiteY11" fmla="*/ 31686 h 42272"/>
                      <a:gd name="connsiteX12" fmla="*/ 100604 w 115365"/>
                      <a:gd name="connsiteY12" fmla="*/ 42272 h 42272"/>
                      <a:gd name="connsiteX13" fmla="*/ 115006 w 115365"/>
                      <a:gd name="connsiteY13" fmla="*/ 31686 h 42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5365" h="42272">
                        <a:moveTo>
                          <a:pt x="115079" y="31686"/>
                        </a:moveTo>
                        <a:lnTo>
                          <a:pt x="115366" y="31686"/>
                        </a:lnTo>
                        <a:cubicBezTo>
                          <a:pt x="103268" y="12675"/>
                          <a:pt x="81952" y="0"/>
                          <a:pt x="57755" y="0"/>
                        </a:cubicBezTo>
                        <a:cubicBezTo>
                          <a:pt x="33558" y="0"/>
                          <a:pt x="12098" y="12747"/>
                          <a:pt x="0" y="31830"/>
                        </a:cubicBezTo>
                        <a:cubicBezTo>
                          <a:pt x="6049" y="33055"/>
                          <a:pt x="6481" y="42272"/>
                          <a:pt x="13322" y="42272"/>
                        </a:cubicBezTo>
                        <a:cubicBezTo>
                          <a:pt x="20596" y="42272"/>
                          <a:pt x="20668" y="31902"/>
                          <a:pt x="27725" y="31686"/>
                        </a:cubicBezTo>
                        <a:lnTo>
                          <a:pt x="28157" y="31686"/>
                        </a:lnTo>
                        <a:cubicBezTo>
                          <a:pt x="35286" y="31902"/>
                          <a:pt x="35358" y="42272"/>
                          <a:pt x="42560" y="42272"/>
                        </a:cubicBezTo>
                        <a:cubicBezTo>
                          <a:pt x="49761" y="42272"/>
                          <a:pt x="49905" y="31902"/>
                          <a:pt x="56963" y="31686"/>
                        </a:cubicBezTo>
                        <a:cubicBezTo>
                          <a:pt x="64020" y="31902"/>
                          <a:pt x="64164" y="42272"/>
                          <a:pt x="71365" y="42272"/>
                        </a:cubicBezTo>
                        <a:cubicBezTo>
                          <a:pt x="78567" y="42272"/>
                          <a:pt x="78711" y="31902"/>
                          <a:pt x="85768" y="31686"/>
                        </a:cubicBezTo>
                        <a:lnTo>
                          <a:pt x="86201" y="31686"/>
                        </a:lnTo>
                        <a:cubicBezTo>
                          <a:pt x="93330" y="31902"/>
                          <a:pt x="93402" y="42272"/>
                          <a:pt x="100604" y="42272"/>
                        </a:cubicBezTo>
                        <a:cubicBezTo>
                          <a:pt x="107805" y="42272"/>
                          <a:pt x="107949" y="31902"/>
                          <a:pt x="115006" y="31686"/>
                        </a:cubicBezTo>
                        <a:close/>
                      </a:path>
                    </a:pathLst>
                  </a:custGeom>
                  <a:solidFill>
                    <a:srgbClr val="FFF2D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3" name="Freeform: Shape 4072">
                    <a:extLst>
                      <a:ext uri="{FF2B5EF4-FFF2-40B4-BE49-F238E27FC236}">
                        <a16:creationId xmlns:a16="http://schemas.microsoft.com/office/drawing/2014/main" id="{A0B90042-A11A-E0A3-CB70-171906004512}"/>
                      </a:ext>
                    </a:extLst>
                  </p:cNvPr>
                  <p:cNvSpPr/>
                  <p:nvPr/>
                </p:nvSpPr>
                <p:spPr>
                  <a:xfrm>
                    <a:off x="10719842" y="4902265"/>
                    <a:ext cx="31325" cy="14978"/>
                  </a:xfrm>
                  <a:custGeom>
                    <a:avLst/>
                    <a:gdLst>
                      <a:gd name="connsiteX0" fmla="*/ 31254 w 31325"/>
                      <a:gd name="connsiteY0" fmla="*/ 12170 h 14978"/>
                      <a:gd name="connsiteX1" fmla="*/ 31110 w 31325"/>
                      <a:gd name="connsiteY1" fmla="*/ 12170 h 14978"/>
                      <a:gd name="connsiteX2" fmla="*/ 27221 w 31325"/>
                      <a:gd name="connsiteY2" fmla="*/ 14979 h 14978"/>
                      <a:gd name="connsiteX3" fmla="*/ 23405 w 31325"/>
                      <a:gd name="connsiteY3" fmla="*/ 12170 h 14978"/>
                      <a:gd name="connsiteX4" fmla="*/ 23260 w 31325"/>
                      <a:gd name="connsiteY4" fmla="*/ 12170 h 14978"/>
                      <a:gd name="connsiteX5" fmla="*/ 19371 w 31325"/>
                      <a:gd name="connsiteY5" fmla="*/ 14979 h 14978"/>
                      <a:gd name="connsiteX6" fmla="*/ 15554 w 31325"/>
                      <a:gd name="connsiteY6" fmla="*/ 12170 h 14978"/>
                      <a:gd name="connsiteX7" fmla="*/ 11738 w 31325"/>
                      <a:gd name="connsiteY7" fmla="*/ 14979 h 14978"/>
                      <a:gd name="connsiteX8" fmla="*/ 7921 w 31325"/>
                      <a:gd name="connsiteY8" fmla="*/ 12170 h 14978"/>
                      <a:gd name="connsiteX9" fmla="*/ 7777 w 31325"/>
                      <a:gd name="connsiteY9" fmla="*/ 12170 h 14978"/>
                      <a:gd name="connsiteX10" fmla="*/ 3960 w 31325"/>
                      <a:gd name="connsiteY10" fmla="*/ 14979 h 14978"/>
                      <a:gd name="connsiteX11" fmla="*/ 143 w 31325"/>
                      <a:gd name="connsiteY11" fmla="*/ 12170 h 14978"/>
                      <a:gd name="connsiteX12" fmla="*/ 0 w 31325"/>
                      <a:gd name="connsiteY12" fmla="*/ 12170 h 14978"/>
                      <a:gd name="connsiteX13" fmla="*/ 0 w 31325"/>
                      <a:gd name="connsiteY13" fmla="*/ 0 h 14978"/>
                      <a:gd name="connsiteX14" fmla="*/ 31326 w 31325"/>
                      <a:gd name="connsiteY14" fmla="*/ 0 h 14978"/>
                      <a:gd name="connsiteX15" fmla="*/ 31326 w 31325"/>
                      <a:gd name="connsiteY15" fmla="*/ 12170 h 14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1325" h="14978">
                        <a:moveTo>
                          <a:pt x="31254" y="12170"/>
                        </a:moveTo>
                        <a:lnTo>
                          <a:pt x="31110" y="12170"/>
                        </a:lnTo>
                        <a:cubicBezTo>
                          <a:pt x="29237" y="12170"/>
                          <a:pt x="29165" y="14979"/>
                          <a:pt x="27221" y="14979"/>
                        </a:cubicBezTo>
                        <a:cubicBezTo>
                          <a:pt x="25276" y="14979"/>
                          <a:pt x="25276" y="12242"/>
                          <a:pt x="23405" y="12170"/>
                        </a:cubicBezTo>
                        <a:lnTo>
                          <a:pt x="23260" y="12170"/>
                        </a:lnTo>
                        <a:cubicBezTo>
                          <a:pt x="21388" y="12170"/>
                          <a:pt x="21316" y="14979"/>
                          <a:pt x="19371" y="14979"/>
                        </a:cubicBezTo>
                        <a:cubicBezTo>
                          <a:pt x="17427" y="14979"/>
                          <a:pt x="17427" y="12242"/>
                          <a:pt x="15554" y="12170"/>
                        </a:cubicBezTo>
                        <a:cubicBezTo>
                          <a:pt x="13682" y="12170"/>
                          <a:pt x="13610" y="14979"/>
                          <a:pt x="11738" y="14979"/>
                        </a:cubicBezTo>
                        <a:cubicBezTo>
                          <a:pt x="9866" y="14979"/>
                          <a:pt x="9794" y="12242"/>
                          <a:pt x="7921" y="12170"/>
                        </a:cubicBezTo>
                        <a:lnTo>
                          <a:pt x="7777" y="12170"/>
                        </a:lnTo>
                        <a:cubicBezTo>
                          <a:pt x="5905" y="12170"/>
                          <a:pt x="5833" y="14979"/>
                          <a:pt x="3960" y="14979"/>
                        </a:cubicBezTo>
                        <a:cubicBezTo>
                          <a:pt x="2088" y="14979"/>
                          <a:pt x="2016" y="12242"/>
                          <a:pt x="143" y="12170"/>
                        </a:cubicBezTo>
                        <a:lnTo>
                          <a:pt x="0" y="12170"/>
                        </a:lnTo>
                        <a:lnTo>
                          <a:pt x="0" y="0"/>
                        </a:lnTo>
                        <a:lnTo>
                          <a:pt x="31326" y="0"/>
                        </a:lnTo>
                        <a:lnTo>
                          <a:pt x="31326" y="12170"/>
                        </a:lnTo>
                        <a:close/>
                      </a:path>
                    </a:pathLst>
                  </a:custGeom>
                  <a:solidFill>
                    <a:srgbClr val="3A696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4" name="Freeform: Shape 4073">
                    <a:extLst>
                      <a:ext uri="{FF2B5EF4-FFF2-40B4-BE49-F238E27FC236}">
                        <a16:creationId xmlns:a16="http://schemas.microsoft.com/office/drawing/2014/main" id="{F1818A2B-6D8A-7401-EDF4-2DC73696C150}"/>
                      </a:ext>
                    </a:extLst>
                  </p:cNvPr>
                  <p:cNvSpPr/>
                  <p:nvPr/>
                </p:nvSpPr>
                <p:spPr>
                  <a:xfrm>
                    <a:off x="10696149" y="4977592"/>
                    <a:ext cx="5617" cy="5689"/>
                  </a:xfrm>
                  <a:custGeom>
                    <a:avLst/>
                    <a:gdLst>
                      <a:gd name="connsiteX0" fmla="*/ 0 w 5617"/>
                      <a:gd name="connsiteY0" fmla="*/ 2809 h 5689"/>
                      <a:gd name="connsiteX1" fmla="*/ 2809 w 5617"/>
                      <a:gd name="connsiteY1" fmla="*/ 0 h 5689"/>
                      <a:gd name="connsiteX2" fmla="*/ 5617 w 5617"/>
                      <a:gd name="connsiteY2" fmla="*/ 2809 h 5689"/>
                      <a:gd name="connsiteX3" fmla="*/ 2809 w 5617"/>
                      <a:gd name="connsiteY3" fmla="*/ 5689 h 5689"/>
                      <a:gd name="connsiteX4" fmla="*/ 0 w 5617"/>
                      <a:gd name="connsiteY4" fmla="*/ 2809 h 5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5689">
                        <a:moveTo>
                          <a:pt x="0" y="2809"/>
                        </a:moveTo>
                        <a:cubicBezTo>
                          <a:pt x="0" y="1225"/>
                          <a:pt x="1225" y="0"/>
                          <a:pt x="2809" y="0"/>
                        </a:cubicBezTo>
                        <a:cubicBezTo>
                          <a:pt x="4393" y="0"/>
                          <a:pt x="5617" y="1296"/>
                          <a:pt x="5617" y="2809"/>
                        </a:cubicBezTo>
                        <a:cubicBezTo>
                          <a:pt x="5617" y="4321"/>
                          <a:pt x="4321" y="5689"/>
                          <a:pt x="2809" y="5689"/>
                        </a:cubicBezTo>
                        <a:cubicBezTo>
                          <a:pt x="1296" y="5689"/>
                          <a:pt x="0" y="4393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5" name="Freeform: Shape 4074">
                    <a:extLst>
                      <a:ext uri="{FF2B5EF4-FFF2-40B4-BE49-F238E27FC236}">
                        <a16:creationId xmlns:a16="http://schemas.microsoft.com/office/drawing/2014/main" id="{809FA208-C902-F214-DE4C-651AD21F17C5}"/>
                      </a:ext>
                    </a:extLst>
                  </p:cNvPr>
                  <p:cNvSpPr/>
                  <p:nvPr/>
                </p:nvSpPr>
                <p:spPr>
                  <a:xfrm>
                    <a:off x="10725099" y="4977592"/>
                    <a:ext cx="5616" cy="5689"/>
                  </a:xfrm>
                  <a:custGeom>
                    <a:avLst/>
                    <a:gdLst>
                      <a:gd name="connsiteX0" fmla="*/ 0 w 5616"/>
                      <a:gd name="connsiteY0" fmla="*/ 2809 h 5689"/>
                      <a:gd name="connsiteX1" fmla="*/ 2809 w 5616"/>
                      <a:gd name="connsiteY1" fmla="*/ 0 h 5689"/>
                      <a:gd name="connsiteX2" fmla="*/ 5616 w 5616"/>
                      <a:gd name="connsiteY2" fmla="*/ 2809 h 5689"/>
                      <a:gd name="connsiteX3" fmla="*/ 2809 w 5616"/>
                      <a:gd name="connsiteY3" fmla="*/ 5689 h 5689"/>
                      <a:gd name="connsiteX4" fmla="*/ 0 w 5616"/>
                      <a:gd name="connsiteY4" fmla="*/ 2809 h 5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6" h="5689">
                        <a:moveTo>
                          <a:pt x="0" y="2809"/>
                        </a:moveTo>
                        <a:cubicBezTo>
                          <a:pt x="0" y="1225"/>
                          <a:pt x="1224" y="0"/>
                          <a:pt x="2809" y="0"/>
                        </a:cubicBezTo>
                        <a:cubicBezTo>
                          <a:pt x="4393" y="0"/>
                          <a:pt x="5616" y="1296"/>
                          <a:pt x="5616" y="2809"/>
                        </a:cubicBezTo>
                        <a:cubicBezTo>
                          <a:pt x="5616" y="4321"/>
                          <a:pt x="4321" y="5689"/>
                          <a:pt x="2809" y="5689"/>
                        </a:cubicBezTo>
                        <a:cubicBezTo>
                          <a:pt x="1296" y="5689"/>
                          <a:pt x="0" y="4393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6" name="Freeform: Shape 4075">
                    <a:extLst>
                      <a:ext uri="{FF2B5EF4-FFF2-40B4-BE49-F238E27FC236}">
                        <a16:creationId xmlns:a16="http://schemas.microsoft.com/office/drawing/2014/main" id="{407FBEDE-BD70-1149-B568-616C58477532}"/>
                      </a:ext>
                    </a:extLst>
                  </p:cNvPr>
                  <p:cNvSpPr/>
                  <p:nvPr/>
                </p:nvSpPr>
                <p:spPr>
                  <a:xfrm>
                    <a:off x="10753977" y="4977592"/>
                    <a:ext cx="5616" cy="5689"/>
                  </a:xfrm>
                  <a:custGeom>
                    <a:avLst/>
                    <a:gdLst>
                      <a:gd name="connsiteX0" fmla="*/ 0 w 5616"/>
                      <a:gd name="connsiteY0" fmla="*/ 2809 h 5689"/>
                      <a:gd name="connsiteX1" fmla="*/ 2809 w 5616"/>
                      <a:gd name="connsiteY1" fmla="*/ 0 h 5689"/>
                      <a:gd name="connsiteX2" fmla="*/ 5616 w 5616"/>
                      <a:gd name="connsiteY2" fmla="*/ 2809 h 5689"/>
                      <a:gd name="connsiteX3" fmla="*/ 2809 w 5616"/>
                      <a:gd name="connsiteY3" fmla="*/ 5689 h 5689"/>
                      <a:gd name="connsiteX4" fmla="*/ 0 w 5616"/>
                      <a:gd name="connsiteY4" fmla="*/ 2809 h 5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6" h="5689">
                        <a:moveTo>
                          <a:pt x="0" y="2809"/>
                        </a:moveTo>
                        <a:cubicBezTo>
                          <a:pt x="0" y="1225"/>
                          <a:pt x="1296" y="0"/>
                          <a:pt x="2809" y="0"/>
                        </a:cubicBezTo>
                        <a:cubicBezTo>
                          <a:pt x="4321" y="0"/>
                          <a:pt x="5616" y="1296"/>
                          <a:pt x="5616" y="2809"/>
                        </a:cubicBezTo>
                        <a:cubicBezTo>
                          <a:pt x="5616" y="4321"/>
                          <a:pt x="4393" y="5689"/>
                          <a:pt x="2809" y="5689"/>
                        </a:cubicBezTo>
                        <a:cubicBezTo>
                          <a:pt x="1224" y="5689"/>
                          <a:pt x="0" y="4393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7" name="Freeform: Shape 4076">
                    <a:extLst>
                      <a:ext uri="{FF2B5EF4-FFF2-40B4-BE49-F238E27FC236}">
                        <a16:creationId xmlns:a16="http://schemas.microsoft.com/office/drawing/2014/main" id="{12604950-A989-FA5F-E1F5-A5DB223DC85E}"/>
                      </a:ext>
                    </a:extLst>
                  </p:cNvPr>
                  <p:cNvSpPr/>
                  <p:nvPr/>
                </p:nvSpPr>
                <p:spPr>
                  <a:xfrm>
                    <a:off x="10668352" y="4977592"/>
                    <a:ext cx="5688" cy="5689"/>
                  </a:xfrm>
                  <a:custGeom>
                    <a:avLst/>
                    <a:gdLst>
                      <a:gd name="connsiteX0" fmla="*/ 0 w 5688"/>
                      <a:gd name="connsiteY0" fmla="*/ 2809 h 5689"/>
                      <a:gd name="connsiteX1" fmla="*/ 2881 w 5688"/>
                      <a:gd name="connsiteY1" fmla="*/ 0 h 5689"/>
                      <a:gd name="connsiteX2" fmla="*/ 5689 w 5688"/>
                      <a:gd name="connsiteY2" fmla="*/ 2809 h 5689"/>
                      <a:gd name="connsiteX3" fmla="*/ 2881 w 5688"/>
                      <a:gd name="connsiteY3" fmla="*/ 5689 h 5689"/>
                      <a:gd name="connsiteX4" fmla="*/ 0 w 5688"/>
                      <a:gd name="connsiteY4" fmla="*/ 2809 h 5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88" h="5689">
                        <a:moveTo>
                          <a:pt x="0" y="2809"/>
                        </a:moveTo>
                        <a:cubicBezTo>
                          <a:pt x="0" y="1225"/>
                          <a:pt x="1296" y="0"/>
                          <a:pt x="2881" y="0"/>
                        </a:cubicBezTo>
                        <a:cubicBezTo>
                          <a:pt x="4465" y="0"/>
                          <a:pt x="5689" y="1296"/>
                          <a:pt x="5689" y="2809"/>
                        </a:cubicBezTo>
                        <a:cubicBezTo>
                          <a:pt x="5689" y="4321"/>
                          <a:pt x="4393" y="5689"/>
                          <a:pt x="2881" y="5689"/>
                        </a:cubicBezTo>
                        <a:cubicBezTo>
                          <a:pt x="1368" y="5689"/>
                          <a:pt x="0" y="4393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8" name="Freeform: Shape 4077">
                    <a:extLst>
                      <a:ext uri="{FF2B5EF4-FFF2-40B4-BE49-F238E27FC236}">
                        <a16:creationId xmlns:a16="http://schemas.microsoft.com/office/drawing/2014/main" id="{1DB69718-5C70-E0C4-B952-2143E5FD472D}"/>
                      </a:ext>
                    </a:extLst>
                  </p:cNvPr>
                  <p:cNvSpPr/>
                  <p:nvPr/>
                </p:nvSpPr>
                <p:spPr>
                  <a:xfrm>
                    <a:off x="10709760" y="4958940"/>
                    <a:ext cx="5617" cy="5616"/>
                  </a:xfrm>
                  <a:custGeom>
                    <a:avLst/>
                    <a:gdLst>
                      <a:gd name="connsiteX0" fmla="*/ 0 w 5617"/>
                      <a:gd name="connsiteY0" fmla="*/ 2809 h 5616"/>
                      <a:gd name="connsiteX1" fmla="*/ 2809 w 5617"/>
                      <a:gd name="connsiteY1" fmla="*/ 0 h 5616"/>
                      <a:gd name="connsiteX2" fmla="*/ 5617 w 5617"/>
                      <a:gd name="connsiteY2" fmla="*/ 2809 h 5616"/>
                      <a:gd name="connsiteX3" fmla="*/ 2809 w 5617"/>
                      <a:gd name="connsiteY3" fmla="*/ 5617 h 5616"/>
                      <a:gd name="connsiteX4" fmla="*/ 0 w 5617"/>
                      <a:gd name="connsiteY4" fmla="*/ 2809 h 5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5616">
                        <a:moveTo>
                          <a:pt x="0" y="2809"/>
                        </a:moveTo>
                        <a:cubicBezTo>
                          <a:pt x="0" y="1224"/>
                          <a:pt x="1296" y="0"/>
                          <a:pt x="2809" y="0"/>
                        </a:cubicBezTo>
                        <a:cubicBezTo>
                          <a:pt x="4321" y="0"/>
                          <a:pt x="5617" y="1296"/>
                          <a:pt x="5617" y="2809"/>
                        </a:cubicBezTo>
                        <a:cubicBezTo>
                          <a:pt x="5617" y="4321"/>
                          <a:pt x="4321" y="5617"/>
                          <a:pt x="2809" y="5617"/>
                        </a:cubicBezTo>
                        <a:cubicBezTo>
                          <a:pt x="1296" y="5617"/>
                          <a:pt x="0" y="4321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9" name="Freeform: Shape 4078">
                    <a:extLst>
                      <a:ext uri="{FF2B5EF4-FFF2-40B4-BE49-F238E27FC236}">
                        <a16:creationId xmlns:a16="http://schemas.microsoft.com/office/drawing/2014/main" id="{9024FF74-D2B5-B02C-3698-B6F20ED40438}"/>
                      </a:ext>
                    </a:extLst>
                  </p:cNvPr>
                  <p:cNvSpPr/>
                  <p:nvPr/>
                </p:nvSpPr>
                <p:spPr>
                  <a:xfrm>
                    <a:off x="10738710" y="4958940"/>
                    <a:ext cx="5688" cy="5616"/>
                  </a:xfrm>
                  <a:custGeom>
                    <a:avLst/>
                    <a:gdLst>
                      <a:gd name="connsiteX0" fmla="*/ 0 w 5688"/>
                      <a:gd name="connsiteY0" fmla="*/ 2809 h 5616"/>
                      <a:gd name="connsiteX1" fmla="*/ 2808 w 5688"/>
                      <a:gd name="connsiteY1" fmla="*/ 0 h 5616"/>
                      <a:gd name="connsiteX2" fmla="*/ 5689 w 5688"/>
                      <a:gd name="connsiteY2" fmla="*/ 2809 h 5616"/>
                      <a:gd name="connsiteX3" fmla="*/ 2808 w 5688"/>
                      <a:gd name="connsiteY3" fmla="*/ 5617 h 5616"/>
                      <a:gd name="connsiteX4" fmla="*/ 0 w 5688"/>
                      <a:gd name="connsiteY4" fmla="*/ 2809 h 5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88" h="5616">
                        <a:moveTo>
                          <a:pt x="0" y="2809"/>
                        </a:moveTo>
                        <a:cubicBezTo>
                          <a:pt x="0" y="1224"/>
                          <a:pt x="1296" y="0"/>
                          <a:pt x="2808" y="0"/>
                        </a:cubicBezTo>
                        <a:cubicBezTo>
                          <a:pt x="4321" y="0"/>
                          <a:pt x="5689" y="1296"/>
                          <a:pt x="5689" y="2809"/>
                        </a:cubicBezTo>
                        <a:cubicBezTo>
                          <a:pt x="5689" y="4321"/>
                          <a:pt x="4393" y="5617"/>
                          <a:pt x="2808" y="5617"/>
                        </a:cubicBezTo>
                        <a:cubicBezTo>
                          <a:pt x="1224" y="5617"/>
                          <a:pt x="0" y="4321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80" name="Freeform: Shape 4079">
                    <a:extLst>
                      <a:ext uri="{FF2B5EF4-FFF2-40B4-BE49-F238E27FC236}">
                        <a16:creationId xmlns:a16="http://schemas.microsoft.com/office/drawing/2014/main" id="{68434084-2918-E712-9006-17BD66DA885A}"/>
                      </a:ext>
                    </a:extLst>
                  </p:cNvPr>
                  <p:cNvSpPr/>
                  <p:nvPr/>
                </p:nvSpPr>
                <p:spPr>
                  <a:xfrm>
                    <a:off x="10767588" y="4958940"/>
                    <a:ext cx="5688" cy="5616"/>
                  </a:xfrm>
                  <a:custGeom>
                    <a:avLst/>
                    <a:gdLst>
                      <a:gd name="connsiteX0" fmla="*/ 0 w 5688"/>
                      <a:gd name="connsiteY0" fmla="*/ 2809 h 5616"/>
                      <a:gd name="connsiteX1" fmla="*/ 2808 w 5688"/>
                      <a:gd name="connsiteY1" fmla="*/ 0 h 5616"/>
                      <a:gd name="connsiteX2" fmla="*/ 5689 w 5688"/>
                      <a:gd name="connsiteY2" fmla="*/ 2809 h 5616"/>
                      <a:gd name="connsiteX3" fmla="*/ 2808 w 5688"/>
                      <a:gd name="connsiteY3" fmla="*/ 5617 h 5616"/>
                      <a:gd name="connsiteX4" fmla="*/ 0 w 5688"/>
                      <a:gd name="connsiteY4" fmla="*/ 2809 h 5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88" h="5616">
                        <a:moveTo>
                          <a:pt x="0" y="2809"/>
                        </a:moveTo>
                        <a:cubicBezTo>
                          <a:pt x="0" y="1224"/>
                          <a:pt x="1296" y="0"/>
                          <a:pt x="2808" y="0"/>
                        </a:cubicBezTo>
                        <a:cubicBezTo>
                          <a:pt x="4321" y="0"/>
                          <a:pt x="5689" y="1296"/>
                          <a:pt x="5689" y="2809"/>
                        </a:cubicBezTo>
                        <a:cubicBezTo>
                          <a:pt x="5689" y="4321"/>
                          <a:pt x="4393" y="5617"/>
                          <a:pt x="2808" y="5617"/>
                        </a:cubicBezTo>
                        <a:cubicBezTo>
                          <a:pt x="1224" y="5617"/>
                          <a:pt x="0" y="4321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81" name="Freeform: Shape 4080">
                    <a:extLst>
                      <a:ext uri="{FF2B5EF4-FFF2-40B4-BE49-F238E27FC236}">
                        <a16:creationId xmlns:a16="http://schemas.microsoft.com/office/drawing/2014/main" id="{0E8C48A2-0C53-2BFE-D0D1-45820C63838C}"/>
                      </a:ext>
                    </a:extLst>
                  </p:cNvPr>
                  <p:cNvSpPr/>
                  <p:nvPr/>
                </p:nvSpPr>
                <p:spPr>
                  <a:xfrm>
                    <a:off x="10681963" y="4958940"/>
                    <a:ext cx="5616" cy="5616"/>
                  </a:xfrm>
                  <a:custGeom>
                    <a:avLst/>
                    <a:gdLst>
                      <a:gd name="connsiteX0" fmla="*/ 0 w 5616"/>
                      <a:gd name="connsiteY0" fmla="*/ 2809 h 5616"/>
                      <a:gd name="connsiteX1" fmla="*/ 2809 w 5616"/>
                      <a:gd name="connsiteY1" fmla="*/ 0 h 5616"/>
                      <a:gd name="connsiteX2" fmla="*/ 5616 w 5616"/>
                      <a:gd name="connsiteY2" fmla="*/ 2809 h 5616"/>
                      <a:gd name="connsiteX3" fmla="*/ 2809 w 5616"/>
                      <a:gd name="connsiteY3" fmla="*/ 5617 h 5616"/>
                      <a:gd name="connsiteX4" fmla="*/ 0 w 5616"/>
                      <a:gd name="connsiteY4" fmla="*/ 2809 h 5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6" h="5616">
                        <a:moveTo>
                          <a:pt x="0" y="2809"/>
                        </a:moveTo>
                        <a:cubicBezTo>
                          <a:pt x="0" y="1224"/>
                          <a:pt x="1296" y="0"/>
                          <a:pt x="2809" y="0"/>
                        </a:cubicBezTo>
                        <a:cubicBezTo>
                          <a:pt x="4321" y="0"/>
                          <a:pt x="5616" y="1296"/>
                          <a:pt x="5616" y="2809"/>
                        </a:cubicBezTo>
                        <a:cubicBezTo>
                          <a:pt x="5616" y="4321"/>
                          <a:pt x="4393" y="5617"/>
                          <a:pt x="2809" y="5617"/>
                        </a:cubicBezTo>
                        <a:cubicBezTo>
                          <a:pt x="1224" y="5617"/>
                          <a:pt x="0" y="4321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82" name="Freeform: Shape 4081">
                    <a:extLst>
                      <a:ext uri="{FF2B5EF4-FFF2-40B4-BE49-F238E27FC236}">
                        <a16:creationId xmlns:a16="http://schemas.microsoft.com/office/drawing/2014/main" id="{8122154B-FBBB-872D-5F8D-437D3BECC7C1}"/>
                      </a:ext>
                    </a:extLst>
                  </p:cNvPr>
                  <p:cNvSpPr/>
                  <p:nvPr/>
                </p:nvSpPr>
                <p:spPr>
                  <a:xfrm>
                    <a:off x="10709760" y="4999196"/>
                    <a:ext cx="5617" cy="5617"/>
                  </a:xfrm>
                  <a:custGeom>
                    <a:avLst/>
                    <a:gdLst>
                      <a:gd name="connsiteX0" fmla="*/ 0 w 5617"/>
                      <a:gd name="connsiteY0" fmla="*/ 2809 h 5617"/>
                      <a:gd name="connsiteX1" fmla="*/ 2809 w 5617"/>
                      <a:gd name="connsiteY1" fmla="*/ 0 h 5617"/>
                      <a:gd name="connsiteX2" fmla="*/ 5617 w 5617"/>
                      <a:gd name="connsiteY2" fmla="*/ 2809 h 5617"/>
                      <a:gd name="connsiteX3" fmla="*/ 2809 w 5617"/>
                      <a:gd name="connsiteY3" fmla="*/ 5617 h 5617"/>
                      <a:gd name="connsiteX4" fmla="*/ 0 w 5617"/>
                      <a:gd name="connsiteY4" fmla="*/ 2809 h 5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7" h="5617">
                        <a:moveTo>
                          <a:pt x="0" y="2809"/>
                        </a:moveTo>
                        <a:cubicBezTo>
                          <a:pt x="0" y="1296"/>
                          <a:pt x="1296" y="0"/>
                          <a:pt x="2809" y="0"/>
                        </a:cubicBezTo>
                        <a:cubicBezTo>
                          <a:pt x="4321" y="0"/>
                          <a:pt x="5617" y="1296"/>
                          <a:pt x="5617" y="2809"/>
                        </a:cubicBezTo>
                        <a:cubicBezTo>
                          <a:pt x="5617" y="4321"/>
                          <a:pt x="4321" y="5617"/>
                          <a:pt x="2809" y="5617"/>
                        </a:cubicBezTo>
                        <a:cubicBezTo>
                          <a:pt x="1296" y="5617"/>
                          <a:pt x="0" y="4321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83" name="Freeform: Shape 4082">
                    <a:extLst>
                      <a:ext uri="{FF2B5EF4-FFF2-40B4-BE49-F238E27FC236}">
                        <a16:creationId xmlns:a16="http://schemas.microsoft.com/office/drawing/2014/main" id="{7F6D527E-26CE-D4C5-F88B-6E69AD28F5F0}"/>
                      </a:ext>
                    </a:extLst>
                  </p:cNvPr>
                  <p:cNvSpPr/>
                  <p:nvPr/>
                </p:nvSpPr>
                <p:spPr>
                  <a:xfrm>
                    <a:off x="10738710" y="4999196"/>
                    <a:ext cx="5688" cy="5617"/>
                  </a:xfrm>
                  <a:custGeom>
                    <a:avLst/>
                    <a:gdLst>
                      <a:gd name="connsiteX0" fmla="*/ 0 w 5688"/>
                      <a:gd name="connsiteY0" fmla="*/ 2809 h 5617"/>
                      <a:gd name="connsiteX1" fmla="*/ 2808 w 5688"/>
                      <a:gd name="connsiteY1" fmla="*/ 0 h 5617"/>
                      <a:gd name="connsiteX2" fmla="*/ 5689 w 5688"/>
                      <a:gd name="connsiteY2" fmla="*/ 2809 h 5617"/>
                      <a:gd name="connsiteX3" fmla="*/ 2808 w 5688"/>
                      <a:gd name="connsiteY3" fmla="*/ 5617 h 5617"/>
                      <a:gd name="connsiteX4" fmla="*/ 0 w 5688"/>
                      <a:gd name="connsiteY4" fmla="*/ 2809 h 5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88" h="5617">
                        <a:moveTo>
                          <a:pt x="0" y="2809"/>
                        </a:moveTo>
                        <a:cubicBezTo>
                          <a:pt x="0" y="1296"/>
                          <a:pt x="1296" y="0"/>
                          <a:pt x="2808" y="0"/>
                        </a:cubicBezTo>
                        <a:cubicBezTo>
                          <a:pt x="4321" y="0"/>
                          <a:pt x="5689" y="1296"/>
                          <a:pt x="5689" y="2809"/>
                        </a:cubicBezTo>
                        <a:cubicBezTo>
                          <a:pt x="5689" y="4321"/>
                          <a:pt x="4393" y="5617"/>
                          <a:pt x="2808" y="5617"/>
                        </a:cubicBezTo>
                        <a:cubicBezTo>
                          <a:pt x="1224" y="5617"/>
                          <a:pt x="0" y="4321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84" name="Freeform: Shape 4083">
                    <a:extLst>
                      <a:ext uri="{FF2B5EF4-FFF2-40B4-BE49-F238E27FC236}">
                        <a16:creationId xmlns:a16="http://schemas.microsoft.com/office/drawing/2014/main" id="{AE62A453-73EB-AC7F-A9F3-2C43CA6FA65A}"/>
                      </a:ext>
                    </a:extLst>
                  </p:cNvPr>
                  <p:cNvSpPr/>
                  <p:nvPr/>
                </p:nvSpPr>
                <p:spPr>
                  <a:xfrm>
                    <a:off x="10767588" y="4999196"/>
                    <a:ext cx="5688" cy="5617"/>
                  </a:xfrm>
                  <a:custGeom>
                    <a:avLst/>
                    <a:gdLst>
                      <a:gd name="connsiteX0" fmla="*/ 0 w 5688"/>
                      <a:gd name="connsiteY0" fmla="*/ 2809 h 5617"/>
                      <a:gd name="connsiteX1" fmla="*/ 2808 w 5688"/>
                      <a:gd name="connsiteY1" fmla="*/ 0 h 5617"/>
                      <a:gd name="connsiteX2" fmla="*/ 5689 w 5688"/>
                      <a:gd name="connsiteY2" fmla="*/ 2809 h 5617"/>
                      <a:gd name="connsiteX3" fmla="*/ 2808 w 5688"/>
                      <a:gd name="connsiteY3" fmla="*/ 5617 h 5617"/>
                      <a:gd name="connsiteX4" fmla="*/ 0 w 5688"/>
                      <a:gd name="connsiteY4" fmla="*/ 2809 h 5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88" h="5617">
                        <a:moveTo>
                          <a:pt x="0" y="2809"/>
                        </a:moveTo>
                        <a:cubicBezTo>
                          <a:pt x="0" y="1296"/>
                          <a:pt x="1296" y="0"/>
                          <a:pt x="2808" y="0"/>
                        </a:cubicBezTo>
                        <a:cubicBezTo>
                          <a:pt x="4321" y="0"/>
                          <a:pt x="5689" y="1296"/>
                          <a:pt x="5689" y="2809"/>
                        </a:cubicBezTo>
                        <a:cubicBezTo>
                          <a:pt x="5689" y="4321"/>
                          <a:pt x="4393" y="5617"/>
                          <a:pt x="2808" y="5617"/>
                        </a:cubicBezTo>
                        <a:cubicBezTo>
                          <a:pt x="1224" y="5617"/>
                          <a:pt x="0" y="4321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85" name="Freeform: Shape 4084">
                    <a:extLst>
                      <a:ext uri="{FF2B5EF4-FFF2-40B4-BE49-F238E27FC236}">
                        <a16:creationId xmlns:a16="http://schemas.microsoft.com/office/drawing/2014/main" id="{830B2BE0-3649-FA7B-7B0D-7D0340ACAC50}"/>
                      </a:ext>
                    </a:extLst>
                  </p:cNvPr>
                  <p:cNvSpPr/>
                  <p:nvPr/>
                </p:nvSpPr>
                <p:spPr>
                  <a:xfrm>
                    <a:off x="10681963" y="4999196"/>
                    <a:ext cx="5616" cy="5617"/>
                  </a:xfrm>
                  <a:custGeom>
                    <a:avLst/>
                    <a:gdLst>
                      <a:gd name="connsiteX0" fmla="*/ 0 w 5616"/>
                      <a:gd name="connsiteY0" fmla="*/ 2809 h 5617"/>
                      <a:gd name="connsiteX1" fmla="*/ 2809 w 5616"/>
                      <a:gd name="connsiteY1" fmla="*/ 0 h 5617"/>
                      <a:gd name="connsiteX2" fmla="*/ 5616 w 5616"/>
                      <a:gd name="connsiteY2" fmla="*/ 2809 h 5617"/>
                      <a:gd name="connsiteX3" fmla="*/ 2809 w 5616"/>
                      <a:gd name="connsiteY3" fmla="*/ 5617 h 5617"/>
                      <a:gd name="connsiteX4" fmla="*/ 0 w 5616"/>
                      <a:gd name="connsiteY4" fmla="*/ 2809 h 5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6" h="5617">
                        <a:moveTo>
                          <a:pt x="0" y="2809"/>
                        </a:moveTo>
                        <a:cubicBezTo>
                          <a:pt x="0" y="1296"/>
                          <a:pt x="1296" y="0"/>
                          <a:pt x="2809" y="0"/>
                        </a:cubicBezTo>
                        <a:cubicBezTo>
                          <a:pt x="4321" y="0"/>
                          <a:pt x="5616" y="1296"/>
                          <a:pt x="5616" y="2809"/>
                        </a:cubicBezTo>
                        <a:cubicBezTo>
                          <a:pt x="5616" y="4321"/>
                          <a:pt x="4393" y="5617"/>
                          <a:pt x="2809" y="5617"/>
                        </a:cubicBezTo>
                        <a:cubicBezTo>
                          <a:pt x="1224" y="5617"/>
                          <a:pt x="0" y="4321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32A7A1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86" name="Freeform: Shape 4085">
                    <a:extLst>
                      <a:ext uri="{FF2B5EF4-FFF2-40B4-BE49-F238E27FC236}">
                        <a16:creationId xmlns:a16="http://schemas.microsoft.com/office/drawing/2014/main" id="{CF7B790F-DF3B-9C98-F234-67F0E8219AE7}"/>
                      </a:ext>
                    </a:extLst>
                  </p:cNvPr>
                  <p:cNvSpPr/>
                  <p:nvPr/>
                </p:nvSpPr>
                <p:spPr>
                  <a:xfrm>
                    <a:off x="10782855" y="4977592"/>
                    <a:ext cx="5616" cy="5689"/>
                  </a:xfrm>
                  <a:custGeom>
                    <a:avLst/>
                    <a:gdLst>
                      <a:gd name="connsiteX0" fmla="*/ 0 w 5616"/>
                      <a:gd name="connsiteY0" fmla="*/ 2809 h 5689"/>
                      <a:gd name="connsiteX1" fmla="*/ 2808 w 5616"/>
                      <a:gd name="connsiteY1" fmla="*/ 0 h 5689"/>
                      <a:gd name="connsiteX2" fmla="*/ 5616 w 5616"/>
                      <a:gd name="connsiteY2" fmla="*/ 2809 h 5689"/>
                      <a:gd name="connsiteX3" fmla="*/ 2808 w 5616"/>
                      <a:gd name="connsiteY3" fmla="*/ 5689 h 5689"/>
                      <a:gd name="connsiteX4" fmla="*/ 0 w 5616"/>
                      <a:gd name="connsiteY4" fmla="*/ 2809 h 5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16" h="5689">
                        <a:moveTo>
                          <a:pt x="0" y="2809"/>
                        </a:moveTo>
                        <a:cubicBezTo>
                          <a:pt x="0" y="1225"/>
                          <a:pt x="1296" y="0"/>
                          <a:pt x="2808" y="0"/>
                        </a:cubicBezTo>
                        <a:cubicBezTo>
                          <a:pt x="4321" y="0"/>
                          <a:pt x="5616" y="1296"/>
                          <a:pt x="5616" y="2809"/>
                        </a:cubicBezTo>
                        <a:cubicBezTo>
                          <a:pt x="5616" y="4321"/>
                          <a:pt x="4321" y="5689"/>
                          <a:pt x="2808" y="5689"/>
                        </a:cubicBezTo>
                        <a:cubicBezTo>
                          <a:pt x="1296" y="5689"/>
                          <a:pt x="0" y="4393"/>
                          <a:pt x="0" y="2809"/>
                        </a:cubicBezTo>
                        <a:close/>
                      </a:path>
                    </a:pathLst>
                  </a:custGeom>
                  <a:solidFill>
                    <a:srgbClr val="2D5856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087" name="Graphic 6">
                    <a:extLst>
                      <a:ext uri="{FF2B5EF4-FFF2-40B4-BE49-F238E27FC236}">
                        <a16:creationId xmlns:a16="http://schemas.microsoft.com/office/drawing/2014/main" id="{54AF4A53-2089-ECCC-1BE9-A32FE258A2A4}"/>
                      </a:ext>
                    </a:extLst>
                  </p:cNvPr>
                  <p:cNvGrpSpPr/>
                  <p:nvPr/>
                </p:nvGrpSpPr>
                <p:grpSpPr>
                  <a:xfrm>
                    <a:off x="10796465" y="4958940"/>
                    <a:ext cx="6265" cy="45872"/>
                    <a:chOff x="10796465" y="4958940"/>
                    <a:chExt cx="6265" cy="45872"/>
                  </a:xfrm>
                  <a:solidFill>
                    <a:srgbClr val="32A7A1"/>
                  </a:solidFill>
                </p:grpSpPr>
                <p:sp>
                  <p:nvSpPr>
                    <p:cNvPr id="4088" name="Freeform: Shape 4087">
                      <a:extLst>
                        <a:ext uri="{FF2B5EF4-FFF2-40B4-BE49-F238E27FC236}">
                          <a16:creationId xmlns:a16="http://schemas.microsoft.com/office/drawing/2014/main" id="{8ACD2A6D-6086-F8F5-F6B1-4762065F0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7041" y="4958940"/>
                      <a:ext cx="5688" cy="5616"/>
                    </a:xfrm>
                    <a:custGeom>
                      <a:avLst/>
                      <a:gdLst>
                        <a:gd name="connsiteX0" fmla="*/ 0 w 5688"/>
                        <a:gd name="connsiteY0" fmla="*/ 2809 h 5616"/>
                        <a:gd name="connsiteX1" fmla="*/ 2809 w 5688"/>
                        <a:gd name="connsiteY1" fmla="*/ 0 h 5616"/>
                        <a:gd name="connsiteX2" fmla="*/ 5689 w 5688"/>
                        <a:gd name="connsiteY2" fmla="*/ 2809 h 5616"/>
                        <a:gd name="connsiteX3" fmla="*/ 2809 w 5688"/>
                        <a:gd name="connsiteY3" fmla="*/ 5617 h 5616"/>
                        <a:gd name="connsiteX4" fmla="*/ 0 w 5688"/>
                        <a:gd name="connsiteY4" fmla="*/ 2809 h 5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8" h="5616">
                          <a:moveTo>
                            <a:pt x="0" y="2809"/>
                          </a:moveTo>
                          <a:cubicBezTo>
                            <a:pt x="0" y="1224"/>
                            <a:pt x="1296" y="0"/>
                            <a:pt x="2809" y="0"/>
                          </a:cubicBezTo>
                          <a:cubicBezTo>
                            <a:pt x="4321" y="0"/>
                            <a:pt x="5689" y="1296"/>
                            <a:pt x="5689" y="2809"/>
                          </a:cubicBezTo>
                          <a:cubicBezTo>
                            <a:pt x="5689" y="4321"/>
                            <a:pt x="4393" y="5617"/>
                            <a:pt x="2809" y="5617"/>
                          </a:cubicBezTo>
                          <a:cubicBezTo>
                            <a:pt x="1224" y="5617"/>
                            <a:pt x="0" y="4321"/>
                            <a:pt x="0" y="2809"/>
                          </a:cubicBezTo>
                          <a:close/>
                        </a:path>
                      </a:pathLst>
                    </a:custGeom>
                    <a:solidFill>
                      <a:srgbClr val="32A7A1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89" name="Freeform: Shape 4088">
                      <a:extLst>
                        <a:ext uri="{FF2B5EF4-FFF2-40B4-BE49-F238E27FC236}">
                          <a16:creationId xmlns:a16="http://schemas.microsoft.com/office/drawing/2014/main" id="{3CD5DD99-3CB8-8F1B-4588-60AB6E3C21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6465" y="4999196"/>
                      <a:ext cx="5617" cy="5617"/>
                    </a:xfrm>
                    <a:custGeom>
                      <a:avLst/>
                      <a:gdLst>
                        <a:gd name="connsiteX0" fmla="*/ 0 w 5617"/>
                        <a:gd name="connsiteY0" fmla="*/ 2809 h 5617"/>
                        <a:gd name="connsiteX1" fmla="*/ 2809 w 5617"/>
                        <a:gd name="connsiteY1" fmla="*/ 0 h 5617"/>
                        <a:gd name="connsiteX2" fmla="*/ 5617 w 5617"/>
                        <a:gd name="connsiteY2" fmla="*/ 2809 h 5617"/>
                        <a:gd name="connsiteX3" fmla="*/ 2809 w 5617"/>
                        <a:gd name="connsiteY3" fmla="*/ 5617 h 5617"/>
                        <a:gd name="connsiteX4" fmla="*/ 0 w 5617"/>
                        <a:gd name="connsiteY4" fmla="*/ 2809 h 5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17" h="5617">
                          <a:moveTo>
                            <a:pt x="0" y="2809"/>
                          </a:moveTo>
                          <a:cubicBezTo>
                            <a:pt x="0" y="1296"/>
                            <a:pt x="1297" y="0"/>
                            <a:pt x="2809" y="0"/>
                          </a:cubicBezTo>
                          <a:cubicBezTo>
                            <a:pt x="4322" y="0"/>
                            <a:pt x="5617" y="1296"/>
                            <a:pt x="5617" y="2809"/>
                          </a:cubicBezTo>
                          <a:cubicBezTo>
                            <a:pt x="5617" y="4321"/>
                            <a:pt x="4322" y="5617"/>
                            <a:pt x="2809" y="5617"/>
                          </a:cubicBezTo>
                          <a:cubicBezTo>
                            <a:pt x="1297" y="5617"/>
                            <a:pt x="0" y="4321"/>
                            <a:pt x="0" y="2809"/>
                          </a:cubicBezTo>
                          <a:close/>
                        </a:path>
                      </a:pathLst>
                    </a:custGeom>
                    <a:solidFill>
                      <a:srgbClr val="32A7A1"/>
                    </a:solidFill>
                    <a:ln w="720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4063" name="Freeform: Shape 4062">
                  <a:extLst>
                    <a:ext uri="{FF2B5EF4-FFF2-40B4-BE49-F238E27FC236}">
                      <a16:creationId xmlns:a16="http://schemas.microsoft.com/office/drawing/2014/main" id="{DD14B2D1-4161-AC2C-3688-39FABBD6403F}"/>
                    </a:ext>
                  </a:extLst>
                </p:cNvPr>
                <p:cNvSpPr/>
                <p:nvPr/>
              </p:nvSpPr>
              <p:spPr>
                <a:xfrm>
                  <a:off x="10678146" y="4934744"/>
                  <a:ext cx="67260" cy="67260"/>
                </a:xfrm>
                <a:custGeom>
                  <a:avLst/>
                  <a:gdLst>
                    <a:gd name="connsiteX0" fmla="*/ 0 w 67260"/>
                    <a:gd name="connsiteY0" fmla="*/ 33630 h 67260"/>
                    <a:gd name="connsiteX1" fmla="*/ 33631 w 67260"/>
                    <a:gd name="connsiteY1" fmla="*/ 0 h 67260"/>
                    <a:gd name="connsiteX2" fmla="*/ 67261 w 67260"/>
                    <a:gd name="connsiteY2" fmla="*/ 33630 h 67260"/>
                    <a:gd name="connsiteX3" fmla="*/ 33631 w 67260"/>
                    <a:gd name="connsiteY3" fmla="*/ 67261 h 67260"/>
                    <a:gd name="connsiteX4" fmla="*/ 0 w 67260"/>
                    <a:gd name="connsiteY4" fmla="*/ 33630 h 67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260" h="67260">
                      <a:moveTo>
                        <a:pt x="0" y="33630"/>
                      </a:moveTo>
                      <a:cubicBezTo>
                        <a:pt x="0" y="15051"/>
                        <a:pt x="15051" y="0"/>
                        <a:pt x="33631" y="0"/>
                      </a:cubicBezTo>
                      <a:cubicBezTo>
                        <a:pt x="52210" y="0"/>
                        <a:pt x="67261" y="15051"/>
                        <a:pt x="67261" y="33630"/>
                      </a:cubicBezTo>
                      <a:cubicBezTo>
                        <a:pt x="67261" y="52210"/>
                        <a:pt x="52210" y="67261"/>
                        <a:pt x="33631" y="67261"/>
                      </a:cubicBezTo>
                      <a:cubicBezTo>
                        <a:pt x="15051" y="67261"/>
                        <a:pt x="0" y="52210"/>
                        <a:pt x="0" y="33630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60" name="Freeform: Shape 4059">
                <a:extLst>
                  <a:ext uri="{FF2B5EF4-FFF2-40B4-BE49-F238E27FC236}">
                    <a16:creationId xmlns:a16="http://schemas.microsoft.com/office/drawing/2014/main" id="{A0A06B33-41AB-7CE2-5E9B-E88BF7152D41}"/>
                  </a:ext>
                </a:extLst>
              </p:cNvPr>
              <p:cNvSpPr/>
              <p:nvPr/>
            </p:nvSpPr>
            <p:spPr>
              <a:xfrm>
                <a:off x="10599794" y="4926030"/>
                <a:ext cx="49113" cy="51994"/>
              </a:xfrm>
              <a:custGeom>
                <a:avLst/>
                <a:gdLst>
                  <a:gd name="connsiteX0" fmla="*/ 0 w 49113"/>
                  <a:gd name="connsiteY0" fmla="*/ 28878 h 51994"/>
                  <a:gd name="connsiteX1" fmla="*/ 28878 w 49113"/>
                  <a:gd name="connsiteY1" fmla="*/ 0 h 51994"/>
                  <a:gd name="connsiteX2" fmla="*/ 49113 w 49113"/>
                  <a:gd name="connsiteY2" fmla="*/ 28878 h 51994"/>
                  <a:gd name="connsiteX3" fmla="*/ 25997 w 49113"/>
                  <a:gd name="connsiteY3" fmla="*/ 51994 h 51994"/>
                  <a:gd name="connsiteX4" fmla="*/ 0 w 49113"/>
                  <a:gd name="connsiteY4" fmla="*/ 28878 h 51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113" h="51994">
                    <a:moveTo>
                      <a:pt x="0" y="28878"/>
                    </a:moveTo>
                    <a:cubicBezTo>
                      <a:pt x="0" y="12962"/>
                      <a:pt x="12963" y="0"/>
                      <a:pt x="28878" y="0"/>
                    </a:cubicBezTo>
                    <a:cubicBezTo>
                      <a:pt x="44793" y="0"/>
                      <a:pt x="49113" y="12890"/>
                      <a:pt x="49113" y="28878"/>
                    </a:cubicBezTo>
                    <a:cubicBezTo>
                      <a:pt x="49113" y="44865"/>
                      <a:pt x="41984" y="51994"/>
                      <a:pt x="25997" y="51994"/>
                    </a:cubicBezTo>
                    <a:cubicBezTo>
                      <a:pt x="10010" y="51994"/>
                      <a:pt x="0" y="44865"/>
                      <a:pt x="0" y="288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1" name="Freeform: Shape 4060">
                <a:extLst>
                  <a:ext uri="{FF2B5EF4-FFF2-40B4-BE49-F238E27FC236}">
                    <a16:creationId xmlns:a16="http://schemas.microsoft.com/office/drawing/2014/main" id="{DB34AC0C-FB65-D775-E4F9-29148C4EE91D}"/>
                  </a:ext>
                </a:extLst>
              </p:cNvPr>
              <p:cNvSpPr/>
              <p:nvPr/>
            </p:nvSpPr>
            <p:spPr>
              <a:xfrm>
                <a:off x="10970860" y="5642968"/>
                <a:ext cx="51623" cy="51029"/>
              </a:xfrm>
              <a:custGeom>
                <a:avLst/>
                <a:gdLst>
                  <a:gd name="connsiteX0" fmla="*/ 45248 w 51623"/>
                  <a:gd name="connsiteY0" fmla="*/ 8677 h 51029"/>
                  <a:gd name="connsiteX1" fmla="*/ 34231 w 51623"/>
                  <a:gd name="connsiteY1" fmla="*/ 1835 h 51029"/>
                  <a:gd name="connsiteX2" fmla="*/ 19900 w 51623"/>
                  <a:gd name="connsiteY2" fmla="*/ 51021 h 51029"/>
                  <a:gd name="connsiteX3" fmla="*/ 45248 w 51623"/>
                  <a:gd name="connsiteY3" fmla="*/ 8605 h 51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623" h="51029">
                    <a:moveTo>
                      <a:pt x="45248" y="8677"/>
                    </a:moveTo>
                    <a:cubicBezTo>
                      <a:pt x="43016" y="4572"/>
                      <a:pt x="34231" y="1835"/>
                      <a:pt x="34231" y="1835"/>
                    </a:cubicBezTo>
                    <a:cubicBezTo>
                      <a:pt x="888" y="-11271"/>
                      <a:pt x="-15603" y="50085"/>
                      <a:pt x="19900" y="51021"/>
                    </a:cubicBezTo>
                    <a:cubicBezTo>
                      <a:pt x="41504" y="51597"/>
                      <a:pt x="62532" y="22431"/>
                      <a:pt x="45248" y="86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011" name="Graphic 6">
              <a:extLst>
                <a:ext uri="{FF2B5EF4-FFF2-40B4-BE49-F238E27FC236}">
                  <a16:creationId xmlns:a16="http://schemas.microsoft.com/office/drawing/2014/main" id="{79D5B859-E2F1-A49D-CAA2-5D2F9D878312}"/>
                </a:ext>
              </a:extLst>
            </p:cNvPr>
            <p:cNvGrpSpPr/>
            <p:nvPr/>
          </p:nvGrpSpPr>
          <p:grpSpPr>
            <a:xfrm>
              <a:off x="10176639" y="5228129"/>
              <a:ext cx="1257584" cy="409616"/>
              <a:chOff x="10176639" y="5228129"/>
              <a:chExt cx="1257584" cy="409616"/>
            </a:xfrm>
          </p:grpSpPr>
          <p:sp>
            <p:nvSpPr>
              <p:cNvPr id="4012" name="Freeform: Shape 4011">
                <a:extLst>
                  <a:ext uri="{FF2B5EF4-FFF2-40B4-BE49-F238E27FC236}">
                    <a16:creationId xmlns:a16="http://schemas.microsoft.com/office/drawing/2014/main" id="{C2B8020E-8558-639E-609F-448EAB4672CA}"/>
                  </a:ext>
                </a:extLst>
              </p:cNvPr>
              <p:cNvSpPr/>
              <p:nvPr/>
            </p:nvSpPr>
            <p:spPr>
              <a:xfrm>
                <a:off x="10176639" y="5470313"/>
                <a:ext cx="293746" cy="167432"/>
              </a:xfrm>
              <a:custGeom>
                <a:avLst/>
                <a:gdLst>
                  <a:gd name="connsiteX0" fmla="*/ 293746 w 293746"/>
                  <a:gd name="connsiteY0" fmla="*/ 167433 h 167432"/>
                  <a:gd name="connsiteX1" fmla="*/ 0 w 293746"/>
                  <a:gd name="connsiteY1" fmla="*/ 167433 h 167432"/>
                  <a:gd name="connsiteX2" fmla="*/ 59987 w 293746"/>
                  <a:gd name="connsiteY2" fmla="*/ 82096 h 167432"/>
                  <a:gd name="connsiteX3" fmla="*/ 0 w 293746"/>
                  <a:gd name="connsiteY3" fmla="*/ 0 h 167432"/>
                  <a:gd name="connsiteX4" fmla="*/ 293746 w 293746"/>
                  <a:gd name="connsiteY4" fmla="*/ 0 h 167432"/>
                  <a:gd name="connsiteX5" fmla="*/ 293746 w 293746"/>
                  <a:gd name="connsiteY5" fmla="*/ 167433 h 16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3746" h="167432">
                    <a:moveTo>
                      <a:pt x="293746" y="167433"/>
                    </a:moveTo>
                    <a:lnTo>
                      <a:pt x="0" y="167433"/>
                    </a:lnTo>
                    <a:lnTo>
                      <a:pt x="59987" y="82096"/>
                    </a:lnTo>
                    <a:lnTo>
                      <a:pt x="0" y="0"/>
                    </a:lnTo>
                    <a:lnTo>
                      <a:pt x="293746" y="0"/>
                    </a:lnTo>
                    <a:lnTo>
                      <a:pt x="293746" y="167433"/>
                    </a:ln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3" name="Freeform: Shape 4012">
                <a:extLst>
                  <a:ext uri="{FF2B5EF4-FFF2-40B4-BE49-F238E27FC236}">
                    <a16:creationId xmlns:a16="http://schemas.microsoft.com/office/drawing/2014/main" id="{A8C9616E-38FD-350F-7DE3-7D91D86B741B}"/>
                  </a:ext>
                </a:extLst>
              </p:cNvPr>
              <p:cNvSpPr/>
              <p:nvPr/>
            </p:nvSpPr>
            <p:spPr>
              <a:xfrm>
                <a:off x="10331398" y="5589568"/>
                <a:ext cx="138987" cy="48177"/>
              </a:xfrm>
              <a:custGeom>
                <a:avLst/>
                <a:gdLst>
                  <a:gd name="connsiteX0" fmla="*/ 138988 w 138987"/>
                  <a:gd name="connsiteY0" fmla="*/ 48178 h 48177"/>
                  <a:gd name="connsiteX1" fmla="*/ 0 w 138987"/>
                  <a:gd name="connsiteY1" fmla="*/ 792 h 48177"/>
                  <a:gd name="connsiteX2" fmla="*/ 138988 w 138987"/>
                  <a:gd name="connsiteY2" fmla="*/ 0 h 48177"/>
                  <a:gd name="connsiteX3" fmla="*/ 138988 w 138987"/>
                  <a:gd name="connsiteY3" fmla="*/ 48178 h 48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987" h="48177">
                    <a:moveTo>
                      <a:pt x="138988" y="48178"/>
                    </a:moveTo>
                    <a:lnTo>
                      <a:pt x="0" y="792"/>
                    </a:lnTo>
                    <a:lnTo>
                      <a:pt x="138988" y="0"/>
                    </a:lnTo>
                    <a:lnTo>
                      <a:pt x="138988" y="48178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4" name="Freeform: Shape 4013">
                <a:extLst>
                  <a:ext uri="{FF2B5EF4-FFF2-40B4-BE49-F238E27FC236}">
                    <a16:creationId xmlns:a16="http://schemas.microsoft.com/office/drawing/2014/main" id="{8C6D7776-662C-E471-6C1A-CD3439C0DE24}"/>
                  </a:ext>
                </a:extLst>
              </p:cNvPr>
              <p:cNvSpPr/>
              <p:nvPr/>
            </p:nvSpPr>
            <p:spPr>
              <a:xfrm>
                <a:off x="11140477" y="5470313"/>
                <a:ext cx="293746" cy="167432"/>
              </a:xfrm>
              <a:custGeom>
                <a:avLst/>
                <a:gdLst>
                  <a:gd name="connsiteX0" fmla="*/ 0 w 293746"/>
                  <a:gd name="connsiteY0" fmla="*/ 167433 h 167432"/>
                  <a:gd name="connsiteX1" fmla="*/ 293746 w 293746"/>
                  <a:gd name="connsiteY1" fmla="*/ 167433 h 167432"/>
                  <a:gd name="connsiteX2" fmla="*/ 233759 w 293746"/>
                  <a:gd name="connsiteY2" fmla="*/ 82096 h 167432"/>
                  <a:gd name="connsiteX3" fmla="*/ 293746 w 293746"/>
                  <a:gd name="connsiteY3" fmla="*/ 0 h 167432"/>
                  <a:gd name="connsiteX4" fmla="*/ 0 w 293746"/>
                  <a:gd name="connsiteY4" fmla="*/ 0 h 167432"/>
                  <a:gd name="connsiteX5" fmla="*/ 0 w 293746"/>
                  <a:gd name="connsiteY5" fmla="*/ 167433 h 16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3746" h="167432">
                    <a:moveTo>
                      <a:pt x="0" y="167433"/>
                    </a:moveTo>
                    <a:lnTo>
                      <a:pt x="293746" y="167433"/>
                    </a:lnTo>
                    <a:lnTo>
                      <a:pt x="233759" y="82096"/>
                    </a:lnTo>
                    <a:lnTo>
                      <a:pt x="293746" y="0"/>
                    </a:lnTo>
                    <a:lnTo>
                      <a:pt x="0" y="0"/>
                    </a:lnTo>
                    <a:lnTo>
                      <a:pt x="0" y="167433"/>
                    </a:ln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5" name="Freeform: Shape 4014">
                <a:extLst>
                  <a:ext uri="{FF2B5EF4-FFF2-40B4-BE49-F238E27FC236}">
                    <a16:creationId xmlns:a16="http://schemas.microsoft.com/office/drawing/2014/main" id="{74743E57-733C-66D4-313C-758DB03E37C5}"/>
                  </a:ext>
                </a:extLst>
              </p:cNvPr>
              <p:cNvSpPr/>
              <p:nvPr/>
            </p:nvSpPr>
            <p:spPr>
              <a:xfrm>
                <a:off x="11140405" y="5589568"/>
                <a:ext cx="139059" cy="48177"/>
              </a:xfrm>
              <a:custGeom>
                <a:avLst/>
                <a:gdLst>
                  <a:gd name="connsiteX0" fmla="*/ 72 w 139059"/>
                  <a:gd name="connsiteY0" fmla="*/ 48178 h 48177"/>
                  <a:gd name="connsiteX1" fmla="*/ 139060 w 139059"/>
                  <a:gd name="connsiteY1" fmla="*/ 792 h 48177"/>
                  <a:gd name="connsiteX2" fmla="*/ 0 w 139059"/>
                  <a:gd name="connsiteY2" fmla="*/ 0 h 48177"/>
                  <a:gd name="connsiteX3" fmla="*/ 72 w 139059"/>
                  <a:gd name="connsiteY3" fmla="*/ 48178 h 48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059" h="48177">
                    <a:moveTo>
                      <a:pt x="72" y="48178"/>
                    </a:moveTo>
                    <a:lnTo>
                      <a:pt x="139060" y="792"/>
                    </a:lnTo>
                    <a:lnTo>
                      <a:pt x="0" y="0"/>
                    </a:lnTo>
                    <a:lnTo>
                      <a:pt x="72" y="48178"/>
                    </a:lnTo>
                    <a:close/>
                  </a:path>
                </a:pathLst>
              </a:custGeom>
              <a:solidFill>
                <a:srgbClr val="87176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6" name="Freeform: Shape 4015">
                <a:extLst>
                  <a:ext uri="{FF2B5EF4-FFF2-40B4-BE49-F238E27FC236}">
                    <a16:creationId xmlns:a16="http://schemas.microsoft.com/office/drawing/2014/main" id="{39625B0B-290F-7EC6-A222-453D588B26F0}"/>
                  </a:ext>
                </a:extLst>
              </p:cNvPr>
              <p:cNvSpPr/>
              <p:nvPr/>
            </p:nvSpPr>
            <p:spPr>
              <a:xfrm>
                <a:off x="10432434" y="5281851"/>
                <a:ext cx="278190" cy="173050"/>
              </a:xfrm>
              <a:custGeom>
                <a:avLst/>
                <a:gdLst>
                  <a:gd name="connsiteX0" fmla="*/ 94771 w 278190"/>
                  <a:gd name="connsiteY0" fmla="*/ 0 h 173050"/>
                  <a:gd name="connsiteX1" fmla="*/ 278191 w 278190"/>
                  <a:gd name="connsiteY1" fmla="*/ 173050 h 173050"/>
                  <a:gd name="connsiteX2" fmla="*/ 97939 w 278190"/>
                  <a:gd name="connsiteY2" fmla="*/ 169522 h 173050"/>
                  <a:gd name="connsiteX3" fmla="*/ 0 w 278190"/>
                  <a:gd name="connsiteY3" fmla="*/ 113711 h 173050"/>
                  <a:gd name="connsiteX4" fmla="*/ 94771 w 278190"/>
                  <a:gd name="connsiteY4" fmla="*/ 0 h 173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190" h="173050">
                    <a:moveTo>
                      <a:pt x="94771" y="0"/>
                    </a:moveTo>
                    <a:lnTo>
                      <a:pt x="278191" y="173050"/>
                    </a:lnTo>
                    <a:lnTo>
                      <a:pt x="97939" y="169522"/>
                    </a:lnTo>
                    <a:lnTo>
                      <a:pt x="0" y="113711"/>
                    </a:lnTo>
                    <a:lnTo>
                      <a:pt x="94771" y="0"/>
                    </a:ln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7" name="Freeform: Shape 4016">
                <a:extLst>
                  <a:ext uri="{FF2B5EF4-FFF2-40B4-BE49-F238E27FC236}">
                    <a16:creationId xmlns:a16="http://schemas.microsoft.com/office/drawing/2014/main" id="{576E17EF-38AA-6630-5BEC-64BA633510E5}"/>
                  </a:ext>
                </a:extLst>
              </p:cNvPr>
              <p:cNvSpPr/>
              <p:nvPr/>
            </p:nvSpPr>
            <p:spPr>
              <a:xfrm>
                <a:off x="10900237" y="5281851"/>
                <a:ext cx="278118" cy="173050"/>
              </a:xfrm>
              <a:custGeom>
                <a:avLst/>
                <a:gdLst>
                  <a:gd name="connsiteX0" fmla="*/ 183420 w 278118"/>
                  <a:gd name="connsiteY0" fmla="*/ 0 h 173050"/>
                  <a:gd name="connsiteX1" fmla="*/ 0 w 278118"/>
                  <a:gd name="connsiteY1" fmla="*/ 173050 h 173050"/>
                  <a:gd name="connsiteX2" fmla="*/ 180252 w 278118"/>
                  <a:gd name="connsiteY2" fmla="*/ 169522 h 173050"/>
                  <a:gd name="connsiteX3" fmla="*/ 278119 w 278118"/>
                  <a:gd name="connsiteY3" fmla="*/ 113711 h 173050"/>
                  <a:gd name="connsiteX4" fmla="*/ 183420 w 278118"/>
                  <a:gd name="connsiteY4" fmla="*/ 0 h 173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118" h="173050">
                    <a:moveTo>
                      <a:pt x="183420" y="0"/>
                    </a:moveTo>
                    <a:lnTo>
                      <a:pt x="0" y="173050"/>
                    </a:lnTo>
                    <a:lnTo>
                      <a:pt x="180252" y="169522"/>
                    </a:lnTo>
                    <a:lnTo>
                      <a:pt x="278119" y="113711"/>
                    </a:lnTo>
                    <a:lnTo>
                      <a:pt x="183420" y="0"/>
                    </a:ln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8" name="Freeform: Shape 4017">
                <a:extLst>
                  <a:ext uri="{FF2B5EF4-FFF2-40B4-BE49-F238E27FC236}">
                    <a16:creationId xmlns:a16="http://schemas.microsoft.com/office/drawing/2014/main" id="{A14F0253-587C-DC1C-26E2-4D1F31D854C8}"/>
                  </a:ext>
                </a:extLst>
              </p:cNvPr>
              <p:cNvSpPr/>
              <p:nvPr/>
            </p:nvSpPr>
            <p:spPr>
              <a:xfrm>
                <a:off x="10432433" y="5228129"/>
                <a:ext cx="745130" cy="167432"/>
              </a:xfrm>
              <a:custGeom>
                <a:avLst/>
                <a:gdLst>
                  <a:gd name="connsiteX0" fmla="*/ 0 w 745130"/>
                  <a:gd name="connsiteY0" fmla="*/ 0 h 167432"/>
                  <a:gd name="connsiteX1" fmla="*/ 745131 w 745130"/>
                  <a:gd name="connsiteY1" fmla="*/ 0 h 167432"/>
                  <a:gd name="connsiteX2" fmla="*/ 745131 w 745130"/>
                  <a:gd name="connsiteY2" fmla="*/ 167433 h 167432"/>
                  <a:gd name="connsiteX3" fmla="*/ 0 w 745130"/>
                  <a:gd name="connsiteY3" fmla="*/ 167433 h 16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5130" h="167432">
                    <a:moveTo>
                      <a:pt x="0" y="0"/>
                    </a:moveTo>
                    <a:lnTo>
                      <a:pt x="745131" y="0"/>
                    </a:lnTo>
                    <a:lnTo>
                      <a:pt x="745131" y="167433"/>
                    </a:lnTo>
                    <a:lnTo>
                      <a:pt x="0" y="167433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4019" name="Freeform: Shape 4018">
                <a:extLst>
                  <a:ext uri="{FF2B5EF4-FFF2-40B4-BE49-F238E27FC236}">
                    <a16:creationId xmlns:a16="http://schemas.microsoft.com/office/drawing/2014/main" id="{617E3117-B54B-3743-5B43-56407F2F7454}"/>
                  </a:ext>
                </a:extLst>
              </p:cNvPr>
              <p:cNvSpPr/>
              <p:nvPr/>
            </p:nvSpPr>
            <p:spPr>
              <a:xfrm>
                <a:off x="10331398" y="5422927"/>
                <a:ext cx="944393" cy="167432"/>
              </a:xfrm>
              <a:custGeom>
                <a:avLst/>
                <a:gdLst>
                  <a:gd name="connsiteX0" fmla="*/ 0 w 944393"/>
                  <a:gd name="connsiteY0" fmla="*/ 0 h 167432"/>
                  <a:gd name="connsiteX1" fmla="*/ 944394 w 944393"/>
                  <a:gd name="connsiteY1" fmla="*/ 0 h 167432"/>
                  <a:gd name="connsiteX2" fmla="*/ 944394 w 944393"/>
                  <a:gd name="connsiteY2" fmla="*/ 167433 h 167432"/>
                  <a:gd name="connsiteX3" fmla="*/ 0 w 944393"/>
                  <a:gd name="connsiteY3" fmla="*/ 167433 h 16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393" h="167432">
                    <a:moveTo>
                      <a:pt x="0" y="0"/>
                    </a:moveTo>
                    <a:lnTo>
                      <a:pt x="944394" y="0"/>
                    </a:lnTo>
                    <a:lnTo>
                      <a:pt x="944394" y="167433"/>
                    </a:lnTo>
                    <a:lnTo>
                      <a:pt x="0" y="167433"/>
                    </a:ln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20" name="Graphic 6">
                <a:extLst>
                  <a:ext uri="{FF2B5EF4-FFF2-40B4-BE49-F238E27FC236}">
                    <a16:creationId xmlns:a16="http://schemas.microsoft.com/office/drawing/2014/main" id="{759940F8-9277-3C97-65B7-91C29C3BF56C}"/>
                  </a:ext>
                </a:extLst>
              </p:cNvPr>
              <p:cNvGrpSpPr/>
              <p:nvPr/>
            </p:nvGrpSpPr>
            <p:grpSpPr>
              <a:xfrm>
                <a:off x="10595116" y="5246705"/>
                <a:ext cx="413503" cy="134774"/>
                <a:chOff x="10595116" y="5246705"/>
                <a:chExt cx="413503" cy="134774"/>
              </a:xfrm>
              <a:solidFill>
                <a:srgbClr val="FFFFFF"/>
              </a:solidFill>
            </p:grpSpPr>
            <p:sp>
              <p:nvSpPr>
                <p:cNvPr id="4031" name="Freeform: Shape 4030">
                  <a:extLst>
                    <a:ext uri="{FF2B5EF4-FFF2-40B4-BE49-F238E27FC236}">
                      <a16:creationId xmlns:a16="http://schemas.microsoft.com/office/drawing/2014/main" id="{01732C63-5F2B-D7B1-F1D9-41296112491F}"/>
                    </a:ext>
                  </a:extLst>
                </p:cNvPr>
                <p:cNvSpPr/>
                <p:nvPr/>
              </p:nvSpPr>
              <p:spPr>
                <a:xfrm>
                  <a:off x="10595116" y="5246705"/>
                  <a:ext cx="175423" cy="133692"/>
                </a:xfrm>
                <a:custGeom>
                  <a:avLst/>
                  <a:gdLst>
                    <a:gd name="connsiteX0" fmla="*/ 161813 w 175423"/>
                    <a:gd name="connsiteY0" fmla="*/ 5117 h 133692"/>
                    <a:gd name="connsiteX1" fmla="*/ 170095 w 175423"/>
                    <a:gd name="connsiteY1" fmla="*/ 3676 h 133692"/>
                    <a:gd name="connsiteX2" fmla="*/ 174704 w 175423"/>
                    <a:gd name="connsiteY2" fmla="*/ 4901 h 133692"/>
                    <a:gd name="connsiteX3" fmla="*/ 174992 w 175423"/>
                    <a:gd name="connsiteY3" fmla="*/ 8285 h 133692"/>
                    <a:gd name="connsiteX4" fmla="*/ 170672 w 175423"/>
                    <a:gd name="connsiteY4" fmla="*/ 13326 h 133692"/>
                    <a:gd name="connsiteX5" fmla="*/ 164550 w 175423"/>
                    <a:gd name="connsiteY5" fmla="*/ 19231 h 133692"/>
                    <a:gd name="connsiteX6" fmla="*/ 158284 w 175423"/>
                    <a:gd name="connsiteY6" fmla="*/ 27225 h 133692"/>
                    <a:gd name="connsiteX7" fmla="*/ 152596 w 175423"/>
                    <a:gd name="connsiteY7" fmla="*/ 37163 h 133692"/>
                    <a:gd name="connsiteX8" fmla="*/ 147987 w 175423"/>
                    <a:gd name="connsiteY8" fmla="*/ 49333 h 133692"/>
                    <a:gd name="connsiteX9" fmla="*/ 144818 w 175423"/>
                    <a:gd name="connsiteY9" fmla="*/ 65104 h 133692"/>
                    <a:gd name="connsiteX10" fmla="*/ 144242 w 175423"/>
                    <a:gd name="connsiteY10" fmla="*/ 81163 h 133692"/>
                    <a:gd name="connsiteX11" fmla="*/ 146115 w 175423"/>
                    <a:gd name="connsiteY11" fmla="*/ 96215 h 133692"/>
                    <a:gd name="connsiteX12" fmla="*/ 150219 w 175423"/>
                    <a:gd name="connsiteY12" fmla="*/ 109177 h 133692"/>
                    <a:gd name="connsiteX13" fmla="*/ 156412 w 175423"/>
                    <a:gd name="connsiteY13" fmla="*/ 118899 h 133692"/>
                    <a:gd name="connsiteX14" fmla="*/ 164550 w 175423"/>
                    <a:gd name="connsiteY14" fmla="*/ 124084 h 133692"/>
                    <a:gd name="connsiteX15" fmla="*/ 167863 w 175423"/>
                    <a:gd name="connsiteY15" fmla="*/ 126893 h 133692"/>
                    <a:gd name="connsiteX16" fmla="*/ 165342 w 175423"/>
                    <a:gd name="connsiteY16" fmla="*/ 130421 h 133692"/>
                    <a:gd name="connsiteX17" fmla="*/ 158861 w 175423"/>
                    <a:gd name="connsiteY17" fmla="*/ 133086 h 133692"/>
                    <a:gd name="connsiteX18" fmla="*/ 150075 w 175423"/>
                    <a:gd name="connsiteY18" fmla="*/ 133446 h 133692"/>
                    <a:gd name="connsiteX19" fmla="*/ 140641 w 175423"/>
                    <a:gd name="connsiteY19" fmla="*/ 130133 h 133692"/>
                    <a:gd name="connsiteX20" fmla="*/ 132360 w 175423"/>
                    <a:gd name="connsiteY20" fmla="*/ 121492 h 133692"/>
                    <a:gd name="connsiteX21" fmla="*/ 126455 w 175423"/>
                    <a:gd name="connsiteY21" fmla="*/ 106296 h 133692"/>
                    <a:gd name="connsiteX22" fmla="*/ 124798 w 175423"/>
                    <a:gd name="connsiteY22" fmla="*/ 88149 h 133692"/>
                    <a:gd name="connsiteX23" fmla="*/ 126958 w 175423"/>
                    <a:gd name="connsiteY23" fmla="*/ 68633 h 133692"/>
                    <a:gd name="connsiteX24" fmla="*/ 132648 w 175423"/>
                    <a:gd name="connsiteY24" fmla="*/ 49333 h 133692"/>
                    <a:gd name="connsiteX25" fmla="*/ 141506 w 175423"/>
                    <a:gd name="connsiteY25" fmla="*/ 31618 h 133692"/>
                    <a:gd name="connsiteX26" fmla="*/ 153244 w 175423"/>
                    <a:gd name="connsiteY26" fmla="*/ 16999 h 133692"/>
                    <a:gd name="connsiteX27" fmla="*/ 138841 w 175423"/>
                    <a:gd name="connsiteY27" fmla="*/ 27585 h 133692"/>
                    <a:gd name="connsiteX28" fmla="*/ 125230 w 175423"/>
                    <a:gd name="connsiteY28" fmla="*/ 42060 h 133692"/>
                    <a:gd name="connsiteX29" fmla="*/ 113564 w 175423"/>
                    <a:gd name="connsiteY29" fmla="*/ 59415 h 133692"/>
                    <a:gd name="connsiteX30" fmla="*/ 104994 w 175423"/>
                    <a:gd name="connsiteY30" fmla="*/ 78715 h 133692"/>
                    <a:gd name="connsiteX31" fmla="*/ 100386 w 175423"/>
                    <a:gd name="connsiteY31" fmla="*/ 98951 h 133692"/>
                    <a:gd name="connsiteX32" fmla="*/ 100961 w 175423"/>
                    <a:gd name="connsiteY32" fmla="*/ 119043 h 133692"/>
                    <a:gd name="connsiteX33" fmla="*/ 100601 w 175423"/>
                    <a:gd name="connsiteY33" fmla="*/ 123724 h 133692"/>
                    <a:gd name="connsiteX34" fmla="*/ 97937 w 175423"/>
                    <a:gd name="connsiteY34" fmla="*/ 125164 h 133692"/>
                    <a:gd name="connsiteX35" fmla="*/ 93904 w 175423"/>
                    <a:gd name="connsiteY35" fmla="*/ 123724 h 133692"/>
                    <a:gd name="connsiteX36" fmla="*/ 89584 w 175423"/>
                    <a:gd name="connsiteY36" fmla="*/ 119547 h 133692"/>
                    <a:gd name="connsiteX37" fmla="*/ 82742 w 175423"/>
                    <a:gd name="connsiteY37" fmla="*/ 106296 h 133692"/>
                    <a:gd name="connsiteX38" fmla="*/ 78205 w 175423"/>
                    <a:gd name="connsiteY38" fmla="*/ 87429 h 133692"/>
                    <a:gd name="connsiteX39" fmla="*/ 76837 w 175423"/>
                    <a:gd name="connsiteY39" fmla="*/ 65248 h 133692"/>
                    <a:gd name="connsiteX40" fmla="*/ 79429 w 175423"/>
                    <a:gd name="connsiteY40" fmla="*/ 42276 h 133692"/>
                    <a:gd name="connsiteX41" fmla="*/ 74172 w 175423"/>
                    <a:gd name="connsiteY41" fmla="*/ 56031 h 133692"/>
                    <a:gd name="connsiteX42" fmla="*/ 69275 w 175423"/>
                    <a:gd name="connsiteY42" fmla="*/ 70146 h 133692"/>
                    <a:gd name="connsiteX43" fmla="*/ 64451 w 175423"/>
                    <a:gd name="connsiteY43" fmla="*/ 83828 h 133692"/>
                    <a:gd name="connsiteX44" fmla="*/ 59625 w 175423"/>
                    <a:gd name="connsiteY44" fmla="*/ 96143 h 133692"/>
                    <a:gd name="connsiteX45" fmla="*/ 49904 w 175423"/>
                    <a:gd name="connsiteY45" fmla="*/ 112634 h 133692"/>
                    <a:gd name="connsiteX46" fmla="*/ 38165 w 175423"/>
                    <a:gd name="connsiteY46" fmla="*/ 123292 h 133692"/>
                    <a:gd name="connsiteX47" fmla="*/ 25491 w 175423"/>
                    <a:gd name="connsiteY47" fmla="*/ 127685 h 133692"/>
                    <a:gd name="connsiteX48" fmla="*/ 12744 w 175423"/>
                    <a:gd name="connsiteY48" fmla="*/ 125164 h 133692"/>
                    <a:gd name="connsiteX49" fmla="*/ 4462 w 175423"/>
                    <a:gd name="connsiteY49" fmla="*/ 117963 h 133692"/>
                    <a:gd name="connsiteX50" fmla="*/ 645 w 175423"/>
                    <a:gd name="connsiteY50" fmla="*/ 108529 h 133692"/>
                    <a:gd name="connsiteX51" fmla="*/ 142 w 175423"/>
                    <a:gd name="connsiteY51" fmla="*/ 99023 h 133692"/>
                    <a:gd name="connsiteX52" fmla="*/ 1798 w 175423"/>
                    <a:gd name="connsiteY52" fmla="*/ 91750 h 133692"/>
                    <a:gd name="connsiteX53" fmla="*/ 4534 w 175423"/>
                    <a:gd name="connsiteY53" fmla="*/ 88797 h 133692"/>
                    <a:gd name="connsiteX54" fmla="*/ 7199 w 175423"/>
                    <a:gd name="connsiteY54" fmla="*/ 92253 h 133692"/>
                    <a:gd name="connsiteX55" fmla="*/ 10872 w 175423"/>
                    <a:gd name="connsiteY55" fmla="*/ 98519 h 133692"/>
                    <a:gd name="connsiteX56" fmla="*/ 16633 w 175423"/>
                    <a:gd name="connsiteY56" fmla="*/ 101472 h 133692"/>
                    <a:gd name="connsiteX57" fmla="*/ 23330 w 175423"/>
                    <a:gd name="connsiteY57" fmla="*/ 101399 h 133692"/>
                    <a:gd name="connsiteX58" fmla="*/ 29811 w 175423"/>
                    <a:gd name="connsiteY58" fmla="*/ 98519 h 133692"/>
                    <a:gd name="connsiteX59" fmla="*/ 34780 w 175423"/>
                    <a:gd name="connsiteY59" fmla="*/ 94198 h 133692"/>
                    <a:gd name="connsiteX60" fmla="*/ 39533 w 175423"/>
                    <a:gd name="connsiteY60" fmla="*/ 88221 h 133692"/>
                    <a:gd name="connsiteX61" fmla="*/ 43854 w 175423"/>
                    <a:gd name="connsiteY61" fmla="*/ 81523 h 133692"/>
                    <a:gd name="connsiteX62" fmla="*/ 47671 w 175423"/>
                    <a:gd name="connsiteY62" fmla="*/ 74826 h 133692"/>
                    <a:gd name="connsiteX63" fmla="*/ 55088 w 175423"/>
                    <a:gd name="connsiteY63" fmla="*/ 59775 h 133692"/>
                    <a:gd name="connsiteX64" fmla="*/ 63082 w 175423"/>
                    <a:gd name="connsiteY64" fmla="*/ 43140 h 133692"/>
                    <a:gd name="connsiteX65" fmla="*/ 71580 w 175423"/>
                    <a:gd name="connsiteY65" fmla="*/ 26865 h 133692"/>
                    <a:gd name="connsiteX66" fmla="*/ 80654 w 175423"/>
                    <a:gd name="connsiteY66" fmla="*/ 12966 h 133692"/>
                    <a:gd name="connsiteX67" fmla="*/ 90376 w 175423"/>
                    <a:gd name="connsiteY67" fmla="*/ 3388 h 133692"/>
                    <a:gd name="connsiteX68" fmla="*/ 100889 w 175423"/>
                    <a:gd name="connsiteY68" fmla="*/ 3 h 133692"/>
                    <a:gd name="connsiteX69" fmla="*/ 105643 w 175423"/>
                    <a:gd name="connsiteY69" fmla="*/ 1084 h 133692"/>
                    <a:gd name="connsiteX70" fmla="*/ 107947 w 175423"/>
                    <a:gd name="connsiteY70" fmla="*/ 3460 h 133692"/>
                    <a:gd name="connsiteX71" fmla="*/ 107587 w 175423"/>
                    <a:gd name="connsiteY71" fmla="*/ 6197 h 133692"/>
                    <a:gd name="connsiteX72" fmla="*/ 104706 w 175423"/>
                    <a:gd name="connsiteY72" fmla="*/ 8501 h 133692"/>
                    <a:gd name="connsiteX73" fmla="*/ 97000 w 175423"/>
                    <a:gd name="connsiteY73" fmla="*/ 17287 h 133692"/>
                    <a:gd name="connsiteX74" fmla="*/ 90448 w 175423"/>
                    <a:gd name="connsiteY74" fmla="*/ 34642 h 133692"/>
                    <a:gd name="connsiteX75" fmla="*/ 86919 w 175423"/>
                    <a:gd name="connsiteY75" fmla="*/ 56607 h 133692"/>
                    <a:gd name="connsiteX76" fmla="*/ 88143 w 175423"/>
                    <a:gd name="connsiteY76" fmla="*/ 79075 h 133692"/>
                    <a:gd name="connsiteX77" fmla="*/ 90376 w 175423"/>
                    <a:gd name="connsiteY77" fmla="*/ 68849 h 133692"/>
                    <a:gd name="connsiteX78" fmla="*/ 97792 w 175423"/>
                    <a:gd name="connsiteY78" fmla="*/ 55454 h 133692"/>
                    <a:gd name="connsiteX79" fmla="*/ 109387 w 175423"/>
                    <a:gd name="connsiteY79" fmla="*/ 40619 h 133692"/>
                    <a:gd name="connsiteX80" fmla="*/ 124366 w 175423"/>
                    <a:gd name="connsiteY80" fmla="*/ 26073 h 133692"/>
                    <a:gd name="connsiteX81" fmla="*/ 142081 w 175423"/>
                    <a:gd name="connsiteY81" fmla="*/ 13614 h 133692"/>
                    <a:gd name="connsiteX82" fmla="*/ 161598 w 175423"/>
                    <a:gd name="connsiteY82" fmla="*/ 5044 h 133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</a:cxnLst>
                  <a:rect l="l" t="t" r="r" b="b"/>
                  <a:pathLst>
                    <a:path w="175423" h="133692">
                      <a:moveTo>
                        <a:pt x="161813" y="5117"/>
                      </a:moveTo>
                      <a:cubicBezTo>
                        <a:pt x="165126" y="4180"/>
                        <a:pt x="167935" y="3676"/>
                        <a:pt x="170095" y="3676"/>
                      </a:cubicBezTo>
                      <a:cubicBezTo>
                        <a:pt x="172256" y="3676"/>
                        <a:pt x="173840" y="4108"/>
                        <a:pt x="174704" y="4901"/>
                      </a:cubicBezTo>
                      <a:cubicBezTo>
                        <a:pt x="175568" y="5693"/>
                        <a:pt x="175640" y="6845"/>
                        <a:pt x="174992" y="8285"/>
                      </a:cubicBezTo>
                      <a:cubicBezTo>
                        <a:pt x="174344" y="9726"/>
                        <a:pt x="172904" y="11454"/>
                        <a:pt x="170672" y="13326"/>
                      </a:cubicBezTo>
                      <a:cubicBezTo>
                        <a:pt x="168727" y="14910"/>
                        <a:pt x="166710" y="16927"/>
                        <a:pt x="164550" y="19231"/>
                      </a:cubicBezTo>
                      <a:cubicBezTo>
                        <a:pt x="162390" y="21608"/>
                        <a:pt x="160301" y="24273"/>
                        <a:pt x="158284" y="27225"/>
                      </a:cubicBezTo>
                      <a:cubicBezTo>
                        <a:pt x="156269" y="30177"/>
                        <a:pt x="154324" y="33490"/>
                        <a:pt x="152596" y="37163"/>
                      </a:cubicBezTo>
                      <a:cubicBezTo>
                        <a:pt x="150868" y="40836"/>
                        <a:pt x="149283" y="44941"/>
                        <a:pt x="147987" y="49333"/>
                      </a:cubicBezTo>
                      <a:cubicBezTo>
                        <a:pt x="146474" y="54374"/>
                        <a:pt x="145467" y="59631"/>
                        <a:pt x="144818" y="65104"/>
                      </a:cubicBezTo>
                      <a:cubicBezTo>
                        <a:pt x="144242" y="70578"/>
                        <a:pt x="144026" y="75907"/>
                        <a:pt x="144242" y="81163"/>
                      </a:cubicBezTo>
                      <a:cubicBezTo>
                        <a:pt x="144458" y="86420"/>
                        <a:pt x="145034" y="91389"/>
                        <a:pt x="146115" y="96215"/>
                      </a:cubicBezTo>
                      <a:cubicBezTo>
                        <a:pt x="147123" y="100967"/>
                        <a:pt x="148491" y="105288"/>
                        <a:pt x="150219" y="109177"/>
                      </a:cubicBezTo>
                      <a:cubicBezTo>
                        <a:pt x="151947" y="112994"/>
                        <a:pt x="154036" y="116234"/>
                        <a:pt x="156412" y="118899"/>
                      </a:cubicBezTo>
                      <a:cubicBezTo>
                        <a:pt x="158789" y="121492"/>
                        <a:pt x="161526" y="123220"/>
                        <a:pt x="164550" y="124084"/>
                      </a:cubicBezTo>
                      <a:cubicBezTo>
                        <a:pt x="166783" y="124732"/>
                        <a:pt x="167935" y="125668"/>
                        <a:pt x="167863" y="126893"/>
                      </a:cubicBezTo>
                      <a:cubicBezTo>
                        <a:pt x="167863" y="128117"/>
                        <a:pt x="166999" y="129269"/>
                        <a:pt x="165342" y="130421"/>
                      </a:cubicBezTo>
                      <a:cubicBezTo>
                        <a:pt x="163758" y="131573"/>
                        <a:pt x="161598" y="132438"/>
                        <a:pt x="158861" y="133086"/>
                      </a:cubicBezTo>
                      <a:cubicBezTo>
                        <a:pt x="156125" y="133734"/>
                        <a:pt x="153172" y="133878"/>
                        <a:pt x="150075" y="133446"/>
                      </a:cubicBezTo>
                      <a:cubicBezTo>
                        <a:pt x="146979" y="133086"/>
                        <a:pt x="143810" y="132005"/>
                        <a:pt x="140641" y="130133"/>
                      </a:cubicBezTo>
                      <a:cubicBezTo>
                        <a:pt x="137472" y="128333"/>
                        <a:pt x="134736" y="125452"/>
                        <a:pt x="132360" y="121492"/>
                      </a:cubicBezTo>
                      <a:cubicBezTo>
                        <a:pt x="129695" y="117098"/>
                        <a:pt x="127751" y="112057"/>
                        <a:pt x="126455" y="106296"/>
                      </a:cubicBezTo>
                      <a:cubicBezTo>
                        <a:pt x="125230" y="100535"/>
                        <a:pt x="124654" y="94486"/>
                        <a:pt x="124798" y="88149"/>
                      </a:cubicBezTo>
                      <a:cubicBezTo>
                        <a:pt x="124870" y="81740"/>
                        <a:pt x="125591" y="75258"/>
                        <a:pt x="126958" y="68633"/>
                      </a:cubicBezTo>
                      <a:cubicBezTo>
                        <a:pt x="128255" y="62008"/>
                        <a:pt x="130199" y="55526"/>
                        <a:pt x="132648" y="49333"/>
                      </a:cubicBezTo>
                      <a:cubicBezTo>
                        <a:pt x="135096" y="43140"/>
                        <a:pt x="138049" y="37235"/>
                        <a:pt x="141506" y="31618"/>
                      </a:cubicBezTo>
                      <a:cubicBezTo>
                        <a:pt x="144962" y="26073"/>
                        <a:pt x="148851" y="21176"/>
                        <a:pt x="153244" y="16999"/>
                      </a:cubicBezTo>
                      <a:cubicBezTo>
                        <a:pt x="148419" y="19807"/>
                        <a:pt x="143666" y="23336"/>
                        <a:pt x="138841" y="27585"/>
                      </a:cubicBezTo>
                      <a:cubicBezTo>
                        <a:pt x="134088" y="31906"/>
                        <a:pt x="129551" y="36731"/>
                        <a:pt x="125230" y="42060"/>
                      </a:cubicBezTo>
                      <a:cubicBezTo>
                        <a:pt x="120910" y="47389"/>
                        <a:pt x="117021" y="53222"/>
                        <a:pt x="113564" y="59415"/>
                      </a:cubicBezTo>
                      <a:cubicBezTo>
                        <a:pt x="110107" y="65609"/>
                        <a:pt x="107227" y="72090"/>
                        <a:pt x="104994" y="78715"/>
                      </a:cubicBezTo>
                      <a:cubicBezTo>
                        <a:pt x="102762" y="85340"/>
                        <a:pt x="101178" y="92110"/>
                        <a:pt x="100386" y="98951"/>
                      </a:cubicBezTo>
                      <a:cubicBezTo>
                        <a:pt x="99593" y="105792"/>
                        <a:pt x="99737" y="112490"/>
                        <a:pt x="100961" y="119043"/>
                      </a:cubicBezTo>
                      <a:cubicBezTo>
                        <a:pt x="101322" y="121203"/>
                        <a:pt x="101178" y="122716"/>
                        <a:pt x="100601" y="123724"/>
                      </a:cubicBezTo>
                      <a:cubicBezTo>
                        <a:pt x="100025" y="124660"/>
                        <a:pt x="99089" y="125164"/>
                        <a:pt x="97937" y="125164"/>
                      </a:cubicBezTo>
                      <a:cubicBezTo>
                        <a:pt x="96785" y="125164"/>
                        <a:pt x="95416" y="124660"/>
                        <a:pt x="93904" y="123724"/>
                      </a:cubicBezTo>
                      <a:cubicBezTo>
                        <a:pt x="92391" y="122788"/>
                        <a:pt x="90951" y="121347"/>
                        <a:pt x="89584" y="119547"/>
                      </a:cubicBezTo>
                      <a:cubicBezTo>
                        <a:pt x="86990" y="116306"/>
                        <a:pt x="84758" y="111914"/>
                        <a:pt x="82742" y="106296"/>
                      </a:cubicBezTo>
                      <a:cubicBezTo>
                        <a:pt x="80725" y="100679"/>
                        <a:pt x="79285" y="94342"/>
                        <a:pt x="78205" y="87429"/>
                      </a:cubicBezTo>
                      <a:cubicBezTo>
                        <a:pt x="77196" y="80443"/>
                        <a:pt x="76765" y="73098"/>
                        <a:pt x="76837" y="65248"/>
                      </a:cubicBezTo>
                      <a:cubicBezTo>
                        <a:pt x="76981" y="57399"/>
                        <a:pt x="77845" y="49765"/>
                        <a:pt x="79429" y="42276"/>
                      </a:cubicBezTo>
                      <a:cubicBezTo>
                        <a:pt x="77629" y="46669"/>
                        <a:pt x="75901" y="51278"/>
                        <a:pt x="74172" y="56031"/>
                      </a:cubicBezTo>
                      <a:cubicBezTo>
                        <a:pt x="72516" y="60783"/>
                        <a:pt x="70859" y="65537"/>
                        <a:pt x="69275" y="70146"/>
                      </a:cubicBezTo>
                      <a:cubicBezTo>
                        <a:pt x="67691" y="74826"/>
                        <a:pt x="66107" y="79363"/>
                        <a:pt x="64451" y="83828"/>
                      </a:cubicBezTo>
                      <a:cubicBezTo>
                        <a:pt x="62866" y="88293"/>
                        <a:pt x="61210" y="92398"/>
                        <a:pt x="59625" y="96143"/>
                      </a:cubicBezTo>
                      <a:cubicBezTo>
                        <a:pt x="56817" y="102552"/>
                        <a:pt x="53576" y="108097"/>
                        <a:pt x="49904" y="112634"/>
                      </a:cubicBezTo>
                      <a:cubicBezTo>
                        <a:pt x="46231" y="117171"/>
                        <a:pt x="42270" y="120771"/>
                        <a:pt x="38165" y="123292"/>
                      </a:cubicBezTo>
                      <a:cubicBezTo>
                        <a:pt x="34060" y="125884"/>
                        <a:pt x="29811" y="127325"/>
                        <a:pt x="25491" y="127685"/>
                      </a:cubicBezTo>
                      <a:cubicBezTo>
                        <a:pt x="21170" y="128045"/>
                        <a:pt x="16921" y="127253"/>
                        <a:pt x="12744" y="125164"/>
                      </a:cubicBezTo>
                      <a:cubicBezTo>
                        <a:pt x="9071" y="123364"/>
                        <a:pt x="6335" y="120915"/>
                        <a:pt x="4462" y="117963"/>
                      </a:cubicBezTo>
                      <a:cubicBezTo>
                        <a:pt x="2590" y="114938"/>
                        <a:pt x="1294" y="111842"/>
                        <a:pt x="645" y="108529"/>
                      </a:cubicBezTo>
                      <a:cubicBezTo>
                        <a:pt x="-3" y="105288"/>
                        <a:pt x="-147" y="102120"/>
                        <a:pt x="142" y="99023"/>
                      </a:cubicBezTo>
                      <a:cubicBezTo>
                        <a:pt x="430" y="95998"/>
                        <a:pt x="1006" y="93550"/>
                        <a:pt x="1798" y="91750"/>
                      </a:cubicBezTo>
                      <a:cubicBezTo>
                        <a:pt x="2590" y="89949"/>
                        <a:pt x="3526" y="88941"/>
                        <a:pt x="4534" y="88797"/>
                      </a:cubicBezTo>
                      <a:cubicBezTo>
                        <a:pt x="5543" y="88653"/>
                        <a:pt x="6479" y="89805"/>
                        <a:pt x="7199" y="92253"/>
                      </a:cubicBezTo>
                      <a:cubicBezTo>
                        <a:pt x="7919" y="94918"/>
                        <a:pt x="9215" y="97007"/>
                        <a:pt x="10872" y="98519"/>
                      </a:cubicBezTo>
                      <a:cubicBezTo>
                        <a:pt x="12600" y="100031"/>
                        <a:pt x="14544" y="101039"/>
                        <a:pt x="16633" y="101472"/>
                      </a:cubicBezTo>
                      <a:cubicBezTo>
                        <a:pt x="18793" y="101976"/>
                        <a:pt x="21026" y="101904"/>
                        <a:pt x="23330" y="101399"/>
                      </a:cubicBezTo>
                      <a:cubicBezTo>
                        <a:pt x="25635" y="100823"/>
                        <a:pt x="27795" y="99887"/>
                        <a:pt x="29811" y="98519"/>
                      </a:cubicBezTo>
                      <a:cubicBezTo>
                        <a:pt x="31540" y="97439"/>
                        <a:pt x="33196" y="95998"/>
                        <a:pt x="34780" y="94198"/>
                      </a:cubicBezTo>
                      <a:cubicBezTo>
                        <a:pt x="36365" y="92398"/>
                        <a:pt x="37949" y="90381"/>
                        <a:pt x="39533" y="88221"/>
                      </a:cubicBezTo>
                      <a:cubicBezTo>
                        <a:pt x="41046" y="86060"/>
                        <a:pt x="42558" y="83828"/>
                        <a:pt x="43854" y="81523"/>
                      </a:cubicBezTo>
                      <a:cubicBezTo>
                        <a:pt x="45223" y="79219"/>
                        <a:pt x="46447" y="76987"/>
                        <a:pt x="47671" y="74826"/>
                      </a:cubicBezTo>
                      <a:cubicBezTo>
                        <a:pt x="50048" y="70361"/>
                        <a:pt x="52496" y="65320"/>
                        <a:pt x="55088" y="59775"/>
                      </a:cubicBezTo>
                      <a:cubicBezTo>
                        <a:pt x="57681" y="54230"/>
                        <a:pt x="60345" y="48685"/>
                        <a:pt x="63082" y="43140"/>
                      </a:cubicBezTo>
                      <a:cubicBezTo>
                        <a:pt x="65819" y="37595"/>
                        <a:pt x="68627" y="32122"/>
                        <a:pt x="71580" y="26865"/>
                      </a:cubicBezTo>
                      <a:cubicBezTo>
                        <a:pt x="74532" y="21608"/>
                        <a:pt x="77557" y="16999"/>
                        <a:pt x="80654" y="12966"/>
                      </a:cubicBezTo>
                      <a:cubicBezTo>
                        <a:pt x="83750" y="8933"/>
                        <a:pt x="86990" y="5765"/>
                        <a:pt x="90376" y="3388"/>
                      </a:cubicBezTo>
                      <a:cubicBezTo>
                        <a:pt x="93760" y="1012"/>
                        <a:pt x="97289" y="-68"/>
                        <a:pt x="100889" y="3"/>
                      </a:cubicBezTo>
                      <a:cubicBezTo>
                        <a:pt x="102834" y="3"/>
                        <a:pt x="104418" y="364"/>
                        <a:pt x="105643" y="1084"/>
                      </a:cubicBezTo>
                      <a:cubicBezTo>
                        <a:pt x="106866" y="1804"/>
                        <a:pt x="107659" y="2596"/>
                        <a:pt x="107947" y="3460"/>
                      </a:cubicBezTo>
                      <a:cubicBezTo>
                        <a:pt x="108235" y="4397"/>
                        <a:pt x="108163" y="5261"/>
                        <a:pt x="107587" y="6197"/>
                      </a:cubicBezTo>
                      <a:cubicBezTo>
                        <a:pt x="107083" y="7133"/>
                        <a:pt x="106074" y="7853"/>
                        <a:pt x="104706" y="8501"/>
                      </a:cubicBezTo>
                      <a:cubicBezTo>
                        <a:pt x="102114" y="9581"/>
                        <a:pt x="99593" y="12462"/>
                        <a:pt x="97000" y="17287"/>
                      </a:cubicBezTo>
                      <a:cubicBezTo>
                        <a:pt x="94408" y="22040"/>
                        <a:pt x="92248" y="27873"/>
                        <a:pt x="90448" y="34642"/>
                      </a:cubicBezTo>
                      <a:cubicBezTo>
                        <a:pt x="88647" y="41484"/>
                        <a:pt x="87495" y="48757"/>
                        <a:pt x="86919" y="56607"/>
                      </a:cubicBezTo>
                      <a:cubicBezTo>
                        <a:pt x="86342" y="64384"/>
                        <a:pt x="86703" y="71946"/>
                        <a:pt x="88143" y="79075"/>
                      </a:cubicBezTo>
                      <a:cubicBezTo>
                        <a:pt x="87926" y="76411"/>
                        <a:pt x="88647" y="73026"/>
                        <a:pt x="90376" y="68849"/>
                      </a:cubicBezTo>
                      <a:cubicBezTo>
                        <a:pt x="92104" y="64744"/>
                        <a:pt x="94552" y="60280"/>
                        <a:pt x="97792" y="55454"/>
                      </a:cubicBezTo>
                      <a:cubicBezTo>
                        <a:pt x="101034" y="50630"/>
                        <a:pt x="104851" y="45661"/>
                        <a:pt x="109387" y="40619"/>
                      </a:cubicBezTo>
                      <a:cubicBezTo>
                        <a:pt x="113852" y="35507"/>
                        <a:pt x="118893" y="30681"/>
                        <a:pt x="124366" y="26073"/>
                      </a:cubicBezTo>
                      <a:cubicBezTo>
                        <a:pt x="129911" y="21464"/>
                        <a:pt x="135816" y="17287"/>
                        <a:pt x="142081" y="13614"/>
                      </a:cubicBezTo>
                      <a:cubicBezTo>
                        <a:pt x="148347" y="9941"/>
                        <a:pt x="154828" y="7061"/>
                        <a:pt x="161598" y="50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2" name="Freeform: Shape 4031">
                  <a:extLst>
                    <a:ext uri="{FF2B5EF4-FFF2-40B4-BE49-F238E27FC236}">
                      <a16:creationId xmlns:a16="http://schemas.microsoft.com/office/drawing/2014/main" id="{08A5EF34-7458-3F42-7FAF-AB3463493EB0}"/>
                    </a:ext>
                  </a:extLst>
                </p:cNvPr>
                <p:cNvSpPr/>
                <p:nvPr/>
              </p:nvSpPr>
              <p:spPr>
                <a:xfrm>
                  <a:off x="10756545" y="5292316"/>
                  <a:ext cx="72542" cy="61405"/>
                </a:xfrm>
                <a:custGeom>
                  <a:avLst/>
                  <a:gdLst>
                    <a:gd name="connsiteX0" fmla="*/ 45393 w 72542"/>
                    <a:gd name="connsiteY0" fmla="*/ 28423 h 61405"/>
                    <a:gd name="connsiteX1" fmla="*/ 32935 w 72542"/>
                    <a:gd name="connsiteY1" fmla="*/ 36201 h 61405"/>
                    <a:gd name="connsiteX2" fmla="*/ 18245 w 72542"/>
                    <a:gd name="connsiteY2" fmla="*/ 40449 h 61405"/>
                    <a:gd name="connsiteX3" fmla="*/ 21557 w 72542"/>
                    <a:gd name="connsiteY3" fmla="*/ 45850 h 61405"/>
                    <a:gd name="connsiteX4" fmla="*/ 26958 w 72542"/>
                    <a:gd name="connsiteY4" fmla="*/ 48155 h 61405"/>
                    <a:gd name="connsiteX5" fmla="*/ 36248 w 72542"/>
                    <a:gd name="connsiteY5" fmla="*/ 47579 h 61405"/>
                    <a:gd name="connsiteX6" fmla="*/ 46546 w 72542"/>
                    <a:gd name="connsiteY6" fmla="*/ 43402 h 61405"/>
                    <a:gd name="connsiteX7" fmla="*/ 56412 w 72542"/>
                    <a:gd name="connsiteY7" fmla="*/ 36561 h 61405"/>
                    <a:gd name="connsiteX8" fmla="*/ 64694 w 72542"/>
                    <a:gd name="connsiteY8" fmla="*/ 27703 h 61405"/>
                    <a:gd name="connsiteX9" fmla="*/ 68438 w 72542"/>
                    <a:gd name="connsiteY9" fmla="*/ 24462 h 61405"/>
                    <a:gd name="connsiteX10" fmla="*/ 71390 w 72542"/>
                    <a:gd name="connsiteY10" fmla="*/ 24318 h 61405"/>
                    <a:gd name="connsiteX11" fmla="*/ 72543 w 72542"/>
                    <a:gd name="connsiteY11" fmla="*/ 26695 h 61405"/>
                    <a:gd name="connsiteX12" fmla="*/ 70742 w 72542"/>
                    <a:gd name="connsiteY12" fmla="*/ 31016 h 61405"/>
                    <a:gd name="connsiteX13" fmla="*/ 60157 w 72542"/>
                    <a:gd name="connsiteY13" fmla="*/ 43546 h 61405"/>
                    <a:gd name="connsiteX14" fmla="*/ 48130 w 72542"/>
                    <a:gd name="connsiteY14" fmla="*/ 53124 h 61405"/>
                    <a:gd name="connsiteX15" fmla="*/ 35168 w 72542"/>
                    <a:gd name="connsiteY15" fmla="*/ 59245 h 61405"/>
                    <a:gd name="connsiteX16" fmla="*/ 22061 w 72542"/>
                    <a:gd name="connsiteY16" fmla="*/ 61406 h 61405"/>
                    <a:gd name="connsiteX17" fmla="*/ 9530 w 72542"/>
                    <a:gd name="connsiteY17" fmla="*/ 58453 h 61405"/>
                    <a:gd name="connsiteX18" fmla="*/ 1969 w 72542"/>
                    <a:gd name="connsiteY18" fmla="*/ 50387 h 61405"/>
                    <a:gd name="connsiteX19" fmla="*/ 97 w 72542"/>
                    <a:gd name="connsiteY19" fmla="*/ 38433 h 61405"/>
                    <a:gd name="connsiteX20" fmla="*/ 4706 w 72542"/>
                    <a:gd name="connsiteY20" fmla="*/ 23814 h 61405"/>
                    <a:gd name="connsiteX21" fmla="*/ 11691 w 72542"/>
                    <a:gd name="connsiteY21" fmla="*/ 13300 h 61405"/>
                    <a:gd name="connsiteX22" fmla="*/ 21197 w 72542"/>
                    <a:gd name="connsiteY22" fmla="*/ 4874 h 61405"/>
                    <a:gd name="connsiteX23" fmla="*/ 32215 w 72542"/>
                    <a:gd name="connsiteY23" fmla="*/ 337 h 61405"/>
                    <a:gd name="connsiteX24" fmla="*/ 43809 w 72542"/>
                    <a:gd name="connsiteY24" fmla="*/ 1634 h 61405"/>
                    <a:gd name="connsiteX25" fmla="*/ 50435 w 72542"/>
                    <a:gd name="connsiteY25" fmla="*/ 6603 h 61405"/>
                    <a:gd name="connsiteX26" fmla="*/ 52811 w 72542"/>
                    <a:gd name="connsiteY26" fmla="*/ 13372 h 61405"/>
                    <a:gd name="connsiteX27" fmla="*/ 51155 w 72542"/>
                    <a:gd name="connsiteY27" fmla="*/ 21005 h 61405"/>
                    <a:gd name="connsiteX28" fmla="*/ 45465 w 72542"/>
                    <a:gd name="connsiteY28" fmla="*/ 28351 h 61405"/>
                    <a:gd name="connsiteX29" fmla="*/ 19037 w 72542"/>
                    <a:gd name="connsiteY29" fmla="*/ 31016 h 61405"/>
                    <a:gd name="connsiteX30" fmla="*/ 30054 w 72542"/>
                    <a:gd name="connsiteY30" fmla="*/ 27559 h 61405"/>
                    <a:gd name="connsiteX31" fmla="*/ 39920 w 72542"/>
                    <a:gd name="connsiteY31" fmla="*/ 19421 h 61405"/>
                    <a:gd name="connsiteX32" fmla="*/ 41433 w 72542"/>
                    <a:gd name="connsiteY32" fmla="*/ 13228 h 61405"/>
                    <a:gd name="connsiteX33" fmla="*/ 36608 w 72542"/>
                    <a:gd name="connsiteY33" fmla="*/ 11284 h 61405"/>
                    <a:gd name="connsiteX34" fmla="*/ 28542 w 72542"/>
                    <a:gd name="connsiteY34" fmla="*/ 15533 h 61405"/>
                    <a:gd name="connsiteX35" fmla="*/ 20260 w 72542"/>
                    <a:gd name="connsiteY35" fmla="*/ 27775 h 61405"/>
                    <a:gd name="connsiteX36" fmla="*/ 18965 w 72542"/>
                    <a:gd name="connsiteY36" fmla="*/ 31016 h 61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2542" h="61405">
                      <a:moveTo>
                        <a:pt x="45393" y="28423"/>
                      </a:moveTo>
                      <a:cubicBezTo>
                        <a:pt x="41937" y="31520"/>
                        <a:pt x="37832" y="34112"/>
                        <a:pt x="32935" y="36201"/>
                      </a:cubicBezTo>
                      <a:cubicBezTo>
                        <a:pt x="28039" y="38289"/>
                        <a:pt x="23141" y="39729"/>
                        <a:pt x="18245" y="40449"/>
                      </a:cubicBezTo>
                      <a:cubicBezTo>
                        <a:pt x="18748" y="42826"/>
                        <a:pt x="19901" y="44626"/>
                        <a:pt x="21557" y="45850"/>
                      </a:cubicBezTo>
                      <a:cubicBezTo>
                        <a:pt x="23213" y="47075"/>
                        <a:pt x="25014" y="47867"/>
                        <a:pt x="26958" y="48155"/>
                      </a:cubicBezTo>
                      <a:cubicBezTo>
                        <a:pt x="29767" y="48659"/>
                        <a:pt x="32863" y="48515"/>
                        <a:pt x="36248" y="47579"/>
                      </a:cubicBezTo>
                      <a:cubicBezTo>
                        <a:pt x="39705" y="46643"/>
                        <a:pt x="43089" y="45275"/>
                        <a:pt x="46546" y="43402"/>
                      </a:cubicBezTo>
                      <a:cubicBezTo>
                        <a:pt x="50002" y="41530"/>
                        <a:pt x="53244" y="39225"/>
                        <a:pt x="56412" y="36561"/>
                      </a:cubicBezTo>
                      <a:cubicBezTo>
                        <a:pt x="59581" y="33896"/>
                        <a:pt x="62317" y="30943"/>
                        <a:pt x="64694" y="27703"/>
                      </a:cubicBezTo>
                      <a:cubicBezTo>
                        <a:pt x="65989" y="26119"/>
                        <a:pt x="67214" y="25038"/>
                        <a:pt x="68438" y="24462"/>
                      </a:cubicBezTo>
                      <a:cubicBezTo>
                        <a:pt x="69662" y="23958"/>
                        <a:pt x="70670" y="23886"/>
                        <a:pt x="71390" y="24318"/>
                      </a:cubicBezTo>
                      <a:cubicBezTo>
                        <a:pt x="72111" y="24750"/>
                        <a:pt x="72543" y="25542"/>
                        <a:pt x="72543" y="26695"/>
                      </a:cubicBezTo>
                      <a:cubicBezTo>
                        <a:pt x="72543" y="27847"/>
                        <a:pt x="71967" y="29359"/>
                        <a:pt x="70742" y="31016"/>
                      </a:cubicBezTo>
                      <a:cubicBezTo>
                        <a:pt x="67502" y="35625"/>
                        <a:pt x="63974" y="39802"/>
                        <a:pt x="60157" y="43546"/>
                      </a:cubicBezTo>
                      <a:cubicBezTo>
                        <a:pt x="56268" y="47291"/>
                        <a:pt x="52307" y="50459"/>
                        <a:pt x="48130" y="53124"/>
                      </a:cubicBezTo>
                      <a:cubicBezTo>
                        <a:pt x="43953" y="55788"/>
                        <a:pt x="39633" y="57805"/>
                        <a:pt x="35168" y="59245"/>
                      </a:cubicBezTo>
                      <a:cubicBezTo>
                        <a:pt x="30703" y="60685"/>
                        <a:pt x="26310" y="61406"/>
                        <a:pt x="22061" y="61406"/>
                      </a:cubicBezTo>
                      <a:cubicBezTo>
                        <a:pt x="17092" y="61406"/>
                        <a:pt x="12915" y="60397"/>
                        <a:pt x="9530" y="58453"/>
                      </a:cubicBezTo>
                      <a:cubicBezTo>
                        <a:pt x="6074" y="56509"/>
                        <a:pt x="3554" y="53772"/>
                        <a:pt x="1969" y="50387"/>
                      </a:cubicBezTo>
                      <a:cubicBezTo>
                        <a:pt x="384" y="47003"/>
                        <a:pt x="-263" y="43042"/>
                        <a:pt x="97" y="38433"/>
                      </a:cubicBezTo>
                      <a:cubicBezTo>
                        <a:pt x="457" y="33824"/>
                        <a:pt x="1969" y="28927"/>
                        <a:pt x="4706" y="23814"/>
                      </a:cubicBezTo>
                      <a:cubicBezTo>
                        <a:pt x="6506" y="20213"/>
                        <a:pt x="8883" y="16685"/>
                        <a:pt x="11691" y="13300"/>
                      </a:cubicBezTo>
                      <a:cubicBezTo>
                        <a:pt x="14500" y="9915"/>
                        <a:pt x="17668" y="7107"/>
                        <a:pt x="21197" y="4874"/>
                      </a:cubicBezTo>
                      <a:cubicBezTo>
                        <a:pt x="24653" y="2642"/>
                        <a:pt x="28326" y="1130"/>
                        <a:pt x="32215" y="337"/>
                      </a:cubicBezTo>
                      <a:cubicBezTo>
                        <a:pt x="36032" y="-383"/>
                        <a:pt x="39920" y="50"/>
                        <a:pt x="43809" y="1634"/>
                      </a:cubicBezTo>
                      <a:cubicBezTo>
                        <a:pt x="46690" y="2930"/>
                        <a:pt x="48922" y="4586"/>
                        <a:pt x="50435" y="6603"/>
                      </a:cubicBezTo>
                      <a:cubicBezTo>
                        <a:pt x="51947" y="8619"/>
                        <a:pt x="52739" y="10924"/>
                        <a:pt x="52811" y="13372"/>
                      </a:cubicBezTo>
                      <a:cubicBezTo>
                        <a:pt x="52883" y="15821"/>
                        <a:pt x="52379" y="18341"/>
                        <a:pt x="51155" y="21005"/>
                      </a:cubicBezTo>
                      <a:cubicBezTo>
                        <a:pt x="49930" y="23598"/>
                        <a:pt x="48058" y="26047"/>
                        <a:pt x="45465" y="28351"/>
                      </a:cubicBezTo>
                      <a:close/>
                      <a:moveTo>
                        <a:pt x="19037" y="31016"/>
                      </a:moveTo>
                      <a:cubicBezTo>
                        <a:pt x="22565" y="30368"/>
                        <a:pt x="26238" y="29215"/>
                        <a:pt x="30054" y="27559"/>
                      </a:cubicBezTo>
                      <a:cubicBezTo>
                        <a:pt x="33871" y="25903"/>
                        <a:pt x="37184" y="23166"/>
                        <a:pt x="39920" y="19421"/>
                      </a:cubicBezTo>
                      <a:cubicBezTo>
                        <a:pt x="41865" y="16829"/>
                        <a:pt x="42369" y="14812"/>
                        <a:pt x="41433" y="13228"/>
                      </a:cubicBezTo>
                      <a:cubicBezTo>
                        <a:pt x="40497" y="11644"/>
                        <a:pt x="38913" y="10996"/>
                        <a:pt x="36608" y="11284"/>
                      </a:cubicBezTo>
                      <a:cubicBezTo>
                        <a:pt x="34304" y="11572"/>
                        <a:pt x="31639" y="13012"/>
                        <a:pt x="28542" y="15533"/>
                      </a:cubicBezTo>
                      <a:cubicBezTo>
                        <a:pt x="25517" y="18125"/>
                        <a:pt x="22710" y="22158"/>
                        <a:pt x="20260" y="27775"/>
                      </a:cubicBezTo>
                      <a:lnTo>
                        <a:pt x="18965" y="310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4033" name="Freeform: Shape 4032">
                  <a:extLst>
                    <a:ext uri="{FF2B5EF4-FFF2-40B4-BE49-F238E27FC236}">
                      <a16:creationId xmlns:a16="http://schemas.microsoft.com/office/drawing/2014/main" id="{18E5C6A7-4B47-73C7-FBDD-A865948985E6}"/>
                    </a:ext>
                  </a:extLst>
                </p:cNvPr>
                <p:cNvSpPr/>
                <p:nvPr/>
              </p:nvSpPr>
              <p:spPr>
                <a:xfrm>
                  <a:off x="10818777" y="5281346"/>
                  <a:ext cx="64778" cy="72735"/>
                </a:xfrm>
                <a:custGeom>
                  <a:avLst/>
                  <a:gdLst>
                    <a:gd name="connsiteX0" fmla="*/ 23202 w 64778"/>
                    <a:gd name="connsiteY0" fmla="*/ 15269 h 72735"/>
                    <a:gd name="connsiteX1" fmla="*/ 29034 w 64778"/>
                    <a:gd name="connsiteY1" fmla="*/ 15989 h 72735"/>
                    <a:gd name="connsiteX2" fmla="*/ 33428 w 64778"/>
                    <a:gd name="connsiteY2" fmla="*/ 14620 h 72735"/>
                    <a:gd name="connsiteX3" fmla="*/ 36812 w 64778"/>
                    <a:gd name="connsiteY3" fmla="*/ 11812 h 72735"/>
                    <a:gd name="connsiteX4" fmla="*/ 39549 w 64778"/>
                    <a:gd name="connsiteY4" fmla="*/ 8211 h 72735"/>
                    <a:gd name="connsiteX5" fmla="*/ 43005 w 64778"/>
                    <a:gd name="connsiteY5" fmla="*/ 6627 h 72735"/>
                    <a:gd name="connsiteX6" fmla="*/ 46534 w 64778"/>
                    <a:gd name="connsiteY6" fmla="*/ 8643 h 72735"/>
                    <a:gd name="connsiteX7" fmla="*/ 48623 w 64778"/>
                    <a:gd name="connsiteY7" fmla="*/ 12892 h 72735"/>
                    <a:gd name="connsiteX8" fmla="*/ 47687 w 64778"/>
                    <a:gd name="connsiteY8" fmla="*/ 18077 h 72735"/>
                    <a:gd name="connsiteX9" fmla="*/ 47542 w 64778"/>
                    <a:gd name="connsiteY9" fmla="*/ 18365 h 72735"/>
                    <a:gd name="connsiteX10" fmla="*/ 44517 w 64778"/>
                    <a:gd name="connsiteY10" fmla="*/ 23694 h 72735"/>
                    <a:gd name="connsiteX11" fmla="*/ 40269 w 64778"/>
                    <a:gd name="connsiteY11" fmla="*/ 31400 h 72735"/>
                    <a:gd name="connsiteX12" fmla="*/ 36092 w 64778"/>
                    <a:gd name="connsiteY12" fmla="*/ 39105 h 72735"/>
                    <a:gd name="connsiteX13" fmla="*/ 33356 w 64778"/>
                    <a:gd name="connsiteY13" fmla="*/ 44434 h 72735"/>
                    <a:gd name="connsiteX14" fmla="*/ 30762 w 64778"/>
                    <a:gd name="connsiteY14" fmla="*/ 49619 h 72735"/>
                    <a:gd name="connsiteX15" fmla="*/ 28747 w 64778"/>
                    <a:gd name="connsiteY15" fmla="*/ 54228 h 72735"/>
                    <a:gd name="connsiteX16" fmla="*/ 28314 w 64778"/>
                    <a:gd name="connsiteY16" fmla="*/ 57397 h 72735"/>
                    <a:gd name="connsiteX17" fmla="*/ 30691 w 64778"/>
                    <a:gd name="connsiteY17" fmla="*/ 58621 h 72735"/>
                    <a:gd name="connsiteX18" fmla="*/ 37388 w 64778"/>
                    <a:gd name="connsiteY18" fmla="*/ 57037 h 72735"/>
                    <a:gd name="connsiteX19" fmla="*/ 44662 w 64778"/>
                    <a:gd name="connsiteY19" fmla="*/ 52716 h 72735"/>
                    <a:gd name="connsiteX20" fmla="*/ 51647 w 64778"/>
                    <a:gd name="connsiteY20" fmla="*/ 46450 h 72735"/>
                    <a:gd name="connsiteX21" fmla="*/ 57336 w 64778"/>
                    <a:gd name="connsiteY21" fmla="*/ 38889 h 72735"/>
                    <a:gd name="connsiteX22" fmla="*/ 60649 w 64778"/>
                    <a:gd name="connsiteY22" fmla="*/ 35432 h 72735"/>
                    <a:gd name="connsiteX23" fmla="*/ 63457 w 64778"/>
                    <a:gd name="connsiteY23" fmla="*/ 35216 h 72735"/>
                    <a:gd name="connsiteX24" fmla="*/ 64754 w 64778"/>
                    <a:gd name="connsiteY24" fmla="*/ 37737 h 72735"/>
                    <a:gd name="connsiteX25" fmla="*/ 63457 w 64778"/>
                    <a:gd name="connsiteY25" fmla="*/ 42346 h 72735"/>
                    <a:gd name="connsiteX26" fmla="*/ 55896 w 64778"/>
                    <a:gd name="connsiteY26" fmla="*/ 52716 h 72735"/>
                    <a:gd name="connsiteX27" fmla="*/ 45454 w 64778"/>
                    <a:gd name="connsiteY27" fmla="*/ 62510 h 72735"/>
                    <a:gd name="connsiteX28" fmla="*/ 34004 w 64778"/>
                    <a:gd name="connsiteY28" fmla="*/ 69855 h 72735"/>
                    <a:gd name="connsiteX29" fmla="*/ 23561 w 64778"/>
                    <a:gd name="connsiteY29" fmla="*/ 72736 h 72735"/>
                    <a:gd name="connsiteX30" fmla="*/ 14703 w 64778"/>
                    <a:gd name="connsiteY30" fmla="*/ 65966 h 72735"/>
                    <a:gd name="connsiteX31" fmla="*/ 19889 w 64778"/>
                    <a:gd name="connsiteY31" fmla="*/ 47819 h 72735"/>
                    <a:gd name="connsiteX32" fmla="*/ 25361 w 64778"/>
                    <a:gd name="connsiteY32" fmla="*/ 38889 h 72735"/>
                    <a:gd name="connsiteX33" fmla="*/ 30619 w 64778"/>
                    <a:gd name="connsiteY33" fmla="*/ 30968 h 72735"/>
                    <a:gd name="connsiteX34" fmla="*/ 21833 w 64778"/>
                    <a:gd name="connsiteY34" fmla="*/ 34640 h 72735"/>
                    <a:gd name="connsiteX35" fmla="*/ 13408 w 64778"/>
                    <a:gd name="connsiteY35" fmla="*/ 34640 h 72735"/>
                    <a:gd name="connsiteX36" fmla="*/ 8223 w 64778"/>
                    <a:gd name="connsiteY36" fmla="*/ 42346 h 72735"/>
                    <a:gd name="connsiteX37" fmla="*/ 3973 w 64778"/>
                    <a:gd name="connsiteY37" fmla="*/ 45802 h 72735"/>
                    <a:gd name="connsiteX38" fmla="*/ 877 w 64778"/>
                    <a:gd name="connsiteY38" fmla="*/ 46018 h 72735"/>
                    <a:gd name="connsiteX39" fmla="*/ 13 w 64778"/>
                    <a:gd name="connsiteY39" fmla="*/ 43498 h 72735"/>
                    <a:gd name="connsiteX40" fmla="*/ 2101 w 64778"/>
                    <a:gd name="connsiteY40" fmla="*/ 38889 h 72735"/>
                    <a:gd name="connsiteX41" fmla="*/ 4622 w 64778"/>
                    <a:gd name="connsiteY41" fmla="*/ 35144 h 72735"/>
                    <a:gd name="connsiteX42" fmla="*/ 6926 w 64778"/>
                    <a:gd name="connsiteY42" fmla="*/ 31040 h 72735"/>
                    <a:gd name="connsiteX43" fmla="*/ 3973 w 64778"/>
                    <a:gd name="connsiteY43" fmla="*/ 24918 h 72735"/>
                    <a:gd name="connsiteX44" fmla="*/ 4550 w 64778"/>
                    <a:gd name="connsiteY44" fmla="*/ 17573 h 72735"/>
                    <a:gd name="connsiteX45" fmla="*/ 7718 w 64778"/>
                    <a:gd name="connsiteY45" fmla="*/ 10227 h 72735"/>
                    <a:gd name="connsiteX46" fmla="*/ 12616 w 64778"/>
                    <a:gd name="connsiteY46" fmla="*/ 4106 h 72735"/>
                    <a:gd name="connsiteX47" fmla="*/ 18304 w 64778"/>
                    <a:gd name="connsiteY47" fmla="*/ 505 h 72735"/>
                    <a:gd name="connsiteX48" fmla="*/ 23849 w 64778"/>
                    <a:gd name="connsiteY48" fmla="*/ 577 h 72735"/>
                    <a:gd name="connsiteX49" fmla="*/ 26082 w 64778"/>
                    <a:gd name="connsiteY49" fmla="*/ 2954 h 72735"/>
                    <a:gd name="connsiteX50" fmla="*/ 26010 w 64778"/>
                    <a:gd name="connsiteY50" fmla="*/ 6555 h 72735"/>
                    <a:gd name="connsiteX51" fmla="*/ 24641 w 64778"/>
                    <a:gd name="connsiteY51" fmla="*/ 10803 h 72735"/>
                    <a:gd name="connsiteX52" fmla="*/ 22841 w 64778"/>
                    <a:gd name="connsiteY52" fmla="*/ 15340 h 72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64778" h="72735">
                      <a:moveTo>
                        <a:pt x="23202" y="15269"/>
                      </a:moveTo>
                      <a:cubicBezTo>
                        <a:pt x="25433" y="15916"/>
                        <a:pt x="27378" y="16133"/>
                        <a:pt x="29034" y="15989"/>
                      </a:cubicBezTo>
                      <a:cubicBezTo>
                        <a:pt x="30691" y="15844"/>
                        <a:pt x="32203" y="15340"/>
                        <a:pt x="33428" y="14620"/>
                      </a:cubicBezTo>
                      <a:cubicBezTo>
                        <a:pt x="34724" y="13828"/>
                        <a:pt x="35876" y="12964"/>
                        <a:pt x="36812" y="11812"/>
                      </a:cubicBezTo>
                      <a:cubicBezTo>
                        <a:pt x="37749" y="10660"/>
                        <a:pt x="38685" y="9507"/>
                        <a:pt x="39549" y="8211"/>
                      </a:cubicBezTo>
                      <a:cubicBezTo>
                        <a:pt x="40485" y="6915"/>
                        <a:pt x="41637" y="6410"/>
                        <a:pt x="43005" y="6627"/>
                      </a:cubicBezTo>
                      <a:cubicBezTo>
                        <a:pt x="44301" y="6843"/>
                        <a:pt x="45526" y="7491"/>
                        <a:pt x="46534" y="8643"/>
                      </a:cubicBezTo>
                      <a:cubicBezTo>
                        <a:pt x="47542" y="9795"/>
                        <a:pt x="48262" y="11164"/>
                        <a:pt x="48623" y="12892"/>
                      </a:cubicBezTo>
                      <a:cubicBezTo>
                        <a:pt x="48982" y="14620"/>
                        <a:pt x="48623" y="16348"/>
                        <a:pt x="47687" y="18077"/>
                      </a:cubicBezTo>
                      <a:cubicBezTo>
                        <a:pt x="47614" y="18149"/>
                        <a:pt x="47542" y="18293"/>
                        <a:pt x="47542" y="18365"/>
                      </a:cubicBezTo>
                      <a:cubicBezTo>
                        <a:pt x="46894" y="19445"/>
                        <a:pt x="45886" y="21173"/>
                        <a:pt x="44517" y="23694"/>
                      </a:cubicBezTo>
                      <a:cubicBezTo>
                        <a:pt x="43222" y="26142"/>
                        <a:pt x="41781" y="28735"/>
                        <a:pt x="40269" y="31400"/>
                      </a:cubicBezTo>
                      <a:cubicBezTo>
                        <a:pt x="38757" y="34064"/>
                        <a:pt x="37388" y="36657"/>
                        <a:pt x="36092" y="39105"/>
                      </a:cubicBezTo>
                      <a:cubicBezTo>
                        <a:pt x="34796" y="41553"/>
                        <a:pt x="33932" y="43354"/>
                        <a:pt x="33356" y="44434"/>
                      </a:cubicBezTo>
                      <a:cubicBezTo>
                        <a:pt x="32492" y="46162"/>
                        <a:pt x="31627" y="47891"/>
                        <a:pt x="30762" y="49619"/>
                      </a:cubicBezTo>
                      <a:cubicBezTo>
                        <a:pt x="29898" y="51347"/>
                        <a:pt x="29250" y="52860"/>
                        <a:pt x="28747" y="54228"/>
                      </a:cubicBezTo>
                      <a:cubicBezTo>
                        <a:pt x="28242" y="55524"/>
                        <a:pt x="28098" y="56605"/>
                        <a:pt x="28314" y="57397"/>
                      </a:cubicBezTo>
                      <a:cubicBezTo>
                        <a:pt x="28530" y="58189"/>
                        <a:pt x="29323" y="58621"/>
                        <a:pt x="30691" y="58621"/>
                      </a:cubicBezTo>
                      <a:cubicBezTo>
                        <a:pt x="32707" y="58621"/>
                        <a:pt x="34940" y="58117"/>
                        <a:pt x="37388" y="57037"/>
                      </a:cubicBezTo>
                      <a:cubicBezTo>
                        <a:pt x="39836" y="55956"/>
                        <a:pt x="42213" y="54516"/>
                        <a:pt x="44662" y="52716"/>
                      </a:cubicBezTo>
                      <a:cubicBezTo>
                        <a:pt x="47110" y="50915"/>
                        <a:pt x="49487" y="48827"/>
                        <a:pt x="51647" y="46450"/>
                      </a:cubicBezTo>
                      <a:cubicBezTo>
                        <a:pt x="53880" y="44074"/>
                        <a:pt x="55752" y="41553"/>
                        <a:pt x="57336" y="38889"/>
                      </a:cubicBezTo>
                      <a:cubicBezTo>
                        <a:pt x="58417" y="37161"/>
                        <a:pt x="59497" y="36008"/>
                        <a:pt x="60649" y="35432"/>
                      </a:cubicBezTo>
                      <a:cubicBezTo>
                        <a:pt x="61801" y="34856"/>
                        <a:pt x="62737" y="34784"/>
                        <a:pt x="63457" y="35216"/>
                      </a:cubicBezTo>
                      <a:cubicBezTo>
                        <a:pt x="64177" y="35648"/>
                        <a:pt x="64610" y="36441"/>
                        <a:pt x="64754" y="37737"/>
                      </a:cubicBezTo>
                      <a:cubicBezTo>
                        <a:pt x="64898" y="38961"/>
                        <a:pt x="64393" y="40474"/>
                        <a:pt x="63457" y="42346"/>
                      </a:cubicBezTo>
                      <a:cubicBezTo>
                        <a:pt x="61657" y="45658"/>
                        <a:pt x="59137" y="49115"/>
                        <a:pt x="55896" y="52716"/>
                      </a:cubicBezTo>
                      <a:cubicBezTo>
                        <a:pt x="52655" y="56316"/>
                        <a:pt x="49199" y="59557"/>
                        <a:pt x="45454" y="62510"/>
                      </a:cubicBezTo>
                      <a:cubicBezTo>
                        <a:pt x="41709" y="65462"/>
                        <a:pt x="37893" y="67911"/>
                        <a:pt x="34004" y="69855"/>
                      </a:cubicBezTo>
                      <a:cubicBezTo>
                        <a:pt x="30187" y="71799"/>
                        <a:pt x="26658" y="72736"/>
                        <a:pt x="23561" y="72736"/>
                      </a:cubicBezTo>
                      <a:cubicBezTo>
                        <a:pt x="18448" y="72736"/>
                        <a:pt x="15496" y="70503"/>
                        <a:pt x="14703" y="65966"/>
                      </a:cubicBezTo>
                      <a:cubicBezTo>
                        <a:pt x="13983" y="61502"/>
                        <a:pt x="15640" y="55452"/>
                        <a:pt x="19889" y="47819"/>
                      </a:cubicBezTo>
                      <a:cubicBezTo>
                        <a:pt x="21689" y="44722"/>
                        <a:pt x="23561" y="41770"/>
                        <a:pt x="25361" y="38889"/>
                      </a:cubicBezTo>
                      <a:cubicBezTo>
                        <a:pt x="27162" y="36080"/>
                        <a:pt x="28962" y="33416"/>
                        <a:pt x="30619" y="30968"/>
                      </a:cubicBezTo>
                      <a:cubicBezTo>
                        <a:pt x="27883" y="32768"/>
                        <a:pt x="24930" y="33992"/>
                        <a:pt x="21833" y="34640"/>
                      </a:cubicBezTo>
                      <a:cubicBezTo>
                        <a:pt x="18809" y="35288"/>
                        <a:pt x="16000" y="35288"/>
                        <a:pt x="13408" y="34640"/>
                      </a:cubicBezTo>
                      <a:cubicBezTo>
                        <a:pt x="11895" y="37521"/>
                        <a:pt x="10167" y="40113"/>
                        <a:pt x="8223" y="42346"/>
                      </a:cubicBezTo>
                      <a:cubicBezTo>
                        <a:pt x="6710" y="44074"/>
                        <a:pt x="5270" y="45226"/>
                        <a:pt x="3973" y="45802"/>
                      </a:cubicBezTo>
                      <a:cubicBezTo>
                        <a:pt x="2606" y="46378"/>
                        <a:pt x="1597" y="46450"/>
                        <a:pt x="877" y="46018"/>
                      </a:cubicBezTo>
                      <a:cubicBezTo>
                        <a:pt x="156" y="45586"/>
                        <a:pt x="-59" y="44794"/>
                        <a:pt x="13" y="43498"/>
                      </a:cubicBezTo>
                      <a:cubicBezTo>
                        <a:pt x="156" y="42274"/>
                        <a:pt x="805" y="40761"/>
                        <a:pt x="2101" y="38889"/>
                      </a:cubicBezTo>
                      <a:cubicBezTo>
                        <a:pt x="2965" y="37737"/>
                        <a:pt x="3829" y="36441"/>
                        <a:pt x="4622" y="35144"/>
                      </a:cubicBezTo>
                      <a:cubicBezTo>
                        <a:pt x="5414" y="33776"/>
                        <a:pt x="6206" y="32408"/>
                        <a:pt x="6926" y="31040"/>
                      </a:cubicBezTo>
                      <a:cubicBezTo>
                        <a:pt x="5198" y="29311"/>
                        <a:pt x="4262" y="27295"/>
                        <a:pt x="3973" y="24918"/>
                      </a:cubicBezTo>
                      <a:cubicBezTo>
                        <a:pt x="3686" y="22542"/>
                        <a:pt x="3901" y="20093"/>
                        <a:pt x="4550" y="17573"/>
                      </a:cubicBezTo>
                      <a:cubicBezTo>
                        <a:pt x="5198" y="15052"/>
                        <a:pt x="6206" y="12604"/>
                        <a:pt x="7718" y="10227"/>
                      </a:cubicBezTo>
                      <a:cubicBezTo>
                        <a:pt x="9158" y="7851"/>
                        <a:pt x="10815" y="5835"/>
                        <a:pt x="12616" y="4106"/>
                      </a:cubicBezTo>
                      <a:cubicBezTo>
                        <a:pt x="14416" y="2378"/>
                        <a:pt x="16360" y="1154"/>
                        <a:pt x="18304" y="505"/>
                      </a:cubicBezTo>
                      <a:cubicBezTo>
                        <a:pt x="20321" y="-215"/>
                        <a:pt x="22121" y="-143"/>
                        <a:pt x="23849" y="577"/>
                      </a:cubicBezTo>
                      <a:cubicBezTo>
                        <a:pt x="25146" y="1082"/>
                        <a:pt x="25866" y="1946"/>
                        <a:pt x="26082" y="2954"/>
                      </a:cubicBezTo>
                      <a:cubicBezTo>
                        <a:pt x="26298" y="4034"/>
                        <a:pt x="26226" y="5258"/>
                        <a:pt x="26010" y="6555"/>
                      </a:cubicBezTo>
                      <a:cubicBezTo>
                        <a:pt x="25722" y="7923"/>
                        <a:pt x="25290" y="9291"/>
                        <a:pt x="24641" y="10803"/>
                      </a:cubicBezTo>
                      <a:cubicBezTo>
                        <a:pt x="23994" y="12316"/>
                        <a:pt x="23418" y="13828"/>
                        <a:pt x="22841" y="153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4" name="Freeform: Shape 4033">
                  <a:extLst>
                    <a:ext uri="{FF2B5EF4-FFF2-40B4-BE49-F238E27FC236}">
                      <a16:creationId xmlns:a16="http://schemas.microsoft.com/office/drawing/2014/main" id="{EE22DA54-4C6C-6112-D951-06A999777C9D}"/>
                    </a:ext>
                  </a:extLst>
                </p:cNvPr>
                <p:cNvSpPr/>
                <p:nvPr/>
              </p:nvSpPr>
              <p:spPr>
                <a:xfrm>
                  <a:off x="10874588" y="5281346"/>
                  <a:ext cx="64546" cy="72735"/>
                </a:xfrm>
                <a:custGeom>
                  <a:avLst/>
                  <a:gdLst>
                    <a:gd name="connsiteX0" fmla="*/ 22482 w 64546"/>
                    <a:gd name="connsiteY0" fmla="*/ 15269 h 72735"/>
                    <a:gd name="connsiteX1" fmla="*/ 28386 w 64546"/>
                    <a:gd name="connsiteY1" fmla="*/ 15989 h 72735"/>
                    <a:gd name="connsiteX2" fmla="*/ 32779 w 64546"/>
                    <a:gd name="connsiteY2" fmla="*/ 14620 h 72735"/>
                    <a:gd name="connsiteX3" fmla="*/ 36164 w 64546"/>
                    <a:gd name="connsiteY3" fmla="*/ 11812 h 72735"/>
                    <a:gd name="connsiteX4" fmla="*/ 38900 w 64546"/>
                    <a:gd name="connsiteY4" fmla="*/ 8211 h 72735"/>
                    <a:gd name="connsiteX5" fmla="*/ 42358 w 64546"/>
                    <a:gd name="connsiteY5" fmla="*/ 6627 h 72735"/>
                    <a:gd name="connsiteX6" fmla="*/ 45886 w 64546"/>
                    <a:gd name="connsiteY6" fmla="*/ 8643 h 72735"/>
                    <a:gd name="connsiteX7" fmla="*/ 47974 w 64546"/>
                    <a:gd name="connsiteY7" fmla="*/ 12892 h 72735"/>
                    <a:gd name="connsiteX8" fmla="*/ 47110 w 64546"/>
                    <a:gd name="connsiteY8" fmla="*/ 18077 h 72735"/>
                    <a:gd name="connsiteX9" fmla="*/ 46966 w 64546"/>
                    <a:gd name="connsiteY9" fmla="*/ 18365 h 72735"/>
                    <a:gd name="connsiteX10" fmla="*/ 44014 w 64546"/>
                    <a:gd name="connsiteY10" fmla="*/ 23694 h 72735"/>
                    <a:gd name="connsiteX11" fmla="*/ 39764 w 64546"/>
                    <a:gd name="connsiteY11" fmla="*/ 31400 h 72735"/>
                    <a:gd name="connsiteX12" fmla="*/ 35588 w 64546"/>
                    <a:gd name="connsiteY12" fmla="*/ 39105 h 72735"/>
                    <a:gd name="connsiteX13" fmla="*/ 32851 w 64546"/>
                    <a:gd name="connsiteY13" fmla="*/ 44434 h 72735"/>
                    <a:gd name="connsiteX14" fmla="*/ 30331 w 64546"/>
                    <a:gd name="connsiteY14" fmla="*/ 49619 h 72735"/>
                    <a:gd name="connsiteX15" fmla="*/ 28314 w 64546"/>
                    <a:gd name="connsiteY15" fmla="*/ 54228 h 72735"/>
                    <a:gd name="connsiteX16" fmla="*/ 27883 w 64546"/>
                    <a:gd name="connsiteY16" fmla="*/ 57397 h 72735"/>
                    <a:gd name="connsiteX17" fmla="*/ 30331 w 64546"/>
                    <a:gd name="connsiteY17" fmla="*/ 58621 h 72735"/>
                    <a:gd name="connsiteX18" fmla="*/ 37029 w 64546"/>
                    <a:gd name="connsiteY18" fmla="*/ 57037 h 72735"/>
                    <a:gd name="connsiteX19" fmla="*/ 44373 w 64546"/>
                    <a:gd name="connsiteY19" fmla="*/ 52716 h 72735"/>
                    <a:gd name="connsiteX20" fmla="*/ 51359 w 64546"/>
                    <a:gd name="connsiteY20" fmla="*/ 46450 h 72735"/>
                    <a:gd name="connsiteX21" fmla="*/ 57120 w 64546"/>
                    <a:gd name="connsiteY21" fmla="*/ 38889 h 72735"/>
                    <a:gd name="connsiteX22" fmla="*/ 60433 w 64546"/>
                    <a:gd name="connsiteY22" fmla="*/ 35432 h 72735"/>
                    <a:gd name="connsiteX23" fmla="*/ 63241 w 64546"/>
                    <a:gd name="connsiteY23" fmla="*/ 35216 h 72735"/>
                    <a:gd name="connsiteX24" fmla="*/ 64538 w 64546"/>
                    <a:gd name="connsiteY24" fmla="*/ 37737 h 72735"/>
                    <a:gd name="connsiteX25" fmla="*/ 63241 w 64546"/>
                    <a:gd name="connsiteY25" fmla="*/ 42346 h 72735"/>
                    <a:gd name="connsiteX26" fmla="*/ 55680 w 64546"/>
                    <a:gd name="connsiteY26" fmla="*/ 52716 h 72735"/>
                    <a:gd name="connsiteX27" fmla="*/ 45237 w 64546"/>
                    <a:gd name="connsiteY27" fmla="*/ 62510 h 72735"/>
                    <a:gd name="connsiteX28" fmla="*/ 33787 w 64546"/>
                    <a:gd name="connsiteY28" fmla="*/ 69855 h 72735"/>
                    <a:gd name="connsiteX29" fmla="*/ 23346 w 64546"/>
                    <a:gd name="connsiteY29" fmla="*/ 72736 h 72735"/>
                    <a:gd name="connsiteX30" fmla="*/ 14488 w 64546"/>
                    <a:gd name="connsiteY30" fmla="*/ 65966 h 72735"/>
                    <a:gd name="connsiteX31" fmla="*/ 19673 w 64546"/>
                    <a:gd name="connsiteY31" fmla="*/ 47819 h 72735"/>
                    <a:gd name="connsiteX32" fmla="*/ 25146 w 64546"/>
                    <a:gd name="connsiteY32" fmla="*/ 38889 h 72735"/>
                    <a:gd name="connsiteX33" fmla="*/ 30475 w 64546"/>
                    <a:gd name="connsiteY33" fmla="*/ 30968 h 72735"/>
                    <a:gd name="connsiteX34" fmla="*/ 21689 w 64546"/>
                    <a:gd name="connsiteY34" fmla="*/ 34640 h 72735"/>
                    <a:gd name="connsiteX35" fmla="*/ 13264 w 64546"/>
                    <a:gd name="connsiteY35" fmla="*/ 34640 h 72735"/>
                    <a:gd name="connsiteX36" fmla="*/ 8151 w 64546"/>
                    <a:gd name="connsiteY36" fmla="*/ 42346 h 72735"/>
                    <a:gd name="connsiteX37" fmla="*/ 3901 w 64546"/>
                    <a:gd name="connsiteY37" fmla="*/ 45802 h 72735"/>
                    <a:gd name="connsiteX38" fmla="*/ 877 w 64546"/>
                    <a:gd name="connsiteY38" fmla="*/ 46018 h 72735"/>
                    <a:gd name="connsiteX39" fmla="*/ 13 w 64546"/>
                    <a:gd name="connsiteY39" fmla="*/ 43498 h 72735"/>
                    <a:gd name="connsiteX40" fmla="*/ 2101 w 64546"/>
                    <a:gd name="connsiteY40" fmla="*/ 38889 h 72735"/>
                    <a:gd name="connsiteX41" fmla="*/ 4622 w 64546"/>
                    <a:gd name="connsiteY41" fmla="*/ 35144 h 72735"/>
                    <a:gd name="connsiteX42" fmla="*/ 6998 w 64546"/>
                    <a:gd name="connsiteY42" fmla="*/ 31040 h 72735"/>
                    <a:gd name="connsiteX43" fmla="*/ 4045 w 64546"/>
                    <a:gd name="connsiteY43" fmla="*/ 24918 h 72735"/>
                    <a:gd name="connsiteX44" fmla="*/ 4622 w 64546"/>
                    <a:gd name="connsiteY44" fmla="*/ 17573 h 72735"/>
                    <a:gd name="connsiteX45" fmla="*/ 7790 w 64546"/>
                    <a:gd name="connsiteY45" fmla="*/ 10227 h 72735"/>
                    <a:gd name="connsiteX46" fmla="*/ 12688 w 64546"/>
                    <a:gd name="connsiteY46" fmla="*/ 4106 h 72735"/>
                    <a:gd name="connsiteX47" fmla="*/ 18376 w 64546"/>
                    <a:gd name="connsiteY47" fmla="*/ 505 h 72735"/>
                    <a:gd name="connsiteX48" fmla="*/ 23921 w 64546"/>
                    <a:gd name="connsiteY48" fmla="*/ 577 h 72735"/>
                    <a:gd name="connsiteX49" fmla="*/ 26154 w 64546"/>
                    <a:gd name="connsiteY49" fmla="*/ 2954 h 72735"/>
                    <a:gd name="connsiteX50" fmla="*/ 26082 w 64546"/>
                    <a:gd name="connsiteY50" fmla="*/ 6555 h 72735"/>
                    <a:gd name="connsiteX51" fmla="*/ 24714 w 64546"/>
                    <a:gd name="connsiteY51" fmla="*/ 10803 h 72735"/>
                    <a:gd name="connsiteX52" fmla="*/ 22913 w 64546"/>
                    <a:gd name="connsiteY52" fmla="*/ 15340 h 72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64546" h="72735">
                      <a:moveTo>
                        <a:pt x="22482" y="15269"/>
                      </a:moveTo>
                      <a:cubicBezTo>
                        <a:pt x="24786" y="15916"/>
                        <a:pt x="26658" y="16133"/>
                        <a:pt x="28386" y="15989"/>
                      </a:cubicBezTo>
                      <a:cubicBezTo>
                        <a:pt x="30043" y="15844"/>
                        <a:pt x="31555" y="15340"/>
                        <a:pt x="32779" y="14620"/>
                      </a:cubicBezTo>
                      <a:cubicBezTo>
                        <a:pt x="34076" y="13828"/>
                        <a:pt x="35228" y="12964"/>
                        <a:pt x="36164" y="11812"/>
                      </a:cubicBezTo>
                      <a:cubicBezTo>
                        <a:pt x="37100" y="10660"/>
                        <a:pt x="38036" y="9507"/>
                        <a:pt x="38900" y="8211"/>
                      </a:cubicBezTo>
                      <a:cubicBezTo>
                        <a:pt x="39836" y="6915"/>
                        <a:pt x="40989" y="6410"/>
                        <a:pt x="42358" y="6627"/>
                      </a:cubicBezTo>
                      <a:cubicBezTo>
                        <a:pt x="43725" y="6843"/>
                        <a:pt x="44878" y="7491"/>
                        <a:pt x="45886" y="8643"/>
                      </a:cubicBezTo>
                      <a:cubicBezTo>
                        <a:pt x="46894" y="9795"/>
                        <a:pt x="47614" y="11164"/>
                        <a:pt x="47974" y="12892"/>
                      </a:cubicBezTo>
                      <a:cubicBezTo>
                        <a:pt x="48334" y="14620"/>
                        <a:pt x="48046" y="16348"/>
                        <a:pt x="47110" y="18077"/>
                      </a:cubicBezTo>
                      <a:cubicBezTo>
                        <a:pt x="47038" y="18149"/>
                        <a:pt x="46966" y="18293"/>
                        <a:pt x="46966" y="18365"/>
                      </a:cubicBezTo>
                      <a:cubicBezTo>
                        <a:pt x="46318" y="19445"/>
                        <a:pt x="45309" y="21173"/>
                        <a:pt x="44014" y="23694"/>
                      </a:cubicBezTo>
                      <a:cubicBezTo>
                        <a:pt x="42645" y="26142"/>
                        <a:pt x="41277" y="28735"/>
                        <a:pt x="39764" y="31400"/>
                      </a:cubicBezTo>
                      <a:cubicBezTo>
                        <a:pt x="38252" y="34064"/>
                        <a:pt x="36884" y="36657"/>
                        <a:pt x="35588" y="39105"/>
                      </a:cubicBezTo>
                      <a:cubicBezTo>
                        <a:pt x="34292" y="41553"/>
                        <a:pt x="33356" y="43354"/>
                        <a:pt x="32851" y="44434"/>
                      </a:cubicBezTo>
                      <a:cubicBezTo>
                        <a:pt x="31987" y="46162"/>
                        <a:pt x="31123" y="47891"/>
                        <a:pt x="30331" y="49619"/>
                      </a:cubicBezTo>
                      <a:cubicBezTo>
                        <a:pt x="29467" y="51347"/>
                        <a:pt x="28819" y="52860"/>
                        <a:pt x="28314" y="54228"/>
                      </a:cubicBezTo>
                      <a:cubicBezTo>
                        <a:pt x="27811" y="55524"/>
                        <a:pt x="27666" y="56605"/>
                        <a:pt x="27883" y="57397"/>
                      </a:cubicBezTo>
                      <a:cubicBezTo>
                        <a:pt x="28098" y="58189"/>
                        <a:pt x="28891" y="58621"/>
                        <a:pt x="30331" y="58621"/>
                      </a:cubicBezTo>
                      <a:cubicBezTo>
                        <a:pt x="32347" y="58621"/>
                        <a:pt x="34579" y="58117"/>
                        <a:pt x="37029" y="57037"/>
                      </a:cubicBezTo>
                      <a:cubicBezTo>
                        <a:pt x="39405" y="55956"/>
                        <a:pt x="41853" y="54516"/>
                        <a:pt x="44373" y="52716"/>
                      </a:cubicBezTo>
                      <a:cubicBezTo>
                        <a:pt x="46822" y="50915"/>
                        <a:pt x="49126" y="48827"/>
                        <a:pt x="51359" y="46450"/>
                      </a:cubicBezTo>
                      <a:cubicBezTo>
                        <a:pt x="53591" y="44074"/>
                        <a:pt x="55464" y="41553"/>
                        <a:pt x="57120" y="38889"/>
                      </a:cubicBezTo>
                      <a:cubicBezTo>
                        <a:pt x="58200" y="37161"/>
                        <a:pt x="59281" y="36008"/>
                        <a:pt x="60433" y="35432"/>
                      </a:cubicBezTo>
                      <a:cubicBezTo>
                        <a:pt x="61585" y="34856"/>
                        <a:pt x="62521" y="34784"/>
                        <a:pt x="63241" y="35216"/>
                      </a:cubicBezTo>
                      <a:cubicBezTo>
                        <a:pt x="63962" y="35648"/>
                        <a:pt x="64393" y="36441"/>
                        <a:pt x="64538" y="37737"/>
                      </a:cubicBezTo>
                      <a:cubicBezTo>
                        <a:pt x="64610" y="38961"/>
                        <a:pt x="64249" y="40474"/>
                        <a:pt x="63241" y="42346"/>
                      </a:cubicBezTo>
                      <a:cubicBezTo>
                        <a:pt x="61441" y="45658"/>
                        <a:pt x="58920" y="49115"/>
                        <a:pt x="55680" y="52716"/>
                      </a:cubicBezTo>
                      <a:cubicBezTo>
                        <a:pt x="52439" y="56316"/>
                        <a:pt x="48982" y="59557"/>
                        <a:pt x="45237" y="62510"/>
                      </a:cubicBezTo>
                      <a:cubicBezTo>
                        <a:pt x="41493" y="65462"/>
                        <a:pt x="37676" y="67911"/>
                        <a:pt x="33787" y="69855"/>
                      </a:cubicBezTo>
                      <a:cubicBezTo>
                        <a:pt x="29898" y="71799"/>
                        <a:pt x="26442" y="72736"/>
                        <a:pt x="23346" y="72736"/>
                      </a:cubicBezTo>
                      <a:cubicBezTo>
                        <a:pt x="18232" y="72736"/>
                        <a:pt x="15280" y="70503"/>
                        <a:pt x="14488" y="65966"/>
                      </a:cubicBezTo>
                      <a:cubicBezTo>
                        <a:pt x="13767" y="61502"/>
                        <a:pt x="15496" y="55452"/>
                        <a:pt x="19673" y="47819"/>
                      </a:cubicBezTo>
                      <a:cubicBezTo>
                        <a:pt x="21473" y="44722"/>
                        <a:pt x="23346" y="41770"/>
                        <a:pt x="25146" y="38889"/>
                      </a:cubicBezTo>
                      <a:cubicBezTo>
                        <a:pt x="26946" y="36080"/>
                        <a:pt x="28747" y="33416"/>
                        <a:pt x="30475" y="30968"/>
                      </a:cubicBezTo>
                      <a:cubicBezTo>
                        <a:pt x="27666" y="32768"/>
                        <a:pt x="24786" y="33992"/>
                        <a:pt x="21689" y="34640"/>
                      </a:cubicBezTo>
                      <a:cubicBezTo>
                        <a:pt x="18665" y="35288"/>
                        <a:pt x="15856" y="35288"/>
                        <a:pt x="13264" y="34640"/>
                      </a:cubicBezTo>
                      <a:cubicBezTo>
                        <a:pt x="11752" y="37521"/>
                        <a:pt x="10023" y="40113"/>
                        <a:pt x="8151" y="42346"/>
                      </a:cubicBezTo>
                      <a:cubicBezTo>
                        <a:pt x="6638" y="44074"/>
                        <a:pt x="5270" y="45226"/>
                        <a:pt x="3901" y="45802"/>
                      </a:cubicBezTo>
                      <a:cubicBezTo>
                        <a:pt x="2606" y="46378"/>
                        <a:pt x="1525" y="46450"/>
                        <a:pt x="877" y="46018"/>
                      </a:cubicBezTo>
                      <a:cubicBezTo>
                        <a:pt x="156" y="45586"/>
                        <a:pt x="-59" y="44794"/>
                        <a:pt x="13" y="43498"/>
                      </a:cubicBezTo>
                      <a:cubicBezTo>
                        <a:pt x="156" y="42274"/>
                        <a:pt x="805" y="40761"/>
                        <a:pt x="2101" y="38889"/>
                      </a:cubicBezTo>
                      <a:cubicBezTo>
                        <a:pt x="2965" y="37737"/>
                        <a:pt x="3757" y="36441"/>
                        <a:pt x="4622" y="35144"/>
                      </a:cubicBezTo>
                      <a:cubicBezTo>
                        <a:pt x="5414" y="33776"/>
                        <a:pt x="6206" y="32408"/>
                        <a:pt x="6998" y="31040"/>
                      </a:cubicBezTo>
                      <a:cubicBezTo>
                        <a:pt x="5270" y="29311"/>
                        <a:pt x="4262" y="27295"/>
                        <a:pt x="4045" y="24918"/>
                      </a:cubicBezTo>
                      <a:cubicBezTo>
                        <a:pt x="3757" y="22542"/>
                        <a:pt x="4045" y="20093"/>
                        <a:pt x="4622" y="17573"/>
                      </a:cubicBezTo>
                      <a:cubicBezTo>
                        <a:pt x="5270" y="15052"/>
                        <a:pt x="6350" y="12604"/>
                        <a:pt x="7790" y="10227"/>
                      </a:cubicBezTo>
                      <a:cubicBezTo>
                        <a:pt x="9230" y="7851"/>
                        <a:pt x="10887" y="5835"/>
                        <a:pt x="12688" y="4106"/>
                      </a:cubicBezTo>
                      <a:cubicBezTo>
                        <a:pt x="14488" y="2378"/>
                        <a:pt x="16432" y="1154"/>
                        <a:pt x="18376" y="505"/>
                      </a:cubicBezTo>
                      <a:cubicBezTo>
                        <a:pt x="20321" y="-215"/>
                        <a:pt x="22193" y="-143"/>
                        <a:pt x="23921" y="577"/>
                      </a:cubicBezTo>
                      <a:cubicBezTo>
                        <a:pt x="25218" y="1082"/>
                        <a:pt x="25938" y="1946"/>
                        <a:pt x="26154" y="2954"/>
                      </a:cubicBezTo>
                      <a:cubicBezTo>
                        <a:pt x="26370" y="4034"/>
                        <a:pt x="26370" y="5258"/>
                        <a:pt x="26082" y="6555"/>
                      </a:cubicBezTo>
                      <a:cubicBezTo>
                        <a:pt x="25866" y="7923"/>
                        <a:pt x="25361" y="9291"/>
                        <a:pt x="24714" y="10803"/>
                      </a:cubicBezTo>
                      <a:cubicBezTo>
                        <a:pt x="24066" y="12316"/>
                        <a:pt x="23490" y="13828"/>
                        <a:pt x="22913" y="153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5" name="Freeform: Shape 4034">
                  <a:extLst>
                    <a:ext uri="{FF2B5EF4-FFF2-40B4-BE49-F238E27FC236}">
                      <a16:creationId xmlns:a16="http://schemas.microsoft.com/office/drawing/2014/main" id="{8C275790-836B-1CB4-7DFF-F0B55FA13EBF}"/>
                    </a:ext>
                  </a:extLst>
                </p:cNvPr>
                <p:cNvSpPr/>
                <p:nvPr/>
              </p:nvSpPr>
              <p:spPr>
                <a:xfrm>
                  <a:off x="10905993" y="5293061"/>
                  <a:ext cx="102625" cy="88418"/>
                </a:xfrm>
                <a:custGeom>
                  <a:avLst/>
                  <a:gdLst>
                    <a:gd name="connsiteX0" fmla="*/ 56176 w 102625"/>
                    <a:gd name="connsiteY0" fmla="*/ 6938 h 88418"/>
                    <a:gd name="connsiteX1" fmla="*/ 43286 w 102625"/>
                    <a:gd name="connsiteY1" fmla="*/ 26382 h 88418"/>
                    <a:gd name="connsiteX2" fmla="*/ 37525 w 102625"/>
                    <a:gd name="connsiteY2" fmla="*/ 38192 h 88418"/>
                    <a:gd name="connsiteX3" fmla="*/ 36949 w 102625"/>
                    <a:gd name="connsiteY3" fmla="*/ 44097 h 88418"/>
                    <a:gd name="connsiteX4" fmla="*/ 39757 w 102625"/>
                    <a:gd name="connsiteY4" fmla="*/ 45681 h 88418"/>
                    <a:gd name="connsiteX5" fmla="*/ 45302 w 102625"/>
                    <a:gd name="connsiteY5" fmla="*/ 43953 h 88418"/>
                    <a:gd name="connsiteX6" fmla="*/ 50127 w 102625"/>
                    <a:gd name="connsiteY6" fmla="*/ 39272 h 88418"/>
                    <a:gd name="connsiteX7" fmla="*/ 54592 w 102625"/>
                    <a:gd name="connsiteY7" fmla="*/ 32575 h 88418"/>
                    <a:gd name="connsiteX8" fmla="*/ 59057 w 102625"/>
                    <a:gd name="connsiteY8" fmla="*/ 24797 h 88418"/>
                    <a:gd name="connsiteX9" fmla="*/ 62585 w 102625"/>
                    <a:gd name="connsiteY9" fmla="*/ 17164 h 88418"/>
                    <a:gd name="connsiteX10" fmla="*/ 65970 w 102625"/>
                    <a:gd name="connsiteY10" fmla="*/ 10323 h 88418"/>
                    <a:gd name="connsiteX11" fmla="*/ 68635 w 102625"/>
                    <a:gd name="connsiteY11" fmla="*/ 5497 h 88418"/>
                    <a:gd name="connsiteX12" fmla="*/ 71228 w 102625"/>
                    <a:gd name="connsiteY12" fmla="*/ 2761 h 88418"/>
                    <a:gd name="connsiteX13" fmla="*/ 74324 w 102625"/>
                    <a:gd name="connsiteY13" fmla="*/ 1392 h 88418"/>
                    <a:gd name="connsiteX14" fmla="*/ 78716 w 102625"/>
                    <a:gd name="connsiteY14" fmla="*/ 528 h 88418"/>
                    <a:gd name="connsiteX15" fmla="*/ 83542 w 102625"/>
                    <a:gd name="connsiteY15" fmla="*/ 24 h 88418"/>
                    <a:gd name="connsiteX16" fmla="*/ 87070 w 102625"/>
                    <a:gd name="connsiteY16" fmla="*/ 456 h 88418"/>
                    <a:gd name="connsiteX17" fmla="*/ 88510 w 102625"/>
                    <a:gd name="connsiteY17" fmla="*/ 2545 h 88418"/>
                    <a:gd name="connsiteX18" fmla="*/ 87070 w 102625"/>
                    <a:gd name="connsiteY18" fmla="*/ 6938 h 88418"/>
                    <a:gd name="connsiteX19" fmla="*/ 83542 w 102625"/>
                    <a:gd name="connsiteY19" fmla="*/ 13419 h 88418"/>
                    <a:gd name="connsiteX20" fmla="*/ 79725 w 102625"/>
                    <a:gd name="connsiteY20" fmla="*/ 20332 h 88418"/>
                    <a:gd name="connsiteX21" fmla="*/ 75837 w 102625"/>
                    <a:gd name="connsiteY21" fmla="*/ 27029 h 88418"/>
                    <a:gd name="connsiteX22" fmla="*/ 72451 w 102625"/>
                    <a:gd name="connsiteY22" fmla="*/ 32647 h 88418"/>
                    <a:gd name="connsiteX23" fmla="*/ 67699 w 102625"/>
                    <a:gd name="connsiteY23" fmla="*/ 40929 h 88418"/>
                    <a:gd name="connsiteX24" fmla="*/ 63305 w 102625"/>
                    <a:gd name="connsiteY24" fmla="*/ 50002 h 88418"/>
                    <a:gd name="connsiteX25" fmla="*/ 79941 w 102625"/>
                    <a:gd name="connsiteY25" fmla="*/ 41144 h 88418"/>
                    <a:gd name="connsiteX26" fmla="*/ 94775 w 102625"/>
                    <a:gd name="connsiteY26" fmla="*/ 27029 h 88418"/>
                    <a:gd name="connsiteX27" fmla="*/ 98233 w 102625"/>
                    <a:gd name="connsiteY27" fmla="*/ 24077 h 88418"/>
                    <a:gd name="connsiteX28" fmla="*/ 101329 w 102625"/>
                    <a:gd name="connsiteY28" fmla="*/ 23717 h 88418"/>
                    <a:gd name="connsiteX29" fmla="*/ 102626 w 102625"/>
                    <a:gd name="connsiteY29" fmla="*/ 25877 h 88418"/>
                    <a:gd name="connsiteX30" fmla="*/ 100753 w 102625"/>
                    <a:gd name="connsiteY30" fmla="*/ 30486 h 88418"/>
                    <a:gd name="connsiteX31" fmla="*/ 91751 w 102625"/>
                    <a:gd name="connsiteY31" fmla="*/ 41504 h 88418"/>
                    <a:gd name="connsiteX32" fmla="*/ 81238 w 102625"/>
                    <a:gd name="connsiteY32" fmla="*/ 49858 h 88418"/>
                    <a:gd name="connsiteX33" fmla="*/ 69715 w 102625"/>
                    <a:gd name="connsiteY33" fmla="*/ 56196 h 88418"/>
                    <a:gd name="connsiteX34" fmla="*/ 57833 w 102625"/>
                    <a:gd name="connsiteY34" fmla="*/ 60876 h 88418"/>
                    <a:gd name="connsiteX35" fmla="*/ 47318 w 102625"/>
                    <a:gd name="connsiteY35" fmla="*/ 75927 h 88418"/>
                    <a:gd name="connsiteX36" fmla="*/ 32484 w 102625"/>
                    <a:gd name="connsiteY36" fmla="*/ 85937 h 88418"/>
                    <a:gd name="connsiteX37" fmla="*/ 18729 w 102625"/>
                    <a:gd name="connsiteY37" fmla="*/ 88386 h 88418"/>
                    <a:gd name="connsiteX38" fmla="*/ 8431 w 102625"/>
                    <a:gd name="connsiteY38" fmla="*/ 85793 h 88418"/>
                    <a:gd name="connsiteX39" fmla="*/ 2022 w 102625"/>
                    <a:gd name="connsiteY39" fmla="*/ 79744 h 88418"/>
                    <a:gd name="connsiteX40" fmla="*/ 5 w 102625"/>
                    <a:gd name="connsiteY40" fmla="*/ 71823 h 88418"/>
                    <a:gd name="connsiteX41" fmla="*/ 2814 w 102625"/>
                    <a:gd name="connsiteY41" fmla="*/ 63613 h 88418"/>
                    <a:gd name="connsiteX42" fmla="*/ 10952 w 102625"/>
                    <a:gd name="connsiteY42" fmla="*/ 56556 h 88418"/>
                    <a:gd name="connsiteX43" fmla="*/ 19161 w 102625"/>
                    <a:gd name="connsiteY43" fmla="*/ 53171 h 88418"/>
                    <a:gd name="connsiteX44" fmla="*/ 20097 w 102625"/>
                    <a:gd name="connsiteY44" fmla="*/ 40784 h 88418"/>
                    <a:gd name="connsiteX45" fmla="*/ 26939 w 102625"/>
                    <a:gd name="connsiteY45" fmla="*/ 24005 h 88418"/>
                    <a:gd name="connsiteX46" fmla="*/ 35220 w 102625"/>
                    <a:gd name="connsiteY46" fmla="*/ 10394 h 88418"/>
                    <a:gd name="connsiteX47" fmla="*/ 38677 w 102625"/>
                    <a:gd name="connsiteY47" fmla="*/ 5857 h 88418"/>
                    <a:gd name="connsiteX48" fmla="*/ 41773 w 102625"/>
                    <a:gd name="connsiteY48" fmla="*/ 3049 h 88418"/>
                    <a:gd name="connsiteX49" fmla="*/ 45158 w 102625"/>
                    <a:gd name="connsiteY49" fmla="*/ 1537 h 88418"/>
                    <a:gd name="connsiteX50" fmla="*/ 49767 w 102625"/>
                    <a:gd name="connsiteY50" fmla="*/ 600 h 88418"/>
                    <a:gd name="connsiteX51" fmla="*/ 54376 w 102625"/>
                    <a:gd name="connsiteY51" fmla="*/ 168 h 88418"/>
                    <a:gd name="connsiteX52" fmla="*/ 57617 w 102625"/>
                    <a:gd name="connsiteY52" fmla="*/ 745 h 88418"/>
                    <a:gd name="connsiteX53" fmla="*/ 58481 w 102625"/>
                    <a:gd name="connsiteY53" fmla="*/ 2833 h 88418"/>
                    <a:gd name="connsiteX54" fmla="*/ 56320 w 102625"/>
                    <a:gd name="connsiteY54" fmla="*/ 7010 h 88418"/>
                    <a:gd name="connsiteX55" fmla="*/ 18585 w 102625"/>
                    <a:gd name="connsiteY55" fmla="*/ 75423 h 88418"/>
                    <a:gd name="connsiteX56" fmla="*/ 28955 w 102625"/>
                    <a:gd name="connsiteY56" fmla="*/ 71895 h 88418"/>
                    <a:gd name="connsiteX57" fmla="*/ 41269 w 102625"/>
                    <a:gd name="connsiteY57" fmla="*/ 59652 h 88418"/>
                    <a:gd name="connsiteX58" fmla="*/ 31548 w 102625"/>
                    <a:gd name="connsiteY58" fmla="*/ 58716 h 88418"/>
                    <a:gd name="connsiteX59" fmla="*/ 22330 w 102625"/>
                    <a:gd name="connsiteY59" fmla="*/ 60300 h 88418"/>
                    <a:gd name="connsiteX60" fmla="*/ 14624 w 102625"/>
                    <a:gd name="connsiteY60" fmla="*/ 64549 h 88418"/>
                    <a:gd name="connsiteX61" fmla="*/ 11744 w 102625"/>
                    <a:gd name="connsiteY61" fmla="*/ 69446 h 88418"/>
                    <a:gd name="connsiteX62" fmla="*/ 13184 w 102625"/>
                    <a:gd name="connsiteY62" fmla="*/ 73623 h 88418"/>
                    <a:gd name="connsiteX63" fmla="*/ 18657 w 102625"/>
                    <a:gd name="connsiteY63" fmla="*/ 75351 h 88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</a:cxnLst>
                  <a:rect l="l" t="t" r="r" b="b"/>
                  <a:pathLst>
                    <a:path w="102625" h="88418">
                      <a:moveTo>
                        <a:pt x="56176" y="6938"/>
                      </a:moveTo>
                      <a:cubicBezTo>
                        <a:pt x="50487" y="14859"/>
                        <a:pt x="46238" y="21341"/>
                        <a:pt x="43286" y="26382"/>
                      </a:cubicBezTo>
                      <a:cubicBezTo>
                        <a:pt x="40405" y="31423"/>
                        <a:pt x="38461" y="35383"/>
                        <a:pt x="37525" y="38192"/>
                      </a:cubicBezTo>
                      <a:cubicBezTo>
                        <a:pt x="36516" y="41000"/>
                        <a:pt x="36372" y="43017"/>
                        <a:pt x="36949" y="44097"/>
                      </a:cubicBezTo>
                      <a:cubicBezTo>
                        <a:pt x="37525" y="45177"/>
                        <a:pt x="38461" y="45681"/>
                        <a:pt x="39757" y="45681"/>
                      </a:cubicBezTo>
                      <a:cubicBezTo>
                        <a:pt x="41773" y="45681"/>
                        <a:pt x="43646" y="45105"/>
                        <a:pt x="45302" y="43953"/>
                      </a:cubicBezTo>
                      <a:cubicBezTo>
                        <a:pt x="46959" y="42801"/>
                        <a:pt x="48543" y="41217"/>
                        <a:pt x="50127" y="39272"/>
                      </a:cubicBezTo>
                      <a:cubicBezTo>
                        <a:pt x="51639" y="37328"/>
                        <a:pt x="53152" y="35095"/>
                        <a:pt x="54592" y="32575"/>
                      </a:cubicBezTo>
                      <a:cubicBezTo>
                        <a:pt x="56033" y="30054"/>
                        <a:pt x="57473" y="27462"/>
                        <a:pt x="59057" y="24797"/>
                      </a:cubicBezTo>
                      <a:cubicBezTo>
                        <a:pt x="60353" y="21989"/>
                        <a:pt x="61505" y="19468"/>
                        <a:pt x="62585" y="17164"/>
                      </a:cubicBezTo>
                      <a:cubicBezTo>
                        <a:pt x="63666" y="14859"/>
                        <a:pt x="64746" y="12555"/>
                        <a:pt x="65970" y="10323"/>
                      </a:cubicBezTo>
                      <a:cubicBezTo>
                        <a:pt x="66906" y="8306"/>
                        <a:pt x="67842" y="6650"/>
                        <a:pt x="68635" y="5497"/>
                      </a:cubicBezTo>
                      <a:cubicBezTo>
                        <a:pt x="69427" y="4345"/>
                        <a:pt x="70291" y="3409"/>
                        <a:pt x="71228" y="2761"/>
                      </a:cubicBezTo>
                      <a:cubicBezTo>
                        <a:pt x="72164" y="2113"/>
                        <a:pt x="73171" y="1681"/>
                        <a:pt x="74324" y="1392"/>
                      </a:cubicBezTo>
                      <a:cubicBezTo>
                        <a:pt x="75476" y="1105"/>
                        <a:pt x="76916" y="817"/>
                        <a:pt x="78716" y="528"/>
                      </a:cubicBezTo>
                      <a:cubicBezTo>
                        <a:pt x="80445" y="313"/>
                        <a:pt x="82030" y="168"/>
                        <a:pt x="83542" y="24"/>
                      </a:cubicBezTo>
                      <a:cubicBezTo>
                        <a:pt x="85054" y="-47"/>
                        <a:pt x="86206" y="24"/>
                        <a:pt x="87070" y="456"/>
                      </a:cubicBezTo>
                      <a:cubicBezTo>
                        <a:pt x="87934" y="817"/>
                        <a:pt x="88439" y="1537"/>
                        <a:pt x="88510" y="2545"/>
                      </a:cubicBezTo>
                      <a:cubicBezTo>
                        <a:pt x="88582" y="3553"/>
                        <a:pt x="88151" y="5065"/>
                        <a:pt x="87070" y="6938"/>
                      </a:cubicBezTo>
                      <a:cubicBezTo>
                        <a:pt x="85990" y="8954"/>
                        <a:pt x="84838" y="11115"/>
                        <a:pt x="83542" y="13419"/>
                      </a:cubicBezTo>
                      <a:cubicBezTo>
                        <a:pt x="82245" y="15724"/>
                        <a:pt x="80949" y="18028"/>
                        <a:pt x="79725" y="20332"/>
                      </a:cubicBezTo>
                      <a:cubicBezTo>
                        <a:pt x="78429" y="22637"/>
                        <a:pt x="77132" y="24869"/>
                        <a:pt x="75837" y="27029"/>
                      </a:cubicBezTo>
                      <a:cubicBezTo>
                        <a:pt x="74540" y="29190"/>
                        <a:pt x="73460" y="31062"/>
                        <a:pt x="72451" y="32647"/>
                      </a:cubicBezTo>
                      <a:cubicBezTo>
                        <a:pt x="70723" y="35239"/>
                        <a:pt x="69139" y="37976"/>
                        <a:pt x="67699" y="40929"/>
                      </a:cubicBezTo>
                      <a:cubicBezTo>
                        <a:pt x="66258" y="43881"/>
                        <a:pt x="64818" y="46905"/>
                        <a:pt x="63305" y="50002"/>
                      </a:cubicBezTo>
                      <a:cubicBezTo>
                        <a:pt x="69067" y="47770"/>
                        <a:pt x="74612" y="44817"/>
                        <a:pt x="79941" y="41144"/>
                      </a:cubicBezTo>
                      <a:cubicBezTo>
                        <a:pt x="85198" y="37472"/>
                        <a:pt x="90167" y="32791"/>
                        <a:pt x="94775" y="27029"/>
                      </a:cubicBezTo>
                      <a:cubicBezTo>
                        <a:pt x="95856" y="25661"/>
                        <a:pt x="97008" y="24653"/>
                        <a:pt x="98233" y="24077"/>
                      </a:cubicBezTo>
                      <a:cubicBezTo>
                        <a:pt x="99457" y="23501"/>
                        <a:pt x="100465" y="23357"/>
                        <a:pt x="101329" y="23717"/>
                      </a:cubicBezTo>
                      <a:cubicBezTo>
                        <a:pt x="102121" y="24005"/>
                        <a:pt x="102554" y="24725"/>
                        <a:pt x="102626" y="25877"/>
                      </a:cubicBezTo>
                      <a:cubicBezTo>
                        <a:pt x="102626" y="27029"/>
                        <a:pt x="102049" y="28542"/>
                        <a:pt x="100753" y="30486"/>
                      </a:cubicBezTo>
                      <a:cubicBezTo>
                        <a:pt x="98089" y="34663"/>
                        <a:pt x="95064" y="38336"/>
                        <a:pt x="91751" y="41504"/>
                      </a:cubicBezTo>
                      <a:cubicBezTo>
                        <a:pt x="88439" y="44673"/>
                        <a:pt x="84910" y="47482"/>
                        <a:pt x="81238" y="49858"/>
                      </a:cubicBezTo>
                      <a:cubicBezTo>
                        <a:pt x="77565" y="52307"/>
                        <a:pt x="73676" y="54395"/>
                        <a:pt x="69715" y="56196"/>
                      </a:cubicBezTo>
                      <a:cubicBezTo>
                        <a:pt x="65754" y="57996"/>
                        <a:pt x="61793" y="59580"/>
                        <a:pt x="57833" y="60876"/>
                      </a:cubicBezTo>
                      <a:cubicBezTo>
                        <a:pt x="54736" y="66349"/>
                        <a:pt x="51207" y="71318"/>
                        <a:pt x="47318" y="75927"/>
                      </a:cubicBezTo>
                      <a:cubicBezTo>
                        <a:pt x="43430" y="80464"/>
                        <a:pt x="38461" y="83849"/>
                        <a:pt x="32484" y="85937"/>
                      </a:cubicBezTo>
                      <a:cubicBezTo>
                        <a:pt x="27370" y="87738"/>
                        <a:pt x="22761" y="88602"/>
                        <a:pt x="18729" y="88386"/>
                      </a:cubicBezTo>
                      <a:cubicBezTo>
                        <a:pt x="14696" y="88170"/>
                        <a:pt x="11311" y="87305"/>
                        <a:pt x="8431" y="85793"/>
                      </a:cubicBezTo>
                      <a:cubicBezTo>
                        <a:pt x="5551" y="84281"/>
                        <a:pt x="3462" y="82265"/>
                        <a:pt x="2022" y="79744"/>
                      </a:cubicBezTo>
                      <a:cubicBezTo>
                        <a:pt x="581" y="77224"/>
                        <a:pt x="-67" y="74559"/>
                        <a:pt x="5" y="71823"/>
                      </a:cubicBezTo>
                      <a:cubicBezTo>
                        <a:pt x="77" y="69014"/>
                        <a:pt x="1014" y="66277"/>
                        <a:pt x="2814" y="63613"/>
                      </a:cubicBezTo>
                      <a:cubicBezTo>
                        <a:pt x="4614" y="60948"/>
                        <a:pt x="7279" y="58572"/>
                        <a:pt x="10952" y="56556"/>
                      </a:cubicBezTo>
                      <a:cubicBezTo>
                        <a:pt x="13544" y="55259"/>
                        <a:pt x="16281" y="54179"/>
                        <a:pt x="19161" y="53171"/>
                      </a:cubicBezTo>
                      <a:cubicBezTo>
                        <a:pt x="18513" y="49930"/>
                        <a:pt x="18873" y="45826"/>
                        <a:pt x="20097" y="40784"/>
                      </a:cubicBezTo>
                      <a:cubicBezTo>
                        <a:pt x="21969" y="34807"/>
                        <a:pt x="24202" y="29190"/>
                        <a:pt x="26939" y="24005"/>
                      </a:cubicBezTo>
                      <a:cubicBezTo>
                        <a:pt x="29675" y="18820"/>
                        <a:pt x="32412" y="14283"/>
                        <a:pt x="35220" y="10394"/>
                      </a:cubicBezTo>
                      <a:cubicBezTo>
                        <a:pt x="36516" y="8594"/>
                        <a:pt x="37669" y="7082"/>
                        <a:pt x="38677" y="5857"/>
                      </a:cubicBezTo>
                      <a:cubicBezTo>
                        <a:pt x="39685" y="4705"/>
                        <a:pt x="40694" y="3769"/>
                        <a:pt x="41773" y="3049"/>
                      </a:cubicBezTo>
                      <a:cubicBezTo>
                        <a:pt x="42781" y="2329"/>
                        <a:pt x="43934" y="1825"/>
                        <a:pt x="45158" y="1537"/>
                      </a:cubicBezTo>
                      <a:cubicBezTo>
                        <a:pt x="46382" y="1177"/>
                        <a:pt x="47895" y="888"/>
                        <a:pt x="49767" y="600"/>
                      </a:cubicBezTo>
                      <a:cubicBezTo>
                        <a:pt x="51496" y="385"/>
                        <a:pt x="53008" y="240"/>
                        <a:pt x="54376" y="168"/>
                      </a:cubicBezTo>
                      <a:cubicBezTo>
                        <a:pt x="55744" y="168"/>
                        <a:pt x="56825" y="313"/>
                        <a:pt x="57617" y="745"/>
                      </a:cubicBezTo>
                      <a:cubicBezTo>
                        <a:pt x="58337" y="1177"/>
                        <a:pt x="58625" y="1897"/>
                        <a:pt x="58481" y="2833"/>
                      </a:cubicBezTo>
                      <a:cubicBezTo>
                        <a:pt x="58337" y="3769"/>
                        <a:pt x="57617" y="5209"/>
                        <a:pt x="56320" y="7010"/>
                      </a:cubicBezTo>
                      <a:close/>
                      <a:moveTo>
                        <a:pt x="18585" y="75423"/>
                      </a:moveTo>
                      <a:cubicBezTo>
                        <a:pt x="21610" y="75423"/>
                        <a:pt x="25066" y="74271"/>
                        <a:pt x="28955" y="71895"/>
                      </a:cubicBezTo>
                      <a:cubicBezTo>
                        <a:pt x="32843" y="69518"/>
                        <a:pt x="36949" y="65485"/>
                        <a:pt x="41269" y="59652"/>
                      </a:cubicBezTo>
                      <a:cubicBezTo>
                        <a:pt x="38029" y="59004"/>
                        <a:pt x="34788" y="58716"/>
                        <a:pt x="31548" y="58716"/>
                      </a:cubicBezTo>
                      <a:cubicBezTo>
                        <a:pt x="28306" y="58716"/>
                        <a:pt x="25210" y="59220"/>
                        <a:pt x="22330" y="60300"/>
                      </a:cubicBezTo>
                      <a:cubicBezTo>
                        <a:pt x="18873" y="61452"/>
                        <a:pt x="16353" y="62893"/>
                        <a:pt x="14624" y="64549"/>
                      </a:cubicBezTo>
                      <a:cubicBezTo>
                        <a:pt x="12895" y="66205"/>
                        <a:pt x="11959" y="67862"/>
                        <a:pt x="11744" y="69446"/>
                      </a:cubicBezTo>
                      <a:cubicBezTo>
                        <a:pt x="11527" y="71030"/>
                        <a:pt x="12031" y="72470"/>
                        <a:pt x="13184" y="73623"/>
                      </a:cubicBezTo>
                      <a:cubicBezTo>
                        <a:pt x="14336" y="74775"/>
                        <a:pt x="16209" y="75351"/>
                        <a:pt x="18657" y="753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21" name="Graphic 6">
                <a:extLst>
                  <a:ext uri="{FF2B5EF4-FFF2-40B4-BE49-F238E27FC236}">
                    <a16:creationId xmlns:a16="http://schemas.microsoft.com/office/drawing/2014/main" id="{3850AFA1-E376-B44A-8DE0-DFD915576CCE}"/>
                  </a:ext>
                </a:extLst>
              </p:cNvPr>
              <p:cNvGrpSpPr/>
              <p:nvPr/>
            </p:nvGrpSpPr>
            <p:grpSpPr>
              <a:xfrm>
                <a:off x="10494706" y="5434546"/>
                <a:ext cx="615100" cy="136226"/>
                <a:chOff x="10494706" y="5434546"/>
                <a:chExt cx="615100" cy="136226"/>
              </a:xfrm>
              <a:solidFill>
                <a:srgbClr val="FFFFFF"/>
              </a:solidFill>
            </p:grpSpPr>
            <p:sp>
              <p:nvSpPr>
                <p:cNvPr id="4022" name="Freeform: Shape 4021">
                  <a:extLst>
                    <a:ext uri="{FF2B5EF4-FFF2-40B4-BE49-F238E27FC236}">
                      <a16:creationId xmlns:a16="http://schemas.microsoft.com/office/drawing/2014/main" id="{3ABE6F28-AEE7-47A4-C76D-9C9A673A33F4}"/>
                    </a:ext>
                  </a:extLst>
                </p:cNvPr>
                <p:cNvSpPr/>
                <p:nvPr/>
              </p:nvSpPr>
              <p:spPr>
                <a:xfrm>
                  <a:off x="10494706" y="5434546"/>
                  <a:ext cx="113859" cy="136226"/>
                </a:xfrm>
                <a:custGeom>
                  <a:avLst/>
                  <a:gdLst>
                    <a:gd name="connsiteX0" fmla="*/ 44165 w 113859"/>
                    <a:gd name="connsiteY0" fmla="*/ 6025 h 136226"/>
                    <a:gd name="connsiteX1" fmla="*/ 45317 w 113859"/>
                    <a:gd name="connsiteY1" fmla="*/ 19707 h 136226"/>
                    <a:gd name="connsiteX2" fmla="*/ 65481 w 113859"/>
                    <a:gd name="connsiteY2" fmla="*/ 10706 h 136226"/>
                    <a:gd name="connsiteX3" fmla="*/ 87733 w 113859"/>
                    <a:gd name="connsiteY3" fmla="*/ 7825 h 136226"/>
                    <a:gd name="connsiteX4" fmla="*/ 103072 w 113859"/>
                    <a:gd name="connsiteY4" fmla="*/ 11498 h 136226"/>
                    <a:gd name="connsiteX5" fmla="*/ 111786 w 113859"/>
                    <a:gd name="connsiteY5" fmla="*/ 19924 h 136226"/>
                    <a:gd name="connsiteX6" fmla="*/ 113730 w 113859"/>
                    <a:gd name="connsiteY6" fmla="*/ 30798 h 136226"/>
                    <a:gd name="connsiteX7" fmla="*/ 108834 w 113859"/>
                    <a:gd name="connsiteY7" fmla="*/ 41744 h 136226"/>
                    <a:gd name="connsiteX8" fmla="*/ 97095 w 113859"/>
                    <a:gd name="connsiteY8" fmla="*/ 50458 h 136226"/>
                    <a:gd name="connsiteX9" fmla="*/ 78587 w 113859"/>
                    <a:gd name="connsiteY9" fmla="*/ 54346 h 136226"/>
                    <a:gd name="connsiteX10" fmla="*/ 60368 w 113859"/>
                    <a:gd name="connsiteY10" fmla="*/ 52978 h 136226"/>
                    <a:gd name="connsiteX11" fmla="*/ 43085 w 113859"/>
                    <a:gd name="connsiteY11" fmla="*/ 47145 h 136226"/>
                    <a:gd name="connsiteX12" fmla="*/ 34947 w 113859"/>
                    <a:gd name="connsiteY12" fmla="*/ 57443 h 136226"/>
                    <a:gd name="connsiteX13" fmla="*/ 28754 w 113859"/>
                    <a:gd name="connsiteY13" fmla="*/ 68173 h 136226"/>
                    <a:gd name="connsiteX14" fmla="*/ 21984 w 113859"/>
                    <a:gd name="connsiteY14" fmla="*/ 88553 h 136226"/>
                    <a:gd name="connsiteX15" fmla="*/ 21408 w 113859"/>
                    <a:gd name="connsiteY15" fmla="*/ 106052 h 136226"/>
                    <a:gd name="connsiteX16" fmla="*/ 26737 w 113859"/>
                    <a:gd name="connsiteY16" fmla="*/ 118511 h 136226"/>
                    <a:gd name="connsiteX17" fmla="*/ 37756 w 113859"/>
                    <a:gd name="connsiteY17" fmla="*/ 123696 h 136226"/>
                    <a:gd name="connsiteX18" fmla="*/ 49350 w 113859"/>
                    <a:gd name="connsiteY18" fmla="*/ 120959 h 136226"/>
                    <a:gd name="connsiteX19" fmla="*/ 56768 w 113859"/>
                    <a:gd name="connsiteY19" fmla="*/ 112750 h 136226"/>
                    <a:gd name="connsiteX20" fmla="*/ 58568 w 113859"/>
                    <a:gd name="connsiteY20" fmla="*/ 102164 h 136226"/>
                    <a:gd name="connsiteX21" fmla="*/ 53454 w 113859"/>
                    <a:gd name="connsiteY21" fmla="*/ 92010 h 136226"/>
                    <a:gd name="connsiteX22" fmla="*/ 52158 w 113859"/>
                    <a:gd name="connsiteY22" fmla="*/ 88481 h 136226"/>
                    <a:gd name="connsiteX23" fmla="*/ 55903 w 113859"/>
                    <a:gd name="connsiteY23" fmla="*/ 86537 h 136226"/>
                    <a:gd name="connsiteX24" fmla="*/ 62744 w 113859"/>
                    <a:gd name="connsiteY24" fmla="*/ 86609 h 136226"/>
                    <a:gd name="connsiteX25" fmla="*/ 70522 w 113859"/>
                    <a:gd name="connsiteY25" fmla="*/ 88985 h 136226"/>
                    <a:gd name="connsiteX26" fmla="*/ 77363 w 113859"/>
                    <a:gd name="connsiteY26" fmla="*/ 94026 h 136226"/>
                    <a:gd name="connsiteX27" fmla="*/ 81396 w 113859"/>
                    <a:gd name="connsiteY27" fmla="*/ 102092 h 136226"/>
                    <a:gd name="connsiteX28" fmla="*/ 80100 w 113859"/>
                    <a:gd name="connsiteY28" fmla="*/ 114478 h 136226"/>
                    <a:gd name="connsiteX29" fmla="*/ 72250 w 113859"/>
                    <a:gd name="connsiteY29" fmla="*/ 125496 h 136226"/>
                    <a:gd name="connsiteX30" fmla="*/ 58496 w 113859"/>
                    <a:gd name="connsiteY30" fmla="*/ 133274 h 136226"/>
                    <a:gd name="connsiteX31" fmla="*/ 39771 w 113859"/>
                    <a:gd name="connsiteY31" fmla="*/ 136226 h 136226"/>
                    <a:gd name="connsiteX32" fmla="*/ 18672 w 113859"/>
                    <a:gd name="connsiteY32" fmla="*/ 130177 h 136226"/>
                    <a:gd name="connsiteX33" fmla="*/ 4557 w 113859"/>
                    <a:gd name="connsiteY33" fmla="*/ 114046 h 136226"/>
                    <a:gd name="connsiteX34" fmla="*/ 20 w 113859"/>
                    <a:gd name="connsiteY34" fmla="*/ 90425 h 136226"/>
                    <a:gd name="connsiteX35" fmla="*/ 7653 w 113859"/>
                    <a:gd name="connsiteY35" fmla="*/ 61836 h 136226"/>
                    <a:gd name="connsiteX36" fmla="*/ 16511 w 113859"/>
                    <a:gd name="connsiteY36" fmla="*/ 46857 h 136226"/>
                    <a:gd name="connsiteX37" fmla="*/ 28105 w 113859"/>
                    <a:gd name="connsiteY37" fmla="*/ 33318 h 136226"/>
                    <a:gd name="connsiteX38" fmla="*/ 25009 w 113859"/>
                    <a:gd name="connsiteY38" fmla="*/ 22948 h 136226"/>
                    <a:gd name="connsiteX39" fmla="*/ 27241 w 113859"/>
                    <a:gd name="connsiteY39" fmla="*/ 13226 h 136226"/>
                    <a:gd name="connsiteX40" fmla="*/ 32570 w 113859"/>
                    <a:gd name="connsiteY40" fmla="*/ 5377 h 136226"/>
                    <a:gd name="connsiteX41" fmla="*/ 38620 w 113859"/>
                    <a:gd name="connsiteY41" fmla="*/ 696 h 136226"/>
                    <a:gd name="connsiteX42" fmla="*/ 43301 w 113859"/>
                    <a:gd name="connsiteY42" fmla="*/ 552 h 136226"/>
                    <a:gd name="connsiteX43" fmla="*/ 44308 w 113859"/>
                    <a:gd name="connsiteY43" fmla="*/ 6025 h 136226"/>
                    <a:gd name="connsiteX44" fmla="*/ 86149 w 113859"/>
                    <a:gd name="connsiteY44" fmla="*/ 21436 h 136226"/>
                    <a:gd name="connsiteX45" fmla="*/ 71530 w 113859"/>
                    <a:gd name="connsiteY45" fmla="*/ 25540 h 136226"/>
                    <a:gd name="connsiteX46" fmla="*/ 56768 w 113859"/>
                    <a:gd name="connsiteY46" fmla="*/ 34614 h 136226"/>
                    <a:gd name="connsiteX47" fmla="*/ 70377 w 113859"/>
                    <a:gd name="connsiteY47" fmla="*/ 41096 h 136226"/>
                    <a:gd name="connsiteX48" fmla="*/ 84637 w 113859"/>
                    <a:gd name="connsiteY48" fmla="*/ 41960 h 136226"/>
                    <a:gd name="connsiteX49" fmla="*/ 96519 w 113859"/>
                    <a:gd name="connsiteY49" fmla="*/ 37207 h 136226"/>
                    <a:gd name="connsiteX50" fmla="*/ 100768 w 113859"/>
                    <a:gd name="connsiteY50" fmla="*/ 29862 h 136226"/>
                    <a:gd name="connsiteX51" fmla="*/ 97383 w 113859"/>
                    <a:gd name="connsiteY51" fmla="*/ 23452 h 136226"/>
                    <a:gd name="connsiteX52" fmla="*/ 86221 w 113859"/>
                    <a:gd name="connsiteY52" fmla="*/ 21364 h 136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113859" h="136226">
                      <a:moveTo>
                        <a:pt x="44165" y="6025"/>
                      </a:moveTo>
                      <a:cubicBezTo>
                        <a:pt x="43444" y="10850"/>
                        <a:pt x="43805" y="15387"/>
                        <a:pt x="45317" y="19707"/>
                      </a:cubicBezTo>
                      <a:cubicBezTo>
                        <a:pt x="51654" y="15819"/>
                        <a:pt x="58352" y="12866"/>
                        <a:pt x="65481" y="10706"/>
                      </a:cubicBezTo>
                      <a:cubicBezTo>
                        <a:pt x="72610" y="8545"/>
                        <a:pt x="80028" y="7609"/>
                        <a:pt x="87733" y="7825"/>
                      </a:cubicBezTo>
                      <a:cubicBezTo>
                        <a:pt x="93926" y="8041"/>
                        <a:pt x="99112" y="9266"/>
                        <a:pt x="103072" y="11498"/>
                      </a:cubicBezTo>
                      <a:cubicBezTo>
                        <a:pt x="107105" y="13731"/>
                        <a:pt x="109985" y="16539"/>
                        <a:pt x="111786" y="19924"/>
                      </a:cubicBezTo>
                      <a:cubicBezTo>
                        <a:pt x="113515" y="23308"/>
                        <a:pt x="114163" y="26909"/>
                        <a:pt x="113730" y="30798"/>
                      </a:cubicBezTo>
                      <a:cubicBezTo>
                        <a:pt x="113226" y="34614"/>
                        <a:pt x="111570" y="38287"/>
                        <a:pt x="108834" y="41744"/>
                      </a:cubicBezTo>
                      <a:cubicBezTo>
                        <a:pt x="106025" y="45201"/>
                        <a:pt x="102136" y="48081"/>
                        <a:pt x="97095" y="50458"/>
                      </a:cubicBezTo>
                      <a:cubicBezTo>
                        <a:pt x="92054" y="52834"/>
                        <a:pt x="85861" y="54058"/>
                        <a:pt x="78587" y="54346"/>
                      </a:cubicBezTo>
                      <a:cubicBezTo>
                        <a:pt x="72610" y="54562"/>
                        <a:pt x="66489" y="54130"/>
                        <a:pt x="60368" y="52978"/>
                      </a:cubicBezTo>
                      <a:cubicBezTo>
                        <a:pt x="54174" y="51826"/>
                        <a:pt x="48414" y="49881"/>
                        <a:pt x="43085" y="47145"/>
                      </a:cubicBezTo>
                      <a:cubicBezTo>
                        <a:pt x="40060" y="50458"/>
                        <a:pt x="37395" y="53914"/>
                        <a:pt x="34947" y="57443"/>
                      </a:cubicBezTo>
                      <a:cubicBezTo>
                        <a:pt x="32570" y="60972"/>
                        <a:pt x="30482" y="64572"/>
                        <a:pt x="28754" y="68173"/>
                      </a:cubicBezTo>
                      <a:cubicBezTo>
                        <a:pt x="25441" y="75230"/>
                        <a:pt x="23209" y="82072"/>
                        <a:pt x="21984" y="88553"/>
                      </a:cubicBezTo>
                      <a:cubicBezTo>
                        <a:pt x="20832" y="95106"/>
                        <a:pt x="20616" y="100940"/>
                        <a:pt x="21408" y="106052"/>
                      </a:cubicBezTo>
                      <a:cubicBezTo>
                        <a:pt x="22200" y="111165"/>
                        <a:pt x="24001" y="115342"/>
                        <a:pt x="26737" y="118511"/>
                      </a:cubicBezTo>
                      <a:cubicBezTo>
                        <a:pt x="29474" y="121680"/>
                        <a:pt x="33147" y="123408"/>
                        <a:pt x="37756" y="123696"/>
                      </a:cubicBezTo>
                      <a:cubicBezTo>
                        <a:pt x="42148" y="123984"/>
                        <a:pt x="46037" y="123120"/>
                        <a:pt x="49350" y="120959"/>
                      </a:cubicBezTo>
                      <a:cubicBezTo>
                        <a:pt x="52662" y="118799"/>
                        <a:pt x="55110" y="116062"/>
                        <a:pt x="56768" y="112750"/>
                      </a:cubicBezTo>
                      <a:cubicBezTo>
                        <a:pt x="58352" y="109437"/>
                        <a:pt x="58999" y="105909"/>
                        <a:pt x="58568" y="102164"/>
                      </a:cubicBezTo>
                      <a:cubicBezTo>
                        <a:pt x="58135" y="98419"/>
                        <a:pt x="56407" y="95034"/>
                        <a:pt x="53454" y="92010"/>
                      </a:cubicBezTo>
                      <a:cubicBezTo>
                        <a:pt x="51942" y="90642"/>
                        <a:pt x="51510" y="89417"/>
                        <a:pt x="52158" y="88481"/>
                      </a:cubicBezTo>
                      <a:cubicBezTo>
                        <a:pt x="52806" y="87545"/>
                        <a:pt x="54031" y="86897"/>
                        <a:pt x="55903" y="86537"/>
                      </a:cubicBezTo>
                      <a:cubicBezTo>
                        <a:pt x="57775" y="86248"/>
                        <a:pt x="60080" y="86248"/>
                        <a:pt x="62744" y="86609"/>
                      </a:cubicBezTo>
                      <a:cubicBezTo>
                        <a:pt x="65409" y="86969"/>
                        <a:pt x="68001" y="87761"/>
                        <a:pt x="70522" y="88985"/>
                      </a:cubicBezTo>
                      <a:cubicBezTo>
                        <a:pt x="73043" y="90210"/>
                        <a:pt x="75347" y="91938"/>
                        <a:pt x="77363" y="94026"/>
                      </a:cubicBezTo>
                      <a:cubicBezTo>
                        <a:pt x="79379" y="96186"/>
                        <a:pt x="80748" y="98851"/>
                        <a:pt x="81396" y="102092"/>
                      </a:cubicBezTo>
                      <a:cubicBezTo>
                        <a:pt x="82116" y="106269"/>
                        <a:pt x="81756" y="110373"/>
                        <a:pt x="80100" y="114478"/>
                      </a:cubicBezTo>
                      <a:cubicBezTo>
                        <a:pt x="78515" y="118583"/>
                        <a:pt x="75851" y="122255"/>
                        <a:pt x="72250" y="125496"/>
                      </a:cubicBezTo>
                      <a:cubicBezTo>
                        <a:pt x="68577" y="128737"/>
                        <a:pt x="64041" y="131329"/>
                        <a:pt x="58496" y="133274"/>
                      </a:cubicBezTo>
                      <a:cubicBezTo>
                        <a:pt x="52951" y="135218"/>
                        <a:pt x="46757" y="136226"/>
                        <a:pt x="39771" y="136226"/>
                      </a:cubicBezTo>
                      <a:cubicBezTo>
                        <a:pt x="31850" y="136226"/>
                        <a:pt x="24793" y="134210"/>
                        <a:pt x="18672" y="130177"/>
                      </a:cubicBezTo>
                      <a:cubicBezTo>
                        <a:pt x="12479" y="126145"/>
                        <a:pt x="7798" y="120743"/>
                        <a:pt x="4557" y="114046"/>
                      </a:cubicBezTo>
                      <a:cubicBezTo>
                        <a:pt x="1316" y="107277"/>
                        <a:pt x="-196" y="99427"/>
                        <a:pt x="20" y="90425"/>
                      </a:cubicBezTo>
                      <a:cubicBezTo>
                        <a:pt x="308" y="81424"/>
                        <a:pt x="2829" y="71918"/>
                        <a:pt x="7653" y="61836"/>
                      </a:cubicBezTo>
                      <a:cubicBezTo>
                        <a:pt x="10102" y="56723"/>
                        <a:pt x="13054" y="51682"/>
                        <a:pt x="16511" y="46857"/>
                      </a:cubicBezTo>
                      <a:cubicBezTo>
                        <a:pt x="19967" y="42032"/>
                        <a:pt x="23784" y="37495"/>
                        <a:pt x="28105" y="33318"/>
                      </a:cubicBezTo>
                      <a:cubicBezTo>
                        <a:pt x="25945" y="29862"/>
                        <a:pt x="24937" y="26405"/>
                        <a:pt x="25009" y="22948"/>
                      </a:cubicBezTo>
                      <a:cubicBezTo>
                        <a:pt x="25153" y="19492"/>
                        <a:pt x="25873" y="16251"/>
                        <a:pt x="27241" y="13226"/>
                      </a:cubicBezTo>
                      <a:cubicBezTo>
                        <a:pt x="28610" y="10274"/>
                        <a:pt x="30410" y="7609"/>
                        <a:pt x="32570" y="5377"/>
                      </a:cubicBezTo>
                      <a:cubicBezTo>
                        <a:pt x="34731" y="3144"/>
                        <a:pt x="36747" y="1560"/>
                        <a:pt x="38620" y="696"/>
                      </a:cubicBezTo>
                      <a:cubicBezTo>
                        <a:pt x="40492" y="-169"/>
                        <a:pt x="42076" y="-240"/>
                        <a:pt x="43301" y="552"/>
                      </a:cubicBezTo>
                      <a:cubicBezTo>
                        <a:pt x="44525" y="1272"/>
                        <a:pt x="44885" y="3144"/>
                        <a:pt x="44308" y="6025"/>
                      </a:cubicBezTo>
                      <a:close/>
                      <a:moveTo>
                        <a:pt x="86149" y="21436"/>
                      </a:moveTo>
                      <a:cubicBezTo>
                        <a:pt x="81396" y="21868"/>
                        <a:pt x="76571" y="23236"/>
                        <a:pt x="71530" y="25540"/>
                      </a:cubicBezTo>
                      <a:cubicBezTo>
                        <a:pt x="66489" y="27845"/>
                        <a:pt x="61592" y="30870"/>
                        <a:pt x="56768" y="34614"/>
                      </a:cubicBezTo>
                      <a:cubicBezTo>
                        <a:pt x="60800" y="37639"/>
                        <a:pt x="65337" y="39800"/>
                        <a:pt x="70377" y="41096"/>
                      </a:cubicBezTo>
                      <a:cubicBezTo>
                        <a:pt x="75347" y="42464"/>
                        <a:pt x="80100" y="42752"/>
                        <a:pt x="84637" y="41960"/>
                      </a:cubicBezTo>
                      <a:cubicBezTo>
                        <a:pt x="89894" y="41240"/>
                        <a:pt x="93854" y="39655"/>
                        <a:pt x="96519" y="37207"/>
                      </a:cubicBezTo>
                      <a:cubicBezTo>
                        <a:pt x="99183" y="34831"/>
                        <a:pt x="100624" y="32382"/>
                        <a:pt x="100768" y="29862"/>
                      </a:cubicBezTo>
                      <a:cubicBezTo>
                        <a:pt x="100912" y="27413"/>
                        <a:pt x="99832" y="25253"/>
                        <a:pt x="97383" y="23452"/>
                      </a:cubicBezTo>
                      <a:cubicBezTo>
                        <a:pt x="94934" y="21652"/>
                        <a:pt x="91262" y="20932"/>
                        <a:pt x="86221" y="213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3" name="Freeform: Shape 4022">
                  <a:extLst>
                    <a:ext uri="{FF2B5EF4-FFF2-40B4-BE49-F238E27FC236}">
                      <a16:creationId xmlns:a16="http://schemas.microsoft.com/office/drawing/2014/main" id="{0C0022BB-2FAA-652E-D200-B80049902DAB}"/>
                    </a:ext>
                  </a:extLst>
                </p:cNvPr>
                <p:cNvSpPr/>
                <p:nvPr/>
              </p:nvSpPr>
              <p:spPr>
                <a:xfrm>
                  <a:off x="10575498" y="5445513"/>
                  <a:ext cx="97759" cy="104015"/>
                </a:xfrm>
                <a:custGeom>
                  <a:avLst/>
                  <a:gdLst>
                    <a:gd name="connsiteX0" fmla="*/ 7589 w 97759"/>
                    <a:gd name="connsiteY0" fmla="*/ 103871 h 104015"/>
                    <a:gd name="connsiteX1" fmla="*/ 2980 w 97759"/>
                    <a:gd name="connsiteY1" fmla="*/ 103511 h 104015"/>
                    <a:gd name="connsiteX2" fmla="*/ 387 w 97759"/>
                    <a:gd name="connsiteY2" fmla="*/ 101927 h 104015"/>
                    <a:gd name="connsiteX3" fmla="*/ 316 w 97759"/>
                    <a:gd name="connsiteY3" fmla="*/ 98038 h 104015"/>
                    <a:gd name="connsiteX4" fmla="*/ 3412 w 97759"/>
                    <a:gd name="connsiteY4" fmla="*/ 90837 h 104015"/>
                    <a:gd name="connsiteX5" fmla="*/ 13206 w 97759"/>
                    <a:gd name="connsiteY5" fmla="*/ 73121 h 104015"/>
                    <a:gd name="connsiteX6" fmla="*/ 27105 w 97759"/>
                    <a:gd name="connsiteY6" fmla="*/ 50149 h 104015"/>
                    <a:gd name="connsiteX7" fmla="*/ 42804 w 97759"/>
                    <a:gd name="connsiteY7" fmla="*/ 26600 h 104015"/>
                    <a:gd name="connsiteX8" fmla="*/ 57927 w 97759"/>
                    <a:gd name="connsiteY8" fmla="*/ 7084 h 104015"/>
                    <a:gd name="connsiteX9" fmla="*/ 65777 w 97759"/>
                    <a:gd name="connsiteY9" fmla="*/ 1035 h 104015"/>
                    <a:gd name="connsiteX10" fmla="*/ 72473 w 97759"/>
                    <a:gd name="connsiteY10" fmla="*/ 243 h 104015"/>
                    <a:gd name="connsiteX11" fmla="*/ 76867 w 97759"/>
                    <a:gd name="connsiteY11" fmla="*/ 3556 h 104015"/>
                    <a:gd name="connsiteX12" fmla="*/ 78163 w 97759"/>
                    <a:gd name="connsiteY12" fmla="*/ 9821 h 104015"/>
                    <a:gd name="connsiteX13" fmla="*/ 73770 w 97759"/>
                    <a:gd name="connsiteY13" fmla="*/ 20047 h 104015"/>
                    <a:gd name="connsiteX14" fmla="*/ 64480 w 97759"/>
                    <a:gd name="connsiteY14" fmla="*/ 29913 h 104015"/>
                    <a:gd name="connsiteX15" fmla="*/ 53606 w 97759"/>
                    <a:gd name="connsiteY15" fmla="*/ 40139 h 104015"/>
                    <a:gd name="connsiteX16" fmla="*/ 44389 w 97759"/>
                    <a:gd name="connsiteY16" fmla="*/ 51661 h 104015"/>
                    <a:gd name="connsiteX17" fmla="*/ 54398 w 97759"/>
                    <a:gd name="connsiteY17" fmla="*/ 45252 h 104015"/>
                    <a:gd name="connsiteX18" fmla="*/ 64193 w 97759"/>
                    <a:gd name="connsiteY18" fmla="*/ 42804 h 104015"/>
                    <a:gd name="connsiteX19" fmla="*/ 72906 w 97759"/>
                    <a:gd name="connsiteY19" fmla="*/ 45468 h 104015"/>
                    <a:gd name="connsiteX20" fmla="*/ 75210 w 97759"/>
                    <a:gd name="connsiteY20" fmla="*/ 52669 h 104015"/>
                    <a:gd name="connsiteX21" fmla="*/ 72401 w 97759"/>
                    <a:gd name="connsiteY21" fmla="*/ 63183 h 104015"/>
                    <a:gd name="connsiteX22" fmla="*/ 65488 w 97759"/>
                    <a:gd name="connsiteY22" fmla="*/ 75714 h 104015"/>
                    <a:gd name="connsiteX23" fmla="*/ 62608 w 97759"/>
                    <a:gd name="connsiteY23" fmla="*/ 80683 h 104015"/>
                    <a:gd name="connsiteX24" fmla="*/ 60879 w 97759"/>
                    <a:gd name="connsiteY24" fmla="*/ 85292 h 104015"/>
                    <a:gd name="connsiteX25" fmla="*/ 60951 w 97759"/>
                    <a:gd name="connsiteY25" fmla="*/ 88604 h 104015"/>
                    <a:gd name="connsiteX26" fmla="*/ 63616 w 97759"/>
                    <a:gd name="connsiteY26" fmla="*/ 89901 h 104015"/>
                    <a:gd name="connsiteX27" fmla="*/ 70314 w 97759"/>
                    <a:gd name="connsiteY27" fmla="*/ 88317 h 104015"/>
                    <a:gd name="connsiteX28" fmla="*/ 77659 w 97759"/>
                    <a:gd name="connsiteY28" fmla="*/ 83995 h 104015"/>
                    <a:gd name="connsiteX29" fmla="*/ 84644 w 97759"/>
                    <a:gd name="connsiteY29" fmla="*/ 77730 h 104015"/>
                    <a:gd name="connsiteX30" fmla="*/ 90334 w 97759"/>
                    <a:gd name="connsiteY30" fmla="*/ 70169 h 104015"/>
                    <a:gd name="connsiteX31" fmla="*/ 93646 w 97759"/>
                    <a:gd name="connsiteY31" fmla="*/ 66712 h 104015"/>
                    <a:gd name="connsiteX32" fmla="*/ 96455 w 97759"/>
                    <a:gd name="connsiteY32" fmla="*/ 66496 h 104015"/>
                    <a:gd name="connsiteX33" fmla="*/ 97751 w 97759"/>
                    <a:gd name="connsiteY33" fmla="*/ 69016 h 104015"/>
                    <a:gd name="connsiteX34" fmla="*/ 96455 w 97759"/>
                    <a:gd name="connsiteY34" fmla="*/ 73625 h 104015"/>
                    <a:gd name="connsiteX35" fmla="*/ 88965 w 97759"/>
                    <a:gd name="connsiteY35" fmla="*/ 83995 h 104015"/>
                    <a:gd name="connsiteX36" fmla="*/ 78451 w 97759"/>
                    <a:gd name="connsiteY36" fmla="*/ 93789 h 104015"/>
                    <a:gd name="connsiteX37" fmla="*/ 66425 w 97759"/>
                    <a:gd name="connsiteY37" fmla="*/ 101063 h 104015"/>
                    <a:gd name="connsiteX38" fmla="*/ 54182 w 97759"/>
                    <a:gd name="connsiteY38" fmla="*/ 103944 h 104015"/>
                    <a:gd name="connsiteX39" fmla="*/ 46332 w 97759"/>
                    <a:gd name="connsiteY39" fmla="*/ 102071 h 104015"/>
                    <a:gd name="connsiteX40" fmla="*/ 41940 w 97759"/>
                    <a:gd name="connsiteY40" fmla="*/ 97174 h 104015"/>
                    <a:gd name="connsiteX41" fmla="*/ 41075 w 97759"/>
                    <a:gd name="connsiteY41" fmla="*/ 90045 h 104015"/>
                    <a:gd name="connsiteX42" fmla="*/ 43956 w 97759"/>
                    <a:gd name="connsiteY42" fmla="*/ 81475 h 104015"/>
                    <a:gd name="connsiteX43" fmla="*/ 49357 w 97759"/>
                    <a:gd name="connsiteY43" fmla="*/ 72617 h 104015"/>
                    <a:gd name="connsiteX44" fmla="*/ 54975 w 97759"/>
                    <a:gd name="connsiteY44" fmla="*/ 64119 h 104015"/>
                    <a:gd name="connsiteX45" fmla="*/ 57711 w 97759"/>
                    <a:gd name="connsiteY45" fmla="*/ 57782 h 104015"/>
                    <a:gd name="connsiteX46" fmla="*/ 54758 w 97759"/>
                    <a:gd name="connsiteY46" fmla="*/ 55478 h 104015"/>
                    <a:gd name="connsiteX47" fmla="*/ 49141 w 97759"/>
                    <a:gd name="connsiteY47" fmla="*/ 57566 h 104015"/>
                    <a:gd name="connsiteX48" fmla="*/ 41940 w 97759"/>
                    <a:gd name="connsiteY48" fmla="*/ 63759 h 104015"/>
                    <a:gd name="connsiteX49" fmla="*/ 33154 w 97759"/>
                    <a:gd name="connsiteY49" fmla="*/ 74922 h 104015"/>
                    <a:gd name="connsiteX50" fmla="*/ 22784 w 97759"/>
                    <a:gd name="connsiteY50" fmla="*/ 91845 h 104015"/>
                    <a:gd name="connsiteX51" fmla="*/ 22136 w 97759"/>
                    <a:gd name="connsiteY51" fmla="*/ 93429 h 104015"/>
                    <a:gd name="connsiteX52" fmla="*/ 19184 w 97759"/>
                    <a:gd name="connsiteY52" fmla="*/ 99622 h 104015"/>
                    <a:gd name="connsiteX53" fmla="*/ 16879 w 97759"/>
                    <a:gd name="connsiteY53" fmla="*/ 102791 h 104015"/>
                    <a:gd name="connsiteX54" fmla="*/ 13566 w 97759"/>
                    <a:gd name="connsiteY54" fmla="*/ 103871 h 104015"/>
                    <a:gd name="connsiteX55" fmla="*/ 7877 w 97759"/>
                    <a:gd name="connsiteY55" fmla="*/ 104016 h 104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97759" h="104015">
                      <a:moveTo>
                        <a:pt x="7589" y="103871"/>
                      </a:moveTo>
                      <a:cubicBezTo>
                        <a:pt x="5788" y="103871"/>
                        <a:pt x="4276" y="103799"/>
                        <a:pt x="2980" y="103511"/>
                      </a:cubicBezTo>
                      <a:cubicBezTo>
                        <a:pt x="1756" y="103295"/>
                        <a:pt x="892" y="102791"/>
                        <a:pt x="387" y="101927"/>
                      </a:cubicBezTo>
                      <a:cubicBezTo>
                        <a:pt x="-117" y="101063"/>
                        <a:pt x="-117" y="99767"/>
                        <a:pt x="316" y="98038"/>
                      </a:cubicBezTo>
                      <a:cubicBezTo>
                        <a:pt x="748" y="96310"/>
                        <a:pt x="1756" y="93933"/>
                        <a:pt x="3412" y="90837"/>
                      </a:cubicBezTo>
                      <a:cubicBezTo>
                        <a:pt x="5788" y="86300"/>
                        <a:pt x="9029" y="80467"/>
                        <a:pt x="13206" y="73121"/>
                      </a:cubicBezTo>
                      <a:cubicBezTo>
                        <a:pt x="17383" y="65848"/>
                        <a:pt x="21991" y="58143"/>
                        <a:pt x="27105" y="50149"/>
                      </a:cubicBezTo>
                      <a:cubicBezTo>
                        <a:pt x="32218" y="42083"/>
                        <a:pt x="37403" y="34234"/>
                        <a:pt x="42804" y="26600"/>
                      </a:cubicBezTo>
                      <a:cubicBezTo>
                        <a:pt x="48205" y="18967"/>
                        <a:pt x="53174" y="12413"/>
                        <a:pt x="57927" y="7084"/>
                      </a:cubicBezTo>
                      <a:cubicBezTo>
                        <a:pt x="60592" y="4060"/>
                        <a:pt x="63256" y="2043"/>
                        <a:pt x="65777" y="1035"/>
                      </a:cubicBezTo>
                      <a:cubicBezTo>
                        <a:pt x="68369" y="27"/>
                        <a:pt x="70530" y="-261"/>
                        <a:pt x="72473" y="243"/>
                      </a:cubicBezTo>
                      <a:cubicBezTo>
                        <a:pt x="74346" y="747"/>
                        <a:pt x="75787" y="1827"/>
                        <a:pt x="76867" y="3556"/>
                      </a:cubicBezTo>
                      <a:cubicBezTo>
                        <a:pt x="77947" y="5284"/>
                        <a:pt x="78379" y="7372"/>
                        <a:pt x="78163" y="9821"/>
                      </a:cubicBezTo>
                      <a:cubicBezTo>
                        <a:pt x="77875" y="13350"/>
                        <a:pt x="76363" y="16734"/>
                        <a:pt x="73770" y="20047"/>
                      </a:cubicBezTo>
                      <a:cubicBezTo>
                        <a:pt x="71106" y="23288"/>
                        <a:pt x="68081" y="26600"/>
                        <a:pt x="64480" y="29913"/>
                      </a:cubicBezTo>
                      <a:cubicBezTo>
                        <a:pt x="60951" y="33226"/>
                        <a:pt x="57351" y="36610"/>
                        <a:pt x="53606" y="40139"/>
                      </a:cubicBezTo>
                      <a:cubicBezTo>
                        <a:pt x="49933" y="43596"/>
                        <a:pt x="46837" y="47484"/>
                        <a:pt x="44389" y="51661"/>
                      </a:cubicBezTo>
                      <a:cubicBezTo>
                        <a:pt x="47701" y="48997"/>
                        <a:pt x="51013" y="46836"/>
                        <a:pt x="54398" y="45252"/>
                      </a:cubicBezTo>
                      <a:cubicBezTo>
                        <a:pt x="57711" y="43668"/>
                        <a:pt x="61023" y="42804"/>
                        <a:pt x="64193" y="42804"/>
                      </a:cubicBezTo>
                      <a:cubicBezTo>
                        <a:pt x="68297" y="42804"/>
                        <a:pt x="71178" y="43668"/>
                        <a:pt x="72906" y="45468"/>
                      </a:cubicBezTo>
                      <a:cubicBezTo>
                        <a:pt x="74634" y="47196"/>
                        <a:pt x="75426" y="49645"/>
                        <a:pt x="75210" y="52669"/>
                      </a:cubicBezTo>
                      <a:cubicBezTo>
                        <a:pt x="75067" y="55694"/>
                        <a:pt x="74131" y="59223"/>
                        <a:pt x="72401" y="63183"/>
                      </a:cubicBezTo>
                      <a:cubicBezTo>
                        <a:pt x="70673" y="67144"/>
                        <a:pt x="68369" y="71321"/>
                        <a:pt x="65488" y="75714"/>
                      </a:cubicBezTo>
                      <a:cubicBezTo>
                        <a:pt x="64408" y="77370"/>
                        <a:pt x="63472" y="78954"/>
                        <a:pt x="62608" y="80683"/>
                      </a:cubicBezTo>
                      <a:cubicBezTo>
                        <a:pt x="61743" y="82411"/>
                        <a:pt x="61168" y="83923"/>
                        <a:pt x="60879" y="85292"/>
                      </a:cubicBezTo>
                      <a:cubicBezTo>
                        <a:pt x="60592" y="86588"/>
                        <a:pt x="60592" y="87740"/>
                        <a:pt x="60951" y="88604"/>
                      </a:cubicBezTo>
                      <a:cubicBezTo>
                        <a:pt x="61312" y="89469"/>
                        <a:pt x="62176" y="89901"/>
                        <a:pt x="63616" y="89901"/>
                      </a:cubicBezTo>
                      <a:cubicBezTo>
                        <a:pt x="65632" y="89901"/>
                        <a:pt x="67865" y="89397"/>
                        <a:pt x="70314" y="88317"/>
                      </a:cubicBezTo>
                      <a:cubicBezTo>
                        <a:pt x="72690" y="87236"/>
                        <a:pt x="75138" y="85796"/>
                        <a:pt x="77659" y="83995"/>
                      </a:cubicBezTo>
                      <a:cubicBezTo>
                        <a:pt x="80107" y="82195"/>
                        <a:pt x="82484" y="80107"/>
                        <a:pt x="84644" y="77730"/>
                      </a:cubicBezTo>
                      <a:cubicBezTo>
                        <a:pt x="86804" y="75354"/>
                        <a:pt x="88749" y="72833"/>
                        <a:pt x="90334" y="70169"/>
                      </a:cubicBezTo>
                      <a:cubicBezTo>
                        <a:pt x="91413" y="68441"/>
                        <a:pt x="92494" y="67288"/>
                        <a:pt x="93646" y="66712"/>
                      </a:cubicBezTo>
                      <a:cubicBezTo>
                        <a:pt x="94799" y="66136"/>
                        <a:pt x="95735" y="66064"/>
                        <a:pt x="96455" y="66496"/>
                      </a:cubicBezTo>
                      <a:cubicBezTo>
                        <a:pt x="97247" y="66928"/>
                        <a:pt x="97606" y="67720"/>
                        <a:pt x="97751" y="69016"/>
                      </a:cubicBezTo>
                      <a:cubicBezTo>
                        <a:pt x="97823" y="70241"/>
                        <a:pt x="97463" y="71753"/>
                        <a:pt x="96455" y="73625"/>
                      </a:cubicBezTo>
                      <a:cubicBezTo>
                        <a:pt x="94654" y="76938"/>
                        <a:pt x="92134" y="80395"/>
                        <a:pt x="88965" y="83995"/>
                      </a:cubicBezTo>
                      <a:cubicBezTo>
                        <a:pt x="85797" y="87596"/>
                        <a:pt x="82268" y="90837"/>
                        <a:pt x="78451" y="93789"/>
                      </a:cubicBezTo>
                      <a:cubicBezTo>
                        <a:pt x="74562" y="96742"/>
                        <a:pt x="70601" y="99190"/>
                        <a:pt x="66425" y="101063"/>
                      </a:cubicBezTo>
                      <a:cubicBezTo>
                        <a:pt x="62248" y="103007"/>
                        <a:pt x="58143" y="103944"/>
                        <a:pt x="54182" y="103944"/>
                      </a:cubicBezTo>
                      <a:cubicBezTo>
                        <a:pt x="50941" y="103944"/>
                        <a:pt x="48349" y="103295"/>
                        <a:pt x="46332" y="102071"/>
                      </a:cubicBezTo>
                      <a:cubicBezTo>
                        <a:pt x="44317" y="100847"/>
                        <a:pt x="42804" y="99190"/>
                        <a:pt x="41940" y="97174"/>
                      </a:cubicBezTo>
                      <a:cubicBezTo>
                        <a:pt x="41003" y="95158"/>
                        <a:pt x="40716" y="92781"/>
                        <a:pt x="41075" y="90045"/>
                      </a:cubicBezTo>
                      <a:cubicBezTo>
                        <a:pt x="41364" y="87308"/>
                        <a:pt x="42372" y="84428"/>
                        <a:pt x="43956" y="81475"/>
                      </a:cubicBezTo>
                      <a:cubicBezTo>
                        <a:pt x="45325" y="78666"/>
                        <a:pt x="47125" y="75714"/>
                        <a:pt x="49357" y="72617"/>
                      </a:cubicBezTo>
                      <a:cubicBezTo>
                        <a:pt x="51590" y="69521"/>
                        <a:pt x="53462" y="66712"/>
                        <a:pt x="54975" y="64119"/>
                      </a:cubicBezTo>
                      <a:cubicBezTo>
                        <a:pt x="56559" y="61527"/>
                        <a:pt x="57423" y="59439"/>
                        <a:pt x="57711" y="57782"/>
                      </a:cubicBezTo>
                      <a:cubicBezTo>
                        <a:pt x="57999" y="56126"/>
                        <a:pt x="56991" y="55334"/>
                        <a:pt x="54758" y="55478"/>
                      </a:cubicBezTo>
                      <a:cubicBezTo>
                        <a:pt x="53174" y="55550"/>
                        <a:pt x="51302" y="56270"/>
                        <a:pt x="49141" y="57566"/>
                      </a:cubicBezTo>
                      <a:cubicBezTo>
                        <a:pt x="46981" y="58863"/>
                        <a:pt x="44604" y="60951"/>
                        <a:pt x="41940" y="63759"/>
                      </a:cubicBezTo>
                      <a:cubicBezTo>
                        <a:pt x="39275" y="66640"/>
                        <a:pt x="36323" y="70313"/>
                        <a:pt x="33154" y="74922"/>
                      </a:cubicBezTo>
                      <a:cubicBezTo>
                        <a:pt x="29986" y="79531"/>
                        <a:pt x="26528" y="85148"/>
                        <a:pt x="22784" y="91845"/>
                      </a:cubicBezTo>
                      <a:lnTo>
                        <a:pt x="22136" y="93429"/>
                      </a:lnTo>
                      <a:cubicBezTo>
                        <a:pt x="20840" y="96094"/>
                        <a:pt x="19832" y="98182"/>
                        <a:pt x="19184" y="99622"/>
                      </a:cubicBezTo>
                      <a:cubicBezTo>
                        <a:pt x="18463" y="101063"/>
                        <a:pt x="17671" y="102143"/>
                        <a:pt x="16879" y="102791"/>
                      </a:cubicBezTo>
                      <a:cubicBezTo>
                        <a:pt x="16015" y="103439"/>
                        <a:pt x="14934" y="103799"/>
                        <a:pt x="13566" y="103871"/>
                      </a:cubicBezTo>
                      <a:cubicBezTo>
                        <a:pt x="12270" y="104016"/>
                        <a:pt x="10325" y="104016"/>
                        <a:pt x="7877" y="1040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4" name="Freeform: Shape 4023">
                  <a:extLst>
                    <a:ext uri="{FF2B5EF4-FFF2-40B4-BE49-F238E27FC236}">
                      <a16:creationId xmlns:a16="http://schemas.microsoft.com/office/drawing/2014/main" id="{8EB6FC7D-CDDA-98A4-FB97-24A54F827A16}"/>
                    </a:ext>
                  </a:extLst>
                </p:cNvPr>
                <p:cNvSpPr/>
                <p:nvPr/>
              </p:nvSpPr>
              <p:spPr>
                <a:xfrm>
                  <a:off x="10663851" y="5476937"/>
                  <a:ext cx="64496" cy="72663"/>
                </a:xfrm>
                <a:custGeom>
                  <a:avLst/>
                  <a:gdLst>
                    <a:gd name="connsiteX0" fmla="*/ 22649 w 64496"/>
                    <a:gd name="connsiteY0" fmla="*/ 15196 h 72663"/>
                    <a:gd name="connsiteX1" fmla="*/ 28481 w 64496"/>
                    <a:gd name="connsiteY1" fmla="*/ 15917 h 72663"/>
                    <a:gd name="connsiteX2" fmla="*/ 32946 w 64496"/>
                    <a:gd name="connsiteY2" fmla="*/ 14548 h 72663"/>
                    <a:gd name="connsiteX3" fmla="*/ 36331 w 64496"/>
                    <a:gd name="connsiteY3" fmla="*/ 11740 h 72663"/>
                    <a:gd name="connsiteX4" fmla="*/ 39067 w 64496"/>
                    <a:gd name="connsiteY4" fmla="*/ 8139 h 72663"/>
                    <a:gd name="connsiteX5" fmla="*/ 42525 w 64496"/>
                    <a:gd name="connsiteY5" fmla="*/ 6555 h 72663"/>
                    <a:gd name="connsiteX6" fmla="*/ 46053 w 64496"/>
                    <a:gd name="connsiteY6" fmla="*/ 8571 h 72663"/>
                    <a:gd name="connsiteX7" fmla="*/ 48141 w 64496"/>
                    <a:gd name="connsiteY7" fmla="*/ 12820 h 72663"/>
                    <a:gd name="connsiteX8" fmla="*/ 47277 w 64496"/>
                    <a:gd name="connsiteY8" fmla="*/ 18005 h 72663"/>
                    <a:gd name="connsiteX9" fmla="*/ 47133 w 64496"/>
                    <a:gd name="connsiteY9" fmla="*/ 18293 h 72663"/>
                    <a:gd name="connsiteX10" fmla="*/ 44181 w 64496"/>
                    <a:gd name="connsiteY10" fmla="*/ 23622 h 72663"/>
                    <a:gd name="connsiteX11" fmla="*/ 39931 w 64496"/>
                    <a:gd name="connsiteY11" fmla="*/ 31327 h 72663"/>
                    <a:gd name="connsiteX12" fmla="*/ 35755 w 64496"/>
                    <a:gd name="connsiteY12" fmla="*/ 39033 h 72663"/>
                    <a:gd name="connsiteX13" fmla="*/ 33018 w 64496"/>
                    <a:gd name="connsiteY13" fmla="*/ 44362 h 72663"/>
                    <a:gd name="connsiteX14" fmla="*/ 30426 w 64496"/>
                    <a:gd name="connsiteY14" fmla="*/ 49547 h 72663"/>
                    <a:gd name="connsiteX15" fmla="*/ 28409 w 64496"/>
                    <a:gd name="connsiteY15" fmla="*/ 54156 h 72663"/>
                    <a:gd name="connsiteX16" fmla="*/ 27978 w 64496"/>
                    <a:gd name="connsiteY16" fmla="*/ 57397 h 72663"/>
                    <a:gd name="connsiteX17" fmla="*/ 30426 w 64496"/>
                    <a:gd name="connsiteY17" fmla="*/ 58621 h 72663"/>
                    <a:gd name="connsiteX18" fmla="*/ 37124 w 64496"/>
                    <a:gd name="connsiteY18" fmla="*/ 57037 h 72663"/>
                    <a:gd name="connsiteX19" fmla="*/ 44396 w 64496"/>
                    <a:gd name="connsiteY19" fmla="*/ 52716 h 72663"/>
                    <a:gd name="connsiteX20" fmla="*/ 51382 w 64496"/>
                    <a:gd name="connsiteY20" fmla="*/ 46451 h 72663"/>
                    <a:gd name="connsiteX21" fmla="*/ 57071 w 64496"/>
                    <a:gd name="connsiteY21" fmla="*/ 38889 h 72663"/>
                    <a:gd name="connsiteX22" fmla="*/ 60384 w 64496"/>
                    <a:gd name="connsiteY22" fmla="*/ 35432 h 72663"/>
                    <a:gd name="connsiteX23" fmla="*/ 63193 w 64496"/>
                    <a:gd name="connsiteY23" fmla="*/ 35216 h 72663"/>
                    <a:gd name="connsiteX24" fmla="*/ 64488 w 64496"/>
                    <a:gd name="connsiteY24" fmla="*/ 37737 h 72663"/>
                    <a:gd name="connsiteX25" fmla="*/ 63193 w 64496"/>
                    <a:gd name="connsiteY25" fmla="*/ 42346 h 72663"/>
                    <a:gd name="connsiteX26" fmla="*/ 55631 w 64496"/>
                    <a:gd name="connsiteY26" fmla="*/ 52716 h 72663"/>
                    <a:gd name="connsiteX27" fmla="*/ 45189 w 64496"/>
                    <a:gd name="connsiteY27" fmla="*/ 62510 h 72663"/>
                    <a:gd name="connsiteX28" fmla="*/ 33810 w 64496"/>
                    <a:gd name="connsiteY28" fmla="*/ 69783 h 72663"/>
                    <a:gd name="connsiteX29" fmla="*/ 23369 w 64496"/>
                    <a:gd name="connsiteY29" fmla="*/ 72664 h 72663"/>
                    <a:gd name="connsiteX30" fmla="*/ 14511 w 64496"/>
                    <a:gd name="connsiteY30" fmla="*/ 65895 h 72663"/>
                    <a:gd name="connsiteX31" fmla="*/ 19696 w 64496"/>
                    <a:gd name="connsiteY31" fmla="*/ 47747 h 72663"/>
                    <a:gd name="connsiteX32" fmla="*/ 25169 w 64496"/>
                    <a:gd name="connsiteY32" fmla="*/ 38817 h 72663"/>
                    <a:gd name="connsiteX33" fmla="*/ 30498 w 64496"/>
                    <a:gd name="connsiteY33" fmla="*/ 30823 h 72663"/>
                    <a:gd name="connsiteX34" fmla="*/ 21712 w 64496"/>
                    <a:gd name="connsiteY34" fmla="*/ 34568 h 72663"/>
                    <a:gd name="connsiteX35" fmla="*/ 13286 w 64496"/>
                    <a:gd name="connsiteY35" fmla="*/ 34568 h 72663"/>
                    <a:gd name="connsiteX36" fmla="*/ 8174 w 64496"/>
                    <a:gd name="connsiteY36" fmla="*/ 42274 h 72663"/>
                    <a:gd name="connsiteX37" fmla="*/ 3924 w 64496"/>
                    <a:gd name="connsiteY37" fmla="*/ 45730 h 72663"/>
                    <a:gd name="connsiteX38" fmla="*/ 900 w 64496"/>
                    <a:gd name="connsiteY38" fmla="*/ 45947 h 72663"/>
                    <a:gd name="connsiteX39" fmla="*/ 36 w 64496"/>
                    <a:gd name="connsiteY39" fmla="*/ 43426 h 72663"/>
                    <a:gd name="connsiteX40" fmla="*/ 2124 w 64496"/>
                    <a:gd name="connsiteY40" fmla="*/ 38889 h 72663"/>
                    <a:gd name="connsiteX41" fmla="*/ 4645 w 64496"/>
                    <a:gd name="connsiteY41" fmla="*/ 35072 h 72663"/>
                    <a:gd name="connsiteX42" fmla="*/ 6949 w 64496"/>
                    <a:gd name="connsiteY42" fmla="*/ 30967 h 72663"/>
                    <a:gd name="connsiteX43" fmla="*/ 3996 w 64496"/>
                    <a:gd name="connsiteY43" fmla="*/ 24846 h 72663"/>
                    <a:gd name="connsiteX44" fmla="*/ 4573 w 64496"/>
                    <a:gd name="connsiteY44" fmla="*/ 17501 h 72663"/>
                    <a:gd name="connsiteX45" fmla="*/ 7741 w 64496"/>
                    <a:gd name="connsiteY45" fmla="*/ 10227 h 72663"/>
                    <a:gd name="connsiteX46" fmla="*/ 12639 w 64496"/>
                    <a:gd name="connsiteY46" fmla="*/ 4106 h 72663"/>
                    <a:gd name="connsiteX47" fmla="*/ 18327 w 64496"/>
                    <a:gd name="connsiteY47" fmla="*/ 506 h 72663"/>
                    <a:gd name="connsiteX48" fmla="*/ 23872 w 64496"/>
                    <a:gd name="connsiteY48" fmla="*/ 578 h 72663"/>
                    <a:gd name="connsiteX49" fmla="*/ 26105 w 64496"/>
                    <a:gd name="connsiteY49" fmla="*/ 2954 h 72663"/>
                    <a:gd name="connsiteX50" fmla="*/ 26033 w 64496"/>
                    <a:gd name="connsiteY50" fmla="*/ 6555 h 72663"/>
                    <a:gd name="connsiteX51" fmla="*/ 24664 w 64496"/>
                    <a:gd name="connsiteY51" fmla="*/ 10804 h 72663"/>
                    <a:gd name="connsiteX52" fmla="*/ 22864 w 64496"/>
                    <a:gd name="connsiteY52" fmla="*/ 15268 h 72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64496" h="72663">
                      <a:moveTo>
                        <a:pt x="22649" y="15196"/>
                      </a:moveTo>
                      <a:cubicBezTo>
                        <a:pt x="24881" y="15845"/>
                        <a:pt x="26825" y="16060"/>
                        <a:pt x="28481" y="15917"/>
                      </a:cubicBezTo>
                      <a:cubicBezTo>
                        <a:pt x="30137" y="15773"/>
                        <a:pt x="31650" y="15341"/>
                        <a:pt x="32946" y="14548"/>
                      </a:cubicBezTo>
                      <a:cubicBezTo>
                        <a:pt x="34243" y="13828"/>
                        <a:pt x="35323" y="12892"/>
                        <a:pt x="36331" y="11740"/>
                      </a:cubicBezTo>
                      <a:cubicBezTo>
                        <a:pt x="37267" y="10587"/>
                        <a:pt x="38203" y="9435"/>
                        <a:pt x="39067" y="8139"/>
                      </a:cubicBezTo>
                      <a:cubicBezTo>
                        <a:pt x="40003" y="6843"/>
                        <a:pt x="41156" y="6339"/>
                        <a:pt x="42525" y="6555"/>
                      </a:cubicBezTo>
                      <a:cubicBezTo>
                        <a:pt x="43892" y="6771"/>
                        <a:pt x="45045" y="7419"/>
                        <a:pt x="46053" y="8571"/>
                      </a:cubicBezTo>
                      <a:cubicBezTo>
                        <a:pt x="47061" y="9723"/>
                        <a:pt x="47781" y="11091"/>
                        <a:pt x="48141" y="12820"/>
                      </a:cubicBezTo>
                      <a:cubicBezTo>
                        <a:pt x="48501" y="14548"/>
                        <a:pt x="48213" y="16277"/>
                        <a:pt x="47277" y="18005"/>
                      </a:cubicBezTo>
                      <a:cubicBezTo>
                        <a:pt x="47205" y="18077"/>
                        <a:pt x="47133" y="18221"/>
                        <a:pt x="47133" y="18293"/>
                      </a:cubicBezTo>
                      <a:cubicBezTo>
                        <a:pt x="46485" y="19373"/>
                        <a:pt x="45477" y="21174"/>
                        <a:pt x="44181" y="23622"/>
                      </a:cubicBezTo>
                      <a:cubicBezTo>
                        <a:pt x="42884" y="26071"/>
                        <a:pt x="41444" y="28663"/>
                        <a:pt x="39931" y="31327"/>
                      </a:cubicBezTo>
                      <a:cubicBezTo>
                        <a:pt x="38419" y="33992"/>
                        <a:pt x="37051" y="36585"/>
                        <a:pt x="35755" y="39033"/>
                      </a:cubicBezTo>
                      <a:cubicBezTo>
                        <a:pt x="34458" y="41482"/>
                        <a:pt x="33523" y="43282"/>
                        <a:pt x="33018" y="44362"/>
                      </a:cubicBezTo>
                      <a:cubicBezTo>
                        <a:pt x="32154" y="46091"/>
                        <a:pt x="31290" y="47819"/>
                        <a:pt x="30426" y="49547"/>
                      </a:cubicBezTo>
                      <a:cubicBezTo>
                        <a:pt x="29562" y="51276"/>
                        <a:pt x="28914" y="52788"/>
                        <a:pt x="28409" y="54156"/>
                      </a:cubicBezTo>
                      <a:cubicBezTo>
                        <a:pt x="27905" y="55525"/>
                        <a:pt x="27761" y="56532"/>
                        <a:pt x="27978" y="57397"/>
                      </a:cubicBezTo>
                      <a:cubicBezTo>
                        <a:pt x="28193" y="58189"/>
                        <a:pt x="28986" y="58621"/>
                        <a:pt x="30426" y="58621"/>
                      </a:cubicBezTo>
                      <a:cubicBezTo>
                        <a:pt x="32442" y="58621"/>
                        <a:pt x="34674" y="58117"/>
                        <a:pt x="37124" y="57037"/>
                      </a:cubicBezTo>
                      <a:cubicBezTo>
                        <a:pt x="39500" y="55957"/>
                        <a:pt x="41948" y="54516"/>
                        <a:pt x="44396" y="52716"/>
                      </a:cubicBezTo>
                      <a:cubicBezTo>
                        <a:pt x="46845" y="50916"/>
                        <a:pt x="49221" y="48827"/>
                        <a:pt x="51382" y="46451"/>
                      </a:cubicBezTo>
                      <a:cubicBezTo>
                        <a:pt x="53542" y="44074"/>
                        <a:pt x="55487" y="41554"/>
                        <a:pt x="57071" y="38889"/>
                      </a:cubicBezTo>
                      <a:cubicBezTo>
                        <a:pt x="58151" y="37161"/>
                        <a:pt x="59231" y="36009"/>
                        <a:pt x="60384" y="35432"/>
                      </a:cubicBezTo>
                      <a:cubicBezTo>
                        <a:pt x="61536" y="34856"/>
                        <a:pt x="62472" y="34784"/>
                        <a:pt x="63193" y="35216"/>
                      </a:cubicBezTo>
                      <a:cubicBezTo>
                        <a:pt x="63913" y="35649"/>
                        <a:pt x="64344" y="36441"/>
                        <a:pt x="64488" y="37737"/>
                      </a:cubicBezTo>
                      <a:cubicBezTo>
                        <a:pt x="64560" y="38961"/>
                        <a:pt x="64129" y="40473"/>
                        <a:pt x="63193" y="42346"/>
                      </a:cubicBezTo>
                      <a:cubicBezTo>
                        <a:pt x="61392" y="45658"/>
                        <a:pt x="58871" y="49115"/>
                        <a:pt x="55631" y="52716"/>
                      </a:cubicBezTo>
                      <a:cubicBezTo>
                        <a:pt x="52390" y="56317"/>
                        <a:pt x="48933" y="59557"/>
                        <a:pt x="45189" y="62510"/>
                      </a:cubicBezTo>
                      <a:cubicBezTo>
                        <a:pt x="41444" y="65462"/>
                        <a:pt x="37627" y="67911"/>
                        <a:pt x="33810" y="69783"/>
                      </a:cubicBezTo>
                      <a:cubicBezTo>
                        <a:pt x="29922" y="71728"/>
                        <a:pt x="26465" y="72664"/>
                        <a:pt x="23369" y="72664"/>
                      </a:cubicBezTo>
                      <a:cubicBezTo>
                        <a:pt x="18255" y="72664"/>
                        <a:pt x="15303" y="70431"/>
                        <a:pt x="14511" y="65895"/>
                      </a:cubicBezTo>
                      <a:cubicBezTo>
                        <a:pt x="13790" y="61358"/>
                        <a:pt x="15447" y="55308"/>
                        <a:pt x="19696" y="47747"/>
                      </a:cubicBezTo>
                      <a:cubicBezTo>
                        <a:pt x="21496" y="44650"/>
                        <a:pt x="23369" y="41625"/>
                        <a:pt x="25169" y="38817"/>
                      </a:cubicBezTo>
                      <a:cubicBezTo>
                        <a:pt x="26969" y="36009"/>
                        <a:pt x="28770" y="33344"/>
                        <a:pt x="30498" y="30823"/>
                      </a:cubicBezTo>
                      <a:cubicBezTo>
                        <a:pt x="27689" y="32624"/>
                        <a:pt x="24809" y="33920"/>
                        <a:pt x="21712" y="34568"/>
                      </a:cubicBezTo>
                      <a:cubicBezTo>
                        <a:pt x="18615" y="35216"/>
                        <a:pt x="15879" y="35216"/>
                        <a:pt x="13286" y="34568"/>
                      </a:cubicBezTo>
                      <a:cubicBezTo>
                        <a:pt x="11774" y="37449"/>
                        <a:pt x="10046" y="40041"/>
                        <a:pt x="8174" y="42274"/>
                      </a:cubicBezTo>
                      <a:cubicBezTo>
                        <a:pt x="6661" y="44002"/>
                        <a:pt x="5293" y="45154"/>
                        <a:pt x="3924" y="45730"/>
                      </a:cubicBezTo>
                      <a:cubicBezTo>
                        <a:pt x="2628" y="46307"/>
                        <a:pt x="1548" y="46379"/>
                        <a:pt x="900" y="45947"/>
                      </a:cubicBezTo>
                      <a:cubicBezTo>
                        <a:pt x="180" y="45514"/>
                        <a:pt x="-108" y="44722"/>
                        <a:pt x="36" y="43426"/>
                      </a:cubicBezTo>
                      <a:cubicBezTo>
                        <a:pt x="108" y="42202"/>
                        <a:pt x="828" y="40690"/>
                        <a:pt x="2124" y="38889"/>
                      </a:cubicBezTo>
                      <a:cubicBezTo>
                        <a:pt x="2988" y="37737"/>
                        <a:pt x="3781" y="36441"/>
                        <a:pt x="4645" y="35072"/>
                      </a:cubicBezTo>
                      <a:cubicBezTo>
                        <a:pt x="5437" y="33704"/>
                        <a:pt x="6229" y="32408"/>
                        <a:pt x="6949" y="30967"/>
                      </a:cubicBezTo>
                      <a:cubicBezTo>
                        <a:pt x="5221" y="29239"/>
                        <a:pt x="4213" y="27223"/>
                        <a:pt x="3996" y="24846"/>
                      </a:cubicBezTo>
                      <a:cubicBezTo>
                        <a:pt x="3709" y="22470"/>
                        <a:pt x="3924" y="20093"/>
                        <a:pt x="4573" y="17501"/>
                      </a:cubicBezTo>
                      <a:cubicBezTo>
                        <a:pt x="5221" y="14981"/>
                        <a:pt x="6229" y="12532"/>
                        <a:pt x="7741" y="10227"/>
                      </a:cubicBezTo>
                      <a:cubicBezTo>
                        <a:pt x="9182" y="7851"/>
                        <a:pt x="10838" y="5835"/>
                        <a:pt x="12639" y="4106"/>
                      </a:cubicBezTo>
                      <a:cubicBezTo>
                        <a:pt x="14439" y="2378"/>
                        <a:pt x="16383" y="1226"/>
                        <a:pt x="18327" y="506"/>
                      </a:cubicBezTo>
                      <a:cubicBezTo>
                        <a:pt x="20272" y="-215"/>
                        <a:pt x="22144" y="-143"/>
                        <a:pt x="23872" y="578"/>
                      </a:cubicBezTo>
                      <a:cubicBezTo>
                        <a:pt x="25169" y="1153"/>
                        <a:pt x="25889" y="1874"/>
                        <a:pt x="26105" y="2954"/>
                      </a:cubicBezTo>
                      <a:cubicBezTo>
                        <a:pt x="26321" y="4034"/>
                        <a:pt x="26321" y="5258"/>
                        <a:pt x="26033" y="6555"/>
                      </a:cubicBezTo>
                      <a:cubicBezTo>
                        <a:pt x="25745" y="7923"/>
                        <a:pt x="25313" y="9291"/>
                        <a:pt x="24664" y="10804"/>
                      </a:cubicBezTo>
                      <a:cubicBezTo>
                        <a:pt x="24016" y="12316"/>
                        <a:pt x="23441" y="13756"/>
                        <a:pt x="22864" y="152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5" name="Freeform: Shape 4024">
                  <a:extLst>
                    <a:ext uri="{FF2B5EF4-FFF2-40B4-BE49-F238E27FC236}">
                      <a16:creationId xmlns:a16="http://schemas.microsoft.com/office/drawing/2014/main" id="{1569675F-9234-15B5-3638-6228D5657C83}"/>
                    </a:ext>
                  </a:extLst>
                </p:cNvPr>
                <p:cNvSpPr/>
                <p:nvPr/>
              </p:nvSpPr>
              <p:spPr>
                <a:xfrm>
                  <a:off x="10712058" y="5459575"/>
                  <a:ext cx="54529" cy="89881"/>
                </a:xfrm>
                <a:custGeom>
                  <a:avLst/>
                  <a:gdLst>
                    <a:gd name="connsiteX0" fmla="*/ 37598 w 54529"/>
                    <a:gd name="connsiteY0" fmla="*/ 35943 h 89881"/>
                    <a:gd name="connsiteX1" fmla="*/ 33997 w 54529"/>
                    <a:gd name="connsiteY1" fmla="*/ 42424 h 89881"/>
                    <a:gd name="connsiteX2" fmla="*/ 30037 w 54529"/>
                    <a:gd name="connsiteY2" fmla="*/ 49338 h 89881"/>
                    <a:gd name="connsiteX3" fmla="*/ 26220 w 54529"/>
                    <a:gd name="connsiteY3" fmla="*/ 56035 h 89881"/>
                    <a:gd name="connsiteX4" fmla="*/ 22908 w 54529"/>
                    <a:gd name="connsiteY4" fmla="*/ 61652 h 89881"/>
                    <a:gd name="connsiteX5" fmla="*/ 20171 w 54529"/>
                    <a:gd name="connsiteY5" fmla="*/ 66693 h 89881"/>
                    <a:gd name="connsiteX6" fmla="*/ 18154 w 54529"/>
                    <a:gd name="connsiteY6" fmla="*/ 71230 h 89881"/>
                    <a:gd name="connsiteX7" fmla="*/ 17866 w 54529"/>
                    <a:gd name="connsiteY7" fmla="*/ 74543 h 89881"/>
                    <a:gd name="connsiteX8" fmla="*/ 20171 w 54529"/>
                    <a:gd name="connsiteY8" fmla="*/ 75839 h 89881"/>
                    <a:gd name="connsiteX9" fmla="*/ 26868 w 54529"/>
                    <a:gd name="connsiteY9" fmla="*/ 74255 h 89881"/>
                    <a:gd name="connsiteX10" fmla="*/ 34213 w 54529"/>
                    <a:gd name="connsiteY10" fmla="*/ 69934 h 89881"/>
                    <a:gd name="connsiteX11" fmla="*/ 41271 w 54529"/>
                    <a:gd name="connsiteY11" fmla="*/ 63668 h 89881"/>
                    <a:gd name="connsiteX12" fmla="*/ 47104 w 54529"/>
                    <a:gd name="connsiteY12" fmla="*/ 56107 h 89881"/>
                    <a:gd name="connsiteX13" fmla="*/ 50417 w 54529"/>
                    <a:gd name="connsiteY13" fmla="*/ 52651 h 89881"/>
                    <a:gd name="connsiteX14" fmla="*/ 53225 w 54529"/>
                    <a:gd name="connsiteY14" fmla="*/ 52434 h 89881"/>
                    <a:gd name="connsiteX15" fmla="*/ 54522 w 54529"/>
                    <a:gd name="connsiteY15" fmla="*/ 54955 h 89881"/>
                    <a:gd name="connsiteX16" fmla="*/ 53081 w 54529"/>
                    <a:gd name="connsiteY16" fmla="*/ 59564 h 89881"/>
                    <a:gd name="connsiteX17" fmla="*/ 45160 w 54529"/>
                    <a:gd name="connsiteY17" fmla="*/ 69934 h 89881"/>
                    <a:gd name="connsiteX18" fmla="*/ 34141 w 54529"/>
                    <a:gd name="connsiteY18" fmla="*/ 79727 h 89881"/>
                    <a:gd name="connsiteX19" fmla="*/ 22619 w 54529"/>
                    <a:gd name="connsiteY19" fmla="*/ 87001 h 89881"/>
                    <a:gd name="connsiteX20" fmla="*/ 13114 w 54529"/>
                    <a:gd name="connsiteY20" fmla="*/ 89882 h 89881"/>
                    <a:gd name="connsiteX21" fmla="*/ 6344 w 54529"/>
                    <a:gd name="connsiteY21" fmla="*/ 88729 h 89881"/>
                    <a:gd name="connsiteX22" fmla="*/ 1591 w 54529"/>
                    <a:gd name="connsiteY22" fmla="*/ 85129 h 89881"/>
                    <a:gd name="connsiteX23" fmla="*/ 7 w 54529"/>
                    <a:gd name="connsiteY23" fmla="*/ 78863 h 89881"/>
                    <a:gd name="connsiteX24" fmla="*/ 2455 w 54529"/>
                    <a:gd name="connsiteY24" fmla="*/ 69789 h 89881"/>
                    <a:gd name="connsiteX25" fmla="*/ 6704 w 54529"/>
                    <a:gd name="connsiteY25" fmla="*/ 60212 h 89881"/>
                    <a:gd name="connsiteX26" fmla="*/ 10233 w 54529"/>
                    <a:gd name="connsiteY26" fmla="*/ 52362 h 89881"/>
                    <a:gd name="connsiteX27" fmla="*/ 13473 w 54529"/>
                    <a:gd name="connsiteY27" fmla="*/ 45593 h 89881"/>
                    <a:gd name="connsiteX28" fmla="*/ 16426 w 54529"/>
                    <a:gd name="connsiteY28" fmla="*/ 39400 h 89881"/>
                    <a:gd name="connsiteX29" fmla="*/ 19091 w 54529"/>
                    <a:gd name="connsiteY29" fmla="*/ 34575 h 89881"/>
                    <a:gd name="connsiteX30" fmla="*/ 21683 w 54529"/>
                    <a:gd name="connsiteY30" fmla="*/ 31838 h 89881"/>
                    <a:gd name="connsiteX31" fmla="*/ 24852 w 54529"/>
                    <a:gd name="connsiteY31" fmla="*/ 30470 h 89881"/>
                    <a:gd name="connsiteX32" fmla="*/ 29173 w 54529"/>
                    <a:gd name="connsiteY32" fmla="*/ 29606 h 89881"/>
                    <a:gd name="connsiteX33" fmla="*/ 33997 w 54529"/>
                    <a:gd name="connsiteY33" fmla="*/ 29102 h 89881"/>
                    <a:gd name="connsiteX34" fmla="*/ 37598 w 54529"/>
                    <a:gd name="connsiteY34" fmla="*/ 29534 h 89881"/>
                    <a:gd name="connsiteX35" fmla="*/ 39039 w 54529"/>
                    <a:gd name="connsiteY35" fmla="*/ 31622 h 89881"/>
                    <a:gd name="connsiteX36" fmla="*/ 37527 w 54529"/>
                    <a:gd name="connsiteY36" fmla="*/ 36015 h 89881"/>
                    <a:gd name="connsiteX37" fmla="*/ 51065 w 54529"/>
                    <a:gd name="connsiteY37" fmla="*/ 4617 h 89881"/>
                    <a:gd name="connsiteX38" fmla="*/ 51209 w 54529"/>
                    <a:gd name="connsiteY38" fmla="*/ 10018 h 89881"/>
                    <a:gd name="connsiteX39" fmla="*/ 47896 w 54529"/>
                    <a:gd name="connsiteY39" fmla="*/ 14843 h 89881"/>
                    <a:gd name="connsiteX40" fmla="*/ 42423 w 54529"/>
                    <a:gd name="connsiteY40" fmla="*/ 18372 h 89881"/>
                    <a:gd name="connsiteX41" fmla="*/ 36230 w 54529"/>
                    <a:gd name="connsiteY41" fmla="*/ 19956 h 89881"/>
                    <a:gd name="connsiteX42" fmla="*/ 30685 w 54529"/>
                    <a:gd name="connsiteY42" fmla="*/ 19236 h 89881"/>
                    <a:gd name="connsiteX43" fmla="*/ 27228 w 54529"/>
                    <a:gd name="connsiteY43" fmla="*/ 15707 h 89881"/>
                    <a:gd name="connsiteX44" fmla="*/ 27156 w 54529"/>
                    <a:gd name="connsiteY44" fmla="*/ 10450 h 89881"/>
                    <a:gd name="connsiteX45" fmla="*/ 30469 w 54529"/>
                    <a:gd name="connsiteY45" fmla="*/ 5625 h 89881"/>
                    <a:gd name="connsiteX46" fmla="*/ 35798 w 54529"/>
                    <a:gd name="connsiteY46" fmla="*/ 1952 h 89881"/>
                    <a:gd name="connsiteX47" fmla="*/ 41847 w 54529"/>
                    <a:gd name="connsiteY47" fmla="*/ 80 h 89881"/>
                    <a:gd name="connsiteX48" fmla="*/ 47321 w 54529"/>
                    <a:gd name="connsiteY48" fmla="*/ 800 h 89881"/>
                    <a:gd name="connsiteX49" fmla="*/ 51137 w 54529"/>
                    <a:gd name="connsiteY49" fmla="*/ 4545 h 89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4529" h="89881">
                      <a:moveTo>
                        <a:pt x="37598" y="35943"/>
                      </a:moveTo>
                      <a:cubicBezTo>
                        <a:pt x="36518" y="37959"/>
                        <a:pt x="35294" y="40192"/>
                        <a:pt x="33997" y="42424"/>
                      </a:cubicBezTo>
                      <a:cubicBezTo>
                        <a:pt x="32629" y="44729"/>
                        <a:pt x="31333" y="47033"/>
                        <a:pt x="30037" y="49338"/>
                      </a:cubicBezTo>
                      <a:cubicBezTo>
                        <a:pt x="28740" y="51642"/>
                        <a:pt x="27445" y="53875"/>
                        <a:pt x="26220" y="56035"/>
                      </a:cubicBezTo>
                      <a:cubicBezTo>
                        <a:pt x="24995" y="58195"/>
                        <a:pt x="23916" y="60068"/>
                        <a:pt x="22908" y="61652"/>
                      </a:cubicBezTo>
                      <a:cubicBezTo>
                        <a:pt x="21971" y="63381"/>
                        <a:pt x="21035" y="65037"/>
                        <a:pt x="20171" y="66693"/>
                      </a:cubicBezTo>
                      <a:cubicBezTo>
                        <a:pt x="19307" y="68350"/>
                        <a:pt x="18658" y="69862"/>
                        <a:pt x="18154" y="71230"/>
                      </a:cubicBezTo>
                      <a:cubicBezTo>
                        <a:pt x="17651" y="72526"/>
                        <a:pt x="17579" y="73679"/>
                        <a:pt x="17866" y="74543"/>
                      </a:cubicBezTo>
                      <a:cubicBezTo>
                        <a:pt x="18154" y="75407"/>
                        <a:pt x="18874" y="75839"/>
                        <a:pt x="20171" y="75839"/>
                      </a:cubicBezTo>
                      <a:cubicBezTo>
                        <a:pt x="22188" y="75839"/>
                        <a:pt x="24420" y="75335"/>
                        <a:pt x="26868" y="74255"/>
                      </a:cubicBezTo>
                      <a:cubicBezTo>
                        <a:pt x="29317" y="73174"/>
                        <a:pt x="31693" y="71734"/>
                        <a:pt x="34213" y="69934"/>
                      </a:cubicBezTo>
                      <a:cubicBezTo>
                        <a:pt x="36662" y="68133"/>
                        <a:pt x="39039" y="66045"/>
                        <a:pt x="41271" y="63668"/>
                      </a:cubicBezTo>
                      <a:cubicBezTo>
                        <a:pt x="43504" y="61292"/>
                        <a:pt x="45448" y="58772"/>
                        <a:pt x="47104" y="56107"/>
                      </a:cubicBezTo>
                      <a:cubicBezTo>
                        <a:pt x="48185" y="54379"/>
                        <a:pt x="49264" y="53226"/>
                        <a:pt x="50417" y="52651"/>
                      </a:cubicBezTo>
                      <a:cubicBezTo>
                        <a:pt x="51569" y="52074"/>
                        <a:pt x="52505" y="52002"/>
                        <a:pt x="53225" y="52434"/>
                      </a:cubicBezTo>
                      <a:cubicBezTo>
                        <a:pt x="54017" y="52866"/>
                        <a:pt x="54378" y="53658"/>
                        <a:pt x="54522" y="54955"/>
                      </a:cubicBezTo>
                      <a:cubicBezTo>
                        <a:pt x="54594" y="56179"/>
                        <a:pt x="54162" y="57691"/>
                        <a:pt x="53081" y="59564"/>
                      </a:cubicBezTo>
                      <a:cubicBezTo>
                        <a:pt x="51281" y="62876"/>
                        <a:pt x="48616" y="66333"/>
                        <a:pt x="45160" y="69934"/>
                      </a:cubicBezTo>
                      <a:cubicBezTo>
                        <a:pt x="41703" y="73534"/>
                        <a:pt x="38103" y="76775"/>
                        <a:pt x="34141" y="79727"/>
                      </a:cubicBezTo>
                      <a:cubicBezTo>
                        <a:pt x="30253" y="82680"/>
                        <a:pt x="26436" y="85129"/>
                        <a:pt x="22619" y="87001"/>
                      </a:cubicBezTo>
                      <a:cubicBezTo>
                        <a:pt x="18874" y="88946"/>
                        <a:pt x="15706" y="89882"/>
                        <a:pt x="13114" y="89882"/>
                      </a:cubicBezTo>
                      <a:cubicBezTo>
                        <a:pt x="10521" y="89882"/>
                        <a:pt x="8433" y="89522"/>
                        <a:pt x="6344" y="88729"/>
                      </a:cubicBezTo>
                      <a:cubicBezTo>
                        <a:pt x="4327" y="88009"/>
                        <a:pt x="2743" y="86785"/>
                        <a:pt x="1591" y="85129"/>
                      </a:cubicBezTo>
                      <a:cubicBezTo>
                        <a:pt x="439" y="83472"/>
                        <a:pt x="-65" y="81384"/>
                        <a:pt x="7" y="78863"/>
                      </a:cubicBezTo>
                      <a:cubicBezTo>
                        <a:pt x="7" y="76343"/>
                        <a:pt x="871" y="73319"/>
                        <a:pt x="2455" y="69789"/>
                      </a:cubicBezTo>
                      <a:cubicBezTo>
                        <a:pt x="4040" y="66261"/>
                        <a:pt x="5480" y="63092"/>
                        <a:pt x="6704" y="60212"/>
                      </a:cubicBezTo>
                      <a:cubicBezTo>
                        <a:pt x="7928" y="57403"/>
                        <a:pt x="9153" y="54739"/>
                        <a:pt x="10233" y="52362"/>
                      </a:cubicBezTo>
                      <a:cubicBezTo>
                        <a:pt x="11386" y="49986"/>
                        <a:pt x="12393" y="47682"/>
                        <a:pt x="13473" y="45593"/>
                      </a:cubicBezTo>
                      <a:cubicBezTo>
                        <a:pt x="14482" y="43505"/>
                        <a:pt x="15490" y="41416"/>
                        <a:pt x="16426" y="39400"/>
                      </a:cubicBezTo>
                      <a:cubicBezTo>
                        <a:pt x="17434" y="37383"/>
                        <a:pt x="18299" y="35727"/>
                        <a:pt x="19091" y="34575"/>
                      </a:cubicBezTo>
                      <a:cubicBezTo>
                        <a:pt x="19883" y="33350"/>
                        <a:pt x="20747" y="32486"/>
                        <a:pt x="21683" y="31838"/>
                      </a:cubicBezTo>
                      <a:cubicBezTo>
                        <a:pt x="22619" y="31190"/>
                        <a:pt x="23628" y="30758"/>
                        <a:pt x="24852" y="30470"/>
                      </a:cubicBezTo>
                      <a:cubicBezTo>
                        <a:pt x="26004" y="30182"/>
                        <a:pt x="27445" y="29894"/>
                        <a:pt x="29173" y="29606"/>
                      </a:cubicBezTo>
                      <a:cubicBezTo>
                        <a:pt x="30901" y="29390"/>
                        <a:pt x="32485" y="29246"/>
                        <a:pt x="33997" y="29102"/>
                      </a:cubicBezTo>
                      <a:cubicBezTo>
                        <a:pt x="35510" y="28958"/>
                        <a:pt x="36662" y="29102"/>
                        <a:pt x="37598" y="29534"/>
                      </a:cubicBezTo>
                      <a:cubicBezTo>
                        <a:pt x="38534" y="29894"/>
                        <a:pt x="38967" y="30614"/>
                        <a:pt x="39039" y="31622"/>
                      </a:cubicBezTo>
                      <a:cubicBezTo>
                        <a:pt x="39039" y="32630"/>
                        <a:pt x="38606" y="34071"/>
                        <a:pt x="37527" y="36015"/>
                      </a:cubicBezTo>
                      <a:close/>
                      <a:moveTo>
                        <a:pt x="51065" y="4617"/>
                      </a:moveTo>
                      <a:cubicBezTo>
                        <a:pt x="51785" y="6417"/>
                        <a:pt x="51857" y="8217"/>
                        <a:pt x="51209" y="10018"/>
                      </a:cubicBezTo>
                      <a:cubicBezTo>
                        <a:pt x="50561" y="11746"/>
                        <a:pt x="49480" y="13403"/>
                        <a:pt x="47896" y="14843"/>
                      </a:cubicBezTo>
                      <a:cubicBezTo>
                        <a:pt x="46312" y="16283"/>
                        <a:pt x="44512" y="17435"/>
                        <a:pt x="42423" y="18372"/>
                      </a:cubicBezTo>
                      <a:cubicBezTo>
                        <a:pt x="40335" y="19308"/>
                        <a:pt x="38247" y="19812"/>
                        <a:pt x="36230" y="19956"/>
                      </a:cubicBezTo>
                      <a:cubicBezTo>
                        <a:pt x="34213" y="20100"/>
                        <a:pt x="32341" y="19956"/>
                        <a:pt x="30685" y="19236"/>
                      </a:cubicBezTo>
                      <a:cubicBezTo>
                        <a:pt x="29029" y="18588"/>
                        <a:pt x="27876" y="17435"/>
                        <a:pt x="27228" y="15707"/>
                      </a:cubicBezTo>
                      <a:cubicBezTo>
                        <a:pt x="26508" y="13979"/>
                        <a:pt x="26436" y="12250"/>
                        <a:pt x="27156" y="10450"/>
                      </a:cubicBezTo>
                      <a:cubicBezTo>
                        <a:pt x="27876" y="8650"/>
                        <a:pt x="28957" y="7065"/>
                        <a:pt x="30469" y="5625"/>
                      </a:cubicBezTo>
                      <a:cubicBezTo>
                        <a:pt x="31981" y="4185"/>
                        <a:pt x="33710" y="2961"/>
                        <a:pt x="35798" y="1952"/>
                      </a:cubicBezTo>
                      <a:cubicBezTo>
                        <a:pt x="37814" y="944"/>
                        <a:pt x="39831" y="296"/>
                        <a:pt x="41847" y="80"/>
                      </a:cubicBezTo>
                      <a:cubicBezTo>
                        <a:pt x="43863" y="-136"/>
                        <a:pt x="45663" y="80"/>
                        <a:pt x="47321" y="800"/>
                      </a:cubicBezTo>
                      <a:cubicBezTo>
                        <a:pt x="48977" y="1520"/>
                        <a:pt x="50272" y="2744"/>
                        <a:pt x="51137" y="45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6" name="Freeform: Shape 4025">
                  <a:extLst>
                    <a:ext uri="{FF2B5EF4-FFF2-40B4-BE49-F238E27FC236}">
                      <a16:creationId xmlns:a16="http://schemas.microsoft.com/office/drawing/2014/main" id="{2630A2E8-AF7C-ADE6-4BBA-A3ED74C96EBC}"/>
                    </a:ext>
                  </a:extLst>
                </p:cNvPr>
                <p:cNvSpPr/>
                <p:nvPr/>
              </p:nvSpPr>
              <p:spPr>
                <a:xfrm>
                  <a:off x="10752233" y="5488821"/>
                  <a:ext cx="74141" cy="60635"/>
                </a:xfrm>
                <a:custGeom>
                  <a:avLst/>
                  <a:gdLst>
                    <a:gd name="connsiteX0" fmla="*/ 40847 w 74141"/>
                    <a:gd name="connsiteY0" fmla="*/ 0 h 60635"/>
                    <a:gd name="connsiteX1" fmla="*/ 46681 w 74141"/>
                    <a:gd name="connsiteY1" fmla="*/ 216 h 60635"/>
                    <a:gd name="connsiteX2" fmla="*/ 49921 w 74141"/>
                    <a:gd name="connsiteY2" fmla="*/ 1008 h 60635"/>
                    <a:gd name="connsiteX3" fmla="*/ 51290 w 74141"/>
                    <a:gd name="connsiteY3" fmla="*/ 2448 h 60635"/>
                    <a:gd name="connsiteX4" fmla="*/ 51577 w 74141"/>
                    <a:gd name="connsiteY4" fmla="*/ 4465 h 60635"/>
                    <a:gd name="connsiteX5" fmla="*/ 50425 w 74141"/>
                    <a:gd name="connsiteY5" fmla="*/ 7561 h 60635"/>
                    <a:gd name="connsiteX6" fmla="*/ 48048 w 74141"/>
                    <a:gd name="connsiteY6" fmla="*/ 8713 h 60635"/>
                    <a:gd name="connsiteX7" fmla="*/ 45816 w 74141"/>
                    <a:gd name="connsiteY7" fmla="*/ 10514 h 60635"/>
                    <a:gd name="connsiteX8" fmla="*/ 45168 w 74141"/>
                    <a:gd name="connsiteY8" fmla="*/ 15483 h 60635"/>
                    <a:gd name="connsiteX9" fmla="*/ 45168 w 74141"/>
                    <a:gd name="connsiteY9" fmla="*/ 30822 h 60635"/>
                    <a:gd name="connsiteX10" fmla="*/ 41783 w 74141"/>
                    <a:gd name="connsiteY10" fmla="*/ 44216 h 60635"/>
                    <a:gd name="connsiteX11" fmla="*/ 48696 w 74141"/>
                    <a:gd name="connsiteY11" fmla="*/ 41984 h 60635"/>
                    <a:gd name="connsiteX12" fmla="*/ 55610 w 74141"/>
                    <a:gd name="connsiteY12" fmla="*/ 38095 h 60635"/>
                    <a:gd name="connsiteX13" fmla="*/ 61875 w 74141"/>
                    <a:gd name="connsiteY13" fmla="*/ 32982 h 60635"/>
                    <a:gd name="connsiteX14" fmla="*/ 66700 w 74141"/>
                    <a:gd name="connsiteY14" fmla="*/ 26861 h 60635"/>
                    <a:gd name="connsiteX15" fmla="*/ 70013 w 74141"/>
                    <a:gd name="connsiteY15" fmla="*/ 23405 h 60635"/>
                    <a:gd name="connsiteX16" fmla="*/ 72822 w 74141"/>
                    <a:gd name="connsiteY16" fmla="*/ 23188 h 60635"/>
                    <a:gd name="connsiteX17" fmla="*/ 74117 w 74141"/>
                    <a:gd name="connsiteY17" fmla="*/ 25709 h 60635"/>
                    <a:gd name="connsiteX18" fmla="*/ 72678 w 74141"/>
                    <a:gd name="connsiteY18" fmla="*/ 30318 h 60635"/>
                    <a:gd name="connsiteX19" fmla="*/ 64468 w 74141"/>
                    <a:gd name="connsiteY19" fmla="*/ 40832 h 60635"/>
                    <a:gd name="connsiteX20" fmla="*/ 54242 w 74141"/>
                    <a:gd name="connsiteY20" fmla="*/ 48393 h 60635"/>
                    <a:gd name="connsiteX21" fmla="*/ 43367 w 74141"/>
                    <a:gd name="connsiteY21" fmla="*/ 53290 h 60635"/>
                    <a:gd name="connsiteX22" fmla="*/ 33214 w 74141"/>
                    <a:gd name="connsiteY22" fmla="*/ 55667 h 60635"/>
                    <a:gd name="connsiteX23" fmla="*/ 16650 w 74141"/>
                    <a:gd name="connsiteY23" fmla="*/ 60636 h 60635"/>
                    <a:gd name="connsiteX24" fmla="*/ 6568 w 74141"/>
                    <a:gd name="connsiteY24" fmla="*/ 57827 h 60635"/>
                    <a:gd name="connsiteX25" fmla="*/ 880 w 74141"/>
                    <a:gd name="connsiteY25" fmla="*/ 50338 h 60635"/>
                    <a:gd name="connsiteX26" fmla="*/ 591 w 74141"/>
                    <a:gd name="connsiteY26" fmla="*/ 39536 h 60635"/>
                    <a:gd name="connsiteX27" fmla="*/ 6856 w 74141"/>
                    <a:gd name="connsiteY27" fmla="*/ 26861 h 60635"/>
                    <a:gd name="connsiteX28" fmla="*/ 15642 w 74141"/>
                    <a:gd name="connsiteY28" fmla="*/ 15051 h 60635"/>
                    <a:gd name="connsiteX29" fmla="*/ 21476 w 74141"/>
                    <a:gd name="connsiteY29" fmla="*/ 7345 h 60635"/>
                    <a:gd name="connsiteX30" fmla="*/ 25724 w 74141"/>
                    <a:gd name="connsiteY30" fmla="*/ 2880 h 60635"/>
                    <a:gd name="connsiteX31" fmla="*/ 29613 w 74141"/>
                    <a:gd name="connsiteY31" fmla="*/ 720 h 60635"/>
                    <a:gd name="connsiteX32" fmla="*/ 34222 w 74141"/>
                    <a:gd name="connsiteY32" fmla="*/ 72 h 60635"/>
                    <a:gd name="connsiteX33" fmla="*/ 40847 w 74141"/>
                    <a:gd name="connsiteY33" fmla="*/ 72 h 60635"/>
                    <a:gd name="connsiteX34" fmla="*/ 22340 w 74141"/>
                    <a:gd name="connsiteY34" fmla="*/ 45009 h 60635"/>
                    <a:gd name="connsiteX35" fmla="*/ 26444 w 74141"/>
                    <a:gd name="connsiteY35" fmla="*/ 37375 h 60635"/>
                    <a:gd name="connsiteX36" fmla="*/ 27669 w 74141"/>
                    <a:gd name="connsiteY36" fmla="*/ 27941 h 60635"/>
                    <a:gd name="connsiteX37" fmla="*/ 27741 w 74141"/>
                    <a:gd name="connsiteY37" fmla="*/ 18796 h 60635"/>
                    <a:gd name="connsiteX38" fmla="*/ 28605 w 74141"/>
                    <a:gd name="connsiteY38" fmla="*/ 11738 h 60635"/>
                    <a:gd name="connsiteX39" fmla="*/ 24284 w 74141"/>
                    <a:gd name="connsiteY39" fmla="*/ 16851 h 60635"/>
                    <a:gd name="connsiteX40" fmla="*/ 20107 w 74141"/>
                    <a:gd name="connsiteY40" fmla="*/ 22108 h 60635"/>
                    <a:gd name="connsiteX41" fmla="*/ 15786 w 74141"/>
                    <a:gd name="connsiteY41" fmla="*/ 27797 h 60635"/>
                    <a:gd name="connsiteX42" fmla="*/ 10818 w 74141"/>
                    <a:gd name="connsiteY42" fmla="*/ 38383 h 60635"/>
                    <a:gd name="connsiteX43" fmla="*/ 12258 w 74141"/>
                    <a:gd name="connsiteY43" fmla="*/ 44937 h 60635"/>
                    <a:gd name="connsiteX44" fmla="*/ 17083 w 74141"/>
                    <a:gd name="connsiteY44" fmla="*/ 47169 h 60635"/>
                    <a:gd name="connsiteX45" fmla="*/ 22412 w 74141"/>
                    <a:gd name="connsiteY45" fmla="*/ 45009 h 60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74141" h="60635">
                      <a:moveTo>
                        <a:pt x="40847" y="0"/>
                      </a:moveTo>
                      <a:cubicBezTo>
                        <a:pt x="43295" y="0"/>
                        <a:pt x="45240" y="72"/>
                        <a:pt x="46681" y="216"/>
                      </a:cubicBezTo>
                      <a:cubicBezTo>
                        <a:pt x="48120" y="360"/>
                        <a:pt x="49201" y="648"/>
                        <a:pt x="49921" y="1008"/>
                      </a:cubicBezTo>
                      <a:cubicBezTo>
                        <a:pt x="50641" y="1368"/>
                        <a:pt x="51073" y="1872"/>
                        <a:pt x="51290" y="2448"/>
                      </a:cubicBezTo>
                      <a:cubicBezTo>
                        <a:pt x="51505" y="3024"/>
                        <a:pt x="51577" y="3672"/>
                        <a:pt x="51577" y="4465"/>
                      </a:cubicBezTo>
                      <a:cubicBezTo>
                        <a:pt x="51577" y="6121"/>
                        <a:pt x="51217" y="7057"/>
                        <a:pt x="50425" y="7561"/>
                      </a:cubicBezTo>
                      <a:cubicBezTo>
                        <a:pt x="49705" y="7993"/>
                        <a:pt x="48913" y="8353"/>
                        <a:pt x="48048" y="8713"/>
                      </a:cubicBezTo>
                      <a:cubicBezTo>
                        <a:pt x="47184" y="9002"/>
                        <a:pt x="46464" y="9650"/>
                        <a:pt x="45816" y="10514"/>
                      </a:cubicBezTo>
                      <a:cubicBezTo>
                        <a:pt x="45168" y="11378"/>
                        <a:pt x="44952" y="13035"/>
                        <a:pt x="45168" y="15483"/>
                      </a:cubicBezTo>
                      <a:cubicBezTo>
                        <a:pt x="45672" y="20812"/>
                        <a:pt x="45672" y="25925"/>
                        <a:pt x="45168" y="30822"/>
                      </a:cubicBezTo>
                      <a:cubicBezTo>
                        <a:pt x="44664" y="35719"/>
                        <a:pt x="43511" y="40184"/>
                        <a:pt x="41783" y="44216"/>
                      </a:cubicBezTo>
                      <a:cubicBezTo>
                        <a:pt x="44016" y="43784"/>
                        <a:pt x="46320" y="43064"/>
                        <a:pt x="48696" y="41984"/>
                      </a:cubicBezTo>
                      <a:cubicBezTo>
                        <a:pt x="51073" y="40904"/>
                        <a:pt x="53377" y="39608"/>
                        <a:pt x="55610" y="38095"/>
                      </a:cubicBezTo>
                      <a:cubicBezTo>
                        <a:pt x="57842" y="36583"/>
                        <a:pt x="59931" y="34855"/>
                        <a:pt x="61875" y="32982"/>
                      </a:cubicBezTo>
                      <a:cubicBezTo>
                        <a:pt x="63820" y="31038"/>
                        <a:pt x="65404" y="29021"/>
                        <a:pt x="66700" y="26861"/>
                      </a:cubicBezTo>
                      <a:cubicBezTo>
                        <a:pt x="67780" y="25133"/>
                        <a:pt x="68861" y="23980"/>
                        <a:pt x="70013" y="23405"/>
                      </a:cubicBezTo>
                      <a:cubicBezTo>
                        <a:pt x="71166" y="22828"/>
                        <a:pt x="72101" y="22756"/>
                        <a:pt x="72822" y="23188"/>
                      </a:cubicBezTo>
                      <a:cubicBezTo>
                        <a:pt x="73614" y="23620"/>
                        <a:pt x="73973" y="24412"/>
                        <a:pt x="74117" y="25709"/>
                      </a:cubicBezTo>
                      <a:cubicBezTo>
                        <a:pt x="74262" y="26933"/>
                        <a:pt x="73758" y="28445"/>
                        <a:pt x="72678" y="30318"/>
                      </a:cubicBezTo>
                      <a:cubicBezTo>
                        <a:pt x="70445" y="34423"/>
                        <a:pt x="67708" y="37879"/>
                        <a:pt x="64468" y="40832"/>
                      </a:cubicBezTo>
                      <a:cubicBezTo>
                        <a:pt x="61228" y="43784"/>
                        <a:pt x="57842" y="46305"/>
                        <a:pt x="54242" y="48393"/>
                      </a:cubicBezTo>
                      <a:cubicBezTo>
                        <a:pt x="50641" y="50482"/>
                        <a:pt x="47040" y="52138"/>
                        <a:pt x="43367" y="53290"/>
                      </a:cubicBezTo>
                      <a:cubicBezTo>
                        <a:pt x="39695" y="54443"/>
                        <a:pt x="36382" y="55307"/>
                        <a:pt x="33214" y="55667"/>
                      </a:cubicBezTo>
                      <a:cubicBezTo>
                        <a:pt x="28749" y="58979"/>
                        <a:pt x="23204" y="60636"/>
                        <a:pt x="16650" y="60636"/>
                      </a:cubicBezTo>
                      <a:cubicBezTo>
                        <a:pt x="12689" y="60636"/>
                        <a:pt x="9305" y="59700"/>
                        <a:pt x="6568" y="57827"/>
                      </a:cubicBezTo>
                      <a:cubicBezTo>
                        <a:pt x="3832" y="55955"/>
                        <a:pt x="1959" y="53434"/>
                        <a:pt x="880" y="50338"/>
                      </a:cubicBezTo>
                      <a:cubicBezTo>
                        <a:pt x="-201" y="47241"/>
                        <a:pt x="-273" y="43641"/>
                        <a:pt x="591" y="39536"/>
                      </a:cubicBezTo>
                      <a:cubicBezTo>
                        <a:pt x="1455" y="35431"/>
                        <a:pt x="3544" y="31254"/>
                        <a:pt x="6856" y="26861"/>
                      </a:cubicBezTo>
                      <a:cubicBezTo>
                        <a:pt x="10385" y="22180"/>
                        <a:pt x="13266" y="18219"/>
                        <a:pt x="15642" y="15051"/>
                      </a:cubicBezTo>
                      <a:cubicBezTo>
                        <a:pt x="17947" y="11882"/>
                        <a:pt x="19891" y="9290"/>
                        <a:pt x="21476" y="7345"/>
                      </a:cubicBezTo>
                      <a:cubicBezTo>
                        <a:pt x="23060" y="5401"/>
                        <a:pt x="24500" y="3889"/>
                        <a:pt x="25724" y="2880"/>
                      </a:cubicBezTo>
                      <a:cubicBezTo>
                        <a:pt x="26949" y="1872"/>
                        <a:pt x="28244" y="1152"/>
                        <a:pt x="29613" y="720"/>
                      </a:cubicBezTo>
                      <a:cubicBezTo>
                        <a:pt x="30981" y="288"/>
                        <a:pt x="32493" y="72"/>
                        <a:pt x="34222" y="72"/>
                      </a:cubicBezTo>
                      <a:lnTo>
                        <a:pt x="40847" y="72"/>
                      </a:lnTo>
                      <a:close/>
                      <a:moveTo>
                        <a:pt x="22340" y="45009"/>
                      </a:moveTo>
                      <a:cubicBezTo>
                        <a:pt x="24356" y="42992"/>
                        <a:pt x="25724" y="40400"/>
                        <a:pt x="26444" y="37375"/>
                      </a:cubicBezTo>
                      <a:cubicBezTo>
                        <a:pt x="27164" y="34350"/>
                        <a:pt x="27525" y="31182"/>
                        <a:pt x="27669" y="27941"/>
                      </a:cubicBezTo>
                      <a:cubicBezTo>
                        <a:pt x="27813" y="24772"/>
                        <a:pt x="27813" y="21676"/>
                        <a:pt x="27741" y="18796"/>
                      </a:cubicBezTo>
                      <a:cubicBezTo>
                        <a:pt x="27741" y="15915"/>
                        <a:pt x="27957" y="13538"/>
                        <a:pt x="28605" y="11738"/>
                      </a:cubicBezTo>
                      <a:cubicBezTo>
                        <a:pt x="27236" y="13322"/>
                        <a:pt x="25796" y="15051"/>
                        <a:pt x="24284" y="16851"/>
                      </a:cubicBezTo>
                      <a:cubicBezTo>
                        <a:pt x="22988" y="18364"/>
                        <a:pt x="21620" y="20092"/>
                        <a:pt x="20107" y="22108"/>
                      </a:cubicBezTo>
                      <a:cubicBezTo>
                        <a:pt x="18595" y="24052"/>
                        <a:pt x="17155" y="25997"/>
                        <a:pt x="15786" y="27797"/>
                      </a:cubicBezTo>
                      <a:cubicBezTo>
                        <a:pt x="12689" y="31974"/>
                        <a:pt x="11033" y="35503"/>
                        <a:pt x="10818" y="38383"/>
                      </a:cubicBezTo>
                      <a:cubicBezTo>
                        <a:pt x="10601" y="41264"/>
                        <a:pt x="11105" y="43424"/>
                        <a:pt x="12258" y="44937"/>
                      </a:cubicBezTo>
                      <a:cubicBezTo>
                        <a:pt x="13410" y="46377"/>
                        <a:pt x="15066" y="47097"/>
                        <a:pt x="17083" y="47169"/>
                      </a:cubicBezTo>
                      <a:cubicBezTo>
                        <a:pt x="19099" y="47169"/>
                        <a:pt x="20899" y="46521"/>
                        <a:pt x="22412" y="450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7" name="Freeform: Shape 4026">
                  <a:extLst>
                    <a:ext uri="{FF2B5EF4-FFF2-40B4-BE49-F238E27FC236}">
                      <a16:creationId xmlns:a16="http://schemas.microsoft.com/office/drawing/2014/main" id="{C8AA9054-E960-3883-4F79-988E46302B70}"/>
                    </a:ext>
                  </a:extLst>
                </p:cNvPr>
                <p:cNvSpPr/>
                <p:nvPr/>
              </p:nvSpPr>
              <p:spPr>
                <a:xfrm>
                  <a:off x="10814370" y="5456167"/>
                  <a:ext cx="84598" cy="93361"/>
                </a:xfrm>
                <a:custGeom>
                  <a:avLst/>
                  <a:gdLst>
                    <a:gd name="connsiteX0" fmla="*/ 55333 w 84598"/>
                    <a:gd name="connsiteY0" fmla="*/ 7088 h 93361"/>
                    <a:gd name="connsiteX1" fmla="*/ 70528 w 84598"/>
                    <a:gd name="connsiteY1" fmla="*/ 5072 h 93361"/>
                    <a:gd name="connsiteX2" fmla="*/ 80899 w 84598"/>
                    <a:gd name="connsiteY2" fmla="*/ 3415 h 93361"/>
                    <a:gd name="connsiteX3" fmla="*/ 84211 w 84598"/>
                    <a:gd name="connsiteY3" fmla="*/ 3776 h 93361"/>
                    <a:gd name="connsiteX4" fmla="*/ 84283 w 84598"/>
                    <a:gd name="connsiteY4" fmla="*/ 6440 h 93361"/>
                    <a:gd name="connsiteX5" fmla="*/ 81835 w 84598"/>
                    <a:gd name="connsiteY5" fmla="*/ 10257 h 93361"/>
                    <a:gd name="connsiteX6" fmla="*/ 77730 w 84598"/>
                    <a:gd name="connsiteY6" fmla="*/ 14290 h 93361"/>
                    <a:gd name="connsiteX7" fmla="*/ 72905 w 84598"/>
                    <a:gd name="connsiteY7" fmla="*/ 17530 h 93361"/>
                    <a:gd name="connsiteX8" fmla="*/ 68296 w 84598"/>
                    <a:gd name="connsiteY8" fmla="*/ 18826 h 93361"/>
                    <a:gd name="connsiteX9" fmla="*/ 46115 w 84598"/>
                    <a:gd name="connsiteY9" fmla="*/ 18826 h 93361"/>
                    <a:gd name="connsiteX10" fmla="*/ 37978 w 84598"/>
                    <a:gd name="connsiteY10" fmla="*/ 30493 h 93361"/>
                    <a:gd name="connsiteX11" fmla="*/ 30704 w 84598"/>
                    <a:gd name="connsiteY11" fmla="*/ 41367 h 93361"/>
                    <a:gd name="connsiteX12" fmla="*/ 24439 w 84598"/>
                    <a:gd name="connsiteY12" fmla="*/ 52673 h 93361"/>
                    <a:gd name="connsiteX13" fmla="*/ 20191 w 84598"/>
                    <a:gd name="connsiteY13" fmla="*/ 63835 h 93361"/>
                    <a:gd name="connsiteX14" fmla="*/ 18390 w 84598"/>
                    <a:gd name="connsiteY14" fmla="*/ 72765 h 93361"/>
                    <a:gd name="connsiteX15" fmla="*/ 19615 w 84598"/>
                    <a:gd name="connsiteY15" fmla="*/ 77518 h 93361"/>
                    <a:gd name="connsiteX16" fmla="*/ 24655 w 84598"/>
                    <a:gd name="connsiteY16" fmla="*/ 78166 h 93361"/>
                    <a:gd name="connsiteX17" fmla="*/ 31568 w 84598"/>
                    <a:gd name="connsiteY17" fmla="*/ 75214 h 93361"/>
                    <a:gd name="connsiteX18" fmla="*/ 39419 w 84598"/>
                    <a:gd name="connsiteY18" fmla="*/ 68949 h 93361"/>
                    <a:gd name="connsiteX19" fmla="*/ 47340 w 84598"/>
                    <a:gd name="connsiteY19" fmla="*/ 59515 h 93361"/>
                    <a:gd name="connsiteX20" fmla="*/ 50724 w 84598"/>
                    <a:gd name="connsiteY20" fmla="*/ 56130 h 93361"/>
                    <a:gd name="connsiteX21" fmla="*/ 53605 w 84598"/>
                    <a:gd name="connsiteY21" fmla="*/ 55914 h 93361"/>
                    <a:gd name="connsiteX22" fmla="*/ 54830 w 84598"/>
                    <a:gd name="connsiteY22" fmla="*/ 58362 h 93361"/>
                    <a:gd name="connsiteX23" fmla="*/ 53317 w 84598"/>
                    <a:gd name="connsiteY23" fmla="*/ 62971 h 93361"/>
                    <a:gd name="connsiteX24" fmla="*/ 44531 w 84598"/>
                    <a:gd name="connsiteY24" fmla="*/ 75142 h 93361"/>
                    <a:gd name="connsiteX25" fmla="*/ 34234 w 84598"/>
                    <a:gd name="connsiteY25" fmla="*/ 84720 h 93361"/>
                    <a:gd name="connsiteX26" fmla="*/ 23215 w 84598"/>
                    <a:gd name="connsiteY26" fmla="*/ 91057 h 93361"/>
                    <a:gd name="connsiteX27" fmla="*/ 12269 w 84598"/>
                    <a:gd name="connsiteY27" fmla="*/ 93361 h 93361"/>
                    <a:gd name="connsiteX28" fmla="*/ 3195 w 84598"/>
                    <a:gd name="connsiteY28" fmla="*/ 89400 h 93361"/>
                    <a:gd name="connsiteX29" fmla="*/ 27 w 84598"/>
                    <a:gd name="connsiteY29" fmla="*/ 77734 h 93361"/>
                    <a:gd name="connsiteX30" fmla="*/ 4779 w 84598"/>
                    <a:gd name="connsiteY30" fmla="*/ 58506 h 93361"/>
                    <a:gd name="connsiteX31" fmla="*/ 19759 w 84598"/>
                    <a:gd name="connsiteY31" fmla="*/ 31717 h 93361"/>
                    <a:gd name="connsiteX32" fmla="*/ 23647 w 84598"/>
                    <a:gd name="connsiteY32" fmla="*/ 25740 h 93361"/>
                    <a:gd name="connsiteX33" fmla="*/ 28400 w 84598"/>
                    <a:gd name="connsiteY33" fmla="*/ 18826 h 93361"/>
                    <a:gd name="connsiteX34" fmla="*/ 13422 w 84598"/>
                    <a:gd name="connsiteY34" fmla="*/ 18826 h 93361"/>
                    <a:gd name="connsiteX35" fmla="*/ 11405 w 84598"/>
                    <a:gd name="connsiteY35" fmla="*/ 17674 h 93361"/>
                    <a:gd name="connsiteX36" fmla="*/ 12269 w 84598"/>
                    <a:gd name="connsiteY36" fmla="*/ 15082 h 93361"/>
                    <a:gd name="connsiteX37" fmla="*/ 15078 w 84598"/>
                    <a:gd name="connsiteY37" fmla="*/ 12417 h 93361"/>
                    <a:gd name="connsiteX38" fmla="*/ 18966 w 84598"/>
                    <a:gd name="connsiteY38" fmla="*/ 11049 h 93361"/>
                    <a:gd name="connsiteX39" fmla="*/ 31785 w 84598"/>
                    <a:gd name="connsiteY39" fmla="*/ 8313 h 93361"/>
                    <a:gd name="connsiteX40" fmla="*/ 42659 w 84598"/>
                    <a:gd name="connsiteY40" fmla="*/ 4496 h 93361"/>
                    <a:gd name="connsiteX41" fmla="*/ 49932 w 84598"/>
                    <a:gd name="connsiteY41" fmla="*/ 1687 h 93361"/>
                    <a:gd name="connsiteX42" fmla="*/ 56198 w 84598"/>
                    <a:gd name="connsiteY42" fmla="*/ 31 h 93361"/>
                    <a:gd name="connsiteX43" fmla="*/ 59006 w 84598"/>
                    <a:gd name="connsiteY43" fmla="*/ 1111 h 93361"/>
                    <a:gd name="connsiteX44" fmla="*/ 55766 w 84598"/>
                    <a:gd name="connsiteY44" fmla="*/ 6224 h 93361"/>
                    <a:gd name="connsiteX45" fmla="*/ 55117 w 84598"/>
                    <a:gd name="connsiteY45" fmla="*/ 7016 h 9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4598" h="93361">
                      <a:moveTo>
                        <a:pt x="55333" y="7088"/>
                      </a:moveTo>
                      <a:cubicBezTo>
                        <a:pt x="60807" y="6368"/>
                        <a:pt x="65847" y="5648"/>
                        <a:pt x="70528" y="5072"/>
                      </a:cubicBezTo>
                      <a:cubicBezTo>
                        <a:pt x="75209" y="4496"/>
                        <a:pt x="78666" y="3920"/>
                        <a:pt x="80899" y="3415"/>
                      </a:cubicBezTo>
                      <a:cubicBezTo>
                        <a:pt x="82627" y="3127"/>
                        <a:pt x="83708" y="3200"/>
                        <a:pt x="84211" y="3776"/>
                      </a:cubicBezTo>
                      <a:cubicBezTo>
                        <a:pt x="84715" y="4352"/>
                        <a:pt x="84715" y="5288"/>
                        <a:pt x="84283" y="6440"/>
                      </a:cubicBezTo>
                      <a:cubicBezTo>
                        <a:pt x="83851" y="7592"/>
                        <a:pt x="83059" y="8888"/>
                        <a:pt x="81835" y="10257"/>
                      </a:cubicBezTo>
                      <a:cubicBezTo>
                        <a:pt x="80683" y="11625"/>
                        <a:pt x="79314" y="12993"/>
                        <a:pt x="77730" y="14290"/>
                      </a:cubicBezTo>
                      <a:cubicBezTo>
                        <a:pt x="76146" y="15586"/>
                        <a:pt x="74562" y="16666"/>
                        <a:pt x="72905" y="17530"/>
                      </a:cubicBezTo>
                      <a:cubicBezTo>
                        <a:pt x="71248" y="18394"/>
                        <a:pt x="69736" y="18826"/>
                        <a:pt x="68296" y="18826"/>
                      </a:cubicBezTo>
                      <a:lnTo>
                        <a:pt x="46115" y="18826"/>
                      </a:lnTo>
                      <a:cubicBezTo>
                        <a:pt x="43451" y="22571"/>
                        <a:pt x="40714" y="26460"/>
                        <a:pt x="37978" y="30493"/>
                      </a:cubicBezTo>
                      <a:cubicBezTo>
                        <a:pt x="35241" y="34526"/>
                        <a:pt x="32793" y="38126"/>
                        <a:pt x="30704" y="41367"/>
                      </a:cubicBezTo>
                      <a:cubicBezTo>
                        <a:pt x="28328" y="44896"/>
                        <a:pt x="26239" y="48640"/>
                        <a:pt x="24439" y="52673"/>
                      </a:cubicBezTo>
                      <a:cubicBezTo>
                        <a:pt x="22567" y="56706"/>
                        <a:pt x="21199" y="60451"/>
                        <a:pt x="20191" y="63835"/>
                      </a:cubicBezTo>
                      <a:cubicBezTo>
                        <a:pt x="19182" y="67292"/>
                        <a:pt x="18606" y="70245"/>
                        <a:pt x="18390" y="72765"/>
                      </a:cubicBezTo>
                      <a:cubicBezTo>
                        <a:pt x="18246" y="75286"/>
                        <a:pt x="18606" y="76870"/>
                        <a:pt x="19615" y="77518"/>
                      </a:cubicBezTo>
                      <a:cubicBezTo>
                        <a:pt x="20911" y="78382"/>
                        <a:pt x="22567" y="78598"/>
                        <a:pt x="24655" y="78166"/>
                      </a:cubicBezTo>
                      <a:cubicBezTo>
                        <a:pt x="26744" y="77734"/>
                        <a:pt x="29048" y="76726"/>
                        <a:pt x="31568" y="75214"/>
                      </a:cubicBezTo>
                      <a:cubicBezTo>
                        <a:pt x="34090" y="73701"/>
                        <a:pt x="36682" y="71541"/>
                        <a:pt x="39419" y="68949"/>
                      </a:cubicBezTo>
                      <a:cubicBezTo>
                        <a:pt x="42155" y="66284"/>
                        <a:pt x="44820" y="63187"/>
                        <a:pt x="47340" y="59515"/>
                      </a:cubicBezTo>
                      <a:cubicBezTo>
                        <a:pt x="48420" y="57786"/>
                        <a:pt x="49572" y="56634"/>
                        <a:pt x="50724" y="56130"/>
                      </a:cubicBezTo>
                      <a:cubicBezTo>
                        <a:pt x="51877" y="55554"/>
                        <a:pt x="52885" y="55482"/>
                        <a:pt x="53605" y="55914"/>
                      </a:cubicBezTo>
                      <a:cubicBezTo>
                        <a:pt x="54397" y="56274"/>
                        <a:pt x="54758" y="57066"/>
                        <a:pt x="54830" y="58362"/>
                      </a:cubicBezTo>
                      <a:cubicBezTo>
                        <a:pt x="54830" y="59587"/>
                        <a:pt x="54397" y="61099"/>
                        <a:pt x="53317" y="62971"/>
                      </a:cubicBezTo>
                      <a:cubicBezTo>
                        <a:pt x="50724" y="67364"/>
                        <a:pt x="47844" y="71397"/>
                        <a:pt x="44531" y="75142"/>
                      </a:cubicBezTo>
                      <a:cubicBezTo>
                        <a:pt x="41291" y="78814"/>
                        <a:pt x="37835" y="81983"/>
                        <a:pt x="34234" y="84720"/>
                      </a:cubicBezTo>
                      <a:cubicBezTo>
                        <a:pt x="30633" y="87384"/>
                        <a:pt x="26960" y="89472"/>
                        <a:pt x="23215" y="91057"/>
                      </a:cubicBezTo>
                      <a:cubicBezTo>
                        <a:pt x="19471" y="92641"/>
                        <a:pt x="15798" y="93361"/>
                        <a:pt x="12269" y="93361"/>
                      </a:cubicBezTo>
                      <a:cubicBezTo>
                        <a:pt x="8524" y="93361"/>
                        <a:pt x="5499" y="92065"/>
                        <a:pt x="3195" y="89400"/>
                      </a:cubicBezTo>
                      <a:cubicBezTo>
                        <a:pt x="891" y="86808"/>
                        <a:pt x="-189" y="82919"/>
                        <a:pt x="27" y="77734"/>
                      </a:cubicBezTo>
                      <a:cubicBezTo>
                        <a:pt x="170" y="72549"/>
                        <a:pt x="1755" y="66212"/>
                        <a:pt x="4779" y="58506"/>
                      </a:cubicBezTo>
                      <a:cubicBezTo>
                        <a:pt x="7804" y="50873"/>
                        <a:pt x="12773" y="41943"/>
                        <a:pt x="19759" y="31717"/>
                      </a:cubicBezTo>
                      <a:cubicBezTo>
                        <a:pt x="20911" y="29989"/>
                        <a:pt x="22279" y="28045"/>
                        <a:pt x="23647" y="25740"/>
                      </a:cubicBezTo>
                      <a:cubicBezTo>
                        <a:pt x="25088" y="23508"/>
                        <a:pt x="26672" y="21203"/>
                        <a:pt x="28400" y="18826"/>
                      </a:cubicBezTo>
                      <a:lnTo>
                        <a:pt x="13422" y="18826"/>
                      </a:lnTo>
                      <a:cubicBezTo>
                        <a:pt x="12125" y="18826"/>
                        <a:pt x="11477" y="18467"/>
                        <a:pt x="11405" y="17674"/>
                      </a:cubicBezTo>
                      <a:cubicBezTo>
                        <a:pt x="11405" y="16954"/>
                        <a:pt x="11621" y="16090"/>
                        <a:pt x="12269" y="15082"/>
                      </a:cubicBezTo>
                      <a:cubicBezTo>
                        <a:pt x="12917" y="14146"/>
                        <a:pt x="13853" y="13282"/>
                        <a:pt x="15078" y="12417"/>
                      </a:cubicBezTo>
                      <a:cubicBezTo>
                        <a:pt x="16301" y="11625"/>
                        <a:pt x="17598" y="11193"/>
                        <a:pt x="18966" y="11049"/>
                      </a:cubicBezTo>
                      <a:cubicBezTo>
                        <a:pt x="23071" y="10617"/>
                        <a:pt x="27320" y="9681"/>
                        <a:pt x="31785" y="8313"/>
                      </a:cubicBezTo>
                      <a:cubicBezTo>
                        <a:pt x="36250" y="6944"/>
                        <a:pt x="39850" y="5648"/>
                        <a:pt x="42659" y="4496"/>
                      </a:cubicBezTo>
                      <a:cubicBezTo>
                        <a:pt x="45036" y="3487"/>
                        <a:pt x="47484" y="2551"/>
                        <a:pt x="49932" y="1687"/>
                      </a:cubicBezTo>
                      <a:cubicBezTo>
                        <a:pt x="52453" y="751"/>
                        <a:pt x="54541" y="247"/>
                        <a:pt x="56198" y="31"/>
                      </a:cubicBezTo>
                      <a:cubicBezTo>
                        <a:pt x="57854" y="-113"/>
                        <a:pt x="58790" y="247"/>
                        <a:pt x="59006" y="1111"/>
                      </a:cubicBezTo>
                      <a:cubicBezTo>
                        <a:pt x="59223" y="1975"/>
                        <a:pt x="58142" y="3704"/>
                        <a:pt x="55766" y="6224"/>
                      </a:cubicBezTo>
                      <a:lnTo>
                        <a:pt x="55117" y="70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8" name="Freeform: Shape 4027">
                  <a:extLst>
                    <a:ext uri="{FF2B5EF4-FFF2-40B4-BE49-F238E27FC236}">
                      <a16:creationId xmlns:a16="http://schemas.microsoft.com/office/drawing/2014/main" id="{17CB920D-702A-FD27-ADD6-1AD5F36A6506}"/>
                    </a:ext>
                  </a:extLst>
                </p:cNvPr>
                <p:cNvSpPr/>
                <p:nvPr/>
              </p:nvSpPr>
              <p:spPr>
                <a:xfrm>
                  <a:off x="10849817" y="5488460"/>
                  <a:ext cx="121361" cy="61068"/>
                </a:xfrm>
                <a:custGeom>
                  <a:avLst/>
                  <a:gdLst>
                    <a:gd name="connsiteX0" fmla="*/ 113937 w 121361"/>
                    <a:gd name="connsiteY0" fmla="*/ 27149 h 61068"/>
                    <a:gd name="connsiteX1" fmla="*/ 117249 w 121361"/>
                    <a:gd name="connsiteY1" fmla="*/ 23693 h 61068"/>
                    <a:gd name="connsiteX2" fmla="*/ 120058 w 121361"/>
                    <a:gd name="connsiteY2" fmla="*/ 23477 h 61068"/>
                    <a:gd name="connsiteX3" fmla="*/ 121354 w 121361"/>
                    <a:gd name="connsiteY3" fmla="*/ 25997 h 61068"/>
                    <a:gd name="connsiteX4" fmla="*/ 120058 w 121361"/>
                    <a:gd name="connsiteY4" fmla="*/ 30606 h 61068"/>
                    <a:gd name="connsiteX5" fmla="*/ 112065 w 121361"/>
                    <a:gd name="connsiteY5" fmla="*/ 40976 h 61068"/>
                    <a:gd name="connsiteX6" fmla="*/ 101046 w 121361"/>
                    <a:gd name="connsiteY6" fmla="*/ 50770 h 61068"/>
                    <a:gd name="connsiteX7" fmla="*/ 89524 w 121361"/>
                    <a:gd name="connsiteY7" fmla="*/ 58043 h 61068"/>
                    <a:gd name="connsiteX8" fmla="*/ 80162 w 121361"/>
                    <a:gd name="connsiteY8" fmla="*/ 60924 h 61068"/>
                    <a:gd name="connsiteX9" fmla="*/ 73177 w 121361"/>
                    <a:gd name="connsiteY9" fmla="*/ 59772 h 61068"/>
                    <a:gd name="connsiteX10" fmla="*/ 68207 w 121361"/>
                    <a:gd name="connsiteY10" fmla="*/ 56171 h 61068"/>
                    <a:gd name="connsiteX11" fmla="*/ 66192 w 121361"/>
                    <a:gd name="connsiteY11" fmla="*/ 49906 h 61068"/>
                    <a:gd name="connsiteX12" fmla="*/ 68424 w 121361"/>
                    <a:gd name="connsiteY12" fmla="*/ 40832 h 61068"/>
                    <a:gd name="connsiteX13" fmla="*/ 73393 w 121361"/>
                    <a:gd name="connsiteY13" fmla="*/ 31758 h 61068"/>
                    <a:gd name="connsiteX14" fmla="*/ 78722 w 121361"/>
                    <a:gd name="connsiteY14" fmla="*/ 22397 h 61068"/>
                    <a:gd name="connsiteX15" fmla="*/ 81314 w 121361"/>
                    <a:gd name="connsiteY15" fmla="*/ 15123 h 61068"/>
                    <a:gd name="connsiteX16" fmla="*/ 78362 w 121361"/>
                    <a:gd name="connsiteY16" fmla="*/ 12387 h 61068"/>
                    <a:gd name="connsiteX17" fmla="*/ 71593 w 121361"/>
                    <a:gd name="connsiteY17" fmla="*/ 16924 h 61068"/>
                    <a:gd name="connsiteX18" fmla="*/ 63239 w 121361"/>
                    <a:gd name="connsiteY18" fmla="*/ 27726 h 61068"/>
                    <a:gd name="connsiteX19" fmla="*/ 54957 w 121361"/>
                    <a:gd name="connsiteY19" fmla="*/ 41408 h 61068"/>
                    <a:gd name="connsiteX20" fmla="*/ 48476 w 121361"/>
                    <a:gd name="connsiteY20" fmla="*/ 54587 h 61068"/>
                    <a:gd name="connsiteX21" fmla="*/ 36737 w 121361"/>
                    <a:gd name="connsiteY21" fmla="*/ 58115 h 61068"/>
                    <a:gd name="connsiteX22" fmla="*/ 33425 w 121361"/>
                    <a:gd name="connsiteY22" fmla="*/ 56819 h 61068"/>
                    <a:gd name="connsiteX23" fmla="*/ 32921 w 121361"/>
                    <a:gd name="connsiteY23" fmla="*/ 53291 h 61068"/>
                    <a:gd name="connsiteX24" fmla="*/ 34505 w 121361"/>
                    <a:gd name="connsiteY24" fmla="*/ 47818 h 61068"/>
                    <a:gd name="connsiteX25" fmla="*/ 37458 w 121361"/>
                    <a:gd name="connsiteY25" fmla="*/ 40904 h 61068"/>
                    <a:gd name="connsiteX26" fmla="*/ 42427 w 121361"/>
                    <a:gd name="connsiteY26" fmla="*/ 31831 h 61068"/>
                    <a:gd name="connsiteX27" fmla="*/ 47756 w 121361"/>
                    <a:gd name="connsiteY27" fmla="*/ 22468 h 61068"/>
                    <a:gd name="connsiteX28" fmla="*/ 50420 w 121361"/>
                    <a:gd name="connsiteY28" fmla="*/ 15195 h 61068"/>
                    <a:gd name="connsiteX29" fmla="*/ 47467 w 121361"/>
                    <a:gd name="connsiteY29" fmla="*/ 12459 h 61068"/>
                    <a:gd name="connsiteX30" fmla="*/ 40410 w 121361"/>
                    <a:gd name="connsiteY30" fmla="*/ 16996 h 61068"/>
                    <a:gd name="connsiteX31" fmla="*/ 31336 w 121361"/>
                    <a:gd name="connsiteY31" fmla="*/ 27798 h 61068"/>
                    <a:gd name="connsiteX32" fmla="*/ 22334 w 121361"/>
                    <a:gd name="connsiteY32" fmla="*/ 41480 h 61068"/>
                    <a:gd name="connsiteX33" fmla="*/ 15493 w 121361"/>
                    <a:gd name="connsiteY33" fmla="*/ 54659 h 61068"/>
                    <a:gd name="connsiteX34" fmla="*/ 12973 w 121361"/>
                    <a:gd name="connsiteY34" fmla="*/ 59628 h 61068"/>
                    <a:gd name="connsiteX35" fmla="*/ 10164 w 121361"/>
                    <a:gd name="connsiteY35" fmla="*/ 61068 h 61068"/>
                    <a:gd name="connsiteX36" fmla="*/ 6131 w 121361"/>
                    <a:gd name="connsiteY36" fmla="*/ 61068 h 61068"/>
                    <a:gd name="connsiteX37" fmla="*/ 802 w 121361"/>
                    <a:gd name="connsiteY37" fmla="*/ 59772 h 61068"/>
                    <a:gd name="connsiteX38" fmla="*/ 515 w 121361"/>
                    <a:gd name="connsiteY38" fmla="*/ 54803 h 61068"/>
                    <a:gd name="connsiteX39" fmla="*/ 2963 w 121361"/>
                    <a:gd name="connsiteY39" fmla="*/ 47890 h 61068"/>
                    <a:gd name="connsiteX40" fmla="*/ 5844 w 121361"/>
                    <a:gd name="connsiteY40" fmla="*/ 40976 h 61068"/>
                    <a:gd name="connsiteX41" fmla="*/ 9948 w 121361"/>
                    <a:gd name="connsiteY41" fmla="*/ 31399 h 61068"/>
                    <a:gd name="connsiteX42" fmla="*/ 13477 w 121361"/>
                    <a:gd name="connsiteY42" fmla="*/ 23549 h 61068"/>
                    <a:gd name="connsiteX43" fmla="*/ 16790 w 121361"/>
                    <a:gd name="connsiteY43" fmla="*/ 16779 h 61068"/>
                    <a:gd name="connsiteX44" fmla="*/ 19814 w 121361"/>
                    <a:gd name="connsiteY44" fmla="*/ 10586 h 61068"/>
                    <a:gd name="connsiteX45" fmla="*/ 22767 w 121361"/>
                    <a:gd name="connsiteY45" fmla="*/ 5761 h 61068"/>
                    <a:gd name="connsiteX46" fmla="*/ 26079 w 121361"/>
                    <a:gd name="connsiteY46" fmla="*/ 2953 h 61068"/>
                    <a:gd name="connsiteX47" fmla="*/ 29824 w 121361"/>
                    <a:gd name="connsiteY47" fmla="*/ 1512 h 61068"/>
                    <a:gd name="connsiteX48" fmla="*/ 34577 w 121361"/>
                    <a:gd name="connsiteY48" fmla="*/ 792 h 61068"/>
                    <a:gd name="connsiteX49" fmla="*/ 38970 w 121361"/>
                    <a:gd name="connsiteY49" fmla="*/ 2521 h 61068"/>
                    <a:gd name="connsiteX50" fmla="*/ 36809 w 121361"/>
                    <a:gd name="connsiteY50" fmla="*/ 9794 h 61068"/>
                    <a:gd name="connsiteX51" fmla="*/ 46316 w 121361"/>
                    <a:gd name="connsiteY51" fmla="*/ 2737 h 61068"/>
                    <a:gd name="connsiteX52" fmla="*/ 56110 w 121361"/>
                    <a:gd name="connsiteY52" fmla="*/ 0 h 61068"/>
                    <a:gd name="connsiteX53" fmla="*/ 67704 w 121361"/>
                    <a:gd name="connsiteY53" fmla="*/ 9794 h 61068"/>
                    <a:gd name="connsiteX54" fmla="*/ 77209 w 121361"/>
                    <a:gd name="connsiteY54" fmla="*/ 2737 h 61068"/>
                    <a:gd name="connsiteX55" fmla="*/ 87004 w 121361"/>
                    <a:gd name="connsiteY55" fmla="*/ 0 h 61068"/>
                    <a:gd name="connsiteX56" fmla="*/ 95789 w 121361"/>
                    <a:gd name="connsiteY56" fmla="*/ 2881 h 61068"/>
                    <a:gd name="connsiteX57" fmla="*/ 98454 w 121361"/>
                    <a:gd name="connsiteY57" fmla="*/ 10514 h 61068"/>
                    <a:gd name="connsiteX58" fmla="*/ 96077 w 121361"/>
                    <a:gd name="connsiteY58" fmla="*/ 21100 h 61068"/>
                    <a:gd name="connsiteX59" fmla="*/ 89812 w 121361"/>
                    <a:gd name="connsiteY59" fmla="*/ 32911 h 61068"/>
                    <a:gd name="connsiteX60" fmla="*/ 86860 w 121361"/>
                    <a:gd name="connsiteY60" fmla="*/ 37807 h 61068"/>
                    <a:gd name="connsiteX61" fmla="*/ 84915 w 121361"/>
                    <a:gd name="connsiteY61" fmla="*/ 42416 h 61068"/>
                    <a:gd name="connsiteX62" fmla="*/ 84771 w 121361"/>
                    <a:gd name="connsiteY62" fmla="*/ 45801 h 61068"/>
                    <a:gd name="connsiteX63" fmla="*/ 87291 w 121361"/>
                    <a:gd name="connsiteY63" fmla="*/ 47098 h 61068"/>
                    <a:gd name="connsiteX64" fmla="*/ 93989 w 121361"/>
                    <a:gd name="connsiteY64" fmla="*/ 45513 h 61068"/>
                    <a:gd name="connsiteX65" fmla="*/ 101263 w 121361"/>
                    <a:gd name="connsiteY65" fmla="*/ 41192 h 61068"/>
                    <a:gd name="connsiteX66" fmla="*/ 108248 w 121361"/>
                    <a:gd name="connsiteY66" fmla="*/ 34927 h 61068"/>
                    <a:gd name="connsiteX67" fmla="*/ 113937 w 121361"/>
                    <a:gd name="connsiteY67" fmla="*/ 27366 h 6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</a:cxnLst>
                  <a:rect l="l" t="t" r="r" b="b"/>
                  <a:pathLst>
                    <a:path w="121361" h="61068">
                      <a:moveTo>
                        <a:pt x="113937" y="27149"/>
                      </a:moveTo>
                      <a:cubicBezTo>
                        <a:pt x="115017" y="25421"/>
                        <a:pt x="116097" y="24269"/>
                        <a:pt x="117249" y="23693"/>
                      </a:cubicBezTo>
                      <a:cubicBezTo>
                        <a:pt x="118402" y="23117"/>
                        <a:pt x="119338" y="23045"/>
                        <a:pt x="120058" y="23477"/>
                      </a:cubicBezTo>
                      <a:cubicBezTo>
                        <a:pt x="120850" y="23909"/>
                        <a:pt x="121211" y="24701"/>
                        <a:pt x="121354" y="25997"/>
                      </a:cubicBezTo>
                      <a:cubicBezTo>
                        <a:pt x="121426" y="27222"/>
                        <a:pt x="120994" y="28734"/>
                        <a:pt x="120058" y="30606"/>
                      </a:cubicBezTo>
                      <a:cubicBezTo>
                        <a:pt x="118258" y="33919"/>
                        <a:pt x="115593" y="37375"/>
                        <a:pt x="112065" y="40976"/>
                      </a:cubicBezTo>
                      <a:cubicBezTo>
                        <a:pt x="108608" y="44577"/>
                        <a:pt x="104935" y="47818"/>
                        <a:pt x="101046" y="50770"/>
                      </a:cubicBezTo>
                      <a:cubicBezTo>
                        <a:pt x="97157" y="53723"/>
                        <a:pt x="93340" y="56171"/>
                        <a:pt x="89524" y="58043"/>
                      </a:cubicBezTo>
                      <a:cubicBezTo>
                        <a:pt x="85707" y="59988"/>
                        <a:pt x="82610" y="60924"/>
                        <a:pt x="80162" y="60924"/>
                      </a:cubicBezTo>
                      <a:cubicBezTo>
                        <a:pt x="77714" y="60924"/>
                        <a:pt x="75266" y="60564"/>
                        <a:pt x="73177" y="59772"/>
                      </a:cubicBezTo>
                      <a:cubicBezTo>
                        <a:pt x="71088" y="59052"/>
                        <a:pt x="69432" y="57828"/>
                        <a:pt x="68207" y="56171"/>
                      </a:cubicBezTo>
                      <a:cubicBezTo>
                        <a:pt x="66984" y="54515"/>
                        <a:pt x="66264" y="52427"/>
                        <a:pt x="66192" y="49906"/>
                      </a:cubicBezTo>
                      <a:cubicBezTo>
                        <a:pt x="66120" y="47385"/>
                        <a:pt x="66840" y="44361"/>
                        <a:pt x="68424" y="40832"/>
                      </a:cubicBezTo>
                      <a:cubicBezTo>
                        <a:pt x="69720" y="38168"/>
                        <a:pt x="71376" y="35143"/>
                        <a:pt x="73393" y="31758"/>
                      </a:cubicBezTo>
                      <a:cubicBezTo>
                        <a:pt x="75409" y="28374"/>
                        <a:pt x="77209" y="25277"/>
                        <a:pt x="78722" y="22397"/>
                      </a:cubicBezTo>
                      <a:cubicBezTo>
                        <a:pt x="80234" y="19516"/>
                        <a:pt x="81098" y="17067"/>
                        <a:pt x="81314" y="15123"/>
                      </a:cubicBezTo>
                      <a:cubicBezTo>
                        <a:pt x="81603" y="13179"/>
                        <a:pt x="80594" y="12315"/>
                        <a:pt x="78362" y="12387"/>
                      </a:cubicBezTo>
                      <a:cubicBezTo>
                        <a:pt x="76561" y="12459"/>
                        <a:pt x="74257" y="13971"/>
                        <a:pt x="71593" y="16924"/>
                      </a:cubicBezTo>
                      <a:cubicBezTo>
                        <a:pt x="68928" y="19804"/>
                        <a:pt x="66120" y="23405"/>
                        <a:pt x="63239" y="27726"/>
                      </a:cubicBezTo>
                      <a:cubicBezTo>
                        <a:pt x="60358" y="31974"/>
                        <a:pt x="57622" y="36583"/>
                        <a:pt x="54957" y="41408"/>
                      </a:cubicBezTo>
                      <a:cubicBezTo>
                        <a:pt x="52293" y="46233"/>
                        <a:pt x="50132" y="50626"/>
                        <a:pt x="48476" y="54587"/>
                      </a:cubicBezTo>
                      <a:cubicBezTo>
                        <a:pt x="47396" y="56963"/>
                        <a:pt x="43507" y="58115"/>
                        <a:pt x="36737" y="58115"/>
                      </a:cubicBezTo>
                      <a:cubicBezTo>
                        <a:pt x="35153" y="58115"/>
                        <a:pt x="34073" y="57683"/>
                        <a:pt x="33425" y="56819"/>
                      </a:cubicBezTo>
                      <a:cubicBezTo>
                        <a:pt x="32849" y="55955"/>
                        <a:pt x="32705" y="54803"/>
                        <a:pt x="32921" y="53291"/>
                      </a:cubicBezTo>
                      <a:cubicBezTo>
                        <a:pt x="33209" y="51778"/>
                        <a:pt x="33713" y="49978"/>
                        <a:pt x="34505" y="47818"/>
                      </a:cubicBezTo>
                      <a:cubicBezTo>
                        <a:pt x="35297" y="45657"/>
                        <a:pt x="36306" y="43353"/>
                        <a:pt x="37458" y="40904"/>
                      </a:cubicBezTo>
                      <a:cubicBezTo>
                        <a:pt x="38754" y="38240"/>
                        <a:pt x="40410" y="35215"/>
                        <a:pt x="42427" y="31831"/>
                      </a:cubicBezTo>
                      <a:cubicBezTo>
                        <a:pt x="44443" y="28446"/>
                        <a:pt x="46244" y="25349"/>
                        <a:pt x="47756" y="22468"/>
                      </a:cubicBezTo>
                      <a:cubicBezTo>
                        <a:pt x="49268" y="19588"/>
                        <a:pt x="50132" y="17139"/>
                        <a:pt x="50420" y="15195"/>
                      </a:cubicBezTo>
                      <a:cubicBezTo>
                        <a:pt x="50636" y="13251"/>
                        <a:pt x="49700" y="12387"/>
                        <a:pt x="47467" y="12459"/>
                      </a:cubicBezTo>
                      <a:cubicBezTo>
                        <a:pt x="45667" y="12530"/>
                        <a:pt x="43291" y="14043"/>
                        <a:pt x="40410" y="16996"/>
                      </a:cubicBezTo>
                      <a:cubicBezTo>
                        <a:pt x="37529" y="19876"/>
                        <a:pt x="34505" y="23477"/>
                        <a:pt x="31336" y="27798"/>
                      </a:cubicBezTo>
                      <a:cubicBezTo>
                        <a:pt x="28168" y="32046"/>
                        <a:pt x="25143" y="36655"/>
                        <a:pt x="22334" y="41480"/>
                      </a:cubicBezTo>
                      <a:cubicBezTo>
                        <a:pt x="19455" y="46305"/>
                        <a:pt x="17222" y="50698"/>
                        <a:pt x="15493" y="54659"/>
                      </a:cubicBezTo>
                      <a:cubicBezTo>
                        <a:pt x="14557" y="57036"/>
                        <a:pt x="13693" y="58692"/>
                        <a:pt x="12973" y="59628"/>
                      </a:cubicBezTo>
                      <a:cubicBezTo>
                        <a:pt x="12324" y="60564"/>
                        <a:pt x="11317" y="61068"/>
                        <a:pt x="10164" y="61068"/>
                      </a:cubicBezTo>
                      <a:lnTo>
                        <a:pt x="6131" y="61068"/>
                      </a:lnTo>
                      <a:cubicBezTo>
                        <a:pt x="3539" y="61068"/>
                        <a:pt x="1811" y="60636"/>
                        <a:pt x="802" y="59772"/>
                      </a:cubicBezTo>
                      <a:cubicBezTo>
                        <a:pt x="-134" y="58908"/>
                        <a:pt x="-278" y="57251"/>
                        <a:pt x="515" y="54803"/>
                      </a:cubicBezTo>
                      <a:cubicBezTo>
                        <a:pt x="1379" y="52354"/>
                        <a:pt x="2171" y="50050"/>
                        <a:pt x="2963" y="47890"/>
                      </a:cubicBezTo>
                      <a:cubicBezTo>
                        <a:pt x="3683" y="45729"/>
                        <a:pt x="4691" y="43425"/>
                        <a:pt x="5844" y="40976"/>
                      </a:cubicBezTo>
                      <a:cubicBezTo>
                        <a:pt x="7356" y="37447"/>
                        <a:pt x="8724" y="34279"/>
                        <a:pt x="9948" y="31399"/>
                      </a:cubicBezTo>
                      <a:cubicBezTo>
                        <a:pt x="11173" y="28590"/>
                        <a:pt x="12396" y="25925"/>
                        <a:pt x="13477" y="23549"/>
                      </a:cubicBezTo>
                      <a:cubicBezTo>
                        <a:pt x="14629" y="21172"/>
                        <a:pt x="15710" y="18868"/>
                        <a:pt x="16790" y="16779"/>
                      </a:cubicBezTo>
                      <a:cubicBezTo>
                        <a:pt x="17870" y="14691"/>
                        <a:pt x="18878" y="12602"/>
                        <a:pt x="19814" y="10586"/>
                      </a:cubicBezTo>
                      <a:cubicBezTo>
                        <a:pt x="20750" y="8570"/>
                        <a:pt x="21759" y="6914"/>
                        <a:pt x="22767" y="5761"/>
                      </a:cubicBezTo>
                      <a:cubicBezTo>
                        <a:pt x="23775" y="4537"/>
                        <a:pt x="24856" y="3601"/>
                        <a:pt x="26079" y="2953"/>
                      </a:cubicBezTo>
                      <a:cubicBezTo>
                        <a:pt x="27232" y="2232"/>
                        <a:pt x="28528" y="1800"/>
                        <a:pt x="29824" y="1512"/>
                      </a:cubicBezTo>
                      <a:cubicBezTo>
                        <a:pt x="31121" y="1225"/>
                        <a:pt x="32705" y="1008"/>
                        <a:pt x="34577" y="792"/>
                      </a:cubicBezTo>
                      <a:cubicBezTo>
                        <a:pt x="37386" y="576"/>
                        <a:pt x="38826" y="1152"/>
                        <a:pt x="38970" y="2521"/>
                      </a:cubicBezTo>
                      <a:cubicBezTo>
                        <a:pt x="39114" y="3961"/>
                        <a:pt x="38394" y="6337"/>
                        <a:pt x="36809" y="9794"/>
                      </a:cubicBezTo>
                      <a:cubicBezTo>
                        <a:pt x="39906" y="6914"/>
                        <a:pt x="43075" y="4537"/>
                        <a:pt x="46316" y="2737"/>
                      </a:cubicBezTo>
                      <a:cubicBezTo>
                        <a:pt x="49556" y="936"/>
                        <a:pt x="52797" y="0"/>
                        <a:pt x="56110" y="0"/>
                      </a:cubicBezTo>
                      <a:cubicBezTo>
                        <a:pt x="64679" y="0"/>
                        <a:pt x="68568" y="3241"/>
                        <a:pt x="67704" y="9794"/>
                      </a:cubicBezTo>
                      <a:cubicBezTo>
                        <a:pt x="70801" y="6914"/>
                        <a:pt x="73969" y="4537"/>
                        <a:pt x="77209" y="2737"/>
                      </a:cubicBezTo>
                      <a:cubicBezTo>
                        <a:pt x="80450" y="936"/>
                        <a:pt x="83691" y="0"/>
                        <a:pt x="87004" y="0"/>
                      </a:cubicBezTo>
                      <a:cubicBezTo>
                        <a:pt x="91108" y="0"/>
                        <a:pt x="93989" y="936"/>
                        <a:pt x="95789" y="2881"/>
                      </a:cubicBezTo>
                      <a:cubicBezTo>
                        <a:pt x="97590" y="4825"/>
                        <a:pt x="98454" y="7346"/>
                        <a:pt x="98454" y="10514"/>
                      </a:cubicBezTo>
                      <a:cubicBezTo>
                        <a:pt x="98454" y="13683"/>
                        <a:pt x="97662" y="17211"/>
                        <a:pt x="96077" y="21100"/>
                      </a:cubicBezTo>
                      <a:cubicBezTo>
                        <a:pt x="94493" y="24989"/>
                        <a:pt x="92405" y="28950"/>
                        <a:pt x="89812" y="32911"/>
                      </a:cubicBezTo>
                      <a:cubicBezTo>
                        <a:pt x="88732" y="34567"/>
                        <a:pt x="87724" y="36151"/>
                        <a:pt x="86860" y="37807"/>
                      </a:cubicBezTo>
                      <a:cubicBezTo>
                        <a:pt x="85923" y="39464"/>
                        <a:pt x="85275" y="40976"/>
                        <a:pt x="84915" y="42416"/>
                      </a:cubicBezTo>
                      <a:cubicBezTo>
                        <a:pt x="84555" y="43785"/>
                        <a:pt x="84483" y="44937"/>
                        <a:pt x="84771" y="45801"/>
                      </a:cubicBezTo>
                      <a:cubicBezTo>
                        <a:pt x="85059" y="46665"/>
                        <a:pt x="85851" y="47098"/>
                        <a:pt x="87291" y="47098"/>
                      </a:cubicBezTo>
                      <a:cubicBezTo>
                        <a:pt x="89308" y="47098"/>
                        <a:pt x="91540" y="46593"/>
                        <a:pt x="93989" y="45513"/>
                      </a:cubicBezTo>
                      <a:cubicBezTo>
                        <a:pt x="96365" y="44433"/>
                        <a:pt x="98813" y="42993"/>
                        <a:pt x="101263" y="41192"/>
                      </a:cubicBezTo>
                      <a:cubicBezTo>
                        <a:pt x="103711" y="39392"/>
                        <a:pt x="106015" y="37303"/>
                        <a:pt x="108248" y="34927"/>
                      </a:cubicBezTo>
                      <a:cubicBezTo>
                        <a:pt x="110408" y="32551"/>
                        <a:pt x="112352" y="30030"/>
                        <a:pt x="113937" y="273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9" name="Freeform: Shape 4028">
                  <a:extLst>
                    <a:ext uri="{FF2B5EF4-FFF2-40B4-BE49-F238E27FC236}">
                      <a16:creationId xmlns:a16="http://schemas.microsoft.com/office/drawing/2014/main" id="{71648FF4-51C3-E2DC-E63B-A65E6AA38C16}"/>
                    </a:ext>
                  </a:extLst>
                </p:cNvPr>
                <p:cNvSpPr/>
                <p:nvPr/>
              </p:nvSpPr>
              <p:spPr>
                <a:xfrm>
                  <a:off x="10959397" y="5488694"/>
                  <a:ext cx="90494" cy="60761"/>
                </a:xfrm>
                <a:custGeom>
                  <a:avLst/>
                  <a:gdLst>
                    <a:gd name="connsiteX0" fmla="*/ 73851 w 90494"/>
                    <a:gd name="connsiteY0" fmla="*/ 6823 h 60761"/>
                    <a:gd name="connsiteX1" fmla="*/ 70250 w 90494"/>
                    <a:gd name="connsiteY1" fmla="*/ 13304 h 60761"/>
                    <a:gd name="connsiteX2" fmla="*/ 66218 w 90494"/>
                    <a:gd name="connsiteY2" fmla="*/ 20218 h 60761"/>
                    <a:gd name="connsiteX3" fmla="*/ 62329 w 90494"/>
                    <a:gd name="connsiteY3" fmla="*/ 26915 h 60761"/>
                    <a:gd name="connsiteX4" fmla="*/ 59016 w 90494"/>
                    <a:gd name="connsiteY4" fmla="*/ 32533 h 60761"/>
                    <a:gd name="connsiteX5" fmla="*/ 56280 w 90494"/>
                    <a:gd name="connsiteY5" fmla="*/ 37573 h 60761"/>
                    <a:gd name="connsiteX6" fmla="*/ 54335 w 90494"/>
                    <a:gd name="connsiteY6" fmla="*/ 42110 h 60761"/>
                    <a:gd name="connsiteX7" fmla="*/ 53975 w 90494"/>
                    <a:gd name="connsiteY7" fmla="*/ 45423 h 60761"/>
                    <a:gd name="connsiteX8" fmla="*/ 56424 w 90494"/>
                    <a:gd name="connsiteY8" fmla="*/ 46719 h 60761"/>
                    <a:gd name="connsiteX9" fmla="*/ 62977 w 90494"/>
                    <a:gd name="connsiteY9" fmla="*/ 45135 h 60761"/>
                    <a:gd name="connsiteX10" fmla="*/ 70394 w 90494"/>
                    <a:gd name="connsiteY10" fmla="*/ 40814 h 60761"/>
                    <a:gd name="connsiteX11" fmla="*/ 77380 w 90494"/>
                    <a:gd name="connsiteY11" fmla="*/ 34549 h 60761"/>
                    <a:gd name="connsiteX12" fmla="*/ 83069 w 90494"/>
                    <a:gd name="connsiteY12" fmla="*/ 26987 h 60761"/>
                    <a:gd name="connsiteX13" fmla="*/ 86381 w 90494"/>
                    <a:gd name="connsiteY13" fmla="*/ 23531 h 60761"/>
                    <a:gd name="connsiteX14" fmla="*/ 89190 w 90494"/>
                    <a:gd name="connsiteY14" fmla="*/ 23315 h 60761"/>
                    <a:gd name="connsiteX15" fmla="*/ 90487 w 90494"/>
                    <a:gd name="connsiteY15" fmla="*/ 25835 h 60761"/>
                    <a:gd name="connsiteX16" fmla="*/ 89190 w 90494"/>
                    <a:gd name="connsiteY16" fmla="*/ 30444 h 60761"/>
                    <a:gd name="connsiteX17" fmla="*/ 81196 w 90494"/>
                    <a:gd name="connsiteY17" fmla="*/ 40814 h 60761"/>
                    <a:gd name="connsiteX18" fmla="*/ 70178 w 90494"/>
                    <a:gd name="connsiteY18" fmla="*/ 50608 h 60761"/>
                    <a:gd name="connsiteX19" fmla="*/ 58656 w 90494"/>
                    <a:gd name="connsiteY19" fmla="*/ 57881 h 60761"/>
                    <a:gd name="connsiteX20" fmla="*/ 49223 w 90494"/>
                    <a:gd name="connsiteY20" fmla="*/ 60762 h 60761"/>
                    <a:gd name="connsiteX21" fmla="*/ 40221 w 90494"/>
                    <a:gd name="connsiteY21" fmla="*/ 58530 h 60761"/>
                    <a:gd name="connsiteX22" fmla="*/ 36043 w 90494"/>
                    <a:gd name="connsiteY22" fmla="*/ 51472 h 60761"/>
                    <a:gd name="connsiteX23" fmla="*/ 27690 w 90494"/>
                    <a:gd name="connsiteY23" fmla="*/ 57953 h 60761"/>
                    <a:gd name="connsiteX24" fmla="*/ 16744 w 90494"/>
                    <a:gd name="connsiteY24" fmla="*/ 60762 h 60761"/>
                    <a:gd name="connsiteX25" fmla="*/ 6302 w 90494"/>
                    <a:gd name="connsiteY25" fmla="*/ 57305 h 60761"/>
                    <a:gd name="connsiteX26" fmla="*/ 685 w 90494"/>
                    <a:gd name="connsiteY26" fmla="*/ 48232 h 60761"/>
                    <a:gd name="connsiteX27" fmla="*/ 829 w 90494"/>
                    <a:gd name="connsiteY27" fmla="*/ 35557 h 60761"/>
                    <a:gd name="connsiteX28" fmla="*/ 7742 w 90494"/>
                    <a:gd name="connsiteY28" fmla="*/ 21226 h 60761"/>
                    <a:gd name="connsiteX29" fmla="*/ 19048 w 90494"/>
                    <a:gd name="connsiteY29" fmla="*/ 10064 h 60761"/>
                    <a:gd name="connsiteX30" fmla="*/ 31579 w 90494"/>
                    <a:gd name="connsiteY30" fmla="*/ 3871 h 60761"/>
                    <a:gd name="connsiteX31" fmla="*/ 43605 w 90494"/>
                    <a:gd name="connsiteY31" fmla="*/ 3151 h 60761"/>
                    <a:gd name="connsiteX32" fmla="*/ 53615 w 90494"/>
                    <a:gd name="connsiteY32" fmla="*/ 8408 h 60761"/>
                    <a:gd name="connsiteX33" fmla="*/ 55919 w 90494"/>
                    <a:gd name="connsiteY33" fmla="*/ 4807 h 60761"/>
                    <a:gd name="connsiteX34" fmla="*/ 58224 w 90494"/>
                    <a:gd name="connsiteY34" fmla="*/ 2646 h 60761"/>
                    <a:gd name="connsiteX35" fmla="*/ 61176 w 90494"/>
                    <a:gd name="connsiteY35" fmla="*/ 1422 h 60761"/>
                    <a:gd name="connsiteX36" fmla="*/ 65282 w 90494"/>
                    <a:gd name="connsiteY36" fmla="*/ 558 h 60761"/>
                    <a:gd name="connsiteX37" fmla="*/ 70107 w 90494"/>
                    <a:gd name="connsiteY37" fmla="*/ 54 h 60761"/>
                    <a:gd name="connsiteX38" fmla="*/ 73636 w 90494"/>
                    <a:gd name="connsiteY38" fmla="*/ 486 h 60761"/>
                    <a:gd name="connsiteX39" fmla="*/ 75075 w 90494"/>
                    <a:gd name="connsiteY39" fmla="*/ 2574 h 60761"/>
                    <a:gd name="connsiteX40" fmla="*/ 73636 w 90494"/>
                    <a:gd name="connsiteY40" fmla="*/ 6967 h 60761"/>
                    <a:gd name="connsiteX41" fmla="*/ 22865 w 90494"/>
                    <a:gd name="connsiteY41" fmla="*/ 45279 h 60761"/>
                    <a:gd name="connsiteX42" fmla="*/ 36188 w 90494"/>
                    <a:gd name="connsiteY42" fmla="*/ 38221 h 60761"/>
                    <a:gd name="connsiteX43" fmla="*/ 48431 w 90494"/>
                    <a:gd name="connsiteY43" fmla="*/ 19065 h 60761"/>
                    <a:gd name="connsiteX44" fmla="*/ 44397 w 90494"/>
                    <a:gd name="connsiteY44" fmla="*/ 16041 h 60761"/>
                    <a:gd name="connsiteX45" fmla="*/ 38132 w 90494"/>
                    <a:gd name="connsiteY45" fmla="*/ 15609 h 60761"/>
                    <a:gd name="connsiteX46" fmla="*/ 31003 w 90494"/>
                    <a:gd name="connsiteY46" fmla="*/ 18130 h 60761"/>
                    <a:gd name="connsiteX47" fmla="*/ 24018 w 90494"/>
                    <a:gd name="connsiteY47" fmla="*/ 23170 h 60761"/>
                    <a:gd name="connsiteX48" fmla="*/ 18256 w 90494"/>
                    <a:gd name="connsiteY48" fmla="*/ 30300 h 60761"/>
                    <a:gd name="connsiteX49" fmla="*/ 16096 w 90494"/>
                    <a:gd name="connsiteY49" fmla="*/ 35773 h 60761"/>
                    <a:gd name="connsiteX50" fmla="*/ 16024 w 90494"/>
                    <a:gd name="connsiteY50" fmla="*/ 40598 h 60761"/>
                    <a:gd name="connsiteX51" fmla="*/ 18256 w 90494"/>
                    <a:gd name="connsiteY51" fmla="*/ 43983 h 60761"/>
                    <a:gd name="connsiteX52" fmla="*/ 22937 w 90494"/>
                    <a:gd name="connsiteY52" fmla="*/ 45279 h 60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90494" h="60761">
                      <a:moveTo>
                        <a:pt x="73851" y="6823"/>
                      </a:moveTo>
                      <a:cubicBezTo>
                        <a:pt x="72771" y="8840"/>
                        <a:pt x="71547" y="11072"/>
                        <a:pt x="70250" y="13304"/>
                      </a:cubicBezTo>
                      <a:cubicBezTo>
                        <a:pt x="68954" y="15609"/>
                        <a:pt x="67586" y="17913"/>
                        <a:pt x="66218" y="20218"/>
                      </a:cubicBezTo>
                      <a:cubicBezTo>
                        <a:pt x="64849" y="22522"/>
                        <a:pt x="63553" y="24755"/>
                        <a:pt x="62329" y="26915"/>
                      </a:cubicBezTo>
                      <a:cubicBezTo>
                        <a:pt x="61105" y="29076"/>
                        <a:pt x="60025" y="30948"/>
                        <a:pt x="59016" y="32533"/>
                      </a:cubicBezTo>
                      <a:cubicBezTo>
                        <a:pt x="58080" y="34261"/>
                        <a:pt x="57144" y="35917"/>
                        <a:pt x="56280" y="37573"/>
                      </a:cubicBezTo>
                      <a:cubicBezTo>
                        <a:pt x="55416" y="39230"/>
                        <a:pt x="54768" y="40742"/>
                        <a:pt x="54335" y="42110"/>
                      </a:cubicBezTo>
                      <a:cubicBezTo>
                        <a:pt x="53904" y="43406"/>
                        <a:pt x="53760" y="44559"/>
                        <a:pt x="53975" y="45423"/>
                      </a:cubicBezTo>
                      <a:cubicBezTo>
                        <a:pt x="54191" y="46287"/>
                        <a:pt x="54983" y="46719"/>
                        <a:pt x="56424" y="46719"/>
                      </a:cubicBezTo>
                      <a:cubicBezTo>
                        <a:pt x="58369" y="46719"/>
                        <a:pt x="60528" y="46215"/>
                        <a:pt x="62977" y="45135"/>
                      </a:cubicBezTo>
                      <a:cubicBezTo>
                        <a:pt x="65426" y="44055"/>
                        <a:pt x="67946" y="42614"/>
                        <a:pt x="70394" y="40814"/>
                      </a:cubicBezTo>
                      <a:cubicBezTo>
                        <a:pt x="72843" y="39014"/>
                        <a:pt x="75148" y="36925"/>
                        <a:pt x="77380" y="34549"/>
                      </a:cubicBezTo>
                      <a:cubicBezTo>
                        <a:pt x="79540" y="32172"/>
                        <a:pt x="81485" y="29652"/>
                        <a:pt x="83069" y="26987"/>
                      </a:cubicBezTo>
                      <a:cubicBezTo>
                        <a:pt x="84149" y="25259"/>
                        <a:pt x="85230" y="24107"/>
                        <a:pt x="86381" y="23531"/>
                      </a:cubicBezTo>
                      <a:cubicBezTo>
                        <a:pt x="87534" y="22955"/>
                        <a:pt x="88470" y="22882"/>
                        <a:pt x="89190" y="23315"/>
                      </a:cubicBezTo>
                      <a:cubicBezTo>
                        <a:pt x="89911" y="23747"/>
                        <a:pt x="90414" y="24539"/>
                        <a:pt x="90487" y="25835"/>
                      </a:cubicBezTo>
                      <a:cubicBezTo>
                        <a:pt x="90559" y="27059"/>
                        <a:pt x="90126" y="28571"/>
                        <a:pt x="89190" y="30444"/>
                      </a:cubicBezTo>
                      <a:cubicBezTo>
                        <a:pt x="87390" y="33757"/>
                        <a:pt x="84725" y="37213"/>
                        <a:pt x="81196" y="40814"/>
                      </a:cubicBezTo>
                      <a:cubicBezTo>
                        <a:pt x="77740" y="44415"/>
                        <a:pt x="74067" y="47655"/>
                        <a:pt x="70178" y="50608"/>
                      </a:cubicBezTo>
                      <a:cubicBezTo>
                        <a:pt x="66290" y="53561"/>
                        <a:pt x="62473" y="56009"/>
                        <a:pt x="58656" y="57881"/>
                      </a:cubicBezTo>
                      <a:cubicBezTo>
                        <a:pt x="54840" y="59826"/>
                        <a:pt x="51743" y="60762"/>
                        <a:pt x="49223" y="60762"/>
                      </a:cubicBezTo>
                      <a:cubicBezTo>
                        <a:pt x="45694" y="60762"/>
                        <a:pt x="42669" y="60042"/>
                        <a:pt x="40221" y="58530"/>
                      </a:cubicBezTo>
                      <a:cubicBezTo>
                        <a:pt x="37772" y="57017"/>
                        <a:pt x="36404" y="54640"/>
                        <a:pt x="36043" y="51472"/>
                      </a:cubicBezTo>
                      <a:cubicBezTo>
                        <a:pt x="33739" y="53921"/>
                        <a:pt x="30931" y="56153"/>
                        <a:pt x="27690" y="57953"/>
                      </a:cubicBezTo>
                      <a:cubicBezTo>
                        <a:pt x="24521" y="59826"/>
                        <a:pt x="20849" y="60762"/>
                        <a:pt x="16744" y="60762"/>
                      </a:cubicBezTo>
                      <a:cubicBezTo>
                        <a:pt x="12639" y="60762"/>
                        <a:pt x="9110" y="59609"/>
                        <a:pt x="6302" y="57305"/>
                      </a:cubicBezTo>
                      <a:cubicBezTo>
                        <a:pt x="3494" y="55001"/>
                        <a:pt x="1621" y="51976"/>
                        <a:pt x="685" y="48232"/>
                      </a:cubicBezTo>
                      <a:cubicBezTo>
                        <a:pt x="-251" y="44487"/>
                        <a:pt x="-251" y="40238"/>
                        <a:pt x="829" y="35557"/>
                      </a:cubicBezTo>
                      <a:cubicBezTo>
                        <a:pt x="1909" y="30804"/>
                        <a:pt x="4214" y="26051"/>
                        <a:pt x="7742" y="21226"/>
                      </a:cubicBezTo>
                      <a:cubicBezTo>
                        <a:pt x="11055" y="16761"/>
                        <a:pt x="14872" y="13017"/>
                        <a:pt x="19048" y="10064"/>
                      </a:cubicBezTo>
                      <a:cubicBezTo>
                        <a:pt x="23226" y="7111"/>
                        <a:pt x="27402" y="5023"/>
                        <a:pt x="31579" y="3871"/>
                      </a:cubicBezTo>
                      <a:cubicBezTo>
                        <a:pt x="35756" y="2719"/>
                        <a:pt x="39788" y="2430"/>
                        <a:pt x="43605" y="3151"/>
                      </a:cubicBezTo>
                      <a:cubicBezTo>
                        <a:pt x="47494" y="3871"/>
                        <a:pt x="50807" y="5599"/>
                        <a:pt x="53615" y="8408"/>
                      </a:cubicBezTo>
                      <a:cubicBezTo>
                        <a:pt x="54479" y="6895"/>
                        <a:pt x="55272" y="5671"/>
                        <a:pt x="55919" y="4807"/>
                      </a:cubicBezTo>
                      <a:cubicBezTo>
                        <a:pt x="56568" y="3871"/>
                        <a:pt x="57360" y="3151"/>
                        <a:pt x="58224" y="2646"/>
                      </a:cubicBezTo>
                      <a:cubicBezTo>
                        <a:pt x="59089" y="2070"/>
                        <a:pt x="60097" y="1710"/>
                        <a:pt x="61176" y="1422"/>
                      </a:cubicBezTo>
                      <a:cubicBezTo>
                        <a:pt x="62329" y="1134"/>
                        <a:pt x="63698" y="846"/>
                        <a:pt x="65282" y="558"/>
                      </a:cubicBezTo>
                      <a:cubicBezTo>
                        <a:pt x="67010" y="342"/>
                        <a:pt x="68594" y="198"/>
                        <a:pt x="70107" y="54"/>
                      </a:cubicBezTo>
                      <a:cubicBezTo>
                        <a:pt x="71619" y="-90"/>
                        <a:pt x="72771" y="54"/>
                        <a:pt x="73636" y="486"/>
                      </a:cubicBezTo>
                      <a:cubicBezTo>
                        <a:pt x="74500" y="846"/>
                        <a:pt x="75003" y="1566"/>
                        <a:pt x="75075" y="2574"/>
                      </a:cubicBezTo>
                      <a:cubicBezTo>
                        <a:pt x="75148" y="3583"/>
                        <a:pt x="74715" y="5023"/>
                        <a:pt x="73636" y="6967"/>
                      </a:cubicBezTo>
                      <a:close/>
                      <a:moveTo>
                        <a:pt x="22865" y="45279"/>
                      </a:moveTo>
                      <a:cubicBezTo>
                        <a:pt x="27402" y="45279"/>
                        <a:pt x="31795" y="42902"/>
                        <a:pt x="36188" y="38221"/>
                      </a:cubicBezTo>
                      <a:cubicBezTo>
                        <a:pt x="40580" y="33468"/>
                        <a:pt x="44686" y="27131"/>
                        <a:pt x="48431" y="19065"/>
                      </a:cubicBezTo>
                      <a:cubicBezTo>
                        <a:pt x="47350" y="17553"/>
                        <a:pt x="45981" y="16545"/>
                        <a:pt x="44397" y="16041"/>
                      </a:cubicBezTo>
                      <a:cubicBezTo>
                        <a:pt x="42597" y="15393"/>
                        <a:pt x="40508" y="15249"/>
                        <a:pt x="38132" y="15609"/>
                      </a:cubicBezTo>
                      <a:cubicBezTo>
                        <a:pt x="35756" y="15969"/>
                        <a:pt x="33451" y="16833"/>
                        <a:pt x="31003" y="18130"/>
                      </a:cubicBezTo>
                      <a:cubicBezTo>
                        <a:pt x="28627" y="19426"/>
                        <a:pt x="26250" y="21082"/>
                        <a:pt x="24018" y="23170"/>
                      </a:cubicBezTo>
                      <a:cubicBezTo>
                        <a:pt x="21785" y="25259"/>
                        <a:pt x="19840" y="27635"/>
                        <a:pt x="18256" y="30300"/>
                      </a:cubicBezTo>
                      <a:cubicBezTo>
                        <a:pt x="17176" y="32100"/>
                        <a:pt x="16456" y="33972"/>
                        <a:pt x="16096" y="35773"/>
                      </a:cubicBezTo>
                      <a:cubicBezTo>
                        <a:pt x="15736" y="37573"/>
                        <a:pt x="15664" y="39230"/>
                        <a:pt x="16024" y="40598"/>
                      </a:cubicBezTo>
                      <a:cubicBezTo>
                        <a:pt x="16312" y="41966"/>
                        <a:pt x="17104" y="43118"/>
                        <a:pt x="18256" y="43983"/>
                      </a:cubicBezTo>
                      <a:cubicBezTo>
                        <a:pt x="19481" y="44847"/>
                        <a:pt x="20993" y="45279"/>
                        <a:pt x="22937" y="452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0" name="Freeform: Shape 4029">
                  <a:extLst>
                    <a:ext uri="{FF2B5EF4-FFF2-40B4-BE49-F238E27FC236}">
                      <a16:creationId xmlns:a16="http://schemas.microsoft.com/office/drawing/2014/main" id="{E2294E13-25EE-2253-A0DC-843E2FF0D119}"/>
                    </a:ext>
                  </a:extLst>
                </p:cNvPr>
                <p:cNvSpPr/>
                <p:nvPr/>
              </p:nvSpPr>
              <p:spPr>
                <a:xfrm>
                  <a:off x="11035669" y="5488821"/>
                  <a:ext cx="74137" cy="60635"/>
                </a:xfrm>
                <a:custGeom>
                  <a:avLst/>
                  <a:gdLst>
                    <a:gd name="connsiteX0" fmla="*/ 40787 w 74137"/>
                    <a:gd name="connsiteY0" fmla="*/ 0 h 60635"/>
                    <a:gd name="connsiteX1" fmla="*/ 46693 w 74137"/>
                    <a:gd name="connsiteY1" fmla="*/ 216 h 60635"/>
                    <a:gd name="connsiteX2" fmla="*/ 49861 w 74137"/>
                    <a:gd name="connsiteY2" fmla="*/ 1008 h 60635"/>
                    <a:gd name="connsiteX3" fmla="*/ 51230 w 74137"/>
                    <a:gd name="connsiteY3" fmla="*/ 2448 h 60635"/>
                    <a:gd name="connsiteX4" fmla="*/ 51589 w 74137"/>
                    <a:gd name="connsiteY4" fmla="*/ 4465 h 60635"/>
                    <a:gd name="connsiteX5" fmla="*/ 50438 w 74137"/>
                    <a:gd name="connsiteY5" fmla="*/ 7561 h 60635"/>
                    <a:gd name="connsiteX6" fmla="*/ 48061 w 74137"/>
                    <a:gd name="connsiteY6" fmla="*/ 8713 h 60635"/>
                    <a:gd name="connsiteX7" fmla="*/ 45829 w 74137"/>
                    <a:gd name="connsiteY7" fmla="*/ 10514 h 60635"/>
                    <a:gd name="connsiteX8" fmla="*/ 45181 w 74137"/>
                    <a:gd name="connsiteY8" fmla="*/ 15483 h 60635"/>
                    <a:gd name="connsiteX9" fmla="*/ 45181 w 74137"/>
                    <a:gd name="connsiteY9" fmla="*/ 30822 h 60635"/>
                    <a:gd name="connsiteX10" fmla="*/ 41795 w 74137"/>
                    <a:gd name="connsiteY10" fmla="*/ 44216 h 60635"/>
                    <a:gd name="connsiteX11" fmla="*/ 48709 w 74137"/>
                    <a:gd name="connsiteY11" fmla="*/ 41984 h 60635"/>
                    <a:gd name="connsiteX12" fmla="*/ 55622 w 74137"/>
                    <a:gd name="connsiteY12" fmla="*/ 38095 h 60635"/>
                    <a:gd name="connsiteX13" fmla="*/ 61888 w 74137"/>
                    <a:gd name="connsiteY13" fmla="*/ 32982 h 60635"/>
                    <a:gd name="connsiteX14" fmla="*/ 66713 w 74137"/>
                    <a:gd name="connsiteY14" fmla="*/ 26861 h 60635"/>
                    <a:gd name="connsiteX15" fmla="*/ 70025 w 74137"/>
                    <a:gd name="connsiteY15" fmla="*/ 23405 h 60635"/>
                    <a:gd name="connsiteX16" fmla="*/ 72834 w 74137"/>
                    <a:gd name="connsiteY16" fmla="*/ 23188 h 60635"/>
                    <a:gd name="connsiteX17" fmla="*/ 74130 w 74137"/>
                    <a:gd name="connsiteY17" fmla="*/ 25709 h 60635"/>
                    <a:gd name="connsiteX18" fmla="*/ 72690 w 74137"/>
                    <a:gd name="connsiteY18" fmla="*/ 30318 h 60635"/>
                    <a:gd name="connsiteX19" fmla="*/ 64480 w 74137"/>
                    <a:gd name="connsiteY19" fmla="*/ 40832 h 60635"/>
                    <a:gd name="connsiteX20" fmla="*/ 54254 w 74137"/>
                    <a:gd name="connsiteY20" fmla="*/ 48393 h 60635"/>
                    <a:gd name="connsiteX21" fmla="*/ 43380 w 74137"/>
                    <a:gd name="connsiteY21" fmla="*/ 53290 h 60635"/>
                    <a:gd name="connsiteX22" fmla="*/ 33226 w 74137"/>
                    <a:gd name="connsiteY22" fmla="*/ 55667 h 60635"/>
                    <a:gd name="connsiteX23" fmla="*/ 16662 w 74137"/>
                    <a:gd name="connsiteY23" fmla="*/ 60636 h 60635"/>
                    <a:gd name="connsiteX24" fmla="*/ 6580 w 74137"/>
                    <a:gd name="connsiteY24" fmla="*/ 57827 h 60635"/>
                    <a:gd name="connsiteX25" fmla="*/ 892 w 74137"/>
                    <a:gd name="connsiteY25" fmla="*/ 50338 h 60635"/>
                    <a:gd name="connsiteX26" fmla="*/ 531 w 74137"/>
                    <a:gd name="connsiteY26" fmla="*/ 39536 h 60635"/>
                    <a:gd name="connsiteX27" fmla="*/ 6797 w 74137"/>
                    <a:gd name="connsiteY27" fmla="*/ 26861 h 60635"/>
                    <a:gd name="connsiteX28" fmla="*/ 15582 w 74137"/>
                    <a:gd name="connsiteY28" fmla="*/ 15051 h 60635"/>
                    <a:gd name="connsiteX29" fmla="*/ 21488 w 74137"/>
                    <a:gd name="connsiteY29" fmla="*/ 7345 h 60635"/>
                    <a:gd name="connsiteX30" fmla="*/ 25736 w 74137"/>
                    <a:gd name="connsiteY30" fmla="*/ 2880 h 60635"/>
                    <a:gd name="connsiteX31" fmla="*/ 29625 w 74137"/>
                    <a:gd name="connsiteY31" fmla="*/ 720 h 60635"/>
                    <a:gd name="connsiteX32" fmla="*/ 34234 w 74137"/>
                    <a:gd name="connsiteY32" fmla="*/ 72 h 60635"/>
                    <a:gd name="connsiteX33" fmla="*/ 40859 w 74137"/>
                    <a:gd name="connsiteY33" fmla="*/ 72 h 60635"/>
                    <a:gd name="connsiteX34" fmla="*/ 22280 w 74137"/>
                    <a:gd name="connsiteY34" fmla="*/ 45009 h 60635"/>
                    <a:gd name="connsiteX35" fmla="*/ 26384 w 74137"/>
                    <a:gd name="connsiteY35" fmla="*/ 37375 h 60635"/>
                    <a:gd name="connsiteX36" fmla="*/ 27609 w 74137"/>
                    <a:gd name="connsiteY36" fmla="*/ 27941 h 60635"/>
                    <a:gd name="connsiteX37" fmla="*/ 27681 w 74137"/>
                    <a:gd name="connsiteY37" fmla="*/ 18796 h 60635"/>
                    <a:gd name="connsiteX38" fmla="*/ 28545 w 74137"/>
                    <a:gd name="connsiteY38" fmla="*/ 11738 h 60635"/>
                    <a:gd name="connsiteX39" fmla="*/ 24224 w 74137"/>
                    <a:gd name="connsiteY39" fmla="*/ 16851 h 60635"/>
                    <a:gd name="connsiteX40" fmla="*/ 20047 w 74137"/>
                    <a:gd name="connsiteY40" fmla="*/ 22108 h 60635"/>
                    <a:gd name="connsiteX41" fmla="*/ 15726 w 74137"/>
                    <a:gd name="connsiteY41" fmla="*/ 27797 h 60635"/>
                    <a:gd name="connsiteX42" fmla="*/ 10758 w 74137"/>
                    <a:gd name="connsiteY42" fmla="*/ 38383 h 60635"/>
                    <a:gd name="connsiteX43" fmla="*/ 12198 w 74137"/>
                    <a:gd name="connsiteY43" fmla="*/ 44937 h 60635"/>
                    <a:gd name="connsiteX44" fmla="*/ 17023 w 74137"/>
                    <a:gd name="connsiteY44" fmla="*/ 47169 h 60635"/>
                    <a:gd name="connsiteX45" fmla="*/ 22352 w 74137"/>
                    <a:gd name="connsiteY45" fmla="*/ 45009 h 60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74137" h="60635">
                      <a:moveTo>
                        <a:pt x="40787" y="0"/>
                      </a:moveTo>
                      <a:cubicBezTo>
                        <a:pt x="43236" y="0"/>
                        <a:pt x="45181" y="72"/>
                        <a:pt x="46693" y="216"/>
                      </a:cubicBezTo>
                      <a:cubicBezTo>
                        <a:pt x="48133" y="360"/>
                        <a:pt x="49213" y="648"/>
                        <a:pt x="49861" y="1008"/>
                      </a:cubicBezTo>
                      <a:cubicBezTo>
                        <a:pt x="50582" y="1368"/>
                        <a:pt x="51013" y="1872"/>
                        <a:pt x="51230" y="2448"/>
                      </a:cubicBezTo>
                      <a:cubicBezTo>
                        <a:pt x="51446" y="3024"/>
                        <a:pt x="51589" y="3672"/>
                        <a:pt x="51589" y="4465"/>
                      </a:cubicBezTo>
                      <a:cubicBezTo>
                        <a:pt x="51589" y="6121"/>
                        <a:pt x="51230" y="7057"/>
                        <a:pt x="50438" y="7561"/>
                      </a:cubicBezTo>
                      <a:cubicBezTo>
                        <a:pt x="49717" y="7993"/>
                        <a:pt x="48925" y="8353"/>
                        <a:pt x="48061" y="8713"/>
                      </a:cubicBezTo>
                      <a:cubicBezTo>
                        <a:pt x="47196" y="9002"/>
                        <a:pt x="46476" y="9650"/>
                        <a:pt x="45829" y="10514"/>
                      </a:cubicBezTo>
                      <a:cubicBezTo>
                        <a:pt x="45181" y="11378"/>
                        <a:pt x="44964" y="13035"/>
                        <a:pt x="45181" y="15483"/>
                      </a:cubicBezTo>
                      <a:cubicBezTo>
                        <a:pt x="45684" y="20812"/>
                        <a:pt x="45684" y="25925"/>
                        <a:pt x="45181" y="30822"/>
                      </a:cubicBezTo>
                      <a:cubicBezTo>
                        <a:pt x="44676" y="35719"/>
                        <a:pt x="43524" y="40184"/>
                        <a:pt x="41795" y="44216"/>
                      </a:cubicBezTo>
                      <a:cubicBezTo>
                        <a:pt x="44028" y="43784"/>
                        <a:pt x="46332" y="43064"/>
                        <a:pt x="48709" y="41984"/>
                      </a:cubicBezTo>
                      <a:cubicBezTo>
                        <a:pt x="51013" y="40904"/>
                        <a:pt x="53390" y="39608"/>
                        <a:pt x="55622" y="38095"/>
                      </a:cubicBezTo>
                      <a:cubicBezTo>
                        <a:pt x="57854" y="36583"/>
                        <a:pt x="59943" y="34855"/>
                        <a:pt x="61888" y="32982"/>
                      </a:cubicBezTo>
                      <a:cubicBezTo>
                        <a:pt x="63832" y="31038"/>
                        <a:pt x="65416" y="29021"/>
                        <a:pt x="66713" y="26861"/>
                      </a:cubicBezTo>
                      <a:cubicBezTo>
                        <a:pt x="67792" y="25133"/>
                        <a:pt x="68873" y="23980"/>
                        <a:pt x="70025" y="23405"/>
                      </a:cubicBezTo>
                      <a:cubicBezTo>
                        <a:pt x="71178" y="22828"/>
                        <a:pt x="72114" y="22756"/>
                        <a:pt x="72834" y="23188"/>
                      </a:cubicBezTo>
                      <a:cubicBezTo>
                        <a:pt x="73554" y="23620"/>
                        <a:pt x="73986" y="24412"/>
                        <a:pt x="74130" y="25709"/>
                      </a:cubicBezTo>
                      <a:cubicBezTo>
                        <a:pt x="74202" y="26933"/>
                        <a:pt x="73770" y="28445"/>
                        <a:pt x="72690" y="30318"/>
                      </a:cubicBezTo>
                      <a:cubicBezTo>
                        <a:pt x="70457" y="34423"/>
                        <a:pt x="67720" y="37879"/>
                        <a:pt x="64480" y="40832"/>
                      </a:cubicBezTo>
                      <a:cubicBezTo>
                        <a:pt x="61240" y="43784"/>
                        <a:pt x="57854" y="46305"/>
                        <a:pt x="54254" y="48393"/>
                      </a:cubicBezTo>
                      <a:cubicBezTo>
                        <a:pt x="50653" y="50482"/>
                        <a:pt x="47052" y="52138"/>
                        <a:pt x="43380" y="53290"/>
                      </a:cubicBezTo>
                      <a:cubicBezTo>
                        <a:pt x="39708" y="54443"/>
                        <a:pt x="36394" y="55307"/>
                        <a:pt x="33226" y="55667"/>
                      </a:cubicBezTo>
                      <a:cubicBezTo>
                        <a:pt x="28761" y="58979"/>
                        <a:pt x="23216" y="60636"/>
                        <a:pt x="16662" y="60636"/>
                      </a:cubicBezTo>
                      <a:cubicBezTo>
                        <a:pt x="12702" y="60636"/>
                        <a:pt x="9317" y="59700"/>
                        <a:pt x="6580" y="57827"/>
                      </a:cubicBezTo>
                      <a:cubicBezTo>
                        <a:pt x="3844" y="55955"/>
                        <a:pt x="1972" y="53434"/>
                        <a:pt x="892" y="50338"/>
                      </a:cubicBezTo>
                      <a:cubicBezTo>
                        <a:pt x="-189" y="47241"/>
                        <a:pt x="-261" y="43641"/>
                        <a:pt x="531" y="39536"/>
                      </a:cubicBezTo>
                      <a:cubicBezTo>
                        <a:pt x="1395" y="35431"/>
                        <a:pt x="3484" y="31254"/>
                        <a:pt x="6797" y="26861"/>
                      </a:cubicBezTo>
                      <a:cubicBezTo>
                        <a:pt x="10325" y="22180"/>
                        <a:pt x="13278" y="18219"/>
                        <a:pt x="15582" y="15051"/>
                      </a:cubicBezTo>
                      <a:cubicBezTo>
                        <a:pt x="17887" y="11882"/>
                        <a:pt x="19832" y="9290"/>
                        <a:pt x="21488" y="7345"/>
                      </a:cubicBezTo>
                      <a:cubicBezTo>
                        <a:pt x="23072" y="5401"/>
                        <a:pt x="24512" y="3889"/>
                        <a:pt x="25736" y="2880"/>
                      </a:cubicBezTo>
                      <a:cubicBezTo>
                        <a:pt x="26961" y="1872"/>
                        <a:pt x="28257" y="1152"/>
                        <a:pt x="29625" y="720"/>
                      </a:cubicBezTo>
                      <a:cubicBezTo>
                        <a:pt x="30993" y="288"/>
                        <a:pt x="32506" y="72"/>
                        <a:pt x="34234" y="72"/>
                      </a:cubicBezTo>
                      <a:lnTo>
                        <a:pt x="40859" y="72"/>
                      </a:lnTo>
                      <a:close/>
                      <a:moveTo>
                        <a:pt x="22280" y="45009"/>
                      </a:moveTo>
                      <a:cubicBezTo>
                        <a:pt x="24296" y="42992"/>
                        <a:pt x="25664" y="40400"/>
                        <a:pt x="26384" y="37375"/>
                      </a:cubicBezTo>
                      <a:cubicBezTo>
                        <a:pt x="27105" y="34350"/>
                        <a:pt x="27465" y="31182"/>
                        <a:pt x="27609" y="27941"/>
                      </a:cubicBezTo>
                      <a:cubicBezTo>
                        <a:pt x="27681" y="24772"/>
                        <a:pt x="27753" y="21676"/>
                        <a:pt x="27681" y="18796"/>
                      </a:cubicBezTo>
                      <a:cubicBezTo>
                        <a:pt x="27681" y="15915"/>
                        <a:pt x="27897" y="13538"/>
                        <a:pt x="28545" y="11738"/>
                      </a:cubicBezTo>
                      <a:cubicBezTo>
                        <a:pt x="27177" y="13322"/>
                        <a:pt x="25664" y="15051"/>
                        <a:pt x="24224" y="16851"/>
                      </a:cubicBezTo>
                      <a:cubicBezTo>
                        <a:pt x="22928" y="18364"/>
                        <a:pt x="21560" y="20092"/>
                        <a:pt x="20047" y="22108"/>
                      </a:cubicBezTo>
                      <a:cubicBezTo>
                        <a:pt x="18535" y="24052"/>
                        <a:pt x="17095" y="25997"/>
                        <a:pt x="15726" y="27797"/>
                      </a:cubicBezTo>
                      <a:cubicBezTo>
                        <a:pt x="12630" y="31974"/>
                        <a:pt x="10974" y="35503"/>
                        <a:pt x="10758" y="38383"/>
                      </a:cubicBezTo>
                      <a:cubicBezTo>
                        <a:pt x="10541" y="41264"/>
                        <a:pt x="11045" y="43424"/>
                        <a:pt x="12198" y="44937"/>
                      </a:cubicBezTo>
                      <a:cubicBezTo>
                        <a:pt x="13350" y="46377"/>
                        <a:pt x="15006" y="47097"/>
                        <a:pt x="17023" y="47169"/>
                      </a:cubicBezTo>
                      <a:cubicBezTo>
                        <a:pt x="19039" y="47169"/>
                        <a:pt x="20840" y="46521"/>
                        <a:pt x="22352" y="450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7B738465-291F-FED5-067D-16628F4695C9}"/>
              </a:ext>
            </a:extLst>
          </p:cNvPr>
          <p:cNvSpPr/>
          <p:nvPr/>
        </p:nvSpPr>
        <p:spPr>
          <a:xfrm rot="10800000">
            <a:off x="280912" y="0"/>
            <a:ext cx="5213773" cy="1238541"/>
          </a:xfrm>
          <a:custGeom>
            <a:avLst/>
            <a:gdLst>
              <a:gd name="connsiteX0" fmla="*/ 907883 w 997972"/>
              <a:gd name="connsiteY0" fmla="*/ 146909 h 237070"/>
              <a:gd name="connsiteX1" fmla="*/ 850487 w 997972"/>
              <a:gd name="connsiteY1" fmla="*/ 167577 h 237070"/>
              <a:gd name="connsiteX2" fmla="*/ 623787 w 997972"/>
              <a:gd name="connsiteY2" fmla="*/ 0 h 237070"/>
              <a:gd name="connsiteX3" fmla="*/ 424452 w 997972"/>
              <a:gd name="connsiteY3" fmla="*/ 108669 h 237070"/>
              <a:gd name="connsiteX4" fmla="*/ 327881 w 997972"/>
              <a:gd name="connsiteY4" fmla="*/ 76407 h 237070"/>
              <a:gd name="connsiteX5" fmla="*/ 171826 w 997972"/>
              <a:gd name="connsiteY5" fmla="*/ 198903 h 237070"/>
              <a:gd name="connsiteX6" fmla="*/ 90162 w 997972"/>
              <a:gd name="connsiteY6" fmla="*/ 146909 h 237070"/>
              <a:gd name="connsiteX7" fmla="*/ 0 w 997972"/>
              <a:gd name="connsiteY7" fmla="*/ 237071 h 237070"/>
              <a:gd name="connsiteX8" fmla="*/ 997973 w 997972"/>
              <a:gd name="connsiteY8" fmla="*/ 237071 h 237070"/>
              <a:gd name="connsiteX9" fmla="*/ 907811 w 997972"/>
              <a:gd name="connsiteY9" fmla="*/ 146909 h 237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97972" h="237070">
                <a:moveTo>
                  <a:pt x="907883" y="146909"/>
                </a:moveTo>
                <a:cubicBezTo>
                  <a:pt x="886063" y="146909"/>
                  <a:pt x="866115" y="154686"/>
                  <a:pt x="850487" y="167577"/>
                </a:cubicBezTo>
                <a:cubicBezTo>
                  <a:pt x="820818" y="70574"/>
                  <a:pt x="730512" y="0"/>
                  <a:pt x="623787" y="0"/>
                </a:cubicBezTo>
                <a:cubicBezTo>
                  <a:pt x="540178" y="0"/>
                  <a:pt x="466724" y="43281"/>
                  <a:pt x="424452" y="108669"/>
                </a:cubicBezTo>
                <a:cubicBezTo>
                  <a:pt x="397590" y="88433"/>
                  <a:pt x="364176" y="76407"/>
                  <a:pt x="327881" y="76407"/>
                </a:cubicBezTo>
                <a:cubicBezTo>
                  <a:pt x="252338" y="76407"/>
                  <a:pt x="188965" y="128617"/>
                  <a:pt x="171826" y="198903"/>
                </a:cubicBezTo>
                <a:cubicBezTo>
                  <a:pt x="157423" y="168225"/>
                  <a:pt x="126313" y="146909"/>
                  <a:pt x="90162" y="146909"/>
                </a:cubicBezTo>
                <a:cubicBezTo>
                  <a:pt x="40400" y="146909"/>
                  <a:pt x="0" y="187237"/>
                  <a:pt x="0" y="237071"/>
                </a:cubicBezTo>
                <a:lnTo>
                  <a:pt x="997973" y="237071"/>
                </a:lnTo>
                <a:cubicBezTo>
                  <a:pt x="997973" y="187309"/>
                  <a:pt x="957645" y="146909"/>
                  <a:pt x="907811" y="146909"/>
                </a:cubicBezTo>
                <a:close/>
              </a:path>
            </a:pathLst>
          </a:custGeom>
          <a:solidFill>
            <a:schemeClr val="bg1">
              <a:alpha val="12000"/>
            </a:schemeClr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611" name="Group 3610">
            <a:extLst>
              <a:ext uri="{FF2B5EF4-FFF2-40B4-BE49-F238E27FC236}">
                <a16:creationId xmlns:a16="http://schemas.microsoft.com/office/drawing/2014/main" id="{87A5D88B-6830-3389-B1EB-80DC01C8CA04}"/>
              </a:ext>
            </a:extLst>
          </p:cNvPr>
          <p:cNvGrpSpPr/>
          <p:nvPr/>
        </p:nvGrpSpPr>
        <p:grpSpPr>
          <a:xfrm flipH="1">
            <a:off x="9903483" y="3216036"/>
            <a:ext cx="2275776" cy="3428008"/>
            <a:chOff x="4778060" y="2627360"/>
            <a:chExt cx="2194690" cy="3305868"/>
          </a:xfrm>
        </p:grpSpPr>
        <p:grpSp>
          <p:nvGrpSpPr>
            <p:cNvPr id="3612" name="Graphic 6">
              <a:extLst>
                <a:ext uri="{FF2B5EF4-FFF2-40B4-BE49-F238E27FC236}">
                  <a16:creationId xmlns:a16="http://schemas.microsoft.com/office/drawing/2014/main" id="{A52FAB43-5BEC-D2B5-C6CE-8F67D5491899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3660" name="Freeform: Shape 3659">
                <a:extLst>
                  <a:ext uri="{FF2B5EF4-FFF2-40B4-BE49-F238E27FC236}">
                    <a16:creationId xmlns:a16="http://schemas.microsoft.com/office/drawing/2014/main" id="{89341191-BA06-5DB5-DC7D-137A4471266C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661" name="Freeform: Shape 3660">
                <a:extLst>
                  <a:ext uri="{FF2B5EF4-FFF2-40B4-BE49-F238E27FC236}">
                    <a16:creationId xmlns:a16="http://schemas.microsoft.com/office/drawing/2014/main" id="{FF48DAEF-D732-53B1-E15C-FD7EF6D4612C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62" name="Graphic 6">
                <a:extLst>
                  <a:ext uri="{FF2B5EF4-FFF2-40B4-BE49-F238E27FC236}">
                    <a16:creationId xmlns:a16="http://schemas.microsoft.com/office/drawing/2014/main" id="{0C377820-506F-BF30-EDA0-D8A254A5FEBA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3663" name="Freeform: Shape 3662">
                  <a:extLst>
                    <a:ext uri="{FF2B5EF4-FFF2-40B4-BE49-F238E27FC236}">
                      <a16:creationId xmlns:a16="http://schemas.microsoft.com/office/drawing/2014/main" id="{D28867BC-0C70-5B3D-5060-0517FC9569A2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4" name="Freeform: Shape 3663">
                  <a:extLst>
                    <a:ext uri="{FF2B5EF4-FFF2-40B4-BE49-F238E27FC236}">
                      <a16:creationId xmlns:a16="http://schemas.microsoft.com/office/drawing/2014/main" id="{A2B6F6BB-569A-DB94-F92C-F6B690FBA127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5" name="Freeform: Shape 3664">
                  <a:extLst>
                    <a:ext uri="{FF2B5EF4-FFF2-40B4-BE49-F238E27FC236}">
                      <a16:creationId xmlns:a16="http://schemas.microsoft.com/office/drawing/2014/main" id="{3987652F-3044-0249-490A-ABA82B3E6447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6" name="Freeform: Shape 3665">
                  <a:extLst>
                    <a:ext uri="{FF2B5EF4-FFF2-40B4-BE49-F238E27FC236}">
                      <a16:creationId xmlns:a16="http://schemas.microsoft.com/office/drawing/2014/main" id="{0B8D45EF-C779-8F9A-9EBF-A3D5144D823C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7" name="Freeform: Shape 3666">
                  <a:extLst>
                    <a:ext uri="{FF2B5EF4-FFF2-40B4-BE49-F238E27FC236}">
                      <a16:creationId xmlns:a16="http://schemas.microsoft.com/office/drawing/2014/main" id="{2D919B07-DFA0-CF37-EA51-76F0E21A1DEA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8" name="Freeform: Shape 3667">
                  <a:extLst>
                    <a:ext uri="{FF2B5EF4-FFF2-40B4-BE49-F238E27FC236}">
                      <a16:creationId xmlns:a16="http://schemas.microsoft.com/office/drawing/2014/main" id="{5EA44BCB-52C6-2802-6308-15C4EE7DF845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9" name="Freeform: Shape 3668">
                  <a:extLst>
                    <a:ext uri="{FF2B5EF4-FFF2-40B4-BE49-F238E27FC236}">
                      <a16:creationId xmlns:a16="http://schemas.microsoft.com/office/drawing/2014/main" id="{0F847130-58F7-C805-6178-D8748DDA6BDD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613" name="Graphic 6">
              <a:extLst>
                <a:ext uri="{FF2B5EF4-FFF2-40B4-BE49-F238E27FC236}">
                  <a16:creationId xmlns:a16="http://schemas.microsoft.com/office/drawing/2014/main" id="{587AF2C4-8469-C3F9-90E0-B2A807DD7FAF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3650" name="Freeform: Shape 3649">
                <a:extLst>
                  <a:ext uri="{FF2B5EF4-FFF2-40B4-BE49-F238E27FC236}">
                    <a16:creationId xmlns:a16="http://schemas.microsoft.com/office/drawing/2014/main" id="{DB9FEDBD-BBD3-4416-9B3A-D31DDC2F31DC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1" name="Freeform: Shape 3650">
                <a:extLst>
                  <a:ext uri="{FF2B5EF4-FFF2-40B4-BE49-F238E27FC236}">
                    <a16:creationId xmlns:a16="http://schemas.microsoft.com/office/drawing/2014/main" id="{24D678CB-602E-BE34-E745-F71CA655B3C2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52" name="Graphic 6">
                <a:extLst>
                  <a:ext uri="{FF2B5EF4-FFF2-40B4-BE49-F238E27FC236}">
                    <a16:creationId xmlns:a16="http://schemas.microsoft.com/office/drawing/2014/main" id="{F52FB552-1695-63DE-FF14-EA1459FC5C9E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3653" name="Freeform: Shape 3652">
                  <a:extLst>
                    <a:ext uri="{FF2B5EF4-FFF2-40B4-BE49-F238E27FC236}">
                      <a16:creationId xmlns:a16="http://schemas.microsoft.com/office/drawing/2014/main" id="{184D050F-BEBF-73B5-619E-583E917109F1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4" name="Freeform: Shape 3653">
                  <a:extLst>
                    <a:ext uri="{FF2B5EF4-FFF2-40B4-BE49-F238E27FC236}">
                      <a16:creationId xmlns:a16="http://schemas.microsoft.com/office/drawing/2014/main" id="{3497B250-A79D-5139-2030-15EF79F5E915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5" name="Freeform: Shape 3654">
                  <a:extLst>
                    <a:ext uri="{FF2B5EF4-FFF2-40B4-BE49-F238E27FC236}">
                      <a16:creationId xmlns:a16="http://schemas.microsoft.com/office/drawing/2014/main" id="{061A65E9-C3F5-C388-49CA-52F303772C2F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6" name="Freeform: Shape 3655">
                  <a:extLst>
                    <a:ext uri="{FF2B5EF4-FFF2-40B4-BE49-F238E27FC236}">
                      <a16:creationId xmlns:a16="http://schemas.microsoft.com/office/drawing/2014/main" id="{E3285BF0-3A62-2FCF-2A21-FCA3D0FA6AE1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7" name="Freeform: Shape 3656">
                  <a:extLst>
                    <a:ext uri="{FF2B5EF4-FFF2-40B4-BE49-F238E27FC236}">
                      <a16:creationId xmlns:a16="http://schemas.microsoft.com/office/drawing/2014/main" id="{2FDF876F-416B-E0BD-37A8-1764413A0B38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8" name="Freeform: Shape 3657">
                  <a:extLst>
                    <a:ext uri="{FF2B5EF4-FFF2-40B4-BE49-F238E27FC236}">
                      <a16:creationId xmlns:a16="http://schemas.microsoft.com/office/drawing/2014/main" id="{5407B4C5-EE1E-B0B3-6FE7-AA9579288B69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9" name="Freeform: Shape 3658">
                  <a:extLst>
                    <a:ext uri="{FF2B5EF4-FFF2-40B4-BE49-F238E27FC236}">
                      <a16:creationId xmlns:a16="http://schemas.microsoft.com/office/drawing/2014/main" id="{F88A7475-0A2A-802F-0099-FF7DCAD0283B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614" name="Group 3613">
              <a:extLst>
                <a:ext uri="{FF2B5EF4-FFF2-40B4-BE49-F238E27FC236}">
                  <a16:creationId xmlns:a16="http://schemas.microsoft.com/office/drawing/2014/main" id="{AA8DC4A2-3A7B-F386-368B-FBDCED4B0FAC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3615" name="Freeform: Shape 3614">
                <a:extLst>
                  <a:ext uri="{FF2B5EF4-FFF2-40B4-BE49-F238E27FC236}">
                    <a16:creationId xmlns:a16="http://schemas.microsoft.com/office/drawing/2014/main" id="{922E9F0E-D923-B084-3C54-84EF9574CBE7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51154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6" name="Freeform: Shape 3615">
                <a:extLst>
                  <a:ext uri="{FF2B5EF4-FFF2-40B4-BE49-F238E27FC236}">
                    <a16:creationId xmlns:a16="http://schemas.microsoft.com/office/drawing/2014/main" id="{DA35CDDF-1B1C-965D-1459-8FA2AFDD45E9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7" name="Freeform: Shape 3616">
                <a:extLst>
                  <a:ext uri="{FF2B5EF4-FFF2-40B4-BE49-F238E27FC236}">
                    <a16:creationId xmlns:a16="http://schemas.microsoft.com/office/drawing/2014/main" id="{AFB8548E-EF7E-46C8-E8E3-5C2A88383EA4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8" name="Freeform: Shape 3617">
                <a:extLst>
                  <a:ext uri="{FF2B5EF4-FFF2-40B4-BE49-F238E27FC236}">
                    <a16:creationId xmlns:a16="http://schemas.microsoft.com/office/drawing/2014/main" id="{227352E2-5330-1576-5CD0-2BB733561127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19" name="Graphic 6">
                <a:extLst>
                  <a:ext uri="{FF2B5EF4-FFF2-40B4-BE49-F238E27FC236}">
                    <a16:creationId xmlns:a16="http://schemas.microsoft.com/office/drawing/2014/main" id="{472F801E-D1A2-26EF-1079-DA2862985D27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3648" name="Freeform: Shape 3647">
                  <a:extLst>
                    <a:ext uri="{FF2B5EF4-FFF2-40B4-BE49-F238E27FC236}">
                      <a16:creationId xmlns:a16="http://schemas.microsoft.com/office/drawing/2014/main" id="{A5EBF3AA-21E9-504A-8A36-EB49186AA0DF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9" name="Freeform: Shape 3648">
                  <a:extLst>
                    <a:ext uri="{FF2B5EF4-FFF2-40B4-BE49-F238E27FC236}">
                      <a16:creationId xmlns:a16="http://schemas.microsoft.com/office/drawing/2014/main" id="{A8FC5FCC-615B-FC0A-782A-D11823D82437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20" name="Graphic 6">
                <a:extLst>
                  <a:ext uri="{FF2B5EF4-FFF2-40B4-BE49-F238E27FC236}">
                    <a16:creationId xmlns:a16="http://schemas.microsoft.com/office/drawing/2014/main" id="{8D2083DC-33CF-1DFF-603F-9A721B5218C7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3646" name="Freeform: Shape 3645">
                  <a:extLst>
                    <a:ext uri="{FF2B5EF4-FFF2-40B4-BE49-F238E27FC236}">
                      <a16:creationId xmlns:a16="http://schemas.microsoft.com/office/drawing/2014/main" id="{D4D347CB-B888-D353-1050-967E8F675EB8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7" name="Freeform: Shape 3646">
                  <a:extLst>
                    <a:ext uri="{FF2B5EF4-FFF2-40B4-BE49-F238E27FC236}">
                      <a16:creationId xmlns:a16="http://schemas.microsoft.com/office/drawing/2014/main" id="{53D4B649-6BB4-3A01-507D-EFCADFB21E5E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21" name="Graphic 6">
                <a:extLst>
                  <a:ext uri="{FF2B5EF4-FFF2-40B4-BE49-F238E27FC236}">
                    <a16:creationId xmlns:a16="http://schemas.microsoft.com/office/drawing/2014/main" id="{A290A2EB-62AD-01C9-C803-A666AB867EAD}"/>
                  </a:ext>
                </a:extLst>
              </p:cNvPr>
              <p:cNvGrpSpPr/>
              <p:nvPr/>
            </p:nvGrpSpPr>
            <p:grpSpPr>
              <a:xfrm>
                <a:off x="5083324" y="2627360"/>
                <a:ext cx="1754459" cy="1905740"/>
                <a:chOff x="4428033" y="1768812"/>
                <a:chExt cx="342271" cy="371784"/>
              </a:xfrm>
            </p:grpSpPr>
            <p:sp>
              <p:nvSpPr>
                <p:cNvPr id="3622" name="Freeform: Shape 3621">
                  <a:extLst>
                    <a:ext uri="{FF2B5EF4-FFF2-40B4-BE49-F238E27FC236}">
                      <a16:creationId xmlns:a16="http://schemas.microsoft.com/office/drawing/2014/main" id="{87EE0A8E-88A3-B935-8504-7047315EE9DF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51154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623" name="Freeform: Shape 3622">
                  <a:extLst>
                    <a:ext uri="{FF2B5EF4-FFF2-40B4-BE49-F238E27FC236}">
                      <a16:creationId xmlns:a16="http://schemas.microsoft.com/office/drawing/2014/main" id="{08E02E65-F1A0-A79F-4398-4D61914BC9D8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4" name="Freeform: Shape 3623">
                  <a:extLst>
                    <a:ext uri="{FF2B5EF4-FFF2-40B4-BE49-F238E27FC236}">
                      <a16:creationId xmlns:a16="http://schemas.microsoft.com/office/drawing/2014/main" id="{10B71E17-8796-7226-6312-3CA539EBD338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5" name="Freeform: Shape 3624">
                  <a:extLst>
                    <a:ext uri="{FF2B5EF4-FFF2-40B4-BE49-F238E27FC236}">
                      <a16:creationId xmlns:a16="http://schemas.microsoft.com/office/drawing/2014/main" id="{1AA89EDD-EC03-E491-90F9-1D89A6A5FF98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6" name="Freeform: Shape 3625">
                  <a:extLst>
                    <a:ext uri="{FF2B5EF4-FFF2-40B4-BE49-F238E27FC236}">
                      <a16:creationId xmlns:a16="http://schemas.microsoft.com/office/drawing/2014/main" id="{61096489-1E00-091F-DB5B-0592F2604F98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7" name="Freeform: Shape 3626">
                  <a:extLst>
                    <a:ext uri="{FF2B5EF4-FFF2-40B4-BE49-F238E27FC236}">
                      <a16:creationId xmlns:a16="http://schemas.microsoft.com/office/drawing/2014/main" id="{8D82C26B-6729-AA46-59B4-86C7E1DCA1D8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8" name="Freeform: Shape 3627">
                  <a:extLst>
                    <a:ext uri="{FF2B5EF4-FFF2-40B4-BE49-F238E27FC236}">
                      <a16:creationId xmlns:a16="http://schemas.microsoft.com/office/drawing/2014/main" id="{0AF5AA65-83BF-7713-B884-46B1EFD81419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9" name="Freeform: Shape 3628">
                  <a:extLst>
                    <a:ext uri="{FF2B5EF4-FFF2-40B4-BE49-F238E27FC236}">
                      <a16:creationId xmlns:a16="http://schemas.microsoft.com/office/drawing/2014/main" id="{F7759515-848A-EA99-0203-BBA7A7A2761E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0" name="Freeform: Shape 3629">
                  <a:extLst>
                    <a:ext uri="{FF2B5EF4-FFF2-40B4-BE49-F238E27FC236}">
                      <a16:creationId xmlns:a16="http://schemas.microsoft.com/office/drawing/2014/main" id="{CFBB8420-57A4-CBD6-2287-4FBB3A275DB8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1" name="Freeform: Shape 3630">
                  <a:extLst>
                    <a:ext uri="{FF2B5EF4-FFF2-40B4-BE49-F238E27FC236}">
                      <a16:creationId xmlns:a16="http://schemas.microsoft.com/office/drawing/2014/main" id="{4062B430-4FAA-1C7B-03BB-8719FF2072C2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2" name="Freeform: Shape 3631">
                  <a:extLst>
                    <a:ext uri="{FF2B5EF4-FFF2-40B4-BE49-F238E27FC236}">
                      <a16:creationId xmlns:a16="http://schemas.microsoft.com/office/drawing/2014/main" id="{E354192A-074A-560C-963A-FD43A75884EE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3" name="Freeform: Shape 3632">
                  <a:extLst>
                    <a:ext uri="{FF2B5EF4-FFF2-40B4-BE49-F238E27FC236}">
                      <a16:creationId xmlns:a16="http://schemas.microsoft.com/office/drawing/2014/main" id="{35DB7336-C903-8573-FA0F-35A58D63716B}"/>
                    </a:ext>
                  </a:extLst>
                </p:cNvPr>
                <p:cNvSpPr/>
                <p:nvPr/>
              </p:nvSpPr>
              <p:spPr>
                <a:xfrm>
                  <a:off x="4428033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634" name="Freeform: Shape 3633">
                  <a:extLst>
                    <a:ext uri="{FF2B5EF4-FFF2-40B4-BE49-F238E27FC236}">
                      <a16:creationId xmlns:a16="http://schemas.microsoft.com/office/drawing/2014/main" id="{1B8F67F2-E144-109E-3237-14214EEA1889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E6B8B4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635" name="Freeform: Shape 3634">
                  <a:extLst>
                    <a:ext uri="{FF2B5EF4-FFF2-40B4-BE49-F238E27FC236}">
                      <a16:creationId xmlns:a16="http://schemas.microsoft.com/office/drawing/2014/main" id="{EC642B1E-1303-512D-76CD-F72DDCC57A3B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6" name="Freeform: Shape 3635">
                  <a:extLst>
                    <a:ext uri="{FF2B5EF4-FFF2-40B4-BE49-F238E27FC236}">
                      <a16:creationId xmlns:a16="http://schemas.microsoft.com/office/drawing/2014/main" id="{D305ECE5-7362-C067-A01A-EF9876A3AF45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7" name="Freeform: Shape 3636">
                  <a:extLst>
                    <a:ext uri="{FF2B5EF4-FFF2-40B4-BE49-F238E27FC236}">
                      <a16:creationId xmlns:a16="http://schemas.microsoft.com/office/drawing/2014/main" id="{0C99A256-BC12-9B28-A9F1-7CB153058923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638" name="Graphic 6">
                  <a:extLst>
                    <a:ext uri="{FF2B5EF4-FFF2-40B4-BE49-F238E27FC236}">
                      <a16:creationId xmlns:a16="http://schemas.microsoft.com/office/drawing/2014/main" id="{F3D00C28-D664-2789-CC92-B81AFEF808F0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3644" name="Freeform: Shape 3643">
                    <a:extLst>
                      <a:ext uri="{FF2B5EF4-FFF2-40B4-BE49-F238E27FC236}">
                        <a16:creationId xmlns:a16="http://schemas.microsoft.com/office/drawing/2014/main" id="{1D9F7EAD-32F2-CA44-3ED0-F9D72192DB0A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5" name="Freeform: Shape 3644">
                    <a:extLst>
                      <a:ext uri="{FF2B5EF4-FFF2-40B4-BE49-F238E27FC236}">
                        <a16:creationId xmlns:a16="http://schemas.microsoft.com/office/drawing/2014/main" id="{D2A442C6-8597-4835-EB28-E822EDF2D79F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640" name="Freeform: Shape 3639">
                  <a:extLst>
                    <a:ext uri="{FF2B5EF4-FFF2-40B4-BE49-F238E27FC236}">
                      <a16:creationId xmlns:a16="http://schemas.microsoft.com/office/drawing/2014/main" id="{D8F7EFA3-BD33-70D3-8573-1DB07BFED2EB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1" name="Freeform: Shape 3640">
                  <a:extLst>
                    <a:ext uri="{FF2B5EF4-FFF2-40B4-BE49-F238E27FC236}">
                      <a16:creationId xmlns:a16="http://schemas.microsoft.com/office/drawing/2014/main" id="{55C1E575-3BCD-4E1D-CDE7-FDE0F05EEF97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2" name="Freeform: Shape 3641">
                  <a:extLst>
                    <a:ext uri="{FF2B5EF4-FFF2-40B4-BE49-F238E27FC236}">
                      <a16:creationId xmlns:a16="http://schemas.microsoft.com/office/drawing/2014/main" id="{5F419451-5E04-C8F2-CFD9-80CF13779552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3" name="Freeform: Shape 3642">
                  <a:extLst>
                    <a:ext uri="{FF2B5EF4-FFF2-40B4-BE49-F238E27FC236}">
                      <a16:creationId xmlns:a16="http://schemas.microsoft.com/office/drawing/2014/main" id="{7E6865D4-12EF-F66D-8578-400DD8504E18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3670" name="Group 3669">
            <a:extLst>
              <a:ext uri="{FF2B5EF4-FFF2-40B4-BE49-F238E27FC236}">
                <a16:creationId xmlns:a16="http://schemas.microsoft.com/office/drawing/2014/main" id="{3F7E7653-D205-1429-55BB-D67C41CFE047}"/>
              </a:ext>
            </a:extLst>
          </p:cNvPr>
          <p:cNvGrpSpPr/>
          <p:nvPr/>
        </p:nvGrpSpPr>
        <p:grpSpPr>
          <a:xfrm>
            <a:off x="598085" y="2773615"/>
            <a:ext cx="2275776" cy="3428008"/>
            <a:chOff x="4778060" y="2627360"/>
            <a:chExt cx="2194690" cy="3305868"/>
          </a:xfrm>
        </p:grpSpPr>
        <p:grpSp>
          <p:nvGrpSpPr>
            <p:cNvPr id="3671" name="Graphic 6">
              <a:extLst>
                <a:ext uri="{FF2B5EF4-FFF2-40B4-BE49-F238E27FC236}">
                  <a16:creationId xmlns:a16="http://schemas.microsoft.com/office/drawing/2014/main" id="{7D7AB977-BC0C-8F05-9C9F-7FCACC64085F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3718" name="Freeform: Shape 3717">
                <a:extLst>
                  <a:ext uri="{FF2B5EF4-FFF2-40B4-BE49-F238E27FC236}">
                    <a16:creationId xmlns:a16="http://schemas.microsoft.com/office/drawing/2014/main" id="{8A715566-5625-2FB8-2728-1C08F37648FE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719" name="Freeform: Shape 3718">
                <a:extLst>
                  <a:ext uri="{FF2B5EF4-FFF2-40B4-BE49-F238E27FC236}">
                    <a16:creationId xmlns:a16="http://schemas.microsoft.com/office/drawing/2014/main" id="{DBF75918-498B-E237-4E6F-206404C4B9E9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20" name="Graphic 6">
                <a:extLst>
                  <a:ext uri="{FF2B5EF4-FFF2-40B4-BE49-F238E27FC236}">
                    <a16:creationId xmlns:a16="http://schemas.microsoft.com/office/drawing/2014/main" id="{1CDF91E2-78F5-5B11-4AC6-727A69DB5ADD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3721" name="Freeform: Shape 3720">
                  <a:extLst>
                    <a:ext uri="{FF2B5EF4-FFF2-40B4-BE49-F238E27FC236}">
                      <a16:creationId xmlns:a16="http://schemas.microsoft.com/office/drawing/2014/main" id="{71CC1CC8-E783-27D2-568C-6D51111C4D09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2" name="Freeform: Shape 3721">
                  <a:extLst>
                    <a:ext uri="{FF2B5EF4-FFF2-40B4-BE49-F238E27FC236}">
                      <a16:creationId xmlns:a16="http://schemas.microsoft.com/office/drawing/2014/main" id="{AE2E81B4-3A00-4CA2-1B03-C0EF9056EACB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3" name="Freeform: Shape 3722">
                  <a:extLst>
                    <a:ext uri="{FF2B5EF4-FFF2-40B4-BE49-F238E27FC236}">
                      <a16:creationId xmlns:a16="http://schemas.microsoft.com/office/drawing/2014/main" id="{30F46E4E-33CD-2810-5287-D29534990A54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4" name="Freeform: Shape 3723">
                  <a:extLst>
                    <a:ext uri="{FF2B5EF4-FFF2-40B4-BE49-F238E27FC236}">
                      <a16:creationId xmlns:a16="http://schemas.microsoft.com/office/drawing/2014/main" id="{26A56A19-6BE6-31CE-BC89-9F82F0869339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5" name="Freeform: Shape 3724">
                  <a:extLst>
                    <a:ext uri="{FF2B5EF4-FFF2-40B4-BE49-F238E27FC236}">
                      <a16:creationId xmlns:a16="http://schemas.microsoft.com/office/drawing/2014/main" id="{036106EF-C02A-FBCD-FA1F-6F197F0FFEE8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6" name="Freeform: Shape 3725">
                  <a:extLst>
                    <a:ext uri="{FF2B5EF4-FFF2-40B4-BE49-F238E27FC236}">
                      <a16:creationId xmlns:a16="http://schemas.microsoft.com/office/drawing/2014/main" id="{FDEEB184-751D-D122-E2B2-A30202F23249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7" name="Freeform: Shape 3726">
                  <a:extLst>
                    <a:ext uri="{FF2B5EF4-FFF2-40B4-BE49-F238E27FC236}">
                      <a16:creationId xmlns:a16="http://schemas.microsoft.com/office/drawing/2014/main" id="{5F4AE6F0-1A36-D350-0F1F-DC8E22A09529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672" name="Graphic 6">
              <a:extLst>
                <a:ext uri="{FF2B5EF4-FFF2-40B4-BE49-F238E27FC236}">
                  <a16:creationId xmlns:a16="http://schemas.microsoft.com/office/drawing/2014/main" id="{4754E325-B915-D6FA-0300-8EE50994FD4E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3708" name="Freeform: Shape 3707">
                <a:extLst>
                  <a:ext uri="{FF2B5EF4-FFF2-40B4-BE49-F238E27FC236}">
                    <a16:creationId xmlns:a16="http://schemas.microsoft.com/office/drawing/2014/main" id="{B31E94DE-B449-7A91-3497-CC50E2D8F012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9" name="Freeform: Shape 3708">
                <a:extLst>
                  <a:ext uri="{FF2B5EF4-FFF2-40B4-BE49-F238E27FC236}">
                    <a16:creationId xmlns:a16="http://schemas.microsoft.com/office/drawing/2014/main" id="{E281DA6A-1F67-13CB-710C-F56C9995E156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10" name="Graphic 6">
                <a:extLst>
                  <a:ext uri="{FF2B5EF4-FFF2-40B4-BE49-F238E27FC236}">
                    <a16:creationId xmlns:a16="http://schemas.microsoft.com/office/drawing/2014/main" id="{FCA9B4F2-3A77-6E1B-035D-53241166EC53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3711" name="Freeform: Shape 3710">
                  <a:extLst>
                    <a:ext uri="{FF2B5EF4-FFF2-40B4-BE49-F238E27FC236}">
                      <a16:creationId xmlns:a16="http://schemas.microsoft.com/office/drawing/2014/main" id="{9FC51599-A776-AC8C-F549-DCE216D338C3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2" name="Freeform: Shape 3711">
                  <a:extLst>
                    <a:ext uri="{FF2B5EF4-FFF2-40B4-BE49-F238E27FC236}">
                      <a16:creationId xmlns:a16="http://schemas.microsoft.com/office/drawing/2014/main" id="{0DC93575-82F2-75EC-C356-3C1AFAABB0A6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3" name="Freeform: Shape 3712">
                  <a:extLst>
                    <a:ext uri="{FF2B5EF4-FFF2-40B4-BE49-F238E27FC236}">
                      <a16:creationId xmlns:a16="http://schemas.microsoft.com/office/drawing/2014/main" id="{E303F6F3-4CE7-FEDD-57E4-E09B0E3A1D90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4" name="Freeform: Shape 3713">
                  <a:extLst>
                    <a:ext uri="{FF2B5EF4-FFF2-40B4-BE49-F238E27FC236}">
                      <a16:creationId xmlns:a16="http://schemas.microsoft.com/office/drawing/2014/main" id="{447311EA-7013-A80D-4CD5-54850054D3EE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5" name="Freeform: Shape 3714">
                  <a:extLst>
                    <a:ext uri="{FF2B5EF4-FFF2-40B4-BE49-F238E27FC236}">
                      <a16:creationId xmlns:a16="http://schemas.microsoft.com/office/drawing/2014/main" id="{303F242E-BE2D-4080-4DD3-69A99FFB2F92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6" name="Freeform: Shape 3715">
                  <a:extLst>
                    <a:ext uri="{FF2B5EF4-FFF2-40B4-BE49-F238E27FC236}">
                      <a16:creationId xmlns:a16="http://schemas.microsoft.com/office/drawing/2014/main" id="{5536B808-E0B1-077C-6DEA-51F96BAA8ABF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7" name="Freeform: Shape 3716">
                  <a:extLst>
                    <a:ext uri="{FF2B5EF4-FFF2-40B4-BE49-F238E27FC236}">
                      <a16:creationId xmlns:a16="http://schemas.microsoft.com/office/drawing/2014/main" id="{41A6DA51-A490-871A-7B47-E4B013CCE964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673" name="Group 3672">
              <a:extLst>
                <a:ext uri="{FF2B5EF4-FFF2-40B4-BE49-F238E27FC236}">
                  <a16:creationId xmlns:a16="http://schemas.microsoft.com/office/drawing/2014/main" id="{F246E8AF-3D0B-89BF-F6A7-B6897CC9C40F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3674" name="Freeform: Shape 3673">
                <a:extLst>
                  <a:ext uri="{FF2B5EF4-FFF2-40B4-BE49-F238E27FC236}">
                    <a16:creationId xmlns:a16="http://schemas.microsoft.com/office/drawing/2014/main" id="{0B8DC479-AF58-22B0-F1AA-5B0A617CDC25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BD1A8D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675" name="Freeform: Shape 3674">
                <a:extLst>
                  <a:ext uri="{FF2B5EF4-FFF2-40B4-BE49-F238E27FC236}">
                    <a16:creationId xmlns:a16="http://schemas.microsoft.com/office/drawing/2014/main" id="{2C6CA25E-527B-E70B-2D6F-5856EFDFC2EC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6" name="Freeform: Shape 3675">
                <a:extLst>
                  <a:ext uri="{FF2B5EF4-FFF2-40B4-BE49-F238E27FC236}">
                    <a16:creationId xmlns:a16="http://schemas.microsoft.com/office/drawing/2014/main" id="{DE710626-915E-451E-A2CF-290C36B86F5C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7" name="Freeform: Shape 3676">
                <a:extLst>
                  <a:ext uri="{FF2B5EF4-FFF2-40B4-BE49-F238E27FC236}">
                    <a16:creationId xmlns:a16="http://schemas.microsoft.com/office/drawing/2014/main" id="{5DB01338-1D54-071F-A544-B74404872744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78" name="Graphic 6">
                <a:extLst>
                  <a:ext uri="{FF2B5EF4-FFF2-40B4-BE49-F238E27FC236}">
                    <a16:creationId xmlns:a16="http://schemas.microsoft.com/office/drawing/2014/main" id="{32FDAAF6-E137-2673-823F-1C8521E10071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3706" name="Freeform: Shape 3705">
                  <a:extLst>
                    <a:ext uri="{FF2B5EF4-FFF2-40B4-BE49-F238E27FC236}">
                      <a16:creationId xmlns:a16="http://schemas.microsoft.com/office/drawing/2014/main" id="{A6707782-3F1F-DBB2-BEA0-DAD41F28687B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7" name="Freeform: Shape 3706">
                  <a:extLst>
                    <a:ext uri="{FF2B5EF4-FFF2-40B4-BE49-F238E27FC236}">
                      <a16:creationId xmlns:a16="http://schemas.microsoft.com/office/drawing/2014/main" id="{9D4E05BD-13B0-E1DA-8326-D0885A11426D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79" name="Graphic 6">
                <a:extLst>
                  <a:ext uri="{FF2B5EF4-FFF2-40B4-BE49-F238E27FC236}">
                    <a16:creationId xmlns:a16="http://schemas.microsoft.com/office/drawing/2014/main" id="{060187B8-54BF-9782-0855-11EF3304A100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3704" name="Freeform: Shape 3703">
                  <a:extLst>
                    <a:ext uri="{FF2B5EF4-FFF2-40B4-BE49-F238E27FC236}">
                      <a16:creationId xmlns:a16="http://schemas.microsoft.com/office/drawing/2014/main" id="{F077322E-60E3-A126-BC8C-368BD6D6456F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5" name="Freeform: Shape 3704">
                  <a:extLst>
                    <a:ext uri="{FF2B5EF4-FFF2-40B4-BE49-F238E27FC236}">
                      <a16:creationId xmlns:a16="http://schemas.microsoft.com/office/drawing/2014/main" id="{A5F26E96-4CA1-E24C-8F6C-3F9BA7F032B6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80" name="Graphic 6">
                <a:extLst>
                  <a:ext uri="{FF2B5EF4-FFF2-40B4-BE49-F238E27FC236}">
                    <a16:creationId xmlns:a16="http://schemas.microsoft.com/office/drawing/2014/main" id="{391B53D6-8F59-BF4C-4ED1-9F470D9B7E17}"/>
                  </a:ext>
                </a:extLst>
              </p:cNvPr>
              <p:cNvGrpSpPr/>
              <p:nvPr/>
            </p:nvGrpSpPr>
            <p:grpSpPr>
              <a:xfrm>
                <a:off x="5083330" y="2627360"/>
                <a:ext cx="1754454" cy="1905740"/>
                <a:chOff x="4428034" y="1768812"/>
                <a:chExt cx="342270" cy="371784"/>
              </a:xfrm>
            </p:grpSpPr>
            <p:sp>
              <p:nvSpPr>
                <p:cNvPr id="3681" name="Freeform: Shape 3680">
                  <a:extLst>
                    <a:ext uri="{FF2B5EF4-FFF2-40B4-BE49-F238E27FC236}">
                      <a16:creationId xmlns:a16="http://schemas.microsoft.com/office/drawing/2014/main" id="{D88FCBA8-D283-4BA7-AF25-558B0402D726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BD1A8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2" name="Freeform: Shape 3681">
                  <a:extLst>
                    <a:ext uri="{FF2B5EF4-FFF2-40B4-BE49-F238E27FC236}">
                      <a16:creationId xmlns:a16="http://schemas.microsoft.com/office/drawing/2014/main" id="{600AACFE-FD0E-FB66-C730-A1B699484F83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3" name="Freeform: Shape 3682">
                  <a:extLst>
                    <a:ext uri="{FF2B5EF4-FFF2-40B4-BE49-F238E27FC236}">
                      <a16:creationId xmlns:a16="http://schemas.microsoft.com/office/drawing/2014/main" id="{6CD52AE2-62A8-5B99-089F-AE87317F2BD5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4" name="Freeform: Shape 3683">
                  <a:extLst>
                    <a:ext uri="{FF2B5EF4-FFF2-40B4-BE49-F238E27FC236}">
                      <a16:creationId xmlns:a16="http://schemas.microsoft.com/office/drawing/2014/main" id="{9C4942FE-68AE-3037-4E7D-34D9A7FA95E0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5" name="Freeform: Shape 3684">
                  <a:extLst>
                    <a:ext uri="{FF2B5EF4-FFF2-40B4-BE49-F238E27FC236}">
                      <a16:creationId xmlns:a16="http://schemas.microsoft.com/office/drawing/2014/main" id="{505AC236-775D-0EF9-BA4E-462D14C08E92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6" name="Freeform: Shape 3685">
                  <a:extLst>
                    <a:ext uri="{FF2B5EF4-FFF2-40B4-BE49-F238E27FC236}">
                      <a16:creationId xmlns:a16="http://schemas.microsoft.com/office/drawing/2014/main" id="{9196AF51-1C26-71AD-6162-516CB6948C03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7" name="Freeform: Shape 3686">
                  <a:extLst>
                    <a:ext uri="{FF2B5EF4-FFF2-40B4-BE49-F238E27FC236}">
                      <a16:creationId xmlns:a16="http://schemas.microsoft.com/office/drawing/2014/main" id="{6D159CC2-C29A-CF0B-9E4D-B0668223C38A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8" name="Freeform: Shape 3687">
                  <a:extLst>
                    <a:ext uri="{FF2B5EF4-FFF2-40B4-BE49-F238E27FC236}">
                      <a16:creationId xmlns:a16="http://schemas.microsoft.com/office/drawing/2014/main" id="{020CBA9D-C7B9-D943-39FB-C21D9B196DD3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9" name="Freeform: Shape 3688">
                  <a:extLst>
                    <a:ext uri="{FF2B5EF4-FFF2-40B4-BE49-F238E27FC236}">
                      <a16:creationId xmlns:a16="http://schemas.microsoft.com/office/drawing/2014/main" id="{CFC3DAFB-372A-2D2C-BA8E-D52328C60655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0" name="Freeform: Shape 3689">
                  <a:extLst>
                    <a:ext uri="{FF2B5EF4-FFF2-40B4-BE49-F238E27FC236}">
                      <a16:creationId xmlns:a16="http://schemas.microsoft.com/office/drawing/2014/main" id="{92742890-CE9E-AE64-4A5C-946134393513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1" name="Freeform: Shape 3690">
                  <a:extLst>
                    <a:ext uri="{FF2B5EF4-FFF2-40B4-BE49-F238E27FC236}">
                      <a16:creationId xmlns:a16="http://schemas.microsoft.com/office/drawing/2014/main" id="{46D2BA6C-28AD-D4E7-8AC0-8AAEE1D55F0F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2" name="Freeform: Shape 3691">
                  <a:extLst>
                    <a:ext uri="{FF2B5EF4-FFF2-40B4-BE49-F238E27FC236}">
                      <a16:creationId xmlns:a16="http://schemas.microsoft.com/office/drawing/2014/main" id="{D419188D-B4C1-9EB6-6259-EC3057291539}"/>
                    </a:ext>
                  </a:extLst>
                </p:cNvPr>
                <p:cNvSpPr/>
                <p:nvPr/>
              </p:nvSpPr>
              <p:spPr>
                <a:xfrm>
                  <a:off x="4428034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3" name="Freeform: Shape 3692">
                  <a:extLst>
                    <a:ext uri="{FF2B5EF4-FFF2-40B4-BE49-F238E27FC236}">
                      <a16:creationId xmlns:a16="http://schemas.microsoft.com/office/drawing/2014/main" id="{623569A7-CF57-47B1-0E43-174FC411DF9A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8F574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4" name="Freeform: Shape 3693">
                  <a:extLst>
                    <a:ext uri="{FF2B5EF4-FFF2-40B4-BE49-F238E27FC236}">
                      <a16:creationId xmlns:a16="http://schemas.microsoft.com/office/drawing/2014/main" id="{0D6C3291-D9BB-AE64-B2BE-C94B42EBD04B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5" name="Freeform: Shape 3694">
                  <a:extLst>
                    <a:ext uri="{FF2B5EF4-FFF2-40B4-BE49-F238E27FC236}">
                      <a16:creationId xmlns:a16="http://schemas.microsoft.com/office/drawing/2014/main" id="{E88D46CF-FCED-E120-B0F2-71AC9E900582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6" name="Freeform: Shape 3695">
                  <a:extLst>
                    <a:ext uri="{FF2B5EF4-FFF2-40B4-BE49-F238E27FC236}">
                      <a16:creationId xmlns:a16="http://schemas.microsoft.com/office/drawing/2014/main" id="{1D57C9BD-C663-A98B-E93D-DFEF555507C1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697" name="Graphic 6">
                  <a:extLst>
                    <a:ext uri="{FF2B5EF4-FFF2-40B4-BE49-F238E27FC236}">
                      <a16:creationId xmlns:a16="http://schemas.microsoft.com/office/drawing/2014/main" id="{B909FF29-8E2D-C0EE-DB58-0229F6BB0FAC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3702" name="Freeform: Shape 3701">
                    <a:extLst>
                      <a:ext uri="{FF2B5EF4-FFF2-40B4-BE49-F238E27FC236}">
                        <a16:creationId xmlns:a16="http://schemas.microsoft.com/office/drawing/2014/main" id="{C45AE78B-6DAE-DEAC-D783-A8BDC1939C2B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03" name="Freeform: Shape 3702">
                    <a:extLst>
                      <a:ext uri="{FF2B5EF4-FFF2-40B4-BE49-F238E27FC236}">
                        <a16:creationId xmlns:a16="http://schemas.microsoft.com/office/drawing/2014/main" id="{DF06E562-69C7-21C6-617E-A27069821059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698" name="Freeform: Shape 3697">
                  <a:extLst>
                    <a:ext uri="{FF2B5EF4-FFF2-40B4-BE49-F238E27FC236}">
                      <a16:creationId xmlns:a16="http://schemas.microsoft.com/office/drawing/2014/main" id="{8AEC2C5F-0C56-71A2-E83B-441E3F1AE651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9" name="Freeform: Shape 3698">
                  <a:extLst>
                    <a:ext uri="{FF2B5EF4-FFF2-40B4-BE49-F238E27FC236}">
                      <a16:creationId xmlns:a16="http://schemas.microsoft.com/office/drawing/2014/main" id="{7FF980AA-4350-1445-3912-FB29179D2F00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0" name="Freeform: Shape 3699">
                  <a:extLst>
                    <a:ext uri="{FF2B5EF4-FFF2-40B4-BE49-F238E27FC236}">
                      <a16:creationId xmlns:a16="http://schemas.microsoft.com/office/drawing/2014/main" id="{381B07DF-DF47-1BCC-73A4-FAFF527B3E8D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1" name="Freeform: Shape 3700">
                  <a:extLst>
                    <a:ext uri="{FF2B5EF4-FFF2-40B4-BE49-F238E27FC236}">
                      <a16:creationId xmlns:a16="http://schemas.microsoft.com/office/drawing/2014/main" id="{AF55C26A-2726-3C12-C4FE-0BE4673C6AB4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3728" name="Group 3727">
            <a:extLst>
              <a:ext uri="{FF2B5EF4-FFF2-40B4-BE49-F238E27FC236}">
                <a16:creationId xmlns:a16="http://schemas.microsoft.com/office/drawing/2014/main" id="{E4788728-F47C-197E-9DE9-451A494F01E2}"/>
              </a:ext>
            </a:extLst>
          </p:cNvPr>
          <p:cNvGrpSpPr/>
          <p:nvPr/>
        </p:nvGrpSpPr>
        <p:grpSpPr>
          <a:xfrm>
            <a:off x="-933957" y="2992758"/>
            <a:ext cx="2275776" cy="3428008"/>
            <a:chOff x="4778060" y="2627360"/>
            <a:chExt cx="2194690" cy="3305868"/>
          </a:xfrm>
        </p:grpSpPr>
        <p:grpSp>
          <p:nvGrpSpPr>
            <p:cNvPr id="3729" name="Graphic 6">
              <a:extLst>
                <a:ext uri="{FF2B5EF4-FFF2-40B4-BE49-F238E27FC236}">
                  <a16:creationId xmlns:a16="http://schemas.microsoft.com/office/drawing/2014/main" id="{CFD826B4-E6C2-966B-77A0-DAC9D3AA9723}"/>
                </a:ext>
              </a:extLst>
            </p:cNvPr>
            <p:cNvGrpSpPr/>
            <p:nvPr/>
          </p:nvGrpSpPr>
          <p:grpSpPr>
            <a:xfrm>
              <a:off x="6056877" y="5000047"/>
              <a:ext cx="300247" cy="933181"/>
              <a:chOff x="4589032" y="2231691"/>
              <a:chExt cx="58574" cy="182051"/>
            </a:xfrm>
          </p:grpSpPr>
          <p:sp>
            <p:nvSpPr>
              <p:cNvPr id="3776" name="Freeform: Shape 3775">
                <a:extLst>
                  <a:ext uri="{FF2B5EF4-FFF2-40B4-BE49-F238E27FC236}">
                    <a16:creationId xmlns:a16="http://schemas.microsoft.com/office/drawing/2014/main" id="{F0B5C465-9301-C133-7762-D7B9D9C86DDD}"/>
                  </a:ext>
                </a:extLst>
              </p:cNvPr>
              <p:cNvSpPr/>
              <p:nvPr/>
            </p:nvSpPr>
            <p:spPr>
              <a:xfrm>
                <a:off x="4592444" y="2231691"/>
                <a:ext cx="14690" cy="156702"/>
              </a:xfrm>
              <a:custGeom>
                <a:avLst/>
                <a:gdLst>
                  <a:gd name="connsiteX0" fmla="*/ 0 w 14690"/>
                  <a:gd name="connsiteY0" fmla="*/ 2016 h 156702"/>
                  <a:gd name="connsiteX1" fmla="*/ 0 w 14690"/>
                  <a:gd name="connsiteY1" fmla="*/ 156703 h 156702"/>
                  <a:gd name="connsiteX2" fmla="*/ 6049 w 14690"/>
                  <a:gd name="connsiteY2" fmla="*/ 156703 h 156702"/>
                  <a:gd name="connsiteX3" fmla="*/ 14691 w 14690"/>
                  <a:gd name="connsiteY3" fmla="*/ 0 h 156702"/>
                  <a:gd name="connsiteX4" fmla="*/ 0 w 14690"/>
                  <a:gd name="connsiteY4" fmla="*/ 2016 h 1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90" h="156702">
                    <a:moveTo>
                      <a:pt x="0" y="2016"/>
                    </a:moveTo>
                    <a:lnTo>
                      <a:pt x="0" y="156703"/>
                    </a:lnTo>
                    <a:lnTo>
                      <a:pt x="6049" y="156703"/>
                    </a:lnTo>
                    <a:lnTo>
                      <a:pt x="14691" y="0"/>
                    </a:lnTo>
                    <a:lnTo>
                      <a:pt x="0" y="2016"/>
                    </a:lnTo>
                    <a:close/>
                  </a:path>
                </a:pathLst>
              </a:custGeom>
              <a:solidFill>
                <a:srgbClr val="CA4C1C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777" name="Freeform: Shape 3776">
                <a:extLst>
                  <a:ext uri="{FF2B5EF4-FFF2-40B4-BE49-F238E27FC236}">
                    <a16:creationId xmlns:a16="http://schemas.microsoft.com/office/drawing/2014/main" id="{0A2DB633-4F7E-DD64-6DAB-055FF1EAE95D}"/>
                  </a:ext>
                </a:extLst>
              </p:cNvPr>
              <p:cNvSpPr/>
              <p:nvPr/>
            </p:nvSpPr>
            <p:spPr>
              <a:xfrm>
                <a:off x="4589032" y="2385802"/>
                <a:ext cx="58574" cy="27941"/>
              </a:xfrm>
              <a:custGeom>
                <a:avLst/>
                <a:gdLst>
                  <a:gd name="connsiteX0" fmla="*/ 2548 w 58574"/>
                  <a:gd name="connsiteY0" fmla="*/ 0 h 27941"/>
                  <a:gd name="connsiteX1" fmla="*/ 11117 w 58574"/>
                  <a:gd name="connsiteY1" fmla="*/ 144 h 27941"/>
                  <a:gd name="connsiteX2" fmla="*/ 40067 w 58574"/>
                  <a:gd name="connsiteY2" fmla="*/ 14043 h 27941"/>
                  <a:gd name="connsiteX3" fmla="*/ 58574 w 58574"/>
                  <a:gd name="connsiteY3" fmla="*/ 27941 h 27941"/>
                  <a:gd name="connsiteX4" fmla="*/ 6508 w 58574"/>
                  <a:gd name="connsiteY4" fmla="*/ 27941 h 27941"/>
                  <a:gd name="connsiteX5" fmla="*/ 1323 w 58574"/>
                  <a:gd name="connsiteY5" fmla="*/ 6121 h 27941"/>
                  <a:gd name="connsiteX6" fmla="*/ 2620 w 58574"/>
                  <a:gd name="connsiteY6" fmla="*/ 72 h 2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74" h="27941">
                    <a:moveTo>
                      <a:pt x="2548" y="0"/>
                    </a:moveTo>
                    <a:lnTo>
                      <a:pt x="11117" y="144"/>
                    </a:lnTo>
                    <a:cubicBezTo>
                      <a:pt x="7660" y="11738"/>
                      <a:pt x="40067" y="14043"/>
                      <a:pt x="40067" y="14043"/>
                    </a:cubicBezTo>
                    <a:cubicBezTo>
                      <a:pt x="58574" y="15195"/>
                      <a:pt x="58574" y="27941"/>
                      <a:pt x="58574" y="27941"/>
                    </a:cubicBezTo>
                    <a:lnTo>
                      <a:pt x="6508" y="27941"/>
                    </a:lnTo>
                    <a:cubicBezTo>
                      <a:pt x="-3934" y="25637"/>
                      <a:pt x="1323" y="6121"/>
                      <a:pt x="1323" y="6121"/>
                    </a:cubicBezTo>
                    <a:lnTo>
                      <a:pt x="2620" y="72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78" name="Graphic 6">
                <a:extLst>
                  <a:ext uri="{FF2B5EF4-FFF2-40B4-BE49-F238E27FC236}">
                    <a16:creationId xmlns:a16="http://schemas.microsoft.com/office/drawing/2014/main" id="{AA3BD05B-BC81-1024-E47F-4E1E27ED61C0}"/>
                  </a:ext>
                </a:extLst>
              </p:cNvPr>
              <p:cNvGrpSpPr/>
              <p:nvPr/>
            </p:nvGrpSpPr>
            <p:grpSpPr>
              <a:xfrm>
                <a:off x="4592444" y="2242998"/>
                <a:ext cx="14042" cy="129769"/>
                <a:chOff x="4592444" y="2242998"/>
                <a:chExt cx="14042" cy="129769"/>
              </a:xfrm>
              <a:solidFill>
                <a:srgbClr val="C4C5C7"/>
              </a:solidFill>
            </p:grpSpPr>
            <p:sp>
              <p:nvSpPr>
                <p:cNvPr id="3779" name="Freeform: Shape 3778">
                  <a:extLst>
                    <a:ext uri="{FF2B5EF4-FFF2-40B4-BE49-F238E27FC236}">
                      <a16:creationId xmlns:a16="http://schemas.microsoft.com/office/drawing/2014/main" id="{12A04E4C-0E0D-92F3-F019-B3A33737EB81}"/>
                    </a:ext>
                  </a:extLst>
                </p:cNvPr>
                <p:cNvSpPr/>
                <p:nvPr/>
              </p:nvSpPr>
              <p:spPr>
                <a:xfrm>
                  <a:off x="4592444" y="2304354"/>
                  <a:ext cx="10657" cy="7057"/>
                </a:xfrm>
                <a:custGeom>
                  <a:avLst/>
                  <a:gdLst>
                    <a:gd name="connsiteX0" fmla="*/ 10658 w 10657"/>
                    <a:gd name="connsiteY0" fmla="*/ 0 h 7057"/>
                    <a:gd name="connsiteX1" fmla="*/ 10298 w 10657"/>
                    <a:gd name="connsiteY1" fmla="*/ 7057 h 7057"/>
                    <a:gd name="connsiteX2" fmla="*/ 0 w 10657"/>
                    <a:gd name="connsiteY2" fmla="*/ 7057 h 7057"/>
                    <a:gd name="connsiteX3" fmla="*/ 0 w 10657"/>
                    <a:gd name="connsiteY3" fmla="*/ 0 h 7057"/>
                    <a:gd name="connsiteX4" fmla="*/ 10658 w 10657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57" h="7057">
                      <a:moveTo>
                        <a:pt x="10658" y="0"/>
                      </a:moveTo>
                      <a:lnTo>
                        <a:pt x="1029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0658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0" name="Freeform: Shape 3779">
                  <a:extLst>
                    <a:ext uri="{FF2B5EF4-FFF2-40B4-BE49-F238E27FC236}">
                      <a16:creationId xmlns:a16="http://schemas.microsoft.com/office/drawing/2014/main" id="{060FE6A0-49FA-8147-A0EC-83A2E9DFD54D}"/>
                    </a:ext>
                  </a:extLst>
                </p:cNvPr>
                <p:cNvSpPr/>
                <p:nvPr/>
              </p:nvSpPr>
              <p:spPr>
                <a:xfrm>
                  <a:off x="4592444" y="2324806"/>
                  <a:ext cx="9505" cy="7057"/>
                </a:xfrm>
                <a:custGeom>
                  <a:avLst/>
                  <a:gdLst>
                    <a:gd name="connsiteX0" fmla="*/ 9506 w 9505"/>
                    <a:gd name="connsiteY0" fmla="*/ 0 h 7057"/>
                    <a:gd name="connsiteX1" fmla="*/ 9146 w 9505"/>
                    <a:gd name="connsiteY1" fmla="*/ 7057 h 7057"/>
                    <a:gd name="connsiteX2" fmla="*/ 0 w 9505"/>
                    <a:gd name="connsiteY2" fmla="*/ 7057 h 7057"/>
                    <a:gd name="connsiteX3" fmla="*/ 0 w 9505"/>
                    <a:gd name="connsiteY3" fmla="*/ 0 h 7057"/>
                    <a:gd name="connsiteX4" fmla="*/ 9506 w 950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5" h="7057">
                      <a:moveTo>
                        <a:pt x="9506" y="0"/>
                      </a:moveTo>
                      <a:lnTo>
                        <a:pt x="9146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950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1" name="Freeform: Shape 3780">
                  <a:extLst>
                    <a:ext uri="{FF2B5EF4-FFF2-40B4-BE49-F238E27FC236}">
                      <a16:creationId xmlns:a16="http://schemas.microsoft.com/office/drawing/2014/main" id="{0179DEB5-D794-3BEF-686A-2A9057B1EEDC}"/>
                    </a:ext>
                  </a:extLst>
                </p:cNvPr>
                <p:cNvSpPr/>
                <p:nvPr/>
              </p:nvSpPr>
              <p:spPr>
                <a:xfrm>
                  <a:off x="4592444" y="2345258"/>
                  <a:ext cx="8425" cy="7057"/>
                </a:xfrm>
                <a:custGeom>
                  <a:avLst/>
                  <a:gdLst>
                    <a:gd name="connsiteX0" fmla="*/ 8426 w 8425"/>
                    <a:gd name="connsiteY0" fmla="*/ 0 h 7057"/>
                    <a:gd name="connsiteX1" fmla="*/ 7993 w 8425"/>
                    <a:gd name="connsiteY1" fmla="*/ 7057 h 7057"/>
                    <a:gd name="connsiteX2" fmla="*/ 0 w 8425"/>
                    <a:gd name="connsiteY2" fmla="*/ 7057 h 7057"/>
                    <a:gd name="connsiteX3" fmla="*/ 0 w 8425"/>
                    <a:gd name="connsiteY3" fmla="*/ 0 h 7057"/>
                    <a:gd name="connsiteX4" fmla="*/ 8426 w 8425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25" h="7057">
                      <a:moveTo>
                        <a:pt x="8426" y="0"/>
                      </a:moveTo>
                      <a:lnTo>
                        <a:pt x="7993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8426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2" name="Freeform: Shape 3781">
                  <a:extLst>
                    <a:ext uri="{FF2B5EF4-FFF2-40B4-BE49-F238E27FC236}">
                      <a16:creationId xmlns:a16="http://schemas.microsoft.com/office/drawing/2014/main" id="{791A342F-599A-4AAB-2241-D978CB5CC3CB}"/>
                    </a:ext>
                  </a:extLst>
                </p:cNvPr>
                <p:cNvSpPr/>
                <p:nvPr/>
              </p:nvSpPr>
              <p:spPr>
                <a:xfrm>
                  <a:off x="4592444" y="2365710"/>
                  <a:ext cx="7273" cy="7057"/>
                </a:xfrm>
                <a:custGeom>
                  <a:avLst/>
                  <a:gdLst>
                    <a:gd name="connsiteX0" fmla="*/ 0 w 7273"/>
                    <a:gd name="connsiteY0" fmla="*/ 7057 h 7057"/>
                    <a:gd name="connsiteX1" fmla="*/ 0 w 7273"/>
                    <a:gd name="connsiteY1" fmla="*/ 0 h 7057"/>
                    <a:gd name="connsiteX2" fmla="*/ 7274 w 7273"/>
                    <a:gd name="connsiteY2" fmla="*/ 0 h 7057"/>
                    <a:gd name="connsiteX3" fmla="*/ 6914 w 7273"/>
                    <a:gd name="connsiteY3" fmla="*/ 7057 h 7057"/>
                    <a:gd name="connsiteX4" fmla="*/ 0 w 7273"/>
                    <a:gd name="connsiteY4" fmla="*/ 7057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73" h="7057">
                      <a:moveTo>
                        <a:pt x="0" y="7057"/>
                      </a:moveTo>
                      <a:lnTo>
                        <a:pt x="0" y="0"/>
                      </a:lnTo>
                      <a:lnTo>
                        <a:pt x="7274" y="0"/>
                      </a:lnTo>
                      <a:lnTo>
                        <a:pt x="6914" y="7057"/>
                      </a:lnTo>
                      <a:lnTo>
                        <a:pt x="0" y="7057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3" name="Freeform: Shape 3782">
                  <a:extLst>
                    <a:ext uri="{FF2B5EF4-FFF2-40B4-BE49-F238E27FC236}">
                      <a16:creationId xmlns:a16="http://schemas.microsoft.com/office/drawing/2014/main" id="{73C3CFC3-846D-BA0B-1256-C86528AC05F7}"/>
                    </a:ext>
                  </a:extLst>
                </p:cNvPr>
                <p:cNvSpPr/>
                <p:nvPr/>
              </p:nvSpPr>
              <p:spPr>
                <a:xfrm>
                  <a:off x="4592444" y="2242998"/>
                  <a:ext cx="14042" cy="7057"/>
                </a:xfrm>
                <a:custGeom>
                  <a:avLst/>
                  <a:gdLst>
                    <a:gd name="connsiteX0" fmla="*/ 14043 w 14042"/>
                    <a:gd name="connsiteY0" fmla="*/ 0 h 7057"/>
                    <a:gd name="connsiteX1" fmla="*/ 13682 w 14042"/>
                    <a:gd name="connsiteY1" fmla="*/ 7057 h 7057"/>
                    <a:gd name="connsiteX2" fmla="*/ 0 w 14042"/>
                    <a:gd name="connsiteY2" fmla="*/ 7057 h 7057"/>
                    <a:gd name="connsiteX3" fmla="*/ 0 w 14042"/>
                    <a:gd name="connsiteY3" fmla="*/ 0 h 7057"/>
                    <a:gd name="connsiteX4" fmla="*/ 14043 w 1404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2" h="7057">
                      <a:moveTo>
                        <a:pt x="14043" y="0"/>
                      </a:moveTo>
                      <a:lnTo>
                        <a:pt x="13682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4043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4" name="Freeform: Shape 3783">
                  <a:extLst>
                    <a:ext uri="{FF2B5EF4-FFF2-40B4-BE49-F238E27FC236}">
                      <a16:creationId xmlns:a16="http://schemas.microsoft.com/office/drawing/2014/main" id="{36536893-3B7C-B750-42BF-991C4524C489}"/>
                    </a:ext>
                  </a:extLst>
                </p:cNvPr>
                <p:cNvSpPr/>
                <p:nvPr/>
              </p:nvSpPr>
              <p:spPr>
                <a:xfrm>
                  <a:off x="4592444" y="2263450"/>
                  <a:ext cx="12962" cy="7057"/>
                </a:xfrm>
                <a:custGeom>
                  <a:avLst/>
                  <a:gdLst>
                    <a:gd name="connsiteX0" fmla="*/ 12962 w 12962"/>
                    <a:gd name="connsiteY0" fmla="*/ 0 h 7057"/>
                    <a:gd name="connsiteX1" fmla="*/ 12530 w 12962"/>
                    <a:gd name="connsiteY1" fmla="*/ 7057 h 7057"/>
                    <a:gd name="connsiteX2" fmla="*/ 0 w 12962"/>
                    <a:gd name="connsiteY2" fmla="*/ 7057 h 7057"/>
                    <a:gd name="connsiteX3" fmla="*/ 0 w 12962"/>
                    <a:gd name="connsiteY3" fmla="*/ 0 h 7057"/>
                    <a:gd name="connsiteX4" fmla="*/ 12962 w 12962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2" h="7057">
                      <a:moveTo>
                        <a:pt x="12962" y="0"/>
                      </a:moveTo>
                      <a:lnTo>
                        <a:pt x="12530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2962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5" name="Freeform: Shape 3784">
                  <a:extLst>
                    <a:ext uri="{FF2B5EF4-FFF2-40B4-BE49-F238E27FC236}">
                      <a16:creationId xmlns:a16="http://schemas.microsoft.com/office/drawing/2014/main" id="{353C993C-BCD0-9677-C2AA-49FD52EDBB2E}"/>
                    </a:ext>
                  </a:extLst>
                </p:cNvPr>
                <p:cNvSpPr/>
                <p:nvPr/>
              </p:nvSpPr>
              <p:spPr>
                <a:xfrm>
                  <a:off x="4592444" y="2283902"/>
                  <a:ext cx="11810" cy="7057"/>
                </a:xfrm>
                <a:custGeom>
                  <a:avLst/>
                  <a:gdLst>
                    <a:gd name="connsiteX0" fmla="*/ 11810 w 11810"/>
                    <a:gd name="connsiteY0" fmla="*/ 0 h 7057"/>
                    <a:gd name="connsiteX1" fmla="*/ 11378 w 11810"/>
                    <a:gd name="connsiteY1" fmla="*/ 7057 h 7057"/>
                    <a:gd name="connsiteX2" fmla="*/ 0 w 11810"/>
                    <a:gd name="connsiteY2" fmla="*/ 7057 h 7057"/>
                    <a:gd name="connsiteX3" fmla="*/ 0 w 11810"/>
                    <a:gd name="connsiteY3" fmla="*/ 0 h 7057"/>
                    <a:gd name="connsiteX4" fmla="*/ 11810 w 11810"/>
                    <a:gd name="connsiteY4" fmla="*/ 0 h 7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" h="7057">
                      <a:moveTo>
                        <a:pt x="11810" y="0"/>
                      </a:moveTo>
                      <a:lnTo>
                        <a:pt x="11378" y="7057"/>
                      </a:lnTo>
                      <a:lnTo>
                        <a:pt x="0" y="7057"/>
                      </a:lnTo>
                      <a:lnTo>
                        <a:pt x="0" y="0"/>
                      </a:lnTo>
                      <a:lnTo>
                        <a:pt x="11810" y="0"/>
                      </a:lnTo>
                      <a:close/>
                    </a:path>
                  </a:pathLst>
                </a:custGeom>
                <a:solidFill>
                  <a:srgbClr val="C4C5C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730" name="Graphic 6">
              <a:extLst>
                <a:ext uri="{FF2B5EF4-FFF2-40B4-BE49-F238E27FC236}">
                  <a16:creationId xmlns:a16="http://schemas.microsoft.com/office/drawing/2014/main" id="{062DB169-6AC5-1704-5F74-F4CC248F007F}"/>
                </a:ext>
              </a:extLst>
            </p:cNvPr>
            <p:cNvGrpSpPr/>
            <p:nvPr/>
          </p:nvGrpSpPr>
          <p:grpSpPr>
            <a:xfrm>
              <a:off x="5258600" y="4920941"/>
              <a:ext cx="416395" cy="961974"/>
              <a:chOff x="4496159" y="2226074"/>
              <a:chExt cx="81233" cy="187668"/>
            </a:xfrm>
          </p:grpSpPr>
          <p:sp>
            <p:nvSpPr>
              <p:cNvPr id="3766" name="Freeform: Shape 3765">
                <a:extLst>
                  <a:ext uri="{FF2B5EF4-FFF2-40B4-BE49-F238E27FC236}">
                    <a16:creationId xmlns:a16="http://schemas.microsoft.com/office/drawing/2014/main" id="{1F71CA52-3F47-072F-92B9-524FE243656D}"/>
                  </a:ext>
                </a:extLst>
              </p:cNvPr>
              <p:cNvSpPr/>
              <p:nvPr/>
            </p:nvSpPr>
            <p:spPr>
              <a:xfrm>
                <a:off x="4505883" y="2226074"/>
                <a:ext cx="71510" cy="145972"/>
              </a:xfrm>
              <a:custGeom>
                <a:avLst/>
                <a:gdLst>
                  <a:gd name="connsiteX0" fmla="*/ 57107 w 71510"/>
                  <a:gd name="connsiteY0" fmla="*/ 0 h 145972"/>
                  <a:gd name="connsiteX1" fmla="*/ 0 w 71510"/>
                  <a:gd name="connsiteY1" fmla="*/ 143740 h 145972"/>
                  <a:gd name="connsiteX2" fmla="*/ 5617 w 71510"/>
                  <a:gd name="connsiteY2" fmla="*/ 145973 h 145972"/>
                  <a:gd name="connsiteX3" fmla="*/ 71510 w 71510"/>
                  <a:gd name="connsiteY3" fmla="*/ 3601 h 145972"/>
                  <a:gd name="connsiteX4" fmla="*/ 57107 w 71510"/>
                  <a:gd name="connsiteY4" fmla="*/ 0 h 14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0" h="145972">
                    <a:moveTo>
                      <a:pt x="57107" y="0"/>
                    </a:moveTo>
                    <a:lnTo>
                      <a:pt x="0" y="143740"/>
                    </a:lnTo>
                    <a:lnTo>
                      <a:pt x="5617" y="145973"/>
                    </a:lnTo>
                    <a:lnTo>
                      <a:pt x="71510" y="3601"/>
                    </a:lnTo>
                    <a:lnTo>
                      <a:pt x="57107" y="0"/>
                    </a:lnTo>
                    <a:close/>
                  </a:path>
                </a:pathLst>
              </a:custGeom>
              <a:solidFill>
                <a:srgbClr val="FFC20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67" name="Freeform: Shape 3766">
                <a:extLst>
                  <a:ext uri="{FF2B5EF4-FFF2-40B4-BE49-F238E27FC236}">
                    <a16:creationId xmlns:a16="http://schemas.microsoft.com/office/drawing/2014/main" id="{1C62E738-606F-39CE-DF0D-81F674025BF3}"/>
                  </a:ext>
                </a:extLst>
              </p:cNvPr>
              <p:cNvSpPr/>
              <p:nvPr/>
            </p:nvSpPr>
            <p:spPr>
              <a:xfrm>
                <a:off x="4496159" y="2367078"/>
                <a:ext cx="52236" cy="46665"/>
              </a:xfrm>
              <a:custGeom>
                <a:avLst/>
                <a:gdLst>
                  <a:gd name="connsiteX0" fmla="*/ 9940 w 52236"/>
                  <a:gd name="connsiteY0" fmla="*/ 0 h 46665"/>
                  <a:gd name="connsiteX1" fmla="*/ 17789 w 52236"/>
                  <a:gd name="connsiteY1" fmla="*/ 3313 h 46665"/>
                  <a:gd name="connsiteX2" fmla="*/ 39538 w 52236"/>
                  <a:gd name="connsiteY2" fmla="*/ 26933 h 46665"/>
                  <a:gd name="connsiteX3" fmla="*/ 51636 w 52236"/>
                  <a:gd name="connsiteY3" fmla="*/ 46665 h 46665"/>
                  <a:gd name="connsiteX4" fmla="*/ 3243 w 52236"/>
                  <a:gd name="connsiteY4" fmla="*/ 27437 h 46665"/>
                  <a:gd name="connsiteX5" fmla="*/ 6483 w 52236"/>
                  <a:gd name="connsiteY5" fmla="*/ 5185 h 46665"/>
                  <a:gd name="connsiteX6" fmla="*/ 9940 w 52236"/>
                  <a:gd name="connsiteY6" fmla="*/ 0 h 4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36" h="46665">
                    <a:moveTo>
                      <a:pt x="9940" y="0"/>
                    </a:moveTo>
                    <a:lnTo>
                      <a:pt x="17789" y="3313"/>
                    </a:lnTo>
                    <a:cubicBezTo>
                      <a:pt x="10300" y="12819"/>
                      <a:pt x="39538" y="26933"/>
                      <a:pt x="39538" y="26933"/>
                    </a:cubicBezTo>
                    <a:cubicBezTo>
                      <a:pt x="56317" y="34855"/>
                      <a:pt x="51636" y="46665"/>
                      <a:pt x="51636" y="46665"/>
                    </a:cubicBezTo>
                    <a:lnTo>
                      <a:pt x="3243" y="27437"/>
                    </a:lnTo>
                    <a:cubicBezTo>
                      <a:pt x="-5615" y="21460"/>
                      <a:pt x="6483" y="5185"/>
                      <a:pt x="6483" y="5185"/>
                    </a:cubicBezTo>
                    <a:lnTo>
                      <a:pt x="9940" y="0"/>
                    </a:lnTo>
                    <a:close/>
                  </a:path>
                </a:pathLst>
              </a:custGeom>
              <a:solidFill>
                <a:srgbClr val="3F3F3F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68" name="Graphic 6">
                <a:extLst>
                  <a:ext uri="{FF2B5EF4-FFF2-40B4-BE49-F238E27FC236}">
                    <a16:creationId xmlns:a16="http://schemas.microsoft.com/office/drawing/2014/main" id="{9C94FA2A-29A9-65A5-570A-BB638864C323}"/>
                  </a:ext>
                </a:extLst>
              </p:cNvPr>
              <p:cNvGrpSpPr/>
              <p:nvPr/>
            </p:nvGrpSpPr>
            <p:grpSpPr>
              <a:xfrm>
                <a:off x="4511644" y="2234716"/>
                <a:ext cx="60996" cy="123144"/>
                <a:chOff x="4511644" y="2234716"/>
                <a:chExt cx="60996" cy="123144"/>
              </a:xfrm>
              <a:solidFill>
                <a:srgbClr val="FFFFFF"/>
              </a:solidFill>
            </p:grpSpPr>
            <p:sp>
              <p:nvSpPr>
                <p:cNvPr id="3769" name="Freeform: Shape 3768">
                  <a:extLst>
                    <a:ext uri="{FF2B5EF4-FFF2-40B4-BE49-F238E27FC236}">
                      <a16:creationId xmlns:a16="http://schemas.microsoft.com/office/drawing/2014/main" id="{517E5162-2689-7AEC-058A-03F21E3EB91B}"/>
                    </a:ext>
                  </a:extLst>
                </p:cNvPr>
                <p:cNvSpPr/>
                <p:nvPr/>
              </p:nvSpPr>
              <p:spPr>
                <a:xfrm>
                  <a:off x="4534328" y="2291751"/>
                  <a:ext cx="12458" cy="10297"/>
                </a:xfrm>
                <a:custGeom>
                  <a:avLst/>
                  <a:gdLst>
                    <a:gd name="connsiteX0" fmla="*/ 12458 w 12458"/>
                    <a:gd name="connsiteY0" fmla="*/ 3889 h 10297"/>
                    <a:gd name="connsiteX1" fmla="*/ 9506 w 12458"/>
                    <a:gd name="connsiteY1" fmla="*/ 10298 h 10297"/>
                    <a:gd name="connsiteX2" fmla="*/ 0 w 12458"/>
                    <a:gd name="connsiteY2" fmla="*/ 6553 h 10297"/>
                    <a:gd name="connsiteX3" fmla="*/ 2592 w 12458"/>
                    <a:gd name="connsiteY3" fmla="*/ 0 h 10297"/>
                    <a:gd name="connsiteX4" fmla="*/ 12458 w 12458"/>
                    <a:gd name="connsiteY4" fmla="*/ 3889 h 1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8" h="10297">
                      <a:moveTo>
                        <a:pt x="12458" y="3889"/>
                      </a:moveTo>
                      <a:lnTo>
                        <a:pt x="9506" y="10298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2458" y="38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0" name="Freeform: Shape 3769">
                  <a:extLst>
                    <a:ext uri="{FF2B5EF4-FFF2-40B4-BE49-F238E27FC236}">
                      <a16:creationId xmlns:a16="http://schemas.microsoft.com/office/drawing/2014/main" id="{91C3278B-06CC-FEA1-0D5F-948E6C805E3A}"/>
                    </a:ext>
                  </a:extLst>
                </p:cNvPr>
                <p:cNvSpPr/>
                <p:nvPr/>
              </p:nvSpPr>
              <p:spPr>
                <a:xfrm>
                  <a:off x="4526767" y="2310691"/>
                  <a:ext cx="11450" cy="9937"/>
                </a:xfrm>
                <a:custGeom>
                  <a:avLst/>
                  <a:gdLst>
                    <a:gd name="connsiteX0" fmla="*/ 11450 w 11450"/>
                    <a:gd name="connsiteY0" fmla="*/ 3529 h 9937"/>
                    <a:gd name="connsiteX1" fmla="*/ 8498 w 11450"/>
                    <a:gd name="connsiteY1" fmla="*/ 9938 h 9937"/>
                    <a:gd name="connsiteX2" fmla="*/ 0 w 11450"/>
                    <a:gd name="connsiteY2" fmla="*/ 6625 h 9937"/>
                    <a:gd name="connsiteX3" fmla="*/ 2592 w 11450"/>
                    <a:gd name="connsiteY3" fmla="*/ 0 h 9937"/>
                    <a:gd name="connsiteX4" fmla="*/ 11450 w 11450"/>
                    <a:gd name="connsiteY4" fmla="*/ 3529 h 9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0" h="9937">
                      <a:moveTo>
                        <a:pt x="11450" y="3529"/>
                      </a:moveTo>
                      <a:lnTo>
                        <a:pt x="8498" y="9938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1450" y="3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1" name="Freeform: Shape 3770">
                  <a:extLst>
                    <a:ext uri="{FF2B5EF4-FFF2-40B4-BE49-F238E27FC236}">
                      <a16:creationId xmlns:a16="http://schemas.microsoft.com/office/drawing/2014/main" id="{EE240AB6-BE84-12B5-501A-73488F5CECB1}"/>
                    </a:ext>
                  </a:extLst>
                </p:cNvPr>
                <p:cNvSpPr/>
                <p:nvPr/>
              </p:nvSpPr>
              <p:spPr>
                <a:xfrm>
                  <a:off x="4519206" y="2329703"/>
                  <a:ext cx="10370" cy="9505"/>
                </a:xfrm>
                <a:custGeom>
                  <a:avLst/>
                  <a:gdLst>
                    <a:gd name="connsiteX0" fmla="*/ 10370 w 10370"/>
                    <a:gd name="connsiteY0" fmla="*/ 3097 h 9505"/>
                    <a:gd name="connsiteX1" fmla="*/ 7417 w 10370"/>
                    <a:gd name="connsiteY1" fmla="*/ 9506 h 9505"/>
                    <a:gd name="connsiteX2" fmla="*/ 0 w 10370"/>
                    <a:gd name="connsiteY2" fmla="*/ 6625 h 9505"/>
                    <a:gd name="connsiteX3" fmla="*/ 2592 w 10370"/>
                    <a:gd name="connsiteY3" fmla="*/ 0 h 9505"/>
                    <a:gd name="connsiteX4" fmla="*/ 10370 w 10370"/>
                    <a:gd name="connsiteY4" fmla="*/ 3097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70" h="9505">
                      <a:moveTo>
                        <a:pt x="10370" y="3097"/>
                      </a:moveTo>
                      <a:lnTo>
                        <a:pt x="7417" y="9506"/>
                      </a:lnTo>
                      <a:lnTo>
                        <a:pt x="0" y="6625"/>
                      </a:lnTo>
                      <a:lnTo>
                        <a:pt x="2592" y="0"/>
                      </a:lnTo>
                      <a:lnTo>
                        <a:pt x="10370" y="30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2" name="Freeform: Shape 3771">
                  <a:extLst>
                    <a:ext uri="{FF2B5EF4-FFF2-40B4-BE49-F238E27FC236}">
                      <a16:creationId xmlns:a16="http://schemas.microsoft.com/office/drawing/2014/main" id="{45501847-E233-6B36-DC28-4273548C15E4}"/>
                    </a:ext>
                  </a:extLst>
                </p:cNvPr>
                <p:cNvSpPr/>
                <p:nvPr/>
              </p:nvSpPr>
              <p:spPr>
                <a:xfrm>
                  <a:off x="4511644" y="2348714"/>
                  <a:ext cx="9362" cy="9145"/>
                </a:xfrm>
                <a:custGeom>
                  <a:avLst/>
                  <a:gdLst>
                    <a:gd name="connsiteX0" fmla="*/ 0 w 9362"/>
                    <a:gd name="connsiteY0" fmla="*/ 6553 h 9145"/>
                    <a:gd name="connsiteX1" fmla="*/ 2664 w 9362"/>
                    <a:gd name="connsiteY1" fmla="*/ 0 h 9145"/>
                    <a:gd name="connsiteX2" fmla="*/ 9362 w 9362"/>
                    <a:gd name="connsiteY2" fmla="*/ 2664 h 9145"/>
                    <a:gd name="connsiteX3" fmla="*/ 6409 w 9362"/>
                    <a:gd name="connsiteY3" fmla="*/ 9146 h 9145"/>
                    <a:gd name="connsiteX4" fmla="*/ 0 w 9362"/>
                    <a:gd name="connsiteY4" fmla="*/ 6553 h 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62" h="9145">
                      <a:moveTo>
                        <a:pt x="0" y="6553"/>
                      </a:moveTo>
                      <a:lnTo>
                        <a:pt x="2664" y="0"/>
                      </a:lnTo>
                      <a:lnTo>
                        <a:pt x="9362" y="2664"/>
                      </a:lnTo>
                      <a:lnTo>
                        <a:pt x="6409" y="9146"/>
                      </a:lnTo>
                      <a:lnTo>
                        <a:pt x="0" y="65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3" name="Freeform: Shape 3772">
                  <a:extLst>
                    <a:ext uri="{FF2B5EF4-FFF2-40B4-BE49-F238E27FC236}">
                      <a16:creationId xmlns:a16="http://schemas.microsoft.com/office/drawing/2014/main" id="{A214DEDB-F8B7-6E1C-566F-81D86241F5DC}"/>
                    </a:ext>
                  </a:extLst>
                </p:cNvPr>
                <p:cNvSpPr/>
                <p:nvPr/>
              </p:nvSpPr>
              <p:spPr>
                <a:xfrm>
                  <a:off x="4556941" y="2234716"/>
                  <a:ext cx="15699" cy="11594"/>
                </a:xfrm>
                <a:custGeom>
                  <a:avLst/>
                  <a:gdLst>
                    <a:gd name="connsiteX0" fmla="*/ 15699 w 15699"/>
                    <a:gd name="connsiteY0" fmla="*/ 5185 h 11594"/>
                    <a:gd name="connsiteX1" fmla="*/ 12675 w 15699"/>
                    <a:gd name="connsiteY1" fmla="*/ 11594 h 11594"/>
                    <a:gd name="connsiteX2" fmla="*/ 0 w 15699"/>
                    <a:gd name="connsiteY2" fmla="*/ 6553 h 11594"/>
                    <a:gd name="connsiteX3" fmla="*/ 2592 w 15699"/>
                    <a:gd name="connsiteY3" fmla="*/ 0 h 11594"/>
                    <a:gd name="connsiteX4" fmla="*/ 15699 w 15699"/>
                    <a:gd name="connsiteY4" fmla="*/ 5185 h 11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99" h="11594">
                      <a:moveTo>
                        <a:pt x="15699" y="5185"/>
                      </a:moveTo>
                      <a:lnTo>
                        <a:pt x="12675" y="11594"/>
                      </a:lnTo>
                      <a:lnTo>
                        <a:pt x="0" y="6553"/>
                      </a:lnTo>
                      <a:lnTo>
                        <a:pt x="2592" y="0"/>
                      </a:lnTo>
                      <a:lnTo>
                        <a:pt x="15699" y="51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4" name="Freeform: Shape 3773">
                  <a:extLst>
                    <a:ext uri="{FF2B5EF4-FFF2-40B4-BE49-F238E27FC236}">
                      <a16:creationId xmlns:a16="http://schemas.microsoft.com/office/drawing/2014/main" id="{A0A54F6D-F0EE-CC25-9A19-51BE964E04AB}"/>
                    </a:ext>
                  </a:extLst>
                </p:cNvPr>
                <p:cNvSpPr/>
                <p:nvPr/>
              </p:nvSpPr>
              <p:spPr>
                <a:xfrm>
                  <a:off x="4549380" y="2253728"/>
                  <a:ext cx="14618" cy="11162"/>
                </a:xfrm>
                <a:custGeom>
                  <a:avLst/>
                  <a:gdLst>
                    <a:gd name="connsiteX0" fmla="*/ 14619 w 14618"/>
                    <a:gd name="connsiteY0" fmla="*/ 4753 h 11162"/>
                    <a:gd name="connsiteX1" fmla="*/ 11666 w 14618"/>
                    <a:gd name="connsiteY1" fmla="*/ 11162 h 11162"/>
                    <a:gd name="connsiteX2" fmla="*/ 0 w 14618"/>
                    <a:gd name="connsiteY2" fmla="*/ 6553 h 11162"/>
                    <a:gd name="connsiteX3" fmla="*/ 2664 w 14618"/>
                    <a:gd name="connsiteY3" fmla="*/ 0 h 11162"/>
                    <a:gd name="connsiteX4" fmla="*/ 14619 w 14618"/>
                    <a:gd name="connsiteY4" fmla="*/ 4753 h 1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8" h="11162">
                      <a:moveTo>
                        <a:pt x="14619" y="4753"/>
                      </a:moveTo>
                      <a:lnTo>
                        <a:pt x="11666" y="11162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4619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5" name="Freeform: Shape 3774">
                  <a:extLst>
                    <a:ext uri="{FF2B5EF4-FFF2-40B4-BE49-F238E27FC236}">
                      <a16:creationId xmlns:a16="http://schemas.microsoft.com/office/drawing/2014/main" id="{77AA23C6-167B-E10D-1DF3-60550A06ECA9}"/>
                    </a:ext>
                  </a:extLst>
                </p:cNvPr>
                <p:cNvSpPr/>
                <p:nvPr/>
              </p:nvSpPr>
              <p:spPr>
                <a:xfrm>
                  <a:off x="4541818" y="2272739"/>
                  <a:ext cx="13610" cy="10730"/>
                </a:xfrm>
                <a:custGeom>
                  <a:avLst/>
                  <a:gdLst>
                    <a:gd name="connsiteX0" fmla="*/ 13611 w 13610"/>
                    <a:gd name="connsiteY0" fmla="*/ 4321 h 10730"/>
                    <a:gd name="connsiteX1" fmla="*/ 10586 w 13610"/>
                    <a:gd name="connsiteY1" fmla="*/ 10730 h 10730"/>
                    <a:gd name="connsiteX2" fmla="*/ 0 w 13610"/>
                    <a:gd name="connsiteY2" fmla="*/ 6553 h 10730"/>
                    <a:gd name="connsiteX3" fmla="*/ 2664 w 13610"/>
                    <a:gd name="connsiteY3" fmla="*/ 0 h 10730"/>
                    <a:gd name="connsiteX4" fmla="*/ 13611 w 13610"/>
                    <a:gd name="connsiteY4" fmla="*/ 4321 h 1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0" h="10730">
                      <a:moveTo>
                        <a:pt x="13611" y="4321"/>
                      </a:moveTo>
                      <a:lnTo>
                        <a:pt x="10586" y="10730"/>
                      </a:lnTo>
                      <a:lnTo>
                        <a:pt x="0" y="6553"/>
                      </a:lnTo>
                      <a:lnTo>
                        <a:pt x="2664" y="0"/>
                      </a:lnTo>
                      <a:lnTo>
                        <a:pt x="13611" y="43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731" name="Group 3730">
              <a:extLst>
                <a:ext uri="{FF2B5EF4-FFF2-40B4-BE49-F238E27FC236}">
                  <a16:creationId xmlns:a16="http://schemas.microsoft.com/office/drawing/2014/main" id="{AF58E9FC-1305-DBEA-0955-1D123C949C70}"/>
                </a:ext>
              </a:extLst>
            </p:cNvPr>
            <p:cNvGrpSpPr/>
            <p:nvPr/>
          </p:nvGrpSpPr>
          <p:grpSpPr>
            <a:xfrm>
              <a:off x="4778060" y="2627360"/>
              <a:ext cx="2194690" cy="2386486"/>
              <a:chOff x="4778060" y="2627360"/>
              <a:chExt cx="2194690" cy="2386486"/>
            </a:xfrm>
          </p:grpSpPr>
          <p:sp>
            <p:nvSpPr>
              <p:cNvPr id="3732" name="Freeform: Shape 3731">
                <a:extLst>
                  <a:ext uri="{FF2B5EF4-FFF2-40B4-BE49-F238E27FC236}">
                    <a16:creationId xmlns:a16="http://schemas.microsoft.com/office/drawing/2014/main" id="{39978BD3-9024-43FD-153F-5E4C653470B0}"/>
                  </a:ext>
                </a:extLst>
              </p:cNvPr>
              <p:cNvSpPr/>
              <p:nvPr/>
            </p:nvSpPr>
            <p:spPr>
              <a:xfrm>
                <a:off x="4778060" y="4064277"/>
                <a:ext cx="2191953" cy="949569"/>
              </a:xfrm>
              <a:custGeom>
                <a:avLst/>
                <a:gdLst>
                  <a:gd name="connsiteX0" fmla="*/ 83609 w 427620"/>
                  <a:gd name="connsiteY0" fmla="*/ 168945 h 185248"/>
                  <a:gd name="connsiteX1" fmla="*/ 0 w 427620"/>
                  <a:gd name="connsiteY1" fmla="*/ 140356 h 185248"/>
                  <a:gd name="connsiteX2" fmla="*/ 86633 w 427620"/>
                  <a:gd name="connsiteY2" fmla="*/ 6193 h 185248"/>
                  <a:gd name="connsiteX3" fmla="*/ 212658 w 427620"/>
                  <a:gd name="connsiteY3" fmla="*/ 32838 h 185248"/>
                  <a:gd name="connsiteX4" fmla="*/ 212658 w 427620"/>
                  <a:gd name="connsiteY4" fmla="*/ 32838 h 185248"/>
                  <a:gd name="connsiteX5" fmla="*/ 213810 w 427620"/>
                  <a:gd name="connsiteY5" fmla="*/ 32838 h 185248"/>
                  <a:gd name="connsiteX6" fmla="*/ 214963 w 427620"/>
                  <a:gd name="connsiteY6" fmla="*/ 32838 h 185248"/>
                  <a:gd name="connsiteX7" fmla="*/ 214963 w 427620"/>
                  <a:gd name="connsiteY7" fmla="*/ 32838 h 185248"/>
                  <a:gd name="connsiteX8" fmla="*/ 336595 w 427620"/>
                  <a:gd name="connsiteY8" fmla="*/ 0 h 185248"/>
                  <a:gd name="connsiteX9" fmla="*/ 427620 w 427620"/>
                  <a:gd name="connsiteY9" fmla="*/ 140356 h 185248"/>
                  <a:gd name="connsiteX10" fmla="*/ 361368 w 427620"/>
                  <a:gd name="connsiteY10" fmla="*/ 164912 h 185248"/>
                  <a:gd name="connsiteX11" fmla="*/ 83753 w 427620"/>
                  <a:gd name="connsiteY11" fmla="*/ 168945 h 18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620" h="185248">
                    <a:moveTo>
                      <a:pt x="83609" y="168945"/>
                    </a:moveTo>
                    <a:cubicBezTo>
                      <a:pt x="29166" y="157423"/>
                      <a:pt x="0" y="140356"/>
                      <a:pt x="0" y="140356"/>
                    </a:cubicBezTo>
                    <a:cubicBezTo>
                      <a:pt x="43137" y="118391"/>
                      <a:pt x="86633" y="6193"/>
                      <a:pt x="86633" y="6193"/>
                    </a:cubicBezTo>
                    <a:lnTo>
                      <a:pt x="212658" y="32838"/>
                    </a:lnTo>
                    <a:lnTo>
                      <a:pt x="212658" y="32838"/>
                    </a:lnTo>
                    <a:cubicBezTo>
                      <a:pt x="212658" y="32838"/>
                      <a:pt x="213810" y="32838"/>
                      <a:pt x="213810" y="32838"/>
                    </a:cubicBezTo>
                    <a:lnTo>
                      <a:pt x="214963" y="32838"/>
                    </a:lnTo>
                    <a:cubicBezTo>
                      <a:pt x="214963" y="32838"/>
                      <a:pt x="214963" y="32838"/>
                      <a:pt x="214963" y="32838"/>
                    </a:cubicBezTo>
                    <a:lnTo>
                      <a:pt x="336595" y="0"/>
                    </a:lnTo>
                    <a:cubicBezTo>
                      <a:pt x="336595" y="0"/>
                      <a:pt x="384484" y="118391"/>
                      <a:pt x="427620" y="140356"/>
                    </a:cubicBezTo>
                    <a:cubicBezTo>
                      <a:pt x="427620" y="140356"/>
                      <a:pt x="404648" y="153822"/>
                      <a:pt x="361368" y="164912"/>
                    </a:cubicBezTo>
                    <a:cubicBezTo>
                      <a:pt x="299507" y="182484"/>
                      <a:pt x="199479" y="198255"/>
                      <a:pt x="83753" y="168945"/>
                    </a:cubicBezTo>
                    <a:close/>
                  </a:path>
                </a:pathLst>
              </a:custGeom>
              <a:solidFill>
                <a:srgbClr val="236C6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3733" name="Freeform: Shape 3732">
                <a:extLst>
                  <a:ext uri="{FF2B5EF4-FFF2-40B4-BE49-F238E27FC236}">
                    <a16:creationId xmlns:a16="http://schemas.microsoft.com/office/drawing/2014/main" id="{EAC78567-C8AF-BECB-0BA5-D86F7F7B8E36}"/>
                  </a:ext>
                </a:extLst>
              </p:cNvPr>
              <p:cNvSpPr/>
              <p:nvPr/>
            </p:nvSpPr>
            <p:spPr>
              <a:xfrm>
                <a:off x="4782858" y="4091224"/>
                <a:ext cx="1207824" cy="917271"/>
              </a:xfrm>
              <a:custGeom>
                <a:avLst/>
                <a:gdLst>
                  <a:gd name="connsiteX0" fmla="*/ 0 w 235630"/>
                  <a:gd name="connsiteY0" fmla="*/ 134090 h 178947"/>
                  <a:gd name="connsiteX1" fmla="*/ 83609 w 235630"/>
                  <a:gd name="connsiteY1" fmla="*/ 162680 h 178947"/>
                  <a:gd name="connsiteX2" fmla="*/ 235631 w 235630"/>
                  <a:gd name="connsiteY2" fmla="*/ 178523 h 178947"/>
                  <a:gd name="connsiteX3" fmla="*/ 125953 w 235630"/>
                  <a:gd name="connsiteY3" fmla="*/ 162680 h 178947"/>
                  <a:gd name="connsiteX4" fmla="*/ 42344 w 235630"/>
                  <a:gd name="connsiteY4" fmla="*/ 134090 h 178947"/>
                  <a:gd name="connsiteX5" fmla="*/ 125593 w 235630"/>
                  <a:gd name="connsiteY5" fmla="*/ 8210 h 178947"/>
                  <a:gd name="connsiteX6" fmla="*/ 86633 w 235630"/>
                  <a:gd name="connsiteY6" fmla="*/ 0 h 178947"/>
                  <a:gd name="connsiteX7" fmla="*/ 0 w 235630"/>
                  <a:gd name="connsiteY7" fmla="*/ 134162 h 17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630" h="178947">
                    <a:moveTo>
                      <a:pt x="0" y="134090"/>
                    </a:moveTo>
                    <a:cubicBezTo>
                      <a:pt x="0" y="134090"/>
                      <a:pt x="29166" y="151158"/>
                      <a:pt x="83609" y="162680"/>
                    </a:cubicBezTo>
                    <a:cubicBezTo>
                      <a:pt x="138627" y="176651"/>
                      <a:pt x="190118" y="180324"/>
                      <a:pt x="235631" y="178523"/>
                    </a:cubicBezTo>
                    <a:cubicBezTo>
                      <a:pt x="201352" y="177155"/>
                      <a:pt x="164553" y="172474"/>
                      <a:pt x="125953" y="162680"/>
                    </a:cubicBezTo>
                    <a:cubicBezTo>
                      <a:pt x="71510" y="151158"/>
                      <a:pt x="42344" y="134090"/>
                      <a:pt x="42344" y="134090"/>
                    </a:cubicBezTo>
                    <a:cubicBezTo>
                      <a:pt x="78424" y="115727"/>
                      <a:pt x="114647" y="34423"/>
                      <a:pt x="125593" y="8210"/>
                    </a:cubicBezTo>
                    <a:lnTo>
                      <a:pt x="86633" y="0"/>
                    </a:lnTo>
                    <a:cubicBezTo>
                      <a:pt x="86633" y="0"/>
                      <a:pt x="43137" y="112198"/>
                      <a:pt x="0" y="134162"/>
                    </a:cubicBezTo>
                    <a:close/>
                  </a:path>
                </a:pathLst>
              </a:custGeom>
              <a:solidFill>
                <a:srgbClr val="A6A8AB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4" name="Freeform: Shape 3733">
                <a:extLst>
                  <a:ext uri="{FF2B5EF4-FFF2-40B4-BE49-F238E27FC236}">
                    <a16:creationId xmlns:a16="http://schemas.microsoft.com/office/drawing/2014/main" id="{D82CCE86-7DE2-6404-C49B-5A20FA081B56}"/>
                  </a:ext>
                </a:extLst>
              </p:cNvPr>
              <p:cNvSpPr/>
              <p:nvPr/>
            </p:nvSpPr>
            <p:spPr>
              <a:xfrm>
                <a:off x="5023167" y="4373986"/>
                <a:ext cx="1698043" cy="251535"/>
              </a:xfrm>
              <a:custGeom>
                <a:avLst/>
                <a:gdLst>
                  <a:gd name="connsiteX0" fmla="*/ 331265 w 331265"/>
                  <a:gd name="connsiteY0" fmla="*/ 26933 h 49071"/>
                  <a:gd name="connsiteX1" fmla="*/ 0 w 331265"/>
                  <a:gd name="connsiteY1" fmla="*/ 27942 h 49071"/>
                  <a:gd name="connsiteX2" fmla="*/ 13971 w 331265"/>
                  <a:gd name="connsiteY2" fmla="*/ 1080 h 49071"/>
                  <a:gd name="connsiteX3" fmla="*/ 317439 w 331265"/>
                  <a:gd name="connsiteY3" fmla="*/ 0 h 49071"/>
                  <a:gd name="connsiteX4" fmla="*/ 331265 w 331265"/>
                  <a:gd name="connsiteY4" fmla="*/ 26861 h 4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265" h="49071">
                    <a:moveTo>
                      <a:pt x="331265" y="26933"/>
                    </a:moveTo>
                    <a:cubicBezTo>
                      <a:pt x="222812" y="56099"/>
                      <a:pt x="108598" y="56459"/>
                      <a:pt x="0" y="27942"/>
                    </a:cubicBezTo>
                    <a:cubicBezTo>
                      <a:pt x="5617" y="18436"/>
                      <a:pt x="10298" y="9074"/>
                      <a:pt x="13971" y="1080"/>
                    </a:cubicBezTo>
                    <a:cubicBezTo>
                      <a:pt x="113567" y="25997"/>
                      <a:pt x="217915" y="25637"/>
                      <a:pt x="317439" y="0"/>
                    </a:cubicBezTo>
                    <a:cubicBezTo>
                      <a:pt x="321039" y="7922"/>
                      <a:pt x="325720" y="17283"/>
                      <a:pt x="331265" y="26861"/>
                    </a:cubicBezTo>
                    <a:close/>
                  </a:path>
                </a:pathLst>
              </a:custGeom>
              <a:solidFill>
                <a:srgbClr val="2DDBE1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5" name="Freeform: Shape 3734">
                <a:extLst>
                  <a:ext uri="{FF2B5EF4-FFF2-40B4-BE49-F238E27FC236}">
                    <a16:creationId xmlns:a16="http://schemas.microsoft.com/office/drawing/2014/main" id="{E1390521-D9F1-440C-15D6-3ED71815DA55}"/>
                  </a:ext>
                </a:extLst>
              </p:cNvPr>
              <p:cNvSpPr/>
              <p:nvPr/>
            </p:nvSpPr>
            <p:spPr>
              <a:xfrm>
                <a:off x="6209585" y="4328217"/>
                <a:ext cx="457731" cy="378735"/>
              </a:xfrm>
              <a:custGeom>
                <a:avLst/>
                <a:gdLst>
                  <a:gd name="connsiteX0" fmla="*/ 72 w 89297"/>
                  <a:gd name="connsiteY0" fmla="*/ 13179 h 73886"/>
                  <a:gd name="connsiteX1" fmla="*/ 74247 w 89297"/>
                  <a:gd name="connsiteY1" fmla="*/ 0 h 73886"/>
                  <a:gd name="connsiteX2" fmla="*/ 89298 w 89297"/>
                  <a:gd name="connsiteY2" fmla="*/ 59124 h 73886"/>
                  <a:gd name="connsiteX3" fmla="*/ 6193 w 89297"/>
                  <a:gd name="connsiteY3" fmla="*/ 73887 h 73886"/>
                  <a:gd name="connsiteX4" fmla="*/ 0 w 89297"/>
                  <a:gd name="connsiteY4" fmla="*/ 13179 h 73886"/>
                  <a:gd name="connsiteX5" fmla="*/ 66325 w 89297"/>
                  <a:gd name="connsiteY5" fmla="*/ 12675 h 73886"/>
                  <a:gd name="connsiteX6" fmla="*/ 11810 w 89297"/>
                  <a:gd name="connsiteY6" fmla="*/ 22324 h 73886"/>
                  <a:gd name="connsiteX7" fmla="*/ 16707 w 89297"/>
                  <a:gd name="connsiteY7" fmla="*/ 62220 h 73886"/>
                  <a:gd name="connsiteX8" fmla="*/ 75471 w 89297"/>
                  <a:gd name="connsiteY8" fmla="*/ 51778 h 73886"/>
                  <a:gd name="connsiteX9" fmla="*/ 66325 w 89297"/>
                  <a:gd name="connsiteY9" fmla="*/ 12675 h 7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297" h="73886">
                    <a:moveTo>
                      <a:pt x="72" y="13179"/>
                    </a:moveTo>
                    <a:cubicBezTo>
                      <a:pt x="25133" y="10658"/>
                      <a:pt x="49906" y="6265"/>
                      <a:pt x="74247" y="0"/>
                    </a:cubicBezTo>
                    <a:cubicBezTo>
                      <a:pt x="79288" y="19732"/>
                      <a:pt x="84329" y="39392"/>
                      <a:pt x="89298" y="59124"/>
                    </a:cubicBezTo>
                    <a:cubicBezTo>
                      <a:pt x="62004" y="66109"/>
                      <a:pt x="34207" y="71006"/>
                      <a:pt x="6193" y="73887"/>
                    </a:cubicBezTo>
                    <a:cubicBezTo>
                      <a:pt x="4177" y="53651"/>
                      <a:pt x="2088" y="33415"/>
                      <a:pt x="0" y="13179"/>
                    </a:cubicBezTo>
                    <a:close/>
                    <a:moveTo>
                      <a:pt x="66325" y="12675"/>
                    </a:moveTo>
                    <a:cubicBezTo>
                      <a:pt x="48322" y="16851"/>
                      <a:pt x="30102" y="20092"/>
                      <a:pt x="11810" y="22324"/>
                    </a:cubicBezTo>
                    <a:cubicBezTo>
                      <a:pt x="13467" y="35647"/>
                      <a:pt x="15051" y="48898"/>
                      <a:pt x="16707" y="62220"/>
                    </a:cubicBezTo>
                    <a:cubicBezTo>
                      <a:pt x="36439" y="59772"/>
                      <a:pt x="56099" y="56315"/>
                      <a:pt x="75471" y="51778"/>
                    </a:cubicBezTo>
                    <a:cubicBezTo>
                      <a:pt x="72446" y="38744"/>
                      <a:pt x="69422" y="25709"/>
                      <a:pt x="66325" y="12675"/>
                    </a:cubicBezTo>
                    <a:close/>
                  </a:path>
                </a:pathLst>
              </a:custGeom>
              <a:solidFill>
                <a:srgbClr val="F6921E"/>
              </a:solidFill>
              <a:ln w="72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36" name="Graphic 6">
                <a:extLst>
                  <a:ext uri="{FF2B5EF4-FFF2-40B4-BE49-F238E27FC236}">
                    <a16:creationId xmlns:a16="http://schemas.microsoft.com/office/drawing/2014/main" id="{7B520D96-A9EA-D640-3845-72B07D82CE08}"/>
                  </a:ext>
                </a:extLst>
              </p:cNvPr>
              <p:cNvGrpSpPr/>
              <p:nvPr/>
            </p:nvGrpSpPr>
            <p:grpSpPr>
              <a:xfrm>
                <a:off x="6141292" y="4010014"/>
                <a:ext cx="831458" cy="597315"/>
                <a:chOff x="4634428" y="2038549"/>
                <a:chExt cx="162206" cy="116528"/>
              </a:xfrm>
            </p:grpSpPr>
            <p:sp>
              <p:nvSpPr>
                <p:cNvPr id="3764" name="Freeform: Shape 3763">
                  <a:extLst>
                    <a:ext uri="{FF2B5EF4-FFF2-40B4-BE49-F238E27FC236}">
                      <a16:creationId xmlns:a16="http://schemas.microsoft.com/office/drawing/2014/main" id="{F04AE643-310E-7DDF-8D55-DC2C88A9692D}"/>
                    </a:ext>
                  </a:extLst>
                </p:cNvPr>
                <p:cNvSpPr/>
                <p:nvPr/>
              </p:nvSpPr>
              <p:spPr>
                <a:xfrm>
                  <a:off x="4634428" y="2038549"/>
                  <a:ext cx="151229" cy="108525"/>
                </a:xfrm>
                <a:custGeom>
                  <a:avLst/>
                  <a:gdLst>
                    <a:gd name="connsiteX0" fmla="*/ 147773 w 151229"/>
                    <a:gd name="connsiteY0" fmla="*/ 108525 h 108525"/>
                    <a:gd name="connsiteX1" fmla="*/ 151230 w 151229"/>
                    <a:gd name="connsiteY1" fmla="*/ 103340 h 108525"/>
                    <a:gd name="connsiteX2" fmla="*/ 8138 w 151229"/>
                    <a:gd name="connsiteY2" fmla="*/ 0 h 108525"/>
                    <a:gd name="connsiteX3" fmla="*/ 0 w 151229"/>
                    <a:gd name="connsiteY3" fmla="*/ 12026 h 108525"/>
                    <a:gd name="connsiteX4" fmla="*/ 147773 w 151229"/>
                    <a:gd name="connsiteY4" fmla="*/ 108525 h 108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29" h="108525">
                      <a:moveTo>
                        <a:pt x="147773" y="108525"/>
                      </a:moveTo>
                      <a:lnTo>
                        <a:pt x="151230" y="103340"/>
                      </a:lnTo>
                      <a:lnTo>
                        <a:pt x="8138" y="0"/>
                      </a:lnTo>
                      <a:lnTo>
                        <a:pt x="0" y="12026"/>
                      </a:lnTo>
                      <a:lnTo>
                        <a:pt x="147773" y="108525"/>
                      </a:lnTo>
                      <a:close/>
                    </a:path>
                  </a:pathLst>
                </a:custGeom>
                <a:solidFill>
                  <a:srgbClr val="C12031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5" name="Freeform: Shape 3764">
                  <a:extLst>
                    <a:ext uri="{FF2B5EF4-FFF2-40B4-BE49-F238E27FC236}">
                      <a16:creationId xmlns:a16="http://schemas.microsoft.com/office/drawing/2014/main" id="{E85DF23A-6B08-5039-F252-50A77A3C3027}"/>
                    </a:ext>
                  </a:extLst>
                </p:cNvPr>
                <p:cNvSpPr/>
                <p:nvPr/>
              </p:nvSpPr>
              <p:spPr>
                <a:xfrm>
                  <a:off x="4779290" y="2139792"/>
                  <a:ext cx="17345" cy="15286"/>
                </a:xfrm>
                <a:custGeom>
                  <a:avLst/>
                  <a:gdLst>
                    <a:gd name="connsiteX0" fmla="*/ 5000 w 17345"/>
                    <a:gd name="connsiteY0" fmla="*/ 13116 h 15286"/>
                    <a:gd name="connsiteX1" fmla="*/ 16522 w 17345"/>
                    <a:gd name="connsiteY1" fmla="*/ 12972 h 15286"/>
                    <a:gd name="connsiteX2" fmla="*/ 12345 w 17345"/>
                    <a:gd name="connsiteY2" fmla="*/ 2170 h 15286"/>
                    <a:gd name="connsiteX3" fmla="*/ 823 w 17345"/>
                    <a:gd name="connsiteY3" fmla="*/ 2314 h 15286"/>
                    <a:gd name="connsiteX4" fmla="*/ 5000 w 17345"/>
                    <a:gd name="connsiteY4" fmla="*/ 13116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5" h="15286">
                      <a:moveTo>
                        <a:pt x="5000" y="13116"/>
                      </a:moveTo>
                      <a:cubicBezTo>
                        <a:pt x="9321" y="16069"/>
                        <a:pt x="14506" y="15997"/>
                        <a:pt x="16522" y="12972"/>
                      </a:cubicBezTo>
                      <a:cubicBezTo>
                        <a:pt x="18539" y="9948"/>
                        <a:pt x="16738" y="5123"/>
                        <a:pt x="12345" y="2170"/>
                      </a:cubicBezTo>
                      <a:cubicBezTo>
                        <a:pt x="8025" y="-782"/>
                        <a:pt x="2839" y="-710"/>
                        <a:pt x="823" y="2314"/>
                      </a:cubicBezTo>
                      <a:cubicBezTo>
                        <a:pt x="-1193" y="5339"/>
                        <a:pt x="607" y="10164"/>
                        <a:pt x="5000" y="13116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37" name="Graphic 6">
                <a:extLst>
                  <a:ext uri="{FF2B5EF4-FFF2-40B4-BE49-F238E27FC236}">
                    <a16:creationId xmlns:a16="http://schemas.microsoft.com/office/drawing/2014/main" id="{7AECC9BF-C528-F1F5-EB97-DB816C583D08}"/>
                  </a:ext>
                </a:extLst>
              </p:cNvPr>
              <p:cNvGrpSpPr/>
              <p:nvPr/>
            </p:nvGrpSpPr>
            <p:grpSpPr>
              <a:xfrm>
                <a:off x="5938269" y="4396874"/>
                <a:ext cx="1021399" cy="244307"/>
                <a:chOff x="4594821" y="2114020"/>
                <a:chExt cx="199261" cy="47661"/>
              </a:xfrm>
            </p:grpSpPr>
            <p:sp>
              <p:nvSpPr>
                <p:cNvPr id="3762" name="Freeform: Shape 3761">
                  <a:extLst>
                    <a:ext uri="{FF2B5EF4-FFF2-40B4-BE49-F238E27FC236}">
                      <a16:creationId xmlns:a16="http://schemas.microsoft.com/office/drawing/2014/main" id="{2C864E2D-6E8A-726E-60DF-47A81CE1D37C}"/>
                    </a:ext>
                  </a:extLst>
                </p:cNvPr>
                <p:cNvSpPr/>
                <p:nvPr/>
              </p:nvSpPr>
              <p:spPr>
                <a:xfrm>
                  <a:off x="4594821" y="2114020"/>
                  <a:ext cx="184716" cy="42848"/>
                </a:xfrm>
                <a:custGeom>
                  <a:avLst/>
                  <a:gdLst>
                    <a:gd name="connsiteX0" fmla="*/ 183636 w 184716"/>
                    <a:gd name="connsiteY0" fmla="*/ 42849 h 42848"/>
                    <a:gd name="connsiteX1" fmla="*/ 184716 w 184716"/>
                    <a:gd name="connsiteY1" fmla="*/ 36367 h 42848"/>
                    <a:gd name="connsiteX2" fmla="*/ 2520 w 184716"/>
                    <a:gd name="connsiteY2" fmla="*/ 0 h 42848"/>
                    <a:gd name="connsiteX3" fmla="*/ 0 w 184716"/>
                    <a:gd name="connsiteY3" fmla="*/ 14979 h 42848"/>
                    <a:gd name="connsiteX4" fmla="*/ 183636 w 184716"/>
                    <a:gd name="connsiteY4" fmla="*/ 42849 h 42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16" h="42848">
                      <a:moveTo>
                        <a:pt x="183636" y="42849"/>
                      </a:moveTo>
                      <a:lnTo>
                        <a:pt x="184716" y="36367"/>
                      </a:lnTo>
                      <a:lnTo>
                        <a:pt x="2520" y="0"/>
                      </a:lnTo>
                      <a:lnTo>
                        <a:pt x="0" y="14979"/>
                      </a:lnTo>
                      <a:lnTo>
                        <a:pt x="183636" y="42849"/>
                      </a:lnTo>
                      <a:close/>
                    </a:path>
                  </a:pathLst>
                </a:custGeom>
                <a:solidFill>
                  <a:srgbClr val="830B19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3" name="Freeform: Shape 3762">
                  <a:extLst>
                    <a:ext uri="{FF2B5EF4-FFF2-40B4-BE49-F238E27FC236}">
                      <a16:creationId xmlns:a16="http://schemas.microsoft.com/office/drawing/2014/main" id="{4BBB63AD-98B4-3EA4-ABC7-2B1CC473AD9B}"/>
                    </a:ext>
                  </a:extLst>
                </p:cNvPr>
                <p:cNvSpPr/>
                <p:nvPr/>
              </p:nvSpPr>
              <p:spPr>
                <a:xfrm>
                  <a:off x="4774209" y="2147591"/>
                  <a:ext cx="19872" cy="14091"/>
                </a:xfrm>
                <a:custGeom>
                  <a:avLst/>
                  <a:gdLst>
                    <a:gd name="connsiteX0" fmla="*/ 8784 w 19872"/>
                    <a:gd name="connsiteY0" fmla="*/ 13887 h 14091"/>
                    <a:gd name="connsiteX1" fmla="*/ 19802 w 19872"/>
                    <a:gd name="connsiteY1" fmla="*/ 8702 h 14091"/>
                    <a:gd name="connsiteX2" fmla="*/ 11089 w 19872"/>
                    <a:gd name="connsiteY2" fmla="*/ 204 h 14091"/>
                    <a:gd name="connsiteX3" fmla="*/ 71 w 19872"/>
                    <a:gd name="connsiteY3" fmla="*/ 5389 h 14091"/>
                    <a:gd name="connsiteX4" fmla="*/ 8784 w 19872"/>
                    <a:gd name="connsiteY4" fmla="*/ 13887 h 1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72" h="14091">
                      <a:moveTo>
                        <a:pt x="8784" y="13887"/>
                      </a:moveTo>
                      <a:cubicBezTo>
                        <a:pt x="14186" y="14823"/>
                        <a:pt x="19154" y="12447"/>
                        <a:pt x="19802" y="8702"/>
                      </a:cubicBezTo>
                      <a:cubicBezTo>
                        <a:pt x="20451" y="4885"/>
                        <a:pt x="16562" y="1069"/>
                        <a:pt x="11089" y="204"/>
                      </a:cubicBezTo>
                      <a:cubicBezTo>
                        <a:pt x="5687" y="-732"/>
                        <a:pt x="718" y="1645"/>
                        <a:pt x="71" y="5389"/>
                      </a:cubicBezTo>
                      <a:cubicBezTo>
                        <a:pt x="-578" y="9206"/>
                        <a:pt x="3311" y="12951"/>
                        <a:pt x="8784" y="13887"/>
                      </a:cubicBezTo>
                      <a:close/>
                    </a:path>
                  </a:pathLst>
                </a:custGeom>
                <a:solidFill>
                  <a:srgbClr val="FDD4A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38" name="Graphic 6">
                <a:extLst>
                  <a:ext uri="{FF2B5EF4-FFF2-40B4-BE49-F238E27FC236}">
                    <a16:creationId xmlns:a16="http://schemas.microsoft.com/office/drawing/2014/main" id="{933E484A-1D95-BC04-A0F4-242A2CD16A5A}"/>
                  </a:ext>
                </a:extLst>
              </p:cNvPr>
              <p:cNvGrpSpPr/>
              <p:nvPr/>
            </p:nvGrpSpPr>
            <p:grpSpPr>
              <a:xfrm>
                <a:off x="5083330" y="2627360"/>
                <a:ext cx="1754454" cy="1905740"/>
                <a:chOff x="4428034" y="1768812"/>
                <a:chExt cx="342270" cy="371784"/>
              </a:xfrm>
            </p:grpSpPr>
            <p:sp>
              <p:nvSpPr>
                <p:cNvPr id="3739" name="Freeform: Shape 3738">
                  <a:extLst>
                    <a:ext uri="{FF2B5EF4-FFF2-40B4-BE49-F238E27FC236}">
                      <a16:creationId xmlns:a16="http://schemas.microsoft.com/office/drawing/2014/main" id="{483C0E49-95A1-B81E-4DE9-CA74869FC890}"/>
                    </a:ext>
                  </a:extLst>
                </p:cNvPr>
                <p:cNvSpPr/>
                <p:nvPr/>
              </p:nvSpPr>
              <p:spPr>
                <a:xfrm>
                  <a:off x="4476573" y="1768888"/>
                  <a:ext cx="251545" cy="164505"/>
                </a:xfrm>
                <a:custGeom>
                  <a:avLst/>
                  <a:gdLst>
                    <a:gd name="connsiteX0" fmla="*/ 2521 w 251545"/>
                    <a:gd name="connsiteY0" fmla="*/ 90562 h 164505"/>
                    <a:gd name="connsiteX1" fmla="*/ 0 w 251545"/>
                    <a:gd name="connsiteY1" fmla="*/ 92362 h 164505"/>
                    <a:gd name="connsiteX2" fmla="*/ 89154 w 251545"/>
                    <a:gd name="connsiteY2" fmla="*/ 1120 h 164505"/>
                    <a:gd name="connsiteX3" fmla="*/ 225837 w 251545"/>
                    <a:gd name="connsiteY3" fmla="*/ 98051 h 164505"/>
                    <a:gd name="connsiteX4" fmla="*/ 251545 w 251545"/>
                    <a:gd name="connsiteY4" fmla="*/ 163008 h 164505"/>
                    <a:gd name="connsiteX5" fmla="*/ 215035 w 251545"/>
                    <a:gd name="connsiteY5" fmla="*/ 133266 h 164505"/>
                    <a:gd name="connsiteX6" fmla="*/ 185149 w 251545"/>
                    <a:gd name="connsiteY6" fmla="*/ 90634 h 164505"/>
                    <a:gd name="connsiteX7" fmla="*/ 182340 w 251545"/>
                    <a:gd name="connsiteY7" fmla="*/ 75007 h 164505"/>
                    <a:gd name="connsiteX8" fmla="*/ 176651 w 251545"/>
                    <a:gd name="connsiteY8" fmla="*/ 74863 h 164505"/>
                    <a:gd name="connsiteX9" fmla="*/ 172402 w 251545"/>
                    <a:gd name="connsiteY9" fmla="*/ 85377 h 164505"/>
                    <a:gd name="connsiteX10" fmla="*/ 3961 w 251545"/>
                    <a:gd name="connsiteY10" fmla="*/ 90490 h 164505"/>
                    <a:gd name="connsiteX11" fmla="*/ 2521 w 251545"/>
                    <a:gd name="connsiteY11" fmla="*/ 90634 h 164505"/>
                    <a:gd name="connsiteX12" fmla="*/ 2521 w 251545"/>
                    <a:gd name="connsiteY12" fmla="*/ 90562 h 16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1545" h="164505">
                      <a:moveTo>
                        <a:pt x="2521" y="90562"/>
                      </a:moveTo>
                      <a:lnTo>
                        <a:pt x="0" y="92362"/>
                      </a:lnTo>
                      <a:cubicBezTo>
                        <a:pt x="0" y="92362"/>
                        <a:pt x="12530" y="13579"/>
                        <a:pt x="89154" y="1120"/>
                      </a:cubicBezTo>
                      <a:cubicBezTo>
                        <a:pt x="89154" y="1120"/>
                        <a:pt x="198759" y="-17604"/>
                        <a:pt x="225837" y="98051"/>
                      </a:cubicBezTo>
                      <a:cubicBezTo>
                        <a:pt x="225837" y="98051"/>
                        <a:pt x="228645" y="145004"/>
                        <a:pt x="251545" y="163008"/>
                      </a:cubicBezTo>
                      <a:cubicBezTo>
                        <a:pt x="251545" y="163008"/>
                        <a:pt x="230517" y="174602"/>
                        <a:pt x="215035" y="133266"/>
                      </a:cubicBezTo>
                      <a:cubicBezTo>
                        <a:pt x="215035" y="133266"/>
                        <a:pt x="192350" y="78823"/>
                        <a:pt x="185149" y="90634"/>
                      </a:cubicBezTo>
                      <a:lnTo>
                        <a:pt x="182340" y="75007"/>
                      </a:lnTo>
                      <a:cubicBezTo>
                        <a:pt x="182340" y="75007"/>
                        <a:pt x="180180" y="75007"/>
                        <a:pt x="176651" y="74863"/>
                      </a:cubicBezTo>
                      <a:lnTo>
                        <a:pt x="172402" y="85377"/>
                      </a:lnTo>
                      <a:lnTo>
                        <a:pt x="3961" y="90490"/>
                      </a:lnTo>
                      <a:lnTo>
                        <a:pt x="2521" y="90634"/>
                      </a:lnTo>
                      <a:cubicBezTo>
                        <a:pt x="2521" y="90634"/>
                        <a:pt x="2521" y="90634"/>
                        <a:pt x="2521" y="90562"/>
                      </a:cubicBezTo>
                      <a:close/>
                    </a:path>
                  </a:pathLst>
                </a:custGeom>
                <a:solidFill>
                  <a:srgbClr val="236C6E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740" name="Freeform: Shape 3739">
                  <a:extLst>
                    <a:ext uri="{FF2B5EF4-FFF2-40B4-BE49-F238E27FC236}">
                      <a16:creationId xmlns:a16="http://schemas.microsoft.com/office/drawing/2014/main" id="{D8C636D8-B1FE-CCFB-9DEE-F5C516517355}"/>
                    </a:ext>
                  </a:extLst>
                </p:cNvPr>
                <p:cNvSpPr/>
                <p:nvPr/>
              </p:nvSpPr>
              <p:spPr>
                <a:xfrm>
                  <a:off x="4476645" y="1768812"/>
                  <a:ext cx="174130" cy="92510"/>
                </a:xfrm>
                <a:custGeom>
                  <a:avLst/>
                  <a:gdLst>
                    <a:gd name="connsiteX0" fmla="*/ 0 w 174130"/>
                    <a:gd name="connsiteY0" fmla="*/ 92367 h 92510"/>
                    <a:gd name="connsiteX1" fmla="*/ 89154 w 174130"/>
                    <a:gd name="connsiteY1" fmla="*/ 1125 h 92510"/>
                    <a:gd name="connsiteX2" fmla="*/ 174130 w 174130"/>
                    <a:gd name="connsiteY2" fmla="*/ 18696 h 92510"/>
                    <a:gd name="connsiteX3" fmla="*/ 110542 w 174130"/>
                    <a:gd name="connsiteY3" fmla="*/ 11783 h 92510"/>
                    <a:gd name="connsiteX4" fmla="*/ 49762 w 174130"/>
                    <a:gd name="connsiteY4" fmla="*/ 88262 h 92510"/>
                    <a:gd name="connsiteX5" fmla="*/ 3961 w 174130"/>
                    <a:gd name="connsiteY5" fmla="*/ 90638 h 92510"/>
                    <a:gd name="connsiteX6" fmla="*/ 2521 w 174130"/>
                    <a:gd name="connsiteY6" fmla="*/ 90782 h 92510"/>
                    <a:gd name="connsiteX7" fmla="*/ 2521 w 174130"/>
                    <a:gd name="connsiteY7" fmla="*/ 90710 h 92510"/>
                    <a:gd name="connsiteX8" fmla="*/ 0 w 174130"/>
                    <a:gd name="connsiteY8" fmla="*/ 92511 h 9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130" h="92510">
                      <a:moveTo>
                        <a:pt x="0" y="92367"/>
                      </a:moveTo>
                      <a:cubicBezTo>
                        <a:pt x="0" y="92367"/>
                        <a:pt x="12530" y="13583"/>
                        <a:pt x="89154" y="1125"/>
                      </a:cubicBezTo>
                      <a:cubicBezTo>
                        <a:pt x="89154" y="1125"/>
                        <a:pt x="134595" y="-6653"/>
                        <a:pt x="174130" y="18696"/>
                      </a:cubicBezTo>
                      <a:cubicBezTo>
                        <a:pt x="141220" y="6526"/>
                        <a:pt x="110542" y="11783"/>
                        <a:pt x="110542" y="11783"/>
                      </a:cubicBezTo>
                      <a:cubicBezTo>
                        <a:pt x="53579" y="21073"/>
                        <a:pt x="57035" y="65289"/>
                        <a:pt x="49762" y="88262"/>
                      </a:cubicBezTo>
                      <a:lnTo>
                        <a:pt x="3961" y="90638"/>
                      </a:lnTo>
                      <a:lnTo>
                        <a:pt x="2521" y="90782"/>
                      </a:lnTo>
                      <a:cubicBezTo>
                        <a:pt x="2521" y="90782"/>
                        <a:pt x="2521" y="90782"/>
                        <a:pt x="2521" y="90710"/>
                      </a:cubicBezTo>
                      <a:lnTo>
                        <a:pt x="0" y="92511"/>
                      </a:lnTo>
                      <a:close/>
                    </a:path>
                  </a:pathLst>
                </a:custGeom>
                <a:solidFill>
                  <a:srgbClr val="A6A8AB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1" name="Freeform: Shape 3740">
                  <a:extLst>
                    <a:ext uri="{FF2B5EF4-FFF2-40B4-BE49-F238E27FC236}">
                      <a16:creationId xmlns:a16="http://schemas.microsoft.com/office/drawing/2014/main" id="{BA7EF23C-9BDA-4A44-DDB1-75E495433CA3}"/>
                    </a:ext>
                  </a:extLst>
                </p:cNvPr>
                <p:cNvSpPr/>
                <p:nvPr/>
              </p:nvSpPr>
              <p:spPr>
                <a:xfrm>
                  <a:off x="4648471" y="1820951"/>
                  <a:ext cx="33236" cy="25752"/>
                </a:xfrm>
                <a:custGeom>
                  <a:avLst/>
                  <a:gdLst>
                    <a:gd name="connsiteX0" fmla="*/ 0 w 33236"/>
                    <a:gd name="connsiteY0" fmla="*/ 4940 h 25752"/>
                    <a:gd name="connsiteX1" fmla="*/ 3529 w 33236"/>
                    <a:gd name="connsiteY1" fmla="*/ 1195 h 25752"/>
                    <a:gd name="connsiteX2" fmla="*/ 8714 w 33236"/>
                    <a:gd name="connsiteY2" fmla="*/ 10989 h 25752"/>
                    <a:gd name="connsiteX3" fmla="*/ 9434 w 33236"/>
                    <a:gd name="connsiteY3" fmla="*/ 14302 h 25752"/>
                    <a:gd name="connsiteX4" fmla="*/ 9650 w 33236"/>
                    <a:gd name="connsiteY4" fmla="*/ 7101 h 25752"/>
                    <a:gd name="connsiteX5" fmla="*/ 16059 w 33236"/>
                    <a:gd name="connsiteY5" fmla="*/ 43 h 25752"/>
                    <a:gd name="connsiteX6" fmla="*/ 12170 w 33236"/>
                    <a:gd name="connsiteY6" fmla="*/ 22080 h 25752"/>
                    <a:gd name="connsiteX7" fmla="*/ 21604 w 33236"/>
                    <a:gd name="connsiteY7" fmla="*/ 12574 h 25752"/>
                    <a:gd name="connsiteX8" fmla="*/ 31614 w 33236"/>
                    <a:gd name="connsiteY8" fmla="*/ 7893 h 25752"/>
                    <a:gd name="connsiteX9" fmla="*/ 32263 w 33236"/>
                    <a:gd name="connsiteY9" fmla="*/ 13582 h 25752"/>
                    <a:gd name="connsiteX10" fmla="*/ 12242 w 33236"/>
                    <a:gd name="connsiteY10" fmla="*/ 23520 h 25752"/>
                    <a:gd name="connsiteX11" fmla="*/ 8642 w 33236"/>
                    <a:gd name="connsiteY11" fmla="*/ 25752 h 25752"/>
                    <a:gd name="connsiteX12" fmla="*/ 0 w 33236"/>
                    <a:gd name="connsiteY12" fmla="*/ 4796 h 2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36" h="25752">
                      <a:moveTo>
                        <a:pt x="0" y="4940"/>
                      </a:moveTo>
                      <a:cubicBezTo>
                        <a:pt x="0" y="2564"/>
                        <a:pt x="864" y="259"/>
                        <a:pt x="3529" y="1195"/>
                      </a:cubicBezTo>
                      <a:cubicBezTo>
                        <a:pt x="5617" y="1988"/>
                        <a:pt x="8210" y="9189"/>
                        <a:pt x="8714" y="10989"/>
                      </a:cubicBezTo>
                      <a:cubicBezTo>
                        <a:pt x="9002" y="12070"/>
                        <a:pt x="9218" y="13150"/>
                        <a:pt x="9434" y="14302"/>
                      </a:cubicBezTo>
                      <a:cubicBezTo>
                        <a:pt x="9290" y="11781"/>
                        <a:pt x="9290" y="9333"/>
                        <a:pt x="9650" y="7101"/>
                      </a:cubicBezTo>
                      <a:cubicBezTo>
                        <a:pt x="10010" y="4796"/>
                        <a:pt x="13107" y="-533"/>
                        <a:pt x="16059" y="43"/>
                      </a:cubicBezTo>
                      <a:cubicBezTo>
                        <a:pt x="20524" y="835"/>
                        <a:pt x="12891" y="18839"/>
                        <a:pt x="12170" y="22080"/>
                      </a:cubicBezTo>
                      <a:cubicBezTo>
                        <a:pt x="13179" y="18047"/>
                        <a:pt x="18436" y="14950"/>
                        <a:pt x="21604" y="12574"/>
                      </a:cubicBezTo>
                      <a:cubicBezTo>
                        <a:pt x="23837" y="10917"/>
                        <a:pt x="28518" y="6524"/>
                        <a:pt x="31614" y="7893"/>
                      </a:cubicBezTo>
                      <a:cubicBezTo>
                        <a:pt x="33847" y="8901"/>
                        <a:pt x="33487" y="11421"/>
                        <a:pt x="32263" y="13582"/>
                      </a:cubicBezTo>
                      <a:cubicBezTo>
                        <a:pt x="29310" y="19055"/>
                        <a:pt x="18076" y="23664"/>
                        <a:pt x="12242" y="23520"/>
                      </a:cubicBezTo>
                      <a:lnTo>
                        <a:pt x="8642" y="25752"/>
                      </a:lnTo>
                      <a:cubicBezTo>
                        <a:pt x="5977" y="19343"/>
                        <a:pt x="72" y="11854"/>
                        <a:pt x="0" y="4796"/>
                      </a:cubicBezTo>
                      <a:close/>
                    </a:path>
                  </a:pathLst>
                </a:custGeom>
                <a:solidFill>
                  <a:srgbClr val="DBDCDD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2" name="Freeform: Shape 3741">
                  <a:extLst>
                    <a:ext uri="{FF2B5EF4-FFF2-40B4-BE49-F238E27FC236}">
                      <a16:creationId xmlns:a16="http://schemas.microsoft.com/office/drawing/2014/main" id="{A48D1FB9-0D45-95D1-168F-4B43512614CB}"/>
                    </a:ext>
                  </a:extLst>
                </p:cNvPr>
                <p:cNvSpPr/>
                <p:nvPr/>
              </p:nvSpPr>
              <p:spPr>
                <a:xfrm>
                  <a:off x="4675224" y="1889454"/>
                  <a:ext cx="22757" cy="24104"/>
                </a:xfrm>
                <a:custGeom>
                  <a:avLst/>
                  <a:gdLst>
                    <a:gd name="connsiteX0" fmla="*/ 22721 w 22757"/>
                    <a:gd name="connsiteY0" fmla="*/ 11260 h 24104"/>
                    <a:gd name="connsiteX1" fmla="*/ 10551 w 22757"/>
                    <a:gd name="connsiteY1" fmla="*/ 26 h 24104"/>
                    <a:gd name="connsiteX2" fmla="*/ 37 w 22757"/>
                    <a:gd name="connsiteY2" fmla="*/ 12844 h 24104"/>
                    <a:gd name="connsiteX3" fmla="*/ 12207 w 22757"/>
                    <a:gd name="connsiteY3" fmla="*/ 24079 h 24104"/>
                    <a:gd name="connsiteX4" fmla="*/ 22721 w 22757"/>
                    <a:gd name="connsiteY4" fmla="*/ 11260 h 2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7" h="24104">
                      <a:moveTo>
                        <a:pt x="22721" y="11260"/>
                      </a:moveTo>
                      <a:cubicBezTo>
                        <a:pt x="22289" y="4635"/>
                        <a:pt x="16816" y="-406"/>
                        <a:pt x="10551" y="26"/>
                      </a:cubicBezTo>
                      <a:cubicBezTo>
                        <a:pt x="4285" y="458"/>
                        <a:pt x="-467" y="6219"/>
                        <a:pt x="37" y="12844"/>
                      </a:cubicBezTo>
                      <a:cubicBezTo>
                        <a:pt x="469" y="19470"/>
                        <a:pt x="5942" y="24511"/>
                        <a:pt x="12207" y="24079"/>
                      </a:cubicBezTo>
                      <a:cubicBezTo>
                        <a:pt x="18472" y="23646"/>
                        <a:pt x="23225" y="17957"/>
                        <a:pt x="22721" y="112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3" name="Freeform: Shape 3742">
                  <a:extLst>
                    <a:ext uri="{FF2B5EF4-FFF2-40B4-BE49-F238E27FC236}">
                      <a16:creationId xmlns:a16="http://schemas.microsoft.com/office/drawing/2014/main" id="{2AD21A93-5819-E902-42A1-3D71DC147D17}"/>
                    </a:ext>
                  </a:extLst>
                </p:cNvPr>
                <p:cNvSpPr/>
                <p:nvPr/>
              </p:nvSpPr>
              <p:spPr>
                <a:xfrm>
                  <a:off x="4501346" y="1889696"/>
                  <a:ext cx="160398" cy="85573"/>
                </a:xfrm>
                <a:custGeom>
                  <a:avLst/>
                  <a:gdLst>
                    <a:gd name="connsiteX0" fmla="*/ 1440 w 160398"/>
                    <a:gd name="connsiteY0" fmla="*/ 55451 h 85573"/>
                    <a:gd name="connsiteX1" fmla="*/ 0 w 160398"/>
                    <a:gd name="connsiteY1" fmla="*/ 33991 h 85573"/>
                    <a:gd name="connsiteX2" fmla="*/ 144 w 160398"/>
                    <a:gd name="connsiteY2" fmla="*/ 23621 h 85573"/>
                    <a:gd name="connsiteX3" fmla="*/ 15555 w 160398"/>
                    <a:gd name="connsiteY3" fmla="*/ 10514 h 85573"/>
                    <a:gd name="connsiteX4" fmla="*/ 91602 w 160398"/>
                    <a:gd name="connsiteY4" fmla="*/ 1872 h 85573"/>
                    <a:gd name="connsiteX5" fmla="*/ 132218 w 160398"/>
                    <a:gd name="connsiteY5" fmla="*/ 0 h 85573"/>
                    <a:gd name="connsiteX6" fmla="*/ 148205 w 160398"/>
                    <a:gd name="connsiteY6" fmla="*/ 7562 h 85573"/>
                    <a:gd name="connsiteX7" fmla="*/ 158359 w 160398"/>
                    <a:gd name="connsiteY7" fmla="*/ 24989 h 85573"/>
                    <a:gd name="connsiteX8" fmla="*/ 155190 w 160398"/>
                    <a:gd name="connsiteY8" fmla="*/ 62292 h 85573"/>
                    <a:gd name="connsiteX9" fmla="*/ 89010 w 160398"/>
                    <a:gd name="connsiteY9" fmla="*/ 72878 h 85573"/>
                    <a:gd name="connsiteX10" fmla="*/ 89154 w 160398"/>
                    <a:gd name="connsiteY10" fmla="*/ 74607 h 85573"/>
                    <a:gd name="connsiteX11" fmla="*/ 80152 w 160398"/>
                    <a:gd name="connsiteY11" fmla="*/ 85553 h 85573"/>
                    <a:gd name="connsiteX12" fmla="*/ 69710 w 160398"/>
                    <a:gd name="connsiteY12" fmla="*/ 75903 h 85573"/>
                    <a:gd name="connsiteX13" fmla="*/ 69566 w 160398"/>
                    <a:gd name="connsiteY13" fmla="*/ 74175 h 85573"/>
                    <a:gd name="connsiteX14" fmla="*/ 6697 w 160398"/>
                    <a:gd name="connsiteY14" fmla="*/ 73310 h 85573"/>
                    <a:gd name="connsiteX15" fmla="*/ 1440 w 160398"/>
                    <a:gd name="connsiteY15" fmla="*/ 55523 h 85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398" h="85573">
                      <a:moveTo>
                        <a:pt x="1440" y="55451"/>
                      </a:moveTo>
                      <a:lnTo>
                        <a:pt x="0" y="33991"/>
                      </a:lnTo>
                      <a:lnTo>
                        <a:pt x="144" y="23621"/>
                      </a:lnTo>
                      <a:lnTo>
                        <a:pt x="15555" y="10514"/>
                      </a:lnTo>
                      <a:lnTo>
                        <a:pt x="91602" y="1872"/>
                      </a:lnTo>
                      <a:lnTo>
                        <a:pt x="132218" y="0"/>
                      </a:lnTo>
                      <a:lnTo>
                        <a:pt x="148205" y="7562"/>
                      </a:lnTo>
                      <a:lnTo>
                        <a:pt x="158359" y="24989"/>
                      </a:lnTo>
                      <a:cubicBezTo>
                        <a:pt x="158359" y="24989"/>
                        <a:pt x="164625" y="56459"/>
                        <a:pt x="155190" y="62292"/>
                      </a:cubicBezTo>
                      <a:cubicBezTo>
                        <a:pt x="155190" y="62292"/>
                        <a:pt x="119040" y="57899"/>
                        <a:pt x="89010" y="72878"/>
                      </a:cubicBezTo>
                      <a:lnTo>
                        <a:pt x="89154" y="74607"/>
                      </a:lnTo>
                      <a:cubicBezTo>
                        <a:pt x="89514" y="80296"/>
                        <a:pt x="85481" y="85193"/>
                        <a:pt x="80152" y="85553"/>
                      </a:cubicBezTo>
                      <a:cubicBezTo>
                        <a:pt x="74751" y="85913"/>
                        <a:pt x="70070" y="81592"/>
                        <a:pt x="69710" y="75903"/>
                      </a:cubicBezTo>
                      <a:lnTo>
                        <a:pt x="69566" y="74175"/>
                      </a:lnTo>
                      <a:cubicBezTo>
                        <a:pt x="69566" y="74175"/>
                        <a:pt x="50698" y="60780"/>
                        <a:pt x="6697" y="73310"/>
                      </a:cubicBezTo>
                      <a:cubicBezTo>
                        <a:pt x="6697" y="73310"/>
                        <a:pt x="-3384" y="68846"/>
                        <a:pt x="1440" y="55523"/>
                      </a:cubicBezTo>
                      <a:close/>
                    </a:path>
                  </a:pathLst>
                </a:custGeom>
                <a:solidFill>
                  <a:srgbClr val="F3D7A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4" name="Freeform: Shape 3743">
                  <a:extLst>
                    <a:ext uri="{FF2B5EF4-FFF2-40B4-BE49-F238E27FC236}">
                      <a16:creationId xmlns:a16="http://schemas.microsoft.com/office/drawing/2014/main" id="{03DC1314-57FB-DE3E-2C9C-753920136ED9}"/>
                    </a:ext>
                  </a:extLst>
                </p:cNvPr>
                <p:cNvSpPr/>
                <p:nvPr/>
              </p:nvSpPr>
              <p:spPr>
                <a:xfrm>
                  <a:off x="4604686" y="1925226"/>
                  <a:ext cx="26170" cy="20640"/>
                </a:xfrm>
                <a:custGeom>
                  <a:avLst/>
                  <a:gdLst>
                    <a:gd name="connsiteX0" fmla="*/ 26141 w 26170"/>
                    <a:gd name="connsiteY0" fmla="*/ 20641 h 20640"/>
                    <a:gd name="connsiteX1" fmla="*/ 11666 w 26170"/>
                    <a:gd name="connsiteY1" fmla="*/ 45 h 20640"/>
                    <a:gd name="connsiteX2" fmla="*/ 0 w 26170"/>
                    <a:gd name="connsiteY2" fmla="*/ 19849 h 20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170" h="20640">
                      <a:moveTo>
                        <a:pt x="26141" y="20641"/>
                      </a:moveTo>
                      <a:cubicBezTo>
                        <a:pt x="26141" y="20641"/>
                        <a:pt x="27509" y="5014"/>
                        <a:pt x="11666" y="45"/>
                      </a:cubicBezTo>
                      <a:cubicBezTo>
                        <a:pt x="11666" y="45"/>
                        <a:pt x="1728" y="-1900"/>
                        <a:pt x="0" y="19849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5" name="Freeform: Shape 3744">
                  <a:extLst>
                    <a:ext uri="{FF2B5EF4-FFF2-40B4-BE49-F238E27FC236}">
                      <a16:creationId xmlns:a16="http://schemas.microsoft.com/office/drawing/2014/main" id="{06A24288-2408-05E8-5E28-B4E55C76D2C4}"/>
                    </a:ext>
                  </a:extLst>
                </p:cNvPr>
                <p:cNvSpPr/>
                <p:nvPr/>
              </p:nvSpPr>
              <p:spPr>
                <a:xfrm>
                  <a:off x="4524728" y="1928183"/>
                  <a:ext cx="20762" cy="24741"/>
                </a:xfrm>
                <a:custGeom>
                  <a:avLst/>
                  <a:gdLst>
                    <a:gd name="connsiteX0" fmla="*/ 20762 w 20762"/>
                    <a:gd name="connsiteY0" fmla="*/ 21789 h 24741"/>
                    <a:gd name="connsiteX1" fmla="*/ 7080 w 20762"/>
                    <a:gd name="connsiteY1" fmla="*/ 329 h 24741"/>
                    <a:gd name="connsiteX2" fmla="*/ 3047 w 20762"/>
                    <a:gd name="connsiteY2" fmla="*/ 24742 h 24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762" h="24741">
                      <a:moveTo>
                        <a:pt x="20762" y="21789"/>
                      </a:moveTo>
                      <a:cubicBezTo>
                        <a:pt x="20762" y="21789"/>
                        <a:pt x="19034" y="-3128"/>
                        <a:pt x="7080" y="329"/>
                      </a:cubicBezTo>
                      <a:cubicBezTo>
                        <a:pt x="7080" y="329"/>
                        <a:pt x="-5667" y="4650"/>
                        <a:pt x="3047" y="24742"/>
                      </a:cubicBezTo>
                    </a:path>
                  </a:pathLst>
                </a:custGeom>
                <a:noFill/>
                <a:ln w="14403" cap="rnd">
                  <a:solidFill>
                    <a:srgbClr val="461716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6" name="Freeform: Shape 3745">
                  <a:extLst>
                    <a:ext uri="{FF2B5EF4-FFF2-40B4-BE49-F238E27FC236}">
                      <a16:creationId xmlns:a16="http://schemas.microsoft.com/office/drawing/2014/main" id="{0CC34C99-8713-47B0-171A-A3D25A4CD6A8}"/>
                    </a:ext>
                  </a:extLst>
                </p:cNvPr>
                <p:cNvSpPr/>
                <p:nvPr/>
              </p:nvSpPr>
              <p:spPr>
                <a:xfrm>
                  <a:off x="4563422" y="1978778"/>
                  <a:ext cx="36365" cy="19699"/>
                </a:xfrm>
                <a:custGeom>
                  <a:avLst/>
                  <a:gdLst>
                    <a:gd name="connsiteX0" fmla="*/ 36223 w 36365"/>
                    <a:gd name="connsiteY0" fmla="*/ 0 h 19699"/>
                    <a:gd name="connsiteX1" fmla="*/ 0 w 36365"/>
                    <a:gd name="connsiteY1" fmla="*/ 2449 h 19699"/>
                    <a:gd name="connsiteX2" fmla="*/ 18580 w 36365"/>
                    <a:gd name="connsiteY2" fmla="*/ 19588 h 19699"/>
                    <a:gd name="connsiteX3" fmla="*/ 36295 w 36365"/>
                    <a:gd name="connsiteY3" fmla="*/ 0 h 19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65" h="19699">
                      <a:moveTo>
                        <a:pt x="36223" y="0"/>
                      </a:moveTo>
                      <a:cubicBezTo>
                        <a:pt x="36223" y="0"/>
                        <a:pt x="19156" y="13251"/>
                        <a:pt x="0" y="2449"/>
                      </a:cubicBezTo>
                      <a:cubicBezTo>
                        <a:pt x="0" y="2449"/>
                        <a:pt x="1800" y="21316"/>
                        <a:pt x="18580" y="19588"/>
                      </a:cubicBezTo>
                      <a:cubicBezTo>
                        <a:pt x="18580" y="19588"/>
                        <a:pt x="37664" y="20020"/>
                        <a:pt x="36295" y="0"/>
                      </a:cubicBezTo>
                      <a:close/>
                    </a:path>
                  </a:pathLst>
                </a:custGeom>
                <a:solidFill>
                  <a:srgbClr val="461716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7" name="Freeform: Shape 3746">
                  <a:extLst>
                    <a:ext uri="{FF2B5EF4-FFF2-40B4-BE49-F238E27FC236}">
                      <a16:creationId xmlns:a16="http://schemas.microsoft.com/office/drawing/2014/main" id="{5B59368E-E6CB-A8DB-EE02-67F4802502E1}"/>
                    </a:ext>
                  </a:extLst>
                </p:cNvPr>
                <p:cNvSpPr/>
                <p:nvPr/>
              </p:nvSpPr>
              <p:spPr>
                <a:xfrm>
                  <a:off x="4726909" y="1910598"/>
                  <a:ext cx="43395" cy="45909"/>
                </a:xfrm>
                <a:custGeom>
                  <a:avLst/>
                  <a:gdLst>
                    <a:gd name="connsiteX0" fmla="*/ 43338 w 43395"/>
                    <a:gd name="connsiteY0" fmla="*/ 21442 h 45909"/>
                    <a:gd name="connsiteX1" fmla="*/ 20149 w 43395"/>
                    <a:gd name="connsiteY1" fmla="*/ 54 h 45909"/>
                    <a:gd name="connsiteX2" fmla="*/ 57 w 43395"/>
                    <a:gd name="connsiteY2" fmla="*/ 24467 h 45909"/>
                    <a:gd name="connsiteX3" fmla="*/ 23246 w 43395"/>
                    <a:gd name="connsiteY3" fmla="*/ 45855 h 45909"/>
                    <a:gd name="connsiteX4" fmla="*/ 43338 w 43395"/>
                    <a:gd name="connsiteY4" fmla="*/ 21514 h 45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95" h="45909">
                      <a:moveTo>
                        <a:pt x="43338" y="21442"/>
                      </a:moveTo>
                      <a:cubicBezTo>
                        <a:pt x="42474" y="8768"/>
                        <a:pt x="32104" y="-810"/>
                        <a:pt x="20149" y="54"/>
                      </a:cubicBezTo>
                      <a:cubicBezTo>
                        <a:pt x="8195" y="846"/>
                        <a:pt x="-807" y="11792"/>
                        <a:pt x="57" y="24467"/>
                      </a:cubicBezTo>
                      <a:cubicBezTo>
                        <a:pt x="921" y="37141"/>
                        <a:pt x="11292" y="46719"/>
                        <a:pt x="23246" y="45855"/>
                      </a:cubicBezTo>
                      <a:cubicBezTo>
                        <a:pt x="35200" y="45063"/>
                        <a:pt x="44202" y="34117"/>
                        <a:pt x="43338" y="21514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8" name="Freeform: Shape 3747">
                  <a:extLst>
                    <a:ext uri="{FF2B5EF4-FFF2-40B4-BE49-F238E27FC236}">
                      <a16:creationId xmlns:a16="http://schemas.microsoft.com/office/drawing/2014/main" id="{82A3DD44-592A-5CDC-8137-F7B0EC02333C}"/>
                    </a:ext>
                  </a:extLst>
                </p:cNvPr>
                <p:cNvSpPr/>
                <p:nvPr/>
              </p:nvSpPr>
              <p:spPr>
                <a:xfrm>
                  <a:off x="4726121" y="1912597"/>
                  <a:ext cx="37932" cy="43902"/>
                </a:xfrm>
                <a:custGeom>
                  <a:avLst/>
                  <a:gdLst>
                    <a:gd name="connsiteX0" fmla="*/ 12728 w 37932"/>
                    <a:gd name="connsiteY0" fmla="*/ 0 h 43902"/>
                    <a:gd name="connsiteX1" fmla="*/ 7398 w 37932"/>
                    <a:gd name="connsiteY1" fmla="*/ 16779 h 43902"/>
                    <a:gd name="connsiteX2" fmla="*/ 30587 w 37932"/>
                    <a:gd name="connsiteY2" fmla="*/ 38168 h 43902"/>
                    <a:gd name="connsiteX3" fmla="*/ 37933 w 37932"/>
                    <a:gd name="connsiteY3" fmla="*/ 36223 h 43902"/>
                    <a:gd name="connsiteX4" fmla="*/ 23242 w 37932"/>
                    <a:gd name="connsiteY4" fmla="*/ 43857 h 43902"/>
                    <a:gd name="connsiteX5" fmla="*/ 53 w 37932"/>
                    <a:gd name="connsiteY5" fmla="*/ 22468 h 43902"/>
                    <a:gd name="connsiteX6" fmla="*/ 12799 w 37932"/>
                    <a:gd name="connsiteY6" fmla="*/ 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932" h="43902">
                      <a:moveTo>
                        <a:pt x="12728" y="0"/>
                      </a:moveTo>
                      <a:cubicBezTo>
                        <a:pt x="9055" y="4465"/>
                        <a:pt x="6895" y="10370"/>
                        <a:pt x="7398" y="16779"/>
                      </a:cubicBezTo>
                      <a:cubicBezTo>
                        <a:pt x="8263" y="29454"/>
                        <a:pt x="18633" y="39032"/>
                        <a:pt x="30587" y="38168"/>
                      </a:cubicBezTo>
                      <a:cubicBezTo>
                        <a:pt x="33180" y="38024"/>
                        <a:pt x="35628" y="37303"/>
                        <a:pt x="37933" y="36223"/>
                      </a:cubicBezTo>
                      <a:cubicBezTo>
                        <a:pt x="34332" y="40544"/>
                        <a:pt x="29147" y="43425"/>
                        <a:pt x="23242" y="43857"/>
                      </a:cubicBezTo>
                      <a:cubicBezTo>
                        <a:pt x="11287" y="44649"/>
                        <a:pt x="917" y="35071"/>
                        <a:pt x="53" y="22468"/>
                      </a:cubicBezTo>
                      <a:cubicBezTo>
                        <a:pt x="-595" y="12602"/>
                        <a:pt x="4734" y="3817"/>
                        <a:pt x="12799" y="0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9" name="Freeform: Shape 3748">
                  <a:extLst>
                    <a:ext uri="{FF2B5EF4-FFF2-40B4-BE49-F238E27FC236}">
                      <a16:creationId xmlns:a16="http://schemas.microsoft.com/office/drawing/2014/main" id="{B76233A4-5869-EAC0-E626-62CE6683BF17}"/>
                    </a:ext>
                  </a:extLst>
                </p:cNvPr>
                <p:cNvSpPr/>
                <p:nvPr/>
              </p:nvSpPr>
              <p:spPr>
                <a:xfrm>
                  <a:off x="4428394" y="1897271"/>
                  <a:ext cx="313696" cy="243325"/>
                </a:xfrm>
                <a:custGeom>
                  <a:avLst/>
                  <a:gdLst>
                    <a:gd name="connsiteX0" fmla="*/ 21534 w 313696"/>
                    <a:gd name="connsiteY0" fmla="*/ 111897 h 243325"/>
                    <a:gd name="connsiteX1" fmla="*/ 13108 w 313696"/>
                    <a:gd name="connsiteY1" fmla="*/ 93317 h 243325"/>
                    <a:gd name="connsiteX2" fmla="*/ 35793 w 313696"/>
                    <a:gd name="connsiteY2" fmla="*/ 63864 h 243325"/>
                    <a:gd name="connsiteX3" fmla="*/ 26142 w 313696"/>
                    <a:gd name="connsiteY3" fmla="*/ 43844 h 243325"/>
                    <a:gd name="connsiteX4" fmla="*/ 51347 w 313696"/>
                    <a:gd name="connsiteY4" fmla="*/ 13310 h 243325"/>
                    <a:gd name="connsiteX5" fmla="*/ 80441 w 313696"/>
                    <a:gd name="connsiteY5" fmla="*/ 40171 h 243325"/>
                    <a:gd name="connsiteX6" fmla="*/ 77561 w 313696"/>
                    <a:gd name="connsiteY6" fmla="*/ 55150 h 243325"/>
                    <a:gd name="connsiteX7" fmla="*/ 225118 w 313696"/>
                    <a:gd name="connsiteY7" fmla="*/ 45068 h 243325"/>
                    <a:gd name="connsiteX8" fmla="*/ 220221 w 313696"/>
                    <a:gd name="connsiteY8" fmla="*/ 30593 h 243325"/>
                    <a:gd name="connsiteX9" fmla="*/ 245426 w 313696"/>
                    <a:gd name="connsiteY9" fmla="*/ 59 h 243325"/>
                    <a:gd name="connsiteX10" fmla="*/ 274519 w 313696"/>
                    <a:gd name="connsiteY10" fmla="*/ 26920 h 243325"/>
                    <a:gd name="connsiteX11" fmla="*/ 267678 w 313696"/>
                    <a:gd name="connsiteY11" fmla="*/ 48092 h 243325"/>
                    <a:gd name="connsiteX12" fmla="*/ 294107 w 313696"/>
                    <a:gd name="connsiteY12" fmla="*/ 74234 h 243325"/>
                    <a:gd name="connsiteX13" fmla="*/ 288274 w 313696"/>
                    <a:gd name="connsiteY13" fmla="*/ 93822 h 243325"/>
                    <a:gd name="connsiteX14" fmla="*/ 313623 w 313696"/>
                    <a:gd name="connsiteY14" fmla="*/ 119963 h 243325"/>
                    <a:gd name="connsiteX15" fmla="*/ 289138 w 313696"/>
                    <a:gd name="connsiteY15" fmla="*/ 149704 h 243325"/>
                    <a:gd name="connsiteX16" fmla="*/ 287194 w 313696"/>
                    <a:gd name="connsiteY16" fmla="*/ 149704 h 243325"/>
                    <a:gd name="connsiteX17" fmla="*/ 289930 w 313696"/>
                    <a:gd name="connsiteY17" fmla="*/ 161155 h 243325"/>
                    <a:gd name="connsiteX18" fmla="*/ 259684 w 313696"/>
                    <a:gd name="connsiteY18" fmla="*/ 197882 h 243325"/>
                    <a:gd name="connsiteX19" fmla="*/ 238944 w 313696"/>
                    <a:gd name="connsiteY19" fmla="*/ 191761 h 243325"/>
                    <a:gd name="connsiteX20" fmla="*/ 239016 w 313696"/>
                    <a:gd name="connsiteY20" fmla="*/ 192697 h 243325"/>
                    <a:gd name="connsiteX21" fmla="*/ 208771 w 313696"/>
                    <a:gd name="connsiteY21" fmla="*/ 229424 h 243325"/>
                    <a:gd name="connsiteX22" fmla="*/ 190335 w 313696"/>
                    <a:gd name="connsiteY22" fmla="*/ 224887 h 243325"/>
                    <a:gd name="connsiteX23" fmla="*/ 163690 w 313696"/>
                    <a:gd name="connsiteY23" fmla="*/ 243251 h 243325"/>
                    <a:gd name="connsiteX24" fmla="*/ 135316 w 313696"/>
                    <a:gd name="connsiteY24" fmla="*/ 229424 h 243325"/>
                    <a:gd name="connsiteX25" fmla="*/ 118753 w 313696"/>
                    <a:gd name="connsiteY25" fmla="*/ 235617 h 243325"/>
                    <a:gd name="connsiteX26" fmla="*/ 83826 w 313696"/>
                    <a:gd name="connsiteY26" fmla="*/ 203355 h 243325"/>
                    <a:gd name="connsiteX27" fmla="*/ 83826 w 313696"/>
                    <a:gd name="connsiteY27" fmla="*/ 202419 h 243325"/>
                    <a:gd name="connsiteX28" fmla="*/ 64094 w 313696"/>
                    <a:gd name="connsiteY28" fmla="*/ 211277 h 243325"/>
                    <a:gd name="connsiteX29" fmla="*/ 29167 w 313696"/>
                    <a:gd name="connsiteY29" fmla="*/ 179014 h 243325"/>
                    <a:gd name="connsiteX30" fmla="*/ 30319 w 313696"/>
                    <a:gd name="connsiteY30" fmla="*/ 167276 h 243325"/>
                    <a:gd name="connsiteX31" fmla="*/ 28375 w 313696"/>
                    <a:gd name="connsiteY31" fmla="*/ 167492 h 243325"/>
                    <a:gd name="connsiteX32" fmla="*/ 73 w 313696"/>
                    <a:gd name="connsiteY32" fmla="*/ 141351 h 243325"/>
                    <a:gd name="connsiteX33" fmla="*/ 21605 w 313696"/>
                    <a:gd name="connsiteY33" fmla="*/ 112041 h 243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313696" h="243325">
                      <a:moveTo>
                        <a:pt x="21534" y="111897"/>
                      </a:moveTo>
                      <a:cubicBezTo>
                        <a:pt x="16781" y="107216"/>
                        <a:pt x="13612" y="100735"/>
                        <a:pt x="13108" y="93317"/>
                      </a:cubicBezTo>
                      <a:cubicBezTo>
                        <a:pt x="12100" y="78555"/>
                        <a:pt x="22110" y="65736"/>
                        <a:pt x="35793" y="63864"/>
                      </a:cubicBezTo>
                      <a:cubicBezTo>
                        <a:pt x="30391" y="58967"/>
                        <a:pt x="26719" y="51909"/>
                        <a:pt x="26142" y="43844"/>
                      </a:cubicBezTo>
                      <a:cubicBezTo>
                        <a:pt x="25062" y="28001"/>
                        <a:pt x="36297" y="14318"/>
                        <a:pt x="51347" y="13310"/>
                      </a:cubicBezTo>
                      <a:cubicBezTo>
                        <a:pt x="66326" y="12301"/>
                        <a:pt x="79361" y="24328"/>
                        <a:pt x="80441" y="40171"/>
                      </a:cubicBezTo>
                      <a:cubicBezTo>
                        <a:pt x="80801" y="45572"/>
                        <a:pt x="79721" y="50685"/>
                        <a:pt x="77561" y="55150"/>
                      </a:cubicBezTo>
                      <a:lnTo>
                        <a:pt x="225118" y="45068"/>
                      </a:lnTo>
                      <a:cubicBezTo>
                        <a:pt x="222381" y="40891"/>
                        <a:pt x="220581" y="35994"/>
                        <a:pt x="220221" y="30593"/>
                      </a:cubicBezTo>
                      <a:cubicBezTo>
                        <a:pt x="219140" y="14750"/>
                        <a:pt x="230375" y="1067"/>
                        <a:pt x="245426" y="59"/>
                      </a:cubicBezTo>
                      <a:cubicBezTo>
                        <a:pt x="260405" y="-949"/>
                        <a:pt x="273439" y="11077"/>
                        <a:pt x="274519" y="26920"/>
                      </a:cubicBezTo>
                      <a:cubicBezTo>
                        <a:pt x="275095" y="34986"/>
                        <a:pt x="272431" y="42547"/>
                        <a:pt x="267678" y="48092"/>
                      </a:cubicBezTo>
                      <a:cubicBezTo>
                        <a:pt x="281433" y="48092"/>
                        <a:pt x="293099" y="59471"/>
                        <a:pt x="294107" y="74234"/>
                      </a:cubicBezTo>
                      <a:cubicBezTo>
                        <a:pt x="294611" y="81651"/>
                        <a:pt x="292379" y="88492"/>
                        <a:pt x="288274" y="93822"/>
                      </a:cubicBezTo>
                      <a:cubicBezTo>
                        <a:pt x="301525" y="94470"/>
                        <a:pt x="312615" y="105560"/>
                        <a:pt x="313623" y="119963"/>
                      </a:cubicBezTo>
                      <a:cubicBezTo>
                        <a:pt x="314703" y="135374"/>
                        <a:pt x="303685" y="148696"/>
                        <a:pt x="289138" y="149704"/>
                      </a:cubicBezTo>
                      <a:cubicBezTo>
                        <a:pt x="288490" y="149704"/>
                        <a:pt x="287842" y="149704"/>
                        <a:pt x="287194" y="149704"/>
                      </a:cubicBezTo>
                      <a:cubicBezTo>
                        <a:pt x="288634" y="153233"/>
                        <a:pt x="289642" y="157122"/>
                        <a:pt x="289930" y="161155"/>
                      </a:cubicBezTo>
                      <a:cubicBezTo>
                        <a:pt x="291227" y="180239"/>
                        <a:pt x="277688" y="196658"/>
                        <a:pt x="259684" y="197882"/>
                      </a:cubicBezTo>
                      <a:cubicBezTo>
                        <a:pt x="252051" y="198386"/>
                        <a:pt x="244849" y="196082"/>
                        <a:pt x="238944" y="191761"/>
                      </a:cubicBezTo>
                      <a:cubicBezTo>
                        <a:pt x="238944" y="192049"/>
                        <a:pt x="239016" y="192337"/>
                        <a:pt x="239016" y="192697"/>
                      </a:cubicBezTo>
                      <a:cubicBezTo>
                        <a:pt x="240313" y="211709"/>
                        <a:pt x="226774" y="228200"/>
                        <a:pt x="208771" y="229424"/>
                      </a:cubicBezTo>
                      <a:cubicBezTo>
                        <a:pt x="202073" y="229856"/>
                        <a:pt x="195736" y="228200"/>
                        <a:pt x="190335" y="224887"/>
                      </a:cubicBezTo>
                      <a:cubicBezTo>
                        <a:pt x="185294" y="235113"/>
                        <a:pt x="175428" y="242459"/>
                        <a:pt x="163690" y="243251"/>
                      </a:cubicBezTo>
                      <a:cubicBezTo>
                        <a:pt x="152239" y="244043"/>
                        <a:pt x="141797" y="238498"/>
                        <a:pt x="135316" y="229424"/>
                      </a:cubicBezTo>
                      <a:cubicBezTo>
                        <a:pt x="130563" y="232953"/>
                        <a:pt x="124946" y="235185"/>
                        <a:pt x="118753" y="235617"/>
                      </a:cubicBezTo>
                      <a:cubicBezTo>
                        <a:pt x="100749" y="236842"/>
                        <a:pt x="85122" y="222367"/>
                        <a:pt x="83826" y="203355"/>
                      </a:cubicBezTo>
                      <a:cubicBezTo>
                        <a:pt x="83826" y="203067"/>
                        <a:pt x="83826" y="202779"/>
                        <a:pt x="83826" y="202419"/>
                      </a:cubicBezTo>
                      <a:cubicBezTo>
                        <a:pt x="78569" y="207460"/>
                        <a:pt x="71728" y="210773"/>
                        <a:pt x="64094" y="211277"/>
                      </a:cubicBezTo>
                      <a:cubicBezTo>
                        <a:pt x="46090" y="212501"/>
                        <a:pt x="30464" y="198026"/>
                        <a:pt x="29167" y="179014"/>
                      </a:cubicBezTo>
                      <a:cubicBezTo>
                        <a:pt x="28879" y="174909"/>
                        <a:pt x="29311" y="171021"/>
                        <a:pt x="30319" y="167276"/>
                      </a:cubicBezTo>
                      <a:cubicBezTo>
                        <a:pt x="29671" y="167348"/>
                        <a:pt x="29023" y="167492"/>
                        <a:pt x="28375" y="167492"/>
                      </a:cubicBezTo>
                      <a:cubicBezTo>
                        <a:pt x="13828" y="168500"/>
                        <a:pt x="1154" y="156762"/>
                        <a:pt x="73" y="141351"/>
                      </a:cubicBezTo>
                      <a:cubicBezTo>
                        <a:pt x="-935" y="127020"/>
                        <a:pt x="8571" y="114490"/>
                        <a:pt x="21605" y="112041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0" name="Freeform: Shape 3749">
                  <a:extLst>
                    <a:ext uri="{FF2B5EF4-FFF2-40B4-BE49-F238E27FC236}">
                      <a16:creationId xmlns:a16="http://schemas.microsoft.com/office/drawing/2014/main" id="{4521F9A1-B8FE-F582-8A54-740CEBB95AEF}"/>
                    </a:ext>
                  </a:extLst>
                </p:cNvPr>
                <p:cNvSpPr/>
                <p:nvPr/>
              </p:nvSpPr>
              <p:spPr>
                <a:xfrm>
                  <a:off x="4428034" y="1910449"/>
                  <a:ext cx="237000" cy="230002"/>
                </a:xfrm>
                <a:custGeom>
                  <a:avLst/>
                  <a:gdLst>
                    <a:gd name="connsiteX0" fmla="*/ 21461 w 237000"/>
                    <a:gd name="connsiteY0" fmla="*/ 98718 h 230002"/>
                    <a:gd name="connsiteX1" fmla="*/ 13036 w 237000"/>
                    <a:gd name="connsiteY1" fmla="*/ 80139 h 230002"/>
                    <a:gd name="connsiteX2" fmla="*/ 35720 w 237000"/>
                    <a:gd name="connsiteY2" fmla="*/ 50613 h 230002"/>
                    <a:gd name="connsiteX3" fmla="*/ 26070 w 237000"/>
                    <a:gd name="connsiteY3" fmla="*/ 30593 h 230002"/>
                    <a:gd name="connsiteX4" fmla="*/ 51275 w 237000"/>
                    <a:gd name="connsiteY4" fmla="*/ 59 h 230002"/>
                    <a:gd name="connsiteX5" fmla="*/ 80369 w 237000"/>
                    <a:gd name="connsiteY5" fmla="*/ 26920 h 230002"/>
                    <a:gd name="connsiteX6" fmla="*/ 77489 w 237000"/>
                    <a:gd name="connsiteY6" fmla="*/ 41899 h 230002"/>
                    <a:gd name="connsiteX7" fmla="*/ 96212 w 237000"/>
                    <a:gd name="connsiteY7" fmla="*/ 40603 h 230002"/>
                    <a:gd name="connsiteX8" fmla="*/ 96212 w 237000"/>
                    <a:gd name="connsiteY8" fmla="*/ 45068 h 230002"/>
                    <a:gd name="connsiteX9" fmla="*/ 104638 w 237000"/>
                    <a:gd name="connsiteY9" fmla="*/ 63648 h 230002"/>
                    <a:gd name="connsiteX10" fmla="*/ 83106 w 237000"/>
                    <a:gd name="connsiteY10" fmla="*/ 92957 h 230002"/>
                    <a:gd name="connsiteX11" fmla="*/ 111407 w 237000"/>
                    <a:gd name="connsiteY11" fmla="*/ 119098 h 230002"/>
                    <a:gd name="connsiteX12" fmla="*/ 113351 w 237000"/>
                    <a:gd name="connsiteY12" fmla="*/ 118882 h 230002"/>
                    <a:gd name="connsiteX13" fmla="*/ 112199 w 237000"/>
                    <a:gd name="connsiteY13" fmla="*/ 130621 h 230002"/>
                    <a:gd name="connsiteX14" fmla="*/ 147126 w 237000"/>
                    <a:gd name="connsiteY14" fmla="*/ 162883 h 230002"/>
                    <a:gd name="connsiteX15" fmla="*/ 166858 w 237000"/>
                    <a:gd name="connsiteY15" fmla="*/ 154025 h 230002"/>
                    <a:gd name="connsiteX16" fmla="*/ 166858 w 237000"/>
                    <a:gd name="connsiteY16" fmla="*/ 154961 h 230002"/>
                    <a:gd name="connsiteX17" fmla="*/ 201785 w 237000"/>
                    <a:gd name="connsiteY17" fmla="*/ 187224 h 230002"/>
                    <a:gd name="connsiteX18" fmla="*/ 218348 w 237000"/>
                    <a:gd name="connsiteY18" fmla="*/ 181031 h 230002"/>
                    <a:gd name="connsiteX19" fmla="*/ 237000 w 237000"/>
                    <a:gd name="connsiteY19" fmla="*/ 193993 h 230002"/>
                    <a:gd name="connsiteX20" fmla="*/ 208770 w 237000"/>
                    <a:gd name="connsiteY20" fmla="*/ 216102 h 230002"/>
                    <a:gd name="connsiteX21" fmla="*/ 190335 w 237000"/>
                    <a:gd name="connsiteY21" fmla="*/ 211565 h 230002"/>
                    <a:gd name="connsiteX22" fmla="*/ 163689 w 237000"/>
                    <a:gd name="connsiteY22" fmla="*/ 229928 h 230002"/>
                    <a:gd name="connsiteX23" fmla="*/ 135316 w 237000"/>
                    <a:gd name="connsiteY23" fmla="*/ 216102 h 230002"/>
                    <a:gd name="connsiteX24" fmla="*/ 118753 w 237000"/>
                    <a:gd name="connsiteY24" fmla="*/ 222295 h 230002"/>
                    <a:gd name="connsiteX25" fmla="*/ 83826 w 237000"/>
                    <a:gd name="connsiteY25" fmla="*/ 190032 h 230002"/>
                    <a:gd name="connsiteX26" fmla="*/ 83826 w 237000"/>
                    <a:gd name="connsiteY26" fmla="*/ 189168 h 230002"/>
                    <a:gd name="connsiteX27" fmla="*/ 64094 w 237000"/>
                    <a:gd name="connsiteY27" fmla="*/ 198026 h 230002"/>
                    <a:gd name="connsiteX28" fmla="*/ 29167 w 237000"/>
                    <a:gd name="connsiteY28" fmla="*/ 165764 h 230002"/>
                    <a:gd name="connsiteX29" fmla="*/ 30319 w 237000"/>
                    <a:gd name="connsiteY29" fmla="*/ 154025 h 230002"/>
                    <a:gd name="connsiteX30" fmla="*/ 28375 w 237000"/>
                    <a:gd name="connsiteY30" fmla="*/ 154241 h 230002"/>
                    <a:gd name="connsiteX31" fmla="*/ 73 w 237000"/>
                    <a:gd name="connsiteY31" fmla="*/ 128100 h 230002"/>
                    <a:gd name="connsiteX32" fmla="*/ 21605 w 237000"/>
                    <a:gd name="connsiteY32" fmla="*/ 98791 h 230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7000" h="230002">
                      <a:moveTo>
                        <a:pt x="21461" y="98718"/>
                      </a:moveTo>
                      <a:cubicBezTo>
                        <a:pt x="16709" y="94038"/>
                        <a:pt x="13540" y="87556"/>
                        <a:pt x="13036" y="80139"/>
                      </a:cubicBezTo>
                      <a:cubicBezTo>
                        <a:pt x="12027" y="65376"/>
                        <a:pt x="22038" y="52557"/>
                        <a:pt x="35720" y="50613"/>
                      </a:cubicBezTo>
                      <a:cubicBezTo>
                        <a:pt x="30247" y="45716"/>
                        <a:pt x="26647" y="38659"/>
                        <a:pt x="26070" y="30593"/>
                      </a:cubicBezTo>
                      <a:cubicBezTo>
                        <a:pt x="24990" y="14750"/>
                        <a:pt x="36297" y="1067"/>
                        <a:pt x="51275" y="59"/>
                      </a:cubicBezTo>
                      <a:cubicBezTo>
                        <a:pt x="66254" y="-949"/>
                        <a:pt x="79289" y="11077"/>
                        <a:pt x="80369" y="26920"/>
                      </a:cubicBezTo>
                      <a:cubicBezTo>
                        <a:pt x="80729" y="32321"/>
                        <a:pt x="79649" y="37434"/>
                        <a:pt x="77489" y="41899"/>
                      </a:cubicBezTo>
                      <a:lnTo>
                        <a:pt x="96212" y="40603"/>
                      </a:lnTo>
                      <a:cubicBezTo>
                        <a:pt x="96068" y="42043"/>
                        <a:pt x="96068" y="43556"/>
                        <a:pt x="96212" y="45068"/>
                      </a:cubicBezTo>
                      <a:cubicBezTo>
                        <a:pt x="96716" y="52413"/>
                        <a:pt x="99885" y="58967"/>
                        <a:pt x="104638" y="63648"/>
                      </a:cubicBezTo>
                      <a:cubicBezTo>
                        <a:pt x="91531" y="66096"/>
                        <a:pt x="82098" y="78627"/>
                        <a:pt x="83106" y="92957"/>
                      </a:cubicBezTo>
                      <a:cubicBezTo>
                        <a:pt x="84186" y="108368"/>
                        <a:pt x="96788" y="120107"/>
                        <a:pt x="111407" y="119098"/>
                      </a:cubicBezTo>
                      <a:cubicBezTo>
                        <a:pt x="112055" y="119098"/>
                        <a:pt x="112704" y="118954"/>
                        <a:pt x="113351" y="118882"/>
                      </a:cubicBezTo>
                      <a:cubicBezTo>
                        <a:pt x="112344" y="122555"/>
                        <a:pt x="111912" y="126516"/>
                        <a:pt x="112199" y="130621"/>
                      </a:cubicBezTo>
                      <a:cubicBezTo>
                        <a:pt x="113496" y="149633"/>
                        <a:pt x="129123" y="164107"/>
                        <a:pt x="147126" y="162883"/>
                      </a:cubicBezTo>
                      <a:cubicBezTo>
                        <a:pt x="154760" y="162379"/>
                        <a:pt x="161601" y="159066"/>
                        <a:pt x="166858" y="154025"/>
                      </a:cubicBezTo>
                      <a:cubicBezTo>
                        <a:pt x="166858" y="154313"/>
                        <a:pt x="166858" y="154601"/>
                        <a:pt x="166858" y="154961"/>
                      </a:cubicBezTo>
                      <a:cubicBezTo>
                        <a:pt x="168155" y="174045"/>
                        <a:pt x="183782" y="188448"/>
                        <a:pt x="201785" y="187224"/>
                      </a:cubicBezTo>
                      <a:cubicBezTo>
                        <a:pt x="207978" y="186792"/>
                        <a:pt x="213667" y="184559"/>
                        <a:pt x="218348" y="181031"/>
                      </a:cubicBezTo>
                      <a:cubicBezTo>
                        <a:pt x="222885" y="187440"/>
                        <a:pt x="229510" y="192049"/>
                        <a:pt x="237000" y="193993"/>
                      </a:cubicBezTo>
                      <a:cubicBezTo>
                        <a:pt x="232679" y="206164"/>
                        <a:pt x="221877" y="215165"/>
                        <a:pt x="208770" y="216102"/>
                      </a:cubicBezTo>
                      <a:cubicBezTo>
                        <a:pt x="202073" y="216534"/>
                        <a:pt x="195736" y="214877"/>
                        <a:pt x="190335" y="211565"/>
                      </a:cubicBezTo>
                      <a:cubicBezTo>
                        <a:pt x="185294" y="221791"/>
                        <a:pt x="175428" y="229064"/>
                        <a:pt x="163689" y="229928"/>
                      </a:cubicBezTo>
                      <a:cubicBezTo>
                        <a:pt x="152239" y="230720"/>
                        <a:pt x="141725" y="225103"/>
                        <a:pt x="135316" y="216102"/>
                      </a:cubicBezTo>
                      <a:cubicBezTo>
                        <a:pt x="130563" y="219630"/>
                        <a:pt x="124946" y="221863"/>
                        <a:pt x="118753" y="222295"/>
                      </a:cubicBezTo>
                      <a:cubicBezTo>
                        <a:pt x="100749" y="223519"/>
                        <a:pt x="85122" y="209116"/>
                        <a:pt x="83826" y="190032"/>
                      </a:cubicBezTo>
                      <a:cubicBezTo>
                        <a:pt x="83826" y="189744"/>
                        <a:pt x="83826" y="189456"/>
                        <a:pt x="83826" y="189168"/>
                      </a:cubicBezTo>
                      <a:cubicBezTo>
                        <a:pt x="78569" y="194209"/>
                        <a:pt x="71800" y="197522"/>
                        <a:pt x="64094" y="198026"/>
                      </a:cubicBezTo>
                      <a:cubicBezTo>
                        <a:pt x="46090" y="199250"/>
                        <a:pt x="30463" y="184775"/>
                        <a:pt x="29167" y="165764"/>
                      </a:cubicBezTo>
                      <a:cubicBezTo>
                        <a:pt x="28879" y="161731"/>
                        <a:pt x="29311" y="157770"/>
                        <a:pt x="30319" y="154025"/>
                      </a:cubicBezTo>
                      <a:cubicBezTo>
                        <a:pt x="29671" y="154097"/>
                        <a:pt x="29095" y="154241"/>
                        <a:pt x="28375" y="154241"/>
                      </a:cubicBezTo>
                      <a:cubicBezTo>
                        <a:pt x="13828" y="155250"/>
                        <a:pt x="1154" y="143511"/>
                        <a:pt x="73" y="128100"/>
                      </a:cubicBezTo>
                      <a:cubicBezTo>
                        <a:pt x="-935" y="113697"/>
                        <a:pt x="8571" y="101239"/>
                        <a:pt x="21605" y="98791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1" name="Freeform: Shape 3750">
                  <a:extLst>
                    <a:ext uri="{FF2B5EF4-FFF2-40B4-BE49-F238E27FC236}">
                      <a16:creationId xmlns:a16="http://schemas.microsoft.com/office/drawing/2014/main" id="{762719F3-FAE0-38F7-22C1-57B5857A8058}"/>
                    </a:ext>
                  </a:extLst>
                </p:cNvPr>
                <p:cNvSpPr/>
                <p:nvPr/>
              </p:nvSpPr>
              <p:spPr>
                <a:xfrm>
                  <a:off x="4488776" y="1905006"/>
                  <a:ext cx="175866" cy="73650"/>
                </a:xfrm>
                <a:custGeom>
                  <a:avLst/>
                  <a:gdLst>
                    <a:gd name="connsiteX0" fmla="*/ 12858 w 175866"/>
                    <a:gd name="connsiteY0" fmla="*/ 9967 h 73650"/>
                    <a:gd name="connsiteX1" fmla="*/ 158975 w 175866"/>
                    <a:gd name="connsiteY1" fmla="*/ 29 h 73650"/>
                    <a:gd name="connsiteX2" fmla="*/ 173738 w 175866"/>
                    <a:gd name="connsiteY2" fmla="*/ 13712 h 73650"/>
                    <a:gd name="connsiteX3" fmla="*/ 175827 w 175866"/>
                    <a:gd name="connsiteY3" fmla="*/ 43742 h 73650"/>
                    <a:gd name="connsiteX4" fmla="*/ 163008 w 175866"/>
                    <a:gd name="connsiteY4" fmla="*/ 59297 h 73650"/>
                    <a:gd name="connsiteX5" fmla="*/ 101292 w 175866"/>
                    <a:gd name="connsiteY5" fmla="*/ 63545 h 73650"/>
                    <a:gd name="connsiteX6" fmla="*/ 92218 w 175866"/>
                    <a:gd name="connsiteY6" fmla="*/ 73628 h 73650"/>
                    <a:gd name="connsiteX7" fmla="*/ 81848 w 175866"/>
                    <a:gd name="connsiteY7" fmla="*/ 64842 h 73650"/>
                    <a:gd name="connsiteX8" fmla="*/ 16891 w 175866"/>
                    <a:gd name="connsiteY8" fmla="*/ 69307 h 73650"/>
                    <a:gd name="connsiteX9" fmla="*/ 2128 w 175866"/>
                    <a:gd name="connsiteY9" fmla="*/ 55624 h 73650"/>
                    <a:gd name="connsiteX10" fmla="*/ 40 w 175866"/>
                    <a:gd name="connsiteY10" fmla="*/ 25594 h 73650"/>
                    <a:gd name="connsiteX11" fmla="*/ 12858 w 175866"/>
                    <a:gd name="connsiteY11" fmla="*/ 10039 h 7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5866" h="73650">
                      <a:moveTo>
                        <a:pt x="12858" y="9967"/>
                      </a:moveTo>
                      <a:lnTo>
                        <a:pt x="158975" y="29"/>
                      </a:lnTo>
                      <a:cubicBezTo>
                        <a:pt x="166609" y="-475"/>
                        <a:pt x="173234" y="5646"/>
                        <a:pt x="173738" y="13712"/>
                      </a:cubicBezTo>
                      <a:lnTo>
                        <a:pt x="175827" y="43742"/>
                      </a:lnTo>
                      <a:cubicBezTo>
                        <a:pt x="176402" y="51807"/>
                        <a:pt x="170641" y="58793"/>
                        <a:pt x="163008" y="59297"/>
                      </a:cubicBezTo>
                      <a:lnTo>
                        <a:pt x="101292" y="63545"/>
                      </a:lnTo>
                      <a:cubicBezTo>
                        <a:pt x="101292" y="68875"/>
                        <a:pt x="97331" y="73267"/>
                        <a:pt x="92218" y="73628"/>
                      </a:cubicBezTo>
                      <a:cubicBezTo>
                        <a:pt x="87105" y="73988"/>
                        <a:pt x="82640" y="70099"/>
                        <a:pt x="81848" y="64842"/>
                      </a:cubicBezTo>
                      <a:lnTo>
                        <a:pt x="16891" y="69307"/>
                      </a:lnTo>
                      <a:cubicBezTo>
                        <a:pt x="9258" y="69811"/>
                        <a:pt x="2632" y="63690"/>
                        <a:pt x="2128" y="55624"/>
                      </a:cubicBezTo>
                      <a:lnTo>
                        <a:pt x="40" y="25594"/>
                      </a:lnTo>
                      <a:cubicBezTo>
                        <a:pt x="-537" y="17528"/>
                        <a:pt x="5225" y="10543"/>
                        <a:pt x="12858" y="10039"/>
                      </a:cubicBezTo>
                      <a:close/>
                    </a:path>
                  </a:pathLst>
                </a:custGeom>
                <a:solidFill>
                  <a:srgbClr val="FFDCDC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3752" name="Freeform: Shape 3751">
                  <a:extLst>
                    <a:ext uri="{FF2B5EF4-FFF2-40B4-BE49-F238E27FC236}">
                      <a16:creationId xmlns:a16="http://schemas.microsoft.com/office/drawing/2014/main" id="{FAD5B7D8-38A0-D6A3-CE54-9FDCA7BDCE08}"/>
                    </a:ext>
                  </a:extLst>
                </p:cNvPr>
                <p:cNvSpPr/>
                <p:nvPr/>
              </p:nvSpPr>
              <p:spPr>
                <a:xfrm>
                  <a:off x="4601082" y="1928703"/>
                  <a:ext cx="32553" cy="23429"/>
                </a:xfrm>
                <a:custGeom>
                  <a:avLst/>
                  <a:gdLst>
                    <a:gd name="connsiteX0" fmla="*/ 15055 w 32553"/>
                    <a:gd name="connsiteY0" fmla="*/ 3914 h 23429"/>
                    <a:gd name="connsiteX1" fmla="*/ 364 w 32553"/>
                    <a:gd name="connsiteY1" fmla="*/ 23429 h 23429"/>
                    <a:gd name="connsiteX2" fmla="*/ 76 w 32553"/>
                    <a:gd name="connsiteY2" fmla="*/ 23429 h 23429"/>
                    <a:gd name="connsiteX3" fmla="*/ 14767 w 32553"/>
                    <a:gd name="connsiteY3" fmla="*/ 25 h 23429"/>
                    <a:gd name="connsiteX4" fmla="*/ 32554 w 32553"/>
                    <a:gd name="connsiteY4" fmla="*/ 21269 h 23429"/>
                    <a:gd name="connsiteX5" fmla="*/ 32266 w 32553"/>
                    <a:gd name="connsiteY5" fmla="*/ 21269 h 23429"/>
                    <a:gd name="connsiteX6" fmla="*/ 15055 w 32553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3" h="23429">
                      <a:moveTo>
                        <a:pt x="15055" y="3914"/>
                      </a:moveTo>
                      <a:cubicBezTo>
                        <a:pt x="7061" y="4490"/>
                        <a:pt x="940" y="12915"/>
                        <a:pt x="364" y="23429"/>
                      </a:cubicBezTo>
                      <a:lnTo>
                        <a:pt x="76" y="23429"/>
                      </a:lnTo>
                      <a:cubicBezTo>
                        <a:pt x="-789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955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178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3" name="Freeform: Shape 3752">
                  <a:extLst>
                    <a:ext uri="{FF2B5EF4-FFF2-40B4-BE49-F238E27FC236}">
                      <a16:creationId xmlns:a16="http://schemas.microsoft.com/office/drawing/2014/main" id="{AEB4F7AC-960C-F07F-D7D8-8F632B16096B}"/>
                    </a:ext>
                  </a:extLst>
                </p:cNvPr>
                <p:cNvSpPr/>
                <p:nvPr/>
              </p:nvSpPr>
              <p:spPr>
                <a:xfrm>
                  <a:off x="4521218" y="1934176"/>
                  <a:ext cx="32554" cy="23429"/>
                </a:xfrm>
                <a:custGeom>
                  <a:avLst/>
                  <a:gdLst>
                    <a:gd name="connsiteX0" fmla="*/ 15055 w 32554"/>
                    <a:gd name="connsiteY0" fmla="*/ 3914 h 23429"/>
                    <a:gd name="connsiteX1" fmla="*/ 292 w 32554"/>
                    <a:gd name="connsiteY1" fmla="*/ 23430 h 23429"/>
                    <a:gd name="connsiteX2" fmla="*/ 76 w 32554"/>
                    <a:gd name="connsiteY2" fmla="*/ 23430 h 23429"/>
                    <a:gd name="connsiteX3" fmla="*/ 14767 w 32554"/>
                    <a:gd name="connsiteY3" fmla="*/ 25 h 23429"/>
                    <a:gd name="connsiteX4" fmla="*/ 32554 w 32554"/>
                    <a:gd name="connsiteY4" fmla="*/ 21269 h 23429"/>
                    <a:gd name="connsiteX5" fmla="*/ 32266 w 32554"/>
                    <a:gd name="connsiteY5" fmla="*/ 21269 h 23429"/>
                    <a:gd name="connsiteX6" fmla="*/ 15055 w 32554"/>
                    <a:gd name="connsiteY6" fmla="*/ 3914 h 2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554" h="23429">
                      <a:moveTo>
                        <a:pt x="15055" y="3914"/>
                      </a:moveTo>
                      <a:cubicBezTo>
                        <a:pt x="7061" y="4490"/>
                        <a:pt x="940" y="12916"/>
                        <a:pt x="292" y="23430"/>
                      </a:cubicBezTo>
                      <a:lnTo>
                        <a:pt x="76" y="23430"/>
                      </a:lnTo>
                      <a:cubicBezTo>
                        <a:pt x="-788" y="11115"/>
                        <a:pt x="5837" y="601"/>
                        <a:pt x="14767" y="25"/>
                      </a:cubicBezTo>
                      <a:cubicBezTo>
                        <a:pt x="23768" y="-551"/>
                        <a:pt x="31690" y="8883"/>
                        <a:pt x="32554" y="21269"/>
                      </a:cubicBezTo>
                      <a:lnTo>
                        <a:pt x="32266" y="21269"/>
                      </a:lnTo>
                      <a:cubicBezTo>
                        <a:pt x="30250" y="10899"/>
                        <a:pt x="23048" y="3338"/>
                        <a:pt x="15055" y="3914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4" name="Freeform: Shape 3753">
                  <a:extLst>
                    <a:ext uri="{FF2B5EF4-FFF2-40B4-BE49-F238E27FC236}">
                      <a16:creationId xmlns:a16="http://schemas.microsoft.com/office/drawing/2014/main" id="{713A2A0B-EFC7-71A6-BCCA-BF6580EA79A6}"/>
                    </a:ext>
                  </a:extLst>
                </p:cNvPr>
                <p:cNvSpPr/>
                <p:nvPr/>
              </p:nvSpPr>
              <p:spPr>
                <a:xfrm>
                  <a:off x="4566663" y="1979858"/>
                  <a:ext cx="29203" cy="17607"/>
                </a:xfrm>
                <a:custGeom>
                  <a:avLst/>
                  <a:gdLst>
                    <a:gd name="connsiteX0" fmla="*/ 14907 w 29203"/>
                    <a:gd name="connsiteY0" fmla="*/ 7345 h 17607"/>
                    <a:gd name="connsiteX1" fmla="*/ 29022 w 29203"/>
                    <a:gd name="connsiteY1" fmla="*/ 0 h 17607"/>
                    <a:gd name="connsiteX2" fmla="*/ 29166 w 29203"/>
                    <a:gd name="connsiteY2" fmla="*/ 1152 h 17607"/>
                    <a:gd name="connsiteX3" fmla="*/ 15627 w 29203"/>
                    <a:gd name="connsiteY3" fmla="*/ 17571 h 17607"/>
                    <a:gd name="connsiteX4" fmla="*/ 0 w 29203"/>
                    <a:gd name="connsiteY4" fmla="*/ 3097 h 17607"/>
                    <a:gd name="connsiteX5" fmla="*/ 0 w 29203"/>
                    <a:gd name="connsiteY5" fmla="*/ 1872 h 17607"/>
                    <a:gd name="connsiteX6" fmla="*/ 14979 w 29203"/>
                    <a:gd name="connsiteY6" fmla="*/ 7201 h 17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203" h="17607">
                      <a:moveTo>
                        <a:pt x="14907" y="7345"/>
                      </a:moveTo>
                      <a:cubicBezTo>
                        <a:pt x="22613" y="6841"/>
                        <a:pt x="28662" y="3601"/>
                        <a:pt x="29022" y="0"/>
                      </a:cubicBezTo>
                      <a:cubicBezTo>
                        <a:pt x="29022" y="360"/>
                        <a:pt x="29094" y="792"/>
                        <a:pt x="29166" y="1152"/>
                      </a:cubicBezTo>
                      <a:cubicBezTo>
                        <a:pt x="29742" y="9722"/>
                        <a:pt x="23693" y="17067"/>
                        <a:pt x="15627" y="17571"/>
                      </a:cubicBezTo>
                      <a:cubicBezTo>
                        <a:pt x="7561" y="18147"/>
                        <a:pt x="576" y="11666"/>
                        <a:pt x="0" y="3097"/>
                      </a:cubicBezTo>
                      <a:cubicBezTo>
                        <a:pt x="0" y="2664"/>
                        <a:pt x="0" y="2304"/>
                        <a:pt x="0" y="1872"/>
                      </a:cubicBezTo>
                      <a:cubicBezTo>
                        <a:pt x="792" y="5401"/>
                        <a:pt x="7274" y="7778"/>
                        <a:pt x="14979" y="7201"/>
                      </a:cubicBezTo>
                      <a:close/>
                    </a:path>
                  </a:pathLst>
                </a:custGeom>
                <a:solidFill>
                  <a:srgbClr val="3D342A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755" name="Graphic 6">
                  <a:extLst>
                    <a:ext uri="{FF2B5EF4-FFF2-40B4-BE49-F238E27FC236}">
                      <a16:creationId xmlns:a16="http://schemas.microsoft.com/office/drawing/2014/main" id="{3E631402-139B-DCB6-6720-C76956609C5B}"/>
                    </a:ext>
                  </a:extLst>
                </p:cNvPr>
                <p:cNvGrpSpPr/>
                <p:nvPr/>
              </p:nvGrpSpPr>
              <p:grpSpPr>
                <a:xfrm>
                  <a:off x="4489752" y="1908708"/>
                  <a:ext cx="171897" cy="21336"/>
                  <a:chOff x="4489752" y="1908708"/>
                  <a:chExt cx="171897" cy="21336"/>
                </a:xfrm>
              </p:grpSpPr>
              <p:sp>
                <p:nvSpPr>
                  <p:cNvPr id="3760" name="Freeform: Shape 3759">
                    <a:extLst>
                      <a:ext uri="{FF2B5EF4-FFF2-40B4-BE49-F238E27FC236}">
                        <a16:creationId xmlns:a16="http://schemas.microsoft.com/office/drawing/2014/main" id="{90EF978C-D33F-827D-3977-D0B4999F6A17}"/>
                      </a:ext>
                    </a:extLst>
                  </p:cNvPr>
                  <p:cNvSpPr/>
                  <p:nvPr/>
                </p:nvSpPr>
                <p:spPr>
                  <a:xfrm>
                    <a:off x="4489752" y="1918214"/>
                    <a:ext cx="4104" cy="5977"/>
                  </a:xfrm>
                  <a:custGeom>
                    <a:avLst/>
                    <a:gdLst>
                      <a:gd name="connsiteX0" fmla="*/ 0 w 4104"/>
                      <a:gd name="connsiteY0" fmla="*/ 5977 h 5977"/>
                      <a:gd name="connsiteX1" fmla="*/ 4105 w 4104"/>
                      <a:gd name="connsiteY1" fmla="*/ 0 h 5977"/>
                      <a:gd name="connsiteX2" fmla="*/ 0 w 4104"/>
                      <a:gd name="connsiteY2" fmla="*/ 5977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04" h="5977">
                        <a:moveTo>
                          <a:pt x="0" y="5977"/>
                        </a:moveTo>
                        <a:cubicBezTo>
                          <a:pt x="864" y="3601"/>
                          <a:pt x="2305" y="1584"/>
                          <a:pt x="4105" y="0"/>
                        </a:cubicBezTo>
                        <a:cubicBezTo>
                          <a:pt x="3097" y="2232"/>
                          <a:pt x="1728" y="4321"/>
                          <a:pt x="0" y="5977"/>
                        </a:cubicBezTo>
                        <a:close/>
                      </a:path>
                    </a:pathLst>
                  </a:custGeom>
                  <a:solidFill>
                    <a:srgbClr val="F1C79F"/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61" name="Freeform: Shape 3760">
                    <a:extLst>
                      <a:ext uri="{FF2B5EF4-FFF2-40B4-BE49-F238E27FC236}">
                        <a16:creationId xmlns:a16="http://schemas.microsoft.com/office/drawing/2014/main" id="{D236CA6B-0FA0-B80E-C670-3DFAF6753076}"/>
                      </a:ext>
                    </a:extLst>
                  </p:cNvPr>
                  <p:cNvSpPr/>
                  <p:nvPr/>
                </p:nvSpPr>
                <p:spPr>
                  <a:xfrm>
                    <a:off x="4494144" y="1908708"/>
                    <a:ext cx="167505" cy="21336"/>
                  </a:xfrm>
                  <a:custGeom>
                    <a:avLst/>
                    <a:gdLst>
                      <a:gd name="connsiteX0" fmla="*/ 0 w 167505"/>
                      <a:gd name="connsiteY0" fmla="*/ 9290 h 21336"/>
                      <a:gd name="connsiteX1" fmla="*/ 1440 w 167505"/>
                      <a:gd name="connsiteY1" fmla="*/ 8282 h 21336"/>
                      <a:gd name="connsiteX2" fmla="*/ 16131 w 167505"/>
                      <a:gd name="connsiteY2" fmla="*/ 14835 h 21336"/>
                      <a:gd name="connsiteX3" fmla="*/ 30678 w 167505"/>
                      <a:gd name="connsiteY3" fmla="*/ 4753 h 21336"/>
                      <a:gd name="connsiteX4" fmla="*/ 31974 w 167505"/>
                      <a:gd name="connsiteY4" fmla="*/ 4753 h 21336"/>
                      <a:gd name="connsiteX5" fmla="*/ 47745 w 167505"/>
                      <a:gd name="connsiteY5" fmla="*/ 12674 h 21336"/>
                      <a:gd name="connsiteX6" fmla="*/ 63301 w 167505"/>
                      <a:gd name="connsiteY6" fmla="*/ 0 h 21336"/>
                      <a:gd name="connsiteX7" fmla="*/ 64741 w 167505"/>
                      <a:gd name="connsiteY7" fmla="*/ 2448 h 21336"/>
                      <a:gd name="connsiteX8" fmla="*/ 81088 w 167505"/>
                      <a:gd name="connsiteY8" fmla="*/ 11234 h 21336"/>
                      <a:gd name="connsiteX9" fmla="*/ 96067 w 167505"/>
                      <a:gd name="connsiteY9" fmla="*/ 288 h 21336"/>
                      <a:gd name="connsiteX10" fmla="*/ 96427 w 167505"/>
                      <a:gd name="connsiteY10" fmla="*/ 288 h 21336"/>
                      <a:gd name="connsiteX11" fmla="*/ 113639 w 167505"/>
                      <a:gd name="connsiteY11" fmla="*/ 10730 h 21336"/>
                      <a:gd name="connsiteX12" fmla="*/ 127393 w 167505"/>
                      <a:gd name="connsiteY12" fmla="*/ 2232 h 21336"/>
                      <a:gd name="connsiteX13" fmla="*/ 143885 w 167505"/>
                      <a:gd name="connsiteY13" fmla="*/ 11234 h 21336"/>
                      <a:gd name="connsiteX14" fmla="*/ 158359 w 167505"/>
                      <a:gd name="connsiteY14" fmla="*/ 1368 h 21336"/>
                      <a:gd name="connsiteX15" fmla="*/ 165849 w 167505"/>
                      <a:gd name="connsiteY15" fmla="*/ 2737 h 21336"/>
                      <a:gd name="connsiteX16" fmla="*/ 167505 w 167505"/>
                      <a:gd name="connsiteY16" fmla="*/ 6121 h 21336"/>
                      <a:gd name="connsiteX17" fmla="*/ 167361 w 167505"/>
                      <a:gd name="connsiteY17" fmla="*/ 8714 h 21336"/>
                      <a:gd name="connsiteX18" fmla="*/ 158647 w 167505"/>
                      <a:gd name="connsiteY18" fmla="*/ 4753 h 21336"/>
                      <a:gd name="connsiteX19" fmla="*/ 144317 w 167505"/>
                      <a:gd name="connsiteY19" fmla="*/ 16779 h 21336"/>
                      <a:gd name="connsiteX20" fmla="*/ 127681 w 167505"/>
                      <a:gd name="connsiteY20" fmla="*/ 5617 h 21336"/>
                      <a:gd name="connsiteX21" fmla="*/ 114071 w 167505"/>
                      <a:gd name="connsiteY21" fmla="*/ 15843 h 21336"/>
                      <a:gd name="connsiteX22" fmla="*/ 96571 w 167505"/>
                      <a:gd name="connsiteY22" fmla="*/ 3313 h 21336"/>
                      <a:gd name="connsiteX23" fmla="*/ 81016 w 167505"/>
                      <a:gd name="connsiteY23" fmla="*/ 17716 h 21336"/>
                      <a:gd name="connsiteX24" fmla="*/ 63733 w 167505"/>
                      <a:gd name="connsiteY24" fmla="*/ 3313 h 21336"/>
                      <a:gd name="connsiteX25" fmla="*/ 47818 w 167505"/>
                      <a:gd name="connsiteY25" fmla="*/ 18292 h 21336"/>
                      <a:gd name="connsiteX26" fmla="*/ 31542 w 167505"/>
                      <a:gd name="connsiteY26" fmla="*/ 7057 h 21336"/>
                      <a:gd name="connsiteX27" fmla="*/ 16635 w 167505"/>
                      <a:gd name="connsiteY27" fmla="*/ 21316 h 21336"/>
                      <a:gd name="connsiteX28" fmla="*/ 0 w 167505"/>
                      <a:gd name="connsiteY28" fmla="*/ 9362 h 21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67505" h="21336">
                        <a:moveTo>
                          <a:pt x="0" y="9290"/>
                        </a:moveTo>
                        <a:cubicBezTo>
                          <a:pt x="432" y="8930"/>
                          <a:pt x="936" y="8570"/>
                          <a:pt x="1440" y="8282"/>
                        </a:cubicBezTo>
                        <a:cubicBezTo>
                          <a:pt x="5041" y="12602"/>
                          <a:pt x="10370" y="15195"/>
                          <a:pt x="16131" y="14835"/>
                        </a:cubicBezTo>
                        <a:cubicBezTo>
                          <a:pt x="22540" y="14403"/>
                          <a:pt x="27942" y="10370"/>
                          <a:pt x="30678" y="4753"/>
                        </a:cubicBezTo>
                        <a:lnTo>
                          <a:pt x="31974" y="4753"/>
                        </a:lnTo>
                        <a:cubicBezTo>
                          <a:pt x="35503" y="9866"/>
                          <a:pt x="41336" y="12674"/>
                          <a:pt x="47745" y="12674"/>
                        </a:cubicBezTo>
                        <a:cubicBezTo>
                          <a:pt x="55235" y="12602"/>
                          <a:pt x="60564" y="5545"/>
                          <a:pt x="63301" y="0"/>
                        </a:cubicBezTo>
                        <a:lnTo>
                          <a:pt x="64741" y="2448"/>
                        </a:lnTo>
                        <a:cubicBezTo>
                          <a:pt x="68198" y="8138"/>
                          <a:pt x="74319" y="11738"/>
                          <a:pt x="81088" y="11234"/>
                        </a:cubicBezTo>
                        <a:cubicBezTo>
                          <a:pt x="87857" y="10802"/>
                          <a:pt x="93475" y="6337"/>
                          <a:pt x="96067" y="288"/>
                        </a:cubicBezTo>
                        <a:lnTo>
                          <a:pt x="96427" y="288"/>
                        </a:lnTo>
                        <a:cubicBezTo>
                          <a:pt x="99596" y="6913"/>
                          <a:pt x="106221" y="11234"/>
                          <a:pt x="113639" y="10730"/>
                        </a:cubicBezTo>
                        <a:cubicBezTo>
                          <a:pt x="119472" y="10298"/>
                          <a:pt x="124369" y="7057"/>
                          <a:pt x="127393" y="2232"/>
                        </a:cubicBezTo>
                        <a:cubicBezTo>
                          <a:pt x="130778" y="7994"/>
                          <a:pt x="137043" y="11738"/>
                          <a:pt x="143885" y="11234"/>
                        </a:cubicBezTo>
                        <a:cubicBezTo>
                          <a:pt x="150222" y="10802"/>
                          <a:pt x="155551" y="6913"/>
                          <a:pt x="158359" y="1368"/>
                        </a:cubicBezTo>
                        <a:cubicBezTo>
                          <a:pt x="160664" y="2305"/>
                          <a:pt x="163256" y="2809"/>
                          <a:pt x="165849" y="2737"/>
                        </a:cubicBezTo>
                        <a:cubicBezTo>
                          <a:pt x="166497" y="3745"/>
                          <a:pt x="167073" y="4897"/>
                          <a:pt x="167505" y="6121"/>
                        </a:cubicBezTo>
                        <a:cubicBezTo>
                          <a:pt x="167433" y="6121"/>
                          <a:pt x="167505" y="8714"/>
                          <a:pt x="167361" y="8714"/>
                        </a:cubicBezTo>
                        <a:cubicBezTo>
                          <a:pt x="164336" y="8930"/>
                          <a:pt x="161240" y="5833"/>
                          <a:pt x="158647" y="4753"/>
                        </a:cubicBezTo>
                        <a:cubicBezTo>
                          <a:pt x="155839" y="10226"/>
                          <a:pt x="150654" y="16347"/>
                          <a:pt x="144317" y="16779"/>
                        </a:cubicBezTo>
                        <a:cubicBezTo>
                          <a:pt x="137475" y="17211"/>
                          <a:pt x="131066" y="11378"/>
                          <a:pt x="127681" y="5617"/>
                        </a:cubicBezTo>
                        <a:cubicBezTo>
                          <a:pt x="124729" y="10370"/>
                          <a:pt x="119904" y="15411"/>
                          <a:pt x="114071" y="15843"/>
                        </a:cubicBezTo>
                        <a:cubicBezTo>
                          <a:pt x="106509" y="16347"/>
                          <a:pt x="99668" y="10154"/>
                          <a:pt x="96571" y="3313"/>
                        </a:cubicBezTo>
                        <a:cubicBezTo>
                          <a:pt x="94051" y="9578"/>
                          <a:pt x="87929" y="17211"/>
                          <a:pt x="81016" y="17716"/>
                        </a:cubicBezTo>
                        <a:cubicBezTo>
                          <a:pt x="73310" y="18220"/>
                          <a:pt x="66757" y="10442"/>
                          <a:pt x="63733" y="3313"/>
                        </a:cubicBezTo>
                        <a:cubicBezTo>
                          <a:pt x="61500" y="10370"/>
                          <a:pt x="55235" y="17788"/>
                          <a:pt x="47818" y="18292"/>
                        </a:cubicBezTo>
                        <a:cubicBezTo>
                          <a:pt x="40904" y="18724"/>
                          <a:pt x="34927" y="12890"/>
                          <a:pt x="31542" y="7057"/>
                        </a:cubicBezTo>
                        <a:cubicBezTo>
                          <a:pt x="28950" y="13323"/>
                          <a:pt x="23477" y="20812"/>
                          <a:pt x="16635" y="21316"/>
                        </a:cubicBezTo>
                        <a:cubicBezTo>
                          <a:pt x="9794" y="21748"/>
                          <a:pt x="3457" y="15123"/>
                          <a:pt x="0" y="9362"/>
                        </a:cubicBezTo>
                        <a:close/>
                      </a:path>
                    </a:pathLst>
                  </a:custGeom>
                  <a:solidFill>
                    <a:srgbClr val="F1C79F">
                      <a:alpha val="62000"/>
                    </a:srgbClr>
                  </a:solidFill>
                  <a:ln w="72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756" name="Freeform: Shape 3755">
                  <a:extLst>
                    <a:ext uri="{FF2B5EF4-FFF2-40B4-BE49-F238E27FC236}">
                      <a16:creationId xmlns:a16="http://schemas.microsoft.com/office/drawing/2014/main" id="{5FE83B0E-AC32-A5D2-A5B7-F730D5B972E6}"/>
                    </a:ext>
                  </a:extLst>
                </p:cNvPr>
                <p:cNvSpPr/>
                <p:nvPr/>
              </p:nvSpPr>
              <p:spPr>
                <a:xfrm>
                  <a:off x="4459243" y="1857974"/>
                  <a:ext cx="230530" cy="67190"/>
                </a:xfrm>
                <a:custGeom>
                  <a:avLst/>
                  <a:gdLst>
                    <a:gd name="connsiteX0" fmla="*/ 4656 w 230530"/>
                    <a:gd name="connsiteY0" fmla="*/ 35755 h 67190"/>
                    <a:gd name="connsiteX1" fmla="*/ 2927 w 230530"/>
                    <a:gd name="connsiteY1" fmla="*/ 29561 h 67190"/>
                    <a:gd name="connsiteX2" fmla="*/ 16466 w 230530"/>
                    <a:gd name="connsiteY2" fmla="*/ 13070 h 67190"/>
                    <a:gd name="connsiteX3" fmla="*/ 26044 w 230530"/>
                    <a:gd name="connsiteY3" fmla="*/ 16023 h 67190"/>
                    <a:gd name="connsiteX4" fmla="*/ 40447 w 230530"/>
                    <a:gd name="connsiteY4" fmla="*/ 6301 h 67190"/>
                    <a:gd name="connsiteX5" fmla="*/ 55930 w 230530"/>
                    <a:gd name="connsiteY5" fmla="*/ 13790 h 67190"/>
                    <a:gd name="connsiteX6" fmla="*/ 69685 w 230530"/>
                    <a:gd name="connsiteY6" fmla="*/ 5149 h 67190"/>
                    <a:gd name="connsiteX7" fmla="*/ 77606 w 230530"/>
                    <a:gd name="connsiteY7" fmla="*/ 6517 h 67190"/>
                    <a:gd name="connsiteX8" fmla="*/ 86680 w 230530"/>
                    <a:gd name="connsiteY8" fmla="*/ 3132 h 67190"/>
                    <a:gd name="connsiteX9" fmla="*/ 103675 w 230530"/>
                    <a:gd name="connsiteY9" fmla="*/ 13142 h 67190"/>
                    <a:gd name="connsiteX10" fmla="*/ 118438 w 230530"/>
                    <a:gd name="connsiteY10" fmla="*/ 2700 h 67190"/>
                    <a:gd name="connsiteX11" fmla="*/ 134353 w 230530"/>
                    <a:gd name="connsiteY11" fmla="*/ 10766 h 67190"/>
                    <a:gd name="connsiteX12" fmla="*/ 148540 w 230530"/>
                    <a:gd name="connsiteY12" fmla="*/ 1476 h 67190"/>
                    <a:gd name="connsiteX13" fmla="*/ 155525 w 230530"/>
                    <a:gd name="connsiteY13" fmla="*/ 2484 h 67190"/>
                    <a:gd name="connsiteX14" fmla="*/ 159919 w 230530"/>
                    <a:gd name="connsiteY14" fmla="*/ 1548 h 67190"/>
                    <a:gd name="connsiteX15" fmla="*/ 172449 w 230530"/>
                    <a:gd name="connsiteY15" fmla="*/ 5869 h 67190"/>
                    <a:gd name="connsiteX16" fmla="*/ 183467 w 230530"/>
                    <a:gd name="connsiteY16" fmla="*/ 828 h 67190"/>
                    <a:gd name="connsiteX17" fmla="*/ 196718 w 230530"/>
                    <a:gd name="connsiteY17" fmla="*/ 5725 h 67190"/>
                    <a:gd name="connsiteX18" fmla="*/ 207088 w 230530"/>
                    <a:gd name="connsiteY18" fmla="*/ 36 h 67190"/>
                    <a:gd name="connsiteX19" fmla="*/ 222715 w 230530"/>
                    <a:gd name="connsiteY19" fmla="*/ 14510 h 67190"/>
                    <a:gd name="connsiteX20" fmla="*/ 222139 w 230530"/>
                    <a:gd name="connsiteY20" fmla="*/ 19983 h 67190"/>
                    <a:gd name="connsiteX21" fmla="*/ 230492 w 230530"/>
                    <a:gd name="connsiteY21" fmla="*/ 32946 h 67190"/>
                    <a:gd name="connsiteX22" fmla="*/ 216954 w 230530"/>
                    <a:gd name="connsiteY22" fmla="*/ 49365 h 67190"/>
                    <a:gd name="connsiteX23" fmla="*/ 212345 w 230530"/>
                    <a:gd name="connsiteY23" fmla="*/ 48861 h 67190"/>
                    <a:gd name="connsiteX24" fmla="*/ 201687 w 230530"/>
                    <a:gd name="connsiteY24" fmla="*/ 52966 h 67190"/>
                    <a:gd name="connsiteX25" fmla="*/ 193117 w 230530"/>
                    <a:gd name="connsiteY25" fmla="*/ 51598 h 67190"/>
                    <a:gd name="connsiteX26" fmla="*/ 178642 w 230530"/>
                    <a:gd name="connsiteY26" fmla="*/ 61464 h 67190"/>
                    <a:gd name="connsiteX27" fmla="*/ 162151 w 230530"/>
                    <a:gd name="connsiteY27" fmla="*/ 52462 h 67190"/>
                    <a:gd name="connsiteX28" fmla="*/ 148468 w 230530"/>
                    <a:gd name="connsiteY28" fmla="*/ 60960 h 67190"/>
                    <a:gd name="connsiteX29" fmla="*/ 131041 w 230530"/>
                    <a:gd name="connsiteY29" fmla="*/ 50157 h 67190"/>
                    <a:gd name="connsiteX30" fmla="*/ 115846 w 230530"/>
                    <a:gd name="connsiteY30" fmla="*/ 61464 h 67190"/>
                    <a:gd name="connsiteX31" fmla="*/ 98202 w 230530"/>
                    <a:gd name="connsiteY31" fmla="*/ 50085 h 67190"/>
                    <a:gd name="connsiteX32" fmla="*/ 82503 w 230530"/>
                    <a:gd name="connsiteY32" fmla="*/ 62832 h 67190"/>
                    <a:gd name="connsiteX33" fmla="*/ 66012 w 230530"/>
                    <a:gd name="connsiteY33" fmla="*/ 53758 h 67190"/>
                    <a:gd name="connsiteX34" fmla="*/ 50889 w 230530"/>
                    <a:gd name="connsiteY34" fmla="*/ 64992 h 67190"/>
                    <a:gd name="connsiteX35" fmla="*/ 34326 w 230530"/>
                    <a:gd name="connsiteY35" fmla="*/ 55919 h 67190"/>
                    <a:gd name="connsiteX36" fmla="*/ 19203 w 230530"/>
                    <a:gd name="connsiteY36" fmla="*/ 67153 h 67190"/>
                    <a:gd name="connsiteX37" fmla="*/ 47 w 230530"/>
                    <a:gd name="connsiteY37" fmla="*/ 49509 h 67190"/>
                    <a:gd name="connsiteX38" fmla="*/ 4440 w 230530"/>
                    <a:gd name="connsiteY38" fmla="*/ 35683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30530" h="67190">
                      <a:moveTo>
                        <a:pt x="4656" y="35755"/>
                      </a:moveTo>
                      <a:cubicBezTo>
                        <a:pt x="3720" y="33882"/>
                        <a:pt x="3072" y="31794"/>
                        <a:pt x="2927" y="29561"/>
                      </a:cubicBezTo>
                      <a:cubicBezTo>
                        <a:pt x="2352" y="20992"/>
                        <a:pt x="8401" y="13646"/>
                        <a:pt x="16466" y="13070"/>
                      </a:cubicBezTo>
                      <a:cubicBezTo>
                        <a:pt x="19995" y="12854"/>
                        <a:pt x="23380" y="13934"/>
                        <a:pt x="26044" y="16023"/>
                      </a:cubicBezTo>
                      <a:cubicBezTo>
                        <a:pt x="28853" y="10550"/>
                        <a:pt x="34182" y="6733"/>
                        <a:pt x="40447" y="6301"/>
                      </a:cubicBezTo>
                      <a:cubicBezTo>
                        <a:pt x="46640" y="5869"/>
                        <a:pt x="52401" y="8893"/>
                        <a:pt x="55930" y="13790"/>
                      </a:cubicBezTo>
                      <a:cubicBezTo>
                        <a:pt x="58883" y="8965"/>
                        <a:pt x="63852" y="5581"/>
                        <a:pt x="69685" y="5149"/>
                      </a:cubicBezTo>
                      <a:cubicBezTo>
                        <a:pt x="72493" y="4933"/>
                        <a:pt x="75158" y="5437"/>
                        <a:pt x="77606" y="6517"/>
                      </a:cubicBezTo>
                      <a:cubicBezTo>
                        <a:pt x="80199" y="4572"/>
                        <a:pt x="83295" y="3348"/>
                        <a:pt x="86680" y="3132"/>
                      </a:cubicBezTo>
                      <a:cubicBezTo>
                        <a:pt x="93881" y="2628"/>
                        <a:pt x="100435" y="6805"/>
                        <a:pt x="103675" y="13142"/>
                      </a:cubicBezTo>
                      <a:cubicBezTo>
                        <a:pt x="106412" y="7309"/>
                        <a:pt x="111885" y="3204"/>
                        <a:pt x="118438" y="2700"/>
                      </a:cubicBezTo>
                      <a:cubicBezTo>
                        <a:pt x="124919" y="2268"/>
                        <a:pt x="130825" y="5509"/>
                        <a:pt x="134353" y="10766"/>
                      </a:cubicBezTo>
                      <a:cubicBezTo>
                        <a:pt x="137234" y="5509"/>
                        <a:pt x="142419" y="1908"/>
                        <a:pt x="148540" y="1476"/>
                      </a:cubicBezTo>
                      <a:cubicBezTo>
                        <a:pt x="150989" y="1332"/>
                        <a:pt x="153365" y="1692"/>
                        <a:pt x="155525" y="2484"/>
                      </a:cubicBezTo>
                      <a:cubicBezTo>
                        <a:pt x="156894" y="1980"/>
                        <a:pt x="158406" y="1692"/>
                        <a:pt x="159919" y="1548"/>
                      </a:cubicBezTo>
                      <a:cubicBezTo>
                        <a:pt x="164671" y="1188"/>
                        <a:pt x="169064" y="2916"/>
                        <a:pt x="172449" y="5869"/>
                      </a:cubicBezTo>
                      <a:cubicBezTo>
                        <a:pt x="175329" y="2988"/>
                        <a:pt x="179218" y="1116"/>
                        <a:pt x="183467" y="828"/>
                      </a:cubicBezTo>
                      <a:cubicBezTo>
                        <a:pt x="188508" y="468"/>
                        <a:pt x="193189" y="2412"/>
                        <a:pt x="196718" y="5725"/>
                      </a:cubicBezTo>
                      <a:cubicBezTo>
                        <a:pt x="199166" y="2484"/>
                        <a:pt x="202839" y="324"/>
                        <a:pt x="207088" y="36"/>
                      </a:cubicBezTo>
                      <a:cubicBezTo>
                        <a:pt x="215153" y="-541"/>
                        <a:pt x="222211" y="5941"/>
                        <a:pt x="222715" y="14510"/>
                      </a:cubicBezTo>
                      <a:cubicBezTo>
                        <a:pt x="222859" y="16455"/>
                        <a:pt x="222643" y="18255"/>
                        <a:pt x="222139" y="19983"/>
                      </a:cubicBezTo>
                      <a:cubicBezTo>
                        <a:pt x="226748" y="22360"/>
                        <a:pt x="230132" y="27185"/>
                        <a:pt x="230492" y="32946"/>
                      </a:cubicBezTo>
                      <a:cubicBezTo>
                        <a:pt x="231068" y="41516"/>
                        <a:pt x="225019" y="48861"/>
                        <a:pt x="216954" y="49365"/>
                      </a:cubicBezTo>
                      <a:cubicBezTo>
                        <a:pt x="215369" y="49509"/>
                        <a:pt x="213785" y="49293"/>
                        <a:pt x="212345" y="48861"/>
                      </a:cubicBezTo>
                      <a:cubicBezTo>
                        <a:pt x="209320" y="51166"/>
                        <a:pt x="205720" y="52678"/>
                        <a:pt x="201687" y="52966"/>
                      </a:cubicBezTo>
                      <a:cubicBezTo>
                        <a:pt x="198662" y="53182"/>
                        <a:pt x="195782" y="52678"/>
                        <a:pt x="193117" y="51598"/>
                      </a:cubicBezTo>
                      <a:cubicBezTo>
                        <a:pt x="190308" y="57143"/>
                        <a:pt x="184979" y="61032"/>
                        <a:pt x="178642" y="61464"/>
                      </a:cubicBezTo>
                      <a:cubicBezTo>
                        <a:pt x="171801" y="61968"/>
                        <a:pt x="165536" y="58223"/>
                        <a:pt x="162151" y="52462"/>
                      </a:cubicBezTo>
                      <a:cubicBezTo>
                        <a:pt x="159198" y="57215"/>
                        <a:pt x="154229" y="60527"/>
                        <a:pt x="148468" y="60960"/>
                      </a:cubicBezTo>
                      <a:cubicBezTo>
                        <a:pt x="140907" y="61464"/>
                        <a:pt x="134137" y="56927"/>
                        <a:pt x="131041" y="50157"/>
                      </a:cubicBezTo>
                      <a:cubicBezTo>
                        <a:pt x="128520" y="56423"/>
                        <a:pt x="122759" y="61032"/>
                        <a:pt x="115846" y="61464"/>
                      </a:cubicBezTo>
                      <a:cubicBezTo>
                        <a:pt x="108140" y="61968"/>
                        <a:pt x="101155" y="57215"/>
                        <a:pt x="98202" y="50085"/>
                      </a:cubicBezTo>
                      <a:cubicBezTo>
                        <a:pt x="95970" y="57143"/>
                        <a:pt x="89921" y="62328"/>
                        <a:pt x="82503" y="62832"/>
                      </a:cubicBezTo>
                      <a:cubicBezTo>
                        <a:pt x="75590" y="63336"/>
                        <a:pt x="69397" y="59591"/>
                        <a:pt x="66012" y="53758"/>
                      </a:cubicBezTo>
                      <a:cubicBezTo>
                        <a:pt x="63419" y="60023"/>
                        <a:pt x="57730" y="64488"/>
                        <a:pt x="50889" y="64992"/>
                      </a:cubicBezTo>
                      <a:cubicBezTo>
                        <a:pt x="43976" y="65424"/>
                        <a:pt x="37782" y="61752"/>
                        <a:pt x="34326" y="55919"/>
                      </a:cubicBezTo>
                      <a:cubicBezTo>
                        <a:pt x="31733" y="62184"/>
                        <a:pt x="26044" y="66721"/>
                        <a:pt x="19203" y="67153"/>
                      </a:cubicBezTo>
                      <a:cubicBezTo>
                        <a:pt x="9337" y="67801"/>
                        <a:pt x="767" y="59951"/>
                        <a:pt x="47" y="49509"/>
                      </a:cubicBezTo>
                      <a:cubicBezTo>
                        <a:pt x="-313" y="44252"/>
                        <a:pt x="1415" y="39355"/>
                        <a:pt x="4440" y="35683"/>
                      </a:cubicBez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7" name="Freeform: Shape 3756">
                  <a:extLst>
                    <a:ext uri="{FF2B5EF4-FFF2-40B4-BE49-F238E27FC236}">
                      <a16:creationId xmlns:a16="http://schemas.microsoft.com/office/drawing/2014/main" id="{14B96964-33D7-C5A1-0420-AEC5427C7788}"/>
                    </a:ext>
                  </a:extLst>
                </p:cNvPr>
                <p:cNvSpPr/>
                <p:nvPr/>
              </p:nvSpPr>
              <p:spPr>
                <a:xfrm>
                  <a:off x="4459315" y="1864203"/>
                  <a:ext cx="65651" cy="61249"/>
                </a:xfrm>
                <a:custGeom>
                  <a:avLst/>
                  <a:gdLst>
                    <a:gd name="connsiteX0" fmla="*/ 4584 w 65651"/>
                    <a:gd name="connsiteY0" fmla="*/ 29742 h 61249"/>
                    <a:gd name="connsiteX1" fmla="*/ 2855 w 65651"/>
                    <a:gd name="connsiteY1" fmla="*/ 23549 h 61249"/>
                    <a:gd name="connsiteX2" fmla="*/ 16394 w 65651"/>
                    <a:gd name="connsiteY2" fmla="*/ 7129 h 61249"/>
                    <a:gd name="connsiteX3" fmla="*/ 25972 w 65651"/>
                    <a:gd name="connsiteY3" fmla="*/ 10082 h 61249"/>
                    <a:gd name="connsiteX4" fmla="*/ 40375 w 65651"/>
                    <a:gd name="connsiteY4" fmla="*/ 360 h 61249"/>
                    <a:gd name="connsiteX5" fmla="*/ 55858 w 65651"/>
                    <a:gd name="connsiteY5" fmla="*/ 7850 h 61249"/>
                    <a:gd name="connsiteX6" fmla="*/ 65652 w 65651"/>
                    <a:gd name="connsiteY6" fmla="*/ 0 h 61249"/>
                    <a:gd name="connsiteX7" fmla="*/ 63275 w 65651"/>
                    <a:gd name="connsiteY7" fmla="*/ 9074 h 61249"/>
                    <a:gd name="connsiteX8" fmla="*/ 57442 w 65651"/>
                    <a:gd name="connsiteY8" fmla="*/ 29958 h 61249"/>
                    <a:gd name="connsiteX9" fmla="*/ 65364 w 65651"/>
                    <a:gd name="connsiteY9" fmla="*/ 49114 h 61249"/>
                    <a:gd name="connsiteX10" fmla="*/ 50817 w 65651"/>
                    <a:gd name="connsiteY10" fmla="*/ 59052 h 61249"/>
                    <a:gd name="connsiteX11" fmla="*/ 34326 w 65651"/>
                    <a:gd name="connsiteY11" fmla="*/ 49978 h 61249"/>
                    <a:gd name="connsiteX12" fmla="*/ 19203 w 65651"/>
                    <a:gd name="connsiteY12" fmla="*/ 61212 h 61249"/>
                    <a:gd name="connsiteX13" fmla="*/ 47 w 65651"/>
                    <a:gd name="connsiteY13" fmla="*/ 43568 h 61249"/>
                    <a:gd name="connsiteX14" fmla="*/ 4440 w 65651"/>
                    <a:gd name="connsiteY14" fmla="*/ 29742 h 6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651" h="61249">
                      <a:moveTo>
                        <a:pt x="4584" y="29742"/>
                      </a:moveTo>
                      <a:cubicBezTo>
                        <a:pt x="3648" y="27869"/>
                        <a:pt x="3000" y="25781"/>
                        <a:pt x="2855" y="23549"/>
                      </a:cubicBezTo>
                      <a:cubicBezTo>
                        <a:pt x="2280" y="15051"/>
                        <a:pt x="8329" y="7633"/>
                        <a:pt x="16394" y="7129"/>
                      </a:cubicBezTo>
                      <a:cubicBezTo>
                        <a:pt x="19923" y="6913"/>
                        <a:pt x="23308" y="7994"/>
                        <a:pt x="25972" y="10082"/>
                      </a:cubicBezTo>
                      <a:cubicBezTo>
                        <a:pt x="28781" y="4609"/>
                        <a:pt x="34110" y="792"/>
                        <a:pt x="40375" y="360"/>
                      </a:cubicBezTo>
                      <a:cubicBezTo>
                        <a:pt x="46640" y="-72"/>
                        <a:pt x="52329" y="2952"/>
                        <a:pt x="55858" y="7850"/>
                      </a:cubicBezTo>
                      <a:cubicBezTo>
                        <a:pt x="58091" y="4177"/>
                        <a:pt x="61547" y="1368"/>
                        <a:pt x="65652" y="0"/>
                      </a:cubicBezTo>
                      <a:cubicBezTo>
                        <a:pt x="64644" y="2952"/>
                        <a:pt x="63852" y="5977"/>
                        <a:pt x="63275" y="9074"/>
                      </a:cubicBezTo>
                      <a:cubicBezTo>
                        <a:pt x="59171" y="14979"/>
                        <a:pt x="56938" y="22252"/>
                        <a:pt x="57442" y="29958"/>
                      </a:cubicBezTo>
                      <a:cubicBezTo>
                        <a:pt x="57946" y="37303"/>
                        <a:pt x="60899" y="43929"/>
                        <a:pt x="65364" y="49114"/>
                      </a:cubicBezTo>
                      <a:cubicBezTo>
                        <a:pt x="62555" y="54659"/>
                        <a:pt x="57226" y="58620"/>
                        <a:pt x="50817" y="59052"/>
                      </a:cubicBezTo>
                      <a:cubicBezTo>
                        <a:pt x="43904" y="59556"/>
                        <a:pt x="37710" y="55811"/>
                        <a:pt x="34326" y="49978"/>
                      </a:cubicBezTo>
                      <a:cubicBezTo>
                        <a:pt x="31733" y="56243"/>
                        <a:pt x="26044" y="60780"/>
                        <a:pt x="19203" y="61212"/>
                      </a:cubicBezTo>
                      <a:cubicBezTo>
                        <a:pt x="9337" y="61860"/>
                        <a:pt x="767" y="53939"/>
                        <a:pt x="47" y="43568"/>
                      </a:cubicBezTo>
                      <a:cubicBezTo>
                        <a:pt x="-313" y="38311"/>
                        <a:pt x="1415" y="33415"/>
                        <a:pt x="4440" y="29742"/>
                      </a:cubicBezTo>
                      <a:close/>
                    </a:path>
                  </a:pathLst>
                </a:custGeom>
                <a:solidFill>
                  <a:srgbClr val="B9BBBD">
                    <a:alpha val="46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8" name="Freeform: Shape 3757">
                  <a:extLst>
                    <a:ext uri="{FF2B5EF4-FFF2-40B4-BE49-F238E27FC236}">
                      <a16:creationId xmlns:a16="http://schemas.microsoft.com/office/drawing/2014/main" id="{6E178359-AE51-156E-1000-1A000339026B}"/>
                    </a:ext>
                  </a:extLst>
                </p:cNvPr>
                <p:cNvSpPr/>
                <p:nvPr/>
              </p:nvSpPr>
              <p:spPr>
                <a:xfrm>
                  <a:off x="4472797" y="1839040"/>
                  <a:ext cx="195508" cy="39883"/>
                </a:xfrm>
                <a:custGeom>
                  <a:avLst/>
                  <a:gdLst>
                    <a:gd name="connsiteX0" fmla="*/ 31 w 195508"/>
                    <a:gd name="connsiteY0" fmla="*/ 26603 h 39883"/>
                    <a:gd name="connsiteX1" fmla="*/ 14794 w 195508"/>
                    <a:gd name="connsiteY1" fmla="*/ 39854 h 39883"/>
                    <a:gd name="connsiteX2" fmla="*/ 182659 w 195508"/>
                    <a:gd name="connsiteY2" fmla="*/ 28404 h 39883"/>
                    <a:gd name="connsiteX3" fmla="*/ 195477 w 195508"/>
                    <a:gd name="connsiteY3" fmla="*/ 13281 h 39883"/>
                    <a:gd name="connsiteX4" fmla="*/ 195477 w 195508"/>
                    <a:gd name="connsiteY4" fmla="*/ 13281 h 39883"/>
                    <a:gd name="connsiteX5" fmla="*/ 180714 w 195508"/>
                    <a:gd name="connsiteY5" fmla="*/ 30 h 39883"/>
                    <a:gd name="connsiteX6" fmla="*/ 12849 w 195508"/>
                    <a:gd name="connsiteY6" fmla="*/ 11480 h 39883"/>
                    <a:gd name="connsiteX7" fmla="*/ 31 w 195508"/>
                    <a:gd name="connsiteY7" fmla="*/ 26603 h 39883"/>
                    <a:gd name="connsiteX8" fmla="*/ 31 w 195508"/>
                    <a:gd name="connsiteY8" fmla="*/ 26603 h 3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508" h="39883">
                      <a:moveTo>
                        <a:pt x="31" y="26603"/>
                      </a:moveTo>
                      <a:cubicBezTo>
                        <a:pt x="535" y="34453"/>
                        <a:pt x="7160" y="40358"/>
                        <a:pt x="14794" y="39854"/>
                      </a:cubicBezTo>
                      <a:lnTo>
                        <a:pt x="182659" y="28404"/>
                      </a:lnTo>
                      <a:cubicBezTo>
                        <a:pt x="190292" y="27899"/>
                        <a:pt x="195981" y="21130"/>
                        <a:pt x="195477" y="13281"/>
                      </a:cubicBezTo>
                      <a:lnTo>
                        <a:pt x="195477" y="13281"/>
                      </a:lnTo>
                      <a:cubicBezTo>
                        <a:pt x="194974" y="5431"/>
                        <a:pt x="188348" y="-474"/>
                        <a:pt x="180714" y="30"/>
                      </a:cubicBezTo>
                      <a:lnTo>
                        <a:pt x="12849" y="11480"/>
                      </a:lnTo>
                      <a:cubicBezTo>
                        <a:pt x="5216" y="11984"/>
                        <a:pt x="-473" y="18754"/>
                        <a:pt x="31" y="26603"/>
                      </a:cubicBezTo>
                      <a:lnTo>
                        <a:pt x="31" y="26603"/>
                      </a:lnTo>
                      <a:close/>
                    </a:path>
                  </a:pathLst>
                </a:custGeom>
                <a:solidFill>
                  <a:srgbClr val="F8F6E7"/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9" name="Freeform: Shape 3758">
                  <a:extLst>
                    <a:ext uri="{FF2B5EF4-FFF2-40B4-BE49-F238E27FC236}">
                      <a16:creationId xmlns:a16="http://schemas.microsoft.com/office/drawing/2014/main" id="{5AA6D9A9-C171-CF7E-7432-67591A3D595C}"/>
                    </a:ext>
                  </a:extLst>
                </p:cNvPr>
                <p:cNvSpPr/>
                <p:nvPr/>
              </p:nvSpPr>
              <p:spPr>
                <a:xfrm>
                  <a:off x="4472800" y="1853761"/>
                  <a:ext cx="195186" cy="25163"/>
                </a:xfrm>
                <a:custGeom>
                  <a:avLst/>
                  <a:gdLst>
                    <a:gd name="connsiteX0" fmla="*/ 4997 w 195186"/>
                    <a:gd name="connsiteY0" fmla="*/ 0 h 25163"/>
                    <a:gd name="connsiteX1" fmla="*/ 4709 w 195186"/>
                    <a:gd name="connsiteY1" fmla="*/ 4105 h 25163"/>
                    <a:gd name="connsiteX2" fmla="*/ 19472 w 195186"/>
                    <a:gd name="connsiteY2" fmla="*/ 17355 h 25163"/>
                    <a:gd name="connsiteX3" fmla="*/ 187337 w 195186"/>
                    <a:gd name="connsiteY3" fmla="*/ 5905 h 25163"/>
                    <a:gd name="connsiteX4" fmla="*/ 195186 w 195186"/>
                    <a:gd name="connsiteY4" fmla="*/ 2665 h 25163"/>
                    <a:gd name="connsiteX5" fmla="*/ 182656 w 195186"/>
                    <a:gd name="connsiteY5" fmla="*/ 13683 h 25163"/>
                    <a:gd name="connsiteX6" fmla="*/ 14791 w 195186"/>
                    <a:gd name="connsiteY6" fmla="*/ 25133 h 25163"/>
                    <a:gd name="connsiteX7" fmla="*/ 28 w 195186"/>
                    <a:gd name="connsiteY7" fmla="*/ 11882 h 25163"/>
                    <a:gd name="connsiteX8" fmla="*/ 4997 w 195186"/>
                    <a:gd name="connsiteY8" fmla="*/ 0 h 2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5186" h="25163">
                      <a:moveTo>
                        <a:pt x="4997" y="0"/>
                      </a:moveTo>
                      <a:cubicBezTo>
                        <a:pt x="4709" y="1296"/>
                        <a:pt x="4565" y="2665"/>
                        <a:pt x="4709" y="4105"/>
                      </a:cubicBezTo>
                      <a:cubicBezTo>
                        <a:pt x="5213" y="11954"/>
                        <a:pt x="11838" y="17860"/>
                        <a:pt x="19472" y="17355"/>
                      </a:cubicBezTo>
                      <a:lnTo>
                        <a:pt x="187337" y="5905"/>
                      </a:lnTo>
                      <a:cubicBezTo>
                        <a:pt x="190362" y="5689"/>
                        <a:pt x="193026" y="4537"/>
                        <a:pt x="195186" y="2665"/>
                      </a:cubicBezTo>
                      <a:cubicBezTo>
                        <a:pt x="193890" y="8642"/>
                        <a:pt x="188921" y="13251"/>
                        <a:pt x="182656" y="13683"/>
                      </a:cubicBezTo>
                      <a:lnTo>
                        <a:pt x="14791" y="25133"/>
                      </a:lnTo>
                      <a:cubicBezTo>
                        <a:pt x="7157" y="25637"/>
                        <a:pt x="604" y="19732"/>
                        <a:pt x="28" y="11882"/>
                      </a:cubicBezTo>
                      <a:cubicBezTo>
                        <a:pt x="-260" y="7129"/>
                        <a:pt x="1684" y="2809"/>
                        <a:pt x="4997" y="0"/>
                      </a:cubicBezTo>
                      <a:close/>
                    </a:path>
                  </a:pathLst>
                </a:custGeom>
                <a:solidFill>
                  <a:srgbClr val="DDDFE0">
                    <a:alpha val="70000"/>
                  </a:srgbClr>
                </a:solidFill>
                <a:ln w="72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045" name="Group 4">
            <a:extLst>
              <a:ext uri="{FF2B5EF4-FFF2-40B4-BE49-F238E27FC236}">
                <a16:creationId xmlns:a16="http://schemas.microsoft.com/office/drawing/2014/main" id="{93EDB49F-8B6F-549C-1879-5E63428607B1}"/>
              </a:ext>
            </a:extLst>
          </p:cNvPr>
          <p:cNvGrpSpPr>
            <a:grpSpLocks noChangeAspect="1"/>
          </p:cNvGrpSpPr>
          <p:nvPr/>
        </p:nvGrpSpPr>
        <p:grpSpPr bwMode="auto">
          <a:xfrm rot="14030675" flipH="1">
            <a:off x="9579122" y="2286612"/>
            <a:ext cx="1792181" cy="1875538"/>
            <a:chOff x="3754" y="2071"/>
            <a:chExt cx="172" cy="180"/>
          </a:xfrm>
        </p:grpSpPr>
        <p:sp>
          <p:nvSpPr>
            <p:cNvPr id="1046" name="Line 5">
              <a:extLst>
                <a:ext uri="{FF2B5EF4-FFF2-40B4-BE49-F238E27FC236}">
                  <a16:creationId xmlns:a16="http://schemas.microsoft.com/office/drawing/2014/main" id="{AF1093B6-C5BF-AB06-84FE-0B311FD90A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071"/>
              <a:ext cx="0" cy="32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47" name="Line 6">
              <a:extLst>
                <a:ext uri="{FF2B5EF4-FFF2-40B4-BE49-F238E27FC236}">
                  <a16:creationId xmlns:a16="http://schemas.microsoft.com/office/drawing/2014/main" id="{8FD18152-DEF6-ED64-A698-F74E3D3F2E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21"/>
              <a:ext cx="0" cy="30"/>
            </a:xfrm>
            <a:prstGeom prst="line">
              <a:avLst/>
            </a:prstGeom>
            <a:noFill/>
            <a:ln w="14288" cap="flat">
              <a:solidFill>
                <a:srgbClr val="F5A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48" name="Line 7">
              <a:extLst>
                <a:ext uri="{FF2B5EF4-FFF2-40B4-BE49-F238E27FC236}">
                  <a16:creationId xmlns:a16="http://schemas.microsoft.com/office/drawing/2014/main" id="{2EDA0D78-76D4-67C1-1B8C-0E91457646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96" y="2134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49" name="Line 8">
              <a:extLst>
                <a:ext uri="{FF2B5EF4-FFF2-40B4-BE49-F238E27FC236}">
                  <a16:creationId xmlns:a16="http://schemas.microsoft.com/office/drawing/2014/main" id="{5BE3A1BB-C1EF-5234-EB99-2739E9889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" y="2181"/>
              <a:ext cx="30" cy="9"/>
            </a:xfrm>
            <a:prstGeom prst="line">
              <a:avLst/>
            </a:prstGeom>
            <a:noFill/>
            <a:ln w="12700" cap="flat">
              <a:solidFill>
                <a:srgbClr val="F5A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0" name="Line 9">
              <a:extLst>
                <a:ext uri="{FF2B5EF4-FFF2-40B4-BE49-F238E27FC236}">
                  <a16:creationId xmlns:a16="http://schemas.microsoft.com/office/drawing/2014/main" id="{4F414465-790C-AB24-C27B-0B51B84916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75" y="2211"/>
              <a:ext cx="19" cy="23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1" name="Line 10">
              <a:extLst>
                <a:ext uri="{FF2B5EF4-FFF2-40B4-BE49-F238E27FC236}">
                  <a16:creationId xmlns:a16="http://schemas.microsoft.com/office/drawing/2014/main" id="{DAD6376A-26CD-F9CD-84B8-1581DC8551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88" y="2088"/>
              <a:ext cx="17" cy="25"/>
            </a:xfrm>
            <a:prstGeom prst="line">
              <a:avLst/>
            </a:prstGeom>
            <a:noFill/>
            <a:ln w="1270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2" name="Line 11">
              <a:extLst>
                <a:ext uri="{FF2B5EF4-FFF2-40B4-BE49-F238E27FC236}">
                  <a16:creationId xmlns:a16="http://schemas.microsoft.com/office/drawing/2014/main" id="{CE42F64C-A3B8-8596-C66F-68A8684C62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8" y="2211"/>
              <a:ext cx="17" cy="23"/>
            </a:xfrm>
            <a:prstGeom prst="line">
              <a:avLst/>
            </a:prstGeom>
            <a:noFill/>
            <a:ln w="12700" cap="flat">
              <a:solidFill>
                <a:srgbClr val="F5A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3" name="Line 12">
              <a:extLst>
                <a:ext uri="{FF2B5EF4-FFF2-40B4-BE49-F238E27FC236}">
                  <a16:creationId xmlns:a16="http://schemas.microsoft.com/office/drawing/2014/main" id="{1854730A-1F8C-033D-2A06-E8B7F5B2C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75" y="2088"/>
              <a:ext cx="19" cy="25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54" name="Line 13">
              <a:extLst>
                <a:ext uri="{FF2B5EF4-FFF2-40B4-BE49-F238E27FC236}">
                  <a16:creationId xmlns:a16="http://schemas.microsoft.com/office/drawing/2014/main" id="{3013C98A-E4E8-B1BC-3135-C7774BEE8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" y="2134"/>
              <a:ext cx="30" cy="9"/>
            </a:xfrm>
            <a:prstGeom prst="line">
              <a:avLst/>
            </a:prstGeom>
            <a:noFill/>
            <a:ln w="12700" cap="flat">
              <a:solidFill>
                <a:srgbClr val="F5A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055" name="Line 14">
              <a:extLst>
                <a:ext uri="{FF2B5EF4-FFF2-40B4-BE49-F238E27FC236}">
                  <a16:creationId xmlns:a16="http://schemas.microsoft.com/office/drawing/2014/main" id="{CD720FC5-165C-C1BE-0119-71E88F7436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" y="2181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6" name="Group 4">
            <a:extLst>
              <a:ext uri="{FF2B5EF4-FFF2-40B4-BE49-F238E27FC236}">
                <a16:creationId xmlns:a16="http://schemas.microsoft.com/office/drawing/2014/main" id="{6F038605-856E-91AA-B44E-FFE49173A3FB}"/>
              </a:ext>
            </a:extLst>
          </p:cNvPr>
          <p:cNvGrpSpPr>
            <a:grpSpLocks noChangeAspect="1"/>
          </p:cNvGrpSpPr>
          <p:nvPr/>
        </p:nvGrpSpPr>
        <p:grpSpPr bwMode="auto">
          <a:xfrm rot="7569325">
            <a:off x="723901" y="2090928"/>
            <a:ext cx="1792181" cy="1875538"/>
            <a:chOff x="3754" y="2071"/>
            <a:chExt cx="172" cy="180"/>
          </a:xfrm>
        </p:grpSpPr>
        <p:sp>
          <p:nvSpPr>
            <p:cNvPr id="7" name="Line 5">
              <a:extLst>
                <a:ext uri="{FF2B5EF4-FFF2-40B4-BE49-F238E27FC236}">
                  <a16:creationId xmlns:a16="http://schemas.microsoft.com/office/drawing/2014/main" id="{037D725E-8023-2DEF-6961-A73635493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071"/>
              <a:ext cx="0" cy="32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" name="Line 6">
              <a:extLst>
                <a:ext uri="{FF2B5EF4-FFF2-40B4-BE49-F238E27FC236}">
                  <a16:creationId xmlns:a16="http://schemas.microsoft.com/office/drawing/2014/main" id="{F12E99F2-A4C8-1C1A-B484-0036609826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21"/>
              <a:ext cx="0" cy="30"/>
            </a:xfrm>
            <a:prstGeom prst="line">
              <a:avLst/>
            </a:prstGeom>
            <a:noFill/>
            <a:ln w="14288" cap="flat">
              <a:solidFill>
                <a:srgbClr val="43D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9" name="Line 7">
              <a:extLst>
                <a:ext uri="{FF2B5EF4-FFF2-40B4-BE49-F238E27FC236}">
                  <a16:creationId xmlns:a16="http://schemas.microsoft.com/office/drawing/2014/main" id="{EB69DF1F-265F-F9EC-DBB3-244748F31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96" y="2134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Line 8">
              <a:extLst>
                <a:ext uri="{FF2B5EF4-FFF2-40B4-BE49-F238E27FC236}">
                  <a16:creationId xmlns:a16="http://schemas.microsoft.com/office/drawing/2014/main" id="{F717D349-C2B5-3F39-DBAA-8FE32F3FF3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" y="2181"/>
              <a:ext cx="30" cy="9"/>
            </a:xfrm>
            <a:prstGeom prst="line">
              <a:avLst/>
            </a:prstGeom>
            <a:noFill/>
            <a:ln w="12700" cap="flat">
              <a:solidFill>
                <a:srgbClr val="43D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Line 9">
              <a:extLst>
                <a:ext uri="{FF2B5EF4-FFF2-40B4-BE49-F238E27FC236}">
                  <a16:creationId xmlns:a16="http://schemas.microsoft.com/office/drawing/2014/main" id="{93B08973-20D1-56EB-E91A-EEAF1AD49E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75" y="2211"/>
              <a:ext cx="19" cy="23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BF1BDFED-A333-AAD7-47C2-E90141D81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88" y="2088"/>
              <a:ext cx="17" cy="25"/>
            </a:xfrm>
            <a:prstGeom prst="line">
              <a:avLst/>
            </a:prstGeom>
            <a:noFill/>
            <a:ln w="1270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3" name="Line 11">
              <a:extLst>
                <a:ext uri="{FF2B5EF4-FFF2-40B4-BE49-F238E27FC236}">
                  <a16:creationId xmlns:a16="http://schemas.microsoft.com/office/drawing/2014/main" id="{2841395B-B3EC-ED8A-2B63-D2AC4E6795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8" y="2211"/>
              <a:ext cx="17" cy="23"/>
            </a:xfrm>
            <a:prstGeom prst="line">
              <a:avLst/>
            </a:prstGeom>
            <a:noFill/>
            <a:ln w="12700" cap="flat">
              <a:solidFill>
                <a:srgbClr val="43D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4" name="Line 12">
              <a:extLst>
                <a:ext uri="{FF2B5EF4-FFF2-40B4-BE49-F238E27FC236}">
                  <a16:creationId xmlns:a16="http://schemas.microsoft.com/office/drawing/2014/main" id="{B3A1FED7-BB4E-BC42-E69D-F2EB109A26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75" y="2088"/>
              <a:ext cx="19" cy="25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5" name="Line 13">
              <a:extLst>
                <a:ext uri="{FF2B5EF4-FFF2-40B4-BE49-F238E27FC236}">
                  <a16:creationId xmlns:a16="http://schemas.microsoft.com/office/drawing/2014/main" id="{198C4C73-6730-4E2C-DACF-739A66B1C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" y="2134"/>
              <a:ext cx="30" cy="9"/>
            </a:xfrm>
            <a:prstGeom prst="line">
              <a:avLst/>
            </a:prstGeom>
            <a:noFill/>
            <a:ln w="12700" cap="flat">
              <a:solidFill>
                <a:srgbClr val="43D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" name="Line 14">
              <a:extLst>
                <a:ext uri="{FF2B5EF4-FFF2-40B4-BE49-F238E27FC236}">
                  <a16:creationId xmlns:a16="http://schemas.microsoft.com/office/drawing/2014/main" id="{52C545CC-B4F4-4CBD-48FC-318C5BED55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" y="2181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18" name="Group 4">
            <a:extLst>
              <a:ext uri="{FF2B5EF4-FFF2-40B4-BE49-F238E27FC236}">
                <a16:creationId xmlns:a16="http://schemas.microsoft.com/office/drawing/2014/main" id="{46A7593F-45BD-698B-4879-AC52A1D42ABA}"/>
              </a:ext>
            </a:extLst>
          </p:cNvPr>
          <p:cNvGrpSpPr>
            <a:grpSpLocks noChangeAspect="1"/>
          </p:cNvGrpSpPr>
          <p:nvPr/>
        </p:nvGrpSpPr>
        <p:grpSpPr bwMode="auto">
          <a:xfrm rot="6263820">
            <a:off x="-719781" y="2175787"/>
            <a:ext cx="1792181" cy="1875538"/>
            <a:chOff x="3754" y="2071"/>
            <a:chExt cx="172" cy="180"/>
          </a:xfrm>
        </p:grpSpPr>
        <p:sp>
          <p:nvSpPr>
            <p:cNvPr id="19" name="Line 5">
              <a:extLst>
                <a:ext uri="{FF2B5EF4-FFF2-40B4-BE49-F238E27FC236}">
                  <a16:creationId xmlns:a16="http://schemas.microsoft.com/office/drawing/2014/main" id="{0400B90A-7B62-5117-380C-6BDFB26526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071"/>
              <a:ext cx="0" cy="32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Line 6">
              <a:extLst>
                <a:ext uri="{FF2B5EF4-FFF2-40B4-BE49-F238E27FC236}">
                  <a16:creationId xmlns:a16="http://schemas.microsoft.com/office/drawing/2014/main" id="{1711FF7F-94F8-C2B1-7E48-A1EBE3C1A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21"/>
              <a:ext cx="0" cy="30"/>
            </a:xfrm>
            <a:prstGeom prst="line">
              <a:avLst/>
            </a:prstGeom>
            <a:noFill/>
            <a:ln w="14288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Line 7">
              <a:extLst>
                <a:ext uri="{FF2B5EF4-FFF2-40B4-BE49-F238E27FC236}">
                  <a16:creationId xmlns:a16="http://schemas.microsoft.com/office/drawing/2014/main" id="{AF8C1545-EA97-2380-C2CA-6867689C2E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96" y="2134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22" name="Line 8">
              <a:extLst>
                <a:ext uri="{FF2B5EF4-FFF2-40B4-BE49-F238E27FC236}">
                  <a16:creationId xmlns:a16="http://schemas.microsoft.com/office/drawing/2014/main" id="{D2FD2D8F-8F0B-3722-CEBC-6FD9B44F5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" y="2181"/>
              <a:ext cx="30" cy="9"/>
            </a:xfrm>
            <a:prstGeom prst="line">
              <a:avLst/>
            </a:prstGeom>
            <a:noFill/>
            <a:ln w="12700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3" name="Line 9">
              <a:extLst>
                <a:ext uri="{FF2B5EF4-FFF2-40B4-BE49-F238E27FC236}">
                  <a16:creationId xmlns:a16="http://schemas.microsoft.com/office/drawing/2014/main" id="{275F96FA-D59A-0379-7E71-D773A3005F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75" y="2211"/>
              <a:ext cx="19" cy="23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4" name="Line 10">
              <a:extLst>
                <a:ext uri="{FF2B5EF4-FFF2-40B4-BE49-F238E27FC236}">
                  <a16:creationId xmlns:a16="http://schemas.microsoft.com/office/drawing/2014/main" id="{39E8A71B-2037-C9F3-078C-91E3BBB66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88" y="2088"/>
              <a:ext cx="17" cy="25"/>
            </a:xfrm>
            <a:prstGeom prst="line">
              <a:avLst/>
            </a:prstGeom>
            <a:noFill/>
            <a:ln w="1270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5" name="Line 11">
              <a:extLst>
                <a:ext uri="{FF2B5EF4-FFF2-40B4-BE49-F238E27FC236}">
                  <a16:creationId xmlns:a16="http://schemas.microsoft.com/office/drawing/2014/main" id="{CAE3CDF6-FAE8-437A-0BEC-36E8DAB4D1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8" y="2211"/>
              <a:ext cx="17" cy="23"/>
            </a:xfrm>
            <a:prstGeom prst="line">
              <a:avLst/>
            </a:prstGeom>
            <a:noFill/>
            <a:ln w="12700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CD3C8FA9-7348-00DB-54A4-2F6C9C42DA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75" y="2088"/>
              <a:ext cx="19" cy="25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" name="Line 13">
              <a:extLst>
                <a:ext uri="{FF2B5EF4-FFF2-40B4-BE49-F238E27FC236}">
                  <a16:creationId xmlns:a16="http://schemas.microsoft.com/office/drawing/2014/main" id="{AA2F3F4E-F39C-98FE-AC39-542159DC5E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" y="2134"/>
              <a:ext cx="30" cy="9"/>
            </a:xfrm>
            <a:prstGeom prst="line">
              <a:avLst/>
            </a:prstGeom>
            <a:noFill/>
            <a:ln w="12700" cap="flat">
              <a:solidFill>
                <a:srgbClr val="FFC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9" name="Line 14">
              <a:extLst>
                <a:ext uri="{FF2B5EF4-FFF2-40B4-BE49-F238E27FC236}">
                  <a16:creationId xmlns:a16="http://schemas.microsoft.com/office/drawing/2014/main" id="{593361B9-627F-9E81-5F38-73E0750AD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" y="2181"/>
              <a:ext cx="30" cy="9"/>
            </a:xfrm>
            <a:prstGeom prst="line">
              <a:avLst/>
            </a:prstGeom>
            <a:noFill/>
            <a:ln w="1428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937211524"/>
      </p:ext>
    </p:extLst>
  </p:cSld>
  <p:clrMapOvr>
    <a:masterClrMapping/>
  </p:clrMapOvr>
  <p:transition spd="slow" advClick="0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07407E-6 L -2.29167E-6 -1.2474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40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384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" presetClass="entr" presetSubtype="2" decel="5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25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25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8" presetClass="emph" presetSubtype="0" decel="100000" autoRev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900000">
                                      <p:cBhvr>
                                        <p:cTn id="12" dur="25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8" presetClass="emph" presetSubtype="0" decel="4700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90000">
                                      <p:cBhvr>
                                        <p:cTn id="14" dur="10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6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3 C -0.00065 -0.0206 -0.00078 -0.04722 -0.00456 -0.04769 C -0.01016 -0.04792 -0.01302 0.0419 -0.01992 0.04144 C -0.02565 0.04074 -0.02031 -0.03704 -0.02617 -0.0375 C -0.0319 -0.03773 -0.03034 0.01898 -0.03672 0.01829 C -0.04232 0.01782 -0.03815 -0.02037 -0.04297 -0.02106 C -0.04818 -0.0206 -0.04636 0.0088 -0.05091 0.0081 C -0.05339 0.00833 -0.05339 -0.00069 -0.05365 -0.00625 " pathEditMode="relative" rAng="10980000" ptsTypes="AAAAAAAA">
                                      <p:cBhvr>
                                        <p:cTn id="17" dur="2000" fill="hold"/>
                                        <p:tgtEl>
                                          <p:spTgt spid="36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56" y="-34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" dur="350" fill="hold"/>
                                        <p:tgtEl>
                                          <p:spTgt spid="1045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6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24" dur="3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" presetClass="entr" presetSubtype="8" decel="56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25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8" presetClass="emph" presetSubtype="0" decel="10000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Rot by="-900000">
                                      <p:cBhvr>
                                        <p:cTn id="31" dur="35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8" presetClass="emph" presetSubtype="0" decel="4700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Rot by="-90000">
                                      <p:cBhvr>
                                        <p:cTn id="33" dur="10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60" presetClass="path" presetSubtype="0" accel="50000" decel="5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2.29167E-6 1.85185E-6 C 2.29167E-6 0.01435 0.00078 0.03426 0.00677 0.03426 C 0.0138 0.03426 0.01445 -0.03264 0.02422 -0.03264 C 0.03281 -0.03264 0.02773 0.02546 0.03567 0.025 C 0.04453 0.025 0.03984 -0.01713 0.04831 -0.01713 C 0.05664 -0.01713 0.05208 0.01134 0.05976 0.01134 C 0.06601 0.01134 0.06289 -0.01042 0.06862 -0.01042 C 0.07265 -0.01042 0.07265 -0.00463 0.07435 1.85185E-6 " pathEditMode="relative" rAng="0" ptsTypes="AAAAAAAA">
                                      <p:cBhvr>
                                        <p:cTn id="35" dur="2000" fill="hold"/>
                                        <p:tgtEl>
                                          <p:spTgt spid="36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1" y="69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6" presetClass="emph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40" dur="350" fill="hold"/>
                                        <p:tgtEl>
                                          <p:spTgt spid="6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6" presetClass="exit" presetSubtype="3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42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" presetClass="entr" presetSubtype="8" decel="56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5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decel="100000" autoRev="1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animRot by="-900000">
                                      <p:cBhvr>
                                        <p:cTn id="49" dur="35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decel="47000" autoRev="1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Rot by="-90000">
                                      <p:cBhvr>
                                        <p:cTn id="51" dur="10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60" presetClass="path" presetSubtype="0" accel="50000" decel="5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33333E-6 -2.59259E-6 C 0.00156 0.02037 0.00377 0.04861 0.00937 0.04861 C 0.01627 0.04861 0.01627 -0.04653 0.02513 -0.04653 C 0.03359 -0.04653 0.02851 0.03588 0.03541 0.03565 C 0.0444 0.03565 0.03919 -0.02453 0.04765 -0.02453 C 0.05442 -0.02453 0.05104 0.01621 0.05846 0.01621 C 0.06354 0.01621 0.0595 -0.01481 0.0651 -0.01481 C 0.06875 -0.01481 0.06875 -0.00648 0.06875 -2.59259E-6 " pathEditMode="relative" rAng="0" ptsTypes="AAAAAAAA">
                                      <p:cBhvr>
                                        <p:cTn id="53" dur="2000" fill="hold"/>
                                        <p:tgtEl>
                                          <p:spTgt spid="37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38" y="93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6" presetClass="emph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Scale>
                                      <p:cBhvr>
                                        <p:cTn id="58" dur="350" fill="hold"/>
                                        <p:tgtEl>
                                          <p:spTgt spid="18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6" presetClass="exit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60" dur="3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50A824-E4E1-78D3-2077-C861A148F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c 1">
            <a:extLst>
              <a:ext uri="{FF2B5EF4-FFF2-40B4-BE49-F238E27FC236}">
                <a16:creationId xmlns:a16="http://schemas.microsoft.com/office/drawing/2014/main" id="{2D11BFF7-5E49-16EA-C017-B8C199DE4B3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56" t="-45832" r="59857" b="944"/>
          <a:stretch>
            <a:fillRect/>
          </a:stretch>
        </p:blipFill>
        <p:spPr>
          <a:xfrm>
            <a:off x="20158" y="1440000"/>
            <a:ext cx="12171842" cy="5045169"/>
          </a:xfrm>
          <a:prstGeom prst="rect">
            <a:avLst/>
          </a:prstGeom>
        </p:spPr>
      </p:pic>
      <p:sp>
        <p:nvSpPr>
          <p:cNvPr id="3" name="Freeform: Shape 2">
            <a:extLst>
              <a:ext uri="{FF2B5EF4-FFF2-40B4-BE49-F238E27FC236}">
                <a16:creationId xmlns:a16="http://schemas.microsoft.com/office/drawing/2014/main" id="{68D62628-EA9F-5A7D-C6C2-0667BCAE668D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2E687BD2-283B-20F9-B417-5E007EF42688}"/>
              </a:ext>
            </a:extLst>
          </p:cNvPr>
          <p:cNvSpPr/>
          <p:nvPr/>
        </p:nvSpPr>
        <p:spPr>
          <a:xfrm rot="10800000">
            <a:off x="280912" y="0"/>
            <a:ext cx="5213773" cy="1238541"/>
          </a:xfrm>
          <a:custGeom>
            <a:avLst/>
            <a:gdLst>
              <a:gd name="connsiteX0" fmla="*/ 907883 w 997972"/>
              <a:gd name="connsiteY0" fmla="*/ 146909 h 237070"/>
              <a:gd name="connsiteX1" fmla="*/ 850487 w 997972"/>
              <a:gd name="connsiteY1" fmla="*/ 167577 h 237070"/>
              <a:gd name="connsiteX2" fmla="*/ 623787 w 997972"/>
              <a:gd name="connsiteY2" fmla="*/ 0 h 237070"/>
              <a:gd name="connsiteX3" fmla="*/ 424452 w 997972"/>
              <a:gd name="connsiteY3" fmla="*/ 108669 h 237070"/>
              <a:gd name="connsiteX4" fmla="*/ 327881 w 997972"/>
              <a:gd name="connsiteY4" fmla="*/ 76407 h 237070"/>
              <a:gd name="connsiteX5" fmla="*/ 171826 w 997972"/>
              <a:gd name="connsiteY5" fmla="*/ 198903 h 237070"/>
              <a:gd name="connsiteX6" fmla="*/ 90162 w 997972"/>
              <a:gd name="connsiteY6" fmla="*/ 146909 h 237070"/>
              <a:gd name="connsiteX7" fmla="*/ 0 w 997972"/>
              <a:gd name="connsiteY7" fmla="*/ 237071 h 237070"/>
              <a:gd name="connsiteX8" fmla="*/ 997973 w 997972"/>
              <a:gd name="connsiteY8" fmla="*/ 237071 h 237070"/>
              <a:gd name="connsiteX9" fmla="*/ 907811 w 997972"/>
              <a:gd name="connsiteY9" fmla="*/ 146909 h 237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97972" h="237070">
                <a:moveTo>
                  <a:pt x="907883" y="146909"/>
                </a:moveTo>
                <a:cubicBezTo>
                  <a:pt x="886063" y="146909"/>
                  <a:pt x="866115" y="154686"/>
                  <a:pt x="850487" y="167577"/>
                </a:cubicBezTo>
                <a:cubicBezTo>
                  <a:pt x="820818" y="70574"/>
                  <a:pt x="730512" y="0"/>
                  <a:pt x="623787" y="0"/>
                </a:cubicBezTo>
                <a:cubicBezTo>
                  <a:pt x="540178" y="0"/>
                  <a:pt x="466724" y="43281"/>
                  <a:pt x="424452" y="108669"/>
                </a:cubicBezTo>
                <a:cubicBezTo>
                  <a:pt x="397590" y="88433"/>
                  <a:pt x="364176" y="76407"/>
                  <a:pt x="327881" y="76407"/>
                </a:cubicBezTo>
                <a:cubicBezTo>
                  <a:pt x="252338" y="76407"/>
                  <a:pt x="188965" y="128617"/>
                  <a:pt x="171826" y="198903"/>
                </a:cubicBezTo>
                <a:cubicBezTo>
                  <a:pt x="157423" y="168225"/>
                  <a:pt x="126313" y="146909"/>
                  <a:pt x="90162" y="146909"/>
                </a:cubicBezTo>
                <a:cubicBezTo>
                  <a:pt x="40400" y="146909"/>
                  <a:pt x="0" y="187237"/>
                  <a:pt x="0" y="237071"/>
                </a:cubicBezTo>
                <a:lnTo>
                  <a:pt x="997973" y="237071"/>
                </a:lnTo>
                <a:cubicBezTo>
                  <a:pt x="997973" y="187309"/>
                  <a:pt x="957645" y="146909"/>
                  <a:pt x="907811" y="146909"/>
                </a:cubicBezTo>
                <a:close/>
              </a:path>
            </a:pathLst>
          </a:custGeom>
          <a:solidFill>
            <a:schemeClr val="bg1">
              <a:alpha val="12000"/>
            </a:schemeClr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5E8D683-9398-B169-201F-65E71CB63938}"/>
              </a:ext>
            </a:extLst>
          </p:cNvPr>
          <p:cNvSpPr txBox="1"/>
          <p:nvPr/>
        </p:nvSpPr>
        <p:spPr>
          <a:xfrm>
            <a:off x="0" y="2159000"/>
            <a:ext cx="1217184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3200" dirty="0">
                <a:solidFill>
                  <a:srgbClr val="9DEEF1"/>
                </a:solidFill>
                <a:latin typeface="Gill Sans Nova Cond XBd" panose="020F0502020204030204" pitchFamily="34" charset="0"/>
              </a:rPr>
              <a:t>Wishing you peace, love, and joy this holiday season.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8DD00A5-BA3B-7B56-A869-56277CE76CA6}"/>
              </a:ext>
            </a:extLst>
          </p:cNvPr>
          <p:cNvSpPr txBox="1"/>
          <p:nvPr/>
        </p:nvSpPr>
        <p:spPr>
          <a:xfrm>
            <a:off x="0" y="2713932"/>
            <a:ext cx="1217184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7200" dirty="0">
                <a:solidFill>
                  <a:srgbClr val="FFDCDC"/>
                </a:solidFill>
                <a:latin typeface="Gill Sans Nova Cond XBd" panose="020F0502020204030204" pitchFamily="34" charset="0"/>
              </a:rPr>
              <a:t>Happy Holidays!</a:t>
            </a:r>
          </a:p>
        </p:txBody>
      </p:sp>
    </p:spTree>
    <p:extLst>
      <p:ext uri="{BB962C8B-B14F-4D97-AF65-F5344CB8AC3E}">
        <p14:creationId xmlns:p14="http://schemas.microsoft.com/office/powerpoint/2010/main" val="3031164905"/>
      </p:ext>
    </p:extLst>
  </p:cSld>
  <p:clrMapOvr>
    <a:masterClrMapping/>
  </p:clrMapOvr>
  <p:transition spd="slow" advClick="0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4E7462-A686-C6D4-ACB0-2EFCBBC0E9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c 1">
            <a:extLst>
              <a:ext uri="{FF2B5EF4-FFF2-40B4-BE49-F238E27FC236}">
                <a16:creationId xmlns:a16="http://schemas.microsoft.com/office/drawing/2014/main" id="{9DB2F885-ECF1-565E-14F2-8011BA41EC6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56" t="-45832" r="59857" b="944"/>
          <a:stretch>
            <a:fillRect/>
          </a:stretch>
        </p:blipFill>
        <p:spPr>
          <a:xfrm>
            <a:off x="20158" y="1440000"/>
            <a:ext cx="12171842" cy="5045169"/>
          </a:xfrm>
          <a:prstGeom prst="rect">
            <a:avLst/>
          </a:prstGeom>
        </p:spPr>
      </p:pic>
      <p:sp>
        <p:nvSpPr>
          <p:cNvPr id="3" name="Freeform: Shape 2">
            <a:extLst>
              <a:ext uri="{FF2B5EF4-FFF2-40B4-BE49-F238E27FC236}">
                <a16:creationId xmlns:a16="http://schemas.microsoft.com/office/drawing/2014/main" id="{8E652152-FEE0-EC7D-38F7-3586CDC695DA}"/>
              </a:ext>
            </a:extLst>
          </p:cNvPr>
          <p:cNvSpPr/>
          <p:nvPr/>
        </p:nvSpPr>
        <p:spPr>
          <a:xfrm>
            <a:off x="0" y="5611378"/>
            <a:ext cx="12191999" cy="1257844"/>
          </a:xfrm>
          <a:custGeom>
            <a:avLst/>
            <a:gdLst>
              <a:gd name="connsiteX0" fmla="*/ 1135120 w 12191999"/>
              <a:gd name="connsiteY0" fmla="*/ 617926 h 1257844"/>
              <a:gd name="connsiteX1" fmla="*/ 1135971 w 12191999"/>
              <a:gd name="connsiteY1" fmla="*/ 617926 h 1257844"/>
              <a:gd name="connsiteX2" fmla="*/ 1135573 w 12191999"/>
              <a:gd name="connsiteY2" fmla="*/ 617940 h 1257844"/>
              <a:gd name="connsiteX3" fmla="*/ 4490774 w 12191999"/>
              <a:gd name="connsiteY3" fmla="*/ 0 h 1257844"/>
              <a:gd name="connsiteX4" fmla="*/ 6845257 w 12191999"/>
              <a:gd name="connsiteY4" fmla="*/ 457081 h 1257844"/>
              <a:gd name="connsiteX5" fmla="*/ 7985924 w 12191999"/>
              <a:gd name="connsiteY5" fmla="*/ 321381 h 1257844"/>
              <a:gd name="connsiteX6" fmla="*/ 9443185 w 12191999"/>
              <a:gd name="connsiteY6" fmla="*/ 564532 h 1257844"/>
              <a:gd name="connsiteX7" fmla="*/ 9546425 w 12191999"/>
              <a:gd name="connsiteY7" fmla="*/ 615613 h 1257844"/>
              <a:gd name="connsiteX8" fmla="*/ 9573553 w 12191999"/>
              <a:gd name="connsiteY8" fmla="*/ 598864 h 1257844"/>
              <a:gd name="connsiteX9" fmla="*/ 10212431 w 12191999"/>
              <a:gd name="connsiteY9" fmla="*/ 443756 h 1257844"/>
              <a:gd name="connsiteX10" fmla="*/ 10862799 w 12191999"/>
              <a:gd name="connsiteY10" fmla="*/ 605204 h 1257844"/>
              <a:gd name="connsiteX11" fmla="*/ 10885973 w 12191999"/>
              <a:gd name="connsiteY11" fmla="*/ 620409 h 1257844"/>
              <a:gd name="connsiteX12" fmla="*/ 10955880 w 12191999"/>
              <a:gd name="connsiteY12" fmla="*/ 622292 h 1257844"/>
              <a:gd name="connsiteX13" fmla="*/ 11775007 w 12191999"/>
              <a:gd name="connsiteY13" fmla="*/ 849478 h 1257844"/>
              <a:gd name="connsiteX14" fmla="*/ 11789262 w 12191999"/>
              <a:gd name="connsiteY14" fmla="*/ 874616 h 1257844"/>
              <a:gd name="connsiteX15" fmla="*/ 12191999 w 12191999"/>
              <a:gd name="connsiteY15" fmla="*/ 874616 h 1257844"/>
              <a:gd name="connsiteX16" fmla="*/ 12191999 w 12191999"/>
              <a:gd name="connsiteY16" fmla="*/ 1246622 h 1257844"/>
              <a:gd name="connsiteX17" fmla="*/ 12085585 w 12191999"/>
              <a:gd name="connsiteY17" fmla="*/ 1246622 h 1257844"/>
              <a:gd name="connsiteX18" fmla="*/ 12094475 w 12191999"/>
              <a:gd name="connsiteY18" fmla="*/ 1257844 h 1257844"/>
              <a:gd name="connsiteX19" fmla="*/ 168556 w 12191999"/>
              <a:gd name="connsiteY19" fmla="*/ 1257844 h 1257844"/>
              <a:gd name="connsiteX20" fmla="*/ 177451 w 12191999"/>
              <a:gd name="connsiteY20" fmla="*/ 1246622 h 1257844"/>
              <a:gd name="connsiteX21" fmla="*/ 0 w 12191999"/>
              <a:gd name="connsiteY21" fmla="*/ 1246622 h 1257844"/>
              <a:gd name="connsiteX22" fmla="*/ 0 w 12191999"/>
              <a:gd name="connsiteY22" fmla="*/ 874616 h 1257844"/>
              <a:gd name="connsiteX23" fmla="*/ 140457 w 12191999"/>
              <a:gd name="connsiteY23" fmla="*/ 874616 h 1257844"/>
              <a:gd name="connsiteX24" fmla="*/ 154631 w 12191999"/>
              <a:gd name="connsiteY24" fmla="*/ 849606 h 1257844"/>
              <a:gd name="connsiteX25" fmla="*/ 921212 w 12191999"/>
              <a:gd name="connsiteY25" fmla="*/ 625636 h 1257844"/>
              <a:gd name="connsiteX26" fmla="*/ 1135573 w 12191999"/>
              <a:gd name="connsiteY26" fmla="*/ 617940 h 1257844"/>
              <a:gd name="connsiteX27" fmla="*/ 1323821 w 12191999"/>
              <a:gd name="connsiteY27" fmla="*/ 623884 h 1257844"/>
              <a:gd name="connsiteX28" fmla="*/ 1813064 w 12191999"/>
              <a:gd name="connsiteY28" fmla="*/ 704859 h 1257844"/>
              <a:gd name="connsiteX29" fmla="*/ 4490774 w 12191999"/>
              <a:gd name="connsiteY29" fmla="*/ 0 h 12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191999" h="1257844">
                <a:moveTo>
                  <a:pt x="1135120" y="617926"/>
                </a:moveTo>
                <a:lnTo>
                  <a:pt x="1135971" y="617926"/>
                </a:lnTo>
                <a:lnTo>
                  <a:pt x="1135573" y="617940"/>
                </a:lnTo>
                <a:close/>
                <a:moveTo>
                  <a:pt x="4490774" y="0"/>
                </a:moveTo>
                <a:cubicBezTo>
                  <a:pt x="5478338" y="0"/>
                  <a:pt x="6345953" y="182047"/>
                  <a:pt x="6845257" y="457081"/>
                </a:cubicBezTo>
                <a:cubicBezTo>
                  <a:pt x="7162543" y="371965"/>
                  <a:pt x="7557219" y="321381"/>
                  <a:pt x="7985924" y="321381"/>
                </a:cubicBezTo>
                <a:cubicBezTo>
                  <a:pt x="8571489" y="321381"/>
                  <a:pt x="9095148" y="415957"/>
                  <a:pt x="9443185" y="564532"/>
                </a:cubicBezTo>
                <a:lnTo>
                  <a:pt x="9546425" y="615613"/>
                </a:lnTo>
                <a:lnTo>
                  <a:pt x="9573553" y="598864"/>
                </a:lnTo>
                <a:cubicBezTo>
                  <a:pt x="9752728" y="501326"/>
                  <a:pt x="9973511" y="443756"/>
                  <a:pt x="10212431" y="443756"/>
                </a:cubicBezTo>
                <a:cubicBezTo>
                  <a:pt x="10456411" y="443756"/>
                  <a:pt x="10681625" y="503835"/>
                  <a:pt x="10862799" y="605204"/>
                </a:cubicBezTo>
                <a:lnTo>
                  <a:pt x="10885973" y="620409"/>
                </a:lnTo>
                <a:lnTo>
                  <a:pt x="10955880" y="622292"/>
                </a:lnTo>
                <a:cubicBezTo>
                  <a:pt x="11325885" y="642416"/>
                  <a:pt x="11633465" y="730358"/>
                  <a:pt x="11775007" y="849478"/>
                </a:cubicBezTo>
                <a:lnTo>
                  <a:pt x="11789262" y="874616"/>
                </a:lnTo>
                <a:lnTo>
                  <a:pt x="12191999" y="874616"/>
                </a:lnTo>
                <a:lnTo>
                  <a:pt x="12191999" y="1246622"/>
                </a:lnTo>
                <a:lnTo>
                  <a:pt x="12085585" y="1246622"/>
                </a:lnTo>
                <a:lnTo>
                  <a:pt x="12094475" y="1257844"/>
                </a:lnTo>
                <a:lnTo>
                  <a:pt x="168556" y="1257844"/>
                </a:lnTo>
                <a:lnTo>
                  <a:pt x="177451" y="1246622"/>
                </a:lnTo>
                <a:lnTo>
                  <a:pt x="0" y="1246622"/>
                </a:lnTo>
                <a:lnTo>
                  <a:pt x="0" y="874616"/>
                </a:lnTo>
                <a:lnTo>
                  <a:pt x="140457" y="874616"/>
                </a:lnTo>
                <a:lnTo>
                  <a:pt x="154631" y="849606"/>
                </a:lnTo>
                <a:cubicBezTo>
                  <a:pt x="289267" y="736194"/>
                  <a:pt x="574421" y="650913"/>
                  <a:pt x="921212" y="625636"/>
                </a:cubicBezTo>
                <a:lnTo>
                  <a:pt x="1135573" y="617940"/>
                </a:lnTo>
                <a:lnTo>
                  <a:pt x="1323821" y="623884"/>
                </a:lnTo>
                <a:cubicBezTo>
                  <a:pt x="1507472" y="635626"/>
                  <a:pt x="1674620" y="664193"/>
                  <a:pt x="1813064" y="704859"/>
                </a:cubicBezTo>
                <a:cubicBezTo>
                  <a:pt x="2163506" y="296847"/>
                  <a:pt x="3230172" y="0"/>
                  <a:pt x="4490774" y="0"/>
                </a:cubicBezTo>
                <a:close/>
              </a:path>
            </a:pathLst>
          </a:custGeom>
          <a:solidFill>
            <a:schemeClr val="bg1"/>
          </a:solidFill>
          <a:ln w="720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 dirty="0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20DE1F4C-3A7B-87D3-9109-3DDCE09EBB92}"/>
              </a:ext>
            </a:extLst>
          </p:cNvPr>
          <p:cNvSpPr/>
          <p:nvPr/>
        </p:nvSpPr>
        <p:spPr>
          <a:xfrm rot="10800000">
            <a:off x="280912" y="0"/>
            <a:ext cx="5213773" cy="1238541"/>
          </a:xfrm>
          <a:custGeom>
            <a:avLst/>
            <a:gdLst>
              <a:gd name="connsiteX0" fmla="*/ 907883 w 997972"/>
              <a:gd name="connsiteY0" fmla="*/ 146909 h 237070"/>
              <a:gd name="connsiteX1" fmla="*/ 850487 w 997972"/>
              <a:gd name="connsiteY1" fmla="*/ 167577 h 237070"/>
              <a:gd name="connsiteX2" fmla="*/ 623787 w 997972"/>
              <a:gd name="connsiteY2" fmla="*/ 0 h 237070"/>
              <a:gd name="connsiteX3" fmla="*/ 424452 w 997972"/>
              <a:gd name="connsiteY3" fmla="*/ 108669 h 237070"/>
              <a:gd name="connsiteX4" fmla="*/ 327881 w 997972"/>
              <a:gd name="connsiteY4" fmla="*/ 76407 h 237070"/>
              <a:gd name="connsiteX5" fmla="*/ 171826 w 997972"/>
              <a:gd name="connsiteY5" fmla="*/ 198903 h 237070"/>
              <a:gd name="connsiteX6" fmla="*/ 90162 w 997972"/>
              <a:gd name="connsiteY6" fmla="*/ 146909 h 237070"/>
              <a:gd name="connsiteX7" fmla="*/ 0 w 997972"/>
              <a:gd name="connsiteY7" fmla="*/ 237071 h 237070"/>
              <a:gd name="connsiteX8" fmla="*/ 997973 w 997972"/>
              <a:gd name="connsiteY8" fmla="*/ 237071 h 237070"/>
              <a:gd name="connsiteX9" fmla="*/ 907811 w 997972"/>
              <a:gd name="connsiteY9" fmla="*/ 146909 h 237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97972" h="237070">
                <a:moveTo>
                  <a:pt x="907883" y="146909"/>
                </a:moveTo>
                <a:cubicBezTo>
                  <a:pt x="886063" y="146909"/>
                  <a:pt x="866115" y="154686"/>
                  <a:pt x="850487" y="167577"/>
                </a:cubicBezTo>
                <a:cubicBezTo>
                  <a:pt x="820818" y="70574"/>
                  <a:pt x="730512" y="0"/>
                  <a:pt x="623787" y="0"/>
                </a:cubicBezTo>
                <a:cubicBezTo>
                  <a:pt x="540178" y="0"/>
                  <a:pt x="466724" y="43281"/>
                  <a:pt x="424452" y="108669"/>
                </a:cubicBezTo>
                <a:cubicBezTo>
                  <a:pt x="397590" y="88433"/>
                  <a:pt x="364176" y="76407"/>
                  <a:pt x="327881" y="76407"/>
                </a:cubicBezTo>
                <a:cubicBezTo>
                  <a:pt x="252338" y="76407"/>
                  <a:pt x="188965" y="128617"/>
                  <a:pt x="171826" y="198903"/>
                </a:cubicBezTo>
                <a:cubicBezTo>
                  <a:pt x="157423" y="168225"/>
                  <a:pt x="126313" y="146909"/>
                  <a:pt x="90162" y="146909"/>
                </a:cubicBezTo>
                <a:cubicBezTo>
                  <a:pt x="40400" y="146909"/>
                  <a:pt x="0" y="187237"/>
                  <a:pt x="0" y="237071"/>
                </a:cubicBezTo>
                <a:lnTo>
                  <a:pt x="997973" y="237071"/>
                </a:lnTo>
                <a:cubicBezTo>
                  <a:pt x="997973" y="187309"/>
                  <a:pt x="957645" y="146909"/>
                  <a:pt x="907811" y="146909"/>
                </a:cubicBezTo>
                <a:close/>
              </a:path>
            </a:pathLst>
          </a:custGeom>
          <a:solidFill>
            <a:schemeClr val="bg1">
              <a:alpha val="12000"/>
            </a:schemeClr>
          </a:solidFill>
          <a:ln w="720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AEDE223-C3E3-446D-085A-1CEDC01D04ED}"/>
              </a:ext>
            </a:extLst>
          </p:cNvPr>
          <p:cNvSpPr txBox="1"/>
          <p:nvPr/>
        </p:nvSpPr>
        <p:spPr>
          <a:xfrm>
            <a:off x="0" y="2159000"/>
            <a:ext cx="1217184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3200" dirty="0">
                <a:solidFill>
                  <a:srgbClr val="9DEEF1"/>
                </a:solidFill>
                <a:latin typeface="Gill Sans Nova Cond XBd" panose="020F0502020204030204" pitchFamily="34" charset="0"/>
              </a:rPr>
              <a:t>Wishing you peace, love, and joy this holiday season.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84234C4-1CB3-6954-21CE-8712C1175724}"/>
              </a:ext>
            </a:extLst>
          </p:cNvPr>
          <p:cNvSpPr txBox="1"/>
          <p:nvPr/>
        </p:nvSpPr>
        <p:spPr>
          <a:xfrm>
            <a:off x="0" y="2713932"/>
            <a:ext cx="1217184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7200" dirty="0">
                <a:solidFill>
                  <a:srgbClr val="FFDCDC"/>
                </a:solidFill>
                <a:latin typeface="Gill Sans Nova Cond XBd" panose="020F0502020204030204" pitchFamily="34" charset="0"/>
              </a:rPr>
              <a:t>Happy Holidays!</a:t>
            </a:r>
          </a:p>
        </p:txBody>
      </p:sp>
    </p:spTree>
    <p:extLst>
      <p:ext uri="{BB962C8B-B14F-4D97-AF65-F5344CB8AC3E}">
        <p14:creationId xmlns:p14="http://schemas.microsoft.com/office/powerpoint/2010/main" val="94738963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250"/>
    </mc:Choice>
    <mc:Fallback>
      <p:transition/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3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07072C29-3E76-4E60-AEB6-FD57DE8F60C9}">
  <we:reference id="WA200003602" version="1.0.0.0" store="Omex" storeType="OMEX"/>
  <we:alternateReferences>
    <we:reference id="WA200003602" version="1.0.0.0" store="WA200003602" storeType="OMEX"/>
  </we:alternateReferences>
  <we:properties/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9B30BA10C8AB784DAB17B53F66311B85" ma:contentTypeVersion="20" ma:contentTypeDescription="Create a new document." ma:contentTypeScope="" ma:versionID="9da124da9f2097d9ab28551a133e2621">
  <xsd:schema xmlns:xsd="http://www.w3.org/2001/XMLSchema" xmlns:xs="http://www.w3.org/2001/XMLSchema" xmlns:p="http://schemas.microsoft.com/office/2006/metadata/properties" xmlns:ns2="68e1ab35-ff8e-44ca-82a7-f81c04950d13" xmlns:ns3="a5bf85ab-5b89-45d5-812d-d881043611a5" targetNamespace="http://schemas.microsoft.com/office/2006/metadata/properties" ma:root="true" ma:fieldsID="1a734ca0c3ccbab351e52f3e6dd04027" ns2:_="" ns3:_="">
    <xsd:import namespace="68e1ab35-ff8e-44ca-82a7-f81c04950d13"/>
    <xsd:import namespace="a5bf85ab-5b89-45d5-812d-d881043611a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AutoTags" minOccurs="0"/>
                <xsd:element ref="ns2:MediaServiceOCR" minOccurs="0"/>
                <xsd:element ref="ns3:SharedWithUsers" minOccurs="0"/>
                <xsd:element ref="ns3:SharedWithDetails" minOccurs="0"/>
                <xsd:element ref="ns2:MediaServiceGenerationTime" minOccurs="0"/>
                <xsd:element ref="ns2:MediaServiceEventHashCode" minOccurs="0"/>
                <xsd:element ref="ns2:MediaServiceLocation" minOccurs="0"/>
                <xsd:element ref="ns2:MediaServiceAutoKeyPoints" minOccurs="0"/>
                <xsd:element ref="ns2:MediaServiceKeyPoints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SearchProperties" minOccurs="0"/>
                <xsd:element ref="ns2:MediaServiceObjectDetectorVersions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8e1ab35-ff8e-44ca-82a7-f81c04950d1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OCR" ma:index="12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5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6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ServiceAutoKeyPoints" ma:index="18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9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2" nillable="true" ma:taxonomy="true" ma:internalName="lcf76f155ced4ddcb4097134ff3c332f" ma:taxonomyFieldName="MediaServiceImageTags" ma:displayName="Image Tags" ma:readOnly="false" ma:fieldId="{5cf76f15-5ced-4ddc-b409-7134ff3c332f}" ma:taxonomyMulti="true" ma:sspId="af367377-cea2-4f59-9866-8491a8f07ab9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SearchProperties" ma:index="24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25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BillingMetadata" ma:index="26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5bf85ab-5b89-45d5-812d-d881043611a5" elementFormDefault="qualified">
    <xsd:import namespace="http://schemas.microsoft.com/office/2006/documentManagement/types"/>
    <xsd:import namespace="http://schemas.microsoft.com/office/infopath/2007/PartnerControls"/>
    <xsd:element name="SharedWithUsers" ma:index="13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4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3" nillable="true" ma:displayName="Taxonomy Catch All Column" ma:hidden="true" ma:list="{0018993d-1d16-43cf-b63c-2f328976747f}" ma:internalName="TaxCatchAll" ma:showField="CatchAllData" ma:web="a5bf85ab-5b89-45d5-812d-d881043611a5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68e1ab35-ff8e-44ca-82a7-f81c04950d13">
      <Terms xmlns="http://schemas.microsoft.com/office/infopath/2007/PartnerControls"/>
    </lcf76f155ced4ddcb4097134ff3c332f>
    <TaxCatchAll xmlns="a5bf85ab-5b89-45d5-812d-d881043611a5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DFB3E169-F3F9-4F72-8F66-F9A60531F578}"/>
</file>

<file path=customXml/itemProps2.xml><?xml version="1.0" encoding="utf-8"?>
<ds:datastoreItem xmlns:ds="http://schemas.openxmlformats.org/officeDocument/2006/customXml" ds:itemID="{859F5CDC-0709-46B9-A3CE-E8C0EC5FF627}">
  <ds:schemaRefs>
    <ds:schemaRef ds:uri="973d3396-de9a-41c0-a52c-0334ef5806a5"/>
    <ds:schemaRef ds:uri="http://schemas.microsoft.com/office/infopath/2007/PartnerControls"/>
    <ds:schemaRef ds:uri="52204c72-02e1-45f7-b6ea-d5cba211c529"/>
    <ds:schemaRef ds:uri="http://purl.org/dc/terms/"/>
    <ds:schemaRef ds:uri="http://schemas.microsoft.com/office/2006/documentManagement/types"/>
    <ds:schemaRef ds:uri="http://purl.org/dc/elements/1.1/"/>
    <ds:schemaRef ds:uri="http://purl.org/dc/dcmitype/"/>
    <ds:schemaRef ds:uri="http://schemas.openxmlformats.org/package/2006/metadata/core-properties"/>
    <ds:schemaRef ds:uri="http://schemas.microsoft.com/office/2006/metadata/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9CD970A7-9870-4549-9D5E-A136A12FA217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34</Words>
  <Application>Microsoft Office PowerPoint</Application>
  <PresentationFormat>Widescreen</PresentationFormat>
  <Paragraphs>6</Paragraphs>
  <Slides>12</Slides>
  <Notes>0</Notes>
  <HiddenSlides>0</HiddenSlides>
  <MMClips>1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6" baseType="lpstr">
      <vt:lpstr>Arial</vt:lpstr>
      <vt:lpstr>Congenial Black</vt:lpstr>
      <vt:lpstr>Gill Sans Nova Cond XBd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BrightCarbon</dc:creator>
  <cp:lastModifiedBy>Veronique Meurgues</cp:lastModifiedBy>
  <cp:revision>1</cp:revision>
  <dcterms:created xsi:type="dcterms:W3CDTF">2025-09-25T12:44:38Z</dcterms:created>
  <dcterms:modified xsi:type="dcterms:W3CDTF">2025-11-11T19:13:07Z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0x0101009B30BA10C8AB784DAB17B53F66311B85</vt:lpwstr>
  </property>
  <property fmtid="{D5CDD505-2E9C-101B-9397-08002B2CF9AE}" pid="3" name="MediaServiceImageTags">
    <vt:lpwstr/>
  </property>
</Properties>
</file>